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diagrams/drawing2.xml" ContentType="application/vnd.ms-office.drawingml.diagramDrawing+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rawings/drawing2.xml" ContentType="application/vnd.openxmlformats-officedocument.drawingml.chartshapes+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3.xml" ContentType="application/vnd.openxmlformats-officedocument.drawingml.diagramData+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charts/chart2.xml" ContentType="application/vnd.openxmlformats-officedocument.drawingml.chart+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2"/>
  </p:notesMasterIdLst>
  <p:handoutMasterIdLst>
    <p:handoutMasterId r:id="rId63"/>
  </p:handoutMasterIdLst>
  <p:sldIdLst>
    <p:sldId id="256" r:id="rId2"/>
    <p:sldId id="384" r:id="rId3"/>
    <p:sldId id="339" r:id="rId4"/>
    <p:sldId id="345" r:id="rId5"/>
    <p:sldId id="352" r:id="rId6"/>
    <p:sldId id="341" r:id="rId7"/>
    <p:sldId id="353" r:id="rId8"/>
    <p:sldId id="342" r:id="rId9"/>
    <p:sldId id="347" r:id="rId10"/>
    <p:sldId id="346" r:id="rId11"/>
    <p:sldId id="334" r:id="rId12"/>
    <p:sldId id="336" r:id="rId13"/>
    <p:sldId id="337" r:id="rId14"/>
    <p:sldId id="340" r:id="rId15"/>
    <p:sldId id="343" r:id="rId16"/>
    <p:sldId id="344" r:id="rId17"/>
    <p:sldId id="424" r:id="rId18"/>
    <p:sldId id="425" r:id="rId19"/>
    <p:sldId id="351" r:id="rId20"/>
    <p:sldId id="354" r:id="rId21"/>
    <p:sldId id="358" r:id="rId22"/>
    <p:sldId id="355" r:id="rId23"/>
    <p:sldId id="427" r:id="rId24"/>
    <p:sldId id="385" r:id="rId25"/>
    <p:sldId id="386" r:id="rId26"/>
    <p:sldId id="387" r:id="rId27"/>
    <p:sldId id="388" r:id="rId28"/>
    <p:sldId id="389" r:id="rId29"/>
    <p:sldId id="392" r:id="rId30"/>
    <p:sldId id="393" r:id="rId31"/>
    <p:sldId id="394" r:id="rId32"/>
    <p:sldId id="395" r:id="rId33"/>
    <p:sldId id="396" r:id="rId34"/>
    <p:sldId id="397" r:id="rId35"/>
    <p:sldId id="398" r:id="rId36"/>
    <p:sldId id="399" r:id="rId37"/>
    <p:sldId id="400" r:id="rId38"/>
    <p:sldId id="401" r:id="rId39"/>
    <p:sldId id="404" r:id="rId40"/>
    <p:sldId id="405" r:id="rId41"/>
    <p:sldId id="406" r:id="rId42"/>
    <p:sldId id="407" r:id="rId43"/>
    <p:sldId id="408" r:id="rId44"/>
    <p:sldId id="409" r:id="rId45"/>
    <p:sldId id="410" r:id="rId46"/>
    <p:sldId id="411" r:id="rId47"/>
    <p:sldId id="412" r:id="rId48"/>
    <p:sldId id="413" r:id="rId49"/>
    <p:sldId id="414" r:id="rId50"/>
    <p:sldId id="415" r:id="rId51"/>
    <p:sldId id="418" r:id="rId52"/>
    <p:sldId id="419" r:id="rId53"/>
    <p:sldId id="420" r:id="rId54"/>
    <p:sldId id="421" r:id="rId55"/>
    <p:sldId id="422" r:id="rId56"/>
    <p:sldId id="423" r:id="rId57"/>
    <p:sldId id="426" r:id="rId58"/>
    <p:sldId id="295" r:id="rId59"/>
    <p:sldId id="296" r:id="rId60"/>
    <p:sldId id="257" r:id="rId61"/>
  </p:sldIdLst>
  <p:sldSz cx="9144000" cy="6858000" type="screen4x3"/>
  <p:notesSz cx="6400800" cy="8686800"/>
  <p:defaultTextStyle>
    <a:defPPr>
      <a:defRPr lang="en-US"/>
    </a:defPPr>
    <a:lvl1pPr algn="l" defTabSz="457200" rtl="0" fontAlgn="base">
      <a:spcBef>
        <a:spcPct val="0"/>
      </a:spcBef>
      <a:spcAft>
        <a:spcPct val="0"/>
      </a:spcAft>
      <a:defRPr sz="2400" kern="1200">
        <a:solidFill>
          <a:schemeClr val="tx1"/>
        </a:solidFill>
        <a:latin typeface="Arial Narrow" pitchFamily="34" charset="0"/>
        <a:ea typeface="MS PGothic" pitchFamily="34" charset="-128"/>
        <a:cs typeface="Arial" pitchFamily="34" charset="0"/>
      </a:defRPr>
    </a:lvl1pPr>
    <a:lvl2pPr marL="457200" algn="l" defTabSz="457200" rtl="0" fontAlgn="base">
      <a:spcBef>
        <a:spcPct val="0"/>
      </a:spcBef>
      <a:spcAft>
        <a:spcPct val="0"/>
      </a:spcAft>
      <a:defRPr sz="2400" kern="1200">
        <a:solidFill>
          <a:schemeClr val="tx1"/>
        </a:solidFill>
        <a:latin typeface="Arial Narrow" pitchFamily="34" charset="0"/>
        <a:ea typeface="MS PGothic" pitchFamily="34" charset="-128"/>
        <a:cs typeface="Arial" pitchFamily="34" charset="0"/>
      </a:defRPr>
    </a:lvl2pPr>
    <a:lvl3pPr marL="914400" algn="l" defTabSz="457200" rtl="0" fontAlgn="base">
      <a:spcBef>
        <a:spcPct val="0"/>
      </a:spcBef>
      <a:spcAft>
        <a:spcPct val="0"/>
      </a:spcAft>
      <a:defRPr sz="2400" kern="1200">
        <a:solidFill>
          <a:schemeClr val="tx1"/>
        </a:solidFill>
        <a:latin typeface="Arial Narrow" pitchFamily="34" charset="0"/>
        <a:ea typeface="MS PGothic" pitchFamily="34" charset="-128"/>
        <a:cs typeface="Arial" pitchFamily="34" charset="0"/>
      </a:defRPr>
    </a:lvl3pPr>
    <a:lvl4pPr marL="1371600" algn="l" defTabSz="457200" rtl="0" fontAlgn="base">
      <a:spcBef>
        <a:spcPct val="0"/>
      </a:spcBef>
      <a:spcAft>
        <a:spcPct val="0"/>
      </a:spcAft>
      <a:defRPr sz="2400" kern="1200">
        <a:solidFill>
          <a:schemeClr val="tx1"/>
        </a:solidFill>
        <a:latin typeface="Arial Narrow" pitchFamily="34" charset="0"/>
        <a:ea typeface="MS PGothic" pitchFamily="34" charset="-128"/>
        <a:cs typeface="Arial" pitchFamily="34" charset="0"/>
      </a:defRPr>
    </a:lvl4pPr>
    <a:lvl5pPr marL="1828800" algn="l" defTabSz="457200" rtl="0" fontAlgn="base">
      <a:spcBef>
        <a:spcPct val="0"/>
      </a:spcBef>
      <a:spcAft>
        <a:spcPct val="0"/>
      </a:spcAft>
      <a:defRPr sz="2400" kern="1200">
        <a:solidFill>
          <a:schemeClr val="tx1"/>
        </a:solidFill>
        <a:latin typeface="Arial Narrow" pitchFamily="34" charset="0"/>
        <a:ea typeface="MS PGothic" pitchFamily="34" charset="-128"/>
        <a:cs typeface="Arial" pitchFamily="34" charset="0"/>
      </a:defRPr>
    </a:lvl5pPr>
    <a:lvl6pPr marL="2286000" algn="l" defTabSz="914400" rtl="0" eaLnBrk="1" latinLnBrk="0" hangingPunct="1">
      <a:defRPr sz="2400" kern="1200">
        <a:solidFill>
          <a:schemeClr val="tx1"/>
        </a:solidFill>
        <a:latin typeface="Arial Narrow" pitchFamily="34" charset="0"/>
        <a:ea typeface="MS PGothic" pitchFamily="34" charset="-128"/>
        <a:cs typeface="Arial" pitchFamily="34" charset="0"/>
      </a:defRPr>
    </a:lvl6pPr>
    <a:lvl7pPr marL="2743200" algn="l" defTabSz="914400" rtl="0" eaLnBrk="1" latinLnBrk="0" hangingPunct="1">
      <a:defRPr sz="2400" kern="1200">
        <a:solidFill>
          <a:schemeClr val="tx1"/>
        </a:solidFill>
        <a:latin typeface="Arial Narrow" pitchFamily="34" charset="0"/>
        <a:ea typeface="MS PGothic" pitchFamily="34" charset="-128"/>
        <a:cs typeface="Arial" pitchFamily="34" charset="0"/>
      </a:defRPr>
    </a:lvl7pPr>
    <a:lvl8pPr marL="3200400" algn="l" defTabSz="914400" rtl="0" eaLnBrk="1" latinLnBrk="0" hangingPunct="1">
      <a:defRPr sz="2400" kern="1200">
        <a:solidFill>
          <a:schemeClr val="tx1"/>
        </a:solidFill>
        <a:latin typeface="Arial Narrow" pitchFamily="34" charset="0"/>
        <a:ea typeface="MS PGothic" pitchFamily="34" charset="-128"/>
        <a:cs typeface="Arial" pitchFamily="34" charset="0"/>
      </a:defRPr>
    </a:lvl8pPr>
    <a:lvl9pPr marL="3657600" algn="l" defTabSz="914400" rtl="0" eaLnBrk="1" latinLnBrk="0" hangingPunct="1">
      <a:defRPr sz="2400" kern="1200">
        <a:solidFill>
          <a:schemeClr val="tx1"/>
        </a:solidFill>
        <a:latin typeface="Arial Narrow" pitchFamily="34" charset="0"/>
        <a:ea typeface="MS PGothic" pitchFamily="34" charset="-128"/>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03399"/>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94" autoAdjust="0"/>
    <p:restoredTop sz="99821" autoAdjust="0"/>
  </p:normalViewPr>
  <p:slideViewPr>
    <p:cSldViewPr snapToGrid="0" snapToObjects="1">
      <p:cViewPr>
        <p:scale>
          <a:sx n="100" d="100"/>
          <a:sy n="100" d="100"/>
        </p:scale>
        <p:origin x="-432"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6408"/>
    </p:cViewPr>
  </p:sorterViewPr>
  <p:notesViewPr>
    <p:cSldViewPr snapToGrid="0" snapToObjects="1">
      <p:cViewPr varScale="1">
        <p:scale>
          <a:sx n="66" d="100"/>
          <a:sy n="66" d="100"/>
        </p:scale>
        <p:origin x="0" y="0"/>
      </p:cViewPr>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pfc-dc.com\pfc_corp_data\dc%20site\UCS_NEW_\UCS%20Profiles_2011%20Break-Outs\Memos\Drafts\Sources%20and%20Uses%20of%20Cash%20Flow%20Trends\Surplus_CF_Data_Sheet_Nov_2011.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file:///\\pfc-dc.com\pfc_corp_data\dc%20site\UCS_NEW_\UCS%20Profiles_2011%20Break-Outs\Memos\Drafts\Sources%20and%20Uses%20of%20Cash%20Flow%20Trends\Surplus_CF_Data_Sheet_Nov_2011.xlsx"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title>
      <c:tx>
        <c:rich>
          <a:bodyPr/>
          <a:lstStyle/>
          <a:p>
            <a:pPr>
              <a:defRPr sz="1400"/>
            </a:pPr>
            <a:r>
              <a:rPr lang="en-US" sz="1400" dirty="0" smtClean="0">
                <a:solidFill>
                  <a:srgbClr val="C00000"/>
                </a:solidFill>
              </a:rPr>
              <a:t>2003-2005:</a:t>
            </a:r>
          </a:p>
          <a:p>
            <a:pPr>
              <a:defRPr sz="1400"/>
            </a:pPr>
            <a:r>
              <a:rPr lang="en-US" sz="1400" dirty="0" smtClean="0"/>
              <a:t>Sources </a:t>
            </a:r>
            <a:r>
              <a:rPr lang="en-US" sz="1400" dirty="0"/>
              <a:t>&amp; Uses of Cash Flow</a:t>
            </a:r>
          </a:p>
        </c:rich>
      </c:tx>
      <c:layout>
        <c:manualLayout>
          <c:xMode val="edge"/>
          <c:yMode val="edge"/>
          <c:x val="0.22726438028055981"/>
          <c:y val="3.0444964871194444E-2"/>
        </c:manualLayout>
      </c:layout>
    </c:title>
    <c:plotArea>
      <c:layout>
        <c:manualLayout>
          <c:layoutTarget val="inner"/>
          <c:xMode val="edge"/>
          <c:yMode val="edge"/>
          <c:x val="0.13454404751919632"/>
          <c:y val="0.19494230186311859"/>
          <c:w val="0.78756324371389597"/>
          <c:h val="0.45379921259842326"/>
        </c:manualLayout>
      </c:layout>
      <c:barChart>
        <c:barDir val="col"/>
        <c:grouping val="clustered"/>
        <c:ser>
          <c:idx val="0"/>
          <c:order val="0"/>
          <c:tx>
            <c:strRef>
              <c:f>Combined!$B$22</c:f>
              <c:strCache>
                <c:ptCount val="1"/>
                <c:pt idx="0">
                  <c:v>Upstream Cash Flow</c:v>
                </c:pt>
              </c:strCache>
            </c:strRef>
          </c:tx>
          <c:spPr>
            <a:solidFill>
              <a:srgbClr val="C00000"/>
            </a:solidFill>
            <a:ln>
              <a:solidFill>
                <a:schemeClr val="bg1"/>
              </a:solidFill>
            </a:ln>
          </c:spPr>
          <c:cat>
            <c:strRef>
              <c:f>Combined!$A$23:$A$30</c:f>
              <c:strCache>
                <c:ptCount val="8"/>
                <c:pt idx="0">
                  <c:v>Europe</c:v>
                </c:pt>
                <c:pt idx="1">
                  <c:v>North America</c:v>
                </c:pt>
                <c:pt idx="2">
                  <c:v>Latin America</c:v>
                </c:pt>
                <c:pt idx="3">
                  <c:v>Other/Rest of World</c:v>
                </c:pt>
                <c:pt idx="4">
                  <c:v>MENA</c:v>
                </c:pt>
                <c:pt idx="5">
                  <c:v>Asia-Pacific</c:v>
                </c:pt>
                <c:pt idx="7">
                  <c:v>Sub Saharan Africa</c:v>
                </c:pt>
              </c:strCache>
            </c:strRef>
          </c:cat>
          <c:val>
            <c:numRef>
              <c:f>Combined!$B$23:$B$30</c:f>
              <c:numCache>
                <c:formatCode>_("$"* #,##0.0_);_("$"* \(#,##0.0\);_("$"* "-"??_);_(@_)</c:formatCode>
                <c:ptCount val="8"/>
                <c:pt idx="0">
                  <c:v>108728.39599999999</c:v>
                </c:pt>
                <c:pt idx="1">
                  <c:v>127000.71679999997</c:v>
                </c:pt>
                <c:pt idx="2">
                  <c:v>45929.781699999992</c:v>
                </c:pt>
                <c:pt idx="3">
                  <c:v>58295.296099999992</c:v>
                </c:pt>
                <c:pt idx="4">
                  <c:v>26785.428400000084</c:v>
                </c:pt>
                <c:pt idx="5">
                  <c:v>27942.676800000001</c:v>
                </c:pt>
                <c:pt idx="7">
                  <c:v>20409.696500000002</c:v>
                </c:pt>
              </c:numCache>
            </c:numRef>
          </c:val>
        </c:ser>
        <c:ser>
          <c:idx val="1"/>
          <c:order val="1"/>
          <c:tx>
            <c:strRef>
              <c:f>Combined!$C$22</c:f>
              <c:strCache>
                <c:ptCount val="1"/>
                <c:pt idx="0">
                  <c:v>Capex</c:v>
                </c:pt>
              </c:strCache>
            </c:strRef>
          </c:tx>
          <c:spPr>
            <a:solidFill>
              <a:srgbClr val="FFC000"/>
            </a:solidFill>
            <a:ln>
              <a:solidFill>
                <a:schemeClr val="bg1"/>
              </a:solidFill>
            </a:ln>
          </c:spPr>
          <c:cat>
            <c:strRef>
              <c:f>Combined!$A$23:$A$30</c:f>
              <c:strCache>
                <c:ptCount val="8"/>
                <c:pt idx="0">
                  <c:v>Europe</c:v>
                </c:pt>
                <c:pt idx="1">
                  <c:v>North America</c:v>
                </c:pt>
                <c:pt idx="2">
                  <c:v>Latin America</c:v>
                </c:pt>
                <c:pt idx="3">
                  <c:v>Other/Rest of World</c:v>
                </c:pt>
                <c:pt idx="4">
                  <c:v>MENA</c:v>
                </c:pt>
                <c:pt idx="5">
                  <c:v>Asia-Pacific</c:v>
                </c:pt>
                <c:pt idx="7">
                  <c:v>Sub Saharan Africa</c:v>
                </c:pt>
              </c:strCache>
            </c:strRef>
          </c:cat>
          <c:val>
            <c:numRef>
              <c:f>Combined!$C$23:$C$30</c:f>
              <c:numCache>
                <c:formatCode>_("$"* #,##0.0_);_("$"* \(#,##0.0\);_("$"* "-"??_);_(@_)</c:formatCode>
                <c:ptCount val="8"/>
                <c:pt idx="0">
                  <c:v>56614.866900000001</c:v>
                </c:pt>
                <c:pt idx="1">
                  <c:v>79821.901100000003</c:v>
                </c:pt>
                <c:pt idx="2">
                  <c:v>32070.378700000001</c:v>
                </c:pt>
                <c:pt idx="3">
                  <c:v>51346.949200000003</c:v>
                </c:pt>
                <c:pt idx="4">
                  <c:v>22474.6927</c:v>
                </c:pt>
                <c:pt idx="5">
                  <c:v>25184.062699999999</c:v>
                </c:pt>
                <c:pt idx="7">
                  <c:v>20893.798999999999</c:v>
                </c:pt>
              </c:numCache>
            </c:numRef>
          </c:val>
        </c:ser>
        <c:axId val="143435648"/>
        <c:axId val="143437184"/>
      </c:barChart>
      <c:catAx>
        <c:axId val="143435648"/>
        <c:scaling>
          <c:orientation val="minMax"/>
        </c:scaling>
        <c:axPos val="b"/>
        <c:numFmt formatCode="General" sourceLinked="1"/>
        <c:tickLblPos val="nextTo"/>
        <c:txPr>
          <a:bodyPr/>
          <a:lstStyle/>
          <a:p>
            <a:pPr>
              <a:defRPr sz="1100" b="0"/>
            </a:pPr>
            <a:endParaRPr lang="en-US"/>
          </a:p>
        </c:txPr>
        <c:crossAx val="143437184"/>
        <c:crosses val="autoZero"/>
        <c:auto val="1"/>
        <c:lblAlgn val="ctr"/>
        <c:lblOffset val="100"/>
      </c:catAx>
      <c:valAx>
        <c:axId val="143437184"/>
        <c:scaling>
          <c:orientation val="minMax"/>
          <c:max val="200000"/>
        </c:scaling>
        <c:axPos val="l"/>
        <c:numFmt formatCode="\$#,##0" sourceLinked="0"/>
        <c:tickLblPos val="nextTo"/>
        <c:txPr>
          <a:bodyPr/>
          <a:lstStyle/>
          <a:p>
            <a:pPr>
              <a:defRPr sz="1100" b="0"/>
            </a:pPr>
            <a:endParaRPr lang="en-US"/>
          </a:p>
        </c:txPr>
        <c:crossAx val="143435648"/>
        <c:crosses val="autoZero"/>
        <c:crossBetween val="between"/>
        <c:majorUnit val="50000"/>
      </c:valAx>
    </c:plotArea>
    <c:legend>
      <c:legendPos val="b"/>
      <c:layout>
        <c:manualLayout>
          <c:xMode val="edge"/>
          <c:yMode val="edge"/>
          <c:x val="0.22588476592153717"/>
          <c:y val="0.81158291688948714"/>
          <c:w val="0.54823021966730723"/>
          <c:h val="4.5559940253369867E-2"/>
        </c:manualLayout>
      </c:layout>
      <c:txPr>
        <a:bodyPr/>
        <a:lstStyle/>
        <a:p>
          <a:pPr>
            <a:defRPr sz="1200" b="0"/>
          </a:pPr>
          <a:endParaRPr lang="en-US"/>
        </a:p>
      </c:txPr>
    </c:legend>
    <c:plotVisOnly val="1"/>
    <c:dispBlanksAs val="gap"/>
  </c:chart>
  <c:spPr>
    <a:ln>
      <a:noFill/>
    </a:ln>
  </c:spPr>
  <c:txPr>
    <a:bodyPr/>
    <a:lstStyle/>
    <a:p>
      <a:pPr>
        <a:defRPr>
          <a:latin typeface="Arial Narrow" pitchFamily="34" charset="0"/>
        </a:defRPr>
      </a:pPr>
      <a:endParaRPr lang="en-US"/>
    </a:p>
  </c:txPr>
  <c:externalData r:id="rId2"/>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title>
      <c:tx>
        <c:rich>
          <a:bodyPr/>
          <a:lstStyle/>
          <a:p>
            <a:pPr>
              <a:defRPr sz="1400"/>
            </a:pPr>
            <a:r>
              <a:rPr lang="en-US" sz="1400" dirty="0" smtClean="0">
                <a:solidFill>
                  <a:srgbClr val="C00000"/>
                </a:solidFill>
              </a:rPr>
              <a:t>2008-2010:</a:t>
            </a:r>
          </a:p>
          <a:p>
            <a:pPr>
              <a:defRPr sz="1400"/>
            </a:pPr>
            <a:r>
              <a:rPr lang="en-US" sz="1400" dirty="0" smtClean="0"/>
              <a:t>Sources </a:t>
            </a:r>
            <a:r>
              <a:rPr lang="en-US" sz="1400" dirty="0"/>
              <a:t>&amp; Uses of Cash Flow</a:t>
            </a:r>
          </a:p>
        </c:rich>
      </c:tx>
      <c:layout>
        <c:manualLayout>
          <c:xMode val="edge"/>
          <c:yMode val="edge"/>
          <c:x val="0.24743477955119414"/>
          <c:y val="2.8103044496487119E-2"/>
        </c:manualLayout>
      </c:layout>
    </c:title>
    <c:plotArea>
      <c:layout>
        <c:manualLayout>
          <c:layoutTarget val="inner"/>
          <c:xMode val="edge"/>
          <c:yMode val="edge"/>
          <c:x val="0.1938802970842477"/>
          <c:y val="0.19494230186311856"/>
          <c:w val="0.78125160741721633"/>
          <c:h val="0.44911541794980725"/>
        </c:manualLayout>
      </c:layout>
      <c:barChart>
        <c:barDir val="col"/>
        <c:grouping val="clustered"/>
        <c:ser>
          <c:idx val="0"/>
          <c:order val="0"/>
          <c:tx>
            <c:strRef>
              <c:f>Combined!$H$22</c:f>
              <c:strCache>
                <c:ptCount val="1"/>
                <c:pt idx="0">
                  <c:v>Upstream Cash Flow</c:v>
                </c:pt>
              </c:strCache>
            </c:strRef>
          </c:tx>
          <c:spPr>
            <a:solidFill>
              <a:srgbClr val="C00000"/>
            </a:solidFill>
            <a:ln>
              <a:solidFill>
                <a:schemeClr val="bg1"/>
              </a:solidFill>
            </a:ln>
          </c:spPr>
          <c:cat>
            <c:strRef>
              <c:f>Combined!$G$23:$G$31</c:f>
              <c:strCache>
                <c:ptCount val="9"/>
                <c:pt idx="0">
                  <c:v>Europe</c:v>
                </c:pt>
                <c:pt idx="1">
                  <c:v>RCA</c:v>
                </c:pt>
                <c:pt idx="2">
                  <c:v>Sub Saharan Africa</c:v>
                </c:pt>
                <c:pt idx="3">
                  <c:v>Asia-Pacific</c:v>
                </c:pt>
                <c:pt idx="4">
                  <c:v>MENA</c:v>
                </c:pt>
                <c:pt idx="5">
                  <c:v>Other/Rest of World</c:v>
                </c:pt>
                <c:pt idx="7">
                  <c:v>Latin America</c:v>
                </c:pt>
                <c:pt idx="8">
                  <c:v>North America</c:v>
                </c:pt>
              </c:strCache>
            </c:strRef>
          </c:cat>
          <c:val>
            <c:numRef>
              <c:f>Combined!$H$23:$H$31</c:f>
              <c:numCache>
                <c:formatCode>_("$"* #,##0.0_);_("$"* \(#,##0.0\);_("$"* "-"??_);_(@_)</c:formatCode>
                <c:ptCount val="9"/>
                <c:pt idx="0">
                  <c:v>162574.47349999938</c:v>
                </c:pt>
                <c:pt idx="1">
                  <c:v>52461.175999999999</c:v>
                </c:pt>
                <c:pt idx="2">
                  <c:v>96084.977600000013</c:v>
                </c:pt>
                <c:pt idx="3">
                  <c:v>102468.27620000001</c:v>
                </c:pt>
                <c:pt idx="4">
                  <c:v>40762.974500000011</c:v>
                </c:pt>
                <c:pt idx="5">
                  <c:v>35111.132400000002</c:v>
                </c:pt>
                <c:pt idx="7">
                  <c:v>87522.085999999996</c:v>
                </c:pt>
                <c:pt idx="8">
                  <c:v>193926.30129999938</c:v>
                </c:pt>
              </c:numCache>
            </c:numRef>
          </c:val>
        </c:ser>
        <c:ser>
          <c:idx val="1"/>
          <c:order val="1"/>
          <c:tx>
            <c:strRef>
              <c:f>Combined!$I$22</c:f>
              <c:strCache>
                <c:ptCount val="1"/>
                <c:pt idx="0">
                  <c:v>Capex</c:v>
                </c:pt>
              </c:strCache>
            </c:strRef>
          </c:tx>
          <c:spPr>
            <a:solidFill>
              <a:srgbClr val="FFC000"/>
            </a:solidFill>
            <a:ln>
              <a:solidFill>
                <a:schemeClr val="bg1"/>
              </a:solidFill>
            </a:ln>
          </c:spPr>
          <c:cat>
            <c:strRef>
              <c:f>Combined!$G$23:$G$31</c:f>
              <c:strCache>
                <c:ptCount val="9"/>
                <c:pt idx="0">
                  <c:v>Europe</c:v>
                </c:pt>
                <c:pt idx="1">
                  <c:v>RCA</c:v>
                </c:pt>
                <c:pt idx="2">
                  <c:v>Sub Saharan Africa</c:v>
                </c:pt>
                <c:pt idx="3">
                  <c:v>Asia-Pacific</c:v>
                </c:pt>
                <c:pt idx="4">
                  <c:v>MENA</c:v>
                </c:pt>
                <c:pt idx="5">
                  <c:v>Other/Rest of World</c:v>
                </c:pt>
                <c:pt idx="7">
                  <c:v>Latin America</c:v>
                </c:pt>
                <c:pt idx="8">
                  <c:v>North America</c:v>
                </c:pt>
              </c:strCache>
            </c:strRef>
          </c:cat>
          <c:val>
            <c:numRef>
              <c:f>Combined!$I$23:$I$31</c:f>
              <c:numCache>
                <c:formatCode>_("$"* #,##0.0_);_("$"* \(#,##0.0\);_("$"* "-"??_);_(@_)</c:formatCode>
                <c:ptCount val="9"/>
                <c:pt idx="0">
                  <c:v>90674.140199999994</c:v>
                </c:pt>
                <c:pt idx="1">
                  <c:v>34460.899600000004</c:v>
                </c:pt>
                <c:pt idx="2">
                  <c:v>79222.268799999991</c:v>
                </c:pt>
                <c:pt idx="3">
                  <c:v>87408.2595</c:v>
                </c:pt>
                <c:pt idx="4">
                  <c:v>40236.8531</c:v>
                </c:pt>
                <c:pt idx="5">
                  <c:v>40053.623599999999</c:v>
                </c:pt>
                <c:pt idx="7">
                  <c:v>117192.3407</c:v>
                </c:pt>
                <c:pt idx="8">
                  <c:v>270225.01080000005</c:v>
                </c:pt>
              </c:numCache>
            </c:numRef>
          </c:val>
        </c:ser>
        <c:axId val="4536576"/>
        <c:axId val="86765952"/>
      </c:barChart>
      <c:catAx>
        <c:axId val="4536576"/>
        <c:scaling>
          <c:orientation val="minMax"/>
        </c:scaling>
        <c:axPos val="b"/>
        <c:numFmt formatCode="General" sourceLinked="1"/>
        <c:tickLblPos val="nextTo"/>
        <c:txPr>
          <a:bodyPr/>
          <a:lstStyle/>
          <a:p>
            <a:pPr>
              <a:defRPr sz="1100" b="0"/>
            </a:pPr>
            <a:endParaRPr lang="en-US"/>
          </a:p>
        </c:txPr>
        <c:crossAx val="86765952"/>
        <c:crosses val="autoZero"/>
        <c:auto val="1"/>
        <c:lblAlgn val="ctr"/>
        <c:lblOffset val="100"/>
      </c:catAx>
      <c:valAx>
        <c:axId val="86765952"/>
        <c:scaling>
          <c:orientation val="minMax"/>
          <c:max val="200000"/>
        </c:scaling>
        <c:axPos val="l"/>
        <c:numFmt formatCode="\$#,##0" sourceLinked="0"/>
        <c:tickLblPos val="nextTo"/>
        <c:txPr>
          <a:bodyPr/>
          <a:lstStyle/>
          <a:p>
            <a:pPr>
              <a:defRPr sz="1100" b="0"/>
            </a:pPr>
            <a:endParaRPr lang="en-US"/>
          </a:p>
        </c:txPr>
        <c:crossAx val="4536576"/>
        <c:crosses val="autoZero"/>
        <c:crossBetween val="between"/>
        <c:majorUnit val="50000"/>
      </c:valAx>
    </c:plotArea>
    <c:legend>
      <c:legendPos val="b"/>
      <c:layout>
        <c:manualLayout>
          <c:xMode val="edge"/>
          <c:yMode val="edge"/>
          <c:x val="0.2984685833333558"/>
          <c:y val="0.79987331501595049"/>
          <c:w val="0.54823021966730723"/>
          <c:h val="4.5559940253369867E-2"/>
        </c:manualLayout>
      </c:layout>
      <c:txPr>
        <a:bodyPr/>
        <a:lstStyle/>
        <a:p>
          <a:pPr>
            <a:defRPr sz="1200" b="0"/>
          </a:pPr>
          <a:endParaRPr lang="en-US"/>
        </a:p>
      </c:txPr>
    </c:legend>
    <c:plotVisOnly val="1"/>
    <c:dispBlanksAs val="gap"/>
  </c:chart>
  <c:spPr>
    <a:ln>
      <a:noFill/>
    </a:ln>
  </c:spPr>
  <c:txPr>
    <a:bodyPr/>
    <a:lstStyle/>
    <a:p>
      <a:pPr>
        <a:defRPr>
          <a:latin typeface="Arial Narrow" pitchFamily="34" charset="0"/>
        </a:defRPr>
      </a:pPr>
      <a:endParaRPr lang="en-US"/>
    </a:p>
  </c:txPr>
  <c:externalData r:id="rId2"/>
  <c:userShapes r:id="rId3"/>
</c:chartSpace>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4">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16E936-868A-4097-B687-536C5A9DA853}" type="doc">
      <dgm:prSet loTypeId="urn:microsoft.com/office/officeart/2005/8/layout/cycle4#1" loCatId="cycle" qsTypeId="urn:microsoft.com/office/officeart/2005/8/quickstyle/simple1#1" qsCatId="simple" csTypeId="urn:microsoft.com/office/officeart/2005/8/colors/accent1_2#1" csCatId="accent1" phldr="1"/>
      <dgm:spPr/>
      <dgm:t>
        <a:bodyPr/>
        <a:lstStyle/>
        <a:p>
          <a:endParaRPr lang="en-CA"/>
        </a:p>
      </dgm:t>
    </dgm:pt>
    <dgm:pt modelId="{1535B848-2B32-45B6-9330-6C3781DD5272}">
      <dgm:prSet phldrT="[Text]" custT="1"/>
      <dgm:spPr>
        <a:solidFill>
          <a:srgbClr val="0070C0"/>
        </a:solidFill>
        <a:ln>
          <a:noFill/>
        </a:ln>
        <a:scene3d>
          <a:camera prst="orthographicFront"/>
          <a:lightRig rig="threePt" dir="t"/>
        </a:scene3d>
        <a:sp3d>
          <a:bevelT/>
        </a:sp3d>
      </dgm:spPr>
      <dgm:t>
        <a:bodyPr/>
        <a:lstStyle/>
        <a:p>
          <a:r>
            <a:rPr lang="en-CA" sz="1800" b="1" dirty="0" smtClean="0">
              <a:solidFill>
                <a:schemeClr val="bg1"/>
              </a:solidFill>
            </a:rPr>
            <a:t>Q1:</a:t>
          </a:r>
        </a:p>
        <a:p>
          <a:r>
            <a:rPr lang="en-CA" sz="1600" b="1" dirty="0" smtClean="0">
              <a:solidFill>
                <a:schemeClr val="bg1"/>
              </a:solidFill>
            </a:rPr>
            <a:t>Strategy Review and Update</a:t>
          </a:r>
          <a:endParaRPr lang="en-CA" sz="1600" b="1" dirty="0">
            <a:solidFill>
              <a:schemeClr val="bg1"/>
            </a:solidFill>
          </a:endParaRPr>
        </a:p>
      </dgm:t>
    </dgm:pt>
    <dgm:pt modelId="{2F4623B4-2C34-4F39-82C3-FB501085F4FA}" type="parTrans" cxnId="{2062E48A-C6DF-48BB-8D33-C13FF4D6C655}">
      <dgm:prSet/>
      <dgm:spPr/>
      <dgm:t>
        <a:bodyPr/>
        <a:lstStyle/>
        <a:p>
          <a:endParaRPr lang="en-CA"/>
        </a:p>
      </dgm:t>
    </dgm:pt>
    <dgm:pt modelId="{84D49188-51AF-4C2F-9615-76AEB40BE9CE}" type="sibTrans" cxnId="{2062E48A-C6DF-48BB-8D33-C13FF4D6C655}">
      <dgm:prSet/>
      <dgm:spPr/>
      <dgm:t>
        <a:bodyPr/>
        <a:lstStyle/>
        <a:p>
          <a:endParaRPr lang="en-CA"/>
        </a:p>
      </dgm:t>
    </dgm:pt>
    <dgm:pt modelId="{A0782E36-CAB4-4199-8B37-64A0DC34ACC2}">
      <dgm:prSet phldrT="[Text]" custT="1"/>
      <dgm:spPr>
        <a:ln>
          <a:solidFill>
            <a:srgbClr val="0070C0"/>
          </a:solidFill>
        </a:ln>
      </dgm:spPr>
      <dgm:t>
        <a:bodyPr/>
        <a:lstStyle/>
        <a:p>
          <a:r>
            <a:rPr lang="en-CA" sz="1200" b="1" dirty="0" smtClean="0">
              <a:solidFill>
                <a:srgbClr val="C00000"/>
              </a:solidFill>
            </a:rPr>
            <a:t>Annual strategy review, basin positioning, operating environment</a:t>
          </a:r>
          <a:endParaRPr lang="en-CA" sz="1200" b="1" dirty="0">
            <a:solidFill>
              <a:srgbClr val="C00000"/>
            </a:solidFill>
          </a:endParaRPr>
        </a:p>
      </dgm:t>
    </dgm:pt>
    <dgm:pt modelId="{B1F70898-1563-4D36-B9B2-F7A605342ED1}" type="parTrans" cxnId="{2D557D8C-1C2C-4539-9B45-EEC83051DAF3}">
      <dgm:prSet/>
      <dgm:spPr/>
      <dgm:t>
        <a:bodyPr/>
        <a:lstStyle/>
        <a:p>
          <a:endParaRPr lang="en-CA"/>
        </a:p>
      </dgm:t>
    </dgm:pt>
    <dgm:pt modelId="{C8210819-215E-462D-97A3-75DFB527DB9B}" type="sibTrans" cxnId="{2D557D8C-1C2C-4539-9B45-EEC83051DAF3}">
      <dgm:prSet/>
      <dgm:spPr/>
      <dgm:t>
        <a:bodyPr/>
        <a:lstStyle/>
        <a:p>
          <a:endParaRPr lang="en-CA"/>
        </a:p>
      </dgm:t>
    </dgm:pt>
    <dgm:pt modelId="{533B7DA2-DE7D-4162-BEC5-A8381FC42443}">
      <dgm:prSet phldrT="[Text]" custT="1"/>
      <dgm:spPr>
        <a:solidFill>
          <a:srgbClr val="00B050"/>
        </a:solidFill>
        <a:ln>
          <a:noFill/>
        </a:ln>
        <a:scene3d>
          <a:camera prst="orthographicFront"/>
          <a:lightRig rig="threePt" dir="t"/>
        </a:scene3d>
        <a:sp3d>
          <a:bevelT/>
        </a:sp3d>
      </dgm:spPr>
      <dgm:t>
        <a:bodyPr/>
        <a:lstStyle/>
        <a:p>
          <a:r>
            <a:rPr lang="en-CA" sz="1800" b="1" dirty="0" smtClean="0">
              <a:solidFill>
                <a:schemeClr val="tx1"/>
              </a:solidFill>
            </a:rPr>
            <a:t>Q4:</a:t>
          </a:r>
        </a:p>
        <a:p>
          <a:r>
            <a:rPr lang="en-CA" sz="1600" b="1" dirty="0" smtClean="0">
              <a:solidFill>
                <a:schemeClr val="tx1"/>
              </a:solidFill>
            </a:rPr>
            <a:t>Budget Approval</a:t>
          </a:r>
          <a:endParaRPr lang="en-CA" sz="1600" b="1" dirty="0">
            <a:solidFill>
              <a:schemeClr val="tx1"/>
            </a:solidFill>
          </a:endParaRPr>
        </a:p>
      </dgm:t>
    </dgm:pt>
    <dgm:pt modelId="{96F7B6EB-D837-490C-8B3D-F58B644C8A18}" type="parTrans" cxnId="{CA45511F-65FA-457D-8489-4304FE0A6D65}">
      <dgm:prSet/>
      <dgm:spPr/>
      <dgm:t>
        <a:bodyPr/>
        <a:lstStyle/>
        <a:p>
          <a:endParaRPr lang="en-CA"/>
        </a:p>
      </dgm:t>
    </dgm:pt>
    <dgm:pt modelId="{21AC535F-8769-4F93-899C-B9E09B7B6BA6}" type="sibTrans" cxnId="{CA45511F-65FA-457D-8489-4304FE0A6D65}">
      <dgm:prSet/>
      <dgm:spPr/>
      <dgm:t>
        <a:bodyPr/>
        <a:lstStyle/>
        <a:p>
          <a:endParaRPr lang="en-CA"/>
        </a:p>
      </dgm:t>
    </dgm:pt>
    <dgm:pt modelId="{96228CD2-3E00-45C6-B52D-190652B49440}">
      <dgm:prSet phldrT="[Text]" custT="1"/>
      <dgm:spPr>
        <a:ln>
          <a:solidFill>
            <a:srgbClr val="00B050"/>
          </a:solidFill>
        </a:ln>
      </dgm:spPr>
      <dgm:t>
        <a:bodyPr/>
        <a:lstStyle/>
        <a:p>
          <a:r>
            <a:rPr lang="en-CA" sz="1200" dirty="0" smtClean="0">
              <a:solidFill>
                <a:srgbClr val="000000"/>
              </a:solidFill>
            </a:rPr>
            <a:t>Budget roll-up and Corporate approval</a:t>
          </a:r>
          <a:endParaRPr lang="en-CA" sz="1200" dirty="0">
            <a:solidFill>
              <a:srgbClr val="000000"/>
            </a:solidFill>
          </a:endParaRPr>
        </a:p>
      </dgm:t>
    </dgm:pt>
    <dgm:pt modelId="{9CD99DDE-4313-42FE-A88F-E00C2905223E}" type="parTrans" cxnId="{4C9C27C3-799E-4A0D-A735-9158C949F7F4}">
      <dgm:prSet/>
      <dgm:spPr/>
      <dgm:t>
        <a:bodyPr/>
        <a:lstStyle/>
        <a:p>
          <a:endParaRPr lang="en-CA"/>
        </a:p>
      </dgm:t>
    </dgm:pt>
    <dgm:pt modelId="{FF5118F6-C46F-462D-8845-F426DA902D82}" type="sibTrans" cxnId="{4C9C27C3-799E-4A0D-A735-9158C949F7F4}">
      <dgm:prSet/>
      <dgm:spPr/>
      <dgm:t>
        <a:bodyPr/>
        <a:lstStyle/>
        <a:p>
          <a:endParaRPr lang="en-CA"/>
        </a:p>
      </dgm:t>
    </dgm:pt>
    <dgm:pt modelId="{1222C346-266D-45D6-A0D4-4CCF3B3C00CF}">
      <dgm:prSet phldrT="[Text]" custT="1"/>
      <dgm:spPr>
        <a:solidFill>
          <a:srgbClr val="0070C0"/>
        </a:solidFill>
        <a:scene3d>
          <a:camera prst="orthographicFront"/>
          <a:lightRig rig="threePt" dir="t"/>
        </a:scene3d>
        <a:sp3d>
          <a:bevelT/>
        </a:sp3d>
      </dgm:spPr>
      <dgm:t>
        <a:bodyPr/>
        <a:lstStyle/>
        <a:p>
          <a:r>
            <a:rPr lang="en-CA" sz="1800" b="1" dirty="0" smtClean="0"/>
            <a:t>Q3:  </a:t>
          </a:r>
          <a:r>
            <a:rPr lang="en-CA" sz="1600" b="1" dirty="0" smtClean="0"/>
            <a:t>Budget Preparation</a:t>
          </a:r>
          <a:endParaRPr lang="en-CA" sz="1800" b="1" dirty="0"/>
        </a:p>
      </dgm:t>
    </dgm:pt>
    <dgm:pt modelId="{A67C143F-6768-4EF8-A87D-52F1C8B3B3AE}" type="parTrans" cxnId="{C468C7C4-BAAC-453A-A5AC-9958FD5A2114}">
      <dgm:prSet/>
      <dgm:spPr/>
      <dgm:t>
        <a:bodyPr/>
        <a:lstStyle/>
        <a:p>
          <a:endParaRPr lang="en-CA"/>
        </a:p>
      </dgm:t>
    </dgm:pt>
    <dgm:pt modelId="{28E8874A-7FC8-46BC-B21E-A53C2F7908E5}" type="sibTrans" cxnId="{C468C7C4-BAAC-453A-A5AC-9958FD5A2114}">
      <dgm:prSet/>
      <dgm:spPr/>
      <dgm:t>
        <a:bodyPr/>
        <a:lstStyle/>
        <a:p>
          <a:endParaRPr lang="en-CA"/>
        </a:p>
      </dgm:t>
    </dgm:pt>
    <dgm:pt modelId="{D9A97A60-780F-4F63-B178-2BFF0315BC0F}">
      <dgm:prSet phldrT="[Text]" custT="1"/>
      <dgm:spPr>
        <a:ln>
          <a:solidFill>
            <a:srgbClr val="0070C0"/>
          </a:solidFill>
        </a:ln>
      </dgm:spPr>
      <dgm:t>
        <a:bodyPr/>
        <a:lstStyle/>
        <a:p>
          <a:pPr marL="180975" indent="-180975"/>
          <a:r>
            <a:rPr lang="en-CA" sz="1200" dirty="0" smtClean="0">
              <a:solidFill>
                <a:srgbClr val="000000"/>
              </a:solidFill>
            </a:rPr>
            <a:t>Corporate input to key planning variables; Business Units prepare capital &amp; operating budgets</a:t>
          </a:r>
          <a:endParaRPr lang="en-CA" sz="1200" dirty="0">
            <a:solidFill>
              <a:srgbClr val="000000"/>
            </a:solidFill>
          </a:endParaRPr>
        </a:p>
      </dgm:t>
    </dgm:pt>
    <dgm:pt modelId="{44E83A0F-BE60-4F80-A072-4AD74F04258F}" type="parTrans" cxnId="{E7328A6B-A6E4-41EC-9721-1379F25F39A8}">
      <dgm:prSet/>
      <dgm:spPr/>
      <dgm:t>
        <a:bodyPr/>
        <a:lstStyle/>
        <a:p>
          <a:endParaRPr lang="en-CA"/>
        </a:p>
      </dgm:t>
    </dgm:pt>
    <dgm:pt modelId="{ADFB6F3F-FE7C-47E3-B78F-0E15B29812B8}" type="sibTrans" cxnId="{E7328A6B-A6E4-41EC-9721-1379F25F39A8}">
      <dgm:prSet/>
      <dgm:spPr/>
      <dgm:t>
        <a:bodyPr/>
        <a:lstStyle/>
        <a:p>
          <a:endParaRPr lang="en-CA"/>
        </a:p>
      </dgm:t>
    </dgm:pt>
    <dgm:pt modelId="{0481F228-D377-493D-AD54-F2248962E54D}">
      <dgm:prSet phldrT="[Text]" custT="1"/>
      <dgm:spPr>
        <a:solidFill>
          <a:srgbClr val="00B050"/>
        </a:solidFill>
        <a:scene3d>
          <a:camera prst="orthographicFront"/>
          <a:lightRig rig="threePt" dir="t"/>
        </a:scene3d>
        <a:sp3d>
          <a:bevelT/>
        </a:sp3d>
      </dgm:spPr>
      <dgm:t>
        <a:bodyPr/>
        <a:lstStyle/>
        <a:p>
          <a:endParaRPr lang="en-CA" sz="1800" dirty="0" smtClean="0"/>
        </a:p>
        <a:p>
          <a:r>
            <a:rPr lang="en-CA" sz="1800" b="1" dirty="0" smtClean="0">
              <a:solidFill>
                <a:schemeClr val="tx1"/>
              </a:solidFill>
            </a:rPr>
            <a:t>Q2:</a:t>
          </a:r>
        </a:p>
        <a:p>
          <a:r>
            <a:rPr lang="en-CA" sz="1600" b="1" dirty="0" smtClean="0">
              <a:solidFill>
                <a:schemeClr val="tx1"/>
              </a:solidFill>
            </a:rPr>
            <a:t>Planning Approval, Execution Research</a:t>
          </a:r>
          <a:endParaRPr lang="en-CA" sz="1600" b="1" dirty="0">
            <a:solidFill>
              <a:schemeClr val="tx1"/>
            </a:solidFill>
          </a:endParaRPr>
        </a:p>
      </dgm:t>
    </dgm:pt>
    <dgm:pt modelId="{A146A95B-CD5A-40F8-B15A-527E4A15D9E9}" type="parTrans" cxnId="{AD1FECC1-01BA-4686-945E-87D933F38F14}">
      <dgm:prSet/>
      <dgm:spPr/>
      <dgm:t>
        <a:bodyPr/>
        <a:lstStyle/>
        <a:p>
          <a:endParaRPr lang="en-CA"/>
        </a:p>
      </dgm:t>
    </dgm:pt>
    <dgm:pt modelId="{D0E643C0-AFCB-4493-8762-4EF746ADAB09}" type="sibTrans" cxnId="{AD1FECC1-01BA-4686-945E-87D933F38F14}">
      <dgm:prSet/>
      <dgm:spPr/>
      <dgm:t>
        <a:bodyPr/>
        <a:lstStyle/>
        <a:p>
          <a:endParaRPr lang="en-CA"/>
        </a:p>
      </dgm:t>
    </dgm:pt>
    <dgm:pt modelId="{96D20529-19D7-4A16-84D9-8D225F025C07}">
      <dgm:prSet phldrT="[Text]" custT="1"/>
      <dgm:spPr>
        <a:ln>
          <a:solidFill>
            <a:srgbClr val="00B050"/>
          </a:solidFill>
        </a:ln>
      </dgm:spPr>
      <dgm:t>
        <a:bodyPr/>
        <a:lstStyle/>
        <a:p>
          <a:r>
            <a:rPr lang="en-CA" sz="1200" dirty="0" smtClean="0">
              <a:solidFill>
                <a:srgbClr val="000000"/>
              </a:solidFill>
            </a:rPr>
            <a:t>Special projects analysis, new business lines, research stemming from strategy review</a:t>
          </a:r>
          <a:endParaRPr lang="en-CA" sz="1200" dirty="0">
            <a:solidFill>
              <a:srgbClr val="000000"/>
            </a:solidFill>
          </a:endParaRPr>
        </a:p>
      </dgm:t>
    </dgm:pt>
    <dgm:pt modelId="{098AB212-03E1-4644-B8F8-D5416329D9C3}" type="parTrans" cxnId="{9195C77B-3DFD-4FFB-BB22-AE9CAA695D5C}">
      <dgm:prSet/>
      <dgm:spPr/>
      <dgm:t>
        <a:bodyPr/>
        <a:lstStyle/>
        <a:p>
          <a:endParaRPr lang="en-CA"/>
        </a:p>
      </dgm:t>
    </dgm:pt>
    <dgm:pt modelId="{B065DF3D-FB57-470B-B163-A80F2A3F1C46}" type="sibTrans" cxnId="{9195C77B-3DFD-4FFB-BB22-AE9CAA695D5C}">
      <dgm:prSet/>
      <dgm:spPr/>
      <dgm:t>
        <a:bodyPr/>
        <a:lstStyle/>
        <a:p>
          <a:endParaRPr lang="en-CA"/>
        </a:p>
      </dgm:t>
    </dgm:pt>
    <dgm:pt modelId="{A878D4AD-BFBA-4268-B456-0ED8087D3526}">
      <dgm:prSet phldrT="[Text]" custT="1"/>
      <dgm:spPr>
        <a:ln>
          <a:solidFill>
            <a:srgbClr val="0070C0"/>
          </a:solidFill>
        </a:ln>
      </dgm:spPr>
      <dgm:t>
        <a:bodyPr/>
        <a:lstStyle/>
        <a:p>
          <a:r>
            <a:rPr lang="en-CA" sz="1200" b="1" dirty="0" smtClean="0">
              <a:solidFill>
                <a:srgbClr val="C00000"/>
              </a:solidFill>
            </a:rPr>
            <a:t>Board approval</a:t>
          </a:r>
          <a:endParaRPr lang="en-CA" sz="1200" b="1" dirty="0">
            <a:solidFill>
              <a:srgbClr val="C00000"/>
            </a:solidFill>
          </a:endParaRPr>
        </a:p>
      </dgm:t>
    </dgm:pt>
    <dgm:pt modelId="{F9FF0B9F-81DF-477C-8743-FE2327A07495}" type="parTrans" cxnId="{A3337631-C8D9-42A1-B468-B776C3EFAB61}">
      <dgm:prSet/>
      <dgm:spPr/>
      <dgm:t>
        <a:bodyPr/>
        <a:lstStyle/>
        <a:p>
          <a:endParaRPr lang="en-CA"/>
        </a:p>
      </dgm:t>
    </dgm:pt>
    <dgm:pt modelId="{204ECAA1-FAE1-43C8-8FC4-1C6E832978EF}" type="sibTrans" cxnId="{A3337631-C8D9-42A1-B468-B776C3EFAB61}">
      <dgm:prSet/>
      <dgm:spPr/>
      <dgm:t>
        <a:bodyPr/>
        <a:lstStyle/>
        <a:p>
          <a:endParaRPr lang="en-CA"/>
        </a:p>
      </dgm:t>
    </dgm:pt>
    <dgm:pt modelId="{11CF6339-3096-4DA1-860A-2401834B9EC7}">
      <dgm:prSet phldrT="[Text]" custT="1"/>
      <dgm:spPr>
        <a:ln>
          <a:solidFill>
            <a:srgbClr val="00B050"/>
          </a:solidFill>
        </a:ln>
      </dgm:spPr>
      <dgm:t>
        <a:bodyPr/>
        <a:lstStyle/>
        <a:p>
          <a:r>
            <a:rPr lang="en-CA" sz="1200" dirty="0" smtClean="0">
              <a:solidFill>
                <a:srgbClr val="000000"/>
              </a:solidFill>
            </a:rPr>
            <a:t>Board approval of budget</a:t>
          </a:r>
          <a:endParaRPr lang="en-CA" sz="1200" dirty="0">
            <a:solidFill>
              <a:srgbClr val="000000"/>
            </a:solidFill>
          </a:endParaRPr>
        </a:p>
      </dgm:t>
    </dgm:pt>
    <dgm:pt modelId="{69A93AC8-2DB5-44F1-A51C-DB74D3095BFF}" type="parTrans" cxnId="{5A6484F4-4C43-4F15-B1A7-431561191E97}">
      <dgm:prSet/>
      <dgm:spPr/>
      <dgm:t>
        <a:bodyPr/>
        <a:lstStyle/>
        <a:p>
          <a:endParaRPr lang="en-CA"/>
        </a:p>
      </dgm:t>
    </dgm:pt>
    <dgm:pt modelId="{CBDCF600-8FA6-46A5-A595-E2A094155AC0}" type="sibTrans" cxnId="{5A6484F4-4C43-4F15-B1A7-431561191E97}">
      <dgm:prSet/>
      <dgm:spPr/>
      <dgm:t>
        <a:bodyPr/>
        <a:lstStyle/>
        <a:p>
          <a:endParaRPr lang="en-CA"/>
        </a:p>
      </dgm:t>
    </dgm:pt>
    <dgm:pt modelId="{7EB0D752-98D6-4C6F-B5E9-B026F9AD3AD9}">
      <dgm:prSet phldrT="[Text]" custT="1"/>
      <dgm:spPr>
        <a:ln>
          <a:solidFill>
            <a:srgbClr val="00B050"/>
          </a:solidFill>
        </a:ln>
      </dgm:spPr>
      <dgm:t>
        <a:bodyPr/>
        <a:lstStyle/>
        <a:p>
          <a:r>
            <a:rPr lang="en-CA" sz="1200" dirty="0" smtClean="0">
              <a:solidFill>
                <a:srgbClr val="000000"/>
              </a:solidFill>
            </a:rPr>
            <a:t>Allocation of investment capital to approved projects</a:t>
          </a:r>
          <a:endParaRPr lang="en-CA" sz="1200" dirty="0">
            <a:solidFill>
              <a:srgbClr val="000000"/>
            </a:solidFill>
          </a:endParaRPr>
        </a:p>
      </dgm:t>
    </dgm:pt>
    <dgm:pt modelId="{001059D9-90F4-42F2-9EB7-A0F7AAB83222}" type="parTrans" cxnId="{13E93297-47DC-4370-B287-D7BE904B60D5}">
      <dgm:prSet/>
      <dgm:spPr/>
      <dgm:t>
        <a:bodyPr/>
        <a:lstStyle/>
        <a:p>
          <a:endParaRPr lang="en-CA"/>
        </a:p>
      </dgm:t>
    </dgm:pt>
    <dgm:pt modelId="{6172CF43-6633-4F09-832A-541929806E3F}" type="sibTrans" cxnId="{13E93297-47DC-4370-B287-D7BE904B60D5}">
      <dgm:prSet/>
      <dgm:spPr/>
      <dgm:t>
        <a:bodyPr/>
        <a:lstStyle/>
        <a:p>
          <a:endParaRPr lang="en-CA"/>
        </a:p>
      </dgm:t>
    </dgm:pt>
    <dgm:pt modelId="{48AD8ABD-522E-46C1-B09E-C8C0C6C83BAB}">
      <dgm:prSet phldrT="[Text]" custT="1"/>
      <dgm:spPr>
        <a:ln>
          <a:solidFill>
            <a:srgbClr val="0070C0"/>
          </a:solidFill>
        </a:ln>
      </dgm:spPr>
      <dgm:t>
        <a:bodyPr/>
        <a:lstStyle/>
        <a:p>
          <a:pPr marL="180975" indent="-180975"/>
          <a:r>
            <a:rPr lang="en-CA" sz="1200" dirty="0" smtClean="0">
              <a:solidFill>
                <a:srgbClr val="000000"/>
              </a:solidFill>
            </a:rPr>
            <a:t>Update 5-year plan</a:t>
          </a:r>
          <a:endParaRPr lang="en-CA" sz="1200" dirty="0">
            <a:solidFill>
              <a:srgbClr val="000000"/>
            </a:solidFill>
          </a:endParaRPr>
        </a:p>
      </dgm:t>
    </dgm:pt>
    <dgm:pt modelId="{280E12FA-B396-4068-A096-A25C5A094AFC}" type="parTrans" cxnId="{AA9B699A-C727-4637-A265-777707C7866E}">
      <dgm:prSet/>
      <dgm:spPr/>
      <dgm:t>
        <a:bodyPr/>
        <a:lstStyle/>
        <a:p>
          <a:endParaRPr lang="en-CA"/>
        </a:p>
      </dgm:t>
    </dgm:pt>
    <dgm:pt modelId="{41B7CBD4-9B45-4D01-B8AF-0A86A2A1396A}" type="sibTrans" cxnId="{AA9B699A-C727-4637-A265-777707C7866E}">
      <dgm:prSet/>
      <dgm:spPr/>
      <dgm:t>
        <a:bodyPr/>
        <a:lstStyle/>
        <a:p>
          <a:endParaRPr lang="en-CA"/>
        </a:p>
      </dgm:t>
    </dgm:pt>
    <dgm:pt modelId="{49E6881C-E061-4C4B-8AFB-AE147802F515}">
      <dgm:prSet phldrT="[Text]" custT="1"/>
      <dgm:spPr>
        <a:ln>
          <a:solidFill>
            <a:srgbClr val="0070C0"/>
          </a:solidFill>
        </a:ln>
      </dgm:spPr>
      <dgm:t>
        <a:bodyPr/>
        <a:lstStyle/>
        <a:p>
          <a:r>
            <a:rPr lang="en-CA" sz="1200" b="1" dirty="0" smtClean="0">
              <a:solidFill>
                <a:srgbClr val="C00000"/>
              </a:solidFill>
            </a:rPr>
            <a:t>Long range plan update</a:t>
          </a:r>
          <a:endParaRPr lang="en-CA" sz="1200" b="1" dirty="0">
            <a:solidFill>
              <a:srgbClr val="C00000"/>
            </a:solidFill>
          </a:endParaRPr>
        </a:p>
      </dgm:t>
    </dgm:pt>
    <dgm:pt modelId="{BFAE4644-4D73-42CD-A0CE-F2B8D6842C89}" type="parTrans" cxnId="{E42A1E96-2A0C-40F5-A55F-BD7DEC799F23}">
      <dgm:prSet/>
      <dgm:spPr/>
      <dgm:t>
        <a:bodyPr/>
        <a:lstStyle/>
        <a:p>
          <a:endParaRPr lang="en-CA"/>
        </a:p>
      </dgm:t>
    </dgm:pt>
    <dgm:pt modelId="{9E8EBF75-4882-47F2-BACF-F0C187CE8834}" type="sibTrans" cxnId="{E42A1E96-2A0C-40F5-A55F-BD7DEC799F23}">
      <dgm:prSet/>
      <dgm:spPr/>
      <dgm:t>
        <a:bodyPr/>
        <a:lstStyle/>
        <a:p>
          <a:endParaRPr lang="en-CA"/>
        </a:p>
      </dgm:t>
    </dgm:pt>
    <dgm:pt modelId="{0D17A258-9599-4622-8CE6-78D46194B071}" type="pres">
      <dgm:prSet presAssocID="{3016E936-868A-4097-B687-536C5A9DA853}" presName="cycleMatrixDiagram" presStyleCnt="0">
        <dgm:presLayoutVars>
          <dgm:chMax val="1"/>
          <dgm:dir/>
          <dgm:animLvl val="lvl"/>
          <dgm:resizeHandles val="exact"/>
        </dgm:presLayoutVars>
      </dgm:prSet>
      <dgm:spPr/>
      <dgm:t>
        <a:bodyPr/>
        <a:lstStyle/>
        <a:p>
          <a:endParaRPr lang="en-CA"/>
        </a:p>
      </dgm:t>
    </dgm:pt>
    <dgm:pt modelId="{A2BADC88-C387-4BCE-98B9-C33159E3BC2F}" type="pres">
      <dgm:prSet presAssocID="{3016E936-868A-4097-B687-536C5A9DA853}" presName="children" presStyleCnt="0"/>
      <dgm:spPr/>
    </dgm:pt>
    <dgm:pt modelId="{31B27AAF-9AF2-4D4D-B7FE-6896FEB932D3}" type="pres">
      <dgm:prSet presAssocID="{3016E936-868A-4097-B687-536C5A9DA853}" presName="child1group" presStyleCnt="0"/>
      <dgm:spPr/>
    </dgm:pt>
    <dgm:pt modelId="{7E684032-F988-4C5B-BE74-87C9096BF07C}" type="pres">
      <dgm:prSet presAssocID="{3016E936-868A-4097-B687-536C5A9DA853}" presName="child1" presStyleLbl="bgAcc1" presStyleIdx="0" presStyleCnt="4"/>
      <dgm:spPr/>
      <dgm:t>
        <a:bodyPr/>
        <a:lstStyle/>
        <a:p>
          <a:endParaRPr lang="en-CA"/>
        </a:p>
      </dgm:t>
    </dgm:pt>
    <dgm:pt modelId="{7B21E357-C38A-4662-B5C1-8465578A3C7B}" type="pres">
      <dgm:prSet presAssocID="{3016E936-868A-4097-B687-536C5A9DA853}" presName="child1Text" presStyleLbl="bgAcc1" presStyleIdx="0" presStyleCnt="4">
        <dgm:presLayoutVars>
          <dgm:bulletEnabled val="1"/>
        </dgm:presLayoutVars>
      </dgm:prSet>
      <dgm:spPr/>
      <dgm:t>
        <a:bodyPr/>
        <a:lstStyle/>
        <a:p>
          <a:endParaRPr lang="en-CA"/>
        </a:p>
      </dgm:t>
    </dgm:pt>
    <dgm:pt modelId="{6E28F327-14A5-4103-89F6-8944E453A42B}" type="pres">
      <dgm:prSet presAssocID="{3016E936-868A-4097-B687-536C5A9DA853}" presName="child2group" presStyleCnt="0"/>
      <dgm:spPr/>
    </dgm:pt>
    <dgm:pt modelId="{68318181-08BF-4D9C-97B3-0829A4090370}" type="pres">
      <dgm:prSet presAssocID="{3016E936-868A-4097-B687-536C5A9DA853}" presName="child2" presStyleLbl="bgAcc1" presStyleIdx="1" presStyleCnt="4" custLinFactNeighborX="6857"/>
      <dgm:spPr/>
      <dgm:t>
        <a:bodyPr/>
        <a:lstStyle/>
        <a:p>
          <a:endParaRPr lang="en-CA"/>
        </a:p>
      </dgm:t>
    </dgm:pt>
    <dgm:pt modelId="{38D420A0-D2BF-4808-8B55-0B9F98F809B6}" type="pres">
      <dgm:prSet presAssocID="{3016E936-868A-4097-B687-536C5A9DA853}" presName="child2Text" presStyleLbl="bgAcc1" presStyleIdx="1" presStyleCnt="4">
        <dgm:presLayoutVars>
          <dgm:bulletEnabled val="1"/>
        </dgm:presLayoutVars>
      </dgm:prSet>
      <dgm:spPr/>
      <dgm:t>
        <a:bodyPr/>
        <a:lstStyle/>
        <a:p>
          <a:endParaRPr lang="en-CA"/>
        </a:p>
      </dgm:t>
    </dgm:pt>
    <dgm:pt modelId="{1DDF87D3-62FE-48E0-AFE0-60EE1FE0B696}" type="pres">
      <dgm:prSet presAssocID="{3016E936-868A-4097-B687-536C5A9DA853}" presName="child3group" presStyleCnt="0"/>
      <dgm:spPr/>
    </dgm:pt>
    <dgm:pt modelId="{030EFA3F-887D-4DA4-8BA6-6A9972688BB8}" type="pres">
      <dgm:prSet presAssocID="{3016E936-868A-4097-B687-536C5A9DA853}" presName="child3" presStyleLbl="bgAcc1" presStyleIdx="2" presStyleCnt="4" custLinFactNeighborX="8065"/>
      <dgm:spPr/>
      <dgm:t>
        <a:bodyPr/>
        <a:lstStyle/>
        <a:p>
          <a:endParaRPr lang="en-CA"/>
        </a:p>
      </dgm:t>
    </dgm:pt>
    <dgm:pt modelId="{052B9240-812A-4B34-BB76-32805A92B676}" type="pres">
      <dgm:prSet presAssocID="{3016E936-868A-4097-B687-536C5A9DA853}" presName="child3Text" presStyleLbl="bgAcc1" presStyleIdx="2" presStyleCnt="4">
        <dgm:presLayoutVars>
          <dgm:bulletEnabled val="1"/>
        </dgm:presLayoutVars>
      </dgm:prSet>
      <dgm:spPr/>
      <dgm:t>
        <a:bodyPr/>
        <a:lstStyle/>
        <a:p>
          <a:endParaRPr lang="en-CA"/>
        </a:p>
      </dgm:t>
    </dgm:pt>
    <dgm:pt modelId="{8A3C4E7B-815D-4E75-B861-FB70C8EDA56C}" type="pres">
      <dgm:prSet presAssocID="{3016E936-868A-4097-B687-536C5A9DA853}" presName="child4group" presStyleCnt="0"/>
      <dgm:spPr/>
    </dgm:pt>
    <dgm:pt modelId="{9920B143-A3F5-458B-AAA5-7218FA4A583D}" type="pres">
      <dgm:prSet presAssocID="{3016E936-868A-4097-B687-536C5A9DA853}" presName="child4" presStyleLbl="bgAcc1" presStyleIdx="3" presStyleCnt="4"/>
      <dgm:spPr/>
      <dgm:t>
        <a:bodyPr/>
        <a:lstStyle/>
        <a:p>
          <a:endParaRPr lang="en-CA"/>
        </a:p>
      </dgm:t>
    </dgm:pt>
    <dgm:pt modelId="{7A040BD3-58D2-41DE-BBF8-E0C96066A13D}" type="pres">
      <dgm:prSet presAssocID="{3016E936-868A-4097-B687-536C5A9DA853}" presName="child4Text" presStyleLbl="bgAcc1" presStyleIdx="3" presStyleCnt="4">
        <dgm:presLayoutVars>
          <dgm:bulletEnabled val="1"/>
        </dgm:presLayoutVars>
      </dgm:prSet>
      <dgm:spPr/>
      <dgm:t>
        <a:bodyPr/>
        <a:lstStyle/>
        <a:p>
          <a:endParaRPr lang="en-CA"/>
        </a:p>
      </dgm:t>
    </dgm:pt>
    <dgm:pt modelId="{39CE1F80-A8FF-4851-A2EC-116B1ACBF34A}" type="pres">
      <dgm:prSet presAssocID="{3016E936-868A-4097-B687-536C5A9DA853}" presName="childPlaceholder" presStyleCnt="0"/>
      <dgm:spPr/>
    </dgm:pt>
    <dgm:pt modelId="{4F669604-C3C2-4B44-8955-F6DAAFC28C8E}" type="pres">
      <dgm:prSet presAssocID="{3016E936-868A-4097-B687-536C5A9DA853}" presName="circle" presStyleCnt="0"/>
      <dgm:spPr/>
    </dgm:pt>
    <dgm:pt modelId="{49A41F39-5936-4609-86DD-E3BE824562B4}" type="pres">
      <dgm:prSet presAssocID="{3016E936-868A-4097-B687-536C5A9DA853}" presName="quadrant1" presStyleLbl="node1" presStyleIdx="0" presStyleCnt="4">
        <dgm:presLayoutVars>
          <dgm:chMax val="1"/>
          <dgm:bulletEnabled val="1"/>
        </dgm:presLayoutVars>
      </dgm:prSet>
      <dgm:spPr/>
      <dgm:t>
        <a:bodyPr/>
        <a:lstStyle/>
        <a:p>
          <a:endParaRPr lang="en-CA"/>
        </a:p>
      </dgm:t>
    </dgm:pt>
    <dgm:pt modelId="{A43883A2-E852-4B7B-912C-2B24C0B20C03}" type="pres">
      <dgm:prSet presAssocID="{3016E936-868A-4097-B687-536C5A9DA853}" presName="quadrant2" presStyleLbl="node1" presStyleIdx="1" presStyleCnt="4">
        <dgm:presLayoutVars>
          <dgm:chMax val="1"/>
          <dgm:bulletEnabled val="1"/>
        </dgm:presLayoutVars>
      </dgm:prSet>
      <dgm:spPr/>
      <dgm:t>
        <a:bodyPr/>
        <a:lstStyle/>
        <a:p>
          <a:endParaRPr lang="en-CA"/>
        </a:p>
      </dgm:t>
    </dgm:pt>
    <dgm:pt modelId="{E4CFBA88-8F79-459A-ADB4-4770099D4321}" type="pres">
      <dgm:prSet presAssocID="{3016E936-868A-4097-B687-536C5A9DA853}" presName="quadrant3" presStyleLbl="node1" presStyleIdx="2" presStyleCnt="4">
        <dgm:presLayoutVars>
          <dgm:chMax val="1"/>
          <dgm:bulletEnabled val="1"/>
        </dgm:presLayoutVars>
      </dgm:prSet>
      <dgm:spPr/>
      <dgm:t>
        <a:bodyPr/>
        <a:lstStyle/>
        <a:p>
          <a:endParaRPr lang="en-CA"/>
        </a:p>
      </dgm:t>
    </dgm:pt>
    <dgm:pt modelId="{EE115923-1371-4B08-B8DF-3AF9C2509B59}" type="pres">
      <dgm:prSet presAssocID="{3016E936-868A-4097-B687-536C5A9DA853}" presName="quadrant4" presStyleLbl="node1" presStyleIdx="3" presStyleCnt="4">
        <dgm:presLayoutVars>
          <dgm:chMax val="1"/>
          <dgm:bulletEnabled val="1"/>
        </dgm:presLayoutVars>
      </dgm:prSet>
      <dgm:spPr/>
      <dgm:t>
        <a:bodyPr/>
        <a:lstStyle/>
        <a:p>
          <a:endParaRPr lang="en-CA"/>
        </a:p>
      </dgm:t>
    </dgm:pt>
    <dgm:pt modelId="{C0CD7A4A-4E04-40D8-BA59-69599CB52110}" type="pres">
      <dgm:prSet presAssocID="{3016E936-868A-4097-B687-536C5A9DA853}" presName="quadrantPlaceholder" presStyleCnt="0"/>
      <dgm:spPr/>
    </dgm:pt>
    <dgm:pt modelId="{F4CF0FD2-138A-4FA7-B361-90AEB8712B1B}" type="pres">
      <dgm:prSet presAssocID="{3016E936-868A-4097-B687-536C5A9DA853}" presName="center1" presStyleLbl="fgShp" presStyleIdx="0" presStyleCnt="2" custFlipHor="1" custScaleX="106605"/>
      <dgm:spPr>
        <a:solidFill>
          <a:srgbClr val="C00000"/>
        </a:solidFill>
      </dgm:spPr>
    </dgm:pt>
    <dgm:pt modelId="{F98E4489-651D-450A-B445-D3E28E572F4B}" type="pres">
      <dgm:prSet presAssocID="{3016E936-868A-4097-B687-536C5A9DA853}" presName="center2" presStyleLbl="fgShp" presStyleIdx="1" presStyleCnt="2" custAng="0" custFlipHor="1" custScaleX="109043"/>
      <dgm:spPr>
        <a:solidFill>
          <a:srgbClr val="C00000"/>
        </a:solidFill>
      </dgm:spPr>
    </dgm:pt>
  </dgm:ptLst>
  <dgm:cxnLst>
    <dgm:cxn modelId="{5866C30A-4585-41C5-BED7-D12A92F9AA8C}" type="presOf" srcId="{1222C346-266D-45D6-A0D4-4CCF3B3C00CF}" destId="{E4CFBA88-8F79-459A-ADB4-4770099D4321}" srcOrd="0" destOrd="0" presId="urn:microsoft.com/office/officeart/2005/8/layout/cycle4#1"/>
    <dgm:cxn modelId="{2062E48A-C6DF-48BB-8D33-C13FF4D6C655}" srcId="{3016E936-868A-4097-B687-536C5A9DA853}" destId="{1535B848-2B32-45B6-9330-6C3781DD5272}" srcOrd="0" destOrd="0" parTransId="{2F4623B4-2C34-4F39-82C3-FB501085F4FA}" sibTransId="{84D49188-51AF-4C2F-9615-76AEB40BE9CE}"/>
    <dgm:cxn modelId="{AD1FECC1-01BA-4686-945E-87D933F38F14}" srcId="{3016E936-868A-4097-B687-536C5A9DA853}" destId="{0481F228-D377-493D-AD54-F2248962E54D}" srcOrd="3" destOrd="0" parTransId="{A146A95B-CD5A-40F8-B15A-527E4A15D9E9}" sibTransId="{D0E643C0-AFCB-4493-8762-4EF746ADAB09}"/>
    <dgm:cxn modelId="{2889F25B-FFEC-47D3-A801-8A616EE9DB11}" type="presOf" srcId="{D9A97A60-780F-4F63-B178-2BFF0315BC0F}" destId="{030EFA3F-887D-4DA4-8BA6-6A9972688BB8}" srcOrd="0" destOrd="0" presId="urn:microsoft.com/office/officeart/2005/8/layout/cycle4#1"/>
    <dgm:cxn modelId="{C468C7C4-BAAC-453A-A5AC-9958FD5A2114}" srcId="{3016E936-868A-4097-B687-536C5A9DA853}" destId="{1222C346-266D-45D6-A0D4-4CCF3B3C00CF}" srcOrd="2" destOrd="0" parTransId="{A67C143F-6768-4EF8-A87D-52F1C8B3B3AE}" sibTransId="{28E8874A-7FC8-46BC-B21E-A53C2F7908E5}"/>
    <dgm:cxn modelId="{6E6F8C73-7FE8-4689-96DD-3B77D5D2B2AD}" type="presOf" srcId="{11CF6339-3096-4DA1-860A-2401834B9EC7}" destId="{38D420A0-D2BF-4808-8B55-0B9F98F809B6}" srcOrd="1" destOrd="1" presId="urn:microsoft.com/office/officeart/2005/8/layout/cycle4#1"/>
    <dgm:cxn modelId="{5A6484F4-4C43-4F15-B1A7-431561191E97}" srcId="{533B7DA2-DE7D-4162-BEC5-A8381FC42443}" destId="{11CF6339-3096-4DA1-860A-2401834B9EC7}" srcOrd="1" destOrd="0" parTransId="{69A93AC8-2DB5-44F1-A51C-DB74D3095BFF}" sibTransId="{CBDCF600-8FA6-46A5-A595-E2A094155AC0}"/>
    <dgm:cxn modelId="{4C9C27C3-799E-4A0D-A735-9158C949F7F4}" srcId="{533B7DA2-DE7D-4162-BEC5-A8381FC42443}" destId="{96228CD2-3E00-45C6-B52D-190652B49440}" srcOrd="0" destOrd="0" parTransId="{9CD99DDE-4313-42FE-A88F-E00C2905223E}" sibTransId="{FF5118F6-C46F-462D-8845-F426DA902D82}"/>
    <dgm:cxn modelId="{E3FFC09E-FF9F-461C-8AC2-A7171BFEA38B}" type="presOf" srcId="{A0782E36-CAB4-4199-8B37-64A0DC34ACC2}" destId="{7B21E357-C38A-4662-B5C1-8465578A3C7B}" srcOrd="1" destOrd="0" presId="urn:microsoft.com/office/officeart/2005/8/layout/cycle4#1"/>
    <dgm:cxn modelId="{CD2AEFE5-6A53-41E7-895E-C62F8AFAB2E3}" type="presOf" srcId="{7EB0D752-98D6-4C6F-B5E9-B026F9AD3AD9}" destId="{38D420A0-D2BF-4808-8B55-0B9F98F809B6}" srcOrd="1" destOrd="2" presId="urn:microsoft.com/office/officeart/2005/8/layout/cycle4#1"/>
    <dgm:cxn modelId="{E1C0FBB1-7C66-47B3-8C69-AD348E95081D}" type="presOf" srcId="{48AD8ABD-522E-46C1-B09E-C8C0C6C83BAB}" destId="{030EFA3F-887D-4DA4-8BA6-6A9972688BB8}" srcOrd="0" destOrd="1" presId="urn:microsoft.com/office/officeart/2005/8/layout/cycle4#1"/>
    <dgm:cxn modelId="{A3337631-C8D9-42A1-B468-B776C3EFAB61}" srcId="{1535B848-2B32-45B6-9330-6C3781DD5272}" destId="{A878D4AD-BFBA-4268-B456-0ED8087D3526}" srcOrd="2" destOrd="0" parTransId="{F9FF0B9F-81DF-477C-8743-FE2327A07495}" sibTransId="{204ECAA1-FAE1-43C8-8FC4-1C6E832978EF}"/>
    <dgm:cxn modelId="{CE835FE4-6D09-4882-BF0D-C73FD096B625}" type="presOf" srcId="{7EB0D752-98D6-4C6F-B5E9-B026F9AD3AD9}" destId="{68318181-08BF-4D9C-97B3-0829A4090370}" srcOrd="0" destOrd="2" presId="urn:microsoft.com/office/officeart/2005/8/layout/cycle4#1"/>
    <dgm:cxn modelId="{13E93297-47DC-4370-B287-D7BE904B60D5}" srcId="{533B7DA2-DE7D-4162-BEC5-A8381FC42443}" destId="{7EB0D752-98D6-4C6F-B5E9-B026F9AD3AD9}" srcOrd="2" destOrd="0" parTransId="{001059D9-90F4-42F2-9EB7-A0F7AAB83222}" sibTransId="{6172CF43-6633-4F09-832A-541929806E3F}"/>
    <dgm:cxn modelId="{F1E6BBA3-DEE9-4B5E-9C0A-11CA56708DCB}" type="presOf" srcId="{3016E936-868A-4097-B687-536C5A9DA853}" destId="{0D17A258-9599-4622-8CE6-78D46194B071}" srcOrd="0" destOrd="0" presId="urn:microsoft.com/office/officeart/2005/8/layout/cycle4#1"/>
    <dgm:cxn modelId="{60C2B70F-0BDD-4D89-B1B6-8F7A6E4E8DA6}" type="presOf" srcId="{A0782E36-CAB4-4199-8B37-64A0DC34ACC2}" destId="{7E684032-F988-4C5B-BE74-87C9096BF07C}" srcOrd="0" destOrd="0" presId="urn:microsoft.com/office/officeart/2005/8/layout/cycle4#1"/>
    <dgm:cxn modelId="{443211CA-5B4A-40B1-8216-5D972E8B579B}" type="presOf" srcId="{D9A97A60-780F-4F63-B178-2BFF0315BC0F}" destId="{052B9240-812A-4B34-BB76-32805A92B676}" srcOrd="1" destOrd="0" presId="urn:microsoft.com/office/officeart/2005/8/layout/cycle4#1"/>
    <dgm:cxn modelId="{05826BEA-C128-4ADA-B599-F1A18F47135D}" type="presOf" srcId="{0481F228-D377-493D-AD54-F2248962E54D}" destId="{EE115923-1371-4B08-B8DF-3AF9C2509B59}" srcOrd="0" destOrd="0" presId="urn:microsoft.com/office/officeart/2005/8/layout/cycle4#1"/>
    <dgm:cxn modelId="{5F63C50E-A958-48CA-8684-426F483F7169}" type="presOf" srcId="{A878D4AD-BFBA-4268-B456-0ED8087D3526}" destId="{7E684032-F988-4C5B-BE74-87C9096BF07C}" srcOrd="0" destOrd="2" presId="urn:microsoft.com/office/officeart/2005/8/layout/cycle4#1"/>
    <dgm:cxn modelId="{6BF4BDE0-01E1-4C8A-A47D-4B01A77FA188}" type="presOf" srcId="{96D20529-19D7-4A16-84D9-8D225F025C07}" destId="{7A040BD3-58D2-41DE-BBF8-E0C96066A13D}" srcOrd="1" destOrd="0" presId="urn:microsoft.com/office/officeart/2005/8/layout/cycle4#1"/>
    <dgm:cxn modelId="{E7328A6B-A6E4-41EC-9721-1379F25F39A8}" srcId="{1222C346-266D-45D6-A0D4-4CCF3B3C00CF}" destId="{D9A97A60-780F-4F63-B178-2BFF0315BC0F}" srcOrd="0" destOrd="0" parTransId="{44E83A0F-BE60-4F80-A072-4AD74F04258F}" sibTransId="{ADFB6F3F-FE7C-47E3-B78F-0E15B29812B8}"/>
    <dgm:cxn modelId="{CA45511F-65FA-457D-8489-4304FE0A6D65}" srcId="{3016E936-868A-4097-B687-536C5A9DA853}" destId="{533B7DA2-DE7D-4162-BEC5-A8381FC42443}" srcOrd="1" destOrd="0" parTransId="{96F7B6EB-D837-490C-8B3D-F58B644C8A18}" sibTransId="{21AC535F-8769-4F93-899C-B9E09B7B6BA6}"/>
    <dgm:cxn modelId="{ABFA69D8-B767-48D7-93F5-E0E6DAE7D794}" type="presOf" srcId="{533B7DA2-DE7D-4162-BEC5-A8381FC42443}" destId="{A43883A2-E852-4B7B-912C-2B24C0B20C03}" srcOrd="0" destOrd="0" presId="urn:microsoft.com/office/officeart/2005/8/layout/cycle4#1"/>
    <dgm:cxn modelId="{7C36E304-5F68-40D3-94A5-EC8D492DC8AC}" type="presOf" srcId="{96228CD2-3E00-45C6-B52D-190652B49440}" destId="{68318181-08BF-4D9C-97B3-0829A4090370}" srcOrd="0" destOrd="0" presId="urn:microsoft.com/office/officeart/2005/8/layout/cycle4#1"/>
    <dgm:cxn modelId="{76938AC2-75CA-43A8-B46B-1893D3C5F333}" type="presOf" srcId="{A878D4AD-BFBA-4268-B456-0ED8087D3526}" destId="{7B21E357-C38A-4662-B5C1-8465578A3C7B}" srcOrd="1" destOrd="2" presId="urn:microsoft.com/office/officeart/2005/8/layout/cycle4#1"/>
    <dgm:cxn modelId="{415B3670-1007-4A54-8023-BDF9AAF78414}" type="presOf" srcId="{96228CD2-3E00-45C6-B52D-190652B49440}" destId="{38D420A0-D2BF-4808-8B55-0B9F98F809B6}" srcOrd="1" destOrd="0" presId="urn:microsoft.com/office/officeart/2005/8/layout/cycle4#1"/>
    <dgm:cxn modelId="{AE9407DC-6ADD-405D-8EDF-D72FCBAFA1D5}" type="presOf" srcId="{1535B848-2B32-45B6-9330-6C3781DD5272}" destId="{49A41F39-5936-4609-86DD-E3BE824562B4}" srcOrd="0" destOrd="0" presId="urn:microsoft.com/office/officeart/2005/8/layout/cycle4#1"/>
    <dgm:cxn modelId="{2D557D8C-1C2C-4539-9B45-EEC83051DAF3}" srcId="{1535B848-2B32-45B6-9330-6C3781DD5272}" destId="{A0782E36-CAB4-4199-8B37-64A0DC34ACC2}" srcOrd="0" destOrd="0" parTransId="{B1F70898-1563-4D36-B9B2-F7A605342ED1}" sibTransId="{C8210819-215E-462D-97A3-75DFB527DB9B}"/>
    <dgm:cxn modelId="{E42A1E96-2A0C-40F5-A55F-BD7DEC799F23}" srcId="{1535B848-2B32-45B6-9330-6C3781DD5272}" destId="{49E6881C-E061-4C4B-8AFB-AE147802F515}" srcOrd="1" destOrd="0" parTransId="{BFAE4644-4D73-42CD-A0CE-F2B8D6842C89}" sibTransId="{9E8EBF75-4882-47F2-BACF-F0C187CE8834}"/>
    <dgm:cxn modelId="{9195C77B-3DFD-4FFB-BB22-AE9CAA695D5C}" srcId="{0481F228-D377-493D-AD54-F2248962E54D}" destId="{96D20529-19D7-4A16-84D9-8D225F025C07}" srcOrd="0" destOrd="0" parTransId="{098AB212-03E1-4644-B8F8-D5416329D9C3}" sibTransId="{B065DF3D-FB57-470B-B163-A80F2A3F1C46}"/>
    <dgm:cxn modelId="{280AC048-04F8-4676-AA9A-319AB410B512}" type="presOf" srcId="{96D20529-19D7-4A16-84D9-8D225F025C07}" destId="{9920B143-A3F5-458B-AAA5-7218FA4A583D}" srcOrd="0" destOrd="0" presId="urn:microsoft.com/office/officeart/2005/8/layout/cycle4#1"/>
    <dgm:cxn modelId="{D6D61F5C-D6B8-4A68-A013-B3A039415895}" type="presOf" srcId="{49E6881C-E061-4C4B-8AFB-AE147802F515}" destId="{7B21E357-C38A-4662-B5C1-8465578A3C7B}" srcOrd="1" destOrd="1" presId="urn:microsoft.com/office/officeart/2005/8/layout/cycle4#1"/>
    <dgm:cxn modelId="{AA9B699A-C727-4637-A265-777707C7866E}" srcId="{1222C346-266D-45D6-A0D4-4CCF3B3C00CF}" destId="{48AD8ABD-522E-46C1-B09E-C8C0C6C83BAB}" srcOrd="1" destOrd="0" parTransId="{280E12FA-B396-4068-A096-A25C5A094AFC}" sibTransId="{41B7CBD4-9B45-4D01-B8AF-0A86A2A1396A}"/>
    <dgm:cxn modelId="{E4CE839C-3860-4FF5-9F68-1FC04C9B287F}" type="presOf" srcId="{49E6881C-E061-4C4B-8AFB-AE147802F515}" destId="{7E684032-F988-4C5B-BE74-87C9096BF07C}" srcOrd="0" destOrd="1" presId="urn:microsoft.com/office/officeart/2005/8/layout/cycle4#1"/>
    <dgm:cxn modelId="{6124B661-CFC1-4802-AD04-8AFCBAFB3505}" type="presOf" srcId="{48AD8ABD-522E-46C1-B09E-C8C0C6C83BAB}" destId="{052B9240-812A-4B34-BB76-32805A92B676}" srcOrd="1" destOrd="1" presId="urn:microsoft.com/office/officeart/2005/8/layout/cycle4#1"/>
    <dgm:cxn modelId="{921BD243-59F0-44F3-A065-B3855C2235F9}" type="presOf" srcId="{11CF6339-3096-4DA1-860A-2401834B9EC7}" destId="{68318181-08BF-4D9C-97B3-0829A4090370}" srcOrd="0" destOrd="1" presId="urn:microsoft.com/office/officeart/2005/8/layout/cycle4#1"/>
    <dgm:cxn modelId="{6CFE99A0-5994-480A-933D-DE09479A5B76}" type="presParOf" srcId="{0D17A258-9599-4622-8CE6-78D46194B071}" destId="{A2BADC88-C387-4BCE-98B9-C33159E3BC2F}" srcOrd="0" destOrd="0" presId="urn:microsoft.com/office/officeart/2005/8/layout/cycle4#1"/>
    <dgm:cxn modelId="{676F249A-486C-4134-81CA-2EAC13189D62}" type="presParOf" srcId="{A2BADC88-C387-4BCE-98B9-C33159E3BC2F}" destId="{31B27AAF-9AF2-4D4D-B7FE-6896FEB932D3}" srcOrd="0" destOrd="0" presId="urn:microsoft.com/office/officeart/2005/8/layout/cycle4#1"/>
    <dgm:cxn modelId="{570641A7-3967-4BE6-BEBA-B649B6D89223}" type="presParOf" srcId="{31B27AAF-9AF2-4D4D-B7FE-6896FEB932D3}" destId="{7E684032-F988-4C5B-BE74-87C9096BF07C}" srcOrd="0" destOrd="0" presId="urn:microsoft.com/office/officeart/2005/8/layout/cycle4#1"/>
    <dgm:cxn modelId="{626573E5-DC25-4F33-B621-F245393B7CEE}" type="presParOf" srcId="{31B27AAF-9AF2-4D4D-B7FE-6896FEB932D3}" destId="{7B21E357-C38A-4662-B5C1-8465578A3C7B}" srcOrd="1" destOrd="0" presId="urn:microsoft.com/office/officeart/2005/8/layout/cycle4#1"/>
    <dgm:cxn modelId="{5B0E0B83-AC42-4876-9DBB-9ED7CF35A860}" type="presParOf" srcId="{A2BADC88-C387-4BCE-98B9-C33159E3BC2F}" destId="{6E28F327-14A5-4103-89F6-8944E453A42B}" srcOrd="1" destOrd="0" presId="urn:microsoft.com/office/officeart/2005/8/layout/cycle4#1"/>
    <dgm:cxn modelId="{21FAC3DF-B7BD-43D7-846F-65E6F93AA00D}" type="presParOf" srcId="{6E28F327-14A5-4103-89F6-8944E453A42B}" destId="{68318181-08BF-4D9C-97B3-0829A4090370}" srcOrd="0" destOrd="0" presId="urn:microsoft.com/office/officeart/2005/8/layout/cycle4#1"/>
    <dgm:cxn modelId="{A0B25902-EE72-46DA-B7B9-934362734CA7}" type="presParOf" srcId="{6E28F327-14A5-4103-89F6-8944E453A42B}" destId="{38D420A0-D2BF-4808-8B55-0B9F98F809B6}" srcOrd="1" destOrd="0" presId="urn:microsoft.com/office/officeart/2005/8/layout/cycle4#1"/>
    <dgm:cxn modelId="{5796BAAF-43A5-4B22-B10C-5D9EC7C914BD}" type="presParOf" srcId="{A2BADC88-C387-4BCE-98B9-C33159E3BC2F}" destId="{1DDF87D3-62FE-48E0-AFE0-60EE1FE0B696}" srcOrd="2" destOrd="0" presId="urn:microsoft.com/office/officeart/2005/8/layout/cycle4#1"/>
    <dgm:cxn modelId="{890599D7-3C4C-4E4E-AC51-D430F0230FBA}" type="presParOf" srcId="{1DDF87D3-62FE-48E0-AFE0-60EE1FE0B696}" destId="{030EFA3F-887D-4DA4-8BA6-6A9972688BB8}" srcOrd="0" destOrd="0" presId="urn:microsoft.com/office/officeart/2005/8/layout/cycle4#1"/>
    <dgm:cxn modelId="{97F6D3D9-F410-4580-8393-A5A842894784}" type="presParOf" srcId="{1DDF87D3-62FE-48E0-AFE0-60EE1FE0B696}" destId="{052B9240-812A-4B34-BB76-32805A92B676}" srcOrd="1" destOrd="0" presId="urn:microsoft.com/office/officeart/2005/8/layout/cycle4#1"/>
    <dgm:cxn modelId="{0BBC51E6-03C7-46EE-B5D1-5236FA6762A0}" type="presParOf" srcId="{A2BADC88-C387-4BCE-98B9-C33159E3BC2F}" destId="{8A3C4E7B-815D-4E75-B861-FB70C8EDA56C}" srcOrd="3" destOrd="0" presId="urn:microsoft.com/office/officeart/2005/8/layout/cycle4#1"/>
    <dgm:cxn modelId="{BE68F6D4-D0E5-46BD-A3B7-577D84C8602F}" type="presParOf" srcId="{8A3C4E7B-815D-4E75-B861-FB70C8EDA56C}" destId="{9920B143-A3F5-458B-AAA5-7218FA4A583D}" srcOrd="0" destOrd="0" presId="urn:microsoft.com/office/officeart/2005/8/layout/cycle4#1"/>
    <dgm:cxn modelId="{43DB111C-09C3-4E9E-8A4E-6987FD46011C}" type="presParOf" srcId="{8A3C4E7B-815D-4E75-B861-FB70C8EDA56C}" destId="{7A040BD3-58D2-41DE-BBF8-E0C96066A13D}" srcOrd="1" destOrd="0" presId="urn:microsoft.com/office/officeart/2005/8/layout/cycle4#1"/>
    <dgm:cxn modelId="{7EDF5F23-811C-46B6-BBB7-002CD4361490}" type="presParOf" srcId="{A2BADC88-C387-4BCE-98B9-C33159E3BC2F}" destId="{39CE1F80-A8FF-4851-A2EC-116B1ACBF34A}" srcOrd="4" destOrd="0" presId="urn:microsoft.com/office/officeart/2005/8/layout/cycle4#1"/>
    <dgm:cxn modelId="{6C07E860-328D-4464-8150-66F3FDF80472}" type="presParOf" srcId="{0D17A258-9599-4622-8CE6-78D46194B071}" destId="{4F669604-C3C2-4B44-8955-F6DAAFC28C8E}" srcOrd="1" destOrd="0" presId="urn:microsoft.com/office/officeart/2005/8/layout/cycle4#1"/>
    <dgm:cxn modelId="{CAA1039F-90DF-4044-8E57-D504A756A32E}" type="presParOf" srcId="{4F669604-C3C2-4B44-8955-F6DAAFC28C8E}" destId="{49A41F39-5936-4609-86DD-E3BE824562B4}" srcOrd="0" destOrd="0" presId="urn:microsoft.com/office/officeart/2005/8/layout/cycle4#1"/>
    <dgm:cxn modelId="{539A3E49-B6EC-42F7-BB36-206622C7FF33}" type="presParOf" srcId="{4F669604-C3C2-4B44-8955-F6DAAFC28C8E}" destId="{A43883A2-E852-4B7B-912C-2B24C0B20C03}" srcOrd="1" destOrd="0" presId="urn:microsoft.com/office/officeart/2005/8/layout/cycle4#1"/>
    <dgm:cxn modelId="{52CFEA07-223B-4A85-98F3-5C7B11E9F07E}" type="presParOf" srcId="{4F669604-C3C2-4B44-8955-F6DAAFC28C8E}" destId="{E4CFBA88-8F79-459A-ADB4-4770099D4321}" srcOrd="2" destOrd="0" presId="urn:microsoft.com/office/officeart/2005/8/layout/cycle4#1"/>
    <dgm:cxn modelId="{A081DA1C-1ACF-4D0E-97B3-47D123F694AA}" type="presParOf" srcId="{4F669604-C3C2-4B44-8955-F6DAAFC28C8E}" destId="{EE115923-1371-4B08-B8DF-3AF9C2509B59}" srcOrd="3" destOrd="0" presId="urn:microsoft.com/office/officeart/2005/8/layout/cycle4#1"/>
    <dgm:cxn modelId="{5E114A1F-46A7-408E-B99F-2C563DEC916A}" type="presParOf" srcId="{4F669604-C3C2-4B44-8955-F6DAAFC28C8E}" destId="{C0CD7A4A-4E04-40D8-BA59-69599CB52110}" srcOrd="4" destOrd="0" presId="urn:microsoft.com/office/officeart/2005/8/layout/cycle4#1"/>
    <dgm:cxn modelId="{85093F6F-7B42-4EA8-8658-6EFDA657A021}" type="presParOf" srcId="{0D17A258-9599-4622-8CE6-78D46194B071}" destId="{F4CF0FD2-138A-4FA7-B361-90AEB8712B1B}" srcOrd="2" destOrd="0" presId="urn:microsoft.com/office/officeart/2005/8/layout/cycle4#1"/>
    <dgm:cxn modelId="{4D566892-E67D-4BC0-AAD9-71DD82C4D69B}" type="presParOf" srcId="{0D17A258-9599-4622-8CE6-78D46194B071}" destId="{F98E4489-651D-450A-B445-D3E28E572F4B}" srcOrd="3" destOrd="0" presId="urn:microsoft.com/office/officeart/2005/8/layout/cycle4#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016E936-868A-4097-B687-536C5A9DA853}" type="doc">
      <dgm:prSet loTypeId="urn:microsoft.com/office/officeart/2005/8/layout/cycle4#2" loCatId="cycle" qsTypeId="urn:microsoft.com/office/officeart/2005/8/quickstyle/simple1#2" qsCatId="simple" csTypeId="urn:microsoft.com/office/officeart/2005/8/colors/accent1_2#2" csCatId="accent1" phldr="1"/>
      <dgm:spPr/>
      <dgm:t>
        <a:bodyPr/>
        <a:lstStyle/>
        <a:p>
          <a:endParaRPr lang="en-CA"/>
        </a:p>
      </dgm:t>
    </dgm:pt>
    <dgm:pt modelId="{1535B848-2B32-45B6-9330-6C3781DD5272}">
      <dgm:prSet phldrT="[Text]" custT="1"/>
      <dgm:spPr>
        <a:solidFill>
          <a:srgbClr val="0070C0"/>
        </a:solidFill>
        <a:ln>
          <a:noFill/>
        </a:ln>
        <a:scene3d>
          <a:camera prst="orthographicFront"/>
          <a:lightRig rig="threePt" dir="t"/>
        </a:scene3d>
        <a:sp3d>
          <a:bevelT/>
        </a:sp3d>
      </dgm:spPr>
      <dgm:t>
        <a:bodyPr/>
        <a:lstStyle/>
        <a:p>
          <a:r>
            <a:rPr lang="en-CA" sz="1800" b="1" dirty="0" smtClean="0">
              <a:solidFill>
                <a:schemeClr val="bg1"/>
              </a:solidFill>
            </a:rPr>
            <a:t>Q1:</a:t>
          </a:r>
        </a:p>
        <a:p>
          <a:r>
            <a:rPr lang="en-CA" sz="1600" b="1" dirty="0" smtClean="0">
              <a:solidFill>
                <a:schemeClr val="bg1"/>
              </a:solidFill>
            </a:rPr>
            <a:t>Strategy Review and Update</a:t>
          </a:r>
          <a:endParaRPr lang="en-CA" sz="1600" b="1" dirty="0">
            <a:solidFill>
              <a:schemeClr val="bg1"/>
            </a:solidFill>
          </a:endParaRPr>
        </a:p>
      </dgm:t>
    </dgm:pt>
    <dgm:pt modelId="{2F4623B4-2C34-4F39-82C3-FB501085F4FA}" type="parTrans" cxnId="{2062E48A-C6DF-48BB-8D33-C13FF4D6C655}">
      <dgm:prSet/>
      <dgm:spPr/>
      <dgm:t>
        <a:bodyPr/>
        <a:lstStyle/>
        <a:p>
          <a:endParaRPr lang="en-CA"/>
        </a:p>
      </dgm:t>
    </dgm:pt>
    <dgm:pt modelId="{84D49188-51AF-4C2F-9615-76AEB40BE9CE}" type="sibTrans" cxnId="{2062E48A-C6DF-48BB-8D33-C13FF4D6C655}">
      <dgm:prSet/>
      <dgm:spPr/>
      <dgm:t>
        <a:bodyPr/>
        <a:lstStyle/>
        <a:p>
          <a:endParaRPr lang="en-CA"/>
        </a:p>
      </dgm:t>
    </dgm:pt>
    <dgm:pt modelId="{A0782E36-CAB4-4199-8B37-64A0DC34ACC2}">
      <dgm:prSet phldrT="[Text]" custT="1"/>
      <dgm:spPr>
        <a:ln>
          <a:solidFill>
            <a:srgbClr val="0070C0"/>
          </a:solidFill>
        </a:ln>
      </dgm:spPr>
      <dgm:t>
        <a:bodyPr/>
        <a:lstStyle/>
        <a:p>
          <a:r>
            <a:rPr lang="en-CA" sz="1200" b="0" dirty="0" smtClean="0">
              <a:solidFill>
                <a:srgbClr val="000000"/>
              </a:solidFill>
            </a:rPr>
            <a:t>Annual strategy review, basin positioning, operating environment</a:t>
          </a:r>
          <a:endParaRPr lang="en-CA" sz="1200" b="0" dirty="0">
            <a:solidFill>
              <a:srgbClr val="000000"/>
            </a:solidFill>
          </a:endParaRPr>
        </a:p>
      </dgm:t>
    </dgm:pt>
    <dgm:pt modelId="{B1F70898-1563-4D36-B9B2-F7A605342ED1}" type="parTrans" cxnId="{2D557D8C-1C2C-4539-9B45-EEC83051DAF3}">
      <dgm:prSet/>
      <dgm:spPr/>
      <dgm:t>
        <a:bodyPr/>
        <a:lstStyle/>
        <a:p>
          <a:endParaRPr lang="en-CA"/>
        </a:p>
      </dgm:t>
    </dgm:pt>
    <dgm:pt modelId="{C8210819-215E-462D-97A3-75DFB527DB9B}" type="sibTrans" cxnId="{2D557D8C-1C2C-4539-9B45-EEC83051DAF3}">
      <dgm:prSet/>
      <dgm:spPr/>
      <dgm:t>
        <a:bodyPr/>
        <a:lstStyle/>
        <a:p>
          <a:endParaRPr lang="en-CA"/>
        </a:p>
      </dgm:t>
    </dgm:pt>
    <dgm:pt modelId="{533B7DA2-DE7D-4162-BEC5-A8381FC42443}">
      <dgm:prSet phldrT="[Text]" custT="1"/>
      <dgm:spPr>
        <a:solidFill>
          <a:srgbClr val="00B050"/>
        </a:solidFill>
        <a:ln>
          <a:noFill/>
        </a:ln>
        <a:scene3d>
          <a:camera prst="orthographicFront"/>
          <a:lightRig rig="threePt" dir="t"/>
        </a:scene3d>
        <a:sp3d>
          <a:bevelT/>
        </a:sp3d>
      </dgm:spPr>
      <dgm:t>
        <a:bodyPr/>
        <a:lstStyle/>
        <a:p>
          <a:r>
            <a:rPr lang="en-CA" sz="1800" b="1" dirty="0" smtClean="0">
              <a:solidFill>
                <a:schemeClr val="tx1"/>
              </a:solidFill>
            </a:rPr>
            <a:t>Q4:</a:t>
          </a:r>
        </a:p>
        <a:p>
          <a:r>
            <a:rPr lang="en-CA" sz="1600" b="1" dirty="0" smtClean="0">
              <a:solidFill>
                <a:schemeClr val="tx1"/>
              </a:solidFill>
            </a:rPr>
            <a:t>Budget Approval</a:t>
          </a:r>
          <a:endParaRPr lang="en-CA" sz="1600" b="1" dirty="0">
            <a:solidFill>
              <a:schemeClr val="tx1"/>
            </a:solidFill>
          </a:endParaRPr>
        </a:p>
      </dgm:t>
    </dgm:pt>
    <dgm:pt modelId="{96F7B6EB-D837-490C-8B3D-F58B644C8A18}" type="parTrans" cxnId="{CA45511F-65FA-457D-8489-4304FE0A6D65}">
      <dgm:prSet/>
      <dgm:spPr/>
      <dgm:t>
        <a:bodyPr/>
        <a:lstStyle/>
        <a:p>
          <a:endParaRPr lang="en-CA"/>
        </a:p>
      </dgm:t>
    </dgm:pt>
    <dgm:pt modelId="{21AC535F-8769-4F93-899C-B9E09B7B6BA6}" type="sibTrans" cxnId="{CA45511F-65FA-457D-8489-4304FE0A6D65}">
      <dgm:prSet/>
      <dgm:spPr/>
      <dgm:t>
        <a:bodyPr/>
        <a:lstStyle/>
        <a:p>
          <a:endParaRPr lang="en-CA"/>
        </a:p>
      </dgm:t>
    </dgm:pt>
    <dgm:pt modelId="{96228CD2-3E00-45C6-B52D-190652B49440}">
      <dgm:prSet phldrT="[Text]" custT="1"/>
      <dgm:spPr>
        <a:ln>
          <a:solidFill>
            <a:srgbClr val="00B050"/>
          </a:solidFill>
        </a:ln>
      </dgm:spPr>
      <dgm:t>
        <a:bodyPr/>
        <a:lstStyle/>
        <a:p>
          <a:r>
            <a:rPr lang="en-CA" sz="1200" dirty="0" smtClean="0">
              <a:solidFill>
                <a:srgbClr val="000000"/>
              </a:solidFill>
            </a:rPr>
            <a:t>Budget roll-up and Corporate approval</a:t>
          </a:r>
          <a:endParaRPr lang="en-CA" sz="1200" dirty="0">
            <a:solidFill>
              <a:srgbClr val="000000"/>
            </a:solidFill>
          </a:endParaRPr>
        </a:p>
      </dgm:t>
    </dgm:pt>
    <dgm:pt modelId="{9CD99DDE-4313-42FE-A88F-E00C2905223E}" type="parTrans" cxnId="{4C9C27C3-799E-4A0D-A735-9158C949F7F4}">
      <dgm:prSet/>
      <dgm:spPr/>
      <dgm:t>
        <a:bodyPr/>
        <a:lstStyle/>
        <a:p>
          <a:endParaRPr lang="en-CA"/>
        </a:p>
      </dgm:t>
    </dgm:pt>
    <dgm:pt modelId="{FF5118F6-C46F-462D-8845-F426DA902D82}" type="sibTrans" cxnId="{4C9C27C3-799E-4A0D-A735-9158C949F7F4}">
      <dgm:prSet/>
      <dgm:spPr/>
      <dgm:t>
        <a:bodyPr/>
        <a:lstStyle/>
        <a:p>
          <a:endParaRPr lang="en-CA"/>
        </a:p>
      </dgm:t>
    </dgm:pt>
    <dgm:pt modelId="{1222C346-266D-45D6-A0D4-4CCF3B3C00CF}">
      <dgm:prSet phldrT="[Text]" custT="1"/>
      <dgm:spPr>
        <a:solidFill>
          <a:srgbClr val="0070C0"/>
        </a:solidFill>
        <a:scene3d>
          <a:camera prst="orthographicFront"/>
          <a:lightRig rig="threePt" dir="t"/>
        </a:scene3d>
        <a:sp3d>
          <a:bevelT/>
        </a:sp3d>
      </dgm:spPr>
      <dgm:t>
        <a:bodyPr/>
        <a:lstStyle/>
        <a:p>
          <a:r>
            <a:rPr lang="en-CA" sz="1800" b="1" dirty="0" smtClean="0"/>
            <a:t>Q3:  </a:t>
          </a:r>
          <a:r>
            <a:rPr lang="en-CA" sz="1600" b="1" dirty="0" smtClean="0"/>
            <a:t>Budget Preparation</a:t>
          </a:r>
          <a:endParaRPr lang="en-CA" sz="1800" b="1" dirty="0"/>
        </a:p>
      </dgm:t>
    </dgm:pt>
    <dgm:pt modelId="{A67C143F-6768-4EF8-A87D-52F1C8B3B3AE}" type="parTrans" cxnId="{C468C7C4-BAAC-453A-A5AC-9958FD5A2114}">
      <dgm:prSet/>
      <dgm:spPr/>
      <dgm:t>
        <a:bodyPr/>
        <a:lstStyle/>
        <a:p>
          <a:endParaRPr lang="en-CA"/>
        </a:p>
      </dgm:t>
    </dgm:pt>
    <dgm:pt modelId="{28E8874A-7FC8-46BC-B21E-A53C2F7908E5}" type="sibTrans" cxnId="{C468C7C4-BAAC-453A-A5AC-9958FD5A2114}">
      <dgm:prSet/>
      <dgm:spPr/>
      <dgm:t>
        <a:bodyPr/>
        <a:lstStyle/>
        <a:p>
          <a:endParaRPr lang="en-CA"/>
        </a:p>
      </dgm:t>
    </dgm:pt>
    <dgm:pt modelId="{D9A97A60-780F-4F63-B178-2BFF0315BC0F}">
      <dgm:prSet phldrT="[Text]" custT="1"/>
      <dgm:spPr>
        <a:ln>
          <a:solidFill>
            <a:srgbClr val="0070C0"/>
          </a:solidFill>
        </a:ln>
      </dgm:spPr>
      <dgm:t>
        <a:bodyPr/>
        <a:lstStyle/>
        <a:p>
          <a:pPr marL="180975" indent="-180975"/>
          <a:r>
            <a:rPr lang="en-CA" sz="1200" b="1" dirty="0" smtClean="0">
              <a:solidFill>
                <a:srgbClr val="C00000"/>
              </a:solidFill>
            </a:rPr>
            <a:t>Corporate input to key planning variables; Business Units prepare capital &amp; operating budgets</a:t>
          </a:r>
          <a:endParaRPr lang="en-CA" sz="1200" b="1" dirty="0">
            <a:solidFill>
              <a:srgbClr val="C00000"/>
            </a:solidFill>
          </a:endParaRPr>
        </a:p>
      </dgm:t>
    </dgm:pt>
    <dgm:pt modelId="{44E83A0F-BE60-4F80-A072-4AD74F04258F}" type="parTrans" cxnId="{E7328A6B-A6E4-41EC-9721-1379F25F39A8}">
      <dgm:prSet/>
      <dgm:spPr/>
      <dgm:t>
        <a:bodyPr/>
        <a:lstStyle/>
        <a:p>
          <a:endParaRPr lang="en-CA"/>
        </a:p>
      </dgm:t>
    </dgm:pt>
    <dgm:pt modelId="{ADFB6F3F-FE7C-47E3-B78F-0E15B29812B8}" type="sibTrans" cxnId="{E7328A6B-A6E4-41EC-9721-1379F25F39A8}">
      <dgm:prSet/>
      <dgm:spPr/>
      <dgm:t>
        <a:bodyPr/>
        <a:lstStyle/>
        <a:p>
          <a:endParaRPr lang="en-CA"/>
        </a:p>
      </dgm:t>
    </dgm:pt>
    <dgm:pt modelId="{0481F228-D377-493D-AD54-F2248962E54D}">
      <dgm:prSet phldrT="[Text]" custT="1"/>
      <dgm:spPr>
        <a:solidFill>
          <a:srgbClr val="00B050"/>
        </a:solidFill>
        <a:scene3d>
          <a:camera prst="orthographicFront"/>
          <a:lightRig rig="threePt" dir="t"/>
        </a:scene3d>
        <a:sp3d>
          <a:bevelT/>
        </a:sp3d>
      </dgm:spPr>
      <dgm:t>
        <a:bodyPr/>
        <a:lstStyle/>
        <a:p>
          <a:endParaRPr lang="en-CA" sz="1800" dirty="0" smtClean="0"/>
        </a:p>
        <a:p>
          <a:r>
            <a:rPr lang="en-CA" sz="1800" b="1" dirty="0" smtClean="0">
              <a:solidFill>
                <a:schemeClr val="tx1"/>
              </a:solidFill>
            </a:rPr>
            <a:t>Q2:</a:t>
          </a:r>
        </a:p>
        <a:p>
          <a:r>
            <a:rPr lang="en-CA" sz="1600" b="1" dirty="0" smtClean="0">
              <a:solidFill>
                <a:schemeClr val="tx1"/>
              </a:solidFill>
            </a:rPr>
            <a:t>Planning Approval, Execution Research</a:t>
          </a:r>
          <a:endParaRPr lang="en-CA" sz="1600" b="1" dirty="0">
            <a:solidFill>
              <a:schemeClr val="tx1"/>
            </a:solidFill>
          </a:endParaRPr>
        </a:p>
      </dgm:t>
    </dgm:pt>
    <dgm:pt modelId="{A146A95B-CD5A-40F8-B15A-527E4A15D9E9}" type="parTrans" cxnId="{AD1FECC1-01BA-4686-945E-87D933F38F14}">
      <dgm:prSet/>
      <dgm:spPr/>
      <dgm:t>
        <a:bodyPr/>
        <a:lstStyle/>
        <a:p>
          <a:endParaRPr lang="en-CA"/>
        </a:p>
      </dgm:t>
    </dgm:pt>
    <dgm:pt modelId="{D0E643C0-AFCB-4493-8762-4EF746ADAB09}" type="sibTrans" cxnId="{AD1FECC1-01BA-4686-945E-87D933F38F14}">
      <dgm:prSet/>
      <dgm:spPr/>
      <dgm:t>
        <a:bodyPr/>
        <a:lstStyle/>
        <a:p>
          <a:endParaRPr lang="en-CA"/>
        </a:p>
      </dgm:t>
    </dgm:pt>
    <dgm:pt modelId="{96D20529-19D7-4A16-84D9-8D225F025C07}">
      <dgm:prSet phldrT="[Text]" custT="1"/>
      <dgm:spPr>
        <a:ln>
          <a:solidFill>
            <a:srgbClr val="00B050"/>
          </a:solidFill>
        </a:ln>
      </dgm:spPr>
      <dgm:t>
        <a:bodyPr/>
        <a:lstStyle/>
        <a:p>
          <a:r>
            <a:rPr lang="en-CA" sz="1200" dirty="0" smtClean="0">
              <a:solidFill>
                <a:srgbClr val="000000"/>
              </a:solidFill>
            </a:rPr>
            <a:t>Special projects analysis, new business lines, research stemming from strategy review</a:t>
          </a:r>
          <a:endParaRPr lang="en-CA" sz="1200" dirty="0">
            <a:solidFill>
              <a:srgbClr val="000000"/>
            </a:solidFill>
          </a:endParaRPr>
        </a:p>
      </dgm:t>
    </dgm:pt>
    <dgm:pt modelId="{098AB212-03E1-4644-B8F8-D5416329D9C3}" type="parTrans" cxnId="{9195C77B-3DFD-4FFB-BB22-AE9CAA695D5C}">
      <dgm:prSet/>
      <dgm:spPr/>
      <dgm:t>
        <a:bodyPr/>
        <a:lstStyle/>
        <a:p>
          <a:endParaRPr lang="en-CA"/>
        </a:p>
      </dgm:t>
    </dgm:pt>
    <dgm:pt modelId="{B065DF3D-FB57-470B-B163-A80F2A3F1C46}" type="sibTrans" cxnId="{9195C77B-3DFD-4FFB-BB22-AE9CAA695D5C}">
      <dgm:prSet/>
      <dgm:spPr/>
      <dgm:t>
        <a:bodyPr/>
        <a:lstStyle/>
        <a:p>
          <a:endParaRPr lang="en-CA"/>
        </a:p>
      </dgm:t>
    </dgm:pt>
    <dgm:pt modelId="{A878D4AD-BFBA-4268-B456-0ED8087D3526}">
      <dgm:prSet phldrT="[Text]" custT="1"/>
      <dgm:spPr>
        <a:ln>
          <a:solidFill>
            <a:srgbClr val="0070C0"/>
          </a:solidFill>
        </a:ln>
      </dgm:spPr>
      <dgm:t>
        <a:bodyPr/>
        <a:lstStyle/>
        <a:p>
          <a:r>
            <a:rPr lang="en-CA" sz="1200" b="0" dirty="0" smtClean="0">
              <a:solidFill>
                <a:srgbClr val="000000"/>
              </a:solidFill>
            </a:rPr>
            <a:t>Board approval</a:t>
          </a:r>
          <a:endParaRPr lang="en-CA" sz="1200" b="0" dirty="0">
            <a:solidFill>
              <a:srgbClr val="000000"/>
            </a:solidFill>
          </a:endParaRPr>
        </a:p>
      </dgm:t>
    </dgm:pt>
    <dgm:pt modelId="{F9FF0B9F-81DF-477C-8743-FE2327A07495}" type="parTrans" cxnId="{A3337631-C8D9-42A1-B468-B776C3EFAB61}">
      <dgm:prSet/>
      <dgm:spPr/>
      <dgm:t>
        <a:bodyPr/>
        <a:lstStyle/>
        <a:p>
          <a:endParaRPr lang="en-CA"/>
        </a:p>
      </dgm:t>
    </dgm:pt>
    <dgm:pt modelId="{204ECAA1-FAE1-43C8-8FC4-1C6E832978EF}" type="sibTrans" cxnId="{A3337631-C8D9-42A1-B468-B776C3EFAB61}">
      <dgm:prSet/>
      <dgm:spPr/>
      <dgm:t>
        <a:bodyPr/>
        <a:lstStyle/>
        <a:p>
          <a:endParaRPr lang="en-CA"/>
        </a:p>
      </dgm:t>
    </dgm:pt>
    <dgm:pt modelId="{11CF6339-3096-4DA1-860A-2401834B9EC7}">
      <dgm:prSet phldrT="[Text]" custT="1"/>
      <dgm:spPr>
        <a:ln>
          <a:solidFill>
            <a:srgbClr val="00B050"/>
          </a:solidFill>
        </a:ln>
      </dgm:spPr>
      <dgm:t>
        <a:bodyPr/>
        <a:lstStyle/>
        <a:p>
          <a:r>
            <a:rPr lang="en-CA" sz="1200" dirty="0" smtClean="0">
              <a:solidFill>
                <a:srgbClr val="000000"/>
              </a:solidFill>
            </a:rPr>
            <a:t>Board approval of budget</a:t>
          </a:r>
          <a:endParaRPr lang="en-CA" sz="1200" dirty="0">
            <a:solidFill>
              <a:srgbClr val="000000"/>
            </a:solidFill>
          </a:endParaRPr>
        </a:p>
      </dgm:t>
    </dgm:pt>
    <dgm:pt modelId="{69A93AC8-2DB5-44F1-A51C-DB74D3095BFF}" type="parTrans" cxnId="{5A6484F4-4C43-4F15-B1A7-431561191E97}">
      <dgm:prSet/>
      <dgm:spPr/>
      <dgm:t>
        <a:bodyPr/>
        <a:lstStyle/>
        <a:p>
          <a:endParaRPr lang="en-CA"/>
        </a:p>
      </dgm:t>
    </dgm:pt>
    <dgm:pt modelId="{CBDCF600-8FA6-46A5-A595-E2A094155AC0}" type="sibTrans" cxnId="{5A6484F4-4C43-4F15-B1A7-431561191E97}">
      <dgm:prSet/>
      <dgm:spPr/>
      <dgm:t>
        <a:bodyPr/>
        <a:lstStyle/>
        <a:p>
          <a:endParaRPr lang="en-CA"/>
        </a:p>
      </dgm:t>
    </dgm:pt>
    <dgm:pt modelId="{7EB0D752-98D6-4C6F-B5E9-B026F9AD3AD9}">
      <dgm:prSet phldrT="[Text]" custT="1"/>
      <dgm:spPr>
        <a:ln>
          <a:solidFill>
            <a:srgbClr val="00B050"/>
          </a:solidFill>
        </a:ln>
      </dgm:spPr>
      <dgm:t>
        <a:bodyPr/>
        <a:lstStyle/>
        <a:p>
          <a:r>
            <a:rPr lang="en-CA" sz="1200" dirty="0" smtClean="0">
              <a:solidFill>
                <a:srgbClr val="000000"/>
              </a:solidFill>
            </a:rPr>
            <a:t>Allocation of investment capital to approved projects</a:t>
          </a:r>
          <a:endParaRPr lang="en-CA" sz="1200" dirty="0">
            <a:solidFill>
              <a:srgbClr val="000000"/>
            </a:solidFill>
          </a:endParaRPr>
        </a:p>
      </dgm:t>
    </dgm:pt>
    <dgm:pt modelId="{001059D9-90F4-42F2-9EB7-A0F7AAB83222}" type="parTrans" cxnId="{13E93297-47DC-4370-B287-D7BE904B60D5}">
      <dgm:prSet/>
      <dgm:spPr/>
      <dgm:t>
        <a:bodyPr/>
        <a:lstStyle/>
        <a:p>
          <a:endParaRPr lang="en-CA"/>
        </a:p>
      </dgm:t>
    </dgm:pt>
    <dgm:pt modelId="{6172CF43-6633-4F09-832A-541929806E3F}" type="sibTrans" cxnId="{13E93297-47DC-4370-B287-D7BE904B60D5}">
      <dgm:prSet/>
      <dgm:spPr/>
      <dgm:t>
        <a:bodyPr/>
        <a:lstStyle/>
        <a:p>
          <a:endParaRPr lang="en-CA"/>
        </a:p>
      </dgm:t>
    </dgm:pt>
    <dgm:pt modelId="{48AD8ABD-522E-46C1-B09E-C8C0C6C83BAB}">
      <dgm:prSet phldrT="[Text]" custT="1"/>
      <dgm:spPr>
        <a:ln>
          <a:solidFill>
            <a:srgbClr val="0070C0"/>
          </a:solidFill>
        </a:ln>
      </dgm:spPr>
      <dgm:t>
        <a:bodyPr/>
        <a:lstStyle/>
        <a:p>
          <a:pPr marL="180975" indent="-180975"/>
          <a:r>
            <a:rPr lang="en-CA" sz="1200" b="1" dirty="0" smtClean="0">
              <a:solidFill>
                <a:srgbClr val="C00000"/>
              </a:solidFill>
            </a:rPr>
            <a:t>Update 5-year plan</a:t>
          </a:r>
          <a:endParaRPr lang="en-CA" sz="1200" b="1" dirty="0">
            <a:solidFill>
              <a:srgbClr val="C00000"/>
            </a:solidFill>
          </a:endParaRPr>
        </a:p>
      </dgm:t>
    </dgm:pt>
    <dgm:pt modelId="{280E12FA-B396-4068-A096-A25C5A094AFC}" type="parTrans" cxnId="{AA9B699A-C727-4637-A265-777707C7866E}">
      <dgm:prSet/>
      <dgm:spPr/>
      <dgm:t>
        <a:bodyPr/>
        <a:lstStyle/>
        <a:p>
          <a:endParaRPr lang="en-CA"/>
        </a:p>
      </dgm:t>
    </dgm:pt>
    <dgm:pt modelId="{41B7CBD4-9B45-4D01-B8AF-0A86A2A1396A}" type="sibTrans" cxnId="{AA9B699A-C727-4637-A265-777707C7866E}">
      <dgm:prSet/>
      <dgm:spPr/>
      <dgm:t>
        <a:bodyPr/>
        <a:lstStyle/>
        <a:p>
          <a:endParaRPr lang="en-CA"/>
        </a:p>
      </dgm:t>
    </dgm:pt>
    <dgm:pt modelId="{49E6881C-E061-4C4B-8AFB-AE147802F515}">
      <dgm:prSet phldrT="[Text]" custT="1"/>
      <dgm:spPr>
        <a:ln>
          <a:solidFill>
            <a:srgbClr val="0070C0"/>
          </a:solidFill>
        </a:ln>
      </dgm:spPr>
      <dgm:t>
        <a:bodyPr/>
        <a:lstStyle/>
        <a:p>
          <a:r>
            <a:rPr lang="en-CA" sz="1200" b="0" dirty="0" smtClean="0">
              <a:solidFill>
                <a:srgbClr val="000000"/>
              </a:solidFill>
            </a:rPr>
            <a:t>Long range plan update</a:t>
          </a:r>
          <a:endParaRPr lang="en-CA" sz="1200" b="0" dirty="0">
            <a:solidFill>
              <a:srgbClr val="000000"/>
            </a:solidFill>
          </a:endParaRPr>
        </a:p>
      </dgm:t>
    </dgm:pt>
    <dgm:pt modelId="{BFAE4644-4D73-42CD-A0CE-F2B8D6842C89}" type="parTrans" cxnId="{E42A1E96-2A0C-40F5-A55F-BD7DEC799F23}">
      <dgm:prSet/>
      <dgm:spPr/>
      <dgm:t>
        <a:bodyPr/>
        <a:lstStyle/>
        <a:p>
          <a:endParaRPr lang="en-CA"/>
        </a:p>
      </dgm:t>
    </dgm:pt>
    <dgm:pt modelId="{9E8EBF75-4882-47F2-BACF-F0C187CE8834}" type="sibTrans" cxnId="{E42A1E96-2A0C-40F5-A55F-BD7DEC799F23}">
      <dgm:prSet/>
      <dgm:spPr/>
      <dgm:t>
        <a:bodyPr/>
        <a:lstStyle/>
        <a:p>
          <a:endParaRPr lang="en-CA"/>
        </a:p>
      </dgm:t>
    </dgm:pt>
    <dgm:pt modelId="{0D17A258-9599-4622-8CE6-78D46194B071}" type="pres">
      <dgm:prSet presAssocID="{3016E936-868A-4097-B687-536C5A9DA853}" presName="cycleMatrixDiagram" presStyleCnt="0">
        <dgm:presLayoutVars>
          <dgm:chMax val="1"/>
          <dgm:dir/>
          <dgm:animLvl val="lvl"/>
          <dgm:resizeHandles val="exact"/>
        </dgm:presLayoutVars>
      </dgm:prSet>
      <dgm:spPr/>
      <dgm:t>
        <a:bodyPr/>
        <a:lstStyle/>
        <a:p>
          <a:endParaRPr lang="en-CA"/>
        </a:p>
      </dgm:t>
    </dgm:pt>
    <dgm:pt modelId="{A2BADC88-C387-4BCE-98B9-C33159E3BC2F}" type="pres">
      <dgm:prSet presAssocID="{3016E936-868A-4097-B687-536C5A9DA853}" presName="children" presStyleCnt="0"/>
      <dgm:spPr/>
    </dgm:pt>
    <dgm:pt modelId="{31B27AAF-9AF2-4D4D-B7FE-6896FEB932D3}" type="pres">
      <dgm:prSet presAssocID="{3016E936-868A-4097-B687-536C5A9DA853}" presName="child1group" presStyleCnt="0"/>
      <dgm:spPr/>
    </dgm:pt>
    <dgm:pt modelId="{7E684032-F988-4C5B-BE74-87C9096BF07C}" type="pres">
      <dgm:prSet presAssocID="{3016E936-868A-4097-B687-536C5A9DA853}" presName="child1" presStyleLbl="bgAcc1" presStyleIdx="0" presStyleCnt="4"/>
      <dgm:spPr/>
      <dgm:t>
        <a:bodyPr/>
        <a:lstStyle/>
        <a:p>
          <a:endParaRPr lang="en-CA"/>
        </a:p>
      </dgm:t>
    </dgm:pt>
    <dgm:pt modelId="{7B21E357-C38A-4662-B5C1-8465578A3C7B}" type="pres">
      <dgm:prSet presAssocID="{3016E936-868A-4097-B687-536C5A9DA853}" presName="child1Text" presStyleLbl="bgAcc1" presStyleIdx="0" presStyleCnt="4">
        <dgm:presLayoutVars>
          <dgm:bulletEnabled val="1"/>
        </dgm:presLayoutVars>
      </dgm:prSet>
      <dgm:spPr/>
      <dgm:t>
        <a:bodyPr/>
        <a:lstStyle/>
        <a:p>
          <a:endParaRPr lang="en-CA"/>
        </a:p>
      </dgm:t>
    </dgm:pt>
    <dgm:pt modelId="{6E28F327-14A5-4103-89F6-8944E453A42B}" type="pres">
      <dgm:prSet presAssocID="{3016E936-868A-4097-B687-536C5A9DA853}" presName="child2group" presStyleCnt="0"/>
      <dgm:spPr/>
    </dgm:pt>
    <dgm:pt modelId="{68318181-08BF-4D9C-97B3-0829A4090370}" type="pres">
      <dgm:prSet presAssocID="{3016E936-868A-4097-B687-536C5A9DA853}" presName="child2" presStyleLbl="bgAcc1" presStyleIdx="1" presStyleCnt="4" custLinFactNeighborX="6857"/>
      <dgm:spPr/>
      <dgm:t>
        <a:bodyPr/>
        <a:lstStyle/>
        <a:p>
          <a:endParaRPr lang="en-CA"/>
        </a:p>
      </dgm:t>
    </dgm:pt>
    <dgm:pt modelId="{38D420A0-D2BF-4808-8B55-0B9F98F809B6}" type="pres">
      <dgm:prSet presAssocID="{3016E936-868A-4097-B687-536C5A9DA853}" presName="child2Text" presStyleLbl="bgAcc1" presStyleIdx="1" presStyleCnt="4">
        <dgm:presLayoutVars>
          <dgm:bulletEnabled val="1"/>
        </dgm:presLayoutVars>
      </dgm:prSet>
      <dgm:spPr/>
      <dgm:t>
        <a:bodyPr/>
        <a:lstStyle/>
        <a:p>
          <a:endParaRPr lang="en-CA"/>
        </a:p>
      </dgm:t>
    </dgm:pt>
    <dgm:pt modelId="{1DDF87D3-62FE-48E0-AFE0-60EE1FE0B696}" type="pres">
      <dgm:prSet presAssocID="{3016E936-868A-4097-B687-536C5A9DA853}" presName="child3group" presStyleCnt="0"/>
      <dgm:spPr/>
    </dgm:pt>
    <dgm:pt modelId="{030EFA3F-887D-4DA4-8BA6-6A9972688BB8}" type="pres">
      <dgm:prSet presAssocID="{3016E936-868A-4097-B687-536C5A9DA853}" presName="child3" presStyleLbl="bgAcc1" presStyleIdx="2" presStyleCnt="4" custScaleY="121811" custLinFactNeighborX="9351" custLinFactNeighborY="-18525"/>
      <dgm:spPr/>
      <dgm:t>
        <a:bodyPr/>
        <a:lstStyle/>
        <a:p>
          <a:endParaRPr lang="en-CA"/>
        </a:p>
      </dgm:t>
    </dgm:pt>
    <dgm:pt modelId="{052B9240-812A-4B34-BB76-32805A92B676}" type="pres">
      <dgm:prSet presAssocID="{3016E936-868A-4097-B687-536C5A9DA853}" presName="child3Text" presStyleLbl="bgAcc1" presStyleIdx="2" presStyleCnt="4">
        <dgm:presLayoutVars>
          <dgm:bulletEnabled val="1"/>
        </dgm:presLayoutVars>
      </dgm:prSet>
      <dgm:spPr/>
      <dgm:t>
        <a:bodyPr/>
        <a:lstStyle/>
        <a:p>
          <a:endParaRPr lang="en-CA"/>
        </a:p>
      </dgm:t>
    </dgm:pt>
    <dgm:pt modelId="{8A3C4E7B-815D-4E75-B861-FB70C8EDA56C}" type="pres">
      <dgm:prSet presAssocID="{3016E936-868A-4097-B687-536C5A9DA853}" presName="child4group" presStyleCnt="0"/>
      <dgm:spPr/>
    </dgm:pt>
    <dgm:pt modelId="{9920B143-A3F5-458B-AAA5-7218FA4A583D}" type="pres">
      <dgm:prSet presAssocID="{3016E936-868A-4097-B687-536C5A9DA853}" presName="child4" presStyleLbl="bgAcc1" presStyleIdx="3" presStyleCnt="4"/>
      <dgm:spPr/>
      <dgm:t>
        <a:bodyPr/>
        <a:lstStyle/>
        <a:p>
          <a:endParaRPr lang="en-CA"/>
        </a:p>
      </dgm:t>
    </dgm:pt>
    <dgm:pt modelId="{7A040BD3-58D2-41DE-BBF8-E0C96066A13D}" type="pres">
      <dgm:prSet presAssocID="{3016E936-868A-4097-B687-536C5A9DA853}" presName="child4Text" presStyleLbl="bgAcc1" presStyleIdx="3" presStyleCnt="4">
        <dgm:presLayoutVars>
          <dgm:bulletEnabled val="1"/>
        </dgm:presLayoutVars>
      </dgm:prSet>
      <dgm:spPr/>
      <dgm:t>
        <a:bodyPr/>
        <a:lstStyle/>
        <a:p>
          <a:endParaRPr lang="en-CA"/>
        </a:p>
      </dgm:t>
    </dgm:pt>
    <dgm:pt modelId="{39CE1F80-A8FF-4851-A2EC-116B1ACBF34A}" type="pres">
      <dgm:prSet presAssocID="{3016E936-868A-4097-B687-536C5A9DA853}" presName="childPlaceholder" presStyleCnt="0"/>
      <dgm:spPr/>
    </dgm:pt>
    <dgm:pt modelId="{4F669604-C3C2-4B44-8955-F6DAAFC28C8E}" type="pres">
      <dgm:prSet presAssocID="{3016E936-868A-4097-B687-536C5A9DA853}" presName="circle" presStyleCnt="0"/>
      <dgm:spPr/>
    </dgm:pt>
    <dgm:pt modelId="{49A41F39-5936-4609-86DD-E3BE824562B4}" type="pres">
      <dgm:prSet presAssocID="{3016E936-868A-4097-B687-536C5A9DA853}" presName="quadrant1" presStyleLbl="node1" presStyleIdx="0" presStyleCnt="4">
        <dgm:presLayoutVars>
          <dgm:chMax val="1"/>
          <dgm:bulletEnabled val="1"/>
        </dgm:presLayoutVars>
      </dgm:prSet>
      <dgm:spPr/>
      <dgm:t>
        <a:bodyPr/>
        <a:lstStyle/>
        <a:p>
          <a:endParaRPr lang="en-CA"/>
        </a:p>
      </dgm:t>
    </dgm:pt>
    <dgm:pt modelId="{A43883A2-E852-4B7B-912C-2B24C0B20C03}" type="pres">
      <dgm:prSet presAssocID="{3016E936-868A-4097-B687-536C5A9DA853}" presName="quadrant2" presStyleLbl="node1" presStyleIdx="1" presStyleCnt="4">
        <dgm:presLayoutVars>
          <dgm:chMax val="1"/>
          <dgm:bulletEnabled val="1"/>
        </dgm:presLayoutVars>
      </dgm:prSet>
      <dgm:spPr/>
      <dgm:t>
        <a:bodyPr/>
        <a:lstStyle/>
        <a:p>
          <a:endParaRPr lang="en-CA"/>
        </a:p>
      </dgm:t>
    </dgm:pt>
    <dgm:pt modelId="{E4CFBA88-8F79-459A-ADB4-4770099D4321}" type="pres">
      <dgm:prSet presAssocID="{3016E936-868A-4097-B687-536C5A9DA853}" presName="quadrant3" presStyleLbl="node1" presStyleIdx="2" presStyleCnt="4">
        <dgm:presLayoutVars>
          <dgm:chMax val="1"/>
          <dgm:bulletEnabled val="1"/>
        </dgm:presLayoutVars>
      </dgm:prSet>
      <dgm:spPr/>
      <dgm:t>
        <a:bodyPr/>
        <a:lstStyle/>
        <a:p>
          <a:endParaRPr lang="en-CA"/>
        </a:p>
      </dgm:t>
    </dgm:pt>
    <dgm:pt modelId="{EE115923-1371-4B08-B8DF-3AF9C2509B59}" type="pres">
      <dgm:prSet presAssocID="{3016E936-868A-4097-B687-536C5A9DA853}" presName="quadrant4" presStyleLbl="node1" presStyleIdx="3" presStyleCnt="4">
        <dgm:presLayoutVars>
          <dgm:chMax val="1"/>
          <dgm:bulletEnabled val="1"/>
        </dgm:presLayoutVars>
      </dgm:prSet>
      <dgm:spPr/>
      <dgm:t>
        <a:bodyPr/>
        <a:lstStyle/>
        <a:p>
          <a:endParaRPr lang="en-CA"/>
        </a:p>
      </dgm:t>
    </dgm:pt>
    <dgm:pt modelId="{C0CD7A4A-4E04-40D8-BA59-69599CB52110}" type="pres">
      <dgm:prSet presAssocID="{3016E936-868A-4097-B687-536C5A9DA853}" presName="quadrantPlaceholder" presStyleCnt="0"/>
      <dgm:spPr/>
    </dgm:pt>
    <dgm:pt modelId="{F4CF0FD2-138A-4FA7-B361-90AEB8712B1B}" type="pres">
      <dgm:prSet presAssocID="{3016E936-868A-4097-B687-536C5A9DA853}" presName="center1" presStyleLbl="fgShp" presStyleIdx="0" presStyleCnt="2" custFlipHor="1" custScaleX="106605"/>
      <dgm:spPr>
        <a:solidFill>
          <a:srgbClr val="C00000"/>
        </a:solidFill>
      </dgm:spPr>
    </dgm:pt>
    <dgm:pt modelId="{F98E4489-651D-450A-B445-D3E28E572F4B}" type="pres">
      <dgm:prSet presAssocID="{3016E936-868A-4097-B687-536C5A9DA853}" presName="center2" presStyleLbl="fgShp" presStyleIdx="1" presStyleCnt="2" custAng="0" custFlipHor="1" custScaleX="109043"/>
      <dgm:spPr>
        <a:solidFill>
          <a:srgbClr val="C00000"/>
        </a:solidFill>
      </dgm:spPr>
    </dgm:pt>
  </dgm:ptLst>
  <dgm:cxnLst>
    <dgm:cxn modelId="{2062E48A-C6DF-48BB-8D33-C13FF4D6C655}" srcId="{3016E936-868A-4097-B687-536C5A9DA853}" destId="{1535B848-2B32-45B6-9330-6C3781DD5272}" srcOrd="0" destOrd="0" parTransId="{2F4623B4-2C34-4F39-82C3-FB501085F4FA}" sibTransId="{84D49188-51AF-4C2F-9615-76AEB40BE9CE}"/>
    <dgm:cxn modelId="{A3FEFF6D-D25A-4908-B907-EE08B748DA53}" type="presOf" srcId="{3016E936-868A-4097-B687-536C5A9DA853}" destId="{0D17A258-9599-4622-8CE6-78D46194B071}" srcOrd="0" destOrd="0" presId="urn:microsoft.com/office/officeart/2005/8/layout/cycle4#2"/>
    <dgm:cxn modelId="{AB2AC3A1-30EE-4A4B-B77F-DB034F403C14}" type="presOf" srcId="{96228CD2-3E00-45C6-B52D-190652B49440}" destId="{38D420A0-D2BF-4808-8B55-0B9F98F809B6}" srcOrd="1" destOrd="0" presId="urn:microsoft.com/office/officeart/2005/8/layout/cycle4#2"/>
    <dgm:cxn modelId="{AD1FECC1-01BA-4686-945E-87D933F38F14}" srcId="{3016E936-868A-4097-B687-536C5A9DA853}" destId="{0481F228-D377-493D-AD54-F2248962E54D}" srcOrd="3" destOrd="0" parTransId="{A146A95B-CD5A-40F8-B15A-527E4A15D9E9}" sibTransId="{D0E643C0-AFCB-4493-8762-4EF746ADAB09}"/>
    <dgm:cxn modelId="{CFED3171-F70A-451E-B93C-EC41764324B8}" type="presOf" srcId="{48AD8ABD-522E-46C1-B09E-C8C0C6C83BAB}" destId="{052B9240-812A-4B34-BB76-32805A92B676}" srcOrd="1" destOrd="1" presId="urn:microsoft.com/office/officeart/2005/8/layout/cycle4#2"/>
    <dgm:cxn modelId="{D4976CB1-3C0B-4ABB-9AF8-7ECDD2672818}" type="presOf" srcId="{1535B848-2B32-45B6-9330-6C3781DD5272}" destId="{49A41F39-5936-4609-86DD-E3BE824562B4}" srcOrd="0" destOrd="0" presId="urn:microsoft.com/office/officeart/2005/8/layout/cycle4#2"/>
    <dgm:cxn modelId="{97D4BA0C-36A7-45E7-8E62-1BD1AAEDB314}" type="presOf" srcId="{48AD8ABD-522E-46C1-B09E-C8C0C6C83BAB}" destId="{030EFA3F-887D-4DA4-8BA6-6A9972688BB8}" srcOrd="0" destOrd="1" presId="urn:microsoft.com/office/officeart/2005/8/layout/cycle4#2"/>
    <dgm:cxn modelId="{C468C7C4-BAAC-453A-A5AC-9958FD5A2114}" srcId="{3016E936-868A-4097-B687-536C5A9DA853}" destId="{1222C346-266D-45D6-A0D4-4CCF3B3C00CF}" srcOrd="2" destOrd="0" parTransId="{A67C143F-6768-4EF8-A87D-52F1C8B3B3AE}" sibTransId="{28E8874A-7FC8-46BC-B21E-A53C2F7908E5}"/>
    <dgm:cxn modelId="{5B687C3E-48B4-4C90-9EE3-95EEFD4D4324}" type="presOf" srcId="{7EB0D752-98D6-4C6F-B5E9-B026F9AD3AD9}" destId="{38D420A0-D2BF-4808-8B55-0B9F98F809B6}" srcOrd="1" destOrd="2" presId="urn:microsoft.com/office/officeart/2005/8/layout/cycle4#2"/>
    <dgm:cxn modelId="{0A54BA64-BC9A-423F-9AE9-AFDA322F9424}" type="presOf" srcId="{A0782E36-CAB4-4199-8B37-64A0DC34ACC2}" destId="{7E684032-F988-4C5B-BE74-87C9096BF07C}" srcOrd="0" destOrd="0" presId="urn:microsoft.com/office/officeart/2005/8/layout/cycle4#2"/>
    <dgm:cxn modelId="{5A6484F4-4C43-4F15-B1A7-431561191E97}" srcId="{533B7DA2-DE7D-4162-BEC5-A8381FC42443}" destId="{11CF6339-3096-4DA1-860A-2401834B9EC7}" srcOrd="1" destOrd="0" parTransId="{69A93AC8-2DB5-44F1-A51C-DB74D3095BFF}" sibTransId="{CBDCF600-8FA6-46A5-A595-E2A094155AC0}"/>
    <dgm:cxn modelId="{4C9C27C3-799E-4A0D-A735-9158C949F7F4}" srcId="{533B7DA2-DE7D-4162-BEC5-A8381FC42443}" destId="{96228CD2-3E00-45C6-B52D-190652B49440}" srcOrd="0" destOrd="0" parTransId="{9CD99DDE-4313-42FE-A88F-E00C2905223E}" sibTransId="{FF5118F6-C46F-462D-8845-F426DA902D82}"/>
    <dgm:cxn modelId="{0F6DAE8E-92B4-4FDD-A68F-7490BC8A7FEA}" type="presOf" srcId="{0481F228-D377-493D-AD54-F2248962E54D}" destId="{EE115923-1371-4B08-B8DF-3AF9C2509B59}" srcOrd="0" destOrd="0" presId="urn:microsoft.com/office/officeart/2005/8/layout/cycle4#2"/>
    <dgm:cxn modelId="{A3337631-C8D9-42A1-B468-B776C3EFAB61}" srcId="{1535B848-2B32-45B6-9330-6C3781DD5272}" destId="{A878D4AD-BFBA-4268-B456-0ED8087D3526}" srcOrd="2" destOrd="0" parTransId="{F9FF0B9F-81DF-477C-8743-FE2327A07495}" sibTransId="{204ECAA1-FAE1-43C8-8FC4-1C6E832978EF}"/>
    <dgm:cxn modelId="{437329EC-0475-4995-B7BD-910C3225F211}" type="presOf" srcId="{96D20529-19D7-4A16-84D9-8D225F025C07}" destId="{7A040BD3-58D2-41DE-BBF8-E0C96066A13D}" srcOrd="1" destOrd="0" presId="urn:microsoft.com/office/officeart/2005/8/layout/cycle4#2"/>
    <dgm:cxn modelId="{2B4BDBBC-0A57-4BB9-A538-3E69B63851B5}" type="presOf" srcId="{D9A97A60-780F-4F63-B178-2BFF0315BC0F}" destId="{052B9240-812A-4B34-BB76-32805A92B676}" srcOrd="1" destOrd="0" presId="urn:microsoft.com/office/officeart/2005/8/layout/cycle4#2"/>
    <dgm:cxn modelId="{0E76F8B5-6A65-416D-B46B-FD5423B88B39}" type="presOf" srcId="{1222C346-266D-45D6-A0D4-4CCF3B3C00CF}" destId="{E4CFBA88-8F79-459A-ADB4-4770099D4321}" srcOrd="0" destOrd="0" presId="urn:microsoft.com/office/officeart/2005/8/layout/cycle4#2"/>
    <dgm:cxn modelId="{13E93297-47DC-4370-B287-D7BE904B60D5}" srcId="{533B7DA2-DE7D-4162-BEC5-A8381FC42443}" destId="{7EB0D752-98D6-4C6F-B5E9-B026F9AD3AD9}" srcOrd="2" destOrd="0" parTransId="{001059D9-90F4-42F2-9EB7-A0F7AAB83222}" sibTransId="{6172CF43-6633-4F09-832A-541929806E3F}"/>
    <dgm:cxn modelId="{E559DDC3-376D-4842-AFD8-A53F0C794C1C}" type="presOf" srcId="{A0782E36-CAB4-4199-8B37-64A0DC34ACC2}" destId="{7B21E357-C38A-4662-B5C1-8465578A3C7B}" srcOrd="1" destOrd="0" presId="urn:microsoft.com/office/officeart/2005/8/layout/cycle4#2"/>
    <dgm:cxn modelId="{C176FD4B-0195-41EC-AA2D-BF09B4178EF8}" type="presOf" srcId="{49E6881C-E061-4C4B-8AFB-AE147802F515}" destId="{7B21E357-C38A-4662-B5C1-8465578A3C7B}" srcOrd="1" destOrd="1" presId="urn:microsoft.com/office/officeart/2005/8/layout/cycle4#2"/>
    <dgm:cxn modelId="{7EB5B03D-A631-41AE-9D9B-92C8DBDC0359}" type="presOf" srcId="{11CF6339-3096-4DA1-860A-2401834B9EC7}" destId="{68318181-08BF-4D9C-97B3-0829A4090370}" srcOrd="0" destOrd="1" presId="urn:microsoft.com/office/officeart/2005/8/layout/cycle4#2"/>
    <dgm:cxn modelId="{4CCBA8C1-EB75-43A0-B828-275EFB07F372}" type="presOf" srcId="{7EB0D752-98D6-4C6F-B5E9-B026F9AD3AD9}" destId="{68318181-08BF-4D9C-97B3-0829A4090370}" srcOrd="0" destOrd="2" presId="urn:microsoft.com/office/officeart/2005/8/layout/cycle4#2"/>
    <dgm:cxn modelId="{C0AD60C1-95DD-4082-96FF-FD3C50509CE6}" type="presOf" srcId="{49E6881C-E061-4C4B-8AFB-AE147802F515}" destId="{7E684032-F988-4C5B-BE74-87C9096BF07C}" srcOrd="0" destOrd="1" presId="urn:microsoft.com/office/officeart/2005/8/layout/cycle4#2"/>
    <dgm:cxn modelId="{395DE6FE-8008-49DC-BFA1-AF1A94590F9F}" type="presOf" srcId="{96228CD2-3E00-45C6-B52D-190652B49440}" destId="{68318181-08BF-4D9C-97B3-0829A4090370}" srcOrd="0" destOrd="0" presId="urn:microsoft.com/office/officeart/2005/8/layout/cycle4#2"/>
    <dgm:cxn modelId="{E7328A6B-A6E4-41EC-9721-1379F25F39A8}" srcId="{1222C346-266D-45D6-A0D4-4CCF3B3C00CF}" destId="{D9A97A60-780F-4F63-B178-2BFF0315BC0F}" srcOrd="0" destOrd="0" parTransId="{44E83A0F-BE60-4F80-A072-4AD74F04258F}" sibTransId="{ADFB6F3F-FE7C-47E3-B78F-0E15B29812B8}"/>
    <dgm:cxn modelId="{CA45511F-65FA-457D-8489-4304FE0A6D65}" srcId="{3016E936-868A-4097-B687-536C5A9DA853}" destId="{533B7DA2-DE7D-4162-BEC5-A8381FC42443}" srcOrd="1" destOrd="0" parTransId="{96F7B6EB-D837-490C-8B3D-F58B644C8A18}" sibTransId="{21AC535F-8769-4F93-899C-B9E09B7B6BA6}"/>
    <dgm:cxn modelId="{61BEB3FC-96B7-438E-A5BC-BAB53B96BB5A}" type="presOf" srcId="{A878D4AD-BFBA-4268-B456-0ED8087D3526}" destId="{7E684032-F988-4C5B-BE74-87C9096BF07C}" srcOrd="0" destOrd="2" presId="urn:microsoft.com/office/officeart/2005/8/layout/cycle4#2"/>
    <dgm:cxn modelId="{FF97A2A0-C7C8-4DCB-A228-D3ACC60B3B1C}" type="presOf" srcId="{96D20529-19D7-4A16-84D9-8D225F025C07}" destId="{9920B143-A3F5-458B-AAA5-7218FA4A583D}" srcOrd="0" destOrd="0" presId="urn:microsoft.com/office/officeart/2005/8/layout/cycle4#2"/>
    <dgm:cxn modelId="{01156C7D-86F8-4DCA-BFD5-FDF0E1FB66B3}" type="presOf" srcId="{A878D4AD-BFBA-4268-B456-0ED8087D3526}" destId="{7B21E357-C38A-4662-B5C1-8465578A3C7B}" srcOrd="1" destOrd="2" presId="urn:microsoft.com/office/officeart/2005/8/layout/cycle4#2"/>
    <dgm:cxn modelId="{E42A1E96-2A0C-40F5-A55F-BD7DEC799F23}" srcId="{1535B848-2B32-45B6-9330-6C3781DD5272}" destId="{49E6881C-E061-4C4B-8AFB-AE147802F515}" srcOrd="1" destOrd="0" parTransId="{BFAE4644-4D73-42CD-A0CE-F2B8D6842C89}" sibTransId="{9E8EBF75-4882-47F2-BACF-F0C187CE8834}"/>
    <dgm:cxn modelId="{2D557D8C-1C2C-4539-9B45-EEC83051DAF3}" srcId="{1535B848-2B32-45B6-9330-6C3781DD5272}" destId="{A0782E36-CAB4-4199-8B37-64A0DC34ACC2}" srcOrd="0" destOrd="0" parTransId="{B1F70898-1563-4D36-B9B2-F7A605342ED1}" sibTransId="{C8210819-215E-462D-97A3-75DFB527DB9B}"/>
    <dgm:cxn modelId="{9195C77B-3DFD-4FFB-BB22-AE9CAA695D5C}" srcId="{0481F228-D377-493D-AD54-F2248962E54D}" destId="{96D20529-19D7-4A16-84D9-8D225F025C07}" srcOrd="0" destOrd="0" parTransId="{098AB212-03E1-4644-B8F8-D5416329D9C3}" sibTransId="{B065DF3D-FB57-470B-B163-A80F2A3F1C46}"/>
    <dgm:cxn modelId="{D31642B6-CA88-413B-B384-AD4675C5CE3C}" type="presOf" srcId="{D9A97A60-780F-4F63-B178-2BFF0315BC0F}" destId="{030EFA3F-887D-4DA4-8BA6-6A9972688BB8}" srcOrd="0" destOrd="0" presId="urn:microsoft.com/office/officeart/2005/8/layout/cycle4#2"/>
    <dgm:cxn modelId="{01AA3FC6-528D-42DC-BF16-E0AC4126F075}" type="presOf" srcId="{11CF6339-3096-4DA1-860A-2401834B9EC7}" destId="{38D420A0-D2BF-4808-8B55-0B9F98F809B6}" srcOrd="1" destOrd="1" presId="urn:microsoft.com/office/officeart/2005/8/layout/cycle4#2"/>
    <dgm:cxn modelId="{E5E38F5C-F9A0-4BC4-AA7B-7992A7C442C3}" type="presOf" srcId="{533B7DA2-DE7D-4162-BEC5-A8381FC42443}" destId="{A43883A2-E852-4B7B-912C-2B24C0B20C03}" srcOrd="0" destOrd="0" presId="urn:microsoft.com/office/officeart/2005/8/layout/cycle4#2"/>
    <dgm:cxn modelId="{AA9B699A-C727-4637-A265-777707C7866E}" srcId="{1222C346-266D-45D6-A0D4-4CCF3B3C00CF}" destId="{48AD8ABD-522E-46C1-B09E-C8C0C6C83BAB}" srcOrd="1" destOrd="0" parTransId="{280E12FA-B396-4068-A096-A25C5A094AFC}" sibTransId="{41B7CBD4-9B45-4D01-B8AF-0A86A2A1396A}"/>
    <dgm:cxn modelId="{E510AE7A-8676-4C76-8394-69550BFDF7C3}" type="presParOf" srcId="{0D17A258-9599-4622-8CE6-78D46194B071}" destId="{A2BADC88-C387-4BCE-98B9-C33159E3BC2F}" srcOrd="0" destOrd="0" presId="urn:microsoft.com/office/officeart/2005/8/layout/cycle4#2"/>
    <dgm:cxn modelId="{2913D1D9-5B1B-40EF-89BE-5C07FD58BC20}" type="presParOf" srcId="{A2BADC88-C387-4BCE-98B9-C33159E3BC2F}" destId="{31B27AAF-9AF2-4D4D-B7FE-6896FEB932D3}" srcOrd="0" destOrd="0" presId="urn:microsoft.com/office/officeart/2005/8/layout/cycle4#2"/>
    <dgm:cxn modelId="{DB0CB5C2-7AD7-4CA5-BE33-956944F49FA8}" type="presParOf" srcId="{31B27AAF-9AF2-4D4D-B7FE-6896FEB932D3}" destId="{7E684032-F988-4C5B-BE74-87C9096BF07C}" srcOrd="0" destOrd="0" presId="urn:microsoft.com/office/officeart/2005/8/layout/cycle4#2"/>
    <dgm:cxn modelId="{B3BD0C8B-7EE5-4620-8454-53AE7B50220C}" type="presParOf" srcId="{31B27AAF-9AF2-4D4D-B7FE-6896FEB932D3}" destId="{7B21E357-C38A-4662-B5C1-8465578A3C7B}" srcOrd="1" destOrd="0" presId="urn:microsoft.com/office/officeart/2005/8/layout/cycle4#2"/>
    <dgm:cxn modelId="{3CB84B54-9F0A-4B1B-ABAF-B5599BBA97DD}" type="presParOf" srcId="{A2BADC88-C387-4BCE-98B9-C33159E3BC2F}" destId="{6E28F327-14A5-4103-89F6-8944E453A42B}" srcOrd="1" destOrd="0" presId="urn:microsoft.com/office/officeart/2005/8/layout/cycle4#2"/>
    <dgm:cxn modelId="{8F9DCFB0-DBC6-4831-9406-05514C5B2C25}" type="presParOf" srcId="{6E28F327-14A5-4103-89F6-8944E453A42B}" destId="{68318181-08BF-4D9C-97B3-0829A4090370}" srcOrd="0" destOrd="0" presId="urn:microsoft.com/office/officeart/2005/8/layout/cycle4#2"/>
    <dgm:cxn modelId="{F6C110E4-CBD8-42CB-BAA7-9EDE26B4468B}" type="presParOf" srcId="{6E28F327-14A5-4103-89F6-8944E453A42B}" destId="{38D420A0-D2BF-4808-8B55-0B9F98F809B6}" srcOrd="1" destOrd="0" presId="urn:microsoft.com/office/officeart/2005/8/layout/cycle4#2"/>
    <dgm:cxn modelId="{EC227F94-DE9B-43CC-97BA-0481D44466D0}" type="presParOf" srcId="{A2BADC88-C387-4BCE-98B9-C33159E3BC2F}" destId="{1DDF87D3-62FE-48E0-AFE0-60EE1FE0B696}" srcOrd="2" destOrd="0" presId="urn:microsoft.com/office/officeart/2005/8/layout/cycle4#2"/>
    <dgm:cxn modelId="{776FC168-4260-48F6-99E8-1BAE6818B77A}" type="presParOf" srcId="{1DDF87D3-62FE-48E0-AFE0-60EE1FE0B696}" destId="{030EFA3F-887D-4DA4-8BA6-6A9972688BB8}" srcOrd="0" destOrd="0" presId="urn:microsoft.com/office/officeart/2005/8/layout/cycle4#2"/>
    <dgm:cxn modelId="{5F9F6D86-E722-4E78-AD68-E834F74A5787}" type="presParOf" srcId="{1DDF87D3-62FE-48E0-AFE0-60EE1FE0B696}" destId="{052B9240-812A-4B34-BB76-32805A92B676}" srcOrd="1" destOrd="0" presId="urn:microsoft.com/office/officeart/2005/8/layout/cycle4#2"/>
    <dgm:cxn modelId="{8126C522-A619-4D83-9B0A-C1567AA99033}" type="presParOf" srcId="{A2BADC88-C387-4BCE-98B9-C33159E3BC2F}" destId="{8A3C4E7B-815D-4E75-B861-FB70C8EDA56C}" srcOrd="3" destOrd="0" presId="urn:microsoft.com/office/officeart/2005/8/layout/cycle4#2"/>
    <dgm:cxn modelId="{D2B932AC-8E17-4724-9C6B-2A471476B0FC}" type="presParOf" srcId="{8A3C4E7B-815D-4E75-B861-FB70C8EDA56C}" destId="{9920B143-A3F5-458B-AAA5-7218FA4A583D}" srcOrd="0" destOrd="0" presId="urn:microsoft.com/office/officeart/2005/8/layout/cycle4#2"/>
    <dgm:cxn modelId="{BB3BC050-9094-4C19-9E24-70E3E23B3301}" type="presParOf" srcId="{8A3C4E7B-815D-4E75-B861-FB70C8EDA56C}" destId="{7A040BD3-58D2-41DE-BBF8-E0C96066A13D}" srcOrd="1" destOrd="0" presId="urn:microsoft.com/office/officeart/2005/8/layout/cycle4#2"/>
    <dgm:cxn modelId="{682929D7-B89D-4DD2-84D9-DEE4326A55CD}" type="presParOf" srcId="{A2BADC88-C387-4BCE-98B9-C33159E3BC2F}" destId="{39CE1F80-A8FF-4851-A2EC-116B1ACBF34A}" srcOrd="4" destOrd="0" presId="urn:microsoft.com/office/officeart/2005/8/layout/cycle4#2"/>
    <dgm:cxn modelId="{FC45098D-87FB-4E2A-BB29-FC4D00D4A101}" type="presParOf" srcId="{0D17A258-9599-4622-8CE6-78D46194B071}" destId="{4F669604-C3C2-4B44-8955-F6DAAFC28C8E}" srcOrd="1" destOrd="0" presId="urn:microsoft.com/office/officeart/2005/8/layout/cycle4#2"/>
    <dgm:cxn modelId="{7B38140A-BFCC-47B0-8D9C-405CF6CDE48B}" type="presParOf" srcId="{4F669604-C3C2-4B44-8955-F6DAAFC28C8E}" destId="{49A41F39-5936-4609-86DD-E3BE824562B4}" srcOrd="0" destOrd="0" presId="urn:microsoft.com/office/officeart/2005/8/layout/cycle4#2"/>
    <dgm:cxn modelId="{983C5ACB-4CD6-4BF5-AEEB-A81EC09F7DF9}" type="presParOf" srcId="{4F669604-C3C2-4B44-8955-F6DAAFC28C8E}" destId="{A43883A2-E852-4B7B-912C-2B24C0B20C03}" srcOrd="1" destOrd="0" presId="urn:microsoft.com/office/officeart/2005/8/layout/cycle4#2"/>
    <dgm:cxn modelId="{55896BB1-82B5-4658-8B6C-056DF32CE3D2}" type="presParOf" srcId="{4F669604-C3C2-4B44-8955-F6DAAFC28C8E}" destId="{E4CFBA88-8F79-459A-ADB4-4770099D4321}" srcOrd="2" destOrd="0" presId="urn:microsoft.com/office/officeart/2005/8/layout/cycle4#2"/>
    <dgm:cxn modelId="{B751C1AD-C17A-4B01-ACCF-D8609E2BE668}" type="presParOf" srcId="{4F669604-C3C2-4B44-8955-F6DAAFC28C8E}" destId="{EE115923-1371-4B08-B8DF-3AF9C2509B59}" srcOrd="3" destOrd="0" presId="urn:microsoft.com/office/officeart/2005/8/layout/cycle4#2"/>
    <dgm:cxn modelId="{84AF7FA5-0973-4720-8C8D-1C7EAF46C9B8}" type="presParOf" srcId="{4F669604-C3C2-4B44-8955-F6DAAFC28C8E}" destId="{C0CD7A4A-4E04-40D8-BA59-69599CB52110}" srcOrd="4" destOrd="0" presId="urn:microsoft.com/office/officeart/2005/8/layout/cycle4#2"/>
    <dgm:cxn modelId="{153BEF9A-84AC-4DDF-AB18-94DA83D54794}" type="presParOf" srcId="{0D17A258-9599-4622-8CE6-78D46194B071}" destId="{F4CF0FD2-138A-4FA7-B361-90AEB8712B1B}" srcOrd="2" destOrd="0" presId="urn:microsoft.com/office/officeart/2005/8/layout/cycle4#2"/>
    <dgm:cxn modelId="{4525CF77-F18F-49FE-8F06-FB129AD01922}" type="presParOf" srcId="{0D17A258-9599-4622-8CE6-78D46194B071}" destId="{F98E4489-651D-450A-B445-D3E28E572F4B}" srcOrd="3" destOrd="0" presId="urn:microsoft.com/office/officeart/2005/8/layout/cycle4#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7ED46C2-2D73-46FC-8551-63DD7A0EC7F9}" type="doc">
      <dgm:prSet loTypeId="urn:microsoft.com/office/officeart/2005/8/layout/chevron1" loCatId="process" qsTypeId="urn:microsoft.com/office/officeart/2005/8/quickstyle/simple1#3" qsCatId="simple" csTypeId="urn:microsoft.com/office/officeart/2005/8/colors/accent1_2#3" csCatId="accent1" phldr="1"/>
      <dgm:spPr/>
    </dgm:pt>
    <dgm:pt modelId="{6C4C175B-9CCF-49C9-96B0-00E0D3FA0A59}">
      <dgm:prSet phldrT="[Text]" custT="1"/>
      <dgm:spPr>
        <a:solidFill>
          <a:schemeClr val="accent3">
            <a:lumMod val="20000"/>
            <a:lumOff val="80000"/>
          </a:schemeClr>
        </a:solidFill>
        <a:scene3d>
          <a:camera prst="orthographicFront"/>
          <a:lightRig rig="threePt" dir="t"/>
        </a:scene3d>
        <a:sp3d>
          <a:bevelT/>
        </a:sp3d>
      </dgm:spPr>
      <dgm:t>
        <a:bodyPr/>
        <a:lstStyle/>
        <a:p>
          <a:r>
            <a:rPr lang="en-CA" sz="1200" b="1" dirty="0" smtClean="0">
              <a:solidFill>
                <a:srgbClr val="000000"/>
              </a:solidFill>
            </a:rPr>
            <a:t>Gulf of Mexico Business Unit</a:t>
          </a:r>
          <a:endParaRPr lang="en-CA" sz="1400" b="1" dirty="0">
            <a:solidFill>
              <a:srgbClr val="000000"/>
            </a:solidFill>
          </a:endParaRPr>
        </a:p>
      </dgm:t>
    </dgm:pt>
    <dgm:pt modelId="{081DC99C-960B-4E8A-948C-BD8036EC07F0}" type="parTrans" cxnId="{814F79C8-F9AF-4A4A-A89D-029A9B3097BD}">
      <dgm:prSet/>
      <dgm:spPr/>
      <dgm:t>
        <a:bodyPr/>
        <a:lstStyle/>
        <a:p>
          <a:endParaRPr lang="en-CA"/>
        </a:p>
      </dgm:t>
    </dgm:pt>
    <dgm:pt modelId="{D664F6A2-F97F-43A5-9802-BCDF254DD987}" type="sibTrans" cxnId="{814F79C8-F9AF-4A4A-A89D-029A9B3097BD}">
      <dgm:prSet/>
      <dgm:spPr/>
      <dgm:t>
        <a:bodyPr/>
        <a:lstStyle/>
        <a:p>
          <a:endParaRPr lang="en-CA"/>
        </a:p>
      </dgm:t>
    </dgm:pt>
    <dgm:pt modelId="{E5E81F2A-868F-4D65-960F-8E22BC1EDE12}">
      <dgm:prSet phldrT="[Text]" custT="1"/>
      <dgm:spPr>
        <a:solidFill>
          <a:schemeClr val="accent3">
            <a:lumMod val="75000"/>
          </a:schemeClr>
        </a:solidFill>
        <a:scene3d>
          <a:camera prst="orthographicFront"/>
          <a:lightRig rig="threePt" dir="t"/>
        </a:scene3d>
        <a:sp3d>
          <a:bevelT/>
        </a:sp3d>
      </dgm:spPr>
      <dgm:t>
        <a:bodyPr/>
        <a:lstStyle/>
        <a:p>
          <a:r>
            <a:rPr lang="en-CA" sz="1200" b="1" dirty="0" smtClean="0">
              <a:solidFill>
                <a:schemeClr val="bg1"/>
              </a:solidFill>
            </a:rPr>
            <a:t>Eagle Ford Shale Gas Business Unit</a:t>
          </a:r>
          <a:endParaRPr lang="en-CA" sz="1200" b="1" dirty="0">
            <a:solidFill>
              <a:schemeClr val="bg1"/>
            </a:solidFill>
          </a:endParaRPr>
        </a:p>
      </dgm:t>
    </dgm:pt>
    <dgm:pt modelId="{70AC8AEB-65C2-4314-918E-0B9D5BB03943}" type="parTrans" cxnId="{49868C46-3E13-4174-9509-20774EE86EF0}">
      <dgm:prSet/>
      <dgm:spPr/>
      <dgm:t>
        <a:bodyPr/>
        <a:lstStyle/>
        <a:p>
          <a:endParaRPr lang="en-CA"/>
        </a:p>
      </dgm:t>
    </dgm:pt>
    <dgm:pt modelId="{475BCD93-1827-4A31-8270-77ED9E585162}" type="sibTrans" cxnId="{49868C46-3E13-4174-9509-20774EE86EF0}">
      <dgm:prSet/>
      <dgm:spPr/>
      <dgm:t>
        <a:bodyPr/>
        <a:lstStyle/>
        <a:p>
          <a:endParaRPr lang="en-CA"/>
        </a:p>
      </dgm:t>
    </dgm:pt>
    <dgm:pt modelId="{737EE1A8-C2C4-4A6A-BD6C-CC4758492349}">
      <dgm:prSet phldrT="[Text]" custT="1"/>
      <dgm:spPr>
        <a:solidFill>
          <a:schemeClr val="accent3">
            <a:lumMod val="50000"/>
          </a:schemeClr>
        </a:solidFill>
        <a:scene3d>
          <a:camera prst="orthographicFront"/>
          <a:lightRig rig="threePt" dir="t"/>
        </a:scene3d>
        <a:sp3d>
          <a:bevelT/>
        </a:sp3d>
      </dgm:spPr>
      <dgm:t>
        <a:bodyPr/>
        <a:lstStyle/>
        <a:p>
          <a:r>
            <a:rPr lang="en-CA" sz="1200" b="1" dirty="0" smtClean="0"/>
            <a:t>Angola Deepwater Business Unit</a:t>
          </a:r>
          <a:endParaRPr lang="en-CA" sz="1200" b="1" dirty="0"/>
        </a:p>
      </dgm:t>
    </dgm:pt>
    <dgm:pt modelId="{58717E63-4D3D-4886-8709-C47EDFD4E70E}" type="parTrans" cxnId="{5291FE79-CB33-4D00-AED5-6528A95FA79D}">
      <dgm:prSet/>
      <dgm:spPr/>
      <dgm:t>
        <a:bodyPr/>
        <a:lstStyle/>
        <a:p>
          <a:endParaRPr lang="en-CA"/>
        </a:p>
      </dgm:t>
    </dgm:pt>
    <dgm:pt modelId="{DC37D0EC-7219-4922-8F38-B0945A7F05D8}" type="sibTrans" cxnId="{5291FE79-CB33-4D00-AED5-6528A95FA79D}">
      <dgm:prSet/>
      <dgm:spPr/>
      <dgm:t>
        <a:bodyPr/>
        <a:lstStyle/>
        <a:p>
          <a:endParaRPr lang="en-CA"/>
        </a:p>
      </dgm:t>
    </dgm:pt>
    <dgm:pt modelId="{763D6B63-74B1-48D8-B7B7-F8FDB89E9982}">
      <dgm:prSet phldrT="[Text]" custT="1"/>
      <dgm:spPr>
        <a:solidFill>
          <a:schemeClr val="accent3">
            <a:lumMod val="60000"/>
            <a:lumOff val="40000"/>
          </a:schemeClr>
        </a:solidFill>
        <a:scene3d>
          <a:camera prst="orthographicFront"/>
          <a:lightRig rig="threePt" dir="t"/>
        </a:scene3d>
        <a:sp3d>
          <a:bevelT/>
        </a:sp3d>
      </dgm:spPr>
      <dgm:t>
        <a:bodyPr/>
        <a:lstStyle/>
        <a:p>
          <a:r>
            <a:rPr lang="en-CA" sz="1200" b="1" dirty="0" smtClean="0">
              <a:solidFill>
                <a:srgbClr val="000000"/>
              </a:solidFill>
            </a:rPr>
            <a:t>Alaska North Slope Business Unit</a:t>
          </a:r>
          <a:endParaRPr lang="en-CA" sz="1200" b="1" dirty="0">
            <a:solidFill>
              <a:srgbClr val="000000"/>
            </a:solidFill>
          </a:endParaRPr>
        </a:p>
      </dgm:t>
    </dgm:pt>
    <dgm:pt modelId="{EF1FEA6F-F786-431D-9BB0-88869DCE20B4}" type="parTrans" cxnId="{2B2AEF71-663E-4661-B4DA-F98E887241D4}">
      <dgm:prSet/>
      <dgm:spPr/>
      <dgm:t>
        <a:bodyPr/>
        <a:lstStyle/>
        <a:p>
          <a:endParaRPr lang="en-CA"/>
        </a:p>
      </dgm:t>
    </dgm:pt>
    <dgm:pt modelId="{EEC8D8AC-6149-4CDE-8FAA-01F0CB44F53C}" type="sibTrans" cxnId="{2B2AEF71-663E-4661-B4DA-F98E887241D4}">
      <dgm:prSet/>
      <dgm:spPr/>
      <dgm:t>
        <a:bodyPr/>
        <a:lstStyle/>
        <a:p>
          <a:endParaRPr lang="en-CA"/>
        </a:p>
      </dgm:t>
    </dgm:pt>
    <dgm:pt modelId="{F3427EDB-5B35-4939-9CD3-99497A173909}">
      <dgm:prSet phldrT="[Text]" custT="1"/>
      <dgm:spPr>
        <a:solidFill>
          <a:schemeClr val="accent3">
            <a:lumMod val="40000"/>
            <a:lumOff val="60000"/>
          </a:schemeClr>
        </a:solidFill>
        <a:scene3d>
          <a:camera prst="orthographicFront"/>
          <a:lightRig rig="threePt" dir="t"/>
        </a:scene3d>
        <a:sp3d>
          <a:bevelT/>
        </a:sp3d>
      </dgm:spPr>
      <dgm:t>
        <a:bodyPr/>
        <a:lstStyle/>
        <a:p>
          <a:r>
            <a:rPr lang="en-CA" sz="1200" b="1" dirty="0" smtClean="0">
              <a:solidFill>
                <a:srgbClr val="000000"/>
              </a:solidFill>
            </a:rPr>
            <a:t>UK North Sea Business Unit</a:t>
          </a:r>
          <a:endParaRPr lang="en-CA" sz="1200" b="1" dirty="0">
            <a:solidFill>
              <a:srgbClr val="000000"/>
            </a:solidFill>
          </a:endParaRPr>
        </a:p>
      </dgm:t>
    </dgm:pt>
    <dgm:pt modelId="{F32E1C8B-F82F-44E8-9291-CED2B3DE70D2}" type="parTrans" cxnId="{FF4C1969-B084-4375-910B-9E7F1B7A0730}">
      <dgm:prSet/>
      <dgm:spPr/>
      <dgm:t>
        <a:bodyPr/>
        <a:lstStyle/>
        <a:p>
          <a:endParaRPr lang="en-CA"/>
        </a:p>
      </dgm:t>
    </dgm:pt>
    <dgm:pt modelId="{6C35E302-37FB-4C9D-88A6-8EE2CBD9618D}" type="sibTrans" cxnId="{FF4C1969-B084-4375-910B-9E7F1B7A0730}">
      <dgm:prSet/>
      <dgm:spPr/>
      <dgm:t>
        <a:bodyPr/>
        <a:lstStyle/>
        <a:p>
          <a:endParaRPr lang="en-CA"/>
        </a:p>
      </dgm:t>
    </dgm:pt>
    <dgm:pt modelId="{9CBC5F53-5FBE-4815-9330-C36590812C4B}" type="pres">
      <dgm:prSet presAssocID="{77ED46C2-2D73-46FC-8551-63DD7A0EC7F9}" presName="Name0" presStyleCnt="0">
        <dgm:presLayoutVars>
          <dgm:dir/>
          <dgm:animLvl val="lvl"/>
          <dgm:resizeHandles val="exact"/>
        </dgm:presLayoutVars>
      </dgm:prSet>
      <dgm:spPr/>
    </dgm:pt>
    <dgm:pt modelId="{D11DFBBD-5BEB-40E7-AC72-EF294A20668F}" type="pres">
      <dgm:prSet presAssocID="{6C4C175B-9CCF-49C9-96B0-00E0D3FA0A59}" presName="parTxOnly" presStyleLbl="node1" presStyleIdx="0" presStyleCnt="5">
        <dgm:presLayoutVars>
          <dgm:chMax val="0"/>
          <dgm:chPref val="0"/>
          <dgm:bulletEnabled val="1"/>
        </dgm:presLayoutVars>
      </dgm:prSet>
      <dgm:spPr/>
      <dgm:t>
        <a:bodyPr/>
        <a:lstStyle/>
        <a:p>
          <a:endParaRPr lang="en-CA"/>
        </a:p>
      </dgm:t>
    </dgm:pt>
    <dgm:pt modelId="{7CB2B3C8-2FF1-411C-A29F-147934C24626}" type="pres">
      <dgm:prSet presAssocID="{D664F6A2-F97F-43A5-9802-BCDF254DD987}" presName="parTxOnlySpace" presStyleCnt="0"/>
      <dgm:spPr/>
    </dgm:pt>
    <dgm:pt modelId="{D2D00776-8E2C-433A-97DC-50295D067D7A}" type="pres">
      <dgm:prSet presAssocID="{F3427EDB-5B35-4939-9CD3-99497A173909}" presName="parTxOnly" presStyleLbl="node1" presStyleIdx="1" presStyleCnt="5" custLinFactNeighborX="-5456">
        <dgm:presLayoutVars>
          <dgm:chMax val="0"/>
          <dgm:chPref val="0"/>
          <dgm:bulletEnabled val="1"/>
        </dgm:presLayoutVars>
      </dgm:prSet>
      <dgm:spPr/>
      <dgm:t>
        <a:bodyPr/>
        <a:lstStyle/>
        <a:p>
          <a:endParaRPr lang="en-CA"/>
        </a:p>
      </dgm:t>
    </dgm:pt>
    <dgm:pt modelId="{CB917815-CD3C-45CB-B31B-03F80DD4D41F}" type="pres">
      <dgm:prSet presAssocID="{6C35E302-37FB-4C9D-88A6-8EE2CBD9618D}" presName="parTxOnlySpace" presStyleCnt="0"/>
      <dgm:spPr/>
    </dgm:pt>
    <dgm:pt modelId="{8F3C830C-FE25-43A3-8430-4246867E4BE5}" type="pres">
      <dgm:prSet presAssocID="{763D6B63-74B1-48D8-B7B7-F8FDB89E9982}" presName="parTxOnly" presStyleLbl="node1" presStyleIdx="2" presStyleCnt="5" custLinFactNeighborX="0">
        <dgm:presLayoutVars>
          <dgm:chMax val="0"/>
          <dgm:chPref val="0"/>
          <dgm:bulletEnabled val="1"/>
        </dgm:presLayoutVars>
      </dgm:prSet>
      <dgm:spPr/>
      <dgm:t>
        <a:bodyPr/>
        <a:lstStyle/>
        <a:p>
          <a:endParaRPr lang="en-CA"/>
        </a:p>
      </dgm:t>
    </dgm:pt>
    <dgm:pt modelId="{AC58DD1F-E48C-4F00-A6BA-A24FE1420BA3}" type="pres">
      <dgm:prSet presAssocID="{EEC8D8AC-6149-4CDE-8FAA-01F0CB44F53C}" presName="parTxOnlySpace" presStyleCnt="0"/>
      <dgm:spPr/>
    </dgm:pt>
    <dgm:pt modelId="{1D50A8A9-DA7D-47C1-8ACB-5ACA8833804F}" type="pres">
      <dgm:prSet presAssocID="{E5E81F2A-868F-4D65-960F-8E22BC1EDE12}" presName="parTxOnly" presStyleLbl="node1" presStyleIdx="3" presStyleCnt="5" custLinFactNeighborX="16359">
        <dgm:presLayoutVars>
          <dgm:chMax val="0"/>
          <dgm:chPref val="0"/>
          <dgm:bulletEnabled val="1"/>
        </dgm:presLayoutVars>
      </dgm:prSet>
      <dgm:spPr/>
      <dgm:t>
        <a:bodyPr/>
        <a:lstStyle/>
        <a:p>
          <a:endParaRPr lang="en-CA"/>
        </a:p>
      </dgm:t>
    </dgm:pt>
    <dgm:pt modelId="{36B32F39-235B-4684-87FB-1948EA43CA3F}" type="pres">
      <dgm:prSet presAssocID="{475BCD93-1827-4A31-8270-77ED9E585162}" presName="parTxOnlySpace" presStyleCnt="0"/>
      <dgm:spPr/>
    </dgm:pt>
    <dgm:pt modelId="{F14A7874-873B-426D-B10D-08D45F2CAE49}" type="pres">
      <dgm:prSet presAssocID="{737EE1A8-C2C4-4A6A-BD6C-CC4758492349}" presName="parTxOnly" presStyleLbl="node1" presStyleIdx="4" presStyleCnt="5">
        <dgm:presLayoutVars>
          <dgm:chMax val="0"/>
          <dgm:chPref val="0"/>
          <dgm:bulletEnabled val="1"/>
        </dgm:presLayoutVars>
      </dgm:prSet>
      <dgm:spPr/>
      <dgm:t>
        <a:bodyPr/>
        <a:lstStyle/>
        <a:p>
          <a:endParaRPr lang="en-CA"/>
        </a:p>
      </dgm:t>
    </dgm:pt>
  </dgm:ptLst>
  <dgm:cxnLst>
    <dgm:cxn modelId="{89840E83-7C7C-4B6A-81BF-63F891797F5E}" type="presOf" srcId="{E5E81F2A-868F-4D65-960F-8E22BC1EDE12}" destId="{1D50A8A9-DA7D-47C1-8ACB-5ACA8833804F}" srcOrd="0" destOrd="0" presId="urn:microsoft.com/office/officeart/2005/8/layout/chevron1"/>
    <dgm:cxn modelId="{2B2AEF71-663E-4661-B4DA-F98E887241D4}" srcId="{77ED46C2-2D73-46FC-8551-63DD7A0EC7F9}" destId="{763D6B63-74B1-48D8-B7B7-F8FDB89E9982}" srcOrd="2" destOrd="0" parTransId="{EF1FEA6F-F786-431D-9BB0-88869DCE20B4}" sibTransId="{EEC8D8AC-6149-4CDE-8FAA-01F0CB44F53C}"/>
    <dgm:cxn modelId="{CA362028-B530-46AA-9E17-E9736C87FE94}" type="presOf" srcId="{737EE1A8-C2C4-4A6A-BD6C-CC4758492349}" destId="{F14A7874-873B-426D-B10D-08D45F2CAE49}" srcOrd="0" destOrd="0" presId="urn:microsoft.com/office/officeart/2005/8/layout/chevron1"/>
    <dgm:cxn modelId="{5291FE79-CB33-4D00-AED5-6528A95FA79D}" srcId="{77ED46C2-2D73-46FC-8551-63DD7A0EC7F9}" destId="{737EE1A8-C2C4-4A6A-BD6C-CC4758492349}" srcOrd="4" destOrd="0" parTransId="{58717E63-4D3D-4886-8709-C47EDFD4E70E}" sibTransId="{DC37D0EC-7219-4922-8F38-B0945A7F05D8}"/>
    <dgm:cxn modelId="{49868C46-3E13-4174-9509-20774EE86EF0}" srcId="{77ED46C2-2D73-46FC-8551-63DD7A0EC7F9}" destId="{E5E81F2A-868F-4D65-960F-8E22BC1EDE12}" srcOrd="3" destOrd="0" parTransId="{70AC8AEB-65C2-4314-918E-0B9D5BB03943}" sibTransId="{475BCD93-1827-4A31-8270-77ED9E585162}"/>
    <dgm:cxn modelId="{D98C9006-8941-4014-BE42-B57B4CA83983}" type="presOf" srcId="{77ED46C2-2D73-46FC-8551-63DD7A0EC7F9}" destId="{9CBC5F53-5FBE-4815-9330-C36590812C4B}" srcOrd="0" destOrd="0" presId="urn:microsoft.com/office/officeart/2005/8/layout/chevron1"/>
    <dgm:cxn modelId="{0BB2ABCB-DB45-4C23-A4F2-05A214BEDA52}" type="presOf" srcId="{6C4C175B-9CCF-49C9-96B0-00E0D3FA0A59}" destId="{D11DFBBD-5BEB-40E7-AC72-EF294A20668F}" srcOrd="0" destOrd="0" presId="urn:microsoft.com/office/officeart/2005/8/layout/chevron1"/>
    <dgm:cxn modelId="{3711526E-509E-4F19-B961-AC4C7CD7E9E6}" type="presOf" srcId="{F3427EDB-5B35-4939-9CD3-99497A173909}" destId="{D2D00776-8E2C-433A-97DC-50295D067D7A}" srcOrd="0" destOrd="0" presId="urn:microsoft.com/office/officeart/2005/8/layout/chevron1"/>
    <dgm:cxn modelId="{814F79C8-F9AF-4A4A-A89D-029A9B3097BD}" srcId="{77ED46C2-2D73-46FC-8551-63DD7A0EC7F9}" destId="{6C4C175B-9CCF-49C9-96B0-00E0D3FA0A59}" srcOrd="0" destOrd="0" parTransId="{081DC99C-960B-4E8A-948C-BD8036EC07F0}" sibTransId="{D664F6A2-F97F-43A5-9802-BCDF254DD987}"/>
    <dgm:cxn modelId="{FF4C1969-B084-4375-910B-9E7F1B7A0730}" srcId="{77ED46C2-2D73-46FC-8551-63DD7A0EC7F9}" destId="{F3427EDB-5B35-4939-9CD3-99497A173909}" srcOrd="1" destOrd="0" parTransId="{F32E1C8B-F82F-44E8-9291-CED2B3DE70D2}" sibTransId="{6C35E302-37FB-4C9D-88A6-8EE2CBD9618D}"/>
    <dgm:cxn modelId="{79675F8F-1B5E-44FC-B9E2-A2D48B4B3295}" type="presOf" srcId="{763D6B63-74B1-48D8-B7B7-F8FDB89E9982}" destId="{8F3C830C-FE25-43A3-8430-4246867E4BE5}" srcOrd="0" destOrd="0" presId="urn:microsoft.com/office/officeart/2005/8/layout/chevron1"/>
    <dgm:cxn modelId="{17322AF3-AFCF-4436-86E1-A676F6E5788D}" type="presParOf" srcId="{9CBC5F53-5FBE-4815-9330-C36590812C4B}" destId="{D11DFBBD-5BEB-40E7-AC72-EF294A20668F}" srcOrd="0" destOrd="0" presId="urn:microsoft.com/office/officeart/2005/8/layout/chevron1"/>
    <dgm:cxn modelId="{A9B68C7F-2AAD-4CBB-8D57-E69D1A2E21D5}" type="presParOf" srcId="{9CBC5F53-5FBE-4815-9330-C36590812C4B}" destId="{7CB2B3C8-2FF1-411C-A29F-147934C24626}" srcOrd="1" destOrd="0" presId="urn:microsoft.com/office/officeart/2005/8/layout/chevron1"/>
    <dgm:cxn modelId="{3F5D4F89-909F-4B42-A569-B1D86A9C7A77}" type="presParOf" srcId="{9CBC5F53-5FBE-4815-9330-C36590812C4B}" destId="{D2D00776-8E2C-433A-97DC-50295D067D7A}" srcOrd="2" destOrd="0" presId="urn:microsoft.com/office/officeart/2005/8/layout/chevron1"/>
    <dgm:cxn modelId="{784F12AE-2162-4172-9123-BBA7923C5C63}" type="presParOf" srcId="{9CBC5F53-5FBE-4815-9330-C36590812C4B}" destId="{CB917815-CD3C-45CB-B31B-03F80DD4D41F}" srcOrd="3" destOrd="0" presId="urn:microsoft.com/office/officeart/2005/8/layout/chevron1"/>
    <dgm:cxn modelId="{69B34D5E-DF7C-47D7-8447-C69C1D16839B}" type="presParOf" srcId="{9CBC5F53-5FBE-4815-9330-C36590812C4B}" destId="{8F3C830C-FE25-43A3-8430-4246867E4BE5}" srcOrd="4" destOrd="0" presId="urn:microsoft.com/office/officeart/2005/8/layout/chevron1"/>
    <dgm:cxn modelId="{DC26C4A9-4AEA-45FA-AB59-04E7770C4A1C}" type="presParOf" srcId="{9CBC5F53-5FBE-4815-9330-C36590812C4B}" destId="{AC58DD1F-E48C-4F00-A6BA-A24FE1420BA3}" srcOrd="5" destOrd="0" presId="urn:microsoft.com/office/officeart/2005/8/layout/chevron1"/>
    <dgm:cxn modelId="{84F76AAA-6B05-4723-8260-F640FD5BE827}" type="presParOf" srcId="{9CBC5F53-5FBE-4815-9330-C36590812C4B}" destId="{1D50A8A9-DA7D-47C1-8ACB-5ACA8833804F}" srcOrd="6" destOrd="0" presId="urn:microsoft.com/office/officeart/2005/8/layout/chevron1"/>
    <dgm:cxn modelId="{0DA8C008-5C63-4A76-B35A-D5826816C22A}" type="presParOf" srcId="{9CBC5F53-5FBE-4815-9330-C36590812C4B}" destId="{36B32F39-235B-4684-87FB-1948EA43CA3F}" srcOrd="7" destOrd="0" presId="urn:microsoft.com/office/officeart/2005/8/layout/chevron1"/>
    <dgm:cxn modelId="{8C919984-1FF9-4EE3-A860-EA9DEBD449D1}" type="presParOf" srcId="{9CBC5F53-5FBE-4815-9330-C36590812C4B}" destId="{F14A7874-873B-426D-B10D-08D45F2CAE49}" srcOrd="8" destOrd="0" presId="urn:microsoft.com/office/officeart/2005/8/layout/chevro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016E936-868A-4097-B687-536C5A9DA853}" type="doc">
      <dgm:prSet loTypeId="urn:microsoft.com/office/officeart/2005/8/layout/cycle4#3" loCatId="cycle" qsTypeId="urn:microsoft.com/office/officeart/2005/8/quickstyle/simple1#4" qsCatId="simple" csTypeId="urn:microsoft.com/office/officeart/2005/8/colors/accent1_2#4" csCatId="accent1" phldr="1"/>
      <dgm:spPr/>
      <dgm:t>
        <a:bodyPr/>
        <a:lstStyle/>
        <a:p>
          <a:endParaRPr lang="en-CA"/>
        </a:p>
      </dgm:t>
    </dgm:pt>
    <dgm:pt modelId="{1535B848-2B32-45B6-9330-6C3781DD5272}">
      <dgm:prSet phldrT="[Text]" custT="1"/>
      <dgm:spPr>
        <a:solidFill>
          <a:srgbClr val="0070C0"/>
        </a:solidFill>
        <a:ln>
          <a:noFill/>
        </a:ln>
        <a:scene3d>
          <a:camera prst="orthographicFront"/>
          <a:lightRig rig="threePt" dir="t"/>
        </a:scene3d>
        <a:sp3d>
          <a:bevelT/>
        </a:sp3d>
      </dgm:spPr>
      <dgm:t>
        <a:bodyPr/>
        <a:lstStyle/>
        <a:p>
          <a:r>
            <a:rPr lang="en-CA" sz="1800" b="1" dirty="0" smtClean="0">
              <a:solidFill>
                <a:schemeClr val="bg1"/>
              </a:solidFill>
            </a:rPr>
            <a:t>Q1:</a:t>
          </a:r>
        </a:p>
        <a:p>
          <a:r>
            <a:rPr lang="en-CA" sz="1600" b="1" dirty="0" smtClean="0">
              <a:solidFill>
                <a:schemeClr val="bg1"/>
              </a:solidFill>
            </a:rPr>
            <a:t>Strategy Review and Update</a:t>
          </a:r>
          <a:endParaRPr lang="en-CA" sz="1600" b="1" dirty="0">
            <a:solidFill>
              <a:schemeClr val="bg1"/>
            </a:solidFill>
          </a:endParaRPr>
        </a:p>
      </dgm:t>
    </dgm:pt>
    <dgm:pt modelId="{2F4623B4-2C34-4F39-82C3-FB501085F4FA}" type="parTrans" cxnId="{2062E48A-C6DF-48BB-8D33-C13FF4D6C655}">
      <dgm:prSet/>
      <dgm:spPr/>
      <dgm:t>
        <a:bodyPr/>
        <a:lstStyle/>
        <a:p>
          <a:endParaRPr lang="en-CA"/>
        </a:p>
      </dgm:t>
    </dgm:pt>
    <dgm:pt modelId="{84D49188-51AF-4C2F-9615-76AEB40BE9CE}" type="sibTrans" cxnId="{2062E48A-C6DF-48BB-8D33-C13FF4D6C655}">
      <dgm:prSet/>
      <dgm:spPr/>
      <dgm:t>
        <a:bodyPr/>
        <a:lstStyle/>
        <a:p>
          <a:endParaRPr lang="en-CA"/>
        </a:p>
      </dgm:t>
    </dgm:pt>
    <dgm:pt modelId="{A0782E36-CAB4-4199-8B37-64A0DC34ACC2}">
      <dgm:prSet phldrT="[Text]" custT="1"/>
      <dgm:spPr>
        <a:ln>
          <a:solidFill>
            <a:srgbClr val="0070C0"/>
          </a:solidFill>
        </a:ln>
      </dgm:spPr>
      <dgm:t>
        <a:bodyPr/>
        <a:lstStyle/>
        <a:p>
          <a:r>
            <a:rPr lang="en-CA" sz="1200" b="0" dirty="0" smtClean="0">
              <a:solidFill>
                <a:schemeClr val="tx1"/>
              </a:solidFill>
            </a:rPr>
            <a:t>Annual strategy review, basin positioning, operating environment</a:t>
          </a:r>
          <a:endParaRPr lang="en-CA" sz="1200" b="0" dirty="0">
            <a:solidFill>
              <a:schemeClr val="tx1"/>
            </a:solidFill>
          </a:endParaRPr>
        </a:p>
      </dgm:t>
    </dgm:pt>
    <dgm:pt modelId="{B1F70898-1563-4D36-B9B2-F7A605342ED1}" type="parTrans" cxnId="{2D557D8C-1C2C-4539-9B45-EEC83051DAF3}">
      <dgm:prSet/>
      <dgm:spPr/>
      <dgm:t>
        <a:bodyPr/>
        <a:lstStyle/>
        <a:p>
          <a:endParaRPr lang="en-CA"/>
        </a:p>
      </dgm:t>
    </dgm:pt>
    <dgm:pt modelId="{C8210819-215E-462D-97A3-75DFB527DB9B}" type="sibTrans" cxnId="{2D557D8C-1C2C-4539-9B45-EEC83051DAF3}">
      <dgm:prSet/>
      <dgm:spPr/>
      <dgm:t>
        <a:bodyPr/>
        <a:lstStyle/>
        <a:p>
          <a:endParaRPr lang="en-CA"/>
        </a:p>
      </dgm:t>
    </dgm:pt>
    <dgm:pt modelId="{533B7DA2-DE7D-4162-BEC5-A8381FC42443}">
      <dgm:prSet phldrT="[Text]" custT="1"/>
      <dgm:spPr>
        <a:solidFill>
          <a:srgbClr val="00B050"/>
        </a:solidFill>
        <a:ln>
          <a:noFill/>
        </a:ln>
        <a:scene3d>
          <a:camera prst="orthographicFront"/>
          <a:lightRig rig="threePt" dir="t"/>
        </a:scene3d>
        <a:sp3d>
          <a:bevelT/>
        </a:sp3d>
      </dgm:spPr>
      <dgm:t>
        <a:bodyPr/>
        <a:lstStyle/>
        <a:p>
          <a:r>
            <a:rPr lang="en-CA" sz="1800" b="1" dirty="0" smtClean="0">
              <a:solidFill>
                <a:schemeClr val="tx1"/>
              </a:solidFill>
            </a:rPr>
            <a:t>Q4:</a:t>
          </a:r>
        </a:p>
        <a:p>
          <a:r>
            <a:rPr lang="en-CA" sz="1600" b="1" dirty="0" smtClean="0">
              <a:solidFill>
                <a:schemeClr val="tx1"/>
              </a:solidFill>
            </a:rPr>
            <a:t>Budget Approval</a:t>
          </a:r>
          <a:endParaRPr lang="en-CA" sz="1600" b="1" dirty="0">
            <a:solidFill>
              <a:schemeClr val="tx1"/>
            </a:solidFill>
          </a:endParaRPr>
        </a:p>
      </dgm:t>
    </dgm:pt>
    <dgm:pt modelId="{96F7B6EB-D837-490C-8B3D-F58B644C8A18}" type="parTrans" cxnId="{CA45511F-65FA-457D-8489-4304FE0A6D65}">
      <dgm:prSet/>
      <dgm:spPr/>
      <dgm:t>
        <a:bodyPr/>
        <a:lstStyle/>
        <a:p>
          <a:endParaRPr lang="en-CA"/>
        </a:p>
      </dgm:t>
    </dgm:pt>
    <dgm:pt modelId="{21AC535F-8769-4F93-899C-B9E09B7B6BA6}" type="sibTrans" cxnId="{CA45511F-65FA-457D-8489-4304FE0A6D65}">
      <dgm:prSet/>
      <dgm:spPr/>
      <dgm:t>
        <a:bodyPr/>
        <a:lstStyle/>
        <a:p>
          <a:endParaRPr lang="en-CA"/>
        </a:p>
      </dgm:t>
    </dgm:pt>
    <dgm:pt modelId="{96228CD2-3E00-45C6-B52D-190652B49440}">
      <dgm:prSet phldrT="[Text]" custT="1"/>
      <dgm:spPr>
        <a:ln>
          <a:solidFill>
            <a:srgbClr val="00B050"/>
          </a:solidFill>
        </a:ln>
      </dgm:spPr>
      <dgm:t>
        <a:bodyPr/>
        <a:lstStyle/>
        <a:p>
          <a:r>
            <a:rPr lang="en-CA" sz="1200" b="1" dirty="0" smtClean="0">
              <a:solidFill>
                <a:srgbClr val="C00000"/>
              </a:solidFill>
            </a:rPr>
            <a:t>Budget roll-up and Corporate approval</a:t>
          </a:r>
          <a:endParaRPr lang="en-CA" sz="1200" b="1" dirty="0">
            <a:solidFill>
              <a:srgbClr val="C00000"/>
            </a:solidFill>
          </a:endParaRPr>
        </a:p>
      </dgm:t>
    </dgm:pt>
    <dgm:pt modelId="{9CD99DDE-4313-42FE-A88F-E00C2905223E}" type="parTrans" cxnId="{4C9C27C3-799E-4A0D-A735-9158C949F7F4}">
      <dgm:prSet/>
      <dgm:spPr/>
      <dgm:t>
        <a:bodyPr/>
        <a:lstStyle/>
        <a:p>
          <a:endParaRPr lang="en-CA"/>
        </a:p>
      </dgm:t>
    </dgm:pt>
    <dgm:pt modelId="{FF5118F6-C46F-462D-8845-F426DA902D82}" type="sibTrans" cxnId="{4C9C27C3-799E-4A0D-A735-9158C949F7F4}">
      <dgm:prSet/>
      <dgm:spPr/>
      <dgm:t>
        <a:bodyPr/>
        <a:lstStyle/>
        <a:p>
          <a:endParaRPr lang="en-CA"/>
        </a:p>
      </dgm:t>
    </dgm:pt>
    <dgm:pt modelId="{1222C346-266D-45D6-A0D4-4CCF3B3C00CF}">
      <dgm:prSet phldrT="[Text]" custT="1"/>
      <dgm:spPr>
        <a:solidFill>
          <a:srgbClr val="0070C0"/>
        </a:solidFill>
        <a:scene3d>
          <a:camera prst="orthographicFront"/>
          <a:lightRig rig="threePt" dir="t"/>
        </a:scene3d>
        <a:sp3d>
          <a:bevelT/>
        </a:sp3d>
      </dgm:spPr>
      <dgm:t>
        <a:bodyPr/>
        <a:lstStyle/>
        <a:p>
          <a:r>
            <a:rPr lang="en-CA" sz="1800" b="1" dirty="0" smtClean="0"/>
            <a:t>Q3:  </a:t>
          </a:r>
          <a:r>
            <a:rPr lang="en-CA" sz="1600" b="1" dirty="0" smtClean="0"/>
            <a:t>Budget Preparation</a:t>
          </a:r>
          <a:endParaRPr lang="en-CA" sz="1800" b="1" dirty="0"/>
        </a:p>
      </dgm:t>
    </dgm:pt>
    <dgm:pt modelId="{A67C143F-6768-4EF8-A87D-52F1C8B3B3AE}" type="parTrans" cxnId="{C468C7C4-BAAC-453A-A5AC-9958FD5A2114}">
      <dgm:prSet/>
      <dgm:spPr/>
      <dgm:t>
        <a:bodyPr/>
        <a:lstStyle/>
        <a:p>
          <a:endParaRPr lang="en-CA"/>
        </a:p>
      </dgm:t>
    </dgm:pt>
    <dgm:pt modelId="{28E8874A-7FC8-46BC-B21E-A53C2F7908E5}" type="sibTrans" cxnId="{C468C7C4-BAAC-453A-A5AC-9958FD5A2114}">
      <dgm:prSet/>
      <dgm:spPr/>
      <dgm:t>
        <a:bodyPr/>
        <a:lstStyle/>
        <a:p>
          <a:endParaRPr lang="en-CA"/>
        </a:p>
      </dgm:t>
    </dgm:pt>
    <dgm:pt modelId="{D9A97A60-780F-4F63-B178-2BFF0315BC0F}">
      <dgm:prSet phldrT="[Text]" custT="1"/>
      <dgm:spPr>
        <a:ln>
          <a:solidFill>
            <a:srgbClr val="0070C0"/>
          </a:solidFill>
        </a:ln>
      </dgm:spPr>
      <dgm:t>
        <a:bodyPr/>
        <a:lstStyle/>
        <a:p>
          <a:pPr marL="180975" indent="-180975"/>
          <a:r>
            <a:rPr lang="en-CA" sz="1200" dirty="0" smtClean="0">
              <a:solidFill>
                <a:schemeClr val="tx1"/>
              </a:solidFill>
            </a:rPr>
            <a:t>Corporate input to key planning variables; Business Units prepare capital &amp; operating budgets</a:t>
          </a:r>
          <a:endParaRPr lang="en-CA" sz="1200" dirty="0">
            <a:solidFill>
              <a:schemeClr val="tx1"/>
            </a:solidFill>
          </a:endParaRPr>
        </a:p>
      </dgm:t>
    </dgm:pt>
    <dgm:pt modelId="{44E83A0F-BE60-4F80-A072-4AD74F04258F}" type="parTrans" cxnId="{E7328A6B-A6E4-41EC-9721-1379F25F39A8}">
      <dgm:prSet/>
      <dgm:spPr/>
      <dgm:t>
        <a:bodyPr/>
        <a:lstStyle/>
        <a:p>
          <a:endParaRPr lang="en-CA"/>
        </a:p>
      </dgm:t>
    </dgm:pt>
    <dgm:pt modelId="{ADFB6F3F-FE7C-47E3-B78F-0E15B29812B8}" type="sibTrans" cxnId="{E7328A6B-A6E4-41EC-9721-1379F25F39A8}">
      <dgm:prSet/>
      <dgm:spPr/>
      <dgm:t>
        <a:bodyPr/>
        <a:lstStyle/>
        <a:p>
          <a:endParaRPr lang="en-CA"/>
        </a:p>
      </dgm:t>
    </dgm:pt>
    <dgm:pt modelId="{0481F228-D377-493D-AD54-F2248962E54D}">
      <dgm:prSet phldrT="[Text]" custT="1"/>
      <dgm:spPr>
        <a:solidFill>
          <a:srgbClr val="00B050"/>
        </a:solidFill>
        <a:scene3d>
          <a:camera prst="orthographicFront"/>
          <a:lightRig rig="threePt" dir="t"/>
        </a:scene3d>
        <a:sp3d>
          <a:bevelT/>
        </a:sp3d>
      </dgm:spPr>
      <dgm:t>
        <a:bodyPr/>
        <a:lstStyle/>
        <a:p>
          <a:endParaRPr lang="en-CA" sz="1800" dirty="0" smtClean="0"/>
        </a:p>
        <a:p>
          <a:r>
            <a:rPr lang="en-CA" sz="1800" b="1" dirty="0" smtClean="0">
              <a:solidFill>
                <a:schemeClr val="tx1"/>
              </a:solidFill>
            </a:rPr>
            <a:t>Q2:</a:t>
          </a:r>
        </a:p>
        <a:p>
          <a:r>
            <a:rPr lang="en-CA" sz="1600" b="1" dirty="0" smtClean="0">
              <a:solidFill>
                <a:schemeClr val="tx1"/>
              </a:solidFill>
            </a:rPr>
            <a:t>Planning Approval, Execution Research</a:t>
          </a:r>
          <a:endParaRPr lang="en-CA" sz="1600" b="1" dirty="0">
            <a:solidFill>
              <a:schemeClr val="tx1"/>
            </a:solidFill>
          </a:endParaRPr>
        </a:p>
      </dgm:t>
    </dgm:pt>
    <dgm:pt modelId="{A146A95B-CD5A-40F8-B15A-527E4A15D9E9}" type="parTrans" cxnId="{AD1FECC1-01BA-4686-945E-87D933F38F14}">
      <dgm:prSet/>
      <dgm:spPr/>
      <dgm:t>
        <a:bodyPr/>
        <a:lstStyle/>
        <a:p>
          <a:endParaRPr lang="en-CA"/>
        </a:p>
      </dgm:t>
    </dgm:pt>
    <dgm:pt modelId="{D0E643C0-AFCB-4493-8762-4EF746ADAB09}" type="sibTrans" cxnId="{AD1FECC1-01BA-4686-945E-87D933F38F14}">
      <dgm:prSet/>
      <dgm:spPr/>
      <dgm:t>
        <a:bodyPr/>
        <a:lstStyle/>
        <a:p>
          <a:endParaRPr lang="en-CA"/>
        </a:p>
      </dgm:t>
    </dgm:pt>
    <dgm:pt modelId="{96D20529-19D7-4A16-84D9-8D225F025C07}">
      <dgm:prSet phldrT="[Text]" custT="1"/>
      <dgm:spPr>
        <a:ln>
          <a:solidFill>
            <a:srgbClr val="00B050"/>
          </a:solidFill>
        </a:ln>
      </dgm:spPr>
      <dgm:t>
        <a:bodyPr/>
        <a:lstStyle/>
        <a:p>
          <a:r>
            <a:rPr lang="en-CA" sz="1200" dirty="0" smtClean="0">
              <a:solidFill>
                <a:schemeClr val="tx1"/>
              </a:solidFill>
            </a:rPr>
            <a:t>Special projects analysis, new business lines, research stemming from strategy review</a:t>
          </a:r>
          <a:endParaRPr lang="en-CA" sz="1200" dirty="0">
            <a:solidFill>
              <a:schemeClr val="tx1"/>
            </a:solidFill>
          </a:endParaRPr>
        </a:p>
      </dgm:t>
    </dgm:pt>
    <dgm:pt modelId="{098AB212-03E1-4644-B8F8-D5416329D9C3}" type="parTrans" cxnId="{9195C77B-3DFD-4FFB-BB22-AE9CAA695D5C}">
      <dgm:prSet/>
      <dgm:spPr/>
      <dgm:t>
        <a:bodyPr/>
        <a:lstStyle/>
        <a:p>
          <a:endParaRPr lang="en-CA"/>
        </a:p>
      </dgm:t>
    </dgm:pt>
    <dgm:pt modelId="{B065DF3D-FB57-470B-B163-A80F2A3F1C46}" type="sibTrans" cxnId="{9195C77B-3DFD-4FFB-BB22-AE9CAA695D5C}">
      <dgm:prSet/>
      <dgm:spPr/>
      <dgm:t>
        <a:bodyPr/>
        <a:lstStyle/>
        <a:p>
          <a:endParaRPr lang="en-CA"/>
        </a:p>
      </dgm:t>
    </dgm:pt>
    <dgm:pt modelId="{A878D4AD-BFBA-4268-B456-0ED8087D3526}">
      <dgm:prSet phldrT="[Text]" custT="1"/>
      <dgm:spPr>
        <a:ln>
          <a:solidFill>
            <a:srgbClr val="0070C0"/>
          </a:solidFill>
        </a:ln>
      </dgm:spPr>
      <dgm:t>
        <a:bodyPr/>
        <a:lstStyle/>
        <a:p>
          <a:r>
            <a:rPr lang="en-CA" sz="1200" b="0" dirty="0" smtClean="0">
              <a:solidFill>
                <a:schemeClr val="tx1"/>
              </a:solidFill>
            </a:rPr>
            <a:t>Board approval</a:t>
          </a:r>
          <a:endParaRPr lang="en-CA" sz="1200" b="0" dirty="0">
            <a:solidFill>
              <a:schemeClr val="tx1"/>
            </a:solidFill>
          </a:endParaRPr>
        </a:p>
      </dgm:t>
    </dgm:pt>
    <dgm:pt modelId="{F9FF0B9F-81DF-477C-8743-FE2327A07495}" type="parTrans" cxnId="{A3337631-C8D9-42A1-B468-B776C3EFAB61}">
      <dgm:prSet/>
      <dgm:spPr/>
      <dgm:t>
        <a:bodyPr/>
        <a:lstStyle/>
        <a:p>
          <a:endParaRPr lang="en-CA"/>
        </a:p>
      </dgm:t>
    </dgm:pt>
    <dgm:pt modelId="{204ECAA1-FAE1-43C8-8FC4-1C6E832978EF}" type="sibTrans" cxnId="{A3337631-C8D9-42A1-B468-B776C3EFAB61}">
      <dgm:prSet/>
      <dgm:spPr/>
      <dgm:t>
        <a:bodyPr/>
        <a:lstStyle/>
        <a:p>
          <a:endParaRPr lang="en-CA"/>
        </a:p>
      </dgm:t>
    </dgm:pt>
    <dgm:pt modelId="{11CF6339-3096-4DA1-860A-2401834B9EC7}">
      <dgm:prSet phldrT="[Text]" custT="1"/>
      <dgm:spPr>
        <a:ln>
          <a:solidFill>
            <a:srgbClr val="00B050"/>
          </a:solidFill>
        </a:ln>
      </dgm:spPr>
      <dgm:t>
        <a:bodyPr/>
        <a:lstStyle/>
        <a:p>
          <a:r>
            <a:rPr lang="en-CA" sz="1200" b="1" dirty="0" smtClean="0">
              <a:solidFill>
                <a:srgbClr val="C00000"/>
              </a:solidFill>
            </a:rPr>
            <a:t>Board approval of budget</a:t>
          </a:r>
          <a:endParaRPr lang="en-CA" sz="1200" b="1" dirty="0">
            <a:solidFill>
              <a:srgbClr val="C00000"/>
            </a:solidFill>
          </a:endParaRPr>
        </a:p>
      </dgm:t>
    </dgm:pt>
    <dgm:pt modelId="{69A93AC8-2DB5-44F1-A51C-DB74D3095BFF}" type="parTrans" cxnId="{5A6484F4-4C43-4F15-B1A7-431561191E97}">
      <dgm:prSet/>
      <dgm:spPr/>
      <dgm:t>
        <a:bodyPr/>
        <a:lstStyle/>
        <a:p>
          <a:endParaRPr lang="en-CA"/>
        </a:p>
      </dgm:t>
    </dgm:pt>
    <dgm:pt modelId="{CBDCF600-8FA6-46A5-A595-E2A094155AC0}" type="sibTrans" cxnId="{5A6484F4-4C43-4F15-B1A7-431561191E97}">
      <dgm:prSet/>
      <dgm:spPr/>
      <dgm:t>
        <a:bodyPr/>
        <a:lstStyle/>
        <a:p>
          <a:endParaRPr lang="en-CA"/>
        </a:p>
      </dgm:t>
    </dgm:pt>
    <dgm:pt modelId="{7EB0D752-98D6-4C6F-B5E9-B026F9AD3AD9}">
      <dgm:prSet phldrT="[Text]" custT="1"/>
      <dgm:spPr>
        <a:ln>
          <a:solidFill>
            <a:srgbClr val="00B050"/>
          </a:solidFill>
        </a:ln>
      </dgm:spPr>
      <dgm:t>
        <a:bodyPr/>
        <a:lstStyle/>
        <a:p>
          <a:r>
            <a:rPr lang="en-CA" sz="1200" b="1" dirty="0" smtClean="0">
              <a:solidFill>
                <a:srgbClr val="C00000"/>
              </a:solidFill>
            </a:rPr>
            <a:t>Allocation of investment capital to approved projects</a:t>
          </a:r>
          <a:endParaRPr lang="en-CA" sz="1200" b="1" dirty="0">
            <a:solidFill>
              <a:srgbClr val="C00000"/>
            </a:solidFill>
          </a:endParaRPr>
        </a:p>
      </dgm:t>
    </dgm:pt>
    <dgm:pt modelId="{001059D9-90F4-42F2-9EB7-A0F7AAB83222}" type="parTrans" cxnId="{13E93297-47DC-4370-B287-D7BE904B60D5}">
      <dgm:prSet/>
      <dgm:spPr/>
      <dgm:t>
        <a:bodyPr/>
        <a:lstStyle/>
        <a:p>
          <a:endParaRPr lang="en-CA"/>
        </a:p>
      </dgm:t>
    </dgm:pt>
    <dgm:pt modelId="{6172CF43-6633-4F09-832A-541929806E3F}" type="sibTrans" cxnId="{13E93297-47DC-4370-B287-D7BE904B60D5}">
      <dgm:prSet/>
      <dgm:spPr/>
      <dgm:t>
        <a:bodyPr/>
        <a:lstStyle/>
        <a:p>
          <a:endParaRPr lang="en-CA"/>
        </a:p>
      </dgm:t>
    </dgm:pt>
    <dgm:pt modelId="{48AD8ABD-522E-46C1-B09E-C8C0C6C83BAB}">
      <dgm:prSet phldrT="[Text]" custT="1"/>
      <dgm:spPr>
        <a:ln>
          <a:solidFill>
            <a:srgbClr val="0070C0"/>
          </a:solidFill>
        </a:ln>
      </dgm:spPr>
      <dgm:t>
        <a:bodyPr/>
        <a:lstStyle/>
        <a:p>
          <a:pPr marL="180975" indent="-180975"/>
          <a:r>
            <a:rPr lang="en-CA" sz="1200" dirty="0" smtClean="0">
              <a:solidFill>
                <a:schemeClr val="tx1"/>
              </a:solidFill>
            </a:rPr>
            <a:t>Update 5-year plan</a:t>
          </a:r>
          <a:endParaRPr lang="en-CA" sz="1200" dirty="0">
            <a:solidFill>
              <a:schemeClr val="tx1"/>
            </a:solidFill>
          </a:endParaRPr>
        </a:p>
      </dgm:t>
    </dgm:pt>
    <dgm:pt modelId="{280E12FA-B396-4068-A096-A25C5A094AFC}" type="parTrans" cxnId="{AA9B699A-C727-4637-A265-777707C7866E}">
      <dgm:prSet/>
      <dgm:spPr/>
      <dgm:t>
        <a:bodyPr/>
        <a:lstStyle/>
        <a:p>
          <a:endParaRPr lang="en-CA"/>
        </a:p>
      </dgm:t>
    </dgm:pt>
    <dgm:pt modelId="{41B7CBD4-9B45-4D01-B8AF-0A86A2A1396A}" type="sibTrans" cxnId="{AA9B699A-C727-4637-A265-777707C7866E}">
      <dgm:prSet/>
      <dgm:spPr/>
      <dgm:t>
        <a:bodyPr/>
        <a:lstStyle/>
        <a:p>
          <a:endParaRPr lang="en-CA"/>
        </a:p>
      </dgm:t>
    </dgm:pt>
    <dgm:pt modelId="{49E6881C-E061-4C4B-8AFB-AE147802F515}">
      <dgm:prSet phldrT="[Text]" custT="1"/>
      <dgm:spPr>
        <a:ln>
          <a:solidFill>
            <a:srgbClr val="0070C0"/>
          </a:solidFill>
        </a:ln>
      </dgm:spPr>
      <dgm:t>
        <a:bodyPr/>
        <a:lstStyle/>
        <a:p>
          <a:r>
            <a:rPr lang="en-CA" sz="1200" b="0" dirty="0" smtClean="0">
              <a:solidFill>
                <a:schemeClr val="tx1"/>
              </a:solidFill>
            </a:rPr>
            <a:t>Long range plan update</a:t>
          </a:r>
          <a:endParaRPr lang="en-CA" sz="1200" b="0" dirty="0">
            <a:solidFill>
              <a:schemeClr val="tx1"/>
            </a:solidFill>
          </a:endParaRPr>
        </a:p>
      </dgm:t>
    </dgm:pt>
    <dgm:pt modelId="{BFAE4644-4D73-42CD-A0CE-F2B8D6842C89}" type="parTrans" cxnId="{E42A1E96-2A0C-40F5-A55F-BD7DEC799F23}">
      <dgm:prSet/>
      <dgm:spPr/>
      <dgm:t>
        <a:bodyPr/>
        <a:lstStyle/>
        <a:p>
          <a:endParaRPr lang="en-CA"/>
        </a:p>
      </dgm:t>
    </dgm:pt>
    <dgm:pt modelId="{9E8EBF75-4882-47F2-BACF-F0C187CE8834}" type="sibTrans" cxnId="{E42A1E96-2A0C-40F5-A55F-BD7DEC799F23}">
      <dgm:prSet/>
      <dgm:spPr/>
      <dgm:t>
        <a:bodyPr/>
        <a:lstStyle/>
        <a:p>
          <a:endParaRPr lang="en-CA"/>
        </a:p>
      </dgm:t>
    </dgm:pt>
    <dgm:pt modelId="{0D17A258-9599-4622-8CE6-78D46194B071}" type="pres">
      <dgm:prSet presAssocID="{3016E936-868A-4097-B687-536C5A9DA853}" presName="cycleMatrixDiagram" presStyleCnt="0">
        <dgm:presLayoutVars>
          <dgm:chMax val="1"/>
          <dgm:dir/>
          <dgm:animLvl val="lvl"/>
          <dgm:resizeHandles val="exact"/>
        </dgm:presLayoutVars>
      </dgm:prSet>
      <dgm:spPr/>
      <dgm:t>
        <a:bodyPr/>
        <a:lstStyle/>
        <a:p>
          <a:endParaRPr lang="en-CA"/>
        </a:p>
      </dgm:t>
    </dgm:pt>
    <dgm:pt modelId="{A2BADC88-C387-4BCE-98B9-C33159E3BC2F}" type="pres">
      <dgm:prSet presAssocID="{3016E936-868A-4097-B687-536C5A9DA853}" presName="children" presStyleCnt="0"/>
      <dgm:spPr/>
    </dgm:pt>
    <dgm:pt modelId="{31B27AAF-9AF2-4D4D-B7FE-6896FEB932D3}" type="pres">
      <dgm:prSet presAssocID="{3016E936-868A-4097-B687-536C5A9DA853}" presName="child1group" presStyleCnt="0"/>
      <dgm:spPr/>
    </dgm:pt>
    <dgm:pt modelId="{7E684032-F988-4C5B-BE74-87C9096BF07C}" type="pres">
      <dgm:prSet presAssocID="{3016E936-868A-4097-B687-536C5A9DA853}" presName="child1" presStyleLbl="bgAcc1" presStyleIdx="0" presStyleCnt="4"/>
      <dgm:spPr/>
      <dgm:t>
        <a:bodyPr/>
        <a:lstStyle/>
        <a:p>
          <a:endParaRPr lang="en-CA"/>
        </a:p>
      </dgm:t>
    </dgm:pt>
    <dgm:pt modelId="{7B21E357-C38A-4662-B5C1-8465578A3C7B}" type="pres">
      <dgm:prSet presAssocID="{3016E936-868A-4097-B687-536C5A9DA853}" presName="child1Text" presStyleLbl="bgAcc1" presStyleIdx="0" presStyleCnt="4">
        <dgm:presLayoutVars>
          <dgm:bulletEnabled val="1"/>
        </dgm:presLayoutVars>
      </dgm:prSet>
      <dgm:spPr/>
      <dgm:t>
        <a:bodyPr/>
        <a:lstStyle/>
        <a:p>
          <a:endParaRPr lang="en-CA"/>
        </a:p>
      </dgm:t>
    </dgm:pt>
    <dgm:pt modelId="{6E28F327-14A5-4103-89F6-8944E453A42B}" type="pres">
      <dgm:prSet presAssocID="{3016E936-868A-4097-B687-536C5A9DA853}" presName="child2group" presStyleCnt="0"/>
      <dgm:spPr/>
    </dgm:pt>
    <dgm:pt modelId="{68318181-08BF-4D9C-97B3-0829A4090370}" type="pres">
      <dgm:prSet presAssocID="{3016E936-868A-4097-B687-536C5A9DA853}" presName="child2" presStyleLbl="bgAcc1" presStyleIdx="1" presStyleCnt="4" custLinFactNeighborX="6857"/>
      <dgm:spPr/>
      <dgm:t>
        <a:bodyPr/>
        <a:lstStyle/>
        <a:p>
          <a:endParaRPr lang="en-CA"/>
        </a:p>
      </dgm:t>
    </dgm:pt>
    <dgm:pt modelId="{38D420A0-D2BF-4808-8B55-0B9F98F809B6}" type="pres">
      <dgm:prSet presAssocID="{3016E936-868A-4097-B687-536C5A9DA853}" presName="child2Text" presStyleLbl="bgAcc1" presStyleIdx="1" presStyleCnt="4">
        <dgm:presLayoutVars>
          <dgm:bulletEnabled val="1"/>
        </dgm:presLayoutVars>
      </dgm:prSet>
      <dgm:spPr/>
      <dgm:t>
        <a:bodyPr/>
        <a:lstStyle/>
        <a:p>
          <a:endParaRPr lang="en-CA"/>
        </a:p>
      </dgm:t>
    </dgm:pt>
    <dgm:pt modelId="{1DDF87D3-62FE-48E0-AFE0-60EE1FE0B696}" type="pres">
      <dgm:prSet presAssocID="{3016E936-868A-4097-B687-536C5A9DA853}" presName="child3group" presStyleCnt="0"/>
      <dgm:spPr/>
    </dgm:pt>
    <dgm:pt modelId="{030EFA3F-887D-4DA4-8BA6-6A9972688BB8}" type="pres">
      <dgm:prSet presAssocID="{3016E936-868A-4097-B687-536C5A9DA853}" presName="child3" presStyleLbl="bgAcc1" presStyleIdx="2" presStyleCnt="4" custLinFactNeighborX="8065"/>
      <dgm:spPr/>
      <dgm:t>
        <a:bodyPr/>
        <a:lstStyle/>
        <a:p>
          <a:endParaRPr lang="en-CA"/>
        </a:p>
      </dgm:t>
    </dgm:pt>
    <dgm:pt modelId="{052B9240-812A-4B34-BB76-32805A92B676}" type="pres">
      <dgm:prSet presAssocID="{3016E936-868A-4097-B687-536C5A9DA853}" presName="child3Text" presStyleLbl="bgAcc1" presStyleIdx="2" presStyleCnt="4">
        <dgm:presLayoutVars>
          <dgm:bulletEnabled val="1"/>
        </dgm:presLayoutVars>
      </dgm:prSet>
      <dgm:spPr/>
      <dgm:t>
        <a:bodyPr/>
        <a:lstStyle/>
        <a:p>
          <a:endParaRPr lang="en-CA"/>
        </a:p>
      </dgm:t>
    </dgm:pt>
    <dgm:pt modelId="{8A3C4E7B-815D-4E75-B861-FB70C8EDA56C}" type="pres">
      <dgm:prSet presAssocID="{3016E936-868A-4097-B687-536C5A9DA853}" presName="child4group" presStyleCnt="0"/>
      <dgm:spPr/>
    </dgm:pt>
    <dgm:pt modelId="{9920B143-A3F5-458B-AAA5-7218FA4A583D}" type="pres">
      <dgm:prSet presAssocID="{3016E936-868A-4097-B687-536C5A9DA853}" presName="child4" presStyleLbl="bgAcc1" presStyleIdx="3" presStyleCnt="4"/>
      <dgm:spPr/>
      <dgm:t>
        <a:bodyPr/>
        <a:lstStyle/>
        <a:p>
          <a:endParaRPr lang="en-CA"/>
        </a:p>
      </dgm:t>
    </dgm:pt>
    <dgm:pt modelId="{7A040BD3-58D2-41DE-BBF8-E0C96066A13D}" type="pres">
      <dgm:prSet presAssocID="{3016E936-868A-4097-B687-536C5A9DA853}" presName="child4Text" presStyleLbl="bgAcc1" presStyleIdx="3" presStyleCnt="4">
        <dgm:presLayoutVars>
          <dgm:bulletEnabled val="1"/>
        </dgm:presLayoutVars>
      </dgm:prSet>
      <dgm:spPr/>
      <dgm:t>
        <a:bodyPr/>
        <a:lstStyle/>
        <a:p>
          <a:endParaRPr lang="en-CA"/>
        </a:p>
      </dgm:t>
    </dgm:pt>
    <dgm:pt modelId="{39CE1F80-A8FF-4851-A2EC-116B1ACBF34A}" type="pres">
      <dgm:prSet presAssocID="{3016E936-868A-4097-B687-536C5A9DA853}" presName="childPlaceholder" presStyleCnt="0"/>
      <dgm:spPr/>
    </dgm:pt>
    <dgm:pt modelId="{4F669604-C3C2-4B44-8955-F6DAAFC28C8E}" type="pres">
      <dgm:prSet presAssocID="{3016E936-868A-4097-B687-536C5A9DA853}" presName="circle" presStyleCnt="0"/>
      <dgm:spPr/>
    </dgm:pt>
    <dgm:pt modelId="{49A41F39-5936-4609-86DD-E3BE824562B4}" type="pres">
      <dgm:prSet presAssocID="{3016E936-868A-4097-B687-536C5A9DA853}" presName="quadrant1" presStyleLbl="node1" presStyleIdx="0" presStyleCnt="4">
        <dgm:presLayoutVars>
          <dgm:chMax val="1"/>
          <dgm:bulletEnabled val="1"/>
        </dgm:presLayoutVars>
      </dgm:prSet>
      <dgm:spPr/>
      <dgm:t>
        <a:bodyPr/>
        <a:lstStyle/>
        <a:p>
          <a:endParaRPr lang="en-CA"/>
        </a:p>
      </dgm:t>
    </dgm:pt>
    <dgm:pt modelId="{A43883A2-E852-4B7B-912C-2B24C0B20C03}" type="pres">
      <dgm:prSet presAssocID="{3016E936-868A-4097-B687-536C5A9DA853}" presName="quadrant2" presStyleLbl="node1" presStyleIdx="1" presStyleCnt="4">
        <dgm:presLayoutVars>
          <dgm:chMax val="1"/>
          <dgm:bulletEnabled val="1"/>
        </dgm:presLayoutVars>
      </dgm:prSet>
      <dgm:spPr/>
      <dgm:t>
        <a:bodyPr/>
        <a:lstStyle/>
        <a:p>
          <a:endParaRPr lang="en-CA"/>
        </a:p>
      </dgm:t>
    </dgm:pt>
    <dgm:pt modelId="{E4CFBA88-8F79-459A-ADB4-4770099D4321}" type="pres">
      <dgm:prSet presAssocID="{3016E936-868A-4097-B687-536C5A9DA853}" presName="quadrant3" presStyleLbl="node1" presStyleIdx="2" presStyleCnt="4">
        <dgm:presLayoutVars>
          <dgm:chMax val="1"/>
          <dgm:bulletEnabled val="1"/>
        </dgm:presLayoutVars>
      </dgm:prSet>
      <dgm:spPr/>
      <dgm:t>
        <a:bodyPr/>
        <a:lstStyle/>
        <a:p>
          <a:endParaRPr lang="en-CA"/>
        </a:p>
      </dgm:t>
    </dgm:pt>
    <dgm:pt modelId="{EE115923-1371-4B08-B8DF-3AF9C2509B59}" type="pres">
      <dgm:prSet presAssocID="{3016E936-868A-4097-B687-536C5A9DA853}" presName="quadrant4" presStyleLbl="node1" presStyleIdx="3" presStyleCnt="4">
        <dgm:presLayoutVars>
          <dgm:chMax val="1"/>
          <dgm:bulletEnabled val="1"/>
        </dgm:presLayoutVars>
      </dgm:prSet>
      <dgm:spPr/>
      <dgm:t>
        <a:bodyPr/>
        <a:lstStyle/>
        <a:p>
          <a:endParaRPr lang="en-CA"/>
        </a:p>
      </dgm:t>
    </dgm:pt>
    <dgm:pt modelId="{C0CD7A4A-4E04-40D8-BA59-69599CB52110}" type="pres">
      <dgm:prSet presAssocID="{3016E936-868A-4097-B687-536C5A9DA853}" presName="quadrantPlaceholder" presStyleCnt="0"/>
      <dgm:spPr/>
    </dgm:pt>
    <dgm:pt modelId="{F4CF0FD2-138A-4FA7-B361-90AEB8712B1B}" type="pres">
      <dgm:prSet presAssocID="{3016E936-868A-4097-B687-536C5A9DA853}" presName="center1" presStyleLbl="fgShp" presStyleIdx="0" presStyleCnt="2" custFlipHor="1" custScaleX="106605"/>
      <dgm:spPr>
        <a:solidFill>
          <a:srgbClr val="C00000"/>
        </a:solidFill>
      </dgm:spPr>
    </dgm:pt>
    <dgm:pt modelId="{F98E4489-651D-450A-B445-D3E28E572F4B}" type="pres">
      <dgm:prSet presAssocID="{3016E936-868A-4097-B687-536C5A9DA853}" presName="center2" presStyleLbl="fgShp" presStyleIdx="1" presStyleCnt="2" custAng="0" custFlipHor="1" custScaleX="109043"/>
      <dgm:spPr>
        <a:solidFill>
          <a:srgbClr val="C00000"/>
        </a:solidFill>
      </dgm:spPr>
    </dgm:pt>
  </dgm:ptLst>
  <dgm:cxnLst>
    <dgm:cxn modelId="{0B6F14E9-C384-45CF-A4F0-B8AF93456489}" type="presOf" srcId="{7EB0D752-98D6-4C6F-B5E9-B026F9AD3AD9}" destId="{68318181-08BF-4D9C-97B3-0829A4090370}" srcOrd="0" destOrd="2" presId="urn:microsoft.com/office/officeart/2005/8/layout/cycle4#3"/>
    <dgm:cxn modelId="{E7328A6B-A6E4-41EC-9721-1379F25F39A8}" srcId="{1222C346-266D-45D6-A0D4-4CCF3B3C00CF}" destId="{D9A97A60-780F-4F63-B178-2BFF0315BC0F}" srcOrd="0" destOrd="0" parTransId="{44E83A0F-BE60-4F80-A072-4AD74F04258F}" sibTransId="{ADFB6F3F-FE7C-47E3-B78F-0E15B29812B8}"/>
    <dgm:cxn modelId="{31AD26F4-7B77-49B6-9AB4-18BD7C9ED0E6}" type="presOf" srcId="{3016E936-868A-4097-B687-536C5A9DA853}" destId="{0D17A258-9599-4622-8CE6-78D46194B071}" srcOrd="0" destOrd="0" presId="urn:microsoft.com/office/officeart/2005/8/layout/cycle4#3"/>
    <dgm:cxn modelId="{D9FBF84C-0716-41BF-9A70-BDC90B5581CB}" type="presOf" srcId="{96228CD2-3E00-45C6-B52D-190652B49440}" destId="{38D420A0-D2BF-4808-8B55-0B9F98F809B6}" srcOrd="1" destOrd="0" presId="urn:microsoft.com/office/officeart/2005/8/layout/cycle4#3"/>
    <dgm:cxn modelId="{D018C775-CFBE-4BDB-B217-94B3BDAE7F77}" type="presOf" srcId="{A878D4AD-BFBA-4268-B456-0ED8087D3526}" destId="{7E684032-F988-4C5B-BE74-87C9096BF07C}" srcOrd="0" destOrd="2" presId="urn:microsoft.com/office/officeart/2005/8/layout/cycle4#3"/>
    <dgm:cxn modelId="{A3337631-C8D9-42A1-B468-B776C3EFAB61}" srcId="{1535B848-2B32-45B6-9330-6C3781DD5272}" destId="{A878D4AD-BFBA-4268-B456-0ED8087D3526}" srcOrd="2" destOrd="0" parTransId="{F9FF0B9F-81DF-477C-8743-FE2327A07495}" sibTransId="{204ECAA1-FAE1-43C8-8FC4-1C6E832978EF}"/>
    <dgm:cxn modelId="{AD1FECC1-01BA-4686-945E-87D933F38F14}" srcId="{3016E936-868A-4097-B687-536C5A9DA853}" destId="{0481F228-D377-493D-AD54-F2248962E54D}" srcOrd="3" destOrd="0" parTransId="{A146A95B-CD5A-40F8-B15A-527E4A15D9E9}" sibTransId="{D0E643C0-AFCB-4493-8762-4EF746ADAB09}"/>
    <dgm:cxn modelId="{29A3F3FC-C7DD-4F8C-A73B-0D4ACF89E016}" type="presOf" srcId="{48AD8ABD-522E-46C1-B09E-C8C0C6C83BAB}" destId="{030EFA3F-887D-4DA4-8BA6-6A9972688BB8}" srcOrd="0" destOrd="1" presId="urn:microsoft.com/office/officeart/2005/8/layout/cycle4#3"/>
    <dgm:cxn modelId="{4C9C27C3-799E-4A0D-A735-9158C949F7F4}" srcId="{533B7DA2-DE7D-4162-BEC5-A8381FC42443}" destId="{96228CD2-3E00-45C6-B52D-190652B49440}" srcOrd="0" destOrd="0" parTransId="{9CD99DDE-4313-42FE-A88F-E00C2905223E}" sibTransId="{FF5118F6-C46F-462D-8845-F426DA902D82}"/>
    <dgm:cxn modelId="{2D557D8C-1C2C-4539-9B45-EEC83051DAF3}" srcId="{1535B848-2B32-45B6-9330-6C3781DD5272}" destId="{A0782E36-CAB4-4199-8B37-64A0DC34ACC2}" srcOrd="0" destOrd="0" parTransId="{B1F70898-1563-4D36-B9B2-F7A605342ED1}" sibTransId="{C8210819-215E-462D-97A3-75DFB527DB9B}"/>
    <dgm:cxn modelId="{13E93297-47DC-4370-B287-D7BE904B60D5}" srcId="{533B7DA2-DE7D-4162-BEC5-A8381FC42443}" destId="{7EB0D752-98D6-4C6F-B5E9-B026F9AD3AD9}" srcOrd="2" destOrd="0" parTransId="{001059D9-90F4-42F2-9EB7-A0F7AAB83222}" sibTransId="{6172CF43-6633-4F09-832A-541929806E3F}"/>
    <dgm:cxn modelId="{9EE3BF53-089B-4548-B678-CA3E89A47C19}" type="presOf" srcId="{11CF6339-3096-4DA1-860A-2401834B9EC7}" destId="{38D420A0-D2BF-4808-8B55-0B9F98F809B6}" srcOrd="1" destOrd="1" presId="urn:microsoft.com/office/officeart/2005/8/layout/cycle4#3"/>
    <dgm:cxn modelId="{0F3277E5-3DE6-4845-A492-BA2BCBC2BCEE}" type="presOf" srcId="{0481F228-D377-493D-AD54-F2248962E54D}" destId="{EE115923-1371-4B08-B8DF-3AF9C2509B59}" srcOrd="0" destOrd="0" presId="urn:microsoft.com/office/officeart/2005/8/layout/cycle4#3"/>
    <dgm:cxn modelId="{F6D027F5-1C5E-40BD-B96B-88FEC617F7E1}" type="presOf" srcId="{96228CD2-3E00-45C6-B52D-190652B49440}" destId="{68318181-08BF-4D9C-97B3-0829A4090370}" srcOrd="0" destOrd="0" presId="urn:microsoft.com/office/officeart/2005/8/layout/cycle4#3"/>
    <dgm:cxn modelId="{AA9B699A-C727-4637-A265-777707C7866E}" srcId="{1222C346-266D-45D6-A0D4-4CCF3B3C00CF}" destId="{48AD8ABD-522E-46C1-B09E-C8C0C6C83BAB}" srcOrd="1" destOrd="0" parTransId="{280E12FA-B396-4068-A096-A25C5A094AFC}" sibTransId="{41B7CBD4-9B45-4D01-B8AF-0A86A2A1396A}"/>
    <dgm:cxn modelId="{43D9C24E-BF1A-40CC-B729-E533C0D713EE}" type="presOf" srcId="{96D20529-19D7-4A16-84D9-8D225F025C07}" destId="{9920B143-A3F5-458B-AAA5-7218FA4A583D}" srcOrd="0" destOrd="0" presId="urn:microsoft.com/office/officeart/2005/8/layout/cycle4#3"/>
    <dgm:cxn modelId="{CA45511F-65FA-457D-8489-4304FE0A6D65}" srcId="{3016E936-868A-4097-B687-536C5A9DA853}" destId="{533B7DA2-DE7D-4162-BEC5-A8381FC42443}" srcOrd="1" destOrd="0" parTransId="{96F7B6EB-D837-490C-8B3D-F58B644C8A18}" sibTransId="{21AC535F-8769-4F93-899C-B9E09B7B6BA6}"/>
    <dgm:cxn modelId="{090E0C0A-96C5-433F-B3B9-3528CE269636}" type="presOf" srcId="{7EB0D752-98D6-4C6F-B5E9-B026F9AD3AD9}" destId="{38D420A0-D2BF-4808-8B55-0B9F98F809B6}" srcOrd="1" destOrd="2" presId="urn:microsoft.com/office/officeart/2005/8/layout/cycle4#3"/>
    <dgm:cxn modelId="{2F97E21E-5DEE-4894-AAB5-ABD72074DCCF}" type="presOf" srcId="{A878D4AD-BFBA-4268-B456-0ED8087D3526}" destId="{7B21E357-C38A-4662-B5C1-8465578A3C7B}" srcOrd="1" destOrd="2" presId="urn:microsoft.com/office/officeart/2005/8/layout/cycle4#3"/>
    <dgm:cxn modelId="{50003682-0F96-4DBC-8B84-0CA892076FAD}" type="presOf" srcId="{A0782E36-CAB4-4199-8B37-64A0DC34ACC2}" destId="{7B21E357-C38A-4662-B5C1-8465578A3C7B}" srcOrd="1" destOrd="0" presId="urn:microsoft.com/office/officeart/2005/8/layout/cycle4#3"/>
    <dgm:cxn modelId="{F9BD8ADD-AD52-4F8F-836A-F3FC10C7A092}" type="presOf" srcId="{48AD8ABD-522E-46C1-B09E-C8C0C6C83BAB}" destId="{052B9240-812A-4B34-BB76-32805A92B676}" srcOrd="1" destOrd="1" presId="urn:microsoft.com/office/officeart/2005/8/layout/cycle4#3"/>
    <dgm:cxn modelId="{4475B2F9-9209-40F1-A3B9-284A2FCEEDCE}" type="presOf" srcId="{1222C346-266D-45D6-A0D4-4CCF3B3C00CF}" destId="{E4CFBA88-8F79-459A-ADB4-4770099D4321}" srcOrd="0" destOrd="0" presId="urn:microsoft.com/office/officeart/2005/8/layout/cycle4#3"/>
    <dgm:cxn modelId="{9195C77B-3DFD-4FFB-BB22-AE9CAA695D5C}" srcId="{0481F228-D377-493D-AD54-F2248962E54D}" destId="{96D20529-19D7-4A16-84D9-8D225F025C07}" srcOrd="0" destOrd="0" parTransId="{098AB212-03E1-4644-B8F8-D5416329D9C3}" sibTransId="{B065DF3D-FB57-470B-B163-A80F2A3F1C46}"/>
    <dgm:cxn modelId="{A8CA0330-E6E1-4A01-B675-78FF1323FCE3}" type="presOf" srcId="{533B7DA2-DE7D-4162-BEC5-A8381FC42443}" destId="{A43883A2-E852-4B7B-912C-2B24C0B20C03}" srcOrd="0" destOrd="0" presId="urn:microsoft.com/office/officeart/2005/8/layout/cycle4#3"/>
    <dgm:cxn modelId="{E42A1E96-2A0C-40F5-A55F-BD7DEC799F23}" srcId="{1535B848-2B32-45B6-9330-6C3781DD5272}" destId="{49E6881C-E061-4C4B-8AFB-AE147802F515}" srcOrd="1" destOrd="0" parTransId="{BFAE4644-4D73-42CD-A0CE-F2B8D6842C89}" sibTransId="{9E8EBF75-4882-47F2-BACF-F0C187CE8834}"/>
    <dgm:cxn modelId="{AFDAD073-7581-4C2D-86F1-5C928EA4225A}" type="presOf" srcId="{A0782E36-CAB4-4199-8B37-64A0DC34ACC2}" destId="{7E684032-F988-4C5B-BE74-87C9096BF07C}" srcOrd="0" destOrd="0" presId="urn:microsoft.com/office/officeart/2005/8/layout/cycle4#3"/>
    <dgm:cxn modelId="{94D713E4-F2CC-420A-AD06-6919D2099440}" type="presOf" srcId="{49E6881C-E061-4C4B-8AFB-AE147802F515}" destId="{7B21E357-C38A-4662-B5C1-8465578A3C7B}" srcOrd="1" destOrd="1" presId="urn:microsoft.com/office/officeart/2005/8/layout/cycle4#3"/>
    <dgm:cxn modelId="{D12C6EFF-4295-4A6C-A8BB-36CC346D5D23}" type="presOf" srcId="{11CF6339-3096-4DA1-860A-2401834B9EC7}" destId="{68318181-08BF-4D9C-97B3-0829A4090370}" srcOrd="0" destOrd="1" presId="urn:microsoft.com/office/officeart/2005/8/layout/cycle4#3"/>
    <dgm:cxn modelId="{2062E48A-C6DF-48BB-8D33-C13FF4D6C655}" srcId="{3016E936-868A-4097-B687-536C5A9DA853}" destId="{1535B848-2B32-45B6-9330-6C3781DD5272}" srcOrd="0" destOrd="0" parTransId="{2F4623B4-2C34-4F39-82C3-FB501085F4FA}" sibTransId="{84D49188-51AF-4C2F-9615-76AEB40BE9CE}"/>
    <dgm:cxn modelId="{E006E148-EDF8-4DA1-ADD5-F819B65FD825}" type="presOf" srcId="{D9A97A60-780F-4F63-B178-2BFF0315BC0F}" destId="{030EFA3F-887D-4DA4-8BA6-6A9972688BB8}" srcOrd="0" destOrd="0" presId="urn:microsoft.com/office/officeart/2005/8/layout/cycle4#3"/>
    <dgm:cxn modelId="{E5242F2B-56A9-42BE-9B1A-53FDEFA86157}" type="presOf" srcId="{96D20529-19D7-4A16-84D9-8D225F025C07}" destId="{7A040BD3-58D2-41DE-BBF8-E0C96066A13D}" srcOrd="1" destOrd="0" presId="urn:microsoft.com/office/officeart/2005/8/layout/cycle4#3"/>
    <dgm:cxn modelId="{C468C7C4-BAAC-453A-A5AC-9958FD5A2114}" srcId="{3016E936-868A-4097-B687-536C5A9DA853}" destId="{1222C346-266D-45D6-A0D4-4CCF3B3C00CF}" srcOrd="2" destOrd="0" parTransId="{A67C143F-6768-4EF8-A87D-52F1C8B3B3AE}" sibTransId="{28E8874A-7FC8-46BC-B21E-A53C2F7908E5}"/>
    <dgm:cxn modelId="{5A6484F4-4C43-4F15-B1A7-431561191E97}" srcId="{533B7DA2-DE7D-4162-BEC5-A8381FC42443}" destId="{11CF6339-3096-4DA1-860A-2401834B9EC7}" srcOrd="1" destOrd="0" parTransId="{69A93AC8-2DB5-44F1-A51C-DB74D3095BFF}" sibTransId="{CBDCF600-8FA6-46A5-A595-E2A094155AC0}"/>
    <dgm:cxn modelId="{45E51F5F-D541-4C3C-9E20-10671C8FB258}" type="presOf" srcId="{49E6881C-E061-4C4B-8AFB-AE147802F515}" destId="{7E684032-F988-4C5B-BE74-87C9096BF07C}" srcOrd="0" destOrd="1" presId="urn:microsoft.com/office/officeart/2005/8/layout/cycle4#3"/>
    <dgm:cxn modelId="{414E6E2B-351E-4B6E-A4CE-FC572D869E14}" type="presOf" srcId="{D9A97A60-780F-4F63-B178-2BFF0315BC0F}" destId="{052B9240-812A-4B34-BB76-32805A92B676}" srcOrd="1" destOrd="0" presId="urn:microsoft.com/office/officeart/2005/8/layout/cycle4#3"/>
    <dgm:cxn modelId="{D850EE72-11EB-48FB-BA74-68465C101122}" type="presOf" srcId="{1535B848-2B32-45B6-9330-6C3781DD5272}" destId="{49A41F39-5936-4609-86DD-E3BE824562B4}" srcOrd="0" destOrd="0" presId="urn:microsoft.com/office/officeart/2005/8/layout/cycle4#3"/>
    <dgm:cxn modelId="{6E0CB9E0-34A0-4405-BC2F-E4D52A6F3EB0}" type="presParOf" srcId="{0D17A258-9599-4622-8CE6-78D46194B071}" destId="{A2BADC88-C387-4BCE-98B9-C33159E3BC2F}" srcOrd="0" destOrd="0" presId="urn:microsoft.com/office/officeart/2005/8/layout/cycle4#3"/>
    <dgm:cxn modelId="{6135891E-0E8C-4A27-A197-75BD7523B28C}" type="presParOf" srcId="{A2BADC88-C387-4BCE-98B9-C33159E3BC2F}" destId="{31B27AAF-9AF2-4D4D-B7FE-6896FEB932D3}" srcOrd="0" destOrd="0" presId="urn:microsoft.com/office/officeart/2005/8/layout/cycle4#3"/>
    <dgm:cxn modelId="{78E0C062-9D5F-432E-A42C-F9852B16D15A}" type="presParOf" srcId="{31B27AAF-9AF2-4D4D-B7FE-6896FEB932D3}" destId="{7E684032-F988-4C5B-BE74-87C9096BF07C}" srcOrd="0" destOrd="0" presId="urn:microsoft.com/office/officeart/2005/8/layout/cycle4#3"/>
    <dgm:cxn modelId="{D2DB670B-3EAF-4647-886E-B1B99BE8A327}" type="presParOf" srcId="{31B27AAF-9AF2-4D4D-B7FE-6896FEB932D3}" destId="{7B21E357-C38A-4662-B5C1-8465578A3C7B}" srcOrd="1" destOrd="0" presId="urn:microsoft.com/office/officeart/2005/8/layout/cycle4#3"/>
    <dgm:cxn modelId="{FF50249D-D25C-473B-9968-33CABFD54A42}" type="presParOf" srcId="{A2BADC88-C387-4BCE-98B9-C33159E3BC2F}" destId="{6E28F327-14A5-4103-89F6-8944E453A42B}" srcOrd="1" destOrd="0" presId="urn:microsoft.com/office/officeart/2005/8/layout/cycle4#3"/>
    <dgm:cxn modelId="{C681262F-BBFA-4515-B076-DD19CD56BCCF}" type="presParOf" srcId="{6E28F327-14A5-4103-89F6-8944E453A42B}" destId="{68318181-08BF-4D9C-97B3-0829A4090370}" srcOrd="0" destOrd="0" presId="urn:microsoft.com/office/officeart/2005/8/layout/cycle4#3"/>
    <dgm:cxn modelId="{4D9BD024-3798-4088-B7B4-B56473A5AE68}" type="presParOf" srcId="{6E28F327-14A5-4103-89F6-8944E453A42B}" destId="{38D420A0-D2BF-4808-8B55-0B9F98F809B6}" srcOrd="1" destOrd="0" presId="urn:microsoft.com/office/officeart/2005/8/layout/cycle4#3"/>
    <dgm:cxn modelId="{844F15D8-C1C5-4AE5-9766-4EBF15AFC44D}" type="presParOf" srcId="{A2BADC88-C387-4BCE-98B9-C33159E3BC2F}" destId="{1DDF87D3-62FE-48E0-AFE0-60EE1FE0B696}" srcOrd="2" destOrd="0" presId="urn:microsoft.com/office/officeart/2005/8/layout/cycle4#3"/>
    <dgm:cxn modelId="{F88B3328-BE76-4991-B07D-C88695B76C78}" type="presParOf" srcId="{1DDF87D3-62FE-48E0-AFE0-60EE1FE0B696}" destId="{030EFA3F-887D-4DA4-8BA6-6A9972688BB8}" srcOrd="0" destOrd="0" presId="urn:microsoft.com/office/officeart/2005/8/layout/cycle4#3"/>
    <dgm:cxn modelId="{56008B75-67ED-43E2-9C5D-C068A5CD2E0F}" type="presParOf" srcId="{1DDF87D3-62FE-48E0-AFE0-60EE1FE0B696}" destId="{052B9240-812A-4B34-BB76-32805A92B676}" srcOrd="1" destOrd="0" presId="urn:microsoft.com/office/officeart/2005/8/layout/cycle4#3"/>
    <dgm:cxn modelId="{815F62D5-C211-49E5-A7E8-C5AE7B1FBED7}" type="presParOf" srcId="{A2BADC88-C387-4BCE-98B9-C33159E3BC2F}" destId="{8A3C4E7B-815D-4E75-B861-FB70C8EDA56C}" srcOrd="3" destOrd="0" presId="urn:microsoft.com/office/officeart/2005/8/layout/cycle4#3"/>
    <dgm:cxn modelId="{B10C9CA4-F5E7-47CC-B6B1-C0FAAB7FEACA}" type="presParOf" srcId="{8A3C4E7B-815D-4E75-B861-FB70C8EDA56C}" destId="{9920B143-A3F5-458B-AAA5-7218FA4A583D}" srcOrd="0" destOrd="0" presId="urn:microsoft.com/office/officeart/2005/8/layout/cycle4#3"/>
    <dgm:cxn modelId="{E025D41C-473C-473B-A5DB-3F2B96720035}" type="presParOf" srcId="{8A3C4E7B-815D-4E75-B861-FB70C8EDA56C}" destId="{7A040BD3-58D2-41DE-BBF8-E0C96066A13D}" srcOrd="1" destOrd="0" presId="urn:microsoft.com/office/officeart/2005/8/layout/cycle4#3"/>
    <dgm:cxn modelId="{7D528EFF-5986-4183-A357-51B61E3C9467}" type="presParOf" srcId="{A2BADC88-C387-4BCE-98B9-C33159E3BC2F}" destId="{39CE1F80-A8FF-4851-A2EC-116B1ACBF34A}" srcOrd="4" destOrd="0" presId="urn:microsoft.com/office/officeart/2005/8/layout/cycle4#3"/>
    <dgm:cxn modelId="{268FE349-54FB-4378-8D3E-78D92E8FEAA3}" type="presParOf" srcId="{0D17A258-9599-4622-8CE6-78D46194B071}" destId="{4F669604-C3C2-4B44-8955-F6DAAFC28C8E}" srcOrd="1" destOrd="0" presId="urn:microsoft.com/office/officeart/2005/8/layout/cycle4#3"/>
    <dgm:cxn modelId="{6ABB7247-232C-4562-89E9-6D9AF37B0E79}" type="presParOf" srcId="{4F669604-C3C2-4B44-8955-F6DAAFC28C8E}" destId="{49A41F39-5936-4609-86DD-E3BE824562B4}" srcOrd="0" destOrd="0" presId="urn:microsoft.com/office/officeart/2005/8/layout/cycle4#3"/>
    <dgm:cxn modelId="{C409D713-3D0F-4AE2-8FB0-1DC8552BC9A2}" type="presParOf" srcId="{4F669604-C3C2-4B44-8955-F6DAAFC28C8E}" destId="{A43883A2-E852-4B7B-912C-2B24C0B20C03}" srcOrd="1" destOrd="0" presId="urn:microsoft.com/office/officeart/2005/8/layout/cycle4#3"/>
    <dgm:cxn modelId="{BA07F2D6-667C-4937-92F9-1EE8673E7575}" type="presParOf" srcId="{4F669604-C3C2-4B44-8955-F6DAAFC28C8E}" destId="{E4CFBA88-8F79-459A-ADB4-4770099D4321}" srcOrd="2" destOrd="0" presId="urn:microsoft.com/office/officeart/2005/8/layout/cycle4#3"/>
    <dgm:cxn modelId="{405C1FFC-83EA-4806-A49B-B781E6EC9301}" type="presParOf" srcId="{4F669604-C3C2-4B44-8955-F6DAAFC28C8E}" destId="{EE115923-1371-4B08-B8DF-3AF9C2509B59}" srcOrd="3" destOrd="0" presId="urn:microsoft.com/office/officeart/2005/8/layout/cycle4#3"/>
    <dgm:cxn modelId="{1E476260-A2D7-4382-A4CC-99FD973FB6A4}" type="presParOf" srcId="{4F669604-C3C2-4B44-8955-F6DAAFC28C8E}" destId="{C0CD7A4A-4E04-40D8-BA59-69599CB52110}" srcOrd="4" destOrd="0" presId="urn:microsoft.com/office/officeart/2005/8/layout/cycle4#3"/>
    <dgm:cxn modelId="{C2ACF960-2ECF-466F-AB0F-069D12F45DB2}" type="presParOf" srcId="{0D17A258-9599-4622-8CE6-78D46194B071}" destId="{F4CF0FD2-138A-4FA7-B361-90AEB8712B1B}" srcOrd="2" destOrd="0" presId="urn:microsoft.com/office/officeart/2005/8/layout/cycle4#3"/>
    <dgm:cxn modelId="{A2EB22EB-5E68-4749-95FB-E555F04931A3}" type="presParOf" srcId="{0D17A258-9599-4622-8CE6-78D46194B071}" destId="{F98E4489-651D-450A-B445-D3E28E572F4B}" srcOrd="3" destOrd="0" presId="urn:microsoft.com/office/officeart/2005/8/layout/cycle4#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30EFA3F-887D-4DA4-8BA6-6A9972688BB8}">
      <dsp:nvSpPr>
        <dsp:cNvPr id="0" name=""/>
        <dsp:cNvSpPr/>
      </dsp:nvSpPr>
      <dsp:spPr>
        <a:xfrm>
          <a:off x="4200546" y="3059302"/>
          <a:ext cx="2222493" cy="1439672"/>
        </a:xfrm>
        <a:prstGeom prst="roundRect">
          <a:avLst>
            <a:gd name="adj" fmla="val 10000"/>
          </a:avLst>
        </a:prstGeom>
        <a:solidFill>
          <a:schemeClr val="lt1">
            <a:alpha val="90000"/>
            <a:hueOff val="0"/>
            <a:satOff val="0"/>
            <a:lumOff val="0"/>
            <a:alphaOff val="0"/>
          </a:schemeClr>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180975" lvl="1" indent="-180975" algn="l" defTabSz="533400">
            <a:lnSpc>
              <a:spcPct val="90000"/>
            </a:lnSpc>
            <a:spcBef>
              <a:spcPct val="0"/>
            </a:spcBef>
            <a:spcAft>
              <a:spcPct val="15000"/>
            </a:spcAft>
            <a:buChar char="••"/>
          </a:pPr>
          <a:r>
            <a:rPr lang="en-CA" sz="1200" kern="1200" dirty="0" smtClean="0">
              <a:solidFill>
                <a:srgbClr val="000000"/>
              </a:solidFill>
            </a:rPr>
            <a:t>Corporate input to key planning variables; Business Units prepare capital &amp; operating budgets</a:t>
          </a:r>
          <a:endParaRPr lang="en-CA" sz="1200" kern="1200" dirty="0">
            <a:solidFill>
              <a:srgbClr val="000000"/>
            </a:solidFill>
          </a:endParaRPr>
        </a:p>
        <a:p>
          <a:pPr marL="180975" lvl="1" indent="-180975" algn="l" defTabSz="533400">
            <a:lnSpc>
              <a:spcPct val="90000"/>
            </a:lnSpc>
            <a:spcBef>
              <a:spcPct val="0"/>
            </a:spcBef>
            <a:spcAft>
              <a:spcPct val="15000"/>
            </a:spcAft>
            <a:buChar char="••"/>
          </a:pPr>
          <a:r>
            <a:rPr lang="en-CA" sz="1200" kern="1200" dirty="0" smtClean="0">
              <a:solidFill>
                <a:srgbClr val="000000"/>
              </a:solidFill>
            </a:rPr>
            <a:t>Update 5-year plan</a:t>
          </a:r>
          <a:endParaRPr lang="en-CA" sz="1200" kern="1200" dirty="0">
            <a:solidFill>
              <a:srgbClr val="000000"/>
            </a:solidFill>
          </a:endParaRPr>
        </a:p>
      </dsp:txBody>
      <dsp:txXfrm>
        <a:off x="4867294" y="3419220"/>
        <a:ext cx="1555745" cy="1079754"/>
      </dsp:txXfrm>
    </dsp:sp>
    <dsp:sp modelId="{9920B143-A3F5-458B-AAA5-7218FA4A583D}">
      <dsp:nvSpPr>
        <dsp:cNvPr id="0" name=""/>
        <dsp:cNvSpPr/>
      </dsp:nvSpPr>
      <dsp:spPr>
        <a:xfrm>
          <a:off x="395128" y="3059302"/>
          <a:ext cx="2222493" cy="1439672"/>
        </a:xfrm>
        <a:prstGeom prst="roundRect">
          <a:avLst>
            <a:gd name="adj" fmla="val 10000"/>
          </a:avLst>
        </a:prstGeom>
        <a:solidFill>
          <a:schemeClr val="lt1">
            <a:alpha val="90000"/>
            <a:hueOff val="0"/>
            <a:satOff val="0"/>
            <a:lumOff val="0"/>
            <a:alphaOff val="0"/>
          </a:schemeClr>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114300" lvl="1" indent="-114300" algn="l" defTabSz="533400">
            <a:lnSpc>
              <a:spcPct val="90000"/>
            </a:lnSpc>
            <a:spcBef>
              <a:spcPct val="0"/>
            </a:spcBef>
            <a:spcAft>
              <a:spcPct val="15000"/>
            </a:spcAft>
            <a:buChar char="••"/>
          </a:pPr>
          <a:r>
            <a:rPr lang="en-CA" sz="1200" kern="1200" dirty="0" smtClean="0">
              <a:solidFill>
                <a:srgbClr val="000000"/>
              </a:solidFill>
            </a:rPr>
            <a:t>Special projects analysis, new business lines, research stemming from strategy review</a:t>
          </a:r>
          <a:endParaRPr lang="en-CA" sz="1200" kern="1200" dirty="0">
            <a:solidFill>
              <a:srgbClr val="000000"/>
            </a:solidFill>
          </a:endParaRPr>
        </a:p>
      </dsp:txBody>
      <dsp:txXfrm>
        <a:off x="395128" y="3419220"/>
        <a:ext cx="1555745" cy="1079754"/>
      </dsp:txXfrm>
    </dsp:sp>
    <dsp:sp modelId="{68318181-08BF-4D9C-97B3-0829A4090370}">
      <dsp:nvSpPr>
        <dsp:cNvPr id="0" name=""/>
        <dsp:cNvSpPr/>
      </dsp:nvSpPr>
      <dsp:spPr>
        <a:xfrm>
          <a:off x="4173698" y="0"/>
          <a:ext cx="2222493" cy="1439672"/>
        </a:xfrm>
        <a:prstGeom prst="roundRect">
          <a:avLst>
            <a:gd name="adj" fmla="val 10000"/>
          </a:avLst>
        </a:prstGeom>
        <a:solidFill>
          <a:schemeClr val="lt1">
            <a:alpha val="90000"/>
            <a:hueOff val="0"/>
            <a:satOff val="0"/>
            <a:lumOff val="0"/>
            <a:alphaOff val="0"/>
          </a:schemeClr>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114300" lvl="1" indent="-114300" algn="l" defTabSz="533400">
            <a:lnSpc>
              <a:spcPct val="90000"/>
            </a:lnSpc>
            <a:spcBef>
              <a:spcPct val="0"/>
            </a:spcBef>
            <a:spcAft>
              <a:spcPct val="15000"/>
            </a:spcAft>
            <a:buChar char="••"/>
          </a:pPr>
          <a:r>
            <a:rPr lang="en-CA" sz="1200" kern="1200" dirty="0" smtClean="0">
              <a:solidFill>
                <a:srgbClr val="000000"/>
              </a:solidFill>
            </a:rPr>
            <a:t>Budget roll-up and Corporate approval</a:t>
          </a:r>
          <a:endParaRPr lang="en-CA" sz="1200" kern="1200" dirty="0">
            <a:solidFill>
              <a:srgbClr val="000000"/>
            </a:solidFill>
          </a:endParaRPr>
        </a:p>
        <a:p>
          <a:pPr marL="114300" lvl="1" indent="-114300" algn="l" defTabSz="533400">
            <a:lnSpc>
              <a:spcPct val="90000"/>
            </a:lnSpc>
            <a:spcBef>
              <a:spcPct val="0"/>
            </a:spcBef>
            <a:spcAft>
              <a:spcPct val="15000"/>
            </a:spcAft>
            <a:buChar char="••"/>
          </a:pPr>
          <a:r>
            <a:rPr lang="en-CA" sz="1200" kern="1200" dirty="0" smtClean="0">
              <a:solidFill>
                <a:srgbClr val="000000"/>
              </a:solidFill>
            </a:rPr>
            <a:t>Board approval of budget</a:t>
          </a:r>
          <a:endParaRPr lang="en-CA" sz="1200" kern="1200" dirty="0">
            <a:solidFill>
              <a:srgbClr val="000000"/>
            </a:solidFill>
          </a:endParaRPr>
        </a:p>
        <a:p>
          <a:pPr marL="114300" lvl="1" indent="-114300" algn="l" defTabSz="533400">
            <a:lnSpc>
              <a:spcPct val="90000"/>
            </a:lnSpc>
            <a:spcBef>
              <a:spcPct val="0"/>
            </a:spcBef>
            <a:spcAft>
              <a:spcPct val="15000"/>
            </a:spcAft>
            <a:buChar char="••"/>
          </a:pPr>
          <a:r>
            <a:rPr lang="en-CA" sz="1200" kern="1200" dirty="0" smtClean="0">
              <a:solidFill>
                <a:srgbClr val="000000"/>
              </a:solidFill>
            </a:rPr>
            <a:t>Allocation of investment capital to approved projects</a:t>
          </a:r>
          <a:endParaRPr lang="en-CA" sz="1200" kern="1200" dirty="0">
            <a:solidFill>
              <a:srgbClr val="000000"/>
            </a:solidFill>
          </a:endParaRPr>
        </a:p>
      </dsp:txBody>
      <dsp:txXfrm>
        <a:off x="4840447" y="0"/>
        <a:ext cx="1555745" cy="1079754"/>
      </dsp:txXfrm>
    </dsp:sp>
    <dsp:sp modelId="{7E684032-F988-4C5B-BE74-87C9096BF07C}">
      <dsp:nvSpPr>
        <dsp:cNvPr id="0" name=""/>
        <dsp:cNvSpPr/>
      </dsp:nvSpPr>
      <dsp:spPr>
        <a:xfrm>
          <a:off x="395128" y="0"/>
          <a:ext cx="2222493" cy="1439672"/>
        </a:xfrm>
        <a:prstGeom prst="roundRect">
          <a:avLst>
            <a:gd name="adj" fmla="val 10000"/>
          </a:avLst>
        </a:prstGeom>
        <a:solidFill>
          <a:schemeClr val="lt1">
            <a:alpha val="90000"/>
            <a:hueOff val="0"/>
            <a:satOff val="0"/>
            <a:lumOff val="0"/>
            <a:alphaOff val="0"/>
          </a:schemeClr>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114300" lvl="1" indent="-114300" algn="l" defTabSz="533400">
            <a:lnSpc>
              <a:spcPct val="90000"/>
            </a:lnSpc>
            <a:spcBef>
              <a:spcPct val="0"/>
            </a:spcBef>
            <a:spcAft>
              <a:spcPct val="15000"/>
            </a:spcAft>
            <a:buChar char="••"/>
          </a:pPr>
          <a:r>
            <a:rPr lang="en-CA" sz="1200" b="1" kern="1200" dirty="0" smtClean="0">
              <a:solidFill>
                <a:srgbClr val="C00000"/>
              </a:solidFill>
            </a:rPr>
            <a:t>Annual strategy review, basin positioning, operating environment</a:t>
          </a:r>
          <a:endParaRPr lang="en-CA" sz="1200" b="1" kern="1200" dirty="0">
            <a:solidFill>
              <a:srgbClr val="C00000"/>
            </a:solidFill>
          </a:endParaRPr>
        </a:p>
        <a:p>
          <a:pPr marL="114300" lvl="1" indent="-114300" algn="l" defTabSz="533400">
            <a:lnSpc>
              <a:spcPct val="90000"/>
            </a:lnSpc>
            <a:spcBef>
              <a:spcPct val="0"/>
            </a:spcBef>
            <a:spcAft>
              <a:spcPct val="15000"/>
            </a:spcAft>
            <a:buChar char="••"/>
          </a:pPr>
          <a:r>
            <a:rPr lang="en-CA" sz="1200" b="1" kern="1200" dirty="0" smtClean="0">
              <a:solidFill>
                <a:srgbClr val="C00000"/>
              </a:solidFill>
            </a:rPr>
            <a:t>Long range plan update</a:t>
          </a:r>
          <a:endParaRPr lang="en-CA" sz="1200" b="1" kern="1200" dirty="0">
            <a:solidFill>
              <a:srgbClr val="C00000"/>
            </a:solidFill>
          </a:endParaRPr>
        </a:p>
        <a:p>
          <a:pPr marL="114300" lvl="1" indent="-114300" algn="l" defTabSz="533400">
            <a:lnSpc>
              <a:spcPct val="90000"/>
            </a:lnSpc>
            <a:spcBef>
              <a:spcPct val="0"/>
            </a:spcBef>
            <a:spcAft>
              <a:spcPct val="15000"/>
            </a:spcAft>
            <a:buChar char="••"/>
          </a:pPr>
          <a:r>
            <a:rPr lang="en-CA" sz="1200" b="1" kern="1200" dirty="0" smtClean="0">
              <a:solidFill>
                <a:srgbClr val="C00000"/>
              </a:solidFill>
            </a:rPr>
            <a:t>Board approval</a:t>
          </a:r>
          <a:endParaRPr lang="en-CA" sz="1200" b="1" kern="1200" dirty="0">
            <a:solidFill>
              <a:srgbClr val="C00000"/>
            </a:solidFill>
          </a:endParaRPr>
        </a:p>
      </dsp:txBody>
      <dsp:txXfrm>
        <a:off x="395128" y="0"/>
        <a:ext cx="1555745" cy="1079754"/>
      </dsp:txXfrm>
    </dsp:sp>
    <dsp:sp modelId="{49A41F39-5936-4609-86DD-E3BE824562B4}">
      <dsp:nvSpPr>
        <dsp:cNvPr id="0" name=""/>
        <dsp:cNvSpPr/>
      </dsp:nvSpPr>
      <dsp:spPr>
        <a:xfrm>
          <a:off x="1326416" y="256441"/>
          <a:ext cx="1948056" cy="1948056"/>
        </a:xfrm>
        <a:prstGeom prst="pieWedge">
          <a:avLst/>
        </a:prstGeom>
        <a:solidFill>
          <a:srgbClr val="0070C0"/>
        </a:solidFill>
        <a:ln w="25400" cap="flat" cmpd="sng" algn="ctr">
          <a:no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CA" sz="1800" b="1" kern="1200" dirty="0" smtClean="0">
              <a:solidFill>
                <a:schemeClr val="bg1"/>
              </a:solidFill>
            </a:rPr>
            <a:t>Q1:</a:t>
          </a:r>
        </a:p>
        <a:p>
          <a:pPr lvl="0" algn="ctr" defTabSz="800100">
            <a:lnSpc>
              <a:spcPct val="90000"/>
            </a:lnSpc>
            <a:spcBef>
              <a:spcPct val="0"/>
            </a:spcBef>
            <a:spcAft>
              <a:spcPct val="35000"/>
            </a:spcAft>
          </a:pPr>
          <a:r>
            <a:rPr lang="en-CA" sz="1600" b="1" kern="1200" dirty="0" smtClean="0">
              <a:solidFill>
                <a:schemeClr val="bg1"/>
              </a:solidFill>
            </a:rPr>
            <a:t>Strategy Review and Update</a:t>
          </a:r>
          <a:endParaRPr lang="en-CA" sz="1600" b="1" kern="1200" dirty="0">
            <a:solidFill>
              <a:schemeClr val="bg1"/>
            </a:solidFill>
          </a:endParaRPr>
        </a:p>
      </dsp:txBody>
      <dsp:txXfrm>
        <a:off x="1326416" y="256441"/>
        <a:ext cx="1948056" cy="1948056"/>
      </dsp:txXfrm>
    </dsp:sp>
    <dsp:sp modelId="{A43883A2-E852-4B7B-912C-2B24C0B20C03}">
      <dsp:nvSpPr>
        <dsp:cNvPr id="0" name=""/>
        <dsp:cNvSpPr/>
      </dsp:nvSpPr>
      <dsp:spPr>
        <a:xfrm rot="5400000">
          <a:off x="3364452" y="256441"/>
          <a:ext cx="1948056" cy="1948056"/>
        </a:xfrm>
        <a:prstGeom prst="pieWedge">
          <a:avLst/>
        </a:prstGeom>
        <a:solidFill>
          <a:srgbClr val="00B050"/>
        </a:solidFill>
        <a:ln w="25400" cap="flat" cmpd="sng" algn="ctr">
          <a:no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CA" sz="1800" b="1" kern="1200" dirty="0" smtClean="0">
              <a:solidFill>
                <a:schemeClr val="tx1"/>
              </a:solidFill>
            </a:rPr>
            <a:t>Q4:</a:t>
          </a:r>
        </a:p>
        <a:p>
          <a:pPr lvl="0" algn="ctr" defTabSz="800100">
            <a:lnSpc>
              <a:spcPct val="90000"/>
            </a:lnSpc>
            <a:spcBef>
              <a:spcPct val="0"/>
            </a:spcBef>
            <a:spcAft>
              <a:spcPct val="35000"/>
            </a:spcAft>
          </a:pPr>
          <a:r>
            <a:rPr lang="en-CA" sz="1600" b="1" kern="1200" dirty="0" smtClean="0">
              <a:solidFill>
                <a:schemeClr val="tx1"/>
              </a:solidFill>
            </a:rPr>
            <a:t>Budget Approval</a:t>
          </a:r>
          <a:endParaRPr lang="en-CA" sz="1600" b="1" kern="1200" dirty="0">
            <a:solidFill>
              <a:schemeClr val="tx1"/>
            </a:solidFill>
          </a:endParaRPr>
        </a:p>
      </dsp:txBody>
      <dsp:txXfrm rot="5400000">
        <a:off x="3364452" y="256441"/>
        <a:ext cx="1948056" cy="1948056"/>
      </dsp:txXfrm>
    </dsp:sp>
    <dsp:sp modelId="{E4CFBA88-8F79-459A-ADB4-4770099D4321}">
      <dsp:nvSpPr>
        <dsp:cNvPr id="0" name=""/>
        <dsp:cNvSpPr/>
      </dsp:nvSpPr>
      <dsp:spPr>
        <a:xfrm rot="10800000">
          <a:off x="3364452" y="2294477"/>
          <a:ext cx="1948056" cy="1948056"/>
        </a:xfrm>
        <a:prstGeom prst="pieWedge">
          <a:avLst/>
        </a:prstGeom>
        <a:solidFill>
          <a:srgbClr val="0070C0"/>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CA" sz="1800" b="1" kern="1200" dirty="0" smtClean="0"/>
            <a:t>Q3:  </a:t>
          </a:r>
          <a:r>
            <a:rPr lang="en-CA" sz="1600" b="1" kern="1200" dirty="0" smtClean="0"/>
            <a:t>Budget Preparation</a:t>
          </a:r>
          <a:endParaRPr lang="en-CA" sz="1800" b="1" kern="1200" dirty="0"/>
        </a:p>
      </dsp:txBody>
      <dsp:txXfrm rot="10800000">
        <a:off x="3364452" y="2294477"/>
        <a:ext cx="1948056" cy="1948056"/>
      </dsp:txXfrm>
    </dsp:sp>
    <dsp:sp modelId="{EE115923-1371-4B08-B8DF-3AF9C2509B59}">
      <dsp:nvSpPr>
        <dsp:cNvPr id="0" name=""/>
        <dsp:cNvSpPr/>
      </dsp:nvSpPr>
      <dsp:spPr>
        <a:xfrm rot="16200000">
          <a:off x="1326416" y="2294477"/>
          <a:ext cx="1948056" cy="1948056"/>
        </a:xfrm>
        <a:prstGeom prst="pieWedge">
          <a:avLst/>
        </a:prstGeom>
        <a:solidFill>
          <a:srgbClr val="00B050"/>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endParaRPr lang="en-CA" sz="1800" kern="1200" dirty="0" smtClean="0"/>
        </a:p>
        <a:p>
          <a:pPr lvl="0" algn="ctr" defTabSz="800100">
            <a:lnSpc>
              <a:spcPct val="90000"/>
            </a:lnSpc>
            <a:spcBef>
              <a:spcPct val="0"/>
            </a:spcBef>
            <a:spcAft>
              <a:spcPct val="35000"/>
            </a:spcAft>
          </a:pPr>
          <a:r>
            <a:rPr lang="en-CA" sz="1800" b="1" kern="1200" dirty="0" smtClean="0">
              <a:solidFill>
                <a:schemeClr val="tx1"/>
              </a:solidFill>
            </a:rPr>
            <a:t>Q2:</a:t>
          </a:r>
        </a:p>
        <a:p>
          <a:pPr lvl="0" algn="ctr" defTabSz="800100">
            <a:lnSpc>
              <a:spcPct val="90000"/>
            </a:lnSpc>
            <a:spcBef>
              <a:spcPct val="0"/>
            </a:spcBef>
            <a:spcAft>
              <a:spcPct val="35000"/>
            </a:spcAft>
          </a:pPr>
          <a:r>
            <a:rPr lang="en-CA" sz="1600" b="1" kern="1200" dirty="0" smtClean="0">
              <a:solidFill>
                <a:schemeClr val="tx1"/>
              </a:solidFill>
            </a:rPr>
            <a:t>Planning Approval, Execution Research</a:t>
          </a:r>
          <a:endParaRPr lang="en-CA" sz="1600" b="1" kern="1200" dirty="0">
            <a:solidFill>
              <a:schemeClr val="tx1"/>
            </a:solidFill>
          </a:endParaRPr>
        </a:p>
      </dsp:txBody>
      <dsp:txXfrm rot="16200000">
        <a:off x="1326416" y="2294477"/>
        <a:ext cx="1948056" cy="1948056"/>
      </dsp:txXfrm>
    </dsp:sp>
    <dsp:sp modelId="{F4CF0FD2-138A-4FA7-B361-90AEB8712B1B}">
      <dsp:nvSpPr>
        <dsp:cNvPr id="0" name=""/>
        <dsp:cNvSpPr/>
      </dsp:nvSpPr>
      <dsp:spPr>
        <a:xfrm flipH="1">
          <a:off x="2960951" y="1844579"/>
          <a:ext cx="717021" cy="584866"/>
        </a:xfrm>
        <a:prstGeom prst="circularArrow">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98E4489-651D-450A-B445-D3E28E572F4B}">
      <dsp:nvSpPr>
        <dsp:cNvPr id="0" name=""/>
        <dsp:cNvSpPr/>
      </dsp:nvSpPr>
      <dsp:spPr>
        <a:xfrm rot="10800000" flipH="1">
          <a:off x="2952752" y="2069528"/>
          <a:ext cx="733419" cy="584866"/>
        </a:xfrm>
        <a:prstGeom prst="circularArrow">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30EFA3F-887D-4DA4-8BA6-6A9972688BB8}">
      <dsp:nvSpPr>
        <dsp:cNvPr id="0" name=""/>
        <dsp:cNvSpPr/>
      </dsp:nvSpPr>
      <dsp:spPr>
        <a:xfrm>
          <a:off x="4213088" y="2551674"/>
          <a:ext cx="2183305" cy="1722757"/>
        </a:xfrm>
        <a:prstGeom prst="roundRect">
          <a:avLst>
            <a:gd name="adj" fmla="val 10000"/>
          </a:avLst>
        </a:prstGeom>
        <a:solidFill>
          <a:schemeClr val="lt1">
            <a:alpha val="90000"/>
            <a:hueOff val="0"/>
            <a:satOff val="0"/>
            <a:lumOff val="0"/>
            <a:alphaOff val="0"/>
          </a:schemeClr>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180975" lvl="1" indent="-180975" algn="l" defTabSz="533400">
            <a:lnSpc>
              <a:spcPct val="90000"/>
            </a:lnSpc>
            <a:spcBef>
              <a:spcPct val="0"/>
            </a:spcBef>
            <a:spcAft>
              <a:spcPct val="15000"/>
            </a:spcAft>
            <a:buChar char="••"/>
          </a:pPr>
          <a:r>
            <a:rPr lang="en-CA" sz="1200" b="1" kern="1200" dirty="0" smtClean="0">
              <a:solidFill>
                <a:srgbClr val="C00000"/>
              </a:solidFill>
            </a:rPr>
            <a:t>Corporate input to key planning variables; Business Units prepare capital &amp; operating budgets</a:t>
          </a:r>
          <a:endParaRPr lang="en-CA" sz="1200" b="1" kern="1200" dirty="0">
            <a:solidFill>
              <a:srgbClr val="C00000"/>
            </a:solidFill>
          </a:endParaRPr>
        </a:p>
        <a:p>
          <a:pPr marL="180975" lvl="1" indent="-180975" algn="l" defTabSz="533400">
            <a:lnSpc>
              <a:spcPct val="90000"/>
            </a:lnSpc>
            <a:spcBef>
              <a:spcPct val="0"/>
            </a:spcBef>
            <a:spcAft>
              <a:spcPct val="15000"/>
            </a:spcAft>
            <a:buChar char="••"/>
          </a:pPr>
          <a:r>
            <a:rPr lang="en-CA" sz="1200" b="1" kern="1200" dirty="0" smtClean="0">
              <a:solidFill>
                <a:srgbClr val="C00000"/>
              </a:solidFill>
            </a:rPr>
            <a:t>Update 5-year plan</a:t>
          </a:r>
          <a:endParaRPr lang="en-CA" sz="1200" b="1" kern="1200" dirty="0">
            <a:solidFill>
              <a:srgbClr val="C00000"/>
            </a:solidFill>
          </a:endParaRPr>
        </a:p>
      </dsp:txBody>
      <dsp:txXfrm>
        <a:off x="4868080" y="2982364"/>
        <a:ext cx="1528314" cy="1292068"/>
      </dsp:txXfrm>
    </dsp:sp>
    <dsp:sp modelId="{9920B143-A3F5-458B-AAA5-7218FA4A583D}">
      <dsp:nvSpPr>
        <dsp:cNvPr id="0" name=""/>
        <dsp:cNvSpPr/>
      </dsp:nvSpPr>
      <dsp:spPr>
        <a:xfrm>
          <a:off x="446691" y="2967906"/>
          <a:ext cx="2183305" cy="1414287"/>
        </a:xfrm>
        <a:prstGeom prst="roundRect">
          <a:avLst>
            <a:gd name="adj" fmla="val 10000"/>
          </a:avLst>
        </a:prstGeom>
        <a:solidFill>
          <a:schemeClr val="lt1">
            <a:alpha val="90000"/>
            <a:hueOff val="0"/>
            <a:satOff val="0"/>
            <a:lumOff val="0"/>
            <a:alphaOff val="0"/>
          </a:schemeClr>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114300" lvl="1" indent="-114300" algn="l" defTabSz="533400">
            <a:lnSpc>
              <a:spcPct val="90000"/>
            </a:lnSpc>
            <a:spcBef>
              <a:spcPct val="0"/>
            </a:spcBef>
            <a:spcAft>
              <a:spcPct val="15000"/>
            </a:spcAft>
            <a:buChar char="••"/>
          </a:pPr>
          <a:r>
            <a:rPr lang="en-CA" sz="1200" kern="1200" dirty="0" smtClean="0">
              <a:solidFill>
                <a:srgbClr val="000000"/>
              </a:solidFill>
            </a:rPr>
            <a:t>Special projects analysis, new business lines, research stemming from strategy review</a:t>
          </a:r>
          <a:endParaRPr lang="en-CA" sz="1200" kern="1200" dirty="0">
            <a:solidFill>
              <a:srgbClr val="000000"/>
            </a:solidFill>
          </a:endParaRPr>
        </a:p>
      </dsp:txBody>
      <dsp:txXfrm>
        <a:off x="446691" y="3321478"/>
        <a:ext cx="1528314" cy="1060715"/>
      </dsp:txXfrm>
    </dsp:sp>
    <dsp:sp modelId="{68318181-08BF-4D9C-97B3-0829A4090370}">
      <dsp:nvSpPr>
        <dsp:cNvPr id="0" name=""/>
        <dsp:cNvSpPr/>
      </dsp:nvSpPr>
      <dsp:spPr>
        <a:xfrm>
          <a:off x="4158636" y="-37453"/>
          <a:ext cx="2183305" cy="1414287"/>
        </a:xfrm>
        <a:prstGeom prst="roundRect">
          <a:avLst>
            <a:gd name="adj" fmla="val 10000"/>
          </a:avLst>
        </a:prstGeom>
        <a:solidFill>
          <a:schemeClr val="lt1">
            <a:alpha val="90000"/>
            <a:hueOff val="0"/>
            <a:satOff val="0"/>
            <a:lumOff val="0"/>
            <a:alphaOff val="0"/>
          </a:schemeClr>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114300" lvl="1" indent="-114300" algn="l" defTabSz="533400">
            <a:lnSpc>
              <a:spcPct val="90000"/>
            </a:lnSpc>
            <a:spcBef>
              <a:spcPct val="0"/>
            </a:spcBef>
            <a:spcAft>
              <a:spcPct val="15000"/>
            </a:spcAft>
            <a:buChar char="••"/>
          </a:pPr>
          <a:r>
            <a:rPr lang="en-CA" sz="1200" kern="1200" dirty="0" smtClean="0">
              <a:solidFill>
                <a:srgbClr val="000000"/>
              </a:solidFill>
            </a:rPr>
            <a:t>Budget roll-up and Corporate approval</a:t>
          </a:r>
          <a:endParaRPr lang="en-CA" sz="1200" kern="1200" dirty="0">
            <a:solidFill>
              <a:srgbClr val="000000"/>
            </a:solidFill>
          </a:endParaRPr>
        </a:p>
        <a:p>
          <a:pPr marL="114300" lvl="1" indent="-114300" algn="l" defTabSz="533400">
            <a:lnSpc>
              <a:spcPct val="90000"/>
            </a:lnSpc>
            <a:spcBef>
              <a:spcPct val="0"/>
            </a:spcBef>
            <a:spcAft>
              <a:spcPct val="15000"/>
            </a:spcAft>
            <a:buChar char="••"/>
          </a:pPr>
          <a:r>
            <a:rPr lang="en-CA" sz="1200" kern="1200" dirty="0" smtClean="0">
              <a:solidFill>
                <a:srgbClr val="000000"/>
              </a:solidFill>
            </a:rPr>
            <a:t>Board approval of budget</a:t>
          </a:r>
          <a:endParaRPr lang="en-CA" sz="1200" kern="1200" dirty="0">
            <a:solidFill>
              <a:srgbClr val="000000"/>
            </a:solidFill>
          </a:endParaRPr>
        </a:p>
        <a:p>
          <a:pPr marL="114300" lvl="1" indent="-114300" algn="l" defTabSz="533400">
            <a:lnSpc>
              <a:spcPct val="90000"/>
            </a:lnSpc>
            <a:spcBef>
              <a:spcPct val="0"/>
            </a:spcBef>
            <a:spcAft>
              <a:spcPct val="15000"/>
            </a:spcAft>
            <a:buChar char="••"/>
          </a:pPr>
          <a:r>
            <a:rPr lang="en-CA" sz="1200" kern="1200" dirty="0" smtClean="0">
              <a:solidFill>
                <a:srgbClr val="000000"/>
              </a:solidFill>
            </a:rPr>
            <a:t>Allocation of investment capital to approved projects</a:t>
          </a:r>
          <a:endParaRPr lang="en-CA" sz="1200" kern="1200" dirty="0">
            <a:solidFill>
              <a:srgbClr val="000000"/>
            </a:solidFill>
          </a:endParaRPr>
        </a:p>
      </dsp:txBody>
      <dsp:txXfrm>
        <a:off x="4813628" y="-37453"/>
        <a:ext cx="1528314" cy="1060715"/>
      </dsp:txXfrm>
    </dsp:sp>
    <dsp:sp modelId="{7E684032-F988-4C5B-BE74-87C9096BF07C}">
      <dsp:nvSpPr>
        <dsp:cNvPr id="0" name=""/>
        <dsp:cNvSpPr/>
      </dsp:nvSpPr>
      <dsp:spPr>
        <a:xfrm>
          <a:off x="446691" y="-37453"/>
          <a:ext cx="2183305" cy="1414287"/>
        </a:xfrm>
        <a:prstGeom prst="roundRect">
          <a:avLst>
            <a:gd name="adj" fmla="val 10000"/>
          </a:avLst>
        </a:prstGeom>
        <a:solidFill>
          <a:schemeClr val="lt1">
            <a:alpha val="90000"/>
            <a:hueOff val="0"/>
            <a:satOff val="0"/>
            <a:lumOff val="0"/>
            <a:alphaOff val="0"/>
          </a:schemeClr>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114300" lvl="1" indent="-114300" algn="l" defTabSz="533400">
            <a:lnSpc>
              <a:spcPct val="90000"/>
            </a:lnSpc>
            <a:spcBef>
              <a:spcPct val="0"/>
            </a:spcBef>
            <a:spcAft>
              <a:spcPct val="15000"/>
            </a:spcAft>
            <a:buChar char="••"/>
          </a:pPr>
          <a:r>
            <a:rPr lang="en-CA" sz="1200" b="0" kern="1200" dirty="0" smtClean="0">
              <a:solidFill>
                <a:srgbClr val="000000"/>
              </a:solidFill>
            </a:rPr>
            <a:t>Annual strategy review, basin positioning, operating environment</a:t>
          </a:r>
          <a:endParaRPr lang="en-CA" sz="1200" b="0" kern="1200" dirty="0">
            <a:solidFill>
              <a:srgbClr val="000000"/>
            </a:solidFill>
          </a:endParaRPr>
        </a:p>
        <a:p>
          <a:pPr marL="114300" lvl="1" indent="-114300" algn="l" defTabSz="533400">
            <a:lnSpc>
              <a:spcPct val="90000"/>
            </a:lnSpc>
            <a:spcBef>
              <a:spcPct val="0"/>
            </a:spcBef>
            <a:spcAft>
              <a:spcPct val="15000"/>
            </a:spcAft>
            <a:buChar char="••"/>
          </a:pPr>
          <a:r>
            <a:rPr lang="en-CA" sz="1200" b="0" kern="1200" dirty="0" smtClean="0">
              <a:solidFill>
                <a:srgbClr val="000000"/>
              </a:solidFill>
            </a:rPr>
            <a:t>Long range plan update</a:t>
          </a:r>
          <a:endParaRPr lang="en-CA" sz="1200" b="0" kern="1200" dirty="0">
            <a:solidFill>
              <a:srgbClr val="000000"/>
            </a:solidFill>
          </a:endParaRPr>
        </a:p>
        <a:p>
          <a:pPr marL="114300" lvl="1" indent="-114300" algn="l" defTabSz="533400">
            <a:lnSpc>
              <a:spcPct val="90000"/>
            </a:lnSpc>
            <a:spcBef>
              <a:spcPct val="0"/>
            </a:spcBef>
            <a:spcAft>
              <a:spcPct val="15000"/>
            </a:spcAft>
            <a:buChar char="••"/>
          </a:pPr>
          <a:r>
            <a:rPr lang="en-CA" sz="1200" b="0" kern="1200" dirty="0" smtClean="0">
              <a:solidFill>
                <a:srgbClr val="000000"/>
              </a:solidFill>
            </a:rPr>
            <a:t>Board approval</a:t>
          </a:r>
          <a:endParaRPr lang="en-CA" sz="1200" b="0" kern="1200" dirty="0">
            <a:solidFill>
              <a:srgbClr val="000000"/>
            </a:solidFill>
          </a:endParaRPr>
        </a:p>
      </dsp:txBody>
      <dsp:txXfrm>
        <a:off x="446691" y="-37453"/>
        <a:ext cx="1528314" cy="1060715"/>
      </dsp:txXfrm>
    </dsp:sp>
    <dsp:sp modelId="{49A41F39-5936-4609-86DD-E3BE824562B4}">
      <dsp:nvSpPr>
        <dsp:cNvPr id="0" name=""/>
        <dsp:cNvSpPr/>
      </dsp:nvSpPr>
      <dsp:spPr>
        <a:xfrm>
          <a:off x="1361558" y="291583"/>
          <a:ext cx="1913707" cy="1913707"/>
        </a:xfrm>
        <a:prstGeom prst="pieWedge">
          <a:avLst/>
        </a:prstGeom>
        <a:solidFill>
          <a:srgbClr val="0070C0"/>
        </a:solidFill>
        <a:ln w="25400" cap="flat" cmpd="sng" algn="ctr">
          <a:no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CA" sz="1800" b="1" kern="1200" dirty="0" smtClean="0">
              <a:solidFill>
                <a:schemeClr val="bg1"/>
              </a:solidFill>
            </a:rPr>
            <a:t>Q1:</a:t>
          </a:r>
        </a:p>
        <a:p>
          <a:pPr lvl="0" algn="ctr" defTabSz="800100">
            <a:lnSpc>
              <a:spcPct val="90000"/>
            </a:lnSpc>
            <a:spcBef>
              <a:spcPct val="0"/>
            </a:spcBef>
            <a:spcAft>
              <a:spcPct val="35000"/>
            </a:spcAft>
          </a:pPr>
          <a:r>
            <a:rPr lang="en-CA" sz="1600" b="1" kern="1200" dirty="0" smtClean="0">
              <a:solidFill>
                <a:schemeClr val="bg1"/>
              </a:solidFill>
            </a:rPr>
            <a:t>Strategy Review and Update</a:t>
          </a:r>
          <a:endParaRPr lang="en-CA" sz="1600" b="1" kern="1200" dirty="0">
            <a:solidFill>
              <a:schemeClr val="bg1"/>
            </a:solidFill>
          </a:endParaRPr>
        </a:p>
      </dsp:txBody>
      <dsp:txXfrm>
        <a:off x="1361558" y="291583"/>
        <a:ext cx="1913707" cy="1913707"/>
      </dsp:txXfrm>
    </dsp:sp>
    <dsp:sp modelId="{A43883A2-E852-4B7B-912C-2B24C0B20C03}">
      <dsp:nvSpPr>
        <dsp:cNvPr id="0" name=""/>
        <dsp:cNvSpPr/>
      </dsp:nvSpPr>
      <dsp:spPr>
        <a:xfrm rot="5400000">
          <a:off x="3363658" y="291583"/>
          <a:ext cx="1913707" cy="1913707"/>
        </a:xfrm>
        <a:prstGeom prst="pieWedge">
          <a:avLst/>
        </a:prstGeom>
        <a:solidFill>
          <a:srgbClr val="00B050"/>
        </a:solidFill>
        <a:ln w="25400" cap="flat" cmpd="sng" algn="ctr">
          <a:no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CA" sz="1800" b="1" kern="1200" dirty="0" smtClean="0">
              <a:solidFill>
                <a:schemeClr val="tx1"/>
              </a:solidFill>
            </a:rPr>
            <a:t>Q4:</a:t>
          </a:r>
        </a:p>
        <a:p>
          <a:pPr lvl="0" algn="ctr" defTabSz="800100">
            <a:lnSpc>
              <a:spcPct val="90000"/>
            </a:lnSpc>
            <a:spcBef>
              <a:spcPct val="0"/>
            </a:spcBef>
            <a:spcAft>
              <a:spcPct val="35000"/>
            </a:spcAft>
          </a:pPr>
          <a:r>
            <a:rPr lang="en-CA" sz="1600" b="1" kern="1200" dirty="0" smtClean="0">
              <a:solidFill>
                <a:schemeClr val="tx1"/>
              </a:solidFill>
            </a:rPr>
            <a:t>Budget Approval</a:t>
          </a:r>
          <a:endParaRPr lang="en-CA" sz="1600" b="1" kern="1200" dirty="0">
            <a:solidFill>
              <a:schemeClr val="tx1"/>
            </a:solidFill>
          </a:endParaRPr>
        </a:p>
      </dsp:txBody>
      <dsp:txXfrm rot="5400000">
        <a:off x="3363658" y="291583"/>
        <a:ext cx="1913707" cy="1913707"/>
      </dsp:txXfrm>
    </dsp:sp>
    <dsp:sp modelId="{E4CFBA88-8F79-459A-ADB4-4770099D4321}">
      <dsp:nvSpPr>
        <dsp:cNvPr id="0" name=""/>
        <dsp:cNvSpPr/>
      </dsp:nvSpPr>
      <dsp:spPr>
        <a:xfrm rot="10800000">
          <a:off x="3363658" y="2293683"/>
          <a:ext cx="1913707" cy="1913707"/>
        </a:xfrm>
        <a:prstGeom prst="pieWedge">
          <a:avLst/>
        </a:prstGeom>
        <a:solidFill>
          <a:srgbClr val="0070C0"/>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CA" sz="1800" b="1" kern="1200" dirty="0" smtClean="0"/>
            <a:t>Q3:  </a:t>
          </a:r>
          <a:r>
            <a:rPr lang="en-CA" sz="1600" b="1" kern="1200" dirty="0" smtClean="0"/>
            <a:t>Budget Preparation</a:t>
          </a:r>
          <a:endParaRPr lang="en-CA" sz="1800" b="1" kern="1200" dirty="0"/>
        </a:p>
      </dsp:txBody>
      <dsp:txXfrm rot="10800000">
        <a:off x="3363658" y="2293683"/>
        <a:ext cx="1913707" cy="1913707"/>
      </dsp:txXfrm>
    </dsp:sp>
    <dsp:sp modelId="{EE115923-1371-4B08-B8DF-3AF9C2509B59}">
      <dsp:nvSpPr>
        <dsp:cNvPr id="0" name=""/>
        <dsp:cNvSpPr/>
      </dsp:nvSpPr>
      <dsp:spPr>
        <a:xfrm rot="16200000">
          <a:off x="1361558" y="2293683"/>
          <a:ext cx="1913707" cy="1913707"/>
        </a:xfrm>
        <a:prstGeom prst="pieWedge">
          <a:avLst/>
        </a:prstGeom>
        <a:solidFill>
          <a:srgbClr val="00B050"/>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endParaRPr lang="en-CA" sz="1800" kern="1200" dirty="0" smtClean="0"/>
        </a:p>
        <a:p>
          <a:pPr lvl="0" algn="ctr" defTabSz="800100">
            <a:lnSpc>
              <a:spcPct val="90000"/>
            </a:lnSpc>
            <a:spcBef>
              <a:spcPct val="0"/>
            </a:spcBef>
            <a:spcAft>
              <a:spcPct val="35000"/>
            </a:spcAft>
          </a:pPr>
          <a:r>
            <a:rPr lang="en-CA" sz="1800" b="1" kern="1200" dirty="0" smtClean="0">
              <a:solidFill>
                <a:schemeClr val="tx1"/>
              </a:solidFill>
            </a:rPr>
            <a:t>Q2:</a:t>
          </a:r>
        </a:p>
        <a:p>
          <a:pPr lvl="0" algn="ctr" defTabSz="800100">
            <a:lnSpc>
              <a:spcPct val="90000"/>
            </a:lnSpc>
            <a:spcBef>
              <a:spcPct val="0"/>
            </a:spcBef>
            <a:spcAft>
              <a:spcPct val="35000"/>
            </a:spcAft>
          </a:pPr>
          <a:r>
            <a:rPr lang="en-CA" sz="1600" b="1" kern="1200" dirty="0" smtClean="0">
              <a:solidFill>
                <a:schemeClr val="tx1"/>
              </a:solidFill>
            </a:rPr>
            <a:t>Planning Approval, Execution Research</a:t>
          </a:r>
          <a:endParaRPr lang="en-CA" sz="1600" b="1" kern="1200" dirty="0">
            <a:solidFill>
              <a:schemeClr val="tx1"/>
            </a:solidFill>
          </a:endParaRPr>
        </a:p>
      </dsp:txBody>
      <dsp:txXfrm rot="16200000">
        <a:off x="1361558" y="2293683"/>
        <a:ext cx="1913707" cy="1913707"/>
      </dsp:txXfrm>
    </dsp:sp>
    <dsp:sp modelId="{F4CF0FD2-138A-4FA7-B361-90AEB8712B1B}">
      <dsp:nvSpPr>
        <dsp:cNvPr id="0" name=""/>
        <dsp:cNvSpPr/>
      </dsp:nvSpPr>
      <dsp:spPr>
        <a:xfrm flipH="1">
          <a:off x="2967272" y="1851719"/>
          <a:ext cx="704379" cy="574554"/>
        </a:xfrm>
        <a:prstGeom prst="circularArrow">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98E4489-651D-450A-B445-D3E28E572F4B}">
      <dsp:nvSpPr>
        <dsp:cNvPr id="0" name=""/>
        <dsp:cNvSpPr/>
      </dsp:nvSpPr>
      <dsp:spPr>
        <a:xfrm rot="10800000" flipH="1">
          <a:off x="2959218" y="2072701"/>
          <a:ext cx="720487" cy="574554"/>
        </a:xfrm>
        <a:prstGeom prst="circularArrow">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11DFBBD-5BEB-40E7-AC72-EF294A20668F}">
      <dsp:nvSpPr>
        <dsp:cNvPr id="0" name=""/>
        <dsp:cNvSpPr/>
      </dsp:nvSpPr>
      <dsp:spPr>
        <a:xfrm>
          <a:off x="1962" y="445981"/>
          <a:ext cx="1746777" cy="698710"/>
        </a:xfrm>
        <a:prstGeom prst="chevron">
          <a:avLst/>
        </a:prstGeom>
        <a:solidFill>
          <a:schemeClr val="accent3">
            <a:lumMod val="20000"/>
            <a:lumOff val="8000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CA" sz="1200" b="1" kern="1200" dirty="0" smtClean="0">
              <a:solidFill>
                <a:srgbClr val="000000"/>
              </a:solidFill>
            </a:rPr>
            <a:t>Gulf of Mexico Business Unit</a:t>
          </a:r>
          <a:endParaRPr lang="en-CA" sz="1400" b="1" kern="1200" dirty="0">
            <a:solidFill>
              <a:srgbClr val="000000"/>
            </a:solidFill>
          </a:endParaRPr>
        </a:p>
      </dsp:txBody>
      <dsp:txXfrm>
        <a:off x="1962" y="445981"/>
        <a:ext cx="1746777" cy="698710"/>
      </dsp:txXfrm>
    </dsp:sp>
    <dsp:sp modelId="{D2D00776-8E2C-433A-97DC-50295D067D7A}">
      <dsp:nvSpPr>
        <dsp:cNvPr id="0" name=""/>
        <dsp:cNvSpPr/>
      </dsp:nvSpPr>
      <dsp:spPr>
        <a:xfrm>
          <a:off x="1564531" y="445981"/>
          <a:ext cx="1746777" cy="698710"/>
        </a:xfrm>
        <a:prstGeom prst="chevron">
          <a:avLst/>
        </a:prstGeom>
        <a:solidFill>
          <a:schemeClr val="accent3">
            <a:lumMod val="40000"/>
            <a:lumOff val="6000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CA" sz="1200" b="1" kern="1200" dirty="0" smtClean="0">
              <a:solidFill>
                <a:srgbClr val="000000"/>
              </a:solidFill>
            </a:rPr>
            <a:t>UK North Sea Business Unit</a:t>
          </a:r>
          <a:endParaRPr lang="en-CA" sz="1200" b="1" kern="1200" dirty="0">
            <a:solidFill>
              <a:srgbClr val="000000"/>
            </a:solidFill>
          </a:endParaRPr>
        </a:p>
      </dsp:txBody>
      <dsp:txXfrm>
        <a:off x="1564531" y="445981"/>
        <a:ext cx="1746777" cy="698710"/>
      </dsp:txXfrm>
    </dsp:sp>
    <dsp:sp modelId="{8F3C830C-FE25-43A3-8430-4246867E4BE5}">
      <dsp:nvSpPr>
        <dsp:cNvPr id="0" name=""/>
        <dsp:cNvSpPr/>
      </dsp:nvSpPr>
      <dsp:spPr>
        <a:xfrm>
          <a:off x="3146161" y="445981"/>
          <a:ext cx="1746777" cy="698710"/>
        </a:xfrm>
        <a:prstGeom prst="chevron">
          <a:avLst/>
        </a:prstGeom>
        <a:solidFill>
          <a:schemeClr val="accent3">
            <a:lumMod val="60000"/>
            <a:lumOff val="4000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CA" sz="1200" b="1" kern="1200" dirty="0" smtClean="0">
              <a:solidFill>
                <a:srgbClr val="000000"/>
              </a:solidFill>
            </a:rPr>
            <a:t>Alaska North Slope Business Unit</a:t>
          </a:r>
          <a:endParaRPr lang="en-CA" sz="1200" b="1" kern="1200" dirty="0">
            <a:solidFill>
              <a:srgbClr val="000000"/>
            </a:solidFill>
          </a:endParaRPr>
        </a:p>
      </dsp:txBody>
      <dsp:txXfrm>
        <a:off x="3146161" y="445981"/>
        <a:ext cx="1746777" cy="698710"/>
      </dsp:txXfrm>
    </dsp:sp>
    <dsp:sp modelId="{1D50A8A9-DA7D-47C1-8ACB-5ACA8833804F}">
      <dsp:nvSpPr>
        <dsp:cNvPr id="0" name=""/>
        <dsp:cNvSpPr/>
      </dsp:nvSpPr>
      <dsp:spPr>
        <a:xfrm>
          <a:off x="4746836" y="445981"/>
          <a:ext cx="1746777" cy="698710"/>
        </a:xfrm>
        <a:prstGeom prst="chevron">
          <a:avLst/>
        </a:prstGeom>
        <a:solidFill>
          <a:schemeClr val="accent3">
            <a:lumMod val="7500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CA" sz="1200" b="1" kern="1200" dirty="0" smtClean="0">
              <a:solidFill>
                <a:schemeClr val="bg1"/>
              </a:solidFill>
            </a:rPr>
            <a:t>Eagle Ford Shale Gas Business Unit</a:t>
          </a:r>
          <a:endParaRPr lang="en-CA" sz="1200" b="1" kern="1200" dirty="0">
            <a:solidFill>
              <a:schemeClr val="bg1"/>
            </a:solidFill>
          </a:endParaRPr>
        </a:p>
      </dsp:txBody>
      <dsp:txXfrm>
        <a:off x="4746836" y="445981"/>
        <a:ext cx="1746777" cy="698710"/>
      </dsp:txXfrm>
    </dsp:sp>
    <dsp:sp modelId="{F14A7874-873B-426D-B10D-08D45F2CAE49}">
      <dsp:nvSpPr>
        <dsp:cNvPr id="0" name=""/>
        <dsp:cNvSpPr/>
      </dsp:nvSpPr>
      <dsp:spPr>
        <a:xfrm>
          <a:off x="6290360" y="445981"/>
          <a:ext cx="1746777" cy="698710"/>
        </a:xfrm>
        <a:prstGeom prst="chevron">
          <a:avLst/>
        </a:prstGeom>
        <a:solidFill>
          <a:schemeClr val="accent3">
            <a:lumMod val="5000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CA" sz="1200" b="1" kern="1200" dirty="0" smtClean="0"/>
            <a:t>Angola Deepwater Business Unit</a:t>
          </a:r>
          <a:endParaRPr lang="en-CA" sz="1200" b="1" kern="1200" dirty="0"/>
        </a:p>
      </dsp:txBody>
      <dsp:txXfrm>
        <a:off x="6290360" y="445981"/>
        <a:ext cx="1746777" cy="698710"/>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30EFA3F-887D-4DA4-8BA6-6A9972688BB8}">
      <dsp:nvSpPr>
        <dsp:cNvPr id="0" name=""/>
        <dsp:cNvSpPr/>
      </dsp:nvSpPr>
      <dsp:spPr>
        <a:xfrm>
          <a:off x="4200546" y="3059302"/>
          <a:ext cx="2222493" cy="1439672"/>
        </a:xfrm>
        <a:prstGeom prst="roundRect">
          <a:avLst>
            <a:gd name="adj" fmla="val 10000"/>
          </a:avLst>
        </a:prstGeom>
        <a:solidFill>
          <a:schemeClr val="lt1">
            <a:alpha val="90000"/>
            <a:hueOff val="0"/>
            <a:satOff val="0"/>
            <a:lumOff val="0"/>
            <a:alphaOff val="0"/>
          </a:schemeClr>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180975" lvl="1" indent="-180975" algn="l" defTabSz="533400">
            <a:lnSpc>
              <a:spcPct val="90000"/>
            </a:lnSpc>
            <a:spcBef>
              <a:spcPct val="0"/>
            </a:spcBef>
            <a:spcAft>
              <a:spcPct val="15000"/>
            </a:spcAft>
            <a:buChar char="••"/>
          </a:pPr>
          <a:r>
            <a:rPr lang="en-CA" sz="1200" kern="1200" dirty="0" smtClean="0">
              <a:solidFill>
                <a:schemeClr val="tx1"/>
              </a:solidFill>
            </a:rPr>
            <a:t>Corporate input to key planning variables; Business Units prepare capital &amp; operating budgets</a:t>
          </a:r>
          <a:endParaRPr lang="en-CA" sz="1200" kern="1200" dirty="0">
            <a:solidFill>
              <a:schemeClr val="tx1"/>
            </a:solidFill>
          </a:endParaRPr>
        </a:p>
        <a:p>
          <a:pPr marL="180975" lvl="1" indent="-180975" algn="l" defTabSz="533400">
            <a:lnSpc>
              <a:spcPct val="90000"/>
            </a:lnSpc>
            <a:spcBef>
              <a:spcPct val="0"/>
            </a:spcBef>
            <a:spcAft>
              <a:spcPct val="15000"/>
            </a:spcAft>
            <a:buChar char="••"/>
          </a:pPr>
          <a:r>
            <a:rPr lang="en-CA" sz="1200" kern="1200" dirty="0" smtClean="0">
              <a:solidFill>
                <a:schemeClr val="tx1"/>
              </a:solidFill>
            </a:rPr>
            <a:t>Update 5-year plan</a:t>
          </a:r>
          <a:endParaRPr lang="en-CA" sz="1200" kern="1200" dirty="0">
            <a:solidFill>
              <a:schemeClr val="tx1"/>
            </a:solidFill>
          </a:endParaRPr>
        </a:p>
      </dsp:txBody>
      <dsp:txXfrm>
        <a:off x="4867294" y="3419220"/>
        <a:ext cx="1555745" cy="1079754"/>
      </dsp:txXfrm>
    </dsp:sp>
    <dsp:sp modelId="{9920B143-A3F5-458B-AAA5-7218FA4A583D}">
      <dsp:nvSpPr>
        <dsp:cNvPr id="0" name=""/>
        <dsp:cNvSpPr/>
      </dsp:nvSpPr>
      <dsp:spPr>
        <a:xfrm>
          <a:off x="395128" y="3059302"/>
          <a:ext cx="2222493" cy="1439672"/>
        </a:xfrm>
        <a:prstGeom prst="roundRect">
          <a:avLst>
            <a:gd name="adj" fmla="val 10000"/>
          </a:avLst>
        </a:prstGeom>
        <a:solidFill>
          <a:schemeClr val="lt1">
            <a:alpha val="90000"/>
            <a:hueOff val="0"/>
            <a:satOff val="0"/>
            <a:lumOff val="0"/>
            <a:alphaOff val="0"/>
          </a:schemeClr>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114300" lvl="1" indent="-114300" algn="l" defTabSz="533400">
            <a:lnSpc>
              <a:spcPct val="90000"/>
            </a:lnSpc>
            <a:spcBef>
              <a:spcPct val="0"/>
            </a:spcBef>
            <a:spcAft>
              <a:spcPct val="15000"/>
            </a:spcAft>
            <a:buChar char="••"/>
          </a:pPr>
          <a:r>
            <a:rPr lang="en-CA" sz="1200" kern="1200" dirty="0" smtClean="0">
              <a:solidFill>
                <a:schemeClr val="tx1"/>
              </a:solidFill>
            </a:rPr>
            <a:t>Special projects analysis, new business lines, research stemming from strategy review</a:t>
          </a:r>
          <a:endParaRPr lang="en-CA" sz="1200" kern="1200" dirty="0">
            <a:solidFill>
              <a:schemeClr val="tx1"/>
            </a:solidFill>
          </a:endParaRPr>
        </a:p>
      </dsp:txBody>
      <dsp:txXfrm>
        <a:off x="395128" y="3419220"/>
        <a:ext cx="1555745" cy="1079754"/>
      </dsp:txXfrm>
    </dsp:sp>
    <dsp:sp modelId="{68318181-08BF-4D9C-97B3-0829A4090370}">
      <dsp:nvSpPr>
        <dsp:cNvPr id="0" name=""/>
        <dsp:cNvSpPr/>
      </dsp:nvSpPr>
      <dsp:spPr>
        <a:xfrm>
          <a:off x="4173698" y="0"/>
          <a:ext cx="2222493" cy="1439672"/>
        </a:xfrm>
        <a:prstGeom prst="roundRect">
          <a:avLst>
            <a:gd name="adj" fmla="val 10000"/>
          </a:avLst>
        </a:prstGeom>
        <a:solidFill>
          <a:schemeClr val="lt1">
            <a:alpha val="90000"/>
            <a:hueOff val="0"/>
            <a:satOff val="0"/>
            <a:lumOff val="0"/>
            <a:alphaOff val="0"/>
          </a:schemeClr>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114300" lvl="1" indent="-114300" algn="l" defTabSz="533400">
            <a:lnSpc>
              <a:spcPct val="90000"/>
            </a:lnSpc>
            <a:spcBef>
              <a:spcPct val="0"/>
            </a:spcBef>
            <a:spcAft>
              <a:spcPct val="15000"/>
            </a:spcAft>
            <a:buChar char="••"/>
          </a:pPr>
          <a:r>
            <a:rPr lang="en-CA" sz="1200" b="1" kern="1200" dirty="0" smtClean="0">
              <a:solidFill>
                <a:srgbClr val="C00000"/>
              </a:solidFill>
            </a:rPr>
            <a:t>Budget roll-up and Corporate approval</a:t>
          </a:r>
          <a:endParaRPr lang="en-CA" sz="1200" b="1" kern="1200" dirty="0">
            <a:solidFill>
              <a:srgbClr val="C00000"/>
            </a:solidFill>
          </a:endParaRPr>
        </a:p>
        <a:p>
          <a:pPr marL="114300" lvl="1" indent="-114300" algn="l" defTabSz="533400">
            <a:lnSpc>
              <a:spcPct val="90000"/>
            </a:lnSpc>
            <a:spcBef>
              <a:spcPct val="0"/>
            </a:spcBef>
            <a:spcAft>
              <a:spcPct val="15000"/>
            </a:spcAft>
            <a:buChar char="••"/>
          </a:pPr>
          <a:r>
            <a:rPr lang="en-CA" sz="1200" b="1" kern="1200" dirty="0" smtClean="0">
              <a:solidFill>
                <a:srgbClr val="C00000"/>
              </a:solidFill>
            </a:rPr>
            <a:t>Board approval of budget</a:t>
          </a:r>
          <a:endParaRPr lang="en-CA" sz="1200" b="1" kern="1200" dirty="0">
            <a:solidFill>
              <a:srgbClr val="C00000"/>
            </a:solidFill>
          </a:endParaRPr>
        </a:p>
        <a:p>
          <a:pPr marL="114300" lvl="1" indent="-114300" algn="l" defTabSz="533400">
            <a:lnSpc>
              <a:spcPct val="90000"/>
            </a:lnSpc>
            <a:spcBef>
              <a:spcPct val="0"/>
            </a:spcBef>
            <a:spcAft>
              <a:spcPct val="15000"/>
            </a:spcAft>
            <a:buChar char="••"/>
          </a:pPr>
          <a:r>
            <a:rPr lang="en-CA" sz="1200" b="1" kern="1200" dirty="0" smtClean="0">
              <a:solidFill>
                <a:srgbClr val="C00000"/>
              </a:solidFill>
            </a:rPr>
            <a:t>Allocation of investment capital to approved projects</a:t>
          </a:r>
          <a:endParaRPr lang="en-CA" sz="1200" b="1" kern="1200" dirty="0">
            <a:solidFill>
              <a:srgbClr val="C00000"/>
            </a:solidFill>
          </a:endParaRPr>
        </a:p>
      </dsp:txBody>
      <dsp:txXfrm>
        <a:off x="4840447" y="0"/>
        <a:ext cx="1555745" cy="1079754"/>
      </dsp:txXfrm>
    </dsp:sp>
    <dsp:sp modelId="{7E684032-F988-4C5B-BE74-87C9096BF07C}">
      <dsp:nvSpPr>
        <dsp:cNvPr id="0" name=""/>
        <dsp:cNvSpPr/>
      </dsp:nvSpPr>
      <dsp:spPr>
        <a:xfrm>
          <a:off x="395128" y="0"/>
          <a:ext cx="2222493" cy="1439672"/>
        </a:xfrm>
        <a:prstGeom prst="roundRect">
          <a:avLst>
            <a:gd name="adj" fmla="val 10000"/>
          </a:avLst>
        </a:prstGeom>
        <a:solidFill>
          <a:schemeClr val="lt1">
            <a:alpha val="90000"/>
            <a:hueOff val="0"/>
            <a:satOff val="0"/>
            <a:lumOff val="0"/>
            <a:alphaOff val="0"/>
          </a:schemeClr>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114300" lvl="1" indent="-114300" algn="l" defTabSz="533400">
            <a:lnSpc>
              <a:spcPct val="90000"/>
            </a:lnSpc>
            <a:spcBef>
              <a:spcPct val="0"/>
            </a:spcBef>
            <a:spcAft>
              <a:spcPct val="15000"/>
            </a:spcAft>
            <a:buChar char="••"/>
          </a:pPr>
          <a:r>
            <a:rPr lang="en-CA" sz="1200" b="0" kern="1200" dirty="0" smtClean="0">
              <a:solidFill>
                <a:schemeClr val="tx1"/>
              </a:solidFill>
            </a:rPr>
            <a:t>Annual strategy review, basin positioning, operating environment</a:t>
          </a:r>
          <a:endParaRPr lang="en-CA" sz="1200" b="0" kern="1200" dirty="0">
            <a:solidFill>
              <a:schemeClr val="tx1"/>
            </a:solidFill>
          </a:endParaRPr>
        </a:p>
        <a:p>
          <a:pPr marL="114300" lvl="1" indent="-114300" algn="l" defTabSz="533400">
            <a:lnSpc>
              <a:spcPct val="90000"/>
            </a:lnSpc>
            <a:spcBef>
              <a:spcPct val="0"/>
            </a:spcBef>
            <a:spcAft>
              <a:spcPct val="15000"/>
            </a:spcAft>
            <a:buChar char="••"/>
          </a:pPr>
          <a:r>
            <a:rPr lang="en-CA" sz="1200" b="0" kern="1200" dirty="0" smtClean="0">
              <a:solidFill>
                <a:schemeClr val="tx1"/>
              </a:solidFill>
            </a:rPr>
            <a:t>Long range plan update</a:t>
          </a:r>
          <a:endParaRPr lang="en-CA" sz="1200" b="0" kern="1200" dirty="0">
            <a:solidFill>
              <a:schemeClr val="tx1"/>
            </a:solidFill>
          </a:endParaRPr>
        </a:p>
        <a:p>
          <a:pPr marL="114300" lvl="1" indent="-114300" algn="l" defTabSz="533400">
            <a:lnSpc>
              <a:spcPct val="90000"/>
            </a:lnSpc>
            <a:spcBef>
              <a:spcPct val="0"/>
            </a:spcBef>
            <a:spcAft>
              <a:spcPct val="15000"/>
            </a:spcAft>
            <a:buChar char="••"/>
          </a:pPr>
          <a:r>
            <a:rPr lang="en-CA" sz="1200" b="0" kern="1200" dirty="0" smtClean="0">
              <a:solidFill>
                <a:schemeClr val="tx1"/>
              </a:solidFill>
            </a:rPr>
            <a:t>Board approval</a:t>
          </a:r>
          <a:endParaRPr lang="en-CA" sz="1200" b="0" kern="1200" dirty="0">
            <a:solidFill>
              <a:schemeClr val="tx1"/>
            </a:solidFill>
          </a:endParaRPr>
        </a:p>
      </dsp:txBody>
      <dsp:txXfrm>
        <a:off x="395128" y="0"/>
        <a:ext cx="1555745" cy="1079754"/>
      </dsp:txXfrm>
    </dsp:sp>
    <dsp:sp modelId="{49A41F39-5936-4609-86DD-E3BE824562B4}">
      <dsp:nvSpPr>
        <dsp:cNvPr id="0" name=""/>
        <dsp:cNvSpPr/>
      </dsp:nvSpPr>
      <dsp:spPr>
        <a:xfrm>
          <a:off x="1326416" y="256441"/>
          <a:ext cx="1948056" cy="1948056"/>
        </a:xfrm>
        <a:prstGeom prst="pieWedge">
          <a:avLst/>
        </a:prstGeom>
        <a:solidFill>
          <a:srgbClr val="0070C0"/>
        </a:solidFill>
        <a:ln w="25400" cap="flat" cmpd="sng" algn="ctr">
          <a:no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CA" sz="1800" b="1" kern="1200" dirty="0" smtClean="0">
              <a:solidFill>
                <a:schemeClr val="bg1"/>
              </a:solidFill>
            </a:rPr>
            <a:t>Q1:</a:t>
          </a:r>
        </a:p>
        <a:p>
          <a:pPr lvl="0" algn="ctr" defTabSz="800100">
            <a:lnSpc>
              <a:spcPct val="90000"/>
            </a:lnSpc>
            <a:spcBef>
              <a:spcPct val="0"/>
            </a:spcBef>
            <a:spcAft>
              <a:spcPct val="35000"/>
            </a:spcAft>
          </a:pPr>
          <a:r>
            <a:rPr lang="en-CA" sz="1600" b="1" kern="1200" dirty="0" smtClean="0">
              <a:solidFill>
                <a:schemeClr val="bg1"/>
              </a:solidFill>
            </a:rPr>
            <a:t>Strategy Review and Update</a:t>
          </a:r>
          <a:endParaRPr lang="en-CA" sz="1600" b="1" kern="1200" dirty="0">
            <a:solidFill>
              <a:schemeClr val="bg1"/>
            </a:solidFill>
          </a:endParaRPr>
        </a:p>
      </dsp:txBody>
      <dsp:txXfrm>
        <a:off x="1326416" y="256441"/>
        <a:ext cx="1948056" cy="1948056"/>
      </dsp:txXfrm>
    </dsp:sp>
    <dsp:sp modelId="{A43883A2-E852-4B7B-912C-2B24C0B20C03}">
      <dsp:nvSpPr>
        <dsp:cNvPr id="0" name=""/>
        <dsp:cNvSpPr/>
      </dsp:nvSpPr>
      <dsp:spPr>
        <a:xfrm rot="5400000">
          <a:off x="3364452" y="256441"/>
          <a:ext cx="1948056" cy="1948056"/>
        </a:xfrm>
        <a:prstGeom prst="pieWedge">
          <a:avLst/>
        </a:prstGeom>
        <a:solidFill>
          <a:srgbClr val="00B050"/>
        </a:solidFill>
        <a:ln w="25400" cap="flat" cmpd="sng" algn="ctr">
          <a:no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CA" sz="1800" b="1" kern="1200" dirty="0" smtClean="0">
              <a:solidFill>
                <a:schemeClr val="tx1"/>
              </a:solidFill>
            </a:rPr>
            <a:t>Q4:</a:t>
          </a:r>
        </a:p>
        <a:p>
          <a:pPr lvl="0" algn="ctr" defTabSz="800100">
            <a:lnSpc>
              <a:spcPct val="90000"/>
            </a:lnSpc>
            <a:spcBef>
              <a:spcPct val="0"/>
            </a:spcBef>
            <a:spcAft>
              <a:spcPct val="35000"/>
            </a:spcAft>
          </a:pPr>
          <a:r>
            <a:rPr lang="en-CA" sz="1600" b="1" kern="1200" dirty="0" smtClean="0">
              <a:solidFill>
                <a:schemeClr val="tx1"/>
              </a:solidFill>
            </a:rPr>
            <a:t>Budget Approval</a:t>
          </a:r>
          <a:endParaRPr lang="en-CA" sz="1600" b="1" kern="1200" dirty="0">
            <a:solidFill>
              <a:schemeClr val="tx1"/>
            </a:solidFill>
          </a:endParaRPr>
        </a:p>
      </dsp:txBody>
      <dsp:txXfrm rot="5400000">
        <a:off x="3364452" y="256441"/>
        <a:ext cx="1948056" cy="1948056"/>
      </dsp:txXfrm>
    </dsp:sp>
    <dsp:sp modelId="{E4CFBA88-8F79-459A-ADB4-4770099D4321}">
      <dsp:nvSpPr>
        <dsp:cNvPr id="0" name=""/>
        <dsp:cNvSpPr/>
      </dsp:nvSpPr>
      <dsp:spPr>
        <a:xfrm rot="10800000">
          <a:off x="3364452" y="2294477"/>
          <a:ext cx="1948056" cy="1948056"/>
        </a:xfrm>
        <a:prstGeom prst="pieWedge">
          <a:avLst/>
        </a:prstGeom>
        <a:solidFill>
          <a:srgbClr val="0070C0"/>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CA" sz="1800" b="1" kern="1200" dirty="0" smtClean="0"/>
            <a:t>Q3:  </a:t>
          </a:r>
          <a:r>
            <a:rPr lang="en-CA" sz="1600" b="1" kern="1200" dirty="0" smtClean="0"/>
            <a:t>Budget Preparation</a:t>
          </a:r>
          <a:endParaRPr lang="en-CA" sz="1800" b="1" kern="1200" dirty="0"/>
        </a:p>
      </dsp:txBody>
      <dsp:txXfrm rot="10800000">
        <a:off x="3364452" y="2294477"/>
        <a:ext cx="1948056" cy="1948056"/>
      </dsp:txXfrm>
    </dsp:sp>
    <dsp:sp modelId="{EE115923-1371-4B08-B8DF-3AF9C2509B59}">
      <dsp:nvSpPr>
        <dsp:cNvPr id="0" name=""/>
        <dsp:cNvSpPr/>
      </dsp:nvSpPr>
      <dsp:spPr>
        <a:xfrm rot="16200000">
          <a:off x="1326416" y="2294477"/>
          <a:ext cx="1948056" cy="1948056"/>
        </a:xfrm>
        <a:prstGeom prst="pieWedge">
          <a:avLst/>
        </a:prstGeom>
        <a:solidFill>
          <a:srgbClr val="00B050"/>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endParaRPr lang="en-CA" sz="1800" kern="1200" dirty="0" smtClean="0"/>
        </a:p>
        <a:p>
          <a:pPr lvl="0" algn="ctr" defTabSz="800100">
            <a:lnSpc>
              <a:spcPct val="90000"/>
            </a:lnSpc>
            <a:spcBef>
              <a:spcPct val="0"/>
            </a:spcBef>
            <a:spcAft>
              <a:spcPct val="35000"/>
            </a:spcAft>
          </a:pPr>
          <a:r>
            <a:rPr lang="en-CA" sz="1800" b="1" kern="1200" dirty="0" smtClean="0">
              <a:solidFill>
                <a:schemeClr val="tx1"/>
              </a:solidFill>
            </a:rPr>
            <a:t>Q2:</a:t>
          </a:r>
        </a:p>
        <a:p>
          <a:pPr lvl="0" algn="ctr" defTabSz="800100">
            <a:lnSpc>
              <a:spcPct val="90000"/>
            </a:lnSpc>
            <a:spcBef>
              <a:spcPct val="0"/>
            </a:spcBef>
            <a:spcAft>
              <a:spcPct val="35000"/>
            </a:spcAft>
          </a:pPr>
          <a:r>
            <a:rPr lang="en-CA" sz="1600" b="1" kern="1200" dirty="0" smtClean="0">
              <a:solidFill>
                <a:schemeClr val="tx1"/>
              </a:solidFill>
            </a:rPr>
            <a:t>Planning Approval, Execution Research</a:t>
          </a:r>
          <a:endParaRPr lang="en-CA" sz="1600" b="1" kern="1200" dirty="0">
            <a:solidFill>
              <a:schemeClr val="tx1"/>
            </a:solidFill>
          </a:endParaRPr>
        </a:p>
      </dsp:txBody>
      <dsp:txXfrm rot="16200000">
        <a:off x="1326416" y="2294477"/>
        <a:ext cx="1948056" cy="1948056"/>
      </dsp:txXfrm>
    </dsp:sp>
    <dsp:sp modelId="{F4CF0FD2-138A-4FA7-B361-90AEB8712B1B}">
      <dsp:nvSpPr>
        <dsp:cNvPr id="0" name=""/>
        <dsp:cNvSpPr/>
      </dsp:nvSpPr>
      <dsp:spPr>
        <a:xfrm flipH="1">
          <a:off x="2960951" y="1844579"/>
          <a:ext cx="717021" cy="584866"/>
        </a:xfrm>
        <a:prstGeom prst="circularArrow">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98E4489-651D-450A-B445-D3E28E572F4B}">
      <dsp:nvSpPr>
        <dsp:cNvPr id="0" name=""/>
        <dsp:cNvSpPr/>
      </dsp:nvSpPr>
      <dsp:spPr>
        <a:xfrm rot="10800000" flipH="1">
          <a:off x="2952752" y="2069528"/>
          <a:ext cx="733419" cy="584866"/>
        </a:xfrm>
        <a:prstGeom prst="circularArrow">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1">
  <dgm:title val=""/>
  <dgm:desc val=""/>
  <dgm:catLst>
    <dgm:cat type="relationship" pri="26000"/>
    <dgm:cat type="cycle" pri="13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xml><?xml version="1.0" encoding="utf-8"?>
<dgm:layoutDef xmlns:dgm="http://schemas.openxmlformats.org/drawingml/2006/diagram" xmlns:a="http://schemas.openxmlformats.org/drawingml/2006/main" uniqueId="urn:microsoft.com/office/officeart/2005/8/layout/cycle4#2">
  <dgm:title val=""/>
  <dgm:desc val=""/>
  <dgm:catLst>
    <dgm:cat type="relationship" pri="26000"/>
    <dgm:cat type="cycle" pri="13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ycle4#3">
  <dgm:title val=""/>
  <dgm:desc val=""/>
  <dgm:catLst>
    <dgm:cat type="relationship" pri="26000"/>
    <dgm:cat type="cycle" pri="13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0.32189</cdr:x>
      <cdr:y>0.12545</cdr:y>
    </cdr:from>
    <cdr:to>
      <cdr:x>0.63201</cdr:x>
      <cdr:y>0.20008</cdr:y>
    </cdr:to>
    <cdr:sp macro="" textlink="">
      <cdr:nvSpPr>
        <cdr:cNvPr id="2" name="TextBox 1"/>
        <cdr:cNvSpPr txBox="1"/>
      </cdr:nvSpPr>
      <cdr:spPr>
        <a:xfrm xmlns:a="http://schemas.openxmlformats.org/drawingml/2006/main">
          <a:off x="1295400" y="680294"/>
          <a:ext cx="1248022" cy="404711"/>
        </a:xfrm>
        <a:prstGeom xmlns:a="http://schemas.openxmlformats.org/drawingml/2006/main" prst="rect">
          <a:avLst/>
        </a:prstGeom>
      </cdr:spPr>
      <cdr:txBody>
        <a:bodyPr xmlns:a="http://schemas.openxmlformats.org/drawingml/2006/main" vertOverflow="clip" wrap="square" rtlCol="0" anchor="ctr"/>
        <a:lstStyle xmlns:a="http://schemas.openxmlformats.org/drawingml/2006/main"/>
        <a:p xmlns:a="http://schemas.openxmlformats.org/drawingml/2006/main">
          <a:pPr algn="ctr"/>
          <a:r>
            <a:rPr lang="en-US" sz="1200" b="1" dirty="0">
              <a:solidFill>
                <a:srgbClr val="FF0000"/>
              </a:solidFill>
              <a:latin typeface="Arial Narrow" pitchFamily="34" charset="0"/>
            </a:rPr>
            <a:t>Cash Surplus</a:t>
          </a:r>
        </a:p>
      </cdr:txBody>
    </cdr:sp>
  </cdr:relSizeAnchor>
  <cdr:relSizeAnchor xmlns:cdr="http://schemas.openxmlformats.org/drawingml/2006/chartDrawing">
    <cdr:from>
      <cdr:x>0.14406</cdr:x>
      <cdr:y>0.20625</cdr:y>
    </cdr:from>
    <cdr:to>
      <cdr:x>0.78985</cdr:x>
      <cdr:y>0.28087</cdr:y>
    </cdr:to>
    <cdr:sp macro="" textlink="">
      <cdr:nvSpPr>
        <cdr:cNvPr id="4" name="Right Brace 3"/>
        <cdr:cNvSpPr/>
      </cdr:nvSpPr>
      <cdr:spPr>
        <a:xfrm xmlns:a="http://schemas.openxmlformats.org/drawingml/2006/main" rot="16200000">
          <a:off x="2155801" y="-718426"/>
          <a:ext cx="264638" cy="3164425"/>
        </a:xfrm>
        <a:prstGeom xmlns:a="http://schemas.openxmlformats.org/drawingml/2006/main" prst="rightBrace">
          <a:avLst/>
        </a:prstGeom>
        <a:ln xmlns:a="http://schemas.openxmlformats.org/drawingml/2006/main" w="3175">
          <a:solidFill>
            <a:schemeClr val="tx1"/>
          </a:solidFill>
          <a:prstDash val="sysDot"/>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CA" dirty="0"/>
        </a:p>
      </cdr:txBody>
    </cdr:sp>
  </cdr:relSizeAnchor>
  <cdr:relSizeAnchor xmlns:cdr="http://schemas.openxmlformats.org/drawingml/2006/chartDrawing">
    <cdr:from>
      <cdr:x>0.72871</cdr:x>
      <cdr:y>0.11641</cdr:y>
    </cdr:from>
    <cdr:to>
      <cdr:x>0.97775</cdr:x>
      <cdr:y>0.19672</cdr:y>
    </cdr:to>
    <cdr:sp macro="" textlink="">
      <cdr:nvSpPr>
        <cdr:cNvPr id="5" name="TextBox 1"/>
        <cdr:cNvSpPr txBox="1"/>
      </cdr:nvSpPr>
      <cdr:spPr>
        <a:xfrm xmlns:a="http://schemas.openxmlformats.org/drawingml/2006/main">
          <a:off x="2932545" y="631280"/>
          <a:ext cx="1002227" cy="435520"/>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200" b="1" dirty="0">
              <a:solidFill>
                <a:srgbClr val="FF0000"/>
              </a:solidFill>
              <a:latin typeface="Arial Narrow" pitchFamily="34" charset="0"/>
            </a:rPr>
            <a:t>Cash</a:t>
          </a:r>
          <a:r>
            <a:rPr lang="en-US" sz="1200" b="1" baseline="0" dirty="0">
              <a:solidFill>
                <a:srgbClr val="FF0000"/>
              </a:solidFill>
              <a:latin typeface="Arial Narrow" pitchFamily="34" charset="0"/>
            </a:rPr>
            <a:t> Deficit</a:t>
          </a:r>
          <a:endParaRPr lang="en-US" sz="1200" b="1" dirty="0">
            <a:solidFill>
              <a:srgbClr val="FF0000"/>
            </a:solidFill>
            <a:latin typeface="Arial Narrow" pitchFamily="34" charset="0"/>
          </a:endParaRPr>
        </a:p>
      </cdr:txBody>
    </cdr:sp>
  </cdr:relSizeAnchor>
  <cdr:relSizeAnchor xmlns:cdr="http://schemas.openxmlformats.org/drawingml/2006/chartDrawing">
    <cdr:from>
      <cdr:x>0.80346</cdr:x>
      <cdr:y>0.20292</cdr:y>
    </cdr:from>
    <cdr:to>
      <cdr:x>0.97646</cdr:x>
      <cdr:y>0.27754</cdr:y>
    </cdr:to>
    <cdr:sp macro="" textlink="">
      <cdr:nvSpPr>
        <cdr:cNvPr id="6" name="Right Brace 5"/>
        <cdr:cNvSpPr/>
      </cdr:nvSpPr>
      <cdr:spPr>
        <a:xfrm xmlns:a="http://schemas.openxmlformats.org/drawingml/2006/main" rot="16200000">
          <a:off x="4228547" y="428125"/>
          <a:ext cx="264638" cy="847723"/>
        </a:xfrm>
        <a:prstGeom xmlns:a="http://schemas.openxmlformats.org/drawingml/2006/main" prst="rightBrace">
          <a:avLst/>
        </a:prstGeom>
        <a:noFill xmlns:a="http://schemas.openxmlformats.org/drawingml/2006/main"/>
        <a:ln xmlns:a="http://schemas.openxmlformats.org/drawingml/2006/main" w="3175" cap="flat" cmpd="sng" algn="ctr">
          <a:solidFill>
            <a:sysClr val="windowText" lastClr="000000"/>
          </a:solidFill>
          <a:prstDash val="sysDot"/>
        </a:ln>
        <a:effec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endParaRPr lang="en-CA" dirty="0"/>
        </a:p>
      </cdr:txBody>
    </cdr:sp>
  </cdr:relSizeAnchor>
</c:userShapes>
</file>

<file path=ppt/drawings/drawing2.xml><?xml version="1.0" encoding="utf-8"?>
<c:userShapes xmlns:c="http://schemas.openxmlformats.org/drawingml/2006/chart">
  <cdr:relSizeAnchor xmlns:cdr="http://schemas.openxmlformats.org/drawingml/2006/chartDrawing">
    <cdr:from>
      <cdr:x>0.31795</cdr:x>
      <cdr:y>0.1196</cdr:y>
    </cdr:from>
    <cdr:to>
      <cdr:x>0.6289</cdr:x>
      <cdr:y>0.19423</cdr:y>
    </cdr:to>
    <cdr:sp macro="" textlink="">
      <cdr:nvSpPr>
        <cdr:cNvPr id="2" name="TextBox 1"/>
        <cdr:cNvSpPr txBox="1"/>
      </cdr:nvSpPr>
      <cdr:spPr>
        <a:xfrm xmlns:a="http://schemas.openxmlformats.org/drawingml/2006/main">
          <a:off x="1279525" y="648570"/>
          <a:ext cx="1251377" cy="404711"/>
        </a:xfrm>
        <a:prstGeom xmlns:a="http://schemas.openxmlformats.org/drawingml/2006/main" prst="rect">
          <a:avLst/>
        </a:prstGeom>
      </cdr:spPr>
      <cdr:txBody>
        <a:bodyPr xmlns:a="http://schemas.openxmlformats.org/drawingml/2006/main" vertOverflow="clip" wrap="square" rtlCol="0" anchor="ctr"/>
        <a:lstStyle xmlns:a="http://schemas.openxmlformats.org/drawingml/2006/main"/>
        <a:p xmlns:a="http://schemas.openxmlformats.org/drawingml/2006/main">
          <a:pPr algn="ctr"/>
          <a:r>
            <a:rPr lang="en-US" sz="1200" b="1" dirty="0">
              <a:solidFill>
                <a:srgbClr val="FF0000"/>
              </a:solidFill>
              <a:latin typeface="Arial Narrow" pitchFamily="34" charset="0"/>
            </a:rPr>
            <a:t>Cash Surplus</a:t>
          </a:r>
        </a:p>
      </cdr:txBody>
    </cdr:sp>
  </cdr:relSizeAnchor>
  <cdr:relSizeAnchor xmlns:cdr="http://schemas.openxmlformats.org/drawingml/2006/chartDrawing">
    <cdr:from>
      <cdr:x>0.2056</cdr:x>
      <cdr:y>0.20452</cdr:y>
    </cdr:from>
    <cdr:to>
      <cdr:x>0.77002</cdr:x>
      <cdr:y>0.27914</cdr:y>
    </cdr:to>
    <cdr:sp macro="" textlink="">
      <cdr:nvSpPr>
        <cdr:cNvPr id="4" name="Right Brace 3"/>
        <cdr:cNvSpPr/>
      </cdr:nvSpPr>
      <cdr:spPr>
        <a:xfrm xmlns:a="http://schemas.openxmlformats.org/drawingml/2006/main" rot="16200000">
          <a:off x="1760768" y="175726"/>
          <a:ext cx="404657" cy="2271407"/>
        </a:xfrm>
        <a:prstGeom xmlns:a="http://schemas.openxmlformats.org/drawingml/2006/main" prst="rightBrace">
          <a:avLst/>
        </a:prstGeom>
        <a:ln xmlns:a="http://schemas.openxmlformats.org/drawingml/2006/main" w="3175">
          <a:solidFill>
            <a:schemeClr val="tx1"/>
          </a:solidFill>
          <a:prstDash val="sysDot"/>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CA" dirty="0"/>
        </a:p>
      </cdr:txBody>
    </cdr:sp>
  </cdr:relSizeAnchor>
  <cdr:relSizeAnchor xmlns:cdr="http://schemas.openxmlformats.org/drawingml/2006/chartDrawing">
    <cdr:from>
      <cdr:x>0.73342</cdr:x>
      <cdr:y>0.1207</cdr:y>
    </cdr:from>
    <cdr:to>
      <cdr:x>0.99961</cdr:x>
      <cdr:y>0.19721</cdr:y>
    </cdr:to>
    <cdr:sp macro="" textlink="">
      <cdr:nvSpPr>
        <cdr:cNvPr id="5" name="TextBox 1"/>
        <cdr:cNvSpPr txBox="1"/>
      </cdr:nvSpPr>
      <cdr:spPr>
        <a:xfrm xmlns:a="http://schemas.openxmlformats.org/drawingml/2006/main">
          <a:off x="2951514" y="654571"/>
          <a:ext cx="1071211" cy="414883"/>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200" b="1" dirty="0">
              <a:solidFill>
                <a:srgbClr val="FF0000"/>
              </a:solidFill>
              <a:latin typeface="Arial Narrow" pitchFamily="34" charset="0"/>
            </a:rPr>
            <a:t>Cash</a:t>
          </a:r>
          <a:r>
            <a:rPr lang="en-US" sz="1200" b="1" baseline="0" dirty="0">
              <a:solidFill>
                <a:srgbClr val="FF0000"/>
              </a:solidFill>
              <a:latin typeface="Arial Narrow" pitchFamily="34" charset="0"/>
            </a:rPr>
            <a:t> Deficit</a:t>
          </a:r>
          <a:endParaRPr lang="en-US" sz="1200" b="1" dirty="0">
            <a:solidFill>
              <a:srgbClr val="FF0000"/>
            </a:solidFill>
            <a:latin typeface="Arial Narrow" pitchFamily="34" charset="0"/>
          </a:endParaRPr>
        </a:p>
      </cdr:txBody>
    </cdr:sp>
  </cdr:relSizeAnchor>
  <cdr:relSizeAnchor xmlns:cdr="http://schemas.openxmlformats.org/drawingml/2006/chartDrawing">
    <cdr:from>
      <cdr:x>0.80346</cdr:x>
      <cdr:y>0.20292</cdr:y>
    </cdr:from>
    <cdr:to>
      <cdr:x>0.97646</cdr:x>
      <cdr:y>0.27754</cdr:y>
    </cdr:to>
    <cdr:sp macro="" textlink="">
      <cdr:nvSpPr>
        <cdr:cNvPr id="6" name="Right Brace 5"/>
        <cdr:cNvSpPr/>
      </cdr:nvSpPr>
      <cdr:spPr>
        <a:xfrm xmlns:a="http://schemas.openxmlformats.org/drawingml/2006/main" rot="16200000">
          <a:off x="4228547" y="428125"/>
          <a:ext cx="264638" cy="847723"/>
        </a:xfrm>
        <a:prstGeom xmlns:a="http://schemas.openxmlformats.org/drawingml/2006/main" prst="rightBrace">
          <a:avLst/>
        </a:prstGeom>
        <a:noFill xmlns:a="http://schemas.openxmlformats.org/drawingml/2006/main"/>
        <a:ln xmlns:a="http://schemas.openxmlformats.org/drawingml/2006/main" w="3175" cap="flat" cmpd="sng" algn="ctr">
          <a:solidFill>
            <a:sysClr val="windowText" lastClr="000000"/>
          </a:solidFill>
          <a:prstDash val="sysDot"/>
        </a:ln>
        <a:effec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endParaRPr lang="en-CA"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773363" cy="434975"/>
          </a:xfrm>
          <a:prstGeom prst="rect">
            <a:avLst/>
          </a:prstGeom>
        </p:spPr>
        <p:txBody>
          <a:bodyPr vert="horz" lIns="91440" tIns="45720" rIns="91440" bIns="45720" rtlCol="0"/>
          <a:lstStyle>
            <a:lvl1pPr algn="l">
              <a:defRPr sz="1200">
                <a:latin typeface="Arial Narrow" charset="0"/>
                <a:ea typeface="ＭＳ Ｐゴシック" charset="0"/>
                <a:cs typeface="MS PGothic" charset="0"/>
              </a:defRPr>
            </a:lvl1pPr>
          </a:lstStyle>
          <a:p>
            <a:pPr>
              <a:defRPr/>
            </a:pPr>
            <a:endParaRPr lang="en-US"/>
          </a:p>
        </p:txBody>
      </p:sp>
      <p:sp>
        <p:nvSpPr>
          <p:cNvPr id="3" name="Date Placeholder 2"/>
          <p:cNvSpPr>
            <a:spLocks noGrp="1"/>
          </p:cNvSpPr>
          <p:nvPr>
            <p:ph type="dt" sz="quarter" idx="1"/>
          </p:nvPr>
        </p:nvSpPr>
        <p:spPr>
          <a:xfrm>
            <a:off x="3625850" y="0"/>
            <a:ext cx="2773363" cy="434975"/>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Narrow" pitchFamily="34" charset="0"/>
                <a:ea typeface="MS PGothic" pitchFamily="34" charset="-128"/>
                <a:cs typeface="+mn-cs"/>
              </a:defRPr>
            </a:lvl1pPr>
          </a:lstStyle>
          <a:p>
            <a:pPr>
              <a:defRPr/>
            </a:pPr>
            <a:fld id="{B06B5E9C-BB01-4515-991C-018A4FE83119}" type="datetimeFigureOut">
              <a:rPr lang="en-US"/>
              <a:pPr>
                <a:defRPr/>
              </a:pPr>
              <a:t>4/24/2012</a:t>
            </a:fld>
            <a:endParaRPr lang="en-US" dirty="0"/>
          </a:p>
        </p:txBody>
      </p:sp>
      <p:sp>
        <p:nvSpPr>
          <p:cNvPr id="4" name="Footer Placeholder 3"/>
          <p:cNvSpPr>
            <a:spLocks noGrp="1"/>
          </p:cNvSpPr>
          <p:nvPr>
            <p:ph type="ftr" sz="quarter" idx="2"/>
          </p:nvPr>
        </p:nvSpPr>
        <p:spPr>
          <a:xfrm>
            <a:off x="0" y="8250238"/>
            <a:ext cx="2773363" cy="434975"/>
          </a:xfrm>
          <a:prstGeom prst="rect">
            <a:avLst/>
          </a:prstGeom>
        </p:spPr>
        <p:txBody>
          <a:bodyPr vert="horz" lIns="91440" tIns="45720" rIns="91440" bIns="45720" rtlCol="0" anchor="b"/>
          <a:lstStyle>
            <a:lvl1pPr algn="l">
              <a:defRPr sz="1200">
                <a:latin typeface="Arial Narrow" charset="0"/>
                <a:ea typeface="ＭＳ Ｐゴシック" charset="0"/>
                <a:cs typeface="MS PGothic" charset="0"/>
              </a:defRPr>
            </a:lvl1pPr>
          </a:lstStyle>
          <a:p>
            <a:pPr>
              <a:defRPr/>
            </a:pPr>
            <a:endParaRPr lang="en-US"/>
          </a:p>
        </p:txBody>
      </p:sp>
      <p:sp>
        <p:nvSpPr>
          <p:cNvPr id="5" name="Slide Number Placeholder 4"/>
          <p:cNvSpPr>
            <a:spLocks noGrp="1"/>
          </p:cNvSpPr>
          <p:nvPr>
            <p:ph type="sldNum" sz="quarter" idx="3"/>
          </p:nvPr>
        </p:nvSpPr>
        <p:spPr>
          <a:xfrm>
            <a:off x="3625850" y="8250238"/>
            <a:ext cx="2773363" cy="434975"/>
          </a:xfrm>
          <a:prstGeom prst="rect">
            <a:avLst/>
          </a:prstGeom>
        </p:spPr>
        <p:txBody>
          <a:bodyPr vert="horz" wrap="square" lIns="91440" tIns="45720" rIns="91440" bIns="45720" numCol="1" anchor="b" anchorCtr="0" compatLnSpc="1">
            <a:prstTxWarp prst="textNoShape">
              <a:avLst/>
            </a:prstTxWarp>
          </a:bodyPr>
          <a:lstStyle>
            <a:lvl1pPr algn="r">
              <a:defRPr sz="1200">
                <a:latin typeface="Arial Narrow" pitchFamily="34" charset="0"/>
                <a:ea typeface="MS PGothic" pitchFamily="34" charset="-128"/>
                <a:cs typeface="+mn-cs"/>
              </a:defRPr>
            </a:lvl1pPr>
          </a:lstStyle>
          <a:p>
            <a:pPr>
              <a:defRPr/>
            </a:pPr>
            <a:fld id="{D0AC0EAF-5680-4837-83E7-4E9DD68782B3}" type="slidenum">
              <a:rPr lang="en-US"/>
              <a:pPr>
                <a:defRPr/>
              </a:pPr>
              <a:t>‹#›</a:t>
            </a:fld>
            <a:endParaRPr lang="en-US" dirty="0"/>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773363" cy="434975"/>
          </a:xfrm>
          <a:prstGeom prst="rect">
            <a:avLst/>
          </a:prstGeom>
        </p:spPr>
        <p:txBody>
          <a:bodyPr vert="horz" lIns="86206" tIns="43103" rIns="86206" bIns="43103" rtlCol="0"/>
          <a:lstStyle>
            <a:lvl1pPr algn="l">
              <a:defRPr sz="1100">
                <a:latin typeface="Arial Narrow" pitchFamily="34" charset="0"/>
                <a:ea typeface="MS PGothic" pitchFamily="34" charset="-128"/>
                <a:cs typeface="+mn-cs"/>
              </a:defRPr>
            </a:lvl1pPr>
          </a:lstStyle>
          <a:p>
            <a:pPr>
              <a:defRPr/>
            </a:pPr>
            <a:endParaRPr lang="en-US"/>
          </a:p>
        </p:txBody>
      </p:sp>
      <p:sp>
        <p:nvSpPr>
          <p:cNvPr id="3" name="Date Placeholder 2"/>
          <p:cNvSpPr>
            <a:spLocks noGrp="1"/>
          </p:cNvSpPr>
          <p:nvPr>
            <p:ph type="dt" idx="1"/>
          </p:nvPr>
        </p:nvSpPr>
        <p:spPr>
          <a:xfrm>
            <a:off x="3625850" y="0"/>
            <a:ext cx="2773363" cy="434975"/>
          </a:xfrm>
          <a:prstGeom prst="rect">
            <a:avLst/>
          </a:prstGeom>
        </p:spPr>
        <p:txBody>
          <a:bodyPr vert="horz" wrap="square" lIns="86206" tIns="43103" rIns="86206" bIns="43103" numCol="1" anchor="t" anchorCtr="0" compatLnSpc="1">
            <a:prstTxWarp prst="textNoShape">
              <a:avLst/>
            </a:prstTxWarp>
          </a:bodyPr>
          <a:lstStyle>
            <a:lvl1pPr algn="r">
              <a:defRPr sz="1100">
                <a:latin typeface="Arial Narrow" pitchFamily="34" charset="0"/>
                <a:ea typeface="MS PGothic" pitchFamily="34" charset="-128"/>
                <a:cs typeface="+mn-cs"/>
              </a:defRPr>
            </a:lvl1pPr>
          </a:lstStyle>
          <a:p>
            <a:pPr>
              <a:defRPr/>
            </a:pPr>
            <a:fld id="{16B904EC-4206-4A66-9478-A0AF8966A9A3}" type="datetimeFigureOut">
              <a:rPr lang="en-US"/>
              <a:pPr>
                <a:defRPr/>
              </a:pPr>
              <a:t>4/24/2012</a:t>
            </a:fld>
            <a:endParaRPr lang="en-US" dirty="0"/>
          </a:p>
        </p:txBody>
      </p:sp>
      <p:sp>
        <p:nvSpPr>
          <p:cNvPr id="4" name="Slide Image Placeholder 3"/>
          <p:cNvSpPr>
            <a:spLocks noGrp="1" noRot="1" noChangeAspect="1"/>
          </p:cNvSpPr>
          <p:nvPr>
            <p:ph type="sldImg" idx="2"/>
          </p:nvPr>
        </p:nvSpPr>
        <p:spPr>
          <a:xfrm>
            <a:off x="1030288" y="652463"/>
            <a:ext cx="4341812" cy="3257550"/>
          </a:xfrm>
          <a:prstGeom prst="rect">
            <a:avLst/>
          </a:prstGeom>
          <a:noFill/>
          <a:ln w="12700">
            <a:solidFill>
              <a:prstClr val="black"/>
            </a:solidFill>
          </a:ln>
        </p:spPr>
        <p:txBody>
          <a:bodyPr vert="horz" lIns="86206" tIns="43103" rIns="86206" bIns="43103" rtlCol="0" anchor="ctr"/>
          <a:lstStyle/>
          <a:p>
            <a:pPr lvl="0"/>
            <a:endParaRPr lang="en-US" noProof="0" dirty="0"/>
          </a:p>
        </p:txBody>
      </p:sp>
      <p:sp>
        <p:nvSpPr>
          <p:cNvPr id="5" name="Notes Placeholder 4"/>
          <p:cNvSpPr>
            <a:spLocks noGrp="1"/>
          </p:cNvSpPr>
          <p:nvPr>
            <p:ph type="body" sz="quarter" idx="3"/>
          </p:nvPr>
        </p:nvSpPr>
        <p:spPr>
          <a:xfrm>
            <a:off x="639763" y="4125913"/>
            <a:ext cx="5121275" cy="3910012"/>
          </a:xfrm>
          <a:prstGeom prst="rect">
            <a:avLst/>
          </a:prstGeom>
        </p:spPr>
        <p:txBody>
          <a:bodyPr vert="horz" lIns="86206" tIns="43103" rIns="86206" bIns="43103"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250238"/>
            <a:ext cx="2773363" cy="434975"/>
          </a:xfrm>
          <a:prstGeom prst="rect">
            <a:avLst/>
          </a:prstGeom>
        </p:spPr>
        <p:txBody>
          <a:bodyPr vert="horz" lIns="86206" tIns="43103" rIns="86206" bIns="43103" rtlCol="0" anchor="b"/>
          <a:lstStyle>
            <a:lvl1pPr algn="l">
              <a:defRPr sz="1100">
                <a:latin typeface="Arial Narrow" pitchFamily="34" charset="0"/>
                <a:ea typeface="MS PGothic" pitchFamily="34" charset="-128"/>
                <a:cs typeface="+mn-cs"/>
              </a:defRPr>
            </a:lvl1pPr>
          </a:lstStyle>
          <a:p>
            <a:pPr>
              <a:defRPr/>
            </a:pPr>
            <a:endParaRPr lang="en-US"/>
          </a:p>
        </p:txBody>
      </p:sp>
      <p:sp>
        <p:nvSpPr>
          <p:cNvPr id="7" name="Slide Number Placeholder 6"/>
          <p:cNvSpPr>
            <a:spLocks noGrp="1"/>
          </p:cNvSpPr>
          <p:nvPr>
            <p:ph type="sldNum" sz="quarter" idx="5"/>
          </p:nvPr>
        </p:nvSpPr>
        <p:spPr>
          <a:xfrm>
            <a:off x="3625850" y="8250238"/>
            <a:ext cx="2773363" cy="434975"/>
          </a:xfrm>
          <a:prstGeom prst="rect">
            <a:avLst/>
          </a:prstGeom>
        </p:spPr>
        <p:txBody>
          <a:bodyPr vert="horz" wrap="square" lIns="86206" tIns="43103" rIns="86206" bIns="43103" numCol="1" anchor="b" anchorCtr="0" compatLnSpc="1">
            <a:prstTxWarp prst="textNoShape">
              <a:avLst/>
            </a:prstTxWarp>
          </a:bodyPr>
          <a:lstStyle>
            <a:lvl1pPr algn="r">
              <a:defRPr sz="1100">
                <a:latin typeface="Arial Narrow" pitchFamily="34" charset="0"/>
                <a:ea typeface="MS PGothic" pitchFamily="34" charset="-128"/>
                <a:cs typeface="+mn-cs"/>
              </a:defRPr>
            </a:lvl1pPr>
          </a:lstStyle>
          <a:p>
            <a:pPr>
              <a:defRPr/>
            </a:pPr>
            <a:fld id="{E3C5FDE9-51D2-4ADC-A1DC-55EAFA5B6F01}" type="slidenum">
              <a:rPr lang="en-US"/>
              <a:pPr>
                <a:defRPr/>
              </a:pPr>
              <a:t>‹#›</a:t>
            </a:fld>
            <a:endParaRPr lang="en-US" dirty="0"/>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S PGothic"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Title Slide:</a:t>
            </a:r>
          </a:p>
          <a:p>
            <a:pPr eaLnBrk="1" hangingPunct="1">
              <a:spcBef>
                <a:spcPct val="0"/>
              </a:spcBef>
            </a:pPr>
            <a:r>
              <a:rPr lang="en-US" smtClean="0"/>
              <a:t>Title: Arial Bold,  32 pt, white text</a:t>
            </a:r>
          </a:p>
          <a:p>
            <a:pPr eaLnBrk="1" hangingPunct="1">
              <a:spcBef>
                <a:spcPct val="0"/>
              </a:spcBef>
            </a:pPr>
            <a:r>
              <a:rPr lang="en-US" smtClean="0"/>
              <a:t>Prepared for text: Arial Regular, 18 pt, white text</a:t>
            </a:r>
          </a:p>
        </p:txBody>
      </p:sp>
      <p:sp>
        <p:nvSpPr>
          <p:cNvPr id="64516" name="Slide Number Placeholder 3"/>
          <p:cNvSpPr>
            <a:spLocks noGrp="1"/>
          </p:cNvSpPr>
          <p:nvPr>
            <p:ph type="sldNum" sz="quarter" idx="5"/>
          </p:nvPr>
        </p:nvSpPr>
        <p:spPr bwMode="auto">
          <a:noFill/>
          <a:ln>
            <a:miter lim="800000"/>
            <a:headEnd/>
            <a:tailEnd/>
          </a:ln>
        </p:spPr>
        <p:txBody>
          <a:bodyPr/>
          <a:lstStyle/>
          <a:p>
            <a:fld id="{3A470CB5-DE61-4D0C-8473-7DDB5D4FFB58}" type="slidenum">
              <a:rPr lang="en-US" smtClean="0"/>
              <a:pPr/>
              <a:t>1</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1981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a:cs typeface="ＭＳ Ｐゴシック"/>
            </a:endParaRPr>
          </a:p>
        </p:txBody>
      </p:sp>
      <p:sp>
        <p:nvSpPr>
          <p:cNvPr id="11981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pitchFamily="34" charset="0"/>
                <a:ea typeface="ＭＳ Ｐゴシック"/>
                <a:cs typeface="ＭＳ Ｐゴシック"/>
              </a:defRPr>
            </a:lvl1pPr>
            <a:lvl2pPr marL="742950" indent="-285750" eaLnBrk="0" hangingPunct="0">
              <a:defRPr sz="2400">
                <a:solidFill>
                  <a:schemeClr val="tx1"/>
                </a:solidFill>
                <a:latin typeface="Arial Narrow" pitchFamily="34" charset="0"/>
                <a:ea typeface="ＭＳ Ｐゴシック"/>
                <a:cs typeface="ＭＳ Ｐゴシック"/>
              </a:defRPr>
            </a:lvl2pPr>
            <a:lvl3pPr marL="1143000" indent="-228600" eaLnBrk="0" hangingPunct="0">
              <a:defRPr sz="2400">
                <a:solidFill>
                  <a:schemeClr val="tx1"/>
                </a:solidFill>
                <a:latin typeface="Arial Narrow" pitchFamily="34" charset="0"/>
                <a:ea typeface="ＭＳ Ｐゴシック"/>
                <a:cs typeface="ＭＳ Ｐゴシック"/>
              </a:defRPr>
            </a:lvl3pPr>
            <a:lvl4pPr marL="1600200" indent="-228600" eaLnBrk="0" hangingPunct="0">
              <a:defRPr sz="2400">
                <a:solidFill>
                  <a:schemeClr val="tx1"/>
                </a:solidFill>
                <a:latin typeface="Arial Narrow" pitchFamily="34" charset="0"/>
                <a:ea typeface="ＭＳ Ｐゴシック"/>
                <a:cs typeface="ＭＳ Ｐゴシック"/>
              </a:defRPr>
            </a:lvl4pPr>
            <a:lvl5pPr marL="2057400" indent="-228600" eaLnBrk="0" hangingPunct="0">
              <a:defRPr sz="2400">
                <a:solidFill>
                  <a:schemeClr val="tx1"/>
                </a:solidFill>
                <a:latin typeface="Arial Narrow" pitchFamily="34" charset="0"/>
                <a:ea typeface="ＭＳ Ｐゴシック"/>
                <a:cs typeface="ＭＳ Ｐゴシック"/>
              </a:defRPr>
            </a:lvl5pPr>
            <a:lvl6pPr marL="25146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6pPr>
            <a:lvl7pPr marL="29718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7pPr>
            <a:lvl8pPr marL="34290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8pPr>
            <a:lvl9pPr marL="38862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9pPr>
          </a:lstStyle>
          <a:p>
            <a:pPr eaLnBrk="1" hangingPunct="1"/>
            <a:fld id="{0F07ACEA-8A85-47AD-9B51-B831D836E1F8}" type="slidenum">
              <a:rPr lang="en-US" sz="1100" smtClean="0"/>
              <a:pPr eaLnBrk="1" hangingPunct="1"/>
              <a:t>54</a:t>
            </a:fld>
            <a:endParaRPr lang="en-US" sz="110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2083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a:cs typeface="ＭＳ Ｐゴシック"/>
            </a:endParaRPr>
          </a:p>
        </p:txBody>
      </p:sp>
      <p:sp>
        <p:nvSpPr>
          <p:cNvPr id="44036" name="Slide Number Placeholder 3"/>
          <p:cNvSpPr>
            <a:spLocks noGrp="1"/>
          </p:cNvSpPr>
          <p:nvPr>
            <p:ph type="sldNum" sz="quarter" idx="5"/>
          </p:nvPr>
        </p:nvSpPr>
        <p:spPr bwMode="auto">
          <a:ln>
            <a:miter lim="800000"/>
            <a:headEnd/>
            <a:tailEnd/>
          </a:ln>
        </p:spPr>
        <p:txBody>
          <a:bodyPr/>
          <a:lstStyle/>
          <a:p>
            <a:pPr>
              <a:defRPr/>
            </a:pPr>
            <a:fld id="{4AA2322F-7E24-4FB7-872B-47AF8587B28D}" type="slidenum">
              <a:rPr lang="fr-FR" smtClean="0">
                <a:ea typeface="ＭＳ Ｐゴシック" pitchFamily="34" charset="-128"/>
              </a:rPr>
              <a:pPr>
                <a:defRPr/>
              </a:pPr>
              <a:t>56</a:t>
            </a:fld>
            <a:endParaRPr lang="fr-FR" dirty="0" smtClean="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Q&amp;A Slide Ending Slide:</a:t>
            </a:r>
          </a:p>
          <a:p>
            <a:pPr eaLnBrk="1" hangingPunct="1">
              <a:spcBef>
                <a:spcPct val="0"/>
              </a:spcBef>
            </a:pPr>
            <a:endParaRPr lang="en-US" smtClean="0"/>
          </a:p>
          <a:p>
            <a:pPr eaLnBrk="1" hangingPunct="1">
              <a:spcBef>
                <a:spcPct val="0"/>
              </a:spcBef>
            </a:pPr>
            <a:r>
              <a:rPr lang="en-US" smtClean="0"/>
              <a:t>Use this slide at the end of the presentation for the Q&amp;A portion. </a:t>
            </a:r>
          </a:p>
        </p:txBody>
      </p:sp>
      <p:sp>
        <p:nvSpPr>
          <p:cNvPr id="66564" name="Slide Number Placeholder 3"/>
          <p:cNvSpPr>
            <a:spLocks noGrp="1"/>
          </p:cNvSpPr>
          <p:nvPr>
            <p:ph type="sldNum" sz="quarter" idx="5"/>
          </p:nvPr>
        </p:nvSpPr>
        <p:spPr bwMode="auto">
          <a:noFill/>
          <a:ln>
            <a:miter lim="800000"/>
            <a:headEnd/>
            <a:tailEnd/>
          </a:ln>
        </p:spPr>
        <p:txBody>
          <a:bodyPr/>
          <a:lstStyle/>
          <a:p>
            <a:fld id="{F08DAAC9-142D-42C8-93D0-8A1A32CF358F}" type="slidenum">
              <a:rPr lang="en-US" smtClean="0"/>
              <a:pPr/>
              <a:t>60</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5" name="Rectangle 4"/>
          <p:cNvSpPr/>
          <p:nvPr/>
        </p:nvSpPr>
        <p:spPr>
          <a:xfrm>
            <a:off x="3486150" y="-7938"/>
            <a:ext cx="5657850" cy="6350001"/>
          </a:xfrm>
          <a:prstGeom prst="rect">
            <a:avLst/>
          </a:prstGeom>
          <a:gradFill flip="none" rotWithShape="1">
            <a:gsLst>
              <a:gs pos="30000">
                <a:schemeClr val="accent5"/>
              </a:gs>
              <a:gs pos="100000">
                <a:schemeClr val="accent3"/>
              </a:gs>
            </a:gsLst>
            <a:lin ang="5160000" scaled="0"/>
            <a:tileRect/>
          </a:gra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endParaRPr lang="en-US" sz="55000" dirty="0">
              <a:solidFill>
                <a:schemeClr val="accent5"/>
              </a:solidFill>
            </a:endParaRPr>
          </a:p>
        </p:txBody>
      </p:sp>
      <p:pic>
        <p:nvPicPr>
          <p:cNvPr id="6" name="Picture 2" descr="55877716_gas_refinery.jpg"/>
          <p:cNvPicPr>
            <a:picLocks noChangeAspect="1"/>
          </p:cNvPicPr>
          <p:nvPr/>
        </p:nvPicPr>
        <p:blipFill>
          <a:blip r:embed="rId2"/>
          <a:srcRect/>
          <a:stretch>
            <a:fillRect/>
          </a:stretch>
        </p:blipFill>
        <p:spPr bwMode="auto">
          <a:xfrm>
            <a:off x="-3175" y="-7938"/>
            <a:ext cx="3427413" cy="6346826"/>
          </a:xfrm>
          <a:prstGeom prst="rect">
            <a:avLst/>
          </a:prstGeom>
          <a:noFill/>
          <a:ln w="9525">
            <a:noFill/>
            <a:miter lim="800000"/>
            <a:headEnd/>
            <a:tailEnd/>
          </a:ln>
        </p:spPr>
      </p:pic>
      <p:grpSp>
        <p:nvGrpSpPr>
          <p:cNvPr id="7" name="Group 5"/>
          <p:cNvGrpSpPr>
            <a:grpSpLocks/>
          </p:cNvGrpSpPr>
          <p:nvPr/>
        </p:nvGrpSpPr>
        <p:grpSpPr bwMode="auto">
          <a:xfrm>
            <a:off x="-7938" y="0"/>
            <a:ext cx="3432176" cy="6342063"/>
            <a:chOff x="-7939" y="0"/>
            <a:chExt cx="3432177" cy="6342063"/>
          </a:xfrm>
        </p:grpSpPr>
        <p:sp>
          <p:nvSpPr>
            <p:cNvPr id="8" name="Rectangle 2"/>
            <p:cNvSpPr>
              <a:spLocks noChangeArrowheads="1"/>
            </p:cNvSpPr>
            <p:nvPr/>
          </p:nvSpPr>
          <p:spPr bwMode="auto">
            <a:xfrm>
              <a:off x="-7939" y="0"/>
              <a:ext cx="3432177" cy="1309688"/>
            </a:xfrm>
            <a:prstGeom prst="rect">
              <a:avLst/>
            </a:prstGeom>
            <a:solidFill>
              <a:schemeClr val="tx1"/>
            </a:solidFill>
            <a:ln>
              <a:noFill/>
            </a:ln>
            <a:effectLst>
              <a:outerShdw dist="23000" dir="5400000" rotWithShape="0">
                <a:srgbClr val="808080">
                  <a:alpha val="34998"/>
                </a:srgbClr>
              </a:outerShdw>
            </a:effectLst>
            <a:extLst/>
          </p:spPr>
          <p:txBody>
            <a:bodyPr anchor="ctr"/>
            <a:lstStyle/>
            <a:p>
              <a:pPr algn="ctr">
                <a:defRPr/>
              </a:pPr>
              <a:endParaRPr lang="en-US" sz="1800">
                <a:solidFill>
                  <a:srgbClr val="000000"/>
                </a:solidFill>
                <a:latin typeface="Arial Narrow" charset="0"/>
                <a:ea typeface="MS PGothic" charset="0"/>
                <a:cs typeface="MS PGothic" charset="0"/>
              </a:endParaRPr>
            </a:p>
          </p:txBody>
        </p:sp>
        <p:pic>
          <p:nvPicPr>
            <p:cNvPr id="9" name="Picture 9" descr="86806765_rig_globe.jpg"/>
            <p:cNvPicPr>
              <a:picLocks noChangeAspect="1"/>
            </p:cNvPicPr>
            <p:nvPr/>
          </p:nvPicPr>
          <p:blipFill>
            <a:blip r:embed="rId3"/>
            <a:srcRect/>
            <a:stretch>
              <a:fillRect/>
            </a:stretch>
          </p:blipFill>
          <p:spPr bwMode="auto">
            <a:xfrm>
              <a:off x="-7939" y="1071563"/>
              <a:ext cx="3432176" cy="5270500"/>
            </a:xfrm>
            <a:prstGeom prst="rect">
              <a:avLst/>
            </a:prstGeom>
            <a:noFill/>
            <a:ln w="9525">
              <a:noFill/>
              <a:miter lim="800000"/>
              <a:headEnd/>
              <a:tailEnd/>
            </a:ln>
          </p:spPr>
        </p:pic>
      </p:grpSp>
      <p:sp>
        <p:nvSpPr>
          <p:cNvPr id="2" name="Title 1"/>
          <p:cNvSpPr>
            <a:spLocks noGrp="1"/>
          </p:cNvSpPr>
          <p:nvPr>
            <p:ph type="title"/>
          </p:nvPr>
        </p:nvSpPr>
        <p:spPr>
          <a:xfrm>
            <a:off x="3486070" y="850901"/>
            <a:ext cx="5200730" cy="2578100"/>
          </a:xfrm>
          <a:prstGeom prst="rect">
            <a:avLst/>
          </a:prstGeom>
          <a:noFill/>
          <a:ln>
            <a:noFill/>
          </a:ln>
        </p:spPr>
        <p:txBody>
          <a:bodyPr anchor="t">
            <a:normAutofit/>
            <a:scene3d>
              <a:camera prst="orthographicFront"/>
              <a:lightRig rig="threePt" dir="t"/>
            </a:scene3d>
            <a:sp3d extrusionH="57150" contourW="12700" prstMaterial="flat">
              <a:bevelT w="82550" h="38100" prst="coolSlant"/>
              <a:contourClr>
                <a:schemeClr val="tx2"/>
              </a:contourClr>
            </a:sp3d>
          </a:bodyPr>
          <a:lstStyle>
            <a:lvl1pPr algn="l">
              <a:defRPr sz="3200" b="1" cap="none">
                <a:ln>
                  <a:noFill/>
                </a:ln>
                <a:solidFill>
                  <a:srgbClr val="FFFFFF"/>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486070" y="5218810"/>
            <a:ext cx="5206114" cy="704470"/>
          </a:xfrm>
          <a:prstGeom prst="rect">
            <a:avLst/>
          </a:prstGeom>
        </p:spPr>
        <p:txBody>
          <a:bodyPr>
            <a:normAutofit/>
          </a:bodyPr>
          <a:lstStyle>
            <a:lvl1pPr marL="0" indent="0">
              <a:buNone/>
              <a:defRPr sz="1800">
                <a:solidFill>
                  <a:srgbClr val="FFFFFF"/>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Text Placeholder 2"/>
          <p:cNvSpPr>
            <a:spLocks noGrp="1"/>
          </p:cNvSpPr>
          <p:nvPr>
            <p:ph type="body" idx="13"/>
          </p:nvPr>
        </p:nvSpPr>
        <p:spPr>
          <a:xfrm>
            <a:off x="3486070" y="4585018"/>
            <a:ext cx="1806857" cy="631536"/>
          </a:xfrm>
          <a:prstGeom prst="rect">
            <a:avLst/>
          </a:prstGeom>
        </p:spPr>
        <p:txBody>
          <a:bodyPr anchor="b">
            <a:normAutofit/>
          </a:bodyPr>
          <a:lstStyle>
            <a:lvl1pPr marL="0" indent="0">
              <a:buNone/>
              <a:defRPr sz="1400" baseline="0">
                <a:solidFill>
                  <a:srgbClr val="FFFFFF"/>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3" descr="QA Tagline Slide.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1_Chapter Slide: Standard">
    <p:spTree>
      <p:nvGrpSpPr>
        <p:cNvPr id="1" name=""/>
        <p:cNvGrpSpPr/>
        <p:nvPr/>
      </p:nvGrpSpPr>
      <p:grpSpPr>
        <a:xfrm>
          <a:off x="0" y="0"/>
          <a:ext cx="0" cy="0"/>
          <a:chOff x="0" y="0"/>
          <a:chExt cx="0" cy="0"/>
        </a:xfrm>
      </p:grpSpPr>
      <p:sp>
        <p:nvSpPr>
          <p:cNvPr id="3" name="Rectangle 2"/>
          <p:cNvSpPr/>
          <p:nvPr/>
        </p:nvSpPr>
        <p:spPr>
          <a:xfrm>
            <a:off x="0" y="-7938"/>
            <a:ext cx="2276475" cy="6865938"/>
          </a:xfrm>
          <a:prstGeom prst="rect">
            <a:avLst/>
          </a:prstGeom>
          <a:gradFill flip="none" rotWithShape="1">
            <a:gsLst>
              <a:gs pos="30000">
                <a:schemeClr val="accent5"/>
              </a:gs>
              <a:gs pos="100000">
                <a:schemeClr val="accent3"/>
              </a:gs>
            </a:gsLst>
            <a:lin ang="5160000" scaled="0"/>
            <a:tileRect/>
          </a:gra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endParaRPr lang="en-US" sz="55000" dirty="0">
              <a:solidFill>
                <a:schemeClr val="accent5"/>
              </a:solidFill>
            </a:endParaRPr>
          </a:p>
        </p:txBody>
      </p:sp>
      <p:pic>
        <p:nvPicPr>
          <p:cNvPr id="4" name="Picture 4" descr="PFC Energy_50.jpg"/>
          <p:cNvPicPr>
            <a:picLocks noChangeAspect="1"/>
          </p:cNvPicPr>
          <p:nvPr/>
        </p:nvPicPr>
        <p:blipFill>
          <a:blip r:embed="rId2"/>
          <a:srcRect/>
          <a:stretch>
            <a:fillRect/>
          </a:stretch>
        </p:blipFill>
        <p:spPr bwMode="auto">
          <a:xfrm>
            <a:off x="7388225" y="6488113"/>
            <a:ext cx="1316038" cy="254000"/>
          </a:xfrm>
          <a:prstGeom prst="rect">
            <a:avLst/>
          </a:prstGeom>
          <a:noFill/>
          <a:ln w="9525">
            <a:noFill/>
            <a:miter lim="800000"/>
            <a:headEnd/>
            <a:tailEnd/>
          </a:ln>
        </p:spPr>
      </p:pic>
      <p:grpSp>
        <p:nvGrpSpPr>
          <p:cNvPr id="5" name="Group 4"/>
          <p:cNvGrpSpPr/>
          <p:nvPr/>
        </p:nvGrpSpPr>
        <p:grpSpPr>
          <a:xfrm>
            <a:off x="2304283" y="-24963"/>
            <a:ext cx="1" cy="6949437"/>
            <a:chOff x="2304283" y="-24963"/>
            <a:chExt cx="1" cy="6949437"/>
          </a:xfrm>
          <a:effectLst>
            <a:outerShdw blurRad="50800" dist="38100" dir="2700000" algn="tl" rotWithShape="0">
              <a:prstClr val="black">
                <a:alpha val="40000"/>
              </a:prstClr>
            </a:outerShdw>
          </a:effectLst>
        </p:grpSpPr>
        <p:cxnSp>
          <p:nvCxnSpPr>
            <p:cNvPr id="7" name="Straight Connector 2"/>
            <p:cNvCxnSpPr>
              <a:cxnSpLocks noChangeShapeType="1"/>
            </p:cNvCxnSpPr>
            <p:nvPr/>
          </p:nvCxnSpPr>
          <p:spPr bwMode="auto">
            <a:xfrm>
              <a:off x="2304283" y="804333"/>
              <a:ext cx="0" cy="6120141"/>
            </a:xfrm>
            <a:prstGeom prst="line">
              <a:avLst/>
            </a:prstGeom>
            <a:noFill/>
            <a:ln w="63500">
              <a:solidFill>
                <a:schemeClr val="accent2"/>
              </a:solidFill>
              <a:round/>
              <a:headEnd/>
              <a:tailEnd/>
            </a:ln>
            <a:effectLst>
              <a:outerShdw dist="23000" dir="5400000" rotWithShape="0">
                <a:srgbClr val="808080">
                  <a:alpha val="34998"/>
                </a:srgbClr>
              </a:outerShdw>
            </a:effectLst>
            <a:extLst/>
          </p:spPr>
        </p:cxnSp>
        <p:cxnSp>
          <p:nvCxnSpPr>
            <p:cNvPr id="8" name="Straight Connector 3"/>
            <p:cNvCxnSpPr>
              <a:cxnSpLocks noChangeShapeType="1"/>
            </p:cNvCxnSpPr>
            <p:nvPr/>
          </p:nvCxnSpPr>
          <p:spPr bwMode="auto">
            <a:xfrm flipV="1">
              <a:off x="2304284" y="-24963"/>
              <a:ext cx="0" cy="829296"/>
            </a:xfrm>
            <a:prstGeom prst="line">
              <a:avLst/>
            </a:prstGeom>
            <a:noFill/>
            <a:ln w="63500">
              <a:solidFill>
                <a:schemeClr val="accent1"/>
              </a:solidFill>
              <a:round/>
              <a:headEnd/>
              <a:tailEnd/>
            </a:ln>
            <a:effectLst>
              <a:outerShdw dist="20000" dir="5400000" rotWithShape="0">
                <a:srgbClr val="808080">
                  <a:alpha val="37999"/>
                </a:srgbClr>
              </a:outerShdw>
            </a:effectLst>
            <a:extLst/>
          </p:spPr>
        </p:cxnSp>
      </p:grpSp>
      <p:sp>
        <p:nvSpPr>
          <p:cNvPr id="6" name="Title 1"/>
          <p:cNvSpPr>
            <a:spLocks noGrp="1"/>
          </p:cNvSpPr>
          <p:nvPr>
            <p:ph type="title"/>
          </p:nvPr>
        </p:nvSpPr>
        <p:spPr>
          <a:xfrm>
            <a:off x="2424716" y="2437630"/>
            <a:ext cx="6270022" cy="1456508"/>
          </a:xfrm>
          <a:prstGeom prst="rect">
            <a:avLst/>
          </a:prstGeom>
          <a:noFill/>
          <a:ln>
            <a:noFill/>
          </a:ln>
        </p:spPr>
        <p:txBody>
          <a:bodyPr anchor="t">
            <a:noAutofit/>
            <a:scene3d>
              <a:camera prst="orthographicFront"/>
              <a:lightRig rig="threePt" dir="t"/>
            </a:scene3d>
            <a:sp3d extrusionH="57150" contourW="12700" prstMaterial="flat">
              <a:bevelT w="82550" h="38100" prst="coolSlant"/>
              <a:contourClr>
                <a:schemeClr val="tx2"/>
              </a:contourClr>
            </a:sp3d>
          </a:bodyPr>
          <a:lstStyle>
            <a:lvl1pPr algn="l">
              <a:defRPr sz="3200" b="1" cap="none">
                <a:ln>
                  <a:noFill/>
                </a:ln>
                <a:solidFill>
                  <a:srgbClr val="000000"/>
                </a:solidFill>
              </a:defRPr>
            </a:lvl1pPr>
          </a:lstStyle>
          <a:p>
            <a:r>
              <a:rPr lang="en-US" smtClean="0"/>
              <a:t>Click to edit Master title style</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95288" y="0"/>
            <a:ext cx="7453312" cy="800100"/>
          </a:xfrm>
          <a:prstGeom prst="rect">
            <a:avLst/>
          </a:prstGeom>
        </p:spPr>
        <p:txBody>
          <a:bodyPr/>
          <a:lstStyle>
            <a:lvl1pPr>
              <a:defRPr sz="2200"/>
            </a:lvl1pPr>
          </a:lstStyle>
          <a:p>
            <a:r>
              <a:rPr lang="en-US" smtClean="0"/>
              <a:t>Click to edit Master title style</a:t>
            </a:r>
            <a:endParaRPr lang="en-CA"/>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lain text)">
    <p:spTree>
      <p:nvGrpSpPr>
        <p:cNvPr id="1" name=""/>
        <p:cNvGrpSpPr/>
        <p:nvPr/>
      </p:nvGrpSpPr>
      <p:grpSpPr>
        <a:xfrm>
          <a:off x="0" y="0"/>
          <a:ext cx="0" cy="0"/>
          <a:chOff x="0" y="0"/>
          <a:chExt cx="0" cy="0"/>
        </a:xfrm>
      </p:grpSpPr>
      <p:sp>
        <p:nvSpPr>
          <p:cNvPr id="4" name="Rectangle 3"/>
          <p:cNvSpPr/>
          <p:nvPr/>
        </p:nvSpPr>
        <p:spPr>
          <a:xfrm>
            <a:off x="0" y="0"/>
            <a:ext cx="9144000" cy="733266"/>
          </a:xfrm>
          <a:prstGeom prst="rect">
            <a:avLst/>
          </a:prstGeom>
          <a:gradFill flip="none" rotWithShape="1">
            <a:gsLst>
              <a:gs pos="0">
                <a:schemeClr val="accent5"/>
              </a:gs>
              <a:gs pos="100000">
                <a:schemeClr val="accent3"/>
              </a:gs>
            </a:gsLst>
            <a:lin ang="5640000" scaled="0"/>
            <a:tileRect/>
          </a:gradFill>
          <a:ln>
            <a:noFill/>
          </a:ln>
          <a:effectLst>
            <a:outerShdw blurRad="50800" dist="38100" dir="5400000" algn="t" rotWithShape="0">
              <a:prstClr val="black">
                <a:alpha val="40000"/>
              </a:prstClr>
            </a:outerShdw>
          </a:effectLst>
          <a:scene3d>
            <a:camera prst="orthographicFront"/>
            <a:lightRig rig="threePt" dir="t"/>
          </a:scene3d>
          <a:sp3d>
            <a:extrusionClr>
              <a:schemeClr val="accent5"/>
            </a:extrusionClr>
          </a:sp3d>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095C99"/>
              </a:solidFill>
            </a:endParaRPr>
          </a:p>
        </p:txBody>
      </p:sp>
      <p:cxnSp>
        <p:nvCxnSpPr>
          <p:cNvPr id="5" name="Straight Connector 2"/>
          <p:cNvCxnSpPr>
            <a:cxnSpLocks noChangeShapeType="1"/>
          </p:cNvCxnSpPr>
          <p:nvPr/>
        </p:nvCxnSpPr>
        <p:spPr bwMode="auto">
          <a:xfrm>
            <a:off x="536575" y="785813"/>
            <a:ext cx="8607425" cy="0"/>
          </a:xfrm>
          <a:prstGeom prst="line">
            <a:avLst/>
          </a:prstGeom>
          <a:noFill/>
          <a:ln w="38100">
            <a:solidFill>
              <a:schemeClr val="accent2"/>
            </a:solidFill>
            <a:round/>
            <a:headEnd/>
            <a:tailEnd/>
          </a:ln>
          <a:effectLst>
            <a:outerShdw dist="23000" dir="5400000" rotWithShape="0">
              <a:srgbClr val="808080">
                <a:alpha val="34998"/>
              </a:srgbClr>
            </a:outerShdw>
          </a:effectLst>
          <a:extLst/>
        </p:spPr>
      </p:cxnSp>
      <p:cxnSp>
        <p:nvCxnSpPr>
          <p:cNvPr id="6" name="Straight Connector 3"/>
          <p:cNvCxnSpPr>
            <a:cxnSpLocks noChangeShapeType="1"/>
          </p:cNvCxnSpPr>
          <p:nvPr/>
        </p:nvCxnSpPr>
        <p:spPr bwMode="auto">
          <a:xfrm flipH="1">
            <a:off x="0" y="785813"/>
            <a:ext cx="406400" cy="0"/>
          </a:xfrm>
          <a:prstGeom prst="line">
            <a:avLst/>
          </a:prstGeom>
          <a:noFill/>
          <a:ln w="38100">
            <a:solidFill>
              <a:schemeClr val="accent1"/>
            </a:solidFill>
            <a:round/>
            <a:headEnd/>
            <a:tailEnd/>
          </a:ln>
          <a:effectLst>
            <a:outerShdw dist="20000" dir="5400000" rotWithShape="0">
              <a:srgbClr val="808080">
                <a:alpha val="37999"/>
              </a:srgbClr>
            </a:outerShdw>
          </a:effectLst>
          <a:extLst/>
        </p:spPr>
      </p:cxnSp>
      <p:sp>
        <p:nvSpPr>
          <p:cNvPr id="2" name="Title 1"/>
          <p:cNvSpPr>
            <a:spLocks noGrp="1"/>
          </p:cNvSpPr>
          <p:nvPr>
            <p:ph type="title"/>
          </p:nvPr>
        </p:nvSpPr>
        <p:spPr>
          <a:xfrm>
            <a:off x="457200" y="0"/>
            <a:ext cx="8229600" cy="733266"/>
          </a:xfrm>
          <a:prstGeom prst="rect">
            <a:avLst/>
          </a:prstGeom>
        </p:spPr>
        <p:txBody>
          <a:bodyPr anchor="ctr" anchorCtr="0">
            <a:noAutofit/>
          </a:bodyPr>
          <a:lstStyle>
            <a:lvl1pPr algn="l">
              <a:defRPr sz="2400" b="1">
                <a:solidFill>
                  <a:schemeClr val="bg1"/>
                </a:solidFill>
              </a:defRPr>
            </a:lvl1pPr>
          </a:lstStyle>
          <a:p>
            <a:r>
              <a:rPr lang="en-US" smtClean="0"/>
              <a:t>Click to edit Master title style</a:t>
            </a:r>
            <a:endParaRPr lang="en-US" dirty="0"/>
          </a:p>
        </p:txBody>
      </p:sp>
      <p:sp>
        <p:nvSpPr>
          <p:cNvPr id="9" name="Text Placeholder 8"/>
          <p:cNvSpPr>
            <a:spLocks noGrp="1"/>
          </p:cNvSpPr>
          <p:nvPr>
            <p:ph type="body" sz="quarter" idx="10"/>
          </p:nvPr>
        </p:nvSpPr>
        <p:spPr>
          <a:xfrm>
            <a:off x="457201" y="1087438"/>
            <a:ext cx="8229600" cy="5241925"/>
          </a:xfrm>
          <a:prstGeom prst="rect">
            <a:avLst/>
          </a:prstGeom>
        </p:spPr>
        <p:txBody>
          <a:bodyPr/>
          <a:lstStyle>
            <a:lvl1pPr marL="0" indent="0">
              <a:buNone/>
              <a:defRPr sz="1600"/>
            </a:lvl1pPr>
          </a:lstStyle>
          <a:p>
            <a:pPr lvl="0"/>
            <a:r>
              <a:rPr lang="en-US" smtClean="0"/>
              <a:t>Click to edit Master text styles</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_Two Content">
    <p:spTree>
      <p:nvGrpSpPr>
        <p:cNvPr id="1" name=""/>
        <p:cNvGrpSpPr/>
        <p:nvPr/>
      </p:nvGrpSpPr>
      <p:grpSpPr>
        <a:xfrm>
          <a:off x="0" y="0"/>
          <a:ext cx="0" cy="0"/>
          <a:chOff x="0" y="0"/>
          <a:chExt cx="0" cy="0"/>
        </a:xfrm>
      </p:grpSpPr>
      <p:sp>
        <p:nvSpPr>
          <p:cNvPr id="7" name="Rectangle 6"/>
          <p:cNvSpPr/>
          <p:nvPr/>
        </p:nvSpPr>
        <p:spPr>
          <a:xfrm>
            <a:off x="0" y="0"/>
            <a:ext cx="9144000" cy="733266"/>
          </a:xfrm>
          <a:prstGeom prst="rect">
            <a:avLst/>
          </a:prstGeom>
          <a:gradFill flip="none" rotWithShape="1">
            <a:gsLst>
              <a:gs pos="0">
                <a:schemeClr val="accent5"/>
              </a:gs>
              <a:gs pos="100000">
                <a:schemeClr val="accent3"/>
              </a:gs>
            </a:gsLst>
            <a:lin ang="5640000" scaled="0"/>
            <a:tileRect/>
          </a:gradFill>
          <a:ln>
            <a:noFill/>
          </a:ln>
          <a:effectLst>
            <a:outerShdw blurRad="50800" dist="38100" dir="5400000" algn="t" rotWithShape="0">
              <a:prstClr val="black">
                <a:alpha val="40000"/>
              </a:prstClr>
            </a:outerShdw>
          </a:effectLst>
          <a:scene3d>
            <a:camera prst="orthographicFront"/>
            <a:lightRig rig="threePt" dir="t"/>
          </a:scene3d>
          <a:sp3d>
            <a:extrusionClr>
              <a:schemeClr val="accent5"/>
            </a:extrusionClr>
          </a:sp3d>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095C99"/>
              </a:solidFill>
            </a:endParaRPr>
          </a:p>
        </p:txBody>
      </p:sp>
      <p:cxnSp>
        <p:nvCxnSpPr>
          <p:cNvPr id="9" name="Straight Connector 2"/>
          <p:cNvCxnSpPr>
            <a:cxnSpLocks noChangeShapeType="1"/>
          </p:cNvCxnSpPr>
          <p:nvPr/>
        </p:nvCxnSpPr>
        <p:spPr bwMode="auto">
          <a:xfrm>
            <a:off x="536575" y="785813"/>
            <a:ext cx="8607425" cy="0"/>
          </a:xfrm>
          <a:prstGeom prst="line">
            <a:avLst/>
          </a:prstGeom>
          <a:noFill/>
          <a:ln w="38100">
            <a:solidFill>
              <a:schemeClr val="accent2"/>
            </a:solidFill>
            <a:round/>
            <a:headEnd/>
            <a:tailEnd/>
          </a:ln>
          <a:effectLst>
            <a:outerShdw dist="23000" dir="5400000" rotWithShape="0">
              <a:srgbClr val="808080">
                <a:alpha val="34998"/>
              </a:srgbClr>
            </a:outerShdw>
          </a:effectLst>
        </p:spPr>
      </p:cxnSp>
      <p:cxnSp>
        <p:nvCxnSpPr>
          <p:cNvPr id="11" name="Straight Connector 3"/>
          <p:cNvCxnSpPr>
            <a:cxnSpLocks noChangeShapeType="1"/>
          </p:cNvCxnSpPr>
          <p:nvPr/>
        </p:nvCxnSpPr>
        <p:spPr bwMode="auto">
          <a:xfrm flipH="1">
            <a:off x="0" y="785813"/>
            <a:ext cx="406400" cy="0"/>
          </a:xfrm>
          <a:prstGeom prst="line">
            <a:avLst/>
          </a:prstGeom>
          <a:noFill/>
          <a:ln w="38100">
            <a:solidFill>
              <a:schemeClr val="accent1"/>
            </a:solidFill>
            <a:round/>
            <a:headEnd/>
            <a:tailEnd/>
          </a:ln>
          <a:effectLst>
            <a:outerShdw dist="20000" dir="5400000" rotWithShape="0">
              <a:srgbClr val="808080">
                <a:alpha val="37999"/>
              </a:srgbClr>
            </a:outerShdw>
          </a:effectLst>
        </p:spPr>
      </p:cxnSp>
      <p:sp>
        <p:nvSpPr>
          <p:cNvPr id="16" name="Title 1"/>
          <p:cNvSpPr>
            <a:spLocks noGrp="1"/>
          </p:cNvSpPr>
          <p:nvPr>
            <p:ph type="title"/>
          </p:nvPr>
        </p:nvSpPr>
        <p:spPr>
          <a:xfrm>
            <a:off x="457200" y="0"/>
            <a:ext cx="8229600" cy="733266"/>
          </a:xfrm>
          <a:prstGeom prst="rect">
            <a:avLst/>
          </a:prstGeom>
        </p:spPr>
        <p:txBody>
          <a:bodyPr anchor="ctr" anchorCtr="0">
            <a:noAutofit/>
          </a:bodyPr>
          <a:lstStyle>
            <a:lvl1pPr algn="l">
              <a:defRPr sz="2400" b="1">
                <a:solidFill>
                  <a:schemeClr val="bg1"/>
                </a:solidFill>
              </a:defRPr>
            </a:lvl1pPr>
          </a:lstStyle>
          <a:p>
            <a:r>
              <a:rPr lang="en-US" smtClean="0"/>
              <a:t>Click to edit Master title style</a:t>
            </a:r>
            <a:endParaRPr lang="en-US" dirty="0"/>
          </a:p>
        </p:txBody>
      </p:sp>
      <p:sp>
        <p:nvSpPr>
          <p:cNvPr id="8" name="Text Placeholder 2"/>
          <p:cNvSpPr>
            <a:spLocks noGrp="1"/>
          </p:cNvSpPr>
          <p:nvPr>
            <p:ph type="body" idx="11"/>
          </p:nvPr>
        </p:nvSpPr>
        <p:spPr>
          <a:xfrm>
            <a:off x="451908" y="5860861"/>
            <a:ext cx="3931920" cy="443831"/>
          </a:xfrm>
          <a:prstGeom prst="rect">
            <a:avLst/>
          </a:prstGeom>
          <a:ln/>
        </p:spPr>
        <p:style>
          <a:lnRef idx="3">
            <a:schemeClr val="lt1"/>
          </a:lnRef>
          <a:fillRef idx="1">
            <a:schemeClr val="accent5"/>
          </a:fillRef>
          <a:effectRef idx="1">
            <a:schemeClr val="accent5"/>
          </a:effectRef>
          <a:fontRef idx="none"/>
        </p:style>
        <p:txBody>
          <a:bodyPr anchor="ctr">
            <a:noAutofit/>
          </a:bodyPr>
          <a:lstStyle>
            <a:lvl1pPr marL="0" indent="0" algn="l">
              <a:buNone/>
              <a:defRPr sz="18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2"/>
          <p:cNvSpPr>
            <a:spLocks noGrp="1"/>
          </p:cNvSpPr>
          <p:nvPr>
            <p:ph type="body" idx="13"/>
          </p:nvPr>
        </p:nvSpPr>
        <p:spPr>
          <a:xfrm>
            <a:off x="4754880" y="5860861"/>
            <a:ext cx="3931920" cy="443831"/>
          </a:xfrm>
          <a:prstGeom prst="rect">
            <a:avLst/>
          </a:prstGeom>
          <a:ln/>
        </p:spPr>
        <p:style>
          <a:lnRef idx="3">
            <a:schemeClr val="lt1"/>
          </a:lnRef>
          <a:fillRef idx="1">
            <a:schemeClr val="accent5"/>
          </a:fillRef>
          <a:effectRef idx="1">
            <a:schemeClr val="accent5"/>
          </a:effectRef>
          <a:fontRef idx="none"/>
        </p:style>
        <p:txBody>
          <a:bodyPr anchor="ctr">
            <a:noAutofit/>
          </a:bodyPr>
          <a:lstStyle>
            <a:lvl1pPr marL="0" indent="0" algn="l">
              <a:buNone/>
              <a:defRPr sz="18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Content Placeholder 2"/>
          <p:cNvSpPr>
            <a:spLocks noGrp="1"/>
          </p:cNvSpPr>
          <p:nvPr>
            <p:ph idx="1"/>
          </p:nvPr>
        </p:nvSpPr>
        <p:spPr>
          <a:xfrm>
            <a:off x="441007" y="1089025"/>
            <a:ext cx="3938588" cy="4671246"/>
          </a:xfrm>
          <a:prstGeom prst="rect">
            <a:avLst/>
          </a:prstGeom>
        </p:spPr>
        <p:txBody>
          <a:bodyPr>
            <a:noAutofit/>
          </a:bodyPr>
          <a:lstStyle>
            <a:lvl1pPr marL="230188" indent="-230188">
              <a:spcBef>
                <a:spcPts val="600"/>
              </a:spcBef>
              <a:buClr>
                <a:schemeClr val="tx1">
                  <a:lumMod val="50000"/>
                  <a:lumOff val="50000"/>
                </a:schemeClr>
              </a:buClr>
              <a:buFont typeface="Wingdings" charset="2"/>
              <a:buChar char="§"/>
              <a:defRPr sz="1600">
                <a:solidFill>
                  <a:srgbClr val="000000"/>
                </a:solidFill>
                <a:latin typeface="+mj-lt"/>
              </a:defRPr>
            </a:lvl1pPr>
            <a:lvl2pPr marL="460375" indent="-230188">
              <a:spcBef>
                <a:spcPts val="480"/>
              </a:spcBef>
              <a:buClr>
                <a:schemeClr val="tx1">
                  <a:lumMod val="50000"/>
                  <a:lumOff val="50000"/>
                </a:schemeClr>
              </a:buClr>
              <a:defRPr sz="1600">
                <a:solidFill>
                  <a:srgbClr val="000000"/>
                </a:solidFill>
                <a:latin typeface="+mj-lt"/>
              </a:defRPr>
            </a:lvl2pPr>
            <a:lvl3pPr marL="685800" indent="-225425">
              <a:spcBef>
                <a:spcPts val="480"/>
              </a:spcBef>
              <a:buClr>
                <a:schemeClr val="tx1">
                  <a:lumMod val="50000"/>
                  <a:lumOff val="50000"/>
                </a:schemeClr>
              </a:buClr>
              <a:buSzPct val="100000"/>
              <a:buFont typeface="Arial"/>
              <a:buChar char="•"/>
              <a:defRPr sz="1400">
                <a:solidFill>
                  <a:srgbClr val="000000"/>
                </a:solidFill>
                <a:latin typeface="+mj-lt"/>
              </a:defRPr>
            </a:lvl3pPr>
            <a:lvl4pPr marL="919163" indent="-230188">
              <a:spcBef>
                <a:spcPts val="480"/>
              </a:spcBef>
              <a:buClr>
                <a:schemeClr val="tx1">
                  <a:lumMod val="50000"/>
                  <a:lumOff val="50000"/>
                </a:schemeClr>
              </a:buClr>
              <a:buSzPct val="80000"/>
              <a:buFont typeface="Courier New"/>
              <a:buChar char="o"/>
              <a:defRPr sz="1400">
                <a:solidFill>
                  <a:srgbClr val="000000"/>
                </a:solidFill>
                <a:latin typeface="+mj-lt"/>
              </a:defRPr>
            </a:lvl4pPr>
            <a:lvl5pPr marL="1149350" indent="-230188">
              <a:spcBef>
                <a:spcPts val="480"/>
              </a:spcBef>
              <a:buClr>
                <a:schemeClr val="tx1">
                  <a:lumMod val="50000"/>
                  <a:lumOff val="50000"/>
                </a:schemeClr>
              </a:buClr>
              <a:buSzPct val="80000"/>
              <a:buFont typeface="Lucida Grande"/>
              <a:buChar char="»"/>
              <a:defRPr sz="1200">
                <a:solidFill>
                  <a:srgbClr val="000000"/>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Content Placeholder 2"/>
          <p:cNvSpPr>
            <a:spLocks noGrp="1"/>
          </p:cNvSpPr>
          <p:nvPr>
            <p:ph idx="14"/>
          </p:nvPr>
        </p:nvSpPr>
        <p:spPr>
          <a:xfrm>
            <a:off x="4767263" y="1089025"/>
            <a:ext cx="3919537" cy="4671246"/>
          </a:xfrm>
          <a:prstGeom prst="rect">
            <a:avLst/>
          </a:prstGeom>
        </p:spPr>
        <p:txBody>
          <a:bodyPr>
            <a:noAutofit/>
          </a:bodyPr>
          <a:lstStyle>
            <a:lvl1pPr marL="230188" indent="-230188">
              <a:spcBef>
                <a:spcPts val="600"/>
              </a:spcBef>
              <a:buClr>
                <a:schemeClr val="tx1">
                  <a:lumMod val="50000"/>
                  <a:lumOff val="50000"/>
                </a:schemeClr>
              </a:buClr>
              <a:buFont typeface="Wingdings" charset="2"/>
              <a:buChar char="§"/>
              <a:defRPr sz="1600">
                <a:solidFill>
                  <a:srgbClr val="000000"/>
                </a:solidFill>
                <a:latin typeface="+mj-lt"/>
              </a:defRPr>
            </a:lvl1pPr>
            <a:lvl2pPr marL="460375" indent="-230188">
              <a:spcBef>
                <a:spcPts val="480"/>
              </a:spcBef>
              <a:buClr>
                <a:schemeClr val="tx1">
                  <a:lumMod val="50000"/>
                  <a:lumOff val="50000"/>
                </a:schemeClr>
              </a:buClr>
              <a:defRPr sz="1600">
                <a:solidFill>
                  <a:srgbClr val="000000"/>
                </a:solidFill>
                <a:latin typeface="+mj-lt"/>
              </a:defRPr>
            </a:lvl2pPr>
            <a:lvl3pPr marL="685800" indent="-225425">
              <a:spcBef>
                <a:spcPts val="480"/>
              </a:spcBef>
              <a:buClr>
                <a:schemeClr val="tx1">
                  <a:lumMod val="50000"/>
                  <a:lumOff val="50000"/>
                </a:schemeClr>
              </a:buClr>
              <a:buSzPct val="100000"/>
              <a:buFont typeface="Arial"/>
              <a:buChar char="•"/>
              <a:defRPr sz="1400">
                <a:solidFill>
                  <a:srgbClr val="000000"/>
                </a:solidFill>
                <a:latin typeface="+mj-lt"/>
              </a:defRPr>
            </a:lvl3pPr>
            <a:lvl4pPr marL="919163" indent="-230188">
              <a:spcBef>
                <a:spcPts val="480"/>
              </a:spcBef>
              <a:buClr>
                <a:schemeClr val="tx1">
                  <a:lumMod val="50000"/>
                  <a:lumOff val="50000"/>
                </a:schemeClr>
              </a:buClr>
              <a:buSzPct val="80000"/>
              <a:buFont typeface="Courier New"/>
              <a:buChar char="o"/>
              <a:defRPr sz="1400">
                <a:solidFill>
                  <a:srgbClr val="000000"/>
                </a:solidFill>
                <a:latin typeface="+mj-lt"/>
              </a:defRPr>
            </a:lvl4pPr>
            <a:lvl5pPr marL="1149350" indent="-230188">
              <a:spcBef>
                <a:spcPts val="480"/>
              </a:spcBef>
              <a:buClr>
                <a:schemeClr val="tx1">
                  <a:lumMod val="50000"/>
                  <a:lumOff val="50000"/>
                </a:schemeClr>
              </a:buClr>
              <a:buSzPct val="80000"/>
              <a:buFont typeface="Lucida Grande"/>
              <a:buChar char="»"/>
              <a:defRPr sz="1200">
                <a:solidFill>
                  <a:srgbClr val="000000"/>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 xmlns:p14="http://schemas.microsoft.com/office/powerpoint/2010/main" val="9890998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Comparison">
    <p:spTree>
      <p:nvGrpSpPr>
        <p:cNvPr id="1" name=""/>
        <p:cNvGrpSpPr/>
        <p:nvPr/>
      </p:nvGrpSpPr>
      <p:grpSpPr>
        <a:xfrm>
          <a:off x="0" y="0"/>
          <a:ext cx="0" cy="0"/>
          <a:chOff x="0" y="0"/>
          <a:chExt cx="0" cy="0"/>
        </a:xfrm>
      </p:grpSpPr>
      <p:sp>
        <p:nvSpPr>
          <p:cNvPr id="7" name="Rectangle 6"/>
          <p:cNvSpPr/>
          <p:nvPr/>
        </p:nvSpPr>
        <p:spPr>
          <a:xfrm>
            <a:off x="0" y="0"/>
            <a:ext cx="9144000" cy="733266"/>
          </a:xfrm>
          <a:prstGeom prst="rect">
            <a:avLst/>
          </a:prstGeom>
          <a:gradFill flip="none" rotWithShape="1">
            <a:gsLst>
              <a:gs pos="0">
                <a:schemeClr val="accent5"/>
              </a:gs>
              <a:gs pos="100000">
                <a:schemeClr val="accent3"/>
              </a:gs>
            </a:gsLst>
            <a:lin ang="5640000" scaled="0"/>
            <a:tileRect/>
          </a:gradFill>
          <a:ln>
            <a:noFill/>
          </a:ln>
          <a:effectLst>
            <a:outerShdw blurRad="50800" dist="38100" dir="5400000" algn="t" rotWithShape="0">
              <a:prstClr val="black">
                <a:alpha val="40000"/>
              </a:prstClr>
            </a:outerShdw>
          </a:effectLst>
          <a:scene3d>
            <a:camera prst="orthographicFront"/>
            <a:lightRig rig="threePt" dir="t"/>
          </a:scene3d>
          <a:sp3d>
            <a:extrusionClr>
              <a:schemeClr val="accent5"/>
            </a:extrusionClr>
          </a:sp3d>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chemeClr val="accent5"/>
              </a:solidFill>
            </a:endParaRPr>
          </a:p>
        </p:txBody>
      </p:sp>
      <p:cxnSp>
        <p:nvCxnSpPr>
          <p:cNvPr id="8" name="Straight Connector 2"/>
          <p:cNvCxnSpPr>
            <a:cxnSpLocks noChangeShapeType="1"/>
          </p:cNvCxnSpPr>
          <p:nvPr/>
        </p:nvCxnSpPr>
        <p:spPr bwMode="auto">
          <a:xfrm>
            <a:off x="536575" y="785813"/>
            <a:ext cx="8607425" cy="0"/>
          </a:xfrm>
          <a:prstGeom prst="line">
            <a:avLst/>
          </a:prstGeom>
          <a:noFill/>
          <a:ln w="38100">
            <a:solidFill>
              <a:schemeClr val="accent2"/>
            </a:solidFill>
            <a:round/>
            <a:headEnd/>
            <a:tailEnd/>
          </a:ln>
          <a:effectLst>
            <a:outerShdw dist="23000" dir="5400000" rotWithShape="0">
              <a:srgbClr val="808080">
                <a:alpha val="34998"/>
              </a:srgbClr>
            </a:outerShdw>
          </a:effectLst>
          <a:extLst/>
        </p:spPr>
      </p:cxnSp>
      <p:cxnSp>
        <p:nvCxnSpPr>
          <p:cNvPr id="9" name="Straight Connector 3"/>
          <p:cNvCxnSpPr>
            <a:cxnSpLocks noChangeShapeType="1"/>
          </p:cNvCxnSpPr>
          <p:nvPr/>
        </p:nvCxnSpPr>
        <p:spPr bwMode="auto">
          <a:xfrm flipH="1">
            <a:off x="0" y="785813"/>
            <a:ext cx="406400" cy="0"/>
          </a:xfrm>
          <a:prstGeom prst="line">
            <a:avLst/>
          </a:prstGeom>
          <a:noFill/>
          <a:ln w="38100">
            <a:solidFill>
              <a:schemeClr val="accent1"/>
            </a:solidFill>
            <a:round/>
            <a:headEnd/>
            <a:tailEnd/>
          </a:ln>
          <a:effectLst>
            <a:outerShdw dist="20000" dir="5400000" rotWithShape="0">
              <a:srgbClr val="808080">
                <a:alpha val="37999"/>
              </a:srgbClr>
            </a:outerShdw>
          </a:effectLst>
          <a:extLst/>
        </p:spPr>
      </p:cxnSp>
      <p:sp>
        <p:nvSpPr>
          <p:cNvPr id="17" name="Content Placeholder 2"/>
          <p:cNvSpPr>
            <a:spLocks noGrp="1"/>
          </p:cNvSpPr>
          <p:nvPr>
            <p:ph idx="15"/>
          </p:nvPr>
        </p:nvSpPr>
        <p:spPr>
          <a:xfrm>
            <a:off x="451908" y="1452974"/>
            <a:ext cx="4024313" cy="4887913"/>
          </a:xfrm>
          <a:prstGeom prst="rect">
            <a:avLst/>
          </a:prstGeom>
        </p:spPr>
        <p:txBody>
          <a:bodyPr/>
          <a:lstStyle>
            <a:lvl1pPr>
              <a:defRPr sz="2000">
                <a:solidFill>
                  <a:schemeClr val="tx1"/>
                </a:solidFill>
                <a:latin typeface="+mj-lt"/>
              </a:defRPr>
            </a:lvl1pPr>
            <a:lvl2pPr>
              <a:defRPr sz="1800">
                <a:solidFill>
                  <a:schemeClr val="tx1"/>
                </a:solidFill>
                <a:latin typeface="+mj-lt"/>
              </a:defRPr>
            </a:lvl2pPr>
            <a:lvl3pPr marL="1143000" indent="-228600">
              <a:buClr>
                <a:schemeClr val="tx2"/>
              </a:buClr>
              <a:buSzPct val="80000"/>
              <a:buFont typeface="Wingdings" charset="2"/>
              <a:buChar char="§"/>
              <a:defRPr sz="1600">
                <a:solidFill>
                  <a:schemeClr val="tx1"/>
                </a:solidFill>
                <a:latin typeface="+mj-lt"/>
              </a:defRPr>
            </a:lvl3pPr>
            <a:lvl4pPr marL="1600200" indent="-228600">
              <a:buClrTx/>
              <a:buSzPct val="80000"/>
              <a:buFont typeface="Courier New"/>
              <a:buChar char="o"/>
              <a:defRPr sz="1600">
                <a:solidFill>
                  <a:schemeClr val="tx1"/>
                </a:solidFill>
                <a:latin typeface="+mj-lt"/>
              </a:defRPr>
            </a:lvl4pPr>
            <a:lvl5pPr marL="2057400" indent="-228600">
              <a:buSzPct val="60000"/>
              <a:buFont typeface="Wingdings" charset="2"/>
              <a:buChar char=""/>
              <a:defRPr sz="1600">
                <a:solidFill>
                  <a:schemeClr val="tx1"/>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1" name="Title 1"/>
          <p:cNvSpPr>
            <a:spLocks noGrp="1"/>
          </p:cNvSpPr>
          <p:nvPr>
            <p:ph type="title"/>
          </p:nvPr>
        </p:nvSpPr>
        <p:spPr>
          <a:xfrm>
            <a:off x="457200" y="0"/>
            <a:ext cx="8229600" cy="733266"/>
          </a:xfrm>
          <a:prstGeom prst="rect">
            <a:avLst/>
          </a:prstGeom>
        </p:spPr>
        <p:txBody>
          <a:bodyPr anchor="ctr" anchorCtr="0">
            <a:normAutofit/>
          </a:bodyPr>
          <a:lstStyle>
            <a:lvl1pPr algn="l">
              <a:defRPr sz="2400" b="1">
                <a:solidFill>
                  <a:schemeClr val="bg1"/>
                </a:solidFill>
              </a:defRPr>
            </a:lvl1pPr>
          </a:lstStyle>
          <a:p>
            <a:r>
              <a:rPr lang="en-US" smtClean="0"/>
              <a:t>Click to edit Master title style</a:t>
            </a:r>
            <a:endParaRPr lang="en-US" dirty="0"/>
          </a:p>
        </p:txBody>
      </p:sp>
      <p:sp>
        <p:nvSpPr>
          <p:cNvPr id="22" name="Content Placeholder 2"/>
          <p:cNvSpPr>
            <a:spLocks noGrp="1"/>
          </p:cNvSpPr>
          <p:nvPr>
            <p:ph idx="16"/>
          </p:nvPr>
        </p:nvSpPr>
        <p:spPr>
          <a:xfrm>
            <a:off x="4664075" y="1452974"/>
            <a:ext cx="4024313" cy="4887913"/>
          </a:xfrm>
          <a:prstGeom prst="rect">
            <a:avLst/>
          </a:prstGeom>
        </p:spPr>
        <p:txBody>
          <a:bodyPr/>
          <a:lstStyle>
            <a:lvl1pPr>
              <a:defRPr sz="2000">
                <a:solidFill>
                  <a:schemeClr val="tx1"/>
                </a:solidFill>
                <a:latin typeface="+mj-lt"/>
              </a:defRPr>
            </a:lvl1pPr>
            <a:lvl2pPr>
              <a:defRPr sz="1800">
                <a:solidFill>
                  <a:schemeClr val="tx1"/>
                </a:solidFill>
                <a:latin typeface="+mj-lt"/>
              </a:defRPr>
            </a:lvl2pPr>
            <a:lvl3pPr marL="1143000" indent="-228600">
              <a:buClr>
                <a:schemeClr val="tx2"/>
              </a:buClr>
              <a:buSzPct val="80000"/>
              <a:buFont typeface="Wingdings" charset="2"/>
              <a:buChar char="§"/>
              <a:defRPr sz="1600">
                <a:solidFill>
                  <a:schemeClr val="tx1"/>
                </a:solidFill>
                <a:latin typeface="+mj-lt"/>
              </a:defRPr>
            </a:lvl3pPr>
            <a:lvl4pPr marL="1600200" indent="-228600">
              <a:buClrTx/>
              <a:buSzPct val="80000"/>
              <a:buFont typeface="Courier New"/>
              <a:buChar char="o"/>
              <a:defRPr sz="1600">
                <a:solidFill>
                  <a:schemeClr val="tx1"/>
                </a:solidFill>
                <a:latin typeface="+mj-lt"/>
              </a:defRPr>
            </a:lvl4pPr>
            <a:lvl5pPr marL="2057400" indent="-228600">
              <a:buSzPct val="60000"/>
              <a:buFont typeface="Wingdings" charset="2"/>
              <a:buChar char=""/>
              <a:defRPr sz="1600">
                <a:solidFill>
                  <a:schemeClr val="tx1"/>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2"/>
          <p:cNvSpPr>
            <a:spLocks noGrp="1"/>
          </p:cNvSpPr>
          <p:nvPr>
            <p:ph type="body" idx="1"/>
          </p:nvPr>
        </p:nvSpPr>
        <p:spPr>
          <a:xfrm>
            <a:off x="451908" y="928837"/>
            <a:ext cx="4040188" cy="443831"/>
          </a:xfrm>
          <a:prstGeom prst="rect">
            <a:avLst/>
          </a:prstGeom>
          <a:solidFill>
            <a:schemeClr val="accent5"/>
          </a:solidFill>
          <a:ln w="3175" cmpd="sng">
            <a:solidFill>
              <a:schemeClr val="bg1"/>
            </a:solidFill>
          </a:ln>
          <a:effectLst>
            <a:outerShdw blurRad="50800" dist="38100" dir="5400000" algn="t" rotWithShape="0">
              <a:prstClr val="black">
                <a:alpha val="40000"/>
              </a:prstClr>
            </a:outerShdw>
          </a:effectLst>
        </p:spPr>
        <p:style>
          <a:lnRef idx="1">
            <a:schemeClr val="dk1"/>
          </a:lnRef>
          <a:fillRef idx="3">
            <a:schemeClr val="dk1"/>
          </a:fillRef>
          <a:effectRef idx="2">
            <a:schemeClr val="dk1"/>
          </a:effectRef>
          <a:fontRef idx="none"/>
        </p:style>
        <p:txBody>
          <a:bodyPr anchor="ctr">
            <a:noAutofit/>
          </a:bodyPr>
          <a:lstStyle>
            <a:lvl1pPr marL="0" indent="0" algn="ctr">
              <a:buNone/>
              <a:defRPr sz="1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8" name="Text Placeholder 2"/>
          <p:cNvSpPr>
            <a:spLocks noGrp="1"/>
          </p:cNvSpPr>
          <p:nvPr>
            <p:ph type="body" idx="14"/>
          </p:nvPr>
        </p:nvSpPr>
        <p:spPr>
          <a:xfrm>
            <a:off x="4664075" y="928837"/>
            <a:ext cx="4040188" cy="443831"/>
          </a:xfrm>
          <a:prstGeom prst="rect">
            <a:avLst/>
          </a:prstGeom>
          <a:solidFill>
            <a:schemeClr val="accent5"/>
          </a:solidFill>
          <a:ln w="3175" cmpd="sng">
            <a:solidFill>
              <a:schemeClr val="bg1"/>
            </a:solidFill>
          </a:ln>
          <a:effectLst>
            <a:outerShdw blurRad="50800" dist="38100" dir="5400000" algn="t" rotWithShape="0">
              <a:prstClr val="black">
                <a:alpha val="40000"/>
              </a:prstClr>
            </a:outerShdw>
          </a:effectLst>
        </p:spPr>
        <p:style>
          <a:lnRef idx="1">
            <a:schemeClr val="dk1"/>
          </a:lnRef>
          <a:fillRef idx="3">
            <a:schemeClr val="dk1"/>
          </a:fillRef>
          <a:effectRef idx="2">
            <a:schemeClr val="dk1"/>
          </a:effectRef>
          <a:fontRef idx="none"/>
        </p:style>
        <p:txBody>
          <a:bodyPr anchor="ctr">
            <a:noAutofit/>
          </a:bodyPr>
          <a:lstStyle>
            <a:lvl1pPr marL="0" indent="0" algn="ctr">
              <a:buNone/>
              <a:defRPr sz="1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 xmlns:p14="http://schemas.microsoft.com/office/powerpoint/2010/main" val="33279464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8" name="Rectangle 7"/>
          <p:cNvSpPr/>
          <p:nvPr/>
        </p:nvSpPr>
        <p:spPr>
          <a:xfrm>
            <a:off x="0" y="0"/>
            <a:ext cx="9144000" cy="733266"/>
          </a:xfrm>
          <a:prstGeom prst="rect">
            <a:avLst/>
          </a:prstGeom>
          <a:gradFill flip="none" rotWithShape="1">
            <a:gsLst>
              <a:gs pos="0">
                <a:schemeClr val="accent5"/>
              </a:gs>
              <a:gs pos="100000">
                <a:schemeClr val="accent3"/>
              </a:gs>
            </a:gsLst>
            <a:lin ang="5640000" scaled="0"/>
            <a:tileRect/>
          </a:gradFill>
          <a:ln>
            <a:noFill/>
          </a:ln>
          <a:effectLst>
            <a:outerShdw blurRad="50800" dist="38100" dir="5400000" algn="t" rotWithShape="0">
              <a:prstClr val="black">
                <a:alpha val="40000"/>
              </a:prstClr>
            </a:outerShdw>
          </a:effectLst>
          <a:scene3d>
            <a:camera prst="orthographicFront"/>
            <a:lightRig rig="threePt" dir="t"/>
          </a:scene3d>
          <a:sp3d>
            <a:extrusionClr>
              <a:schemeClr val="accent5"/>
            </a:extrusionClr>
          </a:sp3d>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chemeClr val="accent5"/>
              </a:solidFill>
            </a:endParaRPr>
          </a:p>
        </p:txBody>
      </p:sp>
      <p:cxnSp>
        <p:nvCxnSpPr>
          <p:cNvPr id="12" name="Straight Connector 2"/>
          <p:cNvCxnSpPr>
            <a:cxnSpLocks noChangeShapeType="1"/>
          </p:cNvCxnSpPr>
          <p:nvPr/>
        </p:nvCxnSpPr>
        <p:spPr bwMode="auto">
          <a:xfrm>
            <a:off x="536575" y="785813"/>
            <a:ext cx="8607425" cy="0"/>
          </a:xfrm>
          <a:prstGeom prst="line">
            <a:avLst/>
          </a:prstGeom>
          <a:noFill/>
          <a:ln w="38100">
            <a:solidFill>
              <a:schemeClr val="accent2"/>
            </a:solidFill>
            <a:round/>
            <a:headEnd/>
            <a:tailEnd/>
          </a:ln>
          <a:effectLst>
            <a:outerShdw dist="23000" dir="5400000" rotWithShape="0">
              <a:srgbClr val="808080">
                <a:alpha val="34998"/>
              </a:srgbClr>
            </a:outerShdw>
          </a:effectLst>
          <a:extLst/>
        </p:spPr>
      </p:cxnSp>
      <p:cxnSp>
        <p:nvCxnSpPr>
          <p:cNvPr id="14" name="Straight Connector 3"/>
          <p:cNvCxnSpPr>
            <a:cxnSpLocks noChangeShapeType="1"/>
          </p:cNvCxnSpPr>
          <p:nvPr/>
        </p:nvCxnSpPr>
        <p:spPr bwMode="auto">
          <a:xfrm flipH="1">
            <a:off x="0" y="785813"/>
            <a:ext cx="406400" cy="0"/>
          </a:xfrm>
          <a:prstGeom prst="line">
            <a:avLst/>
          </a:prstGeom>
          <a:noFill/>
          <a:ln w="38100">
            <a:solidFill>
              <a:schemeClr val="accent1"/>
            </a:solidFill>
            <a:round/>
            <a:headEnd/>
            <a:tailEnd/>
          </a:ln>
          <a:effectLst>
            <a:outerShdw dist="20000" dir="5400000" rotWithShape="0">
              <a:srgbClr val="808080">
                <a:alpha val="37999"/>
              </a:srgbClr>
            </a:outerShdw>
          </a:effectLst>
          <a:extLst/>
        </p:spPr>
      </p:cxnSp>
      <p:pic>
        <p:nvPicPr>
          <p:cNvPr id="15" name="Picture 5" descr="PFC Energy_50.png"/>
          <p:cNvPicPr>
            <a:picLocks noChangeAspect="1"/>
          </p:cNvPicPr>
          <p:nvPr userDrawn="1"/>
        </p:nvPicPr>
        <p:blipFill>
          <a:blip r:embed="rId2">
            <a:extLst>
              <a:ext uri="{28A0092B-C50C-407E-A947-70E740481C1C}">
                <a14:useLocalDpi xmlns="" xmlns:a14="http://schemas.microsoft.com/office/drawing/2010/main" val="0"/>
              </a:ext>
            </a:extLst>
          </a:blip>
          <a:srcRect/>
          <a:stretch>
            <a:fillRect/>
          </a:stretch>
        </p:blipFill>
        <p:spPr bwMode="auto">
          <a:xfrm>
            <a:off x="7388225" y="6488113"/>
            <a:ext cx="1316038" cy="254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Title 1"/>
          <p:cNvSpPr>
            <a:spLocks noGrp="1"/>
          </p:cNvSpPr>
          <p:nvPr>
            <p:ph type="title"/>
          </p:nvPr>
        </p:nvSpPr>
        <p:spPr>
          <a:xfrm>
            <a:off x="457200" y="0"/>
            <a:ext cx="8229600" cy="733266"/>
          </a:xfrm>
          <a:prstGeom prst="rect">
            <a:avLst/>
          </a:prstGeom>
        </p:spPr>
        <p:txBody>
          <a:bodyPr anchor="ctr" anchorCtr="0">
            <a:normAutofit/>
          </a:bodyPr>
          <a:lstStyle>
            <a:lvl1pPr algn="l">
              <a:defRPr sz="2400">
                <a:solidFill>
                  <a:schemeClr val="bg1"/>
                </a:solidFill>
              </a:defRPr>
            </a:lvl1pPr>
          </a:lstStyle>
          <a:p>
            <a:r>
              <a:rPr lang="en-US" smtClean="0"/>
              <a:t>Click to edit Master title style</a:t>
            </a:r>
            <a:endParaRPr lang="en-US" dirty="0"/>
          </a:p>
        </p:txBody>
      </p:sp>
      <p:sp>
        <p:nvSpPr>
          <p:cNvPr id="7" name="Content Placeholder 1"/>
          <p:cNvSpPr>
            <a:spLocks noGrp="1"/>
          </p:cNvSpPr>
          <p:nvPr>
            <p:ph idx="1"/>
          </p:nvPr>
        </p:nvSpPr>
        <p:spPr>
          <a:xfrm>
            <a:off x="457200" y="903288"/>
            <a:ext cx="4038600" cy="2754312"/>
          </a:xfrm>
          <a:prstGeom prst="rect">
            <a:avLst/>
          </a:prstGeom>
        </p:spPr>
        <p:txBody>
          <a:bodyPr/>
          <a:lstStyle>
            <a:lvl1pPr>
              <a:defRPr sz="2000"/>
            </a:lvl1pPr>
          </a:lstStyle>
          <a:p>
            <a:endParaRPr lang="en-US"/>
          </a:p>
        </p:txBody>
      </p:sp>
      <p:sp>
        <p:nvSpPr>
          <p:cNvPr id="9" name="Content Placeholder 3"/>
          <p:cNvSpPr>
            <a:spLocks noGrp="1"/>
          </p:cNvSpPr>
          <p:nvPr>
            <p:ph idx="10"/>
          </p:nvPr>
        </p:nvSpPr>
        <p:spPr>
          <a:xfrm>
            <a:off x="4648200" y="903288"/>
            <a:ext cx="4038600" cy="2754312"/>
          </a:xfrm>
          <a:prstGeom prst="rect">
            <a:avLst/>
          </a:prstGeom>
        </p:spPr>
        <p:txBody>
          <a:bodyPr/>
          <a:lstStyle>
            <a:lvl1pPr>
              <a:defRPr sz="2000"/>
            </a:lvl1pPr>
          </a:lstStyle>
          <a:p>
            <a:endParaRPr lang="en-US"/>
          </a:p>
        </p:txBody>
      </p:sp>
      <p:sp>
        <p:nvSpPr>
          <p:cNvPr id="10" name="Content Placeholder 4"/>
          <p:cNvSpPr>
            <a:spLocks noGrp="1"/>
          </p:cNvSpPr>
          <p:nvPr>
            <p:ph idx="11"/>
          </p:nvPr>
        </p:nvSpPr>
        <p:spPr>
          <a:xfrm>
            <a:off x="457200" y="3722688"/>
            <a:ext cx="4038600" cy="2754312"/>
          </a:xfrm>
          <a:prstGeom prst="rect">
            <a:avLst/>
          </a:prstGeom>
        </p:spPr>
        <p:txBody>
          <a:bodyPr/>
          <a:lstStyle>
            <a:lvl1pPr>
              <a:defRPr sz="2000"/>
            </a:lvl1pPr>
          </a:lstStyle>
          <a:p>
            <a:endParaRPr lang="en-US"/>
          </a:p>
        </p:txBody>
      </p:sp>
      <p:sp>
        <p:nvSpPr>
          <p:cNvPr id="11" name="Content Placeholder 5"/>
          <p:cNvSpPr>
            <a:spLocks noGrp="1"/>
          </p:cNvSpPr>
          <p:nvPr>
            <p:ph idx="12"/>
          </p:nvPr>
        </p:nvSpPr>
        <p:spPr>
          <a:xfrm>
            <a:off x="4648200" y="3733800"/>
            <a:ext cx="4038600" cy="2754313"/>
          </a:xfrm>
          <a:prstGeom prst="rect">
            <a:avLst/>
          </a:prstGeom>
        </p:spPr>
        <p:txBody>
          <a:bodyPr/>
          <a:lstStyle>
            <a:lvl1pPr>
              <a:defRPr sz="2000"/>
            </a:lvl1pPr>
          </a:lstStyle>
          <a:p>
            <a:endParaRPr lang="en-US"/>
          </a:p>
        </p:txBody>
      </p:sp>
    </p:spTree>
    <p:extLst>
      <p:ext uri="{BB962C8B-B14F-4D97-AF65-F5344CB8AC3E}">
        <p14:creationId xmlns="" xmlns:p14="http://schemas.microsoft.com/office/powerpoint/2010/main" val="378271396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p:nvPr/>
        </p:nvSpPr>
        <p:spPr>
          <a:xfrm>
            <a:off x="0" y="0"/>
            <a:ext cx="9144000" cy="733266"/>
          </a:xfrm>
          <a:prstGeom prst="rect">
            <a:avLst/>
          </a:prstGeom>
          <a:gradFill flip="none" rotWithShape="1">
            <a:gsLst>
              <a:gs pos="0">
                <a:schemeClr val="accent5"/>
              </a:gs>
              <a:gs pos="100000">
                <a:schemeClr val="accent3"/>
              </a:gs>
            </a:gsLst>
            <a:lin ang="5640000" scaled="0"/>
            <a:tileRect/>
          </a:gradFill>
          <a:ln>
            <a:noFill/>
          </a:ln>
          <a:effectLst>
            <a:outerShdw blurRad="50800" dist="38100" dir="5400000" algn="t" rotWithShape="0">
              <a:prstClr val="black">
                <a:alpha val="40000"/>
              </a:prstClr>
            </a:outerShdw>
          </a:effectLst>
          <a:scene3d>
            <a:camera prst="orthographicFront"/>
            <a:lightRig rig="threePt" dir="t"/>
          </a:scene3d>
          <a:sp3d>
            <a:extrusionClr>
              <a:schemeClr val="accent5"/>
            </a:extrusionClr>
          </a:sp3d>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chemeClr val="accent5"/>
              </a:solidFill>
            </a:endParaRPr>
          </a:p>
        </p:txBody>
      </p:sp>
      <p:cxnSp>
        <p:nvCxnSpPr>
          <p:cNvPr id="5" name="Straight Connector 2"/>
          <p:cNvCxnSpPr>
            <a:cxnSpLocks noChangeShapeType="1"/>
          </p:cNvCxnSpPr>
          <p:nvPr/>
        </p:nvCxnSpPr>
        <p:spPr bwMode="auto">
          <a:xfrm>
            <a:off x="536575" y="785813"/>
            <a:ext cx="8607425" cy="0"/>
          </a:xfrm>
          <a:prstGeom prst="line">
            <a:avLst/>
          </a:prstGeom>
          <a:noFill/>
          <a:ln w="38100">
            <a:solidFill>
              <a:schemeClr val="accent2"/>
            </a:solidFill>
            <a:round/>
            <a:headEnd/>
            <a:tailEnd/>
          </a:ln>
          <a:effectLst>
            <a:outerShdw dist="23000" dir="5400000" rotWithShape="0">
              <a:srgbClr val="808080">
                <a:alpha val="34998"/>
              </a:srgbClr>
            </a:outerShdw>
          </a:effectLst>
          <a:extLst/>
        </p:spPr>
      </p:cxnSp>
      <p:cxnSp>
        <p:nvCxnSpPr>
          <p:cNvPr id="6" name="Straight Connector 3"/>
          <p:cNvCxnSpPr>
            <a:cxnSpLocks noChangeShapeType="1"/>
          </p:cNvCxnSpPr>
          <p:nvPr/>
        </p:nvCxnSpPr>
        <p:spPr bwMode="auto">
          <a:xfrm flipH="1">
            <a:off x="0" y="785813"/>
            <a:ext cx="406400" cy="0"/>
          </a:xfrm>
          <a:prstGeom prst="line">
            <a:avLst/>
          </a:prstGeom>
          <a:noFill/>
          <a:ln w="38100">
            <a:solidFill>
              <a:schemeClr val="accent1"/>
            </a:solidFill>
            <a:round/>
            <a:headEnd/>
            <a:tailEnd/>
          </a:ln>
          <a:effectLst>
            <a:outerShdw dist="20000" dir="5400000" rotWithShape="0">
              <a:srgbClr val="808080">
                <a:alpha val="37999"/>
              </a:srgbClr>
            </a:outerShdw>
          </a:effectLst>
          <a:extLst/>
        </p:spPr>
      </p:cxnSp>
      <p:sp>
        <p:nvSpPr>
          <p:cNvPr id="3" name="Content Placeholder 2"/>
          <p:cNvSpPr>
            <a:spLocks noGrp="1"/>
          </p:cNvSpPr>
          <p:nvPr>
            <p:ph idx="1"/>
          </p:nvPr>
        </p:nvSpPr>
        <p:spPr>
          <a:xfrm>
            <a:off x="457200" y="903288"/>
            <a:ext cx="8229600" cy="5422900"/>
          </a:xfrm>
          <a:prstGeom prst="rect">
            <a:avLst/>
          </a:prstGeom>
        </p:spPr>
        <p:txBody>
          <a:bodyPr/>
          <a:lstStyle>
            <a:lvl1pPr>
              <a:defRPr sz="2000">
                <a:solidFill>
                  <a:srgbClr val="454645"/>
                </a:solidFill>
                <a:latin typeface="+mj-lt"/>
              </a:defRPr>
            </a:lvl1pPr>
            <a:lvl2pPr>
              <a:defRPr sz="1800">
                <a:solidFill>
                  <a:srgbClr val="454645"/>
                </a:solidFill>
                <a:latin typeface="+mj-lt"/>
              </a:defRPr>
            </a:lvl2pPr>
            <a:lvl3pPr marL="1143000" indent="-228600">
              <a:buClr>
                <a:schemeClr val="tx2"/>
              </a:buClr>
              <a:buSzPct val="80000"/>
              <a:buFont typeface="Wingdings" charset="2"/>
              <a:buChar char="§"/>
              <a:defRPr sz="1600">
                <a:solidFill>
                  <a:srgbClr val="454645"/>
                </a:solidFill>
                <a:latin typeface="+mj-lt"/>
              </a:defRPr>
            </a:lvl3pPr>
            <a:lvl4pPr marL="1600200" indent="-228600">
              <a:buClrTx/>
              <a:buSzPct val="80000"/>
              <a:buFont typeface="Courier New"/>
              <a:buChar char="o"/>
              <a:defRPr sz="1600">
                <a:solidFill>
                  <a:srgbClr val="454645"/>
                </a:solidFill>
                <a:latin typeface="+mj-lt"/>
              </a:defRPr>
            </a:lvl4pPr>
            <a:lvl5pPr marL="2057400" indent="-228600">
              <a:buSzPct val="60000"/>
              <a:buFont typeface="Wingdings" charset="2"/>
              <a:buChar char=""/>
              <a:defRPr sz="1600">
                <a:solidFill>
                  <a:srgbClr val="454645"/>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457200" y="0"/>
            <a:ext cx="8229600" cy="733266"/>
          </a:xfrm>
          <a:prstGeom prst="rect">
            <a:avLst/>
          </a:prstGeom>
        </p:spPr>
        <p:txBody>
          <a:bodyPr anchor="ctr" anchorCtr="0">
            <a:normAutofit/>
          </a:bodyPr>
          <a:lstStyle>
            <a:lvl1pPr algn="l">
              <a:defRPr sz="2400">
                <a:solidFill>
                  <a:schemeClr val="bg1"/>
                </a:solidFill>
              </a:defRPr>
            </a:lvl1pPr>
          </a:lstStyle>
          <a:p>
            <a:r>
              <a:rPr lang="en-US" smtClean="0"/>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5" name="Rectangle 4"/>
          <p:cNvSpPr/>
          <p:nvPr/>
        </p:nvSpPr>
        <p:spPr>
          <a:xfrm>
            <a:off x="0" y="0"/>
            <a:ext cx="9144000" cy="733266"/>
          </a:xfrm>
          <a:prstGeom prst="rect">
            <a:avLst/>
          </a:prstGeom>
          <a:gradFill flip="none" rotWithShape="1">
            <a:gsLst>
              <a:gs pos="0">
                <a:schemeClr val="accent5"/>
              </a:gs>
              <a:gs pos="100000">
                <a:schemeClr val="accent3"/>
              </a:gs>
            </a:gsLst>
            <a:lin ang="5640000" scaled="0"/>
            <a:tileRect/>
          </a:gradFill>
          <a:ln>
            <a:noFill/>
          </a:ln>
          <a:effectLst>
            <a:outerShdw blurRad="50800" dist="38100" dir="5400000" algn="t" rotWithShape="0">
              <a:prstClr val="black">
                <a:alpha val="40000"/>
              </a:prstClr>
            </a:outerShdw>
          </a:effectLst>
          <a:scene3d>
            <a:camera prst="orthographicFront"/>
            <a:lightRig rig="threePt" dir="t"/>
          </a:scene3d>
          <a:sp3d>
            <a:extrusionClr>
              <a:schemeClr val="accent5"/>
            </a:extrusionClr>
          </a:sp3d>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chemeClr val="accent5"/>
              </a:solidFill>
            </a:endParaRPr>
          </a:p>
        </p:txBody>
      </p:sp>
      <p:cxnSp>
        <p:nvCxnSpPr>
          <p:cNvPr id="6" name="Straight Connector 2"/>
          <p:cNvCxnSpPr>
            <a:cxnSpLocks noChangeShapeType="1"/>
          </p:cNvCxnSpPr>
          <p:nvPr/>
        </p:nvCxnSpPr>
        <p:spPr bwMode="auto">
          <a:xfrm>
            <a:off x="536575" y="785813"/>
            <a:ext cx="8607425" cy="0"/>
          </a:xfrm>
          <a:prstGeom prst="line">
            <a:avLst/>
          </a:prstGeom>
          <a:noFill/>
          <a:ln w="38100">
            <a:solidFill>
              <a:schemeClr val="accent2"/>
            </a:solidFill>
            <a:round/>
            <a:headEnd/>
            <a:tailEnd/>
          </a:ln>
          <a:effectLst>
            <a:outerShdw dist="23000" dir="5400000" rotWithShape="0">
              <a:srgbClr val="808080">
                <a:alpha val="34998"/>
              </a:srgbClr>
            </a:outerShdw>
          </a:effectLst>
          <a:extLst/>
        </p:spPr>
      </p:cxnSp>
      <p:cxnSp>
        <p:nvCxnSpPr>
          <p:cNvPr id="7" name="Straight Connector 3"/>
          <p:cNvCxnSpPr>
            <a:cxnSpLocks noChangeShapeType="1"/>
          </p:cNvCxnSpPr>
          <p:nvPr/>
        </p:nvCxnSpPr>
        <p:spPr bwMode="auto">
          <a:xfrm flipH="1">
            <a:off x="0" y="785813"/>
            <a:ext cx="406400" cy="0"/>
          </a:xfrm>
          <a:prstGeom prst="line">
            <a:avLst/>
          </a:prstGeom>
          <a:noFill/>
          <a:ln w="38100">
            <a:solidFill>
              <a:schemeClr val="accent1"/>
            </a:solidFill>
            <a:round/>
            <a:headEnd/>
            <a:tailEnd/>
          </a:ln>
          <a:effectLst>
            <a:outerShdw dist="20000" dir="5400000" rotWithShape="0">
              <a:srgbClr val="808080">
                <a:alpha val="37999"/>
              </a:srgbClr>
            </a:outerShdw>
          </a:effectLst>
          <a:extLst/>
        </p:spPr>
      </p:cxnSp>
      <p:sp>
        <p:nvSpPr>
          <p:cNvPr id="13" name="Content Placeholder 2"/>
          <p:cNvSpPr>
            <a:spLocks noGrp="1"/>
          </p:cNvSpPr>
          <p:nvPr>
            <p:ph idx="1"/>
          </p:nvPr>
        </p:nvSpPr>
        <p:spPr>
          <a:xfrm>
            <a:off x="457200" y="903288"/>
            <a:ext cx="4024313" cy="5422900"/>
          </a:xfrm>
          <a:prstGeom prst="rect">
            <a:avLst/>
          </a:prstGeom>
        </p:spPr>
        <p:txBody>
          <a:bodyPr/>
          <a:lstStyle>
            <a:lvl1pPr>
              <a:defRPr sz="2000">
                <a:solidFill>
                  <a:srgbClr val="454645"/>
                </a:solidFill>
                <a:latin typeface="+mj-lt"/>
              </a:defRPr>
            </a:lvl1pPr>
            <a:lvl2pPr>
              <a:defRPr sz="1800">
                <a:solidFill>
                  <a:srgbClr val="454645"/>
                </a:solidFill>
                <a:latin typeface="+mj-lt"/>
              </a:defRPr>
            </a:lvl2pPr>
            <a:lvl3pPr marL="1143000" indent="-228600">
              <a:buClr>
                <a:schemeClr val="tx2"/>
              </a:buClr>
              <a:buSzPct val="80000"/>
              <a:buFont typeface="Wingdings" charset="2"/>
              <a:buChar char="§"/>
              <a:defRPr sz="1600">
                <a:solidFill>
                  <a:srgbClr val="454645"/>
                </a:solidFill>
                <a:latin typeface="+mj-lt"/>
              </a:defRPr>
            </a:lvl3pPr>
            <a:lvl4pPr marL="1600200" indent="-228600">
              <a:buClrTx/>
              <a:buSzPct val="80000"/>
              <a:buFont typeface="Courier New"/>
              <a:buChar char="o"/>
              <a:defRPr sz="1600">
                <a:solidFill>
                  <a:srgbClr val="454645"/>
                </a:solidFill>
                <a:latin typeface="+mj-lt"/>
              </a:defRPr>
            </a:lvl4pPr>
            <a:lvl5pPr marL="2057400" indent="-228600">
              <a:buSzPct val="60000"/>
              <a:buFont typeface="Wingdings" charset="2"/>
              <a:buChar char=""/>
              <a:defRPr sz="1600">
                <a:solidFill>
                  <a:srgbClr val="454645"/>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Title 1"/>
          <p:cNvSpPr>
            <a:spLocks noGrp="1"/>
          </p:cNvSpPr>
          <p:nvPr>
            <p:ph type="title"/>
          </p:nvPr>
        </p:nvSpPr>
        <p:spPr>
          <a:xfrm>
            <a:off x="457200" y="0"/>
            <a:ext cx="8229600" cy="733266"/>
          </a:xfrm>
          <a:prstGeom prst="rect">
            <a:avLst/>
          </a:prstGeom>
        </p:spPr>
        <p:txBody>
          <a:bodyPr anchor="ctr" anchorCtr="0">
            <a:normAutofit/>
          </a:bodyPr>
          <a:lstStyle>
            <a:lvl1pPr algn="l">
              <a:defRPr sz="2400">
                <a:solidFill>
                  <a:schemeClr val="bg1"/>
                </a:solidFill>
              </a:defRPr>
            </a:lvl1pPr>
          </a:lstStyle>
          <a:p>
            <a:r>
              <a:rPr lang="en-US" smtClean="0"/>
              <a:t>Click to edit Master title style</a:t>
            </a:r>
            <a:endParaRPr lang="en-US" dirty="0"/>
          </a:p>
        </p:txBody>
      </p:sp>
      <p:sp>
        <p:nvSpPr>
          <p:cNvPr id="17" name="Content Placeholder 2"/>
          <p:cNvSpPr>
            <a:spLocks noGrp="1"/>
          </p:cNvSpPr>
          <p:nvPr>
            <p:ph idx="10"/>
          </p:nvPr>
        </p:nvSpPr>
        <p:spPr>
          <a:xfrm>
            <a:off x="4664075" y="923925"/>
            <a:ext cx="4024313" cy="5422900"/>
          </a:xfrm>
          <a:prstGeom prst="rect">
            <a:avLst/>
          </a:prstGeom>
        </p:spPr>
        <p:txBody>
          <a:bodyPr/>
          <a:lstStyle>
            <a:lvl1pPr>
              <a:defRPr sz="2000">
                <a:solidFill>
                  <a:srgbClr val="454645"/>
                </a:solidFill>
                <a:latin typeface="+mj-lt"/>
              </a:defRPr>
            </a:lvl1pPr>
            <a:lvl2pPr>
              <a:defRPr sz="1800">
                <a:solidFill>
                  <a:srgbClr val="454645"/>
                </a:solidFill>
                <a:latin typeface="+mj-lt"/>
              </a:defRPr>
            </a:lvl2pPr>
            <a:lvl3pPr marL="1143000" indent="-228600">
              <a:buClr>
                <a:schemeClr val="tx2"/>
              </a:buClr>
              <a:buSzPct val="80000"/>
              <a:buFont typeface="Wingdings" charset="2"/>
              <a:buChar char="§"/>
              <a:defRPr sz="1600">
                <a:solidFill>
                  <a:srgbClr val="454645"/>
                </a:solidFill>
                <a:latin typeface="+mj-lt"/>
              </a:defRPr>
            </a:lvl3pPr>
            <a:lvl4pPr marL="1600200" indent="-228600">
              <a:buClrTx/>
              <a:buSzPct val="80000"/>
              <a:buFont typeface="Courier New"/>
              <a:buChar char="o"/>
              <a:defRPr sz="1600">
                <a:solidFill>
                  <a:srgbClr val="454645"/>
                </a:solidFill>
                <a:latin typeface="+mj-lt"/>
              </a:defRPr>
            </a:lvl4pPr>
            <a:lvl5pPr marL="2057400" indent="-228600">
              <a:buSzPct val="60000"/>
              <a:buFont typeface="Wingdings" charset="2"/>
              <a:buChar char=""/>
              <a:defRPr sz="1600">
                <a:solidFill>
                  <a:srgbClr val="454645"/>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7" name="Rectangle 6"/>
          <p:cNvSpPr/>
          <p:nvPr/>
        </p:nvSpPr>
        <p:spPr>
          <a:xfrm>
            <a:off x="0" y="0"/>
            <a:ext cx="9144000" cy="733266"/>
          </a:xfrm>
          <a:prstGeom prst="rect">
            <a:avLst/>
          </a:prstGeom>
          <a:gradFill flip="none" rotWithShape="1">
            <a:gsLst>
              <a:gs pos="0">
                <a:schemeClr val="accent5"/>
              </a:gs>
              <a:gs pos="100000">
                <a:schemeClr val="accent3"/>
              </a:gs>
            </a:gsLst>
            <a:lin ang="5640000" scaled="0"/>
            <a:tileRect/>
          </a:gradFill>
          <a:ln>
            <a:noFill/>
          </a:ln>
          <a:effectLst>
            <a:outerShdw blurRad="50800" dist="38100" dir="5400000" algn="t" rotWithShape="0">
              <a:prstClr val="black">
                <a:alpha val="40000"/>
              </a:prstClr>
            </a:outerShdw>
          </a:effectLst>
          <a:scene3d>
            <a:camera prst="orthographicFront"/>
            <a:lightRig rig="threePt" dir="t"/>
          </a:scene3d>
          <a:sp3d>
            <a:extrusionClr>
              <a:schemeClr val="accent5"/>
            </a:extrusionClr>
          </a:sp3d>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chemeClr val="accent5"/>
              </a:solidFill>
            </a:endParaRPr>
          </a:p>
        </p:txBody>
      </p:sp>
      <p:cxnSp>
        <p:nvCxnSpPr>
          <p:cNvPr id="8" name="Straight Connector 2"/>
          <p:cNvCxnSpPr>
            <a:cxnSpLocks noChangeShapeType="1"/>
          </p:cNvCxnSpPr>
          <p:nvPr/>
        </p:nvCxnSpPr>
        <p:spPr bwMode="auto">
          <a:xfrm>
            <a:off x="536575" y="785813"/>
            <a:ext cx="8607425" cy="0"/>
          </a:xfrm>
          <a:prstGeom prst="line">
            <a:avLst/>
          </a:prstGeom>
          <a:noFill/>
          <a:ln w="38100">
            <a:solidFill>
              <a:schemeClr val="accent2"/>
            </a:solidFill>
            <a:round/>
            <a:headEnd/>
            <a:tailEnd/>
          </a:ln>
          <a:effectLst>
            <a:outerShdw dist="23000" dir="5400000" rotWithShape="0">
              <a:srgbClr val="808080">
                <a:alpha val="34998"/>
              </a:srgbClr>
            </a:outerShdw>
          </a:effectLst>
          <a:extLst/>
        </p:spPr>
      </p:cxnSp>
      <p:cxnSp>
        <p:nvCxnSpPr>
          <p:cNvPr id="9" name="Straight Connector 3"/>
          <p:cNvCxnSpPr>
            <a:cxnSpLocks noChangeShapeType="1"/>
          </p:cNvCxnSpPr>
          <p:nvPr/>
        </p:nvCxnSpPr>
        <p:spPr bwMode="auto">
          <a:xfrm flipH="1">
            <a:off x="0" y="785813"/>
            <a:ext cx="406400" cy="0"/>
          </a:xfrm>
          <a:prstGeom prst="line">
            <a:avLst/>
          </a:prstGeom>
          <a:noFill/>
          <a:ln w="38100">
            <a:solidFill>
              <a:schemeClr val="accent1"/>
            </a:solidFill>
            <a:round/>
            <a:headEnd/>
            <a:tailEnd/>
          </a:ln>
          <a:effectLst>
            <a:outerShdw dist="20000" dir="5400000" rotWithShape="0">
              <a:srgbClr val="808080">
                <a:alpha val="37999"/>
              </a:srgbClr>
            </a:outerShdw>
          </a:effectLst>
          <a:extLst/>
        </p:spPr>
      </p:cxnSp>
      <p:sp>
        <p:nvSpPr>
          <p:cNvPr id="17" name="Content Placeholder 2"/>
          <p:cNvSpPr>
            <a:spLocks noGrp="1"/>
          </p:cNvSpPr>
          <p:nvPr>
            <p:ph idx="15"/>
          </p:nvPr>
        </p:nvSpPr>
        <p:spPr>
          <a:xfrm>
            <a:off x="451908" y="908050"/>
            <a:ext cx="4024313" cy="4887913"/>
          </a:xfrm>
          <a:prstGeom prst="rect">
            <a:avLst/>
          </a:prstGeom>
        </p:spPr>
        <p:txBody>
          <a:bodyPr/>
          <a:lstStyle>
            <a:lvl1pPr>
              <a:defRPr sz="2000">
                <a:solidFill>
                  <a:srgbClr val="454645"/>
                </a:solidFill>
                <a:latin typeface="+mj-lt"/>
              </a:defRPr>
            </a:lvl1pPr>
            <a:lvl2pPr>
              <a:defRPr sz="1800">
                <a:solidFill>
                  <a:srgbClr val="454645"/>
                </a:solidFill>
                <a:latin typeface="+mj-lt"/>
              </a:defRPr>
            </a:lvl2pPr>
            <a:lvl3pPr marL="1143000" indent="-228600">
              <a:buClr>
                <a:schemeClr val="tx2"/>
              </a:buClr>
              <a:buSzPct val="80000"/>
              <a:buFont typeface="Wingdings" charset="2"/>
              <a:buChar char="§"/>
              <a:defRPr sz="1600">
                <a:solidFill>
                  <a:srgbClr val="454645"/>
                </a:solidFill>
                <a:latin typeface="+mj-lt"/>
              </a:defRPr>
            </a:lvl3pPr>
            <a:lvl4pPr marL="1600200" indent="-228600">
              <a:buClrTx/>
              <a:buSzPct val="80000"/>
              <a:buFont typeface="Courier New"/>
              <a:buChar char="o"/>
              <a:defRPr sz="1600">
                <a:solidFill>
                  <a:srgbClr val="454645"/>
                </a:solidFill>
                <a:latin typeface="+mj-lt"/>
              </a:defRPr>
            </a:lvl4pPr>
            <a:lvl5pPr marL="2057400" indent="-228600">
              <a:buSzPct val="60000"/>
              <a:buFont typeface="Wingdings" charset="2"/>
              <a:buChar char=""/>
              <a:defRPr sz="1600">
                <a:solidFill>
                  <a:srgbClr val="454645"/>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1" name="Title 1"/>
          <p:cNvSpPr>
            <a:spLocks noGrp="1"/>
          </p:cNvSpPr>
          <p:nvPr>
            <p:ph type="title"/>
          </p:nvPr>
        </p:nvSpPr>
        <p:spPr>
          <a:xfrm>
            <a:off x="457200" y="0"/>
            <a:ext cx="8229600" cy="733266"/>
          </a:xfrm>
          <a:prstGeom prst="rect">
            <a:avLst/>
          </a:prstGeom>
        </p:spPr>
        <p:txBody>
          <a:bodyPr anchor="ctr" anchorCtr="0">
            <a:normAutofit/>
          </a:bodyPr>
          <a:lstStyle>
            <a:lvl1pPr algn="l">
              <a:defRPr sz="2400">
                <a:solidFill>
                  <a:schemeClr val="bg1"/>
                </a:solidFill>
              </a:defRPr>
            </a:lvl1pPr>
          </a:lstStyle>
          <a:p>
            <a:r>
              <a:rPr lang="en-US" smtClean="0"/>
              <a:t>Click to edit Master title style</a:t>
            </a:r>
            <a:endParaRPr lang="en-US" dirty="0"/>
          </a:p>
        </p:txBody>
      </p:sp>
      <p:sp>
        <p:nvSpPr>
          <p:cNvPr id="22" name="Content Placeholder 2"/>
          <p:cNvSpPr>
            <a:spLocks noGrp="1"/>
          </p:cNvSpPr>
          <p:nvPr>
            <p:ph idx="16"/>
          </p:nvPr>
        </p:nvSpPr>
        <p:spPr>
          <a:xfrm>
            <a:off x="4664075" y="908050"/>
            <a:ext cx="4024313" cy="4887913"/>
          </a:xfrm>
          <a:prstGeom prst="rect">
            <a:avLst/>
          </a:prstGeom>
        </p:spPr>
        <p:txBody>
          <a:bodyPr/>
          <a:lstStyle>
            <a:lvl1pPr>
              <a:defRPr sz="2000">
                <a:solidFill>
                  <a:srgbClr val="454645"/>
                </a:solidFill>
                <a:latin typeface="+mj-lt"/>
              </a:defRPr>
            </a:lvl1pPr>
            <a:lvl2pPr>
              <a:defRPr sz="1800">
                <a:solidFill>
                  <a:srgbClr val="454645"/>
                </a:solidFill>
                <a:latin typeface="+mj-lt"/>
              </a:defRPr>
            </a:lvl2pPr>
            <a:lvl3pPr marL="1143000" indent="-228600">
              <a:buClr>
                <a:schemeClr val="tx2"/>
              </a:buClr>
              <a:buSzPct val="80000"/>
              <a:buFont typeface="Wingdings" charset="2"/>
              <a:buChar char="§"/>
              <a:defRPr sz="1600">
                <a:solidFill>
                  <a:srgbClr val="454645"/>
                </a:solidFill>
                <a:latin typeface="+mj-lt"/>
              </a:defRPr>
            </a:lvl3pPr>
            <a:lvl4pPr marL="1600200" indent="-228600">
              <a:buClrTx/>
              <a:buSzPct val="80000"/>
              <a:buFont typeface="Courier New"/>
              <a:buChar char="o"/>
              <a:defRPr sz="1600">
                <a:solidFill>
                  <a:srgbClr val="454645"/>
                </a:solidFill>
                <a:latin typeface="+mj-lt"/>
              </a:defRPr>
            </a:lvl4pPr>
            <a:lvl5pPr marL="2057400" indent="-228600">
              <a:buSzPct val="60000"/>
              <a:buFont typeface="Wingdings" charset="2"/>
              <a:buChar char=""/>
              <a:defRPr sz="1600">
                <a:solidFill>
                  <a:srgbClr val="454645"/>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2"/>
          <p:cNvSpPr>
            <a:spLocks noGrp="1"/>
          </p:cNvSpPr>
          <p:nvPr>
            <p:ph type="body" idx="1"/>
          </p:nvPr>
        </p:nvSpPr>
        <p:spPr>
          <a:xfrm>
            <a:off x="451908" y="5860861"/>
            <a:ext cx="4040188" cy="443831"/>
          </a:xfrm>
          <a:prstGeom prst="rect">
            <a:avLst/>
          </a:prstGeom>
          <a:solidFill>
            <a:schemeClr val="accent5"/>
          </a:solidFill>
          <a:ln w="3175" cmpd="sng">
            <a:solidFill>
              <a:schemeClr val="bg1"/>
            </a:solidFill>
          </a:ln>
          <a:effectLst>
            <a:outerShdw blurRad="50800" dist="38100" dir="5400000" algn="t" rotWithShape="0">
              <a:prstClr val="black">
                <a:alpha val="40000"/>
              </a:prstClr>
            </a:outerShdw>
          </a:effectLst>
        </p:spPr>
        <p:style>
          <a:lnRef idx="1">
            <a:schemeClr val="dk1"/>
          </a:lnRef>
          <a:fillRef idx="3">
            <a:schemeClr val="dk1"/>
          </a:fillRef>
          <a:effectRef idx="2">
            <a:schemeClr val="dk1"/>
          </a:effectRef>
          <a:fontRef idx="none"/>
        </p:style>
        <p:txBody>
          <a:bodyPr anchor="ctr">
            <a:noAutofit/>
          </a:bodyPr>
          <a:lstStyle>
            <a:lvl1pPr marL="0" indent="0" algn="l">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8" name="Text Placeholder 2"/>
          <p:cNvSpPr>
            <a:spLocks noGrp="1"/>
          </p:cNvSpPr>
          <p:nvPr>
            <p:ph type="body" idx="14"/>
          </p:nvPr>
        </p:nvSpPr>
        <p:spPr>
          <a:xfrm>
            <a:off x="4664075" y="5860861"/>
            <a:ext cx="4040188" cy="443831"/>
          </a:xfrm>
          <a:prstGeom prst="rect">
            <a:avLst/>
          </a:prstGeom>
          <a:solidFill>
            <a:schemeClr val="accent5"/>
          </a:solidFill>
          <a:ln w="3175" cmpd="sng">
            <a:solidFill>
              <a:schemeClr val="bg1"/>
            </a:solidFill>
          </a:ln>
          <a:effectLst>
            <a:outerShdw blurRad="50800" dist="38100" dir="5400000" algn="t" rotWithShape="0">
              <a:prstClr val="black">
                <a:alpha val="40000"/>
              </a:prstClr>
            </a:outerShdw>
          </a:effectLst>
        </p:spPr>
        <p:style>
          <a:lnRef idx="1">
            <a:schemeClr val="dk1"/>
          </a:lnRef>
          <a:fillRef idx="3">
            <a:schemeClr val="dk1"/>
          </a:fillRef>
          <a:effectRef idx="2">
            <a:schemeClr val="dk1"/>
          </a:effectRef>
          <a:fontRef idx="none"/>
        </p:style>
        <p:txBody>
          <a:bodyPr anchor="ctr">
            <a:noAutofit/>
          </a:bodyPr>
          <a:lstStyle>
            <a:lvl1pPr marL="0" indent="0" algn="l">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5" name="Rectangle 4"/>
          <p:cNvSpPr/>
          <p:nvPr/>
        </p:nvSpPr>
        <p:spPr>
          <a:xfrm>
            <a:off x="0" y="0"/>
            <a:ext cx="9144000" cy="733266"/>
          </a:xfrm>
          <a:prstGeom prst="rect">
            <a:avLst/>
          </a:prstGeom>
          <a:gradFill flip="none" rotWithShape="1">
            <a:gsLst>
              <a:gs pos="0">
                <a:schemeClr val="accent5"/>
              </a:gs>
              <a:gs pos="100000">
                <a:schemeClr val="accent3"/>
              </a:gs>
            </a:gsLst>
            <a:lin ang="5640000" scaled="0"/>
            <a:tileRect/>
          </a:gradFill>
          <a:ln>
            <a:noFill/>
          </a:ln>
          <a:effectLst>
            <a:outerShdw blurRad="50800" dist="38100" dir="5400000" algn="t" rotWithShape="0">
              <a:prstClr val="black">
                <a:alpha val="40000"/>
              </a:prstClr>
            </a:outerShdw>
          </a:effectLst>
          <a:scene3d>
            <a:camera prst="orthographicFront"/>
            <a:lightRig rig="threePt" dir="t"/>
          </a:scene3d>
          <a:sp3d>
            <a:extrusionClr>
              <a:schemeClr val="accent5"/>
            </a:extrusionClr>
          </a:sp3d>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chemeClr val="accent5"/>
              </a:solidFill>
            </a:endParaRPr>
          </a:p>
        </p:txBody>
      </p:sp>
      <p:cxnSp>
        <p:nvCxnSpPr>
          <p:cNvPr id="6" name="Straight Connector 2"/>
          <p:cNvCxnSpPr>
            <a:cxnSpLocks noChangeShapeType="1"/>
          </p:cNvCxnSpPr>
          <p:nvPr/>
        </p:nvCxnSpPr>
        <p:spPr bwMode="auto">
          <a:xfrm>
            <a:off x="536575" y="785813"/>
            <a:ext cx="8607425" cy="0"/>
          </a:xfrm>
          <a:prstGeom prst="line">
            <a:avLst/>
          </a:prstGeom>
          <a:noFill/>
          <a:ln w="38100">
            <a:solidFill>
              <a:schemeClr val="accent2"/>
            </a:solidFill>
            <a:round/>
            <a:headEnd/>
            <a:tailEnd/>
          </a:ln>
          <a:effectLst>
            <a:outerShdw dist="23000" dir="5400000" rotWithShape="0">
              <a:srgbClr val="808080">
                <a:alpha val="34998"/>
              </a:srgbClr>
            </a:outerShdw>
          </a:effectLst>
          <a:extLst/>
        </p:spPr>
      </p:cxnSp>
      <p:cxnSp>
        <p:nvCxnSpPr>
          <p:cNvPr id="7" name="Straight Connector 3"/>
          <p:cNvCxnSpPr>
            <a:cxnSpLocks noChangeShapeType="1"/>
          </p:cNvCxnSpPr>
          <p:nvPr/>
        </p:nvCxnSpPr>
        <p:spPr bwMode="auto">
          <a:xfrm flipH="1">
            <a:off x="0" y="785813"/>
            <a:ext cx="406400" cy="0"/>
          </a:xfrm>
          <a:prstGeom prst="line">
            <a:avLst/>
          </a:prstGeom>
          <a:noFill/>
          <a:ln w="38100">
            <a:solidFill>
              <a:schemeClr val="accent1"/>
            </a:solidFill>
            <a:round/>
            <a:headEnd/>
            <a:tailEnd/>
          </a:ln>
          <a:effectLst>
            <a:outerShdw dist="20000" dir="5400000" rotWithShape="0">
              <a:srgbClr val="808080">
                <a:alpha val="37999"/>
              </a:srgbClr>
            </a:outerShdw>
          </a:effectLst>
          <a:extLst/>
        </p:spPr>
      </p:cxnSp>
      <p:sp>
        <p:nvSpPr>
          <p:cNvPr id="17" name="Content Placeholder 2"/>
          <p:cNvSpPr>
            <a:spLocks noGrp="1"/>
          </p:cNvSpPr>
          <p:nvPr>
            <p:ph idx="15"/>
          </p:nvPr>
        </p:nvSpPr>
        <p:spPr>
          <a:xfrm>
            <a:off x="451908" y="908050"/>
            <a:ext cx="8234892" cy="4887913"/>
          </a:xfrm>
          <a:prstGeom prst="rect">
            <a:avLst/>
          </a:prstGeom>
        </p:spPr>
        <p:txBody>
          <a:bodyPr/>
          <a:lstStyle>
            <a:lvl1pPr>
              <a:defRPr sz="2000">
                <a:solidFill>
                  <a:srgbClr val="454645"/>
                </a:solidFill>
                <a:latin typeface="+mj-lt"/>
              </a:defRPr>
            </a:lvl1pPr>
            <a:lvl2pPr>
              <a:defRPr sz="1800">
                <a:solidFill>
                  <a:srgbClr val="454645"/>
                </a:solidFill>
                <a:latin typeface="+mj-lt"/>
              </a:defRPr>
            </a:lvl2pPr>
            <a:lvl3pPr marL="1143000" indent="-228600">
              <a:buClr>
                <a:schemeClr val="tx2"/>
              </a:buClr>
              <a:buSzPct val="80000"/>
              <a:buFont typeface="Wingdings" charset="2"/>
              <a:buChar char="§"/>
              <a:defRPr sz="1600">
                <a:solidFill>
                  <a:srgbClr val="454645"/>
                </a:solidFill>
                <a:latin typeface="+mj-lt"/>
              </a:defRPr>
            </a:lvl3pPr>
            <a:lvl4pPr marL="1600200" indent="-228600">
              <a:buClrTx/>
              <a:buSzPct val="80000"/>
              <a:buFont typeface="Courier New"/>
              <a:buChar char="o"/>
              <a:defRPr sz="1600">
                <a:solidFill>
                  <a:srgbClr val="454645"/>
                </a:solidFill>
                <a:latin typeface="+mj-lt"/>
              </a:defRPr>
            </a:lvl4pPr>
            <a:lvl5pPr marL="2057400" indent="-228600">
              <a:buSzPct val="60000"/>
              <a:buFont typeface="Wingdings" charset="2"/>
              <a:buChar char=""/>
              <a:defRPr sz="1600">
                <a:solidFill>
                  <a:srgbClr val="454645"/>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1" name="Title 1"/>
          <p:cNvSpPr>
            <a:spLocks noGrp="1"/>
          </p:cNvSpPr>
          <p:nvPr>
            <p:ph type="title"/>
          </p:nvPr>
        </p:nvSpPr>
        <p:spPr>
          <a:xfrm>
            <a:off x="457200" y="0"/>
            <a:ext cx="8229600" cy="733266"/>
          </a:xfrm>
          <a:prstGeom prst="rect">
            <a:avLst/>
          </a:prstGeom>
        </p:spPr>
        <p:txBody>
          <a:bodyPr anchor="ctr" anchorCtr="0">
            <a:normAutofit/>
          </a:bodyPr>
          <a:lstStyle>
            <a:lvl1pPr algn="l">
              <a:defRPr sz="2400">
                <a:solidFill>
                  <a:schemeClr val="bg1"/>
                </a:solidFill>
              </a:defRPr>
            </a:lvl1pPr>
          </a:lstStyle>
          <a:p>
            <a:r>
              <a:rPr lang="en-US" smtClean="0"/>
              <a:t>Click to edit Master title style</a:t>
            </a:r>
            <a:endParaRPr lang="en-US" dirty="0"/>
          </a:p>
        </p:txBody>
      </p:sp>
      <p:sp>
        <p:nvSpPr>
          <p:cNvPr id="12" name="Text Placeholder 2"/>
          <p:cNvSpPr>
            <a:spLocks noGrp="1"/>
          </p:cNvSpPr>
          <p:nvPr>
            <p:ph type="body" idx="1"/>
          </p:nvPr>
        </p:nvSpPr>
        <p:spPr>
          <a:xfrm>
            <a:off x="451907" y="5860861"/>
            <a:ext cx="8239655" cy="443831"/>
          </a:xfrm>
          <a:prstGeom prst="rect">
            <a:avLst/>
          </a:prstGeom>
          <a:solidFill>
            <a:schemeClr val="accent5"/>
          </a:solidFill>
          <a:ln w="3175" cmpd="sng">
            <a:solidFill>
              <a:schemeClr val="bg1"/>
            </a:solidFill>
          </a:ln>
          <a:effectLst>
            <a:outerShdw blurRad="50800" dist="38100" dir="5400000" algn="t" rotWithShape="0">
              <a:prstClr val="black">
                <a:alpha val="40000"/>
              </a:prstClr>
            </a:outerShdw>
          </a:effectLst>
        </p:spPr>
        <p:style>
          <a:lnRef idx="1">
            <a:schemeClr val="dk1"/>
          </a:lnRef>
          <a:fillRef idx="3">
            <a:schemeClr val="dk1"/>
          </a:fillRef>
          <a:effectRef idx="2">
            <a:schemeClr val="dk1"/>
          </a:effectRef>
          <a:fontRef idx="none"/>
        </p:style>
        <p:txBody>
          <a:bodyPr anchor="ctr">
            <a:noAutofit/>
          </a:bodyPr>
          <a:lstStyle>
            <a:lvl1pPr marL="0" indent="0" algn="l">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Rectangle 2"/>
          <p:cNvSpPr/>
          <p:nvPr/>
        </p:nvSpPr>
        <p:spPr>
          <a:xfrm>
            <a:off x="0" y="0"/>
            <a:ext cx="9144000" cy="733266"/>
          </a:xfrm>
          <a:prstGeom prst="rect">
            <a:avLst/>
          </a:prstGeom>
          <a:gradFill flip="none" rotWithShape="1">
            <a:gsLst>
              <a:gs pos="0">
                <a:schemeClr val="accent5"/>
              </a:gs>
              <a:gs pos="100000">
                <a:schemeClr val="accent3"/>
              </a:gs>
            </a:gsLst>
            <a:lin ang="5640000" scaled="0"/>
            <a:tileRect/>
          </a:gradFill>
          <a:ln>
            <a:noFill/>
          </a:ln>
          <a:effectLst>
            <a:outerShdw blurRad="50800" dist="38100" dir="5400000" algn="t" rotWithShape="0">
              <a:prstClr val="black">
                <a:alpha val="40000"/>
              </a:prstClr>
            </a:outerShdw>
          </a:effectLst>
          <a:scene3d>
            <a:camera prst="orthographicFront"/>
            <a:lightRig rig="threePt" dir="t"/>
          </a:scene3d>
          <a:sp3d>
            <a:extrusionClr>
              <a:schemeClr val="accent5"/>
            </a:extrusionClr>
          </a:sp3d>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chemeClr val="accent5"/>
              </a:solidFill>
            </a:endParaRPr>
          </a:p>
        </p:txBody>
      </p:sp>
      <p:cxnSp>
        <p:nvCxnSpPr>
          <p:cNvPr id="4" name="Straight Connector 2"/>
          <p:cNvCxnSpPr>
            <a:cxnSpLocks noChangeShapeType="1"/>
          </p:cNvCxnSpPr>
          <p:nvPr/>
        </p:nvCxnSpPr>
        <p:spPr bwMode="auto">
          <a:xfrm>
            <a:off x="536575" y="785813"/>
            <a:ext cx="8607425" cy="0"/>
          </a:xfrm>
          <a:prstGeom prst="line">
            <a:avLst/>
          </a:prstGeom>
          <a:noFill/>
          <a:ln w="38100">
            <a:solidFill>
              <a:schemeClr val="accent2"/>
            </a:solidFill>
            <a:round/>
            <a:headEnd/>
            <a:tailEnd/>
          </a:ln>
          <a:effectLst>
            <a:outerShdw dist="23000" dir="5400000" rotWithShape="0">
              <a:srgbClr val="808080">
                <a:alpha val="34998"/>
              </a:srgbClr>
            </a:outerShdw>
          </a:effectLst>
          <a:extLst/>
        </p:spPr>
      </p:cxnSp>
      <p:cxnSp>
        <p:nvCxnSpPr>
          <p:cNvPr id="5" name="Straight Connector 3"/>
          <p:cNvCxnSpPr>
            <a:cxnSpLocks noChangeShapeType="1"/>
          </p:cNvCxnSpPr>
          <p:nvPr/>
        </p:nvCxnSpPr>
        <p:spPr bwMode="auto">
          <a:xfrm flipH="1">
            <a:off x="0" y="785813"/>
            <a:ext cx="406400" cy="0"/>
          </a:xfrm>
          <a:prstGeom prst="line">
            <a:avLst/>
          </a:prstGeom>
          <a:noFill/>
          <a:ln w="38100">
            <a:solidFill>
              <a:schemeClr val="accent1"/>
            </a:solidFill>
            <a:round/>
            <a:headEnd/>
            <a:tailEnd/>
          </a:ln>
          <a:effectLst>
            <a:outerShdw dist="20000" dir="5400000" rotWithShape="0">
              <a:srgbClr val="808080">
                <a:alpha val="37999"/>
              </a:srgbClr>
            </a:outerShdw>
          </a:effectLst>
          <a:extLst/>
        </p:spPr>
      </p:cxnSp>
      <p:pic>
        <p:nvPicPr>
          <p:cNvPr id="6" name="Picture 4" descr="PFC Energy_50.png"/>
          <p:cNvPicPr>
            <a:picLocks noChangeAspect="1"/>
          </p:cNvPicPr>
          <p:nvPr/>
        </p:nvPicPr>
        <p:blipFill>
          <a:blip r:embed="rId2"/>
          <a:srcRect/>
          <a:stretch>
            <a:fillRect/>
          </a:stretch>
        </p:blipFill>
        <p:spPr bwMode="auto">
          <a:xfrm>
            <a:off x="7388225" y="6488113"/>
            <a:ext cx="1316038" cy="254000"/>
          </a:xfrm>
          <a:prstGeom prst="rect">
            <a:avLst/>
          </a:prstGeom>
          <a:noFill/>
          <a:ln w="9525">
            <a:noFill/>
            <a:miter lim="800000"/>
            <a:headEnd/>
            <a:tailEnd/>
          </a:ln>
        </p:spPr>
      </p:pic>
      <p:sp>
        <p:nvSpPr>
          <p:cNvPr id="13" name="Title 1"/>
          <p:cNvSpPr>
            <a:spLocks noGrp="1"/>
          </p:cNvSpPr>
          <p:nvPr>
            <p:ph type="title"/>
          </p:nvPr>
        </p:nvSpPr>
        <p:spPr>
          <a:xfrm>
            <a:off x="457200" y="0"/>
            <a:ext cx="8229600" cy="733266"/>
          </a:xfrm>
          <a:prstGeom prst="rect">
            <a:avLst/>
          </a:prstGeom>
        </p:spPr>
        <p:txBody>
          <a:bodyPr anchor="ctr" anchorCtr="0">
            <a:normAutofit/>
          </a:bodyPr>
          <a:lstStyle>
            <a:lvl1pPr algn="l">
              <a:defRPr sz="2400">
                <a:solidFill>
                  <a:schemeClr val="bg1"/>
                </a:solidFill>
              </a:defRPr>
            </a:lvl1pPr>
          </a:lstStyle>
          <a:p>
            <a:r>
              <a:rPr lang="en-US"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sp>
        <p:nvSpPr>
          <p:cNvPr id="3" name="Rectangle 2"/>
          <p:cNvSpPr/>
          <p:nvPr/>
        </p:nvSpPr>
        <p:spPr>
          <a:xfrm>
            <a:off x="0" y="0"/>
            <a:ext cx="9144000" cy="733266"/>
          </a:xfrm>
          <a:prstGeom prst="rect">
            <a:avLst/>
          </a:prstGeom>
          <a:gradFill flip="none" rotWithShape="1">
            <a:gsLst>
              <a:gs pos="0">
                <a:schemeClr val="accent5"/>
              </a:gs>
              <a:gs pos="100000">
                <a:schemeClr val="accent3"/>
              </a:gs>
            </a:gsLst>
            <a:lin ang="5640000" scaled="0"/>
            <a:tileRect/>
          </a:gradFill>
          <a:ln>
            <a:noFill/>
          </a:ln>
          <a:effectLst>
            <a:outerShdw blurRad="50800" dist="38100" dir="5400000" algn="t" rotWithShape="0">
              <a:prstClr val="black">
                <a:alpha val="40000"/>
              </a:prstClr>
            </a:outerShdw>
          </a:effectLst>
          <a:scene3d>
            <a:camera prst="orthographicFront"/>
            <a:lightRig rig="threePt" dir="t"/>
          </a:scene3d>
          <a:sp3d>
            <a:extrusionClr>
              <a:schemeClr val="accent5"/>
            </a:extrusionClr>
          </a:sp3d>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chemeClr val="accent5"/>
              </a:solidFill>
            </a:endParaRPr>
          </a:p>
        </p:txBody>
      </p:sp>
      <p:sp>
        <p:nvSpPr>
          <p:cNvPr id="4" name="TextBox 3"/>
          <p:cNvSpPr txBox="1">
            <a:spLocks noChangeArrowheads="1"/>
          </p:cNvSpPr>
          <p:nvPr/>
        </p:nvSpPr>
        <p:spPr bwMode="auto">
          <a:xfrm>
            <a:off x="4846638" y="6008688"/>
            <a:ext cx="184150" cy="369887"/>
          </a:xfrm>
          <a:prstGeom prst="rect">
            <a:avLst/>
          </a:prstGeom>
          <a:noFill/>
          <a:ln>
            <a:noFill/>
          </a:ln>
          <a:extLst/>
        </p:spPr>
        <p:txBody>
          <a:bodyPr wrap="none">
            <a:spAutoFit/>
          </a:bodyPr>
          <a:lstStyle>
            <a:lvl1pPr>
              <a:defRPr>
                <a:solidFill>
                  <a:schemeClr val="tx1"/>
                </a:solidFill>
                <a:latin typeface="Arial Narrow" charset="0"/>
                <a:ea typeface="ＭＳ Ｐゴシック" charset="0"/>
                <a:cs typeface="ＭＳ Ｐゴシック" charset="0"/>
              </a:defRPr>
            </a:lvl1pPr>
            <a:lvl2pPr marL="742950" indent="-285750">
              <a:defRPr>
                <a:solidFill>
                  <a:schemeClr val="tx1"/>
                </a:solidFill>
                <a:latin typeface="Arial Narrow" charset="0"/>
                <a:ea typeface="ＭＳ Ｐゴシック" charset="0"/>
              </a:defRPr>
            </a:lvl2pPr>
            <a:lvl3pPr marL="1143000" indent="-228600">
              <a:defRPr>
                <a:solidFill>
                  <a:schemeClr val="tx1"/>
                </a:solidFill>
                <a:latin typeface="Arial Narrow" charset="0"/>
                <a:ea typeface="ＭＳ Ｐゴシック" charset="0"/>
              </a:defRPr>
            </a:lvl3pPr>
            <a:lvl4pPr marL="1600200" indent="-228600">
              <a:defRPr>
                <a:solidFill>
                  <a:schemeClr val="tx1"/>
                </a:solidFill>
                <a:latin typeface="Arial Narrow" charset="0"/>
                <a:ea typeface="ＭＳ Ｐゴシック" charset="0"/>
              </a:defRPr>
            </a:lvl4pPr>
            <a:lvl5pPr marL="2057400" indent="-228600">
              <a:defRPr>
                <a:solidFill>
                  <a:schemeClr val="tx1"/>
                </a:solidFill>
                <a:latin typeface="Arial Narrow" charset="0"/>
                <a:ea typeface="ＭＳ Ｐゴシック" charset="0"/>
              </a:defRPr>
            </a:lvl5pPr>
            <a:lvl6pPr marL="2514600" indent="-228600" fontAlgn="base">
              <a:spcBef>
                <a:spcPct val="0"/>
              </a:spcBef>
              <a:spcAft>
                <a:spcPct val="0"/>
              </a:spcAft>
              <a:defRPr>
                <a:solidFill>
                  <a:schemeClr val="tx1"/>
                </a:solidFill>
                <a:latin typeface="Arial Narrow" charset="0"/>
                <a:ea typeface="ＭＳ Ｐゴシック" charset="0"/>
              </a:defRPr>
            </a:lvl6pPr>
            <a:lvl7pPr marL="2971800" indent="-228600" fontAlgn="base">
              <a:spcBef>
                <a:spcPct val="0"/>
              </a:spcBef>
              <a:spcAft>
                <a:spcPct val="0"/>
              </a:spcAft>
              <a:defRPr>
                <a:solidFill>
                  <a:schemeClr val="tx1"/>
                </a:solidFill>
                <a:latin typeface="Arial Narrow" charset="0"/>
                <a:ea typeface="ＭＳ Ｐゴシック" charset="0"/>
              </a:defRPr>
            </a:lvl7pPr>
            <a:lvl8pPr marL="3429000" indent="-228600" fontAlgn="base">
              <a:spcBef>
                <a:spcPct val="0"/>
              </a:spcBef>
              <a:spcAft>
                <a:spcPct val="0"/>
              </a:spcAft>
              <a:defRPr>
                <a:solidFill>
                  <a:schemeClr val="tx1"/>
                </a:solidFill>
                <a:latin typeface="Arial Narrow" charset="0"/>
                <a:ea typeface="ＭＳ Ｐゴシック" charset="0"/>
              </a:defRPr>
            </a:lvl8pPr>
            <a:lvl9pPr marL="3886200" indent="-228600" fontAlgn="base">
              <a:spcBef>
                <a:spcPct val="0"/>
              </a:spcBef>
              <a:spcAft>
                <a:spcPct val="0"/>
              </a:spcAft>
              <a:defRPr>
                <a:solidFill>
                  <a:schemeClr val="tx1"/>
                </a:solidFill>
                <a:latin typeface="Arial Narrow" charset="0"/>
                <a:ea typeface="ＭＳ Ｐゴシック" charset="0"/>
              </a:defRPr>
            </a:lvl9pPr>
          </a:lstStyle>
          <a:p>
            <a:pPr>
              <a:defRPr/>
            </a:pPr>
            <a:endParaRPr lang="en-US" sz="1800" dirty="0" smtClean="0"/>
          </a:p>
        </p:txBody>
      </p:sp>
      <p:cxnSp>
        <p:nvCxnSpPr>
          <p:cNvPr id="5" name="Straight Connector 3"/>
          <p:cNvCxnSpPr>
            <a:cxnSpLocks noChangeShapeType="1"/>
          </p:cNvCxnSpPr>
          <p:nvPr/>
        </p:nvCxnSpPr>
        <p:spPr bwMode="auto">
          <a:xfrm>
            <a:off x="536575" y="785813"/>
            <a:ext cx="8607425" cy="0"/>
          </a:xfrm>
          <a:prstGeom prst="line">
            <a:avLst/>
          </a:prstGeom>
          <a:noFill/>
          <a:ln w="38100">
            <a:solidFill>
              <a:schemeClr val="accent2"/>
            </a:solidFill>
            <a:round/>
            <a:headEnd/>
            <a:tailEnd/>
          </a:ln>
          <a:effectLst>
            <a:outerShdw dist="23000" dir="5400000" rotWithShape="0">
              <a:srgbClr val="808080">
                <a:alpha val="34998"/>
              </a:srgbClr>
            </a:outerShdw>
          </a:effectLst>
          <a:extLst/>
        </p:spPr>
      </p:cxnSp>
      <p:cxnSp>
        <p:nvCxnSpPr>
          <p:cNvPr id="6" name="Straight Connector 4"/>
          <p:cNvCxnSpPr>
            <a:cxnSpLocks noChangeShapeType="1"/>
          </p:cNvCxnSpPr>
          <p:nvPr/>
        </p:nvCxnSpPr>
        <p:spPr bwMode="auto">
          <a:xfrm flipH="1">
            <a:off x="0" y="785813"/>
            <a:ext cx="406400" cy="0"/>
          </a:xfrm>
          <a:prstGeom prst="line">
            <a:avLst/>
          </a:prstGeom>
          <a:noFill/>
          <a:ln w="38100">
            <a:solidFill>
              <a:schemeClr val="accent1"/>
            </a:solidFill>
            <a:round/>
            <a:headEnd/>
            <a:tailEnd/>
          </a:ln>
          <a:effectLst>
            <a:outerShdw dist="20000" dir="5400000" rotWithShape="0">
              <a:srgbClr val="808080">
                <a:alpha val="37999"/>
              </a:srgbClr>
            </a:outerShdw>
          </a:effectLst>
          <a:extLst/>
        </p:spPr>
      </p:cxnSp>
      <p:sp>
        <p:nvSpPr>
          <p:cNvPr id="7" name="Rectangle 6"/>
          <p:cNvSpPr>
            <a:spLocks noChangeArrowheads="1"/>
          </p:cNvSpPr>
          <p:nvPr/>
        </p:nvSpPr>
        <p:spPr bwMode="auto">
          <a:xfrm>
            <a:off x="469900" y="908050"/>
            <a:ext cx="8216900" cy="4708525"/>
          </a:xfrm>
          <a:prstGeom prst="rect">
            <a:avLst/>
          </a:prstGeom>
          <a:noFill/>
          <a:ln>
            <a:noFill/>
          </a:ln>
          <a:extLst/>
        </p:spPr>
        <p:txBody>
          <a:bodyPr>
            <a:spAutoFit/>
          </a:bodyPr>
          <a:lstStyle/>
          <a:p>
            <a:pPr algn="just">
              <a:defRPr/>
            </a:pPr>
            <a:r>
              <a:rPr lang="en-US" sz="1200">
                <a:solidFill>
                  <a:srgbClr val="095C99"/>
                </a:solidFill>
                <a:latin typeface="Arial Narrow" charset="0"/>
                <a:ea typeface="MS PGothic" charset="0"/>
                <a:cs typeface="Arial" charset="0"/>
              </a:rPr>
              <a:t>This material is protected by United States copyright law and applicable international treaties including, but not limited to, the Berne Convention and the Universal Copyright Convention. Except as indicated, the entire content of this publication, including images, text, data, and look and feel attributes, is copyrighted by PFC Energy. PFC Energy strictly prohibits the copying, display, publication, distribution, or modification of any PFC Energy materials without the prior written consent of PFC Energy.  </a:t>
            </a:r>
          </a:p>
          <a:p>
            <a:pPr algn="just">
              <a:defRPr/>
            </a:pPr>
            <a:endParaRPr lang="en-US" sz="1200">
              <a:solidFill>
                <a:srgbClr val="095C99"/>
              </a:solidFill>
              <a:latin typeface="Arial Narrow" charset="0"/>
              <a:ea typeface="MS PGothic" charset="0"/>
              <a:cs typeface="Arial" charset="0"/>
            </a:endParaRPr>
          </a:p>
          <a:p>
            <a:pPr algn="just">
              <a:defRPr/>
            </a:pPr>
            <a:r>
              <a:rPr lang="en-US" sz="1200">
                <a:solidFill>
                  <a:srgbClr val="095C99"/>
                </a:solidFill>
                <a:latin typeface="Arial Narrow" charset="0"/>
                <a:ea typeface="MS PGothic" charset="0"/>
                <a:cs typeface="Arial" charset="0"/>
              </a:rPr>
              <a:t>These materials are provided for the exclusive use of PFC Energy clients (and/or registered users), and may not under any circumstances be transmitted to third parties without PFC Energy approval.  </a:t>
            </a:r>
          </a:p>
          <a:p>
            <a:pPr algn="just">
              <a:defRPr/>
            </a:pPr>
            <a:endParaRPr lang="en-US" sz="1200">
              <a:solidFill>
                <a:srgbClr val="095C99"/>
              </a:solidFill>
              <a:latin typeface="Arial Narrow" charset="0"/>
              <a:ea typeface="MS PGothic" charset="0"/>
              <a:cs typeface="Arial" charset="0"/>
            </a:endParaRPr>
          </a:p>
          <a:p>
            <a:pPr algn="just">
              <a:defRPr/>
            </a:pPr>
            <a:r>
              <a:rPr lang="en-US" sz="1200">
                <a:solidFill>
                  <a:srgbClr val="095C99"/>
                </a:solidFill>
                <a:latin typeface="Arial Narrow" charset="0"/>
                <a:ea typeface="MS PGothic" charset="0"/>
                <a:cs typeface="Arial" charset="0"/>
              </a:rPr>
              <a:t>PFC Energy has prepared the materials utilizing reasonable care and skill in applying methods of analysis consistent with normal industry practice, based on information available at the time such materials were created. To the extent these materials contain forecasts or forward looking statements, such statements are inherently uncertain because of events or combinations of events that cannot reasonably be foreseen, including the actions of governments, individuals, third parties and market competitors. </a:t>
            </a:r>
            <a:r>
              <a:rPr lang="en-US" sz="1200" b="1">
                <a:solidFill>
                  <a:srgbClr val="095C99"/>
                </a:solidFill>
                <a:latin typeface="Arial Narrow" charset="0"/>
                <a:ea typeface="MS PGothic" charset="0"/>
                <a:cs typeface="MS PGothic" charset="0"/>
              </a:rPr>
              <a:t>ACCORDINGLY, THESE MATERIALS AND THE INFORMATION CONTAINED THEREIN ARE PROVIDED “</a:t>
            </a:r>
            <a:r>
              <a:rPr lang="en-US" altLang="ja-JP" sz="1200" b="1">
                <a:solidFill>
                  <a:srgbClr val="095C99"/>
                </a:solidFill>
                <a:latin typeface="Arial Narrow" charset="0"/>
                <a:ea typeface="MS PGothic" charset="0"/>
                <a:cs typeface="MS PGothic" charset="0"/>
              </a:rPr>
              <a:t>AS IS</a:t>
            </a:r>
            <a:r>
              <a:rPr lang="en-US" sz="1200" b="1">
                <a:solidFill>
                  <a:srgbClr val="095C99"/>
                </a:solidFill>
                <a:latin typeface="Arial Narrow" charset="0"/>
                <a:ea typeface="MS PGothic" charset="0"/>
                <a:cs typeface="MS PGothic" charset="0"/>
              </a:rPr>
              <a:t>”</a:t>
            </a:r>
            <a:r>
              <a:rPr lang="en-US" altLang="ja-JP" sz="1200" b="1">
                <a:solidFill>
                  <a:srgbClr val="095C99"/>
                </a:solidFill>
                <a:latin typeface="Arial Narrow" charset="0"/>
                <a:ea typeface="MS PGothic" charset="0"/>
                <a:cs typeface="MS PGothic" charset="0"/>
              </a:rPr>
              <a:t> WITHOUT WARRANTY OF ANY KIND, EITHER EXPRESS OR IMPLIED, INCLUDING BUT NOT LIMITED TO THE IMPLIED WARRANTIES OF MERCHANTABILITY, ACCURACY, OR FITNESS FOR A PARTICULAR PURPOSE. </a:t>
            </a:r>
            <a:r>
              <a:rPr lang="en-US" altLang="ja-JP" sz="1200">
                <a:solidFill>
                  <a:srgbClr val="095C99"/>
                </a:solidFill>
                <a:latin typeface="Arial Narrow" charset="0"/>
                <a:ea typeface="MS PGothic" charset="0"/>
                <a:cs typeface="Arial" charset="0"/>
              </a:rPr>
              <a:t>Conclusions presented herein are intended for information purposes only and are not intended to represent recommendations on financial transactions such as the purchase or sale of shares in the companies profiled in this report.  </a:t>
            </a:r>
          </a:p>
          <a:p>
            <a:pPr algn="just">
              <a:defRPr/>
            </a:pPr>
            <a:endParaRPr lang="en-US" sz="1200">
              <a:solidFill>
                <a:srgbClr val="095C99"/>
              </a:solidFill>
              <a:latin typeface="Arial Narrow" charset="0"/>
              <a:ea typeface="MS PGothic" charset="0"/>
              <a:cs typeface="Arial" charset="0"/>
            </a:endParaRPr>
          </a:p>
          <a:p>
            <a:pPr algn="just">
              <a:defRPr/>
            </a:pPr>
            <a:r>
              <a:rPr lang="en-US" sz="1200">
                <a:solidFill>
                  <a:srgbClr val="095C99"/>
                </a:solidFill>
                <a:latin typeface="Arial Narrow" charset="0"/>
                <a:ea typeface="MS PGothic" charset="0"/>
                <a:cs typeface="Arial" charset="0"/>
              </a:rPr>
              <a:t>PFC Energy has adjusted data where necessary in order to render it comparable among companies and countries, and used estimates where data may be unavailable and or where company or national source reporting methodology does not fit PFC Energy methodology. This has been done in order to render data comparable across all companies and all countries.</a:t>
            </a:r>
          </a:p>
          <a:p>
            <a:pPr algn="just">
              <a:defRPr/>
            </a:pPr>
            <a:endParaRPr lang="en-US" sz="1200">
              <a:solidFill>
                <a:srgbClr val="095C99"/>
              </a:solidFill>
              <a:latin typeface="Arial Narrow" charset="0"/>
              <a:ea typeface="MS PGothic" charset="0"/>
              <a:cs typeface="Arial" charset="0"/>
            </a:endParaRPr>
          </a:p>
          <a:p>
            <a:pPr algn="just">
              <a:defRPr/>
            </a:pPr>
            <a:r>
              <a:rPr lang="en-US" sz="1200">
                <a:solidFill>
                  <a:srgbClr val="095C99"/>
                </a:solidFill>
                <a:latin typeface="Arial Narrow" charset="0"/>
                <a:ea typeface="MS PGothic" charset="0"/>
                <a:cs typeface="Arial" charset="0"/>
              </a:rPr>
              <a:t>This report reflects information available to PFC Energy as of the date of publication. Clients are invited to check our web site periodically for new updates. </a:t>
            </a:r>
          </a:p>
          <a:p>
            <a:pPr algn="just">
              <a:defRPr/>
            </a:pPr>
            <a:endParaRPr lang="en-US" sz="1200">
              <a:solidFill>
                <a:srgbClr val="095C99"/>
              </a:solidFill>
              <a:latin typeface="Arial Narrow" charset="0"/>
              <a:ea typeface="MS PGothic" charset="0"/>
              <a:cs typeface="Arial" charset="0"/>
            </a:endParaRPr>
          </a:p>
          <a:p>
            <a:pPr algn="just">
              <a:defRPr/>
            </a:pPr>
            <a:r>
              <a:rPr lang="en-US" sz="1200">
                <a:solidFill>
                  <a:srgbClr val="095C99"/>
                </a:solidFill>
                <a:latin typeface="Arial Narrow" charset="0"/>
                <a:ea typeface="MS PGothic" charset="0"/>
                <a:cs typeface="Arial" charset="0"/>
              </a:rPr>
              <a:t>© PFC Energy, Inc.  License restrictions apply. Distribution to third parties requires prior written consent from PFC Energy.</a:t>
            </a:r>
          </a:p>
        </p:txBody>
      </p:sp>
      <p:sp>
        <p:nvSpPr>
          <p:cNvPr id="15" name="Title 1"/>
          <p:cNvSpPr>
            <a:spLocks noGrp="1"/>
          </p:cNvSpPr>
          <p:nvPr>
            <p:ph type="title"/>
          </p:nvPr>
        </p:nvSpPr>
        <p:spPr>
          <a:xfrm>
            <a:off x="457200" y="0"/>
            <a:ext cx="8229600" cy="733266"/>
          </a:xfrm>
          <a:prstGeom prst="rect">
            <a:avLst/>
          </a:prstGeom>
        </p:spPr>
        <p:txBody>
          <a:bodyPr anchor="ctr" anchorCtr="0">
            <a:normAutofit/>
          </a:bodyPr>
          <a:lstStyle>
            <a:lvl1pPr algn="l">
              <a:defRPr sz="2400">
                <a:solidFill>
                  <a:schemeClr val="bg1"/>
                </a:solidFill>
              </a:defRPr>
            </a:lvl1pPr>
          </a:lstStyle>
          <a:p>
            <a:r>
              <a:rPr lang="en-US" smtClean="0"/>
              <a:t>Click to edit Master title style</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Vertical Title and Text">
    <p:spTree>
      <p:nvGrpSpPr>
        <p:cNvPr id="1" name=""/>
        <p:cNvGrpSpPr/>
        <p:nvPr/>
      </p:nvGrpSpPr>
      <p:grpSpPr>
        <a:xfrm>
          <a:off x="0" y="0"/>
          <a:ext cx="0" cy="0"/>
          <a:chOff x="0" y="0"/>
          <a:chExt cx="0" cy="0"/>
        </a:xfrm>
      </p:grpSpPr>
      <p:sp>
        <p:nvSpPr>
          <p:cNvPr id="3" name="Rectangle 2"/>
          <p:cNvSpPr/>
          <p:nvPr/>
        </p:nvSpPr>
        <p:spPr>
          <a:xfrm>
            <a:off x="0" y="0"/>
            <a:ext cx="9144000" cy="733266"/>
          </a:xfrm>
          <a:prstGeom prst="rect">
            <a:avLst/>
          </a:prstGeom>
          <a:gradFill flip="none" rotWithShape="1">
            <a:gsLst>
              <a:gs pos="0">
                <a:schemeClr val="accent5"/>
              </a:gs>
              <a:gs pos="100000">
                <a:schemeClr val="accent3"/>
              </a:gs>
            </a:gsLst>
            <a:lin ang="5640000" scaled="0"/>
            <a:tileRect/>
          </a:gradFill>
          <a:ln>
            <a:noFill/>
          </a:ln>
          <a:effectLst>
            <a:outerShdw blurRad="50800" dist="38100" dir="5400000" algn="t" rotWithShape="0">
              <a:prstClr val="black">
                <a:alpha val="40000"/>
              </a:prstClr>
            </a:outerShdw>
          </a:effectLst>
          <a:scene3d>
            <a:camera prst="orthographicFront"/>
            <a:lightRig rig="threePt" dir="t"/>
          </a:scene3d>
          <a:sp3d>
            <a:extrusionClr>
              <a:schemeClr val="accent5"/>
            </a:extrusionClr>
          </a:sp3d>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chemeClr val="accent5"/>
              </a:solidFill>
            </a:endParaRPr>
          </a:p>
        </p:txBody>
      </p:sp>
      <p:sp>
        <p:nvSpPr>
          <p:cNvPr id="4" name="TextBox 3"/>
          <p:cNvSpPr txBox="1"/>
          <p:nvPr/>
        </p:nvSpPr>
        <p:spPr>
          <a:xfrm>
            <a:off x="457200" y="1525588"/>
            <a:ext cx="2387600" cy="1320800"/>
          </a:xfrm>
          <a:prstGeom prst="rect">
            <a:avLst/>
          </a:prstGeom>
          <a:noFill/>
        </p:spPr>
        <p:txBody>
          <a:bodyPr>
            <a:spAutoFit/>
          </a:bodyPr>
          <a:lstStyle/>
          <a:p>
            <a:pPr fontAlgn="auto">
              <a:spcBef>
                <a:spcPct val="130000"/>
              </a:spcBef>
              <a:spcAft>
                <a:spcPts val="0"/>
              </a:spcAft>
              <a:tabLst>
                <a:tab pos="173038" algn="l"/>
              </a:tabLst>
              <a:defRPr/>
            </a:pPr>
            <a:r>
              <a:rPr lang="en-US" sz="1000" dirty="0">
                <a:latin typeface="Arial Black" charset="0"/>
                <a:ea typeface="+mn-ea"/>
                <a:cs typeface="+mn-cs"/>
                <a:sym typeface="Wingdings 3" charset="0"/>
              </a:rPr>
              <a:t>	</a:t>
            </a:r>
            <a:r>
              <a:rPr lang="en-US" sz="1200" dirty="0">
                <a:solidFill>
                  <a:srgbClr val="1B82CE"/>
                </a:solidFill>
                <a:latin typeface="Arial Black" charset="0"/>
                <a:ea typeface="+mn-ea"/>
                <a:cs typeface="+mn-cs"/>
                <a:sym typeface="Wingdings 3" charset="0"/>
              </a:rPr>
              <a:t>Asia</a:t>
            </a:r>
            <a:endParaRPr lang="en-US" sz="1100" dirty="0">
              <a:solidFill>
                <a:srgbClr val="1B82CE"/>
              </a:solidFill>
              <a:latin typeface="Arial Black" charset="0"/>
              <a:ea typeface="+mn-ea"/>
              <a:cs typeface="+mn-cs"/>
              <a:sym typeface="Wingdings 3" charset="0"/>
            </a:endParaRPr>
          </a:p>
          <a:p>
            <a:pPr fontAlgn="auto">
              <a:lnSpc>
                <a:spcPts val="1360"/>
              </a:lnSpc>
              <a:spcBef>
                <a:spcPts val="0"/>
              </a:spcBef>
              <a:spcAft>
                <a:spcPts val="0"/>
              </a:spcAft>
              <a:buFont typeface="Wingdings 3" charset="0"/>
              <a:buNone/>
              <a:tabLst>
                <a:tab pos="173038" algn="l"/>
              </a:tabLst>
              <a:defRPr/>
            </a:pPr>
            <a:r>
              <a:rPr lang="en-US" sz="1050" dirty="0">
                <a:solidFill>
                  <a:srgbClr val="4D4D4D"/>
                </a:solidFill>
                <a:latin typeface="+mn-lt"/>
                <a:ea typeface="+mn-ea"/>
                <a:cs typeface="+mn-cs"/>
              </a:rPr>
              <a:t>	</a:t>
            </a:r>
            <a:r>
              <a:rPr lang="en-US" sz="1050" b="1" dirty="0">
                <a:solidFill>
                  <a:srgbClr val="4D4D4D"/>
                </a:solidFill>
                <a:latin typeface="+mn-lt"/>
                <a:ea typeface="+mn-ea"/>
                <a:cs typeface="+mn-cs"/>
              </a:rPr>
              <a:t>PFC Energy, Kuala Lumpur</a:t>
            </a:r>
          </a:p>
          <a:p>
            <a:pPr fontAlgn="auto">
              <a:lnSpc>
                <a:spcPts val="1360"/>
              </a:lnSpc>
              <a:spcBef>
                <a:spcPts val="0"/>
              </a:spcBef>
              <a:spcAft>
                <a:spcPts val="0"/>
              </a:spcAft>
              <a:buFont typeface="Wingdings 3" charset="0"/>
              <a:buNone/>
              <a:tabLst>
                <a:tab pos="173038" algn="l"/>
              </a:tabLst>
              <a:defRPr/>
            </a:pPr>
            <a:r>
              <a:rPr lang="en-US" sz="1050" dirty="0">
                <a:solidFill>
                  <a:srgbClr val="4D4D4D"/>
                </a:solidFill>
                <a:latin typeface="+mn-lt"/>
                <a:ea typeface="+mn-ea"/>
                <a:cs typeface="+mn-cs"/>
              </a:rPr>
              <a:t>	Level 27, UBN Tower #21</a:t>
            </a:r>
          </a:p>
          <a:p>
            <a:pPr fontAlgn="auto">
              <a:lnSpc>
                <a:spcPts val="1360"/>
              </a:lnSpc>
              <a:spcBef>
                <a:spcPts val="0"/>
              </a:spcBef>
              <a:spcAft>
                <a:spcPts val="0"/>
              </a:spcAft>
              <a:buFont typeface="Wingdings 3" charset="0"/>
              <a:buNone/>
              <a:tabLst>
                <a:tab pos="173038" algn="l"/>
              </a:tabLst>
              <a:defRPr/>
            </a:pPr>
            <a:r>
              <a:rPr lang="en-US" sz="1050" dirty="0">
                <a:solidFill>
                  <a:srgbClr val="4D4D4D"/>
                </a:solidFill>
                <a:latin typeface="+mn-lt"/>
                <a:ea typeface="+mn-ea"/>
                <a:cs typeface="+mn-cs"/>
              </a:rPr>
              <a:t>	10 Jalan P. Ramlee</a:t>
            </a:r>
          </a:p>
          <a:p>
            <a:pPr fontAlgn="auto">
              <a:lnSpc>
                <a:spcPts val="1360"/>
              </a:lnSpc>
              <a:spcBef>
                <a:spcPts val="0"/>
              </a:spcBef>
              <a:spcAft>
                <a:spcPts val="0"/>
              </a:spcAft>
              <a:buFont typeface="Wingdings 3" charset="0"/>
              <a:buNone/>
              <a:tabLst>
                <a:tab pos="173038" algn="l"/>
              </a:tabLst>
              <a:defRPr/>
            </a:pPr>
            <a:r>
              <a:rPr lang="en-US" sz="1050" dirty="0">
                <a:solidFill>
                  <a:srgbClr val="4D4D4D"/>
                </a:solidFill>
                <a:latin typeface="+mn-lt"/>
                <a:ea typeface="+mn-ea"/>
                <a:cs typeface="+mn-cs"/>
              </a:rPr>
              <a:t>	50250 Kuala Lumpur, Malaysia</a:t>
            </a:r>
          </a:p>
          <a:p>
            <a:pPr fontAlgn="auto">
              <a:lnSpc>
                <a:spcPts val="1360"/>
              </a:lnSpc>
              <a:spcBef>
                <a:spcPts val="0"/>
              </a:spcBef>
              <a:spcAft>
                <a:spcPts val="0"/>
              </a:spcAft>
              <a:buFont typeface="Wingdings 3" charset="0"/>
              <a:buNone/>
              <a:tabLst>
                <a:tab pos="173038" algn="l"/>
              </a:tabLst>
              <a:defRPr/>
            </a:pPr>
            <a:r>
              <a:rPr lang="en-US" sz="1050" dirty="0">
                <a:solidFill>
                  <a:srgbClr val="4D4D4D"/>
                </a:solidFill>
                <a:latin typeface="+mn-lt"/>
                <a:ea typeface="+mn-ea"/>
                <a:cs typeface="+mn-cs"/>
              </a:rPr>
              <a:t>	Tel (60 3) 2172-3400</a:t>
            </a:r>
          </a:p>
          <a:p>
            <a:pPr fontAlgn="auto">
              <a:lnSpc>
                <a:spcPts val="1360"/>
              </a:lnSpc>
              <a:spcBef>
                <a:spcPts val="0"/>
              </a:spcBef>
              <a:spcAft>
                <a:spcPts val="0"/>
              </a:spcAft>
              <a:buFont typeface="Wingdings 3" charset="0"/>
              <a:buNone/>
              <a:tabLst>
                <a:tab pos="173038" algn="l"/>
              </a:tabLst>
              <a:defRPr/>
            </a:pPr>
            <a:r>
              <a:rPr lang="en-US" sz="1050" dirty="0">
                <a:solidFill>
                  <a:srgbClr val="4D4D4D"/>
                </a:solidFill>
                <a:latin typeface="+mn-lt"/>
                <a:ea typeface="+mn-ea"/>
                <a:cs typeface="+mn-cs"/>
              </a:rPr>
              <a:t>	Fax (60 3) 2072-3599</a:t>
            </a:r>
          </a:p>
        </p:txBody>
      </p:sp>
      <p:sp>
        <p:nvSpPr>
          <p:cNvPr id="5" name="TextBox 4"/>
          <p:cNvSpPr txBox="1">
            <a:spLocks noChangeArrowheads="1"/>
          </p:cNvSpPr>
          <p:nvPr/>
        </p:nvSpPr>
        <p:spPr bwMode="auto">
          <a:xfrm>
            <a:off x="612775" y="4543425"/>
            <a:ext cx="1473200" cy="1169988"/>
          </a:xfrm>
          <a:prstGeom prst="rect">
            <a:avLst/>
          </a:prstGeom>
          <a:noFill/>
          <a:ln>
            <a:noFill/>
          </a:ln>
          <a:extLst/>
        </p:spPr>
        <p:txBody>
          <a:bodyPr wrap="none">
            <a:spAutoFit/>
          </a:bodyPr>
          <a:lstStyle>
            <a:lvl1pPr eaLnBrk="0" hangingPunct="0">
              <a:defRPr sz="2400">
                <a:solidFill>
                  <a:schemeClr val="tx1"/>
                </a:solidFill>
                <a:latin typeface="Arial Narrow" charset="0"/>
                <a:ea typeface="MS PGothic" charset="0"/>
                <a:cs typeface="MS PGothic" charset="0"/>
              </a:defRPr>
            </a:lvl1pPr>
            <a:lvl2pPr marL="742950" indent="-285750" eaLnBrk="0" hangingPunct="0">
              <a:defRPr sz="2400">
                <a:solidFill>
                  <a:schemeClr val="tx1"/>
                </a:solidFill>
                <a:latin typeface="Arial Narrow" charset="0"/>
                <a:ea typeface="MS PGothic" charset="0"/>
                <a:cs typeface="MS PGothic" charset="0"/>
              </a:defRPr>
            </a:lvl2pPr>
            <a:lvl3pPr marL="1143000" indent="-228600" eaLnBrk="0" hangingPunct="0">
              <a:defRPr sz="2400">
                <a:solidFill>
                  <a:schemeClr val="tx1"/>
                </a:solidFill>
                <a:latin typeface="Arial Narrow" charset="0"/>
                <a:ea typeface="MS PGothic" charset="0"/>
                <a:cs typeface="MS PGothic" charset="0"/>
              </a:defRPr>
            </a:lvl3pPr>
            <a:lvl4pPr marL="1600200" indent="-228600" eaLnBrk="0" hangingPunct="0">
              <a:defRPr sz="2400">
                <a:solidFill>
                  <a:schemeClr val="tx1"/>
                </a:solidFill>
                <a:latin typeface="Arial Narrow" charset="0"/>
                <a:ea typeface="MS PGothic" charset="0"/>
                <a:cs typeface="MS PGothic" charset="0"/>
              </a:defRPr>
            </a:lvl4pPr>
            <a:lvl5pPr marL="2057400" indent="-228600" eaLnBrk="0" hangingPunct="0">
              <a:defRPr sz="2400">
                <a:solidFill>
                  <a:schemeClr val="tx1"/>
                </a:solidFill>
                <a:latin typeface="Arial Narrow"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Narrow"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Narrow"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Narrow"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Narrow" charset="0"/>
                <a:ea typeface="MS PGothic" charset="0"/>
                <a:cs typeface="MS PGothic" charset="0"/>
              </a:defRPr>
            </a:lvl9pPr>
          </a:lstStyle>
          <a:p>
            <a:pPr eaLnBrk="1" hangingPunct="1">
              <a:lnSpc>
                <a:spcPts val="1363"/>
              </a:lnSpc>
              <a:spcBef>
                <a:spcPct val="130000"/>
              </a:spcBef>
              <a:defRPr/>
            </a:pPr>
            <a:r>
              <a:rPr lang="en-US" sz="1050" b="1" dirty="0" smtClean="0">
                <a:solidFill>
                  <a:srgbClr val="4D4D4D"/>
                </a:solidFill>
              </a:rPr>
              <a:t>PFC Energy, Singapore</a:t>
            </a:r>
          </a:p>
          <a:p>
            <a:pPr eaLnBrk="1" hangingPunct="1">
              <a:lnSpc>
                <a:spcPts val="1363"/>
              </a:lnSpc>
              <a:defRPr/>
            </a:pPr>
            <a:r>
              <a:rPr lang="en-US" sz="1050" dirty="0" smtClean="0">
                <a:solidFill>
                  <a:srgbClr val="4D4D4D"/>
                </a:solidFill>
              </a:rPr>
              <a:t>9 Temasek Boulevard</a:t>
            </a:r>
          </a:p>
          <a:p>
            <a:pPr eaLnBrk="1" hangingPunct="1">
              <a:lnSpc>
                <a:spcPts val="1363"/>
              </a:lnSpc>
              <a:defRPr/>
            </a:pPr>
            <a:r>
              <a:rPr lang="en-US" sz="1050" dirty="0" smtClean="0">
                <a:solidFill>
                  <a:srgbClr val="4D4D4D"/>
                </a:solidFill>
              </a:rPr>
              <a:t>#09-01 Suntec Tower Two</a:t>
            </a:r>
          </a:p>
          <a:p>
            <a:pPr eaLnBrk="1" hangingPunct="1">
              <a:lnSpc>
                <a:spcPts val="1363"/>
              </a:lnSpc>
              <a:defRPr/>
            </a:pPr>
            <a:r>
              <a:rPr lang="en-US" sz="1050" dirty="0" smtClean="0">
                <a:solidFill>
                  <a:srgbClr val="4D4D4D"/>
                </a:solidFill>
              </a:rPr>
              <a:t>Singapore 038989</a:t>
            </a:r>
          </a:p>
          <a:p>
            <a:pPr eaLnBrk="1" hangingPunct="1">
              <a:lnSpc>
                <a:spcPts val="1363"/>
              </a:lnSpc>
              <a:defRPr/>
            </a:pPr>
            <a:r>
              <a:rPr lang="en-US" sz="1050" dirty="0" smtClean="0">
                <a:solidFill>
                  <a:srgbClr val="4D4D4D"/>
                </a:solidFill>
              </a:rPr>
              <a:t>Tel (65) 6407 1440          </a:t>
            </a:r>
          </a:p>
          <a:p>
            <a:pPr eaLnBrk="1" hangingPunct="1">
              <a:lnSpc>
                <a:spcPts val="1363"/>
              </a:lnSpc>
              <a:defRPr/>
            </a:pPr>
            <a:r>
              <a:rPr lang="en-US" sz="1050" dirty="0" smtClean="0">
                <a:solidFill>
                  <a:srgbClr val="4D4D4D"/>
                </a:solidFill>
              </a:rPr>
              <a:t>Fax (65) 6407 1501</a:t>
            </a:r>
          </a:p>
        </p:txBody>
      </p:sp>
      <p:sp>
        <p:nvSpPr>
          <p:cNvPr id="6" name="TextBox 5"/>
          <p:cNvSpPr txBox="1">
            <a:spLocks noChangeArrowheads="1"/>
          </p:cNvSpPr>
          <p:nvPr/>
        </p:nvSpPr>
        <p:spPr bwMode="auto">
          <a:xfrm>
            <a:off x="4846638" y="6008688"/>
            <a:ext cx="184150" cy="369887"/>
          </a:xfrm>
          <a:prstGeom prst="rect">
            <a:avLst/>
          </a:prstGeom>
          <a:noFill/>
          <a:ln>
            <a:noFill/>
          </a:ln>
          <a:extLst/>
        </p:spPr>
        <p:txBody>
          <a:bodyPr wrap="none">
            <a:spAutoFit/>
          </a:bodyPr>
          <a:lstStyle>
            <a:lvl1pPr>
              <a:defRPr>
                <a:solidFill>
                  <a:schemeClr val="tx1"/>
                </a:solidFill>
                <a:latin typeface="Arial Narrow" charset="0"/>
                <a:ea typeface="ＭＳ Ｐゴシック" charset="0"/>
                <a:cs typeface="ＭＳ Ｐゴシック" charset="0"/>
              </a:defRPr>
            </a:lvl1pPr>
            <a:lvl2pPr marL="742950" indent="-285750">
              <a:defRPr>
                <a:solidFill>
                  <a:schemeClr val="tx1"/>
                </a:solidFill>
                <a:latin typeface="Arial Narrow" charset="0"/>
                <a:ea typeface="ＭＳ Ｐゴシック" charset="0"/>
              </a:defRPr>
            </a:lvl2pPr>
            <a:lvl3pPr marL="1143000" indent="-228600">
              <a:defRPr>
                <a:solidFill>
                  <a:schemeClr val="tx1"/>
                </a:solidFill>
                <a:latin typeface="Arial Narrow" charset="0"/>
                <a:ea typeface="ＭＳ Ｐゴシック" charset="0"/>
              </a:defRPr>
            </a:lvl3pPr>
            <a:lvl4pPr marL="1600200" indent="-228600">
              <a:defRPr>
                <a:solidFill>
                  <a:schemeClr val="tx1"/>
                </a:solidFill>
                <a:latin typeface="Arial Narrow" charset="0"/>
                <a:ea typeface="ＭＳ Ｐゴシック" charset="0"/>
              </a:defRPr>
            </a:lvl4pPr>
            <a:lvl5pPr marL="2057400" indent="-228600">
              <a:defRPr>
                <a:solidFill>
                  <a:schemeClr val="tx1"/>
                </a:solidFill>
                <a:latin typeface="Arial Narrow" charset="0"/>
                <a:ea typeface="ＭＳ Ｐゴシック" charset="0"/>
              </a:defRPr>
            </a:lvl5pPr>
            <a:lvl6pPr marL="2514600" indent="-228600" fontAlgn="base">
              <a:spcBef>
                <a:spcPct val="0"/>
              </a:spcBef>
              <a:spcAft>
                <a:spcPct val="0"/>
              </a:spcAft>
              <a:defRPr>
                <a:solidFill>
                  <a:schemeClr val="tx1"/>
                </a:solidFill>
                <a:latin typeface="Arial Narrow" charset="0"/>
                <a:ea typeface="ＭＳ Ｐゴシック" charset="0"/>
              </a:defRPr>
            </a:lvl6pPr>
            <a:lvl7pPr marL="2971800" indent="-228600" fontAlgn="base">
              <a:spcBef>
                <a:spcPct val="0"/>
              </a:spcBef>
              <a:spcAft>
                <a:spcPct val="0"/>
              </a:spcAft>
              <a:defRPr>
                <a:solidFill>
                  <a:schemeClr val="tx1"/>
                </a:solidFill>
                <a:latin typeface="Arial Narrow" charset="0"/>
                <a:ea typeface="ＭＳ Ｐゴシック" charset="0"/>
              </a:defRPr>
            </a:lvl7pPr>
            <a:lvl8pPr marL="3429000" indent="-228600" fontAlgn="base">
              <a:spcBef>
                <a:spcPct val="0"/>
              </a:spcBef>
              <a:spcAft>
                <a:spcPct val="0"/>
              </a:spcAft>
              <a:defRPr>
                <a:solidFill>
                  <a:schemeClr val="tx1"/>
                </a:solidFill>
                <a:latin typeface="Arial Narrow" charset="0"/>
                <a:ea typeface="ＭＳ Ｐゴシック" charset="0"/>
              </a:defRPr>
            </a:lvl8pPr>
            <a:lvl9pPr marL="3886200" indent="-228600" fontAlgn="base">
              <a:spcBef>
                <a:spcPct val="0"/>
              </a:spcBef>
              <a:spcAft>
                <a:spcPct val="0"/>
              </a:spcAft>
              <a:defRPr>
                <a:solidFill>
                  <a:schemeClr val="tx1"/>
                </a:solidFill>
                <a:latin typeface="Arial Narrow" charset="0"/>
                <a:ea typeface="ＭＳ Ｐゴシック" charset="0"/>
              </a:defRPr>
            </a:lvl9pPr>
          </a:lstStyle>
          <a:p>
            <a:pPr>
              <a:defRPr/>
            </a:pPr>
            <a:endParaRPr lang="en-US" sz="1800" dirty="0" smtClean="0"/>
          </a:p>
        </p:txBody>
      </p:sp>
      <p:sp>
        <p:nvSpPr>
          <p:cNvPr id="7" name="Rectangle 14"/>
          <p:cNvSpPr>
            <a:spLocks noChangeArrowheads="1"/>
          </p:cNvSpPr>
          <p:nvPr/>
        </p:nvSpPr>
        <p:spPr bwMode="auto">
          <a:xfrm>
            <a:off x="4300538" y="4405313"/>
            <a:ext cx="4391025" cy="230187"/>
          </a:xfrm>
          <a:prstGeom prst="rect">
            <a:avLst/>
          </a:prstGeom>
          <a:noFill/>
          <a:ln>
            <a:noFill/>
          </a:ln>
          <a:extLst/>
        </p:spPr>
        <p:txBody>
          <a:bodyPr>
            <a:spAutoFit/>
          </a:bodyPr>
          <a:lstStyle/>
          <a:p>
            <a:pPr algn="r">
              <a:spcBef>
                <a:spcPct val="30000"/>
              </a:spcBef>
              <a:tabLst>
                <a:tab pos="265113" algn="l"/>
              </a:tabLst>
              <a:defRPr/>
            </a:pPr>
            <a:r>
              <a:rPr lang="en-US" sz="900" b="1" dirty="0">
                <a:solidFill>
                  <a:srgbClr val="1B82CE"/>
                </a:solidFill>
                <a:latin typeface="Arial Narrow" charset="0"/>
                <a:ea typeface="MS PGothic" charset="0"/>
                <a:cs typeface="MS PGothic" charset="0"/>
              </a:rPr>
              <a:t>www.pfcenergy.com  |  info@pfcenergy.com</a:t>
            </a:r>
          </a:p>
        </p:txBody>
      </p:sp>
      <p:sp>
        <p:nvSpPr>
          <p:cNvPr id="8" name="TextBox 7"/>
          <p:cNvSpPr txBox="1">
            <a:spLocks noChangeArrowheads="1"/>
          </p:cNvSpPr>
          <p:nvPr/>
        </p:nvSpPr>
        <p:spPr bwMode="auto">
          <a:xfrm>
            <a:off x="4118769" y="1539875"/>
            <a:ext cx="1282700" cy="1154113"/>
          </a:xfrm>
          <a:prstGeom prst="rect">
            <a:avLst/>
          </a:prstGeom>
          <a:noFill/>
          <a:ln>
            <a:noFill/>
          </a:ln>
          <a:extLst/>
        </p:spPr>
        <p:txBody>
          <a:bodyPr wrap="none">
            <a:spAutoFit/>
          </a:bodyPr>
          <a:lstStyle>
            <a:lvl1pPr eaLnBrk="0" hangingPunct="0">
              <a:tabLst>
                <a:tab pos="173038" algn="l"/>
              </a:tabLst>
              <a:defRPr sz="2400">
                <a:solidFill>
                  <a:schemeClr val="tx1"/>
                </a:solidFill>
                <a:latin typeface="Arial Narrow" charset="0"/>
                <a:ea typeface="MS PGothic" charset="0"/>
                <a:cs typeface="MS PGothic" charset="0"/>
              </a:defRPr>
            </a:lvl1pPr>
            <a:lvl2pPr marL="742950" indent="-285750" eaLnBrk="0" hangingPunct="0">
              <a:tabLst>
                <a:tab pos="173038" algn="l"/>
              </a:tabLst>
              <a:defRPr sz="2400">
                <a:solidFill>
                  <a:schemeClr val="tx1"/>
                </a:solidFill>
                <a:latin typeface="Arial Narrow" charset="0"/>
                <a:ea typeface="MS PGothic" charset="0"/>
                <a:cs typeface="MS PGothic" charset="0"/>
              </a:defRPr>
            </a:lvl2pPr>
            <a:lvl3pPr marL="1143000" indent="-228600" eaLnBrk="0" hangingPunct="0">
              <a:tabLst>
                <a:tab pos="173038" algn="l"/>
              </a:tabLst>
              <a:defRPr sz="2400">
                <a:solidFill>
                  <a:schemeClr val="tx1"/>
                </a:solidFill>
                <a:latin typeface="Arial Narrow" charset="0"/>
                <a:ea typeface="MS PGothic" charset="0"/>
                <a:cs typeface="MS PGothic" charset="0"/>
              </a:defRPr>
            </a:lvl3pPr>
            <a:lvl4pPr marL="1600200" indent="-228600" eaLnBrk="0" hangingPunct="0">
              <a:tabLst>
                <a:tab pos="173038" algn="l"/>
              </a:tabLst>
              <a:defRPr sz="2400">
                <a:solidFill>
                  <a:schemeClr val="tx1"/>
                </a:solidFill>
                <a:latin typeface="Arial Narrow" charset="0"/>
                <a:ea typeface="MS PGothic" charset="0"/>
                <a:cs typeface="MS PGothic" charset="0"/>
              </a:defRPr>
            </a:lvl4pPr>
            <a:lvl5pPr marL="2057400" indent="-228600" eaLnBrk="0" hangingPunct="0">
              <a:tabLst>
                <a:tab pos="173038" algn="l"/>
              </a:tabLst>
              <a:defRPr sz="2400">
                <a:solidFill>
                  <a:schemeClr val="tx1"/>
                </a:solidFill>
                <a:latin typeface="Arial Narrow" charset="0"/>
                <a:ea typeface="MS PGothic" charset="0"/>
                <a:cs typeface="MS PGothic" charset="0"/>
              </a:defRPr>
            </a:lvl5pPr>
            <a:lvl6pPr marL="2514600" indent="-228600" eaLnBrk="0" fontAlgn="base" hangingPunct="0">
              <a:spcBef>
                <a:spcPct val="0"/>
              </a:spcBef>
              <a:spcAft>
                <a:spcPct val="0"/>
              </a:spcAft>
              <a:tabLst>
                <a:tab pos="173038" algn="l"/>
              </a:tabLst>
              <a:defRPr sz="2400">
                <a:solidFill>
                  <a:schemeClr val="tx1"/>
                </a:solidFill>
                <a:latin typeface="Arial Narrow" charset="0"/>
                <a:ea typeface="MS PGothic" charset="0"/>
                <a:cs typeface="MS PGothic" charset="0"/>
              </a:defRPr>
            </a:lvl6pPr>
            <a:lvl7pPr marL="2971800" indent="-228600" eaLnBrk="0" fontAlgn="base" hangingPunct="0">
              <a:spcBef>
                <a:spcPct val="0"/>
              </a:spcBef>
              <a:spcAft>
                <a:spcPct val="0"/>
              </a:spcAft>
              <a:tabLst>
                <a:tab pos="173038" algn="l"/>
              </a:tabLst>
              <a:defRPr sz="2400">
                <a:solidFill>
                  <a:schemeClr val="tx1"/>
                </a:solidFill>
                <a:latin typeface="Arial Narrow" charset="0"/>
                <a:ea typeface="MS PGothic" charset="0"/>
                <a:cs typeface="MS PGothic" charset="0"/>
              </a:defRPr>
            </a:lvl7pPr>
            <a:lvl8pPr marL="3429000" indent="-228600" eaLnBrk="0" fontAlgn="base" hangingPunct="0">
              <a:spcBef>
                <a:spcPct val="0"/>
              </a:spcBef>
              <a:spcAft>
                <a:spcPct val="0"/>
              </a:spcAft>
              <a:tabLst>
                <a:tab pos="173038" algn="l"/>
              </a:tabLst>
              <a:defRPr sz="2400">
                <a:solidFill>
                  <a:schemeClr val="tx1"/>
                </a:solidFill>
                <a:latin typeface="Arial Narrow" charset="0"/>
                <a:ea typeface="MS PGothic" charset="0"/>
                <a:cs typeface="MS PGothic" charset="0"/>
              </a:defRPr>
            </a:lvl8pPr>
            <a:lvl9pPr marL="3886200" indent="-228600" eaLnBrk="0" fontAlgn="base" hangingPunct="0">
              <a:spcBef>
                <a:spcPct val="0"/>
              </a:spcBef>
              <a:spcAft>
                <a:spcPct val="0"/>
              </a:spcAft>
              <a:tabLst>
                <a:tab pos="173038" algn="l"/>
              </a:tabLst>
              <a:defRPr sz="2400">
                <a:solidFill>
                  <a:schemeClr val="tx1"/>
                </a:solidFill>
                <a:latin typeface="Arial Narrow" charset="0"/>
                <a:ea typeface="MS PGothic" charset="0"/>
                <a:cs typeface="MS PGothic" charset="0"/>
              </a:defRPr>
            </a:lvl9pPr>
          </a:lstStyle>
          <a:p>
            <a:pPr eaLnBrk="1" hangingPunct="1">
              <a:lnSpc>
                <a:spcPts val="1363"/>
              </a:lnSpc>
              <a:defRPr/>
            </a:pPr>
            <a:r>
              <a:rPr lang="en-US" sz="1200" dirty="0" smtClean="0">
                <a:solidFill>
                  <a:srgbClr val="1B82CE"/>
                </a:solidFill>
                <a:latin typeface="Arial Black" charset="0"/>
                <a:sym typeface="Wingdings 3" charset="0"/>
              </a:rPr>
              <a:t>Europe</a:t>
            </a:r>
            <a:r>
              <a:rPr lang="en-US" sz="1000" dirty="0" smtClean="0">
                <a:solidFill>
                  <a:srgbClr val="4D4D4D"/>
                </a:solidFill>
              </a:rPr>
              <a:t>	</a:t>
            </a:r>
          </a:p>
          <a:p>
            <a:pPr eaLnBrk="1" hangingPunct="1">
              <a:lnSpc>
                <a:spcPts val="1363"/>
              </a:lnSpc>
              <a:defRPr/>
            </a:pPr>
            <a:r>
              <a:rPr lang="en-US" sz="1050" b="1" dirty="0" smtClean="0">
                <a:solidFill>
                  <a:srgbClr val="4D4D4D"/>
                </a:solidFill>
              </a:rPr>
              <a:t>PFC Energy, France</a:t>
            </a:r>
          </a:p>
          <a:p>
            <a:pPr eaLnBrk="1" hangingPunct="1">
              <a:lnSpc>
                <a:spcPts val="1363"/>
              </a:lnSpc>
              <a:defRPr/>
            </a:pPr>
            <a:r>
              <a:rPr lang="en-US" sz="1050" dirty="0" smtClean="0">
                <a:solidFill>
                  <a:srgbClr val="4D4D4D"/>
                </a:solidFill>
              </a:rPr>
              <a:t>19 rue du </a:t>
            </a:r>
            <a:r>
              <a:rPr lang="fr-FR" sz="1050" dirty="0" smtClean="0">
                <a:solidFill>
                  <a:srgbClr val="4D4D4D"/>
                </a:solidFill>
              </a:rPr>
              <a:t>Général Foy</a:t>
            </a:r>
            <a:endParaRPr lang="en-US" sz="1050" dirty="0" smtClean="0">
              <a:solidFill>
                <a:srgbClr val="4D4D4D"/>
              </a:solidFill>
            </a:endParaRPr>
          </a:p>
          <a:p>
            <a:pPr eaLnBrk="1" hangingPunct="1">
              <a:lnSpc>
                <a:spcPts val="1363"/>
              </a:lnSpc>
              <a:defRPr/>
            </a:pPr>
            <a:r>
              <a:rPr lang="en-US" sz="1050" dirty="0" smtClean="0">
                <a:solidFill>
                  <a:srgbClr val="4D4D4D"/>
                </a:solidFill>
              </a:rPr>
              <a:t>75008 Paris, France </a:t>
            </a:r>
          </a:p>
          <a:p>
            <a:pPr eaLnBrk="1" hangingPunct="1">
              <a:lnSpc>
                <a:spcPts val="1363"/>
              </a:lnSpc>
              <a:defRPr/>
            </a:pPr>
            <a:r>
              <a:rPr lang="en-US" sz="1050" dirty="0" smtClean="0">
                <a:solidFill>
                  <a:srgbClr val="4D4D4D"/>
                </a:solidFill>
              </a:rPr>
              <a:t>Tel (33 1) 4770-2900</a:t>
            </a:r>
          </a:p>
          <a:p>
            <a:pPr eaLnBrk="1" hangingPunct="1">
              <a:lnSpc>
                <a:spcPts val="1363"/>
              </a:lnSpc>
              <a:defRPr/>
            </a:pPr>
            <a:r>
              <a:rPr lang="en-US" sz="1050" dirty="0" smtClean="0">
                <a:solidFill>
                  <a:srgbClr val="4D4D4D"/>
                </a:solidFill>
              </a:rPr>
              <a:t>Fax (33 1) 4770-5905</a:t>
            </a:r>
          </a:p>
        </p:txBody>
      </p:sp>
      <p:sp>
        <p:nvSpPr>
          <p:cNvPr id="9" name="TextBox 8"/>
          <p:cNvSpPr txBox="1"/>
          <p:nvPr/>
        </p:nvSpPr>
        <p:spPr>
          <a:xfrm>
            <a:off x="6675438" y="1539875"/>
            <a:ext cx="1755775" cy="1311275"/>
          </a:xfrm>
          <a:prstGeom prst="rect">
            <a:avLst/>
          </a:prstGeom>
          <a:noFill/>
        </p:spPr>
        <p:txBody>
          <a:bodyPr wrap="none">
            <a:spAutoFit/>
          </a:bodyPr>
          <a:lstStyle/>
          <a:p>
            <a:pPr fontAlgn="auto">
              <a:lnSpc>
                <a:spcPts val="1360"/>
              </a:lnSpc>
              <a:spcBef>
                <a:spcPts val="0"/>
              </a:spcBef>
              <a:spcAft>
                <a:spcPts val="0"/>
              </a:spcAft>
              <a:tabLst>
                <a:tab pos="173038" algn="l"/>
              </a:tabLst>
              <a:defRPr/>
            </a:pPr>
            <a:r>
              <a:rPr lang="en-US" sz="1200" dirty="0">
                <a:solidFill>
                  <a:srgbClr val="1B82CE"/>
                </a:solidFill>
                <a:latin typeface="Arial Black" charset="0"/>
                <a:ea typeface="+mn-ea"/>
                <a:cs typeface="+mn-cs"/>
                <a:sym typeface="Wingdings 3" charset="0"/>
              </a:rPr>
              <a:t>North America</a:t>
            </a:r>
            <a:r>
              <a:rPr lang="en-US" sz="1200" dirty="0">
                <a:solidFill>
                  <a:srgbClr val="1B82CE"/>
                </a:solidFill>
                <a:latin typeface="+mn-lt"/>
                <a:ea typeface="+mn-ea"/>
                <a:cs typeface="+mn-cs"/>
              </a:rPr>
              <a:t>	</a:t>
            </a:r>
          </a:p>
          <a:p>
            <a:pPr fontAlgn="auto">
              <a:lnSpc>
                <a:spcPts val="1360"/>
              </a:lnSpc>
              <a:spcBef>
                <a:spcPts val="0"/>
              </a:spcBef>
              <a:spcAft>
                <a:spcPts val="0"/>
              </a:spcAft>
              <a:buFont typeface="Wingdings 3" charset="0"/>
              <a:buNone/>
              <a:tabLst>
                <a:tab pos="173038" algn="l"/>
              </a:tabLst>
              <a:defRPr/>
            </a:pPr>
            <a:r>
              <a:rPr lang="en-US" sz="1050" b="1" dirty="0">
                <a:solidFill>
                  <a:srgbClr val="4D4D4D"/>
                </a:solidFill>
                <a:latin typeface="+mn-lt"/>
                <a:ea typeface="+mn-ea"/>
                <a:cs typeface="+mn-cs"/>
              </a:rPr>
              <a:t>PFC Energy, Washington D.C.</a:t>
            </a:r>
          </a:p>
          <a:p>
            <a:pPr fontAlgn="auto">
              <a:lnSpc>
                <a:spcPts val="1360"/>
              </a:lnSpc>
              <a:spcBef>
                <a:spcPts val="0"/>
              </a:spcBef>
              <a:spcAft>
                <a:spcPts val="0"/>
              </a:spcAft>
              <a:buFont typeface="Wingdings 3" charset="0"/>
              <a:buNone/>
              <a:tabLst>
                <a:tab pos="173038" algn="l"/>
              </a:tabLst>
              <a:defRPr/>
            </a:pPr>
            <a:r>
              <a:rPr lang="en-US" sz="1050" dirty="0">
                <a:solidFill>
                  <a:srgbClr val="4D4D4D"/>
                </a:solidFill>
                <a:latin typeface="+mn-lt"/>
                <a:ea typeface="+mn-ea"/>
                <a:cs typeface="+mn-cs"/>
              </a:rPr>
              <a:t>1300 Connecticut Avenue, N.W. </a:t>
            </a:r>
          </a:p>
          <a:p>
            <a:pPr fontAlgn="auto">
              <a:lnSpc>
                <a:spcPts val="1360"/>
              </a:lnSpc>
              <a:spcBef>
                <a:spcPts val="0"/>
              </a:spcBef>
              <a:spcAft>
                <a:spcPts val="0"/>
              </a:spcAft>
              <a:buFont typeface="Wingdings 3" charset="0"/>
              <a:buNone/>
              <a:tabLst>
                <a:tab pos="173038" algn="l"/>
              </a:tabLst>
              <a:defRPr/>
            </a:pPr>
            <a:r>
              <a:rPr lang="en-US" sz="1050" dirty="0">
                <a:solidFill>
                  <a:srgbClr val="4D4D4D"/>
                </a:solidFill>
                <a:latin typeface="+mn-lt"/>
                <a:ea typeface="+mn-ea"/>
                <a:cs typeface="+mn-cs"/>
              </a:rPr>
              <a:t>Suite 800</a:t>
            </a:r>
          </a:p>
          <a:p>
            <a:pPr fontAlgn="auto">
              <a:lnSpc>
                <a:spcPts val="1360"/>
              </a:lnSpc>
              <a:spcBef>
                <a:spcPts val="0"/>
              </a:spcBef>
              <a:spcAft>
                <a:spcPts val="0"/>
              </a:spcAft>
              <a:buFont typeface="Wingdings 3" charset="0"/>
              <a:buNone/>
              <a:tabLst>
                <a:tab pos="173038" algn="l"/>
              </a:tabLst>
              <a:defRPr/>
            </a:pPr>
            <a:r>
              <a:rPr lang="en-US" sz="1050" dirty="0">
                <a:solidFill>
                  <a:srgbClr val="4D4D4D"/>
                </a:solidFill>
                <a:latin typeface="+mn-lt"/>
                <a:ea typeface="+mn-ea"/>
                <a:cs typeface="+mn-cs"/>
              </a:rPr>
              <a:t>Washington, DC 20036, USA</a:t>
            </a:r>
          </a:p>
          <a:p>
            <a:pPr fontAlgn="auto">
              <a:lnSpc>
                <a:spcPts val="1360"/>
              </a:lnSpc>
              <a:spcBef>
                <a:spcPts val="0"/>
              </a:spcBef>
              <a:spcAft>
                <a:spcPts val="0"/>
              </a:spcAft>
              <a:buFont typeface="Wingdings 3" charset="0"/>
              <a:buNone/>
              <a:tabLst>
                <a:tab pos="173038" algn="l"/>
              </a:tabLst>
              <a:defRPr/>
            </a:pPr>
            <a:r>
              <a:rPr lang="en-US" sz="1050" dirty="0">
                <a:solidFill>
                  <a:srgbClr val="4D4D4D"/>
                </a:solidFill>
                <a:latin typeface="+mn-lt"/>
                <a:ea typeface="+mn-ea"/>
                <a:cs typeface="+mn-cs"/>
              </a:rPr>
              <a:t>Tel (1 202) 872-1199 </a:t>
            </a:r>
          </a:p>
          <a:p>
            <a:pPr fontAlgn="auto">
              <a:lnSpc>
                <a:spcPts val="1360"/>
              </a:lnSpc>
              <a:spcBef>
                <a:spcPts val="0"/>
              </a:spcBef>
              <a:spcAft>
                <a:spcPts val="0"/>
              </a:spcAft>
              <a:buFont typeface="Wingdings 3" charset="0"/>
              <a:buNone/>
              <a:tabLst>
                <a:tab pos="173038" algn="l"/>
              </a:tabLst>
              <a:defRPr/>
            </a:pPr>
            <a:r>
              <a:rPr lang="en-US" sz="1050" dirty="0">
                <a:solidFill>
                  <a:srgbClr val="4D4D4D"/>
                </a:solidFill>
                <a:latin typeface="+mn-lt"/>
                <a:ea typeface="+mn-ea"/>
                <a:cs typeface="+mn-cs"/>
              </a:rPr>
              <a:t>Fax (1 202) 872-1219</a:t>
            </a:r>
          </a:p>
        </p:txBody>
      </p:sp>
      <p:sp>
        <p:nvSpPr>
          <p:cNvPr id="11" name="TextBox 10"/>
          <p:cNvSpPr txBox="1"/>
          <p:nvPr/>
        </p:nvSpPr>
        <p:spPr>
          <a:xfrm>
            <a:off x="457200" y="3038475"/>
            <a:ext cx="2366963" cy="1311275"/>
          </a:xfrm>
          <a:prstGeom prst="rect">
            <a:avLst/>
          </a:prstGeom>
          <a:noFill/>
        </p:spPr>
        <p:txBody>
          <a:bodyPr wrap="none">
            <a:spAutoFit/>
          </a:bodyPr>
          <a:lstStyle/>
          <a:p>
            <a:pPr fontAlgn="auto">
              <a:lnSpc>
                <a:spcPts val="1360"/>
              </a:lnSpc>
              <a:spcBef>
                <a:spcPts val="0"/>
              </a:spcBef>
              <a:spcAft>
                <a:spcPts val="0"/>
              </a:spcAft>
              <a:buFont typeface="Wingdings 3" charset="0"/>
              <a:buNone/>
              <a:tabLst>
                <a:tab pos="173038" algn="l"/>
              </a:tabLst>
              <a:defRPr/>
            </a:pPr>
            <a:r>
              <a:rPr lang="en-US" sz="1050" b="1" dirty="0">
                <a:solidFill>
                  <a:srgbClr val="4D4D4D"/>
                </a:solidFill>
                <a:latin typeface="+mn-lt"/>
                <a:ea typeface="+mn-ea"/>
                <a:cs typeface="+mn-cs"/>
              </a:rPr>
              <a:t>	PFC Energy, China</a:t>
            </a:r>
          </a:p>
          <a:p>
            <a:pPr fontAlgn="auto">
              <a:lnSpc>
                <a:spcPts val="1360"/>
              </a:lnSpc>
              <a:spcBef>
                <a:spcPts val="0"/>
              </a:spcBef>
              <a:spcAft>
                <a:spcPts val="0"/>
              </a:spcAft>
              <a:tabLst>
                <a:tab pos="173038" algn="l"/>
              </a:tabLst>
              <a:defRPr/>
            </a:pPr>
            <a:r>
              <a:rPr lang="en-US" sz="1050" dirty="0">
                <a:solidFill>
                  <a:srgbClr val="4D4D4D"/>
                </a:solidFill>
                <a:latin typeface="+mn-lt"/>
                <a:ea typeface="+mn-ea"/>
                <a:cs typeface="+mn-cs"/>
              </a:rPr>
              <a:t>	79 Jianguo Road</a:t>
            </a:r>
          </a:p>
          <a:p>
            <a:pPr fontAlgn="auto">
              <a:lnSpc>
                <a:spcPts val="1360"/>
              </a:lnSpc>
              <a:spcBef>
                <a:spcPts val="0"/>
              </a:spcBef>
              <a:spcAft>
                <a:spcPts val="0"/>
              </a:spcAft>
              <a:tabLst>
                <a:tab pos="173038" algn="l"/>
              </a:tabLst>
              <a:defRPr/>
            </a:pPr>
            <a:r>
              <a:rPr lang="en-US" sz="1050" dirty="0">
                <a:solidFill>
                  <a:srgbClr val="4D4D4D"/>
                </a:solidFill>
                <a:latin typeface="+mn-lt"/>
                <a:ea typeface="+mn-ea"/>
                <a:cs typeface="+mn-cs"/>
              </a:rPr>
              <a:t>	China Central Place Tower II, 9/F, Suite J </a:t>
            </a:r>
          </a:p>
          <a:p>
            <a:pPr fontAlgn="auto">
              <a:lnSpc>
                <a:spcPts val="1360"/>
              </a:lnSpc>
              <a:spcBef>
                <a:spcPts val="0"/>
              </a:spcBef>
              <a:spcAft>
                <a:spcPts val="0"/>
              </a:spcAft>
              <a:tabLst>
                <a:tab pos="173038" algn="l"/>
              </a:tabLst>
              <a:defRPr/>
            </a:pPr>
            <a:r>
              <a:rPr lang="en-US" sz="1050" dirty="0">
                <a:solidFill>
                  <a:srgbClr val="4D4D4D"/>
                </a:solidFill>
                <a:latin typeface="+mn-lt"/>
                <a:ea typeface="+mn-ea"/>
                <a:cs typeface="+mn-cs"/>
              </a:rPr>
              <a:t>	Chaoyang District</a:t>
            </a:r>
          </a:p>
          <a:p>
            <a:pPr fontAlgn="auto">
              <a:lnSpc>
                <a:spcPts val="1360"/>
              </a:lnSpc>
              <a:spcBef>
                <a:spcPts val="0"/>
              </a:spcBef>
              <a:spcAft>
                <a:spcPts val="0"/>
              </a:spcAft>
              <a:tabLst>
                <a:tab pos="173038" algn="l"/>
              </a:tabLst>
              <a:defRPr/>
            </a:pPr>
            <a:r>
              <a:rPr lang="en-US" sz="1050" dirty="0">
                <a:solidFill>
                  <a:srgbClr val="4D4D4D"/>
                </a:solidFill>
                <a:latin typeface="+mn-lt"/>
                <a:ea typeface="+mn-ea"/>
                <a:cs typeface="+mn-cs"/>
              </a:rPr>
              <a:t>	Beijing 100025, China</a:t>
            </a:r>
          </a:p>
          <a:p>
            <a:pPr fontAlgn="auto">
              <a:lnSpc>
                <a:spcPts val="1360"/>
              </a:lnSpc>
              <a:spcBef>
                <a:spcPts val="0"/>
              </a:spcBef>
              <a:spcAft>
                <a:spcPts val="0"/>
              </a:spcAft>
              <a:tabLst>
                <a:tab pos="173038" algn="l"/>
              </a:tabLst>
              <a:defRPr/>
            </a:pPr>
            <a:r>
              <a:rPr lang="en-US" sz="1050" dirty="0">
                <a:solidFill>
                  <a:srgbClr val="4D4D4D"/>
                </a:solidFill>
                <a:latin typeface="+mn-lt"/>
                <a:ea typeface="+mn-ea"/>
                <a:cs typeface="+mn-cs"/>
              </a:rPr>
              <a:t>	Tel (86 10) 5920-4448</a:t>
            </a:r>
          </a:p>
          <a:p>
            <a:pPr fontAlgn="auto">
              <a:lnSpc>
                <a:spcPts val="1360"/>
              </a:lnSpc>
              <a:spcBef>
                <a:spcPts val="0"/>
              </a:spcBef>
              <a:spcAft>
                <a:spcPts val="0"/>
              </a:spcAft>
              <a:tabLst>
                <a:tab pos="173038" algn="l"/>
              </a:tabLst>
              <a:defRPr/>
            </a:pPr>
            <a:r>
              <a:rPr lang="en-US" sz="1050" dirty="0">
                <a:solidFill>
                  <a:srgbClr val="4D4D4D"/>
                </a:solidFill>
                <a:latin typeface="+mn-lt"/>
                <a:ea typeface="+mn-ea"/>
                <a:cs typeface="+mn-cs"/>
              </a:rPr>
              <a:t>	Fax (86 10) </a:t>
            </a:r>
            <a:r>
              <a:rPr lang="fr-FR" sz="1050" dirty="0">
                <a:solidFill>
                  <a:srgbClr val="4D4D4D"/>
                </a:solidFill>
                <a:latin typeface="+mn-lt"/>
                <a:ea typeface="+mn-ea"/>
                <a:cs typeface="+mn-cs"/>
              </a:rPr>
              <a:t>6530-5093</a:t>
            </a:r>
          </a:p>
        </p:txBody>
      </p:sp>
      <p:sp>
        <p:nvSpPr>
          <p:cNvPr id="12" name="TextBox 11"/>
          <p:cNvSpPr txBox="1"/>
          <p:nvPr/>
        </p:nvSpPr>
        <p:spPr>
          <a:xfrm>
            <a:off x="6675438" y="3038475"/>
            <a:ext cx="1770062" cy="1266825"/>
          </a:xfrm>
          <a:prstGeom prst="rect">
            <a:avLst/>
          </a:prstGeom>
          <a:noFill/>
        </p:spPr>
        <p:txBody>
          <a:bodyPr wrap="none">
            <a:spAutoFit/>
          </a:bodyPr>
          <a:lstStyle/>
          <a:p>
            <a:pPr fontAlgn="auto">
              <a:lnSpc>
                <a:spcPts val="1360"/>
              </a:lnSpc>
              <a:spcBef>
                <a:spcPts val="0"/>
              </a:spcBef>
              <a:spcAft>
                <a:spcPts val="0"/>
              </a:spcAft>
              <a:buFont typeface="Wingdings 3" charset="0"/>
              <a:buNone/>
              <a:tabLst>
                <a:tab pos="173038" algn="l"/>
              </a:tabLst>
              <a:defRPr/>
            </a:pPr>
            <a:r>
              <a:rPr lang="en-US" sz="1050" b="1" dirty="0">
                <a:solidFill>
                  <a:srgbClr val="4D4D4D"/>
                </a:solidFill>
                <a:latin typeface="+mn-lt"/>
                <a:ea typeface="+mn-ea"/>
                <a:cs typeface="+mn-cs"/>
              </a:rPr>
              <a:t>PFC Energy, Houston</a:t>
            </a:r>
          </a:p>
          <a:p>
            <a:pPr fontAlgn="auto">
              <a:lnSpc>
                <a:spcPts val="1360"/>
              </a:lnSpc>
              <a:spcBef>
                <a:spcPts val="0"/>
              </a:spcBef>
              <a:spcAft>
                <a:spcPts val="0"/>
              </a:spcAft>
              <a:buFont typeface="Wingdings 3" charset="0"/>
              <a:buNone/>
              <a:tabLst>
                <a:tab pos="173038" algn="l"/>
              </a:tabLst>
              <a:defRPr/>
            </a:pPr>
            <a:r>
              <a:rPr lang="en-US" sz="1050" dirty="0">
                <a:solidFill>
                  <a:srgbClr val="4D4D4D"/>
                </a:solidFill>
                <a:latin typeface="+mn-lt"/>
                <a:ea typeface="+mn-ea"/>
                <a:cs typeface="+mn-cs"/>
              </a:rPr>
              <a:t>2727 Allen Parkway, Suite 1300</a:t>
            </a:r>
          </a:p>
          <a:p>
            <a:pPr fontAlgn="auto">
              <a:lnSpc>
                <a:spcPts val="1360"/>
              </a:lnSpc>
              <a:spcBef>
                <a:spcPts val="0"/>
              </a:spcBef>
              <a:spcAft>
                <a:spcPts val="0"/>
              </a:spcAft>
              <a:buFont typeface="Wingdings 3" charset="0"/>
              <a:buNone/>
              <a:tabLst>
                <a:tab pos="173038" algn="l"/>
              </a:tabLst>
              <a:defRPr/>
            </a:pPr>
            <a:r>
              <a:rPr lang="en-US" sz="1050" dirty="0">
                <a:solidFill>
                  <a:srgbClr val="4D4D4D"/>
                </a:solidFill>
                <a:latin typeface="+mn-lt"/>
                <a:ea typeface="+mn-ea"/>
                <a:cs typeface="+mn-cs"/>
              </a:rPr>
              <a:t>Houston, Texas  77019 ,USA </a:t>
            </a:r>
          </a:p>
          <a:p>
            <a:pPr fontAlgn="auto">
              <a:lnSpc>
                <a:spcPts val="1360"/>
              </a:lnSpc>
              <a:spcBef>
                <a:spcPts val="0"/>
              </a:spcBef>
              <a:spcAft>
                <a:spcPts val="0"/>
              </a:spcAft>
              <a:buFont typeface="Wingdings 3" charset="0"/>
              <a:buNone/>
              <a:tabLst>
                <a:tab pos="173038" algn="l"/>
              </a:tabLst>
              <a:defRPr/>
            </a:pPr>
            <a:r>
              <a:rPr lang="en-US" sz="1050" dirty="0">
                <a:solidFill>
                  <a:srgbClr val="4D4D4D"/>
                </a:solidFill>
                <a:latin typeface="+mn-lt"/>
                <a:ea typeface="+mn-ea"/>
                <a:cs typeface="+mn-cs"/>
              </a:rPr>
              <a:t>Tel (1 713) 622-4447 </a:t>
            </a:r>
          </a:p>
          <a:p>
            <a:pPr fontAlgn="auto">
              <a:lnSpc>
                <a:spcPts val="1360"/>
              </a:lnSpc>
              <a:spcBef>
                <a:spcPts val="0"/>
              </a:spcBef>
              <a:spcAft>
                <a:spcPts val="0"/>
              </a:spcAft>
              <a:buFont typeface="Wingdings 3" charset="0"/>
              <a:buNone/>
              <a:tabLst>
                <a:tab pos="173038" algn="l"/>
              </a:tabLst>
              <a:defRPr/>
            </a:pPr>
            <a:r>
              <a:rPr lang="en-US" sz="1050" dirty="0">
                <a:solidFill>
                  <a:srgbClr val="4D4D4D"/>
                </a:solidFill>
                <a:latin typeface="+mn-lt"/>
                <a:ea typeface="+mn-ea"/>
                <a:cs typeface="+mn-cs"/>
              </a:rPr>
              <a:t>Fax (1 713) 622-4448 </a:t>
            </a:r>
          </a:p>
          <a:p>
            <a:pPr fontAlgn="auto">
              <a:spcBef>
                <a:spcPts val="0"/>
              </a:spcBef>
              <a:spcAft>
                <a:spcPts val="0"/>
              </a:spcAft>
              <a:defRPr/>
            </a:pPr>
            <a:endParaRPr lang="en-US" sz="1800" dirty="0">
              <a:latin typeface="+mn-lt"/>
              <a:ea typeface="+mn-ea"/>
              <a:cs typeface="+mn-cs"/>
            </a:endParaRPr>
          </a:p>
        </p:txBody>
      </p:sp>
      <p:cxnSp>
        <p:nvCxnSpPr>
          <p:cNvPr id="13" name="Straight Connector 15"/>
          <p:cNvCxnSpPr>
            <a:cxnSpLocks noChangeShapeType="1"/>
          </p:cNvCxnSpPr>
          <p:nvPr/>
        </p:nvCxnSpPr>
        <p:spPr bwMode="auto">
          <a:xfrm>
            <a:off x="536575" y="785813"/>
            <a:ext cx="8607425" cy="0"/>
          </a:xfrm>
          <a:prstGeom prst="line">
            <a:avLst/>
          </a:prstGeom>
          <a:noFill/>
          <a:ln w="38100">
            <a:solidFill>
              <a:schemeClr val="accent2"/>
            </a:solidFill>
            <a:round/>
            <a:headEnd/>
            <a:tailEnd/>
          </a:ln>
          <a:effectLst>
            <a:outerShdw dist="23000" dir="5400000" rotWithShape="0">
              <a:srgbClr val="808080">
                <a:alpha val="34998"/>
              </a:srgbClr>
            </a:outerShdw>
          </a:effectLst>
          <a:extLst/>
        </p:spPr>
      </p:cxnSp>
      <p:cxnSp>
        <p:nvCxnSpPr>
          <p:cNvPr id="14" name="Straight Connector 16"/>
          <p:cNvCxnSpPr>
            <a:cxnSpLocks noChangeShapeType="1"/>
          </p:cNvCxnSpPr>
          <p:nvPr/>
        </p:nvCxnSpPr>
        <p:spPr bwMode="auto">
          <a:xfrm flipH="1">
            <a:off x="0" y="785813"/>
            <a:ext cx="406400" cy="0"/>
          </a:xfrm>
          <a:prstGeom prst="line">
            <a:avLst/>
          </a:prstGeom>
          <a:noFill/>
          <a:ln w="38100">
            <a:solidFill>
              <a:schemeClr val="accent1"/>
            </a:solidFill>
            <a:round/>
            <a:headEnd/>
            <a:tailEnd/>
          </a:ln>
          <a:effectLst>
            <a:outerShdw dist="20000" dir="5400000" rotWithShape="0">
              <a:srgbClr val="808080">
                <a:alpha val="37999"/>
              </a:srgbClr>
            </a:outerShdw>
          </a:effectLst>
          <a:extLst/>
        </p:spPr>
      </p:cxnSp>
      <p:sp>
        <p:nvSpPr>
          <p:cNvPr id="23" name="Title 1"/>
          <p:cNvSpPr>
            <a:spLocks noGrp="1"/>
          </p:cNvSpPr>
          <p:nvPr>
            <p:ph type="title"/>
          </p:nvPr>
        </p:nvSpPr>
        <p:spPr>
          <a:xfrm>
            <a:off x="457200" y="0"/>
            <a:ext cx="8229600" cy="733266"/>
          </a:xfrm>
          <a:prstGeom prst="rect">
            <a:avLst/>
          </a:prstGeom>
        </p:spPr>
        <p:txBody>
          <a:bodyPr anchor="ctr" anchorCtr="0">
            <a:normAutofit/>
          </a:bodyPr>
          <a:lstStyle>
            <a:lvl1pPr marL="0" marR="0" indent="0" algn="l" defTabSz="457200" rtl="0" eaLnBrk="1" fontAlgn="base" latinLnBrk="0" hangingPunct="1">
              <a:lnSpc>
                <a:spcPct val="100000"/>
              </a:lnSpc>
              <a:spcBef>
                <a:spcPct val="0"/>
              </a:spcBef>
              <a:spcAft>
                <a:spcPct val="0"/>
              </a:spcAft>
              <a:buClrTx/>
              <a:buSzTx/>
              <a:buFontTx/>
              <a:buNone/>
              <a:tabLst/>
              <a:defRPr sz="2400">
                <a:solidFill>
                  <a:schemeClr val="bg1"/>
                </a:solidFill>
              </a:defRPr>
            </a:lvl1pPr>
          </a:lstStyle>
          <a:p>
            <a:r>
              <a:rPr lang="en-US" smtClean="0"/>
              <a:t>Click to edit Master title style</a:t>
            </a:r>
            <a:endParaRPr lang="en-US" dirty="0" smtClean="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3" name="Picture 1" descr="Global Map_Office Locations_06.11_large dots_Final.png"/>
          <p:cNvPicPr>
            <a:picLocks noChangeAspect="1"/>
          </p:cNvPicPr>
          <p:nvPr/>
        </p:nvPicPr>
        <p:blipFill>
          <a:blip r:embed="rId2"/>
          <a:srcRect/>
          <a:stretch>
            <a:fillRect/>
          </a:stretch>
        </p:blipFill>
        <p:spPr bwMode="auto">
          <a:xfrm>
            <a:off x="0" y="815975"/>
            <a:ext cx="9144000" cy="5243513"/>
          </a:xfrm>
          <a:prstGeom prst="rect">
            <a:avLst/>
          </a:prstGeom>
          <a:noFill/>
          <a:ln w="9525">
            <a:noFill/>
            <a:miter lim="800000"/>
            <a:headEnd/>
            <a:tailEnd/>
          </a:ln>
        </p:spPr>
      </p:pic>
      <p:sp>
        <p:nvSpPr>
          <p:cNvPr id="4" name="Rectangle 3"/>
          <p:cNvSpPr/>
          <p:nvPr/>
        </p:nvSpPr>
        <p:spPr>
          <a:xfrm>
            <a:off x="0" y="0"/>
            <a:ext cx="9144000" cy="733266"/>
          </a:xfrm>
          <a:prstGeom prst="rect">
            <a:avLst/>
          </a:prstGeom>
          <a:gradFill flip="none" rotWithShape="1">
            <a:gsLst>
              <a:gs pos="0">
                <a:schemeClr val="accent5"/>
              </a:gs>
              <a:gs pos="100000">
                <a:schemeClr val="accent3"/>
              </a:gs>
            </a:gsLst>
            <a:lin ang="5640000" scaled="0"/>
            <a:tileRect/>
          </a:gradFill>
          <a:ln>
            <a:noFill/>
          </a:ln>
          <a:effectLst>
            <a:outerShdw blurRad="50800" dist="38100" dir="5400000" algn="t" rotWithShape="0">
              <a:prstClr val="black">
                <a:alpha val="40000"/>
              </a:prstClr>
            </a:outerShdw>
          </a:effectLst>
          <a:scene3d>
            <a:camera prst="orthographicFront"/>
            <a:lightRig rig="threePt" dir="t"/>
          </a:scene3d>
          <a:sp3d>
            <a:extrusionClr>
              <a:schemeClr val="accent5"/>
            </a:extrusionClr>
          </a:sp3d>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chemeClr val="accent5"/>
              </a:solidFill>
            </a:endParaRPr>
          </a:p>
        </p:txBody>
      </p:sp>
      <p:sp>
        <p:nvSpPr>
          <p:cNvPr id="5" name="TextBox 4"/>
          <p:cNvSpPr txBox="1">
            <a:spLocks noChangeArrowheads="1"/>
          </p:cNvSpPr>
          <p:nvPr/>
        </p:nvSpPr>
        <p:spPr bwMode="auto">
          <a:xfrm>
            <a:off x="4846638" y="6008688"/>
            <a:ext cx="184150" cy="369887"/>
          </a:xfrm>
          <a:prstGeom prst="rect">
            <a:avLst/>
          </a:prstGeom>
          <a:noFill/>
          <a:ln>
            <a:noFill/>
          </a:ln>
          <a:extLst/>
        </p:spPr>
        <p:txBody>
          <a:bodyPr wrap="none">
            <a:spAutoFit/>
          </a:bodyPr>
          <a:lstStyle>
            <a:lvl1pPr>
              <a:defRPr>
                <a:solidFill>
                  <a:schemeClr val="tx1"/>
                </a:solidFill>
                <a:latin typeface="Arial Narrow" charset="0"/>
                <a:ea typeface="ＭＳ Ｐゴシック" charset="0"/>
                <a:cs typeface="ＭＳ Ｐゴシック" charset="0"/>
              </a:defRPr>
            </a:lvl1pPr>
            <a:lvl2pPr marL="742950" indent="-285750">
              <a:defRPr>
                <a:solidFill>
                  <a:schemeClr val="tx1"/>
                </a:solidFill>
                <a:latin typeface="Arial Narrow" charset="0"/>
                <a:ea typeface="ＭＳ Ｐゴシック" charset="0"/>
              </a:defRPr>
            </a:lvl2pPr>
            <a:lvl3pPr marL="1143000" indent="-228600">
              <a:defRPr>
                <a:solidFill>
                  <a:schemeClr val="tx1"/>
                </a:solidFill>
                <a:latin typeface="Arial Narrow" charset="0"/>
                <a:ea typeface="ＭＳ Ｐゴシック" charset="0"/>
              </a:defRPr>
            </a:lvl3pPr>
            <a:lvl4pPr marL="1600200" indent="-228600">
              <a:defRPr>
                <a:solidFill>
                  <a:schemeClr val="tx1"/>
                </a:solidFill>
                <a:latin typeface="Arial Narrow" charset="0"/>
                <a:ea typeface="ＭＳ Ｐゴシック" charset="0"/>
              </a:defRPr>
            </a:lvl4pPr>
            <a:lvl5pPr marL="2057400" indent="-228600">
              <a:defRPr>
                <a:solidFill>
                  <a:schemeClr val="tx1"/>
                </a:solidFill>
                <a:latin typeface="Arial Narrow" charset="0"/>
                <a:ea typeface="ＭＳ Ｐゴシック" charset="0"/>
              </a:defRPr>
            </a:lvl5pPr>
            <a:lvl6pPr marL="2514600" indent="-228600" fontAlgn="base">
              <a:spcBef>
                <a:spcPct val="0"/>
              </a:spcBef>
              <a:spcAft>
                <a:spcPct val="0"/>
              </a:spcAft>
              <a:defRPr>
                <a:solidFill>
                  <a:schemeClr val="tx1"/>
                </a:solidFill>
                <a:latin typeface="Arial Narrow" charset="0"/>
                <a:ea typeface="ＭＳ Ｐゴシック" charset="0"/>
              </a:defRPr>
            </a:lvl6pPr>
            <a:lvl7pPr marL="2971800" indent="-228600" fontAlgn="base">
              <a:spcBef>
                <a:spcPct val="0"/>
              </a:spcBef>
              <a:spcAft>
                <a:spcPct val="0"/>
              </a:spcAft>
              <a:defRPr>
                <a:solidFill>
                  <a:schemeClr val="tx1"/>
                </a:solidFill>
                <a:latin typeface="Arial Narrow" charset="0"/>
                <a:ea typeface="ＭＳ Ｐゴシック" charset="0"/>
              </a:defRPr>
            </a:lvl7pPr>
            <a:lvl8pPr marL="3429000" indent="-228600" fontAlgn="base">
              <a:spcBef>
                <a:spcPct val="0"/>
              </a:spcBef>
              <a:spcAft>
                <a:spcPct val="0"/>
              </a:spcAft>
              <a:defRPr>
                <a:solidFill>
                  <a:schemeClr val="tx1"/>
                </a:solidFill>
                <a:latin typeface="Arial Narrow" charset="0"/>
                <a:ea typeface="ＭＳ Ｐゴシック" charset="0"/>
              </a:defRPr>
            </a:lvl8pPr>
            <a:lvl9pPr marL="3886200" indent="-228600" fontAlgn="base">
              <a:spcBef>
                <a:spcPct val="0"/>
              </a:spcBef>
              <a:spcAft>
                <a:spcPct val="0"/>
              </a:spcAft>
              <a:defRPr>
                <a:solidFill>
                  <a:schemeClr val="tx1"/>
                </a:solidFill>
                <a:latin typeface="Arial Narrow" charset="0"/>
                <a:ea typeface="ＭＳ Ｐゴシック" charset="0"/>
              </a:defRPr>
            </a:lvl9pPr>
          </a:lstStyle>
          <a:p>
            <a:pPr>
              <a:defRPr/>
            </a:pPr>
            <a:endParaRPr lang="en-US" sz="1800" dirty="0" smtClean="0"/>
          </a:p>
        </p:txBody>
      </p:sp>
      <p:cxnSp>
        <p:nvCxnSpPr>
          <p:cNvPr id="6" name="Straight Connector 15"/>
          <p:cNvCxnSpPr>
            <a:cxnSpLocks noChangeShapeType="1"/>
          </p:cNvCxnSpPr>
          <p:nvPr/>
        </p:nvCxnSpPr>
        <p:spPr bwMode="auto">
          <a:xfrm>
            <a:off x="536575" y="785813"/>
            <a:ext cx="8607425" cy="0"/>
          </a:xfrm>
          <a:prstGeom prst="line">
            <a:avLst/>
          </a:prstGeom>
          <a:noFill/>
          <a:ln w="38100">
            <a:solidFill>
              <a:schemeClr val="accent2"/>
            </a:solidFill>
            <a:round/>
            <a:headEnd/>
            <a:tailEnd/>
          </a:ln>
          <a:effectLst>
            <a:outerShdw dist="23000" dir="5400000" rotWithShape="0">
              <a:srgbClr val="808080">
                <a:alpha val="34998"/>
              </a:srgbClr>
            </a:outerShdw>
          </a:effectLst>
          <a:extLst/>
        </p:spPr>
      </p:cxnSp>
      <p:cxnSp>
        <p:nvCxnSpPr>
          <p:cNvPr id="7" name="Straight Connector 16"/>
          <p:cNvCxnSpPr>
            <a:cxnSpLocks noChangeShapeType="1"/>
          </p:cNvCxnSpPr>
          <p:nvPr/>
        </p:nvCxnSpPr>
        <p:spPr bwMode="auto">
          <a:xfrm flipH="1">
            <a:off x="0" y="785813"/>
            <a:ext cx="406400" cy="0"/>
          </a:xfrm>
          <a:prstGeom prst="line">
            <a:avLst/>
          </a:prstGeom>
          <a:noFill/>
          <a:ln w="38100">
            <a:solidFill>
              <a:schemeClr val="accent1"/>
            </a:solidFill>
            <a:round/>
            <a:headEnd/>
            <a:tailEnd/>
          </a:ln>
          <a:effectLst>
            <a:outerShdw dist="20000" dir="5400000" rotWithShape="0">
              <a:srgbClr val="808080">
                <a:alpha val="37999"/>
              </a:srgbClr>
            </a:outerShdw>
          </a:effectLst>
          <a:extLst/>
        </p:spPr>
      </p:cxnSp>
      <p:sp>
        <p:nvSpPr>
          <p:cNvPr id="8" name="Rectangle 7"/>
          <p:cNvSpPr>
            <a:spLocks noChangeArrowheads="1"/>
          </p:cNvSpPr>
          <p:nvPr/>
        </p:nvSpPr>
        <p:spPr bwMode="auto">
          <a:xfrm>
            <a:off x="0" y="4922838"/>
            <a:ext cx="9144000" cy="1455737"/>
          </a:xfrm>
          <a:prstGeom prst="rect">
            <a:avLst/>
          </a:prstGeom>
          <a:solidFill>
            <a:schemeClr val="bg1">
              <a:alpha val="47842"/>
            </a:schemeClr>
          </a:solidFill>
          <a:ln>
            <a:noFill/>
          </a:ln>
          <a:effectLst>
            <a:outerShdw dist="23000" dir="5400000" rotWithShape="0">
              <a:srgbClr val="808080">
                <a:alpha val="34998"/>
              </a:srgbClr>
            </a:outerShdw>
          </a:effectLst>
          <a:extLst/>
        </p:spPr>
        <p:txBody>
          <a:bodyPr anchor="ctr"/>
          <a:lstStyle/>
          <a:p>
            <a:pPr algn="ctr">
              <a:defRPr/>
            </a:pPr>
            <a:endParaRPr lang="en-US" dirty="0">
              <a:solidFill>
                <a:srgbClr val="FFFFFF"/>
              </a:solidFill>
              <a:latin typeface="Arial Narrow" charset="0"/>
              <a:ea typeface="MS PGothic" charset="0"/>
              <a:cs typeface="MS PGothic" charset="0"/>
            </a:endParaRPr>
          </a:p>
        </p:txBody>
      </p:sp>
      <p:sp>
        <p:nvSpPr>
          <p:cNvPr id="9" name="TextBox 8"/>
          <p:cNvSpPr txBox="1">
            <a:spLocks noChangeArrowheads="1"/>
          </p:cNvSpPr>
          <p:nvPr/>
        </p:nvSpPr>
        <p:spPr bwMode="auto">
          <a:xfrm>
            <a:off x="685800" y="4922838"/>
            <a:ext cx="7762875" cy="1204912"/>
          </a:xfrm>
          <a:prstGeom prst="rect">
            <a:avLst/>
          </a:prstGeom>
          <a:noFill/>
          <a:ln>
            <a:noFill/>
          </a:ln>
          <a:extLst/>
        </p:spPr>
        <p:txBody>
          <a:bodyPr wrap="square">
            <a:spAutoFit/>
          </a:bodyPr>
          <a:lstStyle>
            <a:lvl1pPr>
              <a:defRPr>
                <a:solidFill>
                  <a:schemeClr val="tx1"/>
                </a:solidFill>
                <a:latin typeface="Arial Narrow" charset="0"/>
                <a:ea typeface="ＭＳ Ｐゴシック" charset="0"/>
                <a:cs typeface="ＭＳ Ｐゴシック" charset="0"/>
              </a:defRPr>
            </a:lvl1pPr>
            <a:lvl2pPr marL="742950" indent="-285750">
              <a:defRPr>
                <a:solidFill>
                  <a:schemeClr val="tx1"/>
                </a:solidFill>
                <a:latin typeface="Arial Narrow" charset="0"/>
                <a:ea typeface="ＭＳ Ｐゴシック" charset="0"/>
              </a:defRPr>
            </a:lvl2pPr>
            <a:lvl3pPr marL="1143000" indent="-228600">
              <a:defRPr>
                <a:solidFill>
                  <a:schemeClr val="tx1"/>
                </a:solidFill>
                <a:latin typeface="Arial Narrow" charset="0"/>
                <a:ea typeface="ＭＳ Ｐゴシック" charset="0"/>
              </a:defRPr>
            </a:lvl3pPr>
            <a:lvl4pPr marL="1600200" indent="-228600">
              <a:defRPr>
                <a:solidFill>
                  <a:schemeClr val="tx1"/>
                </a:solidFill>
                <a:latin typeface="Arial Narrow" charset="0"/>
                <a:ea typeface="ＭＳ Ｐゴシック" charset="0"/>
              </a:defRPr>
            </a:lvl4pPr>
            <a:lvl5pPr marL="2057400" indent="-228600">
              <a:defRPr>
                <a:solidFill>
                  <a:schemeClr val="tx1"/>
                </a:solidFill>
                <a:latin typeface="Arial Narrow" charset="0"/>
                <a:ea typeface="ＭＳ Ｐゴシック" charset="0"/>
              </a:defRPr>
            </a:lvl5pPr>
            <a:lvl6pPr marL="2514600" indent="-228600" fontAlgn="base">
              <a:spcBef>
                <a:spcPct val="0"/>
              </a:spcBef>
              <a:spcAft>
                <a:spcPct val="0"/>
              </a:spcAft>
              <a:defRPr>
                <a:solidFill>
                  <a:schemeClr val="tx1"/>
                </a:solidFill>
                <a:latin typeface="Arial Narrow" charset="0"/>
                <a:ea typeface="ＭＳ Ｐゴシック" charset="0"/>
              </a:defRPr>
            </a:lvl6pPr>
            <a:lvl7pPr marL="2971800" indent="-228600" fontAlgn="base">
              <a:spcBef>
                <a:spcPct val="0"/>
              </a:spcBef>
              <a:spcAft>
                <a:spcPct val="0"/>
              </a:spcAft>
              <a:defRPr>
                <a:solidFill>
                  <a:schemeClr val="tx1"/>
                </a:solidFill>
                <a:latin typeface="Arial Narrow" charset="0"/>
                <a:ea typeface="ＭＳ Ｐゴシック" charset="0"/>
              </a:defRPr>
            </a:lvl7pPr>
            <a:lvl8pPr marL="3429000" indent="-228600" fontAlgn="base">
              <a:spcBef>
                <a:spcPct val="0"/>
              </a:spcBef>
              <a:spcAft>
                <a:spcPct val="0"/>
              </a:spcAft>
              <a:defRPr>
                <a:solidFill>
                  <a:schemeClr val="tx1"/>
                </a:solidFill>
                <a:latin typeface="Arial Narrow" charset="0"/>
                <a:ea typeface="ＭＳ Ｐゴシック" charset="0"/>
              </a:defRPr>
            </a:lvl8pPr>
            <a:lvl9pPr marL="3886200" indent="-228600" fontAlgn="base">
              <a:spcBef>
                <a:spcPct val="0"/>
              </a:spcBef>
              <a:spcAft>
                <a:spcPct val="0"/>
              </a:spcAft>
              <a:defRPr>
                <a:solidFill>
                  <a:schemeClr val="tx1"/>
                </a:solidFill>
                <a:latin typeface="Arial Narrow" charset="0"/>
                <a:ea typeface="ＭＳ Ｐゴシック" charset="0"/>
              </a:defRPr>
            </a:lvl9pPr>
          </a:lstStyle>
          <a:p>
            <a:pPr>
              <a:defRPr/>
            </a:pPr>
            <a:r>
              <a:rPr lang="en-US" sz="1400" b="1" dirty="0" smtClean="0">
                <a:solidFill>
                  <a:schemeClr val="accent1"/>
                </a:solidFill>
              </a:rPr>
              <a:t>PFC Energy consultants are present in the following locations:</a:t>
            </a:r>
          </a:p>
          <a:p>
            <a:pPr algn="ctr">
              <a:lnSpc>
                <a:spcPct val="150000"/>
              </a:lnSpc>
              <a:spcBef>
                <a:spcPct val="60000"/>
              </a:spcBef>
              <a:defRPr/>
            </a:pPr>
            <a:r>
              <a:rPr lang="en-US" sz="1600" b="1" dirty="0" smtClean="0">
                <a:solidFill>
                  <a:srgbClr val="454645"/>
                </a:solidFill>
                <a:sym typeface="Wingdings 3" charset="0"/>
              </a:rPr>
              <a:t>Beijing</a:t>
            </a:r>
            <a:r>
              <a:rPr lang="en-US" sz="1600" dirty="0" smtClean="0">
                <a:solidFill>
                  <a:srgbClr val="454645"/>
                </a:solidFill>
              </a:rPr>
              <a:t>  |  Brussels  |  Delhi  |  Ho Chi Minh City  |  </a:t>
            </a:r>
            <a:r>
              <a:rPr lang="en-US" sz="1600" b="1" dirty="0" smtClean="0">
                <a:solidFill>
                  <a:srgbClr val="454645"/>
                </a:solidFill>
                <a:sym typeface="Wingdings 3" charset="0"/>
              </a:rPr>
              <a:t>Houston  </a:t>
            </a:r>
            <a:r>
              <a:rPr lang="en-US" sz="1600" dirty="0" smtClean="0">
                <a:solidFill>
                  <a:srgbClr val="454645"/>
                </a:solidFill>
                <a:sym typeface="Wingdings 3" charset="0"/>
              </a:rPr>
              <a:t>| </a:t>
            </a:r>
            <a:r>
              <a:rPr lang="en-US" sz="1600" b="1" dirty="0" smtClean="0">
                <a:solidFill>
                  <a:srgbClr val="454645"/>
                </a:solidFill>
                <a:sym typeface="Wingdings 3" charset="0"/>
              </a:rPr>
              <a:t> Kuala Lumpur</a:t>
            </a:r>
            <a:r>
              <a:rPr lang="en-US" sz="1600" dirty="0" smtClean="0">
                <a:solidFill>
                  <a:srgbClr val="454645"/>
                </a:solidFill>
                <a:sym typeface="Wingdings 3" charset="0"/>
              </a:rPr>
              <a:t>  |  </a:t>
            </a:r>
            <a:r>
              <a:rPr lang="en-US" sz="1600" dirty="0" smtClean="0">
                <a:solidFill>
                  <a:srgbClr val="454645"/>
                </a:solidFill>
              </a:rPr>
              <a:t>London  |  Mumbai  |  New York  |  </a:t>
            </a:r>
            <a:r>
              <a:rPr lang="en-US" sz="1600" b="1" dirty="0" smtClean="0">
                <a:solidFill>
                  <a:srgbClr val="454645"/>
                </a:solidFill>
                <a:sym typeface="Wingdings 3" charset="0"/>
              </a:rPr>
              <a:t>Paris  </a:t>
            </a:r>
            <a:r>
              <a:rPr lang="en-US" sz="1600" dirty="0" smtClean="0">
                <a:solidFill>
                  <a:srgbClr val="454645"/>
                </a:solidFill>
                <a:sym typeface="Wingdings 3" charset="0"/>
              </a:rPr>
              <a:t>|  </a:t>
            </a:r>
            <a:r>
              <a:rPr lang="en-US" sz="1600" b="1" dirty="0" smtClean="0">
                <a:solidFill>
                  <a:srgbClr val="454645"/>
                </a:solidFill>
                <a:sym typeface="Wingdings 3" charset="0"/>
              </a:rPr>
              <a:t>Singapore</a:t>
            </a:r>
            <a:r>
              <a:rPr lang="en-US" sz="1600" dirty="0" smtClean="0">
                <a:solidFill>
                  <a:srgbClr val="454645"/>
                </a:solidFill>
                <a:sym typeface="Wingdings 3" charset="0"/>
              </a:rPr>
              <a:t>  |</a:t>
            </a:r>
            <a:r>
              <a:rPr lang="en-US" sz="1600" b="1" dirty="0" smtClean="0">
                <a:solidFill>
                  <a:srgbClr val="454645"/>
                </a:solidFill>
                <a:sym typeface="Wingdings 3" charset="0"/>
              </a:rPr>
              <a:t>  </a:t>
            </a:r>
            <a:r>
              <a:rPr lang="en-US" sz="1600" dirty="0" smtClean="0">
                <a:solidFill>
                  <a:srgbClr val="454645"/>
                </a:solidFill>
                <a:sym typeface="Wingdings 3" charset="0"/>
              </a:rPr>
              <a:t>Vancouver  |  </a:t>
            </a:r>
            <a:r>
              <a:rPr lang="en-US" sz="1600" b="1" dirty="0" smtClean="0">
                <a:solidFill>
                  <a:srgbClr val="454645"/>
                </a:solidFill>
                <a:sym typeface="Wingdings 3" charset="0"/>
              </a:rPr>
              <a:t>Washington, DC</a:t>
            </a:r>
            <a:r>
              <a:rPr lang="en-US" sz="1600" dirty="0" smtClean="0">
                <a:solidFill>
                  <a:srgbClr val="4D4D4D"/>
                </a:solidFill>
                <a:sym typeface="Wingdings 3" charset="0"/>
              </a:rPr>
              <a:t>	</a:t>
            </a:r>
            <a:endParaRPr lang="en-US" sz="1600" dirty="0" smtClean="0"/>
          </a:p>
        </p:txBody>
      </p:sp>
      <p:sp>
        <p:nvSpPr>
          <p:cNvPr id="10" name="Rectangle 15"/>
          <p:cNvSpPr>
            <a:spLocks noChangeArrowheads="1"/>
          </p:cNvSpPr>
          <p:nvPr/>
        </p:nvSpPr>
        <p:spPr bwMode="auto">
          <a:xfrm>
            <a:off x="6951663" y="6111875"/>
            <a:ext cx="1892300" cy="230188"/>
          </a:xfrm>
          <a:prstGeom prst="rect">
            <a:avLst/>
          </a:prstGeom>
          <a:noFill/>
          <a:ln>
            <a:noFill/>
          </a:ln>
          <a:extLst/>
        </p:spPr>
        <p:txBody>
          <a:bodyPr wrap="none">
            <a:spAutoFit/>
          </a:bodyPr>
          <a:lstStyle/>
          <a:p>
            <a:pPr>
              <a:spcBef>
                <a:spcPct val="180000"/>
              </a:spcBef>
              <a:spcAft>
                <a:spcPct val="50000"/>
              </a:spcAft>
              <a:tabLst>
                <a:tab pos="265113" algn="l"/>
              </a:tabLst>
              <a:defRPr/>
            </a:pPr>
            <a:r>
              <a:rPr lang="en-US" sz="900" i="1" dirty="0">
                <a:solidFill>
                  <a:schemeClr val="tx2"/>
                </a:solidFill>
                <a:latin typeface="Arial Narrow" charset="0"/>
                <a:ea typeface="MS PGothic" charset="0"/>
                <a:cs typeface="MS PGothic" charset="0"/>
              </a:rPr>
              <a:t>Main regional offices are shown as bold.</a:t>
            </a:r>
          </a:p>
        </p:txBody>
      </p:sp>
      <p:sp>
        <p:nvSpPr>
          <p:cNvPr id="11" name="Rectangle 14"/>
          <p:cNvSpPr>
            <a:spLocks noChangeArrowheads="1"/>
          </p:cNvSpPr>
          <p:nvPr/>
        </p:nvSpPr>
        <p:spPr bwMode="auto">
          <a:xfrm>
            <a:off x="395288" y="6111875"/>
            <a:ext cx="4391025" cy="230188"/>
          </a:xfrm>
          <a:prstGeom prst="rect">
            <a:avLst/>
          </a:prstGeom>
          <a:noFill/>
          <a:ln>
            <a:noFill/>
          </a:ln>
          <a:extLst/>
        </p:spPr>
        <p:txBody>
          <a:bodyPr>
            <a:spAutoFit/>
          </a:bodyPr>
          <a:lstStyle/>
          <a:p>
            <a:pPr>
              <a:spcBef>
                <a:spcPct val="30000"/>
              </a:spcBef>
              <a:tabLst>
                <a:tab pos="265113" algn="l"/>
              </a:tabLst>
              <a:defRPr/>
            </a:pPr>
            <a:r>
              <a:rPr lang="en-US" sz="900" b="1" dirty="0">
                <a:solidFill>
                  <a:srgbClr val="1B82CE"/>
                </a:solidFill>
                <a:latin typeface="Arial Narrow" charset="0"/>
                <a:ea typeface="MS PGothic" charset="0"/>
                <a:cs typeface="MS PGothic" charset="0"/>
              </a:rPr>
              <a:t>www.pfcenergy.com  |  info@pfcenergy.com</a:t>
            </a:r>
          </a:p>
        </p:txBody>
      </p:sp>
      <p:sp>
        <p:nvSpPr>
          <p:cNvPr id="19" name="Title 1"/>
          <p:cNvSpPr>
            <a:spLocks noGrp="1"/>
          </p:cNvSpPr>
          <p:nvPr>
            <p:ph type="title"/>
          </p:nvPr>
        </p:nvSpPr>
        <p:spPr>
          <a:xfrm>
            <a:off x="457200" y="0"/>
            <a:ext cx="8229600" cy="733266"/>
          </a:xfrm>
          <a:prstGeom prst="rect">
            <a:avLst/>
          </a:prstGeom>
        </p:spPr>
        <p:txBody>
          <a:bodyPr anchor="ctr" anchorCtr="0">
            <a:normAutofit/>
          </a:bodyPr>
          <a:lstStyle>
            <a:lvl1pPr algn="l">
              <a:defRPr sz="2400">
                <a:solidFill>
                  <a:schemeClr val="bg1"/>
                </a:solidFill>
              </a:defRPr>
            </a:lvl1pPr>
          </a:lstStyle>
          <a:p>
            <a:r>
              <a:rPr lang="en-US" smtClean="0"/>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4" descr="PFC Energy_50.png"/>
          <p:cNvPicPr>
            <a:picLocks noChangeAspect="1"/>
          </p:cNvPicPr>
          <p:nvPr/>
        </p:nvPicPr>
        <p:blipFill>
          <a:blip r:embed="rId18"/>
          <a:srcRect/>
          <a:stretch>
            <a:fillRect/>
          </a:stretch>
        </p:blipFill>
        <p:spPr bwMode="auto">
          <a:xfrm>
            <a:off x="7388225" y="6488113"/>
            <a:ext cx="1316038" cy="254000"/>
          </a:xfrm>
          <a:prstGeom prst="rect">
            <a:avLst/>
          </a:prstGeom>
          <a:noFill/>
          <a:ln w="9525">
            <a:noFill/>
            <a:miter lim="800000"/>
            <a:headEnd/>
            <a:tailEnd/>
          </a:ln>
        </p:spPr>
      </p:pic>
      <p:sp>
        <p:nvSpPr>
          <p:cNvPr id="1027" name="Text Box 6"/>
          <p:cNvSpPr txBox="1">
            <a:spLocks noChangeArrowheads="1"/>
          </p:cNvSpPr>
          <p:nvPr/>
        </p:nvSpPr>
        <p:spPr bwMode="auto">
          <a:xfrm>
            <a:off x="469900" y="6513513"/>
            <a:ext cx="6794500" cy="230187"/>
          </a:xfrm>
          <a:prstGeom prst="rect">
            <a:avLst/>
          </a:prstGeom>
          <a:noFill/>
          <a:ln>
            <a:noFill/>
          </a:ln>
          <a:extLst/>
        </p:spPr>
        <p:txBody>
          <a:bodyPr lIns="0" rIns="0">
            <a:spAutoFit/>
          </a:bodyPr>
          <a:lstStyle>
            <a:lvl1pPr eaLnBrk="0" hangingPunct="0">
              <a:defRPr sz="2400">
                <a:solidFill>
                  <a:schemeClr val="tx1"/>
                </a:solidFill>
                <a:latin typeface="Arial Narrow" charset="0"/>
                <a:ea typeface="MS PGothic" charset="0"/>
                <a:cs typeface="MS PGothic" charset="0"/>
              </a:defRPr>
            </a:lvl1pPr>
            <a:lvl2pPr marL="742950" indent="-285750" eaLnBrk="0" hangingPunct="0">
              <a:defRPr sz="2400">
                <a:solidFill>
                  <a:schemeClr val="tx1"/>
                </a:solidFill>
                <a:latin typeface="Arial Narrow" charset="0"/>
                <a:ea typeface="MS PGothic" charset="0"/>
                <a:cs typeface="MS PGothic" charset="0"/>
              </a:defRPr>
            </a:lvl2pPr>
            <a:lvl3pPr marL="1143000" indent="-228600" eaLnBrk="0" hangingPunct="0">
              <a:defRPr sz="2400">
                <a:solidFill>
                  <a:schemeClr val="tx1"/>
                </a:solidFill>
                <a:latin typeface="Arial Narrow" charset="0"/>
                <a:ea typeface="MS PGothic" charset="0"/>
                <a:cs typeface="MS PGothic" charset="0"/>
              </a:defRPr>
            </a:lvl3pPr>
            <a:lvl4pPr marL="1600200" indent="-228600" eaLnBrk="0" hangingPunct="0">
              <a:defRPr sz="2400">
                <a:solidFill>
                  <a:schemeClr val="tx1"/>
                </a:solidFill>
                <a:latin typeface="Arial Narrow" charset="0"/>
                <a:ea typeface="MS PGothic" charset="0"/>
                <a:cs typeface="MS PGothic" charset="0"/>
              </a:defRPr>
            </a:lvl4pPr>
            <a:lvl5pPr marL="2057400" indent="-228600" eaLnBrk="0" hangingPunct="0">
              <a:defRPr sz="2400">
                <a:solidFill>
                  <a:schemeClr val="tx1"/>
                </a:solidFill>
                <a:latin typeface="Arial Narrow"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Narrow"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Narrow"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Narrow"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Narrow" charset="0"/>
                <a:ea typeface="MS PGothic" charset="0"/>
                <a:cs typeface="MS PGothic" charset="0"/>
              </a:defRPr>
            </a:lvl9pPr>
          </a:lstStyle>
          <a:p>
            <a:pPr>
              <a:spcBef>
                <a:spcPct val="50000"/>
              </a:spcBef>
              <a:defRPr/>
            </a:pPr>
            <a:r>
              <a:rPr lang="en-US" sz="900" dirty="0" smtClean="0">
                <a:solidFill>
                  <a:srgbClr val="777777"/>
                </a:solidFill>
                <a:latin typeface="Arial" charset="0"/>
                <a:cs typeface="Arial" charset="0"/>
              </a:rPr>
              <a:t>Alaska Upstream Discussion Slides  |  © PFC Energy 2011  |  Page </a:t>
            </a:r>
            <a:fld id="{43F7A453-1046-4D3E-8B2E-7B7B6DF6EDBE}" type="slidenum">
              <a:rPr lang="en-US" sz="900" smtClean="0">
                <a:solidFill>
                  <a:srgbClr val="777777"/>
                </a:solidFill>
                <a:latin typeface="Arial" charset="0"/>
                <a:cs typeface="Arial" charset="0"/>
              </a:rPr>
              <a:pPr>
                <a:spcBef>
                  <a:spcPct val="50000"/>
                </a:spcBef>
                <a:defRPr/>
              </a:pPr>
              <a:t>‹#›</a:t>
            </a:fld>
            <a:r>
              <a:rPr lang="en-US" sz="900" dirty="0" smtClean="0">
                <a:solidFill>
                  <a:srgbClr val="777777"/>
                </a:solidFill>
                <a:latin typeface="Arial" charset="0"/>
                <a:cs typeface="Arial" charset="0"/>
              </a:rPr>
              <a:t> |  </a:t>
            </a:r>
            <a:fld id="{0DAD91C3-07EA-DE48-BA8C-DDC7282517C3}" type="datetime4">
              <a:rPr lang="en-US" sz="900" smtClean="0">
                <a:solidFill>
                  <a:srgbClr val="777777"/>
                </a:solidFill>
                <a:latin typeface="Arial" charset="0"/>
                <a:cs typeface="Arial" charset="0"/>
              </a:rPr>
              <a:pPr>
                <a:spcBef>
                  <a:spcPct val="50000"/>
                </a:spcBef>
                <a:defRPr/>
              </a:pPr>
              <a:t>April 24, 2012</a:t>
            </a:fld>
            <a:endParaRPr lang="en-US" sz="900" dirty="0" smtClean="0">
              <a:solidFill>
                <a:srgbClr val="777777"/>
              </a:solidFill>
              <a:latin typeface="Times New Roman" charset="0"/>
            </a:endParaRPr>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86" r:id="rId12"/>
    <p:sldLayoutId id="2147483698" r:id="rId13"/>
    <p:sldLayoutId id="2147483699" r:id="rId14"/>
    <p:sldLayoutId id="2147483700" r:id="rId15"/>
    <p:sldLayoutId id="2147483701" r:id="rId16"/>
  </p:sldLayoutIdLst>
  <p:hf sldNum="0" hdr="0" ftr="0"/>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MS PGothic" pitchFamily="34" charset="-128"/>
        </a:defRPr>
      </a:lvl1pPr>
      <a:lvl2pPr algn="ctr" defTabSz="457200" rtl="0" eaLnBrk="0" fontAlgn="base" hangingPunct="0">
        <a:spcBef>
          <a:spcPct val="0"/>
        </a:spcBef>
        <a:spcAft>
          <a:spcPct val="0"/>
        </a:spcAft>
        <a:defRPr sz="4400">
          <a:solidFill>
            <a:schemeClr val="tx1"/>
          </a:solidFill>
          <a:latin typeface="Arial" charset="0"/>
          <a:ea typeface="MS PGothic" pitchFamily="34" charset="-128"/>
          <a:cs typeface="MS PGothic" pitchFamily="34" charset="-128"/>
        </a:defRPr>
      </a:lvl2pPr>
      <a:lvl3pPr algn="ctr" defTabSz="457200" rtl="0" eaLnBrk="0" fontAlgn="base" hangingPunct="0">
        <a:spcBef>
          <a:spcPct val="0"/>
        </a:spcBef>
        <a:spcAft>
          <a:spcPct val="0"/>
        </a:spcAft>
        <a:defRPr sz="4400">
          <a:solidFill>
            <a:schemeClr val="tx1"/>
          </a:solidFill>
          <a:latin typeface="Arial" charset="0"/>
          <a:ea typeface="MS PGothic" pitchFamily="34" charset="-128"/>
          <a:cs typeface="MS PGothic" pitchFamily="34" charset="-128"/>
        </a:defRPr>
      </a:lvl3pPr>
      <a:lvl4pPr algn="ctr" defTabSz="457200" rtl="0" eaLnBrk="0" fontAlgn="base" hangingPunct="0">
        <a:spcBef>
          <a:spcPct val="0"/>
        </a:spcBef>
        <a:spcAft>
          <a:spcPct val="0"/>
        </a:spcAft>
        <a:defRPr sz="4400">
          <a:solidFill>
            <a:schemeClr val="tx1"/>
          </a:solidFill>
          <a:latin typeface="Arial" charset="0"/>
          <a:ea typeface="MS PGothic" pitchFamily="34" charset="-128"/>
          <a:cs typeface="MS PGothic" pitchFamily="34" charset="-128"/>
        </a:defRPr>
      </a:lvl4pPr>
      <a:lvl5pPr algn="ctr" defTabSz="457200" rtl="0" eaLnBrk="0" fontAlgn="base" hangingPunct="0">
        <a:spcBef>
          <a:spcPct val="0"/>
        </a:spcBef>
        <a:spcAft>
          <a:spcPct val="0"/>
        </a:spcAft>
        <a:defRPr sz="4400">
          <a:solidFill>
            <a:schemeClr val="tx1"/>
          </a:solidFill>
          <a:latin typeface="Arial" charset="0"/>
          <a:ea typeface="MS PGothic" pitchFamily="34" charset="-128"/>
          <a:cs typeface="MS PGothic" pitchFamily="34" charset="-128"/>
        </a:defRPr>
      </a:lvl5pPr>
      <a:lvl6pPr marL="457200"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S PGothic" pitchFamily="34"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S PGothic" charset="0"/>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28.emf"/><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30.emf"/><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36.emf"/><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0.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23.emf"/><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5.xml"/></Relationships>
</file>

<file path=ppt/slides/_rels/slide5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xml"/><Relationship Id="rId1" Type="http://schemas.openxmlformats.org/officeDocument/2006/relationships/slideLayout" Target="../slideLayouts/slideLayout16.xml"/><Relationship Id="rId4" Type="http://schemas.openxmlformats.org/officeDocument/2006/relationships/image" Target="../media/image41.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86150" y="850900"/>
            <a:ext cx="5200650" cy="2578100"/>
          </a:xfrm>
        </p:spPr>
        <p:txBody>
          <a:bodyPr rtlCol="0"/>
          <a:lstStyle/>
          <a:p>
            <a:pPr eaLnBrk="1" fontAlgn="auto" hangingPunct="1">
              <a:spcAft>
                <a:spcPts val="0"/>
              </a:spcAft>
              <a:defRPr/>
            </a:pPr>
            <a:r>
              <a:rPr lang="en-US" dirty="0" smtClean="0">
                <a:ea typeface="+mj-ea"/>
                <a:cs typeface="+mj-cs"/>
              </a:rPr>
              <a:t>Capital Allocation and Global Portfolio Review:  </a:t>
            </a:r>
            <a:r>
              <a:rPr lang="en-US" sz="2000" dirty="0" smtClean="0">
                <a:solidFill>
                  <a:schemeClr val="bg2"/>
                </a:solidFill>
                <a:ea typeface="+mj-ea"/>
                <a:cs typeface="+mj-cs"/>
              </a:rPr>
              <a:t>Discussion Slides for the Alaska House Resources Committee</a:t>
            </a:r>
            <a:endParaRPr lang="en-US" dirty="0">
              <a:solidFill>
                <a:schemeClr val="bg2"/>
              </a:solidFill>
              <a:ea typeface="+mj-ea"/>
              <a:cs typeface="+mj-cs"/>
            </a:endParaRPr>
          </a:p>
        </p:txBody>
      </p:sp>
      <p:sp>
        <p:nvSpPr>
          <p:cNvPr id="3" name="Text Placeholder 2"/>
          <p:cNvSpPr>
            <a:spLocks noGrp="1"/>
          </p:cNvSpPr>
          <p:nvPr>
            <p:ph type="body" idx="1"/>
          </p:nvPr>
        </p:nvSpPr>
        <p:spPr>
          <a:xfrm>
            <a:off x="3486150" y="5218113"/>
            <a:ext cx="5205413" cy="704850"/>
          </a:xfrm>
        </p:spPr>
        <p:txBody>
          <a:bodyPr rtlCol="0">
            <a:normAutofit fontScale="77500" lnSpcReduction="20000"/>
          </a:bodyPr>
          <a:lstStyle/>
          <a:p>
            <a:pPr eaLnBrk="1" fontAlgn="auto" hangingPunct="1">
              <a:spcAft>
                <a:spcPts val="0"/>
              </a:spcAft>
              <a:buFont typeface="Arial"/>
              <a:buNone/>
              <a:defRPr/>
            </a:pPr>
            <a:r>
              <a:rPr lang="en-US" dirty="0" smtClean="0">
                <a:ea typeface="+mn-ea"/>
                <a:cs typeface="+mn-cs"/>
              </a:rPr>
              <a:t>Tony Reinsch</a:t>
            </a:r>
          </a:p>
          <a:p>
            <a:pPr eaLnBrk="1" fontAlgn="auto" hangingPunct="1">
              <a:spcAft>
                <a:spcPts val="0"/>
              </a:spcAft>
              <a:buFont typeface="Arial"/>
              <a:buNone/>
              <a:defRPr/>
            </a:pPr>
            <a:r>
              <a:rPr lang="en-US" dirty="0" smtClean="0">
                <a:ea typeface="+mn-ea"/>
                <a:cs typeface="+mn-cs"/>
              </a:rPr>
              <a:t>Senior Director, Upstream &amp; Gas</a:t>
            </a:r>
          </a:p>
          <a:p>
            <a:pPr eaLnBrk="1" fontAlgn="auto" hangingPunct="1">
              <a:spcAft>
                <a:spcPts val="0"/>
              </a:spcAft>
              <a:buFont typeface="Arial"/>
              <a:buNone/>
              <a:defRPr/>
            </a:pPr>
            <a:r>
              <a:rPr lang="en-US" dirty="0" smtClean="0">
                <a:ea typeface="+mn-ea"/>
                <a:cs typeface="+mn-cs"/>
              </a:rPr>
              <a:t>PFC Energy</a:t>
            </a:r>
            <a:endParaRPr lang="en-US" dirty="0">
              <a:ea typeface="+mn-ea"/>
              <a:cs typeface="+mn-cs"/>
            </a:endParaRPr>
          </a:p>
        </p:txBody>
      </p:sp>
      <p:sp>
        <p:nvSpPr>
          <p:cNvPr id="6" name="Text Placeholder 5"/>
          <p:cNvSpPr>
            <a:spLocks noGrp="1"/>
          </p:cNvSpPr>
          <p:nvPr>
            <p:ph type="body" idx="13"/>
          </p:nvPr>
        </p:nvSpPr>
        <p:spPr>
          <a:xfrm>
            <a:off x="3486150" y="4584700"/>
            <a:ext cx="1806575" cy="631825"/>
          </a:xfrm>
        </p:spPr>
        <p:txBody>
          <a:bodyPr rtlCol="0"/>
          <a:lstStyle/>
          <a:p>
            <a:pPr eaLnBrk="1" fontAlgn="auto" hangingPunct="1">
              <a:spcAft>
                <a:spcPts val="0"/>
              </a:spcAft>
              <a:buFont typeface="Arial"/>
              <a:buNone/>
              <a:defRPr/>
            </a:pPr>
            <a:r>
              <a:rPr lang="en-US" dirty="0" smtClean="0">
                <a:ea typeface="+mn-ea"/>
                <a:cs typeface="+mn-cs"/>
              </a:rPr>
              <a:t>April 21, 2012</a:t>
            </a:r>
            <a:endParaRPr lang="en-US" dirty="0">
              <a:ea typeface="+mn-ea"/>
              <a:cs typeface="+mn-cs"/>
            </a:endParaRPr>
          </a:p>
        </p:txBody>
      </p:sp>
      <p:sp>
        <p:nvSpPr>
          <p:cNvPr id="5" name="Text Placeholder 2"/>
          <p:cNvSpPr txBox="1">
            <a:spLocks/>
          </p:cNvSpPr>
          <p:nvPr/>
        </p:nvSpPr>
        <p:spPr>
          <a:xfrm>
            <a:off x="6488113" y="5224463"/>
            <a:ext cx="2403475" cy="704850"/>
          </a:xfrm>
          <a:prstGeom prst="rect">
            <a:avLst/>
          </a:prstGeom>
        </p:spPr>
        <p:txBody>
          <a:bodyPr>
            <a:normAutofit/>
          </a:bodyPr>
          <a:lstStyle>
            <a:lvl1pPr marL="0" indent="0" algn="l" defTabSz="457200" rtl="0" eaLnBrk="0" fontAlgn="base" hangingPunct="0">
              <a:spcBef>
                <a:spcPct val="20000"/>
              </a:spcBef>
              <a:spcAft>
                <a:spcPct val="0"/>
              </a:spcAft>
              <a:buFont typeface="Arial" charset="0"/>
              <a:buNone/>
              <a:defRPr sz="1800" kern="1200">
                <a:solidFill>
                  <a:srgbClr val="FFFFFF"/>
                </a:solidFill>
                <a:latin typeface="+mj-lt"/>
                <a:ea typeface="ＭＳ Ｐゴシック" pitchFamily="34" charset="-128"/>
                <a:cs typeface="MS PGothic" pitchFamily="34" charset="-128"/>
              </a:defRPr>
            </a:lvl1pPr>
            <a:lvl2pPr marL="457200" indent="0" algn="l" defTabSz="457200" rtl="0" eaLnBrk="0" fontAlgn="base" hangingPunct="0">
              <a:spcBef>
                <a:spcPct val="20000"/>
              </a:spcBef>
              <a:spcAft>
                <a:spcPct val="0"/>
              </a:spcAft>
              <a:buFont typeface="Arial" charset="0"/>
              <a:buNone/>
              <a:defRPr sz="1800" kern="1200">
                <a:solidFill>
                  <a:schemeClr val="tx1">
                    <a:tint val="75000"/>
                  </a:schemeClr>
                </a:solidFill>
                <a:latin typeface="+mn-lt"/>
                <a:ea typeface="ＭＳ Ｐゴシック" pitchFamily="34" charset="-128"/>
                <a:cs typeface="MS PGothic" charset="0"/>
              </a:defRPr>
            </a:lvl2pPr>
            <a:lvl3pPr marL="914400" indent="0" algn="l" defTabSz="457200" rtl="0" eaLnBrk="0" fontAlgn="base" hangingPunct="0">
              <a:spcBef>
                <a:spcPct val="20000"/>
              </a:spcBef>
              <a:spcAft>
                <a:spcPct val="0"/>
              </a:spcAft>
              <a:buFont typeface="Arial" charset="0"/>
              <a:buNone/>
              <a:defRPr sz="1600" kern="1200">
                <a:solidFill>
                  <a:schemeClr val="tx1">
                    <a:tint val="75000"/>
                  </a:schemeClr>
                </a:solidFill>
                <a:latin typeface="+mn-lt"/>
                <a:ea typeface="ＭＳ Ｐゴシック" pitchFamily="34" charset="-128"/>
                <a:cs typeface="MS PGothic" charset="0"/>
              </a:defRPr>
            </a:lvl3pPr>
            <a:lvl4pPr marL="1371600" indent="0" algn="l" defTabSz="457200" rtl="0" eaLnBrk="0" fontAlgn="base" hangingPunct="0">
              <a:spcBef>
                <a:spcPct val="20000"/>
              </a:spcBef>
              <a:spcAft>
                <a:spcPct val="0"/>
              </a:spcAft>
              <a:buFont typeface="Arial" charset="0"/>
              <a:buNone/>
              <a:defRPr sz="1400" kern="1200">
                <a:solidFill>
                  <a:schemeClr val="tx1">
                    <a:tint val="75000"/>
                  </a:schemeClr>
                </a:solidFill>
                <a:latin typeface="+mn-lt"/>
                <a:ea typeface="ＭＳ Ｐゴシック" pitchFamily="34" charset="-128"/>
                <a:cs typeface="MS PGothic" charset="0"/>
              </a:defRPr>
            </a:lvl4pPr>
            <a:lvl5pPr marL="1828800" indent="0" algn="l" defTabSz="457200" rtl="0" eaLnBrk="0" fontAlgn="base" hangingPunct="0">
              <a:spcBef>
                <a:spcPct val="20000"/>
              </a:spcBef>
              <a:spcAft>
                <a:spcPct val="0"/>
              </a:spcAft>
              <a:buFont typeface="Arial" charset="0"/>
              <a:buNone/>
              <a:defRPr sz="1400" kern="1200">
                <a:solidFill>
                  <a:schemeClr val="tx1">
                    <a:tint val="75000"/>
                  </a:schemeClr>
                </a:solidFill>
                <a:latin typeface="+mn-lt"/>
                <a:ea typeface="ＭＳ Ｐゴシック" pitchFamily="34" charset="-128"/>
                <a:cs typeface="MS PGothic" charset="0"/>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eaLnBrk="1" fontAlgn="auto" hangingPunct="1">
              <a:spcAft>
                <a:spcPts val="0"/>
              </a:spcAft>
              <a:buFont typeface="Arial"/>
              <a:buNone/>
              <a:defRPr/>
            </a:pPr>
            <a:endParaRPr lang="en-US" dirty="0">
              <a:ea typeface="+mn-ea"/>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bwMode="auto">
          <a:xfrm>
            <a:off x="457200" y="0"/>
            <a:ext cx="8229600" cy="733425"/>
          </a:xfrm>
          <a:noFill/>
          <a:ln>
            <a:miter lim="800000"/>
            <a:headEnd/>
            <a:tailEnd/>
          </a:ln>
        </p:spPr>
        <p:txBody>
          <a:bodyPr vert="horz" wrap="square" lIns="91440" tIns="45720" rIns="91440" bIns="45720" numCol="1" compatLnSpc="1">
            <a:prstTxWarp prst="textNoShape">
              <a:avLst/>
            </a:prstTxWarp>
          </a:bodyPr>
          <a:lstStyle/>
          <a:p>
            <a:pPr eaLnBrk="1" hangingPunct="1"/>
            <a:r>
              <a:rPr lang="en-US" smtClean="0"/>
              <a:t>Upstream Financial Metrics:  Measuring Performance</a:t>
            </a:r>
          </a:p>
        </p:txBody>
      </p:sp>
      <p:sp>
        <p:nvSpPr>
          <p:cNvPr id="9219" name="Rectangle 3"/>
          <p:cNvSpPr>
            <a:spLocks noGrp="1" noChangeArrowheads="1"/>
          </p:cNvSpPr>
          <p:nvPr>
            <p:ph type="body" idx="1"/>
          </p:nvPr>
        </p:nvSpPr>
        <p:spPr>
          <a:xfrm>
            <a:off x="506413" y="942975"/>
            <a:ext cx="8180387" cy="5715000"/>
          </a:xfrm>
        </p:spPr>
        <p:txBody>
          <a:bodyPr/>
          <a:lstStyle/>
          <a:p>
            <a:pPr algn="just" eaLnBrk="1" hangingPunct="1">
              <a:lnSpc>
                <a:spcPct val="80000"/>
              </a:lnSpc>
              <a:buClr>
                <a:schemeClr val="bg1">
                  <a:lumMod val="50000"/>
                </a:schemeClr>
              </a:buClr>
              <a:buFont typeface="Arial" charset="0"/>
              <a:buChar char="•"/>
              <a:defRPr/>
            </a:pPr>
            <a:r>
              <a:rPr lang="en-US" sz="1600" b="1" dirty="0" smtClean="0">
                <a:solidFill>
                  <a:srgbClr val="990000"/>
                </a:solidFill>
                <a:ea typeface="ＭＳ Ｐゴシック" pitchFamily="34" charset="-128"/>
              </a:rPr>
              <a:t>Growth</a:t>
            </a:r>
            <a:r>
              <a:rPr lang="en-US" sz="1600" dirty="0" smtClean="0">
                <a:solidFill>
                  <a:schemeClr val="accent3"/>
                </a:solidFill>
                <a:ea typeface="ＭＳ Ｐゴシック" pitchFamily="34" charset="-128"/>
              </a:rPr>
              <a:t> </a:t>
            </a:r>
            <a:r>
              <a:rPr lang="en-US" sz="1600" dirty="0" smtClean="0">
                <a:solidFill>
                  <a:schemeClr val="tx1"/>
                </a:solidFill>
                <a:ea typeface="ＭＳ Ｐゴシック" pitchFamily="34" charset="-128"/>
              </a:rPr>
              <a:t>.. </a:t>
            </a:r>
            <a:r>
              <a:rPr lang="en-US" sz="1600" u="sng" dirty="0" smtClean="0">
                <a:solidFill>
                  <a:schemeClr val="tx1"/>
                </a:solidFill>
                <a:ea typeface="ＭＳ Ｐゴシック" pitchFamily="34" charset="-128"/>
              </a:rPr>
              <a:t>Ability to manage the “top line.”</a:t>
            </a:r>
          </a:p>
          <a:p>
            <a:pPr lvl="1" algn="just" eaLnBrk="1" hangingPunct="1">
              <a:lnSpc>
                <a:spcPct val="80000"/>
              </a:lnSpc>
              <a:buClr>
                <a:schemeClr val="bg1">
                  <a:lumMod val="50000"/>
                </a:schemeClr>
              </a:buClr>
              <a:buFont typeface="Arial" charset="0"/>
              <a:buChar char="–"/>
              <a:defRPr/>
            </a:pPr>
            <a:r>
              <a:rPr lang="en-US" sz="1400" dirty="0" smtClean="0">
                <a:solidFill>
                  <a:schemeClr val="tx1"/>
                </a:solidFill>
                <a:ea typeface="ＭＳ Ｐゴシック" pitchFamily="34" charset="-128"/>
              </a:rPr>
              <a:t>CAGR in Production and Reserves relative to target</a:t>
            </a:r>
          </a:p>
          <a:p>
            <a:pPr lvl="1" algn="just" eaLnBrk="1" hangingPunct="1">
              <a:lnSpc>
                <a:spcPct val="80000"/>
              </a:lnSpc>
              <a:buClr>
                <a:schemeClr val="bg1">
                  <a:lumMod val="50000"/>
                </a:schemeClr>
              </a:buClr>
              <a:buFont typeface="Arial" charset="0"/>
              <a:buChar char="–"/>
              <a:defRPr/>
            </a:pPr>
            <a:r>
              <a:rPr lang="en-US" sz="1400" dirty="0" smtClean="0">
                <a:solidFill>
                  <a:schemeClr val="tx1"/>
                </a:solidFill>
                <a:ea typeface="ＭＳ Ｐゴシック" pitchFamily="34" charset="-128"/>
              </a:rPr>
              <a:t>Quality of growth .. Where, how, consistent or not</a:t>
            </a:r>
          </a:p>
          <a:p>
            <a:pPr lvl="1" algn="just" eaLnBrk="1" hangingPunct="1">
              <a:lnSpc>
                <a:spcPct val="80000"/>
              </a:lnSpc>
              <a:buClr>
                <a:schemeClr val="bg1">
                  <a:lumMod val="50000"/>
                </a:schemeClr>
              </a:buClr>
              <a:buFont typeface="Arial" charset="0"/>
              <a:buChar char="–"/>
              <a:defRPr/>
            </a:pPr>
            <a:r>
              <a:rPr lang="en-US" sz="1400" dirty="0" smtClean="0">
                <a:solidFill>
                  <a:schemeClr val="tx1"/>
                </a:solidFill>
                <a:ea typeface="ＭＳ Ｐゴシック" pitchFamily="34" charset="-128"/>
              </a:rPr>
              <a:t>Plowback Rate. .. To show relative growth intentions between different regions </a:t>
            </a:r>
          </a:p>
          <a:p>
            <a:pPr algn="just" eaLnBrk="1" hangingPunct="1">
              <a:lnSpc>
                <a:spcPct val="80000"/>
              </a:lnSpc>
              <a:buClr>
                <a:schemeClr val="bg1">
                  <a:lumMod val="50000"/>
                </a:schemeClr>
              </a:buClr>
              <a:buFont typeface="Arial" charset="0"/>
              <a:buChar char="•"/>
              <a:defRPr/>
            </a:pPr>
            <a:endParaRPr lang="en-US" sz="1600" dirty="0" smtClean="0">
              <a:solidFill>
                <a:srgbClr val="990000"/>
              </a:solidFill>
              <a:ea typeface="ＭＳ Ｐゴシック" pitchFamily="34" charset="-128"/>
            </a:endParaRPr>
          </a:p>
          <a:p>
            <a:pPr algn="just" eaLnBrk="1" hangingPunct="1">
              <a:lnSpc>
                <a:spcPct val="80000"/>
              </a:lnSpc>
              <a:buClr>
                <a:schemeClr val="bg1">
                  <a:lumMod val="50000"/>
                </a:schemeClr>
              </a:buClr>
              <a:buFont typeface="Arial" charset="0"/>
              <a:buChar char="•"/>
              <a:defRPr/>
            </a:pPr>
            <a:r>
              <a:rPr lang="en-US" sz="1600" b="1" dirty="0" smtClean="0">
                <a:solidFill>
                  <a:srgbClr val="990000"/>
                </a:solidFill>
                <a:ea typeface="ＭＳ Ｐゴシック" pitchFamily="34" charset="-128"/>
              </a:rPr>
              <a:t>Profitability</a:t>
            </a:r>
            <a:r>
              <a:rPr lang="en-US" sz="1600" dirty="0" smtClean="0">
                <a:solidFill>
                  <a:schemeClr val="accent3"/>
                </a:solidFill>
                <a:ea typeface="ＭＳ Ｐゴシック" pitchFamily="34" charset="-128"/>
              </a:rPr>
              <a:t> </a:t>
            </a:r>
            <a:r>
              <a:rPr lang="en-US" sz="1600" dirty="0" smtClean="0">
                <a:solidFill>
                  <a:schemeClr val="tx1"/>
                </a:solidFill>
                <a:ea typeface="ＭＳ Ｐゴシック" pitchFamily="34" charset="-128"/>
              </a:rPr>
              <a:t>.. </a:t>
            </a:r>
            <a:r>
              <a:rPr lang="en-US" sz="1600" u="sng" dirty="0" smtClean="0">
                <a:solidFill>
                  <a:schemeClr val="tx1"/>
                </a:solidFill>
                <a:ea typeface="ＭＳ Ｐゴシック" pitchFamily="34" charset="-128"/>
              </a:rPr>
              <a:t>Ability to manage the “bottom line.”</a:t>
            </a:r>
          </a:p>
          <a:p>
            <a:pPr lvl="1" algn="just" eaLnBrk="1" hangingPunct="1">
              <a:lnSpc>
                <a:spcPct val="80000"/>
              </a:lnSpc>
              <a:buClr>
                <a:schemeClr val="bg1">
                  <a:lumMod val="50000"/>
                </a:schemeClr>
              </a:buClr>
              <a:buFont typeface="Arial" charset="0"/>
              <a:buChar char="–"/>
              <a:defRPr/>
            </a:pPr>
            <a:r>
              <a:rPr lang="en-US" sz="1400" dirty="0" smtClean="0">
                <a:solidFill>
                  <a:schemeClr val="tx1"/>
                </a:solidFill>
                <a:ea typeface="ＭＳ Ｐゴシック" pitchFamily="34" charset="-128"/>
              </a:rPr>
              <a:t>Upstream Cash flows</a:t>
            </a:r>
          </a:p>
          <a:p>
            <a:pPr lvl="1" algn="just" eaLnBrk="1" hangingPunct="1">
              <a:lnSpc>
                <a:spcPct val="80000"/>
              </a:lnSpc>
              <a:buClr>
                <a:schemeClr val="bg1">
                  <a:lumMod val="50000"/>
                </a:schemeClr>
              </a:buClr>
              <a:buFont typeface="Arial" charset="0"/>
              <a:buChar char="–"/>
              <a:defRPr/>
            </a:pPr>
            <a:r>
              <a:rPr lang="en-US" sz="1400" dirty="0" smtClean="0">
                <a:solidFill>
                  <a:schemeClr val="tx1"/>
                </a:solidFill>
                <a:ea typeface="ＭＳ Ｐゴシック" pitchFamily="34" charset="-128"/>
              </a:rPr>
              <a:t>Upstream Net Income </a:t>
            </a:r>
          </a:p>
          <a:p>
            <a:pPr lvl="1" algn="just" eaLnBrk="1" hangingPunct="1">
              <a:lnSpc>
                <a:spcPct val="80000"/>
              </a:lnSpc>
              <a:buClr>
                <a:schemeClr val="bg1">
                  <a:lumMod val="50000"/>
                </a:schemeClr>
              </a:buClr>
              <a:buFont typeface="Arial" charset="0"/>
              <a:buChar char="–"/>
              <a:defRPr/>
            </a:pPr>
            <a:r>
              <a:rPr lang="en-US" sz="1400" dirty="0" smtClean="0">
                <a:solidFill>
                  <a:schemeClr val="tx1"/>
                </a:solidFill>
                <a:ea typeface="ＭＳ Ｐゴシック" pitchFamily="34" charset="-128"/>
              </a:rPr>
              <a:t>Upstream Production Costs</a:t>
            </a:r>
          </a:p>
          <a:p>
            <a:pPr algn="just" eaLnBrk="1" hangingPunct="1">
              <a:lnSpc>
                <a:spcPct val="80000"/>
              </a:lnSpc>
              <a:buClr>
                <a:schemeClr val="bg1">
                  <a:lumMod val="50000"/>
                </a:schemeClr>
              </a:buClr>
              <a:buFont typeface="Arial" charset="0"/>
              <a:buChar char="•"/>
              <a:defRPr/>
            </a:pPr>
            <a:endParaRPr lang="en-US" sz="1600" dirty="0" smtClean="0">
              <a:solidFill>
                <a:srgbClr val="990000"/>
              </a:solidFill>
              <a:ea typeface="ＭＳ Ｐゴシック" pitchFamily="34" charset="-128"/>
            </a:endParaRPr>
          </a:p>
          <a:p>
            <a:pPr algn="just" eaLnBrk="1" hangingPunct="1">
              <a:lnSpc>
                <a:spcPct val="80000"/>
              </a:lnSpc>
              <a:buClr>
                <a:schemeClr val="bg1">
                  <a:lumMod val="50000"/>
                </a:schemeClr>
              </a:buClr>
              <a:buFont typeface="Arial" charset="0"/>
              <a:buChar char="•"/>
              <a:defRPr/>
            </a:pPr>
            <a:r>
              <a:rPr lang="en-US" sz="1600" b="1" dirty="0" smtClean="0">
                <a:solidFill>
                  <a:srgbClr val="990000"/>
                </a:solidFill>
                <a:ea typeface="ＭＳ Ｐゴシック" pitchFamily="34" charset="-128"/>
              </a:rPr>
              <a:t>Efficiency</a:t>
            </a:r>
            <a:r>
              <a:rPr lang="en-US" sz="1600" b="1" dirty="0" smtClean="0">
                <a:solidFill>
                  <a:schemeClr val="accent3"/>
                </a:solidFill>
                <a:ea typeface="ＭＳ Ｐゴシック" pitchFamily="34" charset="-128"/>
              </a:rPr>
              <a:t> </a:t>
            </a:r>
            <a:r>
              <a:rPr lang="en-US" sz="1600" dirty="0" smtClean="0">
                <a:solidFill>
                  <a:schemeClr val="tx1"/>
                </a:solidFill>
                <a:ea typeface="ＭＳ Ｐゴシック" pitchFamily="34" charset="-128"/>
              </a:rPr>
              <a:t>.. </a:t>
            </a:r>
            <a:r>
              <a:rPr lang="en-US" sz="1600" u="sng" dirty="0" smtClean="0">
                <a:solidFill>
                  <a:schemeClr val="tx1"/>
                </a:solidFill>
                <a:ea typeface="ＭＳ Ｐゴシック" pitchFamily="34" charset="-128"/>
              </a:rPr>
              <a:t>Ability to manage capital.</a:t>
            </a:r>
          </a:p>
          <a:p>
            <a:pPr lvl="1" algn="just" eaLnBrk="1" hangingPunct="1">
              <a:lnSpc>
                <a:spcPct val="80000"/>
              </a:lnSpc>
              <a:buClr>
                <a:schemeClr val="bg1">
                  <a:lumMod val="50000"/>
                </a:schemeClr>
              </a:buClr>
              <a:buFont typeface="Arial" charset="0"/>
              <a:buChar char="–"/>
              <a:defRPr/>
            </a:pPr>
            <a:r>
              <a:rPr lang="en-US" sz="1400" dirty="0" smtClean="0">
                <a:solidFill>
                  <a:schemeClr val="tx1"/>
                </a:solidFill>
                <a:ea typeface="ＭＳ Ｐゴシック" pitchFamily="34" charset="-128"/>
              </a:rPr>
              <a:t>Upstream ROCE</a:t>
            </a:r>
          </a:p>
          <a:p>
            <a:pPr lvl="1" algn="just" eaLnBrk="1" hangingPunct="1">
              <a:lnSpc>
                <a:spcPct val="80000"/>
              </a:lnSpc>
              <a:buClr>
                <a:schemeClr val="bg1">
                  <a:lumMod val="50000"/>
                </a:schemeClr>
              </a:buClr>
              <a:buFont typeface="Arial" charset="0"/>
              <a:buChar char="–"/>
              <a:defRPr/>
            </a:pPr>
            <a:r>
              <a:rPr lang="en-US" sz="1400" dirty="0" smtClean="0">
                <a:solidFill>
                  <a:schemeClr val="tx1"/>
                </a:solidFill>
                <a:ea typeface="ＭＳ Ｐゴシック" pitchFamily="34" charset="-128"/>
              </a:rPr>
              <a:t>Finding costs, F&amp;D costs, Replacement Costs</a:t>
            </a:r>
          </a:p>
          <a:p>
            <a:pPr algn="just" eaLnBrk="1" hangingPunct="1">
              <a:lnSpc>
                <a:spcPct val="80000"/>
              </a:lnSpc>
              <a:buClr>
                <a:schemeClr val="bg1">
                  <a:lumMod val="50000"/>
                </a:schemeClr>
              </a:buClr>
              <a:buFont typeface="Arial" charset="0"/>
              <a:buChar char="•"/>
              <a:defRPr/>
            </a:pPr>
            <a:endParaRPr lang="en-US" sz="1600" dirty="0" smtClean="0">
              <a:solidFill>
                <a:srgbClr val="990000"/>
              </a:solidFill>
              <a:ea typeface="ＭＳ Ｐゴシック" pitchFamily="34" charset="-128"/>
            </a:endParaRPr>
          </a:p>
          <a:p>
            <a:pPr algn="just" eaLnBrk="1" hangingPunct="1">
              <a:lnSpc>
                <a:spcPct val="80000"/>
              </a:lnSpc>
              <a:buClr>
                <a:schemeClr val="bg1">
                  <a:lumMod val="50000"/>
                </a:schemeClr>
              </a:buClr>
              <a:buFont typeface="Arial" charset="0"/>
              <a:buChar char="•"/>
              <a:defRPr/>
            </a:pPr>
            <a:r>
              <a:rPr lang="en-US" sz="1600" b="1" dirty="0" smtClean="0">
                <a:solidFill>
                  <a:srgbClr val="990000"/>
                </a:solidFill>
                <a:ea typeface="ＭＳ Ｐゴシック" pitchFamily="34" charset="-128"/>
              </a:rPr>
              <a:t>Cash Flow</a:t>
            </a:r>
            <a:r>
              <a:rPr lang="en-US" sz="1600" b="1" dirty="0" smtClean="0">
                <a:solidFill>
                  <a:srgbClr val="095C99"/>
                </a:solidFill>
                <a:ea typeface="ＭＳ Ｐゴシック" pitchFamily="34" charset="-128"/>
              </a:rPr>
              <a:t> </a:t>
            </a:r>
            <a:r>
              <a:rPr lang="en-US" sz="1600" dirty="0" smtClean="0">
                <a:solidFill>
                  <a:schemeClr val="tx1"/>
                </a:solidFill>
                <a:ea typeface="ＭＳ Ｐゴシック" pitchFamily="34" charset="-128"/>
              </a:rPr>
              <a:t>.. </a:t>
            </a:r>
            <a:r>
              <a:rPr lang="en-US" sz="1600" u="sng" dirty="0" smtClean="0">
                <a:solidFill>
                  <a:schemeClr val="tx1"/>
                </a:solidFill>
                <a:ea typeface="ＭＳ Ｐゴシック" pitchFamily="34" charset="-128"/>
              </a:rPr>
              <a:t>Ability to manage investment/re-investment in the portfolio. </a:t>
            </a:r>
          </a:p>
          <a:p>
            <a:pPr lvl="1" algn="just" eaLnBrk="1" hangingPunct="1">
              <a:lnSpc>
                <a:spcPct val="80000"/>
              </a:lnSpc>
              <a:buClr>
                <a:schemeClr val="bg1">
                  <a:lumMod val="50000"/>
                </a:schemeClr>
              </a:buClr>
              <a:buFont typeface="Arial" charset="0"/>
              <a:buChar char="–"/>
              <a:defRPr/>
            </a:pPr>
            <a:r>
              <a:rPr lang="en-US" sz="1400" dirty="0" smtClean="0">
                <a:solidFill>
                  <a:schemeClr val="tx1"/>
                </a:solidFill>
                <a:ea typeface="ＭＳ Ｐゴシック" pitchFamily="34" charset="-128"/>
              </a:rPr>
              <a:t>Financial Strategy (debt targets, debt/capital ratio, dividend requirements)</a:t>
            </a:r>
          </a:p>
          <a:p>
            <a:pPr lvl="1" algn="just" eaLnBrk="1" hangingPunct="1">
              <a:lnSpc>
                <a:spcPct val="80000"/>
              </a:lnSpc>
              <a:buClr>
                <a:schemeClr val="bg1">
                  <a:lumMod val="50000"/>
                </a:schemeClr>
              </a:buClr>
              <a:buFont typeface="Arial" charset="0"/>
              <a:buChar char="–"/>
              <a:defRPr/>
            </a:pPr>
            <a:r>
              <a:rPr lang="en-US" sz="1400" dirty="0" smtClean="0">
                <a:solidFill>
                  <a:schemeClr val="tx1"/>
                </a:solidFill>
                <a:ea typeface="ＭＳ Ｐゴシック" pitchFamily="34" charset="-128"/>
              </a:rPr>
              <a:t>Self-financing nature of portfolio (free cash flow versus </a:t>
            </a:r>
            <a:r>
              <a:rPr lang="en-US" sz="1400" dirty="0" err="1" smtClean="0">
                <a:solidFill>
                  <a:schemeClr val="tx1"/>
                </a:solidFill>
                <a:ea typeface="ＭＳ Ｐゴシック" pitchFamily="34" charset="-128"/>
              </a:rPr>
              <a:t>capex</a:t>
            </a:r>
            <a:r>
              <a:rPr lang="en-US" sz="1400" dirty="0" smtClean="0">
                <a:solidFill>
                  <a:schemeClr val="tx1"/>
                </a:solidFill>
                <a:ea typeface="ＭＳ Ｐゴシック" pitchFamily="34" charset="-128"/>
              </a:rPr>
              <a:t>:  regional and global)</a:t>
            </a:r>
          </a:p>
          <a:p>
            <a:pPr algn="just" eaLnBrk="1" hangingPunct="1">
              <a:lnSpc>
                <a:spcPct val="80000"/>
              </a:lnSpc>
              <a:buClr>
                <a:schemeClr val="bg1">
                  <a:lumMod val="50000"/>
                </a:schemeClr>
              </a:buClr>
              <a:buFont typeface="Arial" charset="0"/>
              <a:buChar char="•"/>
              <a:defRPr/>
            </a:pPr>
            <a:endParaRPr lang="en-US" sz="1600" dirty="0" smtClean="0">
              <a:solidFill>
                <a:srgbClr val="990000"/>
              </a:solidFill>
              <a:ea typeface="ＭＳ Ｐゴシック" pitchFamily="34" charset="-128"/>
            </a:endParaRPr>
          </a:p>
          <a:p>
            <a:pPr algn="just" eaLnBrk="1" hangingPunct="1">
              <a:lnSpc>
                <a:spcPct val="80000"/>
              </a:lnSpc>
              <a:buClr>
                <a:schemeClr val="bg1">
                  <a:lumMod val="50000"/>
                </a:schemeClr>
              </a:buClr>
              <a:buFont typeface="Arial" charset="0"/>
              <a:buChar char="•"/>
              <a:defRPr/>
            </a:pPr>
            <a:r>
              <a:rPr lang="en-US" sz="1600" b="1" dirty="0" smtClean="0">
                <a:solidFill>
                  <a:srgbClr val="990000"/>
                </a:solidFill>
                <a:ea typeface="ＭＳ Ｐゴシック" pitchFamily="34" charset="-128"/>
              </a:rPr>
              <a:t>Risk</a:t>
            </a:r>
            <a:r>
              <a:rPr lang="en-US" sz="1600" dirty="0" smtClean="0">
                <a:solidFill>
                  <a:srgbClr val="095C99"/>
                </a:solidFill>
                <a:ea typeface="ＭＳ Ｐゴシック" pitchFamily="34" charset="-128"/>
              </a:rPr>
              <a:t> </a:t>
            </a:r>
            <a:r>
              <a:rPr lang="en-US" sz="1600" dirty="0" smtClean="0">
                <a:solidFill>
                  <a:schemeClr val="tx1"/>
                </a:solidFill>
                <a:ea typeface="ＭＳ Ｐゴシック" pitchFamily="34" charset="-128"/>
              </a:rPr>
              <a:t>.. </a:t>
            </a:r>
            <a:r>
              <a:rPr lang="en-US" sz="1600" u="sng" dirty="0" smtClean="0">
                <a:solidFill>
                  <a:schemeClr val="tx1"/>
                </a:solidFill>
                <a:ea typeface="ＭＳ Ｐゴシック" pitchFamily="34" charset="-128"/>
              </a:rPr>
              <a:t>Ability to manage a diversified portfolio.</a:t>
            </a:r>
          </a:p>
          <a:p>
            <a:pPr lvl="1" algn="just" eaLnBrk="1" hangingPunct="1">
              <a:lnSpc>
                <a:spcPct val="80000"/>
              </a:lnSpc>
              <a:buClr>
                <a:schemeClr val="bg1">
                  <a:lumMod val="50000"/>
                </a:schemeClr>
              </a:buClr>
              <a:buFont typeface="Arial" charset="0"/>
              <a:buChar char="–"/>
              <a:defRPr/>
            </a:pPr>
            <a:r>
              <a:rPr lang="en-US" sz="1400" dirty="0" smtClean="0">
                <a:solidFill>
                  <a:schemeClr val="tx1"/>
                </a:solidFill>
                <a:ea typeface="ＭＳ Ｐゴシック" pitchFamily="34" charset="-128"/>
              </a:rPr>
              <a:t>Financial Risk:  Debt-to-Capital ratio, financial flexibility </a:t>
            </a:r>
          </a:p>
          <a:p>
            <a:pPr lvl="1" algn="just" eaLnBrk="1" hangingPunct="1">
              <a:lnSpc>
                <a:spcPct val="80000"/>
              </a:lnSpc>
              <a:buFont typeface="Arial" charset="0"/>
              <a:buChar char="–"/>
              <a:defRPr/>
            </a:pPr>
            <a:r>
              <a:rPr lang="en-US" sz="1400" dirty="0" smtClean="0">
                <a:solidFill>
                  <a:schemeClr val="tx1"/>
                </a:solidFill>
                <a:ea typeface="ＭＳ Ｐゴシック" pitchFamily="34" charset="-128"/>
              </a:rPr>
              <a:t>New Source Risk:  Thinner margin barrels dominating new source volumes</a:t>
            </a:r>
          </a:p>
          <a:p>
            <a:pPr algn="just" eaLnBrk="1" hangingPunct="1">
              <a:lnSpc>
                <a:spcPct val="80000"/>
              </a:lnSpc>
              <a:buFont typeface="Arial" charset="0"/>
              <a:buChar char="•"/>
              <a:defRPr/>
            </a:pPr>
            <a:endParaRPr lang="en-US" sz="1600" dirty="0" smtClean="0">
              <a:ea typeface="ＭＳ Ｐゴシック" pitchFamily="34" charset="-128"/>
            </a:endParaRPr>
          </a:p>
        </p:txBody>
      </p:sp>
      <p:sp>
        <p:nvSpPr>
          <p:cNvPr id="4" name="Right Brace 3"/>
          <p:cNvSpPr/>
          <p:nvPr/>
        </p:nvSpPr>
        <p:spPr>
          <a:xfrm>
            <a:off x="3590925" y="2295525"/>
            <a:ext cx="257175" cy="647700"/>
          </a:xfrm>
          <a:prstGeom prst="rightBrace">
            <a:avLst>
              <a:gd name="adj1" fmla="val 30555"/>
              <a:gd name="adj2" fmla="val 50000"/>
            </a:avLst>
          </a:prstGeom>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CA"/>
          </a:p>
        </p:txBody>
      </p:sp>
      <p:sp>
        <p:nvSpPr>
          <p:cNvPr id="23557" name="TextBox 4"/>
          <p:cNvSpPr txBox="1">
            <a:spLocks noChangeArrowheads="1"/>
          </p:cNvSpPr>
          <p:nvPr/>
        </p:nvSpPr>
        <p:spPr bwMode="auto">
          <a:xfrm>
            <a:off x="3829050" y="2457450"/>
            <a:ext cx="2724150" cy="307975"/>
          </a:xfrm>
          <a:prstGeom prst="rect">
            <a:avLst/>
          </a:prstGeom>
          <a:noFill/>
          <a:ln w="9525">
            <a:noFill/>
            <a:miter lim="800000"/>
            <a:headEnd/>
            <a:tailEnd/>
          </a:ln>
        </p:spPr>
        <p:txBody>
          <a:bodyPr>
            <a:spAutoFit/>
          </a:bodyPr>
          <a:lstStyle/>
          <a:p>
            <a:r>
              <a:rPr lang="en-CA" sz="1400">
                <a:latin typeface="Arial" pitchFamily="34" charset="0"/>
              </a:rPr>
              <a:t>Absolute and “per boe” basis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marL="0" indent="0" algn="just" eaLnBrk="1" hangingPunct="1">
              <a:spcBef>
                <a:spcPct val="50000"/>
              </a:spcBef>
              <a:buFont typeface="Wingdings" pitchFamily="2" charset="2"/>
              <a:buNone/>
              <a:defRPr/>
            </a:pPr>
            <a:r>
              <a:rPr lang="en-US" sz="1800" dirty="0" smtClean="0">
                <a:solidFill>
                  <a:schemeClr val="tx1"/>
                </a:solidFill>
                <a:ea typeface="ＭＳ Ｐゴシック" pitchFamily="34" charset="-128"/>
              </a:rPr>
              <a:t>Energy companies employ a variety of Benchmarks </a:t>
            </a:r>
            <a:r>
              <a:rPr lang="en-US" sz="1800" dirty="0">
                <a:solidFill>
                  <a:schemeClr val="tx1"/>
                </a:solidFill>
                <a:ea typeface="ＭＳ Ｐゴシック" pitchFamily="34" charset="-128"/>
              </a:rPr>
              <a:t>or Metrics </a:t>
            </a:r>
            <a:r>
              <a:rPr lang="en-US" sz="1800" dirty="0" smtClean="0">
                <a:solidFill>
                  <a:schemeClr val="tx1"/>
                </a:solidFill>
                <a:ea typeface="ＭＳ Ｐゴシック" pitchFamily="34" charset="-128"/>
              </a:rPr>
              <a:t>to rank investment opportunities and to allocate financial capital.  Some of the more common include:</a:t>
            </a:r>
            <a:endParaRPr lang="en-US" sz="1800" dirty="0">
              <a:solidFill>
                <a:schemeClr val="tx1"/>
              </a:solidFill>
              <a:ea typeface="ＭＳ Ｐゴシック" pitchFamily="34" charset="-128"/>
            </a:endParaRPr>
          </a:p>
          <a:p>
            <a:pPr marL="177800" indent="-177800" algn="just" eaLnBrk="1" hangingPunct="1">
              <a:spcBef>
                <a:spcPct val="50000"/>
              </a:spcBef>
              <a:buClr>
                <a:schemeClr val="bg1">
                  <a:lumMod val="50000"/>
                </a:schemeClr>
              </a:buClr>
              <a:buFont typeface="Arial" charset="0"/>
              <a:buChar char="•"/>
              <a:defRPr/>
            </a:pPr>
            <a:r>
              <a:rPr lang="en-US" sz="1600" u="sng" dirty="0" smtClean="0">
                <a:solidFill>
                  <a:srgbClr val="C00000"/>
                </a:solidFill>
                <a:ea typeface="ＭＳ Ｐゴシック" pitchFamily="34" charset="-128"/>
              </a:rPr>
              <a:t>Pay-out period</a:t>
            </a:r>
            <a:r>
              <a:rPr lang="en-US" sz="1600" dirty="0" smtClean="0">
                <a:solidFill>
                  <a:schemeClr val="tx1"/>
                </a:solidFill>
                <a:ea typeface="ＭＳ Ｐゴシック" pitchFamily="34" charset="-128"/>
              </a:rPr>
              <a:t>; length of time required to recoup financial capital being placed at risk.  Simplest selection metric, important to firms with scarce capital resources.  No reference to project value after pay-out </a:t>
            </a:r>
          </a:p>
          <a:p>
            <a:pPr marL="177800" indent="-177800" algn="just" eaLnBrk="1" hangingPunct="1">
              <a:spcBef>
                <a:spcPct val="50000"/>
              </a:spcBef>
              <a:buClr>
                <a:schemeClr val="bg1">
                  <a:lumMod val="50000"/>
                </a:schemeClr>
              </a:buClr>
              <a:buFont typeface="Arial" charset="0"/>
              <a:buChar char="•"/>
              <a:defRPr/>
            </a:pPr>
            <a:r>
              <a:rPr lang="en-US" sz="1600" u="sng" dirty="0" smtClean="0">
                <a:solidFill>
                  <a:srgbClr val="C00000"/>
                </a:solidFill>
                <a:ea typeface="ＭＳ Ｐゴシック" pitchFamily="34" charset="-128"/>
              </a:rPr>
              <a:t>Internal Rate </a:t>
            </a:r>
            <a:r>
              <a:rPr lang="en-US" sz="1600" u="sng" dirty="0">
                <a:solidFill>
                  <a:srgbClr val="C00000"/>
                </a:solidFill>
                <a:ea typeface="ＭＳ Ｐゴシック" pitchFamily="34" charset="-128"/>
              </a:rPr>
              <a:t>of </a:t>
            </a:r>
            <a:r>
              <a:rPr lang="en-US" sz="1600" u="sng" dirty="0" smtClean="0">
                <a:solidFill>
                  <a:srgbClr val="C00000"/>
                </a:solidFill>
                <a:ea typeface="ＭＳ Ｐゴシック" pitchFamily="34" charset="-128"/>
              </a:rPr>
              <a:t>Return</a:t>
            </a:r>
            <a:r>
              <a:rPr lang="en-US" sz="1600" dirty="0" smtClean="0">
                <a:solidFill>
                  <a:schemeClr val="tx1"/>
                </a:solidFill>
                <a:ea typeface="ＭＳ Ｐゴシック" pitchFamily="34" charset="-128"/>
              </a:rPr>
              <a:t>; discount rate at which PV of costs = PV of revenues</a:t>
            </a:r>
            <a:endParaRPr lang="en-US" sz="1600" dirty="0">
              <a:solidFill>
                <a:schemeClr val="tx1"/>
              </a:solidFill>
              <a:ea typeface="ＭＳ Ｐゴシック" pitchFamily="34" charset="-128"/>
            </a:endParaRPr>
          </a:p>
          <a:p>
            <a:pPr marL="177800" indent="-177800" algn="just" eaLnBrk="1" hangingPunct="1">
              <a:spcBef>
                <a:spcPct val="50000"/>
              </a:spcBef>
              <a:buClr>
                <a:schemeClr val="bg1">
                  <a:lumMod val="50000"/>
                </a:schemeClr>
              </a:buClr>
              <a:buFont typeface="Arial" charset="0"/>
              <a:buChar char="•"/>
              <a:defRPr/>
            </a:pPr>
            <a:r>
              <a:rPr lang="en-US" sz="1600" u="sng" dirty="0">
                <a:solidFill>
                  <a:srgbClr val="C00000"/>
                </a:solidFill>
                <a:ea typeface="ＭＳ Ｐゴシック" pitchFamily="34" charset="-128"/>
              </a:rPr>
              <a:t>Net Present </a:t>
            </a:r>
            <a:r>
              <a:rPr lang="en-US" sz="1600" u="sng" dirty="0" smtClean="0">
                <a:solidFill>
                  <a:srgbClr val="C00000"/>
                </a:solidFill>
                <a:ea typeface="ＭＳ Ｐゴシック" pitchFamily="34" charset="-128"/>
              </a:rPr>
              <a:t>Value</a:t>
            </a:r>
            <a:r>
              <a:rPr lang="en-US" sz="1600" dirty="0" smtClean="0">
                <a:solidFill>
                  <a:schemeClr val="tx1"/>
                </a:solidFill>
                <a:ea typeface="ＭＳ Ｐゴシック" pitchFamily="34" charset="-128"/>
              </a:rPr>
              <a:t>; PV of costs less PV of revenue flows (using discount rate reflecting cost of capital, cost of borrowing, or other);</a:t>
            </a:r>
            <a:endParaRPr lang="en-US" sz="1600" dirty="0">
              <a:solidFill>
                <a:schemeClr val="tx1"/>
              </a:solidFill>
              <a:ea typeface="ＭＳ Ｐゴシック" pitchFamily="34" charset="-128"/>
            </a:endParaRPr>
          </a:p>
          <a:p>
            <a:pPr marL="577850" lvl="1" indent="-177800" algn="just" eaLnBrk="1" hangingPunct="1">
              <a:spcBef>
                <a:spcPct val="50000"/>
              </a:spcBef>
              <a:buClr>
                <a:schemeClr val="bg1">
                  <a:lumMod val="50000"/>
                </a:schemeClr>
              </a:buClr>
              <a:buFont typeface="Arial" charset="0"/>
              <a:buChar char="–"/>
              <a:defRPr/>
            </a:pPr>
            <a:r>
              <a:rPr lang="en-US" sz="1400" u="sng" dirty="0" smtClean="0">
                <a:solidFill>
                  <a:schemeClr val="tx1"/>
                </a:solidFill>
                <a:ea typeface="ＭＳ Ｐゴシック" pitchFamily="34" charset="-128"/>
              </a:rPr>
              <a:t>NPV/</a:t>
            </a:r>
            <a:r>
              <a:rPr lang="en-US" sz="1400" u="sng" dirty="0" err="1" smtClean="0">
                <a:solidFill>
                  <a:schemeClr val="tx1"/>
                </a:solidFill>
                <a:ea typeface="ＭＳ Ｐゴシック" pitchFamily="34" charset="-128"/>
              </a:rPr>
              <a:t>boe</a:t>
            </a:r>
            <a:r>
              <a:rPr lang="en-US" sz="1400" dirty="0" smtClean="0">
                <a:solidFill>
                  <a:schemeClr val="tx1"/>
                </a:solidFill>
                <a:ea typeface="ＭＳ Ｐゴシック" pitchFamily="34" charset="-128"/>
              </a:rPr>
              <a:t>; incorporates concept of investment efficiency</a:t>
            </a:r>
            <a:endParaRPr lang="en-US" sz="1400" dirty="0">
              <a:solidFill>
                <a:schemeClr val="tx1"/>
              </a:solidFill>
              <a:ea typeface="ＭＳ Ｐゴシック" pitchFamily="34" charset="-128"/>
            </a:endParaRPr>
          </a:p>
          <a:p>
            <a:pPr marL="577850" lvl="1" indent="-177800" algn="just" eaLnBrk="1" hangingPunct="1">
              <a:spcBef>
                <a:spcPct val="50000"/>
              </a:spcBef>
              <a:buClr>
                <a:schemeClr val="bg1">
                  <a:lumMod val="50000"/>
                </a:schemeClr>
              </a:buClr>
              <a:buFont typeface="Arial" charset="0"/>
              <a:buChar char="–"/>
              <a:defRPr/>
            </a:pPr>
            <a:r>
              <a:rPr lang="en-US" sz="1400" u="sng" dirty="0" smtClean="0">
                <a:solidFill>
                  <a:schemeClr val="tx1"/>
                </a:solidFill>
                <a:ea typeface="ＭＳ Ｐゴシック" pitchFamily="34" charset="-128"/>
              </a:rPr>
              <a:t>NPV/Investment</a:t>
            </a:r>
            <a:r>
              <a:rPr lang="en-US" sz="1400" dirty="0" smtClean="0">
                <a:solidFill>
                  <a:schemeClr val="tx1"/>
                </a:solidFill>
                <a:ea typeface="ＭＳ Ｐゴシック" pitchFamily="34" charset="-128"/>
              </a:rPr>
              <a:t>; incorporates assessment of return to the investment dollar.  Also referred to as </a:t>
            </a:r>
            <a:r>
              <a:rPr lang="en-US" sz="1400" b="1" dirty="0" smtClean="0">
                <a:solidFill>
                  <a:srgbClr val="C00000"/>
                </a:solidFill>
                <a:ea typeface="ＭＳ Ｐゴシック" pitchFamily="34" charset="-128"/>
              </a:rPr>
              <a:t>PVPI</a:t>
            </a:r>
            <a:endParaRPr lang="en-US" sz="1400" b="1" dirty="0">
              <a:solidFill>
                <a:srgbClr val="C00000"/>
              </a:solidFill>
              <a:ea typeface="ＭＳ Ｐゴシック" pitchFamily="34" charset="-128"/>
            </a:endParaRPr>
          </a:p>
          <a:p>
            <a:pPr marL="177800" indent="-177800" algn="just" eaLnBrk="1" hangingPunct="1">
              <a:spcBef>
                <a:spcPct val="50000"/>
              </a:spcBef>
              <a:buClr>
                <a:schemeClr val="bg1">
                  <a:lumMod val="50000"/>
                </a:schemeClr>
              </a:buClr>
              <a:buFont typeface="Arial" charset="0"/>
              <a:buChar char="•"/>
              <a:defRPr/>
            </a:pPr>
            <a:r>
              <a:rPr lang="en-US" sz="1600" u="sng" dirty="0" smtClean="0">
                <a:solidFill>
                  <a:srgbClr val="C00000"/>
                </a:solidFill>
                <a:ea typeface="ＭＳ Ｐゴシック" pitchFamily="34" charset="-128"/>
              </a:rPr>
              <a:t>Recycle Ratio</a:t>
            </a:r>
            <a:r>
              <a:rPr lang="en-US" sz="1600" dirty="0" smtClean="0">
                <a:solidFill>
                  <a:schemeClr val="tx1"/>
                </a:solidFill>
                <a:ea typeface="ＭＳ Ｐゴシック" pitchFamily="34" charset="-128"/>
              </a:rPr>
              <a:t>:  Netback or profit per </a:t>
            </a:r>
            <a:r>
              <a:rPr lang="en-US" sz="1600" dirty="0" err="1" smtClean="0">
                <a:solidFill>
                  <a:schemeClr val="tx1"/>
                </a:solidFill>
                <a:ea typeface="ＭＳ Ｐゴシック" pitchFamily="34" charset="-128"/>
              </a:rPr>
              <a:t>boe</a:t>
            </a:r>
            <a:r>
              <a:rPr lang="en-US" sz="1600" dirty="0" smtClean="0">
                <a:solidFill>
                  <a:schemeClr val="tx1"/>
                </a:solidFill>
                <a:ea typeface="ＭＳ Ｐゴシック" pitchFamily="34" charset="-128"/>
              </a:rPr>
              <a:t> divided by F&amp;D cost per </a:t>
            </a:r>
            <a:r>
              <a:rPr lang="en-US" sz="1600" dirty="0" err="1" smtClean="0">
                <a:solidFill>
                  <a:schemeClr val="tx1"/>
                </a:solidFill>
                <a:ea typeface="ＭＳ Ｐゴシック" pitchFamily="34" charset="-128"/>
              </a:rPr>
              <a:t>boe</a:t>
            </a:r>
            <a:r>
              <a:rPr lang="en-US" sz="1600" dirty="0" smtClean="0">
                <a:solidFill>
                  <a:schemeClr val="tx1"/>
                </a:solidFill>
                <a:ea typeface="ＭＳ Ｐゴシック" pitchFamily="34" charset="-128"/>
              </a:rPr>
              <a:t>.  A measure of project or corporate profitability (target &gt;1)</a:t>
            </a:r>
          </a:p>
          <a:p>
            <a:pPr marL="177800" indent="-177800" algn="just" eaLnBrk="1" hangingPunct="1">
              <a:spcBef>
                <a:spcPct val="50000"/>
              </a:spcBef>
              <a:buClr>
                <a:schemeClr val="bg1">
                  <a:lumMod val="50000"/>
                </a:schemeClr>
              </a:buClr>
              <a:buFont typeface="Arial" charset="0"/>
              <a:buChar char="•"/>
              <a:defRPr/>
            </a:pPr>
            <a:r>
              <a:rPr lang="en-US" sz="1600" u="sng" dirty="0" smtClean="0">
                <a:solidFill>
                  <a:srgbClr val="C00000"/>
                </a:solidFill>
                <a:ea typeface="ＭＳ Ｐゴシック" pitchFamily="34" charset="-128"/>
              </a:rPr>
              <a:t>Discounted </a:t>
            </a:r>
            <a:r>
              <a:rPr lang="en-US" sz="1600" u="sng" dirty="0">
                <a:solidFill>
                  <a:srgbClr val="C00000"/>
                </a:solidFill>
                <a:ea typeface="ＭＳ Ｐゴシック" pitchFamily="34" charset="-128"/>
              </a:rPr>
              <a:t>and Undiscounted Net Cash Flow </a:t>
            </a:r>
            <a:r>
              <a:rPr lang="en-US" sz="1600" u="sng" dirty="0" smtClean="0">
                <a:solidFill>
                  <a:srgbClr val="C00000"/>
                </a:solidFill>
                <a:ea typeface="ＭＳ Ｐゴシック" pitchFamily="34" charset="-128"/>
              </a:rPr>
              <a:t>Profiles</a:t>
            </a:r>
            <a:r>
              <a:rPr lang="en-US" sz="1600" dirty="0" smtClean="0">
                <a:solidFill>
                  <a:schemeClr val="tx1"/>
                </a:solidFill>
                <a:ea typeface="ＭＳ Ｐゴシック" pitchFamily="34" charset="-128"/>
              </a:rPr>
              <a:t>;  measure of availability of free cash flow for follow on or alternative investments</a:t>
            </a:r>
            <a:endParaRPr lang="en-US" sz="1600" dirty="0">
              <a:solidFill>
                <a:schemeClr val="tx1"/>
              </a:solidFill>
              <a:ea typeface="ＭＳ Ｐゴシック" pitchFamily="34" charset="-128"/>
            </a:endParaRPr>
          </a:p>
          <a:p>
            <a:pPr marL="177800" indent="-177800" algn="just" eaLnBrk="1" hangingPunct="1">
              <a:spcBef>
                <a:spcPct val="50000"/>
              </a:spcBef>
              <a:buClr>
                <a:schemeClr val="bg1">
                  <a:lumMod val="50000"/>
                </a:schemeClr>
              </a:buClr>
              <a:buFont typeface="Arial" charset="0"/>
              <a:buChar char="•"/>
              <a:defRPr/>
            </a:pPr>
            <a:r>
              <a:rPr lang="en-US" sz="1600" u="sng" dirty="0">
                <a:solidFill>
                  <a:srgbClr val="C00000"/>
                </a:solidFill>
                <a:ea typeface="ＭＳ Ｐゴシック" pitchFamily="34" charset="-128"/>
              </a:rPr>
              <a:t>Maximum Negative Cash Flow </a:t>
            </a:r>
            <a:r>
              <a:rPr lang="en-US" sz="1600" u="sng" dirty="0" smtClean="0">
                <a:solidFill>
                  <a:srgbClr val="C00000"/>
                </a:solidFill>
                <a:ea typeface="ＭＳ Ｐゴシック" pitchFamily="34" charset="-128"/>
              </a:rPr>
              <a:t>Exposure</a:t>
            </a:r>
            <a:r>
              <a:rPr lang="en-US" sz="1600" dirty="0" smtClean="0">
                <a:solidFill>
                  <a:schemeClr val="tx1"/>
                </a:solidFill>
                <a:ea typeface="ＭＳ Ｐゴシック" pitchFamily="34" charset="-128"/>
              </a:rPr>
              <a:t>; useful in situations where access to financial capital is an issue.  What is the maximum exposure being undertaken by the firm</a:t>
            </a:r>
            <a:endParaRPr lang="en-US" sz="1600" dirty="0">
              <a:solidFill>
                <a:schemeClr val="tx1"/>
              </a:solidFill>
              <a:ea typeface="ＭＳ Ｐゴシック" pitchFamily="34" charset="-128"/>
            </a:endParaRPr>
          </a:p>
          <a:p>
            <a:pPr marL="177800" indent="-177800" algn="just" eaLnBrk="1" hangingPunct="1">
              <a:spcBef>
                <a:spcPct val="50000"/>
              </a:spcBef>
              <a:buClr>
                <a:schemeClr val="bg1">
                  <a:lumMod val="50000"/>
                </a:schemeClr>
              </a:buClr>
              <a:buFont typeface="Arial" charset="0"/>
              <a:buChar char="•"/>
              <a:defRPr/>
            </a:pPr>
            <a:r>
              <a:rPr lang="en-US" sz="1600" u="sng" dirty="0" smtClean="0">
                <a:solidFill>
                  <a:srgbClr val="C00000"/>
                </a:solidFill>
                <a:ea typeface="ＭＳ Ｐゴシック" pitchFamily="34" charset="-128"/>
              </a:rPr>
              <a:t>Net Booked Reserves</a:t>
            </a:r>
            <a:r>
              <a:rPr lang="en-US" sz="1600" dirty="0" smtClean="0">
                <a:solidFill>
                  <a:schemeClr val="tx1"/>
                </a:solidFill>
                <a:ea typeface="ＭＳ Ｐゴシック" pitchFamily="34" charset="-128"/>
              </a:rPr>
              <a:t>; contribution of the projects to corporate value (based on bookable reserves, amongst other measures)</a:t>
            </a:r>
          </a:p>
          <a:p>
            <a:pPr marL="177800" indent="-177800" algn="just" eaLnBrk="1" hangingPunct="1">
              <a:spcBef>
                <a:spcPct val="50000"/>
              </a:spcBef>
              <a:buClr>
                <a:schemeClr val="bg1">
                  <a:lumMod val="50000"/>
                </a:schemeClr>
              </a:buClr>
              <a:buFont typeface="Arial" charset="0"/>
              <a:buChar char="•"/>
              <a:defRPr/>
            </a:pPr>
            <a:r>
              <a:rPr lang="en-US" sz="1600" u="sng" dirty="0" err="1" smtClean="0">
                <a:solidFill>
                  <a:srgbClr val="C00000"/>
                </a:solidFill>
                <a:ea typeface="ＭＳ Ｐゴシック" pitchFamily="34" charset="-128"/>
              </a:rPr>
              <a:t>Capex</a:t>
            </a:r>
            <a:r>
              <a:rPr lang="en-US" sz="1600" u="sng" dirty="0" smtClean="0">
                <a:solidFill>
                  <a:srgbClr val="C00000"/>
                </a:solidFill>
                <a:ea typeface="ＭＳ Ｐゴシック" pitchFamily="34" charset="-128"/>
              </a:rPr>
              <a:t>/</a:t>
            </a:r>
            <a:r>
              <a:rPr lang="en-US" sz="1600" u="sng" dirty="0" err="1" smtClean="0">
                <a:solidFill>
                  <a:srgbClr val="C00000"/>
                </a:solidFill>
                <a:ea typeface="ＭＳ Ｐゴシック" pitchFamily="34" charset="-128"/>
              </a:rPr>
              <a:t>boe</a:t>
            </a:r>
            <a:r>
              <a:rPr lang="en-US" sz="1600" dirty="0" smtClean="0">
                <a:solidFill>
                  <a:schemeClr val="tx1"/>
                </a:solidFill>
                <a:ea typeface="ＭＳ Ｐゴシック" pitchFamily="34" charset="-128"/>
              </a:rPr>
              <a:t>; cost per barrel of production capacity.  Burdens the projects by the cost of infrastructure, facilities, etc.  Tends to favor less complex, more mature </a:t>
            </a:r>
            <a:r>
              <a:rPr lang="en-US" sz="1600" dirty="0" err="1" smtClean="0">
                <a:solidFill>
                  <a:schemeClr val="tx1"/>
                </a:solidFill>
                <a:ea typeface="ＭＳ Ｐゴシック" pitchFamily="34" charset="-128"/>
              </a:rPr>
              <a:t>capex</a:t>
            </a:r>
            <a:r>
              <a:rPr lang="en-US" sz="1600" dirty="0" smtClean="0">
                <a:solidFill>
                  <a:schemeClr val="tx1"/>
                </a:solidFill>
                <a:ea typeface="ＭＳ Ｐゴシック" pitchFamily="34" charset="-128"/>
              </a:rPr>
              <a:t> alternatives</a:t>
            </a:r>
            <a:endParaRPr lang="en-US" sz="1600" dirty="0">
              <a:solidFill>
                <a:schemeClr val="tx1"/>
              </a:solidFill>
              <a:ea typeface="ＭＳ Ｐゴシック" pitchFamily="34" charset="-128"/>
            </a:endParaRPr>
          </a:p>
        </p:txBody>
      </p:sp>
      <p:sp>
        <p:nvSpPr>
          <p:cNvPr id="24579" name="Title 1"/>
          <p:cNvSpPr>
            <a:spLocks noGrp="1"/>
          </p:cNvSpPr>
          <p:nvPr>
            <p:ph type="title"/>
          </p:nvPr>
        </p:nvSpPr>
        <p:spPr bwMode="auto">
          <a:xfrm>
            <a:off x="457200" y="0"/>
            <a:ext cx="8229600" cy="733425"/>
          </a:xfrm>
          <a:noFill/>
          <a:ln>
            <a:miter lim="800000"/>
            <a:headEnd/>
            <a:tailEnd/>
          </a:ln>
        </p:spPr>
        <p:txBody>
          <a:bodyPr vert="horz" wrap="square" lIns="91440" tIns="45720" rIns="91440" bIns="45720" numCol="1" compatLnSpc="1">
            <a:prstTxWarp prst="textNoShape">
              <a:avLst/>
            </a:prstTxWarp>
          </a:bodyPr>
          <a:lstStyle/>
          <a:p>
            <a:pPr eaLnBrk="1" hangingPunct="1"/>
            <a:r>
              <a:rPr lang="en-US" smtClean="0"/>
              <a:t>Project Selection and Decision Metrics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0"/>
            <a:ext cx="8229600" cy="733425"/>
          </a:xfrm>
          <a:noFill/>
          <a:ln>
            <a:miter lim="800000"/>
            <a:headEnd/>
            <a:tailEnd/>
          </a:ln>
        </p:spPr>
        <p:txBody>
          <a:bodyPr vert="horz" wrap="square" lIns="91440" tIns="45720" rIns="91440" bIns="45720" numCol="1" compatLnSpc="1">
            <a:prstTxWarp prst="textNoShape">
              <a:avLst/>
            </a:prstTxWarp>
          </a:bodyPr>
          <a:lstStyle/>
          <a:p>
            <a:pPr eaLnBrk="1" hangingPunct="1"/>
            <a:r>
              <a:rPr lang="en-CA" smtClean="0"/>
              <a:t>Project Metrics:  Net Present Value</a:t>
            </a:r>
            <a:endParaRPr lang="en-CA" sz="1800" smtClean="0"/>
          </a:p>
        </p:txBody>
      </p:sp>
      <p:sp>
        <p:nvSpPr>
          <p:cNvPr id="22531" name="Rectangle 3"/>
          <p:cNvSpPr>
            <a:spLocks noGrp="1" noChangeArrowheads="1"/>
          </p:cNvSpPr>
          <p:nvPr>
            <p:ph type="body" idx="1"/>
          </p:nvPr>
        </p:nvSpPr>
        <p:spPr/>
        <p:txBody>
          <a:bodyPr/>
          <a:lstStyle/>
          <a:p>
            <a:pPr eaLnBrk="1" hangingPunct="1">
              <a:buFont typeface="Arial" charset="0"/>
              <a:buChar char="•"/>
              <a:defRPr/>
            </a:pPr>
            <a:r>
              <a:rPr lang="en-CA" sz="1600" b="1" u="sng" dirty="0" smtClean="0">
                <a:solidFill>
                  <a:srgbClr val="C00000"/>
                </a:solidFill>
                <a:ea typeface="ＭＳ Ｐゴシック" pitchFamily="34" charset="-128"/>
              </a:rPr>
              <a:t>Net Present Value (NPV)</a:t>
            </a:r>
            <a:r>
              <a:rPr lang="en-CA" sz="1600" dirty="0" smtClean="0">
                <a:ea typeface="ＭＳ Ｐゴシック" pitchFamily="34" charset="-128"/>
              </a:rPr>
              <a:t>:  </a:t>
            </a:r>
            <a:r>
              <a:rPr lang="en-CA" sz="1600" dirty="0" smtClean="0">
                <a:solidFill>
                  <a:schemeClr val="tx1"/>
                </a:solidFill>
                <a:ea typeface="ＭＳ Ｐゴシック" pitchFamily="34" charset="-128"/>
              </a:rPr>
              <a:t>The estimated value of a project when all future net cash flows are discounted to the present at an appropriate rate (the “discount factor”).  If NPV &gt; 0, then the project is expected to deliver a return greater than the cost of development, </a:t>
            </a:r>
            <a:r>
              <a:rPr lang="en-CA" sz="1600" u="sng" dirty="0" smtClean="0">
                <a:solidFill>
                  <a:schemeClr val="tx1"/>
                </a:solidFill>
                <a:ea typeface="ＭＳ Ｐゴシック" pitchFamily="34" charset="-128"/>
              </a:rPr>
              <a:t>including</a:t>
            </a:r>
            <a:r>
              <a:rPr lang="en-CA" sz="1600" dirty="0" smtClean="0">
                <a:solidFill>
                  <a:schemeClr val="tx1"/>
                </a:solidFill>
                <a:ea typeface="ＭＳ Ｐゴシック" pitchFamily="34" charset="-128"/>
              </a:rPr>
              <a:t> a return on capital invested (accounted for in the discount rate). </a:t>
            </a:r>
          </a:p>
          <a:p>
            <a:pPr eaLnBrk="1" hangingPunct="1">
              <a:buFont typeface="Arial" charset="0"/>
              <a:buChar char="•"/>
              <a:defRPr/>
            </a:pPr>
            <a:r>
              <a:rPr lang="en-CA" sz="1600" dirty="0" smtClean="0">
                <a:solidFill>
                  <a:schemeClr val="tx1"/>
                </a:solidFill>
                <a:ea typeface="ＭＳ Ｐゴシック" pitchFamily="34" charset="-128"/>
              </a:rPr>
              <a:t>Advantages:</a:t>
            </a:r>
          </a:p>
          <a:p>
            <a:pPr lvl="1" eaLnBrk="1" hangingPunct="1">
              <a:buFont typeface="Arial" charset="0"/>
              <a:buChar char="–"/>
              <a:defRPr/>
            </a:pPr>
            <a:r>
              <a:rPr lang="en-CA" sz="1400" b="1" dirty="0" smtClean="0">
                <a:solidFill>
                  <a:schemeClr val="tx1"/>
                </a:solidFill>
                <a:ea typeface="ＭＳ Ｐゴシック" pitchFamily="34" charset="-128"/>
              </a:rPr>
              <a:t>Time value at corporate rate included</a:t>
            </a:r>
          </a:p>
          <a:p>
            <a:pPr lvl="1" eaLnBrk="1" hangingPunct="1">
              <a:buFont typeface="Arial" charset="0"/>
              <a:buChar char="–"/>
              <a:defRPr/>
            </a:pPr>
            <a:r>
              <a:rPr lang="en-CA" sz="1400" b="1" dirty="0" smtClean="0">
                <a:solidFill>
                  <a:schemeClr val="tx1"/>
                </a:solidFill>
                <a:ea typeface="ＭＳ Ｐゴシック" pitchFamily="34" charset="-128"/>
              </a:rPr>
              <a:t>Can be calculated exactly</a:t>
            </a:r>
          </a:p>
          <a:p>
            <a:pPr lvl="1" eaLnBrk="1" hangingPunct="1">
              <a:buFont typeface="Arial" charset="0"/>
              <a:buChar char="–"/>
              <a:defRPr/>
            </a:pPr>
            <a:r>
              <a:rPr lang="en-CA" sz="1400" b="1" dirty="0" smtClean="0">
                <a:solidFill>
                  <a:schemeClr val="tx1"/>
                </a:solidFill>
                <a:ea typeface="ＭＳ Ｐゴシック" pitchFamily="34" charset="-128"/>
              </a:rPr>
              <a:t>Can accommodate risk</a:t>
            </a:r>
          </a:p>
          <a:p>
            <a:pPr lvl="2" eaLnBrk="1" hangingPunct="1">
              <a:defRPr/>
            </a:pPr>
            <a:r>
              <a:rPr lang="en-CA" sz="1200" b="1" dirty="0" smtClean="0">
                <a:solidFill>
                  <a:schemeClr val="tx1"/>
                </a:solidFill>
                <a:ea typeface="ＭＳ Ｐゴシック" pitchFamily="34" charset="-128"/>
              </a:rPr>
              <a:t>NOTE:  Above ground risk incorporated through discounting of costs and/or revenue flows, </a:t>
            </a:r>
            <a:r>
              <a:rPr lang="en-CA" sz="1200" b="1" i="1" dirty="0" smtClean="0">
                <a:solidFill>
                  <a:srgbClr val="C00000"/>
                </a:solidFill>
                <a:ea typeface="ＭＳ Ｐゴシック" pitchFamily="34" charset="-128"/>
              </a:rPr>
              <a:t>NOT</a:t>
            </a:r>
            <a:r>
              <a:rPr lang="en-CA" sz="1200" b="1" dirty="0" smtClean="0">
                <a:ea typeface="ＭＳ Ｐゴシック" pitchFamily="34" charset="-128"/>
              </a:rPr>
              <a:t>  </a:t>
            </a:r>
            <a:r>
              <a:rPr lang="en-CA" sz="1200" b="1" dirty="0" smtClean="0">
                <a:solidFill>
                  <a:schemeClr val="tx1"/>
                </a:solidFill>
                <a:ea typeface="ＭＳ Ｐゴシック" pitchFamily="34" charset="-128"/>
              </a:rPr>
              <a:t>through use of alternative discount rates</a:t>
            </a:r>
          </a:p>
          <a:p>
            <a:pPr lvl="1" eaLnBrk="1" hangingPunct="1">
              <a:buFont typeface="Arial" charset="0"/>
              <a:buChar char="–"/>
              <a:defRPr/>
            </a:pPr>
            <a:r>
              <a:rPr lang="en-CA" sz="1400" b="1" dirty="0" smtClean="0">
                <a:solidFill>
                  <a:schemeClr val="tx1"/>
                </a:solidFill>
                <a:ea typeface="ＭＳ Ｐゴシック" pitchFamily="34" charset="-128"/>
              </a:rPr>
              <a:t>Useful for valuing projects</a:t>
            </a:r>
          </a:p>
          <a:p>
            <a:pPr lvl="1" eaLnBrk="1" hangingPunct="1">
              <a:buFont typeface="Arial" charset="0"/>
              <a:buChar char="–"/>
              <a:defRPr/>
            </a:pPr>
            <a:r>
              <a:rPr lang="en-CA" sz="1400" b="1" dirty="0" smtClean="0">
                <a:solidFill>
                  <a:schemeClr val="tx1"/>
                </a:solidFill>
                <a:ea typeface="ＭＳ Ｐゴシック" pitchFamily="34" charset="-128"/>
              </a:rPr>
              <a:t>Discount rate reflects corporate preference for opportunity cost of investment capital (e.g., market interest rate, cost of equity capital, weighted average cost of capital (debt and equity))</a:t>
            </a:r>
          </a:p>
          <a:p>
            <a:pPr eaLnBrk="1" hangingPunct="1">
              <a:buFont typeface="Arial" charset="0"/>
              <a:buChar char="•"/>
              <a:defRPr/>
            </a:pPr>
            <a:r>
              <a:rPr lang="en-CA" sz="1600" dirty="0" smtClean="0">
                <a:solidFill>
                  <a:schemeClr val="tx1"/>
                </a:solidFill>
                <a:ea typeface="ＭＳ Ｐゴシック" pitchFamily="34" charset="-128"/>
              </a:rPr>
              <a:t>Disadvantages:</a:t>
            </a:r>
          </a:p>
          <a:p>
            <a:pPr lvl="1" eaLnBrk="1" hangingPunct="1">
              <a:buFont typeface="Arial" charset="0"/>
              <a:buChar char="–"/>
              <a:defRPr/>
            </a:pPr>
            <a:r>
              <a:rPr lang="en-CA" sz="1400" b="1" dirty="0" smtClean="0">
                <a:solidFill>
                  <a:schemeClr val="tx1"/>
                </a:solidFill>
                <a:ea typeface="ＭＳ Ｐゴシック" pitchFamily="34" charset="-128"/>
              </a:rPr>
              <a:t>Difficult to rank projects.  Significantly different capital and expenditure profiles can deliver the same NPV, due to the effect of discounting.</a:t>
            </a:r>
          </a:p>
          <a:p>
            <a:pPr lvl="2" eaLnBrk="1" hangingPunct="1">
              <a:defRPr/>
            </a:pPr>
            <a:r>
              <a:rPr lang="en-CA" sz="1200" b="1" dirty="0" smtClean="0">
                <a:solidFill>
                  <a:schemeClr val="tx1"/>
                </a:solidFill>
                <a:ea typeface="ＭＳ Ｐゴシック" pitchFamily="34" charset="-128"/>
              </a:rPr>
              <a:t>E.g., very large cash flows in a future time period can have the same “present value” as small cash flows in forward years.  This may </a:t>
            </a:r>
            <a:r>
              <a:rPr lang="en-CA" sz="1200" b="1" u="sng" dirty="0" smtClean="0">
                <a:solidFill>
                  <a:schemeClr val="tx1"/>
                </a:solidFill>
                <a:ea typeface="ＭＳ Ｐゴシック" pitchFamily="34" charset="-128"/>
              </a:rPr>
              <a:t>not</a:t>
            </a:r>
            <a:r>
              <a:rPr lang="en-CA" sz="1200" b="1" dirty="0" smtClean="0">
                <a:solidFill>
                  <a:schemeClr val="tx1"/>
                </a:solidFill>
                <a:ea typeface="ＭＳ Ｐゴシック" pitchFamily="34" charset="-128"/>
              </a:rPr>
              <a:t>, however, have the same impact and value for the company treasury</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bwMode="auto">
          <a:xfrm>
            <a:off x="457200" y="0"/>
            <a:ext cx="8229600" cy="733425"/>
          </a:xfrm>
          <a:noFill/>
          <a:ln>
            <a:miter lim="800000"/>
            <a:headEnd/>
            <a:tailEnd/>
          </a:ln>
        </p:spPr>
        <p:txBody>
          <a:bodyPr vert="horz" wrap="square" lIns="91440" tIns="45720" rIns="91440" bIns="45720" numCol="1" compatLnSpc="1">
            <a:prstTxWarp prst="textNoShape">
              <a:avLst/>
            </a:prstTxWarp>
          </a:bodyPr>
          <a:lstStyle/>
          <a:p>
            <a:pPr eaLnBrk="1" hangingPunct="1"/>
            <a:r>
              <a:rPr lang="en-CA" smtClean="0"/>
              <a:t>Project Decision Variables:  Internal Rate of Return</a:t>
            </a:r>
            <a:endParaRPr lang="en-CA" sz="1800" smtClean="0"/>
          </a:p>
        </p:txBody>
      </p:sp>
      <p:sp>
        <p:nvSpPr>
          <p:cNvPr id="23555" name="Rectangle 3"/>
          <p:cNvSpPr>
            <a:spLocks noGrp="1" noChangeArrowheads="1"/>
          </p:cNvSpPr>
          <p:nvPr>
            <p:ph type="body" idx="1"/>
          </p:nvPr>
        </p:nvSpPr>
        <p:spPr/>
        <p:txBody>
          <a:bodyPr/>
          <a:lstStyle/>
          <a:p>
            <a:pPr eaLnBrk="1" hangingPunct="1">
              <a:buFont typeface="Arial" charset="0"/>
              <a:buChar char="•"/>
              <a:defRPr/>
            </a:pPr>
            <a:r>
              <a:rPr lang="en-CA" sz="1600" b="1" u="sng" dirty="0" smtClean="0">
                <a:solidFill>
                  <a:srgbClr val="C00000"/>
                </a:solidFill>
                <a:ea typeface="ＭＳ Ｐゴシック" pitchFamily="34" charset="-128"/>
              </a:rPr>
              <a:t>Internal Rate of Return (IRR)</a:t>
            </a:r>
            <a:r>
              <a:rPr lang="en-CA" sz="1600" dirty="0" smtClean="0">
                <a:ea typeface="ＭＳ Ｐゴシック" pitchFamily="34" charset="-128"/>
              </a:rPr>
              <a:t>:  </a:t>
            </a:r>
            <a:r>
              <a:rPr lang="en-CA" sz="1600" dirty="0" smtClean="0">
                <a:solidFill>
                  <a:schemeClr val="tx1"/>
                </a:solidFill>
                <a:ea typeface="ＭＳ Ｐゴシック" pitchFamily="34" charset="-128"/>
              </a:rPr>
              <a:t>The discount rate that equates all future cash inflows to outflows at a point in time (usually the present)</a:t>
            </a:r>
          </a:p>
          <a:p>
            <a:pPr eaLnBrk="1" hangingPunct="1">
              <a:buFont typeface="Arial" charset="0"/>
              <a:buChar char="•"/>
              <a:defRPr/>
            </a:pPr>
            <a:r>
              <a:rPr lang="en-CA" sz="1600" dirty="0" smtClean="0">
                <a:solidFill>
                  <a:schemeClr val="tx1"/>
                </a:solidFill>
                <a:ea typeface="ＭＳ Ｐゴシック" pitchFamily="34" charset="-128"/>
              </a:rPr>
              <a:t>Advantages:</a:t>
            </a:r>
          </a:p>
          <a:p>
            <a:pPr lvl="1" eaLnBrk="1" hangingPunct="1">
              <a:buFont typeface="Arial" charset="0"/>
              <a:buChar char="–"/>
              <a:defRPr/>
            </a:pPr>
            <a:r>
              <a:rPr lang="en-CA" sz="1400" b="1" dirty="0" smtClean="0">
                <a:solidFill>
                  <a:schemeClr val="tx1"/>
                </a:solidFill>
                <a:ea typeface="ＭＳ Ｐゴシック" pitchFamily="34" charset="-128"/>
              </a:rPr>
              <a:t>Easy to understand.</a:t>
            </a:r>
          </a:p>
          <a:p>
            <a:pPr lvl="1" eaLnBrk="1" hangingPunct="1">
              <a:buFont typeface="Arial" charset="0"/>
              <a:buChar char="–"/>
              <a:defRPr/>
            </a:pPr>
            <a:r>
              <a:rPr lang="en-CA" sz="1400" b="1" dirty="0" smtClean="0">
                <a:solidFill>
                  <a:schemeClr val="tx1"/>
                </a:solidFill>
                <a:ea typeface="ＭＳ Ｐゴシック" pitchFamily="34" charset="-128"/>
              </a:rPr>
              <a:t>Incorporates time value</a:t>
            </a:r>
          </a:p>
          <a:p>
            <a:pPr lvl="1" eaLnBrk="1" hangingPunct="1">
              <a:buFont typeface="Arial" charset="0"/>
              <a:buChar char="–"/>
              <a:defRPr/>
            </a:pPr>
            <a:r>
              <a:rPr lang="en-CA" sz="1400" b="1" dirty="0" smtClean="0">
                <a:solidFill>
                  <a:schemeClr val="tx1"/>
                </a:solidFill>
                <a:ea typeface="ＭＳ Ｐゴシック" pitchFamily="34" charset="-128"/>
              </a:rPr>
              <a:t>Can be compared to a required minimum (or hurdle rate)</a:t>
            </a:r>
          </a:p>
          <a:p>
            <a:pPr lvl="1" eaLnBrk="1" hangingPunct="1">
              <a:buFont typeface="Arial" charset="0"/>
              <a:buChar char="–"/>
              <a:defRPr/>
            </a:pPr>
            <a:r>
              <a:rPr lang="en-CA" sz="1400" b="1" dirty="0" smtClean="0">
                <a:solidFill>
                  <a:schemeClr val="tx1"/>
                </a:solidFill>
                <a:ea typeface="ＭＳ Ｐゴシック" pitchFamily="34" charset="-128"/>
              </a:rPr>
              <a:t>Independent of magnitude of cash flows.</a:t>
            </a:r>
          </a:p>
          <a:p>
            <a:pPr eaLnBrk="1" hangingPunct="1">
              <a:buFont typeface="Arial" charset="0"/>
              <a:buChar char="•"/>
              <a:defRPr/>
            </a:pPr>
            <a:r>
              <a:rPr lang="en-CA" sz="1600" dirty="0" smtClean="0">
                <a:solidFill>
                  <a:schemeClr val="tx1"/>
                </a:solidFill>
                <a:ea typeface="ＭＳ Ｐゴシック" pitchFamily="34" charset="-128"/>
              </a:rPr>
              <a:t>Disadvantages:</a:t>
            </a:r>
          </a:p>
          <a:p>
            <a:pPr lvl="1" eaLnBrk="1" hangingPunct="1">
              <a:buFont typeface="Arial" charset="0"/>
              <a:buChar char="–"/>
              <a:defRPr/>
            </a:pPr>
            <a:r>
              <a:rPr lang="en-CA" sz="1400" b="1" dirty="0" smtClean="0">
                <a:solidFill>
                  <a:schemeClr val="tx1"/>
                </a:solidFill>
                <a:ea typeface="ＭＳ Ｐゴシック" pitchFamily="34" charset="-128"/>
              </a:rPr>
              <a:t>Multiple rates of return are possible in cases of material cash flow volatility (e.g., large positive and negative swings over project life); uncomfortable for decision makers looking for unique decision criteria</a:t>
            </a:r>
          </a:p>
          <a:p>
            <a:pPr lvl="1" eaLnBrk="1" hangingPunct="1">
              <a:buFont typeface="Arial" charset="0"/>
              <a:buChar char="–"/>
              <a:defRPr/>
            </a:pPr>
            <a:r>
              <a:rPr lang="en-CA" sz="1400" b="1" dirty="0" smtClean="0">
                <a:solidFill>
                  <a:schemeClr val="tx1"/>
                </a:solidFill>
                <a:ea typeface="ＭＳ Ｐゴシック" pitchFamily="34" charset="-128"/>
              </a:rPr>
              <a:t>Doesn’t measure absolute worth of the project</a:t>
            </a:r>
          </a:p>
          <a:p>
            <a:pPr lvl="1" eaLnBrk="1" hangingPunct="1">
              <a:buFont typeface="Arial" charset="0"/>
              <a:buChar char="–"/>
              <a:defRPr/>
            </a:pPr>
            <a:r>
              <a:rPr lang="en-CA" sz="1400" b="1" dirty="0" smtClean="0">
                <a:solidFill>
                  <a:schemeClr val="tx1"/>
                </a:solidFill>
                <a:ea typeface="ＭＳ Ｐゴシック" pitchFamily="34" charset="-128"/>
              </a:rPr>
              <a:t>Not useful for single project analysis</a:t>
            </a:r>
          </a:p>
          <a:p>
            <a:pPr lvl="1" eaLnBrk="1" hangingPunct="1">
              <a:buFont typeface="Arial" charset="0"/>
              <a:buChar char="–"/>
              <a:defRPr/>
            </a:pPr>
            <a:r>
              <a:rPr lang="en-CA" sz="1400" b="1" dirty="0" smtClean="0">
                <a:solidFill>
                  <a:schemeClr val="tx1"/>
                </a:solidFill>
                <a:ea typeface="ＭＳ Ｐゴシック" pitchFamily="34" charset="-128"/>
              </a:rPr>
              <a:t>Implicit assumption that interim cash flow is invested at calculated IRR (issue for high return projects) =&gt; overstates the true project value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2"/>
          <p:cNvSpPr>
            <a:spLocks noGrp="1"/>
          </p:cNvSpPr>
          <p:nvPr>
            <p:ph type="title"/>
          </p:nvPr>
        </p:nvSpPr>
        <p:spPr bwMode="auto">
          <a:xfrm>
            <a:off x="457200" y="0"/>
            <a:ext cx="8229600" cy="733425"/>
          </a:xfrm>
          <a:noFill/>
          <a:ln>
            <a:miter lim="800000"/>
            <a:headEnd/>
            <a:tailEnd/>
          </a:ln>
        </p:spPr>
        <p:txBody>
          <a:bodyPr vert="horz" wrap="square" lIns="91440" tIns="45720" rIns="91440" bIns="45720" numCol="1" compatLnSpc="1">
            <a:prstTxWarp prst="textNoShape">
              <a:avLst/>
            </a:prstTxWarp>
          </a:bodyPr>
          <a:lstStyle/>
          <a:p>
            <a:r>
              <a:rPr lang="en-CA" smtClean="0"/>
              <a:t>Capital Allocation:  IRR Hurdle Rate</a:t>
            </a:r>
          </a:p>
        </p:txBody>
      </p:sp>
      <p:sp>
        <p:nvSpPr>
          <p:cNvPr id="27651" name="TextBox 40"/>
          <p:cNvSpPr txBox="1">
            <a:spLocks noChangeArrowheads="1"/>
          </p:cNvSpPr>
          <p:nvPr/>
        </p:nvSpPr>
        <p:spPr bwMode="auto">
          <a:xfrm>
            <a:off x="4914900" y="850900"/>
            <a:ext cx="3248025" cy="307975"/>
          </a:xfrm>
          <a:prstGeom prst="rect">
            <a:avLst/>
          </a:prstGeom>
          <a:noFill/>
          <a:ln w="9525">
            <a:noFill/>
            <a:miter lim="800000"/>
            <a:headEnd/>
            <a:tailEnd/>
          </a:ln>
        </p:spPr>
        <p:txBody>
          <a:bodyPr>
            <a:spAutoFit/>
          </a:bodyPr>
          <a:lstStyle/>
          <a:p>
            <a:pPr algn="ctr"/>
            <a:r>
              <a:rPr lang="en-CA" sz="1400" b="1"/>
              <a:t>Capital Allocation using IRR Hurdle Rate</a:t>
            </a:r>
          </a:p>
        </p:txBody>
      </p:sp>
      <p:sp>
        <p:nvSpPr>
          <p:cNvPr id="43" name="Rectangle 3"/>
          <p:cNvSpPr txBox="1">
            <a:spLocks noChangeArrowheads="1"/>
          </p:cNvSpPr>
          <p:nvPr/>
        </p:nvSpPr>
        <p:spPr>
          <a:xfrm>
            <a:off x="530225" y="841374"/>
            <a:ext cx="3505200" cy="3505201"/>
          </a:xfrm>
          <a:prstGeom prst="rect">
            <a:avLst/>
          </a:prstGeom>
        </p:spPr>
        <p:txBody>
          <a:bodyPr/>
          <a:lstStyle/>
          <a:p>
            <a:pPr marL="180975" indent="-180975">
              <a:spcBef>
                <a:spcPct val="20000"/>
              </a:spcBef>
              <a:buFont typeface="Arial" charset="0"/>
              <a:buChar char="•"/>
              <a:defRPr/>
            </a:pPr>
            <a:r>
              <a:rPr lang="en-CA" sz="1400" dirty="0">
                <a:latin typeface="+mj-lt"/>
                <a:ea typeface="ＭＳ Ｐゴシック" pitchFamily="34" charset="-128"/>
                <a:cs typeface="MS PGothic" pitchFamily="34" charset="-128"/>
              </a:rPr>
              <a:t>Eligible projects ranked by IRR:</a:t>
            </a:r>
          </a:p>
          <a:p>
            <a:pPr marL="542925" lvl="1" indent="-180975">
              <a:spcBef>
                <a:spcPct val="20000"/>
              </a:spcBef>
              <a:buFont typeface="Arial" charset="0"/>
              <a:buChar char="–"/>
              <a:defRPr/>
            </a:pPr>
            <a:r>
              <a:rPr lang="en-CA" sz="1300" b="1" dirty="0">
                <a:latin typeface="+mj-lt"/>
                <a:ea typeface="ＭＳ Ｐゴシック" pitchFamily="34" charset="-128"/>
                <a:cs typeface="MS PGothic" charset="0"/>
              </a:rPr>
              <a:t>Eligibility based on series of discrete project metrics within each PAR</a:t>
            </a:r>
          </a:p>
          <a:p>
            <a:pPr marL="542925" lvl="1" indent="-180975">
              <a:spcBef>
                <a:spcPct val="20000"/>
              </a:spcBef>
              <a:buFont typeface="Arial" charset="0"/>
              <a:buChar char="–"/>
              <a:defRPr/>
            </a:pPr>
            <a:r>
              <a:rPr lang="en-CA" sz="1300" b="1" dirty="0">
                <a:latin typeface="+mj-lt"/>
                <a:ea typeface="ＭＳ Ｐゴシック" pitchFamily="34" charset="-128"/>
                <a:cs typeface="MS PGothic" charset="0"/>
              </a:rPr>
              <a:t>Metrics change at each stage of the project cycle, as risks are addressed and estimates become more certain</a:t>
            </a:r>
          </a:p>
          <a:p>
            <a:pPr marL="542925" lvl="1" indent="-180975">
              <a:spcBef>
                <a:spcPct val="20000"/>
              </a:spcBef>
              <a:buFont typeface="Arial" charset="0"/>
              <a:buChar char="–"/>
              <a:defRPr/>
            </a:pPr>
            <a:r>
              <a:rPr lang="en-CA" sz="1300" b="1" dirty="0">
                <a:latin typeface="+mj-lt"/>
                <a:ea typeface="ＭＳ Ｐゴシック" pitchFamily="34" charset="-128"/>
                <a:cs typeface="MS PGothic" charset="0"/>
              </a:rPr>
              <a:t>Examples: </a:t>
            </a:r>
          </a:p>
          <a:p>
            <a:pPr marL="1000125" lvl="2" indent="-180975">
              <a:spcBef>
                <a:spcPct val="20000"/>
              </a:spcBef>
              <a:buFont typeface="Arial" charset="0"/>
              <a:buChar char="–"/>
              <a:defRPr/>
            </a:pPr>
            <a:r>
              <a:rPr lang="en-CA" sz="1200" b="1" dirty="0">
                <a:latin typeface="+mj-lt"/>
                <a:ea typeface="ＭＳ Ｐゴシック" pitchFamily="34" charset="-128"/>
                <a:cs typeface="MS PGothic" charset="0"/>
              </a:rPr>
              <a:t>NPV10 &gt; 0</a:t>
            </a:r>
          </a:p>
          <a:p>
            <a:pPr marL="1000125" lvl="2" indent="-180975">
              <a:spcBef>
                <a:spcPct val="20000"/>
              </a:spcBef>
              <a:buFont typeface="Arial" charset="0"/>
              <a:buChar char="–"/>
              <a:defRPr/>
            </a:pPr>
            <a:r>
              <a:rPr lang="en-CA" sz="1200" b="1" dirty="0">
                <a:latin typeface="+mj-lt"/>
                <a:ea typeface="ＭＳ Ｐゴシック" pitchFamily="34" charset="-128"/>
                <a:cs typeface="MS PGothic" charset="0"/>
              </a:rPr>
              <a:t>PVPI &gt; 1.3</a:t>
            </a:r>
          </a:p>
          <a:p>
            <a:pPr marL="1000125" lvl="2" indent="-180975">
              <a:spcBef>
                <a:spcPct val="20000"/>
              </a:spcBef>
              <a:buFont typeface="Arial" charset="0"/>
              <a:buChar char="–"/>
              <a:defRPr/>
            </a:pPr>
            <a:r>
              <a:rPr lang="en-CA" sz="1200" b="1" dirty="0">
                <a:latin typeface="+mj-lt"/>
                <a:ea typeface="ＭＳ Ｐゴシック" pitchFamily="34" charset="-128"/>
                <a:cs typeface="MS PGothic" charset="0"/>
              </a:rPr>
              <a:t>Payback &lt; 3 years</a:t>
            </a:r>
          </a:p>
          <a:p>
            <a:pPr marL="342900" indent="-342900">
              <a:spcBef>
                <a:spcPct val="20000"/>
              </a:spcBef>
              <a:buFont typeface="Arial" charset="0"/>
              <a:buChar char="•"/>
              <a:defRPr/>
            </a:pPr>
            <a:r>
              <a:rPr lang="en-CA" sz="1400" dirty="0">
                <a:latin typeface="+mj-lt"/>
                <a:ea typeface="ＭＳ Ｐゴシック" pitchFamily="34" charset="-128"/>
                <a:cs typeface="MS PGothic" pitchFamily="34" charset="-128"/>
              </a:rPr>
              <a:t>Corporate establishes a “hurdle” IRR number.  Projects with </a:t>
            </a:r>
            <a:r>
              <a:rPr lang="en-CA" sz="1400" dirty="0" err="1">
                <a:latin typeface="+mj-lt"/>
                <a:ea typeface="ＭＳ Ｐゴシック" pitchFamily="34" charset="-128"/>
                <a:cs typeface="MS PGothic" pitchFamily="34" charset="-128"/>
              </a:rPr>
              <a:t>IRR’s</a:t>
            </a:r>
            <a:r>
              <a:rPr lang="en-CA" sz="1400" dirty="0">
                <a:latin typeface="+mj-lt"/>
                <a:ea typeface="ＭＳ Ｐゴシック" pitchFamily="34" charset="-128"/>
                <a:cs typeface="MS PGothic" pitchFamily="34" charset="-128"/>
              </a:rPr>
              <a:t> in excess of the hurdle rate attract budget capital, while those below the hurdle rate are not funded </a:t>
            </a:r>
            <a:endParaRPr lang="en-CA" sz="1100" b="1" dirty="0">
              <a:latin typeface="+mj-lt"/>
              <a:ea typeface="ＭＳ Ｐゴシック" pitchFamily="34" charset="-128"/>
              <a:cs typeface="MS PGothic" charset="0"/>
            </a:endParaRPr>
          </a:p>
        </p:txBody>
      </p:sp>
      <p:sp>
        <p:nvSpPr>
          <p:cNvPr id="4" name="Rectangle 3"/>
          <p:cNvSpPr/>
          <p:nvPr/>
        </p:nvSpPr>
        <p:spPr bwMode="auto">
          <a:xfrm>
            <a:off x="4410075" y="1631950"/>
            <a:ext cx="152400" cy="2266950"/>
          </a:xfrm>
          <a:prstGeom prst="rect">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a:p>
        </p:txBody>
      </p:sp>
      <p:sp>
        <p:nvSpPr>
          <p:cNvPr id="5" name="Rectangle 4"/>
          <p:cNvSpPr/>
          <p:nvPr/>
        </p:nvSpPr>
        <p:spPr bwMode="auto">
          <a:xfrm>
            <a:off x="4562475" y="1738313"/>
            <a:ext cx="152400" cy="2160587"/>
          </a:xfrm>
          <a:prstGeom prst="rect">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a:p>
        </p:txBody>
      </p:sp>
      <p:sp>
        <p:nvSpPr>
          <p:cNvPr id="6" name="Rectangle 5"/>
          <p:cNvSpPr/>
          <p:nvPr/>
        </p:nvSpPr>
        <p:spPr bwMode="auto">
          <a:xfrm>
            <a:off x="4714875" y="1919288"/>
            <a:ext cx="152400" cy="1979612"/>
          </a:xfrm>
          <a:prstGeom prst="rect">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a:p>
        </p:txBody>
      </p:sp>
      <p:sp>
        <p:nvSpPr>
          <p:cNvPr id="7" name="Rectangle 6"/>
          <p:cNvSpPr/>
          <p:nvPr/>
        </p:nvSpPr>
        <p:spPr bwMode="auto">
          <a:xfrm>
            <a:off x="4867275" y="2098675"/>
            <a:ext cx="152400" cy="1800225"/>
          </a:xfrm>
          <a:prstGeom prst="rect">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a:p>
        </p:txBody>
      </p:sp>
      <p:sp>
        <p:nvSpPr>
          <p:cNvPr id="8" name="Rectangle 7"/>
          <p:cNvSpPr/>
          <p:nvPr/>
        </p:nvSpPr>
        <p:spPr bwMode="auto">
          <a:xfrm>
            <a:off x="5019675" y="2170113"/>
            <a:ext cx="152400" cy="1728787"/>
          </a:xfrm>
          <a:prstGeom prst="rect">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a:p>
        </p:txBody>
      </p:sp>
      <p:sp>
        <p:nvSpPr>
          <p:cNvPr id="9" name="Rectangle 8"/>
          <p:cNvSpPr/>
          <p:nvPr/>
        </p:nvSpPr>
        <p:spPr bwMode="auto">
          <a:xfrm>
            <a:off x="5172075" y="2206625"/>
            <a:ext cx="152400" cy="1692275"/>
          </a:xfrm>
          <a:prstGeom prst="rect">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a:p>
        </p:txBody>
      </p:sp>
      <p:sp>
        <p:nvSpPr>
          <p:cNvPr id="10" name="Rectangle 9"/>
          <p:cNvSpPr/>
          <p:nvPr/>
        </p:nvSpPr>
        <p:spPr bwMode="auto">
          <a:xfrm>
            <a:off x="5324475" y="2387600"/>
            <a:ext cx="152400" cy="1511300"/>
          </a:xfrm>
          <a:prstGeom prst="rect">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a:p>
        </p:txBody>
      </p:sp>
      <p:sp>
        <p:nvSpPr>
          <p:cNvPr id="11" name="Rectangle 10"/>
          <p:cNvSpPr/>
          <p:nvPr/>
        </p:nvSpPr>
        <p:spPr bwMode="auto">
          <a:xfrm>
            <a:off x="5476875" y="2459038"/>
            <a:ext cx="152400" cy="1439862"/>
          </a:xfrm>
          <a:prstGeom prst="rect">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a:p>
        </p:txBody>
      </p:sp>
      <p:sp>
        <p:nvSpPr>
          <p:cNvPr id="12" name="Rectangle 11"/>
          <p:cNvSpPr/>
          <p:nvPr/>
        </p:nvSpPr>
        <p:spPr bwMode="auto">
          <a:xfrm>
            <a:off x="5629275" y="2495550"/>
            <a:ext cx="152400" cy="1403350"/>
          </a:xfrm>
          <a:prstGeom prst="rect">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a:p>
        </p:txBody>
      </p:sp>
      <p:sp>
        <p:nvSpPr>
          <p:cNvPr id="13" name="Rectangle 12"/>
          <p:cNvSpPr/>
          <p:nvPr/>
        </p:nvSpPr>
        <p:spPr bwMode="auto">
          <a:xfrm>
            <a:off x="5781675" y="2530475"/>
            <a:ext cx="152400" cy="1368425"/>
          </a:xfrm>
          <a:prstGeom prst="rect">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a:p>
        </p:txBody>
      </p:sp>
      <p:sp>
        <p:nvSpPr>
          <p:cNvPr id="14" name="Rectangle 13"/>
          <p:cNvSpPr/>
          <p:nvPr/>
        </p:nvSpPr>
        <p:spPr bwMode="auto">
          <a:xfrm>
            <a:off x="5934075" y="2674938"/>
            <a:ext cx="152400" cy="1223962"/>
          </a:xfrm>
          <a:prstGeom prst="rect">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a:p>
        </p:txBody>
      </p:sp>
      <p:sp>
        <p:nvSpPr>
          <p:cNvPr id="15" name="Rectangle 14"/>
          <p:cNvSpPr/>
          <p:nvPr/>
        </p:nvSpPr>
        <p:spPr bwMode="auto">
          <a:xfrm>
            <a:off x="6086475" y="2711450"/>
            <a:ext cx="152400" cy="1187450"/>
          </a:xfrm>
          <a:prstGeom prst="rect">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a:p>
        </p:txBody>
      </p:sp>
      <p:sp>
        <p:nvSpPr>
          <p:cNvPr id="16" name="Rectangle 15"/>
          <p:cNvSpPr/>
          <p:nvPr/>
        </p:nvSpPr>
        <p:spPr bwMode="auto">
          <a:xfrm>
            <a:off x="6238875" y="2854325"/>
            <a:ext cx="152400" cy="1044575"/>
          </a:xfrm>
          <a:prstGeom prst="rect">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a:p>
        </p:txBody>
      </p:sp>
      <p:sp>
        <p:nvSpPr>
          <p:cNvPr id="17" name="Rectangle 16"/>
          <p:cNvSpPr/>
          <p:nvPr/>
        </p:nvSpPr>
        <p:spPr bwMode="auto">
          <a:xfrm>
            <a:off x="6391275" y="2927350"/>
            <a:ext cx="152400" cy="971550"/>
          </a:xfrm>
          <a:prstGeom prst="rect">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a:p>
        </p:txBody>
      </p:sp>
      <p:sp>
        <p:nvSpPr>
          <p:cNvPr id="18" name="Rectangle 17"/>
          <p:cNvSpPr/>
          <p:nvPr/>
        </p:nvSpPr>
        <p:spPr bwMode="auto">
          <a:xfrm>
            <a:off x="6543675" y="2927350"/>
            <a:ext cx="152400" cy="971550"/>
          </a:xfrm>
          <a:prstGeom prst="rect">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a:p>
        </p:txBody>
      </p:sp>
      <p:sp>
        <p:nvSpPr>
          <p:cNvPr id="19" name="Rectangle 18"/>
          <p:cNvSpPr/>
          <p:nvPr/>
        </p:nvSpPr>
        <p:spPr bwMode="auto">
          <a:xfrm>
            <a:off x="6696075" y="3035300"/>
            <a:ext cx="152400" cy="863600"/>
          </a:xfrm>
          <a:prstGeom prst="rect">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a:p>
        </p:txBody>
      </p:sp>
      <p:sp>
        <p:nvSpPr>
          <p:cNvPr id="20" name="Rectangle 19"/>
          <p:cNvSpPr/>
          <p:nvPr/>
        </p:nvSpPr>
        <p:spPr bwMode="auto">
          <a:xfrm>
            <a:off x="6848475" y="3070225"/>
            <a:ext cx="152400" cy="828675"/>
          </a:xfrm>
          <a:prstGeom prst="rect">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a:p>
        </p:txBody>
      </p:sp>
      <p:sp>
        <p:nvSpPr>
          <p:cNvPr id="21" name="Rectangle 20"/>
          <p:cNvSpPr/>
          <p:nvPr/>
        </p:nvSpPr>
        <p:spPr bwMode="auto">
          <a:xfrm>
            <a:off x="7000875" y="3178175"/>
            <a:ext cx="152400" cy="720725"/>
          </a:xfrm>
          <a:prstGeom prst="rect">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a:p>
        </p:txBody>
      </p:sp>
      <p:sp>
        <p:nvSpPr>
          <p:cNvPr id="22" name="Rectangle 21"/>
          <p:cNvSpPr/>
          <p:nvPr/>
        </p:nvSpPr>
        <p:spPr bwMode="auto">
          <a:xfrm>
            <a:off x="7153275" y="3178175"/>
            <a:ext cx="152400" cy="720725"/>
          </a:xfrm>
          <a:prstGeom prst="rect">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a:p>
        </p:txBody>
      </p:sp>
      <p:sp>
        <p:nvSpPr>
          <p:cNvPr id="23" name="Rectangle 22"/>
          <p:cNvSpPr/>
          <p:nvPr/>
        </p:nvSpPr>
        <p:spPr bwMode="auto">
          <a:xfrm>
            <a:off x="7305675" y="3251200"/>
            <a:ext cx="152400" cy="647700"/>
          </a:xfrm>
          <a:prstGeom prst="rect">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a:p>
        </p:txBody>
      </p:sp>
      <p:sp>
        <p:nvSpPr>
          <p:cNvPr id="24" name="Rectangle 23"/>
          <p:cNvSpPr/>
          <p:nvPr/>
        </p:nvSpPr>
        <p:spPr bwMode="auto">
          <a:xfrm>
            <a:off x="7458075" y="3286125"/>
            <a:ext cx="152400" cy="612775"/>
          </a:xfrm>
          <a:prstGeom prst="rect">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a:p>
        </p:txBody>
      </p:sp>
      <p:sp>
        <p:nvSpPr>
          <p:cNvPr id="25" name="Rectangle 24"/>
          <p:cNvSpPr/>
          <p:nvPr/>
        </p:nvSpPr>
        <p:spPr bwMode="auto">
          <a:xfrm>
            <a:off x="7610475" y="3322638"/>
            <a:ext cx="152400" cy="576262"/>
          </a:xfrm>
          <a:prstGeom prst="rect">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a:p>
        </p:txBody>
      </p:sp>
      <p:sp>
        <p:nvSpPr>
          <p:cNvPr id="26" name="Rectangle 25"/>
          <p:cNvSpPr/>
          <p:nvPr/>
        </p:nvSpPr>
        <p:spPr bwMode="auto">
          <a:xfrm>
            <a:off x="7762875" y="3395663"/>
            <a:ext cx="152400" cy="503237"/>
          </a:xfrm>
          <a:prstGeom prst="rect">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a:p>
        </p:txBody>
      </p:sp>
      <p:cxnSp>
        <p:nvCxnSpPr>
          <p:cNvPr id="28" name="Straight Connector 27"/>
          <p:cNvCxnSpPr/>
          <p:nvPr/>
        </p:nvCxnSpPr>
        <p:spPr bwMode="auto">
          <a:xfrm flipH="1">
            <a:off x="4419600" y="3898900"/>
            <a:ext cx="3657600" cy="9525"/>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bwMode="auto">
          <a:xfrm>
            <a:off x="4400550" y="1260475"/>
            <a:ext cx="9525" cy="2657475"/>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bwMode="auto">
          <a:xfrm>
            <a:off x="4410075" y="2298700"/>
            <a:ext cx="3667125" cy="0"/>
          </a:xfrm>
          <a:prstGeom prst="line">
            <a:avLst/>
          </a:prstGeom>
          <a:ln>
            <a:solidFill>
              <a:srgbClr val="C00000"/>
            </a:solidFill>
            <a:prstDash val="dash"/>
          </a:ln>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bwMode="auto">
          <a:xfrm>
            <a:off x="4410075" y="2774950"/>
            <a:ext cx="3667125" cy="0"/>
          </a:xfrm>
          <a:prstGeom prst="line">
            <a:avLst/>
          </a:prstGeom>
          <a:ln>
            <a:solidFill>
              <a:srgbClr val="C00000"/>
            </a:solidFill>
            <a:prstDash val="dash"/>
          </a:ln>
        </p:spPr>
        <p:style>
          <a:lnRef idx="2">
            <a:schemeClr val="accent1"/>
          </a:lnRef>
          <a:fillRef idx="0">
            <a:schemeClr val="accent1"/>
          </a:fillRef>
          <a:effectRef idx="1">
            <a:schemeClr val="accent1"/>
          </a:effectRef>
          <a:fontRef idx="minor">
            <a:schemeClr val="tx1"/>
          </a:fontRef>
        </p:style>
      </p:cxnSp>
      <p:sp>
        <p:nvSpPr>
          <p:cNvPr id="27680" name="TextBox 36"/>
          <p:cNvSpPr txBox="1">
            <a:spLocks noChangeArrowheads="1"/>
          </p:cNvSpPr>
          <p:nvPr/>
        </p:nvSpPr>
        <p:spPr bwMode="auto">
          <a:xfrm>
            <a:off x="3790950" y="1076325"/>
            <a:ext cx="790575" cy="307975"/>
          </a:xfrm>
          <a:prstGeom prst="rect">
            <a:avLst/>
          </a:prstGeom>
          <a:noFill/>
          <a:ln w="9525">
            <a:noFill/>
            <a:miter lim="800000"/>
            <a:headEnd/>
            <a:tailEnd/>
          </a:ln>
        </p:spPr>
        <p:txBody>
          <a:bodyPr>
            <a:spAutoFit/>
          </a:bodyPr>
          <a:lstStyle/>
          <a:p>
            <a:pPr algn="ctr"/>
            <a:r>
              <a:rPr lang="en-CA" sz="1400" b="1"/>
              <a:t>IRR</a:t>
            </a:r>
          </a:p>
        </p:txBody>
      </p:sp>
      <p:sp>
        <p:nvSpPr>
          <p:cNvPr id="27681" name="TextBox 37"/>
          <p:cNvSpPr txBox="1">
            <a:spLocks noChangeArrowheads="1"/>
          </p:cNvSpPr>
          <p:nvPr/>
        </p:nvSpPr>
        <p:spPr bwMode="auto">
          <a:xfrm>
            <a:off x="5807075" y="4508500"/>
            <a:ext cx="1471613" cy="306388"/>
          </a:xfrm>
          <a:prstGeom prst="rect">
            <a:avLst/>
          </a:prstGeom>
          <a:noFill/>
          <a:ln w="9525">
            <a:noFill/>
            <a:miter lim="800000"/>
            <a:headEnd/>
            <a:tailEnd/>
          </a:ln>
        </p:spPr>
        <p:txBody>
          <a:bodyPr>
            <a:spAutoFit/>
          </a:bodyPr>
          <a:lstStyle/>
          <a:p>
            <a:pPr algn="ctr"/>
            <a:r>
              <a:rPr lang="en-CA" sz="1400" b="1"/>
              <a:t>Capital Projects</a:t>
            </a:r>
          </a:p>
        </p:txBody>
      </p:sp>
      <p:sp>
        <p:nvSpPr>
          <p:cNvPr id="27682" name="TextBox 38"/>
          <p:cNvSpPr txBox="1">
            <a:spLocks noChangeArrowheads="1"/>
          </p:cNvSpPr>
          <p:nvPr/>
        </p:nvSpPr>
        <p:spPr bwMode="auto">
          <a:xfrm>
            <a:off x="7810500" y="2043113"/>
            <a:ext cx="1181100" cy="461962"/>
          </a:xfrm>
          <a:prstGeom prst="rect">
            <a:avLst/>
          </a:prstGeom>
          <a:noFill/>
          <a:ln w="9525">
            <a:noFill/>
            <a:miter lim="800000"/>
            <a:headEnd/>
            <a:tailEnd/>
          </a:ln>
        </p:spPr>
        <p:txBody>
          <a:bodyPr>
            <a:spAutoFit/>
          </a:bodyPr>
          <a:lstStyle/>
          <a:p>
            <a:pPr algn="ctr"/>
            <a:r>
              <a:rPr lang="en-CA" sz="1200" b="1">
                <a:solidFill>
                  <a:srgbClr val="C00000"/>
                </a:solidFill>
              </a:rPr>
              <a:t>IRR Hurdle at $60/b</a:t>
            </a:r>
          </a:p>
        </p:txBody>
      </p:sp>
      <p:sp>
        <p:nvSpPr>
          <p:cNvPr id="31783" name="TextBox 39"/>
          <p:cNvSpPr txBox="1">
            <a:spLocks noChangeArrowheads="1"/>
          </p:cNvSpPr>
          <p:nvPr/>
        </p:nvSpPr>
        <p:spPr bwMode="auto">
          <a:xfrm>
            <a:off x="7810500" y="2509838"/>
            <a:ext cx="1181100" cy="461962"/>
          </a:xfrm>
          <a:prstGeom prst="rect">
            <a:avLst/>
          </a:prstGeom>
          <a:noFill/>
          <a:ln w="9525">
            <a:noFill/>
            <a:miter lim="800000"/>
            <a:headEnd/>
            <a:tailEnd/>
          </a:ln>
        </p:spPr>
        <p:txBody>
          <a:bodyPr>
            <a:spAutoFit/>
          </a:bodyPr>
          <a:lstStyle/>
          <a:p>
            <a:pPr algn="ctr"/>
            <a:r>
              <a:rPr lang="en-CA" sz="1200" b="1">
                <a:solidFill>
                  <a:srgbClr val="C00000"/>
                </a:solidFill>
              </a:rPr>
              <a:t>IRR Hurdle at $80/b</a:t>
            </a:r>
          </a:p>
        </p:txBody>
      </p:sp>
      <p:sp>
        <p:nvSpPr>
          <p:cNvPr id="44" name="Left Bracket 43"/>
          <p:cNvSpPr/>
          <p:nvPr/>
        </p:nvSpPr>
        <p:spPr bwMode="auto">
          <a:xfrm rot="16200000">
            <a:off x="4782344" y="3575844"/>
            <a:ext cx="166687" cy="917575"/>
          </a:xfrm>
          <a:prstGeom prst="leftBracket">
            <a:avLst/>
          </a:prstGeom>
          <a:ln>
            <a:solidFill>
              <a:schemeClr val="accent4"/>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CA"/>
          </a:p>
        </p:txBody>
      </p:sp>
      <p:sp>
        <p:nvSpPr>
          <p:cNvPr id="45" name="Left Bracket 44"/>
          <p:cNvSpPr/>
          <p:nvPr/>
        </p:nvSpPr>
        <p:spPr bwMode="auto">
          <a:xfrm rot="16200000">
            <a:off x="5244306" y="3390107"/>
            <a:ext cx="166687" cy="1822450"/>
          </a:xfrm>
          <a:prstGeom prst="leftBracket">
            <a:avLst/>
          </a:prstGeom>
          <a:ln>
            <a:solidFill>
              <a:schemeClr val="accent4"/>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CA"/>
          </a:p>
        </p:txBody>
      </p:sp>
      <p:sp>
        <p:nvSpPr>
          <p:cNvPr id="47" name="Rectangle 3"/>
          <p:cNvSpPr txBox="1">
            <a:spLocks noChangeArrowheads="1"/>
          </p:cNvSpPr>
          <p:nvPr/>
        </p:nvSpPr>
        <p:spPr>
          <a:xfrm>
            <a:off x="466725" y="4565650"/>
            <a:ext cx="8229600" cy="2168525"/>
          </a:xfrm>
          <a:prstGeom prst="rect">
            <a:avLst/>
          </a:prstGeom>
        </p:spPr>
        <p:txBody>
          <a:bodyPr/>
          <a:lstStyle/>
          <a:p>
            <a:pPr marL="180975" indent="-180975">
              <a:spcBef>
                <a:spcPct val="20000"/>
              </a:spcBef>
              <a:buFont typeface="Arial" charset="0"/>
              <a:buChar char="•"/>
              <a:defRPr/>
            </a:pPr>
            <a:r>
              <a:rPr lang="en-CA" sz="1400" dirty="0">
                <a:latin typeface="Arial" pitchFamily="34" charset="0"/>
                <a:ea typeface="ＭＳ Ｐゴシック" pitchFamily="34" charset="-128"/>
              </a:rPr>
              <a:t>Issues with IRR Hurdle Rate:</a:t>
            </a:r>
          </a:p>
          <a:p>
            <a:pPr marL="542925" lvl="1" indent="-180975">
              <a:spcBef>
                <a:spcPct val="20000"/>
              </a:spcBef>
              <a:buFont typeface="Arial" charset="0"/>
              <a:buChar char="–"/>
              <a:defRPr/>
            </a:pPr>
            <a:r>
              <a:rPr lang="en-CA" sz="1300" b="1" dirty="0">
                <a:latin typeface="Arial" pitchFamily="34" charset="0"/>
                <a:ea typeface="ＭＳ Ｐゴシック" pitchFamily="34" charset="-128"/>
              </a:rPr>
              <a:t>Increase in free cash flow (due to, say, rise in energy prices) =&gt; increased capital budget =&gt; lower Hurdle rate in order to undertake additional projects =&gt; reduce overall portfolio quality and lower efficiency of capital employed.  Evidenced in </a:t>
            </a:r>
            <a:r>
              <a:rPr lang="en-CA" sz="1300" b="1" i="1" dirty="0">
                <a:solidFill>
                  <a:srgbClr val="C00000"/>
                </a:solidFill>
                <a:latin typeface="Arial" pitchFamily="34" charset="0"/>
                <a:ea typeface="ＭＳ Ｐゴシック" pitchFamily="34" charset="-128"/>
              </a:rPr>
              <a:t>cycles of value destruction </a:t>
            </a:r>
            <a:r>
              <a:rPr lang="en-CA" sz="1300" b="1" dirty="0">
                <a:latin typeface="Arial" pitchFamily="34" charset="0"/>
                <a:ea typeface="ＭＳ Ｐゴシック" pitchFamily="34" charset="-128"/>
              </a:rPr>
              <a:t>within the industry</a:t>
            </a:r>
          </a:p>
          <a:p>
            <a:pPr marL="542925" lvl="1" indent="-180975">
              <a:spcBef>
                <a:spcPct val="20000"/>
              </a:spcBef>
              <a:buFont typeface="Arial" charset="0"/>
              <a:buChar char="–"/>
              <a:defRPr/>
            </a:pPr>
            <a:r>
              <a:rPr lang="en-CA" sz="1300" b="1" i="1" dirty="0">
                <a:solidFill>
                  <a:srgbClr val="C00000"/>
                </a:solidFill>
                <a:latin typeface="Arial" pitchFamily="34" charset="0"/>
                <a:ea typeface="ＭＳ Ｐゴシック" pitchFamily="34" charset="-128"/>
              </a:rPr>
              <a:t>Gaming the system</a:t>
            </a:r>
            <a:r>
              <a:rPr lang="en-CA" sz="1300" b="1" dirty="0">
                <a:latin typeface="Arial" pitchFamily="34" charset="0"/>
                <a:ea typeface="ＭＳ Ｐゴシック" pitchFamily="34" charset="-128"/>
              </a:rPr>
              <a:t>:  Project managers have an incentive to overstate the “size of the prize” or understate costs, in order to attract investment capital to proposed projects</a:t>
            </a:r>
          </a:p>
          <a:p>
            <a:pPr marL="542925" lvl="1" indent="-180975">
              <a:spcBef>
                <a:spcPct val="20000"/>
              </a:spcBef>
              <a:buFont typeface="Arial" charset="0"/>
              <a:buChar char="–"/>
              <a:defRPr/>
            </a:pPr>
            <a:r>
              <a:rPr lang="en-CA" sz="1300" b="1" dirty="0">
                <a:latin typeface="Arial" pitchFamily="34" charset="0"/>
                <a:ea typeface="ＭＳ Ｐゴシック" pitchFamily="34" charset="-128"/>
              </a:rPr>
              <a:t>IRR ranking does not speak to </a:t>
            </a:r>
            <a:r>
              <a:rPr lang="en-CA" sz="1300" b="1" i="1" dirty="0">
                <a:solidFill>
                  <a:srgbClr val="C00000"/>
                </a:solidFill>
                <a:latin typeface="Arial" pitchFamily="34" charset="0"/>
                <a:ea typeface="ＭＳ Ｐゴシック" pitchFamily="34" charset="-128"/>
              </a:rPr>
              <a:t>materiality</a:t>
            </a:r>
            <a:r>
              <a:rPr lang="en-CA" sz="1300" b="1" dirty="0">
                <a:latin typeface="Arial" pitchFamily="34" charset="0"/>
                <a:ea typeface="ＭＳ Ｐゴシック" pitchFamily="34" charset="-128"/>
              </a:rPr>
              <a:t> =&gt; equivalent </a:t>
            </a:r>
            <a:r>
              <a:rPr lang="en-CA" sz="1300" b="1" dirty="0" err="1">
                <a:latin typeface="Arial" pitchFamily="34" charset="0"/>
                <a:ea typeface="ＭＳ Ｐゴシック" pitchFamily="34" charset="-128"/>
              </a:rPr>
              <a:t>IRR’s</a:t>
            </a:r>
            <a:r>
              <a:rPr lang="en-CA" sz="1300" b="1" dirty="0">
                <a:latin typeface="Arial" pitchFamily="34" charset="0"/>
                <a:ea typeface="ＭＳ Ｐゴシック" pitchFamily="34" charset="-128"/>
              </a:rPr>
              <a:t> can have substantially different </a:t>
            </a:r>
            <a:r>
              <a:rPr lang="en-CA" sz="1300" b="1" dirty="0" err="1">
                <a:latin typeface="Arial" pitchFamily="34" charset="0"/>
                <a:ea typeface="ＭＳ Ｐゴシック" pitchFamily="34" charset="-128"/>
              </a:rPr>
              <a:t>capex</a:t>
            </a:r>
            <a:r>
              <a:rPr lang="en-CA" sz="1300" b="1" dirty="0">
                <a:latin typeface="Arial" pitchFamily="34" charset="0"/>
                <a:ea typeface="ＭＳ Ｐゴシック" pitchFamily="34" charset="-128"/>
              </a:rPr>
              <a:t> and revenue profiles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dissolve">
                                      <p:cBhvr>
                                        <p:cTn id="7" dur="500"/>
                                        <p:tgtEl>
                                          <p:spTgt spid="3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1783"/>
                                        </p:tgtEl>
                                        <p:attrNameLst>
                                          <p:attrName>style.visibility</p:attrName>
                                        </p:attrNameLst>
                                      </p:cBhvr>
                                      <p:to>
                                        <p:strVal val="visible"/>
                                      </p:to>
                                    </p:set>
                                    <p:animEffect transition="in" filter="dissolve">
                                      <p:cBhvr>
                                        <p:cTn id="10" dur="500"/>
                                        <p:tgtEl>
                                          <p:spTgt spid="31783"/>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dissolve">
                                      <p:cBhvr>
                                        <p:cTn id="13"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83" grpId="0"/>
      <p:bldP spid="4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6"/>
          <p:cNvPicPr>
            <a:picLocks noChangeAspect="1" noChangeArrowheads="1"/>
          </p:cNvPicPr>
          <p:nvPr/>
        </p:nvPicPr>
        <p:blipFill>
          <a:blip r:embed="rId2"/>
          <a:srcRect/>
          <a:stretch>
            <a:fillRect/>
          </a:stretch>
        </p:blipFill>
        <p:spPr bwMode="auto">
          <a:xfrm>
            <a:off x="5110163" y="3819525"/>
            <a:ext cx="3925887" cy="2643188"/>
          </a:xfrm>
          <a:prstGeom prst="rect">
            <a:avLst/>
          </a:prstGeom>
          <a:noFill/>
          <a:ln w="9525">
            <a:noFill/>
            <a:miter lim="800000"/>
            <a:headEnd/>
            <a:tailEnd/>
          </a:ln>
        </p:spPr>
      </p:pic>
      <p:sp>
        <p:nvSpPr>
          <p:cNvPr id="4" name="Content Placeholder 3"/>
          <p:cNvSpPr>
            <a:spLocks noGrp="1"/>
          </p:cNvSpPr>
          <p:nvPr>
            <p:ph idx="1"/>
          </p:nvPr>
        </p:nvSpPr>
        <p:spPr>
          <a:xfrm>
            <a:off x="457200" y="903288"/>
            <a:ext cx="4333875" cy="5422900"/>
          </a:xfrm>
        </p:spPr>
        <p:txBody>
          <a:bodyPr/>
          <a:lstStyle/>
          <a:p>
            <a:pPr marL="180975" indent="-180975">
              <a:buFont typeface="Arial" charset="0"/>
              <a:buChar char="•"/>
              <a:defRPr/>
            </a:pPr>
            <a:r>
              <a:rPr lang="en-CA" sz="1800" b="1" u="sng" dirty="0" smtClean="0">
                <a:solidFill>
                  <a:srgbClr val="C00000"/>
                </a:solidFill>
                <a:ea typeface="ＭＳ Ｐゴシック" pitchFamily="34" charset="-128"/>
              </a:rPr>
              <a:t>Return on Capital Employed</a:t>
            </a:r>
            <a:r>
              <a:rPr lang="en-CA" sz="1800" dirty="0" smtClean="0">
                <a:ea typeface="ＭＳ Ｐゴシック" pitchFamily="34" charset="-128"/>
              </a:rPr>
              <a:t>:</a:t>
            </a:r>
          </a:p>
          <a:p>
            <a:pPr marL="361950" lvl="1" indent="-180975">
              <a:buFont typeface="Arial" charset="0"/>
              <a:buChar char="–"/>
              <a:defRPr/>
            </a:pPr>
            <a:r>
              <a:rPr lang="en-CA" sz="1600" dirty="0" smtClean="0">
                <a:solidFill>
                  <a:schemeClr val="tx1"/>
                </a:solidFill>
                <a:ea typeface="ＭＳ Ｐゴシック" pitchFamily="34" charset="-128"/>
              </a:rPr>
              <a:t>ROCE = [(Net profit before interest and taxes) / (Gross Capital employed)] x 100</a:t>
            </a:r>
          </a:p>
          <a:p>
            <a:pPr marL="361950" lvl="1" indent="-180975">
              <a:buFont typeface="Arial" charset="0"/>
              <a:buChar char="–"/>
              <a:defRPr/>
            </a:pPr>
            <a:r>
              <a:rPr lang="en-CA" sz="1600" dirty="0" smtClean="0">
                <a:solidFill>
                  <a:schemeClr val="tx1"/>
                </a:solidFill>
                <a:ea typeface="ＭＳ Ｐゴシック" pitchFamily="34" charset="-128"/>
              </a:rPr>
              <a:t>Where:</a:t>
            </a:r>
          </a:p>
          <a:p>
            <a:pPr marL="762000" lvl="2" indent="-180975">
              <a:defRPr/>
            </a:pPr>
            <a:r>
              <a:rPr lang="en-CA" sz="1400" dirty="0" smtClean="0">
                <a:solidFill>
                  <a:schemeClr val="tx1"/>
                </a:solidFill>
                <a:ea typeface="ＭＳ Ｐゴシック" pitchFamily="34" charset="-128"/>
              </a:rPr>
              <a:t>Gross capital employed = Fixed assets + Investments + Current assets </a:t>
            </a:r>
            <a:r>
              <a:rPr lang="en-CA" sz="1400" u="sng" dirty="0" smtClean="0">
                <a:solidFill>
                  <a:schemeClr val="tx1"/>
                </a:solidFill>
                <a:ea typeface="ＭＳ Ｐゴシック" pitchFamily="34" charset="-128"/>
              </a:rPr>
              <a:t>OR</a:t>
            </a:r>
          </a:p>
          <a:p>
            <a:pPr marL="762000" lvl="2" indent="-180975">
              <a:defRPr/>
            </a:pPr>
            <a:r>
              <a:rPr lang="en-CA" sz="1400" dirty="0" smtClean="0">
                <a:solidFill>
                  <a:schemeClr val="tx1"/>
                </a:solidFill>
                <a:ea typeface="ＭＳ Ｐゴシック" pitchFamily="34" charset="-128"/>
              </a:rPr>
              <a:t>Gross capital employed = Share Capital + General &amp; Capital Reserves + Long term loans</a:t>
            </a:r>
          </a:p>
          <a:p>
            <a:pPr marL="762000" lvl="2" indent="-180975">
              <a:defRPr/>
            </a:pPr>
            <a:r>
              <a:rPr lang="en-CA" sz="1400" dirty="0" smtClean="0">
                <a:solidFill>
                  <a:schemeClr val="tx1"/>
                </a:solidFill>
                <a:ea typeface="ＭＳ Ｐゴシック" pitchFamily="34" charset="-128"/>
              </a:rPr>
              <a:t>(+) Correlation with production, commodity prices</a:t>
            </a:r>
          </a:p>
          <a:p>
            <a:pPr marL="762000" lvl="2" indent="-180975">
              <a:defRPr/>
            </a:pPr>
            <a:r>
              <a:rPr lang="en-CA" sz="1400" dirty="0" smtClean="0">
                <a:solidFill>
                  <a:schemeClr val="tx1"/>
                </a:solidFill>
                <a:ea typeface="ＭＳ Ｐゴシック" pitchFamily="34" charset="-128"/>
              </a:rPr>
              <a:t>(-) Correlation with upstream spending </a:t>
            </a:r>
          </a:p>
          <a:p>
            <a:pPr marL="361950" lvl="1" indent="-180975">
              <a:buFont typeface="Arial" charset="0"/>
              <a:buChar char="–"/>
              <a:defRPr/>
            </a:pPr>
            <a:r>
              <a:rPr lang="en-CA" sz="1600" dirty="0" smtClean="0">
                <a:solidFill>
                  <a:schemeClr val="tx1"/>
                </a:solidFill>
                <a:ea typeface="ＭＳ Ｐゴシック" pitchFamily="34" charset="-128"/>
              </a:rPr>
              <a:t>Indicates how well management has used the investment made by owners and creditors into the business.</a:t>
            </a:r>
          </a:p>
          <a:p>
            <a:pPr marL="361950" lvl="1" indent="-180975">
              <a:buFont typeface="Arial" charset="0"/>
              <a:buChar char="–"/>
              <a:defRPr/>
            </a:pPr>
            <a:r>
              <a:rPr lang="en-CA" sz="1600" dirty="0" smtClean="0">
                <a:solidFill>
                  <a:schemeClr val="tx1"/>
                </a:solidFill>
                <a:ea typeface="ＭＳ Ｐゴシック" pitchFamily="34" charset="-128"/>
              </a:rPr>
              <a:t>The higher the return on capital employed, the more efficient the firm is in using its funds.  Over time, ROCE reveals whether the profitability of the company is improving or eroding</a:t>
            </a:r>
            <a:endParaRPr lang="en-CA" sz="1600" dirty="0">
              <a:solidFill>
                <a:schemeClr val="tx1"/>
              </a:solidFill>
              <a:ea typeface="ＭＳ Ｐゴシック" pitchFamily="34" charset="-128"/>
            </a:endParaRPr>
          </a:p>
        </p:txBody>
      </p:sp>
      <p:sp>
        <p:nvSpPr>
          <p:cNvPr id="28676" name="Title 2"/>
          <p:cNvSpPr>
            <a:spLocks noGrp="1"/>
          </p:cNvSpPr>
          <p:nvPr>
            <p:ph type="title"/>
          </p:nvPr>
        </p:nvSpPr>
        <p:spPr bwMode="auto">
          <a:xfrm>
            <a:off x="457200" y="0"/>
            <a:ext cx="8229600" cy="733425"/>
          </a:xfrm>
          <a:noFill/>
          <a:ln>
            <a:miter lim="800000"/>
            <a:headEnd/>
            <a:tailEnd/>
          </a:ln>
        </p:spPr>
        <p:txBody>
          <a:bodyPr vert="horz" wrap="square" lIns="91440" tIns="45720" rIns="91440" bIns="45720" numCol="1" compatLnSpc="1">
            <a:prstTxWarp prst="textNoShape">
              <a:avLst/>
            </a:prstTxWarp>
          </a:bodyPr>
          <a:lstStyle/>
          <a:p>
            <a:r>
              <a:rPr lang="en-CA" smtClean="0"/>
              <a:t>Portfolio Efficiency:  Return on Capital Employed (ROCE)</a:t>
            </a:r>
          </a:p>
        </p:txBody>
      </p:sp>
      <p:pic>
        <p:nvPicPr>
          <p:cNvPr id="28677" name="Picture 2"/>
          <p:cNvPicPr>
            <a:picLocks noChangeAspect="1" noChangeArrowheads="1"/>
          </p:cNvPicPr>
          <p:nvPr/>
        </p:nvPicPr>
        <p:blipFill>
          <a:blip r:embed="rId3"/>
          <a:srcRect/>
          <a:stretch>
            <a:fillRect/>
          </a:stretch>
        </p:blipFill>
        <p:spPr bwMode="auto">
          <a:xfrm>
            <a:off x="5000625" y="885825"/>
            <a:ext cx="4038600" cy="2847975"/>
          </a:xfrm>
          <a:prstGeom prst="rect">
            <a:avLst/>
          </a:prstGeom>
          <a:noFill/>
          <a:ln w="9525">
            <a:noFill/>
            <a:miter lim="800000"/>
            <a:headEnd/>
            <a:tailEnd/>
          </a:ln>
        </p:spPr>
      </p:pic>
      <p:sp>
        <p:nvSpPr>
          <p:cNvPr id="9" name="TextBox 8"/>
          <p:cNvSpPr txBox="1"/>
          <p:nvPr/>
        </p:nvSpPr>
        <p:spPr>
          <a:xfrm>
            <a:off x="5086350" y="3414713"/>
            <a:ext cx="3927475" cy="461962"/>
          </a:xfrm>
          <a:prstGeom prst="rect">
            <a:avLst/>
          </a:prstGeom>
          <a:solidFill>
            <a:schemeClr val="accent5"/>
          </a:solidFill>
        </p:spPr>
        <p:txBody>
          <a:bodyPr>
            <a:spAutoFit/>
          </a:bodyPr>
          <a:lstStyle/>
          <a:p>
            <a:pPr algn="ctr">
              <a:defRPr/>
            </a:pPr>
            <a:r>
              <a:rPr lang="en-US" sz="1200" b="1" dirty="0">
                <a:solidFill>
                  <a:schemeClr val="bg1"/>
                </a:solidFill>
                <a:latin typeface="+mj-lt"/>
                <a:cs typeface="+mn-cs"/>
              </a:rPr>
              <a:t>International Players Peer Group:  ROCE</a:t>
            </a:r>
          </a:p>
          <a:p>
            <a:pPr algn="ctr">
              <a:defRPr/>
            </a:pPr>
            <a:r>
              <a:rPr lang="en-US" sz="1200" b="1" dirty="0">
                <a:solidFill>
                  <a:schemeClr val="bg1"/>
                </a:solidFill>
                <a:latin typeface="+mj-lt"/>
                <a:cs typeface="+mn-cs"/>
              </a:rPr>
              <a:t>(3-year roll, 2008-2010)</a:t>
            </a:r>
          </a:p>
        </p:txBody>
      </p:sp>
      <p:cxnSp>
        <p:nvCxnSpPr>
          <p:cNvPr id="12" name="Straight Connector 11"/>
          <p:cNvCxnSpPr/>
          <p:nvPr/>
        </p:nvCxnSpPr>
        <p:spPr>
          <a:xfrm flipV="1">
            <a:off x="5543550" y="4638675"/>
            <a:ext cx="3467100" cy="9525"/>
          </a:xfrm>
          <a:prstGeom prst="line">
            <a:avLst/>
          </a:prstGeom>
          <a:ln w="19050">
            <a:prstDash val="dash"/>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flipV="1">
            <a:off x="5534025" y="4876800"/>
            <a:ext cx="3467100" cy="9525"/>
          </a:xfrm>
          <a:prstGeom prst="line">
            <a:avLst/>
          </a:prstGeom>
          <a:ln w="19050">
            <a:solidFill>
              <a:schemeClr val="accent2"/>
            </a:solidFill>
            <a:prstDash val="dash"/>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flipV="1">
            <a:off x="5543550" y="1885950"/>
            <a:ext cx="3467100" cy="9525"/>
          </a:xfrm>
          <a:prstGeom prst="line">
            <a:avLst/>
          </a:prstGeom>
          <a:ln w="19050">
            <a:prstDash val="dash"/>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V="1">
            <a:off x="5553075" y="2314575"/>
            <a:ext cx="3467100" cy="9525"/>
          </a:xfrm>
          <a:prstGeom prst="line">
            <a:avLst/>
          </a:prstGeom>
          <a:ln w="19050">
            <a:solidFill>
              <a:schemeClr val="accent2"/>
            </a:solidFill>
            <a:prstDash val="dash"/>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903288"/>
            <a:ext cx="4286250" cy="5422900"/>
          </a:xfrm>
        </p:spPr>
        <p:txBody>
          <a:bodyPr/>
          <a:lstStyle/>
          <a:p>
            <a:pPr marL="180975" indent="-180975">
              <a:buFont typeface="Arial" charset="0"/>
              <a:buChar char="•"/>
              <a:defRPr/>
            </a:pPr>
            <a:r>
              <a:rPr lang="en-CA" sz="1800" b="1" dirty="0" smtClean="0">
                <a:solidFill>
                  <a:srgbClr val="C00000"/>
                </a:solidFill>
                <a:ea typeface="ＭＳ Ｐゴシック" pitchFamily="34" charset="-128"/>
              </a:rPr>
              <a:t>Issues with ROCE</a:t>
            </a:r>
            <a:r>
              <a:rPr lang="en-CA" sz="1800" dirty="0" smtClean="0">
                <a:ea typeface="ＭＳ Ｐゴシック" pitchFamily="34" charset="-128"/>
              </a:rPr>
              <a:t>:</a:t>
            </a:r>
          </a:p>
          <a:p>
            <a:pPr marL="361950" lvl="1" indent="-180975">
              <a:buFont typeface="Arial" charset="0"/>
              <a:buChar char="–"/>
              <a:defRPr/>
            </a:pPr>
            <a:r>
              <a:rPr lang="en-CA" sz="1600" dirty="0" smtClean="0">
                <a:solidFill>
                  <a:schemeClr val="tx1"/>
                </a:solidFill>
                <a:ea typeface="ＭＳ Ｐゴシック" pitchFamily="34" charset="-128"/>
              </a:rPr>
              <a:t>Major capital project investments increase the denominator in advance of revenue (profit) impacts in the numerator =&gt;</a:t>
            </a:r>
            <a:r>
              <a:rPr lang="en-CA" sz="1600" dirty="0" smtClean="0">
                <a:ea typeface="ＭＳ Ｐゴシック" pitchFamily="34" charset="-128"/>
              </a:rPr>
              <a:t> </a:t>
            </a:r>
            <a:r>
              <a:rPr lang="en-CA" sz="1600" i="1" dirty="0" smtClean="0">
                <a:solidFill>
                  <a:srgbClr val="C00000"/>
                </a:solidFill>
                <a:ea typeface="ＭＳ Ｐゴシック" pitchFamily="34" charset="-128"/>
              </a:rPr>
              <a:t>penalizes the IOC for major capital investment undertakings</a:t>
            </a:r>
          </a:p>
          <a:p>
            <a:pPr marL="762000" lvl="2" indent="-180975">
              <a:defRPr/>
            </a:pPr>
            <a:r>
              <a:rPr lang="en-CA" sz="1400" dirty="0" smtClean="0">
                <a:solidFill>
                  <a:schemeClr val="tx1"/>
                </a:solidFill>
                <a:ea typeface="ＭＳ Ｐゴシック" pitchFamily="34" charset="-128"/>
              </a:rPr>
              <a:t>Explains in part why it is unusual to find companies with high ROCE </a:t>
            </a:r>
            <a:r>
              <a:rPr lang="en-CA" sz="1400" u="sng" dirty="0" smtClean="0">
                <a:solidFill>
                  <a:schemeClr val="tx1"/>
                </a:solidFill>
                <a:ea typeface="ＭＳ Ｐゴシック" pitchFamily="34" charset="-128"/>
              </a:rPr>
              <a:t>and</a:t>
            </a:r>
            <a:r>
              <a:rPr lang="en-CA" sz="1400" dirty="0" smtClean="0">
                <a:solidFill>
                  <a:schemeClr val="tx1"/>
                </a:solidFill>
                <a:ea typeface="ＭＳ Ｐゴシック" pitchFamily="34" charset="-128"/>
              </a:rPr>
              <a:t> high growth metrics</a:t>
            </a:r>
          </a:p>
          <a:p>
            <a:pPr marL="361950" lvl="1" indent="-180975">
              <a:buFont typeface="Arial" charset="0"/>
              <a:buChar char="–"/>
              <a:defRPr/>
            </a:pPr>
            <a:r>
              <a:rPr lang="en-CA" sz="1600" dirty="0" smtClean="0">
                <a:solidFill>
                  <a:schemeClr val="tx1"/>
                </a:solidFill>
                <a:ea typeface="ＭＳ Ｐゴシック" pitchFamily="34" charset="-128"/>
              </a:rPr>
              <a:t>Once in place, the scale of major capital project investments tend to deliver superior ROCE performance =&gt; </a:t>
            </a:r>
            <a:r>
              <a:rPr lang="en-CA" sz="1600" i="1" dirty="0" smtClean="0">
                <a:solidFill>
                  <a:srgbClr val="C00000"/>
                </a:solidFill>
                <a:ea typeface="ＭＳ Ｐゴシック" pitchFamily="34" charset="-128"/>
              </a:rPr>
              <a:t>bias toward large asset portfolios</a:t>
            </a:r>
          </a:p>
          <a:p>
            <a:pPr marL="762000" lvl="2" indent="-180975">
              <a:defRPr/>
            </a:pPr>
            <a:r>
              <a:rPr lang="en-CA" sz="1400" dirty="0" smtClean="0">
                <a:solidFill>
                  <a:schemeClr val="tx1"/>
                </a:solidFill>
                <a:ea typeface="ＭＳ Ｐゴシック" pitchFamily="34" charset="-128"/>
              </a:rPr>
              <a:t>Exception is deepwater developments, where high, short plateaus and steep production declines can result in highly volatile ROCE outcomes</a:t>
            </a:r>
          </a:p>
          <a:p>
            <a:pPr marL="361950" lvl="1" indent="-180975">
              <a:buFont typeface="Arial" charset="0"/>
              <a:buChar char="–"/>
              <a:defRPr/>
            </a:pPr>
            <a:r>
              <a:rPr lang="en-CA" sz="1600" dirty="0" smtClean="0">
                <a:solidFill>
                  <a:schemeClr val="tx1"/>
                </a:solidFill>
                <a:ea typeface="ＭＳ Ｐゴシック" pitchFamily="34" charset="-128"/>
              </a:rPr>
              <a:t>Depreciation creates </a:t>
            </a:r>
            <a:r>
              <a:rPr lang="en-CA" sz="1600" i="1" dirty="0" smtClean="0">
                <a:solidFill>
                  <a:srgbClr val="C00000"/>
                </a:solidFill>
                <a:ea typeface="ＭＳ Ｐゴシック" pitchFamily="34" charset="-128"/>
              </a:rPr>
              <a:t>bias in favor of mature portfolio</a:t>
            </a:r>
            <a:r>
              <a:rPr lang="en-CA" sz="1600" dirty="0" smtClean="0">
                <a:solidFill>
                  <a:schemeClr val="tx1"/>
                </a:solidFill>
                <a:ea typeface="ＭＳ Ｐゴシック" pitchFamily="34" charset="-128"/>
              </a:rPr>
              <a:t>:  More mature the asset base, the lower the denominator (capital exposed) and the higher the ROCE (all else being equal)</a:t>
            </a:r>
            <a:endParaRPr lang="en-CA" sz="1600" dirty="0">
              <a:solidFill>
                <a:schemeClr val="tx1"/>
              </a:solidFill>
              <a:ea typeface="ＭＳ Ｐゴシック" pitchFamily="34" charset="-128"/>
            </a:endParaRPr>
          </a:p>
        </p:txBody>
      </p:sp>
      <p:sp>
        <p:nvSpPr>
          <p:cNvPr id="29699" name="Title 2"/>
          <p:cNvSpPr>
            <a:spLocks noGrp="1"/>
          </p:cNvSpPr>
          <p:nvPr>
            <p:ph type="title"/>
          </p:nvPr>
        </p:nvSpPr>
        <p:spPr bwMode="auto">
          <a:xfrm>
            <a:off x="457200" y="0"/>
            <a:ext cx="8229600" cy="733425"/>
          </a:xfrm>
          <a:noFill/>
          <a:ln>
            <a:miter lim="800000"/>
            <a:headEnd/>
            <a:tailEnd/>
          </a:ln>
        </p:spPr>
        <p:txBody>
          <a:bodyPr vert="horz" wrap="square" lIns="91440" tIns="45720" rIns="91440" bIns="45720" numCol="1" compatLnSpc="1">
            <a:prstTxWarp prst="textNoShape">
              <a:avLst/>
            </a:prstTxWarp>
          </a:bodyPr>
          <a:lstStyle/>
          <a:p>
            <a:r>
              <a:rPr lang="en-CA" smtClean="0"/>
              <a:t>Portfolio Efficiency:  Return on Capital Employed (ROCE)</a:t>
            </a:r>
          </a:p>
        </p:txBody>
      </p:sp>
      <p:pic>
        <p:nvPicPr>
          <p:cNvPr id="29700" name="Picture 2"/>
          <p:cNvPicPr>
            <a:picLocks noChangeAspect="1" noChangeArrowheads="1"/>
          </p:cNvPicPr>
          <p:nvPr/>
        </p:nvPicPr>
        <p:blipFill>
          <a:blip r:embed="rId2"/>
          <a:srcRect/>
          <a:stretch>
            <a:fillRect/>
          </a:stretch>
        </p:blipFill>
        <p:spPr bwMode="auto">
          <a:xfrm>
            <a:off x="4894263" y="1111250"/>
            <a:ext cx="4013200" cy="2606675"/>
          </a:xfrm>
          <a:prstGeom prst="rect">
            <a:avLst/>
          </a:prstGeom>
          <a:noFill/>
          <a:ln w="9525">
            <a:noFill/>
            <a:miter lim="800000"/>
            <a:headEnd/>
            <a:tailEnd/>
          </a:ln>
        </p:spPr>
      </p:pic>
      <p:sp>
        <p:nvSpPr>
          <p:cNvPr id="13" name="TextBox 12"/>
          <p:cNvSpPr txBox="1"/>
          <p:nvPr/>
        </p:nvSpPr>
        <p:spPr>
          <a:xfrm>
            <a:off x="4878388" y="915988"/>
            <a:ext cx="4029075" cy="277812"/>
          </a:xfrm>
          <a:prstGeom prst="rect">
            <a:avLst/>
          </a:prstGeom>
          <a:solidFill>
            <a:schemeClr val="accent5"/>
          </a:solidFill>
        </p:spPr>
        <p:txBody>
          <a:bodyPr>
            <a:spAutoFit/>
          </a:bodyPr>
          <a:lstStyle/>
          <a:p>
            <a:pPr algn="ctr">
              <a:defRPr/>
            </a:pPr>
            <a:r>
              <a:rPr lang="en-US" sz="1200" b="1" dirty="0">
                <a:solidFill>
                  <a:schemeClr val="bg1"/>
                </a:solidFill>
                <a:latin typeface="+mj-lt"/>
                <a:cs typeface="+mn-cs"/>
              </a:rPr>
              <a:t>Global Players Peer Group:  Growth v Efficiency</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733425"/>
          </a:xfrm>
        </p:spPr>
        <p:txBody>
          <a:bodyPr>
            <a:normAutofit/>
          </a:bodyPr>
          <a:lstStyle/>
          <a:p>
            <a:pPr>
              <a:defRPr/>
            </a:pPr>
            <a:r>
              <a:rPr lang="en-CA" b="1" dirty="0" smtClean="0">
                <a:ea typeface="ＭＳ Ｐゴシック" pitchFamily="34" charset="-128"/>
              </a:rPr>
              <a:t>Special Issue</a:t>
            </a:r>
            <a:r>
              <a:rPr lang="en-CA" dirty="0" smtClean="0">
                <a:ea typeface="ＭＳ Ｐゴシック" pitchFamily="34" charset="-128"/>
              </a:rPr>
              <a:t>:  Integration vs. De-Integration</a:t>
            </a:r>
            <a:endParaRPr lang="en-CA" dirty="0">
              <a:ea typeface="ＭＳ Ｐゴシック" pitchFamily="34" charset="-128"/>
            </a:endParaRPr>
          </a:p>
        </p:txBody>
      </p:sp>
      <p:pic>
        <p:nvPicPr>
          <p:cNvPr id="59395" name="Picture 3"/>
          <p:cNvPicPr>
            <a:picLocks noChangeAspect="1" noChangeArrowheads="1"/>
          </p:cNvPicPr>
          <p:nvPr/>
        </p:nvPicPr>
        <p:blipFill>
          <a:blip r:embed="rId2"/>
          <a:srcRect l="-5786" r="-12579"/>
          <a:stretch>
            <a:fillRect/>
          </a:stretch>
        </p:blipFill>
        <p:spPr bwMode="auto">
          <a:xfrm>
            <a:off x="5314950" y="1412875"/>
            <a:ext cx="3721100" cy="2540000"/>
          </a:xfrm>
          <a:prstGeom prst="rect">
            <a:avLst/>
          </a:prstGeom>
          <a:noFill/>
          <a:ln w="9525">
            <a:noFill/>
            <a:miter lim="800000"/>
            <a:headEnd/>
            <a:tailEnd/>
          </a:ln>
        </p:spPr>
      </p:pic>
      <p:sp>
        <p:nvSpPr>
          <p:cNvPr id="7" name="TextBox 6"/>
          <p:cNvSpPr txBox="1"/>
          <p:nvPr/>
        </p:nvSpPr>
        <p:spPr>
          <a:xfrm>
            <a:off x="5133975" y="1243013"/>
            <a:ext cx="3927475" cy="461962"/>
          </a:xfrm>
          <a:prstGeom prst="rect">
            <a:avLst/>
          </a:prstGeom>
          <a:solidFill>
            <a:schemeClr val="accent5"/>
          </a:solidFill>
        </p:spPr>
        <p:txBody>
          <a:bodyPr>
            <a:spAutoFit/>
          </a:bodyPr>
          <a:lstStyle/>
          <a:p>
            <a:pPr algn="ctr">
              <a:defRPr/>
            </a:pPr>
            <a:r>
              <a:rPr lang="en-US" sz="1200" b="1" dirty="0">
                <a:solidFill>
                  <a:schemeClr val="bg1"/>
                </a:solidFill>
                <a:latin typeface="+mj-lt"/>
                <a:cs typeface="+mn-cs"/>
              </a:rPr>
              <a:t>Downstream ROCE – Selected Integrated IOCs</a:t>
            </a:r>
          </a:p>
          <a:p>
            <a:pPr algn="ctr">
              <a:defRPr/>
            </a:pPr>
            <a:r>
              <a:rPr lang="en-US" sz="1200" b="1" dirty="0">
                <a:solidFill>
                  <a:schemeClr val="bg1"/>
                </a:solidFill>
                <a:latin typeface="+mj-lt"/>
                <a:cs typeface="+mn-cs"/>
              </a:rPr>
              <a:t>(3-year roll)</a:t>
            </a:r>
          </a:p>
        </p:txBody>
      </p:sp>
      <p:sp>
        <p:nvSpPr>
          <p:cNvPr id="9" name="Content Placeholder 3"/>
          <p:cNvSpPr>
            <a:spLocks noGrp="1"/>
          </p:cNvSpPr>
          <p:nvPr>
            <p:ph idx="1"/>
          </p:nvPr>
        </p:nvSpPr>
        <p:spPr>
          <a:xfrm>
            <a:off x="457200" y="903288"/>
            <a:ext cx="4591050" cy="3087687"/>
          </a:xfrm>
        </p:spPr>
        <p:txBody>
          <a:bodyPr/>
          <a:lstStyle/>
          <a:p>
            <a:pPr algn="ctr">
              <a:buFont typeface="Arial" charset="0"/>
              <a:buNone/>
              <a:defRPr/>
            </a:pPr>
            <a:r>
              <a:rPr lang="en-CA" sz="1800" b="1" dirty="0" smtClean="0">
                <a:solidFill>
                  <a:srgbClr val="C00000"/>
                </a:solidFill>
                <a:ea typeface="ＭＳ Ｐゴシック" pitchFamily="34" charset="-128"/>
              </a:rPr>
              <a:t>Arguments For Integration</a:t>
            </a:r>
          </a:p>
          <a:p>
            <a:pPr marL="180975" indent="-180975">
              <a:buFont typeface="Arial" charset="0"/>
              <a:buChar char="•"/>
              <a:defRPr/>
            </a:pPr>
            <a:r>
              <a:rPr lang="en-CA" sz="1600" dirty="0" smtClean="0">
                <a:solidFill>
                  <a:schemeClr val="tx1"/>
                </a:solidFill>
                <a:ea typeface="ＭＳ Ｐゴシック" pitchFamily="34" charset="-128"/>
              </a:rPr>
              <a:t>Superior market/financial management over commodity cycle</a:t>
            </a:r>
          </a:p>
          <a:p>
            <a:pPr marL="581025" lvl="1" indent="-180975">
              <a:buFont typeface="Arial" charset="0"/>
              <a:buChar char="–"/>
              <a:defRPr/>
            </a:pPr>
            <a:r>
              <a:rPr lang="en-CA" sz="1400" u="sng" dirty="0" smtClean="0">
                <a:solidFill>
                  <a:schemeClr val="tx1"/>
                </a:solidFill>
                <a:ea typeface="ＭＳ Ｐゴシック" pitchFamily="34" charset="-128"/>
              </a:rPr>
              <a:t>Counter</a:t>
            </a:r>
            <a:r>
              <a:rPr lang="en-CA" sz="1400" dirty="0" smtClean="0">
                <a:solidFill>
                  <a:schemeClr val="tx1"/>
                </a:solidFill>
                <a:ea typeface="ＭＳ Ｐゴシック" pitchFamily="34" charset="-128"/>
              </a:rPr>
              <a:t>:  Collapse in Downstream profitability has seen a rise in successful “pure play” refining companies</a:t>
            </a:r>
          </a:p>
          <a:p>
            <a:pPr marL="180975" indent="-180975">
              <a:buFont typeface="Arial" charset="0"/>
              <a:buChar char="•"/>
              <a:defRPr/>
            </a:pPr>
            <a:r>
              <a:rPr lang="en-CA" sz="1600" dirty="0" smtClean="0">
                <a:solidFill>
                  <a:schemeClr val="tx1"/>
                </a:solidFill>
                <a:ea typeface="ＭＳ Ｐゴシック" pitchFamily="34" charset="-128"/>
              </a:rPr>
              <a:t>Integration is important for molecule management; ensures sophisticated refining capacity is in place for particular crudes</a:t>
            </a:r>
          </a:p>
          <a:p>
            <a:pPr marL="581025" lvl="1" indent="-180975">
              <a:buFont typeface="Arial" charset="0"/>
              <a:buChar char="–"/>
              <a:defRPr/>
            </a:pPr>
            <a:r>
              <a:rPr lang="en-CA" sz="1400" u="sng" dirty="0" smtClean="0">
                <a:solidFill>
                  <a:schemeClr val="tx1"/>
                </a:solidFill>
                <a:ea typeface="ＭＳ Ｐゴシック" pitchFamily="34" charset="-128"/>
              </a:rPr>
              <a:t>Counter</a:t>
            </a:r>
            <a:r>
              <a:rPr lang="en-CA" sz="1400" dirty="0" smtClean="0">
                <a:solidFill>
                  <a:schemeClr val="tx1"/>
                </a:solidFill>
                <a:ea typeface="ＭＳ Ｐゴシック" pitchFamily="34" charset="-128"/>
              </a:rPr>
              <a:t>:  Independent energy producers are not hitting roadblocks in this regard; independent refiners are responsive to requirements.</a:t>
            </a:r>
          </a:p>
        </p:txBody>
      </p:sp>
      <p:sp>
        <p:nvSpPr>
          <p:cNvPr id="10" name="Content Placeholder 3"/>
          <p:cNvSpPr txBox="1">
            <a:spLocks/>
          </p:cNvSpPr>
          <p:nvPr/>
        </p:nvSpPr>
        <p:spPr>
          <a:xfrm>
            <a:off x="457200" y="3922713"/>
            <a:ext cx="8362950" cy="2497137"/>
          </a:xfrm>
          <a:prstGeom prst="rect">
            <a:avLst/>
          </a:prstGeom>
        </p:spPr>
        <p:txBody>
          <a:bodyPr/>
          <a:lstStyle/>
          <a:p>
            <a:pPr marL="180975" indent="-180975" eaLnBrk="0" hangingPunct="0">
              <a:spcBef>
                <a:spcPct val="20000"/>
              </a:spcBef>
              <a:buFont typeface="Arial" charset="0"/>
              <a:buChar char="•"/>
              <a:defRPr/>
            </a:pPr>
            <a:r>
              <a:rPr lang="en-CA" sz="1600" dirty="0">
                <a:latin typeface="+mj-lt"/>
                <a:ea typeface="ＭＳ Ｐゴシック" pitchFamily="34" charset="-128"/>
                <a:cs typeface="MS PGothic" pitchFamily="34" charset="-128"/>
              </a:rPr>
              <a:t>Integration is relevant for specific oil developments (e.g., Canadian oil sands, Venezuela heavy, high wax or acid content)</a:t>
            </a:r>
          </a:p>
          <a:p>
            <a:pPr marL="180975" indent="-180975" eaLnBrk="0" hangingPunct="0">
              <a:spcBef>
                <a:spcPct val="20000"/>
              </a:spcBef>
              <a:buFont typeface="Arial" charset="0"/>
              <a:buChar char="•"/>
              <a:defRPr/>
            </a:pPr>
            <a:r>
              <a:rPr lang="en-CA" sz="1600" dirty="0">
                <a:latin typeface="+mj-lt"/>
                <a:ea typeface="ＭＳ Ｐゴシック" pitchFamily="34" charset="-128"/>
                <a:cs typeface="MS PGothic" pitchFamily="34" charset="-128"/>
              </a:rPr>
              <a:t>Integration is a technical differentiator amongst </a:t>
            </a:r>
            <a:r>
              <a:rPr lang="en-CA" sz="1600" dirty="0" smtClean="0">
                <a:latin typeface="+mj-lt"/>
                <a:ea typeface="ＭＳ Ｐゴシック" pitchFamily="34" charset="-128"/>
                <a:cs typeface="MS PGothic" pitchFamily="34" charset="-128"/>
              </a:rPr>
              <a:t>energy companies </a:t>
            </a:r>
            <a:r>
              <a:rPr lang="en-CA" sz="1600" dirty="0">
                <a:latin typeface="+mj-lt"/>
                <a:ea typeface="ＭＳ Ｐゴシック" pitchFamily="34" charset="-128"/>
                <a:cs typeface="MS PGothic" pitchFamily="34" charset="-128"/>
              </a:rPr>
              <a:t>=&gt; enhance ability to secure projects</a:t>
            </a:r>
          </a:p>
          <a:p>
            <a:pPr marL="581025" lvl="1" indent="-180975" eaLnBrk="0" hangingPunct="0">
              <a:spcBef>
                <a:spcPct val="20000"/>
              </a:spcBef>
              <a:buFont typeface="Arial" charset="0"/>
              <a:buChar char="–"/>
              <a:defRPr/>
            </a:pPr>
            <a:r>
              <a:rPr lang="en-US" sz="1400" u="sng" dirty="0">
                <a:latin typeface="+mj-lt"/>
                <a:ea typeface="ＭＳ Ｐゴシック" pitchFamily="34" charset="-128"/>
                <a:cs typeface="MS PGothic" charset="0"/>
              </a:rPr>
              <a:t>Counter</a:t>
            </a:r>
            <a:r>
              <a:rPr lang="en-US" sz="1400" dirty="0">
                <a:latin typeface="+mj-lt"/>
                <a:ea typeface="ＭＳ Ｐゴシック" pitchFamily="34" charset="-128"/>
                <a:cs typeface="MS PGothic" charset="0"/>
              </a:rPr>
              <a:t>:  The ability to build a refinery—which few </a:t>
            </a:r>
            <a:r>
              <a:rPr lang="en-US" sz="1400" dirty="0" smtClean="0">
                <a:latin typeface="+mj-lt"/>
                <a:ea typeface="ＭＳ Ｐゴシック" pitchFamily="34" charset="-128"/>
                <a:cs typeface="MS PGothic" charset="0"/>
              </a:rPr>
              <a:t>integrated energy players have </a:t>
            </a:r>
            <a:r>
              <a:rPr lang="en-US" sz="1400" dirty="0">
                <a:latin typeface="+mj-lt"/>
                <a:ea typeface="ＭＳ Ｐゴシック" pitchFamily="34" charset="-128"/>
                <a:cs typeface="MS PGothic" charset="0"/>
              </a:rPr>
              <a:t>actually done recently—has little in common with the ability to execute </a:t>
            </a:r>
            <a:r>
              <a:rPr lang="en-US" sz="1400" dirty="0" smtClean="0">
                <a:latin typeface="+mj-lt"/>
                <a:ea typeface="ＭＳ Ｐゴシック" pitchFamily="34" charset="-128"/>
                <a:cs typeface="MS PGothic" charset="0"/>
              </a:rPr>
              <a:t>on </a:t>
            </a:r>
            <a:r>
              <a:rPr lang="en-US" sz="1400" dirty="0">
                <a:latin typeface="+mj-lt"/>
                <a:ea typeface="ＭＳ Ｐゴシック" pitchFamily="34" charset="-128"/>
                <a:cs typeface="MS PGothic" charset="0"/>
              </a:rPr>
              <a:t>complicated upstream projects</a:t>
            </a:r>
            <a:endParaRPr lang="en-CA" sz="1400" dirty="0">
              <a:latin typeface="+mj-lt"/>
              <a:ea typeface="ＭＳ Ｐゴシック" pitchFamily="34" charset="-128"/>
              <a:cs typeface="MS PGothic" charset="0"/>
            </a:endParaRPr>
          </a:p>
          <a:p>
            <a:pPr marL="180975" indent="-180975" eaLnBrk="0" hangingPunct="0">
              <a:spcBef>
                <a:spcPct val="20000"/>
              </a:spcBef>
              <a:buFont typeface="Arial" charset="0"/>
              <a:buChar char="•"/>
              <a:defRPr/>
            </a:pPr>
            <a:r>
              <a:rPr lang="en-CA" sz="1600" dirty="0">
                <a:latin typeface="+mj-lt"/>
                <a:ea typeface="ＭＳ Ｐゴシック" pitchFamily="34" charset="-128"/>
                <a:cs typeface="MS PGothic" pitchFamily="34" charset="-128"/>
              </a:rPr>
              <a:t>Integration allows participation in the Downstream Non-OECD growth story</a:t>
            </a:r>
          </a:p>
          <a:p>
            <a:pPr marL="638175" lvl="1" indent="-180975" eaLnBrk="0" hangingPunct="0">
              <a:spcBef>
                <a:spcPct val="20000"/>
              </a:spcBef>
              <a:buFont typeface="Arial" pitchFamily="34" charset="0"/>
              <a:buChar char="–"/>
              <a:defRPr/>
            </a:pPr>
            <a:r>
              <a:rPr lang="en-CA" sz="1400" u="sng" dirty="0">
                <a:latin typeface="+mj-lt"/>
                <a:ea typeface="ＭＳ Ｐゴシック" pitchFamily="34" charset="-128"/>
                <a:cs typeface="MS PGothic" pitchFamily="34" charset="-128"/>
              </a:rPr>
              <a:t>Counter</a:t>
            </a:r>
            <a:r>
              <a:rPr lang="en-CA" sz="1400" dirty="0">
                <a:latin typeface="+mj-lt"/>
                <a:ea typeface="ＭＳ Ｐゴシック" pitchFamily="34" charset="-128"/>
                <a:cs typeface="MS PGothic" pitchFamily="34" charset="-128"/>
              </a:rPr>
              <a:t>:  The rapid petroleum product demand growth regions (China, Middle East, India) are dominated by </a:t>
            </a:r>
            <a:r>
              <a:rPr lang="en-CA" sz="1400" dirty="0" smtClean="0">
                <a:latin typeface="+mj-lt"/>
                <a:ea typeface="ＭＳ Ｐゴシック" pitchFamily="34" charset="-128"/>
                <a:cs typeface="MS PGothic" pitchFamily="34" charset="-128"/>
              </a:rPr>
              <a:t>National Oil Companies (NOCs) </a:t>
            </a:r>
            <a:r>
              <a:rPr lang="en-CA" sz="1400" dirty="0">
                <a:latin typeface="+mj-lt"/>
                <a:ea typeface="ＭＳ Ｐゴシック" pitchFamily="34" charset="-128"/>
                <a:cs typeface="MS PGothic" pitchFamily="34" charset="-128"/>
              </a:rPr>
              <a:t>or </a:t>
            </a:r>
            <a:r>
              <a:rPr lang="en-CA" sz="1400" dirty="0" smtClean="0">
                <a:latin typeface="+mj-lt"/>
                <a:ea typeface="ＭＳ Ｐゴシック" pitchFamily="34" charset="-128"/>
                <a:cs typeface="MS PGothic" pitchFamily="34" charset="-128"/>
              </a:rPr>
              <a:t>quasi-NOCs, that choose </a:t>
            </a:r>
            <a:r>
              <a:rPr lang="en-CA" sz="1400" dirty="0">
                <a:latin typeface="+mj-lt"/>
                <a:ea typeface="ＭＳ Ｐゴシック" pitchFamily="34" charset="-128"/>
                <a:cs typeface="MS PGothic" pitchFamily="34" charset="-128"/>
              </a:rPr>
              <a:t>partners based on what they bring to the table</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798513"/>
            <a:ext cx="4591050" cy="3087687"/>
          </a:xfrm>
        </p:spPr>
        <p:txBody>
          <a:bodyPr/>
          <a:lstStyle/>
          <a:p>
            <a:pPr algn="ctr">
              <a:buFont typeface="Arial" charset="0"/>
              <a:buNone/>
              <a:defRPr/>
            </a:pPr>
            <a:r>
              <a:rPr lang="en-CA" sz="1800" b="1" dirty="0" smtClean="0">
                <a:solidFill>
                  <a:srgbClr val="C00000"/>
                </a:solidFill>
                <a:ea typeface="ＭＳ Ｐゴシック" pitchFamily="34" charset="-128"/>
              </a:rPr>
              <a:t>Arguments Against Integration</a:t>
            </a:r>
          </a:p>
          <a:p>
            <a:pPr marL="180975" indent="-180975">
              <a:buFont typeface="Arial" charset="0"/>
              <a:buChar char="•"/>
              <a:defRPr/>
            </a:pPr>
            <a:r>
              <a:rPr lang="en-CA" sz="1600" dirty="0" smtClean="0">
                <a:solidFill>
                  <a:schemeClr val="tx1"/>
                </a:solidFill>
                <a:ea typeface="ＭＳ Ｐゴシック" pitchFamily="34" charset="-128"/>
              </a:rPr>
              <a:t>Capital markets value integrated </a:t>
            </a:r>
            <a:r>
              <a:rPr lang="en-CA" sz="1600" dirty="0" err="1" smtClean="0">
                <a:solidFill>
                  <a:schemeClr val="tx1"/>
                </a:solidFill>
                <a:ea typeface="ＭＳ Ｐゴシック" pitchFamily="34" charset="-128"/>
              </a:rPr>
              <a:t>IOCs</a:t>
            </a:r>
            <a:r>
              <a:rPr lang="en-CA" sz="1600" dirty="0" smtClean="0">
                <a:solidFill>
                  <a:schemeClr val="tx1"/>
                </a:solidFill>
                <a:ea typeface="ＭＳ Ｐゴシック" pitchFamily="34" charset="-128"/>
              </a:rPr>
              <a:t> below the sum of their parts</a:t>
            </a:r>
          </a:p>
          <a:p>
            <a:pPr marL="581025" lvl="1" indent="-180975">
              <a:buFont typeface="Arial" charset="0"/>
              <a:buChar char="–"/>
              <a:defRPr/>
            </a:pPr>
            <a:r>
              <a:rPr lang="en-CA" sz="1400" u="sng" dirty="0" smtClean="0">
                <a:solidFill>
                  <a:schemeClr val="tx1"/>
                </a:solidFill>
                <a:ea typeface="ＭＳ Ｐゴシック" pitchFamily="34" charset="-128"/>
              </a:rPr>
              <a:t>Counter</a:t>
            </a:r>
            <a:r>
              <a:rPr lang="en-CA" sz="1400" dirty="0" smtClean="0">
                <a:solidFill>
                  <a:schemeClr val="tx1"/>
                </a:solidFill>
                <a:ea typeface="ＭＳ Ｐゴシック" pitchFamily="34" charset="-128"/>
              </a:rPr>
              <a:t>:  Expensive to split a company =&gt; if there is any identifiable value, should remain integrated (e.g., refining-</a:t>
            </a:r>
            <a:r>
              <a:rPr lang="en-CA" sz="1400" dirty="0" err="1" smtClean="0">
                <a:solidFill>
                  <a:schemeClr val="tx1"/>
                </a:solidFill>
                <a:ea typeface="ＭＳ Ｐゴシック" pitchFamily="34" charset="-128"/>
              </a:rPr>
              <a:t>petchems</a:t>
            </a:r>
            <a:r>
              <a:rPr lang="en-CA" sz="1400" dirty="0" smtClean="0">
                <a:solidFill>
                  <a:schemeClr val="tx1"/>
                </a:solidFill>
                <a:ea typeface="ＭＳ Ｐゴシック" pitchFamily="34" charset="-128"/>
              </a:rPr>
              <a:t>)</a:t>
            </a:r>
          </a:p>
          <a:p>
            <a:pPr marL="180975" indent="-180975">
              <a:buFont typeface="Arial" charset="0"/>
              <a:buChar char="•"/>
              <a:defRPr/>
            </a:pPr>
            <a:r>
              <a:rPr lang="en-US" sz="1600" u="sng" dirty="0" smtClean="0">
                <a:solidFill>
                  <a:schemeClr val="tx1"/>
                </a:solidFill>
                <a:ea typeface="ＭＳ Ｐゴシック" pitchFamily="34" charset="-128"/>
              </a:rPr>
              <a:t>Strategic focus</a:t>
            </a:r>
            <a:r>
              <a:rPr lang="en-US" sz="1600" dirty="0" smtClean="0">
                <a:solidFill>
                  <a:schemeClr val="tx1"/>
                </a:solidFill>
                <a:ea typeface="ＭＳ Ｐゴシック" pitchFamily="34" charset="-128"/>
              </a:rPr>
              <a:t>:  In many integrated companies, the Downstream sector is neglected strategically at the expense of Upstream positioning and growth—particularly in the current climate of narrow refining margins and sustained, high oil prices. </a:t>
            </a:r>
            <a:endParaRPr lang="en-CA" sz="1400" dirty="0" smtClean="0">
              <a:solidFill>
                <a:schemeClr val="tx1"/>
              </a:solidFill>
              <a:ea typeface="ＭＳ Ｐゴシック" pitchFamily="34" charset="-128"/>
            </a:endParaRPr>
          </a:p>
        </p:txBody>
      </p:sp>
      <p:sp>
        <p:nvSpPr>
          <p:cNvPr id="3" name="Title 2"/>
          <p:cNvSpPr>
            <a:spLocks noGrp="1"/>
          </p:cNvSpPr>
          <p:nvPr>
            <p:ph type="title"/>
          </p:nvPr>
        </p:nvSpPr>
        <p:spPr>
          <a:xfrm>
            <a:off x="457200" y="0"/>
            <a:ext cx="8229600" cy="733425"/>
          </a:xfrm>
        </p:spPr>
        <p:txBody>
          <a:bodyPr>
            <a:normAutofit/>
          </a:bodyPr>
          <a:lstStyle/>
          <a:p>
            <a:pPr>
              <a:defRPr/>
            </a:pPr>
            <a:r>
              <a:rPr lang="en-CA" b="1" dirty="0" smtClean="0">
                <a:ea typeface="ＭＳ Ｐゴシック" pitchFamily="34" charset="-128"/>
              </a:rPr>
              <a:t>Special Issue</a:t>
            </a:r>
            <a:r>
              <a:rPr lang="en-CA" dirty="0" smtClean="0">
                <a:ea typeface="ＭＳ Ｐゴシック" pitchFamily="34" charset="-128"/>
              </a:rPr>
              <a:t>:  Integration vs. De-Integration</a:t>
            </a:r>
            <a:endParaRPr lang="en-CA" dirty="0">
              <a:ea typeface="ＭＳ Ｐゴシック" pitchFamily="34" charset="-128"/>
            </a:endParaRPr>
          </a:p>
        </p:txBody>
      </p:sp>
      <p:pic>
        <p:nvPicPr>
          <p:cNvPr id="60420" name="Picture 2"/>
          <p:cNvPicPr>
            <a:picLocks noChangeAspect="1" noChangeArrowheads="1"/>
          </p:cNvPicPr>
          <p:nvPr/>
        </p:nvPicPr>
        <p:blipFill>
          <a:blip r:embed="rId2"/>
          <a:srcRect/>
          <a:stretch>
            <a:fillRect/>
          </a:stretch>
        </p:blipFill>
        <p:spPr bwMode="auto">
          <a:xfrm>
            <a:off x="5151438" y="1223963"/>
            <a:ext cx="3868737" cy="2547937"/>
          </a:xfrm>
          <a:prstGeom prst="rect">
            <a:avLst/>
          </a:prstGeom>
          <a:noFill/>
          <a:ln w="9525">
            <a:noFill/>
            <a:miter lim="800000"/>
            <a:headEnd/>
            <a:tailEnd/>
          </a:ln>
        </p:spPr>
      </p:pic>
      <p:sp>
        <p:nvSpPr>
          <p:cNvPr id="5" name="TextBox 4"/>
          <p:cNvSpPr txBox="1"/>
          <p:nvPr/>
        </p:nvSpPr>
        <p:spPr>
          <a:xfrm>
            <a:off x="5086350" y="1042988"/>
            <a:ext cx="3927475" cy="461962"/>
          </a:xfrm>
          <a:prstGeom prst="rect">
            <a:avLst/>
          </a:prstGeom>
          <a:solidFill>
            <a:schemeClr val="accent5"/>
          </a:solidFill>
        </p:spPr>
        <p:txBody>
          <a:bodyPr>
            <a:spAutoFit/>
          </a:bodyPr>
          <a:lstStyle/>
          <a:p>
            <a:pPr algn="ctr">
              <a:defRPr/>
            </a:pPr>
            <a:r>
              <a:rPr lang="en-US" sz="1200" b="1" dirty="0">
                <a:solidFill>
                  <a:schemeClr val="bg1"/>
                </a:solidFill>
                <a:latin typeface="+mj-lt"/>
                <a:cs typeface="+mn-cs"/>
              </a:rPr>
              <a:t>Refining Capacity versus Upstream Oil Production</a:t>
            </a:r>
          </a:p>
          <a:p>
            <a:pPr algn="ctr">
              <a:defRPr/>
            </a:pPr>
            <a:r>
              <a:rPr lang="en-US" sz="1200" b="1" dirty="0">
                <a:solidFill>
                  <a:schemeClr val="bg1"/>
                </a:solidFill>
                <a:latin typeface="+mj-lt"/>
                <a:cs typeface="+mn-cs"/>
              </a:rPr>
              <a:t>Selected Integrated IOCs, 2010 (</a:t>
            </a:r>
            <a:r>
              <a:rPr lang="en-US" sz="1200" b="1" dirty="0" err="1">
                <a:solidFill>
                  <a:schemeClr val="bg1"/>
                </a:solidFill>
                <a:latin typeface="+mj-lt"/>
                <a:cs typeface="+mn-cs"/>
              </a:rPr>
              <a:t>mboe</a:t>
            </a:r>
            <a:r>
              <a:rPr lang="en-US" sz="1200" b="1" dirty="0">
                <a:solidFill>
                  <a:schemeClr val="bg1"/>
                </a:solidFill>
                <a:latin typeface="+mj-lt"/>
                <a:cs typeface="+mn-cs"/>
              </a:rPr>
              <a:t>/d)</a:t>
            </a:r>
          </a:p>
        </p:txBody>
      </p:sp>
      <p:sp>
        <p:nvSpPr>
          <p:cNvPr id="6" name="Content Placeholder 3"/>
          <p:cNvSpPr txBox="1">
            <a:spLocks/>
          </p:cNvSpPr>
          <p:nvPr/>
        </p:nvSpPr>
        <p:spPr>
          <a:xfrm>
            <a:off x="457200" y="3829050"/>
            <a:ext cx="8362950" cy="2497138"/>
          </a:xfrm>
          <a:prstGeom prst="rect">
            <a:avLst/>
          </a:prstGeom>
        </p:spPr>
        <p:txBody>
          <a:bodyPr/>
          <a:lstStyle/>
          <a:p>
            <a:pPr marL="581025" lvl="1" indent="-180975" eaLnBrk="0" hangingPunct="0">
              <a:spcBef>
                <a:spcPct val="20000"/>
              </a:spcBef>
              <a:buFont typeface="Arial" charset="0"/>
              <a:buChar char="–"/>
              <a:defRPr/>
            </a:pPr>
            <a:r>
              <a:rPr lang="en-US" sz="1400" u="sng" dirty="0">
                <a:latin typeface="+mj-lt"/>
                <a:ea typeface="ＭＳ Ｐゴシック" pitchFamily="34" charset="-128"/>
                <a:cs typeface="MS PGothic" charset="0"/>
              </a:rPr>
              <a:t>Counter</a:t>
            </a:r>
            <a:r>
              <a:rPr lang="en-US" sz="1400" dirty="0">
                <a:latin typeface="+mj-lt"/>
                <a:ea typeface="ＭＳ Ｐゴシック" pitchFamily="34" charset="-128"/>
                <a:cs typeface="MS PGothic" charset="0"/>
              </a:rPr>
              <a:t>: </a:t>
            </a:r>
            <a:r>
              <a:rPr lang="en-CA" sz="1400" dirty="0">
                <a:latin typeface="+mj-lt"/>
                <a:ea typeface="ＭＳ Ｐゴシック" pitchFamily="34" charset="-128"/>
                <a:cs typeface="MS PGothic" charset="0"/>
              </a:rPr>
              <a:t>Unless the integrated IOC is certain that refining margins and economics will never recover, there is merit to retaining this mechanism for optimal capital allocation between sectors</a:t>
            </a:r>
          </a:p>
          <a:p>
            <a:pPr marL="180975" indent="-180975" eaLnBrk="0" hangingPunct="0">
              <a:spcBef>
                <a:spcPct val="20000"/>
              </a:spcBef>
              <a:buFont typeface="Arial" charset="0"/>
              <a:buChar char="•"/>
              <a:defRPr/>
            </a:pPr>
            <a:r>
              <a:rPr lang="en-CA" sz="1600" u="sng" dirty="0">
                <a:latin typeface="+mj-lt"/>
                <a:ea typeface="ＭＳ Ｐゴシック" pitchFamily="34" charset="-128"/>
                <a:cs typeface="MS PGothic" pitchFamily="34" charset="-128"/>
              </a:rPr>
              <a:t>Materiality</a:t>
            </a:r>
            <a:r>
              <a:rPr lang="en-CA" sz="1600" dirty="0">
                <a:latin typeface="+mj-lt"/>
                <a:ea typeface="ＭＳ Ｐゴシック" pitchFamily="34" charset="-128"/>
                <a:cs typeface="MS PGothic" pitchFamily="34" charset="-128"/>
              </a:rPr>
              <a:t>:  There are few materially, physically integrated </a:t>
            </a:r>
            <a:r>
              <a:rPr lang="en-CA" sz="1600" dirty="0" err="1">
                <a:latin typeface="+mj-lt"/>
                <a:ea typeface="ＭＳ Ｐゴシック" pitchFamily="34" charset="-128"/>
                <a:cs typeface="MS PGothic" pitchFamily="34" charset="-128"/>
              </a:rPr>
              <a:t>IOCs</a:t>
            </a:r>
            <a:r>
              <a:rPr lang="en-CA" sz="1600" dirty="0">
                <a:latin typeface="+mj-lt"/>
                <a:ea typeface="ＭＳ Ｐゴシック" pitchFamily="34" charset="-128"/>
                <a:cs typeface="MS PGothic" pitchFamily="34" charset="-128"/>
              </a:rPr>
              <a:t> remaining</a:t>
            </a:r>
          </a:p>
          <a:p>
            <a:pPr marL="638175" lvl="1" indent="-180975" eaLnBrk="0" hangingPunct="0">
              <a:spcBef>
                <a:spcPct val="20000"/>
              </a:spcBef>
              <a:buFont typeface="Arial" pitchFamily="34" charset="0"/>
              <a:buChar char="–"/>
              <a:defRPr/>
            </a:pPr>
            <a:r>
              <a:rPr lang="en-CA" sz="1400" dirty="0">
                <a:latin typeface="+mj-lt"/>
                <a:ea typeface="ＭＳ Ｐゴシック" pitchFamily="34" charset="-128"/>
                <a:cs typeface="MS PGothic" pitchFamily="34" charset="-128"/>
              </a:rPr>
              <a:t>ExxonMobil and TOTAL have pursued integration between refining and petrochemicals, and there are strong arguments to continue this form of integration</a:t>
            </a:r>
          </a:p>
          <a:p>
            <a:pPr marL="638175" lvl="1" indent="-180975" eaLnBrk="0" hangingPunct="0">
              <a:spcBef>
                <a:spcPct val="20000"/>
              </a:spcBef>
              <a:buFont typeface="Arial" pitchFamily="34" charset="0"/>
              <a:buChar char="–"/>
              <a:defRPr/>
            </a:pPr>
            <a:r>
              <a:rPr lang="en-CA" sz="1400" dirty="0">
                <a:latin typeface="+mj-lt"/>
                <a:ea typeface="ＭＳ Ｐゴシック" pitchFamily="34" charset="-128"/>
                <a:cs typeface="MS PGothic" pitchFamily="34" charset="-128"/>
              </a:rPr>
              <a:t>Statoil, </a:t>
            </a:r>
            <a:r>
              <a:rPr lang="en-CA" sz="1400" dirty="0" err="1">
                <a:latin typeface="+mj-lt"/>
                <a:ea typeface="ＭＳ Ｐゴシック" pitchFamily="34" charset="-128"/>
                <a:cs typeface="MS PGothic" pitchFamily="34" charset="-128"/>
              </a:rPr>
              <a:t>Eni</a:t>
            </a:r>
            <a:r>
              <a:rPr lang="en-CA" sz="1400" dirty="0">
                <a:latin typeface="+mj-lt"/>
                <a:ea typeface="ＭＳ Ｐゴシック" pitchFamily="34" charset="-128"/>
                <a:cs typeface="MS PGothic" pitchFamily="34" charset="-128"/>
              </a:rPr>
              <a:t>, and </a:t>
            </a:r>
            <a:r>
              <a:rPr lang="en-CA" sz="1400" dirty="0" err="1">
                <a:latin typeface="+mj-lt"/>
                <a:ea typeface="ＭＳ Ｐゴシック" pitchFamily="34" charset="-128"/>
                <a:cs typeface="MS PGothic" pitchFamily="34" charset="-128"/>
              </a:rPr>
              <a:t>Repsol</a:t>
            </a:r>
            <a:r>
              <a:rPr lang="en-CA" sz="1400" dirty="0">
                <a:latin typeface="+mj-lt"/>
                <a:ea typeface="ＭＳ Ｐゴシック" pitchFamily="34" charset="-128"/>
                <a:cs typeface="MS PGothic" pitchFamily="34" charset="-128"/>
              </a:rPr>
              <a:t> are integrated on the basis of past roles as quasi-</a:t>
            </a:r>
            <a:r>
              <a:rPr lang="en-CA" sz="1400" dirty="0" err="1">
                <a:latin typeface="+mj-lt"/>
                <a:ea typeface="ＭＳ Ｐゴシック" pitchFamily="34" charset="-128"/>
                <a:cs typeface="MS PGothic" pitchFamily="34" charset="-128"/>
              </a:rPr>
              <a:t>NOCs</a:t>
            </a:r>
            <a:r>
              <a:rPr lang="en-CA" sz="1400" dirty="0">
                <a:latin typeface="+mj-lt"/>
                <a:ea typeface="ＭＳ Ｐゴシック" pitchFamily="34" charset="-128"/>
                <a:cs typeface="MS PGothic" pitchFamily="34" charset="-128"/>
              </a:rPr>
              <a:t>, and would likely face considerable government opposition to de-integration </a:t>
            </a:r>
          </a:p>
          <a:p>
            <a:pPr marL="180975" indent="-180975" eaLnBrk="0" hangingPunct="0">
              <a:spcBef>
                <a:spcPct val="20000"/>
              </a:spcBef>
              <a:buFont typeface="Arial" charset="0"/>
              <a:buChar char="•"/>
              <a:defRPr/>
            </a:pPr>
            <a:r>
              <a:rPr lang="en-CA" sz="1600" u="sng" dirty="0">
                <a:latin typeface="+mj-lt"/>
                <a:ea typeface="ＭＳ Ｐゴシック" pitchFamily="34" charset="-128"/>
                <a:cs typeface="MS PGothic" pitchFamily="34" charset="-128"/>
              </a:rPr>
              <a:t>The world has evolved</a:t>
            </a:r>
            <a:r>
              <a:rPr lang="en-CA" sz="1600" dirty="0">
                <a:latin typeface="+mj-lt"/>
                <a:ea typeface="ＭＳ Ｐゴシック" pitchFamily="34" charset="-128"/>
                <a:cs typeface="MS PGothic" pitchFamily="34" charset="-128"/>
              </a:rPr>
              <a:t>:  more flexible and liquid trading markets and improved market &amp; industry regulation have eroded whatever market management or cross subsidization benefits integrated </a:t>
            </a:r>
            <a:r>
              <a:rPr lang="en-CA" sz="1600" dirty="0" err="1">
                <a:latin typeface="+mj-lt"/>
                <a:ea typeface="ＭＳ Ｐゴシック" pitchFamily="34" charset="-128"/>
                <a:cs typeface="MS PGothic" pitchFamily="34" charset="-128"/>
              </a:rPr>
              <a:t>IOCs</a:t>
            </a:r>
            <a:r>
              <a:rPr lang="en-CA" sz="1600" dirty="0">
                <a:latin typeface="+mj-lt"/>
                <a:ea typeface="ＭＳ Ｐゴシック" pitchFamily="34" charset="-128"/>
                <a:cs typeface="MS PGothic" pitchFamily="34" charset="-128"/>
              </a:rPr>
              <a:t> derived from Downstream presence/dominance over the first 70+ years of their existence.</a:t>
            </a:r>
            <a:endParaRPr lang="en-CA" sz="1400" dirty="0">
              <a:latin typeface="+mj-lt"/>
              <a:ea typeface="ＭＳ Ｐゴシック" pitchFamily="34" charset="-128"/>
              <a:cs typeface="MS PGothic" pitchFamily="34" charset="-128"/>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2"/>
          <a:srcRect l="-5083" b="-4897"/>
          <a:stretch>
            <a:fillRect/>
          </a:stretch>
        </p:blipFill>
        <p:spPr bwMode="auto">
          <a:xfrm>
            <a:off x="4878388" y="1009650"/>
            <a:ext cx="4160837" cy="2871788"/>
          </a:xfrm>
          <a:prstGeom prst="rect">
            <a:avLst/>
          </a:prstGeom>
          <a:noFill/>
          <a:ln w="9525">
            <a:noFill/>
            <a:miter lim="800000"/>
            <a:headEnd/>
            <a:tailEnd/>
          </a:ln>
        </p:spPr>
      </p:pic>
      <p:sp>
        <p:nvSpPr>
          <p:cNvPr id="4" name="Content Placeholder 3"/>
          <p:cNvSpPr>
            <a:spLocks noGrp="1"/>
          </p:cNvSpPr>
          <p:nvPr>
            <p:ph idx="1"/>
          </p:nvPr>
        </p:nvSpPr>
        <p:spPr>
          <a:xfrm>
            <a:off x="457200" y="979488"/>
            <a:ext cx="4591050" cy="3087687"/>
          </a:xfrm>
        </p:spPr>
        <p:txBody>
          <a:bodyPr/>
          <a:lstStyle/>
          <a:p>
            <a:pPr marL="180975" indent="-180975">
              <a:buFont typeface="Arial" charset="0"/>
              <a:buChar char="•"/>
              <a:defRPr/>
            </a:pPr>
            <a:r>
              <a:rPr lang="en-US" sz="1400" i="1" dirty="0" smtClean="0">
                <a:solidFill>
                  <a:srgbClr val="C00000"/>
                </a:solidFill>
                <a:ea typeface="ＭＳ Ｐゴシック" pitchFamily="34" charset="-128"/>
              </a:rPr>
              <a:t>Share appreciation </a:t>
            </a:r>
            <a:r>
              <a:rPr lang="en-US" sz="1400" dirty="0" smtClean="0">
                <a:solidFill>
                  <a:schemeClr val="tx1"/>
                </a:solidFill>
                <a:ea typeface="ＭＳ Ｐゴシック" pitchFamily="34" charset="-128"/>
              </a:rPr>
              <a:t>appears the Number One driver for de-integration.  Marathon and ConocoPhillips have both concluded that integration </a:t>
            </a:r>
            <a:r>
              <a:rPr lang="en-US" sz="1400" u="sng" dirty="0" smtClean="0">
                <a:solidFill>
                  <a:schemeClr val="tx1"/>
                </a:solidFill>
                <a:ea typeface="ＭＳ Ｐゴシック" pitchFamily="34" charset="-128"/>
              </a:rPr>
              <a:t>hides</a:t>
            </a:r>
            <a:r>
              <a:rPr lang="en-US" sz="1400" dirty="0" smtClean="0">
                <a:solidFill>
                  <a:schemeClr val="tx1"/>
                </a:solidFill>
                <a:ea typeface="ＭＳ Ｐゴシック" pitchFamily="34" charset="-128"/>
              </a:rPr>
              <a:t> value that can otherwise be secured through greater management focus, transparency, and more appropriate strategy and execution within the de-integrated entities</a:t>
            </a:r>
          </a:p>
          <a:p>
            <a:pPr marL="180975" indent="-180975">
              <a:buFont typeface="Arial" charset="0"/>
              <a:buChar char="•"/>
              <a:defRPr/>
            </a:pPr>
            <a:r>
              <a:rPr lang="en-US" sz="1400" i="1" dirty="0" smtClean="0">
                <a:solidFill>
                  <a:srgbClr val="C00000"/>
                </a:solidFill>
                <a:ea typeface="ＭＳ Ｐゴシック" pitchFamily="34" charset="-128"/>
              </a:rPr>
              <a:t>Market development arguments </a:t>
            </a:r>
            <a:r>
              <a:rPr lang="en-US" sz="1400" dirty="0" smtClean="0">
                <a:solidFill>
                  <a:schemeClr val="tx1"/>
                </a:solidFill>
                <a:ea typeface="ＭＳ Ｐゴシック" pitchFamily="34" charset="-128"/>
              </a:rPr>
              <a:t>for a Downstream presence have largely ended</a:t>
            </a:r>
          </a:p>
          <a:p>
            <a:pPr marL="581025" lvl="1" indent="-180975">
              <a:buFont typeface="Arial" charset="0"/>
              <a:buChar char="–"/>
              <a:defRPr/>
            </a:pPr>
            <a:r>
              <a:rPr lang="en-US" sz="1200" dirty="0" smtClean="0">
                <a:solidFill>
                  <a:schemeClr val="tx1"/>
                </a:solidFill>
                <a:ea typeface="ＭＳ Ｐゴシック" pitchFamily="34" charset="-128"/>
              </a:rPr>
              <a:t>BP, TOTAL, Shell all divesting from Africa in favor of “pure play” refiners and marketers</a:t>
            </a:r>
          </a:p>
          <a:p>
            <a:pPr marL="581025" lvl="1" indent="-180975">
              <a:buFont typeface="Arial" charset="0"/>
              <a:buChar char="–"/>
              <a:defRPr/>
            </a:pPr>
            <a:r>
              <a:rPr lang="en-US" sz="1200" dirty="0" smtClean="0">
                <a:solidFill>
                  <a:schemeClr val="tx1"/>
                </a:solidFill>
                <a:ea typeface="ＭＳ Ｐゴシック" pitchFamily="34" charset="-128"/>
              </a:rPr>
              <a:t>No remaining examples where downstream presence is key to upstream success.</a:t>
            </a:r>
            <a:endParaRPr lang="en-CA" sz="1200" dirty="0" smtClean="0">
              <a:solidFill>
                <a:schemeClr val="tx1"/>
              </a:solidFill>
              <a:ea typeface="ＭＳ Ｐゴシック" pitchFamily="34" charset="-128"/>
            </a:endParaRPr>
          </a:p>
        </p:txBody>
      </p:sp>
      <p:sp>
        <p:nvSpPr>
          <p:cNvPr id="3" name="Title 2"/>
          <p:cNvSpPr>
            <a:spLocks noGrp="1"/>
          </p:cNvSpPr>
          <p:nvPr>
            <p:ph type="title"/>
          </p:nvPr>
        </p:nvSpPr>
        <p:spPr>
          <a:xfrm>
            <a:off x="457200" y="0"/>
            <a:ext cx="8229600" cy="733425"/>
          </a:xfrm>
        </p:spPr>
        <p:txBody>
          <a:bodyPr>
            <a:normAutofit/>
          </a:bodyPr>
          <a:lstStyle/>
          <a:p>
            <a:pPr>
              <a:defRPr/>
            </a:pPr>
            <a:r>
              <a:rPr lang="en-CA" b="1" dirty="0" smtClean="0">
                <a:ea typeface="ＭＳ Ｐゴシック" pitchFamily="34" charset="-128"/>
              </a:rPr>
              <a:t>Special Issue</a:t>
            </a:r>
            <a:r>
              <a:rPr lang="en-CA" dirty="0" smtClean="0">
                <a:ea typeface="ＭＳ Ｐゴシック" pitchFamily="34" charset="-128"/>
              </a:rPr>
              <a:t>:  Integration vs. De-Integration</a:t>
            </a:r>
            <a:endParaRPr lang="en-CA" dirty="0">
              <a:ea typeface="ＭＳ Ｐゴシック" pitchFamily="34" charset="-128"/>
            </a:endParaRPr>
          </a:p>
        </p:txBody>
      </p:sp>
      <p:sp>
        <p:nvSpPr>
          <p:cNvPr id="5" name="TextBox 4"/>
          <p:cNvSpPr txBox="1"/>
          <p:nvPr/>
        </p:nvSpPr>
        <p:spPr>
          <a:xfrm>
            <a:off x="5086350" y="871538"/>
            <a:ext cx="3927475" cy="461962"/>
          </a:xfrm>
          <a:prstGeom prst="rect">
            <a:avLst/>
          </a:prstGeom>
          <a:solidFill>
            <a:schemeClr val="accent5"/>
          </a:solidFill>
        </p:spPr>
        <p:txBody>
          <a:bodyPr>
            <a:spAutoFit/>
          </a:bodyPr>
          <a:lstStyle/>
          <a:p>
            <a:pPr algn="ctr">
              <a:defRPr/>
            </a:pPr>
            <a:r>
              <a:rPr lang="en-US" sz="1200" b="1" dirty="0">
                <a:solidFill>
                  <a:schemeClr val="bg1"/>
                </a:solidFill>
                <a:latin typeface="+mj-lt"/>
                <a:cs typeface="+mn-cs"/>
              </a:rPr>
              <a:t>Weekly Share Price Performance, Selected IOCs</a:t>
            </a:r>
          </a:p>
          <a:p>
            <a:pPr algn="ctr">
              <a:defRPr/>
            </a:pPr>
            <a:r>
              <a:rPr lang="en-US" sz="1200" b="1" dirty="0">
                <a:solidFill>
                  <a:schemeClr val="bg1"/>
                </a:solidFill>
                <a:latin typeface="+mj-lt"/>
                <a:cs typeface="+mn-cs"/>
              </a:rPr>
              <a:t>(Week 1, January 2011 = 1.0)</a:t>
            </a:r>
          </a:p>
        </p:txBody>
      </p:sp>
      <p:sp>
        <p:nvSpPr>
          <p:cNvPr id="6" name="Content Placeholder 3"/>
          <p:cNvSpPr txBox="1">
            <a:spLocks/>
          </p:cNvSpPr>
          <p:nvPr/>
        </p:nvSpPr>
        <p:spPr>
          <a:xfrm>
            <a:off x="457200" y="3790950"/>
            <a:ext cx="8362950" cy="1533525"/>
          </a:xfrm>
          <a:prstGeom prst="rect">
            <a:avLst/>
          </a:prstGeom>
        </p:spPr>
        <p:txBody>
          <a:bodyPr/>
          <a:lstStyle/>
          <a:p>
            <a:pPr marL="180975" indent="-180975" eaLnBrk="0" hangingPunct="0">
              <a:spcBef>
                <a:spcPct val="20000"/>
              </a:spcBef>
              <a:buFont typeface="Arial" charset="0"/>
              <a:buChar char="•"/>
              <a:defRPr/>
            </a:pPr>
            <a:r>
              <a:rPr lang="en-CA" sz="1400" dirty="0">
                <a:latin typeface="+mj-lt"/>
                <a:ea typeface="ＭＳ Ｐゴシック" pitchFamily="34" charset="-128"/>
                <a:cs typeface="MS PGothic" pitchFamily="34" charset="-128"/>
              </a:rPr>
              <a:t>Improvements in internal decision processes and external regulation have eroded any value that could be secured through </a:t>
            </a:r>
            <a:r>
              <a:rPr lang="en-CA" sz="1400" i="1" dirty="0">
                <a:solidFill>
                  <a:srgbClr val="C00000"/>
                </a:solidFill>
                <a:latin typeface="+mj-lt"/>
                <a:ea typeface="ＭＳ Ｐゴシック" pitchFamily="34" charset="-128"/>
                <a:cs typeface="MS PGothic" pitchFamily="34" charset="-128"/>
              </a:rPr>
              <a:t>cross-subsidization or barriers to competitor entry</a:t>
            </a:r>
          </a:p>
          <a:p>
            <a:pPr marL="638175" lvl="1" indent="-180975" eaLnBrk="0" hangingPunct="0">
              <a:spcBef>
                <a:spcPct val="20000"/>
              </a:spcBef>
              <a:buFont typeface="Arial" pitchFamily="34" charset="0"/>
              <a:buChar char="–"/>
              <a:defRPr/>
            </a:pPr>
            <a:r>
              <a:rPr lang="en-CA" sz="1200" dirty="0">
                <a:latin typeface="+mj-lt"/>
                <a:ea typeface="ＭＳ Ｐゴシック" pitchFamily="34" charset="-128"/>
                <a:cs typeface="MS PGothic" pitchFamily="34" charset="-128"/>
              </a:rPr>
              <a:t>Rate of return regulation in midstream operations, open-access provisions, increased sophistication in both project and portfolio analysis =&gt; few opportunities remaining for active market manipulation</a:t>
            </a:r>
          </a:p>
          <a:p>
            <a:pPr marL="180975" indent="-180975" eaLnBrk="0" hangingPunct="0">
              <a:spcBef>
                <a:spcPct val="20000"/>
              </a:spcBef>
              <a:buFont typeface="Arial" pitchFamily="34" charset="0"/>
              <a:buChar char="•"/>
              <a:defRPr/>
            </a:pPr>
            <a:r>
              <a:rPr lang="en-CA" sz="1400" dirty="0">
                <a:latin typeface="+mj-lt"/>
                <a:ea typeface="ＭＳ Ｐゴシック" pitchFamily="34" charset="-128"/>
                <a:cs typeface="MS PGothic" pitchFamily="34" charset="-128"/>
              </a:rPr>
              <a:t>There are </a:t>
            </a:r>
            <a:r>
              <a:rPr lang="en-CA" sz="1400" i="1" dirty="0">
                <a:solidFill>
                  <a:srgbClr val="C00000"/>
                </a:solidFill>
                <a:latin typeface="+mj-lt"/>
                <a:ea typeface="ＭＳ Ｐゴシック" pitchFamily="34" charset="-128"/>
                <a:cs typeface="MS PGothic" pitchFamily="34" charset="-128"/>
              </a:rPr>
              <a:t>technical drivers</a:t>
            </a:r>
            <a:r>
              <a:rPr lang="en-CA" sz="1400" dirty="0">
                <a:solidFill>
                  <a:srgbClr val="454645"/>
                </a:solidFill>
                <a:latin typeface="+mj-lt"/>
                <a:ea typeface="ＭＳ Ｐゴシック" pitchFamily="34" charset="-128"/>
                <a:cs typeface="MS PGothic" pitchFamily="34" charset="-128"/>
              </a:rPr>
              <a:t> </a:t>
            </a:r>
            <a:r>
              <a:rPr lang="en-CA" sz="1400" dirty="0">
                <a:latin typeface="+mj-lt"/>
                <a:ea typeface="ＭＳ Ｐゴシック" pitchFamily="34" charset="-128"/>
                <a:cs typeface="MS PGothic" pitchFamily="34" charset="-128"/>
              </a:rPr>
              <a:t>for integration, related to specific crude types and processing challenges (e.g., Canadian oil sands, Brazil waxy heavy crude, Venezuela ultra-heavy, Chad acidic crudes).  However, these benefits can be secured through contracts and JV or partnering agreements with third party refiners</a:t>
            </a:r>
          </a:p>
        </p:txBody>
      </p:sp>
      <p:sp>
        <p:nvSpPr>
          <p:cNvPr id="7" name="TextBox 6"/>
          <p:cNvSpPr txBox="1"/>
          <p:nvPr/>
        </p:nvSpPr>
        <p:spPr>
          <a:xfrm>
            <a:off x="619125" y="5624513"/>
            <a:ext cx="8115300" cy="830997"/>
          </a:xfrm>
          <a:prstGeom prst="rect">
            <a:avLst/>
          </a:prstGeom>
          <a:solidFill>
            <a:schemeClr val="accent5"/>
          </a:solidFill>
        </p:spPr>
        <p:txBody>
          <a:bodyPr wrap="square">
            <a:spAutoFit/>
          </a:bodyPr>
          <a:lstStyle/>
          <a:p>
            <a:pPr algn="ctr">
              <a:defRPr/>
            </a:pPr>
            <a:r>
              <a:rPr lang="en-US" sz="1600" b="1" dirty="0" smtClean="0">
                <a:solidFill>
                  <a:schemeClr val="bg1"/>
                </a:solidFill>
                <a:latin typeface="+mj-lt"/>
                <a:cs typeface="+mn-cs"/>
              </a:rPr>
              <a:t>Conclusion:  Pressure for further de-integration moves will come from “share appreciation” arguments, most likely directed to Chevron and Shell (and BP once its portfolio has re-stabilized)</a:t>
            </a:r>
            <a:endParaRPr lang="en-US" sz="1600" b="1" dirty="0">
              <a:solidFill>
                <a:schemeClr val="bg1"/>
              </a:solidFill>
              <a:latin typeface="+mj-lt"/>
              <a:cs typeface="+mn-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3"/>
          <p:cNvSpPr txBox="1">
            <a:spLocks/>
          </p:cNvSpPr>
          <p:nvPr/>
        </p:nvSpPr>
        <p:spPr>
          <a:xfrm>
            <a:off x="2608263" y="1568450"/>
            <a:ext cx="6067425" cy="3087688"/>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34" charset="-128"/>
                <a:cs typeface="MS PGothic" pitchFamily="34"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34" charset="-128"/>
                <a:cs typeface="MS PGothic" charset="0"/>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34" charset="-128"/>
                <a:cs typeface="MS PGothic" charset="0"/>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34" charset="-128"/>
                <a:cs typeface="MS PGothic" charset="0"/>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charset="0"/>
              <a:buNone/>
              <a:defRPr/>
            </a:pPr>
            <a:r>
              <a:rPr lang="en-US" sz="2000" b="1" dirty="0" smtClean="0">
                <a:latin typeface="+mj-lt"/>
              </a:rPr>
              <a:t>Oil &amp; Gas Company Decision </a:t>
            </a:r>
            <a:r>
              <a:rPr lang="en-US" sz="2000" b="1" dirty="0">
                <a:latin typeface="+mj-lt"/>
              </a:rPr>
              <a:t>Making: Capital Allocation, Budget and Long-Range Planning</a:t>
            </a:r>
          </a:p>
          <a:p>
            <a:pPr marL="0" indent="0">
              <a:buFont typeface="Arial" charset="0"/>
              <a:buNone/>
              <a:defRPr/>
            </a:pPr>
            <a:endParaRPr lang="en-US" sz="2000" b="1" dirty="0" smtClean="0">
              <a:latin typeface="+mj-lt"/>
            </a:endParaRPr>
          </a:p>
          <a:p>
            <a:pPr marL="0" indent="0">
              <a:buFont typeface="Arial" charset="0"/>
              <a:buNone/>
              <a:defRPr/>
            </a:pPr>
            <a:r>
              <a:rPr lang="en-US" sz="2000" b="1" dirty="0" smtClean="0">
                <a:latin typeface="+mj-lt"/>
              </a:rPr>
              <a:t>Points to Address: Discussion of Company Behaviors and Decision Making</a:t>
            </a:r>
          </a:p>
          <a:p>
            <a:pPr marL="180975" indent="-180975">
              <a:defRPr/>
            </a:pPr>
            <a:r>
              <a:rPr lang="en-US" sz="1600" b="1" dirty="0" smtClean="0">
                <a:latin typeface="+mj-lt"/>
              </a:rPr>
              <a:t>Key </a:t>
            </a:r>
            <a:r>
              <a:rPr lang="en-US" sz="1600" b="1" dirty="0">
                <a:latin typeface="+mj-lt"/>
              </a:rPr>
              <a:t>considerations for companies in making investment decisions, including decisions on whether to develop particular resources in the near term or postpone </a:t>
            </a:r>
            <a:r>
              <a:rPr lang="en-US" sz="1600" b="1" dirty="0" smtClean="0">
                <a:latin typeface="+mj-lt"/>
              </a:rPr>
              <a:t>development</a:t>
            </a:r>
          </a:p>
          <a:p>
            <a:pPr marL="180975" indent="-180975">
              <a:defRPr/>
            </a:pPr>
            <a:r>
              <a:rPr lang="en-US" sz="1600" b="1" dirty="0" smtClean="0">
                <a:latin typeface="+mj-lt"/>
              </a:rPr>
              <a:t>Key </a:t>
            </a:r>
            <a:r>
              <a:rPr lang="en-US" sz="1600" b="1" dirty="0">
                <a:latin typeface="+mj-lt"/>
              </a:rPr>
              <a:t>metrics including ROCE, NPV, IRR, consideration of asset metrics versus portfolio metrics, and differences between integrated </a:t>
            </a:r>
            <a:r>
              <a:rPr lang="en-US" sz="1600" b="1" dirty="0" err="1" smtClean="0">
                <a:latin typeface="+mj-lt"/>
              </a:rPr>
              <a:t>vs</a:t>
            </a:r>
            <a:r>
              <a:rPr lang="en-US" sz="1600" b="1" dirty="0" smtClean="0">
                <a:latin typeface="+mj-lt"/>
              </a:rPr>
              <a:t> </a:t>
            </a:r>
            <a:r>
              <a:rPr lang="en-US" sz="1600" b="1" dirty="0">
                <a:latin typeface="+mj-lt"/>
              </a:rPr>
              <a:t>non-integrated companies</a:t>
            </a:r>
            <a:endParaRPr lang="en-CA" sz="1600" b="1" dirty="0" smtClean="0">
              <a:latin typeface="+mj-l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2"/>
          <p:cNvSpPr>
            <a:spLocks noGrp="1"/>
          </p:cNvSpPr>
          <p:nvPr>
            <p:ph type="title"/>
          </p:nvPr>
        </p:nvSpPr>
        <p:spPr bwMode="auto">
          <a:xfrm>
            <a:off x="457200" y="0"/>
            <a:ext cx="8686800" cy="733425"/>
          </a:xfrm>
          <a:noFill/>
          <a:ln>
            <a:miter lim="800000"/>
            <a:headEnd/>
            <a:tailEnd/>
          </a:ln>
        </p:spPr>
        <p:txBody>
          <a:bodyPr vert="horz" wrap="square" lIns="91440" tIns="45720" rIns="91440" bIns="45720" numCol="1" compatLnSpc="1">
            <a:prstTxWarp prst="textNoShape">
              <a:avLst/>
            </a:prstTxWarp>
            <a:normAutofit/>
          </a:bodyPr>
          <a:lstStyle/>
          <a:p>
            <a:r>
              <a:rPr lang="en-CA" sz="2200" b="1" dirty="0" smtClean="0"/>
              <a:t>Special Issue</a:t>
            </a:r>
            <a:r>
              <a:rPr lang="en-CA" sz="2200" dirty="0" smtClean="0"/>
              <a:t>:  Basin Designation and Allocation of Free Cash Flow</a:t>
            </a:r>
          </a:p>
        </p:txBody>
      </p:sp>
      <p:sp>
        <p:nvSpPr>
          <p:cNvPr id="8" name="Content Placeholder 7"/>
          <p:cNvSpPr>
            <a:spLocks noGrp="1"/>
          </p:cNvSpPr>
          <p:nvPr>
            <p:ph idx="1"/>
          </p:nvPr>
        </p:nvSpPr>
        <p:spPr>
          <a:xfrm>
            <a:off x="219075" y="866775"/>
            <a:ext cx="4495800" cy="5422900"/>
          </a:xfrm>
        </p:spPr>
        <p:txBody>
          <a:bodyPr/>
          <a:lstStyle/>
          <a:p>
            <a:pPr algn="just">
              <a:spcBef>
                <a:spcPct val="50000"/>
              </a:spcBef>
              <a:buFont typeface="Arial" charset="0"/>
              <a:buChar char="•"/>
              <a:defRPr/>
            </a:pPr>
            <a:r>
              <a:rPr lang="en-US" sz="1200" b="1" dirty="0" smtClean="0"/>
              <a:t>“</a:t>
            </a:r>
            <a:r>
              <a:rPr lang="en-US" sz="1200" b="1" dirty="0" smtClean="0">
                <a:solidFill>
                  <a:srgbClr val="C00000"/>
                </a:solidFill>
              </a:rPr>
              <a:t>Core Area</a:t>
            </a:r>
            <a:r>
              <a:rPr lang="en-US" sz="1200" b="1" dirty="0" smtClean="0"/>
              <a:t>”:  Stable stream of net cash flows, and is material to the company.  Can contribute to investment activity in other regions, but requires more than replacement level investment in order to maintain core area status.  Tends to corresponds to a company’s legacy assets.</a:t>
            </a:r>
          </a:p>
          <a:p>
            <a:pPr algn="just">
              <a:spcBef>
                <a:spcPct val="50000"/>
              </a:spcBef>
              <a:buFont typeface="Arial" charset="0"/>
              <a:buChar char="•"/>
              <a:defRPr/>
            </a:pPr>
            <a:r>
              <a:rPr lang="en-US" sz="1200" b="1" dirty="0" smtClean="0"/>
              <a:t>“</a:t>
            </a:r>
            <a:r>
              <a:rPr lang="en-US" sz="1200" b="1" dirty="0" smtClean="0">
                <a:solidFill>
                  <a:srgbClr val="C00000"/>
                </a:solidFill>
              </a:rPr>
              <a:t>Focus Area</a:t>
            </a:r>
            <a:r>
              <a:rPr lang="en-US" sz="1200" b="1" dirty="0" smtClean="0"/>
              <a:t>”:  Significant contributor to projected new source production and reserves growth in the medium- to long-term.  Typically a net consumer of free cash flow until significant production levels are achieved.</a:t>
            </a:r>
          </a:p>
          <a:p>
            <a:pPr algn="just">
              <a:spcBef>
                <a:spcPct val="50000"/>
              </a:spcBef>
              <a:buFont typeface="Arial" charset="0"/>
              <a:buChar char="•"/>
              <a:defRPr/>
            </a:pPr>
            <a:r>
              <a:rPr lang="en-US" sz="1200" b="1" dirty="0" smtClean="0"/>
              <a:t>“</a:t>
            </a:r>
            <a:r>
              <a:rPr lang="en-US" sz="1200" b="1" dirty="0" smtClean="0">
                <a:solidFill>
                  <a:srgbClr val="C00000"/>
                </a:solidFill>
              </a:rPr>
              <a:t>New Venture</a:t>
            </a:r>
            <a:r>
              <a:rPr lang="en-US" sz="1200" b="1" dirty="0" smtClean="0"/>
              <a:t>”:  Areas new to the company—may be unexplored to fairly mature.  Company has few, if any, assets and investment inflows can be modest (positions are usually characterized by exploration activity).</a:t>
            </a:r>
            <a:r>
              <a:rPr lang="en-US" sz="1000" b="1" dirty="0" smtClean="0"/>
              <a:t> </a:t>
            </a:r>
          </a:p>
          <a:p>
            <a:pPr algn="just">
              <a:spcBef>
                <a:spcPct val="50000"/>
              </a:spcBef>
              <a:buFont typeface="Arial" charset="0"/>
              <a:buChar char="•"/>
              <a:defRPr/>
            </a:pPr>
            <a:r>
              <a:rPr lang="en-US" sz="1200" b="1" dirty="0" smtClean="0">
                <a:solidFill>
                  <a:srgbClr val="141313"/>
                </a:solidFill>
              </a:rPr>
              <a:t>“</a:t>
            </a:r>
            <a:r>
              <a:rPr lang="en-US" sz="1200" b="1" dirty="0" smtClean="0">
                <a:solidFill>
                  <a:srgbClr val="C00000"/>
                </a:solidFill>
              </a:rPr>
              <a:t>Harvest Area</a:t>
            </a:r>
            <a:r>
              <a:rPr lang="en-US" sz="1200" b="1" dirty="0" smtClean="0">
                <a:solidFill>
                  <a:srgbClr val="141313"/>
                </a:solidFill>
              </a:rPr>
              <a:t>”:  Produces positive net cash flow, with Investment activity typically at/below replacement level. Limits to growth from lack of geological potential, competitor landscape, limited “room to run”, etc.</a:t>
            </a:r>
          </a:p>
        </p:txBody>
      </p:sp>
      <p:pic>
        <p:nvPicPr>
          <p:cNvPr id="32772" name="Picture 2"/>
          <p:cNvPicPr>
            <a:picLocks noChangeAspect="1" noChangeArrowheads="1"/>
          </p:cNvPicPr>
          <p:nvPr/>
        </p:nvPicPr>
        <p:blipFill>
          <a:blip r:embed="rId2"/>
          <a:srcRect/>
          <a:stretch>
            <a:fillRect/>
          </a:stretch>
        </p:blipFill>
        <p:spPr bwMode="auto">
          <a:xfrm>
            <a:off x="4714875" y="1362075"/>
            <a:ext cx="4429125" cy="3276600"/>
          </a:xfrm>
          <a:prstGeom prst="rect">
            <a:avLst/>
          </a:prstGeom>
          <a:noFill/>
          <a:ln w="9525">
            <a:noFill/>
            <a:miter lim="800000"/>
            <a:headEnd/>
            <a:tailEnd/>
          </a:ln>
        </p:spPr>
      </p:pic>
      <p:sp>
        <p:nvSpPr>
          <p:cNvPr id="12" name="Content Placeholder 7"/>
          <p:cNvSpPr txBox="1">
            <a:spLocks/>
          </p:cNvSpPr>
          <p:nvPr/>
        </p:nvSpPr>
        <p:spPr>
          <a:xfrm>
            <a:off x="219075" y="5070475"/>
            <a:ext cx="7991475" cy="1425575"/>
          </a:xfrm>
          <a:prstGeom prst="rect">
            <a:avLst/>
          </a:prstGeom>
        </p:spPr>
        <p:txBody>
          <a:bodyPr/>
          <a:lstStyle/>
          <a:p>
            <a:pPr marL="342900" indent="-342900" algn="just" eaLnBrk="0" hangingPunct="0">
              <a:spcBef>
                <a:spcPct val="50000"/>
              </a:spcBef>
              <a:buFont typeface="Arial" charset="0"/>
              <a:buChar char="•"/>
              <a:defRPr/>
            </a:pPr>
            <a:r>
              <a:rPr lang="en-US" sz="1200" b="1" dirty="0">
                <a:solidFill>
                  <a:srgbClr val="141313"/>
                </a:solidFill>
                <a:latin typeface="+mj-lt"/>
                <a:cs typeface="MS PGothic" pitchFamily="34" charset="-128"/>
              </a:rPr>
              <a:t>“</a:t>
            </a:r>
            <a:r>
              <a:rPr lang="en-US" sz="1200" b="1" dirty="0">
                <a:solidFill>
                  <a:srgbClr val="C00000"/>
                </a:solidFill>
                <a:latin typeface="+mj-lt"/>
                <a:cs typeface="MS PGothic" pitchFamily="34" charset="-128"/>
              </a:rPr>
              <a:t>Sit &amp; Hold</a:t>
            </a:r>
            <a:r>
              <a:rPr lang="en-US" sz="1200" b="1" dirty="0">
                <a:solidFill>
                  <a:srgbClr val="141313"/>
                </a:solidFill>
                <a:latin typeface="+mj-lt"/>
                <a:cs typeface="MS PGothic" pitchFamily="34" charset="-128"/>
              </a:rPr>
              <a:t>”:  Substantial resource base but investment delayed due to unattractive fiscal terms or significant above ground risks.  Company may hold large projects in this area but is holding back the pace of </a:t>
            </a:r>
            <a:r>
              <a:rPr lang="en-US" sz="1200" b="1" dirty="0" smtClean="0">
                <a:solidFill>
                  <a:srgbClr val="141313"/>
                </a:solidFill>
                <a:latin typeface="+mj-lt"/>
                <a:cs typeface="MS PGothic" pitchFamily="34" charset="-128"/>
              </a:rPr>
              <a:t>investment (more common for National Oil Companies).</a:t>
            </a:r>
            <a:endParaRPr lang="en-US" sz="1200" b="1" dirty="0">
              <a:solidFill>
                <a:srgbClr val="141313"/>
              </a:solidFill>
              <a:latin typeface="+mj-lt"/>
              <a:cs typeface="MS PGothic" pitchFamily="34" charset="-128"/>
            </a:endParaRPr>
          </a:p>
          <a:p>
            <a:pPr marL="342900" indent="-342900" algn="just" eaLnBrk="0" hangingPunct="0">
              <a:spcBef>
                <a:spcPct val="50000"/>
              </a:spcBef>
              <a:buFont typeface="Arial" charset="0"/>
              <a:buChar char="•"/>
              <a:defRPr/>
            </a:pPr>
            <a:r>
              <a:rPr lang="en-US" sz="1200" b="1" dirty="0">
                <a:solidFill>
                  <a:srgbClr val="141313"/>
                </a:solidFill>
                <a:latin typeface="+mj-lt"/>
                <a:cs typeface="MS PGothic" pitchFamily="34" charset="-128"/>
              </a:rPr>
              <a:t>“</a:t>
            </a:r>
            <a:r>
              <a:rPr lang="en-US" sz="1200" b="1" dirty="0">
                <a:solidFill>
                  <a:srgbClr val="C00000"/>
                </a:solidFill>
                <a:latin typeface="+mj-lt"/>
                <a:cs typeface="MS PGothic" pitchFamily="34" charset="-128"/>
              </a:rPr>
              <a:t>Exit/Potential Exit</a:t>
            </a:r>
            <a:r>
              <a:rPr lang="en-US" sz="1200" b="1" dirty="0">
                <a:solidFill>
                  <a:srgbClr val="141313"/>
                </a:solidFill>
                <a:latin typeface="+mj-lt"/>
                <a:cs typeface="MS PGothic" pitchFamily="34" charset="-128"/>
              </a:rPr>
              <a:t>”:  For reasons including lack of materiality, limits to future growth, change in strategy, the company has/is expected to make a decision to exit (asset sales, asset swaps, relinquishment of acreage).</a:t>
            </a:r>
            <a:r>
              <a:rPr lang="en-US" sz="1000" b="1" dirty="0">
                <a:solidFill>
                  <a:srgbClr val="141313"/>
                </a:solidFill>
                <a:latin typeface="+mj-lt"/>
                <a:cs typeface="MS PGothic" pitchFamily="34" charset="-128"/>
              </a:rPr>
              <a:t> </a:t>
            </a:r>
          </a:p>
          <a:p>
            <a:pPr marL="342900" indent="-342900" eaLnBrk="0" hangingPunct="0">
              <a:spcBef>
                <a:spcPct val="20000"/>
              </a:spcBef>
              <a:buFont typeface="Arial" charset="0"/>
              <a:buChar char="•"/>
              <a:defRPr/>
            </a:pPr>
            <a:endParaRPr lang="en-CA" sz="1200" dirty="0">
              <a:solidFill>
                <a:srgbClr val="454645"/>
              </a:solidFill>
              <a:latin typeface="+mj-lt"/>
              <a:ea typeface="ＭＳ Ｐゴシック" pitchFamily="34" charset="-128"/>
              <a:cs typeface="MS PGothic" pitchFamily="34" charset="-128"/>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Content Placeholder 16"/>
          <p:cNvGraphicFramePr>
            <a:graphicFrameLocks noGrp="1"/>
          </p:cNvGraphicFramePr>
          <p:nvPr>
            <p:ph idx="1"/>
          </p:nvPr>
        </p:nvGraphicFramePr>
        <p:xfrm>
          <a:off x="457200" y="778593"/>
          <a:ext cx="4024313" cy="54229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 name="Content Placeholder 17"/>
          <p:cNvGraphicFramePr>
            <a:graphicFrameLocks noGrp="1"/>
          </p:cNvGraphicFramePr>
          <p:nvPr>
            <p:ph idx="10"/>
          </p:nvPr>
        </p:nvGraphicFramePr>
        <p:xfrm>
          <a:off x="4664075" y="799230"/>
          <a:ext cx="4024313" cy="5422900"/>
        </p:xfrm>
        <a:graphic>
          <a:graphicData uri="http://schemas.openxmlformats.org/drawingml/2006/chart">
            <c:chart xmlns:c="http://schemas.openxmlformats.org/drawingml/2006/chart" xmlns:r="http://schemas.openxmlformats.org/officeDocument/2006/relationships" r:id="rId3"/>
          </a:graphicData>
        </a:graphic>
      </p:graphicFrame>
      <p:sp>
        <p:nvSpPr>
          <p:cNvPr id="28676" name="Title 2"/>
          <p:cNvSpPr>
            <a:spLocks noGrp="1"/>
          </p:cNvSpPr>
          <p:nvPr>
            <p:ph type="title"/>
          </p:nvPr>
        </p:nvSpPr>
        <p:spPr bwMode="auto">
          <a:xfrm>
            <a:off x="457199" y="0"/>
            <a:ext cx="8686801" cy="733425"/>
          </a:xfrm>
          <a:ln>
            <a:miter lim="800000"/>
            <a:headEnd/>
            <a:tailEnd/>
          </a:ln>
        </p:spPr>
        <p:txBody>
          <a:bodyPr vert="horz" wrap="square" lIns="91440" tIns="45720" rIns="91440" bIns="45720" numCol="1" compatLnSpc="1">
            <a:prstTxWarp prst="textNoShape">
              <a:avLst/>
            </a:prstTxWarp>
            <a:normAutofit fontScale="90000"/>
          </a:bodyPr>
          <a:lstStyle/>
          <a:p>
            <a:pPr>
              <a:defRPr/>
            </a:pPr>
            <a:r>
              <a:rPr lang="en-CA" b="1" dirty="0" smtClean="0"/>
              <a:t>Special Issue</a:t>
            </a:r>
            <a:r>
              <a:rPr lang="en-CA" dirty="0" smtClean="0"/>
              <a:t>:  Basin Designation and Allocation of Free Cash Flow</a:t>
            </a:r>
            <a:endParaRPr lang="en-US" dirty="0" smtClean="0">
              <a:ea typeface="ＭＳ Ｐゴシック" pitchFamily="34" charset="-128"/>
            </a:endParaRPr>
          </a:p>
        </p:txBody>
      </p:sp>
      <p:sp>
        <p:nvSpPr>
          <p:cNvPr id="7" name="Rectangle 6"/>
          <p:cNvSpPr/>
          <p:nvPr/>
        </p:nvSpPr>
        <p:spPr>
          <a:xfrm>
            <a:off x="1454150" y="2378075"/>
            <a:ext cx="381000" cy="1905000"/>
          </a:xfrm>
          <a:prstGeom prst="rect">
            <a:avLst/>
          </a:prstGeom>
          <a:noFill/>
          <a:ln w="28575">
            <a:solidFill>
              <a:srgbClr val="FF0000"/>
            </a:solidFill>
            <a:prstDash val="sysDot"/>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Rectangle 7"/>
          <p:cNvSpPr/>
          <p:nvPr/>
        </p:nvSpPr>
        <p:spPr>
          <a:xfrm>
            <a:off x="8240713" y="1779588"/>
            <a:ext cx="381000" cy="2514600"/>
          </a:xfrm>
          <a:prstGeom prst="rect">
            <a:avLst/>
          </a:prstGeom>
          <a:noFill/>
          <a:ln w="28575">
            <a:solidFill>
              <a:srgbClr val="FF0000"/>
            </a:solidFill>
            <a:prstDash val="sysDot"/>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Right Arrow 10"/>
          <p:cNvSpPr/>
          <p:nvPr/>
        </p:nvSpPr>
        <p:spPr>
          <a:xfrm>
            <a:off x="4495800" y="2312988"/>
            <a:ext cx="304800" cy="2209800"/>
          </a:xfrm>
          <a:prstGeom prst="rightArrow">
            <a:avLst/>
          </a:prstGeom>
          <a:solidFill>
            <a:schemeClr val="accent5"/>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TextBox 11"/>
          <p:cNvSpPr txBox="1"/>
          <p:nvPr/>
        </p:nvSpPr>
        <p:spPr>
          <a:xfrm>
            <a:off x="457200" y="5443538"/>
            <a:ext cx="8229600" cy="522287"/>
          </a:xfrm>
          <a:prstGeom prst="rect">
            <a:avLst/>
          </a:prstGeom>
          <a:solidFill>
            <a:schemeClr val="accent5"/>
          </a:solidFill>
          <a:ln>
            <a:solidFill>
              <a:schemeClr val="bg1"/>
            </a:solidFill>
          </a:ln>
          <a:effectLst>
            <a:outerShdw blurRad="50800" dist="38100" dir="2700000" algn="tl" rotWithShape="0">
              <a:prstClr val="black">
                <a:alpha val="40000"/>
              </a:prstClr>
            </a:outerShdw>
          </a:effectLst>
        </p:spPr>
        <p:txBody>
          <a:bodyPr>
            <a:spAutoFit/>
          </a:bodyPr>
          <a:lstStyle/>
          <a:p>
            <a:pPr fontAlgn="auto">
              <a:spcBef>
                <a:spcPts val="0"/>
              </a:spcBef>
              <a:spcAft>
                <a:spcPts val="0"/>
              </a:spcAft>
              <a:defRPr/>
            </a:pPr>
            <a:r>
              <a:rPr lang="en-US" sz="1400" b="1" dirty="0">
                <a:solidFill>
                  <a:schemeClr val="bg1"/>
                </a:solidFill>
                <a:latin typeface="+mn-lt"/>
                <a:ea typeface="ＭＳ Ｐゴシック" pitchFamily="34" charset="-128"/>
                <a:cs typeface="Arial" charset="0"/>
              </a:rPr>
              <a:t>Along with Europe, Sub-Saharan Africa is now a key cash generating region for the </a:t>
            </a:r>
            <a:r>
              <a:rPr lang="en-US" sz="1400" b="1" dirty="0" smtClean="0">
                <a:solidFill>
                  <a:schemeClr val="bg1"/>
                </a:solidFill>
                <a:latin typeface="+mn-lt"/>
                <a:ea typeface="ＭＳ Ｐゴシック" pitchFamily="34" charset="-128"/>
                <a:cs typeface="Arial" charset="0"/>
              </a:rPr>
              <a:t>large Upstream companies—with </a:t>
            </a:r>
            <a:r>
              <a:rPr lang="en-US" sz="1400" b="1" dirty="0">
                <a:solidFill>
                  <a:schemeClr val="bg1"/>
                </a:solidFill>
                <a:latin typeface="+mn-lt"/>
                <a:ea typeface="ＭＳ Ｐゴシック" pitchFamily="34" charset="-128"/>
                <a:cs typeface="Arial" charset="0"/>
              </a:rPr>
              <a:t>surplus cash flow now supporting growth in North America</a:t>
            </a:r>
          </a:p>
        </p:txBody>
      </p:sp>
      <p:sp>
        <p:nvSpPr>
          <p:cNvPr id="33801" name="TextBox 12"/>
          <p:cNvSpPr txBox="1">
            <a:spLocks noChangeArrowheads="1"/>
          </p:cNvSpPr>
          <p:nvPr/>
        </p:nvSpPr>
        <p:spPr bwMode="auto">
          <a:xfrm>
            <a:off x="304800" y="1398588"/>
            <a:ext cx="533400" cy="261937"/>
          </a:xfrm>
          <a:prstGeom prst="rect">
            <a:avLst/>
          </a:prstGeom>
          <a:noFill/>
          <a:ln w="9525">
            <a:noFill/>
            <a:miter lim="800000"/>
            <a:headEnd/>
            <a:tailEnd/>
          </a:ln>
        </p:spPr>
        <p:txBody>
          <a:bodyPr>
            <a:spAutoFit/>
          </a:bodyPr>
          <a:lstStyle/>
          <a:p>
            <a:r>
              <a:rPr lang="en-US" sz="1100" b="1"/>
              <a:t>$ mn</a:t>
            </a:r>
          </a:p>
        </p:txBody>
      </p:sp>
      <p:sp>
        <p:nvSpPr>
          <p:cNvPr id="33802" name="TextBox 13"/>
          <p:cNvSpPr txBox="1">
            <a:spLocks noChangeArrowheads="1"/>
          </p:cNvSpPr>
          <p:nvPr/>
        </p:nvSpPr>
        <p:spPr bwMode="auto">
          <a:xfrm>
            <a:off x="4800600" y="1398588"/>
            <a:ext cx="533400" cy="261937"/>
          </a:xfrm>
          <a:prstGeom prst="rect">
            <a:avLst/>
          </a:prstGeom>
          <a:noFill/>
          <a:ln w="9525">
            <a:noFill/>
            <a:miter lim="800000"/>
            <a:headEnd/>
            <a:tailEnd/>
          </a:ln>
        </p:spPr>
        <p:txBody>
          <a:bodyPr>
            <a:spAutoFit/>
          </a:bodyPr>
          <a:lstStyle/>
          <a:p>
            <a:r>
              <a:rPr lang="en-US" sz="1100" b="1"/>
              <a:t>$ mn</a:t>
            </a:r>
          </a:p>
        </p:txBody>
      </p:sp>
      <p:sp>
        <p:nvSpPr>
          <p:cNvPr id="13" name="Rectangle 12"/>
          <p:cNvSpPr/>
          <p:nvPr/>
        </p:nvSpPr>
        <p:spPr>
          <a:xfrm>
            <a:off x="3810000" y="2389188"/>
            <a:ext cx="381000" cy="1905000"/>
          </a:xfrm>
          <a:prstGeom prst="rect">
            <a:avLst/>
          </a:prstGeom>
          <a:noFill/>
          <a:ln w="28575">
            <a:solidFill>
              <a:schemeClr val="tx1"/>
            </a:solidFill>
            <a:prstDash val="sysDot"/>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Rectangle 13"/>
          <p:cNvSpPr/>
          <p:nvPr/>
        </p:nvSpPr>
        <p:spPr>
          <a:xfrm>
            <a:off x="6122988" y="2398713"/>
            <a:ext cx="381000" cy="1905000"/>
          </a:xfrm>
          <a:prstGeom prst="rect">
            <a:avLst/>
          </a:prstGeom>
          <a:noFill/>
          <a:ln w="28575">
            <a:solidFill>
              <a:schemeClr val="tx1"/>
            </a:solidFill>
            <a:prstDash val="sysDot"/>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3805" name="TextBox 18"/>
          <p:cNvSpPr txBox="1">
            <a:spLocks noChangeArrowheads="1"/>
          </p:cNvSpPr>
          <p:nvPr/>
        </p:nvSpPr>
        <p:spPr bwMode="auto">
          <a:xfrm>
            <a:off x="0" y="6049963"/>
            <a:ext cx="9144000" cy="400050"/>
          </a:xfrm>
          <a:prstGeom prst="rect">
            <a:avLst/>
          </a:prstGeom>
          <a:noFill/>
          <a:ln w="9525">
            <a:noFill/>
            <a:miter lim="800000"/>
            <a:headEnd/>
            <a:tailEnd/>
          </a:ln>
        </p:spPr>
        <p:txBody>
          <a:bodyPr>
            <a:spAutoFit/>
          </a:bodyPr>
          <a:lstStyle/>
          <a:p>
            <a:pPr algn="just"/>
            <a:r>
              <a:rPr lang="en-US" sz="1000" i="1">
                <a:solidFill>
                  <a:srgbClr val="000000"/>
                </a:solidFill>
                <a:latin typeface="Arial" pitchFamily="34" charset="0"/>
              </a:rPr>
              <a:t>* Includes data from the following companies:  Anadarko, Apache, BG, BHP, BP, CNRL, Chevron, ConocoPhillips, Devon, EnCana, Eni, ExxonMobil, Hess, Husky Oil, Marathon, Murphy, Nexen, Noble Energy, Oxy, Petrobras, Repsol YPF, Santos, Shell, Statoil, Suncor, Talisman, TOTAL, Woodside   </a:t>
            </a:r>
          </a:p>
        </p:txBody>
      </p:sp>
      <p:sp>
        <p:nvSpPr>
          <p:cNvPr id="15" name="TextBox 14"/>
          <p:cNvSpPr txBox="1"/>
          <p:nvPr/>
        </p:nvSpPr>
        <p:spPr>
          <a:xfrm>
            <a:off x="3392488" y="5114925"/>
            <a:ext cx="2493962" cy="246063"/>
          </a:xfrm>
          <a:prstGeom prst="rect">
            <a:avLst/>
          </a:prstGeom>
          <a:noFill/>
        </p:spPr>
        <p:txBody>
          <a:bodyPr>
            <a:spAutoFit/>
          </a:bodyPr>
          <a:lstStyle/>
          <a:p>
            <a:pPr algn="ctr">
              <a:defRPr/>
            </a:pPr>
            <a:r>
              <a:rPr lang="en-US" sz="1000" i="1" dirty="0">
                <a:latin typeface="+mj-lt"/>
                <a:ea typeface="ＭＳ Ｐゴシック" pitchFamily="34" charset="-128"/>
                <a:cs typeface="Arial" charset="0"/>
              </a:rPr>
              <a:t>Source: Upstream Competition Service</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7" descr="Sources v Uses.emf"/>
          <p:cNvPicPr>
            <a:picLocks noChangeAspect="1"/>
          </p:cNvPicPr>
          <p:nvPr/>
        </p:nvPicPr>
        <p:blipFill>
          <a:blip r:embed="rId2"/>
          <a:srcRect r="5193"/>
          <a:stretch>
            <a:fillRect/>
          </a:stretch>
        </p:blipFill>
        <p:spPr bwMode="auto">
          <a:xfrm>
            <a:off x="76200" y="1584325"/>
            <a:ext cx="7732713" cy="4397375"/>
          </a:xfrm>
          <a:prstGeom prst="rect">
            <a:avLst/>
          </a:prstGeom>
          <a:noFill/>
          <a:ln w="9525">
            <a:noFill/>
            <a:miter lim="800000"/>
            <a:headEnd/>
            <a:tailEnd/>
          </a:ln>
        </p:spPr>
      </p:pic>
      <p:sp>
        <p:nvSpPr>
          <p:cNvPr id="34819" name="Title 5"/>
          <p:cNvSpPr>
            <a:spLocks noGrp="1"/>
          </p:cNvSpPr>
          <p:nvPr>
            <p:ph type="title"/>
          </p:nvPr>
        </p:nvSpPr>
        <p:spPr bwMode="auto">
          <a:xfrm>
            <a:off x="457200" y="0"/>
            <a:ext cx="8229600" cy="733425"/>
          </a:xfrm>
          <a:noFill/>
          <a:ln>
            <a:miter lim="800000"/>
            <a:headEnd/>
            <a:tailEnd/>
          </a:ln>
        </p:spPr>
        <p:txBody>
          <a:bodyPr vert="horz" wrap="square" lIns="91440" tIns="45720" rIns="91440" bIns="45720" numCol="1" compatLnSpc="1">
            <a:prstTxWarp prst="textNoShape">
              <a:avLst/>
            </a:prstTxWarp>
          </a:bodyPr>
          <a:lstStyle/>
          <a:p>
            <a:r>
              <a:rPr lang="en-CA" smtClean="0"/>
              <a:t>Example:  Nexen Inc.</a:t>
            </a:r>
          </a:p>
        </p:txBody>
      </p:sp>
      <p:pic>
        <p:nvPicPr>
          <p:cNvPr id="34820" name="Picture 2"/>
          <p:cNvPicPr>
            <a:picLocks noChangeAspect="1" noChangeArrowheads="1"/>
          </p:cNvPicPr>
          <p:nvPr/>
        </p:nvPicPr>
        <p:blipFill>
          <a:blip r:embed="rId3"/>
          <a:srcRect/>
          <a:stretch>
            <a:fillRect/>
          </a:stretch>
        </p:blipFill>
        <p:spPr bwMode="auto">
          <a:xfrm>
            <a:off x="4876800" y="2876550"/>
            <a:ext cx="4267200" cy="3248025"/>
          </a:xfrm>
          <a:prstGeom prst="rect">
            <a:avLst/>
          </a:prstGeom>
          <a:solidFill>
            <a:schemeClr val="bg1"/>
          </a:solidFill>
          <a:ln w="9525">
            <a:noFill/>
            <a:miter lim="800000"/>
            <a:headEnd/>
            <a:tailEnd/>
          </a:ln>
        </p:spPr>
      </p:pic>
      <p:sp>
        <p:nvSpPr>
          <p:cNvPr id="9" name="Content Placeholder 7"/>
          <p:cNvSpPr txBox="1">
            <a:spLocks/>
          </p:cNvSpPr>
          <p:nvPr/>
        </p:nvSpPr>
        <p:spPr>
          <a:xfrm>
            <a:off x="495300" y="852488"/>
            <a:ext cx="7991475" cy="712787"/>
          </a:xfrm>
          <a:prstGeom prst="rect">
            <a:avLst/>
          </a:prstGeom>
        </p:spPr>
        <p:txBody>
          <a:bodyPr/>
          <a:lstStyle/>
          <a:p>
            <a:pPr marL="342900" indent="-342900" algn="just" eaLnBrk="0" hangingPunct="0">
              <a:lnSpc>
                <a:spcPts val="1400"/>
              </a:lnSpc>
              <a:spcBef>
                <a:spcPts val="300"/>
              </a:spcBef>
              <a:buFont typeface="Arial" charset="0"/>
              <a:buChar char="•"/>
              <a:defRPr/>
            </a:pPr>
            <a:r>
              <a:rPr lang="en-US" sz="1400" dirty="0">
                <a:solidFill>
                  <a:srgbClr val="141313"/>
                </a:solidFill>
                <a:latin typeface="+mj-lt"/>
                <a:cs typeface="MS PGothic" pitchFamily="34" charset="-128"/>
              </a:rPr>
              <a:t>Free cash flow from Yemen/</a:t>
            </a:r>
            <a:r>
              <a:rPr lang="en-US" sz="1400" dirty="0" err="1">
                <a:solidFill>
                  <a:srgbClr val="141313"/>
                </a:solidFill>
                <a:latin typeface="+mj-lt"/>
                <a:cs typeface="MS PGothic" pitchFamily="34" charset="-128"/>
              </a:rPr>
              <a:t>Masila</a:t>
            </a:r>
            <a:r>
              <a:rPr lang="en-US" sz="1400" dirty="0">
                <a:solidFill>
                  <a:srgbClr val="141313"/>
                </a:solidFill>
                <a:latin typeface="+mj-lt"/>
                <a:cs typeface="MS PGothic" pitchFamily="34" charset="-128"/>
              </a:rPr>
              <a:t> block directed to North Sea </a:t>
            </a:r>
            <a:r>
              <a:rPr lang="en-US" sz="1400" dirty="0" smtClean="0">
                <a:solidFill>
                  <a:srgbClr val="141313"/>
                </a:solidFill>
                <a:latin typeface="+mj-lt"/>
                <a:cs typeface="MS PGothic" pitchFamily="34" charset="-128"/>
              </a:rPr>
              <a:t>(Buzzard) assets</a:t>
            </a:r>
            <a:r>
              <a:rPr lang="en-US" sz="1400" dirty="0">
                <a:solidFill>
                  <a:srgbClr val="141313"/>
                </a:solidFill>
                <a:latin typeface="+mj-lt"/>
                <a:cs typeface="MS PGothic" pitchFamily="34" charset="-128"/>
              </a:rPr>
              <a:t>; then from North Sea to Canadian oil sands and shale gas assets.</a:t>
            </a:r>
          </a:p>
          <a:p>
            <a:pPr marL="342900" indent="-342900" algn="just" eaLnBrk="0" hangingPunct="0">
              <a:lnSpc>
                <a:spcPts val="1400"/>
              </a:lnSpc>
              <a:spcBef>
                <a:spcPts val="300"/>
              </a:spcBef>
              <a:buFont typeface="Arial" charset="0"/>
              <a:buChar char="•"/>
              <a:defRPr/>
            </a:pPr>
            <a:r>
              <a:rPr lang="en-US" sz="1400" dirty="0">
                <a:solidFill>
                  <a:srgbClr val="141313"/>
                </a:solidFill>
                <a:latin typeface="+mj-lt"/>
                <a:cs typeface="MS PGothic" pitchFamily="34" charset="-128"/>
              </a:rPr>
              <a:t>Currently in Exit process in Yemen and shifting to Harvest in the UK</a:t>
            </a:r>
            <a:endParaRPr lang="en-CA" sz="1400" dirty="0">
              <a:solidFill>
                <a:srgbClr val="454645"/>
              </a:solidFill>
              <a:latin typeface="+mj-lt"/>
              <a:ea typeface="ＭＳ Ｐゴシック" pitchFamily="34" charset="-128"/>
              <a:cs typeface="MS PGothic" pitchFamily="34" charset="-128"/>
            </a:endParaRPr>
          </a:p>
        </p:txBody>
      </p:sp>
      <p:sp>
        <p:nvSpPr>
          <p:cNvPr id="10" name="TextBox 9"/>
          <p:cNvSpPr txBox="1"/>
          <p:nvPr/>
        </p:nvSpPr>
        <p:spPr>
          <a:xfrm>
            <a:off x="819150" y="1562100"/>
            <a:ext cx="2992438" cy="1323975"/>
          </a:xfrm>
          <a:prstGeom prst="rect">
            <a:avLst/>
          </a:prstGeom>
          <a:solidFill>
            <a:schemeClr val="accent5">
              <a:lumMod val="20000"/>
              <a:lumOff val="80000"/>
              <a:alpha val="55000"/>
            </a:schemeClr>
          </a:solidFill>
        </p:spPr>
        <p:txBody>
          <a:bodyPr>
            <a:spAutoFit/>
          </a:bodyPr>
          <a:lstStyle>
            <a:lvl1pPr eaLnBrk="0" hangingPunct="0">
              <a:defRPr sz="2400">
                <a:solidFill>
                  <a:schemeClr val="tx1"/>
                </a:solidFill>
                <a:latin typeface="Arial Narrow" charset="0"/>
                <a:ea typeface="ＭＳ Ｐゴシック" charset="0"/>
                <a:cs typeface="MS PGothic" charset="0"/>
              </a:defRPr>
            </a:lvl1pPr>
            <a:lvl2pPr marL="742950" indent="-285750" eaLnBrk="0" hangingPunct="0">
              <a:defRPr sz="2400">
                <a:solidFill>
                  <a:schemeClr val="tx1"/>
                </a:solidFill>
                <a:latin typeface="Arial Narrow" charset="0"/>
                <a:ea typeface="MS PGothic" charset="0"/>
                <a:cs typeface="MS PGothic" charset="0"/>
              </a:defRPr>
            </a:lvl2pPr>
            <a:lvl3pPr marL="1143000" indent="-228600" eaLnBrk="0" hangingPunct="0">
              <a:defRPr sz="2400">
                <a:solidFill>
                  <a:schemeClr val="tx1"/>
                </a:solidFill>
                <a:latin typeface="Arial Narrow" charset="0"/>
                <a:ea typeface="MS PGothic" charset="0"/>
                <a:cs typeface="MS PGothic" charset="0"/>
              </a:defRPr>
            </a:lvl3pPr>
            <a:lvl4pPr marL="1600200" indent="-228600" eaLnBrk="0" hangingPunct="0">
              <a:defRPr sz="2400">
                <a:solidFill>
                  <a:schemeClr val="tx1"/>
                </a:solidFill>
                <a:latin typeface="Arial Narrow" charset="0"/>
                <a:ea typeface="MS PGothic" charset="0"/>
                <a:cs typeface="MS PGothic" charset="0"/>
              </a:defRPr>
            </a:lvl4pPr>
            <a:lvl5pPr marL="2057400" indent="-228600" eaLnBrk="0" hangingPunct="0">
              <a:defRPr sz="2400">
                <a:solidFill>
                  <a:schemeClr val="tx1"/>
                </a:solidFill>
                <a:latin typeface="Arial Narrow"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Narrow"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Narrow"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Narrow"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Narrow" charset="0"/>
                <a:ea typeface="MS PGothic" charset="0"/>
                <a:cs typeface="MS PGothic" charset="0"/>
              </a:defRPr>
            </a:lvl9pPr>
          </a:lstStyle>
          <a:p>
            <a:pPr algn="just" eaLnBrk="1" hangingPunct="1">
              <a:defRPr/>
            </a:pPr>
            <a:r>
              <a:rPr lang="en-US" sz="1000" dirty="0" err="1" smtClean="0"/>
              <a:t>Nexen</a:t>
            </a:r>
            <a:r>
              <a:rPr lang="en-US" sz="1000" dirty="0" smtClean="0"/>
              <a:t> made major investments in the UK North Sea, starting with the 2004 acquisition of the EnCana portfolio (Buzzard, Scott-Telford and satellite discoveries, along with 730,000 net undeveloped acres).  </a:t>
            </a:r>
            <a:r>
              <a:rPr lang="en-US" sz="1000" dirty="0" err="1" smtClean="0"/>
              <a:t>Nexen</a:t>
            </a:r>
            <a:r>
              <a:rPr lang="en-US" sz="1000" dirty="0" smtClean="0"/>
              <a:t> continues to make significant investments in this region, but since Buzzard came online in 2007, it has been a major source of free cash to support the development of the North America oil sands, </a:t>
            </a:r>
            <a:r>
              <a:rPr lang="en-US" sz="1000" dirty="0" err="1" smtClean="0"/>
              <a:t>unconventionals</a:t>
            </a:r>
            <a:r>
              <a:rPr lang="en-US" sz="1000" dirty="0" smtClean="0"/>
              <a:t> and deepwater portfolio.</a:t>
            </a:r>
          </a:p>
        </p:txBody>
      </p:sp>
      <p:sp>
        <p:nvSpPr>
          <p:cNvPr id="11" name="TextBox 10"/>
          <p:cNvSpPr txBox="1"/>
          <p:nvPr/>
        </p:nvSpPr>
        <p:spPr>
          <a:xfrm>
            <a:off x="2486025" y="4811713"/>
            <a:ext cx="2390775" cy="708025"/>
          </a:xfrm>
          <a:prstGeom prst="rect">
            <a:avLst/>
          </a:prstGeom>
          <a:solidFill>
            <a:schemeClr val="accent5">
              <a:lumMod val="20000"/>
              <a:lumOff val="80000"/>
              <a:alpha val="55000"/>
            </a:schemeClr>
          </a:solidFill>
        </p:spPr>
        <p:txBody>
          <a:bodyPr>
            <a:spAutoFit/>
          </a:bodyPr>
          <a:lstStyle>
            <a:lvl1pPr eaLnBrk="0" hangingPunct="0">
              <a:defRPr sz="2400">
                <a:solidFill>
                  <a:schemeClr val="tx1"/>
                </a:solidFill>
                <a:latin typeface="Arial Narrow" charset="0"/>
                <a:ea typeface="ＭＳ Ｐゴシック" charset="0"/>
                <a:cs typeface="MS PGothic" charset="0"/>
              </a:defRPr>
            </a:lvl1pPr>
            <a:lvl2pPr marL="742950" indent="-285750" eaLnBrk="0" hangingPunct="0">
              <a:defRPr sz="2400">
                <a:solidFill>
                  <a:schemeClr val="tx1"/>
                </a:solidFill>
                <a:latin typeface="Arial Narrow" charset="0"/>
                <a:ea typeface="MS PGothic" charset="0"/>
                <a:cs typeface="MS PGothic" charset="0"/>
              </a:defRPr>
            </a:lvl2pPr>
            <a:lvl3pPr marL="1143000" indent="-228600" eaLnBrk="0" hangingPunct="0">
              <a:defRPr sz="2400">
                <a:solidFill>
                  <a:schemeClr val="tx1"/>
                </a:solidFill>
                <a:latin typeface="Arial Narrow" charset="0"/>
                <a:ea typeface="MS PGothic" charset="0"/>
                <a:cs typeface="MS PGothic" charset="0"/>
              </a:defRPr>
            </a:lvl3pPr>
            <a:lvl4pPr marL="1600200" indent="-228600" eaLnBrk="0" hangingPunct="0">
              <a:defRPr sz="2400">
                <a:solidFill>
                  <a:schemeClr val="tx1"/>
                </a:solidFill>
                <a:latin typeface="Arial Narrow" charset="0"/>
                <a:ea typeface="MS PGothic" charset="0"/>
                <a:cs typeface="MS PGothic" charset="0"/>
              </a:defRPr>
            </a:lvl4pPr>
            <a:lvl5pPr marL="2057400" indent="-228600" eaLnBrk="0" hangingPunct="0">
              <a:defRPr sz="2400">
                <a:solidFill>
                  <a:schemeClr val="tx1"/>
                </a:solidFill>
                <a:latin typeface="Arial Narrow"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Narrow"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Narrow"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Narrow"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Narrow" charset="0"/>
                <a:ea typeface="MS PGothic" charset="0"/>
                <a:cs typeface="MS PGothic" charset="0"/>
              </a:defRPr>
            </a:lvl9pPr>
          </a:lstStyle>
          <a:p>
            <a:pPr algn="just" eaLnBrk="1" hangingPunct="1">
              <a:defRPr/>
            </a:pPr>
            <a:r>
              <a:rPr lang="en-US" sz="1000" dirty="0" smtClean="0"/>
              <a:t>Yemen free cash flow over the last decade enabled the funding of the major capital investments required to bring new volumes online in the UK North Sea.</a:t>
            </a:r>
            <a:endParaRPr lang="en-US" sz="1000" dirty="0"/>
          </a:p>
        </p:txBody>
      </p:sp>
      <p:sp>
        <p:nvSpPr>
          <p:cNvPr id="12" name="TextBox 11"/>
          <p:cNvSpPr txBox="1"/>
          <p:nvPr/>
        </p:nvSpPr>
        <p:spPr>
          <a:xfrm>
            <a:off x="827088" y="3105150"/>
            <a:ext cx="2536825" cy="1016000"/>
          </a:xfrm>
          <a:prstGeom prst="rect">
            <a:avLst/>
          </a:prstGeom>
          <a:solidFill>
            <a:schemeClr val="accent5">
              <a:lumMod val="20000"/>
              <a:lumOff val="80000"/>
              <a:alpha val="55000"/>
            </a:schemeClr>
          </a:solidFill>
        </p:spPr>
        <p:txBody>
          <a:bodyPr>
            <a:spAutoFit/>
          </a:bodyPr>
          <a:lstStyle>
            <a:lvl1pPr eaLnBrk="0" hangingPunct="0">
              <a:defRPr sz="2400">
                <a:solidFill>
                  <a:schemeClr val="tx1"/>
                </a:solidFill>
                <a:latin typeface="Arial Narrow" charset="0"/>
                <a:ea typeface="ＭＳ Ｐゴシック" charset="0"/>
                <a:cs typeface="MS PGothic" charset="0"/>
              </a:defRPr>
            </a:lvl1pPr>
            <a:lvl2pPr marL="742950" indent="-285750" eaLnBrk="0" hangingPunct="0">
              <a:defRPr sz="2400">
                <a:solidFill>
                  <a:schemeClr val="tx1"/>
                </a:solidFill>
                <a:latin typeface="Arial Narrow" charset="0"/>
                <a:ea typeface="MS PGothic" charset="0"/>
                <a:cs typeface="MS PGothic" charset="0"/>
              </a:defRPr>
            </a:lvl2pPr>
            <a:lvl3pPr marL="1143000" indent="-228600" eaLnBrk="0" hangingPunct="0">
              <a:defRPr sz="2400">
                <a:solidFill>
                  <a:schemeClr val="tx1"/>
                </a:solidFill>
                <a:latin typeface="Arial Narrow" charset="0"/>
                <a:ea typeface="MS PGothic" charset="0"/>
                <a:cs typeface="MS PGothic" charset="0"/>
              </a:defRPr>
            </a:lvl3pPr>
            <a:lvl4pPr marL="1600200" indent="-228600" eaLnBrk="0" hangingPunct="0">
              <a:defRPr sz="2400">
                <a:solidFill>
                  <a:schemeClr val="tx1"/>
                </a:solidFill>
                <a:latin typeface="Arial Narrow" charset="0"/>
                <a:ea typeface="MS PGothic" charset="0"/>
                <a:cs typeface="MS PGothic" charset="0"/>
              </a:defRPr>
            </a:lvl4pPr>
            <a:lvl5pPr marL="2057400" indent="-228600" eaLnBrk="0" hangingPunct="0">
              <a:defRPr sz="2400">
                <a:solidFill>
                  <a:schemeClr val="tx1"/>
                </a:solidFill>
                <a:latin typeface="Arial Narrow"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Narrow"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Narrow"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Narrow"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Narrow" charset="0"/>
                <a:ea typeface="MS PGothic" charset="0"/>
                <a:cs typeface="MS PGothic" charset="0"/>
              </a:defRPr>
            </a:lvl9pPr>
          </a:lstStyle>
          <a:p>
            <a:pPr algn="just" eaLnBrk="1" hangingPunct="1">
              <a:defRPr/>
            </a:pPr>
            <a:r>
              <a:rPr lang="en-US" sz="1000" dirty="0" smtClean="0"/>
              <a:t>Largest development spending on Canadian oil sands and unconventional gas portfolio.  Since the start of production at Long Lake, the Canadian portfolio has started to produce significant </a:t>
            </a:r>
            <a:r>
              <a:rPr lang="en-US" sz="1000" dirty="0" err="1" smtClean="0"/>
              <a:t>cashflow</a:t>
            </a:r>
            <a:r>
              <a:rPr lang="en-US" sz="1000" dirty="0" smtClean="0"/>
              <a:t>, but not yet enough to be a net source of cash for future development</a:t>
            </a:r>
            <a:endParaRPr lang="en-US" sz="10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3"/>
          <p:cNvSpPr txBox="1">
            <a:spLocks/>
          </p:cNvSpPr>
          <p:nvPr/>
        </p:nvSpPr>
        <p:spPr>
          <a:xfrm>
            <a:off x="2607869" y="2192656"/>
            <a:ext cx="6067958" cy="866991"/>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34" charset="-128"/>
                <a:cs typeface="MS PGothic" pitchFamily="34"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34" charset="-128"/>
                <a:cs typeface="MS PGothic" charset="0"/>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34" charset="-128"/>
                <a:cs typeface="MS PGothic" charset="0"/>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34" charset="-128"/>
                <a:cs typeface="MS PGothic" charset="0"/>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b="1" dirty="0" smtClean="0">
                <a:latin typeface="+mj-lt"/>
              </a:rPr>
              <a:t>Questions &amp; Discussion</a:t>
            </a:r>
            <a:endParaRPr lang="en-US" sz="2000" b="1" dirty="0" smtClean="0">
              <a:latin typeface="+mj-lt"/>
            </a:endParaRPr>
          </a:p>
        </p:txBody>
      </p:sp>
    </p:spTree>
    <p:extLst>
      <p:ext uri="{BB962C8B-B14F-4D97-AF65-F5344CB8AC3E}">
        <p14:creationId xmlns="" xmlns:p14="http://schemas.microsoft.com/office/powerpoint/2010/main" val="9352115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3"/>
          <p:cNvSpPr txBox="1">
            <a:spLocks/>
          </p:cNvSpPr>
          <p:nvPr/>
        </p:nvSpPr>
        <p:spPr>
          <a:xfrm>
            <a:off x="2607869" y="2192656"/>
            <a:ext cx="6067958" cy="866991"/>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34" charset="-128"/>
                <a:cs typeface="MS PGothic" pitchFamily="34"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34" charset="-128"/>
                <a:cs typeface="MS PGothic" charset="0"/>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34" charset="-128"/>
                <a:cs typeface="MS PGothic" charset="0"/>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34" charset="-128"/>
                <a:cs typeface="MS PGothic" charset="0"/>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b="1" dirty="0" smtClean="0">
                <a:latin typeface="+mj-lt"/>
              </a:rPr>
              <a:t>Global Strategy &amp; Portfolio Overview of Major Alaska Producers</a:t>
            </a:r>
          </a:p>
          <a:p>
            <a:pPr marL="685800" lvl="1"/>
            <a:r>
              <a:rPr lang="en-US" sz="2000" b="1" dirty="0" smtClean="0">
                <a:latin typeface="+mj-lt"/>
              </a:rPr>
              <a:t>BP</a:t>
            </a:r>
          </a:p>
          <a:p>
            <a:pPr marL="685800" lvl="1"/>
            <a:r>
              <a:rPr lang="en-US" sz="2000" b="1" dirty="0" smtClean="0">
                <a:latin typeface="+mj-lt"/>
              </a:rPr>
              <a:t>ConocoPhillips</a:t>
            </a:r>
          </a:p>
          <a:p>
            <a:pPr marL="685800" lvl="1"/>
            <a:r>
              <a:rPr lang="en-US" sz="2000" b="1" dirty="0" smtClean="0">
                <a:latin typeface="+mj-lt"/>
              </a:rPr>
              <a:t>ExxonMobil</a:t>
            </a:r>
            <a:endParaRPr lang="en-US" sz="2000" b="1" dirty="0">
              <a:latin typeface="+mj-lt"/>
            </a:endParaRPr>
          </a:p>
          <a:p>
            <a:pPr marL="0" indent="0">
              <a:buNone/>
            </a:pPr>
            <a:endParaRPr lang="en-US" sz="2000" b="1" dirty="0" smtClean="0">
              <a:latin typeface="+mj-lt"/>
            </a:endParaRPr>
          </a:p>
        </p:txBody>
      </p:sp>
    </p:spTree>
    <p:extLst>
      <p:ext uri="{BB962C8B-B14F-4D97-AF65-F5344CB8AC3E}">
        <p14:creationId xmlns="" xmlns:p14="http://schemas.microsoft.com/office/powerpoint/2010/main" val="9352115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7"/>
          <p:cNvGrpSpPr>
            <a:grpSpLocks/>
          </p:cNvGrpSpPr>
          <p:nvPr/>
        </p:nvGrpSpPr>
        <p:grpSpPr bwMode="auto">
          <a:xfrm>
            <a:off x="4775200" y="2838450"/>
            <a:ext cx="4110038" cy="852488"/>
            <a:chOff x="5603600" y="2682248"/>
            <a:chExt cx="2379637" cy="963350"/>
          </a:xfrm>
        </p:grpSpPr>
        <p:sp>
          <p:nvSpPr>
            <p:cNvPr id="132" name="Rectangle 568"/>
            <p:cNvSpPr>
              <a:spLocks noChangeArrowheads="1"/>
            </p:cNvSpPr>
            <p:nvPr/>
          </p:nvSpPr>
          <p:spPr bwMode="auto">
            <a:xfrm>
              <a:off x="5606358" y="2682248"/>
              <a:ext cx="397985" cy="428754"/>
            </a:xfrm>
            <a:prstGeom prst="rect">
              <a:avLst/>
            </a:prstGeom>
            <a:solidFill>
              <a:schemeClr val="bg2">
                <a:lumMod val="75000"/>
              </a:schemeClr>
            </a:solidFill>
            <a:ln w="9525" algn="ctr">
              <a:solidFill>
                <a:srgbClr val="465A6A"/>
              </a:solidFill>
              <a:miter lim="800000"/>
              <a:headEnd/>
              <a:tailEnd/>
            </a:ln>
            <a:effectLst/>
          </p:spPr>
          <p:txBody>
            <a:bodyPr lIns="9144" tIns="9144" rIns="9144" bIns="9144" anchor="ctr"/>
            <a:lstStyle/>
            <a:p>
              <a:pPr algn="ctr">
                <a:defRPr/>
              </a:pPr>
              <a:r>
                <a:rPr lang="en-US" sz="800" b="1" dirty="0">
                  <a:latin typeface="+mj-lt"/>
                  <a:ea typeface="ＭＳ Ｐゴシック" pitchFamily="34" charset="-128"/>
                  <a:cs typeface="Arial" charset="0"/>
                </a:rPr>
                <a:t>EOR &amp; Recovery</a:t>
              </a:r>
            </a:p>
          </p:txBody>
        </p:sp>
        <p:sp>
          <p:nvSpPr>
            <p:cNvPr id="133" name="Rectangle 568"/>
            <p:cNvSpPr>
              <a:spLocks noChangeArrowheads="1"/>
            </p:cNvSpPr>
            <p:nvPr/>
          </p:nvSpPr>
          <p:spPr bwMode="auto">
            <a:xfrm>
              <a:off x="6004342" y="2682248"/>
              <a:ext cx="397066" cy="428754"/>
            </a:xfrm>
            <a:prstGeom prst="rect">
              <a:avLst/>
            </a:prstGeom>
            <a:solidFill>
              <a:schemeClr val="bg2">
                <a:lumMod val="75000"/>
              </a:schemeClr>
            </a:solidFill>
            <a:ln w="9525" algn="ctr">
              <a:solidFill>
                <a:srgbClr val="465A6A"/>
              </a:solidFill>
              <a:miter lim="800000"/>
              <a:headEnd/>
              <a:tailEnd/>
            </a:ln>
            <a:effectLst/>
          </p:spPr>
          <p:txBody>
            <a:bodyPr lIns="9144" tIns="9144" rIns="9144" bIns="9144" anchor="ctr"/>
            <a:lstStyle/>
            <a:p>
              <a:pPr algn="ctr">
                <a:defRPr/>
              </a:pPr>
              <a:r>
                <a:rPr lang="en-US" sz="800" b="1" dirty="0">
                  <a:latin typeface="+mj-lt"/>
                  <a:ea typeface="ＭＳ Ｐゴシック" pitchFamily="34" charset="-128"/>
                  <a:cs typeface="Arial" charset="0"/>
                </a:rPr>
                <a:t>Offshore</a:t>
              </a:r>
            </a:p>
          </p:txBody>
        </p:sp>
        <p:sp>
          <p:nvSpPr>
            <p:cNvPr id="134" name="Rectangle 568"/>
            <p:cNvSpPr>
              <a:spLocks noChangeArrowheads="1"/>
            </p:cNvSpPr>
            <p:nvPr/>
          </p:nvSpPr>
          <p:spPr bwMode="auto">
            <a:xfrm>
              <a:off x="6401408" y="2682248"/>
              <a:ext cx="397985" cy="428754"/>
            </a:xfrm>
            <a:prstGeom prst="rect">
              <a:avLst/>
            </a:prstGeom>
            <a:solidFill>
              <a:schemeClr val="bg2">
                <a:lumMod val="75000"/>
              </a:schemeClr>
            </a:solidFill>
            <a:ln w="9525" algn="ctr">
              <a:solidFill>
                <a:srgbClr val="465A6A"/>
              </a:solidFill>
              <a:miter lim="800000"/>
              <a:headEnd/>
              <a:tailEnd/>
            </a:ln>
            <a:effectLst/>
          </p:spPr>
          <p:txBody>
            <a:bodyPr lIns="9144" tIns="9144" rIns="9144" bIns="9144" anchor="ctr"/>
            <a:lstStyle/>
            <a:p>
              <a:pPr algn="ctr">
                <a:defRPr/>
              </a:pPr>
              <a:r>
                <a:rPr lang="en-US" sz="800" b="1" dirty="0">
                  <a:latin typeface="+mj-lt"/>
                  <a:ea typeface="ＭＳ Ｐゴシック" pitchFamily="34" charset="-128"/>
                  <a:cs typeface="Arial" charset="0"/>
                </a:rPr>
                <a:t>Heavy Oil</a:t>
              </a:r>
            </a:p>
          </p:txBody>
        </p:sp>
        <p:sp>
          <p:nvSpPr>
            <p:cNvPr id="135" name="Rectangle 568"/>
            <p:cNvSpPr>
              <a:spLocks noChangeArrowheads="1"/>
            </p:cNvSpPr>
            <p:nvPr/>
          </p:nvSpPr>
          <p:spPr bwMode="auto">
            <a:xfrm>
              <a:off x="6799393" y="2682248"/>
              <a:ext cx="397985" cy="428754"/>
            </a:xfrm>
            <a:prstGeom prst="rect">
              <a:avLst/>
            </a:prstGeom>
            <a:solidFill>
              <a:schemeClr val="bg2">
                <a:lumMod val="75000"/>
              </a:schemeClr>
            </a:solidFill>
            <a:ln w="9525" algn="ctr">
              <a:solidFill>
                <a:srgbClr val="465A6A"/>
              </a:solidFill>
              <a:miter lim="800000"/>
              <a:headEnd/>
              <a:tailEnd/>
            </a:ln>
            <a:effectLst/>
          </p:spPr>
          <p:txBody>
            <a:bodyPr lIns="9144" tIns="9144" rIns="9144" bIns="9144" anchor="ctr"/>
            <a:lstStyle/>
            <a:p>
              <a:pPr algn="ctr">
                <a:defRPr/>
              </a:pPr>
              <a:r>
                <a:rPr lang="en-US" sz="800" b="1" dirty="0" err="1">
                  <a:latin typeface="+mj-lt"/>
                  <a:ea typeface="ＭＳ Ｐゴシック" pitchFamily="34" charset="-128"/>
                  <a:cs typeface="Arial" charset="0"/>
                </a:rPr>
                <a:t>Unconven-tionals</a:t>
              </a:r>
              <a:endParaRPr lang="en-US" sz="800" b="1" dirty="0">
                <a:latin typeface="+mj-lt"/>
                <a:ea typeface="ＭＳ Ｐゴシック" pitchFamily="34" charset="-128"/>
                <a:cs typeface="Arial" charset="0"/>
              </a:endParaRPr>
            </a:p>
          </p:txBody>
        </p:sp>
        <p:sp>
          <p:nvSpPr>
            <p:cNvPr id="136" name="Rectangle 568"/>
            <p:cNvSpPr>
              <a:spLocks noChangeArrowheads="1"/>
            </p:cNvSpPr>
            <p:nvPr/>
          </p:nvSpPr>
          <p:spPr bwMode="auto">
            <a:xfrm>
              <a:off x="7193701" y="2682248"/>
              <a:ext cx="397066" cy="428754"/>
            </a:xfrm>
            <a:prstGeom prst="rect">
              <a:avLst/>
            </a:prstGeom>
            <a:solidFill>
              <a:schemeClr val="bg2">
                <a:lumMod val="75000"/>
              </a:schemeClr>
            </a:solidFill>
            <a:ln w="9525" algn="ctr">
              <a:solidFill>
                <a:srgbClr val="465A6A"/>
              </a:solidFill>
              <a:miter lim="800000"/>
              <a:headEnd/>
              <a:tailEnd/>
            </a:ln>
            <a:effectLst/>
          </p:spPr>
          <p:txBody>
            <a:bodyPr lIns="9144" tIns="9144" rIns="9144" bIns="9144" anchor="ctr"/>
            <a:lstStyle/>
            <a:p>
              <a:pPr algn="ctr">
                <a:defRPr/>
              </a:pPr>
              <a:r>
                <a:rPr lang="en-US" sz="800" b="1" dirty="0">
                  <a:latin typeface="+mj-lt"/>
                  <a:ea typeface="ＭＳ Ｐゴシック" pitchFamily="34" charset="-128"/>
                  <a:cs typeface="Arial" charset="0"/>
                </a:rPr>
                <a:t>Oil Sands</a:t>
              </a:r>
            </a:p>
          </p:txBody>
        </p:sp>
        <p:sp>
          <p:nvSpPr>
            <p:cNvPr id="137" name="Rectangle 568"/>
            <p:cNvSpPr>
              <a:spLocks noChangeArrowheads="1"/>
            </p:cNvSpPr>
            <p:nvPr/>
          </p:nvSpPr>
          <p:spPr bwMode="auto">
            <a:xfrm>
              <a:off x="7583414" y="2682248"/>
              <a:ext cx="398904" cy="428754"/>
            </a:xfrm>
            <a:prstGeom prst="rect">
              <a:avLst/>
            </a:prstGeom>
            <a:solidFill>
              <a:schemeClr val="bg2">
                <a:lumMod val="75000"/>
              </a:schemeClr>
            </a:solidFill>
            <a:ln w="9525" algn="ctr">
              <a:solidFill>
                <a:srgbClr val="465A6A"/>
              </a:solidFill>
              <a:miter lim="800000"/>
              <a:headEnd/>
              <a:tailEnd/>
            </a:ln>
            <a:effectLst/>
          </p:spPr>
          <p:txBody>
            <a:bodyPr lIns="9144" tIns="9144" rIns="9144" bIns="9144" anchor="ctr"/>
            <a:lstStyle/>
            <a:p>
              <a:pPr algn="ctr">
                <a:defRPr/>
              </a:pPr>
              <a:r>
                <a:rPr lang="en-US" sz="800" b="1" dirty="0">
                  <a:latin typeface="+mj-lt"/>
                  <a:ea typeface="ＭＳ Ｐゴシック" pitchFamily="34" charset="-128"/>
                  <a:cs typeface="Arial" charset="0"/>
                </a:rPr>
                <a:t>LNG</a:t>
              </a:r>
            </a:p>
          </p:txBody>
        </p:sp>
        <p:sp>
          <p:nvSpPr>
            <p:cNvPr id="71722" name="Rectangle 40"/>
            <p:cNvSpPr>
              <a:spLocks noChangeArrowheads="1"/>
            </p:cNvSpPr>
            <p:nvPr/>
          </p:nvSpPr>
          <p:spPr bwMode="auto">
            <a:xfrm>
              <a:off x="6004878" y="3111500"/>
              <a:ext cx="396875" cy="503237"/>
            </a:xfrm>
            <a:prstGeom prst="rect">
              <a:avLst/>
            </a:prstGeom>
            <a:solidFill>
              <a:schemeClr val="bg1"/>
            </a:solidFill>
            <a:ln w="12700" algn="ctr">
              <a:solidFill>
                <a:schemeClr val="tx1"/>
              </a:solidFill>
              <a:miter lim="800000"/>
              <a:headEnd/>
              <a:tailEnd/>
            </a:ln>
          </p:spPr>
          <p:txBody>
            <a:bodyPr anchor="ctr"/>
            <a:lstStyle/>
            <a:p>
              <a:pPr>
                <a:spcBef>
                  <a:spcPct val="20000"/>
                </a:spcBef>
                <a:spcAft>
                  <a:spcPct val="20000"/>
                </a:spcAft>
              </a:pPr>
              <a:endParaRPr lang="en-US" sz="900" b="1"/>
            </a:p>
          </p:txBody>
        </p:sp>
        <p:sp>
          <p:nvSpPr>
            <p:cNvPr id="71723" name="Rectangle 40"/>
            <p:cNvSpPr>
              <a:spLocks noChangeArrowheads="1"/>
            </p:cNvSpPr>
            <p:nvPr/>
          </p:nvSpPr>
          <p:spPr bwMode="auto">
            <a:xfrm>
              <a:off x="7586362" y="3111500"/>
              <a:ext cx="396875" cy="503237"/>
            </a:xfrm>
            <a:prstGeom prst="rect">
              <a:avLst/>
            </a:prstGeom>
            <a:solidFill>
              <a:schemeClr val="bg1"/>
            </a:solidFill>
            <a:ln w="12700" algn="ctr">
              <a:solidFill>
                <a:schemeClr val="tx1"/>
              </a:solidFill>
              <a:miter lim="800000"/>
              <a:headEnd/>
              <a:tailEnd/>
            </a:ln>
          </p:spPr>
          <p:txBody>
            <a:bodyPr anchor="ctr"/>
            <a:lstStyle/>
            <a:p>
              <a:pPr>
                <a:spcBef>
                  <a:spcPct val="20000"/>
                </a:spcBef>
                <a:spcAft>
                  <a:spcPct val="20000"/>
                </a:spcAft>
              </a:pPr>
              <a:endParaRPr lang="en-US" sz="900" b="1"/>
            </a:p>
          </p:txBody>
        </p:sp>
        <p:sp>
          <p:nvSpPr>
            <p:cNvPr id="71724" name="Rectangle 40"/>
            <p:cNvSpPr>
              <a:spLocks noChangeArrowheads="1"/>
            </p:cNvSpPr>
            <p:nvPr/>
          </p:nvSpPr>
          <p:spPr bwMode="auto">
            <a:xfrm>
              <a:off x="7187899" y="3111500"/>
              <a:ext cx="398463" cy="503237"/>
            </a:xfrm>
            <a:prstGeom prst="rect">
              <a:avLst/>
            </a:prstGeom>
            <a:solidFill>
              <a:schemeClr val="bg1"/>
            </a:solidFill>
            <a:ln w="12700" algn="ctr">
              <a:solidFill>
                <a:schemeClr val="tx1"/>
              </a:solidFill>
              <a:miter lim="800000"/>
              <a:headEnd/>
              <a:tailEnd/>
            </a:ln>
          </p:spPr>
          <p:txBody>
            <a:bodyPr anchor="ctr"/>
            <a:lstStyle/>
            <a:p>
              <a:pPr>
                <a:spcBef>
                  <a:spcPct val="20000"/>
                </a:spcBef>
                <a:spcAft>
                  <a:spcPct val="20000"/>
                </a:spcAft>
              </a:pPr>
              <a:endParaRPr lang="en-US" sz="900" b="1"/>
            </a:p>
          </p:txBody>
        </p:sp>
        <p:sp>
          <p:nvSpPr>
            <p:cNvPr id="71725" name="Rectangle 40"/>
            <p:cNvSpPr>
              <a:spLocks noChangeArrowheads="1"/>
            </p:cNvSpPr>
            <p:nvPr/>
          </p:nvSpPr>
          <p:spPr bwMode="auto">
            <a:xfrm>
              <a:off x="6796539" y="3111500"/>
              <a:ext cx="396875" cy="503237"/>
            </a:xfrm>
            <a:prstGeom prst="rect">
              <a:avLst/>
            </a:prstGeom>
            <a:solidFill>
              <a:schemeClr val="bg1"/>
            </a:solidFill>
            <a:ln w="12700" algn="ctr">
              <a:solidFill>
                <a:schemeClr val="tx1"/>
              </a:solidFill>
              <a:miter lim="800000"/>
              <a:headEnd/>
              <a:tailEnd/>
            </a:ln>
          </p:spPr>
          <p:txBody>
            <a:bodyPr anchor="ctr"/>
            <a:lstStyle/>
            <a:p>
              <a:pPr>
                <a:spcBef>
                  <a:spcPct val="20000"/>
                </a:spcBef>
                <a:spcAft>
                  <a:spcPct val="20000"/>
                </a:spcAft>
              </a:pPr>
              <a:endParaRPr lang="en-US" sz="900" b="1"/>
            </a:p>
          </p:txBody>
        </p:sp>
        <p:sp>
          <p:nvSpPr>
            <p:cNvPr id="71726" name="Rectangle 40"/>
            <p:cNvSpPr>
              <a:spLocks noChangeArrowheads="1"/>
            </p:cNvSpPr>
            <p:nvPr/>
          </p:nvSpPr>
          <p:spPr bwMode="auto">
            <a:xfrm>
              <a:off x="6400165" y="3111501"/>
              <a:ext cx="398463" cy="503237"/>
            </a:xfrm>
            <a:prstGeom prst="rect">
              <a:avLst/>
            </a:prstGeom>
            <a:solidFill>
              <a:schemeClr val="bg1"/>
            </a:solidFill>
            <a:ln w="12700" algn="ctr">
              <a:solidFill>
                <a:schemeClr val="tx1"/>
              </a:solidFill>
              <a:miter lim="800000"/>
              <a:headEnd/>
              <a:tailEnd/>
            </a:ln>
          </p:spPr>
          <p:txBody>
            <a:bodyPr anchor="ctr"/>
            <a:lstStyle/>
            <a:p>
              <a:pPr>
                <a:spcBef>
                  <a:spcPct val="20000"/>
                </a:spcBef>
                <a:spcAft>
                  <a:spcPct val="20000"/>
                </a:spcAft>
              </a:pPr>
              <a:endParaRPr lang="en-US" sz="900" b="1"/>
            </a:p>
          </p:txBody>
        </p:sp>
        <p:sp>
          <p:nvSpPr>
            <p:cNvPr id="71727" name="Rectangle 40"/>
            <p:cNvSpPr>
              <a:spLocks noChangeArrowheads="1"/>
            </p:cNvSpPr>
            <p:nvPr/>
          </p:nvSpPr>
          <p:spPr bwMode="auto">
            <a:xfrm>
              <a:off x="5606415" y="3111500"/>
              <a:ext cx="398463" cy="503237"/>
            </a:xfrm>
            <a:prstGeom prst="rect">
              <a:avLst/>
            </a:prstGeom>
            <a:solidFill>
              <a:schemeClr val="bg1"/>
            </a:solidFill>
            <a:ln w="12700" algn="ctr">
              <a:solidFill>
                <a:schemeClr val="tx1"/>
              </a:solidFill>
              <a:miter lim="800000"/>
              <a:headEnd/>
              <a:tailEnd/>
            </a:ln>
          </p:spPr>
          <p:txBody>
            <a:bodyPr anchor="ctr"/>
            <a:lstStyle/>
            <a:p>
              <a:pPr>
                <a:spcBef>
                  <a:spcPct val="20000"/>
                </a:spcBef>
                <a:spcAft>
                  <a:spcPct val="20000"/>
                </a:spcAft>
              </a:pPr>
              <a:endParaRPr lang="en-US" sz="900" b="1"/>
            </a:p>
          </p:txBody>
        </p:sp>
        <p:sp>
          <p:nvSpPr>
            <p:cNvPr id="71728" name="Text Box 99"/>
            <p:cNvSpPr txBox="1">
              <a:spLocks noChangeArrowheads="1"/>
            </p:cNvSpPr>
            <p:nvPr/>
          </p:nvSpPr>
          <p:spPr bwMode="auto">
            <a:xfrm>
              <a:off x="6798628" y="3124420"/>
              <a:ext cx="396875" cy="503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lIns="0" rIns="0" anchor="ctr"/>
            <a:lstStyle>
              <a:lvl1pPr eaLnBrk="0" hangingPunct="0">
                <a:defRPr sz="2400">
                  <a:solidFill>
                    <a:schemeClr val="tx1"/>
                  </a:solidFill>
                  <a:latin typeface="Arial Narrow" pitchFamily="34" charset="0"/>
                  <a:ea typeface="ＭＳ Ｐゴシック"/>
                  <a:cs typeface="ＭＳ Ｐゴシック"/>
                </a:defRPr>
              </a:lvl1pPr>
              <a:lvl2pPr marL="742950" indent="-285750" eaLnBrk="0" hangingPunct="0">
                <a:defRPr sz="2400">
                  <a:solidFill>
                    <a:schemeClr val="tx1"/>
                  </a:solidFill>
                  <a:latin typeface="Arial Narrow" pitchFamily="34" charset="0"/>
                  <a:ea typeface="ＭＳ Ｐゴシック"/>
                  <a:cs typeface="ＭＳ Ｐゴシック"/>
                </a:defRPr>
              </a:lvl2pPr>
              <a:lvl3pPr marL="1143000" indent="-228600" eaLnBrk="0" hangingPunct="0">
                <a:defRPr sz="2400">
                  <a:solidFill>
                    <a:schemeClr val="tx1"/>
                  </a:solidFill>
                  <a:latin typeface="Arial Narrow" pitchFamily="34" charset="0"/>
                  <a:ea typeface="ＭＳ Ｐゴシック"/>
                  <a:cs typeface="ＭＳ Ｐゴシック"/>
                </a:defRPr>
              </a:lvl3pPr>
              <a:lvl4pPr marL="1600200" indent="-228600" eaLnBrk="0" hangingPunct="0">
                <a:defRPr sz="2400">
                  <a:solidFill>
                    <a:schemeClr val="tx1"/>
                  </a:solidFill>
                  <a:latin typeface="Arial Narrow" pitchFamily="34" charset="0"/>
                  <a:ea typeface="ＭＳ Ｐゴシック"/>
                  <a:cs typeface="ＭＳ Ｐゴシック"/>
                </a:defRPr>
              </a:lvl4pPr>
              <a:lvl5pPr marL="2057400" indent="-228600" eaLnBrk="0" hangingPunct="0">
                <a:defRPr sz="2400">
                  <a:solidFill>
                    <a:schemeClr val="tx1"/>
                  </a:solidFill>
                  <a:latin typeface="Arial Narrow" pitchFamily="34" charset="0"/>
                  <a:ea typeface="ＭＳ Ｐゴシック"/>
                  <a:cs typeface="ＭＳ Ｐゴシック"/>
                </a:defRPr>
              </a:lvl5pPr>
              <a:lvl6pPr marL="25146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6pPr>
              <a:lvl7pPr marL="29718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7pPr>
              <a:lvl8pPr marL="34290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8pPr>
              <a:lvl9pPr marL="38862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9pPr>
            </a:lstStyle>
            <a:p>
              <a:pPr algn="ctr" eaLnBrk="1" hangingPunct="1">
                <a:spcBef>
                  <a:spcPct val="50000"/>
                </a:spcBef>
              </a:pPr>
              <a:r>
                <a:rPr lang="en-US" b="1">
                  <a:latin typeface="Calibri" pitchFamily="34" charset="0"/>
                  <a:sym typeface="Wingdings" pitchFamily="2" charset="2"/>
                </a:rPr>
                <a:t></a:t>
              </a:r>
            </a:p>
          </p:txBody>
        </p:sp>
        <p:sp>
          <p:nvSpPr>
            <p:cNvPr id="71729" name="Text Box 99"/>
            <p:cNvSpPr txBox="1">
              <a:spLocks noChangeArrowheads="1"/>
            </p:cNvSpPr>
            <p:nvPr/>
          </p:nvSpPr>
          <p:spPr bwMode="auto">
            <a:xfrm>
              <a:off x="6400165" y="3142360"/>
              <a:ext cx="395288" cy="503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lIns="0" rIns="0" anchor="ctr"/>
            <a:lstStyle>
              <a:lvl1pPr eaLnBrk="0" hangingPunct="0">
                <a:defRPr sz="2400">
                  <a:solidFill>
                    <a:schemeClr val="tx1"/>
                  </a:solidFill>
                  <a:latin typeface="Arial Narrow" pitchFamily="34" charset="0"/>
                  <a:ea typeface="ＭＳ Ｐゴシック"/>
                  <a:cs typeface="ＭＳ Ｐゴシック"/>
                </a:defRPr>
              </a:lvl1pPr>
              <a:lvl2pPr marL="742950" indent="-285750" eaLnBrk="0" hangingPunct="0">
                <a:defRPr sz="2400">
                  <a:solidFill>
                    <a:schemeClr val="tx1"/>
                  </a:solidFill>
                  <a:latin typeface="Arial Narrow" pitchFamily="34" charset="0"/>
                  <a:ea typeface="ＭＳ Ｐゴシック"/>
                  <a:cs typeface="ＭＳ Ｐゴシック"/>
                </a:defRPr>
              </a:lvl2pPr>
              <a:lvl3pPr marL="1143000" indent="-228600" eaLnBrk="0" hangingPunct="0">
                <a:defRPr sz="2400">
                  <a:solidFill>
                    <a:schemeClr val="tx1"/>
                  </a:solidFill>
                  <a:latin typeface="Arial Narrow" pitchFamily="34" charset="0"/>
                  <a:ea typeface="ＭＳ Ｐゴシック"/>
                  <a:cs typeface="ＭＳ Ｐゴシック"/>
                </a:defRPr>
              </a:lvl3pPr>
              <a:lvl4pPr marL="1600200" indent="-228600" eaLnBrk="0" hangingPunct="0">
                <a:defRPr sz="2400">
                  <a:solidFill>
                    <a:schemeClr val="tx1"/>
                  </a:solidFill>
                  <a:latin typeface="Arial Narrow" pitchFamily="34" charset="0"/>
                  <a:ea typeface="ＭＳ Ｐゴシック"/>
                  <a:cs typeface="ＭＳ Ｐゴシック"/>
                </a:defRPr>
              </a:lvl4pPr>
              <a:lvl5pPr marL="2057400" indent="-228600" eaLnBrk="0" hangingPunct="0">
                <a:defRPr sz="2400">
                  <a:solidFill>
                    <a:schemeClr val="tx1"/>
                  </a:solidFill>
                  <a:latin typeface="Arial Narrow" pitchFamily="34" charset="0"/>
                  <a:ea typeface="ＭＳ Ｐゴシック"/>
                  <a:cs typeface="ＭＳ Ｐゴシック"/>
                </a:defRPr>
              </a:lvl5pPr>
              <a:lvl6pPr marL="25146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6pPr>
              <a:lvl7pPr marL="29718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7pPr>
              <a:lvl8pPr marL="34290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8pPr>
              <a:lvl9pPr marL="38862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9pPr>
            </a:lstStyle>
            <a:p>
              <a:pPr algn="ctr" eaLnBrk="1" hangingPunct="1">
                <a:spcBef>
                  <a:spcPct val="50000"/>
                </a:spcBef>
              </a:pPr>
              <a:r>
                <a:rPr lang="en-US" b="1">
                  <a:latin typeface="Calibri" pitchFamily="34" charset="0"/>
                  <a:sym typeface="Wingdings" pitchFamily="2" charset="2"/>
                </a:rPr>
                <a:t></a:t>
              </a:r>
            </a:p>
          </p:txBody>
        </p:sp>
        <p:sp>
          <p:nvSpPr>
            <p:cNvPr id="71730" name="Text Box 99"/>
            <p:cNvSpPr txBox="1">
              <a:spLocks noChangeArrowheads="1"/>
            </p:cNvSpPr>
            <p:nvPr/>
          </p:nvSpPr>
          <p:spPr bwMode="auto">
            <a:xfrm>
              <a:off x="5603600" y="3128008"/>
              <a:ext cx="396875" cy="503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lIns="0" rIns="0" anchor="ctr"/>
            <a:lstStyle>
              <a:lvl1pPr eaLnBrk="0" hangingPunct="0">
                <a:defRPr sz="2400">
                  <a:solidFill>
                    <a:schemeClr val="tx1"/>
                  </a:solidFill>
                  <a:latin typeface="Arial Narrow" pitchFamily="34" charset="0"/>
                  <a:ea typeface="ＭＳ Ｐゴシック"/>
                  <a:cs typeface="ＭＳ Ｐゴシック"/>
                </a:defRPr>
              </a:lvl1pPr>
              <a:lvl2pPr marL="742950" indent="-285750" eaLnBrk="0" hangingPunct="0">
                <a:defRPr sz="2400">
                  <a:solidFill>
                    <a:schemeClr val="tx1"/>
                  </a:solidFill>
                  <a:latin typeface="Arial Narrow" pitchFamily="34" charset="0"/>
                  <a:ea typeface="ＭＳ Ｐゴシック"/>
                  <a:cs typeface="ＭＳ Ｐゴシック"/>
                </a:defRPr>
              </a:lvl2pPr>
              <a:lvl3pPr marL="1143000" indent="-228600" eaLnBrk="0" hangingPunct="0">
                <a:defRPr sz="2400">
                  <a:solidFill>
                    <a:schemeClr val="tx1"/>
                  </a:solidFill>
                  <a:latin typeface="Arial Narrow" pitchFamily="34" charset="0"/>
                  <a:ea typeface="ＭＳ Ｐゴシック"/>
                  <a:cs typeface="ＭＳ Ｐゴシック"/>
                </a:defRPr>
              </a:lvl3pPr>
              <a:lvl4pPr marL="1600200" indent="-228600" eaLnBrk="0" hangingPunct="0">
                <a:defRPr sz="2400">
                  <a:solidFill>
                    <a:schemeClr val="tx1"/>
                  </a:solidFill>
                  <a:latin typeface="Arial Narrow" pitchFamily="34" charset="0"/>
                  <a:ea typeface="ＭＳ Ｐゴシック"/>
                  <a:cs typeface="ＭＳ Ｐゴシック"/>
                </a:defRPr>
              </a:lvl4pPr>
              <a:lvl5pPr marL="2057400" indent="-228600" eaLnBrk="0" hangingPunct="0">
                <a:defRPr sz="2400">
                  <a:solidFill>
                    <a:schemeClr val="tx1"/>
                  </a:solidFill>
                  <a:latin typeface="Arial Narrow" pitchFamily="34" charset="0"/>
                  <a:ea typeface="ＭＳ Ｐゴシック"/>
                  <a:cs typeface="ＭＳ Ｐゴシック"/>
                </a:defRPr>
              </a:lvl5pPr>
              <a:lvl6pPr marL="25146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6pPr>
              <a:lvl7pPr marL="29718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7pPr>
              <a:lvl8pPr marL="34290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8pPr>
              <a:lvl9pPr marL="38862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9pPr>
            </a:lstStyle>
            <a:p>
              <a:pPr algn="ctr" eaLnBrk="1" hangingPunct="1">
                <a:spcBef>
                  <a:spcPct val="50000"/>
                </a:spcBef>
              </a:pPr>
              <a:r>
                <a:rPr lang="en-US" b="1">
                  <a:latin typeface="Calibri" pitchFamily="34" charset="0"/>
                  <a:sym typeface="Wingdings" pitchFamily="2" charset="2"/>
                </a:rPr>
                <a:t></a:t>
              </a:r>
            </a:p>
          </p:txBody>
        </p:sp>
        <p:sp>
          <p:nvSpPr>
            <p:cNvPr id="71731" name="Text Box 99"/>
            <p:cNvSpPr txBox="1">
              <a:spLocks noChangeArrowheads="1"/>
            </p:cNvSpPr>
            <p:nvPr/>
          </p:nvSpPr>
          <p:spPr bwMode="auto">
            <a:xfrm>
              <a:off x="7206615" y="3131593"/>
              <a:ext cx="395288" cy="503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lIns="0" rIns="0" anchor="ctr"/>
            <a:lstStyle>
              <a:lvl1pPr eaLnBrk="0" hangingPunct="0">
                <a:defRPr sz="2400">
                  <a:solidFill>
                    <a:schemeClr val="tx1"/>
                  </a:solidFill>
                  <a:latin typeface="Arial Narrow" pitchFamily="34" charset="0"/>
                  <a:ea typeface="ＭＳ Ｐゴシック"/>
                  <a:cs typeface="ＭＳ Ｐゴシック"/>
                </a:defRPr>
              </a:lvl1pPr>
              <a:lvl2pPr marL="742950" indent="-285750" eaLnBrk="0" hangingPunct="0">
                <a:defRPr sz="2400">
                  <a:solidFill>
                    <a:schemeClr val="tx1"/>
                  </a:solidFill>
                  <a:latin typeface="Arial Narrow" pitchFamily="34" charset="0"/>
                  <a:ea typeface="ＭＳ Ｐゴシック"/>
                  <a:cs typeface="ＭＳ Ｐゴシック"/>
                </a:defRPr>
              </a:lvl2pPr>
              <a:lvl3pPr marL="1143000" indent="-228600" eaLnBrk="0" hangingPunct="0">
                <a:defRPr sz="2400">
                  <a:solidFill>
                    <a:schemeClr val="tx1"/>
                  </a:solidFill>
                  <a:latin typeface="Arial Narrow" pitchFamily="34" charset="0"/>
                  <a:ea typeface="ＭＳ Ｐゴシック"/>
                  <a:cs typeface="ＭＳ Ｐゴシック"/>
                </a:defRPr>
              </a:lvl3pPr>
              <a:lvl4pPr marL="1600200" indent="-228600" eaLnBrk="0" hangingPunct="0">
                <a:defRPr sz="2400">
                  <a:solidFill>
                    <a:schemeClr val="tx1"/>
                  </a:solidFill>
                  <a:latin typeface="Arial Narrow" pitchFamily="34" charset="0"/>
                  <a:ea typeface="ＭＳ Ｐゴシック"/>
                  <a:cs typeface="ＭＳ Ｐゴシック"/>
                </a:defRPr>
              </a:lvl4pPr>
              <a:lvl5pPr marL="2057400" indent="-228600" eaLnBrk="0" hangingPunct="0">
                <a:defRPr sz="2400">
                  <a:solidFill>
                    <a:schemeClr val="tx1"/>
                  </a:solidFill>
                  <a:latin typeface="Arial Narrow" pitchFamily="34" charset="0"/>
                  <a:ea typeface="ＭＳ Ｐゴシック"/>
                  <a:cs typeface="ＭＳ Ｐゴシック"/>
                </a:defRPr>
              </a:lvl5pPr>
              <a:lvl6pPr marL="25146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6pPr>
              <a:lvl7pPr marL="29718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7pPr>
              <a:lvl8pPr marL="34290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8pPr>
              <a:lvl9pPr marL="38862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9pPr>
            </a:lstStyle>
            <a:p>
              <a:pPr algn="ctr" eaLnBrk="1" hangingPunct="1">
                <a:spcBef>
                  <a:spcPct val="50000"/>
                </a:spcBef>
              </a:pPr>
              <a:r>
                <a:rPr lang="en-US" b="1">
                  <a:latin typeface="Calibri" pitchFamily="34" charset="0"/>
                  <a:sym typeface="Wingdings" pitchFamily="2" charset="2"/>
                </a:rPr>
                <a:t></a:t>
              </a:r>
            </a:p>
          </p:txBody>
        </p:sp>
      </p:grpSp>
      <p:sp>
        <p:nvSpPr>
          <p:cNvPr id="71683" name="Title 1"/>
          <p:cNvSpPr>
            <a:spLocks noGrp="1"/>
          </p:cNvSpPr>
          <p:nvPr>
            <p:ph type="title"/>
          </p:nvPr>
        </p:nvSpPr>
        <p:spPr bwMode="auto">
          <a:xfrm>
            <a:off x="457200" y="0"/>
            <a:ext cx="8229600" cy="733425"/>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pPr eaLnBrk="1" hangingPunct="1"/>
            <a:r>
              <a:rPr lang="en-US" smtClean="0">
                <a:ea typeface="ＭＳ Ｐゴシック"/>
              </a:rPr>
              <a:t>BP:  Company Overview</a:t>
            </a:r>
          </a:p>
        </p:txBody>
      </p:sp>
      <p:sp>
        <p:nvSpPr>
          <p:cNvPr id="71684" name="Rectangle 4"/>
          <p:cNvSpPr>
            <a:spLocks noChangeArrowheads="1"/>
          </p:cNvSpPr>
          <p:nvPr/>
        </p:nvSpPr>
        <p:spPr bwMode="auto">
          <a:xfrm>
            <a:off x="4781550" y="963613"/>
            <a:ext cx="4122738" cy="247650"/>
          </a:xfrm>
          <a:prstGeom prst="rect">
            <a:avLst/>
          </a:prstGeom>
          <a:solidFill>
            <a:srgbClr val="095C99"/>
          </a:solidFill>
          <a:ln w="9525" algn="ctr">
            <a:solidFill>
              <a:srgbClr val="095C99"/>
            </a:solidFill>
            <a:miter lim="800000"/>
            <a:headEnd/>
            <a:tailEnd/>
          </a:ln>
        </p:spPr>
        <p:txBody>
          <a:bodyPr anchor="ctr"/>
          <a:lstStyle/>
          <a:p>
            <a:pPr algn="ctr"/>
            <a:r>
              <a:rPr lang="en-US" sz="1200" b="1">
                <a:solidFill>
                  <a:srgbClr val="FFFFFF"/>
                </a:solidFill>
              </a:rPr>
              <a:t>Company Overview</a:t>
            </a:r>
          </a:p>
        </p:txBody>
      </p:sp>
      <p:sp>
        <p:nvSpPr>
          <p:cNvPr id="8" name="Rectangle 5"/>
          <p:cNvSpPr>
            <a:spLocks noChangeArrowheads="1"/>
          </p:cNvSpPr>
          <p:nvPr/>
        </p:nvSpPr>
        <p:spPr bwMode="auto">
          <a:xfrm>
            <a:off x="4781550" y="1220788"/>
            <a:ext cx="2058988" cy="1152525"/>
          </a:xfrm>
          <a:prstGeom prst="rect">
            <a:avLst/>
          </a:prstGeom>
          <a:solidFill>
            <a:schemeClr val="bg1"/>
          </a:solidFill>
          <a:ln w="12700" algn="ctr">
            <a:noFill/>
            <a:miter lim="800000"/>
            <a:headEnd/>
            <a:tailEnd/>
          </a:ln>
        </p:spPr>
        <p:txBody>
          <a:bodyPr bIns="0"/>
          <a:lstStyle/>
          <a:p>
            <a:pPr marL="112713" indent="-112713">
              <a:spcBef>
                <a:spcPts val="150"/>
              </a:spcBef>
              <a:buFont typeface="Arial" pitchFamily="34" charset="0"/>
              <a:buChar char="•"/>
              <a:defRPr/>
            </a:pPr>
            <a:r>
              <a:rPr lang="en-US" sz="1050" b="1" dirty="0">
                <a:solidFill>
                  <a:srgbClr val="141313"/>
                </a:solidFill>
                <a:ea typeface="MS PGothic" pitchFamily="34" charset="-128"/>
                <a:cs typeface="Arial" charset="0"/>
              </a:rPr>
              <a:t>HQ: </a:t>
            </a:r>
            <a:r>
              <a:rPr lang="en-US" sz="1050" dirty="0">
                <a:solidFill>
                  <a:srgbClr val="141313"/>
                </a:solidFill>
                <a:ea typeface="MS PGothic" pitchFamily="34" charset="-128"/>
                <a:cs typeface="Arial" charset="0"/>
              </a:rPr>
              <a:t>London</a:t>
            </a:r>
          </a:p>
          <a:p>
            <a:pPr marL="112713" indent="-112713">
              <a:spcBef>
                <a:spcPts val="150"/>
              </a:spcBef>
              <a:buFontTx/>
              <a:buChar char="•"/>
              <a:defRPr/>
            </a:pPr>
            <a:r>
              <a:rPr lang="en-US" sz="1050" b="1" dirty="0">
                <a:solidFill>
                  <a:srgbClr val="141313"/>
                </a:solidFill>
                <a:ea typeface="MS PGothic" pitchFamily="34" charset="-128"/>
                <a:cs typeface="Arial" charset="0"/>
              </a:rPr>
              <a:t>Employees: </a:t>
            </a:r>
            <a:r>
              <a:rPr lang="en-US" sz="1050" dirty="0">
                <a:solidFill>
                  <a:srgbClr val="141313"/>
                </a:solidFill>
                <a:ea typeface="MS PGothic" pitchFamily="34" charset="-128"/>
                <a:cs typeface="Arial" charset="0"/>
              </a:rPr>
              <a:t>79,700</a:t>
            </a:r>
          </a:p>
          <a:p>
            <a:pPr marL="112713" indent="-112713">
              <a:spcBef>
                <a:spcPts val="150"/>
              </a:spcBef>
              <a:buFontTx/>
              <a:buChar char="•"/>
              <a:defRPr/>
            </a:pPr>
            <a:r>
              <a:rPr lang="en-US" sz="1050" b="1" dirty="0" smtClean="0">
                <a:solidFill>
                  <a:srgbClr val="141313"/>
                </a:solidFill>
                <a:ea typeface="MS PGothic" pitchFamily="34" charset="-128"/>
                <a:cs typeface="Arial" charset="0"/>
              </a:rPr>
              <a:t>2011 </a:t>
            </a:r>
            <a:r>
              <a:rPr lang="en-US" sz="1050" b="1" dirty="0">
                <a:solidFill>
                  <a:srgbClr val="141313"/>
                </a:solidFill>
                <a:ea typeface="MS PGothic" pitchFamily="34" charset="-128"/>
                <a:cs typeface="Arial" charset="0"/>
              </a:rPr>
              <a:t>Reserves: </a:t>
            </a:r>
            <a:r>
              <a:rPr lang="en-US" sz="1050" dirty="0" smtClean="0">
                <a:solidFill>
                  <a:srgbClr val="141313"/>
                </a:solidFill>
                <a:ea typeface="MS PGothic" pitchFamily="34" charset="-128"/>
                <a:cs typeface="Arial" charset="0"/>
              </a:rPr>
              <a:t>17,330 </a:t>
            </a:r>
            <a:r>
              <a:rPr lang="en-US" sz="1050" dirty="0" err="1">
                <a:solidFill>
                  <a:srgbClr val="141313"/>
                </a:solidFill>
                <a:ea typeface="MS PGothic" pitchFamily="34" charset="-128"/>
                <a:cs typeface="Arial" charset="0"/>
              </a:rPr>
              <a:t>mmboe</a:t>
            </a:r>
            <a:endParaRPr lang="en-US" sz="1050" dirty="0">
              <a:solidFill>
                <a:srgbClr val="141313"/>
              </a:solidFill>
              <a:ea typeface="MS PGothic" pitchFamily="34" charset="-128"/>
              <a:cs typeface="Arial" charset="0"/>
            </a:endParaRPr>
          </a:p>
          <a:p>
            <a:pPr marL="112713" indent="-112713">
              <a:spcBef>
                <a:spcPts val="150"/>
              </a:spcBef>
              <a:buFontTx/>
              <a:buChar char="•"/>
              <a:defRPr/>
            </a:pPr>
            <a:r>
              <a:rPr lang="en-US" sz="1050" b="1" dirty="0" smtClean="0">
                <a:solidFill>
                  <a:srgbClr val="141313"/>
                </a:solidFill>
                <a:ea typeface="MS PGothic" pitchFamily="34" charset="-128"/>
                <a:cs typeface="Arial" charset="0"/>
              </a:rPr>
              <a:t>2011 </a:t>
            </a:r>
            <a:r>
              <a:rPr lang="en-US" sz="1050" b="1" dirty="0">
                <a:solidFill>
                  <a:srgbClr val="141313"/>
                </a:solidFill>
                <a:ea typeface="MS PGothic" pitchFamily="34" charset="-128"/>
                <a:cs typeface="Arial" charset="0"/>
              </a:rPr>
              <a:t>Production: </a:t>
            </a:r>
            <a:r>
              <a:rPr lang="en-US" sz="1050" dirty="0" smtClean="0">
                <a:solidFill>
                  <a:srgbClr val="141313"/>
                </a:solidFill>
                <a:ea typeface="MS PGothic" pitchFamily="34" charset="-128"/>
                <a:cs typeface="Arial" charset="0"/>
              </a:rPr>
              <a:t>3,400 </a:t>
            </a:r>
            <a:r>
              <a:rPr lang="en-US" sz="1050" dirty="0" err="1">
                <a:solidFill>
                  <a:srgbClr val="141313"/>
                </a:solidFill>
                <a:ea typeface="MS PGothic" pitchFamily="34" charset="-128"/>
                <a:cs typeface="Arial" charset="0"/>
              </a:rPr>
              <a:t>mboe</a:t>
            </a:r>
            <a:r>
              <a:rPr lang="en-US" sz="1050" dirty="0">
                <a:solidFill>
                  <a:srgbClr val="141313"/>
                </a:solidFill>
                <a:ea typeface="MS PGothic" pitchFamily="34" charset="-128"/>
                <a:cs typeface="Arial" charset="0"/>
              </a:rPr>
              <a:t>/d</a:t>
            </a:r>
          </a:p>
          <a:p>
            <a:pPr marL="112713" indent="-112713">
              <a:spcBef>
                <a:spcPts val="150"/>
              </a:spcBef>
              <a:buFontTx/>
              <a:buChar char="•"/>
              <a:defRPr/>
            </a:pPr>
            <a:r>
              <a:rPr lang="en-US" sz="1050" b="1" dirty="0">
                <a:solidFill>
                  <a:srgbClr val="141313"/>
                </a:solidFill>
                <a:ea typeface="MS PGothic" pitchFamily="34" charset="-128"/>
                <a:cs typeface="Arial" charset="0"/>
              </a:rPr>
              <a:t>3 Yr Production Growth: </a:t>
            </a:r>
            <a:r>
              <a:rPr lang="en-US" sz="1050" dirty="0" smtClean="0">
                <a:solidFill>
                  <a:srgbClr val="141313"/>
                </a:solidFill>
                <a:ea typeface="MS PGothic" pitchFamily="34" charset="-128"/>
                <a:cs typeface="Arial" charset="0"/>
              </a:rPr>
              <a:t>-3.53% </a:t>
            </a:r>
            <a:r>
              <a:rPr lang="en-US" sz="1050" dirty="0">
                <a:solidFill>
                  <a:srgbClr val="141313"/>
                </a:solidFill>
                <a:ea typeface="MS PGothic" pitchFamily="34" charset="-128"/>
                <a:cs typeface="Arial" charset="0"/>
              </a:rPr>
              <a:t>CAGR (</a:t>
            </a:r>
            <a:r>
              <a:rPr lang="en-US" sz="1050" dirty="0" smtClean="0">
                <a:solidFill>
                  <a:srgbClr val="141313"/>
                </a:solidFill>
                <a:ea typeface="MS PGothic" pitchFamily="34" charset="-128"/>
                <a:cs typeface="Arial" charset="0"/>
              </a:rPr>
              <a:t>2008-2011) </a:t>
            </a:r>
            <a:endParaRPr lang="en-US" sz="1050" dirty="0">
              <a:solidFill>
                <a:srgbClr val="141313"/>
              </a:solidFill>
              <a:ea typeface="MS PGothic" pitchFamily="34" charset="-128"/>
              <a:cs typeface="Arial" charset="0"/>
            </a:endParaRPr>
          </a:p>
          <a:p>
            <a:pPr marL="112713" indent="-112713">
              <a:spcBef>
                <a:spcPts val="150"/>
              </a:spcBef>
              <a:buFontTx/>
              <a:buChar char="•"/>
              <a:defRPr/>
            </a:pPr>
            <a:endParaRPr lang="en-US" sz="1050" b="1" dirty="0">
              <a:solidFill>
                <a:srgbClr val="141313"/>
              </a:solidFill>
              <a:ea typeface="MS PGothic" pitchFamily="34" charset="-128"/>
              <a:cs typeface="Arial" charset="0"/>
            </a:endParaRPr>
          </a:p>
          <a:p>
            <a:pPr marL="169863" indent="-169863">
              <a:spcBef>
                <a:spcPct val="30000"/>
              </a:spcBef>
              <a:buFontTx/>
              <a:buChar char="•"/>
              <a:defRPr/>
            </a:pPr>
            <a:endParaRPr lang="en-US" sz="1050" dirty="0">
              <a:solidFill>
                <a:srgbClr val="141313"/>
              </a:solidFill>
              <a:latin typeface="+mn-lt"/>
              <a:ea typeface="MS PGothic" pitchFamily="34" charset="-128"/>
              <a:cs typeface="Arial" charset="0"/>
            </a:endParaRPr>
          </a:p>
        </p:txBody>
      </p:sp>
      <p:sp>
        <p:nvSpPr>
          <p:cNvPr id="71686" name="Rectangle 2"/>
          <p:cNvSpPr>
            <a:spLocks noChangeArrowheads="1"/>
          </p:cNvSpPr>
          <p:nvPr/>
        </p:nvSpPr>
        <p:spPr bwMode="auto">
          <a:xfrm>
            <a:off x="447675" y="954088"/>
            <a:ext cx="4124325" cy="247650"/>
          </a:xfrm>
          <a:prstGeom prst="rect">
            <a:avLst/>
          </a:prstGeom>
          <a:solidFill>
            <a:srgbClr val="095C99"/>
          </a:solidFill>
          <a:ln w="9525" algn="ctr">
            <a:solidFill>
              <a:srgbClr val="095C99"/>
            </a:solidFill>
            <a:miter lim="800000"/>
            <a:headEnd/>
            <a:tailEnd/>
          </a:ln>
        </p:spPr>
        <p:txBody>
          <a:bodyPr anchor="ctr"/>
          <a:lstStyle/>
          <a:p>
            <a:pPr algn="ctr"/>
            <a:r>
              <a:rPr lang="en-US" sz="1200" b="1">
                <a:solidFill>
                  <a:srgbClr val="FFFFFF"/>
                </a:solidFill>
              </a:rPr>
              <a:t>Strategic Signature</a:t>
            </a:r>
          </a:p>
        </p:txBody>
      </p:sp>
      <p:sp>
        <p:nvSpPr>
          <p:cNvPr id="13" name="Rectangle 10"/>
          <p:cNvSpPr>
            <a:spLocks noChangeArrowheads="1"/>
          </p:cNvSpPr>
          <p:nvPr/>
        </p:nvSpPr>
        <p:spPr bwMode="auto">
          <a:xfrm>
            <a:off x="447675" y="1200150"/>
            <a:ext cx="4124325" cy="5295900"/>
          </a:xfrm>
          <a:prstGeom prst="rect">
            <a:avLst/>
          </a:prstGeom>
          <a:solidFill>
            <a:schemeClr val="bg1"/>
          </a:solidFill>
          <a:ln w="12700" algn="ctr">
            <a:solidFill>
              <a:schemeClr val="tx1"/>
            </a:solidFill>
            <a:miter lim="800000"/>
            <a:headEnd/>
            <a:tailEnd/>
          </a:ln>
        </p:spPr>
        <p:txBody>
          <a:bodyPr bIns="0"/>
          <a:lstStyle/>
          <a:p>
            <a:pPr marL="112713" indent="-112713" algn="just">
              <a:spcBef>
                <a:spcPts val="150"/>
              </a:spcBef>
              <a:buFontTx/>
              <a:buChar char="•"/>
              <a:defRPr/>
            </a:pPr>
            <a:r>
              <a:rPr lang="en-US" sz="1200" dirty="0">
                <a:latin typeface="+mj-lt"/>
                <a:ea typeface="MS PGothic" pitchFamily="34" charset="-128"/>
                <a:cs typeface="Arial" charset="0"/>
              </a:rPr>
              <a:t>BP is a global integrated company, with production in 16 countries and upstream operations in an additional 10 countries.</a:t>
            </a:r>
          </a:p>
          <a:p>
            <a:pPr marL="112713" indent="-112713" algn="just">
              <a:spcBef>
                <a:spcPts val="150"/>
              </a:spcBef>
              <a:buFontTx/>
              <a:buChar char="•"/>
              <a:defRPr/>
            </a:pPr>
            <a:r>
              <a:rPr lang="en-US" sz="1200" dirty="0">
                <a:latin typeface="+mj-lt"/>
                <a:ea typeface="MS PGothic" pitchFamily="34" charset="-128"/>
                <a:cs typeface="Arial" charset="0"/>
              </a:rPr>
              <a:t>In </a:t>
            </a:r>
            <a:r>
              <a:rPr lang="en-US" sz="1200" dirty="0" smtClean="0">
                <a:latin typeface="+mj-lt"/>
                <a:ea typeface="MS PGothic" pitchFamily="34" charset="-128"/>
                <a:cs typeface="Arial" charset="0"/>
              </a:rPr>
              <a:t>2011, </a:t>
            </a:r>
            <a:r>
              <a:rPr lang="en-US" sz="1200" dirty="0">
                <a:latin typeface="+mj-lt"/>
                <a:ea typeface="MS PGothic" pitchFamily="34" charset="-128"/>
                <a:cs typeface="Arial" charset="0"/>
              </a:rPr>
              <a:t>total global production averaged ~</a:t>
            </a:r>
            <a:r>
              <a:rPr lang="en-US" sz="1200" dirty="0" smtClean="0">
                <a:latin typeface="+mj-lt"/>
                <a:ea typeface="MS PGothic" pitchFamily="34" charset="-128"/>
                <a:cs typeface="Arial" charset="0"/>
              </a:rPr>
              <a:t>3,400 </a:t>
            </a:r>
            <a:r>
              <a:rPr lang="en-US" sz="1200" dirty="0" err="1">
                <a:latin typeface="+mj-lt"/>
                <a:ea typeface="MS PGothic" pitchFamily="34" charset="-128"/>
                <a:cs typeface="Arial" charset="0"/>
              </a:rPr>
              <a:t>mboe</a:t>
            </a:r>
            <a:r>
              <a:rPr lang="en-US" sz="1200" dirty="0">
                <a:latin typeface="+mj-lt"/>
                <a:ea typeface="MS PGothic" pitchFamily="34" charset="-128"/>
                <a:cs typeface="Arial" charset="0"/>
              </a:rPr>
              <a:t>/d, making it the second largest company in the peer group (superseded by  ExxonMobil (~</a:t>
            </a:r>
            <a:r>
              <a:rPr lang="en-US" sz="1200" dirty="0" smtClean="0">
                <a:latin typeface="+mj-lt"/>
                <a:ea typeface="MS PGothic" pitchFamily="34" charset="-128"/>
                <a:cs typeface="Arial" charset="0"/>
              </a:rPr>
              <a:t>4,513 </a:t>
            </a:r>
            <a:r>
              <a:rPr lang="en-US" sz="1200" dirty="0" err="1">
                <a:latin typeface="+mj-lt"/>
                <a:ea typeface="MS PGothic" pitchFamily="34" charset="-128"/>
                <a:cs typeface="Arial" charset="0"/>
              </a:rPr>
              <a:t>mboe</a:t>
            </a:r>
            <a:r>
              <a:rPr lang="en-US" sz="1200" dirty="0">
                <a:latin typeface="+mj-lt"/>
                <a:ea typeface="MS PGothic" pitchFamily="34" charset="-128"/>
                <a:cs typeface="Arial" charset="0"/>
              </a:rPr>
              <a:t>/d).   The Russia &amp; Central Asia (RCA) and North America regions accounted for ~55% of </a:t>
            </a:r>
            <a:r>
              <a:rPr lang="en-US" sz="1200" dirty="0" smtClean="0">
                <a:latin typeface="+mj-lt"/>
                <a:ea typeface="MS PGothic" pitchFamily="34" charset="-128"/>
                <a:cs typeface="Arial" charset="0"/>
              </a:rPr>
              <a:t>2011 </a:t>
            </a:r>
            <a:r>
              <a:rPr lang="en-US" sz="1200" dirty="0">
                <a:latin typeface="+mj-lt"/>
                <a:ea typeface="MS PGothic" pitchFamily="34" charset="-128"/>
                <a:cs typeface="Arial" charset="0"/>
              </a:rPr>
              <a:t>production.</a:t>
            </a:r>
          </a:p>
          <a:p>
            <a:pPr marL="112713" indent="-112713" algn="just">
              <a:spcBef>
                <a:spcPts val="150"/>
              </a:spcBef>
              <a:buFontTx/>
              <a:buChar char="•"/>
              <a:defRPr/>
            </a:pPr>
            <a:r>
              <a:rPr lang="en-US" sz="1200" dirty="0" smtClean="0">
                <a:latin typeface="+mj-lt"/>
                <a:ea typeface="MS PGothic" pitchFamily="34" charset="-128"/>
                <a:cs typeface="Arial" charset="0"/>
              </a:rPr>
              <a:t>Much </a:t>
            </a:r>
            <a:r>
              <a:rPr lang="en-US" sz="1200" dirty="0">
                <a:latin typeface="+mj-lt"/>
                <a:ea typeface="MS PGothic" pitchFamily="34" charset="-128"/>
                <a:cs typeface="Arial" charset="0"/>
              </a:rPr>
              <a:t>of the post-</a:t>
            </a:r>
            <a:r>
              <a:rPr lang="en-US" sz="1200" dirty="0" err="1">
                <a:latin typeface="+mj-lt"/>
                <a:ea typeface="MS PGothic" pitchFamily="34" charset="-128"/>
                <a:cs typeface="Arial" charset="0"/>
              </a:rPr>
              <a:t>Macondo</a:t>
            </a:r>
            <a:r>
              <a:rPr lang="en-US" sz="1200" dirty="0">
                <a:latin typeface="+mj-lt"/>
                <a:ea typeface="MS PGothic" pitchFamily="34" charset="-128"/>
                <a:cs typeface="Arial" charset="0"/>
              </a:rPr>
              <a:t> portfolio rationalization program (targeting $30 </a:t>
            </a:r>
            <a:r>
              <a:rPr lang="en-US" sz="1200" dirty="0" err="1">
                <a:latin typeface="+mj-lt"/>
                <a:ea typeface="MS PGothic" pitchFamily="34" charset="-128"/>
                <a:cs typeface="Arial" charset="0"/>
              </a:rPr>
              <a:t>bn</a:t>
            </a:r>
            <a:r>
              <a:rPr lang="en-US" sz="1200" dirty="0">
                <a:latin typeface="+mj-lt"/>
                <a:ea typeface="MS PGothic" pitchFamily="34" charset="-128"/>
                <a:cs typeface="Arial" charset="0"/>
              </a:rPr>
              <a:t> in asset sales including mid/downstream assets) has been completed.  The result is a pared down and more focused geographic portfolio.  </a:t>
            </a:r>
          </a:p>
          <a:p>
            <a:pPr marL="112713" indent="-112713" algn="just">
              <a:spcBef>
                <a:spcPts val="150"/>
              </a:spcBef>
              <a:buFontTx/>
              <a:buChar char="•"/>
              <a:defRPr/>
            </a:pPr>
            <a:r>
              <a:rPr lang="en-US" sz="1200" dirty="0">
                <a:latin typeface="+mj-lt"/>
                <a:ea typeface="MS PGothic" pitchFamily="34" charset="-128"/>
                <a:cs typeface="Arial" charset="0"/>
              </a:rPr>
              <a:t>BP expects growth of </a:t>
            </a:r>
            <a:r>
              <a:rPr lang="en-US" sz="1200" dirty="0">
                <a:latin typeface="+mj-lt"/>
                <a:ea typeface="ＭＳ Ｐゴシック" pitchFamily="34" charset="-128"/>
                <a:cs typeface="Arial" charset="0"/>
              </a:rPr>
              <a:t>1%-2% per annum through </a:t>
            </a:r>
            <a:r>
              <a:rPr lang="en-US" sz="1200" dirty="0" smtClean="0">
                <a:latin typeface="+mj-lt"/>
                <a:ea typeface="ＭＳ Ｐゴシック" pitchFamily="34" charset="-128"/>
                <a:cs typeface="Arial" charset="0"/>
              </a:rPr>
              <a:t>2015 from a 3-pronged growth strategy:</a:t>
            </a:r>
          </a:p>
          <a:p>
            <a:pPr marL="569913" lvl="1" indent="-112713" algn="just">
              <a:spcBef>
                <a:spcPts val="150"/>
              </a:spcBef>
              <a:buFontTx/>
              <a:buChar char="•"/>
              <a:defRPr/>
            </a:pPr>
            <a:r>
              <a:rPr lang="en-US" sz="1200" b="1" dirty="0" smtClean="0">
                <a:solidFill>
                  <a:srgbClr val="C00000"/>
                </a:solidFill>
                <a:latin typeface="+mj-lt"/>
                <a:ea typeface="ＭＳ Ｐゴシック" pitchFamily="34" charset="-128"/>
                <a:cs typeface="Arial" charset="0"/>
              </a:rPr>
              <a:t>Deepwater Basins</a:t>
            </a:r>
            <a:r>
              <a:rPr lang="en-US" sz="1200" dirty="0" smtClean="0">
                <a:latin typeface="+mj-lt"/>
                <a:ea typeface="ＭＳ Ｐゴシック" pitchFamily="34" charset="-128"/>
                <a:cs typeface="Arial" charset="0"/>
              </a:rPr>
              <a:t>:  US GOM, Angola, Egypt, Brazil</a:t>
            </a:r>
          </a:p>
          <a:p>
            <a:pPr marL="569913" lvl="1" indent="-112713" algn="just">
              <a:spcBef>
                <a:spcPts val="150"/>
              </a:spcBef>
              <a:buFontTx/>
              <a:buChar char="•"/>
              <a:defRPr/>
            </a:pPr>
            <a:r>
              <a:rPr lang="en-US" sz="1200" b="1" dirty="0" smtClean="0">
                <a:solidFill>
                  <a:srgbClr val="C00000"/>
                </a:solidFill>
                <a:latin typeface="+mj-lt"/>
                <a:ea typeface="ＭＳ Ｐゴシック" pitchFamily="34" charset="-128"/>
                <a:cs typeface="Arial" charset="0"/>
              </a:rPr>
              <a:t>Global Gas</a:t>
            </a:r>
            <a:r>
              <a:rPr lang="en-US" sz="1200" dirty="0" smtClean="0">
                <a:latin typeface="+mj-lt"/>
                <a:ea typeface="ＭＳ Ｐゴシック" pitchFamily="34" charset="-128"/>
                <a:cs typeface="Arial" charset="0"/>
              </a:rPr>
              <a:t>:  US, Trinidad &amp; Tobago, North Sea</a:t>
            </a:r>
          </a:p>
          <a:p>
            <a:pPr marL="569913" lvl="1" indent="-112713" algn="just">
              <a:spcBef>
                <a:spcPts val="150"/>
              </a:spcBef>
              <a:buFontTx/>
              <a:buChar char="•"/>
              <a:defRPr/>
            </a:pPr>
            <a:r>
              <a:rPr lang="en-US" sz="1200" b="1" dirty="0" smtClean="0">
                <a:solidFill>
                  <a:srgbClr val="C00000"/>
                </a:solidFill>
                <a:latin typeface="+mj-lt"/>
                <a:ea typeface="ＭＳ Ｐゴシック" pitchFamily="34" charset="-128"/>
                <a:cs typeface="Arial" charset="0"/>
              </a:rPr>
              <a:t>Giant Oil Fields</a:t>
            </a:r>
            <a:r>
              <a:rPr lang="en-US" sz="1200" dirty="0" smtClean="0">
                <a:latin typeface="+mj-lt"/>
                <a:ea typeface="ＭＳ Ｐゴシック" pitchFamily="34" charset="-128"/>
                <a:cs typeface="Arial" charset="0"/>
              </a:rPr>
              <a:t>:  Russia, Alaska, Iraq, others</a:t>
            </a:r>
            <a:r>
              <a:rPr lang="en-US" sz="1200" dirty="0" smtClean="0">
                <a:latin typeface="+mj-lt"/>
                <a:ea typeface="MS PGothic" pitchFamily="34" charset="-128"/>
                <a:cs typeface="Arial" charset="0"/>
              </a:rPr>
              <a:t>. </a:t>
            </a:r>
            <a:endParaRPr lang="en-US" sz="1200" dirty="0">
              <a:latin typeface="+mj-lt"/>
              <a:ea typeface="ＭＳ Ｐゴシック" pitchFamily="34" charset="-128"/>
              <a:cs typeface="Arial" charset="0"/>
            </a:endParaRPr>
          </a:p>
          <a:p>
            <a:pPr marL="112713" indent="-112713" algn="just">
              <a:spcBef>
                <a:spcPts val="150"/>
              </a:spcBef>
              <a:buFontTx/>
              <a:buChar char="•"/>
              <a:defRPr/>
            </a:pPr>
            <a:r>
              <a:rPr lang="en-US" sz="1200" dirty="0" smtClean="0">
                <a:latin typeface="+mj-lt"/>
                <a:ea typeface="MS PGothic" pitchFamily="34" charset="-128"/>
                <a:cs typeface="Arial" charset="0"/>
              </a:rPr>
              <a:t>Committed ~$</a:t>
            </a:r>
            <a:r>
              <a:rPr lang="en-US" sz="1200" dirty="0">
                <a:latin typeface="+mj-lt"/>
                <a:ea typeface="MS PGothic" pitchFamily="34" charset="-128"/>
                <a:cs typeface="Arial" charset="0"/>
              </a:rPr>
              <a:t>20 </a:t>
            </a:r>
            <a:r>
              <a:rPr lang="en-US" sz="1200" dirty="0" err="1">
                <a:latin typeface="+mj-lt"/>
                <a:ea typeface="MS PGothic" pitchFamily="34" charset="-128"/>
                <a:cs typeface="Arial" charset="0"/>
              </a:rPr>
              <a:t>bn</a:t>
            </a:r>
            <a:r>
              <a:rPr lang="en-US" sz="1200" dirty="0">
                <a:latin typeface="+mj-lt"/>
                <a:ea typeface="MS PGothic" pitchFamily="34" charset="-128"/>
                <a:cs typeface="Arial" charset="0"/>
              </a:rPr>
              <a:t> net investment </a:t>
            </a:r>
            <a:r>
              <a:rPr lang="en-US" sz="1200" dirty="0" smtClean="0">
                <a:latin typeface="+mj-lt"/>
                <a:ea typeface="MS PGothic" pitchFamily="34" charset="-128"/>
                <a:cs typeface="Arial" charset="0"/>
              </a:rPr>
              <a:t>to </a:t>
            </a:r>
            <a:r>
              <a:rPr lang="en-US" sz="1200" dirty="0">
                <a:latin typeface="+mj-lt"/>
                <a:ea typeface="MS PGothic" pitchFamily="34" charset="-128"/>
                <a:cs typeface="Arial" charset="0"/>
              </a:rPr>
              <a:t>16 projects sanctioned over 2010-2011.  </a:t>
            </a:r>
            <a:r>
              <a:rPr lang="en-US" sz="1200" dirty="0" smtClean="0">
                <a:latin typeface="+mj-lt"/>
                <a:ea typeface="MS PGothic" pitchFamily="34" charset="-128"/>
                <a:cs typeface="Arial" charset="0"/>
              </a:rPr>
              <a:t>Will curb </a:t>
            </a:r>
            <a:r>
              <a:rPr lang="en-US" sz="1200" dirty="0">
                <a:latin typeface="+mj-lt"/>
                <a:ea typeface="MS PGothic" pitchFamily="34" charset="-128"/>
                <a:cs typeface="Arial" charset="0"/>
              </a:rPr>
              <a:t>ROCE performance for the coming 2-3 years.</a:t>
            </a:r>
          </a:p>
          <a:p>
            <a:pPr marL="112713" indent="-112713" algn="just">
              <a:spcBef>
                <a:spcPts val="150"/>
              </a:spcBef>
              <a:buFontTx/>
              <a:buChar char="•"/>
              <a:defRPr/>
            </a:pPr>
            <a:r>
              <a:rPr lang="en-US" sz="1200" noProof="1">
                <a:latin typeface="+mj-lt"/>
                <a:ea typeface="ＭＳ Ｐゴシック" pitchFamily="34" charset="-128"/>
                <a:cs typeface="Arial" charset="0"/>
              </a:rPr>
              <a:t>With the burden of the Macondo oil spill and reparations continuing through the mid-term, BP will be hard pressed to outperform its peers on any key metrics, leaving the company open to calls for more radical restructuring. </a:t>
            </a:r>
            <a:endParaRPr lang="en-US" sz="1200" dirty="0">
              <a:latin typeface="+mj-lt"/>
              <a:ea typeface="MS PGothic" pitchFamily="34" charset="-128"/>
              <a:cs typeface="Arial" charset="0"/>
            </a:endParaRPr>
          </a:p>
          <a:p>
            <a:pPr marL="112713" indent="-112713" algn="just">
              <a:spcBef>
                <a:spcPts val="150"/>
              </a:spcBef>
              <a:buFontTx/>
              <a:buChar char="•"/>
              <a:defRPr/>
            </a:pPr>
            <a:endParaRPr lang="en-US" sz="1200" dirty="0">
              <a:latin typeface="+mj-lt"/>
              <a:ea typeface="ＭＳ Ｐゴシック" pitchFamily="34" charset="-128"/>
              <a:cs typeface="Arial" charset="0"/>
            </a:endParaRPr>
          </a:p>
        </p:txBody>
      </p:sp>
      <p:sp>
        <p:nvSpPr>
          <p:cNvPr id="71688" name="Rectangle 4"/>
          <p:cNvSpPr>
            <a:spLocks noChangeArrowheads="1"/>
          </p:cNvSpPr>
          <p:nvPr/>
        </p:nvSpPr>
        <p:spPr bwMode="auto">
          <a:xfrm>
            <a:off x="4781550" y="2559050"/>
            <a:ext cx="4122738" cy="247650"/>
          </a:xfrm>
          <a:prstGeom prst="rect">
            <a:avLst/>
          </a:prstGeom>
          <a:solidFill>
            <a:srgbClr val="095C99"/>
          </a:solidFill>
          <a:ln w="9525" algn="ctr">
            <a:solidFill>
              <a:srgbClr val="095C99"/>
            </a:solidFill>
            <a:miter lim="800000"/>
            <a:headEnd/>
            <a:tailEnd/>
          </a:ln>
        </p:spPr>
        <p:txBody>
          <a:bodyPr anchor="ctr"/>
          <a:lstStyle/>
          <a:p>
            <a:pPr algn="ctr"/>
            <a:r>
              <a:rPr lang="en-US" sz="1200" b="1">
                <a:solidFill>
                  <a:srgbClr val="FFFFFF"/>
                </a:solidFill>
              </a:rPr>
              <a:t>Technological Competence</a:t>
            </a:r>
          </a:p>
        </p:txBody>
      </p:sp>
      <p:sp>
        <p:nvSpPr>
          <p:cNvPr id="71689" name="Rectangle 8"/>
          <p:cNvSpPr>
            <a:spLocks noChangeArrowheads="1"/>
          </p:cNvSpPr>
          <p:nvPr/>
        </p:nvSpPr>
        <p:spPr bwMode="auto">
          <a:xfrm>
            <a:off x="4764088" y="3727450"/>
            <a:ext cx="4141787" cy="246063"/>
          </a:xfrm>
          <a:prstGeom prst="rect">
            <a:avLst/>
          </a:prstGeom>
          <a:solidFill>
            <a:srgbClr val="095C99"/>
          </a:solidFill>
          <a:ln w="9525" algn="ctr">
            <a:solidFill>
              <a:srgbClr val="095C99"/>
            </a:solidFill>
            <a:miter lim="800000"/>
            <a:headEnd/>
            <a:tailEnd/>
          </a:ln>
        </p:spPr>
        <p:txBody>
          <a:bodyPr anchor="ctr"/>
          <a:lstStyle/>
          <a:p>
            <a:pPr algn="ctr"/>
            <a:r>
              <a:rPr lang="en-US" sz="1200" b="1">
                <a:solidFill>
                  <a:srgbClr val="FFFFFF"/>
                </a:solidFill>
              </a:rPr>
              <a:t>Partnership History</a:t>
            </a:r>
          </a:p>
        </p:txBody>
      </p:sp>
      <p:sp>
        <p:nvSpPr>
          <p:cNvPr id="63" name="Rectangle 10"/>
          <p:cNvSpPr>
            <a:spLocks noChangeArrowheads="1"/>
          </p:cNvSpPr>
          <p:nvPr/>
        </p:nvSpPr>
        <p:spPr bwMode="auto">
          <a:xfrm>
            <a:off x="4764088" y="3733800"/>
            <a:ext cx="4141787" cy="2640013"/>
          </a:xfrm>
          <a:prstGeom prst="rect">
            <a:avLst/>
          </a:prstGeom>
          <a:noFill/>
          <a:ln w="12700" algn="ctr">
            <a:solidFill>
              <a:schemeClr val="tx1"/>
            </a:solidFill>
            <a:miter lim="800000"/>
            <a:headEnd/>
            <a:tailEnd/>
          </a:ln>
        </p:spPr>
        <p:txBody>
          <a:bodyPr rIns="0" bIns="0"/>
          <a:lstStyle/>
          <a:p>
            <a:pPr marL="112713" indent="-112713">
              <a:spcBef>
                <a:spcPts val="150"/>
              </a:spcBef>
              <a:buFontTx/>
              <a:buChar char="•"/>
              <a:defRPr/>
            </a:pPr>
            <a:endParaRPr lang="en-US" sz="1050" b="1" dirty="0">
              <a:solidFill>
                <a:srgbClr val="141313"/>
              </a:solidFill>
              <a:latin typeface="+mn-lt"/>
              <a:ea typeface="MS PGothic" pitchFamily="34" charset="-128"/>
              <a:cs typeface="Arial" charset="0"/>
            </a:endParaRPr>
          </a:p>
        </p:txBody>
      </p:sp>
      <p:graphicFrame>
        <p:nvGraphicFramePr>
          <p:cNvPr id="181" name="Table 180"/>
          <p:cNvGraphicFramePr>
            <a:graphicFrameLocks noGrp="1"/>
          </p:cNvGraphicFramePr>
          <p:nvPr/>
        </p:nvGraphicFramePr>
        <p:xfrm>
          <a:off x="4786313" y="4000500"/>
          <a:ext cx="4100512" cy="2333625"/>
        </p:xfrm>
        <a:graphic>
          <a:graphicData uri="http://schemas.openxmlformats.org/drawingml/2006/table">
            <a:tbl>
              <a:tblPr firstRow="1" bandRow="1">
                <a:tableStyleId>{9D7B26C5-4107-4FEC-AEDC-1716B250A1EF}</a:tableStyleId>
              </a:tblPr>
              <a:tblGrid>
                <a:gridCol w="657796"/>
                <a:gridCol w="1078485"/>
                <a:gridCol w="989670"/>
                <a:gridCol w="1374561"/>
              </a:tblGrid>
              <a:tr h="397903">
                <a:tc>
                  <a:txBody>
                    <a:bodyPr/>
                    <a:lstStyle/>
                    <a:p>
                      <a:pPr algn="ctr"/>
                      <a:r>
                        <a:rPr lang="en-US" sz="1000" dirty="0" smtClean="0"/>
                        <a:t>Date</a:t>
                      </a:r>
                      <a:endParaRPr lang="en-US" sz="1000" dirty="0"/>
                    </a:p>
                  </a:txBody>
                  <a:tcPr marT="45714" marB="45714"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000" dirty="0" smtClean="0"/>
                        <a:t>Partner</a:t>
                      </a:r>
                      <a:endParaRPr lang="en-US" sz="1000" dirty="0"/>
                    </a:p>
                  </a:txBody>
                  <a:tcPr marT="45714" marB="45714"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000" dirty="0" smtClean="0"/>
                        <a:t>Region (or Country)</a:t>
                      </a:r>
                      <a:endParaRPr lang="en-US" sz="1000" dirty="0"/>
                    </a:p>
                  </a:txBody>
                  <a:tcPr marT="45714" marB="45714"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000" dirty="0" smtClean="0"/>
                        <a:t>Type</a:t>
                      </a:r>
                      <a:endParaRPr lang="en-US" sz="1000" dirty="0"/>
                    </a:p>
                  </a:txBody>
                  <a:tcPr marT="45714" marB="45714" anchor="ctr">
                    <a:lnL>
                      <a:noFill/>
                    </a:lnL>
                    <a:lnR>
                      <a:noFill/>
                    </a:lnR>
                    <a:lnT w="12700" cmpd="sng">
                      <a:noFill/>
                    </a:lnT>
                    <a:lnB w="12700" cmpd="sng">
                      <a:noFill/>
                    </a:lnB>
                    <a:lnTlToBr w="12700" cmpd="sng">
                      <a:noFill/>
                      <a:prstDash val="solid"/>
                    </a:lnTlToBr>
                    <a:lnBlToTr w="12700" cmpd="sng">
                      <a:noFill/>
                      <a:prstDash val="solid"/>
                    </a:lnBlToTr>
                  </a:tcPr>
                </a:tc>
              </a:tr>
              <a:tr h="492269">
                <a:tc>
                  <a:txBody>
                    <a:bodyPr/>
                    <a:lstStyle/>
                    <a:p>
                      <a:pPr algn="ctr"/>
                      <a:r>
                        <a:rPr lang="en-US" sz="1000" dirty="0" smtClean="0"/>
                        <a:t>2007</a:t>
                      </a:r>
                      <a:endParaRPr lang="en-US" sz="1000" dirty="0"/>
                    </a:p>
                  </a:txBody>
                  <a:tcPr marT="45714" marB="45714" anchor="ctr">
                    <a:lnL>
                      <a:noFill/>
                    </a:lnL>
                    <a:lnR>
                      <a:noFill/>
                    </a:lnR>
                    <a:lnT w="12700" cmpd="sng">
                      <a:noFill/>
                    </a:lnT>
                    <a:lnB>
                      <a:noFill/>
                    </a:lnB>
                    <a:lnTlToBr w="12700" cmpd="sng">
                      <a:noFill/>
                      <a:prstDash val="solid"/>
                    </a:lnTlToBr>
                    <a:lnBlToTr w="12700" cmpd="sng">
                      <a:noFill/>
                      <a:prstDash val="solid"/>
                    </a:lnBlToTr>
                  </a:tcPr>
                </a:tc>
                <a:tc>
                  <a:txBody>
                    <a:bodyPr/>
                    <a:lstStyle/>
                    <a:p>
                      <a:pPr algn="ctr"/>
                      <a:r>
                        <a:rPr lang="en-US" sz="1000" dirty="0" smtClean="0"/>
                        <a:t>Husky</a:t>
                      </a:r>
                      <a:endParaRPr lang="en-US" sz="1000" dirty="0"/>
                    </a:p>
                  </a:txBody>
                  <a:tcPr marT="45714" marB="45714" anchor="ctr">
                    <a:lnL>
                      <a:noFill/>
                    </a:lnL>
                    <a:lnR>
                      <a:noFill/>
                    </a:lnR>
                    <a:lnT w="12700" cmpd="sng">
                      <a:noFill/>
                    </a:lnT>
                    <a:lnB>
                      <a:noFill/>
                    </a:lnB>
                    <a:lnTlToBr w="12700" cmpd="sng">
                      <a:noFill/>
                      <a:prstDash val="solid"/>
                    </a:lnTlToBr>
                    <a:lnBlToTr w="12700" cmpd="sng">
                      <a:noFill/>
                      <a:prstDash val="solid"/>
                    </a:lnBlToTr>
                  </a:tcPr>
                </a:tc>
                <a:tc>
                  <a:txBody>
                    <a:bodyPr/>
                    <a:lstStyle/>
                    <a:p>
                      <a:pPr algn="ctr"/>
                      <a:r>
                        <a:rPr lang="en-US" sz="1000" dirty="0" smtClean="0"/>
                        <a:t>Canada</a:t>
                      </a:r>
                      <a:endParaRPr lang="en-US" sz="1000" dirty="0"/>
                    </a:p>
                  </a:txBody>
                  <a:tcPr marT="45714" marB="45714" anchor="ctr">
                    <a:lnL>
                      <a:noFill/>
                    </a:lnL>
                    <a:lnR>
                      <a:noFill/>
                    </a:lnR>
                    <a:lnT w="12700" cmpd="sng">
                      <a:noFill/>
                    </a:lnT>
                    <a:lnB>
                      <a:noFill/>
                    </a:lnB>
                    <a:lnTlToBr w="12700" cmpd="sng">
                      <a:noFill/>
                      <a:prstDash val="solid"/>
                    </a:lnTlToBr>
                    <a:lnBlToTr w="12700" cmpd="sng">
                      <a:noFill/>
                      <a:prstDash val="solid"/>
                    </a:lnBlToT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000" dirty="0" smtClean="0"/>
                        <a:t>Sunrise Oil Sands</a:t>
                      </a:r>
                    </a:p>
                  </a:txBody>
                  <a:tcPr marT="45714" marB="45714" anchor="ctr">
                    <a:lnL>
                      <a:noFill/>
                    </a:lnL>
                    <a:lnR>
                      <a:noFill/>
                    </a:lnR>
                    <a:lnT w="12700" cmpd="sng">
                      <a:noFill/>
                    </a:lnT>
                    <a:lnB>
                      <a:noFill/>
                    </a:lnB>
                    <a:lnTlToBr w="12700" cmpd="sng">
                      <a:noFill/>
                      <a:prstDash val="solid"/>
                    </a:lnTlToBr>
                    <a:lnBlToTr w="12700" cmpd="sng">
                      <a:noFill/>
                      <a:prstDash val="solid"/>
                    </a:lnBlToTr>
                  </a:tcPr>
                </a:tc>
              </a:tr>
              <a:tr h="492269">
                <a:tc>
                  <a:txBody>
                    <a:bodyPr/>
                    <a:lstStyle/>
                    <a:p>
                      <a:pPr algn="ctr"/>
                      <a:r>
                        <a:rPr lang="en-US" sz="1000" dirty="0" smtClean="0"/>
                        <a:t>2008</a:t>
                      </a:r>
                      <a:endParaRPr lang="en-US" sz="1000" dirty="0"/>
                    </a:p>
                  </a:txBody>
                  <a:tcPr marT="45714" marB="45714" anchor="ctr">
                    <a:lnL>
                      <a:noFill/>
                    </a:lnL>
                    <a:lnR>
                      <a:noFill/>
                    </a:lnR>
                    <a:lnT w="12700" cmpd="sng">
                      <a:noFill/>
                    </a:lnT>
                    <a:lnB>
                      <a:noFill/>
                    </a:lnB>
                    <a:lnTlToBr w="12700" cmpd="sng">
                      <a:noFill/>
                      <a:prstDash val="solid"/>
                    </a:lnTlToBr>
                    <a:lnBlToTr w="12700" cmpd="sng">
                      <a:noFill/>
                      <a:prstDash val="solid"/>
                    </a:lnBlToTr>
                  </a:tcPr>
                </a:tc>
                <a:tc>
                  <a:txBody>
                    <a:bodyPr/>
                    <a:lstStyle/>
                    <a:p>
                      <a:pPr algn="ctr"/>
                      <a:r>
                        <a:rPr lang="en-US" sz="1000" dirty="0" smtClean="0"/>
                        <a:t>Chesapeake</a:t>
                      </a:r>
                      <a:endParaRPr lang="en-US" sz="1000" dirty="0"/>
                    </a:p>
                  </a:txBody>
                  <a:tcPr marT="45714" marB="45714" anchor="ctr">
                    <a:lnL>
                      <a:noFill/>
                    </a:lnL>
                    <a:lnR>
                      <a:noFill/>
                    </a:lnR>
                    <a:lnT w="12700" cmpd="sng">
                      <a:noFill/>
                    </a:lnT>
                    <a:lnB>
                      <a:noFill/>
                    </a:lnB>
                    <a:lnTlToBr w="12700" cmpd="sng">
                      <a:noFill/>
                      <a:prstDash val="solid"/>
                    </a:lnTlToBr>
                    <a:lnBlToTr w="12700" cmpd="sng">
                      <a:noFill/>
                      <a:prstDash val="solid"/>
                    </a:lnBlToTr>
                  </a:tcPr>
                </a:tc>
                <a:tc>
                  <a:txBody>
                    <a:bodyPr/>
                    <a:lstStyle/>
                    <a:p>
                      <a:pPr algn="ctr"/>
                      <a:r>
                        <a:rPr lang="en-US" sz="1000" dirty="0" smtClean="0"/>
                        <a:t>US</a:t>
                      </a:r>
                      <a:endParaRPr lang="en-US" sz="1000" dirty="0"/>
                    </a:p>
                  </a:txBody>
                  <a:tcPr marT="45714" marB="45714" anchor="ctr">
                    <a:lnL>
                      <a:noFill/>
                    </a:lnL>
                    <a:lnR>
                      <a:noFill/>
                    </a:lnR>
                    <a:lnT w="12700" cmpd="sng">
                      <a:noFill/>
                    </a:lnT>
                    <a:lnB>
                      <a:noFill/>
                    </a:lnB>
                    <a:lnTlToBr w="12700" cmpd="sng">
                      <a:noFill/>
                      <a:prstDash val="solid"/>
                    </a:lnTlToBr>
                    <a:lnBlToTr w="12700" cmpd="sng">
                      <a:noFill/>
                      <a:prstDash val="solid"/>
                    </a:lnBlToTr>
                  </a:tcPr>
                </a:tc>
                <a:tc>
                  <a:txBody>
                    <a:bodyPr/>
                    <a:lstStyle/>
                    <a:p>
                      <a:pPr algn="ctr"/>
                      <a:r>
                        <a:rPr lang="en-US" sz="1000" dirty="0" smtClean="0"/>
                        <a:t>Unconventional</a:t>
                      </a:r>
                      <a:endParaRPr lang="en-US" sz="1000" dirty="0"/>
                    </a:p>
                  </a:txBody>
                  <a:tcPr marT="45714" marB="45714" anchor="ctr">
                    <a:lnL>
                      <a:noFill/>
                    </a:lnL>
                    <a:lnR>
                      <a:noFill/>
                    </a:lnR>
                    <a:lnT w="12700" cmpd="sng">
                      <a:noFill/>
                    </a:lnT>
                    <a:lnB>
                      <a:noFill/>
                    </a:lnB>
                    <a:lnTlToBr w="12700" cmpd="sng">
                      <a:noFill/>
                      <a:prstDash val="solid"/>
                    </a:lnTlToBr>
                    <a:lnBlToTr w="12700" cmpd="sng">
                      <a:noFill/>
                      <a:prstDash val="solid"/>
                    </a:lnBlToTr>
                  </a:tcPr>
                </a:tc>
              </a:tr>
              <a:tr h="492269">
                <a:tc>
                  <a:txBody>
                    <a:bodyPr/>
                    <a:lstStyle/>
                    <a:p>
                      <a:pPr algn="ctr"/>
                      <a:r>
                        <a:rPr lang="en-US" sz="1000" dirty="0" smtClean="0"/>
                        <a:t>2009</a:t>
                      </a:r>
                      <a:endParaRPr lang="en-US" sz="1000" dirty="0"/>
                    </a:p>
                  </a:txBody>
                  <a:tcPr marT="45714" marB="45714"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1000" dirty="0" smtClean="0"/>
                        <a:t>CNPC</a:t>
                      </a:r>
                      <a:endParaRPr lang="en-US" sz="1000" dirty="0"/>
                    </a:p>
                  </a:txBody>
                  <a:tcPr marT="45714" marB="45714"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1000" dirty="0" smtClean="0"/>
                        <a:t>Iraq</a:t>
                      </a:r>
                      <a:endParaRPr lang="en-US" sz="1000" dirty="0"/>
                    </a:p>
                  </a:txBody>
                  <a:tcPr marT="45714" marB="45714"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1000" dirty="0" err="1" smtClean="0"/>
                        <a:t>Rumaila</a:t>
                      </a:r>
                      <a:r>
                        <a:rPr lang="en-US" sz="1000" dirty="0" smtClean="0"/>
                        <a:t> TSA</a:t>
                      </a:r>
                      <a:endParaRPr lang="en-US" sz="1000" dirty="0"/>
                    </a:p>
                  </a:txBody>
                  <a:tcPr marT="45714" marB="45714" anchor="ctr">
                    <a:lnL>
                      <a:noFill/>
                    </a:lnL>
                    <a:lnR>
                      <a:noFill/>
                    </a:lnR>
                    <a:lnT>
                      <a:noFill/>
                    </a:lnT>
                    <a:lnB>
                      <a:noFill/>
                    </a:lnB>
                    <a:lnTlToBr w="12700" cmpd="sng">
                      <a:noFill/>
                      <a:prstDash val="solid"/>
                    </a:lnTlToBr>
                    <a:lnBlToTr w="12700" cmpd="sng">
                      <a:noFill/>
                      <a:prstDash val="solid"/>
                    </a:lnBlToTr>
                  </a:tcPr>
                </a:tc>
              </a:tr>
              <a:tr h="458915">
                <a:tc>
                  <a:txBody>
                    <a:bodyPr/>
                    <a:lstStyle/>
                    <a:p>
                      <a:pPr algn="ctr"/>
                      <a:r>
                        <a:rPr lang="en-US" sz="1000" dirty="0" smtClean="0"/>
                        <a:t>2011</a:t>
                      </a:r>
                      <a:endParaRPr lang="en-US" sz="1000" dirty="0"/>
                    </a:p>
                  </a:txBody>
                  <a:tcPr marT="45714" marB="45714" anchor="ctr">
                    <a:lnL>
                      <a:noFill/>
                    </a:lnL>
                    <a:lnR>
                      <a:noFill/>
                    </a:lnR>
                    <a:lnT>
                      <a:noFill/>
                    </a:lnT>
                    <a:lnB w="12700" cmpd="sng">
                      <a:noFill/>
                    </a:lnB>
                    <a:lnTlToBr w="12700" cmpd="sng">
                      <a:noFill/>
                      <a:prstDash val="solid"/>
                    </a:lnTlToBr>
                    <a:lnBlToTr w="12700" cmpd="sng">
                      <a:noFill/>
                      <a:prstDash val="solid"/>
                    </a:lnBlToTr>
                  </a:tcPr>
                </a:tc>
                <a:tc>
                  <a:txBody>
                    <a:bodyPr/>
                    <a:lstStyle/>
                    <a:p>
                      <a:pPr algn="ctr"/>
                      <a:r>
                        <a:rPr lang="en-US" sz="1000" dirty="0" smtClean="0"/>
                        <a:t>Reliance</a:t>
                      </a:r>
                      <a:endParaRPr lang="en-US" sz="1000" dirty="0"/>
                    </a:p>
                  </a:txBody>
                  <a:tcPr marT="45714" marB="45714" anchor="ctr">
                    <a:lnL>
                      <a:noFill/>
                    </a:lnL>
                    <a:lnR>
                      <a:noFill/>
                    </a:lnR>
                    <a:lnT>
                      <a:noFill/>
                    </a:lnT>
                    <a:lnB w="12700" cmpd="sng">
                      <a:noFill/>
                    </a:lnB>
                    <a:lnTlToBr w="12700" cmpd="sng">
                      <a:noFill/>
                      <a:prstDash val="solid"/>
                    </a:lnTlToBr>
                    <a:lnBlToTr w="12700" cmpd="sng">
                      <a:noFill/>
                      <a:prstDash val="solid"/>
                    </a:lnBlToT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000" dirty="0" smtClean="0"/>
                        <a:t>India</a:t>
                      </a:r>
                    </a:p>
                  </a:txBody>
                  <a:tcPr marT="45714" marB="45714" anchor="ctr">
                    <a:lnL>
                      <a:noFill/>
                    </a:lnL>
                    <a:lnR>
                      <a:noFill/>
                    </a:lnR>
                    <a:lnT>
                      <a:noFill/>
                    </a:lnT>
                    <a:lnB w="12700" cmpd="sng">
                      <a:noFill/>
                    </a:lnB>
                    <a:lnTlToBr w="12700" cmpd="sng">
                      <a:noFill/>
                      <a:prstDash val="solid"/>
                    </a:lnTlToBr>
                    <a:lnBlToTr w="12700" cmpd="sng">
                      <a:noFill/>
                      <a:prstDash val="solid"/>
                    </a:lnBlToTr>
                  </a:tcPr>
                </a:tc>
                <a:tc>
                  <a:txBody>
                    <a:bodyPr/>
                    <a:lstStyle/>
                    <a:p>
                      <a:pPr algn="ctr"/>
                      <a:r>
                        <a:rPr lang="en-US" sz="1000" dirty="0" smtClean="0"/>
                        <a:t>Offshore</a:t>
                      </a:r>
                      <a:r>
                        <a:rPr lang="en-US" sz="1000" baseline="0" dirty="0" smtClean="0"/>
                        <a:t> </a:t>
                      </a:r>
                      <a:r>
                        <a:rPr lang="en-US" sz="1000" dirty="0" smtClean="0"/>
                        <a:t>Gas</a:t>
                      </a:r>
                      <a:endParaRPr lang="en-US" sz="1000" dirty="0"/>
                    </a:p>
                  </a:txBody>
                  <a:tcPr marT="45714" marB="45714" anchor="ctr">
                    <a:lnL>
                      <a:noFill/>
                    </a:lnL>
                    <a:lnR>
                      <a:noFill/>
                    </a:lnR>
                    <a:lnT>
                      <a:noFill/>
                    </a:lnT>
                    <a:lnB w="12700" cmpd="sng">
                      <a:noFill/>
                    </a:lnB>
                    <a:lnTlToBr w="12700" cmpd="sng">
                      <a:noFill/>
                      <a:prstDash val="solid"/>
                    </a:lnTlToBr>
                    <a:lnBlToTr w="12700" cmpd="sng">
                      <a:noFill/>
                      <a:prstDash val="solid"/>
                    </a:lnBlToTr>
                  </a:tcPr>
                </a:tc>
              </a:tr>
            </a:tbl>
          </a:graphicData>
        </a:graphic>
      </p:graphicFrame>
      <p:sp>
        <p:nvSpPr>
          <p:cNvPr id="182" name="Rectangle 10"/>
          <p:cNvSpPr>
            <a:spLocks noChangeArrowheads="1"/>
          </p:cNvSpPr>
          <p:nvPr/>
        </p:nvSpPr>
        <p:spPr bwMode="auto">
          <a:xfrm>
            <a:off x="6840538" y="1233488"/>
            <a:ext cx="2044700" cy="1127125"/>
          </a:xfrm>
          <a:prstGeom prst="rect">
            <a:avLst/>
          </a:prstGeom>
          <a:noFill/>
          <a:ln w="12700" algn="ctr">
            <a:noFill/>
            <a:miter lim="800000"/>
            <a:headEnd/>
            <a:tailEnd/>
          </a:ln>
        </p:spPr>
        <p:txBody>
          <a:bodyPr rIns="0" bIns="0"/>
          <a:lstStyle/>
          <a:p>
            <a:pPr marL="112713" indent="-112713">
              <a:spcBef>
                <a:spcPts val="150"/>
              </a:spcBef>
              <a:buFontTx/>
              <a:buChar char="•"/>
              <a:defRPr/>
            </a:pPr>
            <a:r>
              <a:rPr lang="en-US" sz="1050" b="1" dirty="0" smtClean="0">
                <a:solidFill>
                  <a:srgbClr val="141313"/>
                </a:solidFill>
                <a:ea typeface="MS PGothic" pitchFamily="34" charset="-128"/>
                <a:cs typeface="Arial" charset="0"/>
              </a:rPr>
              <a:t>April 2012 </a:t>
            </a:r>
            <a:r>
              <a:rPr lang="en-US" sz="1050" b="1" dirty="0">
                <a:solidFill>
                  <a:srgbClr val="141313"/>
                </a:solidFill>
                <a:ea typeface="MS PGothic" pitchFamily="34" charset="-128"/>
                <a:cs typeface="Arial" charset="0"/>
              </a:rPr>
              <a:t>Market Cap: </a:t>
            </a:r>
            <a:r>
              <a:rPr lang="en-US" sz="1050" dirty="0">
                <a:solidFill>
                  <a:srgbClr val="141313"/>
                </a:solidFill>
                <a:ea typeface="MS PGothic" pitchFamily="34" charset="-128"/>
                <a:cs typeface="Arial" charset="0"/>
              </a:rPr>
              <a:t>$</a:t>
            </a:r>
            <a:r>
              <a:rPr lang="en-US" sz="1050" dirty="0" smtClean="0">
                <a:solidFill>
                  <a:srgbClr val="141313"/>
                </a:solidFill>
                <a:ea typeface="MS PGothic" pitchFamily="34" charset="-128"/>
                <a:cs typeface="Arial" charset="0"/>
              </a:rPr>
              <a:t>133 </a:t>
            </a:r>
            <a:r>
              <a:rPr lang="en-US" sz="1050" dirty="0" err="1">
                <a:solidFill>
                  <a:srgbClr val="141313"/>
                </a:solidFill>
                <a:ea typeface="MS PGothic" pitchFamily="34" charset="-128"/>
                <a:cs typeface="Arial" charset="0"/>
              </a:rPr>
              <a:t>bn</a:t>
            </a:r>
            <a:endParaRPr lang="en-US" sz="1050" dirty="0">
              <a:solidFill>
                <a:srgbClr val="141313"/>
              </a:solidFill>
              <a:ea typeface="MS PGothic" pitchFamily="34" charset="-128"/>
              <a:cs typeface="Arial" charset="0"/>
            </a:endParaRPr>
          </a:p>
          <a:p>
            <a:pPr marL="112713" indent="-112713">
              <a:spcBef>
                <a:spcPts val="150"/>
              </a:spcBef>
              <a:buFontTx/>
              <a:buChar char="•"/>
              <a:defRPr/>
            </a:pPr>
            <a:r>
              <a:rPr lang="en-US" sz="1050" b="1" dirty="0" smtClean="0">
                <a:solidFill>
                  <a:srgbClr val="141313"/>
                </a:solidFill>
                <a:ea typeface="MS PGothic" pitchFamily="34" charset="-128"/>
                <a:cs typeface="Arial" charset="0"/>
              </a:rPr>
              <a:t>April 2012 </a:t>
            </a:r>
            <a:r>
              <a:rPr lang="en-US" sz="1050" b="1" dirty="0">
                <a:solidFill>
                  <a:srgbClr val="141313"/>
                </a:solidFill>
                <a:ea typeface="MS PGothic" pitchFamily="34" charset="-128"/>
                <a:cs typeface="Arial" charset="0"/>
              </a:rPr>
              <a:t>P/E Ratio: </a:t>
            </a:r>
            <a:r>
              <a:rPr lang="en-US" sz="1050" dirty="0" smtClean="0">
                <a:solidFill>
                  <a:srgbClr val="141313"/>
                </a:solidFill>
                <a:ea typeface="MS PGothic" pitchFamily="34" charset="-128"/>
                <a:cs typeface="Arial" charset="0"/>
              </a:rPr>
              <a:t>6.15</a:t>
            </a:r>
            <a:endParaRPr lang="en-US" sz="1050" dirty="0">
              <a:solidFill>
                <a:srgbClr val="141313"/>
              </a:solidFill>
              <a:ea typeface="MS PGothic" pitchFamily="34" charset="-128"/>
              <a:cs typeface="Arial" charset="0"/>
            </a:endParaRPr>
          </a:p>
          <a:p>
            <a:pPr marL="112713" indent="-112713">
              <a:spcBef>
                <a:spcPts val="150"/>
              </a:spcBef>
              <a:buFontTx/>
              <a:buChar char="•"/>
              <a:defRPr/>
            </a:pPr>
            <a:r>
              <a:rPr lang="en-US" sz="1050" b="1" dirty="0" smtClean="0">
                <a:solidFill>
                  <a:srgbClr val="141313"/>
                </a:solidFill>
                <a:ea typeface="MS PGothic" pitchFamily="34" charset="-128"/>
                <a:cs typeface="Arial" charset="0"/>
              </a:rPr>
              <a:t>2011 </a:t>
            </a:r>
            <a:r>
              <a:rPr lang="en-US" sz="1050" b="1" dirty="0">
                <a:solidFill>
                  <a:srgbClr val="141313"/>
                </a:solidFill>
                <a:ea typeface="MS PGothic" pitchFamily="34" charset="-128"/>
                <a:cs typeface="Arial" charset="0"/>
              </a:rPr>
              <a:t>Corp Revenue: </a:t>
            </a:r>
            <a:r>
              <a:rPr lang="en-US" sz="1050" dirty="0" smtClean="0">
                <a:solidFill>
                  <a:srgbClr val="141313"/>
                </a:solidFill>
                <a:ea typeface="MS PGothic" pitchFamily="34" charset="-128"/>
                <a:cs typeface="Arial" charset="0"/>
              </a:rPr>
              <a:t>$375 </a:t>
            </a:r>
            <a:r>
              <a:rPr lang="en-US" sz="1050" dirty="0" err="1">
                <a:solidFill>
                  <a:srgbClr val="141313"/>
                </a:solidFill>
                <a:ea typeface="MS PGothic" pitchFamily="34" charset="-128"/>
                <a:cs typeface="Arial" charset="0"/>
              </a:rPr>
              <a:t>bn</a:t>
            </a:r>
            <a:endParaRPr lang="en-US" sz="1050" dirty="0">
              <a:solidFill>
                <a:srgbClr val="141313"/>
              </a:solidFill>
              <a:ea typeface="MS PGothic" pitchFamily="34" charset="-128"/>
              <a:cs typeface="Arial" charset="0"/>
            </a:endParaRPr>
          </a:p>
          <a:p>
            <a:pPr marL="112713" indent="-112713">
              <a:spcBef>
                <a:spcPts val="150"/>
              </a:spcBef>
              <a:buFontTx/>
              <a:buChar char="•"/>
              <a:defRPr/>
            </a:pPr>
            <a:r>
              <a:rPr lang="en-US" sz="1050" b="1" dirty="0">
                <a:solidFill>
                  <a:srgbClr val="141313"/>
                </a:solidFill>
                <a:ea typeface="MS PGothic" pitchFamily="34" charset="-128"/>
                <a:cs typeface="Arial" charset="0"/>
              </a:rPr>
              <a:t>2011 Upstream </a:t>
            </a:r>
            <a:r>
              <a:rPr lang="en-US" sz="1050" b="1" dirty="0" err="1">
                <a:solidFill>
                  <a:srgbClr val="141313"/>
                </a:solidFill>
                <a:ea typeface="MS PGothic" pitchFamily="34" charset="-128"/>
                <a:cs typeface="Arial" charset="0"/>
              </a:rPr>
              <a:t>Capex</a:t>
            </a:r>
            <a:r>
              <a:rPr lang="en-US" sz="1050" b="1" dirty="0">
                <a:solidFill>
                  <a:srgbClr val="141313"/>
                </a:solidFill>
                <a:ea typeface="MS PGothic" pitchFamily="34" charset="-128"/>
                <a:cs typeface="Arial" charset="0"/>
              </a:rPr>
              <a:t> (Est.): </a:t>
            </a:r>
            <a:r>
              <a:rPr lang="en-US" sz="1050" dirty="0">
                <a:solidFill>
                  <a:srgbClr val="141313"/>
                </a:solidFill>
                <a:ea typeface="MS PGothic" pitchFamily="34" charset="-128"/>
                <a:cs typeface="Arial" charset="0"/>
              </a:rPr>
              <a:t>$17 </a:t>
            </a:r>
            <a:r>
              <a:rPr lang="en-US" sz="1050" dirty="0" err="1">
                <a:solidFill>
                  <a:srgbClr val="141313"/>
                </a:solidFill>
                <a:ea typeface="MS PGothic" pitchFamily="34" charset="-128"/>
                <a:cs typeface="Arial" charset="0"/>
              </a:rPr>
              <a:t>bn</a:t>
            </a:r>
            <a:endParaRPr lang="en-US" sz="1050" dirty="0">
              <a:solidFill>
                <a:srgbClr val="141313"/>
              </a:solidFill>
              <a:ea typeface="MS PGothic" pitchFamily="34" charset="-128"/>
              <a:cs typeface="Arial" charset="0"/>
            </a:endParaRPr>
          </a:p>
        </p:txBody>
      </p:sp>
      <p:sp>
        <p:nvSpPr>
          <p:cNvPr id="37" name="Rectangle 36"/>
          <p:cNvSpPr/>
          <p:nvPr/>
        </p:nvSpPr>
        <p:spPr>
          <a:xfrm>
            <a:off x="4772025" y="962025"/>
            <a:ext cx="4133850" cy="1514475"/>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1714" name="Text Box 99"/>
          <p:cNvSpPr txBox="1">
            <a:spLocks noChangeArrowheads="1"/>
          </p:cNvSpPr>
          <p:nvPr/>
        </p:nvSpPr>
        <p:spPr bwMode="auto">
          <a:xfrm>
            <a:off x="5475288" y="3216275"/>
            <a:ext cx="682625" cy="446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lIns="0" rIns="0" anchor="ctr"/>
          <a:lstStyle>
            <a:lvl1pPr eaLnBrk="0" hangingPunct="0">
              <a:defRPr sz="2400">
                <a:solidFill>
                  <a:schemeClr val="tx1"/>
                </a:solidFill>
                <a:latin typeface="Arial Narrow" pitchFamily="34" charset="0"/>
                <a:ea typeface="ＭＳ Ｐゴシック"/>
                <a:cs typeface="ＭＳ Ｐゴシック"/>
              </a:defRPr>
            </a:lvl1pPr>
            <a:lvl2pPr marL="742950" indent="-285750" eaLnBrk="0" hangingPunct="0">
              <a:defRPr sz="2400">
                <a:solidFill>
                  <a:schemeClr val="tx1"/>
                </a:solidFill>
                <a:latin typeface="Arial Narrow" pitchFamily="34" charset="0"/>
                <a:ea typeface="ＭＳ Ｐゴシック"/>
                <a:cs typeface="ＭＳ Ｐゴシック"/>
              </a:defRPr>
            </a:lvl2pPr>
            <a:lvl3pPr marL="1143000" indent="-228600" eaLnBrk="0" hangingPunct="0">
              <a:defRPr sz="2400">
                <a:solidFill>
                  <a:schemeClr val="tx1"/>
                </a:solidFill>
                <a:latin typeface="Arial Narrow" pitchFamily="34" charset="0"/>
                <a:ea typeface="ＭＳ Ｐゴシック"/>
                <a:cs typeface="ＭＳ Ｐゴシック"/>
              </a:defRPr>
            </a:lvl3pPr>
            <a:lvl4pPr marL="1600200" indent="-228600" eaLnBrk="0" hangingPunct="0">
              <a:defRPr sz="2400">
                <a:solidFill>
                  <a:schemeClr val="tx1"/>
                </a:solidFill>
                <a:latin typeface="Arial Narrow" pitchFamily="34" charset="0"/>
                <a:ea typeface="ＭＳ Ｐゴシック"/>
                <a:cs typeface="ＭＳ Ｐゴシック"/>
              </a:defRPr>
            </a:lvl4pPr>
            <a:lvl5pPr marL="2057400" indent="-228600" eaLnBrk="0" hangingPunct="0">
              <a:defRPr sz="2400">
                <a:solidFill>
                  <a:schemeClr val="tx1"/>
                </a:solidFill>
                <a:latin typeface="Arial Narrow" pitchFamily="34" charset="0"/>
                <a:ea typeface="ＭＳ Ｐゴシック"/>
                <a:cs typeface="ＭＳ Ｐゴシック"/>
              </a:defRPr>
            </a:lvl5pPr>
            <a:lvl6pPr marL="25146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6pPr>
            <a:lvl7pPr marL="29718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7pPr>
            <a:lvl8pPr marL="34290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8pPr>
            <a:lvl9pPr marL="38862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9pPr>
          </a:lstStyle>
          <a:p>
            <a:pPr algn="ctr" eaLnBrk="1" hangingPunct="1">
              <a:spcBef>
                <a:spcPct val="50000"/>
              </a:spcBef>
            </a:pPr>
            <a:r>
              <a:rPr lang="en-US" b="1">
                <a:latin typeface="Calibri" pitchFamily="34" charset="0"/>
                <a:sym typeface="Wingdings" pitchFamily="2" charset="2"/>
              </a:rPr>
              <a:t></a:t>
            </a:r>
          </a:p>
        </p:txBody>
      </p:sp>
      <p:sp>
        <p:nvSpPr>
          <p:cNvPr id="71715" name="Text Box 99"/>
          <p:cNvSpPr txBox="1">
            <a:spLocks noChangeArrowheads="1"/>
          </p:cNvSpPr>
          <p:nvPr/>
        </p:nvSpPr>
        <p:spPr bwMode="auto">
          <a:xfrm>
            <a:off x="8220075" y="3216275"/>
            <a:ext cx="682625" cy="446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lIns="0" rIns="0" anchor="ctr"/>
          <a:lstStyle>
            <a:lvl1pPr eaLnBrk="0" hangingPunct="0">
              <a:defRPr sz="2400">
                <a:solidFill>
                  <a:schemeClr val="tx1"/>
                </a:solidFill>
                <a:latin typeface="Arial Narrow" pitchFamily="34" charset="0"/>
                <a:ea typeface="ＭＳ Ｐゴシック"/>
                <a:cs typeface="ＭＳ Ｐゴシック"/>
              </a:defRPr>
            </a:lvl1pPr>
            <a:lvl2pPr marL="742950" indent="-285750" eaLnBrk="0" hangingPunct="0">
              <a:defRPr sz="2400">
                <a:solidFill>
                  <a:schemeClr val="tx1"/>
                </a:solidFill>
                <a:latin typeface="Arial Narrow" pitchFamily="34" charset="0"/>
                <a:ea typeface="ＭＳ Ｐゴシック"/>
                <a:cs typeface="ＭＳ Ｐゴシック"/>
              </a:defRPr>
            </a:lvl2pPr>
            <a:lvl3pPr marL="1143000" indent="-228600" eaLnBrk="0" hangingPunct="0">
              <a:defRPr sz="2400">
                <a:solidFill>
                  <a:schemeClr val="tx1"/>
                </a:solidFill>
                <a:latin typeface="Arial Narrow" pitchFamily="34" charset="0"/>
                <a:ea typeface="ＭＳ Ｐゴシック"/>
                <a:cs typeface="ＭＳ Ｐゴシック"/>
              </a:defRPr>
            </a:lvl3pPr>
            <a:lvl4pPr marL="1600200" indent="-228600" eaLnBrk="0" hangingPunct="0">
              <a:defRPr sz="2400">
                <a:solidFill>
                  <a:schemeClr val="tx1"/>
                </a:solidFill>
                <a:latin typeface="Arial Narrow" pitchFamily="34" charset="0"/>
                <a:ea typeface="ＭＳ Ｐゴシック"/>
                <a:cs typeface="ＭＳ Ｐゴシック"/>
              </a:defRPr>
            </a:lvl4pPr>
            <a:lvl5pPr marL="2057400" indent="-228600" eaLnBrk="0" hangingPunct="0">
              <a:defRPr sz="2400">
                <a:solidFill>
                  <a:schemeClr val="tx1"/>
                </a:solidFill>
                <a:latin typeface="Arial Narrow" pitchFamily="34" charset="0"/>
                <a:ea typeface="ＭＳ Ｐゴシック"/>
                <a:cs typeface="ＭＳ Ｐゴシック"/>
              </a:defRPr>
            </a:lvl5pPr>
            <a:lvl6pPr marL="25146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6pPr>
            <a:lvl7pPr marL="29718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7pPr>
            <a:lvl8pPr marL="34290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8pPr>
            <a:lvl9pPr marL="38862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9pPr>
          </a:lstStyle>
          <a:p>
            <a:pPr algn="ctr" eaLnBrk="1" hangingPunct="1">
              <a:spcBef>
                <a:spcPct val="50000"/>
              </a:spcBef>
            </a:pPr>
            <a:r>
              <a:rPr lang="en-US" b="1">
                <a:latin typeface="Calibri" pitchFamily="34" charset="0"/>
                <a:sym typeface="Wingdings" pitchFamily="2" charset="2"/>
              </a:rPr>
              <a:t></a:t>
            </a:r>
          </a:p>
        </p:txBody>
      </p:sp>
    </p:spTree>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bwMode="auto">
          <a:xfrm>
            <a:off x="457200" y="0"/>
            <a:ext cx="8229600" cy="733425"/>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pPr eaLnBrk="1" hangingPunct="1"/>
            <a:r>
              <a:rPr lang="en-US" smtClean="0">
                <a:ea typeface="ＭＳ Ｐゴシック"/>
              </a:rPr>
              <a:t>BP:  Global Areas of Upstream Operations</a:t>
            </a:r>
          </a:p>
        </p:txBody>
      </p:sp>
      <p:graphicFrame>
        <p:nvGraphicFramePr>
          <p:cNvPr id="4" name="Table 3"/>
          <p:cNvGraphicFramePr>
            <a:graphicFrameLocks noGrp="1"/>
          </p:cNvGraphicFramePr>
          <p:nvPr/>
        </p:nvGraphicFramePr>
        <p:xfrm>
          <a:off x="190500" y="1765300"/>
          <a:ext cx="2355850" cy="4676776"/>
        </p:xfrm>
        <a:graphic>
          <a:graphicData uri="http://schemas.openxmlformats.org/drawingml/2006/table">
            <a:tbl>
              <a:tblPr firstRow="1" bandRow="1">
                <a:tableStyleId>{5C22544A-7EE6-4342-B048-85BDC9FD1C3A}</a:tableStyleId>
              </a:tblPr>
              <a:tblGrid>
                <a:gridCol w="799824"/>
                <a:gridCol w="700883"/>
                <a:gridCol w="855143"/>
              </a:tblGrid>
              <a:tr h="495884">
                <a:tc>
                  <a:txBody>
                    <a:bodyPr/>
                    <a:lstStyle/>
                    <a:p>
                      <a:endParaRPr lang="en-US" sz="1100" dirty="0"/>
                    </a:p>
                  </a:txBody>
                  <a:tcPr marL="91453" marR="91453" marT="45725" marB="45725"/>
                </a:tc>
                <a:tc>
                  <a:txBody>
                    <a:bodyPr/>
                    <a:lstStyle/>
                    <a:p>
                      <a:pPr algn="ctr"/>
                      <a:r>
                        <a:rPr lang="en-US" sz="1100" dirty="0" smtClean="0"/>
                        <a:t>Liquids</a:t>
                      </a:r>
                    </a:p>
                    <a:p>
                      <a:pPr algn="ctr"/>
                      <a:r>
                        <a:rPr lang="en-US" sz="1100" dirty="0" smtClean="0"/>
                        <a:t>(mboe/d)</a:t>
                      </a:r>
                      <a:endParaRPr lang="en-US" sz="1100" dirty="0"/>
                    </a:p>
                  </a:txBody>
                  <a:tcPr marL="91453" marR="91453" marT="45725" marB="45725"/>
                </a:tc>
                <a:tc>
                  <a:txBody>
                    <a:bodyPr/>
                    <a:lstStyle/>
                    <a:p>
                      <a:pPr algn="ctr"/>
                      <a:r>
                        <a:rPr lang="en-US" sz="1100" dirty="0" smtClean="0"/>
                        <a:t>Gas</a:t>
                      </a:r>
                    </a:p>
                    <a:p>
                      <a:pPr algn="ctr"/>
                      <a:r>
                        <a:rPr lang="en-US" sz="1100" dirty="0" smtClean="0"/>
                        <a:t>(mboe/d)</a:t>
                      </a:r>
                      <a:endParaRPr lang="en-US" sz="1100" dirty="0"/>
                    </a:p>
                  </a:txBody>
                  <a:tcPr marL="91453" marR="91453" marT="45725" marB="45725"/>
                </a:tc>
              </a:tr>
              <a:tr h="261016">
                <a:tc>
                  <a:txBody>
                    <a:bodyPr/>
                    <a:lstStyle/>
                    <a:p>
                      <a:pPr algn="l" fontAlgn="b">
                        <a:lnSpc>
                          <a:spcPct val="150000"/>
                        </a:lnSpc>
                      </a:pPr>
                      <a:r>
                        <a:rPr lang="en-US" sz="1000" b="1" i="0" u="none" strike="noStrike" dirty="0">
                          <a:latin typeface="Arial"/>
                        </a:rPr>
                        <a:t>Russia</a:t>
                      </a:r>
                    </a:p>
                  </a:txBody>
                  <a:tcPr marL="9526" marR="9526" marT="9526" marB="0" anchor="ctr">
                    <a:solidFill>
                      <a:srgbClr val="FFFF00"/>
                    </a:solidFill>
                  </a:tcPr>
                </a:tc>
                <a:tc>
                  <a:txBody>
                    <a:bodyPr/>
                    <a:lstStyle/>
                    <a:p>
                      <a:pPr algn="ctr" fontAlgn="b">
                        <a:lnSpc>
                          <a:spcPct val="150000"/>
                        </a:lnSpc>
                      </a:pPr>
                      <a:r>
                        <a:rPr lang="en-US" sz="1100" b="0" i="0" u="none" strike="noStrike" dirty="0">
                          <a:latin typeface="Arial"/>
                        </a:rPr>
                        <a:t>856</a:t>
                      </a:r>
                    </a:p>
                  </a:txBody>
                  <a:tcPr marL="9526" marR="9526" marT="9526" marB="0" anchor="b"/>
                </a:tc>
                <a:tc>
                  <a:txBody>
                    <a:bodyPr/>
                    <a:lstStyle/>
                    <a:p>
                      <a:pPr algn="ctr" fontAlgn="b">
                        <a:lnSpc>
                          <a:spcPct val="150000"/>
                        </a:lnSpc>
                      </a:pPr>
                      <a:r>
                        <a:rPr lang="en-US" sz="1100" b="0" i="0" u="none" strike="noStrike" dirty="0">
                          <a:latin typeface="Arial"/>
                        </a:rPr>
                        <a:t>107</a:t>
                      </a:r>
                    </a:p>
                  </a:txBody>
                  <a:tcPr marL="9526" marR="9526" marT="9526" marB="0" anchor="b"/>
                </a:tc>
              </a:tr>
              <a:tr h="261016">
                <a:tc>
                  <a:txBody>
                    <a:bodyPr/>
                    <a:lstStyle/>
                    <a:p>
                      <a:pPr algn="l" fontAlgn="b">
                        <a:lnSpc>
                          <a:spcPct val="150000"/>
                        </a:lnSpc>
                      </a:pPr>
                      <a:r>
                        <a:rPr lang="en-US" sz="1000" b="1" i="0" u="none" strike="noStrike" dirty="0" smtClean="0">
                          <a:latin typeface="Arial"/>
                        </a:rPr>
                        <a:t>US</a:t>
                      </a:r>
                      <a:endParaRPr lang="en-US" sz="1000" b="1" i="0" u="none" strike="noStrike" dirty="0">
                        <a:latin typeface="Arial"/>
                      </a:endParaRPr>
                    </a:p>
                  </a:txBody>
                  <a:tcPr marL="9526" marR="9526" marT="9526" marB="0" anchor="ctr">
                    <a:solidFill>
                      <a:srgbClr val="FFFF00"/>
                    </a:solidFill>
                  </a:tcPr>
                </a:tc>
                <a:tc>
                  <a:txBody>
                    <a:bodyPr/>
                    <a:lstStyle/>
                    <a:p>
                      <a:pPr algn="ctr" fontAlgn="b">
                        <a:lnSpc>
                          <a:spcPct val="150000"/>
                        </a:lnSpc>
                      </a:pPr>
                      <a:r>
                        <a:rPr lang="en-US" sz="1100" b="0" i="0" u="none" strike="noStrike" dirty="0">
                          <a:latin typeface="Arial"/>
                        </a:rPr>
                        <a:t>594</a:t>
                      </a:r>
                    </a:p>
                  </a:txBody>
                  <a:tcPr marL="9526" marR="9526" marT="9526" marB="0" anchor="b"/>
                </a:tc>
                <a:tc>
                  <a:txBody>
                    <a:bodyPr/>
                    <a:lstStyle/>
                    <a:p>
                      <a:pPr algn="ctr" fontAlgn="b">
                        <a:lnSpc>
                          <a:spcPct val="150000"/>
                        </a:lnSpc>
                      </a:pPr>
                      <a:r>
                        <a:rPr lang="en-US" sz="1100" b="0" i="0" u="none" strike="noStrike" dirty="0">
                          <a:latin typeface="Arial"/>
                        </a:rPr>
                        <a:t>364</a:t>
                      </a:r>
                    </a:p>
                  </a:txBody>
                  <a:tcPr marL="9526" marR="9526" marT="9526" marB="0" anchor="b"/>
                </a:tc>
              </a:tr>
              <a:tr h="261016">
                <a:tc>
                  <a:txBody>
                    <a:bodyPr/>
                    <a:lstStyle/>
                    <a:p>
                      <a:pPr algn="l" fontAlgn="b">
                        <a:lnSpc>
                          <a:spcPct val="150000"/>
                        </a:lnSpc>
                      </a:pPr>
                      <a:r>
                        <a:rPr lang="en-US" sz="1000" b="1" i="0" u="none" strike="noStrike" dirty="0" smtClean="0">
                          <a:latin typeface="Arial"/>
                        </a:rPr>
                        <a:t>T&amp;T</a:t>
                      </a:r>
                      <a:endParaRPr lang="en-US" sz="1000" b="1" i="0" u="none" strike="noStrike" dirty="0">
                        <a:latin typeface="Arial"/>
                      </a:endParaRPr>
                    </a:p>
                  </a:txBody>
                  <a:tcPr marL="9526" marR="9526" marT="9526" marB="0" anchor="ctr">
                    <a:solidFill>
                      <a:srgbClr val="FFFF00"/>
                    </a:solidFill>
                  </a:tcPr>
                </a:tc>
                <a:tc>
                  <a:txBody>
                    <a:bodyPr/>
                    <a:lstStyle/>
                    <a:p>
                      <a:pPr algn="ctr" fontAlgn="b">
                        <a:lnSpc>
                          <a:spcPct val="150000"/>
                        </a:lnSpc>
                      </a:pPr>
                      <a:r>
                        <a:rPr lang="en-US" sz="1100" b="0" i="0" u="none" strike="noStrike" dirty="0">
                          <a:latin typeface="Arial"/>
                        </a:rPr>
                        <a:t>36</a:t>
                      </a:r>
                    </a:p>
                  </a:txBody>
                  <a:tcPr marL="9526" marR="9526" marT="9526" marB="0" anchor="b"/>
                </a:tc>
                <a:tc>
                  <a:txBody>
                    <a:bodyPr/>
                    <a:lstStyle/>
                    <a:p>
                      <a:pPr algn="ctr" fontAlgn="b">
                        <a:lnSpc>
                          <a:spcPct val="150000"/>
                        </a:lnSpc>
                      </a:pPr>
                      <a:r>
                        <a:rPr lang="en-US" sz="1100" b="0" i="0" u="none" strike="noStrike" dirty="0">
                          <a:latin typeface="Arial"/>
                        </a:rPr>
                        <a:t>412</a:t>
                      </a:r>
                    </a:p>
                  </a:txBody>
                  <a:tcPr marL="9526" marR="9526" marT="9526" marB="0" anchor="b"/>
                </a:tc>
              </a:tr>
              <a:tr h="261016">
                <a:tc>
                  <a:txBody>
                    <a:bodyPr/>
                    <a:lstStyle/>
                    <a:p>
                      <a:pPr algn="l" fontAlgn="b">
                        <a:lnSpc>
                          <a:spcPct val="150000"/>
                        </a:lnSpc>
                      </a:pPr>
                      <a:r>
                        <a:rPr lang="en-US" sz="1000" b="1" i="0" u="none" strike="noStrike" dirty="0" smtClean="0">
                          <a:latin typeface="Arial"/>
                        </a:rPr>
                        <a:t>UK</a:t>
                      </a:r>
                      <a:endParaRPr lang="en-US" sz="1000" b="1" i="0" u="none" strike="noStrike" dirty="0">
                        <a:latin typeface="Arial"/>
                      </a:endParaRPr>
                    </a:p>
                  </a:txBody>
                  <a:tcPr marL="9526" marR="9526" marT="9526" marB="0" anchor="ctr">
                    <a:solidFill>
                      <a:srgbClr val="00B0F0"/>
                    </a:solidFill>
                  </a:tcPr>
                </a:tc>
                <a:tc>
                  <a:txBody>
                    <a:bodyPr/>
                    <a:lstStyle/>
                    <a:p>
                      <a:pPr algn="ctr" fontAlgn="b">
                        <a:lnSpc>
                          <a:spcPct val="150000"/>
                        </a:lnSpc>
                      </a:pPr>
                      <a:r>
                        <a:rPr lang="en-US" sz="1100" b="0" i="0" u="none" strike="noStrike" dirty="0">
                          <a:latin typeface="Arial"/>
                        </a:rPr>
                        <a:t>137</a:t>
                      </a:r>
                    </a:p>
                  </a:txBody>
                  <a:tcPr marL="9526" marR="9526" marT="9526" marB="0" anchor="b"/>
                </a:tc>
                <a:tc>
                  <a:txBody>
                    <a:bodyPr/>
                    <a:lstStyle/>
                    <a:p>
                      <a:pPr algn="ctr" fontAlgn="b">
                        <a:lnSpc>
                          <a:spcPct val="150000"/>
                        </a:lnSpc>
                      </a:pPr>
                      <a:r>
                        <a:rPr lang="en-US" sz="1100" b="0" i="0" u="none" strike="noStrike" dirty="0">
                          <a:latin typeface="Arial"/>
                        </a:rPr>
                        <a:t>79</a:t>
                      </a:r>
                    </a:p>
                  </a:txBody>
                  <a:tcPr marL="9526" marR="9526" marT="9526" marB="0" anchor="b"/>
                </a:tc>
              </a:tr>
              <a:tr h="261016">
                <a:tc>
                  <a:txBody>
                    <a:bodyPr/>
                    <a:lstStyle/>
                    <a:p>
                      <a:pPr algn="l" fontAlgn="b">
                        <a:lnSpc>
                          <a:spcPct val="150000"/>
                        </a:lnSpc>
                      </a:pPr>
                      <a:r>
                        <a:rPr lang="en-US" sz="1000" b="1" i="0" u="none" strike="noStrike" dirty="0">
                          <a:latin typeface="Arial"/>
                        </a:rPr>
                        <a:t>UAE</a:t>
                      </a:r>
                    </a:p>
                  </a:txBody>
                  <a:tcPr marL="9526" marR="9526" marT="9526" marB="0" anchor="ctr">
                    <a:solidFill>
                      <a:srgbClr val="FFFF00"/>
                    </a:solidFill>
                  </a:tcPr>
                </a:tc>
                <a:tc>
                  <a:txBody>
                    <a:bodyPr/>
                    <a:lstStyle/>
                    <a:p>
                      <a:pPr algn="ctr" fontAlgn="b">
                        <a:lnSpc>
                          <a:spcPct val="150000"/>
                        </a:lnSpc>
                      </a:pPr>
                      <a:r>
                        <a:rPr lang="en-US" sz="1100" b="0" i="0" u="none" strike="noStrike" dirty="0">
                          <a:latin typeface="Arial"/>
                        </a:rPr>
                        <a:t>190</a:t>
                      </a:r>
                    </a:p>
                  </a:txBody>
                  <a:tcPr marL="9526" marR="9526" marT="9526" marB="0" anchor="b"/>
                </a:tc>
                <a:tc>
                  <a:txBody>
                    <a:bodyPr/>
                    <a:lstStyle/>
                    <a:p>
                      <a:pPr algn="ctr" fontAlgn="b">
                        <a:lnSpc>
                          <a:spcPct val="150000"/>
                        </a:lnSpc>
                      </a:pPr>
                      <a:r>
                        <a:rPr lang="en-US" sz="1100" b="0" i="0" u="none" strike="noStrike" dirty="0">
                          <a:latin typeface="Arial"/>
                        </a:rPr>
                        <a:t>8</a:t>
                      </a:r>
                    </a:p>
                  </a:txBody>
                  <a:tcPr marL="9526" marR="9526" marT="9526" marB="0" anchor="b"/>
                </a:tc>
              </a:tr>
              <a:tr h="265652">
                <a:tc>
                  <a:txBody>
                    <a:bodyPr/>
                    <a:lstStyle/>
                    <a:p>
                      <a:pPr algn="l" fontAlgn="b">
                        <a:lnSpc>
                          <a:spcPct val="150000"/>
                        </a:lnSpc>
                      </a:pPr>
                      <a:r>
                        <a:rPr lang="en-US" sz="1000" b="1" i="0" u="none" strike="noStrike" dirty="0">
                          <a:latin typeface="Arial"/>
                        </a:rPr>
                        <a:t>Angola</a:t>
                      </a:r>
                    </a:p>
                  </a:txBody>
                  <a:tcPr marL="9526" marR="9526" marT="9526" marB="0" anchor="ctr">
                    <a:solidFill>
                      <a:srgbClr val="FFFF00"/>
                    </a:solidFill>
                  </a:tcPr>
                </a:tc>
                <a:tc>
                  <a:txBody>
                    <a:bodyPr/>
                    <a:lstStyle/>
                    <a:p>
                      <a:pPr algn="ctr" fontAlgn="b">
                        <a:lnSpc>
                          <a:spcPct val="150000"/>
                        </a:lnSpc>
                      </a:pPr>
                      <a:r>
                        <a:rPr lang="en-US" sz="1100" b="0" i="0" u="none" strike="noStrike" dirty="0">
                          <a:latin typeface="Arial"/>
                        </a:rPr>
                        <a:t>170</a:t>
                      </a:r>
                    </a:p>
                  </a:txBody>
                  <a:tcPr marL="9526" marR="9526" marT="9526" marB="0" anchor="b"/>
                </a:tc>
                <a:tc>
                  <a:txBody>
                    <a:bodyPr/>
                    <a:lstStyle/>
                    <a:p>
                      <a:pPr algn="ctr" fontAlgn="b">
                        <a:lnSpc>
                          <a:spcPct val="150000"/>
                        </a:lnSpc>
                      </a:pPr>
                      <a:r>
                        <a:rPr lang="en-US" sz="1100" b="0" i="0" u="none" strike="noStrike" dirty="0">
                          <a:latin typeface="Arial"/>
                        </a:rPr>
                        <a:t>0</a:t>
                      </a:r>
                    </a:p>
                  </a:txBody>
                  <a:tcPr marL="9526" marR="9526" marT="9526" marB="0" anchor="b"/>
                </a:tc>
              </a:tr>
              <a:tr h="261016">
                <a:tc>
                  <a:txBody>
                    <a:bodyPr/>
                    <a:lstStyle/>
                    <a:p>
                      <a:pPr algn="l" fontAlgn="b">
                        <a:lnSpc>
                          <a:spcPct val="150000"/>
                        </a:lnSpc>
                      </a:pPr>
                      <a:r>
                        <a:rPr lang="en-US" sz="1000" b="1" i="0" u="none" strike="noStrike" dirty="0">
                          <a:latin typeface="Arial"/>
                        </a:rPr>
                        <a:t>Argentina</a:t>
                      </a:r>
                    </a:p>
                  </a:txBody>
                  <a:tcPr marL="9526" marR="9526" marT="9526" marB="0" anchor="ctr">
                    <a:solidFill>
                      <a:schemeClr val="bg1">
                        <a:lumMod val="65000"/>
                      </a:schemeClr>
                    </a:solidFill>
                  </a:tcPr>
                </a:tc>
                <a:tc>
                  <a:txBody>
                    <a:bodyPr/>
                    <a:lstStyle/>
                    <a:p>
                      <a:pPr algn="ctr" fontAlgn="b">
                        <a:lnSpc>
                          <a:spcPct val="150000"/>
                        </a:lnSpc>
                      </a:pPr>
                      <a:r>
                        <a:rPr lang="en-US" sz="1100" b="0" i="0" u="none" strike="noStrike" dirty="0">
                          <a:latin typeface="Arial"/>
                        </a:rPr>
                        <a:t>75</a:t>
                      </a:r>
                    </a:p>
                  </a:txBody>
                  <a:tcPr marL="9526" marR="9526" marT="9526" marB="0" anchor="b"/>
                </a:tc>
                <a:tc>
                  <a:txBody>
                    <a:bodyPr/>
                    <a:lstStyle/>
                    <a:p>
                      <a:pPr algn="ctr" fontAlgn="b">
                        <a:lnSpc>
                          <a:spcPct val="150000"/>
                        </a:lnSpc>
                      </a:pPr>
                      <a:r>
                        <a:rPr lang="en-US" sz="1100" b="0" i="0" u="none" strike="noStrike" dirty="0">
                          <a:latin typeface="Arial"/>
                        </a:rPr>
                        <a:t>63</a:t>
                      </a:r>
                    </a:p>
                  </a:txBody>
                  <a:tcPr marL="9526" marR="9526" marT="9526" marB="0" anchor="b"/>
                </a:tc>
              </a:tr>
              <a:tr h="261016">
                <a:tc>
                  <a:txBody>
                    <a:bodyPr/>
                    <a:lstStyle/>
                    <a:p>
                      <a:pPr algn="l" fontAlgn="b">
                        <a:lnSpc>
                          <a:spcPct val="150000"/>
                        </a:lnSpc>
                      </a:pPr>
                      <a:r>
                        <a:rPr lang="en-US" sz="1000" b="1" i="0" u="none" strike="noStrike" dirty="0">
                          <a:solidFill>
                            <a:schemeClr val="bg1"/>
                          </a:solidFill>
                          <a:latin typeface="Arial"/>
                        </a:rPr>
                        <a:t>Egypt</a:t>
                      </a:r>
                    </a:p>
                  </a:txBody>
                  <a:tcPr marL="9526" marR="9526" marT="9526" marB="0" anchor="ctr">
                    <a:solidFill>
                      <a:srgbClr val="7030A0"/>
                    </a:solidFill>
                  </a:tcPr>
                </a:tc>
                <a:tc>
                  <a:txBody>
                    <a:bodyPr/>
                    <a:lstStyle/>
                    <a:p>
                      <a:pPr algn="ctr" fontAlgn="b">
                        <a:lnSpc>
                          <a:spcPct val="150000"/>
                        </a:lnSpc>
                      </a:pPr>
                      <a:r>
                        <a:rPr lang="en-US" sz="1100" b="0" i="0" u="none" strike="noStrike" dirty="0">
                          <a:latin typeface="Arial"/>
                        </a:rPr>
                        <a:t>59</a:t>
                      </a:r>
                    </a:p>
                  </a:txBody>
                  <a:tcPr marL="9526" marR="9526" marT="9526" marB="0" anchor="b"/>
                </a:tc>
                <a:tc>
                  <a:txBody>
                    <a:bodyPr/>
                    <a:lstStyle/>
                    <a:p>
                      <a:pPr algn="ctr" fontAlgn="b">
                        <a:lnSpc>
                          <a:spcPct val="150000"/>
                        </a:lnSpc>
                      </a:pPr>
                      <a:r>
                        <a:rPr lang="en-US" sz="1100" b="0" i="0" u="none" strike="noStrike" dirty="0">
                          <a:latin typeface="Arial"/>
                        </a:rPr>
                        <a:t>72</a:t>
                      </a:r>
                    </a:p>
                  </a:txBody>
                  <a:tcPr marL="9526" marR="9526" marT="9526" marB="0" anchor="b"/>
                </a:tc>
              </a:tr>
              <a:tr h="261016">
                <a:tc>
                  <a:txBody>
                    <a:bodyPr/>
                    <a:lstStyle/>
                    <a:p>
                      <a:pPr algn="l" fontAlgn="b">
                        <a:lnSpc>
                          <a:spcPct val="150000"/>
                        </a:lnSpc>
                      </a:pPr>
                      <a:r>
                        <a:rPr lang="en-US" sz="1000" b="1" i="0" u="none" strike="noStrike" dirty="0">
                          <a:solidFill>
                            <a:schemeClr val="bg1"/>
                          </a:solidFill>
                          <a:latin typeface="Arial"/>
                        </a:rPr>
                        <a:t>Azerbaijan</a:t>
                      </a:r>
                    </a:p>
                  </a:txBody>
                  <a:tcPr marL="9526" marR="9526" marT="9526" marB="0" anchor="ctr">
                    <a:solidFill>
                      <a:srgbClr val="7030A0"/>
                    </a:solidFill>
                  </a:tcPr>
                </a:tc>
                <a:tc>
                  <a:txBody>
                    <a:bodyPr/>
                    <a:lstStyle/>
                    <a:p>
                      <a:pPr algn="ctr" fontAlgn="b">
                        <a:lnSpc>
                          <a:spcPct val="150000"/>
                        </a:lnSpc>
                      </a:pPr>
                      <a:r>
                        <a:rPr lang="en-US" sz="1100" b="0" i="0" u="none" strike="noStrike" dirty="0">
                          <a:latin typeface="Arial"/>
                        </a:rPr>
                        <a:t>103</a:t>
                      </a:r>
                    </a:p>
                  </a:txBody>
                  <a:tcPr marL="9526" marR="9526" marT="9526" marB="0" anchor="b"/>
                </a:tc>
                <a:tc>
                  <a:txBody>
                    <a:bodyPr/>
                    <a:lstStyle/>
                    <a:p>
                      <a:pPr algn="ctr" fontAlgn="b">
                        <a:lnSpc>
                          <a:spcPct val="150000"/>
                        </a:lnSpc>
                      </a:pPr>
                      <a:r>
                        <a:rPr lang="en-US" sz="1100" b="0" i="0" u="none" strike="noStrike" dirty="0">
                          <a:latin typeface="Arial"/>
                        </a:rPr>
                        <a:t>22</a:t>
                      </a:r>
                    </a:p>
                  </a:txBody>
                  <a:tcPr marL="9526" marR="9526" marT="9526" marB="0" anchor="b"/>
                </a:tc>
              </a:tr>
              <a:tr h="261016">
                <a:tc>
                  <a:txBody>
                    <a:bodyPr/>
                    <a:lstStyle/>
                    <a:p>
                      <a:pPr algn="l" fontAlgn="b">
                        <a:lnSpc>
                          <a:spcPct val="150000"/>
                        </a:lnSpc>
                      </a:pPr>
                      <a:r>
                        <a:rPr lang="en-US" sz="1000" b="1" i="0" u="none" strike="noStrike" dirty="0">
                          <a:solidFill>
                            <a:schemeClr val="bg1"/>
                          </a:solidFill>
                          <a:latin typeface="Arial"/>
                        </a:rPr>
                        <a:t>Australia</a:t>
                      </a:r>
                    </a:p>
                  </a:txBody>
                  <a:tcPr marL="9526" marR="9526" marT="9526" marB="0" anchor="ctr">
                    <a:solidFill>
                      <a:srgbClr val="7030A0"/>
                    </a:solidFill>
                  </a:tcPr>
                </a:tc>
                <a:tc>
                  <a:txBody>
                    <a:bodyPr/>
                    <a:lstStyle/>
                    <a:p>
                      <a:pPr algn="ctr" fontAlgn="b">
                        <a:lnSpc>
                          <a:spcPct val="150000"/>
                        </a:lnSpc>
                      </a:pPr>
                      <a:r>
                        <a:rPr lang="en-US" sz="1100" b="0" i="0" u="none" strike="noStrike" dirty="0">
                          <a:latin typeface="Arial"/>
                        </a:rPr>
                        <a:t>30</a:t>
                      </a:r>
                    </a:p>
                  </a:txBody>
                  <a:tcPr marL="9526" marR="9526" marT="9526" marB="0" anchor="b"/>
                </a:tc>
                <a:tc>
                  <a:txBody>
                    <a:bodyPr/>
                    <a:lstStyle/>
                    <a:p>
                      <a:pPr algn="ctr" fontAlgn="b">
                        <a:lnSpc>
                          <a:spcPct val="150000"/>
                        </a:lnSpc>
                      </a:pPr>
                      <a:r>
                        <a:rPr lang="en-US" sz="1100" b="0" i="0" u="none" strike="noStrike" dirty="0">
                          <a:latin typeface="Arial"/>
                        </a:rPr>
                        <a:t>77</a:t>
                      </a:r>
                    </a:p>
                  </a:txBody>
                  <a:tcPr marL="9526" marR="9526" marT="9526" marB="0" anchor="b"/>
                </a:tc>
              </a:tr>
              <a:tr h="261016">
                <a:tc>
                  <a:txBody>
                    <a:bodyPr/>
                    <a:lstStyle/>
                    <a:p>
                      <a:pPr algn="l" fontAlgn="b">
                        <a:lnSpc>
                          <a:spcPct val="150000"/>
                        </a:lnSpc>
                      </a:pPr>
                      <a:r>
                        <a:rPr lang="en-US" sz="1000" b="1" i="0" u="none" strike="noStrike" dirty="0">
                          <a:solidFill>
                            <a:schemeClr val="bg1"/>
                          </a:solidFill>
                          <a:latin typeface="Arial"/>
                        </a:rPr>
                        <a:t>Indonesia</a:t>
                      </a:r>
                    </a:p>
                  </a:txBody>
                  <a:tcPr marL="9526" marR="9526" marT="9526" marB="0" anchor="ctr">
                    <a:solidFill>
                      <a:srgbClr val="7030A0"/>
                    </a:solidFill>
                  </a:tcPr>
                </a:tc>
                <a:tc>
                  <a:txBody>
                    <a:bodyPr/>
                    <a:lstStyle/>
                    <a:p>
                      <a:pPr algn="ctr" fontAlgn="b">
                        <a:lnSpc>
                          <a:spcPct val="150000"/>
                        </a:lnSpc>
                      </a:pPr>
                      <a:r>
                        <a:rPr lang="en-US" sz="1100" b="0" i="0" u="none" strike="noStrike" dirty="0">
                          <a:latin typeface="Arial"/>
                        </a:rPr>
                        <a:t>2</a:t>
                      </a:r>
                    </a:p>
                  </a:txBody>
                  <a:tcPr marL="9526" marR="9526" marT="9526" marB="0" anchor="b"/>
                </a:tc>
                <a:tc>
                  <a:txBody>
                    <a:bodyPr/>
                    <a:lstStyle/>
                    <a:p>
                      <a:pPr algn="ctr" fontAlgn="b">
                        <a:lnSpc>
                          <a:spcPct val="150000"/>
                        </a:lnSpc>
                      </a:pPr>
                      <a:r>
                        <a:rPr lang="en-US" sz="1100" b="0" i="0" u="none" strike="noStrike" dirty="0">
                          <a:latin typeface="Arial"/>
                        </a:rPr>
                        <a:t>71</a:t>
                      </a:r>
                    </a:p>
                  </a:txBody>
                  <a:tcPr marL="9526" marR="9526" marT="9526" marB="0" anchor="b"/>
                </a:tc>
              </a:tr>
              <a:tr h="261016">
                <a:tc>
                  <a:txBody>
                    <a:bodyPr/>
                    <a:lstStyle/>
                    <a:p>
                      <a:pPr algn="l" fontAlgn="b">
                        <a:lnSpc>
                          <a:spcPct val="150000"/>
                        </a:lnSpc>
                      </a:pPr>
                      <a:r>
                        <a:rPr lang="en-US" sz="1000" b="1" i="0" u="none" strike="noStrike" dirty="0">
                          <a:latin typeface="Arial"/>
                        </a:rPr>
                        <a:t>Norway</a:t>
                      </a:r>
                    </a:p>
                  </a:txBody>
                  <a:tcPr marL="9526" marR="9526" marT="9526" marB="0" anchor="ctr">
                    <a:solidFill>
                      <a:srgbClr val="00B0F0"/>
                    </a:solidFill>
                  </a:tcPr>
                </a:tc>
                <a:tc>
                  <a:txBody>
                    <a:bodyPr/>
                    <a:lstStyle/>
                    <a:p>
                      <a:pPr algn="ctr" fontAlgn="b">
                        <a:lnSpc>
                          <a:spcPct val="150000"/>
                        </a:lnSpc>
                      </a:pPr>
                      <a:r>
                        <a:rPr lang="en-US" sz="1100" b="0" i="0" u="none" strike="noStrike" dirty="0">
                          <a:latin typeface="Arial"/>
                        </a:rPr>
                        <a:t>40</a:t>
                      </a:r>
                    </a:p>
                  </a:txBody>
                  <a:tcPr marL="9526" marR="9526" marT="9526" marB="0" anchor="b"/>
                </a:tc>
                <a:tc>
                  <a:txBody>
                    <a:bodyPr/>
                    <a:lstStyle/>
                    <a:p>
                      <a:pPr algn="ctr" fontAlgn="b">
                        <a:lnSpc>
                          <a:spcPct val="150000"/>
                        </a:lnSpc>
                      </a:pPr>
                      <a:r>
                        <a:rPr lang="en-US" sz="1100" b="0" i="0" u="none" strike="noStrike" dirty="0">
                          <a:latin typeface="Arial"/>
                        </a:rPr>
                        <a:t>3</a:t>
                      </a:r>
                    </a:p>
                  </a:txBody>
                  <a:tcPr marL="9526" marR="9526" marT="9526" marB="0" anchor="b"/>
                </a:tc>
              </a:tr>
              <a:tr h="261016">
                <a:tc>
                  <a:txBody>
                    <a:bodyPr/>
                    <a:lstStyle/>
                    <a:p>
                      <a:pPr algn="l" fontAlgn="b">
                        <a:lnSpc>
                          <a:spcPct val="150000"/>
                        </a:lnSpc>
                      </a:pPr>
                      <a:r>
                        <a:rPr lang="en-US" sz="1000" b="1" i="0" u="none" strike="noStrike" dirty="0">
                          <a:solidFill>
                            <a:schemeClr val="bg1"/>
                          </a:solidFill>
                          <a:latin typeface="Arial"/>
                        </a:rPr>
                        <a:t>Canada</a:t>
                      </a:r>
                    </a:p>
                  </a:txBody>
                  <a:tcPr marL="9526" marR="9526" marT="9526" marB="0" anchor="ctr">
                    <a:solidFill>
                      <a:srgbClr val="7030A0"/>
                    </a:solidFill>
                  </a:tcPr>
                </a:tc>
                <a:tc>
                  <a:txBody>
                    <a:bodyPr/>
                    <a:lstStyle/>
                    <a:p>
                      <a:pPr algn="ctr" fontAlgn="b">
                        <a:lnSpc>
                          <a:spcPct val="150000"/>
                        </a:lnSpc>
                      </a:pPr>
                      <a:r>
                        <a:rPr lang="en-US" sz="1100" b="0" i="0" u="none" strike="noStrike" dirty="0">
                          <a:latin typeface="Arial"/>
                        </a:rPr>
                        <a:t>7</a:t>
                      </a:r>
                    </a:p>
                  </a:txBody>
                  <a:tcPr marL="9526" marR="9526" marT="9526" marB="0" anchor="b"/>
                </a:tc>
                <a:tc>
                  <a:txBody>
                    <a:bodyPr/>
                    <a:lstStyle/>
                    <a:p>
                      <a:pPr algn="ctr" fontAlgn="b">
                        <a:lnSpc>
                          <a:spcPct val="150000"/>
                        </a:lnSpc>
                      </a:pPr>
                      <a:r>
                        <a:rPr lang="en-US" sz="1100" b="0" i="0" u="none" strike="noStrike" dirty="0">
                          <a:latin typeface="Arial"/>
                        </a:rPr>
                        <a:t>34</a:t>
                      </a:r>
                    </a:p>
                  </a:txBody>
                  <a:tcPr marL="9526" marR="9526" marT="9526" marB="0" anchor="b"/>
                </a:tc>
              </a:tr>
              <a:tr h="261016">
                <a:tc>
                  <a:txBody>
                    <a:bodyPr/>
                    <a:lstStyle/>
                    <a:p>
                      <a:pPr algn="l" fontAlgn="b">
                        <a:lnSpc>
                          <a:spcPct val="150000"/>
                        </a:lnSpc>
                      </a:pPr>
                      <a:r>
                        <a:rPr lang="en-US" sz="1000" b="1" i="0" u="none" strike="noStrike" dirty="0">
                          <a:solidFill>
                            <a:schemeClr val="bg1"/>
                          </a:solidFill>
                          <a:latin typeface="Arial"/>
                        </a:rPr>
                        <a:t>Algeria</a:t>
                      </a:r>
                    </a:p>
                  </a:txBody>
                  <a:tcPr marL="9526" marR="9526" marT="9526" marB="0" anchor="ctr">
                    <a:solidFill>
                      <a:srgbClr val="7030A0"/>
                    </a:solidFill>
                  </a:tcPr>
                </a:tc>
                <a:tc>
                  <a:txBody>
                    <a:bodyPr/>
                    <a:lstStyle/>
                    <a:p>
                      <a:pPr algn="ctr" fontAlgn="b">
                        <a:lnSpc>
                          <a:spcPct val="150000"/>
                        </a:lnSpc>
                      </a:pPr>
                      <a:r>
                        <a:rPr lang="en-US" sz="1100" b="0" i="0" u="none" strike="noStrike" dirty="0">
                          <a:latin typeface="Arial"/>
                        </a:rPr>
                        <a:t>17</a:t>
                      </a:r>
                    </a:p>
                  </a:txBody>
                  <a:tcPr marL="9526" marR="9526" marT="9526" marB="0" anchor="b"/>
                </a:tc>
                <a:tc>
                  <a:txBody>
                    <a:bodyPr/>
                    <a:lstStyle/>
                    <a:p>
                      <a:pPr algn="ctr" fontAlgn="b">
                        <a:lnSpc>
                          <a:spcPct val="150000"/>
                        </a:lnSpc>
                      </a:pPr>
                      <a:r>
                        <a:rPr lang="en-US" sz="1100" b="0" i="0" u="none" strike="noStrike" dirty="0">
                          <a:latin typeface="Arial"/>
                        </a:rPr>
                        <a:t>21</a:t>
                      </a:r>
                    </a:p>
                  </a:txBody>
                  <a:tcPr marL="9526" marR="9526" marT="9526" marB="0" anchor="b"/>
                </a:tc>
              </a:tr>
              <a:tr h="261016">
                <a:tc>
                  <a:txBody>
                    <a:bodyPr/>
                    <a:lstStyle/>
                    <a:p>
                      <a:pPr algn="l" fontAlgn="b">
                        <a:lnSpc>
                          <a:spcPct val="150000"/>
                        </a:lnSpc>
                      </a:pPr>
                      <a:r>
                        <a:rPr lang="en-US" sz="1000" b="1" i="0" u="none" strike="noStrike" dirty="0">
                          <a:latin typeface="Arial"/>
                        </a:rPr>
                        <a:t>Pakistan</a:t>
                      </a:r>
                    </a:p>
                  </a:txBody>
                  <a:tcPr marL="9526" marR="9526" marT="9526" marB="0" anchor="ctr">
                    <a:solidFill>
                      <a:schemeClr val="bg1">
                        <a:lumMod val="65000"/>
                      </a:schemeClr>
                    </a:solidFill>
                  </a:tcPr>
                </a:tc>
                <a:tc>
                  <a:txBody>
                    <a:bodyPr/>
                    <a:lstStyle/>
                    <a:p>
                      <a:pPr algn="ctr" fontAlgn="b">
                        <a:lnSpc>
                          <a:spcPct val="150000"/>
                        </a:lnSpc>
                      </a:pPr>
                      <a:r>
                        <a:rPr lang="en-US" sz="1100" b="0" i="0" u="none" strike="noStrike" dirty="0">
                          <a:latin typeface="Arial"/>
                        </a:rPr>
                        <a:t>10</a:t>
                      </a:r>
                    </a:p>
                  </a:txBody>
                  <a:tcPr marL="9526" marR="9526" marT="9526" marB="0" anchor="b"/>
                </a:tc>
                <a:tc>
                  <a:txBody>
                    <a:bodyPr/>
                    <a:lstStyle/>
                    <a:p>
                      <a:pPr algn="ctr" fontAlgn="b">
                        <a:lnSpc>
                          <a:spcPct val="150000"/>
                        </a:lnSpc>
                      </a:pPr>
                      <a:r>
                        <a:rPr lang="en-US" sz="1100" b="0" i="0" u="none" strike="noStrike" dirty="0">
                          <a:latin typeface="Arial"/>
                        </a:rPr>
                        <a:t>25</a:t>
                      </a:r>
                    </a:p>
                  </a:txBody>
                  <a:tcPr marL="9526" marR="9526" marT="9526" marB="0" anchor="b"/>
                </a:tc>
              </a:tr>
              <a:tr h="261016">
                <a:tc>
                  <a:txBody>
                    <a:bodyPr/>
                    <a:lstStyle/>
                    <a:p>
                      <a:pPr algn="l" fontAlgn="b">
                        <a:lnSpc>
                          <a:spcPct val="150000"/>
                        </a:lnSpc>
                      </a:pPr>
                      <a:r>
                        <a:rPr lang="en-US" sz="1000" b="1" i="0" u="none" strike="noStrike" dirty="0">
                          <a:solidFill>
                            <a:schemeClr val="bg1"/>
                          </a:solidFill>
                          <a:latin typeface="Arial"/>
                        </a:rPr>
                        <a:t>Venezuela</a:t>
                      </a:r>
                    </a:p>
                  </a:txBody>
                  <a:tcPr marL="9526" marR="9526" marT="9526" marB="0" anchor="ctr">
                    <a:solidFill>
                      <a:srgbClr val="7030A0"/>
                    </a:solidFill>
                  </a:tcPr>
                </a:tc>
                <a:tc>
                  <a:txBody>
                    <a:bodyPr/>
                    <a:lstStyle/>
                    <a:p>
                      <a:pPr algn="ctr" fontAlgn="b">
                        <a:lnSpc>
                          <a:spcPct val="150000"/>
                        </a:lnSpc>
                      </a:pPr>
                      <a:r>
                        <a:rPr lang="en-US" sz="1100" b="0" i="0" u="none" strike="noStrike" dirty="0">
                          <a:latin typeface="Arial"/>
                        </a:rPr>
                        <a:t>23</a:t>
                      </a:r>
                    </a:p>
                  </a:txBody>
                  <a:tcPr marL="9526" marR="9526" marT="9526" marB="0" anchor="b"/>
                </a:tc>
                <a:tc>
                  <a:txBody>
                    <a:bodyPr/>
                    <a:lstStyle/>
                    <a:p>
                      <a:pPr algn="ctr" fontAlgn="b">
                        <a:lnSpc>
                          <a:spcPct val="150000"/>
                        </a:lnSpc>
                      </a:pPr>
                      <a:r>
                        <a:rPr lang="en-US" sz="1100" b="0" i="0" u="none" strike="noStrike" dirty="0">
                          <a:latin typeface="Arial"/>
                        </a:rPr>
                        <a:t>2</a:t>
                      </a:r>
                    </a:p>
                  </a:txBody>
                  <a:tcPr marL="9526" marR="9526" marT="9526" marB="0" anchor="b"/>
                </a:tc>
              </a:tr>
            </a:tbl>
          </a:graphicData>
        </a:graphic>
      </p:graphicFrame>
      <p:graphicFrame>
        <p:nvGraphicFramePr>
          <p:cNvPr id="5" name="Table 4"/>
          <p:cNvGraphicFramePr>
            <a:graphicFrameLocks noGrp="1"/>
          </p:cNvGraphicFramePr>
          <p:nvPr/>
        </p:nvGraphicFramePr>
        <p:xfrm>
          <a:off x="3838575" y="4067175"/>
          <a:ext cx="5172075" cy="304800"/>
        </p:xfrm>
        <a:graphic>
          <a:graphicData uri="http://schemas.openxmlformats.org/drawingml/2006/table">
            <a:tbl>
              <a:tblPr firstRow="1" bandRow="1">
                <a:tableStyleId>{5C22544A-7EE6-4342-B048-85BDC9FD1C3A}</a:tableStyleId>
              </a:tblPr>
              <a:tblGrid>
                <a:gridCol w="738868"/>
                <a:gridCol w="243172"/>
                <a:gridCol w="939017"/>
                <a:gridCol w="221660"/>
                <a:gridCol w="737933"/>
                <a:gridCol w="222596"/>
                <a:gridCol w="812064"/>
                <a:gridCol w="222351"/>
                <a:gridCol w="812754"/>
                <a:gridCol w="221660"/>
              </a:tblGrid>
              <a:tr h="304800">
                <a:tc>
                  <a:txBody>
                    <a:bodyPr/>
                    <a:lstStyle/>
                    <a:p>
                      <a:pPr algn="r"/>
                      <a:r>
                        <a:rPr lang="en-US" sz="1000" b="0" dirty="0" smtClean="0">
                          <a:solidFill>
                            <a:schemeClr val="tx1"/>
                          </a:solidFill>
                        </a:rPr>
                        <a:t>Core</a:t>
                      </a:r>
                      <a:endParaRPr lang="en-US" sz="1000" b="0" dirty="0">
                        <a:solidFill>
                          <a:schemeClr val="tx1"/>
                        </a:solidFill>
                      </a:endParaRPr>
                    </a:p>
                  </a:txBody>
                  <a:tcPr>
                    <a:solidFill>
                      <a:schemeClr val="bg1"/>
                    </a:solidFill>
                  </a:tcPr>
                </a:tc>
                <a:tc>
                  <a:txBody>
                    <a:bodyPr/>
                    <a:lstStyle/>
                    <a:p>
                      <a:endParaRPr lang="en-US" sz="1000" b="0" dirty="0">
                        <a:solidFill>
                          <a:schemeClr val="tx1"/>
                        </a:solidFill>
                      </a:endParaRPr>
                    </a:p>
                  </a:txBody>
                  <a:tcPr>
                    <a:solidFill>
                      <a:srgbClr val="FFFF00"/>
                    </a:solidFill>
                  </a:tcPr>
                </a:tc>
                <a:tc>
                  <a:txBody>
                    <a:bodyPr/>
                    <a:lstStyle/>
                    <a:p>
                      <a:pPr algn="r"/>
                      <a:r>
                        <a:rPr lang="en-US" sz="1000" b="0" dirty="0" smtClean="0">
                          <a:solidFill>
                            <a:schemeClr val="tx1"/>
                          </a:solidFill>
                        </a:rPr>
                        <a:t>New Venture</a:t>
                      </a:r>
                      <a:endParaRPr lang="en-US" sz="1000" b="0" dirty="0">
                        <a:solidFill>
                          <a:schemeClr val="tx1"/>
                        </a:solidFill>
                      </a:endParaRPr>
                    </a:p>
                  </a:txBody>
                  <a:tcPr>
                    <a:solidFill>
                      <a:schemeClr val="bg1"/>
                    </a:solidFill>
                  </a:tcPr>
                </a:tc>
                <a:tc>
                  <a:txBody>
                    <a:bodyPr/>
                    <a:lstStyle/>
                    <a:p>
                      <a:endParaRPr lang="en-US" sz="1000" b="0" dirty="0">
                        <a:solidFill>
                          <a:schemeClr val="tx1"/>
                        </a:solidFill>
                      </a:endParaRPr>
                    </a:p>
                  </a:txBody>
                  <a:tcPr>
                    <a:solidFill>
                      <a:srgbClr val="FFC000"/>
                    </a:solidFill>
                  </a:tcPr>
                </a:tc>
                <a:tc>
                  <a:txBody>
                    <a:bodyPr/>
                    <a:lstStyle/>
                    <a:p>
                      <a:pPr algn="r"/>
                      <a:r>
                        <a:rPr lang="en-US" sz="1000" b="0" dirty="0" smtClean="0">
                          <a:solidFill>
                            <a:schemeClr val="tx1"/>
                          </a:solidFill>
                        </a:rPr>
                        <a:t>Focus</a:t>
                      </a:r>
                      <a:endParaRPr lang="en-US" sz="1000" b="0" dirty="0">
                        <a:solidFill>
                          <a:schemeClr val="tx1"/>
                        </a:solidFill>
                      </a:endParaRPr>
                    </a:p>
                  </a:txBody>
                  <a:tcPr>
                    <a:solidFill>
                      <a:schemeClr val="bg1"/>
                    </a:solidFill>
                  </a:tcPr>
                </a:tc>
                <a:tc>
                  <a:txBody>
                    <a:bodyPr/>
                    <a:lstStyle/>
                    <a:p>
                      <a:endParaRPr lang="en-US" sz="1000" b="0" dirty="0">
                        <a:solidFill>
                          <a:schemeClr val="tx1"/>
                        </a:solidFill>
                      </a:endParaRPr>
                    </a:p>
                  </a:txBody>
                  <a:tcPr>
                    <a:solidFill>
                      <a:schemeClr val="accent6"/>
                    </a:solidFill>
                  </a:tcPr>
                </a:tc>
                <a:tc>
                  <a:txBody>
                    <a:bodyPr/>
                    <a:lstStyle/>
                    <a:p>
                      <a:pPr algn="r"/>
                      <a:r>
                        <a:rPr lang="en-US" sz="1000" b="0" dirty="0" smtClean="0">
                          <a:solidFill>
                            <a:schemeClr val="tx1"/>
                          </a:solidFill>
                        </a:rPr>
                        <a:t>Harvest</a:t>
                      </a:r>
                      <a:endParaRPr lang="en-US" sz="1000" b="0" dirty="0">
                        <a:solidFill>
                          <a:schemeClr val="tx1"/>
                        </a:solidFill>
                      </a:endParaRPr>
                    </a:p>
                  </a:txBody>
                  <a:tcPr>
                    <a:solidFill>
                      <a:schemeClr val="bg1"/>
                    </a:solidFill>
                  </a:tcPr>
                </a:tc>
                <a:tc>
                  <a:txBody>
                    <a:bodyPr/>
                    <a:lstStyle/>
                    <a:p>
                      <a:endParaRPr lang="en-US" sz="1000" b="0" dirty="0">
                        <a:solidFill>
                          <a:schemeClr val="tx1"/>
                        </a:solidFill>
                      </a:endParaRPr>
                    </a:p>
                  </a:txBody>
                  <a:tcPr>
                    <a:solidFill>
                      <a:schemeClr val="accent3"/>
                    </a:solidFill>
                  </a:tcPr>
                </a:tc>
                <a:tc>
                  <a:txBody>
                    <a:bodyPr/>
                    <a:lstStyle/>
                    <a:p>
                      <a:pPr algn="r"/>
                      <a:r>
                        <a:rPr lang="en-US" sz="1000" b="0" dirty="0" smtClean="0">
                          <a:solidFill>
                            <a:schemeClr val="tx1"/>
                          </a:solidFill>
                        </a:rPr>
                        <a:t>Exit</a:t>
                      </a:r>
                      <a:endParaRPr lang="en-US" sz="1000" b="0" dirty="0">
                        <a:solidFill>
                          <a:schemeClr val="tx1"/>
                        </a:solidFill>
                      </a:endParaRPr>
                    </a:p>
                  </a:txBody>
                  <a:tcPr>
                    <a:solidFill>
                      <a:schemeClr val="bg1"/>
                    </a:solidFill>
                  </a:tcPr>
                </a:tc>
                <a:tc>
                  <a:txBody>
                    <a:bodyPr/>
                    <a:lstStyle/>
                    <a:p>
                      <a:endParaRPr lang="en-US" sz="1000" b="0" dirty="0">
                        <a:solidFill>
                          <a:schemeClr val="tx1"/>
                        </a:solidFill>
                      </a:endParaRPr>
                    </a:p>
                  </a:txBody>
                  <a:tcPr>
                    <a:solidFill>
                      <a:schemeClr val="bg1">
                        <a:lumMod val="50000"/>
                      </a:schemeClr>
                    </a:solidFill>
                  </a:tcPr>
                </a:tc>
              </a:tr>
            </a:tbl>
          </a:graphicData>
        </a:graphic>
      </p:graphicFrame>
      <p:pic>
        <p:nvPicPr>
          <p:cNvPr id="72805" name="Picture 817"/>
          <p:cNvPicPr>
            <a:picLocks noChangeAspect="1" noChangeArrowheads="1"/>
          </p:cNvPicPr>
          <p:nvPr/>
        </p:nvPicPr>
        <p:blipFill>
          <a:blip r:embed="rId2">
            <a:extLst>
              <a:ext uri="{28A0092B-C50C-407E-A947-70E740481C1C}">
                <a14:useLocalDpi xmlns="" xmlns:a14="http://schemas.microsoft.com/office/drawing/2010/main" val="0"/>
              </a:ext>
            </a:extLst>
          </a:blip>
          <a:srcRect l="8250" t="16830" r="2034" b="18074"/>
          <a:stretch>
            <a:fillRect/>
          </a:stretch>
        </p:blipFill>
        <p:spPr bwMode="auto">
          <a:xfrm>
            <a:off x="2060575" y="747713"/>
            <a:ext cx="6896100" cy="3662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aphicFrame>
        <p:nvGraphicFramePr>
          <p:cNvPr id="2709" name="Table 2708"/>
          <p:cNvGraphicFramePr>
            <a:graphicFrameLocks noGrp="1"/>
          </p:cNvGraphicFramePr>
          <p:nvPr/>
        </p:nvGraphicFramePr>
        <p:xfrm>
          <a:off x="2857500" y="4530725"/>
          <a:ext cx="2336800" cy="1899240"/>
        </p:xfrm>
        <a:graphic>
          <a:graphicData uri="http://schemas.openxmlformats.org/drawingml/2006/table">
            <a:tbl>
              <a:tblPr firstRow="1" bandRow="1">
                <a:tableStyleId>{5C22544A-7EE6-4342-B048-85BDC9FD1C3A}</a:tableStyleId>
              </a:tblPr>
              <a:tblGrid>
                <a:gridCol w="780772"/>
                <a:gridCol w="772022"/>
                <a:gridCol w="784006"/>
              </a:tblGrid>
              <a:tr h="594161">
                <a:tc>
                  <a:txBody>
                    <a:bodyPr/>
                    <a:lstStyle/>
                    <a:p>
                      <a:pPr>
                        <a:lnSpc>
                          <a:spcPct val="150000"/>
                        </a:lnSpc>
                      </a:pPr>
                      <a:endParaRPr lang="en-US" sz="1100" dirty="0"/>
                    </a:p>
                  </a:txBody>
                  <a:tcPr marL="91453" marR="91453" marT="45705" marB="45705"/>
                </a:tc>
                <a:tc>
                  <a:txBody>
                    <a:bodyPr/>
                    <a:lstStyle/>
                    <a:p>
                      <a:pPr algn="ctr">
                        <a:lnSpc>
                          <a:spcPct val="150000"/>
                        </a:lnSpc>
                      </a:pPr>
                      <a:r>
                        <a:rPr lang="en-US" sz="1100" dirty="0" smtClean="0"/>
                        <a:t>Liquids</a:t>
                      </a:r>
                    </a:p>
                    <a:p>
                      <a:pPr algn="ctr">
                        <a:lnSpc>
                          <a:spcPct val="150000"/>
                        </a:lnSpc>
                      </a:pPr>
                      <a:r>
                        <a:rPr lang="en-US" sz="1100" dirty="0" smtClean="0"/>
                        <a:t>(mboe/d)</a:t>
                      </a:r>
                      <a:endParaRPr lang="en-US" sz="1100" dirty="0"/>
                    </a:p>
                  </a:txBody>
                  <a:tcPr marL="91453" marR="91453" marT="45705" marB="45705"/>
                </a:tc>
                <a:tc>
                  <a:txBody>
                    <a:bodyPr/>
                    <a:lstStyle/>
                    <a:p>
                      <a:pPr algn="ctr">
                        <a:lnSpc>
                          <a:spcPct val="150000"/>
                        </a:lnSpc>
                      </a:pPr>
                      <a:r>
                        <a:rPr lang="en-US" sz="1100" dirty="0" smtClean="0"/>
                        <a:t>Gas</a:t>
                      </a:r>
                    </a:p>
                    <a:p>
                      <a:pPr algn="ctr">
                        <a:lnSpc>
                          <a:spcPct val="150000"/>
                        </a:lnSpc>
                      </a:pPr>
                      <a:r>
                        <a:rPr lang="en-US" sz="1100" dirty="0" smtClean="0"/>
                        <a:t>(mboe/d)</a:t>
                      </a:r>
                      <a:endParaRPr lang="en-US" sz="1100" dirty="0"/>
                    </a:p>
                  </a:txBody>
                  <a:tcPr marL="91453" marR="91453" marT="45705" marB="45705"/>
                </a:tc>
              </a:tr>
              <a:tr h="260898">
                <a:tc>
                  <a:txBody>
                    <a:bodyPr/>
                    <a:lstStyle/>
                    <a:p>
                      <a:pPr algn="l" fontAlgn="b">
                        <a:lnSpc>
                          <a:spcPct val="150000"/>
                        </a:lnSpc>
                      </a:pPr>
                      <a:r>
                        <a:rPr lang="en-US" sz="1000" b="1" i="0" u="none" strike="noStrike" dirty="0">
                          <a:solidFill>
                            <a:schemeClr val="bg1"/>
                          </a:solidFill>
                          <a:latin typeface="Arial"/>
                        </a:rPr>
                        <a:t>China</a:t>
                      </a:r>
                    </a:p>
                  </a:txBody>
                  <a:tcPr marL="9526" marR="9526" marT="9522" marB="0" anchor="ctr">
                    <a:solidFill>
                      <a:srgbClr val="7030A0"/>
                    </a:solidFill>
                  </a:tcPr>
                </a:tc>
                <a:tc>
                  <a:txBody>
                    <a:bodyPr/>
                    <a:lstStyle/>
                    <a:p>
                      <a:pPr algn="ctr" fontAlgn="b">
                        <a:lnSpc>
                          <a:spcPct val="150000"/>
                        </a:lnSpc>
                      </a:pPr>
                      <a:r>
                        <a:rPr lang="en-US" sz="1100" b="0" i="0" u="none" strike="noStrike" dirty="0">
                          <a:latin typeface="Arial"/>
                        </a:rPr>
                        <a:t>0</a:t>
                      </a:r>
                    </a:p>
                  </a:txBody>
                  <a:tcPr marL="9526" marR="9526" marT="9522" marB="0" anchor="b"/>
                </a:tc>
                <a:tc>
                  <a:txBody>
                    <a:bodyPr/>
                    <a:lstStyle/>
                    <a:p>
                      <a:pPr algn="ctr" fontAlgn="b">
                        <a:lnSpc>
                          <a:spcPct val="150000"/>
                        </a:lnSpc>
                      </a:pPr>
                      <a:r>
                        <a:rPr lang="en-US" sz="1100" b="0" i="0" u="none" strike="noStrike" dirty="0">
                          <a:latin typeface="Arial"/>
                        </a:rPr>
                        <a:t>16</a:t>
                      </a:r>
                    </a:p>
                  </a:txBody>
                  <a:tcPr marL="9526" marR="9526" marT="9522" marB="0" anchor="b"/>
                </a:tc>
              </a:tr>
              <a:tr h="260898">
                <a:tc>
                  <a:txBody>
                    <a:bodyPr/>
                    <a:lstStyle/>
                    <a:p>
                      <a:pPr algn="l" fontAlgn="b">
                        <a:lnSpc>
                          <a:spcPct val="150000"/>
                        </a:lnSpc>
                      </a:pPr>
                      <a:r>
                        <a:rPr lang="en-US" sz="1000" b="1" i="0" u="none" strike="noStrike" dirty="0">
                          <a:latin typeface="Arial"/>
                        </a:rPr>
                        <a:t>Vietnam</a:t>
                      </a:r>
                    </a:p>
                  </a:txBody>
                  <a:tcPr marL="9526" marR="9526" marT="9522" marB="0" anchor="ctr">
                    <a:solidFill>
                      <a:srgbClr val="00B0F0"/>
                    </a:solidFill>
                  </a:tcPr>
                </a:tc>
                <a:tc>
                  <a:txBody>
                    <a:bodyPr/>
                    <a:lstStyle/>
                    <a:p>
                      <a:pPr algn="ctr" fontAlgn="b">
                        <a:lnSpc>
                          <a:spcPct val="150000"/>
                        </a:lnSpc>
                      </a:pPr>
                      <a:r>
                        <a:rPr lang="en-US" sz="1100" b="0" i="0" u="none" strike="noStrike" dirty="0">
                          <a:latin typeface="Arial"/>
                        </a:rPr>
                        <a:t>0</a:t>
                      </a:r>
                    </a:p>
                  </a:txBody>
                  <a:tcPr marL="9526" marR="9526" marT="9522" marB="0" anchor="b"/>
                </a:tc>
                <a:tc>
                  <a:txBody>
                    <a:bodyPr/>
                    <a:lstStyle/>
                    <a:p>
                      <a:pPr algn="ctr" fontAlgn="b">
                        <a:lnSpc>
                          <a:spcPct val="150000"/>
                        </a:lnSpc>
                      </a:pPr>
                      <a:r>
                        <a:rPr lang="en-US" sz="1100" b="0" i="0" u="none" strike="noStrike" dirty="0">
                          <a:latin typeface="Arial"/>
                        </a:rPr>
                        <a:t>13</a:t>
                      </a:r>
                    </a:p>
                  </a:txBody>
                  <a:tcPr marL="9526" marR="9526" marT="9522" marB="0" anchor="b"/>
                </a:tc>
              </a:tr>
              <a:tr h="260898">
                <a:tc>
                  <a:txBody>
                    <a:bodyPr/>
                    <a:lstStyle/>
                    <a:p>
                      <a:pPr algn="l" fontAlgn="b">
                        <a:lnSpc>
                          <a:spcPct val="150000"/>
                        </a:lnSpc>
                      </a:pPr>
                      <a:r>
                        <a:rPr lang="en-US" sz="1000" b="1" i="0" u="none" strike="noStrike" dirty="0">
                          <a:solidFill>
                            <a:schemeClr val="bg1"/>
                          </a:solidFill>
                          <a:latin typeface="Arial"/>
                        </a:rPr>
                        <a:t>Bolivia</a:t>
                      </a:r>
                    </a:p>
                  </a:txBody>
                  <a:tcPr marL="9526" marR="9526" marT="9522" marB="0" anchor="ctr">
                    <a:solidFill>
                      <a:srgbClr val="7030A0"/>
                    </a:solidFill>
                  </a:tcPr>
                </a:tc>
                <a:tc>
                  <a:txBody>
                    <a:bodyPr/>
                    <a:lstStyle/>
                    <a:p>
                      <a:pPr algn="ctr" fontAlgn="b">
                        <a:lnSpc>
                          <a:spcPct val="150000"/>
                        </a:lnSpc>
                      </a:pPr>
                      <a:r>
                        <a:rPr lang="en-US" sz="1100" b="0" i="0" u="none" strike="noStrike" dirty="0">
                          <a:latin typeface="Arial"/>
                        </a:rPr>
                        <a:t>0</a:t>
                      </a:r>
                    </a:p>
                  </a:txBody>
                  <a:tcPr marL="9526" marR="9526" marT="9522" marB="0" anchor="b"/>
                </a:tc>
                <a:tc>
                  <a:txBody>
                    <a:bodyPr/>
                    <a:lstStyle/>
                    <a:p>
                      <a:pPr algn="ctr" fontAlgn="b">
                        <a:lnSpc>
                          <a:spcPct val="150000"/>
                        </a:lnSpc>
                      </a:pPr>
                      <a:r>
                        <a:rPr lang="en-US" sz="1100" b="0" i="0" u="none" strike="noStrike" dirty="0">
                          <a:latin typeface="Arial"/>
                        </a:rPr>
                        <a:t>2</a:t>
                      </a:r>
                    </a:p>
                  </a:txBody>
                  <a:tcPr marL="9526" marR="9526" marT="9522" marB="0" anchor="b"/>
                </a:tc>
              </a:tr>
              <a:tr h="260898">
                <a:tc>
                  <a:txBody>
                    <a:bodyPr/>
                    <a:lstStyle/>
                    <a:p>
                      <a:pPr algn="l" fontAlgn="b">
                        <a:lnSpc>
                          <a:spcPct val="150000"/>
                        </a:lnSpc>
                      </a:pPr>
                      <a:r>
                        <a:rPr lang="en-US" sz="1000" b="1" i="0" u="none" strike="noStrike" dirty="0">
                          <a:latin typeface="Arial"/>
                        </a:rPr>
                        <a:t>Brazil</a:t>
                      </a:r>
                    </a:p>
                  </a:txBody>
                  <a:tcPr marL="9526" marR="9526" marT="9522" marB="0" anchor="ctr">
                    <a:solidFill>
                      <a:srgbClr val="FFC000"/>
                    </a:solidFill>
                  </a:tcPr>
                </a:tc>
                <a:tc>
                  <a:txBody>
                    <a:bodyPr/>
                    <a:lstStyle/>
                    <a:p>
                      <a:pPr algn="ctr" fontAlgn="b">
                        <a:lnSpc>
                          <a:spcPct val="150000"/>
                        </a:lnSpc>
                      </a:pPr>
                      <a:r>
                        <a:rPr lang="en-US" sz="1100" b="0" i="0" u="none" strike="noStrike" dirty="0">
                          <a:latin typeface="Arial"/>
                        </a:rPr>
                        <a:t>0</a:t>
                      </a:r>
                    </a:p>
                  </a:txBody>
                  <a:tcPr marL="9526" marR="9526" marT="9522" marB="0" anchor="b"/>
                </a:tc>
                <a:tc>
                  <a:txBody>
                    <a:bodyPr/>
                    <a:lstStyle/>
                    <a:p>
                      <a:pPr algn="ctr" fontAlgn="b">
                        <a:lnSpc>
                          <a:spcPct val="150000"/>
                        </a:lnSpc>
                      </a:pPr>
                      <a:r>
                        <a:rPr lang="en-US" sz="1100" b="0" i="0" u="none" strike="noStrike" dirty="0">
                          <a:latin typeface="Arial"/>
                        </a:rPr>
                        <a:t>0</a:t>
                      </a:r>
                    </a:p>
                  </a:txBody>
                  <a:tcPr marL="9526" marR="9526" marT="9522" marB="0" anchor="b"/>
                </a:tc>
              </a:tr>
              <a:tr h="260898">
                <a:tc>
                  <a:txBody>
                    <a:bodyPr/>
                    <a:lstStyle/>
                    <a:p>
                      <a:pPr algn="l" fontAlgn="b">
                        <a:lnSpc>
                          <a:spcPct val="150000"/>
                        </a:lnSpc>
                      </a:pPr>
                      <a:r>
                        <a:rPr lang="en-US" sz="1000" b="1" i="0" u="none" strike="noStrike" dirty="0">
                          <a:latin typeface="Arial"/>
                        </a:rPr>
                        <a:t>Chile</a:t>
                      </a:r>
                    </a:p>
                  </a:txBody>
                  <a:tcPr marL="9526" marR="9526" marT="9522" marB="0" anchor="ctr">
                    <a:solidFill>
                      <a:schemeClr val="bg1">
                        <a:lumMod val="65000"/>
                      </a:schemeClr>
                    </a:solidFill>
                  </a:tcPr>
                </a:tc>
                <a:tc>
                  <a:txBody>
                    <a:bodyPr/>
                    <a:lstStyle/>
                    <a:p>
                      <a:pPr algn="ctr" fontAlgn="b">
                        <a:lnSpc>
                          <a:spcPct val="150000"/>
                        </a:lnSpc>
                      </a:pPr>
                      <a:r>
                        <a:rPr lang="en-US" sz="1100" b="0" i="0" u="none" strike="noStrike" dirty="0">
                          <a:latin typeface="Arial"/>
                        </a:rPr>
                        <a:t>0</a:t>
                      </a:r>
                    </a:p>
                  </a:txBody>
                  <a:tcPr marL="9526" marR="9526" marT="9522" marB="0" anchor="b"/>
                </a:tc>
                <a:tc>
                  <a:txBody>
                    <a:bodyPr/>
                    <a:lstStyle/>
                    <a:p>
                      <a:pPr algn="ctr" fontAlgn="b">
                        <a:lnSpc>
                          <a:spcPct val="150000"/>
                        </a:lnSpc>
                      </a:pPr>
                      <a:r>
                        <a:rPr lang="en-US" sz="1100" b="0" i="0" u="none" strike="noStrike" dirty="0">
                          <a:latin typeface="Arial"/>
                        </a:rPr>
                        <a:t>0</a:t>
                      </a:r>
                    </a:p>
                  </a:txBody>
                  <a:tcPr marL="9526" marR="9526" marT="9522" marB="0" anchor="b"/>
                </a:tc>
              </a:tr>
            </a:tbl>
          </a:graphicData>
        </a:graphic>
      </p:graphicFrame>
      <p:graphicFrame>
        <p:nvGraphicFramePr>
          <p:cNvPr id="2710" name="Table 2709"/>
          <p:cNvGraphicFramePr>
            <a:graphicFrameLocks noGrp="1"/>
          </p:cNvGraphicFramePr>
          <p:nvPr/>
        </p:nvGraphicFramePr>
        <p:xfrm>
          <a:off x="5556250" y="4506913"/>
          <a:ext cx="2387600" cy="1899240"/>
        </p:xfrm>
        <a:graphic>
          <a:graphicData uri="http://schemas.openxmlformats.org/drawingml/2006/table">
            <a:tbl>
              <a:tblPr firstRow="1" bandRow="1">
                <a:tableStyleId>{5C22544A-7EE6-4342-B048-85BDC9FD1C3A}</a:tableStyleId>
              </a:tblPr>
              <a:tblGrid>
                <a:gridCol w="780662"/>
                <a:gridCol w="816363"/>
                <a:gridCol w="790575"/>
              </a:tblGrid>
              <a:tr h="594161">
                <a:tc>
                  <a:txBody>
                    <a:bodyPr/>
                    <a:lstStyle/>
                    <a:p>
                      <a:pPr>
                        <a:lnSpc>
                          <a:spcPct val="150000"/>
                        </a:lnSpc>
                      </a:pPr>
                      <a:endParaRPr lang="en-US" sz="1100" dirty="0"/>
                    </a:p>
                  </a:txBody>
                  <a:tcPr marT="45705" marB="45705"/>
                </a:tc>
                <a:tc>
                  <a:txBody>
                    <a:bodyPr/>
                    <a:lstStyle/>
                    <a:p>
                      <a:pPr algn="ctr">
                        <a:lnSpc>
                          <a:spcPct val="150000"/>
                        </a:lnSpc>
                      </a:pPr>
                      <a:r>
                        <a:rPr lang="en-US" sz="1100" dirty="0" smtClean="0"/>
                        <a:t>Liquids</a:t>
                      </a:r>
                    </a:p>
                    <a:p>
                      <a:pPr algn="ctr">
                        <a:lnSpc>
                          <a:spcPct val="150000"/>
                        </a:lnSpc>
                      </a:pPr>
                      <a:r>
                        <a:rPr lang="en-US" sz="1100" dirty="0" smtClean="0"/>
                        <a:t>(mboe/d)</a:t>
                      </a:r>
                      <a:endParaRPr lang="en-US" sz="1100" dirty="0"/>
                    </a:p>
                  </a:txBody>
                  <a:tcPr marT="45705" marB="45705"/>
                </a:tc>
                <a:tc>
                  <a:txBody>
                    <a:bodyPr/>
                    <a:lstStyle/>
                    <a:p>
                      <a:pPr algn="ctr">
                        <a:lnSpc>
                          <a:spcPct val="150000"/>
                        </a:lnSpc>
                      </a:pPr>
                      <a:r>
                        <a:rPr lang="en-US" sz="1100" dirty="0" smtClean="0"/>
                        <a:t>Gas</a:t>
                      </a:r>
                    </a:p>
                    <a:p>
                      <a:pPr algn="ctr">
                        <a:lnSpc>
                          <a:spcPct val="150000"/>
                        </a:lnSpc>
                      </a:pPr>
                      <a:r>
                        <a:rPr lang="en-US" sz="1100" dirty="0" smtClean="0"/>
                        <a:t>(mboe/d)</a:t>
                      </a:r>
                      <a:endParaRPr lang="en-US" sz="1100" dirty="0"/>
                    </a:p>
                  </a:txBody>
                  <a:tcPr marT="45705" marB="45705"/>
                </a:tc>
              </a:tr>
              <a:tr h="260898">
                <a:tc>
                  <a:txBody>
                    <a:bodyPr/>
                    <a:lstStyle/>
                    <a:p>
                      <a:pPr algn="l" fontAlgn="b">
                        <a:lnSpc>
                          <a:spcPct val="150000"/>
                        </a:lnSpc>
                      </a:pPr>
                      <a:r>
                        <a:rPr lang="en-US" sz="1000" b="1" i="0" u="none" strike="noStrike" dirty="0">
                          <a:solidFill>
                            <a:schemeClr val="bg1"/>
                          </a:solidFill>
                          <a:latin typeface="Arial"/>
                        </a:rPr>
                        <a:t>Iraq</a:t>
                      </a:r>
                    </a:p>
                  </a:txBody>
                  <a:tcPr marL="9525" marR="9525" marT="9522" marB="0" anchor="ctr">
                    <a:solidFill>
                      <a:srgbClr val="7030A0"/>
                    </a:solidFill>
                  </a:tcPr>
                </a:tc>
                <a:tc>
                  <a:txBody>
                    <a:bodyPr/>
                    <a:lstStyle/>
                    <a:p>
                      <a:pPr algn="ctr" fontAlgn="b">
                        <a:lnSpc>
                          <a:spcPct val="150000"/>
                        </a:lnSpc>
                      </a:pPr>
                      <a:r>
                        <a:rPr lang="en-US" sz="1100" b="0" i="0" u="none" strike="noStrike" dirty="0">
                          <a:latin typeface="Arial"/>
                        </a:rPr>
                        <a:t>0</a:t>
                      </a:r>
                    </a:p>
                  </a:txBody>
                  <a:tcPr marL="9525" marR="9525" marT="9522" marB="0" anchor="b"/>
                </a:tc>
                <a:tc>
                  <a:txBody>
                    <a:bodyPr/>
                    <a:lstStyle/>
                    <a:p>
                      <a:pPr algn="ctr" fontAlgn="b">
                        <a:lnSpc>
                          <a:spcPct val="150000"/>
                        </a:lnSpc>
                      </a:pPr>
                      <a:r>
                        <a:rPr lang="en-US" sz="1100" b="0" i="0" u="none" strike="noStrike" dirty="0">
                          <a:latin typeface="Arial"/>
                        </a:rPr>
                        <a:t>0</a:t>
                      </a:r>
                    </a:p>
                  </a:txBody>
                  <a:tcPr marL="9525" marR="9525" marT="9522" marB="0" anchor="b"/>
                </a:tc>
              </a:tr>
              <a:tr h="260898">
                <a:tc>
                  <a:txBody>
                    <a:bodyPr/>
                    <a:lstStyle/>
                    <a:p>
                      <a:pPr algn="l" fontAlgn="b">
                        <a:lnSpc>
                          <a:spcPct val="150000"/>
                        </a:lnSpc>
                      </a:pPr>
                      <a:r>
                        <a:rPr lang="en-US" sz="1000" b="1" i="0" u="none" strike="noStrike" dirty="0">
                          <a:solidFill>
                            <a:schemeClr val="bg1"/>
                          </a:solidFill>
                          <a:latin typeface="Arial"/>
                        </a:rPr>
                        <a:t>Oman</a:t>
                      </a:r>
                    </a:p>
                  </a:txBody>
                  <a:tcPr marL="9525" marR="9525" marT="9522" marB="0" anchor="ctr">
                    <a:solidFill>
                      <a:srgbClr val="7030A0"/>
                    </a:solidFill>
                  </a:tcPr>
                </a:tc>
                <a:tc>
                  <a:txBody>
                    <a:bodyPr/>
                    <a:lstStyle/>
                    <a:p>
                      <a:pPr algn="ctr" fontAlgn="b">
                        <a:lnSpc>
                          <a:spcPct val="150000"/>
                        </a:lnSpc>
                      </a:pPr>
                      <a:r>
                        <a:rPr lang="en-US" sz="1100" b="0" i="0" u="none" strike="noStrike" dirty="0">
                          <a:latin typeface="Arial"/>
                        </a:rPr>
                        <a:t>0</a:t>
                      </a:r>
                    </a:p>
                  </a:txBody>
                  <a:tcPr marL="9525" marR="9525" marT="9522" marB="0" anchor="b"/>
                </a:tc>
                <a:tc>
                  <a:txBody>
                    <a:bodyPr/>
                    <a:lstStyle/>
                    <a:p>
                      <a:pPr algn="ctr" fontAlgn="b">
                        <a:lnSpc>
                          <a:spcPct val="150000"/>
                        </a:lnSpc>
                      </a:pPr>
                      <a:r>
                        <a:rPr lang="en-US" sz="1100" b="0" i="0" u="none" strike="noStrike" dirty="0">
                          <a:latin typeface="Arial"/>
                        </a:rPr>
                        <a:t>0</a:t>
                      </a:r>
                    </a:p>
                  </a:txBody>
                  <a:tcPr marL="9525" marR="9525" marT="9522" marB="0" anchor="b"/>
                </a:tc>
              </a:tr>
              <a:tr h="260898">
                <a:tc>
                  <a:txBody>
                    <a:bodyPr/>
                    <a:lstStyle/>
                    <a:p>
                      <a:pPr algn="l" fontAlgn="b">
                        <a:lnSpc>
                          <a:spcPct val="150000"/>
                        </a:lnSpc>
                      </a:pPr>
                      <a:r>
                        <a:rPr lang="en-US" sz="1000" b="1" i="0" u="none" strike="noStrike" dirty="0">
                          <a:latin typeface="Arial"/>
                        </a:rPr>
                        <a:t>Jordan</a:t>
                      </a:r>
                    </a:p>
                  </a:txBody>
                  <a:tcPr marL="9525" marR="9525" marT="9522" marB="0" anchor="ctr">
                    <a:solidFill>
                      <a:srgbClr val="FFC000"/>
                    </a:solidFill>
                  </a:tcPr>
                </a:tc>
                <a:tc>
                  <a:txBody>
                    <a:bodyPr/>
                    <a:lstStyle/>
                    <a:p>
                      <a:pPr algn="ctr" fontAlgn="b">
                        <a:lnSpc>
                          <a:spcPct val="150000"/>
                        </a:lnSpc>
                      </a:pPr>
                      <a:r>
                        <a:rPr lang="en-US" sz="1100" b="0" i="0" u="none" strike="noStrike" dirty="0">
                          <a:latin typeface="Arial"/>
                        </a:rPr>
                        <a:t>0</a:t>
                      </a:r>
                    </a:p>
                  </a:txBody>
                  <a:tcPr marL="9525" marR="9525" marT="9522" marB="0" anchor="b"/>
                </a:tc>
                <a:tc>
                  <a:txBody>
                    <a:bodyPr/>
                    <a:lstStyle/>
                    <a:p>
                      <a:pPr algn="ctr" fontAlgn="b">
                        <a:lnSpc>
                          <a:spcPct val="150000"/>
                        </a:lnSpc>
                      </a:pPr>
                      <a:r>
                        <a:rPr lang="en-US" sz="1100" b="0" i="0" u="none" strike="noStrike" dirty="0">
                          <a:latin typeface="Arial"/>
                        </a:rPr>
                        <a:t>0</a:t>
                      </a:r>
                    </a:p>
                  </a:txBody>
                  <a:tcPr marL="9525" marR="9525" marT="9522" marB="0" anchor="b"/>
                </a:tc>
              </a:tr>
              <a:tr h="260898">
                <a:tc>
                  <a:txBody>
                    <a:bodyPr/>
                    <a:lstStyle/>
                    <a:p>
                      <a:pPr algn="l" fontAlgn="b">
                        <a:lnSpc>
                          <a:spcPct val="150000"/>
                        </a:lnSpc>
                      </a:pPr>
                      <a:r>
                        <a:rPr lang="en-US" sz="1000" b="1" i="0" u="none" strike="noStrike" dirty="0">
                          <a:latin typeface="Arial"/>
                        </a:rPr>
                        <a:t>Libya</a:t>
                      </a:r>
                    </a:p>
                  </a:txBody>
                  <a:tcPr marL="9525" marR="9525" marT="9522" marB="0" anchor="ctr">
                    <a:solidFill>
                      <a:srgbClr val="FFC000"/>
                    </a:solidFill>
                  </a:tcPr>
                </a:tc>
                <a:tc>
                  <a:txBody>
                    <a:bodyPr/>
                    <a:lstStyle/>
                    <a:p>
                      <a:pPr algn="ctr" fontAlgn="b">
                        <a:lnSpc>
                          <a:spcPct val="150000"/>
                        </a:lnSpc>
                      </a:pPr>
                      <a:r>
                        <a:rPr lang="en-US" sz="1100" b="0" i="0" u="none" strike="noStrike" dirty="0">
                          <a:latin typeface="Arial"/>
                        </a:rPr>
                        <a:t>0</a:t>
                      </a:r>
                    </a:p>
                  </a:txBody>
                  <a:tcPr marL="9525" marR="9525" marT="9522" marB="0" anchor="b"/>
                </a:tc>
                <a:tc>
                  <a:txBody>
                    <a:bodyPr/>
                    <a:lstStyle/>
                    <a:p>
                      <a:pPr algn="ctr" fontAlgn="b">
                        <a:lnSpc>
                          <a:spcPct val="150000"/>
                        </a:lnSpc>
                      </a:pPr>
                      <a:r>
                        <a:rPr lang="en-US" sz="1100" b="0" i="0" u="none" strike="noStrike" dirty="0">
                          <a:latin typeface="Arial"/>
                        </a:rPr>
                        <a:t>0</a:t>
                      </a:r>
                    </a:p>
                  </a:txBody>
                  <a:tcPr marL="9525" marR="9525" marT="9522" marB="0" anchor="b"/>
                </a:tc>
              </a:tr>
              <a:tr h="260898">
                <a:tc>
                  <a:txBody>
                    <a:bodyPr/>
                    <a:lstStyle/>
                    <a:p>
                      <a:pPr algn="l" fontAlgn="b">
                        <a:lnSpc>
                          <a:spcPct val="150000"/>
                        </a:lnSpc>
                      </a:pPr>
                      <a:r>
                        <a:rPr lang="en-US" sz="1000" b="1" i="0" u="none" strike="noStrike" dirty="0">
                          <a:solidFill>
                            <a:schemeClr val="bg1"/>
                          </a:solidFill>
                          <a:latin typeface="Arial"/>
                        </a:rPr>
                        <a:t>India</a:t>
                      </a:r>
                    </a:p>
                  </a:txBody>
                  <a:tcPr marL="9525" marR="9525" marT="9522" marB="0" anchor="ctr">
                    <a:solidFill>
                      <a:srgbClr val="7030A0"/>
                    </a:solidFill>
                  </a:tcPr>
                </a:tc>
                <a:tc>
                  <a:txBody>
                    <a:bodyPr/>
                    <a:lstStyle/>
                    <a:p>
                      <a:pPr algn="ctr" fontAlgn="b">
                        <a:lnSpc>
                          <a:spcPct val="150000"/>
                        </a:lnSpc>
                      </a:pPr>
                      <a:r>
                        <a:rPr lang="en-US" sz="1100" b="0" i="0" u="none" strike="noStrike" dirty="0">
                          <a:latin typeface="Arial"/>
                        </a:rPr>
                        <a:t>0</a:t>
                      </a:r>
                    </a:p>
                  </a:txBody>
                  <a:tcPr marL="9525" marR="9525" marT="9522" marB="0" anchor="b"/>
                </a:tc>
                <a:tc>
                  <a:txBody>
                    <a:bodyPr/>
                    <a:lstStyle/>
                    <a:p>
                      <a:pPr algn="ctr" fontAlgn="b">
                        <a:lnSpc>
                          <a:spcPct val="150000"/>
                        </a:lnSpc>
                      </a:pPr>
                      <a:r>
                        <a:rPr lang="en-US" sz="1100" b="0" i="0" u="none" strike="noStrike" dirty="0">
                          <a:latin typeface="Arial"/>
                        </a:rPr>
                        <a:t>0</a:t>
                      </a:r>
                    </a:p>
                  </a:txBody>
                  <a:tcPr marL="9525" marR="9525" marT="9522" marB="0" anchor="b"/>
                </a:tc>
              </a:tr>
            </a:tbl>
          </a:graphicData>
        </a:graphic>
      </p:graphicFrame>
      <p:sp>
        <p:nvSpPr>
          <p:cNvPr id="8" name="TextBox 7"/>
          <p:cNvSpPr txBox="1"/>
          <p:nvPr/>
        </p:nvSpPr>
        <p:spPr>
          <a:xfrm>
            <a:off x="190500" y="981075"/>
            <a:ext cx="2019300" cy="646331"/>
          </a:xfrm>
          <a:prstGeom prst="rect">
            <a:avLst/>
          </a:prstGeom>
          <a:noFill/>
        </p:spPr>
        <p:txBody>
          <a:bodyPr wrap="square" rtlCol="0">
            <a:spAutoFit/>
          </a:bodyPr>
          <a:lstStyle/>
          <a:p>
            <a:pPr marL="114300" indent="-114300">
              <a:buFont typeface="Arial" pitchFamily="34" charset="0"/>
              <a:buChar char="•"/>
            </a:pPr>
            <a:r>
              <a:rPr lang="en-US" sz="1200" b="1" dirty="0" smtClean="0">
                <a:latin typeface="+mj-lt"/>
              </a:rPr>
              <a:t>Active in 26 countries, with production in 16 countries</a:t>
            </a:r>
            <a:endParaRPr lang="en-US" sz="1100" b="1" dirty="0">
              <a:latin typeface="+mj-lt"/>
            </a:endParaRPr>
          </a:p>
        </p:txBody>
      </p:sp>
    </p:spTree>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16" descr="Prod Map Asset Type.emf"/>
          <p:cNvPicPr>
            <a:picLocks noChangeAspect="1"/>
          </p:cNvPicPr>
          <p:nvPr/>
        </p:nvPicPr>
        <p:blipFill>
          <a:blip r:embed="rId2">
            <a:extLst>
              <a:ext uri="{28A0092B-C50C-407E-A947-70E740481C1C}">
                <a14:useLocalDpi xmlns="" xmlns:a14="http://schemas.microsoft.com/office/drawing/2010/main" val="0"/>
              </a:ext>
            </a:extLst>
          </a:blip>
          <a:srcRect r="917" b="3136"/>
          <a:stretch>
            <a:fillRect/>
          </a:stretch>
        </p:blipFill>
        <p:spPr bwMode="auto">
          <a:xfrm>
            <a:off x="322263" y="1624013"/>
            <a:ext cx="6778625" cy="42560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3731" name="Title 7"/>
          <p:cNvSpPr>
            <a:spLocks noGrp="1"/>
          </p:cNvSpPr>
          <p:nvPr>
            <p:ph type="title"/>
          </p:nvPr>
        </p:nvSpPr>
        <p:spPr bwMode="auto">
          <a:xfrm>
            <a:off x="457200" y="0"/>
            <a:ext cx="8229600" cy="733425"/>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pPr eaLnBrk="1" hangingPunct="1"/>
            <a:r>
              <a:rPr lang="en-US" smtClean="0">
                <a:ea typeface="ＭＳ Ｐゴシック"/>
              </a:rPr>
              <a:t>BP Global Production Portfolio - 2010</a:t>
            </a:r>
          </a:p>
        </p:txBody>
      </p:sp>
      <p:sp>
        <p:nvSpPr>
          <p:cNvPr id="73732" name="TextBox 12"/>
          <p:cNvSpPr txBox="1">
            <a:spLocks noChangeArrowheads="1"/>
          </p:cNvSpPr>
          <p:nvPr/>
        </p:nvSpPr>
        <p:spPr bwMode="auto">
          <a:xfrm>
            <a:off x="1430338" y="2019300"/>
            <a:ext cx="1697037" cy="1616075"/>
          </a:xfrm>
          <a:prstGeom prst="rect">
            <a:avLst/>
          </a:prstGeom>
          <a:solidFill>
            <a:schemeClr val="bg1">
              <a:alpha val="43921"/>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pitchFamily="34" charset="0"/>
                <a:ea typeface="ＭＳ Ｐゴシック"/>
                <a:cs typeface="ＭＳ Ｐゴシック"/>
              </a:defRPr>
            </a:lvl1pPr>
            <a:lvl2pPr marL="742950" indent="-285750" eaLnBrk="0" hangingPunct="0">
              <a:defRPr sz="2400">
                <a:solidFill>
                  <a:schemeClr val="tx1"/>
                </a:solidFill>
                <a:latin typeface="Arial Narrow" pitchFamily="34" charset="0"/>
                <a:ea typeface="ＭＳ Ｐゴシック"/>
                <a:cs typeface="ＭＳ Ｐゴシック"/>
              </a:defRPr>
            </a:lvl2pPr>
            <a:lvl3pPr marL="1143000" indent="-228600" eaLnBrk="0" hangingPunct="0">
              <a:defRPr sz="2400">
                <a:solidFill>
                  <a:schemeClr val="tx1"/>
                </a:solidFill>
                <a:latin typeface="Arial Narrow" pitchFamily="34" charset="0"/>
                <a:ea typeface="ＭＳ Ｐゴシック"/>
                <a:cs typeface="ＭＳ Ｐゴシック"/>
              </a:defRPr>
            </a:lvl3pPr>
            <a:lvl4pPr marL="1600200" indent="-228600" eaLnBrk="0" hangingPunct="0">
              <a:defRPr sz="2400">
                <a:solidFill>
                  <a:schemeClr val="tx1"/>
                </a:solidFill>
                <a:latin typeface="Arial Narrow" pitchFamily="34" charset="0"/>
                <a:ea typeface="ＭＳ Ｐゴシック"/>
                <a:cs typeface="ＭＳ Ｐゴシック"/>
              </a:defRPr>
            </a:lvl4pPr>
            <a:lvl5pPr marL="2057400" indent="-228600" eaLnBrk="0" hangingPunct="0">
              <a:defRPr sz="2400">
                <a:solidFill>
                  <a:schemeClr val="tx1"/>
                </a:solidFill>
                <a:latin typeface="Arial Narrow" pitchFamily="34" charset="0"/>
                <a:ea typeface="ＭＳ Ｐゴシック"/>
                <a:cs typeface="ＭＳ Ｐゴシック"/>
              </a:defRPr>
            </a:lvl5pPr>
            <a:lvl6pPr marL="25146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6pPr>
            <a:lvl7pPr marL="29718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7pPr>
            <a:lvl8pPr marL="34290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8pPr>
            <a:lvl9pPr marL="38862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9pPr>
          </a:lstStyle>
          <a:p>
            <a:pPr algn="just" eaLnBrk="1" hangingPunct="1"/>
            <a:r>
              <a:rPr lang="en-US" sz="900" b="1" dirty="0">
                <a:latin typeface="+mj-lt"/>
              </a:rPr>
              <a:t>US:  </a:t>
            </a:r>
            <a:r>
              <a:rPr lang="en-US" sz="900" dirty="0">
                <a:latin typeface="+mj-lt"/>
              </a:rPr>
              <a:t>2</a:t>
            </a:r>
            <a:r>
              <a:rPr lang="en-US" sz="900" baseline="30000" dirty="0">
                <a:latin typeface="+mj-lt"/>
              </a:rPr>
              <a:t>nd</a:t>
            </a:r>
            <a:r>
              <a:rPr lang="en-US" sz="900" dirty="0">
                <a:latin typeface="+mj-lt"/>
              </a:rPr>
              <a:t> largest producing country, with core </a:t>
            </a:r>
            <a:r>
              <a:rPr lang="en-US" sz="900" b="1" dirty="0">
                <a:latin typeface="+mj-lt"/>
              </a:rPr>
              <a:t>deepwater </a:t>
            </a:r>
            <a:r>
              <a:rPr lang="en-US" sz="900" dirty="0">
                <a:latin typeface="+mj-lt"/>
              </a:rPr>
              <a:t>area.  Activity slowed post-</a:t>
            </a:r>
            <a:r>
              <a:rPr lang="en-US" sz="900" dirty="0" err="1">
                <a:latin typeface="+mj-lt"/>
              </a:rPr>
              <a:t>Macondo</a:t>
            </a:r>
            <a:r>
              <a:rPr lang="en-US" sz="900" dirty="0">
                <a:latin typeface="+mj-lt"/>
              </a:rPr>
              <a:t>, yet expect strong future growth.  </a:t>
            </a:r>
            <a:r>
              <a:rPr lang="en-US" sz="900" b="1" dirty="0">
                <a:latin typeface="+mj-lt"/>
              </a:rPr>
              <a:t>Onshore L48 </a:t>
            </a:r>
            <a:r>
              <a:rPr lang="en-US" sz="900" dirty="0">
                <a:latin typeface="+mj-lt"/>
              </a:rPr>
              <a:t>is key gas area (~22% of 2010 global output), with focus  on </a:t>
            </a:r>
            <a:r>
              <a:rPr lang="en-US" sz="900" dirty="0" err="1">
                <a:latin typeface="+mj-lt"/>
              </a:rPr>
              <a:t>unconventionals</a:t>
            </a:r>
            <a:r>
              <a:rPr lang="en-US" sz="900" dirty="0">
                <a:latin typeface="+mj-lt"/>
              </a:rPr>
              <a:t>.  </a:t>
            </a:r>
            <a:r>
              <a:rPr lang="en-US" sz="900" b="1" dirty="0">
                <a:latin typeface="+mj-lt"/>
              </a:rPr>
              <a:t>Alaska</a:t>
            </a:r>
            <a:r>
              <a:rPr lang="en-US" sz="900" dirty="0">
                <a:latin typeface="+mj-lt"/>
              </a:rPr>
              <a:t> potential tied to commercialization of Prudhoe Bay resources.</a:t>
            </a:r>
          </a:p>
        </p:txBody>
      </p:sp>
      <p:sp>
        <p:nvSpPr>
          <p:cNvPr id="73733" name="TextBox 12"/>
          <p:cNvSpPr txBox="1">
            <a:spLocks noChangeArrowheads="1"/>
          </p:cNvSpPr>
          <p:nvPr/>
        </p:nvSpPr>
        <p:spPr bwMode="auto">
          <a:xfrm>
            <a:off x="433388" y="1047750"/>
            <a:ext cx="1808162" cy="508000"/>
          </a:xfrm>
          <a:prstGeom prst="rect">
            <a:avLst/>
          </a:prstGeom>
          <a:solidFill>
            <a:schemeClr val="bg1">
              <a:alpha val="43921"/>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pitchFamily="34" charset="0"/>
                <a:ea typeface="ＭＳ Ｐゴシック"/>
                <a:cs typeface="ＭＳ Ｐゴシック"/>
              </a:defRPr>
            </a:lvl1pPr>
            <a:lvl2pPr marL="742950" indent="-285750" eaLnBrk="0" hangingPunct="0">
              <a:defRPr sz="2400">
                <a:solidFill>
                  <a:schemeClr val="tx1"/>
                </a:solidFill>
                <a:latin typeface="Arial Narrow" pitchFamily="34" charset="0"/>
                <a:ea typeface="ＭＳ Ｐゴシック"/>
                <a:cs typeface="ＭＳ Ｐゴシック"/>
              </a:defRPr>
            </a:lvl2pPr>
            <a:lvl3pPr marL="1143000" indent="-228600" eaLnBrk="0" hangingPunct="0">
              <a:defRPr sz="2400">
                <a:solidFill>
                  <a:schemeClr val="tx1"/>
                </a:solidFill>
                <a:latin typeface="Arial Narrow" pitchFamily="34" charset="0"/>
                <a:ea typeface="ＭＳ Ｐゴシック"/>
                <a:cs typeface="ＭＳ Ｐゴシック"/>
              </a:defRPr>
            </a:lvl3pPr>
            <a:lvl4pPr marL="1600200" indent="-228600" eaLnBrk="0" hangingPunct="0">
              <a:defRPr sz="2400">
                <a:solidFill>
                  <a:schemeClr val="tx1"/>
                </a:solidFill>
                <a:latin typeface="Arial Narrow" pitchFamily="34" charset="0"/>
                <a:ea typeface="ＭＳ Ｐゴシック"/>
                <a:cs typeface="ＭＳ Ｐゴシック"/>
              </a:defRPr>
            </a:lvl4pPr>
            <a:lvl5pPr marL="2057400" indent="-228600" eaLnBrk="0" hangingPunct="0">
              <a:defRPr sz="2400">
                <a:solidFill>
                  <a:schemeClr val="tx1"/>
                </a:solidFill>
                <a:latin typeface="Arial Narrow" pitchFamily="34" charset="0"/>
                <a:ea typeface="ＭＳ Ｐゴシック"/>
                <a:cs typeface="ＭＳ Ｐゴシック"/>
              </a:defRPr>
            </a:lvl5pPr>
            <a:lvl6pPr marL="25146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6pPr>
            <a:lvl7pPr marL="29718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7pPr>
            <a:lvl8pPr marL="34290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8pPr>
            <a:lvl9pPr marL="38862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9pPr>
          </a:lstStyle>
          <a:p>
            <a:pPr algn="just" eaLnBrk="1" hangingPunct="1"/>
            <a:r>
              <a:rPr lang="en-US" sz="900" b="1" dirty="0">
                <a:latin typeface="+mj-lt"/>
              </a:rPr>
              <a:t>Canada: </a:t>
            </a:r>
            <a:r>
              <a:rPr lang="en-US" sz="900" dirty="0">
                <a:latin typeface="+mj-lt"/>
              </a:rPr>
              <a:t>modest conventional production, with future potential tied to oil sands</a:t>
            </a:r>
          </a:p>
        </p:txBody>
      </p:sp>
      <p:sp>
        <p:nvSpPr>
          <p:cNvPr id="73734" name="Rectangle 8"/>
          <p:cNvSpPr>
            <a:spLocks noChangeArrowheads="1"/>
          </p:cNvSpPr>
          <p:nvPr/>
        </p:nvSpPr>
        <p:spPr bwMode="auto">
          <a:xfrm>
            <a:off x="3784600" y="2603500"/>
            <a:ext cx="1616075" cy="646113"/>
          </a:xfrm>
          <a:prstGeom prst="rect">
            <a:avLst/>
          </a:prstGeom>
          <a:solidFill>
            <a:schemeClr val="bg1">
              <a:alpha val="43921"/>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just"/>
            <a:r>
              <a:rPr lang="en-US" sz="900" b="1" dirty="0">
                <a:latin typeface="+mj-lt"/>
              </a:rPr>
              <a:t>UK:  </a:t>
            </a:r>
            <a:r>
              <a:rPr lang="en-US" sz="900" dirty="0">
                <a:latin typeface="+mj-lt"/>
              </a:rPr>
              <a:t>Declining position from mature offshore assets.  High-value operating area, generating large cash flows.  </a:t>
            </a:r>
          </a:p>
        </p:txBody>
      </p:sp>
      <p:sp>
        <p:nvSpPr>
          <p:cNvPr id="73735" name="TextBox 12"/>
          <p:cNvSpPr txBox="1">
            <a:spLocks noChangeArrowheads="1"/>
          </p:cNvSpPr>
          <p:nvPr/>
        </p:nvSpPr>
        <p:spPr bwMode="auto">
          <a:xfrm>
            <a:off x="3397250" y="915988"/>
            <a:ext cx="3811588" cy="646112"/>
          </a:xfrm>
          <a:prstGeom prst="rect">
            <a:avLst/>
          </a:prstGeom>
          <a:solidFill>
            <a:schemeClr val="bg1">
              <a:alpha val="43921"/>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pitchFamily="34" charset="0"/>
                <a:ea typeface="ＭＳ Ｐゴシック"/>
                <a:cs typeface="ＭＳ Ｐゴシック"/>
              </a:defRPr>
            </a:lvl1pPr>
            <a:lvl2pPr marL="742950" indent="-285750" eaLnBrk="0" hangingPunct="0">
              <a:defRPr sz="2400">
                <a:solidFill>
                  <a:schemeClr val="tx1"/>
                </a:solidFill>
                <a:latin typeface="Arial Narrow" pitchFamily="34" charset="0"/>
                <a:ea typeface="ＭＳ Ｐゴシック"/>
                <a:cs typeface="ＭＳ Ｐゴシック"/>
              </a:defRPr>
            </a:lvl2pPr>
            <a:lvl3pPr marL="1143000" indent="-228600" eaLnBrk="0" hangingPunct="0">
              <a:defRPr sz="2400">
                <a:solidFill>
                  <a:schemeClr val="tx1"/>
                </a:solidFill>
                <a:latin typeface="Arial Narrow" pitchFamily="34" charset="0"/>
                <a:ea typeface="ＭＳ Ｐゴシック"/>
                <a:cs typeface="ＭＳ Ｐゴシック"/>
              </a:defRPr>
            </a:lvl3pPr>
            <a:lvl4pPr marL="1600200" indent="-228600" eaLnBrk="0" hangingPunct="0">
              <a:defRPr sz="2400">
                <a:solidFill>
                  <a:schemeClr val="tx1"/>
                </a:solidFill>
                <a:latin typeface="Arial Narrow" pitchFamily="34" charset="0"/>
                <a:ea typeface="ＭＳ Ｐゴシック"/>
                <a:cs typeface="ＭＳ Ｐゴシック"/>
              </a:defRPr>
            </a:lvl4pPr>
            <a:lvl5pPr marL="2057400" indent="-228600" eaLnBrk="0" hangingPunct="0">
              <a:defRPr sz="2400">
                <a:solidFill>
                  <a:schemeClr val="tx1"/>
                </a:solidFill>
                <a:latin typeface="Arial Narrow" pitchFamily="34" charset="0"/>
                <a:ea typeface="ＭＳ Ｐゴシック"/>
                <a:cs typeface="ＭＳ Ｐゴシック"/>
              </a:defRPr>
            </a:lvl5pPr>
            <a:lvl6pPr marL="25146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6pPr>
            <a:lvl7pPr marL="29718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7pPr>
            <a:lvl8pPr marL="34290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8pPr>
            <a:lvl9pPr marL="38862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9pPr>
          </a:lstStyle>
          <a:p>
            <a:pPr algn="just" eaLnBrk="1" hangingPunct="1"/>
            <a:r>
              <a:rPr lang="en-US" sz="900" b="1" dirty="0">
                <a:latin typeface="+mj-lt"/>
              </a:rPr>
              <a:t>Russia:</a:t>
            </a:r>
            <a:r>
              <a:rPr lang="en-US" sz="900" dirty="0">
                <a:latin typeface="+mj-lt"/>
              </a:rPr>
              <a:t> BP’s largest producing country (963 </a:t>
            </a:r>
            <a:r>
              <a:rPr lang="en-US" sz="900" dirty="0" err="1">
                <a:latin typeface="+mj-lt"/>
              </a:rPr>
              <a:t>mboe</a:t>
            </a:r>
            <a:r>
              <a:rPr lang="en-US" sz="900" dirty="0">
                <a:latin typeface="+mj-lt"/>
              </a:rPr>
              <a:t>/d), representing ~26% of 2010 output.  Substantial long term growth potential.  Continued interest in Russia (and Arctic) expansion, despite limitations arising from the TNK-BP joint venture. </a:t>
            </a:r>
          </a:p>
        </p:txBody>
      </p:sp>
      <p:pic>
        <p:nvPicPr>
          <p:cNvPr id="73736" name="Picture 17" descr="Prod Map Asset Type wo title caption.emf"/>
          <p:cNvPicPr>
            <a:picLocks noChangeAspect="1"/>
          </p:cNvPicPr>
          <p:nvPr/>
        </p:nvPicPr>
        <p:blipFill>
          <a:blip r:embed="rId3">
            <a:extLst>
              <a:ext uri="{28A0092B-C50C-407E-A947-70E740481C1C}">
                <a14:useLocalDpi xmlns="" xmlns:a14="http://schemas.microsoft.com/office/drawing/2010/main" val="0"/>
              </a:ext>
            </a:extLst>
          </a:blip>
          <a:srcRect l="82326" b="38365"/>
          <a:stretch>
            <a:fillRect/>
          </a:stretch>
        </p:blipFill>
        <p:spPr bwMode="auto">
          <a:xfrm>
            <a:off x="7346950" y="828675"/>
            <a:ext cx="1571625" cy="28940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3737" name="Rectangle 8"/>
          <p:cNvSpPr>
            <a:spLocks noChangeArrowheads="1"/>
          </p:cNvSpPr>
          <p:nvPr/>
        </p:nvSpPr>
        <p:spPr bwMode="auto">
          <a:xfrm>
            <a:off x="3151188" y="5927725"/>
            <a:ext cx="2208212" cy="646113"/>
          </a:xfrm>
          <a:prstGeom prst="rect">
            <a:avLst/>
          </a:prstGeom>
          <a:solidFill>
            <a:schemeClr val="bg1">
              <a:alpha val="43921"/>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just"/>
            <a:r>
              <a:rPr lang="en-US" sz="900" b="1" dirty="0">
                <a:latin typeface="+mj-lt"/>
              </a:rPr>
              <a:t>Angola</a:t>
            </a:r>
            <a:r>
              <a:rPr lang="en-US" sz="900" dirty="0">
                <a:latin typeface="+mj-lt"/>
              </a:rPr>
              <a:t>:  Sole presence in SSA is Angola deepwater.  High growth from 2002-2009, now challenged with start-up of several unsanctioned projects</a:t>
            </a:r>
          </a:p>
        </p:txBody>
      </p:sp>
      <p:sp>
        <p:nvSpPr>
          <p:cNvPr id="73738" name="Rectangle 8"/>
          <p:cNvSpPr>
            <a:spLocks noChangeArrowheads="1"/>
          </p:cNvSpPr>
          <p:nvPr/>
        </p:nvSpPr>
        <p:spPr bwMode="auto">
          <a:xfrm>
            <a:off x="341313" y="4022725"/>
            <a:ext cx="1277937" cy="646113"/>
          </a:xfrm>
          <a:prstGeom prst="rect">
            <a:avLst/>
          </a:prstGeom>
          <a:solidFill>
            <a:schemeClr val="bg1">
              <a:alpha val="43921"/>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just"/>
            <a:r>
              <a:rPr lang="en-US" sz="900" b="1" dirty="0">
                <a:latin typeface="+mj-lt"/>
              </a:rPr>
              <a:t>Trinidad &amp; Tobago: </a:t>
            </a:r>
            <a:r>
              <a:rPr lang="en-US" sz="900" dirty="0">
                <a:latin typeface="+mj-lt"/>
              </a:rPr>
              <a:t>Core gas producing area tied to Atlantic LNG.  </a:t>
            </a:r>
          </a:p>
        </p:txBody>
      </p:sp>
      <p:sp>
        <p:nvSpPr>
          <p:cNvPr id="73739" name="Rectangle 8"/>
          <p:cNvSpPr>
            <a:spLocks noChangeArrowheads="1"/>
          </p:cNvSpPr>
          <p:nvPr/>
        </p:nvSpPr>
        <p:spPr bwMode="auto">
          <a:xfrm>
            <a:off x="754063" y="5910263"/>
            <a:ext cx="1755775" cy="646112"/>
          </a:xfrm>
          <a:prstGeom prst="rect">
            <a:avLst/>
          </a:prstGeom>
          <a:solidFill>
            <a:schemeClr val="bg1">
              <a:alpha val="43921"/>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just"/>
            <a:r>
              <a:rPr lang="en-US" sz="900" b="1" dirty="0">
                <a:latin typeface="+mj-lt"/>
              </a:rPr>
              <a:t>Argentina: </a:t>
            </a:r>
            <a:r>
              <a:rPr lang="en-US" sz="900" dirty="0">
                <a:latin typeface="+mj-lt"/>
              </a:rPr>
              <a:t>onshore &amp; shallow water assets (held by PAE) were to be sold to </a:t>
            </a:r>
            <a:r>
              <a:rPr lang="en-US" sz="900" dirty="0" err="1">
                <a:latin typeface="+mj-lt"/>
              </a:rPr>
              <a:t>Bridas</a:t>
            </a:r>
            <a:r>
              <a:rPr lang="en-US" sz="900" dirty="0">
                <a:latin typeface="+mj-lt"/>
              </a:rPr>
              <a:t>, but transaction failed in 4Q:11.</a:t>
            </a:r>
          </a:p>
        </p:txBody>
      </p:sp>
      <p:sp>
        <p:nvSpPr>
          <p:cNvPr id="73740" name="Rectangle 8"/>
          <p:cNvSpPr>
            <a:spLocks noChangeArrowheads="1"/>
          </p:cNvSpPr>
          <p:nvPr/>
        </p:nvSpPr>
        <p:spPr bwMode="auto">
          <a:xfrm>
            <a:off x="5710238" y="5913438"/>
            <a:ext cx="1306512" cy="368300"/>
          </a:xfrm>
          <a:prstGeom prst="rect">
            <a:avLst/>
          </a:prstGeom>
          <a:solidFill>
            <a:schemeClr val="bg1">
              <a:alpha val="43921"/>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just"/>
            <a:r>
              <a:rPr lang="en-US" sz="900" b="1" dirty="0">
                <a:latin typeface="+mj-lt"/>
              </a:rPr>
              <a:t>Iraq</a:t>
            </a:r>
            <a:r>
              <a:rPr lang="en-US" sz="900" dirty="0">
                <a:latin typeface="+mj-lt"/>
              </a:rPr>
              <a:t>: Development of </a:t>
            </a:r>
            <a:r>
              <a:rPr lang="en-US" sz="900" dirty="0" err="1">
                <a:latin typeface="+mj-lt"/>
              </a:rPr>
              <a:t>Rumailia</a:t>
            </a:r>
            <a:r>
              <a:rPr lang="en-US" sz="900" dirty="0">
                <a:latin typeface="+mj-lt"/>
              </a:rPr>
              <a:t> oil field</a:t>
            </a:r>
          </a:p>
        </p:txBody>
      </p:sp>
      <p:sp>
        <p:nvSpPr>
          <p:cNvPr id="73741" name="Rectangle 8"/>
          <p:cNvSpPr>
            <a:spLocks noChangeArrowheads="1"/>
          </p:cNvSpPr>
          <p:nvPr/>
        </p:nvSpPr>
        <p:spPr bwMode="auto">
          <a:xfrm>
            <a:off x="7304088" y="4013200"/>
            <a:ext cx="1531937" cy="646113"/>
          </a:xfrm>
          <a:prstGeom prst="rect">
            <a:avLst/>
          </a:prstGeom>
          <a:solidFill>
            <a:schemeClr val="bg1">
              <a:alpha val="43921"/>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just"/>
            <a:r>
              <a:rPr lang="en-US" sz="900" b="1" dirty="0">
                <a:latin typeface="+mj-lt"/>
              </a:rPr>
              <a:t>UAE</a:t>
            </a:r>
            <a:r>
              <a:rPr lang="en-US" sz="900" dirty="0">
                <a:latin typeface="+mj-lt"/>
              </a:rPr>
              <a:t>:  Core position through equity affiliates, though concession are being re-negotiated</a:t>
            </a:r>
          </a:p>
        </p:txBody>
      </p:sp>
      <p:sp>
        <p:nvSpPr>
          <p:cNvPr id="73742" name="Rectangle 8"/>
          <p:cNvSpPr>
            <a:spLocks noChangeArrowheads="1"/>
          </p:cNvSpPr>
          <p:nvPr/>
        </p:nvSpPr>
        <p:spPr bwMode="auto">
          <a:xfrm>
            <a:off x="7315200" y="3359150"/>
            <a:ext cx="1573213" cy="647700"/>
          </a:xfrm>
          <a:prstGeom prst="rect">
            <a:avLst/>
          </a:prstGeom>
          <a:solidFill>
            <a:schemeClr val="bg1">
              <a:alpha val="43921"/>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just"/>
            <a:r>
              <a:rPr lang="en-US" sz="900" b="1">
                <a:latin typeface="+mj-lt"/>
              </a:rPr>
              <a:t>Azerbaijan:</a:t>
            </a:r>
            <a:r>
              <a:rPr lang="en-US" sz="900">
                <a:latin typeface="+mj-lt"/>
              </a:rPr>
              <a:t> Participation in 2 large-scale projects: Azeri-Chirag-Guneshli &amp; Shah Deniz.  </a:t>
            </a:r>
          </a:p>
        </p:txBody>
      </p:sp>
      <p:sp>
        <p:nvSpPr>
          <p:cNvPr id="73743" name="Rectangle 8"/>
          <p:cNvSpPr>
            <a:spLocks noChangeArrowheads="1"/>
          </p:cNvSpPr>
          <p:nvPr/>
        </p:nvSpPr>
        <p:spPr bwMode="auto">
          <a:xfrm>
            <a:off x="7304088" y="4721225"/>
            <a:ext cx="1541462" cy="646113"/>
          </a:xfrm>
          <a:prstGeom prst="rect">
            <a:avLst/>
          </a:prstGeom>
          <a:solidFill>
            <a:schemeClr val="bg1">
              <a:alpha val="43921"/>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just"/>
            <a:r>
              <a:rPr lang="en-US" sz="900" b="1">
                <a:latin typeface="+mj-lt"/>
              </a:rPr>
              <a:t>India</a:t>
            </a:r>
            <a:r>
              <a:rPr lang="en-US" sz="900">
                <a:latin typeface="+mj-lt"/>
              </a:rPr>
              <a:t>:  2011 Partnership with Reliance for exploration in shallow and deepwater.</a:t>
            </a:r>
          </a:p>
        </p:txBody>
      </p:sp>
      <p:sp>
        <p:nvSpPr>
          <p:cNvPr id="73744" name="Rectangle 8"/>
          <p:cNvSpPr>
            <a:spLocks noChangeArrowheads="1"/>
          </p:cNvSpPr>
          <p:nvPr/>
        </p:nvSpPr>
        <p:spPr bwMode="auto">
          <a:xfrm>
            <a:off x="7307263" y="5408613"/>
            <a:ext cx="1592262" cy="646112"/>
          </a:xfrm>
          <a:prstGeom prst="rect">
            <a:avLst/>
          </a:prstGeom>
          <a:solidFill>
            <a:schemeClr val="bg1">
              <a:alpha val="43921"/>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just"/>
            <a:r>
              <a:rPr lang="en-US" sz="900" b="1">
                <a:latin typeface="+mj-lt"/>
              </a:rPr>
              <a:t>Australia</a:t>
            </a:r>
            <a:r>
              <a:rPr lang="en-US" sz="900">
                <a:latin typeface="+mj-lt"/>
              </a:rPr>
              <a:t> and </a:t>
            </a:r>
            <a:r>
              <a:rPr lang="en-US" sz="900" b="1">
                <a:latin typeface="+mj-lt"/>
              </a:rPr>
              <a:t>Indonesia </a:t>
            </a:r>
            <a:r>
              <a:rPr lang="en-US" sz="900">
                <a:latin typeface="+mj-lt"/>
              </a:rPr>
              <a:t>are key gas producing areas tied to investments in LNG.  </a:t>
            </a:r>
          </a:p>
        </p:txBody>
      </p:sp>
    </p:spTree>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18" descr="Prod v Peers.emf"/>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473075" y="1163638"/>
            <a:ext cx="4778375" cy="4814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4755" name="Title 7"/>
          <p:cNvSpPr>
            <a:spLocks noGrp="1"/>
          </p:cNvSpPr>
          <p:nvPr>
            <p:ph type="title"/>
          </p:nvPr>
        </p:nvSpPr>
        <p:spPr bwMode="auto">
          <a:xfrm>
            <a:off x="457200" y="0"/>
            <a:ext cx="8229600" cy="733425"/>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r>
              <a:rPr lang="en-US" smtClean="0">
                <a:ea typeface="ＭＳ Ｐゴシック"/>
              </a:rPr>
              <a:t>Total Portfolio Evolution:</a:t>
            </a:r>
            <a:br>
              <a:rPr lang="en-US" smtClean="0">
                <a:ea typeface="ＭＳ Ｐゴシック"/>
              </a:rPr>
            </a:br>
            <a:r>
              <a:rPr lang="en-US" smtClean="0">
                <a:ea typeface="ＭＳ Ｐゴシック"/>
              </a:rPr>
              <a:t>BP vis-à-vis the Competition</a:t>
            </a:r>
          </a:p>
        </p:txBody>
      </p:sp>
      <p:sp>
        <p:nvSpPr>
          <p:cNvPr id="6" name="Rectangle 5"/>
          <p:cNvSpPr>
            <a:spLocks noChangeArrowheads="1"/>
          </p:cNvSpPr>
          <p:nvPr/>
        </p:nvSpPr>
        <p:spPr bwMode="auto">
          <a:xfrm>
            <a:off x="1039813" y="1185863"/>
            <a:ext cx="393700" cy="5046662"/>
          </a:xfrm>
          <a:prstGeom prst="rect">
            <a:avLst/>
          </a:prstGeom>
          <a:noFill/>
          <a:ln w="9525">
            <a:solidFill>
              <a:srgbClr val="1B82CE"/>
            </a:solidFill>
            <a:miter lim="800000"/>
            <a:headEnd/>
            <a:tailEnd/>
          </a:ln>
          <a:effectLst>
            <a:outerShdw blurRad="63500" dist="23000" dir="5400000" rotWithShape="0">
              <a:srgbClr val="000000">
                <a:alpha val="34999"/>
              </a:srgbClr>
            </a:outerShdw>
          </a:effectLst>
        </p:spPr>
        <p:txBody>
          <a:bodyPr anchor="ctr"/>
          <a:lstStyle/>
          <a:p>
            <a:pPr algn="ctr">
              <a:defRPr/>
            </a:pPr>
            <a:endParaRPr lang="en-US">
              <a:solidFill>
                <a:schemeClr val="lt1"/>
              </a:solidFill>
              <a:latin typeface="+mn-lt"/>
              <a:ea typeface="ＭＳ Ｐゴシック" pitchFamily="34" charset="-128"/>
              <a:cs typeface="+mn-cs"/>
            </a:endParaRPr>
          </a:p>
        </p:txBody>
      </p:sp>
      <p:sp>
        <p:nvSpPr>
          <p:cNvPr id="17" name="TextBox 16"/>
          <p:cNvSpPr txBox="1"/>
          <p:nvPr/>
        </p:nvSpPr>
        <p:spPr>
          <a:xfrm>
            <a:off x="166688" y="857250"/>
            <a:ext cx="5411787" cy="261938"/>
          </a:xfrm>
          <a:prstGeom prst="rect">
            <a:avLst/>
          </a:prstGeom>
          <a:noFill/>
        </p:spPr>
        <p:txBody>
          <a:bodyPr>
            <a:spAutoFit/>
          </a:bodyPr>
          <a:lstStyle/>
          <a:p>
            <a:pPr algn="ctr">
              <a:defRPr/>
            </a:pPr>
            <a:r>
              <a:rPr lang="en-US" sz="1100" b="1" dirty="0">
                <a:latin typeface="+mj-lt"/>
                <a:ea typeface="MS PGothic" pitchFamily="34" charset="-128"/>
                <a:cs typeface="+mn-cs"/>
              </a:rPr>
              <a:t>Production (</a:t>
            </a:r>
            <a:r>
              <a:rPr lang="en-US" sz="1100" b="1" dirty="0" err="1">
                <a:latin typeface="+mj-lt"/>
                <a:ea typeface="MS PGothic" pitchFamily="34" charset="-128"/>
                <a:cs typeface="+mn-cs"/>
              </a:rPr>
              <a:t>mboe</a:t>
            </a:r>
            <a:r>
              <a:rPr lang="en-US" sz="1100" b="1" dirty="0">
                <a:latin typeface="+mj-lt"/>
                <a:ea typeface="MS PGothic" pitchFamily="34" charset="-128"/>
                <a:cs typeface="+mn-cs"/>
              </a:rPr>
              <a:t>/d) in 2000, 2010 and 2015 (PFC Forecast): BP and Peers</a:t>
            </a:r>
          </a:p>
        </p:txBody>
      </p:sp>
      <p:sp>
        <p:nvSpPr>
          <p:cNvPr id="30727" name="Text Placeholder 8"/>
          <p:cNvSpPr txBox="1">
            <a:spLocks/>
          </p:cNvSpPr>
          <p:nvPr/>
        </p:nvSpPr>
        <p:spPr bwMode="auto">
          <a:xfrm>
            <a:off x="5546725" y="1074738"/>
            <a:ext cx="3398838" cy="3851275"/>
          </a:xfrm>
          <a:prstGeom prst="rect">
            <a:avLst/>
          </a:prstGeom>
          <a:noFill/>
          <a:ln w="9525">
            <a:noFill/>
            <a:miter lim="800000"/>
            <a:headEnd/>
            <a:tailEnd/>
          </a:ln>
        </p:spPr>
        <p:txBody>
          <a:bodyPr/>
          <a:lstStyle/>
          <a:p>
            <a:pPr marL="3175" indent="-3175" algn="just" eaLnBrk="0" hangingPunct="0">
              <a:spcBef>
                <a:spcPct val="20000"/>
              </a:spcBef>
              <a:buFont typeface="Arial" charset="0"/>
              <a:buNone/>
              <a:tabLst>
                <a:tab pos="228600" algn="l"/>
              </a:tabLst>
              <a:defRPr/>
            </a:pPr>
            <a:r>
              <a:rPr lang="en-US" sz="1200" dirty="0">
                <a:latin typeface="+mj-lt"/>
                <a:ea typeface="ＭＳ Ｐゴシック" pitchFamily="34" charset="-128"/>
                <a:cs typeface="Arial" charset="0"/>
              </a:rPr>
              <a:t>In 2010, BP was the second largest producer of the peer group. </a:t>
            </a:r>
            <a:r>
              <a:rPr lang="en-US" sz="1200" dirty="0" smtClean="0">
                <a:latin typeface="+mj-lt"/>
                <a:ea typeface="ＭＳ Ｐゴシック" pitchFamily="34" charset="-128"/>
                <a:cs typeface="Arial" charset="0"/>
              </a:rPr>
              <a:t> BP </a:t>
            </a:r>
            <a:r>
              <a:rPr lang="en-US" sz="1200" dirty="0">
                <a:latin typeface="+mj-lt"/>
                <a:ea typeface="ＭＳ Ｐゴシック" pitchFamily="34" charset="-128"/>
                <a:cs typeface="Arial" charset="0"/>
              </a:rPr>
              <a:t>and COP are the only two companies </a:t>
            </a:r>
            <a:r>
              <a:rPr lang="en-US" sz="1200" dirty="0" smtClean="0">
                <a:latin typeface="+mj-lt"/>
                <a:ea typeface="ＭＳ Ｐゴシック" pitchFamily="34" charset="-128"/>
                <a:cs typeface="Arial" charset="0"/>
              </a:rPr>
              <a:t>forecast to deliver production declines over the 2010-2015 period.</a:t>
            </a:r>
            <a:endParaRPr lang="en-US" sz="1200" dirty="0">
              <a:latin typeface="+mj-lt"/>
              <a:ea typeface="ＭＳ Ｐゴシック" pitchFamily="34" charset="-128"/>
              <a:cs typeface="Arial" charset="0"/>
            </a:endParaRPr>
          </a:p>
          <a:p>
            <a:pPr marL="3175" indent="-3175" algn="just" eaLnBrk="0" hangingPunct="0">
              <a:spcBef>
                <a:spcPct val="20000"/>
              </a:spcBef>
              <a:buFont typeface="Arial" charset="0"/>
              <a:buNone/>
              <a:tabLst>
                <a:tab pos="228600" algn="l"/>
              </a:tabLst>
              <a:defRPr/>
            </a:pPr>
            <a:endParaRPr lang="en-US" sz="1200" dirty="0">
              <a:latin typeface="+mj-lt"/>
              <a:ea typeface="ＭＳ Ｐゴシック" pitchFamily="34" charset="-128"/>
              <a:cs typeface="Arial" charset="0"/>
            </a:endParaRPr>
          </a:p>
          <a:p>
            <a:pPr marL="342900" indent="-342900" algn="just">
              <a:defRPr/>
            </a:pPr>
            <a:r>
              <a:rPr lang="en-US" sz="1200" b="1" dirty="0">
                <a:latin typeface="+mj-lt"/>
                <a:ea typeface="ＭＳ Ｐゴシック" pitchFamily="34" charset="-128"/>
                <a:cs typeface="Arial" charset="0"/>
              </a:rPr>
              <a:t>	2000-2010: </a:t>
            </a:r>
            <a:r>
              <a:rPr lang="en-US" sz="1200" dirty="0">
                <a:latin typeface="+mj-lt"/>
                <a:ea typeface="ＭＳ Ｐゴシック" pitchFamily="34" charset="-128"/>
                <a:cs typeface="Arial" charset="0"/>
              </a:rPr>
              <a:t>Production increases from ~3,080 </a:t>
            </a:r>
            <a:r>
              <a:rPr lang="en-US" sz="1200" dirty="0" err="1">
                <a:latin typeface="+mj-lt"/>
                <a:ea typeface="ＭＳ Ｐゴシック" pitchFamily="34" charset="-128"/>
                <a:cs typeface="Arial" charset="0"/>
              </a:rPr>
              <a:t>mboe</a:t>
            </a:r>
            <a:r>
              <a:rPr lang="en-US" sz="1200" dirty="0">
                <a:latin typeface="+mj-lt"/>
                <a:ea typeface="ＭＳ Ｐゴシック" pitchFamily="34" charset="-128"/>
                <a:cs typeface="Arial" charset="0"/>
              </a:rPr>
              <a:t>/d to ~3,780 </a:t>
            </a:r>
            <a:r>
              <a:rPr lang="en-US" sz="1200" dirty="0" err="1">
                <a:latin typeface="+mj-lt"/>
                <a:ea typeface="ＭＳ Ｐゴシック" pitchFamily="34" charset="-128"/>
                <a:cs typeface="Arial" charset="0"/>
              </a:rPr>
              <a:t>mboe</a:t>
            </a:r>
            <a:r>
              <a:rPr lang="en-US" sz="1200" dirty="0">
                <a:latin typeface="+mj-lt"/>
                <a:ea typeface="ＭＳ Ｐゴシック" pitchFamily="34" charset="-128"/>
                <a:cs typeface="Arial" charset="0"/>
              </a:rPr>
              <a:t>/d due to addition of Russia (~960 </a:t>
            </a:r>
            <a:r>
              <a:rPr lang="en-US" sz="1200" dirty="0" err="1">
                <a:latin typeface="+mj-lt"/>
                <a:ea typeface="ＭＳ Ｐゴシック" pitchFamily="34" charset="-128"/>
                <a:cs typeface="Arial" charset="0"/>
              </a:rPr>
              <a:t>mboe</a:t>
            </a:r>
            <a:r>
              <a:rPr lang="en-US" sz="1200" dirty="0">
                <a:latin typeface="+mj-lt"/>
                <a:ea typeface="ＭＳ Ｐゴシック" pitchFamily="34" charset="-128"/>
                <a:cs typeface="Arial" charset="0"/>
              </a:rPr>
              <a:t>/d), Trinidad &amp; Tobago (~250 </a:t>
            </a:r>
            <a:r>
              <a:rPr lang="en-US" sz="1200" dirty="0" err="1">
                <a:latin typeface="+mj-lt"/>
                <a:ea typeface="ＭＳ Ｐゴシック" pitchFamily="34" charset="-128"/>
                <a:cs typeface="Arial" charset="0"/>
              </a:rPr>
              <a:t>mboe</a:t>
            </a:r>
            <a:r>
              <a:rPr lang="en-US" sz="1200" dirty="0">
                <a:latin typeface="+mj-lt"/>
                <a:ea typeface="ＭＳ Ｐゴシック" pitchFamily="34" charset="-128"/>
                <a:cs typeface="Arial" charset="0"/>
              </a:rPr>
              <a:t>/d) and Angola (~170 </a:t>
            </a:r>
            <a:r>
              <a:rPr lang="en-US" sz="1200" dirty="0" err="1">
                <a:latin typeface="+mj-lt"/>
                <a:ea typeface="ＭＳ Ｐゴシック" pitchFamily="34" charset="-128"/>
                <a:cs typeface="Arial" charset="0"/>
              </a:rPr>
              <a:t>mboe</a:t>
            </a:r>
            <a:r>
              <a:rPr lang="en-US" sz="1200" dirty="0">
                <a:latin typeface="+mj-lt"/>
                <a:ea typeface="ＭＳ Ｐゴシック" pitchFamily="34" charset="-128"/>
                <a:cs typeface="Arial" charset="0"/>
              </a:rPr>
              <a:t>/d).  This expansion offsets declines from Europe </a:t>
            </a:r>
            <a:r>
              <a:rPr lang="en-US" sz="1200" dirty="0" smtClean="0">
                <a:latin typeface="+mj-lt"/>
                <a:ea typeface="ＭＳ Ｐゴシック" pitchFamily="34" charset="-128"/>
                <a:cs typeface="Arial" charset="0"/>
              </a:rPr>
              <a:t>(-660 </a:t>
            </a:r>
            <a:r>
              <a:rPr lang="en-US" sz="1200" dirty="0" err="1">
                <a:latin typeface="+mj-lt"/>
                <a:ea typeface="ＭＳ Ｐゴシック" pitchFamily="34" charset="-128"/>
                <a:cs typeface="Arial" charset="0"/>
              </a:rPr>
              <a:t>mboe</a:t>
            </a:r>
            <a:r>
              <a:rPr lang="en-US" sz="1200" dirty="0">
                <a:latin typeface="+mj-lt"/>
                <a:ea typeface="ＭＳ Ｐゴシック" pitchFamily="34" charset="-128"/>
                <a:cs typeface="Arial" charset="0"/>
              </a:rPr>
              <a:t>/d and North America </a:t>
            </a:r>
            <a:r>
              <a:rPr lang="en-US" sz="1200" dirty="0" smtClean="0">
                <a:latin typeface="+mj-lt"/>
                <a:ea typeface="ＭＳ Ｐゴシック" pitchFamily="34" charset="-128"/>
                <a:cs typeface="Arial" charset="0"/>
              </a:rPr>
              <a:t>-350 </a:t>
            </a:r>
            <a:r>
              <a:rPr lang="en-US" sz="1200" dirty="0" err="1">
                <a:latin typeface="+mj-lt"/>
                <a:ea typeface="ＭＳ Ｐゴシック" pitchFamily="34" charset="-128"/>
                <a:cs typeface="Arial" charset="0"/>
              </a:rPr>
              <a:t>mboe</a:t>
            </a:r>
            <a:r>
              <a:rPr lang="en-US" sz="1200" dirty="0">
                <a:latin typeface="+mj-lt"/>
                <a:ea typeface="ＭＳ Ｐゴシック" pitchFamily="34" charset="-128"/>
                <a:cs typeface="Arial" charset="0"/>
              </a:rPr>
              <a:t>/d) .</a:t>
            </a:r>
          </a:p>
          <a:p>
            <a:pPr marL="342900" indent="-342900" algn="just">
              <a:defRPr/>
            </a:pPr>
            <a:endParaRPr lang="en-US" sz="1200" dirty="0">
              <a:latin typeface="+mj-lt"/>
              <a:ea typeface="ＭＳ Ｐゴシック" pitchFamily="34" charset="-128"/>
              <a:cs typeface="Arial" charset="0"/>
            </a:endParaRPr>
          </a:p>
          <a:p>
            <a:pPr marL="342900" indent="-342900" algn="just">
              <a:defRPr/>
            </a:pPr>
            <a:r>
              <a:rPr lang="en-US" sz="1200" b="1" dirty="0">
                <a:latin typeface="+mj-lt"/>
                <a:ea typeface="ＭＳ Ｐゴシック" pitchFamily="34" charset="-128"/>
                <a:cs typeface="Arial" charset="0"/>
              </a:rPr>
              <a:t>	2011-2015:</a:t>
            </a:r>
            <a:r>
              <a:rPr lang="en-US" sz="1200" dirty="0">
                <a:latin typeface="+mj-lt"/>
                <a:ea typeface="ＭＳ Ｐゴシック" pitchFamily="34" charset="-128"/>
                <a:cs typeface="Arial" charset="0"/>
              </a:rPr>
              <a:t> BP’s production is expected to decline from 2000-2015, due mostly to the post-</a:t>
            </a:r>
            <a:r>
              <a:rPr lang="en-US" sz="1200" dirty="0" err="1">
                <a:latin typeface="+mj-lt"/>
                <a:ea typeface="ＭＳ Ｐゴシック" pitchFamily="34" charset="-128"/>
                <a:cs typeface="Arial" charset="0"/>
              </a:rPr>
              <a:t>Macondo</a:t>
            </a:r>
            <a:r>
              <a:rPr lang="en-US" sz="1200" dirty="0">
                <a:latin typeface="+mj-lt"/>
                <a:ea typeface="ＭＳ Ｐゴシック" pitchFamily="34" charset="-128"/>
                <a:cs typeface="Arial" charset="0"/>
              </a:rPr>
              <a:t> asset divestiture program, combined with curbed activity in the GOM deepwater. </a:t>
            </a:r>
          </a:p>
          <a:p>
            <a:pPr marL="3175" indent="-3175" algn="just" eaLnBrk="0" hangingPunct="0">
              <a:spcBef>
                <a:spcPct val="20000"/>
              </a:spcBef>
              <a:buFont typeface="Arial" charset="0"/>
              <a:buNone/>
              <a:tabLst>
                <a:tab pos="228600" algn="l"/>
              </a:tabLst>
              <a:defRPr/>
            </a:pPr>
            <a:endParaRPr lang="en-US" sz="1200" dirty="0">
              <a:latin typeface="+mj-lt"/>
              <a:ea typeface="ＭＳ Ｐゴシック" pitchFamily="34" charset="-128"/>
              <a:cs typeface="Arial" charset="0"/>
            </a:endParaRPr>
          </a:p>
        </p:txBody>
      </p:sp>
      <p:sp>
        <p:nvSpPr>
          <p:cNvPr id="10" name="Arc 9"/>
          <p:cNvSpPr/>
          <p:nvPr/>
        </p:nvSpPr>
        <p:spPr>
          <a:xfrm rot="14078478">
            <a:off x="965200" y="2308225"/>
            <a:ext cx="1058863" cy="703263"/>
          </a:xfrm>
          <a:prstGeom prst="arc">
            <a:avLst/>
          </a:prstGeom>
          <a:ln>
            <a:tailEnd type="arrow"/>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12" name="Arc 11"/>
          <p:cNvSpPr/>
          <p:nvPr/>
        </p:nvSpPr>
        <p:spPr>
          <a:xfrm rot="2118183">
            <a:off x="1025525" y="2154238"/>
            <a:ext cx="387350" cy="581025"/>
          </a:xfrm>
          <a:prstGeom prst="arc">
            <a:avLst/>
          </a:prstGeom>
          <a:ln>
            <a:tailEnd type="arrow"/>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14" name="Oval 13"/>
          <p:cNvSpPr>
            <a:spLocks noChangeArrowheads="1"/>
          </p:cNvSpPr>
          <p:nvPr/>
        </p:nvSpPr>
        <p:spPr bwMode="auto">
          <a:xfrm>
            <a:off x="754063" y="2332038"/>
            <a:ext cx="266700" cy="266700"/>
          </a:xfrm>
          <a:prstGeom prst="ellipse">
            <a:avLst/>
          </a:prstGeom>
          <a:gradFill>
            <a:gsLst>
              <a:gs pos="0">
                <a:schemeClr val="accent5"/>
              </a:gs>
              <a:gs pos="100000">
                <a:schemeClr val="accent3"/>
              </a:gs>
            </a:gsLst>
            <a:lin ang="16200000" scaled="0"/>
          </a:gradFill>
          <a:ln w="9525">
            <a:solidFill>
              <a:schemeClr val="accent5">
                <a:lumMod val="75000"/>
              </a:schemeClr>
            </a:solidFill>
            <a:round/>
            <a:headEnd/>
            <a:tailEnd/>
          </a:ln>
          <a:effectLst>
            <a:outerShdw blurRad="63500" dist="23000" dir="5400000" rotWithShape="0">
              <a:srgbClr val="000000">
                <a:alpha val="34999"/>
              </a:srgbClr>
            </a:outerShdw>
          </a:effectLst>
        </p:spPr>
        <p:txBody>
          <a:bodyPr anchor="ctr"/>
          <a:lstStyle/>
          <a:p>
            <a:pPr algn="ctr">
              <a:defRPr/>
            </a:pPr>
            <a:r>
              <a:rPr lang="en-US" sz="1200" dirty="0">
                <a:solidFill>
                  <a:schemeClr val="lt1"/>
                </a:solidFill>
                <a:latin typeface="+mn-lt"/>
                <a:ea typeface="ＭＳ Ｐゴシック" pitchFamily="34" charset="-128"/>
                <a:cs typeface="+mn-cs"/>
              </a:rPr>
              <a:t>1</a:t>
            </a:r>
          </a:p>
        </p:txBody>
      </p:sp>
      <p:sp>
        <p:nvSpPr>
          <p:cNvPr id="15" name="Oval 14"/>
          <p:cNvSpPr>
            <a:spLocks noChangeArrowheads="1"/>
          </p:cNvSpPr>
          <p:nvPr/>
        </p:nvSpPr>
        <p:spPr bwMode="auto">
          <a:xfrm>
            <a:off x="1489075" y="2228850"/>
            <a:ext cx="266700" cy="266700"/>
          </a:xfrm>
          <a:prstGeom prst="ellipse">
            <a:avLst/>
          </a:prstGeom>
          <a:gradFill>
            <a:gsLst>
              <a:gs pos="0">
                <a:schemeClr val="accent5"/>
              </a:gs>
              <a:gs pos="100000">
                <a:schemeClr val="accent3"/>
              </a:gs>
            </a:gsLst>
            <a:lin ang="16200000" scaled="0"/>
          </a:gradFill>
          <a:ln w="9525">
            <a:solidFill>
              <a:schemeClr val="accent5">
                <a:lumMod val="75000"/>
              </a:schemeClr>
            </a:solidFill>
            <a:round/>
            <a:headEnd/>
            <a:tailEnd/>
          </a:ln>
          <a:effectLst>
            <a:outerShdw blurRad="63500" dist="23000" dir="5400000" rotWithShape="0">
              <a:srgbClr val="000000">
                <a:alpha val="34999"/>
              </a:srgbClr>
            </a:outerShdw>
          </a:effectLst>
        </p:spPr>
        <p:txBody>
          <a:bodyPr anchor="ctr"/>
          <a:lstStyle/>
          <a:p>
            <a:pPr algn="ctr">
              <a:defRPr/>
            </a:pPr>
            <a:r>
              <a:rPr lang="en-US" sz="1200" dirty="0">
                <a:solidFill>
                  <a:schemeClr val="lt1"/>
                </a:solidFill>
                <a:latin typeface="+mn-lt"/>
                <a:ea typeface="ＭＳ Ｐゴシック" pitchFamily="34" charset="-128"/>
                <a:cs typeface="+mn-cs"/>
              </a:rPr>
              <a:t>2</a:t>
            </a:r>
          </a:p>
        </p:txBody>
      </p:sp>
      <p:sp>
        <p:nvSpPr>
          <p:cNvPr id="16" name="Oval 15"/>
          <p:cNvSpPr>
            <a:spLocks noChangeArrowheads="1"/>
          </p:cNvSpPr>
          <p:nvPr/>
        </p:nvSpPr>
        <p:spPr bwMode="auto">
          <a:xfrm>
            <a:off x="5630863" y="3489325"/>
            <a:ext cx="266700" cy="266700"/>
          </a:xfrm>
          <a:prstGeom prst="ellipse">
            <a:avLst/>
          </a:prstGeom>
          <a:gradFill>
            <a:gsLst>
              <a:gs pos="0">
                <a:schemeClr val="accent5"/>
              </a:gs>
              <a:gs pos="100000">
                <a:schemeClr val="accent3"/>
              </a:gs>
            </a:gsLst>
            <a:lin ang="16200000" scaled="0"/>
          </a:gradFill>
          <a:ln w="9525">
            <a:solidFill>
              <a:schemeClr val="accent5">
                <a:lumMod val="75000"/>
              </a:schemeClr>
            </a:solidFill>
            <a:round/>
            <a:headEnd/>
            <a:tailEnd/>
          </a:ln>
          <a:effectLst>
            <a:outerShdw blurRad="63500" dist="23000" dir="5400000" rotWithShape="0">
              <a:srgbClr val="000000">
                <a:alpha val="34999"/>
              </a:srgbClr>
            </a:outerShdw>
          </a:effectLst>
        </p:spPr>
        <p:txBody>
          <a:bodyPr anchor="ctr"/>
          <a:lstStyle/>
          <a:p>
            <a:pPr algn="ctr">
              <a:defRPr/>
            </a:pPr>
            <a:r>
              <a:rPr lang="en-US" sz="1200" dirty="0">
                <a:solidFill>
                  <a:schemeClr val="lt1"/>
                </a:solidFill>
                <a:latin typeface="+mn-lt"/>
                <a:ea typeface="ＭＳ Ｐゴシック" pitchFamily="34" charset="-128"/>
                <a:cs typeface="+mn-cs"/>
              </a:rPr>
              <a:t>2</a:t>
            </a:r>
          </a:p>
        </p:txBody>
      </p:sp>
      <p:sp>
        <p:nvSpPr>
          <p:cNvPr id="18" name="Oval 17"/>
          <p:cNvSpPr>
            <a:spLocks noChangeArrowheads="1"/>
          </p:cNvSpPr>
          <p:nvPr/>
        </p:nvSpPr>
        <p:spPr bwMode="auto">
          <a:xfrm>
            <a:off x="5638800" y="2022475"/>
            <a:ext cx="266700" cy="266700"/>
          </a:xfrm>
          <a:prstGeom prst="ellipse">
            <a:avLst/>
          </a:prstGeom>
          <a:gradFill>
            <a:gsLst>
              <a:gs pos="0">
                <a:schemeClr val="accent5"/>
              </a:gs>
              <a:gs pos="100000">
                <a:schemeClr val="accent3"/>
              </a:gs>
            </a:gsLst>
            <a:lin ang="16200000" scaled="0"/>
          </a:gradFill>
          <a:ln w="9525">
            <a:solidFill>
              <a:schemeClr val="accent5">
                <a:lumMod val="75000"/>
              </a:schemeClr>
            </a:solidFill>
            <a:round/>
            <a:headEnd/>
            <a:tailEnd/>
          </a:ln>
          <a:effectLst>
            <a:outerShdw blurRad="63500" dist="23000" dir="5400000" rotWithShape="0">
              <a:srgbClr val="000000">
                <a:alpha val="34999"/>
              </a:srgbClr>
            </a:outerShdw>
          </a:effectLst>
        </p:spPr>
        <p:txBody>
          <a:bodyPr anchor="ctr"/>
          <a:lstStyle/>
          <a:p>
            <a:pPr algn="ctr">
              <a:defRPr/>
            </a:pPr>
            <a:r>
              <a:rPr lang="en-US" sz="1200" dirty="0">
                <a:solidFill>
                  <a:schemeClr val="lt1"/>
                </a:solidFill>
                <a:latin typeface="+mn-lt"/>
                <a:ea typeface="ＭＳ Ｐゴシック" pitchFamily="34" charset="-128"/>
                <a:cs typeface="+mn-cs"/>
              </a:rPr>
              <a:t>1</a:t>
            </a:r>
          </a:p>
        </p:txBody>
      </p:sp>
    </p:spTree>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10" descr="BP Sources v Uses.emf"/>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1116013"/>
            <a:ext cx="8948738" cy="46942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7827" name="Title 7"/>
          <p:cNvSpPr>
            <a:spLocks noGrp="1"/>
          </p:cNvSpPr>
          <p:nvPr>
            <p:ph type="title"/>
          </p:nvPr>
        </p:nvSpPr>
        <p:spPr bwMode="auto">
          <a:xfrm>
            <a:off x="457200" y="0"/>
            <a:ext cx="8229600" cy="733425"/>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pPr eaLnBrk="1" hangingPunct="1"/>
            <a:r>
              <a:rPr lang="en-US" dirty="0" smtClean="0">
                <a:ea typeface="ＭＳ Ｐゴシック"/>
              </a:rPr>
              <a:t>How the Portfolio is Financed:</a:t>
            </a:r>
            <a:br>
              <a:rPr lang="en-US" dirty="0" smtClean="0">
                <a:ea typeface="ＭＳ Ｐゴシック"/>
              </a:rPr>
            </a:br>
            <a:r>
              <a:rPr lang="en-US" dirty="0" smtClean="0">
                <a:ea typeface="ＭＳ Ｐゴシック"/>
              </a:rPr>
              <a:t>Sources and Uses of Cash </a:t>
            </a:r>
            <a:r>
              <a:rPr lang="en-US" sz="2000" b="0" dirty="0" smtClean="0">
                <a:ea typeface="ＭＳ Ｐゴシック"/>
              </a:rPr>
              <a:t>($US millions)</a:t>
            </a:r>
            <a:endParaRPr lang="en-US" sz="1800" b="0" dirty="0" smtClean="0">
              <a:ea typeface="ＭＳ Ｐゴシック"/>
            </a:endParaRPr>
          </a:p>
        </p:txBody>
      </p:sp>
      <p:sp>
        <p:nvSpPr>
          <p:cNvPr id="77828" name="TextBox 10"/>
          <p:cNvSpPr txBox="1">
            <a:spLocks noChangeArrowheads="1"/>
          </p:cNvSpPr>
          <p:nvPr/>
        </p:nvSpPr>
        <p:spPr bwMode="auto">
          <a:xfrm>
            <a:off x="4578350" y="1231900"/>
            <a:ext cx="858838"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pitchFamily="34" charset="0"/>
                <a:ea typeface="ＭＳ Ｐゴシック"/>
                <a:cs typeface="ＭＳ Ｐゴシック"/>
              </a:defRPr>
            </a:lvl1pPr>
            <a:lvl2pPr marL="742950" indent="-285750" eaLnBrk="0" hangingPunct="0">
              <a:defRPr sz="2400">
                <a:solidFill>
                  <a:schemeClr val="tx1"/>
                </a:solidFill>
                <a:latin typeface="Arial Narrow" pitchFamily="34" charset="0"/>
                <a:ea typeface="ＭＳ Ｐゴシック"/>
                <a:cs typeface="ＭＳ Ｐゴシック"/>
              </a:defRPr>
            </a:lvl2pPr>
            <a:lvl3pPr marL="1143000" indent="-228600" eaLnBrk="0" hangingPunct="0">
              <a:defRPr sz="2400">
                <a:solidFill>
                  <a:schemeClr val="tx1"/>
                </a:solidFill>
                <a:latin typeface="Arial Narrow" pitchFamily="34" charset="0"/>
                <a:ea typeface="ＭＳ Ｐゴシック"/>
                <a:cs typeface="ＭＳ Ｐゴシック"/>
              </a:defRPr>
            </a:lvl3pPr>
            <a:lvl4pPr marL="1600200" indent="-228600" eaLnBrk="0" hangingPunct="0">
              <a:defRPr sz="2400">
                <a:solidFill>
                  <a:schemeClr val="tx1"/>
                </a:solidFill>
                <a:latin typeface="Arial Narrow" pitchFamily="34" charset="0"/>
                <a:ea typeface="ＭＳ Ｐゴシック"/>
                <a:cs typeface="ＭＳ Ｐゴシック"/>
              </a:defRPr>
            </a:lvl4pPr>
            <a:lvl5pPr marL="2057400" indent="-228600" eaLnBrk="0" hangingPunct="0">
              <a:defRPr sz="2400">
                <a:solidFill>
                  <a:schemeClr val="tx1"/>
                </a:solidFill>
                <a:latin typeface="Arial Narrow" pitchFamily="34" charset="0"/>
                <a:ea typeface="ＭＳ Ｐゴシック"/>
                <a:cs typeface="ＭＳ Ｐゴシック"/>
              </a:defRPr>
            </a:lvl5pPr>
            <a:lvl6pPr marL="25146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6pPr>
            <a:lvl7pPr marL="29718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7pPr>
            <a:lvl8pPr marL="34290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8pPr>
            <a:lvl9pPr marL="38862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9pPr>
          </a:lstStyle>
          <a:p>
            <a:pPr eaLnBrk="1" hangingPunct="1"/>
            <a:r>
              <a:rPr lang="en-US" sz="1600"/>
              <a:t>Cash Deficit</a:t>
            </a:r>
          </a:p>
        </p:txBody>
      </p:sp>
      <p:sp>
        <p:nvSpPr>
          <p:cNvPr id="77829" name="TextBox 11"/>
          <p:cNvSpPr txBox="1">
            <a:spLocks noChangeArrowheads="1"/>
          </p:cNvSpPr>
          <p:nvPr/>
        </p:nvSpPr>
        <p:spPr bwMode="auto">
          <a:xfrm>
            <a:off x="4538663" y="2454275"/>
            <a:ext cx="981075"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pitchFamily="34" charset="0"/>
                <a:ea typeface="ＭＳ Ｐゴシック"/>
                <a:cs typeface="ＭＳ Ｐゴシック"/>
              </a:defRPr>
            </a:lvl1pPr>
            <a:lvl2pPr marL="742950" indent="-285750" eaLnBrk="0" hangingPunct="0">
              <a:defRPr sz="2400">
                <a:solidFill>
                  <a:schemeClr val="tx1"/>
                </a:solidFill>
                <a:latin typeface="Arial Narrow" pitchFamily="34" charset="0"/>
                <a:ea typeface="ＭＳ Ｐゴシック"/>
                <a:cs typeface="ＭＳ Ｐゴシック"/>
              </a:defRPr>
            </a:lvl2pPr>
            <a:lvl3pPr marL="1143000" indent="-228600" eaLnBrk="0" hangingPunct="0">
              <a:defRPr sz="2400">
                <a:solidFill>
                  <a:schemeClr val="tx1"/>
                </a:solidFill>
                <a:latin typeface="Arial Narrow" pitchFamily="34" charset="0"/>
                <a:ea typeface="ＭＳ Ｐゴシック"/>
                <a:cs typeface="ＭＳ Ｐゴシック"/>
              </a:defRPr>
            </a:lvl3pPr>
            <a:lvl4pPr marL="1600200" indent="-228600" eaLnBrk="0" hangingPunct="0">
              <a:defRPr sz="2400">
                <a:solidFill>
                  <a:schemeClr val="tx1"/>
                </a:solidFill>
                <a:latin typeface="Arial Narrow" pitchFamily="34" charset="0"/>
                <a:ea typeface="ＭＳ Ｐゴシック"/>
                <a:cs typeface="ＭＳ Ｐゴシック"/>
              </a:defRPr>
            </a:lvl4pPr>
            <a:lvl5pPr marL="2057400" indent="-228600" eaLnBrk="0" hangingPunct="0">
              <a:defRPr sz="2400">
                <a:solidFill>
                  <a:schemeClr val="tx1"/>
                </a:solidFill>
                <a:latin typeface="Arial Narrow" pitchFamily="34" charset="0"/>
                <a:ea typeface="ＭＳ Ｐゴシック"/>
                <a:cs typeface="ＭＳ Ｐゴシック"/>
              </a:defRPr>
            </a:lvl5pPr>
            <a:lvl6pPr marL="25146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6pPr>
            <a:lvl7pPr marL="29718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7pPr>
            <a:lvl8pPr marL="34290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8pPr>
            <a:lvl9pPr marL="38862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9pPr>
          </a:lstStyle>
          <a:p>
            <a:pPr eaLnBrk="1" hangingPunct="1"/>
            <a:r>
              <a:rPr lang="en-US" sz="1600"/>
              <a:t>Cash Surplus</a:t>
            </a:r>
          </a:p>
        </p:txBody>
      </p:sp>
      <p:sp>
        <p:nvSpPr>
          <p:cNvPr id="9" name="TextBox 8"/>
          <p:cNvSpPr txBox="1"/>
          <p:nvPr/>
        </p:nvSpPr>
        <p:spPr>
          <a:xfrm>
            <a:off x="4752975" y="3444875"/>
            <a:ext cx="1598613" cy="708025"/>
          </a:xfrm>
          <a:prstGeom prst="rect">
            <a:avLst/>
          </a:prstGeom>
          <a:solidFill>
            <a:schemeClr val="accent5">
              <a:lumMod val="20000"/>
              <a:lumOff val="80000"/>
              <a:alpha val="55000"/>
            </a:schemeClr>
          </a:solidFill>
        </p:spPr>
        <p:txBody>
          <a:bodyPr>
            <a:spAutoFit/>
          </a:bodyPr>
          <a:lstStyle>
            <a:lvl1pPr eaLnBrk="0" hangingPunct="0">
              <a:defRPr sz="2400">
                <a:solidFill>
                  <a:schemeClr val="tx1"/>
                </a:solidFill>
                <a:latin typeface="Arial Narrow" charset="0"/>
                <a:ea typeface="ＭＳ Ｐゴシック" charset="0"/>
                <a:cs typeface="MS PGothic" charset="0"/>
              </a:defRPr>
            </a:lvl1pPr>
            <a:lvl2pPr marL="742950" indent="-285750" eaLnBrk="0" hangingPunct="0">
              <a:defRPr sz="2400">
                <a:solidFill>
                  <a:schemeClr val="tx1"/>
                </a:solidFill>
                <a:latin typeface="Arial Narrow" charset="0"/>
                <a:ea typeface="MS PGothic" charset="0"/>
                <a:cs typeface="MS PGothic" charset="0"/>
              </a:defRPr>
            </a:lvl2pPr>
            <a:lvl3pPr marL="1143000" indent="-228600" eaLnBrk="0" hangingPunct="0">
              <a:defRPr sz="2400">
                <a:solidFill>
                  <a:schemeClr val="tx1"/>
                </a:solidFill>
                <a:latin typeface="Arial Narrow" charset="0"/>
                <a:ea typeface="MS PGothic" charset="0"/>
                <a:cs typeface="MS PGothic" charset="0"/>
              </a:defRPr>
            </a:lvl3pPr>
            <a:lvl4pPr marL="1600200" indent="-228600" eaLnBrk="0" hangingPunct="0">
              <a:defRPr sz="2400">
                <a:solidFill>
                  <a:schemeClr val="tx1"/>
                </a:solidFill>
                <a:latin typeface="Arial Narrow" charset="0"/>
                <a:ea typeface="MS PGothic" charset="0"/>
                <a:cs typeface="MS PGothic" charset="0"/>
              </a:defRPr>
            </a:lvl4pPr>
            <a:lvl5pPr marL="2057400" indent="-228600" eaLnBrk="0" hangingPunct="0">
              <a:defRPr sz="2400">
                <a:solidFill>
                  <a:schemeClr val="tx1"/>
                </a:solidFill>
                <a:latin typeface="Arial Narrow"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Narrow"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Narrow"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Narrow"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Narrow" charset="0"/>
                <a:ea typeface="MS PGothic" charset="0"/>
                <a:cs typeface="MS PGothic" charset="0"/>
              </a:defRPr>
            </a:lvl9pPr>
          </a:lstStyle>
          <a:p>
            <a:pPr algn="just" eaLnBrk="1" hangingPunct="1">
              <a:defRPr/>
            </a:pPr>
            <a:r>
              <a:rPr lang="en-US" sz="1000" dirty="0" smtClean="0"/>
              <a:t> The US is the leading generator of cash flow this decade, allowing for re-investment in other areas </a:t>
            </a:r>
          </a:p>
        </p:txBody>
      </p:sp>
      <p:sp>
        <p:nvSpPr>
          <p:cNvPr id="10" name="TextBox 9"/>
          <p:cNvSpPr txBox="1"/>
          <p:nvPr/>
        </p:nvSpPr>
        <p:spPr>
          <a:xfrm>
            <a:off x="819150" y="3044825"/>
            <a:ext cx="2162175" cy="862013"/>
          </a:xfrm>
          <a:prstGeom prst="rect">
            <a:avLst/>
          </a:prstGeom>
          <a:solidFill>
            <a:schemeClr val="accent5">
              <a:lumMod val="20000"/>
              <a:lumOff val="80000"/>
              <a:alpha val="55000"/>
            </a:schemeClr>
          </a:solidFill>
        </p:spPr>
        <p:txBody>
          <a:bodyPr>
            <a:spAutoFit/>
          </a:bodyPr>
          <a:lstStyle>
            <a:lvl1pPr eaLnBrk="0" hangingPunct="0">
              <a:defRPr sz="2400">
                <a:solidFill>
                  <a:schemeClr val="tx1"/>
                </a:solidFill>
                <a:latin typeface="Arial Narrow" charset="0"/>
                <a:ea typeface="ＭＳ Ｐゴシック" charset="0"/>
                <a:cs typeface="MS PGothic" charset="0"/>
              </a:defRPr>
            </a:lvl1pPr>
            <a:lvl2pPr marL="742950" indent="-285750" eaLnBrk="0" hangingPunct="0">
              <a:defRPr sz="2400">
                <a:solidFill>
                  <a:schemeClr val="tx1"/>
                </a:solidFill>
                <a:latin typeface="Arial Narrow" charset="0"/>
                <a:ea typeface="MS PGothic" charset="0"/>
                <a:cs typeface="MS PGothic" charset="0"/>
              </a:defRPr>
            </a:lvl2pPr>
            <a:lvl3pPr marL="1143000" indent="-228600" eaLnBrk="0" hangingPunct="0">
              <a:defRPr sz="2400">
                <a:solidFill>
                  <a:schemeClr val="tx1"/>
                </a:solidFill>
                <a:latin typeface="Arial Narrow" charset="0"/>
                <a:ea typeface="MS PGothic" charset="0"/>
                <a:cs typeface="MS PGothic" charset="0"/>
              </a:defRPr>
            </a:lvl3pPr>
            <a:lvl4pPr marL="1600200" indent="-228600" eaLnBrk="0" hangingPunct="0">
              <a:defRPr sz="2400">
                <a:solidFill>
                  <a:schemeClr val="tx1"/>
                </a:solidFill>
                <a:latin typeface="Arial Narrow" charset="0"/>
                <a:ea typeface="MS PGothic" charset="0"/>
                <a:cs typeface="MS PGothic" charset="0"/>
              </a:defRPr>
            </a:lvl4pPr>
            <a:lvl5pPr marL="2057400" indent="-228600" eaLnBrk="0" hangingPunct="0">
              <a:defRPr sz="2400">
                <a:solidFill>
                  <a:schemeClr val="tx1"/>
                </a:solidFill>
                <a:latin typeface="Arial Narrow"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Narrow"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Narrow"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Narrow"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Narrow" charset="0"/>
                <a:ea typeface="MS PGothic" charset="0"/>
                <a:cs typeface="MS PGothic" charset="0"/>
              </a:defRPr>
            </a:lvl9pPr>
          </a:lstStyle>
          <a:p>
            <a:pPr algn="just" eaLnBrk="1" hangingPunct="1">
              <a:defRPr/>
            </a:pPr>
            <a:r>
              <a:rPr lang="en-US" sz="1000" dirty="0" smtClean="0"/>
              <a:t>Over the decade, Africa (mostly Angola deepwater) has rapidly progressed from an area of investment to an area generating cash surplus.   Africa was BP’s second largest cash generator in 2010</a:t>
            </a:r>
          </a:p>
        </p:txBody>
      </p:sp>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3"/>
          <p:cNvSpPr>
            <a:spLocks noGrp="1"/>
          </p:cNvSpPr>
          <p:nvPr>
            <p:ph type="title"/>
          </p:nvPr>
        </p:nvSpPr>
        <p:spPr bwMode="auto">
          <a:xfrm>
            <a:off x="457200" y="0"/>
            <a:ext cx="8229600" cy="733425"/>
          </a:xfrm>
          <a:noFill/>
          <a:ln>
            <a:miter lim="800000"/>
            <a:headEnd/>
            <a:tailEnd/>
          </a:ln>
        </p:spPr>
        <p:txBody>
          <a:bodyPr vert="horz" wrap="square" lIns="91440" tIns="45720" rIns="91440" bIns="45720" numCol="1" compatLnSpc="1">
            <a:prstTxWarp prst="textNoShape">
              <a:avLst/>
            </a:prstTxWarp>
          </a:bodyPr>
          <a:lstStyle/>
          <a:p>
            <a:r>
              <a:rPr lang="en-CA" smtClean="0"/>
              <a:t>Annual Planning Cycle</a:t>
            </a:r>
          </a:p>
        </p:txBody>
      </p:sp>
      <p:graphicFrame>
        <p:nvGraphicFramePr>
          <p:cNvPr id="5" name="Diagram 4"/>
          <p:cNvGraphicFramePr/>
          <p:nvPr/>
        </p:nvGraphicFramePr>
        <p:xfrm>
          <a:off x="981075" y="1778000"/>
          <a:ext cx="6638925" cy="44989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6388" name="TextBox 5"/>
          <p:cNvSpPr txBox="1">
            <a:spLocks noChangeArrowheads="1"/>
          </p:cNvSpPr>
          <p:nvPr/>
        </p:nvSpPr>
        <p:spPr bwMode="auto">
          <a:xfrm>
            <a:off x="447675" y="885825"/>
            <a:ext cx="7785100" cy="523875"/>
          </a:xfrm>
          <a:prstGeom prst="rect">
            <a:avLst/>
          </a:prstGeom>
          <a:noFill/>
          <a:ln w="9525">
            <a:noFill/>
            <a:miter lim="800000"/>
            <a:headEnd/>
            <a:tailEnd/>
          </a:ln>
        </p:spPr>
        <p:txBody>
          <a:bodyPr>
            <a:spAutoFit/>
          </a:bodyPr>
          <a:lstStyle/>
          <a:p>
            <a:r>
              <a:rPr lang="en-CA" sz="1400" dirty="0">
                <a:latin typeface="Arial" pitchFamily="34" charset="0"/>
              </a:rPr>
              <a:t>Oil and gas companies follow a standardized process linking the annual Budget cycle to the Long Range Plan and corporate Strategy</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12" descr="Total Portfolio by Region.emf"/>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239713" y="819150"/>
            <a:ext cx="3657600" cy="57546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8851" name="Title 1"/>
          <p:cNvSpPr>
            <a:spLocks noGrp="1"/>
          </p:cNvSpPr>
          <p:nvPr>
            <p:ph type="title"/>
          </p:nvPr>
        </p:nvSpPr>
        <p:spPr bwMode="auto">
          <a:xfrm>
            <a:off x="457200" y="0"/>
            <a:ext cx="8229600" cy="733425"/>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r>
              <a:rPr lang="en-US" smtClean="0">
                <a:ea typeface="ＭＳ Ｐゴシック"/>
              </a:rPr>
              <a:t>Global Production: </a:t>
            </a:r>
            <a:br>
              <a:rPr lang="en-US" smtClean="0">
                <a:ea typeface="ＭＳ Ｐゴシック"/>
              </a:rPr>
            </a:br>
            <a:r>
              <a:rPr lang="en-US" smtClean="0">
                <a:ea typeface="ＭＳ Ｐゴシック"/>
              </a:rPr>
              <a:t>Evolution of the Portfolio</a:t>
            </a:r>
          </a:p>
        </p:txBody>
      </p:sp>
      <p:sp>
        <p:nvSpPr>
          <p:cNvPr id="3" name="Text Placeholder 2"/>
          <p:cNvSpPr>
            <a:spLocks noGrp="1"/>
          </p:cNvSpPr>
          <p:nvPr>
            <p:ph type="body" sz="quarter" idx="10"/>
          </p:nvPr>
        </p:nvSpPr>
        <p:spPr>
          <a:xfrm>
            <a:off x="3914775" y="998538"/>
            <a:ext cx="3992563" cy="749300"/>
          </a:xfrm>
          <a:solidFill>
            <a:schemeClr val="bg1"/>
          </a:solidFill>
          <a:ln>
            <a:solidFill>
              <a:schemeClr val="accent1"/>
            </a:solidFill>
          </a:ln>
          <a:effectLst>
            <a:outerShdw blurRad="50800" dist="38100" dir="2700000" algn="tl" rotWithShape="0">
              <a:prstClr val="black">
                <a:alpha val="40000"/>
              </a:prstClr>
            </a:outerShdw>
          </a:effectLst>
        </p:spPr>
        <p:txBody>
          <a:bodyPr/>
          <a:lstStyle/>
          <a:p>
            <a:pPr algn="just">
              <a:buFont typeface="Arial" charset="0"/>
              <a:buNone/>
              <a:defRPr/>
            </a:pPr>
            <a:r>
              <a:rPr lang="en-US" sz="900" b="1" dirty="0" smtClean="0">
                <a:latin typeface="+mj-lt"/>
                <a:ea typeface="MS PGothic" pitchFamily="34" charset="-128"/>
                <a:cs typeface="MS PGothic" pitchFamily="34" charset="-128"/>
              </a:rPr>
              <a:t>Asia Pacific:  </a:t>
            </a:r>
            <a:r>
              <a:rPr lang="en-US" sz="900" dirty="0" smtClean="0">
                <a:latin typeface="+mj-lt"/>
                <a:ea typeface="MS PGothic" pitchFamily="34" charset="-128"/>
                <a:cs typeface="MS PGothic" pitchFamily="34" charset="-128"/>
              </a:rPr>
              <a:t>Relatively small producing area (~6% of 2010 output).  Production largely from offshore Australia and Indonesia</a:t>
            </a:r>
            <a:r>
              <a:rPr lang="en-US" sz="900" dirty="0" smtClean="0">
                <a:latin typeface="+mj-lt"/>
                <a:ea typeface="ＭＳ Ｐゴシック"/>
              </a:rPr>
              <a:t> with lesser volumes from China.  Partnership with Reliance (India) creates exploration opportunities.  Focus on deepwater and CBM.  Divested assets in Pakistan and farmed down in Vietnam.</a:t>
            </a:r>
            <a:endParaRPr lang="en-US" sz="900" dirty="0">
              <a:latin typeface="+mj-lt"/>
              <a:ea typeface="MS PGothic" pitchFamily="34" charset="-128"/>
              <a:cs typeface="MS PGothic" pitchFamily="34" charset="-128"/>
            </a:endParaRPr>
          </a:p>
        </p:txBody>
      </p:sp>
      <p:pic>
        <p:nvPicPr>
          <p:cNvPr id="78853" name="Picture 4" descr="Total Portfolio by Region.emf"/>
          <p:cNvPicPr>
            <a:picLocks noChangeAspect="1"/>
          </p:cNvPicPr>
          <p:nvPr/>
        </p:nvPicPr>
        <p:blipFill>
          <a:blip r:embed="rId3">
            <a:extLst>
              <a:ext uri="{28A0092B-C50C-407E-A947-70E740481C1C}">
                <a14:useLocalDpi xmlns="" xmlns:a14="http://schemas.microsoft.com/office/drawing/2010/main" val="0"/>
              </a:ext>
            </a:extLst>
          </a:blip>
          <a:srcRect l="73241" b="74049"/>
          <a:stretch>
            <a:fillRect/>
          </a:stretch>
        </p:blipFill>
        <p:spPr bwMode="auto">
          <a:xfrm>
            <a:off x="7969250" y="1179513"/>
            <a:ext cx="1174750" cy="11445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Text Placeholder 2"/>
          <p:cNvSpPr txBox="1">
            <a:spLocks/>
          </p:cNvSpPr>
          <p:nvPr/>
        </p:nvSpPr>
        <p:spPr>
          <a:xfrm>
            <a:off x="3914775" y="1754188"/>
            <a:ext cx="3994150" cy="750887"/>
          </a:xfrm>
          <a:prstGeom prst="rect">
            <a:avLst/>
          </a:prstGeom>
          <a:solidFill>
            <a:schemeClr val="bg1"/>
          </a:solidFill>
          <a:ln>
            <a:solidFill>
              <a:schemeClr val="accent1"/>
            </a:solidFill>
          </a:ln>
          <a:effectLst>
            <a:outerShdw blurRad="50800" dist="38100" dir="2700000" algn="tl" rotWithShape="0">
              <a:prstClr val="black">
                <a:alpha val="40000"/>
              </a:prstClr>
            </a:outerShdw>
          </a:effectLst>
        </p:spPr>
        <p:txBody>
          <a:bodyPr/>
          <a:lstStyle/>
          <a:p>
            <a:pPr algn="just" eaLnBrk="0" hangingPunct="0">
              <a:spcBef>
                <a:spcPct val="20000"/>
              </a:spcBef>
              <a:defRPr/>
            </a:pPr>
            <a:r>
              <a:rPr lang="en-US" sz="900" b="1" dirty="0">
                <a:latin typeface="+mj-lt"/>
                <a:ea typeface="MS PGothic" pitchFamily="34" charset="-128"/>
                <a:cs typeface="MS PGothic" pitchFamily="34" charset="-128"/>
              </a:rPr>
              <a:t>Europe:  </a:t>
            </a:r>
            <a:r>
              <a:rPr lang="en-US" sz="900" dirty="0">
                <a:latin typeface="+mj-lt"/>
                <a:ea typeface="MS PGothic" pitchFamily="34" charset="-128"/>
                <a:cs typeface="MS PGothic" pitchFamily="34" charset="-128"/>
              </a:rPr>
              <a:t>M</a:t>
            </a:r>
            <a:r>
              <a:rPr lang="en-US" sz="900" dirty="0">
                <a:latin typeface="+mj-lt"/>
              </a:rPr>
              <a:t>ature and generally declining production position in the UK and Norway, mostly in shallow waters. Exploration and development projects are ongoing, often leveraging BP’s existing infrastructure and assets in the region.   </a:t>
            </a:r>
            <a:endParaRPr lang="en-US" sz="900" dirty="0">
              <a:latin typeface="+mj-lt"/>
              <a:ea typeface="MS PGothic" pitchFamily="34" charset="-128"/>
              <a:cs typeface="MS PGothic" pitchFamily="34" charset="-128"/>
            </a:endParaRPr>
          </a:p>
        </p:txBody>
      </p:sp>
      <p:sp>
        <p:nvSpPr>
          <p:cNvPr id="7" name="Text Placeholder 2"/>
          <p:cNvSpPr txBox="1">
            <a:spLocks/>
          </p:cNvSpPr>
          <p:nvPr/>
        </p:nvSpPr>
        <p:spPr>
          <a:xfrm>
            <a:off x="3914775" y="2509838"/>
            <a:ext cx="3992563" cy="750887"/>
          </a:xfrm>
          <a:prstGeom prst="rect">
            <a:avLst/>
          </a:prstGeom>
          <a:solidFill>
            <a:schemeClr val="bg1"/>
          </a:solidFill>
          <a:ln>
            <a:solidFill>
              <a:schemeClr val="accent1"/>
            </a:solidFill>
          </a:ln>
          <a:effectLst>
            <a:outerShdw blurRad="50800" dist="38100" dir="2700000" algn="tl" rotWithShape="0">
              <a:prstClr val="black">
                <a:alpha val="40000"/>
              </a:prstClr>
            </a:outerShdw>
          </a:effectLst>
        </p:spPr>
        <p:txBody>
          <a:bodyPr/>
          <a:lstStyle/>
          <a:p>
            <a:pPr algn="just" eaLnBrk="0" hangingPunct="0">
              <a:spcBef>
                <a:spcPct val="20000"/>
              </a:spcBef>
              <a:defRPr/>
            </a:pPr>
            <a:r>
              <a:rPr lang="en-US" sz="900" b="1" dirty="0">
                <a:latin typeface="+mj-lt"/>
                <a:ea typeface="MS PGothic" pitchFamily="34" charset="-128"/>
                <a:cs typeface="MS PGothic" pitchFamily="34" charset="-128"/>
              </a:rPr>
              <a:t>Latin America:</a:t>
            </a:r>
            <a:r>
              <a:rPr lang="en-US" sz="900" dirty="0">
                <a:latin typeface="+mj-lt"/>
              </a:rPr>
              <a:t> Growth driven by shallow water gas developments in Trinidad &amp; Tobago.  Focus on onshore gas commercialization in  Bolivia.  Failed to sell Argentine assets (held through PAE) to </a:t>
            </a:r>
            <a:r>
              <a:rPr lang="en-US" sz="900" dirty="0" err="1">
                <a:latin typeface="+mj-lt"/>
              </a:rPr>
              <a:t>Bridas</a:t>
            </a:r>
            <a:r>
              <a:rPr lang="en-US" sz="900" dirty="0">
                <a:latin typeface="+mj-lt"/>
              </a:rPr>
              <a:t> in 2011.  Brazil deepwater offers mid- to long-term potential from newly acquired deepwater acreage.</a:t>
            </a:r>
            <a:endParaRPr lang="en-US" sz="900" dirty="0">
              <a:latin typeface="+mj-lt"/>
              <a:ea typeface="MS PGothic" pitchFamily="34" charset="-128"/>
              <a:cs typeface="MS PGothic" pitchFamily="34" charset="-128"/>
            </a:endParaRPr>
          </a:p>
        </p:txBody>
      </p:sp>
      <p:sp>
        <p:nvSpPr>
          <p:cNvPr id="8" name="Text Placeholder 2"/>
          <p:cNvSpPr txBox="1">
            <a:spLocks/>
          </p:cNvSpPr>
          <p:nvPr/>
        </p:nvSpPr>
        <p:spPr>
          <a:xfrm>
            <a:off x="3914775" y="3267075"/>
            <a:ext cx="3992563" cy="750888"/>
          </a:xfrm>
          <a:prstGeom prst="rect">
            <a:avLst/>
          </a:prstGeom>
          <a:solidFill>
            <a:schemeClr val="bg1"/>
          </a:solidFill>
          <a:ln>
            <a:solidFill>
              <a:schemeClr val="accent1"/>
            </a:solidFill>
          </a:ln>
          <a:effectLst>
            <a:outerShdw blurRad="50800" dist="38100" dir="2700000" algn="tl" rotWithShape="0">
              <a:prstClr val="black">
                <a:alpha val="40000"/>
              </a:prstClr>
            </a:outerShdw>
          </a:effectLst>
        </p:spPr>
        <p:txBody>
          <a:bodyPr/>
          <a:lstStyle/>
          <a:p>
            <a:pPr algn="just" eaLnBrk="0" hangingPunct="0">
              <a:spcBef>
                <a:spcPct val="20000"/>
              </a:spcBef>
              <a:defRPr/>
            </a:pPr>
            <a:r>
              <a:rPr lang="en-US" sz="900" b="1" dirty="0">
                <a:latin typeface="+mj-lt"/>
                <a:ea typeface="MS PGothic" pitchFamily="34" charset="-128"/>
                <a:cs typeface="MS PGothic" pitchFamily="34" charset="-128"/>
              </a:rPr>
              <a:t>Middle East &amp; North Africa:</a:t>
            </a:r>
            <a:r>
              <a:rPr lang="en-US" sz="900" dirty="0">
                <a:latin typeface="+mj-lt"/>
                <a:ea typeface="ＭＳ Ｐゴシック" pitchFamily="34" charset="-128"/>
                <a:cs typeface="Arial" charset="0"/>
              </a:rPr>
              <a:t> Position built from collaboration with NOCs (</a:t>
            </a:r>
            <a:r>
              <a:rPr lang="en-US" sz="900" dirty="0" err="1">
                <a:latin typeface="+mj-lt"/>
                <a:ea typeface="ＭＳ Ｐゴシック" pitchFamily="34" charset="-128"/>
                <a:cs typeface="Arial" charset="0"/>
              </a:rPr>
              <a:t>Adma-Opco</a:t>
            </a:r>
            <a:r>
              <a:rPr lang="en-US" sz="900" dirty="0">
                <a:latin typeface="+mj-lt"/>
                <a:ea typeface="ＭＳ Ｐゴシック" pitchFamily="34" charset="-128"/>
                <a:cs typeface="Arial" charset="0"/>
              </a:rPr>
              <a:t>, GUPCO, </a:t>
            </a:r>
            <a:r>
              <a:rPr lang="en-US" sz="900" dirty="0" err="1">
                <a:latin typeface="+mj-lt"/>
                <a:ea typeface="ＭＳ Ｐゴシック" pitchFamily="34" charset="-128"/>
                <a:cs typeface="Arial" charset="0"/>
              </a:rPr>
              <a:t>Sonatrach</a:t>
            </a:r>
            <a:r>
              <a:rPr lang="en-US" sz="900" dirty="0">
                <a:latin typeface="+mj-lt"/>
                <a:ea typeface="ＭＳ Ｐゴシック" pitchFamily="34" charset="-128"/>
                <a:cs typeface="Arial" charset="0"/>
              </a:rPr>
              <a:t>, LNOC, etc.).  Substantial new source growth expected from Iraq, Egypt deepwater, offshore Oman.   Exploration opportunities in Jordan.</a:t>
            </a:r>
          </a:p>
          <a:p>
            <a:pPr eaLnBrk="0" hangingPunct="0">
              <a:spcBef>
                <a:spcPct val="20000"/>
              </a:spcBef>
              <a:defRPr/>
            </a:pPr>
            <a:endParaRPr lang="en-US" sz="900" dirty="0">
              <a:latin typeface="+mj-lt"/>
              <a:ea typeface="MS PGothic" pitchFamily="34" charset="-128"/>
              <a:cs typeface="MS PGothic" pitchFamily="34" charset="-128"/>
            </a:endParaRPr>
          </a:p>
        </p:txBody>
      </p:sp>
      <p:sp>
        <p:nvSpPr>
          <p:cNvPr id="9" name="Text Placeholder 2"/>
          <p:cNvSpPr txBox="1">
            <a:spLocks/>
          </p:cNvSpPr>
          <p:nvPr/>
        </p:nvSpPr>
        <p:spPr>
          <a:xfrm>
            <a:off x="3914775" y="4024313"/>
            <a:ext cx="3992563" cy="750887"/>
          </a:xfrm>
          <a:prstGeom prst="rect">
            <a:avLst/>
          </a:prstGeom>
          <a:solidFill>
            <a:schemeClr val="bg1"/>
          </a:solidFill>
          <a:ln>
            <a:solidFill>
              <a:schemeClr val="accent1"/>
            </a:solidFill>
          </a:ln>
          <a:effectLst>
            <a:outerShdw blurRad="50800" dist="38100" dir="2700000" algn="tl" rotWithShape="0">
              <a:prstClr val="black">
                <a:alpha val="40000"/>
              </a:prstClr>
            </a:outerShdw>
          </a:effectLst>
        </p:spPr>
        <p:txBody>
          <a:bodyPr/>
          <a:lstStyle/>
          <a:p>
            <a:pPr algn="just" eaLnBrk="0" hangingPunct="0">
              <a:spcBef>
                <a:spcPct val="20000"/>
              </a:spcBef>
              <a:defRPr/>
            </a:pPr>
            <a:r>
              <a:rPr lang="en-US" sz="900" b="1" dirty="0">
                <a:latin typeface="+mj-lt"/>
                <a:ea typeface="MS PGothic" pitchFamily="34" charset="-128"/>
                <a:cs typeface="MS PGothic" pitchFamily="34" charset="-128"/>
              </a:rPr>
              <a:t>North America:</a:t>
            </a:r>
            <a:r>
              <a:rPr lang="en-US" sz="900" dirty="0">
                <a:latin typeface="+mj-lt"/>
                <a:ea typeface="MS PGothic" pitchFamily="34" charset="-128"/>
                <a:cs typeface="MS PGothic" pitchFamily="34" charset="-128"/>
              </a:rPr>
              <a:t> Second  </a:t>
            </a:r>
            <a:r>
              <a:rPr lang="en-US" sz="900" dirty="0">
                <a:latin typeface="+mj-lt"/>
                <a:ea typeface="MS PGothic"/>
                <a:cs typeface="MS PGothic"/>
              </a:rPr>
              <a:t>largest production region &amp; largest cash flow generator.  Deepwater GOM </a:t>
            </a:r>
            <a:r>
              <a:rPr lang="en-US" sz="900" dirty="0">
                <a:latin typeface="+mj-lt"/>
                <a:ea typeface="ＭＳ Ｐゴシック" pitchFamily="34" charset="-128"/>
                <a:cs typeface="MS PGothic" pitchFamily="34" charset="-128"/>
              </a:rPr>
              <a:t>holds significant growth potential after years of investment.  US L48 portfolio is material, yet declining, source of gas, with a growing emphasis on shale gas.  Additional future growth from Canadian oil sands.</a:t>
            </a:r>
            <a:endParaRPr lang="en-US" sz="900" dirty="0">
              <a:latin typeface="+mj-lt"/>
              <a:ea typeface="MS PGothic" pitchFamily="34" charset="-128"/>
              <a:cs typeface="MS PGothic" pitchFamily="34" charset="-128"/>
            </a:endParaRPr>
          </a:p>
        </p:txBody>
      </p:sp>
      <p:sp>
        <p:nvSpPr>
          <p:cNvPr id="10" name="Text Placeholder 2"/>
          <p:cNvSpPr txBox="1">
            <a:spLocks/>
          </p:cNvSpPr>
          <p:nvPr/>
        </p:nvSpPr>
        <p:spPr>
          <a:xfrm>
            <a:off x="3914775" y="4779963"/>
            <a:ext cx="3992563" cy="750887"/>
          </a:xfrm>
          <a:prstGeom prst="rect">
            <a:avLst/>
          </a:prstGeom>
          <a:solidFill>
            <a:schemeClr val="bg1"/>
          </a:solidFill>
          <a:ln>
            <a:solidFill>
              <a:schemeClr val="accent1"/>
            </a:solidFill>
          </a:ln>
          <a:effectLst>
            <a:outerShdw blurRad="50800" dist="38100" dir="2700000" algn="tl" rotWithShape="0">
              <a:prstClr val="black">
                <a:alpha val="40000"/>
              </a:prstClr>
            </a:outerShdw>
          </a:effectLst>
        </p:spPr>
        <p:txBody>
          <a:bodyPr/>
          <a:lstStyle/>
          <a:p>
            <a:pPr algn="just" eaLnBrk="0" hangingPunct="0">
              <a:spcBef>
                <a:spcPct val="20000"/>
              </a:spcBef>
              <a:defRPr/>
            </a:pPr>
            <a:r>
              <a:rPr lang="en-US" sz="900" b="1" dirty="0">
                <a:latin typeface="+mj-lt"/>
                <a:ea typeface="MS PGothic" pitchFamily="34" charset="-128"/>
                <a:cs typeface="MS PGothic" pitchFamily="34" charset="-128"/>
              </a:rPr>
              <a:t>Russia &amp; Central Asia: </a:t>
            </a:r>
            <a:r>
              <a:rPr lang="en-US" sz="900" dirty="0">
                <a:latin typeface="+mj-lt"/>
                <a:ea typeface="ＭＳ Ｐゴシック" pitchFamily="34" charset="-128"/>
                <a:cs typeface="Arial" charset="0"/>
              </a:rPr>
              <a:t>Principally comprised of TNK-BP venture created in 2003, now BP’s largest source of production, characterized as long-life, slow decline output.  In Azerbaijan, production is from large-scale ACG and Shah-</a:t>
            </a:r>
            <a:r>
              <a:rPr lang="en-US" sz="900" dirty="0" err="1">
                <a:latin typeface="+mj-lt"/>
                <a:ea typeface="ＭＳ Ｐゴシック" pitchFamily="34" charset="-128"/>
                <a:cs typeface="Arial" charset="0"/>
              </a:rPr>
              <a:t>Deniz</a:t>
            </a:r>
            <a:r>
              <a:rPr lang="en-US" sz="900" dirty="0">
                <a:latin typeface="+mj-lt"/>
                <a:ea typeface="ＭＳ Ｐゴシック" pitchFamily="34" charset="-128"/>
                <a:cs typeface="Arial" charset="0"/>
              </a:rPr>
              <a:t>. The Region is the largest source of new source volumes through 2015. </a:t>
            </a:r>
            <a:endParaRPr lang="en-US" sz="900" dirty="0">
              <a:solidFill>
                <a:srgbClr val="FF0000"/>
              </a:solidFill>
              <a:latin typeface="+mj-lt"/>
              <a:ea typeface="MS PGothic" pitchFamily="34" charset="-128"/>
              <a:cs typeface="MS PGothic" pitchFamily="34" charset="-128"/>
            </a:endParaRPr>
          </a:p>
        </p:txBody>
      </p:sp>
      <p:sp>
        <p:nvSpPr>
          <p:cNvPr id="12" name="Text Placeholder 2"/>
          <p:cNvSpPr txBox="1">
            <a:spLocks/>
          </p:cNvSpPr>
          <p:nvPr/>
        </p:nvSpPr>
        <p:spPr>
          <a:xfrm>
            <a:off x="3914775" y="5537200"/>
            <a:ext cx="3992563" cy="750888"/>
          </a:xfrm>
          <a:prstGeom prst="rect">
            <a:avLst/>
          </a:prstGeom>
          <a:solidFill>
            <a:schemeClr val="bg1"/>
          </a:solidFill>
          <a:ln>
            <a:solidFill>
              <a:schemeClr val="accent1"/>
            </a:solidFill>
          </a:ln>
          <a:effectLst>
            <a:outerShdw blurRad="50800" dist="38100" dir="2700000" algn="tl" rotWithShape="0">
              <a:prstClr val="black">
                <a:alpha val="40000"/>
              </a:prstClr>
            </a:outerShdw>
          </a:effectLst>
        </p:spPr>
        <p:txBody>
          <a:bodyPr/>
          <a:lstStyle/>
          <a:p>
            <a:pPr algn="just" eaLnBrk="0" hangingPunct="0">
              <a:spcBef>
                <a:spcPct val="20000"/>
              </a:spcBef>
              <a:defRPr/>
            </a:pPr>
            <a:r>
              <a:rPr lang="en-US" sz="900" b="1" dirty="0">
                <a:latin typeface="+mj-lt"/>
                <a:ea typeface="MS PGothic" pitchFamily="34" charset="-128"/>
                <a:cs typeface="MS PGothic" pitchFamily="34" charset="-128"/>
              </a:rPr>
              <a:t>Sub-Saharan Africa:</a:t>
            </a:r>
            <a:r>
              <a:rPr lang="en-US" sz="900" dirty="0">
                <a:latin typeface="+mj-lt"/>
                <a:ea typeface="ＭＳ Ｐゴシック" pitchFamily="34" charset="-128"/>
                <a:cs typeface="Arial" charset="0"/>
              </a:rPr>
              <a:t>  Operates only in the Angola deepwater play, which quickly emerged as a key oil-producing country.  BP has collaborated with operators TOTAL (Block 17) and Chevron (Block 15).  In the future, development of BP-operated blocks 31 and 18 is expected to reverse the recent decline in production.</a:t>
            </a:r>
          </a:p>
          <a:p>
            <a:pPr eaLnBrk="0" hangingPunct="0">
              <a:spcBef>
                <a:spcPct val="20000"/>
              </a:spcBef>
              <a:defRPr/>
            </a:pPr>
            <a:endParaRPr lang="en-US" sz="900" dirty="0">
              <a:latin typeface="+mj-lt"/>
              <a:ea typeface="MS PGothic" pitchFamily="34" charset="-128"/>
              <a:cs typeface="MS PGothic" pitchFamily="34" charset="-128"/>
            </a:endParaRPr>
          </a:p>
        </p:txBody>
      </p:sp>
      <p:cxnSp>
        <p:nvCxnSpPr>
          <p:cNvPr id="14" name="Straight Connector 13"/>
          <p:cNvCxnSpPr/>
          <p:nvPr/>
        </p:nvCxnSpPr>
        <p:spPr>
          <a:xfrm flipV="1">
            <a:off x="2913063" y="989013"/>
            <a:ext cx="0" cy="5305425"/>
          </a:xfrm>
          <a:prstGeom prst="line">
            <a:avLst/>
          </a:prstGeom>
          <a:ln w="12700">
            <a:solidFill>
              <a:schemeClr val="bg1">
                <a:lumMod val="50000"/>
              </a:schemeClr>
            </a:solidFill>
            <a:prstDash val="dash"/>
          </a:ln>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16" descr="NS Portfolio Plot.emf"/>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179388" y="1081088"/>
            <a:ext cx="7786687" cy="5343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4819" name="Title 2"/>
          <p:cNvSpPr>
            <a:spLocks noGrp="1"/>
          </p:cNvSpPr>
          <p:nvPr>
            <p:ph type="title"/>
          </p:nvPr>
        </p:nvSpPr>
        <p:spPr bwMode="auto">
          <a:xfrm>
            <a:off x="457200" y="0"/>
            <a:ext cx="8229600" cy="733425"/>
          </a:xfrm>
          <a:ln>
            <a:miter lim="800000"/>
            <a:headEnd/>
            <a:tailEnd/>
          </a:ln>
        </p:spPr>
        <p:txBody>
          <a:bodyPr vert="horz" wrap="square" lIns="91440" tIns="45720" rIns="91440" bIns="45720" numCol="1" compatLnSpc="1">
            <a:prstTxWarp prst="textNoShape">
              <a:avLst/>
            </a:prstTxWarp>
            <a:normAutofit fontScale="90000"/>
          </a:bodyPr>
          <a:lstStyle/>
          <a:p>
            <a:pPr eaLnBrk="1" hangingPunct="1">
              <a:defRPr/>
            </a:pPr>
            <a:r>
              <a:rPr lang="en-US" smtClean="0">
                <a:ea typeface="MS PGothic"/>
                <a:cs typeface="MS PGothic"/>
              </a:rPr>
              <a:t>Global Production: </a:t>
            </a:r>
            <a:br>
              <a:rPr lang="en-US" smtClean="0">
                <a:ea typeface="MS PGothic"/>
                <a:cs typeface="MS PGothic"/>
              </a:rPr>
            </a:br>
            <a:r>
              <a:rPr lang="en-US" smtClean="0">
                <a:ea typeface="MS PGothic"/>
                <a:cs typeface="MS PGothic"/>
              </a:rPr>
              <a:t>Country Growth Project Analysis</a:t>
            </a:r>
          </a:p>
        </p:txBody>
      </p:sp>
      <p:sp>
        <p:nvSpPr>
          <p:cNvPr id="79876" name="TextBox 16"/>
          <p:cNvSpPr txBox="1">
            <a:spLocks noChangeArrowheads="1"/>
          </p:cNvSpPr>
          <p:nvPr/>
        </p:nvSpPr>
        <p:spPr bwMode="auto">
          <a:xfrm>
            <a:off x="701675" y="839788"/>
            <a:ext cx="5221288" cy="246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pitchFamily="34" charset="0"/>
                <a:ea typeface="ＭＳ Ｐゴシック"/>
                <a:cs typeface="ＭＳ Ｐゴシック"/>
              </a:defRPr>
            </a:lvl1pPr>
            <a:lvl2pPr marL="742950" indent="-285750" eaLnBrk="0" hangingPunct="0">
              <a:defRPr sz="2400">
                <a:solidFill>
                  <a:schemeClr val="tx1"/>
                </a:solidFill>
                <a:latin typeface="Arial Narrow" pitchFamily="34" charset="0"/>
                <a:ea typeface="ＭＳ Ｐゴシック"/>
                <a:cs typeface="ＭＳ Ｐゴシック"/>
              </a:defRPr>
            </a:lvl2pPr>
            <a:lvl3pPr marL="1143000" indent="-228600" eaLnBrk="0" hangingPunct="0">
              <a:defRPr sz="2400">
                <a:solidFill>
                  <a:schemeClr val="tx1"/>
                </a:solidFill>
                <a:latin typeface="Arial Narrow" pitchFamily="34" charset="0"/>
                <a:ea typeface="ＭＳ Ｐゴシック"/>
                <a:cs typeface="ＭＳ Ｐゴシック"/>
              </a:defRPr>
            </a:lvl3pPr>
            <a:lvl4pPr marL="1600200" indent="-228600" eaLnBrk="0" hangingPunct="0">
              <a:defRPr sz="2400">
                <a:solidFill>
                  <a:schemeClr val="tx1"/>
                </a:solidFill>
                <a:latin typeface="Arial Narrow" pitchFamily="34" charset="0"/>
                <a:ea typeface="ＭＳ Ｐゴシック"/>
                <a:cs typeface="ＭＳ Ｐゴシック"/>
              </a:defRPr>
            </a:lvl4pPr>
            <a:lvl5pPr marL="2057400" indent="-228600" eaLnBrk="0" hangingPunct="0">
              <a:defRPr sz="2400">
                <a:solidFill>
                  <a:schemeClr val="tx1"/>
                </a:solidFill>
                <a:latin typeface="Arial Narrow" pitchFamily="34" charset="0"/>
                <a:ea typeface="ＭＳ Ｐゴシック"/>
                <a:cs typeface="ＭＳ Ｐゴシック"/>
              </a:defRPr>
            </a:lvl5pPr>
            <a:lvl6pPr marL="25146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6pPr>
            <a:lvl7pPr marL="29718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7pPr>
            <a:lvl8pPr marL="34290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8pPr>
            <a:lvl9pPr marL="38862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9pPr>
          </a:lstStyle>
          <a:p>
            <a:pPr eaLnBrk="1" hangingPunct="1"/>
            <a:r>
              <a:rPr lang="en-US" sz="1000" b="1"/>
              <a:t>BP: New Source Production – Number of Projects by 2015 Production and Oil/Gas Split</a:t>
            </a:r>
          </a:p>
        </p:txBody>
      </p:sp>
      <p:sp>
        <p:nvSpPr>
          <p:cNvPr id="13" name="TextBox 12"/>
          <p:cNvSpPr txBox="1"/>
          <p:nvPr/>
        </p:nvSpPr>
        <p:spPr>
          <a:xfrm>
            <a:off x="3413125" y="1141413"/>
            <a:ext cx="2028825" cy="1323975"/>
          </a:xfrm>
          <a:prstGeom prst="rect">
            <a:avLst/>
          </a:prstGeom>
          <a:solidFill>
            <a:schemeClr val="accent5">
              <a:lumMod val="20000"/>
              <a:lumOff val="80000"/>
              <a:alpha val="55000"/>
            </a:schemeClr>
          </a:solidFill>
        </p:spPr>
        <p:txBody>
          <a:bodyPr>
            <a:spAutoFit/>
          </a:bodyPr>
          <a:lstStyle/>
          <a:p>
            <a:pPr algn="just">
              <a:defRPr/>
            </a:pPr>
            <a:r>
              <a:rPr lang="en-US" sz="1000" dirty="0">
                <a:latin typeface="Arial" pitchFamily="34" charset="0"/>
              </a:rPr>
              <a:t>Russia is a leading source of mid-term new source volumes.  Production (from TNK-BP) include expansions to existing areas such as Orenburg, and </a:t>
            </a:r>
            <a:r>
              <a:rPr lang="en-US" sz="1000" dirty="0" err="1">
                <a:latin typeface="Arial" pitchFamily="34" charset="0"/>
              </a:rPr>
              <a:t>greenfield</a:t>
            </a:r>
            <a:r>
              <a:rPr lang="en-US" sz="1000" dirty="0">
                <a:latin typeface="Arial" pitchFamily="34" charset="0"/>
              </a:rPr>
              <a:t> developments such as the </a:t>
            </a:r>
            <a:r>
              <a:rPr lang="en-US" sz="1000" dirty="0" err="1">
                <a:latin typeface="Arial" pitchFamily="34" charset="0"/>
              </a:rPr>
              <a:t>Uvat</a:t>
            </a:r>
            <a:r>
              <a:rPr lang="en-US" sz="1000" dirty="0">
                <a:latin typeface="Arial" pitchFamily="34" charset="0"/>
              </a:rPr>
              <a:t> and </a:t>
            </a:r>
            <a:r>
              <a:rPr lang="en-US" sz="1000" dirty="0" err="1">
                <a:latin typeface="Arial" pitchFamily="34" charset="0"/>
              </a:rPr>
              <a:t>Verkhnechonskoye</a:t>
            </a:r>
            <a:r>
              <a:rPr lang="en-US" sz="1000" dirty="0">
                <a:latin typeface="Arial" pitchFamily="34" charset="0"/>
              </a:rPr>
              <a:t> fields.   </a:t>
            </a:r>
          </a:p>
        </p:txBody>
      </p:sp>
      <p:sp>
        <p:nvSpPr>
          <p:cNvPr id="14" name="TextBox 13"/>
          <p:cNvSpPr txBox="1"/>
          <p:nvPr/>
        </p:nvSpPr>
        <p:spPr>
          <a:xfrm>
            <a:off x="3403600" y="3621088"/>
            <a:ext cx="2028825" cy="1631950"/>
          </a:xfrm>
          <a:prstGeom prst="rect">
            <a:avLst/>
          </a:prstGeom>
          <a:solidFill>
            <a:schemeClr val="accent5">
              <a:lumMod val="20000"/>
              <a:lumOff val="80000"/>
              <a:alpha val="55000"/>
            </a:schemeClr>
          </a:solidFill>
        </p:spPr>
        <p:txBody>
          <a:bodyPr>
            <a:spAutoFit/>
          </a:bodyPr>
          <a:lstStyle/>
          <a:p>
            <a:pPr algn="just">
              <a:defRPr/>
            </a:pPr>
            <a:r>
              <a:rPr lang="en-US" sz="1000" dirty="0">
                <a:latin typeface="Arial" pitchFamily="34" charset="0"/>
              </a:rPr>
              <a:t>By 2015, the US represents the largest area for BP, by number of project.  The US holds 11 new source project, of which 9 are GOM deepwater and 2 are onshore Alaska.</a:t>
            </a:r>
          </a:p>
          <a:p>
            <a:pPr algn="just">
              <a:defRPr/>
            </a:pPr>
            <a:endParaRPr lang="en-US" sz="1000" dirty="0">
              <a:latin typeface="Arial" pitchFamily="34" charset="0"/>
            </a:endParaRPr>
          </a:p>
          <a:p>
            <a:pPr algn="just">
              <a:defRPr/>
            </a:pPr>
            <a:r>
              <a:rPr lang="en-US" sz="1000" dirty="0">
                <a:latin typeface="Arial" pitchFamily="34" charset="0"/>
              </a:rPr>
              <a:t>BP’s new source Canadian oil sands projects are expected </a:t>
            </a:r>
            <a:r>
              <a:rPr lang="en-US" sz="1000" dirty="0" err="1">
                <a:latin typeface="Arial" pitchFamily="34" charset="0"/>
              </a:rPr>
              <a:t>onstream</a:t>
            </a:r>
            <a:r>
              <a:rPr lang="en-US" sz="1000" dirty="0">
                <a:latin typeface="Arial" pitchFamily="34" charset="0"/>
              </a:rPr>
              <a:t> post-2015</a:t>
            </a:r>
          </a:p>
        </p:txBody>
      </p:sp>
      <p:sp>
        <p:nvSpPr>
          <p:cNvPr id="15" name="TextBox 14"/>
          <p:cNvSpPr txBox="1"/>
          <p:nvPr/>
        </p:nvSpPr>
        <p:spPr>
          <a:xfrm>
            <a:off x="1273175" y="1473200"/>
            <a:ext cx="1527175" cy="1016000"/>
          </a:xfrm>
          <a:prstGeom prst="rect">
            <a:avLst/>
          </a:prstGeom>
          <a:solidFill>
            <a:schemeClr val="accent5">
              <a:lumMod val="20000"/>
              <a:lumOff val="80000"/>
              <a:alpha val="55000"/>
            </a:schemeClr>
          </a:solidFill>
        </p:spPr>
        <p:txBody>
          <a:bodyPr>
            <a:spAutoFit/>
          </a:bodyPr>
          <a:lstStyle>
            <a:lvl1pPr eaLnBrk="0" hangingPunct="0">
              <a:defRPr sz="2400">
                <a:solidFill>
                  <a:schemeClr val="tx1"/>
                </a:solidFill>
                <a:latin typeface="Arial Narrow" charset="0"/>
                <a:ea typeface="ＭＳ Ｐゴシック" charset="0"/>
                <a:cs typeface="MS PGothic" charset="0"/>
              </a:defRPr>
            </a:lvl1pPr>
            <a:lvl2pPr marL="742950" indent="-285750" eaLnBrk="0" hangingPunct="0">
              <a:defRPr sz="2400">
                <a:solidFill>
                  <a:schemeClr val="tx1"/>
                </a:solidFill>
                <a:latin typeface="Arial Narrow" charset="0"/>
                <a:ea typeface="MS PGothic" charset="0"/>
                <a:cs typeface="MS PGothic" charset="0"/>
              </a:defRPr>
            </a:lvl2pPr>
            <a:lvl3pPr marL="1143000" indent="-228600" eaLnBrk="0" hangingPunct="0">
              <a:defRPr sz="2400">
                <a:solidFill>
                  <a:schemeClr val="tx1"/>
                </a:solidFill>
                <a:latin typeface="Arial Narrow" charset="0"/>
                <a:ea typeface="MS PGothic" charset="0"/>
                <a:cs typeface="MS PGothic" charset="0"/>
              </a:defRPr>
            </a:lvl3pPr>
            <a:lvl4pPr marL="1600200" indent="-228600" eaLnBrk="0" hangingPunct="0">
              <a:defRPr sz="2400">
                <a:solidFill>
                  <a:schemeClr val="tx1"/>
                </a:solidFill>
                <a:latin typeface="Arial Narrow" charset="0"/>
                <a:ea typeface="MS PGothic" charset="0"/>
                <a:cs typeface="MS PGothic" charset="0"/>
              </a:defRPr>
            </a:lvl4pPr>
            <a:lvl5pPr marL="2057400" indent="-228600" eaLnBrk="0" hangingPunct="0">
              <a:defRPr sz="2400">
                <a:solidFill>
                  <a:schemeClr val="tx1"/>
                </a:solidFill>
                <a:latin typeface="Arial Narrow"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Narrow"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Narrow"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Narrow"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Narrow" charset="0"/>
                <a:ea typeface="MS PGothic" charset="0"/>
                <a:cs typeface="MS PGothic" charset="0"/>
              </a:defRPr>
            </a:lvl9pPr>
          </a:lstStyle>
          <a:p>
            <a:pPr algn="just" eaLnBrk="1" hangingPunct="1">
              <a:defRPr/>
            </a:pPr>
            <a:r>
              <a:rPr lang="en-US" sz="1000" dirty="0" smtClean="0">
                <a:latin typeface="Arial" pitchFamily="34" charset="0"/>
                <a:cs typeface="Arial" pitchFamily="34" charset="0"/>
              </a:rPr>
              <a:t>BP’s participation in Azerbaijan’s ACG Phases 1-4 is among the largest net new source projects in the BP portfolio</a:t>
            </a:r>
            <a:endParaRPr lang="en-US" sz="1000" dirty="0">
              <a:latin typeface="Arial" pitchFamily="34" charset="0"/>
              <a:cs typeface="Arial" pitchFamily="34" charset="0"/>
            </a:endParaRPr>
          </a:p>
        </p:txBody>
      </p:sp>
      <p:sp>
        <p:nvSpPr>
          <p:cNvPr id="16" name="TextBox 15"/>
          <p:cNvSpPr txBox="1"/>
          <p:nvPr/>
        </p:nvSpPr>
        <p:spPr>
          <a:xfrm>
            <a:off x="1144588" y="3517900"/>
            <a:ext cx="2181225" cy="1016000"/>
          </a:xfrm>
          <a:prstGeom prst="rect">
            <a:avLst/>
          </a:prstGeom>
          <a:solidFill>
            <a:schemeClr val="accent5">
              <a:lumMod val="20000"/>
              <a:lumOff val="80000"/>
              <a:alpha val="55000"/>
            </a:schemeClr>
          </a:solidFill>
        </p:spPr>
        <p:txBody>
          <a:bodyPr>
            <a:spAutoFit/>
          </a:bodyPr>
          <a:lstStyle/>
          <a:p>
            <a:pPr algn="just">
              <a:defRPr/>
            </a:pPr>
            <a:r>
              <a:rPr lang="en-US" sz="1000" dirty="0">
                <a:latin typeface="Arial" pitchFamily="34" charset="0"/>
              </a:rPr>
              <a:t>The Asia-Pacific Region (Indonesia, Australia) and the MENA Region (Egypt, Algeria, Oman) are the key providers of new source gas in the medium term. </a:t>
            </a:r>
          </a:p>
        </p:txBody>
      </p:sp>
      <p:sp>
        <p:nvSpPr>
          <p:cNvPr id="79881" name="Text Placeholder 8"/>
          <p:cNvSpPr txBox="1">
            <a:spLocks/>
          </p:cNvSpPr>
          <p:nvPr/>
        </p:nvSpPr>
        <p:spPr bwMode="auto">
          <a:xfrm>
            <a:off x="5546725" y="3289300"/>
            <a:ext cx="3398838" cy="2708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175" indent="-3175" eaLnBrk="0" hangingPunct="0">
              <a:tabLst>
                <a:tab pos="228600" algn="l"/>
              </a:tabLst>
              <a:defRPr sz="2400">
                <a:solidFill>
                  <a:schemeClr val="tx1"/>
                </a:solidFill>
                <a:latin typeface="Arial Narrow" pitchFamily="34" charset="0"/>
                <a:ea typeface="ＭＳ Ｐゴシック"/>
                <a:cs typeface="ＭＳ Ｐゴシック"/>
              </a:defRPr>
            </a:lvl1pPr>
            <a:lvl2pPr marL="742950" indent="-285750" eaLnBrk="0" hangingPunct="0">
              <a:tabLst>
                <a:tab pos="228600" algn="l"/>
              </a:tabLst>
              <a:defRPr sz="2400">
                <a:solidFill>
                  <a:schemeClr val="tx1"/>
                </a:solidFill>
                <a:latin typeface="Arial Narrow" pitchFamily="34" charset="0"/>
                <a:ea typeface="ＭＳ Ｐゴシック"/>
                <a:cs typeface="ＭＳ Ｐゴシック"/>
              </a:defRPr>
            </a:lvl2pPr>
            <a:lvl3pPr marL="1143000" indent="-228600" eaLnBrk="0" hangingPunct="0">
              <a:tabLst>
                <a:tab pos="228600" algn="l"/>
              </a:tabLst>
              <a:defRPr sz="2400">
                <a:solidFill>
                  <a:schemeClr val="tx1"/>
                </a:solidFill>
                <a:latin typeface="Arial Narrow" pitchFamily="34" charset="0"/>
                <a:ea typeface="ＭＳ Ｐゴシック"/>
                <a:cs typeface="ＭＳ Ｐゴシック"/>
              </a:defRPr>
            </a:lvl3pPr>
            <a:lvl4pPr marL="1600200" indent="-228600" eaLnBrk="0" hangingPunct="0">
              <a:tabLst>
                <a:tab pos="228600" algn="l"/>
              </a:tabLst>
              <a:defRPr sz="2400">
                <a:solidFill>
                  <a:schemeClr val="tx1"/>
                </a:solidFill>
                <a:latin typeface="Arial Narrow" pitchFamily="34" charset="0"/>
                <a:ea typeface="ＭＳ Ｐゴシック"/>
                <a:cs typeface="ＭＳ Ｐゴシック"/>
              </a:defRPr>
            </a:lvl4pPr>
            <a:lvl5pPr marL="2057400" indent="-228600" eaLnBrk="0" hangingPunct="0">
              <a:tabLst>
                <a:tab pos="228600" algn="l"/>
              </a:tabLst>
              <a:defRPr sz="2400">
                <a:solidFill>
                  <a:schemeClr val="tx1"/>
                </a:solidFill>
                <a:latin typeface="Arial Narrow" pitchFamily="34" charset="0"/>
                <a:ea typeface="ＭＳ Ｐゴシック"/>
                <a:cs typeface="ＭＳ Ｐゴシック"/>
              </a:defRPr>
            </a:lvl5pPr>
            <a:lvl6pPr marL="2514600" indent="-228600" defTabSz="457200" eaLnBrk="0" fontAlgn="base" hangingPunct="0">
              <a:spcBef>
                <a:spcPct val="0"/>
              </a:spcBef>
              <a:spcAft>
                <a:spcPct val="0"/>
              </a:spcAft>
              <a:tabLst>
                <a:tab pos="228600" algn="l"/>
              </a:tabLst>
              <a:defRPr sz="2400">
                <a:solidFill>
                  <a:schemeClr val="tx1"/>
                </a:solidFill>
                <a:latin typeface="Arial Narrow" pitchFamily="34" charset="0"/>
                <a:ea typeface="ＭＳ Ｐゴシック"/>
                <a:cs typeface="ＭＳ Ｐゴシック"/>
              </a:defRPr>
            </a:lvl6pPr>
            <a:lvl7pPr marL="2971800" indent="-228600" defTabSz="457200" eaLnBrk="0" fontAlgn="base" hangingPunct="0">
              <a:spcBef>
                <a:spcPct val="0"/>
              </a:spcBef>
              <a:spcAft>
                <a:spcPct val="0"/>
              </a:spcAft>
              <a:tabLst>
                <a:tab pos="228600" algn="l"/>
              </a:tabLst>
              <a:defRPr sz="2400">
                <a:solidFill>
                  <a:schemeClr val="tx1"/>
                </a:solidFill>
                <a:latin typeface="Arial Narrow" pitchFamily="34" charset="0"/>
                <a:ea typeface="ＭＳ Ｐゴシック"/>
                <a:cs typeface="ＭＳ Ｐゴシック"/>
              </a:defRPr>
            </a:lvl7pPr>
            <a:lvl8pPr marL="3429000" indent="-228600" defTabSz="457200" eaLnBrk="0" fontAlgn="base" hangingPunct="0">
              <a:spcBef>
                <a:spcPct val="0"/>
              </a:spcBef>
              <a:spcAft>
                <a:spcPct val="0"/>
              </a:spcAft>
              <a:tabLst>
                <a:tab pos="228600" algn="l"/>
              </a:tabLst>
              <a:defRPr sz="2400">
                <a:solidFill>
                  <a:schemeClr val="tx1"/>
                </a:solidFill>
                <a:latin typeface="Arial Narrow" pitchFamily="34" charset="0"/>
                <a:ea typeface="ＭＳ Ｐゴシック"/>
                <a:cs typeface="ＭＳ Ｐゴシック"/>
              </a:defRPr>
            </a:lvl8pPr>
            <a:lvl9pPr marL="3886200" indent="-228600" defTabSz="457200" eaLnBrk="0" fontAlgn="base" hangingPunct="0">
              <a:spcBef>
                <a:spcPct val="0"/>
              </a:spcBef>
              <a:spcAft>
                <a:spcPct val="0"/>
              </a:spcAft>
              <a:tabLst>
                <a:tab pos="228600" algn="l"/>
              </a:tabLst>
              <a:defRPr sz="2400">
                <a:solidFill>
                  <a:schemeClr val="tx1"/>
                </a:solidFill>
                <a:latin typeface="Arial Narrow" pitchFamily="34" charset="0"/>
                <a:ea typeface="ＭＳ Ｐゴシック"/>
                <a:cs typeface="ＭＳ Ｐゴシック"/>
              </a:defRPr>
            </a:lvl9pPr>
          </a:lstStyle>
          <a:p>
            <a:pPr algn="just">
              <a:spcBef>
                <a:spcPct val="20000"/>
              </a:spcBef>
              <a:buFont typeface="Arial" pitchFamily="34" charset="0"/>
              <a:buNone/>
            </a:pPr>
            <a:r>
              <a:rPr lang="en-US" sz="1200" dirty="0">
                <a:latin typeface="+mj-lt"/>
              </a:rPr>
              <a:t>BP’s new source portfolio is driven by (1) Deepwater projects (Angola and US GOM); and (2) Russia (mostly onshore oil). </a:t>
            </a:r>
          </a:p>
          <a:p>
            <a:pPr algn="just">
              <a:spcBef>
                <a:spcPct val="20000"/>
              </a:spcBef>
              <a:buFont typeface="Arial" pitchFamily="34" charset="0"/>
              <a:buNone/>
            </a:pPr>
            <a:endParaRPr lang="en-US" sz="1200" dirty="0">
              <a:latin typeface="+mj-lt"/>
            </a:endParaRPr>
          </a:p>
          <a:p>
            <a:pPr algn="just">
              <a:spcBef>
                <a:spcPct val="20000"/>
              </a:spcBef>
              <a:buFont typeface="Arial" pitchFamily="34" charset="0"/>
              <a:buNone/>
            </a:pPr>
            <a:r>
              <a:rPr lang="en-US" sz="1200" dirty="0" smtClean="0">
                <a:latin typeface="+mj-lt"/>
              </a:rPr>
              <a:t>Asia-Pacific region </a:t>
            </a:r>
            <a:r>
              <a:rPr lang="en-US" sz="1200" smtClean="0">
                <a:latin typeface="+mj-lt"/>
              </a:rPr>
              <a:t>is </a:t>
            </a:r>
            <a:r>
              <a:rPr lang="en-US" sz="1200" smtClean="0">
                <a:latin typeface="+mj-lt"/>
              </a:rPr>
              <a:t>gas-weighted</a:t>
            </a:r>
            <a:r>
              <a:rPr lang="en-US" sz="1200" dirty="0" smtClean="0">
                <a:latin typeface="+mj-lt"/>
              </a:rPr>
              <a:t>.</a:t>
            </a:r>
            <a:endParaRPr lang="en-US" sz="1200" dirty="0">
              <a:latin typeface="+mj-lt"/>
            </a:endParaRPr>
          </a:p>
          <a:p>
            <a:pPr algn="just">
              <a:spcBef>
                <a:spcPct val="20000"/>
              </a:spcBef>
              <a:buFont typeface="Arial" pitchFamily="34" charset="0"/>
              <a:buNone/>
            </a:pPr>
            <a:endParaRPr lang="en-US" sz="1200" dirty="0">
              <a:latin typeface="+mj-lt"/>
            </a:endParaRPr>
          </a:p>
          <a:p>
            <a:pPr algn="just">
              <a:spcBef>
                <a:spcPct val="20000"/>
              </a:spcBef>
              <a:buFont typeface="Arial" pitchFamily="34" charset="0"/>
              <a:buNone/>
            </a:pPr>
            <a:r>
              <a:rPr lang="en-US" sz="1200" dirty="0" smtClean="0">
                <a:latin typeface="+mj-lt"/>
              </a:rPr>
              <a:t>Unconventional resources and oil </a:t>
            </a:r>
            <a:r>
              <a:rPr lang="en-US" sz="1200" dirty="0">
                <a:latin typeface="+mj-lt"/>
              </a:rPr>
              <a:t>sands </a:t>
            </a:r>
            <a:r>
              <a:rPr lang="en-US" sz="1200" dirty="0" smtClean="0">
                <a:latin typeface="+mj-lt"/>
              </a:rPr>
              <a:t>deliver materiality post-2020. </a:t>
            </a:r>
            <a:endParaRPr lang="en-US" sz="1200" dirty="0">
              <a:latin typeface="+mj-lt"/>
            </a:endParaRPr>
          </a:p>
        </p:txBody>
      </p:sp>
      <p:sp>
        <p:nvSpPr>
          <p:cNvPr id="18" name="TextBox 17"/>
          <p:cNvSpPr txBox="1"/>
          <p:nvPr/>
        </p:nvSpPr>
        <p:spPr>
          <a:xfrm>
            <a:off x="915988" y="3003550"/>
            <a:ext cx="2028825" cy="400050"/>
          </a:xfrm>
          <a:prstGeom prst="rect">
            <a:avLst/>
          </a:prstGeom>
          <a:solidFill>
            <a:schemeClr val="accent5">
              <a:lumMod val="20000"/>
              <a:lumOff val="80000"/>
              <a:alpha val="55000"/>
            </a:schemeClr>
          </a:solidFill>
        </p:spPr>
        <p:txBody>
          <a:bodyPr>
            <a:spAutoFit/>
          </a:bodyPr>
          <a:lstStyle/>
          <a:p>
            <a:pPr algn="just">
              <a:defRPr/>
            </a:pPr>
            <a:r>
              <a:rPr lang="en-US" sz="1000" dirty="0">
                <a:latin typeface="+mj-lt"/>
                <a:ea typeface="MS PGothic" pitchFamily="34" charset="-128"/>
                <a:cs typeface="Arial" charset="0"/>
              </a:rPr>
              <a:t>Angola deepwater provides large share of new source oil.</a:t>
            </a:r>
          </a:p>
        </p:txBody>
      </p:sp>
      <p:sp>
        <p:nvSpPr>
          <p:cNvPr id="79883" name="TextBox 16"/>
          <p:cNvSpPr txBox="1">
            <a:spLocks noChangeArrowheads="1"/>
          </p:cNvSpPr>
          <p:nvPr/>
        </p:nvSpPr>
        <p:spPr bwMode="auto">
          <a:xfrm>
            <a:off x="1323975" y="5467350"/>
            <a:ext cx="920750" cy="200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Narrow" pitchFamily="34" charset="0"/>
                <a:ea typeface="ＭＳ Ｐゴシック"/>
                <a:cs typeface="ＭＳ Ｐゴシック"/>
              </a:defRPr>
            </a:lvl1pPr>
            <a:lvl2pPr marL="742950" indent="-285750" eaLnBrk="0" hangingPunct="0">
              <a:defRPr sz="2400">
                <a:solidFill>
                  <a:schemeClr val="tx1"/>
                </a:solidFill>
                <a:latin typeface="Arial Narrow" pitchFamily="34" charset="0"/>
                <a:ea typeface="ＭＳ Ｐゴシック"/>
                <a:cs typeface="ＭＳ Ｐゴシック"/>
              </a:defRPr>
            </a:lvl2pPr>
            <a:lvl3pPr marL="1143000" indent="-228600" eaLnBrk="0" hangingPunct="0">
              <a:defRPr sz="2400">
                <a:solidFill>
                  <a:schemeClr val="tx1"/>
                </a:solidFill>
                <a:latin typeface="Arial Narrow" pitchFamily="34" charset="0"/>
                <a:ea typeface="ＭＳ Ｐゴシック"/>
                <a:cs typeface="ＭＳ Ｐゴシック"/>
              </a:defRPr>
            </a:lvl3pPr>
            <a:lvl4pPr marL="1600200" indent="-228600" eaLnBrk="0" hangingPunct="0">
              <a:defRPr sz="2400">
                <a:solidFill>
                  <a:schemeClr val="tx1"/>
                </a:solidFill>
                <a:latin typeface="Arial Narrow" pitchFamily="34" charset="0"/>
                <a:ea typeface="ＭＳ Ｐゴシック"/>
                <a:cs typeface="ＭＳ Ｐゴシック"/>
              </a:defRPr>
            </a:lvl4pPr>
            <a:lvl5pPr marL="2057400" indent="-228600" eaLnBrk="0" hangingPunct="0">
              <a:defRPr sz="2400">
                <a:solidFill>
                  <a:schemeClr val="tx1"/>
                </a:solidFill>
                <a:latin typeface="Arial Narrow" pitchFamily="34" charset="0"/>
                <a:ea typeface="ＭＳ Ｐゴシック"/>
                <a:cs typeface="ＭＳ Ｐゴシック"/>
              </a:defRPr>
            </a:lvl5pPr>
            <a:lvl6pPr marL="25146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6pPr>
            <a:lvl7pPr marL="29718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7pPr>
            <a:lvl8pPr marL="34290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8pPr>
            <a:lvl9pPr marL="38862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9pPr>
          </a:lstStyle>
          <a:p>
            <a:pPr eaLnBrk="1" hangingPunct="1"/>
            <a:r>
              <a:rPr lang="en-US" sz="700">
                <a:latin typeface="Arial" pitchFamily="34" charset="0"/>
              </a:rPr>
              <a:t>Trinidad &amp; Tobago</a:t>
            </a:r>
          </a:p>
        </p:txBody>
      </p:sp>
      <p:sp>
        <p:nvSpPr>
          <p:cNvPr id="79884" name="TextBox 18"/>
          <p:cNvSpPr txBox="1">
            <a:spLocks noChangeArrowheads="1"/>
          </p:cNvSpPr>
          <p:nvPr/>
        </p:nvSpPr>
        <p:spPr bwMode="auto">
          <a:xfrm>
            <a:off x="1362075" y="5353050"/>
            <a:ext cx="461963" cy="200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Narrow" pitchFamily="34" charset="0"/>
                <a:ea typeface="ＭＳ Ｐゴシック"/>
                <a:cs typeface="ＭＳ Ｐゴシック"/>
              </a:defRPr>
            </a:lvl1pPr>
            <a:lvl2pPr marL="742950" indent="-285750" eaLnBrk="0" hangingPunct="0">
              <a:defRPr sz="2400">
                <a:solidFill>
                  <a:schemeClr val="tx1"/>
                </a:solidFill>
                <a:latin typeface="Arial Narrow" pitchFamily="34" charset="0"/>
                <a:ea typeface="ＭＳ Ｐゴシック"/>
                <a:cs typeface="ＭＳ Ｐゴシック"/>
              </a:defRPr>
            </a:lvl2pPr>
            <a:lvl3pPr marL="1143000" indent="-228600" eaLnBrk="0" hangingPunct="0">
              <a:defRPr sz="2400">
                <a:solidFill>
                  <a:schemeClr val="tx1"/>
                </a:solidFill>
                <a:latin typeface="Arial Narrow" pitchFamily="34" charset="0"/>
                <a:ea typeface="ＭＳ Ｐゴシック"/>
                <a:cs typeface="ＭＳ Ｐゴシック"/>
              </a:defRPr>
            </a:lvl3pPr>
            <a:lvl4pPr marL="1600200" indent="-228600" eaLnBrk="0" hangingPunct="0">
              <a:defRPr sz="2400">
                <a:solidFill>
                  <a:schemeClr val="tx1"/>
                </a:solidFill>
                <a:latin typeface="Arial Narrow" pitchFamily="34" charset="0"/>
                <a:ea typeface="ＭＳ Ｐゴシック"/>
                <a:cs typeface="ＭＳ Ｐゴシック"/>
              </a:defRPr>
            </a:lvl4pPr>
            <a:lvl5pPr marL="2057400" indent="-228600" eaLnBrk="0" hangingPunct="0">
              <a:defRPr sz="2400">
                <a:solidFill>
                  <a:schemeClr val="tx1"/>
                </a:solidFill>
                <a:latin typeface="Arial Narrow" pitchFamily="34" charset="0"/>
                <a:ea typeface="ＭＳ Ｐゴシック"/>
                <a:cs typeface="ＭＳ Ｐゴシック"/>
              </a:defRPr>
            </a:lvl5pPr>
            <a:lvl6pPr marL="25146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6pPr>
            <a:lvl7pPr marL="29718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7pPr>
            <a:lvl8pPr marL="34290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8pPr>
            <a:lvl9pPr marL="38862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9pPr>
          </a:lstStyle>
          <a:p>
            <a:pPr eaLnBrk="1" hangingPunct="1"/>
            <a:r>
              <a:rPr lang="en-US" sz="700">
                <a:latin typeface="Arial" pitchFamily="34" charset="0"/>
              </a:rPr>
              <a:t>Algeria</a:t>
            </a:r>
          </a:p>
        </p:txBody>
      </p:sp>
      <p:sp>
        <p:nvSpPr>
          <p:cNvPr id="79885" name="TextBox 19"/>
          <p:cNvSpPr txBox="1">
            <a:spLocks noChangeArrowheads="1"/>
          </p:cNvSpPr>
          <p:nvPr/>
        </p:nvSpPr>
        <p:spPr bwMode="auto">
          <a:xfrm>
            <a:off x="790575" y="4543425"/>
            <a:ext cx="487363" cy="200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Narrow" pitchFamily="34" charset="0"/>
                <a:ea typeface="ＭＳ Ｐゴシック"/>
                <a:cs typeface="ＭＳ Ｐゴシック"/>
              </a:defRPr>
            </a:lvl1pPr>
            <a:lvl2pPr marL="742950" indent="-285750" eaLnBrk="0" hangingPunct="0">
              <a:defRPr sz="2400">
                <a:solidFill>
                  <a:schemeClr val="tx1"/>
                </a:solidFill>
                <a:latin typeface="Arial Narrow" pitchFamily="34" charset="0"/>
                <a:ea typeface="ＭＳ Ｐゴシック"/>
                <a:cs typeface="ＭＳ Ｐゴシック"/>
              </a:defRPr>
            </a:lvl2pPr>
            <a:lvl3pPr marL="1143000" indent="-228600" eaLnBrk="0" hangingPunct="0">
              <a:defRPr sz="2400">
                <a:solidFill>
                  <a:schemeClr val="tx1"/>
                </a:solidFill>
                <a:latin typeface="Arial Narrow" pitchFamily="34" charset="0"/>
                <a:ea typeface="ＭＳ Ｐゴシック"/>
                <a:cs typeface="ＭＳ Ｐゴシック"/>
              </a:defRPr>
            </a:lvl3pPr>
            <a:lvl4pPr marL="1600200" indent="-228600" eaLnBrk="0" hangingPunct="0">
              <a:defRPr sz="2400">
                <a:solidFill>
                  <a:schemeClr val="tx1"/>
                </a:solidFill>
                <a:latin typeface="Arial Narrow" pitchFamily="34" charset="0"/>
                <a:ea typeface="ＭＳ Ｐゴシック"/>
                <a:cs typeface="ＭＳ Ｐゴシック"/>
              </a:defRPr>
            </a:lvl4pPr>
            <a:lvl5pPr marL="2057400" indent="-228600" eaLnBrk="0" hangingPunct="0">
              <a:defRPr sz="2400">
                <a:solidFill>
                  <a:schemeClr val="tx1"/>
                </a:solidFill>
                <a:latin typeface="Arial Narrow" pitchFamily="34" charset="0"/>
                <a:ea typeface="ＭＳ Ｐゴシック"/>
                <a:cs typeface="ＭＳ Ｐゴシック"/>
              </a:defRPr>
            </a:lvl5pPr>
            <a:lvl6pPr marL="25146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6pPr>
            <a:lvl7pPr marL="29718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7pPr>
            <a:lvl8pPr marL="34290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8pPr>
            <a:lvl9pPr marL="38862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9pPr>
          </a:lstStyle>
          <a:p>
            <a:pPr eaLnBrk="1" hangingPunct="1"/>
            <a:r>
              <a:rPr lang="en-US" sz="700">
                <a:latin typeface="Arial" pitchFamily="34" charset="0"/>
              </a:rPr>
              <a:t>Norway</a:t>
            </a:r>
          </a:p>
        </p:txBody>
      </p:sp>
      <p:sp>
        <p:nvSpPr>
          <p:cNvPr id="79886" name="TextBox 20"/>
          <p:cNvSpPr txBox="1">
            <a:spLocks noChangeArrowheads="1"/>
          </p:cNvSpPr>
          <p:nvPr/>
        </p:nvSpPr>
        <p:spPr bwMode="auto">
          <a:xfrm>
            <a:off x="1800225" y="4686300"/>
            <a:ext cx="531813" cy="200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Narrow" pitchFamily="34" charset="0"/>
                <a:ea typeface="ＭＳ Ｐゴシック"/>
                <a:cs typeface="ＭＳ Ｐゴシック"/>
              </a:defRPr>
            </a:lvl1pPr>
            <a:lvl2pPr marL="742950" indent="-285750" eaLnBrk="0" hangingPunct="0">
              <a:defRPr sz="2400">
                <a:solidFill>
                  <a:schemeClr val="tx1"/>
                </a:solidFill>
                <a:latin typeface="Arial Narrow" pitchFamily="34" charset="0"/>
                <a:ea typeface="ＭＳ Ｐゴシック"/>
                <a:cs typeface="ＭＳ Ｐゴシック"/>
              </a:defRPr>
            </a:lvl2pPr>
            <a:lvl3pPr marL="1143000" indent="-228600" eaLnBrk="0" hangingPunct="0">
              <a:defRPr sz="2400">
                <a:solidFill>
                  <a:schemeClr val="tx1"/>
                </a:solidFill>
                <a:latin typeface="Arial Narrow" pitchFamily="34" charset="0"/>
                <a:ea typeface="ＭＳ Ｐゴシック"/>
                <a:cs typeface="ＭＳ Ｐゴシック"/>
              </a:defRPr>
            </a:lvl3pPr>
            <a:lvl4pPr marL="1600200" indent="-228600" eaLnBrk="0" hangingPunct="0">
              <a:defRPr sz="2400">
                <a:solidFill>
                  <a:schemeClr val="tx1"/>
                </a:solidFill>
                <a:latin typeface="Arial Narrow" pitchFamily="34" charset="0"/>
                <a:ea typeface="ＭＳ Ｐゴシック"/>
                <a:cs typeface="ＭＳ Ｐゴシック"/>
              </a:defRPr>
            </a:lvl4pPr>
            <a:lvl5pPr marL="2057400" indent="-228600" eaLnBrk="0" hangingPunct="0">
              <a:defRPr sz="2400">
                <a:solidFill>
                  <a:schemeClr val="tx1"/>
                </a:solidFill>
                <a:latin typeface="Arial Narrow" pitchFamily="34" charset="0"/>
                <a:ea typeface="ＭＳ Ｐゴシック"/>
                <a:cs typeface="ＭＳ Ｐゴシック"/>
              </a:defRPr>
            </a:lvl5pPr>
            <a:lvl6pPr marL="25146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6pPr>
            <a:lvl7pPr marL="29718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7pPr>
            <a:lvl8pPr marL="34290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8pPr>
            <a:lvl9pPr marL="38862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9pPr>
          </a:lstStyle>
          <a:p>
            <a:pPr eaLnBrk="1" hangingPunct="1"/>
            <a:r>
              <a:rPr lang="en-US" sz="700">
                <a:latin typeface="Arial" pitchFamily="34" charset="0"/>
              </a:rPr>
              <a:t>Australia</a:t>
            </a:r>
          </a:p>
        </p:txBody>
      </p:sp>
      <p:sp>
        <p:nvSpPr>
          <p:cNvPr id="79887" name="TextBox 21"/>
          <p:cNvSpPr txBox="1">
            <a:spLocks noChangeArrowheads="1"/>
          </p:cNvSpPr>
          <p:nvPr/>
        </p:nvSpPr>
        <p:spPr bwMode="auto">
          <a:xfrm>
            <a:off x="628650" y="3714750"/>
            <a:ext cx="414338" cy="200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Narrow" pitchFamily="34" charset="0"/>
                <a:ea typeface="ＭＳ Ｐゴシック"/>
                <a:cs typeface="ＭＳ Ｐゴシック"/>
              </a:defRPr>
            </a:lvl1pPr>
            <a:lvl2pPr marL="742950" indent="-285750" eaLnBrk="0" hangingPunct="0">
              <a:defRPr sz="2400">
                <a:solidFill>
                  <a:schemeClr val="tx1"/>
                </a:solidFill>
                <a:latin typeface="Arial Narrow" pitchFamily="34" charset="0"/>
                <a:ea typeface="ＭＳ Ｐゴシック"/>
                <a:cs typeface="ＭＳ Ｐゴシック"/>
              </a:defRPr>
            </a:lvl2pPr>
            <a:lvl3pPr marL="1143000" indent="-228600" eaLnBrk="0" hangingPunct="0">
              <a:defRPr sz="2400">
                <a:solidFill>
                  <a:schemeClr val="tx1"/>
                </a:solidFill>
                <a:latin typeface="Arial Narrow" pitchFamily="34" charset="0"/>
                <a:ea typeface="ＭＳ Ｐゴシック"/>
                <a:cs typeface="ＭＳ Ｐゴシック"/>
              </a:defRPr>
            </a:lvl3pPr>
            <a:lvl4pPr marL="1600200" indent="-228600" eaLnBrk="0" hangingPunct="0">
              <a:defRPr sz="2400">
                <a:solidFill>
                  <a:schemeClr val="tx1"/>
                </a:solidFill>
                <a:latin typeface="Arial Narrow" pitchFamily="34" charset="0"/>
                <a:ea typeface="ＭＳ Ｐゴシック"/>
                <a:cs typeface="ＭＳ Ｐゴシック"/>
              </a:defRPr>
            </a:lvl4pPr>
            <a:lvl5pPr marL="2057400" indent="-228600" eaLnBrk="0" hangingPunct="0">
              <a:defRPr sz="2400">
                <a:solidFill>
                  <a:schemeClr val="tx1"/>
                </a:solidFill>
                <a:latin typeface="Arial Narrow" pitchFamily="34" charset="0"/>
                <a:ea typeface="ＭＳ Ｐゴシック"/>
                <a:cs typeface="ＭＳ Ｐゴシック"/>
              </a:defRPr>
            </a:lvl5pPr>
            <a:lvl6pPr marL="25146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6pPr>
            <a:lvl7pPr marL="29718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7pPr>
            <a:lvl8pPr marL="34290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8pPr>
            <a:lvl9pPr marL="38862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9pPr>
          </a:lstStyle>
          <a:p>
            <a:pPr eaLnBrk="1" hangingPunct="1"/>
            <a:r>
              <a:rPr lang="en-US" sz="700">
                <a:latin typeface="Arial" pitchFamily="34" charset="0"/>
              </a:rPr>
              <a:t>Egypt</a:t>
            </a:r>
          </a:p>
        </p:txBody>
      </p:sp>
    </p:spTree>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bwMode="auto">
          <a:xfrm>
            <a:off x="457200" y="0"/>
            <a:ext cx="8229600" cy="733425"/>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r>
              <a:rPr lang="en-US" b="1" smtClean="0">
                <a:ea typeface="ＭＳ Ｐゴシック"/>
              </a:rPr>
              <a:t>BP in Alaska</a:t>
            </a:r>
          </a:p>
        </p:txBody>
      </p:sp>
      <p:grpSp>
        <p:nvGrpSpPr>
          <p:cNvPr id="2" name="Group 18"/>
          <p:cNvGrpSpPr>
            <a:grpSpLocks/>
          </p:cNvGrpSpPr>
          <p:nvPr/>
        </p:nvGrpSpPr>
        <p:grpSpPr bwMode="auto">
          <a:xfrm>
            <a:off x="258763" y="1395413"/>
            <a:ext cx="8688387" cy="4579937"/>
            <a:chOff x="258763" y="1739900"/>
            <a:chExt cx="8688387" cy="4579938"/>
          </a:xfrm>
        </p:grpSpPr>
        <p:pic>
          <p:nvPicPr>
            <p:cNvPr id="80900"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013075" y="1739900"/>
              <a:ext cx="5688013" cy="4579938"/>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pic>
        <p:sp>
          <p:nvSpPr>
            <p:cNvPr id="5" name="Rectangle 4"/>
            <p:cNvSpPr>
              <a:spLocks noChangeArrowheads="1"/>
            </p:cNvSpPr>
            <p:nvPr/>
          </p:nvSpPr>
          <p:spPr bwMode="auto">
            <a:xfrm>
              <a:off x="6424613" y="1954212"/>
              <a:ext cx="646112" cy="347663"/>
            </a:xfrm>
            <a:prstGeom prst="rect">
              <a:avLst/>
            </a:prstGeom>
            <a:noFill/>
            <a:ln w="9525">
              <a:solidFill>
                <a:schemeClr val="tx1"/>
              </a:solidFill>
              <a:miter lim="800000"/>
              <a:headEnd/>
              <a:tailEnd/>
            </a:ln>
            <a:effectLst>
              <a:outerShdw blurRad="63500" dist="23000" dir="5400000" rotWithShape="0">
                <a:srgbClr val="000000">
                  <a:alpha val="34999"/>
                </a:srgbClr>
              </a:outerShdw>
            </a:effectLst>
            <a:extLst/>
          </p:spPr>
          <p:txBody>
            <a:bodyPr anchor="ctr"/>
            <a:lstStyle/>
            <a:p>
              <a:pPr algn="ctr">
                <a:defRPr/>
              </a:pPr>
              <a:endParaRPr lang="en-US" dirty="0">
                <a:solidFill>
                  <a:schemeClr val="lt1"/>
                </a:solidFill>
                <a:latin typeface="+mn-lt"/>
                <a:ea typeface="+mn-ea"/>
                <a:cs typeface="+mn-cs"/>
              </a:endParaRPr>
            </a:p>
          </p:txBody>
        </p:sp>
        <p:cxnSp>
          <p:nvCxnSpPr>
            <p:cNvPr id="7" name="Straight Connector 6"/>
            <p:cNvCxnSpPr>
              <a:cxnSpLocks noChangeShapeType="1"/>
            </p:cNvCxnSpPr>
            <p:nvPr/>
          </p:nvCxnSpPr>
          <p:spPr bwMode="auto">
            <a:xfrm flipV="1">
              <a:off x="258763" y="1954212"/>
              <a:ext cx="6165850" cy="757238"/>
            </a:xfrm>
            <a:prstGeom prst="line">
              <a:avLst/>
            </a:prstGeom>
            <a:noFill/>
            <a:ln w="12700">
              <a:solidFill>
                <a:srgbClr val="000000"/>
              </a:solidFill>
              <a:round/>
              <a:headEnd/>
              <a:tailEnd/>
            </a:ln>
            <a:effectLst>
              <a:outerShdw blurRad="63500" dist="20000" dir="5400000" rotWithShape="0">
                <a:srgbClr val="000000">
                  <a:alpha val="37999"/>
                </a:srgbClr>
              </a:outerShdw>
            </a:effectLst>
            <a:extLst/>
          </p:spPr>
        </p:cxnSp>
        <p:cxnSp>
          <p:nvCxnSpPr>
            <p:cNvPr id="8" name="Straight Connector 7"/>
            <p:cNvCxnSpPr>
              <a:cxnSpLocks noChangeShapeType="1"/>
            </p:cNvCxnSpPr>
            <p:nvPr/>
          </p:nvCxnSpPr>
          <p:spPr bwMode="auto">
            <a:xfrm rot="5400000" flipH="1" flipV="1">
              <a:off x="5160963" y="3040062"/>
              <a:ext cx="2647951" cy="1171575"/>
            </a:xfrm>
            <a:prstGeom prst="line">
              <a:avLst/>
            </a:prstGeom>
            <a:noFill/>
            <a:ln w="12700">
              <a:solidFill>
                <a:srgbClr val="000000"/>
              </a:solidFill>
              <a:round/>
              <a:headEnd/>
              <a:tailEnd/>
            </a:ln>
            <a:effectLst>
              <a:outerShdw blurRad="63500" dist="20000" dir="5400000" rotWithShape="0">
                <a:srgbClr val="000000">
                  <a:alpha val="37999"/>
                </a:srgbClr>
              </a:outerShdw>
            </a:effectLst>
            <a:extLst/>
          </p:spPr>
        </p:cxnSp>
        <p:sp>
          <p:nvSpPr>
            <p:cNvPr id="80904" name="TextBox 17"/>
            <p:cNvSpPr txBox="1">
              <a:spLocks noChangeArrowheads="1"/>
            </p:cNvSpPr>
            <p:nvPr/>
          </p:nvSpPr>
          <p:spPr bwMode="auto">
            <a:xfrm rot="-5400000">
              <a:off x="8042275" y="5414963"/>
              <a:ext cx="1563688" cy="246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pitchFamily="34" charset="0"/>
                  <a:ea typeface="ＭＳ Ｐゴシック"/>
                  <a:cs typeface="ＭＳ Ｐゴシック"/>
                </a:defRPr>
              </a:lvl1pPr>
              <a:lvl2pPr marL="742950" indent="-285750" eaLnBrk="0" hangingPunct="0">
                <a:defRPr sz="2400">
                  <a:solidFill>
                    <a:schemeClr val="tx1"/>
                  </a:solidFill>
                  <a:latin typeface="Arial Narrow" pitchFamily="34" charset="0"/>
                  <a:ea typeface="ＭＳ Ｐゴシック"/>
                  <a:cs typeface="ＭＳ Ｐゴシック"/>
                </a:defRPr>
              </a:lvl2pPr>
              <a:lvl3pPr marL="1143000" indent="-228600" eaLnBrk="0" hangingPunct="0">
                <a:defRPr sz="2400">
                  <a:solidFill>
                    <a:schemeClr val="tx1"/>
                  </a:solidFill>
                  <a:latin typeface="Arial Narrow" pitchFamily="34" charset="0"/>
                  <a:ea typeface="ＭＳ Ｐゴシック"/>
                  <a:cs typeface="ＭＳ Ｐゴシック"/>
                </a:defRPr>
              </a:lvl3pPr>
              <a:lvl4pPr marL="1600200" indent="-228600" eaLnBrk="0" hangingPunct="0">
                <a:defRPr sz="2400">
                  <a:solidFill>
                    <a:schemeClr val="tx1"/>
                  </a:solidFill>
                  <a:latin typeface="Arial Narrow" pitchFamily="34" charset="0"/>
                  <a:ea typeface="ＭＳ Ｐゴシック"/>
                  <a:cs typeface="ＭＳ Ｐゴシック"/>
                </a:defRPr>
              </a:lvl4pPr>
              <a:lvl5pPr marL="2057400" indent="-228600" eaLnBrk="0" hangingPunct="0">
                <a:defRPr sz="2400">
                  <a:solidFill>
                    <a:schemeClr val="tx1"/>
                  </a:solidFill>
                  <a:latin typeface="Arial Narrow" pitchFamily="34" charset="0"/>
                  <a:ea typeface="ＭＳ Ｐゴシック"/>
                  <a:cs typeface="ＭＳ Ｐゴシック"/>
                </a:defRPr>
              </a:lvl5pPr>
              <a:lvl6pPr marL="25146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6pPr>
              <a:lvl7pPr marL="29718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7pPr>
              <a:lvl8pPr marL="34290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8pPr>
              <a:lvl9pPr marL="38862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9pPr>
            </a:lstStyle>
            <a:p>
              <a:pPr eaLnBrk="1" hangingPunct="1"/>
              <a:r>
                <a:rPr lang="en-US" sz="1000"/>
                <a:t>Produced with Petroview ®</a:t>
              </a:r>
            </a:p>
          </p:txBody>
        </p:sp>
        <p:pic>
          <p:nvPicPr>
            <p:cNvPr id="80905" name="Picture 14"/>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58763" y="2711450"/>
              <a:ext cx="5640387" cy="22383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pic>
        <p:sp>
          <p:nvSpPr>
            <p:cNvPr id="16" name="TextBox 15"/>
            <p:cNvSpPr txBox="1"/>
            <p:nvPr/>
          </p:nvSpPr>
          <p:spPr bwMode="auto">
            <a:xfrm>
              <a:off x="2370138" y="4192588"/>
              <a:ext cx="777875" cy="400050"/>
            </a:xfrm>
            <a:prstGeom prst="wedgeRectCallout">
              <a:avLst>
                <a:gd name="adj1" fmla="val -62767"/>
                <a:gd name="adj2" fmla="val -167486"/>
              </a:avLst>
            </a:prstGeom>
            <a:solidFill>
              <a:schemeClr val="bg1"/>
            </a:solidFill>
            <a:ln w="3175">
              <a:solidFill>
                <a:schemeClr val="tx1"/>
              </a:solidFill>
            </a:ln>
          </p:spPr>
          <p:txBody>
            <a:bodyPr>
              <a:spAutoFit/>
            </a:bodyPr>
            <a:lstStyle/>
            <a:p>
              <a:pPr algn="ctr">
                <a:defRPr/>
              </a:pPr>
              <a:r>
                <a:rPr lang="en-US" sz="1000" dirty="0">
                  <a:solidFill>
                    <a:srgbClr val="141313"/>
                  </a:solidFill>
                  <a:latin typeface="+mn-lt"/>
                  <a:ea typeface="MS PGothic" charset="0"/>
                  <a:cs typeface="MS PGothic" charset="0"/>
                </a:rPr>
                <a:t>Prudhoe Bay Gas</a:t>
              </a:r>
            </a:p>
          </p:txBody>
        </p:sp>
        <p:sp>
          <p:nvSpPr>
            <p:cNvPr id="17" name="TextBox 16"/>
            <p:cNvSpPr txBox="1"/>
            <p:nvPr/>
          </p:nvSpPr>
          <p:spPr bwMode="auto">
            <a:xfrm>
              <a:off x="2759075" y="2589212"/>
              <a:ext cx="777875" cy="246063"/>
            </a:xfrm>
            <a:prstGeom prst="wedgeRectCallout">
              <a:avLst>
                <a:gd name="adj1" fmla="val -84149"/>
                <a:gd name="adj2" fmla="val 137849"/>
              </a:avLst>
            </a:prstGeom>
            <a:solidFill>
              <a:schemeClr val="bg1"/>
            </a:solidFill>
            <a:ln w="3175">
              <a:solidFill>
                <a:schemeClr val="tx1"/>
              </a:solidFill>
            </a:ln>
          </p:spPr>
          <p:txBody>
            <a:bodyPr>
              <a:spAutoFit/>
            </a:bodyPr>
            <a:lstStyle/>
            <a:p>
              <a:pPr algn="ctr">
                <a:defRPr/>
              </a:pPr>
              <a:r>
                <a:rPr lang="en-US" sz="1000" dirty="0">
                  <a:solidFill>
                    <a:srgbClr val="141313"/>
                  </a:solidFill>
                  <a:latin typeface="+mn-lt"/>
                  <a:ea typeface="MS PGothic" charset="0"/>
                  <a:cs typeface="MS PGothic" charset="0"/>
                </a:rPr>
                <a:t>North </a:t>
              </a:r>
              <a:r>
                <a:rPr lang="en-US" sz="1000" dirty="0" smtClean="0">
                  <a:solidFill>
                    <a:srgbClr val="141313"/>
                  </a:solidFill>
                  <a:latin typeface="+mn-lt"/>
                  <a:ea typeface="MS PGothic" charset="0"/>
                  <a:cs typeface="MS PGothic" charset="0"/>
                </a:rPr>
                <a:t>Star</a:t>
              </a:r>
              <a:endParaRPr lang="en-US" sz="1000" dirty="0">
                <a:solidFill>
                  <a:srgbClr val="141313"/>
                </a:solidFill>
                <a:latin typeface="+mn-lt"/>
                <a:ea typeface="MS PGothic" charset="0"/>
                <a:cs typeface="MS PGothic" charset="0"/>
              </a:endParaRPr>
            </a:p>
          </p:txBody>
        </p:sp>
        <p:sp>
          <p:nvSpPr>
            <p:cNvPr id="14" name="TextBox 13"/>
            <p:cNvSpPr txBox="1"/>
            <p:nvPr/>
          </p:nvSpPr>
          <p:spPr bwMode="auto">
            <a:xfrm>
              <a:off x="3981450" y="3351212"/>
              <a:ext cx="777875" cy="246063"/>
            </a:xfrm>
            <a:prstGeom prst="wedgeRectCallout">
              <a:avLst>
                <a:gd name="adj1" fmla="val -49020"/>
                <a:gd name="adj2" fmla="val 137849"/>
              </a:avLst>
            </a:prstGeom>
            <a:solidFill>
              <a:schemeClr val="bg1"/>
            </a:solidFill>
            <a:ln w="3175">
              <a:solidFill>
                <a:schemeClr val="tx1"/>
              </a:solidFill>
            </a:ln>
          </p:spPr>
          <p:txBody>
            <a:bodyPr>
              <a:spAutoFit/>
            </a:bodyPr>
            <a:lstStyle/>
            <a:p>
              <a:pPr algn="ctr">
                <a:defRPr/>
              </a:pPr>
              <a:r>
                <a:rPr lang="en-US" sz="1000" dirty="0">
                  <a:solidFill>
                    <a:srgbClr val="141313"/>
                  </a:solidFill>
                  <a:latin typeface="+mn-lt"/>
                  <a:ea typeface="MS PGothic" charset="0"/>
                  <a:cs typeface="MS PGothic" charset="0"/>
                </a:rPr>
                <a:t>Liberty</a:t>
              </a:r>
            </a:p>
          </p:txBody>
        </p:sp>
        <p:sp>
          <p:nvSpPr>
            <p:cNvPr id="18" name="TextBox 17"/>
            <p:cNvSpPr txBox="1"/>
            <p:nvPr/>
          </p:nvSpPr>
          <p:spPr bwMode="auto">
            <a:xfrm>
              <a:off x="4224338" y="4344988"/>
              <a:ext cx="923925" cy="400050"/>
            </a:xfrm>
            <a:prstGeom prst="wedgeRectCallout">
              <a:avLst>
                <a:gd name="adj1" fmla="val 80802"/>
                <a:gd name="adj2" fmla="val -96254"/>
              </a:avLst>
            </a:prstGeom>
            <a:solidFill>
              <a:schemeClr val="bg1"/>
            </a:solidFill>
            <a:ln w="3175">
              <a:solidFill>
                <a:schemeClr val="tx1"/>
              </a:solidFill>
            </a:ln>
          </p:spPr>
          <p:txBody>
            <a:bodyPr>
              <a:spAutoFit/>
            </a:bodyPr>
            <a:lstStyle/>
            <a:p>
              <a:pPr algn="ctr">
                <a:defRPr/>
              </a:pPr>
              <a:r>
                <a:rPr lang="en-US" sz="1000" dirty="0">
                  <a:solidFill>
                    <a:srgbClr val="141313"/>
                  </a:solidFill>
                  <a:latin typeface="+mn-lt"/>
                  <a:ea typeface="MS PGothic" charset="0"/>
                  <a:cs typeface="MS PGothic" charset="0"/>
                </a:rPr>
                <a:t>Pt Thomson Gas</a:t>
              </a:r>
            </a:p>
          </p:txBody>
        </p:sp>
        <p:grpSp>
          <p:nvGrpSpPr>
            <p:cNvPr id="3" name="Group 12"/>
            <p:cNvGrpSpPr>
              <a:grpSpLocks/>
            </p:cNvGrpSpPr>
            <p:nvPr/>
          </p:nvGrpSpPr>
          <p:grpSpPr bwMode="auto">
            <a:xfrm>
              <a:off x="3155950" y="5640388"/>
              <a:ext cx="1697038" cy="554037"/>
              <a:chOff x="609904" y="5503083"/>
              <a:chExt cx="1697185" cy="553998"/>
            </a:xfrm>
          </p:grpSpPr>
          <p:sp>
            <p:nvSpPr>
              <p:cNvPr id="23" name="TextBox 22"/>
              <p:cNvSpPr txBox="1"/>
              <p:nvPr/>
            </p:nvSpPr>
            <p:spPr bwMode="auto">
              <a:xfrm>
                <a:off x="609904" y="5503083"/>
                <a:ext cx="1697185" cy="553999"/>
              </a:xfrm>
              <a:prstGeom prst="rect">
                <a:avLst/>
              </a:prstGeom>
              <a:solidFill>
                <a:schemeClr val="bg1"/>
              </a:solidFill>
              <a:ln>
                <a:solidFill>
                  <a:schemeClr val="tx1"/>
                </a:solidFill>
              </a:ln>
            </p:spPr>
            <p:txBody>
              <a:bodyPr>
                <a:spAutoFit/>
              </a:bodyPr>
              <a:lstStyle/>
              <a:p>
                <a:pPr indent="55563">
                  <a:defRPr/>
                </a:pPr>
                <a:r>
                  <a:rPr lang="en-US" sz="1000" b="1" dirty="0"/>
                  <a:t>BP Interests</a:t>
                </a:r>
              </a:p>
              <a:p>
                <a:pPr indent="342900">
                  <a:defRPr/>
                </a:pPr>
                <a:r>
                  <a:rPr lang="en-US" sz="1000" dirty="0"/>
                  <a:t>BP-operated</a:t>
                </a:r>
              </a:p>
              <a:p>
                <a:pPr indent="342900">
                  <a:defRPr/>
                </a:pPr>
                <a:r>
                  <a:rPr lang="en-US" sz="1000" dirty="0"/>
                  <a:t>BP non-operated</a:t>
                </a:r>
              </a:p>
            </p:txBody>
          </p:sp>
          <p:sp>
            <p:nvSpPr>
              <p:cNvPr id="24" name="Rectangle 23"/>
              <p:cNvSpPr>
                <a:spLocks noChangeArrowheads="1"/>
              </p:cNvSpPr>
              <p:nvPr/>
            </p:nvSpPr>
            <p:spPr bwMode="auto">
              <a:xfrm>
                <a:off x="802009" y="5882469"/>
                <a:ext cx="154000" cy="123816"/>
              </a:xfrm>
              <a:prstGeom prst="rect">
                <a:avLst/>
              </a:prstGeom>
              <a:solidFill>
                <a:srgbClr val="0000FF"/>
              </a:solidFill>
              <a:ln w="9525">
                <a:solidFill>
                  <a:schemeClr val="tx1"/>
                </a:solidFill>
                <a:miter lim="800000"/>
                <a:headEnd/>
                <a:tailEnd/>
              </a:ln>
              <a:effectLst>
                <a:outerShdw blurRad="63500" dist="23000" dir="5400000" rotWithShape="0">
                  <a:srgbClr val="000000">
                    <a:alpha val="34999"/>
                  </a:srgbClr>
                </a:outerShdw>
              </a:effectLst>
            </p:spPr>
            <p:txBody>
              <a:bodyPr anchor="ctr"/>
              <a:lstStyle/>
              <a:p>
                <a:pPr algn="ctr">
                  <a:defRPr/>
                </a:pPr>
                <a:endParaRPr lang="en-US" dirty="0">
                  <a:solidFill>
                    <a:schemeClr val="lt1"/>
                  </a:solidFill>
                  <a:latin typeface="+mn-lt"/>
                  <a:ea typeface="+mn-ea"/>
                  <a:cs typeface="+mn-cs"/>
                </a:endParaRPr>
              </a:p>
            </p:txBody>
          </p:sp>
          <p:sp>
            <p:nvSpPr>
              <p:cNvPr id="25" name="Rectangle 24"/>
              <p:cNvSpPr>
                <a:spLocks noChangeArrowheads="1"/>
              </p:cNvSpPr>
              <p:nvPr/>
            </p:nvSpPr>
            <p:spPr bwMode="auto">
              <a:xfrm>
                <a:off x="802009" y="5712618"/>
                <a:ext cx="155588" cy="123816"/>
              </a:xfrm>
              <a:prstGeom prst="rect">
                <a:avLst/>
              </a:prstGeom>
              <a:solidFill>
                <a:srgbClr val="602974"/>
              </a:solidFill>
              <a:ln w="9525">
                <a:solidFill>
                  <a:schemeClr val="tx1"/>
                </a:solidFill>
                <a:miter lim="800000"/>
                <a:headEnd/>
                <a:tailEnd/>
              </a:ln>
              <a:effectLst>
                <a:outerShdw blurRad="63500" dist="23000" dir="5400000" rotWithShape="0">
                  <a:srgbClr val="000000">
                    <a:alpha val="34999"/>
                  </a:srgbClr>
                </a:outerShdw>
              </a:effectLst>
            </p:spPr>
            <p:txBody>
              <a:bodyPr anchor="ctr"/>
              <a:lstStyle/>
              <a:p>
                <a:pPr algn="ctr">
                  <a:defRPr/>
                </a:pPr>
                <a:endParaRPr lang="en-US" dirty="0">
                  <a:solidFill>
                    <a:schemeClr val="lt1"/>
                  </a:solidFill>
                  <a:latin typeface="+mn-lt"/>
                  <a:ea typeface="+mn-ea"/>
                  <a:cs typeface="+mn-cs"/>
                </a:endParaRPr>
              </a:p>
            </p:txBody>
          </p:sp>
        </p:grpSp>
        <p:sp>
          <p:nvSpPr>
            <p:cNvPr id="80911" name="TextBox 25"/>
            <p:cNvSpPr txBox="1">
              <a:spLocks noChangeArrowheads="1"/>
            </p:cNvSpPr>
            <p:nvPr/>
          </p:nvSpPr>
          <p:spPr bwMode="auto">
            <a:xfrm>
              <a:off x="6429375" y="4213225"/>
              <a:ext cx="1282700" cy="2619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pitchFamily="34" charset="0"/>
                  <a:ea typeface="ＭＳ Ｐゴシック"/>
                  <a:cs typeface="ＭＳ Ｐゴシック"/>
                </a:defRPr>
              </a:lvl1pPr>
              <a:lvl2pPr marL="742950" indent="-285750" eaLnBrk="0" hangingPunct="0">
                <a:defRPr sz="2400">
                  <a:solidFill>
                    <a:schemeClr val="tx1"/>
                  </a:solidFill>
                  <a:latin typeface="Arial Narrow" pitchFamily="34" charset="0"/>
                  <a:ea typeface="ＭＳ Ｐゴシック"/>
                  <a:cs typeface="ＭＳ Ｐゴシック"/>
                </a:defRPr>
              </a:lvl2pPr>
              <a:lvl3pPr marL="1143000" indent="-228600" eaLnBrk="0" hangingPunct="0">
                <a:defRPr sz="2400">
                  <a:solidFill>
                    <a:schemeClr val="tx1"/>
                  </a:solidFill>
                  <a:latin typeface="Arial Narrow" pitchFamily="34" charset="0"/>
                  <a:ea typeface="ＭＳ Ｐゴシック"/>
                  <a:cs typeface="ＭＳ Ｐゴシック"/>
                </a:defRPr>
              </a:lvl3pPr>
              <a:lvl4pPr marL="1600200" indent="-228600" eaLnBrk="0" hangingPunct="0">
                <a:defRPr sz="2400">
                  <a:solidFill>
                    <a:schemeClr val="tx1"/>
                  </a:solidFill>
                  <a:latin typeface="Arial Narrow" pitchFamily="34" charset="0"/>
                  <a:ea typeface="ＭＳ Ｐゴシック"/>
                  <a:cs typeface="ＭＳ Ｐゴシック"/>
                </a:defRPr>
              </a:lvl4pPr>
              <a:lvl5pPr marL="2057400" indent="-228600" eaLnBrk="0" hangingPunct="0">
                <a:defRPr sz="2400">
                  <a:solidFill>
                    <a:schemeClr val="tx1"/>
                  </a:solidFill>
                  <a:latin typeface="Arial Narrow" pitchFamily="34" charset="0"/>
                  <a:ea typeface="ＭＳ Ｐゴシック"/>
                  <a:cs typeface="ＭＳ Ｐゴシック"/>
                </a:defRPr>
              </a:lvl5pPr>
              <a:lvl6pPr marL="25146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6pPr>
              <a:lvl7pPr marL="29718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7pPr>
              <a:lvl8pPr marL="34290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8pPr>
              <a:lvl9pPr marL="38862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9pPr>
            </a:lstStyle>
            <a:p>
              <a:pPr eaLnBrk="1" hangingPunct="1"/>
              <a:r>
                <a:rPr lang="en-US" sz="1100" b="1"/>
                <a:t>Alaska</a:t>
              </a:r>
            </a:p>
          </p:txBody>
        </p:sp>
      </p:gr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344488" y="903288"/>
          <a:ext cx="8464550" cy="4873756"/>
        </p:xfrm>
        <a:graphic>
          <a:graphicData uri="http://schemas.openxmlformats.org/drawingml/2006/table">
            <a:tbl>
              <a:tblPr/>
              <a:tblGrid>
                <a:gridCol w="1082450"/>
                <a:gridCol w="4730975"/>
                <a:gridCol w="2651125"/>
              </a:tblGrid>
              <a:tr h="457187">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FFFF"/>
                          </a:solidFill>
                          <a:effectLst/>
                          <a:latin typeface="Arial" charset="0"/>
                          <a:ea typeface="ＭＳ Ｐゴシック" charset="0"/>
                          <a:cs typeface="ＭＳ Ｐゴシック" charset="0"/>
                        </a:rPr>
                        <a:t>Alaska Designation</a:t>
                      </a:r>
                      <a:endParaRPr kumimoji="0" lang="en-US" sz="1200" b="1" i="0" u="none" strike="noStrike" cap="none" normalizeH="0" baseline="0" dirty="0">
                        <a:ln>
                          <a:noFill/>
                        </a:ln>
                        <a:solidFill>
                          <a:srgbClr val="FFFFFF"/>
                        </a:solidFill>
                        <a:effectLst/>
                        <a:latin typeface="Arial" charset="0"/>
                        <a:ea typeface="ＭＳ Ｐゴシック" charset="0"/>
                        <a:cs typeface="ＭＳ Ｐゴシック" charset="0"/>
                      </a:endParaRPr>
                    </a:p>
                  </a:txBody>
                  <a:tcPr marT="45719" marB="4571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308D0B"/>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FFFFFF"/>
                          </a:solidFill>
                          <a:effectLst/>
                          <a:latin typeface="Arial" charset="0"/>
                          <a:ea typeface="ＭＳ Ｐゴシック" charset="0"/>
                          <a:cs typeface="ＭＳ Ｐゴシック" charset="0"/>
                        </a:rPr>
                        <a:t>Activity</a:t>
                      </a:r>
                    </a:p>
                  </a:txBody>
                  <a:tcPr marT="45719" marB="4571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308D0B"/>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FFFFFF"/>
                          </a:solidFill>
                          <a:effectLst/>
                          <a:latin typeface="Arial" charset="0"/>
                          <a:ea typeface="ＭＳ Ｐゴシック" charset="0"/>
                          <a:cs typeface="ＭＳ Ｐゴシック" charset="0"/>
                        </a:rPr>
                        <a:t>PFC Energy Assessment</a:t>
                      </a:r>
                    </a:p>
                  </a:txBody>
                  <a:tcPr marT="45719" marB="4571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308D0B"/>
                    </a:solidFill>
                  </a:tcPr>
                </a:tc>
              </a:tr>
              <a:tr h="44164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141313"/>
                          </a:solidFill>
                          <a:effectLst/>
                          <a:latin typeface="Arial" charset="0"/>
                          <a:ea typeface="ＭＳ Ｐゴシック" charset="0"/>
                          <a:cs typeface="ＭＳ Ｐゴシック" charset="0"/>
                        </a:rPr>
                        <a:t>Harvest Area</a:t>
                      </a:r>
                      <a:endParaRPr kumimoji="0" lang="en-US" sz="1100" b="1" i="0" u="none" strike="noStrike" cap="none" normalizeH="0" baseline="0" dirty="0">
                        <a:ln>
                          <a:noFill/>
                        </a:ln>
                        <a:solidFill>
                          <a:schemeClr val="bg1"/>
                        </a:solidFill>
                        <a:effectLst/>
                        <a:latin typeface="Arial" charset="0"/>
                        <a:ea typeface="ＭＳ Ｐゴシック" charset="0"/>
                        <a:cs typeface="ＭＳ Ｐゴシック"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DBCC"/>
                    </a:solidFill>
                  </a:tcPr>
                </a:tc>
                <a:tc>
                  <a:txBody>
                    <a:bodyPr/>
                    <a:lstStyle/>
                    <a:p>
                      <a:pPr marL="115888" marR="0" lvl="0" indent="-115888" algn="just" defTabSz="914400" rtl="0" eaLnBrk="0" fontAlgn="base" latinLnBrk="0" hangingPunct="0">
                        <a:lnSpc>
                          <a:spcPct val="100000"/>
                        </a:lnSpc>
                        <a:spcBef>
                          <a:spcPct val="20000"/>
                        </a:spcBef>
                        <a:spcAft>
                          <a:spcPct val="0"/>
                        </a:spcAft>
                        <a:buClrTx/>
                        <a:buSzTx/>
                        <a:buFont typeface="Arial" charset="0"/>
                        <a:buChar char="•"/>
                        <a:tabLst/>
                      </a:pPr>
                      <a:r>
                        <a:rPr kumimoji="0" lang="en-US" sz="1100" b="0" i="0" u="none" strike="noStrike" cap="none" normalizeH="0" baseline="0">
                          <a:ln>
                            <a:noFill/>
                          </a:ln>
                          <a:solidFill>
                            <a:schemeClr val="tx1"/>
                          </a:solidFill>
                          <a:effectLst/>
                          <a:latin typeface="Arial" charset="0"/>
                          <a:ea typeface="ＭＳ Ｐゴシック" charset="0"/>
                          <a:cs typeface="ＭＳ Ｐゴシック" charset="0"/>
                        </a:rPr>
                        <a:t>Most of BP</a:t>
                      </a:r>
                      <a:r>
                        <a:rPr kumimoji="0" lang="ja-JP" altLang="en-US" sz="1100" b="0" i="0" u="none" strike="noStrike" cap="none" normalizeH="0" baseline="0">
                          <a:ln>
                            <a:noFill/>
                          </a:ln>
                          <a:solidFill>
                            <a:schemeClr val="tx1"/>
                          </a:solidFill>
                          <a:effectLst/>
                          <a:latin typeface="Arial" charset="0"/>
                          <a:ea typeface="ＭＳ Ｐゴシック" charset="0"/>
                          <a:cs typeface="ＭＳ Ｐゴシック" charset="0"/>
                        </a:rPr>
                        <a:t>’</a:t>
                      </a:r>
                      <a:r>
                        <a:rPr kumimoji="0" lang="en-US" sz="1100" b="0" i="0" u="none" strike="noStrike" cap="none" normalizeH="0" baseline="0">
                          <a:ln>
                            <a:noFill/>
                          </a:ln>
                          <a:solidFill>
                            <a:schemeClr val="tx1"/>
                          </a:solidFill>
                          <a:effectLst/>
                          <a:latin typeface="Arial" charset="0"/>
                          <a:ea typeface="ＭＳ Ｐゴシック" charset="0"/>
                          <a:cs typeface="ＭＳ Ｐゴシック" charset="0"/>
                        </a:rPr>
                        <a:t>s assets are located on the </a:t>
                      </a:r>
                      <a:r>
                        <a:rPr kumimoji="0" lang="en-US" sz="1100" b="1" i="0" u="none" strike="noStrike" cap="none" normalizeH="0" baseline="0">
                          <a:ln>
                            <a:noFill/>
                          </a:ln>
                          <a:solidFill>
                            <a:schemeClr val="tx1"/>
                          </a:solidFill>
                          <a:effectLst/>
                          <a:latin typeface="Arial" charset="0"/>
                          <a:ea typeface="ＭＳ Ｐゴシック" charset="0"/>
                          <a:cs typeface="ＭＳ Ｐゴシック" charset="0"/>
                        </a:rPr>
                        <a:t>North Slope</a:t>
                      </a:r>
                      <a:r>
                        <a:rPr kumimoji="0" lang="en-US" sz="1100" b="0" i="0" u="none" strike="noStrike" cap="none" normalizeH="0" baseline="0">
                          <a:ln>
                            <a:noFill/>
                          </a:ln>
                          <a:solidFill>
                            <a:schemeClr val="tx1"/>
                          </a:solidFill>
                          <a:effectLst/>
                          <a:latin typeface="Arial" charset="0"/>
                          <a:ea typeface="ＭＳ Ｐゴシック" charset="0"/>
                          <a:cs typeface="ＭＳ Ｐゴシック" charset="0"/>
                        </a:rPr>
                        <a:t>, where production volumes have generally declined because of the maturity of the asset base and/or gas infrastructure constraints. Liquid production has declined from ~224 mboe/d in 2006 to ~166 mboe/d in 2010, while gas production has fallen from ~67 mmcf/d to ~46 mmcf/d over the same period.  </a:t>
                      </a:r>
                    </a:p>
                    <a:p>
                      <a:pPr marL="115888" marR="0" lvl="0" indent="-115888" algn="just" defTabSz="914400" rtl="0" eaLnBrk="0" fontAlgn="base" latinLnBrk="0" hangingPunct="0">
                        <a:lnSpc>
                          <a:spcPct val="100000"/>
                        </a:lnSpc>
                        <a:spcBef>
                          <a:spcPct val="20000"/>
                        </a:spcBef>
                        <a:spcAft>
                          <a:spcPct val="0"/>
                        </a:spcAft>
                        <a:buClrTx/>
                        <a:buSzTx/>
                        <a:buFont typeface="Arial" charset="0"/>
                        <a:buChar char="•"/>
                        <a:tabLst/>
                      </a:pPr>
                      <a:r>
                        <a:rPr kumimoji="0" lang="en-US" sz="1100" b="0" i="0" u="none" strike="noStrike" cap="none" normalizeH="0" baseline="0">
                          <a:ln>
                            <a:noFill/>
                          </a:ln>
                          <a:solidFill>
                            <a:schemeClr val="tx1"/>
                          </a:solidFill>
                          <a:effectLst/>
                          <a:latin typeface="Arial" charset="0"/>
                          <a:ea typeface="ＭＳ Ｐゴシック" charset="0"/>
                          <a:cs typeface="ＭＳ Ｐゴシック" charset="0"/>
                        </a:rPr>
                        <a:t>BP</a:t>
                      </a:r>
                      <a:r>
                        <a:rPr kumimoji="0" lang="ja-JP" altLang="en-US" sz="1100" b="0" i="0" u="none" strike="noStrike" cap="none" normalizeH="0" baseline="0">
                          <a:ln>
                            <a:noFill/>
                          </a:ln>
                          <a:solidFill>
                            <a:schemeClr val="tx1"/>
                          </a:solidFill>
                          <a:effectLst/>
                          <a:latin typeface="Arial" charset="0"/>
                          <a:ea typeface="ＭＳ Ｐゴシック" charset="0"/>
                          <a:cs typeface="ＭＳ Ｐゴシック" charset="0"/>
                        </a:rPr>
                        <a:t>’</a:t>
                      </a:r>
                      <a:r>
                        <a:rPr kumimoji="0" lang="en-US" sz="1100" b="0" i="0" u="none" strike="noStrike" cap="none" normalizeH="0" baseline="0">
                          <a:ln>
                            <a:noFill/>
                          </a:ln>
                          <a:solidFill>
                            <a:schemeClr val="tx1"/>
                          </a:solidFill>
                          <a:effectLst/>
                          <a:latin typeface="Arial" charset="0"/>
                          <a:ea typeface="ＭＳ Ｐゴシック" charset="0"/>
                          <a:cs typeface="ＭＳ Ｐゴシック" charset="0"/>
                        </a:rPr>
                        <a:t>s largest source of production is the </a:t>
                      </a:r>
                      <a:r>
                        <a:rPr kumimoji="0" lang="en-US" sz="1100" b="1" i="0" u="none" strike="noStrike" cap="none" normalizeH="0" baseline="0">
                          <a:ln>
                            <a:noFill/>
                          </a:ln>
                          <a:solidFill>
                            <a:schemeClr val="tx1"/>
                          </a:solidFill>
                          <a:effectLst/>
                          <a:latin typeface="Arial" charset="0"/>
                          <a:ea typeface="ＭＳ Ｐゴシック" charset="0"/>
                          <a:cs typeface="ＭＳ Ｐゴシック" charset="0"/>
                        </a:rPr>
                        <a:t>Greater Prudhoe Area </a:t>
                      </a:r>
                      <a:r>
                        <a:rPr kumimoji="0" lang="en-US" sz="1100" b="0" i="0" u="none" strike="noStrike" cap="none" normalizeH="0" baseline="0">
                          <a:ln>
                            <a:noFill/>
                          </a:ln>
                          <a:solidFill>
                            <a:schemeClr val="tx1"/>
                          </a:solidFill>
                          <a:effectLst/>
                          <a:latin typeface="Arial" charset="0"/>
                          <a:ea typeface="ＭＳ Ｐゴシック" charset="0"/>
                          <a:cs typeface="ＭＳ Ｐゴシック" charset="0"/>
                        </a:rPr>
                        <a:t>(26% w.i., operated), covering ~150,000 acres with more than 1,000 active wells.  Gas resources are currently stranded because of the lack of pipeline capacity to southern markets.  BP and ConocoPhillips had teamed up to propose a new natural gas pipeline (</a:t>
                      </a:r>
                      <a:r>
                        <a:rPr kumimoji="0" lang="en-US" sz="1100" b="1" i="0" u="none" strike="noStrike" cap="none" normalizeH="0" baseline="0">
                          <a:ln>
                            <a:noFill/>
                          </a:ln>
                          <a:solidFill>
                            <a:schemeClr val="tx1"/>
                          </a:solidFill>
                          <a:effectLst/>
                          <a:latin typeface="Arial" charset="0"/>
                          <a:ea typeface="ＭＳ Ｐゴシック" charset="0"/>
                          <a:cs typeface="ＭＳ Ｐゴシック" charset="0"/>
                        </a:rPr>
                        <a:t>Denali</a:t>
                      </a:r>
                      <a:r>
                        <a:rPr kumimoji="0" lang="en-US" sz="1100" b="0" i="0" u="none" strike="noStrike" cap="none" normalizeH="0" baseline="0">
                          <a:ln>
                            <a:noFill/>
                          </a:ln>
                          <a:solidFill>
                            <a:schemeClr val="tx1"/>
                          </a:solidFill>
                          <a:effectLst/>
                          <a:latin typeface="Arial" charset="0"/>
                          <a:ea typeface="ＭＳ Ｐゴシック" charset="0"/>
                          <a:cs typeface="ＭＳ Ｐゴシック" charset="0"/>
                        </a:rPr>
                        <a:t>) to run from Prudhoe Bay through western Canada to US markets.   However, in May 2011, the partners announced that plans for the pipeline had been terminated, citing the lack of long-term purchase contracts.  The proposed pipeline would have accommodated 4 bcf/d of natural gas.  </a:t>
                      </a:r>
                    </a:p>
                    <a:p>
                      <a:pPr marL="115888" marR="0" lvl="0" indent="-115888" algn="just" defTabSz="914400" rtl="0" eaLnBrk="0" fontAlgn="base" latinLnBrk="0" hangingPunct="0">
                        <a:lnSpc>
                          <a:spcPct val="100000"/>
                        </a:lnSpc>
                        <a:spcBef>
                          <a:spcPct val="20000"/>
                        </a:spcBef>
                        <a:spcAft>
                          <a:spcPct val="0"/>
                        </a:spcAft>
                        <a:buClrTx/>
                        <a:buSzTx/>
                        <a:buFont typeface="Arial" charset="0"/>
                        <a:buChar char="•"/>
                        <a:tabLst/>
                      </a:pPr>
                      <a:r>
                        <a:rPr kumimoji="0" lang="en-US" sz="1100" b="0" i="0" u="none" strike="noStrike" cap="none" normalizeH="0" baseline="0">
                          <a:ln>
                            <a:noFill/>
                          </a:ln>
                          <a:solidFill>
                            <a:schemeClr val="tx1"/>
                          </a:solidFill>
                          <a:effectLst/>
                          <a:latin typeface="Arial" charset="0"/>
                          <a:ea typeface="ＭＳ Ｐゴシック" charset="0"/>
                          <a:cs typeface="ＭＳ Ｐゴシック" charset="0"/>
                        </a:rPr>
                        <a:t>BP and partners are moving forward with the development of gas liquids on the ~8 tcf </a:t>
                      </a:r>
                      <a:r>
                        <a:rPr kumimoji="0" lang="en-US" sz="1100" b="1" i="0" u="none" strike="noStrike" cap="none" normalizeH="0" baseline="0">
                          <a:ln>
                            <a:noFill/>
                          </a:ln>
                          <a:solidFill>
                            <a:schemeClr val="tx1"/>
                          </a:solidFill>
                          <a:effectLst/>
                          <a:latin typeface="Arial" charset="0"/>
                          <a:ea typeface="ＭＳ Ｐゴシック" charset="0"/>
                          <a:cs typeface="ＭＳ Ｐゴシック" charset="0"/>
                        </a:rPr>
                        <a:t>Point Thomson </a:t>
                      </a:r>
                      <a:r>
                        <a:rPr kumimoji="0" lang="en-US" sz="1100" b="0" i="0" u="none" strike="noStrike" cap="none" normalizeH="0" baseline="0">
                          <a:ln>
                            <a:noFill/>
                          </a:ln>
                          <a:solidFill>
                            <a:schemeClr val="tx1"/>
                          </a:solidFill>
                          <a:effectLst/>
                          <a:latin typeface="Arial" charset="0"/>
                          <a:ea typeface="ＭＳ Ｐゴシック" charset="0"/>
                          <a:cs typeface="ＭＳ Ｐゴシック" charset="0"/>
                        </a:rPr>
                        <a:t>field (32% w.i., non-operator).  The gas cycling project is expected to produce ~10 mb/d of liquids; first production is targeted for 2014.  Full field development awaits gas transport infrastructure.</a:t>
                      </a:r>
                    </a:p>
                    <a:p>
                      <a:pPr marL="115888" marR="0" lvl="0" indent="-115888" algn="just" defTabSz="914400" rtl="0" eaLnBrk="0" fontAlgn="base" latinLnBrk="0" hangingPunct="0">
                        <a:lnSpc>
                          <a:spcPct val="100000"/>
                        </a:lnSpc>
                        <a:spcBef>
                          <a:spcPct val="20000"/>
                        </a:spcBef>
                        <a:spcAft>
                          <a:spcPct val="0"/>
                        </a:spcAft>
                        <a:buClrTx/>
                        <a:buSzTx/>
                        <a:buFont typeface="Arial" charset="0"/>
                        <a:buChar char="•"/>
                        <a:tabLst/>
                      </a:pPr>
                      <a:r>
                        <a:rPr kumimoji="0" lang="en-US" sz="1100" b="0" i="0" u="none" strike="noStrike" cap="none" normalizeH="0" baseline="0">
                          <a:ln>
                            <a:noFill/>
                          </a:ln>
                          <a:solidFill>
                            <a:schemeClr val="tx1"/>
                          </a:solidFill>
                          <a:effectLst/>
                          <a:latin typeface="Arial" charset="0"/>
                          <a:ea typeface="ＭＳ Ｐゴシック" charset="0"/>
                          <a:cs typeface="ＭＳ Ｐゴシック" charset="0"/>
                        </a:rPr>
                        <a:t>In the </a:t>
                      </a:r>
                      <a:r>
                        <a:rPr kumimoji="0" lang="en-US" sz="1100" b="1" i="0" u="none" strike="noStrike" cap="none" normalizeH="0" baseline="0">
                          <a:ln>
                            <a:noFill/>
                          </a:ln>
                          <a:solidFill>
                            <a:schemeClr val="tx1"/>
                          </a:solidFill>
                          <a:effectLst/>
                          <a:latin typeface="Arial" charset="0"/>
                          <a:ea typeface="ＭＳ Ｐゴシック" charset="0"/>
                          <a:cs typeface="ＭＳ Ｐゴシック" charset="0"/>
                        </a:rPr>
                        <a:t>Beaufort Sea</a:t>
                      </a:r>
                      <a:r>
                        <a:rPr kumimoji="0" lang="en-US" sz="1100" b="0" i="0" u="none" strike="noStrike" cap="none" normalizeH="0" baseline="0">
                          <a:ln>
                            <a:noFill/>
                          </a:ln>
                          <a:solidFill>
                            <a:schemeClr val="tx1"/>
                          </a:solidFill>
                          <a:effectLst/>
                          <a:latin typeface="Arial" charset="0"/>
                          <a:ea typeface="ＭＳ Ｐゴシック" charset="0"/>
                          <a:cs typeface="ＭＳ Ｐゴシック" charset="0"/>
                        </a:rPr>
                        <a:t>, BP has suspended work on the extended-reach drilling program on the </a:t>
                      </a:r>
                      <a:r>
                        <a:rPr kumimoji="0" lang="en-US" sz="1100" b="1" i="0" u="none" strike="noStrike" cap="none" normalizeH="0" baseline="0">
                          <a:ln>
                            <a:noFill/>
                          </a:ln>
                          <a:solidFill>
                            <a:schemeClr val="tx1"/>
                          </a:solidFill>
                          <a:effectLst/>
                          <a:latin typeface="Arial" charset="0"/>
                          <a:ea typeface="ＭＳ Ｐゴシック" charset="0"/>
                          <a:cs typeface="ＭＳ Ｐゴシック" charset="0"/>
                        </a:rPr>
                        <a:t>Liberty</a:t>
                      </a:r>
                      <a:r>
                        <a:rPr kumimoji="0" lang="en-US" sz="1100" b="0" i="0" u="none" strike="noStrike" cap="none" normalizeH="0" baseline="0">
                          <a:ln>
                            <a:noFill/>
                          </a:ln>
                          <a:solidFill>
                            <a:schemeClr val="tx1"/>
                          </a:solidFill>
                          <a:effectLst/>
                          <a:latin typeface="Arial" charset="0"/>
                          <a:ea typeface="ＭＳ Ｐゴシック" charset="0"/>
                          <a:cs typeface="ＭＳ Ｐゴシック" charset="0"/>
                        </a:rPr>
                        <a:t> oil field (100% w.i.), pending revision of project design and schedule.  </a:t>
                      </a:r>
                    </a:p>
                    <a:p>
                      <a:pPr marL="115888" marR="0" lvl="0" indent="-115888" algn="just" defTabSz="914400" rtl="0" eaLnBrk="0" fontAlgn="base" latinLnBrk="0" hangingPunct="0">
                        <a:lnSpc>
                          <a:spcPct val="100000"/>
                        </a:lnSpc>
                        <a:spcBef>
                          <a:spcPct val="20000"/>
                        </a:spcBef>
                        <a:spcAft>
                          <a:spcPct val="0"/>
                        </a:spcAft>
                        <a:buClrTx/>
                        <a:buSzTx/>
                        <a:buFont typeface="Arial" charset="0"/>
                        <a:buChar char="•"/>
                        <a:tabLst/>
                      </a:pPr>
                      <a:r>
                        <a:rPr kumimoji="0" lang="en-US" sz="1100" b="0" i="0" u="none" strike="noStrike" cap="none" normalizeH="0" baseline="0">
                          <a:ln>
                            <a:noFill/>
                          </a:ln>
                          <a:solidFill>
                            <a:schemeClr val="tx1"/>
                          </a:solidFill>
                          <a:effectLst/>
                          <a:latin typeface="Arial" charset="0"/>
                          <a:ea typeface="ＭＳ Ｐゴシック" charset="0"/>
                          <a:cs typeface="ＭＳ Ｐゴシック" charset="0"/>
                        </a:rPr>
                        <a:t>BP is also seeking to develop viscous (</a:t>
                      </a:r>
                      <a:r>
                        <a:rPr kumimoji="0" lang="en-US" sz="1100" b="1" i="0" u="none" strike="noStrike" cap="none" normalizeH="0" baseline="0">
                          <a:ln>
                            <a:noFill/>
                          </a:ln>
                          <a:solidFill>
                            <a:schemeClr val="tx1"/>
                          </a:solidFill>
                          <a:effectLst/>
                          <a:latin typeface="Arial" charset="0"/>
                          <a:ea typeface="ＭＳ Ｐゴシック" charset="0"/>
                          <a:cs typeface="ＭＳ Ｐゴシック" charset="0"/>
                        </a:rPr>
                        <a:t>Kuparuk</a:t>
                      </a:r>
                      <a:r>
                        <a:rPr kumimoji="0" lang="en-US" sz="1100" b="0" i="0" u="none" strike="noStrike" cap="none" normalizeH="0" baseline="0">
                          <a:ln>
                            <a:noFill/>
                          </a:ln>
                          <a:solidFill>
                            <a:schemeClr val="tx1"/>
                          </a:solidFill>
                          <a:effectLst/>
                          <a:latin typeface="Arial" charset="0"/>
                          <a:ea typeface="ＭＳ Ｐゴシック" charset="0"/>
                          <a:cs typeface="ＭＳ Ｐゴシック" charset="0"/>
                        </a:rPr>
                        <a:t>) and heavy (</a:t>
                      </a:r>
                      <a:r>
                        <a:rPr kumimoji="0" lang="en-US" sz="1100" b="1" i="0" u="none" strike="noStrike" cap="none" normalizeH="0" baseline="0">
                          <a:ln>
                            <a:noFill/>
                          </a:ln>
                          <a:solidFill>
                            <a:schemeClr val="tx1"/>
                          </a:solidFill>
                          <a:effectLst/>
                          <a:latin typeface="Arial" charset="0"/>
                          <a:ea typeface="ＭＳ Ｐゴシック" charset="0"/>
                          <a:cs typeface="ＭＳ Ｐゴシック" charset="0"/>
                        </a:rPr>
                        <a:t>Milne</a:t>
                      </a:r>
                      <a:r>
                        <a:rPr kumimoji="0" lang="en-US" sz="1100" b="0" i="0" u="none" strike="noStrike" cap="none" normalizeH="0" baseline="0">
                          <a:ln>
                            <a:noFill/>
                          </a:ln>
                          <a:solidFill>
                            <a:schemeClr val="tx1"/>
                          </a:solidFill>
                          <a:effectLst/>
                          <a:latin typeface="Arial" charset="0"/>
                          <a:ea typeface="ＭＳ Ｐゴシック" charset="0"/>
                          <a:cs typeface="ＭＳ Ｐゴシック" charset="0"/>
                        </a:rPr>
                        <a:t>) oil resources on the North Slope.</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DBCC"/>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a:ln>
                            <a:noFill/>
                          </a:ln>
                          <a:solidFill>
                            <a:schemeClr val="tx1"/>
                          </a:solidFill>
                          <a:effectLst/>
                          <a:latin typeface="Arial" charset="0"/>
                          <a:ea typeface="ＭＳ Ｐゴシック" charset="0"/>
                          <a:cs typeface="ＭＳ Ｐゴシック" charset="0"/>
                        </a:rPr>
                        <a:t>Current production volumes are modest and declining, yet significant potential lies in the long-term commercialization of Prudhoe Bay and Point Thomson gas resources.  Cancellation of the Denali gas pipeline proposal leaves BP as a potential supplier to an alternative </a:t>
                      </a:r>
                      <a:r>
                        <a:rPr kumimoji="0" lang="en-US" sz="1100" b="1" i="0" u="none" strike="noStrike" cap="none" normalizeH="0" baseline="0" dirty="0" smtClean="0">
                          <a:ln>
                            <a:noFill/>
                          </a:ln>
                          <a:solidFill>
                            <a:schemeClr val="tx1"/>
                          </a:solidFill>
                          <a:effectLst/>
                          <a:latin typeface="Arial" charset="0"/>
                          <a:ea typeface="ＭＳ Ｐゴシック" charset="0"/>
                          <a:cs typeface="ＭＳ Ｐゴシック" charset="0"/>
                        </a:rPr>
                        <a:t>pipeline/LNG export </a:t>
                      </a:r>
                      <a:r>
                        <a:rPr kumimoji="0" lang="en-US" sz="1100" b="1" i="0" u="none" strike="noStrike" cap="none" normalizeH="0" baseline="0" dirty="0">
                          <a:ln>
                            <a:noFill/>
                          </a:ln>
                          <a:solidFill>
                            <a:schemeClr val="tx1"/>
                          </a:solidFill>
                          <a:effectLst/>
                          <a:latin typeface="Arial" charset="0"/>
                          <a:ea typeface="ＭＳ Ｐゴシック" charset="0"/>
                          <a:cs typeface="ＭＳ Ｐゴシック" charset="0"/>
                        </a:rPr>
                        <a:t>option, should one be approved and developed.</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dirty="0">
                        <a:ln>
                          <a:noFill/>
                        </a:ln>
                        <a:solidFill>
                          <a:schemeClr val="tx1"/>
                        </a:solidFill>
                        <a:effectLst/>
                        <a:latin typeface="Arial" charset="0"/>
                        <a:ea typeface="ＭＳ Ｐゴシック" charset="0"/>
                        <a:cs typeface="ＭＳ Ｐゴシック"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dirty="0">
                        <a:ln>
                          <a:noFill/>
                        </a:ln>
                        <a:solidFill>
                          <a:schemeClr val="tx1"/>
                        </a:solidFill>
                        <a:effectLst/>
                        <a:latin typeface="Arial" charset="0"/>
                        <a:ea typeface="ＭＳ Ｐゴシック" charset="0"/>
                        <a:cs typeface="ＭＳ Ｐゴシック"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dirty="0">
                        <a:ln>
                          <a:noFill/>
                        </a:ln>
                        <a:solidFill>
                          <a:schemeClr val="tx1"/>
                        </a:solidFill>
                        <a:effectLst/>
                        <a:latin typeface="Arial" charset="0"/>
                        <a:ea typeface="ＭＳ Ｐゴシック" charset="0"/>
                        <a:cs typeface="ＭＳ Ｐゴシック"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dirty="0">
                        <a:ln>
                          <a:noFill/>
                        </a:ln>
                        <a:solidFill>
                          <a:schemeClr val="tx1"/>
                        </a:solidFill>
                        <a:effectLst/>
                        <a:latin typeface="Arial" charset="0"/>
                        <a:ea typeface="ＭＳ Ｐゴシック" charset="0"/>
                        <a:cs typeface="ＭＳ Ｐゴシック"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dirty="0">
                        <a:ln>
                          <a:noFill/>
                        </a:ln>
                        <a:solidFill>
                          <a:schemeClr val="tx1"/>
                        </a:solidFill>
                        <a:effectLst/>
                        <a:latin typeface="Arial" charset="0"/>
                        <a:ea typeface="ＭＳ Ｐゴシック" charset="0"/>
                        <a:cs typeface="ＭＳ Ｐゴシック"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dirty="0">
                        <a:ln>
                          <a:noFill/>
                        </a:ln>
                        <a:solidFill>
                          <a:schemeClr val="tx1"/>
                        </a:solidFill>
                        <a:effectLst/>
                        <a:latin typeface="Arial" charset="0"/>
                        <a:ea typeface="ＭＳ Ｐゴシック" charset="0"/>
                        <a:cs typeface="ＭＳ Ｐゴシック"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DBCC"/>
                    </a:solidFill>
                  </a:tcPr>
                </a:tc>
              </a:tr>
            </a:tbl>
          </a:graphicData>
        </a:graphic>
      </p:graphicFrame>
      <p:sp>
        <p:nvSpPr>
          <p:cNvPr id="81936" name="Title 2"/>
          <p:cNvSpPr>
            <a:spLocks noGrp="1"/>
          </p:cNvSpPr>
          <p:nvPr>
            <p:ph type="title"/>
          </p:nvPr>
        </p:nvSpPr>
        <p:spPr bwMode="auto">
          <a:xfrm>
            <a:off x="457200" y="0"/>
            <a:ext cx="8229600" cy="733425"/>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r>
              <a:rPr lang="en-US" b="1" smtClean="0">
                <a:ea typeface="ＭＳ Ｐゴシック"/>
              </a:rPr>
              <a:t>BP Alaska Activity &amp; PFC Energy Assessment</a:t>
            </a:r>
            <a:endParaRPr lang="en-US" smtClean="0">
              <a:ea typeface="ＭＳ Ｐゴシック"/>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234950" lvl="1" indent="-234950" algn="just">
              <a:lnSpc>
                <a:spcPct val="95000"/>
              </a:lnSpc>
              <a:buFont typeface="Arial" charset="0"/>
              <a:buChar char="•"/>
              <a:defRPr/>
            </a:pPr>
            <a:r>
              <a:rPr lang="en-US" sz="1050" b="1" u="sng" dirty="0" smtClean="0">
                <a:solidFill>
                  <a:srgbClr val="C00000"/>
                </a:solidFill>
                <a:cs typeface="MS PGothic" pitchFamily="34" charset="-128"/>
              </a:rPr>
              <a:t>Re-establish its operator profile in the global deepwater</a:t>
            </a:r>
            <a:r>
              <a:rPr lang="en-US" sz="1050" b="1" dirty="0" smtClean="0">
                <a:solidFill>
                  <a:schemeClr val="tx1"/>
                </a:solidFill>
                <a:cs typeface="MS PGothic" pitchFamily="34" charset="-128"/>
              </a:rPr>
              <a:t>:  </a:t>
            </a:r>
            <a:r>
              <a:rPr lang="en-US" sz="1050" dirty="0" smtClean="0">
                <a:solidFill>
                  <a:schemeClr val="tx1"/>
                </a:solidFill>
                <a:cs typeface="MS PGothic" pitchFamily="34" charset="-128"/>
              </a:rPr>
              <a:t>While its competitors extend their commitments to global LNG, unconventional shale gas exploitation, and oil sands development in order to drive future portfolio growth, BP has deepened its commitment to the global deepwater play, despite the ongoing fallout from the Macondo oil spill.  Expansion of its US GOM lease holdings (through the Devon portfolio acquisition), entry into the Brazil deepwater, and a material commitment to the K-G Basin deepwater play in India, together with phased field development offshore Angola and West Nile Delta in Egypt, positions BP as arguably the premier deepwater player in the Global Player peer group.  BP will be under the spotlight regarding its future conduct and performance throughout the global deepwater basins. </a:t>
            </a:r>
          </a:p>
          <a:p>
            <a:pPr marL="234950" lvl="1" indent="-234950" algn="just">
              <a:lnSpc>
                <a:spcPct val="95000"/>
              </a:lnSpc>
              <a:buFont typeface="Arial" charset="0"/>
              <a:buChar char="•"/>
              <a:defRPr/>
            </a:pPr>
            <a:r>
              <a:rPr lang="en-US" sz="1050" b="1" u="sng" dirty="0" smtClean="0">
                <a:solidFill>
                  <a:srgbClr val="C00000"/>
                </a:solidFill>
                <a:cs typeface="MS PGothic" pitchFamily="34" charset="-128"/>
              </a:rPr>
              <a:t>Resolve shareholder relationship issues within the TNK-BP JV</a:t>
            </a:r>
            <a:r>
              <a:rPr lang="en-US" sz="1050" b="1" dirty="0" smtClean="0">
                <a:solidFill>
                  <a:schemeClr val="tx1"/>
                </a:solidFill>
                <a:cs typeface="MS PGothic" pitchFamily="34" charset="-128"/>
              </a:rPr>
              <a:t>:  </a:t>
            </a:r>
            <a:r>
              <a:rPr lang="en-US" sz="1050" dirty="0" smtClean="0">
                <a:solidFill>
                  <a:schemeClr val="tx1"/>
                </a:solidFill>
                <a:cs typeface="MS PGothic" pitchFamily="34" charset="-128"/>
              </a:rPr>
              <a:t>Accounting for ~29% of total worldwide production in 2011 (and ~40% of total worldwide oil production), the TNK-BP position is absolutely core to the BP portfolio from a volumetric perspective.  However, the unsuccessful attempt to partner with Rosneft in the Russia Arctic raises concern over how much value TNK-BP can continue to create for BP.  With TNK-BP now focused on international expansion, m</a:t>
            </a:r>
            <a:r>
              <a:rPr lang="en-US" sz="1050" dirty="0" smtClean="0">
                <a:solidFill>
                  <a:schemeClr val="tx1"/>
                </a:solidFill>
                <a:cs typeface="MS PGothic" charset="0"/>
              </a:rPr>
              <a:t>ust BP settle for lower returns from what has until now been a highly lucrative position? </a:t>
            </a:r>
            <a:endParaRPr lang="en-US" sz="1050" dirty="0" smtClean="0">
              <a:solidFill>
                <a:schemeClr val="tx1"/>
              </a:solidFill>
              <a:cs typeface="MS PGothic" pitchFamily="34" charset="-128"/>
            </a:endParaRPr>
          </a:p>
          <a:p>
            <a:pPr marL="234950" lvl="1" indent="-234950" algn="just">
              <a:lnSpc>
                <a:spcPct val="95000"/>
              </a:lnSpc>
              <a:buFont typeface="Arial" charset="0"/>
              <a:buChar char="•"/>
              <a:defRPr/>
            </a:pPr>
            <a:r>
              <a:rPr lang="en-US" sz="1050" b="1" u="sng" dirty="0" smtClean="0">
                <a:solidFill>
                  <a:srgbClr val="C00000"/>
                </a:solidFill>
                <a:cs typeface="MS PGothic" pitchFamily="34" charset="-128"/>
              </a:rPr>
              <a:t>Complete the portfolio rationalization process</a:t>
            </a:r>
            <a:r>
              <a:rPr lang="en-US" sz="1050" b="1" dirty="0" smtClean="0">
                <a:solidFill>
                  <a:schemeClr val="tx1"/>
                </a:solidFill>
                <a:cs typeface="MS PGothic" pitchFamily="34" charset="-128"/>
              </a:rPr>
              <a:t>:  </a:t>
            </a:r>
            <a:r>
              <a:rPr lang="en-US" sz="1050" dirty="0" smtClean="0">
                <a:solidFill>
                  <a:schemeClr val="tx1"/>
                </a:solidFill>
                <a:cs typeface="MS PGothic" pitchFamily="34" charset="-128"/>
              </a:rPr>
              <a:t>The strength of the global asset transactions market prompted BP to expand its divestiture program from an initial $20 bn to $30 bn, divesting large swaths of its portfolio deemed non-Core and/or non-aligned with the company’s growth focus.  While the company did not plan on the depth of portfolio rationalization undertaken to date, this is a rare opportunity to high-grade asset holdings with the blessing of shareholders and analysts alike.  BP is expecting to complete the divestiture process by end-2012.</a:t>
            </a:r>
          </a:p>
          <a:p>
            <a:pPr marL="234950" lvl="1" indent="-234950" algn="just">
              <a:lnSpc>
                <a:spcPct val="95000"/>
              </a:lnSpc>
              <a:buFont typeface="Arial" charset="0"/>
              <a:buChar char="•"/>
              <a:defRPr/>
            </a:pPr>
            <a:r>
              <a:rPr lang="en-US" sz="1050" b="1" u="sng" dirty="0" smtClean="0">
                <a:solidFill>
                  <a:srgbClr val="C00000"/>
                </a:solidFill>
                <a:cs typeface="MS PGothic" pitchFamily="34" charset="-128"/>
              </a:rPr>
              <a:t>Determine a path forward in the Brazil deepwater</a:t>
            </a:r>
            <a:r>
              <a:rPr lang="en-US" sz="1050" b="1" dirty="0" smtClean="0">
                <a:solidFill>
                  <a:schemeClr val="tx1"/>
                </a:solidFill>
                <a:cs typeface="MS PGothic" pitchFamily="34" charset="-128"/>
              </a:rPr>
              <a:t>:  </a:t>
            </a:r>
            <a:r>
              <a:rPr lang="en-US" sz="1050" dirty="0" smtClean="0">
                <a:solidFill>
                  <a:schemeClr val="tx1"/>
                </a:solidFill>
                <a:cs typeface="MS PGothic" pitchFamily="34" charset="-128"/>
              </a:rPr>
              <a:t>Having secured Brazil government approval to acquire the Devon asset portfolio, BP has established a foothold in the Brazil deepwater, with potentially the largest operated pre-salt portfolio outside Petrobras.  The next step is to determine the appropriate approach to growth in the pre-salt play.  With legislation now in place granting NOC Petrobras a minimum 30% w.i. and operatorship in all unlicensed pre-salt acreage, this may be another case of executing a strategic alliance (similar to that secured with Reliance in India and proposed with Rosneft in the Russia Arctic). </a:t>
            </a:r>
          </a:p>
          <a:p>
            <a:pPr marL="234950" lvl="1" indent="-234950" algn="just">
              <a:lnSpc>
                <a:spcPct val="95000"/>
              </a:lnSpc>
              <a:buFont typeface="Arial" charset="0"/>
              <a:buChar char="•"/>
              <a:defRPr/>
            </a:pPr>
            <a:r>
              <a:rPr lang="en-US" sz="1050" b="1" u="sng" dirty="0" smtClean="0">
                <a:solidFill>
                  <a:srgbClr val="C00000"/>
                </a:solidFill>
                <a:cs typeface="MS PGothic" pitchFamily="34" charset="-128"/>
              </a:rPr>
              <a:t>Accelerate development of US Onshore unconventional gas resource</a:t>
            </a:r>
            <a:r>
              <a:rPr lang="en-US" sz="1050" b="1" dirty="0" smtClean="0">
                <a:solidFill>
                  <a:schemeClr val="tx1"/>
                </a:solidFill>
                <a:cs typeface="MS PGothic" pitchFamily="34" charset="-128"/>
              </a:rPr>
              <a:t>:  </a:t>
            </a:r>
            <a:r>
              <a:rPr lang="en-US" sz="1050" dirty="0" smtClean="0">
                <a:solidFill>
                  <a:schemeClr val="tx1"/>
                </a:solidFill>
                <a:cs typeface="MS PGothic" pitchFamily="34" charset="-128"/>
              </a:rPr>
              <a:t>BP received a very competitive price for the Permian Basin and Western Canada conventional gas assets sold to Apache (totaling ~75 mboe/d of production and ~340 mmboe of reserves, equivalent to ~$24.60/boe of reserves in the ground or ~$109,000/flowing boe of production).  This is particularly so given what is shaping up to be an extended period of gas price weakness in the North America market.  To make up for lost volumes, BP may look to accelerate production from its ~10 tcf of reserves in the Woodford, Fayetteville, Haynesville, and Eagle Ford shale gas plays. </a:t>
            </a:r>
          </a:p>
          <a:p>
            <a:pPr marL="234950" lvl="1" indent="-234950" algn="just">
              <a:lnSpc>
                <a:spcPct val="95000"/>
              </a:lnSpc>
              <a:buFont typeface="Arial" charset="0"/>
              <a:buChar char="•"/>
              <a:defRPr/>
            </a:pPr>
            <a:r>
              <a:rPr lang="en-US" sz="1050" b="1" u="sng" dirty="0" smtClean="0">
                <a:solidFill>
                  <a:srgbClr val="C00000"/>
                </a:solidFill>
                <a:cs typeface="MS PGothic" pitchFamily="34" charset="-128"/>
              </a:rPr>
              <a:t>Accelerate development of BP’s oil sands leases</a:t>
            </a:r>
            <a:r>
              <a:rPr lang="en-US" sz="1050" b="1" dirty="0" smtClean="0">
                <a:solidFill>
                  <a:schemeClr val="tx1"/>
                </a:solidFill>
                <a:cs typeface="MS PGothic" pitchFamily="34" charset="-128"/>
              </a:rPr>
              <a:t>:  </a:t>
            </a:r>
            <a:r>
              <a:rPr lang="en-US" sz="1050" dirty="0" smtClean="0">
                <a:solidFill>
                  <a:schemeClr val="tx1"/>
                </a:solidFill>
                <a:cs typeface="MS PGothic" pitchFamily="34" charset="-128"/>
              </a:rPr>
              <a:t>BP has built up a material oil sands lease portfolio in Western Canada, including 50% w.i. in the Sunrise in situ development project (sanctioned in November 2010), a 75% w.i. in the Terre de Grace in situ project (secured in March 2010 from Value Creation for ~$900 mn), and 50% w.i. in the Kirby in situ oil sands leases (with the other 50% divested to Devon in March 2010).  Full development of these projects could represent 500-600 mbo/d of stable, long-life oil production, complementing the “Giant Oil Fields” growth platform and providing a portfolio buffer against the steep decline production profiles associated with deepwater developments.</a:t>
            </a:r>
          </a:p>
          <a:p>
            <a:pPr algn="just">
              <a:buFont typeface="Arial" charset="0"/>
              <a:buChar char="•"/>
              <a:defRPr/>
            </a:pPr>
            <a:endParaRPr lang="en-US" sz="1050" b="1" dirty="0" smtClean="0">
              <a:solidFill>
                <a:schemeClr val="tx1"/>
              </a:solidFill>
              <a:cs typeface="MS PGothic" pitchFamily="34" charset="-128"/>
            </a:endParaRPr>
          </a:p>
          <a:p>
            <a:pPr algn="just">
              <a:buFont typeface="Arial" charset="0"/>
              <a:buChar char="•"/>
              <a:defRPr/>
            </a:pPr>
            <a:endParaRPr lang="en-US" sz="1050" b="1" dirty="0">
              <a:solidFill>
                <a:schemeClr val="tx1"/>
              </a:solidFill>
              <a:cs typeface="MS PGothic" pitchFamily="34" charset="-128"/>
            </a:endParaRPr>
          </a:p>
        </p:txBody>
      </p:sp>
      <p:sp>
        <p:nvSpPr>
          <p:cNvPr id="82947" name="Title 2"/>
          <p:cNvSpPr>
            <a:spLocks noGrp="1"/>
          </p:cNvSpPr>
          <p:nvPr>
            <p:ph type="title"/>
          </p:nvPr>
        </p:nvSpPr>
        <p:spPr bwMode="auto">
          <a:xfrm>
            <a:off x="457200" y="0"/>
            <a:ext cx="8229600" cy="733425"/>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r>
              <a:rPr lang="en-US" smtClean="0">
                <a:ea typeface="ＭＳ Ｐゴシック"/>
              </a:rPr>
              <a:t>PFC-Identified Challenges</a:t>
            </a:r>
          </a:p>
        </p:txBody>
      </p:sp>
    </p:spTree>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7"/>
          <p:cNvGrpSpPr>
            <a:grpSpLocks/>
          </p:cNvGrpSpPr>
          <p:nvPr/>
        </p:nvGrpSpPr>
        <p:grpSpPr bwMode="auto">
          <a:xfrm>
            <a:off x="4775200" y="2838450"/>
            <a:ext cx="4110038" cy="842963"/>
            <a:chOff x="5603600" y="2682248"/>
            <a:chExt cx="2379637" cy="952583"/>
          </a:xfrm>
        </p:grpSpPr>
        <p:sp>
          <p:nvSpPr>
            <p:cNvPr id="132" name="Rectangle 568"/>
            <p:cNvSpPr>
              <a:spLocks noChangeArrowheads="1"/>
            </p:cNvSpPr>
            <p:nvPr/>
          </p:nvSpPr>
          <p:spPr bwMode="auto">
            <a:xfrm>
              <a:off x="5606358" y="2682248"/>
              <a:ext cx="397985" cy="428752"/>
            </a:xfrm>
            <a:prstGeom prst="rect">
              <a:avLst/>
            </a:prstGeom>
            <a:solidFill>
              <a:schemeClr val="bg2">
                <a:lumMod val="75000"/>
              </a:schemeClr>
            </a:solidFill>
            <a:ln w="9525" algn="ctr">
              <a:solidFill>
                <a:srgbClr val="465A6A"/>
              </a:solidFill>
              <a:miter lim="800000"/>
              <a:headEnd/>
              <a:tailEnd/>
            </a:ln>
            <a:effectLst/>
          </p:spPr>
          <p:txBody>
            <a:bodyPr lIns="9144" tIns="9144" rIns="9144" bIns="9144" anchor="ctr"/>
            <a:lstStyle/>
            <a:p>
              <a:pPr algn="ctr">
                <a:defRPr/>
              </a:pPr>
              <a:r>
                <a:rPr lang="en-US" sz="800" b="1" dirty="0">
                  <a:latin typeface="+mj-lt"/>
                  <a:ea typeface="ＭＳ Ｐゴシック" pitchFamily="34" charset="-128"/>
                  <a:cs typeface="Arial" charset="0"/>
                </a:rPr>
                <a:t>EOR &amp; Recovery</a:t>
              </a:r>
            </a:p>
          </p:txBody>
        </p:sp>
        <p:sp>
          <p:nvSpPr>
            <p:cNvPr id="133" name="Rectangle 568"/>
            <p:cNvSpPr>
              <a:spLocks noChangeArrowheads="1"/>
            </p:cNvSpPr>
            <p:nvPr/>
          </p:nvSpPr>
          <p:spPr bwMode="auto">
            <a:xfrm>
              <a:off x="6004342" y="2682248"/>
              <a:ext cx="397066" cy="428752"/>
            </a:xfrm>
            <a:prstGeom prst="rect">
              <a:avLst/>
            </a:prstGeom>
            <a:solidFill>
              <a:schemeClr val="bg2">
                <a:lumMod val="75000"/>
              </a:schemeClr>
            </a:solidFill>
            <a:ln w="9525" algn="ctr">
              <a:solidFill>
                <a:srgbClr val="465A6A"/>
              </a:solidFill>
              <a:miter lim="800000"/>
              <a:headEnd/>
              <a:tailEnd/>
            </a:ln>
            <a:effectLst/>
          </p:spPr>
          <p:txBody>
            <a:bodyPr lIns="9144" tIns="9144" rIns="9144" bIns="9144" anchor="ctr"/>
            <a:lstStyle/>
            <a:p>
              <a:pPr algn="ctr">
                <a:defRPr/>
              </a:pPr>
              <a:r>
                <a:rPr lang="en-US" sz="800" b="1" dirty="0">
                  <a:latin typeface="+mj-lt"/>
                  <a:ea typeface="ＭＳ Ｐゴシック" pitchFamily="34" charset="-128"/>
                  <a:cs typeface="Arial" charset="0"/>
                </a:rPr>
                <a:t>Offshore</a:t>
              </a:r>
            </a:p>
          </p:txBody>
        </p:sp>
        <p:sp>
          <p:nvSpPr>
            <p:cNvPr id="134" name="Rectangle 568"/>
            <p:cNvSpPr>
              <a:spLocks noChangeArrowheads="1"/>
            </p:cNvSpPr>
            <p:nvPr/>
          </p:nvSpPr>
          <p:spPr bwMode="auto">
            <a:xfrm>
              <a:off x="6401408" y="2682248"/>
              <a:ext cx="397985" cy="428752"/>
            </a:xfrm>
            <a:prstGeom prst="rect">
              <a:avLst/>
            </a:prstGeom>
            <a:solidFill>
              <a:schemeClr val="bg2">
                <a:lumMod val="75000"/>
              </a:schemeClr>
            </a:solidFill>
            <a:ln w="9525" algn="ctr">
              <a:solidFill>
                <a:srgbClr val="465A6A"/>
              </a:solidFill>
              <a:miter lim="800000"/>
              <a:headEnd/>
              <a:tailEnd/>
            </a:ln>
            <a:effectLst/>
          </p:spPr>
          <p:txBody>
            <a:bodyPr lIns="9144" tIns="9144" rIns="9144" bIns="9144" anchor="ctr"/>
            <a:lstStyle/>
            <a:p>
              <a:pPr algn="ctr">
                <a:defRPr/>
              </a:pPr>
              <a:r>
                <a:rPr lang="en-US" sz="800" b="1" dirty="0">
                  <a:latin typeface="+mj-lt"/>
                  <a:ea typeface="ＭＳ Ｐゴシック" pitchFamily="34" charset="-128"/>
                  <a:cs typeface="Arial" charset="0"/>
                </a:rPr>
                <a:t>Heavy Oil</a:t>
              </a:r>
            </a:p>
          </p:txBody>
        </p:sp>
        <p:sp>
          <p:nvSpPr>
            <p:cNvPr id="135" name="Rectangle 568"/>
            <p:cNvSpPr>
              <a:spLocks noChangeArrowheads="1"/>
            </p:cNvSpPr>
            <p:nvPr/>
          </p:nvSpPr>
          <p:spPr bwMode="auto">
            <a:xfrm>
              <a:off x="6799393" y="2682248"/>
              <a:ext cx="397985" cy="428752"/>
            </a:xfrm>
            <a:prstGeom prst="rect">
              <a:avLst/>
            </a:prstGeom>
            <a:solidFill>
              <a:schemeClr val="bg2">
                <a:lumMod val="75000"/>
              </a:schemeClr>
            </a:solidFill>
            <a:ln w="9525" algn="ctr">
              <a:solidFill>
                <a:srgbClr val="465A6A"/>
              </a:solidFill>
              <a:miter lim="800000"/>
              <a:headEnd/>
              <a:tailEnd/>
            </a:ln>
            <a:effectLst/>
          </p:spPr>
          <p:txBody>
            <a:bodyPr lIns="9144" tIns="9144" rIns="9144" bIns="9144" anchor="ctr"/>
            <a:lstStyle/>
            <a:p>
              <a:pPr algn="ctr">
                <a:defRPr/>
              </a:pPr>
              <a:r>
                <a:rPr lang="en-US" sz="800" b="1" dirty="0" err="1">
                  <a:latin typeface="+mj-lt"/>
                  <a:ea typeface="ＭＳ Ｐゴシック" pitchFamily="34" charset="-128"/>
                  <a:cs typeface="Arial" charset="0"/>
                </a:rPr>
                <a:t>Unconven-tionals</a:t>
              </a:r>
              <a:endParaRPr lang="en-US" sz="800" b="1" dirty="0">
                <a:latin typeface="+mj-lt"/>
                <a:ea typeface="ＭＳ Ｐゴシック" pitchFamily="34" charset="-128"/>
                <a:cs typeface="Arial" charset="0"/>
              </a:endParaRPr>
            </a:p>
          </p:txBody>
        </p:sp>
        <p:sp>
          <p:nvSpPr>
            <p:cNvPr id="136" name="Rectangle 568"/>
            <p:cNvSpPr>
              <a:spLocks noChangeArrowheads="1"/>
            </p:cNvSpPr>
            <p:nvPr/>
          </p:nvSpPr>
          <p:spPr bwMode="auto">
            <a:xfrm>
              <a:off x="7193701" y="2682248"/>
              <a:ext cx="397066" cy="428752"/>
            </a:xfrm>
            <a:prstGeom prst="rect">
              <a:avLst/>
            </a:prstGeom>
            <a:solidFill>
              <a:schemeClr val="bg2">
                <a:lumMod val="75000"/>
              </a:schemeClr>
            </a:solidFill>
            <a:ln w="9525" algn="ctr">
              <a:solidFill>
                <a:srgbClr val="465A6A"/>
              </a:solidFill>
              <a:miter lim="800000"/>
              <a:headEnd/>
              <a:tailEnd/>
            </a:ln>
            <a:effectLst/>
          </p:spPr>
          <p:txBody>
            <a:bodyPr lIns="9144" tIns="9144" rIns="9144" bIns="9144" anchor="ctr"/>
            <a:lstStyle/>
            <a:p>
              <a:pPr algn="ctr">
                <a:defRPr/>
              </a:pPr>
              <a:r>
                <a:rPr lang="en-US" sz="800" b="1" dirty="0">
                  <a:latin typeface="+mj-lt"/>
                  <a:ea typeface="ＭＳ Ｐゴシック" pitchFamily="34" charset="-128"/>
                  <a:cs typeface="Arial" charset="0"/>
                </a:rPr>
                <a:t>Oil Sands</a:t>
              </a:r>
            </a:p>
          </p:txBody>
        </p:sp>
        <p:sp>
          <p:nvSpPr>
            <p:cNvPr id="137" name="Rectangle 568"/>
            <p:cNvSpPr>
              <a:spLocks noChangeArrowheads="1"/>
            </p:cNvSpPr>
            <p:nvPr/>
          </p:nvSpPr>
          <p:spPr bwMode="auto">
            <a:xfrm>
              <a:off x="7583414" y="2682248"/>
              <a:ext cx="398904" cy="428752"/>
            </a:xfrm>
            <a:prstGeom prst="rect">
              <a:avLst/>
            </a:prstGeom>
            <a:solidFill>
              <a:schemeClr val="bg2">
                <a:lumMod val="75000"/>
              </a:schemeClr>
            </a:solidFill>
            <a:ln w="9525" algn="ctr">
              <a:solidFill>
                <a:srgbClr val="465A6A"/>
              </a:solidFill>
              <a:miter lim="800000"/>
              <a:headEnd/>
              <a:tailEnd/>
            </a:ln>
            <a:effectLst/>
          </p:spPr>
          <p:txBody>
            <a:bodyPr lIns="9144" tIns="9144" rIns="9144" bIns="9144" anchor="ctr"/>
            <a:lstStyle/>
            <a:p>
              <a:pPr algn="ctr">
                <a:defRPr/>
              </a:pPr>
              <a:r>
                <a:rPr lang="en-US" sz="800" b="1" dirty="0">
                  <a:latin typeface="+mj-lt"/>
                  <a:ea typeface="ＭＳ Ｐゴシック" pitchFamily="34" charset="-128"/>
                  <a:cs typeface="Arial" charset="0"/>
                </a:rPr>
                <a:t>Other</a:t>
              </a:r>
            </a:p>
          </p:txBody>
        </p:sp>
        <p:sp>
          <p:nvSpPr>
            <p:cNvPr id="84005" name="Rectangle 40"/>
            <p:cNvSpPr>
              <a:spLocks noChangeArrowheads="1"/>
            </p:cNvSpPr>
            <p:nvPr/>
          </p:nvSpPr>
          <p:spPr bwMode="auto">
            <a:xfrm>
              <a:off x="6004878" y="3111500"/>
              <a:ext cx="396875" cy="503237"/>
            </a:xfrm>
            <a:prstGeom prst="rect">
              <a:avLst/>
            </a:prstGeom>
            <a:solidFill>
              <a:schemeClr val="bg1"/>
            </a:solidFill>
            <a:ln w="12700" algn="ctr">
              <a:solidFill>
                <a:schemeClr val="tx1"/>
              </a:solidFill>
              <a:miter lim="800000"/>
              <a:headEnd/>
              <a:tailEnd/>
            </a:ln>
          </p:spPr>
          <p:txBody>
            <a:bodyPr anchor="ctr"/>
            <a:lstStyle/>
            <a:p>
              <a:pPr>
                <a:spcBef>
                  <a:spcPct val="20000"/>
                </a:spcBef>
                <a:spcAft>
                  <a:spcPct val="20000"/>
                </a:spcAft>
              </a:pPr>
              <a:endParaRPr lang="en-US" sz="900" b="1"/>
            </a:p>
          </p:txBody>
        </p:sp>
        <p:sp>
          <p:nvSpPr>
            <p:cNvPr id="84006" name="Rectangle 40"/>
            <p:cNvSpPr>
              <a:spLocks noChangeArrowheads="1"/>
            </p:cNvSpPr>
            <p:nvPr/>
          </p:nvSpPr>
          <p:spPr bwMode="auto">
            <a:xfrm>
              <a:off x="7586362" y="3111500"/>
              <a:ext cx="396875" cy="503237"/>
            </a:xfrm>
            <a:prstGeom prst="rect">
              <a:avLst/>
            </a:prstGeom>
            <a:solidFill>
              <a:schemeClr val="bg1"/>
            </a:solidFill>
            <a:ln w="12700" algn="ctr">
              <a:solidFill>
                <a:schemeClr val="tx1"/>
              </a:solidFill>
              <a:miter lim="800000"/>
              <a:headEnd/>
              <a:tailEnd/>
            </a:ln>
          </p:spPr>
          <p:txBody>
            <a:bodyPr anchor="ctr"/>
            <a:lstStyle/>
            <a:p>
              <a:pPr>
                <a:spcBef>
                  <a:spcPct val="20000"/>
                </a:spcBef>
                <a:spcAft>
                  <a:spcPct val="20000"/>
                </a:spcAft>
              </a:pPr>
              <a:endParaRPr lang="en-US" sz="900" b="1"/>
            </a:p>
          </p:txBody>
        </p:sp>
        <p:sp>
          <p:nvSpPr>
            <p:cNvPr id="84007" name="Rectangle 40"/>
            <p:cNvSpPr>
              <a:spLocks noChangeArrowheads="1"/>
            </p:cNvSpPr>
            <p:nvPr/>
          </p:nvSpPr>
          <p:spPr bwMode="auto">
            <a:xfrm>
              <a:off x="7187899" y="3111500"/>
              <a:ext cx="398463" cy="503237"/>
            </a:xfrm>
            <a:prstGeom prst="rect">
              <a:avLst/>
            </a:prstGeom>
            <a:solidFill>
              <a:schemeClr val="bg1"/>
            </a:solidFill>
            <a:ln w="12700" algn="ctr">
              <a:solidFill>
                <a:schemeClr val="tx1"/>
              </a:solidFill>
              <a:miter lim="800000"/>
              <a:headEnd/>
              <a:tailEnd/>
            </a:ln>
          </p:spPr>
          <p:txBody>
            <a:bodyPr anchor="ctr"/>
            <a:lstStyle/>
            <a:p>
              <a:pPr>
                <a:spcBef>
                  <a:spcPct val="20000"/>
                </a:spcBef>
                <a:spcAft>
                  <a:spcPct val="20000"/>
                </a:spcAft>
              </a:pPr>
              <a:endParaRPr lang="en-US" sz="900" b="1"/>
            </a:p>
          </p:txBody>
        </p:sp>
        <p:sp>
          <p:nvSpPr>
            <p:cNvPr id="84008" name="Rectangle 40"/>
            <p:cNvSpPr>
              <a:spLocks noChangeArrowheads="1"/>
            </p:cNvSpPr>
            <p:nvPr/>
          </p:nvSpPr>
          <p:spPr bwMode="auto">
            <a:xfrm>
              <a:off x="6796539" y="3111500"/>
              <a:ext cx="396875" cy="503237"/>
            </a:xfrm>
            <a:prstGeom prst="rect">
              <a:avLst/>
            </a:prstGeom>
            <a:solidFill>
              <a:schemeClr val="bg1"/>
            </a:solidFill>
            <a:ln w="12700" algn="ctr">
              <a:solidFill>
                <a:schemeClr val="tx1"/>
              </a:solidFill>
              <a:miter lim="800000"/>
              <a:headEnd/>
              <a:tailEnd/>
            </a:ln>
          </p:spPr>
          <p:txBody>
            <a:bodyPr anchor="ctr"/>
            <a:lstStyle/>
            <a:p>
              <a:pPr>
                <a:spcBef>
                  <a:spcPct val="20000"/>
                </a:spcBef>
                <a:spcAft>
                  <a:spcPct val="20000"/>
                </a:spcAft>
              </a:pPr>
              <a:endParaRPr lang="en-US" sz="900" b="1"/>
            </a:p>
          </p:txBody>
        </p:sp>
        <p:sp>
          <p:nvSpPr>
            <p:cNvPr id="84009" name="Rectangle 40"/>
            <p:cNvSpPr>
              <a:spLocks noChangeArrowheads="1"/>
            </p:cNvSpPr>
            <p:nvPr/>
          </p:nvSpPr>
          <p:spPr bwMode="auto">
            <a:xfrm>
              <a:off x="6400165" y="3111501"/>
              <a:ext cx="398463" cy="503237"/>
            </a:xfrm>
            <a:prstGeom prst="rect">
              <a:avLst/>
            </a:prstGeom>
            <a:solidFill>
              <a:schemeClr val="bg1"/>
            </a:solidFill>
            <a:ln w="12700" algn="ctr">
              <a:solidFill>
                <a:schemeClr val="tx1"/>
              </a:solidFill>
              <a:miter lim="800000"/>
              <a:headEnd/>
              <a:tailEnd/>
            </a:ln>
          </p:spPr>
          <p:txBody>
            <a:bodyPr anchor="ctr"/>
            <a:lstStyle/>
            <a:p>
              <a:pPr>
                <a:spcBef>
                  <a:spcPct val="20000"/>
                </a:spcBef>
                <a:spcAft>
                  <a:spcPct val="20000"/>
                </a:spcAft>
              </a:pPr>
              <a:endParaRPr lang="en-US" sz="900" b="1"/>
            </a:p>
          </p:txBody>
        </p:sp>
        <p:sp>
          <p:nvSpPr>
            <p:cNvPr id="84010" name="Rectangle 40"/>
            <p:cNvSpPr>
              <a:spLocks noChangeArrowheads="1"/>
            </p:cNvSpPr>
            <p:nvPr/>
          </p:nvSpPr>
          <p:spPr bwMode="auto">
            <a:xfrm>
              <a:off x="5606415" y="3111500"/>
              <a:ext cx="398463" cy="503237"/>
            </a:xfrm>
            <a:prstGeom prst="rect">
              <a:avLst/>
            </a:prstGeom>
            <a:solidFill>
              <a:schemeClr val="bg1"/>
            </a:solidFill>
            <a:ln w="12700" algn="ctr">
              <a:solidFill>
                <a:schemeClr val="tx1"/>
              </a:solidFill>
              <a:miter lim="800000"/>
              <a:headEnd/>
              <a:tailEnd/>
            </a:ln>
          </p:spPr>
          <p:txBody>
            <a:bodyPr anchor="ctr"/>
            <a:lstStyle/>
            <a:p>
              <a:pPr>
                <a:spcBef>
                  <a:spcPct val="20000"/>
                </a:spcBef>
                <a:spcAft>
                  <a:spcPct val="20000"/>
                </a:spcAft>
              </a:pPr>
              <a:endParaRPr lang="en-US" sz="900" b="1"/>
            </a:p>
          </p:txBody>
        </p:sp>
        <p:sp>
          <p:nvSpPr>
            <p:cNvPr id="84011" name="Text Box 99"/>
            <p:cNvSpPr txBox="1">
              <a:spLocks noChangeArrowheads="1"/>
            </p:cNvSpPr>
            <p:nvPr/>
          </p:nvSpPr>
          <p:spPr bwMode="auto">
            <a:xfrm>
              <a:off x="6798628" y="3124420"/>
              <a:ext cx="396875" cy="503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lIns="0" rIns="0" anchor="ctr"/>
            <a:lstStyle>
              <a:lvl1pPr eaLnBrk="0" hangingPunct="0">
                <a:defRPr sz="2400">
                  <a:solidFill>
                    <a:schemeClr val="tx1"/>
                  </a:solidFill>
                  <a:latin typeface="Arial Narrow" pitchFamily="34" charset="0"/>
                  <a:ea typeface="ＭＳ Ｐゴシック"/>
                  <a:cs typeface="ＭＳ Ｐゴシック"/>
                </a:defRPr>
              </a:lvl1pPr>
              <a:lvl2pPr marL="742950" indent="-285750" eaLnBrk="0" hangingPunct="0">
                <a:defRPr sz="2400">
                  <a:solidFill>
                    <a:schemeClr val="tx1"/>
                  </a:solidFill>
                  <a:latin typeface="Arial Narrow" pitchFamily="34" charset="0"/>
                  <a:ea typeface="ＭＳ Ｐゴシック"/>
                  <a:cs typeface="ＭＳ Ｐゴシック"/>
                </a:defRPr>
              </a:lvl2pPr>
              <a:lvl3pPr marL="1143000" indent="-228600" eaLnBrk="0" hangingPunct="0">
                <a:defRPr sz="2400">
                  <a:solidFill>
                    <a:schemeClr val="tx1"/>
                  </a:solidFill>
                  <a:latin typeface="Arial Narrow" pitchFamily="34" charset="0"/>
                  <a:ea typeface="ＭＳ Ｐゴシック"/>
                  <a:cs typeface="ＭＳ Ｐゴシック"/>
                </a:defRPr>
              </a:lvl3pPr>
              <a:lvl4pPr marL="1600200" indent="-228600" eaLnBrk="0" hangingPunct="0">
                <a:defRPr sz="2400">
                  <a:solidFill>
                    <a:schemeClr val="tx1"/>
                  </a:solidFill>
                  <a:latin typeface="Arial Narrow" pitchFamily="34" charset="0"/>
                  <a:ea typeface="ＭＳ Ｐゴシック"/>
                  <a:cs typeface="ＭＳ Ｐゴシック"/>
                </a:defRPr>
              </a:lvl4pPr>
              <a:lvl5pPr marL="2057400" indent="-228600" eaLnBrk="0" hangingPunct="0">
                <a:defRPr sz="2400">
                  <a:solidFill>
                    <a:schemeClr val="tx1"/>
                  </a:solidFill>
                  <a:latin typeface="Arial Narrow" pitchFamily="34" charset="0"/>
                  <a:ea typeface="ＭＳ Ｐゴシック"/>
                  <a:cs typeface="ＭＳ Ｐゴシック"/>
                </a:defRPr>
              </a:lvl5pPr>
              <a:lvl6pPr marL="25146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6pPr>
              <a:lvl7pPr marL="29718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7pPr>
              <a:lvl8pPr marL="34290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8pPr>
              <a:lvl9pPr marL="38862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9pPr>
            </a:lstStyle>
            <a:p>
              <a:pPr algn="ctr" eaLnBrk="1" hangingPunct="1">
                <a:spcBef>
                  <a:spcPct val="50000"/>
                </a:spcBef>
              </a:pPr>
              <a:r>
                <a:rPr lang="en-US" b="1">
                  <a:latin typeface="Calibri" pitchFamily="34" charset="0"/>
                  <a:sym typeface="Wingdings" pitchFamily="2" charset="2"/>
                </a:rPr>
                <a:t></a:t>
              </a:r>
            </a:p>
          </p:txBody>
        </p:sp>
        <p:sp>
          <p:nvSpPr>
            <p:cNvPr id="84012" name="Text Box 99"/>
            <p:cNvSpPr txBox="1">
              <a:spLocks noChangeArrowheads="1"/>
            </p:cNvSpPr>
            <p:nvPr/>
          </p:nvSpPr>
          <p:spPr bwMode="auto">
            <a:xfrm>
              <a:off x="5603600" y="3128008"/>
              <a:ext cx="396875" cy="503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lIns="0" rIns="0" anchor="ctr"/>
            <a:lstStyle>
              <a:lvl1pPr eaLnBrk="0" hangingPunct="0">
                <a:defRPr sz="2400">
                  <a:solidFill>
                    <a:schemeClr val="tx1"/>
                  </a:solidFill>
                  <a:latin typeface="Arial Narrow" pitchFamily="34" charset="0"/>
                  <a:ea typeface="ＭＳ Ｐゴシック"/>
                  <a:cs typeface="ＭＳ Ｐゴシック"/>
                </a:defRPr>
              </a:lvl1pPr>
              <a:lvl2pPr marL="742950" indent="-285750" eaLnBrk="0" hangingPunct="0">
                <a:defRPr sz="2400">
                  <a:solidFill>
                    <a:schemeClr val="tx1"/>
                  </a:solidFill>
                  <a:latin typeface="Arial Narrow" pitchFamily="34" charset="0"/>
                  <a:ea typeface="ＭＳ Ｐゴシック"/>
                  <a:cs typeface="ＭＳ Ｐゴシック"/>
                </a:defRPr>
              </a:lvl2pPr>
              <a:lvl3pPr marL="1143000" indent="-228600" eaLnBrk="0" hangingPunct="0">
                <a:defRPr sz="2400">
                  <a:solidFill>
                    <a:schemeClr val="tx1"/>
                  </a:solidFill>
                  <a:latin typeface="Arial Narrow" pitchFamily="34" charset="0"/>
                  <a:ea typeface="ＭＳ Ｐゴシック"/>
                  <a:cs typeface="ＭＳ Ｐゴシック"/>
                </a:defRPr>
              </a:lvl3pPr>
              <a:lvl4pPr marL="1600200" indent="-228600" eaLnBrk="0" hangingPunct="0">
                <a:defRPr sz="2400">
                  <a:solidFill>
                    <a:schemeClr val="tx1"/>
                  </a:solidFill>
                  <a:latin typeface="Arial Narrow" pitchFamily="34" charset="0"/>
                  <a:ea typeface="ＭＳ Ｐゴシック"/>
                  <a:cs typeface="ＭＳ Ｐゴシック"/>
                </a:defRPr>
              </a:lvl4pPr>
              <a:lvl5pPr marL="2057400" indent="-228600" eaLnBrk="0" hangingPunct="0">
                <a:defRPr sz="2400">
                  <a:solidFill>
                    <a:schemeClr val="tx1"/>
                  </a:solidFill>
                  <a:latin typeface="Arial Narrow" pitchFamily="34" charset="0"/>
                  <a:ea typeface="ＭＳ Ｐゴシック"/>
                  <a:cs typeface="ＭＳ Ｐゴシック"/>
                </a:defRPr>
              </a:lvl5pPr>
              <a:lvl6pPr marL="25146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6pPr>
              <a:lvl7pPr marL="29718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7pPr>
              <a:lvl8pPr marL="34290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8pPr>
              <a:lvl9pPr marL="38862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9pPr>
            </a:lstStyle>
            <a:p>
              <a:pPr algn="ctr" eaLnBrk="1" hangingPunct="1">
                <a:spcBef>
                  <a:spcPct val="50000"/>
                </a:spcBef>
              </a:pPr>
              <a:r>
                <a:rPr lang="en-US" b="1">
                  <a:latin typeface="Calibri" pitchFamily="34" charset="0"/>
                  <a:sym typeface="Wingdings" pitchFamily="2" charset="2"/>
                </a:rPr>
                <a:t></a:t>
              </a:r>
            </a:p>
          </p:txBody>
        </p:sp>
        <p:sp>
          <p:nvSpPr>
            <p:cNvPr id="84013" name="Text Box 99"/>
            <p:cNvSpPr txBox="1">
              <a:spLocks noChangeArrowheads="1"/>
            </p:cNvSpPr>
            <p:nvPr/>
          </p:nvSpPr>
          <p:spPr bwMode="auto">
            <a:xfrm>
              <a:off x="7206615" y="3131593"/>
              <a:ext cx="395288" cy="503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lIns="0" rIns="0" anchor="ctr"/>
            <a:lstStyle>
              <a:lvl1pPr eaLnBrk="0" hangingPunct="0">
                <a:defRPr sz="2400">
                  <a:solidFill>
                    <a:schemeClr val="tx1"/>
                  </a:solidFill>
                  <a:latin typeface="Arial Narrow" pitchFamily="34" charset="0"/>
                  <a:ea typeface="ＭＳ Ｐゴシック"/>
                  <a:cs typeface="ＭＳ Ｐゴシック"/>
                </a:defRPr>
              </a:lvl1pPr>
              <a:lvl2pPr marL="742950" indent="-285750" eaLnBrk="0" hangingPunct="0">
                <a:defRPr sz="2400">
                  <a:solidFill>
                    <a:schemeClr val="tx1"/>
                  </a:solidFill>
                  <a:latin typeface="Arial Narrow" pitchFamily="34" charset="0"/>
                  <a:ea typeface="ＭＳ Ｐゴシック"/>
                  <a:cs typeface="ＭＳ Ｐゴシック"/>
                </a:defRPr>
              </a:lvl2pPr>
              <a:lvl3pPr marL="1143000" indent="-228600" eaLnBrk="0" hangingPunct="0">
                <a:defRPr sz="2400">
                  <a:solidFill>
                    <a:schemeClr val="tx1"/>
                  </a:solidFill>
                  <a:latin typeface="Arial Narrow" pitchFamily="34" charset="0"/>
                  <a:ea typeface="ＭＳ Ｐゴシック"/>
                  <a:cs typeface="ＭＳ Ｐゴシック"/>
                </a:defRPr>
              </a:lvl3pPr>
              <a:lvl4pPr marL="1600200" indent="-228600" eaLnBrk="0" hangingPunct="0">
                <a:defRPr sz="2400">
                  <a:solidFill>
                    <a:schemeClr val="tx1"/>
                  </a:solidFill>
                  <a:latin typeface="Arial Narrow" pitchFamily="34" charset="0"/>
                  <a:ea typeface="ＭＳ Ｐゴシック"/>
                  <a:cs typeface="ＭＳ Ｐゴシック"/>
                </a:defRPr>
              </a:lvl4pPr>
              <a:lvl5pPr marL="2057400" indent="-228600" eaLnBrk="0" hangingPunct="0">
                <a:defRPr sz="2400">
                  <a:solidFill>
                    <a:schemeClr val="tx1"/>
                  </a:solidFill>
                  <a:latin typeface="Arial Narrow" pitchFamily="34" charset="0"/>
                  <a:ea typeface="ＭＳ Ｐゴシック"/>
                  <a:cs typeface="ＭＳ Ｐゴシック"/>
                </a:defRPr>
              </a:lvl5pPr>
              <a:lvl6pPr marL="25146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6pPr>
              <a:lvl7pPr marL="29718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7pPr>
              <a:lvl8pPr marL="34290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8pPr>
              <a:lvl9pPr marL="38862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9pPr>
            </a:lstStyle>
            <a:p>
              <a:pPr algn="ctr" eaLnBrk="1" hangingPunct="1">
                <a:spcBef>
                  <a:spcPct val="50000"/>
                </a:spcBef>
              </a:pPr>
              <a:r>
                <a:rPr lang="en-US" b="1">
                  <a:latin typeface="Calibri" pitchFamily="34" charset="0"/>
                  <a:sym typeface="Wingdings" pitchFamily="2" charset="2"/>
                </a:rPr>
                <a:t></a:t>
              </a:r>
            </a:p>
          </p:txBody>
        </p:sp>
      </p:grpSp>
      <p:sp>
        <p:nvSpPr>
          <p:cNvPr id="83971" name="Title 1"/>
          <p:cNvSpPr>
            <a:spLocks noGrp="1"/>
          </p:cNvSpPr>
          <p:nvPr>
            <p:ph type="title"/>
          </p:nvPr>
        </p:nvSpPr>
        <p:spPr bwMode="auto">
          <a:xfrm>
            <a:off x="457200" y="0"/>
            <a:ext cx="8229600" cy="733425"/>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pPr eaLnBrk="1" hangingPunct="1"/>
            <a:r>
              <a:rPr lang="en-US" smtClean="0">
                <a:ea typeface="ＭＳ Ｐゴシック"/>
              </a:rPr>
              <a:t>ConocoPhillips:  Company Overview</a:t>
            </a:r>
          </a:p>
        </p:txBody>
      </p:sp>
      <p:sp>
        <p:nvSpPr>
          <p:cNvPr id="83972" name="Rectangle 4"/>
          <p:cNvSpPr>
            <a:spLocks noChangeArrowheads="1"/>
          </p:cNvSpPr>
          <p:nvPr/>
        </p:nvSpPr>
        <p:spPr bwMode="auto">
          <a:xfrm>
            <a:off x="4781550" y="963613"/>
            <a:ext cx="4122738" cy="247650"/>
          </a:xfrm>
          <a:prstGeom prst="rect">
            <a:avLst/>
          </a:prstGeom>
          <a:solidFill>
            <a:srgbClr val="095C99"/>
          </a:solidFill>
          <a:ln w="9525" algn="ctr">
            <a:solidFill>
              <a:srgbClr val="095C99"/>
            </a:solidFill>
            <a:miter lim="800000"/>
            <a:headEnd/>
            <a:tailEnd/>
          </a:ln>
        </p:spPr>
        <p:txBody>
          <a:bodyPr anchor="ctr"/>
          <a:lstStyle/>
          <a:p>
            <a:pPr algn="ctr"/>
            <a:r>
              <a:rPr lang="en-US" sz="1200" b="1">
                <a:solidFill>
                  <a:srgbClr val="FFFFFF"/>
                </a:solidFill>
              </a:rPr>
              <a:t>Company Overview</a:t>
            </a:r>
          </a:p>
        </p:txBody>
      </p:sp>
      <p:sp>
        <p:nvSpPr>
          <p:cNvPr id="8" name="Rectangle 5"/>
          <p:cNvSpPr>
            <a:spLocks noChangeArrowheads="1"/>
          </p:cNvSpPr>
          <p:nvPr/>
        </p:nvSpPr>
        <p:spPr bwMode="auto">
          <a:xfrm>
            <a:off x="4781550" y="1220788"/>
            <a:ext cx="2332038" cy="1152525"/>
          </a:xfrm>
          <a:prstGeom prst="rect">
            <a:avLst/>
          </a:prstGeom>
          <a:solidFill>
            <a:schemeClr val="bg1"/>
          </a:solidFill>
          <a:ln w="12700" algn="ctr">
            <a:noFill/>
            <a:miter lim="800000"/>
            <a:headEnd/>
            <a:tailEnd/>
          </a:ln>
        </p:spPr>
        <p:txBody>
          <a:bodyPr bIns="0"/>
          <a:lstStyle/>
          <a:p>
            <a:pPr marL="112713" indent="-112713">
              <a:spcBef>
                <a:spcPts val="150"/>
              </a:spcBef>
              <a:buFont typeface="Arial" pitchFamily="34" charset="0"/>
              <a:buChar char="•"/>
              <a:defRPr/>
            </a:pPr>
            <a:r>
              <a:rPr lang="en-US" sz="1050" b="1" dirty="0">
                <a:ea typeface="MS PGothic" pitchFamily="34" charset="-128"/>
                <a:cs typeface="Arial" charset="0"/>
              </a:rPr>
              <a:t>HQ: </a:t>
            </a:r>
            <a:r>
              <a:rPr lang="en-US" sz="1050" dirty="0">
                <a:ea typeface="ＭＳ Ｐゴシック" pitchFamily="34" charset="-128"/>
                <a:cs typeface="Arial" charset="0"/>
              </a:rPr>
              <a:t>Houston, TX</a:t>
            </a:r>
            <a:endParaRPr lang="en-US" sz="1050" dirty="0">
              <a:ea typeface="MS PGothic" pitchFamily="34" charset="-128"/>
              <a:cs typeface="Arial" charset="0"/>
            </a:endParaRPr>
          </a:p>
          <a:p>
            <a:pPr marL="112713" indent="-112713">
              <a:spcBef>
                <a:spcPts val="150"/>
              </a:spcBef>
              <a:buFontTx/>
              <a:buChar char="•"/>
              <a:defRPr/>
            </a:pPr>
            <a:r>
              <a:rPr lang="en-US" sz="1050" b="1" dirty="0">
                <a:ea typeface="MS PGothic" pitchFamily="34" charset="-128"/>
                <a:cs typeface="Arial" charset="0"/>
              </a:rPr>
              <a:t>Employees: </a:t>
            </a:r>
            <a:r>
              <a:rPr lang="en-US" sz="1050" dirty="0">
                <a:ea typeface="ＭＳ Ｐゴシック" pitchFamily="34" charset="-128"/>
                <a:cs typeface="Arial" charset="0"/>
              </a:rPr>
              <a:t>29,600</a:t>
            </a:r>
            <a:endParaRPr lang="en-US" sz="1050" dirty="0">
              <a:ea typeface="MS PGothic" pitchFamily="34" charset="-128"/>
              <a:cs typeface="Arial" charset="0"/>
            </a:endParaRPr>
          </a:p>
          <a:p>
            <a:pPr marL="112713" indent="-112713">
              <a:spcBef>
                <a:spcPts val="150"/>
              </a:spcBef>
              <a:buFontTx/>
              <a:buChar char="•"/>
              <a:defRPr/>
            </a:pPr>
            <a:r>
              <a:rPr lang="en-US" sz="1050" b="1" dirty="0" smtClean="0">
                <a:ea typeface="MS PGothic" pitchFamily="34" charset="-128"/>
                <a:cs typeface="Arial" charset="0"/>
              </a:rPr>
              <a:t>2011 </a:t>
            </a:r>
            <a:r>
              <a:rPr lang="en-US" sz="1050" b="1" dirty="0">
                <a:ea typeface="MS PGothic" pitchFamily="34" charset="-128"/>
                <a:cs typeface="Arial" charset="0"/>
              </a:rPr>
              <a:t>Reserves: </a:t>
            </a:r>
            <a:r>
              <a:rPr lang="en-US" sz="1050" dirty="0" smtClean="0">
                <a:ea typeface="MS PGothic" pitchFamily="34" charset="-128"/>
                <a:cs typeface="Arial" charset="0"/>
              </a:rPr>
              <a:t>8,387 </a:t>
            </a:r>
            <a:r>
              <a:rPr lang="en-US" sz="1050" dirty="0" err="1">
                <a:ea typeface="MS PGothic" pitchFamily="34" charset="-128"/>
                <a:cs typeface="Arial" charset="0"/>
              </a:rPr>
              <a:t>mmboe</a:t>
            </a:r>
            <a:endParaRPr lang="en-US" sz="1050" dirty="0">
              <a:ea typeface="MS PGothic" pitchFamily="34" charset="-128"/>
              <a:cs typeface="Arial" charset="0"/>
            </a:endParaRPr>
          </a:p>
          <a:p>
            <a:pPr marL="112713" indent="-112713">
              <a:spcBef>
                <a:spcPts val="150"/>
              </a:spcBef>
              <a:buFontTx/>
              <a:buChar char="•"/>
              <a:defRPr/>
            </a:pPr>
            <a:r>
              <a:rPr lang="en-US" sz="1050" b="1" dirty="0" smtClean="0">
                <a:ea typeface="MS PGothic" pitchFamily="34" charset="-128"/>
                <a:cs typeface="Arial" charset="0"/>
              </a:rPr>
              <a:t>2011 </a:t>
            </a:r>
            <a:r>
              <a:rPr lang="en-US" sz="1050" b="1" dirty="0">
                <a:ea typeface="MS PGothic" pitchFamily="34" charset="-128"/>
                <a:cs typeface="Arial" charset="0"/>
              </a:rPr>
              <a:t>Production: </a:t>
            </a:r>
            <a:r>
              <a:rPr lang="en-US" sz="1050" dirty="0" smtClean="0">
                <a:ea typeface="MS PGothic" pitchFamily="34" charset="-128"/>
                <a:cs typeface="Arial" charset="0"/>
              </a:rPr>
              <a:t>1,610 </a:t>
            </a:r>
            <a:r>
              <a:rPr lang="en-US" sz="1050" dirty="0" err="1">
                <a:ea typeface="MS PGothic" pitchFamily="34" charset="-128"/>
                <a:cs typeface="Arial" charset="0"/>
              </a:rPr>
              <a:t>mboe</a:t>
            </a:r>
            <a:r>
              <a:rPr lang="en-US" sz="1050" dirty="0">
                <a:ea typeface="MS PGothic" pitchFamily="34" charset="-128"/>
                <a:cs typeface="Arial" charset="0"/>
              </a:rPr>
              <a:t>/d</a:t>
            </a:r>
          </a:p>
          <a:p>
            <a:pPr marL="112713" indent="-112713">
              <a:spcBef>
                <a:spcPts val="150"/>
              </a:spcBef>
              <a:buFontTx/>
              <a:buChar char="•"/>
              <a:defRPr/>
            </a:pPr>
            <a:r>
              <a:rPr lang="en-US" sz="1050" b="1" dirty="0">
                <a:ea typeface="MS PGothic" pitchFamily="34" charset="-128"/>
                <a:cs typeface="Arial" charset="0"/>
              </a:rPr>
              <a:t>3 Yr Production Growth</a:t>
            </a:r>
            <a:r>
              <a:rPr lang="en-US" sz="1050" b="1" dirty="0" smtClean="0">
                <a:ea typeface="MS PGothic" pitchFamily="34" charset="-128"/>
                <a:cs typeface="Arial" charset="0"/>
              </a:rPr>
              <a:t>: </a:t>
            </a:r>
            <a:r>
              <a:rPr lang="en-US" sz="1050" dirty="0">
                <a:ea typeface="MS PGothic" pitchFamily="34" charset="-128"/>
                <a:cs typeface="Arial" charset="0"/>
              </a:rPr>
              <a:t>-</a:t>
            </a:r>
            <a:r>
              <a:rPr lang="en-US" sz="1050" dirty="0" smtClean="0">
                <a:ea typeface="MS PGothic" pitchFamily="34" charset="-128"/>
                <a:cs typeface="Arial" charset="0"/>
              </a:rPr>
              <a:t>30.68% CAGR  </a:t>
            </a:r>
            <a:r>
              <a:rPr lang="en-US" sz="1050" dirty="0">
                <a:ea typeface="MS PGothic" pitchFamily="34" charset="-128"/>
                <a:cs typeface="Arial" charset="0"/>
              </a:rPr>
              <a:t>(</a:t>
            </a:r>
            <a:r>
              <a:rPr lang="en-US" sz="1050" dirty="0" smtClean="0">
                <a:ea typeface="MS PGothic" pitchFamily="34" charset="-128"/>
                <a:cs typeface="Arial" charset="0"/>
              </a:rPr>
              <a:t>2008-2011) </a:t>
            </a:r>
            <a:endParaRPr lang="en-US" sz="1050" dirty="0">
              <a:ea typeface="MS PGothic" pitchFamily="34" charset="-128"/>
              <a:cs typeface="Arial" charset="0"/>
            </a:endParaRPr>
          </a:p>
          <a:p>
            <a:pPr marL="112713" indent="-112713">
              <a:spcBef>
                <a:spcPts val="150"/>
              </a:spcBef>
              <a:buFontTx/>
              <a:buChar char="•"/>
              <a:defRPr/>
            </a:pPr>
            <a:endParaRPr lang="en-US" sz="1050" b="1" dirty="0">
              <a:solidFill>
                <a:srgbClr val="141313"/>
              </a:solidFill>
              <a:ea typeface="MS PGothic" pitchFamily="34" charset="-128"/>
              <a:cs typeface="Arial" charset="0"/>
            </a:endParaRPr>
          </a:p>
          <a:p>
            <a:pPr marL="169863" indent="-169863">
              <a:spcBef>
                <a:spcPct val="30000"/>
              </a:spcBef>
              <a:buFontTx/>
              <a:buChar char="•"/>
              <a:defRPr/>
            </a:pPr>
            <a:endParaRPr lang="en-US" sz="1050" dirty="0">
              <a:solidFill>
                <a:srgbClr val="141313"/>
              </a:solidFill>
              <a:latin typeface="+mn-lt"/>
              <a:ea typeface="MS PGothic" pitchFamily="34" charset="-128"/>
              <a:cs typeface="Arial" charset="0"/>
            </a:endParaRPr>
          </a:p>
        </p:txBody>
      </p:sp>
      <p:sp>
        <p:nvSpPr>
          <p:cNvPr id="83974" name="Rectangle 2"/>
          <p:cNvSpPr>
            <a:spLocks noChangeArrowheads="1"/>
          </p:cNvSpPr>
          <p:nvPr/>
        </p:nvSpPr>
        <p:spPr bwMode="auto">
          <a:xfrm>
            <a:off x="447675" y="954088"/>
            <a:ext cx="4124325" cy="247650"/>
          </a:xfrm>
          <a:prstGeom prst="rect">
            <a:avLst/>
          </a:prstGeom>
          <a:solidFill>
            <a:srgbClr val="095C99"/>
          </a:solidFill>
          <a:ln w="9525" algn="ctr">
            <a:solidFill>
              <a:srgbClr val="095C99"/>
            </a:solidFill>
            <a:miter lim="800000"/>
            <a:headEnd/>
            <a:tailEnd/>
          </a:ln>
        </p:spPr>
        <p:txBody>
          <a:bodyPr anchor="ctr"/>
          <a:lstStyle/>
          <a:p>
            <a:pPr algn="ctr"/>
            <a:r>
              <a:rPr lang="en-US" sz="1200" b="1">
                <a:solidFill>
                  <a:srgbClr val="FFFFFF"/>
                </a:solidFill>
              </a:rPr>
              <a:t>Strategic Signature</a:t>
            </a:r>
          </a:p>
        </p:txBody>
      </p:sp>
      <p:sp>
        <p:nvSpPr>
          <p:cNvPr id="83975" name="Rectangle 10"/>
          <p:cNvSpPr>
            <a:spLocks noChangeArrowheads="1"/>
          </p:cNvSpPr>
          <p:nvPr/>
        </p:nvSpPr>
        <p:spPr bwMode="auto">
          <a:xfrm>
            <a:off x="447675" y="1219200"/>
            <a:ext cx="4124325" cy="5153025"/>
          </a:xfrm>
          <a:prstGeom prst="rect">
            <a:avLst/>
          </a:prstGeom>
          <a:solidFill>
            <a:schemeClr val="bg1"/>
          </a:solidFill>
          <a:ln w="12700" algn="ctr">
            <a:solidFill>
              <a:schemeClr val="tx1"/>
            </a:solidFill>
            <a:miter lim="800000"/>
            <a:headEnd/>
            <a:tailEnd/>
          </a:ln>
        </p:spPr>
        <p:txBody>
          <a:bodyPr bIns="0"/>
          <a:lstStyle/>
          <a:p>
            <a:pPr marL="112713" indent="-112713" algn="just">
              <a:spcBef>
                <a:spcPts val="150"/>
              </a:spcBef>
              <a:buFontTx/>
              <a:buChar char="•"/>
            </a:pPr>
            <a:r>
              <a:rPr lang="en-US" sz="1100" dirty="0" smtClean="0">
                <a:latin typeface="+mj-lt"/>
              </a:rPr>
              <a:t>March 2010, </a:t>
            </a:r>
            <a:r>
              <a:rPr lang="en-US" sz="1100" dirty="0">
                <a:latin typeface="+mj-lt"/>
              </a:rPr>
              <a:t>ConocoPhillips </a:t>
            </a:r>
            <a:r>
              <a:rPr lang="en-US" sz="1100" dirty="0" smtClean="0">
                <a:latin typeface="+mj-lt"/>
              </a:rPr>
              <a:t>announces </a:t>
            </a:r>
            <a:r>
              <a:rPr lang="en-US" sz="1100" dirty="0">
                <a:latin typeface="+mj-lt"/>
              </a:rPr>
              <a:t>a new strategic </a:t>
            </a:r>
            <a:r>
              <a:rPr lang="en-US" sz="1100" dirty="0" smtClean="0">
                <a:latin typeface="+mj-lt"/>
              </a:rPr>
              <a:t>pathway:  Direct proceeds </a:t>
            </a:r>
            <a:r>
              <a:rPr lang="en-US" sz="1100" dirty="0">
                <a:latin typeface="+mj-lt"/>
              </a:rPr>
              <a:t>from a ~$15 </a:t>
            </a:r>
            <a:r>
              <a:rPr lang="en-US" sz="1100" dirty="0" err="1">
                <a:latin typeface="+mj-lt"/>
              </a:rPr>
              <a:t>bn</a:t>
            </a:r>
            <a:r>
              <a:rPr lang="en-US" sz="1100" dirty="0">
                <a:latin typeface="+mj-lt"/>
              </a:rPr>
              <a:t> asset and joint venture divestment program </a:t>
            </a:r>
            <a:r>
              <a:rPr lang="en-US" sz="1100" dirty="0" smtClean="0">
                <a:latin typeface="+mj-lt"/>
              </a:rPr>
              <a:t>to:</a:t>
            </a:r>
          </a:p>
          <a:p>
            <a:pPr marL="342900" lvl="1" indent="-114300" algn="just">
              <a:spcBef>
                <a:spcPts val="150"/>
              </a:spcBef>
              <a:buFont typeface="Arial" pitchFamily="34" charset="0"/>
              <a:buChar char="−"/>
            </a:pPr>
            <a:r>
              <a:rPr lang="en-US" sz="1100" dirty="0" smtClean="0">
                <a:latin typeface="+mj-lt"/>
              </a:rPr>
              <a:t>reduce </a:t>
            </a:r>
            <a:r>
              <a:rPr lang="en-US" sz="1100" dirty="0">
                <a:latin typeface="+mj-lt"/>
              </a:rPr>
              <a:t>its debt-to-capital </a:t>
            </a:r>
            <a:r>
              <a:rPr lang="en-US" sz="1100" dirty="0" smtClean="0">
                <a:latin typeface="+mj-lt"/>
              </a:rPr>
              <a:t>position;</a:t>
            </a:r>
          </a:p>
          <a:p>
            <a:pPr marL="342900" lvl="1" indent="-114300" algn="just">
              <a:spcBef>
                <a:spcPts val="150"/>
              </a:spcBef>
              <a:buFont typeface="Arial" pitchFamily="34" charset="0"/>
              <a:buChar char="−"/>
            </a:pPr>
            <a:r>
              <a:rPr lang="en-US" sz="1100" dirty="0" smtClean="0">
                <a:latin typeface="+mj-lt"/>
              </a:rPr>
              <a:t>increase </a:t>
            </a:r>
            <a:r>
              <a:rPr lang="en-US" sz="1100" dirty="0">
                <a:latin typeface="+mj-lt"/>
              </a:rPr>
              <a:t>near-term shareholder </a:t>
            </a:r>
            <a:r>
              <a:rPr lang="en-US" sz="1100" dirty="0" smtClean="0">
                <a:latin typeface="+mj-lt"/>
              </a:rPr>
              <a:t>returns;</a:t>
            </a:r>
          </a:p>
          <a:p>
            <a:pPr marL="342900" lvl="1" indent="-114300" algn="just">
              <a:spcBef>
                <a:spcPts val="150"/>
              </a:spcBef>
              <a:buFont typeface="Arial" pitchFamily="34" charset="0"/>
              <a:buChar char="−"/>
            </a:pPr>
            <a:r>
              <a:rPr lang="en-US" sz="1100" dirty="0" smtClean="0">
                <a:latin typeface="+mj-lt"/>
              </a:rPr>
              <a:t>shift </a:t>
            </a:r>
            <a:r>
              <a:rPr lang="en-US" sz="1100" dirty="0">
                <a:latin typeface="+mj-lt"/>
              </a:rPr>
              <a:t>further out of the downstream, </a:t>
            </a:r>
            <a:r>
              <a:rPr lang="en-US" sz="1100" dirty="0" smtClean="0">
                <a:latin typeface="+mj-lt"/>
              </a:rPr>
              <a:t>and</a:t>
            </a:r>
          </a:p>
          <a:p>
            <a:pPr marL="342900" lvl="1" indent="-114300" algn="just">
              <a:spcBef>
                <a:spcPts val="150"/>
              </a:spcBef>
              <a:buFont typeface="Arial" pitchFamily="34" charset="0"/>
              <a:buChar char="−"/>
            </a:pPr>
            <a:r>
              <a:rPr lang="en-US" sz="1100" dirty="0" smtClean="0">
                <a:latin typeface="+mj-lt"/>
              </a:rPr>
              <a:t>position </a:t>
            </a:r>
            <a:r>
              <a:rPr lang="en-US" sz="1100" dirty="0">
                <a:latin typeface="+mj-lt"/>
              </a:rPr>
              <a:t>the company for future growth from a smaller but higher-value portfolio position.</a:t>
            </a:r>
          </a:p>
          <a:p>
            <a:pPr marL="112713" indent="-112713" algn="just">
              <a:spcBef>
                <a:spcPts val="150"/>
              </a:spcBef>
              <a:buFontTx/>
              <a:buChar char="•"/>
            </a:pPr>
            <a:r>
              <a:rPr lang="en-US" sz="1100" dirty="0">
                <a:latin typeface="+mj-lt"/>
              </a:rPr>
              <a:t>Since the </a:t>
            </a:r>
            <a:r>
              <a:rPr lang="en-CA" sz="1100" dirty="0" smtClean="0">
                <a:latin typeface="+mj-lt"/>
              </a:rPr>
              <a:t>2010-2012 </a:t>
            </a:r>
            <a:r>
              <a:rPr lang="en-CA" sz="1100" dirty="0">
                <a:latin typeface="+mj-lt"/>
              </a:rPr>
              <a:t>Restructuring Plan, ConocoPhillips </a:t>
            </a:r>
            <a:r>
              <a:rPr lang="en-CA" sz="1100" dirty="0" smtClean="0">
                <a:latin typeface="+mj-lt"/>
              </a:rPr>
              <a:t>has:</a:t>
            </a:r>
          </a:p>
          <a:p>
            <a:pPr marL="342900" lvl="1" indent="-114300" algn="just">
              <a:spcBef>
                <a:spcPts val="150"/>
              </a:spcBef>
              <a:buFont typeface="Arial" pitchFamily="34" charset="0"/>
              <a:buChar char="−"/>
            </a:pPr>
            <a:r>
              <a:rPr lang="en-CA" sz="1100" dirty="0" smtClean="0">
                <a:latin typeface="+mj-lt"/>
              </a:rPr>
              <a:t>executed </a:t>
            </a:r>
            <a:r>
              <a:rPr lang="en-CA" sz="1100" dirty="0">
                <a:latin typeface="+mj-lt"/>
              </a:rPr>
              <a:t>on ~$7 </a:t>
            </a:r>
            <a:r>
              <a:rPr lang="en-CA" sz="1100" dirty="0" err="1">
                <a:latin typeface="+mj-lt"/>
              </a:rPr>
              <a:t>bn</a:t>
            </a:r>
            <a:r>
              <a:rPr lang="en-CA" sz="1100" dirty="0">
                <a:latin typeface="+mj-lt"/>
              </a:rPr>
              <a:t> in asset </a:t>
            </a:r>
            <a:r>
              <a:rPr lang="en-CA" sz="1100" dirty="0" smtClean="0">
                <a:latin typeface="+mj-lt"/>
              </a:rPr>
              <a:t>sales</a:t>
            </a:r>
          </a:p>
          <a:p>
            <a:pPr marL="342900" lvl="1" indent="-114300" algn="just">
              <a:spcBef>
                <a:spcPts val="150"/>
              </a:spcBef>
              <a:buFont typeface="Arial" pitchFamily="34" charset="0"/>
              <a:buChar char="−"/>
            </a:pPr>
            <a:r>
              <a:rPr lang="en-CA" sz="1100" dirty="0" smtClean="0">
                <a:latin typeface="+mj-lt"/>
              </a:rPr>
              <a:t>divested </a:t>
            </a:r>
            <a:r>
              <a:rPr lang="en-CA" sz="1100" dirty="0">
                <a:latin typeface="+mj-lt"/>
              </a:rPr>
              <a:t>its entire 20% equity interest in LUKOIL, </a:t>
            </a:r>
            <a:r>
              <a:rPr lang="en-CA" sz="1100" dirty="0" smtClean="0">
                <a:latin typeface="+mj-lt"/>
              </a:rPr>
              <a:t>and</a:t>
            </a:r>
          </a:p>
          <a:p>
            <a:pPr marL="342900" lvl="1" indent="-114300" algn="just">
              <a:spcBef>
                <a:spcPts val="150"/>
              </a:spcBef>
              <a:buFont typeface="Arial" pitchFamily="34" charset="0"/>
              <a:buChar char="−"/>
            </a:pPr>
            <a:r>
              <a:rPr lang="en-CA" sz="1100" dirty="0" smtClean="0">
                <a:latin typeface="+mj-lt"/>
              </a:rPr>
              <a:t>directed </a:t>
            </a:r>
            <a:r>
              <a:rPr lang="en-CA" sz="1100" dirty="0">
                <a:latin typeface="+mj-lt"/>
              </a:rPr>
              <a:t>proceeds from these sales to debt reduction and share repurchase</a:t>
            </a:r>
            <a:r>
              <a:rPr lang="en-CA" sz="1100" dirty="0" smtClean="0">
                <a:latin typeface="+mj-lt"/>
              </a:rPr>
              <a:t>.</a:t>
            </a:r>
          </a:p>
          <a:p>
            <a:pPr marL="114300" lvl="1" indent="-114300" algn="just">
              <a:spcBef>
                <a:spcPts val="150"/>
              </a:spcBef>
              <a:buFont typeface="Arial" pitchFamily="34" charset="0"/>
              <a:buChar char="•"/>
            </a:pPr>
            <a:r>
              <a:rPr lang="en-US" sz="1100" dirty="0" smtClean="0">
                <a:latin typeface="+mj-lt"/>
              </a:rPr>
              <a:t>July </a:t>
            </a:r>
            <a:r>
              <a:rPr lang="en-US" sz="1100" dirty="0">
                <a:latin typeface="+mj-lt"/>
              </a:rPr>
              <a:t>2011, ConocoPhillips </a:t>
            </a:r>
            <a:r>
              <a:rPr lang="en-US" sz="1100" dirty="0" smtClean="0">
                <a:latin typeface="+mj-lt"/>
              </a:rPr>
              <a:t>announces a restructuring, to create </a:t>
            </a:r>
            <a:r>
              <a:rPr lang="en-US" sz="1100" b="1" i="1" dirty="0" smtClean="0">
                <a:solidFill>
                  <a:srgbClr val="C00000"/>
                </a:solidFill>
                <a:latin typeface="+mj-lt"/>
              </a:rPr>
              <a:t>two </a:t>
            </a:r>
            <a:r>
              <a:rPr lang="en-US" sz="1100" b="1" i="1" dirty="0">
                <a:solidFill>
                  <a:srgbClr val="C00000"/>
                </a:solidFill>
                <a:latin typeface="+mj-lt"/>
              </a:rPr>
              <a:t>separate corporate entities</a:t>
            </a:r>
            <a:r>
              <a:rPr lang="en-US" sz="1100" dirty="0">
                <a:latin typeface="+mj-lt"/>
              </a:rPr>
              <a:t>, </a:t>
            </a:r>
            <a:r>
              <a:rPr lang="en-US" sz="1100" dirty="0" smtClean="0">
                <a:latin typeface="+mj-lt"/>
              </a:rPr>
              <a:t>Downstream (Phillips 66) </a:t>
            </a:r>
            <a:r>
              <a:rPr lang="en-US" sz="1100" dirty="0">
                <a:latin typeface="+mj-lt"/>
              </a:rPr>
              <a:t>and a pure play, </a:t>
            </a:r>
            <a:r>
              <a:rPr lang="en-US" sz="1100" dirty="0" smtClean="0">
                <a:latin typeface="+mj-lt"/>
              </a:rPr>
              <a:t>E&amp;P company (ConocoPhillips). </a:t>
            </a:r>
            <a:endParaRPr lang="en-US" sz="1100" dirty="0">
              <a:latin typeface="+mj-lt"/>
            </a:endParaRPr>
          </a:p>
          <a:p>
            <a:pPr marL="112713" indent="-112713" algn="just">
              <a:spcBef>
                <a:spcPts val="150"/>
              </a:spcBef>
              <a:buFontTx/>
              <a:buChar char="•"/>
            </a:pPr>
            <a:r>
              <a:rPr lang="en-US" sz="1100" dirty="0" smtClean="0">
                <a:latin typeface="+mj-lt"/>
              </a:rPr>
              <a:t>Production expected to decline to ~</a:t>
            </a:r>
            <a:r>
              <a:rPr lang="en-US" sz="1100" dirty="0">
                <a:latin typeface="+mj-lt"/>
              </a:rPr>
              <a:t>1.5 </a:t>
            </a:r>
            <a:r>
              <a:rPr lang="en-US" sz="1100" dirty="0" err="1">
                <a:latin typeface="+mj-lt"/>
              </a:rPr>
              <a:t>mmboe</a:t>
            </a:r>
            <a:r>
              <a:rPr lang="en-US" sz="1100" dirty="0">
                <a:latin typeface="+mj-lt"/>
              </a:rPr>
              <a:t>/d in 2012, recovering to 1.64-1.69 </a:t>
            </a:r>
            <a:r>
              <a:rPr lang="en-US" sz="1100" dirty="0" err="1">
                <a:latin typeface="+mj-lt"/>
              </a:rPr>
              <a:t>mmboe</a:t>
            </a:r>
            <a:r>
              <a:rPr lang="en-US" sz="1100" dirty="0">
                <a:latin typeface="+mj-lt"/>
              </a:rPr>
              <a:t>/d by 2015.  The company will rely on a large, diversified upstream portfolio positioned heavily in OECD countries </a:t>
            </a:r>
            <a:r>
              <a:rPr lang="en-US" sz="1100" dirty="0" smtClean="0">
                <a:latin typeface="+mj-lt"/>
              </a:rPr>
              <a:t>(US</a:t>
            </a:r>
            <a:r>
              <a:rPr lang="en-US" sz="1100" dirty="0">
                <a:latin typeface="+mj-lt"/>
              </a:rPr>
              <a:t>, Canada, Australia, UK, and Norway, which accounted for ~72% of worldwide production in 2010).</a:t>
            </a:r>
          </a:p>
          <a:p>
            <a:pPr marL="112713" indent="-112713" algn="just">
              <a:spcBef>
                <a:spcPts val="150"/>
              </a:spcBef>
              <a:buFontTx/>
              <a:buChar char="•"/>
            </a:pPr>
            <a:r>
              <a:rPr lang="en-US" sz="1100" dirty="0">
                <a:latin typeface="+mj-lt"/>
              </a:rPr>
              <a:t>Growth of 0.5% per annum from 2012 through 2015 is forecast to come from </a:t>
            </a:r>
            <a:r>
              <a:rPr lang="en-US" sz="1100" b="1" i="1" dirty="0">
                <a:solidFill>
                  <a:srgbClr val="C00000"/>
                </a:solidFill>
                <a:latin typeface="+mj-lt"/>
              </a:rPr>
              <a:t>Global Gas/LNG, SAGD Oil Sands, and </a:t>
            </a:r>
            <a:r>
              <a:rPr lang="en-US" sz="1100" b="1" i="1" dirty="0" smtClean="0">
                <a:solidFill>
                  <a:srgbClr val="C00000"/>
                </a:solidFill>
                <a:latin typeface="+mj-lt"/>
              </a:rPr>
              <a:t>Unconventional Resource </a:t>
            </a:r>
            <a:r>
              <a:rPr lang="en-US" sz="1100" dirty="0">
                <a:latin typeface="+mj-lt"/>
              </a:rPr>
              <a:t>developments. However, as ConocoPhillips now stands to compete with the Independent, non-integrated oil &amp; gas companies, the company’s future strategy remains uncertain.</a:t>
            </a:r>
          </a:p>
        </p:txBody>
      </p:sp>
      <p:sp>
        <p:nvSpPr>
          <p:cNvPr id="83976" name="Rectangle 4"/>
          <p:cNvSpPr>
            <a:spLocks noChangeArrowheads="1"/>
          </p:cNvSpPr>
          <p:nvPr/>
        </p:nvSpPr>
        <p:spPr bwMode="auto">
          <a:xfrm>
            <a:off x="4781550" y="2559050"/>
            <a:ext cx="4122738" cy="247650"/>
          </a:xfrm>
          <a:prstGeom prst="rect">
            <a:avLst/>
          </a:prstGeom>
          <a:solidFill>
            <a:srgbClr val="095C99"/>
          </a:solidFill>
          <a:ln w="9525" algn="ctr">
            <a:solidFill>
              <a:srgbClr val="095C99"/>
            </a:solidFill>
            <a:miter lim="800000"/>
            <a:headEnd/>
            <a:tailEnd/>
          </a:ln>
        </p:spPr>
        <p:txBody>
          <a:bodyPr anchor="ctr"/>
          <a:lstStyle/>
          <a:p>
            <a:pPr algn="ctr"/>
            <a:r>
              <a:rPr lang="en-US" sz="1200" b="1">
                <a:solidFill>
                  <a:srgbClr val="FFFFFF"/>
                </a:solidFill>
              </a:rPr>
              <a:t>Technological Competence</a:t>
            </a:r>
          </a:p>
        </p:txBody>
      </p:sp>
      <p:sp>
        <p:nvSpPr>
          <p:cNvPr id="83977" name="Rectangle 8"/>
          <p:cNvSpPr>
            <a:spLocks noChangeArrowheads="1"/>
          </p:cNvSpPr>
          <p:nvPr/>
        </p:nvSpPr>
        <p:spPr bwMode="auto">
          <a:xfrm>
            <a:off x="4764088" y="3727450"/>
            <a:ext cx="4141787" cy="246063"/>
          </a:xfrm>
          <a:prstGeom prst="rect">
            <a:avLst/>
          </a:prstGeom>
          <a:solidFill>
            <a:srgbClr val="095C99"/>
          </a:solidFill>
          <a:ln w="9525" algn="ctr">
            <a:solidFill>
              <a:srgbClr val="095C99"/>
            </a:solidFill>
            <a:miter lim="800000"/>
            <a:headEnd/>
            <a:tailEnd/>
          </a:ln>
        </p:spPr>
        <p:txBody>
          <a:bodyPr anchor="ctr"/>
          <a:lstStyle/>
          <a:p>
            <a:pPr algn="ctr"/>
            <a:r>
              <a:rPr lang="en-US" sz="1200" b="1">
                <a:solidFill>
                  <a:srgbClr val="FFFFFF"/>
                </a:solidFill>
              </a:rPr>
              <a:t>Partnership History</a:t>
            </a:r>
          </a:p>
        </p:txBody>
      </p:sp>
      <p:sp>
        <p:nvSpPr>
          <p:cNvPr id="63" name="Rectangle 10"/>
          <p:cNvSpPr>
            <a:spLocks noChangeArrowheads="1"/>
          </p:cNvSpPr>
          <p:nvPr/>
        </p:nvSpPr>
        <p:spPr bwMode="auto">
          <a:xfrm>
            <a:off x="4764088" y="3733800"/>
            <a:ext cx="4141787" cy="2640013"/>
          </a:xfrm>
          <a:prstGeom prst="rect">
            <a:avLst/>
          </a:prstGeom>
          <a:noFill/>
          <a:ln w="12700" algn="ctr">
            <a:solidFill>
              <a:schemeClr val="tx1"/>
            </a:solidFill>
            <a:miter lim="800000"/>
            <a:headEnd/>
            <a:tailEnd/>
          </a:ln>
        </p:spPr>
        <p:txBody>
          <a:bodyPr rIns="0" bIns="0"/>
          <a:lstStyle/>
          <a:p>
            <a:pPr marL="112713" indent="-112713">
              <a:spcBef>
                <a:spcPts val="150"/>
              </a:spcBef>
              <a:buFontTx/>
              <a:buChar char="•"/>
              <a:defRPr/>
            </a:pPr>
            <a:endParaRPr lang="en-US" sz="1050" b="1" dirty="0">
              <a:solidFill>
                <a:srgbClr val="141313"/>
              </a:solidFill>
              <a:latin typeface="+mn-lt"/>
              <a:ea typeface="MS PGothic" pitchFamily="34" charset="-128"/>
              <a:cs typeface="Arial" charset="0"/>
            </a:endParaRPr>
          </a:p>
        </p:txBody>
      </p:sp>
      <p:graphicFrame>
        <p:nvGraphicFramePr>
          <p:cNvPr id="181" name="Table 180"/>
          <p:cNvGraphicFramePr>
            <a:graphicFrameLocks noGrp="1"/>
          </p:cNvGraphicFramePr>
          <p:nvPr/>
        </p:nvGraphicFramePr>
        <p:xfrm>
          <a:off x="4786313" y="4000500"/>
          <a:ext cx="4100512" cy="1874839"/>
        </p:xfrm>
        <a:graphic>
          <a:graphicData uri="http://schemas.openxmlformats.org/drawingml/2006/table">
            <a:tbl>
              <a:tblPr firstRow="1" bandRow="1">
                <a:tableStyleId>{9D7B26C5-4107-4FEC-AEDC-1716B250A1EF}</a:tableStyleId>
              </a:tblPr>
              <a:tblGrid>
                <a:gridCol w="657796"/>
                <a:gridCol w="1078485"/>
                <a:gridCol w="989670"/>
                <a:gridCol w="1374561"/>
              </a:tblGrid>
              <a:tr h="397930">
                <a:tc>
                  <a:txBody>
                    <a:bodyPr/>
                    <a:lstStyle/>
                    <a:p>
                      <a:pPr algn="ctr"/>
                      <a:r>
                        <a:rPr lang="en-US" sz="1000" dirty="0" smtClean="0"/>
                        <a:t>Date</a:t>
                      </a:r>
                      <a:endParaRPr lang="en-US" sz="1000" dirty="0"/>
                    </a:p>
                  </a:txBody>
                  <a:tcPr marT="45717" marB="45717"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000" dirty="0" smtClean="0"/>
                        <a:t>Partner</a:t>
                      </a:r>
                      <a:endParaRPr lang="en-US" sz="1000" dirty="0"/>
                    </a:p>
                  </a:txBody>
                  <a:tcPr marT="45717" marB="45717"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000" dirty="0" smtClean="0"/>
                        <a:t>Region (or Country)</a:t>
                      </a:r>
                      <a:endParaRPr lang="en-US" sz="1000" dirty="0"/>
                    </a:p>
                  </a:txBody>
                  <a:tcPr marT="45717" marB="45717"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000" dirty="0" smtClean="0"/>
                        <a:t>Type</a:t>
                      </a:r>
                      <a:endParaRPr lang="en-US" sz="1000" dirty="0"/>
                    </a:p>
                  </a:txBody>
                  <a:tcPr marT="45717" marB="45717" anchor="ctr">
                    <a:lnL>
                      <a:noFill/>
                    </a:lnL>
                    <a:lnR>
                      <a:noFill/>
                    </a:lnR>
                    <a:lnT w="12700" cmpd="sng">
                      <a:noFill/>
                    </a:lnT>
                    <a:lnB w="12700" cmpd="sng">
                      <a:noFill/>
                    </a:lnB>
                    <a:lnTlToBr w="12700" cmpd="sng">
                      <a:noFill/>
                      <a:prstDash val="solid"/>
                    </a:lnTlToBr>
                    <a:lnBlToTr w="12700" cmpd="sng">
                      <a:noFill/>
                      <a:prstDash val="solid"/>
                    </a:lnBlToTr>
                  </a:tcPr>
                </a:tc>
              </a:tr>
              <a:tr h="492303">
                <a:tc>
                  <a:txBody>
                    <a:bodyPr/>
                    <a:lstStyle/>
                    <a:p>
                      <a:pPr algn="ctr"/>
                      <a:r>
                        <a:rPr lang="en-US" sz="1000" dirty="0" smtClean="0">
                          <a:solidFill>
                            <a:schemeClr val="tx1"/>
                          </a:solidFill>
                        </a:rPr>
                        <a:t>2003</a:t>
                      </a:r>
                      <a:endParaRPr lang="en-US" sz="1000" dirty="0">
                        <a:solidFill>
                          <a:schemeClr val="tx1"/>
                        </a:solidFill>
                      </a:endParaRPr>
                    </a:p>
                  </a:txBody>
                  <a:tcPr marT="45717" marB="45717" anchor="ctr">
                    <a:lnL>
                      <a:noFill/>
                    </a:lnL>
                    <a:lnR>
                      <a:noFill/>
                    </a:lnR>
                    <a:lnT w="12700" cmpd="sng">
                      <a:noFill/>
                    </a:lnT>
                    <a:lnB>
                      <a:noFill/>
                    </a:lnB>
                    <a:lnTlToBr w="12700" cmpd="sng">
                      <a:noFill/>
                      <a:prstDash val="solid"/>
                    </a:lnTlToBr>
                    <a:lnBlToTr w="12700" cmpd="sng">
                      <a:noFill/>
                      <a:prstDash val="solid"/>
                    </a:lnBlToTr>
                  </a:tcPr>
                </a:tc>
                <a:tc>
                  <a:txBody>
                    <a:bodyPr/>
                    <a:lstStyle/>
                    <a:p>
                      <a:pPr algn="ctr"/>
                      <a:r>
                        <a:rPr lang="en-US" sz="1000" dirty="0" smtClean="0">
                          <a:solidFill>
                            <a:schemeClr val="tx1"/>
                          </a:solidFill>
                        </a:rPr>
                        <a:t>LUKOIL</a:t>
                      </a:r>
                      <a:endParaRPr lang="en-US" sz="1000" dirty="0">
                        <a:solidFill>
                          <a:schemeClr val="tx1"/>
                        </a:solidFill>
                      </a:endParaRPr>
                    </a:p>
                  </a:txBody>
                  <a:tcPr marT="45717" marB="45717" anchor="ctr">
                    <a:lnL>
                      <a:noFill/>
                    </a:lnL>
                    <a:lnR>
                      <a:noFill/>
                    </a:lnR>
                    <a:lnT w="12700" cmpd="sng">
                      <a:noFill/>
                    </a:lnT>
                    <a:lnB>
                      <a:noFill/>
                    </a:lnB>
                    <a:lnTlToBr w="12700" cmpd="sng">
                      <a:noFill/>
                      <a:prstDash val="solid"/>
                    </a:lnTlToBr>
                    <a:lnBlToTr w="12700" cmpd="sng">
                      <a:noFill/>
                      <a:prstDash val="solid"/>
                    </a:lnBlToTr>
                  </a:tcPr>
                </a:tc>
                <a:tc>
                  <a:txBody>
                    <a:bodyPr/>
                    <a:lstStyle/>
                    <a:p>
                      <a:pPr algn="ctr"/>
                      <a:r>
                        <a:rPr lang="en-US" sz="1000" dirty="0" smtClean="0">
                          <a:solidFill>
                            <a:schemeClr val="tx1"/>
                          </a:solidFill>
                        </a:rPr>
                        <a:t>Russia</a:t>
                      </a:r>
                      <a:endParaRPr lang="en-US" sz="1000" dirty="0">
                        <a:solidFill>
                          <a:schemeClr val="tx1"/>
                        </a:solidFill>
                      </a:endParaRPr>
                    </a:p>
                  </a:txBody>
                  <a:tcPr marT="45717" marB="45717" anchor="ctr">
                    <a:lnL>
                      <a:noFill/>
                    </a:lnL>
                    <a:lnR>
                      <a:noFill/>
                    </a:lnR>
                    <a:lnT w="12700" cmpd="sng">
                      <a:noFill/>
                    </a:lnT>
                    <a:lnB>
                      <a:noFill/>
                    </a:lnB>
                    <a:lnTlToBr w="12700" cmpd="sng">
                      <a:noFill/>
                      <a:prstDash val="solid"/>
                    </a:lnTlToBr>
                    <a:lnBlToTr w="12700" cmpd="sng">
                      <a:noFill/>
                      <a:prstDash val="solid"/>
                    </a:lnBlToTr>
                  </a:tcPr>
                </a:tc>
                <a:tc>
                  <a:txBody>
                    <a:bodyPr/>
                    <a:lstStyle/>
                    <a:p>
                      <a:pPr algn="ctr"/>
                      <a:r>
                        <a:rPr lang="en-US" sz="1000" dirty="0" smtClean="0">
                          <a:solidFill>
                            <a:schemeClr val="tx1"/>
                          </a:solidFill>
                        </a:rPr>
                        <a:t>Various</a:t>
                      </a:r>
                      <a:endParaRPr lang="en-US" sz="1000" dirty="0">
                        <a:solidFill>
                          <a:schemeClr val="tx1"/>
                        </a:solidFill>
                      </a:endParaRPr>
                    </a:p>
                  </a:txBody>
                  <a:tcPr marT="45717" marB="45717" anchor="ctr">
                    <a:lnL>
                      <a:noFill/>
                    </a:lnL>
                    <a:lnR>
                      <a:noFill/>
                    </a:lnR>
                    <a:lnT w="12700" cmpd="sng">
                      <a:noFill/>
                    </a:lnT>
                    <a:lnB>
                      <a:noFill/>
                    </a:lnB>
                    <a:lnTlToBr w="12700" cmpd="sng">
                      <a:noFill/>
                      <a:prstDash val="solid"/>
                    </a:lnTlToBr>
                    <a:lnBlToTr w="12700" cmpd="sng">
                      <a:noFill/>
                      <a:prstDash val="solid"/>
                    </a:lnBlToTr>
                  </a:tcPr>
                </a:tc>
              </a:tr>
              <a:tr h="492303">
                <a:tc>
                  <a:txBody>
                    <a:bodyPr/>
                    <a:lstStyle/>
                    <a:p>
                      <a:pPr algn="ctr"/>
                      <a:r>
                        <a:rPr lang="en-US" sz="1000" dirty="0" smtClean="0">
                          <a:solidFill>
                            <a:schemeClr val="tx1"/>
                          </a:solidFill>
                        </a:rPr>
                        <a:t>2006</a:t>
                      </a:r>
                      <a:endParaRPr lang="en-US" sz="1000" dirty="0">
                        <a:solidFill>
                          <a:schemeClr val="tx1"/>
                        </a:solidFill>
                      </a:endParaRPr>
                    </a:p>
                  </a:txBody>
                  <a:tcPr marT="45717" marB="45717" anchor="ctr">
                    <a:lnL>
                      <a:noFill/>
                    </a:lnL>
                    <a:lnR>
                      <a:noFill/>
                    </a:lnR>
                    <a:lnT w="12700" cmpd="sng">
                      <a:noFill/>
                    </a:lnT>
                    <a:lnB>
                      <a:noFill/>
                    </a:lnB>
                    <a:lnTlToBr w="12700" cmpd="sng">
                      <a:noFill/>
                      <a:prstDash val="solid"/>
                    </a:lnTlToBr>
                    <a:lnBlToTr w="12700" cmpd="sng">
                      <a:noFill/>
                      <a:prstDash val="solid"/>
                    </a:lnBlToTr>
                  </a:tcPr>
                </a:tc>
                <a:tc>
                  <a:txBody>
                    <a:bodyPr/>
                    <a:lstStyle/>
                    <a:p>
                      <a:pPr algn="ctr"/>
                      <a:r>
                        <a:rPr lang="en-US" sz="1000" dirty="0" err="1" smtClean="0">
                          <a:solidFill>
                            <a:schemeClr val="tx1"/>
                          </a:solidFill>
                        </a:rPr>
                        <a:t>Cenovus</a:t>
                      </a:r>
                      <a:endParaRPr lang="en-US" sz="1000" dirty="0">
                        <a:solidFill>
                          <a:schemeClr val="tx1"/>
                        </a:solidFill>
                      </a:endParaRPr>
                    </a:p>
                  </a:txBody>
                  <a:tcPr marT="45717" marB="45717" anchor="ctr">
                    <a:lnL>
                      <a:noFill/>
                    </a:lnL>
                    <a:lnR>
                      <a:noFill/>
                    </a:lnR>
                    <a:lnT w="12700" cmpd="sng">
                      <a:noFill/>
                    </a:lnT>
                    <a:lnB>
                      <a:noFill/>
                    </a:lnB>
                    <a:lnTlToBr w="12700" cmpd="sng">
                      <a:noFill/>
                      <a:prstDash val="solid"/>
                    </a:lnTlToBr>
                    <a:lnBlToTr w="12700" cmpd="sng">
                      <a:noFill/>
                      <a:prstDash val="solid"/>
                    </a:lnBlToTr>
                  </a:tcPr>
                </a:tc>
                <a:tc>
                  <a:txBody>
                    <a:bodyPr/>
                    <a:lstStyle/>
                    <a:p>
                      <a:pPr algn="ctr"/>
                      <a:r>
                        <a:rPr lang="en-US" sz="1000" dirty="0" smtClean="0">
                          <a:solidFill>
                            <a:schemeClr val="tx1"/>
                          </a:solidFill>
                        </a:rPr>
                        <a:t>Canada</a:t>
                      </a:r>
                      <a:endParaRPr lang="en-US" sz="1000" dirty="0">
                        <a:solidFill>
                          <a:schemeClr val="tx1"/>
                        </a:solidFill>
                      </a:endParaRPr>
                    </a:p>
                  </a:txBody>
                  <a:tcPr marT="45717" marB="45717" anchor="ctr">
                    <a:lnL>
                      <a:noFill/>
                    </a:lnL>
                    <a:lnR>
                      <a:noFill/>
                    </a:lnR>
                    <a:lnT w="12700" cmpd="sng">
                      <a:noFill/>
                    </a:lnT>
                    <a:lnB>
                      <a:noFill/>
                    </a:lnB>
                    <a:lnTlToBr w="12700" cmpd="sng">
                      <a:noFill/>
                      <a:prstDash val="solid"/>
                    </a:lnTlToBr>
                    <a:lnBlToTr w="12700" cmpd="sng">
                      <a:noFill/>
                      <a:prstDash val="solid"/>
                    </a:lnBlToT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000" dirty="0" smtClean="0">
                          <a:solidFill>
                            <a:schemeClr val="tx1"/>
                          </a:solidFill>
                        </a:rPr>
                        <a:t>Oil Sands</a:t>
                      </a:r>
                    </a:p>
                  </a:txBody>
                  <a:tcPr marT="45717" marB="45717" anchor="ctr">
                    <a:lnL>
                      <a:noFill/>
                    </a:lnL>
                    <a:lnR>
                      <a:noFill/>
                    </a:lnR>
                    <a:lnT w="12700" cmpd="sng">
                      <a:noFill/>
                    </a:lnT>
                    <a:lnB>
                      <a:noFill/>
                    </a:lnB>
                    <a:lnTlToBr w="12700" cmpd="sng">
                      <a:noFill/>
                      <a:prstDash val="solid"/>
                    </a:lnTlToBr>
                    <a:lnBlToTr w="12700" cmpd="sng">
                      <a:noFill/>
                      <a:prstDash val="solid"/>
                    </a:lnBlToTr>
                  </a:tcPr>
                </a:tc>
              </a:tr>
              <a:tr h="492303">
                <a:tc>
                  <a:txBody>
                    <a:bodyPr/>
                    <a:lstStyle/>
                    <a:p>
                      <a:pPr algn="ctr"/>
                      <a:r>
                        <a:rPr lang="en-US" sz="1000" dirty="0" smtClean="0">
                          <a:solidFill>
                            <a:schemeClr val="tx1"/>
                          </a:solidFill>
                        </a:rPr>
                        <a:t>2008</a:t>
                      </a:r>
                      <a:endParaRPr lang="en-US" sz="1000" dirty="0">
                        <a:solidFill>
                          <a:schemeClr val="tx1"/>
                        </a:solidFill>
                      </a:endParaRPr>
                    </a:p>
                  </a:txBody>
                  <a:tcPr marT="45717" marB="45717" anchor="ctr">
                    <a:lnL>
                      <a:noFill/>
                    </a:lnL>
                    <a:lnR>
                      <a:noFill/>
                    </a:lnR>
                    <a:lnT w="12700" cmpd="sng">
                      <a:noFill/>
                    </a:lnT>
                    <a:lnB>
                      <a:noFill/>
                    </a:lnB>
                    <a:lnTlToBr w="12700" cmpd="sng">
                      <a:noFill/>
                      <a:prstDash val="solid"/>
                    </a:lnTlToBr>
                    <a:lnBlToTr w="12700" cmpd="sng">
                      <a:noFill/>
                      <a:prstDash val="solid"/>
                    </a:lnBlToTr>
                  </a:tcPr>
                </a:tc>
                <a:tc>
                  <a:txBody>
                    <a:bodyPr/>
                    <a:lstStyle/>
                    <a:p>
                      <a:pPr algn="ctr"/>
                      <a:r>
                        <a:rPr lang="en-US" sz="1000" dirty="0" smtClean="0">
                          <a:solidFill>
                            <a:schemeClr val="tx1"/>
                          </a:solidFill>
                        </a:rPr>
                        <a:t>Origin Energy</a:t>
                      </a:r>
                      <a:endParaRPr lang="en-US" sz="1000" dirty="0">
                        <a:solidFill>
                          <a:schemeClr val="tx1"/>
                        </a:solidFill>
                      </a:endParaRPr>
                    </a:p>
                  </a:txBody>
                  <a:tcPr marT="45717" marB="45717" anchor="ctr">
                    <a:lnL>
                      <a:noFill/>
                    </a:lnL>
                    <a:lnR>
                      <a:noFill/>
                    </a:lnR>
                    <a:lnT w="12700" cmpd="sng">
                      <a:noFill/>
                    </a:lnT>
                    <a:lnB>
                      <a:noFill/>
                    </a:lnB>
                    <a:lnTlToBr w="12700" cmpd="sng">
                      <a:noFill/>
                      <a:prstDash val="solid"/>
                    </a:lnTlToBr>
                    <a:lnBlToTr w="12700" cmpd="sng">
                      <a:noFill/>
                      <a:prstDash val="solid"/>
                    </a:lnBlToTr>
                  </a:tcPr>
                </a:tc>
                <a:tc>
                  <a:txBody>
                    <a:bodyPr/>
                    <a:lstStyle/>
                    <a:p>
                      <a:pPr algn="ctr"/>
                      <a:r>
                        <a:rPr lang="en-US" sz="1000" dirty="0" smtClean="0">
                          <a:solidFill>
                            <a:schemeClr val="tx1"/>
                          </a:solidFill>
                        </a:rPr>
                        <a:t>Australia</a:t>
                      </a:r>
                      <a:endParaRPr lang="en-US" sz="1000" dirty="0">
                        <a:solidFill>
                          <a:schemeClr val="tx1"/>
                        </a:solidFill>
                      </a:endParaRPr>
                    </a:p>
                  </a:txBody>
                  <a:tcPr marT="45717" marB="45717" anchor="ctr">
                    <a:lnL>
                      <a:noFill/>
                    </a:lnL>
                    <a:lnR>
                      <a:noFill/>
                    </a:lnR>
                    <a:lnT w="12700" cmpd="sng">
                      <a:noFill/>
                    </a:lnT>
                    <a:lnB>
                      <a:noFill/>
                    </a:lnB>
                    <a:lnTlToBr w="12700" cmpd="sng">
                      <a:noFill/>
                      <a:prstDash val="solid"/>
                    </a:lnTlToBr>
                    <a:lnBlToTr w="12700" cmpd="sng">
                      <a:noFill/>
                      <a:prstDash val="solid"/>
                    </a:lnBlToTr>
                  </a:tcPr>
                </a:tc>
                <a:tc>
                  <a:txBody>
                    <a:bodyPr/>
                    <a:lstStyle/>
                    <a:p>
                      <a:pPr algn="ctr"/>
                      <a:r>
                        <a:rPr lang="en-US" sz="1000" dirty="0" smtClean="0">
                          <a:solidFill>
                            <a:schemeClr val="tx1"/>
                          </a:solidFill>
                        </a:rPr>
                        <a:t>LNG</a:t>
                      </a:r>
                      <a:endParaRPr lang="en-US" sz="1000" dirty="0">
                        <a:solidFill>
                          <a:schemeClr val="tx1"/>
                        </a:solidFill>
                      </a:endParaRPr>
                    </a:p>
                  </a:txBody>
                  <a:tcPr marT="45717" marB="45717" anchor="ctr">
                    <a:lnL>
                      <a:noFill/>
                    </a:lnL>
                    <a:lnR>
                      <a:noFill/>
                    </a:lnR>
                    <a:lnT w="12700" cmpd="sng">
                      <a:noFill/>
                    </a:lnT>
                    <a:lnB>
                      <a:noFill/>
                    </a:lnB>
                    <a:lnTlToBr w="12700" cmpd="sng">
                      <a:noFill/>
                      <a:prstDash val="solid"/>
                    </a:lnTlToBr>
                    <a:lnBlToTr w="12700" cmpd="sng">
                      <a:noFill/>
                      <a:prstDash val="solid"/>
                    </a:lnBlToTr>
                  </a:tcPr>
                </a:tc>
              </a:tr>
            </a:tbl>
          </a:graphicData>
        </a:graphic>
      </p:graphicFrame>
      <p:sp>
        <p:nvSpPr>
          <p:cNvPr id="182" name="Rectangle 10"/>
          <p:cNvSpPr>
            <a:spLocks noChangeArrowheads="1"/>
          </p:cNvSpPr>
          <p:nvPr/>
        </p:nvSpPr>
        <p:spPr bwMode="auto">
          <a:xfrm>
            <a:off x="6962775" y="1233488"/>
            <a:ext cx="1922463" cy="1233487"/>
          </a:xfrm>
          <a:prstGeom prst="rect">
            <a:avLst/>
          </a:prstGeom>
          <a:noFill/>
          <a:ln w="12700" algn="ctr">
            <a:noFill/>
            <a:miter lim="800000"/>
            <a:headEnd/>
            <a:tailEnd/>
          </a:ln>
        </p:spPr>
        <p:txBody>
          <a:bodyPr rIns="0" bIns="0"/>
          <a:lstStyle/>
          <a:p>
            <a:pPr marL="112713" indent="-112713">
              <a:spcBef>
                <a:spcPts val="150"/>
              </a:spcBef>
              <a:buFontTx/>
              <a:buChar char="•"/>
              <a:defRPr/>
            </a:pPr>
            <a:r>
              <a:rPr lang="en-US" sz="1050" b="1" dirty="0" smtClean="0">
                <a:ea typeface="MS PGothic" pitchFamily="34" charset="-128"/>
                <a:cs typeface="Arial" charset="0"/>
              </a:rPr>
              <a:t>Apr 2012 </a:t>
            </a:r>
            <a:r>
              <a:rPr lang="en-US" sz="1050" b="1" dirty="0">
                <a:ea typeface="MS PGothic" pitchFamily="34" charset="-128"/>
                <a:cs typeface="Arial" charset="0"/>
              </a:rPr>
              <a:t>Market Cap: </a:t>
            </a:r>
            <a:r>
              <a:rPr lang="en-US" sz="1050" dirty="0" smtClean="0">
                <a:ea typeface="MS PGothic" pitchFamily="34" charset="-128"/>
                <a:cs typeface="Arial" charset="0"/>
              </a:rPr>
              <a:t>$93 </a:t>
            </a:r>
            <a:r>
              <a:rPr lang="en-US" sz="1050" dirty="0" err="1">
                <a:ea typeface="MS PGothic" pitchFamily="34" charset="-128"/>
                <a:cs typeface="Arial" charset="0"/>
              </a:rPr>
              <a:t>bn</a:t>
            </a:r>
            <a:endParaRPr lang="en-US" sz="1050" dirty="0">
              <a:ea typeface="MS PGothic" pitchFamily="34" charset="-128"/>
              <a:cs typeface="Arial" charset="0"/>
            </a:endParaRPr>
          </a:p>
          <a:p>
            <a:pPr marL="112713" indent="-112713">
              <a:spcBef>
                <a:spcPts val="150"/>
              </a:spcBef>
              <a:buFontTx/>
              <a:buChar char="•"/>
              <a:defRPr/>
            </a:pPr>
            <a:r>
              <a:rPr lang="en-US" sz="1050" b="1" dirty="0" smtClean="0">
                <a:ea typeface="MS PGothic" pitchFamily="34" charset="-128"/>
                <a:cs typeface="Arial" charset="0"/>
              </a:rPr>
              <a:t>Apr 2012 </a:t>
            </a:r>
            <a:r>
              <a:rPr lang="en-US" sz="1050" b="1" dirty="0">
                <a:ea typeface="MS PGothic" pitchFamily="34" charset="-128"/>
                <a:cs typeface="Arial" charset="0"/>
              </a:rPr>
              <a:t>P/E Ratio: </a:t>
            </a:r>
            <a:r>
              <a:rPr lang="en-US" sz="1050" dirty="0" smtClean="0">
                <a:ea typeface="MS PGothic" pitchFamily="34" charset="-128"/>
                <a:cs typeface="Arial" charset="0"/>
              </a:rPr>
              <a:t>8.12</a:t>
            </a:r>
            <a:endParaRPr lang="en-US" sz="1050" dirty="0">
              <a:ea typeface="MS PGothic" pitchFamily="34" charset="-128"/>
              <a:cs typeface="Arial" charset="0"/>
            </a:endParaRPr>
          </a:p>
          <a:p>
            <a:pPr marL="112713" indent="-112713">
              <a:spcBef>
                <a:spcPts val="150"/>
              </a:spcBef>
              <a:buFontTx/>
              <a:buChar char="•"/>
              <a:defRPr/>
            </a:pPr>
            <a:r>
              <a:rPr lang="en-US" sz="1050" b="1" dirty="0" smtClean="0">
                <a:ea typeface="MS PGothic" pitchFamily="34" charset="-128"/>
                <a:cs typeface="Arial" charset="0"/>
              </a:rPr>
              <a:t>2011 </a:t>
            </a:r>
            <a:r>
              <a:rPr lang="en-US" sz="1050" b="1" dirty="0">
                <a:ea typeface="MS PGothic" pitchFamily="34" charset="-128"/>
                <a:cs typeface="Arial" charset="0"/>
              </a:rPr>
              <a:t>Corp Revenue: </a:t>
            </a:r>
            <a:r>
              <a:rPr lang="en-US" sz="1050" dirty="0" smtClean="0">
                <a:ea typeface="MS PGothic" pitchFamily="34" charset="-128"/>
                <a:cs typeface="Arial" charset="0"/>
              </a:rPr>
              <a:t>$235 </a:t>
            </a:r>
            <a:r>
              <a:rPr lang="en-US" sz="1050" dirty="0" err="1">
                <a:ea typeface="MS PGothic" pitchFamily="34" charset="-128"/>
                <a:cs typeface="Arial" charset="0"/>
              </a:rPr>
              <a:t>bn</a:t>
            </a:r>
            <a:endParaRPr lang="en-US" sz="1050" dirty="0">
              <a:ea typeface="MS PGothic" pitchFamily="34" charset="-128"/>
              <a:cs typeface="Arial" charset="0"/>
            </a:endParaRPr>
          </a:p>
          <a:p>
            <a:pPr marL="112713" indent="-112713">
              <a:spcBef>
                <a:spcPts val="150"/>
              </a:spcBef>
              <a:buFontTx/>
              <a:buChar char="•"/>
              <a:defRPr/>
            </a:pPr>
            <a:r>
              <a:rPr lang="en-US" sz="1050" b="1" dirty="0">
                <a:ea typeface="MS PGothic" pitchFamily="34" charset="-128"/>
                <a:cs typeface="Arial" charset="0"/>
              </a:rPr>
              <a:t>2011 Upstream </a:t>
            </a:r>
            <a:r>
              <a:rPr lang="en-US" sz="1050" b="1" dirty="0" err="1" smtClean="0">
                <a:ea typeface="MS PGothic" pitchFamily="34" charset="-128"/>
                <a:cs typeface="Arial" charset="0"/>
              </a:rPr>
              <a:t>Capex</a:t>
            </a:r>
            <a:r>
              <a:rPr lang="en-US" sz="1050" b="1" dirty="0" smtClean="0">
                <a:ea typeface="MS PGothic" pitchFamily="34" charset="-128"/>
                <a:cs typeface="Arial" charset="0"/>
              </a:rPr>
              <a:t>: </a:t>
            </a:r>
            <a:r>
              <a:rPr lang="en-US" sz="1050" dirty="0">
                <a:ea typeface="MS PGothic" pitchFamily="34" charset="-128"/>
                <a:cs typeface="Arial" charset="0"/>
              </a:rPr>
              <a:t>$</a:t>
            </a:r>
            <a:r>
              <a:rPr lang="en-US" sz="1050" dirty="0" smtClean="0">
                <a:ea typeface="MS PGothic" pitchFamily="34" charset="-128"/>
                <a:cs typeface="Arial" charset="0"/>
              </a:rPr>
              <a:t>13.5 </a:t>
            </a:r>
            <a:r>
              <a:rPr lang="en-US" sz="1050" dirty="0" err="1">
                <a:ea typeface="MS PGothic" pitchFamily="34" charset="-128"/>
                <a:cs typeface="Arial" charset="0"/>
              </a:rPr>
              <a:t>bn</a:t>
            </a:r>
            <a:endParaRPr lang="en-US" sz="1050" dirty="0">
              <a:ea typeface="MS PGothic" pitchFamily="34" charset="-128"/>
              <a:cs typeface="Arial" charset="0"/>
            </a:endParaRPr>
          </a:p>
        </p:txBody>
      </p:sp>
      <p:sp>
        <p:nvSpPr>
          <p:cNvPr id="37" name="Rectangle 36"/>
          <p:cNvSpPr/>
          <p:nvPr/>
        </p:nvSpPr>
        <p:spPr>
          <a:xfrm>
            <a:off x="4772025" y="962025"/>
            <a:ext cx="4133850" cy="1514475"/>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3998" name="Text Box 99"/>
          <p:cNvSpPr txBox="1">
            <a:spLocks noChangeArrowheads="1"/>
          </p:cNvSpPr>
          <p:nvPr/>
        </p:nvSpPr>
        <p:spPr bwMode="auto">
          <a:xfrm>
            <a:off x="5475288" y="3216275"/>
            <a:ext cx="682625" cy="446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lIns="0" rIns="0" anchor="ctr"/>
          <a:lstStyle>
            <a:lvl1pPr eaLnBrk="0" hangingPunct="0">
              <a:defRPr sz="2400">
                <a:solidFill>
                  <a:schemeClr val="tx1"/>
                </a:solidFill>
                <a:latin typeface="Arial Narrow" pitchFamily="34" charset="0"/>
                <a:ea typeface="ＭＳ Ｐゴシック"/>
                <a:cs typeface="ＭＳ Ｐゴシック"/>
              </a:defRPr>
            </a:lvl1pPr>
            <a:lvl2pPr marL="742950" indent="-285750" eaLnBrk="0" hangingPunct="0">
              <a:defRPr sz="2400">
                <a:solidFill>
                  <a:schemeClr val="tx1"/>
                </a:solidFill>
                <a:latin typeface="Arial Narrow" pitchFamily="34" charset="0"/>
                <a:ea typeface="ＭＳ Ｐゴシック"/>
                <a:cs typeface="ＭＳ Ｐゴシック"/>
              </a:defRPr>
            </a:lvl2pPr>
            <a:lvl3pPr marL="1143000" indent="-228600" eaLnBrk="0" hangingPunct="0">
              <a:defRPr sz="2400">
                <a:solidFill>
                  <a:schemeClr val="tx1"/>
                </a:solidFill>
                <a:latin typeface="Arial Narrow" pitchFamily="34" charset="0"/>
                <a:ea typeface="ＭＳ Ｐゴシック"/>
                <a:cs typeface="ＭＳ Ｐゴシック"/>
              </a:defRPr>
            </a:lvl3pPr>
            <a:lvl4pPr marL="1600200" indent="-228600" eaLnBrk="0" hangingPunct="0">
              <a:defRPr sz="2400">
                <a:solidFill>
                  <a:schemeClr val="tx1"/>
                </a:solidFill>
                <a:latin typeface="Arial Narrow" pitchFamily="34" charset="0"/>
                <a:ea typeface="ＭＳ Ｐゴシック"/>
                <a:cs typeface="ＭＳ Ｐゴシック"/>
              </a:defRPr>
            </a:lvl4pPr>
            <a:lvl5pPr marL="2057400" indent="-228600" eaLnBrk="0" hangingPunct="0">
              <a:defRPr sz="2400">
                <a:solidFill>
                  <a:schemeClr val="tx1"/>
                </a:solidFill>
                <a:latin typeface="Arial Narrow" pitchFamily="34" charset="0"/>
                <a:ea typeface="ＭＳ Ｐゴシック"/>
                <a:cs typeface="ＭＳ Ｐゴシック"/>
              </a:defRPr>
            </a:lvl5pPr>
            <a:lvl6pPr marL="25146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6pPr>
            <a:lvl7pPr marL="29718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7pPr>
            <a:lvl8pPr marL="34290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8pPr>
            <a:lvl9pPr marL="38862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9pPr>
          </a:lstStyle>
          <a:p>
            <a:pPr algn="ctr" eaLnBrk="1" hangingPunct="1">
              <a:spcBef>
                <a:spcPct val="50000"/>
              </a:spcBef>
            </a:pPr>
            <a:r>
              <a:rPr lang="en-US" b="1">
                <a:latin typeface="Calibri" pitchFamily="34" charset="0"/>
                <a:sym typeface="Wingdings" pitchFamily="2" charset="2"/>
              </a:rPr>
              <a:t></a:t>
            </a:r>
          </a:p>
        </p:txBody>
      </p:sp>
    </p:spTree>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bwMode="auto">
          <a:xfrm>
            <a:off x="457200" y="0"/>
            <a:ext cx="8229600" cy="733425"/>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pPr eaLnBrk="1" hangingPunct="1"/>
            <a:r>
              <a:rPr lang="en-US" smtClean="0">
                <a:ea typeface="ＭＳ Ｐゴシック"/>
              </a:rPr>
              <a:t>ConocoPhillips:  Global Areas of Upstream Operations</a:t>
            </a:r>
          </a:p>
        </p:txBody>
      </p:sp>
      <p:sp>
        <p:nvSpPr>
          <p:cNvPr id="84995" name="AutoShape 40219"/>
          <p:cNvSpPr>
            <a:spLocks noChangeAspect="1" noChangeArrowheads="1" noTextEdit="1"/>
          </p:cNvSpPr>
          <p:nvPr/>
        </p:nvSpPr>
        <p:spPr bwMode="auto">
          <a:xfrm>
            <a:off x="152400" y="0"/>
            <a:ext cx="8931275"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84996" name="Freeform 40538"/>
          <p:cNvSpPr>
            <a:spLocks/>
          </p:cNvSpPr>
          <p:nvPr/>
        </p:nvSpPr>
        <p:spPr bwMode="auto">
          <a:xfrm>
            <a:off x="-287338" y="4254500"/>
            <a:ext cx="3175" cy="6350"/>
          </a:xfrm>
          <a:custGeom>
            <a:avLst/>
            <a:gdLst>
              <a:gd name="T0" fmla="*/ 0 w 2"/>
              <a:gd name="T1" fmla="*/ 0 h 4"/>
              <a:gd name="T2" fmla="*/ 2147483647 w 2"/>
              <a:gd name="T3" fmla="*/ 2147483647 h 4"/>
              <a:gd name="T4" fmla="*/ 2147483647 w 2"/>
              <a:gd name="T5" fmla="*/ 2147483647 h 4"/>
              <a:gd name="T6" fmla="*/ 0 w 2"/>
              <a:gd name="T7" fmla="*/ 2147483647 h 4"/>
              <a:gd name="T8" fmla="*/ 0 w 2"/>
              <a:gd name="T9" fmla="*/ 0 h 4"/>
              <a:gd name="T10" fmla="*/ 0 60000 65536"/>
              <a:gd name="T11" fmla="*/ 0 60000 65536"/>
              <a:gd name="T12" fmla="*/ 0 60000 65536"/>
              <a:gd name="T13" fmla="*/ 0 60000 65536"/>
              <a:gd name="T14" fmla="*/ 0 60000 65536"/>
              <a:gd name="T15" fmla="*/ 0 w 2"/>
              <a:gd name="T16" fmla="*/ 0 h 4"/>
              <a:gd name="T17" fmla="*/ 2 w 2"/>
              <a:gd name="T18" fmla="*/ 4 h 4"/>
            </a:gdLst>
            <a:ahLst/>
            <a:cxnLst>
              <a:cxn ang="T10">
                <a:pos x="T0" y="T1"/>
              </a:cxn>
              <a:cxn ang="T11">
                <a:pos x="T2" y="T3"/>
              </a:cxn>
              <a:cxn ang="T12">
                <a:pos x="T4" y="T5"/>
              </a:cxn>
              <a:cxn ang="T13">
                <a:pos x="T6" y="T7"/>
              </a:cxn>
              <a:cxn ang="T14">
                <a:pos x="T8" y="T9"/>
              </a:cxn>
            </a:cxnLst>
            <a:rect l="T15" t="T16" r="T17" b="T18"/>
            <a:pathLst>
              <a:path w="2" h="4">
                <a:moveTo>
                  <a:pt x="0" y="0"/>
                </a:moveTo>
                <a:lnTo>
                  <a:pt x="2" y="1"/>
                </a:lnTo>
                <a:lnTo>
                  <a:pt x="1" y="4"/>
                </a:lnTo>
                <a:lnTo>
                  <a:pt x="0" y="3"/>
                </a:lnTo>
                <a:lnTo>
                  <a:pt x="0" y="0"/>
                </a:lnTo>
                <a:close/>
              </a:path>
            </a:pathLst>
          </a:custGeom>
          <a:solidFill>
            <a:srgbClr val="FFFFFF"/>
          </a:solidFill>
          <a:ln w="4763">
            <a:solidFill>
              <a:srgbClr val="6E6E6E"/>
            </a:solidFill>
            <a:prstDash val="solid"/>
            <a:round/>
            <a:headEnd/>
            <a:tailEnd/>
          </a:ln>
        </p:spPr>
        <p:txBody>
          <a:bodyPr/>
          <a:lstStyle/>
          <a:p>
            <a:endParaRPr lang="en-US"/>
          </a:p>
        </p:txBody>
      </p:sp>
      <p:graphicFrame>
        <p:nvGraphicFramePr>
          <p:cNvPr id="573" name="Table 572"/>
          <p:cNvGraphicFramePr>
            <a:graphicFrameLocks noGrp="1"/>
          </p:cNvGraphicFramePr>
          <p:nvPr/>
        </p:nvGraphicFramePr>
        <p:xfrm>
          <a:off x="7315200" y="4572000"/>
          <a:ext cx="1219200" cy="1524000"/>
        </p:xfrm>
        <a:graphic>
          <a:graphicData uri="http://schemas.openxmlformats.org/drawingml/2006/table">
            <a:tbl>
              <a:tblPr firstRow="1" bandRow="1">
                <a:tableStyleId>{5C22544A-7EE6-4342-B048-85BDC9FD1C3A}</a:tableStyleId>
              </a:tblPr>
              <a:tblGrid>
                <a:gridCol w="917303"/>
                <a:gridCol w="301897"/>
              </a:tblGrid>
              <a:tr h="304800">
                <a:tc>
                  <a:txBody>
                    <a:bodyPr/>
                    <a:lstStyle/>
                    <a:p>
                      <a:pPr algn="r"/>
                      <a:r>
                        <a:rPr lang="en-US" sz="1200" b="0" dirty="0" smtClean="0">
                          <a:solidFill>
                            <a:schemeClr val="tx1"/>
                          </a:solidFill>
                        </a:rPr>
                        <a:t>Core</a:t>
                      </a:r>
                      <a:endParaRPr lang="en-US" sz="1200" b="0" dirty="0">
                        <a:solidFill>
                          <a:schemeClr val="tx1"/>
                        </a:solidFill>
                      </a:endParaRPr>
                    </a:p>
                  </a:txBody>
                  <a:tcPr marT="91440" marB="0">
                    <a:solidFill>
                      <a:schemeClr val="bg1"/>
                    </a:solidFill>
                  </a:tcPr>
                </a:tc>
                <a:tc>
                  <a:txBody>
                    <a:bodyPr/>
                    <a:lstStyle/>
                    <a:p>
                      <a:endParaRPr lang="en-US" sz="1200" b="0" dirty="0">
                        <a:solidFill>
                          <a:schemeClr val="tx1"/>
                        </a:solidFill>
                      </a:endParaRPr>
                    </a:p>
                  </a:txBody>
                  <a:tcPr>
                    <a:solidFill>
                      <a:srgbClr val="FFFF00"/>
                    </a:solidFill>
                  </a:tcPr>
                </a:tc>
              </a:tr>
              <a:tr h="304800">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1200" b="0" dirty="0" smtClean="0">
                          <a:solidFill>
                            <a:schemeClr val="tx1"/>
                          </a:solidFill>
                        </a:rPr>
                        <a:t>New Venture</a:t>
                      </a:r>
                    </a:p>
                  </a:txBody>
                  <a:tcPr marT="91440" marB="0">
                    <a:solidFill>
                      <a:schemeClr val="bg1"/>
                    </a:solidFill>
                  </a:tcPr>
                </a:tc>
                <a:tc>
                  <a:txBody>
                    <a:bodyPr/>
                    <a:lstStyle/>
                    <a:p>
                      <a:endParaRPr lang="en-US" sz="1200" b="0" dirty="0">
                        <a:solidFill>
                          <a:schemeClr val="tx1"/>
                        </a:solidFill>
                      </a:endParaRPr>
                    </a:p>
                  </a:txBody>
                  <a:tcPr>
                    <a:solidFill>
                      <a:srgbClr val="FFC000"/>
                    </a:solidFill>
                  </a:tcPr>
                </a:tc>
              </a:tr>
              <a:tr h="304800">
                <a:tc>
                  <a:txBody>
                    <a:bodyPr/>
                    <a:lstStyle/>
                    <a:p>
                      <a:pPr algn="r"/>
                      <a:r>
                        <a:rPr lang="en-US" sz="1200" b="0" dirty="0" smtClean="0">
                          <a:solidFill>
                            <a:schemeClr val="tx1"/>
                          </a:solidFill>
                        </a:rPr>
                        <a:t>Focus</a:t>
                      </a:r>
                      <a:endParaRPr lang="en-US" sz="1200" b="0" dirty="0">
                        <a:solidFill>
                          <a:schemeClr val="tx1"/>
                        </a:solidFill>
                      </a:endParaRPr>
                    </a:p>
                  </a:txBody>
                  <a:tcPr marT="91440" marB="0">
                    <a:solidFill>
                      <a:schemeClr val="bg1"/>
                    </a:solidFill>
                  </a:tcPr>
                </a:tc>
                <a:tc>
                  <a:txBody>
                    <a:bodyPr/>
                    <a:lstStyle/>
                    <a:p>
                      <a:endParaRPr lang="en-US" sz="1200" b="0" dirty="0">
                        <a:solidFill>
                          <a:schemeClr val="tx1"/>
                        </a:solidFill>
                      </a:endParaRPr>
                    </a:p>
                  </a:txBody>
                  <a:tcPr>
                    <a:solidFill>
                      <a:srgbClr val="7030A0"/>
                    </a:solidFill>
                  </a:tcPr>
                </a:tc>
              </a:tr>
              <a:tr h="304800">
                <a:tc>
                  <a:txBody>
                    <a:bodyPr/>
                    <a:lstStyle/>
                    <a:p>
                      <a:pPr algn="r"/>
                      <a:r>
                        <a:rPr lang="en-US" sz="1200" b="0" dirty="0" smtClean="0">
                          <a:solidFill>
                            <a:schemeClr val="tx1"/>
                          </a:solidFill>
                        </a:rPr>
                        <a:t>Harvest</a:t>
                      </a:r>
                      <a:endParaRPr lang="en-US" sz="1200" b="0" dirty="0">
                        <a:solidFill>
                          <a:schemeClr val="tx1"/>
                        </a:solidFill>
                      </a:endParaRPr>
                    </a:p>
                  </a:txBody>
                  <a:tcPr marT="91440" marB="0">
                    <a:solidFill>
                      <a:schemeClr val="bg1"/>
                    </a:solidFill>
                  </a:tcPr>
                </a:tc>
                <a:tc>
                  <a:txBody>
                    <a:bodyPr/>
                    <a:lstStyle/>
                    <a:p>
                      <a:endParaRPr lang="en-US" sz="1200" b="0" dirty="0">
                        <a:solidFill>
                          <a:schemeClr val="tx1"/>
                        </a:solidFill>
                      </a:endParaRPr>
                    </a:p>
                  </a:txBody>
                  <a:tcPr>
                    <a:solidFill>
                      <a:srgbClr val="00B0F0"/>
                    </a:solidFill>
                  </a:tcPr>
                </a:tc>
              </a:tr>
              <a:tr h="304800">
                <a:tc>
                  <a:txBody>
                    <a:bodyPr/>
                    <a:lstStyle/>
                    <a:p>
                      <a:pPr algn="r"/>
                      <a:r>
                        <a:rPr lang="en-US" sz="1200" b="0" dirty="0" smtClean="0">
                          <a:solidFill>
                            <a:schemeClr val="tx1"/>
                          </a:solidFill>
                        </a:rPr>
                        <a:t>Exit</a:t>
                      </a:r>
                      <a:endParaRPr lang="en-US" sz="1200" b="0" dirty="0">
                        <a:solidFill>
                          <a:schemeClr val="tx1"/>
                        </a:solidFill>
                      </a:endParaRPr>
                    </a:p>
                  </a:txBody>
                  <a:tcPr marT="91440" marB="0">
                    <a:solidFill>
                      <a:schemeClr val="bg1"/>
                    </a:solidFill>
                  </a:tcPr>
                </a:tc>
                <a:tc>
                  <a:txBody>
                    <a:bodyPr/>
                    <a:lstStyle/>
                    <a:p>
                      <a:endParaRPr lang="en-US" sz="1200" b="0" dirty="0">
                        <a:solidFill>
                          <a:schemeClr val="tx1"/>
                        </a:solidFill>
                      </a:endParaRPr>
                    </a:p>
                  </a:txBody>
                  <a:tcPr marT="0">
                    <a:solidFill>
                      <a:schemeClr val="bg1">
                        <a:lumMod val="50000"/>
                      </a:schemeClr>
                    </a:solidFill>
                  </a:tcPr>
                </a:tc>
              </a:tr>
            </a:tbl>
          </a:graphicData>
        </a:graphic>
      </p:graphicFrame>
      <p:graphicFrame>
        <p:nvGraphicFramePr>
          <p:cNvPr id="579" name="Table 578"/>
          <p:cNvGraphicFramePr>
            <a:graphicFrameLocks noGrp="1"/>
          </p:cNvGraphicFramePr>
          <p:nvPr/>
        </p:nvGraphicFramePr>
        <p:xfrm>
          <a:off x="228600" y="2281238"/>
          <a:ext cx="2209800" cy="4102097"/>
        </p:xfrm>
        <a:graphic>
          <a:graphicData uri="http://schemas.openxmlformats.org/drawingml/2006/table">
            <a:tbl>
              <a:tblPr firstRow="1" bandRow="1">
                <a:tableStyleId>{5C22544A-7EE6-4342-B048-85BDC9FD1C3A}</a:tableStyleId>
              </a:tblPr>
              <a:tblGrid>
                <a:gridCol w="736600"/>
                <a:gridCol w="736600"/>
                <a:gridCol w="736600"/>
              </a:tblGrid>
              <a:tr h="398387">
                <a:tc>
                  <a:txBody>
                    <a:bodyPr/>
                    <a:lstStyle/>
                    <a:p>
                      <a:pPr algn="ctr"/>
                      <a:r>
                        <a:rPr lang="en-US" sz="1000" dirty="0" smtClean="0"/>
                        <a:t>Country</a:t>
                      </a:r>
                      <a:endParaRPr lang="en-US" sz="1000" dirty="0"/>
                    </a:p>
                  </a:txBody>
                  <a:tcPr marT="45725" marB="45725" anchor="ctr"/>
                </a:tc>
                <a:tc>
                  <a:txBody>
                    <a:bodyPr/>
                    <a:lstStyle/>
                    <a:p>
                      <a:pPr algn="ctr"/>
                      <a:r>
                        <a:rPr lang="en-US" sz="1000" dirty="0" smtClean="0"/>
                        <a:t>Liquids</a:t>
                      </a:r>
                    </a:p>
                    <a:p>
                      <a:pPr algn="ctr"/>
                      <a:r>
                        <a:rPr lang="en-US" sz="1000" dirty="0" smtClean="0"/>
                        <a:t>(mboe/d)</a:t>
                      </a:r>
                      <a:endParaRPr lang="en-US" sz="1000" dirty="0"/>
                    </a:p>
                  </a:txBody>
                  <a:tcPr marT="45725" marB="45725" anchor="ctr"/>
                </a:tc>
                <a:tc>
                  <a:txBody>
                    <a:bodyPr/>
                    <a:lstStyle/>
                    <a:p>
                      <a:pPr algn="ctr"/>
                      <a:r>
                        <a:rPr lang="en-US" sz="1000" dirty="0" smtClean="0"/>
                        <a:t>Gas</a:t>
                      </a:r>
                    </a:p>
                    <a:p>
                      <a:pPr algn="ctr"/>
                      <a:r>
                        <a:rPr lang="en-US" sz="1000" dirty="0" smtClean="0"/>
                        <a:t>(mboe/d)</a:t>
                      </a:r>
                      <a:endParaRPr lang="en-US" sz="1000" dirty="0"/>
                    </a:p>
                  </a:txBody>
                  <a:tcPr marT="45725" marB="45725" anchor="ctr"/>
                </a:tc>
              </a:tr>
              <a:tr h="228624">
                <a:tc>
                  <a:txBody>
                    <a:bodyPr/>
                    <a:lstStyle/>
                    <a:p>
                      <a:pPr algn="ctr"/>
                      <a:r>
                        <a:rPr lang="en-US" sz="900" dirty="0" smtClean="0"/>
                        <a:t>USA L48</a:t>
                      </a:r>
                      <a:endParaRPr lang="en-US" sz="900" dirty="0"/>
                    </a:p>
                  </a:txBody>
                  <a:tcPr marT="45725" marB="45725" anchor="ctr">
                    <a:solidFill>
                      <a:srgbClr val="FFFF00"/>
                    </a:solidFill>
                  </a:tcPr>
                </a:tc>
                <a:tc>
                  <a:txBody>
                    <a:bodyPr/>
                    <a:lstStyle/>
                    <a:p>
                      <a:pPr algn="ctr"/>
                      <a:r>
                        <a:rPr lang="en-US" sz="900" dirty="0" smtClean="0"/>
                        <a:t>142</a:t>
                      </a:r>
                      <a:endParaRPr lang="en-US" sz="900" dirty="0"/>
                    </a:p>
                  </a:txBody>
                  <a:tcPr marT="45725" marB="45725" anchor="ctr"/>
                </a:tc>
                <a:tc>
                  <a:txBody>
                    <a:bodyPr/>
                    <a:lstStyle/>
                    <a:p>
                      <a:pPr algn="ctr"/>
                      <a:r>
                        <a:rPr lang="en-US" sz="900" dirty="0" smtClean="0"/>
                        <a:t>279</a:t>
                      </a:r>
                      <a:endParaRPr lang="en-US" sz="900" dirty="0"/>
                    </a:p>
                  </a:txBody>
                  <a:tcPr marT="45725" marB="45725" anchor="ctr"/>
                </a:tc>
              </a:tr>
              <a:tr h="228624">
                <a:tc>
                  <a:txBody>
                    <a:bodyPr/>
                    <a:lstStyle/>
                    <a:p>
                      <a:pPr algn="ctr"/>
                      <a:r>
                        <a:rPr lang="en-US" sz="900" dirty="0" smtClean="0"/>
                        <a:t>USA Alaska</a:t>
                      </a:r>
                      <a:endParaRPr lang="en-US" sz="900" dirty="0"/>
                    </a:p>
                  </a:txBody>
                  <a:tcPr marT="45725" marB="45725" anchor="ctr">
                    <a:solidFill>
                      <a:srgbClr val="FFFF00"/>
                    </a:solidFill>
                  </a:tcPr>
                </a:tc>
                <a:tc>
                  <a:txBody>
                    <a:bodyPr/>
                    <a:lstStyle/>
                    <a:p>
                      <a:pPr algn="ctr"/>
                      <a:r>
                        <a:rPr lang="en-US" sz="900" dirty="0" smtClean="0"/>
                        <a:t>230</a:t>
                      </a:r>
                      <a:endParaRPr lang="en-US" sz="900" dirty="0"/>
                    </a:p>
                  </a:txBody>
                  <a:tcPr marT="45725" marB="45725" anchor="ctr"/>
                </a:tc>
                <a:tc>
                  <a:txBody>
                    <a:bodyPr/>
                    <a:lstStyle/>
                    <a:p>
                      <a:pPr algn="ctr"/>
                      <a:r>
                        <a:rPr lang="en-US" sz="900" dirty="0" smtClean="0"/>
                        <a:t>14</a:t>
                      </a:r>
                      <a:endParaRPr lang="en-US" sz="900" dirty="0"/>
                    </a:p>
                  </a:txBody>
                  <a:tcPr marT="45725" marB="45725" anchor="ctr"/>
                </a:tc>
              </a:tr>
              <a:tr h="228624">
                <a:tc>
                  <a:txBody>
                    <a:bodyPr/>
                    <a:lstStyle/>
                    <a:p>
                      <a:pPr algn="ctr"/>
                      <a:r>
                        <a:rPr lang="en-US" sz="900" dirty="0" smtClean="0">
                          <a:solidFill>
                            <a:schemeClr val="bg1"/>
                          </a:solidFill>
                        </a:rPr>
                        <a:t>USA GOM</a:t>
                      </a:r>
                      <a:endParaRPr lang="en-US" sz="900" dirty="0">
                        <a:solidFill>
                          <a:schemeClr val="bg1"/>
                        </a:solidFill>
                      </a:endParaRPr>
                    </a:p>
                  </a:txBody>
                  <a:tcPr marT="45725" marB="45725" anchor="ctr">
                    <a:solidFill>
                      <a:srgbClr val="7030A0"/>
                    </a:solidFill>
                  </a:tcPr>
                </a:tc>
                <a:tc>
                  <a:txBody>
                    <a:bodyPr/>
                    <a:lstStyle/>
                    <a:p>
                      <a:pPr algn="ctr"/>
                      <a:r>
                        <a:rPr lang="en-US" sz="900" dirty="0" smtClean="0"/>
                        <a:t>18</a:t>
                      </a:r>
                      <a:endParaRPr lang="en-US" sz="900" dirty="0"/>
                    </a:p>
                  </a:txBody>
                  <a:tcPr marT="45725" marB="45725" anchor="ctr"/>
                </a:tc>
                <a:tc>
                  <a:txBody>
                    <a:bodyPr/>
                    <a:lstStyle/>
                    <a:p>
                      <a:pPr algn="ctr"/>
                      <a:r>
                        <a:rPr lang="en-US" sz="900" dirty="0" smtClean="0"/>
                        <a:t>3</a:t>
                      </a:r>
                      <a:endParaRPr lang="en-US" sz="900" dirty="0"/>
                    </a:p>
                  </a:txBody>
                  <a:tcPr marT="45725" marB="45725" anchor="ctr"/>
                </a:tc>
              </a:tr>
              <a:tr h="228624">
                <a:tc>
                  <a:txBody>
                    <a:bodyPr/>
                    <a:lstStyle/>
                    <a:p>
                      <a:pPr algn="ctr"/>
                      <a:r>
                        <a:rPr lang="en-US" sz="900" dirty="0" smtClean="0">
                          <a:solidFill>
                            <a:schemeClr val="bg1"/>
                          </a:solidFill>
                        </a:rPr>
                        <a:t>Russia</a:t>
                      </a:r>
                      <a:endParaRPr lang="en-US" sz="900" dirty="0">
                        <a:solidFill>
                          <a:schemeClr val="bg1"/>
                        </a:solidFill>
                      </a:endParaRPr>
                    </a:p>
                  </a:txBody>
                  <a:tcPr marT="45725" marB="45725" anchor="ctr">
                    <a:solidFill>
                      <a:schemeClr val="bg1">
                        <a:lumMod val="50000"/>
                      </a:schemeClr>
                    </a:solidFill>
                  </a:tcPr>
                </a:tc>
                <a:tc>
                  <a:txBody>
                    <a:bodyPr/>
                    <a:lstStyle/>
                    <a:p>
                      <a:pPr algn="ctr"/>
                      <a:r>
                        <a:rPr lang="en-US" sz="900" dirty="0" smtClean="0"/>
                        <a:t>336</a:t>
                      </a:r>
                      <a:endParaRPr lang="en-US" sz="900" dirty="0"/>
                    </a:p>
                  </a:txBody>
                  <a:tcPr marT="45725" marB="45725" anchor="ctr"/>
                </a:tc>
                <a:tc>
                  <a:txBody>
                    <a:bodyPr/>
                    <a:lstStyle/>
                    <a:p>
                      <a:pPr algn="ctr"/>
                      <a:r>
                        <a:rPr lang="en-US" sz="900" dirty="0" smtClean="0"/>
                        <a:t>42</a:t>
                      </a:r>
                      <a:endParaRPr lang="en-US" sz="900" dirty="0"/>
                    </a:p>
                  </a:txBody>
                  <a:tcPr marT="45725" marB="45725" anchor="ctr"/>
                </a:tc>
              </a:tr>
              <a:tr h="228624">
                <a:tc>
                  <a:txBody>
                    <a:bodyPr/>
                    <a:lstStyle/>
                    <a:p>
                      <a:pPr algn="ctr"/>
                      <a:r>
                        <a:rPr lang="en-US" sz="900" dirty="0" smtClean="0"/>
                        <a:t>Canada</a:t>
                      </a:r>
                      <a:endParaRPr lang="en-US" sz="900" dirty="0"/>
                    </a:p>
                  </a:txBody>
                  <a:tcPr marT="45725" marB="45725" anchor="ctr">
                    <a:solidFill>
                      <a:srgbClr val="FFFF00"/>
                    </a:solidFill>
                  </a:tcPr>
                </a:tc>
                <a:tc>
                  <a:txBody>
                    <a:bodyPr/>
                    <a:lstStyle/>
                    <a:p>
                      <a:pPr algn="ctr"/>
                      <a:r>
                        <a:rPr lang="en-US" sz="900" dirty="0" smtClean="0"/>
                        <a:t>109</a:t>
                      </a:r>
                      <a:endParaRPr lang="en-US" sz="900" dirty="0"/>
                    </a:p>
                  </a:txBody>
                  <a:tcPr marT="45725" marB="45725" anchor="ctr"/>
                </a:tc>
                <a:tc>
                  <a:txBody>
                    <a:bodyPr/>
                    <a:lstStyle/>
                    <a:p>
                      <a:pPr algn="ctr"/>
                      <a:r>
                        <a:rPr lang="en-US" sz="900" dirty="0" smtClean="0"/>
                        <a:t>164</a:t>
                      </a:r>
                      <a:endParaRPr lang="en-US" sz="900" dirty="0"/>
                    </a:p>
                  </a:txBody>
                  <a:tcPr marT="45725" marB="45725" anchor="ctr"/>
                </a:tc>
              </a:tr>
              <a:tr h="365799">
                <a:tc>
                  <a:txBody>
                    <a:bodyPr/>
                    <a:lstStyle/>
                    <a:p>
                      <a:pPr algn="ctr"/>
                      <a:r>
                        <a:rPr lang="en-US" sz="900" dirty="0" smtClean="0"/>
                        <a:t>United Kingdom</a:t>
                      </a:r>
                      <a:endParaRPr lang="en-US" sz="900" dirty="0"/>
                    </a:p>
                  </a:txBody>
                  <a:tcPr marT="45725" marB="45725" anchor="ctr">
                    <a:solidFill>
                      <a:srgbClr val="FFFF00"/>
                    </a:solidFill>
                  </a:tcPr>
                </a:tc>
                <a:tc>
                  <a:txBody>
                    <a:bodyPr/>
                    <a:lstStyle/>
                    <a:p>
                      <a:pPr algn="ctr"/>
                      <a:r>
                        <a:rPr lang="en-US" sz="900" dirty="0" smtClean="0"/>
                        <a:t>74</a:t>
                      </a:r>
                      <a:endParaRPr lang="en-US" sz="900" dirty="0"/>
                    </a:p>
                  </a:txBody>
                  <a:tcPr marT="45725" marB="45725" anchor="ctr"/>
                </a:tc>
                <a:tc>
                  <a:txBody>
                    <a:bodyPr/>
                    <a:lstStyle/>
                    <a:p>
                      <a:pPr algn="ctr"/>
                      <a:r>
                        <a:rPr lang="en-US" sz="900" dirty="0" smtClean="0"/>
                        <a:t>101</a:t>
                      </a:r>
                      <a:endParaRPr lang="en-US" sz="900" dirty="0"/>
                    </a:p>
                  </a:txBody>
                  <a:tcPr marT="45725" marB="45725" anchor="ctr"/>
                </a:tc>
              </a:tr>
              <a:tr h="228624">
                <a:tc>
                  <a:txBody>
                    <a:bodyPr/>
                    <a:lstStyle/>
                    <a:p>
                      <a:pPr algn="ctr"/>
                      <a:r>
                        <a:rPr lang="en-US" sz="900" dirty="0" smtClean="0"/>
                        <a:t>Norway</a:t>
                      </a:r>
                      <a:endParaRPr lang="en-US" sz="900" dirty="0"/>
                    </a:p>
                  </a:txBody>
                  <a:tcPr marT="45725" marB="45725" anchor="ctr">
                    <a:solidFill>
                      <a:srgbClr val="FFFF00"/>
                    </a:solidFill>
                  </a:tcPr>
                </a:tc>
                <a:tc>
                  <a:txBody>
                    <a:bodyPr/>
                    <a:lstStyle/>
                    <a:p>
                      <a:pPr algn="ctr"/>
                      <a:r>
                        <a:rPr lang="en-US" sz="900" dirty="0" smtClean="0"/>
                        <a:t>137</a:t>
                      </a:r>
                      <a:endParaRPr lang="en-US" sz="900" dirty="0"/>
                    </a:p>
                  </a:txBody>
                  <a:tcPr marT="45725" marB="45725" anchor="ctr"/>
                </a:tc>
                <a:tc>
                  <a:txBody>
                    <a:bodyPr/>
                    <a:lstStyle/>
                    <a:p>
                      <a:pPr algn="ctr"/>
                      <a:r>
                        <a:rPr lang="en-US" sz="900" dirty="0" smtClean="0"/>
                        <a:t>35</a:t>
                      </a:r>
                      <a:endParaRPr lang="en-US" sz="900" dirty="0"/>
                    </a:p>
                  </a:txBody>
                  <a:tcPr marT="45725" marB="45725" anchor="ctr"/>
                </a:tc>
              </a:tr>
              <a:tr h="228624">
                <a:tc>
                  <a:txBody>
                    <a:bodyPr/>
                    <a:lstStyle/>
                    <a:p>
                      <a:pPr algn="ctr"/>
                      <a:r>
                        <a:rPr lang="en-US" sz="900" dirty="0" smtClean="0">
                          <a:solidFill>
                            <a:schemeClr val="bg1"/>
                          </a:solidFill>
                        </a:rPr>
                        <a:t>Indonesia</a:t>
                      </a:r>
                      <a:endParaRPr lang="en-US" sz="900" dirty="0">
                        <a:solidFill>
                          <a:schemeClr val="bg1"/>
                        </a:solidFill>
                      </a:endParaRPr>
                    </a:p>
                  </a:txBody>
                  <a:tcPr marT="45725" marB="45725" anchor="ctr">
                    <a:solidFill>
                      <a:srgbClr val="7030A0"/>
                    </a:solidFill>
                  </a:tcPr>
                </a:tc>
                <a:tc>
                  <a:txBody>
                    <a:bodyPr/>
                    <a:lstStyle/>
                    <a:p>
                      <a:pPr algn="ctr"/>
                      <a:r>
                        <a:rPr lang="en-US" sz="900" dirty="0" smtClean="0"/>
                        <a:t>17</a:t>
                      </a:r>
                      <a:endParaRPr lang="en-US" sz="900" dirty="0"/>
                    </a:p>
                  </a:txBody>
                  <a:tcPr marT="45725" marB="45725" anchor="ctr"/>
                </a:tc>
                <a:tc>
                  <a:txBody>
                    <a:bodyPr/>
                    <a:lstStyle/>
                    <a:p>
                      <a:pPr algn="ctr"/>
                      <a:r>
                        <a:rPr lang="en-US" sz="900" dirty="0" smtClean="0"/>
                        <a:t>232</a:t>
                      </a:r>
                      <a:endParaRPr lang="en-US" sz="900" dirty="0"/>
                    </a:p>
                  </a:txBody>
                  <a:tcPr marT="45725" marB="45725" anchor="ctr"/>
                </a:tc>
              </a:tr>
              <a:tr h="365799">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900" kern="1200" dirty="0" smtClean="0">
                          <a:solidFill>
                            <a:schemeClr val="bg1"/>
                          </a:solidFill>
                          <a:latin typeface="+mn-lt"/>
                          <a:ea typeface="+mn-ea"/>
                          <a:cs typeface="+mn-cs"/>
                        </a:rPr>
                        <a:t>Australia/ Timor Sea</a:t>
                      </a:r>
                    </a:p>
                  </a:txBody>
                  <a:tcPr marT="45725" marB="45725" anchor="ctr">
                    <a:solidFill>
                      <a:srgbClr val="7030A0"/>
                    </a:solidFill>
                  </a:tcPr>
                </a:tc>
                <a:tc>
                  <a:txBody>
                    <a:bodyPr/>
                    <a:lstStyle/>
                    <a:p>
                      <a:pPr algn="ctr"/>
                      <a:r>
                        <a:rPr lang="en-US" sz="900" dirty="0" smtClean="0"/>
                        <a:t>31</a:t>
                      </a:r>
                      <a:endParaRPr lang="en-US" sz="900" dirty="0"/>
                    </a:p>
                  </a:txBody>
                  <a:tcPr marT="45725" marB="45725" anchor="ctr"/>
                </a:tc>
                <a:tc>
                  <a:txBody>
                    <a:bodyPr/>
                    <a:lstStyle/>
                    <a:p>
                      <a:pPr algn="ctr"/>
                      <a:r>
                        <a:rPr lang="en-US" sz="900" dirty="0" smtClean="0"/>
                        <a:t>58</a:t>
                      </a:r>
                      <a:endParaRPr lang="en-US" sz="900" dirty="0"/>
                    </a:p>
                  </a:txBody>
                  <a:tcPr marT="45725" marB="45725" anchor="ctr"/>
                </a:tc>
              </a:tr>
              <a:tr h="228624">
                <a:tc>
                  <a:txBody>
                    <a:bodyPr/>
                    <a:lstStyle/>
                    <a:p>
                      <a:pPr algn="ctr"/>
                      <a:r>
                        <a:rPr lang="en-US" sz="900" dirty="0" smtClean="0">
                          <a:solidFill>
                            <a:schemeClr val="bg1"/>
                          </a:solidFill>
                        </a:rPr>
                        <a:t>China</a:t>
                      </a:r>
                      <a:endParaRPr lang="en-US" sz="900" dirty="0">
                        <a:solidFill>
                          <a:schemeClr val="bg1"/>
                        </a:solidFill>
                      </a:endParaRPr>
                    </a:p>
                  </a:txBody>
                  <a:tcPr marT="45725" marB="45725" anchor="ctr">
                    <a:solidFill>
                      <a:srgbClr val="7030A0"/>
                    </a:solidFill>
                  </a:tcPr>
                </a:tc>
                <a:tc>
                  <a:txBody>
                    <a:bodyPr/>
                    <a:lstStyle/>
                    <a:p>
                      <a:pPr algn="ctr"/>
                      <a:r>
                        <a:rPr lang="en-US" sz="900" dirty="0" smtClean="0"/>
                        <a:t>68</a:t>
                      </a:r>
                      <a:endParaRPr lang="en-US" sz="900" dirty="0"/>
                    </a:p>
                  </a:txBody>
                  <a:tcPr marT="45725" marB="45725" anchor="ctr"/>
                </a:tc>
                <a:tc>
                  <a:txBody>
                    <a:bodyPr/>
                    <a:lstStyle/>
                    <a:p>
                      <a:pPr algn="ctr"/>
                      <a:r>
                        <a:rPr lang="en-US" sz="900" dirty="0" smtClean="0"/>
                        <a:t>0</a:t>
                      </a:r>
                      <a:endParaRPr lang="en-US" sz="900" dirty="0"/>
                    </a:p>
                  </a:txBody>
                  <a:tcPr marT="45725" marB="45725" anchor="ctr"/>
                </a:tc>
              </a:tr>
              <a:tr h="228624">
                <a:tc>
                  <a:txBody>
                    <a:bodyPr/>
                    <a:lstStyle/>
                    <a:p>
                      <a:pPr algn="ctr"/>
                      <a:r>
                        <a:rPr lang="en-US" sz="900" dirty="0" smtClean="0">
                          <a:solidFill>
                            <a:schemeClr val="bg1"/>
                          </a:solidFill>
                        </a:rPr>
                        <a:t>Libya</a:t>
                      </a:r>
                      <a:endParaRPr lang="en-US" sz="900" dirty="0">
                        <a:solidFill>
                          <a:schemeClr val="bg1"/>
                        </a:solidFill>
                      </a:endParaRPr>
                    </a:p>
                  </a:txBody>
                  <a:tcPr marT="45725" marB="45725" anchor="ctr">
                    <a:solidFill>
                      <a:srgbClr val="7030A0"/>
                    </a:solidFill>
                  </a:tcPr>
                </a:tc>
                <a:tc>
                  <a:txBody>
                    <a:bodyPr/>
                    <a:lstStyle/>
                    <a:p>
                      <a:pPr algn="ctr"/>
                      <a:r>
                        <a:rPr lang="en-US" sz="900" dirty="0" smtClean="0"/>
                        <a:t>46</a:t>
                      </a:r>
                      <a:endParaRPr lang="en-US" sz="900" dirty="0"/>
                    </a:p>
                  </a:txBody>
                  <a:tcPr marT="45725" marB="45725" anchor="ctr"/>
                </a:tc>
                <a:tc>
                  <a:txBody>
                    <a:bodyPr/>
                    <a:lstStyle/>
                    <a:p>
                      <a:pPr algn="ctr"/>
                      <a:r>
                        <a:rPr lang="en-US" sz="900" dirty="0" smtClean="0"/>
                        <a:t>1</a:t>
                      </a:r>
                      <a:endParaRPr lang="en-US" sz="900" dirty="0"/>
                    </a:p>
                  </a:txBody>
                  <a:tcPr marT="45725" marB="45725" anchor="ctr"/>
                </a:tc>
              </a:tr>
              <a:tr h="228624">
                <a:tc>
                  <a:txBody>
                    <a:bodyPr/>
                    <a:lstStyle/>
                    <a:p>
                      <a:pPr algn="ctr"/>
                      <a:r>
                        <a:rPr lang="en-US" sz="900" dirty="0" smtClean="0">
                          <a:solidFill>
                            <a:schemeClr val="bg1"/>
                          </a:solidFill>
                        </a:rPr>
                        <a:t>Nigeria</a:t>
                      </a:r>
                      <a:endParaRPr lang="en-US" sz="900" dirty="0">
                        <a:solidFill>
                          <a:schemeClr val="bg1"/>
                        </a:solidFill>
                      </a:endParaRPr>
                    </a:p>
                  </a:txBody>
                  <a:tcPr marT="45725" marB="45725" anchor="ctr">
                    <a:solidFill>
                      <a:srgbClr val="7030A0"/>
                    </a:solidFill>
                  </a:tcPr>
                </a:tc>
                <a:tc>
                  <a:txBody>
                    <a:bodyPr/>
                    <a:lstStyle/>
                    <a:p>
                      <a:pPr algn="ctr"/>
                      <a:r>
                        <a:rPr lang="en-US" sz="900" dirty="0" smtClean="0"/>
                        <a:t>20</a:t>
                      </a:r>
                      <a:endParaRPr lang="en-US" sz="900" dirty="0"/>
                    </a:p>
                  </a:txBody>
                  <a:tcPr marT="45725" marB="45725" anchor="ctr"/>
                </a:tc>
                <a:tc>
                  <a:txBody>
                    <a:bodyPr/>
                    <a:lstStyle/>
                    <a:p>
                      <a:pPr algn="ctr"/>
                      <a:r>
                        <a:rPr lang="en-US" sz="900" dirty="0" smtClean="0"/>
                        <a:t>24</a:t>
                      </a:r>
                      <a:endParaRPr lang="en-US" sz="900" dirty="0"/>
                    </a:p>
                  </a:txBody>
                  <a:tcPr marT="45725" marB="45725" anchor="ctr"/>
                </a:tc>
              </a:tr>
              <a:tr h="228624">
                <a:tc>
                  <a:txBody>
                    <a:bodyPr/>
                    <a:lstStyle/>
                    <a:p>
                      <a:pPr algn="ctr"/>
                      <a:r>
                        <a:rPr lang="en-US" sz="900" dirty="0" smtClean="0">
                          <a:solidFill>
                            <a:schemeClr val="bg1"/>
                          </a:solidFill>
                        </a:rPr>
                        <a:t>Vietnam</a:t>
                      </a:r>
                      <a:endParaRPr lang="en-US" sz="900" dirty="0">
                        <a:solidFill>
                          <a:schemeClr val="bg1"/>
                        </a:solidFill>
                      </a:endParaRPr>
                    </a:p>
                  </a:txBody>
                  <a:tcPr marT="45725" marB="45725" anchor="ctr">
                    <a:solidFill>
                      <a:srgbClr val="7030A0"/>
                    </a:solidFill>
                  </a:tcPr>
                </a:tc>
                <a:tc>
                  <a:txBody>
                    <a:bodyPr/>
                    <a:lstStyle/>
                    <a:p>
                      <a:pPr algn="ctr"/>
                      <a:r>
                        <a:rPr lang="en-US" sz="900" dirty="0" smtClean="0"/>
                        <a:t>24</a:t>
                      </a:r>
                      <a:endParaRPr lang="en-US" sz="900" dirty="0"/>
                    </a:p>
                  </a:txBody>
                  <a:tcPr marT="45725" marB="45725" anchor="ctr"/>
                </a:tc>
                <a:tc>
                  <a:txBody>
                    <a:bodyPr/>
                    <a:lstStyle/>
                    <a:p>
                      <a:pPr algn="ctr"/>
                      <a:r>
                        <a:rPr lang="en-US" sz="900" dirty="0" smtClean="0"/>
                        <a:t>2</a:t>
                      </a:r>
                      <a:endParaRPr lang="en-US" sz="900" dirty="0"/>
                    </a:p>
                  </a:txBody>
                  <a:tcPr marT="45725" marB="45725" anchor="ctr"/>
                </a:tc>
              </a:tr>
              <a:tr h="228624">
                <a:tc>
                  <a:txBody>
                    <a:bodyPr/>
                    <a:lstStyle/>
                    <a:p>
                      <a:pPr algn="ctr"/>
                      <a:r>
                        <a:rPr lang="en-US" sz="900" dirty="0" smtClean="0">
                          <a:solidFill>
                            <a:schemeClr val="bg1"/>
                          </a:solidFill>
                        </a:rPr>
                        <a:t>Algeria</a:t>
                      </a:r>
                      <a:endParaRPr lang="en-US" sz="900" dirty="0">
                        <a:solidFill>
                          <a:schemeClr val="bg1"/>
                        </a:solidFill>
                      </a:endParaRPr>
                    </a:p>
                  </a:txBody>
                  <a:tcPr marT="45725" marB="45725" anchor="ctr">
                    <a:solidFill>
                      <a:srgbClr val="7030A0"/>
                    </a:solidFill>
                  </a:tcPr>
                </a:tc>
                <a:tc>
                  <a:txBody>
                    <a:bodyPr/>
                    <a:lstStyle/>
                    <a:p>
                      <a:pPr algn="ctr"/>
                      <a:r>
                        <a:rPr lang="en-US" sz="900" dirty="0" smtClean="0"/>
                        <a:t>13</a:t>
                      </a:r>
                      <a:endParaRPr lang="en-US" sz="900" dirty="0"/>
                    </a:p>
                  </a:txBody>
                  <a:tcPr marT="45725" marB="45725" anchor="ctr"/>
                </a:tc>
                <a:tc>
                  <a:txBody>
                    <a:bodyPr/>
                    <a:lstStyle/>
                    <a:p>
                      <a:pPr algn="ctr"/>
                      <a:r>
                        <a:rPr lang="en-US" sz="900" dirty="0" smtClean="0"/>
                        <a:t>0</a:t>
                      </a:r>
                      <a:endParaRPr lang="en-US" sz="900" dirty="0"/>
                    </a:p>
                  </a:txBody>
                  <a:tcPr marT="45725" marB="45725" anchor="ctr"/>
                </a:tc>
              </a:tr>
              <a:tr h="228624">
                <a:tc>
                  <a:txBody>
                    <a:bodyPr/>
                    <a:lstStyle/>
                    <a:p>
                      <a:pPr algn="ctr"/>
                      <a:r>
                        <a:rPr lang="en-US" sz="900" dirty="0" smtClean="0">
                          <a:solidFill>
                            <a:schemeClr val="bg1"/>
                          </a:solidFill>
                        </a:rPr>
                        <a:t>Qatar</a:t>
                      </a:r>
                      <a:endParaRPr lang="en-US" sz="900" dirty="0">
                        <a:solidFill>
                          <a:schemeClr val="bg1"/>
                        </a:solidFill>
                      </a:endParaRPr>
                    </a:p>
                  </a:txBody>
                  <a:tcPr marT="45725" marB="45725" anchor="ctr">
                    <a:solidFill>
                      <a:srgbClr val="7030A0"/>
                    </a:solidFill>
                  </a:tcPr>
                </a:tc>
                <a:tc>
                  <a:txBody>
                    <a:bodyPr/>
                    <a:lstStyle/>
                    <a:p>
                      <a:pPr algn="ctr"/>
                      <a:r>
                        <a:rPr lang="en-US" sz="900" dirty="0" smtClean="0"/>
                        <a:t>3</a:t>
                      </a:r>
                      <a:endParaRPr lang="en-US" sz="900" dirty="0"/>
                    </a:p>
                  </a:txBody>
                  <a:tcPr marT="45725" marB="45725" anchor="ctr"/>
                </a:tc>
                <a:tc>
                  <a:txBody>
                    <a:bodyPr/>
                    <a:lstStyle/>
                    <a:p>
                      <a:pPr algn="ctr"/>
                      <a:r>
                        <a:rPr lang="en-US" sz="900" dirty="0" smtClean="0"/>
                        <a:t>9</a:t>
                      </a:r>
                      <a:endParaRPr lang="en-US" sz="900" dirty="0"/>
                    </a:p>
                  </a:txBody>
                  <a:tcPr marT="45725" marB="45725" anchor="ctr"/>
                </a:tc>
              </a:tr>
            </a:tbl>
          </a:graphicData>
        </a:graphic>
      </p:graphicFrame>
      <p:pic>
        <p:nvPicPr>
          <p:cNvPr id="85087" name="Picture 596"/>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371600" y="939800"/>
            <a:ext cx="7434263" cy="3403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aphicFrame>
        <p:nvGraphicFramePr>
          <p:cNvPr id="581" name="Table 580"/>
          <p:cNvGraphicFramePr>
            <a:graphicFrameLocks noGrp="1"/>
          </p:cNvGraphicFramePr>
          <p:nvPr/>
        </p:nvGraphicFramePr>
        <p:xfrm>
          <a:off x="2514600" y="4292600"/>
          <a:ext cx="2378075" cy="2227262"/>
        </p:xfrm>
        <a:graphic>
          <a:graphicData uri="http://schemas.openxmlformats.org/drawingml/2006/table">
            <a:tbl>
              <a:tblPr firstRow="1" bandRow="1">
                <a:tableStyleId>{5C22544A-7EE6-4342-B048-85BDC9FD1C3A}</a:tableStyleId>
              </a:tblPr>
              <a:tblGrid>
                <a:gridCol w="902028"/>
                <a:gridCol w="736710"/>
                <a:gridCol w="739337"/>
              </a:tblGrid>
              <a:tr h="398366">
                <a:tc>
                  <a:txBody>
                    <a:bodyPr/>
                    <a:lstStyle/>
                    <a:p>
                      <a:pPr algn="ctr"/>
                      <a:r>
                        <a:rPr lang="en-US" sz="1000" dirty="0" smtClean="0"/>
                        <a:t>Country</a:t>
                      </a:r>
                      <a:endParaRPr lang="en-US" sz="1000" dirty="0"/>
                    </a:p>
                  </a:txBody>
                  <a:tcPr marL="91464" marR="91464" marT="45722" marB="45722" anchor="ctr"/>
                </a:tc>
                <a:tc>
                  <a:txBody>
                    <a:bodyPr/>
                    <a:lstStyle/>
                    <a:p>
                      <a:pPr algn="ctr"/>
                      <a:r>
                        <a:rPr lang="en-US" sz="1000" dirty="0" smtClean="0"/>
                        <a:t>Liquids</a:t>
                      </a:r>
                    </a:p>
                    <a:p>
                      <a:pPr algn="ctr"/>
                      <a:r>
                        <a:rPr lang="en-US" sz="1000" dirty="0" smtClean="0"/>
                        <a:t>(mboe/d)</a:t>
                      </a:r>
                      <a:endParaRPr lang="en-US" sz="1000" dirty="0"/>
                    </a:p>
                  </a:txBody>
                  <a:tcPr marL="91464" marR="91464" marT="45722" marB="45722" anchor="ctr"/>
                </a:tc>
                <a:tc>
                  <a:txBody>
                    <a:bodyPr/>
                    <a:lstStyle/>
                    <a:p>
                      <a:pPr algn="ctr"/>
                      <a:r>
                        <a:rPr lang="en-US" sz="1000" dirty="0" smtClean="0"/>
                        <a:t>Gas</a:t>
                      </a:r>
                    </a:p>
                    <a:p>
                      <a:pPr algn="ctr"/>
                      <a:r>
                        <a:rPr lang="en-US" sz="1000" dirty="0" smtClean="0"/>
                        <a:t>(mboe/d)</a:t>
                      </a:r>
                      <a:endParaRPr lang="en-US" sz="1000" dirty="0"/>
                    </a:p>
                  </a:txBody>
                  <a:tcPr marL="91464" marR="91464" marT="45722" marB="45722" anchor="ctr"/>
                </a:tc>
              </a:tr>
              <a:tr h="228612">
                <a:tc>
                  <a:txBody>
                    <a:bodyPr/>
                    <a:lstStyle/>
                    <a:p>
                      <a:pPr algn="ctr"/>
                      <a:r>
                        <a:rPr lang="en-US" sz="900" kern="1200" dirty="0" smtClean="0">
                          <a:solidFill>
                            <a:schemeClr val="dk1"/>
                          </a:solidFill>
                          <a:latin typeface="+mn-lt"/>
                          <a:ea typeface="+mn-ea"/>
                          <a:cs typeface="+mn-cs"/>
                        </a:rPr>
                        <a:t>Angola</a:t>
                      </a:r>
                      <a:endParaRPr lang="en-US" sz="900" kern="1200" dirty="0">
                        <a:solidFill>
                          <a:schemeClr val="dk1"/>
                        </a:solidFill>
                        <a:latin typeface="+mn-lt"/>
                        <a:ea typeface="+mn-ea"/>
                        <a:cs typeface="+mn-cs"/>
                      </a:endParaRPr>
                    </a:p>
                  </a:txBody>
                  <a:tcPr marL="91464" marR="91464" marT="45722" marB="45722" anchor="ctr">
                    <a:solidFill>
                      <a:srgbClr val="FFC000"/>
                    </a:solidFill>
                  </a:tcPr>
                </a:tc>
                <a:tc>
                  <a:txBody>
                    <a:bodyPr/>
                    <a:lstStyle/>
                    <a:p>
                      <a:pPr algn="ctr"/>
                      <a:r>
                        <a:rPr lang="en-US" sz="900" dirty="0" smtClean="0"/>
                        <a:t>0</a:t>
                      </a:r>
                      <a:endParaRPr lang="en-US" sz="900" dirty="0"/>
                    </a:p>
                  </a:txBody>
                  <a:tcPr marL="91464" marR="91464" marT="45722" marB="45722" anchor="ctr"/>
                </a:tc>
                <a:tc>
                  <a:txBody>
                    <a:bodyPr/>
                    <a:lstStyle/>
                    <a:p>
                      <a:pPr algn="ctr"/>
                      <a:r>
                        <a:rPr lang="en-US" sz="900" dirty="0" smtClean="0"/>
                        <a:t>0</a:t>
                      </a:r>
                      <a:endParaRPr lang="en-US" sz="900" dirty="0"/>
                    </a:p>
                  </a:txBody>
                  <a:tcPr marL="91464" marR="91464" marT="45722" marB="45722" anchor="ctr"/>
                </a:tc>
              </a:tr>
              <a:tr h="228612">
                <a:tc>
                  <a:txBody>
                    <a:bodyPr/>
                    <a:lstStyle/>
                    <a:p>
                      <a:pPr algn="ctr"/>
                      <a:r>
                        <a:rPr lang="en-US" sz="900" kern="1200" dirty="0" smtClean="0">
                          <a:solidFill>
                            <a:schemeClr val="dk1"/>
                          </a:solidFill>
                          <a:latin typeface="+mn-lt"/>
                          <a:ea typeface="+mn-ea"/>
                          <a:cs typeface="+mn-cs"/>
                        </a:rPr>
                        <a:t>Bangladesh</a:t>
                      </a:r>
                      <a:endParaRPr lang="en-US" sz="900" kern="1200" dirty="0">
                        <a:solidFill>
                          <a:schemeClr val="dk1"/>
                        </a:solidFill>
                        <a:latin typeface="+mn-lt"/>
                        <a:ea typeface="+mn-ea"/>
                        <a:cs typeface="+mn-cs"/>
                      </a:endParaRPr>
                    </a:p>
                  </a:txBody>
                  <a:tcPr marL="91464" marR="91464" marT="45722" marB="45722" anchor="ctr">
                    <a:solidFill>
                      <a:srgbClr val="FFC000"/>
                    </a:solidFill>
                  </a:tcPr>
                </a:tc>
                <a:tc>
                  <a:txBody>
                    <a:bodyPr/>
                    <a:lstStyle/>
                    <a:p>
                      <a:pPr algn="ctr"/>
                      <a:r>
                        <a:rPr lang="en-US" sz="900" dirty="0" smtClean="0"/>
                        <a:t>0</a:t>
                      </a:r>
                      <a:endParaRPr lang="en-US" sz="900" dirty="0"/>
                    </a:p>
                  </a:txBody>
                  <a:tcPr marL="91464" marR="91464" marT="45722" marB="45722" anchor="ctr"/>
                </a:tc>
                <a:tc>
                  <a:txBody>
                    <a:bodyPr/>
                    <a:lstStyle/>
                    <a:p>
                      <a:pPr algn="ctr"/>
                      <a:r>
                        <a:rPr lang="en-US" sz="900" dirty="0" smtClean="0"/>
                        <a:t>0</a:t>
                      </a:r>
                      <a:endParaRPr lang="en-US" sz="900" dirty="0"/>
                    </a:p>
                  </a:txBody>
                  <a:tcPr marL="91464" marR="91464" marT="45722" marB="45722" anchor="ctr"/>
                </a:tc>
              </a:tr>
              <a:tr h="228612">
                <a:tc>
                  <a:txBody>
                    <a:bodyPr/>
                    <a:lstStyle/>
                    <a:p>
                      <a:pPr algn="ctr"/>
                      <a:r>
                        <a:rPr lang="en-US" sz="900" kern="1200" dirty="0" smtClean="0">
                          <a:solidFill>
                            <a:schemeClr val="bg1"/>
                          </a:solidFill>
                          <a:latin typeface="+mn-lt"/>
                          <a:ea typeface="+mn-ea"/>
                          <a:cs typeface="+mn-cs"/>
                        </a:rPr>
                        <a:t>Brunei</a:t>
                      </a:r>
                      <a:endParaRPr lang="en-US" sz="900" kern="1200" dirty="0">
                        <a:solidFill>
                          <a:schemeClr val="bg1"/>
                        </a:solidFill>
                        <a:latin typeface="+mn-lt"/>
                        <a:ea typeface="+mn-ea"/>
                        <a:cs typeface="+mn-cs"/>
                      </a:endParaRPr>
                    </a:p>
                  </a:txBody>
                  <a:tcPr marL="91464" marR="91464" marT="45722" marB="45722" anchor="ctr">
                    <a:solidFill>
                      <a:srgbClr val="7030A0"/>
                    </a:solidFill>
                  </a:tcPr>
                </a:tc>
                <a:tc>
                  <a:txBody>
                    <a:bodyPr/>
                    <a:lstStyle/>
                    <a:p>
                      <a:pPr algn="ctr"/>
                      <a:r>
                        <a:rPr lang="en-US" sz="900" dirty="0" smtClean="0"/>
                        <a:t>0</a:t>
                      </a:r>
                      <a:endParaRPr lang="en-US" sz="900" dirty="0"/>
                    </a:p>
                  </a:txBody>
                  <a:tcPr marL="91464" marR="91464" marT="45722" marB="45722" anchor="ctr"/>
                </a:tc>
                <a:tc>
                  <a:txBody>
                    <a:bodyPr/>
                    <a:lstStyle/>
                    <a:p>
                      <a:pPr algn="ctr"/>
                      <a:r>
                        <a:rPr lang="en-US" sz="900" dirty="0" smtClean="0"/>
                        <a:t>0</a:t>
                      </a:r>
                      <a:endParaRPr lang="en-US" sz="900" dirty="0"/>
                    </a:p>
                  </a:txBody>
                  <a:tcPr marL="91464" marR="91464" marT="45722" marB="45722" anchor="ctr"/>
                </a:tc>
              </a:tr>
              <a:tr h="228612">
                <a:tc>
                  <a:txBody>
                    <a:bodyPr/>
                    <a:lstStyle/>
                    <a:p>
                      <a:pPr algn="ctr"/>
                      <a:r>
                        <a:rPr lang="en-US" sz="900" kern="1200" dirty="0" smtClean="0">
                          <a:solidFill>
                            <a:schemeClr val="dk1"/>
                          </a:solidFill>
                          <a:latin typeface="+mn-lt"/>
                          <a:ea typeface="+mn-ea"/>
                          <a:cs typeface="+mn-cs"/>
                        </a:rPr>
                        <a:t>Greenland</a:t>
                      </a:r>
                      <a:endParaRPr lang="en-US" sz="900" kern="1200" dirty="0">
                        <a:solidFill>
                          <a:schemeClr val="dk1"/>
                        </a:solidFill>
                        <a:latin typeface="+mn-lt"/>
                        <a:ea typeface="+mn-ea"/>
                        <a:cs typeface="+mn-cs"/>
                      </a:endParaRPr>
                    </a:p>
                  </a:txBody>
                  <a:tcPr marL="91464" marR="91464" marT="45722" marB="45722" anchor="ctr">
                    <a:solidFill>
                      <a:srgbClr val="FFC000"/>
                    </a:solidFill>
                  </a:tcPr>
                </a:tc>
                <a:tc>
                  <a:txBody>
                    <a:bodyPr/>
                    <a:lstStyle/>
                    <a:p>
                      <a:pPr algn="ctr"/>
                      <a:r>
                        <a:rPr lang="en-US" sz="900" dirty="0" smtClean="0"/>
                        <a:t>0</a:t>
                      </a:r>
                      <a:endParaRPr lang="en-US" sz="900" dirty="0"/>
                    </a:p>
                  </a:txBody>
                  <a:tcPr marL="91464" marR="91464" marT="45722" marB="45722" anchor="ctr"/>
                </a:tc>
                <a:tc>
                  <a:txBody>
                    <a:bodyPr/>
                    <a:lstStyle/>
                    <a:p>
                      <a:pPr algn="ctr"/>
                      <a:r>
                        <a:rPr lang="en-US" sz="900" dirty="0" smtClean="0"/>
                        <a:t>0</a:t>
                      </a:r>
                      <a:endParaRPr lang="en-US" sz="900" dirty="0"/>
                    </a:p>
                  </a:txBody>
                  <a:tcPr marL="91464" marR="91464" marT="45722" marB="45722" anchor="ctr"/>
                </a:tc>
              </a:tr>
              <a:tr h="228612">
                <a:tc>
                  <a:txBody>
                    <a:bodyPr/>
                    <a:lstStyle/>
                    <a:p>
                      <a:pPr algn="ctr"/>
                      <a:r>
                        <a:rPr lang="en-US" sz="900" kern="1200" dirty="0" smtClean="0">
                          <a:solidFill>
                            <a:schemeClr val="bg1"/>
                          </a:solidFill>
                          <a:latin typeface="+mn-lt"/>
                          <a:ea typeface="+mn-ea"/>
                          <a:cs typeface="+mn-cs"/>
                        </a:rPr>
                        <a:t>Kazakhstan</a:t>
                      </a:r>
                      <a:endParaRPr lang="en-US" sz="900" kern="1200" dirty="0">
                        <a:solidFill>
                          <a:schemeClr val="bg1"/>
                        </a:solidFill>
                        <a:latin typeface="+mn-lt"/>
                        <a:ea typeface="+mn-ea"/>
                        <a:cs typeface="+mn-cs"/>
                      </a:endParaRPr>
                    </a:p>
                  </a:txBody>
                  <a:tcPr marL="91464" marR="91464" marT="45722" marB="45722" anchor="ctr">
                    <a:solidFill>
                      <a:srgbClr val="7030A0"/>
                    </a:solidFill>
                  </a:tcPr>
                </a:tc>
                <a:tc>
                  <a:txBody>
                    <a:bodyPr/>
                    <a:lstStyle/>
                    <a:p>
                      <a:pPr algn="ctr"/>
                      <a:r>
                        <a:rPr lang="en-US" sz="900" dirty="0" smtClean="0"/>
                        <a:t>0</a:t>
                      </a:r>
                      <a:endParaRPr lang="en-US" sz="900" dirty="0"/>
                    </a:p>
                  </a:txBody>
                  <a:tcPr marL="91464" marR="91464" marT="45722" marB="45722" anchor="ctr"/>
                </a:tc>
                <a:tc>
                  <a:txBody>
                    <a:bodyPr/>
                    <a:lstStyle/>
                    <a:p>
                      <a:pPr algn="ctr"/>
                      <a:r>
                        <a:rPr lang="en-US" sz="900" dirty="0" smtClean="0"/>
                        <a:t>0</a:t>
                      </a:r>
                      <a:endParaRPr lang="en-US" sz="900" dirty="0"/>
                    </a:p>
                  </a:txBody>
                  <a:tcPr marL="91464" marR="91464" marT="45722" marB="45722" anchor="ctr"/>
                </a:tc>
              </a:tr>
              <a:tr h="228612">
                <a:tc>
                  <a:txBody>
                    <a:bodyPr/>
                    <a:lstStyle/>
                    <a:p>
                      <a:pPr algn="ctr"/>
                      <a:r>
                        <a:rPr lang="en-US" sz="900" kern="1200" dirty="0" smtClean="0">
                          <a:solidFill>
                            <a:schemeClr val="bg1"/>
                          </a:solidFill>
                          <a:latin typeface="+mn-lt"/>
                          <a:ea typeface="+mn-ea"/>
                          <a:cs typeface="+mn-cs"/>
                        </a:rPr>
                        <a:t>Malaysia</a:t>
                      </a:r>
                      <a:endParaRPr lang="en-US" sz="900" dirty="0">
                        <a:solidFill>
                          <a:schemeClr val="bg1"/>
                        </a:solidFill>
                      </a:endParaRPr>
                    </a:p>
                  </a:txBody>
                  <a:tcPr marL="91464" marR="91464" marT="45722" marB="45722" anchor="ctr">
                    <a:solidFill>
                      <a:srgbClr val="7030A0"/>
                    </a:solidFill>
                  </a:tcPr>
                </a:tc>
                <a:tc>
                  <a:txBody>
                    <a:bodyPr/>
                    <a:lstStyle/>
                    <a:p>
                      <a:pPr algn="ctr"/>
                      <a:r>
                        <a:rPr lang="en-US" sz="900" dirty="0" smtClean="0"/>
                        <a:t>0</a:t>
                      </a:r>
                      <a:endParaRPr lang="en-US" sz="900" dirty="0"/>
                    </a:p>
                  </a:txBody>
                  <a:tcPr marL="91464" marR="91464" marT="45722" marB="45722" anchor="ctr"/>
                </a:tc>
                <a:tc>
                  <a:txBody>
                    <a:bodyPr/>
                    <a:lstStyle/>
                    <a:p>
                      <a:pPr algn="ctr"/>
                      <a:r>
                        <a:rPr lang="en-US" sz="900" dirty="0" smtClean="0"/>
                        <a:t>0</a:t>
                      </a:r>
                      <a:endParaRPr lang="en-US" sz="900" dirty="0"/>
                    </a:p>
                  </a:txBody>
                  <a:tcPr marL="91464" marR="91464" marT="45722" marB="45722" anchor="ctr"/>
                </a:tc>
              </a:tr>
              <a:tr h="228612">
                <a:tc>
                  <a:txBody>
                    <a:bodyPr/>
                    <a:lstStyle/>
                    <a:p>
                      <a:pPr algn="ctr"/>
                      <a:r>
                        <a:rPr lang="en-US" sz="900" dirty="0" smtClean="0"/>
                        <a:t>Poland</a:t>
                      </a:r>
                      <a:endParaRPr lang="en-US" sz="900" dirty="0"/>
                    </a:p>
                  </a:txBody>
                  <a:tcPr marL="91464" marR="91464" marT="45722" marB="45722" anchor="ctr">
                    <a:solidFill>
                      <a:srgbClr val="FFC000"/>
                    </a:solidFill>
                  </a:tcPr>
                </a:tc>
                <a:tc>
                  <a:txBody>
                    <a:bodyPr/>
                    <a:lstStyle/>
                    <a:p>
                      <a:pPr algn="ctr"/>
                      <a:r>
                        <a:rPr lang="en-US" sz="900" dirty="0" smtClean="0"/>
                        <a:t>0</a:t>
                      </a:r>
                      <a:endParaRPr lang="en-US" sz="900" dirty="0"/>
                    </a:p>
                  </a:txBody>
                  <a:tcPr marL="91464" marR="91464" marT="45722" marB="45722" anchor="ctr"/>
                </a:tc>
                <a:tc>
                  <a:txBody>
                    <a:bodyPr/>
                    <a:lstStyle/>
                    <a:p>
                      <a:pPr algn="ctr"/>
                      <a:r>
                        <a:rPr lang="en-US" sz="900" dirty="0" smtClean="0"/>
                        <a:t>0</a:t>
                      </a:r>
                      <a:endParaRPr lang="en-US" sz="900" dirty="0"/>
                    </a:p>
                  </a:txBody>
                  <a:tcPr marL="91464" marR="91464" marT="45722" marB="45722" anchor="ctr"/>
                </a:tc>
              </a:tr>
              <a:tr h="228612">
                <a:tc>
                  <a:txBody>
                    <a:bodyPr/>
                    <a:lstStyle/>
                    <a:p>
                      <a:pPr algn="ctr"/>
                      <a:r>
                        <a:rPr lang="en-US" sz="900" dirty="0" smtClean="0">
                          <a:solidFill>
                            <a:schemeClr val="bg1"/>
                          </a:solidFill>
                        </a:rPr>
                        <a:t>Peru</a:t>
                      </a:r>
                      <a:endParaRPr lang="en-US" sz="900" dirty="0">
                        <a:solidFill>
                          <a:schemeClr val="bg1"/>
                        </a:solidFill>
                      </a:endParaRPr>
                    </a:p>
                  </a:txBody>
                  <a:tcPr marL="91464" marR="91464" marT="45722" marB="45722" anchor="ctr">
                    <a:solidFill>
                      <a:schemeClr val="bg1">
                        <a:lumMod val="50000"/>
                      </a:schemeClr>
                    </a:solidFill>
                  </a:tcPr>
                </a:tc>
                <a:tc>
                  <a:txBody>
                    <a:bodyPr/>
                    <a:lstStyle/>
                    <a:p>
                      <a:pPr algn="ctr"/>
                      <a:r>
                        <a:rPr lang="en-US" sz="900" dirty="0" smtClean="0"/>
                        <a:t>0</a:t>
                      </a:r>
                      <a:endParaRPr lang="en-US" sz="900" dirty="0"/>
                    </a:p>
                  </a:txBody>
                  <a:tcPr marL="91464" marR="91464" marT="45722" marB="45722" anchor="ctr"/>
                </a:tc>
                <a:tc>
                  <a:txBody>
                    <a:bodyPr/>
                    <a:lstStyle/>
                    <a:p>
                      <a:pPr algn="ctr"/>
                      <a:r>
                        <a:rPr lang="en-US" sz="900" dirty="0" smtClean="0"/>
                        <a:t>0</a:t>
                      </a:r>
                      <a:endParaRPr lang="en-US" sz="900" dirty="0"/>
                    </a:p>
                  </a:txBody>
                  <a:tcPr marL="91464" marR="91464" marT="45722" marB="45722" anchor="ctr"/>
                </a:tc>
              </a:tr>
            </a:tbl>
          </a:graphicData>
        </a:graphic>
      </p:graphicFrame>
      <p:sp>
        <p:nvSpPr>
          <p:cNvPr id="9" name="TextBox 8"/>
          <p:cNvSpPr txBox="1"/>
          <p:nvPr/>
        </p:nvSpPr>
        <p:spPr>
          <a:xfrm>
            <a:off x="209550" y="1209675"/>
            <a:ext cx="1666875" cy="830997"/>
          </a:xfrm>
          <a:prstGeom prst="rect">
            <a:avLst/>
          </a:prstGeom>
          <a:noFill/>
        </p:spPr>
        <p:txBody>
          <a:bodyPr wrap="square" rtlCol="0">
            <a:spAutoFit/>
          </a:bodyPr>
          <a:lstStyle/>
          <a:p>
            <a:pPr marL="114300" indent="-114300">
              <a:buFont typeface="Arial" pitchFamily="34" charset="0"/>
              <a:buChar char="•"/>
            </a:pPr>
            <a:r>
              <a:rPr lang="en-US" sz="1200" b="1" dirty="0" smtClean="0">
                <a:latin typeface="+mj-lt"/>
              </a:rPr>
              <a:t>Active in 22 countries, with production in 15 countries</a:t>
            </a:r>
            <a:endParaRPr lang="en-US" sz="1100" b="1" dirty="0">
              <a:latin typeface="+mj-lt"/>
            </a:endParaRPr>
          </a:p>
        </p:txBody>
      </p:sp>
    </p:spTree>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16" descr="Prod Map Asset Type.emf"/>
          <p:cNvPicPr>
            <a:picLocks noChangeAspect="1"/>
          </p:cNvPicPr>
          <p:nvPr/>
        </p:nvPicPr>
        <p:blipFill>
          <a:blip r:embed="rId2">
            <a:extLst>
              <a:ext uri="{28A0092B-C50C-407E-A947-70E740481C1C}">
                <a14:useLocalDpi xmlns="" xmlns:a14="http://schemas.microsoft.com/office/drawing/2010/main" val="0"/>
              </a:ext>
            </a:extLst>
          </a:blip>
          <a:srcRect l="311" t="5994" r="30669" b="3757"/>
          <a:stretch>
            <a:fillRect/>
          </a:stretch>
        </p:blipFill>
        <p:spPr bwMode="auto">
          <a:xfrm>
            <a:off x="161925" y="1524000"/>
            <a:ext cx="7115175" cy="4410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6019" name="Title 7"/>
          <p:cNvSpPr>
            <a:spLocks noGrp="1"/>
          </p:cNvSpPr>
          <p:nvPr>
            <p:ph type="title"/>
          </p:nvPr>
        </p:nvSpPr>
        <p:spPr bwMode="auto">
          <a:xfrm>
            <a:off x="457200" y="0"/>
            <a:ext cx="8229600" cy="733425"/>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pPr eaLnBrk="1" hangingPunct="1"/>
            <a:r>
              <a:rPr lang="en-US" smtClean="0">
                <a:ea typeface="ＭＳ Ｐゴシック"/>
              </a:rPr>
              <a:t>ConocoPhillips Global Production Portfolio - 2010</a:t>
            </a:r>
          </a:p>
        </p:txBody>
      </p:sp>
      <p:sp>
        <p:nvSpPr>
          <p:cNvPr id="86020" name="TextBox 12"/>
          <p:cNvSpPr txBox="1">
            <a:spLocks noChangeArrowheads="1"/>
          </p:cNvSpPr>
          <p:nvPr/>
        </p:nvSpPr>
        <p:spPr bwMode="auto">
          <a:xfrm>
            <a:off x="1204913" y="2589213"/>
            <a:ext cx="1697037" cy="1338262"/>
          </a:xfrm>
          <a:prstGeom prst="rect">
            <a:avLst/>
          </a:prstGeom>
          <a:solidFill>
            <a:schemeClr val="bg1">
              <a:alpha val="43921"/>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pitchFamily="34" charset="0"/>
                <a:ea typeface="ＭＳ Ｐゴシック"/>
                <a:cs typeface="ＭＳ Ｐゴシック"/>
              </a:defRPr>
            </a:lvl1pPr>
            <a:lvl2pPr marL="742950" indent="-285750" eaLnBrk="0" hangingPunct="0">
              <a:defRPr sz="2400">
                <a:solidFill>
                  <a:schemeClr val="tx1"/>
                </a:solidFill>
                <a:latin typeface="Arial Narrow" pitchFamily="34" charset="0"/>
                <a:ea typeface="ＭＳ Ｐゴシック"/>
                <a:cs typeface="ＭＳ Ｐゴシック"/>
              </a:defRPr>
            </a:lvl2pPr>
            <a:lvl3pPr marL="1143000" indent="-228600" eaLnBrk="0" hangingPunct="0">
              <a:defRPr sz="2400">
                <a:solidFill>
                  <a:schemeClr val="tx1"/>
                </a:solidFill>
                <a:latin typeface="Arial Narrow" pitchFamily="34" charset="0"/>
                <a:ea typeface="ＭＳ Ｐゴシック"/>
                <a:cs typeface="ＭＳ Ｐゴシック"/>
              </a:defRPr>
            </a:lvl3pPr>
            <a:lvl4pPr marL="1600200" indent="-228600" eaLnBrk="0" hangingPunct="0">
              <a:defRPr sz="2400">
                <a:solidFill>
                  <a:schemeClr val="tx1"/>
                </a:solidFill>
                <a:latin typeface="Arial Narrow" pitchFamily="34" charset="0"/>
                <a:ea typeface="ＭＳ Ｐゴシック"/>
                <a:cs typeface="ＭＳ Ｐゴシック"/>
              </a:defRPr>
            </a:lvl4pPr>
            <a:lvl5pPr marL="2057400" indent="-228600" eaLnBrk="0" hangingPunct="0">
              <a:defRPr sz="2400">
                <a:solidFill>
                  <a:schemeClr val="tx1"/>
                </a:solidFill>
                <a:latin typeface="Arial Narrow" pitchFamily="34" charset="0"/>
                <a:ea typeface="ＭＳ Ｐゴシック"/>
                <a:cs typeface="ＭＳ Ｐゴシック"/>
              </a:defRPr>
            </a:lvl5pPr>
            <a:lvl6pPr marL="25146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6pPr>
            <a:lvl7pPr marL="29718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7pPr>
            <a:lvl8pPr marL="34290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8pPr>
            <a:lvl9pPr marL="38862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9pPr>
          </a:lstStyle>
          <a:p>
            <a:pPr algn="just" eaLnBrk="1" hangingPunct="1"/>
            <a:r>
              <a:rPr lang="en-US" sz="900" b="1">
                <a:latin typeface="+mj-lt"/>
              </a:rPr>
              <a:t>US:  </a:t>
            </a:r>
            <a:r>
              <a:rPr lang="en-US" sz="900">
                <a:latin typeface="+mj-lt"/>
              </a:rPr>
              <a:t>Largest producing country, with </a:t>
            </a:r>
            <a:r>
              <a:rPr lang="en-US" sz="900" b="1">
                <a:latin typeface="+mj-lt"/>
              </a:rPr>
              <a:t>core L48 </a:t>
            </a:r>
            <a:r>
              <a:rPr lang="en-US" sz="900">
                <a:latin typeface="+mj-lt"/>
              </a:rPr>
              <a:t>production where </a:t>
            </a:r>
            <a:r>
              <a:rPr lang="en-US" sz="900" b="1">
                <a:latin typeface="+mj-lt"/>
              </a:rPr>
              <a:t>liquid-rich</a:t>
            </a:r>
            <a:r>
              <a:rPr lang="en-US" sz="900">
                <a:latin typeface="+mj-lt"/>
              </a:rPr>
              <a:t> </a:t>
            </a:r>
            <a:r>
              <a:rPr lang="en-US" sz="900" b="1">
                <a:latin typeface="+mj-lt"/>
              </a:rPr>
              <a:t>areas</a:t>
            </a:r>
            <a:r>
              <a:rPr lang="en-US" sz="900">
                <a:latin typeface="+mj-lt"/>
              </a:rPr>
              <a:t> (Eagle Ford) will be prioritized over gas assets.  Declining mature assets in Alaska could be offset by prospective deepwater volumes in long-term.</a:t>
            </a:r>
          </a:p>
        </p:txBody>
      </p:sp>
      <p:sp>
        <p:nvSpPr>
          <p:cNvPr id="86021" name="TextBox 12"/>
          <p:cNvSpPr txBox="1">
            <a:spLocks noChangeArrowheads="1"/>
          </p:cNvSpPr>
          <p:nvPr/>
        </p:nvSpPr>
        <p:spPr bwMode="auto">
          <a:xfrm>
            <a:off x="212725" y="1624013"/>
            <a:ext cx="3260725" cy="646112"/>
          </a:xfrm>
          <a:prstGeom prst="rect">
            <a:avLst/>
          </a:prstGeom>
          <a:solidFill>
            <a:schemeClr val="bg1">
              <a:alpha val="43921"/>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pitchFamily="34" charset="0"/>
                <a:ea typeface="ＭＳ Ｐゴシック"/>
                <a:cs typeface="ＭＳ Ｐゴシック"/>
              </a:defRPr>
            </a:lvl1pPr>
            <a:lvl2pPr marL="742950" indent="-285750" eaLnBrk="0" hangingPunct="0">
              <a:defRPr sz="2400">
                <a:solidFill>
                  <a:schemeClr val="tx1"/>
                </a:solidFill>
                <a:latin typeface="Arial Narrow" pitchFamily="34" charset="0"/>
                <a:ea typeface="ＭＳ Ｐゴシック"/>
                <a:cs typeface="ＭＳ Ｐゴシック"/>
              </a:defRPr>
            </a:lvl2pPr>
            <a:lvl3pPr marL="1143000" indent="-228600" eaLnBrk="0" hangingPunct="0">
              <a:defRPr sz="2400">
                <a:solidFill>
                  <a:schemeClr val="tx1"/>
                </a:solidFill>
                <a:latin typeface="Arial Narrow" pitchFamily="34" charset="0"/>
                <a:ea typeface="ＭＳ Ｐゴシック"/>
                <a:cs typeface="ＭＳ Ｐゴシック"/>
              </a:defRPr>
            </a:lvl3pPr>
            <a:lvl4pPr marL="1600200" indent="-228600" eaLnBrk="0" hangingPunct="0">
              <a:defRPr sz="2400">
                <a:solidFill>
                  <a:schemeClr val="tx1"/>
                </a:solidFill>
                <a:latin typeface="Arial Narrow" pitchFamily="34" charset="0"/>
                <a:ea typeface="ＭＳ Ｐゴシック"/>
                <a:cs typeface="ＭＳ Ｐゴシック"/>
              </a:defRPr>
            </a:lvl4pPr>
            <a:lvl5pPr marL="2057400" indent="-228600" eaLnBrk="0" hangingPunct="0">
              <a:defRPr sz="2400">
                <a:solidFill>
                  <a:schemeClr val="tx1"/>
                </a:solidFill>
                <a:latin typeface="Arial Narrow" pitchFamily="34" charset="0"/>
                <a:ea typeface="ＭＳ Ｐゴシック"/>
                <a:cs typeface="ＭＳ Ｐゴシック"/>
              </a:defRPr>
            </a:lvl5pPr>
            <a:lvl6pPr marL="25146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6pPr>
            <a:lvl7pPr marL="29718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7pPr>
            <a:lvl8pPr marL="34290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8pPr>
            <a:lvl9pPr marL="38862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9pPr>
          </a:lstStyle>
          <a:p>
            <a:pPr algn="just" eaLnBrk="1" hangingPunct="1"/>
            <a:r>
              <a:rPr lang="en-US" sz="900" b="1">
                <a:latin typeface="+mj-lt"/>
              </a:rPr>
              <a:t>Canada: </a:t>
            </a:r>
            <a:r>
              <a:rPr lang="en-US" sz="900">
                <a:latin typeface="+mj-lt"/>
              </a:rPr>
              <a:t>Among the largest natural gas producers in Canada. Three </a:t>
            </a:r>
            <a:r>
              <a:rPr lang="en-US" sz="900" b="1">
                <a:latin typeface="+mj-lt"/>
              </a:rPr>
              <a:t>SAGD oil sands </a:t>
            </a:r>
            <a:r>
              <a:rPr lang="en-US" sz="900">
                <a:latin typeface="+mj-lt"/>
              </a:rPr>
              <a:t>developments—Christina Lake, Foster Creek, and Surmont—have added long-life production volumes to ConocoPhillips’ portfolio.</a:t>
            </a:r>
            <a:endParaRPr lang="en-US" sz="900">
              <a:solidFill>
                <a:srgbClr val="FF0000"/>
              </a:solidFill>
              <a:latin typeface="+mj-lt"/>
            </a:endParaRPr>
          </a:p>
        </p:txBody>
      </p:sp>
      <p:sp>
        <p:nvSpPr>
          <p:cNvPr id="86022" name="TextBox 12"/>
          <p:cNvSpPr txBox="1">
            <a:spLocks noChangeArrowheads="1"/>
          </p:cNvSpPr>
          <p:nvPr/>
        </p:nvSpPr>
        <p:spPr bwMode="auto">
          <a:xfrm>
            <a:off x="3397250" y="860425"/>
            <a:ext cx="3811588" cy="646113"/>
          </a:xfrm>
          <a:prstGeom prst="rect">
            <a:avLst/>
          </a:prstGeom>
          <a:solidFill>
            <a:schemeClr val="bg1">
              <a:alpha val="43921"/>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pitchFamily="34" charset="0"/>
                <a:ea typeface="ＭＳ Ｐゴシック"/>
                <a:cs typeface="ＭＳ Ｐゴシック"/>
              </a:defRPr>
            </a:lvl1pPr>
            <a:lvl2pPr marL="742950" indent="-285750" eaLnBrk="0" hangingPunct="0">
              <a:defRPr sz="2400">
                <a:solidFill>
                  <a:schemeClr val="tx1"/>
                </a:solidFill>
                <a:latin typeface="Arial Narrow" pitchFamily="34" charset="0"/>
                <a:ea typeface="ＭＳ Ｐゴシック"/>
                <a:cs typeface="ＭＳ Ｐゴシック"/>
              </a:defRPr>
            </a:lvl2pPr>
            <a:lvl3pPr marL="1143000" indent="-228600" eaLnBrk="0" hangingPunct="0">
              <a:defRPr sz="2400">
                <a:solidFill>
                  <a:schemeClr val="tx1"/>
                </a:solidFill>
                <a:latin typeface="Arial Narrow" pitchFamily="34" charset="0"/>
                <a:ea typeface="ＭＳ Ｐゴシック"/>
                <a:cs typeface="ＭＳ Ｐゴシック"/>
              </a:defRPr>
            </a:lvl3pPr>
            <a:lvl4pPr marL="1600200" indent="-228600" eaLnBrk="0" hangingPunct="0">
              <a:defRPr sz="2400">
                <a:solidFill>
                  <a:schemeClr val="tx1"/>
                </a:solidFill>
                <a:latin typeface="Arial Narrow" pitchFamily="34" charset="0"/>
                <a:ea typeface="ＭＳ Ｐゴシック"/>
                <a:cs typeface="ＭＳ Ｐゴシック"/>
              </a:defRPr>
            </a:lvl4pPr>
            <a:lvl5pPr marL="2057400" indent="-228600" eaLnBrk="0" hangingPunct="0">
              <a:defRPr sz="2400">
                <a:solidFill>
                  <a:schemeClr val="tx1"/>
                </a:solidFill>
                <a:latin typeface="Arial Narrow" pitchFamily="34" charset="0"/>
                <a:ea typeface="ＭＳ Ｐゴシック"/>
                <a:cs typeface="ＭＳ Ｐゴシック"/>
              </a:defRPr>
            </a:lvl5pPr>
            <a:lvl6pPr marL="25146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6pPr>
            <a:lvl7pPr marL="29718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7pPr>
            <a:lvl8pPr marL="34290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8pPr>
            <a:lvl9pPr marL="38862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9pPr>
          </a:lstStyle>
          <a:p>
            <a:pPr algn="just" eaLnBrk="1" hangingPunct="1"/>
            <a:r>
              <a:rPr lang="en-US" sz="900" b="1" dirty="0">
                <a:latin typeface="+mj-lt"/>
              </a:rPr>
              <a:t>Russia:</a:t>
            </a:r>
            <a:r>
              <a:rPr lang="en-US" sz="900" dirty="0">
                <a:latin typeface="+mj-lt"/>
              </a:rPr>
              <a:t> </a:t>
            </a:r>
            <a:r>
              <a:rPr lang="en-US" sz="900" b="1" dirty="0">
                <a:latin typeface="+mj-lt"/>
              </a:rPr>
              <a:t>LUKOIL sale </a:t>
            </a:r>
            <a:r>
              <a:rPr lang="en-US" sz="900" dirty="0">
                <a:latin typeface="+mj-lt"/>
              </a:rPr>
              <a:t>leaves ConocoPhillips with modest production from its two joint ventures in Russia (Polar Lights Company and </a:t>
            </a:r>
            <a:r>
              <a:rPr lang="en-US" sz="900" dirty="0" err="1">
                <a:latin typeface="+mj-lt"/>
              </a:rPr>
              <a:t>Naryanmarneftegaz</a:t>
            </a:r>
            <a:r>
              <a:rPr lang="en-US" sz="900" dirty="0">
                <a:latin typeface="+mj-lt"/>
              </a:rPr>
              <a:t>). Regional production </a:t>
            </a:r>
            <a:r>
              <a:rPr lang="en-US" sz="900" dirty="0" smtClean="0">
                <a:latin typeface="+mj-lt"/>
              </a:rPr>
              <a:t>declines from </a:t>
            </a:r>
            <a:r>
              <a:rPr lang="en-US" sz="900" b="1" dirty="0" smtClean="0">
                <a:solidFill>
                  <a:srgbClr val="C00000"/>
                </a:solidFill>
                <a:latin typeface="+mj-lt"/>
              </a:rPr>
              <a:t>21</a:t>
            </a:r>
            <a:r>
              <a:rPr lang="en-US" sz="900" b="1" dirty="0">
                <a:solidFill>
                  <a:srgbClr val="C00000"/>
                </a:solidFill>
                <a:latin typeface="+mj-lt"/>
              </a:rPr>
              <a:t>% </a:t>
            </a:r>
            <a:r>
              <a:rPr lang="en-US" sz="900" b="1" dirty="0" smtClean="0">
                <a:solidFill>
                  <a:srgbClr val="C00000"/>
                </a:solidFill>
                <a:latin typeface="+mj-lt"/>
              </a:rPr>
              <a:t>of </a:t>
            </a:r>
            <a:r>
              <a:rPr lang="en-US" sz="900" b="1" dirty="0">
                <a:solidFill>
                  <a:srgbClr val="C00000"/>
                </a:solidFill>
                <a:latin typeface="+mj-lt"/>
              </a:rPr>
              <a:t>worldwide production in 2009 to </a:t>
            </a:r>
            <a:r>
              <a:rPr lang="en-US" sz="900" b="1" dirty="0" smtClean="0">
                <a:solidFill>
                  <a:srgbClr val="C00000"/>
                </a:solidFill>
                <a:latin typeface="+mj-lt"/>
              </a:rPr>
              <a:t>3</a:t>
            </a:r>
            <a:r>
              <a:rPr lang="en-US" sz="900" b="1" dirty="0">
                <a:solidFill>
                  <a:srgbClr val="C00000"/>
                </a:solidFill>
                <a:latin typeface="+mj-lt"/>
              </a:rPr>
              <a:t>% in 2011</a:t>
            </a:r>
            <a:r>
              <a:rPr lang="en-US" sz="900" dirty="0">
                <a:latin typeface="+mj-lt"/>
              </a:rPr>
              <a:t>.</a:t>
            </a:r>
            <a:endParaRPr lang="en-US" sz="900" dirty="0">
              <a:solidFill>
                <a:srgbClr val="FF0000"/>
              </a:solidFill>
              <a:latin typeface="+mj-lt"/>
            </a:endParaRPr>
          </a:p>
        </p:txBody>
      </p:sp>
      <p:pic>
        <p:nvPicPr>
          <p:cNvPr id="86023" name="Picture 17" descr="Prod Map Asset Type wo title caption.emf"/>
          <p:cNvPicPr>
            <a:picLocks noChangeAspect="1"/>
          </p:cNvPicPr>
          <p:nvPr/>
        </p:nvPicPr>
        <p:blipFill>
          <a:blip r:embed="rId3">
            <a:extLst>
              <a:ext uri="{28A0092B-C50C-407E-A947-70E740481C1C}">
                <a14:useLocalDpi xmlns="" xmlns:a14="http://schemas.microsoft.com/office/drawing/2010/main" val="0"/>
              </a:ext>
            </a:extLst>
          </a:blip>
          <a:srcRect l="82326" b="38365"/>
          <a:stretch>
            <a:fillRect/>
          </a:stretch>
        </p:blipFill>
        <p:spPr bwMode="auto">
          <a:xfrm>
            <a:off x="7346950" y="828675"/>
            <a:ext cx="1571625" cy="28940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6024" name="Rectangle 8"/>
          <p:cNvSpPr>
            <a:spLocks noChangeArrowheads="1"/>
          </p:cNvSpPr>
          <p:nvPr/>
        </p:nvSpPr>
        <p:spPr bwMode="auto">
          <a:xfrm>
            <a:off x="4572000" y="3897313"/>
            <a:ext cx="1216025" cy="646112"/>
          </a:xfrm>
          <a:prstGeom prst="rect">
            <a:avLst/>
          </a:prstGeom>
          <a:solidFill>
            <a:schemeClr val="bg1">
              <a:alpha val="43921"/>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just"/>
            <a:r>
              <a:rPr lang="en-US" sz="900" b="1">
                <a:latin typeface="+mj-lt"/>
              </a:rPr>
              <a:t>Qatar</a:t>
            </a:r>
            <a:r>
              <a:rPr lang="en-US" sz="900">
                <a:latin typeface="+mj-lt"/>
              </a:rPr>
              <a:t>: </a:t>
            </a:r>
            <a:r>
              <a:rPr lang="en-US" sz="900" b="1">
                <a:latin typeface="+mj-lt"/>
              </a:rPr>
              <a:t>Qatargas 3</a:t>
            </a:r>
            <a:r>
              <a:rPr lang="en-US" sz="900">
                <a:latin typeface="+mj-lt"/>
              </a:rPr>
              <a:t> (onstream in 2010) is key driver to regional gas growth.</a:t>
            </a:r>
          </a:p>
        </p:txBody>
      </p:sp>
      <p:sp>
        <p:nvSpPr>
          <p:cNvPr id="86025" name="Rectangle 8"/>
          <p:cNvSpPr>
            <a:spLocks noChangeArrowheads="1"/>
          </p:cNvSpPr>
          <p:nvPr/>
        </p:nvSpPr>
        <p:spPr bwMode="auto">
          <a:xfrm>
            <a:off x="7304088" y="4092575"/>
            <a:ext cx="1531937" cy="1062038"/>
          </a:xfrm>
          <a:prstGeom prst="rect">
            <a:avLst/>
          </a:prstGeom>
          <a:solidFill>
            <a:schemeClr val="bg1">
              <a:alpha val="43921"/>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just"/>
            <a:r>
              <a:rPr lang="en-US" sz="900" b="1">
                <a:latin typeface="+mj-lt"/>
              </a:rPr>
              <a:t>Malaysia</a:t>
            </a:r>
            <a:r>
              <a:rPr lang="en-US" sz="900">
                <a:latin typeface="+mj-lt"/>
              </a:rPr>
              <a:t>:  Development of </a:t>
            </a:r>
            <a:r>
              <a:rPr lang="en-US" sz="900" b="1">
                <a:latin typeface="+mj-lt"/>
              </a:rPr>
              <a:t>deepwater</a:t>
            </a:r>
            <a:r>
              <a:rPr lang="en-US" sz="900">
                <a:latin typeface="+mj-lt"/>
              </a:rPr>
              <a:t> fields (Gumusut-Kakap and Kebabangan) will bring Malaysia into ConocoPhillips’ producing country portfolio.</a:t>
            </a:r>
          </a:p>
        </p:txBody>
      </p:sp>
      <p:sp>
        <p:nvSpPr>
          <p:cNvPr id="86026" name="Rectangle 8"/>
          <p:cNvSpPr>
            <a:spLocks noChangeArrowheads="1"/>
          </p:cNvSpPr>
          <p:nvPr/>
        </p:nvSpPr>
        <p:spPr bwMode="auto">
          <a:xfrm>
            <a:off x="7304088" y="3359150"/>
            <a:ext cx="1573212" cy="646113"/>
          </a:xfrm>
          <a:prstGeom prst="rect">
            <a:avLst/>
          </a:prstGeom>
          <a:solidFill>
            <a:schemeClr val="bg1">
              <a:alpha val="43921"/>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just"/>
            <a:r>
              <a:rPr lang="en-US" sz="900" b="1">
                <a:latin typeface="+mj-lt"/>
              </a:rPr>
              <a:t>Vietnam:</a:t>
            </a:r>
            <a:r>
              <a:rPr lang="en-US" sz="900">
                <a:latin typeface="+mj-lt"/>
              </a:rPr>
              <a:t> Continued development of mature Cuu Long Basin; </a:t>
            </a:r>
            <a:r>
              <a:rPr lang="en-US" sz="900" b="1">
                <a:latin typeface="+mj-lt"/>
              </a:rPr>
              <a:t>potential divestment target</a:t>
            </a:r>
            <a:r>
              <a:rPr lang="en-US" sz="900">
                <a:latin typeface="+mj-lt"/>
              </a:rPr>
              <a:t>.</a:t>
            </a:r>
          </a:p>
        </p:txBody>
      </p:sp>
      <p:sp>
        <p:nvSpPr>
          <p:cNvPr id="86027" name="Rectangle 8"/>
          <p:cNvSpPr>
            <a:spLocks noChangeArrowheads="1"/>
          </p:cNvSpPr>
          <p:nvPr/>
        </p:nvSpPr>
        <p:spPr bwMode="auto">
          <a:xfrm>
            <a:off x="7304088" y="5241925"/>
            <a:ext cx="1649412" cy="923925"/>
          </a:xfrm>
          <a:prstGeom prst="rect">
            <a:avLst/>
          </a:prstGeom>
          <a:solidFill>
            <a:schemeClr val="bg1">
              <a:alpha val="43921"/>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just"/>
            <a:r>
              <a:rPr lang="en-US" sz="900" b="1">
                <a:latin typeface="+mj-lt"/>
              </a:rPr>
              <a:t>Indonesia</a:t>
            </a:r>
            <a:r>
              <a:rPr lang="en-US" sz="900">
                <a:latin typeface="+mj-lt"/>
              </a:rPr>
              <a:t>: Largest contributor to Asia-Pacific production; ongoing development of </a:t>
            </a:r>
            <a:r>
              <a:rPr lang="en-US" sz="900" b="1">
                <a:latin typeface="+mj-lt"/>
              </a:rPr>
              <a:t>Corridor PSC </a:t>
            </a:r>
            <a:r>
              <a:rPr lang="en-US" sz="900">
                <a:latin typeface="+mj-lt"/>
              </a:rPr>
              <a:t>and </a:t>
            </a:r>
            <a:r>
              <a:rPr lang="en-US" sz="900" b="1">
                <a:latin typeface="+mj-lt"/>
              </a:rPr>
              <a:t>South Natuna Block B</a:t>
            </a:r>
            <a:r>
              <a:rPr lang="en-US" sz="900">
                <a:latin typeface="+mj-lt"/>
              </a:rPr>
              <a:t>.</a:t>
            </a:r>
            <a:endParaRPr lang="en-US" sz="900">
              <a:solidFill>
                <a:srgbClr val="FF0000"/>
              </a:solidFill>
              <a:latin typeface="+mj-lt"/>
            </a:endParaRPr>
          </a:p>
        </p:txBody>
      </p:sp>
      <p:sp>
        <p:nvSpPr>
          <p:cNvPr id="86028" name="Rectangle 8"/>
          <p:cNvSpPr>
            <a:spLocks noChangeArrowheads="1"/>
          </p:cNvSpPr>
          <p:nvPr/>
        </p:nvSpPr>
        <p:spPr bwMode="auto">
          <a:xfrm>
            <a:off x="5197475" y="4940300"/>
            <a:ext cx="1592263" cy="923925"/>
          </a:xfrm>
          <a:prstGeom prst="rect">
            <a:avLst/>
          </a:prstGeom>
          <a:solidFill>
            <a:schemeClr val="bg1">
              <a:alpha val="43921"/>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just"/>
            <a:r>
              <a:rPr lang="en-US" sz="900" b="1">
                <a:latin typeface="+mj-lt"/>
              </a:rPr>
              <a:t>Australia</a:t>
            </a:r>
            <a:r>
              <a:rPr lang="en-US" sz="900">
                <a:latin typeface="+mj-lt"/>
              </a:rPr>
              <a:t>: </a:t>
            </a:r>
            <a:r>
              <a:rPr lang="en-US" sz="900" b="1">
                <a:latin typeface="+mj-lt"/>
              </a:rPr>
              <a:t>APLNG</a:t>
            </a:r>
            <a:r>
              <a:rPr lang="en-US" sz="900">
                <a:latin typeface="+mj-lt"/>
              </a:rPr>
              <a:t> Phase 1 sanctioned in 2011; longer-term upside in Australia could stem from assets in the Browse Basin or Timor Sea (e.g. Greater Sunrise).</a:t>
            </a:r>
            <a:endParaRPr lang="en-US" sz="900">
              <a:solidFill>
                <a:srgbClr val="FF0000"/>
              </a:solidFill>
              <a:latin typeface="+mj-lt"/>
            </a:endParaRPr>
          </a:p>
        </p:txBody>
      </p:sp>
      <p:sp>
        <p:nvSpPr>
          <p:cNvPr id="86029" name="Rectangle 8"/>
          <p:cNvSpPr>
            <a:spLocks noChangeArrowheads="1"/>
          </p:cNvSpPr>
          <p:nvPr/>
        </p:nvSpPr>
        <p:spPr bwMode="auto">
          <a:xfrm>
            <a:off x="5757863" y="2968625"/>
            <a:ext cx="1279525" cy="508000"/>
          </a:xfrm>
          <a:prstGeom prst="rect">
            <a:avLst/>
          </a:prstGeom>
          <a:solidFill>
            <a:schemeClr val="bg1">
              <a:alpha val="43921"/>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just"/>
            <a:r>
              <a:rPr lang="en-US" sz="900" b="1">
                <a:latin typeface="+mj-lt"/>
              </a:rPr>
              <a:t>China:</a:t>
            </a:r>
            <a:r>
              <a:rPr lang="en-US" sz="900">
                <a:latin typeface="+mj-lt"/>
              </a:rPr>
              <a:t> Modest offshore production from Bohai Bay.</a:t>
            </a:r>
          </a:p>
        </p:txBody>
      </p:sp>
      <p:sp>
        <p:nvSpPr>
          <p:cNvPr id="86030" name="TextBox 12"/>
          <p:cNvSpPr txBox="1">
            <a:spLocks noChangeArrowheads="1"/>
          </p:cNvSpPr>
          <p:nvPr/>
        </p:nvSpPr>
        <p:spPr bwMode="auto">
          <a:xfrm>
            <a:off x="3590925" y="2651125"/>
            <a:ext cx="1697038" cy="785813"/>
          </a:xfrm>
          <a:prstGeom prst="rect">
            <a:avLst/>
          </a:prstGeom>
          <a:solidFill>
            <a:schemeClr val="bg1">
              <a:alpha val="43921"/>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pitchFamily="34" charset="0"/>
                <a:ea typeface="ＭＳ Ｐゴシック"/>
                <a:cs typeface="ＭＳ Ｐゴシック"/>
              </a:defRPr>
            </a:lvl1pPr>
            <a:lvl2pPr marL="742950" indent="-285750" eaLnBrk="0" hangingPunct="0">
              <a:defRPr sz="2400">
                <a:solidFill>
                  <a:schemeClr val="tx1"/>
                </a:solidFill>
                <a:latin typeface="Arial Narrow" pitchFamily="34" charset="0"/>
                <a:ea typeface="ＭＳ Ｐゴシック"/>
                <a:cs typeface="ＭＳ Ｐゴシック"/>
              </a:defRPr>
            </a:lvl2pPr>
            <a:lvl3pPr marL="1143000" indent="-228600" eaLnBrk="0" hangingPunct="0">
              <a:defRPr sz="2400">
                <a:solidFill>
                  <a:schemeClr val="tx1"/>
                </a:solidFill>
                <a:latin typeface="Arial Narrow" pitchFamily="34" charset="0"/>
                <a:ea typeface="ＭＳ Ｐゴシック"/>
                <a:cs typeface="ＭＳ Ｐゴシック"/>
              </a:defRPr>
            </a:lvl3pPr>
            <a:lvl4pPr marL="1600200" indent="-228600" eaLnBrk="0" hangingPunct="0">
              <a:defRPr sz="2400">
                <a:solidFill>
                  <a:schemeClr val="tx1"/>
                </a:solidFill>
                <a:latin typeface="Arial Narrow" pitchFamily="34" charset="0"/>
                <a:ea typeface="ＭＳ Ｐゴシック"/>
                <a:cs typeface="ＭＳ Ｐゴシック"/>
              </a:defRPr>
            </a:lvl4pPr>
            <a:lvl5pPr marL="2057400" indent="-228600" eaLnBrk="0" hangingPunct="0">
              <a:defRPr sz="2400">
                <a:solidFill>
                  <a:schemeClr val="tx1"/>
                </a:solidFill>
                <a:latin typeface="Arial Narrow" pitchFamily="34" charset="0"/>
                <a:ea typeface="ＭＳ Ｐゴシック"/>
                <a:cs typeface="ＭＳ Ｐゴシック"/>
              </a:defRPr>
            </a:lvl5pPr>
            <a:lvl6pPr marL="25146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6pPr>
            <a:lvl7pPr marL="29718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7pPr>
            <a:lvl8pPr marL="34290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8pPr>
            <a:lvl9pPr marL="38862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9pPr>
          </a:lstStyle>
          <a:p>
            <a:pPr algn="just" eaLnBrk="1" hangingPunct="1"/>
            <a:r>
              <a:rPr lang="en-US" sz="900" b="1">
                <a:latin typeface="+mj-lt"/>
              </a:rPr>
              <a:t>UK and Norway: </a:t>
            </a:r>
            <a:r>
              <a:rPr lang="en-US" sz="900">
                <a:latin typeface="+mj-lt"/>
              </a:rPr>
              <a:t>Region characterized by </a:t>
            </a:r>
            <a:r>
              <a:rPr lang="en-US" sz="900" b="1">
                <a:latin typeface="+mj-lt"/>
              </a:rPr>
              <a:t>mature, declining assets</a:t>
            </a:r>
            <a:r>
              <a:rPr lang="en-US" sz="900">
                <a:latin typeface="+mj-lt"/>
              </a:rPr>
              <a:t>; satellite projects planned to offset regional base declines.</a:t>
            </a:r>
          </a:p>
        </p:txBody>
      </p:sp>
      <p:sp>
        <p:nvSpPr>
          <p:cNvPr id="86031" name="Rectangle 8"/>
          <p:cNvSpPr>
            <a:spLocks noChangeArrowheads="1"/>
          </p:cNvSpPr>
          <p:nvPr/>
        </p:nvSpPr>
        <p:spPr bwMode="auto">
          <a:xfrm>
            <a:off x="2147888" y="5927725"/>
            <a:ext cx="2208212" cy="508000"/>
          </a:xfrm>
          <a:prstGeom prst="rect">
            <a:avLst/>
          </a:prstGeom>
          <a:solidFill>
            <a:schemeClr val="bg1">
              <a:alpha val="43921"/>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just"/>
            <a:r>
              <a:rPr lang="en-US" sz="900" b="1">
                <a:latin typeface="+mj-lt"/>
              </a:rPr>
              <a:t>Algeria</a:t>
            </a:r>
            <a:r>
              <a:rPr lang="en-US" sz="900">
                <a:latin typeface="+mj-lt"/>
              </a:rPr>
              <a:t>: Onshore oil field production; additional volumes from El Merk (EMK) expected for 2012 start-up.</a:t>
            </a:r>
          </a:p>
        </p:txBody>
      </p:sp>
      <p:sp>
        <p:nvSpPr>
          <p:cNvPr id="86032" name="Rectangle 8"/>
          <p:cNvSpPr>
            <a:spLocks noChangeArrowheads="1"/>
          </p:cNvSpPr>
          <p:nvPr/>
        </p:nvSpPr>
        <p:spPr bwMode="auto">
          <a:xfrm>
            <a:off x="4346575" y="5927725"/>
            <a:ext cx="2208213" cy="508000"/>
          </a:xfrm>
          <a:prstGeom prst="rect">
            <a:avLst/>
          </a:prstGeom>
          <a:solidFill>
            <a:schemeClr val="bg1">
              <a:alpha val="43921"/>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just"/>
            <a:r>
              <a:rPr lang="en-US" sz="900" b="1">
                <a:latin typeface="+mj-lt"/>
              </a:rPr>
              <a:t>Libya</a:t>
            </a:r>
            <a:r>
              <a:rPr lang="en-US" sz="900">
                <a:latin typeface="+mj-lt"/>
              </a:rPr>
              <a:t>: Legacy onshore Waha concession; above ground conflict will delay new source oil projects.</a:t>
            </a:r>
          </a:p>
        </p:txBody>
      </p:sp>
      <p:sp>
        <p:nvSpPr>
          <p:cNvPr id="86033" name="Rectangle 8"/>
          <p:cNvSpPr>
            <a:spLocks noChangeArrowheads="1"/>
          </p:cNvSpPr>
          <p:nvPr/>
        </p:nvSpPr>
        <p:spPr bwMode="auto">
          <a:xfrm>
            <a:off x="2779713" y="4383088"/>
            <a:ext cx="1096962" cy="922337"/>
          </a:xfrm>
          <a:prstGeom prst="rect">
            <a:avLst/>
          </a:prstGeom>
          <a:solidFill>
            <a:schemeClr val="bg1">
              <a:alpha val="43921"/>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just"/>
            <a:r>
              <a:rPr lang="en-US" sz="900" b="1">
                <a:latin typeface="+mj-lt"/>
              </a:rPr>
              <a:t>Nigeria</a:t>
            </a:r>
            <a:r>
              <a:rPr lang="en-US" sz="900">
                <a:latin typeface="+mj-lt"/>
              </a:rPr>
              <a:t>: Interests in six onshore assets, serving as feedstock to </a:t>
            </a:r>
            <a:r>
              <a:rPr lang="en-US" sz="900" b="1">
                <a:latin typeface="+mj-lt"/>
              </a:rPr>
              <a:t>Nigeria LNG </a:t>
            </a:r>
            <a:r>
              <a:rPr lang="en-US" sz="900">
                <a:latin typeface="+mj-lt"/>
              </a:rPr>
              <a:t>Trains 4-6. </a:t>
            </a:r>
          </a:p>
        </p:txBody>
      </p:sp>
      <p:sp>
        <p:nvSpPr>
          <p:cNvPr id="18" name="Multiply 17"/>
          <p:cNvSpPr/>
          <p:nvPr/>
        </p:nvSpPr>
        <p:spPr>
          <a:xfrm>
            <a:off x="5905499" y="2009775"/>
            <a:ext cx="563563" cy="546100"/>
          </a:xfrm>
          <a:prstGeom prst="mathMultiply">
            <a:avLst/>
          </a:prstGeom>
          <a:gradFill>
            <a:gsLst>
              <a:gs pos="0">
                <a:schemeClr val="accent1">
                  <a:tint val="100000"/>
                  <a:shade val="100000"/>
                  <a:satMod val="130000"/>
                  <a:alpha val="17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18" descr="Prod v Peers.emf"/>
          <p:cNvPicPr>
            <a:picLocks noChangeAspect="1"/>
          </p:cNvPicPr>
          <p:nvPr/>
        </p:nvPicPr>
        <p:blipFill>
          <a:blip r:embed="rId2">
            <a:extLst>
              <a:ext uri="{28A0092B-C50C-407E-A947-70E740481C1C}">
                <a14:useLocalDpi xmlns="" xmlns:a14="http://schemas.microsoft.com/office/drawing/2010/main" val="0"/>
              </a:ext>
            </a:extLst>
          </a:blip>
          <a:srcRect t="3456"/>
          <a:stretch>
            <a:fillRect/>
          </a:stretch>
        </p:blipFill>
        <p:spPr bwMode="auto">
          <a:xfrm>
            <a:off x="274638" y="1377950"/>
            <a:ext cx="5075237" cy="49355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7043" name="Title 7"/>
          <p:cNvSpPr>
            <a:spLocks noGrp="1"/>
          </p:cNvSpPr>
          <p:nvPr>
            <p:ph type="title"/>
          </p:nvPr>
        </p:nvSpPr>
        <p:spPr bwMode="auto">
          <a:xfrm>
            <a:off x="457200" y="0"/>
            <a:ext cx="8229600" cy="733425"/>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r>
              <a:rPr lang="en-US" smtClean="0">
                <a:ea typeface="ＭＳ Ｐゴシック"/>
              </a:rPr>
              <a:t>Total Portfolio Evolution:</a:t>
            </a:r>
            <a:br>
              <a:rPr lang="en-US" smtClean="0">
                <a:ea typeface="ＭＳ Ｐゴシック"/>
              </a:rPr>
            </a:br>
            <a:r>
              <a:rPr lang="en-US" smtClean="0">
                <a:ea typeface="ＭＳ Ｐゴシック"/>
              </a:rPr>
              <a:t>ConocoPhillips vis-à-vis the Competition</a:t>
            </a:r>
          </a:p>
        </p:txBody>
      </p:sp>
      <p:sp>
        <p:nvSpPr>
          <p:cNvPr id="6" name="Rectangle 5"/>
          <p:cNvSpPr>
            <a:spLocks noChangeArrowheads="1"/>
          </p:cNvSpPr>
          <p:nvPr/>
        </p:nvSpPr>
        <p:spPr bwMode="auto">
          <a:xfrm>
            <a:off x="1885950" y="1304925"/>
            <a:ext cx="393700" cy="5021263"/>
          </a:xfrm>
          <a:prstGeom prst="rect">
            <a:avLst/>
          </a:prstGeom>
          <a:noFill/>
          <a:ln w="9525">
            <a:solidFill>
              <a:srgbClr val="1B82CE"/>
            </a:solidFill>
            <a:miter lim="800000"/>
            <a:headEnd/>
            <a:tailEnd/>
          </a:ln>
          <a:effectLst>
            <a:outerShdw blurRad="63500" dist="23000" dir="5400000" rotWithShape="0">
              <a:srgbClr val="000000">
                <a:alpha val="34999"/>
              </a:srgbClr>
            </a:outerShdw>
          </a:effectLst>
        </p:spPr>
        <p:txBody>
          <a:bodyPr anchor="ctr"/>
          <a:lstStyle/>
          <a:p>
            <a:pPr algn="ctr">
              <a:defRPr/>
            </a:pPr>
            <a:endParaRPr lang="en-US">
              <a:solidFill>
                <a:schemeClr val="lt1"/>
              </a:solidFill>
              <a:latin typeface="+mn-lt"/>
              <a:ea typeface="ＭＳ Ｐゴシック" pitchFamily="34" charset="-128"/>
              <a:cs typeface="+mn-cs"/>
            </a:endParaRPr>
          </a:p>
        </p:txBody>
      </p:sp>
      <p:sp>
        <p:nvSpPr>
          <p:cNvPr id="17" name="TextBox 16"/>
          <p:cNvSpPr txBox="1"/>
          <p:nvPr/>
        </p:nvSpPr>
        <p:spPr>
          <a:xfrm>
            <a:off x="757238" y="857250"/>
            <a:ext cx="4581525" cy="430213"/>
          </a:xfrm>
          <a:prstGeom prst="rect">
            <a:avLst/>
          </a:prstGeom>
          <a:noFill/>
        </p:spPr>
        <p:txBody>
          <a:bodyPr>
            <a:spAutoFit/>
          </a:bodyPr>
          <a:lstStyle/>
          <a:p>
            <a:pPr algn="ctr">
              <a:defRPr/>
            </a:pPr>
            <a:r>
              <a:rPr lang="en-US" sz="1100" b="1" dirty="0">
                <a:latin typeface="+mj-lt"/>
                <a:ea typeface="MS PGothic" pitchFamily="34" charset="-128"/>
                <a:cs typeface="+mn-cs"/>
              </a:rPr>
              <a:t>Production (</a:t>
            </a:r>
            <a:r>
              <a:rPr lang="en-US" sz="1100" b="1" dirty="0" err="1">
                <a:latin typeface="+mj-lt"/>
                <a:ea typeface="MS PGothic" pitchFamily="34" charset="-128"/>
                <a:cs typeface="+mn-cs"/>
              </a:rPr>
              <a:t>mboe</a:t>
            </a:r>
            <a:r>
              <a:rPr lang="en-US" sz="1100" b="1" dirty="0">
                <a:latin typeface="+mj-lt"/>
                <a:ea typeface="MS PGothic" pitchFamily="34" charset="-128"/>
                <a:cs typeface="+mn-cs"/>
              </a:rPr>
              <a:t>/d) in 2000, 2010 and 2015 (PFC Forecast): ConocoPhillips and Peers</a:t>
            </a:r>
          </a:p>
        </p:txBody>
      </p:sp>
      <p:sp>
        <p:nvSpPr>
          <p:cNvPr id="30727" name="Text Placeholder 8"/>
          <p:cNvSpPr txBox="1">
            <a:spLocks/>
          </p:cNvSpPr>
          <p:nvPr/>
        </p:nvSpPr>
        <p:spPr bwMode="auto">
          <a:xfrm>
            <a:off x="5546725" y="950913"/>
            <a:ext cx="3398838" cy="5289550"/>
          </a:xfrm>
          <a:prstGeom prst="rect">
            <a:avLst/>
          </a:prstGeom>
          <a:noFill/>
          <a:ln w="9525">
            <a:noFill/>
            <a:miter lim="800000"/>
            <a:headEnd/>
            <a:tailEnd/>
          </a:ln>
        </p:spPr>
        <p:txBody>
          <a:bodyPr/>
          <a:lstStyle/>
          <a:p>
            <a:pPr marL="3175" indent="-3175" algn="just" eaLnBrk="0" hangingPunct="0">
              <a:spcBef>
                <a:spcPct val="20000"/>
              </a:spcBef>
              <a:buFont typeface="Arial" charset="0"/>
              <a:buNone/>
              <a:tabLst>
                <a:tab pos="228600" algn="l"/>
              </a:tabLst>
              <a:defRPr/>
            </a:pPr>
            <a:r>
              <a:rPr lang="en-US" sz="1200" dirty="0">
                <a:latin typeface="+mj-lt"/>
                <a:ea typeface="ＭＳ Ｐゴシック" pitchFamily="34" charset="-128"/>
                <a:cs typeface="Arial" charset="0"/>
              </a:rPr>
              <a:t>ConocoPhillips’ </a:t>
            </a:r>
            <a:r>
              <a:rPr lang="en-US" sz="1200" dirty="0">
                <a:latin typeface="+mj-lt"/>
                <a:ea typeface="MS PGothic" pitchFamily="34" charset="-128"/>
                <a:cs typeface="Arial" charset="0"/>
              </a:rPr>
              <a:t> </a:t>
            </a:r>
            <a:r>
              <a:rPr lang="en-CA" sz="1200" dirty="0">
                <a:latin typeface="+mj-lt"/>
                <a:ea typeface="MS PGothic" pitchFamily="34" charset="-128"/>
                <a:cs typeface="Arial" charset="0"/>
              </a:rPr>
              <a:t>2010-2012 Restructuring Plan will see the company </a:t>
            </a:r>
            <a:r>
              <a:rPr lang="en-US" sz="1200" dirty="0">
                <a:latin typeface="+mj-lt"/>
                <a:ea typeface="MS PGothic" pitchFamily="34" charset="-128"/>
                <a:cs typeface="Arial" charset="0"/>
              </a:rPr>
              <a:t>become the largest of the Independent, non-integrated international oil &amp; gas companies, compared to its former position as the third-smallest of PFC Energy’s expanded Global Player peer group.</a:t>
            </a:r>
            <a:endParaRPr lang="en-US" sz="1200" dirty="0">
              <a:solidFill>
                <a:srgbClr val="FF0000"/>
              </a:solidFill>
              <a:latin typeface="+mj-lt"/>
              <a:ea typeface="ＭＳ Ｐゴシック" pitchFamily="34" charset="-128"/>
              <a:cs typeface="Arial" charset="0"/>
            </a:endParaRPr>
          </a:p>
          <a:p>
            <a:pPr marL="342900" indent="-342900" algn="just">
              <a:spcBef>
                <a:spcPts val="600"/>
              </a:spcBef>
              <a:defRPr/>
            </a:pPr>
            <a:r>
              <a:rPr lang="en-US" sz="1200" b="1" dirty="0">
                <a:solidFill>
                  <a:srgbClr val="FF0000"/>
                </a:solidFill>
                <a:latin typeface="+mj-lt"/>
                <a:ea typeface="ＭＳ Ｐゴシック" pitchFamily="34" charset="-128"/>
                <a:cs typeface="Arial" charset="0"/>
              </a:rPr>
              <a:t>	</a:t>
            </a:r>
            <a:r>
              <a:rPr lang="en-US" sz="1200" b="1" dirty="0">
                <a:latin typeface="+mj-lt"/>
                <a:ea typeface="ＭＳ Ｐゴシック" pitchFamily="34" charset="-128"/>
                <a:cs typeface="Arial" charset="0"/>
              </a:rPr>
              <a:t>2000-2010: </a:t>
            </a:r>
            <a:r>
              <a:rPr lang="en-US" sz="1200" dirty="0">
                <a:latin typeface="+mj-lt"/>
                <a:ea typeface="ＭＳ Ｐゴシック" pitchFamily="34" charset="-128"/>
                <a:cs typeface="Arial" charset="0"/>
              </a:rPr>
              <a:t>Production increases largely driven by the merger of Conoco and Phillips in the beginning of the decade (growing volumes from 698 </a:t>
            </a:r>
            <a:r>
              <a:rPr lang="en-US" sz="1200" dirty="0" err="1">
                <a:latin typeface="+mj-lt"/>
                <a:ea typeface="ＭＳ Ｐゴシック" pitchFamily="34" charset="-128"/>
                <a:cs typeface="Arial" charset="0"/>
              </a:rPr>
              <a:t>mboe</a:t>
            </a:r>
            <a:r>
              <a:rPr lang="en-US" sz="1200" dirty="0">
                <a:latin typeface="+mj-lt"/>
                <a:ea typeface="ＭＳ Ｐゴシック" pitchFamily="34" charset="-128"/>
                <a:cs typeface="Arial" charset="0"/>
              </a:rPr>
              <a:t>/d in 2000 to 1,082 </a:t>
            </a:r>
            <a:r>
              <a:rPr lang="en-US" sz="1200" dirty="0" err="1">
                <a:latin typeface="+mj-lt"/>
                <a:ea typeface="ＭＳ Ｐゴシック" pitchFamily="34" charset="-128"/>
                <a:cs typeface="Arial" charset="0"/>
              </a:rPr>
              <a:t>mboe</a:t>
            </a:r>
            <a:r>
              <a:rPr lang="en-US" sz="1200" dirty="0">
                <a:latin typeface="+mj-lt"/>
                <a:ea typeface="ＭＳ Ｐゴシック" pitchFamily="34" charset="-128"/>
                <a:cs typeface="Arial" charset="0"/>
              </a:rPr>
              <a:t>/d in 2002) and the Burlington Resources purchase in 2006 (growing volumes from 1,824 </a:t>
            </a:r>
            <a:r>
              <a:rPr lang="en-US" sz="1200" dirty="0" err="1">
                <a:latin typeface="+mj-lt"/>
                <a:ea typeface="ＭＳ Ｐゴシック" pitchFamily="34" charset="-128"/>
                <a:cs typeface="Arial" charset="0"/>
              </a:rPr>
              <a:t>mboe</a:t>
            </a:r>
            <a:r>
              <a:rPr lang="en-US" sz="1200" dirty="0">
                <a:latin typeface="+mj-lt"/>
                <a:ea typeface="ＭＳ Ｐゴシック" pitchFamily="34" charset="-128"/>
                <a:cs typeface="Arial" charset="0"/>
              </a:rPr>
              <a:t>/d in 2005 to 2,358 </a:t>
            </a:r>
            <a:r>
              <a:rPr lang="en-US" sz="1200" dirty="0" err="1">
                <a:latin typeface="+mj-lt"/>
                <a:ea typeface="ＭＳ Ｐゴシック" pitchFamily="34" charset="-128"/>
                <a:cs typeface="Arial" charset="0"/>
              </a:rPr>
              <a:t>mboe</a:t>
            </a:r>
            <a:r>
              <a:rPr lang="en-US" sz="1200" dirty="0">
                <a:latin typeface="+mj-lt"/>
                <a:ea typeface="ＭＳ Ｐゴシック" pitchFamily="34" charset="-128"/>
                <a:cs typeface="Arial" charset="0"/>
              </a:rPr>
              <a:t>/d in 2006). The gradual acquisition of a 20% stake in LUKOIL was a key driver to mid-decade growth.</a:t>
            </a:r>
            <a:endParaRPr lang="en-US" sz="1200" dirty="0">
              <a:solidFill>
                <a:srgbClr val="FF0000"/>
              </a:solidFill>
              <a:latin typeface="+mj-lt"/>
              <a:ea typeface="ＭＳ Ｐゴシック" pitchFamily="34" charset="-128"/>
              <a:cs typeface="Arial" charset="0"/>
            </a:endParaRPr>
          </a:p>
          <a:p>
            <a:pPr marL="342900" indent="-342900" algn="just">
              <a:spcBef>
                <a:spcPts val="600"/>
              </a:spcBef>
              <a:defRPr/>
            </a:pPr>
            <a:r>
              <a:rPr lang="en-US" sz="1200" dirty="0">
                <a:solidFill>
                  <a:srgbClr val="FF0000"/>
                </a:solidFill>
                <a:latin typeface="+mj-lt"/>
                <a:ea typeface="ＭＳ Ｐゴシック" pitchFamily="34" charset="-128"/>
                <a:cs typeface="Arial" charset="0"/>
              </a:rPr>
              <a:t> </a:t>
            </a:r>
            <a:r>
              <a:rPr lang="en-US" sz="1200" b="1" dirty="0">
                <a:solidFill>
                  <a:srgbClr val="FF0000"/>
                </a:solidFill>
                <a:latin typeface="+mj-lt"/>
                <a:ea typeface="ＭＳ Ｐゴシック" pitchFamily="34" charset="-128"/>
                <a:cs typeface="Arial" charset="0"/>
              </a:rPr>
              <a:t>	</a:t>
            </a:r>
            <a:r>
              <a:rPr lang="en-US" sz="1200" b="1" dirty="0">
                <a:latin typeface="+mj-lt"/>
                <a:ea typeface="ＭＳ Ｐゴシック" pitchFamily="34" charset="-128"/>
                <a:cs typeface="Arial" charset="0"/>
              </a:rPr>
              <a:t>2011-2015:</a:t>
            </a:r>
            <a:r>
              <a:rPr lang="en-US" sz="1200" dirty="0">
                <a:latin typeface="+mj-lt"/>
                <a:ea typeface="ＭＳ Ｐゴシック" pitchFamily="34" charset="-128"/>
                <a:cs typeface="Arial" charset="0"/>
              </a:rPr>
              <a:t> ConocoPhillips’s production is expected to decline from 2010-2015, due to the company’s intensive asset divestiture program (the initial ~$15 </a:t>
            </a:r>
            <a:r>
              <a:rPr lang="en-US" sz="1200" dirty="0" err="1">
                <a:latin typeface="+mj-lt"/>
                <a:ea typeface="ＭＳ Ｐゴシック" pitchFamily="34" charset="-128"/>
                <a:cs typeface="Arial" charset="0"/>
              </a:rPr>
              <a:t>bn</a:t>
            </a:r>
            <a:r>
              <a:rPr lang="en-US" sz="1200" dirty="0">
                <a:latin typeface="+mj-lt"/>
                <a:ea typeface="ＭＳ Ｐゴシック" pitchFamily="34" charset="-128"/>
                <a:cs typeface="Arial" charset="0"/>
              </a:rPr>
              <a:t> asset and joint venture divestment program was expanded in 2011 when ConocoPhillips announced it would shed an additional $</a:t>
            </a:r>
            <a:r>
              <a:rPr lang="en-US" sz="1200" dirty="0" smtClean="0">
                <a:latin typeface="+mj-lt"/>
                <a:ea typeface="ＭＳ Ｐゴシック" pitchFamily="34" charset="-128"/>
                <a:cs typeface="Arial" charset="0"/>
              </a:rPr>
              <a:t>5-</a:t>
            </a:r>
            <a:r>
              <a:rPr lang="en-US" sz="1200" dirty="0">
                <a:latin typeface="+mj-lt"/>
                <a:ea typeface="ＭＳ Ｐゴシック" pitchFamily="34" charset="-128"/>
                <a:cs typeface="Arial" charset="0"/>
              </a:rPr>
              <a:t>$10 </a:t>
            </a:r>
            <a:r>
              <a:rPr lang="en-US" sz="1200" dirty="0" err="1">
                <a:latin typeface="+mj-lt"/>
                <a:ea typeface="ＭＳ Ｐゴシック" pitchFamily="34" charset="-128"/>
                <a:cs typeface="Arial" charset="0"/>
              </a:rPr>
              <a:t>bn</a:t>
            </a:r>
            <a:r>
              <a:rPr lang="en-US" sz="1200" dirty="0">
                <a:latin typeface="+mj-lt"/>
                <a:ea typeface="ＭＳ Ｐゴシック" pitchFamily="34" charset="-128"/>
                <a:cs typeface="Arial" charset="0"/>
              </a:rPr>
              <a:t> in non-Core assets by end-2012).  Volumes are forecast to decline from ~2,078 </a:t>
            </a:r>
            <a:r>
              <a:rPr lang="en-US" sz="1200" dirty="0" err="1">
                <a:latin typeface="+mj-lt"/>
                <a:ea typeface="ＭＳ Ｐゴシック" pitchFamily="34" charset="-128"/>
                <a:cs typeface="Arial" charset="0"/>
              </a:rPr>
              <a:t>mboe</a:t>
            </a:r>
            <a:r>
              <a:rPr lang="en-US" sz="1200" dirty="0">
                <a:latin typeface="+mj-lt"/>
                <a:ea typeface="ＭＳ Ｐゴシック" pitchFamily="34" charset="-128"/>
                <a:cs typeface="Arial" charset="0"/>
              </a:rPr>
              <a:t>/d in 2010 to ~1,674 </a:t>
            </a:r>
            <a:r>
              <a:rPr lang="en-US" sz="1200" dirty="0" err="1">
                <a:latin typeface="+mj-lt"/>
                <a:ea typeface="ＭＳ Ｐゴシック" pitchFamily="34" charset="-128"/>
                <a:cs typeface="Arial" charset="0"/>
              </a:rPr>
              <a:t>mboe</a:t>
            </a:r>
            <a:r>
              <a:rPr lang="en-US" sz="1200" dirty="0">
                <a:latin typeface="+mj-lt"/>
                <a:ea typeface="ＭＳ Ｐゴシック" pitchFamily="34" charset="-128"/>
                <a:cs typeface="Arial" charset="0"/>
              </a:rPr>
              <a:t>/d in 2015.</a:t>
            </a:r>
          </a:p>
        </p:txBody>
      </p:sp>
      <p:sp>
        <p:nvSpPr>
          <p:cNvPr id="14" name="Oval 13"/>
          <p:cNvSpPr>
            <a:spLocks noChangeArrowheads="1"/>
          </p:cNvSpPr>
          <p:nvPr/>
        </p:nvSpPr>
        <p:spPr bwMode="auto">
          <a:xfrm>
            <a:off x="2409825" y="4159250"/>
            <a:ext cx="266700" cy="266700"/>
          </a:xfrm>
          <a:prstGeom prst="ellipse">
            <a:avLst/>
          </a:prstGeom>
          <a:gradFill>
            <a:gsLst>
              <a:gs pos="0">
                <a:schemeClr val="accent5"/>
              </a:gs>
              <a:gs pos="100000">
                <a:schemeClr val="accent3"/>
              </a:gs>
            </a:gsLst>
            <a:lin ang="16200000" scaled="0"/>
          </a:gradFill>
          <a:ln w="9525">
            <a:solidFill>
              <a:schemeClr val="accent5">
                <a:lumMod val="75000"/>
              </a:schemeClr>
            </a:solidFill>
            <a:round/>
            <a:headEnd/>
            <a:tailEnd/>
          </a:ln>
          <a:effectLst>
            <a:outerShdw blurRad="63500" dist="23000" dir="5400000" rotWithShape="0">
              <a:srgbClr val="000000">
                <a:alpha val="34999"/>
              </a:srgbClr>
            </a:outerShdw>
          </a:effectLst>
        </p:spPr>
        <p:txBody>
          <a:bodyPr anchor="ctr"/>
          <a:lstStyle/>
          <a:p>
            <a:pPr algn="ctr">
              <a:defRPr/>
            </a:pPr>
            <a:r>
              <a:rPr lang="en-US" sz="1200" dirty="0">
                <a:solidFill>
                  <a:schemeClr val="lt1"/>
                </a:solidFill>
                <a:latin typeface="+mn-lt"/>
                <a:ea typeface="ＭＳ Ｐゴシック" pitchFamily="34" charset="-128"/>
                <a:cs typeface="+mn-cs"/>
              </a:rPr>
              <a:t>1</a:t>
            </a:r>
          </a:p>
        </p:txBody>
      </p:sp>
      <p:sp>
        <p:nvSpPr>
          <p:cNvPr id="15" name="Oval 14"/>
          <p:cNvSpPr>
            <a:spLocks noChangeArrowheads="1"/>
          </p:cNvSpPr>
          <p:nvPr/>
        </p:nvSpPr>
        <p:spPr bwMode="auto">
          <a:xfrm>
            <a:off x="1619250" y="3746500"/>
            <a:ext cx="266700" cy="266700"/>
          </a:xfrm>
          <a:prstGeom prst="ellipse">
            <a:avLst/>
          </a:prstGeom>
          <a:gradFill>
            <a:gsLst>
              <a:gs pos="0">
                <a:schemeClr val="accent5"/>
              </a:gs>
              <a:gs pos="100000">
                <a:schemeClr val="accent3"/>
              </a:gs>
            </a:gsLst>
            <a:lin ang="16200000" scaled="0"/>
          </a:gradFill>
          <a:ln w="9525">
            <a:solidFill>
              <a:schemeClr val="accent5">
                <a:lumMod val="75000"/>
              </a:schemeClr>
            </a:solidFill>
            <a:round/>
            <a:headEnd/>
            <a:tailEnd/>
          </a:ln>
          <a:effectLst>
            <a:outerShdw blurRad="63500" dist="23000" dir="5400000" rotWithShape="0">
              <a:srgbClr val="000000">
                <a:alpha val="34999"/>
              </a:srgbClr>
            </a:outerShdw>
          </a:effectLst>
        </p:spPr>
        <p:txBody>
          <a:bodyPr anchor="ctr"/>
          <a:lstStyle/>
          <a:p>
            <a:pPr algn="ctr">
              <a:defRPr/>
            </a:pPr>
            <a:r>
              <a:rPr lang="en-US" sz="1200" dirty="0">
                <a:solidFill>
                  <a:schemeClr val="lt1"/>
                </a:solidFill>
                <a:latin typeface="+mn-lt"/>
                <a:ea typeface="ＭＳ Ｐゴシック" pitchFamily="34" charset="-128"/>
                <a:cs typeface="+mn-cs"/>
              </a:rPr>
              <a:t>2</a:t>
            </a:r>
          </a:p>
        </p:txBody>
      </p:sp>
      <p:sp>
        <p:nvSpPr>
          <p:cNvPr id="16" name="Oval 15"/>
          <p:cNvSpPr>
            <a:spLocks noChangeArrowheads="1"/>
          </p:cNvSpPr>
          <p:nvPr/>
        </p:nvSpPr>
        <p:spPr bwMode="auto">
          <a:xfrm>
            <a:off x="5630863" y="4184650"/>
            <a:ext cx="266700" cy="266700"/>
          </a:xfrm>
          <a:prstGeom prst="ellipse">
            <a:avLst/>
          </a:prstGeom>
          <a:gradFill>
            <a:gsLst>
              <a:gs pos="0">
                <a:schemeClr val="accent5"/>
              </a:gs>
              <a:gs pos="100000">
                <a:schemeClr val="accent3"/>
              </a:gs>
            </a:gsLst>
            <a:lin ang="16200000" scaled="0"/>
          </a:gradFill>
          <a:ln w="9525">
            <a:solidFill>
              <a:schemeClr val="accent5">
                <a:lumMod val="75000"/>
              </a:schemeClr>
            </a:solidFill>
            <a:round/>
            <a:headEnd/>
            <a:tailEnd/>
          </a:ln>
          <a:effectLst>
            <a:outerShdw blurRad="63500" dist="23000" dir="5400000" rotWithShape="0">
              <a:srgbClr val="000000">
                <a:alpha val="34999"/>
              </a:srgbClr>
            </a:outerShdw>
          </a:effectLst>
        </p:spPr>
        <p:txBody>
          <a:bodyPr anchor="ctr"/>
          <a:lstStyle/>
          <a:p>
            <a:pPr algn="ctr">
              <a:defRPr/>
            </a:pPr>
            <a:r>
              <a:rPr lang="en-US" sz="1200" dirty="0">
                <a:solidFill>
                  <a:schemeClr val="lt1"/>
                </a:solidFill>
                <a:latin typeface="+mn-lt"/>
                <a:ea typeface="ＭＳ Ｐゴシック" pitchFamily="34" charset="-128"/>
                <a:cs typeface="+mn-cs"/>
              </a:rPr>
              <a:t>2</a:t>
            </a:r>
          </a:p>
        </p:txBody>
      </p:sp>
      <p:sp>
        <p:nvSpPr>
          <p:cNvPr id="18" name="Oval 17"/>
          <p:cNvSpPr>
            <a:spLocks noChangeArrowheads="1"/>
          </p:cNvSpPr>
          <p:nvPr/>
        </p:nvSpPr>
        <p:spPr bwMode="auto">
          <a:xfrm>
            <a:off x="5638800" y="2297113"/>
            <a:ext cx="266700" cy="266700"/>
          </a:xfrm>
          <a:prstGeom prst="ellipse">
            <a:avLst/>
          </a:prstGeom>
          <a:gradFill>
            <a:gsLst>
              <a:gs pos="0">
                <a:schemeClr val="accent5"/>
              </a:gs>
              <a:gs pos="100000">
                <a:schemeClr val="accent3"/>
              </a:gs>
            </a:gsLst>
            <a:lin ang="16200000" scaled="0"/>
          </a:gradFill>
          <a:ln w="9525">
            <a:solidFill>
              <a:schemeClr val="accent5">
                <a:lumMod val="75000"/>
              </a:schemeClr>
            </a:solidFill>
            <a:round/>
            <a:headEnd/>
            <a:tailEnd/>
          </a:ln>
          <a:effectLst>
            <a:outerShdw blurRad="63500" dist="23000" dir="5400000" rotWithShape="0">
              <a:srgbClr val="000000">
                <a:alpha val="34999"/>
              </a:srgbClr>
            </a:outerShdw>
          </a:effectLst>
        </p:spPr>
        <p:txBody>
          <a:bodyPr anchor="ctr"/>
          <a:lstStyle/>
          <a:p>
            <a:pPr algn="ctr">
              <a:defRPr/>
            </a:pPr>
            <a:r>
              <a:rPr lang="en-US" sz="1200" dirty="0">
                <a:solidFill>
                  <a:schemeClr val="lt1"/>
                </a:solidFill>
                <a:latin typeface="+mn-lt"/>
                <a:ea typeface="ＭＳ Ｐゴシック" pitchFamily="34" charset="-128"/>
                <a:cs typeface="+mn-cs"/>
              </a:rPr>
              <a:t>1</a:t>
            </a:r>
          </a:p>
        </p:txBody>
      </p:sp>
      <p:sp>
        <p:nvSpPr>
          <p:cNvPr id="87051" name="Arc 9"/>
          <p:cNvSpPr>
            <a:spLocks/>
          </p:cNvSpPr>
          <p:nvPr/>
        </p:nvSpPr>
        <p:spPr bwMode="auto">
          <a:xfrm>
            <a:off x="2011363" y="3714750"/>
            <a:ext cx="352425" cy="1104900"/>
          </a:xfrm>
          <a:custGeom>
            <a:avLst/>
            <a:gdLst>
              <a:gd name="T0" fmla="*/ 181900 w 352425"/>
              <a:gd name="T1" fmla="*/ 288 h 314325"/>
              <a:gd name="T2" fmla="*/ 176213 w 352425"/>
              <a:gd name="T3" fmla="*/ 552711 h 314325"/>
              <a:gd name="T4" fmla="*/ 186022 w 352425"/>
              <a:gd name="T5" fmla="*/ 1104561 h 314325"/>
              <a:gd name="T6" fmla="*/ 11796480 60000 65536"/>
              <a:gd name="T7" fmla="*/ 11796480 60000 65536"/>
              <a:gd name="T8" fmla="*/ 11796480 60000 65536"/>
              <a:gd name="T9" fmla="*/ 181900 w 352425"/>
              <a:gd name="T10" fmla="*/ 82 h 314325"/>
              <a:gd name="T11" fmla="*/ 352425 w 352425"/>
              <a:gd name="T12" fmla="*/ 314081 h 314325"/>
            </a:gdLst>
            <a:ahLst/>
            <a:cxnLst>
              <a:cxn ang="T6">
                <a:pos x="T0" y="T1"/>
              </a:cxn>
              <a:cxn ang="T7">
                <a:pos x="T2" y="T3"/>
              </a:cxn>
              <a:cxn ang="T8">
                <a:pos x="T4" y="T5"/>
              </a:cxn>
            </a:cxnLst>
            <a:rect l="T9" t="T10" r="T11" b="T12"/>
            <a:pathLst>
              <a:path w="352425" h="314325" stroke="0">
                <a:moveTo>
                  <a:pt x="181900" y="82"/>
                </a:moveTo>
                <a:lnTo>
                  <a:pt x="181900" y="81"/>
                </a:lnTo>
                <a:cubicBezTo>
                  <a:pt x="276955" y="2819"/>
                  <a:pt x="352425" y="72339"/>
                  <a:pt x="352425" y="157163"/>
                </a:cubicBezTo>
                <a:cubicBezTo>
                  <a:pt x="352425" y="240562"/>
                  <a:pt x="279384" y="309439"/>
                  <a:pt x="186021" y="314082"/>
                </a:cubicBezTo>
                <a:lnTo>
                  <a:pt x="176213" y="157163"/>
                </a:lnTo>
                <a:close/>
              </a:path>
              <a:path w="352425" h="314325" fill="none">
                <a:moveTo>
                  <a:pt x="181900" y="82"/>
                </a:moveTo>
                <a:lnTo>
                  <a:pt x="181900" y="81"/>
                </a:lnTo>
                <a:cubicBezTo>
                  <a:pt x="276955" y="2819"/>
                  <a:pt x="352425" y="72339"/>
                  <a:pt x="352425" y="157163"/>
                </a:cubicBezTo>
                <a:cubicBezTo>
                  <a:pt x="352425" y="240562"/>
                  <a:pt x="279384" y="309439"/>
                  <a:pt x="186021" y="314082"/>
                </a:cubicBezTo>
              </a:path>
            </a:pathLst>
          </a:custGeom>
          <a:noFill/>
          <a:ln w="25400" cap="flat" cmpd="sng">
            <a:solidFill>
              <a:schemeClr val="accent1"/>
            </a:solidFill>
            <a:prstDash val="solid"/>
            <a:round/>
            <a:headEnd type="triangle" w="med" len="med"/>
            <a:tailEnd type="none" w="med" len="med"/>
          </a:ln>
          <a:extLst>
            <a:ext uri="{909E8E84-426E-40DD-AFC4-6F175D3DCCD1}">
              <a14:hiddenFill xmlns="" xmlns:a14="http://schemas.microsoft.com/office/drawing/2010/main">
                <a:solidFill>
                  <a:srgbClr val="FFFFFF"/>
                </a:solidFill>
              </a14:hiddenFill>
            </a:ext>
          </a:extLst>
        </p:spPr>
        <p:txBody>
          <a:bodyPr anchor="ctr"/>
          <a:lstStyle/>
          <a:p>
            <a:endParaRPr lang="en-US"/>
          </a:p>
        </p:txBody>
      </p:sp>
      <p:sp>
        <p:nvSpPr>
          <p:cNvPr id="87052" name="Arc 9"/>
          <p:cNvSpPr>
            <a:spLocks/>
          </p:cNvSpPr>
          <p:nvPr/>
        </p:nvSpPr>
        <p:spPr bwMode="auto">
          <a:xfrm rot="10800000">
            <a:off x="1927225" y="3714750"/>
            <a:ext cx="222250" cy="315913"/>
          </a:xfrm>
          <a:custGeom>
            <a:avLst/>
            <a:gdLst>
              <a:gd name="T0" fmla="*/ 114057 w 352425"/>
              <a:gd name="T1" fmla="*/ 82 h 314325"/>
              <a:gd name="T2" fmla="*/ 110491 w 352425"/>
              <a:gd name="T3" fmla="*/ 157798 h 314325"/>
              <a:gd name="T4" fmla="*/ 116641 w 352425"/>
              <a:gd name="T5" fmla="*/ 315350 h 314325"/>
              <a:gd name="T6" fmla="*/ 11796480 60000 65536"/>
              <a:gd name="T7" fmla="*/ 11796480 60000 65536"/>
              <a:gd name="T8" fmla="*/ 11796480 60000 65536"/>
              <a:gd name="T9" fmla="*/ 181900 w 352425"/>
              <a:gd name="T10" fmla="*/ 82 h 314325"/>
              <a:gd name="T11" fmla="*/ 352425 w 352425"/>
              <a:gd name="T12" fmla="*/ 314081 h 314325"/>
            </a:gdLst>
            <a:ahLst/>
            <a:cxnLst>
              <a:cxn ang="T6">
                <a:pos x="T0" y="T1"/>
              </a:cxn>
              <a:cxn ang="T7">
                <a:pos x="T2" y="T3"/>
              </a:cxn>
              <a:cxn ang="T8">
                <a:pos x="T4" y="T5"/>
              </a:cxn>
            </a:cxnLst>
            <a:rect l="T9" t="T10" r="T11" b="T12"/>
            <a:pathLst>
              <a:path w="352425" h="314325" stroke="0">
                <a:moveTo>
                  <a:pt x="181900" y="82"/>
                </a:moveTo>
                <a:lnTo>
                  <a:pt x="181900" y="81"/>
                </a:lnTo>
                <a:cubicBezTo>
                  <a:pt x="276955" y="2819"/>
                  <a:pt x="352425" y="72339"/>
                  <a:pt x="352425" y="157163"/>
                </a:cubicBezTo>
                <a:cubicBezTo>
                  <a:pt x="352425" y="240562"/>
                  <a:pt x="279384" y="309439"/>
                  <a:pt x="186021" y="314082"/>
                </a:cubicBezTo>
                <a:lnTo>
                  <a:pt x="176213" y="157163"/>
                </a:lnTo>
                <a:close/>
              </a:path>
              <a:path w="352425" h="314325" fill="none">
                <a:moveTo>
                  <a:pt x="181900" y="82"/>
                </a:moveTo>
                <a:lnTo>
                  <a:pt x="181900" y="81"/>
                </a:lnTo>
                <a:cubicBezTo>
                  <a:pt x="276955" y="2819"/>
                  <a:pt x="352425" y="72339"/>
                  <a:pt x="352425" y="157163"/>
                </a:cubicBezTo>
                <a:cubicBezTo>
                  <a:pt x="352425" y="240562"/>
                  <a:pt x="279384" y="309439"/>
                  <a:pt x="186021" y="314082"/>
                </a:cubicBezTo>
              </a:path>
            </a:pathLst>
          </a:custGeom>
          <a:noFill/>
          <a:ln w="25400" cap="flat" cmpd="sng">
            <a:solidFill>
              <a:schemeClr val="accent1"/>
            </a:solidFill>
            <a:prstDash val="solid"/>
            <a:round/>
            <a:headEnd type="triangle" w="med" len="med"/>
            <a:tailEnd type="none" w="med" len="med"/>
          </a:ln>
          <a:extLst>
            <a:ext uri="{909E8E84-426E-40DD-AFC4-6F175D3DCCD1}">
              <a14:hiddenFill xmlns="" xmlns:a14="http://schemas.microsoft.com/office/drawing/2010/main">
                <a:solidFill>
                  <a:srgbClr val="FFFFFF"/>
                </a:solidFill>
              </a14:hiddenFill>
            </a:ext>
          </a:extLst>
        </p:spPr>
        <p:txBody>
          <a:bodyPr anchor="ctr"/>
          <a:lstStyle/>
          <a:p>
            <a:endParaRPr lang="en-US"/>
          </a:p>
        </p:txBody>
      </p:sp>
    </p:spTree>
  </p:cSld>
  <p:clrMapOvr>
    <a:masterClrMapping/>
  </p:clrMapOvr>
  <p:transition spd="slow"/>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2"/>
          <p:cNvPicPr>
            <a:picLocks noChangeAspect="1" noChangeArrowheads="1"/>
          </p:cNvPicPr>
          <p:nvPr/>
        </p:nvPicPr>
        <p:blipFill>
          <a:blip r:embed="rId2">
            <a:extLst>
              <a:ext uri="{28A0092B-C50C-407E-A947-70E740481C1C}">
                <a14:useLocalDpi xmlns="" xmlns:a14="http://schemas.microsoft.com/office/drawing/2010/main" val="0"/>
              </a:ext>
            </a:extLst>
          </a:blip>
          <a:srcRect l="63232" b="57410"/>
          <a:stretch>
            <a:fillRect/>
          </a:stretch>
        </p:blipFill>
        <p:spPr bwMode="auto">
          <a:xfrm>
            <a:off x="5537200" y="1050925"/>
            <a:ext cx="3576638" cy="2025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0115" name="Picture 2"/>
          <p:cNvPicPr>
            <a:picLocks noChangeAspect="1" noChangeArrowheads="1"/>
          </p:cNvPicPr>
          <p:nvPr/>
        </p:nvPicPr>
        <p:blipFill>
          <a:blip r:embed="rId2">
            <a:extLst>
              <a:ext uri="{28A0092B-C50C-407E-A947-70E740481C1C}">
                <a14:useLocalDpi xmlns="" xmlns:a14="http://schemas.microsoft.com/office/drawing/2010/main" val="0"/>
              </a:ext>
            </a:extLst>
          </a:blip>
          <a:srcRect r="42511"/>
          <a:stretch>
            <a:fillRect/>
          </a:stretch>
        </p:blipFill>
        <p:spPr bwMode="auto">
          <a:xfrm>
            <a:off x="46038" y="1050925"/>
            <a:ext cx="5592762" cy="4756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0116" name="Title 7"/>
          <p:cNvSpPr>
            <a:spLocks noGrp="1"/>
          </p:cNvSpPr>
          <p:nvPr>
            <p:ph type="title"/>
          </p:nvPr>
        </p:nvSpPr>
        <p:spPr bwMode="auto">
          <a:xfrm>
            <a:off x="457200" y="0"/>
            <a:ext cx="8229600" cy="733425"/>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pPr eaLnBrk="1" hangingPunct="1"/>
            <a:r>
              <a:rPr lang="en-US" dirty="0" smtClean="0">
                <a:ea typeface="ＭＳ Ｐゴシック"/>
              </a:rPr>
              <a:t>How the Portfolio is Financed:</a:t>
            </a:r>
            <a:br>
              <a:rPr lang="en-US" dirty="0" smtClean="0">
                <a:ea typeface="ＭＳ Ｐゴシック"/>
              </a:rPr>
            </a:br>
            <a:r>
              <a:rPr lang="en-US" dirty="0" smtClean="0">
                <a:ea typeface="ＭＳ Ｐゴシック"/>
              </a:rPr>
              <a:t>COP Sources and Uses of Cash </a:t>
            </a:r>
            <a:r>
              <a:rPr lang="en-US" sz="2000" b="0" dirty="0" smtClean="0">
                <a:ea typeface="ＭＳ Ｐゴシック"/>
              </a:rPr>
              <a:t>(US$ millions)</a:t>
            </a:r>
            <a:endParaRPr lang="en-US" sz="1800" b="0" dirty="0" smtClean="0">
              <a:ea typeface="ＭＳ Ｐゴシック"/>
            </a:endParaRPr>
          </a:p>
        </p:txBody>
      </p:sp>
      <p:sp>
        <p:nvSpPr>
          <p:cNvPr id="90117" name="TextBox 10"/>
          <p:cNvSpPr txBox="1">
            <a:spLocks noChangeArrowheads="1"/>
          </p:cNvSpPr>
          <p:nvPr/>
        </p:nvSpPr>
        <p:spPr bwMode="auto">
          <a:xfrm>
            <a:off x="4725988" y="2460625"/>
            <a:ext cx="858837"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pitchFamily="34" charset="0"/>
                <a:ea typeface="ＭＳ Ｐゴシック"/>
                <a:cs typeface="ＭＳ Ｐゴシック"/>
              </a:defRPr>
            </a:lvl1pPr>
            <a:lvl2pPr marL="742950" indent="-285750" eaLnBrk="0" hangingPunct="0">
              <a:defRPr sz="2400">
                <a:solidFill>
                  <a:schemeClr val="tx1"/>
                </a:solidFill>
                <a:latin typeface="Arial Narrow" pitchFamily="34" charset="0"/>
                <a:ea typeface="ＭＳ Ｐゴシック"/>
                <a:cs typeface="ＭＳ Ｐゴシック"/>
              </a:defRPr>
            </a:lvl2pPr>
            <a:lvl3pPr marL="1143000" indent="-228600" eaLnBrk="0" hangingPunct="0">
              <a:defRPr sz="2400">
                <a:solidFill>
                  <a:schemeClr val="tx1"/>
                </a:solidFill>
                <a:latin typeface="Arial Narrow" pitchFamily="34" charset="0"/>
                <a:ea typeface="ＭＳ Ｐゴシック"/>
                <a:cs typeface="ＭＳ Ｐゴシック"/>
              </a:defRPr>
            </a:lvl3pPr>
            <a:lvl4pPr marL="1600200" indent="-228600" eaLnBrk="0" hangingPunct="0">
              <a:defRPr sz="2400">
                <a:solidFill>
                  <a:schemeClr val="tx1"/>
                </a:solidFill>
                <a:latin typeface="Arial Narrow" pitchFamily="34" charset="0"/>
                <a:ea typeface="ＭＳ Ｐゴシック"/>
                <a:cs typeface="ＭＳ Ｐゴシック"/>
              </a:defRPr>
            </a:lvl4pPr>
            <a:lvl5pPr marL="2057400" indent="-228600" eaLnBrk="0" hangingPunct="0">
              <a:defRPr sz="2400">
                <a:solidFill>
                  <a:schemeClr val="tx1"/>
                </a:solidFill>
                <a:latin typeface="Arial Narrow" pitchFamily="34" charset="0"/>
                <a:ea typeface="ＭＳ Ｐゴシック"/>
                <a:cs typeface="ＭＳ Ｐゴシック"/>
              </a:defRPr>
            </a:lvl5pPr>
            <a:lvl6pPr marL="25146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6pPr>
            <a:lvl7pPr marL="29718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7pPr>
            <a:lvl8pPr marL="34290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8pPr>
            <a:lvl9pPr marL="38862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9pPr>
          </a:lstStyle>
          <a:p>
            <a:pPr algn="r" eaLnBrk="1" hangingPunct="1"/>
            <a:r>
              <a:rPr lang="en-US" sz="1600"/>
              <a:t>Cash Deficit</a:t>
            </a:r>
          </a:p>
        </p:txBody>
      </p:sp>
      <p:sp>
        <p:nvSpPr>
          <p:cNvPr id="90118" name="TextBox 11"/>
          <p:cNvSpPr txBox="1">
            <a:spLocks noChangeArrowheads="1"/>
          </p:cNvSpPr>
          <p:nvPr/>
        </p:nvSpPr>
        <p:spPr bwMode="auto">
          <a:xfrm>
            <a:off x="4640263" y="3240088"/>
            <a:ext cx="981075"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pitchFamily="34" charset="0"/>
                <a:ea typeface="ＭＳ Ｐゴシック"/>
                <a:cs typeface="ＭＳ Ｐゴシック"/>
              </a:defRPr>
            </a:lvl1pPr>
            <a:lvl2pPr marL="742950" indent="-285750" eaLnBrk="0" hangingPunct="0">
              <a:defRPr sz="2400">
                <a:solidFill>
                  <a:schemeClr val="tx1"/>
                </a:solidFill>
                <a:latin typeface="Arial Narrow" pitchFamily="34" charset="0"/>
                <a:ea typeface="ＭＳ Ｐゴシック"/>
                <a:cs typeface="ＭＳ Ｐゴシック"/>
              </a:defRPr>
            </a:lvl2pPr>
            <a:lvl3pPr marL="1143000" indent="-228600" eaLnBrk="0" hangingPunct="0">
              <a:defRPr sz="2400">
                <a:solidFill>
                  <a:schemeClr val="tx1"/>
                </a:solidFill>
                <a:latin typeface="Arial Narrow" pitchFamily="34" charset="0"/>
                <a:ea typeface="ＭＳ Ｐゴシック"/>
                <a:cs typeface="ＭＳ Ｐゴシック"/>
              </a:defRPr>
            </a:lvl3pPr>
            <a:lvl4pPr marL="1600200" indent="-228600" eaLnBrk="0" hangingPunct="0">
              <a:defRPr sz="2400">
                <a:solidFill>
                  <a:schemeClr val="tx1"/>
                </a:solidFill>
                <a:latin typeface="Arial Narrow" pitchFamily="34" charset="0"/>
                <a:ea typeface="ＭＳ Ｐゴシック"/>
                <a:cs typeface="ＭＳ Ｐゴシック"/>
              </a:defRPr>
            </a:lvl4pPr>
            <a:lvl5pPr marL="2057400" indent="-228600" eaLnBrk="0" hangingPunct="0">
              <a:defRPr sz="2400">
                <a:solidFill>
                  <a:schemeClr val="tx1"/>
                </a:solidFill>
                <a:latin typeface="Arial Narrow" pitchFamily="34" charset="0"/>
                <a:ea typeface="ＭＳ Ｐゴシック"/>
                <a:cs typeface="ＭＳ Ｐゴシック"/>
              </a:defRPr>
            </a:lvl5pPr>
            <a:lvl6pPr marL="25146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6pPr>
            <a:lvl7pPr marL="29718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7pPr>
            <a:lvl8pPr marL="34290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8pPr>
            <a:lvl9pPr marL="38862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9pPr>
          </a:lstStyle>
          <a:p>
            <a:pPr algn="r" eaLnBrk="1" hangingPunct="1"/>
            <a:r>
              <a:rPr lang="en-US" sz="1600"/>
              <a:t>Cash Surplus</a:t>
            </a:r>
          </a:p>
        </p:txBody>
      </p:sp>
      <p:sp>
        <p:nvSpPr>
          <p:cNvPr id="9" name="TextBox 8"/>
          <p:cNvSpPr txBox="1"/>
          <p:nvPr/>
        </p:nvSpPr>
        <p:spPr>
          <a:xfrm>
            <a:off x="4972051" y="3865206"/>
            <a:ext cx="2924174" cy="707886"/>
          </a:xfrm>
          <a:prstGeom prst="rect">
            <a:avLst/>
          </a:prstGeom>
          <a:solidFill>
            <a:schemeClr val="accent5">
              <a:lumMod val="20000"/>
              <a:lumOff val="80000"/>
              <a:alpha val="55000"/>
            </a:schemeClr>
          </a:solidFill>
        </p:spPr>
        <p:txBody>
          <a:bodyPr wrap="square">
            <a:spAutoFit/>
          </a:bodyPr>
          <a:lstStyle>
            <a:lvl1pPr eaLnBrk="0" hangingPunct="0">
              <a:defRPr sz="2400">
                <a:solidFill>
                  <a:schemeClr val="tx1"/>
                </a:solidFill>
                <a:latin typeface="Arial Narrow" charset="0"/>
                <a:ea typeface="ＭＳ Ｐゴシック" charset="0"/>
                <a:cs typeface="MS PGothic" charset="0"/>
              </a:defRPr>
            </a:lvl1pPr>
            <a:lvl2pPr marL="742950" indent="-285750" eaLnBrk="0" hangingPunct="0">
              <a:defRPr sz="2400">
                <a:solidFill>
                  <a:schemeClr val="tx1"/>
                </a:solidFill>
                <a:latin typeface="Arial Narrow" charset="0"/>
                <a:ea typeface="MS PGothic" charset="0"/>
                <a:cs typeface="MS PGothic" charset="0"/>
              </a:defRPr>
            </a:lvl2pPr>
            <a:lvl3pPr marL="1143000" indent="-228600" eaLnBrk="0" hangingPunct="0">
              <a:defRPr sz="2400">
                <a:solidFill>
                  <a:schemeClr val="tx1"/>
                </a:solidFill>
                <a:latin typeface="Arial Narrow" charset="0"/>
                <a:ea typeface="MS PGothic" charset="0"/>
                <a:cs typeface="MS PGothic" charset="0"/>
              </a:defRPr>
            </a:lvl3pPr>
            <a:lvl4pPr marL="1600200" indent="-228600" eaLnBrk="0" hangingPunct="0">
              <a:defRPr sz="2400">
                <a:solidFill>
                  <a:schemeClr val="tx1"/>
                </a:solidFill>
                <a:latin typeface="Arial Narrow" charset="0"/>
                <a:ea typeface="MS PGothic" charset="0"/>
                <a:cs typeface="MS PGothic" charset="0"/>
              </a:defRPr>
            </a:lvl4pPr>
            <a:lvl5pPr marL="2057400" indent="-228600" eaLnBrk="0" hangingPunct="0">
              <a:defRPr sz="2400">
                <a:solidFill>
                  <a:schemeClr val="tx1"/>
                </a:solidFill>
                <a:latin typeface="Arial Narrow"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Narrow"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Narrow"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Narrow"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Narrow" charset="0"/>
                <a:ea typeface="MS PGothic" charset="0"/>
                <a:cs typeface="MS PGothic" charset="0"/>
              </a:defRPr>
            </a:lvl9pPr>
          </a:lstStyle>
          <a:p>
            <a:pPr algn="just" eaLnBrk="1" hangingPunct="1">
              <a:defRPr/>
            </a:pPr>
            <a:r>
              <a:rPr lang="en-US" sz="1000" dirty="0" smtClean="0">
                <a:latin typeface="+mj-lt"/>
              </a:rPr>
              <a:t>After contributing negative cash flow for much of the decade, the US and Canada contributed  cash surplus in 2009 and 2010, partially reflecting an improvement in commodity prices.</a:t>
            </a:r>
          </a:p>
        </p:txBody>
      </p:sp>
      <p:sp>
        <p:nvSpPr>
          <p:cNvPr id="10" name="TextBox 9"/>
          <p:cNvSpPr txBox="1"/>
          <p:nvPr/>
        </p:nvSpPr>
        <p:spPr>
          <a:xfrm>
            <a:off x="855663" y="2251075"/>
            <a:ext cx="1628775" cy="1169551"/>
          </a:xfrm>
          <a:prstGeom prst="rect">
            <a:avLst/>
          </a:prstGeom>
          <a:solidFill>
            <a:schemeClr val="accent5">
              <a:lumMod val="20000"/>
              <a:lumOff val="80000"/>
              <a:alpha val="55000"/>
            </a:schemeClr>
          </a:solidFill>
        </p:spPr>
        <p:txBody>
          <a:bodyPr>
            <a:spAutoFit/>
          </a:bodyPr>
          <a:lstStyle>
            <a:lvl1pPr eaLnBrk="0" hangingPunct="0">
              <a:defRPr sz="2400">
                <a:solidFill>
                  <a:schemeClr val="tx1"/>
                </a:solidFill>
                <a:latin typeface="Arial Narrow" charset="0"/>
                <a:ea typeface="ＭＳ Ｐゴシック" charset="0"/>
                <a:cs typeface="MS PGothic" charset="0"/>
              </a:defRPr>
            </a:lvl1pPr>
            <a:lvl2pPr marL="742950" indent="-285750" eaLnBrk="0" hangingPunct="0">
              <a:defRPr sz="2400">
                <a:solidFill>
                  <a:schemeClr val="tx1"/>
                </a:solidFill>
                <a:latin typeface="Arial Narrow" charset="0"/>
                <a:ea typeface="MS PGothic" charset="0"/>
                <a:cs typeface="MS PGothic" charset="0"/>
              </a:defRPr>
            </a:lvl2pPr>
            <a:lvl3pPr marL="1143000" indent="-228600" eaLnBrk="0" hangingPunct="0">
              <a:defRPr sz="2400">
                <a:solidFill>
                  <a:schemeClr val="tx1"/>
                </a:solidFill>
                <a:latin typeface="Arial Narrow" charset="0"/>
                <a:ea typeface="MS PGothic" charset="0"/>
                <a:cs typeface="MS PGothic" charset="0"/>
              </a:defRPr>
            </a:lvl3pPr>
            <a:lvl4pPr marL="1600200" indent="-228600" eaLnBrk="0" hangingPunct="0">
              <a:defRPr sz="2400">
                <a:solidFill>
                  <a:schemeClr val="tx1"/>
                </a:solidFill>
                <a:latin typeface="Arial Narrow" charset="0"/>
                <a:ea typeface="MS PGothic" charset="0"/>
                <a:cs typeface="MS PGothic" charset="0"/>
              </a:defRPr>
            </a:lvl4pPr>
            <a:lvl5pPr marL="2057400" indent="-228600" eaLnBrk="0" hangingPunct="0">
              <a:defRPr sz="2400">
                <a:solidFill>
                  <a:schemeClr val="tx1"/>
                </a:solidFill>
                <a:latin typeface="Arial Narrow"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Narrow"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Narrow"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Narrow"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Narrow" charset="0"/>
                <a:ea typeface="MS PGothic" charset="0"/>
                <a:cs typeface="MS PGothic" charset="0"/>
              </a:defRPr>
            </a:lvl9pPr>
          </a:lstStyle>
          <a:p>
            <a:pPr algn="just" eaLnBrk="1" hangingPunct="1">
              <a:defRPr/>
            </a:pPr>
            <a:r>
              <a:rPr lang="en-US" sz="1000" dirty="0" smtClean="0">
                <a:latin typeface="Arial" pitchFamily="34" charset="0"/>
                <a:cs typeface="Arial" pitchFamily="34" charset="0"/>
              </a:rPr>
              <a:t>Many of ConocoPhillips’ new Equity Affiliate reporting regions (added in 2007) have operated in cash deficit territory (e.g. Asia-Pac/Mid East and Russia).</a:t>
            </a:r>
          </a:p>
        </p:txBody>
      </p:sp>
      <p:sp>
        <p:nvSpPr>
          <p:cNvPr id="13" name="TextBox 12"/>
          <p:cNvSpPr txBox="1"/>
          <p:nvPr/>
        </p:nvSpPr>
        <p:spPr>
          <a:xfrm>
            <a:off x="3657600" y="4722813"/>
            <a:ext cx="2087563" cy="553998"/>
          </a:xfrm>
          <a:prstGeom prst="rect">
            <a:avLst/>
          </a:prstGeom>
          <a:solidFill>
            <a:schemeClr val="accent5">
              <a:lumMod val="20000"/>
              <a:lumOff val="80000"/>
              <a:alpha val="55000"/>
            </a:schemeClr>
          </a:solidFill>
        </p:spPr>
        <p:txBody>
          <a:bodyPr wrap="square">
            <a:spAutoFit/>
          </a:bodyPr>
          <a:lstStyle>
            <a:lvl1pPr eaLnBrk="0" hangingPunct="0">
              <a:defRPr sz="2400">
                <a:solidFill>
                  <a:schemeClr val="tx1"/>
                </a:solidFill>
                <a:latin typeface="Arial Narrow" charset="0"/>
                <a:ea typeface="ＭＳ Ｐゴシック" charset="0"/>
                <a:cs typeface="MS PGothic" charset="0"/>
              </a:defRPr>
            </a:lvl1pPr>
            <a:lvl2pPr marL="742950" indent="-285750" eaLnBrk="0" hangingPunct="0">
              <a:defRPr sz="2400">
                <a:solidFill>
                  <a:schemeClr val="tx1"/>
                </a:solidFill>
                <a:latin typeface="Arial Narrow" charset="0"/>
                <a:ea typeface="MS PGothic" charset="0"/>
                <a:cs typeface="MS PGothic" charset="0"/>
              </a:defRPr>
            </a:lvl2pPr>
            <a:lvl3pPr marL="1143000" indent="-228600" eaLnBrk="0" hangingPunct="0">
              <a:defRPr sz="2400">
                <a:solidFill>
                  <a:schemeClr val="tx1"/>
                </a:solidFill>
                <a:latin typeface="Arial Narrow" charset="0"/>
                <a:ea typeface="MS PGothic" charset="0"/>
                <a:cs typeface="MS PGothic" charset="0"/>
              </a:defRPr>
            </a:lvl3pPr>
            <a:lvl4pPr marL="1600200" indent="-228600" eaLnBrk="0" hangingPunct="0">
              <a:defRPr sz="2400">
                <a:solidFill>
                  <a:schemeClr val="tx1"/>
                </a:solidFill>
                <a:latin typeface="Arial Narrow" charset="0"/>
                <a:ea typeface="MS PGothic" charset="0"/>
                <a:cs typeface="MS PGothic" charset="0"/>
              </a:defRPr>
            </a:lvl4pPr>
            <a:lvl5pPr marL="2057400" indent="-228600" eaLnBrk="0" hangingPunct="0">
              <a:defRPr sz="2400">
                <a:solidFill>
                  <a:schemeClr val="tx1"/>
                </a:solidFill>
                <a:latin typeface="Arial Narrow"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Narrow"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Narrow"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Narrow"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Narrow" charset="0"/>
                <a:ea typeface="MS PGothic" charset="0"/>
                <a:cs typeface="MS PGothic" charset="0"/>
              </a:defRPr>
            </a:lvl9pPr>
          </a:lstStyle>
          <a:p>
            <a:pPr algn="just" eaLnBrk="1" hangingPunct="1">
              <a:defRPr/>
            </a:pPr>
            <a:r>
              <a:rPr lang="en-US" sz="1000" dirty="0" smtClean="0">
                <a:latin typeface="+mj-lt"/>
              </a:rPr>
              <a:t>Similar to many E&amp;P companies, Europe has been a cash generator for ConocoPhillips.</a:t>
            </a:r>
          </a:p>
        </p:txBody>
      </p:sp>
      <p:cxnSp>
        <p:nvCxnSpPr>
          <p:cNvPr id="15" name="Straight Arrow Connector 14"/>
          <p:cNvCxnSpPr/>
          <p:nvPr/>
        </p:nvCxnSpPr>
        <p:spPr>
          <a:xfrm flipH="1" flipV="1">
            <a:off x="4230688" y="4202113"/>
            <a:ext cx="479425" cy="471487"/>
          </a:xfrm>
          <a:prstGeom prst="straightConnector1">
            <a:avLst/>
          </a:prstGeom>
          <a:ln w="15875">
            <a:solidFill>
              <a:schemeClr val="tx1"/>
            </a:solidFill>
            <a:tailEnd type="arrow" w="sm" len="sm"/>
          </a:ln>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bwMode="auto">
          <a:xfrm>
            <a:off x="457200" y="0"/>
            <a:ext cx="8229600" cy="733425"/>
          </a:xfrm>
          <a:noFill/>
          <a:ln>
            <a:miter lim="800000"/>
            <a:headEnd/>
            <a:tailEnd/>
          </a:ln>
        </p:spPr>
        <p:txBody>
          <a:bodyPr vert="horz" wrap="square" lIns="91440" tIns="45720" rIns="91440" bIns="45720" numCol="1" compatLnSpc="1">
            <a:prstTxWarp prst="textNoShape">
              <a:avLst/>
            </a:prstTxWarp>
          </a:bodyPr>
          <a:lstStyle/>
          <a:p>
            <a:r>
              <a:rPr lang="en-CA" smtClean="0"/>
              <a:t>Strategy, Planning and Positioning</a:t>
            </a:r>
          </a:p>
        </p:txBody>
      </p:sp>
      <p:sp>
        <p:nvSpPr>
          <p:cNvPr id="27651" name="Moon 2"/>
          <p:cNvSpPr>
            <a:spLocks noChangeArrowheads="1"/>
          </p:cNvSpPr>
          <p:nvPr/>
        </p:nvSpPr>
        <p:spPr bwMode="auto">
          <a:xfrm rot="5400000">
            <a:off x="3351213" y="-2092325"/>
            <a:ext cx="642938" cy="6611937"/>
          </a:xfrm>
          <a:prstGeom prst="moon">
            <a:avLst>
              <a:gd name="adj" fmla="val 50000"/>
            </a:avLst>
          </a:prstGeom>
          <a:solidFill>
            <a:srgbClr val="99CCFF"/>
          </a:solidFill>
          <a:ln w="9525" algn="ctr">
            <a:solidFill>
              <a:srgbClr val="4D4D4D"/>
            </a:solidFill>
            <a:round/>
            <a:headEnd/>
            <a:tailEnd/>
          </a:ln>
          <a:scene3d>
            <a:camera prst="orthographicFront"/>
            <a:lightRig rig="threePt" dir="t"/>
          </a:scene3d>
          <a:sp3d>
            <a:bevelT/>
          </a:sp3d>
        </p:spPr>
        <p:txBody>
          <a:bodyPr lIns="90000" tIns="46800" rIns="90000" bIns="46800" anchor="ctr"/>
          <a:lstStyle/>
          <a:p>
            <a:pPr defTabSz="914400">
              <a:defRPr/>
            </a:pPr>
            <a:endParaRPr lang="en-CA" sz="1800">
              <a:solidFill>
                <a:srgbClr val="003399"/>
              </a:solidFill>
              <a:latin typeface="Arial" charset="0"/>
              <a:ea typeface="ＭＳ Ｐゴシック" pitchFamily="34" charset="-128"/>
              <a:cs typeface="Arial" charset="0"/>
            </a:endParaRPr>
          </a:p>
        </p:txBody>
      </p:sp>
      <p:sp>
        <p:nvSpPr>
          <p:cNvPr id="17414" name="TextBox 3"/>
          <p:cNvSpPr txBox="1">
            <a:spLocks noChangeArrowheads="1"/>
          </p:cNvSpPr>
          <p:nvPr/>
        </p:nvSpPr>
        <p:spPr bwMode="auto">
          <a:xfrm>
            <a:off x="2278063" y="949325"/>
            <a:ext cx="3251200" cy="276225"/>
          </a:xfrm>
          <a:prstGeom prst="rect">
            <a:avLst/>
          </a:prstGeom>
          <a:noFill/>
          <a:ln w="9525">
            <a:noFill/>
            <a:miter lim="800000"/>
            <a:headEnd/>
            <a:tailEnd/>
          </a:ln>
        </p:spPr>
        <p:txBody>
          <a:bodyPr>
            <a:spAutoFit/>
          </a:bodyPr>
          <a:lstStyle/>
          <a:p>
            <a:r>
              <a:rPr lang="en-CA" sz="1200" b="1">
                <a:solidFill>
                  <a:srgbClr val="000000"/>
                </a:solidFill>
              </a:rPr>
              <a:t>Future of the World:  Planning Scenarios</a:t>
            </a:r>
          </a:p>
        </p:txBody>
      </p:sp>
      <p:sp>
        <p:nvSpPr>
          <p:cNvPr id="27653" name="Flowchart: Direct Access Storage 4"/>
          <p:cNvSpPr>
            <a:spLocks noChangeArrowheads="1"/>
          </p:cNvSpPr>
          <p:nvPr/>
        </p:nvSpPr>
        <p:spPr bwMode="auto">
          <a:xfrm>
            <a:off x="431800" y="1587500"/>
            <a:ext cx="2147888" cy="620713"/>
          </a:xfrm>
          <a:prstGeom prst="flowChartMagneticDrum">
            <a:avLst/>
          </a:prstGeom>
          <a:solidFill>
            <a:schemeClr val="accent3">
              <a:lumMod val="40000"/>
              <a:lumOff val="60000"/>
            </a:schemeClr>
          </a:solidFill>
          <a:ln w="9525" algn="ctr">
            <a:solidFill>
              <a:schemeClr val="tx1"/>
            </a:solidFill>
            <a:round/>
            <a:headEnd/>
            <a:tailEnd/>
          </a:ln>
          <a:scene3d>
            <a:camera prst="orthographicFront"/>
            <a:lightRig rig="threePt" dir="t"/>
          </a:scene3d>
          <a:sp3d>
            <a:bevelT/>
          </a:sp3d>
        </p:spPr>
        <p:txBody>
          <a:bodyPr lIns="90000" tIns="46800" rIns="90000" bIns="46800" anchor="ctr"/>
          <a:lstStyle/>
          <a:p>
            <a:pPr defTabSz="914400">
              <a:defRPr/>
            </a:pPr>
            <a:endParaRPr lang="en-CA" sz="1400">
              <a:solidFill>
                <a:srgbClr val="003399"/>
              </a:solidFill>
              <a:latin typeface="Arial" charset="0"/>
              <a:ea typeface="ＭＳ Ｐゴシック" pitchFamily="34" charset="-128"/>
              <a:cs typeface="Arial" charset="0"/>
            </a:endParaRPr>
          </a:p>
        </p:txBody>
      </p:sp>
      <p:sp>
        <p:nvSpPr>
          <p:cNvPr id="6" name="Flowchart: Direct Access Storage 5"/>
          <p:cNvSpPr/>
          <p:nvPr/>
        </p:nvSpPr>
        <p:spPr bwMode="auto">
          <a:xfrm>
            <a:off x="2867025" y="1636713"/>
            <a:ext cx="2033588" cy="620712"/>
          </a:xfrm>
          <a:prstGeom prst="flowChartMagneticDrum">
            <a:avLst/>
          </a:prstGeom>
          <a:solidFill>
            <a:schemeClr val="accent3">
              <a:lumMod val="40000"/>
              <a:lumOff val="6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lIns="90000" tIns="46800" rIns="90000" bIns="46800" anchor="ctr"/>
          <a:lstStyle/>
          <a:p>
            <a:pPr defTabSz="914400">
              <a:defRPr/>
            </a:pPr>
            <a:endParaRPr lang="en-CA" sz="1400" dirty="0">
              <a:solidFill>
                <a:srgbClr val="3366FF"/>
              </a:solidFill>
              <a:latin typeface="Arial" charset="0"/>
              <a:ea typeface="MS PGothic" charset="0"/>
              <a:cs typeface="MS PGothic" charset="0"/>
            </a:endParaRPr>
          </a:p>
        </p:txBody>
      </p:sp>
      <p:sp>
        <p:nvSpPr>
          <p:cNvPr id="27655" name="Flowchart: Direct Access Storage 6"/>
          <p:cNvSpPr>
            <a:spLocks noChangeArrowheads="1"/>
          </p:cNvSpPr>
          <p:nvPr/>
        </p:nvSpPr>
        <p:spPr bwMode="auto">
          <a:xfrm>
            <a:off x="5253038" y="1662113"/>
            <a:ext cx="1811337" cy="620712"/>
          </a:xfrm>
          <a:prstGeom prst="flowChartMagneticDrum">
            <a:avLst/>
          </a:prstGeom>
          <a:solidFill>
            <a:schemeClr val="accent3">
              <a:lumMod val="40000"/>
              <a:lumOff val="60000"/>
            </a:schemeClr>
          </a:solidFill>
          <a:ln w="9525" algn="ctr">
            <a:solidFill>
              <a:srgbClr val="000000"/>
            </a:solidFill>
            <a:round/>
            <a:headEnd/>
            <a:tailEnd/>
          </a:ln>
          <a:scene3d>
            <a:camera prst="orthographicFront"/>
            <a:lightRig rig="threePt" dir="t"/>
          </a:scene3d>
          <a:sp3d>
            <a:bevelT/>
          </a:sp3d>
        </p:spPr>
        <p:txBody>
          <a:bodyPr lIns="90000" tIns="46800" rIns="90000" bIns="46800" anchor="ctr"/>
          <a:lstStyle/>
          <a:p>
            <a:pPr defTabSz="914400">
              <a:defRPr/>
            </a:pPr>
            <a:endParaRPr lang="en-CA" sz="1400">
              <a:solidFill>
                <a:srgbClr val="003399"/>
              </a:solidFill>
              <a:latin typeface="Arial" charset="0"/>
              <a:ea typeface="ＭＳ Ｐゴシック" pitchFamily="34" charset="-128"/>
              <a:cs typeface="Arial" charset="0"/>
            </a:endParaRPr>
          </a:p>
        </p:txBody>
      </p:sp>
      <p:sp>
        <p:nvSpPr>
          <p:cNvPr id="8" name="TextBox 7"/>
          <p:cNvSpPr txBox="1"/>
          <p:nvPr/>
        </p:nvSpPr>
        <p:spPr>
          <a:xfrm>
            <a:off x="831850" y="1622425"/>
            <a:ext cx="1039813" cy="576263"/>
          </a:xfrm>
          <a:prstGeom prst="rect">
            <a:avLst/>
          </a:prstGeom>
          <a:noFill/>
        </p:spPr>
        <p:txBody>
          <a:bodyPr>
            <a:spAutoFit/>
          </a:bodyPr>
          <a:lstStyle/>
          <a:p>
            <a:pPr algn="ctr">
              <a:defRPr/>
            </a:pPr>
            <a:r>
              <a:rPr lang="en-CA" sz="1050" b="1" dirty="0">
                <a:latin typeface="Arial Narrow" charset="0"/>
                <a:ea typeface="MS PGothic" charset="0"/>
                <a:cs typeface="MS PGothic" charset="0"/>
              </a:rPr>
              <a:t>Global Economic Performance</a:t>
            </a:r>
          </a:p>
        </p:txBody>
      </p:sp>
      <p:sp>
        <p:nvSpPr>
          <p:cNvPr id="9" name="TextBox 8"/>
          <p:cNvSpPr txBox="1"/>
          <p:nvPr/>
        </p:nvSpPr>
        <p:spPr>
          <a:xfrm>
            <a:off x="3136900" y="1670050"/>
            <a:ext cx="1193800" cy="577850"/>
          </a:xfrm>
          <a:prstGeom prst="rect">
            <a:avLst/>
          </a:prstGeom>
          <a:noFill/>
        </p:spPr>
        <p:txBody>
          <a:bodyPr>
            <a:spAutoFit/>
          </a:bodyPr>
          <a:lstStyle/>
          <a:p>
            <a:pPr algn="ctr">
              <a:defRPr/>
            </a:pPr>
            <a:r>
              <a:rPr lang="en-CA" sz="1050" b="1" dirty="0">
                <a:latin typeface="Arial Narrow" charset="0"/>
                <a:ea typeface="MS PGothic" charset="0"/>
                <a:cs typeface="MS PGothic" charset="0"/>
              </a:rPr>
              <a:t>Energy Supply/Demand Balances</a:t>
            </a:r>
          </a:p>
        </p:txBody>
      </p:sp>
      <p:sp>
        <p:nvSpPr>
          <p:cNvPr id="10" name="TextBox 9"/>
          <p:cNvSpPr txBox="1"/>
          <p:nvPr/>
        </p:nvSpPr>
        <p:spPr>
          <a:xfrm>
            <a:off x="5364163" y="1765300"/>
            <a:ext cx="1209675" cy="415925"/>
          </a:xfrm>
          <a:prstGeom prst="rect">
            <a:avLst/>
          </a:prstGeom>
          <a:noFill/>
        </p:spPr>
        <p:txBody>
          <a:bodyPr>
            <a:spAutoFit/>
          </a:bodyPr>
          <a:lstStyle/>
          <a:p>
            <a:pPr algn="ctr">
              <a:defRPr/>
            </a:pPr>
            <a:r>
              <a:rPr lang="en-CA" sz="1050" b="1" dirty="0">
                <a:latin typeface="Arial Narrow" charset="0"/>
                <a:ea typeface="MS PGothic" charset="0"/>
                <a:cs typeface="MS PGothic" charset="0"/>
              </a:rPr>
              <a:t>Geopolitical Considerations</a:t>
            </a:r>
          </a:p>
        </p:txBody>
      </p:sp>
      <p:sp>
        <p:nvSpPr>
          <p:cNvPr id="17427" name="Right Brace 10"/>
          <p:cNvSpPr>
            <a:spLocks/>
          </p:cNvSpPr>
          <p:nvPr/>
        </p:nvSpPr>
        <p:spPr bwMode="auto">
          <a:xfrm rot="5400000">
            <a:off x="3593307" y="-910431"/>
            <a:ext cx="266700" cy="6643687"/>
          </a:xfrm>
          <a:prstGeom prst="rightBrace">
            <a:avLst>
              <a:gd name="adj1" fmla="val 487143"/>
              <a:gd name="adj2" fmla="val 50000"/>
            </a:avLst>
          </a:prstGeom>
          <a:noFill/>
          <a:ln w="19050" algn="ctr">
            <a:solidFill>
              <a:schemeClr val="tx1"/>
            </a:solidFill>
            <a:round/>
            <a:headEnd/>
            <a:tailEnd/>
          </a:ln>
        </p:spPr>
        <p:txBody>
          <a:bodyPr lIns="90000" tIns="46800" rIns="90000" bIns="46800" anchor="ctr"/>
          <a:lstStyle/>
          <a:p>
            <a:pPr defTabSz="914400"/>
            <a:endParaRPr lang="en-CA" sz="1800">
              <a:solidFill>
                <a:srgbClr val="003399"/>
              </a:solidFill>
              <a:latin typeface="Arial" pitchFamily="34" charset="0"/>
            </a:endParaRPr>
          </a:p>
        </p:txBody>
      </p:sp>
      <p:sp>
        <p:nvSpPr>
          <p:cNvPr id="13" name="Chevron 12"/>
          <p:cNvSpPr/>
          <p:nvPr/>
        </p:nvSpPr>
        <p:spPr bwMode="auto">
          <a:xfrm>
            <a:off x="430213" y="2636838"/>
            <a:ext cx="1423987" cy="715963"/>
          </a:xfrm>
          <a:prstGeom prst="chevron">
            <a:avLst/>
          </a:prstGeom>
          <a:solidFill>
            <a:schemeClr val="bg1">
              <a:lumMod val="95000"/>
            </a:schemeClr>
          </a:solidFill>
          <a:ln w="9525" cap="flat" cmpd="sng" algn="ctr">
            <a:solidFill>
              <a:srgbClr val="4D4D4D"/>
            </a:solidFill>
            <a:prstDash val="solid"/>
            <a:round/>
            <a:headEnd type="none" w="med" len="med"/>
            <a:tailEnd type="none" w="med" len="med"/>
          </a:ln>
          <a:effectLst/>
          <a:scene3d>
            <a:camera prst="orthographicFront"/>
            <a:lightRig rig="threePt" dir="t"/>
          </a:scene3d>
          <a:sp3d>
            <a:bevelT/>
          </a:sp3d>
        </p:spPr>
        <p:txBody>
          <a:bodyPr lIns="90000" tIns="46800" rIns="90000" bIns="46800" anchor="ctr"/>
          <a:lstStyle/>
          <a:p>
            <a:pPr defTabSz="914400">
              <a:defRPr/>
            </a:pPr>
            <a:endParaRPr lang="en-CA" sz="1400">
              <a:solidFill>
                <a:srgbClr val="003399"/>
              </a:solidFill>
              <a:latin typeface="Arial" charset="0"/>
              <a:ea typeface="MS PGothic" charset="0"/>
              <a:cs typeface="MS PGothic" charset="0"/>
            </a:endParaRPr>
          </a:p>
        </p:txBody>
      </p:sp>
      <p:sp>
        <p:nvSpPr>
          <p:cNvPr id="14" name="Chevron 13"/>
          <p:cNvSpPr/>
          <p:nvPr/>
        </p:nvSpPr>
        <p:spPr bwMode="auto">
          <a:xfrm>
            <a:off x="1489075" y="2636838"/>
            <a:ext cx="1392238" cy="715963"/>
          </a:xfrm>
          <a:prstGeom prst="chevron">
            <a:avLst/>
          </a:prstGeom>
          <a:solidFill>
            <a:schemeClr val="bg1">
              <a:lumMod val="85000"/>
            </a:schemeClr>
          </a:solidFill>
          <a:ln w="9525" cap="flat" cmpd="sng" algn="ctr">
            <a:solidFill>
              <a:srgbClr val="4D4D4D"/>
            </a:solidFill>
            <a:prstDash val="solid"/>
            <a:round/>
            <a:headEnd type="none" w="med" len="med"/>
            <a:tailEnd type="none" w="med" len="med"/>
          </a:ln>
          <a:effectLst/>
          <a:scene3d>
            <a:camera prst="orthographicFront"/>
            <a:lightRig rig="threePt" dir="t"/>
          </a:scene3d>
          <a:sp3d>
            <a:bevelT/>
          </a:sp3d>
        </p:spPr>
        <p:txBody>
          <a:bodyPr lIns="90000" tIns="46800" rIns="90000" bIns="46800" anchor="ctr"/>
          <a:lstStyle/>
          <a:p>
            <a:pPr defTabSz="914400">
              <a:defRPr/>
            </a:pPr>
            <a:endParaRPr lang="en-CA" sz="1400">
              <a:solidFill>
                <a:srgbClr val="003399"/>
              </a:solidFill>
              <a:latin typeface="Arial" charset="0"/>
              <a:ea typeface="MS PGothic" charset="0"/>
              <a:cs typeface="MS PGothic" charset="0"/>
            </a:endParaRPr>
          </a:p>
        </p:txBody>
      </p:sp>
      <p:sp>
        <p:nvSpPr>
          <p:cNvPr id="15" name="Chevron 14"/>
          <p:cNvSpPr/>
          <p:nvPr/>
        </p:nvSpPr>
        <p:spPr bwMode="auto">
          <a:xfrm>
            <a:off x="2520950" y="2636838"/>
            <a:ext cx="1325563" cy="715963"/>
          </a:xfrm>
          <a:prstGeom prst="chevron">
            <a:avLst/>
          </a:prstGeom>
          <a:solidFill>
            <a:schemeClr val="bg1">
              <a:lumMod val="75000"/>
            </a:schemeClr>
          </a:solidFill>
          <a:ln w="9525" cap="flat" cmpd="sng" algn="ctr">
            <a:solidFill>
              <a:srgbClr val="4D4D4D"/>
            </a:solidFill>
            <a:prstDash val="solid"/>
            <a:round/>
            <a:headEnd type="none" w="med" len="med"/>
            <a:tailEnd type="none" w="med" len="med"/>
          </a:ln>
          <a:effectLst/>
          <a:scene3d>
            <a:camera prst="orthographicFront"/>
            <a:lightRig rig="threePt" dir="t"/>
          </a:scene3d>
          <a:sp3d>
            <a:bevelT/>
          </a:sp3d>
        </p:spPr>
        <p:txBody>
          <a:bodyPr lIns="90000" tIns="46800" rIns="90000" bIns="46800" anchor="ctr"/>
          <a:lstStyle/>
          <a:p>
            <a:pPr defTabSz="914400">
              <a:defRPr/>
            </a:pPr>
            <a:endParaRPr lang="en-CA" sz="1400">
              <a:solidFill>
                <a:srgbClr val="003399"/>
              </a:solidFill>
              <a:latin typeface="Arial" charset="0"/>
              <a:ea typeface="MS PGothic" charset="0"/>
              <a:cs typeface="MS PGothic" charset="0"/>
            </a:endParaRPr>
          </a:p>
        </p:txBody>
      </p:sp>
      <p:sp>
        <p:nvSpPr>
          <p:cNvPr id="16" name="Chevron 15"/>
          <p:cNvSpPr/>
          <p:nvPr/>
        </p:nvSpPr>
        <p:spPr bwMode="auto">
          <a:xfrm>
            <a:off x="3484563" y="2636838"/>
            <a:ext cx="1509712" cy="715963"/>
          </a:xfrm>
          <a:prstGeom prst="chevron">
            <a:avLst/>
          </a:prstGeom>
          <a:solidFill>
            <a:schemeClr val="bg1">
              <a:lumMod val="65000"/>
            </a:schemeClr>
          </a:solidFill>
          <a:ln w="9525" cap="flat" cmpd="sng" algn="ctr">
            <a:solidFill>
              <a:srgbClr val="4D4D4D"/>
            </a:solidFill>
            <a:prstDash val="solid"/>
            <a:round/>
            <a:headEnd type="none" w="med" len="med"/>
            <a:tailEnd type="none" w="med" len="med"/>
          </a:ln>
          <a:effectLst/>
          <a:scene3d>
            <a:camera prst="orthographicFront"/>
            <a:lightRig rig="threePt" dir="t"/>
          </a:scene3d>
          <a:sp3d>
            <a:bevelT/>
          </a:sp3d>
        </p:spPr>
        <p:txBody>
          <a:bodyPr lIns="90000" tIns="46800" rIns="90000" bIns="46800" anchor="ctr"/>
          <a:lstStyle/>
          <a:p>
            <a:pPr defTabSz="914400">
              <a:defRPr/>
            </a:pPr>
            <a:endParaRPr lang="en-CA" sz="1400">
              <a:solidFill>
                <a:srgbClr val="003399"/>
              </a:solidFill>
              <a:latin typeface="Arial" charset="0"/>
              <a:ea typeface="MS PGothic" charset="0"/>
              <a:cs typeface="MS PGothic" charset="0"/>
            </a:endParaRPr>
          </a:p>
        </p:txBody>
      </p:sp>
      <p:sp>
        <p:nvSpPr>
          <p:cNvPr id="17" name="TextBox 16"/>
          <p:cNvSpPr txBox="1"/>
          <p:nvPr/>
        </p:nvSpPr>
        <p:spPr>
          <a:xfrm>
            <a:off x="620713" y="2732088"/>
            <a:ext cx="1163637" cy="415925"/>
          </a:xfrm>
          <a:prstGeom prst="rect">
            <a:avLst/>
          </a:prstGeom>
          <a:noFill/>
        </p:spPr>
        <p:txBody>
          <a:bodyPr>
            <a:spAutoFit/>
          </a:bodyPr>
          <a:lstStyle/>
          <a:p>
            <a:pPr algn="ctr">
              <a:defRPr/>
            </a:pPr>
            <a:r>
              <a:rPr lang="en-CA" sz="1050" b="1" dirty="0">
                <a:latin typeface="Arial Narrow" charset="0"/>
                <a:ea typeface="MS PGothic" charset="0"/>
                <a:cs typeface="MS PGothic" charset="0"/>
              </a:rPr>
              <a:t>Atlantic Basin:</a:t>
            </a:r>
          </a:p>
          <a:p>
            <a:pPr algn="ctr">
              <a:defRPr/>
            </a:pPr>
            <a:r>
              <a:rPr lang="en-CA" sz="1050" b="1" dirty="0">
                <a:latin typeface="Arial Narrow" charset="0"/>
                <a:ea typeface="MS PGothic" charset="0"/>
                <a:cs typeface="MS PGothic" charset="0"/>
              </a:rPr>
              <a:t>US GOM</a:t>
            </a:r>
          </a:p>
        </p:txBody>
      </p:sp>
      <p:sp>
        <p:nvSpPr>
          <p:cNvPr id="18" name="TextBox 17"/>
          <p:cNvSpPr txBox="1"/>
          <p:nvPr/>
        </p:nvSpPr>
        <p:spPr>
          <a:xfrm>
            <a:off x="1655763" y="2732088"/>
            <a:ext cx="1163637" cy="415925"/>
          </a:xfrm>
          <a:prstGeom prst="rect">
            <a:avLst/>
          </a:prstGeom>
          <a:noFill/>
        </p:spPr>
        <p:txBody>
          <a:bodyPr>
            <a:spAutoFit/>
          </a:bodyPr>
          <a:lstStyle/>
          <a:p>
            <a:pPr algn="ctr">
              <a:defRPr/>
            </a:pPr>
            <a:r>
              <a:rPr lang="en-CA" sz="1050" b="1" dirty="0">
                <a:latin typeface="Arial Narrow" charset="0"/>
                <a:ea typeface="MS PGothic" charset="0"/>
                <a:cs typeface="MS PGothic" charset="0"/>
              </a:rPr>
              <a:t>Atlantic Basins:</a:t>
            </a:r>
          </a:p>
          <a:p>
            <a:pPr algn="ctr">
              <a:defRPr/>
            </a:pPr>
            <a:r>
              <a:rPr lang="en-CA" sz="1050" b="1" dirty="0">
                <a:latin typeface="Arial Narrow" charset="0"/>
                <a:ea typeface="MS PGothic" charset="0"/>
                <a:cs typeface="MS PGothic" charset="0"/>
              </a:rPr>
              <a:t>Brazil</a:t>
            </a:r>
          </a:p>
        </p:txBody>
      </p:sp>
      <p:sp>
        <p:nvSpPr>
          <p:cNvPr id="19" name="TextBox 18"/>
          <p:cNvSpPr txBox="1"/>
          <p:nvPr/>
        </p:nvSpPr>
        <p:spPr>
          <a:xfrm>
            <a:off x="2636838" y="2732088"/>
            <a:ext cx="1163637" cy="415925"/>
          </a:xfrm>
          <a:prstGeom prst="rect">
            <a:avLst/>
          </a:prstGeom>
          <a:noFill/>
        </p:spPr>
        <p:txBody>
          <a:bodyPr>
            <a:spAutoFit/>
          </a:bodyPr>
          <a:lstStyle/>
          <a:p>
            <a:pPr algn="ctr">
              <a:defRPr/>
            </a:pPr>
            <a:r>
              <a:rPr lang="en-CA" sz="1050" b="1" dirty="0">
                <a:latin typeface="Arial Narrow" charset="0"/>
                <a:ea typeface="MS PGothic" charset="0"/>
                <a:cs typeface="MS PGothic" charset="0"/>
              </a:rPr>
              <a:t>Alaska </a:t>
            </a:r>
            <a:r>
              <a:rPr lang="en-CA" sz="1050" b="1" dirty="0" smtClean="0">
                <a:latin typeface="Arial Narrow" charset="0"/>
                <a:ea typeface="MS PGothic" charset="0"/>
                <a:cs typeface="MS PGothic" charset="0"/>
              </a:rPr>
              <a:t>North Slope</a:t>
            </a:r>
            <a:endParaRPr lang="en-CA" sz="1050" b="1" dirty="0">
              <a:latin typeface="Arial Narrow" charset="0"/>
              <a:ea typeface="MS PGothic" charset="0"/>
              <a:cs typeface="MS PGothic" charset="0"/>
            </a:endParaRPr>
          </a:p>
        </p:txBody>
      </p:sp>
      <p:sp>
        <p:nvSpPr>
          <p:cNvPr id="20" name="Chevron 19"/>
          <p:cNvSpPr/>
          <p:nvPr/>
        </p:nvSpPr>
        <p:spPr bwMode="auto">
          <a:xfrm>
            <a:off x="4619625" y="2636838"/>
            <a:ext cx="1504950" cy="715963"/>
          </a:xfrm>
          <a:prstGeom prst="chevron">
            <a:avLst/>
          </a:prstGeom>
          <a:solidFill>
            <a:schemeClr val="bg1">
              <a:lumMod val="50000"/>
            </a:schemeClr>
          </a:solidFill>
          <a:ln w="9525" cap="flat" cmpd="sng" algn="ctr">
            <a:solidFill>
              <a:srgbClr val="4D4D4D"/>
            </a:solidFill>
            <a:prstDash val="solid"/>
            <a:round/>
            <a:headEnd type="none" w="med" len="med"/>
            <a:tailEnd type="none" w="med" len="med"/>
          </a:ln>
          <a:effectLst/>
          <a:scene3d>
            <a:camera prst="orthographicFront"/>
            <a:lightRig rig="threePt" dir="t"/>
          </a:scene3d>
          <a:sp3d>
            <a:bevelT/>
          </a:sp3d>
        </p:spPr>
        <p:txBody>
          <a:bodyPr lIns="90000" tIns="46800" rIns="90000" bIns="46800" anchor="ctr"/>
          <a:lstStyle/>
          <a:p>
            <a:pPr defTabSz="914400">
              <a:defRPr/>
            </a:pPr>
            <a:endParaRPr lang="en-CA" sz="1400">
              <a:solidFill>
                <a:srgbClr val="003399"/>
              </a:solidFill>
              <a:latin typeface="Arial" charset="0"/>
              <a:ea typeface="MS PGothic" charset="0"/>
              <a:cs typeface="MS PGothic" charset="0"/>
            </a:endParaRPr>
          </a:p>
        </p:txBody>
      </p:sp>
      <p:sp>
        <p:nvSpPr>
          <p:cNvPr id="21" name="TextBox 20"/>
          <p:cNvSpPr txBox="1"/>
          <p:nvPr/>
        </p:nvSpPr>
        <p:spPr>
          <a:xfrm>
            <a:off x="3711575" y="2732088"/>
            <a:ext cx="1165225" cy="254000"/>
          </a:xfrm>
          <a:prstGeom prst="rect">
            <a:avLst/>
          </a:prstGeom>
          <a:noFill/>
        </p:spPr>
        <p:txBody>
          <a:bodyPr>
            <a:spAutoFit/>
          </a:bodyPr>
          <a:lstStyle/>
          <a:p>
            <a:pPr algn="ctr">
              <a:defRPr/>
            </a:pPr>
            <a:r>
              <a:rPr lang="en-CA" sz="1050" b="1" dirty="0">
                <a:solidFill>
                  <a:schemeClr val="bg1"/>
                </a:solidFill>
                <a:latin typeface="Arial Narrow" charset="0"/>
                <a:ea typeface="MS PGothic" charset="0"/>
                <a:cs typeface="MS PGothic" charset="0"/>
              </a:rPr>
              <a:t>UK North Sea</a:t>
            </a:r>
          </a:p>
        </p:txBody>
      </p:sp>
      <p:sp>
        <p:nvSpPr>
          <p:cNvPr id="22" name="TextBox 21"/>
          <p:cNvSpPr txBox="1"/>
          <p:nvPr/>
        </p:nvSpPr>
        <p:spPr>
          <a:xfrm>
            <a:off x="4884738" y="2732088"/>
            <a:ext cx="1165225" cy="254000"/>
          </a:xfrm>
          <a:prstGeom prst="rect">
            <a:avLst/>
          </a:prstGeom>
          <a:noFill/>
        </p:spPr>
        <p:txBody>
          <a:bodyPr>
            <a:spAutoFit/>
          </a:bodyPr>
          <a:lstStyle/>
          <a:p>
            <a:pPr algn="ctr">
              <a:defRPr/>
            </a:pPr>
            <a:r>
              <a:rPr lang="en-CA" sz="1050" b="1" dirty="0">
                <a:solidFill>
                  <a:schemeClr val="bg1"/>
                </a:solidFill>
                <a:latin typeface="Arial Narrow" charset="0"/>
                <a:ea typeface="MS PGothic" charset="0"/>
                <a:cs typeface="MS PGothic" charset="0"/>
              </a:rPr>
              <a:t>Shale Gas Plays</a:t>
            </a:r>
          </a:p>
        </p:txBody>
      </p:sp>
      <p:sp>
        <p:nvSpPr>
          <p:cNvPr id="23" name="Chevron 22"/>
          <p:cNvSpPr/>
          <p:nvPr/>
        </p:nvSpPr>
        <p:spPr bwMode="auto">
          <a:xfrm>
            <a:off x="5749925" y="2636838"/>
            <a:ext cx="1392238" cy="715963"/>
          </a:xfrm>
          <a:prstGeom prst="chevron">
            <a:avLst/>
          </a:prstGeom>
          <a:solidFill>
            <a:schemeClr val="bg2">
              <a:lumMod val="25000"/>
            </a:schemeClr>
          </a:solidFill>
          <a:ln w="9525" cap="flat" cmpd="sng" algn="ctr">
            <a:solidFill>
              <a:srgbClr val="4D4D4D"/>
            </a:solidFill>
            <a:prstDash val="solid"/>
            <a:round/>
            <a:headEnd type="none" w="med" len="med"/>
            <a:tailEnd type="none" w="med" len="med"/>
          </a:ln>
          <a:effectLst/>
          <a:scene3d>
            <a:camera prst="orthographicFront"/>
            <a:lightRig rig="threePt" dir="t"/>
          </a:scene3d>
          <a:sp3d>
            <a:bevelT/>
          </a:sp3d>
        </p:spPr>
        <p:txBody>
          <a:bodyPr lIns="90000" tIns="46800" rIns="90000" bIns="46800" anchor="ctr"/>
          <a:lstStyle/>
          <a:p>
            <a:pPr defTabSz="914400">
              <a:defRPr/>
            </a:pPr>
            <a:endParaRPr lang="en-CA" sz="1400">
              <a:solidFill>
                <a:srgbClr val="003399"/>
              </a:solidFill>
              <a:latin typeface="Arial" charset="0"/>
              <a:ea typeface="MS PGothic" charset="0"/>
              <a:cs typeface="MS PGothic" charset="0"/>
            </a:endParaRPr>
          </a:p>
        </p:txBody>
      </p:sp>
      <p:sp>
        <p:nvSpPr>
          <p:cNvPr id="24" name="TextBox 23"/>
          <p:cNvSpPr txBox="1"/>
          <p:nvPr/>
        </p:nvSpPr>
        <p:spPr>
          <a:xfrm>
            <a:off x="5942013" y="2732088"/>
            <a:ext cx="1262062" cy="430212"/>
          </a:xfrm>
          <a:prstGeom prst="rect">
            <a:avLst/>
          </a:prstGeom>
          <a:noFill/>
        </p:spPr>
        <p:txBody>
          <a:bodyPr>
            <a:spAutoFit/>
          </a:bodyPr>
          <a:lstStyle/>
          <a:p>
            <a:pPr algn="ctr">
              <a:defRPr/>
            </a:pPr>
            <a:r>
              <a:rPr lang="en-CA" sz="1050" b="1" dirty="0">
                <a:solidFill>
                  <a:schemeClr val="bg1"/>
                </a:solidFill>
                <a:latin typeface="Arial Narrow" charset="0"/>
                <a:ea typeface="MS PGothic" charset="0"/>
                <a:cs typeface="MS PGothic" charset="0"/>
              </a:rPr>
              <a:t>Other Basins:</a:t>
            </a:r>
          </a:p>
          <a:p>
            <a:pPr algn="ctr">
              <a:defRPr/>
            </a:pPr>
            <a:r>
              <a:rPr lang="en-CA" sz="1050" b="1" dirty="0">
                <a:solidFill>
                  <a:schemeClr val="bg1"/>
                </a:solidFill>
                <a:latin typeface="Arial Narrow" charset="0"/>
                <a:ea typeface="MS PGothic" charset="0"/>
                <a:cs typeface="MS PGothic" charset="0"/>
              </a:rPr>
              <a:t>Africa, Asia</a:t>
            </a:r>
          </a:p>
        </p:txBody>
      </p:sp>
      <p:sp>
        <p:nvSpPr>
          <p:cNvPr id="17452" name="Right Brace 24"/>
          <p:cNvSpPr>
            <a:spLocks/>
          </p:cNvSpPr>
          <p:nvPr/>
        </p:nvSpPr>
        <p:spPr bwMode="auto">
          <a:xfrm rot="5400000">
            <a:off x="3566319" y="215107"/>
            <a:ext cx="266700" cy="6697662"/>
          </a:xfrm>
          <a:prstGeom prst="rightBrace">
            <a:avLst>
              <a:gd name="adj1" fmla="val 487148"/>
              <a:gd name="adj2" fmla="val 50000"/>
            </a:avLst>
          </a:prstGeom>
          <a:noFill/>
          <a:ln w="19050" algn="ctr">
            <a:solidFill>
              <a:schemeClr val="tx1"/>
            </a:solidFill>
            <a:round/>
            <a:headEnd/>
            <a:tailEnd/>
          </a:ln>
        </p:spPr>
        <p:txBody>
          <a:bodyPr lIns="90000" tIns="46800" rIns="90000" bIns="46800" anchor="ctr"/>
          <a:lstStyle/>
          <a:p>
            <a:pPr defTabSz="914400"/>
            <a:endParaRPr lang="en-CA" sz="1800">
              <a:solidFill>
                <a:srgbClr val="003399"/>
              </a:solidFill>
              <a:latin typeface="Arial" pitchFamily="34" charset="0"/>
            </a:endParaRPr>
          </a:p>
        </p:txBody>
      </p:sp>
      <p:sp>
        <p:nvSpPr>
          <p:cNvPr id="27673" name="Rounded Rectangle 25"/>
          <p:cNvSpPr>
            <a:spLocks noChangeArrowheads="1"/>
          </p:cNvSpPr>
          <p:nvPr/>
        </p:nvSpPr>
        <p:spPr bwMode="auto">
          <a:xfrm>
            <a:off x="431800" y="3830638"/>
            <a:ext cx="2035175" cy="646112"/>
          </a:xfrm>
          <a:prstGeom prst="roundRect">
            <a:avLst>
              <a:gd name="adj" fmla="val 16667"/>
            </a:avLst>
          </a:prstGeom>
          <a:solidFill>
            <a:schemeClr val="accent3">
              <a:lumMod val="75000"/>
            </a:schemeClr>
          </a:solidFill>
          <a:ln w="9525" algn="ctr">
            <a:solidFill>
              <a:srgbClr val="4D4D4D"/>
            </a:solidFill>
            <a:round/>
            <a:headEnd/>
            <a:tailEnd/>
          </a:ln>
          <a:scene3d>
            <a:camera prst="orthographicFront"/>
            <a:lightRig rig="threePt" dir="t"/>
          </a:scene3d>
          <a:sp3d>
            <a:bevelT/>
          </a:sp3d>
        </p:spPr>
        <p:txBody>
          <a:bodyPr lIns="90000" tIns="46800" rIns="90000" bIns="46800" anchor="ctr"/>
          <a:lstStyle/>
          <a:p>
            <a:pPr defTabSz="914400">
              <a:defRPr/>
            </a:pPr>
            <a:endParaRPr lang="en-CA" sz="1400" dirty="0">
              <a:solidFill>
                <a:schemeClr val="bg1"/>
              </a:solidFill>
              <a:latin typeface="Arial" charset="0"/>
              <a:ea typeface="ＭＳ Ｐゴシック" pitchFamily="34" charset="-128"/>
              <a:cs typeface="Arial" charset="0"/>
            </a:endParaRPr>
          </a:p>
        </p:txBody>
      </p:sp>
      <p:sp>
        <p:nvSpPr>
          <p:cNvPr id="17456" name="TextBox 26"/>
          <p:cNvSpPr txBox="1">
            <a:spLocks noChangeArrowheads="1"/>
          </p:cNvSpPr>
          <p:nvPr/>
        </p:nvSpPr>
        <p:spPr bwMode="auto">
          <a:xfrm>
            <a:off x="631825" y="3867150"/>
            <a:ext cx="1619250" cy="430213"/>
          </a:xfrm>
          <a:prstGeom prst="rect">
            <a:avLst/>
          </a:prstGeom>
          <a:noFill/>
          <a:ln w="9525">
            <a:noFill/>
            <a:miter lim="800000"/>
            <a:headEnd/>
            <a:tailEnd/>
          </a:ln>
        </p:spPr>
        <p:txBody>
          <a:bodyPr>
            <a:spAutoFit/>
          </a:bodyPr>
          <a:lstStyle/>
          <a:p>
            <a:pPr algn="ctr"/>
            <a:r>
              <a:rPr lang="en-CA" sz="1100" b="1">
                <a:solidFill>
                  <a:schemeClr val="bg1"/>
                </a:solidFill>
              </a:rPr>
              <a:t>Above Ground Operating Environment</a:t>
            </a:r>
          </a:p>
        </p:txBody>
      </p:sp>
      <p:sp>
        <p:nvSpPr>
          <p:cNvPr id="27675" name="Rounded Rectangle 27"/>
          <p:cNvSpPr>
            <a:spLocks noChangeArrowheads="1"/>
          </p:cNvSpPr>
          <p:nvPr/>
        </p:nvSpPr>
        <p:spPr bwMode="auto">
          <a:xfrm>
            <a:off x="2679700" y="3835400"/>
            <a:ext cx="2035175" cy="641350"/>
          </a:xfrm>
          <a:prstGeom prst="roundRect">
            <a:avLst>
              <a:gd name="adj" fmla="val 16667"/>
            </a:avLst>
          </a:prstGeom>
          <a:solidFill>
            <a:schemeClr val="accent3">
              <a:lumMod val="75000"/>
            </a:schemeClr>
          </a:solidFill>
          <a:ln w="9525" algn="ctr">
            <a:solidFill>
              <a:srgbClr val="4D4D4D"/>
            </a:solidFill>
            <a:round/>
            <a:headEnd/>
            <a:tailEnd/>
          </a:ln>
          <a:scene3d>
            <a:camera prst="orthographicFront"/>
            <a:lightRig rig="threePt" dir="t"/>
          </a:scene3d>
          <a:sp3d>
            <a:bevelT/>
          </a:sp3d>
        </p:spPr>
        <p:txBody>
          <a:bodyPr lIns="90000" tIns="46800" rIns="90000" bIns="46800" anchor="ctr"/>
          <a:lstStyle/>
          <a:p>
            <a:pPr defTabSz="914400">
              <a:defRPr/>
            </a:pPr>
            <a:endParaRPr lang="en-CA" sz="1400">
              <a:solidFill>
                <a:srgbClr val="003399"/>
              </a:solidFill>
              <a:latin typeface="Arial" charset="0"/>
              <a:ea typeface="ＭＳ Ｐゴシック" pitchFamily="34" charset="-128"/>
              <a:cs typeface="Arial" charset="0"/>
            </a:endParaRPr>
          </a:p>
        </p:txBody>
      </p:sp>
      <p:sp>
        <p:nvSpPr>
          <p:cNvPr id="17460" name="TextBox 28"/>
          <p:cNvSpPr txBox="1">
            <a:spLocks noChangeArrowheads="1"/>
          </p:cNvSpPr>
          <p:nvPr/>
        </p:nvSpPr>
        <p:spPr bwMode="auto">
          <a:xfrm>
            <a:off x="2916238" y="3941763"/>
            <a:ext cx="1698625" cy="431800"/>
          </a:xfrm>
          <a:prstGeom prst="rect">
            <a:avLst/>
          </a:prstGeom>
          <a:noFill/>
          <a:ln w="9525">
            <a:noFill/>
            <a:miter lim="800000"/>
            <a:headEnd/>
            <a:tailEnd/>
          </a:ln>
        </p:spPr>
        <p:txBody>
          <a:bodyPr>
            <a:spAutoFit/>
          </a:bodyPr>
          <a:lstStyle/>
          <a:p>
            <a:pPr algn="ctr"/>
            <a:r>
              <a:rPr lang="en-CA" sz="1100" b="1">
                <a:solidFill>
                  <a:schemeClr val="bg1"/>
                </a:solidFill>
              </a:rPr>
              <a:t>Market Outlook and New Source Activity</a:t>
            </a:r>
          </a:p>
        </p:txBody>
      </p:sp>
      <p:sp>
        <p:nvSpPr>
          <p:cNvPr id="27677" name="Rounded Rectangle 29"/>
          <p:cNvSpPr>
            <a:spLocks noChangeArrowheads="1"/>
          </p:cNvSpPr>
          <p:nvPr/>
        </p:nvSpPr>
        <p:spPr bwMode="auto">
          <a:xfrm>
            <a:off x="4987925" y="3841750"/>
            <a:ext cx="2036763" cy="652463"/>
          </a:xfrm>
          <a:prstGeom prst="roundRect">
            <a:avLst>
              <a:gd name="adj" fmla="val 16667"/>
            </a:avLst>
          </a:prstGeom>
          <a:solidFill>
            <a:schemeClr val="accent3">
              <a:lumMod val="75000"/>
            </a:schemeClr>
          </a:solidFill>
          <a:ln w="9525" algn="ctr">
            <a:solidFill>
              <a:srgbClr val="4D4D4D"/>
            </a:solidFill>
            <a:round/>
            <a:headEnd/>
            <a:tailEnd/>
          </a:ln>
          <a:scene3d>
            <a:camera prst="orthographicFront"/>
            <a:lightRig rig="threePt" dir="t"/>
          </a:scene3d>
          <a:sp3d>
            <a:bevelT/>
          </a:sp3d>
        </p:spPr>
        <p:txBody>
          <a:bodyPr lIns="90000" tIns="46800" rIns="90000" bIns="46800" anchor="ctr"/>
          <a:lstStyle/>
          <a:p>
            <a:pPr defTabSz="914400">
              <a:defRPr/>
            </a:pPr>
            <a:endParaRPr lang="en-CA" sz="1400">
              <a:solidFill>
                <a:srgbClr val="003399"/>
              </a:solidFill>
              <a:latin typeface="Arial" charset="0"/>
              <a:ea typeface="ＭＳ Ｐゴシック" pitchFamily="34" charset="-128"/>
              <a:cs typeface="Arial" charset="0"/>
            </a:endParaRPr>
          </a:p>
        </p:txBody>
      </p:sp>
      <p:sp>
        <p:nvSpPr>
          <p:cNvPr id="17464" name="TextBox 30"/>
          <p:cNvSpPr txBox="1">
            <a:spLocks noChangeArrowheads="1"/>
          </p:cNvSpPr>
          <p:nvPr/>
        </p:nvSpPr>
        <p:spPr bwMode="auto">
          <a:xfrm>
            <a:off x="5081588" y="3930650"/>
            <a:ext cx="1906587" cy="431800"/>
          </a:xfrm>
          <a:prstGeom prst="rect">
            <a:avLst/>
          </a:prstGeom>
          <a:noFill/>
          <a:ln w="9525">
            <a:noFill/>
            <a:miter lim="800000"/>
            <a:headEnd/>
            <a:tailEnd/>
          </a:ln>
        </p:spPr>
        <p:txBody>
          <a:bodyPr>
            <a:spAutoFit/>
          </a:bodyPr>
          <a:lstStyle/>
          <a:p>
            <a:pPr algn="ctr"/>
            <a:r>
              <a:rPr lang="en-CA" sz="1100" b="1">
                <a:solidFill>
                  <a:schemeClr val="bg1"/>
                </a:solidFill>
              </a:rPr>
              <a:t>Competitor Landscape in Target Segments</a:t>
            </a:r>
          </a:p>
        </p:txBody>
      </p:sp>
      <p:sp>
        <p:nvSpPr>
          <p:cNvPr id="17465" name="Right Brace 31"/>
          <p:cNvSpPr>
            <a:spLocks/>
          </p:cNvSpPr>
          <p:nvPr/>
        </p:nvSpPr>
        <p:spPr bwMode="auto">
          <a:xfrm rot="5400000">
            <a:off x="3563938" y="1341438"/>
            <a:ext cx="266700" cy="6648450"/>
          </a:xfrm>
          <a:prstGeom prst="rightBrace">
            <a:avLst>
              <a:gd name="adj1" fmla="val 487146"/>
              <a:gd name="adj2" fmla="val 50000"/>
            </a:avLst>
          </a:prstGeom>
          <a:noFill/>
          <a:ln w="19050" algn="ctr">
            <a:solidFill>
              <a:schemeClr val="tx1"/>
            </a:solidFill>
            <a:round/>
            <a:headEnd/>
            <a:tailEnd/>
          </a:ln>
        </p:spPr>
        <p:txBody>
          <a:bodyPr lIns="90000" tIns="46800" rIns="90000" bIns="46800" anchor="ctr"/>
          <a:lstStyle/>
          <a:p>
            <a:pPr defTabSz="914400"/>
            <a:endParaRPr lang="en-CA" sz="1800">
              <a:solidFill>
                <a:srgbClr val="003399"/>
              </a:solidFill>
              <a:latin typeface="Arial" pitchFamily="34" charset="0"/>
            </a:endParaRPr>
          </a:p>
        </p:txBody>
      </p:sp>
      <p:sp>
        <p:nvSpPr>
          <p:cNvPr id="33" name="Snip Diagonal Corner Rectangle 32"/>
          <p:cNvSpPr/>
          <p:nvPr/>
        </p:nvSpPr>
        <p:spPr bwMode="auto">
          <a:xfrm>
            <a:off x="449263" y="4873625"/>
            <a:ext cx="6511925" cy="465138"/>
          </a:xfrm>
          <a:prstGeom prst="snip2DiagRect">
            <a:avLst/>
          </a:prstGeom>
          <a:solidFill>
            <a:srgbClr val="FFFF00"/>
          </a:solidFill>
          <a:ln w="9525" cap="flat" cmpd="sng" algn="ctr">
            <a:solidFill>
              <a:srgbClr val="4D4D4D"/>
            </a:solidFill>
            <a:prstDash val="solid"/>
            <a:round/>
            <a:headEnd type="none" w="med" len="med"/>
            <a:tailEnd type="none" w="med" len="med"/>
          </a:ln>
          <a:effectLst/>
          <a:scene3d>
            <a:camera prst="orthographicFront"/>
            <a:lightRig rig="threePt" dir="t"/>
          </a:scene3d>
          <a:sp3d>
            <a:bevelT/>
          </a:sp3d>
        </p:spPr>
        <p:txBody>
          <a:bodyPr lIns="90000" tIns="46800" rIns="90000" bIns="46800" anchor="ctr"/>
          <a:lstStyle/>
          <a:p>
            <a:pPr defTabSz="914400">
              <a:defRPr/>
            </a:pPr>
            <a:endParaRPr lang="en-CA" sz="1800">
              <a:solidFill>
                <a:srgbClr val="003399"/>
              </a:solidFill>
              <a:latin typeface="Arial" charset="0"/>
              <a:ea typeface="MS PGothic" charset="0"/>
              <a:cs typeface="MS PGothic" charset="0"/>
            </a:endParaRPr>
          </a:p>
        </p:txBody>
      </p:sp>
      <p:sp>
        <p:nvSpPr>
          <p:cNvPr id="17469" name="TextBox 33"/>
          <p:cNvSpPr txBox="1">
            <a:spLocks noChangeArrowheads="1"/>
          </p:cNvSpPr>
          <p:nvPr/>
        </p:nvSpPr>
        <p:spPr bwMode="auto">
          <a:xfrm>
            <a:off x="1233488" y="4986338"/>
            <a:ext cx="4960937" cy="307975"/>
          </a:xfrm>
          <a:prstGeom prst="rect">
            <a:avLst/>
          </a:prstGeom>
          <a:noFill/>
          <a:ln w="9525">
            <a:noFill/>
            <a:miter lim="800000"/>
            <a:headEnd/>
            <a:tailEnd/>
          </a:ln>
        </p:spPr>
        <p:txBody>
          <a:bodyPr>
            <a:spAutoFit/>
          </a:bodyPr>
          <a:lstStyle/>
          <a:p>
            <a:pPr algn="ctr"/>
            <a:r>
              <a:rPr lang="en-CA" sz="1400" b="1"/>
              <a:t>IOC Targets, Objectives, and Filters</a:t>
            </a:r>
          </a:p>
        </p:txBody>
      </p:sp>
      <p:sp>
        <p:nvSpPr>
          <p:cNvPr id="17470" name="Right Brace 34"/>
          <p:cNvSpPr>
            <a:spLocks/>
          </p:cNvSpPr>
          <p:nvPr/>
        </p:nvSpPr>
        <p:spPr bwMode="auto">
          <a:xfrm rot="5400000">
            <a:off x="3570288" y="2174875"/>
            <a:ext cx="266700" cy="6648450"/>
          </a:xfrm>
          <a:prstGeom prst="rightBrace">
            <a:avLst>
              <a:gd name="adj1" fmla="val 487146"/>
              <a:gd name="adj2" fmla="val 50000"/>
            </a:avLst>
          </a:prstGeom>
          <a:noFill/>
          <a:ln w="19050" algn="ctr">
            <a:solidFill>
              <a:schemeClr val="tx1"/>
            </a:solidFill>
            <a:round/>
            <a:headEnd/>
            <a:tailEnd/>
          </a:ln>
        </p:spPr>
        <p:txBody>
          <a:bodyPr lIns="90000" tIns="46800" rIns="90000" bIns="46800" anchor="ctr"/>
          <a:lstStyle/>
          <a:p>
            <a:pPr defTabSz="914400"/>
            <a:endParaRPr lang="en-CA" sz="1800">
              <a:solidFill>
                <a:srgbClr val="003399"/>
              </a:solidFill>
              <a:latin typeface="Arial" pitchFamily="34" charset="0"/>
            </a:endParaRPr>
          </a:p>
        </p:txBody>
      </p:sp>
      <p:sp>
        <p:nvSpPr>
          <p:cNvPr id="17471" name="Right Bracket 44"/>
          <p:cNvSpPr>
            <a:spLocks/>
          </p:cNvSpPr>
          <p:nvPr/>
        </p:nvSpPr>
        <p:spPr bwMode="auto">
          <a:xfrm>
            <a:off x="7223125" y="906463"/>
            <a:ext cx="138113" cy="1465262"/>
          </a:xfrm>
          <a:prstGeom prst="rightBracket">
            <a:avLst>
              <a:gd name="adj" fmla="val 8301"/>
            </a:avLst>
          </a:prstGeom>
          <a:noFill/>
          <a:ln w="22225" algn="ctr">
            <a:solidFill>
              <a:srgbClr val="000000"/>
            </a:solidFill>
            <a:round/>
            <a:headEnd/>
            <a:tailEnd/>
          </a:ln>
        </p:spPr>
        <p:txBody>
          <a:bodyPr lIns="90000" tIns="46800" rIns="90000" bIns="46800" anchor="ctr"/>
          <a:lstStyle/>
          <a:p>
            <a:pPr defTabSz="914400"/>
            <a:endParaRPr lang="en-CA" sz="1800">
              <a:solidFill>
                <a:srgbClr val="003399"/>
              </a:solidFill>
              <a:latin typeface="Arial" pitchFamily="34" charset="0"/>
            </a:endParaRPr>
          </a:p>
        </p:txBody>
      </p:sp>
      <p:sp>
        <p:nvSpPr>
          <p:cNvPr id="17472" name="Right Bracket 45"/>
          <p:cNvSpPr>
            <a:spLocks/>
          </p:cNvSpPr>
          <p:nvPr/>
        </p:nvSpPr>
        <p:spPr bwMode="auto">
          <a:xfrm>
            <a:off x="7219950" y="2579688"/>
            <a:ext cx="141288" cy="793750"/>
          </a:xfrm>
          <a:prstGeom prst="rightBracket">
            <a:avLst>
              <a:gd name="adj" fmla="val 8323"/>
            </a:avLst>
          </a:prstGeom>
          <a:noFill/>
          <a:ln w="22225" algn="ctr">
            <a:solidFill>
              <a:srgbClr val="000000"/>
            </a:solidFill>
            <a:round/>
            <a:headEnd/>
            <a:tailEnd/>
          </a:ln>
        </p:spPr>
        <p:txBody>
          <a:bodyPr lIns="90000" tIns="46800" rIns="90000" bIns="46800" anchor="ctr"/>
          <a:lstStyle/>
          <a:p>
            <a:pPr defTabSz="914400"/>
            <a:endParaRPr lang="en-CA" sz="1800">
              <a:solidFill>
                <a:srgbClr val="003399"/>
              </a:solidFill>
              <a:latin typeface="Arial" pitchFamily="34" charset="0"/>
            </a:endParaRPr>
          </a:p>
        </p:txBody>
      </p:sp>
      <p:sp>
        <p:nvSpPr>
          <p:cNvPr id="17473" name="Right Bracket 46"/>
          <p:cNvSpPr>
            <a:spLocks/>
          </p:cNvSpPr>
          <p:nvPr/>
        </p:nvSpPr>
        <p:spPr bwMode="auto">
          <a:xfrm>
            <a:off x="7229475" y="3498850"/>
            <a:ext cx="131763" cy="1065213"/>
          </a:xfrm>
          <a:prstGeom prst="rightBracket">
            <a:avLst>
              <a:gd name="adj" fmla="val 8384"/>
            </a:avLst>
          </a:prstGeom>
          <a:noFill/>
          <a:ln w="22225" algn="ctr">
            <a:solidFill>
              <a:srgbClr val="000000"/>
            </a:solidFill>
            <a:round/>
            <a:headEnd/>
            <a:tailEnd/>
          </a:ln>
        </p:spPr>
        <p:txBody>
          <a:bodyPr lIns="90000" tIns="46800" rIns="90000" bIns="46800" anchor="ctr"/>
          <a:lstStyle/>
          <a:p>
            <a:pPr defTabSz="914400"/>
            <a:endParaRPr lang="en-CA" sz="1800">
              <a:solidFill>
                <a:srgbClr val="003399"/>
              </a:solidFill>
              <a:latin typeface="Arial" pitchFamily="34" charset="0"/>
            </a:endParaRPr>
          </a:p>
        </p:txBody>
      </p:sp>
      <p:sp>
        <p:nvSpPr>
          <p:cNvPr id="17474" name="Right Bracket 47"/>
          <p:cNvSpPr>
            <a:spLocks/>
          </p:cNvSpPr>
          <p:nvPr/>
        </p:nvSpPr>
        <p:spPr bwMode="auto">
          <a:xfrm>
            <a:off x="7219950" y="4640263"/>
            <a:ext cx="141288" cy="803275"/>
          </a:xfrm>
          <a:prstGeom prst="rightBracket">
            <a:avLst>
              <a:gd name="adj" fmla="val 8317"/>
            </a:avLst>
          </a:prstGeom>
          <a:noFill/>
          <a:ln w="22225" algn="ctr">
            <a:solidFill>
              <a:srgbClr val="000000"/>
            </a:solidFill>
            <a:round/>
            <a:headEnd/>
            <a:tailEnd/>
          </a:ln>
        </p:spPr>
        <p:txBody>
          <a:bodyPr lIns="90000" tIns="46800" rIns="90000" bIns="46800" anchor="ctr"/>
          <a:lstStyle/>
          <a:p>
            <a:pPr defTabSz="914400"/>
            <a:endParaRPr lang="en-CA" sz="1800">
              <a:solidFill>
                <a:srgbClr val="003399"/>
              </a:solidFill>
              <a:latin typeface="Arial" pitchFamily="34" charset="0"/>
            </a:endParaRPr>
          </a:p>
        </p:txBody>
      </p:sp>
      <p:sp>
        <p:nvSpPr>
          <p:cNvPr id="17475" name="Right Bracket 48"/>
          <p:cNvSpPr>
            <a:spLocks/>
          </p:cNvSpPr>
          <p:nvPr/>
        </p:nvSpPr>
        <p:spPr bwMode="auto">
          <a:xfrm>
            <a:off x="7221538" y="5553075"/>
            <a:ext cx="139700" cy="801688"/>
          </a:xfrm>
          <a:prstGeom prst="rightBracket">
            <a:avLst>
              <a:gd name="adj" fmla="val 8395"/>
            </a:avLst>
          </a:prstGeom>
          <a:noFill/>
          <a:ln w="22225" algn="ctr">
            <a:solidFill>
              <a:srgbClr val="000000"/>
            </a:solidFill>
            <a:round/>
            <a:headEnd/>
            <a:tailEnd/>
          </a:ln>
        </p:spPr>
        <p:txBody>
          <a:bodyPr lIns="90000" tIns="46800" rIns="90000" bIns="46800" anchor="ctr"/>
          <a:lstStyle/>
          <a:p>
            <a:pPr defTabSz="914400"/>
            <a:endParaRPr lang="en-CA" sz="1800">
              <a:solidFill>
                <a:srgbClr val="003399"/>
              </a:solidFill>
              <a:latin typeface="Arial" pitchFamily="34" charset="0"/>
            </a:endParaRPr>
          </a:p>
        </p:txBody>
      </p:sp>
      <p:sp>
        <p:nvSpPr>
          <p:cNvPr id="50" name="TextBox 49"/>
          <p:cNvSpPr txBox="1"/>
          <p:nvPr/>
        </p:nvSpPr>
        <p:spPr>
          <a:xfrm>
            <a:off x="7323138" y="1158875"/>
            <a:ext cx="1674812" cy="1062038"/>
          </a:xfrm>
          <a:prstGeom prst="rect">
            <a:avLst/>
          </a:prstGeom>
          <a:noFill/>
        </p:spPr>
        <p:txBody>
          <a:bodyPr>
            <a:spAutoFit/>
          </a:bodyPr>
          <a:lstStyle/>
          <a:p>
            <a:pPr algn="ctr">
              <a:defRPr/>
            </a:pPr>
            <a:r>
              <a:rPr lang="en-CA" sz="1050" b="1" dirty="0">
                <a:latin typeface="Arial Narrow" charset="0"/>
                <a:ea typeface="MS PGothic" charset="0"/>
                <a:cs typeface="MS PGothic" charset="0"/>
              </a:rPr>
              <a:t>External Planning Environment:  Identifying key uncertainties and forcing factors that will impact company Strategy and Long Run Planning</a:t>
            </a:r>
          </a:p>
        </p:txBody>
      </p:sp>
      <p:sp>
        <p:nvSpPr>
          <p:cNvPr id="51" name="TextBox 50"/>
          <p:cNvSpPr txBox="1"/>
          <p:nvPr/>
        </p:nvSpPr>
        <p:spPr>
          <a:xfrm>
            <a:off x="7354888" y="2489200"/>
            <a:ext cx="1668462" cy="900113"/>
          </a:xfrm>
          <a:prstGeom prst="rect">
            <a:avLst/>
          </a:prstGeom>
          <a:noFill/>
        </p:spPr>
        <p:txBody>
          <a:bodyPr>
            <a:spAutoFit/>
          </a:bodyPr>
          <a:lstStyle/>
          <a:p>
            <a:pPr algn="ctr">
              <a:defRPr/>
            </a:pPr>
            <a:r>
              <a:rPr lang="en-CA" sz="1050" b="1" dirty="0">
                <a:latin typeface="Arial Narrow" charset="0"/>
                <a:ea typeface="MS PGothic" charset="0"/>
                <a:cs typeface="MS PGothic" charset="0"/>
              </a:rPr>
              <a:t>Preferred Operating Regions and Basins</a:t>
            </a:r>
          </a:p>
          <a:p>
            <a:pPr algn="ctr">
              <a:defRPr/>
            </a:pPr>
            <a:endParaRPr lang="en-CA" sz="1050" b="1" dirty="0">
              <a:latin typeface="Arial Narrow" charset="0"/>
              <a:ea typeface="MS PGothic" charset="0"/>
              <a:cs typeface="MS PGothic" charset="0"/>
            </a:endParaRPr>
          </a:p>
          <a:p>
            <a:pPr algn="ctr">
              <a:defRPr/>
            </a:pPr>
            <a:r>
              <a:rPr lang="en-CA" sz="1050" b="1" dirty="0">
                <a:latin typeface="Arial Narrow" charset="0"/>
                <a:ea typeface="MS PGothic" charset="0"/>
                <a:cs typeface="MS PGothic" charset="0"/>
              </a:rPr>
              <a:t>Above ground risk, Potential “No Go” Geography</a:t>
            </a:r>
          </a:p>
        </p:txBody>
      </p:sp>
      <p:sp>
        <p:nvSpPr>
          <p:cNvPr id="52" name="TextBox 51"/>
          <p:cNvSpPr txBox="1"/>
          <p:nvPr/>
        </p:nvSpPr>
        <p:spPr>
          <a:xfrm>
            <a:off x="7361238" y="3654425"/>
            <a:ext cx="1735137" cy="577850"/>
          </a:xfrm>
          <a:prstGeom prst="rect">
            <a:avLst/>
          </a:prstGeom>
          <a:noFill/>
        </p:spPr>
        <p:txBody>
          <a:bodyPr>
            <a:spAutoFit/>
          </a:bodyPr>
          <a:lstStyle/>
          <a:p>
            <a:pPr algn="ctr">
              <a:defRPr/>
            </a:pPr>
            <a:r>
              <a:rPr lang="en-CA" sz="1050" b="1" dirty="0">
                <a:latin typeface="Arial Narrow" charset="0"/>
                <a:ea typeface="MS PGothic" charset="0"/>
                <a:cs typeface="MS PGothic" charset="0"/>
              </a:rPr>
              <a:t>Blockers, Enablers, Gaps, Logjams; Determine materiality “Size of the Prize“</a:t>
            </a:r>
          </a:p>
        </p:txBody>
      </p:sp>
      <p:sp>
        <p:nvSpPr>
          <p:cNvPr id="53" name="TextBox 52"/>
          <p:cNvSpPr txBox="1"/>
          <p:nvPr/>
        </p:nvSpPr>
        <p:spPr>
          <a:xfrm>
            <a:off x="7358063" y="4756150"/>
            <a:ext cx="1668462" cy="415925"/>
          </a:xfrm>
          <a:prstGeom prst="rect">
            <a:avLst/>
          </a:prstGeom>
          <a:noFill/>
        </p:spPr>
        <p:txBody>
          <a:bodyPr>
            <a:spAutoFit/>
          </a:bodyPr>
          <a:lstStyle/>
          <a:p>
            <a:pPr algn="ctr">
              <a:defRPr/>
            </a:pPr>
            <a:r>
              <a:rPr lang="en-CA" sz="1050" b="1" dirty="0">
                <a:latin typeface="Arial Narrow" charset="0"/>
                <a:ea typeface="MS PGothic" charset="0"/>
                <a:cs typeface="MS PGothic" charset="0"/>
              </a:rPr>
              <a:t>Identify Filters for Option Selection</a:t>
            </a:r>
          </a:p>
        </p:txBody>
      </p:sp>
      <p:sp>
        <p:nvSpPr>
          <p:cNvPr id="54" name="TextBox 53"/>
          <p:cNvSpPr txBox="1"/>
          <p:nvPr/>
        </p:nvSpPr>
        <p:spPr>
          <a:xfrm>
            <a:off x="7381875" y="5572125"/>
            <a:ext cx="1666875" cy="738188"/>
          </a:xfrm>
          <a:prstGeom prst="rect">
            <a:avLst/>
          </a:prstGeom>
          <a:noFill/>
        </p:spPr>
        <p:txBody>
          <a:bodyPr>
            <a:spAutoFit/>
          </a:bodyPr>
          <a:lstStyle/>
          <a:p>
            <a:pPr algn="ctr">
              <a:defRPr/>
            </a:pPr>
            <a:r>
              <a:rPr lang="en-CA" sz="1050" b="1" dirty="0">
                <a:latin typeface="Arial Narrow" charset="0"/>
                <a:ea typeface="MS PGothic" charset="0"/>
                <a:cs typeface="MS PGothic" charset="0"/>
              </a:rPr>
              <a:t>Strategic Options:  Robust across scenarios, Consistent with Objectives and Filters</a:t>
            </a:r>
          </a:p>
        </p:txBody>
      </p:sp>
      <p:sp>
        <p:nvSpPr>
          <p:cNvPr id="55" name="Oval 54"/>
          <p:cNvSpPr/>
          <p:nvPr/>
        </p:nvSpPr>
        <p:spPr>
          <a:xfrm>
            <a:off x="616744" y="5632450"/>
            <a:ext cx="1233487" cy="396875"/>
          </a:xfrm>
          <a:prstGeom prst="ellipse">
            <a:avLst/>
          </a:prstGeom>
          <a:solidFill>
            <a:schemeClr val="bg1">
              <a:lumMod val="85000"/>
            </a:schemeClr>
          </a:solidFill>
          <a:ln>
            <a:solidFill>
              <a:schemeClr val="tx1"/>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CA" sz="1200" b="1" dirty="0">
                <a:solidFill>
                  <a:schemeClr val="tx1"/>
                </a:solidFill>
              </a:rPr>
              <a:t>Strategic Option</a:t>
            </a:r>
          </a:p>
        </p:txBody>
      </p:sp>
      <p:sp>
        <p:nvSpPr>
          <p:cNvPr id="56" name="Oval 55"/>
          <p:cNvSpPr/>
          <p:nvPr/>
        </p:nvSpPr>
        <p:spPr>
          <a:xfrm>
            <a:off x="1254919" y="6135687"/>
            <a:ext cx="1233487" cy="396875"/>
          </a:xfrm>
          <a:prstGeom prst="ellipse">
            <a:avLst/>
          </a:prstGeom>
          <a:solidFill>
            <a:schemeClr val="tx1">
              <a:lumMod val="75000"/>
              <a:lumOff val="25000"/>
            </a:schemeClr>
          </a:solidFill>
          <a:ln>
            <a:solidFill>
              <a:schemeClr val="tx1"/>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CA" sz="1200" b="1" dirty="0">
                <a:solidFill>
                  <a:schemeClr val="bg1"/>
                </a:solidFill>
              </a:rPr>
              <a:t>Strategic Option</a:t>
            </a:r>
          </a:p>
        </p:txBody>
      </p:sp>
      <p:sp>
        <p:nvSpPr>
          <p:cNvPr id="57" name="Oval 56"/>
          <p:cNvSpPr/>
          <p:nvPr/>
        </p:nvSpPr>
        <p:spPr>
          <a:xfrm>
            <a:off x="2062956" y="5632450"/>
            <a:ext cx="1233487" cy="396875"/>
          </a:xfrm>
          <a:prstGeom prst="ellipse">
            <a:avLst/>
          </a:prstGeom>
          <a:solidFill>
            <a:schemeClr val="tx1">
              <a:lumMod val="50000"/>
              <a:lumOff val="50000"/>
            </a:schemeClr>
          </a:solidFill>
          <a:ln>
            <a:solidFill>
              <a:schemeClr val="tx1"/>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CA" sz="1200" b="1" dirty="0">
                <a:solidFill>
                  <a:schemeClr val="bg1"/>
                </a:solidFill>
              </a:rPr>
              <a:t>Strategic Option</a:t>
            </a:r>
          </a:p>
        </p:txBody>
      </p:sp>
      <p:sp>
        <p:nvSpPr>
          <p:cNvPr id="58" name="Oval 57"/>
          <p:cNvSpPr/>
          <p:nvPr/>
        </p:nvSpPr>
        <p:spPr>
          <a:xfrm>
            <a:off x="2613026" y="6135687"/>
            <a:ext cx="1233487" cy="396875"/>
          </a:xfrm>
          <a:prstGeom prst="ellipse">
            <a:avLst/>
          </a:prstGeom>
          <a:solidFill>
            <a:schemeClr val="tx1">
              <a:lumMod val="50000"/>
              <a:lumOff val="50000"/>
            </a:schemeClr>
          </a:solidFill>
          <a:ln>
            <a:solidFill>
              <a:schemeClr val="tx1"/>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CA" sz="1200" b="1" dirty="0">
                <a:solidFill>
                  <a:schemeClr val="bg1"/>
                </a:solidFill>
              </a:rPr>
              <a:t>Strategic Option</a:t>
            </a:r>
          </a:p>
        </p:txBody>
      </p:sp>
      <p:sp>
        <p:nvSpPr>
          <p:cNvPr id="59" name="Oval 58"/>
          <p:cNvSpPr/>
          <p:nvPr/>
        </p:nvSpPr>
        <p:spPr>
          <a:xfrm>
            <a:off x="3481388" y="5692775"/>
            <a:ext cx="1233487" cy="396875"/>
          </a:xfrm>
          <a:prstGeom prst="ellipse">
            <a:avLst/>
          </a:prstGeom>
          <a:solidFill>
            <a:schemeClr val="bg1">
              <a:lumMod val="95000"/>
            </a:schemeClr>
          </a:solidFill>
          <a:ln>
            <a:solidFill>
              <a:schemeClr val="tx1"/>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CA" sz="1200" b="1" dirty="0">
                <a:solidFill>
                  <a:schemeClr val="tx1"/>
                </a:solidFill>
              </a:rPr>
              <a:t>Strategic Option</a:t>
            </a:r>
          </a:p>
        </p:txBody>
      </p:sp>
      <p:sp>
        <p:nvSpPr>
          <p:cNvPr id="60" name="Oval 59"/>
          <p:cNvSpPr/>
          <p:nvPr/>
        </p:nvSpPr>
        <p:spPr>
          <a:xfrm>
            <a:off x="4260056" y="6135687"/>
            <a:ext cx="1233487" cy="396875"/>
          </a:xfrm>
          <a:prstGeom prst="ellipse">
            <a:avLst/>
          </a:prstGeom>
          <a:solidFill>
            <a:schemeClr val="tx1">
              <a:lumMod val="90000"/>
              <a:lumOff val="10000"/>
            </a:schemeClr>
          </a:solidFill>
          <a:ln>
            <a:solidFill>
              <a:schemeClr val="tx1"/>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CA" sz="1200" b="1" dirty="0">
                <a:solidFill>
                  <a:schemeClr val="bg1"/>
                </a:solidFill>
              </a:rPr>
              <a:t>Strategic Option</a:t>
            </a:r>
          </a:p>
        </p:txBody>
      </p:sp>
      <p:sp>
        <p:nvSpPr>
          <p:cNvPr id="61" name="Oval 60"/>
          <p:cNvSpPr/>
          <p:nvPr/>
        </p:nvSpPr>
        <p:spPr>
          <a:xfrm>
            <a:off x="5133181" y="5632450"/>
            <a:ext cx="1233487" cy="396875"/>
          </a:xfrm>
          <a:prstGeom prst="ellipse">
            <a:avLst/>
          </a:prstGeom>
          <a:solidFill>
            <a:schemeClr val="tx1">
              <a:lumMod val="90000"/>
              <a:lumOff val="10000"/>
            </a:schemeClr>
          </a:solidFill>
          <a:ln>
            <a:solidFill>
              <a:schemeClr val="tx1"/>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CA" sz="1200" b="1" dirty="0">
                <a:solidFill>
                  <a:schemeClr val="bg1"/>
                </a:solidFill>
              </a:rPr>
              <a:t>Strategic Option</a:t>
            </a:r>
          </a:p>
        </p:txBody>
      </p:sp>
      <p:sp>
        <p:nvSpPr>
          <p:cNvPr id="62" name="Oval 61"/>
          <p:cNvSpPr/>
          <p:nvPr/>
        </p:nvSpPr>
        <p:spPr>
          <a:xfrm>
            <a:off x="5754688" y="6135687"/>
            <a:ext cx="1233487" cy="396875"/>
          </a:xfrm>
          <a:prstGeom prst="ellipse">
            <a:avLst/>
          </a:prstGeom>
          <a:solidFill>
            <a:schemeClr val="bg1">
              <a:lumMod val="95000"/>
            </a:schemeClr>
          </a:solidFill>
          <a:ln>
            <a:solidFill>
              <a:schemeClr val="tx1"/>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CA" sz="1200" b="1" dirty="0">
                <a:solidFill>
                  <a:schemeClr val="tx1"/>
                </a:solidFill>
              </a:rPr>
              <a:t>Strategic Option</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14" descr="Total Portfolio by Region.emf"/>
          <p:cNvPicPr>
            <a:picLocks noChangeAspect="1"/>
          </p:cNvPicPr>
          <p:nvPr/>
        </p:nvPicPr>
        <p:blipFill>
          <a:blip r:embed="rId2">
            <a:extLst>
              <a:ext uri="{28A0092B-C50C-407E-A947-70E740481C1C}">
                <a14:useLocalDpi xmlns="" xmlns:a14="http://schemas.microsoft.com/office/drawing/2010/main" val="0"/>
              </a:ext>
            </a:extLst>
          </a:blip>
          <a:srcRect t="3748" r="27046"/>
          <a:stretch>
            <a:fillRect/>
          </a:stretch>
        </p:blipFill>
        <p:spPr bwMode="auto">
          <a:xfrm>
            <a:off x="279400" y="863600"/>
            <a:ext cx="3816350" cy="5646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1139" name="Title 1"/>
          <p:cNvSpPr>
            <a:spLocks noGrp="1"/>
          </p:cNvSpPr>
          <p:nvPr>
            <p:ph type="title"/>
          </p:nvPr>
        </p:nvSpPr>
        <p:spPr bwMode="auto">
          <a:xfrm>
            <a:off x="457200" y="0"/>
            <a:ext cx="8229600" cy="733425"/>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r>
              <a:rPr lang="en-US" smtClean="0">
                <a:ea typeface="ＭＳ Ｐゴシック"/>
              </a:rPr>
              <a:t>Global Production: </a:t>
            </a:r>
            <a:br>
              <a:rPr lang="en-US" smtClean="0">
                <a:ea typeface="ＭＳ Ｐゴシック"/>
              </a:rPr>
            </a:br>
            <a:r>
              <a:rPr lang="en-US" smtClean="0">
                <a:ea typeface="ＭＳ Ｐゴシック"/>
              </a:rPr>
              <a:t>Evolution of the Portfolio</a:t>
            </a:r>
          </a:p>
        </p:txBody>
      </p:sp>
      <p:sp>
        <p:nvSpPr>
          <p:cNvPr id="3" name="Text Placeholder 2"/>
          <p:cNvSpPr>
            <a:spLocks noGrp="1"/>
          </p:cNvSpPr>
          <p:nvPr>
            <p:ph type="body" sz="quarter" idx="10"/>
          </p:nvPr>
        </p:nvSpPr>
        <p:spPr>
          <a:xfrm>
            <a:off x="4133850" y="1050925"/>
            <a:ext cx="3992563" cy="696913"/>
          </a:xfrm>
          <a:solidFill>
            <a:schemeClr val="bg1"/>
          </a:solidFill>
          <a:ln>
            <a:solidFill>
              <a:schemeClr val="accent1"/>
            </a:solidFill>
          </a:ln>
          <a:effectLst>
            <a:outerShdw blurRad="50800" dist="38100" dir="2700000" algn="tl" rotWithShape="0">
              <a:prstClr val="black">
                <a:alpha val="40000"/>
              </a:prstClr>
            </a:outerShdw>
          </a:effectLst>
        </p:spPr>
        <p:txBody>
          <a:bodyPr anchor="ctr"/>
          <a:lstStyle/>
          <a:p>
            <a:pPr algn="just">
              <a:buFont typeface="Arial" charset="0"/>
              <a:buNone/>
              <a:defRPr/>
            </a:pPr>
            <a:r>
              <a:rPr lang="en-US" sz="900" b="1" dirty="0" smtClean="0">
                <a:latin typeface="+mj-lt"/>
                <a:ea typeface="MS PGothic" pitchFamily="34" charset="-128"/>
                <a:cs typeface="MS PGothic" pitchFamily="34" charset="-128"/>
              </a:rPr>
              <a:t>Asia Pacific: P</a:t>
            </a:r>
            <a:r>
              <a:rPr lang="en-US" sz="900" dirty="0" smtClean="0">
                <a:latin typeface="+mj-lt"/>
                <a:ea typeface="ＭＳ Ｐゴシック"/>
              </a:rPr>
              <a:t>roject queue 14 projects deep makes Asia-Pacific the largest development pipeline in all of ConocoPhillips’ portfolio.  Region estimated to occupy 20% of 2011 upstream </a:t>
            </a:r>
            <a:r>
              <a:rPr lang="en-US" sz="900" dirty="0" err="1" smtClean="0">
                <a:latin typeface="+mj-lt"/>
                <a:ea typeface="ＭＳ Ｐゴシック"/>
              </a:rPr>
              <a:t>capex</a:t>
            </a:r>
            <a:r>
              <a:rPr lang="en-US" sz="900" dirty="0" smtClean="0">
                <a:latin typeface="+mj-lt"/>
                <a:ea typeface="ＭＳ Ｐゴシック"/>
              </a:rPr>
              <a:t>. New projects in both legacy countries (Indonesia, Vietnam) are being complimented by start ups in Malaysia (</a:t>
            </a:r>
            <a:r>
              <a:rPr lang="en-US" sz="900" dirty="0" err="1" smtClean="0">
                <a:latin typeface="+mj-lt"/>
                <a:ea typeface="ＭＳ Ｐゴシック"/>
              </a:rPr>
              <a:t>Gumusut-Kekap</a:t>
            </a:r>
            <a:r>
              <a:rPr lang="en-US" sz="900" dirty="0" smtClean="0">
                <a:latin typeface="+mj-lt"/>
                <a:ea typeface="ＭＳ Ｐゴシック"/>
              </a:rPr>
              <a:t>, </a:t>
            </a:r>
            <a:r>
              <a:rPr lang="en-US" sz="900" dirty="0" err="1" smtClean="0">
                <a:latin typeface="+mj-lt"/>
                <a:ea typeface="ＭＳ Ｐゴシック"/>
              </a:rPr>
              <a:t>Kebabangan</a:t>
            </a:r>
            <a:r>
              <a:rPr lang="en-US" sz="900" dirty="0" smtClean="0">
                <a:latin typeface="+mj-lt"/>
                <a:ea typeface="ＭＳ Ｐゴシック"/>
              </a:rPr>
              <a:t>) and Australia (APLNG).</a:t>
            </a:r>
            <a:endParaRPr lang="en-US" sz="900" dirty="0">
              <a:latin typeface="+mj-lt"/>
              <a:ea typeface="ＭＳ Ｐゴシック"/>
            </a:endParaRPr>
          </a:p>
        </p:txBody>
      </p:sp>
      <p:pic>
        <p:nvPicPr>
          <p:cNvPr id="91141" name="Picture 4" descr="Total Portfolio by Region.emf"/>
          <p:cNvPicPr>
            <a:picLocks noChangeAspect="1"/>
          </p:cNvPicPr>
          <p:nvPr/>
        </p:nvPicPr>
        <p:blipFill>
          <a:blip r:embed="rId3">
            <a:extLst>
              <a:ext uri="{28A0092B-C50C-407E-A947-70E740481C1C}">
                <a14:useLocalDpi xmlns="" xmlns:a14="http://schemas.microsoft.com/office/drawing/2010/main" val="0"/>
              </a:ext>
            </a:extLst>
          </a:blip>
          <a:srcRect l="73241" b="74049"/>
          <a:stretch>
            <a:fillRect/>
          </a:stretch>
        </p:blipFill>
        <p:spPr bwMode="auto">
          <a:xfrm>
            <a:off x="8177213" y="1179513"/>
            <a:ext cx="966787" cy="9413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Text Placeholder 2"/>
          <p:cNvSpPr txBox="1">
            <a:spLocks/>
          </p:cNvSpPr>
          <p:nvPr/>
        </p:nvSpPr>
        <p:spPr>
          <a:xfrm>
            <a:off x="4133850" y="1789113"/>
            <a:ext cx="3994150" cy="698500"/>
          </a:xfrm>
          <a:prstGeom prst="rect">
            <a:avLst/>
          </a:prstGeom>
          <a:solidFill>
            <a:schemeClr val="bg1"/>
          </a:solidFill>
          <a:ln>
            <a:solidFill>
              <a:schemeClr val="accent1"/>
            </a:solidFill>
          </a:ln>
          <a:effectLst>
            <a:outerShdw blurRad="50800" dist="38100" dir="2700000" algn="tl" rotWithShape="0">
              <a:prstClr val="black">
                <a:alpha val="40000"/>
              </a:prstClr>
            </a:outerShdw>
          </a:effectLst>
        </p:spPr>
        <p:txBody>
          <a:bodyPr anchor="ctr"/>
          <a:lstStyle/>
          <a:p>
            <a:pPr algn="just" eaLnBrk="0" hangingPunct="0">
              <a:spcBef>
                <a:spcPct val="20000"/>
              </a:spcBef>
              <a:defRPr/>
            </a:pPr>
            <a:r>
              <a:rPr lang="en-US" sz="900" b="1" dirty="0">
                <a:latin typeface="+mj-lt"/>
                <a:ea typeface="MS PGothic" pitchFamily="34" charset="-128"/>
                <a:cs typeface="MS PGothic" pitchFamily="34" charset="-128"/>
              </a:rPr>
              <a:t>Europe:  </a:t>
            </a:r>
            <a:r>
              <a:rPr lang="en-US" sz="900" dirty="0">
                <a:latin typeface="+mj-lt"/>
                <a:ea typeface="MS PGothic" pitchFamily="34" charset="-128"/>
                <a:cs typeface="MS PGothic" pitchFamily="34" charset="-128"/>
              </a:rPr>
              <a:t>M</a:t>
            </a:r>
            <a:r>
              <a:rPr lang="en-US" sz="900" dirty="0">
                <a:latin typeface="+mj-lt"/>
              </a:rPr>
              <a:t>ature and generally declining production position in the UK and Norway, mostly in shallow waters.  Satellite projects poised to somewhat offset base declines.</a:t>
            </a:r>
          </a:p>
        </p:txBody>
      </p:sp>
      <p:sp>
        <p:nvSpPr>
          <p:cNvPr id="7" name="Text Placeholder 2"/>
          <p:cNvSpPr txBox="1">
            <a:spLocks/>
          </p:cNvSpPr>
          <p:nvPr/>
        </p:nvSpPr>
        <p:spPr>
          <a:xfrm>
            <a:off x="4133850" y="2528888"/>
            <a:ext cx="3992563" cy="698500"/>
          </a:xfrm>
          <a:prstGeom prst="rect">
            <a:avLst/>
          </a:prstGeom>
          <a:solidFill>
            <a:schemeClr val="bg1"/>
          </a:solidFill>
          <a:ln>
            <a:solidFill>
              <a:schemeClr val="accent1"/>
            </a:solidFill>
          </a:ln>
          <a:effectLst>
            <a:outerShdw blurRad="50800" dist="38100" dir="2700000" algn="tl" rotWithShape="0">
              <a:prstClr val="black">
                <a:alpha val="40000"/>
              </a:prstClr>
            </a:outerShdw>
          </a:effectLst>
        </p:spPr>
        <p:txBody>
          <a:bodyPr anchor="ctr"/>
          <a:lstStyle/>
          <a:p>
            <a:pPr algn="just" eaLnBrk="0" hangingPunct="0">
              <a:spcBef>
                <a:spcPct val="20000"/>
              </a:spcBef>
              <a:defRPr/>
            </a:pPr>
            <a:r>
              <a:rPr lang="en-US" sz="900" b="1" dirty="0">
                <a:latin typeface="+mj-lt"/>
                <a:ea typeface="MS PGothic" pitchFamily="34" charset="-128"/>
                <a:cs typeface="MS PGothic" pitchFamily="34" charset="-128"/>
              </a:rPr>
              <a:t>Latin America:</a:t>
            </a:r>
            <a:r>
              <a:rPr lang="en-US" sz="900" dirty="0">
                <a:latin typeface="+mj-lt"/>
              </a:rPr>
              <a:t>  After reaching historic peak production in 2005, </a:t>
            </a:r>
            <a:r>
              <a:rPr lang="en-CA" sz="900" dirty="0">
                <a:latin typeface="+mj-lt"/>
                <a:ea typeface="ＭＳ Ｐゴシック" pitchFamily="34" charset="-128"/>
                <a:cs typeface="Arial" charset="0"/>
              </a:rPr>
              <a:t>volumes fell to zero in 2009.  The Latin America portfolio, largely acquired through the Burlington transaction, has never been a material part of ConocoPhillips’ global operations.  With no new volumes anticipated in the portfolio, a</a:t>
            </a:r>
            <a:r>
              <a:rPr lang="en-US" sz="900" dirty="0">
                <a:latin typeface="+mj-lt"/>
                <a:ea typeface="ＭＳ Ｐゴシック" pitchFamily="34" charset="-128"/>
                <a:cs typeface="Arial" charset="0"/>
              </a:rPr>
              <a:t> complete exit from the region could be likely.</a:t>
            </a:r>
            <a:endParaRPr lang="en-US" sz="900" dirty="0">
              <a:latin typeface="+mj-lt"/>
            </a:endParaRPr>
          </a:p>
        </p:txBody>
      </p:sp>
      <p:sp>
        <p:nvSpPr>
          <p:cNvPr id="8" name="Text Placeholder 2"/>
          <p:cNvSpPr txBox="1">
            <a:spLocks/>
          </p:cNvSpPr>
          <p:nvPr/>
        </p:nvSpPr>
        <p:spPr>
          <a:xfrm>
            <a:off x="4133850" y="3268663"/>
            <a:ext cx="3992563" cy="696912"/>
          </a:xfrm>
          <a:prstGeom prst="rect">
            <a:avLst/>
          </a:prstGeom>
          <a:solidFill>
            <a:schemeClr val="bg1"/>
          </a:solidFill>
          <a:ln>
            <a:solidFill>
              <a:schemeClr val="accent1"/>
            </a:solidFill>
          </a:ln>
          <a:effectLst>
            <a:outerShdw blurRad="50800" dist="38100" dir="2700000" algn="tl" rotWithShape="0">
              <a:prstClr val="black">
                <a:alpha val="40000"/>
              </a:prstClr>
            </a:outerShdw>
          </a:effectLst>
        </p:spPr>
        <p:txBody>
          <a:bodyPr anchor="ctr"/>
          <a:lstStyle/>
          <a:p>
            <a:pPr algn="just" eaLnBrk="0" hangingPunct="0">
              <a:spcBef>
                <a:spcPct val="20000"/>
              </a:spcBef>
              <a:defRPr/>
            </a:pPr>
            <a:r>
              <a:rPr lang="en-US" sz="900" b="1" dirty="0">
                <a:latin typeface="+mj-lt"/>
                <a:ea typeface="MS PGothic" pitchFamily="34" charset="-128"/>
                <a:cs typeface="MS PGothic" pitchFamily="34" charset="-128"/>
              </a:rPr>
              <a:t>Middle East &amp; North Africa:</a:t>
            </a:r>
            <a:r>
              <a:rPr lang="en-US" sz="900" dirty="0">
                <a:latin typeface="+mj-lt"/>
                <a:ea typeface="ＭＳ Ｐゴシック" pitchFamily="34" charset="-128"/>
                <a:cs typeface="Arial" charset="0"/>
              </a:rPr>
              <a:t> Future growth is largely tied to the </a:t>
            </a:r>
            <a:r>
              <a:rPr lang="en-US" sz="900" dirty="0" err="1">
                <a:latin typeface="+mj-lt"/>
                <a:ea typeface="ＭＳ Ｐゴシック" pitchFamily="34" charset="-128"/>
                <a:cs typeface="Arial" charset="0"/>
              </a:rPr>
              <a:t>Qatargas</a:t>
            </a:r>
            <a:r>
              <a:rPr lang="en-US" sz="900" dirty="0">
                <a:latin typeface="+mj-lt"/>
                <a:ea typeface="ＭＳ Ｐゴシック" pitchFamily="34" charset="-128"/>
                <a:cs typeface="Arial" charset="0"/>
              </a:rPr>
              <a:t> 3 LNG project and El </a:t>
            </a:r>
            <a:r>
              <a:rPr lang="en-US" sz="900" dirty="0" err="1">
                <a:latin typeface="+mj-lt"/>
                <a:ea typeface="ＭＳ Ｐゴシック" pitchFamily="34" charset="-128"/>
                <a:cs typeface="Arial" charset="0"/>
              </a:rPr>
              <a:t>Merk</a:t>
            </a:r>
            <a:r>
              <a:rPr lang="en-US" sz="900" dirty="0">
                <a:latin typeface="+mj-lt"/>
                <a:ea typeface="ＭＳ Ｐゴシック" pitchFamily="34" charset="-128"/>
                <a:cs typeface="Arial" charset="0"/>
              </a:rPr>
              <a:t> (EMK) in Algeria. Longer-term growth is poised to stem from Libya (as yet unsanctioned joint NC 98 and North </a:t>
            </a:r>
            <a:r>
              <a:rPr lang="en-US" sz="900" dirty="0" err="1">
                <a:latin typeface="+mj-lt"/>
                <a:ea typeface="ＭＳ Ｐゴシック" pitchFamily="34" charset="-128"/>
                <a:cs typeface="Arial" charset="0"/>
              </a:rPr>
              <a:t>Gialo</a:t>
            </a:r>
            <a:r>
              <a:rPr lang="en-US" sz="900" dirty="0">
                <a:latin typeface="+mj-lt"/>
                <a:ea typeface="ＭＳ Ｐゴシック" pitchFamily="34" charset="-128"/>
                <a:cs typeface="Arial" charset="0"/>
              </a:rPr>
              <a:t> developments) assuming a timely re-commencement of upstream activities. </a:t>
            </a:r>
          </a:p>
        </p:txBody>
      </p:sp>
      <p:sp>
        <p:nvSpPr>
          <p:cNvPr id="9" name="Text Placeholder 2"/>
          <p:cNvSpPr txBox="1">
            <a:spLocks/>
          </p:cNvSpPr>
          <p:nvPr/>
        </p:nvSpPr>
        <p:spPr>
          <a:xfrm>
            <a:off x="4133850" y="4006850"/>
            <a:ext cx="3992563" cy="698500"/>
          </a:xfrm>
          <a:prstGeom prst="rect">
            <a:avLst/>
          </a:prstGeom>
          <a:solidFill>
            <a:schemeClr val="bg1"/>
          </a:solidFill>
          <a:ln>
            <a:solidFill>
              <a:schemeClr val="accent1"/>
            </a:solidFill>
          </a:ln>
          <a:effectLst>
            <a:outerShdw blurRad="50800" dist="38100" dir="2700000" algn="tl" rotWithShape="0">
              <a:prstClr val="black">
                <a:alpha val="40000"/>
              </a:prstClr>
            </a:outerShdw>
          </a:effectLst>
        </p:spPr>
        <p:txBody>
          <a:bodyPr anchor="ctr"/>
          <a:lstStyle/>
          <a:p>
            <a:pPr algn="just" eaLnBrk="0" hangingPunct="0">
              <a:spcBef>
                <a:spcPct val="20000"/>
              </a:spcBef>
              <a:defRPr/>
            </a:pPr>
            <a:r>
              <a:rPr lang="en-US" sz="900" b="1" dirty="0">
                <a:latin typeface="+mj-lt"/>
                <a:ea typeface="MS PGothic" pitchFamily="34" charset="-128"/>
                <a:cs typeface="MS PGothic" pitchFamily="34" charset="-128"/>
              </a:rPr>
              <a:t>North America:</a:t>
            </a:r>
            <a:r>
              <a:rPr lang="en-US" sz="900" dirty="0">
                <a:latin typeface="+mj-lt"/>
                <a:ea typeface="MS PGothic" pitchFamily="34" charset="-128"/>
                <a:cs typeface="MS PGothic" pitchFamily="34" charset="-128"/>
              </a:rPr>
              <a:t> L</a:t>
            </a:r>
            <a:r>
              <a:rPr lang="en-US" sz="900" dirty="0">
                <a:latin typeface="+mj-lt"/>
                <a:ea typeface="MS PGothic"/>
                <a:cs typeface="MS PGothic"/>
              </a:rPr>
              <a:t>argest production region &amp; cash flow generator. New growth initiatives focus on exploitation of Eagle Ford shale liquids and Canadian oil sands (Christina </a:t>
            </a:r>
            <a:r>
              <a:rPr lang="en-US" sz="900" dirty="0">
                <a:solidFill>
                  <a:srgbClr val="000000"/>
                </a:solidFill>
                <a:latin typeface="+mj-lt"/>
                <a:ea typeface="MS PGothic" pitchFamily="34" charset="-128"/>
                <a:cs typeface="Arial" charset="0"/>
              </a:rPr>
              <a:t>Lake, Foster Creek, and </a:t>
            </a:r>
            <a:r>
              <a:rPr lang="en-US" sz="900" dirty="0" err="1">
                <a:solidFill>
                  <a:srgbClr val="000000"/>
                </a:solidFill>
                <a:latin typeface="+mj-lt"/>
                <a:ea typeface="MS PGothic" pitchFamily="34" charset="-128"/>
                <a:cs typeface="Arial" charset="0"/>
              </a:rPr>
              <a:t>Surmont</a:t>
            </a:r>
            <a:r>
              <a:rPr lang="en-US" sz="900" dirty="0">
                <a:solidFill>
                  <a:srgbClr val="000000"/>
                </a:solidFill>
                <a:latin typeface="+mj-lt"/>
                <a:ea typeface="MS PGothic" pitchFamily="34" charset="-128"/>
                <a:cs typeface="Arial" charset="0"/>
              </a:rPr>
              <a:t>), which are projected to reverse the decline in Canadian production by 2014 and deliver medium- and long-term volume growth.</a:t>
            </a:r>
            <a:endParaRPr lang="en-US" sz="900" dirty="0">
              <a:solidFill>
                <a:srgbClr val="FF0000"/>
              </a:solidFill>
              <a:latin typeface="+mj-lt"/>
              <a:ea typeface="MS PGothic" pitchFamily="34" charset="-128"/>
              <a:cs typeface="MS PGothic" pitchFamily="34" charset="-128"/>
            </a:endParaRPr>
          </a:p>
        </p:txBody>
      </p:sp>
      <p:sp>
        <p:nvSpPr>
          <p:cNvPr id="10" name="Text Placeholder 2"/>
          <p:cNvSpPr txBox="1">
            <a:spLocks/>
          </p:cNvSpPr>
          <p:nvPr/>
        </p:nvSpPr>
        <p:spPr>
          <a:xfrm>
            <a:off x="4133850" y="4746625"/>
            <a:ext cx="3992563" cy="698500"/>
          </a:xfrm>
          <a:prstGeom prst="rect">
            <a:avLst/>
          </a:prstGeom>
          <a:solidFill>
            <a:schemeClr val="bg1"/>
          </a:solidFill>
          <a:ln>
            <a:solidFill>
              <a:schemeClr val="accent1"/>
            </a:solidFill>
          </a:ln>
          <a:effectLst>
            <a:outerShdw blurRad="50800" dist="38100" dir="2700000" algn="tl" rotWithShape="0">
              <a:prstClr val="black">
                <a:alpha val="40000"/>
              </a:prstClr>
            </a:outerShdw>
          </a:effectLst>
        </p:spPr>
        <p:txBody>
          <a:bodyPr anchor="ctr"/>
          <a:lstStyle>
            <a:lvl1pPr eaLnBrk="0" hangingPunct="0">
              <a:defRPr sz="2400">
                <a:solidFill>
                  <a:schemeClr val="tx1"/>
                </a:solidFill>
                <a:latin typeface="Arial Narrow" pitchFamily="34" charset="0"/>
                <a:ea typeface="ＭＳ Ｐゴシック"/>
                <a:cs typeface="ＭＳ Ｐゴシック"/>
              </a:defRPr>
            </a:lvl1pPr>
            <a:lvl2pPr marL="742950" indent="-285750" eaLnBrk="0" hangingPunct="0">
              <a:defRPr sz="2400">
                <a:solidFill>
                  <a:schemeClr val="tx1"/>
                </a:solidFill>
                <a:latin typeface="Arial Narrow" pitchFamily="34" charset="0"/>
                <a:ea typeface="ＭＳ Ｐゴシック"/>
                <a:cs typeface="ＭＳ Ｐゴシック"/>
              </a:defRPr>
            </a:lvl2pPr>
            <a:lvl3pPr marL="1143000" indent="-228600" eaLnBrk="0" hangingPunct="0">
              <a:defRPr sz="2400">
                <a:solidFill>
                  <a:schemeClr val="tx1"/>
                </a:solidFill>
                <a:latin typeface="Arial Narrow" pitchFamily="34" charset="0"/>
                <a:ea typeface="ＭＳ Ｐゴシック"/>
                <a:cs typeface="ＭＳ Ｐゴシック"/>
              </a:defRPr>
            </a:lvl3pPr>
            <a:lvl4pPr marL="1600200" indent="-228600" eaLnBrk="0" hangingPunct="0">
              <a:defRPr sz="2400">
                <a:solidFill>
                  <a:schemeClr val="tx1"/>
                </a:solidFill>
                <a:latin typeface="Arial Narrow" pitchFamily="34" charset="0"/>
                <a:ea typeface="ＭＳ Ｐゴシック"/>
                <a:cs typeface="ＭＳ Ｐゴシック"/>
              </a:defRPr>
            </a:lvl4pPr>
            <a:lvl5pPr marL="2057400" indent="-228600" eaLnBrk="0" hangingPunct="0">
              <a:defRPr sz="2400">
                <a:solidFill>
                  <a:schemeClr val="tx1"/>
                </a:solidFill>
                <a:latin typeface="Arial Narrow" pitchFamily="34" charset="0"/>
                <a:ea typeface="ＭＳ Ｐゴシック"/>
                <a:cs typeface="ＭＳ Ｐゴシック"/>
              </a:defRPr>
            </a:lvl5pPr>
            <a:lvl6pPr marL="25146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6pPr>
            <a:lvl7pPr marL="29718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7pPr>
            <a:lvl8pPr marL="34290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8pPr>
            <a:lvl9pPr marL="38862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9pPr>
          </a:lstStyle>
          <a:p>
            <a:pPr algn="just">
              <a:spcBef>
                <a:spcPct val="20000"/>
              </a:spcBef>
            </a:pPr>
            <a:r>
              <a:rPr lang="en-US" sz="900" b="1">
                <a:latin typeface="+mj-lt"/>
              </a:rPr>
              <a:t>Russia &amp; Central Asia: </a:t>
            </a:r>
            <a:r>
              <a:rPr lang="en-US" sz="900">
                <a:latin typeface="+mj-lt"/>
              </a:rPr>
              <a:t>LUKOIL sale leaves ConocoPhillips with only modest production from its two joint ventures in Russia and few growth opportunities within the remaining portfolio. The sole growth asset is an 8.4% stake in the Kashagan field, which continues to face major challenges.</a:t>
            </a:r>
          </a:p>
        </p:txBody>
      </p:sp>
      <p:sp>
        <p:nvSpPr>
          <p:cNvPr id="12" name="Text Placeholder 2"/>
          <p:cNvSpPr txBox="1">
            <a:spLocks/>
          </p:cNvSpPr>
          <p:nvPr/>
        </p:nvSpPr>
        <p:spPr>
          <a:xfrm>
            <a:off x="4133850" y="5486400"/>
            <a:ext cx="3992563" cy="698500"/>
          </a:xfrm>
          <a:prstGeom prst="rect">
            <a:avLst/>
          </a:prstGeom>
          <a:solidFill>
            <a:schemeClr val="bg1"/>
          </a:solidFill>
          <a:ln>
            <a:solidFill>
              <a:schemeClr val="accent1"/>
            </a:solidFill>
          </a:ln>
          <a:effectLst>
            <a:outerShdw blurRad="50800" dist="38100" dir="2700000" algn="tl" rotWithShape="0">
              <a:prstClr val="black">
                <a:alpha val="40000"/>
              </a:prstClr>
            </a:outerShdw>
          </a:effectLst>
        </p:spPr>
        <p:txBody>
          <a:bodyPr anchor="ctr"/>
          <a:lstStyle/>
          <a:p>
            <a:pPr algn="just" eaLnBrk="0" hangingPunct="0">
              <a:spcBef>
                <a:spcPct val="20000"/>
              </a:spcBef>
              <a:defRPr/>
            </a:pPr>
            <a:r>
              <a:rPr lang="en-US" sz="900" b="1" dirty="0">
                <a:latin typeface="+mj-lt"/>
                <a:ea typeface="MS PGothic" pitchFamily="34" charset="-128"/>
                <a:cs typeface="MS PGothic" pitchFamily="34" charset="-128"/>
              </a:rPr>
              <a:t>Sub-Saharan Africa:</a:t>
            </a:r>
            <a:r>
              <a:rPr lang="en-US" sz="900" dirty="0">
                <a:latin typeface="+mj-lt"/>
                <a:ea typeface="ＭＳ Ｐゴシック" pitchFamily="34" charset="-128"/>
                <a:cs typeface="Arial" charset="0"/>
              </a:rPr>
              <a:t>  Onshore assets serve as feedstock to Nigeria LNG Trains 4-6. Longer-term upside tied to feedstock for the yet-to-be-sanctioned Brass LNG plant, while 2011 re-positioning in Angola could provide exploration opportunities critical to securing new source ventures for long-term growth.</a:t>
            </a:r>
            <a:endParaRPr lang="en-US" sz="900" dirty="0">
              <a:solidFill>
                <a:srgbClr val="FF0000"/>
              </a:solidFill>
              <a:latin typeface="+mj-lt"/>
              <a:ea typeface="MS PGothic" pitchFamily="34" charset="-128"/>
              <a:cs typeface="MS PGothic" pitchFamily="34" charset="-128"/>
            </a:endParaRPr>
          </a:p>
        </p:txBody>
      </p:sp>
      <p:cxnSp>
        <p:nvCxnSpPr>
          <p:cNvPr id="14" name="Straight Connector 13"/>
          <p:cNvCxnSpPr/>
          <p:nvPr/>
        </p:nvCxnSpPr>
        <p:spPr>
          <a:xfrm flipV="1">
            <a:off x="2827338" y="1046163"/>
            <a:ext cx="0" cy="5157787"/>
          </a:xfrm>
          <a:prstGeom prst="line">
            <a:avLst/>
          </a:prstGeom>
          <a:ln w="12700">
            <a:solidFill>
              <a:schemeClr val="bg1">
                <a:lumMod val="50000"/>
              </a:schemeClr>
            </a:solidFill>
            <a:prstDash val="dash"/>
          </a:ln>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Title 2"/>
          <p:cNvSpPr>
            <a:spLocks noGrp="1"/>
          </p:cNvSpPr>
          <p:nvPr>
            <p:ph type="title"/>
          </p:nvPr>
        </p:nvSpPr>
        <p:spPr bwMode="auto">
          <a:xfrm>
            <a:off x="457200" y="0"/>
            <a:ext cx="8229600" cy="733425"/>
          </a:xfrm>
          <a:ln>
            <a:miter lim="800000"/>
            <a:headEnd/>
            <a:tailEnd/>
          </a:ln>
        </p:spPr>
        <p:txBody>
          <a:bodyPr vert="horz" wrap="square" lIns="91440" tIns="45720" rIns="91440" bIns="45720" numCol="1" compatLnSpc="1">
            <a:prstTxWarp prst="textNoShape">
              <a:avLst/>
            </a:prstTxWarp>
            <a:normAutofit fontScale="90000"/>
          </a:bodyPr>
          <a:lstStyle/>
          <a:p>
            <a:pPr eaLnBrk="1" hangingPunct="1">
              <a:defRPr/>
            </a:pPr>
            <a:r>
              <a:rPr lang="en-US" smtClean="0">
                <a:ea typeface="MS PGothic"/>
                <a:cs typeface="MS PGothic"/>
              </a:rPr>
              <a:t>Global Production: </a:t>
            </a:r>
            <a:br>
              <a:rPr lang="en-US" smtClean="0">
                <a:ea typeface="MS PGothic"/>
                <a:cs typeface="MS PGothic"/>
              </a:rPr>
            </a:br>
            <a:r>
              <a:rPr lang="en-US" smtClean="0">
                <a:ea typeface="MS PGothic"/>
                <a:cs typeface="MS PGothic"/>
              </a:rPr>
              <a:t>Country Growth Project Analysis</a:t>
            </a:r>
          </a:p>
        </p:txBody>
      </p:sp>
      <p:sp>
        <p:nvSpPr>
          <p:cNvPr id="92163" name="TextBox 16"/>
          <p:cNvSpPr txBox="1">
            <a:spLocks noChangeArrowheads="1"/>
          </p:cNvSpPr>
          <p:nvPr/>
        </p:nvSpPr>
        <p:spPr bwMode="auto">
          <a:xfrm>
            <a:off x="701675" y="839788"/>
            <a:ext cx="5221288" cy="246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pitchFamily="34" charset="0"/>
                <a:ea typeface="ＭＳ Ｐゴシック"/>
                <a:cs typeface="ＭＳ Ｐゴシック"/>
              </a:defRPr>
            </a:lvl1pPr>
            <a:lvl2pPr marL="742950" indent="-285750" eaLnBrk="0" hangingPunct="0">
              <a:defRPr sz="2400">
                <a:solidFill>
                  <a:schemeClr val="tx1"/>
                </a:solidFill>
                <a:latin typeface="Arial Narrow" pitchFamily="34" charset="0"/>
                <a:ea typeface="ＭＳ Ｐゴシック"/>
                <a:cs typeface="ＭＳ Ｐゴシック"/>
              </a:defRPr>
            </a:lvl2pPr>
            <a:lvl3pPr marL="1143000" indent="-228600" eaLnBrk="0" hangingPunct="0">
              <a:defRPr sz="2400">
                <a:solidFill>
                  <a:schemeClr val="tx1"/>
                </a:solidFill>
                <a:latin typeface="Arial Narrow" pitchFamily="34" charset="0"/>
                <a:ea typeface="ＭＳ Ｐゴシック"/>
                <a:cs typeface="ＭＳ Ｐゴシック"/>
              </a:defRPr>
            </a:lvl3pPr>
            <a:lvl4pPr marL="1600200" indent="-228600" eaLnBrk="0" hangingPunct="0">
              <a:defRPr sz="2400">
                <a:solidFill>
                  <a:schemeClr val="tx1"/>
                </a:solidFill>
                <a:latin typeface="Arial Narrow" pitchFamily="34" charset="0"/>
                <a:ea typeface="ＭＳ Ｐゴシック"/>
                <a:cs typeface="ＭＳ Ｐゴシック"/>
              </a:defRPr>
            </a:lvl4pPr>
            <a:lvl5pPr marL="2057400" indent="-228600" eaLnBrk="0" hangingPunct="0">
              <a:defRPr sz="2400">
                <a:solidFill>
                  <a:schemeClr val="tx1"/>
                </a:solidFill>
                <a:latin typeface="Arial Narrow" pitchFamily="34" charset="0"/>
                <a:ea typeface="ＭＳ Ｐゴシック"/>
                <a:cs typeface="ＭＳ Ｐゴシック"/>
              </a:defRPr>
            </a:lvl5pPr>
            <a:lvl6pPr marL="25146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6pPr>
            <a:lvl7pPr marL="29718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7pPr>
            <a:lvl8pPr marL="34290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8pPr>
            <a:lvl9pPr marL="38862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9pPr>
          </a:lstStyle>
          <a:p>
            <a:pPr eaLnBrk="1" hangingPunct="1"/>
            <a:r>
              <a:rPr lang="en-US" sz="1000" b="1"/>
              <a:t>ConocoPhillips: New Source Production – Number of Projects by 2015 Production and Oil/Gas Split</a:t>
            </a:r>
          </a:p>
        </p:txBody>
      </p:sp>
      <p:sp>
        <p:nvSpPr>
          <p:cNvPr id="13" name="TextBox 12"/>
          <p:cNvSpPr txBox="1"/>
          <p:nvPr/>
        </p:nvSpPr>
        <p:spPr>
          <a:xfrm>
            <a:off x="3413125" y="1141413"/>
            <a:ext cx="2028825" cy="1477962"/>
          </a:xfrm>
          <a:prstGeom prst="rect">
            <a:avLst/>
          </a:prstGeom>
          <a:solidFill>
            <a:schemeClr val="accent5">
              <a:lumMod val="20000"/>
              <a:lumOff val="80000"/>
              <a:alpha val="55000"/>
            </a:schemeClr>
          </a:solidFill>
        </p:spPr>
        <p:txBody>
          <a:bodyPr>
            <a:spAutoFit/>
          </a:bodyPr>
          <a:lstStyle/>
          <a:p>
            <a:pPr algn="just">
              <a:defRPr/>
            </a:pPr>
            <a:r>
              <a:rPr lang="en-US" sz="1000" dirty="0">
                <a:ea typeface="MS PGothic" pitchFamily="34" charset="-128"/>
                <a:cs typeface="Arial" charset="0"/>
              </a:rPr>
              <a:t>Russia is a leading source of mid-term new source volumes.  Production (from TNK-ConocoPhillips) include expansions to existing areas such as Orenburg, and </a:t>
            </a:r>
            <a:r>
              <a:rPr lang="en-US" sz="1000" dirty="0" err="1">
                <a:ea typeface="MS PGothic" pitchFamily="34" charset="-128"/>
                <a:cs typeface="Arial" charset="0"/>
              </a:rPr>
              <a:t>greenfield</a:t>
            </a:r>
            <a:r>
              <a:rPr lang="en-US" sz="1000" dirty="0">
                <a:ea typeface="MS PGothic" pitchFamily="34" charset="-128"/>
                <a:cs typeface="Arial" charset="0"/>
              </a:rPr>
              <a:t> developments such as the </a:t>
            </a:r>
            <a:r>
              <a:rPr lang="en-US" sz="1000" dirty="0" err="1">
                <a:ea typeface="MS PGothic" pitchFamily="34" charset="-128"/>
                <a:cs typeface="Arial" charset="0"/>
              </a:rPr>
              <a:t>Uvat</a:t>
            </a:r>
            <a:r>
              <a:rPr lang="en-US" sz="1000" dirty="0">
                <a:ea typeface="MS PGothic" pitchFamily="34" charset="-128"/>
                <a:cs typeface="Arial" charset="0"/>
              </a:rPr>
              <a:t> and </a:t>
            </a:r>
            <a:r>
              <a:rPr lang="en-US" sz="1000" dirty="0" err="1">
                <a:ea typeface="MS PGothic" pitchFamily="34" charset="-128"/>
                <a:cs typeface="Arial" charset="0"/>
              </a:rPr>
              <a:t>Verkhnechonskoye</a:t>
            </a:r>
            <a:r>
              <a:rPr lang="en-US" sz="1000" dirty="0">
                <a:ea typeface="MS PGothic" pitchFamily="34" charset="-128"/>
                <a:cs typeface="Arial" charset="0"/>
              </a:rPr>
              <a:t> fields.   </a:t>
            </a:r>
          </a:p>
        </p:txBody>
      </p:sp>
      <p:sp>
        <p:nvSpPr>
          <p:cNvPr id="14" name="TextBox 13"/>
          <p:cNvSpPr txBox="1"/>
          <p:nvPr/>
        </p:nvSpPr>
        <p:spPr>
          <a:xfrm>
            <a:off x="3403600" y="3621088"/>
            <a:ext cx="2028825" cy="1631950"/>
          </a:xfrm>
          <a:prstGeom prst="rect">
            <a:avLst/>
          </a:prstGeom>
          <a:solidFill>
            <a:schemeClr val="accent5">
              <a:lumMod val="20000"/>
              <a:lumOff val="80000"/>
              <a:alpha val="55000"/>
            </a:schemeClr>
          </a:solidFill>
        </p:spPr>
        <p:txBody>
          <a:bodyPr>
            <a:spAutoFit/>
          </a:bodyPr>
          <a:lstStyle/>
          <a:p>
            <a:pPr algn="just">
              <a:defRPr/>
            </a:pPr>
            <a:r>
              <a:rPr lang="en-US" sz="1000" dirty="0">
                <a:latin typeface="+mj-lt"/>
                <a:ea typeface="MS PGothic" pitchFamily="34" charset="-128"/>
                <a:cs typeface="Arial" charset="0"/>
              </a:rPr>
              <a:t>By 2015, the US represents the largest area for ConocoPhillips, by number of project.  The US holds 11 new source project, of which 9 are GOM deepwater and 2 are onshore Alaska.</a:t>
            </a:r>
          </a:p>
          <a:p>
            <a:pPr algn="just">
              <a:defRPr/>
            </a:pPr>
            <a:endParaRPr lang="en-US" sz="1000" dirty="0">
              <a:latin typeface="+mj-lt"/>
              <a:ea typeface="MS PGothic" pitchFamily="34" charset="-128"/>
              <a:cs typeface="Arial" charset="0"/>
            </a:endParaRPr>
          </a:p>
          <a:p>
            <a:pPr algn="just">
              <a:defRPr/>
            </a:pPr>
            <a:r>
              <a:rPr lang="en-US" sz="1000" dirty="0">
                <a:latin typeface="+mj-lt"/>
                <a:ea typeface="MS PGothic" pitchFamily="34" charset="-128"/>
                <a:cs typeface="Arial" charset="0"/>
              </a:rPr>
              <a:t>ConocoPhillips’s new source Canadian oil sands projects are expected </a:t>
            </a:r>
            <a:r>
              <a:rPr lang="en-US" sz="1000" dirty="0" err="1">
                <a:latin typeface="+mj-lt"/>
                <a:ea typeface="MS PGothic" pitchFamily="34" charset="-128"/>
                <a:cs typeface="Arial" charset="0"/>
              </a:rPr>
              <a:t>onstream</a:t>
            </a:r>
            <a:r>
              <a:rPr lang="en-US" sz="1000" dirty="0">
                <a:latin typeface="+mj-lt"/>
                <a:ea typeface="MS PGothic" pitchFamily="34" charset="-128"/>
                <a:cs typeface="Arial" charset="0"/>
              </a:rPr>
              <a:t> post-2015</a:t>
            </a:r>
          </a:p>
        </p:txBody>
      </p:sp>
      <p:sp>
        <p:nvSpPr>
          <p:cNvPr id="15" name="TextBox 14"/>
          <p:cNvSpPr txBox="1"/>
          <p:nvPr/>
        </p:nvSpPr>
        <p:spPr>
          <a:xfrm>
            <a:off x="1273175" y="1473200"/>
            <a:ext cx="1635125" cy="1169551"/>
          </a:xfrm>
          <a:prstGeom prst="rect">
            <a:avLst/>
          </a:prstGeom>
          <a:solidFill>
            <a:schemeClr val="accent5">
              <a:lumMod val="20000"/>
              <a:lumOff val="80000"/>
              <a:alpha val="55000"/>
            </a:schemeClr>
          </a:solidFill>
        </p:spPr>
        <p:txBody>
          <a:bodyPr>
            <a:spAutoFit/>
          </a:bodyPr>
          <a:lstStyle>
            <a:lvl1pPr eaLnBrk="0" hangingPunct="0">
              <a:defRPr sz="2400">
                <a:solidFill>
                  <a:schemeClr val="tx1"/>
                </a:solidFill>
                <a:latin typeface="Arial Narrow" charset="0"/>
                <a:ea typeface="ＭＳ Ｐゴシック" charset="0"/>
                <a:cs typeface="MS PGothic" charset="0"/>
              </a:defRPr>
            </a:lvl1pPr>
            <a:lvl2pPr marL="742950" indent="-285750" eaLnBrk="0" hangingPunct="0">
              <a:defRPr sz="2400">
                <a:solidFill>
                  <a:schemeClr val="tx1"/>
                </a:solidFill>
                <a:latin typeface="Arial Narrow" charset="0"/>
                <a:ea typeface="MS PGothic" charset="0"/>
                <a:cs typeface="MS PGothic" charset="0"/>
              </a:defRPr>
            </a:lvl2pPr>
            <a:lvl3pPr marL="1143000" indent="-228600" eaLnBrk="0" hangingPunct="0">
              <a:defRPr sz="2400">
                <a:solidFill>
                  <a:schemeClr val="tx1"/>
                </a:solidFill>
                <a:latin typeface="Arial Narrow" charset="0"/>
                <a:ea typeface="MS PGothic" charset="0"/>
                <a:cs typeface="MS PGothic" charset="0"/>
              </a:defRPr>
            </a:lvl3pPr>
            <a:lvl4pPr marL="1600200" indent="-228600" eaLnBrk="0" hangingPunct="0">
              <a:defRPr sz="2400">
                <a:solidFill>
                  <a:schemeClr val="tx1"/>
                </a:solidFill>
                <a:latin typeface="Arial Narrow" charset="0"/>
                <a:ea typeface="MS PGothic" charset="0"/>
                <a:cs typeface="MS PGothic" charset="0"/>
              </a:defRPr>
            </a:lvl4pPr>
            <a:lvl5pPr marL="2057400" indent="-228600" eaLnBrk="0" hangingPunct="0">
              <a:defRPr sz="2400">
                <a:solidFill>
                  <a:schemeClr val="tx1"/>
                </a:solidFill>
                <a:latin typeface="Arial Narrow"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Narrow"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Narrow"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Narrow"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Narrow" charset="0"/>
                <a:ea typeface="MS PGothic" charset="0"/>
                <a:cs typeface="MS PGothic" charset="0"/>
              </a:defRPr>
            </a:lvl9pPr>
          </a:lstStyle>
          <a:p>
            <a:pPr eaLnBrk="1" hangingPunct="1">
              <a:defRPr/>
            </a:pPr>
            <a:r>
              <a:rPr lang="en-US" sz="1000" dirty="0" smtClean="0">
                <a:latin typeface="+mj-lt"/>
              </a:rPr>
              <a:t>ConocoPhillips’s participation in Azerbaijan’s ACG Phases 1-4 is among the largest net new source projects in the ConocoPhillips portfolio</a:t>
            </a:r>
            <a:endParaRPr lang="en-US" sz="1000" dirty="0">
              <a:latin typeface="+mj-lt"/>
            </a:endParaRPr>
          </a:p>
        </p:txBody>
      </p:sp>
      <p:sp>
        <p:nvSpPr>
          <p:cNvPr id="16" name="TextBox 15"/>
          <p:cNvSpPr txBox="1"/>
          <p:nvPr/>
        </p:nvSpPr>
        <p:spPr>
          <a:xfrm>
            <a:off x="1144588" y="3517900"/>
            <a:ext cx="2181225" cy="1016000"/>
          </a:xfrm>
          <a:prstGeom prst="rect">
            <a:avLst/>
          </a:prstGeom>
          <a:solidFill>
            <a:schemeClr val="accent5">
              <a:lumMod val="20000"/>
              <a:lumOff val="80000"/>
              <a:alpha val="55000"/>
            </a:schemeClr>
          </a:solidFill>
        </p:spPr>
        <p:txBody>
          <a:bodyPr>
            <a:spAutoFit/>
          </a:bodyPr>
          <a:lstStyle/>
          <a:p>
            <a:pPr algn="just">
              <a:defRPr/>
            </a:pPr>
            <a:r>
              <a:rPr lang="en-US" sz="1000" dirty="0">
                <a:latin typeface="+mj-lt"/>
                <a:ea typeface="MS PGothic" pitchFamily="34" charset="-128"/>
                <a:cs typeface="Arial" charset="0"/>
              </a:rPr>
              <a:t>The Asia-Pacific Region (Indonesia, Australia) and the MENA Region (Egypt, Algeria, Oman) are the key providers of new source gas in the medium term. </a:t>
            </a:r>
          </a:p>
        </p:txBody>
      </p:sp>
      <p:sp>
        <p:nvSpPr>
          <p:cNvPr id="92168" name="Text Placeholder 8"/>
          <p:cNvSpPr txBox="1">
            <a:spLocks/>
          </p:cNvSpPr>
          <p:nvPr/>
        </p:nvSpPr>
        <p:spPr bwMode="auto">
          <a:xfrm>
            <a:off x="5546725" y="3289300"/>
            <a:ext cx="3398838" cy="2708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175" indent="-3175" eaLnBrk="0" hangingPunct="0">
              <a:tabLst>
                <a:tab pos="228600" algn="l"/>
              </a:tabLst>
              <a:defRPr sz="2400">
                <a:solidFill>
                  <a:schemeClr val="tx1"/>
                </a:solidFill>
                <a:latin typeface="Arial Narrow" pitchFamily="34" charset="0"/>
                <a:ea typeface="ＭＳ Ｐゴシック"/>
                <a:cs typeface="ＭＳ Ｐゴシック"/>
              </a:defRPr>
            </a:lvl1pPr>
            <a:lvl2pPr marL="742950" indent="-285750" eaLnBrk="0" hangingPunct="0">
              <a:tabLst>
                <a:tab pos="228600" algn="l"/>
              </a:tabLst>
              <a:defRPr sz="2400">
                <a:solidFill>
                  <a:schemeClr val="tx1"/>
                </a:solidFill>
                <a:latin typeface="Arial Narrow" pitchFamily="34" charset="0"/>
                <a:ea typeface="ＭＳ Ｐゴシック"/>
                <a:cs typeface="ＭＳ Ｐゴシック"/>
              </a:defRPr>
            </a:lvl2pPr>
            <a:lvl3pPr marL="1143000" indent="-228600" eaLnBrk="0" hangingPunct="0">
              <a:tabLst>
                <a:tab pos="228600" algn="l"/>
              </a:tabLst>
              <a:defRPr sz="2400">
                <a:solidFill>
                  <a:schemeClr val="tx1"/>
                </a:solidFill>
                <a:latin typeface="Arial Narrow" pitchFamily="34" charset="0"/>
                <a:ea typeface="ＭＳ Ｐゴシック"/>
                <a:cs typeface="ＭＳ Ｐゴシック"/>
              </a:defRPr>
            </a:lvl3pPr>
            <a:lvl4pPr marL="1600200" indent="-228600" eaLnBrk="0" hangingPunct="0">
              <a:tabLst>
                <a:tab pos="228600" algn="l"/>
              </a:tabLst>
              <a:defRPr sz="2400">
                <a:solidFill>
                  <a:schemeClr val="tx1"/>
                </a:solidFill>
                <a:latin typeface="Arial Narrow" pitchFamily="34" charset="0"/>
                <a:ea typeface="ＭＳ Ｐゴシック"/>
                <a:cs typeface="ＭＳ Ｐゴシック"/>
              </a:defRPr>
            </a:lvl4pPr>
            <a:lvl5pPr marL="2057400" indent="-228600" eaLnBrk="0" hangingPunct="0">
              <a:tabLst>
                <a:tab pos="228600" algn="l"/>
              </a:tabLst>
              <a:defRPr sz="2400">
                <a:solidFill>
                  <a:schemeClr val="tx1"/>
                </a:solidFill>
                <a:latin typeface="Arial Narrow" pitchFamily="34" charset="0"/>
                <a:ea typeface="ＭＳ Ｐゴシック"/>
                <a:cs typeface="ＭＳ Ｐゴシック"/>
              </a:defRPr>
            </a:lvl5pPr>
            <a:lvl6pPr marL="2514600" indent="-228600" defTabSz="457200" eaLnBrk="0" fontAlgn="base" hangingPunct="0">
              <a:spcBef>
                <a:spcPct val="0"/>
              </a:spcBef>
              <a:spcAft>
                <a:spcPct val="0"/>
              </a:spcAft>
              <a:tabLst>
                <a:tab pos="228600" algn="l"/>
              </a:tabLst>
              <a:defRPr sz="2400">
                <a:solidFill>
                  <a:schemeClr val="tx1"/>
                </a:solidFill>
                <a:latin typeface="Arial Narrow" pitchFamily="34" charset="0"/>
                <a:ea typeface="ＭＳ Ｐゴシック"/>
                <a:cs typeface="ＭＳ Ｐゴシック"/>
              </a:defRPr>
            </a:lvl6pPr>
            <a:lvl7pPr marL="2971800" indent="-228600" defTabSz="457200" eaLnBrk="0" fontAlgn="base" hangingPunct="0">
              <a:spcBef>
                <a:spcPct val="0"/>
              </a:spcBef>
              <a:spcAft>
                <a:spcPct val="0"/>
              </a:spcAft>
              <a:tabLst>
                <a:tab pos="228600" algn="l"/>
              </a:tabLst>
              <a:defRPr sz="2400">
                <a:solidFill>
                  <a:schemeClr val="tx1"/>
                </a:solidFill>
                <a:latin typeface="Arial Narrow" pitchFamily="34" charset="0"/>
                <a:ea typeface="ＭＳ Ｐゴシック"/>
                <a:cs typeface="ＭＳ Ｐゴシック"/>
              </a:defRPr>
            </a:lvl7pPr>
            <a:lvl8pPr marL="3429000" indent="-228600" defTabSz="457200" eaLnBrk="0" fontAlgn="base" hangingPunct="0">
              <a:spcBef>
                <a:spcPct val="0"/>
              </a:spcBef>
              <a:spcAft>
                <a:spcPct val="0"/>
              </a:spcAft>
              <a:tabLst>
                <a:tab pos="228600" algn="l"/>
              </a:tabLst>
              <a:defRPr sz="2400">
                <a:solidFill>
                  <a:schemeClr val="tx1"/>
                </a:solidFill>
                <a:latin typeface="Arial Narrow" pitchFamily="34" charset="0"/>
                <a:ea typeface="ＭＳ Ｐゴシック"/>
                <a:cs typeface="ＭＳ Ｐゴシック"/>
              </a:defRPr>
            </a:lvl8pPr>
            <a:lvl9pPr marL="3886200" indent="-228600" defTabSz="457200" eaLnBrk="0" fontAlgn="base" hangingPunct="0">
              <a:spcBef>
                <a:spcPct val="0"/>
              </a:spcBef>
              <a:spcAft>
                <a:spcPct val="0"/>
              </a:spcAft>
              <a:tabLst>
                <a:tab pos="228600" algn="l"/>
              </a:tabLst>
              <a:defRPr sz="2400">
                <a:solidFill>
                  <a:schemeClr val="tx1"/>
                </a:solidFill>
                <a:latin typeface="Arial Narrow" pitchFamily="34" charset="0"/>
                <a:ea typeface="ＭＳ Ｐゴシック"/>
                <a:cs typeface="ＭＳ Ｐゴシック"/>
              </a:defRPr>
            </a:lvl9pPr>
          </a:lstStyle>
          <a:p>
            <a:pPr algn="just">
              <a:spcBef>
                <a:spcPct val="20000"/>
              </a:spcBef>
              <a:buFont typeface="Arial" pitchFamily="34" charset="0"/>
              <a:buNone/>
            </a:pPr>
            <a:r>
              <a:rPr lang="en-US" sz="1200" dirty="0">
                <a:latin typeface="+mj-lt"/>
              </a:rPr>
              <a:t>ConocoPhillips’s new source portfolio is driven by (1) Shallow water gas production (Qatar); (2) Canadian SAGD Oil Sands Developments; and (3) US Unconventional production (Eagle Ford).</a:t>
            </a:r>
          </a:p>
          <a:p>
            <a:pPr algn="just">
              <a:spcBef>
                <a:spcPct val="20000"/>
              </a:spcBef>
              <a:buFont typeface="Arial" pitchFamily="34" charset="0"/>
              <a:buNone/>
            </a:pPr>
            <a:endParaRPr lang="en-US" sz="1200" dirty="0">
              <a:latin typeface="+mj-lt"/>
            </a:endParaRPr>
          </a:p>
          <a:p>
            <a:pPr algn="just">
              <a:spcBef>
                <a:spcPct val="20000"/>
              </a:spcBef>
              <a:buFont typeface="Arial" pitchFamily="34" charset="0"/>
              <a:buNone/>
            </a:pPr>
            <a:r>
              <a:rPr lang="en-US" sz="1200" dirty="0">
                <a:latin typeface="+mj-lt"/>
              </a:rPr>
              <a:t>Deepwater projects, sourced mainly from the Asia-Pacific region (Malaysia) and the US GOM deepwater (mostly non-operated positions), will ramp up steadily over the decade; by 2020 deepwater is poised to represent 7% of global volumes (compared to ~2% in 2010).</a:t>
            </a:r>
          </a:p>
        </p:txBody>
      </p:sp>
      <p:sp>
        <p:nvSpPr>
          <p:cNvPr id="18" name="TextBox 17"/>
          <p:cNvSpPr txBox="1"/>
          <p:nvPr/>
        </p:nvSpPr>
        <p:spPr>
          <a:xfrm>
            <a:off x="915988" y="3003550"/>
            <a:ext cx="2028825" cy="400050"/>
          </a:xfrm>
          <a:prstGeom prst="rect">
            <a:avLst/>
          </a:prstGeom>
          <a:solidFill>
            <a:schemeClr val="accent5">
              <a:lumMod val="20000"/>
              <a:lumOff val="80000"/>
              <a:alpha val="55000"/>
            </a:schemeClr>
          </a:solidFill>
        </p:spPr>
        <p:txBody>
          <a:bodyPr>
            <a:spAutoFit/>
          </a:bodyPr>
          <a:lstStyle/>
          <a:p>
            <a:pPr algn="just">
              <a:defRPr/>
            </a:pPr>
            <a:r>
              <a:rPr lang="en-US" sz="1000" dirty="0">
                <a:latin typeface="+mj-lt"/>
                <a:ea typeface="MS PGothic" pitchFamily="34" charset="-128"/>
                <a:cs typeface="Arial" charset="0"/>
              </a:rPr>
              <a:t>Angola deepwater provides large share of new source oil.</a:t>
            </a:r>
          </a:p>
        </p:txBody>
      </p:sp>
      <p:pic>
        <p:nvPicPr>
          <p:cNvPr id="92170" name="Picture 18" descr="NS Portfolio Plot.emf"/>
          <p:cNvPicPr>
            <a:picLocks noChangeAspect="1"/>
          </p:cNvPicPr>
          <p:nvPr/>
        </p:nvPicPr>
        <p:blipFill>
          <a:blip r:embed="rId2">
            <a:extLst>
              <a:ext uri="{28A0092B-C50C-407E-A947-70E740481C1C}">
                <a14:useLocalDpi xmlns="" xmlns:a14="http://schemas.microsoft.com/office/drawing/2010/main" val="0"/>
              </a:ext>
            </a:extLst>
          </a:blip>
          <a:srcRect t="2737" r="31146"/>
          <a:stretch>
            <a:fillRect/>
          </a:stretch>
        </p:blipFill>
        <p:spPr bwMode="auto">
          <a:xfrm>
            <a:off x="57150" y="1069975"/>
            <a:ext cx="5362575" cy="5392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2171" name="Picture 19" descr="NS Portfolio Plot.emf"/>
          <p:cNvPicPr>
            <a:picLocks noChangeAspect="1"/>
          </p:cNvPicPr>
          <p:nvPr/>
        </p:nvPicPr>
        <p:blipFill>
          <a:blip r:embed="rId2">
            <a:extLst>
              <a:ext uri="{28A0092B-C50C-407E-A947-70E740481C1C}">
                <a14:useLocalDpi xmlns="" xmlns:a14="http://schemas.microsoft.com/office/drawing/2010/main" val="0"/>
              </a:ext>
            </a:extLst>
          </a:blip>
          <a:srcRect l="68437" t="3421" b="77606"/>
          <a:stretch>
            <a:fillRect/>
          </a:stretch>
        </p:blipFill>
        <p:spPr bwMode="auto">
          <a:xfrm>
            <a:off x="5483225" y="1069975"/>
            <a:ext cx="3308350" cy="1416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 name="TextBox 11"/>
          <p:cNvSpPr txBox="1">
            <a:spLocks noChangeArrowheads="1"/>
          </p:cNvSpPr>
          <p:nvPr/>
        </p:nvSpPr>
        <p:spPr bwMode="auto">
          <a:xfrm>
            <a:off x="768350" y="2335252"/>
            <a:ext cx="2371725" cy="553998"/>
          </a:xfrm>
          <a:prstGeom prst="rect">
            <a:avLst/>
          </a:prstGeom>
          <a:solidFill>
            <a:schemeClr val="accent5">
              <a:lumMod val="20000"/>
              <a:lumOff val="80000"/>
              <a:alpha val="55000"/>
            </a:schemeClr>
          </a:solidFill>
          <a:ln>
            <a:noFill/>
          </a:ln>
          <a:extLst/>
        </p:spPr>
        <p:txBody>
          <a:bodyPr wrap="square">
            <a:spAutoFit/>
          </a:bodyPr>
          <a:lstStyle>
            <a:lvl1pPr eaLnBrk="0" hangingPunct="0">
              <a:defRPr sz="2400">
                <a:solidFill>
                  <a:schemeClr val="tx1"/>
                </a:solidFill>
                <a:latin typeface="Arial Narrow" charset="0"/>
                <a:ea typeface="ＭＳ Ｐゴシック" charset="0"/>
                <a:cs typeface="MS PGothic" charset="0"/>
              </a:defRPr>
            </a:lvl1pPr>
            <a:lvl2pPr marL="742950" indent="-285750" eaLnBrk="0" hangingPunct="0">
              <a:defRPr sz="2400">
                <a:solidFill>
                  <a:schemeClr val="tx1"/>
                </a:solidFill>
                <a:latin typeface="Arial Narrow" charset="0"/>
                <a:ea typeface="MS PGothic" charset="0"/>
                <a:cs typeface="MS PGothic" charset="0"/>
              </a:defRPr>
            </a:lvl2pPr>
            <a:lvl3pPr marL="1143000" indent="-228600" eaLnBrk="0" hangingPunct="0">
              <a:defRPr sz="2400">
                <a:solidFill>
                  <a:schemeClr val="tx1"/>
                </a:solidFill>
                <a:latin typeface="Arial Narrow" charset="0"/>
                <a:ea typeface="MS PGothic" charset="0"/>
                <a:cs typeface="MS PGothic" charset="0"/>
              </a:defRPr>
            </a:lvl3pPr>
            <a:lvl4pPr marL="1600200" indent="-228600" eaLnBrk="0" hangingPunct="0">
              <a:defRPr sz="2400">
                <a:solidFill>
                  <a:schemeClr val="tx1"/>
                </a:solidFill>
                <a:latin typeface="Arial Narrow" charset="0"/>
                <a:ea typeface="MS PGothic" charset="0"/>
                <a:cs typeface="MS PGothic" charset="0"/>
              </a:defRPr>
            </a:lvl4pPr>
            <a:lvl5pPr marL="2057400" indent="-228600" eaLnBrk="0" hangingPunct="0">
              <a:defRPr sz="2400">
                <a:solidFill>
                  <a:schemeClr val="tx1"/>
                </a:solidFill>
                <a:latin typeface="Arial Narrow"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Narrow"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Narrow"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Narrow"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Narrow" charset="0"/>
                <a:ea typeface="MS PGothic" charset="0"/>
                <a:cs typeface="MS PGothic" charset="0"/>
              </a:defRPr>
            </a:lvl9pPr>
          </a:lstStyle>
          <a:p>
            <a:pPr algn="just" eaLnBrk="1" hangingPunct="1">
              <a:defRPr/>
            </a:pPr>
            <a:r>
              <a:rPr lang="en-US" sz="1000" dirty="0" smtClean="0">
                <a:latin typeface="+mj-lt"/>
              </a:rPr>
              <a:t>Liquid production from the Eagle Ford growth development will dominate US new source volumes through 2015</a:t>
            </a:r>
            <a:endParaRPr lang="en-US" sz="1000" dirty="0">
              <a:latin typeface="+mj-lt"/>
            </a:endParaRPr>
          </a:p>
        </p:txBody>
      </p:sp>
      <p:sp>
        <p:nvSpPr>
          <p:cNvPr id="17" name="TextBox 16"/>
          <p:cNvSpPr txBox="1">
            <a:spLocks noChangeArrowheads="1"/>
          </p:cNvSpPr>
          <p:nvPr/>
        </p:nvSpPr>
        <p:spPr bwMode="auto">
          <a:xfrm>
            <a:off x="2774951" y="2971224"/>
            <a:ext cx="1808956" cy="707886"/>
          </a:xfrm>
          <a:prstGeom prst="rect">
            <a:avLst/>
          </a:prstGeom>
          <a:solidFill>
            <a:schemeClr val="accent5">
              <a:lumMod val="20000"/>
              <a:lumOff val="80000"/>
              <a:alpha val="55000"/>
            </a:schemeClr>
          </a:solidFill>
          <a:ln>
            <a:noFill/>
          </a:ln>
          <a:extLst/>
        </p:spPr>
        <p:txBody>
          <a:bodyPr wrap="square">
            <a:spAutoFit/>
          </a:bodyPr>
          <a:lstStyle>
            <a:lvl1pPr eaLnBrk="0" hangingPunct="0">
              <a:defRPr sz="2400">
                <a:solidFill>
                  <a:schemeClr val="tx1"/>
                </a:solidFill>
                <a:latin typeface="Arial Narrow" charset="0"/>
                <a:ea typeface="ＭＳ Ｐゴシック" charset="0"/>
                <a:cs typeface="MS PGothic" charset="0"/>
              </a:defRPr>
            </a:lvl1pPr>
            <a:lvl2pPr marL="742950" indent="-285750" eaLnBrk="0" hangingPunct="0">
              <a:defRPr sz="2400">
                <a:solidFill>
                  <a:schemeClr val="tx1"/>
                </a:solidFill>
                <a:latin typeface="Arial Narrow" charset="0"/>
                <a:ea typeface="MS PGothic" charset="0"/>
                <a:cs typeface="MS PGothic" charset="0"/>
              </a:defRPr>
            </a:lvl2pPr>
            <a:lvl3pPr marL="1143000" indent="-228600" eaLnBrk="0" hangingPunct="0">
              <a:defRPr sz="2400">
                <a:solidFill>
                  <a:schemeClr val="tx1"/>
                </a:solidFill>
                <a:latin typeface="Arial Narrow" charset="0"/>
                <a:ea typeface="MS PGothic" charset="0"/>
                <a:cs typeface="MS PGothic" charset="0"/>
              </a:defRPr>
            </a:lvl3pPr>
            <a:lvl4pPr marL="1600200" indent="-228600" eaLnBrk="0" hangingPunct="0">
              <a:defRPr sz="2400">
                <a:solidFill>
                  <a:schemeClr val="tx1"/>
                </a:solidFill>
                <a:latin typeface="Arial Narrow" charset="0"/>
                <a:ea typeface="MS PGothic" charset="0"/>
                <a:cs typeface="MS PGothic" charset="0"/>
              </a:defRPr>
            </a:lvl4pPr>
            <a:lvl5pPr marL="2057400" indent="-228600" eaLnBrk="0" hangingPunct="0">
              <a:defRPr sz="2400">
                <a:solidFill>
                  <a:schemeClr val="tx1"/>
                </a:solidFill>
                <a:latin typeface="Arial Narrow"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Narrow"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Narrow"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Narrow"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Narrow" charset="0"/>
                <a:ea typeface="MS PGothic" charset="0"/>
                <a:cs typeface="MS PGothic" charset="0"/>
              </a:defRPr>
            </a:lvl9pPr>
          </a:lstStyle>
          <a:p>
            <a:pPr algn="just" eaLnBrk="1" hangingPunct="1">
              <a:defRPr/>
            </a:pPr>
            <a:r>
              <a:rPr lang="en-US" sz="1000" dirty="0" smtClean="0">
                <a:latin typeface="+mj-lt"/>
              </a:rPr>
              <a:t>Production from the FCCL oil sands SAGD projects will represent ~10% of global new source volumes</a:t>
            </a:r>
            <a:endParaRPr lang="en-US" sz="1000" dirty="0">
              <a:latin typeface="+mj-lt"/>
            </a:endParaRPr>
          </a:p>
        </p:txBody>
      </p:sp>
      <p:sp>
        <p:nvSpPr>
          <p:cNvPr id="21" name="TextBox 20"/>
          <p:cNvSpPr txBox="1">
            <a:spLocks noChangeArrowheads="1"/>
          </p:cNvSpPr>
          <p:nvPr/>
        </p:nvSpPr>
        <p:spPr bwMode="auto">
          <a:xfrm>
            <a:off x="1309688" y="1179513"/>
            <a:ext cx="2632075" cy="553998"/>
          </a:xfrm>
          <a:prstGeom prst="rect">
            <a:avLst/>
          </a:prstGeom>
          <a:solidFill>
            <a:schemeClr val="accent5">
              <a:lumMod val="20000"/>
              <a:lumOff val="80000"/>
              <a:alpha val="55000"/>
            </a:schemeClr>
          </a:solidFill>
          <a:ln>
            <a:noFill/>
          </a:ln>
          <a:extLst/>
        </p:spPr>
        <p:txBody>
          <a:bodyPr>
            <a:spAutoFit/>
          </a:bodyPr>
          <a:lstStyle>
            <a:lvl1pPr eaLnBrk="0" hangingPunct="0">
              <a:defRPr sz="2400">
                <a:solidFill>
                  <a:schemeClr val="tx1"/>
                </a:solidFill>
                <a:latin typeface="Arial Narrow" charset="0"/>
                <a:ea typeface="ＭＳ Ｐゴシック" charset="0"/>
                <a:cs typeface="MS PGothic" charset="0"/>
              </a:defRPr>
            </a:lvl1pPr>
            <a:lvl2pPr marL="742950" indent="-285750" eaLnBrk="0" hangingPunct="0">
              <a:defRPr sz="2400">
                <a:solidFill>
                  <a:schemeClr val="tx1"/>
                </a:solidFill>
                <a:latin typeface="Arial Narrow" charset="0"/>
                <a:ea typeface="MS PGothic" charset="0"/>
                <a:cs typeface="MS PGothic" charset="0"/>
              </a:defRPr>
            </a:lvl2pPr>
            <a:lvl3pPr marL="1143000" indent="-228600" eaLnBrk="0" hangingPunct="0">
              <a:defRPr sz="2400">
                <a:solidFill>
                  <a:schemeClr val="tx1"/>
                </a:solidFill>
                <a:latin typeface="Arial Narrow" charset="0"/>
                <a:ea typeface="MS PGothic" charset="0"/>
                <a:cs typeface="MS PGothic" charset="0"/>
              </a:defRPr>
            </a:lvl3pPr>
            <a:lvl4pPr marL="1600200" indent="-228600" eaLnBrk="0" hangingPunct="0">
              <a:defRPr sz="2400">
                <a:solidFill>
                  <a:schemeClr val="tx1"/>
                </a:solidFill>
                <a:latin typeface="Arial Narrow" charset="0"/>
                <a:ea typeface="MS PGothic" charset="0"/>
                <a:cs typeface="MS PGothic" charset="0"/>
              </a:defRPr>
            </a:lvl4pPr>
            <a:lvl5pPr marL="2057400" indent="-228600" eaLnBrk="0" hangingPunct="0">
              <a:defRPr sz="2400">
                <a:solidFill>
                  <a:schemeClr val="tx1"/>
                </a:solidFill>
                <a:latin typeface="Arial Narrow"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Narrow"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Narrow"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Narrow"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Narrow" charset="0"/>
                <a:ea typeface="MS PGothic" charset="0"/>
                <a:cs typeface="MS PGothic" charset="0"/>
              </a:defRPr>
            </a:lvl9pPr>
          </a:lstStyle>
          <a:p>
            <a:pPr algn="just" eaLnBrk="1" hangingPunct="1">
              <a:defRPr/>
            </a:pPr>
            <a:r>
              <a:rPr lang="en-US" sz="1000" dirty="0" smtClean="0">
                <a:latin typeface="+mj-lt"/>
                <a:ea typeface="MS PGothic" pitchFamily="34" charset="-128"/>
              </a:rPr>
              <a:t>New source volumes will come from ConocoPhillips’ participation in the </a:t>
            </a:r>
            <a:r>
              <a:rPr lang="en-US" sz="1000" dirty="0" err="1" smtClean="0">
                <a:latin typeface="+mj-lt"/>
                <a:ea typeface="MS PGothic" pitchFamily="34" charset="-128"/>
              </a:rPr>
              <a:t>Qatargas</a:t>
            </a:r>
            <a:r>
              <a:rPr lang="en-US" sz="1000" dirty="0" smtClean="0">
                <a:latin typeface="+mj-lt"/>
                <a:ea typeface="MS PGothic" pitchFamily="34" charset="-128"/>
              </a:rPr>
              <a:t> 3 LNG project</a:t>
            </a:r>
            <a:endParaRPr lang="en-US" sz="1000" dirty="0">
              <a:latin typeface="+mj-lt"/>
            </a:endParaRPr>
          </a:p>
        </p:txBody>
      </p:sp>
      <p:sp>
        <p:nvSpPr>
          <p:cNvPr id="23" name="TextBox 22"/>
          <p:cNvSpPr txBox="1">
            <a:spLocks noChangeArrowheads="1"/>
          </p:cNvSpPr>
          <p:nvPr/>
        </p:nvSpPr>
        <p:spPr bwMode="auto">
          <a:xfrm>
            <a:off x="3460750" y="1703388"/>
            <a:ext cx="1889126" cy="707886"/>
          </a:xfrm>
          <a:prstGeom prst="rect">
            <a:avLst/>
          </a:prstGeom>
          <a:solidFill>
            <a:schemeClr val="accent5">
              <a:lumMod val="20000"/>
              <a:lumOff val="80000"/>
              <a:alpha val="55000"/>
            </a:schemeClr>
          </a:solidFill>
          <a:ln>
            <a:noFill/>
          </a:ln>
          <a:extLst/>
        </p:spPr>
        <p:txBody>
          <a:bodyPr wrap="square">
            <a:spAutoFit/>
          </a:bodyPr>
          <a:lstStyle>
            <a:lvl1pPr eaLnBrk="0" hangingPunct="0">
              <a:defRPr sz="2400">
                <a:solidFill>
                  <a:schemeClr val="tx1"/>
                </a:solidFill>
                <a:latin typeface="Arial Narrow" charset="0"/>
                <a:ea typeface="ＭＳ Ｐゴシック" charset="0"/>
                <a:cs typeface="MS PGothic" charset="0"/>
              </a:defRPr>
            </a:lvl1pPr>
            <a:lvl2pPr marL="742950" indent="-285750" eaLnBrk="0" hangingPunct="0">
              <a:defRPr sz="2400">
                <a:solidFill>
                  <a:schemeClr val="tx1"/>
                </a:solidFill>
                <a:latin typeface="Arial Narrow" charset="0"/>
                <a:ea typeface="MS PGothic" charset="0"/>
                <a:cs typeface="MS PGothic" charset="0"/>
              </a:defRPr>
            </a:lvl2pPr>
            <a:lvl3pPr marL="1143000" indent="-228600" eaLnBrk="0" hangingPunct="0">
              <a:defRPr sz="2400">
                <a:solidFill>
                  <a:schemeClr val="tx1"/>
                </a:solidFill>
                <a:latin typeface="Arial Narrow" charset="0"/>
                <a:ea typeface="MS PGothic" charset="0"/>
                <a:cs typeface="MS PGothic" charset="0"/>
              </a:defRPr>
            </a:lvl3pPr>
            <a:lvl4pPr marL="1600200" indent="-228600" eaLnBrk="0" hangingPunct="0">
              <a:defRPr sz="2400">
                <a:solidFill>
                  <a:schemeClr val="tx1"/>
                </a:solidFill>
                <a:latin typeface="Arial Narrow" charset="0"/>
                <a:ea typeface="MS PGothic" charset="0"/>
                <a:cs typeface="MS PGothic" charset="0"/>
              </a:defRPr>
            </a:lvl4pPr>
            <a:lvl5pPr marL="2057400" indent="-228600" eaLnBrk="0" hangingPunct="0">
              <a:defRPr sz="2400">
                <a:solidFill>
                  <a:schemeClr val="tx1"/>
                </a:solidFill>
                <a:latin typeface="Arial Narrow"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Narrow"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Narrow"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Narrow"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Narrow" charset="0"/>
                <a:ea typeface="MS PGothic" charset="0"/>
                <a:cs typeface="MS PGothic" charset="0"/>
              </a:defRPr>
            </a:lvl9pPr>
          </a:lstStyle>
          <a:p>
            <a:pPr algn="just" eaLnBrk="1" hangingPunct="1">
              <a:defRPr/>
            </a:pPr>
            <a:r>
              <a:rPr lang="en-US" sz="1000" dirty="0" smtClean="0">
                <a:latin typeface="+mj-lt"/>
              </a:rPr>
              <a:t>New producing country within ConocoPhillips’ portfolio; deepwater oil fields represent bulk of production</a:t>
            </a:r>
            <a:endParaRPr lang="en-US" sz="1000" dirty="0">
              <a:latin typeface="+mj-lt"/>
            </a:endParaRPr>
          </a:p>
        </p:txBody>
      </p:sp>
      <p:sp>
        <p:nvSpPr>
          <p:cNvPr id="24" name="TextBox 23"/>
          <p:cNvSpPr txBox="1">
            <a:spLocks noChangeArrowheads="1"/>
          </p:cNvSpPr>
          <p:nvPr/>
        </p:nvSpPr>
        <p:spPr bwMode="auto">
          <a:xfrm>
            <a:off x="507999" y="3127375"/>
            <a:ext cx="1616075" cy="1015663"/>
          </a:xfrm>
          <a:prstGeom prst="rect">
            <a:avLst/>
          </a:prstGeom>
          <a:solidFill>
            <a:schemeClr val="accent5">
              <a:lumMod val="20000"/>
              <a:lumOff val="80000"/>
              <a:alpha val="55000"/>
            </a:schemeClr>
          </a:solidFill>
          <a:ln>
            <a:noFill/>
          </a:ln>
          <a:extLst/>
        </p:spPr>
        <p:txBody>
          <a:bodyPr wrap="square">
            <a:spAutoFit/>
          </a:bodyPr>
          <a:lstStyle>
            <a:lvl1pPr eaLnBrk="0" hangingPunct="0">
              <a:defRPr sz="2400">
                <a:solidFill>
                  <a:schemeClr val="tx1"/>
                </a:solidFill>
                <a:latin typeface="Arial Narrow" charset="0"/>
                <a:ea typeface="ＭＳ Ｐゴシック" charset="0"/>
                <a:cs typeface="MS PGothic" charset="0"/>
              </a:defRPr>
            </a:lvl1pPr>
            <a:lvl2pPr marL="742950" indent="-285750" eaLnBrk="0" hangingPunct="0">
              <a:defRPr sz="2400">
                <a:solidFill>
                  <a:schemeClr val="tx1"/>
                </a:solidFill>
                <a:latin typeface="Arial Narrow" charset="0"/>
                <a:ea typeface="MS PGothic" charset="0"/>
                <a:cs typeface="MS PGothic" charset="0"/>
              </a:defRPr>
            </a:lvl2pPr>
            <a:lvl3pPr marL="1143000" indent="-228600" eaLnBrk="0" hangingPunct="0">
              <a:defRPr sz="2400">
                <a:solidFill>
                  <a:schemeClr val="tx1"/>
                </a:solidFill>
                <a:latin typeface="Arial Narrow" charset="0"/>
                <a:ea typeface="MS PGothic" charset="0"/>
                <a:cs typeface="MS PGothic" charset="0"/>
              </a:defRPr>
            </a:lvl3pPr>
            <a:lvl4pPr marL="1600200" indent="-228600" eaLnBrk="0" hangingPunct="0">
              <a:defRPr sz="2400">
                <a:solidFill>
                  <a:schemeClr val="tx1"/>
                </a:solidFill>
                <a:latin typeface="Arial Narrow" charset="0"/>
                <a:ea typeface="MS PGothic" charset="0"/>
                <a:cs typeface="MS PGothic" charset="0"/>
              </a:defRPr>
            </a:lvl4pPr>
            <a:lvl5pPr marL="2057400" indent="-228600" eaLnBrk="0" hangingPunct="0">
              <a:defRPr sz="2400">
                <a:solidFill>
                  <a:schemeClr val="tx1"/>
                </a:solidFill>
                <a:latin typeface="Arial Narrow"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Narrow"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Narrow"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Narrow"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Narrow" charset="0"/>
                <a:ea typeface="MS PGothic" charset="0"/>
                <a:cs typeface="MS PGothic" charset="0"/>
              </a:defRPr>
            </a:lvl9pPr>
          </a:lstStyle>
          <a:p>
            <a:pPr algn="just" eaLnBrk="1" hangingPunct="1">
              <a:defRPr/>
            </a:pPr>
            <a:r>
              <a:rPr lang="en-US" sz="1000" dirty="0" smtClean="0">
                <a:latin typeface="+mj-lt"/>
              </a:rPr>
              <a:t>Current volumes stem from the Timor Sea </a:t>
            </a:r>
            <a:r>
              <a:rPr lang="en-US" sz="1000" dirty="0" err="1" smtClean="0">
                <a:latin typeface="+mj-lt"/>
              </a:rPr>
              <a:t>Bayu-Undan</a:t>
            </a:r>
            <a:r>
              <a:rPr lang="en-US" sz="1000" dirty="0" smtClean="0">
                <a:latin typeface="+mj-lt"/>
              </a:rPr>
              <a:t> gas and condensate field; post-2015, APLNG will provide out-year growth</a:t>
            </a:r>
            <a:endParaRPr lang="en-US" sz="1000" dirty="0">
              <a:latin typeface="+mj-lt"/>
            </a:endParaRPr>
          </a:p>
        </p:txBody>
      </p:sp>
    </p:spTree>
  </p:cSld>
  <p:clrMapOvr>
    <a:masterClrMapping/>
  </p:clrMapOvr>
  <p:transition spd="slow"/>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p:cNvSpPr>
          <p:nvPr>
            <p:ph type="title"/>
          </p:nvPr>
        </p:nvSpPr>
        <p:spPr bwMode="auto">
          <a:xfrm>
            <a:off x="457200" y="0"/>
            <a:ext cx="8229600" cy="733425"/>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r>
              <a:rPr lang="en-US" b="1" smtClean="0">
                <a:ea typeface="ＭＳ Ｐゴシック"/>
              </a:rPr>
              <a:t>ConocoPhillips in Alaska – North Slope </a:t>
            </a:r>
          </a:p>
        </p:txBody>
      </p:sp>
      <p:grpSp>
        <p:nvGrpSpPr>
          <p:cNvPr id="2" name="Group 29"/>
          <p:cNvGrpSpPr>
            <a:grpSpLocks/>
          </p:cNvGrpSpPr>
          <p:nvPr/>
        </p:nvGrpSpPr>
        <p:grpSpPr bwMode="auto">
          <a:xfrm>
            <a:off x="415925" y="1179513"/>
            <a:ext cx="8377238" cy="4562475"/>
            <a:chOff x="415635" y="1179335"/>
            <a:chExt cx="8378098" cy="4563098"/>
          </a:xfrm>
        </p:grpSpPr>
        <p:pic>
          <p:nvPicPr>
            <p:cNvPr id="93193" name="Picture 2"/>
            <p:cNvPicPr>
              <a:picLocks noChangeAspect="1" noChangeArrowheads="1"/>
            </p:cNvPicPr>
            <p:nvPr/>
          </p:nvPicPr>
          <p:blipFill>
            <a:blip r:embed="rId2">
              <a:extLst>
                <a:ext uri="{28A0092B-C50C-407E-A947-70E740481C1C}">
                  <a14:useLocalDpi xmlns="" xmlns:a14="http://schemas.microsoft.com/office/drawing/2010/main" val="0"/>
                </a:ext>
              </a:extLst>
            </a:blip>
            <a:srcRect l="4791" t="8827" r="937" b="18544"/>
            <a:stretch>
              <a:fillRect/>
            </a:stretch>
          </p:blipFill>
          <p:spPr bwMode="auto">
            <a:xfrm>
              <a:off x="431800" y="1179654"/>
              <a:ext cx="8343900" cy="4324076"/>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pic>
        <p:sp>
          <p:nvSpPr>
            <p:cNvPr id="10" name="AutoShape 8"/>
            <p:cNvSpPr>
              <a:spLocks noChangeArrowheads="1"/>
            </p:cNvSpPr>
            <p:nvPr/>
          </p:nvSpPr>
          <p:spPr bwMode="auto">
            <a:xfrm>
              <a:off x="7896703" y="3846699"/>
              <a:ext cx="447721" cy="325481"/>
            </a:xfrm>
            <a:prstGeom prst="wedgeRectCallout">
              <a:avLst>
                <a:gd name="adj1" fmla="val 42692"/>
                <a:gd name="adj2" fmla="val -197235"/>
              </a:avLst>
            </a:prstGeom>
            <a:solidFill>
              <a:schemeClr val="bg1"/>
            </a:solidFill>
            <a:ln w="9525">
              <a:solidFill>
                <a:schemeClr val="tx1"/>
              </a:solidFill>
              <a:miter lim="800000"/>
              <a:headEnd/>
              <a:tailEnd/>
            </a:ln>
          </p:spPr>
          <p:txBody>
            <a:bodyPr lIns="9144" tIns="46800" rIns="9144" bIns="46800" anchor="ctr">
              <a:spAutoFit/>
            </a:bodyPr>
            <a:lstStyle/>
            <a:p>
              <a:pPr algn="ctr">
                <a:lnSpc>
                  <a:spcPts val="900"/>
                </a:lnSpc>
                <a:defRPr/>
              </a:pPr>
              <a:r>
                <a:rPr lang="en-US" sz="900" b="1" dirty="0">
                  <a:latin typeface="+mn-lt"/>
                  <a:ea typeface="ＭＳ Ｐゴシック" pitchFamily="34" charset="-128"/>
                  <a:cs typeface="+mn-cs"/>
                </a:rPr>
                <a:t>Greater Prudhoe</a:t>
              </a:r>
            </a:p>
          </p:txBody>
        </p:sp>
        <p:sp>
          <p:nvSpPr>
            <p:cNvPr id="11" name="AutoShape 8"/>
            <p:cNvSpPr>
              <a:spLocks noChangeArrowheads="1"/>
            </p:cNvSpPr>
            <p:nvPr/>
          </p:nvSpPr>
          <p:spPr bwMode="auto">
            <a:xfrm>
              <a:off x="8155492" y="2298675"/>
              <a:ext cx="530279" cy="325482"/>
            </a:xfrm>
            <a:prstGeom prst="wedgeRectCallout">
              <a:avLst>
                <a:gd name="adj1" fmla="val 54984"/>
                <a:gd name="adj2" fmla="val 282051"/>
              </a:avLst>
            </a:prstGeom>
            <a:solidFill>
              <a:schemeClr val="bg1"/>
            </a:solidFill>
            <a:ln w="9525">
              <a:solidFill>
                <a:schemeClr val="tx1"/>
              </a:solidFill>
              <a:miter lim="800000"/>
              <a:headEnd/>
              <a:tailEnd/>
            </a:ln>
          </p:spPr>
          <p:txBody>
            <a:bodyPr lIns="9144" tIns="46800" rIns="9144" bIns="46800" anchor="ctr">
              <a:spAutoFit/>
            </a:bodyPr>
            <a:lstStyle/>
            <a:p>
              <a:pPr algn="ctr">
                <a:lnSpc>
                  <a:spcPts val="900"/>
                </a:lnSpc>
                <a:defRPr/>
              </a:pPr>
              <a:r>
                <a:rPr lang="en-US" sz="900" b="1" dirty="0">
                  <a:latin typeface="+mn-lt"/>
                  <a:ea typeface="ＭＳ Ｐゴシック" pitchFamily="34" charset="-128"/>
                  <a:cs typeface="+mn-cs"/>
                </a:rPr>
                <a:t>Point Thomson</a:t>
              </a:r>
            </a:p>
          </p:txBody>
        </p:sp>
        <p:sp>
          <p:nvSpPr>
            <p:cNvPr id="12" name="AutoShape 8"/>
            <p:cNvSpPr>
              <a:spLocks noChangeArrowheads="1"/>
            </p:cNvSpPr>
            <p:nvPr/>
          </p:nvSpPr>
          <p:spPr bwMode="auto">
            <a:xfrm>
              <a:off x="6940930" y="3567261"/>
              <a:ext cx="447721" cy="325481"/>
            </a:xfrm>
            <a:prstGeom prst="wedgeRectCallout">
              <a:avLst>
                <a:gd name="adj1" fmla="val 124395"/>
                <a:gd name="adj2" fmla="val -94305"/>
              </a:avLst>
            </a:prstGeom>
            <a:solidFill>
              <a:schemeClr val="bg1"/>
            </a:solidFill>
            <a:ln w="9525">
              <a:solidFill>
                <a:schemeClr val="tx1"/>
              </a:solidFill>
              <a:miter lim="800000"/>
              <a:headEnd/>
              <a:tailEnd/>
            </a:ln>
          </p:spPr>
          <p:txBody>
            <a:bodyPr lIns="9144" tIns="46800" rIns="9144" bIns="46800" anchor="ctr">
              <a:spAutoFit/>
            </a:bodyPr>
            <a:lstStyle/>
            <a:p>
              <a:pPr algn="ctr">
                <a:lnSpc>
                  <a:spcPts val="900"/>
                </a:lnSpc>
                <a:defRPr/>
              </a:pPr>
              <a:r>
                <a:rPr lang="en-US" sz="900" b="1" dirty="0">
                  <a:latin typeface="+mn-lt"/>
                  <a:ea typeface="ＭＳ Ｐゴシック" pitchFamily="34" charset="-128"/>
                  <a:cs typeface="+mn-cs"/>
                </a:rPr>
                <a:t>Greater Kuparuk </a:t>
              </a:r>
            </a:p>
          </p:txBody>
        </p:sp>
        <p:sp>
          <p:nvSpPr>
            <p:cNvPr id="13" name="Oval 12"/>
            <p:cNvSpPr>
              <a:spLocks noChangeArrowheads="1"/>
            </p:cNvSpPr>
            <p:nvPr/>
          </p:nvSpPr>
          <p:spPr bwMode="auto">
            <a:xfrm>
              <a:off x="7590284" y="2828972"/>
              <a:ext cx="404854" cy="638262"/>
            </a:xfrm>
            <a:prstGeom prst="ellipse">
              <a:avLst/>
            </a:prstGeom>
            <a:noFill/>
            <a:ln w="9525">
              <a:solidFill>
                <a:srgbClr val="000000"/>
              </a:solidFill>
              <a:prstDash val="sysDash"/>
              <a:round/>
              <a:headEnd/>
              <a:tailEnd/>
            </a:ln>
            <a:effectLst>
              <a:outerShdw blurRad="63500" dist="23000" dir="5400000" rotWithShape="0">
                <a:srgbClr val="000000">
                  <a:alpha val="34999"/>
                </a:srgbClr>
              </a:outerShdw>
            </a:effectLst>
            <a:extLst/>
          </p:spPr>
          <p:txBody>
            <a:bodyPr anchor="ctr"/>
            <a:lstStyle/>
            <a:p>
              <a:pPr algn="ctr">
                <a:defRPr/>
              </a:pPr>
              <a:endParaRPr lang="en-US" dirty="0">
                <a:solidFill>
                  <a:schemeClr val="lt1"/>
                </a:solidFill>
                <a:latin typeface="+mn-lt"/>
                <a:ea typeface="+mn-ea"/>
                <a:cs typeface="+mn-cs"/>
              </a:endParaRPr>
            </a:p>
          </p:txBody>
        </p:sp>
        <p:sp>
          <p:nvSpPr>
            <p:cNvPr id="14" name="Oval 13"/>
            <p:cNvSpPr>
              <a:spLocks noChangeArrowheads="1"/>
            </p:cNvSpPr>
            <p:nvPr/>
          </p:nvSpPr>
          <p:spPr bwMode="auto">
            <a:xfrm rot="5552678">
              <a:off x="8082455" y="2871854"/>
              <a:ext cx="276263" cy="746202"/>
            </a:xfrm>
            <a:prstGeom prst="ellipse">
              <a:avLst/>
            </a:prstGeom>
            <a:noFill/>
            <a:ln w="9525">
              <a:solidFill>
                <a:srgbClr val="000000"/>
              </a:solidFill>
              <a:prstDash val="sysDash"/>
              <a:round/>
              <a:headEnd/>
              <a:tailEnd/>
            </a:ln>
            <a:effectLst>
              <a:outerShdw blurRad="63500" dist="23000" dir="5400000" rotWithShape="0">
                <a:srgbClr val="000000">
                  <a:alpha val="34999"/>
                </a:srgbClr>
              </a:outerShdw>
            </a:effectLst>
            <a:extLst/>
          </p:spPr>
          <p:txBody>
            <a:bodyPr anchor="ctr"/>
            <a:lstStyle/>
            <a:p>
              <a:pPr algn="ctr">
                <a:defRPr/>
              </a:pPr>
              <a:endParaRPr lang="en-US" dirty="0">
                <a:solidFill>
                  <a:schemeClr val="lt1"/>
                </a:solidFill>
                <a:latin typeface="+mn-lt"/>
                <a:ea typeface="+mn-ea"/>
                <a:cs typeface="+mn-cs"/>
              </a:endParaRPr>
            </a:p>
          </p:txBody>
        </p:sp>
        <p:sp>
          <p:nvSpPr>
            <p:cNvPr id="15" name="AutoShape 8"/>
            <p:cNvSpPr>
              <a:spLocks noChangeArrowheads="1"/>
            </p:cNvSpPr>
            <p:nvPr/>
          </p:nvSpPr>
          <p:spPr bwMode="auto">
            <a:xfrm>
              <a:off x="7604573" y="2062106"/>
              <a:ext cx="447721" cy="441385"/>
            </a:xfrm>
            <a:prstGeom prst="wedgeRectCallout">
              <a:avLst>
                <a:gd name="adj1" fmla="val 89331"/>
                <a:gd name="adj2" fmla="val 178663"/>
              </a:avLst>
            </a:prstGeom>
            <a:solidFill>
              <a:schemeClr val="bg1"/>
            </a:solidFill>
            <a:ln w="9525">
              <a:solidFill>
                <a:schemeClr val="tx1"/>
              </a:solidFill>
              <a:miter lim="800000"/>
              <a:headEnd/>
              <a:tailEnd/>
            </a:ln>
          </p:spPr>
          <p:txBody>
            <a:bodyPr lIns="9144" tIns="46800" rIns="9144" bIns="46800" anchor="ctr">
              <a:spAutoFit/>
            </a:bodyPr>
            <a:lstStyle/>
            <a:p>
              <a:pPr algn="ctr">
                <a:lnSpc>
                  <a:spcPts val="900"/>
                </a:lnSpc>
                <a:defRPr/>
              </a:pPr>
              <a:r>
                <a:rPr lang="en-US" sz="900" b="1" dirty="0">
                  <a:latin typeface="+mn-lt"/>
                  <a:ea typeface="ＭＳ Ｐゴシック" pitchFamily="34" charset="-128"/>
                  <a:cs typeface="+mn-cs"/>
                </a:rPr>
                <a:t>Greater Point McIntyre</a:t>
              </a:r>
            </a:p>
          </p:txBody>
        </p:sp>
        <p:sp>
          <p:nvSpPr>
            <p:cNvPr id="16" name="Oval 17"/>
            <p:cNvSpPr>
              <a:spLocks noChangeArrowheads="1"/>
            </p:cNvSpPr>
            <p:nvPr/>
          </p:nvSpPr>
          <p:spPr bwMode="auto">
            <a:xfrm>
              <a:off x="415635" y="1179335"/>
              <a:ext cx="2494219" cy="1702032"/>
            </a:xfrm>
            <a:prstGeom prst="ellipse">
              <a:avLst/>
            </a:prstGeom>
            <a:noFill/>
            <a:ln w="9525">
              <a:solidFill>
                <a:srgbClr val="000000"/>
              </a:solidFill>
              <a:prstDash val="sysDash"/>
              <a:round/>
              <a:headEnd/>
              <a:tailEnd/>
            </a:ln>
            <a:effectLst>
              <a:outerShdw blurRad="63500" dist="23000" dir="5400000" rotWithShape="0">
                <a:srgbClr val="000000">
                  <a:alpha val="34999"/>
                </a:srgbClr>
              </a:outerShdw>
            </a:effectLst>
            <a:extLst/>
          </p:spPr>
          <p:txBody>
            <a:bodyPr anchor="ctr"/>
            <a:lstStyle/>
            <a:p>
              <a:pPr algn="ctr">
                <a:defRPr/>
              </a:pPr>
              <a:endParaRPr lang="en-US" dirty="0">
                <a:solidFill>
                  <a:schemeClr val="lt1"/>
                </a:solidFill>
                <a:latin typeface="+mn-lt"/>
                <a:ea typeface="+mn-ea"/>
                <a:cs typeface="+mn-cs"/>
              </a:endParaRPr>
            </a:p>
          </p:txBody>
        </p:sp>
        <p:sp>
          <p:nvSpPr>
            <p:cNvPr id="17" name="AutoShape 15"/>
            <p:cNvSpPr>
              <a:spLocks noChangeArrowheads="1"/>
            </p:cNvSpPr>
            <p:nvPr/>
          </p:nvSpPr>
          <p:spPr bwMode="auto">
            <a:xfrm>
              <a:off x="1165012" y="1714395"/>
              <a:ext cx="777955" cy="463613"/>
            </a:xfrm>
            <a:prstGeom prst="wedgeRectCallout">
              <a:avLst>
                <a:gd name="adj1" fmla="val 50656"/>
                <a:gd name="adj2" fmla="val 42402"/>
              </a:avLst>
            </a:prstGeom>
            <a:noFill/>
            <a:ln w="9525">
              <a:noFill/>
              <a:miter lim="800000"/>
              <a:headEnd/>
              <a:tailEnd/>
            </a:ln>
          </p:spPr>
          <p:txBody>
            <a:bodyPr lIns="9144" tIns="46800" rIns="9144" bIns="46800" anchor="ctr">
              <a:spAutoFit/>
            </a:bodyPr>
            <a:lstStyle/>
            <a:p>
              <a:pPr algn="ctr">
                <a:defRPr/>
              </a:pPr>
              <a:r>
                <a:rPr lang="en-US" sz="1200" b="1" i="1" dirty="0">
                  <a:latin typeface="+mn-lt"/>
                  <a:ea typeface="ＭＳ Ｐゴシック" pitchFamily="34" charset="-128"/>
                  <a:cs typeface="+mn-cs"/>
                </a:rPr>
                <a:t>Chukchi Sea Area</a:t>
              </a:r>
            </a:p>
          </p:txBody>
        </p:sp>
        <p:sp>
          <p:nvSpPr>
            <p:cNvPr id="18" name="AutoShape 15"/>
            <p:cNvSpPr>
              <a:spLocks noChangeArrowheads="1"/>
            </p:cNvSpPr>
            <p:nvPr/>
          </p:nvSpPr>
          <p:spPr bwMode="auto">
            <a:xfrm>
              <a:off x="4248253" y="2940112"/>
              <a:ext cx="1635293" cy="463613"/>
            </a:xfrm>
            <a:prstGeom prst="wedgeRectCallout">
              <a:avLst>
                <a:gd name="adj1" fmla="val 42391"/>
                <a:gd name="adj2" fmla="val -22277"/>
              </a:avLst>
            </a:prstGeom>
            <a:noFill/>
            <a:ln w="9525">
              <a:noFill/>
              <a:miter lim="800000"/>
              <a:headEnd/>
              <a:tailEnd/>
            </a:ln>
          </p:spPr>
          <p:txBody>
            <a:bodyPr lIns="9144" tIns="46800" rIns="9144" bIns="46800" anchor="ctr">
              <a:spAutoFit/>
            </a:bodyPr>
            <a:lstStyle/>
            <a:p>
              <a:pPr algn="ctr">
                <a:defRPr/>
              </a:pPr>
              <a:r>
                <a:rPr lang="en-US" sz="1200" b="1" i="1" dirty="0">
                  <a:latin typeface="+mn-lt"/>
                  <a:ea typeface="ＭＳ Ｐゴシック" pitchFamily="34" charset="-128"/>
                  <a:cs typeface="+mn-cs"/>
                </a:rPr>
                <a:t>National Petroleum Reserve - Alaska</a:t>
              </a:r>
            </a:p>
          </p:txBody>
        </p:sp>
        <p:sp>
          <p:nvSpPr>
            <p:cNvPr id="19" name="Oval 17"/>
            <p:cNvSpPr>
              <a:spLocks noChangeArrowheads="1"/>
            </p:cNvSpPr>
            <p:nvPr/>
          </p:nvSpPr>
          <p:spPr bwMode="auto">
            <a:xfrm>
              <a:off x="3703686" y="2522543"/>
              <a:ext cx="3938991" cy="2132303"/>
            </a:xfrm>
            <a:prstGeom prst="ellipse">
              <a:avLst/>
            </a:prstGeom>
            <a:noFill/>
            <a:ln w="9525">
              <a:solidFill>
                <a:srgbClr val="000000"/>
              </a:solidFill>
              <a:prstDash val="sysDash"/>
              <a:round/>
              <a:headEnd/>
              <a:tailEnd/>
            </a:ln>
            <a:effectLst>
              <a:outerShdw blurRad="63500" dist="23000" dir="5400000" rotWithShape="0">
                <a:srgbClr val="000000">
                  <a:alpha val="34999"/>
                </a:srgbClr>
              </a:outerShdw>
            </a:effectLst>
            <a:extLst/>
          </p:spPr>
          <p:txBody>
            <a:bodyPr anchor="ctr"/>
            <a:lstStyle/>
            <a:p>
              <a:pPr algn="ctr">
                <a:defRPr/>
              </a:pPr>
              <a:endParaRPr lang="en-US" dirty="0">
                <a:solidFill>
                  <a:schemeClr val="lt1"/>
                </a:solidFill>
                <a:latin typeface="+mn-lt"/>
                <a:ea typeface="+mn-ea"/>
                <a:cs typeface="+mn-cs"/>
              </a:endParaRPr>
            </a:p>
          </p:txBody>
        </p:sp>
        <p:sp>
          <p:nvSpPr>
            <p:cNvPr id="20" name="AutoShape 8"/>
            <p:cNvSpPr>
              <a:spLocks noChangeArrowheads="1"/>
            </p:cNvSpPr>
            <p:nvPr/>
          </p:nvSpPr>
          <p:spPr bwMode="auto">
            <a:xfrm>
              <a:off x="6896475" y="2573350"/>
              <a:ext cx="447721" cy="211166"/>
            </a:xfrm>
            <a:prstGeom prst="wedgeRectCallout">
              <a:avLst>
                <a:gd name="adj1" fmla="val 30778"/>
                <a:gd name="adj2" fmla="val 221486"/>
              </a:avLst>
            </a:prstGeom>
            <a:solidFill>
              <a:schemeClr val="bg1"/>
            </a:solidFill>
            <a:ln w="9525">
              <a:solidFill>
                <a:schemeClr val="tx1"/>
              </a:solidFill>
              <a:miter lim="800000"/>
              <a:headEnd/>
              <a:tailEnd/>
            </a:ln>
          </p:spPr>
          <p:txBody>
            <a:bodyPr lIns="9144" tIns="46800" rIns="9144" bIns="46800" anchor="ctr">
              <a:spAutoFit/>
            </a:bodyPr>
            <a:lstStyle/>
            <a:p>
              <a:pPr algn="ctr">
                <a:lnSpc>
                  <a:spcPts val="900"/>
                </a:lnSpc>
                <a:defRPr/>
              </a:pPr>
              <a:r>
                <a:rPr lang="en-US" sz="900" b="1" dirty="0">
                  <a:latin typeface="+mn-lt"/>
                  <a:ea typeface="ＭＳ Ｐゴシック" pitchFamily="34" charset="-128"/>
                  <a:cs typeface="+mn-cs"/>
                </a:rPr>
                <a:t>Alpine</a:t>
              </a:r>
            </a:p>
          </p:txBody>
        </p:sp>
        <p:sp>
          <p:nvSpPr>
            <p:cNvPr id="21" name="AutoShape 8"/>
            <p:cNvSpPr>
              <a:spLocks noChangeArrowheads="1"/>
            </p:cNvSpPr>
            <p:nvPr/>
          </p:nvSpPr>
          <p:spPr bwMode="auto">
            <a:xfrm>
              <a:off x="6355083" y="2730534"/>
              <a:ext cx="447721" cy="323894"/>
            </a:xfrm>
            <a:prstGeom prst="wedgeRectCallout">
              <a:avLst>
                <a:gd name="adj1" fmla="val 134608"/>
                <a:gd name="adj2" fmla="val 85654"/>
              </a:avLst>
            </a:prstGeom>
            <a:solidFill>
              <a:schemeClr val="bg1"/>
            </a:solidFill>
            <a:ln w="9525">
              <a:solidFill>
                <a:schemeClr val="tx1"/>
              </a:solidFill>
              <a:miter lim="800000"/>
              <a:headEnd/>
              <a:tailEnd/>
            </a:ln>
          </p:spPr>
          <p:txBody>
            <a:bodyPr lIns="9144" tIns="46800" rIns="9144" bIns="46800" anchor="ctr">
              <a:spAutoFit/>
            </a:bodyPr>
            <a:lstStyle/>
            <a:p>
              <a:pPr algn="ctr">
                <a:lnSpc>
                  <a:spcPts val="900"/>
                </a:lnSpc>
                <a:defRPr/>
              </a:pPr>
              <a:r>
                <a:rPr lang="en-US" sz="900" b="1" dirty="0">
                  <a:latin typeface="+mn-lt"/>
                  <a:ea typeface="ＭＳ Ｐゴシック" pitchFamily="34" charset="-128"/>
                  <a:cs typeface="+mn-cs"/>
                </a:rPr>
                <a:t>Alpine West</a:t>
              </a:r>
            </a:p>
          </p:txBody>
        </p:sp>
        <p:sp>
          <p:nvSpPr>
            <p:cNvPr id="93206" name="Text Box 11"/>
            <p:cNvSpPr txBox="1">
              <a:spLocks noChangeArrowheads="1"/>
            </p:cNvSpPr>
            <p:nvPr/>
          </p:nvSpPr>
          <p:spPr bwMode="auto">
            <a:xfrm>
              <a:off x="7485499" y="5509038"/>
              <a:ext cx="1308234" cy="2333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sz="2400">
                  <a:solidFill>
                    <a:schemeClr val="tx1"/>
                  </a:solidFill>
                  <a:latin typeface="Arial Narrow" pitchFamily="34" charset="0"/>
                  <a:ea typeface="ＭＳ Ｐゴシック"/>
                  <a:cs typeface="ＭＳ Ｐゴシック"/>
                </a:defRPr>
              </a:lvl1pPr>
              <a:lvl2pPr marL="742950" indent="-285750" eaLnBrk="0" hangingPunct="0">
                <a:defRPr sz="2400">
                  <a:solidFill>
                    <a:schemeClr val="tx1"/>
                  </a:solidFill>
                  <a:latin typeface="Arial Narrow" pitchFamily="34" charset="0"/>
                  <a:ea typeface="ＭＳ Ｐゴシック"/>
                  <a:cs typeface="ＭＳ Ｐゴシック"/>
                </a:defRPr>
              </a:lvl2pPr>
              <a:lvl3pPr marL="1143000" indent="-228600" eaLnBrk="0" hangingPunct="0">
                <a:defRPr sz="2400">
                  <a:solidFill>
                    <a:schemeClr val="tx1"/>
                  </a:solidFill>
                  <a:latin typeface="Arial Narrow" pitchFamily="34" charset="0"/>
                  <a:ea typeface="ＭＳ Ｐゴシック"/>
                  <a:cs typeface="ＭＳ Ｐゴシック"/>
                </a:defRPr>
              </a:lvl3pPr>
              <a:lvl4pPr marL="1600200" indent="-228600" eaLnBrk="0" hangingPunct="0">
                <a:defRPr sz="2400">
                  <a:solidFill>
                    <a:schemeClr val="tx1"/>
                  </a:solidFill>
                  <a:latin typeface="Arial Narrow" pitchFamily="34" charset="0"/>
                  <a:ea typeface="ＭＳ Ｐゴシック"/>
                  <a:cs typeface="ＭＳ Ｐゴシック"/>
                </a:defRPr>
              </a:lvl4pPr>
              <a:lvl5pPr marL="2057400" indent="-228600" eaLnBrk="0" hangingPunct="0">
                <a:defRPr sz="2400">
                  <a:solidFill>
                    <a:schemeClr val="tx1"/>
                  </a:solidFill>
                  <a:latin typeface="Arial Narrow" pitchFamily="34" charset="0"/>
                  <a:ea typeface="ＭＳ Ｐゴシック"/>
                  <a:cs typeface="ＭＳ Ｐゴシック"/>
                </a:defRPr>
              </a:lvl5pPr>
              <a:lvl6pPr marL="25146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6pPr>
              <a:lvl7pPr marL="29718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7pPr>
              <a:lvl8pPr marL="34290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8pPr>
              <a:lvl9pPr marL="38862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9pPr>
            </a:lstStyle>
            <a:p>
              <a:pPr eaLnBrk="1" hangingPunct="1">
                <a:spcBef>
                  <a:spcPct val="50000"/>
                </a:spcBef>
              </a:pPr>
              <a:r>
                <a:rPr lang="en-US" sz="900" i="1"/>
                <a:t>Produced with PetroView®</a:t>
              </a:r>
            </a:p>
          </p:txBody>
        </p:sp>
        <p:sp>
          <p:nvSpPr>
            <p:cNvPr id="28" name="TextBox 15"/>
            <p:cNvSpPr txBox="1">
              <a:spLocks noChangeArrowheads="1"/>
            </p:cNvSpPr>
            <p:nvPr/>
          </p:nvSpPr>
          <p:spPr bwMode="auto">
            <a:xfrm>
              <a:off x="3943422" y="4991442"/>
              <a:ext cx="593786" cy="276263"/>
            </a:xfrm>
            <a:prstGeom prst="rect">
              <a:avLst/>
            </a:prstGeom>
            <a:noFill/>
            <a:ln w="9525">
              <a:noFill/>
              <a:miter lim="800000"/>
              <a:headEnd/>
              <a:tailEnd/>
            </a:ln>
          </p:spPr>
          <p:txBody>
            <a:bodyPr wrap="none">
              <a:spAutoFit/>
            </a:bodyPr>
            <a:lstStyle/>
            <a:p>
              <a:pPr>
                <a:defRPr/>
              </a:pPr>
              <a:r>
                <a:rPr lang="en-US" sz="1200" b="1" dirty="0">
                  <a:latin typeface="+mn-lt"/>
                  <a:ea typeface="ＭＳ Ｐゴシック" pitchFamily="34" charset="-128"/>
                  <a:cs typeface="+mn-cs"/>
                </a:rPr>
                <a:t>Alaska</a:t>
              </a:r>
            </a:p>
          </p:txBody>
        </p:sp>
      </p:grpSp>
      <p:grpSp>
        <p:nvGrpSpPr>
          <p:cNvPr id="3" name="Group 29"/>
          <p:cNvGrpSpPr>
            <a:grpSpLocks/>
          </p:cNvGrpSpPr>
          <p:nvPr/>
        </p:nvGrpSpPr>
        <p:grpSpPr bwMode="auto">
          <a:xfrm>
            <a:off x="587375" y="4778375"/>
            <a:ext cx="2130425" cy="608013"/>
            <a:chOff x="5219352" y="1445860"/>
            <a:chExt cx="1845023" cy="608365"/>
          </a:xfrm>
        </p:grpSpPr>
        <p:sp>
          <p:nvSpPr>
            <p:cNvPr id="93189" name="Rectangle 12"/>
            <p:cNvSpPr>
              <a:spLocks noChangeArrowheads="1"/>
            </p:cNvSpPr>
            <p:nvPr/>
          </p:nvSpPr>
          <p:spPr bwMode="auto">
            <a:xfrm>
              <a:off x="5219352" y="1445860"/>
              <a:ext cx="1833572" cy="607832"/>
            </a:xfrm>
            <a:prstGeom prst="rect">
              <a:avLst/>
            </a:prstGeom>
            <a:solidFill>
              <a:schemeClr val="bg1"/>
            </a:solidFill>
            <a:ln w="9525">
              <a:solidFill>
                <a:srgbClr val="4D4D4D"/>
              </a:solidFill>
              <a:round/>
              <a:headEnd/>
              <a:tailEnd/>
            </a:ln>
          </p:spPr>
          <p:txBody>
            <a:bodyPr lIns="90000" tIns="46800" rIns="90000" bIns="46800"/>
            <a:lstStyle/>
            <a:p>
              <a:r>
                <a:rPr lang="en-US" sz="1100" b="1"/>
                <a:t>ConocoPhillips</a:t>
              </a:r>
              <a:r>
                <a:rPr lang="ja-JP" altLang="en-US" sz="1100" b="1"/>
                <a:t>’</a:t>
              </a:r>
              <a:r>
                <a:rPr lang="en-US" sz="1100" b="1"/>
                <a:t> Interests</a:t>
              </a:r>
            </a:p>
          </p:txBody>
        </p:sp>
        <p:sp>
          <p:nvSpPr>
            <p:cNvPr id="93190" name="Rectangle 171"/>
            <p:cNvSpPr>
              <a:spLocks noChangeArrowheads="1"/>
            </p:cNvSpPr>
            <p:nvPr/>
          </p:nvSpPr>
          <p:spPr bwMode="auto">
            <a:xfrm>
              <a:off x="5355965" y="1695420"/>
              <a:ext cx="97134" cy="99528"/>
            </a:xfrm>
            <a:prstGeom prst="rect">
              <a:avLst/>
            </a:prstGeom>
            <a:solidFill>
              <a:srgbClr val="660066"/>
            </a:solidFill>
            <a:ln w="9525">
              <a:solidFill>
                <a:srgbClr val="4D4D4D"/>
              </a:solidFill>
              <a:round/>
              <a:headEnd/>
              <a:tailEnd/>
            </a:ln>
          </p:spPr>
          <p:txBody>
            <a:bodyPr lIns="90000" tIns="46800" rIns="90000" bIns="46800" anchor="ctr"/>
            <a:lstStyle/>
            <a:p>
              <a:endParaRPr lang="en-US"/>
            </a:p>
          </p:txBody>
        </p:sp>
        <p:sp>
          <p:nvSpPr>
            <p:cNvPr id="93191" name="Rectangle 172"/>
            <p:cNvSpPr>
              <a:spLocks noChangeArrowheads="1"/>
            </p:cNvSpPr>
            <p:nvPr/>
          </p:nvSpPr>
          <p:spPr bwMode="auto">
            <a:xfrm>
              <a:off x="5355966" y="1855242"/>
              <a:ext cx="97134" cy="99528"/>
            </a:xfrm>
            <a:prstGeom prst="rect">
              <a:avLst/>
            </a:prstGeom>
            <a:solidFill>
              <a:srgbClr val="0000FF"/>
            </a:solidFill>
            <a:ln w="9525">
              <a:solidFill>
                <a:srgbClr val="4D4D4D"/>
              </a:solidFill>
              <a:round/>
              <a:headEnd/>
              <a:tailEnd/>
            </a:ln>
          </p:spPr>
          <p:txBody>
            <a:bodyPr lIns="90000" tIns="46800" rIns="90000" bIns="46800" anchor="ctr"/>
            <a:lstStyle/>
            <a:p>
              <a:endParaRPr lang="en-US"/>
            </a:p>
          </p:txBody>
        </p:sp>
        <p:sp>
          <p:nvSpPr>
            <p:cNvPr id="33" name="TextBox 173"/>
            <p:cNvSpPr txBox="1">
              <a:spLocks noChangeArrowheads="1"/>
            </p:cNvSpPr>
            <p:nvPr/>
          </p:nvSpPr>
          <p:spPr bwMode="auto">
            <a:xfrm>
              <a:off x="5426952" y="1599937"/>
              <a:ext cx="1637423" cy="454288"/>
            </a:xfrm>
            <a:prstGeom prst="rect">
              <a:avLst/>
            </a:prstGeom>
            <a:noFill/>
            <a:ln w="9525">
              <a:noFill/>
              <a:miter lim="800000"/>
              <a:headEnd/>
              <a:tailEnd/>
            </a:ln>
          </p:spPr>
          <p:txBody>
            <a:bodyPr wrap="none">
              <a:spAutoFit/>
            </a:bodyPr>
            <a:lstStyle/>
            <a:p>
              <a:pPr>
                <a:spcBef>
                  <a:spcPts val="300"/>
                </a:spcBef>
                <a:defRPr/>
              </a:pPr>
              <a:r>
                <a:rPr lang="en-US" sz="1050" dirty="0">
                  <a:ea typeface="ＭＳ Ｐゴシック" pitchFamily="34" charset="-128"/>
                  <a:cs typeface="+mn-cs"/>
                </a:rPr>
                <a:t>ConocoPhillips</a:t>
              </a:r>
              <a:r>
                <a:rPr lang="en-US" sz="1050" b="1" dirty="0">
                  <a:ea typeface="ＭＳ Ｐゴシック" pitchFamily="34" charset="-128"/>
                  <a:cs typeface="+mn-cs"/>
                </a:rPr>
                <a:t> </a:t>
              </a:r>
              <a:r>
                <a:rPr lang="en-US" sz="1050" dirty="0">
                  <a:ea typeface="ＭＳ Ｐゴシック" pitchFamily="34" charset="-128"/>
                  <a:cs typeface="+mn-cs"/>
                </a:rPr>
                <a:t>Operated</a:t>
              </a:r>
            </a:p>
            <a:p>
              <a:pPr>
                <a:spcBef>
                  <a:spcPts val="300"/>
                </a:spcBef>
                <a:defRPr/>
              </a:pPr>
              <a:r>
                <a:rPr lang="en-US" sz="1050" dirty="0">
                  <a:ea typeface="ＭＳ Ｐゴシック" pitchFamily="34" charset="-128"/>
                  <a:cs typeface="+mn-cs"/>
                </a:rPr>
                <a:t>ConocoPhillips</a:t>
              </a:r>
              <a:r>
                <a:rPr lang="en-US" sz="1050" b="1" dirty="0">
                  <a:ea typeface="ＭＳ Ｐゴシック" pitchFamily="34" charset="-128"/>
                  <a:cs typeface="+mn-cs"/>
                </a:rPr>
                <a:t> </a:t>
              </a:r>
              <a:r>
                <a:rPr lang="en-US" sz="1050" dirty="0">
                  <a:ea typeface="ＭＳ Ｐゴシック" pitchFamily="34" charset="-128"/>
                  <a:cs typeface="+mn-cs"/>
                </a:rPr>
                <a:t>Non-Operated</a:t>
              </a:r>
            </a:p>
          </p:txBody>
        </p:sp>
      </p:gr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title"/>
          </p:nvPr>
        </p:nvSpPr>
        <p:spPr bwMode="auto">
          <a:xfrm>
            <a:off x="457200" y="0"/>
            <a:ext cx="8229600" cy="733425"/>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r>
              <a:rPr lang="en-US" b="1" smtClean="0">
                <a:ea typeface="ＭＳ Ｐゴシック"/>
              </a:rPr>
              <a:t>ConocoPhillips in Alaska – Cook Inlet</a:t>
            </a:r>
          </a:p>
        </p:txBody>
      </p:sp>
      <p:grpSp>
        <p:nvGrpSpPr>
          <p:cNvPr id="2" name="Group 26"/>
          <p:cNvGrpSpPr>
            <a:grpSpLocks/>
          </p:cNvGrpSpPr>
          <p:nvPr/>
        </p:nvGrpSpPr>
        <p:grpSpPr bwMode="auto">
          <a:xfrm>
            <a:off x="1344613" y="903288"/>
            <a:ext cx="6411912" cy="5422900"/>
            <a:chOff x="1344386" y="903288"/>
            <a:chExt cx="6411347" cy="5422899"/>
          </a:xfrm>
        </p:grpSpPr>
        <p:pic>
          <p:nvPicPr>
            <p:cNvPr id="94217" name="Picture 2"/>
            <p:cNvPicPr>
              <a:picLocks noChangeAspect="1" noChangeArrowheads="1"/>
            </p:cNvPicPr>
            <p:nvPr/>
          </p:nvPicPr>
          <p:blipFill>
            <a:blip r:embed="rId2">
              <a:extLst>
                <a:ext uri="{28A0092B-C50C-407E-A947-70E740481C1C}">
                  <a14:useLocalDpi xmlns="" xmlns:a14="http://schemas.microsoft.com/office/drawing/2010/main" val="0"/>
                </a:ext>
              </a:extLst>
            </a:blip>
            <a:srcRect l="28214" t="22469" r="8929"/>
            <a:stretch>
              <a:fillRect/>
            </a:stretch>
          </p:blipFill>
          <p:spPr bwMode="auto">
            <a:xfrm>
              <a:off x="1344386" y="1182468"/>
              <a:ext cx="6168571" cy="5117936"/>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pic>
        <p:sp>
          <p:nvSpPr>
            <p:cNvPr id="94218" name="Text Box 11"/>
            <p:cNvSpPr txBox="1">
              <a:spLocks noChangeArrowheads="1"/>
            </p:cNvSpPr>
            <p:nvPr/>
          </p:nvSpPr>
          <p:spPr bwMode="auto">
            <a:xfrm rot="-5400000">
              <a:off x="6938964" y="5509419"/>
              <a:ext cx="1404937" cy="22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sz="2400">
                  <a:solidFill>
                    <a:schemeClr val="tx1"/>
                  </a:solidFill>
                  <a:latin typeface="Arial Narrow" pitchFamily="34" charset="0"/>
                  <a:ea typeface="ＭＳ Ｐゴシック"/>
                  <a:cs typeface="ＭＳ Ｐゴシック"/>
                </a:defRPr>
              </a:lvl1pPr>
              <a:lvl2pPr marL="742950" indent="-285750" eaLnBrk="0" hangingPunct="0">
                <a:defRPr sz="2400">
                  <a:solidFill>
                    <a:schemeClr val="tx1"/>
                  </a:solidFill>
                  <a:latin typeface="Arial Narrow" pitchFamily="34" charset="0"/>
                  <a:ea typeface="ＭＳ Ｐゴシック"/>
                  <a:cs typeface="ＭＳ Ｐゴシック"/>
                </a:defRPr>
              </a:lvl2pPr>
              <a:lvl3pPr marL="1143000" indent="-228600" eaLnBrk="0" hangingPunct="0">
                <a:defRPr sz="2400">
                  <a:solidFill>
                    <a:schemeClr val="tx1"/>
                  </a:solidFill>
                  <a:latin typeface="Arial Narrow" pitchFamily="34" charset="0"/>
                  <a:ea typeface="ＭＳ Ｐゴシック"/>
                  <a:cs typeface="ＭＳ Ｐゴシック"/>
                </a:defRPr>
              </a:lvl3pPr>
              <a:lvl4pPr marL="1600200" indent="-228600" eaLnBrk="0" hangingPunct="0">
                <a:defRPr sz="2400">
                  <a:solidFill>
                    <a:schemeClr val="tx1"/>
                  </a:solidFill>
                  <a:latin typeface="Arial Narrow" pitchFamily="34" charset="0"/>
                  <a:ea typeface="ＭＳ Ｐゴシック"/>
                  <a:cs typeface="ＭＳ Ｐゴシック"/>
                </a:defRPr>
              </a:lvl4pPr>
              <a:lvl5pPr marL="2057400" indent="-228600" eaLnBrk="0" hangingPunct="0">
                <a:defRPr sz="2400">
                  <a:solidFill>
                    <a:schemeClr val="tx1"/>
                  </a:solidFill>
                  <a:latin typeface="Arial Narrow" pitchFamily="34" charset="0"/>
                  <a:ea typeface="ＭＳ Ｐゴシック"/>
                  <a:cs typeface="ＭＳ Ｐゴシック"/>
                </a:defRPr>
              </a:lvl5pPr>
              <a:lvl6pPr marL="25146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6pPr>
              <a:lvl7pPr marL="29718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7pPr>
              <a:lvl8pPr marL="34290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8pPr>
              <a:lvl9pPr marL="38862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9pPr>
            </a:lstStyle>
            <a:p>
              <a:pPr eaLnBrk="1" hangingPunct="1">
                <a:spcBef>
                  <a:spcPct val="50000"/>
                </a:spcBef>
              </a:pPr>
              <a:r>
                <a:rPr lang="en-US" sz="900" i="1">
                  <a:latin typeface="Calibri" pitchFamily="34" charset="0"/>
                </a:rPr>
                <a:t>Produced with PetroView®</a:t>
              </a:r>
            </a:p>
          </p:txBody>
        </p:sp>
        <p:sp>
          <p:nvSpPr>
            <p:cNvPr id="94219" name="AutoShape 16"/>
            <p:cNvSpPr>
              <a:spLocks noChangeArrowheads="1"/>
            </p:cNvSpPr>
            <p:nvPr/>
          </p:nvSpPr>
          <p:spPr bwMode="auto">
            <a:xfrm>
              <a:off x="4983913" y="2296593"/>
              <a:ext cx="908715" cy="393954"/>
            </a:xfrm>
            <a:prstGeom prst="wedgeRectCallout">
              <a:avLst>
                <a:gd name="adj1" fmla="val -100708"/>
                <a:gd name="adj2" fmla="val -57542"/>
              </a:avLst>
            </a:prstGeom>
            <a:solidFill>
              <a:schemeClr val="bg1"/>
            </a:solidFill>
            <a:ln w="9525">
              <a:solidFill>
                <a:srgbClr val="808080"/>
              </a:solidFill>
              <a:miter lim="800000"/>
              <a:headEnd/>
              <a:tailEnd/>
            </a:ln>
          </p:spPr>
          <p:txBody>
            <a:bodyPr lIns="27432" tIns="27432" rIns="27432" bIns="27432" anchor="ctr">
              <a:spAutoFit/>
            </a:bodyPr>
            <a:lstStyle/>
            <a:p>
              <a:pPr algn="ctr"/>
              <a:r>
                <a:rPr lang="en-US" sz="1100" b="1"/>
                <a:t>North Cook Inlet Area</a:t>
              </a:r>
            </a:p>
          </p:txBody>
        </p:sp>
        <p:sp>
          <p:nvSpPr>
            <p:cNvPr id="94220" name="AutoShape 16"/>
            <p:cNvSpPr>
              <a:spLocks noChangeArrowheads="1"/>
            </p:cNvSpPr>
            <p:nvPr/>
          </p:nvSpPr>
          <p:spPr bwMode="auto">
            <a:xfrm>
              <a:off x="2554653" y="4887096"/>
              <a:ext cx="760788" cy="393954"/>
            </a:xfrm>
            <a:prstGeom prst="wedgeRectCallout">
              <a:avLst>
                <a:gd name="adj1" fmla="val 36625"/>
                <a:gd name="adj2" fmla="val 108981"/>
              </a:avLst>
            </a:prstGeom>
            <a:solidFill>
              <a:schemeClr val="bg1"/>
            </a:solidFill>
            <a:ln w="9525">
              <a:solidFill>
                <a:srgbClr val="808080"/>
              </a:solidFill>
              <a:miter lim="800000"/>
              <a:headEnd/>
              <a:tailEnd/>
            </a:ln>
          </p:spPr>
          <p:txBody>
            <a:bodyPr lIns="27432" tIns="27432" rIns="27432" bIns="27432" anchor="ctr">
              <a:spAutoFit/>
            </a:bodyPr>
            <a:lstStyle/>
            <a:p>
              <a:pPr algn="ctr"/>
              <a:r>
                <a:rPr lang="en-US" sz="1100" b="1"/>
                <a:t>Cook Inlet Area</a:t>
              </a:r>
            </a:p>
          </p:txBody>
        </p:sp>
        <p:sp>
          <p:nvSpPr>
            <p:cNvPr id="94221" name="AutoShape 8"/>
            <p:cNvSpPr>
              <a:spLocks noChangeArrowheads="1"/>
            </p:cNvSpPr>
            <p:nvPr/>
          </p:nvSpPr>
          <p:spPr bwMode="auto">
            <a:xfrm>
              <a:off x="3581401" y="1270463"/>
              <a:ext cx="528700" cy="602345"/>
            </a:xfrm>
            <a:prstGeom prst="wedgeRectCallout">
              <a:avLst>
                <a:gd name="adj1" fmla="val 112782"/>
                <a:gd name="adj2" fmla="val 57130"/>
              </a:avLst>
            </a:prstGeom>
            <a:solidFill>
              <a:schemeClr val="bg1"/>
            </a:solidFill>
            <a:ln w="9525">
              <a:solidFill>
                <a:schemeClr val="tx1"/>
              </a:solidFill>
              <a:miter lim="800000"/>
              <a:headEnd/>
              <a:tailEnd/>
            </a:ln>
          </p:spPr>
          <p:txBody>
            <a:bodyPr lIns="9144" tIns="46800" rIns="9144" bIns="46800" anchor="ctr">
              <a:spAutoFit/>
            </a:bodyPr>
            <a:lstStyle/>
            <a:p>
              <a:pPr algn="ctr"/>
              <a:r>
                <a:rPr lang="en-US" sz="1100" b="1"/>
                <a:t>Beluga River Unit</a:t>
              </a:r>
            </a:p>
          </p:txBody>
        </p:sp>
        <p:sp>
          <p:nvSpPr>
            <p:cNvPr id="94222" name="Text Box 6"/>
            <p:cNvSpPr txBox="1">
              <a:spLocks noChangeArrowheads="1"/>
            </p:cNvSpPr>
            <p:nvPr/>
          </p:nvSpPr>
          <p:spPr bwMode="auto">
            <a:xfrm>
              <a:off x="2572555" y="903288"/>
              <a:ext cx="3743214" cy="2791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defRPr sz="2400">
                  <a:solidFill>
                    <a:schemeClr val="tx1"/>
                  </a:solidFill>
                  <a:latin typeface="Arial Narrow" pitchFamily="34" charset="0"/>
                  <a:ea typeface="ＭＳ Ｐゴシック"/>
                  <a:cs typeface="ＭＳ Ｐゴシック"/>
                </a:defRPr>
              </a:lvl1pPr>
              <a:lvl2pPr marL="742950" indent="-285750" eaLnBrk="0" hangingPunct="0">
                <a:defRPr sz="2400">
                  <a:solidFill>
                    <a:schemeClr val="tx1"/>
                  </a:solidFill>
                  <a:latin typeface="Arial Narrow" pitchFamily="34" charset="0"/>
                  <a:ea typeface="ＭＳ Ｐゴシック"/>
                  <a:cs typeface="ＭＳ Ｐゴシック"/>
                </a:defRPr>
              </a:lvl2pPr>
              <a:lvl3pPr marL="1143000" indent="-228600" eaLnBrk="0" hangingPunct="0">
                <a:defRPr sz="2400">
                  <a:solidFill>
                    <a:schemeClr val="tx1"/>
                  </a:solidFill>
                  <a:latin typeface="Arial Narrow" pitchFamily="34" charset="0"/>
                  <a:ea typeface="ＭＳ Ｐゴシック"/>
                  <a:cs typeface="ＭＳ Ｐゴシック"/>
                </a:defRPr>
              </a:lvl3pPr>
              <a:lvl4pPr marL="1600200" indent="-228600" eaLnBrk="0" hangingPunct="0">
                <a:defRPr sz="2400">
                  <a:solidFill>
                    <a:schemeClr val="tx1"/>
                  </a:solidFill>
                  <a:latin typeface="Arial Narrow" pitchFamily="34" charset="0"/>
                  <a:ea typeface="ＭＳ Ｐゴシック"/>
                  <a:cs typeface="ＭＳ Ｐゴシック"/>
                </a:defRPr>
              </a:lvl4pPr>
              <a:lvl5pPr marL="2057400" indent="-228600" eaLnBrk="0" hangingPunct="0">
                <a:defRPr sz="2400">
                  <a:solidFill>
                    <a:schemeClr val="tx1"/>
                  </a:solidFill>
                  <a:latin typeface="Arial Narrow" pitchFamily="34" charset="0"/>
                  <a:ea typeface="ＭＳ Ｐゴシック"/>
                  <a:cs typeface="ＭＳ Ｐゴシック"/>
                </a:defRPr>
              </a:lvl5pPr>
              <a:lvl6pPr marL="25146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6pPr>
              <a:lvl7pPr marL="29718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7pPr>
              <a:lvl8pPr marL="34290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8pPr>
              <a:lvl9pPr marL="38862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9pPr>
            </a:lstStyle>
            <a:p>
              <a:pPr algn="ctr" eaLnBrk="1" hangingPunct="1">
                <a:spcBef>
                  <a:spcPct val="50000"/>
                </a:spcBef>
              </a:pPr>
              <a:r>
                <a:rPr lang="en-US" sz="1200" b="1"/>
                <a:t>ConocoPhillips</a:t>
              </a:r>
              <a:r>
                <a:rPr lang="ja-JP" altLang="en-US" sz="1200" b="1"/>
                <a:t>’</a:t>
              </a:r>
              <a:r>
                <a:rPr lang="en-US" sz="1200" b="1"/>
                <a:t> Interests in the Cook Inlet (Alaska)</a:t>
              </a:r>
            </a:p>
          </p:txBody>
        </p:sp>
      </p:grpSp>
      <p:grpSp>
        <p:nvGrpSpPr>
          <p:cNvPr id="3" name="Group 29"/>
          <p:cNvGrpSpPr>
            <a:grpSpLocks/>
          </p:cNvGrpSpPr>
          <p:nvPr/>
        </p:nvGrpSpPr>
        <p:grpSpPr bwMode="auto">
          <a:xfrm>
            <a:off x="5272088" y="5518150"/>
            <a:ext cx="2089150" cy="608013"/>
            <a:chOff x="5219352" y="1445860"/>
            <a:chExt cx="1845022" cy="608365"/>
          </a:xfrm>
        </p:grpSpPr>
        <p:sp>
          <p:nvSpPr>
            <p:cNvPr id="94213" name="Rectangle 12"/>
            <p:cNvSpPr>
              <a:spLocks noChangeArrowheads="1"/>
            </p:cNvSpPr>
            <p:nvPr/>
          </p:nvSpPr>
          <p:spPr bwMode="auto">
            <a:xfrm>
              <a:off x="5219352" y="1445860"/>
              <a:ext cx="1833572" cy="607832"/>
            </a:xfrm>
            <a:prstGeom prst="rect">
              <a:avLst/>
            </a:prstGeom>
            <a:solidFill>
              <a:schemeClr val="bg1"/>
            </a:solidFill>
            <a:ln w="9525">
              <a:solidFill>
                <a:srgbClr val="4D4D4D"/>
              </a:solidFill>
              <a:round/>
              <a:headEnd/>
              <a:tailEnd/>
            </a:ln>
          </p:spPr>
          <p:txBody>
            <a:bodyPr lIns="90000" tIns="46800" rIns="90000" bIns="46800"/>
            <a:lstStyle/>
            <a:p>
              <a:r>
                <a:rPr lang="en-US" sz="1100" b="1"/>
                <a:t>ConocoPhillips</a:t>
              </a:r>
              <a:r>
                <a:rPr lang="ja-JP" altLang="en-US" sz="1100" b="1"/>
                <a:t>’</a:t>
              </a:r>
              <a:r>
                <a:rPr lang="en-US" sz="1100" b="1"/>
                <a:t> Interests</a:t>
              </a:r>
            </a:p>
          </p:txBody>
        </p:sp>
        <p:sp>
          <p:nvSpPr>
            <p:cNvPr id="94214" name="Rectangle 171"/>
            <p:cNvSpPr>
              <a:spLocks noChangeArrowheads="1"/>
            </p:cNvSpPr>
            <p:nvPr/>
          </p:nvSpPr>
          <p:spPr bwMode="auto">
            <a:xfrm>
              <a:off x="5355965" y="1695420"/>
              <a:ext cx="97134" cy="99528"/>
            </a:xfrm>
            <a:prstGeom prst="rect">
              <a:avLst/>
            </a:prstGeom>
            <a:solidFill>
              <a:srgbClr val="660066"/>
            </a:solidFill>
            <a:ln w="9525">
              <a:solidFill>
                <a:srgbClr val="4D4D4D"/>
              </a:solidFill>
              <a:round/>
              <a:headEnd/>
              <a:tailEnd/>
            </a:ln>
          </p:spPr>
          <p:txBody>
            <a:bodyPr lIns="90000" tIns="46800" rIns="90000" bIns="46800" anchor="ctr"/>
            <a:lstStyle/>
            <a:p>
              <a:endParaRPr lang="en-US"/>
            </a:p>
          </p:txBody>
        </p:sp>
        <p:sp>
          <p:nvSpPr>
            <p:cNvPr id="94215" name="Rectangle 172"/>
            <p:cNvSpPr>
              <a:spLocks noChangeArrowheads="1"/>
            </p:cNvSpPr>
            <p:nvPr/>
          </p:nvSpPr>
          <p:spPr bwMode="auto">
            <a:xfrm>
              <a:off x="5355966" y="1855242"/>
              <a:ext cx="97134" cy="99528"/>
            </a:xfrm>
            <a:prstGeom prst="rect">
              <a:avLst/>
            </a:prstGeom>
            <a:solidFill>
              <a:srgbClr val="0000FF"/>
            </a:solidFill>
            <a:ln w="9525">
              <a:solidFill>
                <a:srgbClr val="4D4D4D"/>
              </a:solidFill>
              <a:round/>
              <a:headEnd/>
              <a:tailEnd/>
            </a:ln>
          </p:spPr>
          <p:txBody>
            <a:bodyPr lIns="90000" tIns="46800" rIns="90000" bIns="46800" anchor="ctr"/>
            <a:lstStyle/>
            <a:p>
              <a:endParaRPr lang="en-US"/>
            </a:p>
          </p:txBody>
        </p:sp>
        <p:sp>
          <p:nvSpPr>
            <p:cNvPr id="19" name="TextBox 173"/>
            <p:cNvSpPr txBox="1">
              <a:spLocks noChangeArrowheads="1"/>
            </p:cNvSpPr>
            <p:nvPr/>
          </p:nvSpPr>
          <p:spPr bwMode="auto">
            <a:xfrm>
              <a:off x="5426847" y="1599937"/>
              <a:ext cx="1637527" cy="454288"/>
            </a:xfrm>
            <a:prstGeom prst="rect">
              <a:avLst/>
            </a:prstGeom>
            <a:noFill/>
            <a:ln w="9525">
              <a:noFill/>
              <a:miter lim="800000"/>
              <a:headEnd/>
              <a:tailEnd/>
            </a:ln>
          </p:spPr>
          <p:txBody>
            <a:bodyPr wrap="none">
              <a:spAutoFit/>
            </a:bodyPr>
            <a:lstStyle/>
            <a:p>
              <a:pPr>
                <a:spcBef>
                  <a:spcPts val="300"/>
                </a:spcBef>
                <a:defRPr/>
              </a:pPr>
              <a:r>
                <a:rPr lang="en-US" sz="1050" dirty="0">
                  <a:ea typeface="ＭＳ Ｐゴシック" pitchFamily="34" charset="-128"/>
                  <a:cs typeface="+mn-cs"/>
                </a:rPr>
                <a:t>ConocoPhillips</a:t>
              </a:r>
              <a:r>
                <a:rPr lang="en-US" sz="1050" b="1" dirty="0">
                  <a:ea typeface="ＭＳ Ｐゴシック" pitchFamily="34" charset="-128"/>
                  <a:cs typeface="+mn-cs"/>
                </a:rPr>
                <a:t> </a:t>
              </a:r>
              <a:r>
                <a:rPr lang="en-US" sz="1050" dirty="0">
                  <a:ea typeface="ＭＳ Ｐゴシック" pitchFamily="34" charset="-128"/>
                  <a:cs typeface="+mn-cs"/>
                </a:rPr>
                <a:t>Operated</a:t>
              </a:r>
            </a:p>
            <a:p>
              <a:pPr>
                <a:spcBef>
                  <a:spcPts val="300"/>
                </a:spcBef>
                <a:defRPr/>
              </a:pPr>
              <a:r>
                <a:rPr lang="en-US" sz="1050" dirty="0">
                  <a:ea typeface="ＭＳ Ｐゴシック" pitchFamily="34" charset="-128"/>
                  <a:cs typeface="+mn-cs"/>
                </a:rPr>
                <a:t>ConocoPhillips</a:t>
              </a:r>
              <a:r>
                <a:rPr lang="en-US" sz="1050" b="1" dirty="0">
                  <a:ea typeface="ＭＳ Ｐゴシック" pitchFamily="34" charset="-128"/>
                  <a:cs typeface="+mn-cs"/>
                </a:rPr>
                <a:t> </a:t>
              </a:r>
              <a:r>
                <a:rPr lang="en-US" sz="1050" dirty="0">
                  <a:ea typeface="ＭＳ Ｐゴシック" pitchFamily="34" charset="-128"/>
                  <a:cs typeface="+mn-cs"/>
                </a:rPr>
                <a:t>Non-Operated</a:t>
              </a:r>
            </a:p>
          </p:txBody>
        </p:sp>
      </p:gr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033463"/>
          <a:ext cx="8229600" cy="4907268"/>
        </p:xfrm>
        <a:graphic>
          <a:graphicData uri="http://schemas.openxmlformats.org/drawingml/2006/table">
            <a:tbl>
              <a:tblPr/>
              <a:tblGrid>
                <a:gridCol w="1091028"/>
                <a:gridCol w="4185822"/>
                <a:gridCol w="2952750"/>
              </a:tblGrid>
              <a:tr h="45717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FFFF"/>
                          </a:solidFill>
                          <a:effectLst/>
                          <a:latin typeface="Arial" charset="0"/>
                          <a:ea typeface="ＭＳ Ｐゴシック" charset="0"/>
                          <a:cs typeface="ＭＳ Ｐゴシック" charset="0"/>
                        </a:rPr>
                        <a:t>Alaska Designation</a:t>
                      </a:r>
                      <a:endParaRPr kumimoji="0" lang="en-US" sz="1200" b="1" i="0" u="none" strike="noStrike" cap="none" normalizeH="0" baseline="0" dirty="0">
                        <a:ln>
                          <a:noFill/>
                        </a:ln>
                        <a:solidFill>
                          <a:srgbClr val="FFFFFF"/>
                        </a:solidFill>
                        <a:effectLst/>
                        <a:latin typeface="Arial" charset="0"/>
                        <a:ea typeface="ＭＳ Ｐゴシック" charset="0"/>
                        <a:cs typeface="ＭＳ Ｐゴシック" charset="0"/>
                      </a:endParaRPr>
                    </a:p>
                  </a:txBody>
                  <a:tcPr marT="45717" marB="4571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308D0B"/>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FFFFFF"/>
                          </a:solidFill>
                          <a:effectLst/>
                          <a:latin typeface="Arial" charset="0"/>
                          <a:ea typeface="ＭＳ Ｐゴシック" charset="0"/>
                          <a:cs typeface="ＭＳ Ｐゴシック" charset="0"/>
                        </a:rPr>
                        <a:t>Activity</a:t>
                      </a:r>
                    </a:p>
                  </a:txBody>
                  <a:tcPr marT="45717" marB="4571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308D0B"/>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FFFFFF"/>
                          </a:solidFill>
                          <a:effectLst/>
                          <a:latin typeface="Arial" charset="0"/>
                          <a:ea typeface="ＭＳ Ｐゴシック" charset="0"/>
                          <a:cs typeface="ＭＳ Ｐゴシック" charset="0"/>
                        </a:rPr>
                        <a:t>PFC Energy Assessment</a:t>
                      </a:r>
                    </a:p>
                  </a:txBody>
                  <a:tcPr marT="45717" marB="4571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308D0B"/>
                    </a:solidFill>
                  </a:tcPr>
                </a:tc>
              </a:tr>
              <a:tr h="444979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ea typeface="ＭＳ Ｐゴシック" charset="0"/>
                          <a:cs typeface="ＭＳ Ｐゴシック" charset="0"/>
                        </a:rPr>
                        <a:t>Core Area</a:t>
                      </a:r>
                      <a:endParaRPr kumimoji="0" lang="en-US" sz="1100" b="1" i="0" u="none" strike="noStrike" cap="none" normalizeH="0" baseline="0" dirty="0">
                        <a:ln>
                          <a:noFill/>
                        </a:ln>
                        <a:solidFill>
                          <a:schemeClr val="tx1"/>
                        </a:solidFill>
                        <a:effectLst/>
                        <a:latin typeface="Arial" charset="0"/>
                        <a:ea typeface="ＭＳ Ｐゴシック" charset="0"/>
                        <a:cs typeface="ＭＳ Ｐゴシック" charset="0"/>
                      </a:endParaRP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DBCC"/>
                    </a:solidFill>
                  </a:tcPr>
                </a:tc>
                <a:tc>
                  <a:txBody>
                    <a:bodyPr/>
                    <a:lstStyle/>
                    <a:p>
                      <a:pPr marL="115888" marR="0" lvl="0" indent="-115888" algn="just" defTabSz="914400" rtl="0" eaLnBrk="1" fontAlgn="base" latinLnBrk="0" hangingPunct="1">
                        <a:lnSpc>
                          <a:spcPct val="100000"/>
                        </a:lnSpc>
                        <a:spcBef>
                          <a:spcPct val="0"/>
                        </a:spcBef>
                        <a:spcAft>
                          <a:spcPct val="0"/>
                        </a:spcAft>
                        <a:buClrTx/>
                        <a:buSzTx/>
                        <a:buFont typeface="Arial" charset="0"/>
                        <a:buChar char="•"/>
                        <a:tabLst/>
                      </a:pPr>
                      <a:r>
                        <a:rPr kumimoji="0" lang="en-US" sz="1100" b="0" i="0" u="none" strike="noStrike" cap="none" normalizeH="0" baseline="0" dirty="0">
                          <a:ln>
                            <a:noFill/>
                          </a:ln>
                          <a:solidFill>
                            <a:schemeClr val="tx1"/>
                          </a:solidFill>
                          <a:effectLst/>
                          <a:latin typeface="Arial" charset="0"/>
                          <a:ea typeface="ＭＳ Ｐゴシック" charset="0"/>
                          <a:cs typeface="ＭＳ Ｐゴシック" charset="0"/>
                        </a:rPr>
                        <a:t>ConocoPhillips</a:t>
                      </a:r>
                      <a:r>
                        <a:rPr kumimoji="0" lang="ja-JP" altLang="en-US" sz="1100" b="0" i="0" u="none" strike="noStrike" cap="none" normalizeH="0" baseline="0">
                          <a:ln>
                            <a:noFill/>
                          </a:ln>
                          <a:solidFill>
                            <a:schemeClr val="tx1"/>
                          </a:solidFill>
                          <a:effectLst/>
                          <a:latin typeface="Arial" charset="0"/>
                          <a:ea typeface="ＭＳ Ｐゴシック" charset="0"/>
                          <a:cs typeface="ＭＳ Ｐゴシック" charset="0"/>
                        </a:rPr>
                        <a:t>’</a:t>
                      </a:r>
                      <a:r>
                        <a:rPr kumimoji="0" lang="en-US" sz="1100" b="0" i="0" u="none" strike="noStrike" cap="none" normalizeH="0" baseline="0" dirty="0">
                          <a:ln>
                            <a:noFill/>
                          </a:ln>
                          <a:solidFill>
                            <a:schemeClr val="tx1"/>
                          </a:solidFill>
                          <a:effectLst/>
                          <a:latin typeface="Arial" charset="0"/>
                          <a:ea typeface="ＭＳ Ｐゴシック" charset="0"/>
                          <a:cs typeface="ＭＳ Ｐゴシック" charset="0"/>
                        </a:rPr>
                        <a:t> assets in Alaska are legacy assets acquired from Arco Alaska in 2000 and include the Greater Prudhoe Area, Greater Prudhoe Bay Area, Greater </a:t>
                      </a:r>
                      <a:r>
                        <a:rPr kumimoji="0" lang="en-US" sz="1100" b="0" i="0" u="none" strike="noStrike" cap="none" normalizeH="0" baseline="0" dirty="0" err="1">
                          <a:ln>
                            <a:noFill/>
                          </a:ln>
                          <a:solidFill>
                            <a:schemeClr val="tx1"/>
                          </a:solidFill>
                          <a:effectLst/>
                          <a:latin typeface="Arial" charset="0"/>
                          <a:ea typeface="ＭＳ Ｐゴシック" charset="0"/>
                          <a:cs typeface="ＭＳ Ｐゴシック" charset="0"/>
                        </a:rPr>
                        <a:t>Kuparuk</a:t>
                      </a:r>
                      <a:r>
                        <a:rPr kumimoji="0" lang="en-US" sz="1100" b="0" i="0" u="none" strike="noStrike" cap="none" normalizeH="0" baseline="0" dirty="0">
                          <a:ln>
                            <a:noFill/>
                          </a:ln>
                          <a:solidFill>
                            <a:schemeClr val="tx1"/>
                          </a:solidFill>
                          <a:effectLst/>
                          <a:latin typeface="Arial" charset="0"/>
                          <a:ea typeface="ＭＳ Ｐゴシック" charset="0"/>
                          <a:cs typeface="ＭＳ Ｐゴシック" charset="0"/>
                        </a:rPr>
                        <a:t> Area, Western North Slope, and Cook Inlet Area.  The company</a:t>
                      </a:r>
                      <a:r>
                        <a:rPr kumimoji="0" lang="ja-JP" altLang="en-US" sz="1100" b="0" i="0" u="none" strike="noStrike" cap="none" normalizeH="0" baseline="0">
                          <a:ln>
                            <a:noFill/>
                          </a:ln>
                          <a:solidFill>
                            <a:schemeClr val="tx1"/>
                          </a:solidFill>
                          <a:effectLst/>
                          <a:latin typeface="Arial" charset="0"/>
                          <a:ea typeface="ＭＳ Ｐゴシック" charset="0"/>
                          <a:cs typeface="ＭＳ Ｐゴシック" charset="0"/>
                        </a:rPr>
                        <a:t>’</a:t>
                      </a:r>
                      <a:r>
                        <a:rPr kumimoji="0" lang="en-US" sz="1100" b="0" i="0" u="none" strike="noStrike" cap="none" normalizeH="0" baseline="0" dirty="0">
                          <a:ln>
                            <a:noFill/>
                          </a:ln>
                          <a:solidFill>
                            <a:schemeClr val="tx1"/>
                          </a:solidFill>
                          <a:effectLst/>
                          <a:latin typeface="Arial" charset="0"/>
                          <a:ea typeface="ＭＳ Ｐゴシック" charset="0"/>
                          <a:cs typeface="ＭＳ Ｐゴシック" charset="0"/>
                        </a:rPr>
                        <a:t>s largest producing area in Alaska is the Greater Prudhoe Area, a collection of mature, long-life fields.  Production from the mature Alaska portfolio has been in slow decline since 2004.  In 2010, net production from Alaska averaged 230 </a:t>
                      </a:r>
                      <a:r>
                        <a:rPr kumimoji="0" lang="en-US" sz="1100" b="0" i="0" u="none" strike="noStrike" cap="none" normalizeH="0" baseline="0" dirty="0" err="1">
                          <a:ln>
                            <a:noFill/>
                          </a:ln>
                          <a:solidFill>
                            <a:schemeClr val="tx1"/>
                          </a:solidFill>
                          <a:effectLst/>
                          <a:latin typeface="Arial" charset="0"/>
                          <a:ea typeface="ＭＳ Ｐゴシック" charset="0"/>
                          <a:cs typeface="ＭＳ Ｐゴシック" charset="0"/>
                        </a:rPr>
                        <a:t>mb</a:t>
                      </a:r>
                      <a:r>
                        <a:rPr kumimoji="0" lang="en-US" sz="1100" b="0" i="0" u="none" strike="noStrike" cap="none" normalizeH="0" baseline="0" dirty="0">
                          <a:ln>
                            <a:noFill/>
                          </a:ln>
                          <a:solidFill>
                            <a:schemeClr val="tx1"/>
                          </a:solidFill>
                          <a:effectLst/>
                          <a:latin typeface="Arial" charset="0"/>
                          <a:ea typeface="ＭＳ Ｐゴシック" charset="0"/>
                          <a:cs typeface="ＭＳ Ｐゴシック" charset="0"/>
                        </a:rPr>
                        <a:t>/d of oil and 82 </a:t>
                      </a:r>
                      <a:r>
                        <a:rPr kumimoji="0" lang="en-US" sz="1100" b="0" i="0" u="none" strike="noStrike" cap="none" normalizeH="0" baseline="0" dirty="0" err="1">
                          <a:ln>
                            <a:noFill/>
                          </a:ln>
                          <a:solidFill>
                            <a:schemeClr val="tx1"/>
                          </a:solidFill>
                          <a:effectLst/>
                          <a:latin typeface="Arial" charset="0"/>
                          <a:ea typeface="ＭＳ Ｐゴシック" charset="0"/>
                          <a:cs typeface="ＭＳ Ｐゴシック" charset="0"/>
                        </a:rPr>
                        <a:t>mmcf</a:t>
                      </a:r>
                      <a:r>
                        <a:rPr kumimoji="0" lang="en-US" sz="1100" b="0" i="0" u="none" strike="noStrike" cap="none" normalizeH="0" baseline="0" dirty="0">
                          <a:ln>
                            <a:noFill/>
                          </a:ln>
                          <a:solidFill>
                            <a:schemeClr val="tx1"/>
                          </a:solidFill>
                          <a:effectLst/>
                          <a:latin typeface="Arial" charset="0"/>
                          <a:ea typeface="ＭＳ Ｐゴシック" charset="0"/>
                          <a:cs typeface="ＭＳ Ｐゴシック" charset="0"/>
                        </a:rPr>
                        <a:t>/d of gas, accounting for </a:t>
                      </a:r>
                      <a:r>
                        <a:rPr kumimoji="0" lang="en-US" sz="1100" b="1" i="0" u="none" strike="noStrike" cap="none" normalizeH="0" baseline="0" dirty="0" smtClean="0">
                          <a:ln>
                            <a:noFill/>
                          </a:ln>
                          <a:solidFill>
                            <a:srgbClr val="C00000"/>
                          </a:solidFill>
                          <a:effectLst/>
                          <a:latin typeface="Arial" charset="0"/>
                          <a:ea typeface="ＭＳ Ｐゴシック" charset="0"/>
                          <a:cs typeface="ＭＳ Ｐゴシック" charset="0"/>
                        </a:rPr>
                        <a:t>~36%</a:t>
                      </a:r>
                      <a:r>
                        <a:rPr kumimoji="0" lang="en-US" sz="1100" b="0" i="0" u="none" strike="noStrike" cap="none" normalizeH="0" baseline="0" dirty="0" smtClean="0">
                          <a:ln>
                            <a:noFill/>
                          </a:ln>
                          <a:solidFill>
                            <a:schemeClr val="tx1"/>
                          </a:solidFill>
                          <a:effectLst/>
                          <a:latin typeface="Arial" charset="0"/>
                          <a:ea typeface="ＭＳ Ｐゴシック" charset="0"/>
                          <a:cs typeface="ＭＳ Ｐゴシック" charset="0"/>
                        </a:rPr>
                        <a:t> </a:t>
                      </a:r>
                      <a:r>
                        <a:rPr kumimoji="0" lang="en-US" sz="1100" b="0" i="0" u="none" strike="noStrike" cap="none" normalizeH="0" baseline="0" dirty="0">
                          <a:ln>
                            <a:noFill/>
                          </a:ln>
                          <a:solidFill>
                            <a:schemeClr val="tx1"/>
                          </a:solidFill>
                          <a:effectLst/>
                          <a:latin typeface="Arial" charset="0"/>
                          <a:ea typeface="ＭＳ Ｐゴシック" charset="0"/>
                          <a:cs typeface="ＭＳ Ｐゴシック" charset="0"/>
                        </a:rPr>
                        <a:t>of US production.</a:t>
                      </a:r>
                    </a:p>
                    <a:p>
                      <a:pPr marL="115888" marR="0" lvl="0" indent="-115888" algn="just" defTabSz="914400" rtl="0" eaLnBrk="1" fontAlgn="base" latinLnBrk="0" hangingPunct="1">
                        <a:lnSpc>
                          <a:spcPct val="100000"/>
                        </a:lnSpc>
                        <a:spcBef>
                          <a:spcPct val="0"/>
                        </a:spcBef>
                        <a:spcAft>
                          <a:spcPct val="0"/>
                        </a:spcAft>
                        <a:buClrTx/>
                        <a:buSzTx/>
                        <a:buFont typeface="Arial" charset="0"/>
                        <a:buChar char="•"/>
                        <a:tabLst/>
                      </a:pPr>
                      <a:r>
                        <a:rPr kumimoji="0" lang="en-US" sz="1100" b="0" i="0" u="none" strike="noStrike" cap="none" normalizeH="0" baseline="0" dirty="0">
                          <a:ln>
                            <a:noFill/>
                          </a:ln>
                          <a:solidFill>
                            <a:schemeClr val="tx1"/>
                          </a:solidFill>
                          <a:effectLst/>
                          <a:latin typeface="Arial" charset="0"/>
                          <a:ea typeface="ＭＳ Ｐゴシック" charset="0"/>
                          <a:cs typeface="ＭＳ Ｐゴシック" charset="0"/>
                        </a:rPr>
                        <a:t>ConocoPhillips and BP have been joint proponents of the </a:t>
                      </a:r>
                      <a:r>
                        <a:rPr kumimoji="0" lang="en-US" sz="1100" b="1" i="0" u="none" strike="noStrike" cap="none" normalizeH="0" baseline="0" dirty="0">
                          <a:ln>
                            <a:noFill/>
                          </a:ln>
                          <a:solidFill>
                            <a:schemeClr val="tx1"/>
                          </a:solidFill>
                          <a:effectLst/>
                          <a:latin typeface="Arial" charset="0"/>
                          <a:ea typeface="ＭＳ Ｐゴシック" charset="0"/>
                          <a:cs typeface="ＭＳ Ｐゴシック" charset="0"/>
                        </a:rPr>
                        <a:t>Alaska Gas Pipeline </a:t>
                      </a:r>
                      <a:r>
                        <a:rPr kumimoji="0" lang="en-US" sz="1100" b="0" i="0" u="none" strike="noStrike" cap="none" normalizeH="0" baseline="0" dirty="0">
                          <a:ln>
                            <a:noFill/>
                          </a:ln>
                          <a:solidFill>
                            <a:schemeClr val="tx1"/>
                          </a:solidFill>
                          <a:effectLst/>
                          <a:latin typeface="Arial" charset="0"/>
                          <a:ea typeface="ＭＳ Ｐゴシック" charset="0"/>
                          <a:cs typeface="ＭＳ Ｐゴシック" charset="0"/>
                        </a:rPr>
                        <a:t>(or </a:t>
                      </a:r>
                      <a:r>
                        <a:rPr kumimoji="0" lang="en-US" sz="1100" b="1" i="0" u="none" strike="noStrike" cap="none" normalizeH="0" baseline="0" dirty="0">
                          <a:ln>
                            <a:noFill/>
                          </a:ln>
                          <a:solidFill>
                            <a:schemeClr val="tx1"/>
                          </a:solidFill>
                          <a:effectLst/>
                          <a:latin typeface="Arial" charset="0"/>
                          <a:ea typeface="ＭＳ Ｐゴシック" charset="0"/>
                          <a:cs typeface="ＭＳ Ｐゴシック" charset="0"/>
                        </a:rPr>
                        <a:t>Denali Pipeline</a:t>
                      </a:r>
                      <a:r>
                        <a:rPr kumimoji="0" lang="en-US" sz="1100" b="0" i="0" u="none" strike="noStrike" cap="none" normalizeH="0" baseline="0" dirty="0">
                          <a:ln>
                            <a:noFill/>
                          </a:ln>
                          <a:solidFill>
                            <a:schemeClr val="tx1"/>
                          </a:solidFill>
                          <a:effectLst/>
                          <a:latin typeface="Arial" charset="0"/>
                          <a:ea typeface="ＭＳ Ｐゴシック" charset="0"/>
                          <a:cs typeface="ＭＳ Ｐゴシック" charset="0"/>
                        </a:rPr>
                        <a:t>), intended to accelerate commercialization of Prudhoe Bay gas through Western Canada and into US markets.  In 2010, the partners officially withdrew their support for the proposed project, in response to continued US gas price weakness and absence of buyer commitments.  This places substantial uncertainty around further commercialization of ConocoPhillips</a:t>
                      </a:r>
                      <a:r>
                        <a:rPr kumimoji="0" lang="ja-JP" altLang="en-US" sz="1100" b="0" i="0" u="none" strike="noStrike" cap="none" normalizeH="0" baseline="0">
                          <a:ln>
                            <a:noFill/>
                          </a:ln>
                          <a:solidFill>
                            <a:schemeClr val="tx1"/>
                          </a:solidFill>
                          <a:effectLst/>
                          <a:latin typeface="Arial" charset="0"/>
                          <a:ea typeface="ＭＳ Ｐゴシック" charset="0"/>
                          <a:cs typeface="ＭＳ Ｐゴシック" charset="0"/>
                        </a:rPr>
                        <a:t>’</a:t>
                      </a:r>
                      <a:r>
                        <a:rPr kumimoji="0" lang="en-US" sz="1100" b="0" i="0" u="none" strike="noStrike" cap="none" normalizeH="0" baseline="0" dirty="0">
                          <a:ln>
                            <a:noFill/>
                          </a:ln>
                          <a:solidFill>
                            <a:schemeClr val="tx1"/>
                          </a:solidFill>
                          <a:effectLst/>
                          <a:latin typeface="Arial" charset="0"/>
                          <a:ea typeface="ＭＳ Ｐゴシック" charset="0"/>
                          <a:cs typeface="ＭＳ Ｐゴシック" charset="0"/>
                        </a:rPr>
                        <a:t> Alaska gas resources. </a:t>
                      </a:r>
                    </a:p>
                    <a:p>
                      <a:pPr marL="115888" marR="0" lvl="0" indent="-115888" algn="just" defTabSz="914400" rtl="0" eaLnBrk="1" fontAlgn="base" latinLnBrk="0" hangingPunct="1">
                        <a:lnSpc>
                          <a:spcPct val="100000"/>
                        </a:lnSpc>
                        <a:spcBef>
                          <a:spcPct val="0"/>
                        </a:spcBef>
                        <a:spcAft>
                          <a:spcPct val="0"/>
                        </a:spcAft>
                        <a:buClrTx/>
                        <a:buSzTx/>
                        <a:buFont typeface="Arial" charset="0"/>
                        <a:buChar char="•"/>
                        <a:tabLst/>
                      </a:pPr>
                      <a:r>
                        <a:rPr kumimoji="0" lang="en-US" sz="1100" b="0" i="0" u="none" strike="noStrike" cap="none" normalizeH="0" baseline="0" dirty="0">
                          <a:ln>
                            <a:noFill/>
                          </a:ln>
                          <a:solidFill>
                            <a:schemeClr val="tx1"/>
                          </a:solidFill>
                          <a:effectLst/>
                          <a:latin typeface="Arial" charset="0"/>
                          <a:ea typeface="ＭＳ Ｐゴシック" charset="0"/>
                          <a:cs typeface="ＭＳ Ｐゴシック" charset="0"/>
                        </a:rPr>
                        <a:t>Activity in the ConocoPhillips-operated Greater </a:t>
                      </a:r>
                      <a:r>
                        <a:rPr kumimoji="0" lang="en-US" sz="1100" b="0" i="0" u="none" strike="noStrike" cap="none" normalizeH="0" baseline="0" dirty="0" err="1">
                          <a:ln>
                            <a:noFill/>
                          </a:ln>
                          <a:solidFill>
                            <a:schemeClr val="tx1"/>
                          </a:solidFill>
                          <a:effectLst/>
                          <a:latin typeface="Arial" charset="0"/>
                          <a:ea typeface="ＭＳ Ｐゴシック" charset="0"/>
                          <a:cs typeface="ＭＳ Ｐゴシック" charset="0"/>
                        </a:rPr>
                        <a:t>Kuparuk</a:t>
                      </a:r>
                      <a:r>
                        <a:rPr kumimoji="0" lang="en-US" sz="1100" b="0" i="0" u="none" strike="noStrike" cap="none" normalizeH="0" baseline="0" dirty="0">
                          <a:ln>
                            <a:noFill/>
                          </a:ln>
                          <a:solidFill>
                            <a:schemeClr val="tx1"/>
                          </a:solidFill>
                          <a:effectLst/>
                          <a:latin typeface="Arial" charset="0"/>
                          <a:ea typeface="ＭＳ Ｐゴシック" charset="0"/>
                          <a:cs typeface="ＭＳ Ｐゴシック" charset="0"/>
                        </a:rPr>
                        <a:t> Area (GKA), has recently focused on development of viscous oil resources.  The GKA, located 40 miles west of Prudhoe Bay on the North Slope, includes the </a:t>
                      </a:r>
                      <a:r>
                        <a:rPr kumimoji="0" lang="en-US" sz="1100" b="0" i="0" u="none" strike="noStrike" cap="none" normalizeH="0" baseline="0" dirty="0" err="1">
                          <a:ln>
                            <a:noFill/>
                          </a:ln>
                          <a:solidFill>
                            <a:schemeClr val="tx1"/>
                          </a:solidFill>
                          <a:effectLst/>
                          <a:latin typeface="Arial" charset="0"/>
                          <a:ea typeface="ＭＳ Ｐゴシック" charset="0"/>
                          <a:cs typeface="ＭＳ Ｐゴシック" charset="0"/>
                        </a:rPr>
                        <a:t>Kuparuk</a:t>
                      </a:r>
                      <a:r>
                        <a:rPr kumimoji="0" lang="en-US" sz="1100" b="0" i="0" u="none" strike="noStrike" cap="none" normalizeH="0" baseline="0" dirty="0">
                          <a:ln>
                            <a:noFill/>
                          </a:ln>
                          <a:solidFill>
                            <a:schemeClr val="tx1"/>
                          </a:solidFill>
                          <a:effectLst/>
                          <a:latin typeface="Arial" charset="0"/>
                          <a:ea typeface="ＭＳ Ｐゴシック" charset="0"/>
                          <a:cs typeface="ＭＳ Ｐゴシック" charset="0"/>
                        </a:rPr>
                        <a:t> field and its satellites:  West </a:t>
                      </a:r>
                      <a:r>
                        <a:rPr kumimoji="0" lang="en-US" sz="1100" b="0" i="0" u="none" strike="noStrike" cap="none" normalizeH="0" baseline="0" dirty="0" err="1">
                          <a:ln>
                            <a:noFill/>
                          </a:ln>
                          <a:solidFill>
                            <a:schemeClr val="tx1"/>
                          </a:solidFill>
                          <a:effectLst/>
                          <a:latin typeface="Arial" charset="0"/>
                          <a:ea typeface="ＭＳ Ｐゴシック" charset="0"/>
                          <a:cs typeface="ＭＳ Ｐゴシック" charset="0"/>
                        </a:rPr>
                        <a:t>Sak</a:t>
                      </a:r>
                      <a:r>
                        <a:rPr kumimoji="0" lang="en-US" sz="1100" b="0" i="0" u="none" strike="noStrike" cap="none" normalizeH="0" baseline="0" dirty="0">
                          <a:ln>
                            <a:noFill/>
                          </a:ln>
                          <a:solidFill>
                            <a:schemeClr val="tx1"/>
                          </a:solidFill>
                          <a:effectLst/>
                          <a:latin typeface="Arial" charset="0"/>
                          <a:ea typeface="ＭＳ Ｐゴシック" charset="0"/>
                          <a:cs typeface="ＭＳ Ｐゴシック" charset="0"/>
                        </a:rPr>
                        <a:t>, Tarn, Tabasco, </a:t>
                      </a:r>
                      <a:r>
                        <a:rPr kumimoji="0" lang="en-US" sz="1100" b="0" i="0" u="none" strike="noStrike" cap="none" normalizeH="0" baseline="0" dirty="0" err="1">
                          <a:ln>
                            <a:noFill/>
                          </a:ln>
                          <a:solidFill>
                            <a:schemeClr val="tx1"/>
                          </a:solidFill>
                          <a:effectLst/>
                          <a:latin typeface="Arial" charset="0"/>
                          <a:ea typeface="ＭＳ Ｐゴシック" charset="0"/>
                          <a:cs typeface="ＭＳ Ｐゴシック" charset="0"/>
                        </a:rPr>
                        <a:t>Meltwater</a:t>
                      </a:r>
                      <a:r>
                        <a:rPr kumimoji="0" lang="en-US" sz="1100" b="0" i="0" u="none" strike="noStrike" cap="none" normalizeH="0" baseline="0" dirty="0">
                          <a:ln>
                            <a:noFill/>
                          </a:ln>
                          <a:solidFill>
                            <a:schemeClr val="tx1"/>
                          </a:solidFill>
                          <a:effectLst/>
                          <a:latin typeface="Arial" charset="0"/>
                          <a:ea typeface="ＭＳ Ｐゴシック" charset="0"/>
                          <a:cs typeface="ＭＳ Ｐゴシック" charset="0"/>
                        </a:rPr>
                        <a:t>, and Palm.  Heavy oil resources </a:t>
                      </a:r>
                      <a:r>
                        <a:rPr kumimoji="0" lang="en-US" sz="1100" b="1" i="0" u="none" strike="noStrike" cap="none" normalizeH="0" baseline="0" dirty="0">
                          <a:ln>
                            <a:noFill/>
                          </a:ln>
                          <a:solidFill>
                            <a:schemeClr val="tx1"/>
                          </a:solidFill>
                          <a:effectLst/>
                          <a:latin typeface="Arial" charset="0"/>
                          <a:ea typeface="ＭＳ Ｐゴシック" charset="0"/>
                          <a:cs typeface="ＭＳ Ｐゴシック" charset="0"/>
                        </a:rPr>
                        <a:t>West </a:t>
                      </a:r>
                      <a:r>
                        <a:rPr kumimoji="0" lang="en-US" sz="1100" b="1" i="0" u="none" strike="noStrike" cap="none" normalizeH="0" baseline="0" dirty="0" err="1">
                          <a:ln>
                            <a:noFill/>
                          </a:ln>
                          <a:solidFill>
                            <a:schemeClr val="tx1"/>
                          </a:solidFill>
                          <a:effectLst/>
                          <a:latin typeface="Arial" charset="0"/>
                          <a:ea typeface="ＭＳ Ｐゴシック" charset="0"/>
                          <a:cs typeface="ＭＳ Ｐゴシック" charset="0"/>
                        </a:rPr>
                        <a:t>Sak</a:t>
                      </a:r>
                      <a:r>
                        <a:rPr kumimoji="0" lang="en-US" sz="1100" b="1" i="0" u="none" strike="noStrike" cap="none" normalizeH="0" baseline="0" dirty="0">
                          <a:ln>
                            <a:noFill/>
                          </a:ln>
                          <a:solidFill>
                            <a:schemeClr val="tx1"/>
                          </a:solidFill>
                          <a:effectLst/>
                          <a:latin typeface="Arial" charset="0"/>
                          <a:ea typeface="ＭＳ Ｐゴシック" charset="0"/>
                          <a:cs typeface="ＭＳ Ｐゴシック" charset="0"/>
                        </a:rPr>
                        <a:t> </a:t>
                      </a:r>
                      <a:r>
                        <a:rPr kumimoji="0" lang="en-US" sz="1100" b="0" i="0" u="none" strike="noStrike" cap="none" normalizeH="0" baseline="0" dirty="0">
                          <a:ln>
                            <a:noFill/>
                          </a:ln>
                          <a:solidFill>
                            <a:schemeClr val="tx1"/>
                          </a:solidFill>
                          <a:effectLst/>
                          <a:latin typeface="Arial" charset="0"/>
                          <a:ea typeface="ＭＳ Ｐゴシック" charset="0"/>
                          <a:cs typeface="ＭＳ Ｐゴシック" charset="0"/>
                        </a:rPr>
                        <a:t>and </a:t>
                      </a:r>
                      <a:r>
                        <a:rPr kumimoji="0" lang="en-US" sz="1100" b="1" i="0" u="none" strike="noStrike" cap="none" normalizeH="0" baseline="0" dirty="0" err="1">
                          <a:ln>
                            <a:noFill/>
                          </a:ln>
                          <a:solidFill>
                            <a:schemeClr val="tx1"/>
                          </a:solidFill>
                          <a:effectLst/>
                          <a:latin typeface="Arial" charset="0"/>
                          <a:ea typeface="ＭＳ Ｐゴシック" charset="0"/>
                          <a:cs typeface="ＭＳ Ｐゴシック" charset="0"/>
                        </a:rPr>
                        <a:t>Ugnu</a:t>
                      </a:r>
                      <a:r>
                        <a:rPr kumimoji="0" lang="en-US" sz="1100" b="0" i="0" u="none" strike="noStrike" cap="none" normalizeH="0" baseline="0" dirty="0">
                          <a:ln>
                            <a:noFill/>
                          </a:ln>
                          <a:solidFill>
                            <a:schemeClr val="tx1"/>
                          </a:solidFill>
                          <a:effectLst/>
                          <a:latin typeface="Arial" charset="0"/>
                          <a:ea typeface="ＭＳ Ｐゴシック" charset="0"/>
                          <a:cs typeface="ＭＳ Ｐゴシック" charset="0"/>
                        </a:rPr>
                        <a:t> (52.2% </a:t>
                      </a:r>
                      <a:r>
                        <a:rPr kumimoji="0" lang="en-US" sz="1100" b="0" i="0" u="none" strike="noStrike" cap="none" normalizeH="0" baseline="0" dirty="0" err="1">
                          <a:ln>
                            <a:noFill/>
                          </a:ln>
                          <a:solidFill>
                            <a:schemeClr val="tx1"/>
                          </a:solidFill>
                          <a:effectLst/>
                          <a:latin typeface="Arial" charset="0"/>
                          <a:ea typeface="ＭＳ Ｐゴシック" charset="0"/>
                          <a:cs typeface="ＭＳ Ｐゴシック" charset="0"/>
                        </a:rPr>
                        <a:t>w.i</a:t>
                      </a:r>
                      <a:r>
                        <a:rPr kumimoji="0" lang="en-US" sz="1100" b="0" i="0" u="none" strike="noStrike" cap="none" normalizeH="0" baseline="0" dirty="0">
                          <a:ln>
                            <a:noFill/>
                          </a:ln>
                          <a:solidFill>
                            <a:schemeClr val="tx1"/>
                          </a:solidFill>
                          <a:effectLst/>
                          <a:latin typeface="Arial" charset="0"/>
                          <a:ea typeface="ＭＳ Ｐゴシック" charset="0"/>
                          <a:cs typeface="ＭＳ Ｐゴシック" charset="0"/>
                        </a:rPr>
                        <a:t>., operated) are potential projects currently in the appraisal phase. Expected gross peak production is ~23 </a:t>
                      </a:r>
                      <a:r>
                        <a:rPr kumimoji="0" lang="en-US" sz="1100" b="0" i="0" u="none" strike="noStrike" cap="none" normalizeH="0" baseline="0" dirty="0" err="1">
                          <a:ln>
                            <a:noFill/>
                          </a:ln>
                          <a:solidFill>
                            <a:schemeClr val="tx1"/>
                          </a:solidFill>
                          <a:effectLst/>
                          <a:latin typeface="Arial" charset="0"/>
                          <a:ea typeface="ＭＳ Ｐゴシック" charset="0"/>
                          <a:cs typeface="ＭＳ Ｐゴシック" charset="0"/>
                        </a:rPr>
                        <a:t>mboe</a:t>
                      </a:r>
                      <a:r>
                        <a:rPr kumimoji="0" lang="en-US" sz="1100" b="0" i="0" u="none" strike="noStrike" cap="none" normalizeH="0" baseline="0" dirty="0">
                          <a:ln>
                            <a:noFill/>
                          </a:ln>
                          <a:solidFill>
                            <a:schemeClr val="tx1"/>
                          </a:solidFill>
                          <a:effectLst/>
                          <a:latin typeface="Arial" charset="0"/>
                          <a:ea typeface="ＭＳ Ｐゴシック" charset="0"/>
                          <a:cs typeface="ＭＳ Ｐゴシック" charset="0"/>
                        </a:rPr>
                        <a:t>/d.</a:t>
                      </a:r>
                      <a:endParaRPr kumimoji="0" lang="en-US" sz="1100" b="1" i="1" u="none" strike="noStrike" cap="none" normalizeH="0" baseline="0" dirty="0">
                        <a:ln>
                          <a:noFill/>
                        </a:ln>
                        <a:solidFill>
                          <a:schemeClr val="tx1"/>
                        </a:solidFill>
                        <a:effectLst/>
                        <a:latin typeface="Arial" charset="0"/>
                        <a:ea typeface="ＭＳ Ｐゴシック" charset="0"/>
                        <a:cs typeface="ＭＳ Ｐゴシック" charset="0"/>
                      </a:endParaRP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DBCC"/>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ea typeface="ＭＳ Ｐゴシック" charset="0"/>
                          <a:cs typeface="ＭＳ Ｐゴシック" charset="0"/>
                        </a:rPr>
                        <a:t>As </a:t>
                      </a:r>
                      <a:r>
                        <a:rPr kumimoji="0" lang="en-US" sz="1100" b="0" i="0" u="none" strike="noStrike" cap="none" normalizeH="0" baseline="0" dirty="0">
                          <a:ln>
                            <a:noFill/>
                          </a:ln>
                          <a:solidFill>
                            <a:schemeClr val="tx1"/>
                          </a:solidFill>
                          <a:effectLst/>
                          <a:latin typeface="Arial" charset="0"/>
                          <a:ea typeface="ＭＳ Ｐゴシック" charset="0"/>
                          <a:cs typeface="ＭＳ Ｐゴシック" charset="0"/>
                        </a:rPr>
                        <a:t>Alaska</a:t>
                      </a:r>
                      <a:r>
                        <a:rPr kumimoji="0" lang="ja-JP" altLang="en-US" sz="1100" b="0" i="0" u="none" strike="noStrike" cap="none" normalizeH="0" baseline="0" dirty="0">
                          <a:ln>
                            <a:noFill/>
                          </a:ln>
                          <a:solidFill>
                            <a:schemeClr val="tx1"/>
                          </a:solidFill>
                          <a:effectLst/>
                          <a:latin typeface="Arial" charset="0"/>
                          <a:ea typeface="ＭＳ Ｐゴシック" charset="0"/>
                          <a:cs typeface="ＭＳ Ｐゴシック" charset="0"/>
                        </a:rPr>
                        <a:t>’</a:t>
                      </a:r>
                      <a:r>
                        <a:rPr kumimoji="0" lang="en-US" sz="1100" b="0" i="0" u="none" strike="noStrike" cap="none" normalizeH="0" baseline="0" dirty="0">
                          <a:ln>
                            <a:noFill/>
                          </a:ln>
                          <a:solidFill>
                            <a:schemeClr val="tx1"/>
                          </a:solidFill>
                          <a:effectLst/>
                          <a:latin typeface="Arial" charset="0"/>
                          <a:ea typeface="ＭＳ Ｐゴシック" charset="0"/>
                          <a:cs typeface="ＭＳ Ｐゴシック" charset="0"/>
                        </a:rPr>
                        <a:t>s largest oil and gas producer, ConocoPhillips holds a leading position in the region.  Although the company continues to target smaller projects within the GKA (West </a:t>
                      </a:r>
                      <a:r>
                        <a:rPr kumimoji="0" lang="en-US" sz="1100" b="0" i="0" u="none" strike="noStrike" cap="none" normalizeH="0" baseline="0" dirty="0" err="1">
                          <a:ln>
                            <a:noFill/>
                          </a:ln>
                          <a:solidFill>
                            <a:schemeClr val="tx1"/>
                          </a:solidFill>
                          <a:effectLst/>
                          <a:latin typeface="Arial" charset="0"/>
                          <a:ea typeface="ＭＳ Ｐゴシック" charset="0"/>
                          <a:cs typeface="ＭＳ Ｐゴシック" charset="0"/>
                        </a:rPr>
                        <a:t>Sak</a:t>
                      </a:r>
                      <a:r>
                        <a:rPr kumimoji="0" lang="en-US" sz="1100" b="0" i="0" u="none" strike="noStrike" cap="none" normalizeH="0" baseline="0" dirty="0">
                          <a:ln>
                            <a:noFill/>
                          </a:ln>
                          <a:solidFill>
                            <a:schemeClr val="tx1"/>
                          </a:solidFill>
                          <a:effectLst/>
                          <a:latin typeface="Arial" charset="0"/>
                          <a:ea typeface="ＭＳ Ｐゴシック" charset="0"/>
                          <a:cs typeface="ＭＳ Ｐゴシック" charset="0"/>
                        </a:rPr>
                        <a:t> and </a:t>
                      </a:r>
                      <a:r>
                        <a:rPr kumimoji="0" lang="en-US" sz="1100" b="0" i="0" u="none" strike="noStrike" cap="none" normalizeH="0" baseline="0" dirty="0" err="1">
                          <a:ln>
                            <a:noFill/>
                          </a:ln>
                          <a:solidFill>
                            <a:schemeClr val="tx1"/>
                          </a:solidFill>
                          <a:effectLst/>
                          <a:latin typeface="Arial" charset="0"/>
                          <a:ea typeface="ＭＳ Ｐゴシック" charset="0"/>
                          <a:cs typeface="ＭＳ Ｐゴシック" charset="0"/>
                        </a:rPr>
                        <a:t>Ugnu</a:t>
                      </a:r>
                      <a:r>
                        <a:rPr kumimoji="0" lang="en-US" sz="1100" b="0" i="0" u="none" strike="noStrike" cap="none" normalizeH="0" baseline="0" dirty="0">
                          <a:ln>
                            <a:noFill/>
                          </a:ln>
                          <a:solidFill>
                            <a:schemeClr val="tx1"/>
                          </a:solidFill>
                          <a:effectLst/>
                          <a:latin typeface="Arial" charset="0"/>
                          <a:ea typeface="ＭＳ Ｐゴシック" charset="0"/>
                          <a:cs typeface="ＭＳ Ｐゴシック" charset="0"/>
                        </a:rPr>
                        <a:t>) and NPR-A (Alpine West, Greater Moose</a:t>
                      </a:r>
                      <a:r>
                        <a:rPr kumimoji="0" lang="ja-JP" altLang="en-US" sz="1100" b="0" i="0" u="none" strike="noStrike" cap="none" normalizeH="0" baseline="0" dirty="0">
                          <a:ln>
                            <a:noFill/>
                          </a:ln>
                          <a:solidFill>
                            <a:schemeClr val="tx1"/>
                          </a:solidFill>
                          <a:effectLst/>
                          <a:latin typeface="Arial" charset="0"/>
                          <a:ea typeface="ＭＳ Ｐゴシック" charset="0"/>
                          <a:cs typeface="ＭＳ Ｐゴシック" charset="0"/>
                        </a:rPr>
                        <a:t>’</a:t>
                      </a:r>
                      <a:r>
                        <a:rPr kumimoji="0" lang="en-US" sz="1100" b="0" i="0" u="none" strike="noStrike" cap="none" normalizeH="0" baseline="0" dirty="0">
                          <a:ln>
                            <a:noFill/>
                          </a:ln>
                          <a:solidFill>
                            <a:schemeClr val="tx1"/>
                          </a:solidFill>
                          <a:effectLst/>
                          <a:latin typeface="Arial" charset="0"/>
                          <a:ea typeface="ＭＳ Ｐゴシック" charset="0"/>
                          <a:cs typeface="ＭＳ Ｐゴシック" charset="0"/>
                        </a:rPr>
                        <a:t>s Tooth unit and Fiord West), ConocoPhillips will ultimately need expanded access to </a:t>
                      </a:r>
                      <a:r>
                        <a:rPr kumimoji="0" lang="en-US" sz="1100" b="0" i="0" u="none" strike="noStrike" cap="none" normalizeH="0" baseline="0" dirty="0" smtClean="0">
                          <a:ln>
                            <a:noFill/>
                          </a:ln>
                          <a:solidFill>
                            <a:schemeClr val="tx1"/>
                          </a:solidFill>
                          <a:effectLst/>
                          <a:latin typeface="Arial" charset="0"/>
                          <a:ea typeface="ＭＳ Ｐゴシック" charset="0"/>
                          <a:cs typeface="ＭＳ Ｐゴシック" charset="0"/>
                        </a:rPr>
                        <a:t>Asia </a:t>
                      </a:r>
                      <a:r>
                        <a:rPr kumimoji="0" lang="en-US" sz="1100" b="0" i="0" u="none" strike="noStrike" cap="none" normalizeH="0" baseline="0" dirty="0">
                          <a:ln>
                            <a:noFill/>
                          </a:ln>
                          <a:solidFill>
                            <a:schemeClr val="tx1"/>
                          </a:solidFill>
                          <a:effectLst/>
                          <a:latin typeface="Arial" charset="0"/>
                          <a:ea typeface="ＭＳ Ｐゴシック" charset="0"/>
                          <a:cs typeface="ＭＳ Ｐゴシック" charset="0"/>
                        </a:rPr>
                        <a:t>gas markets in order to reverse the downward production trend in Alaska.</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DBCC"/>
                    </a:solidFill>
                  </a:tcPr>
                </a:tc>
              </a:tr>
            </a:tbl>
          </a:graphicData>
        </a:graphic>
      </p:graphicFrame>
      <p:sp>
        <p:nvSpPr>
          <p:cNvPr id="25616" name="Title 2"/>
          <p:cNvSpPr>
            <a:spLocks noGrp="1"/>
          </p:cNvSpPr>
          <p:nvPr>
            <p:ph type="title"/>
          </p:nvPr>
        </p:nvSpPr>
        <p:spPr bwMode="auto">
          <a:xfrm>
            <a:off x="457200" y="0"/>
            <a:ext cx="8229600" cy="733425"/>
          </a:xfrm>
          <a:extLst/>
        </p:spPr>
        <p:txBody>
          <a:bodyPr vert="horz" wrap="square" lIns="91440" tIns="45720" rIns="91440" bIns="45720" numCol="1" compatLnSpc="1">
            <a:prstTxWarp prst="textNoShape">
              <a:avLst/>
            </a:prstTxWarp>
            <a:normAutofit fontScale="90000"/>
          </a:bodyPr>
          <a:lstStyle/>
          <a:p>
            <a:pPr>
              <a:defRPr/>
            </a:pPr>
            <a:r>
              <a:rPr lang="en-US" dirty="0">
                <a:cs typeface="MS PGothic" pitchFamily="34" charset="-128"/>
              </a:rPr>
              <a:t>ConocoPhillips </a:t>
            </a:r>
            <a:r>
              <a:rPr lang="en-US" b="1" dirty="0" smtClean="0">
                <a:ea typeface="ＭＳ Ｐゴシック" charset="0"/>
                <a:cs typeface="MS PGothic" pitchFamily="34" charset="-128"/>
              </a:rPr>
              <a:t>Alaska Activity </a:t>
            </a:r>
            <a:r>
              <a:rPr lang="en-US" b="1" dirty="0">
                <a:ea typeface="ＭＳ Ｐゴシック" charset="0"/>
                <a:cs typeface="MS PGothic" pitchFamily="34" charset="-128"/>
              </a:rPr>
              <a:t>&amp; PFC Energy Assessment</a:t>
            </a:r>
          </a:p>
        </p:txBody>
      </p:sp>
    </p:spTree>
  </p:cSld>
  <p:clrMapOvr>
    <a:masterClrMapping/>
  </p:clrMapOvr>
  <p:transition spd="slow"/>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033463"/>
          <a:ext cx="8229600" cy="5075237"/>
        </p:xfrm>
        <a:graphic>
          <a:graphicData uri="http://schemas.openxmlformats.org/drawingml/2006/table">
            <a:tbl>
              <a:tblPr/>
              <a:tblGrid>
                <a:gridCol w="1091028"/>
                <a:gridCol w="5087036"/>
                <a:gridCol w="2051536"/>
              </a:tblGrid>
              <a:tr h="457229">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FFFF"/>
                          </a:solidFill>
                          <a:effectLst/>
                          <a:latin typeface="Arial" charset="0"/>
                          <a:ea typeface="ＭＳ Ｐゴシック" charset="0"/>
                          <a:cs typeface="ＭＳ Ｐゴシック" charset="0"/>
                        </a:rPr>
                        <a:t>Alaska Designation</a:t>
                      </a:r>
                      <a:endParaRPr kumimoji="0" lang="en-US" sz="1200" b="1" i="0" u="none" strike="noStrike" cap="none" normalizeH="0" baseline="0" dirty="0">
                        <a:ln>
                          <a:noFill/>
                        </a:ln>
                        <a:solidFill>
                          <a:srgbClr val="FFFFFF"/>
                        </a:solidFill>
                        <a:effectLst/>
                        <a:latin typeface="Arial" charset="0"/>
                        <a:ea typeface="ＭＳ Ｐゴシック" charset="0"/>
                        <a:cs typeface="ＭＳ Ｐゴシック" charset="0"/>
                      </a:endParaRPr>
                    </a:p>
                  </a:txBody>
                  <a:tcPr marT="45723" marB="4572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308D0B"/>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FFFFFF"/>
                          </a:solidFill>
                          <a:effectLst/>
                          <a:latin typeface="Arial" charset="0"/>
                          <a:ea typeface="ＭＳ Ｐゴシック" charset="0"/>
                          <a:cs typeface="ＭＳ Ｐゴシック" charset="0"/>
                        </a:rPr>
                        <a:t>Activity</a:t>
                      </a:r>
                    </a:p>
                  </a:txBody>
                  <a:tcPr marT="45723" marB="4572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308D0B"/>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FFFFFF"/>
                          </a:solidFill>
                          <a:effectLst/>
                          <a:latin typeface="Arial" charset="0"/>
                          <a:ea typeface="ＭＳ Ｐゴシック" charset="0"/>
                          <a:cs typeface="ＭＳ Ｐゴシック" charset="0"/>
                        </a:rPr>
                        <a:t>PFC Energy Assessment</a:t>
                      </a:r>
                    </a:p>
                  </a:txBody>
                  <a:tcPr marT="45723" marB="4572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308D0B"/>
                    </a:solidFill>
                  </a:tcPr>
                </a:tc>
              </a:tr>
              <a:tr h="461800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ea typeface="ＭＳ Ｐゴシック" charset="0"/>
                          <a:cs typeface="ＭＳ Ｐゴシック" charset="0"/>
                        </a:rPr>
                        <a:t>Core Area</a:t>
                      </a:r>
                      <a:endParaRPr kumimoji="0" lang="en-US" sz="1100" b="1" i="0" u="none" strike="noStrike" cap="none" normalizeH="0" baseline="0" dirty="0">
                        <a:ln>
                          <a:noFill/>
                        </a:ln>
                        <a:solidFill>
                          <a:schemeClr val="tx1"/>
                        </a:solidFill>
                        <a:effectLst/>
                        <a:latin typeface="Arial" charset="0"/>
                        <a:ea typeface="ＭＳ Ｐゴシック" charset="0"/>
                        <a:cs typeface="ＭＳ Ｐゴシック"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DBCC"/>
                    </a:solidFill>
                  </a:tcPr>
                </a:tc>
                <a:tc>
                  <a:txBody>
                    <a:bodyPr/>
                    <a:lstStyle/>
                    <a:p>
                      <a:pPr marL="115888" marR="0" lvl="0" indent="-115888" algn="just" defTabSz="914400" rtl="0" eaLnBrk="1" fontAlgn="base" latinLnBrk="0" hangingPunct="1">
                        <a:lnSpc>
                          <a:spcPct val="100000"/>
                        </a:lnSpc>
                        <a:spcBef>
                          <a:spcPct val="0"/>
                        </a:spcBef>
                        <a:spcAft>
                          <a:spcPct val="0"/>
                        </a:spcAft>
                        <a:buClrTx/>
                        <a:buSzTx/>
                        <a:buFont typeface="Arial" charset="0"/>
                        <a:buChar char="•"/>
                        <a:tabLst/>
                      </a:pPr>
                      <a:r>
                        <a:rPr kumimoji="0" lang="en-US" sz="1100" b="0" i="0" u="none" strike="noStrike" cap="none" normalizeH="0" baseline="0">
                          <a:ln>
                            <a:noFill/>
                          </a:ln>
                          <a:solidFill>
                            <a:schemeClr val="tx1"/>
                          </a:solidFill>
                          <a:effectLst/>
                          <a:latin typeface="Arial" charset="0"/>
                          <a:ea typeface="ＭＳ Ｐゴシック" charset="0"/>
                          <a:cs typeface="ＭＳ Ｐゴシック" charset="0"/>
                        </a:rPr>
                        <a:t>In the Western North Slope, ConocoPhillips faces regulatory challenges surrounding project development in the NPR-A region.  In order to offset declines at the </a:t>
                      </a:r>
                      <a:r>
                        <a:rPr kumimoji="0" lang="en-US" sz="1100" b="1" i="0" u="none" strike="noStrike" cap="none" normalizeH="0" baseline="0">
                          <a:ln>
                            <a:noFill/>
                          </a:ln>
                          <a:solidFill>
                            <a:schemeClr val="tx1"/>
                          </a:solidFill>
                          <a:effectLst/>
                          <a:latin typeface="Arial" charset="0"/>
                          <a:ea typeface="ＭＳ Ｐゴシック" charset="0"/>
                          <a:cs typeface="ＭＳ Ｐゴシック" charset="0"/>
                        </a:rPr>
                        <a:t>Alpine</a:t>
                      </a:r>
                      <a:r>
                        <a:rPr kumimoji="0" lang="en-US" sz="1100" b="0" i="0" u="none" strike="noStrike" cap="none" normalizeH="0" baseline="0">
                          <a:ln>
                            <a:noFill/>
                          </a:ln>
                          <a:solidFill>
                            <a:schemeClr val="tx1"/>
                          </a:solidFill>
                          <a:effectLst/>
                          <a:latin typeface="Arial" charset="0"/>
                          <a:ea typeface="ＭＳ Ｐゴシック" charset="0"/>
                          <a:cs typeface="ＭＳ Ｐゴシック" charset="0"/>
                        </a:rPr>
                        <a:t> field (78% w.i., operated) and its three satellites, Nanuq, Fiord, and Qannik, ConocoPhillips is exploring development of additional satellite fields in the adjacent NPR-A, an area that requires distinct permit approval.  </a:t>
                      </a:r>
                      <a:r>
                        <a:rPr kumimoji="0" lang="en-US" sz="1100" b="1" i="0" u="none" strike="noStrike" cap="none" normalizeH="0" baseline="0">
                          <a:ln>
                            <a:noFill/>
                          </a:ln>
                          <a:solidFill>
                            <a:schemeClr val="tx1"/>
                          </a:solidFill>
                          <a:effectLst/>
                          <a:latin typeface="Arial" charset="0"/>
                          <a:ea typeface="ＭＳ Ｐゴシック" charset="0"/>
                          <a:cs typeface="ＭＳ Ｐゴシック" charset="0"/>
                        </a:rPr>
                        <a:t>Alpine West </a:t>
                      </a:r>
                      <a:r>
                        <a:rPr kumimoji="0" lang="en-US" sz="1100" b="0" i="0" u="none" strike="noStrike" cap="none" normalizeH="0" baseline="0">
                          <a:ln>
                            <a:noFill/>
                          </a:ln>
                          <a:solidFill>
                            <a:schemeClr val="tx1"/>
                          </a:solidFill>
                          <a:effectLst/>
                          <a:latin typeface="Arial" charset="0"/>
                          <a:ea typeface="ＭＳ Ｐゴシック" charset="0"/>
                          <a:cs typeface="ＭＳ Ｐゴシック" charset="0"/>
                        </a:rPr>
                        <a:t>(or </a:t>
                      </a:r>
                      <a:r>
                        <a:rPr kumimoji="0" lang="en-US" sz="1100" b="1" i="0" u="none" strike="noStrike" cap="none" normalizeH="0" baseline="0">
                          <a:ln>
                            <a:noFill/>
                          </a:ln>
                          <a:solidFill>
                            <a:schemeClr val="tx1"/>
                          </a:solidFill>
                          <a:effectLst/>
                          <a:latin typeface="Arial" charset="0"/>
                          <a:ea typeface="ＭＳ Ｐゴシック" charset="0"/>
                          <a:cs typeface="ＭＳ Ｐゴシック" charset="0"/>
                        </a:rPr>
                        <a:t>CD-5</a:t>
                      </a:r>
                      <a:r>
                        <a:rPr kumimoji="0" lang="en-US" sz="1100" b="0" i="0" u="none" strike="noStrike" cap="none" normalizeH="0" baseline="0">
                          <a:ln>
                            <a:noFill/>
                          </a:ln>
                          <a:solidFill>
                            <a:schemeClr val="tx1"/>
                          </a:solidFill>
                          <a:effectLst/>
                          <a:latin typeface="Arial" charset="0"/>
                          <a:ea typeface="ＭＳ Ｐゴシック" charset="0"/>
                          <a:cs typeface="ＭＳ Ｐゴシック" charset="0"/>
                        </a:rPr>
                        <a:t>), a proposed Alpine satellite project, has been significantly delayed due to local opposition and regulatory barriers.  Most recently, in early 2010, the U.S. Army Corps of Engineers denied a permit for a bridge that would provide access to the CD-5 site, a move that will further delay the project (originally planned for 2012) and several additional developments that would depend on the infrastructure.  Other possible projects on the NPR-A include the </a:t>
                      </a:r>
                      <a:r>
                        <a:rPr kumimoji="0" lang="en-US" sz="1100" b="1" i="0" u="none" strike="noStrike" cap="none" normalizeH="0" baseline="0">
                          <a:ln>
                            <a:noFill/>
                          </a:ln>
                          <a:solidFill>
                            <a:schemeClr val="tx1"/>
                          </a:solidFill>
                          <a:effectLst/>
                          <a:latin typeface="Arial" charset="0"/>
                          <a:ea typeface="ＭＳ Ｐゴシック" charset="0"/>
                          <a:cs typeface="ＭＳ Ｐゴシック" charset="0"/>
                        </a:rPr>
                        <a:t>Greater Moose</a:t>
                      </a:r>
                      <a:r>
                        <a:rPr kumimoji="0" lang="ja-JP" altLang="en-US" sz="1100" b="1" i="0" u="none" strike="noStrike" cap="none" normalizeH="0" baseline="0">
                          <a:ln>
                            <a:noFill/>
                          </a:ln>
                          <a:solidFill>
                            <a:schemeClr val="tx1"/>
                          </a:solidFill>
                          <a:effectLst/>
                          <a:latin typeface="Arial" charset="0"/>
                          <a:ea typeface="ＭＳ Ｐゴシック" charset="0"/>
                          <a:cs typeface="ＭＳ Ｐゴシック" charset="0"/>
                        </a:rPr>
                        <a:t>’</a:t>
                      </a:r>
                      <a:r>
                        <a:rPr kumimoji="0" lang="en-US" sz="1100" b="1" i="0" u="none" strike="noStrike" cap="none" normalizeH="0" baseline="0">
                          <a:ln>
                            <a:noFill/>
                          </a:ln>
                          <a:solidFill>
                            <a:schemeClr val="tx1"/>
                          </a:solidFill>
                          <a:effectLst/>
                          <a:latin typeface="Arial" charset="0"/>
                          <a:ea typeface="ＭＳ Ｐゴシック" charset="0"/>
                          <a:cs typeface="ＭＳ Ｐゴシック" charset="0"/>
                        </a:rPr>
                        <a:t>s Tooth </a:t>
                      </a:r>
                      <a:r>
                        <a:rPr kumimoji="0" lang="en-US" sz="1100" b="0" i="0" u="none" strike="noStrike" cap="none" normalizeH="0" baseline="0">
                          <a:ln>
                            <a:noFill/>
                          </a:ln>
                          <a:solidFill>
                            <a:schemeClr val="tx1"/>
                          </a:solidFill>
                          <a:effectLst/>
                          <a:latin typeface="Arial" charset="0"/>
                          <a:ea typeface="ＭＳ Ｐゴシック" charset="0"/>
                          <a:cs typeface="ＭＳ Ｐゴシック" charset="0"/>
                        </a:rPr>
                        <a:t>unit and </a:t>
                      </a:r>
                      <a:r>
                        <a:rPr kumimoji="0" lang="en-US" sz="1100" b="1" i="0" u="none" strike="noStrike" cap="none" normalizeH="0" baseline="0">
                          <a:ln>
                            <a:noFill/>
                          </a:ln>
                          <a:solidFill>
                            <a:schemeClr val="tx1"/>
                          </a:solidFill>
                          <a:effectLst/>
                          <a:latin typeface="Arial" charset="0"/>
                          <a:ea typeface="ＭＳ Ｐゴシック" charset="0"/>
                          <a:cs typeface="ＭＳ Ｐゴシック" charset="0"/>
                        </a:rPr>
                        <a:t>Fiord West</a:t>
                      </a:r>
                      <a:r>
                        <a:rPr kumimoji="0" lang="en-US" sz="1100" b="0" i="0" u="none" strike="noStrike" cap="none" normalizeH="0" baseline="0">
                          <a:ln>
                            <a:noFill/>
                          </a:ln>
                          <a:solidFill>
                            <a:schemeClr val="tx1"/>
                          </a:solidFill>
                          <a:effectLst/>
                          <a:latin typeface="Arial" charset="0"/>
                          <a:ea typeface="ＭＳ Ｐゴシック" charset="0"/>
                          <a:cs typeface="ＭＳ Ｐゴシック" charset="0"/>
                        </a:rPr>
                        <a:t>, which are both in appraisal phases.</a:t>
                      </a:r>
                    </a:p>
                    <a:p>
                      <a:pPr marL="115888" marR="0" lvl="0" indent="-115888" algn="just" defTabSz="914400" rtl="0" eaLnBrk="1" fontAlgn="base" latinLnBrk="0" hangingPunct="1">
                        <a:lnSpc>
                          <a:spcPct val="100000"/>
                        </a:lnSpc>
                        <a:spcBef>
                          <a:spcPct val="0"/>
                        </a:spcBef>
                        <a:spcAft>
                          <a:spcPct val="0"/>
                        </a:spcAft>
                        <a:buClrTx/>
                        <a:buSzTx/>
                        <a:buFont typeface="Arial" charset="0"/>
                        <a:buChar char="•"/>
                        <a:tabLst/>
                      </a:pPr>
                      <a:r>
                        <a:rPr kumimoji="0" lang="en-US" sz="1100" b="0" i="0" u="none" strike="noStrike" cap="none" normalizeH="0" baseline="0">
                          <a:ln>
                            <a:noFill/>
                          </a:ln>
                          <a:solidFill>
                            <a:schemeClr val="tx1"/>
                          </a:solidFill>
                          <a:effectLst/>
                          <a:latin typeface="Arial" charset="0"/>
                          <a:ea typeface="ＭＳ Ｐゴシック" charset="0"/>
                          <a:cs typeface="ＭＳ Ｐゴシック" charset="0"/>
                        </a:rPr>
                        <a:t>While ConocoPhillips has three primary gas fields in the Alaska region–the North Cook Inlet, Beluga River, and Point Thomson–</a:t>
                      </a:r>
                      <a:r>
                        <a:rPr kumimoji="0" lang="en-US" sz="1100" b="1" i="0" u="none" strike="noStrike" cap="none" normalizeH="0" baseline="0">
                          <a:ln>
                            <a:noFill/>
                          </a:ln>
                          <a:solidFill>
                            <a:schemeClr val="tx1"/>
                          </a:solidFill>
                          <a:effectLst/>
                          <a:latin typeface="Arial" charset="0"/>
                          <a:ea typeface="ＭＳ Ｐゴシック" charset="0"/>
                          <a:cs typeface="ＭＳ Ｐゴシック" charset="0"/>
                        </a:rPr>
                        <a:t>Point</a:t>
                      </a:r>
                      <a:r>
                        <a:rPr kumimoji="0" lang="en-US" sz="1100" b="0" i="0" u="none" strike="noStrike" cap="none" normalizeH="0" baseline="0">
                          <a:ln>
                            <a:noFill/>
                          </a:ln>
                          <a:solidFill>
                            <a:schemeClr val="tx1"/>
                          </a:solidFill>
                          <a:effectLst/>
                          <a:latin typeface="Arial" charset="0"/>
                          <a:ea typeface="ＭＳ Ｐゴシック" charset="0"/>
                          <a:cs typeface="ＭＳ Ｐゴシック" charset="0"/>
                        </a:rPr>
                        <a:t> </a:t>
                      </a:r>
                      <a:r>
                        <a:rPr kumimoji="0" lang="en-US" sz="1100" b="1" i="0" u="none" strike="noStrike" cap="none" normalizeH="0" baseline="0">
                          <a:ln>
                            <a:noFill/>
                          </a:ln>
                          <a:solidFill>
                            <a:schemeClr val="tx1"/>
                          </a:solidFill>
                          <a:effectLst/>
                          <a:latin typeface="Arial" charset="0"/>
                          <a:ea typeface="ＭＳ Ｐゴシック" charset="0"/>
                          <a:cs typeface="ＭＳ Ｐゴシック" charset="0"/>
                        </a:rPr>
                        <a:t>Thomson</a:t>
                      </a:r>
                      <a:r>
                        <a:rPr kumimoji="0" lang="en-US" sz="1100" b="0" i="0" u="none" strike="noStrike" cap="none" normalizeH="0" baseline="0">
                          <a:ln>
                            <a:noFill/>
                          </a:ln>
                          <a:solidFill>
                            <a:schemeClr val="tx1"/>
                          </a:solidFill>
                          <a:effectLst/>
                          <a:latin typeface="Arial" charset="0"/>
                          <a:ea typeface="ＭＳ Ｐゴシック" charset="0"/>
                          <a:cs typeface="ＭＳ Ｐゴシック" charset="0"/>
                        </a:rPr>
                        <a:t> (5% w.i., non-operated) remains the only potential new source development.  In 2010, development activities continued with the drilling of two appraisal wells.  First production of gas liquids is anticipated in 2014.  Longer-term growth potential lies in commercialization of the gas reserves, which is in turn dependent on construction of a long-distance gas trunk line.</a:t>
                      </a:r>
                    </a:p>
                    <a:p>
                      <a:pPr marL="115888" marR="0" lvl="0" indent="-115888" algn="just" defTabSz="914400" rtl="0" eaLnBrk="1" fontAlgn="base" latinLnBrk="0" hangingPunct="1">
                        <a:lnSpc>
                          <a:spcPct val="100000"/>
                        </a:lnSpc>
                        <a:spcBef>
                          <a:spcPct val="0"/>
                        </a:spcBef>
                        <a:spcAft>
                          <a:spcPct val="0"/>
                        </a:spcAft>
                        <a:buClrTx/>
                        <a:buSzTx/>
                        <a:buFont typeface="Arial" charset="0"/>
                        <a:buChar char="•"/>
                        <a:tabLst/>
                      </a:pPr>
                      <a:r>
                        <a:rPr kumimoji="0" lang="en-US" sz="1100" b="0" i="0" u="none" strike="noStrike" cap="none" normalizeH="0" baseline="0">
                          <a:ln>
                            <a:noFill/>
                          </a:ln>
                          <a:solidFill>
                            <a:schemeClr val="tx1"/>
                          </a:solidFill>
                          <a:effectLst/>
                          <a:latin typeface="Arial" charset="0"/>
                          <a:ea typeface="ＭＳ Ｐゴシック" charset="0"/>
                          <a:cs typeface="ＭＳ Ｐゴシック" charset="0"/>
                        </a:rPr>
                        <a:t>In 2010, ConocoPhillips and Statoil engaged in an asset swap wherein ConocoPhillips sold a 25% w.i. in 50 of its </a:t>
                      </a:r>
                      <a:r>
                        <a:rPr kumimoji="0" lang="en-US" sz="1100" b="1" i="0" u="none" strike="noStrike" cap="none" normalizeH="0" baseline="0">
                          <a:ln>
                            <a:noFill/>
                          </a:ln>
                          <a:solidFill>
                            <a:schemeClr val="tx1"/>
                          </a:solidFill>
                          <a:effectLst/>
                          <a:latin typeface="Arial" charset="0"/>
                          <a:ea typeface="ＭＳ Ｐゴシック" charset="0"/>
                          <a:cs typeface="ＭＳ Ｐゴシック" charset="0"/>
                        </a:rPr>
                        <a:t>Chukchi Sea </a:t>
                      </a:r>
                      <a:r>
                        <a:rPr kumimoji="0" lang="en-US" sz="1100" b="0" i="0" u="none" strike="noStrike" cap="none" normalizeH="0" baseline="0">
                          <a:ln>
                            <a:noFill/>
                          </a:ln>
                          <a:solidFill>
                            <a:schemeClr val="tx1"/>
                          </a:solidFill>
                          <a:effectLst/>
                          <a:latin typeface="Arial" charset="0"/>
                          <a:ea typeface="ＭＳ Ｐゴシック" charset="0"/>
                          <a:cs typeface="ＭＳ Ｐゴシック" charset="0"/>
                        </a:rPr>
                        <a:t>leases to Statoil in exchange for financial payment and a 50% w.i. interest in 16 Statoil-operated Gulf of Mexico leases, as well as Statoil</a:t>
                      </a:r>
                      <a:r>
                        <a:rPr kumimoji="0" lang="ja-JP" altLang="en-US" sz="1100" b="0" i="0" u="none" strike="noStrike" cap="none" normalizeH="0" baseline="0">
                          <a:ln>
                            <a:noFill/>
                          </a:ln>
                          <a:solidFill>
                            <a:schemeClr val="tx1"/>
                          </a:solidFill>
                          <a:effectLst/>
                          <a:latin typeface="Arial" charset="0"/>
                          <a:ea typeface="ＭＳ Ｐゴシック" charset="0"/>
                          <a:cs typeface="ＭＳ Ｐゴシック" charset="0"/>
                        </a:rPr>
                        <a:t>’</a:t>
                      </a:r>
                      <a:r>
                        <a:rPr kumimoji="0" lang="en-US" sz="1100" b="0" i="0" u="none" strike="noStrike" cap="none" normalizeH="0" baseline="0">
                          <a:ln>
                            <a:noFill/>
                          </a:ln>
                          <a:solidFill>
                            <a:schemeClr val="tx1"/>
                          </a:solidFill>
                          <a:effectLst/>
                          <a:latin typeface="Arial" charset="0"/>
                          <a:ea typeface="ＭＳ Ｐゴシック" charset="0"/>
                          <a:cs typeface="ＭＳ Ｐゴシック" charset="0"/>
                        </a:rPr>
                        <a:t>s 25% w.i. in five additional GOM leases already operated by ConocoPhillips.  All of the involved GOM blocks are in the emerging Lower Tertiary play.  ConocoPhillips plans to begin exploratory drilling on its Chukchi acreage in 2013.</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DBCC"/>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FF0000"/>
                        </a:solidFill>
                        <a:effectLst/>
                        <a:latin typeface="Arial" charset="0"/>
                        <a:ea typeface="ＭＳ Ｐゴシック" charset="0"/>
                        <a:cs typeface="ＭＳ Ｐゴシック"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DBCC"/>
                    </a:solidFill>
                  </a:tcPr>
                </a:tc>
              </a:tr>
            </a:tbl>
          </a:graphicData>
        </a:graphic>
      </p:graphicFrame>
      <p:sp>
        <p:nvSpPr>
          <p:cNvPr id="96272" name="Title 2"/>
          <p:cNvSpPr>
            <a:spLocks noGrp="1"/>
          </p:cNvSpPr>
          <p:nvPr>
            <p:ph type="title"/>
          </p:nvPr>
        </p:nvSpPr>
        <p:spPr bwMode="auto">
          <a:xfrm>
            <a:off x="457200" y="0"/>
            <a:ext cx="8229600" cy="733425"/>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r>
              <a:rPr lang="en-US" smtClean="0">
                <a:ea typeface="ＭＳ Ｐゴシック"/>
              </a:rPr>
              <a:t>COP Alaska Activity &amp; PFC Energy Assessment</a:t>
            </a:r>
            <a:endParaRPr lang="en-US" b="1" smtClean="0">
              <a:ea typeface="ＭＳ Ｐゴシック"/>
            </a:endParaRPr>
          </a:p>
        </p:txBody>
      </p:sp>
    </p:spTree>
  </p:cSld>
  <p:clrMapOvr>
    <a:masterClrMapping/>
  </p:clrMapOvr>
  <p:transition spd="slow"/>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227013" lvl="1" indent="-227013" algn="just" eaLnBrk="1" hangingPunct="1">
              <a:lnSpc>
                <a:spcPct val="95000"/>
              </a:lnSpc>
              <a:spcBef>
                <a:spcPct val="10000"/>
              </a:spcBef>
              <a:spcAft>
                <a:spcPct val="20000"/>
              </a:spcAft>
              <a:buFont typeface="Wingdings" pitchFamily="2" charset="2"/>
              <a:buChar char="§"/>
              <a:defRPr/>
            </a:pPr>
            <a:r>
              <a:rPr lang="en-US" sz="1100" b="1" u="sng" dirty="0" smtClean="0">
                <a:solidFill>
                  <a:srgbClr val="C00000"/>
                </a:solidFill>
                <a:ea typeface="MS PGothic" pitchFamily="34" charset="-128"/>
                <a:cs typeface="MS PGothic" charset="0"/>
              </a:rPr>
              <a:t>Competing as a “Pure Play” E&amp;P Company</a:t>
            </a:r>
            <a:r>
              <a:rPr lang="en-US" sz="1100" dirty="0" smtClean="0">
                <a:solidFill>
                  <a:schemeClr val="tx1"/>
                </a:solidFill>
                <a:ea typeface="MS PGothic" pitchFamily="34" charset="-128"/>
                <a:cs typeface="MS PGothic" charset="0"/>
              </a:rPr>
              <a:t>:  The separation of ConocoPhillips into two, stand-alone Upstream and Downstream entities is scheduled to be finalized in 1H:2012.  The ~85% of total portfolio value residing in E&amp;P assets will thereby become the largest “pure play” E&amp;P Independent, a competitor landscape position the company held uncomfortably prior to the Burlington Resources acquisition in 2006.  Can ConocoPhillips Upstream compete successfully in the Independent’s space by delivering either leading shareholder returns or leading production growth</a:t>
            </a:r>
            <a:r>
              <a:rPr lang="en-CA" sz="1100" dirty="0" smtClean="0">
                <a:solidFill>
                  <a:schemeClr val="tx1"/>
                </a:solidFill>
                <a:ea typeface="MS PGothic" pitchFamily="34" charset="-128"/>
                <a:cs typeface="MS PGothic" charset="0"/>
              </a:rPr>
              <a:t>?</a:t>
            </a:r>
            <a:r>
              <a:rPr lang="en-US" sz="1100" dirty="0" smtClean="0">
                <a:solidFill>
                  <a:schemeClr val="tx1"/>
                </a:solidFill>
                <a:ea typeface="MS PGothic" pitchFamily="34" charset="-128"/>
                <a:cs typeface="MS PGothic" charset="0"/>
              </a:rPr>
              <a:t>  Or has it simply re-established its original dilemma—too large to compete with the faster moving International Independents, and too small to compete with the Global Players?  And if so, does it survive?  </a:t>
            </a:r>
          </a:p>
          <a:p>
            <a:pPr marL="227013" lvl="1" indent="-227013" algn="just" eaLnBrk="1" hangingPunct="1">
              <a:lnSpc>
                <a:spcPct val="95000"/>
              </a:lnSpc>
              <a:spcBef>
                <a:spcPct val="10000"/>
              </a:spcBef>
              <a:spcAft>
                <a:spcPct val="20000"/>
              </a:spcAft>
              <a:buFont typeface="Wingdings" pitchFamily="2" charset="2"/>
              <a:buChar char="§"/>
              <a:defRPr/>
            </a:pPr>
            <a:r>
              <a:rPr lang="en-US" sz="1100" b="1" u="sng" dirty="0" smtClean="0">
                <a:solidFill>
                  <a:srgbClr val="C00000"/>
                </a:solidFill>
                <a:ea typeface="MS PGothic" pitchFamily="34" charset="-128"/>
                <a:cs typeface="MS PGothic" charset="0"/>
              </a:rPr>
              <a:t>Re-Establishing a Value Proposition</a:t>
            </a:r>
            <a:r>
              <a:rPr lang="en-US" sz="1100" dirty="0" smtClean="0">
                <a:solidFill>
                  <a:schemeClr val="tx1"/>
                </a:solidFill>
                <a:ea typeface="MS PGothic" pitchFamily="34" charset="-128"/>
                <a:cs typeface="MS PGothic" charset="0"/>
              </a:rPr>
              <a:t>:  ConocoPhillips’ new strategic focus on Sustained Value Generation is intended to re-establish the company’s competitive advantage in the E&amp;P space.  In the near-term, the 2010-2013 Restructuring Plan will deliver a smaller company with limited medium-term production growth and improved, but unlikely to be leading, ROCE and financial performance.  Clearly, the cannibalization of the company’s assets and recycling of proceeds to shareholders in order to shore up share valuation and total shareholder returns is a stop-gap strategy at best.  Given continuing financial and operational challenges (ROCE, production cost, upstream net income, etc.), ConocoPhillips may struggle to deliver a value proposition that will compete successfully in either the Global Player or International Independents peer group.</a:t>
            </a:r>
          </a:p>
          <a:p>
            <a:pPr marL="227013" lvl="1" indent="-227013" algn="just" eaLnBrk="1" hangingPunct="1">
              <a:lnSpc>
                <a:spcPct val="95000"/>
              </a:lnSpc>
              <a:spcBef>
                <a:spcPct val="10000"/>
              </a:spcBef>
              <a:spcAft>
                <a:spcPct val="20000"/>
              </a:spcAft>
              <a:buFont typeface="Wingdings" pitchFamily="2" charset="2"/>
              <a:buChar char="§"/>
              <a:defRPr/>
            </a:pPr>
            <a:r>
              <a:rPr lang="en-US" sz="1100" b="1" u="sng" dirty="0" smtClean="0">
                <a:solidFill>
                  <a:srgbClr val="C00000"/>
                </a:solidFill>
                <a:ea typeface="MS PGothic" pitchFamily="34" charset="-128"/>
                <a:cs typeface="MS PGothic" charset="0"/>
              </a:rPr>
              <a:t>Improving Operational Performance</a:t>
            </a:r>
            <a:r>
              <a:rPr lang="en-US" sz="1100" dirty="0" smtClean="0">
                <a:solidFill>
                  <a:schemeClr val="tx1"/>
                </a:solidFill>
                <a:ea typeface="MS PGothic" pitchFamily="34" charset="-128"/>
                <a:cs typeface="MS PGothic" charset="0"/>
              </a:rPr>
              <a:t>:  While showing improvement in finding and development costs, ConocoPhillips ranks at or near the bottom of the expanded Global Players peer group in net income/boe, production costs/boe, and Upstream ROCE.  The current portfolio high-grading has already delivered Upstream ROCE improvement (from 7% in 2009 to 10% in 2010) and should deliver improvement in operational metrics; both Syncrude and the LUKOIL holdings were arguably underperforming positions.  With long lead time, large scale, capital intensive developments like Qatargas 3, Jasmine, Kashagan Phase 1, and Surmont poised to deliver material production and cash flow, ConocoPhillips should see the flow-through benefits in terms of more competitive ROCE and operational metrics.</a:t>
            </a:r>
          </a:p>
          <a:p>
            <a:pPr marL="227013" lvl="1" indent="-227013" algn="just" eaLnBrk="1" hangingPunct="1">
              <a:lnSpc>
                <a:spcPct val="95000"/>
              </a:lnSpc>
              <a:spcBef>
                <a:spcPct val="10000"/>
              </a:spcBef>
              <a:spcAft>
                <a:spcPct val="20000"/>
              </a:spcAft>
              <a:buFont typeface="Wingdings" pitchFamily="2" charset="2"/>
              <a:buChar char="§"/>
              <a:defRPr/>
            </a:pPr>
            <a:r>
              <a:rPr lang="en-US" sz="1100" b="1" u="sng" dirty="0" smtClean="0">
                <a:solidFill>
                  <a:srgbClr val="C00000"/>
                </a:solidFill>
                <a:ea typeface="MS PGothic" pitchFamily="34" charset="-128"/>
                <a:cs typeface="MS PGothic" charset="0"/>
              </a:rPr>
              <a:t>Delivering Production Growth</a:t>
            </a:r>
            <a:r>
              <a:rPr lang="en-US" sz="1100" dirty="0" smtClean="0">
                <a:solidFill>
                  <a:schemeClr val="tx1"/>
                </a:solidFill>
                <a:ea typeface="MS PGothic" pitchFamily="34" charset="-128"/>
                <a:cs typeface="MS PGothic" charset="0"/>
              </a:rPr>
              <a:t>:  The share repurchase program accompanying portfolio rationalization under the Restructuring Plan is projected to deliver ~3% growth in per share production in 2010 and 2011.  However, physical volumes will </a:t>
            </a:r>
            <a:r>
              <a:rPr lang="en-US" sz="1100" u="sng" dirty="0" smtClean="0">
                <a:solidFill>
                  <a:schemeClr val="tx1"/>
                </a:solidFill>
                <a:ea typeface="MS PGothic" pitchFamily="34" charset="-128"/>
                <a:cs typeface="MS PGothic" charset="0"/>
              </a:rPr>
              <a:t>decline in absolute terms</a:t>
            </a:r>
            <a:r>
              <a:rPr lang="en-US" sz="1100" dirty="0" smtClean="0">
                <a:solidFill>
                  <a:schemeClr val="tx1"/>
                </a:solidFill>
                <a:ea typeface="MS PGothic" pitchFamily="34" charset="-128"/>
                <a:cs typeface="MS PGothic" charset="0"/>
              </a:rPr>
              <a:t> over the 2010-2011 period—by ~208 mboe/d in 2010 from 2009 levels, and a further ~360 mboe/d in 2011 from 2010.  The only region poised to deliver higher production volumes in 2020 versus 2010 is the relatively minor MENA region, projected to reach ~177 mboe/d in 2020 versus 72 mboe/d in 2010.  New source volumes in Canada and the North Sea will struggle to offset mature asset declines, delivering flat production in the core North America and Europe regions, while the LUKOIL sell-down will dampen what was once considered a core driver of future growth for the company.  While boasting a 10 bn boe resource base, it is not clear how ConocoPhillips will deliver the promised surge in organic growth over the 2015-2020 period from its captured portfolio—although the enhanced capex spend in the Eagle Ford play is a good starting point.  Barring a material acquisition (certainly not out of the question), the company will be looking to its exploration portfolio to deliver a medium term “engine of growth”.</a:t>
            </a:r>
          </a:p>
        </p:txBody>
      </p:sp>
      <p:sp>
        <p:nvSpPr>
          <p:cNvPr id="97283" name="Title 2"/>
          <p:cNvSpPr>
            <a:spLocks noGrp="1"/>
          </p:cNvSpPr>
          <p:nvPr>
            <p:ph type="title"/>
          </p:nvPr>
        </p:nvSpPr>
        <p:spPr bwMode="auto">
          <a:xfrm>
            <a:off x="457200" y="0"/>
            <a:ext cx="8229600" cy="733425"/>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pPr eaLnBrk="1" hangingPunct="1"/>
            <a:r>
              <a:rPr lang="en-US" smtClean="0">
                <a:ea typeface="ＭＳ Ｐゴシック"/>
              </a:rPr>
              <a:t>PFC-Identified Challenges</a:t>
            </a:r>
          </a:p>
        </p:txBody>
      </p:sp>
    </p:spTree>
  </p:cSld>
  <p:clrMapOvr>
    <a:masterClrMapping/>
  </p:clrMapOvr>
  <p:transition spd="slow"/>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7"/>
          <p:cNvGrpSpPr>
            <a:grpSpLocks/>
          </p:cNvGrpSpPr>
          <p:nvPr/>
        </p:nvGrpSpPr>
        <p:grpSpPr bwMode="auto">
          <a:xfrm>
            <a:off x="4775200" y="2838450"/>
            <a:ext cx="4110038" cy="842963"/>
            <a:chOff x="5603600" y="2682248"/>
            <a:chExt cx="2379637" cy="952583"/>
          </a:xfrm>
        </p:grpSpPr>
        <p:sp>
          <p:nvSpPr>
            <p:cNvPr id="132" name="Rectangle 568"/>
            <p:cNvSpPr>
              <a:spLocks noChangeArrowheads="1"/>
            </p:cNvSpPr>
            <p:nvPr/>
          </p:nvSpPr>
          <p:spPr bwMode="auto">
            <a:xfrm>
              <a:off x="5606358" y="2682248"/>
              <a:ext cx="397985" cy="428752"/>
            </a:xfrm>
            <a:prstGeom prst="rect">
              <a:avLst/>
            </a:prstGeom>
            <a:solidFill>
              <a:schemeClr val="bg2">
                <a:lumMod val="75000"/>
              </a:schemeClr>
            </a:solidFill>
            <a:ln w="9525" algn="ctr">
              <a:solidFill>
                <a:srgbClr val="465A6A"/>
              </a:solidFill>
              <a:miter lim="800000"/>
              <a:headEnd/>
              <a:tailEnd/>
            </a:ln>
            <a:effectLst/>
          </p:spPr>
          <p:txBody>
            <a:bodyPr lIns="9144" tIns="9144" rIns="9144" bIns="9144" anchor="ctr"/>
            <a:lstStyle/>
            <a:p>
              <a:pPr algn="ctr">
                <a:defRPr/>
              </a:pPr>
              <a:r>
                <a:rPr lang="en-US" sz="800" b="1" dirty="0">
                  <a:latin typeface="+mj-lt"/>
                  <a:ea typeface="ＭＳ Ｐゴシック" pitchFamily="34" charset="-128"/>
                  <a:cs typeface="Arial" charset="0"/>
                </a:rPr>
                <a:t>EOR &amp; Recovery</a:t>
              </a:r>
            </a:p>
          </p:txBody>
        </p:sp>
        <p:sp>
          <p:nvSpPr>
            <p:cNvPr id="133" name="Rectangle 568"/>
            <p:cNvSpPr>
              <a:spLocks noChangeArrowheads="1"/>
            </p:cNvSpPr>
            <p:nvPr/>
          </p:nvSpPr>
          <p:spPr bwMode="auto">
            <a:xfrm>
              <a:off x="6004342" y="2682248"/>
              <a:ext cx="397066" cy="428752"/>
            </a:xfrm>
            <a:prstGeom prst="rect">
              <a:avLst/>
            </a:prstGeom>
            <a:solidFill>
              <a:schemeClr val="bg2">
                <a:lumMod val="75000"/>
              </a:schemeClr>
            </a:solidFill>
            <a:ln w="9525" algn="ctr">
              <a:solidFill>
                <a:srgbClr val="465A6A"/>
              </a:solidFill>
              <a:miter lim="800000"/>
              <a:headEnd/>
              <a:tailEnd/>
            </a:ln>
            <a:effectLst/>
          </p:spPr>
          <p:txBody>
            <a:bodyPr lIns="9144" tIns="9144" rIns="9144" bIns="9144" anchor="ctr"/>
            <a:lstStyle/>
            <a:p>
              <a:pPr algn="ctr">
                <a:defRPr/>
              </a:pPr>
              <a:r>
                <a:rPr lang="en-US" sz="800" b="1" dirty="0">
                  <a:latin typeface="+mj-lt"/>
                  <a:ea typeface="ＭＳ Ｐゴシック" pitchFamily="34" charset="-128"/>
                  <a:cs typeface="Arial" charset="0"/>
                </a:rPr>
                <a:t>Offshore</a:t>
              </a:r>
            </a:p>
          </p:txBody>
        </p:sp>
        <p:sp>
          <p:nvSpPr>
            <p:cNvPr id="134" name="Rectangle 568"/>
            <p:cNvSpPr>
              <a:spLocks noChangeArrowheads="1"/>
            </p:cNvSpPr>
            <p:nvPr/>
          </p:nvSpPr>
          <p:spPr bwMode="auto">
            <a:xfrm>
              <a:off x="6401408" y="2682248"/>
              <a:ext cx="397985" cy="428752"/>
            </a:xfrm>
            <a:prstGeom prst="rect">
              <a:avLst/>
            </a:prstGeom>
            <a:solidFill>
              <a:schemeClr val="bg2">
                <a:lumMod val="75000"/>
              </a:schemeClr>
            </a:solidFill>
            <a:ln w="9525" algn="ctr">
              <a:solidFill>
                <a:srgbClr val="465A6A"/>
              </a:solidFill>
              <a:miter lim="800000"/>
              <a:headEnd/>
              <a:tailEnd/>
            </a:ln>
            <a:effectLst/>
          </p:spPr>
          <p:txBody>
            <a:bodyPr lIns="9144" tIns="9144" rIns="9144" bIns="9144" anchor="ctr"/>
            <a:lstStyle/>
            <a:p>
              <a:pPr algn="ctr">
                <a:defRPr/>
              </a:pPr>
              <a:r>
                <a:rPr lang="en-US" sz="800" b="1" dirty="0">
                  <a:latin typeface="+mj-lt"/>
                  <a:ea typeface="ＭＳ Ｐゴシック" pitchFamily="34" charset="-128"/>
                  <a:cs typeface="Arial" charset="0"/>
                </a:rPr>
                <a:t>Heavy Oil</a:t>
              </a:r>
            </a:p>
          </p:txBody>
        </p:sp>
        <p:sp>
          <p:nvSpPr>
            <p:cNvPr id="135" name="Rectangle 568"/>
            <p:cNvSpPr>
              <a:spLocks noChangeArrowheads="1"/>
            </p:cNvSpPr>
            <p:nvPr/>
          </p:nvSpPr>
          <p:spPr bwMode="auto">
            <a:xfrm>
              <a:off x="6799393" y="2682248"/>
              <a:ext cx="397985" cy="428752"/>
            </a:xfrm>
            <a:prstGeom prst="rect">
              <a:avLst/>
            </a:prstGeom>
            <a:solidFill>
              <a:schemeClr val="bg2">
                <a:lumMod val="75000"/>
              </a:schemeClr>
            </a:solidFill>
            <a:ln w="9525" algn="ctr">
              <a:solidFill>
                <a:srgbClr val="465A6A"/>
              </a:solidFill>
              <a:miter lim="800000"/>
              <a:headEnd/>
              <a:tailEnd/>
            </a:ln>
            <a:effectLst/>
          </p:spPr>
          <p:txBody>
            <a:bodyPr lIns="9144" tIns="9144" rIns="9144" bIns="9144" anchor="ctr"/>
            <a:lstStyle/>
            <a:p>
              <a:pPr algn="ctr">
                <a:defRPr/>
              </a:pPr>
              <a:r>
                <a:rPr lang="en-US" sz="800" b="1" dirty="0" err="1">
                  <a:latin typeface="+mj-lt"/>
                  <a:ea typeface="ＭＳ Ｐゴシック" pitchFamily="34" charset="-128"/>
                  <a:cs typeface="Arial" charset="0"/>
                </a:rPr>
                <a:t>Unconven-tionals</a:t>
              </a:r>
              <a:endParaRPr lang="en-US" sz="800" b="1" dirty="0">
                <a:latin typeface="+mj-lt"/>
                <a:ea typeface="ＭＳ Ｐゴシック" pitchFamily="34" charset="-128"/>
                <a:cs typeface="Arial" charset="0"/>
              </a:endParaRPr>
            </a:p>
          </p:txBody>
        </p:sp>
        <p:sp>
          <p:nvSpPr>
            <p:cNvPr id="136" name="Rectangle 568"/>
            <p:cNvSpPr>
              <a:spLocks noChangeArrowheads="1"/>
            </p:cNvSpPr>
            <p:nvPr/>
          </p:nvSpPr>
          <p:spPr bwMode="auto">
            <a:xfrm>
              <a:off x="7193701" y="2682248"/>
              <a:ext cx="397066" cy="428752"/>
            </a:xfrm>
            <a:prstGeom prst="rect">
              <a:avLst/>
            </a:prstGeom>
            <a:solidFill>
              <a:schemeClr val="bg2">
                <a:lumMod val="75000"/>
              </a:schemeClr>
            </a:solidFill>
            <a:ln w="9525" algn="ctr">
              <a:solidFill>
                <a:srgbClr val="465A6A"/>
              </a:solidFill>
              <a:miter lim="800000"/>
              <a:headEnd/>
              <a:tailEnd/>
            </a:ln>
            <a:effectLst/>
          </p:spPr>
          <p:txBody>
            <a:bodyPr lIns="9144" tIns="9144" rIns="9144" bIns="9144" anchor="ctr"/>
            <a:lstStyle/>
            <a:p>
              <a:pPr algn="ctr">
                <a:defRPr/>
              </a:pPr>
              <a:r>
                <a:rPr lang="en-US" sz="800" b="1" dirty="0">
                  <a:latin typeface="+mj-lt"/>
                  <a:ea typeface="ＭＳ Ｐゴシック" pitchFamily="34" charset="-128"/>
                  <a:cs typeface="Arial" charset="0"/>
                </a:rPr>
                <a:t>Oil Sands</a:t>
              </a:r>
            </a:p>
          </p:txBody>
        </p:sp>
        <p:sp>
          <p:nvSpPr>
            <p:cNvPr id="137" name="Rectangle 568"/>
            <p:cNvSpPr>
              <a:spLocks noChangeArrowheads="1"/>
            </p:cNvSpPr>
            <p:nvPr/>
          </p:nvSpPr>
          <p:spPr bwMode="auto">
            <a:xfrm>
              <a:off x="7583414" y="2682248"/>
              <a:ext cx="398904" cy="428752"/>
            </a:xfrm>
            <a:prstGeom prst="rect">
              <a:avLst/>
            </a:prstGeom>
            <a:solidFill>
              <a:schemeClr val="bg2">
                <a:lumMod val="75000"/>
              </a:schemeClr>
            </a:solidFill>
            <a:ln w="9525" algn="ctr">
              <a:solidFill>
                <a:srgbClr val="465A6A"/>
              </a:solidFill>
              <a:miter lim="800000"/>
              <a:headEnd/>
              <a:tailEnd/>
            </a:ln>
            <a:effectLst/>
          </p:spPr>
          <p:txBody>
            <a:bodyPr lIns="9144" tIns="9144" rIns="9144" bIns="9144" anchor="ctr"/>
            <a:lstStyle/>
            <a:p>
              <a:pPr algn="ctr">
                <a:defRPr/>
              </a:pPr>
              <a:r>
                <a:rPr lang="en-US" sz="800" b="1" dirty="0">
                  <a:latin typeface="+mj-lt"/>
                  <a:ea typeface="ＭＳ Ｐゴシック" pitchFamily="34" charset="-128"/>
                  <a:cs typeface="Arial" charset="0"/>
                </a:rPr>
                <a:t>Other</a:t>
              </a:r>
            </a:p>
          </p:txBody>
        </p:sp>
        <p:sp>
          <p:nvSpPr>
            <p:cNvPr id="98339" name="Rectangle 40"/>
            <p:cNvSpPr>
              <a:spLocks noChangeArrowheads="1"/>
            </p:cNvSpPr>
            <p:nvPr/>
          </p:nvSpPr>
          <p:spPr bwMode="auto">
            <a:xfrm>
              <a:off x="6004878" y="3111500"/>
              <a:ext cx="396875" cy="503237"/>
            </a:xfrm>
            <a:prstGeom prst="rect">
              <a:avLst/>
            </a:prstGeom>
            <a:solidFill>
              <a:schemeClr val="bg1"/>
            </a:solidFill>
            <a:ln w="12700" algn="ctr">
              <a:solidFill>
                <a:schemeClr val="tx1"/>
              </a:solidFill>
              <a:miter lim="800000"/>
              <a:headEnd/>
              <a:tailEnd/>
            </a:ln>
          </p:spPr>
          <p:txBody>
            <a:bodyPr anchor="ctr"/>
            <a:lstStyle/>
            <a:p>
              <a:pPr>
                <a:spcBef>
                  <a:spcPct val="20000"/>
                </a:spcBef>
                <a:spcAft>
                  <a:spcPct val="20000"/>
                </a:spcAft>
              </a:pPr>
              <a:endParaRPr lang="en-US" sz="900" b="1"/>
            </a:p>
          </p:txBody>
        </p:sp>
        <p:sp>
          <p:nvSpPr>
            <p:cNvPr id="98340" name="Rectangle 40"/>
            <p:cNvSpPr>
              <a:spLocks noChangeArrowheads="1"/>
            </p:cNvSpPr>
            <p:nvPr/>
          </p:nvSpPr>
          <p:spPr bwMode="auto">
            <a:xfrm>
              <a:off x="7586362" y="3111500"/>
              <a:ext cx="396875" cy="503237"/>
            </a:xfrm>
            <a:prstGeom prst="rect">
              <a:avLst/>
            </a:prstGeom>
            <a:solidFill>
              <a:schemeClr val="bg1"/>
            </a:solidFill>
            <a:ln w="12700" algn="ctr">
              <a:solidFill>
                <a:schemeClr val="tx1"/>
              </a:solidFill>
              <a:miter lim="800000"/>
              <a:headEnd/>
              <a:tailEnd/>
            </a:ln>
          </p:spPr>
          <p:txBody>
            <a:bodyPr anchor="ctr"/>
            <a:lstStyle/>
            <a:p>
              <a:pPr>
                <a:spcBef>
                  <a:spcPct val="20000"/>
                </a:spcBef>
                <a:spcAft>
                  <a:spcPct val="20000"/>
                </a:spcAft>
              </a:pPr>
              <a:endParaRPr lang="en-US" sz="900" b="1"/>
            </a:p>
          </p:txBody>
        </p:sp>
        <p:sp>
          <p:nvSpPr>
            <p:cNvPr id="98341" name="Rectangle 40"/>
            <p:cNvSpPr>
              <a:spLocks noChangeArrowheads="1"/>
            </p:cNvSpPr>
            <p:nvPr/>
          </p:nvSpPr>
          <p:spPr bwMode="auto">
            <a:xfrm>
              <a:off x="7187899" y="3111500"/>
              <a:ext cx="398463" cy="503237"/>
            </a:xfrm>
            <a:prstGeom prst="rect">
              <a:avLst/>
            </a:prstGeom>
            <a:solidFill>
              <a:schemeClr val="bg1"/>
            </a:solidFill>
            <a:ln w="12700" algn="ctr">
              <a:solidFill>
                <a:schemeClr val="tx1"/>
              </a:solidFill>
              <a:miter lim="800000"/>
              <a:headEnd/>
              <a:tailEnd/>
            </a:ln>
          </p:spPr>
          <p:txBody>
            <a:bodyPr anchor="ctr"/>
            <a:lstStyle/>
            <a:p>
              <a:pPr>
                <a:spcBef>
                  <a:spcPct val="20000"/>
                </a:spcBef>
                <a:spcAft>
                  <a:spcPct val="20000"/>
                </a:spcAft>
              </a:pPr>
              <a:endParaRPr lang="en-US" sz="900" b="1"/>
            </a:p>
          </p:txBody>
        </p:sp>
        <p:sp>
          <p:nvSpPr>
            <p:cNvPr id="98342" name="Rectangle 40"/>
            <p:cNvSpPr>
              <a:spLocks noChangeArrowheads="1"/>
            </p:cNvSpPr>
            <p:nvPr/>
          </p:nvSpPr>
          <p:spPr bwMode="auto">
            <a:xfrm>
              <a:off x="6796539" y="3111500"/>
              <a:ext cx="396875" cy="503237"/>
            </a:xfrm>
            <a:prstGeom prst="rect">
              <a:avLst/>
            </a:prstGeom>
            <a:solidFill>
              <a:schemeClr val="bg1"/>
            </a:solidFill>
            <a:ln w="12700" algn="ctr">
              <a:solidFill>
                <a:schemeClr val="tx1"/>
              </a:solidFill>
              <a:miter lim="800000"/>
              <a:headEnd/>
              <a:tailEnd/>
            </a:ln>
          </p:spPr>
          <p:txBody>
            <a:bodyPr anchor="ctr"/>
            <a:lstStyle/>
            <a:p>
              <a:pPr>
                <a:spcBef>
                  <a:spcPct val="20000"/>
                </a:spcBef>
                <a:spcAft>
                  <a:spcPct val="20000"/>
                </a:spcAft>
              </a:pPr>
              <a:endParaRPr lang="en-US" sz="900" b="1"/>
            </a:p>
          </p:txBody>
        </p:sp>
        <p:sp>
          <p:nvSpPr>
            <p:cNvPr id="98343" name="Rectangle 40"/>
            <p:cNvSpPr>
              <a:spLocks noChangeArrowheads="1"/>
            </p:cNvSpPr>
            <p:nvPr/>
          </p:nvSpPr>
          <p:spPr bwMode="auto">
            <a:xfrm>
              <a:off x="6400165" y="3111501"/>
              <a:ext cx="398463" cy="503237"/>
            </a:xfrm>
            <a:prstGeom prst="rect">
              <a:avLst/>
            </a:prstGeom>
            <a:solidFill>
              <a:schemeClr val="bg1"/>
            </a:solidFill>
            <a:ln w="12700" algn="ctr">
              <a:solidFill>
                <a:schemeClr val="tx1"/>
              </a:solidFill>
              <a:miter lim="800000"/>
              <a:headEnd/>
              <a:tailEnd/>
            </a:ln>
          </p:spPr>
          <p:txBody>
            <a:bodyPr anchor="ctr"/>
            <a:lstStyle/>
            <a:p>
              <a:pPr>
                <a:spcBef>
                  <a:spcPct val="20000"/>
                </a:spcBef>
                <a:spcAft>
                  <a:spcPct val="20000"/>
                </a:spcAft>
              </a:pPr>
              <a:endParaRPr lang="en-US" sz="900" b="1"/>
            </a:p>
          </p:txBody>
        </p:sp>
        <p:sp>
          <p:nvSpPr>
            <p:cNvPr id="98344" name="Rectangle 40"/>
            <p:cNvSpPr>
              <a:spLocks noChangeArrowheads="1"/>
            </p:cNvSpPr>
            <p:nvPr/>
          </p:nvSpPr>
          <p:spPr bwMode="auto">
            <a:xfrm>
              <a:off x="5606415" y="3111500"/>
              <a:ext cx="398463" cy="503237"/>
            </a:xfrm>
            <a:prstGeom prst="rect">
              <a:avLst/>
            </a:prstGeom>
            <a:solidFill>
              <a:schemeClr val="bg1"/>
            </a:solidFill>
            <a:ln w="12700" algn="ctr">
              <a:solidFill>
                <a:schemeClr val="tx1"/>
              </a:solidFill>
              <a:miter lim="800000"/>
              <a:headEnd/>
              <a:tailEnd/>
            </a:ln>
          </p:spPr>
          <p:txBody>
            <a:bodyPr anchor="ctr"/>
            <a:lstStyle/>
            <a:p>
              <a:pPr>
                <a:spcBef>
                  <a:spcPct val="20000"/>
                </a:spcBef>
                <a:spcAft>
                  <a:spcPct val="20000"/>
                </a:spcAft>
              </a:pPr>
              <a:endParaRPr lang="en-US" sz="900" b="1"/>
            </a:p>
          </p:txBody>
        </p:sp>
        <p:sp>
          <p:nvSpPr>
            <p:cNvPr id="98345" name="Text Box 99"/>
            <p:cNvSpPr txBox="1">
              <a:spLocks noChangeArrowheads="1"/>
            </p:cNvSpPr>
            <p:nvPr/>
          </p:nvSpPr>
          <p:spPr bwMode="auto">
            <a:xfrm>
              <a:off x="6798628" y="3124420"/>
              <a:ext cx="396875" cy="503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lIns="0" rIns="0" anchor="ctr"/>
            <a:lstStyle>
              <a:lvl1pPr eaLnBrk="0" hangingPunct="0">
                <a:defRPr sz="2400">
                  <a:solidFill>
                    <a:schemeClr val="tx1"/>
                  </a:solidFill>
                  <a:latin typeface="Arial Narrow" pitchFamily="34" charset="0"/>
                  <a:ea typeface="ＭＳ Ｐゴシック"/>
                  <a:cs typeface="ＭＳ Ｐゴシック"/>
                </a:defRPr>
              </a:lvl1pPr>
              <a:lvl2pPr marL="742950" indent="-285750" eaLnBrk="0" hangingPunct="0">
                <a:defRPr sz="2400">
                  <a:solidFill>
                    <a:schemeClr val="tx1"/>
                  </a:solidFill>
                  <a:latin typeface="Arial Narrow" pitchFamily="34" charset="0"/>
                  <a:ea typeface="ＭＳ Ｐゴシック"/>
                  <a:cs typeface="ＭＳ Ｐゴシック"/>
                </a:defRPr>
              </a:lvl2pPr>
              <a:lvl3pPr marL="1143000" indent="-228600" eaLnBrk="0" hangingPunct="0">
                <a:defRPr sz="2400">
                  <a:solidFill>
                    <a:schemeClr val="tx1"/>
                  </a:solidFill>
                  <a:latin typeface="Arial Narrow" pitchFamily="34" charset="0"/>
                  <a:ea typeface="ＭＳ Ｐゴシック"/>
                  <a:cs typeface="ＭＳ Ｐゴシック"/>
                </a:defRPr>
              </a:lvl3pPr>
              <a:lvl4pPr marL="1600200" indent="-228600" eaLnBrk="0" hangingPunct="0">
                <a:defRPr sz="2400">
                  <a:solidFill>
                    <a:schemeClr val="tx1"/>
                  </a:solidFill>
                  <a:latin typeface="Arial Narrow" pitchFamily="34" charset="0"/>
                  <a:ea typeface="ＭＳ Ｐゴシック"/>
                  <a:cs typeface="ＭＳ Ｐゴシック"/>
                </a:defRPr>
              </a:lvl4pPr>
              <a:lvl5pPr marL="2057400" indent="-228600" eaLnBrk="0" hangingPunct="0">
                <a:defRPr sz="2400">
                  <a:solidFill>
                    <a:schemeClr val="tx1"/>
                  </a:solidFill>
                  <a:latin typeface="Arial Narrow" pitchFamily="34" charset="0"/>
                  <a:ea typeface="ＭＳ Ｐゴシック"/>
                  <a:cs typeface="ＭＳ Ｐゴシック"/>
                </a:defRPr>
              </a:lvl5pPr>
              <a:lvl6pPr marL="25146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6pPr>
              <a:lvl7pPr marL="29718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7pPr>
              <a:lvl8pPr marL="34290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8pPr>
              <a:lvl9pPr marL="38862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9pPr>
            </a:lstStyle>
            <a:p>
              <a:pPr algn="ctr" eaLnBrk="1" hangingPunct="1">
                <a:spcBef>
                  <a:spcPct val="50000"/>
                </a:spcBef>
              </a:pPr>
              <a:r>
                <a:rPr lang="en-US" b="1">
                  <a:latin typeface="Calibri" pitchFamily="34" charset="0"/>
                  <a:sym typeface="Wingdings" pitchFamily="2" charset="2"/>
                </a:rPr>
                <a:t></a:t>
              </a:r>
            </a:p>
          </p:txBody>
        </p:sp>
        <p:sp>
          <p:nvSpPr>
            <p:cNvPr id="98346" name="Text Box 99"/>
            <p:cNvSpPr txBox="1">
              <a:spLocks noChangeArrowheads="1"/>
            </p:cNvSpPr>
            <p:nvPr/>
          </p:nvSpPr>
          <p:spPr bwMode="auto">
            <a:xfrm>
              <a:off x="5603600" y="3128008"/>
              <a:ext cx="396875" cy="503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lIns="0" rIns="0" anchor="ctr"/>
            <a:lstStyle>
              <a:lvl1pPr eaLnBrk="0" hangingPunct="0">
                <a:defRPr sz="2400">
                  <a:solidFill>
                    <a:schemeClr val="tx1"/>
                  </a:solidFill>
                  <a:latin typeface="Arial Narrow" pitchFamily="34" charset="0"/>
                  <a:ea typeface="ＭＳ Ｐゴシック"/>
                  <a:cs typeface="ＭＳ Ｐゴシック"/>
                </a:defRPr>
              </a:lvl1pPr>
              <a:lvl2pPr marL="742950" indent="-285750" eaLnBrk="0" hangingPunct="0">
                <a:defRPr sz="2400">
                  <a:solidFill>
                    <a:schemeClr val="tx1"/>
                  </a:solidFill>
                  <a:latin typeface="Arial Narrow" pitchFamily="34" charset="0"/>
                  <a:ea typeface="ＭＳ Ｐゴシック"/>
                  <a:cs typeface="ＭＳ Ｐゴシック"/>
                </a:defRPr>
              </a:lvl2pPr>
              <a:lvl3pPr marL="1143000" indent="-228600" eaLnBrk="0" hangingPunct="0">
                <a:defRPr sz="2400">
                  <a:solidFill>
                    <a:schemeClr val="tx1"/>
                  </a:solidFill>
                  <a:latin typeface="Arial Narrow" pitchFamily="34" charset="0"/>
                  <a:ea typeface="ＭＳ Ｐゴシック"/>
                  <a:cs typeface="ＭＳ Ｐゴシック"/>
                </a:defRPr>
              </a:lvl3pPr>
              <a:lvl4pPr marL="1600200" indent="-228600" eaLnBrk="0" hangingPunct="0">
                <a:defRPr sz="2400">
                  <a:solidFill>
                    <a:schemeClr val="tx1"/>
                  </a:solidFill>
                  <a:latin typeface="Arial Narrow" pitchFamily="34" charset="0"/>
                  <a:ea typeface="ＭＳ Ｐゴシック"/>
                  <a:cs typeface="ＭＳ Ｐゴシック"/>
                </a:defRPr>
              </a:lvl4pPr>
              <a:lvl5pPr marL="2057400" indent="-228600" eaLnBrk="0" hangingPunct="0">
                <a:defRPr sz="2400">
                  <a:solidFill>
                    <a:schemeClr val="tx1"/>
                  </a:solidFill>
                  <a:latin typeface="Arial Narrow" pitchFamily="34" charset="0"/>
                  <a:ea typeface="ＭＳ Ｐゴシック"/>
                  <a:cs typeface="ＭＳ Ｐゴシック"/>
                </a:defRPr>
              </a:lvl5pPr>
              <a:lvl6pPr marL="25146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6pPr>
              <a:lvl7pPr marL="29718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7pPr>
              <a:lvl8pPr marL="34290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8pPr>
              <a:lvl9pPr marL="38862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9pPr>
            </a:lstStyle>
            <a:p>
              <a:pPr algn="ctr" eaLnBrk="1" hangingPunct="1">
                <a:spcBef>
                  <a:spcPct val="50000"/>
                </a:spcBef>
              </a:pPr>
              <a:r>
                <a:rPr lang="en-US" b="1">
                  <a:latin typeface="Calibri" pitchFamily="34" charset="0"/>
                  <a:sym typeface="Wingdings" pitchFamily="2" charset="2"/>
                </a:rPr>
                <a:t></a:t>
              </a:r>
            </a:p>
          </p:txBody>
        </p:sp>
        <p:sp>
          <p:nvSpPr>
            <p:cNvPr id="98347" name="Text Box 99"/>
            <p:cNvSpPr txBox="1">
              <a:spLocks noChangeArrowheads="1"/>
            </p:cNvSpPr>
            <p:nvPr/>
          </p:nvSpPr>
          <p:spPr bwMode="auto">
            <a:xfrm>
              <a:off x="7206615" y="3131593"/>
              <a:ext cx="395288" cy="503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lIns="0" rIns="0" anchor="ctr"/>
            <a:lstStyle>
              <a:lvl1pPr eaLnBrk="0" hangingPunct="0">
                <a:defRPr sz="2400">
                  <a:solidFill>
                    <a:schemeClr val="tx1"/>
                  </a:solidFill>
                  <a:latin typeface="Arial Narrow" pitchFamily="34" charset="0"/>
                  <a:ea typeface="ＭＳ Ｐゴシック"/>
                  <a:cs typeface="ＭＳ Ｐゴシック"/>
                </a:defRPr>
              </a:lvl1pPr>
              <a:lvl2pPr marL="742950" indent="-285750" eaLnBrk="0" hangingPunct="0">
                <a:defRPr sz="2400">
                  <a:solidFill>
                    <a:schemeClr val="tx1"/>
                  </a:solidFill>
                  <a:latin typeface="Arial Narrow" pitchFamily="34" charset="0"/>
                  <a:ea typeface="ＭＳ Ｐゴシック"/>
                  <a:cs typeface="ＭＳ Ｐゴシック"/>
                </a:defRPr>
              </a:lvl2pPr>
              <a:lvl3pPr marL="1143000" indent="-228600" eaLnBrk="0" hangingPunct="0">
                <a:defRPr sz="2400">
                  <a:solidFill>
                    <a:schemeClr val="tx1"/>
                  </a:solidFill>
                  <a:latin typeface="Arial Narrow" pitchFamily="34" charset="0"/>
                  <a:ea typeface="ＭＳ Ｐゴシック"/>
                  <a:cs typeface="ＭＳ Ｐゴシック"/>
                </a:defRPr>
              </a:lvl3pPr>
              <a:lvl4pPr marL="1600200" indent="-228600" eaLnBrk="0" hangingPunct="0">
                <a:defRPr sz="2400">
                  <a:solidFill>
                    <a:schemeClr val="tx1"/>
                  </a:solidFill>
                  <a:latin typeface="Arial Narrow" pitchFamily="34" charset="0"/>
                  <a:ea typeface="ＭＳ Ｐゴシック"/>
                  <a:cs typeface="ＭＳ Ｐゴシック"/>
                </a:defRPr>
              </a:lvl4pPr>
              <a:lvl5pPr marL="2057400" indent="-228600" eaLnBrk="0" hangingPunct="0">
                <a:defRPr sz="2400">
                  <a:solidFill>
                    <a:schemeClr val="tx1"/>
                  </a:solidFill>
                  <a:latin typeface="Arial Narrow" pitchFamily="34" charset="0"/>
                  <a:ea typeface="ＭＳ Ｐゴシック"/>
                  <a:cs typeface="ＭＳ Ｐゴシック"/>
                </a:defRPr>
              </a:lvl5pPr>
              <a:lvl6pPr marL="25146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6pPr>
              <a:lvl7pPr marL="29718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7pPr>
              <a:lvl8pPr marL="34290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8pPr>
              <a:lvl9pPr marL="38862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9pPr>
            </a:lstStyle>
            <a:p>
              <a:pPr algn="ctr" eaLnBrk="1" hangingPunct="1">
                <a:spcBef>
                  <a:spcPct val="50000"/>
                </a:spcBef>
              </a:pPr>
              <a:r>
                <a:rPr lang="en-US" b="1">
                  <a:latin typeface="Calibri" pitchFamily="34" charset="0"/>
                  <a:sym typeface="Wingdings" pitchFamily="2" charset="2"/>
                </a:rPr>
                <a:t></a:t>
              </a:r>
            </a:p>
          </p:txBody>
        </p:sp>
      </p:grpSp>
      <p:sp>
        <p:nvSpPr>
          <p:cNvPr id="98307" name="Title 1"/>
          <p:cNvSpPr>
            <a:spLocks noGrp="1"/>
          </p:cNvSpPr>
          <p:nvPr>
            <p:ph type="title"/>
          </p:nvPr>
        </p:nvSpPr>
        <p:spPr bwMode="auto">
          <a:xfrm>
            <a:off x="457200" y="0"/>
            <a:ext cx="8229600" cy="733425"/>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pPr eaLnBrk="1" hangingPunct="1"/>
            <a:r>
              <a:rPr lang="en-US" smtClean="0">
                <a:ea typeface="ＭＳ Ｐゴシック"/>
              </a:rPr>
              <a:t>ExxonMobil:  Company Overview</a:t>
            </a:r>
          </a:p>
        </p:txBody>
      </p:sp>
      <p:sp>
        <p:nvSpPr>
          <p:cNvPr id="98308" name="Rectangle 4"/>
          <p:cNvSpPr>
            <a:spLocks noChangeArrowheads="1"/>
          </p:cNvSpPr>
          <p:nvPr/>
        </p:nvSpPr>
        <p:spPr bwMode="auto">
          <a:xfrm>
            <a:off x="4781550" y="963613"/>
            <a:ext cx="4122738" cy="247650"/>
          </a:xfrm>
          <a:prstGeom prst="rect">
            <a:avLst/>
          </a:prstGeom>
          <a:solidFill>
            <a:srgbClr val="095C99"/>
          </a:solidFill>
          <a:ln w="9525" algn="ctr">
            <a:solidFill>
              <a:srgbClr val="095C99"/>
            </a:solidFill>
            <a:miter lim="800000"/>
            <a:headEnd/>
            <a:tailEnd/>
          </a:ln>
        </p:spPr>
        <p:txBody>
          <a:bodyPr anchor="ctr"/>
          <a:lstStyle/>
          <a:p>
            <a:pPr algn="ctr"/>
            <a:r>
              <a:rPr lang="en-US" sz="1200" b="1">
                <a:solidFill>
                  <a:srgbClr val="FFFFFF"/>
                </a:solidFill>
              </a:rPr>
              <a:t>Company Overview</a:t>
            </a:r>
          </a:p>
        </p:txBody>
      </p:sp>
      <p:sp>
        <p:nvSpPr>
          <p:cNvPr id="8" name="Rectangle 5"/>
          <p:cNvSpPr>
            <a:spLocks noChangeArrowheads="1"/>
          </p:cNvSpPr>
          <p:nvPr/>
        </p:nvSpPr>
        <p:spPr bwMode="auto">
          <a:xfrm>
            <a:off x="4781550" y="1220788"/>
            <a:ext cx="2332038" cy="1152525"/>
          </a:xfrm>
          <a:prstGeom prst="rect">
            <a:avLst/>
          </a:prstGeom>
          <a:solidFill>
            <a:schemeClr val="bg1"/>
          </a:solidFill>
          <a:ln w="12700" algn="ctr">
            <a:noFill/>
            <a:miter lim="800000"/>
            <a:headEnd/>
            <a:tailEnd/>
          </a:ln>
        </p:spPr>
        <p:txBody>
          <a:bodyPr bIns="0"/>
          <a:lstStyle/>
          <a:p>
            <a:pPr marL="112713" indent="-112713">
              <a:spcBef>
                <a:spcPts val="150"/>
              </a:spcBef>
              <a:buFont typeface="Arial" pitchFamily="34" charset="0"/>
              <a:buChar char="•"/>
              <a:defRPr/>
            </a:pPr>
            <a:r>
              <a:rPr lang="en-US" sz="1050" b="1" dirty="0">
                <a:ea typeface="MS PGothic" pitchFamily="34" charset="-128"/>
                <a:cs typeface="Arial" charset="0"/>
              </a:rPr>
              <a:t>HQ: </a:t>
            </a:r>
            <a:r>
              <a:rPr lang="en-US" sz="1050" dirty="0">
                <a:ea typeface="ＭＳ Ｐゴシック" pitchFamily="34" charset="-128"/>
                <a:cs typeface="Arial" charset="0"/>
              </a:rPr>
              <a:t>Irving, Texas</a:t>
            </a:r>
            <a:endParaRPr lang="en-US" sz="1050" dirty="0">
              <a:ea typeface="MS PGothic" pitchFamily="34" charset="-128"/>
              <a:cs typeface="Arial" charset="0"/>
            </a:endParaRPr>
          </a:p>
          <a:p>
            <a:pPr marL="112713" indent="-112713">
              <a:spcBef>
                <a:spcPts val="150"/>
              </a:spcBef>
              <a:buFontTx/>
              <a:buChar char="•"/>
              <a:defRPr/>
            </a:pPr>
            <a:r>
              <a:rPr lang="en-US" sz="1050" b="1" dirty="0">
                <a:ea typeface="MS PGothic" pitchFamily="34" charset="-128"/>
                <a:cs typeface="Arial" charset="0"/>
              </a:rPr>
              <a:t>Employees: </a:t>
            </a:r>
            <a:r>
              <a:rPr lang="en-US" sz="1050" dirty="0">
                <a:ea typeface="ＭＳ Ｐゴシック" pitchFamily="34" charset="-128"/>
                <a:cs typeface="Arial" charset="0"/>
              </a:rPr>
              <a:t>83,600</a:t>
            </a:r>
            <a:endParaRPr lang="en-US" sz="1050" dirty="0">
              <a:solidFill>
                <a:srgbClr val="FF0000"/>
              </a:solidFill>
              <a:ea typeface="MS PGothic" pitchFamily="34" charset="-128"/>
              <a:cs typeface="Arial" charset="0"/>
            </a:endParaRPr>
          </a:p>
          <a:p>
            <a:pPr marL="112713" indent="-112713">
              <a:spcBef>
                <a:spcPts val="150"/>
              </a:spcBef>
              <a:buFontTx/>
              <a:buChar char="•"/>
              <a:defRPr/>
            </a:pPr>
            <a:r>
              <a:rPr lang="en-US" sz="1050" b="1" dirty="0" smtClean="0">
                <a:ea typeface="MS PGothic" pitchFamily="34" charset="-128"/>
                <a:cs typeface="Arial" charset="0"/>
              </a:rPr>
              <a:t>2011 </a:t>
            </a:r>
            <a:r>
              <a:rPr lang="en-US" sz="1050" b="1" dirty="0">
                <a:ea typeface="MS PGothic" pitchFamily="34" charset="-128"/>
                <a:cs typeface="Arial" charset="0"/>
              </a:rPr>
              <a:t>Reserves: </a:t>
            </a:r>
            <a:r>
              <a:rPr lang="en-US" sz="1050" dirty="0" smtClean="0">
                <a:ea typeface="MS PGothic" pitchFamily="34" charset="-128"/>
                <a:cs typeface="Arial" charset="0"/>
              </a:rPr>
              <a:t>24,922 </a:t>
            </a:r>
            <a:r>
              <a:rPr lang="en-US" sz="1050" dirty="0" err="1">
                <a:ea typeface="MS PGothic" pitchFamily="34" charset="-128"/>
                <a:cs typeface="Arial" charset="0"/>
              </a:rPr>
              <a:t>mmboe</a:t>
            </a:r>
            <a:endParaRPr lang="en-US" sz="1050" dirty="0">
              <a:ea typeface="MS PGothic" pitchFamily="34" charset="-128"/>
              <a:cs typeface="Arial" charset="0"/>
            </a:endParaRPr>
          </a:p>
          <a:p>
            <a:pPr marL="112713" indent="-112713">
              <a:spcBef>
                <a:spcPts val="150"/>
              </a:spcBef>
              <a:buFontTx/>
              <a:buChar char="•"/>
              <a:defRPr/>
            </a:pPr>
            <a:r>
              <a:rPr lang="en-US" sz="1050" b="1" dirty="0" smtClean="0">
                <a:ea typeface="MS PGothic" pitchFamily="34" charset="-128"/>
                <a:cs typeface="Arial" charset="0"/>
              </a:rPr>
              <a:t>2011 </a:t>
            </a:r>
            <a:r>
              <a:rPr lang="en-US" sz="1050" b="1" dirty="0">
                <a:ea typeface="MS PGothic" pitchFamily="34" charset="-128"/>
                <a:cs typeface="Arial" charset="0"/>
              </a:rPr>
              <a:t>Production: </a:t>
            </a:r>
            <a:r>
              <a:rPr lang="en-US" sz="1050" dirty="0" smtClean="0">
                <a:ea typeface="MS PGothic" pitchFamily="34" charset="-128"/>
                <a:cs typeface="Arial" charset="0"/>
              </a:rPr>
              <a:t>4,513 </a:t>
            </a:r>
            <a:r>
              <a:rPr lang="en-US" sz="1050" dirty="0" err="1">
                <a:ea typeface="MS PGothic" pitchFamily="34" charset="-128"/>
                <a:cs typeface="Arial" charset="0"/>
              </a:rPr>
              <a:t>mboe</a:t>
            </a:r>
            <a:r>
              <a:rPr lang="en-US" sz="1050" dirty="0">
                <a:ea typeface="MS PGothic" pitchFamily="34" charset="-128"/>
                <a:cs typeface="Arial" charset="0"/>
              </a:rPr>
              <a:t>/d</a:t>
            </a:r>
          </a:p>
          <a:p>
            <a:pPr marL="112713" indent="-112713">
              <a:spcBef>
                <a:spcPts val="150"/>
              </a:spcBef>
              <a:buFontTx/>
              <a:buChar char="•"/>
              <a:defRPr/>
            </a:pPr>
            <a:r>
              <a:rPr lang="en-US" sz="1050" b="1" dirty="0">
                <a:ea typeface="MS PGothic" pitchFamily="34" charset="-128"/>
                <a:cs typeface="Arial" charset="0"/>
              </a:rPr>
              <a:t>3 Yr Production Growth:</a:t>
            </a:r>
            <a:r>
              <a:rPr lang="en-US" sz="1050" dirty="0">
                <a:ea typeface="MS PGothic" pitchFamily="34" charset="-128"/>
                <a:cs typeface="Arial" charset="0"/>
              </a:rPr>
              <a:t> </a:t>
            </a:r>
            <a:r>
              <a:rPr lang="en-US" sz="1050" dirty="0" smtClean="0">
                <a:ea typeface="MS PGothic" pitchFamily="34" charset="-128"/>
                <a:cs typeface="Arial" charset="0"/>
              </a:rPr>
              <a:t>4.53% </a:t>
            </a:r>
            <a:r>
              <a:rPr lang="en-US" sz="1050" dirty="0">
                <a:ea typeface="MS PGothic" pitchFamily="34" charset="-128"/>
                <a:cs typeface="Arial" charset="0"/>
              </a:rPr>
              <a:t>CAGR (</a:t>
            </a:r>
            <a:r>
              <a:rPr lang="en-US" sz="1050" dirty="0" smtClean="0">
                <a:ea typeface="MS PGothic" pitchFamily="34" charset="-128"/>
                <a:cs typeface="Arial" charset="0"/>
              </a:rPr>
              <a:t>2008-2011) </a:t>
            </a:r>
            <a:endParaRPr lang="en-US" sz="1050" dirty="0">
              <a:ea typeface="MS PGothic" pitchFamily="34" charset="-128"/>
              <a:cs typeface="Arial" charset="0"/>
            </a:endParaRPr>
          </a:p>
          <a:p>
            <a:pPr marL="112713" indent="-112713">
              <a:spcBef>
                <a:spcPts val="150"/>
              </a:spcBef>
              <a:buFontTx/>
              <a:buChar char="•"/>
              <a:defRPr/>
            </a:pPr>
            <a:endParaRPr lang="en-US" sz="1050" b="1" dirty="0">
              <a:solidFill>
                <a:srgbClr val="141313"/>
              </a:solidFill>
              <a:ea typeface="MS PGothic" pitchFamily="34" charset="-128"/>
              <a:cs typeface="Arial" charset="0"/>
            </a:endParaRPr>
          </a:p>
          <a:p>
            <a:pPr marL="169863" indent="-169863">
              <a:spcBef>
                <a:spcPct val="30000"/>
              </a:spcBef>
              <a:buFontTx/>
              <a:buChar char="•"/>
              <a:defRPr/>
            </a:pPr>
            <a:endParaRPr lang="en-US" sz="1050" dirty="0">
              <a:solidFill>
                <a:srgbClr val="141313"/>
              </a:solidFill>
              <a:latin typeface="+mn-lt"/>
              <a:ea typeface="MS PGothic" pitchFamily="34" charset="-128"/>
              <a:cs typeface="Arial" charset="0"/>
            </a:endParaRPr>
          </a:p>
        </p:txBody>
      </p:sp>
      <p:sp>
        <p:nvSpPr>
          <p:cNvPr id="98310" name="Rectangle 2"/>
          <p:cNvSpPr>
            <a:spLocks noChangeArrowheads="1"/>
          </p:cNvSpPr>
          <p:nvPr/>
        </p:nvSpPr>
        <p:spPr bwMode="auto">
          <a:xfrm>
            <a:off x="447675" y="954088"/>
            <a:ext cx="4124325" cy="247650"/>
          </a:xfrm>
          <a:prstGeom prst="rect">
            <a:avLst/>
          </a:prstGeom>
          <a:solidFill>
            <a:srgbClr val="095C99"/>
          </a:solidFill>
          <a:ln w="9525" algn="ctr">
            <a:solidFill>
              <a:srgbClr val="095C99"/>
            </a:solidFill>
            <a:miter lim="800000"/>
            <a:headEnd/>
            <a:tailEnd/>
          </a:ln>
        </p:spPr>
        <p:txBody>
          <a:bodyPr anchor="ctr"/>
          <a:lstStyle/>
          <a:p>
            <a:pPr algn="ctr"/>
            <a:r>
              <a:rPr lang="en-US" sz="1200" b="1">
                <a:solidFill>
                  <a:srgbClr val="FFFFFF"/>
                </a:solidFill>
              </a:rPr>
              <a:t>Strategic Signature</a:t>
            </a:r>
          </a:p>
        </p:txBody>
      </p:sp>
      <p:sp>
        <p:nvSpPr>
          <p:cNvPr id="98311" name="Rectangle 10"/>
          <p:cNvSpPr>
            <a:spLocks noChangeArrowheads="1"/>
          </p:cNvSpPr>
          <p:nvPr/>
        </p:nvSpPr>
        <p:spPr bwMode="auto">
          <a:xfrm>
            <a:off x="447675" y="1200150"/>
            <a:ext cx="4124325" cy="5153025"/>
          </a:xfrm>
          <a:prstGeom prst="rect">
            <a:avLst/>
          </a:prstGeom>
          <a:solidFill>
            <a:schemeClr val="bg1"/>
          </a:solidFill>
          <a:ln w="12700" algn="ctr">
            <a:solidFill>
              <a:schemeClr val="tx1"/>
            </a:solidFill>
            <a:miter lim="800000"/>
            <a:headEnd/>
            <a:tailEnd/>
          </a:ln>
        </p:spPr>
        <p:txBody>
          <a:bodyPr bIns="0"/>
          <a:lstStyle/>
          <a:p>
            <a:pPr marL="112713" indent="-112713" algn="just">
              <a:spcBef>
                <a:spcPts val="150"/>
              </a:spcBef>
              <a:buFontTx/>
              <a:buChar char="•"/>
            </a:pPr>
            <a:r>
              <a:rPr lang="en-US" sz="1200" dirty="0" smtClean="0">
                <a:latin typeface="Arial" pitchFamily="34" charset="0"/>
              </a:rPr>
              <a:t>ExxonMobil:  largest </a:t>
            </a:r>
            <a:r>
              <a:rPr lang="en-US" sz="1200" dirty="0">
                <a:latin typeface="Arial" pitchFamily="34" charset="0"/>
              </a:rPr>
              <a:t>global integrated </a:t>
            </a:r>
            <a:r>
              <a:rPr lang="en-US" sz="1200" dirty="0" smtClean="0">
                <a:latin typeface="Arial" pitchFamily="34" charset="0"/>
              </a:rPr>
              <a:t>oil and gas company</a:t>
            </a:r>
          </a:p>
          <a:p>
            <a:pPr marL="569913" lvl="1" indent="-112713" algn="just">
              <a:spcBef>
                <a:spcPts val="150"/>
              </a:spcBef>
              <a:buFontTx/>
              <a:buChar char="•"/>
            </a:pPr>
            <a:r>
              <a:rPr lang="en-US" sz="1200" dirty="0" smtClean="0">
                <a:latin typeface="Arial" pitchFamily="34" charset="0"/>
              </a:rPr>
              <a:t>~4,513 </a:t>
            </a:r>
            <a:r>
              <a:rPr lang="en-US" sz="1200" dirty="0" err="1">
                <a:latin typeface="Arial" pitchFamily="34" charset="0"/>
              </a:rPr>
              <a:t>mboe</a:t>
            </a:r>
            <a:r>
              <a:rPr lang="en-US" sz="1200" dirty="0">
                <a:latin typeface="Arial" pitchFamily="34" charset="0"/>
              </a:rPr>
              <a:t>/d in </a:t>
            </a:r>
            <a:r>
              <a:rPr lang="en-US" sz="1200" dirty="0" smtClean="0">
                <a:latin typeface="Arial" pitchFamily="34" charset="0"/>
              </a:rPr>
              <a:t>2011; production </a:t>
            </a:r>
            <a:r>
              <a:rPr lang="en-US" sz="1200" dirty="0">
                <a:latin typeface="Arial" pitchFamily="34" charset="0"/>
              </a:rPr>
              <a:t>in 21 </a:t>
            </a:r>
            <a:r>
              <a:rPr lang="en-US" sz="1200" dirty="0" smtClean="0">
                <a:latin typeface="Arial" pitchFamily="34" charset="0"/>
              </a:rPr>
              <a:t>countries, with upstream </a:t>
            </a:r>
            <a:r>
              <a:rPr lang="en-US" sz="1200" dirty="0">
                <a:latin typeface="Arial" pitchFamily="34" charset="0"/>
              </a:rPr>
              <a:t>operations in an additional 20 countries.</a:t>
            </a:r>
          </a:p>
          <a:p>
            <a:pPr marL="112713" indent="-112713" algn="just">
              <a:spcBef>
                <a:spcPts val="150"/>
              </a:spcBef>
              <a:buFontTx/>
              <a:buChar char="•"/>
            </a:pPr>
            <a:r>
              <a:rPr lang="en-US" sz="1200" dirty="0" smtClean="0">
                <a:latin typeface="Arial" pitchFamily="34" charset="0"/>
              </a:rPr>
              <a:t>Growth </a:t>
            </a:r>
            <a:r>
              <a:rPr lang="en-US" sz="1200" dirty="0">
                <a:latin typeface="Arial" pitchFamily="34" charset="0"/>
              </a:rPr>
              <a:t>strategy based on scale, basin dominance, and execution </a:t>
            </a:r>
            <a:r>
              <a:rPr lang="en-US" sz="1200" dirty="0" smtClean="0">
                <a:latin typeface="Arial" pitchFamily="34" charset="0"/>
              </a:rPr>
              <a:t>excellence =&gt; continuously seek </a:t>
            </a:r>
            <a:r>
              <a:rPr lang="en-US" sz="1200" dirty="0">
                <a:latin typeface="Arial" pitchFamily="34" charset="0"/>
              </a:rPr>
              <a:t>access to investment opportunities of adequate size and materiality.</a:t>
            </a:r>
          </a:p>
          <a:p>
            <a:pPr marL="112713" indent="-112713" algn="just">
              <a:spcBef>
                <a:spcPts val="150"/>
              </a:spcBef>
              <a:buFontTx/>
              <a:buChar char="•"/>
            </a:pPr>
            <a:r>
              <a:rPr lang="en-US" sz="1200" dirty="0" smtClean="0">
                <a:latin typeface="Arial" pitchFamily="34" charset="0"/>
              </a:rPr>
              <a:t>Faced with (</a:t>
            </a:r>
            <a:r>
              <a:rPr lang="en-US" sz="1200" dirty="0" err="1" smtClean="0">
                <a:latin typeface="Arial" pitchFamily="34" charset="0"/>
              </a:rPr>
              <a:t>i</a:t>
            </a:r>
            <a:r>
              <a:rPr lang="en-US" sz="1200" dirty="0" smtClean="0">
                <a:latin typeface="Arial" pitchFamily="34" charset="0"/>
              </a:rPr>
              <a:t>) commissioning </a:t>
            </a:r>
            <a:r>
              <a:rPr lang="en-US" sz="1200" dirty="0">
                <a:latin typeface="Arial" pitchFamily="34" charset="0"/>
              </a:rPr>
              <a:t>of the final elements of the company’s Qatar project </a:t>
            </a:r>
            <a:r>
              <a:rPr lang="en-US" sz="1200" dirty="0" smtClean="0">
                <a:latin typeface="Arial" pitchFamily="34" charset="0"/>
              </a:rPr>
              <a:t>portfolio, (ii) </a:t>
            </a:r>
            <a:r>
              <a:rPr lang="en-US" sz="1200" dirty="0">
                <a:latin typeface="Arial" pitchFamily="34" charset="0"/>
              </a:rPr>
              <a:t>declining production </a:t>
            </a:r>
            <a:r>
              <a:rPr lang="en-US" sz="1200" dirty="0" smtClean="0">
                <a:latin typeface="Arial" pitchFamily="34" charset="0"/>
              </a:rPr>
              <a:t>from its Europe </a:t>
            </a:r>
            <a:r>
              <a:rPr lang="en-US" sz="1200" dirty="0">
                <a:latin typeface="Arial" pitchFamily="34" charset="0"/>
              </a:rPr>
              <a:t>and </a:t>
            </a:r>
            <a:r>
              <a:rPr lang="en-US" sz="1200" dirty="0" smtClean="0">
                <a:latin typeface="Arial" pitchFamily="34" charset="0"/>
              </a:rPr>
              <a:t>Asia-Pacific portfolios, (iii) roadblocks to materiality in Brazil deepwater, Venezuela extra-heavy, and Equatorial Margin, </a:t>
            </a:r>
            <a:r>
              <a:rPr lang="en-US" sz="1200" dirty="0">
                <a:latin typeface="Arial" pitchFamily="34" charset="0"/>
              </a:rPr>
              <a:t>and </a:t>
            </a:r>
            <a:r>
              <a:rPr lang="en-US" sz="1200" dirty="0" smtClean="0">
                <a:latin typeface="Arial" pitchFamily="34" charset="0"/>
              </a:rPr>
              <a:t>(iv) already </a:t>
            </a:r>
            <a:r>
              <a:rPr lang="en-US" sz="1200" dirty="0">
                <a:latin typeface="Arial" pitchFamily="34" charset="0"/>
              </a:rPr>
              <a:t>holding a considerable stake in the Canadian oil sands, ExxonMobil took an aggressive move into unconventional shale gas exploitation.</a:t>
            </a:r>
            <a:endParaRPr lang="en-US" sz="1200" noProof="1">
              <a:latin typeface="Arial" pitchFamily="34" charset="0"/>
            </a:endParaRPr>
          </a:p>
          <a:p>
            <a:pPr marL="112713" indent="-112713" algn="just">
              <a:spcBef>
                <a:spcPts val="150"/>
              </a:spcBef>
              <a:buFontTx/>
              <a:buChar char="•"/>
            </a:pPr>
            <a:r>
              <a:rPr lang="en-US" sz="1200" dirty="0">
                <a:latin typeface="Arial" pitchFamily="34" charset="0"/>
              </a:rPr>
              <a:t>The 2009 acquisition of XTO Energy </a:t>
            </a:r>
            <a:r>
              <a:rPr lang="en-CA" sz="1200" dirty="0">
                <a:latin typeface="Arial" pitchFamily="34" charset="0"/>
              </a:rPr>
              <a:t>brings materiality to ExxonMobil’s technical expertise in tight gas, CBM, and shale oil and gas exploitation, with ~2.3 </a:t>
            </a:r>
            <a:r>
              <a:rPr lang="en-CA" sz="1200" dirty="0" err="1">
                <a:latin typeface="Arial" pitchFamily="34" charset="0"/>
              </a:rPr>
              <a:t>bcf</a:t>
            </a:r>
            <a:r>
              <a:rPr lang="en-CA" sz="1200" dirty="0">
                <a:latin typeface="Arial" pitchFamily="34" charset="0"/>
              </a:rPr>
              <a:t>/d and 87 </a:t>
            </a:r>
            <a:r>
              <a:rPr lang="en-CA" sz="1200" dirty="0" err="1">
                <a:latin typeface="Arial" pitchFamily="34" charset="0"/>
              </a:rPr>
              <a:t>mboe</a:t>
            </a:r>
            <a:r>
              <a:rPr lang="en-CA" sz="1200" dirty="0">
                <a:latin typeface="Arial" pitchFamily="34" charset="0"/>
              </a:rPr>
              <a:t>/d of production, proved reserves of ~2.3 </a:t>
            </a:r>
            <a:r>
              <a:rPr lang="en-CA" sz="1200" dirty="0" err="1">
                <a:latin typeface="Arial" pitchFamily="34" charset="0"/>
              </a:rPr>
              <a:t>bn</a:t>
            </a:r>
            <a:r>
              <a:rPr lang="en-CA" sz="1200" dirty="0">
                <a:latin typeface="Arial" pitchFamily="34" charset="0"/>
              </a:rPr>
              <a:t> </a:t>
            </a:r>
            <a:r>
              <a:rPr lang="en-CA" sz="1200" dirty="0" err="1">
                <a:latin typeface="Arial" pitchFamily="34" charset="0"/>
              </a:rPr>
              <a:t>boe</a:t>
            </a:r>
            <a:r>
              <a:rPr lang="en-CA" sz="1200" dirty="0">
                <a:latin typeface="Arial" pitchFamily="34" charset="0"/>
              </a:rPr>
              <a:t>, and a resource base of 7.5 </a:t>
            </a:r>
            <a:r>
              <a:rPr lang="en-CA" sz="1200" dirty="0" err="1">
                <a:latin typeface="Arial" pitchFamily="34" charset="0"/>
              </a:rPr>
              <a:t>bn</a:t>
            </a:r>
            <a:r>
              <a:rPr lang="en-CA" sz="1200" dirty="0">
                <a:latin typeface="Arial" pitchFamily="34" charset="0"/>
              </a:rPr>
              <a:t> </a:t>
            </a:r>
            <a:r>
              <a:rPr lang="en-CA" sz="1200" dirty="0" err="1">
                <a:latin typeface="Arial" pitchFamily="34" charset="0"/>
              </a:rPr>
              <a:t>boe</a:t>
            </a:r>
            <a:r>
              <a:rPr lang="en-CA" sz="1200" dirty="0" smtClean="0">
                <a:latin typeface="Arial" pitchFamily="34" charset="0"/>
              </a:rPr>
              <a:t>.</a:t>
            </a:r>
          </a:p>
          <a:p>
            <a:pPr marL="112713" indent="-112713" algn="just">
              <a:spcBef>
                <a:spcPts val="150"/>
              </a:spcBef>
              <a:buFontTx/>
              <a:buChar char="•"/>
            </a:pPr>
            <a:r>
              <a:rPr lang="en-CA" sz="1200" dirty="0" smtClean="0">
                <a:latin typeface="Arial" pitchFamily="34" charset="0"/>
              </a:rPr>
              <a:t>Will </a:t>
            </a:r>
            <a:r>
              <a:rPr lang="en-CA" sz="1200" dirty="0">
                <a:latin typeface="Arial" pitchFamily="34" charset="0"/>
              </a:rPr>
              <a:t>seek to </a:t>
            </a:r>
            <a:r>
              <a:rPr lang="en-CA" sz="1200" dirty="0" smtClean="0">
                <a:latin typeface="Arial" pitchFamily="34" charset="0"/>
              </a:rPr>
              <a:t>leverage XTO into a </a:t>
            </a:r>
            <a:r>
              <a:rPr lang="en-CA" sz="1200" dirty="0">
                <a:latin typeface="Arial" pitchFamily="34" charset="0"/>
              </a:rPr>
              <a:t>global unconventional </a:t>
            </a:r>
            <a:r>
              <a:rPr lang="en-CA" sz="1200" dirty="0" smtClean="0">
                <a:latin typeface="Arial" pitchFamily="34" charset="0"/>
              </a:rPr>
              <a:t>portfolio.</a:t>
            </a:r>
            <a:endParaRPr lang="en-CA" sz="1200" dirty="0">
              <a:latin typeface="Arial" pitchFamily="34" charset="0"/>
            </a:endParaRPr>
          </a:p>
          <a:p>
            <a:pPr marL="112713" indent="-112713" algn="just">
              <a:spcBef>
                <a:spcPts val="150"/>
              </a:spcBef>
              <a:buFontTx/>
              <a:buChar char="•"/>
            </a:pPr>
            <a:r>
              <a:rPr lang="en-CA" sz="1200" dirty="0" smtClean="0">
                <a:latin typeface="Arial" pitchFamily="34" charset="0"/>
              </a:rPr>
              <a:t>Acquisition drove a </a:t>
            </a:r>
            <a:r>
              <a:rPr lang="en-US" sz="1200" dirty="0" smtClean="0">
                <a:latin typeface="Arial" pitchFamily="34" charset="0"/>
              </a:rPr>
              <a:t>13</a:t>
            </a:r>
            <a:r>
              <a:rPr lang="en-US" sz="1200" dirty="0">
                <a:latin typeface="Arial" pitchFamily="34" charset="0"/>
              </a:rPr>
              <a:t>% increase in production in </a:t>
            </a:r>
            <a:r>
              <a:rPr lang="en-US" sz="1200" dirty="0" smtClean="0">
                <a:latin typeface="Arial" pitchFamily="34" charset="0"/>
              </a:rPr>
              <a:t>2010, returning ExxonMobil to first place amongst its peers</a:t>
            </a:r>
            <a:endParaRPr lang="en-US" sz="1200" dirty="0">
              <a:latin typeface="Arial" pitchFamily="34" charset="0"/>
            </a:endParaRPr>
          </a:p>
        </p:txBody>
      </p:sp>
      <p:sp>
        <p:nvSpPr>
          <p:cNvPr id="98312" name="Rectangle 4"/>
          <p:cNvSpPr>
            <a:spLocks noChangeArrowheads="1"/>
          </p:cNvSpPr>
          <p:nvPr/>
        </p:nvSpPr>
        <p:spPr bwMode="auto">
          <a:xfrm>
            <a:off x="4781550" y="2559050"/>
            <a:ext cx="4122738" cy="247650"/>
          </a:xfrm>
          <a:prstGeom prst="rect">
            <a:avLst/>
          </a:prstGeom>
          <a:solidFill>
            <a:srgbClr val="095C99"/>
          </a:solidFill>
          <a:ln w="9525" algn="ctr">
            <a:solidFill>
              <a:srgbClr val="095C99"/>
            </a:solidFill>
            <a:miter lim="800000"/>
            <a:headEnd/>
            <a:tailEnd/>
          </a:ln>
        </p:spPr>
        <p:txBody>
          <a:bodyPr anchor="ctr"/>
          <a:lstStyle/>
          <a:p>
            <a:pPr algn="ctr"/>
            <a:r>
              <a:rPr lang="en-US" sz="1200" b="1">
                <a:solidFill>
                  <a:srgbClr val="FFFFFF"/>
                </a:solidFill>
              </a:rPr>
              <a:t>Technological Competence</a:t>
            </a:r>
          </a:p>
        </p:txBody>
      </p:sp>
      <p:sp>
        <p:nvSpPr>
          <p:cNvPr id="98313" name="Rectangle 8"/>
          <p:cNvSpPr>
            <a:spLocks noChangeArrowheads="1"/>
          </p:cNvSpPr>
          <p:nvPr/>
        </p:nvSpPr>
        <p:spPr bwMode="auto">
          <a:xfrm>
            <a:off x="4764088" y="3727450"/>
            <a:ext cx="4141787" cy="246063"/>
          </a:xfrm>
          <a:prstGeom prst="rect">
            <a:avLst/>
          </a:prstGeom>
          <a:solidFill>
            <a:srgbClr val="095C99"/>
          </a:solidFill>
          <a:ln w="9525" algn="ctr">
            <a:solidFill>
              <a:srgbClr val="095C99"/>
            </a:solidFill>
            <a:miter lim="800000"/>
            <a:headEnd/>
            <a:tailEnd/>
          </a:ln>
        </p:spPr>
        <p:txBody>
          <a:bodyPr anchor="ctr"/>
          <a:lstStyle/>
          <a:p>
            <a:pPr algn="ctr"/>
            <a:r>
              <a:rPr lang="en-US" sz="1200" b="1">
                <a:solidFill>
                  <a:srgbClr val="FFFFFF"/>
                </a:solidFill>
              </a:rPr>
              <a:t>Partnership History</a:t>
            </a:r>
          </a:p>
        </p:txBody>
      </p:sp>
      <p:sp>
        <p:nvSpPr>
          <p:cNvPr id="63" name="Rectangle 10"/>
          <p:cNvSpPr>
            <a:spLocks noChangeArrowheads="1"/>
          </p:cNvSpPr>
          <p:nvPr/>
        </p:nvSpPr>
        <p:spPr bwMode="auto">
          <a:xfrm>
            <a:off x="4764088" y="3733800"/>
            <a:ext cx="4141787" cy="2640013"/>
          </a:xfrm>
          <a:prstGeom prst="rect">
            <a:avLst/>
          </a:prstGeom>
          <a:noFill/>
          <a:ln w="12700" algn="ctr">
            <a:solidFill>
              <a:schemeClr val="tx1"/>
            </a:solidFill>
            <a:miter lim="800000"/>
            <a:headEnd/>
            <a:tailEnd/>
          </a:ln>
        </p:spPr>
        <p:txBody>
          <a:bodyPr rIns="0" bIns="0"/>
          <a:lstStyle/>
          <a:p>
            <a:pPr marL="112713" indent="-112713">
              <a:spcBef>
                <a:spcPts val="150"/>
              </a:spcBef>
              <a:buFontTx/>
              <a:buChar char="•"/>
              <a:defRPr/>
            </a:pPr>
            <a:endParaRPr lang="en-US" sz="1050" b="1" dirty="0">
              <a:solidFill>
                <a:srgbClr val="141313"/>
              </a:solidFill>
              <a:latin typeface="+mn-lt"/>
              <a:ea typeface="MS PGothic" pitchFamily="34" charset="-128"/>
              <a:cs typeface="Arial" charset="0"/>
            </a:endParaRPr>
          </a:p>
        </p:txBody>
      </p:sp>
      <p:graphicFrame>
        <p:nvGraphicFramePr>
          <p:cNvPr id="181" name="Table 180"/>
          <p:cNvGraphicFramePr>
            <a:graphicFrameLocks noGrp="1"/>
          </p:cNvGraphicFramePr>
          <p:nvPr/>
        </p:nvGraphicFramePr>
        <p:xfrm>
          <a:off x="4786313" y="4000500"/>
          <a:ext cx="4100512" cy="1349375"/>
        </p:xfrm>
        <a:graphic>
          <a:graphicData uri="http://schemas.openxmlformats.org/drawingml/2006/table">
            <a:tbl>
              <a:tblPr firstRow="1" bandRow="1">
                <a:tableStyleId>{9D7B26C5-4107-4FEC-AEDC-1716B250A1EF}</a:tableStyleId>
              </a:tblPr>
              <a:tblGrid>
                <a:gridCol w="657796"/>
                <a:gridCol w="1078485"/>
                <a:gridCol w="989670"/>
                <a:gridCol w="1374561"/>
              </a:tblGrid>
              <a:tr h="397988">
                <a:tc>
                  <a:txBody>
                    <a:bodyPr/>
                    <a:lstStyle/>
                    <a:p>
                      <a:pPr algn="ctr"/>
                      <a:r>
                        <a:rPr lang="en-US" sz="1000" dirty="0" smtClean="0"/>
                        <a:t>Date</a:t>
                      </a:r>
                      <a:endParaRPr lang="en-US" sz="1000" dirty="0"/>
                    </a:p>
                  </a:txBody>
                  <a:tcPr marT="45724" marB="45724"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000" dirty="0" smtClean="0"/>
                        <a:t>Partner</a:t>
                      </a:r>
                      <a:endParaRPr lang="en-US" sz="1000" dirty="0"/>
                    </a:p>
                  </a:txBody>
                  <a:tcPr marT="45724" marB="45724"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000" dirty="0" smtClean="0"/>
                        <a:t>Region (or Country)</a:t>
                      </a:r>
                      <a:endParaRPr lang="en-US" sz="1000" dirty="0"/>
                    </a:p>
                  </a:txBody>
                  <a:tcPr marT="45724" marB="45724"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000" dirty="0" smtClean="0"/>
                        <a:t>Type</a:t>
                      </a:r>
                      <a:endParaRPr lang="en-US" sz="1000" dirty="0"/>
                    </a:p>
                  </a:txBody>
                  <a:tcPr marT="45724" marB="45724" anchor="ctr">
                    <a:lnL>
                      <a:noFill/>
                    </a:lnL>
                    <a:lnR>
                      <a:noFill/>
                    </a:lnR>
                    <a:lnT w="12700" cmpd="sng">
                      <a:noFill/>
                    </a:lnT>
                    <a:lnB w="12700" cmpd="sng">
                      <a:noFill/>
                    </a:lnB>
                    <a:lnTlToBr w="12700" cmpd="sng">
                      <a:noFill/>
                      <a:prstDash val="solid"/>
                    </a:lnTlToBr>
                    <a:lnBlToTr w="12700" cmpd="sng">
                      <a:noFill/>
                      <a:prstDash val="solid"/>
                    </a:lnBlToTr>
                  </a:tcPr>
                </a:tc>
              </a:tr>
              <a:tr h="492374">
                <a:tc>
                  <a:txBody>
                    <a:bodyPr/>
                    <a:lstStyle/>
                    <a:p>
                      <a:pPr algn="ctr"/>
                      <a:r>
                        <a:rPr lang="en-US" sz="1000" dirty="0" smtClean="0">
                          <a:solidFill>
                            <a:schemeClr val="tx1"/>
                          </a:solidFill>
                        </a:rPr>
                        <a:t>2011</a:t>
                      </a:r>
                      <a:endParaRPr lang="en-US" sz="1000" dirty="0">
                        <a:solidFill>
                          <a:schemeClr val="tx1"/>
                        </a:solidFill>
                      </a:endParaRPr>
                    </a:p>
                  </a:txBody>
                  <a:tcPr marT="45724" marB="45724"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1000" dirty="0" smtClean="0">
                          <a:solidFill>
                            <a:schemeClr val="tx1"/>
                          </a:solidFill>
                        </a:rPr>
                        <a:t>Sinopec</a:t>
                      </a:r>
                      <a:endParaRPr lang="en-US" sz="1000" dirty="0">
                        <a:solidFill>
                          <a:schemeClr val="tx1"/>
                        </a:solidFill>
                      </a:endParaRPr>
                    </a:p>
                  </a:txBody>
                  <a:tcPr marT="45724" marB="45724"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1000" dirty="0" smtClean="0">
                          <a:solidFill>
                            <a:schemeClr val="tx1"/>
                          </a:solidFill>
                        </a:rPr>
                        <a:t>China</a:t>
                      </a:r>
                      <a:endParaRPr lang="en-US" sz="1000" dirty="0">
                        <a:solidFill>
                          <a:schemeClr val="tx1"/>
                        </a:solidFill>
                      </a:endParaRPr>
                    </a:p>
                  </a:txBody>
                  <a:tcPr marT="45724" marB="45724"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1000" dirty="0" smtClean="0">
                          <a:solidFill>
                            <a:schemeClr val="tx1"/>
                          </a:solidFill>
                        </a:rPr>
                        <a:t>Unconventional</a:t>
                      </a:r>
                      <a:endParaRPr lang="en-US" sz="1000" dirty="0">
                        <a:solidFill>
                          <a:schemeClr val="tx1"/>
                        </a:solidFill>
                      </a:endParaRPr>
                    </a:p>
                  </a:txBody>
                  <a:tcPr marT="45724" marB="45724" anchor="ctr">
                    <a:lnL>
                      <a:noFill/>
                    </a:lnL>
                    <a:lnR>
                      <a:noFill/>
                    </a:lnR>
                    <a:lnT>
                      <a:noFill/>
                    </a:lnT>
                    <a:lnB>
                      <a:noFill/>
                    </a:lnB>
                    <a:lnTlToBr w="12700" cmpd="sng">
                      <a:noFill/>
                      <a:prstDash val="solid"/>
                    </a:lnTlToBr>
                    <a:lnBlToTr w="12700" cmpd="sng">
                      <a:noFill/>
                      <a:prstDash val="solid"/>
                    </a:lnBlToTr>
                  </a:tcPr>
                </a:tc>
              </a:tr>
              <a:tr h="459013">
                <a:tc>
                  <a:txBody>
                    <a:bodyPr/>
                    <a:lstStyle/>
                    <a:p>
                      <a:pPr algn="ctr"/>
                      <a:r>
                        <a:rPr lang="en-US" sz="1000" dirty="0" smtClean="0">
                          <a:solidFill>
                            <a:schemeClr val="tx1"/>
                          </a:solidFill>
                        </a:rPr>
                        <a:t>2011</a:t>
                      </a:r>
                      <a:endParaRPr lang="en-US" sz="1000" dirty="0">
                        <a:solidFill>
                          <a:schemeClr val="tx1"/>
                        </a:solidFill>
                      </a:endParaRPr>
                    </a:p>
                  </a:txBody>
                  <a:tcPr marT="45724" marB="45724" anchor="ctr">
                    <a:lnL>
                      <a:noFill/>
                    </a:lnL>
                    <a:lnR>
                      <a:noFill/>
                    </a:lnR>
                    <a:lnT>
                      <a:noFill/>
                    </a:lnT>
                    <a:lnB w="12700" cmpd="sng">
                      <a:noFill/>
                    </a:lnB>
                    <a:lnTlToBr w="12700" cmpd="sng">
                      <a:noFill/>
                      <a:prstDash val="solid"/>
                    </a:lnTlToBr>
                    <a:lnBlToTr w="12700" cmpd="sng">
                      <a:noFill/>
                      <a:prstDash val="solid"/>
                    </a:lnBlToTr>
                  </a:tcPr>
                </a:tc>
                <a:tc>
                  <a:txBody>
                    <a:bodyPr/>
                    <a:lstStyle/>
                    <a:p>
                      <a:pPr algn="ctr"/>
                      <a:r>
                        <a:rPr lang="en-US" sz="1000" dirty="0" err="1" smtClean="0">
                          <a:solidFill>
                            <a:schemeClr val="tx1"/>
                          </a:solidFill>
                        </a:rPr>
                        <a:t>Rosneft</a:t>
                      </a:r>
                      <a:endParaRPr lang="en-US" sz="1000" dirty="0">
                        <a:solidFill>
                          <a:schemeClr val="tx1"/>
                        </a:solidFill>
                      </a:endParaRPr>
                    </a:p>
                  </a:txBody>
                  <a:tcPr marT="45724" marB="45724" anchor="ctr">
                    <a:lnL>
                      <a:noFill/>
                    </a:lnL>
                    <a:lnR>
                      <a:noFill/>
                    </a:lnR>
                    <a:lnT>
                      <a:noFill/>
                    </a:lnT>
                    <a:lnB w="12700" cmpd="sng">
                      <a:noFill/>
                    </a:lnB>
                    <a:lnTlToBr w="12700" cmpd="sng">
                      <a:noFill/>
                      <a:prstDash val="solid"/>
                    </a:lnTlToBr>
                    <a:lnBlToTr w="12700" cmpd="sng">
                      <a:noFill/>
                      <a:prstDash val="solid"/>
                    </a:lnBlToT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000" dirty="0" smtClean="0">
                          <a:solidFill>
                            <a:schemeClr val="tx1"/>
                          </a:solidFill>
                        </a:rPr>
                        <a:t>Russia</a:t>
                      </a:r>
                    </a:p>
                  </a:txBody>
                  <a:tcPr marT="45724" marB="45724" anchor="ctr">
                    <a:lnL>
                      <a:noFill/>
                    </a:lnL>
                    <a:lnR>
                      <a:noFill/>
                    </a:lnR>
                    <a:lnT>
                      <a:noFill/>
                    </a:lnT>
                    <a:lnB w="12700" cmpd="sng">
                      <a:noFill/>
                    </a:lnB>
                    <a:lnTlToBr w="12700" cmpd="sng">
                      <a:noFill/>
                      <a:prstDash val="solid"/>
                    </a:lnTlToBr>
                    <a:lnBlToTr w="12700" cmpd="sng">
                      <a:noFill/>
                      <a:prstDash val="solid"/>
                    </a:lnBlToTr>
                  </a:tcPr>
                </a:tc>
                <a:tc>
                  <a:txBody>
                    <a:bodyPr/>
                    <a:lstStyle/>
                    <a:p>
                      <a:pPr algn="ctr"/>
                      <a:r>
                        <a:rPr lang="en-US" sz="1000" dirty="0" smtClean="0">
                          <a:solidFill>
                            <a:schemeClr val="tx1"/>
                          </a:solidFill>
                        </a:rPr>
                        <a:t>Offshore</a:t>
                      </a:r>
                      <a:r>
                        <a:rPr lang="en-US" sz="1000" baseline="0" dirty="0" smtClean="0">
                          <a:solidFill>
                            <a:schemeClr val="tx1"/>
                          </a:solidFill>
                        </a:rPr>
                        <a:t> Oil &amp; </a:t>
                      </a:r>
                      <a:r>
                        <a:rPr lang="en-US" sz="1000" dirty="0" smtClean="0">
                          <a:solidFill>
                            <a:schemeClr val="tx1"/>
                          </a:solidFill>
                        </a:rPr>
                        <a:t>Gas</a:t>
                      </a:r>
                      <a:endParaRPr lang="en-US" sz="1000" dirty="0">
                        <a:solidFill>
                          <a:schemeClr val="tx1"/>
                        </a:solidFill>
                      </a:endParaRPr>
                    </a:p>
                  </a:txBody>
                  <a:tcPr marT="45724" marB="45724" anchor="ctr">
                    <a:lnL>
                      <a:noFill/>
                    </a:lnL>
                    <a:lnR>
                      <a:noFill/>
                    </a:lnR>
                    <a:lnT>
                      <a:noFill/>
                    </a:lnT>
                    <a:lnB w="12700" cmpd="sng">
                      <a:noFill/>
                    </a:lnB>
                    <a:lnTlToBr w="12700" cmpd="sng">
                      <a:noFill/>
                      <a:prstDash val="solid"/>
                    </a:lnTlToBr>
                    <a:lnBlToTr w="12700" cmpd="sng">
                      <a:noFill/>
                      <a:prstDash val="solid"/>
                    </a:lnBlToTr>
                  </a:tcPr>
                </a:tc>
              </a:tr>
            </a:tbl>
          </a:graphicData>
        </a:graphic>
      </p:graphicFrame>
      <p:sp>
        <p:nvSpPr>
          <p:cNvPr id="182" name="Rectangle 10"/>
          <p:cNvSpPr>
            <a:spLocks noChangeArrowheads="1"/>
          </p:cNvSpPr>
          <p:nvPr/>
        </p:nvSpPr>
        <p:spPr bwMode="auto">
          <a:xfrm>
            <a:off x="7064375" y="1233488"/>
            <a:ext cx="1820863" cy="1233487"/>
          </a:xfrm>
          <a:prstGeom prst="rect">
            <a:avLst/>
          </a:prstGeom>
          <a:noFill/>
          <a:ln w="12700" algn="ctr">
            <a:noFill/>
            <a:miter lim="800000"/>
            <a:headEnd/>
            <a:tailEnd/>
          </a:ln>
        </p:spPr>
        <p:txBody>
          <a:bodyPr rIns="0" bIns="0"/>
          <a:lstStyle/>
          <a:p>
            <a:pPr marL="112713" indent="-112713">
              <a:spcBef>
                <a:spcPts val="150"/>
              </a:spcBef>
              <a:buFontTx/>
              <a:buChar char="•"/>
              <a:defRPr/>
            </a:pPr>
            <a:r>
              <a:rPr lang="en-US" sz="1050" b="1" dirty="0" smtClean="0">
                <a:ea typeface="MS PGothic" pitchFamily="34" charset="-128"/>
                <a:cs typeface="Arial" charset="0"/>
              </a:rPr>
              <a:t>Apr 2012 Market </a:t>
            </a:r>
            <a:r>
              <a:rPr lang="en-US" sz="1050" b="1" dirty="0">
                <a:ea typeface="MS PGothic" pitchFamily="34" charset="-128"/>
                <a:cs typeface="Arial" charset="0"/>
              </a:rPr>
              <a:t>Cap: </a:t>
            </a:r>
            <a:r>
              <a:rPr lang="en-US" sz="1050" dirty="0" smtClean="0">
                <a:ea typeface="MS PGothic" pitchFamily="34" charset="-128"/>
                <a:cs typeface="Arial" charset="0"/>
              </a:rPr>
              <a:t>$402 </a:t>
            </a:r>
            <a:r>
              <a:rPr lang="en-US" sz="1050" dirty="0" err="1">
                <a:ea typeface="MS PGothic" pitchFamily="34" charset="-128"/>
                <a:cs typeface="Arial" charset="0"/>
              </a:rPr>
              <a:t>bn</a:t>
            </a:r>
            <a:endParaRPr lang="en-US" sz="1050" dirty="0">
              <a:ea typeface="MS PGothic" pitchFamily="34" charset="-128"/>
              <a:cs typeface="Arial" charset="0"/>
            </a:endParaRPr>
          </a:p>
          <a:p>
            <a:pPr marL="112713" indent="-112713">
              <a:spcBef>
                <a:spcPts val="150"/>
              </a:spcBef>
              <a:buFontTx/>
              <a:buChar char="•"/>
              <a:defRPr/>
            </a:pPr>
            <a:r>
              <a:rPr lang="en-US" sz="1050" b="1" dirty="0" smtClean="0">
                <a:ea typeface="MS PGothic" pitchFamily="34" charset="-128"/>
                <a:cs typeface="Arial" charset="0"/>
              </a:rPr>
              <a:t>Apr 2012 </a:t>
            </a:r>
            <a:r>
              <a:rPr lang="en-US" sz="1050" b="1" dirty="0">
                <a:ea typeface="MS PGothic" pitchFamily="34" charset="-128"/>
                <a:cs typeface="Arial" charset="0"/>
              </a:rPr>
              <a:t>P/E Ratio:</a:t>
            </a:r>
            <a:r>
              <a:rPr lang="en-US" sz="1050" dirty="0">
                <a:ea typeface="MS PGothic" pitchFamily="34" charset="-128"/>
                <a:cs typeface="Arial" charset="0"/>
              </a:rPr>
              <a:t> </a:t>
            </a:r>
            <a:r>
              <a:rPr lang="en-US" sz="1050" dirty="0" smtClean="0">
                <a:ea typeface="MS PGothic" pitchFamily="34" charset="-128"/>
                <a:cs typeface="Arial" charset="0"/>
              </a:rPr>
              <a:t>10.1</a:t>
            </a:r>
            <a:endParaRPr lang="en-US" sz="1050" dirty="0">
              <a:ea typeface="MS PGothic" pitchFamily="34" charset="-128"/>
              <a:cs typeface="Arial" charset="0"/>
            </a:endParaRPr>
          </a:p>
          <a:p>
            <a:pPr marL="112713" indent="-112713">
              <a:spcBef>
                <a:spcPts val="150"/>
              </a:spcBef>
              <a:buFontTx/>
              <a:buChar char="•"/>
              <a:defRPr/>
            </a:pPr>
            <a:r>
              <a:rPr lang="en-US" sz="1050" b="1" dirty="0" smtClean="0">
                <a:ea typeface="MS PGothic" pitchFamily="34" charset="-128"/>
                <a:cs typeface="Arial" charset="0"/>
              </a:rPr>
              <a:t>2011 </a:t>
            </a:r>
            <a:r>
              <a:rPr lang="en-US" sz="1050" b="1" dirty="0">
                <a:ea typeface="MS PGothic" pitchFamily="34" charset="-128"/>
                <a:cs typeface="Arial" charset="0"/>
              </a:rPr>
              <a:t>Corp Revenue: </a:t>
            </a:r>
            <a:r>
              <a:rPr lang="en-US" sz="1050" dirty="0">
                <a:ea typeface="MS PGothic" pitchFamily="34" charset="-128"/>
                <a:cs typeface="Arial" charset="0"/>
              </a:rPr>
              <a:t>$</a:t>
            </a:r>
            <a:r>
              <a:rPr lang="en-US" sz="1050" dirty="0" smtClean="0">
                <a:ea typeface="MS PGothic" pitchFamily="34" charset="-128"/>
                <a:cs typeface="Arial" charset="0"/>
              </a:rPr>
              <a:t>3433bn</a:t>
            </a:r>
            <a:endParaRPr lang="en-US" sz="1050" dirty="0">
              <a:ea typeface="MS PGothic" pitchFamily="34" charset="-128"/>
              <a:cs typeface="Arial" charset="0"/>
            </a:endParaRPr>
          </a:p>
          <a:p>
            <a:pPr marL="112713" indent="-112713">
              <a:spcBef>
                <a:spcPts val="150"/>
              </a:spcBef>
              <a:buFontTx/>
              <a:buChar char="•"/>
              <a:defRPr/>
            </a:pPr>
            <a:r>
              <a:rPr lang="en-US" sz="1050" b="1" dirty="0">
                <a:ea typeface="MS PGothic" pitchFamily="34" charset="-128"/>
                <a:cs typeface="Arial" charset="0"/>
              </a:rPr>
              <a:t>2011 Upstream </a:t>
            </a:r>
            <a:r>
              <a:rPr lang="en-US" sz="1050" b="1" dirty="0" err="1" smtClean="0">
                <a:ea typeface="MS PGothic" pitchFamily="34" charset="-128"/>
                <a:cs typeface="Arial" charset="0"/>
              </a:rPr>
              <a:t>Capex</a:t>
            </a:r>
            <a:r>
              <a:rPr lang="en-US" sz="1050" b="1" dirty="0" smtClean="0">
                <a:ea typeface="MS PGothic" pitchFamily="34" charset="-128"/>
                <a:cs typeface="Arial" charset="0"/>
              </a:rPr>
              <a:t>: </a:t>
            </a:r>
            <a:r>
              <a:rPr lang="en-US" sz="1050" dirty="0">
                <a:ea typeface="MS PGothic" pitchFamily="34" charset="-128"/>
                <a:cs typeface="Arial" charset="0"/>
              </a:rPr>
              <a:t>~$28 </a:t>
            </a:r>
            <a:r>
              <a:rPr lang="en-US" sz="1050" dirty="0" err="1">
                <a:ea typeface="MS PGothic" pitchFamily="34" charset="-128"/>
                <a:cs typeface="Arial" charset="0"/>
              </a:rPr>
              <a:t>bn</a:t>
            </a:r>
            <a:endParaRPr lang="en-US" sz="1050" dirty="0">
              <a:ea typeface="MS PGothic" pitchFamily="34" charset="-128"/>
              <a:cs typeface="Arial" charset="0"/>
            </a:endParaRPr>
          </a:p>
        </p:txBody>
      </p:sp>
      <p:sp>
        <p:nvSpPr>
          <p:cNvPr id="37" name="Rectangle 36"/>
          <p:cNvSpPr/>
          <p:nvPr/>
        </p:nvSpPr>
        <p:spPr>
          <a:xfrm>
            <a:off x="4772025" y="962025"/>
            <a:ext cx="4133850" cy="1514475"/>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8330" name="Text Box 99"/>
          <p:cNvSpPr txBox="1">
            <a:spLocks noChangeArrowheads="1"/>
          </p:cNvSpPr>
          <p:nvPr/>
        </p:nvSpPr>
        <p:spPr bwMode="auto">
          <a:xfrm>
            <a:off x="5475288" y="3216275"/>
            <a:ext cx="682625" cy="446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lIns="0" rIns="0" anchor="ctr"/>
          <a:lstStyle>
            <a:lvl1pPr eaLnBrk="0" hangingPunct="0">
              <a:defRPr sz="2400">
                <a:solidFill>
                  <a:schemeClr val="tx1"/>
                </a:solidFill>
                <a:latin typeface="Arial Narrow" pitchFamily="34" charset="0"/>
                <a:ea typeface="ＭＳ Ｐゴシック"/>
                <a:cs typeface="ＭＳ Ｐゴシック"/>
              </a:defRPr>
            </a:lvl1pPr>
            <a:lvl2pPr marL="742950" indent="-285750" eaLnBrk="0" hangingPunct="0">
              <a:defRPr sz="2400">
                <a:solidFill>
                  <a:schemeClr val="tx1"/>
                </a:solidFill>
                <a:latin typeface="Arial Narrow" pitchFamily="34" charset="0"/>
                <a:ea typeface="ＭＳ Ｐゴシック"/>
                <a:cs typeface="ＭＳ Ｐゴシック"/>
              </a:defRPr>
            </a:lvl2pPr>
            <a:lvl3pPr marL="1143000" indent="-228600" eaLnBrk="0" hangingPunct="0">
              <a:defRPr sz="2400">
                <a:solidFill>
                  <a:schemeClr val="tx1"/>
                </a:solidFill>
                <a:latin typeface="Arial Narrow" pitchFamily="34" charset="0"/>
                <a:ea typeface="ＭＳ Ｐゴシック"/>
                <a:cs typeface="ＭＳ Ｐゴシック"/>
              </a:defRPr>
            </a:lvl3pPr>
            <a:lvl4pPr marL="1600200" indent="-228600" eaLnBrk="0" hangingPunct="0">
              <a:defRPr sz="2400">
                <a:solidFill>
                  <a:schemeClr val="tx1"/>
                </a:solidFill>
                <a:latin typeface="Arial Narrow" pitchFamily="34" charset="0"/>
                <a:ea typeface="ＭＳ Ｐゴシック"/>
                <a:cs typeface="ＭＳ Ｐゴシック"/>
              </a:defRPr>
            </a:lvl4pPr>
            <a:lvl5pPr marL="2057400" indent="-228600" eaLnBrk="0" hangingPunct="0">
              <a:defRPr sz="2400">
                <a:solidFill>
                  <a:schemeClr val="tx1"/>
                </a:solidFill>
                <a:latin typeface="Arial Narrow" pitchFamily="34" charset="0"/>
                <a:ea typeface="ＭＳ Ｐゴシック"/>
                <a:cs typeface="ＭＳ Ｐゴシック"/>
              </a:defRPr>
            </a:lvl5pPr>
            <a:lvl6pPr marL="25146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6pPr>
            <a:lvl7pPr marL="29718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7pPr>
            <a:lvl8pPr marL="34290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8pPr>
            <a:lvl9pPr marL="38862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9pPr>
          </a:lstStyle>
          <a:p>
            <a:pPr algn="ctr" eaLnBrk="1" hangingPunct="1">
              <a:spcBef>
                <a:spcPct val="50000"/>
              </a:spcBef>
            </a:pPr>
            <a:r>
              <a:rPr lang="en-US" b="1">
                <a:latin typeface="Calibri" pitchFamily="34" charset="0"/>
                <a:sym typeface="Wingdings" pitchFamily="2" charset="2"/>
              </a:rPr>
              <a:t></a:t>
            </a:r>
          </a:p>
        </p:txBody>
      </p:sp>
      <p:sp>
        <p:nvSpPr>
          <p:cNvPr id="98331" name="Text Box 99"/>
          <p:cNvSpPr txBox="1">
            <a:spLocks noChangeArrowheads="1"/>
          </p:cNvSpPr>
          <p:nvPr/>
        </p:nvSpPr>
        <p:spPr bwMode="auto">
          <a:xfrm>
            <a:off x="8220075" y="3216275"/>
            <a:ext cx="682625" cy="446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lIns="0" rIns="0" anchor="ctr"/>
          <a:lstStyle>
            <a:lvl1pPr eaLnBrk="0" hangingPunct="0">
              <a:defRPr sz="2400">
                <a:solidFill>
                  <a:schemeClr val="tx1"/>
                </a:solidFill>
                <a:latin typeface="Arial Narrow" pitchFamily="34" charset="0"/>
                <a:ea typeface="ＭＳ Ｐゴシック"/>
                <a:cs typeface="ＭＳ Ｐゴシック"/>
              </a:defRPr>
            </a:lvl1pPr>
            <a:lvl2pPr marL="742950" indent="-285750" eaLnBrk="0" hangingPunct="0">
              <a:defRPr sz="2400">
                <a:solidFill>
                  <a:schemeClr val="tx1"/>
                </a:solidFill>
                <a:latin typeface="Arial Narrow" pitchFamily="34" charset="0"/>
                <a:ea typeface="ＭＳ Ｐゴシック"/>
                <a:cs typeface="ＭＳ Ｐゴシック"/>
              </a:defRPr>
            </a:lvl2pPr>
            <a:lvl3pPr marL="1143000" indent="-228600" eaLnBrk="0" hangingPunct="0">
              <a:defRPr sz="2400">
                <a:solidFill>
                  <a:schemeClr val="tx1"/>
                </a:solidFill>
                <a:latin typeface="Arial Narrow" pitchFamily="34" charset="0"/>
                <a:ea typeface="ＭＳ Ｐゴシック"/>
                <a:cs typeface="ＭＳ Ｐゴシック"/>
              </a:defRPr>
            </a:lvl3pPr>
            <a:lvl4pPr marL="1600200" indent="-228600" eaLnBrk="0" hangingPunct="0">
              <a:defRPr sz="2400">
                <a:solidFill>
                  <a:schemeClr val="tx1"/>
                </a:solidFill>
                <a:latin typeface="Arial Narrow" pitchFamily="34" charset="0"/>
                <a:ea typeface="ＭＳ Ｐゴシック"/>
                <a:cs typeface="ＭＳ Ｐゴシック"/>
              </a:defRPr>
            </a:lvl4pPr>
            <a:lvl5pPr marL="2057400" indent="-228600" eaLnBrk="0" hangingPunct="0">
              <a:defRPr sz="2400">
                <a:solidFill>
                  <a:schemeClr val="tx1"/>
                </a:solidFill>
                <a:latin typeface="Arial Narrow" pitchFamily="34" charset="0"/>
                <a:ea typeface="ＭＳ Ｐゴシック"/>
                <a:cs typeface="ＭＳ Ｐゴシック"/>
              </a:defRPr>
            </a:lvl5pPr>
            <a:lvl6pPr marL="25146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6pPr>
            <a:lvl7pPr marL="29718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7pPr>
            <a:lvl8pPr marL="34290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8pPr>
            <a:lvl9pPr marL="38862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9pPr>
          </a:lstStyle>
          <a:p>
            <a:pPr algn="ctr" eaLnBrk="1" hangingPunct="1">
              <a:spcBef>
                <a:spcPct val="50000"/>
              </a:spcBef>
            </a:pPr>
            <a:r>
              <a:rPr lang="en-US" b="1">
                <a:latin typeface="Calibri" pitchFamily="34" charset="0"/>
                <a:sym typeface="Wingdings" pitchFamily="2" charset="2"/>
              </a:rPr>
              <a:t></a:t>
            </a:r>
          </a:p>
        </p:txBody>
      </p:sp>
      <p:sp>
        <p:nvSpPr>
          <p:cNvPr id="98332" name="Rectangle 5"/>
          <p:cNvSpPr>
            <a:spLocks noChangeArrowheads="1"/>
          </p:cNvSpPr>
          <p:nvPr/>
        </p:nvSpPr>
        <p:spPr bwMode="auto">
          <a:xfrm>
            <a:off x="4765675" y="5526088"/>
            <a:ext cx="4148138" cy="576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lgn="ctr">
                <a:solidFill>
                  <a:srgbClr val="000000"/>
                </a:solidFill>
                <a:miter lim="800000"/>
                <a:headEnd/>
                <a:tailEnd/>
              </a14:hiddenLine>
            </a:ext>
          </a:extLst>
        </p:spPr>
        <p:txBody>
          <a:bodyPr bIns="0"/>
          <a:lstStyle/>
          <a:p>
            <a:pPr>
              <a:spcBef>
                <a:spcPts val="150"/>
              </a:spcBef>
            </a:pPr>
            <a:r>
              <a:rPr lang="en-CA" sz="1100" b="1" i="1"/>
              <a:t>ExxonMobil has a limited history of partnership, preferring instead to purchase and operate material positions independently</a:t>
            </a:r>
            <a:endParaRPr lang="en-US" sz="1100" b="1" i="1"/>
          </a:p>
        </p:txBody>
      </p:sp>
    </p:spTree>
  </p:cSld>
  <p:clrMapOvr>
    <a:masterClrMapping/>
  </p:clrMapOvr>
  <p:transition spd="slow"/>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title"/>
          </p:nvPr>
        </p:nvSpPr>
        <p:spPr bwMode="auto">
          <a:xfrm>
            <a:off x="457200" y="0"/>
            <a:ext cx="8229600" cy="733425"/>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pPr eaLnBrk="1" hangingPunct="1"/>
            <a:r>
              <a:rPr lang="en-US" smtClean="0">
                <a:ea typeface="ＭＳ Ｐゴシック"/>
              </a:rPr>
              <a:t>ExxonMobil:  Global Areas of Upstream Operations</a:t>
            </a:r>
          </a:p>
        </p:txBody>
      </p:sp>
      <p:sp>
        <p:nvSpPr>
          <p:cNvPr id="1028" name="AutoShape 40219"/>
          <p:cNvSpPr>
            <a:spLocks noChangeAspect="1" noChangeArrowheads="1" noTextEdit="1"/>
          </p:cNvSpPr>
          <p:nvPr/>
        </p:nvSpPr>
        <p:spPr bwMode="auto">
          <a:xfrm>
            <a:off x="152400" y="0"/>
            <a:ext cx="8931275"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1029" name="Freeform 40538"/>
          <p:cNvSpPr>
            <a:spLocks/>
          </p:cNvSpPr>
          <p:nvPr/>
        </p:nvSpPr>
        <p:spPr bwMode="auto">
          <a:xfrm>
            <a:off x="-287338" y="4254500"/>
            <a:ext cx="3175" cy="6350"/>
          </a:xfrm>
          <a:custGeom>
            <a:avLst/>
            <a:gdLst>
              <a:gd name="T0" fmla="*/ 0 w 2"/>
              <a:gd name="T1" fmla="*/ 0 h 4"/>
              <a:gd name="T2" fmla="*/ 2147483647 w 2"/>
              <a:gd name="T3" fmla="*/ 2147483647 h 4"/>
              <a:gd name="T4" fmla="*/ 2147483647 w 2"/>
              <a:gd name="T5" fmla="*/ 2147483647 h 4"/>
              <a:gd name="T6" fmla="*/ 0 w 2"/>
              <a:gd name="T7" fmla="*/ 2147483647 h 4"/>
              <a:gd name="T8" fmla="*/ 0 w 2"/>
              <a:gd name="T9" fmla="*/ 0 h 4"/>
              <a:gd name="T10" fmla="*/ 0 60000 65536"/>
              <a:gd name="T11" fmla="*/ 0 60000 65536"/>
              <a:gd name="T12" fmla="*/ 0 60000 65536"/>
              <a:gd name="T13" fmla="*/ 0 60000 65536"/>
              <a:gd name="T14" fmla="*/ 0 60000 65536"/>
              <a:gd name="T15" fmla="*/ 0 w 2"/>
              <a:gd name="T16" fmla="*/ 0 h 4"/>
              <a:gd name="T17" fmla="*/ 2 w 2"/>
              <a:gd name="T18" fmla="*/ 4 h 4"/>
            </a:gdLst>
            <a:ahLst/>
            <a:cxnLst>
              <a:cxn ang="T10">
                <a:pos x="T0" y="T1"/>
              </a:cxn>
              <a:cxn ang="T11">
                <a:pos x="T2" y="T3"/>
              </a:cxn>
              <a:cxn ang="T12">
                <a:pos x="T4" y="T5"/>
              </a:cxn>
              <a:cxn ang="T13">
                <a:pos x="T6" y="T7"/>
              </a:cxn>
              <a:cxn ang="T14">
                <a:pos x="T8" y="T9"/>
              </a:cxn>
            </a:cxnLst>
            <a:rect l="T15" t="T16" r="T17" b="T18"/>
            <a:pathLst>
              <a:path w="2" h="4">
                <a:moveTo>
                  <a:pt x="0" y="0"/>
                </a:moveTo>
                <a:lnTo>
                  <a:pt x="2" y="1"/>
                </a:lnTo>
                <a:lnTo>
                  <a:pt x="1" y="4"/>
                </a:lnTo>
                <a:lnTo>
                  <a:pt x="0" y="3"/>
                </a:lnTo>
                <a:lnTo>
                  <a:pt x="0" y="0"/>
                </a:lnTo>
                <a:close/>
              </a:path>
            </a:pathLst>
          </a:custGeom>
          <a:solidFill>
            <a:srgbClr val="FFFFFF"/>
          </a:solidFill>
          <a:ln w="4763">
            <a:solidFill>
              <a:srgbClr val="6E6E6E"/>
            </a:solidFill>
            <a:prstDash val="solid"/>
            <a:round/>
            <a:headEnd/>
            <a:tailEnd/>
          </a:ln>
        </p:spPr>
        <p:txBody>
          <a:bodyPr/>
          <a:lstStyle/>
          <a:p>
            <a:endParaRPr lang="en-US"/>
          </a:p>
        </p:txBody>
      </p:sp>
      <p:graphicFrame>
        <p:nvGraphicFramePr>
          <p:cNvPr id="563" name="Table 562"/>
          <p:cNvGraphicFramePr>
            <a:graphicFrameLocks noGrp="1"/>
          </p:cNvGraphicFramePr>
          <p:nvPr/>
        </p:nvGraphicFramePr>
        <p:xfrm>
          <a:off x="7315200" y="3733800"/>
          <a:ext cx="1219200" cy="1524000"/>
        </p:xfrm>
        <a:graphic>
          <a:graphicData uri="http://schemas.openxmlformats.org/drawingml/2006/table">
            <a:tbl>
              <a:tblPr firstRow="1" bandRow="1">
                <a:tableStyleId>{5C22544A-7EE6-4342-B048-85BDC9FD1C3A}</a:tableStyleId>
              </a:tblPr>
              <a:tblGrid>
                <a:gridCol w="917303"/>
                <a:gridCol w="301897"/>
              </a:tblGrid>
              <a:tr h="304800">
                <a:tc>
                  <a:txBody>
                    <a:bodyPr/>
                    <a:lstStyle/>
                    <a:p>
                      <a:pPr algn="r"/>
                      <a:r>
                        <a:rPr lang="en-US" sz="1200" b="0" dirty="0" smtClean="0">
                          <a:solidFill>
                            <a:schemeClr val="tx1"/>
                          </a:solidFill>
                        </a:rPr>
                        <a:t>Core</a:t>
                      </a:r>
                      <a:endParaRPr lang="en-US" sz="1200" b="0" dirty="0">
                        <a:solidFill>
                          <a:schemeClr val="tx1"/>
                        </a:solidFill>
                      </a:endParaRPr>
                    </a:p>
                  </a:txBody>
                  <a:tcPr marT="91440" marB="0">
                    <a:solidFill>
                      <a:schemeClr val="bg1"/>
                    </a:solidFill>
                  </a:tcPr>
                </a:tc>
                <a:tc>
                  <a:txBody>
                    <a:bodyPr/>
                    <a:lstStyle/>
                    <a:p>
                      <a:endParaRPr lang="en-US" sz="1200" b="0" dirty="0">
                        <a:solidFill>
                          <a:schemeClr val="tx1"/>
                        </a:solidFill>
                      </a:endParaRPr>
                    </a:p>
                  </a:txBody>
                  <a:tcPr>
                    <a:solidFill>
                      <a:srgbClr val="FFFF00"/>
                    </a:solidFill>
                  </a:tcPr>
                </a:tc>
              </a:tr>
              <a:tr h="304800">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1200" b="0" dirty="0" smtClean="0">
                          <a:solidFill>
                            <a:schemeClr val="tx1"/>
                          </a:solidFill>
                        </a:rPr>
                        <a:t>New Venture</a:t>
                      </a:r>
                    </a:p>
                  </a:txBody>
                  <a:tcPr marT="91440" marB="0">
                    <a:solidFill>
                      <a:schemeClr val="bg1"/>
                    </a:solidFill>
                  </a:tcPr>
                </a:tc>
                <a:tc>
                  <a:txBody>
                    <a:bodyPr/>
                    <a:lstStyle/>
                    <a:p>
                      <a:endParaRPr lang="en-US" sz="1200" b="0" dirty="0">
                        <a:solidFill>
                          <a:schemeClr val="tx1"/>
                        </a:solidFill>
                      </a:endParaRPr>
                    </a:p>
                  </a:txBody>
                  <a:tcPr>
                    <a:solidFill>
                      <a:srgbClr val="FFC000"/>
                    </a:solidFill>
                  </a:tcPr>
                </a:tc>
              </a:tr>
              <a:tr h="304800">
                <a:tc>
                  <a:txBody>
                    <a:bodyPr/>
                    <a:lstStyle/>
                    <a:p>
                      <a:pPr algn="r"/>
                      <a:r>
                        <a:rPr lang="en-US" sz="1200" b="0" dirty="0" smtClean="0">
                          <a:solidFill>
                            <a:schemeClr val="tx1"/>
                          </a:solidFill>
                        </a:rPr>
                        <a:t>Focus</a:t>
                      </a:r>
                      <a:endParaRPr lang="en-US" sz="1200" b="0" dirty="0">
                        <a:solidFill>
                          <a:schemeClr val="tx1"/>
                        </a:solidFill>
                      </a:endParaRPr>
                    </a:p>
                  </a:txBody>
                  <a:tcPr marT="91440" marB="0">
                    <a:solidFill>
                      <a:schemeClr val="bg1"/>
                    </a:solidFill>
                  </a:tcPr>
                </a:tc>
                <a:tc>
                  <a:txBody>
                    <a:bodyPr/>
                    <a:lstStyle/>
                    <a:p>
                      <a:endParaRPr lang="en-US" sz="1200" b="0" dirty="0">
                        <a:solidFill>
                          <a:schemeClr val="tx1"/>
                        </a:solidFill>
                      </a:endParaRPr>
                    </a:p>
                  </a:txBody>
                  <a:tcPr>
                    <a:solidFill>
                      <a:srgbClr val="7030A0"/>
                    </a:solidFill>
                  </a:tcPr>
                </a:tc>
              </a:tr>
              <a:tr h="304800">
                <a:tc>
                  <a:txBody>
                    <a:bodyPr/>
                    <a:lstStyle/>
                    <a:p>
                      <a:pPr algn="r"/>
                      <a:r>
                        <a:rPr lang="en-US" sz="1200" b="0" dirty="0" smtClean="0">
                          <a:solidFill>
                            <a:schemeClr val="tx1"/>
                          </a:solidFill>
                        </a:rPr>
                        <a:t>Harvest</a:t>
                      </a:r>
                      <a:endParaRPr lang="en-US" sz="1200" b="0" dirty="0">
                        <a:solidFill>
                          <a:schemeClr val="tx1"/>
                        </a:solidFill>
                      </a:endParaRPr>
                    </a:p>
                  </a:txBody>
                  <a:tcPr marT="91440" marB="0">
                    <a:solidFill>
                      <a:schemeClr val="bg1"/>
                    </a:solidFill>
                  </a:tcPr>
                </a:tc>
                <a:tc>
                  <a:txBody>
                    <a:bodyPr/>
                    <a:lstStyle/>
                    <a:p>
                      <a:endParaRPr lang="en-US" sz="1200" b="0" dirty="0">
                        <a:solidFill>
                          <a:schemeClr val="tx1"/>
                        </a:solidFill>
                      </a:endParaRPr>
                    </a:p>
                  </a:txBody>
                  <a:tcPr>
                    <a:solidFill>
                      <a:srgbClr val="00B0F0"/>
                    </a:solidFill>
                  </a:tcPr>
                </a:tc>
              </a:tr>
              <a:tr h="304800">
                <a:tc>
                  <a:txBody>
                    <a:bodyPr/>
                    <a:lstStyle/>
                    <a:p>
                      <a:pPr algn="r"/>
                      <a:r>
                        <a:rPr lang="en-US" sz="1200" b="0" dirty="0" smtClean="0">
                          <a:solidFill>
                            <a:schemeClr val="tx1"/>
                          </a:solidFill>
                        </a:rPr>
                        <a:t>Exit</a:t>
                      </a:r>
                      <a:endParaRPr lang="en-US" sz="1200" b="0" dirty="0">
                        <a:solidFill>
                          <a:schemeClr val="tx1"/>
                        </a:solidFill>
                      </a:endParaRPr>
                    </a:p>
                  </a:txBody>
                  <a:tcPr marT="91440" marB="0">
                    <a:solidFill>
                      <a:schemeClr val="bg1"/>
                    </a:solidFill>
                  </a:tcPr>
                </a:tc>
                <a:tc>
                  <a:txBody>
                    <a:bodyPr/>
                    <a:lstStyle/>
                    <a:p>
                      <a:endParaRPr lang="en-US" sz="1200" b="0" dirty="0">
                        <a:solidFill>
                          <a:schemeClr val="tx1"/>
                        </a:solidFill>
                      </a:endParaRPr>
                    </a:p>
                  </a:txBody>
                  <a:tcPr marT="0">
                    <a:solidFill>
                      <a:schemeClr val="bg1">
                        <a:lumMod val="50000"/>
                      </a:schemeClr>
                    </a:solidFill>
                  </a:tcPr>
                </a:tc>
              </a:tr>
            </a:tbl>
          </a:graphicData>
        </a:graphic>
      </p:graphicFrame>
      <p:graphicFrame>
        <p:nvGraphicFramePr>
          <p:cNvPr id="567" name="Table 566"/>
          <p:cNvGraphicFramePr>
            <a:graphicFrameLocks noGrp="1"/>
          </p:cNvGraphicFramePr>
          <p:nvPr/>
        </p:nvGraphicFramePr>
        <p:xfrm>
          <a:off x="304800" y="887413"/>
          <a:ext cx="2209800" cy="5394330"/>
        </p:xfrm>
        <a:graphic>
          <a:graphicData uri="http://schemas.openxmlformats.org/drawingml/2006/table">
            <a:tbl>
              <a:tblPr firstRow="1" bandRow="1">
                <a:tableStyleId>{5C22544A-7EE6-4342-B048-85BDC9FD1C3A}</a:tableStyleId>
              </a:tblPr>
              <a:tblGrid>
                <a:gridCol w="828675"/>
                <a:gridCol w="644525"/>
                <a:gridCol w="736600"/>
              </a:tblGrid>
              <a:tr h="401305">
                <a:tc>
                  <a:txBody>
                    <a:bodyPr/>
                    <a:lstStyle/>
                    <a:p>
                      <a:pPr algn="ctr"/>
                      <a:r>
                        <a:rPr lang="en-US" sz="1100" dirty="0" smtClean="0"/>
                        <a:t>Country</a:t>
                      </a:r>
                      <a:endParaRPr lang="en-US" sz="1100" dirty="0"/>
                    </a:p>
                  </a:txBody>
                  <a:tcPr marT="27435" marB="27435" anchor="ctr"/>
                </a:tc>
                <a:tc>
                  <a:txBody>
                    <a:bodyPr/>
                    <a:lstStyle/>
                    <a:p>
                      <a:pPr algn="ctr"/>
                      <a:r>
                        <a:rPr lang="en-US" sz="1100" dirty="0" smtClean="0"/>
                        <a:t>Liquids</a:t>
                      </a:r>
                    </a:p>
                    <a:p>
                      <a:pPr algn="ctr"/>
                      <a:r>
                        <a:rPr lang="en-US" sz="1100" dirty="0" smtClean="0"/>
                        <a:t>(mboe/d)</a:t>
                      </a:r>
                      <a:endParaRPr lang="en-US" sz="1100" dirty="0"/>
                    </a:p>
                  </a:txBody>
                  <a:tcPr marL="9144" marR="9144" marT="27435" marB="27435" anchor="ctr"/>
                </a:tc>
                <a:tc>
                  <a:txBody>
                    <a:bodyPr/>
                    <a:lstStyle/>
                    <a:p>
                      <a:pPr algn="ctr"/>
                      <a:r>
                        <a:rPr lang="en-US" sz="1100" dirty="0" smtClean="0"/>
                        <a:t>Gas</a:t>
                      </a:r>
                    </a:p>
                    <a:p>
                      <a:pPr algn="ctr"/>
                      <a:r>
                        <a:rPr lang="en-US" sz="1100" dirty="0" smtClean="0"/>
                        <a:t>(mboe/d)</a:t>
                      </a:r>
                      <a:endParaRPr lang="en-US" sz="1100" dirty="0"/>
                    </a:p>
                  </a:txBody>
                  <a:tcPr marL="9144" marR="9144" marT="27435" marB="27435" anchor="ctr"/>
                </a:tc>
              </a:tr>
              <a:tr h="214985">
                <a:tc>
                  <a:txBody>
                    <a:bodyPr/>
                    <a:lstStyle/>
                    <a:p>
                      <a:pPr algn="ctr"/>
                      <a:r>
                        <a:rPr lang="en-US" sz="900" dirty="0" smtClean="0"/>
                        <a:t>Qatar</a:t>
                      </a:r>
                      <a:endParaRPr lang="en-US" sz="900" dirty="0"/>
                    </a:p>
                  </a:txBody>
                  <a:tcPr marT="27435" marB="27435" anchor="ctr">
                    <a:solidFill>
                      <a:srgbClr val="FFFF00"/>
                    </a:solidFill>
                  </a:tcPr>
                </a:tc>
                <a:tc>
                  <a:txBody>
                    <a:bodyPr/>
                    <a:lstStyle/>
                    <a:p>
                      <a:pPr algn="ctr"/>
                      <a:r>
                        <a:rPr lang="en-US" sz="900" dirty="0" smtClean="0"/>
                        <a:t>232</a:t>
                      </a:r>
                      <a:endParaRPr lang="en-US" sz="900" dirty="0"/>
                    </a:p>
                  </a:txBody>
                  <a:tcPr marT="27435" marB="27435" anchor="ctr"/>
                </a:tc>
                <a:tc>
                  <a:txBody>
                    <a:bodyPr/>
                    <a:lstStyle/>
                    <a:p>
                      <a:pPr algn="ctr"/>
                      <a:r>
                        <a:rPr lang="en-US" sz="900" dirty="0" smtClean="0"/>
                        <a:t>644</a:t>
                      </a:r>
                      <a:endParaRPr lang="en-US" sz="900" dirty="0"/>
                    </a:p>
                  </a:txBody>
                  <a:tcPr marT="27435" marB="27435" anchor="ctr"/>
                </a:tc>
              </a:tr>
              <a:tr h="214985">
                <a:tc>
                  <a:txBody>
                    <a:bodyPr/>
                    <a:lstStyle/>
                    <a:p>
                      <a:pPr algn="ctr"/>
                      <a:r>
                        <a:rPr lang="en-US" sz="900" dirty="0" smtClean="0"/>
                        <a:t>USA</a:t>
                      </a:r>
                      <a:endParaRPr lang="en-US" sz="900" dirty="0"/>
                    </a:p>
                  </a:txBody>
                  <a:tcPr marT="27435" marB="27435" anchor="ctr">
                    <a:solidFill>
                      <a:srgbClr val="FFFF00"/>
                    </a:solidFill>
                  </a:tcPr>
                </a:tc>
                <a:tc>
                  <a:txBody>
                    <a:bodyPr/>
                    <a:lstStyle/>
                    <a:p>
                      <a:pPr algn="ctr"/>
                      <a:r>
                        <a:rPr lang="en-US" sz="900" dirty="0" smtClean="0"/>
                        <a:t>408</a:t>
                      </a:r>
                      <a:endParaRPr lang="en-US" sz="900" dirty="0"/>
                    </a:p>
                  </a:txBody>
                  <a:tcPr marT="27435" marB="27435" anchor="ctr"/>
                </a:tc>
                <a:tc>
                  <a:txBody>
                    <a:bodyPr/>
                    <a:lstStyle/>
                    <a:p>
                      <a:pPr algn="ctr"/>
                      <a:r>
                        <a:rPr lang="en-US" sz="900" dirty="0" smtClean="0"/>
                        <a:t>433</a:t>
                      </a:r>
                      <a:endParaRPr lang="en-US" sz="900" dirty="0"/>
                    </a:p>
                  </a:txBody>
                  <a:tcPr marT="27435" marB="27435" anchor="ctr"/>
                </a:tc>
              </a:tr>
              <a:tr h="214985">
                <a:tc>
                  <a:txBody>
                    <a:bodyPr/>
                    <a:lstStyle/>
                    <a:p>
                      <a:pPr algn="ctr"/>
                      <a:r>
                        <a:rPr lang="en-US" sz="900" dirty="0" smtClean="0"/>
                        <a:t>Nigeria</a:t>
                      </a:r>
                      <a:endParaRPr lang="en-US" sz="900" dirty="0"/>
                    </a:p>
                  </a:txBody>
                  <a:tcPr marT="27435" marB="27435" anchor="ctr">
                    <a:solidFill>
                      <a:srgbClr val="FFFF00"/>
                    </a:solidFill>
                  </a:tcPr>
                </a:tc>
                <a:tc>
                  <a:txBody>
                    <a:bodyPr/>
                    <a:lstStyle/>
                    <a:p>
                      <a:pPr algn="ctr"/>
                      <a:r>
                        <a:rPr lang="en-US" sz="900" dirty="0" smtClean="0"/>
                        <a:t>391</a:t>
                      </a:r>
                      <a:endParaRPr lang="en-US" sz="900" dirty="0"/>
                    </a:p>
                  </a:txBody>
                  <a:tcPr marT="27435" marB="27435" anchor="ctr"/>
                </a:tc>
                <a:tc>
                  <a:txBody>
                    <a:bodyPr/>
                    <a:lstStyle/>
                    <a:p>
                      <a:pPr algn="ctr"/>
                      <a:r>
                        <a:rPr lang="en-US" sz="900" dirty="0" smtClean="0"/>
                        <a:t>2</a:t>
                      </a:r>
                      <a:endParaRPr lang="en-US" sz="900" dirty="0"/>
                    </a:p>
                  </a:txBody>
                  <a:tcPr marT="27435" marB="27435" anchor="ctr"/>
                </a:tc>
              </a:tr>
              <a:tr h="214985">
                <a:tc>
                  <a:txBody>
                    <a:bodyPr/>
                    <a:lstStyle/>
                    <a:p>
                      <a:pPr algn="ctr"/>
                      <a:r>
                        <a:rPr lang="en-US" sz="900" dirty="0" smtClean="0"/>
                        <a:t>Norway</a:t>
                      </a:r>
                      <a:endParaRPr lang="en-US" sz="900" dirty="0"/>
                    </a:p>
                  </a:txBody>
                  <a:tcPr marT="27435" marB="27435" anchor="ctr">
                    <a:solidFill>
                      <a:srgbClr val="FFFF00"/>
                    </a:solidFill>
                  </a:tcPr>
                </a:tc>
                <a:tc>
                  <a:txBody>
                    <a:bodyPr/>
                    <a:lstStyle/>
                    <a:p>
                      <a:pPr algn="ctr"/>
                      <a:r>
                        <a:rPr lang="en-US" sz="900" dirty="0" smtClean="0"/>
                        <a:t>246</a:t>
                      </a:r>
                      <a:endParaRPr lang="en-US" sz="900" dirty="0"/>
                    </a:p>
                  </a:txBody>
                  <a:tcPr marT="27435" marB="27435" anchor="ctr"/>
                </a:tc>
                <a:tc>
                  <a:txBody>
                    <a:bodyPr/>
                    <a:lstStyle/>
                    <a:p>
                      <a:pPr algn="ctr"/>
                      <a:r>
                        <a:rPr lang="en-US" sz="900" dirty="0" smtClean="0"/>
                        <a:t>117</a:t>
                      </a:r>
                      <a:endParaRPr lang="en-US" sz="900" dirty="0"/>
                    </a:p>
                  </a:txBody>
                  <a:tcPr marT="27435" marB="27435" anchor="ctr"/>
                </a:tc>
              </a:tr>
              <a:tr h="214985">
                <a:tc>
                  <a:txBody>
                    <a:bodyPr/>
                    <a:lstStyle/>
                    <a:p>
                      <a:pPr algn="ctr"/>
                      <a:r>
                        <a:rPr lang="en-US" sz="900" dirty="0" smtClean="0"/>
                        <a:t>Netherlands</a:t>
                      </a:r>
                      <a:endParaRPr lang="en-US" sz="900" dirty="0"/>
                    </a:p>
                  </a:txBody>
                  <a:tcPr marT="27435" marB="27435" anchor="ctr">
                    <a:solidFill>
                      <a:srgbClr val="FFFF00"/>
                    </a:solidFill>
                  </a:tcPr>
                </a:tc>
                <a:tc>
                  <a:txBody>
                    <a:bodyPr/>
                    <a:lstStyle/>
                    <a:p>
                      <a:pPr algn="ctr"/>
                      <a:r>
                        <a:rPr lang="en-US" sz="900" dirty="0" smtClean="0"/>
                        <a:t>0</a:t>
                      </a:r>
                      <a:endParaRPr lang="en-US" sz="900" dirty="0"/>
                    </a:p>
                  </a:txBody>
                  <a:tcPr marT="27435" marB="27435" anchor="ctr"/>
                </a:tc>
                <a:tc>
                  <a:txBody>
                    <a:bodyPr/>
                    <a:lstStyle/>
                    <a:p>
                      <a:pPr algn="ctr"/>
                      <a:r>
                        <a:rPr lang="en-US" sz="900" dirty="0" smtClean="0"/>
                        <a:t>340</a:t>
                      </a:r>
                      <a:endParaRPr lang="en-US" sz="900" dirty="0"/>
                    </a:p>
                  </a:txBody>
                  <a:tcPr marT="27435" marB="27435" anchor="ctr"/>
                </a:tc>
              </a:tr>
              <a:tr h="214985">
                <a:tc>
                  <a:txBody>
                    <a:bodyPr/>
                    <a:lstStyle/>
                    <a:p>
                      <a:pPr algn="ctr"/>
                      <a:r>
                        <a:rPr lang="en-US" sz="900" dirty="0" smtClean="0"/>
                        <a:t>Canada</a:t>
                      </a:r>
                      <a:endParaRPr lang="en-US" sz="900" dirty="0"/>
                    </a:p>
                  </a:txBody>
                  <a:tcPr marT="27435" marB="27435" anchor="ctr">
                    <a:solidFill>
                      <a:srgbClr val="FFFF00"/>
                    </a:solidFill>
                  </a:tcPr>
                </a:tc>
                <a:tc>
                  <a:txBody>
                    <a:bodyPr/>
                    <a:lstStyle/>
                    <a:p>
                      <a:pPr algn="ctr"/>
                      <a:r>
                        <a:rPr lang="en-US" sz="900" dirty="0" smtClean="0"/>
                        <a:t>242</a:t>
                      </a:r>
                      <a:endParaRPr lang="en-US" sz="900" dirty="0"/>
                    </a:p>
                  </a:txBody>
                  <a:tcPr marT="27435" marB="27435" anchor="ctr"/>
                </a:tc>
                <a:tc>
                  <a:txBody>
                    <a:bodyPr/>
                    <a:lstStyle/>
                    <a:p>
                      <a:pPr algn="ctr"/>
                      <a:r>
                        <a:rPr lang="en-US" sz="900" dirty="0" smtClean="0"/>
                        <a:t>86</a:t>
                      </a:r>
                      <a:endParaRPr lang="en-US" sz="900" dirty="0"/>
                    </a:p>
                  </a:txBody>
                  <a:tcPr marT="27435" marB="27435" anchor="ctr"/>
                </a:tc>
              </a:tr>
              <a:tr h="214985">
                <a:tc>
                  <a:txBody>
                    <a:bodyPr/>
                    <a:lstStyle/>
                    <a:p>
                      <a:pPr algn="ctr"/>
                      <a:r>
                        <a:rPr lang="en-US" sz="900" dirty="0" smtClean="0"/>
                        <a:t>UAE</a:t>
                      </a:r>
                      <a:endParaRPr lang="en-US" sz="900" dirty="0"/>
                    </a:p>
                  </a:txBody>
                  <a:tcPr marT="27435" marB="27435" anchor="ctr">
                    <a:solidFill>
                      <a:srgbClr val="00B0F0"/>
                    </a:solidFill>
                  </a:tcPr>
                </a:tc>
                <a:tc>
                  <a:txBody>
                    <a:bodyPr/>
                    <a:lstStyle/>
                    <a:p>
                      <a:pPr algn="ctr"/>
                      <a:r>
                        <a:rPr lang="en-US" sz="900" dirty="0" smtClean="0"/>
                        <a:t>246</a:t>
                      </a:r>
                      <a:endParaRPr lang="en-US" sz="900" dirty="0"/>
                    </a:p>
                  </a:txBody>
                  <a:tcPr marT="27435" marB="27435" anchor="ctr"/>
                </a:tc>
                <a:tc>
                  <a:txBody>
                    <a:bodyPr/>
                    <a:lstStyle/>
                    <a:p>
                      <a:pPr algn="ctr"/>
                      <a:r>
                        <a:rPr lang="en-US" sz="900" dirty="0" smtClean="0"/>
                        <a:t>0</a:t>
                      </a:r>
                      <a:endParaRPr lang="en-US" sz="900" dirty="0"/>
                    </a:p>
                  </a:txBody>
                  <a:tcPr marT="27435" marB="27435" anchor="ctr"/>
                </a:tc>
              </a:tr>
              <a:tr h="343976">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900" dirty="0" smtClean="0">
                          <a:solidFill>
                            <a:srgbClr val="000000"/>
                          </a:solidFill>
                        </a:rPr>
                        <a:t>United Kingdom</a:t>
                      </a:r>
                    </a:p>
                  </a:txBody>
                  <a:tcPr marT="27435" marB="27435" anchor="ctr">
                    <a:solidFill>
                      <a:srgbClr val="00B0F0"/>
                    </a:solidFill>
                  </a:tcPr>
                </a:tc>
                <a:tc>
                  <a:txBody>
                    <a:bodyPr/>
                    <a:lstStyle/>
                    <a:p>
                      <a:pPr algn="ctr"/>
                      <a:r>
                        <a:rPr lang="en-US" sz="900" dirty="0" smtClean="0"/>
                        <a:t>80</a:t>
                      </a:r>
                      <a:endParaRPr lang="en-US" sz="900" dirty="0"/>
                    </a:p>
                  </a:txBody>
                  <a:tcPr marT="27435" marB="27435" anchor="ctr"/>
                </a:tc>
                <a:tc>
                  <a:txBody>
                    <a:bodyPr/>
                    <a:lstStyle/>
                    <a:p>
                      <a:pPr algn="ctr"/>
                      <a:r>
                        <a:rPr lang="en-US" sz="900" dirty="0" smtClean="0"/>
                        <a:t>92</a:t>
                      </a:r>
                      <a:endParaRPr lang="en-US" sz="900" dirty="0"/>
                    </a:p>
                  </a:txBody>
                  <a:tcPr marT="27435" marB="27435" anchor="ctr"/>
                </a:tc>
              </a:tr>
              <a:tr h="321103">
                <a:tc>
                  <a:txBody>
                    <a:bodyPr/>
                    <a:lstStyle/>
                    <a:p>
                      <a:pPr algn="ctr"/>
                      <a:r>
                        <a:rPr lang="en-US" sz="900" b="0" kern="1200" dirty="0" smtClean="0">
                          <a:solidFill>
                            <a:schemeClr val="bg1"/>
                          </a:solidFill>
                          <a:latin typeface="+mn-lt"/>
                          <a:ea typeface="+mn-ea"/>
                          <a:cs typeface="+mn-cs"/>
                        </a:rPr>
                        <a:t>Kazakhstan</a:t>
                      </a:r>
                      <a:endParaRPr lang="en-US" sz="900" dirty="0">
                        <a:solidFill>
                          <a:schemeClr val="bg1"/>
                        </a:solidFill>
                      </a:endParaRPr>
                    </a:p>
                  </a:txBody>
                  <a:tcPr marT="27435" marB="27435" anchor="ctr">
                    <a:solidFill>
                      <a:srgbClr val="7030A0"/>
                    </a:solidFill>
                  </a:tcPr>
                </a:tc>
                <a:tc>
                  <a:txBody>
                    <a:bodyPr/>
                    <a:lstStyle/>
                    <a:p>
                      <a:pPr algn="ctr"/>
                      <a:r>
                        <a:rPr lang="en-US" sz="900" dirty="0" smtClean="0"/>
                        <a:t>127</a:t>
                      </a:r>
                      <a:endParaRPr lang="en-US" sz="900" dirty="0"/>
                    </a:p>
                  </a:txBody>
                  <a:tcPr marT="27435" marB="27435" anchor="ctr"/>
                </a:tc>
                <a:tc>
                  <a:txBody>
                    <a:bodyPr/>
                    <a:lstStyle/>
                    <a:p>
                      <a:pPr algn="ctr"/>
                      <a:r>
                        <a:rPr lang="en-US" sz="900" dirty="0" smtClean="0"/>
                        <a:t>24</a:t>
                      </a:r>
                      <a:endParaRPr lang="en-US" sz="900" dirty="0"/>
                    </a:p>
                  </a:txBody>
                  <a:tcPr marT="27435" marB="27435" anchor="ctr"/>
                </a:tc>
              </a:tr>
              <a:tr h="214985">
                <a:tc>
                  <a:txBody>
                    <a:bodyPr/>
                    <a:lstStyle/>
                    <a:p>
                      <a:pPr algn="ctr"/>
                      <a:r>
                        <a:rPr lang="en-US" sz="900" dirty="0" smtClean="0">
                          <a:solidFill>
                            <a:schemeClr val="bg1"/>
                          </a:solidFill>
                        </a:rPr>
                        <a:t>Angola</a:t>
                      </a:r>
                      <a:endParaRPr lang="en-US" sz="900" dirty="0">
                        <a:solidFill>
                          <a:schemeClr val="bg1"/>
                        </a:solidFill>
                      </a:endParaRPr>
                    </a:p>
                  </a:txBody>
                  <a:tcPr marT="27435" marB="27435" anchor="ctr">
                    <a:solidFill>
                      <a:srgbClr val="7030A0"/>
                    </a:solidFill>
                  </a:tcPr>
                </a:tc>
                <a:tc>
                  <a:txBody>
                    <a:bodyPr/>
                    <a:lstStyle/>
                    <a:p>
                      <a:pPr algn="ctr"/>
                      <a:r>
                        <a:rPr lang="en-US" sz="900" dirty="0" smtClean="0"/>
                        <a:t>141</a:t>
                      </a:r>
                      <a:endParaRPr lang="en-US" sz="900" dirty="0"/>
                    </a:p>
                  </a:txBody>
                  <a:tcPr marT="27435" marB="27435" anchor="ctr"/>
                </a:tc>
                <a:tc>
                  <a:txBody>
                    <a:bodyPr/>
                    <a:lstStyle/>
                    <a:p>
                      <a:pPr algn="ctr"/>
                      <a:r>
                        <a:rPr lang="en-US" sz="900" dirty="0" smtClean="0"/>
                        <a:t>0</a:t>
                      </a:r>
                      <a:endParaRPr lang="en-US" sz="900" dirty="0"/>
                    </a:p>
                  </a:txBody>
                  <a:tcPr marT="27435" marB="27435" anchor="ctr"/>
                </a:tc>
              </a:tr>
              <a:tr h="214985">
                <a:tc>
                  <a:txBody>
                    <a:bodyPr/>
                    <a:lstStyle/>
                    <a:p>
                      <a:pPr algn="ctr"/>
                      <a:r>
                        <a:rPr lang="en-US" sz="900" kern="1200" dirty="0" smtClean="0">
                          <a:solidFill>
                            <a:schemeClr val="dk1"/>
                          </a:solidFill>
                          <a:latin typeface="+mn-lt"/>
                          <a:ea typeface="+mn-ea"/>
                          <a:cs typeface="+mn-cs"/>
                        </a:rPr>
                        <a:t>Malaysia</a:t>
                      </a:r>
                      <a:endParaRPr lang="en-US" sz="900" dirty="0"/>
                    </a:p>
                  </a:txBody>
                  <a:tcPr marT="27435" marB="27435" anchor="ctr">
                    <a:solidFill>
                      <a:srgbClr val="00B0F0"/>
                    </a:solidFill>
                  </a:tcPr>
                </a:tc>
                <a:tc>
                  <a:txBody>
                    <a:bodyPr/>
                    <a:lstStyle/>
                    <a:p>
                      <a:pPr algn="ctr"/>
                      <a:r>
                        <a:rPr lang="en-US" sz="900" dirty="0" smtClean="0"/>
                        <a:t>48</a:t>
                      </a:r>
                      <a:endParaRPr lang="en-US" sz="900" dirty="0"/>
                    </a:p>
                  </a:txBody>
                  <a:tcPr marT="27435" marB="27435" anchor="ctr"/>
                </a:tc>
                <a:tc>
                  <a:txBody>
                    <a:bodyPr/>
                    <a:lstStyle/>
                    <a:p>
                      <a:pPr algn="ctr"/>
                      <a:r>
                        <a:rPr lang="en-US" sz="900" dirty="0" smtClean="0"/>
                        <a:t>86</a:t>
                      </a:r>
                      <a:endParaRPr lang="en-US" sz="900" dirty="0"/>
                    </a:p>
                  </a:txBody>
                  <a:tcPr marT="27435" marB="27435" anchor="ctr"/>
                </a:tc>
              </a:tr>
              <a:tr h="214985">
                <a:tc>
                  <a:txBody>
                    <a:bodyPr/>
                    <a:lstStyle/>
                    <a:p>
                      <a:pPr algn="ctr"/>
                      <a:r>
                        <a:rPr lang="en-US" sz="900" kern="1200" dirty="0" smtClean="0">
                          <a:solidFill>
                            <a:schemeClr val="bg1"/>
                          </a:solidFill>
                          <a:latin typeface="+mn-lt"/>
                          <a:ea typeface="+mn-ea"/>
                          <a:cs typeface="+mn-cs"/>
                        </a:rPr>
                        <a:t>Australia</a:t>
                      </a:r>
                      <a:endParaRPr lang="en-US" sz="900" dirty="0">
                        <a:solidFill>
                          <a:schemeClr val="bg1"/>
                        </a:solidFill>
                      </a:endParaRPr>
                    </a:p>
                  </a:txBody>
                  <a:tcPr marT="27435" marB="27435" anchor="ctr">
                    <a:solidFill>
                      <a:srgbClr val="7030A0"/>
                    </a:solidFill>
                  </a:tcPr>
                </a:tc>
                <a:tc>
                  <a:txBody>
                    <a:bodyPr/>
                    <a:lstStyle/>
                    <a:p>
                      <a:pPr algn="ctr"/>
                      <a:r>
                        <a:rPr lang="en-US" sz="900" dirty="0" smtClean="0"/>
                        <a:t>51</a:t>
                      </a:r>
                      <a:endParaRPr lang="en-US" sz="900" dirty="0"/>
                    </a:p>
                  </a:txBody>
                  <a:tcPr marT="27435" marB="27435" anchor="ctr"/>
                </a:tc>
                <a:tc>
                  <a:txBody>
                    <a:bodyPr/>
                    <a:lstStyle/>
                    <a:p>
                      <a:pPr algn="ctr"/>
                      <a:r>
                        <a:rPr lang="en-US" sz="900" dirty="0" smtClean="0"/>
                        <a:t>55</a:t>
                      </a:r>
                      <a:endParaRPr lang="en-US" sz="900" dirty="0"/>
                    </a:p>
                  </a:txBody>
                  <a:tcPr marT="27435" marB="27435" anchor="ctr"/>
                </a:tc>
              </a:tr>
              <a:tr h="214985">
                <a:tc>
                  <a:txBody>
                    <a:bodyPr/>
                    <a:lstStyle/>
                    <a:p>
                      <a:pPr algn="ctr"/>
                      <a:r>
                        <a:rPr lang="en-US" sz="900" b="0" kern="1200" dirty="0" smtClean="0">
                          <a:solidFill>
                            <a:schemeClr val="dk1"/>
                          </a:solidFill>
                          <a:latin typeface="+mn-lt"/>
                          <a:ea typeface="+mn-ea"/>
                          <a:cs typeface="+mn-cs"/>
                        </a:rPr>
                        <a:t>Germany</a:t>
                      </a:r>
                      <a:endParaRPr lang="en-US" sz="900" dirty="0"/>
                    </a:p>
                  </a:txBody>
                  <a:tcPr marT="27435" marB="27435" anchor="ctr">
                    <a:solidFill>
                      <a:srgbClr val="00B0F0"/>
                    </a:solidFill>
                  </a:tcPr>
                </a:tc>
                <a:tc>
                  <a:txBody>
                    <a:bodyPr/>
                    <a:lstStyle/>
                    <a:p>
                      <a:pPr algn="ctr"/>
                      <a:r>
                        <a:rPr lang="en-US" sz="900" kern="1200" dirty="0" smtClean="0">
                          <a:solidFill>
                            <a:schemeClr val="dk1"/>
                          </a:solidFill>
                          <a:latin typeface="+mn-lt"/>
                          <a:ea typeface="+mn-ea"/>
                          <a:cs typeface="+mn-cs"/>
                        </a:rPr>
                        <a:t>0</a:t>
                      </a:r>
                      <a:endParaRPr lang="en-US" sz="900" kern="1200" dirty="0">
                        <a:solidFill>
                          <a:schemeClr val="dk1"/>
                        </a:solidFill>
                        <a:latin typeface="+mn-lt"/>
                        <a:ea typeface="+mn-ea"/>
                        <a:cs typeface="+mn-cs"/>
                      </a:endParaRPr>
                    </a:p>
                  </a:txBody>
                  <a:tcPr marT="27435" marB="27435" anchor="ctr"/>
                </a:tc>
                <a:tc>
                  <a:txBody>
                    <a:bodyPr/>
                    <a:lstStyle/>
                    <a:p>
                      <a:pPr algn="ctr"/>
                      <a:r>
                        <a:rPr lang="en-US" sz="900" kern="1200" dirty="0" smtClean="0">
                          <a:solidFill>
                            <a:schemeClr val="dk1"/>
                          </a:solidFill>
                          <a:latin typeface="+mn-lt"/>
                          <a:ea typeface="+mn-ea"/>
                          <a:cs typeface="+mn-cs"/>
                        </a:rPr>
                        <a:t>91</a:t>
                      </a:r>
                      <a:endParaRPr lang="en-US" sz="900" kern="1200" dirty="0">
                        <a:solidFill>
                          <a:schemeClr val="dk1"/>
                        </a:solidFill>
                        <a:latin typeface="+mn-lt"/>
                        <a:ea typeface="+mn-ea"/>
                        <a:cs typeface="+mn-cs"/>
                      </a:endParaRPr>
                    </a:p>
                  </a:txBody>
                  <a:tcPr marT="27435" marB="27435" anchor="ctr"/>
                </a:tc>
              </a:tr>
              <a:tr h="343976">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900" kern="1200" dirty="0" smtClean="0">
                          <a:solidFill>
                            <a:schemeClr val="dk1"/>
                          </a:solidFill>
                          <a:latin typeface="+mn-lt"/>
                          <a:ea typeface="+mn-ea"/>
                          <a:cs typeface="+mn-cs"/>
                        </a:rPr>
                        <a:t>Equatorial Guinea</a:t>
                      </a:r>
                    </a:p>
                  </a:txBody>
                  <a:tcPr marT="27435" marB="27435" anchor="ctr">
                    <a:solidFill>
                      <a:srgbClr val="00B0F0"/>
                    </a:solidFill>
                  </a:tcPr>
                </a:tc>
                <a:tc>
                  <a:txBody>
                    <a:bodyPr/>
                    <a:lstStyle/>
                    <a:p>
                      <a:pPr algn="ctr"/>
                      <a:r>
                        <a:rPr lang="en-US" sz="900" kern="1200" dirty="0" smtClean="0">
                          <a:solidFill>
                            <a:schemeClr val="dk1"/>
                          </a:solidFill>
                          <a:latin typeface="+mn-lt"/>
                          <a:ea typeface="+mn-ea"/>
                          <a:cs typeface="+mn-cs"/>
                        </a:rPr>
                        <a:t>53</a:t>
                      </a:r>
                      <a:endParaRPr lang="en-US" sz="900" kern="1200" dirty="0">
                        <a:solidFill>
                          <a:schemeClr val="dk1"/>
                        </a:solidFill>
                        <a:latin typeface="+mn-lt"/>
                        <a:ea typeface="+mn-ea"/>
                        <a:cs typeface="+mn-cs"/>
                      </a:endParaRPr>
                    </a:p>
                  </a:txBody>
                  <a:tcPr marT="27435" marB="27435" anchor="ctr"/>
                </a:tc>
                <a:tc>
                  <a:txBody>
                    <a:bodyPr/>
                    <a:lstStyle/>
                    <a:p>
                      <a:pPr algn="ctr"/>
                      <a:r>
                        <a:rPr lang="en-US" sz="900" kern="1200" dirty="0" smtClean="0">
                          <a:solidFill>
                            <a:schemeClr val="dk1"/>
                          </a:solidFill>
                          <a:latin typeface="+mn-lt"/>
                          <a:ea typeface="+mn-ea"/>
                          <a:cs typeface="+mn-cs"/>
                        </a:rPr>
                        <a:t>0</a:t>
                      </a:r>
                      <a:endParaRPr lang="en-US" sz="900" kern="1200" dirty="0">
                        <a:solidFill>
                          <a:schemeClr val="dk1"/>
                        </a:solidFill>
                        <a:latin typeface="+mn-lt"/>
                        <a:ea typeface="+mn-ea"/>
                        <a:cs typeface="+mn-cs"/>
                      </a:endParaRPr>
                    </a:p>
                  </a:txBody>
                  <a:tcPr marT="27435" marB="27435" anchor="ctr"/>
                </a:tc>
              </a:tr>
              <a:tr h="214985">
                <a:tc>
                  <a:txBody>
                    <a:bodyPr/>
                    <a:lstStyle/>
                    <a:p>
                      <a:pPr algn="ctr"/>
                      <a:r>
                        <a:rPr lang="en-US" sz="900" dirty="0" smtClean="0">
                          <a:solidFill>
                            <a:schemeClr val="bg1"/>
                          </a:solidFill>
                        </a:rPr>
                        <a:t>Russia</a:t>
                      </a:r>
                      <a:endParaRPr lang="en-US" sz="900" dirty="0">
                        <a:solidFill>
                          <a:schemeClr val="bg1"/>
                        </a:solidFill>
                      </a:endParaRPr>
                    </a:p>
                  </a:txBody>
                  <a:tcPr marT="27435" marB="27435" anchor="ctr">
                    <a:solidFill>
                      <a:srgbClr val="7030A0"/>
                    </a:solidFill>
                  </a:tcPr>
                </a:tc>
                <a:tc>
                  <a:txBody>
                    <a:bodyPr/>
                    <a:lstStyle/>
                    <a:p>
                      <a:pPr algn="ctr"/>
                      <a:r>
                        <a:rPr lang="en-US" sz="900" kern="1200" dirty="0" smtClean="0">
                          <a:solidFill>
                            <a:schemeClr val="dk1"/>
                          </a:solidFill>
                          <a:latin typeface="+mn-lt"/>
                          <a:ea typeface="+mn-ea"/>
                          <a:cs typeface="+mn-cs"/>
                        </a:rPr>
                        <a:t>43</a:t>
                      </a:r>
                      <a:endParaRPr lang="en-US" sz="900" kern="1200" dirty="0">
                        <a:solidFill>
                          <a:schemeClr val="dk1"/>
                        </a:solidFill>
                        <a:latin typeface="+mn-lt"/>
                        <a:ea typeface="+mn-ea"/>
                        <a:cs typeface="+mn-cs"/>
                      </a:endParaRPr>
                    </a:p>
                  </a:txBody>
                  <a:tcPr marT="27435" marB="27435" anchor="ctr"/>
                </a:tc>
                <a:tc>
                  <a:txBody>
                    <a:bodyPr/>
                    <a:lstStyle/>
                    <a:p>
                      <a:pPr algn="ctr"/>
                      <a:r>
                        <a:rPr lang="en-US" sz="900" kern="1200" dirty="0" smtClean="0">
                          <a:solidFill>
                            <a:schemeClr val="dk1"/>
                          </a:solidFill>
                          <a:latin typeface="+mn-lt"/>
                          <a:ea typeface="+mn-ea"/>
                          <a:cs typeface="+mn-cs"/>
                        </a:rPr>
                        <a:t>8</a:t>
                      </a:r>
                      <a:endParaRPr lang="en-US" sz="900" kern="1200" dirty="0">
                        <a:solidFill>
                          <a:schemeClr val="dk1"/>
                        </a:solidFill>
                        <a:latin typeface="+mn-lt"/>
                        <a:ea typeface="+mn-ea"/>
                        <a:cs typeface="+mn-cs"/>
                      </a:endParaRPr>
                    </a:p>
                  </a:txBody>
                  <a:tcPr marT="27435" marB="27435" anchor="ctr"/>
                </a:tc>
              </a:tr>
              <a:tr h="214985">
                <a:tc>
                  <a:txBody>
                    <a:bodyPr/>
                    <a:lstStyle/>
                    <a:p>
                      <a:pPr algn="ctr"/>
                      <a:r>
                        <a:rPr lang="en-US" sz="900" kern="1200" dirty="0" smtClean="0">
                          <a:solidFill>
                            <a:schemeClr val="bg1"/>
                          </a:solidFill>
                          <a:latin typeface="+mn-lt"/>
                          <a:ea typeface="+mn-ea"/>
                          <a:cs typeface="+mn-cs"/>
                        </a:rPr>
                        <a:t>Indonesia</a:t>
                      </a:r>
                      <a:endParaRPr lang="en-US" sz="900" dirty="0">
                        <a:solidFill>
                          <a:schemeClr val="bg1"/>
                        </a:solidFill>
                      </a:endParaRPr>
                    </a:p>
                  </a:txBody>
                  <a:tcPr marT="27435" marB="27435" anchor="ctr">
                    <a:solidFill>
                      <a:srgbClr val="7030A0"/>
                    </a:solidFill>
                  </a:tcPr>
                </a:tc>
                <a:tc>
                  <a:txBody>
                    <a:bodyPr/>
                    <a:lstStyle/>
                    <a:p>
                      <a:pPr algn="ctr"/>
                      <a:r>
                        <a:rPr lang="en-US" sz="900" kern="1200" dirty="0" smtClean="0">
                          <a:solidFill>
                            <a:schemeClr val="dk1"/>
                          </a:solidFill>
                          <a:latin typeface="+mn-lt"/>
                          <a:ea typeface="+mn-ea"/>
                          <a:cs typeface="+mn-cs"/>
                        </a:rPr>
                        <a:t>13</a:t>
                      </a:r>
                      <a:endParaRPr lang="en-US" sz="900" kern="1200" dirty="0">
                        <a:solidFill>
                          <a:schemeClr val="dk1"/>
                        </a:solidFill>
                        <a:latin typeface="+mn-lt"/>
                        <a:ea typeface="+mn-ea"/>
                        <a:cs typeface="+mn-cs"/>
                      </a:endParaRPr>
                    </a:p>
                  </a:txBody>
                  <a:tcPr marT="27435" marB="27435" anchor="ctr"/>
                </a:tc>
                <a:tc>
                  <a:txBody>
                    <a:bodyPr/>
                    <a:lstStyle/>
                    <a:p>
                      <a:pPr algn="ctr"/>
                      <a:r>
                        <a:rPr lang="en-US" sz="900" kern="1200" dirty="0" smtClean="0">
                          <a:solidFill>
                            <a:schemeClr val="dk1"/>
                          </a:solidFill>
                          <a:latin typeface="+mn-lt"/>
                          <a:ea typeface="+mn-ea"/>
                          <a:cs typeface="+mn-cs"/>
                        </a:rPr>
                        <a:t>36</a:t>
                      </a:r>
                      <a:endParaRPr lang="en-US" sz="900" kern="1200" dirty="0">
                        <a:solidFill>
                          <a:schemeClr val="dk1"/>
                        </a:solidFill>
                        <a:latin typeface="+mn-lt"/>
                        <a:ea typeface="+mn-ea"/>
                        <a:cs typeface="+mn-cs"/>
                      </a:endParaRPr>
                    </a:p>
                  </a:txBody>
                  <a:tcPr marT="27435" marB="27435" anchor="ctr"/>
                </a:tc>
              </a:tr>
              <a:tr h="214985">
                <a:tc>
                  <a:txBody>
                    <a:bodyPr/>
                    <a:lstStyle/>
                    <a:p>
                      <a:pPr algn="ctr"/>
                      <a:r>
                        <a:rPr lang="en-US" sz="900" dirty="0" smtClean="0"/>
                        <a:t>Chad</a:t>
                      </a:r>
                      <a:endParaRPr lang="en-US" sz="900" dirty="0"/>
                    </a:p>
                  </a:txBody>
                  <a:tcPr marT="27435" marB="27435" anchor="ctr">
                    <a:solidFill>
                      <a:srgbClr val="00B0F0"/>
                    </a:solidFill>
                  </a:tcPr>
                </a:tc>
                <a:tc>
                  <a:txBody>
                    <a:bodyPr/>
                    <a:lstStyle/>
                    <a:p>
                      <a:pPr algn="ctr"/>
                      <a:r>
                        <a:rPr lang="en-US" sz="900" kern="1200" dirty="0" smtClean="0">
                          <a:solidFill>
                            <a:schemeClr val="dk1"/>
                          </a:solidFill>
                          <a:latin typeface="+mn-lt"/>
                          <a:ea typeface="+mn-ea"/>
                          <a:cs typeface="+mn-cs"/>
                        </a:rPr>
                        <a:t>43</a:t>
                      </a:r>
                      <a:endParaRPr lang="en-US" sz="900" kern="1200" dirty="0">
                        <a:solidFill>
                          <a:schemeClr val="dk1"/>
                        </a:solidFill>
                        <a:latin typeface="+mn-lt"/>
                        <a:ea typeface="+mn-ea"/>
                        <a:cs typeface="+mn-cs"/>
                      </a:endParaRPr>
                    </a:p>
                  </a:txBody>
                  <a:tcPr marT="27435" marB="27435" anchor="ctr"/>
                </a:tc>
                <a:tc>
                  <a:txBody>
                    <a:bodyPr/>
                    <a:lstStyle/>
                    <a:p>
                      <a:pPr algn="ctr"/>
                      <a:r>
                        <a:rPr lang="en-US" sz="900" kern="1200" dirty="0" smtClean="0">
                          <a:solidFill>
                            <a:schemeClr val="dk1"/>
                          </a:solidFill>
                          <a:latin typeface="+mn-lt"/>
                          <a:ea typeface="+mn-ea"/>
                          <a:cs typeface="+mn-cs"/>
                        </a:rPr>
                        <a:t>0</a:t>
                      </a:r>
                      <a:endParaRPr lang="en-US" sz="900" kern="1200" dirty="0">
                        <a:solidFill>
                          <a:schemeClr val="dk1"/>
                        </a:solidFill>
                        <a:latin typeface="+mn-lt"/>
                        <a:ea typeface="+mn-ea"/>
                        <a:cs typeface="+mn-cs"/>
                      </a:endParaRPr>
                    </a:p>
                  </a:txBody>
                  <a:tcPr marT="27435" marB="27435" anchor="ctr"/>
                </a:tc>
              </a:tr>
              <a:tr h="214985">
                <a:tc>
                  <a:txBody>
                    <a:bodyPr/>
                    <a:lstStyle/>
                    <a:p>
                      <a:pPr algn="ctr"/>
                      <a:r>
                        <a:rPr lang="en-US" sz="900" b="0" kern="1200" dirty="0" smtClean="0">
                          <a:solidFill>
                            <a:schemeClr val="tx2"/>
                          </a:solidFill>
                          <a:latin typeface="+mn-lt"/>
                          <a:ea typeface="+mn-ea"/>
                          <a:cs typeface="+mn-cs"/>
                        </a:rPr>
                        <a:t>Azerbaijan</a:t>
                      </a:r>
                      <a:endParaRPr lang="en-US" sz="900" dirty="0"/>
                    </a:p>
                  </a:txBody>
                  <a:tcPr marT="27435" marB="27435" anchor="ctr">
                    <a:solidFill>
                      <a:srgbClr val="00B0F0"/>
                    </a:solidFill>
                  </a:tcPr>
                </a:tc>
                <a:tc>
                  <a:txBody>
                    <a:bodyPr/>
                    <a:lstStyle/>
                    <a:p>
                      <a:pPr algn="ctr"/>
                      <a:r>
                        <a:rPr lang="en-US" sz="900" kern="1200" dirty="0" smtClean="0">
                          <a:solidFill>
                            <a:schemeClr val="dk1"/>
                          </a:solidFill>
                          <a:latin typeface="+mn-lt"/>
                          <a:ea typeface="+mn-ea"/>
                          <a:cs typeface="+mn-cs"/>
                        </a:rPr>
                        <a:t>21</a:t>
                      </a:r>
                      <a:endParaRPr lang="en-US" sz="900" kern="1200" dirty="0">
                        <a:solidFill>
                          <a:schemeClr val="dk1"/>
                        </a:solidFill>
                        <a:latin typeface="+mn-lt"/>
                        <a:ea typeface="+mn-ea"/>
                        <a:cs typeface="+mn-cs"/>
                      </a:endParaRPr>
                    </a:p>
                  </a:txBody>
                  <a:tcPr marT="27435" marB="27435" anchor="ctr"/>
                </a:tc>
                <a:tc>
                  <a:txBody>
                    <a:bodyPr/>
                    <a:lstStyle/>
                    <a:p>
                      <a:pPr algn="ctr"/>
                      <a:r>
                        <a:rPr lang="en-US" sz="900" kern="1200" dirty="0" smtClean="0">
                          <a:solidFill>
                            <a:schemeClr val="dk1"/>
                          </a:solidFill>
                          <a:latin typeface="+mn-lt"/>
                          <a:ea typeface="+mn-ea"/>
                          <a:cs typeface="+mn-cs"/>
                        </a:rPr>
                        <a:t>0</a:t>
                      </a:r>
                      <a:endParaRPr lang="en-US" sz="900" kern="1200" dirty="0">
                        <a:solidFill>
                          <a:schemeClr val="dk1"/>
                        </a:solidFill>
                        <a:latin typeface="+mn-lt"/>
                        <a:ea typeface="+mn-ea"/>
                        <a:cs typeface="+mn-cs"/>
                      </a:endParaRPr>
                    </a:p>
                  </a:txBody>
                  <a:tcPr marT="27435" marB="27435" anchor="ctr"/>
                </a:tc>
              </a:tr>
              <a:tr h="214985">
                <a:tc>
                  <a:txBody>
                    <a:bodyPr/>
                    <a:lstStyle/>
                    <a:p>
                      <a:pPr algn="ctr"/>
                      <a:r>
                        <a:rPr lang="en-US" sz="900" kern="1200" dirty="0" smtClean="0">
                          <a:solidFill>
                            <a:schemeClr val="dk1"/>
                          </a:solidFill>
                          <a:latin typeface="+mn-lt"/>
                          <a:ea typeface="+mn-ea"/>
                          <a:cs typeface="+mn-cs"/>
                        </a:rPr>
                        <a:t>Argentina</a:t>
                      </a:r>
                      <a:endParaRPr lang="en-US" sz="900" dirty="0"/>
                    </a:p>
                  </a:txBody>
                  <a:tcPr marT="27435" marB="27435" anchor="ctr">
                    <a:solidFill>
                      <a:srgbClr val="FFC000"/>
                    </a:solidFill>
                  </a:tcPr>
                </a:tc>
                <a:tc>
                  <a:txBody>
                    <a:bodyPr/>
                    <a:lstStyle/>
                    <a:p>
                      <a:pPr algn="ctr"/>
                      <a:r>
                        <a:rPr lang="en-US" sz="900" kern="1200" dirty="0" smtClean="0">
                          <a:solidFill>
                            <a:schemeClr val="dk1"/>
                          </a:solidFill>
                          <a:latin typeface="+mn-lt"/>
                          <a:ea typeface="+mn-ea"/>
                          <a:cs typeface="+mn-cs"/>
                        </a:rPr>
                        <a:t>0</a:t>
                      </a:r>
                      <a:endParaRPr lang="en-US" sz="900" kern="1200" dirty="0">
                        <a:solidFill>
                          <a:schemeClr val="dk1"/>
                        </a:solidFill>
                        <a:latin typeface="+mn-lt"/>
                        <a:ea typeface="+mn-ea"/>
                        <a:cs typeface="+mn-cs"/>
                      </a:endParaRPr>
                    </a:p>
                  </a:txBody>
                  <a:tcPr marT="27435" marB="27435" anchor="ctr"/>
                </a:tc>
                <a:tc>
                  <a:txBody>
                    <a:bodyPr/>
                    <a:lstStyle/>
                    <a:p>
                      <a:pPr algn="ctr"/>
                      <a:r>
                        <a:rPr lang="en-US" sz="900" kern="1200" dirty="0" smtClean="0">
                          <a:solidFill>
                            <a:schemeClr val="dk1"/>
                          </a:solidFill>
                          <a:latin typeface="+mn-lt"/>
                          <a:ea typeface="+mn-ea"/>
                          <a:cs typeface="+mn-cs"/>
                        </a:rPr>
                        <a:t>9</a:t>
                      </a:r>
                      <a:endParaRPr lang="en-US" sz="900" kern="1200" dirty="0">
                        <a:solidFill>
                          <a:schemeClr val="dk1"/>
                        </a:solidFill>
                        <a:latin typeface="+mn-lt"/>
                        <a:ea typeface="+mn-ea"/>
                        <a:cs typeface="+mn-cs"/>
                      </a:endParaRPr>
                    </a:p>
                  </a:txBody>
                  <a:tcPr marT="27435" marB="27435" anchor="ctr"/>
                </a:tc>
              </a:tr>
              <a:tr h="329225">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900" kern="1200" dirty="0" smtClean="0">
                          <a:solidFill>
                            <a:schemeClr val="bg1"/>
                          </a:solidFill>
                          <a:latin typeface="+mn-lt"/>
                          <a:ea typeface="+mn-ea"/>
                          <a:cs typeface="+mn-cs"/>
                        </a:rPr>
                        <a:t>Papua New Guinea</a:t>
                      </a:r>
                    </a:p>
                  </a:txBody>
                  <a:tcPr marT="27435" marB="27435" anchor="ctr">
                    <a:solidFill>
                      <a:srgbClr val="7030A0"/>
                    </a:solidFill>
                  </a:tcPr>
                </a:tc>
                <a:tc>
                  <a:txBody>
                    <a:bodyPr/>
                    <a:lstStyle/>
                    <a:p>
                      <a:pPr algn="ctr"/>
                      <a:r>
                        <a:rPr lang="en-US" sz="900" kern="1200" dirty="0" smtClean="0">
                          <a:solidFill>
                            <a:schemeClr val="dk1"/>
                          </a:solidFill>
                          <a:latin typeface="+mn-lt"/>
                          <a:ea typeface="+mn-ea"/>
                          <a:cs typeface="+mn-cs"/>
                        </a:rPr>
                        <a:t>7</a:t>
                      </a:r>
                      <a:endParaRPr lang="en-US" sz="900" kern="1200" dirty="0">
                        <a:solidFill>
                          <a:schemeClr val="dk1"/>
                        </a:solidFill>
                        <a:latin typeface="+mn-lt"/>
                        <a:ea typeface="+mn-ea"/>
                        <a:cs typeface="+mn-cs"/>
                      </a:endParaRPr>
                    </a:p>
                  </a:txBody>
                  <a:tcPr marT="27435" marB="27435" anchor="ctr"/>
                </a:tc>
                <a:tc>
                  <a:txBody>
                    <a:bodyPr/>
                    <a:lstStyle/>
                    <a:p>
                      <a:pPr algn="ctr"/>
                      <a:r>
                        <a:rPr lang="en-US" sz="900" kern="1200" dirty="0" smtClean="0">
                          <a:solidFill>
                            <a:schemeClr val="dk1"/>
                          </a:solidFill>
                          <a:latin typeface="+mn-lt"/>
                          <a:ea typeface="+mn-ea"/>
                          <a:cs typeface="+mn-cs"/>
                        </a:rPr>
                        <a:t>0</a:t>
                      </a:r>
                      <a:endParaRPr lang="en-US" sz="900" kern="1200" dirty="0">
                        <a:solidFill>
                          <a:schemeClr val="dk1"/>
                        </a:solidFill>
                        <a:latin typeface="+mn-lt"/>
                        <a:ea typeface="+mn-ea"/>
                        <a:cs typeface="+mn-cs"/>
                      </a:endParaRPr>
                    </a:p>
                  </a:txBody>
                  <a:tcPr marT="27435" marB="27435" anchor="ctr"/>
                </a:tc>
              </a:tr>
              <a:tr h="214985">
                <a:tc>
                  <a:txBody>
                    <a:bodyPr/>
                    <a:lstStyle/>
                    <a:p>
                      <a:pPr algn="ctr"/>
                      <a:r>
                        <a:rPr lang="en-US" sz="900" kern="1200" dirty="0" smtClean="0">
                          <a:solidFill>
                            <a:schemeClr val="dk1"/>
                          </a:solidFill>
                          <a:latin typeface="+mn-lt"/>
                          <a:ea typeface="+mn-ea"/>
                          <a:cs typeface="+mn-cs"/>
                        </a:rPr>
                        <a:t>Thailand</a:t>
                      </a:r>
                      <a:endParaRPr lang="en-US" sz="900" dirty="0"/>
                    </a:p>
                  </a:txBody>
                  <a:tcPr marT="27435" marB="27435" anchor="ctr">
                    <a:solidFill>
                      <a:srgbClr val="00B0F0"/>
                    </a:solidFill>
                  </a:tcPr>
                </a:tc>
                <a:tc>
                  <a:txBody>
                    <a:bodyPr/>
                    <a:lstStyle/>
                    <a:p>
                      <a:pPr algn="ctr"/>
                      <a:r>
                        <a:rPr lang="en-US" sz="900" kern="1200" dirty="0" smtClean="0">
                          <a:solidFill>
                            <a:schemeClr val="dk1"/>
                          </a:solidFill>
                          <a:latin typeface="+mn-lt"/>
                          <a:ea typeface="+mn-ea"/>
                          <a:cs typeface="+mn-cs"/>
                        </a:rPr>
                        <a:t>0</a:t>
                      </a:r>
                      <a:endParaRPr lang="en-US" sz="900" kern="1200" dirty="0">
                        <a:solidFill>
                          <a:schemeClr val="dk1"/>
                        </a:solidFill>
                        <a:latin typeface="+mn-lt"/>
                        <a:ea typeface="+mn-ea"/>
                        <a:cs typeface="+mn-cs"/>
                      </a:endParaRPr>
                    </a:p>
                  </a:txBody>
                  <a:tcPr marT="27435" marB="27435" anchor="ctr"/>
                </a:tc>
                <a:tc>
                  <a:txBody>
                    <a:bodyPr/>
                    <a:lstStyle/>
                    <a:p>
                      <a:pPr algn="ctr"/>
                      <a:r>
                        <a:rPr lang="en-US" sz="900" kern="1200" dirty="0" smtClean="0">
                          <a:solidFill>
                            <a:schemeClr val="dk1"/>
                          </a:solidFill>
                          <a:latin typeface="+mn-lt"/>
                          <a:ea typeface="+mn-ea"/>
                          <a:cs typeface="+mn-cs"/>
                        </a:rPr>
                        <a:t>4</a:t>
                      </a:r>
                      <a:endParaRPr lang="en-US" sz="900" kern="1200" dirty="0">
                        <a:solidFill>
                          <a:schemeClr val="dk1"/>
                        </a:solidFill>
                        <a:latin typeface="+mn-lt"/>
                        <a:ea typeface="+mn-ea"/>
                        <a:cs typeface="+mn-cs"/>
                      </a:endParaRPr>
                    </a:p>
                  </a:txBody>
                  <a:tcPr marT="27435" marB="27435" anchor="ctr"/>
                </a:tc>
              </a:tr>
            </a:tbl>
          </a:graphicData>
        </a:graphic>
      </p:graphicFrame>
      <p:graphicFrame>
        <p:nvGraphicFramePr>
          <p:cNvPr id="568" name="Table 567"/>
          <p:cNvGraphicFramePr>
            <a:graphicFrameLocks noGrp="1"/>
          </p:cNvGraphicFramePr>
          <p:nvPr/>
        </p:nvGraphicFramePr>
        <p:xfrm>
          <a:off x="2667000" y="3795713"/>
          <a:ext cx="2209800" cy="2744783"/>
        </p:xfrm>
        <a:graphic>
          <a:graphicData uri="http://schemas.openxmlformats.org/drawingml/2006/table">
            <a:tbl>
              <a:tblPr firstRow="1" bandRow="1">
                <a:tableStyleId>{5C22544A-7EE6-4342-B048-85BDC9FD1C3A}</a:tableStyleId>
              </a:tblPr>
              <a:tblGrid>
                <a:gridCol w="736600"/>
                <a:gridCol w="736600"/>
                <a:gridCol w="736600"/>
              </a:tblGrid>
              <a:tr h="398208">
                <a:tc>
                  <a:txBody>
                    <a:bodyPr/>
                    <a:lstStyle/>
                    <a:p>
                      <a:pPr algn="ctr"/>
                      <a:r>
                        <a:rPr lang="en-US" sz="1100" dirty="0" smtClean="0"/>
                        <a:t>Country</a:t>
                      </a:r>
                      <a:endParaRPr lang="en-US" sz="1100" dirty="0"/>
                    </a:p>
                  </a:txBody>
                  <a:tcPr marT="27423" marB="27423" anchor="ctr"/>
                </a:tc>
                <a:tc>
                  <a:txBody>
                    <a:bodyPr/>
                    <a:lstStyle/>
                    <a:p>
                      <a:pPr algn="ctr"/>
                      <a:r>
                        <a:rPr lang="en-US" sz="1100" dirty="0" smtClean="0"/>
                        <a:t>Liquids</a:t>
                      </a:r>
                    </a:p>
                    <a:p>
                      <a:pPr algn="ctr"/>
                      <a:r>
                        <a:rPr lang="en-US" sz="1100" dirty="0" smtClean="0"/>
                        <a:t>(mboe/d)</a:t>
                      </a:r>
                      <a:endParaRPr lang="en-US" sz="1100" dirty="0"/>
                    </a:p>
                  </a:txBody>
                  <a:tcPr marL="9144" marR="9144" marT="27423" marB="27423" anchor="ctr"/>
                </a:tc>
                <a:tc>
                  <a:txBody>
                    <a:bodyPr/>
                    <a:lstStyle/>
                    <a:p>
                      <a:pPr algn="ctr"/>
                      <a:r>
                        <a:rPr lang="en-US" sz="1100" dirty="0" smtClean="0"/>
                        <a:t>Gas</a:t>
                      </a:r>
                    </a:p>
                    <a:p>
                      <a:pPr algn="ctr"/>
                      <a:r>
                        <a:rPr lang="en-US" sz="1100" dirty="0" smtClean="0"/>
                        <a:t>(mboe/d)</a:t>
                      </a:r>
                      <a:endParaRPr lang="en-US" sz="1100" dirty="0"/>
                    </a:p>
                  </a:txBody>
                  <a:tcPr marL="9144" marR="9144" marT="27423" marB="27423" anchor="ctr"/>
                </a:tc>
              </a:tr>
              <a:tr h="213325">
                <a:tc>
                  <a:txBody>
                    <a:bodyPr/>
                    <a:lstStyle/>
                    <a:p>
                      <a:r>
                        <a:rPr lang="en-US" sz="900" kern="1200" dirty="0" smtClean="0">
                          <a:solidFill>
                            <a:schemeClr val="dk1"/>
                          </a:solidFill>
                          <a:latin typeface="+mn-lt"/>
                          <a:ea typeface="+mn-ea"/>
                          <a:cs typeface="+mn-cs"/>
                        </a:rPr>
                        <a:t>Brazil</a:t>
                      </a:r>
                      <a:endParaRPr lang="en-US" sz="900" kern="1200" dirty="0">
                        <a:solidFill>
                          <a:schemeClr val="dk1"/>
                        </a:solidFill>
                        <a:latin typeface="+mn-lt"/>
                        <a:ea typeface="+mn-ea"/>
                        <a:cs typeface="+mn-cs"/>
                      </a:endParaRPr>
                    </a:p>
                  </a:txBody>
                  <a:tcPr marT="27423" marB="27423" anchor="ctr">
                    <a:solidFill>
                      <a:srgbClr val="FFC000"/>
                    </a:solidFill>
                  </a:tcPr>
                </a:tc>
                <a:tc>
                  <a:txBody>
                    <a:bodyPr/>
                    <a:lstStyle/>
                    <a:p>
                      <a:pPr algn="ctr"/>
                      <a:r>
                        <a:rPr lang="en-US" sz="900" dirty="0" smtClean="0"/>
                        <a:t>0</a:t>
                      </a:r>
                      <a:endParaRPr lang="en-US" sz="900" dirty="0"/>
                    </a:p>
                  </a:txBody>
                  <a:tcPr marT="27423" marB="27423" anchor="ctr"/>
                </a:tc>
                <a:tc>
                  <a:txBody>
                    <a:bodyPr/>
                    <a:lstStyle/>
                    <a:p>
                      <a:pPr algn="ctr"/>
                      <a:r>
                        <a:rPr lang="en-US" sz="900" dirty="0" smtClean="0"/>
                        <a:t>0</a:t>
                      </a:r>
                      <a:endParaRPr lang="en-US" sz="900" dirty="0"/>
                    </a:p>
                  </a:txBody>
                  <a:tcPr marT="27423" marB="27423" anchor="ctr"/>
                </a:tc>
              </a:tr>
              <a:tr h="213325">
                <a:tc>
                  <a:txBody>
                    <a:bodyPr/>
                    <a:lstStyle/>
                    <a:p>
                      <a:r>
                        <a:rPr lang="en-US" sz="900" kern="1200" dirty="0" smtClean="0">
                          <a:solidFill>
                            <a:schemeClr val="dk1"/>
                          </a:solidFill>
                          <a:latin typeface="+mn-lt"/>
                          <a:ea typeface="+mn-ea"/>
                          <a:cs typeface="+mn-cs"/>
                        </a:rPr>
                        <a:t>Cameroon</a:t>
                      </a:r>
                      <a:endParaRPr lang="en-US" sz="900" kern="1200" dirty="0">
                        <a:solidFill>
                          <a:schemeClr val="dk1"/>
                        </a:solidFill>
                        <a:latin typeface="+mn-lt"/>
                        <a:ea typeface="+mn-ea"/>
                        <a:cs typeface="+mn-cs"/>
                      </a:endParaRPr>
                    </a:p>
                  </a:txBody>
                  <a:tcPr marT="27423" marB="27423" anchor="ctr">
                    <a:solidFill>
                      <a:srgbClr val="00B0F0"/>
                    </a:solidFill>
                  </a:tcPr>
                </a:tc>
                <a:tc>
                  <a:txBody>
                    <a:bodyPr/>
                    <a:lstStyle/>
                    <a:p>
                      <a:pPr algn="ctr"/>
                      <a:r>
                        <a:rPr lang="en-US" sz="900" dirty="0" smtClean="0"/>
                        <a:t>0</a:t>
                      </a:r>
                      <a:endParaRPr lang="en-US" sz="900" dirty="0"/>
                    </a:p>
                  </a:txBody>
                  <a:tcPr marT="27423" marB="27423" anchor="ctr"/>
                </a:tc>
                <a:tc>
                  <a:txBody>
                    <a:bodyPr/>
                    <a:lstStyle/>
                    <a:p>
                      <a:pPr algn="ctr"/>
                      <a:r>
                        <a:rPr lang="en-US" sz="900" dirty="0" smtClean="0"/>
                        <a:t>0</a:t>
                      </a:r>
                      <a:endParaRPr lang="en-US" sz="900" dirty="0"/>
                    </a:p>
                  </a:txBody>
                  <a:tcPr marT="27423" marB="27423" anchor="ctr"/>
                </a:tc>
              </a:tr>
              <a:tr h="213325">
                <a:tc>
                  <a:txBody>
                    <a:bodyPr/>
                    <a:lstStyle/>
                    <a:p>
                      <a:r>
                        <a:rPr lang="en-US" sz="900" kern="1200" dirty="0" smtClean="0">
                          <a:solidFill>
                            <a:schemeClr val="dk1"/>
                          </a:solidFill>
                          <a:latin typeface="+mn-lt"/>
                          <a:ea typeface="+mn-ea"/>
                          <a:cs typeface="+mn-cs"/>
                        </a:rPr>
                        <a:t>Colombia</a:t>
                      </a:r>
                      <a:endParaRPr lang="en-US" sz="900" kern="1200" dirty="0">
                        <a:solidFill>
                          <a:schemeClr val="dk1"/>
                        </a:solidFill>
                        <a:latin typeface="+mn-lt"/>
                        <a:ea typeface="+mn-ea"/>
                        <a:cs typeface="+mn-cs"/>
                      </a:endParaRPr>
                    </a:p>
                  </a:txBody>
                  <a:tcPr marT="27423" marB="27423" anchor="ctr">
                    <a:solidFill>
                      <a:srgbClr val="FFC000"/>
                    </a:solidFill>
                  </a:tcPr>
                </a:tc>
                <a:tc>
                  <a:txBody>
                    <a:bodyPr/>
                    <a:lstStyle/>
                    <a:p>
                      <a:pPr algn="ctr"/>
                      <a:r>
                        <a:rPr lang="en-US" sz="900" dirty="0" smtClean="0"/>
                        <a:t>0</a:t>
                      </a:r>
                      <a:endParaRPr lang="en-US" sz="900" dirty="0"/>
                    </a:p>
                  </a:txBody>
                  <a:tcPr marT="27423" marB="27423" anchor="ctr"/>
                </a:tc>
                <a:tc>
                  <a:txBody>
                    <a:bodyPr/>
                    <a:lstStyle/>
                    <a:p>
                      <a:pPr algn="ctr"/>
                      <a:r>
                        <a:rPr lang="en-US" sz="900" dirty="0" smtClean="0"/>
                        <a:t>0</a:t>
                      </a:r>
                      <a:endParaRPr lang="en-US" sz="900" dirty="0"/>
                    </a:p>
                  </a:txBody>
                  <a:tcPr marT="27423" marB="27423" anchor="ctr"/>
                </a:tc>
              </a:tr>
              <a:tr h="213325">
                <a:tc>
                  <a:txBody>
                    <a:bodyPr/>
                    <a:lstStyle/>
                    <a:p>
                      <a:r>
                        <a:rPr lang="en-US" sz="900" kern="1200" dirty="0" smtClean="0">
                          <a:solidFill>
                            <a:schemeClr val="dk1"/>
                          </a:solidFill>
                          <a:latin typeface="+mn-lt"/>
                          <a:ea typeface="+mn-ea"/>
                          <a:cs typeface="+mn-cs"/>
                        </a:rPr>
                        <a:t>Congo</a:t>
                      </a:r>
                      <a:endParaRPr lang="en-US" sz="900" kern="1200" dirty="0">
                        <a:solidFill>
                          <a:schemeClr val="dk1"/>
                        </a:solidFill>
                        <a:latin typeface="+mn-lt"/>
                        <a:ea typeface="+mn-ea"/>
                        <a:cs typeface="+mn-cs"/>
                      </a:endParaRPr>
                    </a:p>
                  </a:txBody>
                  <a:tcPr marT="27423" marB="27423" anchor="ctr">
                    <a:solidFill>
                      <a:srgbClr val="FFC000"/>
                    </a:solidFill>
                  </a:tcPr>
                </a:tc>
                <a:tc>
                  <a:txBody>
                    <a:bodyPr/>
                    <a:lstStyle/>
                    <a:p>
                      <a:pPr algn="ctr"/>
                      <a:r>
                        <a:rPr lang="en-US" sz="900" dirty="0" smtClean="0"/>
                        <a:t>0</a:t>
                      </a:r>
                      <a:endParaRPr lang="en-US" sz="900" dirty="0"/>
                    </a:p>
                  </a:txBody>
                  <a:tcPr marT="27423" marB="27423" anchor="ctr"/>
                </a:tc>
                <a:tc>
                  <a:txBody>
                    <a:bodyPr/>
                    <a:lstStyle/>
                    <a:p>
                      <a:pPr algn="ctr"/>
                      <a:r>
                        <a:rPr lang="en-US" sz="900" dirty="0" smtClean="0"/>
                        <a:t>0</a:t>
                      </a:r>
                      <a:endParaRPr lang="en-US" sz="900" dirty="0"/>
                    </a:p>
                  </a:txBody>
                  <a:tcPr marT="27423" marB="27423" anchor="ctr"/>
                </a:tc>
              </a:tr>
              <a:tr h="213325">
                <a:tc>
                  <a:txBody>
                    <a:bodyPr/>
                    <a:lstStyle/>
                    <a:p>
                      <a:r>
                        <a:rPr lang="en-US" sz="900" kern="1200" dirty="0" smtClean="0">
                          <a:solidFill>
                            <a:schemeClr val="dk1"/>
                          </a:solidFill>
                          <a:latin typeface="+mn-lt"/>
                          <a:ea typeface="+mn-ea"/>
                          <a:cs typeface="+mn-cs"/>
                        </a:rPr>
                        <a:t>Greenland</a:t>
                      </a:r>
                      <a:endParaRPr lang="en-US" sz="900" kern="1200" dirty="0">
                        <a:solidFill>
                          <a:schemeClr val="dk1"/>
                        </a:solidFill>
                        <a:latin typeface="+mn-lt"/>
                        <a:ea typeface="+mn-ea"/>
                        <a:cs typeface="+mn-cs"/>
                      </a:endParaRPr>
                    </a:p>
                  </a:txBody>
                  <a:tcPr marT="27423" marB="27423" anchor="ctr">
                    <a:solidFill>
                      <a:srgbClr val="FFC000"/>
                    </a:solidFill>
                  </a:tcPr>
                </a:tc>
                <a:tc>
                  <a:txBody>
                    <a:bodyPr/>
                    <a:lstStyle/>
                    <a:p>
                      <a:pPr algn="ctr"/>
                      <a:r>
                        <a:rPr lang="en-US" sz="900" dirty="0" smtClean="0"/>
                        <a:t>0</a:t>
                      </a:r>
                      <a:endParaRPr lang="en-US" sz="900" dirty="0"/>
                    </a:p>
                  </a:txBody>
                  <a:tcPr marT="27423" marB="27423" anchor="ctr"/>
                </a:tc>
                <a:tc>
                  <a:txBody>
                    <a:bodyPr/>
                    <a:lstStyle/>
                    <a:p>
                      <a:pPr algn="ctr"/>
                      <a:r>
                        <a:rPr lang="en-US" sz="900" dirty="0" smtClean="0"/>
                        <a:t>0</a:t>
                      </a:r>
                      <a:endParaRPr lang="en-US" sz="900" dirty="0"/>
                    </a:p>
                  </a:txBody>
                  <a:tcPr marT="27423" marB="27423" anchor="ctr"/>
                </a:tc>
              </a:tr>
              <a:tr h="213325">
                <a:tc>
                  <a:txBody>
                    <a:bodyPr/>
                    <a:lstStyle/>
                    <a:p>
                      <a:r>
                        <a:rPr lang="en-US" sz="900" kern="1200" dirty="0" smtClean="0">
                          <a:solidFill>
                            <a:schemeClr val="dk1"/>
                          </a:solidFill>
                          <a:latin typeface="+mn-lt"/>
                          <a:ea typeface="+mn-ea"/>
                          <a:cs typeface="+mn-cs"/>
                        </a:rPr>
                        <a:t>Guyana</a:t>
                      </a:r>
                      <a:endParaRPr lang="en-US" sz="900" kern="1200" dirty="0">
                        <a:solidFill>
                          <a:schemeClr val="dk1"/>
                        </a:solidFill>
                        <a:latin typeface="+mn-lt"/>
                        <a:ea typeface="+mn-ea"/>
                        <a:cs typeface="+mn-cs"/>
                      </a:endParaRPr>
                    </a:p>
                  </a:txBody>
                  <a:tcPr marT="27423" marB="27423" anchor="ctr">
                    <a:solidFill>
                      <a:srgbClr val="FFC000"/>
                    </a:solidFill>
                  </a:tcPr>
                </a:tc>
                <a:tc>
                  <a:txBody>
                    <a:bodyPr/>
                    <a:lstStyle/>
                    <a:p>
                      <a:pPr algn="ctr"/>
                      <a:r>
                        <a:rPr lang="en-US" sz="900" dirty="0" smtClean="0"/>
                        <a:t>0</a:t>
                      </a:r>
                      <a:endParaRPr lang="en-US" sz="900" dirty="0"/>
                    </a:p>
                  </a:txBody>
                  <a:tcPr marT="27423" marB="27423" anchor="ctr"/>
                </a:tc>
                <a:tc>
                  <a:txBody>
                    <a:bodyPr/>
                    <a:lstStyle/>
                    <a:p>
                      <a:pPr algn="ctr"/>
                      <a:r>
                        <a:rPr lang="en-US" sz="900" dirty="0" smtClean="0"/>
                        <a:t>0</a:t>
                      </a:r>
                      <a:endParaRPr lang="en-US" sz="900" dirty="0"/>
                    </a:p>
                  </a:txBody>
                  <a:tcPr marT="27423" marB="27423" anchor="ctr"/>
                </a:tc>
              </a:tr>
              <a:tr h="213325">
                <a:tc>
                  <a:txBody>
                    <a:bodyPr/>
                    <a:lstStyle/>
                    <a:p>
                      <a:r>
                        <a:rPr lang="en-US" sz="900" kern="1200" dirty="0" smtClean="0">
                          <a:solidFill>
                            <a:schemeClr val="dk1"/>
                          </a:solidFill>
                          <a:latin typeface="+mn-lt"/>
                          <a:ea typeface="+mn-ea"/>
                          <a:cs typeface="+mn-cs"/>
                        </a:rPr>
                        <a:t>Hungary</a:t>
                      </a:r>
                      <a:endParaRPr lang="en-US" sz="900" kern="1200" dirty="0">
                        <a:solidFill>
                          <a:schemeClr val="dk1"/>
                        </a:solidFill>
                        <a:latin typeface="+mn-lt"/>
                        <a:ea typeface="+mn-ea"/>
                        <a:cs typeface="+mn-cs"/>
                      </a:endParaRPr>
                    </a:p>
                  </a:txBody>
                  <a:tcPr marT="27423" marB="27423" anchor="ctr">
                    <a:solidFill>
                      <a:srgbClr val="FFC000"/>
                    </a:solidFill>
                  </a:tcPr>
                </a:tc>
                <a:tc>
                  <a:txBody>
                    <a:bodyPr/>
                    <a:lstStyle/>
                    <a:p>
                      <a:pPr algn="ctr"/>
                      <a:r>
                        <a:rPr lang="en-US" sz="900" dirty="0" smtClean="0"/>
                        <a:t>0</a:t>
                      </a:r>
                      <a:endParaRPr lang="en-US" sz="900" dirty="0"/>
                    </a:p>
                  </a:txBody>
                  <a:tcPr marT="27423" marB="27423" anchor="ctr"/>
                </a:tc>
                <a:tc>
                  <a:txBody>
                    <a:bodyPr/>
                    <a:lstStyle/>
                    <a:p>
                      <a:pPr algn="ctr"/>
                      <a:r>
                        <a:rPr lang="en-US" sz="900" dirty="0" smtClean="0"/>
                        <a:t>0</a:t>
                      </a:r>
                      <a:endParaRPr lang="en-US" sz="900" dirty="0"/>
                    </a:p>
                  </a:txBody>
                  <a:tcPr marT="27423" marB="27423" anchor="ctr"/>
                </a:tc>
              </a:tr>
              <a:tr h="213325">
                <a:tc>
                  <a:txBody>
                    <a:bodyPr/>
                    <a:lstStyle/>
                    <a:p>
                      <a:r>
                        <a:rPr lang="en-US" sz="900" kern="1200" dirty="0" smtClean="0">
                          <a:solidFill>
                            <a:schemeClr val="dk1"/>
                          </a:solidFill>
                          <a:latin typeface="+mn-lt"/>
                          <a:ea typeface="+mn-ea"/>
                          <a:cs typeface="+mn-cs"/>
                        </a:rPr>
                        <a:t>Iraq</a:t>
                      </a:r>
                      <a:endParaRPr lang="en-US" sz="900" kern="1200" dirty="0">
                        <a:solidFill>
                          <a:schemeClr val="dk1"/>
                        </a:solidFill>
                        <a:latin typeface="+mn-lt"/>
                        <a:ea typeface="+mn-ea"/>
                        <a:cs typeface="+mn-cs"/>
                      </a:endParaRPr>
                    </a:p>
                  </a:txBody>
                  <a:tcPr marT="27423" marB="27423" anchor="ctr">
                    <a:solidFill>
                      <a:srgbClr val="FFC000"/>
                    </a:solidFill>
                  </a:tcPr>
                </a:tc>
                <a:tc>
                  <a:txBody>
                    <a:bodyPr/>
                    <a:lstStyle/>
                    <a:p>
                      <a:pPr algn="ctr"/>
                      <a:r>
                        <a:rPr lang="en-US" sz="900" dirty="0" smtClean="0"/>
                        <a:t>0</a:t>
                      </a:r>
                      <a:endParaRPr lang="en-US" sz="900" dirty="0"/>
                    </a:p>
                  </a:txBody>
                  <a:tcPr marT="27423" marB="27423" anchor="ctr"/>
                </a:tc>
                <a:tc>
                  <a:txBody>
                    <a:bodyPr/>
                    <a:lstStyle/>
                    <a:p>
                      <a:pPr algn="ctr"/>
                      <a:r>
                        <a:rPr lang="en-US" sz="900" dirty="0" smtClean="0"/>
                        <a:t>0</a:t>
                      </a:r>
                      <a:endParaRPr lang="en-US" sz="900" dirty="0"/>
                    </a:p>
                  </a:txBody>
                  <a:tcPr marT="27423" marB="27423" anchor="ctr"/>
                </a:tc>
              </a:tr>
              <a:tr h="213325">
                <a:tc>
                  <a:txBody>
                    <a:bodyPr/>
                    <a:lstStyle/>
                    <a:p>
                      <a:r>
                        <a:rPr lang="en-US" sz="900" kern="1200" dirty="0" smtClean="0">
                          <a:solidFill>
                            <a:schemeClr val="dk1"/>
                          </a:solidFill>
                          <a:latin typeface="+mn-lt"/>
                          <a:ea typeface="+mn-ea"/>
                          <a:cs typeface="+mn-cs"/>
                        </a:rPr>
                        <a:t>Ireland</a:t>
                      </a:r>
                      <a:endParaRPr lang="en-US" sz="900" kern="1200" dirty="0">
                        <a:solidFill>
                          <a:schemeClr val="dk1"/>
                        </a:solidFill>
                        <a:latin typeface="+mn-lt"/>
                        <a:ea typeface="+mn-ea"/>
                        <a:cs typeface="+mn-cs"/>
                      </a:endParaRPr>
                    </a:p>
                  </a:txBody>
                  <a:tcPr marT="27423" marB="27423" anchor="ctr">
                    <a:solidFill>
                      <a:srgbClr val="FFC000"/>
                    </a:solidFill>
                  </a:tcPr>
                </a:tc>
                <a:tc>
                  <a:txBody>
                    <a:bodyPr/>
                    <a:lstStyle/>
                    <a:p>
                      <a:pPr algn="ctr"/>
                      <a:r>
                        <a:rPr lang="en-US" sz="900" dirty="0" smtClean="0"/>
                        <a:t>0</a:t>
                      </a:r>
                      <a:endParaRPr lang="en-US" sz="900" dirty="0"/>
                    </a:p>
                  </a:txBody>
                  <a:tcPr marT="27423" marB="27423" anchor="ctr"/>
                </a:tc>
                <a:tc>
                  <a:txBody>
                    <a:bodyPr/>
                    <a:lstStyle/>
                    <a:p>
                      <a:pPr algn="ctr"/>
                      <a:r>
                        <a:rPr lang="en-US" sz="900" dirty="0" smtClean="0"/>
                        <a:t>0</a:t>
                      </a:r>
                      <a:endParaRPr lang="en-US" sz="900" dirty="0"/>
                    </a:p>
                  </a:txBody>
                  <a:tcPr marT="27423" marB="27423" anchor="ctr"/>
                </a:tc>
              </a:tr>
              <a:tr h="213325">
                <a:tc>
                  <a:txBody>
                    <a:bodyPr/>
                    <a:lstStyle/>
                    <a:p>
                      <a:r>
                        <a:rPr lang="en-US" sz="900" kern="1200" dirty="0" smtClean="0">
                          <a:solidFill>
                            <a:schemeClr val="dk1"/>
                          </a:solidFill>
                          <a:latin typeface="+mn-lt"/>
                          <a:ea typeface="+mn-ea"/>
                          <a:cs typeface="+mn-cs"/>
                        </a:rPr>
                        <a:t>Italy</a:t>
                      </a:r>
                      <a:endParaRPr lang="en-US" sz="900" kern="1200" dirty="0">
                        <a:solidFill>
                          <a:schemeClr val="dk1"/>
                        </a:solidFill>
                        <a:latin typeface="+mn-lt"/>
                        <a:ea typeface="+mn-ea"/>
                        <a:cs typeface="+mn-cs"/>
                      </a:endParaRPr>
                    </a:p>
                  </a:txBody>
                  <a:tcPr marT="27423" marB="27423" anchor="ctr">
                    <a:solidFill>
                      <a:srgbClr val="FFC000"/>
                    </a:solidFill>
                  </a:tcPr>
                </a:tc>
                <a:tc>
                  <a:txBody>
                    <a:bodyPr/>
                    <a:lstStyle/>
                    <a:p>
                      <a:pPr algn="ctr"/>
                      <a:r>
                        <a:rPr lang="en-US" sz="900" dirty="0" smtClean="0"/>
                        <a:t>0</a:t>
                      </a:r>
                      <a:endParaRPr lang="en-US" sz="900" dirty="0"/>
                    </a:p>
                  </a:txBody>
                  <a:tcPr marT="27423" marB="27423" anchor="ctr"/>
                </a:tc>
                <a:tc>
                  <a:txBody>
                    <a:bodyPr/>
                    <a:lstStyle/>
                    <a:p>
                      <a:pPr algn="ctr"/>
                      <a:r>
                        <a:rPr lang="en-US" sz="900" dirty="0" smtClean="0"/>
                        <a:t>0</a:t>
                      </a:r>
                      <a:endParaRPr lang="en-US" sz="900" dirty="0"/>
                    </a:p>
                  </a:txBody>
                  <a:tcPr marT="27423" marB="27423" anchor="ctr"/>
                </a:tc>
              </a:tr>
              <a:tr h="213325">
                <a:tc>
                  <a:txBody>
                    <a:bodyPr/>
                    <a:lstStyle/>
                    <a:p>
                      <a:r>
                        <a:rPr lang="en-US" sz="900" kern="1200" dirty="0" smtClean="0">
                          <a:solidFill>
                            <a:schemeClr val="dk1"/>
                          </a:solidFill>
                          <a:latin typeface="+mn-lt"/>
                          <a:ea typeface="+mn-ea"/>
                          <a:cs typeface="+mn-cs"/>
                        </a:rPr>
                        <a:t>Libya</a:t>
                      </a:r>
                      <a:endParaRPr lang="en-US" sz="900" kern="1200" dirty="0">
                        <a:solidFill>
                          <a:schemeClr val="dk1"/>
                        </a:solidFill>
                        <a:latin typeface="+mn-lt"/>
                        <a:ea typeface="+mn-ea"/>
                        <a:cs typeface="+mn-cs"/>
                      </a:endParaRPr>
                    </a:p>
                  </a:txBody>
                  <a:tcPr marT="27423" marB="27423" anchor="ctr">
                    <a:solidFill>
                      <a:srgbClr val="FFC000"/>
                    </a:solidFill>
                  </a:tcPr>
                </a:tc>
                <a:tc>
                  <a:txBody>
                    <a:bodyPr/>
                    <a:lstStyle/>
                    <a:p>
                      <a:pPr algn="ctr"/>
                      <a:r>
                        <a:rPr lang="en-US" sz="900" dirty="0" smtClean="0"/>
                        <a:t>0</a:t>
                      </a:r>
                      <a:endParaRPr lang="en-US" sz="900" dirty="0"/>
                    </a:p>
                  </a:txBody>
                  <a:tcPr marT="27423" marB="27423" anchor="ctr"/>
                </a:tc>
                <a:tc>
                  <a:txBody>
                    <a:bodyPr/>
                    <a:lstStyle/>
                    <a:p>
                      <a:pPr algn="ctr"/>
                      <a:r>
                        <a:rPr lang="en-US" sz="900" dirty="0" smtClean="0"/>
                        <a:t>0</a:t>
                      </a:r>
                      <a:endParaRPr lang="en-US" sz="900" dirty="0"/>
                    </a:p>
                  </a:txBody>
                  <a:tcPr marT="27423" marB="27423" anchor="ctr"/>
                </a:tc>
              </a:tr>
            </a:tbl>
          </a:graphicData>
        </a:graphic>
      </p:graphicFrame>
      <p:graphicFrame>
        <p:nvGraphicFramePr>
          <p:cNvPr id="569" name="Table 568"/>
          <p:cNvGraphicFramePr>
            <a:graphicFrameLocks noGrp="1"/>
          </p:cNvGraphicFramePr>
          <p:nvPr/>
        </p:nvGraphicFramePr>
        <p:xfrm>
          <a:off x="5029200" y="3795713"/>
          <a:ext cx="2209800" cy="2317751"/>
        </p:xfrm>
        <a:graphic>
          <a:graphicData uri="http://schemas.openxmlformats.org/drawingml/2006/table">
            <a:tbl>
              <a:tblPr firstRow="1" bandRow="1">
                <a:tableStyleId>{5C22544A-7EE6-4342-B048-85BDC9FD1C3A}</a:tableStyleId>
              </a:tblPr>
              <a:tblGrid>
                <a:gridCol w="838200"/>
                <a:gridCol w="635000"/>
                <a:gridCol w="736600"/>
              </a:tblGrid>
              <a:tr h="398141">
                <a:tc>
                  <a:txBody>
                    <a:bodyPr/>
                    <a:lstStyle/>
                    <a:p>
                      <a:pPr algn="ctr"/>
                      <a:r>
                        <a:rPr lang="en-US" sz="1100" dirty="0" smtClean="0"/>
                        <a:t>Country</a:t>
                      </a:r>
                      <a:endParaRPr lang="en-US" sz="1100" dirty="0"/>
                    </a:p>
                  </a:txBody>
                  <a:tcPr marT="27418" marB="27418" anchor="ctr"/>
                </a:tc>
                <a:tc>
                  <a:txBody>
                    <a:bodyPr/>
                    <a:lstStyle/>
                    <a:p>
                      <a:pPr algn="ctr"/>
                      <a:r>
                        <a:rPr lang="en-US" sz="1100" dirty="0" smtClean="0"/>
                        <a:t>Liquids</a:t>
                      </a:r>
                    </a:p>
                    <a:p>
                      <a:pPr algn="ctr"/>
                      <a:r>
                        <a:rPr lang="en-US" sz="1100" dirty="0" smtClean="0"/>
                        <a:t>(mboe/d)</a:t>
                      </a:r>
                      <a:endParaRPr lang="en-US" sz="1100" dirty="0"/>
                    </a:p>
                  </a:txBody>
                  <a:tcPr marL="9144" marR="9144" marT="27418" marB="27418" anchor="ctr"/>
                </a:tc>
                <a:tc>
                  <a:txBody>
                    <a:bodyPr/>
                    <a:lstStyle/>
                    <a:p>
                      <a:pPr algn="ctr"/>
                      <a:r>
                        <a:rPr lang="en-US" sz="1100" dirty="0" smtClean="0"/>
                        <a:t>Gas</a:t>
                      </a:r>
                    </a:p>
                    <a:p>
                      <a:pPr algn="ctr"/>
                      <a:r>
                        <a:rPr lang="en-US" sz="1100" dirty="0" smtClean="0"/>
                        <a:t>(mboe/d)</a:t>
                      </a:r>
                      <a:endParaRPr lang="en-US" sz="1100" dirty="0"/>
                    </a:p>
                  </a:txBody>
                  <a:tcPr marL="9144" marR="9144" marT="27418" marB="27418" anchor="ctr"/>
                </a:tc>
              </a:tr>
              <a:tr h="213290">
                <a:tc>
                  <a:txBody>
                    <a:bodyPr/>
                    <a:lstStyle/>
                    <a:p>
                      <a:r>
                        <a:rPr lang="en-US" sz="900" kern="1200" dirty="0" smtClean="0">
                          <a:solidFill>
                            <a:schemeClr val="dk1"/>
                          </a:solidFill>
                          <a:latin typeface="+mn-lt"/>
                          <a:ea typeface="+mn-ea"/>
                          <a:cs typeface="+mn-cs"/>
                        </a:rPr>
                        <a:t>Madagascar</a:t>
                      </a:r>
                      <a:endParaRPr lang="en-US" sz="900" kern="1200" dirty="0">
                        <a:solidFill>
                          <a:schemeClr val="dk1"/>
                        </a:solidFill>
                        <a:latin typeface="+mn-lt"/>
                        <a:ea typeface="+mn-ea"/>
                        <a:cs typeface="+mn-cs"/>
                      </a:endParaRPr>
                    </a:p>
                  </a:txBody>
                  <a:tcPr marT="27418" marB="27418" anchor="ctr">
                    <a:solidFill>
                      <a:srgbClr val="FFC000"/>
                    </a:solidFill>
                  </a:tcPr>
                </a:tc>
                <a:tc>
                  <a:txBody>
                    <a:bodyPr/>
                    <a:lstStyle/>
                    <a:p>
                      <a:pPr algn="ctr"/>
                      <a:r>
                        <a:rPr lang="en-US" sz="900" dirty="0" smtClean="0"/>
                        <a:t>0</a:t>
                      </a:r>
                      <a:endParaRPr lang="en-US" sz="900" dirty="0"/>
                    </a:p>
                  </a:txBody>
                  <a:tcPr marT="27418" marB="27418" anchor="ctr"/>
                </a:tc>
                <a:tc>
                  <a:txBody>
                    <a:bodyPr/>
                    <a:lstStyle/>
                    <a:p>
                      <a:pPr algn="ctr"/>
                      <a:r>
                        <a:rPr lang="en-US" sz="900" dirty="0" smtClean="0"/>
                        <a:t>0</a:t>
                      </a:r>
                      <a:endParaRPr lang="en-US" sz="900" dirty="0"/>
                    </a:p>
                  </a:txBody>
                  <a:tcPr marT="27418" marB="27418" anchor="ctr"/>
                </a:tc>
              </a:tr>
              <a:tr h="213290">
                <a:tc>
                  <a:txBody>
                    <a:bodyPr/>
                    <a:lstStyle/>
                    <a:p>
                      <a:r>
                        <a:rPr lang="en-US" sz="900" kern="1200" dirty="0" smtClean="0">
                          <a:solidFill>
                            <a:schemeClr val="bg1"/>
                          </a:solidFill>
                          <a:latin typeface="+mn-lt"/>
                          <a:ea typeface="+mn-ea"/>
                          <a:cs typeface="+mn-cs"/>
                        </a:rPr>
                        <a:t>New Zealand</a:t>
                      </a:r>
                      <a:endParaRPr lang="en-US" sz="900" kern="1200" dirty="0">
                        <a:solidFill>
                          <a:schemeClr val="bg1"/>
                        </a:solidFill>
                        <a:latin typeface="+mn-lt"/>
                        <a:ea typeface="+mn-ea"/>
                        <a:cs typeface="+mn-cs"/>
                      </a:endParaRPr>
                    </a:p>
                  </a:txBody>
                  <a:tcPr marT="27418" marB="27418" anchor="ctr">
                    <a:solidFill>
                      <a:schemeClr val="bg1">
                        <a:lumMod val="50000"/>
                      </a:schemeClr>
                    </a:solidFill>
                  </a:tcPr>
                </a:tc>
                <a:tc>
                  <a:txBody>
                    <a:bodyPr/>
                    <a:lstStyle/>
                    <a:p>
                      <a:pPr algn="ctr"/>
                      <a:r>
                        <a:rPr lang="en-US" sz="900" dirty="0" smtClean="0"/>
                        <a:t>0</a:t>
                      </a:r>
                      <a:endParaRPr lang="en-US" sz="900" dirty="0"/>
                    </a:p>
                  </a:txBody>
                  <a:tcPr marT="27418" marB="27418" anchor="ctr"/>
                </a:tc>
                <a:tc>
                  <a:txBody>
                    <a:bodyPr/>
                    <a:lstStyle/>
                    <a:p>
                      <a:pPr algn="ctr"/>
                      <a:r>
                        <a:rPr lang="en-US" sz="900" dirty="0" smtClean="0"/>
                        <a:t>0</a:t>
                      </a:r>
                      <a:endParaRPr lang="en-US" sz="900" dirty="0"/>
                    </a:p>
                  </a:txBody>
                  <a:tcPr marT="27418" marB="27418" anchor="ctr"/>
                </a:tc>
              </a:tr>
              <a:tr h="213290">
                <a:tc>
                  <a:txBody>
                    <a:bodyPr/>
                    <a:lstStyle/>
                    <a:p>
                      <a:r>
                        <a:rPr lang="en-US" sz="900" kern="1200" dirty="0" smtClean="0">
                          <a:solidFill>
                            <a:schemeClr val="dk1"/>
                          </a:solidFill>
                          <a:latin typeface="+mn-lt"/>
                          <a:ea typeface="+mn-ea"/>
                          <a:cs typeface="+mn-cs"/>
                        </a:rPr>
                        <a:t>Philippines</a:t>
                      </a:r>
                      <a:endParaRPr lang="en-US" sz="900" kern="1200" dirty="0">
                        <a:solidFill>
                          <a:schemeClr val="dk1"/>
                        </a:solidFill>
                        <a:latin typeface="+mn-lt"/>
                        <a:ea typeface="+mn-ea"/>
                        <a:cs typeface="+mn-cs"/>
                      </a:endParaRPr>
                    </a:p>
                  </a:txBody>
                  <a:tcPr marT="27418" marB="27418" anchor="ctr">
                    <a:solidFill>
                      <a:srgbClr val="FFC000"/>
                    </a:solidFill>
                  </a:tcPr>
                </a:tc>
                <a:tc>
                  <a:txBody>
                    <a:bodyPr/>
                    <a:lstStyle/>
                    <a:p>
                      <a:pPr algn="ctr"/>
                      <a:r>
                        <a:rPr lang="en-US" sz="900" dirty="0" smtClean="0"/>
                        <a:t>0</a:t>
                      </a:r>
                      <a:endParaRPr lang="en-US" sz="900" dirty="0"/>
                    </a:p>
                  </a:txBody>
                  <a:tcPr marT="27418" marB="27418" anchor="ctr"/>
                </a:tc>
                <a:tc>
                  <a:txBody>
                    <a:bodyPr/>
                    <a:lstStyle/>
                    <a:p>
                      <a:pPr algn="ctr"/>
                      <a:r>
                        <a:rPr lang="en-US" sz="900" dirty="0" smtClean="0"/>
                        <a:t>0</a:t>
                      </a:r>
                      <a:endParaRPr lang="en-US" sz="900" dirty="0"/>
                    </a:p>
                  </a:txBody>
                  <a:tcPr marT="27418" marB="27418" anchor="ctr"/>
                </a:tc>
              </a:tr>
              <a:tr h="213290">
                <a:tc>
                  <a:txBody>
                    <a:bodyPr/>
                    <a:lstStyle/>
                    <a:p>
                      <a:r>
                        <a:rPr lang="en-US" sz="900" kern="1200" dirty="0" smtClean="0">
                          <a:solidFill>
                            <a:schemeClr val="dk1"/>
                          </a:solidFill>
                          <a:latin typeface="+mn-lt"/>
                          <a:ea typeface="+mn-ea"/>
                          <a:cs typeface="+mn-cs"/>
                        </a:rPr>
                        <a:t>Poland</a:t>
                      </a:r>
                      <a:endParaRPr lang="en-US" sz="900" kern="1200" dirty="0">
                        <a:solidFill>
                          <a:schemeClr val="dk1"/>
                        </a:solidFill>
                        <a:latin typeface="+mn-lt"/>
                        <a:ea typeface="+mn-ea"/>
                        <a:cs typeface="+mn-cs"/>
                      </a:endParaRPr>
                    </a:p>
                  </a:txBody>
                  <a:tcPr marT="27418" marB="27418" anchor="ctr">
                    <a:solidFill>
                      <a:srgbClr val="FFC000"/>
                    </a:solidFill>
                  </a:tcPr>
                </a:tc>
                <a:tc>
                  <a:txBody>
                    <a:bodyPr/>
                    <a:lstStyle/>
                    <a:p>
                      <a:pPr algn="ctr"/>
                      <a:r>
                        <a:rPr lang="en-US" sz="900" dirty="0" smtClean="0"/>
                        <a:t>0</a:t>
                      </a:r>
                      <a:endParaRPr lang="en-US" sz="900" dirty="0"/>
                    </a:p>
                  </a:txBody>
                  <a:tcPr marT="27418" marB="27418" anchor="ctr"/>
                </a:tc>
                <a:tc>
                  <a:txBody>
                    <a:bodyPr/>
                    <a:lstStyle/>
                    <a:p>
                      <a:pPr algn="ctr"/>
                      <a:r>
                        <a:rPr lang="en-US" sz="900" dirty="0" smtClean="0"/>
                        <a:t>0</a:t>
                      </a:r>
                      <a:endParaRPr lang="en-US" sz="900" dirty="0"/>
                    </a:p>
                  </a:txBody>
                  <a:tcPr marT="27418" marB="27418" anchor="ctr"/>
                </a:tc>
              </a:tr>
              <a:tr h="21329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900" kern="1200" dirty="0" smtClean="0">
                          <a:solidFill>
                            <a:schemeClr val="dk1"/>
                          </a:solidFill>
                          <a:latin typeface="+mn-lt"/>
                          <a:ea typeface="+mn-ea"/>
                          <a:cs typeface="+mn-cs"/>
                        </a:rPr>
                        <a:t>Romania</a:t>
                      </a:r>
                    </a:p>
                  </a:txBody>
                  <a:tcPr marT="27418" marB="27418" anchor="ctr">
                    <a:solidFill>
                      <a:srgbClr val="FFC000"/>
                    </a:solidFill>
                  </a:tcPr>
                </a:tc>
                <a:tc>
                  <a:txBody>
                    <a:bodyPr/>
                    <a:lstStyle/>
                    <a:p>
                      <a:pPr algn="ctr"/>
                      <a:r>
                        <a:rPr lang="en-US" sz="900" dirty="0" smtClean="0"/>
                        <a:t>0</a:t>
                      </a:r>
                      <a:endParaRPr lang="en-US" sz="900" dirty="0"/>
                    </a:p>
                  </a:txBody>
                  <a:tcPr marT="27418" marB="27418" anchor="ctr"/>
                </a:tc>
                <a:tc>
                  <a:txBody>
                    <a:bodyPr/>
                    <a:lstStyle/>
                    <a:p>
                      <a:pPr algn="ctr"/>
                      <a:r>
                        <a:rPr lang="en-US" sz="900" dirty="0" smtClean="0"/>
                        <a:t>0</a:t>
                      </a:r>
                      <a:endParaRPr lang="en-US" sz="900" dirty="0"/>
                    </a:p>
                  </a:txBody>
                  <a:tcPr marT="27418" marB="27418" anchor="ctr"/>
                </a:tc>
              </a:tr>
              <a:tr h="213290">
                <a:tc>
                  <a:txBody>
                    <a:bodyPr/>
                    <a:lstStyle/>
                    <a:p>
                      <a:r>
                        <a:rPr lang="en-US" sz="900" kern="1200" dirty="0" smtClean="0">
                          <a:solidFill>
                            <a:schemeClr val="dk1"/>
                          </a:solidFill>
                          <a:latin typeface="+mn-lt"/>
                          <a:ea typeface="+mn-ea"/>
                          <a:cs typeface="+mn-cs"/>
                        </a:rPr>
                        <a:t>Tanzania</a:t>
                      </a:r>
                      <a:endParaRPr lang="en-US" sz="900" kern="1200" dirty="0">
                        <a:solidFill>
                          <a:schemeClr val="dk1"/>
                        </a:solidFill>
                        <a:latin typeface="+mn-lt"/>
                        <a:ea typeface="+mn-ea"/>
                        <a:cs typeface="+mn-cs"/>
                      </a:endParaRPr>
                    </a:p>
                  </a:txBody>
                  <a:tcPr marT="27418" marB="27418" anchor="ctr">
                    <a:solidFill>
                      <a:srgbClr val="FFC000"/>
                    </a:solidFill>
                  </a:tcPr>
                </a:tc>
                <a:tc>
                  <a:txBody>
                    <a:bodyPr/>
                    <a:lstStyle/>
                    <a:p>
                      <a:pPr algn="ctr"/>
                      <a:r>
                        <a:rPr lang="en-US" sz="900" dirty="0" smtClean="0"/>
                        <a:t>0</a:t>
                      </a:r>
                      <a:endParaRPr lang="en-US" sz="900" dirty="0"/>
                    </a:p>
                  </a:txBody>
                  <a:tcPr marT="27418" marB="27418" anchor="ctr"/>
                </a:tc>
                <a:tc>
                  <a:txBody>
                    <a:bodyPr/>
                    <a:lstStyle/>
                    <a:p>
                      <a:pPr algn="ctr"/>
                      <a:r>
                        <a:rPr lang="en-US" sz="900" dirty="0" smtClean="0"/>
                        <a:t>0</a:t>
                      </a:r>
                      <a:endParaRPr lang="en-US" sz="900" dirty="0"/>
                    </a:p>
                  </a:txBody>
                  <a:tcPr marT="27418" marB="27418" anchor="ctr"/>
                </a:tc>
              </a:tr>
              <a:tr h="213290">
                <a:tc>
                  <a:txBody>
                    <a:bodyPr/>
                    <a:lstStyle/>
                    <a:p>
                      <a:r>
                        <a:rPr lang="en-US" sz="900" kern="1200" dirty="0" smtClean="0">
                          <a:solidFill>
                            <a:schemeClr val="dk1"/>
                          </a:solidFill>
                          <a:latin typeface="+mn-lt"/>
                          <a:ea typeface="+mn-ea"/>
                          <a:cs typeface="+mn-cs"/>
                        </a:rPr>
                        <a:t>Turkey</a:t>
                      </a:r>
                      <a:endParaRPr lang="en-US" sz="900" kern="1200" dirty="0">
                        <a:solidFill>
                          <a:schemeClr val="dk1"/>
                        </a:solidFill>
                        <a:latin typeface="+mn-lt"/>
                        <a:ea typeface="+mn-ea"/>
                        <a:cs typeface="+mn-cs"/>
                      </a:endParaRPr>
                    </a:p>
                  </a:txBody>
                  <a:tcPr marT="27418" marB="27418" anchor="ctr">
                    <a:solidFill>
                      <a:srgbClr val="FFC000"/>
                    </a:solidFill>
                  </a:tcPr>
                </a:tc>
                <a:tc>
                  <a:txBody>
                    <a:bodyPr/>
                    <a:lstStyle/>
                    <a:p>
                      <a:pPr algn="ctr"/>
                      <a:r>
                        <a:rPr lang="en-US" sz="900" dirty="0" smtClean="0"/>
                        <a:t>0</a:t>
                      </a:r>
                      <a:endParaRPr lang="en-US" sz="900" dirty="0"/>
                    </a:p>
                  </a:txBody>
                  <a:tcPr marT="27418" marB="27418" anchor="ctr"/>
                </a:tc>
                <a:tc>
                  <a:txBody>
                    <a:bodyPr/>
                    <a:lstStyle/>
                    <a:p>
                      <a:pPr algn="ctr"/>
                      <a:r>
                        <a:rPr lang="en-US" sz="900" dirty="0" smtClean="0"/>
                        <a:t>0</a:t>
                      </a:r>
                      <a:endParaRPr lang="en-US" sz="900" dirty="0"/>
                    </a:p>
                  </a:txBody>
                  <a:tcPr marT="27418" marB="27418" anchor="ctr"/>
                </a:tc>
              </a:tr>
              <a:tr h="213290">
                <a:tc>
                  <a:txBody>
                    <a:bodyPr/>
                    <a:lstStyle/>
                    <a:p>
                      <a:r>
                        <a:rPr lang="en-US" sz="900" kern="1200" dirty="0" smtClean="0">
                          <a:solidFill>
                            <a:schemeClr val="dk1"/>
                          </a:solidFill>
                          <a:latin typeface="+mn-lt"/>
                          <a:ea typeface="+mn-ea"/>
                          <a:cs typeface="+mn-cs"/>
                        </a:rPr>
                        <a:t>Vietnam</a:t>
                      </a:r>
                      <a:endParaRPr lang="en-US" sz="900" kern="1200" dirty="0">
                        <a:solidFill>
                          <a:schemeClr val="dk1"/>
                        </a:solidFill>
                        <a:latin typeface="+mn-lt"/>
                        <a:ea typeface="+mn-ea"/>
                        <a:cs typeface="+mn-cs"/>
                      </a:endParaRPr>
                    </a:p>
                  </a:txBody>
                  <a:tcPr marT="27418" marB="27418" anchor="ctr">
                    <a:solidFill>
                      <a:srgbClr val="FFC000"/>
                    </a:solidFill>
                  </a:tcPr>
                </a:tc>
                <a:tc>
                  <a:txBody>
                    <a:bodyPr/>
                    <a:lstStyle/>
                    <a:p>
                      <a:pPr algn="ctr"/>
                      <a:r>
                        <a:rPr lang="en-US" sz="900" dirty="0" smtClean="0"/>
                        <a:t>0</a:t>
                      </a:r>
                      <a:endParaRPr lang="en-US" sz="900" dirty="0"/>
                    </a:p>
                  </a:txBody>
                  <a:tcPr marT="27418" marB="27418" anchor="ctr"/>
                </a:tc>
                <a:tc>
                  <a:txBody>
                    <a:bodyPr/>
                    <a:lstStyle/>
                    <a:p>
                      <a:pPr algn="ctr"/>
                      <a:r>
                        <a:rPr lang="en-US" sz="900" dirty="0" smtClean="0"/>
                        <a:t>0</a:t>
                      </a:r>
                      <a:endParaRPr lang="en-US" sz="900" dirty="0"/>
                    </a:p>
                  </a:txBody>
                  <a:tcPr marT="27418" marB="27418" anchor="ctr"/>
                </a:tc>
              </a:tr>
              <a:tr h="213290">
                <a:tc>
                  <a:txBody>
                    <a:bodyPr/>
                    <a:lstStyle/>
                    <a:p>
                      <a:r>
                        <a:rPr lang="en-US" sz="900" kern="1200" dirty="0" smtClean="0">
                          <a:solidFill>
                            <a:schemeClr val="dk1"/>
                          </a:solidFill>
                          <a:latin typeface="+mn-lt"/>
                          <a:ea typeface="+mn-ea"/>
                          <a:cs typeface="+mn-cs"/>
                        </a:rPr>
                        <a:t>Yemen</a:t>
                      </a:r>
                      <a:endParaRPr lang="en-US" sz="900" kern="1200" dirty="0">
                        <a:solidFill>
                          <a:schemeClr val="dk1"/>
                        </a:solidFill>
                        <a:latin typeface="+mn-lt"/>
                        <a:ea typeface="+mn-ea"/>
                        <a:cs typeface="+mn-cs"/>
                      </a:endParaRPr>
                    </a:p>
                  </a:txBody>
                  <a:tcPr marT="27418" marB="27418" anchor="ctr">
                    <a:solidFill>
                      <a:srgbClr val="00B0F0"/>
                    </a:solidFill>
                  </a:tcPr>
                </a:tc>
                <a:tc>
                  <a:txBody>
                    <a:bodyPr/>
                    <a:lstStyle/>
                    <a:p>
                      <a:pPr algn="ctr"/>
                      <a:r>
                        <a:rPr lang="en-US" sz="900" dirty="0" smtClean="0"/>
                        <a:t>0</a:t>
                      </a:r>
                      <a:endParaRPr lang="en-US" sz="900" dirty="0"/>
                    </a:p>
                  </a:txBody>
                  <a:tcPr marT="27418" marB="27418" anchor="ctr"/>
                </a:tc>
                <a:tc>
                  <a:txBody>
                    <a:bodyPr/>
                    <a:lstStyle/>
                    <a:p>
                      <a:pPr algn="ctr"/>
                      <a:r>
                        <a:rPr lang="en-US" sz="900" dirty="0" smtClean="0"/>
                        <a:t>0</a:t>
                      </a:r>
                      <a:endParaRPr lang="en-US" sz="900" dirty="0"/>
                    </a:p>
                  </a:txBody>
                  <a:tcPr marT="27418" marB="27418" anchor="ctr"/>
                </a:tc>
              </a:tr>
            </a:tbl>
          </a:graphicData>
        </a:graphic>
      </p:graphicFrame>
      <p:grpSp>
        <p:nvGrpSpPr>
          <p:cNvPr id="2" name="Group 5"/>
          <p:cNvGrpSpPr>
            <a:grpSpLocks noChangeAspect="1"/>
          </p:cNvGrpSpPr>
          <p:nvPr/>
        </p:nvGrpSpPr>
        <p:grpSpPr bwMode="auto">
          <a:xfrm>
            <a:off x="2514600" y="946150"/>
            <a:ext cx="5943600" cy="2722563"/>
            <a:chOff x="1584" y="596"/>
            <a:chExt cx="3744" cy="1715"/>
          </a:xfrm>
        </p:grpSpPr>
        <p:sp>
          <p:nvSpPr>
            <p:cNvPr id="1245" name="AutoShape 4"/>
            <p:cNvSpPr>
              <a:spLocks noChangeAspect="1" noChangeArrowheads="1" noTextEdit="1"/>
            </p:cNvSpPr>
            <p:nvPr/>
          </p:nvSpPr>
          <p:spPr bwMode="auto">
            <a:xfrm>
              <a:off x="1584" y="596"/>
              <a:ext cx="3744" cy="17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grpSp>
          <p:nvGrpSpPr>
            <p:cNvPr id="3" name="Group 206"/>
            <p:cNvGrpSpPr>
              <a:grpSpLocks/>
            </p:cNvGrpSpPr>
            <p:nvPr/>
          </p:nvGrpSpPr>
          <p:grpSpPr bwMode="auto">
            <a:xfrm>
              <a:off x="1838" y="602"/>
              <a:ext cx="3063" cy="461"/>
              <a:chOff x="1838" y="602"/>
              <a:chExt cx="3063" cy="461"/>
            </a:xfrm>
          </p:grpSpPr>
          <p:sp>
            <p:nvSpPr>
              <p:cNvPr id="2022" name="Freeform 6"/>
              <p:cNvSpPr>
                <a:spLocks noEditPoints="1"/>
              </p:cNvSpPr>
              <p:nvPr/>
            </p:nvSpPr>
            <p:spPr bwMode="auto">
              <a:xfrm>
                <a:off x="3424" y="624"/>
                <a:ext cx="138" cy="55"/>
              </a:xfrm>
              <a:custGeom>
                <a:avLst/>
                <a:gdLst>
                  <a:gd name="T0" fmla="*/ 62 w 138"/>
                  <a:gd name="T1" fmla="*/ 3 h 55"/>
                  <a:gd name="T2" fmla="*/ 64 w 138"/>
                  <a:gd name="T3" fmla="*/ 2 h 55"/>
                  <a:gd name="T4" fmla="*/ 63 w 138"/>
                  <a:gd name="T5" fmla="*/ 0 h 55"/>
                  <a:gd name="T6" fmla="*/ 77 w 138"/>
                  <a:gd name="T7" fmla="*/ 2 h 55"/>
                  <a:gd name="T8" fmla="*/ 82 w 138"/>
                  <a:gd name="T9" fmla="*/ 0 h 55"/>
                  <a:gd name="T10" fmla="*/ 89 w 138"/>
                  <a:gd name="T11" fmla="*/ 0 h 55"/>
                  <a:gd name="T12" fmla="*/ 86 w 138"/>
                  <a:gd name="T13" fmla="*/ 2 h 55"/>
                  <a:gd name="T14" fmla="*/ 116 w 138"/>
                  <a:gd name="T15" fmla="*/ 3 h 55"/>
                  <a:gd name="T16" fmla="*/ 110 w 138"/>
                  <a:gd name="T17" fmla="*/ 8 h 55"/>
                  <a:gd name="T18" fmla="*/ 87 w 138"/>
                  <a:gd name="T19" fmla="*/ 10 h 55"/>
                  <a:gd name="T20" fmla="*/ 74 w 138"/>
                  <a:gd name="T21" fmla="*/ 9 h 55"/>
                  <a:gd name="T22" fmla="*/ 69 w 138"/>
                  <a:gd name="T23" fmla="*/ 7 h 55"/>
                  <a:gd name="T24" fmla="*/ 53 w 138"/>
                  <a:gd name="T25" fmla="*/ 4 h 55"/>
                  <a:gd name="T26" fmla="*/ 52 w 138"/>
                  <a:gd name="T27" fmla="*/ 2 h 55"/>
                  <a:gd name="T28" fmla="*/ 54 w 138"/>
                  <a:gd name="T29" fmla="*/ 2 h 55"/>
                  <a:gd name="T30" fmla="*/ 24 w 138"/>
                  <a:gd name="T31" fmla="*/ 8 h 55"/>
                  <a:gd name="T32" fmla="*/ 37 w 138"/>
                  <a:gd name="T33" fmla="*/ 10 h 55"/>
                  <a:gd name="T34" fmla="*/ 35 w 138"/>
                  <a:gd name="T35" fmla="*/ 6 h 55"/>
                  <a:gd name="T36" fmla="*/ 40 w 138"/>
                  <a:gd name="T37" fmla="*/ 3 h 55"/>
                  <a:gd name="T38" fmla="*/ 55 w 138"/>
                  <a:gd name="T39" fmla="*/ 7 h 55"/>
                  <a:gd name="T40" fmla="*/ 80 w 138"/>
                  <a:gd name="T41" fmla="*/ 14 h 55"/>
                  <a:gd name="T42" fmla="*/ 64 w 138"/>
                  <a:gd name="T43" fmla="*/ 20 h 55"/>
                  <a:gd name="T44" fmla="*/ 56 w 138"/>
                  <a:gd name="T45" fmla="*/ 26 h 55"/>
                  <a:gd name="T46" fmla="*/ 53 w 138"/>
                  <a:gd name="T47" fmla="*/ 30 h 55"/>
                  <a:gd name="T48" fmla="*/ 51 w 138"/>
                  <a:gd name="T49" fmla="*/ 33 h 55"/>
                  <a:gd name="T50" fmla="*/ 32 w 138"/>
                  <a:gd name="T51" fmla="*/ 28 h 55"/>
                  <a:gd name="T52" fmla="*/ 33 w 138"/>
                  <a:gd name="T53" fmla="*/ 24 h 55"/>
                  <a:gd name="T54" fmla="*/ 26 w 138"/>
                  <a:gd name="T55" fmla="*/ 24 h 55"/>
                  <a:gd name="T56" fmla="*/ 29 w 138"/>
                  <a:gd name="T57" fmla="*/ 20 h 55"/>
                  <a:gd name="T58" fmla="*/ 50 w 138"/>
                  <a:gd name="T59" fmla="*/ 18 h 55"/>
                  <a:gd name="T60" fmla="*/ 37 w 138"/>
                  <a:gd name="T61" fmla="*/ 17 h 55"/>
                  <a:gd name="T62" fmla="*/ 35 w 138"/>
                  <a:gd name="T63" fmla="*/ 14 h 55"/>
                  <a:gd name="T64" fmla="*/ 29 w 138"/>
                  <a:gd name="T65" fmla="*/ 17 h 55"/>
                  <a:gd name="T66" fmla="*/ 15 w 138"/>
                  <a:gd name="T67" fmla="*/ 17 h 55"/>
                  <a:gd name="T68" fmla="*/ 9 w 138"/>
                  <a:gd name="T69" fmla="*/ 14 h 55"/>
                  <a:gd name="T70" fmla="*/ 15 w 138"/>
                  <a:gd name="T71" fmla="*/ 13 h 55"/>
                  <a:gd name="T72" fmla="*/ 9 w 138"/>
                  <a:gd name="T73" fmla="*/ 10 h 55"/>
                  <a:gd name="T74" fmla="*/ 1 w 138"/>
                  <a:gd name="T75" fmla="*/ 8 h 55"/>
                  <a:gd name="T76" fmla="*/ 7 w 138"/>
                  <a:gd name="T77" fmla="*/ 7 h 55"/>
                  <a:gd name="T78" fmla="*/ 13 w 138"/>
                  <a:gd name="T79" fmla="*/ 7 h 55"/>
                  <a:gd name="T80" fmla="*/ 24 w 138"/>
                  <a:gd name="T81" fmla="*/ 5 h 55"/>
                  <a:gd name="T82" fmla="*/ 21 w 138"/>
                  <a:gd name="T83" fmla="*/ 7 h 55"/>
                  <a:gd name="T84" fmla="*/ 70 w 138"/>
                  <a:gd name="T85" fmla="*/ 12 h 55"/>
                  <a:gd name="T86" fmla="*/ 74 w 138"/>
                  <a:gd name="T87" fmla="*/ 12 h 55"/>
                  <a:gd name="T88" fmla="*/ 129 w 138"/>
                  <a:gd name="T89" fmla="*/ 13 h 55"/>
                  <a:gd name="T90" fmla="*/ 13 w 138"/>
                  <a:gd name="T91" fmla="*/ 19 h 55"/>
                  <a:gd name="T92" fmla="*/ 4 w 138"/>
                  <a:gd name="T93" fmla="*/ 14 h 55"/>
                  <a:gd name="T94" fmla="*/ 13 w 138"/>
                  <a:gd name="T95" fmla="*/ 19 h 55"/>
                  <a:gd name="T96" fmla="*/ 119 w 138"/>
                  <a:gd name="T97" fmla="*/ 15 h 55"/>
                  <a:gd name="T98" fmla="*/ 84 w 138"/>
                  <a:gd name="T99" fmla="*/ 16 h 55"/>
                  <a:gd name="T100" fmla="*/ 76 w 138"/>
                  <a:gd name="T101" fmla="*/ 19 h 55"/>
                  <a:gd name="T102" fmla="*/ 75 w 138"/>
                  <a:gd name="T103" fmla="*/ 18 h 55"/>
                  <a:gd name="T104" fmla="*/ 90 w 138"/>
                  <a:gd name="T105" fmla="*/ 28 h 55"/>
                  <a:gd name="T106" fmla="*/ 78 w 138"/>
                  <a:gd name="T107" fmla="*/ 26 h 55"/>
                  <a:gd name="T108" fmla="*/ 92 w 138"/>
                  <a:gd name="T109" fmla="*/ 19 h 55"/>
                  <a:gd name="T110" fmla="*/ 107 w 138"/>
                  <a:gd name="T111" fmla="*/ 24 h 55"/>
                  <a:gd name="T112" fmla="*/ 69 w 138"/>
                  <a:gd name="T113" fmla="*/ 54 h 5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8"/>
                  <a:gd name="T172" fmla="*/ 0 h 55"/>
                  <a:gd name="T173" fmla="*/ 138 w 138"/>
                  <a:gd name="T174" fmla="*/ 55 h 5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8" h="55">
                    <a:moveTo>
                      <a:pt x="58" y="4"/>
                    </a:moveTo>
                    <a:lnTo>
                      <a:pt x="50" y="2"/>
                    </a:lnTo>
                    <a:lnTo>
                      <a:pt x="62" y="3"/>
                    </a:lnTo>
                    <a:lnTo>
                      <a:pt x="63" y="2"/>
                    </a:lnTo>
                    <a:lnTo>
                      <a:pt x="58" y="1"/>
                    </a:lnTo>
                    <a:lnTo>
                      <a:pt x="64" y="2"/>
                    </a:lnTo>
                    <a:lnTo>
                      <a:pt x="64" y="0"/>
                    </a:lnTo>
                    <a:lnTo>
                      <a:pt x="62" y="0"/>
                    </a:lnTo>
                    <a:lnTo>
                      <a:pt x="63" y="0"/>
                    </a:lnTo>
                    <a:lnTo>
                      <a:pt x="71" y="2"/>
                    </a:lnTo>
                    <a:lnTo>
                      <a:pt x="78" y="2"/>
                    </a:lnTo>
                    <a:lnTo>
                      <a:pt x="77" y="2"/>
                    </a:lnTo>
                    <a:lnTo>
                      <a:pt x="82" y="4"/>
                    </a:lnTo>
                    <a:lnTo>
                      <a:pt x="83" y="1"/>
                    </a:lnTo>
                    <a:lnTo>
                      <a:pt x="82" y="0"/>
                    </a:lnTo>
                    <a:lnTo>
                      <a:pt x="84" y="1"/>
                    </a:lnTo>
                    <a:lnTo>
                      <a:pt x="85" y="0"/>
                    </a:lnTo>
                    <a:lnTo>
                      <a:pt x="89" y="0"/>
                    </a:lnTo>
                    <a:lnTo>
                      <a:pt x="86" y="0"/>
                    </a:lnTo>
                    <a:lnTo>
                      <a:pt x="89" y="1"/>
                    </a:lnTo>
                    <a:lnTo>
                      <a:pt x="86" y="2"/>
                    </a:lnTo>
                    <a:lnTo>
                      <a:pt x="88" y="3"/>
                    </a:lnTo>
                    <a:lnTo>
                      <a:pt x="95" y="1"/>
                    </a:lnTo>
                    <a:lnTo>
                      <a:pt x="116" y="3"/>
                    </a:lnTo>
                    <a:lnTo>
                      <a:pt x="116" y="5"/>
                    </a:lnTo>
                    <a:lnTo>
                      <a:pt x="108" y="7"/>
                    </a:lnTo>
                    <a:lnTo>
                      <a:pt x="110" y="8"/>
                    </a:lnTo>
                    <a:lnTo>
                      <a:pt x="108" y="9"/>
                    </a:lnTo>
                    <a:lnTo>
                      <a:pt x="95" y="11"/>
                    </a:lnTo>
                    <a:lnTo>
                      <a:pt x="87" y="10"/>
                    </a:lnTo>
                    <a:lnTo>
                      <a:pt x="86" y="9"/>
                    </a:lnTo>
                    <a:lnTo>
                      <a:pt x="87" y="9"/>
                    </a:lnTo>
                    <a:lnTo>
                      <a:pt x="74" y="9"/>
                    </a:lnTo>
                    <a:lnTo>
                      <a:pt x="65" y="8"/>
                    </a:lnTo>
                    <a:lnTo>
                      <a:pt x="75" y="8"/>
                    </a:lnTo>
                    <a:lnTo>
                      <a:pt x="69" y="7"/>
                    </a:lnTo>
                    <a:lnTo>
                      <a:pt x="83" y="6"/>
                    </a:lnTo>
                    <a:lnTo>
                      <a:pt x="58" y="7"/>
                    </a:lnTo>
                    <a:lnTo>
                      <a:pt x="53" y="4"/>
                    </a:lnTo>
                    <a:lnTo>
                      <a:pt x="58" y="4"/>
                    </a:lnTo>
                    <a:close/>
                    <a:moveTo>
                      <a:pt x="54" y="2"/>
                    </a:moveTo>
                    <a:lnTo>
                      <a:pt x="52" y="2"/>
                    </a:lnTo>
                    <a:lnTo>
                      <a:pt x="55" y="1"/>
                    </a:lnTo>
                    <a:lnTo>
                      <a:pt x="57" y="1"/>
                    </a:lnTo>
                    <a:lnTo>
                      <a:pt x="54" y="2"/>
                    </a:lnTo>
                    <a:close/>
                    <a:moveTo>
                      <a:pt x="26" y="10"/>
                    </a:moveTo>
                    <a:lnTo>
                      <a:pt x="26" y="10"/>
                    </a:lnTo>
                    <a:lnTo>
                      <a:pt x="24" y="8"/>
                    </a:lnTo>
                    <a:lnTo>
                      <a:pt x="30" y="6"/>
                    </a:lnTo>
                    <a:lnTo>
                      <a:pt x="33" y="7"/>
                    </a:lnTo>
                    <a:lnTo>
                      <a:pt x="37" y="10"/>
                    </a:lnTo>
                    <a:lnTo>
                      <a:pt x="37" y="12"/>
                    </a:lnTo>
                    <a:lnTo>
                      <a:pt x="43" y="13"/>
                    </a:lnTo>
                    <a:lnTo>
                      <a:pt x="35" y="6"/>
                    </a:lnTo>
                    <a:lnTo>
                      <a:pt x="39" y="5"/>
                    </a:lnTo>
                    <a:lnTo>
                      <a:pt x="37" y="4"/>
                    </a:lnTo>
                    <a:lnTo>
                      <a:pt x="40" y="3"/>
                    </a:lnTo>
                    <a:lnTo>
                      <a:pt x="53" y="6"/>
                    </a:lnTo>
                    <a:lnTo>
                      <a:pt x="51" y="9"/>
                    </a:lnTo>
                    <a:lnTo>
                      <a:pt x="55" y="7"/>
                    </a:lnTo>
                    <a:lnTo>
                      <a:pt x="60" y="9"/>
                    </a:lnTo>
                    <a:lnTo>
                      <a:pt x="61" y="11"/>
                    </a:lnTo>
                    <a:lnTo>
                      <a:pt x="80" y="14"/>
                    </a:lnTo>
                    <a:lnTo>
                      <a:pt x="79" y="15"/>
                    </a:lnTo>
                    <a:lnTo>
                      <a:pt x="62" y="17"/>
                    </a:lnTo>
                    <a:lnTo>
                      <a:pt x="64" y="20"/>
                    </a:lnTo>
                    <a:lnTo>
                      <a:pt x="60" y="21"/>
                    </a:lnTo>
                    <a:lnTo>
                      <a:pt x="60" y="26"/>
                    </a:lnTo>
                    <a:lnTo>
                      <a:pt x="56" y="26"/>
                    </a:lnTo>
                    <a:lnTo>
                      <a:pt x="53" y="29"/>
                    </a:lnTo>
                    <a:lnTo>
                      <a:pt x="51" y="29"/>
                    </a:lnTo>
                    <a:lnTo>
                      <a:pt x="53" y="30"/>
                    </a:lnTo>
                    <a:lnTo>
                      <a:pt x="51" y="31"/>
                    </a:lnTo>
                    <a:lnTo>
                      <a:pt x="53" y="33"/>
                    </a:lnTo>
                    <a:lnTo>
                      <a:pt x="51" y="33"/>
                    </a:lnTo>
                    <a:lnTo>
                      <a:pt x="41" y="31"/>
                    </a:lnTo>
                    <a:lnTo>
                      <a:pt x="48" y="30"/>
                    </a:lnTo>
                    <a:lnTo>
                      <a:pt x="32" y="28"/>
                    </a:lnTo>
                    <a:lnTo>
                      <a:pt x="27" y="26"/>
                    </a:lnTo>
                    <a:lnTo>
                      <a:pt x="45" y="26"/>
                    </a:lnTo>
                    <a:lnTo>
                      <a:pt x="33" y="24"/>
                    </a:lnTo>
                    <a:lnTo>
                      <a:pt x="49" y="21"/>
                    </a:lnTo>
                    <a:lnTo>
                      <a:pt x="27" y="24"/>
                    </a:lnTo>
                    <a:lnTo>
                      <a:pt x="26" y="24"/>
                    </a:lnTo>
                    <a:lnTo>
                      <a:pt x="25" y="21"/>
                    </a:lnTo>
                    <a:lnTo>
                      <a:pt x="30" y="21"/>
                    </a:lnTo>
                    <a:lnTo>
                      <a:pt x="29" y="20"/>
                    </a:lnTo>
                    <a:lnTo>
                      <a:pt x="34" y="20"/>
                    </a:lnTo>
                    <a:lnTo>
                      <a:pt x="40" y="18"/>
                    </a:lnTo>
                    <a:lnTo>
                      <a:pt x="50" y="18"/>
                    </a:lnTo>
                    <a:lnTo>
                      <a:pt x="43" y="17"/>
                    </a:lnTo>
                    <a:lnTo>
                      <a:pt x="46" y="15"/>
                    </a:lnTo>
                    <a:lnTo>
                      <a:pt x="37" y="17"/>
                    </a:lnTo>
                    <a:lnTo>
                      <a:pt x="35" y="16"/>
                    </a:lnTo>
                    <a:lnTo>
                      <a:pt x="36" y="16"/>
                    </a:lnTo>
                    <a:lnTo>
                      <a:pt x="35" y="14"/>
                    </a:lnTo>
                    <a:lnTo>
                      <a:pt x="33" y="16"/>
                    </a:lnTo>
                    <a:lnTo>
                      <a:pt x="30" y="15"/>
                    </a:lnTo>
                    <a:lnTo>
                      <a:pt x="29" y="17"/>
                    </a:lnTo>
                    <a:lnTo>
                      <a:pt x="32" y="18"/>
                    </a:lnTo>
                    <a:lnTo>
                      <a:pt x="19" y="19"/>
                    </a:lnTo>
                    <a:lnTo>
                      <a:pt x="15" y="17"/>
                    </a:lnTo>
                    <a:lnTo>
                      <a:pt x="20" y="16"/>
                    </a:lnTo>
                    <a:lnTo>
                      <a:pt x="11" y="16"/>
                    </a:lnTo>
                    <a:lnTo>
                      <a:pt x="9" y="14"/>
                    </a:lnTo>
                    <a:lnTo>
                      <a:pt x="11" y="14"/>
                    </a:lnTo>
                    <a:lnTo>
                      <a:pt x="7" y="12"/>
                    </a:lnTo>
                    <a:lnTo>
                      <a:pt x="15" y="13"/>
                    </a:lnTo>
                    <a:lnTo>
                      <a:pt x="10" y="12"/>
                    </a:lnTo>
                    <a:lnTo>
                      <a:pt x="12" y="10"/>
                    </a:lnTo>
                    <a:lnTo>
                      <a:pt x="9" y="10"/>
                    </a:lnTo>
                    <a:lnTo>
                      <a:pt x="9" y="11"/>
                    </a:lnTo>
                    <a:lnTo>
                      <a:pt x="5" y="12"/>
                    </a:lnTo>
                    <a:lnTo>
                      <a:pt x="1" y="8"/>
                    </a:lnTo>
                    <a:lnTo>
                      <a:pt x="5" y="8"/>
                    </a:lnTo>
                    <a:lnTo>
                      <a:pt x="2" y="7"/>
                    </a:lnTo>
                    <a:lnTo>
                      <a:pt x="7" y="7"/>
                    </a:lnTo>
                    <a:lnTo>
                      <a:pt x="5" y="6"/>
                    </a:lnTo>
                    <a:lnTo>
                      <a:pt x="8" y="5"/>
                    </a:lnTo>
                    <a:lnTo>
                      <a:pt x="13" y="7"/>
                    </a:lnTo>
                    <a:lnTo>
                      <a:pt x="12" y="5"/>
                    </a:lnTo>
                    <a:lnTo>
                      <a:pt x="23" y="5"/>
                    </a:lnTo>
                    <a:lnTo>
                      <a:pt x="24" y="5"/>
                    </a:lnTo>
                    <a:lnTo>
                      <a:pt x="24" y="6"/>
                    </a:lnTo>
                    <a:lnTo>
                      <a:pt x="14" y="8"/>
                    </a:lnTo>
                    <a:lnTo>
                      <a:pt x="21" y="7"/>
                    </a:lnTo>
                    <a:lnTo>
                      <a:pt x="19" y="9"/>
                    </a:lnTo>
                    <a:lnTo>
                      <a:pt x="26" y="10"/>
                    </a:lnTo>
                    <a:close/>
                    <a:moveTo>
                      <a:pt x="70" y="12"/>
                    </a:moveTo>
                    <a:lnTo>
                      <a:pt x="68" y="12"/>
                    </a:lnTo>
                    <a:lnTo>
                      <a:pt x="69" y="11"/>
                    </a:lnTo>
                    <a:lnTo>
                      <a:pt x="74" y="12"/>
                    </a:lnTo>
                    <a:lnTo>
                      <a:pt x="70" y="12"/>
                    </a:lnTo>
                    <a:close/>
                    <a:moveTo>
                      <a:pt x="127" y="14"/>
                    </a:moveTo>
                    <a:lnTo>
                      <a:pt x="129" y="13"/>
                    </a:lnTo>
                    <a:lnTo>
                      <a:pt x="138" y="13"/>
                    </a:lnTo>
                    <a:lnTo>
                      <a:pt x="127" y="14"/>
                    </a:lnTo>
                    <a:close/>
                    <a:moveTo>
                      <a:pt x="13" y="19"/>
                    </a:moveTo>
                    <a:lnTo>
                      <a:pt x="5" y="17"/>
                    </a:lnTo>
                    <a:lnTo>
                      <a:pt x="0" y="13"/>
                    </a:lnTo>
                    <a:lnTo>
                      <a:pt x="4" y="14"/>
                    </a:lnTo>
                    <a:lnTo>
                      <a:pt x="7" y="16"/>
                    </a:lnTo>
                    <a:lnTo>
                      <a:pt x="11" y="17"/>
                    </a:lnTo>
                    <a:lnTo>
                      <a:pt x="13" y="19"/>
                    </a:lnTo>
                    <a:close/>
                    <a:moveTo>
                      <a:pt x="118" y="16"/>
                    </a:moveTo>
                    <a:lnTo>
                      <a:pt x="115" y="14"/>
                    </a:lnTo>
                    <a:lnTo>
                      <a:pt x="119" y="15"/>
                    </a:lnTo>
                    <a:lnTo>
                      <a:pt x="118" y="16"/>
                    </a:lnTo>
                    <a:close/>
                    <a:moveTo>
                      <a:pt x="70" y="17"/>
                    </a:moveTo>
                    <a:lnTo>
                      <a:pt x="84" y="16"/>
                    </a:lnTo>
                    <a:lnTo>
                      <a:pt x="86" y="17"/>
                    </a:lnTo>
                    <a:lnTo>
                      <a:pt x="86" y="19"/>
                    </a:lnTo>
                    <a:lnTo>
                      <a:pt x="76" y="19"/>
                    </a:lnTo>
                    <a:lnTo>
                      <a:pt x="76" y="18"/>
                    </a:lnTo>
                    <a:lnTo>
                      <a:pt x="74" y="18"/>
                    </a:lnTo>
                    <a:lnTo>
                      <a:pt x="75" y="18"/>
                    </a:lnTo>
                    <a:lnTo>
                      <a:pt x="70" y="17"/>
                    </a:lnTo>
                    <a:close/>
                    <a:moveTo>
                      <a:pt x="92" y="28"/>
                    </a:moveTo>
                    <a:lnTo>
                      <a:pt x="90" y="28"/>
                    </a:lnTo>
                    <a:lnTo>
                      <a:pt x="90" y="26"/>
                    </a:lnTo>
                    <a:lnTo>
                      <a:pt x="92" y="25"/>
                    </a:lnTo>
                    <a:lnTo>
                      <a:pt x="78" y="26"/>
                    </a:lnTo>
                    <a:lnTo>
                      <a:pt x="83" y="21"/>
                    </a:lnTo>
                    <a:lnTo>
                      <a:pt x="78" y="20"/>
                    </a:lnTo>
                    <a:lnTo>
                      <a:pt x="92" y="19"/>
                    </a:lnTo>
                    <a:lnTo>
                      <a:pt x="96" y="19"/>
                    </a:lnTo>
                    <a:lnTo>
                      <a:pt x="94" y="21"/>
                    </a:lnTo>
                    <a:lnTo>
                      <a:pt x="107" y="24"/>
                    </a:lnTo>
                    <a:lnTo>
                      <a:pt x="92" y="28"/>
                    </a:lnTo>
                    <a:close/>
                    <a:moveTo>
                      <a:pt x="72" y="55"/>
                    </a:moveTo>
                    <a:lnTo>
                      <a:pt x="69" y="54"/>
                    </a:lnTo>
                    <a:lnTo>
                      <a:pt x="74" y="54"/>
                    </a:lnTo>
                    <a:lnTo>
                      <a:pt x="72" y="55"/>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2023" name="Freeform 7"/>
              <p:cNvSpPr>
                <a:spLocks noEditPoints="1"/>
              </p:cNvSpPr>
              <p:nvPr/>
            </p:nvSpPr>
            <p:spPr bwMode="auto">
              <a:xfrm>
                <a:off x="3422" y="622"/>
                <a:ext cx="143" cy="59"/>
              </a:xfrm>
              <a:custGeom>
                <a:avLst/>
                <a:gdLst>
                  <a:gd name="T0" fmla="*/ 243 w 577"/>
                  <a:gd name="T1" fmla="*/ 6 h 241"/>
                  <a:gd name="T2" fmla="*/ 324 w 577"/>
                  <a:gd name="T3" fmla="*/ 8 h 241"/>
                  <a:gd name="T4" fmla="*/ 350 w 577"/>
                  <a:gd name="T5" fmla="*/ 6 h 241"/>
                  <a:gd name="T6" fmla="*/ 358 w 577"/>
                  <a:gd name="T7" fmla="*/ 24 h 241"/>
                  <a:gd name="T8" fmla="*/ 455 w 577"/>
                  <a:gd name="T9" fmla="*/ 35 h 241"/>
                  <a:gd name="T10" fmla="*/ 359 w 577"/>
                  <a:gd name="T11" fmla="*/ 39 h 241"/>
                  <a:gd name="T12" fmla="*/ 342 w 577"/>
                  <a:gd name="T13" fmla="*/ 24 h 241"/>
                  <a:gd name="T14" fmla="*/ 342 w 577"/>
                  <a:gd name="T15" fmla="*/ 24 h 241"/>
                  <a:gd name="T16" fmla="*/ 359 w 577"/>
                  <a:gd name="T17" fmla="*/ 55 h 241"/>
                  <a:gd name="T18" fmla="*/ 438 w 577"/>
                  <a:gd name="T19" fmla="*/ 39 h 241"/>
                  <a:gd name="T20" fmla="*/ 355 w 577"/>
                  <a:gd name="T21" fmla="*/ 8 h 241"/>
                  <a:gd name="T22" fmla="*/ 336 w 577"/>
                  <a:gd name="T23" fmla="*/ 19 h 241"/>
                  <a:gd name="T24" fmla="*/ 292 w 577"/>
                  <a:gd name="T25" fmla="*/ 24 h 241"/>
                  <a:gd name="T26" fmla="*/ 263 w 577"/>
                  <a:gd name="T27" fmla="*/ 11 h 241"/>
                  <a:gd name="T28" fmla="*/ 226 w 577"/>
                  <a:gd name="T29" fmla="*/ 24 h 241"/>
                  <a:gd name="T30" fmla="*/ 229 w 577"/>
                  <a:gd name="T31" fmla="*/ 22 h 241"/>
                  <a:gd name="T32" fmla="*/ 96 w 577"/>
                  <a:gd name="T33" fmla="*/ 41 h 241"/>
                  <a:gd name="T34" fmla="*/ 144 w 577"/>
                  <a:gd name="T35" fmla="*/ 37 h 241"/>
                  <a:gd name="T36" fmla="*/ 228 w 577"/>
                  <a:gd name="T37" fmla="*/ 35 h 241"/>
                  <a:gd name="T38" fmla="*/ 334 w 577"/>
                  <a:gd name="T39" fmla="*/ 74 h 241"/>
                  <a:gd name="T40" fmla="*/ 240 w 577"/>
                  <a:gd name="T41" fmla="*/ 119 h 241"/>
                  <a:gd name="T42" fmla="*/ 224 w 577"/>
                  <a:gd name="T43" fmla="*/ 150 h 241"/>
                  <a:gd name="T44" fmla="*/ 117 w 577"/>
                  <a:gd name="T45" fmla="*/ 106 h 241"/>
                  <a:gd name="T46" fmla="*/ 100 w 577"/>
                  <a:gd name="T47" fmla="*/ 89 h 241"/>
                  <a:gd name="T48" fmla="*/ 209 w 577"/>
                  <a:gd name="T49" fmla="*/ 89 h 241"/>
                  <a:gd name="T50" fmla="*/ 145 w 577"/>
                  <a:gd name="T51" fmla="*/ 75 h 241"/>
                  <a:gd name="T52" fmla="*/ 86 w 577"/>
                  <a:gd name="T53" fmla="*/ 96 h 241"/>
                  <a:gd name="T54" fmla="*/ 50 w 577"/>
                  <a:gd name="T55" fmla="*/ 57 h 241"/>
                  <a:gd name="T56" fmla="*/ 41 w 577"/>
                  <a:gd name="T57" fmla="*/ 58 h 241"/>
                  <a:gd name="T58" fmla="*/ 12 w 577"/>
                  <a:gd name="T59" fmla="*/ 47 h 241"/>
                  <a:gd name="T60" fmla="*/ 47 w 577"/>
                  <a:gd name="T61" fmla="*/ 32 h 241"/>
                  <a:gd name="T62" fmla="*/ 96 w 577"/>
                  <a:gd name="T63" fmla="*/ 45 h 241"/>
                  <a:gd name="T64" fmla="*/ 102 w 577"/>
                  <a:gd name="T65" fmla="*/ 24 h 241"/>
                  <a:gd name="T66" fmla="*/ 26 w 577"/>
                  <a:gd name="T67" fmla="*/ 40 h 241"/>
                  <a:gd name="T68" fmla="*/ 33 w 577"/>
                  <a:gd name="T69" fmla="*/ 52 h 241"/>
                  <a:gd name="T70" fmla="*/ 70 w 577"/>
                  <a:gd name="T71" fmla="*/ 55 h 241"/>
                  <a:gd name="T72" fmla="*/ 88 w 577"/>
                  <a:gd name="T73" fmla="*/ 67 h 241"/>
                  <a:gd name="T74" fmla="*/ 121 w 577"/>
                  <a:gd name="T75" fmla="*/ 68 h 241"/>
                  <a:gd name="T76" fmla="*/ 160 w 577"/>
                  <a:gd name="T77" fmla="*/ 71 h 241"/>
                  <a:gd name="T78" fmla="*/ 147 w 577"/>
                  <a:gd name="T79" fmla="*/ 98 h 241"/>
                  <a:gd name="T80" fmla="*/ 206 w 577"/>
                  <a:gd name="T81" fmla="*/ 88 h 241"/>
                  <a:gd name="T82" fmla="*/ 200 w 577"/>
                  <a:gd name="T83" fmla="*/ 124 h 241"/>
                  <a:gd name="T84" fmla="*/ 220 w 577"/>
                  <a:gd name="T85" fmla="*/ 125 h 241"/>
                  <a:gd name="T86" fmla="*/ 247 w 577"/>
                  <a:gd name="T87" fmla="*/ 85 h 241"/>
                  <a:gd name="T88" fmla="*/ 241 w 577"/>
                  <a:gd name="T89" fmla="*/ 48 h 241"/>
                  <a:gd name="T90" fmla="*/ 162 w 577"/>
                  <a:gd name="T91" fmla="*/ 17 h 241"/>
                  <a:gd name="T92" fmla="*/ 153 w 577"/>
                  <a:gd name="T93" fmla="*/ 59 h 241"/>
                  <a:gd name="T94" fmla="*/ 82 w 577"/>
                  <a:gd name="T95" fmla="*/ 52 h 241"/>
                  <a:gd name="T96" fmla="*/ 306 w 577"/>
                  <a:gd name="T97" fmla="*/ 49 h 241"/>
                  <a:gd name="T98" fmla="*/ 524 w 577"/>
                  <a:gd name="T99" fmla="*/ 55 h 241"/>
                  <a:gd name="T100" fmla="*/ 568 w 577"/>
                  <a:gd name="T101" fmla="*/ 55 h 241"/>
                  <a:gd name="T102" fmla="*/ 37 w 577"/>
                  <a:gd name="T103" fmla="*/ 68 h 241"/>
                  <a:gd name="T104" fmla="*/ 33 w 577"/>
                  <a:gd name="T105" fmla="*/ 72 h 241"/>
                  <a:gd name="T106" fmla="*/ 493 w 577"/>
                  <a:gd name="T107" fmla="*/ 77 h 241"/>
                  <a:gd name="T108" fmla="*/ 345 w 577"/>
                  <a:gd name="T109" fmla="*/ 65 h 241"/>
                  <a:gd name="T110" fmla="*/ 305 w 577"/>
                  <a:gd name="T111" fmla="*/ 91 h 241"/>
                  <a:gd name="T112" fmla="*/ 323 w 577"/>
                  <a:gd name="T113" fmla="*/ 79 h 241"/>
                  <a:gd name="T114" fmla="*/ 311 w 577"/>
                  <a:gd name="T115" fmla="*/ 73 h 241"/>
                  <a:gd name="T116" fmla="*/ 337 w 577"/>
                  <a:gd name="T117" fmla="*/ 91 h 241"/>
                  <a:gd name="T118" fmla="*/ 443 w 577"/>
                  <a:gd name="T119" fmla="*/ 99 h 241"/>
                  <a:gd name="T120" fmla="*/ 379 w 577"/>
                  <a:gd name="T121" fmla="*/ 94 h 241"/>
                  <a:gd name="T122" fmla="*/ 381 w 577"/>
                  <a:gd name="T123" fmla="*/ 117 h 241"/>
                  <a:gd name="T124" fmla="*/ 312 w 577"/>
                  <a:gd name="T125" fmla="*/ 224 h 24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77"/>
                  <a:gd name="T190" fmla="*/ 0 h 241"/>
                  <a:gd name="T191" fmla="*/ 577 w 577"/>
                  <a:gd name="T192" fmla="*/ 241 h 24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77" h="241">
                    <a:moveTo>
                      <a:pt x="241" y="16"/>
                    </a:moveTo>
                    <a:lnTo>
                      <a:pt x="241" y="32"/>
                    </a:lnTo>
                    <a:lnTo>
                      <a:pt x="208" y="27"/>
                    </a:lnTo>
                    <a:cubicBezTo>
                      <a:pt x="204" y="26"/>
                      <a:pt x="201" y="22"/>
                      <a:pt x="202" y="18"/>
                    </a:cubicBezTo>
                    <a:cubicBezTo>
                      <a:pt x="202" y="14"/>
                      <a:pt x="206" y="11"/>
                      <a:pt x="210" y="11"/>
                    </a:cubicBezTo>
                    <a:lnTo>
                      <a:pt x="256" y="13"/>
                    </a:lnTo>
                    <a:lnTo>
                      <a:pt x="252" y="14"/>
                    </a:lnTo>
                    <a:lnTo>
                      <a:pt x="258" y="12"/>
                    </a:lnTo>
                    <a:lnTo>
                      <a:pt x="259" y="26"/>
                    </a:lnTo>
                    <a:lnTo>
                      <a:pt x="240" y="21"/>
                    </a:lnTo>
                    <a:cubicBezTo>
                      <a:pt x="236" y="20"/>
                      <a:pt x="234" y="16"/>
                      <a:pt x="234" y="12"/>
                    </a:cubicBezTo>
                    <a:cubicBezTo>
                      <a:pt x="235" y="8"/>
                      <a:pt x="239" y="5"/>
                      <a:pt x="243" y="6"/>
                    </a:cubicBezTo>
                    <a:lnTo>
                      <a:pt x="268" y="8"/>
                    </a:lnTo>
                    <a:lnTo>
                      <a:pt x="259" y="16"/>
                    </a:lnTo>
                    <a:lnTo>
                      <a:pt x="259" y="11"/>
                    </a:lnTo>
                    <a:lnTo>
                      <a:pt x="267" y="19"/>
                    </a:lnTo>
                    <a:lnTo>
                      <a:pt x="256" y="19"/>
                    </a:lnTo>
                    <a:cubicBezTo>
                      <a:pt x="252" y="19"/>
                      <a:pt x="249" y="16"/>
                      <a:pt x="248" y="13"/>
                    </a:cubicBezTo>
                    <a:cubicBezTo>
                      <a:pt x="247" y="9"/>
                      <a:pt x="249" y="5"/>
                      <a:pt x="252" y="4"/>
                    </a:cubicBezTo>
                    <a:lnTo>
                      <a:pt x="258" y="1"/>
                    </a:lnTo>
                    <a:cubicBezTo>
                      <a:pt x="259" y="0"/>
                      <a:pt x="261" y="0"/>
                      <a:pt x="263" y="1"/>
                    </a:cubicBezTo>
                    <a:lnTo>
                      <a:pt x="296" y="8"/>
                    </a:lnTo>
                    <a:lnTo>
                      <a:pt x="294" y="8"/>
                    </a:lnTo>
                    <a:lnTo>
                      <a:pt x="324" y="8"/>
                    </a:lnTo>
                    <a:cubicBezTo>
                      <a:pt x="328" y="8"/>
                      <a:pt x="331" y="11"/>
                      <a:pt x="332" y="14"/>
                    </a:cubicBezTo>
                    <a:cubicBezTo>
                      <a:pt x="332" y="18"/>
                      <a:pt x="331" y="22"/>
                      <a:pt x="327" y="23"/>
                    </a:cubicBezTo>
                    <a:lnTo>
                      <a:pt x="322" y="26"/>
                    </a:lnTo>
                    <a:lnTo>
                      <a:pt x="320" y="11"/>
                    </a:lnTo>
                    <a:lnTo>
                      <a:pt x="342" y="16"/>
                    </a:lnTo>
                    <a:lnTo>
                      <a:pt x="332" y="22"/>
                    </a:lnTo>
                    <a:lnTo>
                      <a:pt x="335" y="12"/>
                    </a:lnTo>
                    <a:lnTo>
                      <a:pt x="339" y="21"/>
                    </a:lnTo>
                    <a:lnTo>
                      <a:pt x="334" y="18"/>
                    </a:lnTo>
                    <a:cubicBezTo>
                      <a:pt x="330" y="17"/>
                      <a:pt x="328" y="12"/>
                      <a:pt x="330" y="8"/>
                    </a:cubicBezTo>
                    <a:cubicBezTo>
                      <a:pt x="331" y="5"/>
                      <a:pt x="335" y="2"/>
                      <a:pt x="339" y="3"/>
                    </a:cubicBezTo>
                    <a:lnTo>
                      <a:pt x="350" y="6"/>
                    </a:lnTo>
                    <a:lnTo>
                      <a:pt x="341" y="10"/>
                    </a:lnTo>
                    <a:lnTo>
                      <a:pt x="344" y="5"/>
                    </a:lnTo>
                    <a:cubicBezTo>
                      <a:pt x="346" y="2"/>
                      <a:pt x="349" y="0"/>
                      <a:pt x="352" y="1"/>
                    </a:cubicBezTo>
                    <a:lnTo>
                      <a:pt x="369" y="3"/>
                    </a:lnTo>
                    <a:cubicBezTo>
                      <a:pt x="373" y="4"/>
                      <a:pt x="376" y="8"/>
                      <a:pt x="375" y="12"/>
                    </a:cubicBezTo>
                    <a:cubicBezTo>
                      <a:pt x="375" y="16"/>
                      <a:pt x="371" y="19"/>
                      <a:pt x="367" y="19"/>
                    </a:cubicBezTo>
                    <a:lnTo>
                      <a:pt x="356" y="19"/>
                    </a:lnTo>
                    <a:lnTo>
                      <a:pt x="358" y="3"/>
                    </a:lnTo>
                    <a:lnTo>
                      <a:pt x="369" y="6"/>
                    </a:lnTo>
                    <a:cubicBezTo>
                      <a:pt x="373" y="7"/>
                      <a:pt x="375" y="10"/>
                      <a:pt x="375" y="14"/>
                    </a:cubicBezTo>
                    <a:cubicBezTo>
                      <a:pt x="375" y="17"/>
                      <a:pt x="373" y="21"/>
                      <a:pt x="369" y="21"/>
                    </a:cubicBezTo>
                    <a:lnTo>
                      <a:pt x="358" y="24"/>
                    </a:lnTo>
                    <a:lnTo>
                      <a:pt x="362" y="10"/>
                    </a:lnTo>
                    <a:lnTo>
                      <a:pt x="367" y="16"/>
                    </a:lnTo>
                    <a:lnTo>
                      <a:pt x="360" y="14"/>
                    </a:lnTo>
                    <a:lnTo>
                      <a:pt x="390" y="6"/>
                    </a:lnTo>
                    <a:cubicBezTo>
                      <a:pt x="391" y="6"/>
                      <a:pt x="392" y="6"/>
                      <a:pt x="392" y="6"/>
                    </a:cubicBezTo>
                    <a:lnTo>
                      <a:pt x="479" y="13"/>
                    </a:lnTo>
                    <a:cubicBezTo>
                      <a:pt x="484" y="14"/>
                      <a:pt x="487" y="17"/>
                      <a:pt x="487" y="21"/>
                    </a:cubicBezTo>
                    <a:lnTo>
                      <a:pt x="487" y="29"/>
                    </a:lnTo>
                    <a:cubicBezTo>
                      <a:pt x="487" y="33"/>
                      <a:pt x="484" y="36"/>
                      <a:pt x="481" y="37"/>
                    </a:cubicBezTo>
                    <a:lnTo>
                      <a:pt x="449" y="47"/>
                    </a:lnTo>
                    <a:lnTo>
                      <a:pt x="450" y="32"/>
                    </a:lnTo>
                    <a:lnTo>
                      <a:pt x="455" y="35"/>
                    </a:lnTo>
                    <a:cubicBezTo>
                      <a:pt x="457" y="36"/>
                      <a:pt x="459" y="38"/>
                      <a:pt x="459" y="41"/>
                    </a:cubicBezTo>
                    <a:cubicBezTo>
                      <a:pt x="460" y="43"/>
                      <a:pt x="459" y="46"/>
                      <a:pt x="457" y="48"/>
                    </a:cubicBezTo>
                    <a:lnTo>
                      <a:pt x="452" y="53"/>
                    </a:lnTo>
                    <a:cubicBezTo>
                      <a:pt x="450" y="54"/>
                      <a:pt x="449" y="55"/>
                      <a:pt x="447" y="55"/>
                    </a:cubicBezTo>
                    <a:lnTo>
                      <a:pt x="393" y="63"/>
                    </a:lnTo>
                    <a:cubicBezTo>
                      <a:pt x="392" y="63"/>
                      <a:pt x="392" y="63"/>
                      <a:pt x="391" y="63"/>
                    </a:cubicBezTo>
                    <a:lnTo>
                      <a:pt x="359" y="60"/>
                    </a:lnTo>
                    <a:cubicBezTo>
                      <a:pt x="356" y="60"/>
                      <a:pt x="353" y="58"/>
                      <a:pt x="352" y="56"/>
                    </a:cubicBezTo>
                    <a:lnTo>
                      <a:pt x="349" y="51"/>
                    </a:lnTo>
                    <a:cubicBezTo>
                      <a:pt x="348" y="48"/>
                      <a:pt x="348" y="45"/>
                      <a:pt x="350" y="43"/>
                    </a:cubicBezTo>
                    <a:cubicBezTo>
                      <a:pt x="351" y="41"/>
                      <a:pt x="354" y="39"/>
                      <a:pt x="356" y="39"/>
                    </a:cubicBezTo>
                    <a:lnTo>
                      <a:pt x="359" y="39"/>
                    </a:lnTo>
                    <a:lnTo>
                      <a:pt x="370" y="39"/>
                    </a:lnTo>
                    <a:lnTo>
                      <a:pt x="370" y="55"/>
                    </a:lnTo>
                    <a:lnTo>
                      <a:pt x="307" y="55"/>
                    </a:lnTo>
                    <a:lnTo>
                      <a:pt x="268" y="50"/>
                    </a:lnTo>
                    <a:cubicBezTo>
                      <a:pt x="264" y="49"/>
                      <a:pt x="261" y="46"/>
                      <a:pt x="261" y="41"/>
                    </a:cubicBezTo>
                    <a:cubicBezTo>
                      <a:pt x="262" y="37"/>
                      <a:pt x="265" y="34"/>
                      <a:pt x="269" y="34"/>
                    </a:cubicBezTo>
                    <a:lnTo>
                      <a:pt x="310" y="34"/>
                    </a:lnTo>
                    <a:lnTo>
                      <a:pt x="308" y="50"/>
                    </a:lnTo>
                    <a:lnTo>
                      <a:pt x="287" y="45"/>
                    </a:lnTo>
                    <a:cubicBezTo>
                      <a:pt x="283" y="44"/>
                      <a:pt x="280" y="40"/>
                      <a:pt x="280" y="36"/>
                    </a:cubicBezTo>
                    <a:cubicBezTo>
                      <a:pt x="281" y="32"/>
                      <a:pt x="284" y="29"/>
                      <a:pt x="288" y="29"/>
                    </a:cubicBezTo>
                    <a:lnTo>
                      <a:pt x="342" y="24"/>
                    </a:lnTo>
                    <a:lnTo>
                      <a:pt x="343" y="40"/>
                    </a:lnTo>
                    <a:lnTo>
                      <a:pt x="243" y="45"/>
                    </a:lnTo>
                    <a:cubicBezTo>
                      <a:pt x="241" y="45"/>
                      <a:pt x="240" y="45"/>
                      <a:pt x="239" y="44"/>
                    </a:cubicBezTo>
                    <a:lnTo>
                      <a:pt x="217" y="34"/>
                    </a:lnTo>
                    <a:cubicBezTo>
                      <a:pt x="214" y="32"/>
                      <a:pt x="212" y="29"/>
                      <a:pt x="213" y="25"/>
                    </a:cubicBezTo>
                    <a:cubicBezTo>
                      <a:pt x="213" y="22"/>
                      <a:pt x="216" y="19"/>
                      <a:pt x="220" y="19"/>
                    </a:cubicBezTo>
                    <a:lnTo>
                      <a:pt x="241" y="16"/>
                    </a:lnTo>
                    <a:close/>
                    <a:moveTo>
                      <a:pt x="221" y="34"/>
                    </a:moveTo>
                    <a:lnTo>
                      <a:pt x="224" y="19"/>
                    </a:lnTo>
                    <a:lnTo>
                      <a:pt x="246" y="30"/>
                    </a:lnTo>
                    <a:lnTo>
                      <a:pt x="242" y="29"/>
                    </a:lnTo>
                    <a:lnTo>
                      <a:pt x="342" y="24"/>
                    </a:lnTo>
                    <a:cubicBezTo>
                      <a:pt x="347" y="23"/>
                      <a:pt x="351" y="27"/>
                      <a:pt x="351" y="31"/>
                    </a:cubicBezTo>
                    <a:cubicBezTo>
                      <a:pt x="351" y="35"/>
                      <a:pt x="348" y="39"/>
                      <a:pt x="344" y="40"/>
                    </a:cubicBezTo>
                    <a:lnTo>
                      <a:pt x="289" y="45"/>
                    </a:lnTo>
                    <a:lnTo>
                      <a:pt x="290" y="29"/>
                    </a:lnTo>
                    <a:lnTo>
                      <a:pt x="312" y="34"/>
                    </a:lnTo>
                    <a:cubicBezTo>
                      <a:pt x="316" y="35"/>
                      <a:pt x="319" y="39"/>
                      <a:pt x="318" y="43"/>
                    </a:cubicBezTo>
                    <a:cubicBezTo>
                      <a:pt x="318" y="47"/>
                      <a:pt x="314" y="50"/>
                      <a:pt x="310" y="50"/>
                    </a:cubicBezTo>
                    <a:lnTo>
                      <a:pt x="269" y="50"/>
                    </a:lnTo>
                    <a:lnTo>
                      <a:pt x="271" y="34"/>
                    </a:lnTo>
                    <a:lnTo>
                      <a:pt x="307" y="39"/>
                    </a:lnTo>
                    <a:lnTo>
                      <a:pt x="359" y="39"/>
                    </a:lnTo>
                    <a:lnTo>
                      <a:pt x="359" y="55"/>
                    </a:lnTo>
                    <a:lnTo>
                      <a:pt x="356" y="55"/>
                    </a:lnTo>
                    <a:lnTo>
                      <a:pt x="364" y="43"/>
                    </a:lnTo>
                    <a:lnTo>
                      <a:pt x="366" y="48"/>
                    </a:lnTo>
                    <a:lnTo>
                      <a:pt x="360" y="44"/>
                    </a:lnTo>
                    <a:lnTo>
                      <a:pt x="392" y="47"/>
                    </a:lnTo>
                    <a:lnTo>
                      <a:pt x="391" y="47"/>
                    </a:lnTo>
                    <a:lnTo>
                      <a:pt x="445" y="39"/>
                    </a:lnTo>
                    <a:lnTo>
                      <a:pt x="441" y="41"/>
                    </a:lnTo>
                    <a:lnTo>
                      <a:pt x="446" y="36"/>
                    </a:lnTo>
                    <a:lnTo>
                      <a:pt x="448" y="49"/>
                    </a:lnTo>
                    <a:lnTo>
                      <a:pt x="443" y="47"/>
                    </a:lnTo>
                    <a:cubicBezTo>
                      <a:pt x="440" y="45"/>
                      <a:pt x="438" y="42"/>
                      <a:pt x="438" y="39"/>
                    </a:cubicBezTo>
                    <a:cubicBezTo>
                      <a:pt x="438" y="36"/>
                      <a:pt x="441" y="33"/>
                      <a:pt x="444" y="32"/>
                    </a:cubicBezTo>
                    <a:lnTo>
                      <a:pt x="476" y="21"/>
                    </a:lnTo>
                    <a:lnTo>
                      <a:pt x="471" y="29"/>
                    </a:lnTo>
                    <a:lnTo>
                      <a:pt x="471" y="21"/>
                    </a:lnTo>
                    <a:lnTo>
                      <a:pt x="478" y="29"/>
                    </a:lnTo>
                    <a:lnTo>
                      <a:pt x="391" y="22"/>
                    </a:lnTo>
                    <a:lnTo>
                      <a:pt x="394" y="21"/>
                    </a:lnTo>
                    <a:lnTo>
                      <a:pt x="364" y="29"/>
                    </a:lnTo>
                    <a:cubicBezTo>
                      <a:pt x="361" y="30"/>
                      <a:pt x="358" y="29"/>
                      <a:pt x="356" y="27"/>
                    </a:cubicBezTo>
                    <a:lnTo>
                      <a:pt x="351" y="22"/>
                    </a:lnTo>
                    <a:cubicBezTo>
                      <a:pt x="349" y="20"/>
                      <a:pt x="348" y="17"/>
                      <a:pt x="349" y="14"/>
                    </a:cubicBezTo>
                    <a:cubicBezTo>
                      <a:pt x="349" y="11"/>
                      <a:pt x="352" y="9"/>
                      <a:pt x="355" y="8"/>
                    </a:cubicBezTo>
                    <a:lnTo>
                      <a:pt x="365" y="6"/>
                    </a:lnTo>
                    <a:lnTo>
                      <a:pt x="365" y="21"/>
                    </a:lnTo>
                    <a:lnTo>
                      <a:pt x="355" y="19"/>
                    </a:lnTo>
                    <a:cubicBezTo>
                      <a:pt x="351" y="18"/>
                      <a:pt x="348" y="14"/>
                      <a:pt x="348" y="10"/>
                    </a:cubicBezTo>
                    <a:cubicBezTo>
                      <a:pt x="349" y="6"/>
                      <a:pt x="352" y="3"/>
                      <a:pt x="356" y="3"/>
                    </a:cubicBezTo>
                    <a:lnTo>
                      <a:pt x="367" y="3"/>
                    </a:lnTo>
                    <a:lnTo>
                      <a:pt x="366" y="19"/>
                    </a:lnTo>
                    <a:lnTo>
                      <a:pt x="350" y="16"/>
                    </a:lnTo>
                    <a:lnTo>
                      <a:pt x="358" y="12"/>
                    </a:lnTo>
                    <a:lnTo>
                      <a:pt x="355" y="17"/>
                    </a:lnTo>
                    <a:cubicBezTo>
                      <a:pt x="354" y="21"/>
                      <a:pt x="350" y="22"/>
                      <a:pt x="346" y="21"/>
                    </a:cubicBezTo>
                    <a:lnTo>
                      <a:pt x="336" y="19"/>
                    </a:lnTo>
                    <a:lnTo>
                      <a:pt x="341" y="4"/>
                    </a:lnTo>
                    <a:lnTo>
                      <a:pt x="346" y="6"/>
                    </a:lnTo>
                    <a:cubicBezTo>
                      <a:pt x="350" y="8"/>
                      <a:pt x="352" y="12"/>
                      <a:pt x="351" y="16"/>
                    </a:cubicBezTo>
                    <a:lnTo>
                      <a:pt x="348" y="26"/>
                    </a:lnTo>
                    <a:cubicBezTo>
                      <a:pt x="347" y="30"/>
                      <a:pt x="342" y="33"/>
                      <a:pt x="338" y="32"/>
                    </a:cubicBezTo>
                    <a:lnTo>
                      <a:pt x="317" y="27"/>
                    </a:lnTo>
                    <a:cubicBezTo>
                      <a:pt x="313" y="26"/>
                      <a:pt x="311" y="23"/>
                      <a:pt x="310" y="20"/>
                    </a:cubicBezTo>
                    <a:cubicBezTo>
                      <a:pt x="310" y="16"/>
                      <a:pt x="312" y="13"/>
                      <a:pt x="315" y="12"/>
                    </a:cubicBezTo>
                    <a:lnTo>
                      <a:pt x="320" y="9"/>
                    </a:lnTo>
                    <a:lnTo>
                      <a:pt x="324" y="24"/>
                    </a:lnTo>
                    <a:lnTo>
                      <a:pt x="294" y="24"/>
                    </a:lnTo>
                    <a:cubicBezTo>
                      <a:pt x="293" y="24"/>
                      <a:pt x="293" y="24"/>
                      <a:pt x="292" y="24"/>
                    </a:cubicBezTo>
                    <a:lnTo>
                      <a:pt x="259" y="16"/>
                    </a:lnTo>
                    <a:lnTo>
                      <a:pt x="265" y="16"/>
                    </a:lnTo>
                    <a:lnTo>
                      <a:pt x="259" y="18"/>
                    </a:lnTo>
                    <a:lnTo>
                      <a:pt x="256" y="3"/>
                    </a:lnTo>
                    <a:lnTo>
                      <a:pt x="267" y="3"/>
                    </a:lnTo>
                    <a:cubicBezTo>
                      <a:pt x="271" y="3"/>
                      <a:pt x="275" y="7"/>
                      <a:pt x="275" y="11"/>
                    </a:cubicBezTo>
                    <a:lnTo>
                      <a:pt x="275" y="16"/>
                    </a:lnTo>
                    <a:cubicBezTo>
                      <a:pt x="275" y="18"/>
                      <a:pt x="274" y="21"/>
                      <a:pt x="272" y="22"/>
                    </a:cubicBezTo>
                    <a:cubicBezTo>
                      <a:pt x="270" y="24"/>
                      <a:pt x="268" y="24"/>
                      <a:pt x="266" y="24"/>
                    </a:cubicBezTo>
                    <a:lnTo>
                      <a:pt x="241" y="22"/>
                    </a:lnTo>
                    <a:lnTo>
                      <a:pt x="244" y="6"/>
                    </a:lnTo>
                    <a:lnTo>
                      <a:pt x="263" y="11"/>
                    </a:lnTo>
                    <a:cubicBezTo>
                      <a:pt x="267" y="12"/>
                      <a:pt x="269" y="15"/>
                      <a:pt x="269" y="18"/>
                    </a:cubicBezTo>
                    <a:cubicBezTo>
                      <a:pt x="270" y="21"/>
                      <a:pt x="268" y="25"/>
                      <a:pt x="265" y="26"/>
                    </a:cubicBezTo>
                    <a:lnTo>
                      <a:pt x="259" y="29"/>
                    </a:lnTo>
                    <a:cubicBezTo>
                      <a:pt x="258" y="29"/>
                      <a:pt x="257" y="29"/>
                      <a:pt x="255" y="29"/>
                    </a:cubicBezTo>
                    <a:lnTo>
                      <a:pt x="209" y="27"/>
                    </a:lnTo>
                    <a:lnTo>
                      <a:pt x="211" y="11"/>
                    </a:lnTo>
                    <a:lnTo>
                      <a:pt x="244" y="16"/>
                    </a:lnTo>
                    <a:cubicBezTo>
                      <a:pt x="247" y="17"/>
                      <a:pt x="250" y="20"/>
                      <a:pt x="250" y="24"/>
                    </a:cubicBezTo>
                    <a:cubicBezTo>
                      <a:pt x="250" y="28"/>
                      <a:pt x="247" y="31"/>
                      <a:pt x="243" y="32"/>
                    </a:cubicBezTo>
                    <a:lnTo>
                      <a:pt x="221" y="34"/>
                    </a:lnTo>
                    <a:close/>
                    <a:moveTo>
                      <a:pt x="228" y="24"/>
                    </a:moveTo>
                    <a:cubicBezTo>
                      <a:pt x="227" y="24"/>
                      <a:pt x="227" y="24"/>
                      <a:pt x="226" y="24"/>
                    </a:cubicBezTo>
                    <a:lnTo>
                      <a:pt x="218" y="24"/>
                    </a:lnTo>
                    <a:cubicBezTo>
                      <a:pt x="214" y="24"/>
                      <a:pt x="210" y="21"/>
                      <a:pt x="210" y="17"/>
                    </a:cubicBezTo>
                    <a:cubicBezTo>
                      <a:pt x="209" y="13"/>
                      <a:pt x="212" y="9"/>
                      <a:pt x="216" y="8"/>
                    </a:cubicBezTo>
                    <a:lnTo>
                      <a:pt x="227" y="6"/>
                    </a:lnTo>
                    <a:cubicBezTo>
                      <a:pt x="227" y="6"/>
                      <a:pt x="228" y="6"/>
                      <a:pt x="229" y="6"/>
                    </a:cubicBezTo>
                    <a:lnTo>
                      <a:pt x="237" y="6"/>
                    </a:lnTo>
                    <a:cubicBezTo>
                      <a:pt x="241" y="6"/>
                      <a:pt x="244" y="9"/>
                      <a:pt x="245" y="13"/>
                    </a:cubicBezTo>
                    <a:cubicBezTo>
                      <a:pt x="245" y="17"/>
                      <a:pt x="243" y="20"/>
                      <a:pt x="239" y="21"/>
                    </a:cubicBezTo>
                    <a:lnTo>
                      <a:pt x="228" y="24"/>
                    </a:lnTo>
                    <a:close/>
                    <a:moveTo>
                      <a:pt x="235" y="6"/>
                    </a:moveTo>
                    <a:lnTo>
                      <a:pt x="237" y="22"/>
                    </a:lnTo>
                    <a:lnTo>
                      <a:pt x="229" y="22"/>
                    </a:lnTo>
                    <a:lnTo>
                      <a:pt x="231" y="21"/>
                    </a:lnTo>
                    <a:lnTo>
                      <a:pt x="220" y="24"/>
                    </a:lnTo>
                    <a:lnTo>
                      <a:pt x="218" y="8"/>
                    </a:lnTo>
                    <a:lnTo>
                      <a:pt x="226" y="8"/>
                    </a:lnTo>
                    <a:lnTo>
                      <a:pt x="224" y="8"/>
                    </a:lnTo>
                    <a:lnTo>
                      <a:pt x="235" y="6"/>
                    </a:lnTo>
                    <a:close/>
                    <a:moveTo>
                      <a:pt x="114" y="45"/>
                    </a:moveTo>
                    <a:lnTo>
                      <a:pt x="104" y="52"/>
                    </a:lnTo>
                    <a:lnTo>
                      <a:pt x="104" y="50"/>
                    </a:lnTo>
                    <a:lnTo>
                      <a:pt x="106" y="55"/>
                    </a:lnTo>
                    <a:lnTo>
                      <a:pt x="98" y="48"/>
                    </a:lnTo>
                    <a:cubicBezTo>
                      <a:pt x="96" y="46"/>
                      <a:pt x="95" y="43"/>
                      <a:pt x="96" y="41"/>
                    </a:cubicBezTo>
                    <a:cubicBezTo>
                      <a:pt x="96" y="38"/>
                      <a:pt x="98" y="36"/>
                      <a:pt x="101" y="35"/>
                    </a:cubicBezTo>
                    <a:lnTo>
                      <a:pt x="125" y="24"/>
                    </a:lnTo>
                    <a:cubicBezTo>
                      <a:pt x="127" y="23"/>
                      <a:pt x="130" y="23"/>
                      <a:pt x="132" y="25"/>
                    </a:cubicBezTo>
                    <a:lnTo>
                      <a:pt x="146" y="32"/>
                    </a:lnTo>
                    <a:cubicBezTo>
                      <a:pt x="146" y="33"/>
                      <a:pt x="146" y="33"/>
                      <a:pt x="147" y="33"/>
                    </a:cubicBezTo>
                    <a:lnTo>
                      <a:pt x="163" y="46"/>
                    </a:lnTo>
                    <a:cubicBezTo>
                      <a:pt x="165" y="47"/>
                      <a:pt x="166" y="50"/>
                      <a:pt x="166" y="52"/>
                    </a:cubicBezTo>
                    <a:lnTo>
                      <a:pt x="166" y="57"/>
                    </a:lnTo>
                    <a:lnTo>
                      <a:pt x="160" y="50"/>
                    </a:lnTo>
                    <a:lnTo>
                      <a:pt x="184" y="55"/>
                    </a:lnTo>
                    <a:lnTo>
                      <a:pt x="177" y="68"/>
                    </a:lnTo>
                    <a:lnTo>
                      <a:pt x="144" y="37"/>
                    </a:lnTo>
                    <a:cubicBezTo>
                      <a:pt x="142" y="35"/>
                      <a:pt x="141" y="32"/>
                      <a:pt x="142" y="29"/>
                    </a:cubicBezTo>
                    <a:cubicBezTo>
                      <a:pt x="143" y="26"/>
                      <a:pt x="146" y="24"/>
                      <a:pt x="149" y="24"/>
                    </a:cubicBezTo>
                    <a:lnTo>
                      <a:pt x="165" y="21"/>
                    </a:lnTo>
                    <a:lnTo>
                      <a:pt x="162" y="36"/>
                    </a:lnTo>
                    <a:lnTo>
                      <a:pt x="154" y="31"/>
                    </a:lnTo>
                    <a:cubicBezTo>
                      <a:pt x="151" y="29"/>
                      <a:pt x="150" y="26"/>
                      <a:pt x="150" y="23"/>
                    </a:cubicBezTo>
                    <a:cubicBezTo>
                      <a:pt x="151" y="19"/>
                      <a:pt x="153" y="17"/>
                      <a:pt x="156" y="16"/>
                    </a:cubicBezTo>
                    <a:lnTo>
                      <a:pt x="167" y="14"/>
                    </a:lnTo>
                    <a:cubicBezTo>
                      <a:pt x="168" y="13"/>
                      <a:pt x="169" y="13"/>
                      <a:pt x="170" y="13"/>
                    </a:cubicBezTo>
                    <a:lnTo>
                      <a:pt x="222" y="24"/>
                    </a:lnTo>
                    <a:cubicBezTo>
                      <a:pt x="225" y="24"/>
                      <a:pt x="227" y="26"/>
                      <a:pt x="228" y="28"/>
                    </a:cubicBezTo>
                    <a:cubicBezTo>
                      <a:pt x="229" y="30"/>
                      <a:pt x="229" y="33"/>
                      <a:pt x="228" y="35"/>
                    </a:cubicBezTo>
                    <a:lnTo>
                      <a:pt x="219" y="51"/>
                    </a:lnTo>
                    <a:lnTo>
                      <a:pt x="209" y="40"/>
                    </a:lnTo>
                    <a:lnTo>
                      <a:pt x="225" y="32"/>
                    </a:lnTo>
                    <a:cubicBezTo>
                      <a:pt x="227" y="31"/>
                      <a:pt x="229" y="31"/>
                      <a:pt x="231" y="32"/>
                    </a:cubicBezTo>
                    <a:lnTo>
                      <a:pt x="250" y="37"/>
                    </a:lnTo>
                    <a:cubicBezTo>
                      <a:pt x="252" y="37"/>
                      <a:pt x="254" y="39"/>
                      <a:pt x="255" y="41"/>
                    </a:cubicBezTo>
                    <a:lnTo>
                      <a:pt x="260" y="51"/>
                    </a:lnTo>
                    <a:lnTo>
                      <a:pt x="254" y="47"/>
                    </a:lnTo>
                    <a:lnTo>
                      <a:pt x="330" y="57"/>
                    </a:lnTo>
                    <a:cubicBezTo>
                      <a:pt x="333" y="58"/>
                      <a:pt x="335" y="59"/>
                      <a:pt x="336" y="61"/>
                    </a:cubicBezTo>
                    <a:cubicBezTo>
                      <a:pt x="338" y="64"/>
                      <a:pt x="338" y="67"/>
                      <a:pt x="336" y="69"/>
                    </a:cubicBezTo>
                    <a:lnTo>
                      <a:pt x="334" y="74"/>
                    </a:lnTo>
                    <a:cubicBezTo>
                      <a:pt x="332" y="76"/>
                      <a:pt x="330" y="78"/>
                      <a:pt x="327" y="78"/>
                    </a:cubicBezTo>
                    <a:lnTo>
                      <a:pt x="259" y="86"/>
                    </a:lnTo>
                    <a:lnTo>
                      <a:pt x="265" y="74"/>
                    </a:lnTo>
                    <a:lnTo>
                      <a:pt x="273" y="87"/>
                    </a:lnTo>
                    <a:cubicBezTo>
                      <a:pt x="275" y="89"/>
                      <a:pt x="275" y="92"/>
                      <a:pt x="274" y="94"/>
                    </a:cubicBezTo>
                    <a:cubicBezTo>
                      <a:pt x="273" y="97"/>
                      <a:pt x="270" y="98"/>
                      <a:pt x="268" y="99"/>
                    </a:cubicBezTo>
                    <a:lnTo>
                      <a:pt x="249" y="101"/>
                    </a:lnTo>
                    <a:lnTo>
                      <a:pt x="256" y="93"/>
                    </a:lnTo>
                    <a:lnTo>
                      <a:pt x="256" y="114"/>
                    </a:lnTo>
                    <a:cubicBezTo>
                      <a:pt x="256" y="118"/>
                      <a:pt x="252" y="122"/>
                      <a:pt x="248" y="122"/>
                    </a:cubicBezTo>
                    <a:lnTo>
                      <a:pt x="234" y="122"/>
                    </a:lnTo>
                    <a:lnTo>
                      <a:pt x="240" y="119"/>
                    </a:lnTo>
                    <a:lnTo>
                      <a:pt x="227" y="135"/>
                    </a:lnTo>
                    <a:cubicBezTo>
                      <a:pt x="225" y="136"/>
                      <a:pt x="223" y="137"/>
                      <a:pt x="221" y="137"/>
                    </a:cubicBezTo>
                    <a:lnTo>
                      <a:pt x="215" y="137"/>
                    </a:lnTo>
                    <a:lnTo>
                      <a:pt x="217" y="122"/>
                    </a:lnTo>
                    <a:lnTo>
                      <a:pt x="226" y="124"/>
                    </a:lnTo>
                    <a:cubicBezTo>
                      <a:pt x="229" y="125"/>
                      <a:pt x="231" y="128"/>
                      <a:pt x="231" y="132"/>
                    </a:cubicBezTo>
                    <a:cubicBezTo>
                      <a:pt x="231" y="135"/>
                      <a:pt x="230" y="138"/>
                      <a:pt x="227" y="139"/>
                    </a:cubicBezTo>
                    <a:lnTo>
                      <a:pt x="216" y="144"/>
                    </a:lnTo>
                    <a:lnTo>
                      <a:pt x="217" y="130"/>
                    </a:lnTo>
                    <a:lnTo>
                      <a:pt x="225" y="136"/>
                    </a:lnTo>
                    <a:cubicBezTo>
                      <a:pt x="227" y="137"/>
                      <a:pt x="229" y="140"/>
                      <a:pt x="228" y="143"/>
                    </a:cubicBezTo>
                    <a:cubicBezTo>
                      <a:pt x="228" y="146"/>
                      <a:pt x="227" y="148"/>
                      <a:pt x="224" y="150"/>
                    </a:cubicBezTo>
                    <a:lnTo>
                      <a:pt x="218" y="152"/>
                    </a:lnTo>
                    <a:cubicBezTo>
                      <a:pt x="217" y="153"/>
                      <a:pt x="215" y="153"/>
                      <a:pt x="213" y="153"/>
                    </a:cubicBezTo>
                    <a:lnTo>
                      <a:pt x="170" y="142"/>
                    </a:lnTo>
                    <a:cubicBezTo>
                      <a:pt x="166" y="142"/>
                      <a:pt x="163" y="138"/>
                      <a:pt x="164" y="134"/>
                    </a:cubicBezTo>
                    <a:cubicBezTo>
                      <a:pt x="164" y="130"/>
                      <a:pt x="167" y="127"/>
                      <a:pt x="171" y="127"/>
                    </a:cubicBezTo>
                    <a:lnTo>
                      <a:pt x="198" y="124"/>
                    </a:lnTo>
                    <a:lnTo>
                      <a:pt x="198" y="140"/>
                    </a:lnTo>
                    <a:lnTo>
                      <a:pt x="135" y="132"/>
                    </a:lnTo>
                    <a:cubicBezTo>
                      <a:pt x="134" y="132"/>
                      <a:pt x="133" y="132"/>
                      <a:pt x="132" y="131"/>
                    </a:cubicBezTo>
                    <a:lnTo>
                      <a:pt x="113" y="121"/>
                    </a:lnTo>
                    <a:cubicBezTo>
                      <a:pt x="110" y="119"/>
                      <a:pt x="108" y="116"/>
                      <a:pt x="109" y="112"/>
                    </a:cubicBezTo>
                    <a:cubicBezTo>
                      <a:pt x="110" y="108"/>
                      <a:pt x="114" y="106"/>
                      <a:pt x="117" y="106"/>
                    </a:cubicBezTo>
                    <a:lnTo>
                      <a:pt x="188" y="109"/>
                    </a:lnTo>
                    <a:lnTo>
                      <a:pt x="187" y="125"/>
                    </a:lnTo>
                    <a:lnTo>
                      <a:pt x="140" y="117"/>
                    </a:lnTo>
                    <a:cubicBezTo>
                      <a:pt x="137" y="116"/>
                      <a:pt x="134" y="113"/>
                      <a:pt x="134" y="109"/>
                    </a:cubicBezTo>
                    <a:cubicBezTo>
                      <a:pt x="134" y="105"/>
                      <a:pt x="136" y="102"/>
                      <a:pt x="140" y="101"/>
                    </a:cubicBezTo>
                    <a:lnTo>
                      <a:pt x="205" y="88"/>
                    </a:lnTo>
                    <a:lnTo>
                      <a:pt x="208" y="104"/>
                    </a:lnTo>
                    <a:lnTo>
                      <a:pt x="118" y="114"/>
                    </a:lnTo>
                    <a:lnTo>
                      <a:pt x="112" y="114"/>
                    </a:lnTo>
                    <a:cubicBezTo>
                      <a:pt x="109" y="114"/>
                      <a:pt x="106" y="112"/>
                      <a:pt x="104" y="109"/>
                    </a:cubicBezTo>
                    <a:lnTo>
                      <a:pt x="99" y="97"/>
                    </a:lnTo>
                    <a:cubicBezTo>
                      <a:pt x="98" y="94"/>
                      <a:pt x="98" y="91"/>
                      <a:pt x="100" y="89"/>
                    </a:cubicBezTo>
                    <a:cubicBezTo>
                      <a:pt x="102" y="86"/>
                      <a:pt x="104" y="85"/>
                      <a:pt x="107" y="85"/>
                    </a:cubicBezTo>
                    <a:lnTo>
                      <a:pt x="129" y="88"/>
                    </a:lnTo>
                    <a:lnTo>
                      <a:pt x="123" y="102"/>
                    </a:lnTo>
                    <a:lnTo>
                      <a:pt x="117" y="97"/>
                    </a:lnTo>
                    <a:cubicBezTo>
                      <a:pt x="115" y="94"/>
                      <a:pt x="114" y="91"/>
                      <a:pt x="115" y="88"/>
                    </a:cubicBezTo>
                    <a:cubicBezTo>
                      <a:pt x="116" y="85"/>
                      <a:pt x="119" y="83"/>
                      <a:pt x="123" y="83"/>
                    </a:cubicBezTo>
                    <a:lnTo>
                      <a:pt x="144" y="83"/>
                    </a:lnTo>
                    <a:lnTo>
                      <a:pt x="142" y="83"/>
                    </a:lnTo>
                    <a:lnTo>
                      <a:pt x="166" y="75"/>
                    </a:lnTo>
                    <a:cubicBezTo>
                      <a:pt x="167" y="75"/>
                      <a:pt x="168" y="75"/>
                      <a:pt x="168" y="75"/>
                    </a:cubicBezTo>
                    <a:lnTo>
                      <a:pt x="209" y="73"/>
                    </a:lnTo>
                    <a:lnTo>
                      <a:pt x="209" y="89"/>
                    </a:lnTo>
                    <a:lnTo>
                      <a:pt x="182" y="86"/>
                    </a:lnTo>
                    <a:cubicBezTo>
                      <a:pt x="178" y="86"/>
                      <a:pt x="176" y="83"/>
                      <a:pt x="175" y="80"/>
                    </a:cubicBezTo>
                    <a:cubicBezTo>
                      <a:pt x="174" y="77"/>
                      <a:pt x="175" y="73"/>
                      <a:pt x="178" y="71"/>
                    </a:cubicBezTo>
                    <a:lnTo>
                      <a:pt x="189" y="64"/>
                    </a:lnTo>
                    <a:lnTo>
                      <a:pt x="195" y="78"/>
                    </a:lnTo>
                    <a:lnTo>
                      <a:pt x="157" y="86"/>
                    </a:lnTo>
                    <a:cubicBezTo>
                      <a:pt x="155" y="86"/>
                      <a:pt x="153" y="86"/>
                      <a:pt x="151" y="85"/>
                    </a:cubicBezTo>
                    <a:lnTo>
                      <a:pt x="143" y="80"/>
                    </a:lnTo>
                    <a:cubicBezTo>
                      <a:pt x="140" y="78"/>
                      <a:pt x="138" y="74"/>
                      <a:pt x="139" y="71"/>
                    </a:cubicBezTo>
                    <a:cubicBezTo>
                      <a:pt x="140" y="67"/>
                      <a:pt x="144" y="65"/>
                      <a:pt x="147" y="65"/>
                    </a:cubicBezTo>
                    <a:lnTo>
                      <a:pt x="153" y="65"/>
                    </a:lnTo>
                    <a:lnTo>
                      <a:pt x="145" y="75"/>
                    </a:lnTo>
                    <a:lnTo>
                      <a:pt x="142" y="68"/>
                    </a:lnTo>
                    <a:lnTo>
                      <a:pt x="155" y="71"/>
                    </a:lnTo>
                    <a:lnTo>
                      <a:pt x="147" y="79"/>
                    </a:lnTo>
                    <a:cubicBezTo>
                      <a:pt x="145" y="80"/>
                      <a:pt x="143" y="81"/>
                      <a:pt x="140" y="81"/>
                    </a:cubicBezTo>
                    <a:lnTo>
                      <a:pt x="127" y="78"/>
                    </a:lnTo>
                    <a:lnTo>
                      <a:pt x="136" y="73"/>
                    </a:lnTo>
                    <a:lnTo>
                      <a:pt x="133" y="81"/>
                    </a:lnTo>
                    <a:lnTo>
                      <a:pt x="127" y="70"/>
                    </a:lnTo>
                    <a:lnTo>
                      <a:pt x="138" y="73"/>
                    </a:lnTo>
                    <a:cubicBezTo>
                      <a:pt x="142" y="74"/>
                      <a:pt x="144" y="77"/>
                      <a:pt x="144" y="81"/>
                    </a:cubicBezTo>
                    <a:cubicBezTo>
                      <a:pt x="144" y="85"/>
                      <a:pt x="141" y="88"/>
                      <a:pt x="137" y="88"/>
                    </a:cubicBezTo>
                    <a:lnTo>
                      <a:pt x="86" y="96"/>
                    </a:lnTo>
                    <a:cubicBezTo>
                      <a:pt x="84" y="96"/>
                      <a:pt x="82" y="96"/>
                      <a:pt x="81" y="95"/>
                    </a:cubicBezTo>
                    <a:lnTo>
                      <a:pt x="62" y="85"/>
                    </a:lnTo>
                    <a:cubicBezTo>
                      <a:pt x="59" y="83"/>
                      <a:pt x="57" y="80"/>
                      <a:pt x="58" y="76"/>
                    </a:cubicBezTo>
                    <a:cubicBezTo>
                      <a:pt x="58" y="73"/>
                      <a:pt x="61" y="70"/>
                      <a:pt x="65" y="70"/>
                    </a:cubicBezTo>
                    <a:lnTo>
                      <a:pt x="86" y="67"/>
                    </a:lnTo>
                    <a:lnTo>
                      <a:pt x="87" y="83"/>
                    </a:lnTo>
                    <a:lnTo>
                      <a:pt x="51" y="81"/>
                    </a:lnTo>
                    <a:cubicBezTo>
                      <a:pt x="50" y="81"/>
                      <a:pt x="49" y="80"/>
                      <a:pt x="48" y="80"/>
                    </a:cubicBezTo>
                    <a:lnTo>
                      <a:pt x="40" y="74"/>
                    </a:lnTo>
                    <a:cubicBezTo>
                      <a:pt x="37" y="73"/>
                      <a:pt x="35" y="70"/>
                      <a:pt x="36" y="67"/>
                    </a:cubicBezTo>
                    <a:cubicBezTo>
                      <a:pt x="36" y="64"/>
                      <a:pt x="38" y="61"/>
                      <a:pt x="41" y="60"/>
                    </a:cubicBezTo>
                    <a:lnTo>
                      <a:pt x="50" y="57"/>
                    </a:lnTo>
                    <a:lnTo>
                      <a:pt x="50" y="73"/>
                    </a:lnTo>
                    <a:lnTo>
                      <a:pt x="33" y="68"/>
                    </a:lnTo>
                    <a:cubicBezTo>
                      <a:pt x="29" y="66"/>
                      <a:pt x="27" y="62"/>
                      <a:pt x="28" y="58"/>
                    </a:cubicBezTo>
                    <a:cubicBezTo>
                      <a:pt x="29" y="54"/>
                      <a:pt x="32" y="52"/>
                      <a:pt x="36" y="52"/>
                    </a:cubicBezTo>
                    <a:lnTo>
                      <a:pt x="69" y="55"/>
                    </a:lnTo>
                    <a:lnTo>
                      <a:pt x="66" y="70"/>
                    </a:lnTo>
                    <a:lnTo>
                      <a:pt x="45" y="65"/>
                    </a:lnTo>
                    <a:cubicBezTo>
                      <a:pt x="42" y="65"/>
                      <a:pt x="40" y="62"/>
                      <a:pt x="39" y="59"/>
                    </a:cubicBezTo>
                    <a:cubicBezTo>
                      <a:pt x="38" y="57"/>
                      <a:pt x="39" y="54"/>
                      <a:pt x="41" y="52"/>
                    </a:cubicBezTo>
                    <a:lnTo>
                      <a:pt x="49" y="44"/>
                    </a:lnTo>
                    <a:lnTo>
                      <a:pt x="55" y="58"/>
                    </a:lnTo>
                    <a:lnTo>
                      <a:pt x="41" y="58"/>
                    </a:lnTo>
                    <a:lnTo>
                      <a:pt x="48" y="46"/>
                    </a:lnTo>
                    <a:lnTo>
                      <a:pt x="51" y="51"/>
                    </a:lnTo>
                    <a:cubicBezTo>
                      <a:pt x="52" y="53"/>
                      <a:pt x="52" y="56"/>
                      <a:pt x="51" y="58"/>
                    </a:cubicBezTo>
                    <a:cubicBezTo>
                      <a:pt x="50" y="61"/>
                      <a:pt x="48" y="62"/>
                      <a:pt x="45" y="63"/>
                    </a:cubicBezTo>
                    <a:lnTo>
                      <a:pt x="29" y="65"/>
                    </a:lnTo>
                    <a:cubicBezTo>
                      <a:pt x="26" y="66"/>
                      <a:pt x="24" y="65"/>
                      <a:pt x="22" y="63"/>
                    </a:cubicBezTo>
                    <a:lnTo>
                      <a:pt x="6" y="48"/>
                    </a:lnTo>
                    <a:cubicBezTo>
                      <a:pt x="3" y="45"/>
                      <a:pt x="3" y="42"/>
                      <a:pt x="4" y="39"/>
                    </a:cubicBezTo>
                    <a:cubicBezTo>
                      <a:pt x="5" y="36"/>
                      <a:pt x="8" y="34"/>
                      <a:pt x="11" y="34"/>
                    </a:cubicBezTo>
                    <a:lnTo>
                      <a:pt x="25" y="34"/>
                    </a:lnTo>
                    <a:lnTo>
                      <a:pt x="23" y="50"/>
                    </a:lnTo>
                    <a:lnTo>
                      <a:pt x="12" y="47"/>
                    </a:lnTo>
                    <a:cubicBezTo>
                      <a:pt x="8" y="46"/>
                      <a:pt x="5" y="42"/>
                      <a:pt x="6" y="38"/>
                    </a:cubicBezTo>
                    <a:cubicBezTo>
                      <a:pt x="6" y="34"/>
                      <a:pt x="10" y="31"/>
                      <a:pt x="14" y="31"/>
                    </a:cubicBezTo>
                    <a:lnTo>
                      <a:pt x="33" y="31"/>
                    </a:lnTo>
                    <a:lnTo>
                      <a:pt x="27" y="45"/>
                    </a:lnTo>
                    <a:lnTo>
                      <a:pt x="19" y="37"/>
                    </a:lnTo>
                    <a:cubicBezTo>
                      <a:pt x="17" y="35"/>
                      <a:pt x="16" y="32"/>
                      <a:pt x="17" y="29"/>
                    </a:cubicBezTo>
                    <a:cubicBezTo>
                      <a:pt x="18" y="27"/>
                      <a:pt x="20" y="24"/>
                      <a:pt x="23" y="24"/>
                    </a:cubicBezTo>
                    <a:lnTo>
                      <a:pt x="37" y="21"/>
                    </a:lnTo>
                    <a:cubicBezTo>
                      <a:pt x="38" y="21"/>
                      <a:pt x="40" y="21"/>
                      <a:pt x="41" y="22"/>
                    </a:cubicBezTo>
                    <a:lnTo>
                      <a:pt x="60" y="29"/>
                    </a:lnTo>
                    <a:lnTo>
                      <a:pt x="50" y="39"/>
                    </a:lnTo>
                    <a:lnTo>
                      <a:pt x="47" y="32"/>
                    </a:lnTo>
                    <a:cubicBezTo>
                      <a:pt x="46" y="29"/>
                      <a:pt x="47" y="27"/>
                      <a:pt x="48" y="24"/>
                    </a:cubicBezTo>
                    <a:cubicBezTo>
                      <a:pt x="50" y="22"/>
                      <a:pt x="52" y="21"/>
                      <a:pt x="55" y="21"/>
                    </a:cubicBezTo>
                    <a:lnTo>
                      <a:pt x="101" y="21"/>
                    </a:lnTo>
                    <a:lnTo>
                      <a:pt x="104" y="21"/>
                    </a:lnTo>
                    <a:cubicBezTo>
                      <a:pt x="108" y="21"/>
                      <a:pt x="112" y="25"/>
                      <a:pt x="112" y="29"/>
                    </a:cubicBezTo>
                    <a:lnTo>
                      <a:pt x="112" y="32"/>
                    </a:lnTo>
                    <a:cubicBezTo>
                      <a:pt x="112" y="35"/>
                      <a:pt x="109" y="39"/>
                      <a:pt x="106" y="39"/>
                    </a:cubicBezTo>
                    <a:lnTo>
                      <a:pt x="65" y="50"/>
                    </a:lnTo>
                    <a:lnTo>
                      <a:pt x="62" y="34"/>
                    </a:lnTo>
                    <a:lnTo>
                      <a:pt x="89" y="31"/>
                    </a:lnTo>
                    <a:cubicBezTo>
                      <a:pt x="93" y="31"/>
                      <a:pt x="96" y="33"/>
                      <a:pt x="97" y="36"/>
                    </a:cubicBezTo>
                    <a:cubicBezTo>
                      <a:pt x="99" y="39"/>
                      <a:pt x="98" y="43"/>
                      <a:pt x="96" y="45"/>
                    </a:cubicBezTo>
                    <a:lnTo>
                      <a:pt x="90" y="50"/>
                    </a:lnTo>
                    <a:lnTo>
                      <a:pt x="87" y="37"/>
                    </a:lnTo>
                    <a:lnTo>
                      <a:pt x="114" y="45"/>
                    </a:lnTo>
                    <a:close/>
                    <a:moveTo>
                      <a:pt x="82" y="52"/>
                    </a:moveTo>
                    <a:cubicBezTo>
                      <a:pt x="80" y="51"/>
                      <a:pt x="77" y="49"/>
                      <a:pt x="77" y="46"/>
                    </a:cubicBezTo>
                    <a:cubicBezTo>
                      <a:pt x="76" y="44"/>
                      <a:pt x="77" y="41"/>
                      <a:pt x="79" y="39"/>
                    </a:cubicBezTo>
                    <a:lnTo>
                      <a:pt x="85" y="34"/>
                    </a:lnTo>
                    <a:lnTo>
                      <a:pt x="91" y="47"/>
                    </a:lnTo>
                    <a:lnTo>
                      <a:pt x="64" y="50"/>
                    </a:lnTo>
                    <a:cubicBezTo>
                      <a:pt x="59" y="50"/>
                      <a:pt x="56" y="47"/>
                      <a:pt x="55" y="43"/>
                    </a:cubicBezTo>
                    <a:cubicBezTo>
                      <a:pt x="54" y="39"/>
                      <a:pt x="57" y="35"/>
                      <a:pt x="61" y="34"/>
                    </a:cubicBezTo>
                    <a:lnTo>
                      <a:pt x="102" y="24"/>
                    </a:lnTo>
                    <a:lnTo>
                      <a:pt x="96" y="32"/>
                    </a:lnTo>
                    <a:lnTo>
                      <a:pt x="96" y="29"/>
                    </a:lnTo>
                    <a:lnTo>
                      <a:pt x="104" y="37"/>
                    </a:lnTo>
                    <a:lnTo>
                      <a:pt x="101" y="37"/>
                    </a:lnTo>
                    <a:lnTo>
                      <a:pt x="55" y="37"/>
                    </a:lnTo>
                    <a:lnTo>
                      <a:pt x="62" y="26"/>
                    </a:lnTo>
                    <a:lnTo>
                      <a:pt x="65" y="34"/>
                    </a:lnTo>
                    <a:cubicBezTo>
                      <a:pt x="66" y="37"/>
                      <a:pt x="65" y="40"/>
                      <a:pt x="63" y="43"/>
                    </a:cubicBezTo>
                    <a:cubicBezTo>
                      <a:pt x="61" y="45"/>
                      <a:pt x="57" y="45"/>
                      <a:pt x="54" y="44"/>
                    </a:cubicBezTo>
                    <a:lnTo>
                      <a:pt x="35" y="36"/>
                    </a:lnTo>
                    <a:lnTo>
                      <a:pt x="40" y="37"/>
                    </a:lnTo>
                    <a:lnTo>
                      <a:pt x="26" y="40"/>
                    </a:lnTo>
                    <a:lnTo>
                      <a:pt x="30" y="26"/>
                    </a:lnTo>
                    <a:lnTo>
                      <a:pt x="38" y="34"/>
                    </a:lnTo>
                    <a:cubicBezTo>
                      <a:pt x="41" y="36"/>
                      <a:pt x="42" y="39"/>
                      <a:pt x="40" y="42"/>
                    </a:cubicBezTo>
                    <a:cubicBezTo>
                      <a:pt x="39" y="45"/>
                      <a:pt x="36" y="47"/>
                      <a:pt x="33" y="47"/>
                    </a:cubicBezTo>
                    <a:lnTo>
                      <a:pt x="14" y="47"/>
                    </a:lnTo>
                    <a:lnTo>
                      <a:pt x="16" y="32"/>
                    </a:lnTo>
                    <a:lnTo>
                      <a:pt x="27" y="34"/>
                    </a:lnTo>
                    <a:cubicBezTo>
                      <a:pt x="31" y="35"/>
                      <a:pt x="33" y="39"/>
                      <a:pt x="33" y="43"/>
                    </a:cubicBezTo>
                    <a:cubicBezTo>
                      <a:pt x="32" y="47"/>
                      <a:pt x="29" y="50"/>
                      <a:pt x="25" y="50"/>
                    </a:cubicBezTo>
                    <a:lnTo>
                      <a:pt x="11" y="50"/>
                    </a:lnTo>
                    <a:lnTo>
                      <a:pt x="17" y="36"/>
                    </a:lnTo>
                    <a:lnTo>
                      <a:pt x="33" y="52"/>
                    </a:lnTo>
                    <a:lnTo>
                      <a:pt x="26" y="49"/>
                    </a:lnTo>
                    <a:lnTo>
                      <a:pt x="43" y="47"/>
                    </a:lnTo>
                    <a:lnTo>
                      <a:pt x="37" y="59"/>
                    </a:lnTo>
                    <a:lnTo>
                      <a:pt x="34" y="53"/>
                    </a:lnTo>
                    <a:cubicBezTo>
                      <a:pt x="33" y="51"/>
                      <a:pt x="33" y="48"/>
                      <a:pt x="34" y="46"/>
                    </a:cubicBezTo>
                    <a:cubicBezTo>
                      <a:pt x="36" y="43"/>
                      <a:pt x="38" y="42"/>
                      <a:pt x="41" y="42"/>
                    </a:cubicBezTo>
                    <a:lnTo>
                      <a:pt x="55" y="42"/>
                    </a:lnTo>
                    <a:cubicBezTo>
                      <a:pt x="58" y="42"/>
                      <a:pt x="61" y="44"/>
                      <a:pt x="62" y="47"/>
                    </a:cubicBezTo>
                    <a:cubicBezTo>
                      <a:pt x="63" y="50"/>
                      <a:pt x="63" y="53"/>
                      <a:pt x="60" y="55"/>
                    </a:cubicBezTo>
                    <a:lnTo>
                      <a:pt x="52" y="63"/>
                    </a:lnTo>
                    <a:lnTo>
                      <a:pt x="48" y="50"/>
                    </a:lnTo>
                    <a:lnTo>
                      <a:pt x="70" y="55"/>
                    </a:lnTo>
                    <a:cubicBezTo>
                      <a:pt x="74" y="56"/>
                      <a:pt x="77" y="60"/>
                      <a:pt x="76" y="64"/>
                    </a:cubicBezTo>
                    <a:cubicBezTo>
                      <a:pt x="76" y="68"/>
                      <a:pt x="72" y="71"/>
                      <a:pt x="68" y="71"/>
                    </a:cubicBezTo>
                    <a:lnTo>
                      <a:pt x="35" y="68"/>
                    </a:lnTo>
                    <a:lnTo>
                      <a:pt x="38" y="52"/>
                    </a:lnTo>
                    <a:lnTo>
                      <a:pt x="54" y="57"/>
                    </a:lnTo>
                    <a:cubicBezTo>
                      <a:pt x="58" y="59"/>
                      <a:pt x="60" y="62"/>
                      <a:pt x="60" y="65"/>
                    </a:cubicBezTo>
                    <a:cubicBezTo>
                      <a:pt x="60" y="69"/>
                      <a:pt x="58" y="72"/>
                      <a:pt x="54" y="73"/>
                    </a:cubicBezTo>
                    <a:lnTo>
                      <a:pt x="46" y="75"/>
                    </a:lnTo>
                    <a:lnTo>
                      <a:pt x="48" y="61"/>
                    </a:lnTo>
                    <a:lnTo>
                      <a:pt x="56" y="66"/>
                    </a:lnTo>
                    <a:lnTo>
                      <a:pt x="53" y="65"/>
                    </a:lnTo>
                    <a:lnTo>
                      <a:pt x="88" y="67"/>
                    </a:lnTo>
                    <a:cubicBezTo>
                      <a:pt x="92" y="68"/>
                      <a:pt x="95" y="71"/>
                      <a:pt x="95" y="75"/>
                    </a:cubicBezTo>
                    <a:cubicBezTo>
                      <a:pt x="95" y="79"/>
                      <a:pt x="92" y="83"/>
                      <a:pt x="88" y="83"/>
                    </a:cubicBezTo>
                    <a:lnTo>
                      <a:pt x="66" y="86"/>
                    </a:lnTo>
                    <a:lnTo>
                      <a:pt x="69" y="71"/>
                    </a:lnTo>
                    <a:lnTo>
                      <a:pt x="88" y="81"/>
                    </a:lnTo>
                    <a:lnTo>
                      <a:pt x="83" y="80"/>
                    </a:lnTo>
                    <a:lnTo>
                      <a:pt x="135" y="73"/>
                    </a:lnTo>
                    <a:lnTo>
                      <a:pt x="134" y="88"/>
                    </a:lnTo>
                    <a:lnTo>
                      <a:pt x="124" y="86"/>
                    </a:lnTo>
                    <a:cubicBezTo>
                      <a:pt x="121" y="85"/>
                      <a:pt x="119" y="84"/>
                      <a:pt x="118" y="82"/>
                    </a:cubicBezTo>
                    <a:cubicBezTo>
                      <a:pt x="117" y="80"/>
                      <a:pt x="117" y="77"/>
                      <a:pt x="118" y="75"/>
                    </a:cubicBezTo>
                    <a:lnTo>
                      <a:pt x="121" y="68"/>
                    </a:lnTo>
                    <a:cubicBezTo>
                      <a:pt x="122" y="64"/>
                      <a:pt x="126" y="62"/>
                      <a:pt x="130" y="62"/>
                    </a:cubicBezTo>
                    <a:lnTo>
                      <a:pt x="143" y="65"/>
                    </a:lnTo>
                    <a:lnTo>
                      <a:pt x="136" y="67"/>
                    </a:lnTo>
                    <a:lnTo>
                      <a:pt x="144" y="59"/>
                    </a:lnTo>
                    <a:cubicBezTo>
                      <a:pt x="146" y="57"/>
                      <a:pt x="149" y="57"/>
                      <a:pt x="152" y="57"/>
                    </a:cubicBezTo>
                    <a:cubicBezTo>
                      <a:pt x="154" y="58"/>
                      <a:pt x="156" y="60"/>
                      <a:pt x="157" y="62"/>
                    </a:cubicBezTo>
                    <a:lnTo>
                      <a:pt x="160" y="70"/>
                    </a:lnTo>
                    <a:cubicBezTo>
                      <a:pt x="161" y="73"/>
                      <a:pt x="161" y="75"/>
                      <a:pt x="159" y="77"/>
                    </a:cubicBezTo>
                    <a:cubicBezTo>
                      <a:pt x="158" y="80"/>
                      <a:pt x="155" y="81"/>
                      <a:pt x="153" y="81"/>
                    </a:cubicBezTo>
                    <a:lnTo>
                      <a:pt x="147" y="81"/>
                    </a:lnTo>
                    <a:lnTo>
                      <a:pt x="151" y="66"/>
                    </a:lnTo>
                    <a:lnTo>
                      <a:pt x="160" y="71"/>
                    </a:lnTo>
                    <a:lnTo>
                      <a:pt x="154" y="70"/>
                    </a:lnTo>
                    <a:lnTo>
                      <a:pt x="192" y="62"/>
                    </a:lnTo>
                    <a:cubicBezTo>
                      <a:pt x="195" y="62"/>
                      <a:pt x="199" y="64"/>
                      <a:pt x="201" y="67"/>
                    </a:cubicBezTo>
                    <a:cubicBezTo>
                      <a:pt x="202" y="71"/>
                      <a:pt x="201" y="75"/>
                      <a:pt x="198" y="77"/>
                    </a:cubicBezTo>
                    <a:lnTo>
                      <a:pt x="187" y="85"/>
                    </a:lnTo>
                    <a:lnTo>
                      <a:pt x="183" y="70"/>
                    </a:lnTo>
                    <a:lnTo>
                      <a:pt x="210" y="73"/>
                    </a:lnTo>
                    <a:cubicBezTo>
                      <a:pt x="215" y="73"/>
                      <a:pt x="218" y="77"/>
                      <a:pt x="218" y="81"/>
                    </a:cubicBezTo>
                    <a:cubicBezTo>
                      <a:pt x="218" y="85"/>
                      <a:pt x="214" y="88"/>
                      <a:pt x="210" y="89"/>
                    </a:cubicBezTo>
                    <a:lnTo>
                      <a:pt x="169" y="91"/>
                    </a:lnTo>
                    <a:lnTo>
                      <a:pt x="171" y="91"/>
                    </a:lnTo>
                    <a:lnTo>
                      <a:pt x="147" y="98"/>
                    </a:lnTo>
                    <a:cubicBezTo>
                      <a:pt x="146" y="99"/>
                      <a:pt x="145" y="99"/>
                      <a:pt x="144" y="99"/>
                    </a:cubicBezTo>
                    <a:lnTo>
                      <a:pt x="123" y="99"/>
                    </a:lnTo>
                    <a:lnTo>
                      <a:pt x="128" y="85"/>
                    </a:lnTo>
                    <a:lnTo>
                      <a:pt x="134" y="90"/>
                    </a:lnTo>
                    <a:cubicBezTo>
                      <a:pt x="136" y="93"/>
                      <a:pt x="137" y="96"/>
                      <a:pt x="135" y="99"/>
                    </a:cubicBezTo>
                    <a:cubicBezTo>
                      <a:pt x="134" y="103"/>
                      <a:pt x="131" y="104"/>
                      <a:pt x="127" y="104"/>
                    </a:cubicBezTo>
                    <a:lnTo>
                      <a:pt x="105" y="101"/>
                    </a:lnTo>
                    <a:lnTo>
                      <a:pt x="114" y="90"/>
                    </a:lnTo>
                    <a:lnTo>
                      <a:pt x="119" y="103"/>
                    </a:lnTo>
                    <a:lnTo>
                      <a:pt x="112" y="98"/>
                    </a:lnTo>
                    <a:lnTo>
                      <a:pt x="116" y="98"/>
                    </a:lnTo>
                    <a:lnTo>
                      <a:pt x="206" y="88"/>
                    </a:lnTo>
                    <a:cubicBezTo>
                      <a:pt x="210" y="88"/>
                      <a:pt x="214" y="91"/>
                      <a:pt x="215" y="95"/>
                    </a:cubicBezTo>
                    <a:cubicBezTo>
                      <a:pt x="215" y="99"/>
                      <a:pt x="213" y="103"/>
                      <a:pt x="208" y="104"/>
                    </a:cubicBezTo>
                    <a:lnTo>
                      <a:pt x="143" y="117"/>
                    </a:lnTo>
                    <a:lnTo>
                      <a:pt x="143" y="101"/>
                    </a:lnTo>
                    <a:lnTo>
                      <a:pt x="189" y="109"/>
                    </a:lnTo>
                    <a:cubicBezTo>
                      <a:pt x="193" y="109"/>
                      <a:pt x="196" y="113"/>
                      <a:pt x="196" y="117"/>
                    </a:cubicBezTo>
                    <a:cubicBezTo>
                      <a:pt x="195" y="122"/>
                      <a:pt x="192" y="125"/>
                      <a:pt x="188" y="125"/>
                    </a:cubicBezTo>
                    <a:lnTo>
                      <a:pt x="117" y="122"/>
                    </a:lnTo>
                    <a:lnTo>
                      <a:pt x="121" y="107"/>
                    </a:lnTo>
                    <a:lnTo>
                      <a:pt x="140" y="117"/>
                    </a:lnTo>
                    <a:lnTo>
                      <a:pt x="137" y="116"/>
                    </a:lnTo>
                    <a:lnTo>
                      <a:pt x="200" y="124"/>
                    </a:lnTo>
                    <a:cubicBezTo>
                      <a:pt x="204" y="125"/>
                      <a:pt x="207" y="128"/>
                      <a:pt x="207" y="132"/>
                    </a:cubicBezTo>
                    <a:cubicBezTo>
                      <a:pt x="207" y="136"/>
                      <a:pt x="204" y="140"/>
                      <a:pt x="200" y="140"/>
                    </a:cubicBezTo>
                    <a:lnTo>
                      <a:pt x="172" y="143"/>
                    </a:lnTo>
                    <a:lnTo>
                      <a:pt x="173" y="127"/>
                    </a:lnTo>
                    <a:lnTo>
                      <a:pt x="217" y="137"/>
                    </a:lnTo>
                    <a:lnTo>
                      <a:pt x="212" y="138"/>
                    </a:lnTo>
                    <a:lnTo>
                      <a:pt x="217" y="135"/>
                    </a:lnTo>
                    <a:lnTo>
                      <a:pt x="216" y="149"/>
                    </a:lnTo>
                    <a:lnTo>
                      <a:pt x="208" y="144"/>
                    </a:lnTo>
                    <a:cubicBezTo>
                      <a:pt x="206" y="142"/>
                      <a:pt x="204" y="140"/>
                      <a:pt x="204" y="137"/>
                    </a:cubicBezTo>
                    <a:cubicBezTo>
                      <a:pt x="205" y="134"/>
                      <a:pt x="206" y="131"/>
                      <a:pt x="209" y="130"/>
                    </a:cubicBezTo>
                    <a:lnTo>
                      <a:pt x="220" y="125"/>
                    </a:lnTo>
                    <a:lnTo>
                      <a:pt x="221" y="140"/>
                    </a:lnTo>
                    <a:lnTo>
                      <a:pt x="213" y="137"/>
                    </a:lnTo>
                    <a:cubicBezTo>
                      <a:pt x="209" y="136"/>
                      <a:pt x="207" y="132"/>
                      <a:pt x="207" y="128"/>
                    </a:cubicBezTo>
                    <a:cubicBezTo>
                      <a:pt x="208" y="124"/>
                      <a:pt x="211" y="121"/>
                      <a:pt x="215" y="121"/>
                    </a:cubicBezTo>
                    <a:lnTo>
                      <a:pt x="221" y="121"/>
                    </a:lnTo>
                    <a:lnTo>
                      <a:pt x="214" y="124"/>
                    </a:lnTo>
                    <a:lnTo>
                      <a:pt x="228" y="109"/>
                    </a:lnTo>
                    <a:cubicBezTo>
                      <a:pt x="230" y="107"/>
                      <a:pt x="232" y="106"/>
                      <a:pt x="234" y="106"/>
                    </a:cubicBezTo>
                    <a:lnTo>
                      <a:pt x="248" y="106"/>
                    </a:lnTo>
                    <a:lnTo>
                      <a:pt x="240" y="114"/>
                    </a:lnTo>
                    <a:lnTo>
                      <a:pt x="240" y="93"/>
                    </a:lnTo>
                    <a:cubicBezTo>
                      <a:pt x="240" y="89"/>
                      <a:pt x="243" y="86"/>
                      <a:pt x="247" y="85"/>
                    </a:cubicBezTo>
                    <a:lnTo>
                      <a:pt x="266" y="83"/>
                    </a:lnTo>
                    <a:lnTo>
                      <a:pt x="260" y="95"/>
                    </a:lnTo>
                    <a:lnTo>
                      <a:pt x="252" y="82"/>
                    </a:lnTo>
                    <a:cubicBezTo>
                      <a:pt x="250" y="80"/>
                      <a:pt x="250" y="77"/>
                      <a:pt x="251" y="75"/>
                    </a:cubicBezTo>
                    <a:cubicBezTo>
                      <a:pt x="253" y="72"/>
                      <a:pt x="255" y="70"/>
                      <a:pt x="258" y="70"/>
                    </a:cubicBezTo>
                    <a:lnTo>
                      <a:pt x="326" y="62"/>
                    </a:lnTo>
                    <a:lnTo>
                      <a:pt x="319" y="67"/>
                    </a:lnTo>
                    <a:lnTo>
                      <a:pt x="322" y="61"/>
                    </a:lnTo>
                    <a:lnTo>
                      <a:pt x="328" y="73"/>
                    </a:lnTo>
                    <a:lnTo>
                      <a:pt x="252" y="63"/>
                    </a:lnTo>
                    <a:cubicBezTo>
                      <a:pt x="249" y="62"/>
                      <a:pt x="247" y="61"/>
                      <a:pt x="246" y="59"/>
                    </a:cubicBezTo>
                    <a:lnTo>
                      <a:pt x="241" y="48"/>
                    </a:lnTo>
                    <a:lnTo>
                      <a:pt x="246" y="52"/>
                    </a:lnTo>
                    <a:lnTo>
                      <a:pt x="227" y="47"/>
                    </a:lnTo>
                    <a:lnTo>
                      <a:pt x="232" y="47"/>
                    </a:lnTo>
                    <a:lnTo>
                      <a:pt x="216" y="54"/>
                    </a:lnTo>
                    <a:cubicBezTo>
                      <a:pt x="213" y="56"/>
                      <a:pt x="209" y="55"/>
                      <a:pt x="207" y="53"/>
                    </a:cubicBezTo>
                    <a:cubicBezTo>
                      <a:pt x="204" y="50"/>
                      <a:pt x="204" y="46"/>
                      <a:pt x="205" y="43"/>
                    </a:cubicBezTo>
                    <a:lnTo>
                      <a:pt x="213" y="28"/>
                    </a:lnTo>
                    <a:lnTo>
                      <a:pt x="219" y="39"/>
                    </a:lnTo>
                    <a:lnTo>
                      <a:pt x="167" y="29"/>
                    </a:lnTo>
                    <a:lnTo>
                      <a:pt x="171" y="29"/>
                    </a:lnTo>
                    <a:lnTo>
                      <a:pt x="160" y="32"/>
                    </a:lnTo>
                    <a:lnTo>
                      <a:pt x="162" y="17"/>
                    </a:lnTo>
                    <a:lnTo>
                      <a:pt x="170" y="22"/>
                    </a:lnTo>
                    <a:cubicBezTo>
                      <a:pt x="173" y="24"/>
                      <a:pt x="175" y="27"/>
                      <a:pt x="174" y="31"/>
                    </a:cubicBezTo>
                    <a:cubicBezTo>
                      <a:pt x="173" y="34"/>
                      <a:pt x="171" y="36"/>
                      <a:pt x="167" y="37"/>
                    </a:cubicBezTo>
                    <a:lnTo>
                      <a:pt x="151" y="40"/>
                    </a:lnTo>
                    <a:lnTo>
                      <a:pt x="155" y="26"/>
                    </a:lnTo>
                    <a:lnTo>
                      <a:pt x="188" y="57"/>
                    </a:lnTo>
                    <a:cubicBezTo>
                      <a:pt x="191" y="59"/>
                      <a:pt x="191" y="63"/>
                      <a:pt x="190" y="66"/>
                    </a:cubicBezTo>
                    <a:cubicBezTo>
                      <a:pt x="188" y="69"/>
                      <a:pt x="184" y="71"/>
                      <a:pt x="181" y="70"/>
                    </a:cubicBezTo>
                    <a:lnTo>
                      <a:pt x="156" y="65"/>
                    </a:lnTo>
                    <a:cubicBezTo>
                      <a:pt x="153" y="64"/>
                      <a:pt x="150" y="61"/>
                      <a:pt x="150" y="57"/>
                    </a:cubicBezTo>
                    <a:lnTo>
                      <a:pt x="150" y="52"/>
                    </a:lnTo>
                    <a:lnTo>
                      <a:pt x="153" y="59"/>
                    </a:lnTo>
                    <a:lnTo>
                      <a:pt x="137" y="46"/>
                    </a:lnTo>
                    <a:lnTo>
                      <a:pt x="138" y="46"/>
                    </a:lnTo>
                    <a:lnTo>
                      <a:pt x="124" y="39"/>
                    </a:lnTo>
                    <a:lnTo>
                      <a:pt x="131" y="39"/>
                    </a:lnTo>
                    <a:lnTo>
                      <a:pt x="107" y="49"/>
                    </a:lnTo>
                    <a:lnTo>
                      <a:pt x="109" y="36"/>
                    </a:lnTo>
                    <a:lnTo>
                      <a:pt x="117" y="44"/>
                    </a:lnTo>
                    <a:cubicBezTo>
                      <a:pt x="119" y="45"/>
                      <a:pt x="120" y="47"/>
                      <a:pt x="120" y="50"/>
                    </a:cubicBezTo>
                    <a:lnTo>
                      <a:pt x="120" y="52"/>
                    </a:lnTo>
                    <a:cubicBezTo>
                      <a:pt x="120" y="55"/>
                      <a:pt x="119" y="57"/>
                      <a:pt x="117" y="59"/>
                    </a:cubicBezTo>
                    <a:cubicBezTo>
                      <a:pt x="115" y="60"/>
                      <a:pt x="112" y="61"/>
                      <a:pt x="110" y="60"/>
                    </a:cubicBezTo>
                    <a:lnTo>
                      <a:pt x="82" y="52"/>
                    </a:lnTo>
                    <a:close/>
                    <a:moveTo>
                      <a:pt x="292" y="68"/>
                    </a:moveTo>
                    <a:cubicBezTo>
                      <a:pt x="292" y="68"/>
                      <a:pt x="292" y="68"/>
                      <a:pt x="291" y="68"/>
                    </a:cubicBezTo>
                    <a:lnTo>
                      <a:pt x="283" y="68"/>
                    </a:lnTo>
                    <a:cubicBezTo>
                      <a:pt x="280" y="68"/>
                      <a:pt x="278" y="67"/>
                      <a:pt x="276" y="64"/>
                    </a:cubicBezTo>
                    <a:cubicBezTo>
                      <a:pt x="275" y="62"/>
                      <a:pt x="275" y="59"/>
                      <a:pt x="276" y="56"/>
                    </a:cubicBezTo>
                    <a:lnTo>
                      <a:pt x="279" y="51"/>
                    </a:lnTo>
                    <a:cubicBezTo>
                      <a:pt x="280" y="48"/>
                      <a:pt x="283" y="46"/>
                      <a:pt x="287" y="47"/>
                    </a:cubicBezTo>
                    <a:lnTo>
                      <a:pt x="308" y="49"/>
                    </a:lnTo>
                    <a:cubicBezTo>
                      <a:pt x="312" y="50"/>
                      <a:pt x="315" y="53"/>
                      <a:pt x="316" y="57"/>
                    </a:cubicBezTo>
                    <a:cubicBezTo>
                      <a:pt x="316" y="61"/>
                      <a:pt x="313" y="65"/>
                      <a:pt x="309" y="65"/>
                    </a:cubicBezTo>
                    <a:lnTo>
                      <a:pt x="292" y="68"/>
                    </a:lnTo>
                    <a:close/>
                    <a:moveTo>
                      <a:pt x="306" y="49"/>
                    </a:moveTo>
                    <a:lnTo>
                      <a:pt x="307" y="65"/>
                    </a:lnTo>
                    <a:lnTo>
                      <a:pt x="285" y="63"/>
                    </a:lnTo>
                    <a:lnTo>
                      <a:pt x="293" y="59"/>
                    </a:lnTo>
                    <a:lnTo>
                      <a:pt x="290" y="64"/>
                    </a:lnTo>
                    <a:lnTo>
                      <a:pt x="283" y="52"/>
                    </a:lnTo>
                    <a:lnTo>
                      <a:pt x="291" y="52"/>
                    </a:lnTo>
                    <a:lnTo>
                      <a:pt x="290" y="52"/>
                    </a:lnTo>
                    <a:lnTo>
                      <a:pt x="306" y="49"/>
                    </a:lnTo>
                    <a:close/>
                    <a:moveTo>
                      <a:pt x="523" y="73"/>
                    </a:moveTo>
                    <a:cubicBezTo>
                      <a:pt x="519" y="73"/>
                      <a:pt x="515" y="71"/>
                      <a:pt x="514" y="67"/>
                    </a:cubicBezTo>
                    <a:cubicBezTo>
                      <a:pt x="514" y="63"/>
                      <a:pt x="515" y="60"/>
                      <a:pt x="519" y="58"/>
                    </a:cubicBezTo>
                    <a:lnTo>
                      <a:pt x="524" y="55"/>
                    </a:lnTo>
                    <a:cubicBezTo>
                      <a:pt x="525" y="55"/>
                      <a:pt x="527" y="55"/>
                      <a:pt x="528" y="55"/>
                    </a:cubicBezTo>
                    <a:lnTo>
                      <a:pt x="568" y="55"/>
                    </a:lnTo>
                    <a:cubicBezTo>
                      <a:pt x="573" y="55"/>
                      <a:pt x="576" y="58"/>
                      <a:pt x="576" y="62"/>
                    </a:cubicBezTo>
                    <a:cubicBezTo>
                      <a:pt x="577" y="67"/>
                      <a:pt x="573" y="70"/>
                      <a:pt x="569" y="71"/>
                    </a:cubicBezTo>
                    <a:lnTo>
                      <a:pt x="523" y="73"/>
                    </a:lnTo>
                    <a:close/>
                    <a:moveTo>
                      <a:pt x="568" y="55"/>
                    </a:moveTo>
                    <a:lnTo>
                      <a:pt x="568" y="71"/>
                    </a:lnTo>
                    <a:lnTo>
                      <a:pt x="528" y="71"/>
                    </a:lnTo>
                    <a:lnTo>
                      <a:pt x="531" y="70"/>
                    </a:lnTo>
                    <a:lnTo>
                      <a:pt x="526" y="72"/>
                    </a:lnTo>
                    <a:lnTo>
                      <a:pt x="522" y="57"/>
                    </a:lnTo>
                    <a:lnTo>
                      <a:pt x="568" y="55"/>
                    </a:lnTo>
                    <a:close/>
                    <a:moveTo>
                      <a:pt x="66" y="83"/>
                    </a:moveTo>
                    <a:cubicBezTo>
                      <a:pt x="69" y="86"/>
                      <a:pt x="69" y="90"/>
                      <a:pt x="67" y="93"/>
                    </a:cubicBezTo>
                    <a:cubicBezTo>
                      <a:pt x="65" y="96"/>
                      <a:pt x="61" y="97"/>
                      <a:pt x="58" y="96"/>
                    </a:cubicBezTo>
                    <a:lnTo>
                      <a:pt x="25" y="86"/>
                    </a:lnTo>
                    <a:cubicBezTo>
                      <a:pt x="24" y="85"/>
                      <a:pt x="23" y="85"/>
                      <a:pt x="22" y="84"/>
                    </a:cubicBezTo>
                    <a:lnTo>
                      <a:pt x="3" y="69"/>
                    </a:lnTo>
                    <a:cubicBezTo>
                      <a:pt x="1" y="66"/>
                      <a:pt x="0" y="62"/>
                      <a:pt x="1" y="59"/>
                    </a:cubicBezTo>
                    <a:cubicBezTo>
                      <a:pt x="3" y="56"/>
                      <a:pt x="6" y="54"/>
                      <a:pt x="10" y="55"/>
                    </a:cubicBezTo>
                    <a:lnTo>
                      <a:pt x="24" y="57"/>
                    </a:lnTo>
                    <a:cubicBezTo>
                      <a:pt x="25" y="57"/>
                      <a:pt x="26" y="58"/>
                      <a:pt x="27" y="59"/>
                    </a:cubicBezTo>
                    <a:lnTo>
                      <a:pt x="40" y="69"/>
                    </a:lnTo>
                    <a:lnTo>
                      <a:pt x="37" y="68"/>
                    </a:lnTo>
                    <a:lnTo>
                      <a:pt x="53" y="70"/>
                    </a:lnTo>
                    <a:cubicBezTo>
                      <a:pt x="55" y="70"/>
                      <a:pt x="57" y="71"/>
                      <a:pt x="58" y="73"/>
                    </a:cubicBezTo>
                    <a:lnTo>
                      <a:pt x="66" y="83"/>
                    </a:lnTo>
                    <a:close/>
                    <a:moveTo>
                      <a:pt x="46" y="83"/>
                    </a:moveTo>
                    <a:lnTo>
                      <a:pt x="51" y="86"/>
                    </a:lnTo>
                    <a:lnTo>
                      <a:pt x="34" y="83"/>
                    </a:lnTo>
                    <a:cubicBezTo>
                      <a:pt x="33" y="83"/>
                      <a:pt x="32" y="83"/>
                      <a:pt x="31" y="82"/>
                    </a:cubicBezTo>
                    <a:lnTo>
                      <a:pt x="17" y="71"/>
                    </a:lnTo>
                    <a:lnTo>
                      <a:pt x="21" y="73"/>
                    </a:lnTo>
                    <a:lnTo>
                      <a:pt x="7" y="70"/>
                    </a:lnTo>
                    <a:lnTo>
                      <a:pt x="14" y="56"/>
                    </a:lnTo>
                    <a:lnTo>
                      <a:pt x="33" y="72"/>
                    </a:lnTo>
                    <a:lnTo>
                      <a:pt x="30" y="70"/>
                    </a:lnTo>
                    <a:lnTo>
                      <a:pt x="63" y="81"/>
                    </a:lnTo>
                    <a:lnTo>
                      <a:pt x="54" y="93"/>
                    </a:lnTo>
                    <a:lnTo>
                      <a:pt x="46" y="83"/>
                    </a:lnTo>
                    <a:close/>
                    <a:moveTo>
                      <a:pt x="488" y="80"/>
                    </a:moveTo>
                    <a:cubicBezTo>
                      <a:pt x="486" y="81"/>
                      <a:pt x="483" y="81"/>
                      <a:pt x="481" y="80"/>
                    </a:cubicBezTo>
                    <a:lnTo>
                      <a:pt x="468" y="75"/>
                    </a:lnTo>
                    <a:cubicBezTo>
                      <a:pt x="464" y="74"/>
                      <a:pt x="462" y="70"/>
                      <a:pt x="463" y="66"/>
                    </a:cubicBezTo>
                    <a:cubicBezTo>
                      <a:pt x="464" y="62"/>
                      <a:pt x="468" y="59"/>
                      <a:pt x="472" y="60"/>
                    </a:cubicBezTo>
                    <a:lnTo>
                      <a:pt x="491" y="62"/>
                    </a:lnTo>
                    <a:cubicBezTo>
                      <a:pt x="494" y="63"/>
                      <a:pt x="497" y="66"/>
                      <a:pt x="498" y="69"/>
                    </a:cubicBezTo>
                    <a:cubicBezTo>
                      <a:pt x="498" y="73"/>
                      <a:pt x="496" y="76"/>
                      <a:pt x="493" y="77"/>
                    </a:cubicBezTo>
                    <a:lnTo>
                      <a:pt x="488" y="80"/>
                    </a:lnTo>
                    <a:close/>
                    <a:moveTo>
                      <a:pt x="486" y="63"/>
                    </a:moveTo>
                    <a:lnTo>
                      <a:pt x="489" y="78"/>
                    </a:lnTo>
                    <a:lnTo>
                      <a:pt x="470" y="76"/>
                    </a:lnTo>
                    <a:lnTo>
                      <a:pt x="473" y="60"/>
                    </a:lnTo>
                    <a:lnTo>
                      <a:pt x="487" y="65"/>
                    </a:lnTo>
                    <a:lnTo>
                      <a:pt x="481" y="66"/>
                    </a:lnTo>
                    <a:lnTo>
                      <a:pt x="486" y="63"/>
                    </a:lnTo>
                    <a:close/>
                    <a:moveTo>
                      <a:pt x="290" y="86"/>
                    </a:moveTo>
                    <a:cubicBezTo>
                      <a:pt x="286" y="85"/>
                      <a:pt x="283" y="82"/>
                      <a:pt x="283" y="78"/>
                    </a:cubicBezTo>
                    <a:cubicBezTo>
                      <a:pt x="283" y="74"/>
                      <a:pt x="286" y="70"/>
                      <a:pt x="290" y="70"/>
                    </a:cubicBezTo>
                    <a:lnTo>
                      <a:pt x="345" y="65"/>
                    </a:lnTo>
                    <a:cubicBezTo>
                      <a:pt x="347" y="65"/>
                      <a:pt x="348" y="65"/>
                      <a:pt x="350" y="66"/>
                    </a:cubicBezTo>
                    <a:lnTo>
                      <a:pt x="358" y="71"/>
                    </a:lnTo>
                    <a:cubicBezTo>
                      <a:pt x="360" y="72"/>
                      <a:pt x="361" y="74"/>
                      <a:pt x="361" y="75"/>
                    </a:cubicBezTo>
                    <a:lnTo>
                      <a:pt x="364" y="83"/>
                    </a:lnTo>
                    <a:cubicBezTo>
                      <a:pt x="365" y="85"/>
                      <a:pt x="364" y="88"/>
                      <a:pt x="363" y="90"/>
                    </a:cubicBezTo>
                    <a:cubicBezTo>
                      <a:pt x="362" y="92"/>
                      <a:pt x="359" y="94"/>
                      <a:pt x="357" y="94"/>
                    </a:cubicBezTo>
                    <a:lnTo>
                      <a:pt x="313" y="96"/>
                    </a:lnTo>
                    <a:cubicBezTo>
                      <a:pt x="311" y="96"/>
                      <a:pt x="308" y="95"/>
                      <a:pt x="306" y="93"/>
                    </a:cubicBezTo>
                    <a:cubicBezTo>
                      <a:pt x="305" y="90"/>
                      <a:pt x="304" y="87"/>
                      <a:pt x="306" y="85"/>
                    </a:cubicBezTo>
                    <a:lnTo>
                      <a:pt x="309" y="79"/>
                    </a:lnTo>
                    <a:lnTo>
                      <a:pt x="316" y="91"/>
                    </a:lnTo>
                    <a:lnTo>
                      <a:pt x="305" y="91"/>
                    </a:lnTo>
                    <a:cubicBezTo>
                      <a:pt x="301" y="91"/>
                      <a:pt x="298" y="89"/>
                      <a:pt x="297" y="85"/>
                    </a:cubicBezTo>
                    <a:cubicBezTo>
                      <a:pt x="296" y="81"/>
                      <a:pt x="298" y="78"/>
                      <a:pt x="301" y="76"/>
                    </a:cubicBezTo>
                    <a:lnTo>
                      <a:pt x="307" y="73"/>
                    </a:lnTo>
                    <a:lnTo>
                      <a:pt x="309" y="88"/>
                    </a:lnTo>
                    <a:lnTo>
                      <a:pt x="290" y="86"/>
                    </a:lnTo>
                    <a:close/>
                    <a:moveTo>
                      <a:pt x="311" y="73"/>
                    </a:moveTo>
                    <a:cubicBezTo>
                      <a:pt x="315" y="73"/>
                      <a:pt x="318" y="76"/>
                      <a:pt x="318" y="79"/>
                    </a:cubicBezTo>
                    <a:cubicBezTo>
                      <a:pt x="319" y="83"/>
                      <a:pt x="317" y="86"/>
                      <a:pt x="314" y="88"/>
                    </a:cubicBezTo>
                    <a:lnTo>
                      <a:pt x="308" y="90"/>
                    </a:lnTo>
                    <a:lnTo>
                      <a:pt x="305" y="75"/>
                    </a:lnTo>
                    <a:lnTo>
                      <a:pt x="316" y="75"/>
                    </a:lnTo>
                    <a:cubicBezTo>
                      <a:pt x="318" y="75"/>
                      <a:pt x="321" y="77"/>
                      <a:pt x="323" y="79"/>
                    </a:cubicBezTo>
                    <a:cubicBezTo>
                      <a:pt x="324" y="81"/>
                      <a:pt x="324" y="84"/>
                      <a:pt x="323" y="87"/>
                    </a:cubicBezTo>
                    <a:lnTo>
                      <a:pt x="320" y="92"/>
                    </a:lnTo>
                    <a:lnTo>
                      <a:pt x="312" y="80"/>
                    </a:lnTo>
                    <a:lnTo>
                      <a:pt x="356" y="78"/>
                    </a:lnTo>
                    <a:lnTo>
                      <a:pt x="349" y="88"/>
                    </a:lnTo>
                    <a:lnTo>
                      <a:pt x="346" y="81"/>
                    </a:lnTo>
                    <a:lnTo>
                      <a:pt x="349" y="85"/>
                    </a:lnTo>
                    <a:lnTo>
                      <a:pt x="341" y="80"/>
                    </a:lnTo>
                    <a:lnTo>
                      <a:pt x="346" y="81"/>
                    </a:lnTo>
                    <a:lnTo>
                      <a:pt x="292" y="86"/>
                    </a:lnTo>
                    <a:lnTo>
                      <a:pt x="292" y="70"/>
                    </a:lnTo>
                    <a:lnTo>
                      <a:pt x="311" y="73"/>
                    </a:lnTo>
                    <a:close/>
                    <a:moveTo>
                      <a:pt x="383" y="130"/>
                    </a:moveTo>
                    <a:cubicBezTo>
                      <a:pt x="382" y="130"/>
                      <a:pt x="382" y="130"/>
                      <a:pt x="381" y="130"/>
                    </a:cubicBezTo>
                    <a:lnTo>
                      <a:pt x="373" y="130"/>
                    </a:lnTo>
                    <a:cubicBezTo>
                      <a:pt x="368" y="130"/>
                      <a:pt x="365" y="126"/>
                      <a:pt x="365" y="122"/>
                    </a:cubicBezTo>
                    <a:lnTo>
                      <a:pt x="365" y="117"/>
                    </a:lnTo>
                    <a:cubicBezTo>
                      <a:pt x="365" y="114"/>
                      <a:pt x="366" y="111"/>
                      <a:pt x="368" y="110"/>
                    </a:cubicBezTo>
                    <a:lnTo>
                      <a:pt x="377" y="105"/>
                    </a:lnTo>
                    <a:lnTo>
                      <a:pt x="382" y="119"/>
                    </a:lnTo>
                    <a:lnTo>
                      <a:pt x="325" y="125"/>
                    </a:lnTo>
                    <a:cubicBezTo>
                      <a:pt x="321" y="125"/>
                      <a:pt x="318" y="123"/>
                      <a:pt x="317" y="120"/>
                    </a:cubicBezTo>
                    <a:cubicBezTo>
                      <a:pt x="315" y="117"/>
                      <a:pt x="316" y="114"/>
                      <a:pt x="318" y="111"/>
                    </a:cubicBezTo>
                    <a:lnTo>
                      <a:pt x="337" y="91"/>
                    </a:lnTo>
                    <a:lnTo>
                      <a:pt x="341" y="104"/>
                    </a:lnTo>
                    <a:lnTo>
                      <a:pt x="319" y="99"/>
                    </a:lnTo>
                    <a:cubicBezTo>
                      <a:pt x="315" y="98"/>
                      <a:pt x="313" y="94"/>
                      <a:pt x="313" y="90"/>
                    </a:cubicBezTo>
                    <a:cubicBezTo>
                      <a:pt x="313" y="86"/>
                      <a:pt x="316" y="83"/>
                      <a:pt x="320" y="83"/>
                    </a:cubicBezTo>
                    <a:lnTo>
                      <a:pt x="377" y="78"/>
                    </a:lnTo>
                    <a:cubicBezTo>
                      <a:pt x="378" y="78"/>
                      <a:pt x="379" y="78"/>
                      <a:pt x="379" y="78"/>
                    </a:cubicBezTo>
                    <a:lnTo>
                      <a:pt x="396" y="80"/>
                    </a:lnTo>
                    <a:cubicBezTo>
                      <a:pt x="399" y="81"/>
                      <a:pt x="402" y="83"/>
                      <a:pt x="402" y="87"/>
                    </a:cubicBezTo>
                    <a:cubicBezTo>
                      <a:pt x="403" y="90"/>
                      <a:pt x="402" y="93"/>
                      <a:pt x="399" y="95"/>
                    </a:cubicBezTo>
                    <a:lnTo>
                      <a:pt x="391" y="100"/>
                    </a:lnTo>
                    <a:lnTo>
                      <a:pt x="388" y="86"/>
                    </a:lnTo>
                    <a:lnTo>
                      <a:pt x="443" y="99"/>
                    </a:lnTo>
                    <a:cubicBezTo>
                      <a:pt x="446" y="99"/>
                      <a:pt x="449" y="103"/>
                      <a:pt x="449" y="106"/>
                    </a:cubicBezTo>
                    <a:cubicBezTo>
                      <a:pt x="449" y="110"/>
                      <a:pt x="446" y="113"/>
                      <a:pt x="443" y="114"/>
                    </a:cubicBezTo>
                    <a:lnTo>
                      <a:pt x="383" y="130"/>
                    </a:lnTo>
                    <a:close/>
                    <a:moveTo>
                      <a:pt x="439" y="99"/>
                    </a:moveTo>
                    <a:lnTo>
                      <a:pt x="439" y="114"/>
                    </a:lnTo>
                    <a:lnTo>
                      <a:pt x="384" y="101"/>
                    </a:lnTo>
                    <a:cubicBezTo>
                      <a:pt x="381" y="100"/>
                      <a:pt x="379" y="98"/>
                      <a:pt x="378" y="95"/>
                    </a:cubicBezTo>
                    <a:cubicBezTo>
                      <a:pt x="378" y="92"/>
                      <a:pt x="379" y="88"/>
                      <a:pt x="382" y="87"/>
                    </a:cubicBezTo>
                    <a:lnTo>
                      <a:pt x="390" y="82"/>
                    </a:lnTo>
                    <a:lnTo>
                      <a:pt x="393" y="96"/>
                    </a:lnTo>
                    <a:lnTo>
                      <a:pt x="377" y="94"/>
                    </a:lnTo>
                    <a:lnTo>
                      <a:pt x="379" y="94"/>
                    </a:lnTo>
                    <a:lnTo>
                      <a:pt x="322" y="99"/>
                    </a:lnTo>
                    <a:lnTo>
                      <a:pt x="323" y="83"/>
                    </a:lnTo>
                    <a:lnTo>
                      <a:pt x="345" y="88"/>
                    </a:lnTo>
                    <a:cubicBezTo>
                      <a:pt x="347" y="89"/>
                      <a:pt x="350" y="91"/>
                      <a:pt x="350" y="94"/>
                    </a:cubicBezTo>
                    <a:cubicBezTo>
                      <a:pt x="351" y="96"/>
                      <a:pt x="351" y="99"/>
                      <a:pt x="349" y="101"/>
                    </a:cubicBezTo>
                    <a:lnTo>
                      <a:pt x="330" y="122"/>
                    </a:lnTo>
                    <a:lnTo>
                      <a:pt x="323" y="109"/>
                    </a:lnTo>
                    <a:lnTo>
                      <a:pt x="380" y="103"/>
                    </a:lnTo>
                    <a:cubicBezTo>
                      <a:pt x="384" y="103"/>
                      <a:pt x="387" y="105"/>
                      <a:pt x="388" y="109"/>
                    </a:cubicBezTo>
                    <a:cubicBezTo>
                      <a:pt x="390" y="112"/>
                      <a:pt x="388" y="116"/>
                      <a:pt x="385" y="118"/>
                    </a:cubicBezTo>
                    <a:lnTo>
                      <a:pt x="377" y="123"/>
                    </a:lnTo>
                    <a:lnTo>
                      <a:pt x="381" y="117"/>
                    </a:lnTo>
                    <a:lnTo>
                      <a:pt x="381" y="122"/>
                    </a:lnTo>
                    <a:lnTo>
                      <a:pt x="373" y="114"/>
                    </a:lnTo>
                    <a:lnTo>
                      <a:pt x="381" y="114"/>
                    </a:lnTo>
                    <a:lnTo>
                      <a:pt x="379" y="114"/>
                    </a:lnTo>
                    <a:lnTo>
                      <a:pt x="439" y="99"/>
                    </a:lnTo>
                    <a:close/>
                    <a:moveTo>
                      <a:pt x="305" y="238"/>
                    </a:moveTo>
                    <a:cubicBezTo>
                      <a:pt x="302" y="241"/>
                      <a:pt x="299" y="241"/>
                      <a:pt x="296" y="240"/>
                    </a:cubicBezTo>
                    <a:lnTo>
                      <a:pt x="285" y="235"/>
                    </a:lnTo>
                    <a:cubicBezTo>
                      <a:pt x="282" y="233"/>
                      <a:pt x="280" y="229"/>
                      <a:pt x="281" y="226"/>
                    </a:cubicBezTo>
                    <a:cubicBezTo>
                      <a:pt x="281" y="222"/>
                      <a:pt x="285" y="219"/>
                      <a:pt x="288" y="219"/>
                    </a:cubicBezTo>
                    <a:lnTo>
                      <a:pt x="305" y="219"/>
                    </a:lnTo>
                    <a:cubicBezTo>
                      <a:pt x="308" y="219"/>
                      <a:pt x="311" y="221"/>
                      <a:pt x="312" y="224"/>
                    </a:cubicBezTo>
                    <a:cubicBezTo>
                      <a:pt x="313" y="227"/>
                      <a:pt x="313" y="231"/>
                      <a:pt x="310" y="233"/>
                    </a:cubicBezTo>
                    <a:lnTo>
                      <a:pt x="305" y="238"/>
                    </a:lnTo>
                    <a:close/>
                    <a:moveTo>
                      <a:pt x="299" y="222"/>
                    </a:moveTo>
                    <a:lnTo>
                      <a:pt x="305" y="235"/>
                    </a:lnTo>
                    <a:lnTo>
                      <a:pt x="288" y="235"/>
                    </a:lnTo>
                    <a:lnTo>
                      <a:pt x="292" y="220"/>
                    </a:lnTo>
                    <a:lnTo>
                      <a:pt x="303" y="225"/>
                    </a:lnTo>
                    <a:lnTo>
                      <a:pt x="294" y="227"/>
                    </a:lnTo>
                    <a:lnTo>
                      <a:pt x="299" y="222"/>
                    </a:lnTo>
                    <a:close/>
                  </a:path>
                </a:pathLst>
              </a:custGeom>
              <a:solidFill>
                <a:srgbClr val="6E6E6E"/>
              </a:solidFill>
              <a:ln w="0" cap="flat">
                <a:solidFill>
                  <a:srgbClr val="6E6E6E"/>
                </a:solidFill>
                <a:prstDash val="solid"/>
                <a:round/>
                <a:headEnd/>
                <a:tailEnd/>
              </a:ln>
            </p:spPr>
            <p:txBody>
              <a:bodyPr/>
              <a:lstStyle/>
              <a:p>
                <a:endParaRPr lang="en-US"/>
              </a:p>
            </p:txBody>
          </p:sp>
          <p:sp>
            <p:nvSpPr>
              <p:cNvPr id="2024" name="Freeform 8"/>
              <p:cNvSpPr>
                <a:spLocks noEditPoints="1"/>
              </p:cNvSpPr>
              <p:nvPr/>
            </p:nvSpPr>
            <p:spPr bwMode="auto">
              <a:xfrm>
                <a:off x="1838" y="610"/>
                <a:ext cx="3058" cy="449"/>
              </a:xfrm>
              <a:custGeom>
                <a:avLst/>
                <a:gdLst>
                  <a:gd name="T0" fmla="*/ 72 w 3058"/>
                  <a:gd name="T1" fmla="*/ 149 h 449"/>
                  <a:gd name="T2" fmla="*/ 50 w 3058"/>
                  <a:gd name="T3" fmla="*/ 172 h 449"/>
                  <a:gd name="T4" fmla="*/ 48 w 3058"/>
                  <a:gd name="T5" fmla="*/ 133 h 449"/>
                  <a:gd name="T6" fmla="*/ 3047 w 3058"/>
                  <a:gd name="T7" fmla="*/ 187 h 449"/>
                  <a:gd name="T8" fmla="*/ 2967 w 3058"/>
                  <a:gd name="T9" fmla="*/ 221 h 449"/>
                  <a:gd name="T10" fmla="*/ 2994 w 3058"/>
                  <a:gd name="T11" fmla="*/ 268 h 449"/>
                  <a:gd name="T12" fmla="*/ 2935 w 3058"/>
                  <a:gd name="T13" fmla="*/ 228 h 449"/>
                  <a:gd name="T14" fmla="*/ 2891 w 3058"/>
                  <a:gd name="T15" fmla="*/ 201 h 449"/>
                  <a:gd name="T16" fmla="*/ 2836 w 3058"/>
                  <a:gd name="T17" fmla="*/ 232 h 449"/>
                  <a:gd name="T18" fmla="*/ 2800 w 3058"/>
                  <a:gd name="T19" fmla="*/ 298 h 449"/>
                  <a:gd name="T20" fmla="*/ 2870 w 3058"/>
                  <a:gd name="T21" fmla="*/ 389 h 449"/>
                  <a:gd name="T22" fmla="*/ 2820 w 3058"/>
                  <a:gd name="T23" fmla="*/ 365 h 449"/>
                  <a:gd name="T24" fmla="*/ 2642 w 3058"/>
                  <a:gd name="T25" fmla="*/ 310 h 449"/>
                  <a:gd name="T26" fmla="*/ 2453 w 3058"/>
                  <a:gd name="T27" fmla="*/ 337 h 449"/>
                  <a:gd name="T28" fmla="*/ 2278 w 3058"/>
                  <a:gd name="T29" fmla="*/ 325 h 449"/>
                  <a:gd name="T30" fmla="*/ 2164 w 3058"/>
                  <a:gd name="T31" fmla="*/ 278 h 449"/>
                  <a:gd name="T32" fmla="*/ 2098 w 3058"/>
                  <a:gd name="T33" fmla="*/ 326 h 449"/>
                  <a:gd name="T34" fmla="*/ 1977 w 3058"/>
                  <a:gd name="T35" fmla="*/ 334 h 449"/>
                  <a:gd name="T36" fmla="*/ 1927 w 3058"/>
                  <a:gd name="T37" fmla="*/ 425 h 449"/>
                  <a:gd name="T38" fmla="*/ 1894 w 3058"/>
                  <a:gd name="T39" fmla="*/ 353 h 449"/>
                  <a:gd name="T40" fmla="*/ 1796 w 3058"/>
                  <a:gd name="T41" fmla="*/ 284 h 449"/>
                  <a:gd name="T42" fmla="*/ 1780 w 3058"/>
                  <a:gd name="T43" fmla="*/ 194 h 449"/>
                  <a:gd name="T44" fmla="*/ 1765 w 3058"/>
                  <a:gd name="T45" fmla="*/ 113 h 449"/>
                  <a:gd name="T46" fmla="*/ 1780 w 3058"/>
                  <a:gd name="T47" fmla="*/ 142 h 449"/>
                  <a:gd name="T48" fmla="*/ 1836 w 3058"/>
                  <a:gd name="T49" fmla="*/ 168 h 449"/>
                  <a:gd name="T50" fmla="*/ 1894 w 3058"/>
                  <a:gd name="T51" fmla="*/ 145 h 449"/>
                  <a:gd name="T52" fmla="*/ 1981 w 3058"/>
                  <a:gd name="T53" fmla="*/ 123 h 449"/>
                  <a:gd name="T54" fmla="*/ 2044 w 3058"/>
                  <a:gd name="T55" fmla="*/ 109 h 449"/>
                  <a:gd name="T56" fmla="*/ 2101 w 3058"/>
                  <a:gd name="T57" fmla="*/ 144 h 449"/>
                  <a:gd name="T58" fmla="*/ 2102 w 3058"/>
                  <a:gd name="T59" fmla="*/ 121 h 449"/>
                  <a:gd name="T60" fmla="*/ 2101 w 3058"/>
                  <a:gd name="T61" fmla="*/ 92 h 449"/>
                  <a:gd name="T62" fmla="*/ 2146 w 3058"/>
                  <a:gd name="T63" fmla="*/ 88 h 449"/>
                  <a:gd name="T64" fmla="*/ 2164 w 3058"/>
                  <a:gd name="T65" fmla="*/ 61 h 449"/>
                  <a:gd name="T66" fmla="*/ 2245 w 3058"/>
                  <a:gd name="T67" fmla="*/ 46 h 449"/>
                  <a:gd name="T68" fmla="*/ 2349 w 3058"/>
                  <a:gd name="T69" fmla="*/ 55 h 449"/>
                  <a:gd name="T70" fmla="*/ 2367 w 3058"/>
                  <a:gd name="T71" fmla="*/ 73 h 449"/>
                  <a:gd name="T72" fmla="*/ 2515 w 3058"/>
                  <a:gd name="T73" fmla="*/ 93 h 449"/>
                  <a:gd name="T74" fmla="*/ 2596 w 3058"/>
                  <a:gd name="T75" fmla="*/ 86 h 449"/>
                  <a:gd name="T76" fmla="*/ 2688 w 3058"/>
                  <a:gd name="T77" fmla="*/ 97 h 449"/>
                  <a:gd name="T78" fmla="*/ 2884 w 3058"/>
                  <a:gd name="T79" fmla="*/ 124 h 449"/>
                  <a:gd name="T80" fmla="*/ 2048 w 3058"/>
                  <a:gd name="T81" fmla="*/ 7 h 449"/>
                  <a:gd name="T82" fmla="*/ 1839 w 3058"/>
                  <a:gd name="T83" fmla="*/ 8 h 449"/>
                  <a:gd name="T84" fmla="*/ 2245 w 3058"/>
                  <a:gd name="T85" fmla="*/ 26 h 449"/>
                  <a:gd name="T86" fmla="*/ 2575 w 3058"/>
                  <a:gd name="T87" fmla="*/ 63 h 449"/>
                  <a:gd name="T88" fmla="*/ 2517 w 3058"/>
                  <a:gd name="T89" fmla="*/ 57 h 449"/>
                  <a:gd name="T90" fmla="*/ 2429 w 3058"/>
                  <a:gd name="T91" fmla="*/ 80 h 449"/>
                  <a:gd name="T92" fmla="*/ 60 w 3058"/>
                  <a:gd name="T93" fmla="*/ 168 h 449"/>
                  <a:gd name="T94" fmla="*/ 2842 w 3058"/>
                  <a:gd name="T95" fmla="*/ 295 h 449"/>
                  <a:gd name="T96" fmla="*/ 2913 w 3058"/>
                  <a:gd name="T97" fmla="*/ 383 h 449"/>
                  <a:gd name="T98" fmla="*/ 2177 w 3058"/>
                  <a:gd name="T99" fmla="*/ 8 h 449"/>
                  <a:gd name="T100" fmla="*/ 2201 w 3058"/>
                  <a:gd name="T101" fmla="*/ 26 h 449"/>
                  <a:gd name="T102" fmla="*/ 2206 w 3058"/>
                  <a:gd name="T103" fmla="*/ 42 h 449"/>
                  <a:gd name="T104" fmla="*/ 2011 w 3058"/>
                  <a:gd name="T105" fmla="*/ 44 h 449"/>
                  <a:gd name="T106" fmla="*/ 1946 w 3058"/>
                  <a:gd name="T107" fmla="*/ 74 h 449"/>
                  <a:gd name="T108" fmla="*/ 2218 w 3058"/>
                  <a:gd name="T109" fmla="*/ 48 h 449"/>
                  <a:gd name="T110" fmla="*/ 2361 w 3058"/>
                  <a:gd name="T111" fmla="*/ 71 h 449"/>
                  <a:gd name="T112" fmla="*/ 2479 w 3058"/>
                  <a:gd name="T113" fmla="*/ 82 h 449"/>
                  <a:gd name="T114" fmla="*/ 1941 w 3058"/>
                  <a:gd name="T115" fmla="*/ 84 h 449"/>
                  <a:gd name="T116" fmla="*/ 2084 w 3058"/>
                  <a:gd name="T117" fmla="*/ 83 h 449"/>
                  <a:gd name="T118" fmla="*/ 2861 w 3058"/>
                  <a:gd name="T119" fmla="*/ 115 h 449"/>
                  <a:gd name="T120" fmla="*/ 1700 w 3058"/>
                  <a:gd name="T121" fmla="*/ 282 h 449"/>
                  <a:gd name="T122" fmla="*/ 2975 w 3058"/>
                  <a:gd name="T123" fmla="*/ 400 h 449"/>
                  <a:gd name="T124" fmla="*/ 1952 w 3058"/>
                  <a:gd name="T125" fmla="*/ 6 h 44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058"/>
                  <a:gd name="T190" fmla="*/ 0 h 449"/>
                  <a:gd name="T191" fmla="*/ 3058 w 3058"/>
                  <a:gd name="T192" fmla="*/ 449 h 44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058" h="449">
                    <a:moveTo>
                      <a:pt x="107" y="96"/>
                    </a:moveTo>
                    <a:lnTo>
                      <a:pt x="119" y="96"/>
                    </a:lnTo>
                    <a:lnTo>
                      <a:pt x="122" y="100"/>
                    </a:lnTo>
                    <a:lnTo>
                      <a:pt x="115" y="102"/>
                    </a:lnTo>
                    <a:lnTo>
                      <a:pt x="101" y="103"/>
                    </a:lnTo>
                    <a:lnTo>
                      <a:pt x="99" y="102"/>
                    </a:lnTo>
                    <a:lnTo>
                      <a:pt x="103" y="99"/>
                    </a:lnTo>
                    <a:lnTo>
                      <a:pt x="107" y="96"/>
                    </a:lnTo>
                    <a:close/>
                    <a:moveTo>
                      <a:pt x="2924" y="102"/>
                    </a:moveTo>
                    <a:lnTo>
                      <a:pt x="2918" y="104"/>
                    </a:lnTo>
                    <a:lnTo>
                      <a:pt x="2913" y="101"/>
                    </a:lnTo>
                    <a:lnTo>
                      <a:pt x="2915" y="96"/>
                    </a:lnTo>
                    <a:lnTo>
                      <a:pt x="2919" y="99"/>
                    </a:lnTo>
                    <a:lnTo>
                      <a:pt x="2924" y="102"/>
                    </a:lnTo>
                    <a:close/>
                    <a:moveTo>
                      <a:pt x="64" y="123"/>
                    </a:moveTo>
                    <a:lnTo>
                      <a:pt x="67" y="123"/>
                    </a:lnTo>
                    <a:lnTo>
                      <a:pt x="69" y="131"/>
                    </a:lnTo>
                    <a:lnTo>
                      <a:pt x="72" y="130"/>
                    </a:lnTo>
                    <a:lnTo>
                      <a:pt x="70" y="127"/>
                    </a:lnTo>
                    <a:lnTo>
                      <a:pt x="72" y="130"/>
                    </a:lnTo>
                    <a:lnTo>
                      <a:pt x="70" y="131"/>
                    </a:lnTo>
                    <a:lnTo>
                      <a:pt x="80" y="137"/>
                    </a:lnTo>
                    <a:lnTo>
                      <a:pt x="79" y="139"/>
                    </a:lnTo>
                    <a:lnTo>
                      <a:pt x="75" y="141"/>
                    </a:lnTo>
                    <a:lnTo>
                      <a:pt x="80" y="140"/>
                    </a:lnTo>
                    <a:lnTo>
                      <a:pt x="75" y="142"/>
                    </a:lnTo>
                    <a:lnTo>
                      <a:pt x="71" y="147"/>
                    </a:lnTo>
                    <a:lnTo>
                      <a:pt x="67" y="148"/>
                    </a:lnTo>
                    <a:lnTo>
                      <a:pt x="69" y="149"/>
                    </a:lnTo>
                    <a:lnTo>
                      <a:pt x="66" y="152"/>
                    </a:lnTo>
                    <a:lnTo>
                      <a:pt x="73" y="150"/>
                    </a:lnTo>
                    <a:lnTo>
                      <a:pt x="68" y="152"/>
                    </a:lnTo>
                    <a:lnTo>
                      <a:pt x="74" y="150"/>
                    </a:lnTo>
                    <a:lnTo>
                      <a:pt x="72" y="149"/>
                    </a:lnTo>
                    <a:lnTo>
                      <a:pt x="76" y="148"/>
                    </a:lnTo>
                    <a:lnTo>
                      <a:pt x="80" y="144"/>
                    </a:lnTo>
                    <a:lnTo>
                      <a:pt x="76" y="143"/>
                    </a:lnTo>
                    <a:lnTo>
                      <a:pt x="86" y="142"/>
                    </a:lnTo>
                    <a:lnTo>
                      <a:pt x="88" y="143"/>
                    </a:lnTo>
                    <a:lnTo>
                      <a:pt x="84" y="146"/>
                    </a:lnTo>
                    <a:lnTo>
                      <a:pt x="86" y="145"/>
                    </a:lnTo>
                    <a:lnTo>
                      <a:pt x="88" y="144"/>
                    </a:lnTo>
                    <a:lnTo>
                      <a:pt x="92" y="144"/>
                    </a:lnTo>
                    <a:lnTo>
                      <a:pt x="90" y="143"/>
                    </a:lnTo>
                    <a:lnTo>
                      <a:pt x="99" y="144"/>
                    </a:lnTo>
                    <a:lnTo>
                      <a:pt x="97" y="148"/>
                    </a:lnTo>
                    <a:lnTo>
                      <a:pt x="99" y="151"/>
                    </a:lnTo>
                    <a:lnTo>
                      <a:pt x="97" y="152"/>
                    </a:lnTo>
                    <a:lnTo>
                      <a:pt x="103" y="154"/>
                    </a:lnTo>
                    <a:lnTo>
                      <a:pt x="100" y="155"/>
                    </a:lnTo>
                    <a:lnTo>
                      <a:pt x="91" y="156"/>
                    </a:lnTo>
                    <a:lnTo>
                      <a:pt x="87" y="159"/>
                    </a:lnTo>
                    <a:lnTo>
                      <a:pt x="83" y="156"/>
                    </a:lnTo>
                    <a:lnTo>
                      <a:pt x="84" y="160"/>
                    </a:lnTo>
                    <a:lnTo>
                      <a:pt x="82" y="160"/>
                    </a:lnTo>
                    <a:lnTo>
                      <a:pt x="73" y="160"/>
                    </a:lnTo>
                    <a:lnTo>
                      <a:pt x="76" y="160"/>
                    </a:lnTo>
                    <a:lnTo>
                      <a:pt x="70" y="158"/>
                    </a:lnTo>
                    <a:lnTo>
                      <a:pt x="71" y="161"/>
                    </a:lnTo>
                    <a:lnTo>
                      <a:pt x="68" y="164"/>
                    </a:lnTo>
                    <a:lnTo>
                      <a:pt x="65" y="164"/>
                    </a:lnTo>
                    <a:lnTo>
                      <a:pt x="67" y="166"/>
                    </a:lnTo>
                    <a:lnTo>
                      <a:pt x="53" y="168"/>
                    </a:lnTo>
                    <a:lnTo>
                      <a:pt x="56" y="168"/>
                    </a:lnTo>
                    <a:lnTo>
                      <a:pt x="56" y="169"/>
                    </a:lnTo>
                    <a:lnTo>
                      <a:pt x="52" y="170"/>
                    </a:lnTo>
                    <a:lnTo>
                      <a:pt x="55" y="172"/>
                    </a:lnTo>
                    <a:lnTo>
                      <a:pt x="50" y="172"/>
                    </a:lnTo>
                    <a:lnTo>
                      <a:pt x="49" y="174"/>
                    </a:lnTo>
                    <a:lnTo>
                      <a:pt x="46" y="174"/>
                    </a:lnTo>
                    <a:lnTo>
                      <a:pt x="44" y="174"/>
                    </a:lnTo>
                    <a:lnTo>
                      <a:pt x="48" y="172"/>
                    </a:lnTo>
                    <a:lnTo>
                      <a:pt x="49" y="170"/>
                    </a:lnTo>
                    <a:lnTo>
                      <a:pt x="47" y="172"/>
                    </a:lnTo>
                    <a:lnTo>
                      <a:pt x="42" y="173"/>
                    </a:lnTo>
                    <a:lnTo>
                      <a:pt x="39" y="168"/>
                    </a:lnTo>
                    <a:lnTo>
                      <a:pt x="34" y="168"/>
                    </a:lnTo>
                    <a:lnTo>
                      <a:pt x="34" y="166"/>
                    </a:lnTo>
                    <a:lnTo>
                      <a:pt x="37" y="164"/>
                    </a:lnTo>
                    <a:lnTo>
                      <a:pt x="40" y="160"/>
                    </a:lnTo>
                    <a:lnTo>
                      <a:pt x="34" y="159"/>
                    </a:lnTo>
                    <a:lnTo>
                      <a:pt x="19" y="160"/>
                    </a:lnTo>
                    <a:lnTo>
                      <a:pt x="23" y="158"/>
                    </a:lnTo>
                    <a:lnTo>
                      <a:pt x="24" y="155"/>
                    </a:lnTo>
                    <a:lnTo>
                      <a:pt x="30" y="153"/>
                    </a:lnTo>
                    <a:lnTo>
                      <a:pt x="34" y="150"/>
                    </a:lnTo>
                    <a:lnTo>
                      <a:pt x="27" y="153"/>
                    </a:lnTo>
                    <a:lnTo>
                      <a:pt x="29" y="150"/>
                    </a:lnTo>
                    <a:lnTo>
                      <a:pt x="27" y="152"/>
                    </a:lnTo>
                    <a:lnTo>
                      <a:pt x="25" y="151"/>
                    </a:lnTo>
                    <a:lnTo>
                      <a:pt x="24" y="153"/>
                    </a:lnTo>
                    <a:lnTo>
                      <a:pt x="19" y="154"/>
                    </a:lnTo>
                    <a:lnTo>
                      <a:pt x="14" y="157"/>
                    </a:lnTo>
                    <a:lnTo>
                      <a:pt x="15" y="159"/>
                    </a:lnTo>
                    <a:lnTo>
                      <a:pt x="5" y="164"/>
                    </a:lnTo>
                    <a:lnTo>
                      <a:pt x="0" y="166"/>
                    </a:lnTo>
                    <a:lnTo>
                      <a:pt x="8" y="160"/>
                    </a:lnTo>
                    <a:lnTo>
                      <a:pt x="16" y="154"/>
                    </a:lnTo>
                    <a:lnTo>
                      <a:pt x="24" y="149"/>
                    </a:lnTo>
                    <a:lnTo>
                      <a:pt x="32" y="144"/>
                    </a:lnTo>
                    <a:lnTo>
                      <a:pt x="40" y="139"/>
                    </a:lnTo>
                    <a:lnTo>
                      <a:pt x="48" y="133"/>
                    </a:lnTo>
                    <a:lnTo>
                      <a:pt x="55" y="128"/>
                    </a:lnTo>
                    <a:lnTo>
                      <a:pt x="64" y="123"/>
                    </a:lnTo>
                    <a:close/>
                    <a:moveTo>
                      <a:pt x="3022" y="166"/>
                    </a:moveTo>
                    <a:lnTo>
                      <a:pt x="3017" y="171"/>
                    </a:lnTo>
                    <a:lnTo>
                      <a:pt x="3018" y="170"/>
                    </a:lnTo>
                    <a:lnTo>
                      <a:pt x="3008" y="169"/>
                    </a:lnTo>
                    <a:lnTo>
                      <a:pt x="2996" y="166"/>
                    </a:lnTo>
                    <a:lnTo>
                      <a:pt x="2992" y="166"/>
                    </a:lnTo>
                    <a:lnTo>
                      <a:pt x="2998" y="166"/>
                    </a:lnTo>
                    <a:lnTo>
                      <a:pt x="3004" y="168"/>
                    </a:lnTo>
                    <a:lnTo>
                      <a:pt x="3003" y="168"/>
                    </a:lnTo>
                    <a:lnTo>
                      <a:pt x="2992" y="167"/>
                    </a:lnTo>
                    <a:lnTo>
                      <a:pt x="2990" y="168"/>
                    </a:lnTo>
                    <a:lnTo>
                      <a:pt x="2982" y="170"/>
                    </a:lnTo>
                    <a:lnTo>
                      <a:pt x="2992" y="169"/>
                    </a:lnTo>
                    <a:lnTo>
                      <a:pt x="2992" y="167"/>
                    </a:lnTo>
                    <a:lnTo>
                      <a:pt x="2998" y="170"/>
                    </a:lnTo>
                    <a:lnTo>
                      <a:pt x="2998" y="171"/>
                    </a:lnTo>
                    <a:lnTo>
                      <a:pt x="3005" y="169"/>
                    </a:lnTo>
                    <a:lnTo>
                      <a:pt x="3009" y="171"/>
                    </a:lnTo>
                    <a:lnTo>
                      <a:pt x="3014" y="174"/>
                    </a:lnTo>
                    <a:lnTo>
                      <a:pt x="3020" y="175"/>
                    </a:lnTo>
                    <a:lnTo>
                      <a:pt x="3019" y="174"/>
                    </a:lnTo>
                    <a:lnTo>
                      <a:pt x="3024" y="175"/>
                    </a:lnTo>
                    <a:lnTo>
                      <a:pt x="3026" y="178"/>
                    </a:lnTo>
                    <a:lnTo>
                      <a:pt x="3029" y="178"/>
                    </a:lnTo>
                    <a:lnTo>
                      <a:pt x="3034" y="181"/>
                    </a:lnTo>
                    <a:lnTo>
                      <a:pt x="3031" y="182"/>
                    </a:lnTo>
                    <a:lnTo>
                      <a:pt x="3035" y="182"/>
                    </a:lnTo>
                    <a:lnTo>
                      <a:pt x="3038" y="184"/>
                    </a:lnTo>
                    <a:lnTo>
                      <a:pt x="3035" y="182"/>
                    </a:lnTo>
                    <a:lnTo>
                      <a:pt x="3041" y="185"/>
                    </a:lnTo>
                    <a:lnTo>
                      <a:pt x="3047" y="187"/>
                    </a:lnTo>
                    <a:lnTo>
                      <a:pt x="3048" y="188"/>
                    </a:lnTo>
                    <a:lnTo>
                      <a:pt x="3056" y="191"/>
                    </a:lnTo>
                    <a:lnTo>
                      <a:pt x="3056" y="195"/>
                    </a:lnTo>
                    <a:lnTo>
                      <a:pt x="3058" y="197"/>
                    </a:lnTo>
                    <a:lnTo>
                      <a:pt x="3038" y="193"/>
                    </a:lnTo>
                    <a:lnTo>
                      <a:pt x="3036" y="190"/>
                    </a:lnTo>
                    <a:lnTo>
                      <a:pt x="3035" y="191"/>
                    </a:lnTo>
                    <a:lnTo>
                      <a:pt x="3031" y="190"/>
                    </a:lnTo>
                    <a:lnTo>
                      <a:pt x="3034" y="192"/>
                    </a:lnTo>
                    <a:lnTo>
                      <a:pt x="3038" y="193"/>
                    </a:lnTo>
                    <a:lnTo>
                      <a:pt x="3024" y="200"/>
                    </a:lnTo>
                    <a:lnTo>
                      <a:pt x="3026" y="201"/>
                    </a:lnTo>
                    <a:lnTo>
                      <a:pt x="3026" y="202"/>
                    </a:lnTo>
                    <a:lnTo>
                      <a:pt x="3018" y="203"/>
                    </a:lnTo>
                    <a:lnTo>
                      <a:pt x="3021" y="205"/>
                    </a:lnTo>
                    <a:lnTo>
                      <a:pt x="3020" y="207"/>
                    </a:lnTo>
                    <a:lnTo>
                      <a:pt x="3016" y="206"/>
                    </a:lnTo>
                    <a:lnTo>
                      <a:pt x="3019" y="207"/>
                    </a:lnTo>
                    <a:lnTo>
                      <a:pt x="3015" y="209"/>
                    </a:lnTo>
                    <a:lnTo>
                      <a:pt x="3019" y="211"/>
                    </a:lnTo>
                    <a:lnTo>
                      <a:pt x="3015" y="210"/>
                    </a:lnTo>
                    <a:lnTo>
                      <a:pt x="3018" y="212"/>
                    </a:lnTo>
                    <a:lnTo>
                      <a:pt x="3018" y="213"/>
                    </a:lnTo>
                    <a:lnTo>
                      <a:pt x="3016" y="212"/>
                    </a:lnTo>
                    <a:lnTo>
                      <a:pt x="3012" y="218"/>
                    </a:lnTo>
                    <a:lnTo>
                      <a:pt x="3016" y="224"/>
                    </a:lnTo>
                    <a:lnTo>
                      <a:pt x="3004" y="218"/>
                    </a:lnTo>
                    <a:lnTo>
                      <a:pt x="2997" y="216"/>
                    </a:lnTo>
                    <a:lnTo>
                      <a:pt x="2988" y="216"/>
                    </a:lnTo>
                    <a:lnTo>
                      <a:pt x="2982" y="219"/>
                    </a:lnTo>
                    <a:lnTo>
                      <a:pt x="2981" y="224"/>
                    </a:lnTo>
                    <a:lnTo>
                      <a:pt x="2974" y="217"/>
                    </a:lnTo>
                    <a:lnTo>
                      <a:pt x="2972" y="217"/>
                    </a:lnTo>
                    <a:lnTo>
                      <a:pt x="2967" y="221"/>
                    </a:lnTo>
                    <a:lnTo>
                      <a:pt x="2970" y="222"/>
                    </a:lnTo>
                    <a:lnTo>
                      <a:pt x="2970" y="225"/>
                    </a:lnTo>
                    <a:lnTo>
                      <a:pt x="2962" y="221"/>
                    </a:lnTo>
                    <a:lnTo>
                      <a:pt x="2963" y="224"/>
                    </a:lnTo>
                    <a:lnTo>
                      <a:pt x="2959" y="222"/>
                    </a:lnTo>
                    <a:lnTo>
                      <a:pt x="2955" y="222"/>
                    </a:lnTo>
                    <a:lnTo>
                      <a:pt x="2958" y="224"/>
                    </a:lnTo>
                    <a:lnTo>
                      <a:pt x="2956" y="224"/>
                    </a:lnTo>
                    <a:lnTo>
                      <a:pt x="2959" y="227"/>
                    </a:lnTo>
                    <a:lnTo>
                      <a:pt x="2958" y="228"/>
                    </a:lnTo>
                    <a:lnTo>
                      <a:pt x="2963" y="231"/>
                    </a:lnTo>
                    <a:lnTo>
                      <a:pt x="2962" y="232"/>
                    </a:lnTo>
                    <a:lnTo>
                      <a:pt x="2965" y="234"/>
                    </a:lnTo>
                    <a:lnTo>
                      <a:pt x="2961" y="233"/>
                    </a:lnTo>
                    <a:lnTo>
                      <a:pt x="2965" y="234"/>
                    </a:lnTo>
                    <a:lnTo>
                      <a:pt x="2963" y="238"/>
                    </a:lnTo>
                    <a:lnTo>
                      <a:pt x="2967" y="245"/>
                    </a:lnTo>
                    <a:lnTo>
                      <a:pt x="2976" y="249"/>
                    </a:lnTo>
                    <a:lnTo>
                      <a:pt x="2974" y="247"/>
                    </a:lnTo>
                    <a:lnTo>
                      <a:pt x="2982" y="247"/>
                    </a:lnTo>
                    <a:lnTo>
                      <a:pt x="2984" y="249"/>
                    </a:lnTo>
                    <a:lnTo>
                      <a:pt x="2985" y="251"/>
                    </a:lnTo>
                    <a:lnTo>
                      <a:pt x="2984" y="253"/>
                    </a:lnTo>
                    <a:lnTo>
                      <a:pt x="2990" y="259"/>
                    </a:lnTo>
                    <a:lnTo>
                      <a:pt x="2994" y="261"/>
                    </a:lnTo>
                    <a:lnTo>
                      <a:pt x="2996" y="261"/>
                    </a:lnTo>
                    <a:lnTo>
                      <a:pt x="3004" y="267"/>
                    </a:lnTo>
                    <a:lnTo>
                      <a:pt x="3004" y="269"/>
                    </a:lnTo>
                    <a:lnTo>
                      <a:pt x="2998" y="267"/>
                    </a:lnTo>
                    <a:lnTo>
                      <a:pt x="2998" y="264"/>
                    </a:lnTo>
                    <a:lnTo>
                      <a:pt x="2997" y="263"/>
                    </a:lnTo>
                    <a:lnTo>
                      <a:pt x="2994" y="265"/>
                    </a:lnTo>
                    <a:lnTo>
                      <a:pt x="2996" y="266"/>
                    </a:lnTo>
                    <a:lnTo>
                      <a:pt x="2994" y="268"/>
                    </a:lnTo>
                    <a:lnTo>
                      <a:pt x="2998" y="276"/>
                    </a:lnTo>
                    <a:lnTo>
                      <a:pt x="3011" y="284"/>
                    </a:lnTo>
                    <a:lnTo>
                      <a:pt x="3011" y="287"/>
                    </a:lnTo>
                    <a:lnTo>
                      <a:pt x="3007" y="287"/>
                    </a:lnTo>
                    <a:lnTo>
                      <a:pt x="3001" y="286"/>
                    </a:lnTo>
                    <a:lnTo>
                      <a:pt x="3000" y="292"/>
                    </a:lnTo>
                    <a:lnTo>
                      <a:pt x="3003" y="297"/>
                    </a:lnTo>
                    <a:lnTo>
                      <a:pt x="3006" y="299"/>
                    </a:lnTo>
                    <a:lnTo>
                      <a:pt x="3005" y="299"/>
                    </a:lnTo>
                    <a:lnTo>
                      <a:pt x="3012" y="304"/>
                    </a:lnTo>
                    <a:lnTo>
                      <a:pt x="3006" y="302"/>
                    </a:lnTo>
                    <a:lnTo>
                      <a:pt x="3002" y="307"/>
                    </a:lnTo>
                    <a:lnTo>
                      <a:pt x="2998" y="304"/>
                    </a:lnTo>
                    <a:lnTo>
                      <a:pt x="3000" y="307"/>
                    </a:lnTo>
                    <a:lnTo>
                      <a:pt x="3001" y="307"/>
                    </a:lnTo>
                    <a:lnTo>
                      <a:pt x="3004" y="310"/>
                    </a:lnTo>
                    <a:lnTo>
                      <a:pt x="3002" y="310"/>
                    </a:lnTo>
                    <a:lnTo>
                      <a:pt x="3007" y="313"/>
                    </a:lnTo>
                    <a:lnTo>
                      <a:pt x="3009" y="317"/>
                    </a:lnTo>
                    <a:lnTo>
                      <a:pt x="3005" y="330"/>
                    </a:lnTo>
                    <a:lnTo>
                      <a:pt x="3004" y="329"/>
                    </a:lnTo>
                    <a:lnTo>
                      <a:pt x="2999" y="325"/>
                    </a:lnTo>
                    <a:lnTo>
                      <a:pt x="2983" y="311"/>
                    </a:lnTo>
                    <a:lnTo>
                      <a:pt x="2985" y="311"/>
                    </a:lnTo>
                    <a:lnTo>
                      <a:pt x="2978" y="307"/>
                    </a:lnTo>
                    <a:lnTo>
                      <a:pt x="2949" y="282"/>
                    </a:lnTo>
                    <a:lnTo>
                      <a:pt x="2937" y="270"/>
                    </a:lnTo>
                    <a:lnTo>
                      <a:pt x="2931" y="261"/>
                    </a:lnTo>
                    <a:lnTo>
                      <a:pt x="2931" y="253"/>
                    </a:lnTo>
                    <a:lnTo>
                      <a:pt x="2925" y="249"/>
                    </a:lnTo>
                    <a:lnTo>
                      <a:pt x="2935" y="245"/>
                    </a:lnTo>
                    <a:lnTo>
                      <a:pt x="2937" y="236"/>
                    </a:lnTo>
                    <a:lnTo>
                      <a:pt x="2935" y="233"/>
                    </a:lnTo>
                    <a:lnTo>
                      <a:pt x="2935" y="228"/>
                    </a:lnTo>
                    <a:lnTo>
                      <a:pt x="2938" y="220"/>
                    </a:lnTo>
                    <a:lnTo>
                      <a:pt x="2935" y="218"/>
                    </a:lnTo>
                    <a:lnTo>
                      <a:pt x="2944" y="212"/>
                    </a:lnTo>
                    <a:lnTo>
                      <a:pt x="2940" y="211"/>
                    </a:lnTo>
                    <a:lnTo>
                      <a:pt x="2941" y="207"/>
                    </a:lnTo>
                    <a:lnTo>
                      <a:pt x="2937" y="206"/>
                    </a:lnTo>
                    <a:lnTo>
                      <a:pt x="2935" y="202"/>
                    </a:lnTo>
                    <a:lnTo>
                      <a:pt x="2929" y="197"/>
                    </a:lnTo>
                    <a:lnTo>
                      <a:pt x="2931" y="195"/>
                    </a:lnTo>
                    <a:lnTo>
                      <a:pt x="2938" y="197"/>
                    </a:lnTo>
                    <a:lnTo>
                      <a:pt x="2935" y="195"/>
                    </a:lnTo>
                    <a:lnTo>
                      <a:pt x="2939" y="195"/>
                    </a:lnTo>
                    <a:lnTo>
                      <a:pt x="2925" y="191"/>
                    </a:lnTo>
                    <a:lnTo>
                      <a:pt x="2918" y="194"/>
                    </a:lnTo>
                    <a:lnTo>
                      <a:pt x="2918" y="195"/>
                    </a:lnTo>
                    <a:lnTo>
                      <a:pt x="2921" y="196"/>
                    </a:lnTo>
                    <a:lnTo>
                      <a:pt x="2920" y="197"/>
                    </a:lnTo>
                    <a:lnTo>
                      <a:pt x="2925" y="202"/>
                    </a:lnTo>
                    <a:lnTo>
                      <a:pt x="2931" y="203"/>
                    </a:lnTo>
                    <a:lnTo>
                      <a:pt x="2930" y="205"/>
                    </a:lnTo>
                    <a:lnTo>
                      <a:pt x="2925" y="203"/>
                    </a:lnTo>
                    <a:lnTo>
                      <a:pt x="2924" y="203"/>
                    </a:lnTo>
                    <a:lnTo>
                      <a:pt x="2926" y="204"/>
                    </a:lnTo>
                    <a:lnTo>
                      <a:pt x="2923" y="203"/>
                    </a:lnTo>
                    <a:lnTo>
                      <a:pt x="2921" y="214"/>
                    </a:lnTo>
                    <a:lnTo>
                      <a:pt x="2917" y="216"/>
                    </a:lnTo>
                    <a:lnTo>
                      <a:pt x="2914" y="211"/>
                    </a:lnTo>
                    <a:lnTo>
                      <a:pt x="2909" y="212"/>
                    </a:lnTo>
                    <a:lnTo>
                      <a:pt x="2908" y="209"/>
                    </a:lnTo>
                    <a:lnTo>
                      <a:pt x="2905" y="207"/>
                    </a:lnTo>
                    <a:lnTo>
                      <a:pt x="2904" y="203"/>
                    </a:lnTo>
                    <a:lnTo>
                      <a:pt x="2901" y="201"/>
                    </a:lnTo>
                    <a:lnTo>
                      <a:pt x="2898" y="203"/>
                    </a:lnTo>
                    <a:lnTo>
                      <a:pt x="2891" y="201"/>
                    </a:lnTo>
                    <a:lnTo>
                      <a:pt x="2884" y="203"/>
                    </a:lnTo>
                    <a:lnTo>
                      <a:pt x="2877" y="202"/>
                    </a:lnTo>
                    <a:lnTo>
                      <a:pt x="2875" y="205"/>
                    </a:lnTo>
                    <a:lnTo>
                      <a:pt x="2879" y="209"/>
                    </a:lnTo>
                    <a:lnTo>
                      <a:pt x="2876" y="211"/>
                    </a:lnTo>
                    <a:lnTo>
                      <a:pt x="2877" y="214"/>
                    </a:lnTo>
                    <a:lnTo>
                      <a:pt x="2875" y="224"/>
                    </a:lnTo>
                    <a:lnTo>
                      <a:pt x="2879" y="227"/>
                    </a:lnTo>
                    <a:lnTo>
                      <a:pt x="2879" y="229"/>
                    </a:lnTo>
                    <a:lnTo>
                      <a:pt x="2883" y="230"/>
                    </a:lnTo>
                    <a:lnTo>
                      <a:pt x="2881" y="228"/>
                    </a:lnTo>
                    <a:lnTo>
                      <a:pt x="2890" y="230"/>
                    </a:lnTo>
                    <a:lnTo>
                      <a:pt x="2891" y="232"/>
                    </a:lnTo>
                    <a:lnTo>
                      <a:pt x="2889" y="233"/>
                    </a:lnTo>
                    <a:lnTo>
                      <a:pt x="2885" y="232"/>
                    </a:lnTo>
                    <a:lnTo>
                      <a:pt x="2884" y="234"/>
                    </a:lnTo>
                    <a:lnTo>
                      <a:pt x="2875" y="232"/>
                    </a:lnTo>
                    <a:lnTo>
                      <a:pt x="2875" y="235"/>
                    </a:lnTo>
                    <a:lnTo>
                      <a:pt x="2869" y="234"/>
                    </a:lnTo>
                    <a:lnTo>
                      <a:pt x="2862" y="236"/>
                    </a:lnTo>
                    <a:lnTo>
                      <a:pt x="2856" y="233"/>
                    </a:lnTo>
                    <a:lnTo>
                      <a:pt x="2866" y="232"/>
                    </a:lnTo>
                    <a:lnTo>
                      <a:pt x="2860" y="231"/>
                    </a:lnTo>
                    <a:lnTo>
                      <a:pt x="2854" y="228"/>
                    </a:lnTo>
                    <a:lnTo>
                      <a:pt x="2849" y="229"/>
                    </a:lnTo>
                    <a:lnTo>
                      <a:pt x="2847" y="229"/>
                    </a:lnTo>
                    <a:lnTo>
                      <a:pt x="2848" y="228"/>
                    </a:lnTo>
                    <a:lnTo>
                      <a:pt x="2835" y="225"/>
                    </a:lnTo>
                    <a:lnTo>
                      <a:pt x="2832" y="227"/>
                    </a:lnTo>
                    <a:lnTo>
                      <a:pt x="2835" y="229"/>
                    </a:lnTo>
                    <a:lnTo>
                      <a:pt x="2831" y="229"/>
                    </a:lnTo>
                    <a:lnTo>
                      <a:pt x="2833" y="230"/>
                    </a:lnTo>
                    <a:lnTo>
                      <a:pt x="2835" y="230"/>
                    </a:lnTo>
                    <a:lnTo>
                      <a:pt x="2836" y="232"/>
                    </a:lnTo>
                    <a:lnTo>
                      <a:pt x="2831" y="231"/>
                    </a:lnTo>
                    <a:lnTo>
                      <a:pt x="2827" y="230"/>
                    </a:lnTo>
                    <a:lnTo>
                      <a:pt x="2823" y="232"/>
                    </a:lnTo>
                    <a:lnTo>
                      <a:pt x="2816" y="230"/>
                    </a:lnTo>
                    <a:lnTo>
                      <a:pt x="2811" y="229"/>
                    </a:lnTo>
                    <a:lnTo>
                      <a:pt x="2810" y="230"/>
                    </a:lnTo>
                    <a:lnTo>
                      <a:pt x="2813" y="232"/>
                    </a:lnTo>
                    <a:lnTo>
                      <a:pt x="2810" y="232"/>
                    </a:lnTo>
                    <a:lnTo>
                      <a:pt x="2808" y="231"/>
                    </a:lnTo>
                    <a:lnTo>
                      <a:pt x="2807" y="230"/>
                    </a:lnTo>
                    <a:lnTo>
                      <a:pt x="2789" y="230"/>
                    </a:lnTo>
                    <a:lnTo>
                      <a:pt x="2778" y="233"/>
                    </a:lnTo>
                    <a:lnTo>
                      <a:pt x="2778" y="238"/>
                    </a:lnTo>
                    <a:lnTo>
                      <a:pt x="2774" y="243"/>
                    </a:lnTo>
                    <a:lnTo>
                      <a:pt x="2777" y="248"/>
                    </a:lnTo>
                    <a:lnTo>
                      <a:pt x="2770" y="258"/>
                    </a:lnTo>
                    <a:lnTo>
                      <a:pt x="2770" y="267"/>
                    </a:lnTo>
                    <a:lnTo>
                      <a:pt x="2760" y="282"/>
                    </a:lnTo>
                    <a:lnTo>
                      <a:pt x="2763" y="284"/>
                    </a:lnTo>
                    <a:lnTo>
                      <a:pt x="2769" y="286"/>
                    </a:lnTo>
                    <a:lnTo>
                      <a:pt x="2778" y="285"/>
                    </a:lnTo>
                    <a:lnTo>
                      <a:pt x="2784" y="292"/>
                    </a:lnTo>
                    <a:lnTo>
                      <a:pt x="2785" y="294"/>
                    </a:lnTo>
                    <a:lnTo>
                      <a:pt x="2787" y="295"/>
                    </a:lnTo>
                    <a:lnTo>
                      <a:pt x="2790" y="295"/>
                    </a:lnTo>
                    <a:lnTo>
                      <a:pt x="2789" y="293"/>
                    </a:lnTo>
                    <a:lnTo>
                      <a:pt x="2786" y="292"/>
                    </a:lnTo>
                    <a:lnTo>
                      <a:pt x="2786" y="291"/>
                    </a:lnTo>
                    <a:lnTo>
                      <a:pt x="2790" y="289"/>
                    </a:lnTo>
                    <a:lnTo>
                      <a:pt x="2789" y="292"/>
                    </a:lnTo>
                    <a:lnTo>
                      <a:pt x="2795" y="294"/>
                    </a:lnTo>
                    <a:lnTo>
                      <a:pt x="2793" y="297"/>
                    </a:lnTo>
                    <a:lnTo>
                      <a:pt x="2795" y="299"/>
                    </a:lnTo>
                    <a:lnTo>
                      <a:pt x="2800" y="298"/>
                    </a:lnTo>
                    <a:lnTo>
                      <a:pt x="2801" y="294"/>
                    </a:lnTo>
                    <a:lnTo>
                      <a:pt x="2803" y="295"/>
                    </a:lnTo>
                    <a:lnTo>
                      <a:pt x="2803" y="298"/>
                    </a:lnTo>
                    <a:lnTo>
                      <a:pt x="2805" y="299"/>
                    </a:lnTo>
                    <a:lnTo>
                      <a:pt x="2803" y="293"/>
                    </a:lnTo>
                    <a:lnTo>
                      <a:pt x="2799" y="289"/>
                    </a:lnTo>
                    <a:lnTo>
                      <a:pt x="2806" y="291"/>
                    </a:lnTo>
                    <a:lnTo>
                      <a:pt x="2810" y="289"/>
                    </a:lnTo>
                    <a:lnTo>
                      <a:pt x="2816" y="293"/>
                    </a:lnTo>
                    <a:lnTo>
                      <a:pt x="2818" y="295"/>
                    </a:lnTo>
                    <a:lnTo>
                      <a:pt x="2823" y="297"/>
                    </a:lnTo>
                    <a:lnTo>
                      <a:pt x="2835" y="302"/>
                    </a:lnTo>
                    <a:lnTo>
                      <a:pt x="2837" y="303"/>
                    </a:lnTo>
                    <a:lnTo>
                      <a:pt x="2837" y="305"/>
                    </a:lnTo>
                    <a:lnTo>
                      <a:pt x="2831" y="304"/>
                    </a:lnTo>
                    <a:lnTo>
                      <a:pt x="2838" y="308"/>
                    </a:lnTo>
                    <a:lnTo>
                      <a:pt x="2841" y="310"/>
                    </a:lnTo>
                    <a:lnTo>
                      <a:pt x="2842" y="312"/>
                    </a:lnTo>
                    <a:lnTo>
                      <a:pt x="2848" y="315"/>
                    </a:lnTo>
                    <a:lnTo>
                      <a:pt x="2848" y="317"/>
                    </a:lnTo>
                    <a:lnTo>
                      <a:pt x="2850" y="318"/>
                    </a:lnTo>
                    <a:lnTo>
                      <a:pt x="2849" y="325"/>
                    </a:lnTo>
                    <a:lnTo>
                      <a:pt x="2852" y="330"/>
                    </a:lnTo>
                    <a:lnTo>
                      <a:pt x="2852" y="332"/>
                    </a:lnTo>
                    <a:lnTo>
                      <a:pt x="2858" y="340"/>
                    </a:lnTo>
                    <a:lnTo>
                      <a:pt x="2860" y="341"/>
                    </a:lnTo>
                    <a:lnTo>
                      <a:pt x="2860" y="343"/>
                    </a:lnTo>
                    <a:lnTo>
                      <a:pt x="2864" y="347"/>
                    </a:lnTo>
                    <a:lnTo>
                      <a:pt x="2865" y="350"/>
                    </a:lnTo>
                    <a:lnTo>
                      <a:pt x="2868" y="354"/>
                    </a:lnTo>
                    <a:lnTo>
                      <a:pt x="2871" y="360"/>
                    </a:lnTo>
                    <a:lnTo>
                      <a:pt x="2868" y="367"/>
                    </a:lnTo>
                    <a:lnTo>
                      <a:pt x="2868" y="378"/>
                    </a:lnTo>
                    <a:lnTo>
                      <a:pt x="2870" y="389"/>
                    </a:lnTo>
                    <a:lnTo>
                      <a:pt x="2863" y="410"/>
                    </a:lnTo>
                    <a:lnTo>
                      <a:pt x="2863" y="422"/>
                    </a:lnTo>
                    <a:lnTo>
                      <a:pt x="2855" y="429"/>
                    </a:lnTo>
                    <a:lnTo>
                      <a:pt x="2849" y="432"/>
                    </a:lnTo>
                    <a:lnTo>
                      <a:pt x="2840" y="428"/>
                    </a:lnTo>
                    <a:lnTo>
                      <a:pt x="2839" y="430"/>
                    </a:lnTo>
                    <a:lnTo>
                      <a:pt x="2836" y="424"/>
                    </a:lnTo>
                    <a:lnTo>
                      <a:pt x="2834" y="427"/>
                    </a:lnTo>
                    <a:lnTo>
                      <a:pt x="2833" y="426"/>
                    </a:lnTo>
                    <a:lnTo>
                      <a:pt x="2833" y="424"/>
                    </a:lnTo>
                    <a:lnTo>
                      <a:pt x="2831" y="424"/>
                    </a:lnTo>
                    <a:lnTo>
                      <a:pt x="2831" y="433"/>
                    </a:lnTo>
                    <a:lnTo>
                      <a:pt x="2824" y="432"/>
                    </a:lnTo>
                    <a:lnTo>
                      <a:pt x="2827" y="433"/>
                    </a:lnTo>
                    <a:lnTo>
                      <a:pt x="2827" y="437"/>
                    </a:lnTo>
                    <a:lnTo>
                      <a:pt x="2825" y="435"/>
                    </a:lnTo>
                    <a:lnTo>
                      <a:pt x="2821" y="430"/>
                    </a:lnTo>
                    <a:lnTo>
                      <a:pt x="2827" y="428"/>
                    </a:lnTo>
                    <a:lnTo>
                      <a:pt x="2825" y="423"/>
                    </a:lnTo>
                    <a:lnTo>
                      <a:pt x="2823" y="421"/>
                    </a:lnTo>
                    <a:lnTo>
                      <a:pt x="2820" y="415"/>
                    </a:lnTo>
                    <a:lnTo>
                      <a:pt x="2810" y="405"/>
                    </a:lnTo>
                    <a:lnTo>
                      <a:pt x="2814" y="403"/>
                    </a:lnTo>
                    <a:lnTo>
                      <a:pt x="2816" y="398"/>
                    </a:lnTo>
                    <a:lnTo>
                      <a:pt x="2829" y="402"/>
                    </a:lnTo>
                    <a:lnTo>
                      <a:pt x="2827" y="397"/>
                    </a:lnTo>
                    <a:lnTo>
                      <a:pt x="2829" y="395"/>
                    </a:lnTo>
                    <a:lnTo>
                      <a:pt x="2827" y="393"/>
                    </a:lnTo>
                    <a:lnTo>
                      <a:pt x="2828" y="387"/>
                    </a:lnTo>
                    <a:lnTo>
                      <a:pt x="2825" y="384"/>
                    </a:lnTo>
                    <a:lnTo>
                      <a:pt x="2825" y="382"/>
                    </a:lnTo>
                    <a:lnTo>
                      <a:pt x="2822" y="374"/>
                    </a:lnTo>
                    <a:lnTo>
                      <a:pt x="2824" y="369"/>
                    </a:lnTo>
                    <a:lnTo>
                      <a:pt x="2820" y="365"/>
                    </a:lnTo>
                    <a:lnTo>
                      <a:pt x="2820" y="362"/>
                    </a:lnTo>
                    <a:lnTo>
                      <a:pt x="2816" y="361"/>
                    </a:lnTo>
                    <a:lnTo>
                      <a:pt x="2809" y="365"/>
                    </a:lnTo>
                    <a:lnTo>
                      <a:pt x="2804" y="364"/>
                    </a:lnTo>
                    <a:lnTo>
                      <a:pt x="2803" y="369"/>
                    </a:lnTo>
                    <a:lnTo>
                      <a:pt x="2788" y="370"/>
                    </a:lnTo>
                    <a:lnTo>
                      <a:pt x="2781" y="364"/>
                    </a:lnTo>
                    <a:lnTo>
                      <a:pt x="2781" y="362"/>
                    </a:lnTo>
                    <a:lnTo>
                      <a:pt x="2776" y="358"/>
                    </a:lnTo>
                    <a:lnTo>
                      <a:pt x="2775" y="356"/>
                    </a:lnTo>
                    <a:lnTo>
                      <a:pt x="2771" y="356"/>
                    </a:lnTo>
                    <a:lnTo>
                      <a:pt x="2758" y="348"/>
                    </a:lnTo>
                    <a:lnTo>
                      <a:pt x="2756" y="349"/>
                    </a:lnTo>
                    <a:lnTo>
                      <a:pt x="2750" y="347"/>
                    </a:lnTo>
                    <a:lnTo>
                      <a:pt x="2741" y="347"/>
                    </a:lnTo>
                    <a:lnTo>
                      <a:pt x="2737" y="344"/>
                    </a:lnTo>
                    <a:lnTo>
                      <a:pt x="2734" y="339"/>
                    </a:lnTo>
                    <a:lnTo>
                      <a:pt x="2730" y="337"/>
                    </a:lnTo>
                    <a:lnTo>
                      <a:pt x="2726" y="332"/>
                    </a:lnTo>
                    <a:lnTo>
                      <a:pt x="2720" y="329"/>
                    </a:lnTo>
                    <a:lnTo>
                      <a:pt x="2719" y="325"/>
                    </a:lnTo>
                    <a:lnTo>
                      <a:pt x="2718" y="326"/>
                    </a:lnTo>
                    <a:lnTo>
                      <a:pt x="2717" y="325"/>
                    </a:lnTo>
                    <a:lnTo>
                      <a:pt x="2707" y="317"/>
                    </a:lnTo>
                    <a:lnTo>
                      <a:pt x="2707" y="315"/>
                    </a:lnTo>
                    <a:lnTo>
                      <a:pt x="2697" y="310"/>
                    </a:lnTo>
                    <a:lnTo>
                      <a:pt x="2697" y="308"/>
                    </a:lnTo>
                    <a:lnTo>
                      <a:pt x="2691" y="307"/>
                    </a:lnTo>
                    <a:lnTo>
                      <a:pt x="2689" y="304"/>
                    </a:lnTo>
                    <a:lnTo>
                      <a:pt x="2678" y="303"/>
                    </a:lnTo>
                    <a:lnTo>
                      <a:pt x="2666" y="298"/>
                    </a:lnTo>
                    <a:lnTo>
                      <a:pt x="2643" y="302"/>
                    </a:lnTo>
                    <a:lnTo>
                      <a:pt x="2640" y="308"/>
                    </a:lnTo>
                    <a:lnTo>
                      <a:pt x="2642" y="310"/>
                    </a:lnTo>
                    <a:lnTo>
                      <a:pt x="2648" y="311"/>
                    </a:lnTo>
                    <a:lnTo>
                      <a:pt x="2649" y="313"/>
                    </a:lnTo>
                    <a:lnTo>
                      <a:pt x="2652" y="315"/>
                    </a:lnTo>
                    <a:lnTo>
                      <a:pt x="2650" y="321"/>
                    </a:lnTo>
                    <a:lnTo>
                      <a:pt x="2651" y="336"/>
                    </a:lnTo>
                    <a:lnTo>
                      <a:pt x="2654" y="337"/>
                    </a:lnTo>
                    <a:lnTo>
                      <a:pt x="2656" y="341"/>
                    </a:lnTo>
                    <a:lnTo>
                      <a:pt x="2650" y="343"/>
                    </a:lnTo>
                    <a:lnTo>
                      <a:pt x="2646" y="347"/>
                    </a:lnTo>
                    <a:lnTo>
                      <a:pt x="2633" y="344"/>
                    </a:lnTo>
                    <a:lnTo>
                      <a:pt x="2627" y="341"/>
                    </a:lnTo>
                    <a:lnTo>
                      <a:pt x="2619" y="343"/>
                    </a:lnTo>
                    <a:lnTo>
                      <a:pt x="2611" y="339"/>
                    </a:lnTo>
                    <a:lnTo>
                      <a:pt x="2606" y="338"/>
                    </a:lnTo>
                    <a:lnTo>
                      <a:pt x="2598" y="347"/>
                    </a:lnTo>
                    <a:lnTo>
                      <a:pt x="2581" y="352"/>
                    </a:lnTo>
                    <a:lnTo>
                      <a:pt x="2559" y="349"/>
                    </a:lnTo>
                    <a:lnTo>
                      <a:pt x="2549" y="345"/>
                    </a:lnTo>
                    <a:lnTo>
                      <a:pt x="2548" y="343"/>
                    </a:lnTo>
                    <a:lnTo>
                      <a:pt x="2539" y="341"/>
                    </a:lnTo>
                    <a:lnTo>
                      <a:pt x="2533" y="337"/>
                    </a:lnTo>
                    <a:lnTo>
                      <a:pt x="2518" y="335"/>
                    </a:lnTo>
                    <a:lnTo>
                      <a:pt x="2510" y="340"/>
                    </a:lnTo>
                    <a:lnTo>
                      <a:pt x="2501" y="339"/>
                    </a:lnTo>
                    <a:lnTo>
                      <a:pt x="2489" y="334"/>
                    </a:lnTo>
                    <a:lnTo>
                      <a:pt x="2483" y="325"/>
                    </a:lnTo>
                    <a:lnTo>
                      <a:pt x="2458" y="320"/>
                    </a:lnTo>
                    <a:lnTo>
                      <a:pt x="2446" y="315"/>
                    </a:lnTo>
                    <a:lnTo>
                      <a:pt x="2446" y="319"/>
                    </a:lnTo>
                    <a:lnTo>
                      <a:pt x="2442" y="324"/>
                    </a:lnTo>
                    <a:lnTo>
                      <a:pt x="2444" y="329"/>
                    </a:lnTo>
                    <a:lnTo>
                      <a:pt x="2448" y="333"/>
                    </a:lnTo>
                    <a:lnTo>
                      <a:pt x="2451" y="334"/>
                    </a:lnTo>
                    <a:lnTo>
                      <a:pt x="2453" y="337"/>
                    </a:lnTo>
                    <a:lnTo>
                      <a:pt x="2453" y="341"/>
                    </a:lnTo>
                    <a:lnTo>
                      <a:pt x="2447" y="345"/>
                    </a:lnTo>
                    <a:lnTo>
                      <a:pt x="2434" y="342"/>
                    </a:lnTo>
                    <a:lnTo>
                      <a:pt x="2429" y="343"/>
                    </a:lnTo>
                    <a:lnTo>
                      <a:pt x="2419" y="341"/>
                    </a:lnTo>
                    <a:lnTo>
                      <a:pt x="2413" y="334"/>
                    </a:lnTo>
                    <a:lnTo>
                      <a:pt x="2401" y="334"/>
                    </a:lnTo>
                    <a:lnTo>
                      <a:pt x="2399" y="332"/>
                    </a:lnTo>
                    <a:lnTo>
                      <a:pt x="2397" y="333"/>
                    </a:lnTo>
                    <a:lnTo>
                      <a:pt x="2392" y="331"/>
                    </a:lnTo>
                    <a:lnTo>
                      <a:pt x="2372" y="343"/>
                    </a:lnTo>
                    <a:lnTo>
                      <a:pt x="2374" y="345"/>
                    </a:lnTo>
                    <a:lnTo>
                      <a:pt x="2370" y="346"/>
                    </a:lnTo>
                    <a:lnTo>
                      <a:pt x="2370" y="347"/>
                    </a:lnTo>
                    <a:lnTo>
                      <a:pt x="2361" y="348"/>
                    </a:lnTo>
                    <a:lnTo>
                      <a:pt x="2361" y="350"/>
                    </a:lnTo>
                    <a:lnTo>
                      <a:pt x="2359" y="351"/>
                    </a:lnTo>
                    <a:lnTo>
                      <a:pt x="2355" y="352"/>
                    </a:lnTo>
                    <a:lnTo>
                      <a:pt x="2345" y="347"/>
                    </a:lnTo>
                    <a:lnTo>
                      <a:pt x="2345" y="344"/>
                    </a:lnTo>
                    <a:lnTo>
                      <a:pt x="2341" y="348"/>
                    </a:lnTo>
                    <a:lnTo>
                      <a:pt x="2332" y="347"/>
                    </a:lnTo>
                    <a:lnTo>
                      <a:pt x="2327" y="343"/>
                    </a:lnTo>
                    <a:lnTo>
                      <a:pt x="2326" y="341"/>
                    </a:lnTo>
                    <a:lnTo>
                      <a:pt x="2319" y="338"/>
                    </a:lnTo>
                    <a:lnTo>
                      <a:pt x="2312" y="332"/>
                    </a:lnTo>
                    <a:lnTo>
                      <a:pt x="2307" y="329"/>
                    </a:lnTo>
                    <a:lnTo>
                      <a:pt x="2301" y="330"/>
                    </a:lnTo>
                    <a:lnTo>
                      <a:pt x="2299" y="332"/>
                    </a:lnTo>
                    <a:lnTo>
                      <a:pt x="2289" y="332"/>
                    </a:lnTo>
                    <a:lnTo>
                      <a:pt x="2287" y="330"/>
                    </a:lnTo>
                    <a:lnTo>
                      <a:pt x="2285" y="330"/>
                    </a:lnTo>
                    <a:lnTo>
                      <a:pt x="2284" y="327"/>
                    </a:lnTo>
                    <a:lnTo>
                      <a:pt x="2278" y="325"/>
                    </a:lnTo>
                    <a:lnTo>
                      <a:pt x="2277" y="327"/>
                    </a:lnTo>
                    <a:lnTo>
                      <a:pt x="2278" y="330"/>
                    </a:lnTo>
                    <a:lnTo>
                      <a:pt x="2275" y="332"/>
                    </a:lnTo>
                    <a:lnTo>
                      <a:pt x="2241" y="302"/>
                    </a:lnTo>
                    <a:lnTo>
                      <a:pt x="2224" y="294"/>
                    </a:lnTo>
                    <a:lnTo>
                      <a:pt x="2222" y="292"/>
                    </a:lnTo>
                    <a:lnTo>
                      <a:pt x="2225" y="292"/>
                    </a:lnTo>
                    <a:lnTo>
                      <a:pt x="2224" y="288"/>
                    </a:lnTo>
                    <a:lnTo>
                      <a:pt x="2208" y="295"/>
                    </a:lnTo>
                    <a:lnTo>
                      <a:pt x="2206" y="297"/>
                    </a:lnTo>
                    <a:lnTo>
                      <a:pt x="2207" y="299"/>
                    </a:lnTo>
                    <a:lnTo>
                      <a:pt x="2201" y="297"/>
                    </a:lnTo>
                    <a:lnTo>
                      <a:pt x="2198" y="299"/>
                    </a:lnTo>
                    <a:lnTo>
                      <a:pt x="2195" y="297"/>
                    </a:lnTo>
                    <a:lnTo>
                      <a:pt x="2196" y="295"/>
                    </a:lnTo>
                    <a:lnTo>
                      <a:pt x="2198" y="295"/>
                    </a:lnTo>
                    <a:lnTo>
                      <a:pt x="2197" y="292"/>
                    </a:lnTo>
                    <a:lnTo>
                      <a:pt x="2194" y="294"/>
                    </a:lnTo>
                    <a:lnTo>
                      <a:pt x="2187" y="292"/>
                    </a:lnTo>
                    <a:lnTo>
                      <a:pt x="2189" y="294"/>
                    </a:lnTo>
                    <a:lnTo>
                      <a:pt x="2187" y="294"/>
                    </a:lnTo>
                    <a:lnTo>
                      <a:pt x="2185" y="292"/>
                    </a:lnTo>
                    <a:lnTo>
                      <a:pt x="2180" y="288"/>
                    </a:lnTo>
                    <a:lnTo>
                      <a:pt x="2183" y="292"/>
                    </a:lnTo>
                    <a:lnTo>
                      <a:pt x="2178" y="290"/>
                    </a:lnTo>
                    <a:lnTo>
                      <a:pt x="2177" y="292"/>
                    </a:lnTo>
                    <a:lnTo>
                      <a:pt x="2174" y="291"/>
                    </a:lnTo>
                    <a:lnTo>
                      <a:pt x="2173" y="292"/>
                    </a:lnTo>
                    <a:lnTo>
                      <a:pt x="2171" y="289"/>
                    </a:lnTo>
                    <a:lnTo>
                      <a:pt x="2173" y="289"/>
                    </a:lnTo>
                    <a:lnTo>
                      <a:pt x="2171" y="284"/>
                    </a:lnTo>
                    <a:lnTo>
                      <a:pt x="2168" y="284"/>
                    </a:lnTo>
                    <a:lnTo>
                      <a:pt x="2164" y="278"/>
                    </a:lnTo>
                    <a:lnTo>
                      <a:pt x="2160" y="278"/>
                    </a:lnTo>
                    <a:lnTo>
                      <a:pt x="2159" y="280"/>
                    </a:lnTo>
                    <a:lnTo>
                      <a:pt x="2145" y="276"/>
                    </a:lnTo>
                    <a:lnTo>
                      <a:pt x="2147" y="278"/>
                    </a:lnTo>
                    <a:lnTo>
                      <a:pt x="2144" y="277"/>
                    </a:lnTo>
                    <a:lnTo>
                      <a:pt x="2144" y="279"/>
                    </a:lnTo>
                    <a:lnTo>
                      <a:pt x="2140" y="279"/>
                    </a:lnTo>
                    <a:lnTo>
                      <a:pt x="2142" y="280"/>
                    </a:lnTo>
                    <a:lnTo>
                      <a:pt x="2141" y="282"/>
                    </a:lnTo>
                    <a:lnTo>
                      <a:pt x="2118" y="285"/>
                    </a:lnTo>
                    <a:lnTo>
                      <a:pt x="2116" y="286"/>
                    </a:lnTo>
                    <a:lnTo>
                      <a:pt x="2116" y="289"/>
                    </a:lnTo>
                    <a:lnTo>
                      <a:pt x="2114" y="288"/>
                    </a:lnTo>
                    <a:lnTo>
                      <a:pt x="2099" y="291"/>
                    </a:lnTo>
                    <a:lnTo>
                      <a:pt x="2094" y="292"/>
                    </a:lnTo>
                    <a:lnTo>
                      <a:pt x="2094" y="295"/>
                    </a:lnTo>
                    <a:lnTo>
                      <a:pt x="2092" y="293"/>
                    </a:lnTo>
                    <a:lnTo>
                      <a:pt x="2083" y="292"/>
                    </a:lnTo>
                    <a:lnTo>
                      <a:pt x="2080" y="294"/>
                    </a:lnTo>
                    <a:lnTo>
                      <a:pt x="2082" y="295"/>
                    </a:lnTo>
                    <a:lnTo>
                      <a:pt x="2080" y="297"/>
                    </a:lnTo>
                    <a:lnTo>
                      <a:pt x="2086" y="299"/>
                    </a:lnTo>
                    <a:lnTo>
                      <a:pt x="2084" y="299"/>
                    </a:lnTo>
                    <a:lnTo>
                      <a:pt x="2084" y="302"/>
                    </a:lnTo>
                    <a:lnTo>
                      <a:pt x="2093" y="304"/>
                    </a:lnTo>
                    <a:lnTo>
                      <a:pt x="2094" y="305"/>
                    </a:lnTo>
                    <a:lnTo>
                      <a:pt x="2085" y="305"/>
                    </a:lnTo>
                    <a:lnTo>
                      <a:pt x="2082" y="309"/>
                    </a:lnTo>
                    <a:lnTo>
                      <a:pt x="2087" y="313"/>
                    </a:lnTo>
                    <a:lnTo>
                      <a:pt x="2079" y="317"/>
                    </a:lnTo>
                    <a:lnTo>
                      <a:pt x="2084" y="319"/>
                    </a:lnTo>
                    <a:lnTo>
                      <a:pt x="2084" y="321"/>
                    </a:lnTo>
                    <a:lnTo>
                      <a:pt x="2089" y="321"/>
                    </a:lnTo>
                    <a:lnTo>
                      <a:pt x="2098" y="326"/>
                    </a:lnTo>
                    <a:lnTo>
                      <a:pt x="2097" y="332"/>
                    </a:lnTo>
                    <a:lnTo>
                      <a:pt x="2091" y="333"/>
                    </a:lnTo>
                    <a:lnTo>
                      <a:pt x="2084" y="330"/>
                    </a:lnTo>
                    <a:lnTo>
                      <a:pt x="2083" y="334"/>
                    </a:lnTo>
                    <a:lnTo>
                      <a:pt x="2081" y="335"/>
                    </a:lnTo>
                    <a:lnTo>
                      <a:pt x="2080" y="333"/>
                    </a:lnTo>
                    <a:lnTo>
                      <a:pt x="2071" y="331"/>
                    </a:lnTo>
                    <a:lnTo>
                      <a:pt x="2069" y="329"/>
                    </a:lnTo>
                    <a:lnTo>
                      <a:pt x="2067" y="327"/>
                    </a:lnTo>
                    <a:lnTo>
                      <a:pt x="2062" y="328"/>
                    </a:lnTo>
                    <a:lnTo>
                      <a:pt x="2062" y="330"/>
                    </a:lnTo>
                    <a:lnTo>
                      <a:pt x="2059" y="330"/>
                    </a:lnTo>
                    <a:lnTo>
                      <a:pt x="2055" y="328"/>
                    </a:lnTo>
                    <a:lnTo>
                      <a:pt x="2050" y="329"/>
                    </a:lnTo>
                    <a:lnTo>
                      <a:pt x="2044" y="334"/>
                    </a:lnTo>
                    <a:lnTo>
                      <a:pt x="2032" y="329"/>
                    </a:lnTo>
                    <a:lnTo>
                      <a:pt x="2031" y="330"/>
                    </a:lnTo>
                    <a:lnTo>
                      <a:pt x="2034" y="334"/>
                    </a:lnTo>
                    <a:lnTo>
                      <a:pt x="2031" y="334"/>
                    </a:lnTo>
                    <a:lnTo>
                      <a:pt x="2031" y="330"/>
                    </a:lnTo>
                    <a:lnTo>
                      <a:pt x="2019" y="323"/>
                    </a:lnTo>
                    <a:lnTo>
                      <a:pt x="2011" y="324"/>
                    </a:lnTo>
                    <a:lnTo>
                      <a:pt x="2007" y="319"/>
                    </a:lnTo>
                    <a:lnTo>
                      <a:pt x="2003" y="321"/>
                    </a:lnTo>
                    <a:lnTo>
                      <a:pt x="2002" y="324"/>
                    </a:lnTo>
                    <a:lnTo>
                      <a:pt x="1998" y="323"/>
                    </a:lnTo>
                    <a:lnTo>
                      <a:pt x="1999" y="321"/>
                    </a:lnTo>
                    <a:lnTo>
                      <a:pt x="1992" y="319"/>
                    </a:lnTo>
                    <a:lnTo>
                      <a:pt x="1994" y="321"/>
                    </a:lnTo>
                    <a:lnTo>
                      <a:pt x="1991" y="321"/>
                    </a:lnTo>
                    <a:lnTo>
                      <a:pt x="1990" y="325"/>
                    </a:lnTo>
                    <a:lnTo>
                      <a:pt x="1983" y="328"/>
                    </a:lnTo>
                    <a:lnTo>
                      <a:pt x="1983" y="331"/>
                    </a:lnTo>
                    <a:lnTo>
                      <a:pt x="1977" y="334"/>
                    </a:lnTo>
                    <a:lnTo>
                      <a:pt x="1981" y="342"/>
                    </a:lnTo>
                    <a:lnTo>
                      <a:pt x="1975" y="343"/>
                    </a:lnTo>
                    <a:lnTo>
                      <a:pt x="1967" y="335"/>
                    </a:lnTo>
                    <a:lnTo>
                      <a:pt x="1965" y="337"/>
                    </a:lnTo>
                    <a:lnTo>
                      <a:pt x="1965" y="341"/>
                    </a:lnTo>
                    <a:lnTo>
                      <a:pt x="1962" y="343"/>
                    </a:lnTo>
                    <a:lnTo>
                      <a:pt x="1963" y="349"/>
                    </a:lnTo>
                    <a:lnTo>
                      <a:pt x="1965" y="352"/>
                    </a:lnTo>
                    <a:lnTo>
                      <a:pt x="1963" y="361"/>
                    </a:lnTo>
                    <a:lnTo>
                      <a:pt x="1969" y="362"/>
                    </a:lnTo>
                    <a:lnTo>
                      <a:pt x="1971" y="369"/>
                    </a:lnTo>
                    <a:lnTo>
                      <a:pt x="1981" y="369"/>
                    </a:lnTo>
                    <a:lnTo>
                      <a:pt x="1992" y="381"/>
                    </a:lnTo>
                    <a:lnTo>
                      <a:pt x="1987" y="381"/>
                    </a:lnTo>
                    <a:lnTo>
                      <a:pt x="1988" y="383"/>
                    </a:lnTo>
                    <a:lnTo>
                      <a:pt x="1996" y="387"/>
                    </a:lnTo>
                    <a:lnTo>
                      <a:pt x="1997" y="389"/>
                    </a:lnTo>
                    <a:lnTo>
                      <a:pt x="2004" y="392"/>
                    </a:lnTo>
                    <a:lnTo>
                      <a:pt x="2000" y="396"/>
                    </a:lnTo>
                    <a:lnTo>
                      <a:pt x="1995" y="406"/>
                    </a:lnTo>
                    <a:lnTo>
                      <a:pt x="2003" y="422"/>
                    </a:lnTo>
                    <a:lnTo>
                      <a:pt x="2011" y="431"/>
                    </a:lnTo>
                    <a:lnTo>
                      <a:pt x="1996" y="449"/>
                    </a:lnTo>
                    <a:lnTo>
                      <a:pt x="1990" y="449"/>
                    </a:lnTo>
                    <a:lnTo>
                      <a:pt x="1983" y="441"/>
                    </a:lnTo>
                    <a:lnTo>
                      <a:pt x="1980" y="441"/>
                    </a:lnTo>
                    <a:lnTo>
                      <a:pt x="1971" y="437"/>
                    </a:lnTo>
                    <a:lnTo>
                      <a:pt x="1971" y="434"/>
                    </a:lnTo>
                    <a:lnTo>
                      <a:pt x="1963" y="430"/>
                    </a:lnTo>
                    <a:lnTo>
                      <a:pt x="1953" y="432"/>
                    </a:lnTo>
                    <a:lnTo>
                      <a:pt x="1951" y="432"/>
                    </a:lnTo>
                    <a:lnTo>
                      <a:pt x="1952" y="430"/>
                    </a:lnTo>
                    <a:lnTo>
                      <a:pt x="1940" y="426"/>
                    </a:lnTo>
                    <a:lnTo>
                      <a:pt x="1927" y="425"/>
                    </a:lnTo>
                    <a:lnTo>
                      <a:pt x="1914" y="420"/>
                    </a:lnTo>
                    <a:lnTo>
                      <a:pt x="1911" y="423"/>
                    </a:lnTo>
                    <a:lnTo>
                      <a:pt x="1897" y="412"/>
                    </a:lnTo>
                    <a:lnTo>
                      <a:pt x="1891" y="410"/>
                    </a:lnTo>
                    <a:lnTo>
                      <a:pt x="1887" y="406"/>
                    </a:lnTo>
                    <a:lnTo>
                      <a:pt x="1883" y="407"/>
                    </a:lnTo>
                    <a:lnTo>
                      <a:pt x="1879" y="403"/>
                    </a:lnTo>
                    <a:lnTo>
                      <a:pt x="1873" y="400"/>
                    </a:lnTo>
                    <a:lnTo>
                      <a:pt x="1877" y="399"/>
                    </a:lnTo>
                    <a:lnTo>
                      <a:pt x="1874" y="398"/>
                    </a:lnTo>
                    <a:lnTo>
                      <a:pt x="1875" y="397"/>
                    </a:lnTo>
                    <a:lnTo>
                      <a:pt x="1878" y="400"/>
                    </a:lnTo>
                    <a:lnTo>
                      <a:pt x="1885" y="398"/>
                    </a:lnTo>
                    <a:lnTo>
                      <a:pt x="1883" y="395"/>
                    </a:lnTo>
                    <a:lnTo>
                      <a:pt x="1885" y="391"/>
                    </a:lnTo>
                    <a:lnTo>
                      <a:pt x="1887" y="391"/>
                    </a:lnTo>
                    <a:lnTo>
                      <a:pt x="1887" y="389"/>
                    </a:lnTo>
                    <a:lnTo>
                      <a:pt x="1891" y="390"/>
                    </a:lnTo>
                    <a:lnTo>
                      <a:pt x="1884" y="385"/>
                    </a:lnTo>
                    <a:lnTo>
                      <a:pt x="1882" y="382"/>
                    </a:lnTo>
                    <a:lnTo>
                      <a:pt x="1890" y="382"/>
                    </a:lnTo>
                    <a:lnTo>
                      <a:pt x="1888" y="381"/>
                    </a:lnTo>
                    <a:lnTo>
                      <a:pt x="1888" y="380"/>
                    </a:lnTo>
                    <a:lnTo>
                      <a:pt x="1895" y="378"/>
                    </a:lnTo>
                    <a:lnTo>
                      <a:pt x="1895" y="375"/>
                    </a:lnTo>
                    <a:lnTo>
                      <a:pt x="1885" y="377"/>
                    </a:lnTo>
                    <a:lnTo>
                      <a:pt x="1885" y="371"/>
                    </a:lnTo>
                    <a:lnTo>
                      <a:pt x="1889" y="370"/>
                    </a:lnTo>
                    <a:lnTo>
                      <a:pt x="1889" y="367"/>
                    </a:lnTo>
                    <a:lnTo>
                      <a:pt x="1899" y="367"/>
                    </a:lnTo>
                    <a:lnTo>
                      <a:pt x="1900" y="362"/>
                    </a:lnTo>
                    <a:lnTo>
                      <a:pt x="1895" y="358"/>
                    </a:lnTo>
                    <a:lnTo>
                      <a:pt x="1899" y="356"/>
                    </a:lnTo>
                    <a:lnTo>
                      <a:pt x="1894" y="353"/>
                    </a:lnTo>
                    <a:lnTo>
                      <a:pt x="1899" y="350"/>
                    </a:lnTo>
                    <a:lnTo>
                      <a:pt x="1898" y="347"/>
                    </a:lnTo>
                    <a:lnTo>
                      <a:pt x="1894" y="347"/>
                    </a:lnTo>
                    <a:lnTo>
                      <a:pt x="1888" y="343"/>
                    </a:lnTo>
                    <a:lnTo>
                      <a:pt x="1885" y="344"/>
                    </a:lnTo>
                    <a:lnTo>
                      <a:pt x="1878" y="341"/>
                    </a:lnTo>
                    <a:lnTo>
                      <a:pt x="1876" y="343"/>
                    </a:lnTo>
                    <a:lnTo>
                      <a:pt x="1869" y="336"/>
                    </a:lnTo>
                    <a:lnTo>
                      <a:pt x="1862" y="339"/>
                    </a:lnTo>
                    <a:lnTo>
                      <a:pt x="1857" y="336"/>
                    </a:lnTo>
                    <a:lnTo>
                      <a:pt x="1852" y="336"/>
                    </a:lnTo>
                    <a:lnTo>
                      <a:pt x="1851" y="335"/>
                    </a:lnTo>
                    <a:lnTo>
                      <a:pt x="1849" y="329"/>
                    </a:lnTo>
                    <a:lnTo>
                      <a:pt x="1845" y="327"/>
                    </a:lnTo>
                    <a:lnTo>
                      <a:pt x="1838" y="326"/>
                    </a:lnTo>
                    <a:lnTo>
                      <a:pt x="1835" y="321"/>
                    </a:lnTo>
                    <a:lnTo>
                      <a:pt x="1837" y="319"/>
                    </a:lnTo>
                    <a:lnTo>
                      <a:pt x="1830" y="313"/>
                    </a:lnTo>
                    <a:lnTo>
                      <a:pt x="1817" y="313"/>
                    </a:lnTo>
                    <a:lnTo>
                      <a:pt x="1816" y="316"/>
                    </a:lnTo>
                    <a:lnTo>
                      <a:pt x="1812" y="315"/>
                    </a:lnTo>
                    <a:lnTo>
                      <a:pt x="1809" y="313"/>
                    </a:lnTo>
                    <a:lnTo>
                      <a:pt x="1808" y="308"/>
                    </a:lnTo>
                    <a:lnTo>
                      <a:pt x="1804" y="304"/>
                    </a:lnTo>
                    <a:lnTo>
                      <a:pt x="1806" y="302"/>
                    </a:lnTo>
                    <a:lnTo>
                      <a:pt x="1813" y="304"/>
                    </a:lnTo>
                    <a:lnTo>
                      <a:pt x="1818" y="299"/>
                    </a:lnTo>
                    <a:lnTo>
                      <a:pt x="1814" y="298"/>
                    </a:lnTo>
                    <a:lnTo>
                      <a:pt x="1814" y="296"/>
                    </a:lnTo>
                    <a:lnTo>
                      <a:pt x="1807" y="295"/>
                    </a:lnTo>
                    <a:lnTo>
                      <a:pt x="1808" y="292"/>
                    </a:lnTo>
                    <a:lnTo>
                      <a:pt x="1802" y="290"/>
                    </a:lnTo>
                    <a:lnTo>
                      <a:pt x="1800" y="285"/>
                    </a:lnTo>
                    <a:lnTo>
                      <a:pt x="1796" y="284"/>
                    </a:lnTo>
                    <a:lnTo>
                      <a:pt x="1797" y="280"/>
                    </a:lnTo>
                    <a:lnTo>
                      <a:pt x="1795" y="278"/>
                    </a:lnTo>
                    <a:lnTo>
                      <a:pt x="1795" y="275"/>
                    </a:lnTo>
                    <a:lnTo>
                      <a:pt x="1789" y="271"/>
                    </a:lnTo>
                    <a:lnTo>
                      <a:pt x="1782" y="273"/>
                    </a:lnTo>
                    <a:lnTo>
                      <a:pt x="1780" y="270"/>
                    </a:lnTo>
                    <a:lnTo>
                      <a:pt x="1774" y="270"/>
                    </a:lnTo>
                    <a:lnTo>
                      <a:pt x="1769" y="267"/>
                    </a:lnTo>
                    <a:lnTo>
                      <a:pt x="1769" y="266"/>
                    </a:lnTo>
                    <a:lnTo>
                      <a:pt x="1765" y="260"/>
                    </a:lnTo>
                    <a:lnTo>
                      <a:pt x="1763" y="259"/>
                    </a:lnTo>
                    <a:lnTo>
                      <a:pt x="1763" y="254"/>
                    </a:lnTo>
                    <a:lnTo>
                      <a:pt x="1759" y="251"/>
                    </a:lnTo>
                    <a:lnTo>
                      <a:pt x="1759" y="248"/>
                    </a:lnTo>
                    <a:lnTo>
                      <a:pt x="1762" y="247"/>
                    </a:lnTo>
                    <a:lnTo>
                      <a:pt x="1758" y="244"/>
                    </a:lnTo>
                    <a:lnTo>
                      <a:pt x="1757" y="236"/>
                    </a:lnTo>
                    <a:lnTo>
                      <a:pt x="1759" y="231"/>
                    </a:lnTo>
                    <a:lnTo>
                      <a:pt x="1761" y="231"/>
                    </a:lnTo>
                    <a:lnTo>
                      <a:pt x="1760" y="229"/>
                    </a:lnTo>
                    <a:lnTo>
                      <a:pt x="1760" y="224"/>
                    </a:lnTo>
                    <a:lnTo>
                      <a:pt x="1763" y="227"/>
                    </a:lnTo>
                    <a:lnTo>
                      <a:pt x="1763" y="224"/>
                    </a:lnTo>
                    <a:lnTo>
                      <a:pt x="1766" y="225"/>
                    </a:lnTo>
                    <a:lnTo>
                      <a:pt x="1769" y="222"/>
                    </a:lnTo>
                    <a:lnTo>
                      <a:pt x="1778" y="224"/>
                    </a:lnTo>
                    <a:lnTo>
                      <a:pt x="1778" y="223"/>
                    </a:lnTo>
                    <a:lnTo>
                      <a:pt x="1763" y="218"/>
                    </a:lnTo>
                    <a:lnTo>
                      <a:pt x="1761" y="216"/>
                    </a:lnTo>
                    <a:lnTo>
                      <a:pt x="1763" y="217"/>
                    </a:lnTo>
                    <a:lnTo>
                      <a:pt x="1762" y="216"/>
                    </a:lnTo>
                    <a:lnTo>
                      <a:pt x="1763" y="214"/>
                    </a:lnTo>
                    <a:lnTo>
                      <a:pt x="1756" y="216"/>
                    </a:lnTo>
                    <a:lnTo>
                      <a:pt x="1780" y="194"/>
                    </a:lnTo>
                    <a:lnTo>
                      <a:pt x="1782" y="189"/>
                    </a:lnTo>
                    <a:lnTo>
                      <a:pt x="1778" y="186"/>
                    </a:lnTo>
                    <a:lnTo>
                      <a:pt x="1767" y="180"/>
                    </a:lnTo>
                    <a:lnTo>
                      <a:pt x="1771" y="176"/>
                    </a:lnTo>
                    <a:lnTo>
                      <a:pt x="1770" y="174"/>
                    </a:lnTo>
                    <a:lnTo>
                      <a:pt x="1765" y="172"/>
                    </a:lnTo>
                    <a:lnTo>
                      <a:pt x="1764" y="171"/>
                    </a:lnTo>
                    <a:lnTo>
                      <a:pt x="1766" y="170"/>
                    </a:lnTo>
                    <a:lnTo>
                      <a:pt x="1765" y="169"/>
                    </a:lnTo>
                    <a:lnTo>
                      <a:pt x="1761" y="167"/>
                    </a:lnTo>
                    <a:lnTo>
                      <a:pt x="1760" y="166"/>
                    </a:lnTo>
                    <a:lnTo>
                      <a:pt x="1762" y="165"/>
                    </a:lnTo>
                    <a:lnTo>
                      <a:pt x="1759" y="164"/>
                    </a:lnTo>
                    <a:lnTo>
                      <a:pt x="1760" y="158"/>
                    </a:lnTo>
                    <a:lnTo>
                      <a:pt x="1763" y="158"/>
                    </a:lnTo>
                    <a:lnTo>
                      <a:pt x="1759" y="154"/>
                    </a:lnTo>
                    <a:lnTo>
                      <a:pt x="1750" y="145"/>
                    </a:lnTo>
                    <a:lnTo>
                      <a:pt x="1757" y="137"/>
                    </a:lnTo>
                    <a:lnTo>
                      <a:pt x="1749" y="133"/>
                    </a:lnTo>
                    <a:lnTo>
                      <a:pt x="1744" y="131"/>
                    </a:lnTo>
                    <a:lnTo>
                      <a:pt x="1741" y="127"/>
                    </a:lnTo>
                    <a:lnTo>
                      <a:pt x="1743" y="124"/>
                    </a:lnTo>
                    <a:lnTo>
                      <a:pt x="1740" y="123"/>
                    </a:lnTo>
                    <a:lnTo>
                      <a:pt x="1744" y="122"/>
                    </a:lnTo>
                    <a:lnTo>
                      <a:pt x="1746" y="121"/>
                    </a:lnTo>
                    <a:lnTo>
                      <a:pt x="1746" y="119"/>
                    </a:lnTo>
                    <a:lnTo>
                      <a:pt x="1752" y="117"/>
                    </a:lnTo>
                    <a:lnTo>
                      <a:pt x="1752" y="116"/>
                    </a:lnTo>
                    <a:lnTo>
                      <a:pt x="1758" y="117"/>
                    </a:lnTo>
                    <a:lnTo>
                      <a:pt x="1757" y="115"/>
                    </a:lnTo>
                    <a:lnTo>
                      <a:pt x="1765" y="115"/>
                    </a:lnTo>
                    <a:lnTo>
                      <a:pt x="1764" y="114"/>
                    </a:lnTo>
                    <a:lnTo>
                      <a:pt x="1767" y="115"/>
                    </a:lnTo>
                    <a:lnTo>
                      <a:pt x="1765" y="113"/>
                    </a:lnTo>
                    <a:lnTo>
                      <a:pt x="1765" y="112"/>
                    </a:lnTo>
                    <a:lnTo>
                      <a:pt x="1775" y="115"/>
                    </a:lnTo>
                    <a:lnTo>
                      <a:pt x="1774" y="117"/>
                    </a:lnTo>
                    <a:lnTo>
                      <a:pt x="1767" y="116"/>
                    </a:lnTo>
                    <a:lnTo>
                      <a:pt x="1771" y="117"/>
                    </a:lnTo>
                    <a:lnTo>
                      <a:pt x="1769" y="118"/>
                    </a:lnTo>
                    <a:lnTo>
                      <a:pt x="1776" y="118"/>
                    </a:lnTo>
                    <a:lnTo>
                      <a:pt x="1774" y="119"/>
                    </a:lnTo>
                    <a:lnTo>
                      <a:pt x="1779" y="118"/>
                    </a:lnTo>
                    <a:lnTo>
                      <a:pt x="1778" y="120"/>
                    </a:lnTo>
                    <a:lnTo>
                      <a:pt x="1780" y="121"/>
                    </a:lnTo>
                    <a:lnTo>
                      <a:pt x="1777" y="123"/>
                    </a:lnTo>
                    <a:lnTo>
                      <a:pt x="1780" y="121"/>
                    </a:lnTo>
                    <a:lnTo>
                      <a:pt x="1781" y="119"/>
                    </a:lnTo>
                    <a:lnTo>
                      <a:pt x="1800" y="121"/>
                    </a:lnTo>
                    <a:lnTo>
                      <a:pt x="1816" y="126"/>
                    </a:lnTo>
                    <a:lnTo>
                      <a:pt x="1822" y="130"/>
                    </a:lnTo>
                    <a:lnTo>
                      <a:pt x="1833" y="133"/>
                    </a:lnTo>
                    <a:lnTo>
                      <a:pt x="1835" y="133"/>
                    </a:lnTo>
                    <a:lnTo>
                      <a:pt x="1834" y="132"/>
                    </a:lnTo>
                    <a:lnTo>
                      <a:pt x="1841" y="136"/>
                    </a:lnTo>
                    <a:lnTo>
                      <a:pt x="1846" y="137"/>
                    </a:lnTo>
                    <a:lnTo>
                      <a:pt x="1849" y="141"/>
                    </a:lnTo>
                    <a:lnTo>
                      <a:pt x="1851" y="142"/>
                    </a:lnTo>
                    <a:lnTo>
                      <a:pt x="1851" y="146"/>
                    </a:lnTo>
                    <a:lnTo>
                      <a:pt x="1843" y="152"/>
                    </a:lnTo>
                    <a:lnTo>
                      <a:pt x="1832" y="154"/>
                    </a:lnTo>
                    <a:lnTo>
                      <a:pt x="1805" y="151"/>
                    </a:lnTo>
                    <a:lnTo>
                      <a:pt x="1799" y="148"/>
                    </a:lnTo>
                    <a:lnTo>
                      <a:pt x="1796" y="149"/>
                    </a:lnTo>
                    <a:lnTo>
                      <a:pt x="1788" y="146"/>
                    </a:lnTo>
                    <a:lnTo>
                      <a:pt x="1785" y="146"/>
                    </a:lnTo>
                    <a:lnTo>
                      <a:pt x="1780" y="142"/>
                    </a:lnTo>
                    <a:lnTo>
                      <a:pt x="1773" y="142"/>
                    </a:lnTo>
                    <a:lnTo>
                      <a:pt x="1776" y="142"/>
                    </a:lnTo>
                    <a:lnTo>
                      <a:pt x="1782" y="147"/>
                    </a:lnTo>
                    <a:lnTo>
                      <a:pt x="1787" y="148"/>
                    </a:lnTo>
                    <a:lnTo>
                      <a:pt x="1782" y="149"/>
                    </a:lnTo>
                    <a:lnTo>
                      <a:pt x="1787" y="149"/>
                    </a:lnTo>
                    <a:lnTo>
                      <a:pt x="1784" y="149"/>
                    </a:lnTo>
                    <a:lnTo>
                      <a:pt x="1789" y="150"/>
                    </a:lnTo>
                    <a:lnTo>
                      <a:pt x="1787" y="152"/>
                    </a:lnTo>
                    <a:lnTo>
                      <a:pt x="1794" y="152"/>
                    </a:lnTo>
                    <a:lnTo>
                      <a:pt x="1801" y="156"/>
                    </a:lnTo>
                    <a:lnTo>
                      <a:pt x="1803" y="158"/>
                    </a:lnTo>
                    <a:lnTo>
                      <a:pt x="1801" y="157"/>
                    </a:lnTo>
                    <a:lnTo>
                      <a:pt x="1801" y="161"/>
                    </a:lnTo>
                    <a:lnTo>
                      <a:pt x="1799" y="162"/>
                    </a:lnTo>
                    <a:lnTo>
                      <a:pt x="1805" y="168"/>
                    </a:lnTo>
                    <a:lnTo>
                      <a:pt x="1806" y="170"/>
                    </a:lnTo>
                    <a:lnTo>
                      <a:pt x="1805" y="171"/>
                    </a:lnTo>
                    <a:lnTo>
                      <a:pt x="1806" y="172"/>
                    </a:lnTo>
                    <a:lnTo>
                      <a:pt x="1817" y="174"/>
                    </a:lnTo>
                    <a:lnTo>
                      <a:pt x="1820" y="177"/>
                    </a:lnTo>
                    <a:lnTo>
                      <a:pt x="1830" y="179"/>
                    </a:lnTo>
                    <a:lnTo>
                      <a:pt x="1835" y="177"/>
                    </a:lnTo>
                    <a:lnTo>
                      <a:pt x="1833" y="174"/>
                    </a:lnTo>
                    <a:lnTo>
                      <a:pt x="1826" y="173"/>
                    </a:lnTo>
                    <a:lnTo>
                      <a:pt x="1820" y="169"/>
                    </a:lnTo>
                    <a:lnTo>
                      <a:pt x="1818" y="167"/>
                    </a:lnTo>
                    <a:lnTo>
                      <a:pt x="1821" y="166"/>
                    </a:lnTo>
                    <a:lnTo>
                      <a:pt x="1820" y="164"/>
                    </a:lnTo>
                    <a:lnTo>
                      <a:pt x="1835" y="168"/>
                    </a:lnTo>
                    <a:lnTo>
                      <a:pt x="1832" y="169"/>
                    </a:lnTo>
                    <a:lnTo>
                      <a:pt x="1832" y="170"/>
                    </a:lnTo>
                    <a:lnTo>
                      <a:pt x="1836" y="168"/>
                    </a:lnTo>
                    <a:lnTo>
                      <a:pt x="1853" y="171"/>
                    </a:lnTo>
                    <a:lnTo>
                      <a:pt x="1851" y="167"/>
                    </a:lnTo>
                    <a:lnTo>
                      <a:pt x="1843" y="162"/>
                    </a:lnTo>
                    <a:lnTo>
                      <a:pt x="1843" y="159"/>
                    </a:lnTo>
                    <a:lnTo>
                      <a:pt x="1855" y="154"/>
                    </a:lnTo>
                    <a:lnTo>
                      <a:pt x="1860" y="149"/>
                    </a:lnTo>
                    <a:lnTo>
                      <a:pt x="1869" y="150"/>
                    </a:lnTo>
                    <a:lnTo>
                      <a:pt x="1873" y="152"/>
                    </a:lnTo>
                    <a:lnTo>
                      <a:pt x="1871" y="154"/>
                    </a:lnTo>
                    <a:lnTo>
                      <a:pt x="1873" y="155"/>
                    </a:lnTo>
                    <a:lnTo>
                      <a:pt x="1872" y="154"/>
                    </a:lnTo>
                    <a:lnTo>
                      <a:pt x="1875" y="153"/>
                    </a:lnTo>
                    <a:lnTo>
                      <a:pt x="1879" y="156"/>
                    </a:lnTo>
                    <a:lnTo>
                      <a:pt x="1877" y="153"/>
                    </a:lnTo>
                    <a:lnTo>
                      <a:pt x="1877" y="150"/>
                    </a:lnTo>
                    <a:lnTo>
                      <a:pt x="1878" y="148"/>
                    </a:lnTo>
                    <a:lnTo>
                      <a:pt x="1877" y="146"/>
                    </a:lnTo>
                    <a:lnTo>
                      <a:pt x="1877" y="144"/>
                    </a:lnTo>
                    <a:lnTo>
                      <a:pt x="1870" y="141"/>
                    </a:lnTo>
                    <a:lnTo>
                      <a:pt x="1871" y="137"/>
                    </a:lnTo>
                    <a:lnTo>
                      <a:pt x="1870" y="135"/>
                    </a:lnTo>
                    <a:lnTo>
                      <a:pt x="1871" y="134"/>
                    </a:lnTo>
                    <a:lnTo>
                      <a:pt x="1870" y="134"/>
                    </a:lnTo>
                    <a:lnTo>
                      <a:pt x="1870" y="131"/>
                    </a:lnTo>
                    <a:lnTo>
                      <a:pt x="1860" y="126"/>
                    </a:lnTo>
                    <a:lnTo>
                      <a:pt x="1883" y="128"/>
                    </a:lnTo>
                    <a:lnTo>
                      <a:pt x="1889" y="132"/>
                    </a:lnTo>
                    <a:lnTo>
                      <a:pt x="1892" y="135"/>
                    </a:lnTo>
                    <a:lnTo>
                      <a:pt x="1881" y="136"/>
                    </a:lnTo>
                    <a:lnTo>
                      <a:pt x="1879" y="140"/>
                    </a:lnTo>
                    <a:lnTo>
                      <a:pt x="1885" y="142"/>
                    </a:lnTo>
                    <a:lnTo>
                      <a:pt x="1891" y="146"/>
                    </a:lnTo>
                    <a:lnTo>
                      <a:pt x="1894" y="145"/>
                    </a:lnTo>
                    <a:lnTo>
                      <a:pt x="1893" y="147"/>
                    </a:lnTo>
                    <a:lnTo>
                      <a:pt x="1904" y="144"/>
                    </a:lnTo>
                    <a:lnTo>
                      <a:pt x="1902" y="142"/>
                    </a:lnTo>
                    <a:lnTo>
                      <a:pt x="1904" y="139"/>
                    </a:lnTo>
                    <a:lnTo>
                      <a:pt x="1902" y="138"/>
                    </a:lnTo>
                    <a:lnTo>
                      <a:pt x="1903" y="137"/>
                    </a:lnTo>
                    <a:lnTo>
                      <a:pt x="1912" y="137"/>
                    </a:lnTo>
                    <a:lnTo>
                      <a:pt x="1906" y="134"/>
                    </a:lnTo>
                    <a:lnTo>
                      <a:pt x="1912" y="135"/>
                    </a:lnTo>
                    <a:lnTo>
                      <a:pt x="1922" y="130"/>
                    </a:lnTo>
                    <a:lnTo>
                      <a:pt x="1932" y="127"/>
                    </a:lnTo>
                    <a:lnTo>
                      <a:pt x="1935" y="128"/>
                    </a:lnTo>
                    <a:lnTo>
                      <a:pt x="1933" y="129"/>
                    </a:lnTo>
                    <a:lnTo>
                      <a:pt x="1935" y="131"/>
                    </a:lnTo>
                    <a:lnTo>
                      <a:pt x="1938" y="128"/>
                    </a:lnTo>
                    <a:lnTo>
                      <a:pt x="1935" y="127"/>
                    </a:lnTo>
                    <a:lnTo>
                      <a:pt x="1936" y="126"/>
                    </a:lnTo>
                    <a:lnTo>
                      <a:pt x="1934" y="127"/>
                    </a:lnTo>
                    <a:lnTo>
                      <a:pt x="1941" y="123"/>
                    </a:lnTo>
                    <a:lnTo>
                      <a:pt x="1950" y="123"/>
                    </a:lnTo>
                    <a:lnTo>
                      <a:pt x="1942" y="123"/>
                    </a:lnTo>
                    <a:lnTo>
                      <a:pt x="1946" y="124"/>
                    </a:lnTo>
                    <a:lnTo>
                      <a:pt x="1945" y="127"/>
                    </a:lnTo>
                    <a:lnTo>
                      <a:pt x="1948" y="129"/>
                    </a:lnTo>
                    <a:lnTo>
                      <a:pt x="1942" y="131"/>
                    </a:lnTo>
                    <a:lnTo>
                      <a:pt x="1951" y="131"/>
                    </a:lnTo>
                    <a:lnTo>
                      <a:pt x="1953" y="131"/>
                    </a:lnTo>
                    <a:lnTo>
                      <a:pt x="1956" y="132"/>
                    </a:lnTo>
                    <a:lnTo>
                      <a:pt x="1956" y="129"/>
                    </a:lnTo>
                    <a:lnTo>
                      <a:pt x="1963" y="126"/>
                    </a:lnTo>
                    <a:lnTo>
                      <a:pt x="1974" y="127"/>
                    </a:lnTo>
                    <a:lnTo>
                      <a:pt x="1980" y="124"/>
                    </a:lnTo>
                    <a:lnTo>
                      <a:pt x="1983" y="125"/>
                    </a:lnTo>
                    <a:lnTo>
                      <a:pt x="1981" y="123"/>
                    </a:lnTo>
                    <a:lnTo>
                      <a:pt x="1985" y="123"/>
                    </a:lnTo>
                    <a:lnTo>
                      <a:pt x="1987" y="123"/>
                    </a:lnTo>
                    <a:lnTo>
                      <a:pt x="1985" y="123"/>
                    </a:lnTo>
                    <a:lnTo>
                      <a:pt x="1990" y="125"/>
                    </a:lnTo>
                    <a:lnTo>
                      <a:pt x="1988" y="127"/>
                    </a:lnTo>
                    <a:lnTo>
                      <a:pt x="1989" y="129"/>
                    </a:lnTo>
                    <a:lnTo>
                      <a:pt x="1996" y="130"/>
                    </a:lnTo>
                    <a:lnTo>
                      <a:pt x="1996" y="128"/>
                    </a:lnTo>
                    <a:lnTo>
                      <a:pt x="1994" y="126"/>
                    </a:lnTo>
                    <a:lnTo>
                      <a:pt x="2002" y="123"/>
                    </a:lnTo>
                    <a:lnTo>
                      <a:pt x="2000" y="121"/>
                    </a:lnTo>
                    <a:lnTo>
                      <a:pt x="1998" y="121"/>
                    </a:lnTo>
                    <a:lnTo>
                      <a:pt x="1991" y="117"/>
                    </a:lnTo>
                    <a:lnTo>
                      <a:pt x="1996" y="114"/>
                    </a:lnTo>
                    <a:lnTo>
                      <a:pt x="2025" y="117"/>
                    </a:lnTo>
                    <a:lnTo>
                      <a:pt x="2032" y="119"/>
                    </a:lnTo>
                    <a:lnTo>
                      <a:pt x="2031" y="121"/>
                    </a:lnTo>
                    <a:lnTo>
                      <a:pt x="2033" y="120"/>
                    </a:lnTo>
                    <a:lnTo>
                      <a:pt x="2052" y="124"/>
                    </a:lnTo>
                    <a:lnTo>
                      <a:pt x="2063" y="129"/>
                    </a:lnTo>
                    <a:lnTo>
                      <a:pt x="2065" y="131"/>
                    </a:lnTo>
                    <a:lnTo>
                      <a:pt x="2068" y="127"/>
                    </a:lnTo>
                    <a:lnTo>
                      <a:pt x="2068" y="124"/>
                    </a:lnTo>
                    <a:lnTo>
                      <a:pt x="2066" y="123"/>
                    </a:lnTo>
                    <a:lnTo>
                      <a:pt x="2068" y="123"/>
                    </a:lnTo>
                    <a:lnTo>
                      <a:pt x="2062" y="123"/>
                    </a:lnTo>
                    <a:lnTo>
                      <a:pt x="2056" y="120"/>
                    </a:lnTo>
                    <a:lnTo>
                      <a:pt x="2055" y="117"/>
                    </a:lnTo>
                    <a:lnTo>
                      <a:pt x="2046" y="115"/>
                    </a:lnTo>
                    <a:lnTo>
                      <a:pt x="2046" y="117"/>
                    </a:lnTo>
                    <a:lnTo>
                      <a:pt x="2045" y="117"/>
                    </a:lnTo>
                    <a:lnTo>
                      <a:pt x="2043" y="111"/>
                    </a:lnTo>
                    <a:lnTo>
                      <a:pt x="2046" y="111"/>
                    </a:lnTo>
                    <a:lnTo>
                      <a:pt x="2044" y="109"/>
                    </a:lnTo>
                    <a:lnTo>
                      <a:pt x="2042" y="104"/>
                    </a:lnTo>
                    <a:lnTo>
                      <a:pt x="2035" y="103"/>
                    </a:lnTo>
                    <a:lnTo>
                      <a:pt x="2036" y="101"/>
                    </a:lnTo>
                    <a:lnTo>
                      <a:pt x="2034" y="102"/>
                    </a:lnTo>
                    <a:lnTo>
                      <a:pt x="2034" y="100"/>
                    </a:lnTo>
                    <a:lnTo>
                      <a:pt x="2044" y="93"/>
                    </a:lnTo>
                    <a:lnTo>
                      <a:pt x="2042" y="84"/>
                    </a:lnTo>
                    <a:lnTo>
                      <a:pt x="2043" y="82"/>
                    </a:lnTo>
                    <a:lnTo>
                      <a:pt x="2059" y="82"/>
                    </a:lnTo>
                    <a:lnTo>
                      <a:pt x="2070" y="84"/>
                    </a:lnTo>
                    <a:lnTo>
                      <a:pt x="2070" y="85"/>
                    </a:lnTo>
                    <a:lnTo>
                      <a:pt x="2074" y="88"/>
                    </a:lnTo>
                    <a:lnTo>
                      <a:pt x="2072" y="93"/>
                    </a:lnTo>
                    <a:lnTo>
                      <a:pt x="2074" y="94"/>
                    </a:lnTo>
                    <a:lnTo>
                      <a:pt x="2071" y="96"/>
                    </a:lnTo>
                    <a:lnTo>
                      <a:pt x="2080" y="100"/>
                    </a:lnTo>
                    <a:lnTo>
                      <a:pt x="2084" y="103"/>
                    </a:lnTo>
                    <a:lnTo>
                      <a:pt x="2084" y="106"/>
                    </a:lnTo>
                    <a:lnTo>
                      <a:pt x="2086" y="107"/>
                    </a:lnTo>
                    <a:lnTo>
                      <a:pt x="2085" y="109"/>
                    </a:lnTo>
                    <a:lnTo>
                      <a:pt x="2087" y="110"/>
                    </a:lnTo>
                    <a:lnTo>
                      <a:pt x="2087" y="111"/>
                    </a:lnTo>
                    <a:lnTo>
                      <a:pt x="2090" y="114"/>
                    </a:lnTo>
                    <a:lnTo>
                      <a:pt x="2090" y="116"/>
                    </a:lnTo>
                    <a:lnTo>
                      <a:pt x="2095" y="123"/>
                    </a:lnTo>
                    <a:lnTo>
                      <a:pt x="2107" y="128"/>
                    </a:lnTo>
                    <a:lnTo>
                      <a:pt x="2104" y="131"/>
                    </a:lnTo>
                    <a:lnTo>
                      <a:pt x="2108" y="135"/>
                    </a:lnTo>
                    <a:lnTo>
                      <a:pt x="2107" y="137"/>
                    </a:lnTo>
                    <a:lnTo>
                      <a:pt x="2103" y="138"/>
                    </a:lnTo>
                    <a:lnTo>
                      <a:pt x="2104" y="141"/>
                    </a:lnTo>
                    <a:lnTo>
                      <a:pt x="2101" y="141"/>
                    </a:lnTo>
                    <a:lnTo>
                      <a:pt x="2104" y="142"/>
                    </a:lnTo>
                    <a:lnTo>
                      <a:pt x="2101" y="144"/>
                    </a:lnTo>
                    <a:lnTo>
                      <a:pt x="2099" y="144"/>
                    </a:lnTo>
                    <a:lnTo>
                      <a:pt x="2101" y="148"/>
                    </a:lnTo>
                    <a:lnTo>
                      <a:pt x="2095" y="150"/>
                    </a:lnTo>
                    <a:lnTo>
                      <a:pt x="2092" y="148"/>
                    </a:lnTo>
                    <a:lnTo>
                      <a:pt x="2094" y="147"/>
                    </a:lnTo>
                    <a:lnTo>
                      <a:pt x="2080" y="146"/>
                    </a:lnTo>
                    <a:lnTo>
                      <a:pt x="2084" y="150"/>
                    </a:lnTo>
                    <a:lnTo>
                      <a:pt x="2108" y="152"/>
                    </a:lnTo>
                    <a:lnTo>
                      <a:pt x="2110" y="152"/>
                    </a:lnTo>
                    <a:lnTo>
                      <a:pt x="2110" y="148"/>
                    </a:lnTo>
                    <a:lnTo>
                      <a:pt x="2118" y="144"/>
                    </a:lnTo>
                    <a:lnTo>
                      <a:pt x="2117" y="141"/>
                    </a:lnTo>
                    <a:lnTo>
                      <a:pt x="2118" y="139"/>
                    </a:lnTo>
                    <a:lnTo>
                      <a:pt x="2120" y="135"/>
                    </a:lnTo>
                    <a:lnTo>
                      <a:pt x="2118" y="132"/>
                    </a:lnTo>
                    <a:lnTo>
                      <a:pt x="2113" y="130"/>
                    </a:lnTo>
                    <a:lnTo>
                      <a:pt x="2112" y="125"/>
                    </a:lnTo>
                    <a:lnTo>
                      <a:pt x="2125" y="123"/>
                    </a:lnTo>
                    <a:lnTo>
                      <a:pt x="2136" y="127"/>
                    </a:lnTo>
                    <a:lnTo>
                      <a:pt x="2136" y="131"/>
                    </a:lnTo>
                    <a:lnTo>
                      <a:pt x="2139" y="131"/>
                    </a:lnTo>
                    <a:lnTo>
                      <a:pt x="2139" y="134"/>
                    </a:lnTo>
                    <a:lnTo>
                      <a:pt x="2141" y="135"/>
                    </a:lnTo>
                    <a:lnTo>
                      <a:pt x="2140" y="136"/>
                    </a:lnTo>
                    <a:lnTo>
                      <a:pt x="2147" y="138"/>
                    </a:lnTo>
                    <a:lnTo>
                      <a:pt x="2157" y="138"/>
                    </a:lnTo>
                    <a:lnTo>
                      <a:pt x="2143" y="136"/>
                    </a:lnTo>
                    <a:lnTo>
                      <a:pt x="2141" y="132"/>
                    </a:lnTo>
                    <a:lnTo>
                      <a:pt x="2145" y="131"/>
                    </a:lnTo>
                    <a:lnTo>
                      <a:pt x="2140" y="127"/>
                    </a:lnTo>
                    <a:lnTo>
                      <a:pt x="2136" y="123"/>
                    </a:lnTo>
                    <a:lnTo>
                      <a:pt x="2120" y="120"/>
                    </a:lnTo>
                    <a:lnTo>
                      <a:pt x="2112" y="122"/>
                    </a:lnTo>
                    <a:lnTo>
                      <a:pt x="2102" y="121"/>
                    </a:lnTo>
                    <a:lnTo>
                      <a:pt x="2102" y="118"/>
                    </a:lnTo>
                    <a:lnTo>
                      <a:pt x="2097" y="115"/>
                    </a:lnTo>
                    <a:lnTo>
                      <a:pt x="2096" y="110"/>
                    </a:lnTo>
                    <a:lnTo>
                      <a:pt x="2098" y="107"/>
                    </a:lnTo>
                    <a:lnTo>
                      <a:pt x="2097" y="105"/>
                    </a:lnTo>
                    <a:lnTo>
                      <a:pt x="2086" y="99"/>
                    </a:lnTo>
                    <a:lnTo>
                      <a:pt x="2082" y="97"/>
                    </a:lnTo>
                    <a:lnTo>
                      <a:pt x="2084" y="94"/>
                    </a:lnTo>
                    <a:lnTo>
                      <a:pt x="2082" y="93"/>
                    </a:lnTo>
                    <a:lnTo>
                      <a:pt x="2091" y="90"/>
                    </a:lnTo>
                    <a:lnTo>
                      <a:pt x="2091" y="87"/>
                    </a:lnTo>
                    <a:lnTo>
                      <a:pt x="2085" y="83"/>
                    </a:lnTo>
                    <a:lnTo>
                      <a:pt x="2089" y="83"/>
                    </a:lnTo>
                    <a:lnTo>
                      <a:pt x="2094" y="86"/>
                    </a:lnTo>
                    <a:lnTo>
                      <a:pt x="2093" y="86"/>
                    </a:lnTo>
                    <a:lnTo>
                      <a:pt x="2096" y="88"/>
                    </a:lnTo>
                    <a:lnTo>
                      <a:pt x="2095" y="93"/>
                    </a:lnTo>
                    <a:lnTo>
                      <a:pt x="2099" y="94"/>
                    </a:lnTo>
                    <a:lnTo>
                      <a:pt x="2099" y="98"/>
                    </a:lnTo>
                    <a:lnTo>
                      <a:pt x="2113" y="100"/>
                    </a:lnTo>
                    <a:lnTo>
                      <a:pt x="2114" y="101"/>
                    </a:lnTo>
                    <a:lnTo>
                      <a:pt x="2114" y="100"/>
                    </a:lnTo>
                    <a:lnTo>
                      <a:pt x="2120" y="100"/>
                    </a:lnTo>
                    <a:lnTo>
                      <a:pt x="2128" y="103"/>
                    </a:lnTo>
                    <a:lnTo>
                      <a:pt x="2132" y="102"/>
                    </a:lnTo>
                    <a:lnTo>
                      <a:pt x="2128" y="102"/>
                    </a:lnTo>
                    <a:lnTo>
                      <a:pt x="2127" y="101"/>
                    </a:lnTo>
                    <a:lnTo>
                      <a:pt x="2125" y="101"/>
                    </a:lnTo>
                    <a:lnTo>
                      <a:pt x="2124" y="100"/>
                    </a:lnTo>
                    <a:lnTo>
                      <a:pt x="2122" y="99"/>
                    </a:lnTo>
                    <a:lnTo>
                      <a:pt x="2120" y="98"/>
                    </a:lnTo>
                    <a:lnTo>
                      <a:pt x="2117" y="99"/>
                    </a:lnTo>
                    <a:lnTo>
                      <a:pt x="2106" y="96"/>
                    </a:lnTo>
                    <a:lnTo>
                      <a:pt x="2101" y="92"/>
                    </a:lnTo>
                    <a:lnTo>
                      <a:pt x="2107" y="91"/>
                    </a:lnTo>
                    <a:lnTo>
                      <a:pt x="2115" y="93"/>
                    </a:lnTo>
                    <a:lnTo>
                      <a:pt x="2118" y="92"/>
                    </a:lnTo>
                    <a:lnTo>
                      <a:pt x="2110" y="90"/>
                    </a:lnTo>
                    <a:lnTo>
                      <a:pt x="2110" y="89"/>
                    </a:lnTo>
                    <a:lnTo>
                      <a:pt x="2116" y="87"/>
                    </a:lnTo>
                    <a:lnTo>
                      <a:pt x="2124" y="88"/>
                    </a:lnTo>
                    <a:lnTo>
                      <a:pt x="2137" y="90"/>
                    </a:lnTo>
                    <a:lnTo>
                      <a:pt x="2136" y="91"/>
                    </a:lnTo>
                    <a:lnTo>
                      <a:pt x="2147" y="94"/>
                    </a:lnTo>
                    <a:lnTo>
                      <a:pt x="2159" y="94"/>
                    </a:lnTo>
                    <a:lnTo>
                      <a:pt x="2158" y="97"/>
                    </a:lnTo>
                    <a:lnTo>
                      <a:pt x="2155" y="99"/>
                    </a:lnTo>
                    <a:lnTo>
                      <a:pt x="2157" y="101"/>
                    </a:lnTo>
                    <a:lnTo>
                      <a:pt x="2156" y="102"/>
                    </a:lnTo>
                    <a:lnTo>
                      <a:pt x="2160" y="104"/>
                    </a:lnTo>
                    <a:lnTo>
                      <a:pt x="2159" y="106"/>
                    </a:lnTo>
                    <a:lnTo>
                      <a:pt x="2164" y="109"/>
                    </a:lnTo>
                    <a:lnTo>
                      <a:pt x="2160" y="106"/>
                    </a:lnTo>
                    <a:lnTo>
                      <a:pt x="2162" y="106"/>
                    </a:lnTo>
                    <a:lnTo>
                      <a:pt x="2160" y="102"/>
                    </a:lnTo>
                    <a:lnTo>
                      <a:pt x="2164" y="103"/>
                    </a:lnTo>
                    <a:lnTo>
                      <a:pt x="2167" y="107"/>
                    </a:lnTo>
                    <a:lnTo>
                      <a:pt x="2166" y="110"/>
                    </a:lnTo>
                    <a:lnTo>
                      <a:pt x="2171" y="111"/>
                    </a:lnTo>
                    <a:lnTo>
                      <a:pt x="2171" y="110"/>
                    </a:lnTo>
                    <a:lnTo>
                      <a:pt x="2168" y="109"/>
                    </a:lnTo>
                    <a:lnTo>
                      <a:pt x="2173" y="107"/>
                    </a:lnTo>
                    <a:lnTo>
                      <a:pt x="2162" y="100"/>
                    </a:lnTo>
                    <a:lnTo>
                      <a:pt x="2162" y="95"/>
                    </a:lnTo>
                    <a:lnTo>
                      <a:pt x="2159" y="93"/>
                    </a:lnTo>
                    <a:lnTo>
                      <a:pt x="2147" y="90"/>
                    </a:lnTo>
                    <a:lnTo>
                      <a:pt x="2147" y="89"/>
                    </a:lnTo>
                    <a:lnTo>
                      <a:pt x="2146" y="88"/>
                    </a:lnTo>
                    <a:lnTo>
                      <a:pt x="2133" y="86"/>
                    </a:lnTo>
                    <a:lnTo>
                      <a:pt x="2133" y="85"/>
                    </a:lnTo>
                    <a:lnTo>
                      <a:pt x="2130" y="84"/>
                    </a:lnTo>
                    <a:lnTo>
                      <a:pt x="2130" y="82"/>
                    </a:lnTo>
                    <a:lnTo>
                      <a:pt x="2124" y="79"/>
                    </a:lnTo>
                    <a:lnTo>
                      <a:pt x="2126" y="78"/>
                    </a:lnTo>
                    <a:lnTo>
                      <a:pt x="2123" y="78"/>
                    </a:lnTo>
                    <a:lnTo>
                      <a:pt x="2124" y="76"/>
                    </a:lnTo>
                    <a:lnTo>
                      <a:pt x="2123" y="75"/>
                    </a:lnTo>
                    <a:lnTo>
                      <a:pt x="2157" y="74"/>
                    </a:lnTo>
                    <a:lnTo>
                      <a:pt x="2167" y="72"/>
                    </a:lnTo>
                    <a:lnTo>
                      <a:pt x="2170" y="73"/>
                    </a:lnTo>
                    <a:lnTo>
                      <a:pt x="2164" y="76"/>
                    </a:lnTo>
                    <a:lnTo>
                      <a:pt x="2165" y="78"/>
                    </a:lnTo>
                    <a:lnTo>
                      <a:pt x="2175" y="82"/>
                    </a:lnTo>
                    <a:lnTo>
                      <a:pt x="2165" y="77"/>
                    </a:lnTo>
                    <a:lnTo>
                      <a:pt x="2164" y="76"/>
                    </a:lnTo>
                    <a:lnTo>
                      <a:pt x="2173" y="75"/>
                    </a:lnTo>
                    <a:lnTo>
                      <a:pt x="2174" y="72"/>
                    </a:lnTo>
                    <a:lnTo>
                      <a:pt x="2172" y="72"/>
                    </a:lnTo>
                    <a:lnTo>
                      <a:pt x="2168" y="71"/>
                    </a:lnTo>
                    <a:lnTo>
                      <a:pt x="2171" y="71"/>
                    </a:lnTo>
                    <a:lnTo>
                      <a:pt x="2158" y="69"/>
                    </a:lnTo>
                    <a:lnTo>
                      <a:pt x="2160" y="67"/>
                    </a:lnTo>
                    <a:lnTo>
                      <a:pt x="2164" y="67"/>
                    </a:lnTo>
                    <a:lnTo>
                      <a:pt x="2163" y="69"/>
                    </a:lnTo>
                    <a:lnTo>
                      <a:pt x="2166" y="68"/>
                    </a:lnTo>
                    <a:lnTo>
                      <a:pt x="2152" y="64"/>
                    </a:lnTo>
                    <a:lnTo>
                      <a:pt x="2155" y="63"/>
                    </a:lnTo>
                    <a:lnTo>
                      <a:pt x="2162" y="65"/>
                    </a:lnTo>
                    <a:lnTo>
                      <a:pt x="2160" y="64"/>
                    </a:lnTo>
                    <a:lnTo>
                      <a:pt x="2162" y="61"/>
                    </a:lnTo>
                    <a:lnTo>
                      <a:pt x="2160" y="61"/>
                    </a:lnTo>
                    <a:lnTo>
                      <a:pt x="2164" y="61"/>
                    </a:lnTo>
                    <a:lnTo>
                      <a:pt x="2157" y="60"/>
                    </a:lnTo>
                    <a:lnTo>
                      <a:pt x="2165" y="60"/>
                    </a:lnTo>
                    <a:lnTo>
                      <a:pt x="2171" y="57"/>
                    </a:lnTo>
                    <a:lnTo>
                      <a:pt x="2175" y="56"/>
                    </a:lnTo>
                    <a:lnTo>
                      <a:pt x="2202" y="53"/>
                    </a:lnTo>
                    <a:lnTo>
                      <a:pt x="2194" y="53"/>
                    </a:lnTo>
                    <a:lnTo>
                      <a:pt x="2193" y="51"/>
                    </a:lnTo>
                    <a:lnTo>
                      <a:pt x="2194" y="51"/>
                    </a:lnTo>
                    <a:lnTo>
                      <a:pt x="2212" y="51"/>
                    </a:lnTo>
                    <a:lnTo>
                      <a:pt x="2216" y="51"/>
                    </a:lnTo>
                    <a:lnTo>
                      <a:pt x="2214" y="53"/>
                    </a:lnTo>
                    <a:lnTo>
                      <a:pt x="2219" y="51"/>
                    </a:lnTo>
                    <a:lnTo>
                      <a:pt x="2221" y="52"/>
                    </a:lnTo>
                    <a:lnTo>
                      <a:pt x="2220" y="53"/>
                    </a:lnTo>
                    <a:lnTo>
                      <a:pt x="2225" y="51"/>
                    </a:lnTo>
                    <a:lnTo>
                      <a:pt x="2225" y="52"/>
                    </a:lnTo>
                    <a:lnTo>
                      <a:pt x="2229" y="52"/>
                    </a:lnTo>
                    <a:lnTo>
                      <a:pt x="2226" y="51"/>
                    </a:lnTo>
                    <a:lnTo>
                      <a:pt x="2233" y="49"/>
                    </a:lnTo>
                    <a:lnTo>
                      <a:pt x="2242" y="51"/>
                    </a:lnTo>
                    <a:lnTo>
                      <a:pt x="2242" y="54"/>
                    </a:lnTo>
                    <a:lnTo>
                      <a:pt x="2243" y="56"/>
                    </a:lnTo>
                    <a:lnTo>
                      <a:pt x="2256" y="59"/>
                    </a:lnTo>
                    <a:lnTo>
                      <a:pt x="2249" y="57"/>
                    </a:lnTo>
                    <a:lnTo>
                      <a:pt x="2243" y="56"/>
                    </a:lnTo>
                    <a:lnTo>
                      <a:pt x="2242" y="55"/>
                    </a:lnTo>
                    <a:lnTo>
                      <a:pt x="2242" y="54"/>
                    </a:lnTo>
                    <a:lnTo>
                      <a:pt x="2242" y="53"/>
                    </a:lnTo>
                    <a:lnTo>
                      <a:pt x="2244" y="53"/>
                    </a:lnTo>
                    <a:lnTo>
                      <a:pt x="2243" y="51"/>
                    </a:lnTo>
                    <a:lnTo>
                      <a:pt x="2231" y="47"/>
                    </a:lnTo>
                    <a:lnTo>
                      <a:pt x="2245" y="46"/>
                    </a:lnTo>
                    <a:lnTo>
                      <a:pt x="2257" y="47"/>
                    </a:lnTo>
                    <a:lnTo>
                      <a:pt x="2245" y="46"/>
                    </a:lnTo>
                    <a:lnTo>
                      <a:pt x="2245" y="44"/>
                    </a:lnTo>
                    <a:lnTo>
                      <a:pt x="2242" y="43"/>
                    </a:lnTo>
                    <a:lnTo>
                      <a:pt x="2241" y="42"/>
                    </a:lnTo>
                    <a:lnTo>
                      <a:pt x="2248" y="36"/>
                    </a:lnTo>
                    <a:lnTo>
                      <a:pt x="2256" y="36"/>
                    </a:lnTo>
                    <a:lnTo>
                      <a:pt x="2269" y="37"/>
                    </a:lnTo>
                    <a:lnTo>
                      <a:pt x="2275" y="39"/>
                    </a:lnTo>
                    <a:lnTo>
                      <a:pt x="2262" y="41"/>
                    </a:lnTo>
                    <a:lnTo>
                      <a:pt x="2275" y="41"/>
                    </a:lnTo>
                    <a:lnTo>
                      <a:pt x="2273" y="42"/>
                    </a:lnTo>
                    <a:lnTo>
                      <a:pt x="2282" y="41"/>
                    </a:lnTo>
                    <a:lnTo>
                      <a:pt x="2289" y="43"/>
                    </a:lnTo>
                    <a:lnTo>
                      <a:pt x="2285" y="45"/>
                    </a:lnTo>
                    <a:lnTo>
                      <a:pt x="2286" y="47"/>
                    </a:lnTo>
                    <a:lnTo>
                      <a:pt x="2296" y="46"/>
                    </a:lnTo>
                    <a:lnTo>
                      <a:pt x="2294" y="44"/>
                    </a:lnTo>
                    <a:lnTo>
                      <a:pt x="2321" y="45"/>
                    </a:lnTo>
                    <a:lnTo>
                      <a:pt x="2328" y="47"/>
                    </a:lnTo>
                    <a:lnTo>
                      <a:pt x="2327" y="47"/>
                    </a:lnTo>
                    <a:lnTo>
                      <a:pt x="2328" y="47"/>
                    </a:lnTo>
                    <a:lnTo>
                      <a:pt x="2334" y="48"/>
                    </a:lnTo>
                    <a:lnTo>
                      <a:pt x="2334" y="49"/>
                    </a:lnTo>
                    <a:lnTo>
                      <a:pt x="2337" y="50"/>
                    </a:lnTo>
                    <a:lnTo>
                      <a:pt x="2336" y="51"/>
                    </a:lnTo>
                    <a:lnTo>
                      <a:pt x="2340" y="51"/>
                    </a:lnTo>
                    <a:lnTo>
                      <a:pt x="2336" y="49"/>
                    </a:lnTo>
                    <a:lnTo>
                      <a:pt x="2338" y="49"/>
                    </a:lnTo>
                    <a:lnTo>
                      <a:pt x="2342" y="51"/>
                    </a:lnTo>
                    <a:lnTo>
                      <a:pt x="2346" y="53"/>
                    </a:lnTo>
                    <a:lnTo>
                      <a:pt x="2349" y="53"/>
                    </a:lnTo>
                    <a:lnTo>
                      <a:pt x="2350" y="56"/>
                    </a:lnTo>
                    <a:lnTo>
                      <a:pt x="2349" y="55"/>
                    </a:lnTo>
                    <a:lnTo>
                      <a:pt x="2337" y="53"/>
                    </a:lnTo>
                    <a:lnTo>
                      <a:pt x="2343" y="55"/>
                    </a:lnTo>
                    <a:lnTo>
                      <a:pt x="2344" y="56"/>
                    </a:lnTo>
                    <a:lnTo>
                      <a:pt x="2346" y="55"/>
                    </a:lnTo>
                    <a:lnTo>
                      <a:pt x="2350" y="56"/>
                    </a:lnTo>
                    <a:lnTo>
                      <a:pt x="2351" y="56"/>
                    </a:lnTo>
                    <a:lnTo>
                      <a:pt x="2353" y="58"/>
                    </a:lnTo>
                    <a:lnTo>
                      <a:pt x="2348" y="64"/>
                    </a:lnTo>
                    <a:lnTo>
                      <a:pt x="2343" y="65"/>
                    </a:lnTo>
                    <a:lnTo>
                      <a:pt x="2335" y="68"/>
                    </a:lnTo>
                    <a:lnTo>
                      <a:pt x="2338" y="69"/>
                    </a:lnTo>
                    <a:lnTo>
                      <a:pt x="2332" y="74"/>
                    </a:lnTo>
                    <a:lnTo>
                      <a:pt x="2324" y="75"/>
                    </a:lnTo>
                    <a:lnTo>
                      <a:pt x="2324" y="78"/>
                    </a:lnTo>
                    <a:lnTo>
                      <a:pt x="2320" y="78"/>
                    </a:lnTo>
                    <a:lnTo>
                      <a:pt x="2321" y="80"/>
                    </a:lnTo>
                    <a:lnTo>
                      <a:pt x="2319" y="84"/>
                    </a:lnTo>
                    <a:lnTo>
                      <a:pt x="2324" y="82"/>
                    </a:lnTo>
                    <a:lnTo>
                      <a:pt x="2322" y="80"/>
                    </a:lnTo>
                    <a:lnTo>
                      <a:pt x="2322" y="79"/>
                    </a:lnTo>
                    <a:lnTo>
                      <a:pt x="2338" y="78"/>
                    </a:lnTo>
                    <a:lnTo>
                      <a:pt x="2344" y="76"/>
                    </a:lnTo>
                    <a:lnTo>
                      <a:pt x="2340" y="76"/>
                    </a:lnTo>
                    <a:lnTo>
                      <a:pt x="2346" y="76"/>
                    </a:lnTo>
                    <a:lnTo>
                      <a:pt x="2352" y="74"/>
                    </a:lnTo>
                    <a:lnTo>
                      <a:pt x="2343" y="74"/>
                    </a:lnTo>
                    <a:lnTo>
                      <a:pt x="2340" y="73"/>
                    </a:lnTo>
                    <a:lnTo>
                      <a:pt x="2342" y="71"/>
                    </a:lnTo>
                    <a:lnTo>
                      <a:pt x="2350" y="72"/>
                    </a:lnTo>
                    <a:lnTo>
                      <a:pt x="2352" y="71"/>
                    </a:lnTo>
                    <a:lnTo>
                      <a:pt x="2353" y="72"/>
                    </a:lnTo>
                    <a:lnTo>
                      <a:pt x="2361" y="74"/>
                    </a:lnTo>
                    <a:lnTo>
                      <a:pt x="2367" y="73"/>
                    </a:lnTo>
                    <a:lnTo>
                      <a:pt x="2364" y="71"/>
                    </a:lnTo>
                    <a:lnTo>
                      <a:pt x="2372" y="74"/>
                    </a:lnTo>
                    <a:lnTo>
                      <a:pt x="2372" y="76"/>
                    </a:lnTo>
                    <a:lnTo>
                      <a:pt x="2376" y="78"/>
                    </a:lnTo>
                    <a:lnTo>
                      <a:pt x="2378" y="80"/>
                    </a:lnTo>
                    <a:lnTo>
                      <a:pt x="2380" y="82"/>
                    </a:lnTo>
                    <a:lnTo>
                      <a:pt x="2378" y="83"/>
                    </a:lnTo>
                    <a:lnTo>
                      <a:pt x="2380" y="84"/>
                    </a:lnTo>
                    <a:lnTo>
                      <a:pt x="2389" y="85"/>
                    </a:lnTo>
                    <a:lnTo>
                      <a:pt x="2378" y="83"/>
                    </a:lnTo>
                    <a:lnTo>
                      <a:pt x="2380" y="82"/>
                    </a:lnTo>
                    <a:lnTo>
                      <a:pt x="2377" y="78"/>
                    </a:lnTo>
                    <a:lnTo>
                      <a:pt x="2380" y="77"/>
                    </a:lnTo>
                    <a:lnTo>
                      <a:pt x="2374" y="76"/>
                    </a:lnTo>
                    <a:lnTo>
                      <a:pt x="2386" y="74"/>
                    </a:lnTo>
                    <a:lnTo>
                      <a:pt x="2414" y="76"/>
                    </a:lnTo>
                    <a:lnTo>
                      <a:pt x="2416" y="76"/>
                    </a:lnTo>
                    <a:lnTo>
                      <a:pt x="2412" y="76"/>
                    </a:lnTo>
                    <a:lnTo>
                      <a:pt x="2415" y="78"/>
                    </a:lnTo>
                    <a:lnTo>
                      <a:pt x="2429" y="82"/>
                    </a:lnTo>
                    <a:lnTo>
                      <a:pt x="2444" y="82"/>
                    </a:lnTo>
                    <a:lnTo>
                      <a:pt x="2470" y="85"/>
                    </a:lnTo>
                    <a:lnTo>
                      <a:pt x="2485" y="88"/>
                    </a:lnTo>
                    <a:lnTo>
                      <a:pt x="2486" y="88"/>
                    </a:lnTo>
                    <a:lnTo>
                      <a:pt x="2499" y="93"/>
                    </a:lnTo>
                    <a:lnTo>
                      <a:pt x="2505" y="97"/>
                    </a:lnTo>
                    <a:lnTo>
                      <a:pt x="2501" y="94"/>
                    </a:lnTo>
                    <a:lnTo>
                      <a:pt x="2499" y="92"/>
                    </a:lnTo>
                    <a:lnTo>
                      <a:pt x="2495" y="90"/>
                    </a:lnTo>
                    <a:lnTo>
                      <a:pt x="2488" y="88"/>
                    </a:lnTo>
                    <a:lnTo>
                      <a:pt x="2489" y="87"/>
                    </a:lnTo>
                    <a:lnTo>
                      <a:pt x="2497" y="88"/>
                    </a:lnTo>
                    <a:lnTo>
                      <a:pt x="2512" y="94"/>
                    </a:lnTo>
                    <a:lnTo>
                      <a:pt x="2515" y="93"/>
                    </a:lnTo>
                    <a:lnTo>
                      <a:pt x="2512" y="91"/>
                    </a:lnTo>
                    <a:lnTo>
                      <a:pt x="2519" y="94"/>
                    </a:lnTo>
                    <a:lnTo>
                      <a:pt x="2515" y="95"/>
                    </a:lnTo>
                    <a:lnTo>
                      <a:pt x="2518" y="95"/>
                    </a:lnTo>
                    <a:lnTo>
                      <a:pt x="2528" y="100"/>
                    </a:lnTo>
                    <a:lnTo>
                      <a:pt x="2538" y="103"/>
                    </a:lnTo>
                    <a:lnTo>
                      <a:pt x="2538" y="102"/>
                    </a:lnTo>
                    <a:lnTo>
                      <a:pt x="2542" y="104"/>
                    </a:lnTo>
                    <a:lnTo>
                      <a:pt x="2544" y="104"/>
                    </a:lnTo>
                    <a:lnTo>
                      <a:pt x="2545" y="103"/>
                    </a:lnTo>
                    <a:lnTo>
                      <a:pt x="2544" y="100"/>
                    </a:lnTo>
                    <a:lnTo>
                      <a:pt x="2546" y="100"/>
                    </a:lnTo>
                    <a:lnTo>
                      <a:pt x="2544" y="99"/>
                    </a:lnTo>
                    <a:lnTo>
                      <a:pt x="2542" y="96"/>
                    </a:lnTo>
                    <a:lnTo>
                      <a:pt x="2541" y="92"/>
                    </a:lnTo>
                    <a:lnTo>
                      <a:pt x="2543" y="94"/>
                    </a:lnTo>
                    <a:lnTo>
                      <a:pt x="2554" y="97"/>
                    </a:lnTo>
                    <a:lnTo>
                      <a:pt x="2562" y="98"/>
                    </a:lnTo>
                    <a:lnTo>
                      <a:pt x="2570" y="95"/>
                    </a:lnTo>
                    <a:lnTo>
                      <a:pt x="2593" y="101"/>
                    </a:lnTo>
                    <a:lnTo>
                      <a:pt x="2590" y="100"/>
                    </a:lnTo>
                    <a:lnTo>
                      <a:pt x="2593" y="99"/>
                    </a:lnTo>
                    <a:lnTo>
                      <a:pt x="2588" y="97"/>
                    </a:lnTo>
                    <a:lnTo>
                      <a:pt x="2587" y="96"/>
                    </a:lnTo>
                    <a:lnTo>
                      <a:pt x="2592" y="95"/>
                    </a:lnTo>
                    <a:lnTo>
                      <a:pt x="2598" y="97"/>
                    </a:lnTo>
                    <a:lnTo>
                      <a:pt x="2603" y="96"/>
                    </a:lnTo>
                    <a:lnTo>
                      <a:pt x="2595" y="92"/>
                    </a:lnTo>
                    <a:lnTo>
                      <a:pt x="2592" y="92"/>
                    </a:lnTo>
                    <a:lnTo>
                      <a:pt x="2595" y="89"/>
                    </a:lnTo>
                    <a:lnTo>
                      <a:pt x="2590" y="90"/>
                    </a:lnTo>
                    <a:lnTo>
                      <a:pt x="2586" y="89"/>
                    </a:lnTo>
                    <a:lnTo>
                      <a:pt x="2585" y="86"/>
                    </a:lnTo>
                    <a:lnTo>
                      <a:pt x="2596" y="86"/>
                    </a:lnTo>
                    <a:lnTo>
                      <a:pt x="2589" y="82"/>
                    </a:lnTo>
                    <a:lnTo>
                      <a:pt x="2644" y="88"/>
                    </a:lnTo>
                    <a:lnTo>
                      <a:pt x="2629" y="87"/>
                    </a:lnTo>
                    <a:lnTo>
                      <a:pt x="2629" y="89"/>
                    </a:lnTo>
                    <a:lnTo>
                      <a:pt x="2625" y="88"/>
                    </a:lnTo>
                    <a:lnTo>
                      <a:pt x="2629" y="90"/>
                    </a:lnTo>
                    <a:lnTo>
                      <a:pt x="2636" y="88"/>
                    </a:lnTo>
                    <a:lnTo>
                      <a:pt x="2646" y="88"/>
                    </a:lnTo>
                    <a:lnTo>
                      <a:pt x="2645" y="93"/>
                    </a:lnTo>
                    <a:lnTo>
                      <a:pt x="2642" y="91"/>
                    </a:lnTo>
                    <a:lnTo>
                      <a:pt x="2644" y="90"/>
                    </a:lnTo>
                    <a:lnTo>
                      <a:pt x="2642" y="90"/>
                    </a:lnTo>
                    <a:lnTo>
                      <a:pt x="2637" y="89"/>
                    </a:lnTo>
                    <a:lnTo>
                      <a:pt x="2642" y="92"/>
                    </a:lnTo>
                    <a:lnTo>
                      <a:pt x="2635" y="92"/>
                    </a:lnTo>
                    <a:lnTo>
                      <a:pt x="2639" y="93"/>
                    </a:lnTo>
                    <a:lnTo>
                      <a:pt x="2639" y="94"/>
                    </a:lnTo>
                    <a:lnTo>
                      <a:pt x="2642" y="94"/>
                    </a:lnTo>
                    <a:lnTo>
                      <a:pt x="2646" y="93"/>
                    </a:lnTo>
                    <a:lnTo>
                      <a:pt x="2647" y="88"/>
                    </a:lnTo>
                    <a:lnTo>
                      <a:pt x="2658" y="88"/>
                    </a:lnTo>
                    <a:lnTo>
                      <a:pt x="2670" y="90"/>
                    </a:lnTo>
                    <a:lnTo>
                      <a:pt x="2675" y="92"/>
                    </a:lnTo>
                    <a:lnTo>
                      <a:pt x="2675" y="94"/>
                    </a:lnTo>
                    <a:lnTo>
                      <a:pt x="2670" y="92"/>
                    </a:lnTo>
                    <a:lnTo>
                      <a:pt x="2667" y="93"/>
                    </a:lnTo>
                    <a:lnTo>
                      <a:pt x="2670" y="94"/>
                    </a:lnTo>
                    <a:lnTo>
                      <a:pt x="2678" y="94"/>
                    </a:lnTo>
                    <a:lnTo>
                      <a:pt x="2680" y="95"/>
                    </a:lnTo>
                    <a:lnTo>
                      <a:pt x="2680" y="96"/>
                    </a:lnTo>
                    <a:lnTo>
                      <a:pt x="2686" y="96"/>
                    </a:lnTo>
                    <a:lnTo>
                      <a:pt x="2686" y="100"/>
                    </a:lnTo>
                    <a:lnTo>
                      <a:pt x="2688" y="97"/>
                    </a:lnTo>
                    <a:lnTo>
                      <a:pt x="2689" y="99"/>
                    </a:lnTo>
                    <a:lnTo>
                      <a:pt x="2695" y="98"/>
                    </a:lnTo>
                    <a:lnTo>
                      <a:pt x="2705" y="102"/>
                    </a:lnTo>
                    <a:lnTo>
                      <a:pt x="2702" y="102"/>
                    </a:lnTo>
                    <a:lnTo>
                      <a:pt x="2708" y="103"/>
                    </a:lnTo>
                    <a:lnTo>
                      <a:pt x="2734" y="101"/>
                    </a:lnTo>
                    <a:lnTo>
                      <a:pt x="2761" y="103"/>
                    </a:lnTo>
                    <a:lnTo>
                      <a:pt x="2776" y="107"/>
                    </a:lnTo>
                    <a:lnTo>
                      <a:pt x="2780" y="109"/>
                    </a:lnTo>
                    <a:lnTo>
                      <a:pt x="2779" y="110"/>
                    </a:lnTo>
                    <a:lnTo>
                      <a:pt x="2780" y="111"/>
                    </a:lnTo>
                    <a:lnTo>
                      <a:pt x="2781" y="113"/>
                    </a:lnTo>
                    <a:lnTo>
                      <a:pt x="2797" y="117"/>
                    </a:lnTo>
                    <a:lnTo>
                      <a:pt x="2804" y="121"/>
                    </a:lnTo>
                    <a:lnTo>
                      <a:pt x="2809" y="123"/>
                    </a:lnTo>
                    <a:lnTo>
                      <a:pt x="2812" y="126"/>
                    </a:lnTo>
                    <a:lnTo>
                      <a:pt x="2812" y="127"/>
                    </a:lnTo>
                    <a:lnTo>
                      <a:pt x="2810" y="127"/>
                    </a:lnTo>
                    <a:lnTo>
                      <a:pt x="2812" y="127"/>
                    </a:lnTo>
                    <a:lnTo>
                      <a:pt x="2811" y="123"/>
                    </a:lnTo>
                    <a:lnTo>
                      <a:pt x="2803" y="119"/>
                    </a:lnTo>
                    <a:lnTo>
                      <a:pt x="2807" y="115"/>
                    </a:lnTo>
                    <a:lnTo>
                      <a:pt x="2818" y="115"/>
                    </a:lnTo>
                    <a:lnTo>
                      <a:pt x="2825" y="117"/>
                    </a:lnTo>
                    <a:lnTo>
                      <a:pt x="2845" y="117"/>
                    </a:lnTo>
                    <a:lnTo>
                      <a:pt x="2848" y="115"/>
                    </a:lnTo>
                    <a:lnTo>
                      <a:pt x="2855" y="117"/>
                    </a:lnTo>
                    <a:lnTo>
                      <a:pt x="2860" y="120"/>
                    </a:lnTo>
                    <a:lnTo>
                      <a:pt x="2871" y="122"/>
                    </a:lnTo>
                    <a:lnTo>
                      <a:pt x="2877" y="125"/>
                    </a:lnTo>
                    <a:lnTo>
                      <a:pt x="2887" y="125"/>
                    </a:lnTo>
                    <a:lnTo>
                      <a:pt x="2884" y="124"/>
                    </a:lnTo>
                    <a:lnTo>
                      <a:pt x="2887" y="125"/>
                    </a:lnTo>
                    <a:lnTo>
                      <a:pt x="2886" y="122"/>
                    </a:lnTo>
                    <a:lnTo>
                      <a:pt x="2881" y="119"/>
                    </a:lnTo>
                    <a:lnTo>
                      <a:pt x="2873" y="117"/>
                    </a:lnTo>
                    <a:lnTo>
                      <a:pt x="2870" y="116"/>
                    </a:lnTo>
                    <a:lnTo>
                      <a:pt x="2870" y="115"/>
                    </a:lnTo>
                    <a:lnTo>
                      <a:pt x="2866" y="111"/>
                    </a:lnTo>
                    <a:lnTo>
                      <a:pt x="2864" y="111"/>
                    </a:lnTo>
                    <a:lnTo>
                      <a:pt x="2864" y="110"/>
                    </a:lnTo>
                    <a:lnTo>
                      <a:pt x="2884" y="112"/>
                    </a:lnTo>
                    <a:lnTo>
                      <a:pt x="2891" y="115"/>
                    </a:lnTo>
                    <a:lnTo>
                      <a:pt x="2892" y="114"/>
                    </a:lnTo>
                    <a:lnTo>
                      <a:pt x="2888" y="113"/>
                    </a:lnTo>
                    <a:lnTo>
                      <a:pt x="2890" y="112"/>
                    </a:lnTo>
                    <a:lnTo>
                      <a:pt x="2912" y="113"/>
                    </a:lnTo>
                    <a:lnTo>
                      <a:pt x="2921" y="116"/>
                    </a:lnTo>
                    <a:lnTo>
                      <a:pt x="2941" y="119"/>
                    </a:lnTo>
                    <a:lnTo>
                      <a:pt x="2946" y="119"/>
                    </a:lnTo>
                    <a:lnTo>
                      <a:pt x="2943" y="119"/>
                    </a:lnTo>
                    <a:lnTo>
                      <a:pt x="2948" y="120"/>
                    </a:lnTo>
                    <a:lnTo>
                      <a:pt x="2958" y="123"/>
                    </a:lnTo>
                    <a:lnTo>
                      <a:pt x="2967" y="128"/>
                    </a:lnTo>
                    <a:lnTo>
                      <a:pt x="2975" y="133"/>
                    </a:lnTo>
                    <a:lnTo>
                      <a:pt x="2982" y="139"/>
                    </a:lnTo>
                    <a:lnTo>
                      <a:pt x="2990" y="144"/>
                    </a:lnTo>
                    <a:lnTo>
                      <a:pt x="2999" y="149"/>
                    </a:lnTo>
                    <a:lnTo>
                      <a:pt x="3006" y="154"/>
                    </a:lnTo>
                    <a:lnTo>
                      <a:pt x="3015" y="160"/>
                    </a:lnTo>
                    <a:lnTo>
                      <a:pt x="3022" y="166"/>
                    </a:lnTo>
                    <a:close/>
                    <a:moveTo>
                      <a:pt x="1852" y="6"/>
                    </a:moveTo>
                    <a:lnTo>
                      <a:pt x="1852" y="5"/>
                    </a:lnTo>
                    <a:lnTo>
                      <a:pt x="1855" y="6"/>
                    </a:lnTo>
                    <a:lnTo>
                      <a:pt x="1852" y="6"/>
                    </a:lnTo>
                    <a:close/>
                    <a:moveTo>
                      <a:pt x="2048" y="7"/>
                    </a:moveTo>
                    <a:lnTo>
                      <a:pt x="2055" y="7"/>
                    </a:lnTo>
                    <a:lnTo>
                      <a:pt x="2048" y="8"/>
                    </a:lnTo>
                    <a:lnTo>
                      <a:pt x="2046" y="8"/>
                    </a:lnTo>
                    <a:lnTo>
                      <a:pt x="2048" y="7"/>
                    </a:lnTo>
                    <a:close/>
                    <a:moveTo>
                      <a:pt x="1830" y="12"/>
                    </a:moveTo>
                    <a:lnTo>
                      <a:pt x="1841" y="12"/>
                    </a:lnTo>
                    <a:lnTo>
                      <a:pt x="1837" y="11"/>
                    </a:lnTo>
                    <a:lnTo>
                      <a:pt x="1839" y="10"/>
                    </a:lnTo>
                    <a:lnTo>
                      <a:pt x="1835" y="11"/>
                    </a:lnTo>
                    <a:lnTo>
                      <a:pt x="1837" y="10"/>
                    </a:lnTo>
                    <a:lnTo>
                      <a:pt x="1846" y="10"/>
                    </a:lnTo>
                    <a:lnTo>
                      <a:pt x="1849" y="8"/>
                    </a:lnTo>
                    <a:lnTo>
                      <a:pt x="1843" y="8"/>
                    </a:lnTo>
                    <a:lnTo>
                      <a:pt x="1849" y="7"/>
                    </a:lnTo>
                    <a:lnTo>
                      <a:pt x="1856" y="7"/>
                    </a:lnTo>
                    <a:lnTo>
                      <a:pt x="1857" y="8"/>
                    </a:lnTo>
                    <a:lnTo>
                      <a:pt x="1853" y="8"/>
                    </a:lnTo>
                    <a:lnTo>
                      <a:pt x="1862" y="8"/>
                    </a:lnTo>
                    <a:lnTo>
                      <a:pt x="1851" y="10"/>
                    </a:lnTo>
                    <a:lnTo>
                      <a:pt x="1852" y="11"/>
                    </a:lnTo>
                    <a:lnTo>
                      <a:pt x="1851" y="12"/>
                    </a:lnTo>
                    <a:lnTo>
                      <a:pt x="1845" y="11"/>
                    </a:lnTo>
                    <a:lnTo>
                      <a:pt x="1844" y="12"/>
                    </a:lnTo>
                    <a:lnTo>
                      <a:pt x="1847" y="13"/>
                    </a:lnTo>
                    <a:lnTo>
                      <a:pt x="1843" y="14"/>
                    </a:lnTo>
                    <a:lnTo>
                      <a:pt x="1838" y="14"/>
                    </a:lnTo>
                    <a:lnTo>
                      <a:pt x="1841" y="13"/>
                    </a:lnTo>
                    <a:lnTo>
                      <a:pt x="1839" y="12"/>
                    </a:lnTo>
                    <a:lnTo>
                      <a:pt x="1830" y="12"/>
                    </a:lnTo>
                    <a:close/>
                    <a:moveTo>
                      <a:pt x="1826" y="11"/>
                    </a:moveTo>
                    <a:lnTo>
                      <a:pt x="1824" y="10"/>
                    </a:lnTo>
                    <a:lnTo>
                      <a:pt x="1817" y="10"/>
                    </a:lnTo>
                    <a:lnTo>
                      <a:pt x="1831" y="8"/>
                    </a:lnTo>
                    <a:lnTo>
                      <a:pt x="1839" y="8"/>
                    </a:lnTo>
                    <a:lnTo>
                      <a:pt x="1843" y="9"/>
                    </a:lnTo>
                    <a:lnTo>
                      <a:pt x="1835" y="8"/>
                    </a:lnTo>
                    <a:lnTo>
                      <a:pt x="1834" y="9"/>
                    </a:lnTo>
                    <a:lnTo>
                      <a:pt x="1834" y="10"/>
                    </a:lnTo>
                    <a:lnTo>
                      <a:pt x="1826" y="11"/>
                    </a:lnTo>
                    <a:close/>
                    <a:moveTo>
                      <a:pt x="1854" y="14"/>
                    </a:moveTo>
                    <a:lnTo>
                      <a:pt x="1851" y="13"/>
                    </a:lnTo>
                    <a:lnTo>
                      <a:pt x="1856" y="13"/>
                    </a:lnTo>
                    <a:lnTo>
                      <a:pt x="1854" y="14"/>
                    </a:lnTo>
                    <a:close/>
                    <a:moveTo>
                      <a:pt x="1855" y="14"/>
                    </a:moveTo>
                    <a:lnTo>
                      <a:pt x="1861" y="14"/>
                    </a:lnTo>
                    <a:lnTo>
                      <a:pt x="1866" y="15"/>
                    </a:lnTo>
                    <a:lnTo>
                      <a:pt x="1855" y="14"/>
                    </a:lnTo>
                    <a:close/>
                    <a:moveTo>
                      <a:pt x="2254" y="28"/>
                    </a:moveTo>
                    <a:lnTo>
                      <a:pt x="2240" y="31"/>
                    </a:lnTo>
                    <a:lnTo>
                      <a:pt x="2217" y="32"/>
                    </a:lnTo>
                    <a:lnTo>
                      <a:pt x="2218" y="30"/>
                    </a:lnTo>
                    <a:lnTo>
                      <a:pt x="2216" y="26"/>
                    </a:lnTo>
                    <a:lnTo>
                      <a:pt x="2221" y="26"/>
                    </a:lnTo>
                    <a:lnTo>
                      <a:pt x="2217" y="25"/>
                    </a:lnTo>
                    <a:lnTo>
                      <a:pt x="2217" y="24"/>
                    </a:lnTo>
                    <a:lnTo>
                      <a:pt x="2222" y="24"/>
                    </a:lnTo>
                    <a:lnTo>
                      <a:pt x="2216" y="23"/>
                    </a:lnTo>
                    <a:lnTo>
                      <a:pt x="2216" y="22"/>
                    </a:lnTo>
                    <a:lnTo>
                      <a:pt x="2219" y="20"/>
                    </a:lnTo>
                    <a:lnTo>
                      <a:pt x="2223" y="22"/>
                    </a:lnTo>
                    <a:lnTo>
                      <a:pt x="2221" y="20"/>
                    </a:lnTo>
                    <a:lnTo>
                      <a:pt x="2229" y="21"/>
                    </a:lnTo>
                    <a:lnTo>
                      <a:pt x="2227" y="22"/>
                    </a:lnTo>
                    <a:lnTo>
                      <a:pt x="2229" y="25"/>
                    </a:lnTo>
                    <a:lnTo>
                      <a:pt x="2230" y="23"/>
                    </a:lnTo>
                    <a:lnTo>
                      <a:pt x="2236" y="22"/>
                    </a:lnTo>
                    <a:lnTo>
                      <a:pt x="2245" y="26"/>
                    </a:lnTo>
                    <a:lnTo>
                      <a:pt x="2248" y="25"/>
                    </a:lnTo>
                    <a:lnTo>
                      <a:pt x="2254" y="28"/>
                    </a:lnTo>
                    <a:close/>
                    <a:moveTo>
                      <a:pt x="2264" y="31"/>
                    </a:moveTo>
                    <a:lnTo>
                      <a:pt x="2262" y="30"/>
                    </a:lnTo>
                    <a:lnTo>
                      <a:pt x="2267" y="30"/>
                    </a:lnTo>
                    <a:lnTo>
                      <a:pt x="2264" y="31"/>
                    </a:lnTo>
                    <a:close/>
                    <a:moveTo>
                      <a:pt x="2275" y="32"/>
                    </a:moveTo>
                    <a:lnTo>
                      <a:pt x="2267" y="31"/>
                    </a:lnTo>
                    <a:lnTo>
                      <a:pt x="2273" y="31"/>
                    </a:lnTo>
                    <a:lnTo>
                      <a:pt x="2275" y="32"/>
                    </a:lnTo>
                    <a:close/>
                    <a:moveTo>
                      <a:pt x="2284" y="40"/>
                    </a:moveTo>
                    <a:lnTo>
                      <a:pt x="2283" y="40"/>
                    </a:lnTo>
                    <a:lnTo>
                      <a:pt x="2283" y="39"/>
                    </a:lnTo>
                    <a:lnTo>
                      <a:pt x="2286" y="39"/>
                    </a:lnTo>
                    <a:lnTo>
                      <a:pt x="2284" y="40"/>
                    </a:lnTo>
                    <a:close/>
                    <a:moveTo>
                      <a:pt x="2153" y="40"/>
                    </a:moveTo>
                    <a:lnTo>
                      <a:pt x="2152" y="39"/>
                    </a:lnTo>
                    <a:lnTo>
                      <a:pt x="2156" y="39"/>
                    </a:lnTo>
                    <a:lnTo>
                      <a:pt x="2153" y="40"/>
                    </a:lnTo>
                    <a:close/>
                    <a:moveTo>
                      <a:pt x="2583" y="57"/>
                    </a:moveTo>
                    <a:lnTo>
                      <a:pt x="2583" y="58"/>
                    </a:lnTo>
                    <a:lnTo>
                      <a:pt x="2586" y="59"/>
                    </a:lnTo>
                    <a:lnTo>
                      <a:pt x="2585" y="61"/>
                    </a:lnTo>
                    <a:lnTo>
                      <a:pt x="2577" y="61"/>
                    </a:lnTo>
                    <a:lnTo>
                      <a:pt x="2566" y="57"/>
                    </a:lnTo>
                    <a:lnTo>
                      <a:pt x="2566" y="55"/>
                    </a:lnTo>
                    <a:lnTo>
                      <a:pt x="2561" y="55"/>
                    </a:lnTo>
                    <a:lnTo>
                      <a:pt x="2560" y="55"/>
                    </a:lnTo>
                    <a:lnTo>
                      <a:pt x="2565" y="58"/>
                    </a:lnTo>
                    <a:lnTo>
                      <a:pt x="2571" y="60"/>
                    </a:lnTo>
                    <a:lnTo>
                      <a:pt x="2582" y="61"/>
                    </a:lnTo>
                    <a:lnTo>
                      <a:pt x="2575" y="63"/>
                    </a:lnTo>
                    <a:lnTo>
                      <a:pt x="2569" y="61"/>
                    </a:lnTo>
                    <a:lnTo>
                      <a:pt x="2571" y="62"/>
                    </a:lnTo>
                    <a:lnTo>
                      <a:pt x="2570" y="61"/>
                    </a:lnTo>
                    <a:lnTo>
                      <a:pt x="2556" y="63"/>
                    </a:lnTo>
                    <a:lnTo>
                      <a:pt x="2551" y="61"/>
                    </a:lnTo>
                    <a:lnTo>
                      <a:pt x="2550" y="62"/>
                    </a:lnTo>
                    <a:lnTo>
                      <a:pt x="2553" y="63"/>
                    </a:lnTo>
                    <a:lnTo>
                      <a:pt x="2552" y="65"/>
                    </a:lnTo>
                    <a:lnTo>
                      <a:pt x="2542" y="63"/>
                    </a:lnTo>
                    <a:lnTo>
                      <a:pt x="2525" y="58"/>
                    </a:lnTo>
                    <a:lnTo>
                      <a:pt x="2529" y="58"/>
                    </a:lnTo>
                    <a:lnTo>
                      <a:pt x="2526" y="57"/>
                    </a:lnTo>
                    <a:lnTo>
                      <a:pt x="2525" y="55"/>
                    </a:lnTo>
                    <a:lnTo>
                      <a:pt x="2521" y="55"/>
                    </a:lnTo>
                    <a:lnTo>
                      <a:pt x="2521" y="54"/>
                    </a:lnTo>
                    <a:lnTo>
                      <a:pt x="2525" y="54"/>
                    </a:lnTo>
                    <a:lnTo>
                      <a:pt x="2520" y="52"/>
                    </a:lnTo>
                    <a:lnTo>
                      <a:pt x="2526" y="49"/>
                    </a:lnTo>
                    <a:lnTo>
                      <a:pt x="2545" y="53"/>
                    </a:lnTo>
                    <a:lnTo>
                      <a:pt x="2547" y="55"/>
                    </a:lnTo>
                    <a:lnTo>
                      <a:pt x="2551" y="55"/>
                    </a:lnTo>
                    <a:lnTo>
                      <a:pt x="2548" y="54"/>
                    </a:lnTo>
                    <a:lnTo>
                      <a:pt x="2544" y="51"/>
                    </a:lnTo>
                    <a:lnTo>
                      <a:pt x="2550" y="51"/>
                    </a:lnTo>
                    <a:lnTo>
                      <a:pt x="2545" y="50"/>
                    </a:lnTo>
                    <a:lnTo>
                      <a:pt x="2560" y="53"/>
                    </a:lnTo>
                    <a:lnTo>
                      <a:pt x="2567" y="53"/>
                    </a:lnTo>
                    <a:lnTo>
                      <a:pt x="2583" y="55"/>
                    </a:lnTo>
                    <a:lnTo>
                      <a:pt x="2585" y="56"/>
                    </a:lnTo>
                    <a:lnTo>
                      <a:pt x="2583" y="57"/>
                    </a:lnTo>
                    <a:close/>
                    <a:moveTo>
                      <a:pt x="2514" y="57"/>
                    </a:moveTo>
                    <a:lnTo>
                      <a:pt x="2509" y="53"/>
                    </a:lnTo>
                    <a:lnTo>
                      <a:pt x="2516" y="55"/>
                    </a:lnTo>
                    <a:lnTo>
                      <a:pt x="2517" y="57"/>
                    </a:lnTo>
                    <a:lnTo>
                      <a:pt x="2514" y="57"/>
                    </a:lnTo>
                    <a:close/>
                    <a:moveTo>
                      <a:pt x="2592" y="55"/>
                    </a:moveTo>
                    <a:lnTo>
                      <a:pt x="2600" y="58"/>
                    </a:lnTo>
                    <a:lnTo>
                      <a:pt x="2609" y="57"/>
                    </a:lnTo>
                    <a:lnTo>
                      <a:pt x="2611" y="57"/>
                    </a:lnTo>
                    <a:lnTo>
                      <a:pt x="2611" y="59"/>
                    </a:lnTo>
                    <a:lnTo>
                      <a:pt x="2614" y="59"/>
                    </a:lnTo>
                    <a:lnTo>
                      <a:pt x="2633" y="60"/>
                    </a:lnTo>
                    <a:lnTo>
                      <a:pt x="2634" y="62"/>
                    </a:lnTo>
                    <a:lnTo>
                      <a:pt x="2629" y="63"/>
                    </a:lnTo>
                    <a:lnTo>
                      <a:pt x="2618" y="63"/>
                    </a:lnTo>
                    <a:lnTo>
                      <a:pt x="2595" y="59"/>
                    </a:lnTo>
                    <a:lnTo>
                      <a:pt x="2592" y="55"/>
                    </a:lnTo>
                    <a:close/>
                    <a:moveTo>
                      <a:pt x="2573" y="72"/>
                    </a:moveTo>
                    <a:lnTo>
                      <a:pt x="2568" y="71"/>
                    </a:lnTo>
                    <a:lnTo>
                      <a:pt x="2566" y="69"/>
                    </a:lnTo>
                    <a:lnTo>
                      <a:pt x="2570" y="69"/>
                    </a:lnTo>
                    <a:lnTo>
                      <a:pt x="2574" y="70"/>
                    </a:lnTo>
                    <a:lnTo>
                      <a:pt x="2576" y="71"/>
                    </a:lnTo>
                    <a:lnTo>
                      <a:pt x="2573" y="72"/>
                    </a:lnTo>
                    <a:close/>
                    <a:moveTo>
                      <a:pt x="2530" y="69"/>
                    </a:moveTo>
                    <a:lnTo>
                      <a:pt x="2541" y="72"/>
                    </a:lnTo>
                    <a:lnTo>
                      <a:pt x="2539" y="72"/>
                    </a:lnTo>
                    <a:lnTo>
                      <a:pt x="2530" y="69"/>
                    </a:lnTo>
                    <a:close/>
                    <a:moveTo>
                      <a:pt x="2046" y="80"/>
                    </a:moveTo>
                    <a:lnTo>
                      <a:pt x="2046" y="78"/>
                    </a:lnTo>
                    <a:lnTo>
                      <a:pt x="2044" y="77"/>
                    </a:lnTo>
                    <a:lnTo>
                      <a:pt x="2047" y="76"/>
                    </a:lnTo>
                    <a:lnTo>
                      <a:pt x="2053" y="76"/>
                    </a:lnTo>
                    <a:lnTo>
                      <a:pt x="2052" y="78"/>
                    </a:lnTo>
                    <a:lnTo>
                      <a:pt x="2055" y="77"/>
                    </a:lnTo>
                    <a:lnTo>
                      <a:pt x="2059" y="78"/>
                    </a:lnTo>
                    <a:lnTo>
                      <a:pt x="2046" y="80"/>
                    </a:lnTo>
                    <a:close/>
                    <a:moveTo>
                      <a:pt x="2429" y="80"/>
                    </a:moveTo>
                    <a:lnTo>
                      <a:pt x="2425" y="80"/>
                    </a:lnTo>
                    <a:lnTo>
                      <a:pt x="2429" y="79"/>
                    </a:lnTo>
                    <a:lnTo>
                      <a:pt x="2431" y="80"/>
                    </a:lnTo>
                    <a:lnTo>
                      <a:pt x="2429" y="80"/>
                    </a:lnTo>
                    <a:close/>
                    <a:moveTo>
                      <a:pt x="2114" y="82"/>
                    </a:moveTo>
                    <a:lnTo>
                      <a:pt x="2116" y="80"/>
                    </a:lnTo>
                    <a:lnTo>
                      <a:pt x="2122" y="84"/>
                    </a:lnTo>
                    <a:lnTo>
                      <a:pt x="2116" y="84"/>
                    </a:lnTo>
                    <a:lnTo>
                      <a:pt x="2114" y="83"/>
                    </a:lnTo>
                    <a:lnTo>
                      <a:pt x="2114" y="82"/>
                    </a:lnTo>
                    <a:close/>
                    <a:moveTo>
                      <a:pt x="1989" y="116"/>
                    </a:moveTo>
                    <a:lnTo>
                      <a:pt x="1985" y="113"/>
                    </a:lnTo>
                    <a:lnTo>
                      <a:pt x="1981" y="114"/>
                    </a:lnTo>
                    <a:lnTo>
                      <a:pt x="1974" y="109"/>
                    </a:lnTo>
                    <a:lnTo>
                      <a:pt x="1978" y="109"/>
                    </a:lnTo>
                    <a:lnTo>
                      <a:pt x="1975" y="108"/>
                    </a:lnTo>
                    <a:lnTo>
                      <a:pt x="1978" y="107"/>
                    </a:lnTo>
                    <a:lnTo>
                      <a:pt x="1991" y="112"/>
                    </a:lnTo>
                    <a:lnTo>
                      <a:pt x="1994" y="114"/>
                    </a:lnTo>
                    <a:lnTo>
                      <a:pt x="1989" y="116"/>
                    </a:lnTo>
                    <a:close/>
                    <a:moveTo>
                      <a:pt x="1899" y="122"/>
                    </a:moveTo>
                    <a:lnTo>
                      <a:pt x="1899" y="119"/>
                    </a:lnTo>
                    <a:lnTo>
                      <a:pt x="1903" y="117"/>
                    </a:lnTo>
                    <a:lnTo>
                      <a:pt x="1916" y="121"/>
                    </a:lnTo>
                    <a:lnTo>
                      <a:pt x="1904" y="125"/>
                    </a:lnTo>
                    <a:lnTo>
                      <a:pt x="1900" y="123"/>
                    </a:lnTo>
                    <a:lnTo>
                      <a:pt x="1899" y="122"/>
                    </a:lnTo>
                    <a:close/>
                    <a:moveTo>
                      <a:pt x="2088" y="150"/>
                    </a:moveTo>
                    <a:lnTo>
                      <a:pt x="2081" y="146"/>
                    </a:lnTo>
                    <a:lnTo>
                      <a:pt x="2089" y="148"/>
                    </a:lnTo>
                    <a:lnTo>
                      <a:pt x="2091" y="149"/>
                    </a:lnTo>
                    <a:lnTo>
                      <a:pt x="2088" y="150"/>
                    </a:lnTo>
                    <a:close/>
                    <a:moveTo>
                      <a:pt x="57" y="169"/>
                    </a:moveTo>
                    <a:lnTo>
                      <a:pt x="60" y="168"/>
                    </a:lnTo>
                    <a:lnTo>
                      <a:pt x="62" y="169"/>
                    </a:lnTo>
                    <a:lnTo>
                      <a:pt x="57" y="169"/>
                    </a:lnTo>
                    <a:close/>
                    <a:moveTo>
                      <a:pt x="2973" y="239"/>
                    </a:moveTo>
                    <a:lnTo>
                      <a:pt x="2974" y="237"/>
                    </a:lnTo>
                    <a:lnTo>
                      <a:pt x="2972" y="234"/>
                    </a:lnTo>
                    <a:lnTo>
                      <a:pt x="2970" y="234"/>
                    </a:lnTo>
                    <a:lnTo>
                      <a:pt x="2975" y="232"/>
                    </a:lnTo>
                    <a:lnTo>
                      <a:pt x="2979" y="234"/>
                    </a:lnTo>
                    <a:lnTo>
                      <a:pt x="2980" y="236"/>
                    </a:lnTo>
                    <a:lnTo>
                      <a:pt x="2976" y="240"/>
                    </a:lnTo>
                    <a:lnTo>
                      <a:pt x="2973" y="239"/>
                    </a:lnTo>
                    <a:close/>
                    <a:moveTo>
                      <a:pt x="3042" y="277"/>
                    </a:moveTo>
                    <a:lnTo>
                      <a:pt x="3054" y="285"/>
                    </a:lnTo>
                    <a:lnTo>
                      <a:pt x="3039" y="278"/>
                    </a:lnTo>
                    <a:lnTo>
                      <a:pt x="3042" y="277"/>
                    </a:lnTo>
                    <a:close/>
                    <a:moveTo>
                      <a:pt x="2780" y="284"/>
                    </a:moveTo>
                    <a:lnTo>
                      <a:pt x="2779" y="279"/>
                    </a:lnTo>
                    <a:lnTo>
                      <a:pt x="2787" y="280"/>
                    </a:lnTo>
                    <a:lnTo>
                      <a:pt x="2787" y="286"/>
                    </a:lnTo>
                    <a:lnTo>
                      <a:pt x="2782" y="282"/>
                    </a:lnTo>
                    <a:lnTo>
                      <a:pt x="2780" y="284"/>
                    </a:lnTo>
                    <a:close/>
                    <a:moveTo>
                      <a:pt x="2774" y="282"/>
                    </a:moveTo>
                    <a:lnTo>
                      <a:pt x="2777" y="280"/>
                    </a:lnTo>
                    <a:lnTo>
                      <a:pt x="2778" y="282"/>
                    </a:lnTo>
                    <a:lnTo>
                      <a:pt x="2774" y="282"/>
                    </a:lnTo>
                    <a:close/>
                    <a:moveTo>
                      <a:pt x="2841" y="303"/>
                    </a:moveTo>
                    <a:lnTo>
                      <a:pt x="2838" y="300"/>
                    </a:lnTo>
                    <a:lnTo>
                      <a:pt x="2841" y="299"/>
                    </a:lnTo>
                    <a:lnTo>
                      <a:pt x="2843" y="300"/>
                    </a:lnTo>
                    <a:lnTo>
                      <a:pt x="2844" y="300"/>
                    </a:lnTo>
                    <a:lnTo>
                      <a:pt x="2845" y="299"/>
                    </a:lnTo>
                    <a:lnTo>
                      <a:pt x="2841" y="297"/>
                    </a:lnTo>
                    <a:lnTo>
                      <a:pt x="2844" y="297"/>
                    </a:lnTo>
                    <a:lnTo>
                      <a:pt x="2842" y="295"/>
                    </a:lnTo>
                    <a:lnTo>
                      <a:pt x="2842" y="297"/>
                    </a:lnTo>
                    <a:lnTo>
                      <a:pt x="2841" y="294"/>
                    </a:lnTo>
                    <a:lnTo>
                      <a:pt x="2834" y="290"/>
                    </a:lnTo>
                    <a:lnTo>
                      <a:pt x="2836" y="290"/>
                    </a:lnTo>
                    <a:lnTo>
                      <a:pt x="2835" y="288"/>
                    </a:lnTo>
                    <a:lnTo>
                      <a:pt x="2841" y="292"/>
                    </a:lnTo>
                    <a:lnTo>
                      <a:pt x="2843" y="295"/>
                    </a:lnTo>
                    <a:lnTo>
                      <a:pt x="2852" y="301"/>
                    </a:lnTo>
                    <a:lnTo>
                      <a:pt x="2858" y="308"/>
                    </a:lnTo>
                    <a:lnTo>
                      <a:pt x="2862" y="312"/>
                    </a:lnTo>
                    <a:lnTo>
                      <a:pt x="2862" y="313"/>
                    </a:lnTo>
                    <a:lnTo>
                      <a:pt x="2860" y="310"/>
                    </a:lnTo>
                    <a:lnTo>
                      <a:pt x="2861" y="313"/>
                    </a:lnTo>
                    <a:lnTo>
                      <a:pt x="2866" y="317"/>
                    </a:lnTo>
                    <a:lnTo>
                      <a:pt x="2870" y="320"/>
                    </a:lnTo>
                    <a:lnTo>
                      <a:pt x="2871" y="323"/>
                    </a:lnTo>
                    <a:lnTo>
                      <a:pt x="2871" y="321"/>
                    </a:lnTo>
                    <a:lnTo>
                      <a:pt x="2873" y="323"/>
                    </a:lnTo>
                    <a:lnTo>
                      <a:pt x="2874" y="325"/>
                    </a:lnTo>
                    <a:lnTo>
                      <a:pt x="2876" y="326"/>
                    </a:lnTo>
                    <a:lnTo>
                      <a:pt x="2888" y="337"/>
                    </a:lnTo>
                    <a:lnTo>
                      <a:pt x="2913" y="358"/>
                    </a:lnTo>
                    <a:lnTo>
                      <a:pt x="2900" y="350"/>
                    </a:lnTo>
                    <a:lnTo>
                      <a:pt x="2892" y="348"/>
                    </a:lnTo>
                    <a:lnTo>
                      <a:pt x="2896" y="350"/>
                    </a:lnTo>
                    <a:lnTo>
                      <a:pt x="2892" y="352"/>
                    </a:lnTo>
                    <a:lnTo>
                      <a:pt x="2900" y="368"/>
                    </a:lnTo>
                    <a:lnTo>
                      <a:pt x="2909" y="375"/>
                    </a:lnTo>
                    <a:lnTo>
                      <a:pt x="2915" y="381"/>
                    </a:lnTo>
                    <a:lnTo>
                      <a:pt x="2917" y="380"/>
                    </a:lnTo>
                    <a:lnTo>
                      <a:pt x="2922" y="385"/>
                    </a:lnTo>
                    <a:lnTo>
                      <a:pt x="2923" y="391"/>
                    </a:lnTo>
                    <a:lnTo>
                      <a:pt x="2919" y="383"/>
                    </a:lnTo>
                    <a:lnTo>
                      <a:pt x="2913" y="383"/>
                    </a:lnTo>
                    <a:lnTo>
                      <a:pt x="2911" y="381"/>
                    </a:lnTo>
                    <a:lnTo>
                      <a:pt x="2909" y="383"/>
                    </a:lnTo>
                    <a:lnTo>
                      <a:pt x="2912" y="392"/>
                    </a:lnTo>
                    <a:lnTo>
                      <a:pt x="2904" y="385"/>
                    </a:lnTo>
                    <a:lnTo>
                      <a:pt x="2901" y="378"/>
                    </a:lnTo>
                    <a:lnTo>
                      <a:pt x="2896" y="371"/>
                    </a:lnTo>
                    <a:lnTo>
                      <a:pt x="2895" y="366"/>
                    </a:lnTo>
                    <a:lnTo>
                      <a:pt x="2884" y="357"/>
                    </a:lnTo>
                    <a:lnTo>
                      <a:pt x="2880" y="347"/>
                    </a:lnTo>
                    <a:lnTo>
                      <a:pt x="2870" y="334"/>
                    </a:lnTo>
                    <a:lnTo>
                      <a:pt x="2866" y="328"/>
                    </a:lnTo>
                    <a:lnTo>
                      <a:pt x="2852" y="318"/>
                    </a:lnTo>
                    <a:lnTo>
                      <a:pt x="2848" y="313"/>
                    </a:lnTo>
                    <a:lnTo>
                      <a:pt x="2843" y="305"/>
                    </a:lnTo>
                    <a:lnTo>
                      <a:pt x="2841" y="303"/>
                    </a:lnTo>
                    <a:close/>
                    <a:moveTo>
                      <a:pt x="3005" y="334"/>
                    </a:moveTo>
                    <a:lnTo>
                      <a:pt x="3002" y="332"/>
                    </a:lnTo>
                    <a:lnTo>
                      <a:pt x="3004" y="330"/>
                    </a:lnTo>
                    <a:lnTo>
                      <a:pt x="3005" y="334"/>
                    </a:lnTo>
                    <a:close/>
                    <a:moveTo>
                      <a:pt x="2162" y="13"/>
                    </a:moveTo>
                    <a:lnTo>
                      <a:pt x="2155" y="14"/>
                    </a:lnTo>
                    <a:lnTo>
                      <a:pt x="2142" y="13"/>
                    </a:lnTo>
                    <a:lnTo>
                      <a:pt x="2147" y="13"/>
                    </a:lnTo>
                    <a:lnTo>
                      <a:pt x="2141" y="12"/>
                    </a:lnTo>
                    <a:lnTo>
                      <a:pt x="2149" y="12"/>
                    </a:lnTo>
                    <a:lnTo>
                      <a:pt x="2136" y="12"/>
                    </a:lnTo>
                    <a:lnTo>
                      <a:pt x="2143" y="11"/>
                    </a:lnTo>
                    <a:lnTo>
                      <a:pt x="2138" y="10"/>
                    </a:lnTo>
                    <a:lnTo>
                      <a:pt x="2143" y="10"/>
                    </a:lnTo>
                    <a:lnTo>
                      <a:pt x="2144" y="8"/>
                    </a:lnTo>
                    <a:lnTo>
                      <a:pt x="2139" y="8"/>
                    </a:lnTo>
                    <a:lnTo>
                      <a:pt x="2141" y="6"/>
                    </a:lnTo>
                    <a:lnTo>
                      <a:pt x="2155" y="4"/>
                    </a:lnTo>
                    <a:lnTo>
                      <a:pt x="2177" y="8"/>
                    </a:lnTo>
                    <a:lnTo>
                      <a:pt x="2171" y="9"/>
                    </a:lnTo>
                    <a:lnTo>
                      <a:pt x="2172" y="10"/>
                    </a:lnTo>
                    <a:lnTo>
                      <a:pt x="2177" y="12"/>
                    </a:lnTo>
                    <a:lnTo>
                      <a:pt x="2174" y="12"/>
                    </a:lnTo>
                    <a:lnTo>
                      <a:pt x="2162" y="13"/>
                    </a:lnTo>
                    <a:close/>
                    <a:moveTo>
                      <a:pt x="2126" y="6"/>
                    </a:moveTo>
                    <a:lnTo>
                      <a:pt x="2117" y="5"/>
                    </a:lnTo>
                    <a:lnTo>
                      <a:pt x="2127" y="5"/>
                    </a:lnTo>
                    <a:lnTo>
                      <a:pt x="2129" y="6"/>
                    </a:lnTo>
                    <a:lnTo>
                      <a:pt x="2126" y="6"/>
                    </a:lnTo>
                    <a:close/>
                    <a:moveTo>
                      <a:pt x="1873" y="10"/>
                    </a:moveTo>
                    <a:lnTo>
                      <a:pt x="1874" y="10"/>
                    </a:lnTo>
                    <a:lnTo>
                      <a:pt x="1873" y="9"/>
                    </a:lnTo>
                    <a:lnTo>
                      <a:pt x="1876" y="10"/>
                    </a:lnTo>
                    <a:lnTo>
                      <a:pt x="1873" y="10"/>
                    </a:lnTo>
                    <a:close/>
                    <a:moveTo>
                      <a:pt x="1878" y="10"/>
                    </a:moveTo>
                    <a:lnTo>
                      <a:pt x="1878" y="10"/>
                    </a:lnTo>
                    <a:lnTo>
                      <a:pt x="1883" y="10"/>
                    </a:lnTo>
                    <a:lnTo>
                      <a:pt x="1878" y="10"/>
                    </a:lnTo>
                    <a:close/>
                    <a:moveTo>
                      <a:pt x="1869" y="12"/>
                    </a:moveTo>
                    <a:lnTo>
                      <a:pt x="1872" y="11"/>
                    </a:lnTo>
                    <a:lnTo>
                      <a:pt x="1879" y="12"/>
                    </a:lnTo>
                    <a:lnTo>
                      <a:pt x="1869" y="12"/>
                    </a:lnTo>
                    <a:close/>
                    <a:moveTo>
                      <a:pt x="1894" y="13"/>
                    </a:moveTo>
                    <a:lnTo>
                      <a:pt x="1894" y="13"/>
                    </a:lnTo>
                    <a:lnTo>
                      <a:pt x="1894" y="12"/>
                    </a:lnTo>
                    <a:lnTo>
                      <a:pt x="1902" y="12"/>
                    </a:lnTo>
                    <a:lnTo>
                      <a:pt x="1902" y="14"/>
                    </a:lnTo>
                    <a:lnTo>
                      <a:pt x="1894" y="13"/>
                    </a:lnTo>
                    <a:close/>
                    <a:moveTo>
                      <a:pt x="2204" y="21"/>
                    </a:moveTo>
                    <a:lnTo>
                      <a:pt x="2200" y="21"/>
                    </a:lnTo>
                    <a:lnTo>
                      <a:pt x="2208" y="23"/>
                    </a:lnTo>
                    <a:lnTo>
                      <a:pt x="2210" y="24"/>
                    </a:lnTo>
                    <a:lnTo>
                      <a:pt x="2201" y="26"/>
                    </a:lnTo>
                    <a:lnTo>
                      <a:pt x="2178" y="23"/>
                    </a:lnTo>
                    <a:lnTo>
                      <a:pt x="2175" y="23"/>
                    </a:lnTo>
                    <a:lnTo>
                      <a:pt x="2168" y="22"/>
                    </a:lnTo>
                    <a:lnTo>
                      <a:pt x="2165" y="20"/>
                    </a:lnTo>
                    <a:lnTo>
                      <a:pt x="2161" y="20"/>
                    </a:lnTo>
                    <a:lnTo>
                      <a:pt x="2162" y="20"/>
                    </a:lnTo>
                    <a:lnTo>
                      <a:pt x="2160" y="19"/>
                    </a:lnTo>
                    <a:lnTo>
                      <a:pt x="2161" y="18"/>
                    </a:lnTo>
                    <a:lnTo>
                      <a:pt x="2158" y="20"/>
                    </a:lnTo>
                    <a:lnTo>
                      <a:pt x="2154" y="19"/>
                    </a:lnTo>
                    <a:lnTo>
                      <a:pt x="2164" y="16"/>
                    </a:lnTo>
                    <a:lnTo>
                      <a:pt x="2160" y="15"/>
                    </a:lnTo>
                    <a:lnTo>
                      <a:pt x="2162" y="14"/>
                    </a:lnTo>
                    <a:lnTo>
                      <a:pt x="2164" y="14"/>
                    </a:lnTo>
                    <a:lnTo>
                      <a:pt x="2179" y="13"/>
                    </a:lnTo>
                    <a:lnTo>
                      <a:pt x="2184" y="14"/>
                    </a:lnTo>
                    <a:lnTo>
                      <a:pt x="2183" y="18"/>
                    </a:lnTo>
                    <a:lnTo>
                      <a:pt x="2189" y="16"/>
                    </a:lnTo>
                    <a:lnTo>
                      <a:pt x="2188" y="14"/>
                    </a:lnTo>
                    <a:lnTo>
                      <a:pt x="2201" y="16"/>
                    </a:lnTo>
                    <a:lnTo>
                      <a:pt x="2204" y="21"/>
                    </a:lnTo>
                    <a:close/>
                    <a:moveTo>
                      <a:pt x="1916" y="14"/>
                    </a:moveTo>
                    <a:lnTo>
                      <a:pt x="1919" y="14"/>
                    </a:lnTo>
                    <a:lnTo>
                      <a:pt x="1923" y="14"/>
                    </a:lnTo>
                    <a:lnTo>
                      <a:pt x="1916" y="14"/>
                    </a:lnTo>
                    <a:close/>
                    <a:moveTo>
                      <a:pt x="2136" y="14"/>
                    </a:moveTo>
                    <a:lnTo>
                      <a:pt x="2157" y="15"/>
                    </a:lnTo>
                    <a:lnTo>
                      <a:pt x="2147" y="18"/>
                    </a:lnTo>
                    <a:lnTo>
                      <a:pt x="2149" y="16"/>
                    </a:lnTo>
                    <a:lnTo>
                      <a:pt x="2139" y="16"/>
                    </a:lnTo>
                    <a:lnTo>
                      <a:pt x="2139" y="15"/>
                    </a:lnTo>
                    <a:lnTo>
                      <a:pt x="2136" y="14"/>
                    </a:lnTo>
                    <a:close/>
                    <a:moveTo>
                      <a:pt x="2206" y="40"/>
                    </a:moveTo>
                    <a:lnTo>
                      <a:pt x="2206" y="42"/>
                    </a:lnTo>
                    <a:lnTo>
                      <a:pt x="2199" y="42"/>
                    </a:lnTo>
                    <a:lnTo>
                      <a:pt x="2206" y="40"/>
                    </a:lnTo>
                    <a:close/>
                    <a:moveTo>
                      <a:pt x="1934" y="63"/>
                    </a:moveTo>
                    <a:lnTo>
                      <a:pt x="1927" y="63"/>
                    </a:lnTo>
                    <a:lnTo>
                      <a:pt x="1934" y="61"/>
                    </a:lnTo>
                    <a:lnTo>
                      <a:pt x="1927" y="61"/>
                    </a:lnTo>
                    <a:lnTo>
                      <a:pt x="1927" y="60"/>
                    </a:lnTo>
                    <a:lnTo>
                      <a:pt x="1925" y="60"/>
                    </a:lnTo>
                    <a:lnTo>
                      <a:pt x="1926" y="59"/>
                    </a:lnTo>
                    <a:lnTo>
                      <a:pt x="1931" y="61"/>
                    </a:lnTo>
                    <a:lnTo>
                      <a:pt x="1933" y="59"/>
                    </a:lnTo>
                    <a:lnTo>
                      <a:pt x="1932" y="58"/>
                    </a:lnTo>
                    <a:lnTo>
                      <a:pt x="1933" y="57"/>
                    </a:lnTo>
                    <a:lnTo>
                      <a:pt x="1939" y="58"/>
                    </a:lnTo>
                    <a:lnTo>
                      <a:pt x="1936" y="57"/>
                    </a:lnTo>
                    <a:lnTo>
                      <a:pt x="1940" y="55"/>
                    </a:lnTo>
                    <a:lnTo>
                      <a:pt x="1938" y="55"/>
                    </a:lnTo>
                    <a:lnTo>
                      <a:pt x="1953" y="52"/>
                    </a:lnTo>
                    <a:lnTo>
                      <a:pt x="1952" y="51"/>
                    </a:lnTo>
                    <a:lnTo>
                      <a:pt x="1953" y="51"/>
                    </a:lnTo>
                    <a:lnTo>
                      <a:pt x="1956" y="51"/>
                    </a:lnTo>
                    <a:lnTo>
                      <a:pt x="1955" y="51"/>
                    </a:lnTo>
                    <a:lnTo>
                      <a:pt x="1956" y="51"/>
                    </a:lnTo>
                    <a:lnTo>
                      <a:pt x="1959" y="51"/>
                    </a:lnTo>
                    <a:lnTo>
                      <a:pt x="1957" y="50"/>
                    </a:lnTo>
                    <a:lnTo>
                      <a:pt x="1957" y="49"/>
                    </a:lnTo>
                    <a:lnTo>
                      <a:pt x="1969" y="50"/>
                    </a:lnTo>
                    <a:lnTo>
                      <a:pt x="1979" y="48"/>
                    </a:lnTo>
                    <a:lnTo>
                      <a:pt x="1988" y="45"/>
                    </a:lnTo>
                    <a:lnTo>
                      <a:pt x="1991" y="46"/>
                    </a:lnTo>
                    <a:lnTo>
                      <a:pt x="1988" y="45"/>
                    </a:lnTo>
                    <a:lnTo>
                      <a:pt x="1989" y="44"/>
                    </a:lnTo>
                    <a:lnTo>
                      <a:pt x="2002" y="42"/>
                    </a:lnTo>
                    <a:lnTo>
                      <a:pt x="2011" y="44"/>
                    </a:lnTo>
                    <a:lnTo>
                      <a:pt x="2013" y="46"/>
                    </a:lnTo>
                    <a:lnTo>
                      <a:pt x="2010" y="49"/>
                    </a:lnTo>
                    <a:lnTo>
                      <a:pt x="2001" y="51"/>
                    </a:lnTo>
                    <a:lnTo>
                      <a:pt x="1980" y="55"/>
                    </a:lnTo>
                    <a:lnTo>
                      <a:pt x="1967" y="59"/>
                    </a:lnTo>
                    <a:lnTo>
                      <a:pt x="1965" y="58"/>
                    </a:lnTo>
                    <a:lnTo>
                      <a:pt x="1963" y="61"/>
                    </a:lnTo>
                    <a:lnTo>
                      <a:pt x="1957" y="61"/>
                    </a:lnTo>
                    <a:lnTo>
                      <a:pt x="1963" y="62"/>
                    </a:lnTo>
                    <a:lnTo>
                      <a:pt x="1961" y="63"/>
                    </a:lnTo>
                    <a:lnTo>
                      <a:pt x="1962" y="63"/>
                    </a:lnTo>
                    <a:lnTo>
                      <a:pt x="1961" y="63"/>
                    </a:lnTo>
                    <a:lnTo>
                      <a:pt x="1955" y="63"/>
                    </a:lnTo>
                    <a:lnTo>
                      <a:pt x="1959" y="64"/>
                    </a:lnTo>
                    <a:lnTo>
                      <a:pt x="1958" y="65"/>
                    </a:lnTo>
                    <a:lnTo>
                      <a:pt x="1953" y="64"/>
                    </a:lnTo>
                    <a:lnTo>
                      <a:pt x="1955" y="65"/>
                    </a:lnTo>
                    <a:lnTo>
                      <a:pt x="1955" y="67"/>
                    </a:lnTo>
                    <a:lnTo>
                      <a:pt x="1947" y="66"/>
                    </a:lnTo>
                    <a:lnTo>
                      <a:pt x="1951" y="67"/>
                    </a:lnTo>
                    <a:lnTo>
                      <a:pt x="1953" y="69"/>
                    </a:lnTo>
                    <a:lnTo>
                      <a:pt x="1950" y="69"/>
                    </a:lnTo>
                    <a:lnTo>
                      <a:pt x="1951" y="70"/>
                    </a:lnTo>
                    <a:lnTo>
                      <a:pt x="1950" y="70"/>
                    </a:lnTo>
                    <a:lnTo>
                      <a:pt x="1950" y="71"/>
                    </a:lnTo>
                    <a:lnTo>
                      <a:pt x="1943" y="69"/>
                    </a:lnTo>
                    <a:lnTo>
                      <a:pt x="1945" y="71"/>
                    </a:lnTo>
                    <a:lnTo>
                      <a:pt x="1942" y="71"/>
                    </a:lnTo>
                    <a:lnTo>
                      <a:pt x="1949" y="72"/>
                    </a:lnTo>
                    <a:lnTo>
                      <a:pt x="1949" y="74"/>
                    </a:lnTo>
                    <a:lnTo>
                      <a:pt x="1946" y="72"/>
                    </a:lnTo>
                    <a:lnTo>
                      <a:pt x="1939" y="72"/>
                    </a:lnTo>
                    <a:lnTo>
                      <a:pt x="1945" y="72"/>
                    </a:lnTo>
                    <a:lnTo>
                      <a:pt x="1946" y="74"/>
                    </a:lnTo>
                    <a:lnTo>
                      <a:pt x="1948" y="74"/>
                    </a:lnTo>
                    <a:lnTo>
                      <a:pt x="1947" y="75"/>
                    </a:lnTo>
                    <a:lnTo>
                      <a:pt x="1941" y="74"/>
                    </a:lnTo>
                    <a:lnTo>
                      <a:pt x="1946" y="76"/>
                    </a:lnTo>
                    <a:lnTo>
                      <a:pt x="1944" y="78"/>
                    </a:lnTo>
                    <a:lnTo>
                      <a:pt x="1936" y="76"/>
                    </a:lnTo>
                    <a:lnTo>
                      <a:pt x="1937" y="78"/>
                    </a:lnTo>
                    <a:lnTo>
                      <a:pt x="1930" y="76"/>
                    </a:lnTo>
                    <a:lnTo>
                      <a:pt x="1927" y="77"/>
                    </a:lnTo>
                    <a:lnTo>
                      <a:pt x="1924" y="78"/>
                    </a:lnTo>
                    <a:lnTo>
                      <a:pt x="1923" y="78"/>
                    </a:lnTo>
                    <a:lnTo>
                      <a:pt x="1923" y="77"/>
                    </a:lnTo>
                    <a:lnTo>
                      <a:pt x="1924" y="76"/>
                    </a:lnTo>
                    <a:lnTo>
                      <a:pt x="1930" y="74"/>
                    </a:lnTo>
                    <a:lnTo>
                      <a:pt x="1921" y="75"/>
                    </a:lnTo>
                    <a:lnTo>
                      <a:pt x="1918" y="73"/>
                    </a:lnTo>
                    <a:lnTo>
                      <a:pt x="1925" y="71"/>
                    </a:lnTo>
                    <a:lnTo>
                      <a:pt x="1923" y="71"/>
                    </a:lnTo>
                    <a:lnTo>
                      <a:pt x="1925" y="69"/>
                    </a:lnTo>
                    <a:lnTo>
                      <a:pt x="1933" y="70"/>
                    </a:lnTo>
                    <a:lnTo>
                      <a:pt x="1925" y="69"/>
                    </a:lnTo>
                    <a:lnTo>
                      <a:pt x="1931" y="69"/>
                    </a:lnTo>
                    <a:lnTo>
                      <a:pt x="1926" y="68"/>
                    </a:lnTo>
                    <a:lnTo>
                      <a:pt x="1927" y="67"/>
                    </a:lnTo>
                    <a:lnTo>
                      <a:pt x="1933" y="67"/>
                    </a:lnTo>
                    <a:lnTo>
                      <a:pt x="1927" y="65"/>
                    </a:lnTo>
                    <a:lnTo>
                      <a:pt x="1934" y="63"/>
                    </a:lnTo>
                    <a:close/>
                    <a:moveTo>
                      <a:pt x="2332" y="47"/>
                    </a:moveTo>
                    <a:lnTo>
                      <a:pt x="2325" y="45"/>
                    </a:lnTo>
                    <a:lnTo>
                      <a:pt x="2328" y="45"/>
                    </a:lnTo>
                    <a:lnTo>
                      <a:pt x="2332" y="46"/>
                    </a:lnTo>
                    <a:lnTo>
                      <a:pt x="2332" y="47"/>
                    </a:lnTo>
                    <a:close/>
                    <a:moveTo>
                      <a:pt x="2219" y="50"/>
                    </a:moveTo>
                    <a:lnTo>
                      <a:pt x="2218" y="48"/>
                    </a:lnTo>
                    <a:lnTo>
                      <a:pt x="2220" y="48"/>
                    </a:lnTo>
                    <a:lnTo>
                      <a:pt x="2219" y="50"/>
                    </a:lnTo>
                    <a:close/>
                    <a:moveTo>
                      <a:pt x="2217" y="51"/>
                    </a:moveTo>
                    <a:lnTo>
                      <a:pt x="2208" y="50"/>
                    </a:lnTo>
                    <a:lnTo>
                      <a:pt x="2215" y="48"/>
                    </a:lnTo>
                    <a:lnTo>
                      <a:pt x="2218" y="49"/>
                    </a:lnTo>
                    <a:lnTo>
                      <a:pt x="2218" y="50"/>
                    </a:lnTo>
                    <a:lnTo>
                      <a:pt x="2215" y="49"/>
                    </a:lnTo>
                    <a:lnTo>
                      <a:pt x="2217" y="51"/>
                    </a:lnTo>
                    <a:close/>
                    <a:moveTo>
                      <a:pt x="2118" y="57"/>
                    </a:moveTo>
                    <a:lnTo>
                      <a:pt x="2118" y="57"/>
                    </a:lnTo>
                    <a:lnTo>
                      <a:pt x="2120" y="58"/>
                    </a:lnTo>
                    <a:lnTo>
                      <a:pt x="2118" y="58"/>
                    </a:lnTo>
                    <a:lnTo>
                      <a:pt x="2120" y="59"/>
                    </a:lnTo>
                    <a:lnTo>
                      <a:pt x="2114" y="58"/>
                    </a:lnTo>
                    <a:lnTo>
                      <a:pt x="2118" y="57"/>
                    </a:lnTo>
                    <a:close/>
                    <a:moveTo>
                      <a:pt x="2159" y="61"/>
                    </a:moveTo>
                    <a:lnTo>
                      <a:pt x="2160" y="62"/>
                    </a:lnTo>
                    <a:lnTo>
                      <a:pt x="2158" y="62"/>
                    </a:lnTo>
                    <a:lnTo>
                      <a:pt x="2159" y="63"/>
                    </a:lnTo>
                    <a:lnTo>
                      <a:pt x="2154" y="62"/>
                    </a:lnTo>
                    <a:lnTo>
                      <a:pt x="2159" y="61"/>
                    </a:lnTo>
                    <a:close/>
                    <a:moveTo>
                      <a:pt x="2156" y="67"/>
                    </a:moveTo>
                    <a:lnTo>
                      <a:pt x="2153" y="67"/>
                    </a:lnTo>
                    <a:lnTo>
                      <a:pt x="2154" y="66"/>
                    </a:lnTo>
                    <a:lnTo>
                      <a:pt x="2158" y="66"/>
                    </a:lnTo>
                    <a:lnTo>
                      <a:pt x="2156" y="67"/>
                    </a:lnTo>
                    <a:close/>
                    <a:moveTo>
                      <a:pt x="2361" y="71"/>
                    </a:moveTo>
                    <a:lnTo>
                      <a:pt x="2349" y="68"/>
                    </a:lnTo>
                    <a:lnTo>
                      <a:pt x="2352" y="68"/>
                    </a:lnTo>
                    <a:lnTo>
                      <a:pt x="2351" y="66"/>
                    </a:lnTo>
                    <a:lnTo>
                      <a:pt x="2361" y="67"/>
                    </a:lnTo>
                    <a:lnTo>
                      <a:pt x="2363" y="67"/>
                    </a:lnTo>
                    <a:lnTo>
                      <a:pt x="2361" y="71"/>
                    </a:lnTo>
                    <a:close/>
                    <a:moveTo>
                      <a:pt x="2133" y="70"/>
                    </a:moveTo>
                    <a:lnTo>
                      <a:pt x="2135" y="71"/>
                    </a:lnTo>
                    <a:lnTo>
                      <a:pt x="2134" y="71"/>
                    </a:lnTo>
                    <a:lnTo>
                      <a:pt x="2132" y="71"/>
                    </a:lnTo>
                    <a:lnTo>
                      <a:pt x="2133" y="70"/>
                    </a:lnTo>
                    <a:close/>
                    <a:moveTo>
                      <a:pt x="2579" y="72"/>
                    </a:moveTo>
                    <a:lnTo>
                      <a:pt x="2590" y="72"/>
                    </a:lnTo>
                    <a:lnTo>
                      <a:pt x="2601" y="76"/>
                    </a:lnTo>
                    <a:lnTo>
                      <a:pt x="2606" y="78"/>
                    </a:lnTo>
                    <a:lnTo>
                      <a:pt x="2581" y="76"/>
                    </a:lnTo>
                    <a:lnTo>
                      <a:pt x="2575" y="77"/>
                    </a:lnTo>
                    <a:lnTo>
                      <a:pt x="2579" y="75"/>
                    </a:lnTo>
                    <a:lnTo>
                      <a:pt x="2579" y="72"/>
                    </a:lnTo>
                    <a:close/>
                    <a:moveTo>
                      <a:pt x="2483" y="86"/>
                    </a:moveTo>
                    <a:lnTo>
                      <a:pt x="2485" y="88"/>
                    </a:lnTo>
                    <a:lnTo>
                      <a:pt x="2470" y="84"/>
                    </a:lnTo>
                    <a:lnTo>
                      <a:pt x="2449" y="82"/>
                    </a:lnTo>
                    <a:lnTo>
                      <a:pt x="2454" y="82"/>
                    </a:lnTo>
                    <a:lnTo>
                      <a:pt x="2453" y="79"/>
                    </a:lnTo>
                    <a:lnTo>
                      <a:pt x="2455" y="79"/>
                    </a:lnTo>
                    <a:lnTo>
                      <a:pt x="2449" y="77"/>
                    </a:lnTo>
                    <a:lnTo>
                      <a:pt x="2447" y="74"/>
                    </a:lnTo>
                    <a:lnTo>
                      <a:pt x="2452" y="74"/>
                    </a:lnTo>
                    <a:lnTo>
                      <a:pt x="2449" y="73"/>
                    </a:lnTo>
                    <a:lnTo>
                      <a:pt x="2453" y="73"/>
                    </a:lnTo>
                    <a:lnTo>
                      <a:pt x="2465" y="76"/>
                    </a:lnTo>
                    <a:lnTo>
                      <a:pt x="2467" y="77"/>
                    </a:lnTo>
                    <a:lnTo>
                      <a:pt x="2470" y="76"/>
                    </a:lnTo>
                    <a:lnTo>
                      <a:pt x="2471" y="77"/>
                    </a:lnTo>
                    <a:lnTo>
                      <a:pt x="2473" y="77"/>
                    </a:lnTo>
                    <a:lnTo>
                      <a:pt x="2477" y="79"/>
                    </a:lnTo>
                    <a:lnTo>
                      <a:pt x="2479" y="80"/>
                    </a:lnTo>
                    <a:lnTo>
                      <a:pt x="2479" y="82"/>
                    </a:lnTo>
                    <a:lnTo>
                      <a:pt x="2483" y="86"/>
                    </a:lnTo>
                    <a:close/>
                    <a:moveTo>
                      <a:pt x="2484" y="86"/>
                    </a:moveTo>
                    <a:lnTo>
                      <a:pt x="2483" y="86"/>
                    </a:lnTo>
                    <a:lnTo>
                      <a:pt x="2481" y="84"/>
                    </a:lnTo>
                    <a:lnTo>
                      <a:pt x="2479" y="82"/>
                    </a:lnTo>
                    <a:lnTo>
                      <a:pt x="2480" y="80"/>
                    </a:lnTo>
                    <a:lnTo>
                      <a:pt x="2475" y="77"/>
                    </a:lnTo>
                    <a:lnTo>
                      <a:pt x="2476" y="76"/>
                    </a:lnTo>
                    <a:lnTo>
                      <a:pt x="2484" y="76"/>
                    </a:lnTo>
                    <a:lnTo>
                      <a:pt x="2489" y="77"/>
                    </a:lnTo>
                    <a:lnTo>
                      <a:pt x="2489" y="78"/>
                    </a:lnTo>
                    <a:lnTo>
                      <a:pt x="2495" y="78"/>
                    </a:lnTo>
                    <a:lnTo>
                      <a:pt x="2496" y="80"/>
                    </a:lnTo>
                    <a:lnTo>
                      <a:pt x="2498" y="80"/>
                    </a:lnTo>
                    <a:lnTo>
                      <a:pt x="2485" y="86"/>
                    </a:lnTo>
                    <a:lnTo>
                      <a:pt x="2487" y="87"/>
                    </a:lnTo>
                    <a:lnTo>
                      <a:pt x="2484" y="86"/>
                    </a:lnTo>
                    <a:close/>
                    <a:moveTo>
                      <a:pt x="1918" y="86"/>
                    </a:moveTo>
                    <a:lnTo>
                      <a:pt x="1919" y="85"/>
                    </a:lnTo>
                    <a:lnTo>
                      <a:pt x="1917" y="85"/>
                    </a:lnTo>
                    <a:lnTo>
                      <a:pt x="1920" y="85"/>
                    </a:lnTo>
                    <a:lnTo>
                      <a:pt x="1914" y="84"/>
                    </a:lnTo>
                    <a:lnTo>
                      <a:pt x="1920" y="82"/>
                    </a:lnTo>
                    <a:lnTo>
                      <a:pt x="1918" y="82"/>
                    </a:lnTo>
                    <a:lnTo>
                      <a:pt x="1919" y="80"/>
                    </a:lnTo>
                    <a:lnTo>
                      <a:pt x="1918" y="79"/>
                    </a:lnTo>
                    <a:lnTo>
                      <a:pt x="1921" y="78"/>
                    </a:lnTo>
                    <a:lnTo>
                      <a:pt x="1925" y="78"/>
                    </a:lnTo>
                    <a:lnTo>
                      <a:pt x="1929" y="76"/>
                    </a:lnTo>
                    <a:lnTo>
                      <a:pt x="1943" y="80"/>
                    </a:lnTo>
                    <a:lnTo>
                      <a:pt x="1937" y="82"/>
                    </a:lnTo>
                    <a:lnTo>
                      <a:pt x="1942" y="82"/>
                    </a:lnTo>
                    <a:lnTo>
                      <a:pt x="1936" y="84"/>
                    </a:lnTo>
                    <a:lnTo>
                      <a:pt x="1941" y="84"/>
                    </a:lnTo>
                    <a:lnTo>
                      <a:pt x="1936" y="87"/>
                    </a:lnTo>
                    <a:lnTo>
                      <a:pt x="1938" y="87"/>
                    </a:lnTo>
                    <a:lnTo>
                      <a:pt x="1940" y="89"/>
                    </a:lnTo>
                    <a:lnTo>
                      <a:pt x="1940" y="92"/>
                    </a:lnTo>
                    <a:lnTo>
                      <a:pt x="1942" y="92"/>
                    </a:lnTo>
                    <a:lnTo>
                      <a:pt x="1952" y="100"/>
                    </a:lnTo>
                    <a:lnTo>
                      <a:pt x="1965" y="104"/>
                    </a:lnTo>
                    <a:lnTo>
                      <a:pt x="1965" y="106"/>
                    </a:lnTo>
                    <a:lnTo>
                      <a:pt x="1956" y="104"/>
                    </a:lnTo>
                    <a:lnTo>
                      <a:pt x="1954" y="105"/>
                    </a:lnTo>
                    <a:lnTo>
                      <a:pt x="1957" y="106"/>
                    </a:lnTo>
                    <a:lnTo>
                      <a:pt x="1952" y="106"/>
                    </a:lnTo>
                    <a:lnTo>
                      <a:pt x="1948" y="104"/>
                    </a:lnTo>
                    <a:lnTo>
                      <a:pt x="1947" y="106"/>
                    </a:lnTo>
                    <a:lnTo>
                      <a:pt x="1940" y="104"/>
                    </a:lnTo>
                    <a:lnTo>
                      <a:pt x="1942" y="106"/>
                    </a:lnTo>
                    <a:lnTo>
                      <a:pt x="1932" y="104"/>
                    </a:lnTo>
                    <a:lnTo>
                      <a:pt x="1933" y="102"/>
                    </a:lnTo>
                    <a:lnTo>
                      <a:pt x="1931" y="101"/>
                    </a:lnTo>
                    <a:lnTo>
                      <a:pt x="1936" y="100"/>
                    </a:lnTo>
                    <a:lnTo>
                      <a:pt x="1930" y="99"/>
                    </a:lnTo>
                    <a:lnTo>
                      <a:pt x="1932" y="96"/>
                    </a:lnTo>
                    <a:lnTo>
                      <a:pt x="1930" y="99"/>
                    </a:lnTo>
                    <a:lnTo>
                      <a:pt x="1927" y="97"/>
                    </a:lnTo>
                    <a:lnTo>
                      <a:pt x="1927" y="96"/>
                    </a:lnTo>
                    <a:lnTo>
                      <a:pt x="1924" y="97"/>
                    </a:lnTo>
                    <a:lnTo>
                      <a:pt x="1921" y="95"/>
                    </a:lnTo>
                    <a:lnTo>
                      <a:pt x="1916" y="96"/>
                    </a:lnTo>
                    <a:lnTo>
                      <a:pt x="1911" y="94"/>
                    </a:lnTo>
                    <a:lnTo>
                      <a:pt x="1910" y="90"/>
                    </a:lnTo>
                    <a:lnTo>
                      <a:pt x="1917" y="90"/>
                    </a:lnTo>
                    <a:lnTo>
                      <a:pt x="1918" y="86"/>
                    </a:lnTo>
                    <a:close/>
                    <a:moveTo>
                      <a:pt x="2082" y="80"/>
                    </a:moveTo>
                    <a:lnTo>
                      <a:pt x="2084" y="83"/>
                    </a:lnTo>
                    <a:lnTo>
                      <a:pt x="2078" y="80"/>
                    </a:lnTo>
                    <a:lnTo>
                      <a:pt x="2082" y="80"/>
                    </a:lnTo>
                    <a:close/>
                    <a:moveTo>
                      <a:pt x="2489" y="85"/>
                    </a:moveTo>
                    <a:lnTo>
                      <a:pt x="2496" y="84"/>
                    </a:lnTo>
                    <a:lnTo>
                      <a:pt x="2504" y="84"/>
                    </a:lnTo>
                    <a:lnTo>
                      <a:pt x="2489" y="85"/>
                    </a:lnTo>
                    <a:close/>
                    <a:moveTo>
                      <a:pt x="2487" y="87"/>
                    </a:moveTo>
                    <a:lnTo>
                      <a:pt x="2494" y="85"/>
                    </a:lnTo>
                    <a:lnTo>
                      <a:pt x="2507" y="86"/>
                    </a:lnTo>
                    <a:lnTo>
                      <a:pt x="2511" y="88"/>
                    </a:lnTo>
                    <a:lnTo>
                      <a:pt x="2511" y="89"/>
                    </a:lnTo>
                    <a:lnTo>
                      <a:pt x="2513" y="89"/>
                    </a:lnTo>
                    <a:lnTo>
                      <a:pt x="2508" y="90"/>
                    </a:lnTo>
                    <a:lnTo>
                      <a:pt x="2495" y="87"/>
                    </a:lnTo>
                    <a:lnTo>
                      <a:pt x="2487" y="87"/>
                    </a:lnTo>
                    <a:close/>
                    <a:moveTo>
                      <a:pt x="2104" y="88"/>
                    </a:moveTo>
                    <a:lnTo>
                      <a:pt x="2108" y="85"/>
                    </a:lnTo>
                    <a:lnTo>
                      <a:pt x="2115" y="86"/>
                    </a:lnTo>
                    <a:lnTo>
                      <a:pt x="2112" y="88"/>
                    </a:lnTo>
                    <a:lnTo>
                      <a:pt x="2104" y="88"/>
                    </a:lnTo>
                    <a:close/>
                    <a:moveTo>
                      <a:pt x="1927" y="102"/>
                    </a:moveTo>
                    <a:lnTo>
                      <a:pt x="1919" y="98"/>
                    </a:lnTo>
                    <a:lnTo>
                      <a:pt x="1923" y="97"/>
                    </a:lnTo>
                    <a:lnTo>
                      <a:pt x="1927" y="99"/>
                    </a:lnTo>
                    <a:lnTo>
                      <a:pt x="1927" y="101"/>
                    </a:lnTo>
                    <a:lnTo>
                      <a:pt x="1929" y="102"/>
                    </a:lnTo>
                    <a:lnTo>
                      <a:pt x="1927" y="102"/>
                    </a:lnTo>
                    <a:close/>
                    <a:moveTo>
                      <a:pt x="2168" y="107"/>
                    </a:moveTo>
                    <a:lnTo>
                      <a:pt x="2166" y="104"/>
                    </a:lnTo>
                    <a:lnTo>
                      <a:pt x="2168" y="104"/>
                    </a:lnTo>
                    <a:lnTo>
                      <a:pt x="2168" y="105"/>
                    </a:lnTo>
                    <a:lnTo>
                      <a:pt x="2169" y="107"/>
                    </a:lnTo>
                    <a:lnTo>
                      <a:pt x="2168" y="107"/>
                    </a:lnTo>
                    <a:close/>
                    <a:moveTo>
                      <a:pt x="2861" y="115"/>
                    </a:moveTo>
                    <a:lnTo>
                      <a:pt x="2863" y="117"/>
                    </a:lnTo>
                    <a:lnTo>
                      <a:pt x="2860" y="117"/>
                    </a:lnTo>
                    <a:lnTo>
                      <a:pt x="2847" y="114"/>
                    </a:lnTo>
                    <a:lnTo>
                      <a:pt x="2849" y="111"/>
                    </a:lnTo>
                    <a:lnTo>
                      <a:pt x="2859" y="113"/>
                    </a:lnTo>
                    <a:lnTo>
                      <a:pt x="2861" y="115"/>
                    </a:lnTo>
                    <a:close/>
                    <a:moveTo>
                      <a:pt x="2803" y="119"/>
                    </a:moveTo>
                    <a:lnTo>
                      <a:pt x="2800" y="117"/>
                    </a:lnTo>
                    <a:lnTo>
                      <a:pt x="2802" y="117"/>
                    </a:lnTo>
                    <a:lnTo>
                      <a:pt x="2804" y="118"/>
                    </a:lnTo>
                    <a:lnTo>
                      <a:pt x="2803" y="119"/>
                    </a:lnTo>
                    <a:close/>
                    <a:moveTo>
                      <a:pt x="2810" y="124"/>
                    </a:moveTo>
                    <a:lnTo>
                      <a:pt x="2809" y="123"/>
                    </a:lnTo>
                    <a:lnTo>
                      <a:pt x="2805" y="121"/>
                    </a:lnTo>
                    <a:lnTo>
                      <a:pt x="2799" y="118"/>
                    </a:lnTo>
                    <a:lnTo>
                      <a:pt x="2801" y="117"/>
                    </a:lnTo>
                    <a:lnTo>
                      <a:pt x="2804" y="120"/>
                    </a:lnTo>
                    <a:lnTo>
                      <a:pt x="2810" y="123"/>
                    </a:lnTo>
                    <a:lnTo>
                      <a:pt x="2810" y="124"/>
                    </a:lnTo>
                    <a:close/>
                    <a:moveTo>
                      <a:pt x="1811" y="164"/>
                    </a:moveTo>
                    <a:lnTo>
                      <a:pt x="1812" y="166"/>
                    </a:lnTo>
                    <a:lnTo>
                      <a:pt x="1809" y="165"/>
                    </a:lnTo>
                    <a:lnTo>
                      <a:pt x="1811" y="164"/>
                    </a:lnTo>
                    <a:close/>
                    <a:moveTo>
                      <a:pt x="1851" y="169"/>
                    </a:moveTo>
                    <a:lnTo>
                      <a:pt x="1853" y="171"/>
                    </a:lnTo>
                    <a:lnTo>
                      <a:pt x="1851" y="170"/>
                    </a:lnTo>
                    <a:lnTo>
                      <a:pt x="1849" y="170"/>
                    </a:lnTo>
                    <a:lnTo>
                      <a:pt x="1851" y="169"/>
                    </a:lnTo>
                    <a:close/>
                    <a:moveTo>
                      <a:pt x="1723" y="288"/>
                    </a:moveTo>
                    <a:lnTo>
                      <a:pt x="1695" y="288"/>
                    </a:lnTo>
                    <a:lnTo>
                      <a:pt x="1700" y="285"/>
                    </a:lnTo>
                    <a:lnTo>
                      <a:pt x="1696" y="285"/>
                    </a:lnTo>
                    <a:lnTo>
                      <a:pt x="1696" y="282"/>
                    </a:lnTo>
                    <a:lnTo>
                      <a:pt x="1700" y="282"/>
                    </a:lnTo>
                    <a:lnTo>
                      <a:pt x="1705" y="278"/>
                    </a:lnTo>
                    <a:lnTo>
                      <a:pt x="1701" y="282"/>
                    </a:lnTo>
                    <a:lnTo>
                      <a:pt x="1704" y="282"/>
                    </a:lnTo>
                    <a:lnTo>
                      <a:pt x="1707" y="282"/>
                    </a:lnTo>
                    <a:lnTo>
                      <a:pt x="1707" y="278"/>
                    </a:lnTo>
                    <a:lnTo>
                      <a:pt x="1720" y="280"/>
                    </a:lnTo>
                    <a:lnTo>
                      <a:pt x="1723" y="283"/>
                    </a:lnTo>
                    <a:lnTo>
                      <a:pt x="1722" y="284"/>
                    </a:lnTo>
                    <a:lnTo>
                      <a:pt x="1723" y="288"/>
                    </a:lnTo>
                    <a:close/>
                    <a:moveTo>
                      <a:pt x="1694" y="288"/>
                    </a:moveTo>
                    <a:lnTo>
                      <a:pt x="1694" y="287"/>
                    </a:lnTo>
                    <a:lnTo>
                      <a:pt x="1695" y="286"/>
                    </a:lnTo>
                    <a:lnTo>
                      <a:pt x="1694" y="288"/>
                    </a:lnTo>
                    <a:close/>
                    <a:moveTo>
                      <a:pt x="3000" y="341"/>
                    </a:moveTo>
                    <a:lnTo>
                      <a:pt x="2998" y="337"/>
                    </a:lnTo>
                    <a:lnTo>
                      <a:pt x="3001" y="336"/>
                    </a:lnTo>
                    <a:lnTo>
                      <a:pt x="3002" y="332"/>
                    </a:lnTo>
                    <a:lnTo>
                      <a:pt x="3004" y="334"/>
                    </a:lnTo>
                    <a:lnTo>
                      <a:pt x="3004" y="338"/>
                    </a:lnTo>
                    <a:lnTo>
                      <a:pt x="3000" y="341"/>
                    </a:lnTo>
                    <a:close/>
                    <a:moveTo>
                      <a:pt x="3002" y="350"/>
                    </a:moveTo>
                    <a:lnTo>
                      <a:pt x="3001" y="348"/>
                    </a:lnTo>
                    <a:lnTo>
                      <a:pt x="3002" y="346"/>
                    </a:lnTo>
                    <a:lnTo>
                      <a:pt x="3004" y="350"/>
                    </a:lnTo>
                    <a:lnTo>
                      <a:pt x="3002" y="350"/>
                    </a:lnTo>
                    <a:close/>
                    <a:moveTo>
                      <a:pt x="2987" y="395"/>
                    </a:moveTo>
                    <a:lnTo>
                      <a:pt x="2988" y="391"/>
                    </a:lnTo>
                    <a:lnTo>
                      <a:pt x="2992" y="388"/>
                    </a:lnTo>
                    <a:lnTo>
                      <a:pt x="2990" y="393"/>
                    </a:lnTo>
                    <a:lnTo>
                      <a:pt x="2987" y="395"/>
                    </a:lnTo>
                    <a:close/>
                    <a:moveTo>
                      <a:pt x="2972" y="410"/>
                    </a:moveTo>
                    <a:lnTo>
                      <a:pt x="2971" y="406"/>
                    </a:lnTo>
                    <a:lnTo>
                      <a:pt x="2975" y="400"/>
                    </a:lnTo>
                    <a:lnTo>
                      <a:pt x="2973" y="398"/>
                    </a:lnTo>
                    <a:lnTo>
                      <a:pt x="2976" y="399"/>
                    </a:lnTo>
                    <a:lnTo>
                      <a:pt x="2982" y="397"/>
                    </a:lnTo>
                    <a:lnTo>
                      <a:pt x="2983" y="398"/>
                    </a:lnTo>
                    <a:lnTo>
                      <a:pt x="2976" y="404"/>
                    </a:lnTo>
                    <a:lnTo>
                      <a:pt x="2974" y="404"/>
                    </a:lnTo>
                    <a:lnTo>
                      <a:pt x="2972" y="410"/>
                    </a:lnTo>
                    <a:close/>
                    <a:moveTo>
                      <a:pt x="2964" y="409"/>
                    </a:moveTo>
                    <a:lnTo>
                      <a:pt x="2969" y="410"/>
                    </a:lnTo>
                    <a:lnTo>
                      <a:pt x="2965" y="414"/>
                    </a:lnTo>
                    <a:lnTo>
                      <a:pt x="2965" y="420"/>
                    </a:lnTo>
                    <a:lnTo>
                      <a:pt x="2964" y="419"/>
                    </a:lnTo>
                    <a:lnTo>
                      <a:pt x="2964" y="409"/>
                    </a:lnTo>
                    <a:close/>
                    <a:moveTo>
                      <a:pt x="1900" y="1"/>
                    </a:moveTo>
                    <a:lnTo>
                      <a:pt x="1898" y="1"/>
                    </a:lnTo>
                    <a:lnTo>
                      <a:pt x="1898" y="0"/>
                    </a:lnTo>
                    <a:lnTo>
                      <a:pt x="1908" y="0"/>
                    </a:lnTo>
                    <a:lnTo>
                      <a:pt x="1900" y="1"/>
                    </a:lnTo>
                    <a:close/>
                    <a:moveTo>
                      <a:pt x="1902" y="4"/>
                    </a:moveTo>
                    <a:lnTo>
                      <a:pt x="1892" y="3"/>
                    </a:lnTo>
                    <a:lnTo>
                      <a:pt x="1898" y="3"/>
                    </a:lnTo>
                    <a:lnTo>
                      <a:pt x="1904" y="3"/>
                    </a:lnTo>
                    <a:lnTo>
                      <a:pt x="1902" y="4"/>
                    </a:lnTo>
                    <a:close/>
                    <a:moveTo>
                      <a:pt x="1885" y="5"/>
                    </a:moveTo>
                    <a:lnTo>
                      <a:pt x="1885" y="4"/>
                    </a:lnTo>
                    <a:lnTo>
                      <a:pt x="1892" y="4"/>
                    </a:lnTo>
                    <a:lnTo>
                      <a:pt x="1890" y="4"/>
                    </a:lnTo>
                    <a:lnTo>
                      <a:pt x="1901" y="4"/>
                    </a:lnTo>
                    <a:lnTo>
                      <a:pt x="1893" y="5"/>
                    </a:lnTo>
                    <a:lnTo>
                      <a:pt x="1885" y="5"/>
                    </a:lnTo>
                    <a:close/>
                    <a:moveTo>
                      <a:pt x="1935" y="8"/>
                    </a:moveTo>
                    <a:lnTo>
                      <a:pt x="1945" y="6"/>
                    </a:lnTo>
                    <a:lnTo>
                      <a:pt x="1946" y="5"/>
                    </a:lnTo>
                    <a:lnTo>
                      <a:pt x="1952" y="6"/>
                    </a:lnTo>
                    <a:lnTo>
                      <a:pt x="1954" y="7"/>
                    </a:lnTo>
                    <a:lnTo>
                      <a:pt x="1940" y="9"/>
                    </a:lnTo>
                    <a:lnTo>
                      <a:pt x="1935" y="8"/>
                    </a:lnTo>
                    <a:close/>
                    <a:moveTo>
                      <a:pt x="1890" y="6"/>
                    </a:moveTo>
                    <a:lnTo>
                      <a:pt x="1906" y="7"/>
                    </a:lnTo>
                    <a:lnTo>
                      <a:pt x="1902" y="8"/>
                    </a:lnTo>
                    <a:lnTo>
                      <a:pt x="1890" y="6"/>
                    </a:lnTo>
                    <a:close/>
                    <a:moveTo>
                      <a:pt x="1918" y="6"/>
                    </a:moveTo>
                    <a:lnTo>
                      <a:pt x="1927" y="6"/>
                    </a:lnTo>
                    <a:lnTo>
                      <a:pt x="1924" y="7"/>
                    </a:lnTo>
                    <a:lnTo>
                      <a:pt x="1918" y="6"/>
                    </a:lnTo>
                    <a:close/>
                    <a:moveTo>
                      <a:pt x="1879" y="6"/>
                    </a:moveTo>
                    <a:lnTo>
                      <a:pt x="1890" y="6"/>
                    </a:lnTo>
                    <a:lnTo>
                      <a:pt x="1903" y="8"/>
                    </a:lnTo>
                    <a:lnTo>
                      <a:pt x="1899" y="9"/>
                    </a:lnTo>
                    <a:lnTo>
                      <a:pt x="1879" y="6"/>
                    </a:lnTo>
                    <a:close/>
                    <a:moveTo>
                      <a:pt x="1916" y="10"/>
                    </a:moveTo>
                    <a:lnTo>
                      <a:pt x="1914" y="9"/>
                    </a:lnTo>
                    <a:lnTo>
                      <a:pt x="1916" y="8"/>
                    </a:lnTo>
                    <a:lnTo>
                      <a:pt x="1931" y="7"/>
                    </a:lnTo>
                    <a:lnTo>
                      <a:pt x="1934" y="8"/>
                    </a:lnTo>
                    <a:lnTo>
                      <a:pt x="1929" y="11"/>
                    </a:lnTo>
                    <a:lnTo>
                      <a:pt x="1916" y="10"/>
                    </a:lnTo>
                    <a:close/>
                    <a:moveTo>
                      <a:pt x="1906" y="14"/>
                    </a:moveTo>
                    <a:lnTo>
                      <a:pt x="1904" y="13"/>
                    </a:lnTo>
                    <a:lnTo>
                      <a:pt x="1902" y="11"/>
                    </a:lnTo>
                    <a:lnTo>
                      <a:pt x="1900" y="10"/>
                    </a:lnTo>
                    <a:lnTo>
                      <a:pt x="1908" y="10"/>
                    </a:lnTo>
                    <a:lnTo>
                      <a:pt x="1916" y="12"/>
                    </a:lnTo>
                    <a:lnTo>
                      <a:pt x="1910" y="12"/>
                    </a:lnTo>
                    <a:lnTo>
                      <a:pt x="1908" y="12"/>
                    </a:lnTo>
                    <a:lnTo>
                      <a:pt x="1912" y="13"/>
                    </a:lnTo>
                    <a:lnTo>
                      <a:pt x="1906" y="1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2025" name="Freeform 9"/>
              <p:cNvSpPr>
                <a:spLocks/>
              </p:cNvSpPr>
              <p:nvPr/>
            </p:nvSpPr>
            <p:spPr bwMode="auto">
              <a:xfrm>
                <a:off x="1939" y="706"/>
                <a:ext cx="23" cy="8"/>
              </a:xfrm>
              <a:custGeom>
                <a:avLst/>
                <a:gdLst>
                  <a:gd name="T0" fmla="*/ 8 w 23"/>
                  <a:gd name="T1" fmla="*/ 0 h 8"/>
                  <a:gd name="T2" fmla="*/ 20 w 23"/>
                  <a:gd name="T3" fmla="*/ 0 h 8"/>
                  <a:gd name="T4" fmla="*/ 23 w 23"/>
                  <a:gd name="T5" fmla="*/ 5 h 8"/>
                  <a:gd name="T6" fmla="*/ 16 w 23"/>
                  <a:gd name="T7" fmla="*/ 7 h 8"/>
                  <a:gd name="T8" fmla="*/ 2 w 23"/>
                  <a:gd name="T9" fmla="*/ 8 h 8"/>
                  <a:gd name="T10" fmla="*/ 0 w 23"/>
                  <a:gd name="T11" fmla="*/ 7 h 8"/>
                  <a:gd name="T12" fmla="*/ 4 w 23"/>
                  <a:gd name="T13" fmla="*/ 4 h 8"/>
                  <a:gd name="T14" fmla="*/ 8 w 23"/>
                  <a:gd name="T15" fmla="*/ 0 h 8"/>
                  <a:gd name="T16" fmla="*/ 0 60000 65536"/>
                  <a:gd name="T17" fmla="*/ 0 60000 65536"/>
                  <a:gd name="T18" fmla="*/ 0 60000 65536"/>
                  <a:gd name="T19" fmla="*/ 0 60000 65536"/>
                  <a:gd name="T20" fmla="*/ 0 60000 65536"/>
                  <a:gd name="T21" fmla="*/ 0 60000 65536"/>
                  <a:gd name="T22" fmla="*/ 0 60000 65536"/>
                  <a:gd name="T23" fmla="*/ 0 60000 65536"/>
                  <a:gd name="T24" fmla="*/ 0 w 23"/>
                  <a:gd name="T25" fmla="*/ 0 h 8"/>
                  <a:gd name="T26" fmla="*/ 23 w 23"/>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 h="8">
                    <a:moveTo>
                      <a:pt x="8" y="0"/>
                    </a:moveTo>
                    <a:lnTo>
                      <a:pt x="20" y="0"/>
                    </a:lnTo>
                    <a:lnTo>
                      <a:pt x="23" y="5"/>
                    </a:lnTo>
                    <a:lnTo>
                      <a:pt x="16" y="7"/>
                    </a:lnTo>
                    <a:lnTo>
                      <a:pt x="2" y="8"/>
                    </a:lnTo>
                    <a:lnTo>
                      <a:pt x="0" y="7"/>
                    </a:lnTo>
                    <a:lnTo>
                      <a:pt x="4" y="4"/>
                    </a:lnTo>
                    <a:lnTo>
                      <a:pt x="8" y="0"/>
                    </a:lnTo>
                    <a:close/>
                  </a:path>
                </a:pathLst>
              </a:custGeom>
              <a:solidFill>
                <a:srgbClr val="FFFF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2026" name="Freeform 10"/>
              <p:cNvSpPr>
                <a:spLocks/>
              </p:cNvSpPr>
              <p:nvPr/>
            </p:nvSpPr>
            <p:spPr bwMode="auto">
              <a:xfrm>
                <a:off x="1937" y="704"/>
                <a:ext cx="28" cy="12"/>
              </a:xfrm>
              <a:custGeom>
                <a:avLst/>
                <a:gdLst>
                  <a:gd name="T0" fmla="*/ 43 w 113"/>
                  <a:gd name="T1" fmla="*/ 0 h 49"/>
                  <a:gd name="T2" fmla="*/ 91 w 113"/>
                  <a:gd name="T3" fmla="*/ 0 h 49"/>
                  <a:gd name="T4" fmla="*/ 97 w 113"/>
                  <a:gd name="T5" fmla="*/ 4 h 49"/>
                  <a:gd name="T6" fmla="*/ 111 w 113"/>
                  <a:gd name="T7" fmla="*/ 21 h 49"/>
                  <a:gd name="T8" fmla="*/ 112 w 113"/>
                  <a:gd name="T9" fmla="*/ 28 h 49"/>
                  <a:gd name="T10" fmla="*/ 107 w 113"/>
                  <a:gd name="T11" fmla="*/ 34 h 49"/>
                  <a:gd name="T12" fmla="*/ 77 w 113"/>
                  <a:gd name="T13" fmla="*/ 42 h 49"/>
                  <a:gd name="T14" fmla="*/ 76 w 113"/>
                  <a:gd name="T15" fmla="*/ 43 h 49"/>
                  <a:gd name="T16" fmla="*/ 17 w 113"/>
                  <a:gd name="T17" fmla="*/ 48 h 49"/>
                  <a:gd name="T18" fmla="*/ 12 w 113"/>
                  <a:gd name="T19" fmla="*/ 47 h 49"/>
                  <a:gd name="T20" fmla="*/ 4 w 113"/>
                  <a:gd name="T21" fmla="*/ 41 h 49"/>
                  <a:gd name="T22" fmla="*/ 0 w 113"/>
                  <a:gd name="T23" fmla="*/ 35 h 49"/>
                  <a:gd name="T24" fmla="*/ 4 w 113"/>
                  <a:gd name="T25" fmla="*/ 28 h 49"/>
                  <a:gd name="T26" fmla="*/ 20 w 113"/>
                  <a:gd name="T27" fmla="*/ 17 h 49"/>
                  <a:gd name="T28" fmla="*/ 38 w 113"/>
                  <a:gd name="T29" fmla="*/ 2 h 49"/>
                  <a:gd name="T30" fmla="*/ 48 w 113"/>
                  <a:gd name="T31" fmla="*/ 15 h 49"/>
                  <a:gd name="T32" fmla="*/ 29 w 113"/>
                  <a:gd name="T33" fmla="*/ 29 h 49"/>
                  <a:gd name="T34" fmla="*/ 13 w 113"/>
                  <a:gd name="T35" fmla="*/ 41 h 49"/>
                  <a:gd name="T36" fmla="*/ 13 w 113"/>
                  <a:gd name="T37" fmla="*/ 28 h 49"/>
                  <a:gd name="T38" fmla="*/ 21 w 113"/>
                  <a:gd name="T39" fmla="*/ 34 h 49"/>
                  <a:gd name="T40" fmla="*/ 16 w 113"/>
                  <a:gd name="T41" fmla="*/ 32 h 49"/>
                  <a:gd name="T42" fmla="*/ 74 w 113"/>
                  <a:gd name="T43" fmla="*/ 27 h 49"/>
                  <a:gd name="T44" fmla="*/ 73 w 113"/>
                  <a:gd name="T45" fmla="*/ 27 h 49"/>
                  <a:gd name="T46" fmla="*/ 102 w 113"/>
                  <a:gd name="T47" fmla="*/ 18 h 49"/>
                  <a:gd name="T48" fmla="*/ 98 w 113"/>
                  <a:gd name="T49" fmla="*/ 31 h 49"/>
                  <a:gd name="T50" fmla="*/ 85 w 113"/>
                  <a:gd name="T51" fmla="*/ 13 h 49"/>
                  <a:gd name="T52" fmla="*/ 91 w 113"/>
                  <a:gd name="T53" fmla="*/ 16 h 49"/>
                  <a:gd name="T54" fmla="*/ 43 w 113"/>
                  <a:gd name="T55" fmla="*/ 16 h 49"/>
                  <a:gd name="T56" fmla="*/ 43 w 113"/>
                  <a:gd name="T57" fmla="*/ 0 h 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3"/>
                  <a:gd name="T88" fmla="*/ 0 h 49"/>
                  <a:gd name="T89" fmla="*/ 113 w 113"/>
                  <a:gd name="T90" fmla="*/ 49 h 4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3" h="49">
                    <a:moveTo>
                      <a:pt x="43" y="0"/>
                    </a:moveTo>
                    <a:lnTo>
                      <a:pt x="91" y="0"/>
                    </a:lnTo>
                    <a:cubicBezTo>
                      <a:pt x="94" y="0"/>
                      <a:pt x="96" y="2"/>
                      <a:pt x="97" y="4"/>
                    </a:cubicBezTo>
                    <a:lnTo>
                      <a:pt x="111" y="21"/>
                    </a:lnTo>
                    <a:cubicBezTo>
                      <a:pt x="112" y="23"/>
                      <a:pt x="113" y="26"/>
                      <a:pt x="112" y="28"/>
                    </a:cubicBezTo>
                    <a:cubicBezTo>
                      <a:pt x="111" y="31"/>
                      <a:pt x="109" y="33"/>
                      <a:pt x="107" y="34"/>
                    </a:cubicBezTo>
                    <a:lnTo>
                      <a:pt x="77" y="42"/>
                    </a:lnTo>
                    <a:cubicBezTo>
                      <a:pt x="77" y="42"/>
                      <a:pt x="76" y="43"/>
                      <a:pt x="76" y="43"/>
                    </a:cubicBezTo>
                    <a:lnTo>
                      <a:pt x="17" y="48"/>
                    </a:lnTo>
                    <a:cubicBezTo>
                      <a:pt x="15" y="49"/>
                      <a:pt x="13" y="48"/>
                      <a:pt x="12" y="47"/>
                    </a:cubicBezTo>
                    <a:lnTo>
                      <a:pt x="4" y="41"/>
                    </a:lnTo>
                    <a:cubicBezTo>
                      <a:pt x="2" y="40"/>
                      <a:pt x="0" y="37"/>
                      <a:pt x="0" y="35"/>
                    </a:cubicBezTo>
                    <a:cubicBezTo>
                      <a:pt x="0" y="32"/>
                      <a:pt x="2" y="30"/>
                      <a:pt x="4" y="28"/>
                    </a:cubicBezTo>
                    <a:lnTo>
                      <a:pt x="20" y="17"/>
                    </a:lnTo>
                    <a:lnTo>
                      <a:pt x="38" y="2"/>
                    </a:lnTo>
                    <a:lnTo>
                      <a:pt x="48" y="15"/>
                    </a:lnTo>
                    <a:lnTo>
                      <a:pt x="29" y="29"/>
                    </a:lnTo>
                    <a:lnTo>
                      <a:pt x="13" y="41"/>
                    </a:lnTo>
                    <a:lnTo>
                      <a:pt x="13" y="28"/>
                    </a:lnTo>
                    <a:lnTo>
                      <a:pt x="21" y="34"/>
                    </a:lnTo>
                    <a:lnTo>
                      <a:pt x="16" y="32"/>
                    </a:lnTo>
                    <a:lnTo>
                      <a:pt x="74" y="27"/>
                    </a:lnTo>
                    <a:lnTo>
                      <a:pt x="73" y="27"/>
                    </a:lnTo>
                    <a:lnTo>
                      <a:pt x="102" y="18"/>
                    </a:lnTo>
                    <a:lnTo>
                      <a:pt x="98" y="31"/>
                    </a:lnTo>
                    <a:lnTo>
                      <a:pt x="85" y="13"/>
                    </a:lnTo>
                    <a:lnTo>
                      <a:pt x="91" y="16"/>
                    </a:lnTo>
                    <a:lnTo>
                      <a:pt x="43" y="16"/>
                    </a:lnTo>
                    <a:lnTo>
                      <a:pt x="43" y="0"/>
                    </a:lnTo>
                    <a:close/>
                  </a:path>
                </a:pathLst>
              </a:custGeom>
              <a:solidFill>
                <a:srgbClr val="6E6E6E"/>
              </a:solidFill>
              <a:ln w="0" cap="flat">
                <a:solidFill>
                  <a:srgbClr val="6E6E6E"/>
                </a:solidFill>
                <a:prstDash val="solid"/>
                <a:round/>
                <a:headEnd/>
                <a:tailEnd/>
              </a:ln>
            </p:spPr>
            <p:txBody>
              <a:bodyPr/>
              <a:lstStyle/>
              <a:p>
                <a:endParaRPr lang="en-US"/>
              </a:p>
            </p:txBody>
          </p:sp>
          <p:sp>
            <p:nvSpPr>
              <p:cNvPr id="2027" name="Freeform 11"/>
              <p:cNvSpPr>
                <a:spLocks/>
              </p:cNvSpPr>
              <p:nvPr/>
            </p:nvSpPr>
            <p:spPr bwMode="auto">
              <a:xfrm>
                <a:off x="4753" y="706"/>
                <a:ext cx="11" cy="8"/>
              </a:xfrm>
              <a:custGeom>
                <a:avLst/>
                <a:gdLst>
                  <a:gd name="T0" fmla="*/ 11 w 11"/>
                  <a:gd name="T1" fmla="*/ 6 h 8"/>
                  <a:gd name="T2" fmla="*/ 5 w 11"/>
                  <a:gd name="T3" fmla="*/ 8 h 8"/>
                  <a:gd name="T4" fmla="*/ 0 w 11"/>
                  <a:gd name="T5" fmla="*/ 6 h 8"/>
                  <a:gd name="T6" fmla="*/ 2 w 11"/>
                  <a:gd name="T7" fmla="*/ 0 h 8"/>
                  <a:gd name="T8" fmla="*/ 7 w 11"/>
                  <a:gd name="T9" fmla="*/ 4 h 8"/>
                  <a:gd name="T10" fmla="*/ 11 w 11"/>
                  <a:gd name="T11" fmla="*/ 6 h 8"/>
                  <a:gd name="T12" fmla="*/ 0 60000 65536"/>
                  <a:gd name="T13" fmla="*/ 0 60000 65536"/>
                  <a:gd name="T14" fmla="*/ 0 60000 65536"/>
                  <a:gd name="T15" fmla="*/ 0 60000 65536"/>
                  <a:gd name="T16" fmla="*/ 0 60000 65536"/>
                  <a:gd name="T17" fmla="*/ 0 60000 65536"/>
                  <a:gd name="T18" fmla="*/ 0 w 11"/>
                  <a:gd name="T19" fmla="*/ 0 h 8"/>
                  <a:gd name="T20" fmla="*/ 11 w 11"/>
                  <a:gd name="T21" fmla="*/ 8 h 8"/>
                </a:gdLst>
                <a:ahLst/>
                <a:cxnLst>
                  <a:cxn ang="T12">
                    <a:pos x="T0" y="T1"/>
                  </a:cxn>
                  <a:cxn ang="T13">
                    <a:pos x="T2" y="T3"/>
                  </a:cxn>
                  <a:cxn ang="T14">
                    <a:pos x="T4" y="T5"/>
                  </a:cxn>
                  <a:cxn ang="T15">
                    <a:pos x="T6" y="T7"/>
                  </a:cxn>
                  <a:cxn ang="T16">
                    <a:pos x="T8" y="T9"/>
                  </a:cxn>
                  <a:cxn ang="T17">
                    <a:pos x="T10" y="T11"/>
                  </a:cxn>
                </a:cxnLst>
                <a:rect l="T18" t="T19" r="T20" b="T21"/>
                <a:pathLst>
                  <a:path w="11" h="8">
                    <a:moveTo>
                      <a:pt x="11" y="6"/>
                    </a:moveTo>
                    <a:lnTo>
                      <a:pt x="5" y="8"/>
                    </a:lnTo>
                    <a:lnTo>
                      <a:pt x="0" y="6"/>
                    </a:lnTo>
                    <a:lnTo>
                      <a:pt x="2" y="0"/>
                    </a:lnTo>
                    <a:lnTo>
                      <a:pt x="7" y="4"/>
                    </a:lnTo>
                    <a:lnTo>
                      <a:pt x="11" y="6"/>
                    </a:lnTo>
                    <a:close/>
                  </a:path>
                </a:pathLst>
              </a:custGeom>
              <a:solidFill>
                <a:srgbClr val="7030A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2028" name="Freeform 12"/>
              <p:cNvSpPr>
                <a:spLocks/>
              </p:cNvSpPr>
              <p:nvPr/>
            </p:nvSpPr>
            <p:spPr bwMode="auto">
              <a:xfrm>
                <a:off x="4750" y="704"/>
                <a:ext cx="15" cy="12"/>
              </a:xfrm>
              <a:custGeom>
                <a:avLst/>
                <a:gdLst>
                  <a:gd name="T0" fmla="*/ 60 w 61"/>
                  <a:gd name="T1" fmla="*/ 40 h 49"/>
                  <a:gd name="T2" fmla="*/ 34 w 61"/>
                  <a:gd name="T3" fmla="*/ 48 h 49"/>
                  <a:gd name="T4" fmla="*/ 29 w 61"/>
                  <a:gd name="T5" fmla="*/ 48 h 49"/>
                  <a:gd name="T6" fmla="*/ 6 w 61"/>
                  <a:gd name="T7" fmla="*/ 37 h 49"/>
                  <a:gd name="T8" fmla="*/ 2 w 61"/>
                  <a:gd name="T9" fmla="*/ 27 h 49"/>
                  <a:gd name="T10" fmla="*/ 10 w 61"/>
                  <a:gd name="T11" fmla="*/ 6 h 49"/>
                  <a:gd name="T12" fmla="*/ 16 w 61"/>
                  <a:gd name="T13" fmla="*/ 1 h 49"/>
                  <a:gd name="T14" fmla="*/ 22 w 61"/>
                  <a:gd name="T15" fmla="*/ 2 h 49"/>
                  <a:gd name="T16" fmla="*/ 42 w 61"/>
                  <a:gd name="T17" fmla="*/ 15 h 49"/>
                  <a:gd name="T18" fmla="*/ 61 w 61"/>
                  <a:gd name="T19" fmla="*/ 25 h 49"/>
                  <a:gd name="T20" fmla="*/ 54 w 61"/>
                  <a:gd name="T21" fmla="*/ 40 h 49"/>
                  <a:gd name="T22" fmla="*/ 33 w 61"/>
                  <a:gd name="T23" fmla="*/ 28 h 49"/>
                  <a:gd name="T24" fmla="*/ 13 w 61"/>
                  <a:gd name="T25" fmla="*/ 15 h 49"/>
                  <a:gd name="T26" fmla="*/ 25 w 61"/>
                  <a:gd name="T27" fmla="*/ 11 h 49"/>
                  <a:gd name="T28" fmla="*/ 17 w 61"/>
                  <a:gd name="T29" fmla="*/ 33 h 49"/>
                  <a:gd name="T30" fmla="*/ 13 w 61"/>
                  <a:gd name="T31" fmla="*/ 23 h 49"/>
                  <a:gd name="T32" fmla="*/ 35 w 61"/>
                  <a:gd name="T33" fmla="*/ 33 h 49"/>
                  <a:gd name="T34" fmla="*/ 30 w 61"/>
                  <a:gd name="T35" fmla="*/ 33 h 49"/>
                  <a:gd name="T36" fmla="*/ 55 w 61"/>
                  <a:gd name="T37" fmla="*/ 25 h 49"/>
                  <a:gd name="T38" fmla="*/ 60 w 61"/>
                  <a:gd name="T39" fmla="*/ 40 h 4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1"/>
                  <a:gd name="T61" fmla="*/ 0 h 49"/>
                  <a:gd name="T62" fmla="*/ 61 w 61"/>
                  <a:gd name="T63" fmla="*/ 49 h 4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1" h="49">
                    <a:moveTo>
                      <a:pt x="60" y="40"/>
                    </a:moveTo>
                    <a:lnTo>
                      <a:pt x="34" y="48"/>
                    </a:lnTo>
                    <a:cubicBezTo>
                      <a:pt x="33" y="49"/>
                      <a:pt x="30" y="49"/>
                      <a:pt x="29" y="48"/>
                    </a:cubicBezTo>
                    <a:lnTo>
                      <a:pt x="6" y="37"/>
                    </a:lnTo>
                    <a:cubicBezTo>
                      <a:pt x="2" y="35"/>
                      <a:pt x="0" y="31"/>
                      <a:pt x="2" y="27"/>
                    </a:cubicBezTo>
                    <a:lnTo>
                      <a:pt x="10" y="6"/>
                    </a:lnTo>
                    <a:cubicBezTo>
                      <a:pt x="11" y="3"/>
                      <a:pt x="13" y="2"/>
                      <a:pt x="16" y="1"/>
                    </a:cubicBezTo>
                    <a:cubicBezTo>
                      <a:pt x="18" y="0"/>
                      <a:pt x="20" y="0"/>
                      <a:pt x="22" y="2"/>
                    </a:cubicBezTo>
                    <a:lnTo>
                      <a:pt x="42" y="15"/>
                    </a:lnTo>
                    <a:lnTo>
                      <a:pt x="61" y="25"/>
                    </a:lnTo>
                    <a:lnTo>
                      <a:pt x="54" y="40"/>
                    </a:lnTo>
                    <a:lnTo>
                      <a:pt x="33" y="28"/>
                    </a:lnTo>
                    <a:lnTo>
                      <a:pt x="13" y="15"/>
                    </a:lnTo>
                    <a:lnTo>
                      <a:pt x="25" y="11"/>
                    </a:lnTo>
                    <a:lnTo>
                      <a:pt x="17" y="33"/>
                    </a:lnTo>
                    <a:lnTo>
                      <a:pt x="13" y="23"/>
                    </a:lnTo>
                    <a:lnTo>
                      <a:pt x="35" y="33"/>
                    </a:lnTo>
                    <a:lnTo>
                      <a:pt x="30" y="33"/>
                    </a:lnTo>
                    <a:lnTo>
                      <a:pt x="55" y="25"/>
                    </a:lnTo>
                    <a:lnTo>
                      <a:pt x="60" y="40"/>
                    </a:lnTo>
                    <a:close/>
                  </a:path>
                </a:pathLst>
              </a:custGeom>
              <a:solidFill>
                <a:srgbClr val="6E6E6E"/>
              </a:solidFill>
              <a:ln w="0" cap="flat">
                <a:solidFill>
                  <a:srgbClr val="6E6E6E"/>
                </a:solidFill>
                <a:prstDash val="solid"/>
                <a:round/>
                <a:headEnd/>
                <a:tailEnd/>
              </a:ln>
            </p:spPr>
            <p:txBody>
              <a:bodyPr/>
              <a:lstStyle/>
              <a:p>
                <a:endParaRPr lang="en-US"/>
              </a:p>
            </p:txBody>
          </p:sp>
          <p:sp>
            <p:nvSpPr>
              <p:cNvPr id="2029" name="Freeform 13"/>
              <p:cNvSpPr>
                <a:spLocks/>
              </p:cNvSpPr>
              <p:nvPr/>
            </p:nvSpPr>
            <p:spPr bwMode="auto">
              <a:xfrm>
                <a:off x="1840" y="734"/>
                <a:ext cx="103" cy="51"/>
              </a:xfrm>
              <a:custGeom>
                <a:avLst/>
                <a:gdLst>
                  <a:gd name="T0" fmla="*/ 67 w 103"/>
                  <a:gd name="T1" fmla="*/ 0 h 51"/>
                  <a:gd name="T2" fmla="*/ 72 w 103"/>
                  <a:gd name="T3" fmla="*/ 7 h 51"/>
                  <a:gd name="T4" fmla="*/ 72 w 103"/>
                  <a:gd name="T5" fmla="*/ 7 h 51"/>
                  <a:gd name="T6" fmla="*/ 80 w 103"/>
                  <a:gd name="T7" fmla="*/ 14 h 51"/>
                  <a:gd name="T8" fmla="*/ 75 w 103"/>
                  <a:gd name="T9" fmla="*/ 18 h 51"/>
                  <a:gd name="T10" fmla="*/ 75 w 103"/>
                  <a:gd name="T11" fmla="*/ 20 h 51"/>
                  <a:gd name="T12" fmla="*/ 67 w 103"/>
                  <a:gd name="T13" fmla="*/ 25 h 51"/>
                  <a:gd name="T14" fmla="*/ 66 w 103"/>
                  <a:gd name="T15" fmla="*/ 29 h 51"/>
                  <a:gd name="T16" fmla="*/ 68 w 103"/>
                  <a:gd name="T17" fmla="*/ 30 h 51"/>
                  <a:gd name="T18" fmla="*/ 72 w 103"/>
                  <a:gd name="T19" fmla="*/ 26 h 51"/>
                  <a:gd name="T20" fmla="*/ 80 w 103"/>
                  <a:gd name="T21" fmla="*/ 21 h 51"/>
                  <a:gd name="T22" fmla="*/ 86 w 103"/>
                  <a:gd name="T23" fmla="*/ 20 h 51"/>
                  <a:gd name="T24" fmla="*/ 84 w 103"/>
                  <a:gd name="T25" fmla="*/ 24 h 51"/>
                  <a:gd name="T26" fmla="*/ 88 w 103"/>
                  <a:gd name="T27" fmla="*/ 21 h 51"/>
                  <a:gd name="T28" fmla="*/ 90 w 103"/>
                  <a:gd name="T29" fmla="*/ 20 h 51"/>
                  <a:gd name="T30" fmla="*/ 97 w 103"/>
                  <a:gd name="T31" fmla="*/ 26 h 51"/>
                  <a:gd name="T32" fmla="*/ 97 w 103"/>
                  <a:gd name="T33" fmla="*/ 30 h 51"/>
                  <a:gd name="T34" fmla="*/ 100 w 103"/>
                  <a:gd name="T35" fmla="*/ 32 h 51"/>
                  <a:gd name="T36" fmla="*/ 87 w 103"/>
                  <a:gd name="T37" fmla="*/ 36 h 51"/>
                  <a:gd name="T38" fmla="*/ 84 w 103"/>
                  <a:gd name="T39" fmla="*/ 37 h 51"/>
                  <a:gd name="T40" fmla="*/ 73 w 103"/>
                  <a:gd name="T41" fmla="*/ 37 h 51"/>
                  <a:gd name="T42" fmla="*/ 70 w 103"/>
                  <a:gd name="T43" fmla="*/ 35 h 51"/>
                  <a:gd name="T44" fmla="*/ 68 w 103"/>
                  <a:gd name="T45" fmla="*/ 41 h 51"/>
                  <a:gd name="T46" fmla="*/ 67 w 103"/>
                  <a:gd name="T47" fmla="*/ 43 h 51"/>
                  <a:gd name="T48" fmla="*/ 56 w 103"/>
                  <a:gd name="T49" fmla="*/ 45 h 51"/>
                  <a:gd name="T50" fmla="*/ 52 w 103"/>
                  <a:gd name="T51" fmla="*/ 47 h 51"/>
                  <a:gd name="T52" fmla="*/ 50 w 103"/>
                  <a:gd name="T53" fmla="*/ 49 h 51"/>
                  <a:gd name="T54" fmla="*/ 45 w 103"/>
                  <a:gd name="T55" fmla="*/ 51 h 51"/>
                  <a:gd name="T56" fmla="*/ 48 w 103"/>
                  <a:gd name="T57" fmla="*/ 49 h 51"/>
                  <a:gd name="T58" fmla="*/ 47 w 103"/>
                  <a:gd name="T59" fmla="*/ 49 h 51"/>
                  <a:gd name="T60" fmla="*/ 39 w 103"/>
                  <a:gd name="T61" fmla="*/ 45 h 51"/>
                  <a:gd name="T62" fmla="*/ 34 w 103"/>
                  <a:gd name="T63" fmla="*/ 43 h 51"/>
                  <a:gd name="T64" fmla="*/ 40 w 103"/>
                  <a:gd name="T65" fmla="*/ 37 h 51"/>
                  <a:gd name="T66" fmla="*/ 19 w 103"/>
                  <a:gd name="T67" fmla="*/ 37 h 51"/>
                  <a:gd name="T68" fmla="*/ 24 w 103"/>
                  <a:gd name="T69" fmla="*/ 32 h 51"/>
                  <a:gd name="T70" fmla="*/ 34 w 103"/>
                  <a:gd name="T71" fmla="*/ 28 h 51"/>
                  <a:gd name="T72" fmla="*/ 29 w 103"/>
                  <a:gd name="T73" fmla="*/ 28 h 51"/>
                  <a:gd name="T74" fmla="*/ 25 w 103"/>
                  <a:gd name="T75" fmla="*/ 28 h 51"/>
                  <a:gd name="T76" fmla="*/ 19 w 103"/>
                  <a:gd name="T77" fmla="*/ 31 h 51"/>
                  <a:gd name="T78" fmla="*/ 15 w 103"/>
                  <a:gd name="T79" fmla="*/ 36 h 51"/>
                  <a:gd name="T80" fmla="*/ 0 w 103"/>
                  <a:gd name="T81" fmla="*/ 43 h 51"/>
                  <a:gd name="T82" fmla="*/ 16 w 103"/>
                  <a:gd name="T83" fmla="*/ 32 h 51"/>
                  <a:gd name="T84" fmla="*/ 32 w 103"/>
                  <a:gd name="T85" fmla="*/ 21 h 51"/>
                  <a:gd name="T86" fmla="*/ 48 w 103"/>
                  <a:gd name="T87" fmla="*/ 11 h 51"/>
                  <a:gd name="T88" fmla="*/ 64 w 103"/>
                  <a:gd name="T89" fmla="*/ 0 h 5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3"/>
                  <a:gd name="T136" fmla="*/ 0 h 51"/>
                  <a:gd name="T137" fmla="*/ 103 w 103"/>
                  <a:gd name="T138" fmla="*/ 51 h 5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3" h="51">
                    <a:moveTo>
                      <a:pt x="64" y="0"/>
                    </a:moveTo>
                    <a:lnTo>
                      <a:pt x="67" y="0"/>
                    </a:lnTo>
                    <a:lnTo>
                      <a:pt x="69" y="8"/>
                    </a:lnTo>
                    <a:lnTo>
                      <a:pt x="72" y="7"/>
                    </a:lnTo>
                    <a:lnTo>
                      <a:pt x="70" y="5"/>
                    </a:lnTo>
                    <a:lnTo>
                      <a:pt x="72" y="7"/>
                    </a:lnTo>
                    <a:lnTo>
                      <a:pt x="70" y="9"/>
                    </a:lnTo>
                    <a:lnTo>
                      <a:pt x="80" y="14"/>
                    </a:lnTo>
                    <a:lnTo>
                      <a:pt x="79" y="16"/>
                    </a:lnTo>
                    <a:lnTo>
                      <a:pt x="75" y="18"/>
                    </a:lnTo>
                    <a:lnTo>
                      <a:pt x="80" y="17"/>
                    </a:lnTo>
                    <a:lnTo>
                      <a:pt x="75" y="20"/>
                    </a:lnTo>
                    <a:lnTo>
                      <a:pt x="71" y="24"/>
                    </a:lnTo>
                    <a:lnTo>
                      <a:pt x="67" y="25"/>
                    </a:lnTo>
                    <a:lnTo>
                      <a:pt x="69" y="26"/>
                    </a:lnTo>
                    <a:lnTo>
                      <a:pt x="66" y="29"/>
                    </a:lnTo>
                    <a:lnTo>
                      <a:pt x="73" y="27"/>
                    </a:lnTo>
                    <a:lnTo>
                      <a:pt x="68" y="30"/>
                    </a:lnTo>
                    <a:lnTo>
                      <a:pt x="74" y="28"/>
                    </a:lnTo>
                    <a:lnTo>
                      <a:pt x="72" y="26"/>
                    </a:lnTo>
                    <a:lnTo>
                      <a:pt x="76" y="25"/>
                    </a:lnTo>
                    <a:lnTo>
                      <a:pt x="80" y="21"/>
                    </a:lnTo>
                    <a:lnTo>
                      <a:pt x="76" y="20"/>
                    </a:lnTo>
                    <a:lnTo>
                      <a:pt x="86" y="20"/>
                    </a:lnTo>
                    <a:lnTo>
                      <a:pt x="88" y="20"/>
                    </a:lnTo>
                    <a:lnTo>
                      <a:pt x="84" y="24"/>
                    </a:lnTo>
                    <a:lnTo>
                      <a:pt x="86" y="22"/>
                    </a:lnTo>
                    <a:lnTo>
                      <a:pt x="88" y="21"/>
                    </a:lnTo>
                    <a:lnTo>
                      <a:pt x="92" y="22"/>
                    </a:lnTo>
                    <a:lnTo>
                      <a:pt x="90" y="20"/>
                    </a:lnTo>
                    <a:lnTo>
                      <a:pt x="99" y="22"/>
                    </a:lnTo>
                    <a:lnTo>
                      <a:pt x="97" y="26"/>
                    </a:lnTo>
                    <a:lnTo>
                      <a:pt x="99" y="28"/>
                    </a:lnTo>
                    <a:lnTo>
                      <a:pt x="97" y="30"/>
                    </a:lnTo>
                    <a:lnTo>
                      <a:pt x="103" y="31"/>
                    </a:lnTo>
                    <a:lnTo>
                      <a:pt x="100" y="32"/>
                    </a:lnTo>
                    <a:lnTo>
                      <a:pt x="91" y="34"/>
                    </a:lnTo>
                    <a:lnTo>
                      <a:pt x="87" y="36"/>
                    </a:lnTo>
                    <a:lnTo>
                      <a:pt x="83" y="34"/>
                    </a:lnTo>
                    <a:lnTo>
                      <a:pt x="84" y="37"/>
                    </a:lnTo>
                    <a:lnTo>
                      <a:pt x="82" y="37"/>
                    </a:lnTo>
                    <a:lnTo>
                      <a:pt x="73" y="37"/>
                    </a:lnTo>
                    <a:lnTo>
                      <a:pt x="76" y="37"/>
                    </a:lnTo>
                    <a:lnTo>
                      <a:pt x="70" y="35"/>
                    </a:lnTo>
                    <a:lnTo>
                      <a:pt x="71" y="38"/>
                    </a:lnTo>
                    <a:lnTo>
                      <a:pt x="68" y="41"/>
                    </a:lnTo>
                    <a:lnTo>
                      <a:pt x="65" y="41"/>
                    </a:lnTo>
                    <a:lnTo>
                      <a:pt x="67" y="43"/>
                    </a:lnTo>
                    <a:lnTo>
                      <a:pt x="53" y="45"/>
                    </a:lnTo>
                    <a:lnTo>
                      <a:pt x="56" y="45"/>
                    </a:lnTo>
                    <a:lnTo>
                      <a:pt x="56" y="46"/>
                    </a:lnTo>
                    <a:lnTo>
                      <a:pt x="52" y="47"/>
                    </a:lnTo>
                    <a:lnTo>
                      <a:pt x="55" y="49"/>
                    </a:lnTo>
                    <a:lnTo>
                      <a:pt x="50" y="49"/>
                    </a:lnTo>
                    <a:lnTo>
                      <a:pt x="49" y="51"/>
                    </a:lnTo>
                    <a:lnTo>
                      <a:pt x="45" y="51"/>
                    </a:lnTo>
                    <a:lnTo>
                      <a:pt x="44" y="51"/>
                    </a:lnTo>
                    <a:lnTo>
                      <a:pt x="48" y="49"/>
                    </a:lnTo>
                    <a:lnTo>
                      <a:pt x="49" y="47"/>
                    </a:lnTo>
                    <a:lnTo>
                      <a:pt x="47" y="49"/>
                    </a:lnTo>
                    <a:lnTo>
                      <a:pt x="42" y="50"/>
                    </a:lnTo>
                    <a:lnTo>
                      <a:pt x="39" y="45"/>
                    </a:lnTo>
                    <a:lnTo>
                      <a:pt x="34" y="45"/>
                    </a:lnTo>
                    <a:lnTo>
                      <a:pt x="34" y="43"/>
                    </a:lnTo>
                    <a:lnTo>
                      <a:pt x="37" y="41"/>
                    </a:lnTo>
                    <a:lnTo>
                      <a:pt x="40" y="37"/>
                    </a:lnTo>
                    <a:lnTo>
                      <a:pt x="34" y="36"/>
                    </a:lnTo>
                    <a:lnTo>
                      <a:pt x="19" y="37"/>
                    </a:lnTo>
                    <a:lnTo>
                      <a:pt x="23" y="35"/>
                    </a:lnTo>
                    <a:lnTo>
                      <a:pt x="24" y="32"/>
                    </a:lnTo>
                    <a:lnTo>
                      <a:pt x="30" y="30"/>
                    </a:lnTo>
                    <a:lnTo>
                      <a:pt x="34" y="28"/>
                    </a:lnTo>
                    <a:lnTo>
                      <a:pt x="27" y="30"/>
                    </a:lnTo>
                    <a:lnTo>
                      <a:pt x="29" y="28"/>
                    </a:lnTo>
                    <a:lnTo>
                      <a:pt x="27" y="29"/>
                    </a:lnTo>
                    <a:lnTo>
                      <a:pt x="25" y="28"/>
                    </a:lnTo>
                    <a:lnTo>
                      <a:pt x="24" y="30"/>
                    </a:lnTo>
                    <a:lnTo>
                      <a:pt x="19" y="31"/>
                    </a:lnTo>
                    <a:lnTo>
                      <a:pt x="14" y="34"/>
                    </a:lnTo>
                    <a:lnTo>
                      <a:pt x="15" y="36"/>
                    </a:lnTo>
                    <a:lnTo>
                      <a:pt x="5" y="41"/>
                    </a:lnTo>
                    <a:lnTo>
                      <a:pt x="0" y="43"/>
                    </a:lnTo>
                    <a:lnTo>
                      <a:pt x="8" y="37"/>
                    </a:lnTo>
                    <a:lnTo>
                      <a:pt x="16" y="32"/>
                    </a:lnTo>
                    <a:lnTo>
                      <a:pt x="24" y="26"/>
                    </a:lnTo>
                    <a:lnTo>
                      <a:pt x="32" y="21"/>
                    </a:lnTo>
                    <a:lnTo>
                      <a:pt x="40" y="16"/>
                    </a:lnTo>
                    <a:lnTo>
                      <a:pt x="48" y="11"/>
                    </a:lnTo>
                    <a:lnTo>
                      <a:pt x="55" y="5"/>
                    </a:lnTo>
                    <a:lnTo>
                      <a:pt x="64" y="0"/>
                    </a:lnTo>
                    <a:close/>
                  </a:path>
                </a:pathLst>
              </a:custGeom>
              <a:solidFill>
                <a:srgbClr val="FFFF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2030" name="Freeform 14"/>
              <p:cNvSpPr>
                <a:spLocks/>
              </p:cNvSpPr>
              <p:nvPr/>
            </p:nvSpPr>
            <p:spPr bwMode="auto">
              <a:xfrm>
                <a:off x="1838" y="732"/>
                <a:ext cx="107" cy="55"/>
              </a:xfrm>
              <a:custGeom>
                <a:avLst/>
                <a:gdLst>
                  <a:gd name="T0" fmla="*/ 297 w 433"/>
                  <a:gd name="T1" fmla="*/ 30 h 225"/>
                  <a:gd name="T2" fmla="*/ 295 w 433"/>
                  <a:gd name="T3" fmla="*/ 36 h 225"/>
                  <a:gd name="T4" fmla="*/ 313 w 433"/>
                  <a:gd name="T5" fmla="*/ 88 h 225"/>
                  <a:gd name="T6" fmla="*/ 316 w 433"/>
                  <a:gd name="T7" fmla="*/ 94 h 225"/>
                  <a:gd name="T8" fmla="*/ 296 w 433"/>
                  <a:gd name="T9" fmla="*/ 115 h 225"/>
                  <a:gd name="T10" fmla="*/ 306 w 433"/>
                  <a:gd name="T11" fmla="*/ 125 h 225"/>
                  <a:gd name="T12" fmla="*/ 291 w 433"/>
                  <a:gd name="T13" fmla="*/ 114 h 225"/>
                  <a:gd name="T14" fmla="*/ 314 w 433"/>
                  <a:gd name="T15" fmla="*/ 99 h 225"/>
                  <a:gd name="T16" fmla="*/ 374 w 433"/>
                  <a:gd name="T17" fmla="*/ 90 h 225"/>
                  <a:gd name="T18" fmla="*/ 364 w 433"/>
                  <a:gd name="T19" fmla="*/ 86 h 225"/>
                  <a:gd name="T20" fmla="*/ 410 w 433"/>
                  <a:gd name="T21" fmla="*/ 89 h 225"/>
                  <a:gd name="T22" fmla="*/ 419 w 433"/>
                  <a:gd name="T23" fmla="*/ 125 h 225"/>
                  <a:gd name="T24" fmla="*/ 428 w 433"/>
                  <a:gd name="T25" fmla="*/ 141 h 225"/>
                  <a:gd name="T26" fmla="*/ 356 w 433"/>
                  <a:gd name="T27" fmla="*/ 162 h 225"/>
                  <a:gd name="T28" fmla="*/ 339 w 433"/>
                  <a:gd name="T29" fmla="*/ 168 h 225"/>
                  <a:gd name="T30" fmla="*/ 289 w 433"/>
                  <a:gd name="T31" fmla="*/ 160 h 225"/>
                  <a:gd name="T32" fmla="*/ 270 w 433"/>
                  <a:gd name="T33" fmla="*/ 182 h 225"/>
                  <a:gd name="T34" fmla="*/ 222 w 433"/>
                  <a:gd name="T35" fmla="*/ 184 h 225"/>
                  <a:gd name="T36" fmla="*/ 225 w 433"/>
                  <a:gd name="T37" fmla="*/ 192 h 225"/>
                  <a:gd name="T38" fmla="*/ 212 w 433"/>
                  <a:gd name="T39" fmla="*/ 218 h 225"/>
                  <a:gd name="T40" fmla="*/ 181 w 433"/>
                  <a:gd name="T41" fmla="*/ 206 h 225"/>
                  <a:gd name="T42" fmla="*/ 199 w 433"/>
                  <a:gd name="T43" fmla="*/ 216 h 225"/>
                  <a:gd name="T44" fmla="*/ 140 w 433"/>
                  <a:gd name="T45" fmla="*/ 195 h 225"/>
                  <a:gd name="T46" fmla="*/ 167 w 433"/>
                  <a:gd name="T47" fmla="*/ 168 h 225"/>
                  <a:gd name="T48" fmla="*/ 97 w 433"/>
                  <a:gd name="T49" fmla="*/ 143 h 225"/>
                  <a:gd name="T50" fmla="*/ 139 w 433"/>
                  <a:gd name="T51" fmla="*/ 114 h 225"/>
                  <a:gd name="T52" fmla="*/ 129 w 433"/>
                  <a:gd name="T53" fmla="*/ 128 h 225"/>
                  <a:gd name="T54" fmla="*/ 106 w 433"/>
                  <a:gd name="T55" fmla="*/ 139 h 225"/>
                  <a:gd name="T56" fmla="*/ 71 w 433"/>
                  <a:gd name="T57" fmla="*/ 162 h 225"/>
                  <a:gd name="T58" fmla="*/ 36 w 433"/>
                  <a:gd name="T59" fmla="*/ 151 h 225"/>
                  <a:gd name="T60" fmla="*/ 228 w 433"/>
                  <a:gd name="T61" fmla="*/ 23 h 225"/>
                  <a:gd name="T62" fmla="*/ 141 w 433"/>
                  <a:gd name="T63" fmla="*/ 100 h 225"/>
                  <a:gd name="T64" fmla="*/ 25 w 433"/>
                  <a:gd name="T65" fmla="*/ 169 h 225"/>
                  <a:gd name="T66" fmla="*/ 82 w 433"/>
                  <a:gd name="T67" fmla="*/ 127 h 225"/>
                  <a:gd name="T68" fmla="*/ 119 w 433"/>
                  <a:gd name="T69" fmla="*/ 119 h 225"/>
                  <a:gd name="T70" fmla="*/ 112 w 433"/>
                  <a:gd name="T71" fmla="*/ 124 h 225"/>
                  <a:gd name="T72" fmla="*/ 107 w 433"/>
                  <a:gd name="T73" fmla="*/ 147 h 225"/>
                  <a:gd name="T74" fmla="*/ 144 w 433"/>
                  <a:gd name="T75" fmla="*/ 147 h 225"/>
                  <a:gd name="T76" fmla="*/ 162 w 433"/>
                  <a:gd name="T77" fmla="*/ 183 h 225"/>
                  <a:gd name="T78" fmla="*/ 172 w 433"/>
                  <a:gd name="T79" fmla="*/ 188 h 225"/>
                  <a:gd name="T80" fmla="*/ 210 w 433"/>
                  <a:gd name="T81" fmla="*/ 194 h 225"/>
                  <a:gd name="T82" fmla="*/ 195 w 433"/>
                  <a:gd name="T83" fmla="*/ 209 h 225"/>
                  <a:gd name="T84" fmla="*/ 231 w 433"/>
                  <a:gd name="T85" fmla="*/ 201 h 225"/>
                  <a:gd name="T86" fmla="*/ 227 w 433"/>
                  <a:gd name="T87" fmla="*/ 195 h 225"/>
                  <a:gd name="T88" fmla="*/ 276 w 433"/>
                  <a:gd name="T89" fmla="*/ 174 h 225"/>
                  <a:gd name="T90" fmla="*/ 278 w 433"/>
                  <a:gd name="T91" fmla="*/ 168 h 225"/>
                  <a:gd name="T92" fmla="*/ 317 w 433"/>
                  <a:gd name="T93" fmla="*/ 150 h 225"/>
                  <a:gd name="T94" fmla="*/ 337 w 433"/>
                  <a:gd name="T95" fmla="*/ 153 h 225"/>
                  <a:gd name="T96" fmla="*/ 365 w 433"/>
                  <a:gd name="T97" fmla="*/ 148 h 225"/>
                  <a:gd name="T98" fmla="*/ 421 w 433"/>
                  <a:gd name="T99" fmla="*/ 127 h 225"/>
                  <a:gd name="T100" fmla="*/ 405 w 433"/>
                  <a:gd name="T101" fmla="*/ 128 h 225"/>
                  <a:gd name="T102" fmla="*/ 375 w 433"/>
                  <a:gd name="T103" fmla="*/ 84 h 225"/>
                  <a:gd name="T104" fmla="*/ 360 w 433"/>
                  <a:gd name="T105" fmla="*/ 106 h 225"/>
                  <a:gd name="T106" fmla="*/ 353 w 433"/>
                  <a:gd name="T107" fmla="*/ 96 h 225"/>
                  <a:gd name="T108" fmla="*/ 337 w 433"/>
                  <a:gd name="T109" fmla="*/ 99 h 225"/>
                  <a:gd name="T110" fmla="*/ 315 w 433"/>
                  <a:gd name="T111" fmla="*/ 122 h 225"/>
                  <a:gd name="T112" fmla="*/ 304 w 433"/>
                  <a:gd name="T113" fmla="*/ 125 h 225"/>
                  <a:gd name="T114" fmla="*/ 276 w 433"/>
                  <a:gd name="T115" fmla="*/ 116 h 225"/>
                  <a:gd name="T116" fmla="*/ 307 w 433"/>
                  <a:gd name="T117" fmla="*/ 81 h 225"/>
                  <a:gd name="T118" fmla="*/ 325 w 433"/>
                  <a:gd name="T119" fmla="*/ 65 h 225"/>
                  <a:gd name="T120" fmla="*/ 287 w 433"/>
                  <a:gd name="T121" fmla="*/ 36 h 225"/>
                  <a:gd name="T122" fmla="*/ 306 w 433"/>
                  <a:gd name="T123" fmla="*/ 33 h 225"/>
                  <a:gd name="T124" fmla="*/ 280 w 433"/>
                  <a:gd name="T125" fmla="*/ 16 h 22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33"/>
                  <a:gd name="T190" fmla="*/ 0 h 225"/>
                  <a:gd name="T191" fmla="*/ 433 w 433"/>
                  <a:gd name="T192" fmla="*/ 225 h 22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33" h="225">
                    <a:moveTo>
                      <a:pt x="267" y="0"/>
                    </a:moveTo>
                    <a:lnTo>
                      <a:pt x="280" y="0"/>
                    </a:lnTo>
                    <a:cubicBezTo>
                      <a:pt x="284" y="0"/>
                      <a:pt x="287" y="3"/>
                      <a:pt x="288" y="7"/>
                    </a:cubicBezTo>
                    <a:lnTo>
                      <a:pt x="296" y="39"/>
                    </a:lnTo>
                    <a:lnTo>
                      <a:pt x="287" y="33"/>
                    </a:lnTo>
                    <a:lnTo>
                      <a:pt x="297" y="30"/>
                    </a:lnTo>
                    <a:lnTo>
                      <a:pt x="293" y="43"/>
                    </a:lnTo>
                    <a:lnTo>
                      <a:pt x="306" y="33"/>
                    </a:lnTo>
                    <a:cubicBezTo>
                      <a:pt x="307" y="35"/>
                      <a:pt x="307" y="37"/>
                      <a:pt x="307" y="39"/>
                    </a:cubicBezTo>
                    <a:cubicBezTo>
                      <a:pt x="307" y="41"/>
                      <a:pt x="305" y="43"/>
                      <a:pt x="304" y="44"/>
                    </a:cubicBezTo>
                    <a:lnTo>
                      <a:pt x="296" y="50"/>
                    </a:lnTo>
                    <a:lnTo>
                      <a:pt x="295" y="36"/>
                    </a:lnTo>
                    <a:lnTo>
                      <a:pt x="337" y="57"/>
                    </a:lnTo>
                    <a:cubicBezTo>
                      <a:pt x="339" y="58"/>
                      <a:pt x="341" y="60"/>
                      <a:pt x="342" y="62"/>
                    </a:cubicBezTo>
                    <a:cubicBezTo>
                      <a:pt x="342" y="65"/>
                      <a:pt x="342" y="67"/>
                      <a:pt x="340" y="69"/>
                    </a:cubicBezTo>
                    <a:lnTo>
                      <a:pt x="335" y="77"/>
                    </a:lnTo>
                    <a:cubicBezTo>
                      <a:pt x="334" y="78"/>
                      <a:pt x="333" y="79"/>
                      <a:pt x="332" y="80"/>
                    </a:cubicBezTo>
                    <a:lnTo>
                      <a:pt x="313" y="88"/>
                    </a:lnTo>
                    <a:lnTo>
                      <a:pt x="309" y="73"/>
                    </a:lnTo>
                    <a:lnTo>
                      <a:pt x="333" y="70"/>
                    </a:lnTo>
                    <a:cubicBezTo>
                      <a:pt x="337" y="69"/>
                      <a:pt x="340" y="72"/>
                      <a:pt x="342" y="76"/>
                    </a:cubicBezTo>
                    <a:cubicBezTo>
                      <a:pt x="343" y="80"/>
                      <a:pt x="341" y="84"/>
                      <a:pt x="337" y="85"/>
                    </a:cubicBezTo>
                    <a:lnTo>
                      <a:pt x="313" y="96"/>
                    </a:lnTo>
                    <a:lnTo>
                      <a:pt x="316" y="94"/>
                    </a:lnTo>
                    <a:lnTo>
                      <a:pt x="300" y="112"/>
                    </a:lnTo>
                    <a:cubicBezTo>
                      <a:pt x="299" y="114"/>
                      <a:pt x="297" y="115"/>
                      <a:pt x="295" y="115"/>
                    </a:cubicBezTo>
                    <a:lnTo>
                      <a:pt x="282" y="118"/>
                    </a:lnTo>
                    <a:lnTo>
                      <a:pt x="285" y="103"/>
                    </a:lnTo>
                    <a:lnTo>
                      <a:pt x="293" y="108"/>
                    </a:lnTo>
                    <a:cubicBezTo>
                      <a:pt x="295" y="110"/>
                      <a:pt x="296" y="112"/>
                      <a:pt x="296" y="115"/>
                    </a:cubicBezTo>
                    <a:cubicBezTo>
                      <a:pt x="297" y="117"/>
                      <a:pt x="295" y="120"/>
                      <a:pt x="293" y="121"/>
                    </a:cubicBezTo>
                    <a:lnTo>
                      <a:pt x="280" y="132"/>
                    </a:lnTo>
                    <a:lnTo>
                      <a:pt x="273" y="118"/>
                    </a:lnTo>
                    <a:lnTo>
                      <a:pt x="300" y="110"/>
                    </a:lnTo>
                    <a:cubicBezTo>
                      <a:pt x="303" y="109"/>
                      <a:pt x="308" y="111"/>
                      <a:pt x="309" y="115"/>
                    </a:cubicBezTo>
                    <a:cubicBezTo>
                      <a:pt x="311" y="118"/>
                      <a:pt x="309" y="123"/>
                      <a:pt x="306" y="125"/>
                    </a:cubicBezTo>
                    <a:lnTo>
                      <a:pt x="287" y="135"/>
                    </a:lnTo>
                    <a:lnTo>
                      <a:pt x="281" y="121"/>
                    </a:lnTo>
                    <a:lnTo>
                      <a:pt x="305" y="113"/>
                    </a:lnTo>
                    <a:lnTo>
                      <a:pt x="303" y="127"/>
                    </a:lnTo>
                    <a:lnTo>
                      <a:pt x="295" y="122"/>
                    </a:lnTo>
                    <a:cubicBezTo>
                      <a:pt x="292" y="120"/>
                      <a:pt x="291" y="117"/>
                      <a:pt x="291" y="114"/>
                    </a:cubicBezTo>
                    <a:cubicBezTo>
                      <a:pt x="292" y="111"/>
                      <a:pt x="294" y="109"/>
                      <a:pt x="297" y="108"/>
                    </a:cubicBezTo>
                    <a:lnTo>
                      <a:pt x="313" y="102"/>
                    </a:lnTo>
                    <a:lnTo>
                      <a:pt x="309" y="104"/>
                    </a:lnTo>
                    <a:lnTo>
                      <a:pt x="325" y="88"/>
                    </a:lnTo>
                    <a:lnTo>
                      <a:pt x="330" y="102"/>
                    </a:lnTo>
                    <a:lnTo>
                      <a:pt x="314" y="99"/>
                    </a:lnTo>
                    <a:cubicBezTo>
                      <a:pt x="310" y="98"/>
                      <a:pt x="307" y="95"/>
                      <a:pt x="307" y="91"/>
                    </a:cubicBezTo>
                    <a:cubicBezTo>
                      <a:pt x="307" y="87"/>
                      <a:pt x="311" y="83"/>
                      <a:pt x="315" y="83"/>
                    </a:cubicBezTo>
                    <a:lnTo>
                      <a:pt x="355" y="80"/>
                    </a:lnTo>
                    <a:cubicBezTo>
                      <a:pt x="355" y="80"/>
                      <a:pt x="356" y="80"/>
                      <a:pt x="357" y="81"/>
                    </a:cubicBezTo>
                    <a:lnTo>
                      <a:pt x="368" y="83"/>
                    </a:lnTo>
                    <a:cubicBezTo>
                      <a:pt x="371" y="84"/>
                      <a:pt x="373" y="87"/>
                      <a:pt x="374" y="90"/>
                    </a:cubicBezTo>
                    <a:cubicBezTo>
                      <a:pt x="374" y="93"/>
                      <a:pt x="373" y="96"/>
                      <a:pt x="370" y="98"/>
                    </a:cubicBezTo>
                    <a:lnTo>
                      <a:pt x="352" y="111"/>
                    </a:lnTo>
                    <a:lnTo>
                      <a:pt x="343" y="98"/>
                    </a:lnTo>
                    <a:lnTo>
                      <a:pt x="351" y="92"/>
                    </a:lnTo>
                    <a:lnTo>
                      <a:pt x="359" y="87"/>
                    </a:lnTo>
                    <a:cubicBezTo>
                      <a:pt x="360" y="86"/>
                      <a:pt x="362" y="86"/>
                      <a:pt x="364" y="86"/>
                    </a:cubicBezTo>
                    <a:lnTo>
                      <a:pt x="383" y="89"/>
                    </a:lnTo>
                    <a:lnTo>
                      <a:pt x="378" y="104"/>
                    </a:lnTo>
                    <a:lnTo>
                      <a:pt x="368" y="98"/>
                    </a:lnTo>
                    <a:cubicBezTo>
                      <a:pt x="364" y="97"/>
                      <a:pt x="362" y="92"/>
                      <a:pt x="363" y="89"/>
                    </a:cubicBezTo>
                    <a:cubicBezTo>
                      <a:pt x="365" y="85"/>
                      <a:pt x="368" y="83"/>
                      <a:pt x="372" y="83"/>
                    </a:cubicBezTo>
                    <a:lnTo>
                      <a:pt x="410" y="89"/>
                    </a:lnTo>
                    <a:cubicBezTo>
                      <a:pt x="412" y="89"/>
                      <a:pt x="414" y="90"/>
                      <a:pt x="415" y="92"/>
                    </a:cubicBezTo>
                    <a:cubicBezTo>
                      <a:pt x="417" y="94"/>
                      <a:pt x="417" y="97"/>
                      <a:pt x="416" y="99"/>
                    </a:cubicBezTo>
                    <a:lnTo>
                      <a:pt x="411" y="115"/>
                    </a:lnTo>
                    <a:lnTo>
                      <a:pt x="410" y="108"/>
                    </a:lnTo>
                    <a:lnTo>
                      <a:pt x="418" y="118"/>
                    </a:lnTo>
                    <a:cubicBezTo>
                      <a:pt x="419" y="120"/>
                      <a:pt x="419" y="123"/>
                      <a:pt x="419" y="125"/>
                    </a:cubicBezTo>
                    <a:cubicBezTo>
                      <a:pt x="418" y="127"/>
                      <a:pt x="417" y="129"/>
                      <a:pt x="415" y="130"/>
                    </a:cubicBezTo>
                    <a:lnTo>
                      <a:pt x="404" y="136"/>
                    </a:lnTo>
                    <a:lnTo>
                      <a:pt x="402" y="121"/>
                    </a:lnTo>
                    <a:lnTo>
                      <a:pt x="426" y="126"/>
                    </a:lnTo>
                    <a:cubicBezTo>
                      <a:pt x="430" y="127"/>
                      <a:pt x="432" y="129"/>
                      <a:pt x="432" y="133"/>
                    </a:cubicBezTo>
                    <a:cubicBezTo>
                      <a:pt x="433" y="136"/>
                      <a:pt x="431" y="139"/>
                      <a:pt x="428" y="141"/>
                    </a:cubicBezTo>
                    <a:lnTo>
                      <a:pt x="417" y="146"/>
                    </a:lnTo>
                    <a:cubicBezTo>
                      <a:pt x="417" y="147"/>
                      <a:pt x="416" y="147"/>
                      <a:pt x="415" y="147"/>
                    </a:cubicBezTo>
                    <a:lnTo>
                      <a:pt x="378" y="152"/>
                    </a:lnTo>
                    <a:lnTo>
                      <a:pt x="381" y="151"/>
                    </a:lnTo>
                    <a:lnTo>
                      <a:pt x="365" y="162"/>
                    </a:lnTo>
                    <a:cubicBezTo>
                      <a:pt x="362" y="164"/>
                      <a:pt x="359" y="164"/>
                      <a:pt x="356" y="162"/>
                    </a:cubicBezTo>
                    <a:lnTo>
                      <a:pt x="340" y="151"/>
                    </a:lnTo>
                    <a:lnTo>
                      <a:pt x="352" y="143"/>
                    </a:lnTo>
                    <a:lnTo>
                      <a:pt x="355" y="156"/>
                    </a:lnTo>
                    <a:cubicBezTo>
                      <a:pt x="356" y="160"/>
                      <a:pt x="353" y="164"/>
                      <a:pt x="350" y="165"/>
                    </a:cubicBezTo>
                    <a:lnTo>
                      <a:pt x="342" y="168"/>
                    </a:lnTo>
                    <a:cubicBezTo>
                      <a:pt x="341" y="168"/>
                      <a:pt x="340" y="168"/>
                      <a:pt x="339" y="168"/>
                    </a:cubicBezTo>
                    <a:lnTo>
                      <a:pt x="304" y="168"/>
                    </a:lnTo>
                    <a:cubicBezTo>
                      <a:pt x="300" y="168"/>
                      <a:pt x="297" y="165"/>
                      <a:pt x="297" y="161"/>
                    </a:cubicBezTo>
                    <a:cubicBezTo>
                      <a:pt x="296" y="157"/>
                      <a:pt x="299" y="154"/>
                      <a:pt x="303" y="153"/>
                    </a:cubicBezTo>
                    <a:lnTo>
                      <a:pt x="313" y="150"/>
                    </a:lnTo>
                    <a:lnTo>
                      <a:pt x="313" y="166"/>
                    </a:lnTo>
                    <a:lnTo>
                      <a:pt x="289" y="160"/>
                    </a:lnTo>
                    <a:lnTo>
                      <a:pt x="298" y="149"/>
                    </a:lnTo>
                    <a:lnTo>
                      <a:pt x="304" y="160"/>
                    </a:lnTo>
                    <a:cubicBezTo>
                      <a:pt x="305" y="163"/>
                      <a:pt x="304" y="167"/>
                      <a:pt x="301" y="169"/>
                    </a:cubicBezTo>
                    <a:lnTo>
                      <a:pt x="288" y="180"/>
                    </a:lnTo>
                    <a:cubicBezTo>
                      <a:pt x="287" y="181"/>
                      <a:pt x="285" y="182"/>
                      <a:pt x="283" y="182"/>
                    </a:cubicBezTo>
                    <a:lnTo>
                      <a:pt x="270" y="182"/>
                    </a:lnTo>
                    <a:lnTo>
                      <a:pt x="275" y="168"/>
                    </a:lnTo>
                    <a:lnTo>
                      <a:pt x="283" y="176"/>
                    </a:lnTo>
                    <a:cubicBezTo>
                      <a:pt x="286" y="178"/>
                      <a:pt x="286" y="181"/>
                      <a:pt x="285" y="184"/>
                    </a:cubicBezTo>
                    <a:cubicBezTo>
                      <a:pt x="285" y="187"/>
                      <a:pt x="282" y="189"/>
                      <a:pt x="279" y="190"/>
                    </a:cubicBezTo>
                    <a:lnTo>
                      <a:pt x="223" y="200"/>
                    </a:lnTo>
                    <a:lnTo>
                      <a:pt x="222" y="184"/>
                    </a:lnTo>
                    <a:lnTo>
                      <a:pt x="235" y="184"/>
                    </a:lnTo>
                    <a:cubicBezTo>
                      <a:pt x="240" y="184"/>
                      <a:pt x="243" y="188"/>
                      <a:pt x="243" y="192"/>
                    </a:cubicBezTo>
                    <a:lnTo>
                      <a:pt x="243" y="195"/>
                    </a:lnTo>
                    <a:cubicBezTo>
                      <a:pt x="243" y="199"/>
                      <a:pt x="240" y="202"/>
                      <a:pt x="236" y="203"/>
                    </a:cubicBezTo>
                    <a:lnTo>
                      <a:pt x="220" y="206"/>
                    </a:lnTo>
                    <a:lnTo>
                      <a:pt x="225" y="192"/>
                    </a:lnTo>
                    <a:lnTo>
                      <a:pt x="235" y="203"/>
                    </a:lnTo>
                    <a:cubicBezTo>
                      <a:pt x="238" y="205"/>
                      <a:pt x="239" y="209"/>
                      <a:pt x="237" y="212"/>
                    </a:cubicBezTo>
                    <a:cubicBezTo>
                      <a:pt x="235" y="215"/>
                      <a:pt x="232" y="217"/>
                      <a:pt x="229" y="216"/>
                    </a:cubicBezTo>
                    <a:lnTo>
                      <a:pt x="210" y="214"/>
                    </a:lnTo>
                    <a:lnTo>
                      <a:pt x="218" y="210"/>
                    </a:lnTo>
                    <a:lnTo>
                      <a:pt x="212" y="218"/>
                    </a:lnTo>
                    <a:cubicBezTo>
                      <a:pt x="211" y="220"/>
                      <a:pt x="209" y="221"/>
                      <a:pt x="207" y="222"/>
                    </a:cubicBezTo>
                    <a:lnTo>
                      <a:pt x="194" y="224"/>
                    </a:lnTo>
                    <a:cubicBezTo>
                      <a:pt x="193" y="225"/>
                      <a:pt x="191" y="225"/>
                      <a:pt x="190" y="224"/>
                    </a:cubicBezTo>
                    <a:lnTo>
                      <a:pt x="182" y="221"/>
                    </a:lnTo>
                    <a:cubicBezTo>
                      <a:pt x="179" y="220"/>
                      <a:pt x="177" y="217"/>
                      <a:pt x="176" y="214"/>
                    </a:cubicBezTo>
                    <a:cubicBezTo>
                      <a:pt x="176" y="211"/>
                      <a:pt x="178" y="208"/>
                      <a:pt x="181" y="206"/>
                    </a:cubicBezTo>
                    <a:lnTo>
                      <a:pt x="200" y="198"/>
                    </a:lnTo>
                    <a:lnTo>
                      <a:pt x="196" y="202"/>
                    </a:lnTo>
                    <a:lnTo>
                      <a:pt x="199" y="197"/>
                    </a:lnTo>
                    <a:lnTo>
                      <a:pt x="211" y="206"/>
                    </a:lnTo>
                    <a:lnTo>
                      <a:pt x="203" y="214"/>
                    </a:lnTo>
                    <a:cubicBezTo>
                      <a:pt x="202" y="215"/>
                      <a:pt x="201" y="216"/>
                      <a:pt x="199" y="216"/>
                    </a:cubicBezTo>
                    <a:lnTo>
                      <a:pt x="180" y="219"/>
                    </a:lnTo>
                    <a:cubicBezTo>
                      <a:pt x="177" y="219"/>
                      <a:pt x="174" y="218"/>
                      <a:pt x="173" y="216"/>
                    </a:cubicBezTo>
                    <a:lnTo>
                      <a:pt x="159" y="197"/>
                    </a:lnTo>
                    <a:lnTo>
                      <a:pt x="166" y="200"/>
                    </a:lnTo>
                    <a:lnTo>
                      <a:pt x="147" y="200"/>
                    </a:lnTo>
                    <a:cubicBezTo>
                      <a:pt x="144" y="200"/>
                      <a:pt x="141" y="198"/>
                      <a:pt x="140" y="195"/>
                    </a:cubicBezTo>
                    <a:lnTo>
                      <a:pt x="137" y="187"/>
                    </a:lnTo>
                    <a:cubicBezTo>
                      <a:pt x="136" y="183"/>
                      <a:pt x="137" y="180"/>
                      <a:pt x="140" y="178"/>
                    </a:cubicBezTo>
                    <a:lnTo>
                      <a:pt x="154" y="170"/>
                    </a:lnTo>
                    <a:lnTo>
                      <a:pt x="151" y="172"/>
                    </a:lnTo>
                    <a:lnTo>
                      <a:pt x="162" y="156"/>
                    </a:lnTo>
                    <a:lnTo>
                      <a:pt x="167" y="168"/>
                    </a:lnTo>
                    <a:lnTo>
                      <a:pt x="143" y="163"/>
                    </a:lnTo>
                    <a:lnTo>
                      <a:pt x="145" y="163"/>
                    </a:lnTo>
                    <a:lnTo>
                      <a:pt x="87" y="168"/>
                    </a:lnTo>
                    <a:cubicBezTo>
                      <a:pt x="83" y="169"/>
                      <a:pt x="79" y="167"/>
                      <a:pt x="78" y="163"/>
                    </a:cubicBezTo>
                    <a:cubicBezTo>
                      <a:pt x="77" y="160"/>
                      <a:pt x="78" y="156"/>
                      <a:pt x="81" y="154"/>
                    </a:cubicBezTo>
                    <a:lnTo>
                      <a:pt x="97" y="143"/>
                    </a:lnTo>
                    <a:lnTo>
                      <a:pt x="94" y="148"/>
                    </a:lnTo>
                    <a:lnTo>
                      <a:pt x="97" y="137"/>
                    </a:lnTo>
                    <a:cubicBezTo>
                      <a:pt x="97" y="134"/>
                      <a:pt x="99" y="132"/>
                      <a:pt x="102" y="131"/>
                    </a:cubicBezTo>
                    <a:lnTo>
                      <a:pt x="129" y="123"/>
                    </a:lnTo>
                    <a:lnTo>
                      <a:pt x="126" y="125"/>
                    </a:lnTo>
                    <a:lnTo>
                      <a:pt x="139" y="114"/>
                    </a:lnTo>
                    <a:lnTo>
                      <a:pt x="147" y="128"/>
                    </a:lnTo>
                    <a:lnTo>
                      <a:pt x="118" y="139"/>
                    </a:lnTo>
                    <a:cubicBezTo>
                      <a:pt x="114" y="140"/>
                      <a:pt x="110" y="139"/>
                      <a:pt x="108" y="135"/>
                    </a:cubicBezTo>
                    <a:cubicBezTo>
                      <a:pt x="106" y="132"/>
                      <a:pt x="107" y="128"/>
                      <a:pt x="109" y="125"/>
                    </a:cubicBezTo>
                    <a:lnTo>
                      <a:pt x="120" y="115"/>
                    </a:lnTo>
                    <a:lnTo>
                      <a:pt x="129" y="128"/>
                    </a:lnTo>
                    <a:lnTo>
                      <a:pt x="119" y="133"/>
                    </a:lnTo>
                    <a:cubicBezTo>
                      <a:pt x="116" y="134"/>
                      <a:pt x="114" y="134"/>
                      <a:pt x="112" y="133"/>
                    </a:cubicBezTo>
                    <a:lnTo>
                      <a:pt x="106" y="130"/>
                    </a:lnTo>
                    <a:lnTo>
                      <a:pt x="116" y="128"/>
                    </a:lnTo>
                    <a:lnTo>
                      <a:pt x="111" y="136"/>
                    </a:lnTo>
                    <a:cubicBezTo>
                      <a:pt x="110" y="137"/>
                      <a:pt x="108" y="139"/>
                      <a:pt x="106" y="139"/>
                    </a:cubicBezTo>
                    <a:lnTo>
                      <a:pt x="87" y="142"/>
                    </a:lnTo>
                    <a:lnTo>
                      <a:pt x="90" y="141"/>
                    </a:lnTo>
                    <a:lnTo>
                      <a:pt x="69" y="154"/>
                    </a:lnTo>
                    <a:lnTo>
                      <a:pt x="72" y="145"/>
                    </a:lnTo>
                    <a:lnTo>
                      <a:pt x="75" y="153"/>
                    </a:lnTo>
                    <a:cubicBezTo>
                      <a:pt x="76" y="156"/>
                      <a:pt x="74" y="160"/>
                      <a:pt x="71" y="162"/>
                    </a:cubicBezTo>
                    <a:lnTo>
                      <a:pt x="31" y="184"/>
                    </a:lnTo>
                    <a:cubicBezTo>
                      <a:pt x="30" y="184"/>
                      <a:pt x="30" y="184"/>
                      <a:pt x="29" y="184"/>
                    </a:cubicBezTo>
                    <a:lnTo>
                      <a:pt x="11" y="190"/>
                    </a:lnTo>
                    <a:cubicBezTo>
                      <a:pt x="7" y="191"/>
                      <a:pt x="3" y="189"/>
                      <a:pt x="1" y="185"/>
                    </a:cubicBezTo>
                    <a:cubicBezTo>
                      <a:pt x="0" y="182"/>
                      <a:pt x="1" y="178"/>
                      <a:pt x="4" y="175"/>
                    </a:cubicBezTo>
                    <a:lnTo>
                      <a:pt x="36" y="151"/>
                    </a:lnTo>
                    <a:lnTo>
                      <a:pt x="68" y="130"/>
                    </a:lnTo>
                    <a:lnTo>
                      <a:pt x="100" y="108"/>
                    </a:lnTo>
                    <a:lnTo>
                      <a:pt x="132" y="87"/>
                    </a:lnTo>
                    <a:lnTo>
                      <a:pt x="164" y="66"/>
                    </a:lnTo>
                    <a:lnTo>
                      <a:pt x="199" y="44"/>
                    </a:lnTo>
                    <a:lnTo>
                      <a:pt x="228" y="23"/>
                    </a:lnTo>
                    <a:lnTo>
                      <a:pt x="263" y="2"/>
                    </a:lnTo>
                    <a:lnTo>
                      <a:pt x="271" y="15"/>
                    </a:lnTo>
                    <a:lnTo>
                      <a:pt x="237" y="36"/>
                    </a:lnTo>
                    <a:lnTo>
                      <a:pt x="207" y="58"/>
                    </a:lnTo>
                    <a:lnTo>
                      <a:pt x="173" y="79"/>
                    </a:lnTo>
                    <a:lnTo>
                      <a:pt x="141" y="100"/>
                    </a:lnTo>
                    <a:lnTo>
                      <a:pt x="109" y="122"/>
                    </a:lnTo>
                    <a:lnTo>
                      <a:pt x="77" y="143"/>
                    </a:lnTo>
                    <a:lnTo>
                      <a:pt x="45" y="164"/>
                    </a:lnTo>
                    <a:lnTo>
                      <a:pt x="13" y="188"/>
                    </a:lnTo>
                    <a:lnTo>
                      <a:pt x="6" y="174"/>
                    </a:lnTo>
                    <a:lnTo>
                      <a:pt x="25" y="169"/>
                    </a:lnTo>
                    <a:lnTo>
                      <a:pt x="23" y="169"/>
                    </a:lnTo>
                    <a:lnTo>
                      <a:pt x="63" y="148"/>
                    </a:lnTo>
                    <a:lnTo>
                      <a:pt x="60" y="158"/>
                    </a:lnTo>
                    <a:lnTo>
                      <a:pt x="57" y="150"/>
                    </a:lnTo>
                    <a:cubicBezTo>
                      <a:pt x="56" y="146"/>
                      <a:pt x="57" y="142"/>
                      <a:pt x="60" y="140"/>
                    </a:cubicBezTo>
                    <a:lnTo>
                      <a:pt x="82" y="127"/>
                    </a:lnTo>
                    <a:cubicBezTo>
                      <a:pt x="83" y="126"/>
                      <a:pt x="84" y="126"/>
                      <a:pt x="85" y="126"/>
                    </a:cubicBezTo>
                    <a:lnTo>
                      <a:pt x="103" y="123"/>
                    </a:lnTo>
                    <a:lnTo>
                      <a:pt x="98" y="127"/>
                    </a:lnTo>
                    <a:lnTo>
                      <a:pt x="103" y="119"/>
                    </a:lnTo>
                    <a:cubicBezTo>
                      <a:pt x="105" y="115"/>
                      <a:pt x="110" y="114"/>
                      <a:pt x="113" y="116"/>
                    </a:cubicBezTo>
                    <a:lnTo>
                      <a:pt x="119" y="119"/>
                    </a:lnTo>
                    <a:lnTo>
                      <a:pt x="112" y="119"/>
                    </a:lnTo>
                    <a:lnTo>
                      <a:pt x="122" y="113"/>
                    </a:lnTo>
                    <a:cubicBezTo>
                      <a:pt x="126" y="112"/>
                      <a:pt x="130" y="113"/>
                      <a:pt x="132" y="116"/>
                    </a:cubicBezTo>
                    <a:cubicBezTo>
                      <a:pt x="135" y="119"/>
                      <a:pt x="134" y="123"/>
                      <a:pt x="131" y="126"/>
                    </a:cubicBezTo>
                    <a:lnTo>
                      <a:pt x="121" y="137"/>
                    </a:lnTo>
                    <a:lnTo>
                      <a:pt x="112" y="124"/>
                    </a:lnTo>
                    <a:lnTo>
                      <a:pt x="142" y="113"/>
                    </a:lnTo>
                    <a:cubicBezTo>
                      <a:pt x="145" y="112"/>
                      <a:pt x="150" y="113"/>
                      <a:pt x="151" y="117"/>
                    </a:cubicBezTo>
                    <a:cubicBezTo>
                      <a:pt x="153" y="120"/>
                      <a:pt x="153" y="124"/>
                      <a:pt x="149" y="127"/>
                    </a:cubicBezTo>
                    <a:lnTo>
                      <a:pt x="136" y="137"/>
                    </a:lnTo>
                    <a:cubicBezTo>
                      <a:pt x="135" y="138"/>
                      <a:pt x="134" y="139"/>
                      <a:pt x="133" y="139"/>
                    </a:cubicBezTo>
                    <a:lnTo>
                      <a:pt x="107" y="147"/>
                    </a:lnTo>
                    <a:lnTo>
                      <a:pt x="112" y="141"/>
                    </a:lnTo>
                    <a:lnTo>
                      <a:pt x="110" y="152"/>
                    </a:lnTo>
                    <a:cubicBezTo>
                      <a:pt x="109" y="154"/>
                      <a:pt x="108" y="155"/>
                      <a:pt x="106" y="156"/>
                    </a:cubicBezTo>
                    <a:lnTo>
                      <a:pt x="90" y="167"/>
                    </a:lnTo>
                    <a:lnTo>
                      <a:pt x="85" y="152"/>
                    </a:lnTo>
                    <a:lnTo>
                      <a:pt x="144" y="147"/>
                    </a:lnTo>
                    <a:cubicBezTo>
                      <a:pt x="145" y="147"/>
                      <a:pt x="145" y="147"/>
                      <a:pt x="146" y="147"/>
                    </a:cubicBezTo>
                    <a:lnTo>
                      <a:pt x="170" y="153"/>
                    </a:lnTo>
                    <a:cubicBezTo>
                      <a:pt x="173" y="153"/>
                      <a:pt x="175" y="155"/>
                      <a:pt x="176" y="157"/>
                    </a:cubicBezTo>
                    <a:cubicBezTo>
                      <a:pt x="177" y="160"/>
                      <a:pt x="177" y="163"/>
                      <a:pt x="175" y="165"/>
                    </a:cubicBezTo>
                    <a:lnTo>
                      <a:pt x="164" y="181"/>
                    </a:lnTo>
                    <a:cubicBezTo>
                      <a:pt x="164" y="182"/>
                      <a:pt x="163" y="183"/>
                      <a:pt x="162" y="183"/>
                    </a:cubicBezTo>
                    <a:lnTo>
                      <a:pt x="149" y="191"/>
                    </a:lnTo>
                    <a:lnTo>
                      <a:pt x="152" y="182"/>
                    </a:lnTo>
                    <a:lnTo>
                      <a:pt x="155" y="190"/>
                    </a:lnTo>
                    <a:lnTo>
                      <a:pt x="147" y="184"/>
                    </a:lnTo>
                    <a:lnTo>
                      <a:pt x="166" y="184"/>
                    </a:lnTo>
                    <a:cubicBezTo>
                      <a:pt x="168" y="184"/>
                      <a:pt x="171" y="186"/>
                      <a:pt x="172" y="188"/>
                    </a:cubicBezTo>
                    <a:lnTo>
                      <a:pt x="186" y="206"/>
                    </a:lnTo>
                    <a:lnTo>
                      <a:pt x="178" y="203"/>
                    </a:lnTo>
                    <a:lnTo>
                      <a:pt x="197" y="201"/>
                    </a:lnTo>
                    <a:lnTo>
                      <a:pt x="192" y="203"/>
                    </a:lnTo>
                    <a:lnTo>
                      <a:pt x="200" y="195"/>
                    </a:lnTo>
                    <a:cubicBezTo>
                      <a:pt x="203" y="192"/>
                      <a:pt x="207" y="192"/>
                      <a:pt x="210" y="194"/>
                    </a:cubicBezTo>
                    <a:cubicBezTo>
                      <a:pt x="214" y="196"/>
                      <a:pt x="215" y="201"/>
                      <a:pt x="213" y="204"/>
                    </a:cubicBezTo>
                    <a:lnTo>
                      <a:pt x="210" y="209"/>
                    </a:lnTo>
                    <a:cubicBezTo>
                      <a:pt x="209" y="211"/>
                      <a:pt x="208" y="212"/>
                      <a:pt x="206" y="213"/>
                    </a:cubicBezTo>
                    <a:lnTo>
                      <a:pt x="188" y="221"/>
                    </a:lnTo>
                    <a:lnTo>
                      <a:pt x="187" y="206"/>
                    </a:lnTo>
                    <a:lnTo>
                      <a:pt x="195" y="209"/>
                    </a:lnTo>
                    <a:lnTo>
                      <a:pt x="191" y="209"/>
                    </a:lnTo>
                    <a:lnTo>
                      <a:pt x="204" y="206"/>
                    </a:lnTo>
                    <a:lnTo>
                      <a:pt x="199" y="209"/>
                    </a:lnTo>
                    <a:lnTo>
                      <a:pt x="204" y="201"/>
                    </a:lnTo>
                    <a:cubicBezTo>
                      <a:pt x="206" y="199"/>
                      <a:pt x="209" y="197"/>
                      <a:pt x="212" y="198"/>
                    </a:cubicBezTo>
                    <a:lnTo>
                      <a:pt x="231" y="201"/>
                    </a:lnTo>
                    <a:lnTo>
                      <a:pt x="224" y="214"/>
                    </a:lnTo>
                    <a:lnTo>
                      <a:pt x="213" y="203"/>
                    </a:lnTo>
                    <a:cubicBezTo>
                      <a:pt x="211" y="201"/>
                      <a:pt x="211" y="198"/>
                      <a:pt x="212" y="195"/>
                    </a:cubicBezTo>
                    <a:cubicBezTo>
                      <a:pt x="212" y="193"/>
                      <a:pt x="215" y="190"/>
                      <a:pt x="218" y="190"/>
                    </a:cubicBezTo>
                    <a:lnTo>
                      <a:pt x="234" y="187"/>
                    </a:lnTo>
                    <a:lnTo>
                      <a:pt x="227" y="195"/>
                    </a:lnTo>
                    <a:lnTo>
                      <a:pt x="227" y="192"/>
                    </a:lnTo>
                    <a:lnTo>
                      <a:pt x="235" y="200"/>
                    </a:lnTo>
                    <a:lnTo>
                      <a:pt x="222" y="200"/>
                    </a:lnTo>
                    <a:cubicBezTo>
                      <a:pt x="218" y="200"/>
                      <a:pt x="214" y="197"/>
                      <a:pt x="214" y="193"/>
                    </a:cubicBezTo>
                    <a:cubicBezTo>
                      <a:pt x="213" y="189"/>
                      <a:pt x="216" y="185"/>
                      <a:pt x="220" y="185"/>
                    </a:cubicBezTo>
                    <a:lnTo>
                      <a:pt x="276" y="174"/>
                    </a:lnTo>
                    <a:lnTo>
                      <a:pt x="272" y="187"/>
                    </a:lnTo>
                    <a:lnTo>
                      <a:pt x="264" y="179"/>
                    </a:lnTo>
                    <a:cubicBezTo>
                      <a:pt x="262" y="177"/>
                      <a:pt x="261" y="174"/>
                      <a:pt x="262" y="171"/>
                    </a:cubicBezTo>
                    <a:cubicBezTo>
                      <a:pt x="264" y="168"/>
                      <a:pt x="267" y="166"/>
                      <a:pt x="270" y="166"/>
                    </a:cubicBezTo>
                    <a:lnTo>
                      <a:pt x="283" y="166"/>
                    </a:lnTo>
                    <a:lnTo>
                      <a:pt x="278" y="168"/>
                    </a:lnTo>
                    <a:lnTo>
                      <a:pt x="291" y="157"/>
                    </a:lnTo>
                    <a:lnTo>
                      <a:pt x="289" y="167"/>
                    </a:lnTo>
                    <a:lnTo>
                      <a:pt x="284" y="156"/>
                    </a:lnTo>
                    <a:cubicBezTo>
                      <a:pt x="283" y="153"/>
                      <a:pt x="283" y="150"/>
                      <a:pt x="285" y="148"/>
                    </a:cubicBezTo>
                    <a:cubicBezTo>
                      <a:pt x="287" y="145"/>
                      <a:pt x="290" y="144"/>
                      <a:pt x="293" y="145"/>
                    </a:cubicBezTo>
                    <a:lnTo>
                      <a:pt x="317" y="150"/>
                    </a:lnTo>
                    <a:cubicBezTo>
                      <a:pt x="320" y="151"/>
                      <a:pt x="323" y="154"/>
                      <a:pt x="323" y="158"/>
                    </a:cubicBezTo>
                    <a:cubicBezTo>
                      <a:pt x="323" y="161"/>
                      <a:pt x="321" y="165"/>
                      <a:pt x="317" y="166"/>
                    </a:cubicBezTo>
                    <a:lnTo>
                      <a:pt x="306" y="168"/>
                    </a:lnTo>
                    <a:lnTo>
                      <a:pt x="304" y="152"/>
                    </a:lnTo>
                    <a:lnTo>
                      <a:pt x="339" y="152"/>
                    </a:lnTo>
                    <a:lnTo>
                      <a:pt x="337" y="153"/>
                    </a:lnTo>
                    <a:lnTo>
                      <a:pt x="345" y="150"/>
                    </a:lnTo>
                    <a:lnTo>
                      <a:pt x="339" y="159"/>
                    </a:lnTo>
                    <a:lnTo>
                      <a:pt x="337" y="146"/>
                    </a:lnTo>
                    <a:cubicBezTo>
                      <a:pt x="336" y="143"/>
                      <a:pt x="337" y="140"/>
                      <a:pt x="340" y="138"/>
                    </a:cubicBezTo>
                    <a:cubicBezTo>
                      <a:pt x="343" y="136"/>
                      <a:pt x="346" y="136"/>
                      <a:pt x="349" y="138"/>
                    </a:cubicBezTo>
                    <a:lnTo>
                      <a:pt x="365" y="148"/>
                    </a:lnTo>
                    <a:lnTo>
                      <a:pt x="356" y="148"/>
                    </a:lnTo>
                    <a:lnTo>
                      <a:pt x="372" y="138"/>
                    </a:lnTo>
                    <a:cubicBezTo>
                      <a:pt x="373" y="137"/>
                      <a:pt x="374" y="137"/>
                      <a:pt x="375" y="137"/>
                    </a:cubicBezTo>
                    <a:lnTo>
                      <a:pt x="413" y="131"/>
                    </a:lnTo>
                    <a:lnTo>
                      <a:pt x="410" y="132"/>
                    </a:lnTo>
                    <a:lnTo>
                      <a:pt x="421" y="127"/>
                    </a:lnTo>
                    <a:lnTo>
                      <a:pt x="423" y="142"/>
                    </a:lnTo>
                    <a:lnTo>
                      <a:pt x="399" y="136"/>
                    </a:lnTo>
                    <a:cubicBezTo>
                      <a:pt x="395" y="136"/>
                      <a:pt x="393" y="133"/>
                      <a:pt x="393" y="129"/>
                    </a:cubicBezTo>
                    <a:cubicBezTo>
                      <a:pt x="392" y="126"/>
                      <a:pt x="394" y="123"/>
                      <a:pt x="397" y="121"/>
                    </a:cubicBezTo>
                    <a:lnTo>
                      <a:pt x="408" y="116"/>
                    </a:lnTo>
                    <a:lnTo>
                      <a:pt x="405" y="128"/>
                    </a:lnTo>
                    <a:lnTo>
                      <a:pt x="397" y="117"/>
                    </a:lnTo>
                    <a:cubicBezTo>
                      <a:pt x="395" y="115"/>
                      <a:pt x="395" y="112"/>
                      <a:pt x="396" y="110"/>
                    </a:cubicBezTo>
                    <a:lnTo>
                      <a:pt x="401" y="94"/>
                    </a:lnTo>
                    <a:lnTo>
                      <a:pt x="407" y="104"/>
                    </a:lnTo>
                    <a:lnTo>
                      <a:pt x="370" y="99"/>
                    </a:lnTo>
                    <a:lnTo>
                      <a:pt x="375" y="84"/>
                    </a:lnTo>
                    <a:lnTo>
                      <a:pt x="385" y="89"/>
                    </a:lnTo>
                    <a:cubicBezTo>
                      <a:pt x="389" y="91"/>
                      <a:pt x="391" y="95"/>
                      <a:pt x="389" y="99"/>
                    </a:cubicBezTo>
                    <a:cubicBezTo>
                      <a:pt x="388" y="103"/>
                      <a:pt x="385" y="105"/>
                      <a:pt x="381" y="104"/>
                    </a:cubicBezTo>
                    <a:lnTo>
                      <a:pt x="362" y="102"/>
                    </a:lnTo>
                    <a:lnTo>
                      <a:pt x="368" y="100"/>
                    </a:lnTo>
                    <a:lnTo>
                      <a:pt x="360" y="106"/>
                    </a:lnTo>
                    <a:lnTo>
                      <a:pt x="352" y="111"/>
                    </a:lnTo>
                    <a:cubicBezTo>
                      <a:pt x="348" y="114"/>
                      <a:pt x="343" y="113"/>
                      <a:pt x="341" y="109"/>
                    </a:cubicBezTo>
                    <a:cubicBezTo>
                      <a:pt x="338" y="105"/>
                      <a:pt x="339" y="100"/>
                      <a:pt x="342" y="98"/>
                    </a:cubicBezTo>
                    <a:lnTo>
                      <a:pt x="361" y="85"/>
                    </a:lnTo>
                    <a:lnTo>
                      <a:pt x="364" y="99"/>
                    </a:lnTo>
                    <a:lnTo>
                      <a:pt x="353" y="96"/>
                    </a:lnTo>
                    <a:lnTo>
                      <a:pt x="356" y="96"/>
                    </a:lnTo>
                    <a:lnTo>
                      <a:pt x="316" y="99"/>
                    </a:lnTo>
                    <a:lnTo>
                      <a:pt x="316" y="83"/>
                    </a:lnTo>
                    <a:lnTo>
                      <a:pt x="332" y="86"/>
                    </a:lnTo>
                    <a:cubicBezTo>
                      <a:pt x="335" y="86"/>
                      <a:pt x="338" y="89"/>
                      <a:pt x="339" y="91"/>
                    </a:cubicBezTo>
                    <a:cubicBezTo>
                      <a:pt x="340" y="94"/>
                      <a:pt x="339" y="97"/>
                      <a:pt x="337" y="99"/>
                    </a:cubicBezTo>
                    <a:lnTo>
                      <a:pt x="321" y="115"/>
                    </a:lnTo>
                    <a:cubicBezTo>
                      <a:pt x="320" y="116"/>
                      <a:pt x="319" y="117"/>
                      <a:pt x="318" y="117"/>
                    </a:cubicBezTo>
                    <a:lnTo>
                      <a:pt x="302" y="123"/>
                    </a:lnTo>
                    <a:lnTo>
                      <a:pt x="304" y="108"/>
                    </a:lnTo>
                    <a:lnTo>
                      <a:pt x="312" y="114"/>
                    </a:lnTo>
                    <a:cubicBezTo>
                      <a:pt x="314" y="116"/>
                      <a:pt x="315" y="118"/>
                      <a:pt x="315" y="122"/>
                    </a:cubicBezTo>
                    <a:cubicBezTo>
                      <a:pt x="315" y="125"/>
                      <a:pt x="313" y="127"/>
                      <a:pt x="310" y="128"/>
                    </a:cubicBezTo>
                    <a:lnTo>
                      <a:pt x="286" y="136"/>
                    </a:lnTo>
                    <a:cubicBezTo>
                      <a:pt x="282" y="137"/>
                      <a:pt x="278" y="135"/>
                      <a:pt x="276" y="132"/>
                    </a:cubicBezTo>
                    <a:cubicBezTo>
                      <a:pt x="274" y="128"/>
                      <a:pt x="276" y="124"/>
                      <a:pt x="279" y="122"/>
                    </a:cubicBezTo>
                    <a:lnTo>
                      <a:pt x="298" y="111"/>
                    </a:lnTo>
                    <a:lnTo>
                      <a:pt x="304" y="125"/>
                    </a:lnTo>
                    <a:lnTo>
                      <a:pt x="277" y="133"/>
                    </a:lnTo>
                    <a:cubicBezTo>
                      <a:pt x="274" y="135"/>
                      <a:pt x="270" y="133"/>
                      <a:pt x="268" y="130"/>
                    </a:cubicBezTo>
                    <a:cubicBezTo>
                      <a:pt x="266" y="126"/>
                      <a:pt x="267" y="122"/>
                      <a:pt x="270" y="120"/>
                    </a:cubicBezTo>
                    <a:lnTo>
                      <a:pt x="283" y="109"/>
                    </a:lnTo>
                    <a:lnTo>
                      <a:pt x="284" y="122"/>
                    </a:lnTo>
                    <a:lnTo>
                      <a:pt x="276" y="116"/>
                    </a:lnTo>
                    <a:cubicBezTo>
                      <a:pt x="273" y="115"/>
                      <a:pt x="272" y="111"/>
                      <a:pt x="273" y="108"/>
                    </a:cubicBezTo>
                    <a:cubicBezTo>
                      <a:pt x="273" y="105"/>
                      <a:pt x="276" y="103"/>
                      <a:pt x="279" y="102"/>
                    </a:cubicBezTo>
                    <a:lnTo>
                      <a:pt x="292" y="99"/>
                    </a:lnTo>
                    <a:lnTo>
                      <a:pt x="288" y="102"/>
                    </a:lnTo>
                    <a:lnTo>
                      <a:pt x="304" y="83"/>
                    </a:lnTo>
                    <a:cubicBezTo>
                      <a:pt x="304" y="82"/>
                      <a:pt x="305" y="82"/>
                      <a:pt x="307" y="81"/>
                    </a:cubicBezTo>
                    <a:lnTo>
                      <a:pt x="331" y="70"/>
                    </a:lnTo>
                    <a:lnTo>
                      <a:pt x="335" y="86"/>
                    </a:lnTo>
                    <a:lnTo>
                      <a:pt x="311" y="88"/>
                    </a:lnTo>
                    <a:cubicBezTo>
                      <a:pt x="307" y="89"/>
                      <a:pt x="303" y="86"/>
                      <a:pt x="302" y="83"/>
                    </a:cubicBezTo>
                    <a:cubicBezTo>
                      <a:pt x="301" y="79"/>
                      <a:pt x="303" y="75"/>
                      <a:pt x="307" y="73"/>
                    </a:cubicBezTo>
                    <a:lnTo>
                      <a:pt x="325" y="65"/>
                    </a:lnTo>
                    <a:lnTo>
                      <a:pt x="322" y="68"/>
                    </a:lnTo>
                    <a:lnTo>
                      <a:pt x="327" y="60"/>
                    </a:lnTo>
                    <a:lnTo>
                      <a:pt x="330" y="72"/>
                    </a:lnTo>
                    <a:lnTo>
                      <a:pt x="288" y="50"/>
                    </a:lnTo>
                    <a:cubicBezTo>
                      <a:pt x="285" y="49"/>
                      <a:pt x="283" y="46"/>
                      <a:pt x="283" y="44"/>
                    </a:cubicBezTo>
                    <a:cubicBezTo>
                      <a:pt x="283" y="41"/>
                      <a:pt x="284" y="38"/>
                      <a:pt x="287" y="36"/>
                    </a:cubicBezTo>
                    <a:lnTo>
                      <a:pt x="295" y="31"/>
                    </a:lnTo>
                    <a:lnTo>
                      <a:pt x="293" y="43"/>
                    </a:lnTo>
                    <a:lnTo>
                      <a:pt x="290" y="14"/>
                    </a:lnTo>
                    <a:cubicBezTo>
                      <a:pt x="297" y="21"/>
                      <a:pt x="297" y="22"/>
                      <a:pt x="297" y="22"/>
                    </a:cubicBezTo>
                    <a:cubicBezTo>
                      <a:pt x="298" y="22"/>
                      <a:pt x="285" y="32"/>
                      <a:pt x="298" y="22"/>
                    </a:cubicBezTo>
                    <a:lnTo>
                      <a:pt x="306" y="33"/>
                    </a:lnTo>
                    <a:cubicBezTo>
                      <a:pt x="307" y="35"/>
                      <a:pt x="308" y="38"/>
                      <a:pt x="307" y="40"/>
                    </a:cubicBezTo>
                    <a:cubicBezTo>
                      <a:pt x="306" y="43"/>
                      <a:pt x="304" y="45"/>
                      <a:pt x="301" y="46"/>
                    </a:cubicBezTo>
                    <a:lnTo>
                      <a:pt x="290" y="48"/>
                    </a:lnTo>
                    <a:cubicBezTo>
                      <a:pt x="286" y="49"/>
                      <a:pt x="282" y="47"/>
                      <a:pt x="281" y="42"/>
                    </a:cubicBezTo>
                    <a:lnTo>
                      <a:pt x="273" y="10"/>
                    </a:lnTo>
                    <a:lnTo>
                      <a:pt x="280" y="16"/>
                    </a:lnTo>
                    <a:lnTo>
                      <a:pt x="267" y="16"/>
                    </a:lnTo>
                    <a:lnTo>
                      <a:pt x="267" y="0"/>
                    </a:lnTo>
                    <a:close/>
                  </a:path>
                </a:pathLst>
              </a:custGeom>
              <a:solidFill>
                <a:srgbClr val="6E6E6E"/>
              </a:solidFill>
              <a:ln w="0" cap="flat">
                <a:solidFill>
                  <a:srgbClr val="6E6E6E"/>
                </a:solidFill>
                <a:prstDash val="solid"/>
                <a:round/>
                <a:headEnd/>
                <a:tailEnd/>
              </a:ln>
            </p:spPr>
            <p:txBody>
              <a:bodyPr/>
              <a:lstStyle/>
              <a:p>
                <a:endParaRPr lang="en-US"/>
              </a:p>
            </p:txBody>
          </p:sp>
          <p:sp>
            <p:nvSpPr>
              <p:cNvPr id="2031" name="Freeform 15"/>
              <p:cNvSpPr>
                <a:spLocks/>
              </p:cNvSpPr>
              <p:nvPr/>
            </p:nvSpPr>
            <p:spPr bwMode="auto">
              <a:xfrm>
                <a:off x="3582" y="667"/>
                <a:ext cx="1316" cy="394"/>
              </a:xfrm>
              <a:custGeom>
                <a:avLst/>
                <a:gdLst>
                  <a:gd name="T0" fmla="*/ 1256 w 1316"/>
                  <a:gd name="T1" fmla="*/ 118 h 394"/>
                  <a:gd name="T2" fmla="*/ 1314 w 1316"/>
                  <a:gd name="T3" fmla="*/ 138 h 394"/>
                  <a:gd name="T4" fmla="*/ 1273 w 1316"/>
                  <a:gd name="T5" fmla="*/ 155 h 394"/>
                  <a:gd name="T6" fmla="*/ 1228 w 1316"/>
                  <a:gd name="T7" fmla="*/ 171 h 394"/>
                  <a:gd name="T8" fmla="*/ 1232 w 1316"/>
                  <a:gd name="T9" fmla="*/ 193 h 394"/>
                  <a:gd name="T10" fmla="*/ 1269 w 1316"/>
                  <a:gd name="T11" fmla="*/ 230 h 394"/>
                  <a:gd name="T12" fmla="*/ 1267 w 1316"/>
                  <a:gd name="T13" fmla="*/ 263 h 394"/>
                  <a:gd name="T14" fmla="*/ 1193 w 1316"/>
                  <a:gd name="T15" fmla="*/ 164 h 394"/>
                  <a:gd name="T16" fmla="*/ 1189 w 1316"/>
                  <a:gd name="T17" fmla="*/ 150 h 394"/>
                  <a:gd name="T18" fmla="*/ 1136 w 1316"/>
                  <a:gd name="T19" fmla="*/ 148 h 394"/>
                  <a:gd name="T20" fmla="*/ 1127 w 1316"/>
                  <a:gd name="T21" fmla="*/ 180 h 394"/>
                  <a:gd name="T22" fmla="*/ 1086 w 1316"/>
                  <a:gd name="T23" fmla="*/ 176 h 394"/>
                  <a:gd name="T24" fmla="*/ 1022 w 1316"/>
                  <a:gd name="T25" fmla="*/ 230 h 394"/>
                  <a:gd name="T26" fmla="*/ 1061 w 1316"/>
                  <a:gd name="T27" fmla="*/ 241 h 394"/>
                  <a:gd name="T28" fmla="*/ 1106 w 1316"/>
                  <a:gd name="T29" fmla="*/ 260 h 394"/>
                  <a:gd name="T30" fmla="*/ 1121 w 1316"/>
                  <a:gd name="T31" fmla="*/ 367 h 394"/>
                  <a:gd name="T32" fmla="*/ 1083 w 1316"/>
                  <a:gd name="T33" fmla="*/ 368 h 394"/>
                  <a:gd name="T34" fmla="*/ 1074 w 1316"/>
                  <a:gd name="T35" fmla="*/ 307 h 394"/>
                  <a:gd name="T36" fmla="*/ 985 w 1316"/>
                  <a:gd name="T37" fmla="*/ 278 h 394"/>
                  <a:gd name="T38" fmla="*/ 908 w 1316"/>
                  <a:gd name="T39" fmla="*/ 258 h 394"/>
                  <a:gd name="T40" fmla="*/ 807 w 1316"/>
                  <a:gd name="T41" fmla="*/ 288 h 394"/>
                  <a:gd name="T42" fmla="*/ 706 w 1316"/>
                  <a:gd name="T43" fmla="*/ 290 h 394"/>
                  <a:gd name="T44" fmla="*/ 604 w 1316"/>
                  <a:gd name="T45" fmla="*/ 292 h 394"/>
                  <a:gd name="T46" fmla="*/ 537 w 1316"/>
                  <a:gd name="T47" fmla="*/ 276 h 394"/>
                  <a:gd name="T48" fmla="*/ 446 w 1316"/>
                  <a:gd name="T49" fmla="*/ 238 h 394"/>
                  <a:gd name="T50" fmla="*/ 418 w 1316"/>
                  <a:gd name="T51" fmla="*/ 226 h 394"/>
                  <a:gd name="T52" fmla="*/ 339 w 1316"/>
                  <a:gd name="T53" fmla="*/ 239 h 394"/>
                  <a:gd name="T54" fmla="*/ 351 w 1316"/>
                  <a:gd name="T55" fmla="*/ 279 h 394"/>
                  <a:gd name="T56" fmla="*/ 291 w 1316"/>
                  <a:gd name="T57" fmla="*/ 280 h 394"/>
                  <a:gd name="T58" fmla="*/ 234 w 1316"/>
                  <a:gd name="T59" fmla="*/ 289 h 394"/>
                  <a:gd name="T60" fmla="*/ 259 w 1316"/>
                  <a:gd name="T61" fmla="*/ 341 h 394"/>
                  <a:gd name="T62" fmla="*/ 171 w 1316"/>
                  <a:gd name="T63" fmla="*/ 368 h 394"/>
                  <a:gd name="T64" fmla="*/ 144 w 1316"/>
                  <a:gd name="T65" fmla="*/ 331 h 394"/>
                  <a:gd name="T66" fmla="*/ 158 w 1316"/>
                  <a:gd name="T67" fmla="*/ 292 h 394"/>
                  <a:gd name="T68" fmla="*/ 77 w 1316"/>
                  <a:gd name="T69" fmla="*/ 259 h 394"/>
                  <a:gd name="T70" fmla="*/ 55 w 1316"/>
                  <a:gd name="T71" fmla="*/ 224 h 394"/>
                  <a:gd name="T72" fmla="*/ 21 w 1316"/>
                  <a:gd name="T73" fmla="*/ 177 h 394"/>
                  <a:gd name="T74" fmla="*/ 38 w 1316"/>
                  <a:gd name="T75" fmla="*/ 133 h 394"/>
                  <a:gd name="T76" fmla="*/ 9 w 1316"/>
                  <a:gd name="T77" fmla="*/ 80 h 394"/>
                  <a:gd name="T78" fmla="*/ 35 w 1316"/>
                  <a:gd name="T79" fmla="*/ 62 h 394"/>
                  <a:gd name="T80" fmla="*/ 93 w 1316"/>
                  <a:gd name="T81" fmla="*/ 80 h 394"/>
                  <a:gd name="T82" fmla="*/ 36 w 1316"/>
                  <a:gd name="T83" fmla="*/ 89 h 394"/>
                  <a:gd name="T84" fmla="*/ 65 w 1316"/>
                  <a:gd name="T85" fmla="*/ 118 h 394"/>
                  <a:gd name="T86" fmla="*/ 111 w 1316"/>
                  <a:gd name="T87" fmla="*/ 114 h 394"/>
                  <a:gd name="T88" fmla="*/ 137 w 1316"/>
                  <a:gd name="T89" fmla="*/ 91 h 394"/>
                  <a:gd name="T90" fmla="*/ 163 w 1316"/>
                  <a:gd name="T91" fmla="*/ 91 h 394"/>
                  <a:gd name="T92" fmla="*/ 201 w 1316"/>
                  <a:gd name="T93" fmla="*/ 70 h 394"/>
                  <a:gd name="T94" fmla="*/ 247 w 1316"/>
                  <a:gd name="T95" fmla="*/ 70 h 394"/>
                  <a:gd name="T96" fmla="*/ 311 w 1316"/>
                  <a:gd name="T97" fmla="*/ 71 h 394"/>
                  <a:gd name="T98" fmla="*/ 294 w 1316"/>
                  <a:gd name="T99" fmla="*/ 50 h 394"/>
                  <a:gd name="T100" fmla="*/ 346 w 1316"/>
                  <a:gd name="T101" fmla="*/ 54 h 394"/>
                  <a:gd name="T102" fmla="*/ 361 w 1316"/>
                  <a:gd name="T103" fmla="*/ 95 h 394"/>
                  <a:gd name="T104" fmla="*/ 395 w 1316"/>
                  <a:gd name="T105" fmla="*/ 74 h 394"/>
                  <a:gd name="T106" fmla="*/ 357 w 1316"/>
                  <a:gd name="T107" fmla="*/ 62 h 394"/>
                  <a:gd name="T108" fmla="*/ 359 w 1316"/>
                  <a:gd name="T109" fmla="*/ 45 h 394"/>
                  <a:gd name="T110" fmla="*/ 375 w 1316"/>
                  <a:gd name="T111" fmla="*/ 40 h 394"/>
                  <a:gd name="T112" fmla="*/ 419 w 1316"/>
                  <a:gd name="T113" fmla="*/ 53 h 394"/>
                  <a:gd name="T114" fmla="*/ 392 w 1316"/>
                  <a:gd name="T115" fmla="*/ 32 h 394"/>
                  <a:gd name="T116" fmla="*/ 434 w 1316"/>
                  <a:gd name="T117" fmla="*/ 20 h 394"/>
                  <a:gd name="T118" fmla="*/ 424 w 1316"/>
                  <a:gd name="T119" fmla="*/ 7 h 39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316"/>
                  <a:gd name="T181" fmla="*/ 0 h 394"/>
                  <a:gd name="T182" fmla="*/ 1316 w 1316"/>
                  <a:gd name="T183" fmla="*/ 394 h 39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316" h="394">
                    <a:moveTo>
                      <a:pt x="1280" y="112"/>
                    </a:moveTo>
                    <a:lnTo>
                      <a:pt x="1275" y="118"/>
                    </a:lnTo>
                    <a:lnTo>
                      <a:pt x="1276" y="116"/>
                    </a:lnTo>
                    <a:lnTo>
                      <a:pt x="1266" y="116"/>
                    </a:lnTo>
                    <a:lnTo>
                      <a:pt x="1254" y="112"/>
                    </a:lnTo>
                    <a:lnTo>
                      <a:pt x="1250" y="112"/>
                    </a:lnTo>
                    <a:lnTo>
                      <a:pt x="1256" y="112"/>
                    </a:lnTo>
                    <a:lnTo>
                      <a:pt x="1261" y="115"/>
                    </a:lnTo>
                    <a:lnTo>
                      <a:pt x="1250" y="114"/>
                    </a:lnTo>
                    <a:lnTo>
                      <a:pt x="1248" y="114"/>
                    </a:lnTo>
                    <a:lnTo>
                      <a:pt x="1248" y="115"/>
                    </a:lnTo>
                    <a:lnTo>
                      <a:pt x="1240" y="116"/>
                    </a:lnTo>
                    <a:lnTo>
                      <a:pt x="1250" y="116"/>
                    </a:lnTo>
                    <a:lnTo>
                      <a:pt x="1250" y="114"/>
                    </a:lnTo>
                    <a:lnTo>
                      <a:pt x="1256" y="116"/>
                    </a:lnTo>
                    <a:lnTo>
                      <a:pt x="1256" y="118"/>
                    </a:lnTo>
                    <a:lnTo>
                      <a:pt x="1263" y="116"/>
                    </a:lnTo>
                    <a:lnTo>
                      <a:pt x="1267" y="118"/>
                    </a:lnTo>
                    <a:lnTo>
                      <a:pt x="1272" y="120"/>
                    </a:lnTo>
                    <a:lnTo>
                      <a:pt x="1278" y="121"/>
                    </a:lnTo>
                    <a:lnTo>
                      <a:pt x="1277" y="120"/>
                    </a:lnTo>
                    <a:lnTo>
                      <a:pt x="1282" y="122"/>
                    </a:lnTo>
                    <a:lnTo>
                      <a:pt x="1284" y="125"/>
                    </a:lnTo>
                    <a:lnTo>
                      <a:pt x="1287" y="125"/>
                    </a:lnTo>
                    <a:lnTo>
                      <a:pt x="1292" y="128"/>
                    </a:lnTo>
                    <a:lnTo>
                      <a:pt x="1289" y="129"/>
                    </a:lnTo>
                    <a:lnTo>
                      <a:pt x="1293" y="129"/>
                    </a:lnTo>
                    <a:lnTo>
                      <a:pt x="1295" y="131"/>
                    </a:lnTo>
                    <a:lnTo>
                      <a:pt x="1293" y="129"/>
                    </a:lnTo>
                    <a:lnTo>
                      <a:pt x="1299" y="132"/>
                    </a:lnTo>
                    <a:lnTo>
                      <a:pt x="1305" y="133"/>
                    </a:lnTo>
                    <a:lnTo>
                      <a:pt x="1306" y="135"/>
                    </a:lnTo>
                    <a:lnTo>
                      <a:pt x="1314" y="138"/>
                    </a:lnTo>
                    <a:lnTo>
                      <a:pt x="1314" y="141"/>
                    </a:lnTo>
                    <a:lnTo>
                      <a:pt x="1316" y="143"/>
                    </a:lnTo>
                    <a:lnTo>
                      <a:pt x="1296" y="139"/>
                    </a:lnTo>
                    <a:lnTo>
                      <a:pt x="1294" y="136"/>
                    </a:lnTo>
                    <a:lnTo>
                      <a:pt x="1293" y="138"/>
                    </a:lnTo>
                    <a:lnTo>
                      <a:pt x="1289" y="136"/>
                    </a:lnTo>
                    <a:lnTo>
                      <a:pt x="1292" y="138"/>
                    </a:lnTo>
                    <a:lnTo>
                      <a:pt x="1295" y="139"/>
                    </a:lnTo>
                    <a:lnTo>
                      <a:pt x="1282" y="146"/>
                    </a:lnTo>
                    <a:lnTo>
                      <a:pt x="1284" y="148"/>
                    </a:lnTo>
                    <a:lnTo>
                      <a:pt x="1276" y="149"/>
                    </a:lnTo>
                    <a:lnTo>
                      <a:pt x="1278" y="151"/>
                    </a:lnTo>
                    <a:lnTo>
                      <a:pt x="1278" y="153"/>
                    </a:lnTo>
                    <a:lnTo>
                      <a:pt x="1274" y="152"/>
                    </a:lnTo>
                    <a:lnTo>
                      <a:pt x="1277" y="153"/>
                    </a:lnTo>
                    <a:lnTo>
                      <a:pt x="1273" y="155"/>
                    </a:lnTo>
                    <a:lnTo>
                      <a:pt x="1277" y="157"/>
                    </a:lnTo>
                    <a:lnTo>
                      <a:pt x="1273" y="157"/>
                    </a:lnTo>
                    <a:lnTo>
                      <a:pt x="1276" y="158"/>
                    </a:lnTo>
                    <a:lnTo>
                      <a:pt x="1276" y="159"/>
                    </a:lnTo>
                    <a:lnTo>
                      <a:pt x="1274" y="158"/>
                    </a:lnTo>
                    <a:lnTo>
                      <a:pt x="1270" y="164"/>
                    </a:lnTo>
                    <a:lnTo>
                      <a:pt x="1274" y="170"/>
                    </a:lnTo>
                    <a:lnTo>
                      <a:pt x="1262" y="164"/>
                    </a:lnTo>
                    <a:lnTo>
                      <a:pt x="1255" y="162"/>
                    </a:lnTo>
                    <a:lnTo>
                      <a:pt x="1246" y="162"/>
                    </a:lnTo>
                    <a:lnTo>
                      <a:pt x="1240" y="165"/>
                    </a:lnTo>
                    <a:lnTo>
                      <a:pt x="1239" y="171"/>
                    </a:lnTo>
                    <a:lnTo>
                      <a:pt x="1232" y="163"/>
                    </a:lnTo>
                    <a:lnTo>
                      <a:pt x="1230" y="163"/>
                    </a:lnTo>
                    <a:lnTo>
                      <a:pt x="1225" y="167"/>
                    </a:lnTo>
                    <a:lnTo>
                      <a:pt x="1228" y="169"/>
                    </a:lnTo>
                    <a:lnTo>
                      <a:pt x="1228" y="171"/>
                    </a:lnTo>
                    <a:lnTo>
                      <a:pt x="1220" y="167"/>
                    </a:lnTo>
                    <a:lnTo>
                      <a:pt x="1221" y="170"/>
                    </a:lnTo>
                    <a:lnTo>
                      <a:pt x="1218" y="169"/>
                    </a:lnTo>
                    <a:lnTo>
                      <a:pt x="1214" y="168"/>
                    </a:lnTo>
                    <a:lnTo>
                      <a:pt x="1216" y="170"/>
                    </a:lnTo>
                    <a:lnTo>
                      <a:pt x="1214" y="171"/>
                    </a:lnTo>
                    <a:lnTo>
                      <a:pt x="1218" y="173"/>
                    </a:lnTo>
                    <a:lnTo>
                      <a:pt x="1216" y="174"/>
                    </a:lnTo>
                    <a:lnTo>
                      <a:pt x="1221" y="177"/>
                    </a:lnTo>
                    <a:lnTo>
                      <a:pt x="1220" y="178"/>
                    </a:lnTo>
                    <a:lnTo>
                      <a:pt x="1224" y="180"/>
                    </a:lnTo>
                    <a:lnTo>
                      <a:pt x="1220" y="179"/>
                    </a:lnTo>
                    <a:lnTo>
                      <a:pt x="1223" y="181"/>
                    </a:lnTo>
                    <a:lnTo>
                      <a:pt x="1222" y="184"/>
                    </a:lnTo>
                    <a:lnTo>
                      <a:pt x="1226" y="192"/>
                    </a:lnTo>
                    <a:lnTo>
                      <a:pt x="1234" y="196"/>
                    </a:lnTo>
                    <a:lnTo>
                      <a:pt x="1232" y="193"/>
                    </a:lnTo>
                    <a:lnTo>
                      <a:pt x="1240" y="194"/>
                    </a:lnTo>
                    <a:lnTo>
                      <a:pt x="1242" y="195"/>
                    </a:lnTo>
                    <a:lnTo>
                      <a:pt x="1243" y="198"/>
                    </a:lnTo>
                    <a:lnTo>
                      <a:pt x="1242" y="200"/>
                    </a:lnTo>
                    <a:lnTo>
                      <a:pt x="1248" y="205"/>
                    </a:lnTo>
                    <a:lnTo>
                      <a:pt x="1252" y="207"/>
                    </a:lnTo>
                    <a:lnTo>
                      <a:pt x="1254" y="207"/>
                    </a:lnTo>
                    <a:lnTo>
                      <a:pt x="1262" y="213"/>
                    </a:lnTo>
                    <a:lnTo>
                      <a:pt x="1261" y="215"/>
                    </a:lnTo>
                    <a:lnTo>
                      <a:pt x="1256" y="213"/>
                    </a:lnTo>
                    <a:lnTo>
                      <a:pt x="1256" y="210"/>
                    </a:lnTo>
                    <a:lnTo>
                      <a:pt x="1255" y="209"/>
                    </a:lnTo>
                    <a:lnTo>
                      <a:pt x="1252" y="211"/>
                    </a:lnTo>
                    <a:lnTo>
                      <a:pt x="1254" y="212"/>
                    </a:lnTo>
                    <a:lnTo>
                      <a:pt x="1252" y="214"/>
                    </a:lnTo>
                    <a:lnTo>
                      <a:pt x="1256" y="222"/>
                    </a:lnTo>
                    <a:lnTo>
                      <a:pt x="1269" y="230"/>
                    </a:lnTo>
                    <a:lnTo>
                      <a:pt x="1269" y="233"/>
                    </a:lnTo>
                    <a:lnTo>
                      <a:pt x="1265" y="233"/>
                    </a:lnTo>
                    <a:lnTo>
                      <a:pt x="1259" y="232"/>
                    </a:lnTo>
                    <a:lnTo>
                      <a:pt x="1258" y="238"/>
                    </a:lnTo>
                    <a:lnTo>
                      <a:pt x="1261" y="243"/>
                    </a:lnTo>
                    <a:lnTo>
                      <a:pt x="1264" y="245"/>
                    </a:lnTo>
                    <a:lnTo>
                      <a:pt x="1263" y="245"/>
                    </a:lnTo>
                    <a:lnTo>
                      <a:pt x="1270" y="249"/>
                    </a:lnTo>
                    <a:lnTo>
                      <a:pt x="1264" y="247"/>
                    </a:lnTo>
                    <a:lnTo>
                      <a:pt x="1260" y="253"/>
                    </a:lnTo>
                    <a:lnTo>
                      <a:pt x="1256" y="250"/>
                    </a:lnTo>
                    <a:lnTo>
                      <a:pt x="1258" y="253"/>
                    </a:lnTo>
                    <a:lnTo>
                      <a:pt x="1259" y="253"/>
                    </a:lnTo>
                    <a:lnTo>
                      <a:pt x="1261" y="255"/>
                    </a:lnTo>
                    <a:lnTo>
                      <a:pt x="1260" y="255"/>
                    </a:lnTo>
                    <a:lnTo>
                      <a:pt x="1265" y="259"/>
                    </a:lnTo>
                    <a:lnTo>
                      <a:pt x="1267" y="263"/>
                    </a:lnTo>
                    <a:lnTo>
                      <a:pt x="1263" y="276"/>
                    </a:lnTo>
                    <a:lnTo>
                      <a:pt x="1261" y="274"/>
                    </a:lnTo>
                    <a:lnTo>
                      <a:pt x="1257" y="271"/>
                    </a:lnTo>
                    <a:lnTo>
                      <a:pt x="1241" y="256"/>
                    </a:lnTo>
                    <a:lnTo>
                      <a:pt x="1243" y="256"/>
                    </a:lnTo>
                    <a:lnTo>
                      <a:pt x="1236" y="253"/>
                    </a:lnTo>
                    <a:lnTo>
                      <a:pt x="1207" y="228"/>
                    </a:lnTo>
                    <a:lnTo>
                      <a:pt x="1195" y="216"/>
                    </a:lnTo>
                    <a:lnTo>
                      <a:pt x="1189" y="207"/>
                    </a:lnTo>
                    <a:lnTo>
                      <a:pt x="1189" y="199"/>
                    </a:lnTo>
                    <a:lnTo>
                      <a:pt x="1183" y="195"/>
                    </a:lnTo>
                    <a:lnTo>
                      <a:pt x="1193" y="192"/>
                    </a:lnTo>
                    <a:lnTo>
                      <a:pt x="1194" y="182"/>
                    </a:lnTo>
                    <a:lnTo>
                      <a:pt x="1193" y="179"/>
                    </a:lnTo>
                    <a:lnTo>
                      <a:pt x="1193" y="175"/>
                    </a:lnTo>
                    <a:lnTo>
                      <a:pt x="1196" y="167"/>
                    </a:lnTo>
                    <a:lnTo>
                      <a:pt x="1193" y="164"/>
                    </a:lnTo>
                    <a:lnTo>
                      <a:pt x="1202" y="158"/>
                    </a:lnTo>
                    <a:lnTo>
                      <a:pt x="1198" y="157"/>
                    </a:lnTo>
                    <a:lnTo>
                      <a:pt x="1199" y="153"/>
                    </a:lnTo>
                    <a:lnTo>
                      <a:pt x="1195" y="152"/>
                    </a:lnTo>
                    <a:lnTo>
                      <a:pt x="1193" y="148"/>
                    </a:lnTo>
                    <a:lnTo>
                      <a:pt x="1187" y="143"/>
                    </a:lnTo>
                    <a:lnTo>
                      <a:pt x="1189" y="141"/>
                    </a:lnTo>
                    <a:lnTo>
                      <a:pt x="1196" y="143"/>
                    </a:lnTo>
                    <a:lnTo>
                      <a:pt x="1193" y="141"/>
                    </a:lnTo>
                    <a:lnTo>
                      <a:pt x="1197" y="142"/>
                    </a:lnTo>
                    <a:lnTo>
                      <a:pt x="1183" y="138"/>
                    </a:lnTo>
                    <a:lnTo>
                      <a:pt x="1176" y="140"/>
                    </a:lnTo>
                    <a:lnTo>
                      <a:pt x="1176" y="141"/>
                    </a:lnTo>
                    <a:lnTo>
                      <a:pt x="1179" y="142"/>
                    </a:lnTo>
                    <a:lnTo>
                      <a:pt x="1178" y="143"/>
                    </a:lnTo>
                    <a:lnTo>
                      <a:pt x="1183" y="148"/>
                    </a:lnTo>
                    <a:lnTo>
                      <a:pt x="1189" y="150"/>
                    </a:lnTo>
                    <a:lnTo>
                      <a:pt x="1188" y="152"/>
                    </a:lnTo>
                    <a:lnTo>
                      <a:pt x="1183" y="149"/>
                    </a:lnTo>
                    <a:lnTo>
                      <a:pt x="1182" y="150"/>
                    </a:lnTo>
                    <a:lnTo>
                      <a:pt x="1184" y="150"/>
                    </a:lnTo>
                    <a:lnTo>
                      <a:pt x="1181" y="150"/>
                    </a:lnTo>
                    <a:lnTo>
                      <a:pt x="1179" y="161"/>
                    </a:lnTo>
                    <a:lnTo>
                      <a:pt x="1176" y="162"/>
                    </a:lnTo>
                    <a:lnTo>
                      <a:pt x="1172" y="157"/>
                    </a:lnTo>
                    <a:lnTo>
                      <a:pt x="1168" y="158"/>
                    </a:lnTo>
                    <a:lnTo>
                      <a:pt x="1166" y="155"/>
                    </a:lnTo>
                    <a:lnTo>
                      <a:pt x="1163" y="153"/>
                    </a:lnTo>
                    <a:lnTo>
                      <a:pt x="1162" y="149"/>
                    </a:lnTo>
                    <a:lnTo>
                      <a:pt x="1159" y="147"/>
                    </a:lnTo>
                    <a:lnTo>
                      <a:pt x="1156" y="150"/>
                    </a:lnTo>
                    <a:lnTo>
                      <a:pt x="1149" y="147"/>
                    </a:lnTo>
                    <a:lnTo>
                      <a:pt x="1142" y="149"/>
                    </a:lnTo>
                    <a:lnTo>
                      <a:pt x="1136" y="148"/>
                    </a:lnTo>
                    <a:lnTo>
                      <a:pt x="1133" y="152"/>
                    </a:lnTo>
                    <a:lnTo>
                      <a:pt x="1137" y="155"/>
                    </a:lnTo>
                    <a:lnTo>
                      <a:pt x="1134" y="157"/>
                    </a:lnTo>
                    <a:lnTo>
                      <a:pt x="1136" y="160"/>
                    </a:lnTo>
                    <a:lnTo>
                      <a:pt x="1133" y="170"/>
                    </a:lnTo>
                    <a:lnTo>
                      <a:pt x="1137" y="173"/>
                    </a:lnTo>
                    <a:lnTo>
                      <a:pt x="1138" y="175"/>
                    </a:lnTo>
                    <a:lnTo>
                      <a:pt x="1142" y="176"/>
                    </a:lnTo>
                    <a:lnTo>
                      <a:pt x="1140" y="175"/>
                    </a:lnTo>
                    <a:lnTo>
                      <a:pt x="1148" y="177"/>
                    </a:lnTo>
                    <a:lnTo>
                      <a:pt x="1149" y="178"/>
                    </a:lnTo>
                    <a:lnTo>
                      <a:pt x="1147" y="179"/>
                    </a:lnTo>
                    <a:lnTo>
                      <a:pt x="1143" y="178"/>
                    </a:lnTo>
                    <a:lnTo>
                      <a:pt x="1142" y="180"/>
                    </a:lnTo>
                    <a:lnTo>
                      <a:pt x="1133" y="178"/>
                    </a:lnTo>
                    <a:lnTo>
                      <a:pt x="1133" y="181"/>
                    </a:lnTo>
                    <a:lnTo>
                      <a:pt x="1127" y="180"/>
                    </a:lnTo>
                    <a:lnTo>
                      <a:pt x="1121" y="183"/>
                    </a:lnTo>
                    <a:lnTo>
                      <a:pt x="1115" y="179"/>
                    </a:lnTo>
                    <a:lnTo>
                      <a:pt x="1125" y="178"/>
                    </a:lnTo>
                    <a:lnTo>
                      <a:pt x="1118" y="177"/>
                    </a:lnTo>
                    <a:lnTo>
                      <a:pt x="1112" y="174"/>
                    </a:lnTo>
                    <a:lnTo>
                      <a:pt x="1107" y="175"/>
                    </a:lnTo>
                    <a:lnTo>
                      <a:pt x="1105" y="175"/>
                    </a:lnTo>
                    <a:lnTo>
                      <a:pt x="1106" y="174"/>
                    </a:lnTo>
                    <a:lnTo>
                      <a:pt x="1094" y="171"/>
                    </a:lnTo>
                    <a:lnTo>
                      <a:pt x="1090" y="173"/>
                    </a:lnTo>
                    <a:lnTo>
                      <a:pt x="1094" y="175"/>
                    </a:lnTo>
                    <a:lnTo>
                      <a:pt x="1090" y="175"/>
                    </a:lnTo>
                    <a:lnTo>
                      <a:pt x="1091" y="177"/>
                    </a:lnTo>
                    <a:lnTo>
                      <a:pt x="1093" y="176"/>
                    </a:lnTo>
                    <a:lnTo>
                      <a:pt x="1094" y="178"/>
                    </a:lnTo>
                    <a:lnTo>
                      <a:pt x="1090" y="177"/>
                    </a:lnTo>
                    <a:lnTo>
                      <a:pt x="1086" y="176"/>
                    </a:lnTo>
                    <a:lnTo>
                      <a:pt x="1081" y="178"/>
                    </a:lnTo>
                    <a:lnTo>
                      <a:pt x="1075" y="177"/>
                    </a:lnTo>
                    <a:lnTo>
                      <a:pt x="1069" y="175"/>
                    </a:lnTo>
                    <a:lnTo>
                      <a:pt x="1069" y="176"/>
                    </a:lnTo>
                    <a:lnTo>
                      <a:pt x="1071" y="179"/>
                    </a:lnTo>
                    <a:lnTo>
                      <a:pt x="1069" y="179"/>
                    </a:lnTo>
                    <a:lnTo>
                      <a:pt x="1066" y="177"/>
                    </a:lnTo>
                    <a:lnTo>
                      <a:pt x="1065" y="176"/>
                    </a:lnTo>
                    <a:lnTo>
                      <a:pt x="1048" y="176"/>
                    </a:lnTo>
                    <a:lnTo>
                      <a:pt x="1037" y="179"/>
                    </a:lnTo>
                    <a:lnTo>
                      <a:pt x="1036" y="185"/>
                    </a:lnTo>
                    <a:lnTo>
                      <a:pt x="1033" y="189"/>
                    </a:lnTo>
                    <a:lnTo>
                      <a:pt x="1035" y="194"/>
                    </a:lnTo>
                    <a:lnTo>
                      <a:pt x="1029" y="204"/>
                    </a:lnTo>
                    <a:lnTo>
                      <a:pt x="1029" y="213"/>
                    </a:lnTo>
                    <a:lnTo>
                      <a:pt x="1019" y="228"/>
                    </a:lnTo>
                    <a:lnTo>
                      <a:pt x="1022" y="230"/>
                    </a:lnTo>
                    <a:lnTo>
                      <a:pt x="1027" y="232"/>
                    </a:lnTo>
                    <a:lnTo>
                      <a:pt x="1037" y="231"/>
                    </a:lnTo>
                    <a:lnTo>
                      <a:pt x="1042" y="238"/>
                    </a:lnTo>
                    <a:lnTo>
                      <a:pt x="1043" y="240"/>
                    </a:lnTo>
                    <a:lnTo>
                      <a:pt x="1045" y="241"/>
                    </a:lnTo>
                    <a:lnTo>
                      <a:pt x="1048" y="241"/>
                    </a:lnTo>
                    <a:lnTo>
                      <a:pt x="1047" y="239"/>
                    </a:lnTo>
                    <a:lnTo>
                      <a:pt x="1044" y="238"/>
                    </a:lnTo>
                    <a:lnTo>
                      <a:pt x="1044" y="237"/>
                    </a:lnTo>
                    <a:lnTo>
                      <a:pt x="1048" y="235"/>
                    </a:lnTo>
                    <a:lnTo>
                      <a:pt x="1047" y="238"/>
                    </a:lnTo>
                    <a:lnTo>
                      <a:pt x="1053" y="239"/>
                    </a:lnTo>
                    <a:lnTo>
                      <a:pt x="1051" y="243"/>
                    </a:lnTo>
                    <a:lnTo>
                      <a:pt x="1053" y="245"/>
                    </a:lnTo>
                    <a:lnTo>
                      <a:pt x="1058" y="244"/>
                    </a:lnTo>
                    <a:lnTo>
                      <a:pt x="1060" y="239"/>
                    </a:lnTo>
                    <a:lnTo>
                      <a:pt x="1061" y="241"/>
                    </a:lnTo>
                    <a:lnTo>
                      <a:pt x="1061" y="244"/>
                    </a:lnTo>
                    <a:lnTo>
                      <a:pt x="1063" y="245"/>
                    </a:lnTo>
                    <a:lnTo>
                      <a:pt x="1061" y="239"/>
                    </a:lnTo>
                    <a:lnTo>
                      <a:pt x="1058" y="235"/>
                    </a:lnTo>
                    <a:lnTo>
                      <a:pt x="1065" y="237"/>
                    </a:lnTo>
                    <a:lnTo>
                      <a:pt x="1068" y="235"/>
                    </a:lnTo>
                    <a:lnTo>
                      <a:pt x="1075" y="239"/>
                    </a:lnTo>
                    <a:lnTo>
                      <a:pt x="1077" y="241"/>
                    </a:lnTo>
                    <a:lnTo>
                      <a:pt x="1082" y="243"/>
                    </a:lnTo>
                    <a:lnTo>
                      <a:pt x="1094" y="247"/>
                    </a:lnTo>
                    <a:lnTo>
                      <a:pt x="1096" y="249"/>
                    </a:lnTo>
                    <a:lnTo>
                      <a:pt x="1095" y="251"/>
                    </a:lnTo>
                    <a:lnTo>
                      <a:pt x="1089" y="249"/>
                    </a:lnTo>
                    <a:lnTo>
                      <a:pt x="1096" y="253"/>
                    </a:lnTo>
                    <a:lnTo>
                      <a:pt x="1099" y="255"/>
                    </a:lnTo>
                    <a:lnTo>
                      <a:pt x="1100" y="258"/>
                    </a:lnTo>
                    <a:lnTo>
                      <a:pt x="1106" y="260"/>
                    </a:lnTo>
                    <a:lnTo>
                      <a:pt x="1106" y="262"/>
                    </a:lnTo>
                    <a:lnTo>
                      <a:pt x="1108" y="264"/>
                    </a:lnTo>
                    <a:lnTo>
                      <a:pt x="1107" y="271"/>
                    </a:lnTo>
                    <a:lnTo>
                      <a:pt x="1111" y="276"/>
                    </a:lnTo>
                    <a:lnTo>
                      <a:pt x="1111" y="278"/>
                    </a:lnTo>
                    <a:lnTo>
                      <a:pt x="1116" y="286"/>
                    </a:lnTo>
                    <a:lnTo>
                      <a:pt x="1119" y="286"/>
                    </a:lnTo>
                    <a:lnTo>
                      <a:pt x="1118" y="289"/>
                    </a:lnTo>
                    <a:lnTo>
                      <a:pt x="1123" y="292"/>
                    </a:lnTo>
                    <a:lnTo>
                      <a:pt x="1123" y="295"/>
                    </a:lnTo>
                    <a:lnTo>
                      <a:pt x="1127" y="300"/>
                    </a:lnTo>
                    <a:lnTo>
                      <a:pt x="1129" y="306"/>
                    </a:lnTo>
                    <a:lnTo>
                      <a:pt x="1126" y="313"/>
                    </a:lnTo>
                    <a:lnTo>
                      <a:pt x="1126" y="324"/>
                    </a:lnTo>
                    <a:lnTo>
                      <a:pt x="1128" y="334"/>
                    </a:lnTo>
                    <a:lnTo>
                      <a:pt x="1121" y="356"/>
                    </a:lnTo>
                    <a:lnTo>
                      <a:pt x="1121" y="367"/>
                    </a:lnTo>
                    <a:lnTo>
                      <a:pt x="1113" y="374"/>
                    </a:lnTo>
                    <a:lnTo>
                      <a:pt x="1107" y="377"/>
                    </a:lnTo>
                    <a:lnTo>
                      <a:pt x="1098" y="373"/>
                    </a:lnTo>
                    <a:lnTo>
                      <a:pt x="1098" y="375"/>
                    </a:lnTo>
                    <a:lnTo>
                      <a:pt x="1094" y="369"/>
                    </a:lnTo>
                    <a:lnTo>
                      <a:pt x="1092" y="372"/>
                    </a:lnTo>
                    <a:lnTo>
                      <a:pt x="1091" y="371"/>
                    </a:lnTo>
                    <a:lnTo>
                      <a:pt x="1092" y="369"/>
                    </a:lnTo>
                    <a:lnTo>
                      <a:pt x="1089" y="369"/>
                    </a:lnTo>
                    <a:lnTo>
                      <a:pt x="1089" y="378"/>
                    </a:lnTo>
                    <a:lnTo>
                      <a:pt x="1082" y="377"/>
                    </a:lnTo>
                    <a:lnTo>
                      <a:pt x="1085" y="378"/>
                    </a:lnTo>
                    <a:lnTo>
                      <a:pt x="1085" y="382"/>
                    </a:lnTo>
                    <a:lnTo>
                      <a:pt x="1083" y="380"/>
                    </a:lnTo>
                    <a:lnTo>
                      <a:pt x="1079" y="375"/>
                    </a:lnTo>
                    <a:lnTo>
                      <a:pt x="1085" y="373"/>
                    </a:lnTo>
                    <a:lnTo>
                      <a:pt x="1083" y="368"/>
                    </a:lnTo>
                    <a:lnTo>
                      <a:pt x="1081" y="366"/>
                    </a:lnTo>
                    <a:lnTo>
                      <a:pt x="1078" y="359"/>
                    </a:lnTo>
                    <a:lnTo>
                      <a:pt x="1068" y="350"/>
                    </a:lnTo>
                    <a:lnTo>
                      <a:pt x="1073" y="348"/>
                    </a:lnTo>
                    <a:lnTo>
                      <a:pt x="1074" y="344"/>
                    </a:lnTo>
                    <a:lnTo>
                      <a:pt x="1087" y="348"/>
                    </a:lnTo>
                    <a:lnTo>
                      <a:pt x="1085" y="342"/>
                    </a:lnTo>
                    <a:lnTo>
                      <a:pt x="1087" y="341"/>
                    </a:lnTo>
                    <a:lnTo>
                      <a:pt x="1086" y="338"/>
                    </a:lnTo>
                    <a:lnTo>
                      <a:pt x="1086" y="333"/>
                    </a:lnTo>
                    <a:lnTo>
                      <a:pt x="1084" y="329"/>
                    </a:lnTo>
                    <a:lnTo>
                      <a:pt x="1084" y="327"/>
                    </a:lnTo>
                    <a:lnTo>
                      <a:pt x="1080" y="320"/>
                    </a:lnTo>
                    <a:lnTo>
                      <a:pt x="1082" y="314"/>
                    </a:lnTo>
                    <a:lnTo>
                      <a:pt x="1078" y="311"/>
                    </a:lnTo>
                    <a:lnTo>
                      <a:pt x="1078" y="308"/>
                    </a:lnTo>
                    <a:lnTo>
                      <a:pt x="1074" y="307"/>
                    </a:lnTo>
                    <a:lnTo>
                      <a:pt x="1067" y="310"/>
                    </a:lnTo>
                    <a:lnTo>
                      <a:pt x="1063" y="310"/>
                    </a:lnTo>
                    <a:lnTo>
                      <a:pt x="1061" y="314"/>
                    </a:lnTo>
                    <a:lnTo>
                      <a:pt x="1046" y="316"/>
                    </a:lnTo>
                    <a:lnTo>
                      <a:pt x="1039" y="310"/>
                    </a:lnTo>
                    <a:lnTo>
                      <a:pt x="1039" y="307"/>
                    </a:lnTo>
                    <a:lnTo>
                      <a:pt x="1034" y="304"/>
                    </a:lnTo>
                    <a:lnTo>
                      <a:pt x="1033" y="301"/>
                    </a:lnTo>
                    <a:lnTo>
                      <a:pt x="1029" y="301"/>
                    </a:lnTo>
                    <a:lnTo>
                      <a:pt x="1017" y="294"/>
                    </a:lnTo>
                    <a:lnTo>
                      <a:pt x="1014" y="295"/>
                    </a:lnTo>
                    <a:lnTo>
                      <a:pt x="1009" y="292"/>
                    </a:lnTo>
                    <a:lnTo>
                      <a:pt x="1000" y="292"/>
                    </a:lnTo>
                    <a:lnTo>
                      <a:pt x="995" y="290"/>
                    </a:lnTo>
                    <a:lnTo>
                      <a:pt x="993" y="285"/>
                    </a:lnTo>
                    <a:lnTo>
                      <a:pt x="989" y="283"/>
                    </a:lnTo>
                    <a:lnTo>
                      <a:pt x="985" y="278"/>
                    </a:lnTo>
                    <a:lnTo>
                      <a:pt x="979" y="274"/>
                    </a:lnTo>
                    <a:lnTo>
                      <a:pt x="977" y="271"/>
                    </a:lnTo>
                    <a:lnTo>
                      <a:pt x="976" y="272"/>
                    </a:lnTo>
                    <a:lnTo>
                      <a:pt x="975" y="270"/>
                    </a:lnTo>
                    <a:lnTo>
                      <a:pt x="966" y="262"/>
                    </a:lnTo>
                    <a:lnTo>
                      <a:pt x="966" y="261"/>
                    </a:lnTo>
                    <a:lnTo>
                      <a:pt x="956" y="256"/>
                    </a:lnTo>
                    <a:lnTo>
                      <a:pt x="955" y="254"/>
                    </a:lnTo>
                    <a:lnTo>
                      <a:pt x="950" y="253"/>
                    </a:lnTo>
                    <a:lnTo>
                      <a:pt x="948" y="250"/>
                    </a:lnTo>
                    <a:lnTo>
                      <a:pt x="936" y="249"/>
                    </a:lnTo>
                    <a:lnTo>
                      <a:pt x="925" y="244"/>
                    </a:lnTo>
                    <a:lnTo>
                      <a:pt x="902" y="247"/>
                    </a:lnTo>
                    <a:lnTo>
                      <a:pt x="898" y="254"/>
                    </a:lnTo>
                    <a:lnTo>
                      <a:pt x="900" y="256"/>
                    </a:lnTo>
                    <a:lnTo>
                      <a:pt x="907" y="256"/>
                    </a:lnTo>
                    <a:lnTo>
                      <a:pt x="908" y="258"/>
                    </a:lnTo>
                    <a:lnTo>
                      <a:pt x="911" y="261"/>
                    </a:lnTo>
                    <a:lnTo>
                      <a:pt x="908" y="267"/>
                    </a:lnTo>
                    <a:lnTo>
                      <a:pt x="910" y="282"/>
                    </a:lnTo>
                    <a:lnTo>
                      <a:pt x="913" y="283"/>
                    </a:lnTo>
                    <a:lnTo>
                      <a:pt x="915" y="286"/>
                    </a:lnTo>
                    <a:lnTo>
                      <a:pt x="908" y="288"/>
                    </a:lnTo>
                    <a:lnTo>
                      <a:pt x="905" y="293"/>
                    </a:lnTo>
                    <a:lnTo>
                      <a:pt x="891" y="290"/>
                    </a:lnTo>
                    <a:lnTo>
                      <a:pt x="885" y="287"/>
                    </a:lnTo>
                    <a:lnTo>
                      <a:pt x="878" y="288"/>
                    </a:lnTo>
                    <a:lnTo>
                      <a:pt x="870" y="285"/>
                    </a:lnTo>
                    <a:lnTo>
                      <a:pt x="865" y="284"/>
                    </a:lnTo>
                    <a:lnTo>
                      <a:pt x="856" y="293"/>
                    </a:lnTo>
                    <a:lnTo>
                      <a:pt x="839" y="297"/>
                    </a:lnTo>
                    <a:lnTo>
                      <a:pt x="818" y="295"/>
                    </a:lnTo>
                    <a:lnTo>
                      <a:pt x="808" y="291"/>
                    </a:lnTo>
                    <a:lnTo>
                      <a:pt x="807" y="288"/>
                    </a:lnTo>
                    <a:lnTo>
                      <a:pt x="798" y="287"/>
                    </a:lnTo>
                    <a:lnTo>
                      <a:pt x="792" y="283"/>
                    </a:lnTo>
                    <a:lnTo>
                      <a:pt x="777" y="281"/>
                    </a:lnTo>
                    <a:lnTo>
                      <a:pt x="769" y="286"/>
                    </a:lnTo>
                    <a:lnTo>
                      <a:pt x="760" y="285"/>
                    </a:lnTo>
                    <a:lnTo>
                      <a:pt x="748" y="280"/>
                    </a:lnTo>
                    <a:lnTo>
                      <a:pt x="742" y="271"/>
                    </a:lnTo>
                    <a:lnTo>
                      <a:pt x="717" y="266"/>
                    </a:lnTo>
                    <a:lnTo>
                      <a:pt x="705" y="261"/>
                    </a:lnTo>
                    <a:lnTo>
                      <a:pt x="705" y="264"/>
                    </a:lnTo>
                    <a:lnTo>
                      <a:pt x="701" y="270"/>
                    </a:lnTo>
                    <a:lnTo>
                      <a:pt x="703" y="275"/>
                    </a:lnTo>
                    <a:lnTo>
                      <a:pt x="707" y="279"/>
                    </a:lnTo>
                    <a:lnTo>
                      <a:pt x="710" y="280"/>
                    </a:lnTo>
                    <a:lnTo>
                      <a:pt x="711" y="283"/>
                    </a:lnTo>
                    <a:lnTo>
                      <a:pt x="711" y="287"/>
                    </a:lnTo>
                    <a:lnTo>
                      <a:pt x="706" y="290"/>
                    </a:lnTo>
                    <a:lnTo>
                      <a:pt x="692" y="288"/>
                    </a:lnTo>
                    <a:lnTo>
                      <a:pt x="688" y="288"/>
                    </a:lnTo>
                    <a:lnTo>
                      <a:pt x="678" y="287"/>
                    </a:lnTo>
                    <a:lnTo>
                      <a:pt x="672" y="280"/>
                    </a:lnTo>
                    <a:lnTo>
                      <a:pt x="660" y="280"/>
                    </a:lnTo>
                    <a:lnTo>
                      <a:pt x="658" y="278"/>
                    </a:lnTo>
                    <a:lnTo>
                      <a:pt x="656" y="279"/>
                    </a:lnTo>
                    <a:lnTo>
                      <a:pt x="651" y="277"/>
                    </a:lnTo>
                    <a:lnTo>
                      <a:pt x="631" y="288"/>
                    </a:lnTo>
                    <a:lnTo>
                      <a:pt x="633" y="290"/>
                    </a:lnTo>
                    <a:lnTo>
                      <a:pt x="629" y="291"/>
                    </a:lnTo>
                    <a:lnTo>
                      <a:pt x="629" y="293"/>
                    </a:lnTo>
                    <a:lnTo>
                      <a:pt x="620" y="293"/>
                    </a:lnTo>
                    <a:lnTo>
                      <a:pt x="620" y="296"/>
                    </a:lnTo>
                    <a:lnTo>
                      <a:pt x="618" y="297"/>
                    </a:lnTo>
                    <a:lnTo>
                      <a:pt x="614" y="298"/>
                    </a:lnTo>
                    <a:lnTo>
                      <a:pt x="604" y="292"/>
                    </a:lnTo>
                    <a:lnTo>
                      <a:pt x="604" y="290"/>
                    </a:lnTo>
                    <a:lnTo>
                      <a:pt x="600" y="293"/>
                    </a:lnTo>
                    <a:lnTo>
                      <a:pt x="591" y="292"/>
                    </a:lnTo>
                    <a:lnTo>
                      <a:pt x="586" y="288"/>
                    </a:lnTo>
                    <a:lnTo>
                      <a:pt x="586" y="286"/>
                    </a:lnTo>
                    <a:lnTo>
                      <a:pt x="578" y="284"/>
                    </a:lnTo>
                    <a:lnTo>
                      <a:pt x="571" y="278"/>
                    </a:lnTo>
                    <a:lnTo>
                      <a:pt x="566" y="275"/>
                    </a:lnTo>
                    <a:lnTo>
                      <a:pt x="560" y="276"/>
                    </a:lnTo>
                    <a:lnTo>
                      <a:pt x="558" y="278"/>
                    </a:lnTo>
                    <a:lnTo>
                      <a:pt x="548" y="278"/>
                    </a:lnTo>
                    <a:lnTo>
                      <a:pt x="546" y="276"/>
                    </a:lnTo>
                    <a:lnTo>
                      <a:pt x="544" y="276"/>
                    </a:lnTo>
                    <a:lnTo>
                      <a:pt x="543" y="273"/>
                    </a:lnTo>
                    <a:lnTo>
                      <a:pt x="537" y="271"/>
                    </a:lnTo>
                    <a:lnTo>
                      <a:pt x="536" y="272"/>
                    </a:lnTo>
                    <a:lnTo>
                      <a:pt x="537" y="276"/>
                    </a:lnTo>
                    <a:lnTo>
                      <a:pt x="534" y="278"/>
                    </a:lnTo>
                    <a:lnTo>
                      <a:pt x="500" y="247"/>
                    </a:lnTo>
                    <a:lnTo>
                      <a:pt x="483" y="239"/>
                    </a:lnTo>
                    <a:lnTo>
                      <a:pt x="481" y="238"/>
                    </a:lnTo>
                    <a:lnTo>
                      <a:pt x="484" y="238"/>
                    </a:lnTo>
                    <a:lnTo>
                      <a:pt x="483" y="234"/>
                    </a:lnTo>
                    <a:lnTo>
                      <a:pt x="468" y="241"/>
                    </a:lnTo>
                    <a:lnTo>
                      <a:pt x="466" y="243"/>
                    </a:lnTo>
                    <a:lnTo>
                      <a:pt x="466" y="245"/>
                    </a:lnTo>
                    <a:lnTo>
                      <a:pt x="460" y="243"/>
                    </a:lnTo>
                    <a:lnTo>
                      <a:pt x="457" y="245"/>
                    </a:lnTo>
                    <a:lnTo>
                      <a:pt x="455" y="243"/>
                    </a:lnTo>
                    <a:lnTo>
                      <a:pt x="455" y="241"/>
                    </a:lnTo>
                    <a:lnTo>
                      <a:pt x="457" y="241"/>
                    </a:lnTo>
                    <a:lnTo>
                      <a:pt x="457" y="238"/>
                    </a:lnTo>
                    <a:lnTo>
                      <a:pt x="453" y="239"/>
                    </a:lnTo>
                    <a:lnTo>
                      <a:pt x="446" y="238"/>
                    </a:lnTo>
                    <a:lnTo>
                      <a:pt x="448" y="239"/>
                    </a:lnTo>
                    <a:lnTo>
                      <a:pt x="446" y="240"/>
                    </a:lnTo>
                    <a:lnTo>
                      <a:pt x="445" y="238"/>
                    </a:lnTo>
                    <a:lnTo>
                      <a:pt x="440" y="234"/>
                    </a:lnTo>
                    <a:lnTo>
                      <a:pt x="442" y="238"/>
                    </a:lnTo>
                    <a:lnTo>
                      <a:pt x="438" y="236"/>
                    </a:lnTo>
                    <a:lnTo>
                      <a:pt x="437" y="238"/>
                    </a:lnTo>
                    <a:lnTo>
                      <a:pt x="434" y="237"/>
                    </a:lnTo>
                    <a:lnTo>
                      <a:pt x="433" y="238"/>
                    </a:lnTo>
                    <a:lnTo>
                      <a:pt x="430" y="235"/>
                    </a:lnTo>
                    <a:lnTo>
                      <a:pt x="432" y="235"/>
                    </a:lnTo>
                    <a:lnTo>
                      <a:pt x="431" y="230"/>
                    </a:lnTo>
                    <a:lnTo>
                      <a:pt x="427" y="230"/>
                    </a:lnTo>
                    <a:lnTo>
                      <a:pt x="423" y="224"/>
                    </a:lnTo>
                    <a:lnTo>
                      <a:pt x="420" y="224"/>
                    </a:lnTo>
                    <a:lnTo>
                      <a:pt x="418" y="226"/>
                    </a:lnTo>
                    <a:lnTo>
                      <a:pt x="405" y="222"/>
                    </a:lnTo>
                    <a:lnTo>
                      <a:pt x="406" y="224"/>
                    </a:lnTo>
                    <a:lnTo>
                      <a:pt x="403" y="223"/>
                    </a:lnTo>
                    <a:lnTo>
                      <a:pt x="403" y="225"/>
                    </a:lnTo>
                    <a:lnTo>
                      <a:pt x="399" y="225"/>
                    </a:lnTo>
                    <a:lnTo>
                      <a:pt x="401" y="226"/>
                    </a:lnTo>
                    <a:lnTo>
                      <a:pt x="401" y="228"/>
                    </a:lnTo>
                    <a:lnTo>
                      <a:pt x="377" y="231"/>
                    </a:lnTo>
                    <a:lnTo>
                      <a:pt x="375" y="232"/>
                    </a:lnTo>
                    <a:lnTo>
                      <a:pt x="376" y="235"/>
                    </a:lnTo>
                    <a:lnTo>
                      <a:pt x="373" y="234"/>
                    </a:lnTo>
                    <a:lnTo>
                      <a:pt x="358" y="237"/>
                    </a:lnTo>
                    <a:lnTo>
                      <a:pt x="354" y="238"/>
                    </a:lnTo>
                    <a:lnTo>
                      <a:pt x="354" y="241"/>
                    </a:lnTo>
                    <a:lnTo>
                      <a:pt x="352" y="239"/>
                    </a:lnTo>
                    <a:lnTo>
                      <a:pt x="342" y="238"/>
                    </a:lnTo>
                    <a:lnTo>
                      <a:pt x="339" y="239"/>
                    </a:lnTo>
                    <a:lnTo>
                      <a:pt x="342" y="241"/>
                    </a:lnTo>
                    <a:lnTo>
                      <a:pt x="340" y="243"/>
                    </a:lnTo>
                    <a:lnTo>
                      <a:pt x="346" y="245"/>
                    </a:lnTo>
                    <a:lnTo>
                      <a:pt x="343" y="245"/>
                    </a:lnTo>
                    <a:lnTo>
                      <a:pt x="344" y="247"/>
                    </a:lnTo>
                    <a:lnTo>
                      <a:pt x="353" y="249"/>
                    </a:lnTo>
                    <a:lnTo>
                      <a:pt x="354" y="251"/>
                    </a:lnTo>
                    <a:lnTo>
                      <a:pt x="344" y="251"/>
                    </a:lnTo>
                    <a:lnTo>
                      <a:pt x="342" y="255"/>
                    </a:lnTo>
                    <a:lnTo>
                      <a:pt x="346" y="258"/>
                    </a:lnTo>
                    <a:lnTo>
                      <a:pt x="339" y="263"/>
                    </a:lnTo>
                    <a:lnTo>
                      <a:pt x="344" y="265"/>
                    </a:lnTo>
                    <a:lnTo>
                      <a:pt x="343" y="266"/>
                    </a:lnTo>
                    <a:lnTo>
                      <a:pt x="349" y="267"/>
                    </a:lnTo>
                    <a:lnTo>
                      <a:pt x="358" y="272"/>
                    </a:lnTo>
                    <a:lnTo>
                      <a:pt x="357" y="278"/>
                    </a:lnTo>
                    <a:lnTo>
                      <a:pt x="351" y="279"/>
                    </a:lnTo>
                    <a:lnTo>
                      <a:pt x="343" y="276"/>
                    </a:lnTo>
                    <a:lnTo>
                      <a:pt x="342" y="280"/>
                    </a:lnTo>
                    <a:lnTo>
                      <a:pt x="341" y="281"/>
                    </a:lnTo>
                    <a:lnTo>
                      <a:pt x="339" y="279"/>
                    </a:lnTo>
                    <a:lnTo>
                      <a:pt x="331" y="277"/>
                    </a:lnTo>
                    <a:lnTo>
                      <a:pt x="329" y="274"/>
                    </a:lnTo>
                    <a:lnTo>
                      <a:pt x="326" y="273"/>
                    </a:lnTo>
                    <a:lnTo>
                      <a:pt x="322" y="274"/>
                    </a:lnTo>
                    <a:lnTo>
                      <a:pt x="322" y="276"/>
                    </a:lnTo>
                    <a:lnTo>
                      <a:pt x="319" y="276"/>
                    </a:lnTo>
                    <a:lnTo>
                      <a:pt x="314" y="274"/>
                    </a:lnTo>
                    <a:lnTo>
                      <a:pt x="309" y="274"/>
                    </a:lnTo>
                    <a:lnTo>
                      <a:pt x="304" y="280"/>
                    </a:lnTo>
                    <a:lnTo>
                      <a:pt x="291" y="274"/>
                    </a:lnTo>
                    <a:lnTo>
                      <a:pt x="291" y="276"/>
                    </a:lnTo>
                    <a:lnTo>
                      <a:pt x="293" y="280"/>
                    </a:lnTo>
                    <a:lnTo>
                      <a:pt x="291" y="280"/>
                    </a:lnTo>
                    <a:lnTo>
                      <a:pt x="291" y="276"/>
                    </a:lnTo>
                    <a:lnTo>
                      <a:pt x="278" y="269"/>
                    </a:lnTo>
                    <a:lnTo>
                      <a:pt x="271" y="270"/>
                    </a:lnTo>
                    <a:lnTo>
                      <a:pt x="266" y="265"/>
                    </a:lnTo>
                    <a:lnTo>
                      <a:pt x="262" y="266"/>
                    </a:lnTo>
                    <a:lnTo>
                      <a:pt x="262" y="270"/>
                    </a:lnTo>
                    <a:lnTo>
                      <a:pt x="258" y="269"/>
                    </a:lnTo>
                    <a:lnTo>
                      <a:pt x="258" y="267"/>
                    </a:lnTo>
                    <a:lnTo>
                      <a:pt x="251" y="265"/>
                    </a:lnTo>
                    <a:lnTo>
                      <a:pt x="253" y="267"/>
                    </a:lnTo>
                    <a:lnTo>
                      <a:pt x="251" y="267"/>
                    </a:lnTo>
                    <a:lnTo>
                      <a:pt x="249" y="271"/>
                    </a:lnTo>
                    <a:lnTo>
                      <a:pt x="242" y="274"/>
                    </a:lnTo>
                    <a:lnTo>
                      <a:pt x="242" y="277"/>
                    </a:lnTo>
                    <a:lnTo>
                      <a:pt x="237" y="280"/>
                    </a:lnTo>
                    <a:lnTo>
                      <a:pt x="240" y="288"/>
                    </a:lnTo>
                    <a:lnTo>
                      <a:pt x="234" y="289"/>
                    </a:lnTo>
                    <a:lnTo>
                      <a:pt x="226" y="281"/>
                    </a:lnTo>
                    <a:lnTo>
                      <a:pt x="224" y="283"/>
                    </a:lnTo>
                    <a:lnTo>
                      <a:pt x="225" y="287"/>
                    </a:lnTo>
                    <a:lnTo>
                      <a:pt x="222" y="289"/>
                    </a:lnTo>
                    <a:lnTo>
                      <a:pt x="223" y="295"/>
                    </a:lnTo>
                    <a:lnTo>
                      <a:pt x="225" y="297"/>
                    </a:lnTo>
                    <a:lnTo>
                      <a:pt x="223" y="307"/>
                    </a:lnTo>
                    <a:lnTo>
                      <a:pt x="228" y="308"/>
                    </a:lnTo>
                    <a:lnTo>
                      <a:pt x="231" y="314"/>
                    </a:lnTo>
                    <a:lnTo>
                      <a:pt x="240" y="314"/>
                    </a:lnTo>
                    <a:lnTo>
                      <a:pt x="251" y="326"/>
                    </a:lnTo>
                    <a:lnTo>
                      <a:pt x="247" y="326"/>
                    </a:lnTo>
                    <a:lnTo>
                      <a:pt x="247" y="329"/>
                    </a:lnTo>
                    <a:lnTo>
                      <a:pt x="255" y="332"/>
                    </a:lnTo>
                    <a:lnTo>
                      <a:pt x="257" y="335"/>
                    </a:lnTo>
                    <a:lnTo>
                      <a:pt x="264" y="337"/>
                    </a:lnTo>
                    <a:lnTo>
                      <a:pt x="259" y="341"/>
                    </a:lnTo>
                    <a:lnTo>
                      <a:pt x="255" y="351"/>
                    </a:lnTo>
                    <a:lnTo>
                      <a:pt x="263" y="367"/>
                    </a:lnTo>
                    <a:lnTo>
                      <a:pt x="271" y="376"/>
                    </a:lnTo>
                    <a:lnTo>
                      <a:pt x="256" y="394"/>
                    </a:lnTo>
                    <a:lnTo>
                      <a:pt x="250" y="394"/>
                    </a:lnTo>
                    <a:lnTo>
                      <a:pt x="243" y="387"/>
                    </a:lnTo>
                    <a:lnTo>
                      <a:pt x="240" y="387"/>
                    </a:lnTo>
                    <a:lnTo>
                      <a:pt x="231" y="383"/>
                    </a:lnTo>
                    <a:lnTo>
                      <a:pt x="230" y="379"/>
                    </a:lnTo>
                    <a:lnTo>
                      <a:pt x="223" y="375"/>
                    </a:lnTo>
                    <a:lnTo>
                      <a:pt x="213" y="377"/>
                    </a:lnTo>
                    <a:lnTo>
                      <a:pt x="211" y="377"/>
                    </a:lnTo>
                    <a:lnTo>
                      <a:pt x="211" y="375"/>
                    </a:lnTo>
                    <a:lnTo>
                      <a:pt x="200" y="371"/>
                    </a:lnTo>
                    <a:lnTo>
                      <a:pt x="187" y="370"/>
                    </a:lnTo>
                    <a:lnTo>
                      <a:pt x="173" y="365"/>
                    </a:lnTo>
                    <a:lnTo>
                      <a:pt x="171" y="368"/>
                    </a:lnTo>
                    <a:lnTo>
                      <a:pt x="157" y="357"/>
                    </a:lnTo>
                    <a:lnTo>
                      <a:pt x="151" y="356"/>
                    </a:lnTo>
                    <a:lnTo>
                      <a:pt x="146" y="352"/>
                    </a:lnTo>
                    <a:lnTo>
                      <a:pt x="143" y="352"/>
                    </a:lnTo>
                    <a:lnTo>
                      <a:pt x="139" y="348"/>
                    </a:lnTo>
                    <a:lnTo>
                      <a:pt x="133" y="345"/>
                    </a:lnTo>
                    <a:lnTo>
                      <a:pt x="137" y="344"/>
                    </a:lnTo>
                    <a:lnTo>
                      <a:pt x="134" y="344"/>
                    </a:lnTo>
                    <a:lnTo>
                      <a:pt x="135" y="342"/>
                    </a:lnTo>
                    <a:lnTo>
                      <a:pt x="138" y="345"/>
                    </a:lnTo>
                    <a:lnTo>
                      <a:pt x="144" y="344"/>
                    </a:lnTo>
                    <a:lnTo>
                      <a:pt x="142" y="341"/>
                    </a:lnTo>
                    <a:lnTo>
                      <a:pt x="144" y="336"/>
                    </a:lnTo>
                    <a:lnTo>
                      <a:pt x="146" y="337"/>
                    </a:lnTo>
                    <a:lnTo>
                      <a:pt x="147" y="334"/>
                    </a:lnTo>
                    <a:lnTo>
                      <a:pt x="151" y="335"/>
                    </a:lnTo>
                    <a:lnTo>
                      <a:pt x="144" y="331"/>
                    </a:lnTo>
                    <a:lnTo>
                      <a:pt x="142" y="327"/>
                    </a:lnTo>
                    <a:lnTo>
                      <a:pt x="150" y="327"/>
                    </a:lnTo>
                    <a:lnTo>
                      <a:pt x="148" y="327"/>
                    </a:lnTo>
                    <a:lnTo>
                      <a:pt x="148" y="325"/>
                    </a:lnTo>
                    <a:lnTo>
                      <a:pt x="155" y="324"/>
                    </a:lnTo>
                    <a:lnTo>
                      <a:pt x="155" y="321"/>
                    </a:lnTo>
                    <a:lnTo>
                      <a:pt x="145" y="322"/>
                    </a:lnTo>
                    <a:lnTo>
                      <a:pt x="144" y="317"/>
                    </a:lnTo>
                    <a:lnTo>
                      <a:pt x="149" y="316"/>
                    </a:lnTo>
                    <a:lnTo>
                      <a:pt x="149" y="313"/>
                    </a:lnTo>
                    <a:lnTo>
                      <a:pt x="159" y="312"/>
                    </a:lnTo>
                    <a:lnTo>
                      <a:pt x="159" y="308"/>
                    </a:lnTo>
                    <a:lnTo>
                      <a:pt x="155" y="304"/>
                    </a:lnTo>
                    <a:lnTo>
                      <a:pt x="159" y="301"/>
                    </a:lnTo>
                    <a:lnTo>
                      <a:pt x="154" y="299"/>
                    </a:lnTo>
                    <a:lnTo>
                      <a:pt x="159" y="296"/>
                    </a:lnTo>
                    <a:lnTo>
                      <a:pt x="158" y="292"/>
                    </a:lnTo>
                    <a:lnTo>
                      <a:pt x="154" y="293"/>
                    </a:lnTo>
                    <a:lnTo>
                      <a:pt x="148" y="289"/>
                    </a:lnTo>
                    <a:lnTo>
                      <a:pt x="145" y="290"/>
                    </a:lnTo>
                    <a:lnTo>
                      <a:pt x="138" y="286"/>
                    </a:lnTo>
                    <a:lnTo>
                      <a:pt x="136" y="288"/>
                    </a:lnTo>
                    <a:lnTo>
                      <a:pt x="129" y="282"/>
                    </a:lnTo>
                    <a:lnTo>
                      <a:pt x="122" y="285"/>
                    </a:lnTo>
                    <a:lnTo>
                      <a:pt x="117" y="282"/>
                    </a:lnTo>
                    <a:lnTo>
                      <a:pt x="112" y="282"/>
                    </a:lnTo>
                    <a:lnTo>
                      <a:pt x="110" y="281"/>
                    </a:lnTo>
                    <a:lnTo>
                      <a:pt x="108" y="274"/>
                    </a:lnTo>
                    <a:lnTo>
                      <a:pt x="105" y="272"/>
                    </a:lnTo>
                    <a:lnTo>
                      <a:pt x="98" y="272"/>
                    </a:lnTo>
                    <a:lnTo>
                      <a:pt x="95" y="267"/>
                    </a:lnTo>
                    <a:lnTo>
                      <a:pt x="97" y="265"/>
                    </a:lnTo>
                    <a:lnTo>
                      <a:pt x="90" y="258"/>
                    </a:lnTo>
                    <a:lnTo>
                      <a:pt x="77" y="259"/>
                    </a:lnTo>
                    <a:lnTo>
                      <a:pt x="76" y="262"/>
                    </a:lnTo>
                    <a:lnTo>
                      <a:pt x="72" y="261"/>
                    </a:lnTo>
                    <a:lnTo>
                      <a:pt x="69" y="259"/>
                    </a:lnTo>
                    <a:lnTo>
                      <a:pt x="68" y="253"/>
                    </a:lnTo>
                    <a:lnTo>
                      <a:pt x="64" y="250"/>
                    </a:lnTo>
                    <a:lnTo>
                      <a:pt x="66" y="248"/>
                    </a:lnTo>
                    <a:lnTo>
                      <a:pt x="73" y="249"/>
                    </a:lnTo>
                    <a:lnTo>
                      <a:pt x="78" y="245"/>
                    </a:lnTo>
                    <a:lnTo>
                      <a:pt x="74" y="244"/>
                    </a:lnTo>
                    <a:lnTo>
                      <a:pt x="74" y="242"/>
                    </a:lnTo>
                    <a:lnTo>
                      <a:pt x="67" y="241"/>
                    </a:lnTo>
                    <a:lnTo>
                      <a:pt x="68" y="238"/>
                    </a:lnTo>
                    <a:lnTo>
                      <a:pt x="62" y="236"/>
                    </a:lnTo>
                    <a:lnTo>
                      <a:pt x="60" y="231"/>
                    </a:lnTo>
                    <a:lnTo>
                      <a:pt x="56" y="230"/>
                    </a:lnTo>
                    <a:lnTo>
                      <a:pt x="57" y="226"/>
                    </a:lnTo>
                    <a:lnTo>
                      <a:pt x="55" y="224"/>
                    </a:lnTo>
                    <a:lnTo>
                      <a:pt x="55" y="221"/>
                    </a:lnTo>
                    <a:lnTo>
                      <a:pt x="49" y="217"/>
                    </a:lnTo>
                    <a:lnTo>
                      <a:pt x="41" y="219"/>
                    </a:lnTo>
                    <a:lnTo>
                      <a:pt x="40" y="216"/>
                    </a:lnTo>
                    <a:lnTo>
                      <a:pt x="34" y="216"/>
                    </a:lnTo>
                    <a:lnTo>
                      <a:pt x="29" y="213"/>
                    </a:lnTo>
                    <a:lnTo>
                      <a:pt x="29" y="212"/>
                    </a:lnTo>
                    <a:lnTo>
                      <a:pt x="25" y="206"/>
                    </a:lnTo>
                    <a:lnTo>
                      <a:pt x="23" y="205"/>
                    </a:lnTo>
                    <a:lnTo>
                      <a:pt x="23" y="200"/>
                    </a:lnTo>
                    <a:lnTo>
                      <a:pt x="19" y="198"/>
                    </a:lnTo>
                    <a:lnTo>
                      <a:pt x="19" y="194"/>
                    </a:lnTo>
                    <a:lnTo>
                      <a:pt x="22" y="194"/>
                    </a:lnTo>
                    <a:lnTo>
                      <a:pt x="18" y="190"/>
                    </a:lnTo>
                    <a:lnTo>
                      <a:pt x="17" y="183"/>
                    </a:lnTo>
                    <a:lnTo>
                      <a:pt x="19" y="177"/>
                    </a:lnTo>
                    <a:lnTo>
                      <a:pt x="21" y="177"/>
                    </a:lnTo>
                    <a:lnTo>
                      <a:pt x="20" y="175"/>
                    </a:lnTo>
                    <a:lnTo>
                      <a:pt x="20" y="171"/>
                    </a:lnTo>
                    <a:lnTo>
                      <a:pt x="23" y="173"/>
                    </a:lnTo>
                    <a:lnTo>
                      <a:pt x="23" y="170"/>
                    </a:lnTo>
                    <a:lnTo>
                      <a:pt x="26" y="171"/>
                    </a:lnTo>
                    <a:lnTo>
                      <a:pt x="29" y="169"/>
                    </a:lnTo>
                    <a:lnTo>
                      <a:pt x="38" y="170"/>
                    </a:lnTo>
                    <a:lnTo>
                      <a:pt x="38" y="169"/>
                    </a:lnTo>
                    <a:lnTo>
                      <a:pt x="23" y="165"/>
                    </a:lnTo>
                    <a:lnTo>
                      <a:pt x="21" y="163"/>
                    </a:lnTo>
                    <a:lnTo>
                      <a:pt x="23" y="163"/>
                    </a:lnTo>
                    <a:lnTo>
                      <a:pt x="22" y="162"/>
                    </a:lnTo>
                    <a:lnTo>
                      <a:pt x="23" y="161"/>
                    </a:lnTo>
                    <a:lnTo>
                      <a:pt x="16" y="163"/>
                    </a:lnTo>
                    <a:lnTo>
                      <a:pt x="40" y="140"/>
                    </a:lnTo>
                    <a:lnTo>
                      <a:pt x="42" y="136"/>
                    </a:lnTo>
                    <a:lnTo>
                      <a:pt x="38" y="133"/>
                    </a:lnTo>
                    <a:lnTo>
                      <a:pt x="26" y="127"/>
                    </a:lnTo>
                    <a:lnTo>
                      <a:pt x="31" y="123"/>
                    </a:lnTo>
                    <a:lnTo>
                      <a:pt x="30" y="121"/>
                    </a:lnTo>
                    <a:lnTo>
                      <a:pt x="25" y="119"/>
                    </a:lnTo>
                    <a:lnTo>
                      <a:pt x="24" y="118"/>
                    </a:lnTo>
                    <a:lnTo>
                      <a:pt x="26" y="116"/>
                    </a:lnTo>
                    <a:lnTo>
                      <a:pt x="25" y="116"/>
                    </a:lnTo>
                    <a:lnTo>
                      <a:pt x="21" y="114"/>
                    </a:lnTo>
                    <a:lnTo>
                      <a:pt x="20" y="112"/>
                    </a:lnTo>
                    <a:lnTo>
                      <a:pt x="22" y="112"/>
                    </a:lnTo>
                    <a:lnTo>
                      <a:pt x="19" y="110"/>
                    </a:lnTo>
                    <a:lnTo>
                      <a:pt x="20" y="105"/>
                    </a:lnTo>
                    <a:lnTo>
                      <a:pt x="23" y="105"/>
                    </a:lnTo>
                    <a:lnTo>
                      <a:pt x="19" y="101"/>
                    </a:lnTo>
                    <a:lnTo>
                      <a:pt x="10" y="92"/>
                    </a:lnTo>
                    <a:lnTo>
                      <a:pt x="17" y="84"/>
                    </a:lnTo>
                    <a:lnTo>
                      <a:pt x="9" y="80"/>
                    </a:lnTo>
                    <a:lnTo>
                      <a:pt x="4" y="78"/>
                    </a:lnTo>
                    <a:lnTo>
                      <a:pt x="2" y="74"/>
                    </a:lnTo>
                    <a:lnTo>
                      <a:pt x="4" y="71"/>
                    </a:lnTo>
                    <a:lnTo>
                      <a:pt x="0" y="70"/>
                    </a:lnTo>
                    <a:lnTo>
                      <a:pt x="4" y="69"/>
                    </a:lnTo>
                    <a:lnTo>
                      <a:pt x="6" y="68"/>
                    </a:lnTo>
                    <a:lnTo>
                      <a:pt x="6" y="66"/>
                    </a:lnTo>
                    <a:lnTo>
                      <a:pt x="12" y="64"/>
                    </a:lnTo>
                    <a:lnTo>
                      <a:pt x="12" y="63"/>
                    </a:lnTo>
                    <a:lnTo>
                      <a:pt x="18" y="64"/>
                    </a:lnTo>
                    <a:lnTo>
                      <a:pt x="17" y="62"/>
                    </a:lnTo>
                    <a:lnTo>
                      <a:pt x="24" y="62"/>
                    </a:lnTo>
                    <a:lnTo>
                      <a:pt x="24" y="61"/>
                    </a:lnTo>
                    <a:lnTo>
                      <a:pt x="26" y="62"/>
                    </a:lnTo>
                    <a:lnTo>
                      <a:pt x="25" y="60"/>
                    </a:lnTo>
                    <a:lnTo>
                      <a:pt x="25" y="59"/>
                    </a:lnTo>
                    <a:lnTo>
                      <a:pt x="35" y="62"/>
                    </a:lnTo>
                    <a:lnTo>
                      <a:pt x="34" y="64"/>
                    </a:lnTo>
                    <a:lnTo>
                      <a:pt x="26" y="63"/>
                    </a:lnTo>
                    <a:lnTo>
                      <a:pt x="31" y="64"/>
                    </a:lnTo>
                    <a:lnTo>
                      <a:pt x="29" y="65"/>
                    </a:lnTo>
                    <a:lnTo>
                      <a:pt x="36" y="65"/>
                    </a:lnTo>
                    <a:lnTo>
                      <a:pt x="34" y="66"/>
                    </a:lnTo>
                    <a:lnTo>
                      <a:pt x="39" y="65"/>
                    </a:lnTo>
                    <a:lnTo>
                      <a:pt x="38" y="67"/>
                    </a:lnTo>
                    <a:lnTo>
                      <a:pt x="40" y="68"/>
                    </a:lnTo>
                    <a:lnTo>
                      <a:pt x="37" y="70"/>
                    </a:lnTo>
                    <a:lnTo>
                      <a:pt x="40" y="68"/>
                    </a:lnTo>
                    <a:lnTo>
                      <a:pt x="41" y="66"/>
                    </a:lnTo>
                    <a:lnTo>
                      <a:pt x="60" y="68"/>
                    </a:lnTo>
                    <a:lnTo>
                      <a:pt x="76" y="73"/>
                    </a:lnTo>
                    <a:lnTo>
                      <a:pt x="82" y="77"/>
                    </a:lnTo>
                    <a:lnTo>
                      <a:pt x="93" y="80"/>
                    </a:lnTo>
                    <a:lnTo>
                      <a:pt x="95" y="80"/>
                    </a:lnTo>
                    <a:lnTo>
                      <a:pt x="94" y="79"/>
                    </a:lnTo>
                    <a:lnTo>
                      <a:pt x="101" y="83"/>
                    </a:lnTo>
                    <a:lnTo>
                      <a:pt x="106" y="84"/>
                    </a:lnTo>
                    <a:lnTo>
                      <a:pt x="108" y="88"/>
                    </a:lnTo>
                    <a:lnTo>
                      <a:pt x="111" y="89"/>
                    </a:lnTo>
                    <a:lnTo>
                      <a:pt x="110" y="93"/>
                    </a:lnTo>
                    <a:lnTo>
                      <a:pt x="103" y="99"/>
                    </a:lnTo>
                    <a:lnTo>
                      <a:pt x="92" y="101"/>
                    </a:lnTo>
                    <a:lnTo>
                      <a:pt x="65" y="98"/>
                    </a:lnTo>
                    <a:lnTo>
                      <a:pt x="58" y="95"/>
                    </a:lnTo>
                    <a:lnTo>
                      <a:pt x="56" y="96"/>
                    </a:lnTo>
                    <a:lnTo>
                      <a:pt x="48" y="93"/>
                    </a:lnTo>
                    <a:lnTo>
                      <a:pt x="45" y="93"/>
                    </a:lnTo>
                    <a:lnTo>
                      <a:pt x="40" y="89"/>
                    </a:lnTo>
                    <a:lnTo>
                      <a:pt x="33" y="89"/>
                    </a:lnTo>
                    <a:lnTo>
                      <a:pt x="36" y="89"/>
                    </a:lnTo>
                    <a:lnTo>
                      <a:pt x="42" y="94"/>
                    </a:lnTo>
                    <a:lnTo>
                      <a:pt x="41" y="94"/>
                    </a:lnTo>
                    <a:lnTo>
                      <a:pt x="47" y="95"/>
                    </a:lnTo>
                    <a:lnTo>
                      <a:pt x="42" y="96"/>
                    </a:lnTo>
                    <a:lnTo>
                      <a:pt x="47" y="96"/>
                    </a:lnTo>
                    <a:lnTo>
                      <a:pt x="44" y="96"/>
                    </a:lnTo>
                    <a:lnTo>
                      <a:pt x="49" y="97"/>
                    </a:lnTo>
                    <a:lnTo>
                      <a:pt x="47" y="99"/>
                    </a:lnTo>
                    <a:lnTo>
                      <a:pt x="54" y="99"/>
                    </a:lnTo>
                    <a:lnTo>
                      <a:pt x="61" y="102"/>
                    </a:lnTo>
                    <a:lnTo>
                      <a:pt x="63" y="104"/>
                    </a:lnTo>
                    <a:lnTo>
                      <a:pt x="60" y="104"/>
                    </a:lnTo>
                    <a:lnTo>
                      <a:pt x="61" y="108"/>
                    </a:lnTo>
                    <a:lnTo>
                      <a:pt x="58" y="109"/>
                    </a:lnTo>
                    <a:lnTo>
                      <a:pt x="65" y="114"/>
                    </a:lnTo>
                    <a:lnTo>
                      <a:pt x="66" y="116"/>
                    </a:lnTo>
                    <a:lnTo>
                      <a:pt x="65" y="118"/>
                    </a:lnTo>
                    <a:lnTo>
                      <a:pt x="66" y="118"/>
                    </a:lnTo>
                    <a:lnTo>
                      <a:pt x="77" y="121"/>
                    </a:lnTo>
                    <a:lnTo>
                      <a:pt x="79" y="123"/>
                    </a:lnTo>
                    <a:lnTo>
                      <a:pt x="90" y="126"/>
                    </a:lnTo>
                    <a:lnTo>
                      <a:pt x="95" y="123"/>
                    </a:lnTo>
                    <a:lnTo>
                      <a:pt x="93" y="120"/>
                    </a:lnTo>
                    <a:lnTo>
                      <a:pt x="85" y="119"/>
                    </a:lnTo>
                    <a:lnTo>
                      <a:pt x="79" y="116"/>
                    </a:lnTo>
                    <a:lnTo>
                      <a:pt x="78" y="114"/>
                    </a:lnTo>
                    <a:lnTo>
                      <a:pt x="81" y="113"/>
                    </a:lnTo>
                    <a:lnTo>
                      <a:pt x="80" y="111"/>
                    </a:lnTo>
                    <a:lnTo>
                      <a:pt x="95" y="114"/>
                    </a:lnTo>
                    <a:lnTo>
                      <a:pt x="92" y="116"/>
                    </a:lnTo>
                    <a:lnTo>
                      <a:pt x="92" y="117"/>
                    </a:lnTo>
                    <a:lnTo>
                      <a:pt x="96" y="115"/>
                    </a:lnTo>
                    <a:lnTo>
                      <a:pt x="113" y="118"/>
                    </a:lnTo>
                    <a:lnTo>
                      <a:pt x="111" y="114"/>
                    </a:lnTo>
                    <a:lnTo>
                      <a:pt x="103" y="109"/>
                    </a:lnTo>
                    <a:lnTo>
                      <a:pt x="103" y="106"/>
                    </a:lnTo>
                    <a:lnTo>
                      <a:pt x="115" y="101"/>
                    </a:lnTo>
                    <a:lnTo>
                      <a:pt x="120" y="96"/>
                    </a:lnTo>
                    <a:lnTo>
                      <a:pt x="129" y="97"/>
                    </a:lnTo>
                    <a:lnTo>
                      <a:pt x="133" y="99"/>
                    </a:lnTo>
                    <a:lnTo>
                      <a:pt x="131" y="101"/>
                    </a:lnTo>
                    <a:lnTo>
                      <a:pt x="133" y="102"/>
                    </a:lnTo>
                    <a:lnTo>
                      <a:pt x="132" y="101"/>
                    </a:lnTo>
                    <a:lnTo>
                      <a:pt x="135" y="100"/>
                    </a:lnTo>
                    <a:lnTo>
                      <a:pt x="139" y="103"/>
                    </a:lnTo>
                    <a:lnTo>
                      <a:pt x="137" y="100"/>
                    </a:lnTo>
                    <a:lnTo>
                      <a:pt x="137" y="97"/>
                    </a:lnTo>
                    <a:lnTo>
                      <a:pt x="138" y="95"/>
                    </a:lnTo>
                    <a:lnTo>
                      <a:pt x="137" y="93"/>
                    </a:lnTo>
                    <a:lnTo>
                      <a:pt x="137" y="91"/>
                    </a:lnTo>
                    <a:lnTo>
                      <a:pt x="130" y="88"/>
                    </a:lnTo>
                    <a:lnTo>
                      <a:pt x="131" y="84"/>
                    </a:lnTo>
                    <a:lnTo>
                      <a:pt x="130" y="82"/>
                    </a:lnTo>
                    <a:lnTo>
                      <a:pt x="131" y="81"/>
                    </a:lnTo>
                    <a:lnTo>
                      <a:pt x="130" y="81"/>
                    </a:lnTo>
                    <a:lnTo>
                      <a:pt x="130" y="78"/>
                    </a:lnTo>
                    <a:lnTo>
                      <a:pt x="120" y="73"/>
                    </a:lnTo>
                    <a:lnTo>
                      <a:pt x="142" y="75"/>
                    </a:lnTo>
                    <a:lnTo>
                      <a:pt x="149" y="79"/>
                    </a:lnTo>
                    <a:lnTo>
                      <a:pt x="152" y="82"/>
                    </a:lnTo>
                    <a:lnTo>
                      <a:pt x="141" y="83"/>
                    </a:lnTo>
                    <a:lnTo>
                      <a:pt x="139" y="87"/>
                    </a:lnTo>
                    <a:lnTo>
                      <a:pt x="145" y="89"/>
                    </a:lnTo>
                    <a:lnTo>
                      <a:pt x="150" y="93"/>
                    </a:lnTo>
                    <a:lnTo>
                      <a:pt x="154" y="92"/>
                    </a:lnTo>
                    <a:lnTo>
                      <a:pt x="153" y="94"/>
                    </a:lnTo>
                    <a:lnTo>
                      <a:pt x="163" y="91"/>
                    </a:lnTo>
                    <a:lnTo>
                      <a:pt x="162" y="89"/>
                    </a:lnTo>
                    <a:lnTo>
                      <a:pt x="163" y="86"/>
                    </a:lnTo>
                    <a:lnTo>
                      <a:pt x="161" y="85"/>
                    </a:lnTo>
                    <a:lnTo>
                      <a:pt x="163" y="84"/>
                    </a:lnTo>
                    <a:lnTo>
                      <a:pt x="171" y="84"/>
                    </a:lnTo>
                    <a:lnTo>
                      <a:pt x="166" y="81"/>
                    </a:lnTo>
                    <a:lnTo>
                      <a:pt x="171" y="82"/>
                    </a:lnTo>
                    <a:lnTo>
                      <a:pt x="182" y="77"/>
                    </a:lnTo>
                    <a:lnTo>
                      <a:pt x="192" y="74"/>
                    </a:lnTo>
                    <a:lnTo>
                      <a:pt x="194" y="75"/>
                    </a:lnTo>
                    <a:lnTo>
                      <a:pt x="193" y="76"/>
                    </a:lnTo>
                    <a:lnTo>
                      <a:pt x="194" y="78"/>
                    </a:lnTo>
                    <a:lnTo>
                      <a:pt x="198" y="75"/>
                    </a:lnTo>
                    <a:lnTo>
                      <a:pt x="195" y="74"/>
                    </a:lnTo>
                    <a:lnTo>
                      <a:pt x="196" y="73"/>
                    </a:lnTo>
                    <a:lnTo>
                      <a:pt x="194" y="74"/>
                    </a:lnTo>
                    <a:lnTo>
                      <a:pt x="201" y="70"/>
                    </a:lnTo>
                    <a:lnTo>
                      <a:pt x="209" y="70"/>
                    </a:lnTo>
                    <a:lnTo>
                      <a:pt x="202" y="70"/>
                    </a:lnTo>
                    <a:lnTo>
                      <a:pt x="206" y="71"/>
                    </a:lnTo>
                    <a:lnTo>
                      <a:pt x="205" y="74"/>
                    </a:lnTo>
                    <a:lnTo>
                      <a:pt x="208" y="76"/>
                    </a:lnTo>
                    <a:lnTo>
                      <a:pt x="202" y="78"/>
                    </a:lnTo>
                    <a:lnTo>
                      <a:pt x="211" y="78"/>
                    </a:lnTo>
                    <a:lnTo>
                      <a:pt x="213" y="78"/>
                    </a:lnTo>
                    <a:lnTo>
                      <a:pt x="216" y="79"/>
                    </a:lnTo>
                    <a:lnTo>
                      <a:pt x="216" y="76"/>
                    </a:lnTo>
                    <a:lnTo>
                      <a:pt x="223" y="73"/>
                    </a:lnTo>
                    <a:lnTo>
                      <a:pt x="234" y="74"/>
                    </a:lnTo>
                    <a:lnTo>
                      <a:pt x="240" y="71"/>
                    </a:lnTo>
                    <a:lnTo>
                      <a:pt x="242" y="72"/>
                    </a:lnTo>
                    <a:lnTo>
                      <a:pt x="240" y="70"/>
                    </a:lnTo>
                    <a:lnTo>
                      <a:pt x="244" y="70"/>
                    </a:lnTo>
                    <a:lnTo>
                      <a:pt x="247" y="70"/>
                    </a:lnTo>
                    <a:lnTo>
                      <a:pt x="245" y="70"/>
                    </a:lnTo>
                    <a:lnTo>
                      <a:pt x="250" y="72"/>
                    </a:lnTo>
                    <a:lnTo>
                      <a:pt x="247" y="74"/>
                    </a:lnTo>
                    <a:lnTo>
                      <a:pt x="249" y="76"/>
                    </a:lnTo>
                    <a:lnTo>
                      <a:pt x="256" y="77"/>
                    </a:lnTo>
                    <a:lnTo>
                      <a:pt x="256" y="75"/>
                    </a:lnTo>
                    <a:lnTo>
                      <a:pt x="254" y="73"/>
                    </a:lnTo>
                    <a:lnTo>
                      <a:pt x="261" y="70"/>
                    </a:lnTo>
                    <a:lnTo>
                      <a:pt x="260" y="68"/>
                    </a:lnTo>
                    <a:lnTo>
                      <a:pt x="257" y="68"/>
                    </a:lnTo>
                    <a:lnTo>
                      <a:pt x="251" y="64"/>
                    </a:lnTo>
                    <a:lnTo>
                      <a:pt x="256" y="61"/>
                    </a:lnTo>
                    <a:lnTo>
                      <a:pt x="285" y="64"/>
                    </a:lnTo>
                    <a:lnTo>
                      <a:pt x="291" y="66"/>
                    </a:lnTo>
                    <a:lnTo>
                      <a:pt x="291" y="68"/>
                    </a:lnTo>
                    <a:lnTo>
                      <a:pt x="292" y="67"/>
                    </a:lnTo>
                    <a:lnTo>
                      <a:pt x="311" y="71"/>
                    </a:lnTo>
                    <a:lnTo>
                      <a:pt x="323" y="76"/>
                    </a:lnTo>
                    <a:lnTo>
                      <a:pt x="325" y="78"/>
                    </a:lnTo>
                    <a:lnTo>
                      <a:pt x="327" y="74"/>
                    </a:lnTo>
                    <a:lnTo>
                      <a:pt x="327" y="71"/>
                    </a:lnTo>
                    <a:lnTo>
                      <a:pt x="325" y="70"/>
                    </a:lnTo>
                    <a:lnTo>
                      <a:pt x="327" y="70"/>
                    </a:lnTo>
                    <a:lnTo>
                      <a:pt x="322" y="70"/>
                    </a:lnTo>
                    <a:lnTo>
                      <a:pt x="316" y="67"/>
                    </a:lnTo>
                    <a:lnTo>
                      <a:pt x="314" y="64"/>
                    </a:lnTo>
                    <a:lnTo>
                      <a:pt x="305" y="62"/>
                    </a:lnTo>
                    <a:lnTo>
                      <a:pt x="306" y="64"/>
                    </a:lnTo>
                    <a:lnTo>
                      <a:pt x="304" y="64"/>
                    </a:lnTo>
                    <a:lnTo>
                      <a:pt x="302" y="58"/>
                    </a:lnTo>
                    <a:lnTo>
                      <a:pt x="305" y="58"/>
                    </a:lnTo>
                    <a:lnTo>
                      <a:pt x="303" y="56"/>
                    </a:lnTo>
                    <a:lnTo>
                      <a:pt x="301" y="50"/>
                    </a:lnTo>
                    <a:lnTo>
                      <a:pt x="294" y="50"/>
                    </a:lnTo>
                    <a:lnTo>
                      <a:pt x="295" y="48"/>
                    </a:lnTo>
                    <a:lnTo>
                      <a:pt x="293" y="49"/>
                    </a:lnTo>
                    <a:lnTo>
                      <a:pt x="294" y="47"/>
                    </a:lnTo>
                    <a:lnTo>
                      <a:pt x="303" y="40"/>
                    </a:lnTo>
                    <a:lnTo>
                      <a:pt x="301" y="32"/>
                    </a:lnTo>
                    <a:lnTo>
                      <a:pt x="302" y="29"/>
                    </a:lnTo>
                    <a:lnTo>
                      <a:pt x="319" y="30"/>
                    </a:lnTo>
                    <a:lnTo>
                      <a:pt x="330" y="32"/>
                    </a:lnTo>
                    <a:lnTo>
                      <a:pt x="334" y="35"/>
                    </a:lnTo>
                    <a:lnTo>
                      <a:pt x="332" y="40"/>
                    </a:lnTo>
                    <a:lnTo>
                      <a:pt x="334" y="41"/>
                    </a:lnTo>
                    <a:lnTo>
                      <a:pt x="331" y="43"/>
                    </a:lnTo>
                    <a:lnTo>
                      <a:pt x="340" y="47"/>
                    </a:lnTo>
                    <a:lnTo>
                      <a:pt x="343" y="50"/>
                    </a:lnTo>
                    <a:lnTo>
                      <a:pt x="344" y="52"/>
                    </a:lnTo>
                    <a:lnTo>
                      <a:pt x="346" y="54"/>
                    </a:lnTo>
                    <a:lnTo>
                      <a:pt x="344" y="56"/>
                    </a:lnTo>
                    <a:lnTo>
                      <a:pt x="346" y="57"/>
                    </a:lnTo>
                    <a:lnTo>
                      <a:pt x="346" y="58"/>
                    </a:lnTo>
                    <a:lnTo>
                      <a:pt x="350" y="61"/>
                    </a:lnTo>
                    <a:lnTo>
                      <a:pt x="350" y="63"/>
                    </a:lnTo>
                    <a:lnTo>
                      <a:pt x="354" y="70"/>
                    </a:lnTo>
                    <a:lnTo>
                      <a:pt x="367" y="75"/>
                    </a:lnTo>
                    <a:lnTo>
                      <a:pt x="363" y="78"/>
                    </a:lnTo>
                    <a:lnTo>
                      <a:pt x="367" y="82"/>
                    </a:lnTo>
                    <a:lnTo>
                      <a:pt x="367" y="84"/>
                    </a:lnTo>
                    <a:lnTo>
                      <a:pt x="363" y="85"/>
                    </a:lnTo>
                    <a:lnTo>
                      <a:pt x="363" y="87"/>
                    </a:lnTo>
                    <a:lnTo>
                      <a:pt x="361" y="87"/>
                    </a:lnTo>
                    <a:lnTo>
                      <a:pt x="363" y="89"/>
                    </a:lnTo>
                    <a:lnTo>
                      <a:pt x="361" y="91"/>
                    </a:lnTo>
                    <a:lnTo>
                      <a:pt x="358" y="91"/>
                    </a:lnTo>
                    <a:lnTo>
                      <a:pt x="361" y="95"/>
                    </a:lnTo>
                    <a:lnTo>
                      <a:pt x="355" y="97"/>
                    </a:lnTo>
                    <a:lnTo>
                      <a:pt x="352" y="95"/>
                    </a:lnTo>
                    <a:lnTo>
                      <a:pt x="354" y="94"/>
                    </a:lnTo>
                    <a:lnTo>
                      <a:pt x="339" y="93"/>
                    </a:lnTo>
                    <a:lnTo>
                      <a:pt x="344" y="97"/>
                    </a:lnTo>
                    <a:lnTo>
                      <a:pt x="368" y="99"/>
                    </a:lnTo>
                    <a:lnTo>
                      <a:pt x="370" y="99"/>
                    </a:lnTo>
                    <a:lnTo>
                      <a:pt x="369" y="95"/>
                    </a:lnTo>
                    <a:lnTo>
                      <a:pt x="378" y="91"/>
                    </a:lnTo>
                    <a:lnTo>
                      <a:pt x="376" y="87"/>
                    </a:lnTo>
                    <a:lnTo>
                      <a:pt x="378" y="85"/>
                    </a:lnTo>
                    <a:lnTo>
                      <a:pt x="380" y="82"/>
                    </a:lnTo>
                    <a:lnTo>
                      <a:pt x="377" y="79"/>
                    </a:lnTo>
                    <a:lnTo>
                      <a:pt x="373" y="77"/>
                    </a:lnTo>
                    <a:lnTo>
                      <a:pt x="371" y="72"/>
                    </a:lnTo>
                    <a:lnTo>
                      <a:pt x="384" y="70"/>
                    </a:lnTo>
                    <a:lnTo>
                      <a:pt x="395" y="74"/>
                    </a:lnTo>
                    <a:lnTo>
                      <a:pt x="395" y="78"/>
                    </a:lnTo>
                    <a:lnTo>
                      <a:pt x="398" y="78"/>
                    </a:lnTo>
                    <a:lnTo>
                      <a:pt x="399" y="81"/>
                    </a:lnTo>
                    <a:lnTo>
                      <a:pt x="400" y="82"/>
                    </a:lnTo>
                    <a:lnTo>
                      <a:pt x="399" y="83"/>
                    </a:lnTo>
                    <a:lnTo>
                      <a:pt x="406" y="85"/>
                    </a:lnTo>
                    <a:lnTo>
                      <a:pt x="416" y="85"/>
                    </a:lnTo>
                    <a:lnTo>
                      <a:pt x="402" y="83"/>
                    </a:lnTo>
                    <a:lnTo>
                      <a:pt x="400" y="79"/>
                    </a:lnTo>
                    <a:lnTo>
                      <a:pt x="404" y="78"/>
                    </a:lnTo>
                    <a:lnTo>
                      <a:pt x="399" y="74"/>
                    </a:lnTo>
                    <a:lnTo>
                      <a:pt x="395" y="70"/>
                    </a:lnTo>
                    <a:lnTo>
                      <a:pt x="380" y="67"/>
                    </a:lnTo>
                    <a:lnTo>
                      <a:pt x="371" y="69"/>
                    </a:lnTo>
                    <a:lnTo>
                      <a:pt x="362" y="68"/>
                    </a:lnTo>
                    <a:lnTo>
                      <a:pt x="361" y="65"/>
                    </a:lnTo>
                    <a:lnTo>
                      <a:pt x="357" y="62"/>
                    </a:lnTo>
                    <a:lnTo>
                      <a:pt x="356" y="57"/>
                    </a:lnTo>
                    <a:lnTo>
                      <a:pt x="358" y="54"/>
                    </a:lnTo>
                    <a:lnTo>
                      <a:pt x="357" y="52"/>
                    </a:lnTo>
                    <a:lnTo>
                      <a:pt x="346" y="46"/>
                    </a:lnTo>
                    <a:lnTo>
                      <a:pt x="341" y="44"/>
                    </a:lnTo>
                    <a:lnTo>
                      <a:pt x="343" y="41"/>
                    </a:lnTo>
                    <a:lnTo>
                      <a:pt x="342" y="40"/>
                    </a:lnTo>
                    <a:lnTo>
                      <a:pt x="351" y="37"/>
                    </a:lnTo>
                    <a:lnTo>
                      <a:pt x="350" y="34"/>
                    </a:lnTo>
                    <a:lnTo>
                      <a:pt x="344" y="30"/>
                    </a:lnTo>
                    <a:lnTo>
                      <a:pt x="349" y="30"/>
                    </a:lnTo>
                    <a:lnTo>
                      <a:pt x="354" y="33"/>
                    </a:lnTo>
                    <a:lnTo>
                      <a:pt x="353" y="33"/>
                    </a:lnTo>
                    <a:lnTo>
                      <a:pt x="356" y="35"/>
                    </a:lnTo>
                    <a:lnTo>
                      <a:pt x="355" y="40"/>
                    </a:lnTo>
                    <a:lnTo>
                      <a:pt x="358" y="41"/>
                    </a:lnTo>
                    <a:lnTo>
                      <a:pt x="359" y="45"/>
                    </a:lnTo>
                    <a:lnTo>
                      <a:pt x="373" y="47"/>
                    </a:lnTo>
                    <a:lnTo>
                      <a:pt x="374" y="48"/>
                    </a:lnTo>
                    <a:lnTo>
                      <a:pt x="374" y="47"/>
                    </a:lnTo>
                    <a:lnTo>
                      <a:pt x="379" y="47"/>
                    </a:lnTo>
                    <a:lnTo>
                      <a:pt x="387" y="50"/>
                    </a:lnTo>
                    <a:lnTo>
                      <a:pt x="392" y="49"/>
                    </a:lnTo>
                    <a:lnTo>
                      <a:pt x="388" y="49"/>
                    </a:lnTo>
                    <a:lnTo>
                      <a:pt x="386" y="48"/>
                    </a:lnTo>
                    <a:lnTo>
                      <a:pt x="384" y="48"/>
                    </a:lnTo>
                    <a:lnTo>
                      <a:pt x="384" y="47"/>
                    </a:lnTo>
                    <a:lnTo>
                      <a:pt x="381" y="46"/>
                    </a:lnTo>
                    <a:lnTo>
                      <a:pt x="380" y="45"/>
                    </a:lnTo>
                    <a:lnTo>
                      <a:pt x="376" y="46"/>
                    </a:lnTo>
                    <a:lnTo>
                      <a:pt x="365" y="43"/>
                    </a:lnTo>
                    <a:lnTo>
                      <a:pt x="361" y="39"/>
                    </a:lnTo>
                    <a:lnTo>
                      <a:pt x="367" y="38"/>
                    </a:lnTo>
                    <a:lnTo>
                      <a:pt x="375" y="40"/>
                    </a:lnTo>
                    <a:lnTo>
                      <a:pt x="377" y="39"/>
                    </a:lnTo>
                    <a:lnTo>
                      <a:pt x="370" y="37"/>
                    </a:lnTo>
                    <a:lnTo>
                      <a:pt x="369" y="36"/>
                    </a:lnTo>
                    <a:lnTo>
                      <a:pt x="376" y="34"/>
                    </a:lnTo>
                    <a:lnTo>
                      <a:pt x="384" y="35"/>
                    </a:lnTo>
                    <a:lnTo>
                      <a:pt x="396" y="37"/>
                    </a:lnTo>
                    <a:lnTo>
                      <a:pt x="395" y="38"/>
                    </a:lnTo>
                    <a:lnTo>
                      <a:pt x="406" y="41"/>
                    </a:lnTo>
                    <a:lnTo>
                      <a:pt x="418" y="41"/>
                    </a:lnTo>
                    <a:lnTo>
                      <a:pt x="418" y="44"/>
                    </a:lnTo>
                    <a:lnTo>
                      <a:pt x="414" y="46"/>
                    </a:lnTo>
                    <a:lnTo>
                      <a:pt x="416" y="48"/>
                    </a:lnTo>
                    <a:lnTo>
                      <a:pt x="416" y="49"/>
                    </a:lnTo>
                    <a:lnTo>
                      <a:pt x="419" y="51"/>
                    </a:lnTo>
                    <a:lnTo>
                      <a:pt x="418" y="53"/>
                    </a:lnTo>
                    <a:lnTo>
                      <a:pt x="423" y="56"/>
                    </a:lnTo>
                    <a:lnTo>
                      <a:pt x="419" y="53"/>
                    </a:lnTo>
                    <a:lnTo>
                      <a:pt x="421" y="52"/>
                    </a:lnTo>
                    <a:lnTo>
                      <a:pt x="420" y="49"/>
                    </a:lnTo>
                    <a:lnTo>
                      <a:pt x="424" y="50"/>
                    </a:lnTo>
                    <a:lnTo>
                      <a:pt x="426" y="54"/>
                    </a:lnTo>
                    <a:lnTo>
                      <a:pt x="426" y="57"/>
                    </a:lnTo>
                    <a:lnTo>
                      <a:pt x="431" y="58"/>
                    </a:lnTo>
                    <a:lnTo>
                      <a:pt x="430" y="57"/>
                    </a:lnTo>
                    <a:lnTo>
                      <a:pt x="427" y="56"/>
                    </a:lnTo>
                    <a:lnTo>
                      <a:pt x="432" y="54"/>
                    </a:lnTo>
                    <a:lnTo>
                      <a:pt x="421" y="47"/>
                    </a:lnTo>
                    <a:lnTo>
                      <a:pt x="422" y="42"/>
                    </a:lnTo>
                    <a:lnTo>
                      <a:pt x="418" y="40"/>
                    </a:lnTo>
                    <a:lnTo>
                      <a:pt x="407" y="37"/>
                    </a:lnTo>
                    <a:lnTo>
                      <a:pt x="407" y="36"/>
                    </a:lnTo>
                    <a:lnTo>
                      <a:pt x="405" y="35"/>
                    </a:lnTo>
                    <a:lnTo>
                      <a:pt x="392" y="33"/>
                    </a:lnTo>
                    <a:lnTo>
                      <a:pt x="392" y="32"/>
                    </a:lnTo>
                    <a:lnTo>
                      <a:pt x="390" y="32"/>
                    </a:lnTo>
                    <a:lnTo>
                      <a:pt x="389" y="29"/>
                    </a:lnTo>
                    <a:lnTo>
                      <a:pt x="383" y="26"/>
                    </a:lnTo>
                    <a:lnTo>
                      <a:pt x="386" y="26"/>
                    </a:lnTo>
                    <a:lnTo>
                      <a:pt x="382" y="25"/>
                    </a:lnTo>
                    <a:lnTo>
                      <a:pt x="384" y="23"/>
                    </a:lnTo>
                    <a:lnTo>
                      <a:pt x="382" y="22"/>
                    </a:lnTo>
                    <a:lnTo>
                      <a:pt x="416" y="21"/>
                    </a:lnTo>
                    <a:lnTo>
                      <a:pt x="426" y="19"/>
                    </a:lnTo>
                    <a:lnTo>
                      <a:pt x="430" y="20"/>
                    </a:lnTo>
                    <a:lnTo>
                      <a:pt x="423" y="24"/>
                    </a:lnTo>
                    <a:lnTo>
                      <a:pt x="424" y="25"/>
                    </a:lnTo>
                    <a:lnTo>
                      <a:pt x="435" y="29"/>
                    </a:lnTo>
                    <a:lnTo>
                      <a:pt x="424" y="24"/>
                    </a:lnTo>
                    <a:lnTo>
                      <a:pt x="423" y="23"/>
                    </a:lnTo>
                    <a:lnTo>
                      <a:pt x="432" y="22"/>
                    </a:lnTo>
                    <a:lnTo>
                      <a:pt x="434" y="20"/>
                    </a:lnTo>
                    <a:lnTo>
                      <a:pt x="432" y="20"/>
                    </a:lnTo>
                    <a:lnTo>
                      <a:pt x="427" y="18"/>
                    </a:lnTo>
                    <a:lnTo>
                      <a:pt x="430" y="18"/>
                    </a:lnTo>
                    <a:lnTo>
                      <a:pt x="417" y="16"/>
                    </a:lnTo>
                    <a:lnTo>
                      <a:pt x="419" y="14"/>
                    </a:lnTo>
                    <a:lnTo>
                      <a:pt x="423" y="15"/>
                    </a:lnTo>
                    <a:lnTo>
                      <a:pt x="422" y="16"/>
                    </a:lnTo>
                    <a:lnTo>
                      <a:pt x="425" y="15"/>
                    </a:lnTo>
                    <a:lnTo>
                      <a:pt x="412" y="11"/>
                    </a:lnTo>
                    <a:lnTo>
                      <a:pt x="414" y="10"/>
                    </a:lnTo>
                    <a:lnTo>
                      <a:pt x="421" y="12"/>
                    </a:lnTo>
                    <a:lnTo>
                      <a:pt x="419" y="11"/>
                    </a:lnTo>
                    <a:lnTo>
                      <a:pt x="422" y="9"/>
                    </a:lnTo>
                    <a:lnTo>
                      <a:pt x="420" y="9"/>
                    </a:lnTo>
                    <a:lnTo>
                      <a:pt x="424" y="8"/>
                    </a:lnTo>
                    <a:lnTo>
                      <a:pt x="416" y="7"/>
                    </a:lnTo>
                    <a:lnTo>
                      <a:pt x="424" y="7"/>
                    </a:lnTo>
                    <a:lnTo>
                      <a:pt x="430" y="4"/>
                    </a:lnTo>
                    <a:lnTo>
                      <a:pt x="435" y="3"/>
                    </a:lnTo>
                    <a:lnTo>
                      <a:pt x="462" y="0"/>
                    </a:lnTo>
                    <a:lnTo>
                      <a:pt x="453" y="0"/>
                    </a:lnTo>
                    <a:lnTo>
                      <a:pt x="1280" y="112"/>
                    </a:lnTo>
                    <a:close/>
                  </a:path>
                </a:pathLst>
              </a:custGeom>
              <a:solidFill>
                <a:srgbClr val="7030A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2032" name="Freeform 16"/>
              <p:cNvSpPr>
                <a:spLocks/>
              </p:cNvSpPr>
              <p:nvPr/>
            </p:nvSpPr>
            <p:spPr bwMode="auto">
              <a:xfrm>
                <a:off x="3580" y="665"/>
                <a:ext cx="1321" cy="398"/>
              </a:xfrm>
              <a:custGeom>
                <a:avLst/>
                <a:gdLst>
                  <a:gd name="T0" fmla="*/ 5347 w 5361"/>
                  <a:gd name="T1" fmla="*/ 560 h 1617"/>
                  <a:gd name="T2" fmla="*/ 5001 w 5361"/>
                  <a:gd name="T3" fmla="*/ 679 h 1617"/>
                  <a:gd name="T4" fmla="*/ 5100 w 5361"/>
                  <a:gd name="T5" fmla="*/ 874 h 1617"/>
                  <a:gd name="T6" fmla="*/ 4826 w 5361"/>
                  <a:gd name="T7" fmla="*/ 846 h 1617"/>
                  <a:gd name="T8" fmla="*/ 4799 w 5361"/>
                  <a:gd name="T9" fmla="*/ 668 h 1617"/>
                  <a:gd name="T10" fmla="*/ 4542 w 5361"/>
                  <a:gd name="T11" fmla="*/ 734 h 1617"/>
                  <a:gd name="T12" fmla="*/ 4245 w 5361"/>
                  <a:gd name="T13" fmla="*/ 969 h 1617"/>
                  <a:gd name="T14" fmla="*/ 4511 w 5361"/>
                  <a:gd name="T15" fmla="*/ 1072 h 1617"/>
                  <a:gd name="T16" fmla="*/ 4391 w 5361"/>
                  <a:gd name="T17" fmla="*/ 1500 h 1617"/>
                  <a:gd name="T18" fmla="*/ 4002 w 5361"/>
                  <a:gd name="T19" fmla="*/ 1142 h 1617"/>
                  <a:gd name="T20" fmla="*/ 3246 w 5361"/>
                  <a:gd name="T21" fmla="*/ 1180 h 1617"/>
                  <a:gd name="T22" fmla="*/ 2465 w 5361"/>
                  <a:gd name="T23" fmla="*/ 1188 h 1617"/>
                  <a:gd name="T24" fmla="*/ 1826 w 5361"/>
                  <a:gd name="T25" fmla="*/ 975 h 1617"/>
                  <a:gd name="T26" fmla="*/ 1429 w 5361"/>
                  <a:gd name="T27" fmla="*/ 983 h 1617"/>
                  <a:gd name="T28" fmla="*/ 1247 w 5361"/>
                  <a:gd name="T29" fmla="*/ 1151 h 1617"/>
                  <a:gd name="T30" fmla="*/ 1035 w 5361"/>
                  <a:gd name="T31" fmla="*/ 1335 h 1617"/>
                  <a:gd name="T32" fmla="*/ 552 w 5361"/>
                  <a:gd name="T33" fmla="*/ 1390 h 1617"/>
                  <a:gd name="T34" fmla="*/ 504 w 5361"/>
                  <a:gd name="T35" fmla="*/ 1171 h 1617"/>
                  <a:gd name="T36" fmla="*/ 118 w 5361"/>
                  <a:gd name="T37" fmla="*/ 874 h 1617"/>
                  <a:gd name="T38" fmla="*/ 104 w 5361"/>
                  <a:gd name="T39" fmla="*/ 496 h 1617"/>
                  <a:gd name="T40" fmla="*/ 143 w 5361"/>
                  <a:gd name="T41" fmla="*/ 275 h 1617"/>
                  <a:gd name="T42" fmla="*/ 155 w 5361"/>
                  <a:gd name="T43" fmla="*/ 363 h 1617"/>
                  <a:gd name="T44" fmla="*/ 389 w 5361"/>
                  <a:gd name="T45" fmla="*/ 477 h 1617"/>
                  <a:gd name="T46" fmla="*/ 577 w 5361"/>
                  <a:gd name="T47" fmla="*/ 364 h 1617"/>
                  <a:gd name="T48" fmla="*/ 868 w 5361"/>
                  <a:gd name="T49" fmla="*/ 315 h 1617"/>
                  <a:gd name="T50" fmla="*/ 1320 w 5361"/>
                  <a:gd name="T51" fmla="*/ 293 h 1617"/>
                  <a:gd name="T52" fmla="*/ 1419 w 5361"/>
                  <a:gd name="T53" fmla="*/ 239 h 1617"/>
                  <a:gd name="T54" fmla="*/ 1615 w 5361"/>
                  <a:gd name="T55" fmla="*/ 315 h 1617"/>
                  <a:gd name="T56" fmla="*/ 1472 w 5361"/>
                  <a:gd name="T57" fmla="*/ 191 h 1617"/>
                  <a:gd name="T58" fmla="*/ 1730 w 5361"/>
                  <a:gd name="T59" fmla="*/ 231 h 1617"/>
                  <a:gd name="T60" fmla="*/ 1776 w 5361"/>
                  <a:gd name="T61" fmla="*/ 118 h 1617"/>
                  <a:gd name="T62" fmla="*/ 1728 w 5361"/>
                  <a:gd name="T63" fmla="*/ 32 h 1617"/>
                  <a:gd name="T64" fmla="*/ 1565 w 5361"/>
                  <a:gd name="T65" fmla="*/ 123 h 1617"/>
                  <a:gd name="T66" fmla="*/ 1608 w 5361"/>
                  <a:gd name="T67" fmla="*/ 157 h 1617"/>
                  <a:gd name="T68" fmla="*/ 1435 w 5361"/>
                  <a:gd name="T69" fmla="*/ 165 h 1617"/>
                  <a:gd name="T70" fmla="*/ 1515 w 5361"/>
                  <a:gd name="T71" fmla="*/ 393 h 1617"/>
                  <a:gd name="T72" fmla="*/ 1348 w 5361"/>
                  <a:gd name="T73" fmla="*/ 168 h 1617"/>
                  <a:gd name="T74" fmla="*/ 1163 w 5361"/>
                  <a:gd name="T75" fmla="*/ 277 h 1617"/>
                  <a:gd name="T76" fmla="*/ 797 w 5361"/>
                  <a:gd name="T77" fmla="*/ 314 h 1617"/>
                  <a:gd name="T78" fmla="*/ 539 w 5361"/>
                  <a:gd name="T79" fmla="*/ 346 h 1617"/>
                  <a:gd name="T80" fmla="*/ 391 w 5361"/>
                  <a:gd name="T81" fmla="*/ 492 h 1617"/>
                  <a:gd name="T82" fmla="*/ 379 w 5361"/>
                  <a:gd name="T83" fmla="*/ 411 h 1617"/>
                  <a:gd name="T84" fmla="*/ 106 w 5361"/>
                  <a:gd name="T85" fmla="*/ 269 h 1617"/>
                  <a:gd name="T86" fmla="*/ 70 w 5361"/>
                  <a:gd name="T87" fmla="*/ 661 h 1617"/>
                  <a:gd name="T88" fmla="*/ 246 w 5361"/>
                  <a:gd name="T89" fmla="*/ 921 h 1617"/>
                  <a:gd name="T90" fmla="*/ 655 w 5361"/>
                  <a:gd name="T91" fmla="*/ 1191 h 1617"/>
                  <a:gd name="T92" fmla="*/ 607 w 5361"/>
                  <a:gd name="T93" fmla="*/ 1429 h 1617"/>
                  <a:gd name="T94" fmla="*/ 904 w 5361"/>
                  <a:gd name="T95" fmla="*/ 1173 h 1617"/>
                  <a:gd name="T96" fmla="*/ 1386 w 5361"/>
                  <a:gd name="T97" fmla="*/ 1132 h 1617"/>
                  <a:gd name="T98" fmla="*/ 1630 w 5361"/>
                  <a:gd name="T99" fmla="*/ 923 h 1617"/>
                  <a:gd name="T100" fmla="*/ 1880 w 5361"/>
                  <a:gd name="T101" fmla="*/ 986 h 1617"/>
                  <a:gd name="T102" fmla="*/ 2558 w 5361"/>
                  <a:gd name="T103" fmla="*/ 1183 h 1617"/>
                  <a:gd name="T104" fmla="*/ 3541 w 5361"/>
                  <a:gd name="T105" fmla="*/ 1156 h 1617"/>
                  <a:gd name="T106" fmla="*/ 4124 w 5361"/>
                  <a:gd name="T107" fmla="*/ 1196 h 1617"/>
                  <a:gd name="T108" fmla="*/ 4395 w 5361"/>
                  <a:gd name="T109" fmla="*/ 1534 h 1617"/>
                  <a:gd name="T110" fmla="*/ 4455 w 5361"/>
                  <a:gd name="T111" fmla="*/ 1018 h 1617"/>
                  <a:gd name="T112" fmla="*/ 4204 w 5361"/>
                  <a:gd name="T113" fmla="*/ 792 h 1617"/>
                  <a:gd name="T114" fmla="*/ 4609 w 5361"/>
                  <a:gd name="T115" fmla="*/ 722 h 1617"/>
                  <a:gd name="T116" fmla="*/ 4807 w 5361"/>
                  <a:gd name="T117" fmla="*/ 616 h 1617"/>
                  <a:gd name="T118" fmla="*/ 5138 w 5361"/>
                  <a:gd name="T119" fmla="*/ 1064 h 1617"/>
                  <a:gd name="T120" fmla="*/ 5008 w 5361"/>
                  <a:gd name="T121" fmla="*/ 799 h 1617"/>
                  <a:gd name="T122" fmla="*/ 5179 w 5361"/>
                  <a:gd name="T123" fmla="*/ 655 h 1617"/>
                  <a:gd name="T124" fmla="*/ 5233 w 5361"/>
                  <a:gd name="T125" fmla="*/ 522 h 161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361"/>
                  <a:gd name="T190" fmla="*/ 0 h 1617"/>
                  <a:gd name="T191" fmla="*/ 5361 w 5361"/>
                  <a:gd name="T192" fmla="*/ 1617 h 161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361" h="1617">
                    <a:moveTo>
                      <a:pt x="5209" y="469"/>
                    </a:moveTo>
                    <a:lnTo>
                      <a:pt x="5191" y="490"/>
                    </a:lnTo>
                    <a:cubicBezTo>
                      <a:pt x="5188" y="493"/>
                      <a:pt x="5184" y="494"/>
                      <a:pt x="5180" y="492"/>
                    </a:cubicBezTo>
                    <a:cubicBezTo>
                      <a:pt x="5177" y="489"/>
                      <a:pt x="5176" y="485"/>
                      <a:pt x="5178" y="481"/>
                    </a:cubicBezTo>
                    <a:lnTo>
                      <a:pt x="5180" y="476"/>
                    </a:lnTo>
                    <a:lnTo>
                      <a:pt x="5187" y="488"/>
                    </a:lnTo>
                    <a:lnTo>
                      <a:pt x="5147" y="485"/>
                    </a:lnTo>
                    <a:cubicBezTo>
                      <a:pt x="5146" y="485"/>
                      <a:pt x="5146" y="485"/>
                      <a:pt x="5145" y="485"/>
                    </a:cubicBezTo>
                    <a:lnTo>
                      <a:pt x="5097" y="471"/>
                    </a:lnTo>
                    <a:lnTo>
                      <a:pt x="5100" y="472"/>
                    </a:lnTo>
                    <a:lnTo>
                      <a:pt x="5081" y="472"/>
                    </a:lnTo>
                    <a:cubicBezTo>
                      <a:pt x="5070" y="472"/>
                      <a:pt x="5070" y="456"/>
                      <a:pt x="5081" y="456"/>
                    </a:cubicBezTo>
                    <a:lnTo>
                      <a:pt x="5105" y="456"/>
                    </a:lnTo>
                    <a:cubicBezTo>
                      <a:pt x="5106" y="456"/>
                      <a:pt x="5107" y="456"/>
                      <a:pt x="5108" y="456"/>
                    </a:cubicBezTo>
                    <a:lnTo>
                      <a:pt x="5132" y="467"/>
                    </a:lnTo>
                    <a:cubicBezTo>
                      <a:pt x="5136" y="469"/>
                      <a:pt x="5138" y="472"/>
                      <a:pt x="5137" y="476"/>
                    </a:cubicBezTo>
                    <a:cubicBezTo>
                      <a:pt x="5136" y="480"/>
                      <a:pt x="5133" y="482"/>
                      <a:pt x="5129" y="482"/>
                    </a:cubicBezTo>
                    <a:lnTo>
                      <a:pt x="5126" y="482"/>
                    </a:lnTo>
                    <a:lnTo>
                      <a:pt x="5080" y="477"/>
                    </a:lnTo>
                    <a:lnTo>
                      <a:pt x="5085" y="476"/>
                    </a:lnTo>
                    <a:lnTo>
                      <a:pt x="5079" y="479"/>
                    </a:lnTo>
                    <a:lnTo>
                      <a:pt x="5084" y="472"/>
                    </a:lnTo>
                    <a:lnTo>
                      <a:pt x="5084" y="474"/>
                    </a:lnTo>
                    <a:cubicBezTo>
                      <a:pt x="5084" y="478"/>
                      <a:pt x="5081" y="482"/>
                      <a:pt x="5077" y="482"/>
                    </a:cubicBezTo>
                    <a:lnTo>
                      <a:pt x="5042" y="488"/>
                    </a:lnTo>
                    <a:lnTo>
                      <a:pt x="5041" y="472"/>
                    </a:lnTo>
                    <a:lnTo>
                      <a:pt x="5080" y="469"/>
                    </a:lnTo>
                    <a:lnTo>
                      <a:pt x="5073" y="474"/>
                    </a:lnTo>
                    <a:lnTo>
                      <a:pt x="5076" y="467"/>
                    </a:lnTo>
                    <a:cubicBezTo>
                      <a:pt x="5077" y="464"/>
                      <a:pt x="5078" y="463"/>
                      <a:pt x="5080" y="462"/>
                    </a:cubicBezTo>
                    <a:cubicBezTo>
                      <a:pt x="5083" y="461"/>
                      <a:pt x="5085" y="461"/>
                      <a:pt x="5087" y="462"/>
                    </a:cubicBezTo>
                    <a:lnTo>
                      <a:pt x="5111" y="472"/>
                    </a:lnTo>
                    <a:cubicBezTo>
                      <a:pt x="5113" y="473"/>
                      <a:pt x="5114" y="475"/>
                      <a:pt x="5115" y="477"/>
                    </a:cubicBezTo>
                    <a:cubicBezTo>
                      <a:pt x="5116" y="479"/>
                      <a:pt x="5116" y="481"/>
                      <a:pt x="5115" y="483"/>
                    </a:cubicBezTo>
                    <a:lnTo>
                      <a:pt x="5112" y="489"/>
                    </a:lnTo>
                    <a:lnTo>
                      <a:pt x="5103" y="477"/>
                    </a:lnTo>
                    <a:lnTo>
                      <a:pt x="5135" y="469"/>
                    </a:lnTo>
                    <a:cubicBezTo>
                      <a:pt x="5137" y="469"/>
                      <a:pt x="5139" y="469"/>
                      <a:pt x="5141" y="470"/>
                    </a:cubicBezTo>
                    <a:lnTo>
                      <a:pt x="5154" y="478"/>
                    </a:lnTo>
                    <a:lnTo>
                      <a:pt x="5175" y="488"/>
                    </a:lnTo>
                    <a:lnTo>
                      <a:pt x="5173" y="488"/>
                    </a:lnTo>
                    <a:lnTo>
                      <a:pt x="5197" y="493"/>
                    </a:lnTo>
                    <a:lnTo>
                      <a:pt x="5188" y="505"/>
                    </a:lnTo>
                    <a:lnTo>
                      <a:pt x="5186" y="499"/>
                    </a:lnTo>
                    <a:cubicBezTo>
                      <a:pt x="5184" y="496"/>
                      <a:pt x="5185" y="493"/>
                      <a:pt x="5187" y="490"/>
                    </a:cubicBezTo>
                    <a:cubicBezTo>
                      <a:pt x="5189" y="488"/>
                      <a:pt x="5193" y="487"/>
                      <a:pt x="5196" y="488"/>
                    </a:cubicBezTo>
                    <a:lnTo>
                      <a:pt x="5217" y="496"/>
                    </a:lnTo>
                    <a:cubicBezTo>
                      <a:pt x="5219" y="497"/>
                      <a:pt x="5220" y="498"/>
                      <a:pt x="5221" y="500"/>
                    </a:cubicBezTo>
                    <a:lnTo>
                      <a:pt x="5227" y="511"/>
                    </a:lnTo>
                    <a:lnTo>
                      <a:pt x="5219" y="506"/>
                    </a:lnTo>
                    <a:lnTo>
                      <a:pt x="5233" y="506"/>
                    </a:lnTo>
                    <a:cubicBezTo>
                      <a:pt x="5234" y="506"/>
                      <a:pt x="5236" y="507"/>
                      <a:pt x="5237" y="508"/>
                    </a:cubicBezTo>
                    <a:lnTo>
                      <a:pt x="5258" y="521"/>
                    </a:lnTo>
                    <a:cubicBezTo>
                      <a:pt x="5261" y="523"/>
                      <a:pt x="5262" y="526"/>
                      <a:pt x="5262" y="529"/>
                    </a:cubicBezTo>
                    <a:cubicBezTo>
                      <a:pt x="5261" y="532"/>
                      <a:pt x="5259" y="535"/>
                      <a:pt x="5256" y="535"/>
                    </a:cubicBezTo>
                    <a:lnTo>
                      <a:pt x="5242" y="538"/>
                    </a:lnTo>
                    <a:lnTo>
                      <a:pt x="5241" y="522"/>
                    </a:lnTo>
                    <a:lnTo>
                      <a:pt x="5257" y="522"/>
                    </a:lnTo>
                    <a:cubicBezTo>
                      <a:pt x="5258" y="522"/>
                      <a:pt x="5260" y="523"/>
                      <a:pt x="5261" y="524"/>
                    </a:cubicBezTo>
                    <a:lnTo>
                      <a:pt x="5252" y="537"/>
                    </a:lnTo>
                    <a:cubicBezTo>
                      <a:pt x="5249" y="534"/>
                      <a:pt x="5248" y="530"/>
                      <a:pt x="5250" y="526"/>
                    </a:cubicBezTo>
                    <a:cubicBezTo>
                      <a:pt x="5252" y="523"/>
                      <a:pt x="5257" y="521"/>
                      <a:pt x="5260" y="523"/>
                    </a:cubicBezTo>
                    <a:lnTo>
                      <a:pt x="5287" y="536"/>
                    </a:lnTo>
                    <a:lnTo>
                      <a:pt x="5285" y="536"/>
                    </a:lnTo>
                    <a:lnTo>
                      <a:pt x="5309" y="541"/>
                    </a:lnTo>
                    <a:cubicBezTo>
                      <a:pt x="5311" y="542"/>
                      <a:pt x="5313" y="543"/>
                      <a:pt x="5314" y="545"/>
                    </a:cubicBezTo>
                    <a:lnTo>
                      <a:pt x="5317" y="551"/>
                    </a:lnTo>
                    <a:lnTo>
                      <a:pt x="5313" y="547"/>
                    </a:lnTo>
                    <a:lnTo>
                      <a:pt x="5347" y="560"/>
                    </a:lnTo>
                    <a:cubicBezTo>
                      <a:pt x="5351" y="561"/>
                      <a:pt x="5353" y="565"/>
                      <a:pt x="5352" y="569"/>
                    </a:cubicBezTo>
                    <a:lnTo>
                      <a:pt x="5350" y="582"/>
                    </a:lnTo>
                    <a:lnTo>
                      <a:pt x="5347" y="574"/>
                    </a:lnTo>
                    <a:lnTo>
                      <a:pt x="5357" y="582"/>
                    </a:lnTo>
                    <a:cubicBezTo>
                      <a:pt x="5360" y="585"/>
                      <a:pt x="5361" y="589"/>
                      <a:pt x="5360" y="592"/>
                    </a:cubicBezTo>
                    <a:cubicBezTo>
                      <a:pt x="5358" y="595"/>
                      <a:pt x="5355" y="597"/>
                      <a:pt x="5351" y="597"/>
                    </a:cubicBezTo>
                    <a:lnTo>
                      <a:pt x="5268" y="581"/>
                    </a:lnTo>
                    <a:cubicBezTo>
                      <a:pt x="5267" y="580"/>
                      <a:pt x="5265" y="580"/>
                      <a:pt x="5264" y="579"/>
                    </a:cubicBezTo>
                    <a:lnTo>
                      <a:pt x="5254" y="568"/>
                    </a:lnTo>
                    <a:lnTo>
                      <a:pt x="5266" y="566"/>
                    </a:lnTo>
                    <a:lnTo>
                      <a:pt x="5264" y="571"/>
                    </a:lnTo>
                    <a:cubicBezTo>
                      <a:pt x="5262" y="575"/>
                      <a:pt x="5258" y="576"/>
                      <a:pt x="5254" y="575"/>
                    </a:cubicBezTo>
                    <a:lnTo>
                      <a:pt x="5238" y="570"/>
                    </a:lnTo>
                    <a:lnTo>
                      <a:pt x="5245" y="556"/>
                    </a:lnTo>
                    <a:lnTo>
                      <a:pt x="5256" y="564"/>
                    </a:lnTo>
                    <a:lnTo>
                      <a:pt x="5253" y="562"/>
                    </a:lnTo>
                    <a:lnTo>
                      <a:pt x="5269" y="565"/>
                    </a:lnTo>
                    <a:cubicBezTo>
                      <a:pt x="5272" y="566"/>
                      <a:pt x="5275" y="568"/>
                      <a:pt x="5275" y="572"/>
                    </a:cubicBezTo>
                    <a:cubicBezTo>
                      <a:pt x="5276" y="575"/>
                      <a:pt x="5274" y="578"/>
                      <a:pt x="5271" y="580"/>
                    </a:cubicBezTo>
                    <a:lnTo>
                      <a:pt x="5218" y="609"/>
                    </a:lnTo>
                    <a:lnTo>
                      <a:pt x="5219" y="595"/>
                    </a:lnTo>
                    <a:lnTo>
                      <a:pt x="5227" y="601"/>
                    </a:lnTo>
                    <a:cubicBezTo>
                      <a:pt x="5229" y="602"/>
                      <a:pt x="5230" y="605"/>
                      <a:pt x="5230" y="607"/>
                    </a:cubicBezTo>
                    <a:lnTo>
                      <a:pt x="5230" y="610"/>
                    </a:lnTo>
                    <a:cubicBezTo>
                      <a:pt x="5230" y="614"/>
                      <a:pt x="5227" y="618"/>
                      <a:pt x="5223" y="618"/>
                    </a:cubicBezTo>
                    <a:lnTo>
                      <a:pt x="5188" y="621"/>
                    </a:lnTo>
                    <a:lnTo>
                      <a:pt x="5192" y="606"/>
                    </a:lnTo>
                    <a:lnTo>
                      <a:pt x="5203" y="614"/>
                    </a:lnTo>
                    <a:cubicBezTo>
                      <a:pt x="5206" y="616"/>
                      <a:pt x="5207" y="620"/>
                      <a:pt x="5206" y="623"/>
                    </a:cubicBezTo>
                    <a:lnTo>
                      <a:pt x="5203" y="631"/>
                    </a:lnTo>
                    <a:cubicBezTo>
                      <a:pt x="5202" y="635"/>
                      <a:pt x="5198" y="637"/>
                      <a:pt x="5194" y="637"/>
                    </a:cubicBezTo>
                    <a:lnTo>
                      <a:pt x="5178" y="634"/>
                    </a:lnTo>
                    <a:lnTo>
                      <a:pt x="5182" y="619"/>
                    </a:lnTo>
                    <a:lnTo>
                      <a:pt x="5196" y="624"/>
                    </a:lnTo>
                    <a:cubicBezTo>
                      <a:pt x="5199" y="625"/>
                      <a:pt x="5201" y="628"/>
                      <a:pt x="5201" y="632"/>
                    </a:cubicBezTo>
                    <a:cubicBezTo>
                      <a:pt x="5201" y="635"/>
                      <a:pt x="5199" y="638"/>
                      <a:pt x="5195" y="639"/>
                    </a:cubicBezTo>
                    <a:lnTo>
                      <a:pt x="5179" y="644"/>
                    </a:lnTo>
                    <a:lnTo>
                      <a:pt x="5181" y="630"/>
                    </a:lnTo>
                    <a:lnTo>
                      <a:pt x="5197" y="641"/>
                    </a:lnTo>
                    <a:cubicBezTo>
                      <a:pt x="5200" y="643"/>
                      <a:pt x="5202" y="647"/>
                      <a:pt x="5200" y="650"/>
                    </a:cubicBezTo>
                    <a:cubicBezTo>
                      <a:pt x="5199" y="654"/>
                      <a:pt x="5195" y="656"/>
                      <a:pt x="5192" y="655"/>
                    </a:cubicBezTo>
                    <a:lnTo>
                      <a:pt x="5173" y="653"/>
                    </a:lnTo>
                    <a:lnTo>
                      <a:pt x="5177" y="637"/>
                    </a:lnTo>
                    <a:lnTo>
                      <a:pt x="5190" y="643"/>
                    </a:lnTo>
                    <a:cubicBezTo>
                      <a:pt x="5193" y="644"/>
                      <a:pt x="5195" y="647"/>
                      <a:pt x="5195" y="650"/>
                    </a:cubicBezTo>
                    <a:lnTo>
                      <a:pt x="5195" y="655"/>
                    </a:lnTo>
                    <a:cubicBezTo>
                      <a:pt x="5195" y="658"/>
                      <a:pt x="5194" y="661"/>
                      <a:pt x="5191" y="662"/>
                    </a:cubicBezTo>
                    <a:cubicBezTo>
                      <a:pt x="5189" y="664"/>
                      <a:pt x="5185" y="664"/>
                      <a:pt x="5183" y="662"/>
                    </a:cubicBezTo>
                    <a:lnTo>
                      <a:pt x="5175" y="657"/>
                    </a:lnTo>
                    <a:lnTo>
                      <a:pt x="5186" y="655"/>
                    </a:lnTo>
                    <a:lnTo>
                      <a:pt x="5170" y="678"/>
                    </a:lnTo>
                    <a:lnTo>
                      <a:pt x="5170" y="670"/>
                    </a:lnTo>
                    <a:lnTo>
                      <a:pt x="5186" y="694"/>
                    </a:lnTo>
                    <a:cubicBezTo>
                      <a:pt x="5188" y="697"/>
                      <a:pt x="5188" y="701"/>
                      <a:pt x="5185" y="703"/>
                    </a:cubicBezTo>
                    <a:cubicBezTo>
                      <a:pt x="5183" y="706"/>
                      <a:pt x="5179" y="707"/>
                      <a:pt x="5176" y="705"/>
                    </a:cubicBezTo>
                    <a:lnTo>
                      <a:pt x="5128" y="681"/>
                    </a:lnTo>
                    <a:lnTo>
                      <a:pt x="5129" y="682"/>
                    </a:lnTo>
                    <a:lnTo>
                      <a:pt x="5100" y="674"/>
                    </a:lnTo>
                    <a:lnTo>
                      <a:pt x="5102" y="674"/>
                    </a:lnTo>
                    <a:lnTo>
                      <a:pt x="5068" y="674"/>
                    </a:lnTo>
                    <a:lnTo>
                      <a:pt x="5071" y="673"/>
                    </a:lnTo>
                    <a:lnTo>
                      <a:pt x="5045" y="687"/>
                    </a:lnTo>
                    <a:lnTo>
                      <a:pt x="5049" y="680"/>
                    </a:lnTo>
                    <a:lnTo>
                      <a:pt x="5046" y="702"/>
                    </a:lnTo>
                    <a:cubicBezTo>
                      <a:pt x="5046" y="705"/>
                      <a:pt x="5044" y="707"/>
                      <a:pt x="5041" y="708"/>
                    </a:cubicBezTo>
                    <a:cubicBezTo>
                      <a:pt x="5038" y="709"/>
                      <a:pt x="5035" y="708"/>
                      <a:pt x="5033" y="706"/>
                    </a:cubicBezTo>
                    <a:lnTo>
                      <a:pt x="5003" y="677"/>
                    </a:lnTo>
                    <a:lnTo>
                      <a:pt x="5009" y="679"/>
                    </a:lnTo>
                    <a:lnTo>
                      <a:pt x="5001" y="679"/>
                    </a:lnTo>
                    <a:lnTo>
                      <a:pt x="5006" y="678"/>
                    </a:lnTo>
                    <a:lnTo>
                      <a:pt x="4985" y="694"/>
                    </a:lnTo>
                    <a:lnTo>
                      <a:pt x="4983" y="680"/>
                    </a:lnTo>
                    <a:lnTo>
                      <a:pt x="4996" y="685"/>
                    </a:lnTo>
                    <a:cubicBezTo>
                      <a:pt x="4999" y="686"/>
                      <a:pt x="5001" y="689"/>
                      <a:pt x="5001" y="693"/>
                    </a:cubicBezTo>
                    <a:lnTo>
                      <a:pt x="5001" y="703"/>
                    </a:lnTo>
                    <a:cubicBezTo>
                      <a:pt x="5001" y="706"/>
                      <a:pt x="5000" y="709"/>
                      <a:pt x="4997" y="710"/>
                    </a:cubicBezTo>
                    <a:cubicBezTo>
                      <a:pt x="4995" y="712"/>
                      <a:pt x="4992" y="712"/>
                      <a:pt x="4990" y="710"/>
                    </a:cubicBezTo>
                    <a:lnTo>
                      <a:pt x="4958" y="694"/>
                    </a:lnTo>
                    <a:lnTo>
                      <a:pt x="4969" y="685"/>
                    </a:lnTo>
                    <a:lnTo>
                      <a:pt x="4972" y="696"/>
                    </a:lnTo>
                    <a:cubicBezTo>
                      <a:pt x="4972" y="699"/>
                      <a:pt x="4971" y="702"/>
                      <a:pt x="4969" y="704"/>
                    </a:cubicBezTo>
                    <a:cubicBezTo>
                      <a:pt x="4967" y="706"/>
                      <a:pt x="4964" y="707"/>
                      <a:pt x="4961" y="705"/>
                    </a:cubicBezTo>
                    <a:lnTo>
                      <a:pt x="4948" y="700"/>
                    </a:lnTo>
                    <a:lnTo>
                      <a:pt x="4949" y="701"/>
                    </a:lnTo>
                    <a:lnTo>
                      <a:pt x="4933" y="698"/>
                    </a:lnTo>
                    <a:lnTo>
                      <a:pt x="4939" y="684"/>
                    </a:lnTo>
                    <a:lnTo>
                      <a:pt x="4950" y="692"/>
                    </a:lnTo>
                    <a:cubicBezTo>
                      <a:pt x="4952" y="693"/>
                      <a:pt x="4954" y="696"/>
                      <a:pt x="4953" y="699"/>
                    </a:cubicBezTo>
                    <a:cubicBezTo>
                      <a:pt x="4953" y="702"/>
                      <a:pt x="4951" y="705"/>
                      <a:pt x="4948" y="706"/>
                    </a:cubicBezTo>
                    <a:lnTo>
                      <a:pt x="4940" y="708"/>
                    </a:lnTo>
                    <a:lnTo>
                      <a:pt x="4942" y="694"/>
                    </a:lnTo>
                    <a:lnTo>
                      <a:pt x="4956" y="705"/>
                    </a:lnTo>
                    <a:cubicBezTo>
                      <a:pt x="4958" y="707"/>
                      <a:pt x="4959" y="709"/>
                      <a:pt x="4959" y="712"/>
                    </a:cubicBezTo>
                    <a:cubicBezTo>
                      <a:pt x="4958" y="715"/>
                      <a:pt x="4957" y="717"/>
                      <a:pt x="4954" y="718"/>
                    </a:cubicBezTo>
                    <a:lnTo>
                      <a:pt x="4949" y="721"/>
                    </a:lnTo>
                    <a:lnTo>
                      <a:pt x="4950" y="707"/>
                    </a:lnTo>
                    <a:lnTo>
                      <a:pt x="4969" y="721"/>
                    </a:lnTo>
                    <a:cubicBezTo>
                      <a:pt x="4970" y="722"/>
                      <a:pt x="4972" y="724"/>
                      <a:pt x="4972" y="727"/>
                    </a:cubicBezTo>
                    <a:cubicBezTo>
                      <a:pt x="4972" y="729"/>
                      <a:pt x="4971" y="731"/>
                      <a:pt x="4970" y="733"/>
                    </a:cubicBezTo>
                    <a:lnTo>
                      <a:pt x="4967" y="736"/>
                    </a:lnTo>
                    <a:lnTo>
                      <a:pt x="4965" y="723"/>
                    </a:lnTo>
                    <a:lnTo>
                      <a:pt x="4979" y="731"/>
                    </a:lnTo>
                    <a:cubicBezTo>
                      <a:pt x="4982" y="733"/>
                      <a:pt x="4983" y="737"/>
                      <a:pt x="4982" y="741"/>
                    </a:cubicBezTo>
                    <a:cubicBezTo>
                      <a:pt x="4981" y="744"/>
                      <a:pt x="4977" y="746"/>
                      <a:pt x="4973" y="746"/>
                    </a:cubicBezTo>
                    <a:lnTo>
                      <a:pt x="4957" y="743"/>
                    </a:lnTo>
                    <a:lnTo>
                      <a:pt x="4962" y="728"/>
                    </a:lnTo>
                    <a:lnTo>
                      <a:pt x="4975" y="733"/>
                    </a:lnTo>
                    <a:cubicBezTo>
                      <a:pt x="4979" y="735"/>
                      <a:pt x="4981" y="739"/>
                      <a:pt x="4979" y="744"/>
                    </a:cubicBezTo>
                    <a:lnTo>
                      <a:pt x="4974" y="757"/>
                    </a:lnTo>
                    <a:lnTo>
                      <a:pt x="4974" y="750"/>
                    </a:lnTo>
                    <a:lnTo>
                      <a:pt x="4990" y="782"/>
                    </a:lnTo>
                    <a:lnTo>
                      <a:pt x="4986" y="779"/>
                    </a:lnTo>
                    <a:lnTo>
                      <a:pt x="5020" y="795"/>
                    </a:lnTo>
                    <a:lnTo>
                      <a:pt x="5011" y="807"/>
                    </a:lnTo>
                    <a:lnTo>
                      <a:pt x="5003" y="796"/>
                    </a:lnTo>
                    <a:cubicBezTo>
                      <a:pt x="5001" y="793"/>
                      <a:pt x="5001" y="790"/>
                      <a:pt x="5002" y="787"/>
                    </a:cubicBezTo>
                    <a:cubicBezTo>
                      <a:pt x="5004" y="785"/>
                      <a:pt x="5007" y="783"/>
                      <a:pt x="5010" y="783"/>
                    </a:cubicBezTo>
                    <a:lnTo>
                      <a:pt x="5042" y="786"/>
                    </a:lnTo>
                    <a:cubicBezTo>
                      <a:pt x="5043" y="786"/>
                      <a:pt x="5044" y="786"/>
                      <a:pt x="5046" y="787"/>
                    </a:cubicBezTo>
                    <a:lnTo>
                      <a:pt x="5054" y="792"/>
                    </a:lnTo>
                    <a:cubicBezTo>
                      <a:pt x="5055" y="793"/>
                      <a:pt x="5056" y="794"/>
                      <a:pt x="5056" y="796"/>
                    </a:cubicBezTo>
                    <a:lnTo>
                      <a:pt x="5062" y="806"/>
                    </a:lnTo>
                    <a:cubicBezTo>
                      <a:pt x="5063" y="809"/>
                      <a:pt x="5063" y="812"/>
                      <a:pt x="5061" y="814"/>
                    </a:cubicBezTo>
                    <a:lnTo>
                      <a:pt x="5056" y="822"/>
                    </a:lnTo>
                    <a:lnTo>
                      <a:pt x="5054" y="812"/>
                    </a:lnTo>
                    <a:lnTo>
                      <a:pt x="5081" y="836"/>
                    </a:lnTo>
                    <a:lnTo>
                      <a:pt x="5080" y="835"/>
                    </a:lnTo>
                    <a:lnTo>
                      <a:pt x="5093" y="843"/>
                    </a:lnTo>
                    <a:lnTo>
                      <a:pt x="5087" y="842"/>
                    </a:lnTo>
                    <a:lnTo>
                      <a:pt x="5098" y="839"/>
                    </a:lnTo>
                    <a:cubicBezTo>
                      <a:pt x="5100" y="839"/>
                      <a:pt x="5103" y="839"/>
                      <a:pt x="5105" y="841"/>
                    </a:cubicBezTo>
                    <a:lnTo>
                      <a:pt x="5137" y="868"/>
                    </a:lnTo>
                    <a:cubicBezTo>
                      <a:pt x="5139" y="870"/>
                      <a:pt x="5140" y="873"/>
                      <a:pt x="5139" y="876"/>
                    </a:cubicBezTo>
                    <a:lnTo>
                      <a:pt x="5137" y="884"/>
                    </a:lnTo>
                    <a:cubicBezTo>
                      <a:pt x="5136" y="886"/>
                      <a:pt x="5134" y="888"/>
                      <a:pt x="5132" y="889"/>
                    </a:cubicBezTo>
                    <a:cubicBezTo>
                      <a:pt x="5130" y="890"/>
                      <a:pt x="5128" y="890"/>
                      <a:pt x="5126" y="889"/>
                    </a:cubicBezTo>
                    <a:lnTo>
                      <a:pt x="5105" y="881"/>
                    </a:lnTo>
                    <a:cubicBezTo>
                      <a:pt x="5102" y="880"/>
                      <a:pt x="5100" y="877"/>
                      <a:pt x="5100" y="874"/>
                    </a:cubicBezTo>
                    <a:lnTo>
                      <a:pt x="5100" y="860"/>
                    </a:lnTo>
                    <a:lnTo>
                      <a:pt x="5104" y="868"/>
                    </a:lnTo>
                    <a:lnTo>
                      <a:pt x="5099" y="865"/>
                    </a:lnTo>
                    <a:lnTo>
                      <a:pt x="5105" y="865"/>
                    </a:lnTo>
                    <a:lnTo>
                      <a:pt x="5092" y="870"/>
                    </a:lnTo>
                    <a:lnTo>
                      <a:pt x="5093" y="856"/>
                    </a:lnTo>
                    <a:lnTo>
                      <a:pt x="5103" y="861"/>
                    </a:lnTo>
                    <a:cubicBezTo>
                      <a:pt x="5106" y="862"/>
                      <a:pt x="5107" y="865"/>
                      <a:pt x="5108" y="867"/>
                    </a:cubicBezTo>
                    <a:cubicBezTo>
                      <a:pt x="5108" y="870"/>
                      <a:pt x="5107" y="872"/>
                      <a:pt x="5105" y="874"/>
                    </a:cubicBezTo>
                    <a:lnTo>
                      <a:pt x="5097" y="882"/>
                    </a:lnTo>
                    <a:lnTo>
                      <a:pt x="5099" y="873"/>
                    </a:lnTo>
                    <a:lnTo>
                      <a:pt x="5115" y="905"/>
                    </a:lnTo>
                    <a:lnTo>
                      <a:pt x="5112" y="901"/>
                    </a:lnTo>
                    <a:lnTo>
                      <a:pt x="5165" y="933"/>
                    </a:lnTo>
                    <a:cubicBezTo>
                      <a:pt x="5168" y="935"/>
                      <a:pt x="5169" y="939"/>
                      <a:pt x="5169" y="942"/>
                    </a:cubicBezTo>
                    <a:lnTo>
                      <a:pt x="5166" y="955"/>
                    </a:lnTo>
                    <a:cubicBezTo>
                      <a:pt x="5165" y="959"/>
                      <a:pt x="5162" y="962"/>
                      <a:pt x="5158" y="962"/>
                    </a:cubicBezTo>
                    <a:lnTo>
                      <a:pt x="5145" y="962"/>
                    </a:lnTo>
                    <a:lnTo>
                      <a:pt x="5117" y="959"/>
                    </a:lnTo>
                    <a:lnTo>
                      <a:pt x="5126" y="953"/>
                    </a:lnTo>
                    <a:lnTo>
                      <a:pt x="5121" y="974"/>
                    </a:lnTo>
                    <a:lnTo>
                      <a:pt x="5120" y="968"/>
                    </a:lnTo>
                    <a:lnTo>
                      <a:pt x="5133" y="989"/>
                    </a:lnTo>
                    <a:lnTo>
                      <a:pt x="5130" y="987"/>
                    </a:lnTo>
                    <a:lnTo>
                      <a:pt x="5144" y="995"/>
                    </a:lnTo>
                    <a:cubicBezTo>
                      <a:pt x="5147" y="996"/>
                      <a:pt x="5148" y="1000"/>
                      <a:pt x="5147" y="1004"/>
                    </a:cubicBezTo>
                    <a:cubicBezTo>
                      <a:pt x="5146" y="1007"/>
                      <a:pt x="5143" y="1009"/>
                      <a:pt x="5140" y="1009"/>
                    </a:cubicBezTo>
                    <a:lnTo>
                      <a:pt x="5134" y="1009"/>
                    </a:lnTo>
                    <a:lnTo>
                      <a:pt x="5139" y="995"/>
                    </a:lnTo>
                    <a:lnTo>
                      <a:pt x="5168" y="1013"/>
                    </a:lnTo>
                    <a:cubicBezTo>
                      <a:pt x="5171" y="1016"/>
                      <a:pt x="5172" y="1020"/>
                      <a:pt x="5171" y="1024"/>
                    </a:cubicBezTo>
                    <a:cubicBezTo>
                      <a:pt x="5169" y="1027"/>
                      <a:pt x="5165" y="1029"/>
                      <a:pt x="5161" y="1028"/>
                    </a:cubicBezTo>
                    <a:lnTo>
                      <a:pt x="5137" y="1020"/>
                    </a:lnTo>
                    <a:lnTo>
                      <a:pt x="5146" y="1017"/>
                    </a:lnTo>
                    <a:lnTo>
                      <a:pt x="5130" y="1038"/>
                    </a:lnTo>
                    <a:cubicBezTo>
                      <a:pt x="5127" y="1042"/>
                      <a:pt x="5123" y="1042"/>
                      <a:pt x="5119" y="1040"/>
                    </a:cubicBezTo>
                    <a:lnTo>
                      <a:pt x="5103" y="1029"/>
                    </a:lnTo>
                    <a:lnTo>
                      <a:pt x="5115" y="1019"/>
                    </a:lnTo>
                    <a:lnTo>
                      <a:pt x="5120" y="1030"/>
                    </a:lnTo>
                    <a:lnTo>
                      <a:pt x="5113" y="1025"/>
                    </a:lnTo>
                    <a:lnTo>
                      <a:pt x="5118" y="1025"/>
                    </a:lnTo>
                    <a:cubicBezTo>
                      <a:pt x="5120" y="1025"/>
                      <a:pt x="5122" y="1026"/>
                      <a:pt x="5124" y="1028"/>
                    </a:cubicBezTo>
                    <a:lnTo>
                      <a:pt x="5135" y="1038"/>
                    </a:lnTo>
                    <a:cubicBezTo>
                      <a:pt x="5137" y="1041"/>
                      <a:pt x="5138" y="1044"/>
                      <a:pt x="5136" y="1047"/>
                    </a:cubicBezTo>
                    <a:cubicBezTo>
                      <a:pt x="5135" y="1050"/>
                      <a:pt x="5132" y="1052"/>
                      <a:pt x="5129" y="1052"/>
                    </a:cubicBezTo>
                    <a:lnTo>
                      <a:pt x="5124" y="1052"/>
                    </a:lnTo>
                    <a:lnTo>
                      <a:pt x="5128" y="1038"/>
                    </a:lnTo>
                    <a:lnTo>
                      <a:pt x="5150" y="1054"/>
                    </a:lnTo>
                    <a:cubicBezTo>
                      <a:pt x="5151" y="1054"/>
                      <a:pt x="5151" y="1055"/>
                      <a:pt x="5152" y="1056"/>
                    </a:cubicBezTo>
                    <a:lnTo>
                      <a:pt x="5160" y="1072"/>
                    </a:lnTo>
                    <a:cubicBezTo>
                      <a:pt x="5161" y="1074"/>
                      <a:pt x="5161" y="1077"/>
                      <a:pt x="5160" y="1079"/>
                    </a:cubicBezTo>
                    <a:lnTo>
                      <a:pt x="5142" y="1132"/>
                    </a:lnTo>
                    <a:cubicBezTo>
                      <a:pt x="5141" y="1135"/>
                      <a:pt x="5138" y="1137"/>
                      <a:pt x="5135" y="1137"/>
                    </a:cubicBezTo>
                    <a:cubicBezTo>
                      <a:pt x="5132" y="1138"/>
                      <a:pt x="5129" y="1136"/>
                      <a:pt x="5128" y="1134"/>
                    </a:cubicBezTo>
                    <a:lnTo>
                      <a:pt x="5122" y="1126"/>
                    </a:lnTo>
                    <a:lnTo>
                      <a:pt x="5124" y="1128"/>
                    </a:lnTo>
                    <a:lnTo>
                      <a:pt x="5106" y="1114"/>
                    </a:lnTo>
                    <a:lnTo>
                      <a:pt x="5041" y="1055"/>
                    </a:lnTo>
                    <a:cubicBezTo>
                      <a:pt x="5039" y="1053"/>
                      <a:pt x="5038" y="1050"/>
                      <a:pt x="5039" y="1046"/>
                    </a:cubicBezTo>
                    <a:cubicBezTo>
                      <a:pt x="5040" y="1043"/>
                      <a:pt x="5043" y="1041"/>
                      <a:pt x="5046" y="1041"/>
                    </a:cubicBezTo>
                    <a:lnTo>
                      <a:pt x="5054" y="1041"/>
                    </a:lnTo>
                    <a:lnTo>
                      <a:pt x="5051" y="1056"/>
                    </a:lnTo>
                    <a:lnTo>
                      <a:pt x="5021" y="1040"/>
                    </a:lnTo>
                    <a:cubicBezTo>
                      <a:pt x="5021" y="1040"/>
                      <a:pt x="5020" y="1040"/>
                      <a:pt x="5020" y="1039"/>
                    </a:cubicBezTo>
                    <a:lnTo>
                      <a:pt x="4903" y="938"/>
                    </a:lnTo>
                    <a:lnTo>
                      <a:pt x="4854" y="890"/>
                    </a:lnTo>
                    <a:cubicBezTo>
                      <a:pt x="4854" y="890"/>
                      <a:pt x="4854" y="889"/>
                      <a:pt x="4854" y="889"/>
                    </a:cubicBezTo>
                    <a:lnTo>
                      <a:pt x="4827" y="852"/>
                    </a:lnTo>
                    <a:cubicBezTo>
                      <a:pt x="4826" y="850"/>
                      <a:pt x="4825" y="848"/>
                      <a:pt x="4826" y="846"/>
                    </a:cubicBezTo>
                    <a:lnTo>
                      <a:pt x="4828" y="814"/>
                    </a:lnTo>
                    <a:lnTo>
                      <a:pt x="4832" y="822"/>
                    </a:lnTo>
                    <a:lnTo>
                      <a:pt x="4805" y="806"/>
                    </a:lnTo>
                    <a:cubicBezTo>
                      <a:pt x="4803" y="804"/>
                      <a:pt x="4801" y="801"/>
                      <a:pt x="4802" y="798"/>
                    </a:cubicBezTo>
                    <a:cubicBezTo>
                      <a:pt x="4802" y="795"/>
                      <a:pt x="4804" y="793"/>
                      <a:pt x="4807" y="792"/>
                    </a:cubicBezTo>
                    <a:lnTo>
                      <a:pt x="4847" y="778"/>
                    </a:lnTo>
                    <a:lnTo>
                      <a:pt x="4842" y="784"/>
                    </a:lnTo>
                    <a:lnTo>
                      <a:pt x="4850" y="744"/>
                    </a:lnTo>
                    <a:lnTo>
                      <a:pt x="4851" y="751"/>
                    </a:lnTo>
                    <a:lnTo>
                      <a:pt x="4843" y="740"/>
                    </a:lnTo>
                    <a:cubicBezTo>
                      <a:pt x="4842" y="739"/>
                      <a:pt x="4841" y="737"/>
                      <a:pt x="4841" y="735"/>
                    </a:cubicBezTo>
                    <a:lnTo>
                      <a:pt x="4841" y="717"/>
                    </a:lnTo>
                    <a:cubicBezTo>
                      <a:pt x="4841" y="716"/>
                      <a:pt x="4842" y="715"/>
                      <a:pt x="4842" y="714"/>
                    </a:cubicBezTo>
                    <a:lnTo>
                      <a:pt x="4855" y="682"/>
                    </a:lnTo>
                    <a:lnTo>
                      <a:pt x="4857" y="690"/>
                    </a:lnTo>
                    <a:lnTo>
                      <a:pt x="4846" y="680"/>
                    </a:lnTo>
                    <a:cubicBezTo>
                      <a:pt x="4845" y="678"/>
                      <a:pt x="4844" y="676"/>
                      <a:pt x="4844" y="673"/>
                    </a:cubicBezTo>
                    <a:cubicBezTo>
                      <a:pt x="4844" y="671"/>
                      <a:pt x="4846" y="669"/>
                      <a:pt x="4848" y="667"/>
                    </a:cubicBezTo>
                    <a:lnTo>
                      <a:pt x="4885" y="643"/>
                    </a:lnTo>
                    <a:lnTo>
                      <a:pt x="4888" y="658"/>
                    </a:lnTo>
                    <a:lnTo>
                      <a:pt x="4872" y="655"/>
                    </a:lnTo>
                    <a:cubicBezTo>
                      <a:pt x="4868" y="655"/>
                      <a:pt x="4865" y="650"/>
                      <a:pt x="4866" y="646"/>
                    </a:cubicBezTo>
                    <a:lnTo>
                      <a:pt x="4868" y="630"/>
                    </a:lnTo>
                    <a:lnTo>
                      <a:pt x="4874" y="639"/>
                    </a:lnTo>
                    <a:lnTo>
                      <a:pt x="4858" y="634"/>
                    </a:lnTo>
                    <a:cubicBezTo>
                      <a:pt x="4856" y="633"/>
                      <a:pt x="4854" y="632"/>
                      <a:pt x="4853" y="630"/>
                    </a:cubicBezTo>
                    <a:lnTo>
                      <a:pt x="4845" y="614"/>
                    </a:lnTo>
                    <a:lnTo>
                      <a:pt x="4847" y="616"/>
                    </a:lnTo>
                    <a:lnTo>
                      <a:pt x="4823" y="595"/>
                    </a:lnTo>
                    <a:cubicBezTo>
                      <a:pt x="4820" y="592"/>
                      <a:pt x="4819" y="588"/>
                      <a:pt x="4822" y="584"/>
                    </a:cubicBezTo>
                    <a:lnTo>
                      <a:pt x="4827" y="576"/>
                    </a:lnTo>
                    <a:cubicBezTo>
                      <a:pt x="4829" y="574"/>
                      <a:pt x="4832" y="572"/>
                      <a:pt x="4835" y="573"/>
                    </a:cubicBezTo>
                    <a:lnTo>
                      <a:pt x="4867" y="581"/>
                    </a:lnTo>
                    <a:lnTo>
                      <a:pt x="4862" y="596"/>
                    </a:lnTo>
                    <a:lnTo>
                      <a:pt x="4846" y="588"/>
                    </a:lnTo>
                    <a:cubicBezTo>
                      <a:pt x="4842" y="586"/>
                      <a:pt x="4841" y="582"/>
                      <a:pt x="4842" y="578"/>
                    </a:cubicBezTo>
                    <a:cubicBezTo>
                      <a:pt x="4843" y="575"/>
                      <a:pt x="4847" y="572"/>
                      <a:pt x="4851" y="573"/>
                    </a:cubicBezTo>
                    <a:lnTo>
                      <a:pt x="4869" y="576"/>
                    </a:lnTo>
                    <a:lnTo>
                      <a:pt x="4866" y="591"/>
                    </a:lnTo>
                    <a:lnTo>
                      <a:pt x="4807" y="575"/>
                    </a:lnTo>
                    <a:lnTo>
                      <a:pt x="4813" y="575"/>
                    </a:lnTo>
                    <a:lnTo>
                      <a:pt x="4786" y="586"/>
                    </a:lnTo>
                    <a:lnTo>
                      <a:pt x="4791" y="578"/>
                    </a:lnTo>
                    <a:lnTo>
                      <a:pt x="4791" y="581"/>
                    </a:lnTo>
                    <a:lnTo>
                      <a:pt x="4787" y="574"/>
                    </a:lnTo>
                    <a:lnTo>
                      <a:pt x="4797" y="579"/>
                    </a:lnTo>
                    <a:cubicBezTo>
                      <a:pt x="4799" y="580"/>
                      <a:pt x="4801" y="582"/>
                      <a:pt x="4801" y="585"/>
                    </a:cubicBezTo>
                    <a:cubicBezTo>
                      <a:pt x="4802" y="587"/>
                      <a:pt x="4801" y="590"/>
                      <a:pt x="4799" y="592"/>
                    </a:cubicBezTo>
                    <a:lnTo>
                      <a:pt x="4797" y="594"/>
                    </a:lnTo>
                    <a:lnTo>
                      <a:pt x="4797" y="583"/>
                    </a:lnTo>
                    <a:lnTo>
                      <a:pt x="4818" y="604"/>
                    </a:lnTo>
                    <a:lnTo>
                      <a:pt x="4814" y="602"/>
                    </a:lnTo>
                    <a:lnTo>
                      <a:pt x="4835" y="608"/>
                    </a:lnTo>
                    <a:cubicBezTo>
                      <a:pt x="4838" y="608"/>
                      <a:pt x="4839" y="610"/>
                      <a:pt x="4841" y="612"/>
                    </a:cubicBezTo>
                    <a:cubicBezTo>
                      <a:pt x="4842" y="614"/>
                      <a:pt x="4842" y="616"/>
                      <a:pt x="4841" y="618"/>
                    </a:cubicBezTo>
                    <a:lnTo>
                      <a:pt x="4838" y="626"/>
                    </a:lnTo>
                    <a:cubicBezTo>
                      <a:pt x="4838" y="628"/>
                      <a:pt x="4836" y="630"/>
                      <a:pt x="4834" y="631"/>
                    </a:cubicBezTo>
                    <a:cubicBezTo>
                      <a:pt x="4831" y="632"/>
                      <a:pt x="4829" y="632"/>
                      <a:pt x="4827" y="630"/>
                    </a:cubicBezTo>
                    <a:lnTo>
                      <a:pt x="4808" y="620"/>
                    </a:lnTo>
                    <a:lnTo>
                      <a:pt x="4816" y="620"/>
                    </a:lnTo>
                    <a:lnTo>
                      <a:pt x="4810" y="623"/>
                    </a:lnTo>
                    <a:lnTo>
                      <a:pt x="4809" y="608"/>
                    </a:lnTo>
                    <a:lnTo>
                      <a:pt x="4817" y="611"/>
                    </a:lnTo>
                    <a:cubicBezTo>
                      <a:pt x="4821" y="612"/>
                      <a:pt x="4824" y="616"/>
                      <a:pt x="4823" y="620"/>
                    </a:cubicBezTo>
                    <a:cubicBezTo>
                      <a:pt x="4822" y="624"/>
                      <a:pt x="4817" y="627"/>
                      <a:pt x="4813" y="626"/>
                    </a:cubicBezTo>
                    <a:lnTo>
                      <a:pt x="4800" y="623"/>
                    </a:lnTo>
                    <a:lnTo>
                      <a:pt x="4810" y="616"/>
                    </a:lnTo>
                    <a:lnTo>
                      <a:pt x="4804" y="662"/>
                    </a:lnTo>
                    <a:cubicBezTo>
                      <a:pt x="4804" y="665"/>
                      <a:pt x="4802" y="667"/>
                      <a:pt x="4799" y="668"/>
                    </a:cubicBezTo>
                    <a:lnTo>
                      <a:pt x="4783" y="674"/>
                    </a:lnTo>
                    <a:cubicBezTo>
                      <a:pt x="4779" y="675"/>
                      <a:pt x="4776" y="674"/>
                      <a:pt x="4774" y="671"/>
                    </a:cubicBezTo>
                    <a:lnTo>
                      <a:pt x="4760" y="652"/>
                    </a:lnTo>
                    <a:lnTo>
                      <a:pt x="4768" y="655"/>
                    </a:lnTo>
                    <a:lnTo>
                      <a:pt x="4749" y="658"/>
                    </a:lnTo>
                    <a:cubicBezTo>
                      <a:pt x="4746" y="658"/>
                      <a:pt x="4743" y="657"/>
                      <a:pt x="4741" y="654"/>
                    </a:cubicBezTo>
                    <a:lnTo>
                      <a:pt x="4736" y="643"/>
                    </a:lnTo>
                    <a:lnTo>
                      <a:pt x="4739" y="646"/>
                    </a:lnTo>
                    <a:lnTo>
                      <a:pt x="4726" y="638"/>
                    </a:lnTo>
                    <a:cubicBezTo>
                      <a:pt x="4724" y="637"/>
                      <a:pt x="4723" y="636"/>
                      <a:pt x="4722" y="634"/>
                    </a:cubicBezTo>
                    <a:lnTo>
                      <a:pt x="4717" y="615"/>
                    </a:lnTo>
                    <a:lnTo>
                      <a:pt x="4720" y="619"/>
                    </a:lnTo>
                    <a:lnTo>
                      <a:pt x="4709" y="611"/>
                    </a:lnTo>
                    <a:lnTo>
                      <a:pt x="4719" y="611"/>
                    </a:lnTo>
                    <a:lnTo>
                      <a:pt x="4705" y="622"/>
                    </a:lnTo>
                    <a:cubicBezTo>
                      <a:pt x="4703" y="624"/>
                      <a:pt x="4700" y="624"/>
                      <a:pt x="4697" y="623"/>
                    </a:cubicBezTo>
                    <a:lnTo>
                      <a:pt x="4671" y="612"/>
                    </a:lnTo>
                    <a:lnTo>
                      <a:pt x="4676" y="613"/>
                    </a:lnTo>
                    <a:lnTo>
                      <a:pt x="4647" y="621"/>
                    </a:lnTo>
                    <a:cubicBezTo>
                      <a:pt x="4646" y="621"/>
                      <a:pt x="4645" y="621"/>
                      <a:pt x="4644" y="621"/>
                    </a:cubicBezTo>
                    <a:lnTo>
                      <a:pt x="4617" y="618"/>
                    </a:lnTo>
                    <a:lnTo>
                      <a:pt x="4624" y="615"/>
                    </a:lnTo>
                    <a:lnTo>
                      <a:pt x="4614" y="628"/>
                    </a:lnTo>
                    <a:lnTo>
                      <a:pt x="4612" y="617"/>
                    </a:lnTo>
                    <a:lnTo>
                      <a:pt x="4628" y="631"/>
                    </a:lnTo>
                    <a:cubicBezTo>
                      <a:pt x="4630" y="632"/>
                      <a:pt x="4631" y="634"/>
                      <a:pt x="4631" y="636"/>
                    </a:cubicBezTo>
                    <a:cubicBezTo>
                      <a:pt x="4631" y="639"/>
                      <a:pt x="4631" y="641"/>
                      <a:pt x="4629" y="642"/>
                    </a:cubicBezTo>
                    <a:lnTo>
                      <a:pt x="4618" y="653"/>
                    </a:lnTo>
                    <a:lnTo>
                      <a:pt x="4620" y="644"/>
                    </a:lnTo>
                    <a:lnTo>
                      <a:pt x="4625" y="654"/>
                    </a:lnTo>
                    <a:cubicBezTo>
                      <a:pt x="4626" y="656"/>
                      <a:pt x="4626" y="658"/>
                      <a:pt x="4626" y="660"/>
                    </a:cubicBezTo>
                    <a:lnTo>
                      <a:pt x="4615" y="700"/>
                    </a:lnTo>
                    <a:lnTo>
                      <a:pt x="4612" y="692"/>
                    </a:lnTo>
                    <a:lnTo>
                      <a:pt x="4628" y="705"/>
                    </a:lnTo>
                    <a:cubicBezTo>
                      <a:pt x="4630" y="706"/>
                      <a:pt x="4630" y="707"/>
                      <a:pt x="4631" y="709"/>
                    </a:cubicBezTo>
                    <a:lnTo>
                      <a:pt x="4634" y="717"/>
                    </a:lnTo>
                    <a:lnTo>
                      <a:pt x="4627" y="711"/>
                    </a:lnTo>
                    <a:lnTo>
                      <a:pt x="4643" y="714"/>
                    </a:lnTo>
                    <a:lnTo>
                      <a:pt x="4637" y="729"/>
                    </a:lnTo>
                    <a:lnTo>
                      <a:pt x="4629" y="723"/>
                    </a:lnTo>
                    <a:cubicBezTo>
                      <a:pt x="4626" y="721"/>
                      <a:pt x="4625" y="717"/>
                      <a:pt x="4627" y="713"/>
                    </a:cubicBezTo>
                    <a:cubicBezTo>
                      <a:pt x="4628" y="710"/>
                      <a:pt x="4632" y="708"/>
                      <a:pt x="4636" y="709"/>
                    </a:cubicBezTo>
                    <a:lnTo>
                      <a:pt x="4670" y="717"/>
                    </a:lnTo>
                    <a:cubicBezTo>
                      <a:pt x="4672" y="717"/>
                      <a:pt x="4673" y="718"/>
                      <a:pt x="4674" y="719"/>
                    </a:cubicBezTo>
                    <a:lnTo>
                      <a:pt x="4679" y="724"/>
                    </a:lnTo>
                    <a:cubicBezTo>
                      <a:pt x="4681" y="726"/>
                      <a:pt x="4682" y="728"/>
                      <a:pt x="4682" y="731"/>
                    </a:cubicBezTo>
                    <a:cubicBezTo>
                      <a:pt x="4682" y="733"/>
                      <a:pt x="4680" y="735"/>
                      <a:pt x="4678" y="737"/>
                    </a:cubicBezTo>
                    <a:lnTo>
                      <a:pt x="4670" y="742"/>
                    </a:lnTo>
                    <a:cubicBezTo>
                      <a:pt x="4668" y="743"/>
                      <a:pt x="4666" y="744"/>
                      <a:pt x="4663" y="743"/>
                    </a:cubicBezTo>
                    <a:lnTo>
                      <a:pt x="4647" y="738"/>
                    </a:lnTo>
                    <a:lnTo>
                      <a:pt x="4657" y="734"/>
                    </a:lnTo>
                    <a:lnTo>
                      <a:pt x="4651" y="742"/>
                    </a:lnTo>
                    <a:cubicBezTo>
                      <a:pt x="4649" y="745"/>
                      <a:pt x="4646" y="746"/>
                      <a:pt x="4643" y="746"/>
                    </a:cubicBezTo>
                    <a:lnTo>
                      <a:pt x="4606" y="738"/>
                    </a:lnTo>
                    <a:lnTo>
                      <a:pt x="4615" y="730"/>
                    </a:lnTo>
                    <a:lnTo>
                      <a:pt x="4615" y="743"/>
                    </a:lnTo>
                    <a:cubicBezTo>
                      <a:pt x="4615" y="746"/>
                      <a:pt x="4614" y="748"/>
                      <a:pt x="4612" y="749"/>
                    </a:cubicBezTo>
                    <a:cubicBezTo>
                      <a:pt x="4610" y="751"/>
                      <a:pt x="4608" y="752"/>
                      <a:pt x="4606" y="751"/>
                    </a:cubicBezTo>
                    <a:lnTo>
                      <a:pt x="4582" y="746"/>
                    </a:lnTo>
                    <a:lnTo>
                      <a:pt x="4586" y="745"/>
                    </a:lnTo>
                    <a:lnTo>
                      <a:pt x="4560" y="756"/>
                    </a:lnTo>
                    <a:cubicBezTo>
                      <a:pt x="4557" y="757"/>
                      <a:pt x="4555" y="757"/>
                      <a:pt x="4553" y="756"/>
                    </a:cubicBezTo>
                    <a:lnTo>
                      <a:pt x="4529" y="742"/>
                    </a:lnTo>
                    <a:cubicBezTo>
                      <a:pt x="4526" y="741"/>
                      <a:pt x="4524" y="737"/>
                      <a:pt x="4525" y="734"/>
                    </a:cubicBezTo>
                    <a:cubicBezTo>
                      <a:pt x="4526" y="730"/>
                      <a:pt x="4528" y="728"/>
                      <a:pt x="4532" y="727"/>
                    </a:cubicBezTo>
                    <a:lnTo>
                      <a:pt x="4572" y="722"/>
                    </a:lnTo>
                    <a:lnTo>
                      <a:pt x="4572" y="738"/>
                    </a:lnTo>
                    <a:lnTo>
                      <a:pt x="4545" y="735"/>
                    </a:lnTo>
                    <a:cubicBezTo>
                      <a:pt x="4544" y="735"/>
                      <a:pt x="4543" y="735"/>
                      <a:pt x="4542" y="734"/>
                    </a:cubicBezTo>
                    <a:lnTo>
                      <a:pt x="4518" y="721"/>
                    </a:lnTo>
                    <a:lnTo>
                      <a:pt x="4524" y="722"/>
                    </a:lnTo>
                    <a:lnTo>
                      <a:pt x="4506" y="727"/>
                    </a:lnTo>
                    <a:cubicBezTo>
                      <a:pt x="4505" y="727"/>
                      <a:pt x="4504" y="727"/>
                      <a:pt x="4503" y="727"/>
                    </a:cubicBezTo>
                    <a:lnTo>
                      <a:pt x="4493" y="727"/>
                    </a:lnTo>
                    <a:cubicBezTo>
                      <a:pt x="4490" y="727"/>
                      <a:pt x="4487" y="725"/>
                      <a:pt x="4485" y="722"/>
                    </a:cubicBezTo>
                    <a:cubicBezTo>
                      <a:pt x="4484" y="719"/>
                      <a:pt x="4485" y="716"/>
                      <a:pt x="4487" y="714"/>
                    </a:cubicBezTo>
                    <a:lnTo>
                      <a:pt x="4493" y="708"/>
                    </a:lnTo>
                    <a:lnTo>
                      <a:pt x="4497" y="722"/>
                    </a:lnTo>
                    <a:lnTo>
                      <a:pt x="4446" y="711"/>
                    </a:lnTo>
                    <a:lnTo>
                      <a:pt x="4452" y="710"/>
                    </a:lnTo>
                    <a:lnTo>
                      <a:pt x="4438" y="718"/>
                    </a:lnTo>
                    <a:lnTo>
                      <a:pt x="4438" y="704"/>
                    </a:lnTo>
                    <a:lnTo>
                      <a:pt x="4452" y="712"/>
                    </a:lnTo>
                    <a:cubicBezTo>
                      <a:pt x="4455" y="714"/>
                      <a:pt x="4456" y="718"/>
                      <a:pt x="4455" y="721"/>
                    </a:cubicBezTo>
                    <a:cubicBezTo>
                      <a:pt x="4454" y="725"/>
                      <a:pt x="4451" y="727"/>
                      <a:pt x="4448" y="727"/>
                    </a:cubicBezTo>
                    <a:lnTo>
                      <a:pt x="4432" y="727"/>
                    </a:lnTo>
                    <a:lnTo>
                      <a:pt x="4437" y="714"/>
                    </a:lnTo>
                    <a:lnTo>
                      <a:pt x="4443" y="719"/>
                    </a:lnTo>
                    <a:lnTo>
                      <a:pt x="4434" y="717"/>
                    </a:lnTo>
                    <a:lnTo>
                      <a:pt x="4442" y="714"/>
                    </a:lnTo>
                    <a:cubicBezTo>
                      <a:pt x="4446" y="713"/>
                      <a:pt x="4450" y="714"/>
                      <a:pt x="4452" y="718"/>
                    </a:cubicBezTo>
                    <a:lnTo>
                      <a:pt x="4457" y="725"/>
                    </a:lnTo>
                    <a:cubicBezTo>
                      <a:pt x="4459" y="728"/>
                      <a:pt x="4459" y="732"/>
                      <a:pt x="4457" y="734"/>
                    </a:cubicBezTo>
                    <a:cubicBezTo>
                      <a:pt x="4455" y="737"/>
                      <a:pt x="4452" y="738"/>
                      <a:pt x="4449" y="738"/>
                    </a:cubicBezTo>
                    <a:lnTo>
                      <a:pt x="4431" y="735"/>
                    </a:lnTo>
                    <a:cubicBezTo>
                      <a:pt x="4430" y="735"/>
                      <a:pt x="4430" y="735"/>
                      <a:pt x="4429" y="735"/>
                    </a:cubicBezTo>
                    <a:lnTo>
                      <a:pt x="4413" y="730"/>
                    </a:lnTo>
                    <a:lnTo>
                      <a:pt x="4419" y="729"/>
                    </a:lnTo>
                    <a:lnTo>
                      <a:pt x="4400" y="737"/>
                    </a:lnTo>
                    <a:cubicBezTo>
                      <a:pt x="4399" y="738"/>
                      <a:pt x="4397" y="738"/>
                      <a:pt x="4395" y="738"/>
                    </a:cubicBezTo>
                    <a:lnTo>
                      <a:pt x="4369" y="732"/>
                    </a:lnTo>
                    <a:lnTo>
                      <a:pt x="4347" y="727"/>
                    </a:lnTo>
                    <a:lnTo>
                      <a:pt x="4355" y="725"/>
                    </a:lnTo>
                    <a:lnTo>
                      <a:pt x="4352" y="728"/>
                    </a:lnTo>
                    <a:lnTo>
                      <a:pt x="4352" y="716"/>
                    </a:lnTo>
                    <a:lnTo>
                      <a:pt x="4363" y="727"/>
                    </a:lnTo>
                    <a:cubicBezTo>
                      <a:pt x="4365" y="729"/>
                      <a:pt x="4366" y="733"/>
                      <a:pt x="4365" y="736"/>
                    </a:cubicBezTo>
                    <a:cubicBezTo>
                      <a:pt x="4363" y="739"/>
                      <a:pt x="4360" y="741"/>
                      <a:pt x="4357" y="741"/>
                    </a:cubicBezTo>
                    <a:lnTo>
                      <a:pt x="4346" y="741"/>
                    </a:lnTo>
                    <a:cubicBezTo>
                      <a:pt x="4345" y="741"/>
                      <a:pt x="4344" y="740"/>
                      <a:pt x="4343" y="740"/>
                    </a:cubicBezTo>
                    <a:lnTo>
                      <a:pt x="4332" y="734"/>
                    </a:lnTo>
                    <a:cubicBezTo>
                      <a:pt x="4331" y="734"/>
                      <a:pt x="4329" y="732"/>
                      <a:pt x="4329" y="731"/>
                    </a:cubicBezTo>
                    <a:lnTo>
                      <a:pt x="4326" y="726"/>
                    </a:lnTo>
                    <a:lnTo>
                      <a:pt x="4333" y="730"/>
                    </a:lnTo>
                    <a:lnTo>
                      <a:pt x="4261" y="730"/>
                    </a:lnTo>
                    <a:lnTo>
                      <a:pt x="4264" y="730"/>
                    </a:lnTo>
                    <a:lnTo>
                      <a:pt x="4218" y="743"/>
                    </a:lnTo>
                    <a:lnTo>
                      <a:pt x="4224" y="736"/>
                    </a:lnTo>
                    <a:lnTo>
                      <a:pt x="4221" y="758"/>
                    </a:lnTo>
                    <a:cubicBezTo>
                      <a:pt x="4221" y="759"/>
                      <a:pt x="4221" y="760"/>
                      <a:pt x="4220" y="761"/>
                    </a:cubicBezTo>
                    <a:lnTo>
                      <a:pt x="4207" y="780"/>
                    </a:lnTo>
                    <a:lnTo>
                      <a:pt x="4207" y="772"/>
                    </a:lnTo>
                    <a:lnTo>
                      <a:pt x="4218" y="793"/>
                    </a:lnTo>
                    <a:cubicBezTo>
                      <a:pt x="4219" y="795"/>
                      <a:pt x="4219" y="799"/>
                      <a:pt x="4217" y="801"/>
                    </a:cubicBezTo>
                    <a:lnTo>
                      <a:pt x="4191" y="841"/>
                    </a:lnTo>
                    <a:lnTo>
                      <a:pt x="4192" y="836"/>
                    </a:lnTo>
                    <a:lnTo>
                      <a:pt x="4192" y="874"/>
                    </a:lnTo>
                    <a:cubicBezTo>
                      <a:pt x="4192" y="875"/>
                      <a:pt x="4192" y="877"/>
                      <a:pt x="4191" y="878"/>
                    </a:cubicBezTo>
                    <a:lnTo>
                      <a:pt x="4151" y="939"/>
                    </a:lnTo>
                    <a:lnTo>
                      <a:pt x="4149" y="929"/>
                    </a:lnTo>
                    <a:lnTo>
                      <a:pt x="4160" y="937"/>
                    </a:lnTo>
                    <a:lnTo>
                      <a:pt x="4157" y="935"/>
                    </a:lnTo>
                    <a:lnTo>
                      <a:pt x="4181" y="943"/>
                    </a:lnTo>
                    <a:lnTo>
                      <a:pt x="4178" y="943"/>
                    </a:lnTo>
                    <a:lnTo>
                      <a:pt x="4215" y="938"/>
                    </a:lnTo>
                    <a:cubicBezTo>
                      <a:pt x="4218" y="937"/>
                      <a:pt x="4221" y="938"/>
                      <a:pt x="4222" y="941"/>
                    </a:cubicBezTo>
                    <a:lnTo>
                      <a:pt x="4244" y="967"/>
                    </a:lnTo>
                    <a:cubicBezTo>
                      <a:pt x="4244" y="968"/>
                      <a:pt x="4244" y="968"/>
                      <a:pt x="4245" y="969"/>
                    </a:cubicBezTo>
                    <a:lnTo>
                      <a:pt x="4250" y="979"/>
                    </a:lnTo>
                    <a:lnTo>
                      <a:pt x="4247" y="976"/>
                    </a:lnTo>
                    <a:lnTo>
                      <a:pt x="4255" y="982"/>
                    </a:lnTo>
                    <a:lnTo>
                      <a:pt x="4249" y="980"/>
                    </a:lnTo>
                    <a:lnTo>
                      <a:pt x="4262" y="978"/>
                    </a:lnTo>
                    <a:lnTo>
                      <a:pt x="4257" y="990"/>
                    </a:lnTo>
                    <a:lnTo>
                      <a:pt x="4252" y="982"/>
                    </a:lnTo>
                    <a:lnTo>
                      <a:pt x="4255" y="985"/>
                    </a:lnTo>
                    <a:lnTo>
                      <a:pt x="4244" y="979"/>
                    </a:lnTo>
                    <a:cubicBezTo>
                      <a:pt x="4242" y="978"/>
                      <a:pt x="4240" y="975"/>
                      <a:pt x="4240" y="972"/>
                    </a:cubicBezTo>
                    <a:lnTo>
                      <a:pt x="4240" y="970"/>
                    </a:lnTo>
                    <a:cubicBezTo>
                      <a:pt x="4240" y="967"/>
                      <a:pt x="4242" y="964"/>
                      <a:pt x="4244" y="962"/>
                    </a:cubicBezTo>
                    <a:lnTo>
                      <a:pt x="4260" y="954"/>
                    </a:lnTo>
                    <a:cubicBezTo>
                      <a:pt x="4263" y="953"/>
                      <a:pt x="4267" y="953"/>
                      <a:pt x="4269" y="956"/>
                    </a:cubicBezTo>
                    <a:cubicBezTo>
                      <a:pt x="4272" y="958"/>
                      <a:pt x="4273" y="961"/>
                      <a:pt x="4271" y="965"/>
                    </a:cubicBezTo>
                    <a:lnTo>
                      <a:pt x="4266" y="978"/>
                    </a:lnTo>
                    <a:lnTo>
                      <a:pt x="4260" y="967"/>
                    </a:lnTo>
                    <a:lnTo>
                      <a:pt x="4284" y="972"/>
                    </a:lnTo>
                    <a:cubicBezTo>
                      <a:pt x="4287" y="973"/>
                      <a:pt x="4289" y="975"/>
                      <a:pt x="4290" y="977"/>
                    </a:cubicBezTo>
                    <a:cubicBezTo>
                      <a:pt x="4291" y="979"/>
                      <a:pt x="4291" y="982"/>
                      <a:pt x="4290" y="984"/>
                    </a:cubicBezTo>
                    <a:lnTo>
                      <a:pt x="4282" y="1000"/>
                    </a:lnTo>
                    <a:lnTo>
                      <a:pt x="4279" y="989"/>
                    </a:lnTo>
                    <a:lnTo>
                      <a:pt x="4287" y="995"/>
                    </a:lnTo>
                    <a:lnTo>
                      <a:pt x="4282" y="994"/>
                    </a:lnTo>
                    <a:lnTo>
                      <a:pt x="4303" y="991"/>
                    </a:lnTo>
                    <a:lnTo>
                      <a:pt x="4296" y="997"/>
                    </a:lnTo>
                    <a:lnTo>
                      <a:pt x="4302" y="978"/>
                    </a:lnTo>
                    <a:cubicBezTo>
                      <a:pt x="4302" y="975"/>
                      <a:pt x="4304" y="973"/>
                      <a:pt x="4307" y="972"/>
                    </a:cubicBezTo>
                    <a:cubicBezTo>
                      <a:pt x="4310" y="972"/>
                      <a:pt x="4313" y="973"/>
                      <a:pt x="4315" y="975"/>
                    </a:cubicBezTo>
                    <a:lnTo>
                      <a:pt x="4323" y="983"/>
                    </a:lnTo>
                    <a:cubicBezTo>
                      <a:pt x="4324" y="984"/>
                      <a:pt x="4325" y="986"/>
                      <a:pt x="4325" y="988"/>
                    </a:cubicBezTo>
                    <a:lnTo>
                      <a:pt x="4325" y="999"/>
                    </a:lnTo>
                    <a:lnTo>
                      <a:pt x="4320" y="991"/>
                    </a:lnTo>
                    <a:lnTo>
                      <a:pt x="4328" y="994"/>
                    </a:lnTo>
                    <a:lnTo>
                      <a:pt x="4318" y="1004"/>
                    </a:lnTo>
                    <a:lnTo>
                      <a:pt x="4310" y="980"/>
                    </a:lnTo>
                    <a:lnTo>
                      <a:pt x="4312" y="983"/>
                    </a:lnTo>
                    <a:lnTo>
                      <a:pt x="4296" y="967"/>
                    </a:lnTo>
                    <a:cubicBezTo>
                      <a:pt x="4293" y="965"/>
                      <a:pt x="4292" y="961"/>
                      <a:pt x="4294" y="958"/>
                    </a:cubicBezTo>
                    <a:cubicBezTo>
                      <a:pt x="4296" y="954"/>
                      <a:pt x="4300" y="953"/>
                      <a:pt x="4303" y="954"/>
                    </a:cubicBezTo>
                    <a:lnTo>
                      <a:pt x="4333" y="962"/>
                    </a:lnTo>
                    <a:lnTo>
                      <a:pt x="4326" y="963"/>
                    </a:lnTo>
                    <a:lnTo>
                      <a:pt x="4340" y="955"/>
                    </a:lnTo>
                    <a:cubicBezTo>
                      <a:pt x="4342" y="953"/>
                      <a:pt x="4345" y="953"/>
                      <a:pt x="4348" y="955"/>
                    </a:cubicBezTo>
                    <a:lnTo>
                      <a:pt x="4375" y="971"/>
                    </a:lnTo>
                    <a:cubicBezTo>
                      <a:pt x="4375" y="971"/>
                      <a:pt x="4376" y="971"/>
                      <a:pt x="4376" y="972"/>
                    </a:cubicBezTo>
                    <a:lnTo>
                      <a:pt x="4384" y="980"/>
                    </a:lnTo>
                    <a:lnTo>
                      <a:pt x="4382" y="978"/>
                    </a:lnTo>
                    <a:lnTo>
                      <a:pt x="4403" y="989"/>
                    </a:lnTo>
                    <a:lnTo>
                      <a:pt x="4402" y="989"/>
                    </a:lnTo>
                    <a:lnTo>
                      <a:pt x="4450" y="1005"/>
                    </a:lnTo>
                    <a:cubicBezTo>
                      <a:pt x="4451" y="1005"/>
                      <a:pt x="4451" y="1005"/>
                      <a:pt x="4452" y="1005"/>
                    </a:cubicBezTo>
                    <a:lnTo>
                      <a:pt x="4460" y="1011"/>
                    </a:lnTo>
                    <a:cubicBezTo>
                      <a:pt x="4463" y="1013"/>
                      <a:pt x="4464" y="1017"/>
                      <a:pt x="4463" y="1020"/>
                    </a:cubicBezTo>
                    <a:lnTo>
                      <a:pt x="4461" y="1028"/>
                    </a:lnTo>
                    <a:cubicBezTo>
                      <a:pt x="4459" y="1032"/>
                      <a:pt x="4455" y="1034"/>
                      <a:pt x="4451" y="1033"/>
                    </a:cubicBezTo>
                    <a:lnTo>
                      <a:pt x="4427" y="1028"/>
                    </a:lnTo>
                    <a:lnTo>
                      <a:pt x="4433" y="1013"/>
                    </a:lnTo>
                    <a:lnTo>
                      <a:pt x="4462" y="1029"/>
                    </a:lnTo>
                    <a:cubicBezTo>
                      <a:pt x="4462" y="1029"/>
                      <a:pt x="4463" y="1029"/>
                      <a:pt x="4463" y="1030"/>
                    </a:cubicBezTo>
                    <a:lnTo>
                      <a:pt x="4474" y="1038"/>
                    </a:lnTo>
                    <a:cubicBezTo>
                      <a:pt x="4475" y="1038"/>
                      <a:pt x="4476" y="1039"/>
                      <a:pt x="4476" y="1040"/>
                    </a:cubicBezTo>
                    <a:lnTo>
                      <a:pt x="4481" y="1051"/>
                    </a:lnTo>
                    <a:lnTo>
                      <a:pt x="4477" y="1047"/>
                    </a:lnTo>
                    <a:lnTo>
                      <a:pt x="4501" y="1058"/>
                    </a:lnTo>
                    <a:cubicBezTo>
                      <a:pt x="4504" y="1059"/>
                      <a:pt x="4506" y="1062"/>
                      <a:pt x="4506" y="1065"/>
                    </a:cubicBezTo>
                    <a:lnTo>
                      <a:pt x="4506" y="1073"/>
                    </a:lnTo>
                    <a:lnTo>
                      <a:pt x="4503" y="1067"/>
                    </a:lnTo>
                    <a:lnTo>
                      <a:pt x="4511" y="1072"/>
                    </a:lnTo>
                    <a:cubicBezTo>
                      <a:pt x="4513" y="1074"/>
                      <a:pt x="4514" y="1076"/>
                      <a:pt x="4514" y="1079"/>
                    </a:cubicBezTo>
                    <a:lnTo>
                      <a:pt x="4511" y="1109"/>
                    </a:lnTo>
                    <a:lnTo>
                      <a:pt x="4510" y="1103"/>
                    </a:lnTo>
                    <a:lnTo>
                      <a:pt x="4523" y="1122"/>
                    </a:lnTo>
                    <a:cubicBezTo>
                      <a:pt x="4524" y="1123"/>
                      <a:pt x="4525" y="1125"/>
                      <a:pt x="4525" y="1127"/>
                    </a:cubicBezTo>
                    <a:lnTo>
                      <a:pt x="4525" y="1137"/>
                    </a:lnTo>
                    <a:lnTo>
                      <a:pt x="4523" y="1133"/>
                    </a:lnTo>
                    <a:lnTo>
                      <a:pt x="4545" y="1162"/>
                    </a:lnTo>
                    <a:lnTo>
                      <a:pt x="4540" y="1159"/>
                    </a:lnTo>
                    <a:lnTo>
                      <a:pt x="4551" y="1161"/>
                    </a:lnTo>
                    <a:cubicBezTo>
                      <a:pt x="4555" y="1163"/>
                      <a:pt x="4558" y="1167"/>
                      <a:pt x="4557" y="1171"/>
                    </a:cubicBezTo>
                    <a:lnTo>
                      <a:pt x="4554" y="1182"/>
                    </a:lnTo>
                    <a:lnTo>
                      <a:pt x="4551" y="1173"/>
                    </a:lnTo>
                    <a:lnTo>
                      <a:pt x="4569" y="1187"/>
                    </a:lnTo>
                    <a:cubicBezTo>
                      <a:pt x="4571" y="1188"/>
                      <a:pt x="4572" y="1190"/>
                      <a:pt x="4573" y="1192"/>
                    </a:cubicBezTo>
                    <a:lnTo>
                      <a:pt x="4575" y="1205"/>
                    </a:lnTo>
                    <a:lnTo>
                      <a:pt x="4574" y="1202"/>
                    </a:lnTo>
                    <a:lnTo>
                      <a:pt x="4587" y="1220"/>
                    </a:lnTo>
                    <a:cubicBezTo>
                      <a:pt x="4588" y="1221"/>
                      <a:pt x="4588" y="1221"/>
                      <a:pt x="4588" y="1222"/>
                    </a:cubicBezTo>
                    <a:lnTo>
                      <a:pt x="4599" y="1246"/>
                    </a:lnTo>
                    <a:cubicBezTo>
                      <a:pt x="4600" y="1248"/>
                      <a:pt x="4600" y="1250"/>
                      <a:pt x="4599" y="1252"/>
                    </a:cubicBezTo>
                    <a:lnTo>
                      <a:pt x="4585" y="1282"/>
                    </a:lnTo>
                    <a:lnTo>
                      <a:pt x="4586" y="1278"/>
                    </a:lnTo>
                    <a:lnTo>
                      <a:pt x="4586" y="1321"/>
                    </a:lnTo>
                    <a:lnTo>
                      <a:pt x="4586" y="1319"/>
                    </a:lnTo>
                    <a:lnTo>
                      <a:pt x="4594" y="1362"/>
                    </a:lnTo>
                    <a:cubicBezTo>
                      <a:pt x="4594" y="1363"/>
                      <a:pt x="4594" y="1365"/>
                      <a:pt x="4594" y="1366"/>
                    </a:cubicBezTo>
                    <a:lnTo>
                      <a:pt x="4567" y="1454"/>
                    </a:lnTo>
                    <a:lnTo>
                      <a:pt x="4567" y="1451"/>
                    </a:lnTo>
                    <a:lnTo>
                      <a:pt x="4567" y="1497"/>
                    </a:lnTo>
                    <a:cubicBezTo>
                      <a:pt x="4567" y="1499"/>
                      <a:pt x="4566" y="1501"/>
                      <a:pt x="4565" y="1503"/>
                    </a:cubicBezTo>
                    <a:lnTo>
                      <a:pt x="4533" y="1532"/>
                    </a:lnTo>
                    <a:cubicBezTo>
                      <a:pt x="4532" y="1532"/>
                      <a:pt x="4531" y="1533"/>
                      <a:pt x="4531" y="1533"/>
                    </a:cubicBezTo>
                    <a:lnTo>
                      <a:pt x="4507" y="1544"/>
                    </a:lnTo>
                    <a:cubicBezTo>
                      <a:pt x="4505" y="1545"/>
                      <a:pt x="4503" y="1545"/>
                      <a:pt x="4501" y="1544"/>
                    </a:cubicBezTo>
                    <a:lnTo>
                      <a:pt x="4464" y="1531"/>
                    </a:lnTo>
                    <a:lnTo>
                      <a:pt x="4473" y="1527"/>
                    </a:lnTo>
                    <a:lnTo>
                      <a:pt x="4471" y="1532"/>
                    </a:lnTo>
                    <a:cubicBezTo>
                      <a:pt x="4469" y="1535"/>
                      <a:pt x="4467" y="1536"/>
                      <a:pt x="4464" y="1537"/>
                    </a:cubicBezTo>
                    <a:cubicBezTo>
                      <a:pt x="4461" y="1537"/>
                      <a:pt x="4458" y="1535"/>
                      <a:pt x="4457" y="1533"/>
                    </a:cubicBezTo>
                    <a:lnTo>
                      <a:pt x="4443" y="1512"/>
                    </a:lnTo>
                    <a:lnTo>
                      <a:pt x="4457" y="1512"/>
                    </a:lnTo>
                    <a:lnTo>
                      <a:pt x="4449" y="1523"/>
                    </a:lnTo>
                    <a:cubicBezTo>
                      <a:pt x="4446" y="1526"/>
                      <a:pt x="4442" y="1527"/>
                      <a:pt x="4439" y="1525"/>
                    </a:cubicBezTo>
                    <a:lnTo>
                      <a:pt x="4433" y="1522"/>
                    </a:lnTo>
                    <a:cubicBezTo>
                      <a:pt x="4430" y="1521"/>
                      <a:pt x="4428" y="1517"/>
                      <a:pt x="4429" y="1513"/>
                    </a:cubicBezTo>
                    <a:lnTo>
                      <a:pt x="4432" y="1503"/>
                    </a:lnTo>
                    <a:lnTo>
                      <a:pt x="4440" y="1513"/>
                    </a:lnTo>
                    <a:lnTo>
                      <a:pt x="4429" y="1513"/>
                    </a:lnTo>
                    <a:lnTo>
                      <a:pt x="4437" y="1505"/>
                    </a:lnTo>
                    <a:lnTo>
                      <a:pt x="4437" y="1542"/>
                    </a:lnTo>
                    <a:cubicBezTo>
                      <a:pt x="4437" y="1544"/>
                      <a:pt x="4436" y="1547"/>
                      <a:pt x="4434" y="1548"/>
                    </a:cubicBezTo>
                    <a:cubicBezTo>
                      <a:pt x="4432" y="1550"/>
                      <a:pt x="4430" y="1550"/>
                      <a:pt x="4427" y="1550"/>
                    </a:cubicBezTo>
                    <a:lnTo>
                      <a:pt x="4401" y="1544"/>
                    </a:lnTo>
                    <a:lnTo>
                      <a:pt x="4406" y="1529"/>
                    </a:lnTo>
                    <a:lnTo>
                      <a:pt x="4417" y="1535"/>
                    </a:lnTo>
                    <a:cubicBezTo>
                      <a:pt x="4419" y="1536"/>
                      <a:pt x="4421" y="1539"/>
                      <a:pt x="4421" y="1542"/>
                    </a:cubicBezTo>
                    <a:lnTo>
                      <a:pt x="4421" y="1558"/>
                    </a:lnTo>
                    <a:cubicBezTo>
                      <a:pt x="4421" y="1561"/>
                      <a:pt x="4419" y="1564"/>
                      <a:pt x="4416" y="1565"/>
                    </a:cubicBezTo>
                    <a:cubicBezTo>
                      <a:pt x="4413" y="1567"/>
                      <a:pt x="4410" y="1566"/>
                      <a:pt x="4407" y="1564"/>
                    </a:cubicBezTo>
                    <a:lnTo>
                      <a:pt x="4399" y="1556"/>
                    </a:lnTo>
                    <a:lnTo>
                      <a:pt x="4383" y="1536"/>
                    </a:lnTo>
                    <a:cubicBezTo>
                      <a:pt x="4381" y="1534"/>
                      <a:pt x="4381" y="1532"/>
                      <a:pt x="4381" y="1529"/>
                    </a:cubicBezTo>
                    <a:cubicBezTo>
                      <a:pt x="4382" y="1527"/>
                      <a:pt x="4384" y="1525"/>
                      <a:pt x="4387" y="1524"/>
                    </a:cubicBezTo>
                    <a:lnTo>
                      <a:pt x="4410" y="1516"/>
                    </a:lnTo>
                    <a:lnTo>
                      <a:pt x="4406" y="1526"/>
                    </a:lnTo>
                    <a:lnTo>
                      <a:pt x="4398" y="1505"/>
                    </a:lnTo>
                    <a:lnTo>
                      <a:pt x="4399" y="1508"/>
                    </a:lnTo>
                    <a:lnTo>
                      <a:pt x="4391" y="1500"/>
                    </a:lnTo>
                    <a:cubicBezTo>
                      <a:pt x="4391" y="1499"/>
                      <a:pt x="4390" y="1498"/>
                      <a:pt x="4390" y="1497"/>
                    </a:cubicBezTo>
                    <a:lnTo>
                      <a:pt x="4379" y="1470"/>
                    </a:lnTo>
                    <a:lnTo>
                      <a:pt x="4381" y="1473"/>
                    </a:lnTo>
                    <a:lnTo>
                      <a:pt x="4339" y="1436"/>
                    </a:lnTo>
                    <a:cubicBezTo>
                      <a:pt x="4336" y="1434"/>
                      <a:pt x="4335" y="1432"/>
                      <a:pt x="4336" y="1429"/>
                    </a:cubicBezTo>
                    <a:cubicBezTo>
                      <a:pt x="4336" y="1426"/>
                      <a:pt x="4338" y="1424"/>
                      <a:pt x="4341" y="1423"/>
                    </a:cubicBezTo>
                    <a:lnTo>
                      <a:pt x="4359" y="1415"/>
                    </a:lnTo>
                    <a:lnTo>
                      <a:pt x="4355" y="1420"/>
                    </a:lnTo>
                    <a:lnTo>
                      <a:pt x="4360" y="1401"/>
                    </a:lnTo>
                    <a:cubicBezTo>
                      <a:pt x="4361" y="1399"/>
                      <a:pt x="4362" y="1397"/>
                      <a:pt x="4364" y="1396"/>
                    </a:cubicBezTo>
                    <a:cubicBezTo>
                      <a:pt x="4366" y="1395"/>
                      <a:pt x="4368" y="1395"/>
                      <a:pt x="4370" y="1396"/>
                    </a:cubicBezTo>
                    <a:lnTo>
                      <a:pt x="4423" y="1412"/>
                    </a:lnTo>
                    <a:lnTo>
                      <a:pt x="4413" y="1422"/>
                    </a:lnTo>
                    <a:lnTo>
                      <a:pt x="4406" y="1401"/>
                    </a:lnTo>
                    <a:cubicBezTo>
                      <a:pt x="4404" y="1398"/>
                      <a:pt x="4405" y="1395"/>
                      <a:pt x="4407" y="1392"/>
                    </a:cubicBezTo>
                    <a:lnTo>
                      <a:pt x="4415" y="1385"/>
                    </a:lnTo>
                    <a:lnTo>
                      <a:pt x="4414" y="1394"/>
                    </a:lnTo>
                    <a:lnTo>
                      <a:pt x="4409" y="1383"/>
                    </a:lnTo>
                    <a:cubicBezTo>
                      <a:pt x="4408" y="1382"/>
                      <a:pt x="4408" y="1380"/>
                      <a:pt x="4408" y="1379"/>
                    </a:cubicBezTo>
                    <a:lnTo>
                      <a:pt x="4410" y="1357"/>
                    </a:lnTo>
                    <a:lnTo>
                      <a:pt x="4412" y="1363"/>
                    </a:lnTo>
                    <a:lnTo>
                      <a:pt x="4401" y="1350"/>
                    </a:lnTo>
                    <a:cubicBezTo>
                      <a:pt x="4400" y="1348"/>
                      <a:pt x="4400" y="1347"/>
                      <a:pt x="4400" y="1345"/>
                    </a:cubicBezTo>
                    <a:lnTo>
                      <a:pt x="4400" y="1337"/>
                    </a:lnTo>
                    <a:lnTo>
                      <a:pt x="4400" y="1340"/>
                    </a:lnTo>
                    <a:lnTo>
                      <a:pt x="4387" y="1308"/>
                    </a:lnTo>
                    <a:cubicBezTo>
                      <a:pt x="4386" y="1306"/>
                      <a:pt x="4386" y="1304"/>
                      <a:pt x="4387" y="1302"/>
                    </a:cubicBezTo>
                    <a:lnTo>
                      <a:pt x="4395" y="1281"/>
                    </a:lnTo>
                    <a:lnTo>
                      <a:pt x="4397" y="1290"/>
                    </a:lnTo>
                    <a:lnTo>
                      <a:pt x="4381" y="1277"/>
                    </a:lnTo>
                    <a:cubicBezTo>
                      <a:pt x="4380" y="1275"/>
                      <a:pt x="4379" y="1274"/>
                      <a:pt x="4379" y="1272"/>
                    </a:cubicBezTo>
                    <a:lnTo>
                      <a:pt x="4376" y="1259"/>
                    </a:lnTo>
                    <a:lnTo>
                      <a:pt x="4381" y="1265"/>
                    </a:lnTo>
                    <a:lnTo>
                      <a:pt x="4365" y="1259"/>
                    </a:lnTo>
                    <a:lnTo>
                      <a:pt x="4372" y="1259"/>
                    </a:lnTo>
                    <a:lnTo>
                      <a:pt x="4345" y="1275"/>
                    </a:lnTo>
                    <a:cubicBezTo>
                      <a:pt x="4344" y="1276"/>
                      <a:pt x="4342" y="1276"/>
                      <a:pt x="4340" y="1276"/>
                    </a:cubicBezTo>
                    <a:lnTo>
                      <a:pt x="4321" y="1273"/>
                    </a:lnTo>
                    <a:lnTo>
                      <a:pt x="4330" y="1268"/>
                    </a:lnTo>
                    <a:lnTo>
                      <a:pt x="4322" y="1287"/>
                    </a:lnTo>
                    <a:cubicBezTo>
                      <a:pt x="4321" y="1290"/>
                      <a:pt x="4318" y="1291"/>
                      <a:pt x="4315" y="1292"/>
                    </a:cubicBezTo>
                    <a:lnTo>
                      <a:pt x="4257" y="1297"/>
                    </a:lnTo>
                    <a:cubicBezTo>
                      <a:pt x="4255" y="1297"/>
                      <a:pt x="4253" y="1297"/>
                      <a:pt x="4251" y="1295"/>
                    </a:cubicBezTo>
                    <a:lnTo>
                      <a:pt x="4222" y="1271"/>
                    </a:lnTo>
                    <a:cubicBezTo>
                      <a:pt x="4220" y="1270"/>
                      <a:pt x="4219" y="1267"/>
                      <a:pt x="4219" y="1265"/>
                    </a:cubicBezTo>
                    <a:lnTo>
                      <a:pt x="4219" y="1254"/>
                    </a:lnTo>
                    <a:lnTo>
                      <a:pt x="4222" y="1261"/>
                    </a:lnTo>
                    <a:lnTo>
                      <a:pt x="4201" y="1248"/>
                    </a:lnTo>
                    <a:cubicBezTo>
                      <a:pt x="4199" y="1247"/>
                      <a:pt x="4198" y="1245"/>
                      <a:pt x="4198" y="1243"/>
                    </a:cubicBezTo>
                    <a:lnTo>
                      <a:pt x="4195" y="1232"/>
                    </a:lnTo>
                    <a:lnTo>
                      <a:pt x="4203" y="1238"/>
                    </a:lnTo>
                    <a:lnTo>
                      <a:pt x="4187" y="1238"/>
                    </a:lnTo>
                    <a:cubicBezTo>
                      <a:pt x="4185" y="1238"/>
                      <a:pt x="4184" y="1238"/>
                      <a:pt x="4183" y="1237"/>
                    </a:cubicBezTo>
                    <a:lnTo>
                      <a:pt x="4132" y="1208"/>
                    </a:lnTo>
                    <a:lnTo>
                      <a:pt x="4138" y="1209"/>
                    </a:lnTo>
                    <a:lnTo>
                      <a:pt x="4128" y="1212"/>
                    </a:lnTo>
                    <a:cubicBezTo>
                      <a:pt x="4126" y="1212"/>
                      <a:pt x="4124" y="1212"/>
                      <a:pt x="4122" y="1211"/>
                    </a:cubicBezTo>
                    <a:lnTo>
                      <a:pt x="4098" y="1200"/>
                    </a:lnTo>
                    <a:lnTo>
                      <a:pt x="4102" y="1201"/>
                    </a:lnTo>
                    <a:lnTo>
                      <a:pt x="4067" y="1201"/>
                    </a:lnTo>
                    <a:cubicBezTo>
                      <a:pt x="4066" y="1201"/>
                      <a:pt x="4064" y="1201"/>
                      <a:pt x="4063" y="1200"/>
                    </a:cubicBezTo>
                    <a:lnTo>
                      <a:pt x="4044" y="1189"/>
                    </a:lnTo>
                    <a:cubicBezTo>
                      <a:pt x="4043" y="1189"/>
                      <a:pt x="4042" y="1188"/>
                      <a:pt x="4041" y="1186"/>
                    </a:cubicBezTo>
                    <a:lnTo>
                      <a:pt x="4031" y="1168"/>
                    </a:lnTo>
                    <a:lnTo>
                      <a:pt x="4034" y="1171"/>
                    </a:lnTo>
                    <a:lnTo>
                      <a:pt x="4018" y="1163"/>
                    </a:lnTo>
                    <a:cubicBezTo>
                      <a:pt x="4017" y="1162"/>
                      <a:pt x="4016" y="1162"/>
                      <a:pt x="4015" y="1161"/>
                    </a:cubicBezTo>
                    <a:lnTo>
                      <a:pt x="3999" y="1139"/>
                    </a:lnTo>
                    <a:lnTo>
                      <a:pt x="4002" y="1142"/>
                    </a:lnTo>
                    <a:lnTo>
                      <a:pt x="3978" y="1128"/>
                    </a:lnTo>
                    <a:cubicBezTo>
                      <a:pt x="3977" y="1128"/>
                      <a:pt x="3976" y="1127"/>
                      <a:pt x="3975" y="1125"/>
                    </a:cubicBezTo>
                    <a:lnTo>
                      <a:pt x="3967" y="1112"/>
                    </a:lnTo>
                    <a:lnTo>
                      <a:pt x="3980" y="1114"/>
                    </a:lnTo>
                    <a:lnTo>
                      <a:pt x="3977" y="1116"/>
                    </a:lnTo>
                    <a:cubicBezTo>
                      <a:pt x="3974" y="1119"/>
                      <a:pt x="3969" y="1119"/>
                      <a:pt x="3966" y="1116"/>
                    </a:cubicBezTo>
                    <a:lnTo>
                      <a:pt x="3960" y="1111"/>
                    </a:lnTo>
                    <a:lnTo>
                      <a:pt x="3923" y="1079"/>
                    </a:lnTo>
                    <a:cubicBezTo>
                      <a:pt x="3922" y="1078"/>
                      <a:pt x="3921" y="1076"/>
                      <a:pt x="3921" y="1073"/>
                    </a:cubicBezTo>
                    <a:lnTo>
                      <a:pt x="3921" y="1068"/>
                    </a:lnTo>
                    <a:lnTo>
                      <a:pt x="3925" y="1075"/>
                    </a:lnTo>
                    <a:lnTo>
                      <a:pt x="3885" y="1054"/>
                    </a:lnTo>
                    <a:cubicBezTo>
                      <a:pt x="3883" y="1053"/>
                      <a:pt x="3882" y="1051"/>
                      <a:pt x="3881" y="1049"/>
                    </a:cubicBezTo>
                    <a:lnTo>
                      <a:pt x="3878" y="1041"/>
                    </a:lnTo>
                    <a:lnTo>
                      <a:pt x="3884" y="1047"/>
                    </a:lnTo>
                    <a:lnTo>
                      <a:pt x="3863" y="1041"/>
                    </a:lnTo>
                    <a:cubicBezTo>
                      <a:pt x="3861" y="1041"/>
                      <a:pt x="3859" y="1040"/>
                      <a:pt x="3858" y="1038"/>
                    </a:cubicBezTo>
                    <a:lnTo>
                      <a:pt x="3850" y="1028"/>
                    </a:lnTo>
                    <a:lnTo>
                      <a:pt x="3856" y="1031"/>
                    </a:lnTo>
                    <a:lnTo>
                      <a:pt x="3808" y="1025"/>
                    </a:lnTo>
                    <a:cubicBezTo>
                      <a:pt x="3807" y="1025"/>
                      <a:pt x="3807" y="1025"/>
                      <a:pt x="3806" y="1025"/>
                    </a:cubicBezTo>
                    <a:lnTo>
                      <a:pt x="3758" y="1006"/>
                    </a:lnTo>
                    <a:lnTo>
                      <a:pt x="3762" y="1007"/>
                    </a:lnTo>
                    <a:lnTo>
                      <a:pt x="3669" y="1020"/>
                    </a:lnTo>
                    <a:lnTo>
                      <a:pt x="3675" y="1016"/>
                    </a:lnTo>
                    <a:lnTo>
                      <a:pt x="3662" y="1042"/>
                    </a:lnTo>
                    <a:lnTo>
                      <a:pt x="3660" y="1033"/>
                    </a:lnTo>
                    <a:lnTo>
                      <a:pt x="3668" y="1041"/>
                    </a:lnTo>
                    <a:lnTo>
                      <a:pt x="3663" y="1039"/>
                    </a:lnTo>
                    <a:lnTo>
                      <a:pt x="3690" y="1041"/>
                    </a:lnTo>
                    <a:cubicBezTo>
                      <a:pt x="3693" y="1042"/>
                      <a:pt x="3696" y="1044"/>
                      <a:pt x="3697" y="1047"/>
                    </a:cubicBezTo>
                    <a:lnTo>
                      <a:pt x="3699" y="1055"/>
                    </a:lnTo>
                    <a:lnTo>
                      <a:pt x="3697" y="1051"/>
                    </a:lnTo>
                    <a:lnTo>
                      <a:pt x="3710" y="1062"/>
                    </a:lnTo>
                    <a:cubicBezTo>
                      <a:pt x="3713" y="1064"/>
                      <a:pt x="3714" y="1068"/>
                      <a:pt x="3712" y="1071"/>
                    </a:cubicBezTo>
                    <a:lnTo>
                      <a:pt x="3702" y="1095"/>
                    </a:lnTo>
                    <a:lnTo>
                      <a:pt x="3702" y="1091"/>
                    </a:lnTo>
                    <a:lnTo>
                      <a:pt x="3708" y="1153"/>
                    </a:lnTo>
                    <a:lnTo>
                      <a:pt x="3701" y="1145"/>
                    </a:lnTo>
                    <a:lnTo>
                      <a:pt x="3715" y="1148"/>
                    </a:lnTo>
                    <a:cubicBezTo>
                      <a:pt x="3717" y="1148"/>
                      <a:pt x="3719" y="1150"/>
                      <a:pt x="3720" y="1152"/>
                    </a:cubicBezTo>
                    <a:lnTo>
                      <a:pt x="3728" y="1165"/>
                    </a:lnTo>
                    <a:cubicBezTo>
                      <a:pt x="3729" y="1167"/>
                      <a:pt x="3729" y="1170"/>
                      <a:pt x="3729" y="1172"/>
                    </a:cubicBezTo>
                    <a:cubicBezTo>
                      <a:pt x="3728" y="1174"/>
                      <a:pt x="3726" y="1176"/>
                      <a:pt x="3723" y="1177"/>
                    </a:cubicBezTo>
                    <a:lnTo>
                      <a:pt x="3697" y="1185"/>
                    </a:lnTo>
                    <a:lnTo>
                      <a:pt x="3701" y="1182"/>
                    </a:lnTo>
                    <a:lnTo>
                      <a:pt x="3688" y="1200"/>
                    </a:lnTo>
                    <a:cubicBezTo>
                      <a:pt x="3686" y="1203"/>
                      <a:pt x="3682" y="1204"/>
                      <a:pt x="3679" y="1204"/>
                    </a:cubicBezTo>
                    <a:lnTo>
                      <a:pt x="3623" y="1190"/>
                    </a:lnTo>
                    <a:cubicBezTo>
                      <a:pt x="3623" y="1190"/>
                      <a:pt x="3622" y="1190"/>
                      <a:pt x="3622" y="1190"/>
                    </a:cubicBezTo>
                    <a:lnTo>
                      <a:pt x="3598" y="1179"/>
                    </a:lnTo>
                    <a:lnTo>
                      <a:pt x="3603" y="1180"/>
                    </a:lnTo>
                    <a:lnTo>
                      <a:pt x="3573" y="1185"/>
                    </a:lnTo>
                    <a:cubicBezTo>
                      <a:pt x="3572" y="1185"/>
                      <a:pt x="3570" y="1185"/>
                      <a:pt x="3569" y="1185"/>
                    </a:cubicBezTo>
                    <a:lnTo>
                      <a:pt x="3537" y="1171"/>
                    </a:lnTo>
                    <a:lnTo>
                      <a:pt x="3539" y="1172"/>
                    </a:lnTo>
                    <a:lnTo>
                      <a:pt x="3518" y="1169"/>
                    </a:lnTo>
                    <a:lnTo>
                      <a:pt x="3524" y="1167"/>
                    </a:lnTo>
                    <a:lnTo>
                      <a:pt x="3490" y="1201"/>
                    </a:lnTo>
                    <a:cubicBezTo>
                      <a:pt x="3489" y="1202"/>
                      <a:pt x="3488" y="1203"/>
                      <a:pt x="3486" y="1204"/>
                    </a:cubicBezTo>
                    <a:lnTo>
                      <a:pt x="3417" y="1222"/>
                    </a:lnTo>
                    <a:cubicBezTo>
                      <a:pt x="3416" y="1222"/>
                      <a:pt x="3415" y="1223"/>
                      <a:pt x="3414" y="1222"/>
                    </a:cubicBezTo>
                    <a:lnTo>
                      <a:pt x="3326" y="1212"/>
                    </a:lnTo>
                    <a:cubicBezTo>
                      <a:pt x="3326" y="1212"/>
                      <a:pt x="3325" y="1212"/>
                      <a:pt x="3324" y="1211"/>
                    </a:cubicBezTo>
                    <a:lnTo>
                      <a:pt x="3284" y="1195"/>
                    </a:lnTo>
                    <a:cubicBezTo>
                      <a:pt x="3282" y="1195"/>
                      <a:pt x="3281" y="1193"/>
                      <a:pt x="3280" y="1191"/>
                    </a:cubicBezTo>
                    <a:lnTo>
                      <a:pt x="3275" y="1181"/>
                    </a:lnTo>
                    <a:lnTo>
                      <a:pt x="3281" y="1185"/>
                    </a:lnTo>
                    <a:lnTo>
                      <a:pt x="3246" y="1180"/>
                    </a:lnTo>
                    <a:cubicBezTo>
                      <a:pt x="3245" y="1180"/>
                      <a:pt x="3244" y="1179"/>
                      <a:pt x="3243" y="1179"/>
                    </a:cubicBezTo>
                    <a:lnTo>
                      <a:pt x="3217" y="1163"/>
                    </a:lnTo>
                    <a:lnTo>
                      <a:pt x="3220" y="1164"/>
                    </a:lnTo>
                    <a:lnTo>
                      <a:pt x="3161" y="1156"/>
                    </a:lnTo>
                    <a:lnTo>
                      <a:pt x="3166" y="1155"/>
                    </a:lnTo>
                    <a:lnTo>
                      <a:pt x="3131" y="1174"/>
                    </a:lnTo>
                    <a:cubicBezTo>
                      <a:pt x="3130" y="1174"/>
                      <a:pt x="3128" y="1175"/>
                      <a:pt x="3127" y="1175"/>
                    </a:cubicBezTo>
                    <a:lnTo>
                      <a:pt x="3092" y="1172"/>
                    </a:lnTo>
                    <a:cubicBezTo>
                      <a:pt x="3092" y="1172"/>
                      <a:pt x="3091" y="1172"/>
                      <a:pt x="3090" y="1171"/>
                    </a:cubicBezTo>
                    <a:lnTo>
                      <a:pt x="3042" y="1153"/>
                    </a:lnTo>
                    <a:cubicBezTo>
                      <a:pt x="3041" y="1152"/>
                      <a:pt x="3039" y="1151"/>
                      <a:pt x="3039" y="1150"/>
                    </a:cubicBezTo>
                    <a:lnTo>
                      <a:pt x="3012" y="1113"/>
                    </a:lnTo>
                    <a:lnTo>
                      <a:pt x="3017" y="1116"/>
                    </a:lnTo>
                    <a:lnTo>
                      <a:pt x="2916" y="1095"/>
                    </a:lnTo>
                    <a:cubicBezTo>
                      <a:pt x="2915" y="1094"/>
                      <a:pt x="2915" y="1094"/>
                      <a:pt x="2914" y="1094"/>
                    </a:cubicBezTo>
                    <a:lnTo>
                      <a:pt x="2867" y="1075"/>
                    </a:lnTo>
                    <a:lnTo>
                      <a:pt x="2877" y="1068"/>
                    </a:lnTo>
                    <a:lnTo>
                      <a:pt x="2877" y="1081"/>
                    </a:lnTo>
                    <a:cubicBezTo>
                      <a:pt x="2877" y="1083"/>
                      <a:pt x="2877" y="1085"/>
                      <a:pt x="2876" y="1086"/>
                    </a:cubicBezTo>
                    <a:lnTo>
                      <a:pt x="2860" y="1107"/>
                    </a:lnTo>
                    <a:lnTo>
                      <a:pt x="2861" y="1100"/>
                    </a:lnTo>
                    <a:lnTo>
                      <a:pt x="2869" y="1121"/>
                    </a:lnTo>
                    <a:lnTo>
                      <a:pt x="2867" y="1118"/>
                    </a:lnTo>
                    <a:lnTo>
                      <a:pt x="2883" y="1134"/>
                    </a:lnTo>
                    <a:lnTo>
                      <a:pt x="2880" y="1132"/>
                    </a:lnTo>
                    <a:lnTo>
                      <a:pt x="2894" y="1138"/>
                    </a:lnTo>
                    <a:cubicBezTo>
                      <a:pt x="2896" y="1139"/>
                      <a:pt x="2897" y="1140"/>
                      <a:pt x="2898" y="1142"/>
                    </a:cubicBezTo>
                    <a:lnTo>
                      <a:pt x="2903" y="1152"/>
                    </a:lnTo>
                    <a:cubicBezTo>
                      <a:pt x="2904" y="1153"/>
                      <a:pt x="2904" y="1155"/>
                      <a:pt x="2904" y="1156"/>
                    </a:cubicBezTo>
                    <a:lnTo>
                      <a:pt x="2904" y="1172"/>
                    </a:lnTo>
                    <a:cubicBezTo>
                      <a:pt x="2904" y="1175"/>
                      <a:pt x="2903" y="1177"/>
                      <a:pt x="2900" y="1179"/>
                    </a:cubicBezTo>
                    <a:lnTo>
                      <a:pt x="2879" y="1192"/>
                    </a:lnTo>
                    <a:cubicBezTo>
                      <a:pt x="2877" y="1193"/>
                      <a:pt x="2875" y="1193"/>
                      <a:pt x="2873" y="1193"/>
                    </a:cubicBezTo>
                    <a:lnTo>
                      <a:pt x="2817" y="1182"/>
                    </a:lnTo>
                    <a:lnTo>
                      <a:pt x="2820" y="1182"/>
                    </a:lnTo>
                    <a:lnTo>
                      <a:pt x="2801" y="1185"/>
                    </a:lnTo>
                    <a:cubicBezTo>
                      <a:pt x="2801" y="1185"/>
                      <a:pt x="2800" y="1185"/>
                      <a:pt x="2799" y="1185"/>
                    </a:cubicBezTo>
                    <a:lnTo>
                      <a:pt x="2759" y="1180"/>
                    </a:lnTo>
                    <a:cubicBezTo>
                      <a:pt x="2758" y="1180"/>
                      <a:pt x="2756" y="1179"/>
                      <a:pt x="2755" y="1178"/>
                    </a:cubicBezTo>
                    <a:lnTo>
                      <a:pt x="2728" y="1151"/>
                    </a:lnTo>
                    <a:lnTo>
                      <a:pt x="2733" y="1153"/>
                    </a:lnTo>
                    <a:lnTo>
                      <a:pt x="2688" y="1151"/>
                    </a:lnTo>
                    <a:cubicBezTo>
                      <a:pt x="2686" y="1150"/>
                      <a:pt x="2685" y="1150"/>
                      <a:pt x="2684" y="1149"/>
                    </a:cubicBezTo>
                    <a:lnTo>
                      <a:pt x="2673" y="1141"/>
                    </a:lnTo>
                    <a:lnTo>
                      <a:pt x="2682" y="1141"/>
                    </a:lnTo>
                    <a:lnTo>
                      <a:pt x="2674" y="1147"/>
                    </a:lnTo>
                    <a:cubicBezTo>
                      <a:pt x="2672" y="1148"/>
                      <a:pt x="2669" y="1148"/>
                      <a:pt x="2667" y="1147"/>
                    </a:cubicBezTo>
                    <a:lnTo>
                      <a:pt x="2648" y="1139"/>
                    </a:lnTo>
                    <a:lnTo>
                      <a:pt x="2655" y="1139"/>
                    </a:lnTo>
                    <a:lnTo>
                      <a:pt x="2575" y="1184"/>
                    </a:lnTo>
                    <a:lnTo>
                      <a:pt x="2578" y="1173"/>
                    </a:lnTo>
                    <a:lnTo>
                      <a:pt x="2583" y="1181"/>
                    </a:lnTo>
                    <a:cubicBezTo>
                      <a:pt x="2585" y="1183"/>
                      <a:pt x="2585" y="1185"/>
                      <a:pt x="2584" y="1188"/>
                    </a:cubicBezTo>
                    <a:cubicBezTo>
                      <a:pt x="2583" y="1190"/>
                      <a:pt x="2582" y="1192"/>
                      <a:pt x="2579" y="1193"/>
                    </a:cubicBezTo>
                    <a:lnTo>
                      <a:pt x="2563" y="1198"/>
                    </a:lnTo>
                    <a:lnTo>
                      <a:pt x="2569" y="1190"/>
                    </a:lnTo>
                    <a:lnTo>
                      <a:pt x="2569" y="1196"/>
                    </a:lnTo>
                    <a:cubicBezTo>
                      <a:pt x="2569" y="1200"/>
                      <a:pt x="2565" y="1204"/>
                      <a:pt x="2561" y="1204"/>
                    </a:cubicBezTo>
                    <a:lnTo>
                      <a:pt x="2524" y="1206"/>
                    </a:lnTo>
                    <a:lnTo>
                      <a:pt x="2531" y="1197"/>
                    </a:lnTo>
                    <a:lnTo>
                      <a:pt x="2534" y="1207"/>
                    </a:lnTo>
                    <a:cubicBezTo>
                      <a:pt x="2535" y="1211"/>
                      <a:pt x="2532" y="1216"/>
                      <a:pt x="2528" y="1217"/>
                    </a:cubicBezTo>
                    <a:lnTo>
                      <a:pt x="2517" y="1220"/>
                    </a:lnTo>
                    <a:lnTo>
                      <a:pt x="2502" y="1225"/>
                    </a:lnTo>
                    <a:cubicBezTo>
                      <a:pt x="2500" y="1225"/>
                      <a:pt x="2497" y="1225"/>
                      <a:pt x="2495" y="1224"/>
                    </a:cubicBezTo>
                    <a:lnTo>
                      <a:pt x="2455" y="1200"/>
                    </a:lnTo>
                    <a:cubicBezTo>
                      <a:pt x="2453" y="1199"/>
                      <a:pt x="2452" y="1196"/>
                      <a:pt x="2452" y="1193"/>
                    </a:cubicBezTo>
                    <a:lnTo>
                      <a:pt x="2452" y="1183"/>
                    </a:lnTo>
                    <a:lnTo>
                      <a:pt x="2465" y="1188"/>
                    </a:lnTo>
                    <a:lnTo>
                      <a:pt x="2449" y="1204"/>
                    </a:lnTo>
                    <a:cubicBezTo>
                      <a:pt x="2447" y="1206"/>
                      <a:pt x="2445" y="1207"/>
                      <a:pt x="2442" y="1206"/>
                    </a:cubicBezTo>
                    <a:lnTo>
                      <a:pt x="2405" y="1201"/>
                    </a:lnTo>
                    <a:cubicBezTo>
                      <a:pt x="2404" y="1201"/>
                      <a:pt x="2402" y="1200"/>
                      <a:pt x="2401" y="1199"/>
                    </a:cubicBezTo>
                    <a:lnTo>
                      <a:pt x="2383" y="1183"/>
                    </a:lnTo>
                    <a:cubicBezTo>
                      <a:pt x="2381" y="1182"/>
                      <a:pt x="2381" y="1181"/>
                      <a:pt x="2380" y="1180"/>
                    </a:cubicBezTo>
                    <a:lnTo>
                      <a:pt x="2377" y="1172"/>
                    </a:lnTo>
                    <a:lnTo>
                      <a:pt x="2383" y="1177"/>
                    </a:lnTo>
                    <a:lnTo>
                      <a:pt x="2351" y="1169"/>
                    </a:lnTo>
                    <a:cubicBezTo>
                      <a:pt x="2350" y="1169"/>
                      <a:pt x="2348" y="1168"/>
                      <a:pt x="2347" y="1167"/>
                    </a:cubicBezTo>
                    <a:lnTo>
                      <a:pt x="2321" y="1140"/>
                    </a:lnTo>
                    <a:lnTo>
                      <a:pt x="2323" y="1142"/>
                    </a:lnTo>
                    <a:lnTo>
                      <a:pt x="2302" y="1131"/>
                    </a:lnTo>
                    <a:lnTo>
                      <a:pt x="2307" y="1132"/>
                    </a:lnTo>
                    <a:lnTo>
                      <a:pt x="2283" y="1137"/>
                    </a:lnTo>
                    <a:lnTo>
                      <a:pt x="2287" y="1135"/>
                    </a:lnTo>
                    <a:lnTo>
                      <a:pt x="2279" y="1143"/>
                    </a:lnTo>
                    <a:cubicBezTo>
                      <a:pt x="2277" y="1145"/>
                      <a:pt x="2275" y="1145"/>
                      <a:pt x="2273" y="1145"/>
                    </a:cubicBezTo>
                    <a:lnTo>
                      <a:pt x="2233" y="1143"/>
                    </a:lnTo>
                    <a:cubicBezTo>
                      <a:pt x="2231" y="1142"/>
                      <a:pt x="2229" y="1142"/>
                      <a:pt x="2228" y="1140"/>
                    </a:cubicBezTo>
                    <a:lnTo>
                      <a:pt x="2220" y="1132"/>
                    </a:lnTo>
                    <a:lnTo>
                      <a:pt x="2225" y="1135"/>
                    </a:lnTo>
                    <a:lnTo>
                      <a:pt x="2215" y="1135"/>
                    </a:lnTo>
                    <a:cubicBezTo>
                      <a:pt x="2211" y="1135"/>
                      <a:pt x="2208" y="1132"/>
                      <a:pt x="2207" y="1129"/>
                    </a:cubicBezTo>
                    <a:lnTo>
                      <a:pt x="2204" y="1118"/>
                    </a:lnTo>
                    <a:lnTo>
                      <a:pt x="2210" y="1124"/>
                    </a:lnTo>
                    <a:lnTo>
                      <a:pt x="2186" y="1116"/>
                    </a:lnTo>
                    <a:lnTo>
                      <a:pt x="2194" y="1114"/>
                    </a:lnTo>
                    <a:lnTo>
                      <a:pt x="2188" y="1119"/>
                    </a:lnTo>
                    <a:lnTo>
                      <a:pt x="2190" y="1110"/>
                    </a:lnTo>
                    <a:lnTo>
                      <a:pt x="2196" y="1124"/>
                    </a:lnTo>
                    <a:cubicBezTo>
                      <a:pt x="2197" y="1127"/>
                      <a:pt x="2196" y="1131"/>
                      <a:pt x="2193" y="1133"/>
                    </a:cubicBezTo>
                    <a:lnTo>
                      <a:pt x="2182" y="1141"/>
                    </a:lnTo>
                    <a:cubicBezTo>
                      <a:pt x="2179" y="1143"/>
                      <a:pt x="2175" y="1143"/>
                      <a:pt x="2172" y="1141"/>
                    </a:cubicBezTo>
                    <a:lnTo>
                      <a:pt x="2034" y="1018"/>
                    </a:lnTo>
                    <a:lnTo>
                      <a:pt x="2036" y="1019"/>
                    </a:lnTo>
                    <a:lnTo>
                      <a:pt x="1967" y="987"/>
                    </a:lnTo>
                    <a:cubicBezTo>
                      <a:pt x="1966" y="987"/>
                      <a:pt x="1965" y="987"/>
                      <a:pt x="1964" y="986"/>
                    </a:cubicBezTo>
                    <a:lnTo>
                      <a:pt x="1956" y="978"/>
                    </a:lnTo>
                    <a:cubicBezTo>
                      <a:pt x="1954" y="976"/>
                      <a:pt x="1953" y="972"/>
                      <a:pt x="1955" y="969"/>
                    </a:cubicBezTo>
                    <a:cubicBezTo>
                      <a:pt x="1956" y="966"/>
                      <a:pt x="1959" y="964"/>
                      <a:pt x="1962" y="964"/>
                    </a:cubicBezTo>
                    <a:lnTo>
                      <a:pt x="1973" y="964"/>
                    </a:lnTo>
                    <a:lnTo>
                      <a:pt x="1965" y="974"/>
                    </a:lnTo>
                    <a:lnTo>
                      <a:pt x="1962" y="958"/>
                    </a:lnTo>
                    <a:lnTo>
                      <a:pt x="1973" y="964"/>
                    </a:lnTo>
                    <a:lnTo>
                      <a:pt x="1909" y="993"/>
                    </a:lnTo>
                    <a:lnTo>
                      <a:pt x="1912" y="991"/>
                    </a:lnTo>
                    <a:lnTo>
                      <a:pt x="1904" y="999"/>
                    </a:lnTo>
                    <a:lnTo>
                      <a:pt x="1906" y="992"/>
                    </a:lnTo>
                    <a:lnTo>
                      <a:pt x="1908" y="1002"/>
                    </a:lnTo>
                    <a:cubicBezTo>
                      <a:pt x="1909" y="1005"/>
                      <a:pt x="1908" y="1008"/>
                      <a:pt x="1906" y="1010"/>
                    </a:cubicBezTo>
                    <a:cubicBezTo>
                      <a:pt x="1903" y="1012"/>
                      <a:pt x="1900" y="1013"/>
                      <a:pt x="1897" y="1011"/>
                    </a:cubicBezTo>
                    <a:lnTo>
                      <a:pt x="1873" y="1001"/>
                    </a:lnTo>
                    <a:lnTo>
                      <a:pt x="1882" y="1000"/>
                    </a:lnTo>
                    <a:lnTo>
                      <a:pt x="1868" y="1010"/>
                    </a:lnTo>
                    <a:cubicBezTo>
                      <a:pt x="1866" y="1013"/>
                      <a:pt x="1862" y="1013"/>
                      <a:pt x="1859" y="1011"/>
                    </a:cubicBezTo>
                    <a:lnTo>
                      <a:pt x="1848" y="1003"/>
                    </a:lnTo>
                    <a:cubicBezTo>
                      <a:pt x="1845" y="1001"/>
                      <a:pt x="1844" y="997"/>
                      <a:pt x="1845" y="994"/>
                    </a:cubicBezTo>
                    <a:lnTo>
                      <a:pt x="1848" y="984"/>
                    </a:lnTo>
                    <a:cubicBezTo>
                      <a:pt x="1849" y="980"/>
                      <a:pt x="1852" y="977"/>
                      <a:pt x="1855" y="977"/>
                    </a:cubicBezTo>
                    <a:lnTo>
                      <a:pt x="1863" y="977"/>
                    </a:lnTo>
                    <a:lnTo>
                      <a:pt x="1856" y="987"/>
                    </a:lnTo>
                    <a:lnTo>
                      <a:pt x="1853" y="977"/>
                    </a:lnTo>
                    <a:lnTo>
                      <a:pt x="1864" y="982"/>
                    </a:lnTo>
                    <a:lnTo>
                      <a:pt x="1850" y="988"/>
                    </a:lnTo>
                    <a:cubicBezTo>
                      <a:pt x="1849" y="988"/>
                      <a:pt x="1847" y="988"/>
                      <a:pt x="1845" y="988"/>
                    </a:cubicBezTo>
                    <a:lnTo>
                      <a:pt x="1816" y="980"/>
                    </a:lnTo>
                    <a:lnTo>
                      <a:pt x="1826" y="972"/>
                    </a:lnTo>
                    <a:lnTo>
                      <a:pt x="1826" y="975"/>
                    </a:lnTo>
                    <a:lnTo>
                      <a:pt x="1823" y="968"/>
                    </a:lnTo>
                    <a:lnTo>
                      <a:pt x="1831" y="974"/>
                    </a:lnTo>
                    <a:cubicBezTo>
                      <a:pt x="1833" y="975"/>
                      <a:pt x="1835" y="978"/>
                      <a:pt x="1834" y="981"/>
                    </a:cubicBezTo>
                    <a:cubicBezTo>
                      <a:pt x="1834" y="984"/>
                      <a:pt x="1832" y="987"/>
                      <a:pt x="1829" y="988"/>
                    </a:cubicBezTo>
                    <a:lnTo>
                      <a:pt x="1821" y="990"/>
                    </a:lnTo>
                    <a:cubicBezTo>
                      <a:pt x="1817" y="992"/>
                      <a:pt x="1813" y="990"/>
                      <a:pt x="1811" y="986"/>
                    </a:cubicBezTo>
                    <a:lnTo>
                      <a:pt x="1806" y="976"/>
                    </a:lnTo>
                    <a:lnTo>
                      <a:pt x="1809" y="979"/>
                    </a:lnTo>
                    <a:lnTo>
                      <a:pt x="1787" y="966"/>
                    </a:lnTo>
                    <a:lnTo>
                      <a:pt x="1798" y="954"/>
                    </a:lnTo>
                    <a:lnTo>
                      <a:pt x="1808" y="967"/>
                    </a:lnTo>
                    <a:cubicBezTo>
                      <a:pt x="1811" y="970"/>
                      <a:pt x="1811" y="974"/>
                      <a:pt x="1809" y="977"/>
                    </a:cubicBezTo>
                    <a:cubicBezTo>
                      <a:pt x="1807" y="980"/>
                      <a:pt x="1803" y="981"/>
                      <a:pt x="1800" y="980"/>
                    </a:cubicBezTo>
                    <a:lnTo>
                      <a:pt x="1781" y="975"/>
                    </a:lnTo>
                    <a:lnTo>
                      <a:pt x="1791" y="969"/>
                    </a:lnTo>
                    <a:lnTo>
                      <a:pt x="1789" y="977"/>
                    </a:lnTo>
                    <a:cubicBezTo>
                      <a:pt x="1788" y="979"/>
                      <a:pt x="1786" y="981"/>
                      <a:pt x="1784" y="982"/>
                    </a:cubicBezTo>
                    <a:cubicBezTo>
                      <a:pt x="1782" y="983"/>
                      <a:pt x="1780" y="983"/>
                      <a:pt x="1778" y="982"/>
                    </a:cubicBezTo>
                    <a:lnTo>
                      <a:pt x="1765" y="977"/>
                    </a:lnTo>
                    <a:lnTo>
                      <a:pt x="1775" y="973"/>
                    </a:lnTo>
                    <a:lnTo>
                      <a:pt x="1772" y="978"/>
                    </a:lnTo>
                    <a:cubicBezTo>
                      <a:pt x="1771" y="981"/>
                      <a:pt x="1769" y="983"/>
                      <a:pt x="1766" y="983"/>
                    </a:cubicBezTo>
                    <a:cubicBezTo>
                      <a:pt x="1763" y="983"/>
                      <a:pt x="1760" y="982"/>
                      <a:pt x="1759" y="980"/>
                    </a:cubicBezTo>
                    <a:lnTo>
                      <a:pt x="1748" y="967"/>
                    </a:lnTo>
                    <a:cubicBezTo>
                      <a:pt x="1746" y="964"/>
                      <a:pt x="1746" y="961"/>
                      <a:pt x="1747" y="958"/>
                    </a:cubicBezTo>
                    <a:cubicBezTo>
                      <a:pt x="1748" y="955"/>
                      <a:pt x="1751" y="954"/>
                      <a:pt x="1754" y="954"/>
                    </a:cubicBezTo>
                    <a:lnTo>
                      <a:pt x="1762" y="954"/>
                    </a:lnTo>
                    <a:lnTo>
                      <a:pt x="1755" y="964"/>
                    </a:lnTo>
                    <a:lnTo>
                      <a:pt x="1749" y="945"/>
                    </a:lnTo>
                    <a:lnTo>
                      <a:pt x="1756" y="951"/>
                    </a:lnTo>
                    <a:lnTo>
                      <a:pt x="1740" y="948"/>
                    </a:lnTo>
                    <a:cubicBezTo>
                      <a:pt x="1738" y="948"/>
                      <a:pt x="1736" y="947"/>
                      <a:pt x="1734" y="945"/>
                    </a:cubicBezTo>
                    <a:lnTo>
                      <a:pt x="1718" y="921"/>
                    </a:lnTo>
                    <a:lnTo>
                      <a:pt x="1725" y="924"/>
                    </a:lnTo>
                    <a:lnTo>
                      <a:pt x="1712" y="924"/>
                    </a:lnTo>
                    <a:lnTo>
                      <a:pt x="1718" y="921"/>
                    </a:lnTo>
                    <a:lnTo>
                      <a:pt x="1713" y="929"/>
                    </a:lnTo>
                    <a:cubicBezTo>
                      <a:pt x="1711" y="932"/>
                      <a:pt x="1708" y="933"/>
                      <a:pt x="1704" y="932"/>
                    </a:cubicBezTo>
                    <a:lnTo>
                      <a:pt x="1648" y="916"/>
                    </a:lnTo>
                    <a:lnTo>
                      <a:pt x="1657" y="904"/>
                    </a:lnTo>
                    <a:lnTo>
                      <a:pt x="1663" y="912"/>
                    </a:lnTo>
                    <a:cubicBezTo>
                      <a:pt x="1664" y="915"/>
                      <a:pt x="1664" y="918"/>
                      <a:pt x="1662" y="921"/>
                    </a:cubicBezTo>
                    <a:cubicBezTo>
                      <a:pt x="1660" y="924"/>
                      <a:pt x="1657" y="925"/>
                      <a:pt x="1654" y="924"/>
                    </a:cubicBezTo>
                    <a:lnTo>
                      <a:pt x="1643" y="921"/>
                    </a:lnTo>
                    <a:lnTo>
                      <a:pt x="1653" y="914"/>
                    </a:lnTo>
                    <a:lnTo>
                      <a:pt x="1653" y="922"/>
                    </a:lnTo>
                    <a:cubicBezTo>
                      <a:pt x="1653" y="926"/>
                      <a:pt x="1650" y="930"/>
                      <a:pt x="1645" y="930"/>
                    </a:cubicBezTo>
                    <a:lnTo>
                      <a:pt x="1629" y="930"/>
                    </a:lnTo>
                    <a:lnTo>
                      <a:pt x="1634" y="915"/>
                    </a:lnTo>
                    <a:lnTo>
                      <a:pt x="1642" y="920"/>
                    </a:lnTo>
                    <a:cubicBezTo>
                      <a:pt x="1645" y="923"/>
                      <a:pt x="1646" y="927"/>
                      <a:pt x="1644" y="931"/>
                    </a:cubicBezTo>
                    <a:lnTo>
                      <a:pt x="1642" y="936"/>
                    </a:lnTo>
                    <a:cubicBezTo>
                      <a:pt x="1641" y="938"/>
                      <a:pt x="1638" y="940"/>
                      <a:pt x="1636" y="940"/>
                    </a:cubicBezTo>
                    <a:lnTo>
                      <a:pt x="1540" y="954"/>
                    </a:lnTo>
                    <a:lnTo>
                      <a:pt x="1543" y="952"/>
                    </a:lnTo>
                    <a:lnTo>
                      <a:pt x="1535" y="958"/>
                    </a:lnTo>
                    <a:lnTo>
                      <a:pt x="1539" y="949"/>
                    </a:lnTo>
                    <a:lnTo>
                      <a:pt x="1541" y="960"/>
                    </a:lnTo>
                    <a:cubicBezTo>
                      <a:pt x="1542" y="963"/>
                      <a:pt x="1541" y="966"/>
                      <a:pt x="1538" y="968"/>
                    </a:cubicBezTo>
                    <a:cubicBezTo>
                      <a:pt x="1536" y="970"/>
                      <a:pt x="1533" y="970"/>
                      <a:pt x="1530" y="969"/>
                    </a:cubicBezTo>
                    <a:lnTo>
                      <a:pt x="1519" y="963"/>
                    </a:lnTo>
                    <a:lnTo>
                      <a:pt x="1524" y="964"/>
                    </a:lnTo>
                    <a:lnTo>
                      <a:pt x="1463" y="977"/>
                    </a:lnTo>
                    <a:lnTo>
                      <a:pt x="1445" y="983"/>
                    </a:lnTo>
                    <a:lnTo>
                      <a:pt x="1451" y="975"/>
                    </a:lnTo>
                    <a:lnTo>
                      <a:pt x="1451" y="986"/>
                    </a:lnTo>
                    <a:cubicBezTo>
                      <a:pt x="1451" y="989"/>
                      <a:pt x="1449" y="992"/>
                      <a:pt x="1446" y="993"/>
                    </a:cubicBezTo>
                    <a:cubicBezTo>
                      <a:pt x="1443" y="994"/>
                      <a:pt x="1440" y="993"/>
                      <a:pt x="1437" y="991"/>
                    </a:cubicBezTo>
                    <a:lnTo>
                      <a:pt x="1429" y="983"/>
                    </a:lnTo>
                    <a:lnTo>
                      <a:pt x="1434" y="986"/>
                    </a:lnTo>
                    <a:lnTo>
                      <a:pt x="1397" y="983"/>
                    </a:lnTo>
                    <a:lnTo>
                      <a:pt x="1401" y="982"/>
                    </a:lnTo>
                    <a:lnTo>
                      <a:pt x="1387" y="988"/>
                    </a:lnTo>
                    <a:lnTo>
                      <a:pt x="1389" y="974"/>
                    </a:lnTo>
                    <a:lnTo>
                      <a:pt x="1400" y="982"/>
                    </a:lnTo>
                    <a:cubicBezTo>
                      <a:pt x="1402" y="983"/>
                      <a:pt x="1403" y="985"/>
                      <a:pt x="1403" y="988"/>
                    </a:cubicBezTo>
                    <a:cubicBezTo>
                      <a:pt x="1403" y="990"/>
                      <a:pt x="1402" y="992"/>
                      <a:pt x="1401" y="994"/>
                    </a:cubicBezTo>
                    <a:lnTo>
                      <a:pt x="1393" y="1002"/>
                    </a:lnTo>
                    <a:lnTo>
                      <a:pt x="1389" y="988"/>
                    </a:lnTo>
                    <a:lnTo>
                      <a:pt x="1413" y="994"/>
                    </a:lnTo>
                    <a:cubicBezTo>
                      <a:pt x="1417" y="995"/>
                      <a:pt x="1419" y="998"/>
                      <a:pt x="1419" y="1002"/>
                    </a:cubicBezTo>
                    <a:cubicBezTo>
                      <a:pt x="1419" y="1006"/>
                      <a:pt x="1415" y="1009"/>
                      <a:pt x="1411" y="1009"/>
                    </a:cubicBezTo>
                    <a:lnTo>
                      <a:pt x="1400" y="1009"/>
                    </a:lnTo>
                    <a:lnTo>
                      <a:pt x="1408" y="1000"/>
                    </a:lnTo>
                    <a:lnTo>
                      <a:pt x="1411" y="1010"/>
                    </a:lnTo>
                    <a:lnTo>
                      <a:pt x="1405" y="1004"/>
                    </a:lnTo>
                    <a:lnTo>
                      <a:pt x="1442" y="1012"/>
                    </a:lnTo>
                    <a:cubicBezTo>
                      <a:pt x="1444" y="1013"/>
                      <a:pt x="1446" y="1014"/>
                      <a:pt x="1447" y="1017"/>
                    </a:cubicBezTo>
                    <a:lnTo>
                      <a:pt x="1450" y="1022"/>
                    </a:lnTo>
                    <a:cubicBezTo>
                      <a:pt x="1451" y="1024"/>
                      <a:pt x="1451" y="1027"/>
                      <a:pt x="1450" y="1030"/>
                    </a:cubicBezTo>
                    <a:cubicBezTo>
                      <a:pt x="1448" y="1032"/>
                      <a:pt x="1446" y="1033"/>
                      <a:pt x="1443" y="1033"/>
                    </a:cubicBezTo>
                    <a:lnTo>
                      <a:pt x="1406" y="1033"/>
                    </a:lnTo>
                    <a:lnTo>
                      <a:pt x="1412" y="1030"/>
                    </a:lnTo>
                    <a:lnTo>
                      <a:pt x="1402" y="1046"/>
                    </a:lnTo>
                    <a:lnTo>
                      <a:pt x="1400" y="1035"/>
                    </a:lnTo>
                    <a:lnTo>
                      <a:pt x="1419" y="1051"/>
                    </a:lnTo>
                    <a:cubicBezTo>
                      <a:pt x="1421" y="1053"/>
                      <a:pt x="1422" y="1056"/>
                      <a:pt x="1422" y="1058"/>
                    </a:cubicBezTo>
                    <a:cubicBezTo>
                      <a:pt x="1421" y="1061"/>
                      <a:pt x="1420" y="1063"/>
                      <a:pt x="1418" y="1064"/>
                    </a:cubicBezTo>
                    <a:lnTo>
                      <a:pt x="1386" y="1083"/>
                    </a:lnTo>
                    <a:lnTo>
                      <a:pt x="1385" y="1069"/>
                    </a:lnTo>
                    <a:lnTo>
                      <a:pt x="1406" y="1077"/>
                    </a:lnTo>
                    <a:cubicBezTo>
                      <a:pt x="1408" y="1077"/>
                      <a:pt x="1410" y="1079"/>
                      <a:pt x="1410" y="1081"/>
                    </a:cubicBezTo>
                    <a:cubicBezTo>
                      <a:pt x="1411" y="1083"/>
                      <a:pt x="1411" y="1086"/>
                      <a:pt x="1410" y="1088"/>
                    </a:cubicBezTo>
                    <a:lnTo>
                      <a:pt x="1408" y="1093"/>
                    </a:lnTo>
                    <a:lnTo>
                      <a:pt x="1401" y="1081"/>
                    </a:lnTo>
                    <a:lnTo>
                      <a:pt x="1425" y="1084"/>
                    </a:lnTo>
                    <a:cubicBezTo>
                      <a:pt x="1426" y="1084"/>
                      <a:pt x="1427" y="1084"/>
                      <a:pt x="1428" y="1085"/>
                    </a:cubicBezTo>
                    <a:lnTo>
                      <a:pt x="1463" y="1104"/>
                    </a:lnTo>
                    <a:cubicBezTo>
                      <a:pt x="1466" y="1105"/>
                      <a:pt x="1467" y="1108"/>
                      <a:pt x="1467" y="1112"/>
                    </a:cubicBezTo>
                    <a:lnTo>
                      <a:pt x="1464" y="1135"/>
                    </a:lnTo>
                    <a:cubicBezTo>
                      <a:pt x="1464" y="1139"/>
                      <a:pt x="1461" y="1142"/>
                      <a:pt x="1458" y="1142"/>
                    </a:cubicBezTo>
                    <a:lnTo>
                      <a:pt x="1434" y="1148"/>
                    </a:lnTo>
                    <a:cubicBezTo>
                      <a:pt x="1433" y="1148"/>
                      <a:pt x="1431" y="1148"/>
                      <a:pt x="1430" y="1148"/>
                    </a:cubicBezTo>
                    <a:lnTo>
                      <a:pt x="1398" y="1137"/>
                    </a:lnTo>
                    <a:lnTo>
                      <a:pt x="1408" y="1131"/>
                    </a:lnTo>
                    <a:lnTo>
                      <a:pt x="1406" y="1147"/>
                    </a:lnTo>
                    <a:cubicBezTo>
                      <a:pt x="1405" y="1149"/>
                      <a:pt x="1403" y="1152"/>
                      <a:pt x="1400" y="1153"/>
                    </a:cubicBezTo>
                    <a:lnTo>
                      <a:pt x="1392" y="1155"/>
                    </a:lnTo>
                    <a:cubicBezTo>
                      <a:pt x="1389" y="1157"/>
                      <a:pt x="1385" y="1155"/>
                      <a:pt x="1383" y="1152"/>
                    </a:cubicBezTo>
                    <a:lnTo>
                      <a:pt x="1378" y="1144"/>
                    </a:lnTo>
                    <a:lnTo>
                      <a:pt x="1383" y="1148"/>
                    </a:lnTo>
                    <a:lnTo>
                      <a:pt x="1348" y="1140"/>
                    </a:lnTo>
                    <a:cubicBezTo>
                      <a:pt x="1346" y="1139"/>
                      <a:pt x="1345" y="1138"/>
                      <a:pt x="1343" y="1137"/>
                    </a:cubicBezTo>
                    <a:lnTo>
                      <a:pt x="1335" y="1126"/>
                    </a:lnTo>
                    <a:lnTo>
                      <a:pt x="1338" y="1128"/>
                    </a:lnTo>
                    <a:lnTo>
                      <a:pt x="1328" y="1123"/>
                    </a:lnTo>
                    <a:lnTo>
                      <a:pt x="1332" y="1124"/>
                    </a:lnTo>
                    <a:lnTo>
                      <a:pt x="1314" y="1127"/>
                    </a:lnTo>
                    <a:lnTo>
                      <a:pt x="1321" y="1119"/>
                    </a:lnTo>
                    <a:lnTo>
                      <a:pt x="1321" y="1129"/>
                    </a:lnTo>
                    <a:cubicBezTo>
                      <a:pt x="1321" y="1134"/>
                      <a:pt x="1317" y="1137"/>
                      <a:pt x="1313" y="1137"/>
                    </a:cubicBezTo>
                    <a:lnTo>
                      <a:pt x="1302" y="1137"/>
                    </a:lnTo>
                    <a:cubicBezTo>
                      <a:pt x="1300" y="1137"/>
                      <a:pt x="1299" y="1137"/>
                      <a:pt x="1298" y="1136"/>
                    </a:cubicBezTo>
                    <a:lnTo>
                      <a:pt x="1279" y="1126"/>
                    </a:lnTo>
                    <a:lnTo>
                      <a:pt x="1284" y="1127"/>
                    </a:lnTo>
                    <a:lnTo>
                      <a:pt x="1263" y="1129"/>
                    </a:lnTo>
                    <a:lnTo>
                      <a:pt x="1268" y="1127"/>
                    </a:lnTo>
                    <a:lnTo>
                      <a:pt x="1247" y="1151"/>
                    </a:lnTo>
                    <a:cubicBezTo>
                      <a:pt x="1244" y="1153"/>
                      <a:pt x="1240" y="1154"/>
                      <a:pt x="1237" y="1152"/>
                    </a:cubicBezTo>
                    <a:lnTo>
                      <a:pt x="1187" y="1129"/>
                    </a:lnTo>
                    <a:lnTo>
                      <a:pt x="1197" y="1125"/>
                    </a:lnTo>
                    <a:lnTo>
                      <a:pt x="1195" y="1130"/>
                    </a:lnTo>
                    <a:lnTo>
                      <a:pt x="1194" y="1122"/>
                    </a:lnTo>
                    <a:lnTo>
                      <a:pt x="1205" y="1138"/>
                    </a:lnTo>
                    <a:cubicBezTo>
                      <a:pt x="1206" y="1141"/>
                      <a:pt x="1207" y="1144"/>
                      <a:pt x="1205" y="1146"/>
                    </a:cubicBezTo>
                    <a:cubicBezTo>
                      <a:pt x="1204" y="1149"/>
                      <a:pt x="1201" y="1151"/>
                      <a:pt x="1198" y="1151"/>
                    </a:cubicBezTo>
                    <a:lnTo>
                      <a:pt x="1187" y="1151"/>
                    </a:lnTo>
                    <a:cubicBezTo>
                      <a:pt x="1183" y="1151"/>
                      <a:pt x="1179" y="1147"/>
                      <a:pt x="1179" y="1143"/>
                    </a:cubicBezTo>
                    <a:lnTo>
                      <a:pt x="1179" y="1129"/>
                    </a:lnTo>
                    <a:lnTo>
                      <a:pt x="1183" y="1136"/>
                    </a:lnTo>
                    <a:lnTo>
                      <a:pt x="1133" y="1107"/>
                    </a:lnTo>
                    <a:lnTo>
                      <a:pt x="1138" y="1108"/>
                    </a:lnTo>
                    <a:lnTo>
                      <a:pt x="1108" y="1111"/>
                    </a:lnTo>
                    <a:cubicBezTo>
                      <a:pt x="1106" y="1111"/>
                      <a:pt x="1104" y="1110"/>
                      <a:pt x="1102" y="1108"/>
                    </a:cubicBezTo>
                    <a:lnTo>
                      <a:pt x="1083" y="1090"/>
                    </a:lnTo>
                    <a:lnTo>
                      <a:pt x="1092" y="1092"/>
                    </a:lnTo>
                    <a:lnTo>
                      <a:pt x="1076" y="1097"/>
                    </a:lnTo>
                    <a:lnTo>
                      <a:pt x="1081" y="1091"/>
                    </a:lnTo>
                    <a:lnTo>
                      <a:pt x="1078" y="1104"/>
                    </a:lnTo>
                    <a:cubicBezTo>
                      <a:pt x="1077" y="1108"/>
                      <a:pt x="1073" y="1111"/>
                      <a:pt x="1069" y="1111"/>
                    </a:cubicBezTo>
                    <a:lnTo>
                      <a:pt x="1053" y="1108"/>
                    </a:lnTo>
                    <a:cubicBezTo>
                      <a:pt x="1051" y="1107"/>
                      <a:pt x="1049" y="1106"/>
                      <a:pt x="1048" y="1104"/>
                    </a:cubicBezTo>
                    <a:cubicBezTo>
                      <a:pt x="1046" y="1102"/>
                      <a:pt x="1046" y="1100"/>
                      <a:pt x="1047" y="1097"/>
                    </a:cubicBezTo>
                    <a:lnTo>
                      <a:pt x="1049" y="1089"/>
                    </a:lnTo>
                    <a:lnTo>
                      <a:pt x="1055" y="1100"/>
                    </a:lnTo>
                    <a:lnTo>
                      <a:pt x="1026" y="1092"/>
                    </a:lnTo>
                    <a:lnTo>
                      <a:pt x="1033" y="1078"/>
                    </a:lnTo>
                    <a:lnTo>
                      <a:pt x="1041" y="1086"/>
                    </a:lnTo>
                    <a:cubicBezTo>
                      <a:pt x="1044" y="1089"/>
                      <a:pt x="1044" y="1092"/>
                      <a:pt x="1043" y="1095"/>
                    </a:cubicBezTo>
                    <a:cubicBezTo>
                      <a:pt x="1042" y="1098"/>
                      <a:pt x="1039" y="1100"/>
                      <a:pt x="1036" y="1100"/>
                    </a:cubicBezTo>
                    <a:lnTo>
                      <a:pt x="1025" y="1100"/>
                    </a:lnTo>
                    <a:lnTo>
                      <a:pt x="1033" y="1095"/>
                    </a:lnTo>
                    <a:lnTo>
                      <a:pt x="1027" y="1111"/>
                    </a:lnTo>
                    <a:cubicBezTo>
                      <a:pt x="1027" y="1113"/>
                      <a:pt x="1025" y="1115"/>
                      <a:pt x="1023" y="1115"/>
                    </a:cubicBezTo>
                    <a:lnTo>
                      <a:pt x="993" y="1126"/>
                    </a:lnTo>
                    <a:lnTo>
                      <a:pt x="999" y="1119"/>
                    </a:lnTo>
                    <a:lnTo>
                      <a:pt x="999" y="1132"/>
                    </a:lnTo>
                    <a:cubicBezTo>
                      <a:pt x="999" y="1135"/>
                      <a:pt x="997" y="1138"/>
                      <a:pt x="994" y="1139"/>
                    </a:cubicBezTo>
                    <a:lnTo>
                      <a:pt x="973" y="1150"/>
                    </a:lnTo>
                    <a:lnTo>
                      <a:pt x="977" y="1139"/>
                    </a:lnTo>
                    <a:lnTo>
                      <a:pt x="990" y="1171"/>
                    </a:lnTo>
                    <a:cubicBezTo>
                      <a:pt x="991" y="1174"/>
                      <a:pt x="991" y="1176"/>
                      <a:pt x="990" y="1178"/>
                    </a:cubicBezTo>
                    <a:cubicBezTo>
                      <a:pt x="989" y="1180"/>
                      <a:pt x="987" y="1182"/>
                      <a:pt x="984" y="1182"/>
                    </a:cubicBezTo>
                    <a:lnTo>
                      <a:pt x="960" y="1188"/>
                    </a:lnTo>
                    <a:cubicBezTo>
                      <a:pt x="958" y="1188"/>
                      <a:pt x="955" y="1187"/>
                      <a:pt x="953" y="1186"/>
                    </a:cubicBezTo>
                    <a:lnTo>
                      <a:pt x="921" y="1154"/>
                    </a:lnTo>
                    <a:lnTo>
                      <a:pt x="932" y="1154"/>
                    </a:lnTo>
                    <a:lnTo>
                      <a:pt x="924" y="1162"/>
                    </a:lnTo>
                    <a:lnTo>
                      <a:pt x="927" y="1155"/>
                    </a:lnTo>
                    <a:lnTo>
                      <a:pt x="929" y="1171"/>
                    </a:lnTo>
                    <a:cubicBezTo>
                      <a:pt x="930" y="1174"/>
                      <a:pt x="928" y="1177"/>
                      <a:pt x="925" y="1179"/>
                    </a:cubicBezTo>
                    <a:lnTo>
                      <a:pt x="912" y="1187"/>
                    </a:lnTo>
                    <a:lnTo>
                      <a:pt x="916" y="1179"/>
                    </a:lnTo>
                    <a:lnTo>
                      <a:pt x="919" y="1203"/>
                    </a:lnTo>
                    <a:lnTo>
                      <a:pt x="916" y="1198"/>
                    </a:lnTo>
                    <a:lnTo>
                      <a:pt x="927" y="1209"/>
                    </a:lnTo>
                    <a:cubicBezTo>
                      <a:pt x="929" y="1211"/>
                      <a:pt x="930" y="1214"/>
                      <a:pt x="929" y="1217"/>
                    </a:cubicBezTo>
                    <a:lnTo>
                      <a:pt x="918" y="1254"/>
                    </a:lnTo>
                    <a:lnTo>
                      <a:pt x="912" y="1244"/>
                    </a:lnTo>
                    <a:lnTo>
                      <a:pt x="936" y="1249"/>
                    </a:lnTo>
                    <a:cubicBezTo>
                      <a:pt x="939" y="1250"/>
                      <a:pt x="941" y="1252"/>
                      <a:pt x="942" y="1254"/>
                    </a:cubicBezTo>
                    <a:lnTo>
                      <a:pt x="953" y="1281"/>
                    </a:lnTo>
                    <a:lnTo>
                      <a:pt x="945" y="1276"/>
                    </a:lnTo>
                    <a:lnTo>
                      <a:pt x="983" y="1276"/>
                    </a:lnTo>
                    <a:cubicBezTo>
                      <a:pt x="985" y="1276"/>
                      <a:pt x="987" y="1277"/>
                      <a:pt x="988" y="1278"/>
                    </a:cubicBezTo>
                    <a:lnTo>
                      <a:pt x="1034" y="1326"/>
                    </a:lnTo>
                    <a:cubicBezTo>
                      <a:pt x="1036" y="1328"/>
                      <a:pt x="1036" y="1332"/>
                      <a:pt x="1035" y="1335"/>
                    </a:cubicBezTo>
                    <a:cubicBezTo>
                      <a:pt x="1034" y="1338"/>
                      <a:pt x="1031" y="1340"/>
                      <a:pt x="1028" y="1340"/>
                    </a:cubicBezTo>
                    <a:lnTo>
                      <a:pt x="1009" y="1340"/>
                    </a:lnTo>
                    <a:lnTo>
                      <a:pt x="1017" y="1330"/>
                    </a:lnTo>
                    <a:lnTo>
                      <a:pt x="1020" y="1340"/>
                    </a:lnTo>
                    <a:lnTo>
                      <a:pt x="1015" y="1335"/>
                    </a:lnTo>
                    <a:lnTo>
                      <a:pt x="1047" y="1348"/>
                    </a:lnTo>
                    <a:cubicBezTo>
                      <a:pt x="1049" y="1349"/>
                      <a:pt x="1050" y="1350"/>
                      <a:pt x="1051" y="1352"/>
                    </a:cubicBezTo>
                    <a:lnTo>
                      <a:pt x="1056" y="1363"/>
                    </a:lnTo>
                    <a:lnTo>
                      <a:pt x="1052" y="1359"/>
                    </a:lnTo>
                    <a:lnTo>
                      <a:pt x="1081" y="1369"/>
                    </a:lnTo>
                    <a:cubicBezTo>
                      <a:pt x="1084" y="1370"/>
                      <a:pt x="1086" y="1373"/>
                      <a:pt x="1086" y="1375"/>
                    </a:cubicBezTo>
                    <a:cubicBezTo>
                      <a:pt x="1087" y="1378"/>
                      <a:pt x="1086" y="1381"/>
                      <a:pt x="1084" y="1383"/>
                    </a:cubicBezTo>
                    <a:lnTo>
                      <a:pt x="1065" y="1399"/>
                    </a:lnTo>
                    <a:lnTo>
                      <a:pt x="1067" y="1396"/>
                    </a:lnTo>
                    <a:lnTo>
                      <a:pt x="1048" y="1436"/>
                    </a:lnTo>
                    <a:lnTo>
                      <a:pt x="1048" y="1429"/>
                    </a:lnTo>
                    <a:lnTo>
                      <a:pt x="1083" y="1493"/>
                    </a:lnTo>
                    <a:lnTo>
                      <a:pt x="1082" y="1491"/>
                    </a:lnTo>
                    <a:lnTo>
                      <a:pt x="1114" y="1529"/>
                    </a:lnTo>
                    <a:cubicBezTo>
                      <a:pt x="1116" y="1532"/>
                      <a:pt x="1116" y="1536"/>
                      <a:pt x="1114" y="1539"/>
                    </a:cubicBezTo>
                    <a:lnTo>
                      <a:pt x="1053" y="1614"/>
                    </a:lnTo>
                    <a:cubicBezTo>
                      <a:pt x="1051" y="1616"/>
                      <a:pt x="1048" y="1617"/>
                      <a:pt x="1046" y="1616"/>
                    </a:cubicBezTo>
                    <a:lnTo>
                      <a:pt x="1022" y="1614"/>
                    </a:lnTo>
                    <a:cubicBezTo>
                      <a:pt x="1020" y="1614"/>
                      <a:pt x="1018" y="1613"/>
                      <a:pt x="1017" y="1611"/>
                    </a:cubicBezTo>
                    <a:lnTo>
                      <a:pt x="988" y="1582"/>
                    </a:lnTo>
                    <a:lnTo>
                      <a:pt x="993" y="1585"/>
                    </a:lnTo>
                    <a:lnTo>
                      <a:pt x="980" y="1585"/>
                    </a:lnTo>
                    <a:cubicBezTo>
                      <a:pt x="979" y="1585"/>
                      <a:pt x="978" y="1584"/>
                      <a:pt x="977" y="1584"/>
                    </a:cubicBezTo>
                    <a:lnTo>
                      <a:pt x="942" y="1568"/>
                    </a:lnTo>
                    <a:cubicBezTo>
                      <a:pt x="940" y="1567"/>
                      <a:pt x="938" y="1565"/>
                      <a:pt x="937" y="1562"/>
                    </a:cubicBezTo>
                    <a:lnTo>
                      <a:pt x="935" y="1549"/>
                    </a:lnTo>
                    <a:lnTo>
                      <a:pt x="939" y="1554"/>
                    </a:lnTo>
                    <a:lnTo>
                      <a:pt x="907" y="1538"/>
                    </a:lnTo>
                    <a:lnTo>
                      <a:pt x="912" y="1539"/>
                    </a:lnTo>
                    <a:lnTo>
                      <a:pt x="872" y="1547"/>
                    </a:lnTo>
                    <a:cubicBezTo>
                      <a:pt x="871" y="1547"/>
                      <a:pt x="870" y="1547"/>
                      <a:pt x="868" y="1547"/>
                    </a:cubicBezTo>
                    <a:lnTo>
                      <a:pt x="860" y="1544"/>
                    </a:lnTo>
                    <a:cubicBezTo>
                      <a:pt x="858" y="1543"/>
                      <a:pt x="856" y="1542"/>
                      <a:pt x="855" y="1540"/>
                    </a:cubicBezTo>
                    <a:cubicBezTo>
                      <a:pt x="854" y="1538"/>
                      <a:pt x="855" y="1535"/>
                      <a:pt x="856" y="1533"/>
                    </a:cubicBezTo>
                    <a:lnTo>
                      <a:pt x="858" y="1528"/>
                    </a:lnTo>
                    <a:lnTo>
                      <a:pt x="862" y="1539"/>
                    </a:lnTo>
                    <a:lnTo>
                      <a:pt x="817" y="1520"/>
                    </a:lnTo>
                    <a:lnTo>
                      <a:pt x="820" y="1521"/>
                    </a:lnTo>
                    <a:lnTo>
                      <a:pt x="767" y="1518"/>
                    </a:lnTo>
                    <a:cubicBezTo>
                      <a:pt x="766" y="1518"/>
                      <a:pt x="765" y="1518"/>
                      <a:pt x="764" y="1518"/>
                    </a:cubicBezTo>
                    <a:lnTo>
                      <a:pt x="709" y="1499"/>
                    </a:lnTo>
                    <a:lnTo>
                      <a:pt x="717" y="1497"/>
                    </a:lnTo>
                    <a:lnTo>
                      <a:pt x="706" y="1508"/>
                    </a:lnTo>
                    <a:cubicBezTo>
                      <a:pt x="703" y="1511"/>
                      <a:pt x="699" y="1511"/>
                      <a:pt x="695" y="1508"/>
                    </a:cubicBezTo>
                    <a:lnTo>
                      <a:pt x="639" y="1463"/>
                    </a:lnTo>
                    <a:lnTo>
                      <a:pt x="643" y="1465"/>
                    </a:lnTo>
                    <a:lnTo>
                      <a:pt x="619" y="1459"/>
                    </a:lnTo>
                    <a:cubicBezTo>
                      <a:pt x="618" y="1459"/>
                      <a:pt x="616" y="1458"/>
                      <a:pt x="615" y="1457"/>
                    </a:cubicBezTo>
                    <a:lnTo>
                      <a:pt x="597" y="1442"/>
                    </a:lnTo>
                    <a:lnTo>
                      <a:pt x="604" y="1443"/>
                    </a:lnTo>
                    <a:lnTo>
                      <a:pt x="590" y="1446"/>
                    </a:lnTo>
                    <a:cubicBezTo>
                      <a:pt x="588" y="1446"/>
                      <a:pt x="585" y="1446"/>
                      <a:pt x="583" y="1444"/>
                    </a:cubicBezTo>
                    <a:lnTo>
                      <a:pt x="567" y="1428"/>
                    </a:lnTo>
                    <a:lnTo>
                      <a:pt x="569" y="1429"/>
                    </a:lnTo>
                    <a:lnTo>
                      <a:pt x="545" y="1416"/>
                    </a:lnTo>
                    <a:cubicBezTo>
                      <a:pt x="542" y="1414"/>
                      <a:pt x="540" y="1411"/>
                      <a:pt x="541" y="1408"/>
                    </a:cubicBezTo>
                    <a:cubicBezTo>
                      <a:pt x="541" y="1404"/>
                      <a:pt x="544" y="1402"/>
                      <a:pt x="547" y="1401"/>
                    </a:cubicBezTo>
                    <a:lnTo>
                      <a:pt x="560" y="1398"/>
                    </a:lnTo>
                    <a:lnTo>
                      <a:pt x="560" y="1414"/>
                    </a:lnTo>
                    <a:lnTo>
                      <a:pt x="549" y="1411"/>
                    </a:lnTo>
                    <a:cubicBezTo>
                      <a:pt x="547" y="1411"/>
                      <a:pt x="545" y="1409"/>
                      <a:pt x="544" y="1407"/>
                    </a:cubicBezTo>
                    <a:cubicBezTo>
                      <a:pt x="543" y="1405"/>
                      <a:pt x="543" y="1402"/>
                      <a:pt x="544" y="1400"/>
                    </a:cubicBezTo>
                    <a:lnTo>
                      <a:pt x="547" y="1395"/>
                    </a:lnTo>
                    <a:cubicBezTo>
                      <a:pt x="548" y="1392"/>
                      <a:pt x="550" y="1391"/>
                      <a:pt x="552" y="1390"/>
                    </a:cubicBezTo>
                    <a:cubicBezTo>
                      <a:pt x="555" y="1390"/>
                      <a:pt x="557" y="1390"/>
                      <a:pt x="559" y="1392"/>
                    </a:cubicBezTo>
                    <a:lnTo>
                      <a:pt x="572" y="1403"/>
                    </a:lnTo>
                    <a:lnTo>
                      <a:pt x="566" y="1401"/>
                    </a:lnTo>
                    <a:lnTo>
                      <a:pt x="592" y="1396"/>
                    </a:lnTo>
                    <a:lnTo>
                      <a:pt x="587" y="1408"/>
                    </a:lnTo>
                    <a:lnTo>
                      <a:pt x="579" y="1394"/>
                    </a:lnTo>
                    <a:cubicBezTo>
                      <a:pt x="578" y="1392"/>
                      <a:pt x="578" y="1389"/>
                      <a:pt x="579" y="1387"/>
                    </a:cubicBezTo>
                    <a:lnTo>
                      <a:pt x="587" y="1368"/>
                    </a:lnTo>
                    <a:cubicBezTo>
                      <a:pt x="588" y="1365"/>
                      <a:pt x="593" y="1363"/>
                      <a:pt x="596" y="1364"/>
                    </a:cubicBezTo>
                    <a:lnTo>
                      <a:pt x="604" y="1367"/>
                    </a:lnTo>
                    <a:lnTo>
                      <a:pt x="594" y="1372"/>
                    </a:lnTo>
                    <a:lnTo>
                      <a:pt x="597" y="1362"/>
                    </a:lnTo>
                    <a:cubicBezTo>
                      <a:pt x="597" y="1359"/>
                      <a:pt x="599" y="1358"/>
                      <a:pt x="601" y="1357"/>
                    </a:cubicBezTo>
                    <a:cubicBezTo>
                      <a:pt x="603" y="1355"/>
                      <a:pt x="605" y="1355"/>
                      <a:pt x="607" y="1356"/>
                    </a:cubicBezTo>
                    <a:lnTo>
                      <a:pt x="623" y="1361"/>
                    </a:lnTo>
                    <a:lnTo>
                      <a:pt x="616" y="1376"/>
                    </a:lnTo>
                    <a:lnTo>
                      <a:pt x="587" y="1357"/>
                    </a:lnTo>
                    <a:cubicBezTo>
                      <a:pt x="586" y="1356"/>
                      <a:pt x="585" y="1355"/>
                      <a:pt x="584" y="1354"/>
                    </a:cubicBezTo>
                    <a:lnTo>
                      <a:pt x="576" y="1341"/>
                    </a:lnTo>
                    <a:cubicBezTo>
                      <a:pt x="575" y="1339"/>
                      <a:pt x="575" y="1335"/>
                      <a:pt x="576" y="1333"/>
                    </a:cubicBezTo>
                    <a:cubicBezTo>
                      <a:pt x="578" y="1330"/>
                      <a:pt x="580" y="1329"/>
                      <a:pt x="583" y="1329"/>
                    </a:cubicBezTo>
                    <a:lnTo>
                      <a:pt x="615" y="1329"/>
                    </a:lnTo>
                    <a:lnTo>
                      <a:pt x="613" y="1345"/>
                    </a:lnTo>
                    <a:lnTo>
                      <a:pt x="605" y="1342"/>
                    </a:lnTo>
                    <a:cubicBezTo>
                      <a:pt x="601" y="1341"/>
                      <a:pt x="599" y="1338"/>
                      <a:pt x="599" y="1334"/>
                    </a:cubicBezTo>
                    <a:lnTo>
                      <a:pt x="599" y="1329"/>
                    </a:lnTo>
                    <a:cubicBezTo>
                      <a:pt x="599" y="1325"/>
                      <a:pt x="602" y="1322"/>
                      <a:pt x="605" y="1321"/>
                    </a:cubicBezTo>
                    <a:lnTo>
                      <a:pt x="634" y="1313"/>
                    </a:lnTo>
                    <a:lnTo>
                      <a:pt x="629" y="1321"/>
                    </a:lnTo>
                    <a:lnTo>
                      <a:pt x="629" y="1310"/>
                    </a:lnTo>
                    <a:lnTo>
                      <a:pt x="638" y="1318"/>
                    </a:lnTo>
                    <a:lnTo>
                      <a:pt x="598" y="1324"/>
                    </a:lnTo>
                    <a:cubicBezTo>
                      <a:pt x="596" y="1324"/>
                      <a:pt x="593" y="1323"/>
                      <a:pt x="592" y="1322"/>
                    </a:cubicBezTo>
                    <a:cubicBezTo>
                      <a:pt x="590" y="1321"/>
                      <a:pt x="589" y="1319"/>
                      <a:pt x="589" y="1317"/>
                    </a:cubicBezTo>
                    <a:lnTo>
                      <a:pt x="586" y="1295"/>
                    </a:lnTo>
                    <a:cubicBezTo>
                      <a:pt x="586" y="1291"/>
                      <a:pt x="588" y="1288"/>
                      <a:pt x="592" y="1287"/>
                    </a:cubicBezTo>
                    <a:lnTo>
                      <a:pt x="610" y="1281"/>
                    </a:lnTo>
                    <a:lnTo>
                      <a:pt x="605" y="1289"/>
                    </a:lnTo>
                    <a:lnTo>
                      <a:pt x="605" y="1278"/>
                    </a:lnTo>
                    <a:cubicBezTo>
                      <a:pt x="605" y="1274"/>
                      <a:pt x="608" y="1271"/>
                      <a:pt x="612" y="1270"/>
                    </a:cubicBezTo>
                    <a:lnTo>
                      <a:pt x="652" y="1268"/>
                    </a:lnTo>
                    <a:lnTo>
                      <a:pt x="645" y="1275"/>
                    </a:lnTo>
                    <a:lnTo>
                      <a:pt x="647" y="1256"/>
                    </a:lnTo>
                    <a:lnTo>
                      <a:pt x="650" y="1263"/>
                    </a:lnTo>
                    <a:lnTo>
                      <a:pt x="631" y="1247"/>
                    </a:lnTo>
                    <a:cubicBezTo>
                      <a:pt x="629" y="1246"/>
                      <a:pt x="628" y="1243"/>
                      <a:pt x="629" y="1241"/>
                    </a:cubicBezTo>
                    <a:cubicBezTo>
                      <a:pt x="629" y="1238"/>
                      <a:pt x="630" y="1236"/>
                      <a:pt x="632" y="1234"/>
                    </a:cubicBezTo>
                    <a:lnTo>
                      <a:pt x="648" y="1224"/>
                    </a:lnTo>
                    <a:lnTo>
                      <a:pt x="649" y="1237"/>
                    </a:lnTo>
                    <a:lnTo>
                      <a:pt x="630" y="1227"/>
                    </a:lnTo>
                    <a:cubicBezTo>
                      <a:pt x="627" y="1225"/>
                      <a:pt x="626" y="1223"/>
                      <a:pt x="626" y="1220"/>
                    </a:cubicBezTo>
                    <a:cubicBezTo>
                      <a:pt x="626" y="1217"/>
                      <a:pt x="627" y="1214"/>
                      <a:pt x="630" y="1213"/>
                    </a:cubicBezTo>
                    <a:lnTo>
                      <a:pt x="649" y="1202"/>
                    </a:lnTo>
                    <a:lnTo>
                      <a:pt x="645" y="1212"/>
                    </a:lnTo>
                    <a:lnTo>
                      <a:pt x="640" y="1196"/>
                    </a:lnTo>
                    <a:lnTo>
                      <a:pt x="649" y="1201"/>
                    </a:lnTo>
                    <a:lnTo>
                      <a:pt x="635" y="1204"/>
                    </a:lnTo>
                    <a:cubicBezTo>
                      <a:pt x="634" y="1204"/>
                      <a:pt x="631" y="1204"/>
                      <a:pt x="630" y="1203"/>
                    </a:cubicBezTo>
                    <a:lnTo>
                      <a:pt x="603" y="1187"/>
                    </a:lnTo>
                    <a:lnTo>
                      <a:pt x="609" y="1188"/>
                    </a:lnTo>
                    <a:lnTo>
                      <a:pt x="599" y="1190"/>
                    </a:lnTo>
                    <a:cubicBezTo>
                      <a:pt x="597" y="1191"/>
                      <a:pt x="595" y="1191"/>
                      <a:pt x="593" y="1190"/>
                    </a:cubicBezTo>
                    <a:lnTo>
                      <a:pt x="564" y="1176"/>
                    </a:lnTo>
                    <a:lnTo>
                      <a:pt x="573" y="1175"/>
                    </a:lnTo>
                    <a:lnTo>
                      <a:pt x="565" y="1183"/>
                    </a:lnTo>
                    <a:cubicBezTo>
                      <a:pt x="562" y="1186"/>
                      <a:pt x="557" y="1186"/>
                      <a:pt x="554" y="1183"/>
                    </a:cubicBezTo>
                    <a:lnTo>
                      <a:pt x="527" y="1156"/>
                    </a:lnTo>
                    <a:lnTo>
                      <a:pt x="536" y="1158"/>
                    </a:lnTo>
                    <a:lnTo>
                      <a:pt x="504" y="1171"/>
                    </a:lnTo>
                    <a:cubicBezTo>
                      <a:pt x="501" y="1172"/>
                      <a:pt x="498" y="1172"/>
                      <a:pt x="496" y="1170"/>
                    </a:cubicBezTo>
                    <a:lnTo>
                      <a:pt x="478" y="1157"/>
                    </a:lnTo>
                    <a:lnTo>
                      <a:pt x="483" y="1159"/>
                    </a:lnTo>
                    <a:lnTo>
                      <a:pt x="462" y="1161"/>
                    </a:lnTo>
                    <a:cubicBezTo>
                      <a:pt x="459" y="1161"/>
                      <a:pt x="457" y="1161"/>
                      <a:pt x="455" y="1159"/>
                    </a:cubicBezTo>
                    <a:lnTo>
                      <a:pt x="450" y="1154"/>
                    </a:lnTo>
                    <a:cubicBezTo>
                      <a:pt x="449" y="1153"/>
                      <a:pt x="448" y="1151"/>
                      <a:pt x="448" y="1150"/>
                    </a:cubicBezTo>
                    <a:lnTo>
                      <a:pt x="440" y="1124"/>
                    </a:lnTo>
                    <a:lnTo>
                      <a:pt x="444" y="1128"/>
                    </a:lnTo>
                    <a:lnTo>
                      <a:pt x="428" y="1120"/>
                    </a:lnTo>
                    <a:lnTo>
                      <a:pt x="431" y="1121"/>
                    </a:lnTo>
                    <a:lnTo>
                      <a:pt x="404" y="1119"/>
                    </a:lnTo>
                    <a:cubicBezTo>
                      <a:pt x="402" y="1118"/>
                      <a:pt x="400" y="1117"/>
                      <a:pt x="398" y="1115"/>
                    </a:cubicBezTo>
                    <a:lnTo>
                      <a:pt x="385" y="1097"/>
                    </a:lnTo>
                    <a:cubicBezTo>
                      <a:pt x="383" y="1093"/>
                      <a:pt x="383" y="1088"/>
                      <a:pt x="387" y="1086"/>
                    </a:cubicBezTo>
                    <a:lnTo>
                      <a:pt x="398" y="1078"/>
                    </a:lnTo>
                    <a:lnTo>
                      <a:pt x="397" y="1090"/>
                    </a:lnTo>
                    <a:lnTo>
                      <a:pt x="368" y="1063"/>
                    </a:lnTo>
                    <a:lnTo>
                      <a:pt x="373" y="1065"/>
                    </a:lnTo>
                    <a:lnTo>
                      <a:pt x="320" y="1068"/>
                    </a:lnTo>
                    <a:lnTo>
                      <a:pt x="328" y="1062"/>
                    </a:lnTo>
                    <a:lnTo>
                      <a:pt x="325" y="1073"/>
                    </a:lnTo>
                    <a:cubicBezTo>
                      <a:pt x="324" y="1077"/>
                      <a:pt x="320" y="1079"/>
                      <a:pt x="316" y="1079"/>
                    </a:cubicBezTo>
                    <a:lnTo>
                      <a:pt x="297" y="1076"/>
                    </a:lnTo>
                    <a:cubicBezTo>
                      <a:pt x="296" y="1076"/>
                      <a:pt x="295" y="1075"/>
                      <a:pt x="294" y="1074"/>
                    </a:cubicBezTo>
                    <a:lnTo>
                      <a:pt x="283" y="1066"/>
                    </a:lnTo>
                    <a:cubicBezTo>
                      <a:pt x="282" y="1065"/>
                      <a:pt x="281" y="1064"/>
                      <a:pt x="280" y="1062"/>
                    </a:cubicBezTo>
                    <a:lnTo>
                      <a:pt x="275" y="1038"/>
                    </a:lnTo>
                    <a:lnTo>
                      <a:pt x="277" y="1042"/>
                    </a:lnTo>
                    <a:lnTo>
                      <a:pt x="264" y="1028"/>
                    </a:lnTo>
                    <a:cubicBezTo>
                      <a:pt x="261" y="1026"/>
                      <a:pt x="260" y="1022"/>
                      <a:pt x="263" y="1018"/>
                    </a:cubicBezTo>
                    <a:lnTo>
                      <a:pt x="268" y="1010"/>
                    </a:lnTo>
                    <a:cubicBezTo>
                      <a:pt x="270" y="1008"/>
                      <a:pt x="273" y="1006"/>
                      <a:pt x="276" y="1007"/>
                    </a:cubicBezTo>
                    <a:lnTo>
                      <a:pt x="305" y="1012"/>
                    </a:lnTo>
                    <a:lnTo>
                      <a:pt x="299" y="1014"/>
                    </a:lnTo>
                    <a:lnTo>
                      <a:pt x="317" y="998"/>
                    </a:lnTo>
                    <a:lnTo>
                      <a:pt x="320" y="1012"/>
                    </a:lnTo>
                    <a:lnTo>
                      <a:pt x="306" y="1006"/>
                    </a:lnTo>
                    <a:cubicBezTo>
                      <a:pt x="304" y="1005"/>
                      <a:pt x="302" y="1004"/>
                      <a:pt x="302" y="1001"/>
                    </a:cubicBezTo>
                    <a:lnTo>
                      <a:pt x="299" y="993"/>
                    </a:lnTo>
                    <a:lnTo>
                      <a:pt x="306" y="999"/>
                    </a:lnTo>
                    <a:lnTo>
                      <a:pt x="279" y="996"/>
                    </a:lnTo>
                    <a:cubicBezTo>
                      <a:pt x="277" y="996"/>
                      <a:pt x="275" y="995"/>
                      <a:pt x="273" y="993"/>
                    </a:cubicBezTo>
                    <a:cubicBezTo>
                      <a:pt x="272" y="991"/>
                      <a:pt x="272" y="989"/>
                      <a:pt x="272" y="987"/>
                    </a:cubicBezTo>
                    <a:lnTo>
                      <a:pt x="275" y="973"/>
                    </a:lnTo>
                    <a:lnTo>
                      <a:pt x="280" y="982"/>
                    </a:lnTo>
                    <a:lnTo>
                      <a:pt x="258" y="974"/>
                    </a:lnTo>
                    <a:cubicBezTo>
                      <a:pt x="257" y="974"/>
                      <a:pt x="255" y="972"/>
                      <a:pt x="254" y="970"/>
                    </a:cubicBezTo>
                    <a:lnTo>
                      <a:pt x="243" y="949"/>
                    </a:lnTo>
                    <a:lnTo>
                      <a:pt x="248" y="953"/>
                    </a:lnTo>
                    <a:lnTo>
                      <a:pt x="232" y="948"/>
                    </a:lnTo>
                    <a:cubicBezTo>
                      <a:pt x="230" y="947"/>
                      <a:pt x="228" y="946"/>
                      <a:pt x="227" y="944"/>
                    </a:cubicBezTo>
                    <a:cubicBezTo>
                      <a:pt x="226" y="942"/>
                      <a:pt x="226" y="939"/>
                      <a:pt x="227" y="937"/>
                    </a:cubicBezTo>
                    <a:lnTo>
                      <a:pt x="233" y="924"/>
                    </a:lnTo>
                    <a:lnTo>
                      <a:pt x="234" y="933"/>
                    </a:lnTo>
                    <a:lnTo>
                      <a:pt x="224" y="922"/>
                    </a:lnTo>
                    <a:cubicBezTo>
                      <a:pt x="222" y="920"/>
                      <a:pt x="221" y="917"/>
                      <a:pt x="222" y="915"/>
                    </a:cubicBezTo>
                    <a:lnTo>
                      <a:pt x="224" y="901"/>
                    </a:lnTo>
                    <a:lnTo>
                      <a:pt x="228" y="910"/>
                    </a:lnTo>
                    <a:lnTo>
                      <a:pt x="201" y="894"/>
                    </a:lnTo>
                    <a:lnTo>
                      <a:pt x="208" y="895"/>
                    </a:lnTo>
                    <a:lnTo>
                      <a:pt x="178" y="903"/>
                    </a:lnTo>
                    <a:cubicBezTo>
                      <a:pt x="175" y="904"/>
                      <a:pt x="171" y="902"/>
                      <a:pt x="169" y="899"/>
                    </a:cubicBezTo>
                    <a:lnTo>
                      <a:pt x="164" y="888"/>
                    </a:lnTo>
                    <a:lnTo>
                      <a:pt x="171" y="892"/>
                    </a:lnTo>
                    <a:lnTo>
                      <a:pt x="147" y="892"/>
                    </a:lnTo>
                    <a:cubicBezTo>
                      <a:pt x="146" y="892"/>
                      <a:pt x="144" y="892"/>
                      <a:pt x="143" y="892"/>
                    </a:cubicBezTo>
                    <a:lnTo>
                      <a:pt x="122" y="881"/>
                    </a:lnTo>
                    <a:cubicBezTo>
                      <a:pt x="119" y="879"/>
                      <a:pt x="118" y="877"/>
                      <a:pt x="118" y="874"/>
                    </a:cubicBezTo>
                    <a:lnTo>
                      <a:pt x="118" y="868"/>
                    </a:lnTo>
                    <a:lnTo>
                      <a:pt x="119" y="873"/>
                    </a:lnTo>
                    <a:lnTo>
                      <a:pt x="103" y="849"/>
                    </a:lnTo>
                    <a:lnTo>
                      <a:pt x="106" y="852"/>
                    </a:lnTo>
                    <a:lnTo>
                      <a:pt x="95" y="846"/>
                    </a:lnTo>
                    <a:cubicBezTo>
                      <a:pt x="92" y="845"/>
                      <a:pt x="91" y="841"/>
                      <a:pt x="91" y="838"/>
                    </a:cubicBezTo>
                    <a:lnTo>
                      <a:pt x="94" y="819"/>
                    </a:lnTo>
                    <a:lnTo>
                      <a:pt x="98" y="827"/>
                    </a:lnTo>
                    <a:lnTo>
                      <a:pt x="79" y="817"/>
                    </a:lnTo>
                    <a:cubicBezTo>
                      <a:pt x="76" y="815"/>
                      <a:pt x="74" y="812"/>
                      <a:pt x="75" y="808"/>
                    </a:cubicBezTo>
                    <a:lnTo>
                      <a:pt x="78" y="795"/>
                    </a:lnTo>
                    <a:cubicBezTo>
                      <a:pt x="78" y="792"/>
                      <a:pt x="81" y="789"/>
                      <a:pt x="84" y="789"/>
                    </a:cubicBezTo>
                    <a:lnTo>
                      <a:pt x="94" y="786"/>
                    </a:lnTo>
                    <a:lnTo>
                      <a:pt x="91" y="799"/>
                    </a:lnTo>
                    <a:lnTo>
                      <a:pt x="75" y="784"/>
                    </a:lnTo>
                    <a:cubicBezTo>
                      <a:pt x="74" y="782"/>
                      <a:pt x="73" y="781"/>
                      <a:pt x="72" y="779"/>
                    </a:cubicBezTo>
                    <a:lnTo>
                      <a:pt x="67" y="750"/>
                    </a:lnTo>
                    <a:cubicBezTo>
                      <a:pt x="67" y="748"/>
                      <a:pt x="67" y="747"/>
                      <a:pt x="68" y="745"/>
                    </a:cubicBezTo>
                    <a:lnTo>
                      <a:pt x="78" y="724"/>
                    </a:lnTo>
                    <a:cubicBezTo>
                      <a:pt x="80" y="721"/>
                      <a:pt x="83" y="719"/>
                      <a:pt x="86" y="719"/>
                    </a:cubicBezTo>
                    <a:lnTo>
                      <a:pt x="94" y="719"/>
                    </a:lnTo>
                    <a:lnTo>
                      <a:pt x="87" y="732"/>
                    </a:lnTo>
                    <a:lnTo>
                      <a:pt x="82" y="724"/>
                    </a:lnTo>
                    <a:cubicBezTo>
                      <a:pt x="81" y="722"/>
                      <a:pt x="80" y="721"/>
                      <a:pt x="80" y="719"/>
                    </a:cubicBezTo>
                    <a:lnTo>
                      <a:pt x="80" y="701"/>
                    </a:lnTo>
                    <a:cubicBezTo>
                      <a:pt x="80" y="697"/>
                      <a:pt x="82" y="694"/>
                      <a:pt x="85" y="693"/>
                    </a:cubicBezTo>
                    <a:cubicBezTo>
                      <a:pt x="88" y="692"/>
                      <a:pt x="92" y="693"/>
                      <a:pt x="94" y="695"/>
                    </a:cubicBezTo>
                    <a:lnTo>
                      <a:pt x="105" y="706"/>
                    </a:lnTo>
                    <a:lnTo>
                      <a:pt x="91" y="710"/>
                    </a:lnTo>
                    <a:lnTo>
                      <a:pt x="94" y="696"/>
                    </a:lnTo>
                    <a:cubicBezTo>
                      <a:pt x="94" y="694"/>
                      <a:pt x="96" y="692"/>
                      <a:pt x="98" y="691"/>
                    </a:cubicBezTo>
                    <a:cubicBezTo>
                      <a:pt x="100" y="690"/>
                      <a:pt x="103" y="690"/>
                      <a:pt x="105" y="691"/>
                    </a:cubicBezTo>
                    <a:lnTo>
                      <a:pt x="116" y="696"/>
                    </a:lnTo>
                    <a:lnTo>
                      <a:pt x="107" y="697"/>
                    </a:lnTo>
                    <a:lnTo>
                      <a:pt x="121" y="686"/>
                    </a:lnTo>
                    <a:cubicBezTo>
                      <a:pt x="122" y="685"/>
                      <a:pt x="125" y="684"/>
                      <a:pt x="127" y="685"/>
                    </a:cubicBezTo>
                    <a:lnTo>
                      <a:pt x="161" y="690"/>
                    </a:lnTo>
                    <a:lnTo>
                      <a:pt x="154" y="692"/>
                    </a:lnTo>
                    <a:lnTo>
                      <a:pt x="157" y="690"/>
                    </a:lnTo>
                    <a:lnTo>
                      <a:pt x="161" y="703"/>
                    </a:lnTo>
                    <a:lnTo>
                      <a:pt x="97" y="684"/>
                    </a:lnTo>
                    <a:cubicBezTo>
                      <a:pt x="95" y="684"/>
                      <a:pt x="93" y="683"/>
                      <a:pt x="92" y="681"/>
                    </a:cubicBezTo>
                    <a:lnTo>
                      <a:pt x="87" y="673"/>
                    </a:lnTo>
                    <a:cubicBezTo>
                      <a:pt x="85" y="670"/>
                      <a:pt x="85" y="667"/>
                      <a:pt x="87" y="664"/>
                    </a:cubicBezTo>
                    <a:cubicBezTo>
                      <a:pt x="89" y="661"/>
                      <a:pt x="93" y="660"/>
                      <a:pt x="96" y="661"/>
                    </a:cubicBezTo>
                    <a:lnTo>
                      <a:pt x="104" y="664"/>
                    </a:lnTo>
                    <a:lnTo>
                      <a:pt x="96" y="677"/>
                    </a:lnTo>
                    <a:lnTo>
                      <a:pt x="91" y="672"/>
                    </a:lnTo>
                    <a:cubicBezTo>
                      <a:pt x="88" y="669"/>
                      <a:pt x="88" y="666"/>
                      <a:pt x="89" y="662"/>
                    </a:cubicBezTo>
                    <a:lnTo>
                      <a:pt x="92" y="657"/>
                    </a:lnTo>
                    <a:lnTo>
                      <a:pt x="101" y="668"/>
                    </a:lnTo>
                    <a:lnTo>
                      <a:pt x="75" y="676"/>
                    </a:lnTo>
                    <a:cubicBezTo>
                      <a:pt x="71" y="677"/>
                      <a:pt x="67" y="676"/>
                      <a:pt x="65" y="673"/>
                    </a:cubicBezTo>
                    <a:cubicBezTo>
                      <a:pt x="64" y="669"/>
                      <a:pt x="64" y="665"/>
                      <a:pt x="67" y="663"/>
                    </a:cubicBezTo>
                    <a:lnTo>
                      <a:pt x="165" y="572"/>
                    </a:lnTo>
                    <a:lnTo>
                      <a:pt x="163" y="575"/>
                    </a:lnTo>
                    <a:lnTo>
                      <a:pt x="171" y="556"/>
                    </a:lnTo>
                    <a:lnTo>
                      <a:pt x="174" y="566"/>
                    </a:lnTo>
                    <a:lnTo>
                      <a:pt x="158" y="552"/>
                    </a:lnTo>
                    <a:lnTo>
                      <a:pt x="159" y="553"/>
                    </a:lnTo>
                    <a:lnTo>
                      <a:pt x="111" y="529"/>
                    </a:lnTo>
                    <a:cubicBezTo>
                      <a:pt x="109" y="528"/>
                      <a:pt x="107" y="526"/>
                      <a:pt x="107" y="523"/>
                    </a:cubicBezTo>
                    <a:cubicBezTo>
                      <a:pt x="107" y="521"/>
                      <a:pt x="108" y="518"/>
                      <a:pt x="110" y="516"/>
                    </a:cubicBezTo>
                    <a:lnTo>
                      <a:pt x="128" y="500"/>
                    </a:lnTo>
                    <a:lnTo>
                      <a:pt x="126" y="509"/>
                    </a:lnTo>
                    <a:lnTo>
                      <a:pt x="123" y="501"/>
                    </a:lnTo>
                    <a:lnTo>
                      <a:pt x="128" y="506"/>
                    </a:lnTo>
                    <a:lnTo>
                      <a:pt x="107" y="498"/>
                    </a:lnTo>
                    <a:cubicBezTo>
                      <a:pt x="106" y="497"/>
                      <a:pt x="105" y="497"/>
                      <a:pt x="104" y="496"/>
                    </a:cubicBezTo>
                    <a:lnTo>
                      <a:pt x="99" y="491"/>
                    </a:lnTo>
                    <a:cubicBezTo>
                      <a:pt x="97" y="489"/>
                      <a:pt x="96" y="487"/>
                      <a:pt x="96" y="484"/>
                    </a:cubicBezTo>
                    <a:cubicBezTo>
                      <a:pt x="97" y="482"/>
                      <a:pt x="98" y="480"/>
                      <a:pt x="100" y="478"/>
                    </a:cubicBezTo>
                    <a:lnTo>
                      <a:pt x="108" y="473"/>
                    </a:lnTo>
                    <a:lnTo>
                      <a:pt x="107" y="485"/>
                    </a:lnTo>
                    <a:lnTo>
                      <a:pt x="104" y="483"/>
                    </a:lnTo>
                    <a:lnTo>
                      <a:pt x="106" y="484"/>
                    </a:lnTo>
                    <a:lnTo>
                      <a:pt x="88" y="476"/>
                    </a:lnTo>
                    <a:cubicBezTo>
                      <a:pt x="86" y="476"/>
                      <a:pt x="85" y="474"/>
                      <a:pt x="84" y="473"/>
                    </a:cubicBezTo>
                    <a:lnTo>
                      <a:pt x="81" y="467"/>
                    </a:lnTo>
                    <a:cubicBezTo>
                      <a:pt x="80" y="465"/>
                      <a:pt x="80" y="463"/>
                      <a:pt x="81" y="461"/>
                    </a:cubicBezTo>
                    <a:cubicBezTo>
                      <a:pt x="82" y="459"/>
                      <a:pt x="84" y="457"/>
                      <a:pt x="86" y="456"/>
                    </a:cubicBezTo>
                    <a:lnTo>
                      <a:pt x="94" y="453"/>
                    </a:lnTo>
                    <a:lnTo>
                      <a:pt x="93" y="468"/>
                    </a:lnTo>
                    <a:lnTo>
                      <a:pt x="82" y="463"/>
                    </a:lnTo>
                    <a:cubicBezTo>
                      <a:pt x="79" y="461"/>
                      <a:pt x="77" y="458"/>
                      <a:pt x="78" y="455"/>
                    </a:cubicBezTo>
                    <a:lnTo>
                      <a:pt x="80" y="433"/>
                    </a:lnTo>
                    <a:cubicBezTo>
                      <a:pt x="81" y="429"/>
                      <a:pt x="84" y="426"/>
                      <a:pt x="88" y="426"/>
                    </a:cubicBezTo>
                    <a:lnTo>
                      <a:pt x="99" y="426"/>
                    </a:lnTo>
                    <a:lnTo>
                      <a:pt x="92" y="439"/>
                    </a:lnTo>
                    <a:lnTo>
                      <a:pt x="79" y="420"/>
                    </a:lnTo>
                    <a:lnTo>
                      <a:pt x="80" y="422"/>
                    </a:lnTo>
                    <a:lnTo>
                      <a:pt x="43" y="387"/>
                    </a:lnTo>
                    <a:cubicBezTo>
                      <a:pt x="40" y="384"/>
                      <a:pt x="40" y="380"/>
                      <a:pt x="42" y="376"/>
                    </a:cubicBezTo>
                    <a:lnTo>
                      <a:pt x="69" y="342"/>
                    </a:lnTo>
                    <a:lnTo>
                      <a:pt x="71" y="354"/>
                    </a:lnTo>
                    <a:lnTo>
                      <a:pt x="42" y="338"/>
                    </a:lnTo>
                    <a:lnTo>
                      <a:pt x="44" y="338"/>
                    </a:lnTo>
                    <a:lnTo>
                      <a:pt x="22" y="333"/>
                    </a:lnTo>
                    <a:cubicBezTo>
                      <a:pt x="21" y="333"/>
                      <a:pt x="19" y="331"/>
                      <a:pt x="18" y="330"/>
                    </a:cubicBezTo>
                    <a:lnTo>
                      <a:pt x="7" y="314"/>
                    </a:lnTo>
                    <a:cubicBezTo>
                      <a:pt x="5" y="311"/>
                      <a:pt x="5" y="308"/>
                      <a:pt x="7" y="305"/>
                    </a:cubicBezTo>
                    <a:lnTo>
                      <a:pt x="15" y="292"/>
                    </a:lnTo>
                    <a:lnTo>
                      <a:pt x="20" y="304"/>
                    </a:lnTo>
                    <a:lnTo>
                      <a:pt x="7" y="301"/>
                    </a:lnTo>
                    <a:cubicBezTo>
                      <a:pt x="3" y="300"/>
                      <a:pt x="1" y="297"/>
                      <a:pt x="0" y="294"/>
                    </a:cubicBezTo>
                    <a:cubicBezTo>
                      <a:pt x="0" y="290"/>
                      <a:pt x="2" y="287"/>
                      <a:pt x="6" y="286"/>
                    </a:cubicBezTo>
                    <a:lnTo>
                      <a:pt x="22" y="280"/>
                    </a:lnTo>
                    <a:lnTo>
                      <a:pt x="30" y="278"/>
                    </a:lnTo>
                    <a:lnTo>
                      <a:pt x="24" y="285"/>
                    </a:lnTo>
                    <a:lnTo>
                      <a:pt x="24" y="277"/>
                    </a:lnTo>
                    <a:cubicBezTo>
                      <a:pt x="24" y="274"/>
                      <a:pt x="27" y="271"/>
                      <a:pt x="30" y="270"/>
                    </a:cubicBezTo>
                    <a:lnTo>
                      <a:pt x="54" y="262"/>
                    </a:lnTo>
                    <a:lnTo>
                      <a:pt x="48" y="269"/>
                    </a:lnTo>
                    <a:lnTo>
                      <a:pt x="48" y="264"/>
                    </a:lnTo>
                    <a:cubicBezTo>
                      <a:pt x="48" y="262"/>
                      <a:pt x="49" y="260"/>
                      <a:pt x="51" y="258"/>
                    </a:cubicBezTo>
                    <a:cubicBezTo>
                      <a:pt x="53" y="257"/>
                      <a:pt x="55" y="256"/>
                      <a:pt x="57" y="256"/>
                    </a:cubicBezTo>
                    <a:lnTo>
                      <a:pt x="81" y="259"/>
                    </a:lnTo>
                    <a:lnTo>
                      <a:pt x="73" y="269"/>
                    </a:lnTo>
                    <a:lnTo>
                      <a:pt x="70" y="261"/>
                    </a:lnTo>
                    <a:cubicBezTo>
                      <a:pt x="69" y="259"/>
                      <a:pt x="70" y="256"/>
                      <a:pt x="71" y="254"/>
                    </a:cubicBezTo>
                    <a:cubicBezTo>
                      <a:pt x="73" y="252"/>
                      <a:pt x="76" y="250"/>
                      <a:pt x="78" y="251"/>
                    </a:cubicBezTo>
                    <a:lnTo>
                      <a:pt x="108" y="253"/>
                    </a:lnTo>
                    <a:lnTo>
                      <a:pt x="100" y="265"/>
                    </a:lnTo>
                    <a:lnTo>
                      <a:pt x="97" y="260"/>
                    </a:lnTo>
                    <a:cubicBezTo>
                      <a:pt x="96" y="257"/>
                      <a:pt x="96" y="253"/>
                      <a:pt x="98" y="251"/>
                    </a:cubicBezTo>
                    <a:cubicBezTo>
                      <a:pt x="100" y="249"/>
                      <a:pt x="103" y="248"/>
                      <a:pt x="106" y="248"/>
                    </a:cubicBezTo>
                    <a:lnTo>
                      <a:pt x="117" y="251"/>
                    </a:lnTo>
                    <a:lnTo>
                      <a:pt x="108" y="263"/>
                    </a:lnTo>
                    <a:lnTo>
                      <a:pt x="103" y="255"/>
                    </a:lnTo>
                    <a:cubicBezTo>
                      <a:pt x="102" y="254"/>
                      <a:pt x="102" y="252"/>
                      <a:pt x="102" y="251"/>
                    </a:cubicBezTo>
                    <a:lnTo>
                      <a:pt x="102" y="248"/>
                    </a:lnTo>
                    <a:cubicBezTo>
                      <a:pt x="102" y="246"/>
                      <a:pt x="103" y="243"/>
                      <a:pt x="105" y="242"/>
                    </a:cubicBezTo>
                    <a:cubicBezTo>
                      <a:pt x="107" y="240"/>
                      <a:pt x="109" y="240"/>
                      <a:pt x="112" y="240"/>
                    </a:cubicBezTo>
                    <a:lnTo>
                      <a:pt x="152" y="251"/>
                    </a:lnTo>
                    <a:cubicBezTo>
                      <a:pt x="154" y="252"/>
                      <a:pt x="156" y="253"/>
                      <a:pt x="157" y="256"/>
                    </a:cubicBezTo>
                    <a:cubicBezTo>
                      <a:pt x="158" y="258"/>
                      <a:pt x="158" y="261"/>
                      <a:pt x="156" y="263"/>
                    </a:cubicBezTo>
                    <a:lnTo>
                      <a:pt x="151" y="271"/>
                    </a:lnTo>
                    <a:cubicBezTo>
                      <a:pt x="149" y="274"/>
                      <a:pt x="146" y="275"/>
                      <a:pt x="143" y="275"/>
                    </a:cubicBezTo>
                    <a:lnTo>
                      <a:pt x="114" y="272"/>
                    </a:lnTo>
                    <a:lnTo>
                      <a:pt x="117" y="256"/>
                    </a:lnTo>
                    <a:lnTo>
                      <a:pt x="136" y="262"/>
                    </a:lnTo>
                    <a:cubicBezTo>
                      <a:pt x="139" y="263"/>
                      <a:pt x="141" y="266"/>
                      <a:pt x="142" y="269"/>
                    </a:cubicBezTo>
                    <a:cubicBezTo>
                      <a:pt x="142" y="273"/>
                      <a:pt x="139" y="276"/>
                      <a:pt x="136" y="277"/>
                    </a:cubicBezTo>
                    <a:lnTo>
                      <a:pt x="128" y="280"/>
                    </a:lnTo>
                    <a:lnTo>
                      <a:pt x="126" y="264"/>
                    </a:lnTo>
                    <a:lnTo>
                      <a:pt x="152" y="264"/>
                    </a:lnTo>
                    <a:cubicBezTo>
                      <a:pt x="155" y="264"/>
                      <a:pt x="158" y="266"/>
                      <a:pt x="160" y="269"/>
                    </a:cubicBezTo>
                    <a:cubicBezTo>
                      <a:pt x="161" y="272"/>
                      <a:pt x="160" y="275"/>
                      <a:pt x="158" y="278"/>
                    </a:cubicBezTo>
                    <a:lnTo>
                      <a:pt x="153" y="283"/>
                    </a:lnTo>
                    <a:lnTo>
                      <a:pt x="145" y="270"/>
                    </a:lnTo>
                    <a:lnTo>
                      <a:pt x="163" y="264"/>
                    </a:lnTo>
                    <a:cubicBezTo>
                      <a:pt x="167" y="263"/>
                      <a:pt x="170" y="265"/>
                      <a:pt x="172" y="267"/>
                    </a:cubicBezTo>
                    <a:cubicBezTo>
                      <a:pt x="174" y="270"/>
                      <a:pt x="174" y="274"/>
                      <a:pt x="172" y="276"/>
                    </a:cubicBezTo>
                    <a:lnTo>
                      <a:pt x="167" y="284"/>
                    </a:lnTo>
                    <a:lnTo>
                      <a:pt x="163" y="272"/>
                    </a:lnTo>
                    <a:lnTo>
                      <a:pt x="171" y="275"/>
                    </a:lnTo>
                    <a:lnTo>
                      <a:pt x="168" y="275"/>
                    </a:lnTo>
                    <a:lnTo>
                      <a:pt x="171" y="275"/>
                    </a:lnTo>
                    <a:cubicBezTo>
                      <a:pt x="174" y="275"/>
                      <a:pt x="178" y="277"/>
                      <a:pt x="179" y="281"/>
                    </a:cubicBezTo>
                    <a:cubicBezTo>
                      <a:pt x="179" y="284"/>
                      <a:pt x="178" y="288"/>
                      <a:pt x="175" y="290"/>
                    </a:cubicBezTo>
                    <a:lnTo>
                      <a:pt x="162" y="298"/>
                    </a:lnTo>
                    <a:lnTo>
                      <a:pt x="154" y="284"/>
                    </a:lnTo>
                    <a:lnTo>
                      <a:pt x="165" y="278"/>
                    </a:lnTo>
                    <a:lnTo>
                      <a:pt x="161" y="281"/>
                    </a:lnTo>
                    <a:lnTo>
                      <a:pt x="167" y="273"/>
                    </a:lnTo>
                    <a:cubicBezTo>
                      <a:pt x="168" y="271"/>
                      <a:pt x="171" y="269"/>
                      <a:pt x="174" y="269"/>
                    </a:cubicBezTo>
                    <a:lnTo>
                      <a:pt x="251" y="275"/>
                    </a:lnTo>
                    <a:cubicBezTo>
                      <a:pt x="252" y="275"/>
                      <a:pt x="252" y="275"/>
                      <a:pt x="253" y="275"/>
                    </a:cubicBezTo>
                    <a:lnTo>
                      <a:pt x="320" y="296"/>
                    </a:lnTo>
                    <a:cubicBezTo>
                      <a:pt x="320" y="297"/>
                      <a:pt x="321" y="297"/>
                      <a:pt x="322" y="297"/>
                    </a:cubicBezTo>
                    <a:lnTo>
                      <a:pt x="346" y="313"/>
                    </a:lnTo>
                    <a:lnTo>
                      <a:pt x="343" y="312"/>
                    </a:lnTo>
                    <a:lnTo>
                      <a:pt x="386" y="323"/>
                    </a:lnTo>
                    <a:lnTo>
                      <a:pt x="396" y="325"/>
                    </a:lnTo>
                    <a:lnTo>
                      <a:pt x="389" y="339"/>
                    </a:lnTo>
                    <a:lnTo>
                      <a:pt x="383" y="334"/>
                    </a:lnTo>
                    <a:cubicBezTo>
                      <a:pt x="381" y="331"/>
                      <a:pt x="380" y="326"/>
                      <a:pt x="383" y="323"/>
                    </a:cubicBezTo>
                    <a:cubicBezTo>
                      <a:pt x="385" y="320"/>
                      <a:pt x="389" y="319"/>
                      <a:pt x="393" y="321"/>
                    </a:cubicBezTo>
                    <a:lnTo>
                      <a:pt x="422" y="337"/>
                    </a:lnTo>
                    <a:lnTo>
                      <a:pt x="421" y="336"/>
                    </a:lnTo>
                    <a:lnTo>
                      <a:pt x="439" y="342"/>
                    </a:lnTo>
                    <a:cubicBezTo>
                      <a:pt x="441" y="342"/>
                      <a:pt x="443" y="343"/>
                      <a:pt x="444" y="345"/>
                    </a:cubicBezTo>
                    <a:lnTo>
                      <a:pt x="454" y="361"/>
                    </a:lnTo>
                    <a:lnTo>
                      <a:pt x="451" y="358"/>
                    </a:lnTo>
                    <a:lnTo>
                      <a:pt x="462" y="363"/>
                    </a:lnTo>
                    <a:cubicBezTo>
                      <a:pt x="465" y="365"/>
                      <a:pt x="467" y="368"/>
                      <a:pt x="466" y="372"/>
                    </a:cubicBezTo>
                    <a:lnTo>
                      <a:pt x="463" y="388"/>
                    </a:lnTo>
                    <a:cubicBezTo>
                      <a:pt x="463" y="390"/>
                      <a:pt x="462" y="392"/>
                      <a:pt x="460" y="393"/>
                    </a:cubicBezTo>
                    <a:lnTo>
                      <a:pt x="431" y="414"/>
                    </a:lnTo>
                    <a:cubicBezTo>
                      <a:pt x="430" y="415"/>
                      <a:pt x="429" y="415"/>
                      <a:pt x="428" y="416"/>
                    </a:cubicBezTo>
                    <a:lnTo>
                      <a:pt x="383" y="426"/>
                    </a:lnTo>
                    <a:cubicBezTo>
                      <a:pt x="382" y="426"/>
                      <a:pt x="381" y="427"/>
                      <a:pt x="380" y="426"/>
                    </a:cubicBezTo>
                    <a:lnTo>
                      <a:pt x="271" y="413"/>
                    </a:lnTo>
                    <a:cubicBezTo>
                      <a:pt x="270" y="413"/>
                      <a:pt x="270" y="413"/>
                      <a:pt x="269" y="413"/>
                    </a:cubicBezTo>
                    <a:lnTo>
                      <a:pt x="242" y="402"/>
                    </a:lnTo>
                    <a:lnTo>
                      <a:pt x="247" y="402"/>
                    </a:lnTo>
                    <a:lnTo>
                      <a:pt x="237" y="405"/>
                    </a:lnTo>
                    <a:cubicBezTo>
                      <a:pt x="235" y="405"/>
                      <a:pt x="234" y="405"/>
                      <a:pt x="232" y="405"/>
                    </a:cubicBezTo>
                    <a:lnTo>
                      <a:pt x="200" y="394"/>
                    </a:lnTo>
                    <a:lnTo>
                      <a:pt x="203" y="395"/>
                    </a:lnTo>
                    <a:lnTo>
                      <a:pt x="192" y="395"/>
                    </a:lnTo>
                    <a:cubicBezTo>
                      <a:pt x="191" y="395"/>
                      <a:pt x="189" y="394"/>
                      <a:pt x="188" y="393"/>
                    </a:cubicBezTo>
                    <a:lnTo>
                      <a:pt x="164" y="377"/>
                    </a:lnTo>
                    <a:lnTo>
                      <a:pt x="168" y="379"/>
                    </a:lnTo>
                    <a:lnTo>
                      <a:pt x="142" y="379"/>
                    </a:lnTo>
                    <a:cubicBezTo>
                      <a:pt x="131" y="379"/>
                      <a:pt x="131" y="363"/>
                      <a:pt x="142" y="363"/>
                    </a:cubicBezTo>
                    <a:lnTo>
                      <a:pt x="155" y="363"/>
                    </a:lnTo>
                    <a:cubicBezTo>
                      <a:pt x="157" y="363"/>
                      <a:pt x="158" y="363"/>
                      <a:pt x="160" y="364"/>
                    </a:cubicBezTo>
                    <a:lnTo>
                      <a:pt x="184" y="383"/>
                    </a:lnTo>
                    <a:cubicBezTo>
                      <a:pt x="186" y="385"/>
                      <a:pt x="187" y="389"/>
                      <a:pt x="186" y="392"/>
                    </a:cubicBezTo>
                    <a:cubicBezTo>
                      <a:pt x="185" y="395"/>
                      <a:pt x="182" y="397"/>
                      <a:pt x="179" y="397"/>
                    </a:cubicBezTo>
                    <a:lnTo>
                      <a:pt x="176" y="397"/>
                    </a:lnTo>
                    <a:lnTo>
                      <a:pt x="178" y="381"/>
                    </a:lnTo>
                    <a:lnTo>
                      <a:pt x="199" y="387"/>
                    </a:lnTo>
                    <a:cubicBezTo>
                      <a:pt x="203" y="388"/>
                      <a:pt x="206" y="391"/>
                      <a:pt x="205" y="395"/>
                    </a:cubicBezTo>
                    <a:cubicBezTo>
                      <a:pt x="205" y="399"/>
                      <a:pt x="202" y="402"/>
                      <a:pt x="199" y="402"/>
                    </a:cubicBezTo>
                    <a:lnTo>
                      <a:pt x="180" y="405"/>
                    </a:lnTo>
                    <a:lnTo>
                      <a:pt x="179" y="389"/>
                    </a:lnTo>
                    <a:lnTo>
                      <a:pt x="200" y="389"/>
                    </a:lnTo>
                    <a:lnTo>
                      <a:pt x="211" y="389"/>
                    </a:lnTo>
                    <a:lnTo>
                      <a:pt x="211" y="405"/>
                    </a:lnTo>
                    <a:lnTo>
                      <a:pt x="187" y="405"/>
                    </a:lnTo>
                    <a:lnTo>
                      <a:pt x="188" y="389"/>
                    </a:lnTo>
                    <a:lnTo>
                      <a:pt x="209" y="392"/>
                    </a:lnTo>
                    <a:cubicBezTo>
                      <a:pt x="212" y="392"/>
                      <a:pt x="215" y="394"/>
                      <a:pt x="216" y="397"/>
                    </a:cubicBezTo>
                    <a:cubicBezTo>
                      <a:pt x="217" y="400"/>
                      <a:pt x="216" y="403"/>
                      <a:pt x="214" y="405"/>
                    </a:cubicBezTo>
                    <a:lnTo>
                      <a:pt x="206" y="413"/>
                    </a:lnTo>
                    <a:lnTo>
                      <a:pt x="201" y="400"/>
                    </a:lnTo>
                    <a:lnTo>
                      <a:pt x="227" y="402"/>
                    </a:lnTo>
                    <a:cubicBezTo>
                      <a:pt x="228" y="403"/>
                      <a:pt x="229" y="403"/>
                      <a:pt x="230" y="403"/>
                    </a:cubicBezTo>
                    <a:lnTo>
                      <a:pt x="259" y="416"/>
                    </a:lnTo>
                    <a:cubicBezTo>
                      <a:pt x="260" y="417"/>
                      <a:pt x="261" y="417"/>
                      <a:pt x="262" y="418"/>
                    </a:cubicBezTo>
                    <a:lnTo>
                      <a:pt x="270" y="426"/>
                    </a:lnTo>
                    <a:cubicBezTo>
                      <a:pt x="272" y="429"/>
                      <a:pt x="273" y="433"/>
                      <a:pt x="271" y="436"/>
                    </a:cubicBezTo>
                    <a:cubicBezTo>
                      <a:pt x="269" y="439"/>
                      <a:pt x="266" y="440"/>
                      <a:pt x="262" y="440"/>
                    </a:cubicBezTo>
                    <a:lnTo>
                      <a:pt x="251" y="437"/>
                    </a:lnTo>
                    <a:lnTo>
                      <a:pt x="261" y="428"/>
                    </a:lnTo>
                    <a:lnTo>
                      <a:pt x="264" y="444"/>
                    </a:lnTo>
                    <a:cubicBezTo>
                      <a:pt x="264" y="447"/>
                      <a:pt x="263" y="451"/>
                      <a:pt x="260" y="452"/>
                    </a:cubicBezTo>
                    <a:lnTo>
                      <a:pt x="249" y="458"/>
                    </a:lnTo>
                    <a:lnTo>
                      <a:pt x="250" y="444"/>
                    </a:lnTo>
                    <a:lnTo>
                      <a:pt x="277" y="465"/>
                    </a:lnTo>
                    <a:cubicBezTo>
                      <a:pt x="278" y="466"/>
                      <a:pt x="279" y="468"/>
                      <a:pt x="280" y="469"/>
                    </a:cubicBezTo>
                    <a:lnTo>
                      <a:pt x="282" y="477"/>
                    </a:lnTo>
                    <a:cubicBezTo>
                      <a:pt x="283" y="479"/>
                      <a:pt x="283" y="481"/>
                      <a:pt x="282" y="483"/>
                    </a:cubicBezTo>
                    <a:lnTo>
                      <a:pt x="279" y="489"/>
                    </a:lnTo>
                    <a:lnTo>
                      <a:pt x="276" y="478"/>
                    </a:lnTo>
                    <a:lnTo>
                      <a:pt x="281" y="481"/>
                    </a:lnTo>
                    <a:lnTo>
                      <a:pt x="279" y="480"/>
                    </a:lnTo>
                    <a:lnTo>
                      <a:pt x="322" y="491"/>
                    </a:lnTo>
                    <a:cubicBezTo>
                      <a:pt x="323" y="491"/>
                      <a:pt x="324" y="492"/>
                      <a:pt x="326" y="493"/>
                    </a:cubicBezTo>
                    <a:lnTo>
                      <a:pt x="336" y="503"/>
                    </a:lnTo>
                    <a:lnTo>
                      <a:pt x="332" y="501"/>
                    </a:lnTo>
                    <a:lnTo>
                      <a:pt x="375" y="512"/>
                    </a:lnTo>
                    <a:lnTo>
                      <a:pt x="369" y="513"/>
                    </a:lnTo>
                    <a:lnTo>
                      <a:pt x="388" y="502"/>
                    </a:lnTo>
                    <a:lnTo>
                      <a:pt x="385" y="513"/>
                    </a:lnTo>
                    <a:lnTo>
                      <a:pt x="377" y="500"/>
                    </a:lnTo>
                    <a:lnTo>
                      <a:pt x="383" y="504"/>
                    </a:lnTo>
                    <a:lnTo>
                      <a:pt x="354" y="501"/>
                    </a:lnTo>
                    <a:cubicBezTo>
                      <a:pt x="352" y="501"/>
                      <a:pt x="351" y="500"/>
                      <a:pt x="350" y="500"/>
                    </a:cubicBezTo>
                    <a:lnTo>
                      <a:pt x="326" y="484"/>
                    </a:lnTo>
                    <a:cubicBezTo>
                      <a:pt x="326" y="483"/>
                      <a:pt x="325" y="483"/>
                      <a:pt x="325" y="483"/>
                    </a:cubicBezTo>
                    <a:lnTo>
                      <a:pt x="317" y="475"/>
                    </a:lnTo>
                    <a:cubicBezTo>
                      <a:pt x="315" y="473"/>
                      <a:pt x="314" y="470"/>
                      <a:pt x="315" y="467"/>
                    </a:cubicBezTo>
                    <a:cubicBezTo>
                      <a:pt x="316" y="464"/>
                      <a:pt x="318" y="462"/>
                      <a:pt x="321" y="461"/>
                    </a:cubicBezTo>
                    <a:lnTo>
                      <a:pt x="334" y="459"/>
                    </a:lnTo>
                    <a:lnTo>
                      <a:pt x="328" y="469"/>
                    </a:lnTo>
                    <a:lnTo>
                      <a:pt x="326" y="461"/>
                    </a:lnTo>
                    <a:cubicBezTo>
                      <a:pt x="325" y="458"/>
                      <a:pt x="325" y="455"/>
                      <a:pt x="327" y="453"/>
                    </a:cubicBezTo>
                    <a:cubicBezTo>
                      <a:pt x="329" y="451"/>
                      <a:pt x="332" y="450"/>
                      <a:pt x="335" y="451"/>
                    </a:cubicBezTo>
                    <a:lnTo>
                      <a:pt x="393" y="464"/>
                    </a:lnTo>
                    <a:cubicBezTo>
                      <a:pt x="397" y="465"/>
                      <a:pt x="399" y="467"/>
                      <a:pt x="400" y="471"/>
                    </a:cubicBezTo>
                    <a:cubicBezTo>
                      <a:pt x="400" y="474"/>
                      <a:pt x="398" y="477"/>
                      <a:pt x="395" y="479"/>
                    </a:cubicBezTo>
                    <a:lnTo>
                      <a:pt x="385" y="484"/>
                    </a:lnTo>
                    <a:lnTo>
                      <a:pt x="389" y="477"/>
                    </a:lnTo>
                    <a:lnTo>
                      <a:pt x="389" y="482"/>
                    </a:lnTo>
                    <a:lnTo>
                      <a:pt x="377" y="475"/>
                    </a:lnTo>
                    <a:lnTo>
                      <a:pt x="393" y="467"/>
                    </a:lnTo>
                    <a:cubicBezTo>
                      <a:pt x="395" y="466"/>
                      <a:pt x="397" y="466"/>
                      <a:pt x="398" y="466"/>
                    </a:cubicBezTo>
                    <a:lnTo>
                      <a:pt x="467" y="477"/>
                    </a:lnTo>
                    <a:lnTo>
                      <a:pt x="459" y="489"/>
                    </a:lnTo>
                    <a:lnTo>
                      <a:pt x="451" y="473"/>
                    </a:lnTo>
                    <a:lnTo>
                      <a:pt x="454" y="476"/>
                    </a:lnTo>
                    <a:lnTo>
                      <a:pt x="422" y="457"/>
                    </a:lnTo>
                    <a:cubicBezTo>
                      <a:pt x="420" y="456"/>
                      <a:pt x="418" y="453"/>
                      <a:pt x="418" y="450"/>
                    </a:cubicBezTo>
                    <a:lnTo>
                      <a:pt x="418" y="437"/>
                    </a:lnTo>
                    <a:cubicBezTo>
                      <a:pt x="418" y="434"/>
                      <a:pt x="420" y="431"/>
                      <a:pt x="423" y="430"/>
                    </a:cubicBezTo>
                    <a:lnTo>
                      <a:pt x="471" y="408"/>
                    </a:lnTo>
                    <a:lnTo>
                      <a:pt x="469" y="410"/>
                    </a:lnTo>
                    <a:lnTo>
                      <a:pt x="487" y="391"/>
                    </a:lnTo>
                    <a:cubicBezTo>
                      <a:pt x="489" y="390"/>
                      <a:pt x="491" y="389"/>
                      <a:pt x="494" y="389"/>
                    </a:cubicBezTo>
                    <a:lnTo>
                      <a:pt x="534" y="395"/>
                    </a:lnTo>
                    <a:cubicBezTo>
                      <a:pt x="535" y="395"/>
                      <a:pt x="536" y="395"/>
                      <a:pt x="536" y="395"/>
                    </a:cubicBezTo>
                    <a:lnTo>
                      <a:pt x="552" y="403"/>
                    </a:lnTo>
                    <a:cubicBezTo>
                      <a:pt x="555" y="405"/>
                      <a:pt x="557" y="407"/>
                      <a:pt x="557" y="410"/>
                    </a:cubicBezTo>
                    <a:cubicBezTo>
                      <a:pt x="557" y="413"/>
                      <a:pt x="555" y="416"/>
                      <a:pt x="552" y="418"/>
                    </a:cubicBezTo>
                    <a:lnTo>
                      <a:pt x="542" y="423"/>
                    </a:lnTo>
                    <a:lnTo>
                      <a:pt x="544" y="410"/>
                    </a:lnTo>
                    <a:lnTo>
                      <a:pt x="546" y="413"/>
                    </a:lnTo>
                    <a:lnTo>
                      <a:pt x="544" y="411"/>
                    </a:lnTo>
                    <a:lnTo>
                      <a:pt x="550" y="414"/>
                    </a:lnTo>
                    <a:lnTo>
                      <a:pt x="539" y="425"/>
                    </a:lnTo>
                    <a:lnTo>
                      <a:pt x="536" y="419"/>
                    </a:lnTo>
                    <a:cubicBezTo>
                      <a:pt x="535" y="417"/>
                      <a:pt x="535" y="415"/>
                      <a:pt x="536" y="412"/>
                    </a:cubicBezTo>
                    <a:cubicBezTo>
                      <a:pt x="537" y="410"/>
                      <a:pt x="539" y="409"/>
                      <a:pt x="541" y="408"/>
                    </a:cubicBezTo>
                    <a:lnTo>
                      <a:pt x="552" y="405"/>
                    </a:lnTo>
                    <a:cubicBezTo>
                      <a:pt x="555" y="405"/>
                      <a:pt x="557" y="405"/>
                      <a:pt x="559" y="407"/>
                    </a:cubicBezTo>
                    <a:lnTo>
                      <a:pt x="575" y="420"/>
                    </a:lnTo>
                    <a:lnTo>
                      <a:pt x="563" y="431"/>
                    </a:lnTo>
                    <a:lnTo>
                      <a:pt x="555" y="417"/>
                    </a:lnTo>
                    <a:cubicBezTo>
                      <a:pt x="554" y="416"/>
                      <a:pt x="554" y="415"/>
                      <a:pt x="554" y="413"/>
                    </a:cubicBezTo>
                    <a:lnTo>
                      <a:pt x="554" y="402"/>
                    </a:lnTo>
                    <a:cubicBezTo>
                      <a:pt x="554" y="401"/>
                      <a:pt x="554" y="400"/>
                      <a:pt x="555" y="399"/>
                    </a:cubicBezTo>
                    <a:lnTo>
                      <a:pt x="560" y="388"/>
                    </a:lnTo>
                    <a:lnTo>
                      <a:pt x="562" y="397"/>
                    </a:lnTo>
                    <a:lnTo>
                      <a:pt x="556" y="392"/>
                    </a:lnTo>
                    <a:cubicBezTo>
                      <a:pt x="555" y="391"/>
                      <a:pt x="554" y="389"/>
                      <a:pt x="554" y="387"/>
                    </a:cubicBezTo>
                    <a:lnTo>
                      <a:pt x="554" y="379"/>
                    </a:lnTo>
                    <a:lnTo>
                      <a:pt x="558" y="386"/>
                    </a:lnTo>
                    <a:lnTo>
                      <a:pt x="532" y="372"/>
                    </a:lnTo>
                    <a:cubicBezTo>
                      <a:pt x="529" y="371"/>
                      <a:pt x="527" y="367"/>
                      <a:pt x="527" y="364"/>
                    </a:cubicBezTo>
                    <a:lnTo>
                      <a:pt x="530" y="345"/>
                    </a:lnTo>
                    <a:lnTo>
                      <a:pt x="530" y="349"/>
                    </a:lnTo>
                    <a:lnTo>
                      <a:pt x="528" y="341"/>
                    </a:lnTo>
                    <a:cubicBezTo>
                      <a:pt x="527" y="337"/>
                      <a:pt x="528" y="333"/>
                      <a:pt x="532" y="331"/>
                    </a:cubicBezTo>
                    <a:lnTo>
                      <a:pt x="537" y="329"/>
                    </a:lnTo>
                    <a:lnTo>
                      <a:pt x="541" y="344"/>
                    </a:lnTo>
                    <a:lnTo>
                      <a:pt x="535" y="344"/>
                    </a:lnTo>
                    <a:cubicBezTo>
                      <a:pt x="531" y="344"/>
                      <a:pt x="527" y="340"/>
                      <a:pt x="527" y="336"/>
                    </a:cubicBezTo>
                    <a:lnTo>
                      <a:pt x="527" y="323"/>
                    </a:lnTo>
                    <a:lnTo>
                      <a:pt x="532" y="330"/>
                    </a:lnTo>
                    <a:lnTo>
                      <a:pt x="492" y="311"/>
                    </a:lnTo>
                    <a:cubicBezTo>
                      <a:pt x="489" y="310"/>
                      <a:pt x="487" y="306"/>
                      <a:pt x="488" y="302"/>
                    </a:cubicBezTo>
                    <a:cubicBezTo>
                      <a:pt x="489" y="298"/>
                      <a:pt x="492" y="296"/>
                      <a:pt x="496" y="296"/>
                    </a:cubicBezTo>
                    <a:lnTo>
                      <a:pt x="587" y="304"/>
                    </a:lnTo>
                    <a:cubicBezTo>
                      <a:pt x="588" y="304"/>
                      <a:pt x="589" y="304"/>
                      <a:pt x="590" y="305"/>
                    </a:cubicBezTo>
                    <a:lnTo>
                      <a:pt x="617" y="321"/>
                    </a:lnTo>
                    <a:cubicBezTo>
                      <a:pt x="618" y="322"/>
                      <a:pt x="618" y="322"/>
                      <a:pt x="619" y="323"/>
                    </a:cubicBezTo>
                    <a:lnTo>
                      <a:pt x="629" y="336"/>
                    </a:lnTo>
                    <a:cubicBezTo>
                      <a:pt x="631" y="339"/>
                      <a:pt x="632" y="342"/>
                      <a:pt x="631" y="344"/>
                    </a:cubicBezTo>
                    <a:cubicBezTo>
                      <a:pt x="629" y="347"/>
                      <a:pt x="627" y="349"/>
                      <a:pt x="624" y="349"/>
                    </a:cubicBezTo>
                    <a:lnTo>
                      <a:pt x="581" y="352"/>
                    </a:lnTo>
                    <a:lnTo>
                      <a:pt x="587" y="348"/>
                    </a:lnTo>
                    <a:lnTo>
                      <a:pt x="577" y="364"/>
                    </a:lnTo>
                    <a:lnTo>
                      <a:pt x="572" y="352"/>
                    </a:lnTo>
                    <a:lnTo>
                      <a:pt x="599" y="360"/>
                    </a:lnTo>
                    <a:cubicBezTo>
                      <a:pt x="600" y="361"/>
                      <a:pt x="601" y="361"/>
                      <a:pt x="602" y="362"/>
                    </a:cubicBezTo>
                    <a:lnTo>
                      <a:pt x="623" y="380"/>
                    </a:lnTo>
                    <a:lnTo>
                      <a:pt x="615" y="379"/>
                    </a:lnTo>
                    <a:lnTo>
                      <a:pt x="631" y="374"/>
                    </a:lnTo>
                    <a:cubicBezTo>
                      <a:pt x="635" y="373"/>
                      <a:pt x="638" y="374"/>
                      <a:pt x="640" y="376"/>
                    </a:cubicBezTo>
                    <a:cubicBezTo>
                      <a:pt x="642" y="379"/>
                      <a:pt x="642" y="383"/>
                      <a:pt x="641" y="386"/>
                    </a:cubicBezTo>
                    <a:lnTo>
                      <a:pt x="635" y="394"/>
                    </a:lnTo>
                    <a:lnTo>
                      <a:pt x="626" y="382"/>
                    </a:lnTo>
                    <a:lnTo>
                      <a:pt x="669" y="368"/>
                    </a:lnTo>
                    <a:lnTo>
                      <a:pt x="664" y="380"/>
                    </a:lnTo>
                    <a:lnTo>
                      <a:pt x="659" y="372"/>
                    </a:lnTo>
                    <a:cubicBezTo>
                      <a:pt x="658" y="370"/>
                      <a:pt x="657" y="367"/>
                      <a:pt x="659" y="364"/>
                    </a:cubicBezTo>
                    <a:lnTo>
                      <a:pt x="664" y="354"/>
                    </a:lnTo>
                    <a:lnTo>
                      <a:pt x="667" y="364"/>
                    </a:lnTo>
                    <a:lnTo>
                      <a:pt x="659" y="359"/>
                    </a:lnTo>
                    <a:cubicBezTo>
                      <a:pt x="656" y="357"/>
                      <a:pt x="655" y="354"/>
                      <a:pt x="655" y="351"/>
                    </a:cubicBezTo>
                    <a:cubicBezTo>
                      <a:pt x="655" y="349"/>
                      <a:pt x="657" y="346"/>
                      <a:pt x="660" y="345"/>
                    </a:cubicBezTo>
                    <a:lnTo>
                      <a:pt x="665" y="342"/>
                    </a:lnTo>
                    <a:cubicBezTo>
                      <a:pt x="666" y="342"/>
                      <a:pt x="667" y="341"/>
                      <a:pt x="668" y="341"/>
                    </a:cubicBezTo>
                    <a:lnTo>
                      <a:pt x="703" y="341"/>
                    </a:lnTo>
                    <a:lnTo>
                      <a:pt x="699" y="356"/>
                    </a:lnTo>
                    <a:lnTo>
                      <a:pt x="678" y="343"/>
                    </a:lnTo>
                    <a:cubicBezTo>
                      <a:pt x="674" y="341"/>
                      <a:pt x="673" y="337"/>
                      <a:pt x="674" y="333"/>
                    </a:cubicBezTo>
                    <a:cubicBezTo>
                      <a:pt x="676" y="330"/>
                      <a:pt x="679" y="328"/>
                      <a:pt x="683" y="328"/>
                    </a:cubicBezTo>
                    <a:lnTo>
                      <a:pt x="704" y="331"/>
                    </a:lnTo>
                    <a:lnTo>
                      <a:pt x="700" y="331"/>
                    </a:lnTo>
                    <a:lnTo>
                      <a:pt x="742" y="313"/>
                    </a:lnTo>
                    <a:cubicBezTo>
                      <a:pt x="743" y="312"/>
                      <a:pt x="743" y="312"/>
                      <a:pt x="744" y="312"/>
                    </a:cubicBezTo>
                    <a:lnTo>
                      <a:pt x="784" y="302"/>
                    </a:lnTo>
                    <a:cubicBezTo>
                      <a:pt x="785" y="301"/>
                      <a:pt x="786" y="301"/>
                      <a:pt x="788" y="302"/>
                    </a:cubicBezTo>
                    <a:lnTo>
                      <a:pt x="798" y="304"/>
                    </a:lnTo>
                    <a:cubicBezTo>
                      <a:pt x="801" y="305"/>
                      <a:pt x="804" y="308"/>
                      <a:pt x="804" y="311"/>
                    </a:cubicBezTo>
                    <a:cubicBezTo>
                      <a:pt x="805" y="314"/>
                      <a:pt x="803" y="318"/>
                      <a:pt x="800" y="319"/>
                    </a:cubicBezTo>
                    <a:lnTo>
                      <a:pt x="794" y="322"/>
                    </a:lnTo>
                    <a:lnTo>
                      <a:pt x="798" y="310"/>
                    </a:lnTo>
                    <a:lnTo>
                      <a:pt x="803" y="318"/>
                    </a:lnTo>
                    <a:lnTo>
                      <a:pt x="791" y="316"/>
                    </a:lnTo>
                    <a:lnTo>
                      <a:pt x="805" y="306"/>
                    </a:lnTo>
                    <a:lnTo>
                      <a:pt x="806" y="319"/>
                    </a:lnTo>
                    <a:lnTo>
                      <a:pt x="795" y="314"/>
                    </a:lnTo>
                    <a:cubicBezTo>
                      <a:pt x="793" y="313"/>
                      <a:pt x="791" y="310"/>
                      <a:pt x="791" y="308"/>
                    </a:cubicBezTo>
                    <a:cubicBezTo>
                      <a:pt x="791" y="305"/>
                      <a:pt x="791" y="303"/>
                      <a:pt x="793" y="301"/>
                    </a:cubicBezTo>
                    <a:lnTo>
                      <a:pt x="796" y="298"/>
                    </a:lnTo>
                    <a:lnTo>
                      <a:pt x="804" y="312"/>
                    </a:lnTo>
                    <a:lnTo>
                      <a:pt x="796" y="314"/>
                    </a:lnTo>
                    <a:cubicBezTo>
                      <a:pt x="792" y="316"/>
                      <a:pt x="788" y="314"/>
                      <a:pt x="786" y="310"/>
                    </a:cubicBezTo>
                    <a:cubicBezTo>
                      <a:pt x="785" y="306"/>
                      <a:pt x="786" y="301"/>
                      <a:pt x="790" y="299"/>
                    </a:cubicBezTo>
                    <a:lnTo>
                      <a:pt x="820" y="286"/>
                    </a:lnTo>
                    <a:cubicBezTo>
                      <a:pt x="820" y="286"/>
                      <a:pt x="821" y="285"/>
                      <a:pt x="822" y="285"/>
                    </a:cubicBezTo>
                    <a:lnTo>
                      <a:pt x="857" y="283"/>
                    </a:lnTo>
                    <a:cubicBezTo>
                      <a:pt x="861" y="282"/>
                      <a:pt x="865" y="286"/>
                      <a:pt x="865" y="290"/>
                    </a:cubicBezTo>
                    <a:cubicBezTo>
                      <a:pt x="866" y="294"/>
                      <a:pt x="863" y="298"/>
                      <a:pt x="858" y="299"/>
                    </a:cubicBezTo>
                    <a:lnTo>
                      <a:pt x="829" y="301"/>
                    </a:lnTo>
                    <a:lnTo>
                      <a:pt x="829" y="285"/>
                    </a:lnTo>
                    <a:lnTo>
                      <a:pt x="845" y="288"/>
                    </a:lnTo>
                    <a:cubicBezTo>
                      <a:pt x="848" y="289"/>
                      <a:pt x="850" y="290"/>
                      <a:pt x="851" y="292"/>
                    </a:cubicBezTo>
                    <a:cubicBezTo>
                      <a:pt x="852" y="295"/>
                      <a:pt x="852" y="297"/>
                      <a:pt x="851" y="300"/>
                    </a:cubicBezTo>
                    <a:lnTo>
                      <a:pt x="846" y="310"/>
                    </a:lnTo>
                    <a:lnTo>
                      <a:pt x="843" y="300"/>
                    </a:lnTo>
                    <a:lnTo>
                      <a:pt x="856" y="308"/>
                    </a:lnTo>
                    <a:cubicBezTo>
                      <a:pt x="859" y="309"/>
                      <a:pt x="860" y="312"/>
                      <a:pt x="860" y="315"/>
                    </a:cubicBezTo>
                    <a:cubicBezTo>
                      <a:pt x="860" y="319"/>
                      <a:pt x="858" y="321"/>
                      <a:pt x="855" y="322"/>
                    </a:cubicBezTo>
                    <a:lnTo>
                      <a:pt x="831" y="330"/>
                    </a:lnTo>
                    <a:lnTo>
                      <a:pt x="829" y="315"/>
                    </a:lnTo>
                    <a:lnTo>
                      <a:pt x="863" y="317"/>
                    </a:lnTo>
                    <a:lnTo>
                      <a:pt x="860" y="318"/>
                    </a:lnTo>
                    <a:lnTo>
                      <a:pt x="868" y="315"/>
                    </a:lnTo>
                    <a:cubicBezTo>
                      <a:pt x="870" y="314"/>
                      <a:pt x="872" y="314"/>
                      <a:pt x="874" y="315"/>
                    </a:cubicBezTo>
                    <a:lnTo>
                      <a:pt x="887" y="321"/>
                    </a:lnTo>
                    <a:lnTo>
                      <a:pt x="876" y="328"/>
                    </a:lnTo>
                    <a:lnTo>
                      <a:pt x="876" y="315"/>
                    </a:lnTo>
                    <a:cubicBezTo>
                      <a:pt x="876" y="311"/>
                      <a:pt x="878" y="308"/>
                      <a:pt x="881" y="307"/>
                    </a:cubicBezTo>
                    <a:lnTo>
                      <a:pt x="911" y="296"/>
                    </a:lnTo>
                    <a:cubicBezTo>
                      <a:pt x="912" y="296"/>
                      <a:pt x="913" y="296"/>
                      <a:pt x="914" y="296"/>
                    </a:cubicBezTo>
                    <a:lnTo>
                      <a:pt x="957" y="301"/>
                    </a:lnTo>
                    <a:lnTo>
                      <a:pt x="952" y="302"/>
                    </a:lnTo>
                    <a:lnTo>
                      <a:pt x="976" y="289"/>
                    </a:lnTo>
                    <a:cubicBezTo>
                      <a:pt x="978" y="288"/>
                      <a:pt x="981" y="288"/>
                      <a:pt x="983" y="289"/>
                    </a:cubicBezTo>
                    <a:lnTo>
                      <a:pt x="994" y="294"/>
                    </a:lnTo>
                    <a:lnTo>
                      <a:pt x="985" y="307"/>
                    </a:lnTo>
                    <a:lnTo>
                      <a:pt x="977" y="299"/>
                    </a:lnTo>
                    <a:cubicBezTo>
                      <a:pt x="975" y="297"/>
                      <a:pt x="974" y="294"/>
                      <a:pt x="975" y="291"/>
                    </a:cubicBezTo>
                    <a:cubicBezTo>
                      <a:pt x="976" y="288"/>
                      <a:pt x="978" y="286"/>
                      <a:pt x="981" y="285"/>
                    </a:cubicBezTo>
                    <a:lnTo>
                      <a:pt x="997" y="283"/>
                    </a:lnTo>
                    <a:cubicBezTo>
                      <a:pt x="998" y="283"/>
                      <a:pt x="998" y="283"/>
                      <a:pt x="998" y="283"/>
                    </a:cubicBezTo>
                    <a:lnTo>
                      <a:pt x="1009" y="283"/>
                    </a:lnTo>
                    <a:cubicBezTo>
                      <a:pt x="1013" y="283"/>
                      <a:pt x="1016" y="286"/>
                      <a:pt x="1017" y="289"/>
                    </a:cubicBezTo>
                    <a:cubicBezTo>
                      <a:pt x="1018" y="293"/>
                      <a:pt x="1015" y="297"/>
                      <a:pt x="1012" y="298"/>
                    </a:cubicBezTo>
                    <a:lnTo>
                      <a:pt x="1004" y="301"/>
                    </a:lnTo>
                    <a:lnTo>
                      <a:pt x="1004" y="286"/>
                    </a:lnTo>
                    <a:lnTo>
                      <a:pt x="1025" y="294"/>
                    </a:lnTo>
                    <a:cubicBezTo>
                      <a:pt x="1028" y="295"/>
                      <a:pt x="1030" y="298"/>
                      <a:pt x="1030" y="301"/>
                    </a:cubicBezTo>
                    <a:cubicBezTo>
                      <a:pt x="1031" y="304"/>
                      <a:pt x="1029" y="307"/>
                      <a:pt x="1026" y="308"/>
                    </a:cubicBezTo>
                    <a:lnTo>
                      <a:pt x="1015" y="314"/>
                    </a:lnTo>
                    <a:lnTo>
                      <a:pt x="1018" y="302"/>
                    </a:lnTo>
                    <a:lnTo>
                      <a:pt x="1024" y="310"/>
                    </a:lnTo>
                    <a:lnTo>
                      <a:pt x="1019" y="307"/>
                    </a:lnTo>
                    <a:lnTo>
                      <a:pt x="1048" y="312"/>
                    </a:lnTo>
                    <a:lnTo>
                      <a:pt x="1038" y="320"/>
                    </a:lnTo>
                    <a:lnTo>
                      <a:pt x="1038" y="312"/>
                    </a:lnTo>
                    <a:lnTo>
                      <a:pt x="1041" y="318"/>
                    </a:lnTo>
                    <a:lnTo>
                      <a:pt x="1033" y="310"/>
                    </a:lnTo>
                    <a:cubicBezTo>
                      <a:pt x="1031" y="308"/>
                      <a:pt x="1030" y="305"/>
                      <a:pt x="1031" y="302"/>
                    </a:cubicBezTo>
                    <a:cubicBezTo>
                      <a:pt x="1031" y="300"/>
                      <a:pt x="1033" y="297"/>
                      <a:pt x="1036" y="296"/>
                    </a:cubicBezTo>
                    <a:lnTo>
                      <a:pt x="1065" y="286"/>
                    </a:lnTo>
                    <a:lnTo>
                      <a:pt x="1061" y="298"/>
                    </a:lnTo>
                    <a:lnTo>
                      <a:pt x="1056" y="290"/>
                    </a:lnTo>
                    <a:lnTo>
                      <a:pt x="1062" y="293"/>
                    </a:lnTo>
                    <a:lnTo>
                      <a:pt x="1052" y="293"/>
                    </a:lnTo>
                    <a:cubicBezTo>
                      <a:pt x="1050" y="293"/>
                      <a:pt x="1048" y="293"/>
                      <a:pt x="1047" y="292"/>
                    </a:cubicBezTo>
                    <a:lnTo>
                      <a:pt x="1021" y="273"/>
                    </a:lnTo>
                    <a:cubicBezTo>
                      <a:pt x="1018" y="272"/>
                      <a:pt x="1017" y="269"/>
                      <a:pt x="1017" y="266"/>
                    </a:cubicBezTo>
                    <a:cubicBezTo>
                      <a:pt x="1017" y="263"/>
                      <a:pt x="1019" y="261"/>
                      <a:pt x="1022" y="260"/>
                    </a:cubicBezTo>
                    <a:lnTo>
                      <a:pt x="1043" y="249"/>
                    </a:lnTo>
                    <a:cubicBezTo>
                      <a:pt x="1044" y="248"/>
                      <a:pt x="1046" y="248"/>
                      <a:pt x="1047" y="248"/>
                    </a:cubicBezTo>
                    <a:lnTo>
                      <a:pt x="1164" y="261"/>
                    </a:lnTo>
                    <a:cubicBezTo>
                      <a:pt x="1165" y="261"/>
                      <a:pt x="1165" y="262"/>
                      <a:pt x="1166" y="262"/>
                    </a:cubicBezTo>
                    <a:lnTo>
                      <a:pt x="1192" y="270"/>
                    </a:lnTo>
                    <a:cubicBezTo>
                      <a:pt x="1194" y="270"/>
                      <a:pt x="1196" y="272"/>
                      <a:pt x="1197" y="274"/>
                    </a:cubicBezTo>
                    <a:cubicBezTo>
                      <a:pt x="1198" y="276"/>
                      <a:pt x="1198" y="278"/>
                      <a:pt x="1198" y="280"/>
                    </a:cubicBezTo>
                    <a:lnTo>
                      <a:pt x="1195" y="288"/>
                    </a:lnTo>
                    <a:lnTo>
                      <a:pt x="1183" y="279"/>
                    </a:lnTo>
                    <a:lnTo>
                      <a:pt x="1191" y="273"/>
                    </a:lnTo>
                    <a:cubicBezTo>
                      <a:pt x="1193" y="272"/>
                      <a:pt x="1195" y="272"/>
                      <a:pt x="1197" y="272"/>
                    </a:cubicBezTo>
                    <a:lnTo>
                      <a:pt x="1272" y="288"/>
                    </a:lnTo>
                    <a:cubicBezTo>
                      <a:pt x="1272" y="288"/>
                      <a:pt x="1272" y="288"/>
                      <a:pt x="1273" y="289"/>
                    </a:cubicBezTo>
                    <a:lnTo>
                      <a:pt x="1321" y="307"/>
                    </a:lnTo>
                    <a:cubicBezTo>
                      <a:pt x="1322" y="308"/>
                      <a:pt x="1323" y="309"/>
                      <a:pt x="1324" y="310"/>
                    </a:cubicBezTo>
                    <a:lnTo>
                      <a:pt x="1332" y="320"/>
                    </a:lnTo>
                    <a:lnTo>
                      <a:pt x="1319" y="321"/>
                    </a:lnTo>
                    <a:lnTo>
                      <a:pt x="1330" y="303"/>
                    </a:lnTo>
                    <a:lnTo>
                      <a:pt x="1328" y="307"/>
                    </a:lnTo>
                    <a:lnTo>
                      <a:pt x="1328" y="296"/>
                    </a:lnTo>
                    <a:lnTo>
                      <a:pt x="1334" y="304"/>
                    </a:lnTo>
                    <a:lnTo>
                      <a:pt x="1326" y="301"/>
                    </a:lnTo>
                    <a:cubicBezTo>
                      <a:pt x="1323" y="300"/>
                      <a:pt x="1320" y="297"/>
                      <a:pt x="1320" y="293"/>
                    </a:cubicBezTo>
                    <a:cubicBezTo>
                      <a:pt x="1320" y="290"/>
                      <a:pt x="1323" y="287"/>
                      <a:pt x="1326" y="286"/>
                    </a:cubicBezTo>
                    <a:lnTo>
                      <a:pt x="1334" y="283"/>
                    </a:lnTo>
                    <a:lnTo>
                      <a:pt x="1336" y="299"/>
                    </a:lnTo>
                    <a:lnTo>
                      <a:pt x="1313" y="299"/>
                    </a:lnTo>
                    <a:cubicBezTo>
                      <a:pt x="1311" y="299"/>
                      <a:pt x="1310" y="298"/>
                      <a:pt x="1309" y="298"/>
                    </a:cubicBezTo>
                    <a:lnTo>
                      <a:pt x="1285" y="287"/>
                    </a:lnTo>
                    <a:cubicBezTo>
                      <a:pt x="1283" y="286"/>
                      <a:pt x="1282" y="285"/>
                      <a:pt x="1281" y="283"/>
                    </a:cubicBezTo>
                    <a:lnTo>
                      <a:pt x="1276" y="270"/>
                    </a:lnTo>
                    <a:lnTo>
                      <a:pt x="1282" y="275"/>
                    </a:lnTo>
                    <a:lnTo>
                      <a:pt x="1245" y="269"/>
                    </a:lnTo>
                    <a:lnTo>
                      <a:pt x="1254" y="259"/>
                    </a:lnTo>
                    <a:lnTo>
                      <a:pt x="1256" y="267"/>
                    </a:lnTo>
                    <a:cubicBezTo>
                      <a:pt x="1257" y="270"/>
                      <a:pt x="1256" y="273"/>
                      <a:pt x="1254" y="275"/>
                    </a:cubicBezTo>
                    <a:cubicBezTo>
                      <a:pt x="1251" y="278"/>
                      <a:pt x="1248" y="278"/>
                      <a:pt x="1245" y="277"/>
                    </a:cubicBezTo>
                    <a:lnTo>
                      <a:pt x="1240" y="274"/>
                    </a:lnTo>
                    <a:cubicBezTo>
                      <a:pt x="1238" y="273"/>
                      <a:pt x="1237" y="271"/>
                      <a:pt x="1236" y="270"/>
                    </a:cubicBezTo>
                    <a:lnTo>
                      <a:pt x="1228" y="248"/>
                    </a:lnTo>
                    <a:cubicBezTo>
                      <a:pt x="1227" y="246"/>
                      <a:pt x="1227" y="244"/>
                      <a:pt x="1228" y="242"/>
                    </a:cubicBezTo>
                    <a:cubicBezTo>
                      <a:pt x="1229" y="240"/>
                      <a:pt x="1231" y="238"/>
                      <a:pt x="1233" y="238"/>
                    </a:cubicBezTo>
                    <a:lnTo>
                      <a:pt x="1244" y="235"/>
                    </a:lnTo>
                    <a:lnTo>
                      <a:pt x="1242" y="249"/>
                    </a:lnTo>
                    <a:lnTo>
                      <a:pt x="1234" y="244"/>
                    </a:lnTo>
                    <a:cubicBezTo>
                      <a:pt x="1232" y="243"/>
                      <a:pt x="1231" y="242"/>
                      <a:pt x="1230" y="240"/>
                    </a:cubicBezTo>
                    <a:lnTo>
                      <a:pt x="1222" y="216"/>
                    </a:lnTo>
                    <a:lnTo>
                      <a:pt x="1229" y="221"/>
                    </a:lnTo>
                    <a:lnTo>
                      <a:pt x="1203" y="219"/>
                    </a:lnTo>
                    <a:cubicBezTo>
                      <a:pt x="1200" y="219"/>
                      <a:pt x="1198" y="217"/>
                      <a:pt x="1197" y="215"/>
                    </a:cubicBezTo>
                    <a:cubicBezTo>
                      <a:pt x="1195" y="213"/>
                      <a:pt x="1195" y="211"/>
                      <a:pt x="1196" y="208"/>
                    </a:cubicBezTo>
                    <a:lnTo>
                      <a:pt x="1198" y="200"/>
                    </a:lnTo>
                    <a:lnTo>
                      <a:pt x="1209" y="210"/>
                    </a:lnTo>
                    <a:lnTo>
                      <a:pt x="1201" y="213"/>
                    </a:lnTo>
                    <a:cubicBezTo>
                      <a:pt x="1198" y="214"/>
                      <a:pt x="1195" y="213"/>
                      <a:pt x="1192" y="211"/>
                    </a:cubicBezTo>
                    <a:cubicBezTo>
                      <a:pt x="1190" y="209"/>
                      <a:pt x="1190" y="206"/>
                      <a:pt x="1190" y="203"/>
                    </a:cubicBezTo>
                    <a:lnTo>
                      <a:pt x="1193" y="195"/>
                    </a:lnTo>
                    <a:cubicBezTo>
                      <a:pt x="1194" y="193"/>
                      <a:pt x="1195" y="192"/>
                      <a:pt x="1196" y="191"/>
                    </a:cubicBezTo>
                    <a:lnTo>
                      <a:pt x="1233" y="164"/>
                    </a:lnTo>
                    <a:lnTo>
                      <a:pt x="1230" y="173"/>
                    </a:lnTo>
                    <a:lnTo>
                      <a:pt x="1222" y="138"/>
                    </a:lnTo>
                    <a:cubicBezTo>
                      <a:pt x="1222" y="136"/>
                      <a:pt x="1222" y="134"/>
                      <a:pt x="1223" y="133"/>
                    </a:cubicBezTo>
                    <a:lnTo>
                      <a:pt x="1228" y="122"/>
                    </a:lnTo>
                    <a:cubicBezTo>
                      <a:pt x="1230" y="119"/>
                      <a:pt x="1233" y="117"/>
                      <a:pt x="1236" y="118"/>
                    </a:cubicBezTo>
                    <a:lnTo>
                      <a:pt x="1302" y="120"/>
                    </a:lnTo>
                    <a:lnTo>
                      <a:pt x="1349" y="128"/>
                    </a:lnTo>
                    <a:cubicBezTo>
                      <a:pt x="1352" y="129"/>
                      <a:pt x="1355" y="132"/>
                      <a:pt x="1355" y="136"/>
                    </a:cubicBezTo>
                    <a:lnTo>
                      <a:pt x="1355" y="139"/>
                    </a:lnTo>
                    <a:lnTo>
                      <a:pt x="1352" y="133"/>
                    </a:lnTo>
                    <a:lnTo>
                      <a:pt x="1368" y="146"/>
                    </a:lnTo>
                    <a:cubicBezTo>
                      <a:pt x="1371" y="148"/>
                      <a:pt x="1372" y="152"/>
                      <a:pt x="1370" y="155"/>
                    </a:cubicBezTo>
                    <a:lnTo>
                      <a:pt x="1362" y="174"/>
                    </a:lnTo>
                    <a:lnTo>
                      <a:pt x="1358" y="163"/>
                    </a:lnTo>
                    <a:lnTo>
                      <a:pt x="1366" y="166"/>
                    </a:lnTo>
                    <a:cubicBezTo>
                      <a:pt x="1368" y="167"/>
                      <a:pt x="1370" y="169"/>
                      <a:pt x="1371" y="172"/>
                    </a:cubicBezTo>
                    <a:cubicBezTo>
                      <a:pt x="1371" y="175"/>
                      <a:pt x="1370" y="178"/>
                      <a:pt x="1368" y="180"/>
                    </a:cubicBezTo>
                    <a:lnTo>
                      <a:pt x="1355" y="190"/>
                    </a:lnTo>
                    <a:lnTo>
                      <a:pt x="1353" y="177"/>
                    </a:lnTo>
                    <a:lnTo>
                      <a:pt x="1390" y="193"/>
                    </a:lnTo>
                    <a:cubicBezTo>
                      <a:pt x="1391" y="193"/>
                      <a:pt x="1391" y="193"/>
                      <a:pt x="1392" y="194"/>
                    </a:cubicBezTo>
                    <a:lnTo>
                      <a:pt x="1405" y="205"/>
                    </a:lnTo>
                    <a:cubicBezTo>
                      <a:pt x="1407" y="206"/>
                      <a:pt x="1408" y="207"/>
                      <a:pt x="1408" y="209"/>
                    </a:cubicBezTo>
                    <a:lnTo>
                      <a:pt x="1411" y="220"/>
                    </a:lnTo>
                    <a:lnTo>
                      <a:pt x="1409" y="216"/>
                    </a:lnTo>
                    <a:lnTo>
                      <a:pt x="1417" y="224"/>
                    </a:lnTo>
                    <a:cubicBezTo>
                      <a:pt x="1420" y="227"/>
                      <a:pt x="1420" y="232"/>
                      <a:pt x="1417" y="235"/>
                    </a:cubicBezTo>
                    <a:lnTo>
                      <a:pt x="1411" y="240"/>
                    </a:lnTo>
                    <a:lnTo>
                      <a:pt x="1410" y="228"/>
                    </a:lnTo>
                    <a:lnTo>
                      <a:pt x="1418" y="233"/>
                    </a:lnTo>
                    <a:cubicBezTo>
                      <a:pt x="1420" y="235"/>
                      <a:pt x="1422" y="237"/>
                      <a:pt x="1422" y="240"/>
                    </a:cubicBezTo>
                    <a:lnTo>
                      <a:pt x="1422" y="245"/>
                    </a:lnTo>
                    <a:lnTo>
                      <a:pt x="1419" y="239"/>
                    </a:lnTo>
                    <a:lnTo>
                      <a:pt x="1432" y="250"/>
                    </a:lnTo>
                    <a:cubicBezTo>
                      <a:pt x="1434" y="251"/>
                      <a:pt x="1435" y="254"/>
                      <a:pt x="1435" y="256"/>
                    </a:cubicBezTo>
                    <a:lnTo>
                      <a:pt x="1435" y="264"/>
                    </a:lnTo>
                    <a:lnTo>
                      <a:pt x="1434" y="259"/>
                    </a:lnTo>
                    <a:lnTo>
                      <a:pt x="1452" y="286"/>
                    </a:lnTo>
                    <a:lnTo>
                      <a:pt x="1449" y="283"/>
                    </a:lnTo>
                    <a:lnTo>
                      <a:pt x="1499" y="305"/>
                    </a:lnTo>
                    <a:cubicBezTo>
                      <a:pt x="1502" y="306"/>
                      <a:pt x="1504" y="308"/>
                      <a:pt x="1504" y="310"/>
                    </a:cubicBezTo>
                    <a:cubicBezTo>
                      <a:pt x="1505" y="313"/>
                      <a:pt x="1504" y="316"/>
                      <a:pt x="1502" y="318"/>
                    </a:cubicBezTo>
                    <a:lnTo>
                      <a:pt x="1489" y="331"/>
                    </a:lnTo>
                    <a:lnTo>
                      <a:pt x="1489" y="320"/>
                    </a:lnTo>
                    <a:lnTo>
                      <a:pt x="1504" y="336"/>
                    </a:lnTo>
                    <a:cubicBezTo>
                      <a:pt x="1507" y="338"/>
                      <a:pt x="1508" y="342"/>
                      <a:pt x="1506" y="345"/>
                    </a:cubicBezTo>
                    <a:lnTo>
                      <a:pt x="1503" y="350"/>
                    </a:lnTo>
                    <a:cubicBezTo>
                      <a:pt x="1502" y="352"/>
                      <a:pt x="1501" y="353"/>
                      <a:pt x="1499" y="354"/>
                    </a:cubicBezTo>
                    <a:lnTo>
                      <a:pt x="1483" y="359"/>
                    </a:lnTo>
                    <a:lnTo>
                      <a:pt x="1488" y="350"/>
                    </a:lnTo>
                    <a:lnTo>
                      <a:pt x="1491" y="361"/>
                    </a:lnTo>
                    <a:cubicBezTo>
                      <a:pt x="1491" y="363"/>
                      <a:pt x="1491" y="366"/>
                      <a:pt x="1489" y="367"/>
                    </a:cubicBezTo>
                    <a:cubicBezTo>
                      <a:pt x="1488" y="369"/>
                      <a:pt x="1485" y="371"/>
                      <a:pt x="1483" y="371"/>
                    </a:cubicBezTo>
                    <a:lnTo>
                      <a:pt x="1472" y="371"/>
                    </a:lnTo>
                    <a:lnTo>
                      <a:pt x="1477" y="356"/>
                    </a:lnTo>
                    <a:lnTo>
                      <a:pt x="1488" y="364"/>
                    </a:lnTo>
                    <a:cubicBezTo>
                      <a:pt x="1490" y="366"/>
                      <a:pt x="1491" y="368"/>
                      <a:pt x="1491" y="371"/>
                    </a:cubicBezTo>
                    <a:cubicBezTo>
                      <a:pt x="1491" y="373"/>
                      <a:pt x="1490" y="375"/>
                      <a:pt x="1488" y="377"/>
                    </a:cubicBezTo>
                    <a:lnTo>
                      <a:pt x="1477" y="385"/>
                    </a:lnTo>
                    <a:cubicBezTo>
                      <a:pt x="1476" y="386"/>
                      <a:pt x="1474" y="387"/>
                      <a:pt x="1472" y="387"/>
                    </a:cubicBezTo>
                    <a:lnTo>
                      <a:pt x="1462" y="387"/>
                    </a:lnTo>
                    <a:lnTo>
                      <a:pt x="1468" y="374"/>
                    </a:lnTo>
                    <a:lnTo>
                      <a:pt x="1479" y="390"/>
                    </a:lnTo>
                    <a:cubicBezTo>
                      <a:pt x="1480" y="392"/>
                      <a:pt x="1481" y="395"/>
                      <a:pt x="1480" y="397"/>
                    </a:cubicBezTo>
                    <a:cubicBezTo>
                      <a:pt x="1479" y="400"/>
                      <a:pt x="1477" y="402"/>
                      <a:pt x="1474" y="402"/>
                    </a:cubicBezTo>
                    <a:lnTo>
                      <a:pt x="1450" y="408"/>
                    </a:lnTo>
                    <a:cubicBezTo>
                      <a:pt x="1448" y="408"/>
                      <a:pt x="1447" y="408"/>
                      <a:pt x="1445" y="407"/>
                    </a:cubicBezTo>
                    <a:lnTo>
                      <a:pt x="1432" y="402"/>
                    </a:lnTo>
                    <a:cubicBezTo>
                      <a:pt x="1429" y="401"/>
                      <a:pt x="1427" y="398"/>
                      <a:pt x="1427" y="395"/>
                    </a:cubicBezTo>
                    <a:cubicBezTo>
                      <a:pt x="1427" y="392"/>
                      <a:pt x="1428" y="389"/>
                      <a:pt x="1431" y="388"/>
                    </a:cubicBezTo>
                    <a:lnTo>
                      <a:pt x="1438" y="383"/>
                    </a:lnTo>
                    <a:lnTo>
                      <a:pt x="1443" y="397"/>
                    </a:lnTo>
                    <a:lnTo>
                      <a:pt x="1384" y="395"/>
                    </a:lnTo>
                    <a:lnTo>
                      <a:pt x="1389" y="380"/>
                    </a:lnTo>
                    <a:lnTo>
                      <a:pt x="1408" y="393"/>
                    </a:lnTo>
                    <a:lnTo>
                      <a:pt x="1404" y="392"/>
                    </a:lnTo>
                    <a:lnTo>
                      <a:pt x="1502" y="403"/>
                    </a:lnTo>
                    <a:lnTo>
                      <a:pt x="1499" y="403"/>
                    </a:lnTo>
                    <a:lnTo>
                      <a:pt x="1507" y="400"/>
                    </a:lnTo>
                    <a:lnTo>
                      <a:pt x="1502" y="409"/>
                    </a:lnTo>
                    <a:lnTo>
                      <a:pt x="1499" y="396"/>
                    </a:lnTo>
                    <a:cubicBezTo>
                      <a:pt x="1498" y="393"/>
                      <a:pt x="1500" y="389"/>
                      <a:pt x="1503" y="387"/>
                    </a:cubicBezTo>
                    <a:lnTo>
                      <a:pt x="1538" y="369"/>
                    </a:lnTo>
                    <a:lnTo>
                      <a:pt x="1534" y="379"/>
                    </a:lnTo>
                    <a:lnTo>
                      <a:pt x="1529" y="366"/>
                    </a:lnTo>
                    <a:cubicBezTo>
                      <a:pt x="1528" y="363"/>
                      <a:pt x="1528" y="360"/>
                      <a:pt x="1529" y="358"/>
                    </a:cubicBezTo>
                    <a:lnTo>
                      <a:pt x="1535" y="350"/>
                    </a:lnTo>
                    <a:lnTo>
                      <a:pt x="1543" y="337"/>
                    </a:lnTo>
                    <a:lnTo>
                      <a:pt x="1543" y="346"/>
                    </a:lnTo>
                    <a:lnTo>
                      <a:pt x="1532" y="333"/>
                    </a:lnTo>
                    <a:lnTo>
                      <a:pt x="1536" y="335"/>
                    </a:lnTo>
                    <a:lnTo>
                      <a:pt x="1517" y="327"/>
                    </a:lnTo>
                    <a:cubicBezTo>
                      <a:pt x="1515" y="326"/>
                      <a:pt x="1513" y="324"/>
                      <a:pt x="1512" y="322"/>
                    </a:cubicBezTo>
                    <a:lnTo>
                      <a:pt x="1507" y="304"/>
                    </a:lnTo>
                    <a:cubicBezTo>
                      <a:pt x="1506" y="301"/>
                      <a:pt x="1507" y="299"/>
                      <a:pt x="1508" y="297"/>
                    </a:cubicBezTo>
                    <a:cubicBezTo>
                      <a:pt x="1509" y="295"/>
                      <a:pt x="1511" y="294"/>
                      <a:pt x="1513" y="293"/>
                    </a:cubicBezTo>
                    <a:lnTo>
                      <a:pt x="1566" y="283"/>
                    </a:lnTo>
                    <a:cubicBezTo>
                      <a:pt x="1568" y="283"/>
                      <a:pt x="1570" y="283"/>
                      <a:pt x="1571" y="283"/>
                    </a:cubicBezTo>
                    <a:lnTo>
                      <a:pt x="1616" y="302"/>
                    </a:lnTo>
                    <a:cubicBezTo>
                      <a:pt x="1619" y="303"/>
                      <a:pt x="1621" y="306"/>
                      <a:pt x="1621" y="309"/>
                    </a:cubicBezTo>
                    <a:lnTo>
                      <a:pt x="1621" y="323"/>
                    </a:lnTo>
                    <a:lnTo>
                      <a:pt x="1615" y="315"/>
                    </a:lnTo>
                    <a:lnTo>
                      <a:pt x="1626" y="318"/>
                    </a:lnTo>
                    <a:cubicBezTo>
                      <a:pt x="1629" y="318"/>
                      <a:pt x="1631" y="320"/>
                      <a:pt x="1632" y="323"/>
                    </a:cubicBezTo>
                    <a:lnTo>
                      <a:pt x="1634" y="334"/>
                    </a:lnTo>
                    <a:lnTo>
                      <a:pt x="1630" y="329"/>
                    </a:lnTo>
                    <a:lnTo>
                      <a:pt x="1635" y="331"/>
                    </a:lnTo>
                    <a:cubicBezTo>
                      <a:pt x="1639" y="333"/>
                      <a:pt x="1641" y="338"/>
                      <a:pt x="1639" y="342"/>
                    </a:cubicBezTo>
                    <a:lnTo>
                      <a:pt x="1636" y="347"/>
                    </a:lnTo>
                    <a:lnTo>
                      <a:pt x="1632" y="336"/>
                    </a:lnTo>
                    <a:lnTo>
                      <a:pt x="1658" y="344"/>
                    </a:lnTo>
                    <a:lnTo>
                      <a:pt x="1656" y="344"/>
                    </a:lnTo>
                    <a:lnTo>
                      <a:pt x="1698" y="344"/>
                    </a:lnTo>
                    <a:lnTo>
                      <a:pt x="1697" y="360"/>
                    </a:lnTo>
                    <a:lnTo>
                      <a:pt x="1639" y="352"/>
                    </a:lnTo>
                    <a:cubicBezTo>
                      <a:pt x="1636" y="351"/>
                      <a:pt x="1634" y="350"/>
                      <a:pt x="1633" y="347"/>
                    </a:cubicBezTo>
                    <a:lnTo>
                      <a:pt x="1625" y="332"/>
                    </a:lnTo>
                    <a:cubicBezTo>
                      <a:pt x="1624" y="329"/>
                      <a:pt x="1624" y="327"/>
                      <a:pt x="1624" y="325"/>
                    </a:cubicBezTo>
                    <a:cubicBezTo>
                      <a:pt x="1625" y="323"/>
                      <a:pt x="1627" y="321"/>
                      <a:pt x="1629" y="320"/>
                    </a:cubicBezTo>
                    <a:lnTo>
                      <a:pt x="1645" y="315"/>
                    </a:lnTo>
                    <a:lnTo>
                      <a:pt x="1643" y="329"/>
                    </a:lnTo>
                    <a:lnTo>
                      <a:pt x="1625" y="316"/>
                    </a:lnTo>
                    <a:cubicBezTo>
                      <a:pt x="1624" y="316"/>
                      <a:pt x="1624" y="315"/>
                      <a:pt x="1624" y="315"/>
                    </a:cubicBezTo>
                    <a:lnTo>
                      <a:pt x="1608" y="299"/>
                    </a:lnTo>
                    <a:lnTo>
                      <a:pt x="1612" y="301"/>
                    </a:lnTo>
                    <a:lnTo>
                      <a:pt x="1548" y="288"/>
                    </a:lnTo>
                    <a:lnTo>
                      <a:pt x="1551" y="288"/>
                    </a:lnTo>
                    <a:lnTo>
                      <a:pt x="1517" y="296"/>
                    </a:lnTo>
                    <a:cubicBezTo>
                      <a:pt x="1516" y="296"/>
                      <a:pt x="1515" y="296"/>
                      <a:pt x="1514" y="296"/>
                    </a:cubicBezTo>
                    <a:lnTo>
                      <a:pt x="1476" y="291"/>
                    </a:lnTo>
                    <a:cubicBezTo>
                      <a:pt x="1473" y="290"/>
                      <a:pt x="1471" y="288"/>
                      <a:pt x="1470" y="285"/>
                    </a:cubicBezTo>
                    <a:lnTo>
                      <a:pt x="1467" y="274"/>
                    </a:lnTo>
                    <a:lnTo>
                      <a:pt x="1470" y="279"/>
                    </a:lnTo>
                    <a:lnTo>
                      <a:pt x="1452" y="265"/>
                    </a:lnTo>
                    <a:cubicBezTo>
                      <a:pt x="1450" y="264"/>
                      <a:pt x="1449" y="263"/>
                      <a:pt x="1449" y="261"/>
                    </a:cubicBezTo>
                    <a:lnTo>
                      <a:pt x="1443" y="242"/>
                    </a:lnTo>
                    <a:cubicBezTo>
                      <a:pt x="1443" y="240"/>
                      <a:pt x="1443" y="238"/>
                      <a:pt x="1444" y="236"/>
                    </a:cubicBezTo>
                    <a:lnTo>
                      <a:pt x="1452" y="223"/>
                    </a:lnTo>
                    <a:lnTo>
                      <a:pt x="1451" y="229"/>
                    </a:lnTo>
                    <a:lnTo>
                      <a:pt x="1449" y="221"/>
                    </a:lnTo>
                    <a:lnTo>
                      <a:pt x="1452" y="226"/>
                    </a:lnTo>
                    <a:lnTo>
                      <a:pt x="1407" y="202"/>
                    </a:lnTo>
                    <a:lnTo>
                      <a:pt x="1389" y="194"/>
                    </a:lnTo>
                    <a:cubicBezTo>
                      <a:pt x="1387" y="193"/>
                      <a:pt x="1385" y="191"/>
                      <a:pt x="1385" y="189"/>
                    </a:cubicBezTo>
                    <a:cubicBezTo>
                      <a:pt x="1384" y="187"/>
                      <a:pt x="1384" y="184"/>
                      <a:pt x="1386" y="182"/>
                    </a:cubicBezTo>
                    <a:lnTo>
                      <a:pt x="1394" y="171"/>
                    </a:lnTo>
                    <a:lnTo>
                      <a:pt x="1395" y="182"/>
                    </a:lnTo>
                    <a:lnTo>
                      <a:pt x="1389" y="177"/>
                    </a:lnTo>
                    <a:cubicBezTo>
                      <a:pt x="1387" y="175"/>
                      <a:pt x="1387" y="172"/>
                      <a:pt x="1387" y="169"/>
                    </a:cubicBezTo>
                    <a:cubicBezTo>
                      <a:pt x="1388" y="166"/>
                      <a:pt x="1390" y="164"/>
                      <a:pt x="1392" y="163"/>
                    </a:cubicBezTo>
                    <a:lnTo>
                      <a:pt x="1430" y="150"/>
                    </a:lnTo>
                    <a:lnTo>
                      <a:pt x="1425" y="159"/>
                    </a:lnTo>
                    <a:lnTo>
                      <a:pt x="1422" y="149"/>
                    </a:lnTo>
                    <a:lnTo>
                      <a:pt x="1425" y="154"/>
                    </a:lnTo>
                    <a:lnTo>
                      <a:pt x="1401" y="138"/>
                    </a:lnTo>
                    <a:cubicBezTo>
                      <a:pt x="1398" y="136"/>
                      <a:pt x="1397" y="132"/>
                      <a:pt x="1398" y="129"/>
                    </a:cubicBezTo>
                    <a:cubicBezTo>
                      <a:pt x="1399" y="125"/>
                      <a:pt x="1402" y="123"/>
                      <a:pt x="1406" y="123"/>
                    </a:cubicBezTo>
                    <a:lnTo>
                      <a:pt x="1424" y="123"/>
                    </a:lnTo>
                    <a:cubicBezTo>
                      <a:pt x="1426" y="123"/>
                      <a:pt x="1427" y="123"/>
                      <a:pt x="1428" y="124"/>
                    </a:cubicBezTo>
                    <a:lnTo>
                      <a:pt x="1447" y="135"/>
                    </a:lnTo>
                    <a:cubicBezTo>
                      <a:pt x="1449" y="136"/>
                      <a:pt x="1451" y="138"/>
                      <a:pt x="1451" y="141"/>
                    </a:cubicBezTo>
                    <a:cubicBezTo>
                      <a:pt x="1451" y="143"/>
                      <a:pt x="1450" y="145"/>
                      <a:pt x="1449" y="147"/>
                    </a:cubicBezTo>
                    <a:lnTo>
                      <a:pt x="1446" y="150"/>
                    </a:lnTo>
                    <a:lnTo>
                      <a:pt x="1445" y="138"/>
                    </a:lnTo>
                    <a:lnTo>
                      <a:pt x="1456" y="146"/>
                    </a:lnTo>
                    <a:cubicBezTo>
                      <a:pt x="1458" y="148"/>
                      <a:pt x="1459" y="150"/>
                      <a:pt x="1459" y="153"/>
                    </a:cubicBezTo>
                    <a:lnTo>
                      <a:pt x="1456" y="172"/>
                    </a:lnTo>
                    <a:lnTo>
                      <a:pt x="1451" y="163"/>
                    </a:lnTo>
                    <a:lnTo>
                      <a:pt x="1465" y="169"/>
                    </a:lnTo>
                    <a:cubicBezTo>
                      <a:pt x="1467" y="170"/>
                      <a:pt x="1469" y="172"/>
                      <a:pt x="1469" y="175"/>
                    </a:cubicBezTo>
                    <a:lnTo>
                      <a:pt x="1472" y="191"/>
                    </a:lnTo>
                    <a:lnTo>
                      <a:pt x="1465" y="184"/>
                    </a:lnTo>
                    <a:lnTo>
                      <a:pt x="1521" y="190"/>
                    </a:lnTo>
                    <a:cubicBezTo>
                      <a:pt x="1523" y="190"/>
                      <a:pt x="1524" y="191"/>
                      <a:pt x="1526" y="192"/>
                    </a:cubicBezTo>
                    <a:lnTo>
                      <a:pt x="1531" y="197"/>
                    </a:lnTo>
                    <a:lnTo>
                      <a:pt x="1517" y="203"/>
                    </a:lnTo>
                    <a:lnTo>
                      <a:pt x="1517" y="200"/>
                    </a:lnTo>
                    <a:cubicBezTo>
                      <a:pt x="1517" y="196"/>
                      <a:pt x="1521" y="192"/>
                      <a:pt x="1525" y="192"/>
                    </a:cubicBezTo>
                    <a:lnTo>
                      <a:pt x="1547" y="192"/>
                    </a:lnTo>
                    <a:cubicBezTo>
                      <a:pt x="1548" y="192"/>
                      <a:pt x="1548" y="192"/>
                      <a:pt x="1549" y="193"/>
                    </a:cubicBezTo>
                    <a:lnTo>
                      <a:pt x="1581" y="203"/>
                    </a:lnTo>
                    <a:lnTo>
                      <a:pt x="1576" y="203"/>
                    </a:lnTo>
                    <a:lnTo>
                      <a:pt x="1595" y="198"/>
                    </a:lnTo>
                    <a:lnTo>
                      <a:pt x="1599" y="213"/>
                    </a:lnTo>
                    <a:lnTo>
                      <a:pt x="1583" y="216"/>
                    </a:lnTo>
                    <a:cubicBezTo>
                      <a:pt x="1580" y="216"/>
                      <a:pt x="1577" y="216"/>
                      <a:pt x="1576" y="214"/>
                    </a:cubicBezTo>
                    <a:lnTo>
                      <a:pt x="1570" y="208"/>
                    </a:lnTo>
                    <a:lnTo>
                      <a:pt x="1576" y="211"/>
                    </a:lnTo>
                    <a:lnTo>
                      <a:pt x="1568" y="211"/>
                    </a:lnTo>
                    <a:cubicBezTo>
                      <a:pt x="1565" y="211"/>
                      <a:pt x="1562" y="209"/>
                      <a:pt x="1561" y="206"/>
                    </a:cubicBezTo>
                    <a:lnTo>
                      <a:pt x="1558" y="201"/>
                    </a:lnTo>
                    <a:lnTo>
                      <a:pt x="1563" y="205"/>
                    </a:lnTo>
                    <a:lnTo>
                      <a:pt x="1553" y="203"/>
                    </a:lnTo>
                    <a:cubicBezTo>
                      <a:pt x="1552" y="202"/>
                      <a:pt x="1552" y="202"/>
                      <a:pt x="1551" y="202"/>
                    </a:cubicBezTo>
                    <a:lnTo>
                      <a:pt x="1546" y="199"/>
                    </a:lnTo>
                    <a:lnTo>
                      <a:pt x="1551" y="200"/>
                    </a:lnTo>
                    <a:lnTo>
                      <a:pt x="1538" y="203"/>
                    </a:lnTo>
                    <a:cubicBezTo>
                      <a:pt x="1536" y="203"/>
                      <a:pt x="1535" y="203"/>
                      <a:pt x="1534" y="203"/>
                    </a:cubicBezTo>
                    <a:lnTo>
                      <a:pt x="1489" y="189"/>
                    </a:lnTo>
                    <a:cubicBezTo>
                      <a:pt x="1487" y="189"/>
                      <a:pt x="1486" y="188"/>
                      <a:pt x="1486" y="188"/>
                    </a:cubicBezTo>
                    <a:lnTo>
                      <a:pt x="1467" y="172"/>
                    </a:lnTo>
                    <a:cubicBezTo>
                      <a:pt x="1465" y="170"/>
                      <a:pt x="1464" y="166"/>
                      <a:pt x="1465" y="163"/>
                    </a:cubicBezTo>
                    <a:cubicBezTo>
                      <a:pt x="1465" y="160"/>
                      <a:pt x="1468" y="158"/>
                      <a:pt x="1471" y="158"/>
                    </a:cubicBezTo>
                    <a:lnTo>
                      <a:pt x="1495" y="155"/>
                    </a:lnTo>
                    <a:cubicBezTo>
                      <a:pt x="1496" y="155"/>
                      <a:pt x="1497" y="155"/>
                      <a:pt x="1498" y="155"/>
                    </a:cubicBezTo>
                    <a:lnTo>
                      <a:pt x="1530" y="163"/>
                    </a:lnTo>
                    <a:lnTo>
                      <a:pt x="1525" y="164"/>
                    </a:lnTo>
                    <a:lnTo>
                      <a:pt x="1535" y="158"/>
                    </a:lnTo>
                    <a:lnTo>
                      <a:pt x="1537" y="173"/>
                    </a:lnTo>
                    <a:lnTo>
                      <a:pt x="1508" y="168"/>
                    </a:lnTo>
                    <a:cubicBezTo>
                      <a:pt x="1506" y="168"/>
                      <a:pt x="1503" y="166"/>
                      <a:pt x="1502" y="164"/>
                    </a:cubicBezTo>
                    <a:lnTo>
                      <a:pt x="1500" y="158"/>
                    </a:lnTo>
                    <a:cubicBezTo>
                      <a:pt x="1499" y="156"/>
                      <a:pt x="1499" y="154"/>
                      <a:pt x="1499" y="152"/>
                    </a:cubicBezTo>
                    <a:cubicBezTo>
                      <a:pt x="1500" y="150"/>
                      <a:pt x="1502" y="148"/>
                      <a:pt x="1505" y="147"/>
                    </a:cubicBezTo>
                    <a:lnTo>
                      <a:pt x="1531" y="139"/>
                    </a:lnTo>
                    <a:cubicBezTo>
                      <a:pt x="1532" y="139"/>
                      <a:pt x="1533" y="139"/>
                      <a:pt x="1534" y="139"/>
                    </a:cubicBezTo>
                    <a:lnTo>
                      <a:pt x="1566" y="142"/>
                    </a:lnTo>
                    <a:lnTo>
                      <a:pt x="1618" y="152"/>
                    </a:lnTo>
                    <a:cubicBezTo>
                      <a:pt x="1620" y="153"/>
                      <a:pt x="1623" y="155"/>
                      <a:pt x="1624" y="158"/>
                    </a:cubicBezTo>
                    <a:cubicBezTo>
                      <a:pt x="1624" y="161"/>
                      <a:pt x="1624" y="164"/>
                      <a:pt x="1622" y="166"/>
                    </a:cubicBezTo>
                    <a:lnTo>
                      <a:pt x="1619" y="169"/>
                    </a:lnTo>
                    <a:lnTo>
                      <a:pt x="1616" y="155"/>
                    </a:lnTo>
                    <a:lnTo>
                      <a:pt x="1658" y="169"/>
                    </a:lnTo>
                    <a:lnTo>
                      <a:pt x="1655" y="168"/>
                    </a:lnTo>
                    <a:lnTo>
                      <a:pt x="1706" y="166"/>
                    </a:lnTo>
                    <a:cubicBezTo>
                      <a:pt x="1708" y="165"/>
                      <a:pt x="1711" y="166"/>
                      <a:pt x="1712" y="168"/>
                    </a:cubicBezTo>
                    <a:cubicBezTo>
                      <a:pt x="1714" y="170"/>
                      <a:pt x="1715" y="173"/>
                      <a:pt x="1714" y="175"/>
                    </a:cubicBezTo>
                    <a:lnTo>
                      <a:pt x="1712" y="188"/>
                    </a:lnTo>
                    <a:cubicBezTo>
                      <a:pt x="1711" y="191"/>
                      <a:pt x="1710" y="193"/>
                      <a:pt x="1708" y="194"/>
                    </a:cubicBezTo>
                    <a:lnTo>
                      <a:pt x="1695" y="202"/>
                    </a:lnTo>
                    <a:lnTo>
                      <a:pt x="1696" y="189"/>
                    </a:lnTo>
                    <a:lnTo>
                      <a:pt x="1704" y="197"/>
                    </a:lnTo>
                    <a:cubicBezTo>
                      <a:pt x="1707" y="200"/>
                      <a:pt x="1707" y="205"/>
                      <a:pt x="1704" y="208"/>
                    </a:cubicBezTo>
                    <a:lnTo>
                      <a:pt x="1701" y="211"/>
                    </a:lnTo>
                    <a:lnTo>
                      <a:pt x="1701" y="199"/>
                    </a:lnTo>
                    <a:lnTo>
                      <a:pt x="1714" y="210"/>
                    </a:lnTo>
                    <a:cubicBezTo>
                      <a:pt x="1717" y="212"/>
                      <a:pt x="1718" y="215"/>
                      <a:pt x="1717" y="219"/>
                    </a:cubicBezTo>
                    <a:lnTo>
                      <a:pt x="1714" y="227"/>
                    </a:lnTo>
                    <a:lnTo>
                      <a:pt x="1711" y="218"/>
                    </a:lnTo>
                    <a:lnTo>
                      <a:pt x="1730" y="231"/>
                    </a:lnTo>
                    <a:lnTo>
                      <a:pt x="1720" y="244"/>
                    </a:lnTo>
                    <a:lnTo>
                      <a:pt x="1704" y="230"/>
                    </a:lnTo>
                    <a:cubicBezTo>
                      <a:pt x="1702" y="228"/>
                      <a:pt x="1701" y="225"/>
                      <a:pt x="1701" y="223"/>
                    </a:cubicBezTo>
                    <a:cubicBezTo>
                      <a:pt x="1702" y="220"/>
                      <a:pt x="1704" y="217"/>
                      <a:pt x="1707" y="217"/>
                    </a:cubicBezTo>
                    <a:lnTo>
                      <a:pt x="1715" y="214"/>
                    </a:lnTo>
                    <a:lnTo>
                      <a:pt x="1710" y="224"/>
                    </a:lnTo>
                    <a:lnTo>
                      <a:pt x="1704" y="211"/>
                    </a:lnTo>
                    <a:cubicBezTo>
                      <a:pt x="1703" y="208"/>
                      <a:pt x="1704" y="205"/>
                      <a:pt x="1705" y="203"/>
                    </a:cubicBezTo>
                    <a:cubicBezTo>
                      <a:pt x="1707" y="201"/>
                      <a:pt x="1710" y="200"/>
                      <a:pt x="1713" y="200"/>
                    </a:cubicBezTo>
                    <a:lnTo>
                      <a:pt x="1729" y="203"/>
                    </a:lnTo>
                    <a:cubicBezTo>
                      <a:pt x="1731" y="203"/>
                      <a:pt x="1733" y="205"/>
                      <a:pt x="1735" y="207"/>
                    </a:cubicBezTo>
                    <a:lnTo>
                      <a:pt x="1745" y="225"/>
                    </a:lnTo>
                    <a:cubicBezTo>
                      <a:pt x="1746" y="227"/>
                      <a:pt x="1747" y="229"/>
                      <a:pt x="1746" y="231"/>
                    </a:cubicBezTo>
                    <a:lnTo>
                      <a:pt x="1743" y="242"/>
                    </a:lnTo>
                    <a:lnTo>
                      <a:pt x="1737" y="232"/>
                    </a:lnTo>
                    <a:lnTo>
                      <a:pt x="1758" y="235"/>
                    </a:lnTo>
                    <a:lnTo>
                      <a:pt x="1751" y="248"/>
                    </a:lnTo>
                    <a:lnTo>
                      <a:pt x="1749" y="246"/>
                    </a:lnTo>
                    <a:lnTo>
                      <a:pt x="1751" y="248"/>
                    </a:lnTo>
                    <a:lnTo>
                      <a:pt x="1738" y="242"/>
                    </a:lnTo>
                    <a:cubicBezTo>
                      <a:pt x="1735" y="241"/>
                      <a:pt x="1733" y="238"/>
                      <a:pt x="1733" y="235"/>
                    </a:cubicBezTo>
                    <a:cubicBezTo>
                      <a:pt x="1733" y="231"/>
                      <a:pt x="1735" y="228"/>
                      <a:pt x="1738" y="227"/>
                    </a:cubicBezTo>
                    <a:lnTo>
                      <a:pt x="1759" y="219"/>
                    </a:lnTo>
                    <a:lnTo>
                      <a:pt x="1758" y="233"/>
                    </a:lnTo>
                    <a:lnTo>
                      <a:pt x="1713" y="204"/>
                    </a:lnTo>
                    <a:cubicBezTo>
                      <a:pt x="1710" y="203"/>
                      <a:pt x="1709" y="199"/>
                      <a:pt x="1709" y="196"/>
                    </a:cubicBezTo>
                    <a:lnTo>
                      <a:pt x="1712" y="178"/>
                    </a:lnTo>
                    <a:lnTo>
                      <a:pt x="1716" y="186"/>
                    </a:lnTo>
                    <a:lnTo>
                      <a:pt x="1702" y="178"/>
                    </a:lnTo>
                    <a:lnTo>
                      <a:pt x="1705" y="179"/>
                    </a:lnTo>
                    <a:lnTo>
                      <a:pt x="1657" y="168"/>
                    </a:lnTo>
                    <a:cubicBezTo>
                      <a:pt x="1653" y="167"/>
                      <a:pt x="1650" y="164"/>
                      <a:pt x="1650" y="160"/>
                    </a:cubicBezTo>
                    <a:lnTo>
                      <a:pt x="1650" y="155"/>
                    </a:lnTo>
                    <a:lnTo>
                      <a:pt x="1655" y="162"/>
                    </a:lnTo>
                    <a:lnTo>
                      <a:pt x="1650" y="159"/>
                    </a:lnTo>
                    <a:lnTo>
                      <a:pt x="1652" y="160"/>
                    </a:lnTo>
                    <a:lnTo>
                      <a:pt x="1599" y="152"/>
                    </a:lnTo>
                    <a:cubicBezTo>
                      <a:pt x="1595" y="152"/>
                      <a:pt x="1592" y="148"/>
                      <a:pt x="1592" y="144"/>
                    </a:cubicBezTo>
                    <a:lnTo>
                      <a:pt x="1592" y="139"/>
                    </a:lnTo>
                    <a:lnTo>
                      <a:pt x="1598" y="147"/>
                    </a:lnTo>
                    <a:lnTo>
                      <a:pt x="1587" y="144"/>
                    </a:lnTo>
                    <a:cubicBezTo>
                      <a:pt x="1584" y="143"/>
                      <a:pt x="1582" y="141"/>
                      <a:pt x="1582" y="138"/>
                    </a:cubicBezTo>
                    <a:lnTo>
                      <a:pt x="1579" y="128"/>
                    </a:lnTo>
                    <a:lnTo>
                      <a:pt x="1583" y="133"/>
                    </a:lnTo>
                    <a:lnTo>
                      <a:pt x="1559" y="122"/>
                    </a:lnTo>
                    <a:cubicBezTo>
                      <a:pt x="1556" y="121"/>
                      <a:pt x="1554" y="118"/>
                      <a:pt x="1555" y="114"/>
                    </a:cubicBezTo>
                    <a:cubicBezTo>
                      <a:pt x="1555" y="111"/>
                      <a:pt x="1557" y="108"/>
                      <a:pt x="1561" y="107"/>
                    </a:cubicBezTo>
                    <a:lnTo>
                      <a:pt x="1571" y="105"/>
                    </a:lnTo>
                    <a:lnTo>
                      <a:pt x="1572" y="120"/>
                    </a:lnTo>
                    <a:lnTo>
                      <a:pt x="1558" y="117"/>
                    </a:lnTo>
                    <a:cubicBezTo>
                      <a:pt x="1556" y="117"/>
                      <a:pt x="1554" y="115"/>
                      <a:pt x="1553" y="113"/>
                    </a:cubicBezTo>
                    <a:cubicBezTo>
                      <a:pt x="1552" y="110"/>
                      <a:pt x="1552" y="107"/>
                      <a:pt x="1553" y="105"/>
                    </a:cubicBezTo>
                    <a:lnTo>
                      <a:pt x="1559" y="97"/>
                    </a:lnTo>
                    <a:lnTo>
                      <a:pt x="1562" y="109"/>
                    </a:lnTo>
                    <a:lnTo>
                      <a:pt x="1556" y="106"/>
                    </a:lnTo>
                    <a:cubicBezTo>
                      <a:pt x="1553" y="105"/>
                      <a:pt x="1551" y="101"/>
                      <a:pt x="1552" y="97"/>
                    </a:cubicBezTo>
                    <a:cubicBezTo>
                      <a:pt x="1553" y="94"/>
                      <a:pt x="1556" y="91"/>
                      <a:pt x="1560" y="91"/>
                    </a:cubicBezTo>
                    <a:lnTo>
                      <a:pt x="1698" y="86"/>
                    </a:lnTo>
                    <a:lnTo>
                      <a:pt x="1697" y="86"/>
                    </a:lnTo>
                    <a:lnTo>
                      <a:pt x="1737" y="78"/>
                    </a:lnTo>
                    <a:cubicBezTo>
                      <a:pt x="1738" y="78"/>
                      <a:pt x="1740" y="78"/>
                      <a:pt x="1741" y="78"/>
                    </a:cubicBezTo>
                    <a:lnTo>
                      <a:pt x="1755" y="84"/>
                    </a:lnTo>
                    <a:cubicBezTo>
                      <a:pt x="1758" y="85"/>
                      <a:pt x="1760" y="88"/>
                      <a:pt x="1760" y="91"/>
                    </a:cubicBezTo>
                    <a:cubicBezTo>
                      <a:pt x="1760" y="94"/>
                      <a:pt x="1758" y="97"/>
                      <a:pt x="1755" y="98"/>
                    </a:cubicBezTo>
                    <a:lnTo>
                      <a:pt x="1729" y="111"/>
                    </a:lnTo>
                    <a:lnTo>
                      <a:pt x="1731" y="99"/>
                    </a:lnTo>
                    <a:lnTo>
                      <a:pt x="1736" y="104"/>
                    </a:lnTo>
                    <a:lnTo>
                      <a:pt x="1733" y="102"/>
                    </a:lnTo>
                    <a:lnTo>
                      <a:pt x="1776" y="118"/>
                    </a:lnTo>
                    <a:lnTo>
                      <a:pt x="1770" y="133"/>
                    </a:lnTo>
                    <a:lnTo>
                      <a:pt x="1727" y="114"/>
                    </a:lnTo>
                    <a:cubicBezTo>
                      <a:pt x="1726" y="114"/>
                      <a:pt x="1725" y="113"/>
                      <a:pt x="1725" y="113"/>
                    </a:cubicBezTo>
                    <a:lnTo>
                      <a:pt x="1719" y="107"/>
                    </a:lnTo>
                    <a:cubicBezTo>
                      <a:pt x="1717" y="105"/>
                      <a:pt x="1716" y="102"/>
                      <a:pt x="1718" y="99"/>
                    </a:cubicBezTo>
                    <a:cubicBezTo>
                      <a:pt x="1719" y="96"/>
                      <a:pt x="1721" y="94"/>
                      <a:pt x="1724" y="94"/>
                    </a:cubicBezTo>
                    <a:lnTo>
                      <a:pt x="1762" y="91"/>
                    </a:lnTo>
                    <a:lnTo>
                      <a:pt x="1755" y="95"/>
                    </a:lnTo>
                    <a:lnTo>
                      <a:pt x="1760" y="85"/>
                    </a:lnTo>
                    <a:lnTo>
                      <a:pt x="1768" y="96"/>
                    </a:lnTo>
                    <a:lnTo>
                      <a:pt x="1760" y="96"/>
                    </a:lnTo>
                    <a:cubicBezTo>
                      <a:pt x="1759" y="96"/>
                      <a:pt x="1758" y="96"/>
                      <a:pt x="1757" y="96"/>
                    </a:cubicBezTo>
                    <a:lnTo>
                      <a:pt x="1739" y="91"/>
                    </a:lnTo>
                    <a:cubicBezTo>
                      <a:pt x="1735" y="90"/>
                      <a:pt x="1733" y="86"/>
                      <a:pt x="1733" y="83"/>
                    </a:cubicBezTo>
                    <a:cubicBezTo>
                      <a:pt x="1733" y="79"/>
                      <a:pt x="1736" y="76"/>
                      <a:pt x="1739" y="75"/>
                    </a:cubicBezTo>
                    <a:lnTo>
                      <a:pt x="1753" y="72"/>
                    </a:lnTo>
                    <a:lnTo>
                      <a:pt x="1753" y="88"/>
                    </a:lnTo>
                    <a:lnTo>
                      <a:pt x="1700" y="80"/>
                    </a:lnTo>
                    <a:cubicBezTo>
                      <a:pt x="1697" y="80"/>
                      <a:pt x="1694" y="78"/>
                      <a:pt x="1693" y="75"/>
                    </a:cubicBezTo>
                    <a:cubicBezTo>
                      <a:pt x="1693" y="72"/>
                      <a:pt x="1693" y="69"/>
                      <a:pt x="1695" y="67"/>
                    </a:cubicBezTo>
                    <a:lnTo>
                      <a:pt x="1703" y="59"/>
                    </a:lnTo>
                    <a:cubicBezTo>
                      <a:pt x="1705" y="57"/>
                      <a:pt x="1708" y="56"/>
                      <a:pt x="1710" y="56"/>
                    </a:cubicBezTo>
                    <a:lnTo>
                      <a:pt x="1726" y="59"/>
                    </a:lnTo>
                    <a:cubicBezTo>
                      <a:pt x="1729" y="60"/>
                      <a:pt x="1731" y="61"/>
                      <a:pt x="1732" y="63"/>
                    </a:cubicBezTo>
                    <a:cubicBezTo>
                      <a:pt x="1733" y="66"/>
                      <a:pt x="1733" y="68"/>
                      <a:pt x="1732" y="71"/>
                    </a:cubicBezTo>
                    <a:lnTo>
                      <a:pt x="1730" y="76"/>
                    </a:lnTo>
                    <a:lnTo>
                      <a:pt x="1720" y="65"/>
                    </a:lnTo>
                    <a:lnTo>
                      <a:pt x="1731" y="62"/>
                    </a:lnTo>
                    <a:lnTo>
                      <a:pt x="1731" y="77"/>
                    </a:lnTo>
                    <a:lnTo>
                      <a:pt x="1677" y="61"/>
                    </a:lnTo>
                    <a:cubicBezTo>
                      <a:pt x="1674" y="60"/>
                      <a:pt x="1672" y="58"/>
                      <a:pt x="1672" y="54"/>
                    </a:cubicBezTo>
                    <a:cubicBezTo>
                      <a:pt x="1672" y="51"/>
                      <a:pt x="1673" y="48"/>
                      <a:pt x="1676" y="47"/>
                    </a:cubicBezTo>
                    <a:lnTo>
                      <a:pt x="1687" y="41"/>
                    </a:lnTo>
                    <a:cubicBezTo>
                      <a:pt x="1689" y="40"/>
                      <a:pt x="1691" y="40"/>
                      <a:pt x="1693" y="41"/>
                    </a:cubicBezTo>
                    <a:lnTo>
                      <a:pt x="1719" y="49"/>
                    </a:lnTo>
                    <a:lnTo>
                      <a:pt x="1715" y="64"/>
                    </a:lnTo>
                    <a:lnTo>
                      <a:pt x="1707" y="61"/>
                    </a:lnTo>
                    <a:cubicBezTo>
                      <a:pt x="1704" y="60"/>
                      <a:pt x="1702" y="58"/>
                      <a:pt x="1701" y="56"/>
                    </a:cubicBezTo>
                    <a:cubicBezTo>
                      <a:pt x="1701" y="53"/>
                      <a:pt x="1701" y="50"/>
                      <a:pt x="1703" y="48"/>
                    </a:cubicBezTo>
                    <a:lnTo>
                      <a:pt x="1714" y="37"/>
                    </a:lnTo>
                    <a:lnTo>
                      <a:pt x="1720" y="51"/>
                    </a:lnTo>
                    <a:lnTo>
                      <a:pt x="1712" y="51"/>
                    </a:lnTo>
                    <a:cubicBezTo>
                      <a:pt x="1708" y="51"/>
                      <a:pt x="1704" y="48"/>
                      <a:pt x="1704" y="44"/>
                    </a:cubicBezTo>
                    <a:cubicBezTo>
                      <a:pt x="1703" y="40"/>
                      <a:pt x="1706" y="36"/>
                      <a:pt x="1710" y="35"/>
                    </a:cubicBezTo>
                    <a:lnTo>
                      <a:pt x="1726" y="33"/>
                    </a:lnTo>
                    <a:lnTo>
                      <a:pt x="1727" y="48"/>
                    </a:lnTo>
                    <a:lnTo>
                      <a:pt x="1698" y="46"/>
                    </a:lnTo>
                    <a:cubicBezTo>
                      <a:pt x="1693" y="45"/>
                      <a:pt x="1690" y="42"/>
                      <a:pt x="1690" y="37"/>
                    </a:cubicBezTo>
                    <a:cubicBezTo>
                      <a:pt x="1691" y="33"/>
                      <a:pt x="1694" y="30"/>
                      <a:pt x="1698" y="30"/>
                    </a:cubicBezTo>
                    <a:lnTo>
                      <a:pt x="1730" y="30"/>
                    </a:lnTo>
                    <a:lnTo>
                      <a:pt x="1726" y="31"/>
                    </a:lnTo>
                    <a:lnTo>
                      <a:pt x="1750" y="17"/>
                    </a:lnTo>
                    <a:cubicBezTo>
                      <a:pt x="1751" y="17"/>
                      <a:pt x="1752" y="17"/>
                      <a:pt x="1753" y="17"/>
                    </a:cubicBezTo>
                    <a:lnTo>
                      <a:pt x="1772" y="14"/>
                    </a:lnTo>
                    <a:lnTo>
                      <a:pt x="1881" y="1"/>
                    </a:lnTo>
                    <a:lnTo>
                      <a:pt x="1882" y="16"/>
                    </a:lnTo>
                    <a:lnTo>
                      <a:pt x="1847" y="16"/>
                    </a:lnTo>
                    <a:lnTo>
                      <a:pt x="1847" y="0"/>
                    </a:lnTo>
                    <a:lnTo>
                      <a:pt x="1882" y="0"/>
                    </a:lnTo>
                    <a:cubicBezTo>
                      <a:pt x="1886" y="0"/>
                      <a:pt x="1890" y="4"/>
                      <a:pt x="1890" y="8"/>
                    </a:cubicBezTo>
                    <a:cubicBezTo>
                      <a:pt x="1890" y="12"/>
                      <a:pt x="1887" y="16"/>
                      <a:pt x="1883" y="16"/>
                    </a:cubicBezTo>
                    <a:lnTo>
                      <a:pt x="1774" y="30"/>
                    </a:lnTo>
                    <a:lnTo>
                      <a:pt x="1755" y="32"/>
                    </a:lnTo>
                    <a:lnTo>
                      <a:pt x="1758" y="31"/>
                    </a:lnTo>
                    <a:lnTo>
                      <a:pt x="1734" y="45"/>
                    </a:lnTo>
                    <a:cubicBezTo>
                      <a:pt x="1733" y="45"/>
                      <a:pt x="1732" y="46"/>
                      <a:pt x="1730" y="46"/>
                    </a:cubicBezTo>
                    <a:lnTo>
                      <a:pt x="1698" y="46"/>
                    </a:lnTo>
                    <a:lnTo>
                      <a:pt x="1699" y="30"/>
                    </a:lnTo>
                    <a:lnTo>
                      <a:pt x="1728" y="32"/>
                    </a:lnTo>
                    <a:cubicBezTo>
                      <a:pt x="1732" y="33"/>
                      <a:pt x="1736" y="36"/>
                      <a:pt x="1736" y="40"/>
                    </a:cubicBezTo>
                    <a:cubicBezTo>
                      <a:pt x="1736" y="44"/>
                      <a:pt x="1733" y="48"/>
                      <a:pt x="1729" y="48"/>
                    </a:cubicBezTo>
                    <a:lnTo>
                      <a:pt x="1713" y="51"/>
                    </a:lnTo>
                    <a:lnTo>
                      <a:pt x="1712" y="35"/>
                    </a:lnTo>
                    <a:lnTo>
                      <a:pt x="1720" y="35"/>
                    </a:lnTo>
                    <a:cubicBezTo>
                      <a:pt x="1723" y="35"/>
                      <a:pt x="1726" y="37"/>
                      <a:pt x="1727" y="40"/>
                    </a:cubicBezTo>
                    <a:cubicBezTo>
                      <a:pt x="1728" y="43"/>
                      <a:pt x="1728" y="46"/>
                      <a:pt x="1725" y="49"/>
                    </a:cubicBezTo>
                    <a:lnTo>
                      <a:pt x="1715" y="59"/>
                    </a:lnTo>
                    <a:lnTo>
                      <a:pt x="1712" y="46"/>
                    </a:lnTo>
                    <a:lnTo>
                      <a:pt x="1720" y="49"/>
                    </a:lnTo>
                    <a:cubicBezTo>
                      <a:pt x="1724" y="50"/>
                      <a:pt x="1726" y="55"/>
                      <a:pt x="1725" y="59"/>
                    </a:cubicBezTo>
                    <a:cubicBezTo>
                      <a:pt x="1723" y="63"/>
                      <a:pt x="1719" y="65"/>
                      <a:pt x="1715" y="64"/>
                    </a:cubicBezTo>
                    <a:lnTo>
                      <a:pt x="1688" y="56"/>
                    </a:lnTo>
                    <a:lnTo>
                      <a:pt x="1694" y="56"/>
                    </a:lnTo>
                    <a:lnTo>
                      <a:pt x="1683" y="61"/>
                    </a:lnTo>
                    <a:lnTo>
                      <a:pt x="1682" y="46"/>
                    </a:lnTo>
                    <a:lnTo>
                      <a:pt x="1735" y="62"/>
                    </a:lnTo>
                    <a:cubicBezTo>
                      <a:pt x="1739" y="63"/>
                      <a:pt x="1741" y="66"/>
                      <a:pt x="1741" y="70"/>
                    </a:cubicBezTo>
                    <a:cubicBezTo>
                      <a:pt x="1741" y="73"/>
                      <a:pt x="1738" y="77"/>
                      <a:pt x="1735" y="77"/>
                    </a:cubicBezTo>
                    <a:lnTo>
                      <a:pt x="1724" y="80"/>
                    </a:lnTo>
                    <a:cubicBezTo>
                      <a:pt x="1721" y="81"/>
                      <a:pt x="1718" y="80"/>
                      <a:pt x="1716" y="77"/>
                    </a:cubicBezTo>
                    <a:cubicBezTo>
                      <a:pt x="1714" y="75"/>
                      <a:pt x="1714" y="72"/>
                      <a:pt x="1715" y="69"/>
                    </a:cubicBezTo>
                    <a:lnTo>
                      <a:pt x="1718" y="63"/>
                    </a:lnTo>
                    <a:lnTo>
                      <a:pt x="1724" y="75"/>
                    </a:lnTo>
                    <a:lnTo>
                      <a:pt x="1708" y="72"/>
                    </a:lnTo>
                    <a:lnTo>
                      <a:pt x="1715" y="70"/>
                    </a:lnTo>
                    <a:lnTo>
                      <a:pt x="1707" y="78"/>
                    </a:lnTo>
                    <a:lnTo>
                      <a:pt x="1702" y="64"/>
                    </a:lnTo>
                    <a:lnTo>
                      <a:pt x="1756" y="72"/>
                    </a:lnTo>
                    <a:cubicBezTo>
                      <a:pt x="1759" y="73"/>
                      <a:pt x="1762" y="76"/>
                      <a:pt x="1762" y="80"/>
                    </a:cubicBezTo>
                    <a:cubicBezTo>
                      <a:pt x="1762" y="84"/>
                      <a:pt x="1760" y="87"/>
                      <a:pt x="1756" y="88"/>
                    </a:cubicBezTo>
                    <a:lnTo>
                      <a:pt x="1743" y="91"/>
                    </a:lnTo>
                    <a:lnTo>
                      <a:pt x="1743" y="75"/>
                    </a:lnTo>
                    <a:lnTo>
                      <a:pt x="1762" y="81"/>
                    </a:lnTo>
                    <a:lnTo>
                      <a:pt x="1760" y="80"/>
                    </a:lnTo>
                    <a:lnTo>
                      <a:pt x="1768" y="80"/>
                    </a:lnTo>
                    <a:cubicBezTo>
                      <a:pt x="1770" y="80"/>
                      <a:pt x="1773" y="82"/>
                      <a:pt x="1774" y="84"/>
                    </a:cubicBezTo>
                    <a:cubicBezTo>
                      <a:pt x="1776" y="86"/>
                      <a:pt x="1776" y="89"/>
                      <a:pt x="1775" y="92"/>
                    </a:cubicBezTo>
                    <a:lnTo>
                      <a:pt x="1769" y="103"/>
                    </a:lnTo>
                    <a:cubicBezTo>
                      <a:pt x="1768" y="105"/>
                      <a:pt x="1766" y="107"/>
                      <a:pt x="1763" y="107"/>
                    </a:cubicBezTo>
                    <a:lnTo>
                      <a:pt x="1726" y="110"/>
                    </a:lnTo>
                    <a:lnTo>
                      <a:pt x="1731" y="96"/>
                    </a:lnTo>
                    <a:lnTo>
                      <a:pt x="1736" y="101"/>
                    </a:lnTo>
                    <a:lnTo>
                      <a:pt x="1734" y="100"/>
                    </a:lnTo>
                    <a:lnTo>
                      <a:pt x="1776" y="118"/>
                    </a:lnTo>
                    <a:cubicBezTo>
                      <a:pt x="1780" y="120"/>
                      <a:pt x="1782" y="125"/>
                      <a:pt x="1780" y="129"/>
                    </a:cubicBezTo>
                    <a:cubicBezTo>
                      <a:pt x="1779" y="133"/>
                      <a:pt x="1774" y="135"/>
                      <a:pt x="1770" y="133"/>
                    </a:cubicBezTo>
                    <a:lnTo>
                      <a:pt x="1728" y="117"/>
                    </a:lnTo>
                    <a:cubicBezTo>
                      <a:pt x="1726" y="117"/>
                      <a:pt x="1726" y="116"/>
                      <a:pt x="1725" y="115"/>
                    </a:cubicBezTo>
                    <a:lnTo>
                      <a:pt x="1719" y="110"/>
                    </a:lnTo>
                    <a:cubicBezTo>
                      <a:pt x="1718" y="108"/>
                      <a:pt x="1717" y="106"/>
                      <a:pt x="1717" y="103"/>
                    </a:cubicBezTo>
                    <a:cubicBezTo>
                      <a:pt x="1718" y="100"/>
                      <a:pt x="1719" y="98"/>
                      <a:pt x="1721" y="97"/>
                    </a:cubicBezTo>
                    <a:lnTo>
                      <a:pt x="1748" y="84"/>
                    </a:lnTo>
                    <a:lnTo>
                      <a:pt x="1749" y="98"/>
                    </a:lnTo>
                    <a:lnTo>
                      <a:pt x="1735" y="93"/>
                    </a:lnTo>
                    <a:lnTo>
                      <a:pt x="1740" y="94"/>
                    </a:lnTo>
                    <a:lnTo>
                      <a:pt x="1700" y="102"/>
                    </a:lnTo>
                    <a:cubicBezTo>
                      <a:pt x="1700" y="102"/>
                      <a:pt x="1699" y="102"/>
                      <a:pt x="1699" y="102"/>
                    </a:cubicBezTo>
                    <a:lnTo>
                      <a:pt x="1560" y="107"/>
                    </a:lnTo>
                    <a:lnTo>
                      <a:pt x="1564" y="92"/>
                    </a:lnTo>
                    <a:lnTo>
                      <a:pt x="1569" y="94"/>
                    </a:lnTo>
                    <a:cubicBezTo>
                      <a:pt x="1571" y="96"/>
                      <a:pt x="1573" y="97"/>
                      <a:pt x="1573" y="100"/>
                    </a:cubicBezTo>
                    <a:cubicBezTo>
                      <a:pt x="1574" y="102"/>
                      <a:pt x="1573" y="104"/>
                      <a:pt x="1572" y="106"/>
                    </a:cubicBezTo>
                    <a:lnTo>
                      <a:pt x="1567" y="114"/>
                    </a:lnTo>
                    <a:lnTo>
                      <a:pt x="1562" y="102"/>
                    </a:lnTo>
                    <a:lnTo>
                      <a:pt x="1575" y="104"/>
                    </a:lnTo>
                    <a:cubicBezTo>
                      <a:pt x="1579" y="105"/>
                      <a:pt x="1581" y="108"/>
                      <a:pt x="1581" y="112"/>
                    </a:cubicBezTo>
                    <a:cubicBezTo>
                      <a:pt x="1581" y="116"/>
                      <a:pt x="1579" y="119"/>
                      <a:pt x="1575" y="120"/>
                    </a:cubicBezTo>
                    <a:lnTo>
                      <a:pt x="1565" y="123"/>
                    </a:lnTo>
                    <a:lnTo>
                      <a:pt x="1566" y="108"/>
                    </a:lnTo>
                    <a:lnTo>
                      <a:pt x="1590" y="118"/>
                    </a:lnTo>
                    <a:cubicBezTo>
                      <a:pt x="1592" y="119"/>
                      <a:pt x="1594" y="121"/>
                      <a:pt x="1594" y="124"/>
                    </a:cubicBezTo>
                    <a:lnTo>
                      <a:pt x="1597" y="134"/>
                    </a:lnTo>
                    <a:lnTo>
                      <a:pt x="1591" y="128"/>
                    </a:lnTo>
                    <a:lnTo>
                      <a:pt x="1602" y="131"/>
                    </a:lnTo>
                    <a:cubicBezTo>
                      <a:pt x="1605" y="132"/>
                      <a:pt x="1608" y="135"/>
                      <a:pt x="1608" y="139"/>
                    </a:cubicBezTo>
                    <a:lnTo>
                      <a:pt x="1608" y="144"/>
                    </a:lnTo>
                    <a:lnTo>
                      <a:pt x="1601" y="136"/>
                    </a:lnTo>
                    <a:lnTo>
                      <a:pt x="1654" y="144"/>
                    </a:lnTo>
                    <a:cubicBezTo>
                      <a:pt x="1655" y="144"/>
                      <a:pt x="1656" y="145"/>
                      <a:pt x="1657" y="145"/>
                    </a:cubicBezTo>
                    <a:lnTo>
                      <a:pt x="1662" y="148"/>
                    </a:lnTo>
                    <a:cubicBezTo>
                      <a:pt x="1665" y="149"/>
                      <a:pt x="1667" y="152"/>
                      <a:pt x="1667" y="155"/>
                    </a:cubicBezTo>
                    <a:lnTo>
                      <a:pt x="1667" y="160"/>
                    </a:lnTo>
                    <a:lnTo>
                      <a:pt x="1660" y="152"/>
                    </a:lnTo>
                    <a:lnTo>
                      <a:pt x="1708" y="163"/>
                    </a:lnTo>
                    <a:cubicBezTo>
                      <a:pt x="1709" y="163"/>
                      <a:pt x="1710" y="164"/>
                      <a:pt x="1711" y="164"/>
                    </a:cubicBezTo>
                    <a:lnTo>
                      <a:pt x="1724" y="172"/>
                    </a:lnTo>
                    <a:cubicBezTo>
                      <a:pt x="1727" y="174"/>
                      <a:pt x="1728" y="177"/>
                      <a:pt x="1728" y="180"/>
                    </a:cubicBezTo>
                    <a:lnTo>
                      <a:pt x="1725" y="199"/>
                    </a:lnTo>
                    <a:lnTo>
                      <a:pt x="1721" y="191"/>
                    </a:lnTo>
                    <a:lnTo>
                      <a:pt x="1767" y="220"/>
                    </a:lnTo>
                    <a:cubicBezTo>
                      <a:pt x="1769" y="222"/>
                      <a:pt x="1771" y="225"/>
                      <a:pt x="1770" y="228"/>
                    </a:cubicBezTo>
                    <a:cubicBezTo>
                      <a:pt x="1770" y="231"/>
                      <a:pt x="1768" y="233"/>
                      <a:pt x="1765" y="234"/>
                    </a:cubicBezTo>
                    <a:lnTo>
                      <a:pt x="1744" y="242"/>
                    </a:lnTo>
                    <a:lnTo>
                      <a:pt x="1744" y="227"/>
                    </a:lnTo>
                    <a:lnTo>
                      <a:pt x="1757" y="233"/>
                    </a:lnTo>
                    <a:cubicBezTo>
                      <a:pt x="1758" y="233"/>
                      <a:pt x="1759" y="234"/>
                      <a:pt x="1760" y="234"/>
                    </a:cubicBezTo>
                    <a:lnTo>
                      <a:pt x="1763" y="237"/>
                    </a:lnTo>
                    <a:cubicBezTo>
                      <a:pt x="1765" y="240"/>
                      <a:pt x="1766" y="243"/>
                      <a:pt x="1764" y="246"/>
                    </a:cubicBezTo>
                    <a:cubicBezTo>
                      <a:pt x="1763" y="249"/>
                      <a:pt x="1759" y="251"/>
                      <a:pt x="1756" y="251"/>
                    </a:cubicBezTo>
                    <a:lnTo>
                      <a:pt x="1735" y="248"/>
                    </a:lnTo>
                    <a:cubicBezTo>
                      <a:pt x="1732" y="248"/>
                      <a:pt x="1730" y="246"/>
                      <a:pt x="1729" y="245"/>
                    </a:cubicBezTo>
                    <a:cubicBezTo>
                      <a:pt x="1728" y="243"/>
                      <a:pt x="1727" y="240"/>
                      <a:pt x="1728" y="238"/>
                    </a:cubicBezTo>
                    <a:lnTo>
                      <a:pt x="1731" y="227"/>
                    </a:lnTo>
                    <a:lnTo>
                      <a:pt x="1731" y="233"/>
                    </a:lnTo>
                    <a:lnTo>
                      <a:pt x="1721" y="215"/>
                    </a:lnTo>
                    <a:lnTo>
                      <a:pt x="1726" y="219"/>
                    </a:lnTo>
                    <a:lnTo>
                      <a:pt x="1710" y="216"/>
                    </a:lnTo>
                    <a:lnTo>
                      <a:pt x="1719" y="205"/>
                    </a:lnTo>
                    <a:lnTo>
                      <a:pt x="1724" y="218"/>
                    </a:lnTo>
                    <a:cubicBezTo>
                      <a:pt x="1725" y="221"/>
                      <a:pt x="1725" y="223"/>
                      <a:pt x="1724" y="225"/>
                    </a:cubicBezTo>
                    <a:cubicBezTo>
                      <a:pt x="1723" y="227"/>
                      <a:pt x="1722" y="228"/>
                      <a:pt x="1720" y="229"/>
                    </a:cubicBezTo>
                    <a:lnTo>
                      <a:pt x="1712" y="232"/>
                    </a:lnTo>
                    <a:lnTo>
                      <a:pt x="1714" y="218"/>
                    </a:lnTo>
                    <a:lnTo>
                      <a:pt x="1730" y="231"/>
                    </a:lnTo>
                    <a:cubicBezTo>
                      <a:pt x="1733" y="234"/>
                      <a:pt x="1734" y="239"/>
                      <a:pt x="1731" y="242"/>
                    </a:cubicBezTo>
                    <a:cubicBezTo>
                      <a:pt x="1729" y="246"/>
                      <a:pt x="1724" y="246"/>
                      <a:pt x="1720" y="244"/>
                    </a:cubicBezTo>
                    <a:lnTo>
                      <a:pt x="1702" y="231"/>
                    </a:lnTo>
                    <a:cubicBezTo>
                      <a:pt x="1699" y="229"/>
                      <a:pt x="1698" y="225"/>
                      <a:pt x="1699" y="222"/>
                    </a:cubicBezTo>
                    <a:lnTo>
                      <a:pt x="1701" y="214"/>
                    </a:lnTo>
                    <a:lnTo>
                      <a:pt x="1704" y="222"/>
                    </a:lnTo>
                    <a:lnTo>
                      <a:pt x="1691" y="212"/>
                    </a:lnTo>
                    <a:cubicBezTo>
                      <a:pt x="1689" y="210"/>
                      <a:pt x="1688" y="208"/>
                      <a:pt x="1688" y="206"/>
                    </a:cubicBezTo>
                    <a:cubicBezTo>
                      <a:pt x="1688" y="204"/>
                      <a:pt x="1688" y="201"/>
                      <a:pt x="1690" y="200"/>
                    </a:cubicBezTo>
                    <a:lnTo>
                      <a:pt x="1693" y="197"/>
                    </a:lnTo>
                    <a:lnTo>
                      <a:pt x="1693" y="208"/>
                    </a:lnTo>
                    <a:lnTo>
                      <a:pt x="1685" y="200"/>
                    </a:lnTo>
                    <a:cubicBezTo>
                      <a:pt x="1683" y="199"/>
                      <a:pt x="1682" y="196"/>
                      <a:pt x="1682" y="194"/>
                    </a:cubicBezTo>
                    <a:cubicBezTo>
                      <a:pt x="1683" y="191"/>
                      <a:pt x="1684" y="189"/>
                      <a:pt x="1686" y="188"/>
                    </a:cubicBezTo>
                    <a:lnTo>
                      <a:pt x="1700" y="180"/>
                    </a:lnTo>
                    <a:lnTo>
                      <a:pt x="1696" y="185"/>
                    </a:lnTo>
                    <a:lnTo>
                      <a:pt x="1699" y="172"/>
                    </a:lnTo>
                    <a:lnTo>
                      <a:pt x="1707" y="182"/>
                    </a:lnTo>
                    <a:lnTo>
                      <a:pt x="1656" y="184"/>
                    </a:lnTo>
                    <a:cubicBezTo>
                      <a:pt x="1655" y="184"/>
                      <a:pt x="1654" y="184"/>
                      <a:pt x="1653" y="184"/>
                    </a:cubicBezTo>
                    <a:lnTo>
                      <a:pt x="1611" y="171"/>
                    </a:lnTo>
                    <a:cubicBezTo>
                      <a:pt x="1608" y="170"/>
                      <a:pt x="1606" y="168"/>
                      <a:pt x="1605" y="165"/>
                    </a:cubicBezTo>
                    <a:cubicBezTo>
                      <a:pt x="1605" y="162"/>
                      <a:pt x="1606" y="159"/>
                      <a:pt x="1608" y="157"/>
                    </a:cubicBezTo>
                    <a:lnTo>
                      <a:pt x="1610" y="155"/>
                    </a:lnTo>
                    <a:lnTo>
                      <a:pt x="1614" y="168"/>
                    </a:lnTo>
                    <a:lnTo>
                      <a:pt x="1565" y="158"/>
                    </a:lnTo>
                    <a:lnTo>
                      <a:pt x="1533" y="155"/>
                    </a:lnTo>
                    <a:lnTo>
                      <a:pt x="1536" y="155"/>
                    </a:lnTo>
                    <a:lnTo>
                      <a:pt x="1509" y="163"/>
                    </a:lnTo>
                    <a:lnTo>
                      <a:pt x="1514" y="151"/>
                    </a:lnTo>
                    <a:lnTo>
                      <a:pt x="1517" y="157"/>
                    </a:lnTo>
                    <a:lnTo>
                      <a:pt x="1511" y="152"/>
                    </a:lnTo>
                    <a:lnTo>
                      <a:pt x="1540" y="158"/>
                    </a:lnTo>
                    <a:cubicBezTo>
                      <a:pt x="1544" y="158"/>
                      <a:pt x="1546" y="161"/>
                      <a:pt x="1547" y="164"/>
                    </a:cubicBezTo>
                    <a:cubicBezTo>
                      <a:pt x="1547" y="168"/>
                      <a:pt x="1545" y="171"/>
                      <a:pt x="1542" y="173"/>
                    </a:cubicBezTo>
                    <a:lnTo>
                      <a:pt x="1532" y="178"/>
                    </a:lnTo>
                    <a:cubicBezTo>
                      <a:pt x="1530" y="179"/>
                      <a:pt x="1528" y="179"/>
                      <a:pt x="1526" y="179"/>
                    </a:cubicBezTo>
                    <a:lnTo>
                      <a:pt x="1494" y="171"/>
                    </a:lnTo>
                    <a:lnTo>
                      <a:pt x="1497" y="171"/>
                    </a:lnTo>
                    <a:lnTo>
                      <a:pt x="1473" y="173"/>
                    </a:lnTo>
                    <a:lnTo>
                      <a:pt x="1477" y="159"/>
                    </a:lnTo>
                    <a:lnTo>
                      <a:pt x="1496" y="175"/>
                    </a:lnTo>
                    <a:lnTo>
                      <a:pt x="1493" y="174"/>
                    </a:lnTo>
                    <a:lnTo>
                      <a:pt x="1538" y="187"/>
                    </a:lnTo>
                    <a:lnTo>
                      <a:pt x="1535" y="187"/>
                    </a:lnTo>
                    <a:lnTo>
                      <a:pt x="1548" y="184"/>
                    </a:lnTo>
                    <a:cubicBezTo>
                      <a:pt x="1550" y="184"/>
                      <a:pt x="1551" y="184"/>
                      <a:pt x="1553" y="185"/>
                    </a:cubicBezTo>
                    <a:lnTo>
                      <a:pt x="1558" y="188"/>
                    </a:lnTo>
                    <a:lnTo>
                      <a:pt x="1557" y="187"/>
                    </a:lnTo>
                    <a:lnTo>
                      <a:pt x="1567" y="190"/>
                    </a:lnTo>
                    <a:cubicBezTo>
                      <a:pt x="1570" y="190"/>
                      <a:pt x="1571" y="192"/>
                      <a:pt x="1573" y="194"/>
                    </a:cubicBezTo>
                    <a:lnTo>
                      <a:pt x="1575" y="199"/>
                    </a:lnTo>
                    <a:lnTo>
                      <a:pt x="1568" y="195"/>
                    </a:lnTo>
                    <a:lnTo>
                      <a:pt x="1576" y="195"/>
                    </a:lnTo>
                    <a:cubicBezTo>
                      <a:pt x="1578" y="195"/>
                      <a:pt x="1580" y="196"/>
                      <a:pt x="1582" y="197"/>
                    </a:cubicBezTo>
                    <a:lnTo>
                      <a:pt x="1587" y="202"/>
                    </a:lnTo>
                    <a:lnTo>
                      <a:pt x="1580" y="200"/>
                    </a:lnTo>
                    <a:lnTo>
                      <a:pt x="1596" y="198"/>
                    </a:lnTo>
                    <a:cubicBezTo>
                      <a:pt x="1600" y="197"/>
                      <a:pt x="1604" y="200"/>
                      <a:pt x="1605" y="204"/>
                    </a:cubicBezTo>
                    <a:cubicBezTo>
                      <a:pt x="1606" y="208"/>
                      <a:pt x="1604" y="212"/>
                      <a:pt x="1599" y="213"/>
                    </a:cubicBezTo>
                    <a:lnTo>
                      <a:pt x="1581" y="218"/>
                    </a:lnTo>
                    <a:cubicBezTo>
                      <a:pt x="1579" y="219"/>
                      <a:pt x="1578" y="219"/>
                      <a:pt x="1576" y="218"/>
                    </a:cubicBezTo>
                    <a:lnTo>
                      <a:pt x="1544" y="208"/>
                    </a:lnTo>
                    <a:lnTo>
                      <a:pt x="1547" y="208"/>
                    </a:lnTo>
                    <a:lnTo>
                      <a:pt x="1525" y="208"/>
                    </a:lnTo>
                    <a:lnTo>
                      <a:pt x="1533" y="200"/>
                    </a:lnTo>
                    <a:lnTo>
                      <a:pt x="1533" y="203"/>
                    </a:lnTo>
                    <a:cubicBezTo>
                      <a:pt x="1533" y="206"/>
                      <a:pt x="1531" y="209"/>
                      <a:pt x="1529" y="210"/>
                    </a:cubicBezTo>
                    <a:cubicBezTo>
                      <a:pt x="1526" y="211"/>
                      <a:pt x="1522" y="211"/>
                      <a:pt x="1520" y="208"/>
                    </a:cubicBezTo>
                    <a:lnTo>
                      <a:pt x="1514" y="203"/>
                    </a:lnTo>
                    <a:lnTo>
                      <a:pt x="1519" y="205"/>
                    </a:lnTo>
                    <a:lnTo>
                      <a:pt x="1463" y="200"/>
                    </a:lnTo>
                    <a:cubicBezTo>
                      <a:pt x="1460" y="200"/>
                      <a:pt x="1457" y="197"/>
                      <a:pt x="1456" y="193"/>
                    </a:cubicBezTo>
                    <a:lnTo>
                      <a:pt x="1454" y="178"/>
                    </a:lnTo>
                    <a:lnTo>
                      <a:pt x="1459" y="184"/>
                    </a:lnTo>
                    <a:lnTo>
                      <a:pt x="1445" y="178"/>
                    </a:lnTo>
                    <a:cubicBezTo>
                      <a:pt x="1442" y="177"/>
                      <a:pt x="1440" y="173"/>
                      <a:pt x="1440" y="170"/>
                    </a:cubicBezTo>
                    <a:lnTo>
                      <a:pt x="1443" y="151"/>
                    </a:lnTo>
                    <a:lnTo>
                      <a:pt x="1446" y="159"/>
                    </a:lnTo>
                    <a:lnTo>
                      <a:pt x="1435" y="151"/>
                    </a:lnTo>
                    <a:cubicBezTo>
                      <a:pt x="1434" y="149"/>
                      <a:pt x="1432" y="147"/>
                      <a:pt x="1432" y="145"/>
                    </a:cubicBezTo>
                    <a:cubicBezTo>
                      <a:pt x="1432" y="142"/>
                      <a:pt x="1433" y="140"/>
                      <a:pt x="1435" y="139"/>
                    </a:cubicBezTo>
                    <a:lnTo>
                      <a:pt x="1437" y="136"/>
                    </a:lnTo>
                    <a:lnTo>
                      <a:pt x="1439" y="149"/>
                    </a:lnTo>
                    <a:lnTo>
                      <a:pt x="1420" y="138"/>
                    </a:lnTo>
                    <a:lnTo>
                      <a:pt x="1424" y="139"/>
                    </a:lnTo>
                    <a:lnTo>
                      <a:pt x="1406" y="139"/>
                    </a:lnTo>
                    <a:lnTo>
                      <a:pt x="1410" y="124"/>
                    </a:lnTo>
                    <a:lnTo>
                      <a:pt x="1434" y="140"/>
                    </a:lnTo>
                    <a:cubicBezTo>
                      <a:pt x="1436" y="141"/>
                      <a:pt x="1437" y="143"/>
                      <a:pt x="1437" y="145"/>
                    </a:cubicBezTo>
                    <a:lnTo>
                      <a:pt x="1440" y="156"/>
                    </a:lnTo>
                    <a:cubicBezTo>
                      <a:pt x="1441" y="160"/>
                      <a:pt x="1439" y="164"/>
                      <a:pt x="1435" y="165"/>
                    </a:cubicBezTo>
                    <a:lnTo>
                      <a:pt x="1398" y="178"/>
                    </a:lnTo>
                    <a:lnTo>
                      <a:pt x="1401" y="165"/>
                    </a:lnTo>
                    <a:lnTo>
                      <a:pt x="1406" y="171"/>
                    </a:lnTo>
                    <a:cubicBezTo>
                      <a:pt x="1409" y="173"/>
                      <a:pt x="1409" y="178"/>
                      <a:pt x="1407" y="181"/>
                    </a:cubicBezTo>
                    <a:lnTo>
                      <a:pt x="1399" y="192"/>
                    </a:lnTo>
                    <a:lnTo>
                      <a:pt x="1396" y="179"/>
                    </a:lnTo>
                    <a:lnTo>
                      <a:pt x="1415" y="188"/>
                    </a:lnTo>
                    <a:lnTo>
                      <a:pt x="1460" y="212"/>
                    </a:lnTo>
                    <a:cubicBezTo>
                      <a:pt x="1462" y="213"/>
                      <a:pt x="1463" y="214"/>
                      <a:pt x="1464" y="216"/>
                    </a:cubicBezTo>
                    <a:lnTo>
                      <a:pt x="1467" y="224"/>
                    </a:lnTo>
                    <a:cubicBezTo>
                      <a:pt x="1467" y="226"/>
                      <a:pt x="1467" y="229"/>
                      <a:pt x="1466" y="231"/>
                    </a:cubicBezTo>
                    <a:lnTo>
                      <a:pt x="1458" y="244"/>
                    </a:lnTo>
                    <a:lnTo>
                      <a:pt x="1459" y="238"/>
                    </a:lnTo>
                    <a:lnTo>
                      <a:pt x="1464" y="257"/>
                    </a:lnTo>
                    <a:lnTo>
                      <a:pt x="1461" y="252"/>
                    </a:lnTo>
                    <a:lnTo>
                      <a:pt x="1480" y="266"/>
                    </a:lnTo>
                    <a:cubicBezTo>
                      <a:pt x="1481" y="267"/>
                      <a:pt x="1482" y="268"/>
                      <a:pt x="1483" y="270"/>
                    </a:cubicBezTo>
                    <a:lnTo>
                      <a:pt x="1485" y="281"/>
                    </a:lnTo>
                    <a:lnTo>
                      <a:pt x="1479" y="275"/>
                    </a:lnTo>
                    <a:lnTo>
                      <a:pt x="1516" y="280"/>
                    </a:lnTo>
                    <a:lnTo>
                      <a:pt x="1513" y="280"/>
                    </a:lnTo>
                    <a:lnTo>
                      <a:pt x="1548" y="272"/>
                    </a:lnTo>
                    <a:cubicBezTo>
                      <a:pt x="1549" y="272"/>
                      <a:pt x="1550" y="272"/>
                      <a:pt x="1551" y="272"/>
                    </a:cubicBezTo>
                    <a:lnTo>
                      <a:pt x="1615" y="285"/>
                    </a:lnTo>
                    <a:cubicBezTo>
                      <a:pt x="1616" y="286"/>
                      <a:pt x="1618" y="287"/>
                      <a:pt x="1619" y="288"/>
                    </a:cubicBezTo>
                    <a:lnTo>
                      <a:pt x="1635" y="304"/>
                    </a:lnTo>
                    <a:lnTo>
                      <a:pt x="1634" y="303"/>
                    </a:lnTo>
                    <a:lnTo>
                      <a:pt x="1653" y="316"/>
                    </a:lnTo>
                    <a:cubicBezTo>
                      <a:pt x="1655" y="318"/>
                      <a:pt x="1656" y="321"/>
                      <a:pt x="1656" y="324"/>
                    </a:cubicBezTo>
                    <a:cubicBezTo>
                      <a:pt x="1655" y="327"/>
                      <a:pt x="1653" y="329"/>
                      <a:pt x="1650" y="330"/>
                    </a:cubicBezTo>
                    <a:lnTo>
                      <a:pt x="1634" y="336"/>
                    </a:lnTo>
                    <a:lnTo>
                      <a:pt x="1639" y="324"/>
                    </a:lnTo>
                    <a:lnTo>
                      <a:pt x="1647" y="340"/>
                    </a:lnTo>
                    <a:lnTo>
                      <a:pt x="1641" y="336"/>
                    </a:lnTo>
                    <a:lnTo>
                      <a:pt x="1700" y="344"/>
                    </a:lnTo>
                    <a:cubicBezTo>
                      <a:pt x="1704" y="345"/>
                      <a:pt x="1707" y="348"/>
                      <a:pt x="1706" y="352"/>
                    </a:cubicBezTo>
                    <a:cubicBezTo>
                      <a:pt x="1706" y="357"/>
                      <a:pt x="1703" y="360"/>
                      <a:pt x="1698" y="360"/>
                    </a:cubicBezTo>
                    <a:lnTo>
                      <a:pt x="1656" y="360"/>
                    </a:lnTo>
                    <a:cubicBezTo>
                      <a:pt x="1655" y="360"/>
                      <a:pt x="1654" y="360"/>
                      <a:pt x="1654" y="360"/>
                    </a:cubicBezTo>
                    <a:lnTo>
                      <a:pt x="1627" y="352"/>
                    </a:lnTo>
                    <a:cubicBezTo>
                      <a:pt x="1625" y="351"/>
                      <a:pt x="1623" y="349"/>
                      <a:pt x="1622" y="347"/>
                    </a:cubicBezTo>
                    <a:cubicBezTo>
                      <a:pt x="1621" y="345"/>
                      <a:pt x="1621" y="342"/>
                      <a:pt x="1622" y="340"/>
                    </a:cubicBezTo>
                    <a:lnTo>
                      <a:pt x="1625" y="335"/>
                    </a:lnTo>
                    <a:lnTo>
                      <a:pt x="1628" y="346"/>
                    </a:lnTo>
                    <a:lnTo>
                      <a:pt x="1623" y="343"/>
                    </a:lnTo>
                    <a:cubicBezTo>
                      <a:pt x="1621" y="342"/>
                      <a:pt x="1619" y="340"/>
                      <a:pt x="1619" y="338"/>
                    </a:cubicBezTo>
                    <a:lnTo>
                      <a:pt x="1616" y="327"/>
                    </a:lnTo>
                    <a:lnTo>
                      <a:pt x="1622" y="333"/>
                    </a:lnTo>
                    <a:lnTo>
                      <a:pt x="1611" y="330"/>
                    </a:lnTo>
                    <a:cubicBezTo>
                      <a:pt x="1608" y="329"/>
                      <a:pt x="1605" y="326"/>
                      <a:pt x="1605" y="323"/>
                    </a:cubicBezTo>
                    <a:lnTo>
                      <a:pt x="1605" y="309"/>
                    </a:lnTo>
                    <a:lnTo>
                      <a:pt x="1610" y="317"/>
                    </a:lnTo>
                    <a:lnTo>
                      <a:pt x="1565" y="298"/>
                    </a:lnTo>
                    <a:lnTo>
                      <a:pt x="1570" y="299"/>
                    </a:lnTo>
                    <a:lnTo>
                      <a:pt x="1516" y="309"/>
                    </a:lnTo>
                    <a:lnTo>
                      <a:pt x="1522" y="299"/>
                    </a:lnTo>
                    <a:lnTo>
                      <a:pt x="1528" y="318"/>
                    </a:lnTo>
                    <a:lnTo>
                      <a:pt x="1523" y="313"/>
                    </a:lnTo>
                    <a:lnTo>
                      <a:pt x="1542" y="321"/>
                    </a:lnTo>
                    <a:cubicBezTo>
                      <a:pt x="1543" y="321"/>
                      <a:pt x="1544" y="322"/>
                      <a:pt x="1545" y="323"/>
                    </a:cubicBezTo>
                    <a:lnTo>
                      <a:pt x="1556" y="336"/>
                    </a:lnTo>
                    <a:cubicBezTo>
                      <a:pt x="1558" y="339"/>
                      <a:pt x="1558" y="342"/>
                      <a:pt x="1556" y="345"/>
                    </a:cubicBezTo>
                    <a:lnTo>
                      <a:pt x="1548" y="359"/>
                    </a:lnTo>
                    <a:lnTo>
                      <a:pt x="1543" y="367"/>
                    </a:lnTo>
                    <a:lnTo>
                      <a:pt x="1544" y="360"/>
                    </a:lnTo>
                    <a:lnTo>
                      <a:pt x="1549" y="373"/>
                    </a:lnTo>
                    <a:cubicBezTo>
                      <a:pt x="1550" y="377"/>
                      <a:pt x="1549" y="381"/>
                      <a:pt x="1545" y="383"/>
                    </a:cubicBezTo>
                    <a:lnTo>
                      <a:pt x="1511" y="402"/>
                    </a:lnTo>
                    <a:lnTo>
                      <a:pt x="1515" y="393"/>
                    </a:lnTo>
                    <a:lnTo>
                      <a:pt x="1517" y="406"/>
                    </a:lnTo>
                    <a:cubicBezTo>
                      <a:pt x="1518" y="410"/>
                      <a:pt x="1516" y="414"/>
                      <a:pt x="1512" y="415"/>
                    </a:cubicBezTo>
                    <a:lnTo>
                      <a:pt x="1504" y="418"/>
                    </a:lnTo>
                    <a:cubicBezTo>
                      <a:pt x="1503" y="418"/>
                      <a:pt x="1502" y="419"/>
                      <a:pt x="1501" y="418"/>
                    </a:cubicBezTo>
                    <a:lnTo>
                      <a:pt x="1402" y="408"/>
                    </a:lnTo>
                    <a:cubicBezTo>
                      <a:pt x="1401" y="408"/>
                      <a:pt x="1399" y="407"/>
                      <a:pt x="1398" y="406"/>
                    </a:cubicBezTo>
                    <a:lnTo>
                      <a:pt x="1380" y="393"/>
                    </a:lnTo>
                    <a:cubicBezTo>
                      <a:pt x="1377" y="391"/>
                      <a:pt x="1376" y="387"/>
                      <a:pt x="1377" y="384"/>
                    </a:cubicBezTo>
                    <a:cubicBezTo>
                      <a:pt x="1378" y="381"/>
                      <a:pt x="1381" y="378"/>
                      <a:pt x="1385" y="379"/>
                    </a:cubicBezTo>
                    <a:lnTo>
                      <a:pt x="1443" y="381"/>
                    </a:lnTo>
                    <a:cubicBezTo>
                      <a:pt x="1447" y="381"/>
                      <a:pt x="1450" y="384"/>
                      <a:pt x="1451" y="387"/>
                    </a:cubicBezTo>
                    <a:cubicBezTo>
                      <a:pt x="1452" y="390"/>
                      <a:pt x="1450" y="394"/>
                      <a:pt x="1447" y="396"/>
                    </a:cubicBezTo>
                    <a:lnTo>
                      <a:pt x="1439" y="401"/>
                    </a:lnTo>
                    <a:lnTo>
                      <a:pt x="1438" y="387"/>
                    </a:lnTo>
                    <a:lnTo>
                      <a:pt x="1451" y="392"/>
                    </a:lnTo>
                    <a:lnTo>
                      <a:pt x="1447" y="392"/>
                    </a:lnTo>
                    <a:lnTo>
                      <a:pt x="1470" y="387"/>
                    </a:lnTo>
                    <a:lnTo>
                      <a:pt x="1466" y="399"/>
                    </a:lnTo>
                    <a:lnTo>
                      <a:pt x="1455" y="383"/>
                    </a:lnTo>
                    <a:cubicBezTo>
                      <a:pt x="1453" y="381"/>
                      <a:pt x="1453" y="377"/>
                      <a:pt x="1455" y="375"/>
                    </a:cubicBezTo>
                    <a:cubicBezTo>
                      <a:pt x="1456" y="372"/>
                      <a:pt x="1459" y="371"/>
                      <a:pt x="1462" y="371"/>
                    </a:cubicBezTo>
                    <a:lnTo>
                      <a:pt x="1472" y="371"/>
                    </a:lnTo>
                    <a:lnTo>
                      <a:pt x="1467" y="372"/>
                    </a:lnTo>
                    <a:lnTo>
                      <a:pt x="1478" y="364"/>
                    </a:lnTo>
                    <a:lnTo>
                      <a:pt x="1478" y="377"/>
                    </a:lnTo>
                    <a:lnTo>
                      <a:pt x="1467" y="369"/>
                    </a:lnTo>
                    <a:cubicBezTo>
                      <a:pt x="1465" y="367"/>
                      <a:pt x="1464" y="363"/>
                      <a:pt x="1465" y="360"/>
                    </a:cubicBezTo>
                    <a:cubicBezTo>
                      <a:pt x="1466" y="357"/>
                      <a:pt x="1469" y="355"/>
                      <a:pt x="1472" y="355"/>
                    </a:cubicBezTo>
                    <a:lnTo>
                      <a:pt x="1483" y="355"/>
                    </a:lnTo>
                    <a:lnTo>
                      <a:pt x="1475" y="364"/>
                    </a:lnTo>
                    <a:lnTo>
                      <a:pt x="1472" y="354"/>
                    </a:lnTo>
                    <a:cubicBezTo>
                      <a:pt x="1471" y="350"/>
                      <a:pt x="1474" y="346"/>
                      <a:pt x="1478" y="344"/>
                    </a:cubicBezTo>
                    <a:lnTo>
                      <a:pt x="1494" y="339"/>
                    </a:lnTo>
                    <a:lnTo>
                      <a:pt x="1489" y="343"/>
                    </a:lnTo>
                    <a:lnTo>
                      <a:pt x="1492" y="338"/>
                    </a:lnTo>
                    <a:lnTo>
                      <a:pt x="1493" y="347"/>
                    </a:lnTo>
                    <a:lnTo>
                      <a:pt x="1477" y="331"/>
                    </a:lnTo>
                    <a:cubicBezTo>
                      <a:pt x="1474" y="328"/>
                      <a:pt x="1474" y="323"/>
                      <a:pt x="1477" y="320"/>
                    </a:cubicBezTo>
                    <a:lnTo>
                      <a:pt x="1490" y="306"/>
                    </a:lnTo>
                    <a:lnTo>
                      <a:pt x="1493" y="319"/>
                    </a:lnTo>
                    <a:lnTo>
                      <a:pt x="1442" y="298"/>
                    </a:lnTo>
                    <a:cubicBezTo>
                      <a:pt x="1441" y="297"/>
                      <a:pt x="1440" y="296"/>
                      <a:pt x="1439" y="295"/>
                    </a:cubicBezTo>
                    <a:lnTo>
                      <a:pt x="1420" y="269"/>
                    </a:lnTo>
                    <a:cubicBezTo>
                      <a:pt x="1419" y="267"/>
                      <a:pt x="1419" y="266"/>
                      <a:pt x="1419" y="264"/>
                    </a:cubicBezTo>
                    <a:lnTo>
                      <a:pt x="1419" y="256"/>
                    </a:lnTo>
                    <a:lnTo>
                      <a:pt x="1422" y="262"/>
                    </a:lnTo>
                    <a:lnTo>
                      <a:pt x="1409" y="252"/>
                    </a:lnTo>
                    <a:cubicBezTo>
                      <a:pt x="1407" y="250"/>
                      <a:pt x="1406" y="248"/>
                      <a:pt x="1406" y="245"/>
                    </a:cubicBezTo>
                    <a:lnTo>
                      <a:pt x="1406" y="240"/>
                    </a:lnTo>
                    <a:lnTo>
                      <a:pt x="1409" y="247"/>
                    </a:lnTo>
                    <a:lnTo>
                      <a:pt x="1401" y="241"/>
                    </a:lnTo>
                    <a:cubicBezTo>
                      <a:pt x="1399" y="240"/>
                      <a:pt x="1398" y="238"/>
                      <a:pt x="1398" y="236"/>
                    </a:cubicBezTo>
                    <a:cubicBezTo>
                      <a:pt x="1397" y="233"/>
                      <a:pt x="1398" y="231"/>
                      <a:pt x="1400" y="229"/>
                    </a:cubicBezTo>
                    <a:lnTo>
                      <a:pt x="1405" y="224"/>
                    </a:lnTo>
                    <a:lnTo>
                      <a:pt x="1405" y="235"/>
                    </a:lnTo>
                    <a:lnTo>
                      <a:pt x="1397" y="227"/>
                    </a:lnTo>
                    <a:cubicBezTo>
                      <a:pt x="1396" y="226"/>
                      <a:pt x="1396" y="225"/>
                      <a:pt x="1395" y="223"/>
                    </a:cubicBezTo>
                    <a:lnTo>
                      <a:pt x="1393" y="213"/>
                    </a:lnTo>
                    <a:lnTo>
                      <a:pt x="1395" y="217"/>
                    </a:lnTo>
                    <a:lnTo>
                      <a:pt x="1382" y="206"/>
                    </a:lnTo>
                    <a:lnTo>
                      <a:pt x="1384" y="208"/>
                    </a:lnTo>
                    <a:lnTo>
                      <a:pt x="1347" y="192"/>
                    </a:lnTo>
                    <a:cubicBezTo>
                      <a:pt x="1344" y="190"/>
                      <a:pt x="1342" y="188"/>
                      <a:pt x="1342" y="185"/>
                    </a:cubicBezTo>
                    <a:cubicBezTo>
                      <a:pt x="1341" y="182"/>
                      <a:pt x="1343" y="180"/>
                      <a:pt x="1345" y="178"/>
                    </a:cubicBezTo>
                    <a:lnTo>
                      <a:pt x="1358" y="167"/>
                    </a:lnTo>
                    <a:lnTo>
                      <a:pt x="1361" y="181"/>
                    </a:lnTo>
                    <a:lnTo>
                      <a:pt x="1353" y="178"/>
                    </a:lnTo>
                    <a:cubicBezTo>
                      <a:pt x="1350" y="178"/>
                      <a:pt x="1349" y="176"/>
                      <a:pt x="1348" y="174"/>
                    </a:cubicBezTo>
                    <a:cubicBezTo>
                      <a:pt x="1347" y="172"/>
                      <a:pt x="1347" y="170"/>
                      <a:pt x="1348" y="168"/>
                    </a:cubicBezTo>
                    <a:lnTo>
                      <a:pt x="1356" y="149"/>
                    </a:lnTo>
                    <a:lnTo>
                      <a:pt x="1358" y="158"/>
                    </a:lnTo>
                    <a:lnTo>
                      <a:pt x="1342" y="145"/>
                    </a:lnTo>
                    <a:cubicBezTo>
                      <a:pt x="1340" y="144"/>
                      <a:pt x="1339" y="141"/>
                      <a:pt x="1339" y="139"/>
                    </a:cubicBezTo>
                    <a:lnTo>
                      <a:pt x="1339" y="136"/>
                    </a:lnTo>
                    <a:lnTo>
                      <a:pt x="1346" y="144"/>
                    </a:lnTo>
                    <a:lnTo>
                      <a:pt x="1302" y="136"/>
                    </a:lnTo>
                    <a:lnTo>
                      <a:pt x="1235" y="134"/>
                    </a:lnTo>
                    <a:lnTo>
                      <a:pt x="1243" y="129"/>
                    </a:lnTo>
                    <a:lnTo>
                      <a:pt x="1237" y="140"/>
                    </a:lnTo>
                    <a:lnTo>
                      <a:pt x="1238" y="134"/>
                    </a:lnTo>
                    <a:lnTo>
                      <a:pt x="1246" y="169"/>
                    </a:lnTo>
                    <a:cubicBezTo>
                      <a:pt x="1247" y="172"/>
                      <a:pt x="1245" y="175"/>
                      <a:pt x="1243" y="177"/>
                    </a:cubicBezTo>
                    <a:lnTo>
                      <a:pt x="1205" y="204"/>
                    </a:lnTo>
                    <a:lnTo>
                      <a:pt x="1208" y="200"/>
                    </a:lnTo>
                    <a:lnTo>
                      <a:pt x="1206" y="208"/>
                    </a:lnTo>
                    <a:lnTo>
                      <a:pt x="1196" y="198"/>
                    </a:lnTo>
                    <a:lnTo>
                      <a:pt x="1204" y="195"/>
                    </a:lnTo>
                    <a:cubicBezTo>
                      <a:pt x="1206" y="194"/>
                      <a:pt x="1210" y="195"/>
                      <a:pt x="1212" y="197"/>
                    </a:cubicBezTo>
                    <a:cubicBezTo>
                      <a:pt x="1214" y="199"/>
                      <a:pt x="1215" y="202"/>
                      <a:pt x="1214" y="205"/>
                    </a:cubicBezTo>
                    <a:lnTo>
                      <a:pt x="1211" y="213"/>
                    </a:lnTo>
                    <a:lnTo>
                      <a:pt x="1204" y="203"/>
                    </a:lnTo>
                    <a:lnTo>
                      <a:pt x="1231" y="205"/>
                    </a:lnTo>
                    <a:cubicBezTo>
                      <a:pt x="1234" y="206"/>
                      <a:pt x="1237" y="208"/>
                      <a:pt x="1238" y="211"/>
                    </a:cubicBezTo>
                    <a:lnTo>
                      <a:pt x="1246" y="235"/>
                    </a:lnTo>
                    <a:lnTo>
                      <a:pt x="1242" y="231"/>
                    </a:lnTo>
                    <a:lnTo>
                      <a:pt x="1250" y="236"/>
                    </a:lnTo>
                    <a:cubicBezTo>
                      <a:pt x="1253" y="238"/>
                      <a:pt x="1254" y="241"/>
                      <a:pt x="1254" y="244"/>
                    </a:cubicBezTo>
                    <a:cubicBezTo>
                      <a:pt x="1253" y="247"/>
                      <a:pt x="1251" y="250"/>
                      <a:pt x="1248" y="251"/>
                    </a:cubicBezTo>
                    <a:lnTo>
                      <a:pt x="1237" y="253"/>
                    </a:lnTo>
                    <a:lnTo>
                      <a:pt x="1243" y="243"/>
                    </a:lnTo>
                    <a:lnTo>
                      <a:pt x="1251" y="264"/>
                    </a:lnTo>
                    <a:lnTo>
                      <a:pt x="1247" y="260"/>
                    </a:lnTo>
                    <a:lnTo>
                      <a:pt x="1252" y="262"/>
                    </a:lnTo>
                    <a:lnTo>
                      <a:pt x="1241" y="272"/>
                    </a:lnTo>
                    <a:lnTo>
                      <a:pt x="1238" y="264"/>
                    </a:lnTo>
                    <a:cubicBezTo>
                      <a:pt x="1238" y="261"/>
                      <a:pt x="1238" y="258"/>
                      <a:pt x="1240" y="256"/>
                    </a:cubicBezTo>
                    <a:cubicBezTo>
                      <a:pt x="1242" y="254"/>
                      <a:pt x="1244" y="253"/>
                      <a:pt x="1247" y="253"/>
                    </a:cubicBezTo>
                    <a:lnTo>
                      <a:pt x="1284" y="259"/>
                    </a:lnTo>
                    <a:cubicBezTo>
                      <a:pt x="1287" y="259"/>
                      <a:pt x="1290" y="261"/>
                      <a:pt x="1291" y="264"/>
                    </a:cubicBezTo>
                    <a:lnTo>
                      <a:pt x="1296" y="277"/>
                    </a:lnTo>
                    <a:lnTo>
                      <a:pt x="1292" y="273"/>
                    </a:lnTo>
                    <a:lnTo>
                      <a:pt x="1316" y="283"/>
                    </a:lnTo>
                    <a:lnTo>
                      <a:pt x="1313" y="283"/>
                    </a:lnTo>
                    <a:lnTo>
                      <a:pt x="1336" y="283"/>
                    </a:lnTo>
                    <a:cubicBezTo>
                      <a:pt x="1340" y="283"/>
                      <a:pt x="1344" y="286"/>
                      <a:pt x="1344" y="289"/>
                    </a:cubicBezTo>
                    <a:cubicBezTo>
                      <a:pt x="1345" y="293"/>
                      <a:pt x="1343" y="297"/>
                      <a:pt x="1339" y="298"/>
                    </a:cubicBezTo>
                    <a:lnTo>
                      <a:pt x="1331" y="301"/>
                    </a:lnTo>
                    <a:lnTo>
                      <a:pt x="1331" y="286"/>
                    </a:lnTo>
                    <a:lnTo>
                      <a:pt x="1339" y="288"/>
                    </a:lnTo>
                    <a:cubicBezTo>
                      <a:pt x="1342" y="289"/>
                      <a:pt x="1344" y="293"/>
                      <a:pt x="1344" y="296"/>
                    </a:cubicBezTo>
                    <a:lnTo>
                      <a:pt x="1344" y="307"/>
                    </a:lnTo>
                    <a:cubicBezTo>
                      <a:pt x="1344" y="308"/>
                      <a:pt x="1344" y="309"/>
                      <a:pt x="1343" y="311"/>
                    </a:cubicBezTo>
                    <a:lnTo>
                      <a:pt x="1333" y="329"/>
                    </a:lnTo>
                    <a:cubicBezTo>
                      <a:pt x="1331" y="332"/>
                      <a:pt x="1329" y="333"/>
                      <a:pt x="1326" y="333"/>
                    </a:cubicBezTo>
                    <a:cubicBezTo>
                      <a:pt x="1324" y="333"/>
                      <a:pt x="1321" y="332"/>
                      <a:pt x="1319" y="330"/>
                    </a:cubicBezTo>
                    <a:lnTo>
                      <a:pt x="1311" y="319"/>
                    </a:lnTo>
                    <a:lnTo>
                      <a:pt x="1315" y="322"/>
                    </a:lnTo>
                    <a:lnTo>
                      <a:pt x="1267" y="303"/>
                    </a:lnTo>
                    <a:lnTo>
                      <a:pt x="1268" y="304"/>
                    </a:lnTo>
                    <a:lnTo>
                      <a:pt x="1194" y="288"/>
                    </a:lnTo>
                    <a:lnTo>
                      <a:pt x="1200" y="287"/>
                    </a:lnTo>
                    <a:lnTo>
                      <a:pt x="1192" y="292"/>
                    </a:lnTo>
                    <a:cubicBezTo>
                      <a:pt x="1189" y="294"/>
                      <a:pt x="1185" y="294"/>
                      <a:pt x="1183" y="292"/>
                    </a:cubicBezTo>
                    <a:cubicBezTo>
                      <a:pt x="1180" y="290"/>
                      <a:pt x="1179" y="286"/>
                      <a:pt x="1180" y="283"/>
                    </a:cubicBezTo>
                    <a:lnTo>
                      <a:pt x="1183" y="275"/>
                    </a:lnTo>
                    <a:lnTo>
                      <a:pt x="1188" y="285"/>
                    </a:lnTo>
                    <a:lnTo>
                      <a:pt x="1161" y="277"/>
                    </a:lnTo>
                    <a:lnTo>
                      <a:pt x="1163" y="277"/>
                    </a:lnTo>
                    <a:lnTo>
                      <a:pt x="1045" y="264"/>
                    </a:lnTo>
                    <a:lnTo>
                      <a:pt x="1050" y="263"/>
                    </a:lnTo>
                    <a:lnTo>
                      <a:pt x="1029" y="274"/>
                    </a:lnTo>
                    <a:lnTo>
                      <a:pt x="1030" y="260"/>
                    </a:lnTo>
                    <a:lnTo>
                      <a:pt x="1056" y="279"/>
                    </a:lnTo>
                    <a:lnTo>
                      <a:pt x="1052" y="277"/>
                    </a:lnTo>
                    <a:lnTo>
                      <a:pt x="1062" y="277"/>
                    </a:lnTo>
                    <a:cubicBezTo>
                      <a:pt x="1065" y="277"/>
                      <a:pt x="1068" y="279"/>
                      <a:pt x="1069" y="281"/>
                    </a:cubicBezTo>
                    <a:lnTo>
                      <a:pt x="1074" y="289"/>
                    </a:lnTo>
                    <a:cubicBezTo>
                      <a:pt x="1076" y="291"/>
                      <a:pt x="1076" y="293"/>
                      <a:pt x="1075" y="296"/>
                    </a:cubicBezTo>
                    <a:cubicBezTo>
                      <a:pt x="1075" y="298"/>
                      <a:pt x="1073" y="300"/>
                      <a:pt x="1070" y="301"/>
                    </a:cubicBezTo>
                    <a:lnTo>
                      <a:pt x="1041" y="312"/>
                    </a:lnTo>
                    <a:lnTo>
                      <a:pt x="1044" y="298"/>
                    </a:lnTo>
                    <a:lnTo>
                      <a:pt x="1052" y="306"/>
                    </a:lnTo>
                    <a:cubicBezTo>
                      <a:pt x="1054" y="308"/>
                      <a:pt x="1054" y="310"/>
                      <a:pt x="1054" y="312"/>
                    </a:cubicBezTo>
                    <a:lnTo>
                      <a:pt x="1054" y="320"/>
                    </a:lnTo>
                    <a:cubicBezTo>
                      <a:pt x="1054" y="322"/>
                      <a:pt x="1053" y="325"/>
                      <a:pt x="1052" y="326"/>
                    </a:cubicBezTo>
                    <a:cubicBezTo>
                      <a:pt x="1050" y="328"/>
                      <a:pt x="1047" y="328"/>
                      <a:pt x="1045" y="328"/>
                    </a:cubicBezTo>
                    <a:lnTo>
                      <a:pt x="1016" y="323"/>
                    </a:lnTo>
                    <a:cubicBezTo>
                      <a:pt x="1014" y="322"/>
                      <a:pt x="1012" y="321"/>
                      <a:pt x="1010" y="319"/>
                    </a:cubicBezTo>
                    <a:lnTo>
                      <a:pt x="1005" y="311"/>
                    </a:lnTo>
                    <a:cubicBezTo>
                      <a:pt x="1004" y="309"/>
                      <a:pt x="1003" y="307"/>
                      <a:pt x="1004" y="305"/>
                    </a:cubicBezTo>
                    <a:cubicBezTo>
                      <a:pt x="1005" y="302"/>
                      <a:pt x="1006" y="301"/>
                      <a:pt x="1008" y="299"/>
                    </a:cubicBezTo>
                    <a:lnTo>
                      <a:pt x="1019" y="294"/>
                    </a:lnTo>
                    <a:lnTo>
                      <a:pt x="1020" y="309"/>
                    </a:lnTo>
                    <a:lnTo>
                      <a:pt x="998" y="301"/>
                    </a:lnTo>
                    <a:cubicBezTo>
                      <a:pt x="995" y="300"/>
                      <a:pt x="993" y="297"/>
                      <a:pt x="993" y="293"/>
                    </a:cubicBezTo>
                    <a:cubicBezTo>
                      <a:pt x="993" y="290"/>
                      <a:pt x="995" y="287"/>
                      <a:pt x="999" y="286"/>
                    </a:cubicBezTo>
                    <a:lnTo>
                      <a:pt x="1007" y="283"/>
                    </a:lnTo>
                    <a:lnTo>
                      <a:pt x="1009" y="299"/>
                    </a:lnTo>
                    <a:lnTo>
                      <a:pt x="998" y="299"/>
                    </a:lnTo>
                    <a:lnTo>
                      <a:pt x="1000" y="299"/>
                    </a:lnTo>
                    <a:lnTo>
                      <a:pt x="984" y="301"/>
                    </a:lnTo>
                    <a:lnTo>
                      <a:pt x="988" y="288"/>
                    </a:lnTo>
                    <a:lnTo>
                      <a:pt x="996" y="296"/>
                    </a:lnTo>
                    <a:cubicBezTo>
                      <a:pt x="999" y="298"/>
                      <a:pt x="999" y="303"/>
                      <a:pt x="997" y="306"/>
                    </a:cubicBezTo>
                    <a:cubicBezTo>
                      <a:pt x="995" y="309"/>
                      <a:pt x="990" y="310"/>
                      <a:pt x="987" y="308"/>
                    </a:cubicBezTo>
                    <a:lnTo>
                      <a:pt x="976" y="303"/>
                    </a:lnTo>
                    <a:lnTo>
                      <a:pt x="984" y="303"/>
                    </a:lnTo>
                    <a:lnTo>
                      <a:pt x="960" y="316"/>
                    </a:lnTo>
                    <a:cubicBezTo>
                      <a:pt x="958" y="317"/>
                      <a:pt x="957" y="317"/>
                      <a:pt x="955" y="317"/>
                    </a:cubicBezTo>
                    <a:lnTo>
                      <a:pt x="912" y="312"/>
                    </a:lnTo>
                    <a:lnTo>
                      <a:pt x="916" y="312"/>
                    </a:lnTo>
                    <a:lnTo>
                      <a:pt x="887" y="322"/>
                    </a:lnTo>
                    <a:lnTo>
                      <a:pt x="892" y="315"/>
                    </a:lnTo>
                    <a:lnTo>
                      <a:pt x="892" y="328"/>
                    </a:lnTo>
                    <a:cubicBezTo>
                      <a:pt x="892" y="331"/>
                      <a:pt x="891" y="333"/>
                      <a:pt x="889" y="335"/>
                    </a:cubicBezTo>
                    <a:cubicBezTo>
                      <a:pt x="886" y="336"/>
                      <a:pt x="884" y="336"/>
                      <a:pt x="881" y="335"/>
                    </a:cubicBezTo>
                    <a:lnTo>
                      <a:pt x="868" y="330"/>
                    </a:lnTo>
                    <a:lnTo>
                      <a:pt x="873" y="330"/>
                    </a:lnTo>
                    <a:lnTo>
                      <a:pt x="865" y="333"/>
                    </a:lnTo>
                    <a:cubicBezTo>
                      <a:pt x="864" y="333"/>
                      <a:pt x="863" y="333"/>
                      <a:pt x="862" y="333"/>
                    </a:cubicBezTo>
                    <a:lnTo>
                      <a:pt x="828" y="331"/>
                    </a:lnTo>
                    <a:cubicBezTo>
                      <a:pt x="824" y="330"/>
                      <a:pt x="821" y="327"/>
                      <a:pt x="820" y="324"/>
                    </a:cubicBezTo>
                    <a:cubicBezTo>
                      <a:pt x="820" y="320"/>
                      <a:pt x="822" y="316"/>
                      <a:pt x="826" y="315"/>
                    </a:cubicBezTo>
                    <a:lnTo>
                      <a:pt x="850" y="307"/>
                    </a:lnTo>
                    <a:lnTo>
                      <a:pt x="848" y="321"/>
                    </a:lnTo>
                    <a:lnTo>
                      <a:pt x="835" y="314"/>
                    </a:lnTo>
                    <a:cubicBezTo>
                      <a:pt x="831" y="311"/>
                      <a:pt x="830" y="307"/>
                      <a:pt x="832" y="303"/>
                    </a:cubicBezTo>
                    <a:lnTo>
                      <a:pt x="837" y="292"/>
                    </a:lnTo>
                    <a:lnTo>
                      <a:pt x="843" y="304"/>
                    </a:lnTo>
                    <a:lnTo>
                      <a:pt x="827" y="301"/>
                    </a:lnTo>
                    <a:cubicBezTo>
                      <a:pt x="823" y="301"/>
                      <a:pt x="820" y="297"/>
                      <a:pt x="820" y="293"/>
                    </a:cubicBezTo>
                    <a:cubicBezTo>
                      <a:pt x="820" y="289"/>
                      <a:pt x="823" y="286"/>
                      <a:pt x="827" y="285"/>
                    </a:cubicBezTo>
                    <a:lnTo>
                      <a:pt x="857" y="283"/>
                    </a:lnTo>
                    <a:lnTo>
                      <a:pt x="858" y="299"/>
                    </a:lnTo>
                    <a:lnTo>
                      <a:pt x="823" y="301"/>
                    </a:lnTo>
                    <a:lnTo>
                      <a:pt x="826" y="301"/>
                    </a:lnTo>
                    <a:lnTo>
                      <a:pt x="797" y="314"/>
                    </a:lnTo>
                    <a:lnTo>
                      <a:pt x="791" y="299"/>
                    </a:lnTo>
                    <a:lnTo>
                      <a:pt x="799" y="296"/>
                    </a:lnTo>
                    <a:cubicBezTo>
                      <a:pt x="803" y="295"/>
                      <a:pt x="806" y="297"/>
                      <a:pt x="808" y="300"/>
                    </a:cubicBezTo>
                    <a:cubicBezTo>
                      <a:pt x="810" y="303"/>
                      <a:pt x="810" y="307"/>
                      <a:pt x="807" y="310"/>
                    </a:cubicBezTo>
                    <a:lnTo>
                      <a:pt x="805" y="312"/>
                    </a:lnTo>
                    <a:lnTo>
                      <a:pt x="802" y="299"/>
                    </a:lnTo>
                    <a:lnTo>
                      <a:pt x="813" y="305"/>
                    </a:lnTo>
                    <a:cubicBezTo>
                      <a:pt x="816" y="306"/>
                      <a:pt x="817" y="308"/>
                      <a:pt x="817" y="311"/>
                    </a:cubicBezTo>
                    <a:cubicBezTo>
                      <a:pt x="818" y="314"/>
                      <a:pt x="817" y="317"/>
                      <a:pt x="815" y="318"/>
                    </a:cubicBezTo>
                    <a:lnTo>
                      <a:pt x="801" y="329"/>
                    </a:lnTo>
                    <a:cubicBezTo>
                      <a:pt x="799" y="330"/>
                      <a:pt x="797" y="331"/>
                      <a:pt x="795" y="331"/>
                    </a:cubicBezTo>
                    <a:cubicBezTo>
                      <a:pt x="793" y="330"/>
                      <a:pt x="791" y="329"/>
                      <a:pt x="790" y="327"/>
                    </a:cubicBezTo>
                    <a:lnTo>
                      <a:pt x="784" y="319"/>
                    </a:lnTo>
                    <a:cubicBezTo>
                      <a:pt x="783" y="317"/>
                      <a:pt x="783" y="315"/>
                      <a:pt x="783" y="313"/>
                    </a:cubicBezTo>
                    <a:cubicBezTo>
                      <a:pt x="784" y="310"/>
                      <a:pt x="785" y="308"/>
                      <a:pt x="787" y="307"/>
                    </a:cubicBezTo>
                    <a:lnTo>
                      <a:pt x="793" y="305"/>
                    </a:lnTo>
                    <a:lnTo>
                      <a:pt x="794" y="320"/>
                    </a:lnTo>
                    <a:lnTo>
                      <a:pt x="784" y="317"/>
                    </a:lnTo>
                    <a:lnTo>
                      <a:pt x="788" y="317"/>
                    </a:lnTo>
                    <a:lnTo>
                      <a:pt x="748" y="328"/>
                    </a:lnTo>
                    <a:lnTo>
                      <a:pt x="749" y="327"/>
                    </a:lnTo>
                    <a:lnTo>
                      <a:pt x="706" y="346"/>
                    </a:lnTo>
                    <a:cubicBezTo>
                      <a:pt x="705" y="346"/>
                      <a:pt x="704" y="347"/>
                      <a:pt x="702" y="347"/>
                    </a:cubicBezTo>
                    <a:lnTo>
                      <a:pt x="681" y="344"/>
                    </a:lnTo>
                    <a:lnTo>
                      <a:pt x="686" y="329"/>
                    </a:lnTo>
                    <a:lnTo>
                      <a:pt x="707" y="342"/>
                    </a:lnTo>
                    <a:cubicBezTo>
                      <a:pt x="710" y="344"/>
                      <a:pt x="712" y="348"/>
                      <a:pt x="711" y="351"/>
                    </a:cubicBezTo>
                    <a:cubicBezTo>
                      <a:pt x="710" y="355"/>
                      <a:pt x="707" y="357"/>
                      <a:pt x="703" y="357"/>
                    </a:cubicBezTo>
                    <a:lnTo>
                      <a:pt x="668" y="357"/>
                    </a:lnTo>
                    <a:lnTo>
                      <a:pt x="672" y="356"/>
                    </a:lnTo>
                    <a:lnTo>
                      <a:pt x="667" y="359"/>
                    </a:lnTo>
                    <a:lnTo>
                      <a:pt x="668" y="345"/>
                    </a:lnTo>
                    <a:lnTo>
                      <a:pt x="676" y="351"/>
                    </a:lnTo>
                    <a:cubicBezTo>
                      <a:pt x="679" y="353"/>
                      <a:pt x="680" y="357"/>
                      <a:pt x="678" y="361"/>
                    </a:cubicBezTo>
                    <a:lnTo>
                      <a:pt x="673" y="371"/>
                    </a:lnTo>
                    <a:lnTo>
                      <a:pt x="672" y="363"/>
                    </a:lnTo>
                    <a:lnTo>
                      <a:pt x="678" y="371"/>
                    </a:lnTo>
                    <a:cubicBezTo>
                      <a:pt x="679" y="374"/>
                      <a:pt x="680" y="376"/>
                      <a:pt x="679" y="379"/>
                    </a:cubicBezTo>
                    <a:cubicBezTo>
                      <a:pt x="678" y="381"/>
                      <a:pt x="676" y="383"/>
                      <a:pt x="674" y="383"/>
                    </a:cubicBezTo>
                    <a:lnTo>
                      <a:pt x="631" y="397"/>
                    </a:lnTo>
                    <a:cubicBezTo>
                      <a:pt x="628" y="398"/>
                      <a:pt x="624" y="397"/>
                      <a:pt x="622" y="394"/>
                    </a:cubicBezTo>
                    <a:cubicBezTo>
                      <a:pt x="620" y="391"/>
                      <a:pt x="620" y="388"/>
                      <a:pt x="622" y="385"/>
                    </a:cubicBezTo>
                    <a:lnTo>
                      <a:pt x="627" y="377"/>
                    </a:lnTo>
                    <a:lnTo>
                      <a:pt x="636" y="389"/>
                    </a:lnTo>
                    <a:lnTo>
                      <a:pt x="620" y="394"/>
                    </a:lnTo>
                    <a:cubicBezTo>
                      <a:pt x="618" y="395"/>
                      <a:pt x="615" y="394"/>
                      <a:pt x="613" y="393"/>
                    </a:cubicBezTo>
                    <a:lnTo>
                      <a:pt x="591" y="374"/>
                    </a:lnTo>
                    <a:lnTo>
                      <a:pt x="594" y="376"/>
                    </a:lnTo>
                    <a:lnTo>
                      <a:pt x="568" y="368"/>
                    </a:lnTo>
                    <a:cubicBezTo>
                      <a:pt x="565" y="367"/>
                      <a:pt x="563" y="365"/>
                      <a:pt x="562" y="363"/>
                    </a:cubicBezTo>
                    <a:cubicBezTo>
                      <a:pt x="562" y="360"/>
                      <a:pt x="562" y="358"/>
                      <a:pt x="563" y="355"/>
                    </a:cubicBezTo>
                    <a:lnTo>
                      <a:pt x="574" y="339"/>
                    </a:lnTo>
                    <a:cubicBezTo>
                      <a:pt x="575" y="337"/>
                      <a:pt x="578" y="336"/>
                      <a:pt x="580" y="336"/>
                    </a:cubicBezTo>
                    <a:lnTo>
                      <a:pt x="623" y="333"/>
                    </a:lnTo>
                    <a:lnTo>
                      <a:pt x="617" y="346"/>
                    </a:lnTo>
                    <a:lnTo>
                      <a:pt x="606" y="333"/>
                    </a:lnTo>
                    <a:lnTo>
                      <a:pt x="608" y="335"/>
                    </a:lnTo>
                    <a:lnTo>
                      <a:pt x="582" y="319"/>
                    </a:lnTo>
                    <a:lnTo>
                      <a:pt x="585" y="320"/>
                    </a:lnTo>
                    <a:lnTo>
                      <a:pt x="495" y="312"/>
                    </a:lnTo>
                    <a:lnTo>
                      <a:pt x="499" y="297"/>
                    </a:lnTo>
                    <a:lnTo>
                      <a:pt x="539" y="315"/>
                    </a:lnTo>
                    <a:cubicBezTo>
                      <a:pt x="542" y="317"/>
                      <a:pt x="543" y="320"/>
                      <a:pt x="543" y="323"/>
                    </a:cubicBezTo>
                    <a:lnTo>
                      <a:pt x="543" y="336"/>
                    </a:lnTo>
                    <a:lnTo>
                      <a:pt x="535" y="328"/>
                    </a:lnTo>
                    <a:lnTo>
                      <a:pt x="541" y="328"/>
                    </a:lnTo>
                    <a:cubicBezTo>
                      <a:pt x="544" y="328"/>
                      <a:pt x="548" y="330"/>
                      <a:pt x="549" y="334"/>
                    </a:cubicBezTo>
                    <a:cubicBezTo>
                      <a:pt x="549" y="338"/>
                      <a:pt x="548" y="341"/>
                      <a:pt x="544" y="343"/>
                    </a:cubicBezTo>
                    <a:lnTo>
                      <a:pt x="539" y="346"/>
                    </a:lnTo>
                    <a:lnTo>
                      <a:pt x="543" y="336"/>
                    </a:lnTo>
                    <a:lnTo>
                      <a:pt x="546" y="344"/>
                    </a:lnTo>
                    <a:cubicBezTo>
                      <a:pt x="546" y="345"/>
                      <a:pt x="546" y="346"/>
                      <a:pt x="546" y="348"/>
                    </a:cubicBezTo>
                    <a:lnTo>
                      <a:pt x="543" y="366"/>
                    </a:lnTo>
                    <a:lnTo>
                      <a:pt x="539" y="358"/>
                    </a:lnTo>
                    <a:lnTo>
                      <a:pt x="566" y="371"/>
                    </a:lnTo>
                    <a:cubicBezTo>
                      <a:pt x="568" y="373"/>
                      <a:pt x="570" y="375"/>
                      <a:pt x="570" y="379"/>
                    </a:cubicBezTo>
                    <a:lnTo>
                      <a:pt x="570" y="387"/>
                    </a:lnTo>
                    <a:lnTo>
                      <a:pt x="568" y="381"/>
                    </a:lnTo>
                    <a:lnTo>
                      <a:pt x="573" y="386"/>
                    </a:lnTo>
                    <a:cubicBezTo>
                      <a:pt x="575" y="389"/>
                      <a:pt x="576" y="392"/>
                      <a:pt x="575" y="395"/>
                    </a:cubicBezTo>
                    <a:lnTo>
                      <a:pt x="569" y="406"/>
                    </a:lnTo>
                    <a:lnTo>
                      <a:pt x="570" y="402"/>
                    </a:lnTo>
                    <a:lnTo>
                      <a:pt x="570" y="413"/>
                    </a:lnTo>
                    <a:lnTo>
                      <a:pt x="569" y="409"/>
                    </a:lnTo>
                    <a:lnTo>
                      <a:pt x="577" y="422"/>
                    </a:lnTo>
                    <a:cubicBezTo>
                      <a:pt x="579" y="426"/>
                      <a:pt x="578" y="430"/>
                      <a:pt x="575" y="433"/>
                    </a:cubicBezTo>
                    <a:cubicBezTo>
                      <a:pt x="572" y="435"/>
                      <a:pt x="568" y="435"/>
                      <a:pt x="565" y="433"/>
                    </a:cubicBezTo>
                    <a:lnTo>
                      <a:pt x="549" y="419"/>
                    </a:lnTo>
                    <a:lnTo>
                      <a:pt x="556" y="421"/>
                    </a:lnTo>
                    <a:lnTo>
                      <a:pt x="545" y="424"/>
                    </a:lnTo>
                    <a:lnTo>
                      <a:pt x="551" y="412"/>
                    </a:lnTo>
                    <a:lnTo>
                      <a:pt x="553" y="418"/>
                    </a:lnTo>
                    <a:cubicBezTo>
                      <a:pt x="555" y="421"/>
                      <a:pt x="554" y="424"/>
                      <a:pt x="552" y="427"/>
                    </a:cubicBezTo>
                    <a:cubicBezTo>
                      <a:pt x="549" y="429"/>
                      <a:pt x="546" y="430"/>
                      <a:pt x="542" y="428"/>
                    </a:cubicBezTo>
                    <a:lnTo>
                      <a:pt x="537" y="426"/>
                    </a:lnTo>
                    <a:cubicBezTo>
                      <a:pt x="536" y="425"/>
                      <a:pt x="536" y="425"/>
                      <a:pt x="535" y="424"/>
                    </a:cubicBezTo>
                    <a:lnTo>
                      <a:pt x="532" y="421"/>
                    </a:lnTo>
                    <a:cubicBezTo>
                      <a:pt x="531" y="420"/>
                      <a:pt x="530" y="417"/>
                      <a:pt x="530" y="415"/>
                    </a:cubicBezTo>
                    <a:cubicBezTo>
                      <a:pt x="531" y="412"/>
                      <a:pt x="532" y="410"/>
                      <a:pt x="534" y="409"/>
                    </a:cubicBezTo>
                    <a:lnTo>
                      <a:pt x="545" y="403"/>
                    </a:lnTo>
                    <a:lnTo>
                      <a:pt x="545" y="418"/>
                    </a:lnTo>
                    <a:lnTo>
                      <a:pt x="529" y="410"/>
                    </a:lnTo>
                    <a:lnTo>
                      <a:pt x="532" y="410"/>
                    </a:lnTo>
                    <a:lnTo>
                      <a:pt x="492" y="405"/>
                    </a:lnTo>
                    <a:lnTo>
                      <a:pt x="498" y="403"/>
                    </a:lnTo>
                    <a:lnTo>
                      <a:pt x="480" y="421"/>
                    </a:lnTo>
                    <a:cubicBezTo>
                      <a:pt x="479" y="422"/>
                      <a:pt x="478" y="423"/>
                      <a:pt x="477" y="423"/>
                    </a:cubicBezTo>
                    <a:lnTo>
                      <a:pt x="430" y="444"/>
                    </a:lnTo>
                    <a:lnTo>
                      <a:pt x="434" y="437"/>
                    </a:lnTo>
                    <a:lnTo>
                      <a:pt x="434" y="450"/>
                    </a:lnTo>
                    <a:lnTo>
                      <a:pt x="430" y="443"/>
                    </a:lnTo>
                    <a:lnTo>
                      <a:pt x="462" y="462"/>
                    </a:lnTo>
                    <a:cubicBezTo>
                      <a:pt x="464" y="463"/>
                      <a:pt x="465" y="464"/>
                      <a:pt x="465" y="465"/>
                    </a:cubicBezTo>
                    <a:lnTo>
                      <a:pt x="473" y="481"/>
                    </a:lnTo>
                    <a:cubicBezTo>
                      <a:pt x="475" y="484"/>
                      <a:pt x="474" y="487"/>
                      <a:pt x="473" y="490"/>
                    </a:cubicBezTo>
                    <a:cubicBezTo>
                      <a:pt x="471" y="492"/>
                      <a:pt x="468" y="493"/>
                      <a:pt x="465" y="493"/>
                    </a:cubicBezTo>
                    <a:lnTo>
                      <a:pt x="396" y="482"/>
                    </a:lnTo>
                    <a:lnTo>
                      <a:pt x="401" y="482"/>
                    </a:lnTo>
                    <a:lnTo>
                      <a:pt x="385" y="490"/>
                    </a:lnTo>
                    <a:cubicBezTo>
                      <a:pt x="382" y="491"/>
                      <a:pt x="379" y="491"/>
                      <a:pt x="377" y="489"/>
                    </a:cubicBezTo>
                    <a:cubicBezTo>
                      <a:pt x="374" y="488"/>
                      <a:pt x="373" y="485"/>
                      <a:pt x="373" y="482"/>
                    </a:cubicBezTo>
                    <a:lnTo>
                      <a:pt x="373" y="477"/>
                    </a:lnTo>
                    <a:cubicBezTo>
                      <a:pt x="373" y="474"/>
                      <a:pt x="375" y="471"/>
                      <a:pt x="377" y="470"/>
                    </a:cubicBezTo>
                    <a:lnTo>
                      <a:pt x="388" y="465"/>
                    </a:lnTo>
                    <a:lnTo>
                      <a:pt x="390" y="480"/>
                    </a:lnTo>
                    <a:lnTo>
                      <a:pt x="331" y="466"/>
                    </a:lnTo>
                    <a:lnTo>
                      <a:pt x="341" y="456"/>
                    </a:lnTo>
                    <a:lnTo>
                      <a:pt x="343" y="464"/>
                    </a:lnTo>
                    <a:cubicBezTo>
                      <a:pt x="344" y="466"/>
                      <a:pt x="344" y="468"/>
                      <a:pt x="343" y="470"/>
                    </a:cubicBezTo>
                    <a:cubicBezTo>
                      <a:pt x="342" y="472"/>
                      <a:pt x="340" y="474"/>
                      <a:pt x="337" y="474"/>
                    </a:cubicBezTo>
                    <a:lnTo>
                      <a:pt x="324" y="477"/>
                    </a:lnTo>
                    <a:lnTo>
                      <a:pt x="328" y="463"/>
                    </a:lnTo>
                    <a:lnTo>
                      <a:pt x="336" y="471"/>
                    </a:lnTo>
                    <a:lnTo>
                      <a:pt x="335" y="470"/>
                    </a:lnTo>
                    <a:lnTo>
                      <a:pt x="359" y="486"/>
                    </a:lnTo>
                    <a:lnTo>
                      <a:pt x="355" y="485"/>
                    </a:lnTo>
                    <a:lnTo>
                      <a:pt x="384" y="488"/>
                    </a:lnTo>
                    <a:cubicBezTo>
                      <a:pt x="387" y="488"/>
                      <a:pt x="389" y="489"/>
                      <a:pt x="391" y="492"/>
                    </a:cubicBezTo>
                    <a:lnTo>
                      <a:pt x="399" y="505"/>
                    </a:lnTo>
                    <a:cubicBezTo>
                      <a:pt x="400" y="507"/>
                      <a:pt x="400" y="509"/>
                      <a:pt x="399" y="511"/>
                    </a:cubicBezTo>
                    <a:cubicBezTo>
                      <a:pt x="399" y="513"/>
                      <a:pt x="398" y="515"/>
                      <a:pt x="396" y="516"/>
                    </a:cubicBezTo>
                    <a:lnTo>
                      <a:pt x="377" y="527"/>
                    </a:lnTo>
                    <a:cubicBezTo>
                      <a:pt x="375" y="528"/>
                      <a:pt x="373" y="528"/>
                      <a:pt x="371" y="527"/>
                    </a:cubicBezTo>
                    <a:lnTo>
                      <a:pt x="329" y="517"/>
                    </a:lnTo>
                    <a:cubicBezTo>
                      <a:pt x="327" y="516"/>
                      <a:pt x="326" y="516"/>
                      <a:pt x="325" y="515"/>
                    </a:cubicBezTo>
                    <a:lnTo>
                      <a:pt x="314" y="504"/>
                    </a:lnTo>
                    <a:lnTo>
                      <a:pt x="318" y="506"/>
                    </a:lnTo>
                    <a:lnTo>
                      <a:pt x="275" y="495"/>
                    </a:lnTo>
                    <a:cubicBezTo>
                      <a:pt x="275" y="495"/>
                      <a:pt x="274" y="495"/>
                      <a:pt x="274" y="495"/>
                    </a:cubicBezTo>
                    <a:lnTo>
                      <a:pt x="268" y="492"/>
                    </a:lnTo>
                    <a:cubicBezTo>
                      <a:pt x="264" y="490"/>
                      <a:pt x="263" y="485"/>
                      <a:pt x="265" y="481"/>
                    </a:cubicBezTo>
                    <a:lnTo>
                      <a:pt x="267" y="476"/>
                    </a:lnTo>
                    <a:lnTo>
                      <a:pt x="267" y="482"/>
                    </a:lnTo>
                    <a:lnTo>
                      <a:pt x="264" y="474"/>
                    </a:lnTo>
                    <a:lnTo>
                      <a:pt x="267" y="478"/>
                    </a:lnTo>
                    <a:lnTo>
                      <a:pt x="240" y="457"/>
                    </a:lnTo>
                    <a:cubicBezTo>
                      <a:pt x="238" y="455"/>
                      <a:pt x="237" y="452"/>
                      <a:pt x="237" y="450"/>
                    </a:cubicBezTo>
                    <a:cubicBezTo>
                      <a:pt x="238" y="447"/>
                      <a:pt x="239" y="444"/>
                      <a:pt x="242" y="443"/>
                    </a:cubicBezTo>
                    <a:lnTo>
                      <a:pt x="252" y="438"/>
                    </a:lnTo>
                    <a:lnTo>
                      <a:pt x="248" y="446"/>
                    </a:lnTo>
                    <a:lnTo>
                      <a:pt x="245" y="430"/>
                    </a:lnTo>
                    <a:cubicBezTo>
                      <a:pt x="245" y="428"/>
                      <a:pt x="246" y="425"/>
                      <a:pt x="248" y="423"/>
                    </a:cubicBezTo>
                    <a:cubicBezTo>
                      <a:pt x="250" y="421"/>
                      <a:pt x="253" y="421"/>
                      <a:pt x="255" y="421"/>
                    </a:cubicBezTo>
                    <a:lnTo>
                      <a:pt x="266" y="424"/>
                    </a:lnTo>
                    <a:lnTo>
                      <a:pt x="258" y="437"/>
                    </a:lnTo>
                    <a:lnTo>
                      <a:pt x="250" y="429"/>
                    </a:lnTo>
                    <a:lnTo>
                      <a:pt x="253" y="431"/>
                    </a:lnTo>
                    <a:lnTo>
                      <a:pt x="223" y="418"/>
                    </a:lnTo>
                    <a:lnTo>
                      <a:pt x="226" y="418"/>
                    </a:lnTo>
                    <a:lnTo>
                      <a:pt x="199" y="416"/>
                    </a:lnTo>
                    <a:cubicBezTo>
                      <a:pt x="196" y="415"/>
                      <a:pt x="194" y="413"/>
                      <a:pt x="193" y="410"/>
                    </a:cubicBezTo>
                    <a:cubicBezTo>
                      <a:pt x="192" y="408"/>
                      <a:pt x="192" y="404"/>
                      <a:pt x="194" y="402"/>
                    </a:cubicBezTo>
                    <a:lnTo>
                      <a:pt x="202" y="394"/>
                    </a:lnTo>
                    <a:lnTo>
                      <a:pt x="207" y="408"/>
                    </a:lnTo>
                    <a:lnTo>
                      <a:pt x="186" y="405"/>
                    </a:lnTo>
                    <a:cubicBezTo>
                      <a:pt x="182" y="405"/>
                      <a:pt x="179" y="401"/>
                      <a:pt x="179" y="397"/>
                    </a:cubicBezTo>
                    <a:cubicBezTo>
                      <a:pt x="179" y="392"/>
                      <a:pt x="183" y="389"/>
                      <a:pt x="187" y="389"/>
                    </a:cubicBezTo>
                    <a:lnTo>
                      <a:pt x="200" y="389"/>
                    </a:lnTo>
                    <a:lnTo>
                      <a:pt x="200" y="405"/>
                    </a:lnTo>
                    <a:lnTo>
                      <a:pt x="179" y="405"/>
                    </a:lnTo>
                    <a:cubicBezTo>
                      <a:pt x="175" y="405"/>
                      <a:pt x="171" y="402"/>
                      <a:pt x="171" y="398"/>
                    </a:cubicBezTo>
                    <a:cubicBezTo>
                      <a:pt x="171" y="394"/>
                      <a:pt x="173" y="390"/>
                      <a:pt x="178" y="389"/>
                    </a:cubicBezTo>
                    <a:lnTo>
                      <a:pt x="196" y="387"/>
                    </a:lnTo>
                    <a:lnTo>
                      <a:pt x="195" y="402"/>
                    </a:lnTo>
                    <a:lnTo>
                      <a:pt x="174" y="397"/>
                    </a:lnTo>
                    <a:cubicBezTo>
                      <a:pt x="170" y="396"/>
                      <a:pt x="168" y="392"/>
                      <a:pt x="168" y="388"/>
                    </a:cubicBezTo>
                    <a:cubicBezTo>
                      <a:pt x="169" y="384"/>
                      <a:pt x="172" y="381"/>
                      <a:pt x="176" y="381"/>
                    </a:cubicBezTo>
                    <a:lnTo>
                      <a:pt x="179" y="381"/>
                    </a:lnTo>
                    <a:lnTo>
                      <a:pt x="174" y="395"/>
                    </a:lnTo>
                    <a:lnTo>
                      <a:pt x="150" y="377"/>
                    </a:lnTo>
                    <a:lnTo>
                      <a:pt x="155" y="379"/>
                    </a:lnTo>
                    <a:lnTo>
                      <a:pt x="142" y="379"/>
                    </a:lnTo>
                    <a:lnTo>
                      <a:pt x="142" y="363"/>
                    </a:lnTo>
                    <a:lnTo>
                      <a:pt x="168" y="363"/>
                    </a:lnTo>
                    <a:cubicBezTo>
                      <a:pt x="170" y="363"/>
                      <a:pt x="171" y="363"/>
                      <a:pt x="173" y="364"/>
                    </a:cubicBezTo>
                    <a:lnTo>
                      <a:pt x="197" y="380"/>
                    </a:lnTo>
                    <a:lnTo>
                      <a:pt x="192" y="378"/>
                    </a:lnTo>
                    <a:lnTo>
                      <a:pt x="203" y="378"/>
                    </a:lnTo>
                    <a:cubicBezTo>
                      <a:pt x="204" y="378"/>
                      <a:pt x="204" y="379"/>
                      <a:pt x="205" y="379"/>
                    </a:cubicBezTo>
                    <a:lnTo>
                      <a:pt x="237" y="390"/>
                    </a:lnTo>
                    <a:lnTo>
                      <a:pt x="233" y="389"/>
                    </a:lnTo>
                    <a:lnTo>
                      <a:pt x="243" y="387"/>
                    </a:lnTo>
                    <a:cubicBezTo>
                      <a:pt x="245" y="386"/>
                      <a:pt x="247" y="386"/>
                      <a:pt x="248" y="387"/>
                    </a:cubicBezTo>
                    <a:lnTo>
                      <a:pt x="275" y="398"/>
                    </a:lnTo>
                    <a:lnTo>
                      <a:pt x="273" y="397"/>
                    </a:lnTo>
                    <a:lnTo>
                      <a:pt x="382" y="411"/>
                    </a:lnTo>
                    <a:lnTo>
                      <a:pt x="379" y="411"/>
                    </a:lnTo>
                    <a:lnTo>
                      <a:pt x="424" y="400"/>
                    </a:lnTo>
                    <a:lnTo>
                      <a:pt x="422" y="401"/>
                    </a:lnTo>
                    <a:lnTo>
                      <a:pt x="451" y="380"/>
                    </a:lnTo>
                    <a:lnTo>
                      <a:pt x="448" y="385"/>
                    </a:lnTo>
                    <a:lnTo>
                      <a:pt x="450" y="369"/>
                    </a:lnTo>
                    <a:lnTo>
                      <a:pt x="455" y="378"/>
                    </a:lnTo>
                    <a:lnTo>
                      <a:pt x="444" y="372"/>
                    </a:lnTo>
                    <a:cubicBezTo>
                      <a:pt x="443" y="372"/>
                      <a:pt x="442" y="371"/>
                      <a:pt x="441" y="370"/>
                    </a:cubicBezTo>
                    <a:lnTo>
                      <a:pt x="430" y="354"/>
                    </a:lnTo>
                    <a:lnTo>
                      <a:pt x="435" y="357"/>
                    </a:lnTo>
                    <a:lnTo>
                      <a:pt x="416" y="352"/>
                    </a:lnTo>
                    <a:cubicBezTo>
                      <a:pt x="416" y="351"/>
                      <a:pt x="415" y="351"/>
                      <a:pt x="414" y="351"/>
                    </a:cubicBezTo>
                    <a:lnTo>
                      <a:pt x="385" y="335"/>
                    </a:lnTo>
                    <a:lnTo>
                      <a:pt x="395" y="322"/>
                    </a:lnTo>
                    <a:lnTo>
                      <a:pt x="400" y="328"/>
                    </a:lnTo>
                    <a:cubicBezTo>
                      <a:pt x="403" y="330"/>
                      <a:pt x="403" y="334"/>
                      <a:pt x="401" y="337"/>
                    </a:cubicBezTo>
                    <a:cubicBezTo>
                      <a:pt x="400" y="340"/>
                      <a:pt x="396" y="342"/>
                      <a:pt x="392" y="341"/>
                    </a:cubicBezTo>
                    <a:lnTo>
                      <a:pt x="382" y="338"/>
                    </a:lnTo>
                    <a:lnTo>
                      <a:pt x="339" y="328"/>
                    </a:lnTo>
                    <a:cubicBezTo>
                      <a:pt x="338" y="327"/>
                      <a:pt x="337" y="327"/>
                      <a:pt x="337" y="327"/>
                    </a:cubicBezTo>
                    <a:lnTo>
                      <a:pt x="313" y="311"/>
                    </a:lnTo>
                    <a:lnTo>
                      <a:pt x="315" y="312"/>
                    </a:lnTo>
                    <a:lnTo>
                      <a:pt x="248" y="290"/>
                    </a:lnTo>
                    <a:lnTo>
                      <a:pt x="250" y="291"/>
                    </a:lnTo>
                    <a:lnTo>
                      <a:pt x="173" y="285"/>
                    </a:lnTo>
                    <a:lnTo>
                      <a:pt x="180" y="282"/>
                    </a:lnTo>
                    <a:lnTo>
                      <a:pt x="175" y="290"/>
                    </a:lnTo>
                    <a:cubicBezTo>
                      <a:pt x="174" y="291"/>
                      <a:pt x="173" y="292"/>
                      <a:pt x="172" y="293"/>
                    </a:cubicBezTo>
                    <a:lnTo>
                      <a:pt x="161" y="298"/>
                    </a:lnTo>
                    <a:cubicBezTo>
                      <a:pt x="157" y="300"/>
                      <a:pt x="153" y="298"/>
                      <a:pt x="150" y="295"/>
                    </a:cubicBezTo>
                    <a:cubicBezTo>
                      <a:pt x="148" y="291"/>
                      <a:pt x="150" y="286"/>
                      <a:pt x="153" y="284"/>
                    </a:cubicBezTo>
                    <a:lnTo>
                      <a:pt x="167" y="276"/>
                    </a:lnTo>
                    <a:lnTo>
                      <a:pt x="171" y="291"/>
                    </a:lnTo>
                    <a:lnTo>
                      <a:pt x="168" y="291"/>
                    </a:lnTo>
                    <a:cubicBezTo>
                      <a:pt x="167" y="291"/>
                      <a:pt x="166" y="291"/>
                      <a:pt x="166" y="290"/>
                    </a:cubicBezTo>
                    <a:lnTo>
                      <a:pt x="158" y="288"/>
                    </a:lnTo>
                    <a:cubicBezTo>
                      <a:pt x="155" y="287"/>
                      <a:pt x="153" y="285"/>
                      <a:pt x="153" y="283"/>
                    </a:cubicBezTo>
                    <a:cubicBezTo>
                      <a:pt x="152" y="280"/>
                      <a:pt x="152" y="278"/>
                      <a:pt x="153" y="276"/>
                    </a:cubicBezTo>
                    <a:lnTo>
                      <a:pt x="159" y="268"/>
                    </a:lnTo>
                    <a:lnTo>
                      <a:pt x="168" y="280"/>
                    </a:lnTo>
                    <a:lnTo>
                      <a:pt x="149" y="285"/>
                    </a:lnTo>
                    <a:cubicBezTo>
                      <a:pt x="146" y="286"/>
                      <a:pt x="142" y="285"/>
                      <a:pt x="140" y="281"/>
                    </a:cubicBezTo>
                    <a:cubicBezTo>
                      <a:pt x="138" y="278"/>
                      <a:pt x="139" y="274"/>
                      <a:pt x="141" y="272"/>
                    </a:cubicBezTo>
                    <a:lnTo>
                      <a:pt x="147" y="266"/>
                    </a:lnTo>
                    <a:lnTo>
                      <a:pt x="152" y="280"/>
                    </a:lnTo>
                    <a:lnTo>
                      <a:pt x="126" y="280"/>
                    </a:lnTo>
                    <a:cubicBezTo>
                      <a:pt x="122" y="280"/>
                      <a:pt x="118" y="277"/>
                      <a:pt x="118" y="273"/>
                    </a:cubicBezTo>
                    <a:cubicBezTo>
                      <a:pt x="117" y="269"/>
                      <a:pt x="119" y="266"/>
                      <a:pt x="123" y="264"/>
                    </a:cubicBezTo>
                    <a:lnTo>
                      <a:pt x="131" y="262"/>
                    </a:lnTo>
                    <a:lnTo>
                      <a:pt x="131" y="277"/>
                    </a:lnTo>
                    <a:lnTo>
                      <a:pt x="113" y="272"/>
                    </a:lnTo>
                    <a:cubicBezTo>
                      <a:pt x="109" y="271"/>
                      <a:pt x="106" y="267"/>
                      <a:pt x="107" y="263"/>
                    </a:cubicBezTo>
                    <a:cubicBezTo>
                      <a:pt x="108" y="259"/>
                      <a:pt x="112" y="256"/>
                      <a:pt x="116" y="256"/>
                    </a:cubicBezTo>
                    <a:lnTo>
                      <a:pt x="145" y="259"/>
                    </a:lnTo>
                    <a:lnTo>
                      <a:pt x="138" y="262"/>
                    </a:lnTo>
                    <a:lnTo>
                      <a:pt x="143" y="254"/>
                    </a:lnTo>
                    <a:lnTo>
                      <a:pt x="147" y="266"/>
                    </a:lnTo>
                    <a:lnTo>
                      <a:pt x="108" y="256"/>
                    </a:lnTo>
                    <a:lnTo>
                      <a:pt x="118" y="248"/>
                    </a:lnTo>
                    <a:lnTo>
                      <a:pt x="118" y="251"/>
                    </a:lnTo>
                    <a:lnTo>
                      <a:pt x="116" y="246"/>
                    </a:lnTo>
                    <a:lnTo>
                      <a:pt x="122" y="254"/>
                    </a:lnTo>
                    <a:cubicBezTo>
                      <a:pt x="123" y="257"/>
                      <a:pt x="123" y="261"/>
                      <a:pt x="121" y="263"/>
                    </a:cubicBezTo>
                    <a:cubicBezTo>
                      <a:pt x="120" y="266"/>
                      <a:pt x="116" y="267"/>
                      <a:pt x="113" y="266"/>
                    </a:cubicBezTo>
                    <a:lnTo>
                      <a:pt x="102" y="264"/>
                    </a:lnTo>
                    <a:lnTo>
                      <a:pt x="111" y="252"/>
                    </a:lnTo>
                    <a:lnTo>
                      <a:pt x="114" y="258"/>
                    </a:lnTo>
                    <a:cubicBezTo>
                      <a:pt x="115" y="260"/>
                      <a:pt x="115" y="263"/>
                      <a:pt x="114" y="266"/>
                    </a:cubicBezTo>
                    <a:cubicBezTo>
                      <a:pt x="112" y="268"/>
                      <a:pt x="109" y="270"/>
                      <a:pt x="106" y="269"/>
                    </a:cubicBezTo>
                    <a:lnTo>
                      <a:pt x="77" y="267"/>
                    </a:lnTo>
                    <a:lnTo>
                      <a:pt x="85" y="256"/>
                    </a:lnTo>
                    <a:lnTo>
                      <a:pt x="88" y="264"/>
                    </a:lnTo>
                    <a:cubicBezTo>
                      <a:pt x="89" y="267"/>
                      <a:pt x="88" y="270"/>
                      <a:pt x="87" y="272"/>
                    </a:cubicBezTo>
                    <a:cubicBezTo>
                      <a:pt x="85" y="274"/>
                      <a:pt x="82" y="275"/>
                      <a:pt x="79" y="275"/>
                    </a:cubicBezTo>
                    <a:lnTo>
                      <a:pt x="55" y="272"/>
                    </a:lnTo>
                    <a:lnTo>
                      <a:pt x="64" y="264"/>
                    </a:lnTo>
                    <a:lnTo>
                      <a:pt x="64" y="269"/>
                    </a:lnTo>
                    <a:cubicBezTo>
                      <a:pt x="64" y="273"/>
                      <a:pt x="62" y="276"/>
                      <a:pt x="59" y="277"/>
                    </a:cubicBezTo>
                    <a:lnTo>
                      <a:pt x="35" y="285"/>
                    </a:lnTo>
                    <a:lnTo>
                      <a:pt x="40" y="277"/>
                    </a:lnTo>
                    <a:lnTo>
                      <a:pt x="40" y="285"/>
                    </a:lnTo>
                    <a:cubicBezTo>
                      <a:pt x="40" y="289"/>
                      <a:pt x="38" y="292"/>
                      <a:pt x="35" y="293"/>
                    </a:cubicBezTo>
                    <a:lnTo>
                      <a:pt x="27" y="296"/>
                    </a:lnTo>
                    <a:lnTo>
                      <a:pt x="11" y="301"/>
                    </a:lnTo>
                    <a:lnTo>
                      <a:pt x="10" y="285"/>
                    </a:lnTo>
                    <a:lnTo>
                      <a:pt x="23" y="288"/>
                    </a:lnTo>
                    <a:cubicBezTo>
                      <a:pt x="26" y="289"/>
                      <a:pt x="28" y="290"/>
                      <a:pt x="29" y="293"/>
                    </a:cubicBezTo>
                    <a:cubicBezTo>
                      <a:pt x="30" y="295"/>
                      <a:pt x="30" y="298"/>
                      <a:pt x="29" y="300"/>
                    </a:cubicBezTo>
                    <a:lnTo>
                      <a:pt x="21" y="313"/>
                    </a:lnTo>
                    <a:lnTo>
                      <a:pt x="20" y="305"/>
                    </a:lnTo>
                    <a:lnTo>
                      <a:pt x="31" y="321"/>
                    </a:lnTo>
                    <a:lnTo>
                      <a:pt x="26" y="318"/>
                    </a:lnTo>
                    <a:lnTo>
                      <a:pt x="48" y="323"/>
                    </a:lnTo>
                    <a:cubicBezTo>
                      <a:pt x="48" y="323"/>
                      <a:pt x="49" y="323"/>
                      <a:pt x="50" y="324"/>
                    </a:cubicBezTo>
                    <a:lnTo>
                      <a:pt x="79" y="340"/>
                    </a:lnTo>
                    <a:cubicBezTo>
                      <a:pt x="81" y="341"/>
                      <a:pt x="82" y="343"/>
                      <a:pt x="83" y="345"/>
                    </a:cubicBezTo>
                    <a:cubicBezTo>
                      <a:pt x="83" y="347"/>
                      <a:pt x="83" y="350"/>
                      <a:pt x="81" y="351"/>
                    </a:cubicBezTo>
                    <a:lnTo>
                      <a:pt x="55" y="386"/>
                    </a:lnTo>
                    <a:lnTo>
                      <a:pt x="54" y="375"/>
                    </a:lnTo>
                    <a:lnTo>
                      <a:pt x="91" y="410"/>
                    </a:lnTo>
                    <a:cubicBezTo>
                      <a:pt x="91" y="410"/>
                      <a:pt x="92" y="411"/>
                      <a:pt x="92" y="411"/>
                    </a:cubicBezTo>
                    <a:lnTo>
                      <a:pt x="105" y="430"/>
                    </a:lnTo>
                    <a:cubicBezTo>
                      <a:pt x="107" y="432"/>
                      <a:pt x="107" y="435"/>
                      <a:pt x="106" y="438"/>
                    </a:cubicBezTo>
                    <a:cubicBezTo>
                      <a:pt x="105" y="441"/>
                      <a:pt x="102" y="442"/>
                      <a:pt x="99" y="442"/>
                    </a:cubicBezTo>
                    <a:lnTo>
                      <a:pt x="88" y="442"/>
                    </a:lnTo>
                    <a:lnTo>
                      <a:pt x="96" y="435"/>
                    </a:lnTo>
                    <a:lnTo>
                      <a:pt x="94" y="457"/>
                    </a:lnTo>
                    <a:lnTo>
                      <a:pt x="89" y="449"/>
                    </a:lnTo>
                    <a:lnTo>
                      <a:pt x="100" y="454"/>
                    </a:lnTo>
                    <a:cubicBezTo>
                      <a:pt x="103" y="455"/>
                      <a:pt x="105" y="458"/>
                      <a:pt x="104" y="462"/>
                    </a:cubicBezTo>
                    <a:cubicBezTo>
                      <a:pt x="104" y="465"/>
                      <a:pt x="102" y="468"/>
                      <a:pt x="99" y="469"/>
                    </a:cubicBezTo>
                    <a:lnTo>
                      <a:pt x="91" y="471"/>
                    </a:lnTo>
                    <a:lnTo>
                      <a:pt x="95" y="460"/>
                    </a:lnTo>
                    <a:lnTo>
                      <a:pt x="98" y="465"/>
                    </a:lnTo>
                    <a:lnTo>
                      <a:pt x="94" y="462"/>
                    </a:lnTo>
                    <a:lnTo>
                      <a:pt x="113" y="470"/>
                    </a:lnTo>
                    <a:cubicBezTo>
                      <a:pt x="114" y="470"/>
                      <a:pt x="115" y="471"/>
                      <a:pt x="115" y="471"/>
                    </a:cubicBezTo>
                    <a:lnTo>
                      <a:pt x="118" y="474"/>
                    </a:lnTo>
                    <a:cubicBezTo>
                      <a:pt x="120" y="476"/>
                      <a:pt x="120" y="478"/>
                      <a:pt x="120" y="480"/>
                    </a:cubicBezTo>
                    <a:cubicBezTo>
                      <a:pt x="120" y="483"/>
                      <a:pt x="119" y="485"/>
                      <a:pt x="117" y="486"/>
                    </a:cubicBezTo>
                    <a:lnTo>
                      <a:pt x="109" y="492"/>
                    </a:lnTo>
                    <a:lnTo>
                      <a:pt x="110" y="479"/>
                    </a:lnTo>
                    <a:lnTo>
                      <a:pt x="115" y="485"/>
                    </a:lnTo>
                    <a:lnTo>
                      <a:pt x="112" y="483"/>
                    </a:lnTo>
                    <a:lnTo>
                      <a:pt x="134" y="491"/>
                    </a:lnTo>
                    <a:cubicBezTo>
                      <a:pt x="136" y="492"/>
                      <a:pt x="138" y="493"/>
                      <a:pt x="138" y="496"/>
                    </a:cubicBezTo>
                    <a:lnTo>
                      <a:pt x="141" y="504"/>
                    </a:lnTo>
                    <a:cubicBezTo>
                      <a:pt x="142" y="507"/>
                      <a:pt x="141" y="510"/>
                      <a:pt x="139" y="512"/>
                    </a:cubicBezTo>
                    <a:lnTo>
                      <a:pt x="120" y="528"/>
                    </a:lnTo>
                    <a:lnTo>
                      <a:pt x="119" y="515"/>
                    </a:lnTo>
                    <a:lnTo>
                      <a:pt x="166" y="539"/>
                    </a:lnTo>
                    <a:cubicBezTo>
                      <a:pt x="167" y="539"/>
                      <a:pt x="167" y="540"/>
                      <a:pt x="168" y="540"/>
                    </a:cubicBezTo>
                    <a:lnTo>
                      <a:pt x="184" y="553"/>
                    </a:lnTo>
                    <a:cubicBezTo>
                      <a:pt x="187" y="556"/>
                      <a:pt x="188" y="559"/>
                      <a:pt x="186" y="563"/>
                    </a:cubicBezTo>
                    <a:lnTo>
                      <a:pt x="178" y="581"/>
                    </a:lnTo>
                    <a:cubicBezTo>
                      <a:pt x="178" y="582"/>
                      <a:pt x="177" y="583"/>
                      <a:pt x="176" y="584"/>
                    </a:cubicBezTo>
                    <a:lnTo>
                      <a:pt x="78" y="675"/>
                    </a:lnTo>
                    <a:lnTo>
                      <a:pt x="70" y="661"/>
                    </a:lnTo>
                    <a:lnTo>
                      <a:pt x="97" y="653"/>
                    </a:lnTo>
                    <a:cubicBezTo>
                      <a:pt x="100" y="652"/>
                      <a:pt x="103" y="653"/>
                      <a:pt x="105" y="656"/>
                    </a:cubicBezTo>
                    <a:cubicBezTo>
                      <a:pt x="107" y="658"/>
                      <a:pt x="108" y="661"/>
                      <a:pt x="106" y="664"/>
                    </a:cubicBezTo>
                    <a:lnTo>
                      <a:pt x="103" y="670"/>
                    </a:lnTo>
                    <a:lnTo>
                      <a:pt x="102" y="660"/>
                    </a:lnTo>
                    <a:lnTo>
                      <a:pt x="107" y="666"/>
                    </a:lnTo>
                    <a:cubicBezTo>
                      <a:pt x="110" y="668"/>
                      <a:pt x="110" y="672"/>
                      <a:pt x="108" y="676"/>
                    </a:cubicBezTo>
                    <a:cubicBezTo>
                      <a:pt x="106" y="679"/>
                      <a:pt x="103" y="680"/>
                      <a:pt x="99" y="679"/>
                    </a:cubicBezTo>
                    <a:lnTo>
                      <a:pt x="91" y="676"/>
                    </a:lnTo>
                    <a:lnTo>
                      <a:pt x="100" y="664"/>
                    </a:lnTo>
                    <a:lnTo>
                      <a:pt x="106" y="672"/>
                    </a:lnTo>
                    <a:lnTo>
                      <a:pt x="101" y="669"/>
                    </a:lnTo>
                    <a:lnTo>
                      <a:pt x="165" y="688"/>
                    </a:lnTo>
                    <a:cubicBezTo>
                      <a:pt x="168" y="688"/>
                      <a:pt x="170" y="691"/>
                      <a:pt x="171" y="693"/>
                    </a:cubicBezTo>
                    <a:cubicBezTo>
                      <a:pt x="171" y="696"/>
                      <a:pt x="170" y="699"/>
                      <a:pt x="168" y="701"/>
                    </a:cubicBezTo>
                    <a:lnTo>
                      <a:pt x="166" y="704"/>
                    </a:lnTo>
                    <a:cubicBezTo>
                      <a:pt x="164" y="705"/>
                      <a:pt x="161" y="706"/>
                      <a:pt x="159" y="706"/>
                    </a:cubicBezTo>
                    <a:lnTo>
                      <a:pt x="124" y="701"/>
                    </a:lnTo>
                    <a:lnTo>
                      <a:pt x="131" y="699"/>
                    </a:lnTo>
                    <a:lnTo>
                      <a:pt x="117" y="710"/>
                    </a:lnTo>
                    <a:cubicBezTo>
                      <a:pt x="115" y="712"/>
                      <a:pt x="111" y="712"/>
                      <a:pt x="109" y="710"/>
                    </a:cubicBezTo>
                    <a:lnTo>
                      <a:pt x="98" y="705"/>
                    </a:lnTo>
                    <a:lnTo>
                      <a:pt x="109" y="700"/>
                    </a:lnTo>
                    <a:lnTo>
                      <a:pt x="107" y="713"/>
                    </a:lnTo>
                    <a:cubicBezTo>
                      <a:pt x="106" y="716"/>
                      <a:pt x="104" y="718"/>
                      <a:pt x="101" y="719"/>
                    </a:cubicBezTo>
                    <a:cubicBezTo>
                      <a:pt x="98" y="720"/>
                      <a:pt x="95" y="719"/>
                      <a:pt x="93" y="717"/>
                    </a:cubicBezTo>
                    <a:lnTo>
                      <a:pt x="83" y="706"/>
                    </a:lnTo>
                    <a:lnTo>
                      <a:pt x="96" y="701"/>
                    </a:lnTo>
                    <a:lnTo>
                      <a:pt x="96" y="719"/>
                    </a:lnTo>
                    <a:lnTo>
                      <a:pt x="95" y="715"/>
                    </a:lnTo>
                    <a:lnTo>
                      <a:pt x="100" y="723"/>
                    </a:lnTo>
                    <a:cubicBezTo>
                      <a:pt x="102" y="725"/>
                      <a:pt x="102" y="728"/>
                      <a:pt x="101" y="731"/>
                    </a:cubicBezTo>
                    <a:cubicBezTo>
                      <a:pt x="99" y="734"/>
                      <a:pt x="97" y="735"/>
                      <a:pt x="94" y="735"/>
                    </a:cubicBezTo>
                    <a:lnTo>
                      <a:pt x="86" y="735"/>
                    </a:lnTo>
                    <a:lnTo>
                      <a:pt x="93" y="731"/>
                    </a:lnTo>
                    <a:lnTo>
                      <a:pt x="82" y="752"/>
                    </a:lnTo>
                    <a:lnTo>
                      <a:pt x="83" y="747"/>
                    </a:lnTo>
                    <a:lnTo>
                      <a:pt x="88" y="776"/>
                    </a:lnTo>
                    <a:lnTo>
                      <a:pt x="86" y="772"/>
                    </a:lnTo>
                    <a:lnTo>
                      <a:pt x="102" y="788"/>
                    </a:lnTo>
                    <a:cubicBezTo>
                      <a:pt x="104" y="790"/>
                      <a:pt x="105" y="793"/>
                      <a:pt x="104" y="796"/>
                    </a:cubicBezTo>
                    <a:cubicBezTo>
                      <a:pt x="103" y="799"/>
                      <a:pt x="101" y="801"/>
                      <a:pt x="98" y="802"/>
                    </a:cubicBezTo>
                    <a:lnTo>
                      <a:pt x="88" y="804"/>
                    </a:lnTo>
                    <a:lnTo>
                      <a:pt x="93" y="798"/>
                    </a:lnTo>
                    <a:lnTo>
                      <a:pt x="91" y="811"/>
                    </a:lnTo>
                    <a:lnTo>
                      <a:pt x="87" y="803"/>
                    </a:lnTo>
                    <a:lnTo>
                      <a:pt x="106" y="813"/>
                    </a:lnTo>
                    <a:cubicBezTo>
                      <a:pt x="108" y="815"/>
                      <a:pt x="110" y="818"/>
                      <a:pt x="110" y="822"/>
                    </a:cubicBezTo>
                    <a:lnTo>
                      <a:pt x="107" y="840"/>
                    </a:lnTo>
                    <a:lnTo>
                      <a:pt x="103" y="832"/>
                    </a:lnTo>
                    <a:lnTo>
                      <a:pt x="113" y="837"/>
                    </a:lnTo>
                    <a:cubicBezTo>
                      <a:pt x="114" y="838"/>
                      <a:pt x="115" y="839"/>
                      <a:pt x="116" y="840"/>
                    </a:cubicBezTo>
                    <a:lnTo>
                      <a:pt x="132" y="864"/>
                    </a:lnTo>
                    <a:cubicBezTo>
                      <a:pt x="133" y="865"/>
                      <a:pt x="134" y="867"/>
                      <a:pt x="134" y="868"/>
                    </a:cubicBezTo>
                    <a:lnTo>
                      <a:pt x="134" y="874"/>
                    </a:lnTo>
                    <a:lnTo>
                      <a:pt x="129" y="867"/>
                    </a:lnTo>
                    <a:lnTo>
                      <a:pt x="150" y="877"/>
                    </a:lnTo>
                    <a:lnTo>
                      <a:pt x="147" y="876"/>
                    </a:lnTo>
                    <a:lnTo>
                      <a:pt x="171" y="876"/>
                    </a:lnTo>
                    <a:cubicBezTo>
                      <a:pt x="174" y="876"/>
                      <a:pt x="177" y="878"/>
                      <a:pt x="178" y="881"/>
                    </a:cubicBezTo>
                    <a:lnTo>
                      <a:pt x="183" y="891"/>
                    </a:lnTo>
                    <a:lnTo>
                      <a:pt x="174" y="887"/>
                    </a:lnTo>
                    <a:lnTo>
                      <a:pt x="203" y="879"/>
                    </a:lnTo>
                    <a:cubicBezTo>
                      <a:pt x="205" y="879"/>
                      <a:pt x="208" y="879"/>
                      <a:pt x="210" y="880"/>
                    </a:cubicBezTo>
                    <a:lnTo>
                      <a:pt x="236" y="896"/>
                    </a:lnTo>
                    <a:cubicBezTo>
                      <a:pt x="239" y="898"/>
                      <a:pt x="241" y="901"/>
                      <a:pt x="240" y="905"/>
                    </a:cubicBezTo>
                    <a:lnTo>
                      <a:pt x="237" y="918"/>
                    </a:lnTo>
                    <a:lnTo>
                      <a:pt x="235" y="911"/>
                    </a:lnTo>
                    <a:lnTo>
                      <a:pt x="246" y="921"/>
                    </a:lnTo>
                    <a:cubicBezTo>
                      <a:pt x="248" y="924"/>
                      <a:pt x="249" y="927"/>
                      <a:pt x="247" y="930"/>
                    </a:cubicBezTo>
                    <a:lnTo>
                      <a:pt x="242" y="943"/>
                    </a:lnTo>
                    <a:lnTo>
                      <a:pt x="237" y="933"/>
                    </a:lnTo>
                    <a:lnTo>
                      <a:pt x="253" y="938"/>
                    </a:lnTo>
                    <a:cubicBezTo>
                      <a:pt x="255" y="939"/>
                      <a:pt x="257" y="940"/>
                      <a:pt x="258" y="942"/>
                    </a:cubicBezTo>
                    <a:lnTo>
                      <a:pt x="268" y="963"/>
                    </a:lnTo>
                    <a:lnTo>
                      <a:pt x="264" y="959"/>
                    </a:lnTo>
                    <a:lnTo>
                      <a:pt x="285" y="967"/>
                    </a:lnTo>
                    <a:cubicBezTo>
                      <a:pt x="289" y="969"/>
                      <a:pt x="291" y="973"/>
                      <a:pt x="290" y="976"/>
                    </a:cubicBezTo>
                    <a:lnTo>
                      <a:pt x="288" y="990"/>
                    </a:lnTo>
                    <a:lnTo>
                      <a:pt x="281" y="980"/>
                    </a:lnTo>
                    <a:lnTo>
                      <a:pt x="307" y="983"/>
                    </a:lnTo>
                    <a:cubicBezTo>
                      <a:pt x="310" y="983"/>
                      <a:pt x="313" y="985"/>
                      <a:pt x="314" y="988"/>
                    </a:cubicBezTo>
                    <a:lnTo>
                      <a:pt x="317" y="996"/>
                    </a:lnTo>
                    <a:lnTo>
                      <a:pt x="312" y="991"/>
                    </a:lnTo>
                    <a:lnTo>
                      <a:pt x="325" y="997"/>
                    </a:lnTo>
                    <a:cubicBezTo>
                      <a:pt x="328" y="998"/>
                      <a:pt x="330" y="1000"/>
                      <a:pt x="330" y="1003"/>
                    </a:cubicBezTo>
                    <a:cubicBezTo>
                      <a:pt x="331" y="1006"/>
                      <a:pt x="330" y="1008"/>
                      <a:pt x="328" y="1010"/>
                    </a:cubicBezTo>
                    <a:lnTo>
                      <a:pt x="309" y="1026"/>
                    </a:lnTo>
                    <a:cubicBezTo>
                      <a:pt x="307" y="1028"/>
                      <a:pt x="305" y="1028"/>
                      <a:pt x="302" y="1028"/>
                    </a:cubicBezTo>
                    <a:lnTo>
                      <a:pt x="273" y="1023"/>
                    </a:lnTo>
                    <a:lnTo>
                      <a:pt x="281" y="1019"/>
                    </a:lnTo>
                    <a:lnTo>
                      <a:pt x="276" y="1027"/>
                    </a:lnTo>
                    <a:lnTo>
                      <a:pt x="275" y="1017"/>
                    </a:lnTo>
                    <a:lnTo>
                      <a:pt x="288" y="1030"/>
                    </a:lnTo>
                    <a:cubicBezTo>
                      <a:pt x="289" y="1032"/>
                      <a:pt x="290" y="1033"/>
                      <a:pt x="290" y="1034"/>
                    </a:cubicBezTo>
                    <a:lnTo>
                      <a:pt x="296" y="1058"/>
                    </a:lnTo>
                    <a:lnTo>
                      <a:pt x="293" y="1054"/>
                    </a:lnTo>
                    <a:lnTo>
                      <a:pt x="303" y="1062"/>
                    </a:lnTo>
                    <a:lnTo>
                      <a:pt x="300" y="1060"/>
                    </a:lnTo>
                    <a:lnTo>
                      <a:pt x="318" y="1063"/>
                    </a:lnTo>
                    <a:lnTo>
                      <a:pt x="309" y="1069"/>
                    </a:lnTo>
                    <a:lnTo>
                      <a:pt x="312" y="1058"/>
                    </a:lnTo>
                    <a:cubicBezTo>
                      <a:pt x="313" y="1055"/>
                      <a:pt x="316" y="1052"/>
                      <a:pt x="319" y="1052"/>
                    </a:cubicBezTo>
                    <a:lnTo>
                      <a:pt x="373" y="1049"/>
                    </a:lnTo>
                    <a:cubicBezTo>
                      <a:pt x="375" y="1049"/>
                      <a:pt x="377" y="1050"/>
                      <a:pt x="378" y="1051"/>
                    </a:cubicBezTo>
                    <a:lnTo>
                      <a:pt x="408" y="1078"/>
                    </a:lnTo>
                    <a:cubicBezTo>
                      <a:pt x="409" y="1080"/>
                      <a:pt x="410" y="1082"/>
                      <a:pt x="410" y="1084"/>
                    </a:cubicBezTo>
                    <a:cubicBezTo>
                      <a:pt x="410" y="1087"/>
                      <a:pt x="409" y="1089"/>
                      <a:pt x="407" y="1090"/>
                    </a:cubicBezTo>
                    <a:lnTo>
                      <a:pt x="397" y="1098"/>
                    </a:lnTo>
                    <a:lnTo>
                      <a:pt x="398" y="1087"/>
                    </a:lnTo>
                    <a:lnTo>
                      <a:pt x="412" y="1106"/>
                    </a:lnTo>
                    <a:lnTo>
                      <a:pt x="406" y="1103"/>
                    </a:lnTo>
                    <a:lnTo>
                      <a:pt x="432" y="1105"/>
                    </a:lnTo>
                    <a:cubicBezTo>
                      <a:pt x="433" y="1105"/>
                      <a:pt x="434" y="1106"/>
                      <a:pt x="435" y="1106"/>
                    </a:cubicBezTo>
                    <a:lnTo>
                      <a:pt x="451" y="1114"/>
                    </a:lnTo>
                    <a:cubicBezTo>
                      <a:pt x="453" y="1115"/>
                      <a:pt x="455" y="1117"/>
                      <a:pt x="455" y="1119"/>
                    </a:cubicBezTo>
                    <a:lnTo>
                      <a:pt x="463" y="1146"/>
                    </a:lnTo>
                    <a:lnTo>
                      <a:pt x="461" y="1142"/>
                    </a:lnTo>
                    <a:lnTo>
                      <a:pt x="467" y="1148"/>
                    </a:lnTo>
                    <a:lnTo>
                      <a:pt x="460" y="1145"/>
                    </a:lnTo>
                    <a:lnTo>
                      <a:pt x="481" y="1143"/>
                    </a:lnTo>
                    <a:cubicBezTo>
                      <a:pt x="483" y="1142"/>
                      <a:pt x="485" y="1143"/>
                      <a:pt x="487" y="1144"/>
                    </a:cubicBezTo>
                    <a:lnTo>
                      <a:pt x="505" y="1157"/>
                    </a:lnTo>
                    <a:lnTo>
                      <a:pt x="498" y="1156"/>
                    </a:lnTo>
                    <a:lnTo>
                      <a:pt x="530" y="1143"/>
                    </a:lnTo>
                    <a:cubicBezTo>
                      <a:pt x="533" y="1142"/>
                      <a:pt x="536" y="1143"/>
                      <a:pt x="538" y="1145"/>
                    </a:cubicBezTo>
                    <a:lnTo>
                      <a:pt x="565" y="1172"/>
                    </a:lnTo>
                    <a:lnTo>
                      <a:pt x="554" y="1172"/>
                    </a:lnTo>
                    <a:lnTo>
                      <a:pt x="562" y="1164"/>
                    </a:lnTo>
                    <a:cubicBezTo>
                      <a:pt x="564" y="1161"/>
                      <a:pt x="568" y="1161"/>
                      <a:pt x="571" y="1162"/>
                    </a:cubicBezTo>
                    <a:lnTo>
                      <a:pt x="600" y="1175"/>
                    </a:lnTo>
                    <a:lnTo>
                      <a:pt x="595" y="1175"/>
                    </a:lnTo>
                    <a:lnTo>
                      <a:pt x="605" y="1172"/>
                    </a:lnTo>
                    <a:cubicBezTo>
                      <a:pt x="607" y="1172"/>
                      <a:pt x="610" y="1172"/>
                      <a:pt x="611" y="1173"/>
                    </a:cubicBezTo>
                    <a:lnTo>
                      <a:pt x="638" y="1189"/>
                    </a:lnTo>
                    <a:lnTo>
                      <a:pt x="632" y="1188"/>
                    </a:lnTo>
                    <a:lnTo>
                      <a:pt x="646" y="1185"/>
                    </a:lnTo>
                    <a:cubicBezTo>
                      <a:pt x="650" y="1185"/>
                      <a:pt x="654" y="1187"/>
                      <a:pt x="655" y="1191"/>
                    </a:cubicBezTo>
                    <a:lnTo>
                      <a:pt x="660" y="1207"/>
                    </a:lnTo>
                    <a:cubicBezTo>
                      <a:pt x="661" y="1210"/>
                      <a:pt x="660" y="1214"/>
                      <a:pt x="656" y="1216"/>
                    </a:cubicBezTo>
                    <a:lnTo>
                      <a:pt x="638" y="1227"/>
                    </a:lnTo>
                    <a:lnTo>
                      <a:pt x="638" y="1213"/>
                    </a:lnTo>
                    <a:lnTo>
                      <a:pt x="656" y="1223"/>
                    </a:lnTo>
                    <a:cubicBezTo>
                      <a:pt x="659" y="1225"/>
                      <a:pt x="660" y="1227"/>
                      <a:pt x="661" y="1230"/>
                    </a:cubicBezTo>
                    <a:cubicBezTo>
                      <a:pt x="661" y="1233"/>
                      <a:pt x="659" y="1236"/>
                      <a:pt x="657" y="1237"/>
                    </a:cubicBezTo>
                    <a:lnTo>
                      <a:pt x="641" y="1248"/>
                    </a:lnTo>
                    <a:lnTo>
                      <a:pt x="642" y="1235"/>
                    </a:lnTo>
                    <a:lnTo>
                      <a:pt x="660" y="1251"/>
                    </a:lnTo>
                    <a:cubicBezTo>
                      <a:pt x="662" y="1253"/>
                      <a:pt x="663" y="1255"/>
                      <a:pt x="663" y="1258"/>
                    </a:cubicBezTo>
                    <a:lnTo>
                      <a:pt x="660" y="1277"/>
                    </a:lnTo>
                    <a:cubicBezTo>
                      <a:pt x="660" y="1281"/>
                      <a:pt x="657" y="1283"/>
                      <a:pt x="653" y="1284"/>
                    </a:cubicBezTo>
                    <a:lnTo>
                      <a:pt x="613" y="1286"/>
                    </a:lnTo>
                    <a:lnTo>
                      <a:pt x="621" y="1278"/>
                    </a:lnTo>
                    <a:lnTo>
                      <a:pt x="621" y="1289"/>
                    </a:lnTo>
                    <a:cubicBezTo>
                      <a:pt x="621" y="1293"/>
                      <a:pt x="618" y="1296"/>
                      <a:pt x="615" y="1297"/>
                    </a:cubicBezTo>
                    <a:lnTo>
                      <a:pt x="596" y="1302"/>
                    </a:lnTo>
                    <a:lnTo>
                      <a:pt x="602" y="1293"/>
                    </a:lnTo>
                    <a:lnTo>
                      <a:pt x="605" y="1315"/>
                    </a:lnTo>
                    <a:lnTo>
                      <a:pt x="596" y="1308"/>
                    </a:lnTo>
                    <a:lnTo>
                      <a:pt x="635" y="1302"/>
                    </a:lnTo>
                    <a:cubicBezTo>
                      <a:pt x="638" y="1302"/>
                      <a:pt x="640" y="1303"/>
                      <a:pt x="642" y="1304"/>
                    </a:cubicBezTo>
                    <a:cubicBezTo>
                      <a:pt x="644" y="1306"/>
                      <a:pt x="645" y="1308"/>
                      <a:pt x="645" y="1310"/>
                    </a:cubicBezTo>
                    <a:lnTo>
                      <a:pt x="645" y="1321"/>
                    </a:lnTo>
                    <a:cubicBezTo>
                      <a:pt x="645" y="1325"/>
                      <a:pt x="642" y="1328"/>
                      <a:pt x="639" y="1329"/>
                    </a:cubicBezTo>
                    <a:lnTo>
                      <a:pt x="609" y="1337"/>
                    </a:lnTo>
                    <a:lnTo>
                      <a:pt x="615" y="1329"/>
                    </a:lnTo>
                    <a:lnTo>
                      <a:pt x="615" y="1334"/>
                    </a:lnTo>
                    <a:lnTo>
                      <a:pt x="610" y="1327"/>
                    </a:lnTo>
                    <a:lnTo>
                      <a:pt x="618" y="1329"/>
                    </a:lnTo>
                    <a:cubicBezTo>
                      <a:pt x="622" y="1331"/>
                      <a:pt x="624" y="1334"/>
                      <a:pt x="623" y="1338"/>
                    </a:cubicBezTo>
                    <a:cubicBezTo>
                      <a:pt x="623" y="1342"/>
                      <a:pt x="619" y="1345"/>
                      <a:pt x="615" y="1345"/>
                    </a:cubicBezTo>
                    <a:lnTo>
                      <a:pt x="583" y="1345"/>
                    </a:lnTo>
                    <a:lnTo>
                      <a:pt x="590" y="1333"/>
                    </a:lnTo>
                    <a:lnTo>
                      <a:pt x="598" y="1346"/>
                    </a:lnTo>
                    <a:lnTo>
                      <a:pt x="596" y="1343"/>
                    </a:lnTo>
                    <a:lnTo>
                      <a:pt x="625" y="1362"/>
                    </a:lnTo>
                    <a:cubicBezTo>
                      <a:pt x="628" y="1364"/>
                      <a:pt x="630" y="1369"/>
                      <a:pt x="628" y="1372"/>
                    </a:cubicBezTo>
                    <a:cubicBezTo>
                      <a:pt x="626" y="1376"/>
                      <a:pt x="622" y="1378"/>
                      <a:pt x="618" y="1376"/>
                    </a:cubicBezTo>
                    <a:lnTo>
                      <a:pt x="602" y="1371"/>
                    </a:lnTo>
                    <a:lnTo>
                      <a:pt x="612" y="1365"/>
                    </a:lnTo>
                    <a:lnTo>
                      <a:pt x="610" y="1376"/>
                    </a:lnTo>
                    <a:cubicBezTo>
                      <a:pt x="609" y="1378"/>
                      <a:pt x="608" y="1380"/>
                      <a:pt x="606" y="1381"/>
                    </a:cubicBezTo>
                    <a:cubicBezTo>
                      <a:pt x="604" y="1382"/>
                      <a:pt x="602" y="1382"/>
                      <a:pt x="599" y="1382"/>
                    </a:cubicBezTo>
                    <a:lnTo>
                      <a:pt x="591" y="1379"/>
                    </a:lnTo>
                    <a:lnTo>
                      <a:pt x="601" y="1375"/>
                    </a:lnTo>
                    <a:lnTo>
                      <a:pt x="593" y="1393"/>
                    </a:lnTo>
                    <a:lnTo>
                      <a:pt x="593" y="1386"/>
                    </a:lnTo>
                    <a:lnTo>
                      <a:pt x="601" y="1399"/>
                    </a:lnTo>
                    <a:cubicBezTo>
                      <a:pt x="602" y="1402"/>
                      <a:pt x="602" y="1404"/>
                      <a:pt x="601" y="1407"/>
                    </a:cubicBezTo>
                    <a:cubicBezTo>
                      <a:pt x="600" y="1409"/>
                      <a:pt x="598" y="1411"/>
                      <a:pt x="596" y="1411"/>
                    </a:cubicBezTo>
                    <a:lnTo>
                      <a:pt x="569" y="1417"/>
                    </a:lnTo>
                    <a:cubicBezTo>
                      <a:pt x="567" y="1417"/>
                      <a:pt x="564" y="1417"/>
                      <a:pt x="562" y="1415"/>
                    </a:cubicBezTo>
                    <a:lnTo>
                      <a:pt x="549" y="1404"/>
                    </a:lnTo>
                    <a:lnTo>
                      <a:pt x="561" y="1402"/>
                    </a:lnTo>
                    <a:lnTo>
                      <a:pt x="559" y="1407"/>
                    </a:lnTo>
                    <a:lnTo>
                      <a:pt x="553" y="1396"/>
                    </a:lnTo>
                    <a:lnTo>
                      <a:pt x="564" y="1398"/>
                    </a:lnTo>
                    <a:cubicBezTo>
                      <a:pt x="568" y="1399"/>
                      <a:pt x="570" y="1403"/>
                      <a:pt x="570" y="1406"/>
                    </a:cubicBezTo>
                    <a:cubicBezTo>
                      <a:pt x="570" y="1410"/>
                      <a:pt x="567" y="1413"/>
                      <a:pt x="564" y="1414"/>
                    </a:cubicBezTo>
                    <a:lnTo>
                      <a:pt x="550" y="1417"/>
                    </a:lnTo>
                    <a:lnTo>
                      <a:pt x="553" y="1402"/>
                    </a:lnTo>
                    <a:lnTo>
                      <a:pt x="577" y="1415"/>
                    </a:lnTo>
                    <a:cubicBezTo>
                      <a:pt x="577" y="1415"/>
                      <a:pt x="578" y="1416"/>
                      <a:pt x="578" y="1416"/>
                    </a:cubicBezTo>
                    <a:lnTo>
                      <a:pt x="594" y="1432"/>
                    </a:lnTo>
                    <a:lnTo>
                      <a:pt x="587" y="1430"/>
                    </a:lnTo>
                    <a:lnTo>
                      <a:pt x="600" y="1428"/>
                    </a:lnTo>
                    <a:cubicBezTo>
                      <a:pt x="603" y="1427"/>
                      <a:pt x="605" y="1428"/>
                      <a:pt x="607" y="1429"/>
                    </a:cubicBezTo>
                    <a:lnTo>
                      <a:pt x="626" y="1445"/>
                    </a:lnTo>
                    <a:lnTo>
                      <a:pt x="622" y="1444"/>
                    </a:lnTo>
                    <a:lnTo>
                      <a:pt x="646" y="1449"/>
                    </a:lnTo>
                    <a:cubicBezTo>
                      <a:pt x="647" y="1449"/>
                      <a:pt x="649" y="1450"/>
                      <a:pt x="650" y="1450"/>
                    </a:cubicBezTo>
                    <a:lnTo>
                      <a:pt x="705" y="1496"/>
                    </a:lnTo>
                    <a:lnTo>
                      <a:pt x="695" y="1496"/>
                    </a:lnTo>
                    <a:lnTo>
                      <a:pt x="705" y="1486"/>
                    </a:lnTo>
                    <a:cubicBezTo>
                      <a:pt x="708" y="1484"/>
                      <a:pt x="711" y="1483"/>
                      <a:pt x="714" y="1484"/>
                    </a:cubicBezTo>
                    <a:lnTo>
                      <a:pt x="769" y="1502"/>
                    </a:lnTo>
                    <a:lnTo>
                      <a:pt x="767" y="1502"/>
                    </a:lnTo>
                    <a:lnTo>
                      <a:pt x="821" y="1505"/>
                    </a:lnTo>
                    <a:cubicBezTo>
                      <a:pt x="821" y="1505"/>
                      <a:pt x="822" y="1505"/>
                      <a:pt x="823" y="1505"/>
                    </a:cubicBezTo>
                    <a:lnTo>
                      <a:pt x="868" y="1524"/>
                    </a:lnTo>
                    <a:cubicBezTo>
                      <a:pt x="871" y="1525"/>
                      <a:pt x="872" y="1526"/>
                      <a:pt x="873" y="1528"/>
                    </a:cubicBezTo>
                    <a:cubicBezTo>
                      <a:pt x="874" y="1531"/>
                      <a:pt x="874" y="1533"/>
                      <a:pt x="873" y="1535"/>
                    </a:cubicBezTo>
                    <a:lnTo>
                      <a:pt x="870" y="1540"/>
                    </a:lnTo>
                    <a:lnTo>
                      <a:pt x="865" y="1529"/>
                    </a:lnTo>
                    <a:lnTo>
                      <a:pt x="873" y="1532"/>
                    </a:lnTo>
                    <a:lnTo>
                      <a:pt x="869" y="1531"/>
                    </a:lnTo>
                    <a:lnTo>
                      <a:pt x="909" y="1523"/>
                    </a:lnTo>
                    <a:cubicBezTo>
                      <a:pt x="911" y="1523"/>
                      <a:pt x="913" y="1523"/>
                      <a:pt x="914" y="1524"/>
                    </a:cubicBezTo>
                    <a:lnTo>
                      <a:pt x="946" y="1540"/>
                    </a:lnTo>
                    <a:cubicBezTo>
                      <a:pt x="948" y="1541"/>
                      <a:pt x="950" y="1543"/>
                      <a:pt x="950" y="1546"/>
                    </a:cubicBezTo>
                    <a:lnTo>
                      <a:pt x="953" y="1559"/>
                    </a:lnTo>
                    <a:lnTo>
                      <a:pt x="949" y="1553"/>
                    </a:lnTo>
                    <a:lnTo>
                      <a:pt x="983" y="1569"/>
                    </a:lnTo>
                    <a:lnTo>
                      <a:pt x="980" y="1569"/>
                    </a:lnTo>
                    <a:lnTo>
                      <a:pt x="993" y="1569"/>
                    </a:lnTo>
                    <a:cubicBezTo>
                      <a:pt x="995" y="1569"/>
                      <a:pt x="997" y="1569"/>
                      <a:pt x="999" y="1571"/>
                    </a:cubicBezTo>
                    <a:lnTo>
                      <a:pt x="1028" y="1600"/>
                    </a:lnTo>
                    <a:lnTo>
                      <a:pt x="1023" y="1598"/>
                    </a:lnTo>
                    <a:lnTo>
                      <a:pt x="1047" y="1601"/>
                    </a:lnTo>
                    <a:lnTo>
                      <a:pt x="1040" y="1603"/>
                    </a:lnTo>
                    <a:lnTo>
                      <a:pt x="1101" y="1529"/>
                    </a:lnTo>
                    <a:lnTo>
                      <a:pt x="1102" y="1539"/>
                    </a:lnTo>
                    <a:lnTo>
                      <a:pt x="1070" y="1502"/>
                    </a:lnTo>
                    <a:cubicBezTo>
                      <a:pt x="1069" y="1501"/>
                      <a:pt x="1069" y="1501"/>
                      <a:pt x="1069" y="1500"/>
                    </a:cubicBezTo>
                    <a:lnTo>
                      <a:pt x="1034" y="1437"/>
                    </a:lnTo>
                    <a:cubicBezTo>
                      <a:pt x="1033" y="1434"/>
                      <a:pt x="1033" y="1432"/>
                      <a:pt x="1034" y="1429"/>
                    </a:cubicBezTo>
                    <a:lnTo>
                      <a:pt x="1052" y="1389"/>
                    </a:lnTo>
                    <a:cubicBezTo>
                      <a:pt x="1053" y="1388"/>
                      <a:pt x="1054" y="1387"/>
                      <a:pt x="1054" y="1387"/>
                    </a:cubicBezTo>
                    <a:lnTo>
                      <a:pt x="1073" y="1371"/>
                    </a:lnTo>
                    <a:lnTo>
                      <a:pt x="1076" y="1384"/>
                    </a:lnTo>
                    <a:lnTo>
                      <a:pt x="1046" y="1374"/>
                    </a:lnTo>
                    <a:cubicBezTo>
                      <a:pt x="1044" y="1373"/>
                      <a:pt x="1043" y="1372"/>
                      <a:pt x="1042" y="1370"/>
                    </a:cubicBezTo>
                    <a:lnTo>
                      <a:pt x="1037" y="1359"/>
                    </a:lnTo>
                    <a:lnTo>
                      <a:pt x="1041" y="1363"/>
                    </a:lnTo>
                    <a:lnTo>
                      <a:pt x="1009" y="1350"/>
                    </a:lnTo>
                    <a:cubicBezTo>
                      <a:pt x="1006" y="1349"/>
                      <a:pt x="1005" y="1347"/>
                      <a:pt x="1004" y="1344"/>
                    </a:cubicBezTo>
                    <a:lnTo>
                      <a:pt x="1001" y="1334"/>
                    </a:lnTo>
                    <a:cubicBezTo>
                      <a:pt x="1001" y="1331"/>
                      <a:pt x="1001" y="1329"/>
                      <a:pt x="1003" y="1327"/>
                    </a:cubicBezTo>
                    <a:cubicBezTo>
                      <a:pt x="1004" y="1325"/>
                      <a:pt x="1007" y="1324"/>
                      <a:pt x="1009" y="1324"/>
                    </a:cubicBezTo>
                    <a:lnTo>
                      <a:pt x="1028" y="1324"/>
                    </a:lnTo>
                    <a:lnTo>
                      <a:pt x="1022" y="1337"/>
                    </a:lnTo>
                    <a:lnTo>
                      <a:pt x="977" y="1289"/>
                    </a:lnTo>
                    <a:lnTo>
                      <a:pt x="983" y="1292"/>
                    </a:lnTo>
                    <a:lnTo>
                      <a:pt x="945" y="1292"/>
                    </a:lnTo>
                    <a:cubicBezTo>
                      <a:pt x="942" y="1292"/>
                      <a:pt x="939" y="1290"/>
                      <a:pt x="938" y="1287"/>
                    </a:cubicBezTo>
                    <a:lnTo>
                      <a:pt x="927" y="1260"/>
                    </a:lnTo>
                    <a:lnTo>
                      <a:pt x="933" y="1265"/>
                    </a:lnTo>
                    <a:lnTo>
                      <a:pt x="909" y="1260"/>
                    </a:lnTo>
                    <a:cubicBezTo>
                      <a:pt x="907" y="1259"/>
                      <a:pt x="905" y="1258"/>
                      <a:pt x="904" y="1256"/>
                    </a:cubicBezTo>
                    <a:cubicBezTo>
                      <a:pt x="903" y="1254"/>
                      <a:pt x="902" y="1252"/>
                      <a:pt x="903" y="1250"/>
                    </a:cubicBezTo>
                    <a:lnTo>
                      <a:pt x="914" y="1212"/>
                    </a:lnTo>
                    <a:lnTo>
                      <a:pt x="916" y="1220"/>
                    </a:lnTo>
                    <a:lnTo>
                      <a:pt x="905" y="1209"/>
                    </a:lnTo>
                    <a:cubicBezTo>
                      <a:pt x="904" y="1208"/>
                      <a:pt x="903" y="1206"/>
                      <a:pt x="903" y="1205"/>
                    </a:cubicBezTo>
                    <a:lnTo>
                      <a:pt x="900" y="1181"/>
                    </a:lnTo>
                    <a:cubicBezTo>
                      <a:pt x="900" y="1178"/>
                      <a:pt x="901" y="1175"/>
                      <a:pt x="904" y="1173"/>
                    </a:cubicBezTo>
                    <a:lnTo>
                      <a:pt x="917" y="1165"/>
                    </a:lnTo>
                    <a:lnTo>
                      <a:pt x="913" y="1173"/>
                    </a:lnTo>
                    <a:lnTo>
                      <a:pt x="911" y="1157"/>
                    </a:lnTo>
                    <a:cubicBezTo>
                      <a:pt x="910" y="1155"/>
                      <a:pt x="911" y="1152"/>
                      <a:pt x="913" y="1150"/>
                    </a:cubicBezTo>
                    <a:lnTo>
                      <a:pt x="921" y="1142"/>
                    </a:lnTo>
                    <a:cubicBezTo>
                      <a:pt x="924" y="1139"/>
                      <a:pt x="929" y="1139"/>
                      <a:pt x="932" y="1142"/>
                    </a:cubicBezTo>
                    <a:lnTo>
                      <a:pt x="964" y="1174"/>
                    </a:lnTo>
                    <a:lnTo>
                      <a:pt x="957" y="1172"/>
                    </a:lnTo>
                    <a:lnTo>
                      <a:pt x="981" y="1167"/>
                    </a:lnTo>
                    <a:lnTo>
                      <a:pt x="975" y="1178"/>
                    </a:lnTo>
                    <a:lnTo>
                      <a:pt x="962" y="1146"/>
                    </a:lnTo>
                    <a:cubicBezTo>
                      <a:pt x="960" y="1142"/>
                      <a:pt x="962" y="1137"/>
                      <a:pt x="966" y="1135"/>
                    </a:cubicBezTo>
                    <a:lnTo>
                      <a:pt x="987" y="1125"/>
                    </a:lnTo>
                    <a:lnTo>
                      <a:pt x="982" y="1132"/>
                    </a:lnTo>
                    <a:lnTo>
                      <a:pt x="982" y="1119"/>
                    </a:lnTo>
                    <a:cubicBezTo>
                      <a:pt x="982" y="1115"/>
                      <a:pt x="985" y="1112"/>
                      <a:pt x="988" y="1111"/>
                    </a:cubicBezTo>
                    <a:lnTo>
                      <a:pt x="1017" y="1100"/>
                    </a:lnTo>
                    <a:lnTo>
                      <a:pt x="1012" y="1105"/>
                    </a:lnTo>
                    <a:lnTo>
                      <a:pt x="1018" y="1089"/>
                    </a:lnTo>
                    <a:cubicBezTo>
                      <a:pt x="1019" y="1086"/>
                      <a:pt x="1022" y="1084"/>
                      <a:pt x="1025" y="1084"/>
                    </a:cubicBezTo>
                    <a:lnTo>
                      <a:pt x="1036" y="1084"/>
                    </a:lnTo>
                    <a:lnTo>
                      <a:pt x="1030" y="1098"/>
                    </a:lnTo>
                    <a:lnTo>
                      <a:pt x="1022" y="1090"/>
                    </a:lnTo>
                    <a:cubicBezTo>
                      <a:pt x="1020" y="1087"/>
                      <a:pt x="1019" y="1083"/>
                      <a:pt x="1021" y="1080"/>
                    </a:cubicBezTo>
                    <a:cubicBezTo>
                      <a:pt x="1023" y="1077"/>
                      <a:pt x="1026" y="1075"/>
                      <a:pt x="1030" y="1076"/>
                    </a:cubicBezTo>
                    <a:lnTo>
                      <a:pt x="1059" y="1084"/>
                    </a:lnTo>
                    <a:cubicBezTo>
                      <a:pt x="1061" y="1085"/>
                      <a:pt x="1063" y="1086"/>
                      <a:pt x="1064" y="1088"/>
                    </a:cubicBezTo>
                    <a:cubicBezTo>
                      <a:pt x="1065" y="1090"/>
                      <a:pt x="1065" y="1092"/>
                      <a:pt x="1065" y="1095"/>
                    </a:cubicBezTo>
                    <a:lnTo>
                      <a:pt x="1062" y="1103"/>
                    </a:lnTo>
                    <a:lnTo>
                      <a:pt x="1056" y="1092"/>
                    </a:lnTo>
                    <a:lnTo>
                      <a:pt x="1072" y="1095"/>
                    </a:lnTo>
                    <a:lnTo>
                      <a:pt x="1062" y="1101"/>
                    </a:lnTo>
                    <a:lnTo>
                      <a:pt x="1065" y="1088"/>
                    </a:lnTo>
                    <a:cubicBezTo>
                      <a:pt x="1066" y="1085"/>
                      <a:pt x="1068" y="1083"/>
                      <a:pt x="1070" y="1082"/>
                    </a:cubicBezTo>
                    <a:lnTo>
                      <a:pt x="1086" y="1076"/>
                    </a:lnTo>
                    <a:cubicBezTo>
                      <a:pt x="1089" y="1075"/>
                      <a:pt x="1092" y="1076"/>
                      <a:pt x="1095" y="1078"/>
                    </a:cubicBezTo>
                    <a:lnTo>
                      <a:pt x="1113" y="1097"/>
                    </a:lnTo>
                    <a:lnTo>
                      <a:pt x="1107" y="1095"/>
                    </a:lnTo>
                    <a:lnTo>
                      <a:pt x="1136" y="1092"/>
                    </a:lnTo>
                    <a:cubicBezTo>
                      <a:pt x="1138" y="1092"/>
                      <a:pt x="1139" y="1092"/>
                      <a:pt x="1141" y="1093"/>
                    </a:cubicBezTo>
                    <a:lnTo>
                      <a:pt x="1191" y="1122"/>
                    </a:lnTo>
                    <a:cubicBezTo>
                      <a:pt x="1194" y="1124"/>
                      <a:pt x="1195" y="1126"/>
                      <a:pt x="1195" y="1129"/>
                    </a:cubicBezTo>
                    <a:lnTo>
                      <a:pt x="1195" y="1143"/>
                    </a:lnTo>
                    <a:lnTo>
                      <a:pt x="1187" y="1135"/>
                    </a:lnTo>
                    <a:lnTo>
                      <a:pt x="1198" y="1135"/>
                    </a:lnTo>
                    <a:lnTo>
                      <a:pt x="1191" y="1147"/>
                    </a:lnTo>
                    <a:lnTo>
                      <a:pt x="1181" y="1131"/>
                    </a:lnTo>
                    <a:cubicBezTo>
                      <a:pt x="1179" y="1129"/>
                      <a:pt x="1179" y="1126"/>
                      <a:pt x="1180" y="1123"/>
                    </a:cubicBezTo>
                    <a:lnTo>
                      <a:pt x="1183" y="1118"/>
                    </a:lnTo>
                    <a:cubicBezTo>
                      <a:pt x="1185" y="1114"/>
                      <a:pt x="1190" y="1112"/>
                      <a:pt x="1194" y="1114"/>
                    </a:cubicBezTo>
                    <a:lnTo>
                      <a:pt x="1244" y="1138"/>
                    </a:lnTo>
                    <a:lnTo>
                      <a:pt x="1235" y="1140"/>
                    </a:lnTo>
                    <a:lnTo>
                      <a:pt x="1256" y="1116"/>
                    </a:lnTo>
                    <a:cubicBezTo>
                      <a:pt x="1257" y="1115"/>
                      <a:pt x="1259" y="1114"/>
                      <a:pt x="1261" y="1113"/>
                    </a:cubicBezTo>
                    <a:lnTo>
                      <a:pt x="1282" y="1111"/>
                    </a:lnTo>
                    <a:cubicBezTo>
                      <a:pt x="1284" y="1110"/>
                      <a:pt x="1286" y="1111"/>
                      <a:pt x="1287" y="1112"/>
                    </a:cubicBezTo>
                    <a:lnTo>
                      <a:pt x="1306" y="1122"/>
                    </a:lnTo>
                    <a:lnTo>
                      <a:pt x="1302" y="1121"/>
                    </a:lnTo>
                    <a:lnTo>
                      <a:pt x="1313" y="1121"/>
                    </a:lnTo>
                    <a:lnTo>
                      <a:pt x="1305" y="1129"/>
                    </a:lnTo>
                    <a:lnTo>
                      <a:pt x="1305" y="1119"/>
                    </a:lnTo>
                    <a:cubicBezTo>
                      <a:pt x="1305" y="1115"/>
                      <a:pt x="1307" y="1111"/>
                      <a:pt x="1311" y="1111"/>
                    </a:cubicBezTo>
                    <a:lnTo>
                      <a:pt x="1330" y="1108"/>
                    </a:lnTo>
                    <a:cubicBezTo>
                      <a:pt x="1332" y="1108"/>
                      <a:pt x="1333" y="1108"/>
                      <a:pt x="1335" y="1109"/>
                    </a:cubicBezTo>
                    <a:lnTo>
                      <a:pt x="1345" y="1114"/>
                    </a:lnTo>
                    <a:cubicBezTo>
                      <a:pt x="1346" y="1115"/>
                      <a:pt x="1347" y="1115"/>
                      <a:pt x="1348" y="1116"/>
                    </a:cubicBezTo>
                    <a:lnTo>
                      <a:pt x="1356" y="1127"/>
                    </a:lnTo>
                    <a:lnTo>
                      <a:pt x="1352" y="1124"/>
                    </a:lnTo>
                    <a:lnTo>
                      <a:pt x="1386" y="1132"/>
                    </a:lnTo>
                    <a:cubicBezTo>
                      <a:pt x="1388" y="1133"/>
                      <a:pt x="1390" y="1134"/>
                      <a:pt x="1391" y="1135"/>
                    </a:cubicBezTo>
                    <a:lnTo>
                      <a:pt x="1396" y="1143"/>
                    </a:lnTo>
                    <a:lnTo>
                      <a:pt x="1387" y="1140"/>
                    </a:lnTo>
                    <a:lnTo>
                      <a:pt x="1395" y="1138"/>
                    </a:lnTo>
                    <a:lnTo>
                      <a:pt x="1390" y="1144"/>
                    </a:lnTo>
                    <a:lnTo>
                      <a:pt x="1392" y="1128"/>
                    </a:lnTo>
                    <a:cubicBezTo>
                      <a:pt x="1393" y="1126"/>
                      <a:pt x="1394" y="1124"/>
                      <a:pt x="1396" y="1122"/>
                    </a:cubicBezTo>
                    <a:cubicBezTo>
                      <a:pt x="1398" y="1121"/>
                      <a:pt x="1401" y="1121"/>
                      <a:pt x="1403" y="1122"/>
                    </a:cubicBezTo>
                    <a:lnTo>
                      <a:pt x="1435" y="1132"/>
                    </a:lnTo>
                    <a:lnTo>
                      <a:pt x="1431" y="1132"/>
                    </a:lnTo>
                    <a:lnTo>
                      <a:pt x="1455" y="1127"/>
                    </a:lnTo>
                    <a:lnTo>
                      <a:pt x="1448" y="1134"/>
                    </a:lnTo>
                    <a:lnTo>
                      <a:pt x="1451" y="1110"/>
                    </a:lnTo>
                    <a:lnTo>
                      <a:pt x="1455" y="1118"/>
                    </a:lnTo>
                    <a:lnTo>
                      <a:pt x="1421" y="1099"/>
                    </a:lnTo>
                    <a:lnTo>
                      <a:pt x="1423" y="1100"/>
                    </a:lnTo>
                    <a:lnTo>
                      <a:pt x="1399" y="1097"/>
                    </a:lnTo>
                    <a:cubicBezTo>
                      <a:pt x="1397" y="1097"/>
                      <a:pt x="1395" y="1095"/>
                      <a:pt x="1393" y="1093"/>
                    </a:cubicBezTo>
                    <a:cubicBezTo>
                      <a:pt x="1392" y="1091"/>
                      <a:pt x="1392" y="1088"/>
                      <a:pt x="1393" y="1086"/>
                    </a:cubicBezTo>
                    <a:lnTo>
                      <a:pt x="1396" y="1080"/>
                    </a:lnTo>
                    <a:lnTo>
                      <a:pt x="1400" y="1092"/>
                    </a:lnTo>
                    <a:lnTo>
                      <a:pt x="1379" y="1084"/>
                    </a:lnTo>
                    <a:cubicBezTo>
                      <a:pt x="1376" y="1082"/>
                      <a:pt x="1374" y="1080"/>
                      <a:pt x="1374" y="1077"/>
                    </a:cubicBezTo>
                    <a:cubicBezTo>
                      <a:pt x="1373" y="1074"/>
                      <a:pt x="1375" y="1071"/>
                      <a:pt x="1378" y="1069"/>
                    </a:cubicBezTo>
                    <a:lnTo>
                      <a:pt x="1410" y="1050"/>
                    </a:lnTo>
                    <a:lnTo>
                      <a:pt x="1408" y="1063"/>
                    </a:lnTo>
                    <a:lnTo>
                      <a:pt x="1390" y="1047"/>
                    </a:lnTo>
                    <a:cubicBezTo>
                      <a:pt x="1387" y="1045"/>
                      <a:pt x="1386" y="1040"/>
                      <a:pt x="1388" y="1037"/>
                    </a:cubicBezTo>
                    <a:lnTo>
                      <a:pt x="1399" y="1021"/>
                    </a:lnTo>
                    <a:cubicBezTo>
                      <a:pt x="1400" y="1019"/>
                      <a:pt x="1403" y="1017"/>
                      <a:pt x="1406" y="1017"/>
                    </a:cubicBezTo>
                    <a:lnTo>
                      <a:pt x="1443" y="1017"/>
                    </a:lnTo>
                    <a:lnTo>
                      <a:pt x="1436" y="1029"/>
                    </a:lnTo>
                    <a:lnTo>
                      <a:pt x="1433" y="1024"/>
                    </a:lnTo>
                    <a:lnTo>
                      <a:pt x="1439" y="1028"/>
                    </a:lnTo>
                    <a:lnTo>
                      <a:pt x="1401" y="1020"/>
                    </a:lnTo>
                    <a:cubicBezTo>
                      <a:pt x="1398" y="1019"/>
                      <a:pt x="1396" y="1017"/>
                      <a:pt x="1395" y="1014"/>
                    </a:cubicBezTo>
                    <a:lnTo>
                      <a:pt x="1393" y="1003"/>
                    </a:lnTo>
                    <a:cubicBezTo>
                      <a:pt x="1392" y="1001"/>
                      <a:pt x="1393" y="998"/>
                      <a:pt x="1394" y="997"/>
                    </a:cubicBezTo>
                    <a:cubicBezTo>
                      <a:pt x="1396" y="995"/>
                      <a:pt x="1398" y="993"/>
                      <a:pt x="1400" y="993"/>
                    </a:cubicBezTo>
                    <a:lnTo>
                      <a:pt x="1411" y="993"/>
                    </a:lnTo>
                    <a:lnTo>
                      <a:pt x="1409" y="1009"/>
                    </a:lnTo>
                    <a:lnTo>
                      <a:pt x="1385" y="1004"/>
                    </a:lnTo>
                    <a:cubicBezTo>
                      <a:pt x="1382" y="1003"/>
                      <a:pt x="1380" y="1001"/>
                      <a:pt x="1379" y="998"/>
                    </a:cubicBezTo>
                    <a:cubicBezTo>
                      <a:pt x="1379" y="996"/>
                      <a:pt x="1379" y="993"/>
                      <a:pt x="1381" y="990"/>
                    </a:cubicBezTo>
                    <a:lnTo>
                      <a:pt x="1389" y="983"/>
                    </a:lnTo>
                    <a:lnTo>
                      <a:pt x="1390" y="995"/>
                    </a:lnTo>
                    <a:lnTo>
                      <a:pt x="1380" y="987"/>
                    </a:lnTo>
                    <a:cubicBezTo>
                      <a:pt x="1377" y="985"/>
                      <a:pt x="1376" y="982"/>
                      <a:pt x="1376" y="979"/>
                    </a:cubicBezTo>
                    <a:cubicBezTo>
                      <a:pt x="1377" y="976"/>
                      <a:pt x="1379" y="974"/>
                      <a:pt x="1381" y="973"/>
                    </a:cubicBezTo>
                    <a:lnTo>
                      <a:pt x="1395" y="967"/>
                    </a:lnTo>
                    <a:cubicBezTo>
                      <a:pt x="1396" y="967"/>
                      <a:pt x="1397" y="967"/>
                      <a:pt x="1398" y="967"/>
                    </a:cubicBezTo>
                    <a:lnTo>
                      <a:pt x="1436" y="970"/>
                    </a:lnTo>
                    <a:cubicBezTo>
                      <a:pt x="1437" y="970"/>
                      <a:pt x="1439" y="970"/>
                      <a:pt x="1441" y="972"/>
                    </a:cubicBezTo>
                    <a:lnTo>
                      <a:pt x="1449" y="980"/>
                    </a:lnTo>
                    <a:lnTo>
                      <a:pt x="1435" y="986"/>
                    </a:lnTo>
                    <a:lnTo>
                      <a:pt x="1435" y="975"/>
                    </a:lnTo>
                    <a:cubicBezTo>
                      <a:pt x="1435" y="971"/>
                      <a:pt x="1437" y="968"/>
                      <a:pt x="1441" y="967"/>
                    </a:cubicBezTo>
                    <a:lnTo>
                      <a:pt x="1460" y="962"/>
                    </a:lnTo>
                    <a:lnTo>
                      <a:pt x="1521" y="948"/>
                    </a:lnTo>
                    <a:cubicBezTo>
                      <a:pt x="1523" y="948"/>
                      <a:pt x="1525" y="948"/>
                      <a:pt x="1526" y="949"/>
                    </a:cubicBezTo>
                    <a:lnTo>
                      <a:pt x="1537" y="954"/>
                    </a:lnTo>
                    <a:lnTo>
                      <a:pt x="1526" y="963"/>
                    </a:lnTo>
                    <a:lnTo>
                      <a:pt x="1523" y="953"/>
                    </a:lnTo>
                    <a:cubicBezTo>
                      <a:pt x="1522" y="950"/>
                      <a:pt x="1524" y="946"/>
                      <a:pt x="1526" y="944"/>
                    </a:cubicBezTo>
                    <a:lnTo>
                      <a:pt x="1534" y="939"/>
                    </a:lnTo>
                    <a:cubicBezTo>
                      <a:pt x="1535" y="938"/>
                      <a:pt x="1536" y="938"/>
                      <a:pt x="1538" y="938"/>
                    </a:cubicBezTo>
                    <a:lnTo>
                      <a:pt x="1633" y="924"/>
                    </a:lnTo>
                    <a:lnTo>
                      <a:pt x="1627" y="929"/>
                    </a:lnTo>
                    <a:lnTo>
                      <a:pt x="1630" y="923"/>
                    </a:lnTo>
                    <a:lnTo>
                      <a:pt x="1633" y="934"/>
                    </a:lnTo>
                    <a:lnTo>
                      <a:pt x="1625" y="928"/>
                    </a:lnTo>
                    <a:cubicBezTo>
                      <a:pt x="1622" y="926"/>
                      <a:pt x="1621" y="923"/>
                      <a:pt x="1622" y="919"/>
                    </a:cubicBezTo>
                    <a:cubicBezTo>
                      <a:pt x="1623" y="916"/>
                      <a:pt x="1626" y="914"/>
                      <a:pt x="1629" y="914"/>
                    </a:cubicBezTo>
                    <a:lnTo>
                      <a:pt x="1645" y="914"/>
                    </a:lnTo>
                    <a:lnTo>
                      <a:pt x="1637" y="922"/>
                    </a:lnTo>
                    <a:lnTo>
                      <a:pt x="1637" y="914"/>
                    </a:lnTo>
                    <a:cubicBezTo>
                      <a:pt x="1637" y="911"/>
                      <a:pt x="1638" y="909"/>
                      <a:pt x="1640" y="907"/>
                    </a:cubicBezTo>
                    <a:cubicBezTo>
                      <a:pt x="1642" y="906"/>
                      <a:pt x="1645" y="905"/>
                      <a:pt x="1647" y="906"/>
                    </a:cubicBezTo>
                    <a:lnTo>
                      <a:pt x="1658" y="909"/>
                    </a:lnTo>
                    <a:lnTo>
                      <a:pt x="1649" y="921"/>
                    </a:lnTo>
                    <a:lnTo>
                      <a:pt x="1644" y="913"/>
                    </a:lnTo>
                    <a:cubicBezTo>
                      <a:pt x="1642" y="910"/>
                      <a:pt x="1642" y="906"/>
                      <a:pt x="1644" y="904"/>
                    </a:cubicBezTo>
                    <a:cubicBezTo>
                      <a:pt x="1646" y="901"/>
                      <a:pt x="1649" y="900"/>
                      <a:pt x="1653" y="901"/>
                    </a:cubicBezTo>
                    <a:lnTo>
                      <a:pt x="1709" y="917"/>
                    </a:lnTo>
                    <a:lnTo>
                      <a:pt x="1700" y="920"/>
                    </a:lnTo>
                    <a:lnTo>
                      <a:pt x="1705" y="912"/>
                    </a:lnTo>
                    <a:cubicBezTo>
                      <a:pt x="1707" y="910"/>
                      <a:pt x="1709" y="908"/>
                      <a:pt x="1712" y="908"/>
                    </a:cubicBezTo>
                    <a:lnTo>
                      <a:pt x="1725" y="908"/>
                    </a:lnTo>
                    <a:cubicBezTo>
                      <a:pt x="1728" y="908"/>
                      <a:pt x="1730" y="910"/>
                      <a:pt x="1732" y="912"/>
                    </a:cubicBezTo>
                    <a:lnTo>
                      <a:pt x="1748" y="936"/>
                    </a:lnTo>
                    <a:lnTo>
                      <a:pt x="1742" y="932"/>
                    </a:lnTo>
                    <a:lnTo>
                      <a:pt x="1758" y="935"/>
                    </a:lnTo>
                    <a:cubicBezTo>
                      <a:pt x="1761" y="936"/>
                      <a:pt x="1764" y="938"/>
                      <a:pt x="1765" y="941"/>
                    </a:cubicBezTo>
                    <a:lnTo>
                      <a:pt x="1770" y="959"/>
                    </a:lnTo>
                    <a:cubicBezTo>
                      <a:pt x="1771" y="962"/>
                      <a:pt x="1770" y="964"/>
                      <a:pt x="1769" y="966"/>
                    </a:cubicBezTo>
                    <a:cubicBezTo>
                      <a:pt x="1767" y="968"/>
                      <a:pt x="1765" y="970"/>
                      <a:pt x="1762" y="970"/>
                    </a:cubicBezTo>
                    <a:lnTo>
                      <a:pt x="1754" y="970"/>
                    </a:lnTo>
                    <a:lnTo>
                      <a:pt x="1761" y="957"/>
                    </a:lnTo>
                    <a:lnTo>
                      <a:pt x="1771" y="970"/>
                    </a:lnTo>
                    <a:lnTo>
                      <a:pt x="1758" y="971"/>
                    </a:lnTo>
                    <a:lnTo>
                      <a:pt x="1760" y="966"/>
                    </a:lnTo>
                    <a:cubicBezTo>
                      <a:pt x="1762" y="962"/>
                      <a:pt x="1767" y="961"/>
                      <a:pt x="1771" y="962"/>
                    </a:cubicBezTo>
                    <a:lnTo>
                      <a:pt x="1784" y="967"/>
                    </a:lnTo>
                    <a:lnTo>
                      <a:pt x="1773" y="972"/>
                    </a:lnTo>
                    <a:lnTo>
                      <a:pt x="1776" y="964"/>
                    </a:lnTo>
                    <a:cubicBezTo>
                      <a:pt x="1777" y="960"/>
                      <a:pt x="1782" y="958"/>
                      <a:pt x="1786" y="959"/>
                    </a:cubicBezTo>
                    <a:lnTo>
                      <a:pt x="1804" y="964"/>
                    </a:lnTo>
                    <a:lnTo>
                      <a:pt x="1796" y="977"/>
                    </a:lnTo>
                    <a:lnTo>
                      <a:pt x="1785" y="964"/>
                    </a:lnTo>
                    <a:cubicBezTo>
                      <a:pt x="1783" y="961"/>
                      <a:pt x="1783" y="956"/>
                      <a:pt x="1786" y="954"/>
                    </a:cubicBezTo>
                    <a:cubicBezTo>
                      <a:pt x="1788" y="951"/>
                      <a:pt x="1793" y="950"/>
                      <a:pt x="1796" y="952"/>
                    </a:cubicBezTo>
                    <a:lnTo>
                      <a:pt x="1817" y="965"/>
                    </a:lnTo>
                    <a:cubicBezTo>
                      <a:pt x="1818" y="966"/>
                      <a:pt x="1819" y="967"/>
                      <a:pt x="1820" y="969"/>
                    </a:cubicBezTo>
                    <a:lnTo>
                      <a:pt x="1825" y="979"/>
                    </a:lnTo>
                    <a:lnTo>
                      <a:pt x="1816" y="975"/>
                    </a:lnTo>
                    <a:lnTo>
                      <a:pt x="1824" y="973"/>
                    </a:lnTo>
                    <a:lnTo>
                      <a:pt x="1822" y="987"/>
                    </a:lnTo>
                    <a:lnTo>
                      <a:pt x="1814" y="982"/>
                    </a:lnTo>
                    <a:cubicBezTo>
                      <a:pt x="1812" y="980"/>
                      <a:pt x="1810" y="978"/>
                      <a:pt x="1810" y="975"/>
                    </a:cubicBezTo>
                    <a:lnTo>
                      <a:pt x="1810" y="972"/>
                    </a:lnTo>
                    <a:cubicBezTo>
                      <a:pt x="1810" y="970"/>
                      <a:pt x="1811" y="967"/>
                      <a:pt x="1813" y="966"/>
                    </a:cubicBezTo>
                    <a:cubicBezTo>
                      <a:pt x="1815" y="964"/>
                      <a:pt x="1818" y="964"/>
                      <a:pt x="1820" y="964"/>
                    </a:cubicBezTo>
                    <a:lnTo>
                      <a:pt x="1850" y="972"/>
                    </a:lnTo>
                    <a:lnTo>
                      <a:pt x="1844" y="973"/>
                    </a:lnTo>
                    <a:lnTo>
                      <a:pt x="1858" y="967"/>
                    </a:lnTo>
                    <a:cubicBezTo>
                      <a:pt x="1860" y="967"/>
                      <a:pt x="1862" y="967"/>
                      <a:pt x="1864" y="968"/>
                    </a:cubicBezTo>
                    <a:cubicBezTo>
                      <a:pt x="1866" y="969"/>
                      <a:pt x="1868" y="971"/>
                      <a:pt x="1869" y="973"/>
                    </a:cubicBezTo>
                    <a:lnTo>
                      <a:pt x="1871" y="984"/>
                    </a:lnTo>
                    <a:cubicBezTo>
                      <a:pt x="1872" y="986"/>
                      <a:pt x="1871" y="988"/>
                      <a:pt x="1870" y="990"/>
                    </a:cubicBezTo>
                    <a:cubicBezTo>
                      <a:pt x="1868" y="992"/>
                      <a:pt x="1866" y="994"/>
                      <a:pt x="1863" y="994"/>
                    </a:cubicBezTo>
                    <a:lnTo>
                      <a:pt x="1855" y="994"/>
                    </a:lnTo>
                    <a:lnTo>
                      <a:pt x="1863" y="987"/>
                    </a:lnTo>
                    <a:lnTo>
                      <a:pt x="1861" y="998"/>
                    </a:lnTo>
                    <a:lnTo>
                      <a:pt x="1858" y="990"/>
                    </a:lnTo>
                    <a:lnTo>
                      <a:pt x="1868" y="998"/>
                    </a:lnTo>
                    <a:lnTo>
                      <a:pt x="1858" y="998"/>
                    </a:lnTo>
                    <a:lnTo>
                      <a:pt x="1872" y="987"/>
                    </a:lnTo>
                    <a:cubicBezTo>
                      <a:pt x="1874" y="985"/>
                      <a:pt x="1877" y="985"/>
                      <a:pt x="1880" y="986"/>
                    </a:cubicBezTo>
                    <a:lnTo>
                      <a:pt x="1904" y="997"/>
                    </a:lnTo>
                    <a:lnTo>
                      <a:pt x="1893" y="1006"/>
                    </a:lnTo>
                    <a:lnTo>
                      <a:pt x="1890" y="995"/>
                    </a:lnTo>
                    <a:cubicBezTo>
                      <a:pt x="1890" y="993"/>
                      <a:pt x="1890" y="990"/>
                      <a:pt x="1892" y="988"/>
                    </a:cubicBezTo>
                    <a:lnTo>
                      <a:pt x="1900" y="980"/>
                    </a:lnTo>
                    <a:cubicBezTo>
                      <a:pt x="1901" y="979"/>
                      <a:pt x="1902" y="979"/>
                      <a:pt x="1903" y="978"/>
                    </a:cubicBezTo>
                    <a:lnTo>
                      <a:pt x="1967" y="949"/>
                    </a:lnTo>
                    <a:cubicBezTo>
                      <a:pt x="1969" y="948"/>
                      <a:pt x="1971" y="948"/>
                      <a:pt x="1974" y="949"/>
                    </a:cubicBezTo>
                    <a:cubicBezTo>
                      <a:pt x="1976" y="950"/>
                      <a:pt x="1977" y="952"/>
                      <a:pt x="1978" y="955"/>
                    </a:cubicBezTo>
                    <a:lnTo>
                      <a:pt x="1980" y="971"/>
                    </a:lnTo>
                    <a:cubicBezTo>
                      <a:pt x="1981" y="973"/>
                      <a:pt x="1980" y="976"/>
                      <a:pt x="1979" y="977"/>
                    </a:cubicBezTo>
                    <a:cubicBezTo>
                      <a:pt x="1977" y="979"/>
                      <a:pt x="1975" y="980"/>
                      <a:pt x="1973" y="980"/>
                    </a:cubicBezTo>
                    <a:lnTo>
                      <a:pt x="1962" y="980"/>
                    </a:lnTo>
                    <a:lnTo>
                      <a:pt x="1968" y="967"/>
                    </a:lnTo>
                    <a:lnTo>
                      <a:pt x="1976" y="975"/>
                    </a:lnTo>
                    <a:lnTo>
                      <a:pt x="1973" y="973"/>
                    </a:lnTo>
                    <a:lnTo>
                      <a:pt x="2042" y="1005"/>
                    </a:lnTo>
                    <a:cubicBezTo>
                      <a:pt x="2043" y="1005"/>
                      <a:pt x="2044" y="1006"/>
                      <a:pt x="2044" y="1006"/>
                    </a:cubicBezTo>
                    <a:lnTo>
                      <a:pt x="2183" y="1129"/>
                    </a:lnTo>
                    <a:lnTo>
                      <a:pt x="2173" y="1128"/>
                    </a:lnTo>
                    <a:lnTo>
                      <a:pt x="2183" y="1120"/>
                    </a:lnTo>
                    <a:lnTo>
                      <a:pt x="2181" y="1130"/>
                    </a:lnTo>
                    <a:lnTo>
                      <a:pt x="2175" y="1116"/>
                    </a:lnTo>
                    <a:cubicBezTo>
                      <a:pt x="2174" y="1113"/>
                      <a:pt x="2175" y="1110"/>
                      <a:pt x="2177" y="1108"/>
                    </a:cubicBezTo>
                    <a:lnTo>
                      <a:pt x="2182" y="1102"/>
                    </a:lnTo>
                    <a:cubicBezTo>
                      <a:pt x="2185" y="1100"/>
                      <a:pt x="2188" y="1099"/>
                      <a:pt x="2191" y="1100"/>
                    </a:cubicBezTo>
                    <a:lnTo>
                      <a:pt x="2215" y="1108"/>
                    </a:lnTo>
                    <a:cubicBezTo>
                      <a:pt x="2217" y="1109"/>
                      <a:pt x="2219" y="1111"/>
                      <a:pt x="2220" y="1114"/>
                    </a:cubicBezTo>
                    <a:lnTo>
                      <a:pt x="2222" y="1125"/>
                    </a:lnTo>
                    <a:lnTo>
                      <a:pt x="2215" y="1119"/>
                    </a:lnTo>
                    <a:lnTo>
                      <a:pt x="2225" y="1119"/>
                    </a:lnTo>
                    <a:cubicBezTo>
                      <a:pt x="2227" y="1119"/>
                      <a:pt x="2230" y="1119"/>
                      <a:pt x="2231" y="1121"/>
                    </a:cubicBezTo>
                    <a:lnTo>
                      <a:pt x="2239" y="1129"/>
                    </a:lnTo>
                    <a:lnTo>
                      <a:pt x="2234" y="1127"/>
                    </a:lnTo>
                    <a:lnTo>
                      <a:pt x="2274" y="1129"/>
                    </a:lnTo>
                    <a:lnTo>
                      <a:pt x="2268" y="1132"/>
                    </a:lnTo>
                    <a:lnTo>
                      <a:pt x="2276" y="1124"/>
                    </a:lnTo>
                    <a:cubicBezTo>
                      <a:pt x="2277" y="1123"/>
                      <a:pt x="2278" y="1122"/>
                      <a:pt x="2280" y="1121"/>
                    </a:cubicBezTo>
                    <a:lnTo>
                      <a:pt x="2303" y="1116"/>
                    </a:lnTo>
                    <a:cubicBezTo>
                      <a:pt x="2305" y="1116"/>
                      <a:pt x="2307" y="1116"/>
                      <a:pt x="2309" y="1117"/>
                    </a:cubicBezTo>
                    <a:lnTo>
                      <a:pt x="2330" y="1127"/>
                    </a:lnTo>
                    <a:cubicBezTo>
                      <a:pt x="2331" y="1128"/>
                      <a:pt x="2332" y="1128"/>
                      <a:pt x="2332" y="1129"/>
                    </a:cubicBezTo>
                    <a:lnTo>
                      <a:pt x="2359" y="1156"/>
                    </a:lnTo>
                    <a:lnTo>
                      <a:pt x="2355" y="1153"/>
                    </a:lnTo>
                    <a:lnTo>
                      <a:pt x="2387" y="1161"/>
                    </a:lnTo>
                    <a:cubicBezTo>
                      <a:pt x="2390" y="1162"/>
                      <a:pt x="2392" y="1164"/>
                      <a:pt x="2393" y="1167"/>
                    </a:cubicBezTo>
                    <a:lnTo>
                      <a:pt x="2395" y="1175"/>
                    </a:lnTo>
                    <a:lnTo>
                      <a:pt x="2393" y="1171"/>
                    </a:lnTo>
                    <a:lnTo>
                      <a:pt x="2412" y="1187"/>
                    </a:lnTo>
                    <a:lnTo>
                      <a:pt x="2407" y="1185"/>
                    </a:lnTo>
                    <a:lnTo>
                      <a:pt x="2445" y="1191"/>
                    </a:lnTo>
                    <a:lnTo>
                      <a:pt x="2438" y="1193"/>
                    </a:lnTo>
                    <a:lnTo>
                      <a:pt x="2454" y="1177"/>
                    </a:lnTo>
                    <a:cubicBezTo>
                      <a:pt x="2456" y="1175"/>
                      <a:pt x="2460" y="1174"/>
                      <a:pt x="2463" y="1175"/>
                    </a:cubicBezTo>
                    <a:cubicBezTo>
                      <a:pt x="2466" y="1176"/>
                      <a:pt x="2468" y="1179"/>
                      <a:pt x="2468" y="1183"/>
                    </a:cubicBezTo>
                    <a:lnTo>
                      <a:pt x="2468" y="1193"/>
                    </a:lnTo>
                    <a:lnTo>
                      <a:pt x="2464" y="1186"/>
                    </a:lnTo>
                    <a:lnTo>
                      <a:pt x="2504" y="1210"/>
                    </a:lnTo>
                    <a:lnTo>
                      <a:pt x="2497" y="1210"/>
                    </a:lnTo>
                    <a:lnTo>
                      <a:pt x="2514" y="1204"/>
                    </a:lnTo>
                    <a:lnTo>
                      <a:pt x="2524" y="1201"/>
                    </a:lnTo>
                    <a:lnTo>
                      <a:pt x="2518" y="1211"/>
                    </a:lnTo>
                    <a:lnTo>
                      <a:pt x="2516" y="1200"/>
                    </a:lnTo>
                    <a:cubicBezTo>
                      <a:pt x="2515" y="1198"/>
                      <a:pt x="2516" y="1196"/>
                      <a:pt x="2517" y="1194"/>
                    </a:cubicBezTo>
                    <a:cubicBezTo>
                      <a:pt x="2518" y="1192"/>
                      <a:pt x="2521" y="1191"/>
                      <a:pt x="2523" y="1190"/>
                    </a:cubicBezTo>
                    <a:lnTo>
                      <a:pt x="2560" y="1188"/>
                    </a:lnTo>
                    <a:lnTo>
                      <a:pt x="2553" y="1196"/>
                    </a:lnTo>
                    <a:lnTo>
                      <a:pt x="2553" y="1190"/>
                    </a:lnTo>
                    <a:cubicBezTo>
                      <a:pt x="2553" y="1187"/>
                      <a:pt x="2555" y="1184"/>
                      <a:pt x="2558" y="1183"/>
                    </a:cubicBezTo>
                    <a:lnTo>
                      <a:pt x="2574" y="1178"/>
                    </a:lnTo>
                    <a:lnTo>
                      <a:pt x="2570" y="1190"/>
                    </a:lnTo>
                    <a:lnTo>
                      <a:pt x="2565" y="1182"/>
                    </a:lnTo>
                    <a:cubicBezTo>
                      <a:pt x="2563" y="1180"/>
                      <a:pt x="2563" y="1177"/>
                      <a:pt x="2564" y="1175"/>
                    </a:cubicBezTo>
                    <a:cubicBezTo>
                      <a:pt x="2564" y="1173"/>
                      <a:pt x="2565" y="1171"/>
                      <a:pt x="2567" y="1170"/>
                    </a:cubicBezTo>
                    <a:lnTo>
                      <a:pt x="2647" y="1125"/>
                    </a:lnTo>
                    <a:cubicBezTo>
                      <a:pt x="2649" y="1124"/>
                      <a:pt x="2652" y="1124"/>
                      <a:pt x="2654" y="1125"/>
                    </a:cubicBezTo>
                    <a:lnTo>
                      <a:pt x="2673" y="1133"/>
                    </a:lnTo>
                    <a:lnTo>
                      <a:pt x="2665" y="1133"/>
                    </a:lnTo>
                    <a:lnTo>
                      <a:pt x="2673" y="1128"/>
                    </a:lnTo>
                    <a:cubicBezTo>
                      <a:pt x="2676" y="1126"/>
                      <a:pt x="2680" y="1126"/>
                      <a:pt x="2683" y="1128"/>
                    </a:cubicBezTo>
                    <a:lnTo>
                      <a:pt x="2693" y="1136"/>
                    </a:lnTo>
                    <a:lnTo>
                      <a:pt x="2689" y="1135"/>
                    </a:lnTo>
                    <a:lnTo>
                      <a:pt x="2734" y="1137"/>
                    </a:lnTo>
                    <a:cubicBezTo>
                      <a:pt x="2736" y="1137"/>
                      <a:pt x="2738" y="1138"/>
                      <a:pt x="2739" y="1140"/>
                    </a:cubicBezTo>
                    <a:lnTo>
                      <a:pt x="2766" y="1166"/>
                    </a:lnTo>
                    <a:lnTo>
                      <a:pt x="2761" y="1164"/>
                    </a:lnTo>
                    <a:lnTo>
                      <a:pt x="2801" y="1169"/>
                    </a:lnTo>
                    <a:lnTo>
                      <a:pt x="2799" y="1169"/>
                    </a:lnTo>
                    <a:lnTo>
                      <a:pt x="2818" y="1167"/>
                    </a:lnTo>
                    <a:cubicBezTo>
                      <a:pt x="2819" y="1166"/>
                      <a:pt x="2819" y="1166"/>
                      <a:pt x="2820" y="1167"/>
                    </a:cubicBezTo>
                    <a:lnTo>
                      <a:pt x="2876" y="1177"/>
                    </a:lnTo>
                    <a:lnTo>
                      <a:pt x="2870" y="1178"/>
                    </a:lnTo>
                    <a:lnTo>
                      <a:pt x="2892" y="1165"/>
                    </a:lnTo>
                    <a:lnTo>
                      <a:pt x="2888" y="1172"/>
                    </a:lnTo>
                    <a:lnTo>
                      <a:pt x="2888" y="1156"/>
                    </a:lnTo>
                    <a:lnTo>
                      <a:pt x="2889" y="1159"/>
                    </a:lnTo>
                    <a:lnTo>
                      <a:pt x="2884" y="1149"/>
                    </a:lnTo>
                    <a:lnTo>
                      <a:pt x="2888" y="1153"/>
                    </a:lnTo>
                    <a:lnTo>
                      <a:pt x="2874" y="1147"/>
                    </a:lnTo>
                    <a:cubicBezTo>
                      <a:pt x="2873" y="1147"/>
                      <a:pt x="2873" y="1146"/>
                      <a:pt x="2872" y="1146"/>
                    </a:cubicBezTo>
                    <a:lnTo>
                      <a:pt x="2856" y="1130"/>
                    </a:lnTo>
                    <a:cubicBezTo>
                      <a:pt x="2855" y="1129"/>
                      <a:pt x="2854" y="1128"/>
                      <a:pt x="2854" y="1127"/>
                    </a:cubicBezTo>
                    <a:lnTo>
                      <a:pt x="2846" y="1105"/>
                    </a:lnTo>
                    <a:cubicBezTo>
                      <a:pt x="2845" y="1103"/>
                      <a:pt x="2845" y="1100"/>
                      <a:pt x="2847" y="1098"/>
                    </a:cubicBezTo>
                    <a:lnTo>
                      <a:pt x="2863" y="1077"/>
                    </a:lnTo>
                    <a:lnTo>
                      <a:pt x="2861" y="1081"/>
                    </a:lnTo>
                    <a:lnTo>
                      <a:pt x="2861" y="1068"/>
                    </a:lnTo>
                    <a:cubicBezTo>
                      <a:pt x="2861" y="1065"/>
                      <a:pt x="2863" y="1063"/>
                      <a:pt x="2865" y="1061"/>
                    </a:cubicBezTo>
                    <a:cubicBezTo>
                      <a:pt x="2867" y="1060"/>
                      <a:pt x="2870" y="1060"/>
                      <a:pt x="2872" y="1061"/>
                    </a:cubicBezTo>
                    <a:lnTo>
                      <a:pt x="2920" y="1079"/>
                    </a:lnTo>
                    <a:lnTo>
                      <a:pt x="2919" y="1079"/>
                    </a:lnTo>
                    <a:lnTo>
                      <a:pt x="3020" y="1100"/>
                    </a:lnTo>
                    <a:cubicBezTo>
                      <a:pt x="3022" y="1101"/>
                      <a:pt x="3024" y="1102"/>
                      <a:pt x="3025" y="1103"/>
                    </a:cubicBezTo>
                    <a:lnTo>
                      <a:pt x="3052" y="1141"/>
                    </a:lnTo>
                    <a:lnTo>
                      <a:pt x="3048" y="1138"/>
                    </a:lnTo>
                    <a:lnTo>
                      <a:pt x="3096" y="1156"/>
                    </a:lnTo>
                    <a:lnTo>
                      <a:pt x="3094" y="1156"/>
                    </a:lnTo>
                    <a:lnTo>
                      <a:pt x="3128" y="1159"/>
                    </a:lnTo>
                    <a:lnTo>
                      <a:pt x="3124" y="1159"/>
                    </a:lnTo>
                    <a:lnTo>
                      <a:pt x="3158" y="1141"/>
                    </a:lnTo>
                    <a:cubicBezTo>
                      <a:pt x="3160" y="1140"/>
                      <a:pt x="3162" y="1140"/>
                      <a:pt x="3163" y="1140"/>
                    </a:cubicBezTo>
                    <a:lnTo>
                      <a:pt x="3222" y="1148"/>
                    </a:lnTo>
                    <a:cubicBezTo>
                      <a:pt x="3223" y="1148"/>
                      <a:pt x="3224" y="1148"/>
                      <a:pt x="3225" y="1149"/>
                    </a:cubicBezTo>
                    <a:lnTo>
                      <a:pt x="3251" y="1165"/>
                    </a:lnTo>
                    <a:lnTo>
                      <a:pt x="3249" y="1164"/>
                    </a:lnTo>
                    <a:lnTo>
                      <a:pt x="3283" y="1169"/>
                    </a:lnTo>
                    <a:cubicBezTo>
                      <a:pt x="3286" y="1170"/>
                      <a:pt x="3288" y="1171"/>
                      <a:pt x="3289" y="1174"/>
                    </a:cubicBezTo>
                    <a:lnTo>
                      <a:pt x="3294" y="1184"/>
                    </a:lnTo>
                    <a:lnTo>
                      <a:pt x="3290" y="1180"/>
                    </a:lnTo>
                    <a:lnTo>
                      <a:pt x="3330" y="1196"/>
                    </a:lnTo>
                    <a:lnTo>
                      <a:pt x="3328" y="1196"/>
                    </a:lnTo>
                    <a:lnTo>
                      <a:pt x="3416" y="1207"/>
                    </a:lnTo>
                    <a:lnTo>
                      <a:pt x="3413" y="1207"/>
                    </a:lnTo>
                    <a:lnTo>
                      <a:pt x="3482" y="1188"/>
                    </a:lnTo>
                    <a:lnTo>
                      <a:pt x="3479" y="1190"/>
                    </a:lnTo>
                    <a:lnTo>
                      <a:pt x="3513" y="1156"/>
                    </a:lnTo>
                    <a:cubicBezTo>
                      <a:pt x="3515" y="1154"/>
                      <a:pt x="3517" y="1153"/>
                      <a:pt x="3520" y="1153"/>
                    </a:cubicBezTo>
                    <a:lnTo>
                      <a:pt x="3541" y="1156"/>
                    </a:lnTo>
                    <a:cubicBezTo>
                      <a:pt x="3542" y="1156"/>
                      <a:pt x="3542" y="1156"/>
                      <a:pt x="3543" y="1156"/>
                    </a:cubicBezTo>
                    <a:lnTo>
                      <a:pt x="3575" y="1170"/>
                    </a:lnTo>
                    <a:lnTo>
                      <a:pt x="3571" y="1169"/>
                    </a:lnTo>
                    <a:lnTo>
                      <a:pt x="3600" y="1164"/>
                    </a:lnTo>
                    <a:cubicBezTo>
                      <a:pt x="3601" y="1164"/>
                      <a:pt x="3603" y="1164"/>
                      <a:pt x="3605" y="1165"/>
                    </a:cubicBezTo>
                    <a:lnTo>
                      <a:pt x="3628" y="1175"/>
                    </a:lnTo>
                    <a:lnTo>
                      <a:pt x="3627" y="1175"/>
                    </a:lnTo>
                    <a:lnTo>
                      <a:pt x="3683" y="1188"/>
                    </a:lnTo>
                    <a:lnTo>
                      <a:pt x="3675" y="1191"/>
                    </a:lnTo>
                    <a:lnTo>
                      <a:pt x="3688" y="1173"/>
                    </a:lnTo>
                    <a:cubicBezTo>
                      <a:pt x="3689" y="1171"/>
                      <a:pt x="3690" y="1170"/>
                      <a:pt x="3692" y="1170"/>
                    </a:cubicBezTo>
                    <a:lnTo>
                      <a:pt x="3719" y="1162"/>
                    </a:lnTo>
                    <a:lnTo>
                      <a:pt x="3714" y="1173"/>
                    </a:lnTo>
                    <a:lnTo>
                      <a:pt x="3706" y="1160"/>
                    </a:lnTo>
                    <a:lnTo>
                      <a:pt x="3711" y="1164"/>
                    </a:lnTo>
                    <a:lnTo>
                      <a:pt x="3698" y="1161"/>
                    </a:lnTo>
                    <a:cubicBezTo>
                      <a:pt x="3695" y="1160"/>
                      <a:pt x="3692" y="1157"/>
                      <a:pt x="3692" y="1154"/>
                    </a:cubicBezTo>
                    <a:lnTo>
                      <a:pt x="3686" y="1093"/>
                    </a:lnTo>
                    <a:cubicBezTo>
                      <a:pt x="3686" y="1091"/>
                      <a:pt x="3687" y="1090"/>
                      <a:pt x="3687" y="1089"/>
                    </a:cubicBezTo>
                    <a:lnTo>
                      <a:pt x="3698" y="1065"/>
                    </a:lnTo>
                    <a:lnTo>
                      <a:pt x="3700" y="1074"/>
                    </a:lnTo>
                    <a:lnTo>
                      <a:pt x="3687" y="1064"/>
                    </a:lnTo>
                    <a:cubicBezTo>
                      <a:pt x="3686" y="1063"/>
                      <a:pt x="3685" y="1061"/>
                      <a:pt x="3684" y="1060"/>
                    </a:cubicBezTo>
                    <a:lnTo>
                      <a:pt x="3682" y="1052"/>
                    </a:lnTo>
                    <a:lnTo>
                      <a:pt x="3688" y="1057"/>
                    </a:lnTo>
                    <a:lnTo>
                      <a:pt x="3662" y="1055"/>
                    </a:lnTo>
                    <a:cubicBezTo>
                      <a:pt x="3660" y="1055"/>
                      <a:pt x="3658" y="1054"/>
                      <a:pt x="3657" y="1052"/>
                    </a:cubicBezTo>
                    <a:lnTo>
                      <a:pt x="3649" y="1044"/>
                    </a:lnTo>
                    <a:cubicBezTo>
                      <a:pt x="3646" y="1042"/>
                      <a:pt x="3646" y="1038"/>
                      <a:pt x="3647" y="1035"/>
                    </a:cubicBezTo>
                    <a:lnTo>
                      <a:pt x="3661" y="1009"/>
                    </a:lnTo>
                    <a:cubicBezTo>
                      <a:pt x="3662" y="1006"/>
                      <a:pt x="3664" y="1005"/>
                      <a:pt x="3667" y="1004"/>
                    </a:cubicBezTo>
                    <a:lnTo>
                      <a:pt x="3760" y="991"/>
                    </a:lnTo>
                    <a:cubicBezTo>
                      <a:pt x="3761" y="991"/>
                      <a:pt x="3763" y="991"/>
                      <a:pt x="3764" y="991"/>
                    </a:cubicBezTo>
                    <a:lnTo>
                      <a:pt x="3812" y="1010"/>
                    </a:lnTo>
                    <a:lnTo>
                      <a:pt x="3810" y="1009"/>
                    </a:lnTo>
                    <a:lnTo>
                      <a:pt x="3858" y="1015"/>
                    </a:lnTo>
                    <a:cubicBezTo>
                      <a:pt x="3860" y="1015"/>
                      <a:pt x="3862" y="1016"/>
                      <a:pt x="3863" y="1018"/>
                    </a:cubicBezTo>
                    <a:lnTo>
                      <a:pt x="3871" y="1029"/>
                    </a:lnTo>
                    <a:lnTo>
                      <a:pt x="3867" y="1026"/>
                    </a:lnTo>
                    <a:lnTo>
                      <a:pt x="3888" y="1031"/>
                    </a:lnTo>
                    <a:cubicBezTo>
                      <a:pt x="3891" y="1032"/>
                      <a:pt x="3893" y="1034"/>
                      <a:pt x="3894" y="1036"/>
                    </a:cubicBezTo>
                    <a:lnTo>
                      <a:pt x="3896" y="1044"/>
                    </a:lnTo>
                    <a:lnTo>
                      <a:pt x="3892" y="1040"/>
                    </a:lnTo>
                    <a:lnTo>
                      <a:pt x="3932" y="1061"/>
                    </a:lnTo>
                    <a:cubicBezTo>
                      <a:pt x="3935" y="1062"/>
                      <a:pt x="3937" y="1065"/>
                      <a:pt x="3937" y="1068"/>
                    </a:cubicBezTo>
                    <a:lnTo>
                      <a:pt x="3937" y="1073"/>
                    </a:lnTo>
                    <a:lnTo>
                      <a:pt x="3934" y="1067"/>
                    </a:lnTo>
                    <a:lnTo>
                      <a:pt x="3972" y="1100"/>
                    </a:lnTo>
                    <a:lnTo>
                      <a:pt x="3977" y="1105"/>
                    </a:lnTo>
                    <a:lnTo>
                      <a:pt x="3966" y="1105"/>
                    </a:lnTo>
                    <a:lnTo>
                      <a:pt x="3968" y="1102"/>
                    </a:lnTo>
                    <a:cubicBezTo>
                      <a:pt x="3970" y="1101"/>
                      <a:pt x="3972" y="1100"/>
                      <a:pt x="3975" y="1100"/>
                    </a:cubicBezTo>
                    <a:cubicBezTo>
                      <a:pt x="3977" y="1100"/>
                      <a:pt x="3979" y="1102"/>
                      <a:pt x="3981" y="1104"/>
                    </a:cubicBezTo>
                    <a:lnTo>
                      <a:pt x="3989" y="1117"/>
                    </a:lnTo>
                    <a:lnTo>
                      <a:pt x="3986" y="1114"/>
                    </a:lnTo>
                    <a:lnTo>
                      <a:pt x="4010" y="1128"/>
                    </a:lnTo>
                    <a:cubicBezTo>
                      <a:pt x="4011" y="1128"/>
                      <a:pt x="4012" y="1129"/>
                      <a:pt x="4012" y="1130"/>
                    </a:cubicBezTo>
                    <a:lnTo>
                      <a:pt x="4028" y="1151"/>
                    </a:lnTo>
                    <a:lnTo>
                      <a:pt x="4025" y="1149"/>
                    </a:lnTo>
                    <a:lnTo>
                      <a:pt x="4041" y="1157"/>
                    </a:lnTo>
                    <a:cubicBezTo>
                      <a:pt x="4043" y="1157"/>
                      <a:pt x="4044" y="1159"/>
                      <a:pt x="4045" y="1160"/>
                    </a:cubicBezTo>
                    <a:lnTo>
                      <a:pt x="4055" y="1179"/>
                    </a:lnTo>
                    <a:lnTo>
                      <a:pt x="4052" y="1176"/>
                    </a:lnTo>
                    <a:lnTo>
                      <a:pt x="4071" y="1186"/>
                    </a:lnTo>
                    <a:lnTo>
                      <a:pt x="4067" y="1185"/>
                    </a:lnTo>
                    <a:lnTo>
                      <a:pt x="4102" y="1185"/>
                    </a:lnTo>
                    <a:cubicBezTo>
                      <a:pt x="4103" y="1185"/>
                      <a:pt x="4104" y="1185"/>
                      <a:pt x="4105" y="1186"/>
                    </a:cubicBezTo>
                    <a:lnTo>
                      <a:pt x="4129" y="1196"/>
                    </a:lnTo>
                    <a:lnTo>
                      <a:pt x="4124" y="1196"/>
                    </a:lnTo>
                    <a:lnTo>
                      <a:pt x="4134" y="1193"/>
                    </a:lnTo>
                    <a:cubicBezTo>
                      <a:pt x="4136" y="1193"/>
                      <a:pt x="4138" y="1193"/>
                      <a:pt x="4140" y="1194"/>
                    </a:cubicBezTo>
                    <a:lnTo>
                      <a:pt x="4191" y="1224"/>
                    </a:lnTo>
                    <a:lnTo>
                      <a:pt x="4187" y="1222"/>
                    </a:lnTo>
                    <a:lnTo>
                      <a:pt x="4203" y="1222"/>
                    </a:lnTo>
                    <a:cubicBezTo>
                      <a:pt x="4206" y="1222"/>
                      <a:pt x="4210" y="1225"/>
                      <a:pt x="4211" y="1228"/>
                    </a:cubicBezTo>
                    <a:lnTo>
                      <a:pt x="4213" y="1239"/>
                    </a:lnTo>
                    <a:lnTo>
                      <a:pt x="4210" y="1234"/>
                    </a:lnTo>
                    <a:lnTo>
                      <a:pt x="4231" y="1248"/>
                    </a:lnTo>
                    <a:cubicBezTo>
                      <a:pt x="4233" y="1249"/>
                      <a:pt x="4235" y="1252"/>
                      <a:pt x="4235" y="1254"/>
                    </a:cubicBezTo>
                    <a:lnTo>
                      <a:pt x="4235" y="1265"/>
                    </a:lnTo>
                    <a:lnTo>
                      <a:pt x="4232" y="1259"/>
                    </a:lnTo>
                    <a:lnTo>
                      <a:pt x="4261" y="1283"/>
                    </a:lnTo>
                    <a:lnTo>
                      <a:pt x="4255" y="1281"/>
                    </a:lnTo>
                    <a:lnTo>
                      <a:pt x="4314" y="1276"/>
                    </a:lnTo>
                    <a:lnTo>
                      <a:pt x="4307" y="1281"/>
                    </a:lnTo>
                    <a:lnTo>
                      <a:pt x="4315" y="1262"/>
                    </a:lnTo>
                    <a:cubicBezTo>
                      <a:pt x="4317" y="1259"/>
                      <a:pt x="4320" y="1257"/>
                      <a:pt x="4324" y="1257"/>
                    </a:cubicBezTo>
                    <a:lnTo>
                      <a:pt x="4342" y="1260"/>
                    </a:lnTo>
                    <a:lnTo>
                      <a:pt x="4337" y="1261"/>
                    </a:lnTo>
                    <a:lnTo>
                      <a:pt x="4364" y="1245"/>
                    </a:lnTo>
                    <a:cubicBezTo>
                      <a:pt x="4366" y="1244"/>
                      <a:pt x="4368" y="1243"/>
                      <a:pt x="4370" y="1244"/>
                    </a:cubicBezTo>
                    <a:lnTo>
                      <a:pt x="4386" y="1249"/>
                    </a:lnTo>
                    <a:cubicBezTo>
                      <a:pt x="4389" y="1250"/>
                      <a:pt x="4391" y="1253"/>
                      <a:pt x="4392" y="1255"/>
                    </a:cubicBezTo>
                    <a:lnTo>
                      <a:pt x="4394" y="1269"/>
                    </a:lnTo>
                    <a:lnTo>
                      <a:pt x="4392" y="1264"/>
                    </a:lnTo>
                    <a:lnTo>
                      <a:pt x="4407" y="1278"/>
                    </a:lnTo>
                    <a:cubicBezTo>
                      <a:pt x="4410" y="1280"/>
                      <a:pt x="4411" y="1283"/>
                      <a:pt x="4410" y="1286"/>
                    </a:cubicBezTo>
                    <a:lnTo>
                      <a:pt x="4402" y="1308"/>
                    </a:lnTo>
                    <a:lnTo>
                      <a:pt x="4402" y="1302"/>
                    </a:lnTo>
                    <a:lnTo>
                      <a:pt x="4415" y="1334"/>
                    </a:lnTo>
                    <a:cubicBezTo>
                      <a:pt x="4415" y="1335"/>
                      <a:pt x="4416" y="1336"/>
                      <a:pt x="4416" y="1337"/>
                    </a:cubicBezTo>
                    <a:lnTo>
                      <a:pt x="4416" y="1345"/>
                    </a:lnTo>
                    <a:lnTo>
                      <a:pt x="4414" y="1340"/>
                    </a:lnTo>
                    <a:lnTo>
                      <a:pt x="4425" y="1353"/>
                    </a:lnTo>
                    <a:cubicBezTo>
                      <a:pt x="4426" y="1355"/>
                      <a:pt x="4427" y="1357"/>
                      <a:pt x="4426" y="1359"/>
                    </a:cubicBezTo>
                    <a:lnTo>
                      <a:pt x="4424" y="1381"/>
                    </a:lnTo>
                    <a:lnTo>
                      <a:pt x="4423" y="1376"/>
                    </a:lnTo>
                    <a:lnTo>
                      <a:pt x="4428" y="1387"/>
                    </a:lnTo>
                    <a:cubicBezTo>
                      <a:pt x="4430" y="1390"/>
                      <a:pt x="4429" y="1393"/>
                      <a:pt x="4427" y="1396"/>
                    </a:cubicBezTo>
                    <a:lnTo>
                      <a:pt x="4419" y="1404"/>
                    </a:lnTo>
                    <a:lnTo>
                      <a:pt x="4421" y="1395"/>
                    </a:lnTo>
                    <a:lnTo>
                      <a:pt x="4428" y="1417"/>
                    </a:lnTo>
                    <a:cubicBezTo>
                      <a:pt x="4430" y="1419"/>
                      <a:pt x="4429" y="1423"/>
                      <a:pt x="4427" y="1425"/>
                    </a:cubicBezTo>
                    <a:cubicBezTo>
                      <a:pt x="4425" y="1427"/>
                      <a:pt x="4422" y="1428"/>
                      <a:pt x="4419" y="1427"/>
                    </a:cubicBezTo>
                    <a:lnTo>
                      <a:pt x="4365" y="1411"/>
                    </a:lnTo>
                    <a:lnTo>
                      <a:pt x="4375" y="1406"/>
                    </a:lnTo>
                    <a:lnTo>
                      <a:pt x="4370" y="1424"/>
                    </a:lnTo>
                    <a:cubicBezTo>
                      <a:pt x="4369" y="1427"/>
                      <a:pt x="4368" y="1429"/>
                      <a:pt x="4366" y="1429"/>
                    </a:cubicBezTo>
                    <a:lnTo>
                      <a:pt x="4347" y="1437"/>
                    </a:lnTo>
                    <a:lnTo>
                      <a:pt x="4349" y="1424"/>
                    </a:lnTo>
                    <a:lnTo>
                      <a:pt x="4392" y="1461"/>
                    </a:lnTo>
                    <a:cubicBezTo>
                      <a:pt x="4393" y="1462"/>
                      <a:pt x="4393" y="1463"/>
                      <a:pt x="4394" y="1464"/>
                    </a:cubicBezTo>
                    <a:lnTo>
                      <a:pt x="4404" y="1491"/>
                    </a:lnTo>
                    <a:lnTo>
                      <a:pt x="4403" y="1488"/>
                    </a:lnTo>
                    <a:lnTo>
                      <a:pt x="4411" y="1496"/>
                    </a:lnTo>
                    <a:cubicBezTo>
                      <a:pt x="4411" y="1497"/>
                      <a:pt x="4412" y="1498"/>
                      <a:pt x="4413" y="1499"/>
                    </a:cubicBezTo>
                    <a:lnTo>
                      <a:pt x="4421" y="1520"/>
                    </a:lnTo>
                    <a:cubicBezTo>
                      <a:pt x="4421" y="1523"/>
                      <a:pt x="4421" y="1525"/>
                      <a:pt x="4420" y="1527"/>
                    </a:cubicBezTo>
                    <a:cubicBezTo>
                      <a:pt x="4419" y="1529"/>
                      <a:pt x="4418" y="1530"/>
                      <a:pt x="4416" y="1531"/>
                    </a:cubicBezTo>
                    <a:lnTo>
                      <a:pt x="4392" y="1539"/>
                    </a:lnTo>
                    <a:lnTo>
                      <a:pt x="4395" y="1526"/>
                    </a:lnTo>
                    <a:lnTo>
                      <a:pt x="4411" y="1544"/>
                    </a:lnTo>
                    <a:lnTo>
                      <a:pt x="4419" y="1552"/>
                    </a:lnTo>
                    <a:lnTo>
                      <a:pt x="4405" y="1558"/>
                    </a:lnTo>
                    <a:lnTo>
                      <a:pt x="4405" y="1542"/>
                    </a:lnTo>
                    <a:lnTo>
                      <a:pt x="4409" y="1549"/>
                    </a:lnTo>
                    <a:lnTo>
                      <a:pt x="4399" y="1544"/>
                    </a:lnTo>
                    <a:cubicBezTo>
                      <a:pt x="4395" y="1542"/>
                      <a:pt x="4393" y="1538"/>
                      <a:pt x="4395" y="1534"/>
                    </a:cubicBezTo>
                    <a:cubicBezTo>
                      <a:pt x="4396" y="1530"/>
                      <a:pt x="4400" y="1528"/>
                      <a:pt x="4404" y="1529"/>
                    </a:cubicBezTo>
                    <a:lnTo>
                      <a:pt x="4431" y="1534"/>
                    </a:lnTo>
                    <a:lnTo>
                      <a:pt x="4421" y="1542"/>
                    </a:lnTo>
                    <a:lnTo>
                      <a:pt x="4421" y="1505"/>
                    </a:lnTo>
                    <a:cubicBezTo>
                      <a:pt x="4421" y="1500"/>
                      <a:pt x="4425" y="1497"/>
                      <a:pt x="4429" y="1497"/>
                    </a:cubicBezTo>
                    <a:lnTo>
                      <a:pt x="4440" y="1497"/>
                    </a:lnTo>
                    <a:cubicBezTo>
                      <a:pt x="4442" y="1497"/>
                      <a:pt x="4444" y="1498"/>
                      <a:pt x="4446" y="1500"/>
                    </a:cubicBezTo>
                    <a:cubicBezTo>
                      <a:pt x="4447" y="1502"/>
                      <a:pt x="4448" y="1504"/>
                      <a:pt x="4447" y="1507"/>
                    </a:cubicBezTo>
                    <a:lnTo>
                      <a:pt x="4445" y="1517"/>
                    </a:lnTo>
                    <a:lnTo>
                      <a:pt x="4441" y="1508"/>
                    </a:lnTo>
                    <a:lnTo>
                      <a:pt x="4446" y="1511"/>
                    </a:lnTo>
                    <a:lnTo>
                      <a:pt x="4436" y="1513"/>
                    </a:lnTo>
                    <a:lnTo>
                      <a:pt x="4444" y="1502"/>
                    </a:lnTo>
                    <a:cubicBezTo>
                      <a:pt x="4445" y="1500"/>
                      <a:pt x="4448" y="1499"/>
                      <a:pt x="4451" y="1499"/>
                    </a:cubicBezTo>
                    <a:cubicBezTo>
                      <a:pt x="4453" y="1499"/>
                      <a:pt x="4456" y="1501"/>
                      <a:pt x="4457" y="1503"/>
                    </a:cubicBezTo>
                    <a:lnTo>
                      <a:pt x="4470" y="1524"/>
                    </a:lnTo>
                    <a:lnTo>
                      <a:pt x="4456" y="1525"/>
                    </a:lnTo>
                    <a:lnTo>
                      <a:pt x="4459" y="1520"/>
                    </a:lnTo>
                    <a:cubicBezTo>
                      <a:pt x="4461" y="1516"/>
                      <a:pt x="4465" y="1514"/>
                      <a:pt x="4469" y="1516"/>
                    </a:cubicBezTo>
                    <a:lnTo>
                      <a:pt x="4506" y="1529"/>
                    </a:lnTo>
                    <a:lnTo>
                      <a:pt x="4500" y="1529"/>
                    </a:lnTo>
                    <a:lnTo>
                      <a:pt x="4524" y="1519"/>
                    </a:lnTo>
                    <a:lnTo>
                      <a:pt x="4522" y="1520"/>
                    </a:lnTo>
                    <a:lnTo>
                      <a:pt x="4554" y="1491"/>
                    </a:lnTo>
                    <a:lnTo>
                      <a:pt x="4551" y="1497"/>
                    </a:lnTo>
                    <a:lnTo>
                      <a:pt x="4551" y="1451"/>
                    </a:lnTo>
                    <a:cubicBezTo>
                      <a:pt x="4551" y="1451"/>
                      <a:pt x="4551" y="1450"/>
                      <a:pt x="4552" y="1449"/>
                    </a:cubicBezTo>
                    <a:lnTo>
                      <a:pt x="4578" y="1361"/>
                    </a:lnTo>
                    <a:lnTo>
                      <a:pt x="4578" y="1365"/>
                    </a:lnTo>
                    <a:lnTo>
                      <a:pt x="4570" y="1322"/>
                    </a:lnTo>
                    <a:cubicBezTo>
                      <a:pt x="4570" y="1322"/>
                      <a:pt x="4570" y="1321"/>
                      <a:pt x="4570" y="1321"/>
                    </a:cubicBezTo>
                    <a:lnTo>
                      <a:pt x="4570" y="1278"/>
                    </a:lnTo>
                    <a:cubicBezTo>
                      <a:pt x="4570" y="1277"/>
                      <a:pt x="4570" y="1276"/>
                      <a:pt x="4571" y="1275"/>
                    </a:cubicBezTo>
                    <a:lnTo>
                      <a:pt x="4584" y="1246"/>
                    </a:lnTo>
                    <a:lnTo>
                      <a:pt x="4584" y="1252"/>
                    </a:lnTo>
                    <a:lnTo>
                      <a:pt x="4573" y="1228"/>
                    </a:lnTo>
                    <a:lnTo>
                      <a:pt x="4574" y="1230"/>
                    </a:lnTo>
                    <a:lnTo>
                      <a:pt x="4561" y="1211"/>
                    </a:lnTo>
                    <a:cubicBezTo>
                      <a:pt x="4560" y="1210"/>
                      <a:pt x="4560" y="1209"/>
                      <a:pt x="4560" y="1208"/>
                    </a:cubicBezTo>
                    <a:lnTo>
                      <a:pt x="4557" y="1195"/>
                    </a:lnTo>
                    <a:lnTo>
                      <a:pt x="4560" y="1200"/>
                    </a:lnTo>
                    <a:lnTo>
                      <a:pt x="4541" y="1186"/>
                    </a:lnTo>
                    <a:cubicBezTo>
                      <a:pt x="4539" y="1184"/>
                      <a:pt x="4538" y="1181"/>
                      <a:pt x="4538" y="1178"/>
                    </a:cubicBezTo>
                    <a:lnTo>
                      <a:pt x="4541" y="1167"/>
                    </a:lnTo>
                    <a:lnTo>
                      <a:pt x="4547" y="1177"/>
                    </a:lnTo>
                    <a:lnTo>
                      <a:pt x="4536" y="1174"/>
                    </a:lnTo>
                    <a:cubicBezTo>
                      <a:pt x="4534" y="1174"/>
                      <a:pt x="4533" y="1173"/>
                      <a:pt x="4532" y="1171"/>
                    </a:cubicBezTo>
                    <a:lnTo>
                      <a:pt x="4510" y="1142"/>
                    </a:lnTo>
                    <a:cubicBezTo>
                      <a:pt x="4509" y="1141"/>
                      <a:pt x="4509" y="1139"/>
                      <a:pt x="4509" y="1137"/>
                    </a:cubicBezTo>
                    <a:lnTo>
                      <a:pt x="4509" y="1127"/>
                    </a:lnTo>
                    <a:lnTo>
                      <a:pt x="4510" y="1131"/>
                    </a:lnTo>
                    <a:lnTo>
                      <a:pt x="4497" y="1113"/>
                    </a:lnTo>
                    <a:cubicBezTo>
                      <a:pt x="4496" y="1111"/>
                      <a:pt x="4495" y="1109"/>
                      <a:pt x="4496" y="1107"/>
                    </a:cubicBezTo>
                    <a:lnTo>
                      <a:pt x="4498" y="1078"/>
                    </a:lnTo>
                    <a:lnTo>
                      <a:pt x="4502" y="1085"/>
                    </a:lnTo>
                    <a:lnTo>
                      <a:pt x="4494" y="1080"/>
                    </a:lnTo>
                    <a:cubicBezTo>
                      <a:pt x="4491" y="1079"/>
                      <a:pt x="4490" y="1076"/>
                      <a:pt x="4490" y="1073"/>
                    </a:cubicBezTo>
                    <a:lnTo>
                      <a:pt x="4490" y="1065"/>
                    </a:lnTo>
                    <a:lnTo>
                      <a:pt x="4495" y="1073"/>
                    </a:lnTo>
                    <a:lnTo>
                      <a:pt x="4471" y="1062"/>
                    </a:lnTo>
                    <a:cubicBezTo>
                      <a:pt x="4469" y="1061"/>
                      <a:pt x="4468" y="1060"/>
                      <a:pt x="4467" y="1058"/>
                    </a:cubicBezTo>
                    <a:lnTo>
                      <a:pt x="4462" y="1048"/>
                    </a:lnTo>
                    <a:lnTo>
                      <a:pt x="4464" y="1050"/>
                    </a:lnTo>
                    <a:lnTo>
                      <a:pt x="4453" y="1042"/>
                    </a:lnTo>
                    <a:lnTo>
                      <a:pt x="4454" y="1043"/>
                    </a:lnTo>
                    <a:lnTo>
                      <a:pt x="4425" y="1027"/>
                    </a:lnTo>
                    <a:cubicBezTo>
                      <a:pt x="4422" y="1025"/>
                      <a:pt x="4420" y="1021"/>
                      <a:pt x="4421" y="1017"/>
                    </a:cubicBezTo>
                    <a:cubicBezTo>
                      <a:pt x="4423" y="1014"/>
                      <a:pt x="4427" y="1011"/>
                      <a:pt x="4431" y="1012"/>
                    </a:cubicBezTo>
                    <a:lnTo>
                      <a:pt x="4455" y="1018"/>
                    </a:lnTo>
                    <a:lnTo>
                      <a:pt x="4445" y="1023"/>
                    </a:lnTo>
                    <a:lnTo>
                      <a:pt x="4448" y="1015"/>
                    </a:lnTo>
                    <a:lnTo>
                      <a:pt x="4451" y="1024"/>
                    </a:lnTo>
                    <a:lnTo>
                      <a:pt x="4443" y="1019"/>
                    </a:lnTo>
                    <a:lnTo>
                      <a:pt x="4445" y="1020"/>
                    </a:lnTo>
                    <a:lnTo>
                      <a:pt x="4397" y="1004"/>
                    </a:lnTo>
                    <a:cubicBezTo>
                      <a:pt x="4397" y="1004"/>
                      <a:pt x="4396" y="1003"/>
                      <a:pt x="4396" y="1003"/>
                    </a:cubicBezTo>
                    <a:lnTo>
                      <a:pt x="4375" y="993"/>
                    </a:lnTo>
                    <a:cubicBezTo>
                      <a:pt x="4374" y="992"/>
                      <a:pt x="4373" y="992"/>
                      <a:pt x="4373" y="991"/>
                    </a:cubicBezTo>
                    <a:lnTo>
                      <a:pt x="4365" y="983"/>
                    </a:lnTo>
                    <a:lnTo>
                      <a:pt x="4366" y="984"/>
                    </a:lnTo>
                    <a:lnTo>
                      <a:pt x="4340" y="968"/>
                    </a:lnTo>
                    <a:lnTo>
                      <a:pt x="4348" y="968"/>
                    </a:lnTo>
                    <a:lnTo>
                      <a:pt x="4335" y="976"/>
                    </a:lnTo>
                    <a:cubicBezTo>
                      <a:pt x="4333" y="978"/>
                      <a:pt x="4331" y="978"/>
                      <a:pt x="4328" y="977"/>
                    </a:cubicBezTo>
                    <a:lnTo>
                      <a:pt x="4299" y="969"/>
                    </a:lnTo>
                    <a:lnTo>
                      <a:pt x="4307" y="956"/>
                    </a:lnTo>
                    <a:lnTo>
                      <a:pt x="4323" y="972"/>
                    </a:lnTo>
                    <a:cubicBezTo>
                      <a:pt x="4324" y="973"/>
                      <a:pt x="4324" y="974"/>
                      <a:pt x="4325" y="975"/>
                    </a:cubicBezTo>
                    <a:lnTo>
                      <a:pt x="4333" y="999"/>
                    </a:lnTo>
                    <a:cubicBezTo>
                      <a:pt x="4334" y="1002"/>
                      <a:pt x="4333" y="1005"/>
                      <a:pt x="4331" y="1007"/>
                    </a:cubicBezTo>
                    <a:cubicBezTo>
                      <a:pt x="4329" y="1009"/>
                      <a:pt x="4326" y="1010"/>
                      <a:pt x="4323" y="1009"/>
                    </a:cubicBezTo>
                    <a:lnTo>
                      <a:pt x="4315" y="1006"/>
                    </a:lnTo>
                    <a:cubicBezTo>
                      <a:pt x="4311" y="1005"/>
                      <a:pt x="4309" y="1002"/>
                      <a:pt x="4309" y="999"/>
                    </a:cubicBezTo>
                    <a:lnTo>
                      <a:pt x="4309" y="988"/>
                    </a:lnTo>
                    <a:lnTo>
                      <a:pt x="4312" y="994"/>
                    </a:lnTo>
                    <a:lnTo>
                      <a:pt x="4304" y="986"/>
                    </a:lnTo>
                    <a:lnTo>
                      <a:pt x="4317" y="982"/>
                    </a:lnTo>
                    <a:lnTo>
                      <a:pt x="4312" y="1001"/>
                    </a:lnTo>
                    <a:cubicBezTo>
                      <a:pt x="4311" y="1004"/>
                      <a:pt x="4308" y="1006"/>
                      <a:pt x="4305" y="1007"/>
                    </a:cubicBezTo>
                    <a:lnTo>
                      <a:pt x="4284" y="1009"/>
                    </a:lnTo>
                    <a:cubicBezTo>
                      <a:pt x="4282" y="1010"/>
                      <a:pt x="4280" y="1009"/>
                      <a:pt x="4278" y="1008"/>
                    </a:cubicBezTo>
                    <a:lnTo>
                      <a:pt x="4270" y="1003"/>
                    </a:lnTo>
                    <a:cubicBezTo>
                      <a:pt x="4267" y="1001"/>
                      <a:pt x="4266" y="996"/>
                      <a:pt x="4267" y="993"/>
                    </a:cubicBezTo>
                    <a:lnTo>
                      <a:pt x="4275" y="977"/>
                    </a:lnTo>
                    <a:lnTo>
                      <a:pt x="4281" y="988"/>
                    </a:lnTo>
                    <a:lnTo>
                      <a:pt x="4257" y="983"/>
                    </a:lnTo>
                    <a:cubicBezTo>
                      <a:pt x="4255" y="982"/>
                      <a:pt x="4253" y="981"/>
                      <a:pt x="4252" y="979"/>
                    </a:cubicBezTo>
                    <a:cubicBezTo>
                      <a:pt x="4250" y="977"/>
                      <a:pt x="4250" y="974"/>
                      <a:pt x="4251" y="972"/>
                    </a:cubicBezTo>
                    <a:lnTo>
                      <a:pt x="4257" y="959"/>
                    </a:lnTo>
                    <a:lnTo>
                      <a:pt x="4268" y="969"/>
                    </a:lnTo>
                    <a:lnTo>
                      <a:pt x="4252" y="977"/>
                    </a:lnTo>
                    <a:lnTo>
                      <a:pt x="4256" y="970"/>
                    </a:lnTo>
                    <a:lnTo>
                      <a:pt x="4256" y="972"/>
                    </a:lnTo>
                    <a:lnTo>
                      <a:pt x="4252" y="965"/>
                    </a:lnTo>
                    <a:lnTo>
                      <a:pt x="4262" y="970"/>
                    </a:lnTo>
                    <a:cubicBezTo>
                      <a:pt x="4263" y="971"/>
                      <a:pt x="4265" y="972"/>
                      <a:pt x="4265" y="973"/>
                    </a:cubicBezTo>
                    <a:lnTo>
                      <a:pt x="4271" y="981"/>
                    </a:lnTo>
                    <a:cubicBezTo>
                      <a:pt x="4272" y="983"/>
                      <a:pt x="4272" y="986"/>
                      <a:pt x="4271" y="989"/>
                    </a:cubicBezTo>
                    <a:cubicBezTo>
                      <a:pt x="4270" y="991"/>
                      <a:pt x="4268" y="993"/>
                      <a:pt x="4266" y="993"/>
                    </a:cubicBezTo>
                    <a:lnTo>
                      <a:pt x="4252" y="996"/>
                    </a:lnTo>
                    <a:cubicBezTo>
                      <a:pt x="4250" y="996"/>
                      <a:pt x="4248" y="996"/>
                      <a:pt x="4246" y="995"/>
                    </a:cubicBezTo>
                    <a:lnTo>
                      <a:pt x="4238" y="990"/>
                    </a:lnTo>
                    <a:cubicBezTo>
                      <a:pt x="4237" y="989"/>
                      <a:pt x="4236" y="988"/>
                      <a:pt x="4236" y="986"/>
                    </a:cubicBezTo>
                    <a:lnTo>
                      <a:pt x="4230" y="976"/>
                    </a:lnTo>
                    <a:lnTo>
                      <a:pt x="4231" y="977"/>
                    </a:lnTo>
                    <a:lnTo>
                      <a:pt x="4210" y="951"/>
                    </a:lnTo>
                    <a:lnTo>
                      <a:pt x="4217" y="954"/>
                    </a:lnTo>
                    <a:lnTo>
                      <a:pt x="4180" y="959"/>
                    </a:lnTo>
                    <a:cubicBezTo>
                      <a:pt x="4179" y="959"/>
                      <a:pt x="4177" y="959"/>
                      <a:pt x="4176" y="958"/>
                    </a:cubicBezTo>
                    <a:lnTo>
                      <a:pt x="4152" y="951"/>
                    </a:lnTo>
                    <a:cubicBezTo>
                      <a:pt x="4152" y="950"/>
                      <a:pt x="4151" y="950"/>
                      <a:pt x="4150" y="949"/>
                    </a:cubicBezTo>
                    <a:lnTo>
                      <a:pt x="4139" y="941"/>
                    </a:lnTo>
                    <a:cubicBezTo>
                      <a:pt x="4136" y="939"/>
                      <a:pt x="4135" y="934"/>
                      <a:pt x="4138" y="931"/>
                    </a:cubicBezTo>
                    <a:lnTo>
                      <a:pt x="4177" y="869"/>
                    </a:lnTo>
                    <a:lnTo>
                      <a:pt x="4176" y="874"/>
                    </a:lnTo>
                    <a:lnTo>
                      <a:pt x="4176" y="836"/>
                    </a:lnTo>
                    <a:cubicBezTo>
                      <a:pt x="4176" y="835"/>
                      <a:pt x="4177" y="833"/>
                      <a:pt x="4177" y="832"/>
                    </a:cubicBezTo>
                    <a:lnTo>
                      <a:pt x="4204" y="792"/>
                    </a:lnTo>
                    <a:lnTo>
                      <a:pt x="4204" y="800"/>
                    </a:lnTo>
                    <a:lnTo>
                      <a:pt x="4193" y="779"/>
                    </a:lnTo>
                    <a:cubicBezTo>
                      <a:pt x="4192" y="776"/>
                      <a:pt x="4192" y="773"/>
                      <a:pt x="4194" y="771"/>
                    </a:cubicBezTo>
                    <a:lnTo>
                      <a:pt x="4207" y="752"/>
                    </a:lnTo>
                    <a:lnTo>
                      <a:pt x="4205" y="756"/>
                    </a:lnTo>
                    <a:lnTo>
                      <a:pt x="4208" y="734"/>
                    </a:lnTo>
                    <a:cubicBezTo>
                      <a:pt x="4209" y="731"/>
                      <a:pt x="4211" y="728"/>
                      <a:pt x="4214" y="728"/>
                    </a:cubicBezTo>
                    <a:lnTo>
                      <a:pt x="4259" y="714"/>
                    </a:lnTo>
                    <a:cubicBezTo>
                      <a:pt x="4260" y="714"/>
                      <a:pt x="4261" y="714"/>
                      <a:pt x="4261" y="714"/>
                    </a:cubicBezTo>
                    <a:lnTo>
                      <a:pt x="4333" y="714"/>
                    </a:lnTo>
                    <a:cubicBezTo>
                      <a:pt x="4336" y="714"/>
                      <a:pt x="4339" y="716"/>
                      <a:pt x="4340" y="718"/>
                    </a:cubicBezTo>
                    <a:lnTo>
                      <a:pt x="4343" y="724"/>
                    </a:lnTo>
                    <a:lnTo>
                      <a:pt x="4339" y="720"/>
                    </a:lnTo>
                    <a:lnTo>
                      <a:pt x="4350" y="725"/>
                    </a:lnTo>
                    <a:lnTo>
                      <a:pt x="4346" y="725"/>
                    </a:lnTo>
                    <a:lnTo>
                      <a:pt x="4357" y="725"/>
                    </a:lnTo>
                    <a:lnTo>
                      <a:pt x="4351" y="738"/>
                    </a:lnTo>
                    <a:lnTo>
                      <a:pt x="4341" y="728"/>
                    </a:lnTo>
                    <a:cubicBezTo>
                      <a:pt x="4338" y="724"/>
                      <a:pt x="4338" y="719"/>
                      <a:pt x="4341" y="716"/>
                    </a:cubicBezTo>
                    <a:lnTo>
                      <a:pt x="4343" y="714"/>
                    </a:lnTo>
                    <a:cubicBezTo>
                      <a:pt x="4345" y="712"/>
                      <a:pt x="4348" y="711"/>
                      <a:pt x="4351" y="712"/>
                    </a:cubicBezTo>
                    <a:lnTo>
                      <a:pt x="4372" y="717"/>
                    </a:lnTo>
                    <a:lnTo>
                      <a:pt x="4399" y="722"/>
                    </a:lnTo>
                    <a:lnTo>
                      <a:pt x="4394" y="723"/>
                    </a:lnTo>
                    <a:lnTo>
                      <a:pt x="4413" y="715"/>
                    </a:lnTo>
                    <a:cubicBezTo>
                      <a:pt x="4414" y="714"/>
                      <a:pt x="4416" y="714"/>
                      <a:pt x="4418" y="714"/>
                    </a:cubicBezTo>
                    <a:lnTo>
                      <a:pt x="4434" y="720"/>
                    </a:lnTo>
                    <a:lnTo>
                      <a:pt x="4433" y="719"/>
                    </a:lnTo>
                    <a:lnTo>
                      <a:pt x="4451" y="722"/>
                    </a:lnTo>
                    <a:lnTo>
                      <a:pt x="4444" y="734"/>
                    </a:lnTo>
                    <a:lnTo>
                      <a:pt x="4438" y="726"/>
                    </a:lnTo>
                    <a:lnTo>
                      <a:pt x="4447" y="730"/>
                    </a:lnTo>
                    <a:lnTo>
                      <a:pt x="4439" y="732"/>
                    </a:lnTo>
                    <a:cubicBezTo>
                      <a:pt x="4437" y="733"/>
                      <a:pt x="4433" y="732"/>
                      <a:pt x="4431" y="730"/>
                    </a:cubicBezTo>
                    <a:lnTo>
                      <a:pt x="4426" y="725"/>
                    </a:lnTo>
                    <a:cubicBezTo>
                      <a:pt x="4424" y="723"/>
                      <a:pt x="4423" y="719"/>
                      <a:pt x="4424" y="716"/>
                    </a:cubicBezTo>
                    <a:cubicBezTo>
                      <a:pt x="4425" y="713"/>
                      <a:pt x="4428" y="711"/>
                      <a:pt x="4432" y="711"/>
                    </a:cubicBezTo>
                    <a:lnTo>
                      <a:pt x="4448" y="711"/>
                    </a:lnTo>
                    <a:lnTo>
                      <a:pt x="4443" y="726"/>
                    </a:lnTo>
                    <a:lnTo>
                      <a:pt x="4430" y="718"/>
                    </a:lnTo>
                    <a:cubicBezTo>
                      <a:pt x="4428" y="717"/>
                      <a:pt x="4426" y="714"/>
                      <a:pt x="4426" y="711"/>
                    </a:cubicBezTo>
                    <a:cubicBezTo>
                      <a:pt x="4426" y="708"/>
                      <a:pt x="4428" y="706"/>
                      <a:pt x="4430" y="704"/>
                    </a:cubicBezTo>
                    <a:lnTo>
                      <a:pt x="4443" y="696"/>
                    </a:lnTo>
                    <a:cubicBezTo>
                      <a:pt x="4445" y="695"/>
                      <a:pt x="4447" y="695"/>
                      <a:pt x="4449" y="695"/>
                    </a:cubicBezTo>
                    <a:lnTo>
                      <a:pt x="4500" y="706"/>
                    </a:lnTo>
                    <a:cubicBezTo>
                      <a:pt x="4503" y="707"/>
                      <a:pt x="4505" y="709"/>
                      <a:pt x="4506" y="712"/>
                    </a:cubicBezTo>
                    <a:cubicBezTo>
                      <a:pt x="4507" y="714"/>
                      <a:pt x="4506" y="718"/>
                      <a:pt x="4504" y="720"/>
                    </a:cubicBezTo>
                    <a:lnTo>
                      <a:pt x="4499" y="725"/>
                    </a:lnTo>
                    <a:lnTo>
                      <a:pt x="4493" y="711"/>
                    </a:lnTo>
                    <a:lnTo>
                      <a:pt x="4503" y="711"/>
                    </a:lnTo>
                    <a:lnTo>
                      <a:pt x="4501" y="712"/>
                    </a:lnTo>
                    <a:lnTo>
                      <a:pt x="4520" y="706"/>
                    </a:lnTo>
                    <a:cubicBezTo>
                      <a:pt x="4522" y="706"/>
                      <a:pt x="4524" y="706"/>
                      <a:pt x="4526" y="707"/>
                    </a:cubicBezTo>
                    <a:lnTo>
                      <a:pt x="4550" y="720"/>
                    </a:lnTo>
                    <a:lnTo>
                      <a:pt x="4547" y="719"/>
                    </a:lnTo>
                    <a:lnTo>
                      <a:pt x="4573" y="722"/>
                    </a:lnTo>
                    <a:cubicBezTo>
                      <a:pt x="4578" y="722"/>
                      <a:pt x="4581" y="726"/>
                      <a:pt x="4581" y="730"/>
                    </a:cubicBezTo>
                    <a:cubicBezTo>
                      <a:pt x="4581" y="734"/>
                      <a:pt x="4578" y="737"/>
                      <a:pt x="4574" y="738"/>
                    </a:cubicBezTo>
                    <a:lnTo>
                      <a:pt x="4534" y="743"/>
                    </a:lnTo>
                    <a:lnTo>
                      <a:pt x="4537" y="728"/>
                    </a:lnTo>
                    <a:lnTo>
                      <a:pt x="4561" y="742"/>
                    </a:lnTo>
                    <a:lnTo>
                      <a:pt x="4554" y="741"/>
                    </a:lnTo>
                    <a:lnTo>
                      <a:pt x="4580" y="730"/>
                    </a:lnTo>
                    <a:cubicBezTo>
                      <a:pt x="4582" y="730"/>
                      <a:pt x="4583" y="730"/>
                      <a:pt x="4585" y="730"/>
                    </a:cubicBezTo>
                    <a:lnTo>
                      <a:pt x="4609" y="735"/>
                    </a:lnTo>
                    <a:lnTo>
                      <a:pt x="4599" y="743"/>
                    </a:lnTo>
                    <a:lnTo>
                      <a:pt x="4599" y="730"/>
                    </a:lnTo>
                    <a:cubicBezTo>
                      <a:pt x="4599" y="728"/>
                      <a:pt x="4600" y="725"/>
                      <a:pt x="4602" y="724"/>
                    </a:cubicBezTo>
                    <a:cubicBezTo>
                      <a:pt x="4604" y="722"/>
                      <a:pt x="4607" y="722"/>
                      <a:pt x="4609" y="722"/>
                    </a:cubicBezTo>
                    <a:lnTo>
                      <a:pt x="4646" y="730"/>
                    </a:lnTo>
                    <a:lnTo>
                      <a:pt x="4638" y="733"/>
                    </a:lnTo>
                    <a:lnTo>
                      <a:pt x="4643" y="725"/>
                    </a:lnTo>
                    <a:cubicBezTo>
                      <a:pt x="4645" y="722"/>
                      <a:pt x="4649" y="721"/>
                      <a:pt x="4652" y="722"/>
                    </a:cubicBezTo>
                    <a:lnTo>
                      <a:pt x="4668" y="728"/>
                    </a:lnTo>
                    <a:lnTo>
                      <a:pt x="4661" y="729"/>
                    </a:lnTo>
                    <a:lnTo>
                      <a:pt x="4669" y="723"/>
                    </a:lnTo>
                    <a:lnTo>
                      <a:pt x="4668" y="736"/>
                    </a:lnTo>
                    <a:lnTo>
                      <a:pt x="4663" y="730"/>
                    </a:lnTo>
                    <a:lnTo>
                      <a:pt x="4667" y="732"/>
                    </a:lnTo>
                    <a:lnTo>
                      <a:pt x="4632" y="724"/>
                    </a:lnTo>
                    <a:lnTo>
                      <a:pt x="4638" y="710"/>
                    </a:lnTo>
                    <a:lnTo>
                      <a:pt x="4646" y="715"/>
                    </a:lnTo>
                    <a:cubicBezTo>
                      <a:pt x="4649" y="717"/>
                      <a:pt x="4651" y="721"/>
                      <a:pt x="4649" y="725"/>
                    </a:cubicBezTo>
                    <a:cubicBezTo>
                      <a:pt x="4648" y="728"/>
                      <a:pt x="4644" y="730"/>
                      <a:pt x="4641" y="730"/>
                    </a:cubicBezTo>
                    <a:lnTo>
                      <a:pt x="4625" y="727"/>
                    </a:lnTo>
                    <a:cubicBezTo>
                      <a:pt x="4622" y="727"/>
                      <a:pt x="4619" y="725"/>
                      <a:pt x="4618" y="722"/>
                    </a:cubicBezTo>
                    <a:lnTo>
                      <a:pt x="4616" y="714"/>
                    </a:lnTo>
                    <a:lnTo>
                      <a:pt x="4618" y="717"/>
                    </a:lnTo>
                    <a:lnTo>
                      <a:pt x="4602" y="704"/>
                    </a:lnTo>
                    <a:cubicBezTo>
                      <a:pt x="4600" y="702"/>
                      <a:pt x="4599" y="699"/>
                      <a:pt x="4600" y="696"/>
                    </a:cubicBezTo>
                    <a:lnTo>
                      <a:pt x="4610" y="656"/>
                    </a:lnTo>
                    <a:lnTo>
                      <a:pt x="4611" y="662"/>
                    </a:lnTo>
                    <a:lnTo>
                      <a:pt x="4605" y="651"/>
                    </a:lnTo>
                    <a:cubicBezTo>
                      <a:pt x="4604" y="648"/>
                      <a:pt x="4605" y="644"/>
                      <a:pt x="4607" y="642"/>
                    </a:cubicBezTo>
                    <a:lnTo>
                      <a:pt x="4618" y="631"/>
                    </a:lnTo>
                    <a:lnTo>
                      <a:pt x="4618" y="643"/>
                    </a:lnTo>
                    <a:lnTo>
                      <a:pt x="4602" y="630"/>
                    </a:lnTo>
                    <a:cubicBezTo>
                      <a:pt x="4599" y="627"/>
                      <a:pt x="4598" y="622"/>
                      <a:pt x="4601" y="618"/>
                    </a:cubicBezTo>
                    <a:lnTo>
                      <a:pt x="4612" y="605"/>
                    </a:lnTo>
                    <a:cubicBezTo>
                      <a:pt x="4613" y="603"/>
                      <a:pt x="4616" y="602"/>
                      <a:pt x="4619" y="602"/>
                    </a:cubicBezTo>
                    <a:lnTo>
                      <a:pt x="4645" y="605"/>
                    </a:lnTo>
                    <a:lnTo>
                      <a:pt x="4642" y="605"/>
                    </a:lnTo>
                    <a:lnTo>
                      <a:pt x="4672" y="597"/>
                    </a:lnTo>
                    <a:cubicBezTo>
                      <a:pt x="4673" y="597"/>
                      <a:pt x="4675" y="597"/>
                      <a:pt x="4677" y="597"/>
                    </a:cubicBezTo>
                    <a:lnTo>
                      <a:pt x="4703" y="608"/>
                    </a:lnTo>
                    <a:lnTo>
                      <a:pt x="4695" y="609"/>
                    </a:lnTo>
                    <a:lnTo>
                      <a:pt x="4709" y="599"/>
                    </a:lnTo>
                    <a:cubicBezTo>
                      <a:pt x="4712" y="596"/>
                      <a:pt x="4716" y="596"/>
                      <a:pt x="4719" y="598"/>
                    </a:cubicBezTo>
                    <a:lnTo>
                      <a:pt x="4729" y="606"/>
                    </a:lnTo>
                    <a:cubicBezTo>
                      <a:pt x="4731" y="607"/>
                      <a:pt x="4732" y="609"/>
                      <a:pt x="4732" y="611"/>
                    </a:cubicBezTo>
                    <a:lnTo>
                      <a:pt x="4737" y="629"/>
                    </a:lnTo>
                    <a:lnTo>
                      <a:pt x="4734" y="625"/>
                    </a:lnTo>
                    <a:lnTo>
                      <a:pt x="4747" y="633"/>
                    </a:lnTo>
                    <a:cubicBezTo>
                      <a:pt x="4748" y="633"/>
                      <a:pt x="4749" y="634"/>
                      <a:pt x="4750" y="636"/>
                    </a:cubicBezTo>
                    <a:lnTo>
                      <a:pt x="4755" y="646"/>
                    </a:lnTo>
                    <a:lnTo>
                      <a:pt x="4747" y="642"/>
                    </a:lnTo>
                    <a:lnTo>
                      <a:pt x="4766" y="639"/>
                    </a:lnTo>
                    <a:cubicBezTo>
                      <a:pt x="4769" y="639"/>
                      <a:pt x="4772" y="640"/>
                      <a:pt x="4773" y="643"/>
                    </a:cubicBezTo>
                    <a:lnTo>
                      <a:pt x="4787" y="661"/>
                    </a:lnTo>
                    <a:lnTo>
                      <a:pt x="4778" y="658"/>
                    </a:lnTo>
                    <a:lnTo>
                      <a:pt x="4794" y="653"/>
                    </a:lnTo>
                    <a:lnTo>
                      <a:pt x="4788" y="660"/>
                    </a:lnTo>
                    <a:lnTo>
                      <a:pt x="4794" y="615"/>
                    </a:lnTo>
                    <a:cubicBezTo>
                      <a:pt x="4794" y="612"/>
                      <a:pt x="4795" y="610"/>
                      <a:pt x="4797" y="609"/>
                    </a:cubicBezTo>
                    <a:cubicBezTo>
                      <a:pt x="4799" y="608"/>
                      <a:pt x="4801" y="607"/>
                      <a:pt x="4803" y="608"/>
                    </a:cubicBezTo>
                    <a:lnTo>
                      <a:pt x="4816" y="610"/>
                    </a:lnTo>
                    <a:lnTo>
                      <a:pt x="4812" y="626"/>
                    </a:lnTo>
                    <a:lnTo>
                      <a:pt x="4804" y="623"/>
                    </a:lnTo>
                    <a:cubicBezTo>
                      <a:pt x="4801" y="622"/>
                      <a:pt x="4799" y="619"/>
                      <a:pt x="4799" y="616"/>
                    </a:cubicBezTo>
                    <a:cubicBezTo>
                      <a:pt x="4799" y="613"/>
                      <a:pt x="4800" y="610"/>
                      <a:pt x="4803" y="608"/>
                    </a:cubicBezTo>
                    <a:lnTo>
                      <a:pt x="4809" y="606"/>
                    </a:lnTo>
                    <a:cubicBezTo>
                      <a:pt x="4811" y="604"/>
                      <a:pt x="4814" y="605"/>
                      <a:pt x="4816" y="606"/>
                    </a:cubicBezTo>
                    <a:lnTo>
                      <a:pt x="4835" y="616"/>
                    </a:lnTo>
                    <a:lnTo>
                      <a:pt x="4823" y="621"/>
                    </a:lnTo>
                    <a:lnTo>
                      <a:pt x="4826" y="613"/>
                    </a:lnTo>
                    <a:lnTo>
                      <a:pt x="4832" y="623"/>
                    </a:lnTo>
                    <a:lnTo>
                      <a:pt x="4810" y="618"/>
                    </a:lnTo>
                    <a:cubicBezTo>
                      <a:pt x="4809" y="618"/>
                      <a:pt x="4808" y="617"/>
                      <a:pt x="4807" y="616"/>
                    </a:cubicBezTo>
                    <a:lnTo>
                      <a:pt x="4785" y="594"/>
                    </a:lnTo>
                    <a:cubicBezTo>
                      <a:pt x="4782" y="591"/>
                      <a:pt x="4782" y="586"/>
                      <a:pt x="4785" y="583"/>
                    </a:cubicBezTo>
                    <a:lnTo>
                      <a:pt x="4788" y="581"/>
                    </a:lnTo>
                    <a:lnTo>
                      <a:pt x="4790" y="593"/>
                    </a:lnTo>
                    <a:lnTo>
                      <a:pt x="4779" y="588"/>
                    </a:lnTo>
                    <a:cubicBezTo>
                      <a:pt x="4777" y="587"/>
                      <a:pt x="4775" y="584"/>
                      <a:pt x="4775" y="581"/>
                    </a:cubicBezTo>
                    <a:lnTo>
                      <a:pt x="4775" y="578"/>
                    </a:lnTo>
                    <a:cubicBezTo>
                      <a:pt x="4775" y="575"/>
                      <a:pt x="4777" y="572"/>
                      <a:pt x="4780" y="571"/>
                    </a:cubicBezTo>
                    <a:lnTo>
                      <a:pt x="4807" y="560"/>
                    </a:lnTo>
                    <a:cubicBezTo>
                      <a:pt x="4808" y="559"/>
                      <a:pt x="4810" y="559"/>
                      <a:pt x="4812" y="560"/>
                    </a:cubicBezTo>
                    <a:lnTo>
                      <a:pt x="4870" y="576"/>
                    </a:lnTo>
                    <a:cubicBezTo>
                      <a:pt x="4874" y="577"/>
                      <a:pt x="4877" y="581"/>
                      <a:pt x="4876" y="585"/>
                    </a:cubicBezTo>
                    <a:cubicBezTo>
                      <a:pt x="4875" y="589"/>
                      <a:pt x="4871" y="592"/>
                      <a:pt x="4867" y="591"/>
                    </a:cubicBezTo>
                    <a:lnTo>
                      <a:pt x="4848" y="589"/>
                    </a:lnTo>
                    <a:lnTo>
                      <a:pt x="4853" y="574"/>
                    </a:lnTo>
                    <a:lnTo>
                      <a:pt x="4869" y="582"/>
                    </a:lnTo>
                    <a:cubicBezTo>
                      <a:pt x="4873" y="583"/>
                      <a:pt x="4874" y="588"/>
                      <a:pt x="4873" y="592"/>
                    </a:cubicBezTo>
                    <a:cubicBezTo>
                      <a:pt x="4872" y="595"/>
                      <a:pt x="4867" y="598"/>
                      <a:pt x="4863" y="597"/>
                    </a:cubicBezTo>
                    <a:lnTo>
                      <a:pt x="4832" y="589"/>
                    </a:lnTo>
                    <a:lnTo>
                      <a:pt x="4840" y="585"/>
                    </a:lnTo>
                    <a:lnTo>
                      <a:pt x="4835" y="593"/>
                    </a:lnTo>
                    <a:lnTo>
                      <a:pt x="4833" y="583"/>
                    </a:lnTo>
                    <a:lnTo>
                      <a:pt x="4857" y="604"/>
                    </a:lnTo>
                    <a:cubicBezTo>
                      <a:pt x="4858" y="605"/>
                      <a:pt x="4859" y="606"/>
                      <a:pt x="4859" y="607"/>
                    </a:cubicBezTo>
                    <a:lnTo>
                      <a:pt x="4867" y="623"/>
                    </a:lnTo>
                    <a:lnTo>
                      <a:pt x="4863" y="619"/>
                    </a:lnTo>
                    <a:lnTo>
                      <a:pt x="4879" y="624"/>
                    </a:lnTo>
                    <a:cubicBezTo>
                      <a:pt x="4882" y="625"/>
                      <a:pt x="4885" y="629"/>
                      <a:pt x="4884" y="633"/>
                    </a:cubicBezTo>
                    <a:lnTo>
                      <a:pt x="4881" y="649"/>
                    </a:lnTo>
                    <a:lnTo>
                      <a:pt x="4875" y="640"/>
                    </a:lnTo>
                    <a:lnTo>
                      <a:pt x="4891" y="642"/>
                    </a:lnTo>
                    <a:cubicBezTo>
                      <a:pt x="4894" y="643"/>
                      <a:pt x="4897" y="645"/>
                      <a:pt x="4897" y="648"/>
                    </a:cubicBezTo>
                    <a:cubicBezTo>
                      <a:pt x="4898" y="652"/>
                      <a:pt x="4897" y="655"/>
                      <a:pt x="4894" y="657"/>
                    </a:cubicBezTo>
                    <a:lnTo>
                      <a:pt x="4856" y="681"/>
                    </a:lnTo>
                    <a:lnTo>
                      <a:pt x="4858" y="668"/>
                    </a:lnTo>
                    <a:lnTo>
                      <a:pt x="4868" y="679"/>
                    </a:lnTo>
                    <a:cubicBezTo>
                      <a:pt x="4871" y="681"/>
                      <a:pt x="4871" y="685"/>
                      <a:pt x="4870" y="688"/>
                    </a:cubicBezTo>
                    <a:lnTo>
                      <a:pt x="4857" y="720"/>
                    </a:lnTo>
                    <a:lnTo>
                      <a:pt x="4857" y="717"/>
                    </a:lnTo>
                    <a:lnTo>
                      <a:pt x="4857" y="735"/>
                    </a:lnTo>
                    <a:lnTo>
                      <a:pt x="4856" y="730"/>
                    </a:lnTo>
                    <a:lnTo>
                      <a:pt x="4864" y="741"/>
                    </a:lnTo>
                    <a:cubicBezTo>
                      <a:pt x="4865" y="743"/>
                      <a:pt x="4866" y="745"/>
                      <a:pt x="4865" y="747"/>
                    </a:cubicBezTo>
                    <a:lnTo>
                      <a:pt x="4857" y="787"/>
                    </a:lnTo>
                    <a:cubicBezTo>
                      <a:pt x="4857" y="790"/>
                      <a:pt x="4855" y="793"/>
                      <a:pt x="4852" y="793"/>
                    </a:cubicBezTo>
                    <a:lnTo>
                      <a:pt x="4812" y="807"/>
                    </a:lnTo>
                    <a:lnTo>
                      <a:pt x="4814" y="792"/>
                    </a:lnTo>
                    <a:lnTo>
                      <a:pt x="4840" y="808"/>
                    </a:lnTo>
                    <a:cubicBezTo>
                      <a:pt x="4843" y="810"/>
                      <a:pt x="4844" y="813"/>
                      <a:pt x="4844" y="816"/>
                    </a:cubicBezTo>
                    <a:lnTo>
                      <a:pt x="4841" y="848"/>
                    </a:lnTo>
                    <a:lnTo>
                      <a:pt x="4840" y="842"/>
                    </a:lnTo>
                    <a:lnTo>
                      <a:pt x="4867" y="880"/>
                    </a:lnTo>
                    <a:lnTo>
                      <a:pt x="4866" y="879"/>
                    </a:lnTo>
                    <a:lnTo>
                      <a:pt x="4913" y="926"/>
                    </a:lnTo>
                    <a:lnTo>
                      <a:pt x="5030" y="1027"/>
                    </a:lnTo>
                    <a:lnTo>
                      <a:pt x="5029" y="1026"/>
                    </a:lnTo>
                    <a:lnTo>
                      <a:pt x="5058" y="1042"/>
                    </a:lnTo>
                    <a:cubicBezTo>
                      <a:pt x="5061" y="1044"/>
                      <a:pt x="5063" y="1048"/>
                      <a:pt x="5062" y="1051"/>
                    </a:cubicBezTo>
                    <a:cubicBezTo>
                      <a:pt x="5061" y="1055"/>
                      <a:pt x="5058" y="1057"/>
                      <a:pt x="5054" y="1057"/>
                    </a:cubicBezTo>
                    <a:lnTo>
                      <a:pt x="5046" y="1057"/>
                    </a:lnTo>
                    <a:lnTo>
                      <a:pt x="5052" y="1043"/>
                    </a:lnTo>
                    <a:lnTo>
                      <a:pt x="5115" y="1101"/>
                    </a:lnTo>
                    <a:lnTo>
                      <a:pt x="5134" y="1115"/>
                    </a:lnTo>
                    <a:cubicBezTo>
                      <a:pt x="5134" y="1115"/>
                      <a:pt x="5135" y="1116"/>
                      <a:pt x="5136" y="1117"/>
                    </a:cubicBezTo>
                    <a:lnTo>
                      <a:pt x="5141" y="1125"/>
                    </a:lnTo>
                    <a:lnTo>
                      <a:pt x="5127" y="1127"/>
                    </a:lnTo>
                    <a:lnTo>
                      <a:pt x="5145" y="1073"/>
                    </a:lnTo>
                    <a:lnTo>
                      <a:pt x="5146" y="1080"/>
                    </a:lnTo>
                    <a:lnTo>
                      <a:pt x="5138" y="1064"/>
                    </a:lnTo>
                    <a:lnTo>
                      <a:pt x="5140" y="1066"/>
                    </a:lnTo>
                    <a:lnTo>
                      <a:pt x="5119" y="1050"/>
                    </a:lnTo>
                    <a:cubicBezTo>
                      <a:pt x="5116" y="1048"/>
                      <a:pt x="5115" y="1045"/>
                      <a:pt x="5116" y="1042"/>
                    </a:cubicBezTo>
                    <a:cubicBezTo>
                      <a:pt x="5117" y="1038"/>
                      <a:pt x="5120" y="1036"/>
                      <a:pt x="5124" y="1036"/>
                    </a:cubicBezTo>
                    <a:lnTo>
                      <a:pt x="5129" y="1036"/>
                    </a:lnTo>
                    <a:lnTo>
                      <a:pt x="5123" y="1050"/>
                    </a:lnTo>
                    <a:lnTo>
                      <a:pt x="5113" y="1039"/>
                    </a:lnTo>
                    <a:lnTo>
                      <a:pt x="5118" y="1041"/>
                    </a:lnTo>
                    <a:lnTo>
                      <a:pt x="5113" y="1041"/>
                    </a:lnTo>
                    <a:cubicBezTo>
                      <a:pt x="5110" y="1041"/>
                      <a:pt x="5107" y="1040"/>
                      <a:pt x="5106" y="1037"/>
                    </a:cubicBezTo>
                    <a:lnTo>
                      <a:pt x="5100" y="1026"/>
                    </a:lnTo>
                    <a:cubicBezTo>
                      <a:pt x="5099" y="1023"/>
                      <a:pt x="5100" y="1019"/>
                      <a:pt x="5102" y="1017"/>
                    </a:cubicBezTo>
                    <a:cubicBezTo>
                      <a:pt x="5105" y="1014"/>
                      <a:pt x="5109" y="1014"/>
                      <a:pt x="5112" y="1016"/>
                    </a:cubicBezTo>
                    <a:lnTo>
                      <a:pt x="5128" y="1027"/>
                    </a:lnTo>
                    <a:lnTo>
                      <a:pt x="5117" y="1029"/>
                    </a:lnTo>
                    <a:lnTo>
                      <a:pt x="5133" y="1007"/>
                    </a:lnTo>
                    <a:cubicBezTo>
                      <a:pt x="5135" y="1005"/>
                      <a:pt x="5139" y="1003"/>
                      <a:pt x="5142" y="1005"/>
                    </a:cubicBezTo>
                    <a:lnTo>
                      <a:pt x="5166" y="1013"/>
                    </a:lnTo>
                    <a:lnTo>
                      <a:pt x="5159" y="1027"/>
                    </a:lnTo>
                    <a:lnTo>
                      <a:pt x="5130" y="1008"/>
                    </a:lnTo>
                    <a:cubicBezTo>
                      <a:pt x="5127" y="1006"/>
                      <a:pt x="5126" y="1003"/>
                      <a:pt x="5127" y="999"/>
                    </a:cubicBezTo>
                    <a:cubicBezTo>
                      <a:pt x="5128" y="996"/>
                      <a:pt x="5131" y="993"/>
                      <a:pt x="5134" y="993"/>
                    </a:cubicBezTo>
                    <a:lnTo>
                      <a:pt x="5140" y="993"/>
                    </a:lnTo>
                    <a:lnTo>
                      <a:pt x="5135" y="1008"/>
                    </a:lnTo>
                    <a:lnTo>
                      <a:pt x="5122" y="1000"/>
                    </a:lnTo>
                    <a:cubicBezTo>
                      <a:pt x="5121" y="1000"/>
                      <a:pt x="5120" y="999"/>
                      <a:pt x="5119" y="998"/>
                    </a:cubicBezTo>
                    <a:lnTo>
                      <a:pt x="5106" y="976"/>
                    </a:lnTo>
                    <a:cubicBezTo>
                      <a:pt x="5105" y="975"/>
                      <a:pt x="5105" y="972"/>
                      <a:pt x="5105" y="970"/>
                    </a:cubicBezTo>
                    <a:lnTo>
                      <a:pt x="5110" y="949"/>
                    </a:lnTo>
                    <a:cubicBezTo>
                      <a:pt x="5111" y="945"/>
                      <a:pt x="5115" y="943"/>
                      <a:pt x="5119" y="943"/>
                    </a:cubicBezTo>
                    <a:lnTo>
                      <a:pt x="5145" y="946"/>
                    </a:lnTo>
                    <a:lnTo>
                      <a:pt x="5158" y="946"/>
                    </a:lnTo>
                    <a:lnTo>
                      <a:pt x="5150" y="952"/>
                    </a:lnTo>
                    <a:lnTo>
                      <a:pt x="5153" y="939"/>
                    </a:lnTo>
                    <a:lnTo>
                      <a:pt x="5157" y="947"/>
                    </a:lnTo>
                    <a:lnTo>
                      <a:pt x="5103" y="915"/>
                    </a:lnTo>
                    <a:cubicBezTo>
                      <a:pt x="5102" y="914"/>
                      <a:pt x="5101" y="913"/>
                      <a:pt x="5100" y="912"/>
                    </a:cubicBezTo>
                    <a:lnTo>
                      <a:pt x="5084" y="880"/>
                    </a:lnTo>
                    <a:cubicBezTo>
                      <a:pt x="5083" y="877"/>
                      <a:pt x="5084" y="873"/>
                      <a:pt x="5086" y="871"/>
                    </a:cubicBezTo>
                    <a:lnTo>
                      <a:pt x="5094" y="863"/>
                    </a:lnTo>
                    <a:lnTo>
                      <a:pt x="5096" y="876"/>
                    </a:lnTo>
                    <a:lnTo>
                      <a:pt x="5085" y="870"/>
                    </a:lnTo>
                    <a:cubicBezTo>
                      <a:pt x="5083" y="869"/>
                      <a:pt x="5081" y="866"/>
                      <a:pt x="5081" y="863"/>
                    </a:cubicBezTo>
                    <a:cubicBezTo>
                      <a:pt x="5081" y="860"/>
                      <a:pt x="5083" y="857"/>
                      <a:pt x="5086" y="856"/>
                    </a:cubicBezTo>
                    <a:lnTo>
                      <a:pt x="5099" y="850"/>
                    </a:lnTo>
                    <a:cubicBezTo>
                      <a:pt x="5101" y="849"/>
                      <a:pt x="5104" y="850"/>
                      <a:pt x="5106" y="851"/>
                    </a:cubicBezTo>
                    <a:lnTo>
                      <a:pt x="5111" y="853"/>
                    </a:lnTo>
                    <a:cubicBezTo>
                      <a:pt x="5114" y="855"/>
                      <a:pt x="5116" y="857"/>
                      <a:pt x="5116" y="860"/>
                    </a:cubicBezTo>
                    <a:lnTo>
                      <a:pt x="5116" y="874"/>
                    </a:lnTo>
                    <a:lnTo>
                      <a:pt x="5110" y="866"/>
                    </a:lnTo>
                    <a:lnTo>
                      <a:pt x="5132" y="874"/>
                    </a:lnTo>
                    <a:lnTo>
                      <a:pt x="5121" y="879"/>
                    </a:lnTo>
                    <a:lnTo>
                      <a:pt x="5124" y="871"/>
                    </a:lnTo>
                    <a:lnTo>
                      <a:pt x="5126" y="880"/>
                    </a:lnTo>
                    <a:lnTo>
                      <a:pt x="5095" y="853"/>
                    </a:lnTo>
                    <a:lnTo>
                      <a:pt x="5102" y="855"/>
                    </a:lnTo>
                    <a:lnTo>
                      <a:pt x="5091" y="858"/>
                    </a:lnTo>
                    <a:cubicBezTo>
                      <a:pt x="5089" y="858"/>
                      <a:pt x="5087" y="858"/>
                      <a:pt x="5085" y="857"/>
                    </a:cubicBezTo>
                    <a:lnTo>
                      <a:pt x="5072" y="849"/>
                    </a:lnTo>
                    <a:cubicBezTo>
                      <a:pt x="5071" y="848"/>
                      <a:pt x="5071" y="848"/>
                      <a:pt x="5070" y="848"/>
                    </a:cubicBezTo>
                    <a:lnTo>
                      <a:pt x="5044" y="824"/>
                    </a:lnTo>
                    <a:cubicBezTo>
                      <a:pt x="5041" y="821"/>
                      <a:pt x="5040" y="817"/>
                      <a:pt x="5042" y="813"/>
                    </a:cubicBezTo>
                    <a:lnTo>
                      <a:pt x="5048" y="805"/>
                    </a:lnTo>
                    <a:lnTo>
                      <a:pt x="5047" y="813"/>
                    </a:lnTo>
                    <a:lnTo>
                      <a:pt x="5042" y="803"/>
                    </a:lnTo>
                    <a:lnTo>
                      <a:pt x="5045" y="806"/>
                    </a:lnTo>
                    <a:lnTo>
                      <a:pt x="5037" y="800"/>
                    </a:lnTo>
                    <a:lnTo>
                      <a:pt x="5040" y="802"/>
                    </a:lnTo>
                    <a:lnTo>
                      <a:pt x="5008" y="799"/>
                    </a:lnTo>
                    <a:lnTo>
                      <a:pt x="5016" y="786"/>
                    </a:lnTo>
                    <a:lnTo>
                      <a:pt x="5024" y="797"/>
                    </a:lnTo>
                    <a:cubicBezTo>
                      <a:pt x="5026" y="800"/>
                      <a:pt x="5026" y="804"/>
                      <a:pt x="5023" y="807"/>
                    </a:cubicBezTo>
                    <a:cubicBezTo>
                      <a:pt x="5021" y="810"/>
                      <a:pt x="5017" y="811"/>
                      <a:pt x="5014" y="809"/>
                    </a:cubicBezTo>
                    <a:lnTo>
                      <a:pt x="4979" y="793"/>
                    </a:lnTo>
                    <a:cubicBezTo>
                      <a:pt x="4978" y="792"/>
                      <a:pt x="4976" y="791"/>
                      <a:pt x="4975" y="789"/>
                    </a:cubicBezTo>
                    <a:lnTo>
                      <a:pt x="4959" y="757"/>
                    </a:lnTo>
                    <a:cubicBezTo>
                      <a:pt x="4958" y="755"/>
                      <a:pt x="4958" y="753"/>
                      <a:pt x="4959" y="751"/>
                    </a:cubicBezTo>
                    <a:lnTo>
                      <a:pt x="4964" y="738"/>
                    </a:lnTo>
                    <a:lnTo>
                      <a:pt x="4969" y="748"/>
                    </a:lnTo>
                    <a:lnTo>
                      <a:pt x="4956" y="743"/>
                    </a:lnTo>
                    <a:cubicBezTo>
                      <a:pt x="4952" y="741"/>
                      <a:pt x="4950" y="737"/>
                      <a:pt x="4951" y="733"/>
                    </a:cubicBezTo>
                    <a:cubicBezTo>
                      <a:pt x="4952" y="729"/>
                      <a:pt x="4956" y="727"/>
                      <a:pt x="4960" y="727"/>
                    </a:cubicBezTo>
                    <a:lnTo>
                      <a:pt x="4976" y="730"/>
                    </a:lnTo>
                    <a:lnTo>
                      <a:pt x="4970" y="745"/>
                    </a:lnTo>
                    <a:lnTo>
                      <a:pt x="4957" y="737"/>
                    </a:lnTo>
                    <a:cubicBezTo>
                      <a:pt x="4955" y="736"/>
                      <a:pt x="4954" y="733"/>
                      <a:pt x="4953" y="731"/>
                    </a:cubicBezTo>
                    <a:cubicBezTo>
                      <a:pt x="4953" y="728"/>
                      <a:pt x="4954" y="726"/>
                      <a:pt x="4956" y="724"/>
                    </a:cubicBezTo>
                    <a:lnTo>
                      <a:pt x="4958" y="722"/>
                    </a:lnTo>
                    <a:lnTo>
                      <a:pt x="4959" y="734"/>
                    </a:lnTo>
                    <a:lnTo>
                      <a:pt x="4941" y="720"/>
                    </a:lnTo>
                    <a:cubicBezTo>
                      <a:pt x="4938" y="719"/>
                      <a:pt x="4937" y="716"/>
                      <a:pt x="4937" y="713"/>
                    </a:cubicBezTo>
                    <a:cubicBezTo>
                      <a:pt x="4938" y="711"/>
                      <a:pt x="4939" y="708"/>
                      <a:pt x="4942" y="707"/>
                    </a:cubicBezTo>
                    <a:lnTo>
                      <a:pt x="4947" y="704"/>
                    </a:lnTo>
                    <a:lnTo>
                      <a:pt x="4946" y="718"/>
                    </a:lnTo>
                    <a:lnTo>
                      <a:pt x="4932" y="707"/>
                    </a:lnTo>
                    <a:cubicBezTo>
                      <a:pt x="4930" y="705"/>
                      <a:pt x="4929" y="702"/>
                      <a:pt x="4929" y="699"/>
                    </a:cubicBezTo>
                    <a:cubicBezTo>
                      <a:pt x="4930" y="696"/>
                      <a:pt x="4932" y="694"/>
                      <a:pt x="4935" y="693"/>
                    </a:cubicBezTo>
                    <a:lnTo>
                      <a:pt x="4943" y="690"/>
                    </a:lnTo>
                    <a:lnTo>
                      <a:pt x="4940" y="704"/>
                    </a:lnTo>
                    <a:lnTo>
                      <a:pt x="4930" y="696"/>
                    </a:lnTo>
                    <a:cubicBezTo>
                      <a:pt x="4927" y="694"/>
                      <a:pt x="4926" y="690"/>
                      <a:pt x="4927" y="687"/>
                    </a:cubicBezTo>
                    <a:cubicBezTo>
                      <a:pt x="4929" y="683"/>
                      <a:pt x="4932" y="681"/>
                      <a:pt x="4936" y="682"/>
                    </a:cubicBezTo>
                    <a:lnTo>
                      <a:pt x="4952" y="685"/>
                    </a:lnTo>
                    <a:cubicBezTo>
                      <a:pt x="4952" y="685"/>
                      <a:pt x="4953" y="685"/>
                      <a:pt x="4954" y="685"/>
                    </a:cubicBezTo>
                    <a:lnTo>
                      <a:pt x="4967" y="691"/>
                    </a:lnTo>
                    <a:lnTo>
                      <a:pt x="4956" y="700"/>
                    </a:lnTo>
                    <a:lnTo>
                      <a:pt x="4953" y="689"/>
                    </a:lnTo>
                    <a:cubicBezTo>
                      <a:pt x="4953" y="686"/>
                      <a:pt x="4954" y="683"/>
                      <a:pt x="4956" y="681"/>
                    </a:cubicBezTo>
                    <a:cubicBezTo>
                      <a:pt x="4959" y="679"/>
                      <a:pt x="4962" y="679"/>
                      <a:pt x="4965" y="680"/>
                    </a:cubicBezTo>
                    <a:lnTo>
                      <a:pt x="4997" y="696"/>
                    </a:lnTo>
                    <a:lnTo>
                      <a:pt x="4985" y="703"/>
                    </a:lnTo>
                    <a:lnTo>
                      <a:pt x="4985" y="693"/>
                    </a:lnTo>
                    <a:lnTo>
                      <a:pt x="4990" y="700"/>
                    </a:lnTo>
                    <a:lnTo>
                      <a:pt x="4977" y="695"/>
                    </a:lnTo>
                    <a:cubicBezTo>
                      <a:pt x="4974" y="694"/>
                      <a:pt x="4972" y="691"/>
                      <a:pt x="4972" y="688"/>
                    </a:cubicBezTo>
                    <a:cubicBezTo>
                      <a:pt x="4972" y="686"/>
                      <a:pt x="4973" y="683"/>
                      <a:pt x="4975" y="681"/>
                    </a:cubicBezTo>
                    <a:lnTo>
                      <a:pt x="4996" y="665"/>
                    </a:lnTo>
                    <a:cubicBezTo>
                      <a:pt x="4998" y="664"/>
                      <a:pt x="4999" y="663"/>
                      <a:pt x="5001" y="663"/>
                    </a:cubicBezTo>
                    <a:lnTo>
                      <a:pt x="5009" y="663"/>
                    </a:lnTo>
                    <a:cubicBezTo>
                      <a:pt x="5011" y="663"/>
                      <a:pt x="5013" y="664"/>
                      <a:pt x="5015" y="666"/>
                    </a:cubicBezTo>
                    <a:lnTo>
                      <a:pt x="5044" y="695"/>
                    </a:lnTo>
                    <a:lnTo>
                      <a:pt x="5030" y="700"/>
                    </a:lnTo>
                    <a:lnTo>
                      <a:pt x="5033" y="678"/>
                    </a:lnTo>
                    <a:cubicBezTo>
                      <a:pt x="5033" y="676"/>
                      <a:pt x="5035" y="673"/>
                      <a:pt x="5038" y="672"/>
                    </a:cubicBezTo>
                    <a:lnTo>
                      <a:pt x="5064" y="659"/>
                    </a:lnTo>
                    <a:cubicBezTo>
                      <a:pt x="5065" y="658"/>
                      <a:pt x="5066" y="658"/>
                      <a:pt x="5068" y="658"/>
                    </a:cubicBezTo>
                    <a:lnTo>
                      <a:pt x="5102" y="658"/>
                    </a:lnTo>
                    <a:cubicBezTo>
                      <a:pt x="5103" y="658"/>
                      <a:pt x="5104" y="658"/>
                      <a:pt x="5104" y="658"/>
                    </a:cubicBezTo>
                    <a:lnTo>
                      <a:pt x="5134" y="666"/>
                    </a:lnTo>
                    <a:cubicBezTo>
                      <a:pt x="5134" y="666"/>
                      <a:pt x="5135" y="667"/>
                      <a:pt x="5135" y="667"/>
                    </a:cubicBezTo>
                    <a:lnTo>
                      <a:pt x="5183" y="691"/>
                    </a:lnTo>
                    <a:lnTo>
                      <a:pt x="5173" y="702"/>
                    </a:lnTo>
                    <a:lnTo>
                      <a:pt x="5157" y="678"/>
                    </a:lnTo>
                    <a:cubicBezTo>
                      <a:pt x="5155" y="676"/>
                      <a:pt x="5155" y="672"/>
                      <a:pt x="5157" y="670"/>
                    </a:cubicBezTo>
                    <a:lnTo>
                      <a:pt x="5173" y="646"/>
                    </a:lnTo>
                    <a:cubicBezTo>
                      <a:pt x="5175" y="642"/>
                      <a:pt x="5180" y="641"/>
                      <a:pt x="5184" y="643"/>
                    </a:cubicBezTo>
                    <a:lnTo>
                      <a:pt x="5192" y="649"/>
                    </a:lnTo>
                    <a:lnTo>
                      <a:pt x="5179" y="655"/>
                    </a:lnTo>
                    <a:lnTo>
                      <a:pt x="5179" y="650"/>
                    </a:lnTo>
                    <a:lnTo>
                      <a:pt x="5184" y="658"/>
                    </a:lnTo>
                    <a:lnTo>
                      <a:pt x="5171" y="652"/>
                    </a:lnTo>
                    <a:cubicBezTo>
                      <a:pt x="5167" y="651"/>
                      <a:pt x="5165" y="647"/>
                      <a:pt x="5166" y="643"/>
                    </a:cubicBezTo>
                    <a:cubicBezTo>
                      <a:pt x="5167" y="639"/>
                      <a:pt x="5171" y="636"/>
                      <a:pt x="5175" y="637"/>
                    </a:cubicBezTo>
                    <a:lnTo>
                      <a:pt x="5194" y="639"/>
                    </a:lnTo>
                    <a:lnTo>
                      <a:pt x="5188" y="654"/>
                    </a:lnTo>
                    <a:lnTo>
                      <a:pt x="5172" y="643"/>
                    </a:lnTo>
                    <a:cubicBezTo>
                      <a:pt x="5170" y="642"/>
                      <a:pt x="5168" y="639"/>
                      <a:pt x="5169" y="636"/>
                    </a:cubicBezTo>
                    <a:cubicBezTo>
                      <a:pt x="5169" y="633"/>
                      <a:pt x="5171" y="630"/>
                      <a:pt x="5174" y="629"/>
                    </a:cubicBezTo>
                    <a:lnTo>
                      <a:pt x="5190" y="624"/>
                    </a:lnTo>
                    <a:lnTo>
                      <a:pt x="5190" y="639"/>
                    </a:lnTo>
                    <a:lnTo>
                      <a:pt x="5177" y="634"/>
                    </a:lnTo>
                    <a:cubicBezTo>
                      <a:pt x="5173" y="632"/>
                      <a:pt x="5171" y="628"/>
                      <a:pt x="5172" y="624"/>
                    </a:cubicBezTo>
                    <a:cubicBezTo>
                      <a:pt x="5173" y="620"/>
                      <a:pt x="5177" y="618"/>
                      <a:pt x="5181" y="618"/>
                    </a:cubicBezTo>
                    <a:lnTo>
                      <a:pt x="5197" y="621"/>
                    </a:lnTo>
                    <a:lnTo>
                      <a:pt x="5188" y="626"/>
                    </a:lnTo>
                    <a:lnTo>
                      <a:pt x="5191" y="618"/>
                    </a:lnTo>
                    <a:lnTo>
                      <a:pt x="5193" y="627"/>
                    </a:lnTo>
                    <a:lnTo>
                      <a:pt x="5183" y="619"/>
                    </a:lnTo>
                    <a:cubicBezTo>
                      <a:pt x="5180" y="617"/>
                      <a:pt x="5179" y="614"/>
                      <a:pt x="5180" y="611"/>
                    </a:cubicBezTo>
                    <a:cubicBezTo>
                      <a:pt x="5181" y="607"/>
                      <a:pt x="5184" y="605"/>
                      <a:pt x="5187" y="605"/>
                    </a:cubicBezTo>
                    <a:lnTo>
                      <a:pt x="5221" y="602"/>
                    </a:lnTo>
                    <a:lnTo>
                      <a:pt x="5214" y="610"/>
                    </a:lnTo>
                    <a:lnTo>
                      <a:pt x="5214" y="607"/>
                    </a:lnTo>
                    <a:lnTo>
                      <a:pt x="5218" y="614"/>
                    </a:lnTo>
                    <a:lnTo>
                      <a:pt x="5210" y="609"/>
                    </a:lnTo>
                    <a:cubicBezTo>
                      <a:pt x="5207" y="607"/>
                      <a:pt x="5206" y="605"/>
                      <a:pt x="5206" y="602"/>
                    </a:cubicBezTo>
                    <a:cubicBezTo>
                      <a:pt x="5206" y="599"/>
                      <a:pt x="5208" y="596"/>
                      <a:pt x="5210" y="595"/>
                    </a:cubicBezTo>
                    <a:lnTo>
                      <a:pt x="5263" y="566"/>
                    </a:lnTo>
                    <a:lnTo>
                      <a:pt x="5266" y="581"/>
                    </a:lnTo>
                    <a:lnTo>
                      <a:pt x="5250" y="578"/>
                    </a:lnTo>
                    <a:cubicBezTo>
                      <a:pt x="5249" y="578"/>
                      <a:pt x="5248" y="577"/>
                      <a:pt x="5247" y="577"/>
                    </a:cubicBezTo>
                    <a:lnTo>
                      <a:pt x="5236" y="569"/>
                    </a:lnTo>
                    <a:cubicBezTo>
                      <a:pt x="5233" y="566"/>
                      <a:pt x="5232" y="562"/>
                      <a:pt x="5234" y="558"/>
                    </a:cubicBezTo>
                    <a:cubicBezTo>
                      <a:pt x="5235" y="555"/>
                      <a:pt x="5239" y="553"/>
                      <a:pt x="5243" y="555"/>
                    </a:cubicBezTo>
                    <a:lnTo>
                      <a:pt x="5259" y="560"/>
                    </a:lnTo>
                    <a:lnTo>
                      <a:pt x="5249" y="564"/>
                    </a:lnTo>
                    <a:lnTo>
                      <a:pt x="5252" y="559"/>
                    </a:lnTo>
                    <a:cubicBezTo>
                      <a:pt x="5253" y="556"/>
                      <a:pt x="5255" y="555"/>
                      <a:pt x="5258" y="554"/>
                    </a:cubicBezTo>
                    <a:cubicBezTo>
                      <a:pt x="5261" y="554"/>
                      <a:pt x="5263" y="555"/>
                      <a:pt x="5265" y="557"/>
                    </a:cubicBezTo>
                    <a:lnTo>
                      <a:pt x="5276" y="567"/>
                    </a:lnTo>
                    <a:lnTo>
                      <a:pt x="5271" y="565"/>
                    </a:lnTo>
                    <a:lnTo>
                      <a:pt x="5354" y="581"/>
                    </a:lnTo>
                    <a:lnTo>
                      <a:pt x="5348" y="595"/>
                    </a:lnTo>
                    <a:lnTo>
                      <a:pt x="5337" y="587"/>
                    </a:lnTo>
                    <a:cubicBezTo>
                      <a:pt x="5335" y="585"/>
                      <a:pt x="5333" y="582"/>
                      <a:pt x="5334" y="579"/>
                    </a:cubicBezTo>
                    <a:lnTo>
                      <a:pt x="5337" y="566"/>
                    </a:lnTo>
                    <a:lnTo>
                      <a:pt x="5342" y="575"/>
                    </a:lnTo>
                    <a:lnTo>
                      <a:pt x="5307" y="562"/>
                    </a:lnTo>
                    <a:cubicBezTo>
                      <a:pt x="5305" y="561"/>
                      <a:pt x="5304" y="560"/>
                      <a:pt x="5303" y="558"/>
                    </a:cubicBezTo>
                    <a:lnTo>
                      <a:pt x="5300" y="552"/>
                    </a:lnTo>
                    <a:lnTo>
                      <a:pt x="5305" y="557"/>
                    </a:lnTo>
                    <a:lnTo>
                      <a:pt x="5282" y="551"/>
                    </a:lnTo>
                    <a:cubicBezTo>
                      <a:pt x="5281" y="551"/>
                      <a:pt x="5280" y="551"/>
                      <a:pt x="5280" y="551"/>
                    </a:cubicBezTo>
                    <a:lnTo>
                      <a:pt x="5253" y="537"/>
                    </a:lnTo>
                    <a:lnTo>
                      <a:pt x="5261" y="524"/>
                    </a:lnTo>
                    <a:lnTo>
                      <a:pt x="5273" y="532"/>
                    </a:lnTo>
                    <a:cubicBezTo>
                      <a:pt x="5273" y="533"/>
                      <a:pt x="5280" y="540"/>
                      <a:pt x="5270" y="551"/>
                    </a:cubicBezTo>
                    <a:cubicBezTo>
                      <a:pt x="5262" y="545"/>
                      <a:pt x="5272" y="532"/>
                      <a:pt x="5262" y="545"/>
                    </a:cubicBezTo>
                    <a:lnTo>
                      <a:pt x="5252" y="537"/>
                    </a:lnTo>
                    <a:lnTo>
                      <a:pt x="5257" y="538"/>
                    </a:lnTo>
                    <a:lnTo>
                      <a:pt x="5241" y="538"/>
                    </a:lnTo>
                    <a:cubicBezTo>
                      <a:pt x="5237" y="538"/>
                      <a:pt x="5233" y="535"/>
                      <a:pt x="5233" y="531"/>
                    </a:cubicBezTo>
                    <a:cubicBezTo>
                      <a:pt x="5232" y="527"/>
                      <a:pt x="5235" y="523"/>
                      <a:pt x="5239" y="522"/>
                    </a:cubicBezTo>
                    <a:lnTo>
                      <a:pt x="5252" y="520"/>
                    </a:lnTo>
                    <a:lnTo>
                      <a:pt x="5250" y="534"/>
                    </a:lnTo>
                    <a:lnTo>
                      <a:pt x="5228" y="521"/>
                    </a:lnTo>
                    <a:lnTo>
                      <a:pt x="5233" y="522"/>
                    </a:lnTo>
                    <a:lnTo>
                      <a:pt x="5219" y="522"/>
                    </a:lnTo>
                    <a:cubicBezTo>
                      <a:pt x="5216" y="522"/>
                      <a:pt x="5214" y="521"/>
                      <a:pt x="5212" y="518"/>
                    </a:cubicBezTo>
                    <a:lnTo>
                      <a:pt x="5207" y="507"/>
                    </a:lnTo>
                    <a:lnTo>
                      <a:pt x="5211" y="511"/>
                    </a:lnTo>
                    <a:lnTo>
                      <a:pt x="5190" y="503"/>
                    </a:lnTo>
                    <a:lnTo>
                      <a:pt x="5200" y="492"/>
                    </a:lnTo>
                    <a:lnTo>
                      <a:pt x="5203" y="497"/>
                    </a:lnTo>
                    <a:cubicBezTo>
                      <a:pt x="5204" y="500"/>
                      <a:pt x="5204" y="503"/>
                      <a:pt x="5202" y="506"/>
                    </a:cubicBezTo>
                    <a:cubicBezTo>
                      <a:pt x="5200" y="508"/>
                      <a:pt x="5197" y="509"/>
                      <a:pt x="5194" y="509"/>
                    </a:cubicBezTo>
                    <a:lnTo>
                      <a:pt x="5170" y="503"/>
                    </a:lnTo>
                    <a:cubicBezTo>
                      <a:pt x="5169" y="503"/>
                      <a:pt x="5168" y="503"/>
                      <a:pt x="5168" y="503"/>
                    </a:cubicBezTo>
                    <a:lnTo>
                      <a:pt x="5146" y="492"/>
                    </a:lnTo>
                    <a:lnTo>
                      <a:pt x="5133" y="484"/>
                    </a:lnTo>
                    <a:lnTo>
                      <a:pt x="5139" y="485"/>
                    </a:lnTo>
                    <a:lnTo>
                      <a:pt x="5107" y="493"/>
                    </a:lnTo>
                    <a:cubicBezTo>
                      <a:pt x="5104" y="494"/>
                      <a:pt x="5101" y="492"/>
                      <a:pt x="5099" y="490"/>
                    </a:cubicBezTo>
                    <a:cubicBezTo>
                      <a:pt x="5097" y="488"/>
                      <a:pt x="5096" y="484"/>
                      <a:pt x="5098" y="481"/>
                    </a:cubicBezTo>
                    <a:lnTo>
                      <a:pt x="5100" y="476"/>
                    </a:lnTo>
                    <a:lnTo>
                      <a:pt x="5104" y="487"/>
                    </a:lnTo>
                    <a:lnTo>
                      <a:pt x="5080" y="476"/>
                    </a:lnTo>
                    <a:lnTo>
                      <a:pt x="5091" y="472"/>
                    </a:lnTo>
                    <a:lnTo>
                      <a:pt x="5089" y="480"/>
                    </a:lnTo>
                    <a:cubicBezTo>
                      <a:pt x="5088" y="483"/>
                      <a:pt x="5085" y="485"/>
                      <a:pt x="5082" y="485"/>
                    </a:cubicBezTo>
                    <a:lnTo>
                      <a:pt x="5042" y="488"/>
                    </a:lnTo>
                    <a:cubicBezTo>
                      <a:pt x="5037" y="488"/>
                      <a:pt x="5034" y="485"/>
                      <a:pt x="5033" y="481"/>
                    </a:cubicBezTo>
                    <a:cubicBezTo>
                      <a:pt x="5033" y="476"/>
                      <a:pt x="5036" y="472"/>
                      <a:pt x="5040" y="472"/>
                    </a:cubicBezTo>
                    <a:lnTo>
                      <a:pt x="5074" y="466"/>
                    </a:lnTo>
                    <a:lnTo>
                      <a:pt x="5068" y="474"/>
                    </a:lnTo>
                    <a:lnTo>
                      <a:pt x="5068" y="472"/>
                    </a:lnTo>
                    <a:cubicBezTo>
                      <a:pt x="5068" y="469"/>
                      <a:pt x="5069" y="466"/>
                      <a:pt x="5072" y="465"/>
                    </a:cubicBezTo>
                    <a:lnTo>
                      <a:pt x="5077" y="462"/>
                    </a:lnTo>
                    <a:cubicBezTo>
                      <a:pt x="5079" y="461"/>
                      <a:pt x="5080" y="461"/>
                      <a:pt x="5082" y="461"/>
                    </a:cubicBezTo>
                    <a:lnTo>
                      <a:pt x="5126" y="466"/>
                    </a:lnTo>
                    <a:lnTo>
                      <a:pt x="5129" y="466"/>
                    </a:lnTo>
                    <a:lnTo>
                      <a:pt x="5126" y="482"/>
                    </a:lnTo>
                    <a:lnTo>
                      <a:pt x="5102" y="471"/>
                    </a:lnTo>
                    <a:lnTo>
                      <a:pt x="5105" y="472"/>
                    </a:lnTo>
                    <a:lnTo>
                      <a:pt x="5081" y="472"/>
                    </a:lnTo>
                    <a:lnTo>
                      <a:pt x="5081" y="456"/>
                    </a:lnTo>
                    <a:lnTo>
                      <a:pt x="5100" y="456"/>
                    </a:lnTo>
                    <a:cubicBezTo>
                      <a:pt x="5100" y="456"/>
                      <a:pt x="5101" y="456"/>
                      <a:pt x="5102" y="456"/>
                    </a:cubicBezTo>
                    <a:lnTo>
                      <a:pt x="5150" y="469"/>
                    </a:lnTo>
                    <a:lnTo>
                      <a:pt x="5148" y="469"/>
                    </a:lnTo>
                    <a:lnTo>
                      <a:pt x="5188" y="472"/>
                    </a:lnTo>
                    <a:cubicBezTo>
                      <a:pt x="5191" y="472"/>
                      <a:pt x="5193" y="473"/>
                      <a:pt x="5194" y="476"/>
                    </a:cubicBezTo>
                    <a:cubicBezTo>
                      <a:pt x="5196" y="478"/>
                      <a:pt x="5196" y="481"/>
                      <a:pt x="5195" y="483"/>
                    </a:cubicBezTo>
                    <a:lnTo>
                      <a:pt x="5192" y="489"/>
                    </a:lnTo>
                    <a:lnTo>
                      <a:pt x="5179" y="480"/>
                    </a:lnTo>
                    <a:lnTo>
                      <a:pt x="5197" y="458"/>
                    </a:lnTo>
                    <a:lnTo>
                      <a:pt x="5209" y="469"/>
                    </a:lnTo>
                    <a:close/>
                  </a:path>
                </a:pathLst>
              </a:custGeom>
              <a:solidFill>
                <a:srgbClr val="6E6E6E"/>
              </a:solidFill>
              <a:ln w="0" cap="flat">
                <a:solidFill>
                  <a:srgbClr val="6E6E6E"/>
                </a:solidFill>
                <a:prstDash val="solid"/>
                <a:round/>
                <a:headEnd/>
                <a:tailEnd/>
              </a:ln>
            </p:spPr>
            <p:txBody>
              <a:bodyPr/>
              <a:lstStyle/>
              <a:p>
                <a:endParaRPr lang="en-US"/>
              </a:p>
            </p:txBody>
          </p:sp>
          <p:sp>
            <p:nvSpPr>
              <p:cNvPr id="2033" name="Freeform 17"/>
              <p:cNvSpPr>
                <a:spLocks/>
              </p:cNvSpPr>
              <p:nvPr/>
            </p:nvSpPr>
            <p:spPr bwMode="auto">
              <a:xfrm>
                <a:off x="4035" y="647"/>
                <a:ext cx="828" cy="130"/>
              </a:xfrm>
              <a:custGeom>
                <a:avLst/>
                <a:gdLst>
                  <a:gd name="T0" fmla="*/ 23 w 828"/>
                  <a:gd name="T1" fmla="*/ 16 h 130"/>
                  <a:gd name="T2" fmla="*/ 33 w 828"/>
                  <a:gd name="T3" fmla="*/ 16 h 130"/>
                  <a:gd name="T4" fmla="*/ 50 w 828"/>
                  <a:gd name="T5" fmla="*/ 16 h 130"/>
                  <a:gd name="T6" fmla="*/ 51 w 828"/>
                  <a:gd name="T7" fmla="*/ 21 h 130"/>
                  <a:gd name="T8" fmla="*/ 51 w 828"/>
                  <a:gd name="T9" fmla="*/ 16 h 130"/>
                  <a:gd name="T10" fmla="*/ 53 w 828"/>
                  <a:gd name="T11" fmla="*/ 9 h 130"/>
                  <a:gd name="T12" fmla="*/ 77 w 828"/>
                  <a:gd name="T13" fmla="*/ 2 h 130"/>
                  <a:gd name="T14" fmla="*/ 89 w 828"/>
                  <a:gd name="T15" fmla="*/ 6 h 130"/>
                  <a:gd name="T16" fmla="*/ 102 w 828"/>
                  <a:gd name="T17" fmla="*/ 9 h 130"/>
                  <a:gd name="T18" fmla="*/ 142 w 828"/>
                  <a:gd name="T19" fmla="*/ 13 h 130"/>
                  <a:gd name="T20" fmla="*/ 144 w 828"/>
                  <a:gd name="T21" fmla="*/ 14 h 130"/>
                  <a:gd name="T22" fmla="*/ 157 w 828"/>
                  <a:gd name="T23" fmla="*/ 21 h 130"/>
                  <a:gd name="T24" fmla="*/ 151 w 828"/>
                  <a:gd name="T25" fmla="*/ 19 h 130"/>
                  <a:gd name="T26" fmla="*/ 161 w 828"/>
                  <a:gd name="T27" fmla="*/ 23 h 130"/>
                  <a:gd name="T28" fmla="*/ 146 w 828"/>
                  <a:gd name="T29" fmla="*/ 34 h 130"/>
                  <a:gd name="T30" fmla="*/ 129 w 828"/>
                  <a:gd name="T31" fmla="*/ 45 h 130"/>
                  <a:gd name="T32" fmla="*/ 145 w 828"/>
                  <a:gd name="T33" fmla="*/ 43 h 130"/>
                  <a:gd name="T34" fmla="*/ 151 w 828"/>
                  <a:gd name="T35" fmla="*/ 39 h 130"/>
                  <a:gd name="T36" fmla="*/ 161 w 828"/>
                  <a:gd name="T37" fmla="*/ 37 h 130"/>
                  <a:gd name="T38" fmla="*/ 179 w 828"/>
                  <a:gd name="T39" fmla="*/ 41 h 130"/>
                  <a:gd name="T40" fmla="*/ 188 w 828"/>
                  <a:gd name="T41" fmla="*/ 49 h 130"/>
                  <a:gd name="T42" fmla="*/ 187 w 828"/>
                  <a:gd name="T43" fmla="*/ 42 h 130"/>
                  <a:gd name="T44" fmla="*/ 219 w 828"/>
                  <a:gd name="T45" fmla="*/ 41 h 130"/>
                  <a:gd name="T46" fmla="*/ 293 w 828"/>
                  <a:gd name="T47" fmla="*/ 53 h 130"/>
                  <a:gd name="T48" fmla="*/ 306 w 828"/>
                  <a:gd name="T49" fmla="*/ 57 h 130"/>
                  <a:gd name="T50" fmla="*/ 319 w 828"/>
                  <a:gd name="T51" fmla="*/ 58 h 130"/>
                  <a:gd name="T52" fmla="*/ 325 w 828"/>
                  <a:gd name="T53" fmla="*/ 60 h 130"/>
                  <a:gd name="T54" fmla="*/ 351 w 828"/>
                  <a:gd name="T55" fmla="*/ 69 h 130"/>
                  <a:gd name="T56" fmla="*/ 349 w 828"/>
                  <a:gd name="T57" fmla="*/ 61 h 130"/>
                  <a:gd name="T58" fmla="*/ 377 w 828"/>
                  <a:gd name="T59" fmla="*/ 60 h 130"/>
                  <a:gd name="T60" fmla="*/ 394 w 828"/>
                  <a:gd name="T61" fmla="*/ 60 h 130"/>
                  <a:gd name="T62" fmla="*/ 400 w 828"/>
                  <a:gd name="T63" fmla="*/ 56 h 130"/>
                  <a:gd name="T64" fmla="*/ 404 w 828"/>
                  <a:gd name="T65" fmla="*/ 51 h 130"/>
                  <a:gd name="T66" fmla="*/ 432 w 828"/>
                  <a:gd name="T67" fmla="*/ 53 h 130"/>
                  <a:gd name="T68" fmla="*/ 449 w 828"/>
                  <a:gd name="T69" fmla="*/ 56 h 130"/>
                  <a:gd name="T70" fmla="*/ 442 w 828"/>
                  <a:gd name="T71" fmla="*/ 56 h 130"/>
                  <a:gd name="T72" fmla="*/ 454 w 828"/>
                  <a:gd name="T73" fmla="*/ 53 h 130"/>
                  <a:gd name="T74" fmla="*/ 477 w 828"/>
                  <a:gd name="T75" fmla="*/ 57 h 130"/>
                  <a:gd name="T76" fmla="*/ 487 w 828"/>
                  <a:gd name="T77" fmla="*/ 60 h 130"/>
                  <a:gd name="T78" fmla="*/ 496 w 828"/>
                  <a:gd name="T79" fmla="*/ 64 h 130"/>
                  <a:gd name="T80" fmla="*/ 541 w 828"/>
                  <a:gd name="T81" fmla="*/ 66 h 130"/>
                  <a:gd name="T82" fmla="*/ 587 w 828"/>
                  <a:gd name="T83" fmla="*/ 76 h 130"/>
                  <a:gd name="T84" fmla="*/ 618 w 828"/>
                  <a:gd name="T85" fmla="*/ 91 h 130"/>
                  <a:gd name="T86" fmla="*/ 619 w 828"/>
                  <a:gd name="T87" fmla="*/ 92 h 130"/>
                  <a:gd name="T88" fmla="*/ 631 w 828"/>
                  <a:gd name="T89" fmla="*/ 82 h 130"/>
                  <a:gd name="T90" fmla="*/ 678 w 828"/>
                  <a:gd name="T91" fmla="*/ 87 h 130"/>
                  <a:gd name="T92" fmla="*/ 692 w 828"/>
                  <a:gd name="T93" fmla="*/ 87 h 130"/>
                  <a:gd name="T94" fmla="*/ 672 w 828"/>
                  <a:gd name="T95" fmla="*/ 76 h 130"/>
                  <a:gd name="T96" fmla="*/ 698 w 828"/>
                  <a:gd name="T97" fmla="*/ 79 h 130"/>
                  <a:gd name="T98" fmla="*/ 747 w 828"/>
                  <a:gd name="T99" fmla="*/ 84 h 130"/>
                  <a:gd name="T100" fmla="*/ 773 w 828"/>
                  <a:gd name="T101" fmla="*/ 93 h 130"/>
                  <a:gd name="T102" fmla="*/ 812 w 828"/>
                  <a:gd name="T103" fmla="*/ 119 h 13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28"/>
                  <a:gd name="T157" fmla="*/ 0 h 130"/>
                  <a:gd name="T158" fmla="*/ 828 w 828"/>
                  <a:gd name="T159" fmla="*/ 130 h 13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28" h="130">
                    <a:moveTo>
                      <a:pt x="2" y="18"/>
                    </a:moveTo>
                    <a:lnTo>
                      <a:pt x="0" y="16"/>
                    </a:lnTo>
                    <a:lnTo>
                      <a:pt x="2" y="16"/>
                    </a:lnTo>
                    <a:lnTo>
                      <a:pt x="20" y="16"/>
                    </a:lnTo>
                    <a:lnTo>
                      <a:pt x="23" y="16"/>
                    </a:lnTo>
                    <a:lnTo>
                      <a:pt x="22" y="18"/>
                    </a:lnTo>
                    <a:lnTo>
                      <a:pt x="27" y="16"/>
                    </a:lnTo>
                    <a:lnTo>
                      <a:pt x="29" y="17"/>
                    </a:lnTo>
                    <a:lnTo>
                      <a:pt x="28" y="18"/>
                    </a:lnTo>
                    <a:lnTo>
                      <a:pt x="33" y="16"/>
                    </a:lnTo>
                    <a:lnTo>
                      <a:pt x="33" y="17"/>
                    </a:lnTo>
                    <a:lnTo>
                      <a:pt x="37" y="17"/>
                    </a:lnTo>
                    <a:lnTo>
                      <a:pt x="34" y="16"/>
                    </a:lnTo>
                    <a:lnTo>
                      <a:pt x="40" y="14"/>
                    </a:lnTo>
                    <a:lnTo>
                      <a:pt x="50" y="16"/>
                    </a:lnTo>
                    <a:lnTo>
                      <a:pt x="50" y="19"/>
                    </a:lnTo>
                    <a:lnTo>
                      <a:pt x="51" y="21"/>
                    </a:lnTo>
                    <a:lnTo>
                      <a:pt x="63" y="24"/>
                    </a:lnTo>
                    <a:lnTo>
                      <a:pt x="57" y="21"/>
                    </a:lnTo>
                    <a:lnTo>
                      <a:pt x="51" y="21"/>
                    </a:lnTo>
                    <a:lnTo>
                      <a:pt x="50" y="19"/>
                    </a:lnTo>
                    <a:lnTo>
                      <a:pt x="50" y="18"/>
                    </a:lnTo>
                    <a:lnTo>
                      <a:pt x="52" y="18"/>
                    </a:lnTo>
                    <a:lnTo>
                      <a:pt x="51" y="16"/>
                    </a:lnTo>
                    <a:lnTo>
                      <a:pt x="39" y="12"/>
                    </a:lnTo>
                    <a:lnTo>
                      <a:pt x="53" y="11"/>
                    </a:lnTo>
                    <a:lnTo>
                      <a:pt x="65" y="12"/>
                    </a:lnTo>
                    <a:lnTo>
                      <a:pt x="53" y="11"/>
                    </a:lnTo>
                    <a:lnTo>
                      <a:pt x="53" y="9"/>
                    </a:lnTo>
                    <a:lnTo>
                      <a:pt x="50" y="8"/>
                    </a:lnTo>
                    <a:lnTo>
                      <a:pt x="49" y="7"/>
                    </a:lnTo>
                    <a:lnTo>
                      <a:pt x="56" y="1"/>
                    </a:lnTo>
                    <a:lnTo>
                      <a:pt x="63" y="0"/>
                    </a:lnTo>
                    <a:lnTo>
                      <a:pt x="77" y="2"/>
                    </a:lnTo>
                    <a:lnTo>
                      <a:pt x="82" y="4"/>
                    </a:lnTo>
                    <a:lnTo>
                      <a:pt x="70" y="6"/>
                    </a:lnTo>
                    <a:lnTo>
                      <a:pt x="82" y="6"/>
                    </a:lnTo>
                    <a:lnTo>
                      <a:pt x="81" y="7"/>
                    </a:lnTo>
                    <a:lnTo>
                      <a:pt x="89" y="6"/>
                    </a:lnTo>
                    <a:lnTo>
                      <a:pt x="97" y="8"/>
                    </a:lnTo>
                    <a:lnTo>
                      <a:pt x="93" y="10"/>
                    </a:lnTo>
                    <a:lnTo>
                      <a:pt x="94" y="12"/>
                    </a:lnTo>
                    <a:lnTo>
                      <a:pt x="103" y="11"/>
                    </a:lnTo>
                    <a:lnTo>
                      <a:pt x="102" y="9"/>
                    </a:lnTo>
                    <a:lnTo>
                      <a:pt x="129" y="10"/>
                    </a:lnTo>
                    <a:lnTo>
                      <a:pt x="135" y="12"/>
                    </a:lnTo>
                    <a:lnTo>
                      <a:pt x="136" y="12"/>
                    </a:lnTo>
                    <a:lnTo>
                      <a:pt x="142" y="13"/>
                    </a:lnTo>
                    <a:lnTo>
                      <a:pt x="141" y="14"/>
                    </a:lnTo>
                    <a:lnTo>
                      <a:pt x="145" y="15"/>
                    </a:lnTo>
                    <a:lnTo>
                      <a:pt x="144" y="16"/>
                    </a:lnTo>
                    <a:lnTo>
                      <a:pt x="148" y="16"/>
                    </a:lnTo>
                    <a:lnTo>
                      <a:pt x="144" y="14"/>
                    </a:lnTo>
                    <a:lnTo>
                      <a:pt x="146" y="14"/>
                    </a:lnTo>
                    <a:lnTo>
                      <a:pt x="149" y="16"/>
                    </a:lnTo>
                    <a:lnTo>
                      <a:pt x="153" y="18"/>
                    </a:lnTo>
                    <a:lnTo>
                      <a:pt x="156" y="18"/>
                    </a:lnTo>
                    <a:lnTo>
                      <a:pt x="157" y="21"/>
                    </a:lnTo>
                    <a:lnTo>
                      <a:pt x="158" y="21"/>
                    </a:lnTo>
                    <a:lnTo>
                      <a:pt x="157" y="21"/>
                    </a:lnTo>
                    <a:lnTo>
                      <a:pt x="156" y="19"/>
                    </a:lnTo>
                    <a:lnTo>
                      <a:pt x="145" y="18"/>
                    </a:lnTo>
                    <a:lnTo>
                      <a:pt x="151" y="19"/>
                    </a:lnTo>
                    <a:lnTo>
                      <a:pt x="152" y="21"/>
                    </a:lnTo>
                    <a:lnTo>
                      <a:pt x="154" y="19"/>
                    </a:lnTo>
                    <a:lnTo>
                      <a:pt x="158" y="21"/>
                    </a:lnTo>
                    <a:lnTo>
                      <a:pt x="161" y="23"/>
                    </a:lnTo>
                    <a:lnTo>
                      <a:pt x="155" y="29"/>
                    </a:lnTo>
                    <a:lnTo>
                      <a:pt x="151" y="29"/>
                    </a:lnTo>
                    <a:lnTo>
                      <a:pt x="143" y="33"/>
                    </a:lnTo>
                    <a:lnTo>
                      <a:pt x="145" y="33"/>
                    </a:lnTo>
                    <a:lnTo>
                      <a:pt x="146" y="34"/>
                    </a:lnTo>
                    <a:lnTo>
                      <a:pt x="139" y="39"/>
                    </a:lnTo>
                    <a:lnTo>
                      <a:pt x="132" y="40"/>
                    </a:lnTo>
                    <a:lnTo>
                      <a:pt x="132" y="43"/>
                    </a:lnTo>
                    <a:lnTo>
                      <a:pt x="128" y="43"/>
                    </a:lnTo>
                    <a:lnTo>
                      <a:pt x="129" y="45"/>
                    </a:lnTo>
                    <a:lnTo>
                      <a:pt x="126" y="49"/>
                    </a:lnTo>
                    <a:lnTo>
                      <a:pt x="132" y="47"/>
                    </a:lnTo>
                    <a:lnTo>
                      <a:pt x="130" y="45"/>
                    </a:lnTo>
                    <a:lnTo>
                      <a:pt x="130" y="44"/>
                    </a:lnTo>
                    <a:lnTo>
                      <a:pt x="145" y="43"/>
                    </a:lnTo>
                    <a:lnTo>
                      <a:pt x="151" y="41"/>
                    </a:lnTo>
                    <a:lnTo>
                      <a:pt x="148" y="41"/>
                    </a:lnTo>
                    <a:lnTo>
                      <a:pt x="154" y="41"/>
                    </a:lnTo>
                    <a:lnTo>
                      <a:pt x="160" y="39"/>
                    </a:lnTo>
                    <a:lnTo>
                      <a:pt x="151" y="39"/>
                    </a:lnTo>
                    <a:lnTo>
                      <a:pt x="148" y="38"/>
                    </a:lnTo>
                    <a:lnTo>
                      <a:pt x="149" y="36"/>
                    </a:lnTo>
                    <a:lnTo>
                      <a:pt x="158" y="37"/>
                    </a:lnTo>
                    <a:lnTo>
                      <a:pt x="159" y="36"/>
                    </a:lnTo>
                    <a:lnTo>
                      <a:pt x="161" y="37"/>
                    </a:lnTo>
                    <a:lnTo>
                      <a:pt x="169" y="39"/>
                    </a:lnTo>
                    <a:lnTo>
                      <a:pt x="174" y="38"/>
                    </a:lnTo>
                    <a:lnTo>
                      <a:pt x="172" y="36"/>
                    </a:lnTo>
                    <a:lnTo>
                      <a:pt x="179" y="39"/>
                    </a:lnTo>
                    <a:lnTo>
                      <a:pt x="179" y="41"/>
                    </a:lnTo>
                    <a:lnTo>
                      <a:pt x="183" y="43"/>
                    </a:lnTo>
                    <a:lnTo>
                      <a:pt x="186" y="45"/>
                    </a:lnTo>
                    <a:lnTo>
                      <a:pt x="188" y="47"/>
                    </a:lnTo>
                    <a:lnTo>
                      <a:pt x="185" y="48"/>
                    </a:lnTo>
                    <a:lnTo>
                      <a:pt x="188" y="49"/>
                    </a:lnTo>
                    <a:lnTo>
                      <a:pt x="196" y="50"/>
                    </a:lnTo>
                    <a:lnTo>
                      <a:pt x="186" y="48"/>
                    </a:lnTo>
                    <a:lnTo>
                      <a:pt x="188" y="47"/>
                    </a:lnTo>
                    <a:lnTo>
                      <a:pt x="185" y="43"/>
                    </a:lnTo>
                    <a:lnTo>
                      <a:pt x="187" y="42"/>
                    </a:lnTo>
                    <a:lnTo>
                      <a:pt x="181" y="41"/>
                    </a:lnTo>
                    <a:lnTo>
                      <a:pt x="194" y="39"/>
                    </a:lnTo>
                    <a:lnTo>
                      <a:pt x="221" y="41"/>
                    </a:lnTo>
                    <a:lnTo>
                      <a:pt x="223" y="41"/>
                    </a:lnTo>
                    <a:lnTo>
                      <a:pt x="219" y="41"/>
                    </a:lnTo>
                    <a:lnTo>
                      <a:pt x="222" y="43"/>
                    </a:lnTo>
                    <a:lnTo>
                      <a:pt x="236" y="47"/>
                    </a:lnTo>
                    <a:lnTo>
                      <a:pt x="251" y="47"/>
                    </a:lnTo>
                    <a:lnTo>
                      <a:pt x="278" y="50"/>
                    </a:lnTo>
                    <a:lnTo>
                      <a:pt x="293" y="53"/>
                    </a:lnTo>
                    <a:lnTo>
                      <a:pt x="293" y="52"/>
                    </a:lnTo>
                    <a:lnTo>
                      <a:pt x="306" y="58"/>
                    </a:lnTo>
                    <a:lnTo>
                      <a:pt x="312" y="62"/>
                    </a:lnTo>
                    <a:lnTo>
                      <a:pt x="308" y="58"/>
                    </a:lnTo>
                    <a:lnTo>
                      <a:pt x="306" y="57"/>
                    </a:lnTo>
                    <a:lnTo>
                      <a:pt x="303" y="55"/>
                    </a:lnTo>
                    <a:lnTo>
                      <a:pt x="295" y="52"/>
                    </a:lnTo>
                    <a:lnTo>
                      <a:pt x="297" y="52"/>
                    </a:lnTo>
                    <a:lnTo>
                      <a:pt x="304" y="52"/>
                    </a:lnTo>
                    <a:lnTo>
                      <a:pt x="319" y="58"/>
                    </a:lnTo>
                    <a:lnTo>
                      <a:pt x="322" y="58"/>
                    </a:lnTo>
                    <a:lnTo>
                      <a:pt x="319" y="56"/>
                    </a:lnTo>
                    <a:lnTo>
                      <a:pt x="326" y="58"/>
                    </a:lnTo>
                    <a:lnTo>
                      <a:pt x="322" y="60"/>
                    </a:lnTo>
                    <a:lnTo>
                      <a:pt x="325" y="60"/>
                    </a:lnTo>
                    <a:lnTo>
                      <a:pt x="335" y="65"/>
                    </a:lnTo>
                    <a:lnTo>
                      <a:pt x="345" y="68"/>
                    </a:lnTo>
                    <a:lnTo>
                      <a:pt x="345" y="67"/>
                    </a:lnTo>
                    <a:lnTo>
                      <a:pt x="349" y="69"/>
                    </a:lnTo>
                    <a:lnTo>
                      <a:pt x="351" y="69"/>
                    </a:lnTo>
                    <a:lnTo>
                      <a:pt x="352" y="68"/>
                    </a:lnTo>
                    <a:lnTo>
                      <a:pt x="351" y="64"/>
                    </a:lnTo>
                    <a:lnTo>
                      <a:pt x="353" y="64"/>
                    </a:lnTo>
                    <a:lnTo>
                      <a:pt x="351" y="64"/>
                    </a:lnTo>
                    <a:lnTo>
                      <a:pt x="349" y="61"/>
                    </a:lnTo>
                    <a:lnTo>
                      <a:pt x="348" y="56"/>
                    </a:lnTo>
                    <a:lnTo>
                      <a:pt x="350" y="58"/>
                    </a:lnTo>
                    <a:lnTo>
                      <a:pt x="361" y="62"/>
                    </a:lnTo>
                    <a:lnTo>
                      <a:pt x="369" y="63"/>
                    </a:lnTo>
                    <a:lnTo>
                      <a:pt x="377" y="60"/>
                    </a:lnTo>
                    <a:lnTo>
                      <a:pt x="400" y="66"/>
                    </a:lnTo>
                    <a:lnTo>
                      <a:pt x="397" y="64"/>
                    </a:lnTo>
                    <a:lnTo>
                      <a:pt x="400" y="64"/>
                    </a:lnTo>
                    <a:lnTo>
                      <a:pt x="395" y="62"/>
                    </a:lnTo>
                    <a:lnTo>
                      <a:pt x="394" y="60"/>
                    </a:lnTo>
                    <a:lnTo>
                      <a:pt x="399" y="60"/>
                    </a:lnTo>
                    <a:lnTo>
                      <a:pt x="406" y="62"/>
                    </a:lnTo>
                    <a:lnTo>
                      <a:pt x="410" y="61"/>
                    </a:lnTo>
                    <a:lnTo>
                      <a:pt x="402" y="57"/>
                    </a:lnTo>
                    <a:lnTo>
                      <a:pt x="400" y="56"/>
                    </a:lnTo>
                    <a:lnTo>
                      <a:pt x="402" y="54"/>
                    </a:lnTo>
                    <a:lnTo>
                      <a:pt x="397" y="54"/>
                    </a:lnTo>
                    <a:lnTo>
                      <a:pt x="393" y="54"/>
                    </a:lnTo>
                    <a:lnTo>
                      <a:pt x="392" y="51"/>
                    </a:lnTo>
                    <a:lnTo>
                      <a:pt x="404" y="51"/>
                    </a:lnTo>
                    <a:lnTo>
                      <a:pt x="396" y="47"/>
                    </a:lnTo>
                    <a:lnTo>
                      <a:pt x="451" y="52"/>
                    </a:lnTo>
                    <a:lnTo>
                      <a:pt x="436" y="52"/>
                    </a:lnTo>
                    <a:lnTo>
                      <a:pt x="436" y="54"/>
                    </a:lnTo>
                    <a:lnTo>
                      <a:pt x="432" y="53"/>
                    </a:lnTo>
                    <a:lnTo>
                      <a:pt x="436" y="54"/>
                    </a:lnTo>
                    <a:lnTo>
                      <a:pt x="443" y="53"/>
                    </a:lnTo>
                    <a:lnTo>
                      <a:pt x="453" y="53"/>
                    </a:lnTo>
                    <a:lnTo>
                      <a:pt x="452" y="58"/>
                    </a:lnTo>
                    <a:lnTo>
                      <a:pt x="449" y="56"/>
                    </a:lnTo>
                    <a:lnTo>
                      <a:pt x="451" y="54"/>
                    </a:lnTo>
                    <a:lnTo>
                      <a:pt x="449" y="55"/>
                    </a:lnTo>
                    <a:lnTo>
                      <a:pt x="444" y="54"/>
                    </a:lnTo>
                    <a:lnTo>
                      <a:pt x="449" y="56"/>
                    </a:lnTo>
                    <a:lnTo>
                      <a:pt x="442" y="56"/>
                    </a:lnTo>
                    <a:lnTo>
                      <a:pt x="446" y="58"/>
                    </a:lnTo>
                    <a:lnTo>
                      <a:pt x="446" y="59"/>
                    </a:lnTo>
                    <a:lnTo>
                      <a:pt x="449" y="59"/>
                    </a:lnTo>
                    <a:lnTo>
                      <a:pt x="453" y="58"/>
                    </a:lnTo>
                    <a:lnTo>
                      <a:pt x="454" y="53"/>
                    </a:lnTo>
                    <a:lnTo>
                      <a:pt x="465" y="53"/>
                    </a:lnTo>
                    <a:lnTo>
                      <a:pt x="477" y="55"/>
                    </a:lnTo>
                    <a:lnTo>
                      <a:pt x="482" y="56"/>
                    </a:lnTo>
                    <a:lnTo>
                      <a:pt x="482" y="58"/>
                    </a:lnTo>
                    <a:lnTo>
                      <a:pt x="477" y="57"/>
                    </a:lnTo>
                    <a:lnTo>
                      <a:pt x="474" y="58"/>
                    </a:lnTo>
                    <a:lnTo>
                      <a:pt x="477" y="58"/>
                    </a:lnTo>
                    <a:lnTo>
                      <a:pt x="477" y="59"/>
                    </a:lnTo>
                    <a:lnTo>
                      <a:pt x="485" y="59"/>
                    </a:lnTo>
                    <a:lnTo>
                      <a:pt x="487" y="60"/>
                    </a:lnTo>
                    <a:lnTo>
                      <a:pt x="487" y="61"/>
                    </a:lnTo>
                    <a:lnTo>
                      <a:pt x="493" y="61"/>
                    </a:lnTo>
                    <a:lnTo>
                      <a:pt x="493" y="64"/>
                    </a:lnTo>
                    <a:lnTo>
                      <a:pt x="495" y="62"/>
                    </a:lnTo>
                    <a:lnTo>
                      <a:pt x="496" y="64"/>
                    </a:lnTo>
                    <a:lnTo>
                      <a:pt x="502" y="63"/>
                    </a:lnTo>
                    <a:lnTo>
                      <a:pt x="512" y="66"/>
                    </a:lnTo>
                    <a:lnTo>
                      <a:pt x="509" y="66"/>
                    </a:lnTo>
                    <a:lnTo>
                      <a:pt x="515" y="68"/>
                    </a:lnTo>
                    <a:lnTo>
                      <a:pt x="541" y="66"/>
                    </a:lnTo>
                    <a:lnTo>
                      <a:pt x="568" y="68"/>
                    </a:lnTo>
                    <a:lnTo>
                      <a:pt x="583" y="72"/>
                    </a:lnTo>
                    <a:lnTo>
                      <a:pt x="586" y="74"/>
                    </a:lnTo>
                    <a:lnTo>
                      <a:pt x="586" y="75"/>
                    </a:lnTo>
                    <a:lnTo>
                      <a:pt x="587" y="76"/>
                    </a:lnTo>
                    <a:lnTo>
                      <a:pt x="588" y="78"/>
                    </a:lnTo>
                    <a:lnTo>
                      <a:pt x="603" y="82"/>
                    </a:lnTo>
                    <a:lnTo>
                      <a:pt x="610" y="86"/>
                    </a:lnTo>
                    <a:lnTo>
                      <a:pt x="616" y="87"/>
                    </a:lnTo>
                    <a:lnTo>
                      <a:pt x="618" y="91"/>
                    </a:lnTo>
                    <a:lnTo>
                      <a:pt x="619" y="92"/>
                    </a:lnTo>
                    <a:lnTo>
                      <a:pt x="618" y="92"/>
                    </a:lnTo>
                    <a:lnTo>
                      <a:pt x="616" y="92"/>
                    </a:lnTo>
                    <a:lnTo>
                      <a:pt x="618" y="92"/>
                    </a:lnTo>
                    <a:lnTo>
                      <a:pt x="619" y="92"/>
                    </a:lnTo>
                    <a:lnTo>
                      <a:pt x="618" y="88"/>
                    </a:lnTo>
                    <a:lnTo>
                      <a:pt x="610" y="84"/>
                    </a:lnTo>
                    <a:lnTo>
                      <a:pt x="614" y="80"/>
                    </a:lnTo>
                    <a:lnTo>
                      <a:pt x="625" y="80"/>
                    </a:lnTo>
                    <a:lnTo>
                      <a:pt x="631" y="82"/>
                    </a:lnTo>
                    <a:lnTo>
                      <a:pt x="651" y="82"/>
                    </a:lnTo>
                    <a:lnTo>
                      <a:pt x="654" y="80"/>
                    </a:lnTo>
                    <a:lnTo>
                      <a:pt x="662" y="82"/>
                    </a:lnTo>
                    <a:lnTo>
                      <a:pt x="667" y="85"/>
                    </a:lnTo>
                    <a:lnTo>
                      <a:pt x="678" y="87"/>
                    </a:lnTo>
                    <a:lnTo>
                      <a:pt x="684" y="89"/>
                    </a:lnTo>
                    <a:lnTo>
                      <a:pt x="693" y="90"/>
                    </a:lnTo>
                    <a:lnTo>
                      <a:pt x="690" y="89"/>
                    </a:lnTo>
                    <a:lnTo>
                      <a:pt x="693" y="89"/>
                    </a:lnTo>
                    <a:lnTo>
                      <a:pt x="692" y="87"/>
                    </a:lnTo>
                    <a:lnTo>
                      <a:pt x="687" y="84"/>
                    </a:lnTo>
                    <a:lnTo>
                      <a:pt x="679" y="82"/>
                    </a:lnTo>
                    <a:lnTo>
                      <a:pt x="676" y="81"/>
                    </a:lnTo>
                    <a:lnTo>
                      <a:pt x="677" y="80"/>
                    </a:lnTo>
                    <a:lnTo>
                      <a:pt x="672" y="76"/>
                    </a:lnTo>
                    <a:lnTo>
                      <a:pt x="670" y="76"/>
                    </a:lnTo>
                    <a:lnTo>
                      <a:pt x="671" y="75"/>
                    </a:lnTo>
                    <a:lnTo>
                      <a:pt x="690" y="77"/>
                    </a:lnTo>
                    <a:lnTo>
                      <a:pt x="698" y="80"/>
                    </a:lnTo>
                    <a:lnTo>
                      <a:pt x="698" y="79"/>
                    </a:lnTo>
                    <a:lnTo>
                      <a:pt x="695" y="78"/>
                    </a:lnTo>
                    <a:lnTo>
                      <a:pt x="696" y="77"/>
                    </a:lnTo>
                    <a:lnTo>
                      <a:pt x="719" y="78"/>
                    </a:lnTo>
                    <a:lnTo>
                      <a:pt x="727" y="81"/>
                    </a:lnTo>
                    <a:lnTo>
                      <a:pt x="747" y="84"/>
                    </a:lnTo>
                    <a:lnTo>
                      <a:pt x="752" y="84"/>
                    </a:lnTo>
                    <a:lnTo>
                      <a:pt x="749" y="84"/>
                    </a:lnTo>
                    <a:lnTo>
                      <a:pt x="755" y="85"/>
                    </a:lnTo>
                    <a:lnTo>
                      <a:pt x="764" y="87"/>
                    </a:lnTo>
                    <a:lnTo>
                      <a:pt x="773" y="93"/>
                    </a:lnTo>
                    <a:lnTo>
                      <a:pt x="782" y="98"/>
                    </a:lnTo>
                    <a:lnTo>
                      <a:pt x="789" y="104"/>
                    </a:lnTo>
                    <a:lnTo>
                      <a:pt x="797" y="109"/>
                    </a:lnTo>
                    <a:lnTo>
                      <a:pt x="805" y="114"/>
                    </a:lnTo>
                    <a:lnTo>
                      <a:pt x="812" y="119"/>
                    </a:lnTo>
                    <a:lnTo>
                      <a:pt x="821" y="124"/>
                    </a:lnTo>
                    <a:lnTo>
                      <a:pt x="828" y="130"/>
                    </a:lnTo>
                    <a:lnTo>
                      <a:pt x="2" y="18"/>
                    </a:lnTo>
                    <a:close/>
                  </a:path>
                </a:pathLst>
              </a:custGeom>
              <a:solidFill>
                <a:srgbClr val="7030A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2034" name="Freeform 18"/>
              <p:cNvSpPr>
                <a:spLocks/>
              </p:cNvSpPr>
              <p:nvPr/>
            </p:nvSpPr>
            <p:spPr bwMode="auto">
              <a:xfrm>
                <a:off x="4033" y="645"/>
                <a:ext cx="831" cy="134"/>
              </a:xfrm>
              <a:custGeom>
                <a:avLst/>
                <a:gdLst>
                  <a:gd name="T0" fmla="*/ 126 w 3374"/>
                  <a:gd name="T1" fmla="*/ 84 h 543"/>
                  <a:gd name="T2" fmla="*/ 220 w 3374"/>
                  <a:gd name="T3" fmla="*/ 87 h 543"/>
                  <a:gd name="T4" fmla="*/ 155 w 3374"/>
                  <a:gd name="T5" fmla="*/ 53 h 543"/>
                  <a:gd name="T6" fmla="*/ 344 w 3374"/>
                  <a:gd name="T7" fmla="*/ 14 h 543"/>
                  <a:gd name="T8" fmla="*/ 388 w 3374"/>
                  <a:gd name="T9" fmla="*/ 46 h 543"/>
                  <a:gd name="T10" fmla="*/ 586 w 3374"/>
                  <a:gd name="T11" fmla="*/ 68 h 543"/>
                  <a:gd name="T12" fmla="*/ 649 w 3374"/>
                  <a:gd name="T13" fmla="*/ 79 h 543"/>
                  <a:gd name="T14" fmla="*/ 649 w 3374"/>
                  <a:gd name="T15" fmla="*/ 84 h 543"/>
                  <a:gd name="T16" fmla="*/ 577 w 3374"/>
                  <a:gd name="T17" fmla="*/ 173 h 543"/>
                  <a:gd name="T18" fmla="*/ 535 w 3374"/>
                  <a:gd name="T19" fmla="*/ 177 h 543"/>
                  <a:gd name="T20" fmla="*/ 613 w 3374"/>
                  <a:gd name="T21" fmla="*/ 145 h 543"/>
                  <a:gd name="T22" fmla="*/ 753 w 3374"/>
                  <a:gd name="T23" fmla="*/ 172 h 543"/>
                  <a:gd name="T24" fmla="*/ 750 w 3374"/>
                  <a:gd name="T25" fmla="*/ 188 h 543"/>
                  <a:gd name="T26" fmla="*/ 909 w 3374"/>
                  <a:gd name="T27" fmla="*/ 175 h 543"/>
                  <a:gd name="T28" fmla="*/ 1203 w 3374"/>
                  <a:gd name="T29" fmla="*/ 228 h 543"/>
                  <a:gd name="T30" fmla="*/ 1315 w 3374"/>
                  <a:gd name="T31" fmla="*/ 242 h 543"/>
                  <a:gd name="T32" fmla="*/ 1432 w 3374"/>
                  <a:gd name="T33" fmla="*/ 260 h 543"/>
                  <a:gd name="T34" fmla="*/ 1628 w 3374"/>
                  <a:gd name="T35" fmla="*/ 281 h 543"/>
                  <a:gd name="T36" fmla="*/ 1637 w 3374"/>
                  <a:gd name="T37" fmla="*/ 247 h 543"/>
                  <a:gd name="T38" fmla="*/ 1840 w 3374"/>
                  <a:gd name="T39" fmla="*/ 212 h 543"/>
                  <a:gd name="T40" fmla="*/ 1844 w 3374"/>
                  <a:gd name="T41" fmla="*/ 249 h 543"/>
                  <a:gd name="T42" fmla="*/ 1825 w 3374"/>
                  <a:gd name="T43" fmla="*/ 247 h 543"/>
                  <a:gd name="T44" fmla="*/ 1933 w 3374"/>
                  <a:gd name="T45" fmla="*/ 249 h 543"/>
                  <a:gd name="T46" fmla="*/ 2017 w 3374"/>
                  <a:gd name="T47" fmla="*/ 250 h 543"/>
                  <a:gd name="T48" fmla="*/ 2378 w 3374"/>
                  <a:gd name="T49" fmla="*/ 294 h 543"/>
                  <a:gd name="T50" fmla="*/ 2527 w 3374"/>
                  <a:gd name="T51" fmla="*/ 377 h 543"/>
                  <a:gd name="T52" fmla="*/ 2573 w 3374"/>
                  <a:gd name="T53" fmla="*/ 330 h 543"/>
                  <a:gd name="T54" fmla="*/ 2812 w 3374"/>
                  <a:gd name="T55" fmla="*/ 360 h 543"/>
                  <a:gd name="T56" fmla="*/ 2724 w 3374"/>
                  <a:gd name="T57" fmla="*/ 306 h 543"/>
                  <a:gd name="T58" fmla="*/ 3061 w 3374"/>
                  <a:gd name="T59" fmla="*/ 341 h 543"/>
                  <a:gd name="T60" fmla="*/ 3300 w 3374"/>
                  <a:gd name="T61" fmla="*/ 497 h 543"/>
                  <a:gd name="T62" fmla="*/ 2924 w 3374"/>
                  <a:gd name="T63" fmla="*/ 330 h 543"/>
                  <a:gd name="T64" fmla="*/ 2759 w 3374"/>
                  <a:gd name="T65" fmla="*/ 324 h 543"/>
                  <a:gd name="T66" fmla="*/ 2780 w 3374"/>
                  <a:gd name="T67" fmla="*/ 378 h 543"/>
                  <a:gd name="T68" fmla="*/ 2487 w 3374"/>
                  <a:gd name="T69" fmla="*/ 339 h 543"/>
                  <a:gd name="T70" fmla="*/ 2452 w 3374"/>
                  <a:gd name="T71" fmla="*/ 345 h 543"/>
                  <a:gd name="T72" fmla="*/ 2095 w 3374"/>
                  <a:gd name="T73" fmla="*/ 290 h 543"/>
                  <a:gd name="T74" fmla="*/ 1977 w 3374"/>
                  <a:gd name="T75" fmla="*/ 255 h 543"/>
                  <a:gd name="T76" fmla="*/ 1962 w 3374"/>
                  <a:gd name="T77" fmla="*/ 244 h 543"/>
                  <a:gd name="T78" fmla="*/ 1827 w 3374"/>
                  <a:gd name="T79" fmla="*/ 243 h 543"/>
                  <a:gd name="T80" fmla="*/ 1775 w 3374"/>
                  <a:gd name="T81" fmla="*/ 236 h 543"/>
                  <a:gd name="T82" fmla="*/ 1610 w 3374"/>
                  <a:gd name="T83" fmla="*/ 224 h 543"/>
                  <a:gd name="T84" fmla="*/ 1608 w 3374"/>
                  <a:gd name="T85" fmla="*/ 260 h 543"/>
                  <a:gd name="T86" fmla="*/ 1423 w 3374"/>
                  <a:gd name="T87" fmla="*/ 250 h 543"/>
                  <a:gd name="T88" fmla="*/ 1404 w 3374"/>
                  <a:gd name="T89" fmla="*/ 286 h 543"/>
                  <a:gd name="T90" fmla="*/ 1316 w 3374"/>
                  <a:gd name="T91" fmla="*/ 249 h 543"/>
                  <a:gd name="T92" fmla="*/ 1245 w 3374"/>
                  <a:gd name="T93" fmla="*/ 249 h 543"/>
                  <a:gd name="T94" fmla="*/ 793 w 3374"/>
                  <a:gd name="T95" fmla="*/ 172 h 543"/>
                  <a:gd name="T96" fmla="*/ 766 w 3374"/>
                  <a:gd name="T97" fmla="*/ 214 h 543"/>
                  <a:gd name="T98" fmla="*/ 714 w 3374"/>
                  <a:gd name="T99" fmla="*/ 169 h 543"/>
                  <a:gd name="T100" fmla="*/ 634 w 3374"/>
                  <a:gd name="T101" fmla="*/ 182 h 543"/>
                  <a:gd name="T102" fmla="*/ 513 w 3374"/>
                  <a:gd name="T103" fmla="*/ 199 h 543"/>
                  <a:gd name="T104" fmla="*/ 578 w 3374"/>
                  <a:gd name="T105" fmla="*/ 140 h 543"/>
                  <a:gd name="T106" fmla="*/ 592 w 3374"/>
                  <a:gd name="T107" fmla="*/ 89 h 543"/>
                  <a:gd name="T108" fmla="*/ 591 w 3374"/>
                  <a:gd name="T109" fmla="*/ 70 h 543"/>
                  <a:gd name="T110" fmla="*/ 547 w 3374"/>
                  <a:gd name="T111" fmla="*/ 61 h 543"/>
                  <a:gd name="T112" fmla="*/ 369 w 3374"/>
                  <a:gd name="T113" fmla="*/ 40 h 543"/>
                  <a:gd name="T114" fmla="*/ 210 w 3374"/>
                  <a:gd name="T115" fmla="*/ 41 h 543"/>
                  <a:gd name="T116" fmla="*/ 220 w 3374"/>
                  <a:gd name="T117" fmla="*/ 66 h 543"/>
                  <a:gd name="T118" fmla="*/ 201 w 3374"/>
                  <a:gd name="T119" fmla="*/ 88 h 543"/>
                  <a:gd name="T120" fmla="*/ 117 w 3374"/>
                  <a:gd name="T121" fmla="*/ 70 h 54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374"/>
                  <a:gd name="T184" fmla="*/ 0 h 543"/>
                  <a:gd name="T185" fmla="*/ 3374 w 3374"/>
                  <a:gd name="T186" fmla="*/ 543 h 54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374" h="543">
                    <a:moveTo>
                      <a:pt x="8" y="84"/>
                    </a:moveTo>
                    <a:lnTo>
                      <a:pt x="3" y="78"/>
                    </a:lnTo>
                    <a:cubicBezTo>
                      <a:pt x="1" y="77"/>
                      <a:pt x="0" y="74"/>
                      <a:pt x="1" y="72"/>
                    </a:cubicBezTo>
                    <a:cubicBezTo>
                      <a:pt x="1" y="69"/>
                      <a:pt x="3" y="67"/>
                      <a:pt x="5" y="66"/>
                    </a:cubicBezTo>
                    <a:lnTo>
                      <a:pt x="10" y="63"/>
                    </a:lnTo>
                    <a:cubicBezTo>
                      <a:pt x="11" y="62"/>
                      <a:pt x="13" y="62"/>
                      <a:pt x="14" y="62"/>
                    </a:cubicBezTo>
                    <a:lnTo>
                      <a:pt x="86" y="62"/>
                    </a:lnTo>
                    <a:lnTo>
                      <a:pt x="102" y="62"/>
                    </a:lnTo>
                    <a:cubicBezTo>
                      <a:pt x="105" y="62"/>
                      <a:pt x="108" y="64"/>
                      <a:pt x="109" y="67"/>
                    </a:cubicBezTo>
                    <a:cubicBezTo>
                      <a:pt x="110" y="70"/>
                      <a:pt x="110" y="73"/>
                      <a:pt x="107" y="76"/>
                    </a:cubicBezTo>
                    <a:lnTo>
                      <a:pt x="99" y="84"/>
                    </a:lnTo>
                    <a:lnTo>
                      <a:pt x="92" y="70"/>
                    </a:lnTo>
                    <a:lnTo>
                      <a:pt x="116" y="65"/>
                    </a:lnTo>
                    <a:cubicBezTo>
                      <a:pt x="118" y="65"/>
                      <a:pt x="119" y="65"/>
                      <a:pt x="121" y="66"/>
                    </a:cubicBezTo>
                    <a:lnTo>
                      <a:pt x="126" y="68"/>
                    </a:lnTo>
                    <a:cubicBezTo>
                      <a:pt x="129" y="69"/>
                      <a:pt x="130" y="72"/>
                      <a:pt x="131" y="74"/>
                    </a:cubicBezTo>
                    <a:cubicBezTo>
                      <a:pt x="131" y="77"/>
                      <a:pt x="130" y="79"/>
                      <a:pt x="129" y="81"/>
                    </a:cubicBezTo>
                    <a:lnTo>
                      <a:pt x="126" y="84"/>
                    </a:lnTo>
                    <a:lnTo>
                      <a:pt x="118" y="70"/>
                    </a:lnTo>
                    <a:lnTo>
                      <a:pt x="137" y="65"/>
                    </a:lnTo>
                    <a:cubicBezTo>
                      <a:pt x="139" y="64"/>
                      <a:pt x="142" y="65"/>
                      <a:pt x="144" y="66"/>
                    </a:cubicBezTo>
                    <a:cubicBezTo>
                      <a:pt x="146" y="68"/>
                      <a:pt x="147" y="70"/>
                      <a:pt x="147" y="73"/>
                    </a:cubicBezTo>
                    <a:lnTo>
                      <a:pt x="147" y="75"/>
                    </a:lnTo>
                    <a:lnTo>
                      <a:pt x="139" y="67"/>
                    </a:lnTo>
                    <a:lnTo>
                      <a:pt x="155" y="67"/>
                    </a:lnTo>
                    <a:lnTo>
                      <a:pt x="153" y="83"/>
                    </a:lnTo>
                    <a:lnTo>
                      <a:pt x="142" y="81"/>
                    </a:lnTo>
                    <a:cubicBezTo>
                      <a:pt x="139" y="80"/>
                      <a:pt x="136" y="77"/>
                      <a:pt x="136" y="73"/>
                    </a:cubicBezTo>
                    <a:cubicBezTo>
                      <a:pt x="136" y="70"/>
                      <a:pt x="138" y="67"/>
                      <a:pt x="141" y="65"/>
                    </a:cubicBezTo>
                    <a:lnTo>
                      <a:pt x="168" y="55"/>
                    </a:lnTo>
                    <a:cubicBezTo>
                      <a:pt x="169" y="54"/>
                      <a:pt x="171" y="54"/>
                      <a:pt x="173" y="54"/>
                    </a:cubicBezTo>
                    <a:lnTo>
                      <a:pt x="213" y="65"/>
                    </a:lnTo>
                    <a:cubicBezTo>
                      <a:pt x="217" y="66"/>
                      <a:pt x="219" y="70"/>
                      <a:pt x="218" y="75"/>
                    </a:cubicBezTo>
                    <a:lnTo>
                      <a:pt x="216" y="85"/>
                    </a:lnTo>
                    <a:lnTo>
                      <a:pt x="215" y="79"/>
                    </a:lnTo>
                    <a:lnTo>
                      <a:pt x="220" y="87"/>
                    </a:lnTo>
                    <a:lnTo>
                      <a:pt x="215" y="84"/>
                    </a:lnTo>
                    <a:lnTo>
                      <a:pt x="266" y="97"/>
                    </a:lnTo>
                    <a:lnTo>
                      <a:pt x="261" y="112"/>
                    </a:lnTo>
                    <a:lnTo>
                      <a:pt x="234" y="102"/>
                    </a:lnTo>
                    <a:lnTo>
                      <a:pt x="236" y="102"/>
                    </a:lnTo>
                    <a:lnTo>
                      <a:pt x="212" y="100"/>
                    </a:lnTo>
                    <a:cubicBezTo>
                      <a:pt x="210" y="99"/>
                      <a:pt x="207" y="98"/>
                      <a:pt x="206" y="95"/>
                    </a:cubicBezTo>
                    <a:lnTo>
                      <a:pt x="203" y="90"/>
                    </a:lnTo>
                    <a:cubicBezTo>
                      <a:pt x="203" y="89"/>
                      <a:pt x="203" y="87"/>
                      <a:pt x="203" y="86"/>
                    </a:cubicBezTo>
                    <a:lnTo>
                      <a:pt x="203" y="84"/>
                    </a:lnTo>
                    <a:lnTo>
                      <a:pt x="203" y="81"/>
                    </a:lnTo>
                    <a:cubicBezTo>
                      <a:pt x="203" y="77"/>
                      <a:pt x="205" y="74"/>
                      <a:pt x="208" y="73"/>
                    </a:cubicBezTo>
                    <a:lnTo>
                      <a:pt x="216" y="71"/>
                    </a:lnTo>
                    <a:lnTo>
                      <a:pt x="212" y="83"/>
                    </a:lnTo>
                    <a:lnTo>
                      <a:pt x="207" y="75"/>
                    </a:lnTo>
                    <a:lnTo>
                      <a:pt x="211" y="78"/>
                    </a:lnTo>
                    <a:lnTo>
                      <a:pt x="160" y="62"/>
                    </a:lnTo>
                    <a:cubicBezTo>
                      <a:pt x="157" y="60"/>
                      <a:pt x="154" y="57"/>
                      <a:pt x="155" y="53"/>
                    </a:cubicBezTo>
                    <a:cubicBezTo>
                      <a:pt x="155" y="49"/>
                      <a:pt x="159" y="46"/>
                      <a:pt x="162" y="46"/>
                    </a:cubicBezTo>
                    <a:lnTo>
                      <a:pt x="221" y="43"/>
                    </a:lnTo>
                    <a:cubicBezTo>
                      <a:pt x="221" y="43"/>
                      <a:pt x="222" y="43"/>
                      <a:pt x="222" y="43"/>
                    </a:cubicBezTo>
                    <a:lnTo>
                      <a:pt x="220" y="59"/>
                    </a:lnTo>
                    <a:cubicBezTo>
                      <a:pt x="216" y="59"/>
                      <a:pt x="213" y="55"/>
                      <a:pt x="213" y="51"/>
                    </a:cubicBezTo>
                    <a:lnTo>
                      <a:pt x="213" y="43"/>
                    </a:lnTo>
                    <a:lnTo>
                      <a:pt x="220" y="51"/>
                    </a:lnTo>
                    <a:lnTo>
                      <a:pt x="206" y="48"/>
                    </a:lnTo>
                    <a:cubicBezTo>
                      <a:pt x="204" y="48"/>
                      <a:pt x="202" y="46"/>
                      <a:pt x="201" y="44"/>
                    </a:cubicBezTo>
                    <a:lnTo>
                      <a:pt x="198" y="39"/>
                    </a:lnTo>
                    <a:cubicBezTo>
                      <a:pt x="196" y="35"/>
                      <a:pt x="197" y="31"/>
                      <a:pt x="200" y="29"/>
                    </a:cubicBezTo>
                    <a:lnTo>
                      <a:pt x="229" y="5"/>
                    </a:lnTo>
                    <a:cubicBezTo>
                      <a:pt x="231" y="4"/>
                      <a:pt x="232" y="3"/>
                      <a:pt x="234" y="3"/>
                    </a:cubicBezTo>
                    <a:lnTo>
                      <a:pt x="263" y="0"/>
                    </a:lnTo>
                    <a:cubicBezTo>
                      <a:pt x="264" y="0"/>
                      <a:pt x="264" y="0"/>
                      <a:pt x="265" y="0"/>
                    </a:cubicBezTo>
                    <a:lnTo>
                      <a:pt x="320" y="6"/>
                    </a:lnTo>
                    <a:cubicBezTo>
                      <a:pt x="321" y="6"/>
                      <a:pt x="322" y="6"/>
                      <a:pt x="323" y="6"/>
                    </a:cubicBezTo>
                    <a:lnTo>
                      <a:pt x="344" y="14"/>
                    </a:lnTo>
                    <a:cubicBezTo>
                      <a:pt x="347" y="16"/>
                      <a:pt x="349" y="19"/>
                      <a:pt x="349" y="22"/>
                    </a:cubicBezTo>
                    <a:cubicBezTo>
                      <a:pt x="349" y="26"/>
                      <a:pt x="346" y="29"/>
                      <a:pt x="343" y="30"/>
                    </a:cubicBezTo>
                    <a:lnTo>
                      <a:pt x="292" y="40"/>
                    </a:lnTo>
                    <a:lnTo>
                      <a:pt x="290" y="25"/>
                    </a:lnTo>
                    <a:lnTo>
                      <a:pt x="341" y="22"/>
                    </a:lnTo>
                    <a:cubicBezTo>
                      <a:pt x="344" y="22"/>
                      <a:pt x="347" y="24"/>
                      <a:pt x="348" y="27"/>
                    </a:cubicBezTo>
                    <a:cubicBezTo>
                      <a:pt x="350" y="30"/>
                      <a:pt x="349" y="33"/>
                      <a:pt x="347" y="36"/>
                    </a:cubicBezTo>
                    <a:lnTo>
                      <a:pt x="341" y="41"/>
                    </a:lnTo>
                    <a:lnTo>
                      <a:pt x="335" y="27"/>
                    </a:lnTo>
                    <a:lnTo>
                      <a:pt x="370" y="25"/>
                    </a:lnTo>
                    <a:cubicBezTo>
                      <a:pt x="370" y="25"/>
                      <a:pt x="371" y="25"/>
                      <a:pt x="372" y="25"/>
                    </a:cubicBezTo>
                    <a:lnTo>
                      <a:pt x="401" y="30"/>
                    </a:lnTo>
                    <a:cubicBezTo>
                      <a:pt x="404" y="31"/>
                      <a:pt x="407" y="33"/>
                      <a:pt x="407" y="36"/>
                    </a:cubicBezTo>
                    <a:cubicBezTo>
                      <a:pt x="408" y="40"/>
                      <a:pt x="407" y="43"/>
                      <a:pt x="404" y="45"/>
                    </a:cubicBezTo>
                    <a:lnTo>
                      <a:pt x="388" y="55"/>
                    </a:lnTo>
                    <a:lnTo>
                      <a:pt x="389" y="43"/>
                    </a:lnTo>
                    <a:lnTo>
                      <a:pt x="395" y="48"/>
                    </a:lnTo>
                    <a:lnTo>
                      <a:pt x="388" y="46"/>
                    </a:lnTo>
                    <a:lnTo>
                      <a:pt x="426" y="43"/>
                    </a:lnTo>
                    <a:lnTo>
                      <a:pt x="419" y="56"/>
                    </a:lnTo>
                    <a:lnTo>
                      <a:pt x="414" y="48"/>
                    </a:lnTo>
                    <a:cubicBezTo>
                      <a:pt x="412" y="45"/>
                      <a:pt x="412" y="42"/>
                      <a:pt x="414" y="39"/>
                    </a:cubicBezTo>
                    <a:cubicBezTo>
                      <a:pt x="415" y="37"/>
                      <a:pt x="418" y="35"/>
                      <a:pt x="421" y="35"/>
                    </a:cubicBezTo>
                    <a:lnTo>
                      <a:pt x="530" y="38"/>
                    </a:lnTo>
                    <a:cubicBezTo>
                      <a:pt x="531" y="38"/>
                      <a:pt x="532" y="38"/>
                      <a:pt x="532" y="38"/>
                    </a:cubicBezTo>
                    <a:lnTo>
                      <a:pt x="559" y="46"/>
                    </a:lnTo>
                    <a:cubicBezTo>
                      <a:pt x="561" y="47"/>
                      <a:pt x="564" y="49"/>
                      <a:pt x="564" y="52"/>
                    </a:cubicBezTo>
                    <a:cubicBezTo>
                      <a:pt x="565" y="55"/>
                      <a:pt x="564" y="58"/>
                      <a:pt x="562" y="60"/>
                    </a:cubicBezTo>
                    <a:lnTo>
                      <a:pt x="560" y="62"/>
                    </a:lnTo>
                    <a:lnTo>
                      <a:pt x="550" y="50"/>
                    </a:lnTo>
                    <a:lnTo>
                      <a:pt x="556" y="47"/>
                    </a:lnTo>
                    <a:cubicBezTo>
                      <a:pt x="557" y="46"/>
                      <a:pt x="559" y="46"/>
                      <a:pt x="561" y="46"/>
                    </a:cubicBezTo>
                    <a:lnTo>
                      <a:pt x="585" y="52"/>
                    </a:lnTo>
                    <a:cubicBezTo>
                      <a:pt x="588" y="52"/>
                      <a:pt x="590" y="54"/>
                      <a:pt x="591" y="57"/>
                    </a:cubicBezTo>
                    <a:cubicBezTo>
                      <a:pt x="592" y="60"/>
                      <a:pt x="591" y="63"/>
                      <a:pt x="589" y="65"/>
                    </a:cubicBezTo>
                    <a:lnTo>
                      <a:pt x="586" y="68"/>
                    </a:lnTo>
                    <a:lnTo>
                      <a:pt x="583" y="55"/>
                    </a:lnTo>
                    <a:lnTo>
                      <a:pt x="597" y="60"/>
                    </a:lnTo>
                    <a:cubicBezTo>
                      <a:pt x="599" y="61"/>
                      <a:pt x="600" y="62"/>
                      <a:pt x="601" y="65"/>
                    </a:cubicBezTo>
                    <a:cubicBezTo>
                      <a:pt x="602" y="67"/>
                      <a:pt x="602" y="69"/>
                      <a:pt x="601" y="71"/>
                    </a:cubicBezTo>
                    <a:lnTo>
                      <a:pt x="598" y="76"/>
                    </a:lnTo>
                    <a:lnTo>
                      <a:pt x="590" y="65"/>
                    </a:lnTo>
                    <a:lnTo>
                      <a:pt x="606" y="62"/>
                    </a:lnTo>
                    <a:lnTo>
                      <a:pt x="603" y="77"/>
                    </a:lnTo>
                    <a:lnTo>
                      <a:pt x="587" y="69"/>
                    </a:lnTo>
                    <a:cubicBezTo>
                      <a:pt x="584" y="68"/>
                      <a:pt x="582" y="64"/>
                      <a:pt x="583" y="60"/>
                    </a:cubicBezTo>
                    <a:cubicBezTo>
                      <a:pt x="584" y="57"/>
                      <a:pt x="587" y="54"/>
                      <a:pt x="591" y="54"/>
                    </a:cubicBezTo>
                    <a:lnTo>
                      <a:pt x="599" y="54"/>
                    </a:lnTo>
                    <a:cubicBezTo>
                      <a:pt x="601" y="54"/>
                      <a:pt x="602" y="54"/>
                      <a:pt x="603" y="55"/>
                    </a:cubicBezTo>
                    <a:lnTo>
                      <a:pt x="617" y="63"/>
                    </a:lnTo>
                    <a:lnTo>
                      <a:pt x="632" y="71"/>
                    </a:lnTo>
                    <a:lnTo>
                      <a:pt x="630" y="70"/>
                    </a:lnTo>
                    <a:lnTo>
                      <a:pt x="643" y="73"/>
                    </a:lnTo>
                    <a:cubicBezTo>
                      <a:pt x="646" y="74"/>
                      <a:pt x="649" y="76"/>
                      <a:pt x="649" y="79"/>
                    </a:cubicBezTo>
                    <a:lnTo>
                      <a:pt x="652" y="90"/>
                    </a:lnTo>
                    <a:lnTo>
                      <a:pt x="644" y="84"/>
                    </a:lnTo>
                    <a:lnTo>
                      <a:pt x="647" y="84"/>
                    </a:lnTo>
                    <a:cubicBezTo>
                      <a:pt x="651" y="84"/>
                      <a:pt x="655" y="87"/>
                      <a:pt x="655" y="92"/>
                    </a:cubicBezTo>
                    <a:cubicBezTo>
                      <a:pt x="655" y="96"/>
                      <a:pt x="651" y="100"/>
                      <a:pt x="647" y="100"/>
                    </a:cubicBezTo>
                    <a:lnTo>
                      <a:pt x="644" y="100"/>
                    </a:lnTo>
                    <a:cubicBezTo>
                      <a:pt x="641" y="100"/>
                      <a:pt x="638" y="98"/>
                      <a:pt x="637" y="95"/>
                    </a:cubicBezTo>
                    <a:lnTo>
                      <a:pt x="634" y="90"/>
                    </a:lnTo>
                    <a:lnTo>
                      <a:pt x="641" y="94"/>
                    </a:lnTo>
                    <a:lnTo>
                      <a:pt x="593" y="89"/>
                    </a:lnTo>
                    <a:lnTo>
                      <a:pt x="595" y="73"/>
                    </a:lnTo>
                    <a:lnTo>
                      <a:pt x="619" y="78"/>
                    </a:lnTo>
                    <a:cubicBezTo>
                      <a:pt x="621" y="79"/>
                      <a:pt x="622" y="79"/>
                      <a:pt x="623" y="81"/>
                    </a:cubicBezTo>
                    <a:lnTo>
                      <a:pt x="629" y="86"/>
                    </a:lnTo>
                    <a:lnTo>
                      <a:pt x="619" y="85"/>
                    </a:lnTo>
                    <a:lnTo>
                      <a:pt x="627" y="80"/>
                    </a:lnTo>
                    <a:cubicBezTo>
                      <a:pt x="629" y="78"/>
                      <a:pt x="631" y="78"/>
                      <a:pt x="634" y="79"/>
                    </a:cubicBezTo>
                    <a:lnTo>
                      <a:pt x="649" y="84"/>
                    </a:lnTo>
                    <a:lnTo>
                      <a:pt x="647" y="84"/>
                    </a:lnTo>
                    <a:lnTo>
                      <a:pt x="650" y="84"/>
                    </a:lnTo>
                    <a:cubicBezTo>
                      <a:pt x="651" y="84"/>
                      <a:pt x="653" y="84"/>
                      <a:pt x="654" y="85"/>
                    </a:cubicBezTo>
                    <a:lnTo>
                      <a:pt x="665" y="93"/>
                    </a:lnTo>
                    <a:cubicBezTo>
                      <a:pt x="667" y="95"/>
                      <a:pt x="668" y="97"/>
                      <a:pt x="668" y="99"/>
                    </a:cubicBezTo>
                    <a:cubicBezTo>
                      <a:pt x="668" y="101"/>
                      <a:pt x="668" y="104"/>
                      <a:pt x="666" y="105"/>
                    </a:cubicBezTo>
                    <a:lnTo>
                      <a:pt x="642" y="129"/>
                    </a:lnTo>
                    <a:cubicBezTo>
                      <a:pt x="641" y="131"/>
                      <a:pt x="639" y="131"/>
                      <a:pt x="637" y="132"/>
                    </a:cubicBezTo>
                    <a:lnTo>
                      <a:pt x="619" y="134"/>
                    </a:lnTo>
                    <a:lnTo>
                      <a:pt x="621" y="134"/>
                    </a:lnTo>
                    <a:lnTo>
                      <a:pt x="589" y="147"/>
                    </a:lnTo>
                    <a:lnTo>
                      <a:pt x="588" y="132"/>
                    </a:lnTo>
                    <a:lnTo>
                      <a:pt x="598" y="135"/>
                    </a:lnTo>
                    <a:cubicBezTo>
                      <a:pt x="600" y="135"/>
                      <a:pt x="601" y="136"/>
                      <a:pt x="602" y="137"/>
                    </a:cubicBezTo>
                    <a:lnTo>
                      <a:pt x="605" y="140"/>
                    </a:lnTo>
                    <a:cubicBezTo>
                      <a:pt x="606" y="141"/>
                      <a:pt x="607" y="143"/>
                      <a:pt x="607" y="146"/>
                    </a:cubicBezTo>
                    <a:cubicBezTo>
                      <a:pt x="607" y="148"/>
                      <a:pt x="606" y="150"/>
                      <a:pt x="604" y="151"/>
                    </a:cubicBezTo>
                    <a:lnTo>
                      <a:pt x="577" y="173"/>
                    </a:lnTo>
                    <a:cubicBezTo>
                      <a:pt x="576" y="174"/>
                      <a:pt x="575" y="174"/>
                      <a:pt x="573" y="175"/>
                    </a:cubicBezTo>
                    <a:lnTo>
                      <a:pt x="541" y="177"/>
                    </a:lnTo>
                    <a:lnTo>
                      <a:pt x="548" y="167"/>
                    </a:lnTo>
                    <a:lnTo>
                      <a:pt x="551" y="178"/>
                    </a:lnTo>
                    <a:cubicBezTo>
                      <a:pt x="552" y="180"/>
                      <a:pt x="551" y="183"/>
                      <a:pt x="550" y="184"/>
                    </a:cubicBezTo>
                    <a:cubicBezTo>
                      <a:pt x="549" y="186"/>
                      <a:pt x="547" y="188"/>
                      <a:pt x="544" y="188"/>
                    </a:cubicBezTo>
                    <a:lnTo>
                      <a:pt x="526" y="191"/>
                    </a:lnTo>
                    <a:lnTo>
                      <a:pt x="531" y="178"/>
                    </a:lnTo>
                    <a:lnTo>
                      <a:pt x="537" y="186"/>
                    </a:lnTo>
                    <a:cubicBezTo>
                      <a:pt x="538" y="189"/>
                      <a:pt x="538" y="193"/>
                      <a:pt x="536" y="196"/>
                    </a:cubicBezTo>
                    <a:lnTo>
                      <a:pt x="526" y="209"/>
                    </a:lnTo>
                    <a:lnTo>
                      <a:pt x="517" y="197"/>
                    </a:lnTo>
                    <a:lnTo>
                      <a:pt x="541" y="188"/>
                    </a:lnTo>
                    <a:lnTo>
                      <a:pt x="538" y="202"/>
                    </a:lnTo>
                    <a:lnTo>
                      <a:pt x="530" y="194"/>
                    </a:lnTo>
                    <a:cubicBezTo>
                      <a:pt x="528" y="192"/>
                      <a:pt x="527" y="190"/>
                      <a:pt x="527" y="188"/>
                    </a:cubicBezTo>
                    <a:lnTo>
                      <a:pt x="527" y="185"/>
                    </a:lnTo>
                    <a:cubicBezTo>
                      <a:pt x="527" y="181"/>
                      <a:pt x="531" y="178"/>
                      <a:pt x="535" y="177"/>
                    </a:cubicBezTo>
                    <a:lnTo>
                      <a:pt x="596" y="175"/>
                    </a:lnTo>
                    <a:lnTo>
                      <a:pt x="594" y="175"/>
                    </a:lnTo>
                    <a:lnTo>
                      <a:pt x="618" y="167"/>
                    </a:lnTo>
                    <a:lnTo>
                      <a:pt x="619" y="182"/>
                    </a:lnTo>
                    <a:lnTo>
                      <a:pt x="605" y="180"/>
                    </a:lnTo>
                    <a:cubicBezTo>
                      <a:pt x="601" y="179"/>
                      <a:pt x="598" y="175"/>
                      <a:pt x="599" y="171"/>
                    </a:cubicBezTo>
                    <a:cubicBezTo>
                      <a:pt x="600" y="166"/>
                      <a:pt x="604" y="164"/>
                      <a:pt x="608" y="164"/>
                    </a:cubicBezTo>
                    <a:lnTo>
                      <a:pt x="632" y="167"/>
                    </a:lnTo>
                    <a:lnTo>
                      <a:pt x="628" y="167"/>
                    </a:lnTo>
                    <a:lnTo>
                      <a:pt x="652" y="157"/>
                    </a:lnTo>
                    <a:lnTo>
                      <a:pt x="656" y="172"/>
                    </a:lnTo>
                    <a:lnTo>
                      <a:pt x="618" y="175"/>
                    </a:lnTo>
                    <a:cubicBezTo>
                      <a:pt x="617" y="175"/>
                      <a:pt x="615" y="174"/>
                      <a:pt x="614" y="174"/>
                    </a:cubicBezTo>
                    <a:lnTo>
                      <a:pt x="603" y="168"/>
                    </a:lnTo>
                    <a:cubicBezTo>
                      <a:pt x="601" y="167"/>
                      <a:pt x="600" y="166"/>
                      <a:pt x="599" y="163"/>
                    </a:cubicBezTo>
                    <a:cubicBezTo>
                      <a:pt x="599" y="161"/>
                      <a:pt x="599" y="159"/>
                      <a:pt x="600" y="157"/>
                    </a:cubicBezTo>
                    <a:lnTo>
                      <a:pt x="606" y="149"/>
                    </a:lnTo>
                    <a:cubicBezTo>
                      <a:pt x="607" y="146"/>
                      <a:pt x="610" y="145"/>
                      <a:pt x="613" y="145"/>
                    </a:cubicBezTo>
                    <a:lnTo>
                      <a:pt x="648" y="148"/>
                    </a:lnTo>
                    <a:lnTo>
                      <a:pt x="643" y="149"/>
                    </a:lnTo>
                    <a:lnTo>
                      <a:pt x="649" y="146"/>
                    </a:lnTo>
                    <a:cubicBezTo>
                      <a:pt x="651" y="145"/>
                      <a:pt x="654" y="145"/>
                      <a:pt x="657" y="147"/>
                    </a:cubicBezTo>
                    <a:lnTo>
                      <a:pt x="665" y="152"/>
                    </a:lnTo>
                    <a:lnTo>
                      <a:pt x="662" y="151"/>
                    </a:lnTo>
                    <a:lnTo>
                      <a:pt x="693" y="156"/>
                    </a:lnTo>
                    <a:lnTo>
                      <a:pt x="691" y="156"/>
                    </a:lnTo>
                    <a:lnTo>
                      <a:pt x="712" y="153"/>
                    </a:lnTo>
                    <a:lnTo>
                      <a:pt x="709" y="168"/>
                    </a:lnTo>
                    <a:lnTo>
                      <a:pt x="698" y="160"/>
                    </a:lnTo>
                    <a:cubicBezTo>
                      <a:pt x="695" y="157"/>
                      <a:pt x="694" y="153"/>
                      <a:pt x="696" y="149"/>
                    </a:cubicBezTo>
                    <a:cubicBezTo>
                      <a:pt x="698" y="146"/>
                      <a:pt x="702" y="144"/>
                      <a:pt x="706" y="146"/>
                    </a:cubicBezTo>
                    <a:lnTo>
                      <a:pt x="738" y="159"/>
                    </a:lnTo>
                    <a:cubicBezTo>
                      <a:pt x="741" y="160"/>
                      <a:pt x="743" y="163"/>
                      <a:pt x="743" y="167"/>
                    </a:cubicBezTo>
                    <a:lnTo>
                      <a:pt x="743" y="175"/>
                    </a:lnTo>
                    <a:lnTo>
                      <a:pt x="737" y="167"/>
                    </a:lnTo>
                    <a:lnTo>
                      <a:pt x="753" y="172"/>
                    </a:lnTo>
                    <a:cubicBezTo>
                      <a:pt x="754" y="173"/>
                      <a:pt x="755" y="173"/>
                      <a:pt x="756" y="174"/>
                    </a:cubicBezTo>
                    <a:lnTo>
                      <a:pt x="766" y="182"/>
                    </a:lnTo>
                    <a:cubicBezTo>
                      <a:pt x="766" y="182"/>
                      <a:pt x="767" y="182"/>
                      <a:pt x="767" y="182"/>
                    </a:cubicBezTo>
                    <a:lnTo>
                      <a:pt x="775" y="190"/>
                    </a:lnTo>
                    <a:cubicBezTo>
                      <a:pt x="777" y="192"/>
                      <a:pt x="778" y="195"/>
                      <a:pt x="777" y="197"/>
                    </a:cubicBezTo>
                    <a:cubicBezTo>
                      <a:pt x="777" y="200"/>
                      <a:pt x="775" y="202"/>
                      <a:pt x="773" y="203"/>
                    </a:cubicBezTo>
                    <a:lnTo>
                      <a:pt x="762" y="209"/>
                    </a:lnTo>
                    <a:lnTo>
                      <a:pt x="762" y="194"/>
                    </a:lnTo>
                    <a:lnTo>
                      <a:pt x="773" y="200"/>
                    </a:lnTo>
                    <a:lnTo>
                      <a:pt x="770" y="199"/>
                    </a:lnTo>
                    <a:lnTo>
                      <a:pt x="805" y="201"/>
                    </a:lnTo>
                    <a:lnTo>
                      <a:pt x="802" y="217"/>
                    </a:lnTo>
                    <a:lnTo>
                      <a:pt x="760" y="209"/>
                    </a:lnTo>
                    <a:cubicBezTo>
                      <a:pt x="757" y="209"/>
                      <a:pt x="754" y="206"/>
                      <a:pt x="753" y="203"/>
                    </a:cubicBezTo>
                    <a:cubicBezTo>
                      <a:pt x="753" y="200"/>
                      <a:pt x="754" y="197"/>
                      <a:pt x="757" y="195"/>
                    </a:cubicBezTo>
                    <a:lnTo>
                      <a:pt x="765" y="189"/>
                    </a:lnTo>
                    <a:lnTo>
                      <a:pt x="764" y="202"/>
                    </a:lnTo>
                    <a:lnTo>
                      <a:pt x="750" y="188"/>
                    </a:lnTo>
                    <a:cubicBezTo>
                      <a:pt x="749" y="187"/>
                      <a:pt x="748" y="184"/>
                      <a:pt x="748" y="181"/>
                    </a:cubicBezTo>
                    <a:cubicBezTo>
                      <a:pt x="749" y="179"/>
                      <a:pt x="750" y="177"/>
                      <a:pt x="752" y="176"/>
                    </a:cubicBezTo>
                    <a:lnTo>
                      <a:pt x="763" y="170"/>
                    </a:lnTo>
                    <a:lnTo>
                      <a:pt x="765" y="185"/>
                    </a:lnTo>
                    <a:lnTo>
                      <a:pt x="741" y="180"/>
                    </a:lnTo>
                    <a:cubicBezTo>
                      <a:pt x="737" y="179"/>
                      <a:pt x="735" y="176"/>
                      <a:pt x="735" y="172"/>
                    </a:cubicBezTo>
                    <a:cubicBezTo>
                      <a:pt x="735" y="168"/>
                      <a:pt x="738" y="165"/>
                      <a:pt x="741" y="164"/>
                    </a:cubicBezTo>
                    <a:lnTo>
                      <a:pt x="792" y="156"/>
                    </a:lnTo>
                    <a:cubicBezTo>
                      <a:pt x="793" y="156"/>
                      <a:pt x="793" y="156"/>
                      <a:pt x="794" y="156"/>
                    </a:cubicBezTo>
                    <a:lnTo>
                      <a:pt x="906" y="164"/>
                    </a:lnTo>
                    <a:cubicBezTo>
                      <a:pt x="906" y="164"/>
                      <a:pt x="907" y="164"/>
                      <a:pt x="908" y="164"/>
                    </a:cubicBezTo>
                    <a:lnTo>
                      <a:pt x="916" y="167"/>
                    </a:lnTo>
                    <a:cubicBezTo>
                      <a:pt x="919" y="168"/>
                      <a:pt x="922" y="172"/>
                      <a:pt x="921" y="176"/>
                    </a:cubicBezTo>
                    <a:cubicBezTo>
                      <a:pt x="920" y="180"/>
                      <a:pt x="917" y="183"/>
                      <a:pt x="913" y="183"/>
                    </a:cubicBezTo>
                    <a:lnTo>
                      <a:pt x="897" y="183"/>
                    </a:lnTo>
                    <a:lnTo>
                      <a:pt x="902" y="168"/>
                    </a:lnTo>
                    <a:lnTo>
                      <a:pt x="912" y="176"/>
                    </a:lnTo>
                    <a:lnTo>
                      <a:pt x="909" y="175"/>
                    </a:lnTo>
                    <a:lnTo>
                      <a:pt x="968" y="188"/>
                    </a:lnTo>
                    <a:lnTo>
                      <a:pt x="966" y="188"/>
                    </a:lnTo>
                    <a:lnTo>
                      <a:pt x="1027" y="188"/>
                    </a:lnTo>
                    <a:lnTo>
                      <a:pt x="1135" y="202"/>
                    </a:lnTo>
                    <a:lnTo>
                      <a:pt x="1197" y="215"/>
                    </a:lnTo>
                    <a:lnTo>
                      <a:pt x="1189" y="217"/>
                    </a:lnTo>
                    <a:lnTo>
                      <a:pt x="1192" y="215"/>
                    </a:lnTo>
                    <a:cubicBezTo>
                      <a:pt x="1194" y="212"/>
                      <a:pt x="1198" y="212"/>
                      <a:pt x="1201" y="213"/>
                    </a:cubicBezTo>
                    <a:lnTo>
                      <a:pt x="1251" y="234"/>
                    </a:lnTo>
                    <a:cubicBezTo>
                      <a:pt x="1252" y="234"/>
                      <a:pt x="1252" y="235"/>
                      <a:pt x="1252" y="235"/>
                    </a:cubicBezTo>
                    <a:lnTo>
                      <a:pt x="1279" y="251"/>
                    </a:lnTo>
                    <a:lnTo>
                      <a:pt x="1270" y="264"/>
                    </a:lnTo>
                    <a:lnTo>
                      <a:pt x="1251" y="251"/>
                    </a:lnTo>
                    <a:cubicBezTo>
                      <a:pt x="1251" y="251"/>
                      <a:pt x="1251" y="250"/>
                      <a:pt x="1250" y="250"/>
                    </a:cubicBezTo>
                    <a:lnTo>
                      <a:pt x="1245" y="245"/>
                    </a:lnTo>
                    <a:lnTo>
                      <a:pt x="1247" y="246"/>
                    </a:lnTo>
                    <a:lnTo>
                      <a:pt x="1231" y="238"/>
                    </a:lnTo>
                    <a:lnTo>
                      <a:pt x="1203" y="228"/>
                    </a:lnTo>
                    <a:cubicBezTo>
                      <a:pt x="1200" y="227"/>
                      <a:pt x="1198" y="224"/>
                      <a:pt x="1198" y="221"/>
                    </a:cubicBezTo>
                    <a:cubicBezTo>
                      <a:pt x="1197" y="217"/>
                      <a:pt x="1199" y="214"/>
                      <a:pt x="1202" y="213"/>
                    </a:cubicBezTo>
                    <a:lnTo>
                      <a:pt x="1207" y="210"/>
                    </a:lnTo>
                    <a:cubicBezTo>
                      <a:pt x="1209" y="210"/>
                      <a:pt x="1210" y="209"/>
                      <a:pt x="1212" y="210"/>
                    </a:cubicBezTo>
                    <a:lnTo>
                      <a:pt x="1241" y="212"/>
                    </a:lnTo>
                    <a:cubicBezTo>
                      <a:pt x="1242" y="212"/>
                      <a:pt x="1242" y="212"/>
                      <a:pt x="1243" y="213"/>
                    </a:cubicBezTo>
                    <a:lnTo>
                      <a:pt x="1304" y="237"/>
                    </a:lnTo>
                    <a:lnTo>
                      <a:pt x="1300" y="236"/>
                    </a:lnTo>
                    <a:lnTo>
                      <a:pt x="1313" y="234"/>
                    </a:lnTo>
                    <a:lnTo>
                      <a:pt x="1311" y="248"/>
                    </a:lnTo>
                    <a:lnTo>
                      <a:pt x="1297" y="240"/>
                    </a:lnTo>
                    <a:cubicBezTo>
                      <a:pt x="1294" y="238"/>
                      <a:pt x="1292" y="234"/>
                      <a:pt x="1294" y="230"/>
                    </a:cubicBezTo>
                    <a:cubicBezTo>
                      <a:pt x="1296" y="226"/>
                      <a:pt x="1300" y="225"/>
                      <a:pt x="1304" y="226"/>
                    </a:cubicBezTo>
                    <a:lnTo>
                      <a:pt x="1333" y="237"/>
                    </a:lnTo>
                    <a:cubicBezTo>
                      <a:pt x="1337" y="238"/>
                      <a:pt x="1339" y="241"/>
                      <a:pt x="1339" y="244"/>
                    </a:cubicBezTo>
                    <a:cubicBezTo>
                      <a:pt x="1339" y="248"/>
                      <a:pt x="1336" y="251"/>
                      <a:pt x="1333" y="252"/>
                    </a:cubicBezTo>
                    <a:lnTo>
                      <a:pt x="1317" y="257"/>
                    </a:lnTo>
                    <a:lnTo>
                      <a:pt x="1315" y="242"/>
                    </a:lnTo>
                    <a:lnTo>
                      <a:pt x="1325" y="242"/>
                    </a:lnTo>
                    <a:cubicBezTo>
                      <a:pt x="1327" y="242"/>
                      <a:pt x="1328" y="242"/>
                      <a:pt x="1329" y="243"/>
                    </a:cubicBezTo>
                    <a:lnTo>
                      <a:pt x="1371" y="264"/>
                    </a:lnTo>
                    <a:lnTo>
                      <a:pt x="1370" y="263"/>
                    </a:lnTo>
                    <a:lnTo>
                      <a:pt x="1410" y="274"/>
                    </a:lnTo>
                    <a:lnTo>
                      <a:pt x="1400" y="282"/>
                    </a:lnTo>
                    <a:lnTo>
                      <a:pt x="1400" y="279"/>
                    </a:lnTo>
                    <a:cubicBezTo>
                      <a:pt x="1400" y="276"/>
                      <a:pt x="1401" y="274"/>
                      <a:pt x="1404" y="272"/>
                    </a:cubicBezTo>
                    <a:cubicBezTo>
                      <a:pt x="1406" y="271"/>
                      <a:pt x="1409" y="271"/>
                      <a:pt x="1411" y="272"/>
                    </a:cubicBezTo>
                    <a:lnTo>
                      <a:pt x="1427" y="280"/>
                    </a:lnTo>
                    <a:lnTo>
                      <a:pt x="1424" y="279"/>
                    </a:lnTo>
                    <a:lnTo>
                      <a:pt x="1432" y="279"/>
                    </a:lnTo>
                    <a:lnTo>
                      <a:pt x="1426" y="282"/>
                    </a:lnTo>
                    <a:lnTo>
                      <a:pt x="1431" y="276"/>
                    </a:lnTo>
                    <a:lnTo>
                      <a:pt x="1430" y="285"/>
                    </a:lnTo>
                    <a:lnTo>
                      <a:pt x="1424" y="271"/>
                    </a:lnTo>
                    <a:cubicBezTo>
                      <a:pt x="1423" y="269"/>
                      <a:pt x="1424" y="266"/>
                      <a:pt x="1425" y="264"/>
                    </a:cubicBezTo>
                    <a:cubicBezTo>
                      <a:pt x="1427" y="262"/>
                      <a:pt x="1429" y="260"/>
                      <a:pt x="1432" y="260"/>
                    </a:cubicBezTo>
                    <a:lnTo>
                      <a:pt x="1440" y="260"/>
                    </a:lnTo>
                    <a:lnTo>
                      <a:pt x="1437" y="276"/>
                    </a:lnTo>
                    <a:lnTo>
                      <a:pt x="1429" y="273"/>
                    </a:lnTo>
                    <a:cubicBezTo>
                      <a:pt x="1428" y="273"/>
                      <a:pt x="1426" y="272"/>
                      <a:pt x="1425" y="271"/>
                    </a:cubicBezTo>
                    <a:lnTo>
                      <a:pt x="1417" y="260"/>
                    </a:lnTo>
                    <a:cubicBezTo>
                      <a:pt x="1417" y="259"/>
                      <a:pt x="1416" y="257"/>
                      <a:pt x="1416" y="256"/>
                    </a:cubicBezTo>
                    <a:lnTo>
                      <a:pt x="1413" y="237"/>
                    </a:lnTo>
                    <a:cubicBezTo>
                      <a:pt x="1413" y="234"/>
                      <a:pt x="1414" y="231"/>
                      <a:pt x="1418" y="229"/>
                    </a:cubicBezTo>
                    <a:cubicBezTo>
                      <a:pt x="1421" y="228"/>
                      <a:pt x="1424" y="228"/>
                      <a:pt x="1427" y="231"/>
                    </a:cubicBezTo>
                    <a:lnTo>
                      <a:pt x="1435" y="239"/>
                    </a:lnTo>
                    <a:lnTo>
                      <a:pt x="1431" y="237"/>
                    </a:lnTo>
                    <a:lnTo>
                      <a:pt x="1477" y="250"/>
                    </a:lnTo>
                    <a:lnTo>
                      <a:pt x="1505" y="255"/>
                    </a:lnTo>
                    <a:lnTo>
                      <a:pt x="1501" y="256"/>
                    </a:lnTo>
                    <a:lnTo>
                      <a:pt x="1535" y="242"/>
                    </a:lnTo>
                    <a:cubicBezTo>
                      <a:pt x="1537" y="242"/>
                      <a:pt x="1539" y="242"/>
                      <a:pt x="1540" y="242"/>
                    </a:cubicBezTo>
                    <a:lnTo>
                      <a:pt x="1633" y="266"/>
                    </a:lnTo>
                    <a:lnTo>
                      <a:pt x="1628" y="281"/>
                    </a:lnTo>
                    <a:lnTo>
                      <a:pt x="1615" y="276"/>
                    </a:lnTo>
                    <a:cubicBezTo>
                      <a:pt x="1612" y="275"/>
                      <a:pt x="1610" y="271"/>
                      <a:pt x="1610" y="268"/>
                    </a:cubicBezTo>
                    <a:cubicBezTo>
                      <a:pt x="1610" y="264"/>
                      <a:pt x="1613" y="261"/>
                      <a:pt x="1616" y="261"/>
                    </a:cubicBezTo>
                    <a:lnTo>
                      <a:pt x="1630" y="258"/>
                    </a:lnTo>
                    <a:lnTo>
                      <a:pt x="1628" y="273"/>
                    </a:lnTo>
                    <a:lnTo>
                      <a:pt x="1607" y="265"/>
                    </a:lnTo>
                    <a:cubicBezTo>
                      <a:pt x="1605" y="265"/>
                      <a:pt x="1604" y="263"/>
                      <a:pt x="1603" y="261"/>
                    </a:cubicBezTo>
                    <a:lnTo>
                      <a:pt x="1600" y="256"/>
                    </a:lnTo>
                    <a:cubicBezTo>
                      <a:pt x="1599" y="254"/>
                      <a:pt x="1599" y="251"/>
                      <a:pt x="1600" y="249"/>
                    </a:cubicBezTo>
                    <a:cubicBezTo>
                      <a:pt x="1601" y="246"/>
                      <a:pt x="1604" y="245"/>
                      <a:pt x="1606" y="244"/>
                    </a:cubicBezTo>
                    <a:lnTo>
                      <a:pt x="1625" y="242"/>
                    </a:lnTo>
                    <a:cubicBezTo>
                      <a:pt x="1626" y="242"/>
                      <a:pt x="1627" y="242"/>
                      <a:pt x="1628" y="242"/>
                    </a:cubicBezTo>
                    <a:lnTo>
                      <a:pt x="1655" y="250"/>
                    </a:lnTo>
                    <a:lnTo>
                      <a:pt x="1651" y="250"/>
                    </a:lnTo>
                    <a:lnTo>
                      <a:pt x="1670" y="247"/>
                    </a:lnTo>
                    <a:lnTo>
                      <a:pt x="1668" y="262"/>
                    </a:lnTo>
                    <a:lnTo>
                      <a:pt x="1636" y="246"/>
                    </a:lnTo>
                    <a:lnTo>
                      <a:pt x="1637" y="247"/>
                    </a:lnTo>
                    <a:lnTo>
                      <a:pt x="1627" y="244"/>
                    </a:lnTo>
                    <a:cubicBezTo>
                      <a:pt x="1624" y="243"/>
                      <a:pt x="1622" y="241"/>
                      <a:pt x="1621" y="238"/>
                    </a:cubicBezTo>
                    <a:cubicBezTo>
                      <a:pt x="1620" y="236"/>
                      <a:pt x="1621" y="233"/>
                      <a:pt x="1623" y="231"/>
                    </a:cubicBezTo>
                    <a:lnTo>
                      <a:pt x="1634" y="220"/>
                    </a:lnTo>
                    <a:lnTo>
                      <a:pt x="1640" y="234"/>
                    </a:lnTo>
                    <a:lnTo>
                      <a:pt x="1619" y="236"/>
                    </a:lnTo>
                    <a:cubicBezTo>
                      <a:pt x="1618" y="236"/>
                      <a:pt x="1617" y="236"/>
                      <a:pt x="1617" y="236"/>
                    </a:cubicBezTo>
                    <a:lnTo>
                      <a:pt x="1601" y="233"/>
                    </a:lnTo>
                    <a:cubicBezTo>
                      <a:pt x="1598" y="233"/>
                      <a:pt x="1595" y="231"/>
                      <a:pt x="1594" y="227"/>
                    </a:cubicBezTo>
                    <a:lnTo>
                      <a:pt x="1592" y="217"/>
                    </a:lnTo>
                    <a:cubicBezTo>
                      <a:pt x="1591" y="214"/>
                      <a:pt x="1591" y="212"/>
                      <a:pt x="1593" y="210"/>
                    </a:cubicBezTo>
                    <a:cubicBezTo>
                      <a:pt x="1594" y="208"/>
                      <a:pt x="1596" y="207"/>
                      <a:pt x="1599" y="207"/>
                    </a:cubicBezTo>
                    <a:lnTo>
                      <a:pt x="1644" y="204"/>
                    </a:lnTo>
                    <a:lnTo>
                      <a:pt x="1641" y="219"/>
                    </a:lnTo>
                    <a:lnTo>
                      <a:pt x="1612" y="206"/>
                    </a:lnTo>
                    <a:cubicBezTo>
                      <a:pt x="1608" y="204"/>
                      <a:pt x="1607" y="200"/>
                      <a:pt x="1608" y="197"/>
                    </a:cubicBezTo>
                    <a:cubicBezTo>
                      <a:pt x="1609" y="193"/>
                      <a:pt x="1612" y="190"/>
                      <a:pt x="1616" y="191"/>
                    </a:cubicBezTo>
                    <a:lnTo>
                      <a:pt x="1840" y="212"/>
                    </a:lnTo>
                    <a:cubicBezTo>
                      <a:pt x="1844" y="213"/>
                      <a:pt x="1847" y="216"/>
                      <a:pt x="1847" y="221"/>
                    </a:cubicBezTo>
                    <a:cubicBezTo>
                      <a:pt x="1846" y="225"/>
                      <a:pt x="1843" y="228"/>
                      <a:pt x="1838" y="228"/>
                    </a:cubicBezTo>
                    <a:lnTo>
                      <a:pt x="1775" y="226"/>
                    </a:lnTo>
                    <a:lnTo>
                      <a:pt x="1783" y="218"/>
                    </a:lnTo>
                    <a:lnTo>
                      <a:pt x="1783" y="226"/>
                    </a:lnTo>
                    <a:cubicBezTo>
                      <a:pt x="1783" y="228"/>
                      <a:pt x="1782" y="230"/>
                      <a:pt x="1780" y="232"/>
                    </a:cubicBezTo>
                    <a:cubicBezTo>
                      <a:pt x="1778" y="233"/>
                      <a:pt x="1776" y="234"/>
                      <a:pt x="1774" y="233"/>
                    </a:cubicBezTo>
                    <a:lnTo>
                      <a:pt x="1758" y="231"/>
                    </a:lnTo>
                    <a:lnTo>
                      <a:pt x="1761" y="215"/>
                    </a:lnTo>
                    <a:lnTo>
                      <a:pt x="1780" y="221"/>
                    </a:lnTo>
                    <a:lnTo>
                      <a:pt x="1776" y="220"/>
                    </a:lnTo>
                    <a:lnTo>
                      <a:pt x="1803" y="215"/>
                    </a:lnTo>
                    <a:cubicBezTo>
                      <a:pt x="1803" y="215"/>
                      <a:pt x="1804" y="215"/>
                      <a:pt x="1804" y="215"/>
                    </a:cubicBezTo>
                    <a:lnTo>
                      <a:pt x="1844" y="215"/>
                    </a:lnTo>
                    <a:cubicBezTo>
                      <a:pt x="1846" y="215"/>
                      <a:pt x="1849" y="216"/>
                      <a:pt x="1850" y="218"/>
                    </a:cubicBezTo>
                    <a:cubicBezTo>
                      <a:pt x="1852" y="219"/>
                      <a:pt x="1852" y="222"/>
                      <a:pt x="1852" y="224"/>
                    </a:cubicBezTo>
                    <a:lnTo>
                      <a:pt x="1849" y="243"/>
                    </a:lnTo>
                    <a:cubicBezTo>
                      <a:pt x="1849" y="246"/>
                      <a:pt x="1847" y="248"/>
                      <a:pt x="1844" y="249"/>
                    </a:cubicBezTo>
                    <a:cubicBezTo>
                      <a:pt x="1842" y="250"/>
                      <a:pt x="1839" y="250"/>
                      <a:pt x="1837" y="248"/>
                    </a:cubicBezTo>
                    <a:lnTo>
                      <a:pt x="1826" y="240"/>
                    </a:lnTo>
                    <a:cubicBezTo>
                      <a:pt x="1824" y="239"/>
                      <a:pt x="1823" y="236"/>
                      <a:pt x="1823" y="234"/>
                    </a:cubicBezTo>
                    <a:cubicBezTo>
                      <a:pt x="1823" y="232"/>
                      <a:pt x="1823" y="230"/>
                      <a:pt x="1825" y="228"/>
                    </a:cubicBezTo>
                    <a:lnTo>
                      <a:pt x="1830" y="223"/>
                    </a:lnTo>
                    <a:lnTo>
                      <a:pt x="1839" y="236"/>
                    </a:lnTo>
                    <a:lnTo>
                      <a:pt x="1831" y="239"/>
                    </a:lnTo>
                    <a:cubicBezTo>
                      <a:pt x="1829" y="239"/>
                      <a:pt x="1827" y="239"/>
                      <a:pt x="1826" y="239"/>
                    </a:cubicBezTo>
                    <a:lnTo>
                      <a:pt x="1807" y="233"/>
                    </a:lnTo>
                    <a:lnTo>
                      <a:pt x="1813" y="218"/>
                    </a:lnTo>
                    <a:lnTo>
                      <a:pt x="1834" y="229"/>
                    </a:lnTo>
                    <a:cubicBezTo>
                      <a:pt x="1838" y="231"/>
                      <a:pt x="1839" y="235"/>
                      <a:pt x="1839" y="238"/>
                    </a:cubicBezTo>
                    <a:cubicBezTo>
                      <a:pt x="1838" y="242"/>
                      <a:pt x="1835" y="244"/>
                      <a:pt x="1831" y="244"/>
                    </a:cubicBezTo>
                    <a:lnTo>
                      <a:pt x="1802" y="244"/>
                    </a:lnTo>
                    <a:lnTo>
                      <a:pt x="1804" y="229"/>
                    </a:lnTo>
                    <a:lnTo>
                      <a:pt x="1820" y="234"/>
                    </a:lnTo>
                    <a:cubicBezTo>
                      <a:pt x="1823" y="235"/>
                      <a:pt x="1825" y="238"/>
                      <a:pt x="1825" y="242"/>
                    </a:cubicBezTo>
                    <a:lnTo>
                      <a:pt x="1825" y="247"/>
                    </a:lnTo>
                    <a:lnTo>
                      <a:pt x="1817" y="239"/>
                    </a:lnTo>
                    <a:lnTo>
                      <a:pt x="1831" y="239"/>
                    </a:lnTo>
                    <a:lnTo>
                      <a:pt x="1828" y="239"/>
                    </a:lnTo>
                    <a:lnTo>
                      <a:pt x="1844" y="234"/>
                    </a:lnTo>
                    <a:lnTo>
                      <a:pt x="1839" y="241"/>
                    </a:lnTo>
                    <a:lnTo>
                      <a:pt x="1841" y="222"/>
                    </a:lnTo>
                    <a:cubicBezTo>
                      <a:pt x="1842" y="218"/>
                      <a:pt x="1845" y="215"/>
                      <a:pt x="1849" y="215"/>
                    </a:cubicBezTo>
                    <a:lnTo>
                      <a:pt x="1895" y="215"/>
                    </a:lnTo>
                    <a:cubicBezTo>
                      <a:pt x="1895" y="215"/>
                      <a:pt x="1895" y="215"/>
                      <a:pt x="1896" y="215"/>
                    </a:cubicBezTo>
                    <a:lnTo>
                      <a:pt x="1946" y="223"/>
                    </a:lnTo>
                    <a:lnTo>
                      <a:pt x="1966" y="229"/>
                    </a:lnTo>
                    <a:cubicBezTo>
                      <a:pt x="1969" y="230"/>
                      <a:pt x="1972" y="233"/>
                      <a:pt x="1972" y="236"/>
                    </a:cubicBezTo>
                    <a:lnTo>
                      <a:pt x="1972" y="244"/>
                    </a:lnTo>
                    <a:cubicBezTo>
                      <a:pt x="1972" y="247"/>
                      <a:pt x="1971" y="249"/>
                      <a:pt x="1969" y="251"/>
                    </a:cubicBezTo>
                    <a:cubicBezTo>
                      <a:pt x="1967" y="252"/>
                      <a:pt x="1964" y="253"/>
                      <a:pt x="1962" y="252"/>
                    </a:cubicBezTo>
                    <a:lnTo>
                      <a:pt x="1943" y="247"/>
                    </a:lnTo>
                    <a:lnTo>
                      <a:pt x="1947" y="247"/>
                    </a:lnTo>
                    <a:lnTo>
                      <a:pt x="1933" y="249"/>
                    </a:lnTo>
                    <a:lnTo>
                      <a:pt x="1933" y="234"/>
                    </a:lnTo>
                    <a:lnTo>
                      <a:pt x="1947" y="236"/>
                    </a:lnTo>
                    <a:cubicBezTo>
                      <a:pt x="1950" y="237"/>
                      <a:pt x="1952" y="239"/>
                      <a:pt x="1953" y="242"/>
                    </a:cubicBezTo>
                    <a:cubicBezTo>
                      <a:pt x="1954" y="245"/>
                      <a:pt x="1953" y="248"/>
                      <a:pt x="1951" y="250"/>
                    </a:cubicBezTo>
                    <a:lnTo>
                      <a:pt x="1948" y="253"/>
                    </a:lnTo>
                    <a:lnTo>
                      <a:pt x="1943" y="239"/>
                    </a:lnTo>
                    <a:lnTo>
                      <a:pt x="1977" y="239"/>
                    </a:lnTo>
                    <a:cubicBezTo>
                      <a:pt x="1978" y="239"/>
                      <a:pt x="1979" y="239"/>
                      <a:pt x="1980" y="239"/>
                    </a:cubicBezTo>
                    <a:lnTo>
                      <a:pt x="1988" y="242"/>
                    </a:lnTo>
                    <a:cubicBezTo>
                      <a:pt x="1991" y="243"/>
                      <a:pt x="1993" y="246"/>
                      <a:pt x="1993" y="250"/>
                    </a:cubicBezTo>
                    <a:lnTo>
                      <a:pt x="1993" y="255"/>
                    </a:lnTo>
                    <a:lnTo>
                      <a:pt x="1985" y="247"/>
                    </a:lnTo>
                    <a:lnTo>
                      <a:pt x="2009" y="247"/>
                    </a:lnTo>
                    <a:cubicBezTo>
                      <a:pt x="2013" y="247"/>
                      <a:pt x="2017" y="251"/>
                      <a:pt x="2017" y="255"/>
                    </a:cubicBezTo>
                    <a:lnTo>
                      <a:pt x="2017" y="268"/>
                    </a:lnTo>
                    <a:lnTo>
                      <a:pt x="2003" y="264"/>
                    </a:lnTo>
                    <a:lnTo>
                      <a:pt x="2011" y="253"/>
                    </a:lnTo>
                    <a:cubicBezTo>
                      <a:pt x="2012" y="251"/>
                      <a:pt x="2015" y="250"/>
                      <a:pt x="2017" y="250"/>
                    </a:cubicBezTo>
                    <a:cubicBezTo>
                      <a:pt x="2020" y="250"/>
                      <a:pt x="2022" y="251"/>
                      <a:pt x="2024" y="253"/>
                    </a:cubicBezTo>
                    <a:lnTo>
                      <a:pt x="2029" y="261"/>
                    </a:lnTo>
                    <a:lnTo>
                      <a:pt x="2021" y="258"/>
                    </a:lnTo>
                    <a:lnTo>
                      <a:pt x="2043" y="255"/>
                    </a:lnTo>
                    <a:cubicBezTo>
                      <a:pt x="2044" y="255"/>
                      <a:pt x="2045" y="255"/>
                      <a:pt x="2046" y="255"/>
                    </a:cubicBezTo>
                    <a:lnTo>
                      <a:pt x="2089" y="269"/>
                    </a:lnTo>
                    <a:cubicBezTo>
                      <a:pt x="2092" y="270"/>
                      <a:pt x="2095" y="274"/>
                      <a:pt x="2094" y="278"/>
                    </a:cubicBezTo>
                    <a:cubicBezTo>
                      <a:pt x="2093" y="282"/>
                      <a:pt x="2090" y="284"/>
                      <a:pt x="2086" y="284"/>
                    </a:cubicBezTo>
                    <a:lnTo>
                      <a:pt x="2073" y="284"/>
                    </a:lnTo>
                    <a:lnTo>
                      <a:pt x="2075" y="269"/>
                    </a:lnTo>
                    <a:lnTo>
                      <a:pt x="2099" y="274"/>
                    </a:lnTo>
                    <a:lnTo>
                      <a:pt x="2096" y="274"/>
                    </a:lnTo>
                    <a:lnTo>
                      <a:pt x="2203" y="266"/>
                    </a:lnTo>
                    <a:cubicBezTo>
                      <a:pt x="2203" y="266"/>
                      <a:pt x="2203" y="266"/>
                      <a:pt x="2204" y="266"/>
                    </a:cubicBezTo>
                    <a:lnTo>
                      <a:pt x="2313" y="274"/>
                    </a:lnTo>
                    <a:cubicBezTo>
                      <a:pt x="2313" y="274"/>
                      <a:pt x="2314" y="274"/>
                      <a:pt x="2315" y="274"/>
                    </a:cubicBezTo>
                    <a:lnTo>
                      <a:pt x="2376" y="293"/>
                    </a:lnTo>
                    <a:cubicBezTo>
                      <a:pt x="2376" y="293"/>
                      <a:pt x="2377" y="293"/>
                      <a:pt x="2378" y="294"/>
                    </a:cubicBezTo>
                    <a:lnTo>
                      <a:pt x="2391" y="302"/>
                    </a:lnTo>
                    <a:cubicBezTo>
                      <a:pt x="2393" y="303"/>
                      <a:pt x="2394" y="305"/>
                      <a:pt x="2395" y="308"/>
                    </a:cubicBezTo>
                    <a:cubicBezTo>
                      <a:pt x="2395" y="310"/>
                      <a:pt x="2394" y="313"/>
                      <a:pt x="2392" y="314"/>
                    </a:cubicBezTo>
                    <a:lnTo>
                      <a:pt x="2390" y="317"/>
                    </a:lnTo>
                    <a:lnTo>
                      <a:pt x="2388" y="304"/>
                    </a:lnTo>
                    <a:lnTo>
                      <a:pt x="2393" y="307"/>
                    </a:lnTo>
                    <a:cubicBezTo>
                      <a:pt x="2395" y="308"/>
                      <a:pt x="2396" y="309"/>
                      <a:pt x="2397" y="311"/>
                    </a:cubicBezTo>
                    <a:lnTo>
                      <a:pt x="2400" y="320"/>
                    </a:lnTo>
                    <a:lnTo>
                      <a:pt x="2394" y="314"/>
                    </a:lnTo>
                    <a:lnTo>
                      <a:pt x="2458" y="330"/>
                    </a:lnTo>
                    <a:cubicBezTo>
                      <a:pt x="2459" y="331"/>
                      <a:pt x="2460" y="331"/>
                      <a:pt x="2460" y="331"/>
                    </a:cubicBezTo>
                    <a:lnTo>
                      <a:pt x="2490" y="350"/>
                    </a:lnTo>
                    <a:lnTo>
                      <a:pt x="2487" y="349"/>
                    </a:lnTo>
                    <a:lnTo>
                      <a:pt x="2508" y="354"/>
                    </a:lnTo>
                    <a:cubicBezTo>
                      <a:pt x="2510" y="355"/>
                      <a:pt x="2512" y="356"/>
                      <a:pt x="2513" y="357"/>
                    </a:cubicBezTo>
                    <a:lnTo>
                      <a:pt x="2523" y="371"/>
                    </a:lnTo>
                    <a:cubicBezTo>
                      <a:pt x="2524" y="371"/>
                      <a:pt x="2524" y="372"/>
                      <a:pt x="2524" y="372"/>
                    </a:cubicBezTo>
                    <a:lnTo>
                      <a:pt x="2527" y="377"/>
                    </a:lnTo>
                    <a:cubicBezTo>
                      <a:pt x="2528" y="380"/>
                      <a:pt x="2528" y="383"/>
                      <a:pt x="2527" y="385"/>
                    </a:cubicBezTo>
                    <a:cubicBezTo>
                      <a:pt x="2525" y="388"/>
                      <a:pt x="2523" y="389"/>
                      <a:pt x="2520" y="389"/>
                    </a:cubicBezTo>
                    <a:lnTo>
                      <a:pt x="2517" y="389"/>
                    </a:lnTo>
                    <a:lnTo>
                      <a:pt x="2509" y="389"/>
                    </a:lnTo>
                    <a:cubicBezTo>
                      <a:pt x="2498" y="389"/>
                      <a:pt x="2498" y="373"/>
                      <a:pt x="2509" y="373"/>
                    </a:cubicBezTo>
                    <a:lnTo>
                      <a:pt x="2517" y="373"/>
                    </a:lnTo>
                    <a:lnTo>
                      <a:pt x="2520" y="373"/>
                    </a:lnTo>
                    <a:lnTo>
                      <a:pt x="2512" y="384"/>
                    </a:lnTo>
                    <a:lnTo>
                      <a:pt x="2507" y="367"/>
                    </a:lnTo>
                    <a:lnTo>
                      <a:pt x="2510" y="372"/>
                    </a:lnTo>
                    <a:lnTo>
                      <a:pt x="2479" y="353"/>
                    </a:lnTo>
                    <a:cubicBezTo>
                      <a:pt x="2476" y="352"/>
                      <a:pt x="2475" y="349"/>
                      <a:pt x="2475" y="347"/>
                    </a:cubicBezTo>
                    <a:cubicBezTo>
                      <a:pt x="2474" y="344"/>
                      <a:pt x="2475" y="342"/>
                      <a:pt x="2477" y="340"/>
                    </a:cubicBezTo>
                    <a:lnTo>
                      <a:pt x="2493" y="327"/>
                    </a:lnTo>
                    <a:cubicBezTo>
                      <a:pt x="2495" y="326"/>
                      <a:pt x="2496" y="325"/>
                      <a:pt x="2498" y="325"/>
                    </a:cubicBezTo>
                    <a:lnTo>
                      <a:pt x="2543" y="322"/>
                    </a:lnTo>
                    <a:cubicBezTo>
                      <a:pt x="2544" y="322"/>
                      <a:pt x="2545" y="322"/>
                      <a:pt x="2546" y="322"/>
                    </a:cubicBezTo>
                    <a:lnTo>
                      <a:pt x="2573" y="330"/>
                    </a:lnTo>
                    <a:lnTo>
                      <a:pt x="2571" y="330"/>
                    </a:lnTo>
                    <a:lnTo>
                      <a:pt x="2650" y="333"/>
                    </a:lnTo>
                    <a:lnTo>
                      <a:pt x="2645" y="335"/>
                    </a:lnTo>
                    <a:lnTo>
                      <a:pt x="2658" y="324"/>
                    </a:lnTo>
                    <a:cubicBezTo>
                      <a:pt x="2660" y="322"/>
                      <a:pt x="2663" y="322"/>
                      <a:pt x="2666" y="322"/>
                    </a:cubicBezTo>
                    <a:lnTo>
                      <a:pt x="2695" y="330"/>
                    </a:lnTo>
                    <a:cubicBezTo>
                      <a:pt x="2696" y="331"/>
                      <a:pt x="2696" y="331"/>
                      <a:pt x="2697" y="331"/>
                    </a:cubicBezTo>
                    <a:lnTo>
                      <a:pt x="2718" y="345"/>
                    </a:lnTo>
                    <a:lnTo>
                      <a:pt x="2715" y="344"/>
                    </a:lnTo>
                    <a:lnTo>
                      <a:pt x="2761" y="352"/>
                    </a:lnTo>
                    <a:cubicBezTo>
                      <a:pt x="2761" y="352"/>
                      <a:pt x="2762" y="352"/>
                      <a:pt x="2763" y="352"/>
                    </a:cubicBezTo>
                    <a:lnTo>
                      <a:pt x="2786" y="363"/>
                    </a:lnTo>
                    <a:lnTo>
                      <a:pt x="2784" y="362"/>
                    </a:lnTo>
                    <a:lnTo>
                      <a:pt x="2821" y="365"/>
                    </a:lnTo>
                    <a:lnTo>
                      <a:pt x="2817" y="380"/>
                    </a:lnTo>
                    <a:lnTo>
                      <a:pt x="2806" y="375"/>
                    </a:lnTo>
                    <a:cubicBezTo>
                      <a:pt x="2803" y="373"/>
                      <a:pt x="2801" y="369"/>
                      <a:pt x="2802" y="365"/>
                    </a:cubicBezTo>
                    <a:cubicBezTo>
                      <a:pt x="2804" y="361"/>
                      <a:pt x="2808" y="359"/>
                      <a:pt x="2812" y="360"/>
                    </a:cubicBezTo>
                    <a:lnTo>
                      <a:pt x="2822" y="363"/>
                    </a:lnTo>
                    <a:lnTo>
                      <a:pt x="2813" y="372"/>
                    </a:lnTo>
                    <a:lnTo>
                      <a:pt x="2810" y="362"/>
                    </a:lnTo>
                    <a:lnTo>
                      <a:pt x="2814" y="367"/>
                    </a:lnTo>
                    <a:lnTo>
                      <a:pt x="2793" y="356"/>
                    </a:lnTo>
                    <a:lnTo>
                      <a:pt x="2794" y="356"/>
                    </a:lnTo>
                    <a:lnTo>
                      <a:pt x="2762" y="346"/>
                    </a:lnTo>
                    <a:lnTo>
                      <a:pt x="2750" y="343"/>
                    </a:lnTo>
                    <a:cubicBezTo>
                      <a:pt x="2747" y="343"/>
                      <a:pt x="2745" y="341"/>
                      <a:pt x="2744" y="339"/>
                    </a:cubicBezTo>
                    <a:cubicBezTo>
                      <a:pt x="2743" y="337"/>
                      <a:pt x="2743" y="334"/>
                      <a:pt x="2744" y="332"/>
                    </a:cubicBezTo>
                    <a:lnTo>
                      <a:pt x="2747" y="327"/>
                    </a:lnTo>
                    <a:lnTo>
                      <a:pt x="2749" y="336"/>
                    </a:lnTo>
                    <a:lnTo>
                      <a:pt x="2730" y="320"/>
                    </a:lnTo>
                    <a:lnTo>
                      <a:pt x="2735" y="322"/>
                    </a:lnTo>
                    <a:lnTo>
                      <a:pt x="2727" y="322"/>
                    </a:lnTo>
                    <a:cubicBezTo>
                      <a:pt x="2724" y="322"/>
                      <a:pt x="2721" y="320"/>
                      <a:pt x="2720" y="317"/>
                    </a:cubicBezTo>
                    <a:cubicBezTo>
                      <a:pt x="2719" y="314"/>
                      <a:pt x="2719" y="311"/>
                      <a:pt x="2722" y="308"/>
                    </a:cubicBezTo>
                    <a:lnTo>
                      <a:pt x="2724" y="306"/>
                    </a:lnTo>
                    <a:cubicBezTo>
                      <a:pt x="2726" y="304"/>
                      <a:pt x="2728" y="303"/>
                      <a:pt x="2731" y="303"/>
                    </a:cubicBezTo>
                    <a:lnTo>
                      <a:pt x="2811" y="311"/>
                    </a:lnTo>
                    <a:cubicBezTo>
                      <a:pt x="2811" y="311"/>
                      <a:pt x="2812" y="312"/>
                      <a:pt x="2813" y="312"/>
                    </a:cubicBezTo>
                    <a:lnTo>
                      <a:pt x="2842" y="323"/>
                    </a:lnTo>
                    <a:lnTo>
                      <a:pt x="2833" y="324"/>
                    </a:lnTo>
                    <a:lnTo>
                      <a:pt x="2836" y="322"/>
                    </a:lnTo>
                    <a:lnTo>
                      <a:pt x="2839" y="335"/>
                    </a:lnTo>
                    <a:lnTo>
                      <a:pt x="2825" y="329"/>
                    </a:lnTo>
                    <a:cubicBezTo>
                      <a:pt x="2823" y="328"/>
                      <a:pt x="2821" y="326"/>
                      <a:pt x="2820" y="322"/>
                    </a:cubicBezTo>
                    <a:cubicBezTo>
                      <a:pt x="2820" y="319"/>
                      <a:pt x="2822" y="316"/>
                      <a:pt x="2825" y="315"/>
                    </a:cubicBezTo>
                    <a:lnTo>
                      <a:pt x="2830" y="312"/>
                    </a:lnTo>
                    <a:cubicBezTo>
                      <a:pt x="2831" y="312"/>
                      <a:pt x="2833" y="311"/>
                      <a:pt x="2834" y="311"/>
                    </a:cubicBezTo>
                    <a:lnTo>
                      <a:pt x="2924" y="314"/>
                    </a:lnTo>
                    <a:cubicBezTo>
                      <a:pt x="2925" y="314"/>
                      <a:pt x="2926" y="314"/>
                      <a:pt x="2927" y="315"/>
                    </a:cubicBezTo>
                    <a:lnTo>
                      <a:pt x="2962" y="328"/>
                    </a:lnTo>
                    <a:lnTo>
                      <a:pt x="2960" y="328"/>
                    </a:lnTo>
                    <a:lnTo>
                      <a:pt x="3042" y="338"/>
                    </a:lnTo>
                    <a:lnTo>
                      <a:pt x="3061" y="341"/>
                    </a:lnTo>
                    <a:cubicBezTo>
                      <a:pt x="3065" y="342"/>
                      <a:pt x="3068" y="345"/>
                      <a:pt x="3068" y="349"/>
                    </a:cubicBezTo>
                    <a:cubicBezTo>
                      <a:pt x="3068" y="354"/>
                      <a:pt x="3064" y="357"/>
                      <a:pt x="3060" y="357"/>
                    </a:cubicBezTo>
                    <a:lnTo>
                      <a:pt x="3049" y="357"/>
                    </a:lnTo>
                    <a:lnTo>
                      <a:pt x="3050" y="341"/>
                    </a:lnTo>
                    <a:lnTo>
                      <a:pt x="3072" y="344"/>
                    </a:lnTo>
                    <a:lnTo>
                      <a:pt x="3112" y="355"/>
                    </a:lnTo>
                    <a:cubicBezTo>
                      <a:pt x="3113" y="355"/>
                      <a:pt x="3114" y="355"/>
                      <a:pt x="3115" y="355"/>
                    </a:cubicBezTo>
                    <a:lnTo>
                      <a:pt x="3149" y="377"/>
                    </a:lnTo>
                    <a:lnTo>
                      <a:pt x="3184" y="398"/>
                    </a:lnTo>
                    <a:lnTo>
                      <a:pt x="3214" y="420"/>
                    </a:lnTo>
                    <a:lnTo>
                      <a:pt x="3245" y="441"/>
                    </a:lnTo>
                    <a:lnTo>
                      <a:pt x="3280" y="463"/>
                    </a:lnTo>
                    <a:lnTo>
                      <a:pt x="3309" y="484"/>
                    </a:lnTo>
                    <a:lnTo>
                      <a:pt x="3343" y="506"/>
                    </a:lnTo>
                    <a:lnTo>
                      <a:pt x="3374" y="530"/>
                    </a:lnTo>
                    <a:lnTo>
                      <a:pt x="3363" y="543"/>
                    </a:lnTo>
                    <a:lnTo>
                      <a:pt x="3335" y="519"/>
                    </a:lnTo>
                    <a:lnTo>
                      <a:pt x="3300" y="497"/>
                    </a:lnTo>
                    <a:lnTo>
                      <a:pt x="3271" y="476"/>
                    </a:lnTo>
                    <a:lnTo>
                      <a:pt x="3236" y="455"/>
                    </a:lnTo>
                    <a:lnTo>
                      <a:pt x="3204" y="433"/>
                    </a:lnTo>
                    <a:lnTo>
                      <a:pt x="3175" y="412"/>
                    </a:lnTo>
                    <a:lnTo>
                      <a:pt x="3141" y="391"/>
                    </a:lnTo>
                    <a:lnTo>
                      <a:pt x="3106" y="369"/>
                    </a:lnTo>
                    <a:lnTo>
                      <a:pt x="3108" y="370"/>
                    </a:lnTo>
                    <a:lnTo>
                      <a:pt x="3070" y="359"/>
                    </a:lnTo>
                    <a:lnTo>
                      <a:pt x="3048" y="357"/>
                    </a:lnTo>
                    <a:cubicBezTo>
                      <a:pt x="3044" y="356"/>
                      <a:pt x="3041" y="353"/>
                      <a:pt x="3041" y="348"/>
                    </a:cubicBezTo>
                    <a:cubicBezTo>
                      <a:pt x="3041" y="344"/>
                      <a:pt x="3045" y="341"/>
                      <a:pt x="3049" y="341"/>
                    </a:cubicBezTo>
                    <a:lnTo>
                      <a:pt x="3060" y="341"/>
                    </a:lnTo>
                    <a:lnTo>
                      <a:pt x="3059" y="357"/>
                    </a:lnTo>
                    <a:lnTo>
                      <a:pt x="3040" y="354"/>
                    </a:lnTo>
                    <a:lnTo>
                      <a:pt x="2958" y="343"/>
                    </a:lnTo>
                    <a:cubicBezTo>
                      <a:pt x="2957" y="343"/>
                      <a:pt x="2956" y="343"/>
                      <a:pt x="2956" y="343"/>
                    </a:cubicBezTo>
                    <a:lnTo>
                      <a:pt x="2921" y="330"/>
                    </a:lnTo>
                    <a:lnTo>
                      <a:pt x="2924" y="330"/>
                    </a:lnTo>
                    <a:lnTo>
                      <a:pt x="2833" y="327"/>
                    </a:lnTo>
                    <a:lnTo>
                      <a:pt x="2837" y="327"/>
                    </a:lnTo>
                    <a:lnTo>
                      <a:pt x="2832" y="329"/>
                    </a:lnTo>
                    <a:lnTo>
                      <a:pt x="2831" y="315"/>
                    </a:lnTo>
                    <a:lnTo>
                      <a:pt x="2845" y="320"/>
                    </a:lnTo>
                    <a:cubicBezTo>
                      <a:pt x="2847" y="321"/>
                      <a:pt x="2849" y="323"/>
                      <a:pt x="2850" y="326"/>
                    </a:cubicBezTo>
                    <a:cubicBezTo>
                      <a:pt x="2850" y="328"/>
                      <a:pt x="2849" y="331"/>
                      <a:pt x="2847" y="333"/>
                    </a:cubicBezTo>
                    <a:lnTo>
                      <a:pt x="2845" y="336"/>
                    </a:lnTo>
                    <a:cubicBezTo>
                      <a:pt x="2843" y="338"/>
                      <a:pt x="2839" y="339"/>
                      <a:pt x="2836" y="338"/>
                    </a:cubicBezTo>
                    <a:lnTo>
                      <a:pt x="2807" y="327"/>
                    </a:lnTo>
                    <a:lnTo>
                      <a:pt x="2809" y="327"/>
                    </a:lnTo>
                    <a:lnTo>
                      <a:pt x="2729" y="319"/>
                    </a:lnTo>
                    <a:lnTo>
                      <a:pt x="2736" y="317"/>
                    </a:lnTo>
                    <a:lnTo>
                      <a:pt x="2733" y="320"/>
                    </a:lnTo>
                    <a:lnTo>
                      <a:pt x="2727" y="306"/>
                    </a:lnTo>
                    <a:lnTo>
                      <a:pt x="2735" y="306"/>
                    </a:lnTo>
                    <a:cubicBezTo>
                      <a:pt x="2737" y="306"/>
                      <a:pt x="2739" y="307"/>
                      <a:pt x="2741" y="308"/>
                    </a:cubicBezTo>
                    <a:lnTo>
                      <a:pt x="2759" y="324"/>
                    </a:lnTo>
                    <a:cubicBezTo>
                      <a:pt x="2762" y="326"/>
                      <a:pt x="2763" y="330"/>
                      <a:pt x="2761" y="334"/>
                    </a:cubicBezTo>
                    <a:lnTo>
                      <a:pt x="2758" y="339"/>
                    </a:lnTo>
                    <a:lnTo>
                      <a:pt x="2753" y="328"/>
                    </a:lnTo>
                    <a:lnTo>
                      <a:pt x="2767" y="331"/>
                    </a:lnTo>
                    <a:lnTo>
                      <a:pt x="2799" y="341"/>
                    </a:lnTo>
                    <a:cubicBezTo>
                      <a:pt x="2799" y="341"/>
                      <a:pt x="2800" y="342"/>
                      <a:pt x="2800" y="342"/>
                    </a:cubicBezTo>
                    <a:lnTo>
                      <a:pt x="2821" y="352"/>
                    </a:lnTo>
                    <a:cubicBezTo>
                      <a:pt x="2823" y="353"/>
                      <a:pt x="2825" y="355"/>
                      <a:pt x="2826" y="358"/>
                    </a:cubicBezTo>
                    <a:lnTo>
                      <a:pt x="2828" y="368"/>
                    </a:lnTo>
                    <a:cubicBezTo>
                      <a:pt x="2829" y="371"/>
                      <a:pt x="2828" y="374"/>
                      <a:pt x="2826" y="376"/>
                    </a:cubicBezTo>
                    <a:cubicBezTo>
                      <a:pt x="2824" y="378"/>
                      <a:pt x="2821" y="379"/>
                      <a:pt x="2818" y="378"/>
                    </a:cubicBezTo>
                    <a:lnTo>
                      <a:pt x="2808" y="375"/>
                    </a:lnTo>
                    <a:lnTo>
                      <a:pt x="2813" y="360"/>
                    </a:lnTo>
                    <a:lnTo>
                      <a:pt x="2824" y="366"/>
                    </a:lnTo>
                    <a:cubicBezTo>
                      <a:pt x="2827" y="368"/>
                      <a:pt x="2829" y="371"/>
                      <a:pt x="2828" y="375"/>
                    </a:cubicBezTo>
                    <a:cubicBezTo>
                      <a:pt x="2827" y="379"/>
                      <a:pt x="2824" y="381"/>
                      <a:pt x="2820" y="381"/>
                    </a:cubicBezTo>
                    <a:lnTo>
                      <a:pt x="2783" y="378"/>
                    </a:lnTo>
                    <a:cubicBezTo>
                      <a:pt x="2782" y="378"/>
                      <a:pt x="2781" y="378"/>
                      <a:pt x="2780" y="378"/>
                    </a:cubicBezTo>
                    <a:lnTo>
                      <a:pt x="2756" y="367"/>
                    </a:lnTo>
                    <a:lnTo>
                      <a:pt x="2758" y="367"/>
                    </a:lnTo>
                    <a:lnTo>
                      <a:pt x="2713" y="359"/>
                    </a:lnTo>
                    <a:cubicBezTo>
                      <a:pt x="2712" y="359"/>
                      <a:pt x="2711" y="359"/>
                      <a:pt x="2710" y="358"/>
                    </a:cubicBezTo>
                    <a:lnTo>
                      <a:pt x="2688" y="345"/>
                    </a:lnTo>
                    <a:lnTo>
                      <a:pt x="2691" y="346"/>
                    </a:lnTo>
                    <a:lnTo>
                      <a:pt x="2661" y="338"/>
                    </a:lnTo>
                    <a:lnTo>
                      <a:pt x="2669" y="336"/>
                    </a:lnTo>
                    <a:lnTo>
                      <a:pt x="2655" y="347"/>
                    </a:lnTo>
                    <a:cubicBezTo>
                      <a:pt x="2654" y="348"/>
                      <a:pt x="2652" y="349"/>
                      <a:pt x="2650" y="349"/>
                    </a:cubicBezTo>
                    <a:lnTo>
                      <a:pt x="2570" y="346"/>
                    </a:lnTo>
                    <a:cubicBezTo>
                      <a:pt x="2569" y="346"/>
                      <a:pt x="2569" y="346"/>
                      <a:pt x="2568" y="346"/>
                    </a:cubicBezTo>
                    <a:lnTo>
                      <a:pt x="2541" y="338"/>
                    </a:lnTo>
                    <a:lnTo>
                      <a:pt x="2544" y="338"/>
                    </a:lnTo>
                    <a:lnTo>
                      <a:pt x="2499" y="341"/>
                    </a:lnTo>
                    <a:lnTo>
                      <a:pt x="2504" y="339"/>
                    </a:lnTo>
                    <a:lnTo>
                      <a:pt x="2488" y="352"/>
                    </a:lnTo>
                    <a:lnTo>
                      <a:pt x="2487" y="339"/>
                    </a:lnTo>
                    <a:lnTo>
                      <a:pt x="2519" y="358"/>
                    </a:lnTo>
                    <a:cubicBezTo>
                      <a:pt x="2520" y="359"/>
                      <a:pt x="2521" y="361"/>
                      <a:pt x="2522" y="362"/>
                    </a:cubicBezTo>
                    <a:lnTo>
                      <a:pt x="2527" y="379"/>
                    </a:lnTo>
                    <a:cubicBezTo>
                      <a:pt x="2528" y="381"/>
                      <a:pt x="2528" y="384"/>
                      <a:pt x="2526" y="386"/>
                    </a:cubicBezTo>
                    <a:cubicBezTo>
                      <a:pt x="2525" y="388"/>
                      <a:pt x="2522" y="389"/>
                      <a:pt x="2520" y="389"/>
                    </a:cubicBezTo>
                    <a:lnTo>
                      <a:pt x="2517" y="389"/>
                    </a:lnTo>
                    <a:lnTo>
                      <a:pt x="2509" y="389"/>
                    </a:lnTo>
                    <a:lnTo>
                      <a:pt x="2509" y="373"/>
                    </a:lnTo>
                    <a:lnTo>
                      <a:pt x="2517" y="373"/>
                    </a:lnTo>
                    <a:lnTo>
                      <a:pt x="2520" y="373"/>
                    </a:lnTo>
                    <a:lnTo>
                      <a:pt x="2513" y="385"/>
                    </a:lnTo>
                    <a:lnTo>
                      <a:pt x="2510" y="379"/>
                    </a:lnTo>
                    <a:lnTo>
                      <a:pt x="2511" y="381"/>
                    </a:lnTo>
                    <a:lnTo>
                      <a:pt x="2500" y="367"/>
                    </a:lnTo>
                    <a:lnTo>
                      <a:pt x="2505" y="370"/>
                    </a:lnTo>
                    <a:lnTo>
                      <a:pt x="2483" y="365"/>
                    </a:lnTo>
                    <a:cubicBezTo>
                      <a:pt x="2482" y="364"/>
                      <a:pt x="2482" y="364"/>
                      <a:pt x="2481" y="364"/>
                    </a:cubicBezTo>
                    <a:lnTo>
                      <a:pt x="2452" y="345"/>
                    </a:lnTo>
                    <a:lnTo>
                      <a:pt x="2454" y="346"/>
                    </a:lnTo>
                    <a:lnTo>
                      <a:pt x="2390" y="330"/>
                    </a:lnTo>
                    <a:cubicBezTo>
                      <a:pt x="2388" y="329"/>
                      <a:pt x="2385" y="327"/>
                      <a:pt x="2385" y="325"/>
                    </a:cubicBezTo>
                    <a:lnTo>
                      <a:pt x="2382" y="317"/>
                    </a:lnTo>
                    <a:lnTo>
                      <a:pt x="2386" y="321"/>
                    </a:lnTo>
                    <a:lnTo>
                      <a:pt x="2381" y="318"/>
                    </a:lnTo>
                    <a:cubicBezTo>
                      <a:pt x="2378" y="317"/>
                      <a:pt x="2377" y="315"/>
                      <a:pt x="2376" y="313"/>
                    </a:cubicBezTo>
                    <a:cubicBezTo>
                      <a:pt x="2376" y="310"/>
                      <a:pt x="2377" y="308"/>
                      <a:pt x="2378" y="306"/>
                    </a:cubicBezTo>
                    <a:lnTo>
                      <a:pt x="2381" y="303"/>
                    </a:lnTo>
                    <a:lnTo>
                      <a:pt x="2383" y="316"/>
                    </a:lnTo>
                    <a:lnTo>
                      <a:pt x="2369" y="307"/>
                    </a:lnTo>
                    <a:lnTo>
                      <a:pt x="2371" y="308"/>
                    </a:lnTo>
                    <a:lnTo>
                      <a:pt x="2310" y="290"/>
                    </a:lnTo>
                    <a:lnTo>
                      <a:pt x="2312" y="290"/>
                    </a:lnTo>
                    <a:lnTo>
                      <a:pt x="2203" y="282"/>
                    </a:lnTo>
                    <a:lnTo>
                      <a:pt x="2204" y="282"/>
                    </a:lnTo>
                    <a:lnTo>
                      <a:pt x="2097" y="290"/>
                    </a:lnTo>
                    <a:cubicBezTo>
                      <a:pt x="2097" y="290"/>
                      <a:pt x="2096" y="290"/>
                      <a:pt x="2095" y="290"/>
                    </a:cubicBezTo>
                    <a:lnTo>
                      <a:pt x="2071" y="284"/>
                    </a:lnTo>
                    <a:cubicBezTo>
                      <a:pt x="2067" y="283"/>
                      <a:pt x="2064" y="280"/>
                      <a:pt x="2065" y="276"/>
                    </a:cubicBezTo>
                    <a:cubicBezTo>
                      <a:pt x="2065" y="272"/>
                      <a:pt x="2069" y="268"/>
                      <a:pt x="2073" y="268"/>
                    </a:cubicBezTo>
                    <a:lnTo>
                      <a:pt x="2086" y="268"/>
                    </a:lnTo>
                    <a:lnTo>
                      <a:pt x="2084" y="284"/>
                    </a:lnTo>
                    <a:lnTo>
                      <a:pt x="2041" y="271"/>
                    </a:lnTo>
                    <a:lnTo>
                      <a:pt x="2045" y="271"/>
                    </a:lnTo>
                    <a:lnTo>
                      <a:pt x="2023" y="274"/>
                    </a:lnTo>
                    <a:cubicBezTo>
                      <a:pt x="2020" y="274"/>
                      <a:pt x="2017" y="273"/>
                      <a:pt x="2016" y="270"/>
                    </a:cubicBezTo>
                    <a:lnTo>
                      <a:pt x="2010" y="262"/>
                    </a:lnTo>
                    <a:lnTo>
                      <a:pt x="2023" y="263"/>
                    </a:lnTo>
                    <a:lnTo>
                      <a:pt x="2015" y="273"/>
                    </a:lnTo>
                    <a:cubicBezTo>
                      <a:pt x="2013" y="276"/>
                      <a:pt x="2010" y="277"/>
                      <a:pt x="2007" y="276"/>
                    </a:cubicBezTo>
                    <a:cubicBezTo>
                      <a:pt x="2003" y="275"/>
                      <a:pt x="2001" y="272"/>
                      <a:pt x="2001" y="268"/>
                    </a:cubicBezTo>
                    <a:lnTo>
                      <a:pt x="2001" y="255"/>
                    </a:lnTo>
                    <a:lnTo>
                      <a:pt x="2009" y="263"/>
                    </a:lnTo>
                    <a:lnTo>
                      <a:pt x="1985" y="263"/>
                    </a:lnTo>
                    <a:cubicBezTo>
                      <a:pt x="1981" y="263"/>
                      <a:pt x="1977" y="259"/>
                      <a:pt x="1977" y="255"/>
                    </a:cubicBezTo>
                    <a:lnTo>
                      <a:pt x="1977" y="250"/>
                    </a:lnTo>
                    <a:lnTo>
                      <a:pt x="1983" y="257"/>
                    </a:lnTo>
                    <a:lnTo>
                      <a:pt x="1975" y="255"/>
                    </a:lnTo>
                    <a:lnTo>
                      <a:pt x="1977" y="255"/>
                    </a:lnTo>
                    <a:lnTo>
                      <a:pt x="1943" y="255"/>
                    </a:lnTo>
                    <a:cubicBezTo>
                      <a:pt x="1939" y="255"/>
                      <a:pt x="1936" y="253"/>
                      <a:pt x="1935" y="250"/>
                    </a:cubicBezTo>
                    <a:cubicBezTo>
                      <a:pt x="1934" y="247"/>
                      <a:pt x="1935" y="244"/>
                      <a:pt x="1937" y="241"/>
                    </a:cubicBezTo>
                    <a:lnTo>
                      <a:pt x="1940" y="239"/>
                    </a:lnTo>
                    <a:lnTo>
                      <a:pt x="1944" y="252"/>
                    </a:lnTo>
                    <a:lnTo>
                      <a:pt x="1930" y="249"/>
                    </a:lnTo>
                    <a:cubicBezTo>
                      <a:pt x="1927" y="249"/>
                      <a:pt x="1924" y="245"/>
                      <a:pt x="1924" y="242"/>
                    </a:cubicBezTo>
                    <a:cubicBezTo>
                      <a:pt x="1924" y="238"/>
                      <a:pt x="1927" y="235"/>
                      <a:pt x="1930" y="234"/>
                    </a:cubicBezTo>
                    <a:lnTo>
                      <a:pt x="1944" y="231"/>
                    </a:lnTo>
                    <a:cubicBezTo>
                      <a:pt x="1945" y="231"/>
                      <a:pt x="1946" y="231"/>
                      <a:pt x="1947" y="231"/>
                    </a:cubicBezTo>
                    <a:lnTo>
                      <a:pt x="1966" y="237"/>
                    </a:lnTo>
                    <a:lnTo>
                      <a:pt x="1956" y="244"/>
                    </a:lnTo>
                    <a:lnTo>
                      <a:pt x="1956" y="236"/>
                    </a:lnTo>
                    <a:lnTo>
                      <a:pt x="1962" y="244"/>
                    </a:lnTo>
                    <a:lnTo>
                      <a:pt x="1944" y="239"/>
                    </a:lnTo>
                    <a:lnTo>
                      <a:pt x="1893" y="231"/>
                    </a:lnTo>
                    <a:lnTo>
                      <a:pt x="1895" y="231"/>
                    </a:lnTo>
                    <a:lnTo>
                      <a:pt x="1849" y="231"/>
                    </a:lnTo>
                    <a:lnTo>
                      <a:pt x="1857" y="224"/>
                    </a:lnTo>
                    <a:lnTo>
                      <a:pt x="1855" y="243"/>
                    </a:lnTo>
                    <a:cubicBezTo>
                      <a:pt x="1854" y="246"/>
                      <a:pt x="1852" y="248"/>
                      <a:pt x="1849" y="249"/>
                    </a:cubicBezTo>
                    <a:lnTo>
                      <a:pt x="1833" y="255"/>
                    </a:lnTo>
                    <a:cubicBezTo>
                      <a:pt x="1833" y="255"/>
                      <a:pt x="1832" y="255"/>
                      <a:pt x="1831" y="255"/>
                    </a:cubicBezTo>
                    <a:lnTo>
                      <a:pt x="1817" y="255"/>
                    </a:lnTo>
                    <a:cubicBezTo>
                      <a:pt x="1813" y="255"/>
                      <a:pt x="1809" y="251"/>
                      <a:pt x="1809" y="247"/>
                    </a:cubicBezTo>
                    <a:lnTo>
                      <a:pt x="1809" y="242"/>
                    </a:lnTo>
                    <a:lnTo>
                      <a:pt x="1815" y="249"/>
                    </a:lnTo>
                    <a:lnTo>
                      <a:pt x="1799" y="244"/>
                    </a:lnTo>
                    <a:cubicBezTo>
                      <a:pt x="1795" y="243"/>
                      <a:pt x="1793" y="239"/>
                      <a:pt x="1794" y="235"/>
                    </a:cubicBezTo>
                    <a:cubicBezTo>
                      <a:pt x="1794" y="231"/>
                      <a:pt x="1798" y="228"/>
                      <a:pt x="1802" y="228"/>
                    </a:cubicBezTo>
                    <a:lnTo>
                      <a:pt x="1831" y="228"/>
                    </a:lnTo>
                    <a:lnTo>
                      <a:pt x="1827" y="243"/>
                    </a:lnTo>
                    <a:lnTo>
                      <a:pt x="1806" y="233"/>
                    </a:lnTo>
                    <a:cubicBezTo>
                      <a:pt x="1802" y="231"/>
                      <a:pt x="1801" y="226"/>
                      <a:pt x="1802" y="223"/>
                    </a:cubicBezTo>
                    <a:cubicBezTo>
                      <a:pt x="1804" y="219"/>
                      <a:pt x="1808" y="217"/>
                      <a:pt x="1812" y="218"/>
                    </a:cubicBezTo>
                    <a:lnTo>
                      <a:pt x="1830" y="223"/>
                    </a:lnTo>
                    <a:lnTo>
                      <a:pt x="1826" y="223"/>
                    </a:lnTo>
                    <a:lnTo>
                      <a:pt x="1834" y="221"/>
                    </a:lnTo>
                    <a:cubicBezTo>
                      <a:pt x="1837" y="219"/>
                      <a:pt x="1841" y="221"/>
                      <a:pt x="1843" y="224"/>
                    </a:cubicBezTo>
                    <a:cubicBezTo>
                      <a:pt x="1845" y="227"/>
                      <a:pt x="1844" y="231"/>
                      <a:pt x="1842" y="234"/>
                    </a:cubicBezTo>
                    <a:lnTo>
                      <a:pt x="1836" y="239"/>
                    </a:lnTo>
                    <a:lnTo>
                      <a:pt x="1836" y="227"/>
                    </a:lnTo>
                    <a:lnTo>
                      <a:pt x="1846" y="235"/>
                    </a:lnTo>
                    <a:lnTo>
                      <a:pt x="1834" y="241"/>
                    </a:lnTo>
                    <a:lnTo>
                      <a:pt x="1836" y="222"/>
                    </a:lnTo>
                    <a:lnTo>
                      <a:pt x="1844" y="231"/>
                    </a:lnTo>
                    <a:lnTo>
                      <a:pt x="1804" y="231"/>
                    </a:lnTo>
                    <a:lnTo>
                      <a:pt x="1806" y="231"/>
                    </a:lnTo>
                    <a:lnTo>
                      <a:pt x="1779" y="236"/>
                    </a:lnTo>
                    <a:cubicBezTo>
                      <a:pt x="1778" y="236"/>
                      <a:pt x="1777" y="236"/>
                      <a:pt x="1775" y="236"/>
                    </a:cubicBezTo>
                    <a:lnTo>
                      <a:pt x="1757" y="231"/>
                    </a:lnTo>
                    <a:cubicBezTo>
                      <a:pt x="1753" y="229"/>
                      <a:pt x="1750" y="225"/>
                      <a:pt x="1751" y="221"/>
                    </a:cubicBezTo>
                    <a:cubicBezTo>
                      <a:pt x="1752" y="217"/>
                      <a:pt x="1756" y="214"/>
                      <a:pt x="1760" y="215"/>
                    </a:cubicBezTo>
                    <a:lnTo>
                      <a:pt x="1776" y="218"/>
                    </a:lnTo>
                    <a:lnTo>
                      <a:pt x="1767" y="226"/>
                    </a:lnTo>
                    <a:lnTo>
                      <a:pt x="1767" y="218"/>
                    </a:lnTo>
                    <a:cubicBezTo>
                      <a:pt x="1767" y="215"/>
                      <a:pt x="1768" y="213"/>
                      <a:pt x="1769" y="212"/>
                    </a:cubicBezTo>
                    <a:cubicBezTo>
                      <a:pt x="1771" y="210"/>
                      <a:pt x="1773" y="209"/>
                      <a:pt x="1775" y="210"/>
                    </a:cubicBezTo>
                    <a:lnTo>
                      <a:pt x="1839" y="212"/>
                    </a:lnTo>
                    <a:lnTo>
                      <a:pt x="1838" y="228"/>
                    </a:lnTo>
                    <a:lnTo>
                      <a:pt x="1615" y="207"/>
                    </a:lnTo>
                    <a:lnTo>
                      <a:pt x="1619" y="191"/>
                    </a:lnTo>
                    <a:lnTo>
                      <a:pt x="1648" y="205"/>
                    </a:lnTo>
                    <a:cubicBezTo>
                      <a:pt x="1651" y="206"/>
                      <a:pt x="1653" y="210"/>
                      <a:pt x="1652" y="214"/>
                    </a:cubicBezTo>
                    <a:cubicBezTo>
                      <a:pt x="1652" y="217"/>
                      <a:pt x="1649" y="220"/>
                      <a:pt x="1645" y="220"/>
                    </a:cubicBezTo>
                    <a:lnTo>
                      <a:pt x="1600" y="223"/>
                    </a:lnTo>
                    <a:lnTo>
                      <a:pt x="1607" y="213"/>
                    </a:lnTo>
                    <a:lnTo>
                      <a:pt x="1610" y="224"/>
                    </a:lnTo>
                    <a:lnTo>
                      <a:pt x="1603" y="218"/>
                    </a:lnTo>
                    <a:lnTo>
                      <a:pt x="1619" y="220"/>
                    </a:lnTo>
                    <a:lnTo>
                      <a:pt x="1617" y="220"/>
                    </a:lnTo>
                    <a:lnTo>
                      <a:pt x="1638" y="218"/>
                    </a:lnTo>
                    <a:cubicBezTo>
                      <a:pt x="1642" y="217"/>
                      <a:pt x="1645" y="219"/>
                      <a:pt x="1646" y="222"/>
                    </a:cubicBezTo>
                    <a:cubicBezTo>
                      <a:pt x="1648" y="225"/>
                      <a:pt x="1647" y="229"/>
                      <a:pt x="1645" y="231"/>
                    </a:cubicBezTo>
                    <a:lnTo>
                      <a:pt x="1634" y="242"/>
                    </a:lnTo>
                    <a:lnTo>
                      <a:pt x="1631" y="229"/>
                    </a:lnTo>
                    <a:lnTo>
                      <a:pt x="1641" y="231"/>
                    </a:lnTo>
                    <a:cubicBezTo>
                      <a:pt x="1642" y="231"/>
                      <a:pt x="1642" y="232"/>
                      <a:pt x="1643" y="232"/>
                    </a:cubicBezTo>
                    <a:lnTo>
                      <a:pt x="1675" y="248"/>
                    </a:lnTo>
                    <a:cubicBezTo>
                      <a:pt x="1678" y="249"/>
                      <a:pt x="1680" y="253"/>
                      <a:pt x="1679" y="256"/>
                    </a:cubicBezTo>
                    <a:cubicBezTo>
                      <a:pt x="1679" y="260"/>
                      <a:pt x="1676" y="262"/>
                      <a:pt x="1672" y="263"/>
                    </a:cubicBezTo>
                    <a:lnTo>
                      <a:pt x="1654" y="266"/>
                    </a:lnTo>
                    <a:cubicBezTo>
                      <a:pt x="1653" y="266"/>
                      <a:pt x="1651" y="266"/>
                      <a:pt x="1650" y="265"/>
                    </a:cubicBezTo>
                    <a:lnTo>
                      <a:pt x="1624" y="257"/>
                    </a:lnTo>
                    <a:lnTo>
                      <a:pt x="1627" y="258"/>
                    </a:lnTo>
                    <a:lnTo>
                      <a:pt x="1608" y="260"/>
                    </a:lnTo>
                    <a:lnTo>
                      <a:pt x="1614" y="249"/>
                    </a:lnTo>
                    <a:lnTo>
                      <a:pt x="1617" y="254"/>
                    </a:lnTo>
                    <a:lnTo>
                      <a:pt x="1613" y="250"/>
                    </a:lnTo>
                    <a:lnTo>
                      <a:pt x="1634" y="258"/>
                    </a:lnTo>
                    <a:cubicBezTo>
                      <a:pt x="1637" y="260"/>
                      <a:pt x="1640" y="263"/>
                      <a:pt x="1639" y="266"/>
                    </a:cubicBezTo>
                    <a:cubicBezTo>
                      <a:pt x="1639" y="270"/>
                      <a:pt x="1636" y="273"/>
                      <a:pt x="1633" y="274"/>
                    </a:cubicBezTo>
                    <a:lnTo>
                      <a:pt x="1620" y="276"/>
                    </a:lnTo>
                    <a:lnTo>
                      <a:pt x="1621" y="261"/>
                    </a:lnTo>
                    <a:lnTo>
                      <a:pt x="1634" y="266"/>
                    </a:lnTo>
                    <a:cubicBezTo>
                      <a:pt x="1638" y="268"/>
                      <a:pt x="1640" y="272"/>
                      <a:pt x="1639" y="276"/>
                    </a:cubicBezTo>
                    <a:cubicBezTo>
                      <a:pt x="1638" y="280"/>
                      <a:pt x="1633" y="283"/>
                      <a:pt x="1629" y="282"/>
                    </a:cubicBezTo>
                    <a:lnTo>
                      <a:pt x="1536" y="257"/>
                    </a:lnTo>
                    <a:lnTo>
                      <a:pt x="1541" y="257"/>
                    </a:lnTo>
                    <a:lnTo>
                      <a:pt x="1506" y="271"/>
                    </a:lnTo>
                    <a:cubicBezTo>
                      <a:pt x="1505" y="271"/>
                      <a:pt x="1504" y="271"/>
                      <a:pt x="1502" y="271"/>
                    </a:cubicBezTo>
                    <a:lnTo>
                      <a:pt x="1472" y="265"/>
                    </a:lnTo>
                    <a:lnTo>
                      <a:pt x="1427" y="252"/>
                    </a:lnTo>
                    <a:cubicBezTo>
                      <a:pt x="1426" y="252"/>
                      <a:pt x="1424" y="251"/>
                      <a:pt x="1423" y="250"/>
                    </a:cubicBezTo>
                    <a:lnTo>
                      <a:pt x="1415" y="242"/>
                    </a:lnTo>
                    <a:lnTo>
                      <a:pt x="1429" y="235"/>
                    </a:lnTo>
                    <a:lnTo>
                      <a:pt x="1432" y="254"/>
                    </a:lnTo>
                    <a:lnTo>
                      <a:pt x="1430" y="250"/>
                    </a:lnTo>
                    <a:lnTo>
                      <a:pt x="1438" y="261"/>
                    </a:lnTo>
                    <a:lnTo>
                      <a:pt x="1434" y="258"/>
                    </a:lnTo>
                    <a:lnTo>
                      <a:pt x="1442" y="261"/>
                    </a:lnTo>
                    <a:cubicBezTo>
                      <a:pt x="1446" y="262"/>
                      <a:pt x="1448" y="266"/>
                      <a:pt x="1448" y="270"/>
                    </a:cubicBezTo>
                    <a:cubicBezTo>
                      <a:pt x="1447" y="274"/>
                      <a:pt x="1444" y="276"/>
                      <a:pt x="1440" y="276"/>
                    </a:cubicBezTo>
                    <a:lnTo>
                      <a:pt x="1432" y="276"/>
                    </a:lnTo>
                    <a:lnTo>
                      <a:pt x="1439" y="265"/>
                    </a:lnTo>
                    <a:lnTo>
                      <a:pt x="1445" y="279"/>
                    </a:lnTo>
                    <a:cubicBezTo>
                      <a:pt x="1446" y="282"/>
                      <a:pt x="1445" y="285"/>
                      <a:pt x="1443" y="287"/>
                    </a:cubicBezTo>
                    <a:lnTo>
                      <a:pt x="1437" y="293"/>
                    </a:lnTo>
                    <a:cubicBezTo>
                      <a:pt x="1436" y="294"/>
                      <a:pt x="1434" y="295"/>
                      <a:pt x="1432" y="295"/>
                    </a:cubicBezTo>
                    <a:lnTo>
                      <a:pt x="1424" y="295"/>
                    </a:lnTo>
                    <a:cubicBezTo>
                      <a:pt x="1423" y="295"/>
                      <a:pt x="1421" y="295"/>
                      <a:pt x="1420" y="294"/>
                    </a:cubicBezTo>
                    <a:lnTo>
                      <a:pt x="1404" y="286"/>
                    </a:lnTo>
                    <a:lnTo>
                      <a:pt x="1416" y="279"/>
                    </a:lnTo>
                    <a:lnTo>
                      <a:pt x="1416" y="282"/>
                    </a:lnTo>
                    <a:cubicBezTo>
                      <a:pt x="1416" y="284"/>
                      <a:pt x="1415" y="287"/>
                      <a:pt x="1413" y="288"/>
                    </a:cubicBezTo>
                    <a:cubicBezTo>
                      <a:pt x="1411" y="290"/>
                      <a:pt x="1408" y="290"/>
                      <a:pt x="1406" y="290"/>
                    </a:cubicBezTo>
                    <a:lnTo>
                      <a:pt x="1366" y="279"/>
                    </a:lnTo>
                    <a:cubicBezTo>
                      <a:pt x="1365" y="279"/>
                      <a:pt x="1365" y="279"/>
                      <a:pt x="1364" y="278"/>
                    </a:cubicBezTo>
                    <a:lnTo>
                      <a:pt x="1322" y="257"/>
                    </a:lnTo>
                    <a:lnTo>
                      <a:pt x="1325" y="258"/>
                    </a:lnTo>
                    <a:lnTo>
                      <a:pt x="1315" y="258"/>
                    </a:lnTo>
                    <a:cubicBezTo>
                      <a:pt x="1311" y="258"/>
                      <a:pt x="1307" y="255"/>
                      <a:pt x="1307" y="251"/>
                    </a:cubicBezTo>
                    <a:cubicBezTo>
                      <a:pt x="1306" y="247"/>
                      <a:pt x="1308" y="243"/>
                      <a:pt x="1312" y="242"/>
                    </a:cubicBezTo>
                    <a:lnTo>
                      <a:pt x="1328" y="237"/>
                    </a:lnTo>
                    <a:lnTo>
                      <a:pt x="1328" y="252"/>
                    </a:lnTo>
                    <a:lnTo>
                      <a:pt x="1299" y="241"/>
                    </a:lnTo>
                    <a:lnTo>
                      <a:pt x="1306" y="227"/>
                    </a:lnTo>
                    <a:lnTo>
                      <a:pt x="1319" y="235"/>
                    </a:lnTo>
                    <a:cubicBezTo>
                      <a:pt x="1322" y="237"/>
                      <a:pt x="1323" y="240"/>
                      <a:pt x="1323" y="243"/>
                    </a:cubicBezTo>
                    <a:cubicBezTo>
                      <a:pt x="1322" y="246"/>
                      <a:pt x="1320" y="249"/>
                      <a:pt x="1316" y="249"/>
                    </a:cubicBezTo>
                    <a:lnTo>
                      <a:pt x="1303" y="252"/>
                    </a:lnTo>
                    <a:cubicBezTo>
                      <a:pt x="1301" y="252"/>
                      <a:pt x="1300" y="252"/>
                      <a:pt x="1298" y="252"/>
                    </a:cubicBezTo>
                    <a:lnTo>
                      <a:pt x="1237" y="228"/>
                    </a:lnTo>
                    <a:lnTo>
                      <a:pt x="1239" y="228"/>
                    </a:lnTo>
                    <a:lnTo>
                      <a:pt x="1210" y="225"/>
                    </a:lnTo>
                    <a:lnTo>
                      <a:pt x="1215" y="225"/>
                    </a:lnTo>
                    <a:lnTo>
                      <a:pt x="1209" y="227"/>
                    </a:lnTo>
                    <a:lnTo>
                      <a:pt x="1208" y="213"/>
                    </a:lnTo>
                    <a:lnTo>
                      <a:pt x="1238" y="224"/>
                    </a:lnTo>
                    <a:lnTo>
                      <a:pt x="1254" y="232"/>
                    </a:lnTo>
                    <a:cubicBezTo>
                      <a:pt x="1255" y="232"/>
                      <a:pt x="1256" y="233"/>
                      <a:pt x="1257" y="233"/>
                    </a:cubicBezTo>
                    <a:lnTo>
                      <a:pt x="1262" y="239"/>
                    </a:lnTo>
                    <a:lnTo>
                      <a:pt x="1261" y="238"/>
                    </a:lnTo>
                    <a:lnTo>
                      <a:pt x="1279" y="251"/>
                    </a:lnTo>
                    <a:cubicBezTo>
                      <a:pt x="1283" y="254"/>
                      <a:pt x="1284" y="259"/>
                      <a:pt x="1281" y="262"/>
                    </a:cubicBezTo>
                    <a:cubicBezTo>
                      <a:pt x="1279" y="266"/>
                      <a:pt x="1274" y="267"/>
                      <a:pt x="1271" y="265"/>
                    </a:cubicBezTo>
                    <a:lnTo>
                      <a:pt x="1244" y="248"/>
                    </a:lnTo>
                    <a:lnTo>
                      <a:pt x="1245" y="249"/>
                    </a:lnTo>
                    <a:lnTo>
                      <a:pt x="1195" y="228"/>
                    </a:lnTo>
                    <a:lnTo>
                      <a:pt x="1203" y="226"/>
                    </a:lnTo>
                    <a:lnTo>
                      <a:pt x="1201" y="229"/>
                    </a:lnTo>
                    <a:cubicBezTo>
                      <a:pt x="1199" y="230"/>
                      <a:pt x="1196" y="231"/>
                      <a:pt x="1193" y="231"/>
                    </a:cubicBezTo>
                    <a:lnTo>
                      <a:pt x="1133" y="217"/>
                    </a:lnTo>
                    <a:lnTo>
                      <a:pt x="1027" y="204"/>
                    </a:lnTo>
                    <a:lnTo>
                      <a:pt x="966" y="204"/>
                    </a:lnTo>
                    <a:cubicBezTo>
                      <a:pt x="966" y="204"/>
                      <a:pt x="965" y="204"/>
                      <a:pt x="964" y="204"/>
                    </a:cubicBezTo>
                    <a:lnTo>
                      <a:pt x="906" y="190"/>
                    </a:lnTo>
                    <a:cubicBezTo>
                      <a:pt x="905" y="190"/>
                      <a:pt x="904" y="190"/>
                      <a:pt x="903" y="189"/>
                    </a:cubicBezTo>
                    <a:lnTo>
                      <a:pt x="892" y="181"/>
                    </a:lnTo>
                    <a:cubicBezTo>
                      <a:pt x="889" y="179"/>
                      <a:pt x="888" y="175"/>
                      <a:pt x="889" y="172"/>
                    </a:cubicBezTo>
                    <a:cubicBezTo>
                      <a:pt x="891" y="169"/>
                      <a:pt x="894" y="167"/>
                      <a:pt x="897" y="167"/>
                    </a:cubicBezTo>
                    <a:lnTo>
                      <a:pt x="913" y="167"/>
                    </a:lnTo>
                    <a:lnTo>
                      <a:pt x="910" y="182"/>
                    </a:lnTo>
                    <a:lnTo>
                      <a:pt x="902" y="180"/>
                    </a:lnTo>
                    <a:lnTo>
                      <a:pt x="904" y="180"/>
                    </a:lnTo>
                    <a:lnTo>
                      <a:pt x="793" y="172"/>
                    </a:lnTo>
                    <a:lnTo>
                      <a:pt x="795" y="172"/>
                    </a:lnTo>
                    <a:lnTo>
                      <a:pt x="744" y="180"/>
                    </a:lnTo>
                    <a:lnTo>
                      <a:pt x="744" y="164"/>
                    </a:lnTo>
                    <a:lnTo>
                      <a:pt x="768" y="170"/>
                    </a:lnTo>
                    <a:cubicBezTo>
                      <a:pt x="772" y="170"/>
                      <a:pt x="774" y="173"/>
                      <a:pt x="775" y="176"/>
                    </a:cubicBezTo>
                    <a:cubicBezTo>
                      <a:pt x="775" y="180"/>
                      <a:pt x="773" y="183"/>
                      <a:pt x="770" y="184"/>
                    </a:cubicBezTo>
                    <a:lnTo>
                      <a:pt x="760" y="190"/>
                    </a:lnTo>
                    <a:lnTo>
                      <a:pt x="762" y="177"/>
                    </a:lnTo>
                    <a:lnTo>
                      <a:pt x="775" y="190"/>
                    </a:lnTo>
                    <a:cubicBezTo>
                      <a:pt x="777" y="192"/>
                      <a:pt x="778" y="194"/>
                      <a:pt x="777" y="197"/>
                    </a:cubicBezTo>
                    <a:cubicBezTo>
                      <a:pt x="777" y="199"/>
                      <a:pt x="776" y="201"/>
                      <a:pt x="774" y="203"/>
                    </a:cubicBezTo>
                    <a:lnTo>
                      <a:pt x="766" y="208"/>
                    </a:lnTo>
                    <a:lnTo>
                      <a:pt x="763" y="194"/>
                    </a:lnTo>
                    <a:lnTo>
                      <a:pt x="805" y="202"/>
                    </a:lnTo>
                    <a:cubicBezTo>
                      <a:pt x="810" y="202"/>
                      <a:pt x="812" y="206"/>
                      <a:pt x="812" y="211"/>
                    </a:cubicBezTo>
                    <a:cubicBezTo>
                      <a:pt x="811" y="215"/>
                      <a:pt x="808" y="218"/>
                      <a:pt x="803" y="217"/>
                    </a:cubicBezTo>
                    <a:lnTo>
                      <a:pt x="769" y="215"/>
                    </a:lnTo>
                    <a:cubicBezTo>
                      <a:pt x="768" y="215"/>
                      <a:pt x="767" y="214"/>
                      <a:pt x="766" y="214"/>
                    </a:cubicBezTo>
                    <a:lnTo>
                      <a:pt x="755" y="209"/>
                    </a:lnTo>
                    <a:cubicBezTo>
                      <a:pt x="752" y="207"/>
                      <a:pt x="751" y="204"/>
                      <a:pt x="751" y="201"/>
                    </a:cubicBezTo>
                    <a:cubicBezTo>
                      <a:pt x="751" y="198"/>
                      <a:pt x="752" y="196"/>
                      <a:pt x="755" y="194"/>
                    </a:cubicBezTo>
                    <a:lnTo>
                      <a:pt x="766" y="189"/>
                    </a:lnTo>
                    <a:lnTo>
                      <a:pt x="764" y="202"/>
                    </a:lnTo>
                    <a:lnTo>
                      <a:pt x="756" y="194"/>
                    </a:lnTo>
                    <a:lnTo>
                      <a:pt x="757" y="194"/>
                    </a:lnTo>
                    <a:lnTo>
                      <a:pt x="746" y="186"/>
                    </a:lnTo>
                    <a:lnTo>
                      <a:pt x="748" y="188"/>
                    </a:lnTo>
                    <a:lnTo>
                      <a:pt x="732" y="182"/>
                    </a:lnTo>
                    <a:cubicBezTo>
                      <a:pt x="729" y="181"/>
                      <a:pt x="727" y="178"/>
                      <a:pt x="727" y="175"/>
                    </a:cubicBezTo>
                    <a:lnTo>
                      <a:pt x="727" y="167"/>
                    </a:lnTo>
                    <a:lnTo>
                      <a:pt x="732" y="174"/>
                    </a:lnTo>
                    <a:lnTo>
                      <a:pt x="700" y="161"/>
                    </a:lnTo>
                    <a:lnTo>
                      <a:pt x="708" y="147"/>
                    </a:lnTo>
                    <a:lnTo>
                      <a:pt x="718" y="155"/>
                    </a:lnTo>
                    <a:cubicBezTo>
                      <a:pt x="721" y="157"/>
                      <a:pt x="722" y="160"/>
                      <a:pt x="721" y="163"/>
                    </a:cubicBezTo>
                    <a:cubicBezTo>
                      <a:pt x="720" y="166"/>
                      <a:pt x="718" y="169"/>
                      <a:pt x="714" y="169"/>
                    </a:cubicBezTo>
                    <a:lnTo>
                      <a:pt x="693" y="172"/>
                    </a:lnTo>
                    <a:cubicBezTo>
                      <a:pt x="692" y="172"/>
                      <a:pt x="692" y="172"/>
                      <a:pt x="691" y="172"/>
                    </a:cubicBezTo>
                    <a:lnTo>
                      <a:pt x="659" y="166"/>
                    </a:lnTo>
                    <a:cubicBezTo>
                      <a:pt x="658" y="166"/>
                      <a:pt x="657" y="166"/>
                      <a:pt x="656" y="165"/>
                    </a:cubicBezTo>
                    <a:lnTo>
                      <a:pt x="648" y="160"/>
                    </a:lnTo>
                    <a:lnTo>
                      <a:pt x="656" y="160"/>
                    </a:lnTo>
                    <a:lnTo>
                      <a:pt x="651" y="163"/>
                    </a:lnTo>
                    <a:cubicBezTo>
                      <a:pt x="649" y="164"/>
                      <a:pt x="648" y="164"/>
                      <a:pt x="646" y="164"/>
                    </a:cubicBezTo>
                    <a:lnTo>
                      <a:pt x="612" y="161"/>
                    </a:lnTo>
                    <a:lnTo>
                      <a:pt x="619" y="158"/>
                    </a:lnTo>
                    <a:lnTo>
                      <a:pt x="614" y="166"/>
                    </a:lnTo>
                    <a:lnTo>
                      <a:pt x="611" y="154"/>
                    </a:lnTo>
                    <a:lnTo>
                      <a:pt x="621" y="159"/>
                    </a:lnTo>
                    <a:lnTo>
                      <a:pt x="617" y="159"/>
                    </a:lnTo>
                    <a:lnTo>
                      <a:pt x="654" y="156"/>
                    </a:lnTo>
                    <a:cubicBezTo>
                      <a:pt x="658" y="156"/>
                      <a:pt x="662" y="158"/>
                      <a:pt x="663" y="162"/>
                    </a:cubicBezTo>
                    <a:cubicBezTo>
                      <a:pt x="664" y="166"/>
                      <a:pt x="662" y="170"/>
                      <a:pt x="658" y="171"/>
                    </a:cubicBezTo>
                    <a:lnTo>
                      <a:pt x="634" y="182"/>
                    </a:lnTo>
                    <a:cubicBezTo>
                      <a:pt x="633" y="183"/>
                      <a:pt x="632" y="183"/>
                      <a:pt x="630" y="183"/>
                    </a:cubicBezTo>
                    <a:lnTo>
                      <a:pt x="606" y="180"/>
                    </a:lnTo>
                    <a:lnTo>
                      <a:pt x="609" y="164"/>
                    </a:lnTo>
                    <a:lnTo>
                      <a:pt x="622" y="167"/>
                    </a:lnTo>
                    <a:cubicBezTo>
                      <a:pt x="625" y="168"/>
                      <a:pt x="628" y="171"/>
                      <a:pt x="628" y="174"/>
                    </a:cubicBezTo>
                    <a:cubicBezTo>
                      <a:pt x="629" y="178"/>
                      <a:pt x="626" y="181"/>
                      <a:pt x="623" y="182"/>
                    </a:cubicBezTo>
                    <a:lnTo>
                      <a:pt x="599" y="190"/>
                    </a:lnTo>
                    <a:cubicBezTo>
                      <a:pt x="598" y="191"/>
                      <a:pt x="597" y="191"/>
                      <a:pt x="597" y="191"/>
                    </a:cubicBezTo>
                    <a:lnTo>
                      <a:pt x="536" y="193"/>
                    </a:lnTo>
                    <a:lnTo>
                      <a:pt x="543" y="185"/>
                    </a:lnTo>
                    <a:lnTo>
                      <a:pt x="543" y="188"/>
                    </a:lnTo>
                    <a:lnTo>
                      <a:pt x="541" y="182"/>
                    </a:lnTo>
                    <a:lnTo>
                      <a:pt x="549" y="190"/>
                    </a:lnTo>
                    <a:cubicBezTo>
                      <a:pt x="551" y="192"/>
                      <a:pt x="552" y="195"/>
                      <a:pt x="551" y="198"/>
                    </a:cubicBezTo>
                    <a:cubicBezTo>
                      <a:pt x="550" y="201"/>
                      <a:pt x="548" y="203"/>
                      <a:pt x="546" y="204"/>
                    </a:cubicBezTo>
                    <a:lnTo>
                      <a:pt x="522" y="212"/>
                    </a:lnTo>
                    <a:cubicBezTo>
                      <a:pt x="518" y="213"/>
                      <a:pt x="515" y="212"/>
                      <a:pt x="513" y="209"/>
                    </a:cubicBezTo>
                    <a:cubicBezTo>
                      <a:pt x="511" y="206"/>
                      <a:pt x="511" y="202"/>
                      <a:pt x="513" y="199"/>
                    </a:cubicBezTo>
                    <a:lnTo>
                      <a:pt x="524" y="186"/>
                    </a:lnTo>
                    <a:lnTo>
                      <a:pt x="523" y="195"/>
                    </a:lnTo>
                    <a:lnTo>
                      <a:pt x="518" y="187"/>
                    </a:lnTo>
                    <a:cubicBezTo>
                      <a:pt x="516" y="185"/>
                      <a:pt x="516" y="182"/>
                      <a:pt x="517" y="179"/>
                    </a:cubicBezTo>
                    <a:cubicBezTo>
                      <a:pt x="518" y="177"/>
                      <a:pt x="521" y="175"/>
                      <a:pt x="523" y="175"/>
                    </a:cubicBezTo>
                    <a:lnTo>
                      <a:pt x="542" y="172"/>
                    </a:lnTo>
                    <a:lnTo>
                      <a:pt x="535" y="182"/>
                    </a:lnTo>
                    <a:lnTo>
                      <a:pt x="533" y="171"/>
                    </a:lnTo>
                    <a:cubicBezTo>
                      <a:pt x="532" y="169"/>
                      <a:pt x="533" y="167"/>
                      <a:pt x="534" y="165"/>
                    </a:cubicBezTo>
                    <a:cubicBezTo>
                      <a:pt x="535" y="163"/>
                      <a:pt x="538" y="161"/>
                      <a:pt x="540" y="161"/>
                    </a:cubicBezTo>
                    <a:lnTo>
                      <a:pt x="572" y="159"/>
                    </a:lnTo>
                    <a:lnTo>
                      <a:pt x="567" y="160"/>
                    </a:lnTo>
                    <a:lnTo>
                      <a:pt x="594" y="139"/>
                    </a:lnTo>
                    <a:lnTo>
                      <a:pt x="593" y="151"/>
                    </a:lnTo>
                    <a:lnTo>
                      <a:pt x="591" y="148"/>
                    </a:lnTo>
                    <a:lnTo>
                      <a:pt x="594" y="150"/>
                    </a:lnTo>
                    <a:lnTo>
                      <a:pt x="584" y="148"/>
                    </a:lnTo>
                    <a:cubicBezTo>
                      <a:pt x="580" y="147"/>
                      <a:pt x="578" y="144"/>
                      <a:pt x="578" y="140"/>
                    </a:cubicBezTo>
                    <a:cubicBezTo>
                      <a:pt x="578" y="137"/>
                      <a:pt x="579" y="134"/>
                      <a:pt x="583" y="132"/>
                    </a:cubicBezTo>
                    <a:lnTo>
                      <a:pt x="615" y="119"/>
                    </a:lnTo>
                    <a:cubicBezTo>
                      <a:pt x="615" y="119"/>
                      <a:pt x="616" y="119"/>
                      <a:pt x="617" y="118"/>
                    </a:cubicBezTo>
                    <a:lnTo>
                      <a:pt x="635" y="116"/>
                    </a:lnTo>
                    <a:lnTo>
                      <a:pt x="631" y="118"/>
                    </a:lnTo>
                    <a:lnTo>
                      <a:pt x="655" y="94"/>
                    </a:lnTo>
                    <a:lnTo>
                      <a:pt x="655" y="106"/>
                    </a:lnTo>
                    <a:lnTo>
                      <a:pt x="645" y="98"/>
                    </a:lnTo>
                    <a:lnTo>
                      <a:pt x="650" y="100"/>
                    </a:lnTo>
                    <a:lnTo>
                      <a:pt x="647" y="100"/>
                    </a:lnTo>
                    <a:cubicBezTo>
                      <a:pt x="646" y="100"/>
                      <a:pt x="645" y="99"/>
                      <a:pt x="644" y="99"/>
                    </a:cubicBezTo>
                    <a:lnTo>
                      <a:pt x="628" y="94"/>
                    </a:lnTo>
                    <a:lnTo>
                      <a:pt x="635" y="93"/>
                    </a:lnTo>
                    <a:lnTo>
                      <a:pt x="627" y="98"/>
                    </a:lnTo>
                    <a:cubicBezTo>
                      <a:pt x="624" y="100"/>
                      <a:pt x="620" y="100"/>
                      <a:pt x="617" y="97"/>
                    </a:cubicBezTo>
                    <a:lnTo>
                      <a:pt x="612" y="92"/>
                    </a:lnTo>
                    <a:lnTo>
                      <a:pt x="616" y="94"/>
                    </a:lnTo>
                    <a:lnTo>
                      <a:pt x="592" y="89"/>
                    </a:lnTo>
                    <a:cubicBezTo>
                      <a:pt x="588" y="88"/>
                      <a:pt x="585" y="84"/>
                      <a:pt x="586" y="80"/>
                    </a:cubicBezTo>
                    <a:cubicBezTo>
                      <a:pt x="587" y="75"/>
                      <a:pt x="590" y="72"/>
                      <a:pt x="595" y="73"/>
                    </a:cubicBezTo>
                    <a:lnTo>
                      <a:pt x="643" y="78"/>
                    </a:lnTo>
                    <a:cubicBezTo>
                      <a:pt x="645" y="79"/>
                      <a:pt x="648" y="80"/>
                      <a:pt x="649" y="83"/>
                    </a:cubicBezTo>
                    <a:lnTo>
                      <a:pt x="651" y="88"/>
                    </a:lnTo>
                    <a:lnTo>
                      <a:pt x="644" y="84"/>
                    </a:lnTo>
                    <a:lnTo>
                      <a:pt x="647" y="84"/>
                    </a:lnTo>
                    <a:lnTo>
                      <a:pt x="647" y="100"/>
                    </a:lnTo>
                    <a:lnTo>
                      <a:pt x="644" y="100"/>
                    </a:lnTo>
                    <a:cubicBezTo>
                      <a:pt x="641" y="100"/>
                      <a:pt x="637" y="97"/>
                      <a:pt x="637" y="93"/>
                    </a:cubicBezTo>
                    <a:lnTo>
                      <a:pt x="634" y="83"/>
                    </a:lnTo>
                    <a:lnTo>
                      <a:pt x="640" y="89"/>
                    </a:lnTo>
                    <a:lnTo>
                      <a:pt x="627" y="86"/>
                    </a:lnTo>
                    <a:cubicBezTo>
                      <a:pt x="626" y="86"/>
                      <a:pt x="625" y="86"/>
                      <a:pt x="625" y="85"/>
                    </a:cubicBezTo>
                    <a:lnTo>
                      <a:pt x="608" y="77"/>
                    </a:lnTo>
                    <a:lnTo>
                      <a:pt x="595" y="69"/>
                    </a:lnTo>
                    <a:lnTo>
                      <a:pt x="599" y="70"/>
                    </a:lnTo>
                    <a:lnTo>
                      <a:pt x="591" y="70"/>
                    </a:lnTo>
                    <a:lnTo>
                      <a:pt x="595" y="55"/>
                    </a:lnTo>
                    <a:lnTo>
                      <a:pt x="611" y="63"/>
                    </a:lnTo>
                    <a:cubicBezTo>
                      <a:pt x="614" y="65"/>
                      <a:pt x="615" y="68"/>
                      <a:pt x="615" y="71"/>
                    </a:cubicBezTo>
                    <a:cubicBezTo>
                      <a:pt x="614" y="75"/>
                      <a:pt x="612" y="77"/>
                      <a:pt x="608" y="78"/>
                    </a:cubicBezTo>
                    <a:lnTo>
                      <a:pt x="592" y="81"/>
                    </a:lnTo>
                    <a:cubicBezTo>
                      <a:pt x="589" y="81"/>
                      <a:pt x="586" y="80"/>
                      <a:pt x="585" y="78"/>
                    </a:cubicBezTo>
                    <a:cubicBezTo>
                      <a:pt x="583" y="75"/>
                      <a:pt x="583" y="72"/>
                      <a:pt x="584" y="69"/>
                    </a:cubicBezTo>
                    <a:lnTo>
                      <a:pt x="587" y="64"/>
                    </a:lnTo>
                    <a:lnTo>
                      <a:pt x="591" y="75"/>
                    </a:lnTo>
                    <a:lnTo>
                      <a:pt x="577" y="70"/>
                    </a:lnTo>
                    <a:cubicBezTo>
                      <a:pt x="575" y="68"/>
                      <a:pt x="573" y="66"/>
                      <a:pt x="573" y="64"/>
                    </a:cubicBezTo>
                    <a:cubicBezTo>
                      <a:pt x="572" y="61"/>
                      <a:pt x="573" y="58"/>
                      <a:pt x="575" y="56"/>
                    </a:cubicBezTo>
                    <a:lnTo>
                      <a:pt x="577" y="54"/>
                    </a:lnTo>
                    <a:lnTo>
                      <a:pt x="581" y="67"/>
                    </a:lnTo>
                    <a:lnTo>
                      <a:pt x="557" y="62"/>
                    </a:lnTo>
                    <a:lnTo>
                      <a:pt x="563" y="61"/>
                    </a:lnTo>
                    <a:lnTo>
                      <a:pt x="557" y="64"/>
                    </a:lnTo>
                    <a:cubicBezTo>
                      <a:pt x="554" y="66"/>
                      <a:pt x="550" y="65"/>
                      <a:pt x="547" y="61"/>
                    </a:cubicBezTo>
                    <a:cubicBezTo>
                      <a:pt x="545" y="58"/>
                      <a:pt x="545" y="54"/>
                      <a:pt x="548" y="51"/>
                    </a:cubicBezTo>
                    <a:lnTo>
                      <a:pt x="551" y="48"/>
                    </a:lnTo>
                    <a:lnTo>
                      <a:pt x="554" y="62"/>
                    </a:lnTo>
                    <a:lnTo>
                      <a:pt x="528" y="54"/>
                    </a:lnTo>
                    <a:lnTo>
                      <a:pt x="530" y="54"/>
                    </a:lnTo>
                    <a:lnTo>
                      <a:pt x="421" y="51"/>
                    </a:lnTo>
                    <a:lnTo>
                      <a:pt x="427" y="39"/>
                    </a:lnTo>
                    <a:lnTo>
                      <a:pt x="433" y="47"/>
                    </a:lnTo>
                    <a:cubicBezTo>
                      <a:pt x="434" y="49"/>
                      <a:pt x="435" y="52"/>
                      <a:pt x="433" y="55"/>
                    </a:cubicBezTo>
                    <a:cubicBezTo>
                      <a:pt x="432" y="57"/>
                      <a:pt x="430" y="59"/>
                      <a:pt x="427" y="59"/>
                    </a:cubicBezTo>
                    <a:lnTo>
                      <a:pt x="389" y="62"/>
                    </a:lnTo>
                    <a:cubicBezTo>
                      <a:pt x="387" y="62"/>
                      <a:pt x="385" y="61"/>
                      <a:pt x="383" y="60"/>
                    </a:cubicBezTo>
                    <a:lnTo>
                      <a:pt x="378" y="54"/>
                    </a:lnTo>
                    <a:cubicBezTo>
                      <a:pt x="376" y="53"/>
                      <a:pt x="375" y="50"/>
                      <a:pt x="376" y="48"/>
                    </a:cubicBezTo>
                    <a:cubicBezTo>
                      <a:pt x="376" y="46"/>
                      <a:pt x="377" y="43"/>
                      <a:pt x="379" y="42"/>
                    </a:cubicBezTo>
                    <a:lnTo>
                      <a:pt x="395" y="31"/>
                    </a:lnTo>
                    <a:lnTo>
                      <a:pt x="398" y="46"/>
                    </a:lnTo>
                    <a:lnTo>
                      <a:pt x="369" y="40"/>
                    </a:lnTo>
                    <a:lnTo>
                      <a:pt x="371" y="41"/>
                    </a:lnTo>
                    <a:lnTo>
                      <a:pt x="336" y="43"/>
                    </a:lnTo>
                    <a:cubicBezTo>
                      <a:pt x="333" y="44"/>
                      <a:pt x="330" y="42"/>
                      <a:pt x="328" y="39"/>
                    </a:cubicBezTo>
                    <a:cubicBezTo>
                      <a:pt x="327" y="36"/>
                      <a:pt x="328" y="32"/>
                      <a:pt x="330" y="30"/>
                    </a:cubicBezTo>
                    <a:lnTo>
                      <a:pt x="335" y="24"/>
                    </a:lnTo>
                    <a:lnTo>
                      <a:pt x="341" y="38"/>
                    </a:lnTo>
                    <a:lnTo>
                      <a:pt x="291" y="41"/>
                    </a:lnTo>
                    <a:cubicBezTo>
                      <a:pt x="287" y="41"/>
                      <a:pt x="283" y="38"/>
                      <a:pt x="283" y="34"/>
                    </a:cubicBezTo>
                    <a:cubicBezTo>
                      <a:pt x="282" y="29"/>
                      <a:pt x="285" y="26"/>
                      <a:pt x="289" y="25"/>
                    </a:cubicBezTo>
                    <a:lnTo>
                      <a:pt x="339" y="14"/>
                    </a:lnTo>
                    <a:lnTo>
                      <a:pt x="338" y="29"/>
                    </a:lnTo>
                    <a:lnTo>
                      <a:pt x="317" y="21"/>
                    </a:lnTo>
                    <a:lnTo>
                      <a:pt x="319" y="22"/>
                    </a:lnTo>
                    <a:lnTo>
                      <a:pt x="263" y="16"/>
                    </a:lnTo>
                    <a:lnTo>
                      <a:pt x="265" y="16"/>
                    </a:lnTo>
                    <a:lnTo>
                      <a:pt x="235" y="19"/>
                    </a:lnTo>
                    <a:lnTo>
                      <a:pt x="240" y="17"/>
                    </a:lnTo>
                    <a:lnTo>
                      <a:pt x="210" y="41"/>
                    </a:lnTo>
                    <a:lnTo>
                      <a:pt x="213" y="32"/>
                    </a:lnTo>
                    <a:lnTo>
                      <a:pt x="215" y="37"/>
                    </a:lnTo>
                    <a:lnTo>
                      <a:pt x="210" y="33"/>
                    </a:lnTo>
                    <a:lnTo>
                      <a:pt x="223" y="35"/>
                    </a:lnTo>
                    <a:cubicBezTo>
                      <a:pt x="227" y="36"/>
                      <a:pt x="229" y="39"/>
                      <a:pt x="229" y="43"/>
                    </a:cubicBezTo>
                    <a:lnTo>
                      <a:pt x="229" y="51"/>
                    </a:lnTo>
                    <a:lnTo>
                      <a:pt x="222" y="43"/>
                    </a:lnTo>
                    <a:lnTo>
                      <a:pt x="281" y="50"/>
                    </a:lnTo>
                    <a:lnTo>
                      <a:pt x="279" y="66"/>
                    </a:lnTo>
                    <a:lnTo>
                      <a:pt x="268" y="65"/>
                    </a:lnTo>
                    <a:lnTo>
                      <a:pt x="270" y="49"/>
                    </a:lnTo>
                    <a:lnTo>
                      <a:pt x="268" y="65"/>
                    </a:lnTo>
                    <a:lnTo>
                      <a:pt x="220" y="59"/>
                    </a:lnTo>
                    <a:lnTo>
                      <a:pt x="222" y="59"/>
                    </a:lnTo>
                    <a:lnTo>
                      <a:pt x="163" y="62"/>
                    </a:lnTo>
                    <a:lnTo>
                      <a:pt x="165" y="46"/>
                    </a:lnTo>
                    <a:lnTo>
                      <a:pt x="216" y="62"/>
                    </a:lnTo>
                    <a:cubicBezTo>
                      <a:pt x="217" y="63"/>
                      <a:pt x="219" y="64"/>
                      <a:pt x="220" y="66"/>
                    </a:cubicBezTo>
                    <a:lnTo>
                      <a:pt x="225" y="74"/>
                    </a:lnTo>
                    <a:cubicBezTo>
                      <a:pt x="227" y="76"/>
                      <a:pt x="227" y="78"/>
                      <a:pt x="226" y="81"/>
                    </a:cubicBezTo>
                    <a:cubicBezTo>
                      <a:pt x="225" y="83"/>
                      <a:pt x="224" y="85"/>
                      <a:pt x="221" y="86"/>
                    </a:cubicBezTo>
                    <a:lnTo>
                      <a:pt x="213" y="88"/>
                    </a:lnTo>
                    <a:lnTo>
                      <a:pt x="219" y="81"/>
                    </a:lnTo>
                    <a:lnTo>
                      <a:pt x="219" y="84"/>
                    </a:lnTo>
                    <a:lnTo>
                      <a:pt x="219" y="86"/>
                    </a:lnTo>
                    <a:lnTo>
                      <a:pt x="218" y="83"/>
                    </a:lnTo>
                    <a:lnTo>
                      <a:pt x="220" y="88"/>
                    </a:lnTo>
                    <a:lnTo>
                      <a:pt x="214" y="84"/>
                    </a:lnTo>
                    <a:lnTo>
                      <a:pt x="238" y="86"/>
                    </a:lnTo>
                    <a:cubicBezTo>
                      <a:pt x="239" y="86"/>
                      <a:pt x="240" y="87"/>
                      <a:pt x="240" y="87"/>
                    </a:cubicBezTo>
                    <a:lnTo>
                      <a:pt x="267" y="98"/>
                    </a:lnTo>
                    <a:cubicBezTo>
                      <a:pt x="271" y="99"/>
                      <a:pt x="273" y="103"/>
                      <a:pt x="271" y="107"/>
                    </a:cubicBezTo>
                    <a:cubicBezTo>
                      <a:pt x="270" y="111"/>
                      <a:pt x="266" y="114"/>
                      <a:pt x="262" y="113"/>
                    </a:cubicBezTo>
                    <a:lnTo>
                      <a:pt x="211" y="99"/>
                    </a:lnTo>
                    <a:cubicBezTo>
                      <a:pt x="209" y="99"/>
                      <a:pt x="208" y="98"/>
                      <a:pt x="207" y="96"/>
                    </a:cubicBezTo>
                    <a:lnTo>
                      <a:pt x="201" y="88"/>
                    </a:lnTo>
                    <a:cubicBezTo>
                      <a:pt x="200" y="86"/>
                      <a:pt x="200" y="84"/>
                      <a:pt x="200" y="82"/>
                    </a:cubicBezTo>
                    <a:lnTo>
                      <a:pt x="203" y="71"/>
                    </a:lnTo>
                    <a:lnTo>
                      <a:pt x="209" y="81"/>
                    </a:lnTo>
                    <a:lnTo>
                      <a:pt x="169" y="70"/>
                    </a:lnTo>
                    <a:lnTo>
                      <a:pt x="174" y="70"/>
                    </a:lnTo>
                    <a:lnTo>
                      <a:pt x="147" y="80"/>
                    </a:lnTo>
                    <a:lnTo>
                      <a:pt x="146" y="65"/>
                    </a:lnTo>
                    <a:lnTo>
                      <a:pt x="157" y="68"/>
                    </a:lnTo>
                    <a:cubicBezTo>
                      <a:pt x="161" y="69"/>
                      <a:pt x="163" y="72"/>
                      <a:pt x="163" y="76"/>
                    </a:cubicBezTo>
                    <a:cubicBezTo>
                      <a:pt x="162" y="80"/>
                      <a:pt x="159" y="83"/>
                      <a:pt x="155" y="83"/>
                    </a:cubicBezTo>
                    <a:lnTo>
                      <a:pt x="139" y="83"/>
                    </a:lnTo>
                    <a:cubicBezTo>
                      <a:pt x="134" y="83"/>
                      <a:pt x="131" y="80"/>
                      <a:pt x="131" y="75"/>
                    </a:cubicBezTo>
                    <a:lnTo>
                      <a:pt x="131" y="73"/>
                    </a:lnTo>
                    <a:lnTo>
                      <a:pt x="141" y="80"/>
                    </a:lnTo>
                    <a:lnTo>
                      <a:pt x="122" y="86"/>
                    </a:lnTo>
                    <a:cubicBezTo>
                      <a:pt x="119" y="87"/>
                      <a:pt x="115" y="85"/>
                      <a:pt x="113" y="82"/>
                    </a:cubicBezTo>
                    <a:cubicBezTo>
                      <a:pt x="111" y="79"/>
                      <a:pt x="112" y="75"/>
                      <a:pt x="115" y="73"/>
                    </a:cubicBezTo>
                    <a:lnTo>
                      <a:pt x="117" y="70"/>
                    </a:lnTo>
                    <a:lnTo>
                      <a:pt x="119" y="83"/>
                    </a:lnTo>
                    <a:lnTo>
                      <a:pt x="114" y="80"/>
                    </a:lnTo>
                    <a:lnTo>
                      <a:pt x="119" y="81"/>
                    </a:lnTo>
                    <a:lnTo>
                      <a:pt x="95" y="86"/>
                    </a:lnTo>
                    <a:cubicBezTo>
                      <a:pt x="92" y="87"/>
                      <a:pt x="88" y="85"/>
                      <a:pt x="87" y="82"/>
                    </a:cubicBezTo>
                    <a:cubicBezTo>
                      <a:pt x="85" y="79"/>
                      <a:pt x="85" y="75"/>
                      <a:pt x="88" y="73"/>
                    </a:cubicBezTo>
                    <a:lnTo>
                      <a:pt x="96" y="64"/>
                    </a:lnTo>
                    <a:lnTo>
                      <a:pt x="102" y="78"/>
                    </a:lnTo>
                    <a:lnTo>
                      <a:pt x="86" y="78"/>
                    </a:lnTo>
                    <a:lnTo>
                      <a:pt x="14" y="78"/>
                    </a:lnTo>
                    <a:lnTo>
                      <a:pt x="17" y="77"/>
                    </a:lnTo>
                    <a:lnTo>
                      <a:pt x="12" y="80"/>
                    </a:lnTo>
                    <a:lnTo>
                      <a:pt x="14" y="67"/>
                    </a:lnTo>
                    <a:lnTo>
                      <a:pt x="19" y="73"/>
                    </a:lnTo>
                    <a:lnTo>
                      <a:pt x="8" y="84"/>
                    </a:lnTo>
                    <a:close/>
                  </a:path>
                </a:pathLst>
              </a:custGeom>
              <a:solidFill>
                <a:srgbClr val="6E6E6E"/>
              </a:solidFill>
              <a:ln w="0" cap="flat">
                <a:solidFill>
                  <a:srgbClr val="6E6E6E"/>
                </a:solidFill>
                <a:prstDash val="solid"/>
                <a:round/>
                <a:headEnd/>
                <a:tailEnd/>
              </a:ln>
            </p:spPr>
            <p:txBody>
              <a:bodyPr/>
              <a:lstStyle/>
              <a:p>
                <a:endParaRPr lang="en-US"/>
              </a:p>
            </p:txBody>
          </p:sp>
          <p:sp>
            <p:nvSpPr>
              <p:cNvPr id="2035" name="Freeform 19"/>
              <p:cNvSpPr>
                <a:spLocks/>
              </p:cNvSpPr>
              <p:nvPr/>
            </p:nvSpPr>
            <p:spPr bwMode="auto">
              <a:xfrm>
                <a:off x="3692" y="618"/>
                <a:ext cx="7" cy="4"/>
              </a:xfrm>
              <a:custGeom>
                <a:avLst/>
                <a:gdLst>
                  <a:gd name="T0" fmla="*/ 0 w 7"/>
                  <a:gd name="T1" fmla="*/ 0 h 4"/>
                  <a:gd name="T2" fmla="*/ 4 w 7"/>
                  <a:gd name="T3" fmla="*/ 0 h 4"/>
                  <a:gd name="T4" fmla="*/ 7 w 7"/>
                  <a:gd name="T5" fmla="*/ 0 h 4"/>
                  <a:gd name="T6" fmla="*/ 7 w 7"/>
                  <a:gd name="T7" fmla="*/ 4 h 4"/>
                  <a:gd name="T8" fmla="*/ 0 w 7"/>
                  <a:gd name="T9" fmla="*/ 4 h 4"/>
                  <a:gd name="T10" fmla="*/ 0 w 7"/>
                  <a:gd name="T11" fmla="*/ 0 h 4"/>
                  <a:gd name="T12" fmla="*/ 4 w 7"/>
                  <a:gd name="T13" fmla="*/ 0 h 4"/>
                  <a:gd name="T14" fmla="*/ 4 w 7"/>
                  <a:gd name="T15" fmla="*/ 4 h 4"/>
                  <a:gd name="T16" fmla="*/ 0 w 7"/>
                  <a:gd name="T17" fmla="*/ 4 h 4"/>
                  <a:gd name="T18" fmla="*/ 0 w 7"/>
                  <a:gd name="T19" fmla="*/ 0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
                  <a:gd name="T31" fmla="*/ 0 h 4"/>
                  <a:gd name="T32" fmla="*/ 7 w 7"/>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 h="4">
                    <a:moveTo>
                      <a:pt x="0" y="0"/>
                    </a:moveTo>
                    <a:lnTo>
                      <a:pt x="4" y="0"/>
                    </a:lnTo>
                    <a:lnTo>
                      <a:pt x="7" y="0"/>
                    </a:lnTo>
                    <a:lnTo>
                      <a:pt x="7" y="4"/>
                    </a:lnTo>
                    <a:lnTo>
                      <a:pt x="0" y="4"/>
                    </a:lnTo>
                    <a:lnTo>
                      <a:pt x="0" y="0"/>
                    </a:lnTo>
                    <a:lnTo>
                      <a:pt x="4" y="0"/>
                    </a:lnTo>
                    <a:lnTo>
                      <a:pt x="4" y="4"/>
                    </a:lnTo>
                    <a:lnTo>
                      <a:pt x="0" y="4"/>
                    </a:lnTo>
                    <a:lnTo>
                      <a:pt x="0" y="0"/>
                    </a:lnTo>
                    <a:close/>
                  </a:path>
                </a:pathLst>
              </a:custGeom>
              <a:solidFill>
                <a:srgbClr val="6E6E6E"/>
              </a:solidFill>
              <a:ln w="0" cap="flat">
                <a:solidFill>
                  <a:srgbClr val="6E6E6E"/>
                </a:solidFill>
                <a:prstDash val="solid"/>
                <a:round/>
                <a:headEnd/>
                <a:tailEnd/>
              </a:ln>
            </p:spPr>
            <p:txBody>
              <a:bodyPr/>
              <a:lstStyle/>
              <a:p>
                <a:endParaRPr lang="en-US"/>
              </a:p>
            </p:txBody>
          </p:sp>
          <p:sp>
            <p:nvSpPr>
              <p:cNvPr id="2036" name="Freeform 20"/>
              <p:cNvSpPr>
                <a:spLocks/>
              </p:cNvSpPr>
              <p:nvPr/>
            </p:nvSpPr>
            <p:spPr bwMode="auto">
              <a:xfrm>
                <a:off x="3883" y="618"/>
                <a:ext cx="17" cy="4"/>
              </a:xfrm>
              <a:custGeom>
                <a:avLst/>
                <a:gdLst>
                  <a:gd name="T0" fmla="*/ 17 w 69"/>
                  <a:gd name="T1" fmla="*/ 0 h 16"/>
                  <a:gd name="T2" fmla="*/ 58 w 69"/>
                  <a:gd name="T3" fmla="*/ 0 h 16"/>
                  <a:gd name="T4" fmla="*/ 69 w 69"/>
                  <a:gd name="T5" fmla="*/ 0 h 16"/>
                  <a:gd name="T6" fmla="*/ 69 w 69"/>
                  <a:gd name="T7" fmla="*/ 16 h 16"/>
                  <a:gd name="T8" fmla="*/ 21 w 69"/>
                  <a:gd name="T9" fmla="*/ 16 h 16"/>
                  <a:gd name="T10" fmla="*/ 10 w 69"/>
                  <a:gd name="T11" fmla="*/ 16 h 16"/>
                  <a:gd name="T12" fmla="*/ 10 w 69"/>
                  <a:gd name="T13" fmla="*/ 0 h 16"/>
                  <a:gd name="T14" fmla="*/ 17 w 69"/>
                  <a:gd name="T15" fmla="*/ 0 h 16"/>
                  <a:gd name="T16" fmla="*/ 17 w 69"/>
                  <a:gd name="T17" fmla="*/ 16 h 16"/>
                  <a:gd name="T18" fmla="*/ 10 w 69"/>
                  <a:gd name="T19" fmla="*/ 16 h 16"/>
                  <a:gd name="T20" fmla="*/ 10 w 69"/>
                  <a:gd name="T21" fmla="*/ 0 h 16"/>
                  <a:gd name="T22" fmla="*/ 21 w 69"/>
                  <a:gd name="T23" fmla="*/ 0 h 16"/>
                  <a:gd name="T24" fmla="*/ 58 w 69"/>
                  <a:gd name="T25" fmla="*/ 0 h 16"/>
                  <a:gd name="T26" fmla="*/ 58 w 69"/>
                  <a:gd name="T27" fmla="*/ 16 h 16"/>
                  <a:gd name="T28" fmla="*/ 17 w 69"/>
                  <a:gd name="T29" fmla="*/ 16 h 16"/>
                  <a:gd name="T30" fmla="*/ 17 w 69"/>
                  <a:gd name="T31" fmla="*/ 0 h 1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9"/>
                  <a:gd name="T49" fmla="*/ 0 h 16"/>
                  <a:gd name="T50" fmla="*/ 69 w 69"/>
                  <a:gd name="T51" fmla="*/ 16 h 1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9" h="16">
                    <a:moveTo>
                      <a:pt x="17" y="0"/>
                    </a:moveTo>
                    <a:lnTo>
                      <a:pt x="58" y="0"/>
                    </a:lnTo>
                    <a:lnTo>
                      <a:pt x="69" y="0"/>
                    </a:lnTo>
                    <a:lnTo>
                      <a:pt x="69" y="16"/>
                    </a:lnTo>
                    <a:lnTo>
                      <a:pt x="21" y="16"/>
                    </a:lnTo>
                    <a:lnTo>
                      <a:pt x="10" y="16"/>
                    </a:lnTo>
                    <a:cubicBezTo>
                      <a:pt x="0" y="16"/>
                      <a:pt x="0" y="0"/>
                      <a:pt x="10" y="0"/>
                    </a:cubicBezTo>
                    <a:lnTo>
                      <a:pt x="17" y="0"/>
                    </a:lnTo>
                    <a:lnTo>
                      <a:pt x="17" y="16"/>
                    </a:lnTo>
                    <a:lnTo>
                      <a:pt x="10" y="16"/>
                    </a:lnTo>
                    <a:lnTo>
                      <a:pt x="10" y="0"/>
                    </a:lnTo>
                    <a:lnTo>
                      <a:pt x="21" y="0"/>
                    </a:lnTo>
                    <a:lnTo>
                      <a:pt x="58" y="0"/>
                    </a:lnTo>
                    <a:lnTo>
                      <a:pt x="58" y="16"/>
                    </a:lnTo>
                    <a:lnTo>
                      <a:pt x="17" y="16"/>
                    </a:lnTo>
                    <a:lnTo>
                      <a:pt x="17" y="0"/>
                    </a:lnTo>
                    <a:close/>
                  </a:path>
                </a:pathLst>
              </a:custGeom>
              <a:solidFill>
                <a:srgbClr val="6E6E6E"/>
              </a:solidFill>
              <a:ln w="0" cap="flat">
                <a:solidFill>
                  <a:srgbClr val="6E6E6E"/>
                </a:solidFill>
                <a:prstDash val="solid"/>
                <a:round/>
                <a:headEnd/>
                <a:tailEnd/>
              </a:ln>
            </p:spPr>
            <p:txBody>
              <a:bodyPr/>
              <a:lstStyle/>
              <a:p>
                <a:endParaRPr lang="en-US"/>
              </a:p>
            </p:txBody>
          </p:sp>
          <p:sp>
            <p:nvSpPr>
              <p:cNvPr id="2037" name="Freeform 21"/>
              <p:cNvSpPr>
                <a:spLocks/>
              </p:cNvSpPr>
              <p:nvPr/>
            </p:nvSpPr>
            <p:spPr bwMode="auto">
              <a:xfrm>
                <a:off x="3673" y="620"/>
                <a:ext cx="31" cy="8"/>
              </a:xfrm>
              <a:custGeom>
                <a:avLst/>
                <a:gdLst>
                  <a:gd name="T0" fmla="*/ 0 w 31"/>
                  <a:gd name="T1" fmla="*/ 6 h 8"/>
                  <a:gd name="T2" fmla="*/ 10 w 31"/>
                  <a:gd name="T3" fmla="*/ 5 h 8"/>
                  <a:gd name="T4" fmla="*/ 6 w 31"/>
                  <a:gd name="T5" fmla="*/ 5 h 8"/>
                  <a:gd name="T6" fmla="*/ 9 w 31"/>
                  <a:gd name="T7" fmla="*/ 4 h 8"/>
                  <a:gd name="T8" fmla="*/ 4 w 31"/>
                  <a:gd name="T9" fmla="*/ 5 h 8"/>
                  <a:gd name="T10" fmla="*/ 7 w 31"/>
                  <a:gd name="T11" fmla="*/ 4 h 8"/>
                  <a:gd name="T12" fmla="*/ 15 w 31"/>
                  <a:gd name="T13" fmla="*/ 4 h 8"/>
                  <a:gd name="T14" fmla="*/ 18 w 31"/>
                  <a:gd name="T15" fmla="*/ 1 h 8"/>
                  <a:gd name="T16" fmla="*/ 13 w 31"/>
                  <a:gd name="T17" fmla="*/ 1 h 8"/>
                  <a:gd name="T18" fmla="*/ 18 w 31"/>
                  <a:gd name="T19" fmla="*/ 0 h 8"/>
                  <a:gd name="T20" fmla="*/ 25 w 31"/>
                  <a:gd name="T21" fmla="*/ 0 h 8"/>
                  <a:gd name="T22" fmla="*/ 26 w 31"/>
                  <a:gd name="T23" fmla="*/ 1 h 8"/>
                  <a:gd name="T24" fmla="*/ 22 w 31"/>
                  <a:gd name="T25" fmla="*/ 1 h 8"/>
                  <a:gd name="T26" fmla="*/ 31 w 31"/>
                  <a:gd name="T27" fmla="*/ 1 h 8"/>
                  <a:gd name="T28" fmla="*/ 20 w 31"/>
                  <a:gd name="T29" fmla="*/ 4 h 8"/>
                  <a:gd name="T30" fmla="*/ 21 w 31"/>
                  <a:gd name="T31" fmla="*/ 5 h 8"/>
                  <a:gd name="T32" fmla="*/ 20 w 31"/>
                  <a:gd name="T33" fmla="*/ 5 h 8"/>
                  <a:gd name="T34" fmla="*/ 14 w 31"/>
                  <a:gd name="T35" fmla="*/ 5 h 8"/>
                  <a:gd name="T36" fmla="*/ 13 w 31"/>
                  <a:gd name="T37" fmla="*/ 6 h 8"/>
                  <a:gd name="T38" fmla="*/ 16 w 31"/>
                  <a:gd name="T39" fmla="*/ 7 h 8"/>
                  <a:gd name="T40" fmla="*/ 13 w 31"/>
                  <a:gd name="T41" fmla="*/ 8 h 8"/>
                  <a:gd name="T42" fmla="*/ 8 w 31"/>
                  <a:gd name="T43" fmla="*/ 8 h 8"/>
                  <a:gd name="T44" fmla="*/ 10 w 31"/>
                  <a:gd name="T45" fmla="*/ 7 h 8"/>
                  <a:gd name="T46" fmla="*/ 9 w 31"/>
                  <a:gd name="T47" fmla="*/ 6 h 8"/>
                  <a:gd name="T48" fmla="*/ 0 w 31"/>
                  <a:gd name="T49" fmla="*/ 6 h 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1"/>
                  <a:gd name="T76" fmla="*/ 0 h 8"/>
                  <a:gd name="T77" fmla="*/ 31 w 31"/>
                  <a:gd name="T78" fmla="*/ 8 h 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1" h="8">
                    <a:moveTo>
                      <a:pt x="0" y="6"/>
                    </a:moveTo>
                    <a:lnTo>
                      <a:pt x="10" y="5"/>
                    </a:lnTo>
                    <a:lnTo>
                      <a:pt x="6" y="5"/>
                    </a:lnTo>
                    <a:lnTo>
                      <a:pt x="9" y="4"/>
                    </a:lnTo>
                    <a:lnTo>
                      <a:pt x="4" y="5"/>
                    </a:lnTo>
                    <a:lnTo>
                      <a:pt x="7" y="4"/>
                    </a:lnTo>
                    <a:lnTo>
                      <a:pt x="15" y="4"/>
                    </a:lnTo>
                    <a:lnTo>
                      <a:pt x="18" y="1"/>
                    </a:lnTo>
                    <a:lnTo>
                      <a:pt x="13" y="1"/>
                    </a:lnTo>
                    <a:lnTo>
                      <a:pt x="18" y="0"/>
                    </a:lnTo>
                    <a:lnTo>
                      <a:pt x="25" y="0"/>
                    </a:lnTo>
                    <a:lnTo>
                      <a:pt x="26" y="1"/>
                    </a:lnTo>
                    <a:lnTo>
                      <a:pt x="22" y="1"/>
                    </a:lnTo>
                    <a:lnTo>
                      <a:pt x="31" y="1"/>
                    </a:lnTo>
                    <a:lnTo>
                      <a:pt x="20" y="4"/>
                    </a:lnTo>
                    <a:lnTo>
                      <a:pt x="21" y="5"/>
                    </a:lnTo>
                    <a:lnTo>
                      <a:pt x="20" y="5"/>
                    </a:lnTo>
                    <a:lnTo>
                      <a:pt x="14" y="5"/>
                    </a:lnTo>
                    <a:lnTo>
                      <a:pt x="13" y="6"/>
                    </a:lnTo>
                    <a:lnTo>
                      <a:pt x="16" y="7"/>
                    </a:lnTo>
                    <a:lnTo>
                      <a:pt x="13" y="8"/>
                    </a:lnTo>
                    <a:lnTo>
                      <a:pt x="8" y="8"/>
                    </a:lnTo>
                    <a:lnTo>
                      <a:pt x="10" y="7"/>
                    </a:lnTo>
                    <a:lnTo>
                      <a:pt x="9" y="6"/>
                    </a:lnTo>
                    <a:lnTo>
                      <a:pt x="0" y="6"/>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2038" name="Freeform 22"/>
              <p:cNvSpPr>
                <a:spLocks/>
              </p:cNvSpPr>
              <p:nvPr/>
            </p:nvSpPr>
            <p:spPr bwMode="auto">
              <a:xfrm>
                <a:off x="3673" y="618"/>
                <a:ext cx="33" cy="12"/>
              </a:xfrm>
              <a:custGeom>
                <a:avLst/>
                <a:gdLst>
                  <a:gd name="T0" fmla="*/ 42 w 137"/>
                  <a:gd name="T1" fmla="*/ 23 h 48"/>
                  <a:gd name="T2" fmla="*/ 25 w 137"/>
                  <a:gd name="T3" fmla="*/ 36 h 48"/>
                  <a:gd name="T4" fmla="*/ 24 w 137"/>
                  <a:gd name="T5" fmla="*/ 20 h 48"/>
                  <a:gd name="T6" fmla="*/ 38 w 137"/>
                  <a:gd name="T7" fmla="*/ 32 h 48"/>
                  <a:gd name="T8" fmla="*/ 11 w 137"/>
                  <a:gd name="T9" fmla="*/ 30 h 48"/>
                  <a:gd name="T10" fmla="*/ 27 w 137"/>
                  <a:gd name="T11" fmla="*/ 17 h 48"/>
                  <a:gd name="T12" fmla="*/ 63 w 137"/>
                  <a:gd name="T13" fmla="*/ 16 h 48"/>
                  <a:gd name="T14" fmla="*/ 71 w 137"/>
                  <a:gd name="T15" fmla="*/ 8 h 48"/>
                  <a:gd name="T16" fmla="*/ 53 w 137"/>
                  <a:gd name="T17" fmla="*/ 23 h 48"/>
                  <a:gd name="T18" fmla="*/ 50 w 137"/>
                  <a:gd name="T19" fmla="*/ 7 h 48"/>
                  <a:gd name="T20" fmla="*/ 74 w 137"/>
                  <a:gd name="T21" fmla="*/ 0 h 48"/>
                  <a:gd name="T22" fmla="*/ 107 w 137"/>
                  <a:gd name="T23" fmla="*/ 2 h 48"/>
                  <a:gd name="T24" fmla="*/ 115 w 137"/>
                  <a:gd name="T25" fmla="*/ 13 h 48"/>
                  <a:gd name="T26" fmla="*/ 93 w 137"/>
                  <a:gd name="T27" fmla="*/ 23 h 48"/>
                  <a:gd name="T28" fmla="*/ 128 w 137"/>
                  <a:gd name="T29" fmla="*/ 7 h 48"/>
                  <a:gd name="T30" fmla="*/ 130 w 137"/>
                  <a:gd name="T31" fmla="*/ 23 h 48"/>
                  <a:gd name="T32" fmla="*/ 86 w 137"/>
                  <a:gd name="T33" fmla="*/ 18 h 48"/>
                  <a:gd name="T34" fmla="*/ 95 w 137"/>
                  <a:gd name="T35" fmla="*/ 28 h 48"/>
                  <a:gd name="T36" fmla="*/ 86 w 137"/>
                  <a:gd name="T37" fmla="*/ 38 h 48"/>
                  <a:gd name="T38" fmla="*/ 57 w 137"/>
                  <a:gd name="T39" fmla="*/ 36 h 48"/>
                  <a:gd name="T40" fmla="*/ 63 w 137"/>
                  <a:gd name="T41" fmla="*/ 37 h 48"/>
                  <a:gd name="T42" fmla="*/ 70 w 137"/>
                  <a:gd name="T43" fmla="*/ 29 h 48"/>
                  <a:gd name="T44" fmla="*/ 70 w 137"/>
                  <a:gd name="T45" fmla="*/ 45 h 48"/>
                  <a:gd name="T46" fmla="*/ 53 w 137"/>
                  <a:gd name="T47" fmla="*/ 48 h 48"/>
                  <a:gd name="T48" fmla="*/ 24 w 137"/>
                  <a:gd name="T49" fmla="*/ 42 h 48"/>
                  <a:gd name="T50" fmla="*/ 40 w 137"/>
                  <a:gd name="T51" fmla="*/ 30 h 48"/>
                  <a:gd name="T52" fmla="*/ 33 w 137"/>
                  <a:gd name="T53" fmla="*/ 41 h 48"/>
                  <a:gd name="T54" fmla="*/ 0 w 137"/>
                  <a:gd name="T55" fmla="*/ 42 h 48"/>
                  <a:gd name="T56" fmla="*/ 37 w 137"/>
                  <a:gd name="T57" fmla="*/ 26 h 48"/>
                  <a:gd name="T58" fmla="*/ 46 w 137"/>
                  <a:gd name="T59" fmla="*/ 30 h 48"/>
                  <a:gd name="T60" fmla="*/ 45 w 137"/>
                  <a:gd name="T61" fmla="*/ 45 h 48"/>
                  <a:gd name="T62" fmla="*/ 32 w 137"/>
                  <a:gd name="T63" fmla="*/ 32 h 48"/>
                  <a:gd name="T64" fmla="*/ 51 w 137"/>
                  <a:gd name="T65" fmla="*/ 33 h 48"/>
                  <a:gd name="T66" fmla="*/ 66 w 137"/>
                  <a:gd name="T67" fmla="*/ 45 h 48"/>
                  <a:gd name="T68" fmla="*/ 48 w 137"/>
                  <a:gd name="T69" fmla="*/ 38 h 48"/>
                  <a:gd name="T70" fmla="*/ 51 w 137"/>
                  <a:gd name="T71" fmla="*/ 25 h 48"/>
                  <a:gd name="T72" fmla="*/ 83 w 137"/>
                  <a:gd name="T73" fmla="*/ 23 h 48"/>
                  <a:gd name="T74" fmla="*/ 82 w 137"/>
                  <a:gd name="T75" fmla="*/ 21 h 48"/>
                  <a:gd name="T76" fmla="*/ 77 w 137"/>
                  <a:gd name="T77" fmla="*/ 31 h 48"/>
                  <a:gd name="T78" fmla="*/ 80 w 137"/>
                  <a:gd name="T79" fmla="*/ 17 h 48"/>
                  <a:gd name="T80" fmla="*/ 128 w 137"/>
                  <a:gd name="T81" fmla="*/ 23 h 48"/>
                  <a:gd name="T82" fmla="*/ 84 w 137"/>
                  <a:gd name="T83" fmla="*/ 16 h 48"/>
                  <a:gd name="T84" fmla="*/ 106 w 137"/>
                  <a:gd name="T85" fmla="*/ 4 h 48"/>
                  <a:gd name="T86" fmla="*/ 98 w 137"/>
                  <a:gd name="T87" fmla="*/ 15 h 48"/>
                  <a:gd name="T88" fmla="*/ 74 w 137"/>
                  <a:gd name="T89" fmla="*/ 16 h 48"/>
                  <a:gd name="T90" fmla="*/ 55 w 137"/>
                  <a:gd name="T91" fmla="*/ 23 h 48"/>
                  <a:gd name="T92" fmla="*/ 76 w 137"/>
                  <a:gd name="T93" fmla="*/ 7 h 48"/>
                  <a:gd name="T94" fmla="*/ 81 w 137"/>
                  <a:gd name="T95" fmla="*/ 21 h 48"/>
                  <a:gd name="T96" fmla="*/ 63 w 137"/>
                  <a:gd name="T97" fmla="*/ 32 h 48"/>
                  <a:gd name="T98" fmla="*/ 32 w 137"/>
                  <a:gd name="T99" fmla="*/ 32 h 48"/>
                  <a:gd name="T100" fmla="*/ 17 w 137"/>
                  <a:gd name="T101" fmla="*/ 20 h 48"/>
                  <a:gd name="T102" fmla="*/ 45 w 137"/>
                  <a:gd name="T103" fmla="*/ 23 h 48"/>
                  <a:gd name="T104" fmla="*/ 29 w 137"/>
                  <a:gd name="T105" fmla="*/ 35 h 48"/>
                  <a:gd name="T106" fmla="*/ 44 w 137"/>
                  <a:gd name="T107" fmla="*/ 23 h 48"/>
                  <a:gd name="T108" fmla="*/ 43 w 137"/>
                  <a:gd name="T109" fmla="*/ 39 h 48"/>
                  <a:gd name="T110" fmla="*/ 0 w 137"/>
                  <a:gd name="T111" fmla="*/ 26 h 4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37"/>
                  <a:gd name="T169" fmla="*/ 0 h 48"/>
                  <a:gd name="T170" fmla="*/ 137 w 137"/>
                  <a:gd name="T171" fmla="*/ 48 h 4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37" h="48">
                    <a:moveTo>
                      <a:pt x="0" y="26"/>
                    </a:moveTo>
                    <a:lnTo>
                      <a:pt x="42" y="23"/>
                    </a:lnTo>
                    <a:lnTo>
                      <a:pt x="41" y="39"/>
                    </a:lnTo>
                    <a:lnTo>
                      <a:pt x="25" y="36"/>
                    </a:lnTo>
                    <a:cubicBezTo>
                      <a:pt x="21" y="35"/>
                      <a:pt x="19" y="32"/>
                      <a:pt x="19" y="28"/>
                    </a:cubicBezTo>
                    <a:cubicBezTo>
                      <a:pt x="18" y="24"/>
                      <a:pt x="21" y="21"/>
                      <a:pt x="24" y="20"/>
                    </a:cubicBezTo>
                    <a:lnTo>
                      <a:pt x="35" y="17"/>
                    </a:lnTo>
                    <a:lnTo>
                      <a:pt x="38" y="32"/>
                    </a:lnTo>
                    <a:lnTo>
                      <a:pt x="20" y="36"/>
                    </a:lnTo>
                    <a:cubicBezTo>
                      <a:pt x="16" y="36"/>
                      <a:pt x="12" y="34"/>
                      <a:pt x="11" y="30"/>
                    </a:cubicBezTo>
                    <a:cubicBezTo>
                      <a:pt x="10" y="25"/>
                      <a:pt x="12" y="21"/>
                      <a:pt x="16" y="20"/>
                    </a:cubicBezTo>
                    <a:lnTo>
                      <a:pt x="27" y="17"/>
                    </a:lnTo>
                    <a:cubicBezTo>
                      <a:pt x="28" y="17"/>
                      <a:pt x="28" y="16"/>
                      <a:pt x="29" y="16"/>
                    </a:cubicBezTo>
                    <a:lnTo>
                      <a:pt x="63" y="16"/>
                    </a:lnTo>
                    <a:lnTo>
                      <a:pt x="58" y="18"/>
                    </a:lnTo>
                    <a:lnTo>
                      <a:pt x="71" y="8"/>
                    </a:lnTo>
                    <a:lnTo>
                      <a:pt x="76" y="23"/>
                    </a:lnTo>
                    <a:lnTo>
                      <a:pt x="53" y="23"/>
                    </a:lnTo>
                    <a:cubicBezTo>
                      <a:pt x="49" y="23"/>
                      <a:pt x="45" y="20"/>
                      <a:pt x="45" y="16"/>
                    </a:cubicBezTo>
                    <a:cubicBezTo>
                      <a:pt x="44" y="12"/>
                      <a:pt x="47" y="8"/>
                      <a:pt x="50" y="7"/>
                    </a:cubicBezTo>
                    <a:lnTo>
                      <a:pt x="71" y="1"/>
                    </a:lnTo>
                    <a:cubicBezTo>
                      <a:pt x="72" y="1"/>
                      <a:pt x="73" y="0"/>
                      <a:pt x="74" y="0"/>
                    </a:cubicBezTo>
                    <a:lnTo>
                      <a:pt x="102" y="0"/>
                    </a:lnTo>
                    <a:cubicBezTo>
                      <a:pt x="104" y="0"/>
                      <a:pt x="105" y="1"/>
                      <a:pt x="107" y="2"/>
                    </a:cubicBezTo>
                    <a:lnTo>
                      <a:pt x="112" y="5"/>
                    </a:lnTo>
                    <a:cubicBezTo>
                      <a:pt x="115" y="7"/>
                      <a:pt x="116" y="10"/>
                      <a:pt x="115" y="13"/>
                    </a:cubicBezTo>
                    <a:cubicBezTo>
                      <a:pt x="115" y="16"/>
                      <a:pt x="112" y="19"/>
                      <a:pt x="109" y="20"/>
                    </a:cubicBezTo>
                    <a:lnTo>
                      <a:pt x="93" y="23"/>
                    </a:lnTo>
                    <a:lnTo>
                      <a:pt x="92" y="7"/>
                    </a:lnTo>
                    <a:lnTo>
                      <a:pt x="128" y="7"/>
                    </a:lnTo>
                    <a:cubicBezTo>
                      <a:pt x="133" y="7"/>
                      <a:pt x="136" y="10"/>
                      <a:pt x="136" y="14"/>
                    </a:cubicBezTo>
                    <a:cubicBezTo>
                      <a:pt x="137" y="18"/>
                      <a:pt x="134" y="22"/>
                      <a:pt x="130" y="23"/>
                    </a:cubicBezTo>
                    <a:lnTo>
                      <a:pt x="83" y="32"/>
                    </a:lnTo>
                    <a:lnTo>
                      <a:pt x="86" y="18"/>
                    </a:lnTo>
                    <a:lnTo>
                      <a:pt x="91" y="21"/>
                    </a:lnTo>
                    <a:cubicBezTo>
                      <a:pt x="93" y="22"/>
                      <a:pt x="95" y="25"/>
                      <a:pt x="95" y="28"/>
                    </a:cubicBezTo>
                    <a:cubicBezTo>
                      <a:pt x="95" y="30"/>
                      <a:pt x="93" y="33"/>
                      <a:pt x="91" y="34"/>
                    </a:cubicBezTo>
                    <a:lnTo>
                      <a:pt x="86" y="38"/>
                    </a:lnTo>
                    <a:cubicBezTo>
                      <a:pt x="84" y="39"/>
                      <a:pt x="82" y="39"/>
                      <a:pt x="80" y="39"/>
                    </a:cubicBezTo>
                    <a:lnTo>
                      <a:pt x="57" y="36"/>
                    </a:lnTo>
                    <a:lnTo>
                      <a:pt x="65" y="31"/>
                    </a:lnTo>
                    <a:lnTo>
                      <a:pt x="63" y="37"/>
                    </a:lnTo>
                    <a:lnTo>
                      <a:pt x="57" y="26"/>
                    </a:lnTo>
                    <a:lnTo>
                      <a:pt x="70" y="29"/>
                    </a:lnTo>
                    <a:cubicBezTo>
                      <a:pt x="74" y="30"/>
                      <a:pt x="76" y="34"/>
                      <a:pt x="76" y="37"/>
                    </a:cubicBezTo>
                    <a:cubicBezTo>
                      <a:pt x="76" y="41"/>
                      <a:pt x="74" y="44"/>
                      <a:pt x="70" y="45"/>
                    </a:cubicBezTo>
                    <a:lnTo>
                      <a:pt x="54" y="48"/>
                    </a:lnTo>
                    <a:cubicBezTo>
                      <a:pt x="54" y="48"/>
                      <a:pt x="53" y="48"/>
                      <a:pt x="53" y="48"/>
                    </a:cubicBezTo>
                    <a:lnTo>
                      <a:pt x="32" y="48"/>
                    </a:lnTo>
                    <a:cubicBezTo>
                      <a:pt x="28" y="48"/>
                      <a:pt x="24" y="46"/>
                      <a:pt x="24" y="42"/>
                    </a:cubicBezTo>
                    <a:cubicBezTo>
                      <a:pt x="23" y="38"/>
                      <a:pt x="26" y="34"/>
                      <a:pt x="29" y="33"/>
                    </a:cubicBezTo>
                    <a:lnTo>
                      <a:pt x="40" y="30"/>
                    </a:lnTo>
                    <a:lnTo>
                      <a:pt x="38" y="44"/>
                    </a:lnTo>
                    <a:lnTo>
                      <a:pt x="33" y="41"/>
                    </a:lnTo>
                    <a:lnTo>
                      <a:pt x="37" y="42"/>
                    </a:lnTo>
                    <a:lnTo>
                      <a:pt x="0" y="42"/>
                    </a:lnTo>
                    <a:lnTo>
                      <a:pt x="0" y="26"/>
                    </a:lnTo>
                    <a:lnTo>
                      <a:pt x="37" y="26"/>
                    </a:lnTo>
                    <a:cubicBezTo>
                      <a:pt x="39" y="26"/>
                      <a:pt x="40" y="26"/>
                      <a:pt x="41" y="27"/>
                    </a:cubicBezTo>
                    <a:lnTo>
                      <a:pt x="46" y="30"/>
                    </a:lnTo>
                    <a:cubicBezTo>
                      <a:pt x="49" y="32"/>
                      <a:pt x="51" y="35"/>
                      <a:pt x="50" y="38"/>
                    </a:cubicBezTo>
                    <a:cubicBezTo>
                      <a:pt x="50" y="41"/>
                      <a:pt x="48" y="44"/>
                      <a:pt x="45" y="45"/>
                    </a:cubicBezTo>
                    <a:lnTo>
                      <a:pt x="34" y="48"/>
                    </a:lnTo>
                    <a:lnTo>
                      <a:pt x="32" y="32"/>
                    </a:lnTo>
                    <a:lnTo>
                      <a:pt x="53" y="32"/>
                    </a:lnTo>
                    <a:lnTo>
                      <a:pt x="51" y="33"/>
                    </a:lnTo>
                    <a:lnTo>
                      <a:pt x="67" y="29"/>
                    </a:lnTo>
                    <a:lnTo>
                      <a:pt x="66" y="45"/>
                    </a:lnTo>
                    <a:lnTo>
                      <a:pt x="53" y="42"/>
                    </a:lnTo>
                    <a:cubicBezTo>
                      <a:pt x="51" y="41"/>
                      <a:pt x="49" y="40"/>
                      <a:pt x="48" y="38"/>
                    </a:cubicBezTo>
                    <a:cubicBezTo>
                      <a:pt x="47" y="36"/>
                      <a:pt x="47" y="33"/>
                      <a:pt x="48" y="31"/>
                    </a:cubicBezTo>
                    <a:lnTo>
                      <a:pt x="51" y="25"/>
                    </a:lnTo>
                    <a:cubicBezTo>
                      <a:pt x="52" y="21"/>
                      <a:pt x="55" y="19"/>
                      <a:pt x="59" y="20"/>
                    </a:cubicBezTo>
                    <a:lnTo>
                      <a:pt x="83" y="23"/>
                    </a:lnTo>
                    <a:lnTo>
                      <a:pt x="77" y="24"/>
                    </a:lnTo>
                    <a:lnTo>
                      <a:pt x="82" y="21"/>
                    </a:lnTo>
                    <a:lnTo>
                      <a:pt x="82" y="34"/>
                    </a:lnTo>
                    <a:lnTo>
                      <a:pt x="77" y="31"/>
                    </a:lnTo>
                    <a:cubicBezTo>
                      <a:pt x="74" y="30"/>
                      <a:pt x="73" y="26"/>
                      <a:pt x="74" y="23"/>
                    </a:cubicBezTo>
                    <a:cubicBezTo>
                      <a:pt x="74" y="20"/>
                      <a:pt x="77" y="17"/>
                      <a:pt x="80" y="17"/>
                    </a:cubicBezTo>
                    <a:lnTo>
                      <a:pt x="127" y="7"/>
                    </a:lnTo>
                    <a:lnTo>
                      <a:pt x="128" y="23"/>
                    </a:lnTo>
                    <a:lnTo>
                      <a:pt x="92" y="23"/>
                    </a:lnTo>
                    <a:cubicBezTo>
                      <a:pt x="88" y="23"/>
                      <a:pt x="84" y="20"/>
                      <a:pt x="84" y="16"/>
                    </a:cubicBezTo>
                    <a:cubicBezTo>
                      <a:pt x="84" y="12"/>
                      <a:pt x="86" y="8"/>
                      <a:pt x="90" y="7"/>
                    </a:cubicBezTo>
                    <a:lnTo>
                      <a:pt x="106" y="4"/>
                    </a:lnTo>
                    <a:lnTo>
                      <a:pt x="103" y="18"/>
                    </a:lnTo>
                    <a:lnTo>
                      <a:pt x="98" y="15"/>
                    </a:lnTo>
                    <a:lnTo>
                      <a:pt x="102" y="16"/>
                    </a:lnTo>
                    <a:lnTo>
                      <a:pt x="74" y="16"/>
                    </a:lnTo>
                    <a:lnTo>
                      <a:pt x="76" y="16"/>
                    </a:lnTo>
                    <a:lnTo>
                      <a:pt x="55" y="23"/>
                    </a:lnTo>
                    <a:lnTo>
                      <a:pt x="53" y="7"/>
                    </a:lnTo>
                    <a:lnTo>
                      <a:pt x="76" y="7"/>
                    </a:lnTo>
                    <a:cubicBezTo>
                      <a:pt x="80" y="7"/>
                      <a:pt x="83" y="9"/>
                      <a:pt x="84" y="12"/>
                    </a:cubicBezTo>
                    <a:cubicBezTo>
                      <a:pt x="85" y="16"/>
                      <a:pt x="84" y="19"/>
                      <a:pt x="81" y="21"/>
                    </a:cubicBezTo>
                    <a:lnTo>
                      <a:pt x="68" y="31"/>
                    </a:lnTo>
                    <a:cubicBezTo>
                      <a:pt x="67" y="32"/>
                      <a:pt x="65" y="32"/>
                      <a:pt x="63" y="32"/>
                    </a:cubicBezTo>
                    <a:lnTo>
                      <a:pt x="29" y="32"/>
                    </a:lnTo>
                    <a:lnTo>
                      <a:pt x="32" y="32"/>
                    </a:lnTo>
                    <a:lnTo>
                      <a:pt x="21" y="35"/>
                    </a:lnTo>
                    <a:lnTo>
                      <a:pt x="17" y="20"/>
                    </a:lnTo>
                    <a:lnTo>
                      <a:pt x="36" y="17"/>
                    </a:lnTo>
                    <a:cubicBezTo>
                      <a:pt x="40" y="16"/>
                      <a:pt x="44" y="18"/>
                      <a:pt x="45" y="23"/>
                    </a:cubicBezTo>
                    <a:cubicBezTo>
                      <a:pt x="46" y="27"/>
                      <a:pt x="43" y="31"/>
                      <a:pt x="39" y="32"/>
                    </a:cubicBezTo>
                    <a:lnTo>
                      <a:pt x="29" y="35"/>
                    </a:lnTo>
                    <a:lnTo>
                      <a:pt x="28" y="20"/>
                    </a:lnTo>
                    <a:lnTo>
                      <a:pt x="44" y="23"/>
                    </a:lnTo>
                    <a:cubicBezTo>
                      <a:pt x="48" y="24"/>
                      <a:pt x="51" y="27"/>
                      <a:pt x="50" y="31"/>
                    </a:cubicBezTo>
                    <a:cubicBezTo>
                      <a:pt x="50" y="35"/>
                      <a:pt x="47" y="39"/>
                      <a:pt x="43" y="39"/>
                    </a:cubicBezTo>
                    <a:lnTo>
                      <a:pt x="1" y="42"/>
                    </a:lnTo>
                    <a:lnTo>
                      <a:pt x="0" y="26"/>
                    </a:lnTo>
                    <a:close/>
                  </a:path>
                </a:pathLst>
              </a:custGeom>
              <a:solidFill>
                <a:srgbClr val="6E6E6E"/>
              </a:solidFill>
              <a:ln w="0" cap="flat">
                <a:solidFill>
                  <a:srgbClr val="6E6E6E"/>
                </a:solidFill>
                <a:prstDash val="solid"/>
                <a:round/>
                <a:headEnd/>
                <a:tailEnd/>
              </a:ln>
            </p:spPr>
            <p:txBody>
              <a:bodyPr/>
              <a:lstStyle/>
              <a:p>
                <a:endParaRPr lang="en-US"/>
              </a:p>
            </p:txBody>
          </p:sp>
          <p:sp>
            <p:nvSpPr>
              <p:cNvPr id="2039" name="Freeform 23"/>
              <p:cNvSpPr>
                <a:spLocks/>
              </p:cNvSpPr>
              <p:nvPr/>
            </p:nvSpPr>
            <p:spPr bwMode="auto">
              <a:xfrm>
                <a:off x="3657" y="620"/>
                <a:ext cx="28" cy="4"/>
              </a:xfrm>
              <a:custGeom>
                <a:avLst/>
                <a:gdLst>
                  <a:gd name="T0" fmla="*/ 9 w 28"/>
                  <a:gd name="T1" fmla="*/ 4 h 4"/>
                  <a:gd name="T2" fmla="*/ 8 w 28"/>
                  <a:gd name="T3" fmla="*/ 2 h 4"/>
                  <a:gd name="T4" fmla="*/ 0 w 28"/>
                  <a:gd name="T5" fmla="*/ 2 h 4"/>
                  <a:gd name="T6" fmla="*/ 15 w 28"/>
                  <a:gd name="T7" fmla="*/ 0 h 4"/>
                  <a:gd name="T8" fmla="*/ 23 w 28"/>
                  <a:gd name="T9" fmla="*/ 0 h 4"/>
                  <a:gd name="T10" fmla="*/ 28 w 28"/>
                  <a:gd name="T11" fmla="*/ 1 h 4"/>
                  <a:gd name="T12" fmla="*/ 20 w 28"/>
                  <a:gd name="T13" fmla="*/ 1 h 4"/>
                  <a:gd name="T14" fmla="*/ 18 w 28"/>
                  <a:gd name="T15" fmla="*/ 1 h 4"/>
                  <a:gd name="T16" fmla="*/ 18 w 28"/>
                  <a:gd name="T17" fmla="*/ 2 h 4"/>
                  <a:gd name="T18" fmla="*/ 9 w 28"/>
                  <a:gd name="T19" fmla="*/ 4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
                  <a:gd name="T31" fmla="*/ 0 h 4"/>
                  <a:gd name="T32" fmla="*/ 28 w 28"/>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 h="4">
                    <a:moveTo>
                      <a:pt x="9" y="4"/>
                    </a:moveTo>
                    <a:lnTo>
                      <a:pt x="8" y="2"/>
                    </a:lnTo>
                    <a:lnTo>
                      <a:pt x="0" y="2"/>
                    </a:lnTo>
                    <a:lnTo>
                      <a:pt x="15" y="0"/>
                    </a:lnTo>
                    <a:lnTo>
                      <a:pt x="23" y="0"/>
                    </a:lnTo>
                    <a:lnTo>
                      <a:pt x="28" y="1"/>
                    </a:lnTo>
                    <a:lnTo>
                      <a:pt x="20" y="1"/>
                    </a:lnTo>
                    <a:lnTo>
                      <a:pt x="18" y="1"/>
                    </a:lnTo>
                    <a:lnTo>
                      <a:pt x="18" y="2"/>
                    </a:lnTo>
                    <a:lnTo>
                      <a:pt x="9" y="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2040" name="Freeform 24"/>
              <p:cNvSpPr>
                <a:spLocks/>
              </p:cNvSpPr>
              <p:nvPr/>
            </p:nvSpPr>
            <p:spPr bwMode="auto">
              <a:xfrm>
                <a:off x="3655" y="618"/>
                <a:ext cx="32" cy="8"/>
              </a:xfrm>
              <a:custGeom>
                <a:avLst/>
                <a:gdLst>
                  <a:gd name="T0" fmla="*/ 40 w 129"/>
                  <a:gd name="T1" fmla="*/ 30 h 32"/>
                  <a:gd name="T2" fmla="*/ 34 w 129"/>
                  <a:gd name="T3" fmla="*/ 23 h 32"/>
                  <a:gd name="T4" fmla="*/ 40 w 129"/>
                  <a:gd name="T5" fmla="*/ 26 h 32"/>
                  <a:gd name="T6" fmla="*/ 8 w 129"/>
                  <a:gd name="T7" fmla="*/ 26 h 32"/>
                  <a:gd name="T8" fmla="*/ 0 w 129"/>
                  <a:gd name="T9" fmla="*/ 19 h 32"/>
                  <a:gd name="T10" fmla="*/ 7 w 129"/>
                  <a:gd name="T11" fmla="*/ 10 h 32"/>
                  <a:gd name="T12" fmla="*/ 68 w 129"/>
                  <a:gd name="T13" fmla="*/ 1 h 32"/>
                  <a:gd name="T14" fmla="*/ 69 w 129"/>
                  <a:gd name="T15" fmla="*/ 0 h 32"/>
                  <a:gd name="T16" fmla="*/ 103 w 129"/>
                  <a:gd name="T17" fmla="*/ 0 h 32"/>
                  <a:gd name="T18" fmla="*/ 106 w 129"/>
                  <a:gd name="T19" fmla="*/ 1 h 32"/>
                  <a:gd name="T20" fmla="*/ 123 w 129"/>
                  <a:gd name="T21" fmla="*/ 7 h 32"/>
                  <a:gd name="T22" fmla="*/ 128 w 129"/>
                  <a:gd name="T23" fmla="*/ 17 h 32"/>
                  <a:gd name="T24" fmla="*/ 120 w 129"/>
                  <a:gd name="T25" fmla="*/ 23 h 32"/>
                  <a:gd name="T26" fmla="*/ 88 w 129"/>
                  <a:gd name="T27" fmla="*/ 20 h 32"/>
                  <a:gd name="T28" fmla="*/ 92 w 129"/>
                  <a:gd name="T29" fmla="*/ 19 h 32"/>
                  <a:gd name="T30" fmla="*/ 83 w 129"/>
                  <a:gd name="T31" fmla="*/ 22 h 32"/>
                  <a:gd name="T32" fmla="*/ 86 w 129"/>
                  <a:gd name="T33" fmla="*/ 10 h 32"/>
                  <a:gd name="T34" fmla="*/ 89 w 129"/>
                  <a:gd name="T35" fmla="*/ 13 h 32"/>
                  <a:gd name="T36" fmla="*/ 91 w 129"/>
                  <a:gd name="T37" fmla="*/ 21 h 32"/>
                  <a:gd name="T38" fmla="*/ 84 w 129"/>
                  <a:gd name="T39" fmla="*/ 26 h 32"/>
                  <a:gd name="T40" fmla="*/ 47 w 129"/>
                  <a:gd name="T41" fmla="*/ 32 h 32"/>
                  <a:gd name="T42" fmla="*/ 44 w 129"/>
                  <a:gd name="T43" fmla="*/ 17 h 32"/>
                  <a:gd name="T44" fmla="*/ 82 w 129"/>
                  <a:gd name="T45" fmla="*/ 10 h 32"/>
                  <a:gd name="T46" fmla="*/ 77 w 129"/>
                  <a:gd name="T47" fmla="*/ 23 h 32"/>
                  <a:gd name="T48" fmla="*/ 74 w 129"/>
                  <a:gd name="T49" fmla="*/ 20 h 32"/>
                  <a:gd name="T50" fmla="*/ 72 w 129"/>
                  <a:gd name="T51" fmla="*/ 13 h 32"/>
                  <a:gd name="T52" fmla="*/ 77 w 129"/>
                  <a:gd name="T53" fmla="*/ 7 h 32"/>
                  <a:gd name="T54" fmla="*/ 86 w 129"/>
                  <a:gd name="T55" fmla="*/ 4 h 32"/>
                  <a:gd name="T56" fmla="*/ 90 w 129"/>
                  <a:gd name="T57" fmla="*/ 4 h 32"/>
                  <a:gd name="T58" fmla="*/ 121 w 129"/>
                  <a:gd name="T59" fmla="*/ 7 h 32"/>
                  <a:gd name="T60" fmla="*/ 118 w 129"/>
                  <a:gd name="T61" fmla="*/ 22 h 32"/>
                  <a:gd name="T62" fmla="*/ 100 w 129"/>
                  <a:gd name="T63" fmla="*/ 16 h 32"/>
                  <a:gd name="T64" fmla="*/ 103 w 129"/>
                  <a:gd name="T65" fmla="*/ 16 h 32"/>
                  <a:gd name="T66" fmla="*/ 69 w 129"/>
                  <a:gd name="T67" fmla="*/ 16 h 32"/>
                  <a:gd name="T68" fmla="*/ 70 w 129"/>
                  <a:gd name="T69" fmla="*/ 16 h 32"/>
                  <a:gd name="T70" fmla="*/ 10 w 129"/>
                  <a:gd name="T71" fmla="*/ 26 h 32"/>
                  <a:gd name="T72" fmla="*/ 8 w 129"/>
                  <a:gd name="T73" fmla="*/ 10 h 32"/>
                  <a:gd name="T74" fmla="*/ 40 w 129"/>
                  <a:gd name="T75" fmla="*/ 10 h 32"/>
                  <a:gd name="T76" fmla="*/ 46 w 129"/>
                  <a:gd name="T77" fmla="*/ 13 h 32"/>
                  <a:gd name="T78" fmla="*/ 52 w 129"/>
                  <a:gd name="T79" fmla="*/ 19 h 32"/>
                  <a:gd name="T80" fmla="*/ 40 w 129"/>
                  <a:gd name="T81" fmla="*/ 30 h 3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9"/>
                  <a:gd name="T124" fmla="*/ 0 h 32"/>
                  <a:gd name="T125" fmla="*/ 129 w 129"/>
                  <a:gd name="T126" fmla="*/ 32 h 3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9" h="32">
                    <a:moveTo>
                      <a:pt x="40" y="30"/>
                    </a:moveTo>
                    <a:lnTo>
                      <a:pt x="34" y="23"/>
                    </a:lnTo>
                    <a:lnTo>
                      <a:pt x="40" y="26"/>
                    </a:lnTo>
                    <a:lnTo>
                      <a:pt x="8" y="26"/>
                    </a:lnTo>
                    <a:cubicBezTo>
                      <a:pt x="4" y="26"/>
                      <a:pt x="1" y="23"/>
                      <a:pt x="0" y="19"/>
                    </a:cubicBezTo>
                    <a:cubicBezTo>
                      <a:pt x="0" y="15"/>
                      <a:pt x="3" y="11"/>
                      <a:pt x="7" y="10"/>
                    </a:cubicBezTo>
                    <a:lnTo>
                      <a:pt x="68" y="1"/>
                    </a:lnTo>
                    <a:cubicBezTo>
                      <a:pt x="68" y="0"/>
                      <a:pt x="68" y="0"/>
                      <a:pt x="69" y="0"/>
                    </a:cubicBezTo>
                    <a:lnTo>
                      <a:pt x="103" y="0"/>
                    </a:lnTo>
                    <a:cubicBezTo>
                      <a:pt x="104" y="0"/>
                      <a:pt x="105" y="1"/>
                      <a:pt x="106" y="1"/>
                    </a:cubicBezTo>
                    <a:lnTo>
                      <a:pt x="123" y="7"/>
                    </a:lnTo>
                    <a:cubicBezTo>
                      <a:pt x="127" y="9"/>
                      <a:pt x="129" y="13"/>
                      <a:pt x="128" y="17"/>
                    </a:cubicBezTo>
                    <a:cubicBezTo>
                      <a:pt x="127" y="21"/>
                      <a:pt x="124" y="23"/>
                      <a:pt x="120" y="23"/>
                    </a:cubicBezTo>
                    <a:lnTo>
                      <a:pt x="88" y="20"/>
                    </a:lnTo>
                    <a:lnTo>
                      <a:pt x="92" y="19"/>
                    </a:lnTo>
                    <a:lnTo>
                      <a:pt x="83" y="22"/>
                    </a:lnTo>
                    <a:lnTo>
                      <a:pt x="86" y="10"/>
                    </a:lnTo>
                    <a:lnTo>
                      <a:pt x="89" y="13"/>
                    </a:lnTo>
                    <a:cubicBezTo>
                      <a:pt x="91" y="15"/>
                      <a:pt x="92" y="18"/>
                      <a:pt x="91" y="21"/>
                    </a:cubicBezTo>
                    <a:cubicBezTo>
                      <a:pt x="90" y="23"/>
                      <a:pt x="87" y="25"/>
                      <a:pt x="84" y="26"/>
                    </a:cubicBezTo>
                    <a:lnTo>
                      <a:pt x="47" y="32"/>
                    </a:lnTo>
                    <a:lnTo>
                      <a:pt x="44" y="17"/>
                    </a:lnTo>
                    <a:lnTo>
                      <a:pt x="82" y="10"/>
                    </a:lnTo>
                    <a:lnTo>
                      <a:pt x="77" y="23"/>
                    </a:lnTo>
                    <a:lnTo>
                      <a:pt x="74" y="20"/>
                    </a:lnTo>
                    <a:cubicBezTo>
                      <a:pt x="73" y="18"/>
                      <a:pt x="72" y="16"/>
                      <a:pt x="72" y="13"/>
                    </a:cubicBezTo>
                    <a:cubicBezTo>
                      <a:pt x="73" y="10"/>
                      <a:pt x="75" y="8"/>
                      <a:pt x="77" y="7"/>
                    </a:cubicBezTo>
                    <a:lnTo>
                      <a:pt x="86" y="4"/>
                    </a:lnTo>
                    <a:cubicBezTo>
                      <a:pt x="87" y="4"/>
                      <a:pt x="88" y="4"/>
                      <a:pt x="90" y="4"/>
                    </a:cubicBezTo>
                    <a:lnTo>
                      <a:pt x="121" y="7"/>
                    </a:lnTo>
                    <a:lnTo>
                      <a:pt x="118" y="22"/>
                    </a:lnTo>
                    <a:lnTo>
                      <a:pt x="100" y="16"/>
                    </a:lnTo>
                    <a:lnTo>
                      <a:pt x="103" y="16"/>
                    </a:lnTo>
                    <a:lnTo>
                      <a:pt x="69" y="16"/>
                    </a:lnTo>
                    <a:lnTo>
                      <a:pt x="70" y="16"/>
                    </a:lnTo>
                    <a:lnTo>
                      <a:pt x="10" y="26"/>
                    </a:lnTo>
                    <a:lnTo>
                      <a:pt x="8" y="10"/>
                    </a:lnTo>
                    <a:lnTo>
                      <a:pt x="40" y="10"/>
                    </a:lnTo>
                    <a:cubicBezTo>
                      <a:pt x="42" y="10"/>
                      <a:pt x="44" y="11"/>
                      <a:pt x="46" y="13"/>
                    </a:cubicBezTo>
                    <a:lnTo>
                      <a:pt x="52" y="19"/>
                    </a:lnTo>
                    <a:lnTo>
                      <a:pt x="40" y="30"/>
                    </a:lnTo>
                    <a:close/>
                  </a:path>
                </a:pathLst>
              </a:custGeom>
              <a:solidFill>
                <a:srgbClr val="6E6E6E"/>
              </a:solidFill>
              <a:ln w="0" cap="flat">
                <a:solidFill>
                  <a:srgbClr val="6E6E6E"/>
                </a:solidFill>
                <a:prstDash val="solid"/>
                <a:round/>
                <a:headEnd/>
                <a:tailEnd/>
              </a:ln>
            </p:spPr>
            <p:txBody>
              <a:bodyPr/>
              <a:lstStyle/>
              <a:p>
                <a:endParaRPr lang="en-US"/>
              </a:p>
            </p:txBody>
          </p:sp>
          <p:sp>
            <p:nvSpPr>
              <p:cNvPr id="2041" name="Freeform 25"/>
              <p:cNvSpPr>
                <a:spLocks/>
              </p:cNvSpPr>
              <p:nvPr/>
            </p:nvSpPr>
            <p:spPr bwMode="auto">
              <a:xfrm>
                <a:off x="3690" y="626"/>
                <a:ext cx="9" cy="4"/>
              </a:xfrm>
              <a:custGeom>
                <a:avLst/>
                <a:gdLst>
                  <a:gd name="T0" fmla="*/ 20 w 37"/>
                  <a:gd name="T1" fmla="*/ 16 h 16"/>
                  <a:gd name="T2" fmla="*/ 10 w 37"/>
                  <a:gd name="T3" fmla="*/ 16 h 16"/>
                  <a:gd name="T4" fmla="*/ 10 w 37"/>
                  <a:gd name="T5" fmla="*/ 0 h 16"/>
                  <a:gd name="T6" fmla="*/ 26 w 37"/>
                  <a:gd name="T7" fmla="*/ 0 h 16"/>
                  <a:gd name="T8" fmla="*/ 37 w 37"/>
                  <a:gd name="T9" fmla="*/ 0 h 16"/>
                  <a:gd name="T10" fmla="*/ 37 w 37"/>
                  <a:gd name="T11" fmla="*/ 16 h 16"/>
                  <a:gd name="T12" fmla="*/ 20 w 37"/>
                  <a:gd name="T13" fmla="*/ 16 h 16"/>
                  <a:gd name="T14" fmla="*/ 20 w 37"/>
                  <a:gd name="T15" fmla="*/ 0 h 16"/>
                  <a:gd name="T16" fmla="*/ 26 w 37"/>
                  <a:gd name="T17" fmla="*/ 0 h 16"/>
                  <a:gd name="T18" fmla="*/ 26 w 37"/>
                  <a:gd name="T19" fmla="*/ 16 h 16"/>
                  <a:gd name="T20" fmla="*/ 10 w 37"/>
                  <a:gd name="T21" fmla="*/ 16 h 16"/>
                  <a:gd name="T22" fmla="*/ 10 w 37"/>
                  <a:gd name="T23" fmla="*/ 0 h 16"/>
                  <a:gd name="T24" fmla="*/ 20 w 37"/>
                  <a:gd name="T25" fmla="*/ 0 h 16"/>
                  <a:gd name="T26" fmla="*/ 20 w 37"/>
                  <a:gd name="T27" fmla="*/ 16 h 1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7"/>
                  <a:gd name="T43" fmla="*/ 0 h 16"/>
                  <a:gd name="T44" fmla="*/ 37 w 37"/>
                  <a:gd name="T45" fmla="*/ 16 h 1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7" h="16">
                    <a:moveTo>
                      <a:pt x="20" y="16"/>
                    </a:moveTo>
                    <a:lnTo>
                      <a:pt x="10" y="16"/>
                    </a:lnTo>
                    <a:cubicBezTo>
                      <a:pt x="0" y="16"/>
                      <a:pt x="0" y="0"/>
                      <a:pt x="10" y="0"/>
                    </a:cubicBezTo>
                    <a:lnTo>
                      <a:pt x="26" y="0"/>
                    </a:lnTo>
                    <a:lnTo>
                      <a:pt x="37" y="0"/>
                    </a:lnTo>
                    <a:lnTo>
                      <a:pt x="37" y="16"/>
                    </a:lnTo>
                    <a:lnTo>
                      <a:pt x="20" y="16"/>
                    </a:lnTo>
                    <a:lnTo>
                      <a:pt x="20" y="0"/>
                    </a:lnTo>
                    <a:lnTo>
                      <a:pt x="26" y="0"/>
                    </a:lnTo>
                    <a:lnTo>
                      <a:pt x="26" y="16"/>
                    </a:lnTo>
                    <a:lnTo>
                      <a:pt x="10" y="16"/>
                    </a:lnTo>
                    <a:lnTo>
                      <a:pt x="10" y="0"/>
                    </a:lnTo>
                    <a:lnTo>
                      <a:pt x="20" y="0"/>
                    </a:lnTo>
                    <a:lnTo>
                      <a:pt x="20" y="16"/>
                    </a:lnTo>
                    <a:close/>
                  </a:path>
                </a:pathLst>
              </a:custGeom>
              <a:solidFill>
                <a:srgbClr val="6E6E6E"/>
              </a:solidFill>
              <a:ln w="0" cap="flat">
                <a:solidFill>
                  <a:srgbClr val="6E6E6E"/>
                </a:solidFill>
                <a:prstDash val="solid"/>
                <a:round/>
                <a:headEnd/>
                <a:tailEnd/>
              </a:ln>
            </p:spPr>
            <p:txBody>
              <a:bodyPr/>
              <a:lstStyle/>
              <a:p>
                <a:endParaRPr lang="en-US"/>
              </a:p>
            </p:txBody>
          </p:sp>
          <p:sp>
            <p:nvSpPr>
              <p:cNvPr id="2042" name="Freeform 26"/>
              <p:cNvSpPr>
                <a:spLocks/>
              </p:cNvSpPr>
              <p:nvPr/>
            </p:nvSpPr>
            <p:spPr bwMode="auto">
              <a:xfrm>
                <a:off x="3696" y="626"/>
                <a:ext cx="15" cy="4"/>
              </a:xfrm>
              <a:custGeom>
                <a:avLst/>
                <a:gdLst>
                  <a:gd name="T0" fmla="*/ 0 w 15"/>
                  <a:gd name="T1" fmla="*/ 0 h 4"/>
                  <a:gd name="T2" fmla="*/ 7 w 15"/>
                  <a:gd name="T3" fmla="*/ 0 h 4"/>
                  <a:gd name="T4" fmla="*/ 12 w 15"/>
                  <a:gd name="T5" fmla="*/ 0 h 4"/>
                  <a:gd name="T6" fmla="*/ 15 w 15"/>
                  <a:gd name="T7" fmla="*/ 0 h 4"/>
                  <a:gd name="T8" fmla="*/ 15 w 15"/>
                  <a:gd name="T9" fmla="*/ 4 h 4"/>
                  <a:gd name="T10" fmla="*/ 0 w 15"/>
                  <a:gd name="T11" fmla="*/ 4 h 4"/>
                  <a:gd name="T12" fmla="*/ 0 w 15"/>
                  <a:gd name="T13" fmla="*/ 0 h 4"/>
                  <a:gd name="T14" fmla="*/ 12 w 15"/>
                  <a:gd name="T15" fmla="*/ 0 h 4"/>
                  <a:gd name="T16" fmla="*/ 12 w 15"/>
                  <a:gd name="T17" fmla="*/ 4 h 4"/>
                  <a:gd name="T18" fmla="*/ 7 w 15"/>
                  <a:gd name="T19" fmla="*/ 4 h 4"/>
                  <a:gd name="T20" fmla="*/ 0 w 15"/>
                  <a:gd name="T21" fmla="*/ 4 h 4"/>
                  <a:gd name="T22" fmla="*/ 0 w 15"/>
                  <a:gd name="T23" fmla="*/ 0 h 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4"/>
                  <a:gd name="T38" fmla="*/ 15 w 15"/>
                  <a:gd name="T39" fmla="*/ 4 h 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4">
                    <a:moveTo>
                      <a:pt x="0" y="0"/>
                    </a:moveTo>
                    <a:lnTo>
                      <a:pt x="7" y="0"/>
                    </a:lnTo>
                    <a:lnTo>
                      <a:pt x="12" y="0"/>
                    </a:lnTo>
                    <a:lnTo>
                      <a:pt x="15" y="0"/>
                    </a:lnTo>
                    <a:lnTo>
                      <a:pt x="15" y="4"/>
                    </a:lnTo>
                    <a:lnTo>
                      <a:pt x="0" y="4"/>
                    </a:lnTo>
                    <a:lnTo>
                      <a:pt x="0" y="0"/>
                    </a:lnTo>
                    <a:lnTo>
                      <a:pt x="12" y="0"/>
                    </a:lnTo>
                    <a:lnTo>
                      <a:pt x="12" y="4"/>
                    </a:lnTo>
                    <a:lnTo>
                      <a:pt x="7" y="4"/>
                    </a:lnTo>
                    <a:lnTo>
                      <a:pt x="0" y="4"/>
                    </a:lnTo>
                    <a:lnTo>
                      <a:pt x="0" y="0"/>
                    </a:lnTo>
                    <a:close/>
                  </a:path>
                </a:pathLst>
              </a:custGeom>
              <a:solidFill>
                <a:srgbClr val="6E6E6E"/>
              </a:solidFill>
              <a:ln w="0" cap="flat">
                <a:solidFill>
                  <a:srgbClr val="6E6E6E"/>
                </a:solidFill>
                <a:prstDash val="solid"/>
                <a:round/>
                <a:headEnd/>
                <a:tailEnd/>
              </a:ln>
            </p:spPr>
            <p:txBody>
              <a:bodyPr/>
              <a:lstStyle/>
              <a:p>
                <a:endParaRPr lang="en-US"/>
              </a:p>
            </p:txBody>
          </p:sp>
          <p:sp>
            <p:nvSpPr>
              <p:cNvPr id="2043" name="Freeform 27"/>
              <p:cNvSpPr>
                <a:spLocks/>
              </p:cNvSpPr>
              <p:nvPr/>
            </p:nvSpPr>
            <p:spPr bwMode="auto">
              <a:xfrm>
                <a:off x="4055" y="631"/>
                <a:ext cx="39" cy="12"/>
              </a:xfrm>
              <a:custGeom>
                <a:avLst/>
                <a:gdLst>
                  <a:gd name="T0" fmla="*/ 39 w 39"/>
                  <a:gd name="T1" fmla="*/ 9 h 12"/>
                  <a:gd name="T2" fmla="*/ 25 w 39"/>
                  <a:gd name="T3" fmla="*/ 11 h 12"/>
                  <a:gd name="T4" fmla="*/ 2 w 39"/>
                  <a:gd name="T5" fmla="*/ 12 h 12"/>
                  <a:gd name="T6" fmla="*/ 2 w 39"/>
                  <a:gd name="T7" fmla="*/ 10 h 12"/>
                  <a:gd name="T8" fmla="*/ 0 w 39"/>
                  <a:gd name="T9" fmla="*/ 6 h 12"/>
                  <a:gd name="T10" fmla="*/ 6 w 39"/>
                  <a:gd name="T11" fmla="*/ 6 h 12"/>
                  <a:gd name="T12" fmla="*/ 2 w 39"/>
                  <a:gd name="T13" fmla="*/ 6 h 12"/>
                  <a:gd name="T14" fmla="*/ 2 w 39"/>
                  <a:gd name="T15" fmla="*/ 4 h 12"/>
                  <a:gd name="T16" fmla="*/ 7 w 39"/>
                  <a:gd name="T17" fmla="*/ 4 h 12"/>
                  <a:gd name="T18" fmla="*/ 1 w 39"/>
                  <a:gd name="T19" fmla="*/ 4 h 12"/>
                  <a:gd name="T20" fmla="*/ 1 w 39"/>
                  <a:gd name="T21" fmla="*/ 2 h 12"/>
                  <a:gd name="T22" fmla="*/ 3 w 39"/>
                  <a:gd name="T23" fmla="*/ 1 h 12"/>
                  <a:gd name="T24" fmla="*/ 8 w 39"/>
                  <a:gd name="T25" fmla="*/ 2 h 12"/>
                  <a:gd name="T26" fmla="*/ 6 w 39"/>
                  <a:gd name="T27" fmla="*/ 1 h 12"/>
                  <a:gd name="T28" fmla="*/ 6 w 39"/>
                  <a:gd name="T29" fmla="*/ 0 h 12"/>
                  <a:gd name="T30" fmla="*/ 14 w 39"/>
                  <a:gd name="T31" fmla="*/ 2 h 12"/>
                  <a:gd name="T32" fmla="*/ 12 w 39"/>
                  <a:gd name="T33" fmla="*/ 2 h 12"/>
                  <a:gd name="T34" fmla="*/ 14 w 39"/>
                  <a:gd name="T35" fmla="*/ 6 h 12"/>
                  <a:gd name="T36" fmla="*/ 15 w 39"/>
                  <a:gd name="T37" fmla="*/ 4 h 12"/>
                  <a:gd name="T38" fmla="*/ 22 w 39"/>
                  <a:gd name="T39" fmla="*/ 3 h 12"/>
                  <a:gd name="T40" fmla="*/ 31 w 39"/>
                  <a:gd name="T41" fmla="*/ 6 h 12"/>
                  <a:gd name="T42" fmla="*/ 34 w 39"/>
                  <a:gd name="T43" fmla="*/ 6 h 12"/>
                  <a:gd name="T44" fmla="*/ 39 w 39"/>
                  <a:gd name="T45" fmla="*/ 8 h 12"/>
                  <a:gd name="T46" fmla="*/ 39 w 39"/>
                  <a:gd name="T47" fmla="*/ 9 h 1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9"/>
                  <a:gd name="T73" fmla="*/ 0 h 12"/>
                  <a:gd name="T74" fmla="*/ 39 w 39"/>
                  <a:gd name="T75" fmla="*/ 12 h 1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9" h="12">
                    <a:moveTo>
                      <a:pt x="39" y="9"/>
                    </a:moveTo>
                    <a:lnTo>
                      <a:pt x="25" y="11"/>
                    </a:lnTo>
                    <a:lnTo>
                      <a:pt x="2" y="12"/>
                    </a:lnTo>
                    <a:lnTo>
                      <a:pt x="2" y="10"/>
                    </a:lnTo>
                    <a:lnTo>
                      <a:pt x="0" y="6"/>
                    </a:lnTo>
                    <a:lnTo>
                      <a:pt x="6" y="6"/>
                    </a:lnTo>
                    <a:lnTo>
                      <a:pt x="2" y="6"/>
                    </a:lnTo>
                    <a:lnTo>
                      <a:pt x="2" y="4"/>
                    </a:lnTo>
                    <a:lnTo>
                      <a:pt x="7" y="4"/>
                    </a:lnTo>
                    <a:lnTo>
                      <a:pt x="1" y="4"/>
                    </a:lnTo>
                    <a:lnTo>
                      <a:pt x="1" y="2"/>
                    </a:lnTo>
                    <a:lnTo>
                      <a:pt x="3" y="1"/>
                    </a:lnTo>
                    <a:lnTo>
                      <a:pt x="8" y="2"/>
                    </a:lnTo>
                    <a:lnTo>
                      <a:pt x="6" y="1"/>
                    </a:lnTo>
                    <a:lnTo>
                      <a:pt x="6" y="0"/>
                    </a:lnTo>
                    <a:lnTo>
                      <a:pt x="14" y="2"/>
                    </a:lnTo>
                    <a:lnTo>
                      <a:pt x="12" y="2"/>
                    </a:lnTo>
                    <a:lnTo>
                      <a:pt x="14" y="6"/>
                    </a:lnTo>
                    <a:lnTo>
                      <a:pt x="15" y="4"/>
                    </a:lnTo>
                    <a:lnTo>
                      <a:pt x="22" y="3"/>
                    </a:lnTo>
                    <a:lnTo>
                      <a:pt x="31" y="6"/>
                    </a:lnTo>
                    <a:lnTo>
                      <a:pt x="34" y="6"/>
                    </a:lnTo>
                    <a:lnTo>
                      <a:pt x="39" y="8"/>
                    </a:lnTo>
                    <a:lnTo>
                      <a:pt x="39" y="9"/>
                    </a:lnTo>
                    <a:close/>
                  </a:path>
                </a:pathLst>
              </a:custGeom>
              <a:solidFill>
                <a:srgbClr val="7030A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2044" name="Freeform 28"/>
              <p:cNvSpPr>
                <a:spLocks/>
              </p:cNvSpPr>
              <p:nvPr/>
            </p:nvSpPr>
            <p:spPr bwMode="auto">
              <a:xfrm>
                <a:off x="4053" y="630"/>
                <a:ext cx="43" cy="16"/>
              </a:xfrm>
              <a:custGeom>
                <a:avLst/>
                <a:gdLst>
                  <a:gd name="T0" fmla="*/ 112 w 176"/>
                  <a:gd name="T1" fmla="*/ 59 h 65"/>
                  <a:gd name="T2" fmla="*/ 8 w 176"/>
                  <a:gd name="T3" fmla="*/ 61 h 65"/>
                  <a:gd name="T4" fmla="*/ 9 w 176"/>
                  <a:gd name="T5" fmla="*/ 44 h 65"/>
                  <a:gd name="T6" fmla="*/ 1 w 176"/>
                  <a:gd name="T7" fmla="*/ 35 h 65"/>
                  <a:gd name="T8" fmla="*/ 8 w 176"/>
                  <a:gd name="T9" fmla="*/ 23 h 65"/>
                  <a:gd name="T10" fmla="*/ 32 w 176"/>
                  <a:gd name="T11" fmla="*/ 39 h 65"/>
                  <a:gd name="T12" fmla="*/ 6 w 176"/>
                  <a:gd name="T13" fmla="*/ 29 h 65"/>
                  <a:gd name="T14" fmla="*/ 14 w 176"/>
                  <a:gd name="T15" fmla="*/ 16 h 65"/>
                  <a:gd name="T16" fmla="*/ 35 w 176"/>
                  <a:gd name="T17" fmla="*/ 32 h 65"/>
                  <a:gd name="T18" fmla="*/ 3 w 176"/>
                  <a:gd name="T19" fmla="*/ 21 h 65"/>
                  <a:gd name="T20" fmla="*/ 8 w 176"/>
                  <a:gd name="T21" fmla="*/ 9 h 65"/>
                  <a:gd name="T22" fmla="*/ 24 w 176"/>
                  <a:gd name="T23" fmla="*/ 3 h 65"/>
                  <a:gd name="T24" fmla="*/ 38 w 176"/>
                  <a:gd name="T25" fmla="*/ 23 h 65"/>
                  <a:gd name="T26" fmla="*/ 23 w 176"/>
                  <a:gd name="T27" fmla="*/ 12 h 65"/>
                  <a:gd name="T28" fmla="*/ 28 w 176"/>
                  <a:gd name="T29" fmla="*/ 3 h 65"/>
                  <a:gd name="T30" fmla="*/ 65 w 176"/>
                  <a:gd name="T31" fmla="*/ 6 h 65"/>
                  <a:gd name="T32" fmla="*/ 67 w 176"/>
                  <a:gd name="T33" fmla="*/ 21 h 65"/>
                  <a:gd name="T34" fmla="*/ 65 w 176"/>
                  <a:gd name="T35" fmla="*/ 12 h 65"/>
                  <a:gd name="T36" fmla="*/ 59 w 176"/>
                  <a:gd name="T37" fmla="*/ 26 h 65"/>
                  <a:gd name="T38" fmla="*/ 68 w 176"/>
                  <a:gd name="T39" fmla="*/ 13 h 65"/>
                  <a:gd name="T40" fmla="*/ 99 w 176"/>
                  <a:gd name="T41" fmla="*/ 11 h 65"/>
                  <a:gd name="T42" fmla="*/ 131 w 176"/>
                  <a:gd name="T43" fmla="*/ 23 h 65"/>
                  <a:gd name="T44" fmla="*/ 150 w 176"/>
                  <a:gd name="T45" fmla="*/ 21 h 65"/>
                  <a:gd name="T46" fmla="*/ 176 w 176"/>
                  <a:gd name="T47" fmla="*/ 39 h 65"/>
                  <a:gd name="T48" fmla="*/ 160 w 176"/>
                  <a:gd name="T49" fmla="*/ 41 h 65"/>
                  <a:gd name="T50" fmla="*/ 165 w 176"/>
                  <a:gd name="T51" fmla="*/ 46 h 65"/>
                  <a:gd name="T52" fmla="*/ 148 w 176"/>
                  <a:gd name="T53" fmla="*/ 37 h 65"/>
                  <a:gd name="T54" fmla="*/ 130 w 176"/>
                  <a:gd name="T55" fmla="*/ 39 h 65"/>
                  <a:gd name="T56" fmla="*/ 97 w 176"/>
                  <a:gd name="T57" fmla="*/ 27 h 65"/>
                  <a:gd name="T58" fmla="*/ 77 w 176"/>
                  <a:gd name="T59" fmla="*/ 24 h 65"/>
                  <a:gd name="T60" fmla="*/ 67 w 176"/>
                  <a:gd name="T61" fmla="*/ 37 h 65"/>
                  <a:gd name="T62" fmla="*/ 51 w 176"/>
                  <a:gd name="T63" fmla="*/ 20 h 65"/>
                  <a:gd name="T64" fmla="*/ 55 w 176"/>
                  <a:gd name="T65" fmla="*/ 9 h 65"/>
                  <a:gd name="T66" fmla="*/ 62 w 176"/>
                  <a:gd name="T67" fmla="*/ 21 h 65"/>
                  <a:gd name="T68" fmla="*/ 39 w 176"/>
                  <a:gd name="T69" fmla="*/ 14 h 65"/>
                  <a:gd name="T70" fmla="*/ 34 w 176"/>
                  <a:gd name="T71" fmla="*/ 4 h 65"/>
                  <a:gd name="T72" fmla="*/ 49 w 176"/>
                  <a:gd name="T73" fmla="*/ 19 h 65"/>
                  <a:gd name="T74" fmla="*/ 20 w 176"/>
                  <a:gd name="T75" fmla="*/ 19 h 65"/>
                  <a:gd name="T76" fmla="*/ 15 w 176"/>
                  <a:gd name="T77" fmla="*/ 23 h 65"/>
                  <a:gd name="T78" fmla="*/ 19 w 176"/>
                  <a:gd name="T79" fmla="*/ 21 h 65"/>
                  <a:gd name="T80" fmla="*/ 37 w 176"/>
                  <a:gd name="T81" fmla="*/ 16 h 65"/>
                  <a:gd name="T82" fmla="*/ 36 w 176"/>
                  <a:gd name="T83" fmla="*/ 32 h 65"/>
                  <a:gd name="T84" fmla="*/ 22 w 176"/>
                  <a:gd name="T85" fmla="*/ 24 h 65"/>
                  <a:gd name="T86" fmla="*/ 15 w 176"/>
                  <a:gd name="T87" fmla="*/ 21 h 65"/>
                  <a:gd name="T88" fmla="*/ 41 w 176"/>
                  <a:gd name="T89" fmla="*/ 32 h 65"/>
                  <a:gd name="T90" fmla="*/ 8 w 176"/>
                  <a:gd name="T91" fmla="*/ 39 h 65"/>
                  <a:gd name="T92" fmla="*/ 24 w 176"/>
                  <a:gd name="T93" fmla="*/ 43 h 65"/>
                  <a:gd name="T94" fmla="*/ 22 w 176"/>
                  <a:gd name="T95" fmla="*/ 59 h 65"/>
                  <a:gd name="T96" fmla="*/ 109 w 176"/>
                  <a:gd name="T97" fmla="*/ 44 h 65"/>
                  <a:gd name="T98" fmla="*/ 170 w 176"/>
                  <a:gd name="T99" fmla="*/ 49 h 6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76"/>
                  <a:gd name="T151" fmla="*/ 0 h 65"/>
                  <a:gd name="T152" fmla="*/ 176 w 176"/>
                  <a:gd name="T153" fmla="*/ 65 h 6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76" h="65">
                    <a:moveTo>
                      <a:pt x="170" y="49"/>
                    </a:moveTo>
                    <a:lnTo>
                      <a:pt x="112" y="59"/>
                    </a:lnTo>
                    <a:lnTo>
                      <a:pt x="14" y="64"/>
                    </a:lnTo>
                    <a:cubicBezTo>
                      <a:pt x="12" y="65"/>
                      <a:pt x="9" y="63"/>
                      <a:pt x="8" y="61"/>
                    </a:cubicBezTo>
                    <a:cubicBezTo>
                      <a:pt x="6" y="59"/>
                      <a:pt x="6" y="57"/>
                      <a:pt x="6" y="54"/>
                    </a:cubicBezTo>
                    <a:lnTo>
                      <a:pt x="9" y="44"/>
                    </a:lnTo>
                    <a:lnTo>
                      <a:pt x="10" y="50"/>
                    </a:lnTo>
                    <a:lnTo>
                      <a:pt x="1" y="35"/>
                    </a:lnTo>
                    <a:cubicBezTo>
                      <a:pt x="0" y="33"/>
                      <a:pt x="0" y="30"/>
                      <a:pt x="2" y="27"/>
                    </a:cubicBezTo>
                    <a:cubicBezTo>
                      <a:pt x="3" y="25"/>
                      <a:pt x="6" y="23"/>
                      <a:pt x="8" y="23"/>
                    </a:cubicBezTo>
                    <a:lnTo>
                      <a:pt x="33" y="23"/>
                    </a:lnTo>
                    <a:lnTo>
                      <a:pt x="32" y="39"/>
                    </a:lnTo>
                    <a:lnTo>
                      <a:pt x="13" y="37"/>
                    </a:lnTo>
                    <a:cubicBezTo>
                      <a:pt x="9" y="36"/>
                      <a:pt x="6" y="33"/>
                      <a:pt x="6" y="29"/>
                    </a:cubicBezTo>
                    <a:lnTo>
                      <a:pt x="6" y="24"/>
                    </a:lnTo>
                    <a:cubicBezTo>
                      <a:pt x="6" y="19"/>
                      <a:pt x="10" y="16"/>
                      <a:pt x="14" y="16"/>
                    </a:cubicBezTo>
                    <a:lnTo>
                      <a:pt x="36" y="16"/>
                    </a:lnTo>
                    <a:lnTo>
                      <a:pt x="35" y="32"/>
                    </a:lnTo>
                    <a:lnTo>
                      <a:pt x="10" y="29"/>
                    </a:lnTo>
                    <a:cubicBezTo>
                      <a:pt x="6" y="29"/>
                      <a:pt x="3" y="25"/>
                      <a:pt x="3" y="21"/>
                    </a:cubicBezTo>
                    <a:lnTo>
                      <a:pt x="3" y="16"/>
                    </a:lnTo>
                    <a:cubicBezTo>
                      <a:pt x="3" y="13"/>
                      <a:pt x="5" y="10"/>
                      <a:pt x="8" y="9"/>
                    </a:cubicBezTo>
                    <a:lnTo>
                      <a:pt x="19" y="4"/>
                    </a:lnTo>
                    <a:cubicBezTo>
                      <a:pt x="21" y="3"/>
                      <a:pt x="22" y="3"/>
                      <a:pt x="24" y="3"/>
                    </a:cubicBezTo>
                    <a:lnTo>
                      <a:pt x="44" y="8"/>
                    </a:lnTo>
                    <a:lnTo>
                      <a:pt x="38" y="23"/>
                    </a:lnTo>
                    <a:lnTo>
                      <a:pt x="27" y="18"/>
                    </a:lnTo>
                    <a:cubicBezTo>
                      <a:pt x="25" y="17"/>
                      <a:pt x="23" y="15"/>
                      <a:pt x="23" y="12"/>
                    </a:cubicBezTo>
                    <a:cubicBezTo>
                      <a:pt x="22" y="10"/>
                      <a:pt x="23" y="7"/>
                      <a:pt x="25" y="5"/>
                    </a:cubicBezTo>
                    <a:lnTo>
                      <a:pt x="28" y="3"/>
                    </a:lnTo>
                    <a:cubicBezTo>
                      <a:pt x="30" y="1"/>
                      <a:pt x="32" y="0"/>
                      <a:pt x="35" y="1"/>
                    </a:cubicBezTo>
                    <a:lnTo>
                      <a:pt x="65" y="6"/>
                    </a:lnTo>
                    <a:cubicBezTo>
                      <a:pt x="68" y="6"/>
                      <a:pt x="71" y="9"/>
                      <a:pt x="72" y="12"/>
                    </a:cubicBezTo>
                    <a:cubicBezTo>
                      <a:pt x="72" y="16"/>
                      <a:pt x="70" y="19"/>
                      <a:pt x="67" y="21"/>
                    </a:cubicBezTo>
                    <a:lnTo>
                      <a:pt x="61" y="23"/>
                    </a:lnTo>
                    <a:lnTo>
                      <a:pt x="65" y="12"/>
                    </a:lnTo>
                    <a:lnTo>
                      <a:pt x="73" y="24"/>
                    </a:lnTo>
                    <a:lnTo>
                      <a:pt x="59" y="26"/>
                    </a:lnTo>
                    <a:lnTo>
                      <a:pt x="62" y="18"/>
                    </a:lnTo>
                    <a:cubicBezTo>
                      <a:pt x="63" y="15"/>
                      <a:pt x="65" y="13"/>
                      <a:pt x="68" y="13"/>
                    </a:cubicBezTo>
                    <a:lnTo>
                      <a:pt x="96" y="11"/>
                    </a:lnTo>
                    <a:cubicBezTo>
                      <a:pt x="97" y="10"/>
                      <a:pt x="98" y="11"/>
                      <a:pt x="99" y="11"/>
                    </a:cubicBezTo>
                    <a:lnTo>
                      <a:pt x="135" y="24"/>
                    </a:lnTo>
                    <a:lnTo>
                      <a:pt x="131" y="23"/>
                    </a:lnTo>
                    <a:lnTo>
                      <a:pt x="145" y="21"/>
                    </a:lnTo>
                    <a:cubicBezTo>
                      <a:pt x="147" y="21"/>
                      <a:pt x="148" y="21"/>
                      <a:pt x="150" y="21"/>
                    </a:cubicBezTo>
                    <a:lnTo>
                      <a:pt x="172" y="32"/>
                    </a:lnTo>
                    <a:cubicBezTo>
                      <a:pt x="175" y="33"/>
                      <a:pt x="176" y="36"/>
                      <a:pt x="176" y="39"/>
                    </a:cubicBezTo>
                    <a:lnTo>
                      <a:pt x="176" y="41"/>
                    </a:lnTo>
                    <a:lnTo>
                      <a:pt x="160" y="41"/>
                    </a:lnTo>
                    <a:lnTo>
                      <a:pt x="160" y="39"/>
                    </a:lnTo>
                    <a:lnTo>
                      <a:pt x="165" y="46"/>
                    </a:lnTo>
                    <a:lnTo>
                      <a:pt x="143" y="36"/>
                    </a:lnTo>
                    <a:lnTo>
                      <a:pt x="148" y="37"/>
                    </a:lnTo>
                    <a:lnTo>
                      <a:pt x="134" y="39"/>
                    </a:lnTo>
                    <a:cubicBezTo>
                      <a:pt x="133" y="39"/>
                      <a:pt x="131" y="39"/>
                      <a:pt x="130" y="39"/>
                    </a:cubicBezTo>
                    <a:lnTo>
                      <a:pt x="94" y="26"/>
                    </a:lnTo>
                    <a:lnTo>
                      <a:pt x="97" y="27"/>
                    </a:lnTo>
                    <a:lnTo>
                      <a:pt x="70" y="29"/>
                    </a:lnTo>
                    <a:lnTo>
                      <a:pt x="77" y="24"/>
                    </a:lnTo>
                    <a:lnTo>
                      <a:pt x="74" y="31"/>
                    </a:lnTo>
                    <a:cubicBezTo>
                      <a:pt x="73" y="34"/>
                      <a:pt x="70" y="36"/>
                      <a:pt x="67" y="37"/>
                    </a:cubicBezTo>
                    <a:cubicBezTo>
                      <a:pt x="64" y="37"/>
                      <a:pt x="61" y="36"/>
                      <a:pt x="60" y="33"/>
                    </a:cubicBezTo>
                    <a:lnTo>
                      <a:pt x="51" y="20"/>
                    </a:lnTo>
                    <a:cubicBezTo>
                      <a:pt x="50" y="18"/>
                      <a:pt x="50" y="16"/>
                      <a:pt x="50" y="14"/>
                    </a:cubicBezTo>
                    <a:cubicBezTo>
                      <a:pt x="51" y="12"/>
                      <a:pt x="53" y="10"/>
                      <a:pt x="55" y="9"/>
                    </a:cubicBezTo>
                    <a:lnTo>
                      <a:pt x="60" y="6"/>
                    </a:lnTo>
                    <a:lnTo>
                      <a:pt x="62" y="21"/>
                    </a:lnTo>
                    <a:lnTo>
                      <a:pt x="32" y="16"/>
                    </a:lnTo>
                    <a:lnTo>
                      <a:pt x="39" y="14"/>
                    </a:lnTo>
                    <a:lnTo>
                      <a:pt x="36" y="17"/>
                    </a:lnTo>
                    <a:lnTo>
                      <a:pt x="34" y="4"/>
                    </a:lnTo>
                    <a:lnTo>
                      <a:pt x="45" y="9"/>
                    </a:lnTo>
                    <a:cubicBezTo>
                      <a:pt x="49" y="10"/>
                      <a:pt x="51" y="15"/>
                      <a:pt x="49" y="19"/>
                    </a:cubicBezTo>
                    <a:cubicBezTo>
                      <a:pt x="48" y="23"/>
                      <a:pt x="44" y="25"/>
                      <a:pt x="40" y="24"/>
                    </a:cubicBezTo>
                    <a:lnTo>
                      <a:pt x="20" y="19"/>
                    </a:lnTo>
                    <a:lnTo>
                      <a:pt x="26" y="18"/>
                    </a:lnTo>
                    <a:lnTo>
                      <a:pt x="15" y="23"/>
                    </a:lnTo>
                    <a:lnTo>
                      <a:pt x="19" y="16"/>
                    </a:lnTo>
                    <a:lnTo>
                      <a:pt x="19" y="21"/>
                    </a:lnTo>
                    <a:lnTo>
                      <a:pt x="12" y="13"/>
                    </a:lnTo>
                    <a:lnTo>
                      <a:pt x="37" y="16"/>
                    </a:lnTo>
                    <a:cubicBezTo>
                      <a:pt x="41" y="16"/>
                      <a:pt x="44" y="20"/>
                      <a:pt x="44" y="24"/>
                    </a:cubicBezTo>
                    <a:cubicBezTo>
                      <a:pt x="44" y="28"/>
                      <a:pt x="40" y="32"/>
                      <a:pt x="36" y="32"/>
                    </a:cubicBezTo>
                    <a:lnTo>
                      <a:pt x="14" y="32"/>
                    </a:lnTo>
                    <a:lnTo>
                      <a:pt x="22" y="24"/>
                    </a:lnTo>
                    <a:lnTo>
                      <a:pt x="22" y="29"/>
                    </a:lnTo>
                    <a:lnTo>
                      <a:pt x="15" y="21"/>
                    </a:lnTo>
                    <a:lnTo>
                      <a:pt x="34" y="23"/>
                    </a:lnTo>
                    <a:cubicBezTo>
                      <a:pt x="39" y="24"/>
                      <a:pt x="42" y="28"/>
                      <a:pt x="41" y="32"/>
                    </a:cubicBezTo>
                    <a:cubicBezTo>
                      <a:pt x="41" y="36"/>
                      <a:pt x="38" y="39"/>
                      <a:pt x="33" y="39"/>
                    </a:cubicBezTo>
                    <a:lnTo>
                      <a:pt x="8" y="39"/>
                    </a:lnTo>
                    <a:lnTo>
                      <a:pt x="15" y="27"/>
                    </a:lnTo>
                    <a:lnTo>
                      <a:pt x="24" y="43"/>
                    </a:lnTo>
                    <a:cubicBezTo>
                      <a:pt x="25" y="44"/>
                      <a:pt x="25" y="46"/>
                      <a:pt x="24" y="48"/>
                    </a:cubicBezTo>
                    <a:lnTo>
                      <a:pt x="22" y="59"/>
                    </a:lnTo>
                    <a:lnTo>
                      <a:pt x="14" y="48"/>
                    </a:lnTo>
                    <a:lnTo>
                      <a:pt x="109" y="44"/>
                    </a:lnTo>
                    <a:lnTo>
                      <a:pt x="167" y="33"/>
                    </a:lnTo>
                    <a:lnTo>
                      <a:pt x="170" y="49"/>
                    </a:lnTo>
                    <a:close/>
                  </a:path>
                </a:pathLst>
              </a:custGeom>
              <a:solidFill>
                <a:srgbClr val="6E6E6E"/>
              </a:solidFill>
              <a:ln w="0" cap="flat">
                <a:solidFill>
                  <a:srgbClr val="6E6E6E"/>
                </a:solidFill>
                <a:prstDash val="solid"/>
                <a:round/>
                <a:headEnd/>
                <a:tailEnd/>
              </a:ln>
            </p:spPr>
            <p:txBody>
              <a:bodyPr/>
              <a:lstStyle/>
              <a:p>
                <a:endParaRPr lang="en-US"/>
              </a:p>
            </p:txBody>
          </p:sp>
          <p:sp>
            <p:nvSpPr>
              <p:cNvPr id="2045" name="Freeform 29"/>
              <p:cNvSpPr>
                <a:spLocks/>
              </p:cNvSpPr>
              <p:nvPr/>
            </p:nvSpPr>
            <p:spPr bwMode="auto">
              <a:xfrm>
                <a:off x="4100" y="641"/>
                <a:ext cx="9" cy="4"/>
              </a:xfrm>
              <a:custGeom>
                <a:avLst/>
                <a:gdLst>
                  <a:gd name="T0" fmla="*/ 14 w 35"/>
                  <a:gd name="T1" fmla="*/ 16 h 16"/>
                  <a:gd name="T2" fmla="*/ 8 w 35"/>
                  <a:gd name="T3" fmla="*/ 16 h 16"/>
                  <a:gd name="T4" fmla="*/ 0 w 35"/>
                  <a:gd name="T5" fmla="*/ 8 h 16"/>
                  <a:gd name="T6" fmla="*/ 8 w 35"/>
                  <a:gd name="T7" fmla="*/ 0 h 16"/>
                  <a:gd name="T8" fmla="*/ 24 w 35"/>
                  <a:gd name="T9" fmla="*/ 0 h 16"/>
                  <a:gd name="T10" fmla="*/ 35 w 35"/>
                  <a:gd name="T11" fmla="*/ 0 h 16"/>
                  <a:gd name="T12" fmla="*/ 35 w 35"/>
                  <a:gd name="T13" fmla="*/ 16 h 16"/>
                  <a:gd name="T14" fmla="*/ 14 w 35"/>
                  <a:gd name="T15" fmla="*/ 16 h 16"/>
                  <a:gd name="T16" fmla="*/ 14 w 35"/>
                  <a:gd name="T17" fmla="*/ 0 h 16"/>
                  <a:gd name="T18" fmla="*/ 24 w 35"/>
                  <a:gd name="T19" fmla="*/ 0 h 16"/>
                  <a:gd name="T20" fmla="*/ 24 w 35"/>
                  <a:gd name="T21" fmla="*/ 16 h 16"/>
                  <a:gd name="T22" fmla="*/ 8 w 35"/>
                  <a:gd name="T23" fmla="*/ 16 h 16"/>
                  <a:gd name="T24" fmla="*/ 8 w 35"/>
                  <a:gd name="T25" fmla="*/ 0 h 16"/>
                  <a:gd name="T26" fmla="*/ 14 w 35"/>
                  <a:gd name="T27" fmla="*/ 0 h 16"/>
                  <a:gd name="T28" fmla="*/ 14 w 35"/>
                  <a:gd name="T29" fmla="*/ 16 h 1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5"/>
                  <a:gd name="T46" fmla="*/ 0 h 16"/>
                  <a:gd name="T47" fmla="*/ 35 w 35"/>
                  <a:gd name="T48" fmla="*/ 16 h 1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5" h="16">
                    <a:moveTo>
                      <a:pt x="14" y="16"/>
                    </a:moveTo>
                    <a:lnTo>
                      <a:pt x="8" y="16"/>
                    </a:lnTo>
                    <a:cubicBezTo>
                      <a:pt x="4" y="16"/>
                      <a:pt x="0" y="13"/>
                      <a:pt x="0" y="8"/>
                    </a:cubicBezTo>
                    <a:cubicBezTo>
                      <a:pt x="0" y="4"/>
                      <a:pt x="4" y="0"/>
                      <a:pt x="8" y="0"/>
                    </a:cubicBezTo>
                    <a:lnTo>
                      <a:pt x="24" y="0"/>
                    </a:lnTo>
                    <a:lnTo>
                      <a:pt x="35" y="0"/>
                    </a:lnTo>
                    <a:lnTo>
                      <a:pt x="35" y="16"/>
                    </a:lnTo>
                    <a:lnTo>
                      <a:pt x="14" y="16"/>
                    </a:lnTo>
                    <a:lnTo>
                      <a:pt x="14" y="0"/>
                    </a:lnTo>
                    <a:lnTo>
                      <a:pt x="24" y="0"/>
                    </a:lnTo>
                    <a:lnTo>
                      <a:pt x="24" y="16"/>
                    </a:lnTo>
                    <a:lnTo>
                      <a:pt x="8" y="16"/>
                    </a:lnTo>
                    <a:lnTo>
                      <a:pt x="8" y="0"/>
                    </a:lnTo>
                    <a:lnTo>
                      <a:pt x="14" y="0"/>
                    </a:lnTo>
                    <a:lnTo>
                      <a:pt x="14" y="16"/>
                    </a:lnTo>
                    <a:close/>
                  </a:path>
                </a:pathLst>
              </a:custGeom>
              <a:solidFill>
                <a:srgbClr val="6E6E6E"/>
              </a:solidFill>
              <a:ln w="0" cap="flat">
                <a:solidFill>
                  <a:srgbClr val="6E6E6E"/>
                </a:solidFill>
                <a:prstDash val="solid"/>
                <a:round/>
                <a:headEnd/>
                <a:tailEnd/>
              </a:ln>
            </p:spPr>
            <p:txBody>
              <a:bodyPr/>
              <a:lstStyle/>
              <a:p>
                <a:endParaRPr lang="en-US"/>
              </a:p>
            </p:txBody>
          </p:sp>
          <p:sp>
            <p:nvSpPr>
              <p:cNvPr id="2046" name="Freeform 30"/>
              <p:cNvSpPr>
                <a:spLocks/>
              </p:cNvSpPr>
              <p:nvPr/>
            </p:nvSpPr>
            <p:spPr bwMode="auto">
              <a:xfrm>
                <a:off x="4104" y="641"/>
                <a:ext cx="16" cy="4"/>
              </a:xfrm>
              <a:custGeom>
                <a:avLst/>
                <a:gdLst>
                  <a:gd name="T0" fmla="*/ 55 w 66"/>
                  <a:gd name="T1" fmla="*/ 16 h 16"/>
                  <a:gd name="T2" fmla="*/ 10 w 66"/>
                  <a:gd name="T3" fmla="*/ 16 h 16"/>
                  <a:gd name="T4" fmla="*/ 10 w 66"/>
                  <a:gd name="T5" fmla="*/ 0 h 16"/>
                  <a:gd name="T6" fmla="*/ 47 w 66"/>
                  <a:gd name="T7" fmla="*/ 0 h 16"/>
                  <a:gd name="T8" fmla="*/ 58 w 66"/>
                  <a:gd name="T9" fmla="*/ 0 h 16"/>
                  <a:gd name="T10" fmla="*/ 66 w 66"/>
                  <a:gd name="T11" fmla="*/ 8 h 16"/>
                  <a:gd name="T12" fmla="*/ 58 w 66"/>
                  <a:gd name="T13" fmla="*/ 16 h 16"/>
                  <a:gd name="T14" fmla="*/ 55 w 66"/>
                  <a:gd name="T15" fmla="*/ 16 h 16"/>
                  <a:gd name="T16" fmla="*/ 55 w 66"/>
                  <a:gd name="T17" fmla="*/ 0 h 16"/>
                  <a:gd name="T18" fmla="*/ 58 w 66"/>
                  <a:gd name="T19" fmla="*/ 0 h 16"/>
                  <a:gd name="T20" fmla="*/ 58 w 66"/>
                  <a:gd name="T21" fmla="*/ 16 h 16"/>
                  <a:gd name="T22" fmla="*/ 47 w 66"/>
                  <a:gd name="T23" fmla="*/ 16 h 16"/>
                  <a:gd name="T24" fmla="*/ 10 w 66"/>
                  <a:gd name="T25" fmla="*/ 16 h 16"/>
                  <a:gd name="T26" fmla="*/ 10 w 66"/>
                  <a:gd name="T27" fmla="*/ 0 h 16"/>
                  <a:gd name="T28" fmla="*/ 55 w 66"/>
                  <a:gd name="T29" fmla="*/ 0 h 16"/>
                  <a:gd name="T30" fmla="*/ 55 w 66"/>
                  <a:gd name="T31" fmla="*/ 16 h 1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6"/>
                  <a:gd name="T49" fmla="*/ 0 h 16"/>
                  <a:gd name="T50" fmla="*/ 66 w 66"/>
                  <a:gd name="T51" fmla="*/ 16 h 1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6" h="16">
                    <a:moveTo>
                      <a:pt x="55" y="16"/>
                    </a:moveTo>
                    <a:lnTo>
                      <a:pt x="10" y="16"/>
                    </a:lnTo>
                    <a:cubicBezTo>
                      <a:pt x="0" y="16"/>
                      <a:pt x="0" y="0"/>
                      <a:pt x="10" y="0"/>
                    </a:cubicBezTo>
                    <a:lnTo>
                      <a:pt x="47" y="0"/>
                    </a:lnTo>
                    <a:lnTo>
                      <a:pt x="58" y="0"/>
                    </a:lnTo>
                    <a:cubicBezTo>
                      <a:pt x="63" y="0"/>
                      <a:pt x="66" y="4"/>
                      <a:pt x="66" y="8"/>
                    </a:cubicBezTo>
                    <a:cubicBezTo>
                      <a:pt x="66" y="13"/>
                      <a:pt x="63" y="16"/>
                      <a:pt x="58" y="16"/>
                    </a:cubicBezTo>
                    <a:lnTo>
                      <a:pt x="55" y="16"/>
                    </a:lnTo>
                    <a:lnTo>
                      <a:pt x="55" y="0"/>
                    </a:lnTo>
                    <a:lnTo>
                      <a:pt x="58" y="0"/>
                    </a:lnTo>
                    <a:lnTo>
                      <a:pt x="58" y="16"/>
                    </a:lnTo>
                    <a:lnTo>
                      <a:pt x="47" y="16"/>
                    </a:lnTo>
                    <a:lnTo>
                      <a:pt x="10" y="16"/>
                    </a:lnTo>
                    <a:lnTo>
                      <a:pt x="10" y="0"/>
                    </a:lnTo>
                    <a:lnTo>
                      <a:pt x="55" y="0"/>
                    </a:lnTo>
                    <a:lnTo>
                      <a:pt x="55" y="16"/>
                    </a:lnTo>
                    <a:close/>
                  </a:path>
                </a:pathLst>
              </a:custGeom>
              <a:solidFill>
                <a:srgbClr val="6E6E6E"/>
              </a:solidFill>
              <a:ln w="0" cap="flat">
                <a:solidFill>
                  <a:srgbClr val="6E6E6E"/>
                </a:solidFill>
                <a:prstDash val="solid"/>
                <a:round/>
                <a:headEnd/>
                <a:tailEnd/>
              </a:ln>
            </p:spPr>
            <p:txBody>
              <a:bodyPr/>
              <a:lstStyle/>
              <a:p>
                <a:endParaRPr lang="en-US"/>
              </a:p>
            </p:txBody>
          </p:sp>
          <p:sp>
            <p:nvSpPr>
              <p:cNvPr id="2047" name="Freeform 31"/>
              <p:cNvSpPr>
                <a:spLocks/>
              </p:cNvSpPr>
              <p:nvPr/>
            </p:nvSpPr>
            <p:spPr bwMode="auto">
              <a:xfrm>
                <a:off x="3990" y="649"/>
                <a:ext cx="9" cy="4"/>
              </a:xfrm>
              <a:custGeom>
                <a:avLst/>
                <a:gdLst>
                  <a:gd name="T0" fmla="*/ 11 w 35"/>
                  <a:gd name="T1" fmla="*/ 16 h 16"/>
                  <a:gd name="T2" fmla="*/ 8 w 35"/>
                  <a:gd name="T3" fmla="*/ 16 h 16"/>
                  <a:gd name="T4" fmla="*/ 0 w 35"/>
                  <a:gd name="T5" fmla="*/ 8 h 16"/>
                  <a:gd name="T6" fmla="*/ 8 w 35"/>
                  <a:gd name="T7" fmla="*/ 0 h 16"/>
                  <a:gd name="T8" fmla="*/ 24 w 35"/>
                  <a:gd name="T9" fmla="*/ 0 h 16"/>
                  <a:gd name="T10" fmla="*/ 35 w 35"/>
                  <a:gd name="T11" fmla="*/ 0 h 16"/>
                  <a:gd name="T12" fmla="*/ 35 w 35"/>
                  <a:gd name="T13" fmla="*/ 16 h 16"/>
                  <a:gd name="T14" fmla="*/ 11 w 35"/>
                  <a:gd name="T15" fmla="*/ 16 h 16"/>
                  <a:gd name="T16" fmla="*/ 11 w 35"/>
                  <a:gd name="T17" fmla="*/ 0 h 16"/>
                  <a:gd name="T18" fmla="*/ 24 w 35"/>
                  <a:gd name="T19" fmla="*/ 0 h 16"/>
                  <a:gd name="T20" fmla="*/ 24 w 35"/>
                  <a:gd name="T21" fmla="*/ 16 h 16"/>
                  <a:gd name="T22" fmla="*/ 8 w 35"/>
                  <a:gd name="T23" fmla="*/ 16 h 16"/>
                  <a:gd name="T24" fmla="*/ 8 w 35"/>
                  <a:gd name="T25" fmla="*/ 0 h 16"/>
                  <a:gd name="T26" fmla="*/ 11 w 35"/>
                  <a:gd name="T27" fmla="*/ 0 h 16"/>
                  <a:gd name="T28" fmla="*/ 11 w 35"/>
                  <a:gd name="T29" fmla="*/ 16 h 1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5"/>
                  <a:gd name="T46" fmla="*/ 0 h 16"/>
                  <a:gd name="T47" fmla="*/ 35 w 35"/>
                  <a:gd name="T48" fmla="*/ 16 h 1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5" h="16">
                    <a:moveTo>
                      <a:pt x="11" y="16"/>
                    </a:moveTo>
                    <a:lnTo>
                      <a:pt x="8" y="16"/>
                    </a:lnTo>
                    <a:cubicBezTo>
                      <a:pt x="4" y="16"/>
                      <a:pt x="0" y="13"/>
                      <a:pt x="0" y="8"/>
                    </a:cubicBezTo>
                    <a:cubicBezTo>
                      <a:pt x="0" y="4"/>
                      <a:pt x="4" y="0"/>
                      <a:pt x="8" y="0"/>
                    </a:cubicBezTo>
                    <a:lnTo>
                      <a:pt x="24" y="0"/>
                    </a:lnTo>
                    <a:lnTo>
                      <a:pt x="35" y="0"/>
                    </a:lnTo>
                    <a:lnTo>
                      <a:pt x="35" y="16"/>
                    </a:lnTo>
                    <a:lnTo>
                      <a:pt x="11" y="16"/>
                    </a:lnTo>
                    <a:lnTo>
                      <a:pt x="11" y="0"/>
                    </a:lnTo>
                    <a:lnTo>
                      <a:pt x="24" y="0"/>
                    </a:lnTo>
                    <a:lnTo>
                      <a:pt x="24" y="16"/>
                    </a:lnTo>
                    <a:lnTo>
                      <a:pt x="8" y="16"/>
                    </a:lnTo>
                    <a:lnTo>
                      <a:pt x="8" y="0"/>
                    </a:lnTo>
                    <a:lnTo>
                      <a:pt x="11" y="0"/>
                    </a:lnTo>
                    <a:lnTo>
                      <a:pt x="11" y="16"/>
                    </a:lnTo>
                    <a:close/>
                  </a:path>
                </a:pathLst>
              </a:custGeom>
              <a:solidFill>
                <a:srgbClr val="6E6E6E"/>
              </a:solidFill>
              <a:ln w="0" cap="flat">
                <a:solidFill>
                  <a:srgbClr val="6E6E6E"/>
                </a:solidFill>
                <a:prstDash val="solid"/>
                <a:round/>
                <a:headEnd/>
                <a:tailEnd/>
              </a:ln>
            </p:spPr>
            <p:txBody>
              <a:bodyPr/>
              <a:lstStyle/>
              <a:p>
                <a:endParaRPr lang="en-US"/>
              </a:p>
            </p:txBody>
          </p:sp>
          <p:sp>
            <p:nvSpPr>
              <p:cNvPr id="99328" name="Freeform 32"/>
              <p:cNvSpPr>
                <a:spLocks/>
              </p:cNvSpPr>
              <p:nvPr/>
            </p:nvSpPr>
            <p:spPr bwMode="auto">
              <a:xfrm>
                <a:off x="4362" y="663"/>
                <a:ext cx="63" cy="16"/>
              </a:xfrm>
              <a:custGeom>
                <a:avLst/>
                <a:gdLst>
                  <a:gd name="T0" fmla="*/ 61 w 63"/>
                  <a:gd name="T1" fmla="*/ 8 h 16"/>
                  <a:gd name="T2" fmla="*/ 61 w 63"/>
                  <a:gd name="T3" fmla="*/ 9 h 16"/>
                  <a:gd name="T4" fmla="*/ 63 w 63"/>
                  <a:gd name="T5" fmla="*/ 10 h 16"/>
                  <a:gd name="T6" fmla="*/ 63 w 63"/>
                  <a:gd name="T7" fmla="*/ 12 h 16"/>
                  <a:gd name="T8" fmla="*/ 55 w 63"/>
                  <a:gd name="T9" fmla="*/ 12 h 16"/>
                  <a:gd name="T10" fmla="*/ 45 w 63"/>
                  <a:gd name="T11" fmla="*/ 9 h 16"/>
                  <a:gd name="T12" fmla="*/ 44 w 63"/>
                  <a:gd name="T13" fmla="*/ 6 h 16"/>
                  <a:gd name="T14" fmla="*/ 40 w 63"/>
                  <a:gd name="T15" fmla="*/ 6 h 16"/>
                  <a:gd name="T16" fmla="*/ 39 w 63"/>
                  <a:gd name="T17" fmla="*/ 7 h 16"/>
                  <a:gd name="T18" fmla="*/ 44 w 63"/>
                  <a:gd name="T19" fmla="*/ 9 h 16"/>
                  <a:gd name="T20" fmla="*/ 50 w 63"/>
                  <a:gd name="T21" fmla="*/ 11 h 16"/>
                  <a:gd name="T22" fmla="*/ 60 w 63"/>
                  <a:gd name="T23" fmla="*/ 13 h 16"/>
                  <a:gd name="T24" fmla="*/ 53 w 63"/>
                  <a:gd name="T25" fmla="*/ 14 h 16"/>
                  <a:gd name="T26" fmla="*/ 47 w 63"/>
                  <a:gd name="T27" fmla="*/ 13 h 16"/>
                  <a:gd name="T28" fmla="*/ 50 w 63"/>
                  <a:gd name="T29" fmla="*/ 13 h 16"/>
                  <a:gd name="T30" fmla="*/ 48 w 63"/>
                  <a:gd name="T31" fmla="*/ 12 h 16"/>
                  <a:gd name="T32" fmla="*/ 35 w 63"/>
                  <a:gd name="T33" fmla="*/ 14 h 16"/>
                  <a:gd name="T34" fmla="*/ 30 w 63"/>
                  <a:gd name="T35" fmla="*/ 13 h 16"/>
                  <a:gd name="T36" fmla="*/ 29 w 63"/>
                  <a:gd name="T37" fmla="*/ 13 h 16"/>
                  <a:gd name="T38" fmla="*/ 32 w 63"/>
                  <a:gd name="T39" fmla="*/ 15 h 16"/>
                  <a:gd name="T40" fmla="*/ 31 w 63"/>
                  <a:gd name="T41" fmla="*/ 16 h 16"/>
                  <a:gd name="T42" fmla="*/ 21 w 63"/>
                  <a:gd name="T43" fmla="*/ 14 h 16"/>
                  <a:gd name="T44" fmla="*/ 5 w 63"/>
                  <a:gd name="T45" fmla="*/ 9 h 16"/>
                  <a:gd name="T46" fmla="*/ 9 w 63"/>
                  <a:gd name="T47" fmla="*/ 9 h 16"/>
                  <a:gd name="T48" fmla="*/ 6 w 63"/>
                  <a:gd name="T49" fmla="*/ 9 h 16"/>
                  <a:gd name="T50" fmla="*/ 5 w 63"/>
                  <a:gd name="T51" fmla="*/ 7 h 16"/>
                  <a:gd name="T52" fmla="*/ 2 w 63"/>
                  <a:gd name="T53" fmla="*/ 7 h 16"/>
                  <a:gd name="T54" fmla="*/ 1 w 63"/>
                  <a:gd name="T55" fmla="*/ 5 h 16"/>
                  <a:gd name="T56" fmla="*/ 6 w 63"/>
                  <a:gd name="T57" fmla="*/ 5 h 16"/>
                  <a:gd name="T58" fmla="*/ 0 w 63"/>
                  <a:gd name="T59" fmla="*/ 3 h 16"/>
                  <a:gd name="T60" fmla="*/ 6 w 63"/>
                  <a:gd name="T61" fmla="*/ 0 h 16"/>
                  <a:gd name="T62" fmla="*/ 25 w 63"/>
                  <a:gd name="T63" fmla="*/ 5 h 16"/>
                  <a:gd name="T64" fmla="*/ 26 w 63"/>
                  <a:gd name="T65" fmla="*/ 7 h 16"/>
                  <a:gd name="T66" fmla="*/ 30 w 63"/>
                  <a:gd name="T67" fmla="*/ 6 h 16"/>
                  <a:gd name="T68" fmla="*/ 28 w 63"/>
                  <a:gd name="T69" fmla="*/ 5 h 16"/>
                  <a:gd name="T70" fmla="*/ 24 w 63"/>
                  <a:gd name="T71" fmla="*/ 3 h 16"/>
                  <a:gd name="T72" fmla="*/ 29 w 63"/>
                  <a:gd name="T73" fmla="*/ 3 h 16"/>
                  <a:gd name="T74" fmla="*/ 25 w 63"/>
                  <a:gd name="T75" fmla="*/ 2 h 16"/>
                  <a:gd name="T76" fmla="*/ 38 w 63"/>
                  <a:gd name="T77" fmla="*/ 4 h 16"/>
                  <a:gd name="T78" fmla="*/ 45 w 63"/>
                  <a:gd name="T79" fmla="*/ 4 h 16"/>
                  <a:gd name="T80" fmla="*/ 61 w 63"/>
                  <a:gd name="T81" fmla="*/ 7 h 16"/>
                  <a:gd name="T82" fmla="*/ 63 w 63"/>
                  <a:gd name="T83" fmla="*/ 7 h 16"/>
                  <a:gd name="T84" fmla="*/ 61 w 63"/>
                  <a:gd name="T85" fmla="*/ 8 h 1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
                  <a:gd name="T130" fmla="*/ 0 h 16"/>
                  <a:gd name="T131" fmla="*/ 63 w 63"/>
                  <a:gd name="T132" fmla="*/ 16 h 1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 h="16">
                    <a:moveTo>
                      <a:pt x="61" y="8"/>
                    </a:moveTo>
                    <a:lnTo>
                      <a:pt x="61" y="9"/>
                    </a:lnTo>
                    <a:lnTo>
                      <a:pt x="63" y="10"/>
                    </a:lnTo>
                    <a:lnTo>
                      <a:pt x="63" y="12"/>
                    </a:lnTo>
                    <a:lnTo>
                      <a:pt x="55" y="12"/>
                    </a:lnTo>
                    <a:lnTo>
                      <a:pt x="45" y="9"/>
                    </a:lnTo>
                    <a:lnTo>
                      <a:pt x="44" y="6"/>
                    </a:lnTo>
                    <a:lnTo>
                      <a:pt x="40" y="6"/>
                    </a:lnTo>
                    <a:lnTo>
                      <a:pt x="39" y="7"/>
                    </a:lnTo>
                    <a:lnTo>
                      <a:pt x="44" y="9"/>
                    </a:lnTo>
                    <a:lnTo>
                      <a:pt x="50" y="11"/>
                    </a:lnTo>
                    <a:lnTo>
                      <a:pt x="60" y="13"/>
                    </a:lnTo>
                    <a:lnTo>
                      <a:pt x="53" y="14"/>
                    </a:lnTo>
                    <a:lnTo>
                      <a:pt x="47" y="13"/>
                    </a:lnTo>
                    <a:lnTo>
                      <a:pt x="50" y="13"/>
                    </a:lnTo>
                    <a:lnTo>
                      <a:pt x="48" y="12"/>
                    </a:lnTo>
                    <a:lnTo>
                      <a:pt x="35" y="14"/>
                    </a:lnTo>
                    <a:lnTo>
                      <a:pt x="30" y="13"/>
                    </a:lnTo>
                    <a:lnTo>
                      <a:pt x="29" y="13"/>
                    </a:lnTo>
                    <a:lnTo>
                      <a:pt x="32" y="15"/>
                    </a:lnTo>
                    <a:lnTo>
                      <a:pt x="31" y="16"/>
                    </a:lnTo>
                    <a:lnTo>
                      <a:pt x="21" y="14"/>
                    </a:lnTo>
                    <a:lnTo>
                      <a:pt x="5" y="9"/>
                    </a:lnTo>
                    <a:lnTo>
                      <a:pt x="9" y="9"/>
                    </a:lnTo>
                    <a:lnTo>
                      <a:pt x="6" y="9"/>
                    </a:lnTo>
                    <a:lnTo>
                      <a:pt x="5" y="7"/>
                    </a:lnTo>
                    <a:lnTo>
                      <a:pt x="2" y="7"/>
                    </a:lnTo>
                    <a:lnTo>
                      <a:pt x="1" y="5"/>
                    </a:lnTo>
                    <a:lnTo>
                      <a:pt x="6" y="5"/>
                    </a:lnTo>
                    <a:lnTo>
                      <a:pt x="0" y="3"/>
                    </a:lnTo>
                    <a:lnTo>
                      <a:pt x="6" y="0"/>
                    </a:lnTo>
                    <a:lnTo>
                      <a:pt x="25" y="5"/>
                    </a:lnTo>
                    <a:lnTo>
                      <a:pt x="26" y="7"/>
                    </a:lnTo>
                    <a:lnTo>
                      <a:pt x="30" y="6"/>
                    </a:lnTo>
                    <a:lnTo>
                      <a:pt x="28" y="5"/>
                    </a:lnTo>
                    <a:lnTo>
                      <a:pt x="24" y="3"/>
                    </a:lnTo>
                    <a:lnTo>
                      <a:pt x="29" y="3"/>
                    </a:lnTo>
                    <a:lnTo>
                      <a:pt x="25" y="2"/>
                    </a:lnTo>
                    <a:lnTo>
                      <a:pt x="38" y="4"/>
                    </a:lnTo>
                    <a:lnTo>
                      <a:pt x="45" y="4"/>
                    </a:lnTo>
                    <a:lnTo>
                      <a:pt x="61" y="7"/>
                    </a:lnTo>
                    <a:lnTo>
                      <a:pt x="63" y="7"/>
                    </a:lnTo>
                    <a:lnTo>
                      <a:pt x="61" y="8"/>
                    </a:lnTo>
                    <a:close/>
                  </a:path>
                </a:pathLst>
              </a:custGeom>
              <a:solidFill>
                <a:srgbClr val="7030A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99329" name="Freeform 33"/>
              <p:cNvSpPr>
                <a:spLocks/>
              </p:cNvSpPr>
              <p:nvPr/>
            </p:nvSpPr>
            <p:spPr bwMode="auto">
              <a:xfrm>
                <a:off x="4360" y="661"/>
                <a:ext cx="68" cy="20"/>
              </a:xfrm>
              <a:custGeom>
                <a:avLst/>
                <a:gdLst>
                  <a:gd name="T0" fmla="*/ 256 w 273"/>
                  <a:gd name="T1" fmla="*/ 38 h 81"/>
                  <a:gd name="T2" fmla="*/ 272 w 273"/>
                  <a:gd name="T3" fmla="*/ 51 h 81"/>
                  <a:gd name="T4" fmla="*/ 231 w 273"/>
                  <a:gd name="T5" fmla="*/ 64 h 81"/>
                  <a:gd name="T6" fmla="*/ 180 w 273"/>
                  <a:gd name="T7" fmla="*/ 45 h 81"/>
                  <a:gd name="T8" fmla="*/ 167 w 273"/>
                  <a:gd name="T9" fmla="*/ 40 h 81"/>
                  <a:gd name="T10" fmla="*/ 169 w 273"/>
                  <a:gd name="T11" fmla="*/ 28 h 81"/>
                  <a:gd name="T12" fmla="*/ 211 w 273"/>
                  <a:gd name="T13" fmla="*/ 46 h 81"/>
                  <a:gd name="T14" fmla="*/ 257 w 273"/>
                  <a:gd name="T15" fmla="*/ 59 h 81"/>
                  <a:gd name="T16" fmla="*/ 219 w 273"/>
                  <a:gd name="T17" fmla="*/ 72 h 81"/>
                  <a:gd name="T18" fmla="*/ 210 w 273"/>
                  <a:gd name="T19" fmla="*/ 54 h 81"/>
                  <a:gd name="T20" fmla="*/ 202 w 273"/>
                  <a:gd name="T21" fmla="*/ 64 h 81"/>
                  <a:gd name="T22" fmla="*/ 126 w 273"/>
                  <a:gd name="T23" fmla="*/ 67 h 81"/>
                  <a:gd name="T24" fmla="*/ 130 w 273"/>
                  <a:gd name="T25" fmla="*/ 55 h 81"/>
                  <a:gd name="T26" fmla="*/ 142 w 273"/>
                  <a:gd name="T27" fmla="*/ 73 h 81"/>
                  <a:gd name="T28" fmla="*/ 91 w 273"/>
                  <a:gd name="T29" fmla="*/ 72 h 81"/>
                  <a:gd name="T30" fmla="*/ 26 w 273"/>
                  <a:gd name="T31" fmla="*/ 38 h 81"/>
                  <a:gd name="T32" fmla="*/ 29 w 273"/>
                  <a:gd name="T33" fmla="*/ 51 h 81"/>
                  <a:gd name="T34" fmla="*/ 26 w 273"/>
                  <a:gd name="T35" fmla="*/ 43 h 81"/>
                  <a:gd name="T36" fmla="*/ 4 w 273"/>
                  <a:gd name="T37" fmla="*/ 33 h 81"/>
                  <a:gd name="T38" fmla="*/ 29 w 273"/>
                  <a:gd name="T39" fmla="*/ 22 h 81"/>
                  <a:gd name="T40" fmla="*/ 0 w 273"/>
                  <a:gd name="T41" fmla="*/ 22 h 81"/>
                  <a:gd name="T42" fmla="*/ 33 w 273"/>
                  <a:gd name="T43" fmla="*/ 1 h 81"/>
                  <a:gd name="T44" fmla="*/ 119 w 273"/>
                  <a:gd name="T45" fmla="*/ 30 h 81"/>
                  <a:gd name="T46" fmla="*/ 127 w 273"/>
                  <a:gd name="T47" fmla="*/ 40 h 81"/>
                  <a:gd name="T48" fmla="*/ 99 w 273"/>
                  <a:gd name="T49" fmla="*/ 26 h 81"/>
                  <a:gd name="T50" fmla="*/ 124 w 273"/>
                  <a:gd name="T51" fmla="*/ 11 h 81"/>
                  <a:gd name="T52" fmla="*/ 98 w 273"/>
                  <a:gd name="T53" fmla="*/ 12 h 81"/>
                  <a:gd name="T54" fmla="*/ 162 w 273"/>
                  <a:gd name="T55" fmla="*/ 16 h 81"/>
                  <a:gd name="T56" fmla="*/ 253 w 273"/>
                  <a:gd name="T57" fmla="*/ 27 h 81"/>
                  <a:gd name="T58" fmla="*/ 264 w 273"/>
                  <a:gd name="T59" fmla="*/ 46 h 81"/>
                  <a:gd name="T60" fmla="*/ 260 w 273"/>
                  <a:gd name="T61" fmla="*/ 30 h 81"/>
                  <a:gd name="T62" fmla="*/ 189 w 273"/>
                  <a:gd name="T63" fmla="*/ 32 h 81"/>
                  <a:gd name="T64" fmla="*/ 161 w 273"/>
                  <a:gd name="T65" fmla="*/ 32 h 81"/>
                  <a:gd name="T66" fmla="*/ 126 w 273"/>
                  <a:gd name="T67" fmla="*/ 11 h 81"/>
                  <a:gd name="T68" fmla="*/ 103 w 273"/>
                  <a:gd name="T69" fmla="*/ 27 h 81"/>
                  <a:gd name="T70" fmla="*/ 121 w 273"/>
                  <a:gd name="T71" fmla="*/ 22 h 81"/>
                  <a:gd name="T72" fmla="*/ 130 w 273"/>
                  <a:gd name="T73" fmla="*/ 40 h 81"/>
                  <a:gd name="T74" fmla="*/ 100 w 273"/>
                  <a:gd name="T75" fmla="*/ 33 h 81"/>
                  <a:gd name="T76" fmla="*/ 36 w 273"/>
                  <a:gd name="T77" fmla="*/ 15 h 81"/>
                  <a:gd name="T78" fmla="*/ 32 w 273"/>
                  <a:gd name="T79" fmla="*/ 22 h 81"/>
                  <a:gd name="T80" fmla="*/ 11 w 273"/>
                  <a:gd name="T81" fmla="*/ 38 h 81"/>
                  <a:gd name="T82" fmla="*/ 14 w 273"/>
                  <a:gd name="T83" fmla="*/ 27 h 81"/>
                  <a:gd name="T84" fmla="*/ 38 w 273"/>
                  <a:gd name="T85" fmla="*/ 39 h 81"/>
                  <a:gd name="T86" fmla="*/ 50 w 273"/>
                  <a:gd name="T87" fmla="*/ 47 h 81"/>
                  <a:gd name="T88" fmla="*/ 29 w 273"/>
                  <a:gd name="T89" fmla="*/ 38 h 81"/>
                  <a:gd name="T90" fmla="*/ 126 w 273"/>
                  <a:gd name="T91" fmla="*/ 67 h 81"/>
                  <a:gd name="T92" fmla="*/ 123 w 273"/>
                  <a:gd name="T93" fmla="*/ 69 h 81"/>
                  <a:gd name="T94" fmla="*/ 123 w 273"/>
                  <a:gd name="T95" fmla="*/ 54 h 81"/>
                  <a:gd name="T96" fmla="*/ 146 w 273"/>
                  <a:gd name="T97" fmla="*/ 57 h 81"/>
                  <a:gd name="T98" fmla="*/ 213 w 273"/>
                  <a:gd name="T99" fmla="*/ 55 h 81"/>
                  <a:gd name="T100" fmla="*/ 196 w 273"/>
                  <a:gd name="T101" fmla="*/ 67 h 81"/>
                  <a:gd name="T102" fmla="*/ 223 w 273"/>
                  <a:gd name="T103" fmla="*/ 57 h 81"/>
                  <a:gd name="T104" fmla="*/ 248 w 273"/>
                  <a:gd name="T105" fmla="*/ 67 h 81"/>
                  <a:gd name="T106" fmla="*/ 180 w 273"/>
                  <a:gd name="T107" fmla="*/ 53 h 81"/>
                  <a:gd name="T108" fmla="*/ 157 w 273"/>
                  <a:gd name="T109" fmla="*/ 36 h 81"/>
                  <a:gd name="T110" fmla="*/ 167 w 273"/>
                  <a:gd name="T111" fmla="*/ 24 h 81"/>
                  <a:gd name="T112" fmla="*/ 195 w 273"/>
                  <a:gd name="T113" fmla="*/ 41 h 81"/>
                  <a:gd name="T114" fmla="*/ 231 w 273"/>
                  <a:gd name="T115" fmla="*/ 48 h 81"/>
                  <a:gd name="T116" fmla="*/ 257 w 273"/>
                  <a:gd name="T117" fmla="*/ 46 h 81"/>
                  <a:gd name="T118" fmla="*/ 247 w 273"/>
                  <a:gd name="T119" fmla="*/ 49 h 8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73"/>
                  <a:gd name="T181" fmla="*/ 0 h 81"/>
                  <a:gd name="T182" fmla="*/ 273 w 273"/>
                  <a:gd name="T183" fmla="*/ 81 h 8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73" h="81">
                    <a:moveTo>
                      <a:pt x="259" y="37"/>
                    </a:moveTo>
                    <a:lnTo>
                      <a:pt x="261" y="42"/>
                    </a:lnTo>
                    <a:lnTo>
                      <a:pt x="256" y="38"/>
                    </a:lnTo>
                    <a:lnTo>
                      <a:pt x="266" y="41"/>
                    </a:lnTo>
                    <a:cubicBezTo>
                      <a:pt x="269" y="41"/>
                      <a:pt x="270" y="43"/>
                      <a:pt x="271" y="45"/>
                    </a:cubicBezTo>
                    <a:cubicBezTo>
                      <a:pt x="273" y="47"/>
                      <a:pt x="273" y="49"/>
                      <a:pt x="272" y="51"/>
                    </a:cubicBezTo>
                    <a:lnTo>
                      <a:pt x="270" y="59"/>
                    </a:lnTo>
                    <a:cubicBezTo>
                      <a:pt x="268" y="62"/>
                      <a:pt x="265" y="64"/>
                      <a:pt x="262" y="64"/>
                    </a:cubicBezTo>
                    <a:lnTo>
                      <a:pt x="231" y="64"/>
                    </a:lnTo>
                    <a:cubicBezTo>
                      <a:pt x="230" y="64"/>
                      <a:pt x="230" y="64"/>
                      <a:pt x="229" y="64"/>
                    </a:cubicBezTo>
                    <a:lnTo>
                      <a:pt x="185" y="51"/>
                    </a:lnTo>
                    <a:cubicBezTo>
                      <a:pt x="183" y="50"/>
                      <a:pt x="181" y="48"/>
                      <a:pt x="180" y="45"/>
                    </a:cubicBezTo>
                    <a:lnTo>
                      <a:pt x="177" y="34"/>
                    </a:lnTo>
                    <a:lnTo>
                      <a:pt x="185" y="40"/>
                    </a:lnTo>
                    <a:lnTo>
                      <a:pt x="167" y="40"/>
                    </a:lnTo>
                    <a:lnTo>
                      <a:pt x="173" y="38"/>
                    </a:lnTo>
                    <a:lnTo>
                      <a:pt x="170" y="41"/>
                    </a:lnTo>
                    <a:lnTo>
                      <a:pt x="169" y="28"/>
                    </a:lnTo>
                    <a:lnTo>
                      <a:pt x="187" y="39"/>
                    </a:lnTo>
                    <a:lnTo>
                      <a:pt x="185" y="38"/>
                    </a:lnTo>
                    <a:lnTo>
                      <a:pt x="211" y="46"/>
                    </a:lnTo>
                    <a:lnTo>
                      <a:pt x="209" y="46"/>
                    </a:lnTo>
                    <a:lnTo>
                      <a:pt x="250" y="51"/>
                    </a:lnTo>
                    <a:cubicBezTo>
                      <a:pt x="254" y="52"/>
                      <a:pt x="257" y="55"/>
                      <a:pt x="257" y="59"/>
                    </a:cubicBezTo>
                    <a:cubicBezTo>
                      <a:pt x="257" y="63"/>
                      <a:pt x="254" y="66"/>
                      <a:pt x="251" y="67"/>
                    </a:cubicBezTo>
                    <a:lnTo>
                      <a:pt x="222" y="72"/>
                    </a:lnTo>
                    <a:cubicBezTo>
                      <a:pt x="221" y="73"/>
                      <a:pt x="220" y="73"/>
                      <a:pt x="219" y="72"/>
                    </a:cubicBezTo>
                    <a:lnTo>
                      <a:pt x="196" y="67"/>
                    </a:lnTo>
                    <a:lnTo>
                      <a:pt x="200" y="51"/>
                    </a:lnTo>
                    <a:lnTo>
                      <a:pt x="210" y="54"/>
                    </a:lnTo>
                    <a:lnTo>
                      <a:pt x="204" y="68"/>
                    </a:lnTo>
                    <a:lnTo>
                      <a:pt x="196" y="63"/>
                    </a:lnTo>
                    <a:lnTo>
                      <a:pt x="202" y="64"/>
                    </a:lnTo>
                    <a:lnTo>
                      <a:pt x="148" y="72"/>
                    </a:lnTo>
                    <a:cubicBezTo>
                      <a:pt x="147" y="73"/>
                      <a:pt x="146" y="72"/>
                      <a:pt x="144" y="72"/>
                    </a:cubicBezTo>
                    <a:lnTo>
                      <a:pt x="126" y="67"/>
                    </a:lnTo>
                    <a:lnTo>
                      <a:pt x="135" y="65"/>
                    </a:lnTo>
                    <a:lnTo>
                      <a:pt x="132" y="67"/>
                    </a:lnTo>
                    <a:lnTo>
                      <a:pt x="130" y="55"/>
                    </a:lnTo>
                    <a:lnTo>
                      <a:pt x="140" y="60"/>
                    </a:lnTo>
                    <a:cubicBezTo>
                      <a:pt x="142" y="61"/>
                      <a:pt x="144" y="63"/>
                      <a:pt x="144" y="66"/>
                    </a:cubicBezTo>
                    <a:cubicBezTo>
                      <a:pt x="145" y="68"/>
                      <a:pt x="144" y="71"/>
                      <a:pt x="142" y="73"/>
                    </a:cubicBezTo>
                    <a:lnTo>
                      <a:pt x="137" y="78"/>
                    </a:lnTo>
                    <a:cubicBezTo>
                      <a:pt x="135" y="80"/>
                      <a:pt x="132" y="81"/>
                      <a:pt x="130" y="80"/>
                    </a:cubicBezTo>
                    <a:lnTo>
                      <a:pt x="91" y="72"/>
                    </a:lnTo>
                    <a:lnTo>
                      <a:pt x="24" y="54"/>
                    </a:lnTo>
                    <a:cubicBezTo>
                      <a:pt x="20" y="52"/>
                      <a:pt x="18" y="49"/>
                      <a:pt x="18" y="45"/>
                    </a:cubicBezTo>
                    <a:cubicBezTo>
                      <a:pt x="19" y="41"/>
                      <a:pt x="22" y="38"/>
                      <a:pt x="26" y="38"/>
                    </a:cubicBezTo>
                    <a:lnTo>
                      <a:pt x="42" y="38"/>
                    </a:lnTo>
                    <a:lnTo>
                      <a:pt x="40" y="54"/>
                    </a:lnTo>
                    <a:lnTo>
                      <a:pt x="29" y="51"/>
                    </a:lnTo>
                    <a:cubicBezTo>
                      <a:pt x="28" y="50"/>
                      <a:pt x="26" y="49"/>
                      <a:pt x="25" y="47"/>
                    </a:cubicBezTo>
                    <a:lnTo>
                      <a:pt x="20" y="39"/>
                    </a:lnTo>
                    <a:lnTo>
                      <a:pt x="26" y="43"/>
                    </a:lnTo>
                    <a:lnTo>
                      <a:pt x="14" y="43"/>
                    </a:lnTo>
                    <a:cubicBezTo>
                      <a:pt x="11" y="43"/>
                      <a:pt x="8" y="41"/>
                      <a:pt x="6" y="39"/>
                    </a:cubicBezTo>
                    <a:lnTo>
                      <a:pt x="4" y="33"/>
                    </a:lnTo>
                    <a:cubicBezTo>
                      <a:pt x="3" y="31"/>
                      <a:pt x="3" y="28"/>
                      <a:pt x="4" y="26"/>
                    </a:cubicBezTo>
                    <a:cubicBezTo>
                      <a:pt x="6" y="23"/>
                      <a:pt x="8" y="22"/>
                      <a:pt x="11" y="22"/>
                    </a:cubicBezTo>
                    <a:lnTo>
                      <a:pt x="29" y="22"/>
                    </a:lnTo>
                    <a:lnTo>
                      <a:pt x="26" y="37"/>
                    </a:lnTo>
                    <a:lnTo>
                      <a:pt x="6" y="29"/>
                    </a:lnTo>
                    <a:cubicBezTo>
                      <a:pt x="3" y="28"/>
                      <a:pt x="1" y="25"/>
                      <a:pt x="0" y="22"/>
                    </a:cubicBezTo>
                    <a:cubicBezTo>
                      <a:pt x="0" y="19"/>
                      <a:pt x="2" y="16"/>
                      <a:pt x="4" y="15"/>
                    </a:cubicBezTo>
                    <a:lnTo>
                      <a:pt x="27" y="2"/>
                    </a:lnTo>
                    <a:cubicBezTo>
                      <a:pt x="29" y="0"/>
                      <a:pt x="31" y="0"/>
                      <a:pt x="33" y="1"/>
                    </a:cubicBezTo>
                    <a:lnTo>
                      <a:pt x="108" y="19"/>
                    </a:lnTo>
                    <a:cubicBezTo>
                      <a:pt x="109" y="20"/>
                      <a:pt x="110" y="21"/>
                      <a:pt x="112" y="22"/>
                    </a:cubicBezTo>
                    <a:lnTo>
                      <a:pt x="119" y="30"/>
                    </a:lnTo>
                    <a:lnTo>
                      <a:pt x="112" y="27"/>
                    </a:lnTo>
                    <a:lnTo>
                      <a:pt x="127" y="25"/>
                    </a:lnTo>
                    <a:lnTo>
                      <a:pt x="127" y="40"/>
                    </a:lnTo>
                    <a:lnTo>
                      <a:pt x="117" y="38"/>
                    </a:lnTo>
                    <a:cubicBezTo>
                      <a:pt x="116" y="37"/>
                      <a:pt x="115" y="37"/>
                      <a:pt x="114" y="36"/>
                    </a:cubicBezTo>
                    <a:lnTo>
                      <a:pt x="99" y="26"/>
                    </a:lnTo>
                    <a:cubicBezTo>
                      <a:pt x="96" y="24"/>
                      <a:pt x="94" y="20"/>
                      <a:pt x="96" y="17"/>
                    </a:cubicBezTo>
                    <a:cubicBezTo>
                      <a:pt x="97" y="13"/>
                      <a:pt x="100" y="11"/>
                      <a:pt x="103" y="11"/>
                    </a:cubicBezTo>
                    <a:lnTo>
                      <a:pt x="124" y="11"/>
                    </a:lnTo>
                    <a:lnTo>
                      <a:pt x="121" y="27"/>
                    </a:lnTo>
                    <a:lnTo>
                      <a:pt x="103" y="21"/>
                    </a:lnTo>
                    <a:cubicBezTo>
                      <a:pt x="99" y="20"/>
                      <a:pt x="97" y="16"/>
                      <a:pt x="98" y="12"/>
                    </a:cubicBezTo>
                    <a:cubicBezTo>
                      <a:pt x="99" y="8"/>
                      <a:pt x="103" y="5"/>
                      <a:pt x="107" y="6"/>
                    </a:cubicBezTo>
                    <a:lnTo>
                      <a:pt x="164" y="17"/>
                    </a:lnTo>
                    <a:lnTo>
                      <a:pt x="162" y="16"/>
                    </a:lnTo>
                    <a:lnTo>
                      <a:pt x="190" y="16"/>
                    </a:lnTo>
                    <a:cubicBezTo>
                      <a:pt x="191" y="16"/>
                      <a:pt x="191" y="16"/>
                      <a:pt x="192" y="17"/>
                    </a:cubicBezTo>
                    <a:lnTo>
                      <a:pt x="253" y="27"/>
                    </a:lnTo>
                    <a:lnTo>
                      <a:pt x="264" y="30"/>
                    </a:lnTo>
                    <a:cubicBezTo>
                      <a:pt x="267" y="31"/>
                      <a:pt x="270" y="34"/>
                      <a:pt x="270" y="38"/>
                    </a:cubicBezTo>
                    <a:cubicBezTo>
                      <a:pt x="270" y="41"/>
                      <a:pt x="267" y="45"/>
                      <a:pt x="264" y="46"/>
                    </a:cubicBezTo>
                    <a:lnTo>
                      <a:pt x="254" y="48"/>
                    </a:lnTo>
                    <a:lnTo>
                      <a:pt x="250" y="33"/>
                    </a:lnTo>
                    <a:lnTo>
                      <a:pt x="260" y="30"/>
                    </a:lnTo>
                    <a:lnTo>
                      <a:pt x="260" y="46"/>
                    </a:lnTo>
                    <a:lnTo>
                      <a:pt x="250" y="43"/>
                    </a:lnTo>
                    <a:lnTo>
                      <a:pt x="189" y="32"/>
                    </a:lnTo>
                    <a:lnTo>
                      <a:pt x="190" y="32"/>
                    </a:lnTo>
                    <a:lnTo>
                      <a:pt x="162" y="32"/>
                    </a:lnTo>
                    <a:cubicBezTo>
                      <a:pt x="162" y="32"/>
                      <a:pt x="161" y="32"/>
                      <a:pt x="161" y="32"/>
                    </a:cubicBezTo>
                    <a:lnTo>
                      <a:pt x="104" y="22"/>
                    </a:lnTo>
                    <a:lnTo>
                      <a:pt x="108" y="6"/>
                    </a:lnTo>
                    <a:lnTo>
                      <a:pt x="126" y="11"/>
                    </a:lnTo>
                    <a:cubicBezTo>
                      <a:pt x="130" y="13"/>
                      <a:pt x="132" y="16"/>
                      <a:pt x="132" y="20"/>
                    </a:cubicBezTo>
                    <a:cubicBezTo>
                      <a:pt x="131" y="24"/>
                      <a:pt x="128" y="27"/>
                      <a:pt x="124" y="27"/>
                    </a:cubicBezTo>
                    <a:lnTo>
                      <a:pt x="103" y="27"/>
                    </a:lnTo>
                    <a:lnTo>
                      <a:pt x="108" y="13"/>
                    </a:lnTo>
                    <a:lnTo>
                      <a:pt x="123" y="23"/>
                    </a:lnTo>
                    <a:lnTo>
                      <a:pt x="121" y="22"/>
                    </a:lnTo>
                    <a:lnTo>
                      <a:pt x="131" y="25"/>
                    </a:lnTo>
                    <a:cubicBezTo>
                      <a:pt x="134" y="26"/>
                      <a:pt x="137" y="29"/>
                      <a:pt x="137" y="33"/>
                    </a:cubicBezTo>
                    <a:cubicBezTo>
                      <a:pt x="137" y="37"/>
                      <a:pt x="134" y="40"/>
                      <a:pt x="130" y="40"/>
                    </a:cubicBezTo>
                    <a:lnTo>
                      <a:pt x="115" y="43"/>
                    </a:lnTo>
                    <a:cubicBezTo>
                      <a:pt x="112" y="43"/>
                      <a:pt x="109" y="43"/>
                      <a:pt x="108" y="41"/>
                    </a:cubicBezTo>
                    <a:lnTo>
                      <a:pt x="100" y="33"/>
                    </a:lnTo>
                    <a:lnTo>
                      <a:pt x="104" y="35"/>
                    </a:lnTo>
                    <a:lnTo>
                      <a:pt x="30" y="16"/>
                    </a:lnTo>
                    <a:lnTo>
                      <a:pt x="36" y="15"/>
                    </a:lnTo>
                    <a:lnTo>
                      <a:pt x="12" y="29"/>
                    </a:lnTo>
                    <a:lnTo>
                      <a:pt x="11" y="14"/>
                    </a:lnTo>
                    <a:lnTo>
                      <a:pt x="32" y="22"/>
                    </a:lnTo>
                    <a:cubicBezTo>
                      <a:pt x="35" y="24"/>
                      <a:pt x="38" y="27"/>
                      <a:pt x="37" y="31"/>
                    </a:cubicBezTo>
                    <a:cubicBezTo>
                      <a:pt x="36" y="35"/>
                      <a:pt x="33" y="38"/>
                      <a:pt x="29" y="38"/>
                    </a:cubicBezTo>
                    <a:lnTo>
                      <a:pt x="11" y="38"/>
                    </a:lnTo>
                    <a:lnTo>
                      <a:pt x="18" y="26"/>
                    </a:lnTo>
                    <a:lnTo>
                      <a:pt x="21" y="32"/>
                    </a:lnTo>
                    <a:lnTo>
                      <a:pt x="14" y="27"/>
                    </a:lnTo>
                    <a:lnTo>
                      <a:pt x="26" y="27"/>
                    </a:lnTo>
                    <a:cubicBezTo>
                      <a:pt x="29" y="27"/>
                      <a:pt x="32" y="29"/>
                      <a:pt x="33" y="31"/>
                    </a:cubicBezTo>
                    <a:lnTo>
                      <a:pt x="38" y="39"/>
                    </a:lnTo>
                    <a:lnTo>
                      <a:pt x="34" y="35"/>
                    </a:lnTo>
                    <a:lnTo>
                      <a:pt x="44" y="38"/>
                    </a:lnTo>
                    <a:cubicBezTo>
                      <a:pt x="48" y="39"/>
                      <a:pt x="50" y="43"/>
                      <a:pt x="50" y="47"/>
                    </a:cubicBezTo>
                    <a:cubicBezTo>
                      <a:pt x="49" y="51"/>
                      <a:pt x="46" y="54"/>
                      <a:pt x="42" y="54"/>
                    </a:cubicBezTo>
                    <a:lnTo>
                      <a:pt x="26" y="54"/>
                    </a:lnTo>
                    <a:lnTo>
                      <a:pt x="29" y="38"/>
                    </a:lnTo>
                    <a:lnTo>
                      <a:pt x="95" y="57"/>
                    </a:lnTo>
                    <a:lnTo>
                      <a:pt x="133" y="65"/>
                    </a:lnTo>
                    <a:lnTo>
                      <a:pt x="126" y="67"/>
                    </a:lnTo>
                    <a:lnTo>
                      <a:pt x="131" y="62"/>
                    </a:lnTo>
                    <a:lnTo>
                      <a:pt x="133" y="74"/>
                    </a:lnTo>
                    <a:lnTo>
                      <a:pt x="123" y="69"/>
                    </a:lnTo>
                    <a:cubicBezTo>
                      <a:pt x="120" y="68"/>
                      <a:pt x="119" y="66"/>
                      <a:pt x="118" y="63"/>
                    </a:cubicBezTo>
                    <a:cubicBezTo>
                      <a:pt x="118" y="61"/>
                      <a:pt x="119" y="58"/>
                      <a:pt x="120" y="56"/>
                    </a:cubicBezTo>
                    <a:lnTo>
                      <a:pt x="123" y="54"/>
                    </a:lnTo>
                    <a:cubicBezTo>
                      <a:pt x="125" y="51"/>
                      <a:pt x="128" y="51"/>
                      <a:pt x="131" y="51"/>
                    </a:cubicBezTo>
                    <a:lnTo>
                      <a:pt x="149" y="57"/>
                    </a:lnTo>
                    <a:lnTo>
                      <a:pt x="146" y="57"/>
                    </a:lnTo>
                    <a:lnTo>
                      <a:pt x="199" y="49"/>
                    </a:lnTo>
                    <a:cubicBezTo>
                      <a:pt x="201" y="48"/>
                      <a:pt x="203" y="49"/>
                      <a:pt x="205" y="50"/>
                    </a:cubicBezTo>
                    <a:lnTo>
                      <a:pt x="213" y="55"/>
                    </a:lnTo>
                    <a:cubicBezTo>
                      <a:pt x="216" y="57"/>
                      <a:pt x="217" y="62"/>
                      <a:pt x="215" y="65"/>
                    </a:cubicBezTo>
                    <a:cubicBezTo>
                      <a:pt x="214" y="69"/>
                      <a:pt x="210" y="71"/>
                      <a:pt x="206" y="70"/>
                    </a:cubicBezTo>
                    <a:lnTo>
                      <a:pt x="196" y="67"/>
                    </a:lnTo>
                    <a:cubicBezTo>
                      <a:pt x="192" y="66"/>
                      <a:pt x="189" y="61"/>
                      <a:pt x="190" y="57"/>
                    </a:cubicBezTo>
                    <a:cubicBezTo>
                      <a:pt x="191" y="53"/>
                      <a:pt x="195" y="50"/>
                      <a:pt x="200" y="51"/>
                    </a:cubicBezTo>
                    <a:lnTo>
                      <a:pt x="223" y="57"/>
                    </a:lnTo>
                    <a:lnTo>
                      <a:pt x="219" y="57"/>
                    </a:lnTo>
                    <a:lnTo>
                      <a:pt x="248" y="51"/>
                    </a:lnTo>
                    <a:lnTo>
                      <a:pt x="248" y="67"/>
                    </a:lnTo>
                    <a:lnTo>
                      <a:pt x="207" y="62"/>
                    </a:lnTo>
                    <a:cubicBezTo>
                      <a:pt x="207" y="62"/>
                      <a:pt x="206" y="62"/>
                      <a:pt x="206" y="61"/>
                    </a:cubicBezTo>
                    <a:lnTo>
                      <a:pt x="180" y="53"/>
                    </a:lnTo>
                    <a:cubicBezTo>
                      <a:pt x="180" y="53"/>
                      <a:pt x="179" y="53"/>
                      <a:pt x="178" y="53"/>
                    </a:cubicBezTo>
                    <a:lnTo>
                      <a:pt x="161" y="42"/>
                    </a:lnTo>
                    <a:cubicBezTo>
                      <a:pt x="158" y="41"/>
                      <a:pt x="157" y="39"/>
                      <a:pt x="157" y="36"/>
                    </a:cubicBezTo>
                    <a:cubicBezTo>
                      <a:pt x="156" y="34"/>
                      <a:pt x="157" y="31"/>
                      <a:pt x="159" y="30"/>
                    </a:cubicBezTo>
                    <a:lnTo>
                      <a:pt x="161" y="27"/>
                    </a:lnTo>
                    <a:cubicBezTo>
                      <a:pt x="163" y="25"/>
                      <a:pt x="165" y="24"/>
                      <a:pt x="167" y="24"/>
                    </a:cubicBezTo>
                    <a:lnTo>
                      <a:pt x="185" y="24"/>
                    </a:lnTo>
                    <a:cubicBezTo>
                      <a:pt x="189" y="24"/>
                      <a:pt x="192" y="27"/>
                      <a:pt x="193" y="31"/>
                    </a:cubicBezTo>
                    <a:lnTo>
                      <a:pt x="195" y="41"/>
                    </a:lnTo>
                    <a:lnTo>
                      <a:pt x="190" y="35"/>
                    </a:lnTo>
                    <a:lnTo>
                      <a:pt x="234" y="49"/>
                    </a:lnTo>
                    <a:lnTo>
                      <a:pt x="231" y="48"/>
                    </a:lnTo>
                    <a:lnTo>
                      <a:pt x="262" y="48"/>
                    </a:lnTo>
                    <a:lnTo>
                      <a:pt x="254" y="54"/>
                    </a:lnTo>
                    <a:lnTo>
                      <a:pt x="257" y="46"/>
                    </a:lnTo>
                    <a:lnTo>
                      <a:pt x="262" y="56"/>
                    </a:lnTo>
                    <a:lnTo>
                      <a:pt x="252" y="54"/>
                    </a:lnTo>
                    <a:cubicBezTo>
                      <a:pt x="250" y="53"/>
                      <a:pt x="248" y="51"/>
                      <a:pt x="247" y="49"/>
                    </a:cubicBezTo>
                    <a:lnTo>
                      <a:pt x="244" y="44"/>
                    </a:lnTo>
                    <a:lnTo>
                      <a:pt x="259" y="37"/>
                    </a:lnTo>
                    <a:close/>
                  </a:path>
                </a:pathLst>
              </a:custGeom>
              <a:solidFill>
                <a:srgbClr val="6E6E6E"/>
              </a:solidFill>
              <a:ln w="0" cap="flat">
                <a:solidFill>
                  <a:srgbClr val="6E6E6E"/>
                </a:solidFill>
                <a:prstDash val="solid"/>
                <a:round/>
                <a:headEnd/>
                <a:tailEnd/>
              </a:ln>
            </p:spPr>
            <p:txBody>
              <a:bodyPr/>
              <a:lstStyle/>
              <a:p>
                <a:endParaRPr lang="en-US"/>
              </a:p>
            </p:txBody>
          </p:sp>
          <p:sp>
            <p:nvSpPr>
              <p:cNvPr id="99330" name="Freeform 34"/>
              <p:cNvSpPr>
                <a:spLocks/>
              </p:cNvSpPr>
              <p:nvPr/>
            </p:nvSpPr>
            <p:spPr bwMode="auto">
              <a:xfrm>
                <a:off x="4351" y="667"/>
                <a:ext cx="7" cy="4"/>
              </a:xfrm>
              <a:custGeom>
                <a:avLst/>
                <a:gdLst>
                  <a:gd name="T0" fmla="*/ 5 w 7"/>
                  <a:gd name="T1" fmla="*/ 4 h 4"/>
                  <a:gd name="T2" fmla="*/ 0 w 7"/>
                  <a:gd name="T3" fmla="*/ 0 h 4"/>
                  <a:gd name="T4" fmla="*/ 6 w 7"/>
                  <a:gd name="T5" fmla="*/ 2 h 4"/>
                  <a:gd name="T6" fmla="*/ 7 w 7"/>
                  <a:gd name="T7" fmla="*/ 4 h 4"/>
                  <a:gd name="T8" fmla="*/ 5 w 7"/>
                  <a:gd name="T9" fmla="*/ 4 h 4"/>
                  <a:gd name="T10" fmla="*/ 0 60000 65536"/>
                  <a:gd name="T11" fmla="*/ 0 60000 65536"/>
                  <a:gd name="T12" fmla="*/ 0 60000 65536"/>
                  <a:gd name="T13" fmla="*/ 0 60000 65536"/>
                  <a:gd name="T14" fmla="*/ 0 60000 65536"/>
                  <a:gd name="T15" fmla="*/ 0 w 7"/>
                  <a:gd name="T16" fmla="*/ 0 h 4"/>
                  <a:gd name="T17" fmla="*/ 7 w 7"/>
                  <a:gd name="T18" fmla="*/ 4 h 4"/>
                </a:gdLst>
                <a:ahLst/>
                <a:cxnLst>
                  <a:cxn ang="T10">
                    <a:pos x="T0" y="T1"/>
                  </a:cxn>
                  <a:cxn ang="T11">
                    <a:pos x="T2" y="T3"/>
                  </a:cxn>
                  <a:cxn ang="T12">
                    <a:pos x="T4" y="T5"/>
                  </a:cxn>
                  <a:cxn ang="T13">
                    <a:pos x="T6" y="T7"/>
                  </a:cxn>
                  <a:cxn ang="T14">
                    <a:pos x="T8" y="T9"/>
                  </a:cxn>
                </a:cxnLst>
                <a:rect l="T15" t="T16" r="T17" b="T18"/>
                <a:pathLst>
                  <a:path w="7" h="4">
                    <a:moveTo>
                      <a:pt x="5" y="4"/>
                    </a:moveTo>
                    <a:lnTo>
                      <a:pt x="0" y="0"/>
                    </a:lnTo>
                    <a:lnTo>
                      <a:pt x="6" y="2"/>
                    </a:lnTo>
                    <a:lnTo>
                      <a:pt x="7" y="4"/>
                    </a:lnTo>
                    <a:lnTo>
                      <a:pt x="5" y="4"/>
                    </a:lnTo>
                    <a:close/>
                  </a:path>
                </a:pathLst>
              </a:custGeom>
              <a:solidFill>
                <a:srgbClr val="7030A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99331" name="Freeform 35"/>
              <p:cNvSpPr>
                <a:spLocks/>
              </p:cNvSpPr>
              <p:nvPr/>
            </p:nvSpPr>
            <p:spPr bwMode="auto">
              <a:xfrm>
                <a:off x="4349" y="665"/>
                <a:ext cx="12" cy="8"/>
              </a:xfrm>
              <a:custGeom>
                <a:avLst/>
                <a:gdLst>
                  <a:gd name="T0" fmla="*/ 25 w 49"/>
                  <a:gd name="T1" fmla="*/ 31 h 32"/>
                  <a:gd name="T2" fmla="*/ 4 w 49"/>
                  <a:gd name="T3" fmla="*/ 15 h 32"/>
                  <a:gd name="T4" fmla="*/ 1 w 49"/>
                  <a:gd name="T5" fmla="*/ 5 h 32"/>
                  <a:gd name="T6" fmla="*/ 11 w 49"/>
                  <a:gd name="T7" fmla="*/ 1 h 32"/>
                  <a:gd name="T8" fmla="*/ 37 w 49"/>
                  <a:gd name="T9" fmla="*/ 9 h 32"/>
                  <a:gd name="T10" fmla="*/ 42 w 49"/>
                  <a:gd name="T11" fmla="*/ 12 h 32"/>
                  <a:gd name="T12" fmla="*/ 47 w 49"/>
                  <a:gd name="T13" fmla="*/ 20 h 32"/>
                  <a:gd name="T14" fmla="*/ 48 w 49"/>
                  <a:gd name="T15" fmla="*/ 28 h 32"/>
                  <a:gd name="T16" fmla="*/ 40 w 49"/>
                  <a:gd name="T17" fmla="*/ 32 h 32"/>
                  <a:gd name="T18" fmla="*/ 30 w 49"/>
                  <a:gd name="T19" fmla="*/ 32 h 32"/>
                  <a:gd name="T20" fmla="*/ 30 w 49"/>
                  <a:gd name="T21" fmla="*/ 16 h 32"/>
                  <a:gd name="T22" fmla="*/ 40 w 49"/>
                  <a:gd name="T23" fmla="*/ 16 h 32"/>
                  <a:gd name="T24" fmla="*/ 34 w 49"/>
                  <a:gd name="T25" fmla="*/ 29 h 32"/>
                  <a:gd name="T26" fmla="*/ 28 w 49"/>
                  <a:gd name="T27" fmla="*/ 21 h 32"/>
                  <a:gd name="T28" fmla="*/ 33 w 49"/>
                  <a:gd name="T29" fmla="*/ 24 h 32"/>
                  <a:gd name="T30" fmla="*/ 6 w 49"/>
                  <a:gd name="T31" fmla="*/ 16 h 32"/>
                  <a:gd name="T32" fmla="*/ 13 w 49"/>
                  <a:gd name="T33" fmla="*/ 2 h 32"/>
                  <a:gd name="T34" fmla="*/ 35 w 49"/>
                  <a:gd name="T35" fmla="*/ 18 h 32"/>
                  <a:gd name="T36" fmla="*/ 25 w 49"/>
                  <a:gd name="T37" fmla="*/ 31 h 3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9"/>
                  <a:gd name="T58" fmla="*/ 0 h 32"/>
                  <a:gd name="T59" fmla="*/ 49 w 49"/>
                  <a:gd name="T60" fmla="*/ 32 h 3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9" h="32">
                    <a:moveTo>
                      <a:pt x="25" y="31"/>
                    </a:moveTo>
                    <a:lnTo>
                      <a:pt x="4" y="15"/>
                    </a:lnTo>
                    <a:cubicBezTo>
                      <a:pt x="1" y="13"/>
                      <a:pt x="0" y="8"/>
                      <a:pt x="1" y="5"/>
                    </a:cubicBezTo>
                    <a:cubicBezTo>
                      <a:pt x="3" y="1"/>
                      <a:pt x="7" y="0"/>
                      <a:pt x="11" y="1"/>
                    </a:cubicBezTo>
                    <a:lnTo>
                      <a:pt x="37" y="9"/>
                    </a:lnTo>
                    <a:cubicBezTo>
                      <a:pt x="39" y="9"/>
                      <a:pt x="41" y="10"/>
                      <a:pt x="42" y="12"/>
                    </a:cubicBezTo>
                    <a:lnTo>
                      <a:pt x="47" y="20"/>
                    </a:lnTo>
                    <a:cubicBezTo>
                      <a:pt x="49" y="22"/>
                      <a:pt x="49" y="26"/>
                      <a:pt x="48" y="28"/>
                    </a:cubicBezTo>
                    <a:cubicBezTo>
                      <a:pt x="46" y="31"/>
                      <a:pt x="43" y="32"/>
                      <a:pt x="40" y="32"/>
                    </a:cubicBezTo>
                    <a:lnTo>
                      <a:pt x="30" y="32"/>
                    </a:lnTo>
                    <a:lnTo>
                      <a:pt x="30" y="16"/>
                    </a:lnTo>
                    <a:lnTo>
                      <a:pt x="40" y="16"/>
                    </a:lnTo>
                    <a:lnTo>
                      <a:pt x="34" y="29"/>
                    </a:lnTo>
                    <a:lnTo>
                      <a:pt x="28" y="21"/>
                    </a:lnTo>
                    <a:lnTo>
                      <a:pt x="33" y="24"/>
                    </a:lnTo>
                    <a:lnTo>
                      <a:pt x="6" y="16"/>
                    </a:lnTo>
                    <a:lnTo>
                      <a:pt x="13" y="2"/>
                    </a:lnTo>
                    <a:lnTo>
                      <a:pt x="35" y="18"/>
                    </a:lnTo>
                    <a:lnTo>
                      <a:pt x="25" y="31"/>
                    </a:lnTo>
                    <a:close/>
                  </a:path>
                </a:pathLst>
              </a:custGeom>
              <a:solidFill>
                <a:srgbClr val="6E6E6E"/>
              </a:solidFill>
              <a:ln w="0" cap="flat">
                <a:solidFill>
                  <a:srgbClr val="6E6E6E"/>
                </a:solidFill>
                <a:prstDash val="solid"/>
                <a:round/>
                <a:headEnd/>
                <a:tailEnd/>
              </a:ln>
            </p:spPr>
            <p:txBody>
              <a:bodyPr/>
              <a:lstStyle/>
              <a:p>
                <a:endParaRPr lang="en-US"/>
              </a:p>
            </p:txBody>
          </p:sp>
          <p:sp>
            <p:nvSpPr>
              <p:cNvPr id="99332" name="Freeform 36"/>
              <p:cNvSpPr>
                <a:spLocks/>
              </p:cNvSpPr>
              <p:nvPr/>
            </p:nvSpPr>
            <p:spPr bwMode="auto">
              <a:xfrm>
                <a:off x="4433" y="667"/>
                <a:ext cx="44" cy="8"/>
              </a:xfrm>
              <a:custGeom>
                <a:avLst/>
                <a:gdLst>
                  <a:gd name="T0" fmla="*/ 0 w 44"/>
                  <a:gd name="T1" fmla="*/ 0 h 8"/>
                  <a:gd name="T2" fmla="*/ 8 w 44"/>
                  <a:gd name="T3" fmla="*/ 3 h 8"/>
                  <a:gd name="T4" fmla="*/ 18 w 44"/>
                  <a:gd name="T5" fmla="*/ 2 h 8"/>
                  <a:gd name="T6" fmla="*/ 20 w 44"/>
                  <a:gd name="T7" fmla="*/ 2 h 8"/>
                  <a:gd name="T8" fmla="*/ 20 w 44"/>
                  <a:gd name="T9" fmla="*/ 3 h 8"/>
                  <a:gd name="T10" fmla="*/ 23 w 44"/>
                  <a:gd name="T11" fmla="*/ 4 h 8"/>
                  <a:gd name="T12" fmla="*/ 42 w 44"/>
                  <a:gd name="T13" fmla="*/ 5 h 8"/>
                  <a:gd name="T14" fmla="*/ 44 w 44"/>
                  <a:gd name="T15" fmla="*/ 7 h 8"/>
                  <a:gd name="T16" fmla="*/ 39 w 44"/>
                  <a:gd name="T17" fmla="*/ 8 h 8"/>
                  <a:gd name="T18" fmla="*/ 27 w 44"/>
                  <a:gd name="T19" fmla="*/ 8 h 8"/>
                  <a:gd name="T20" fmla="*/ 3 w 44"/>
                  <a:gd name="T21" fmla="*/ 3 h 8"/>
                  <a:gd name="T22" fmla="*/ 0 w 44"/>
                  <a:gd name="T23" fmla="*/ 0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4"/>
                  <a:gd name="T37" fmla="*/ 0 h 8"/>
                  <a:gd name="T38" fmla="*/ 44 w 44"/>
                  <a:gd name="T39" fmla="*/ 8 h 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4" h="8">
                    <a:moveTo>
                      <a:pt x="0" y="0"/>
                    </a:moveTo>
                    <a:lnTo>
                      <a:pt x="8" y="3"/>
                    </a:lnTo>
                    <a:lnTo>
                      <a:pt x="18" y="2"/>
                    </a:lnTo>
                    <a:lnTo>
                      <a:pt x="20" y="2"/>
                    </a:lnTo>
                    <a:lnTo>
                      <a:pt x="20" y="3"/>
                    </a:lnTo>
                    <a:lnTo>
                      <a:pt x="23" y="4"/>
                    </a:lnTo>
                    <a:lnTo>
                      <a:pt x="42" y="5"/>
                    </a:lnTo>
                    <a:lnTo>
                      <a:pt x="44" y="7"/>
                    </a:lnTo>
                    <a:lnTo>
                      <a:pt x="39" y="8"/>
                    </a:lnTo>
                    <a:lnTo>
                      <a:pt x="27" y="8"/>
                    </a:lnTo>
                    <a:lnTo>
                      <a:pt x="3" y="3"/>
                    </a:lnTo>
                    <a:lnTo>
                      <a:pt x="0" y="0"/>
                    </a:lnTo>
                    <a:close/>
                  </a:path>
                </a:pathLst>
              </a:custGeom>
              <a:solidFill>
                <a:srgbClr val="7030A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99333" name="Freeform 37"/>
              <p:cNvSpPr>
                <a:spLocks/>
              </p:cNvSpPr>
              <p:nvPr/>
            </p:nvSpPr>
            <p:spPr bwMode="auto">
              <a:xfrm>
                <a:off x="4432" y="665"/>
                <a:ext cx="47" cy="12"/>
              </a:xfrm>
              <a:custGeom>
                <a:avLst/>
                <a:gdLst>
                  <a:gd name="T0" fmla="*/ 9 w 191"/>
                  <a:gd name="T1" fmla="*/ 0 h 47"/>
                  <a:gd name="T2" fmla="*/ 40 w 191"/>
                  <a:gd name="T3" fmla="*/ 11 h 47"/>
                  <a:gd name="T4" fmla="*/ 37 w 191"/>
                  <a:gd name="T5" fmla="*/ 10 h 47"/>
                  <a:gd name="T6" fmla="*/ 79 w 191"/>
                  <a:gd name="T7" fmla="*/ 7 h 47"/>
                  <a:gd name="T8" fmla="*/ 87 w 191"/>
                  <a:gd name="T9" fmla="*/ 7 h 47"/>
                  <a:gd name="T10" fmla="*/ 95 w 191"/>
                  <a:gd name="T11" fmla="*/ 15 h 47"/>
                  <a:gd name="T12" fmla="*/ 95 w 191"/>
                  <a:gd name="T13" fmla="*/ 21 h 47"/>
                  <a:gd name="T14" fmla="*/ 89 w 191"/>
                  <a:gd name="T15" fmla="*/ 13 h 47"/>
                  <a:gd name="T16" fmla="*/ 101 w 191"/>
                  <a:gd name="T17" fmla="*/ 16 h 47"/>
                  <a:gd name="T18" fmla="*/ 99 w 191"/>
                  <a:gd name="T19" fmla="*/ 15 h 47"/>
                  <a:gd name="T20" fmla="*/ 177 w 191"/>
                  <a:gd name="T21" fmla="*/ 18 h 47"/>
                  <a:gd name="T22" fmla="*/ 183 w 191"/>
                  <a:gd name="T23" fmla="*/ 22 h 47"/>
                  <a:gd name="T24" fmla="*/ 189 w 191"/>
                  <a:gd name="T25" fmla="*/ 30 h 47"/>
                  <a:gd name="T26" fmla="*/ 190 w 191"/>
                  <a:gd name="T27" fmla="*/ 37 h 47"/>
                  <a:gd name="T28" fmla="*/ 185 w 191"/>
                  <a:gd name="T29" fmla="*/ 42 h 47"/>
                  <a:gd name="T30" fmla="*/ 165 w 191"/>
                  <a:gd name="T31" fmla="*/ 47 h 47"/>
                  <a:gd name="T32" fmla="*/ 163 w 191"/>
                  <a:gd name="T33" fmla="*/ 47 h 47"/>
                  <a:gd name="T34" fmla="*/ 115 w 191"/>
                  <a:gd name="T35" fmla="*/ 47 h 47"/>
                  <a:gd name="T36" fmla="*/ 114 w 191"/>
                  <a:gd name="T37" fmla="*/ 47 h 47"/>
                  <a:gd name="T38" fmla="*/ 16 w 191"/>
                  <a:gd name="T39" fmla="*/ 29 h 47"/>
                  <a:gd name="T40" fmla="*/ 12 w 191"/>
                  <a:gd name="T41" fmla="*/ 26 h 47"/>
                  <a:gd name="T42" fmla="*/ 0 w 191"/>
                  <a:gd name="T43" fmla="*/ 13 h 47"/>
                  <a:gd name="T44" fmla="*/ 13 w 191"/>
                  <a:gd name="T45" fmla="*/ 2 h 47"/>
                  <a:gd name="T46" fmla="*/ 24 w 191"/>
                  <a:gd name="T47" fmla="*/ 16 h 47"/>
                  <a:gd name="T48" fmla="*/ 19 w 191"/>
                  <a:gd name="T49" fmla="*/ 13 h 47"/>
                  <a:gd name="T50" fmla="*/ 117 w 191"/>
                  <a:gd name="T51" fmla="*/ 32 h 47"/>
                  <a:gd name="T52" fmla="*/ 115 w 191"/>
                  <a:gd name="T53" fmla="*/ 31 h 47"/>
                  <a:gd name="T54" fmla="*/ 163 w 191"/>
                  <a:gd name="T55" fmla="*/ 31 h 47"/>
                  <a:gd name="T56" fmla="*/ 161 w 191"/>
                  <a:gd name="T57" fmla="*/ 32 h 47"/>
                  <a:gd name="T58" fmla="*/ 180 w 191"/>
                  <a:gd name="T59" fmla="*/ 26 h 47"/>
                  <a:gd name="T60" fmla="*/ 176 w 191"/>
                  <a:gd name="T61" fmla="*/ 39 h 47"/>
                  <a:gd name="T62" fmla="*/ 170 w 191"/>
                  <a:gd name="T63" fmla="*/ 31 h 47"/>
                  <a:gd name="T64" fmla="*/ 177 w 191"/>
                  <a:gd name="T65" fmla="*/ 34 h 47"/>
                  <a:gd name="T66" fmla="*/ 98 w 191"/>
                  <a:gd name="T67" fmla="*/ 31 h 47"/>
                  <a:gd name="T68" fmla="*/ 97 w 191"/>
                  <a:gd name="T69" fmla="*/ 31 h 47"/>
                  <a:gd name="T70" fmla="*/ 86 w 191"/>
                  <a:gd name="T71" fmla="*/ 29 h 47"/>
                  <a:gd name="T72" fmla="*/ 79 w 191"/>
                  <a:gd name="T73" fmla="*/ 21 h 47"/>
                  <a:gd name="T74" fmla="*/ 79 w 191"/>
                  <a:gd name="T75" fmla="*/ 15 h 47"/>
                  <a:gd name="T76" fmla="*/ 87 w 191"/>
                  <a:gd name="T77" fmla="*/ 23 h 47"/>
                  <a:gd name="T78" fmla="*/ 80 w 191"/>
                  <a:gd name="T79" fmla="*/ 23 h 47"/>
                  <a:gd name="T80" fmla="*/ 38 w 191"/>
                  <a:gd name="T81" fmla="*/ 26 h 47"/>
                  <a:gd name="T82" fmla="*/ 35 w 191"/>
                  <a:gd name="T83" fmla="*/ 26 h 47"/>
                  <a:gd name="T84" fmla="*/ 4 w 191"/>
                  <a:gd name="T85" fmla="*/ 15 h 47"/>
                  <a:gd name="T86" fmla="*/ 9 w 191"/>
                  <a:gd name="T87" fmla="*/ 0 h 4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91"/>
                  <a:gd name="T133" fmla="*/ 0 h 47"/>
                  <a:gd name="T134" fmla="*/ 191 w 191"/>
                  <a:gd name="T135" fmla="*/ 47 h 4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91" h="47">
                    <a:moveTo>
                      <a:pt x="9" y="0"/>
                    </a:moveTo>
                    <a:lnTo>
                      <a:pt x="40" y="11"/>
                    </a:lnTo>
                    <a:lnTo>
                      <a:pt x="37" y="10"/>
                    </a:lnTo>
                    <a:lnTo>
                      <a:pt x="79" y="7"/>
                    </a:lnTo>
                    <a:lnTo>
                      <a:pt x="87" y="7"/>
                    </a:lnTo>
                    <a:cubicBezTo>
                      <a:pt x="92" y="7"/>
                      <a:pt x="95" y="11"/>
                      <a:pt x="95" y="15"/>
                    </a:cubicBezTo>
                    <a:lnTo>
                      <a:pt x="95" y="21"/>
                    </a:lnTo>
                    <a:lnTo>
                      <a:pt x="89" y="13"/>
                    </a:lnTo>
                    <a:lnTo>
                      <a:pt x="101" y="16"/>
                    </a:lnTo>
                    <a:lnTo>
                      <a:pt x="99" y="15"/>
                    </a:lnTo>
                    <a:lnTo>
                      <a:pt x="177" y="18"/>
                    </a:lnTo>
                    <a:cubicBezTo>
                      <a:pt x="180" y="18"/>
                      <a:pt x="182" y="19"/>
                      <a:pt x="183" y="22"/>
                    </a:cubicBezTo>
                    <a:lnTo>
                      <a:pt x="189" y="30"/>
                    </a:lnTo>
                    <a:cubicBezTo>
                      <a:pt x="191" y="32"/>
                      <a:pt x="191" y="34"/>
                      <a:pt x="190" y="37"/>
                    </a:cubicBezTo>
                    <a:cubicBezTo>
                      <a:pt x="189" y="39"/>
                      <a:pt x="187" y="41"/>
                      <a:pt x="185" y="42"/>
                    </a:cubicBezTo>
                    <a:lnTo>
                      <a:pt x="165" y="47"/>
                    </a:lnTo>
                    <a:cubicBezTo>
                      <a:pt x="164" y="47"/>
                      <a:pt x="164" y="47"/>
                      <a:pt x="163" y="47"/>
                    </a:cubicBezTo>
                    <a:lnTo>
                      <a:pt x="115" y="47"/>
                    </a:lnTo>
                    <a:cubicBezTo>
                      <a:pt x="115" y="47"/>
                      <a:pt x="114" y="47"/>
                      <a:pt x="114" y="47"/>
                    </a:cubicBezTo>
                    <a:lnTo>
                      <a:pt x="16" y="29"/>
                    </a:lnTo>
                    <a:cubicBezTo>
                      <a:pt x="14" y="28"/>
                      <a:pt x="13" y="27"/>
                      <a:pt x="12" y="26"/>
                    </a:cubicBezTo>
                    <a:lnTo>
                      <a:pt x="0" y="13"/>
                    </a:lnTo>
                    <a:lnTo>
                      <a:pt x="13" y="2"/>
                    </a:lnTo>
                    <a:lnTo>
                      <a:pt x="24" y="16"/>
                    </a:lnTo>
                    <a:lnTo>
                      <a:pt x="19" y="13"/>
                    </a:lnTo>
                    <a:lnTo>
                      <a:pt x="117" y="32"/>
                    </a:lnTo>
                    <a:lnTo>
                      <a:pt x="115" y="31"/>
                    </a:lnTo>
                    <a:lnTo>
                      <a:pt x="163" y="31"/>
                    </a:lnTo>
                    <a:lnTo>
                      <a:pt x="161" y="32"/>
                    </a:lnTo>
                    <a:lnTo>
                      <a:pt x="180" y="26"/>
                    </a:lnTo>
                    <a:lnTo>
                      <a:pt x="176" y="39"/>
                    </a:lnTo>
                    <a:lnTo>
                      <a:pt x="170" y="31"/>
                    </a:lnTo>
                    <a:lnTo>
                      <a:pt x="177" y="34"/>
                    </a:lnTo>
                    <a:lnTo>
                      <a:pt x="98" y="31"/>
                    </a:lnTo>
                    <a:cubicBezTo>
                      <a:pt x="98" y="31"/>
                      <a:pt x="97" y="31"/>
                      <a:pt x="97" y="31"/>
                    </a:cubicBezTo>
                    <a:lnTo>
                      <a:pt x="86" y="29"/>
                    </a:lnTo>
                    <a:cubicBezTo>
                      <a:pt x="82" y="28"/>
                      <a:pt x="79" y="25"/>
                      <a:pt x="79" y="21"/>
                    </a:cubicBezTo>
                    <a:lnTo>
                      <a:pt x="79" y="15"/>
                    </a:lnTo>
                    <a:lnTo>
                      <a:pt x="87" y="23"/>
                    </a:lnTo>
                    <a:lnTo>
                      <a:pt x="80" y="23"/>
                    </a:lnTo>
                    <a:lnTo>
                      <a:pt x="38" y="26"/>
                    </a:lnTo>
                    <a:cubicBezTo>
                      <a:pt x="37" y="26"/>
                      <a:pt x="36" y="26"/>
                      <a:pt x="35" y="26"/>
                    </a:cubicBezTo>
                    <a:lnTo>
                      <a:pt x="4" y="15"/>
                    </a:lnTo>
                    <a:lnTo>
                      <a:pt x="9" y="0"/>
                    </a:lnTo>
                    <a:close/>
                  </a:path>
                </a:pathLst>
              </a:custGeom>
              <a:solidFill>
                <a:srgbClr val="6E6E6E"/>
              </a:solidFill>
              <a:ln w="0" cap="flat">
                <a:solidFill>
                  <a:srgbClr val="6E6E6E"/>
                </a:solidFill>
                <a:prstDash val="solid"/>
                <a:round/>
                <a:headEnd/>
                <a:tailEnd/>
              </a:ln>
            </p:spPr>
            <p:txBody>
              <a:bodyPr/>
              <a:lstStyle/>
              <a:p>
                <a:endParaRPr lang="en-US"/>
              </a:p>
            </p:txBody>
          </p:sp>
          <p:sp>
            <p:nvSpPr>
              <p:cNvPr id="99334" name="Freeform 38"/>
              <p:cNvSpPr>
                <a:spLocks/>
              </p:cNvSpPr>
              <p:nvPr/>
            </p:nvSpPr>
            <p:spPr bwMode="auto">
              <a:xfrm>
                <a:off x="4403" y="681"/>
                <a:ext cx="17" cy="4"/>
              </a:xfrm>
              <a:custGeom>
                <a:avLst/>
                <a:gdLst>
                  <a:gd name="T0" fmla="*/ 46 w 66"/>
                  <a:gd name="T1" fmla="*/ 16 h 16"/>
                  <a:gd name="T2" fmla="*/ 20 w 66"/>
                  <a:gd name="T3" fmla="*/ 16 h 16"/>
                  <a:gd name="T4" fmla="*/ 10 w 66"/>
                  <a:gd name="T5" fmla="*/ 16 h 16"/>
                  <a:gd name="T6" fmla="*/ 10 w 66"/>
                  <a:gd name="T7" fmla="*/ 0 h 16"/>
                  <a:gd name="T8" fmla="*/ 26 w 66"/>
                  <a:gd name="T9" fmla="*/ 0 h 16"/>
                  <a:gd name="T10" fmla="*/ 49 w 66"/>
                  <a:gd name="T11" fmla="*/ 0 h 16"/>
                  <a:gd name="T12" fmla="*/ 58 w 66"/>
                  <a:gd name="T13" fmla="*/ 0 h 16"/>
                  <a:gd name="T14" fmla="*/ 66 w 66"/>
                  <a:gd name="T15" fmla="*/ 8 h 16"/>
                  <a:gd name="T16" fmla="*/ 58 w 66"/>
                  <a:gd name="T17" fmla="*/ 16 h 16"/>
                  <a:gd name="T18" fmla="*/ 46 w 66"/>
                  <a:gd name="T19" fmla="*/ 16 h 16"/>
                  <a:gd name="T20" fmla="*/ 46 w 66"/>
                  <a:gd name="T21" fmla="*/ 0 h 16"/>
                  <a:gd name="T22" fmla="*/ 58 w 66"/>
                  <a:gd name="T23" fmla="*/ 0 h 16"/>
                  <a:gd name="T24" fmla="*/ 58 w 66"/>
                  <a:gd name="T25" fmla="*/ 16 h 16"/>
                  <a:gd name="T26" fmla="*/ 49 w 66"/>
                  <a:gd name="T27" fmla="*/ 16 h 16"/>
                  <a:gd name="T28" fmla="*/ 26 w 66"/>
                  <a:gd name="T29" fmla="*/ 16 h 16"/>
                  <a:gd name="T30" fmla="*/ 10 w 66"/>
                  <a:gd name="T31" fmla="*/ 16 h 16"/>
                  <a:gd name="T32" fmla="*/ 10 w 66"/>
                  <a:gd name="T33" fmla="*/ 0 h 16"/>
                  <a:gd name="T34" fmla="*/ 20 w 66"/>
                  <a:gd name="T35" fmla="*/ 0 h 16"/>
                  <a:gd name="T36" fmla="*/ 46 w 66"/>
                  <a:gd name="T37" fmla="*/ 0 h 16"/>
                  <a:gd name="T38" fmla="*/ 46 w 66"/>
                  <a:gd name="T39" fmla="*/ 16 h 1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6"/>
                  <a:gd name="T61" fmla="*/ 0 h 16"/>
                  <a:gd name="T62" fmla="*/ 66 w 66"/>
                  <a:gd name="T63" fmla="*/ 16 h 1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6" h="16">
                    <a:moveTo>
                      <a:pt x="46" y="16"/>
                    </a:moveTo>
                    <a:lnTo>
                      <a:pt x="20" y="16"/>
                    </a:lnTo>
                    <a:lnTo>
                      <a:pt x="10" y="16"/>
                    </a:lnTo>
                    <a:cubicBezTo>
                      <a:pt x="0" y="16"/>
                      <a:pt x="0" y="0"/>
                      <a:pt x="10" y="0"/>
                    </a:cubicBezTo>
                    <a:lnTo>
                      <a:pt x="26" y="0"/>
                    </a:lnTo>
                    <a:lnTo>
                      <a:pt x="49" y="0"/>
                    </a:lnTo>
                    <a:lnTo>
                      <a:pt x="58" y="0"/>
                    </a:lnTo>
                    <a:cubicBezTo>
                      <a:pt x="63" y="0"/>
                      <a:pt x="66" y="4"/>
                      <a:pt x="66" y="8"/>
                    </a:cubicBezTo>
                    <a:cubicBezTo>
                      <a:pt x="66" y="13"/>
                      <a:pt x="63" y="16"/>
                      <a:pt x="58" y="16"/>
                    </a:cubicBezTo>
                    <a:lnTo>
                      <a:pt x="46" y="16"/>
                    </a:lnTo>
                    <a:lnTo>
                      <a:pt x="46" y="0"/>
                    </a:lnTo>
                    <a:lnTo>
                      <a:pt x="58" y="0"/>
                    </a:lnTo>
                    <a:lnTo>
                      <a:pt x="58" y="16"/>
                    </a:lnTo>
                    <a:lnTo>
                      <a:pt x="49" y="16"/>
                    </a:lnTo>
                    <a:lnTo>
                      <a:pt x="26" y="16"/>
                    </a:lnTo>
                    <a:lnTo>
                      <a:pt x="10" y="16"/>
                    </a:lnTo>
                    <a:lnTo>
                      <a:pt x="10" y="0"/>
                    </a:lnTo>
                    <a:lnTo>
                      <a:pt x="20" y="0"/>
                    </a:lnTo>
                    <a:lnTo>
                      <a:pt x="46" y="0"/>
                    </a:lnTo>
                    <a:lnTo>
                      <a:pt x="46" y="16"/>
                    </a:lnTo>
                    <a:close/>
                  </a:path>
                </a:pathLst>
              </a:custGeom>
              <a:solidFill>
                <a:srgbClr val="6E6E6E"/>
              </a:solidFill>
              <a:ln w="0" cap="flat">
                <a:solidFill>
                  <a:srgbClr val="6E6E6E"/>
                </a:solidFill>
                <a:prstDash val="solid"/>
                <a:round/>
                <a:headEnd/>
                <a:tailEnd/>
              </a:ln>
            </p:spPr>
            <p:txBody>
              <a:bodyPr/>
              <a:lstStyle/>
              <a:p>
                <a:endParaRPr lang="en-US"/>
              </a:p>
            </p:txBody>
          </p:sp>
          <p:sp>
            <p:nvSpPr>
              <p:cNvPr id="99335" name="Freeform 39"/>
              <p:cNvSpPr>
                <a:spLocks/>
              </p:cNvSpPr>
              <p:nvPr/>
            </p:nvSpPr>
            <p:spPr bwMode="auto">
              <a:xfrm>
                <a:off x="4370" y="681"/>
                <a:ext cx="15" cy="4"/>
              </a:xfrm>
              <a:custGeom>
                <a:avLst/>
                <a:gdLst>
                  <a:gd name="T0" fmla="*/ 0 w 15"/>
                  <a:gd name="T1" fmla="*/ 0 h 4"/>
                  <a:gd name="T2" fmla="*/ 12 w 15"/>
                  <a:gd name="T3" fmla="*/ 0 h 4"/>
                  <a:gd name="T4" fmla="*/ 15 w 15"/>
                  <a:gd name="T5" fmla="*/ 0 h 4"/>
                  <a:gd name="T6" fmla="*/ 15 w 15"/>
                  <a:gd name="T7" fmla="*/ 4 h 4"/>
                  <a:gd name="T8" fmla="*/ 10 w 15"/>
                  <a:gd name="T9" fmla="*/ 4 h 4"/>
                  <a:gd name="T10" fmla="*/ 0 w 15"/>
                  <a:gd name="T11" fmla="*/ 4 h 4"/>
                  <a:gd name="T12" fmla="*/ 0 w 15"/>
                  <a:gd name="T13" fmla="*/ 0 h 4"/>
                  <a:gd name="T14" fmla="*/ 10 w 15"/>
                  <a:gd name="T15" fmla="*/ 0 h 4"/>
                  <a:gd name="T16" fmla="*/ 12 w 15"/>
                  <a:gd name="T17" fmla="*/ 0 h 4"/>
                  <a:gd name="T18" fmla="*/ 12 w 15"/>
                  <a:gd name="T19" fmla="*/ 4 h 4"/>
                  <a:gd name="T20" fmla="*/ 0 w 15"/>
                  <a:gd name="T21" fmla="*/ 4 h 4"/>
                  <a:gd name="T22" fmla="*/ 0 w 15"/>
                  <a:gd name="T23" fmla="*/ 0 h 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4"/>
                  <a:gd name="T38" fmla="*/ 15 w 15"/>
                  <a:gd name="T39" fmla="*/ 4 h 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4">
                    <a:moveTo>
                      <a:pt x="0" y="0"/>
                    </a:moveTo>
                    <a:lnTo>
                      <a:pt x="12" y="0"/>
                    </a:lnTo>
                    <a:lnTo>
                      <a:pt x="15" y="0"/>
                    </a:lnTo>
                    <a:lnTo>
                      <a:pt x="15" y="4"/>
                    </a:lnTo>
                    <a:lnTo>
                      <a:pt x="10" y="4"/>
                    </a:lnTo>
                    <a:lnTo>
                      <a:pt x="0" y="4"/>
                    </a:lnTo>
                    <a:lnTo>
                      <a:pt x="0" y="0"/>
                    </a:lnTo>
                    <a:lnTo>
                      <a:pt x="10" y="0"/>
                    </a:lnTo>
                    <a:lnTo>
                      <a:pt x="12" y="0"/>
                    </a:lnTo>
                    <a:lnTo>
                      <a:pt x="12" y="4"/>
                    </a:lnTo>
                    <a:lnTo>
                      <a:pt x="0" y="4"/>
                    </a:lnTo>
                    <a:lnTo>
                      <a:pt x="0" y="0"/>
                    </a:lnTo>
                    <a:close/>
                  </a:path>
                </a:pathLst>
              </a:custGeom>
              <a:solidFill>
                <a:srgbClr val="6E6E6E"/>
              </a:solidFill>
              <a:ln w="0" cap="flat">
                <a:solidFill>
                  <a:srgbClr val="6E6E6E"/>
                </a:solidFill>
                <a:prstDash val="solid"/>
                <a:round/>
                <a:headEnd/>
                <a:tailEnd/>
              </a:ln>
            </p:spPr>
            <p:txBody>
              <a:bodyPr/>
              <a:lstStyle/>
              <a:p>
                <a:endParaRPr lang="en-US"/>
              </a:p>
            </p:txBody>
          </p:sp>
          <p:sp>
            <p:nvSpPr>
              <p:cNvPr id="99336" name="Freeform 40"/>
              <p:cNvSpPr>
                <a:spLocks/>
              </p:cNvSpPr>
              <p:nvPr/>
            </p:nvSpPr>
            <p:spPr bwMode="auto">
              <a:xfrm>
                <a:off x="3886" y="687"/>
                <a:ext cx="15" cy="8"/>
              </a:xfrm>
              <a:custGeom>
                <a:avLst/>
                <a:gdLst>
                  <a:gd name="T0" fmla="*/ 2 w 15"/>
                  <a:gd name="T1" fmla="*/ 8 h 8"/>
                  <a:gd name="T2" fmla="*/ 2 w 15"/>
                  <a:gd name="T3" fmla="*/ 4 h 8"/>
                  <a:gd name="T4" fmla="*/ 0 w 15"/>
                  <a:gd name="T5" fmla="*/ 2 h 8"/>
                  <a:gd name="T6" fmla="*/ 3 w 15"/>
                  <a:gd name="T7" fmla="*/ 0 h 8"/>
                  <a:gd name="T8" fmla="*/ 9 w 15"/>
                  <a:gd name="T9" fmla="*/ 1 h 8"/>
                  <a:gd name="T10" fmla="*/ 9 w 15"/>
                  <a:gd name="T11" fmla="*/ 3 h 8"/>
                  <a:gd name="T12" fmla="*/ 12 w 15"/>
                  <a:gd name="T13" fmla="*/ 2 h 8"/>
                  <a:gd name="T14" fmla="*/ 15 w 15"/>
                  <a:gd name="T15" fmla="*/ 4 h 8"/>
                  <a:gd name="T16" fmla="*/ 2 w 15"/>
                  <a:gd name="T17" fmla="*/ 8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8"/>
                  <a:gd name="T29" fmla="*/ 15 w 15"/>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8">
                    <a:moveTo>
                      <a:pt x="2" y="8"/>
                    </a:moveTo>
                    <a:lnTo>
                      <a:pt x="2" y="4"/>
                    </a:lnTo>
                    <a:lnTo>
                      <a:pt x="0" y="2"/>
                    </a:lnTo>
                    <a:lnTo>
                      <a:pt x="3" y="0"/>
                    </a:lnTo>
                    <a:lnTo>
                      <a:pt x="9" y="1"/>
                    </a:lnTo>
                    <a:lnTo>
                      <a:pt x="9" y="3"/>
                    </a:lnTo>
                    <a:lnTo>
                      <a:pt x="12" y="2"/>
                    </a:lnTo>
                    <a:lnTo>
                      <a:pt x="15" y="4"/>
                    </a:lnTo>
                    <a:lnTo>
                      <a:pt x="2" y="8"/>
                    </a:lnTo>
                    <a:close/>
                  </a:path>
                </a:pathLst>
              </a:custGeom>
              <a:solidFill>
                <a:srgbClr val="7030A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99337" name="Freeform 41"/>
              <p:cNvSpPr>
                <a:spLocks/>
              </p:cNvSpPr>
              <p:nvPr/>
            </p:nvSpPr>
            <p:spPr bwMode="auto">
              <a:xfrm>
                <a:off x="3884" y="685"/>
                <a:ext cx="20" cy="12"/>
              </a:xfrm>
              <a:custGeom>
                <a:avLst/>
                <a:gdLst>
                  <a:gd name="T0" fmla="*/ 9 w 81"/>
                  <a:gd name="T1" fmla="*/ 40 h 48"/>
                  <a:gd name="T2" fmla="*/ 9 w 81"/>
                  <a:gd name="T3" fmla="*/ 27 h 48"/>
                  <a:gd name="T4" fmla="*/ 11 w 81"/>
                  <a:gd name="T5" fmla="*/ 32 h 48"/>
                  <a:gd name="T6" fmla="*/ 3 w 81"/>
                  <a:gd name="T7" fmla="*/ 23 h 48"/>
                  <a:gd name="T8" fmla="*/ 1 w 81"/>
                  <a:gd name="T9" fmla="*/ 17 h 48"/>
                  <a:gd name="T10" fmla="*/ 4 w 81"/>
                  <a:gd name="T11" fmla="*/ 11 h 48"/>
                  <a:gd name="T12" fmla="*/ 18 w 81"/>
                  <a:gd name="T13" fmla="*/ 2 h 48"/>
                  <a:gd name="T14" fmla="*/ 24 w 81"/>
                  <a:gd name="T15" fmla="*/ 1 h 48"/>
                  <a:gd name="T16" fmla="*/ 49 w 81"/>
                  <a:gd name="T17" fmla="*/ 5 h 48"/>
                  <a:gd name="T18" fmla="*/ 54 w 81"/>
                  <a:gd name="T19" fmla="*/ 9 h 48"/>
                  <a:gd name="T20" fmla="*/ 55 w 81"/>
                  <a:gd name="T21" fmla="*/ 15 h 48"/>
                  <a:gd name="T22" fmla="*/ 52 w 81"/>
                  <a:gd name="T23" fmla="*/ 25 h 48"/>
                  <a:gd name="T24" fmla="*/ 42 w 81"/>
                  <a:gd name="T25" fmla="*/ 15 h 48"/>
                  <a:gd name="T26" fmla="*/ 56 w 81"/>
                  <a:gd name="T27" fmla="*/ 10 h 48"/>
                  <a:gd name="T28" fmla="*/ 63 w 81"/>
                  <a:gd name="T29" fmla="*/ 11 h 48"/>
                  <a:gd name="T30" fmla="*/ 77 w 81"/>
                  <a:gd name="T31" fmla="*/ 20 h 48"/>
                  <a:gd name="T32" fmla="*/ 80 w 81"/>
                  <a:gd name="T33" fmla="*/ 28 h 48"/>
                  <a:gd name="T34" fmla="*/ 74 w 81"/>
                  <a:gd name="T35" fmla="*/ 35 h 48"/>
                  <a:gd name="T36" fmla="*/ 19 w 81"/>
                  <a:gd name="T37" fmla="*/ 48 h 48"/>
                  <a:gd name="T38" fmla="*/ 15 w 81"/>
                  <a:gd name="T39" fmla="*/ 33 h 48"/>
                  <a:gd name="T40" fmla="*/ 71 w 81"/>
                  <a:gd name="T41" fmla="*/ 19 h 48"/>
                  <a:gd name="T42" fmla="*/ 68 w 81"/>
                  <a:gd name="T43" fmla="*/ 33 h 48"/>
                  <a:gd name="T44" fmla="*/ 54 w 81"/>
                  <a:gd name="T45" fmla="*/ 24 h 48"/>
                  <a:gd name="T46" fmla="*/ 61 w 81"/>
                  <a:gd name="T47" fmla="*/ 25 h 48"/>
                  <a:gd name="T48" fmla="*/ 47 w 81"/>
                  <a:gd name="T49" fmla="*/ 30 h 48"/>
                  <a:gd name="T50" fmla="*/ 39 w 81"/>
                  <a:gd name="T51" fmla="*/ 28 h 48"/>
                  <a:gd name="T52" fmla="*/ 37 w 81"/>
                  <a:gd name="T53" fmla="*/ 20 h 48"/>
                  <a:gd name="T54" fmla="*/ 40 w 81"/>
                  <a:gd name="T55" fmla="*/ 11 h 48"/>
                  <a:gd name="T56" fmla="*/ 46 w 81"/>
                  <a:gd name="T57" fmla="*/ 21 h 48"/>
                  <a:gd name="T58" fmla="*/ 21 w 81"/>
                  <a:gd name="T59" fmla="*/ 16 h 48"/>
                  <a:gd name="T60" fmla="*/ 27 w 81"/>
                  <a:gd name="T61" fmla="*/ 15 h 48"/>
                  <a:gd name="T62" fmla="*/ 13 w 81"/>
                  <a:gd name="T63" fmla="*/ 24 h 48"/>
                  <a:gd name="T64" fmla="*/ 14 w 81"/>
                  <a:gd name="T65" fmla="*/ 12 h 48"/>
                  <a:gd name="T66" fmla="*/ 23 w 81"/>
                  <a:gd name="T67" fmla="*/ 21 h 48"/>
                  <a:gd name="T68" fmla="*/ 25 w 81"/>
                  <a:gd name="T69" fmla="*/ 27 h 48"/>
                  <a:gd name="T70" fmla="*/ 25 w 81"/>
                  <a:gd name="T71" fmla="*/ 40 h 48"/>
                  <a:gd name="T72" fmla="*/ 9 w 81"/>
                  <a:gd name="T73" fmla="*/ 40 h 4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1"/>
                  <a:gd name="T112" fmla="*/ 0 h 48"/>
                  <a:gd name="T113" fmla="*/ 81 w 81"/>
                  <a:gd name="T114" fmla="*/ 48 h 4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1" h="48">
                    <a:moveTo>
                      <a:pt x="9" y="40"/>
                    </a:moveTo>
                    <a:lnTo>
                      <a:pt x="9" y="27"/>
                    </a:lnTo>
                    <a:lnTo>
                      <a:pt x="11" y="32"/>
                    </a:lnTo>
                    <a:lnTo>
                      <a:pt x="3" y="23"/>
                    </a:lnTo>
                    <a:cubicBezTo>
                      <a:pt x="1" y="21"/>
                      <a:pt x="0" y="19"/>
                      <a:pt x="1" y="17"/>
                    </a:cubicBezTo>
                    <a:cubicBezTo>
                      <a:pt x="1" y="14"/>
                      <a:pt x="2" y="12"/>
                      <a:pt x="4" y="11"/>
                    </a:cubicBezTo>
                    <a:lnTo>
                      <a:pt x="18" y="2"/>
                    </a:lnTo>
                    <a:cubicBezTo>
                      <a:pt x="20" y="1"/>
                      <a:pt x="22" y="0"/>
                      <a:pt x="24" y="1"/>
                    </a:cubicBezTo>
                    <a:lnTo>
                      <a:pt x="49" y="5"/>
                    </a:lnTo>
                    <a:cubicBezTo>
                      <a:pt x="51" y="6"/>
                      <a:pt x="53" y="7"/>
                      <a:pt x="54" y="9"/>
                    </a:cubicBezTo>
                    <a:cubicBezTo>
                      <a:pt x="55" y="11"/>
                      <a:pt x="56" y="13"/>
                      <a:pt x="55" y="15"/>
                    </a:cubicBezTo>
                    <a:lnTo>
                      <a:pt x="52" y="25"/>
                    </a:lnTo>
                    <a:lnTo>
                      <a:pt x="42" y="15"/>
                    </a:lnTo>
                    <a:lnTo>
                      <a:pt x="56" y="10"/>
                    </a:lnTo>
                    <a:cubicBezTo>
                      <a:pt x="58" y="9"/>
                      <a:pt x="61" y="10"/>
                      <a:pt x="63" y="11"/>
                    </a:cubicBezTo>
                    <a:lnTo>
                      <a:pt x="77" y="20"/>
                    </a:lnTo>
                    <a:cubicBezTo>
                      <a:pt x="80" y="22"/>
                      <a:pt x="81" y="25"/>
                      <a:pt x="80" y="28"/>
                    </a:cubicBezTo>
                    <a:cubicBezTo>
                      <a:pt x="80" y="31"/>
                      <a:pt x="77" y="34"/>
                      <a:pt x="74" y="35"/>
                    </a:cubicBezTo>
                    <a:lnTo>
                      <a:pt x="19" y="48"/>
                    </a:lnTo>
                    <a:lnTo>
                      <a:pt x="15" y="33"/>
                    </a:lnTo>
                    <a:lnTo>
                      <a:pt x="71" y="19"/>
                    </a:lnTo>
                    <a:lnTo>
                      <a:pt x="68" y="33"/>
                    </a:lnTo>
                    <a:lnTo>
                      <a:pt x="54" y="24"/>
                    </a:lnTo>
                    <a:lnTo>
                      <a:pt x="61" y="25"/>
                    </a:lnTo>
                    <a:lnTo>
                      <a:pt x="47" y="30"/>
                    </a:lnTo>
                    <a:cubicBezTo>
                      <a:pt x="44" y="31"/>
                      <a:pt x="41" y="30"/>
                      <a:pt x="39" y="28"/>
                    </a:cubicBezTo>
                    <a:cubicBezTo>
                      <a:pt x="37" y="26"/>
                      <a:pt x="36" y="23"/>
                      <a:pt x="37" y="20"/>
                    </a:cubicBezTo>
                    <a:lnTo>
                      <a:pt x="40" y="11"/>
                    </a:lnTo>
                    <a:lnTo>
                      <a:pt x="46" y="21"/>
                    </a:lnTo>
                    <a:lnTo>
                      <a:pt x="21" y="16"/>
                    </a:lnTo>
                    <a:lnTo>
                      <a:pt x="27" y="15"/>
                    </a:lnTo>
                    <a:lnTo>
                      <a:pt x="13" y="24"/>
                    </a:lnTo>
                    <a:lnTo>
                      <a:pt x="14" y="12"/>
                    </a:lnTo>
                    <a:lnTo>
                      <a:pt x="23" y="21"/>
                    </a:lnTo>
                    <a:cubicBezTo>
                      <a:pt x="24" y="23"/>
                      <a:pt x="25" y="25"/>
                      <a:pt x="25" y="27"/>
                    </a:cubicBezTo>
                    <a:lnTo>
                      <a:pt x="25" y="40"/>
                    </a:lnTo>
                    <a:lnTo>
                      <a:pt x="9" y="40"/>
                    </a:lnTo>
                    <a:close/>
                  </a:path>
                </a:pathLst>
              </a:custGeom>
              <a:solidFill>
                <a:srgbClr val="6E6E6E"/>
              </a:solidFill>
              <a:ln w="0" cap="flat">
                <a:solidFill>
                  <a:srgbClr val="6E6E6E"/>
                </a:solidFill>
                <a:prstDash val="solid"/>
                <a:round/>
                <a:headEnd/>
                <a:tailEnd/>
              </a:ln>
            </p:spPr>
            <p:txBody>
              <a:bodyPr/>
              <a:lstStyle/>
              <a:p>
                <a:endParaRPr lang="en-US"/>
              </a:p>
            </p:txBody>
          </p:sp>
          <p:sp>
            <p:nvSpPr>
              <p:cNvPr id="99338" name="Freeform 42"/>
              <p:cNvSpPr>
                <a:spLocks/>
              </p:cNvSpPr>
              <p:nvPr/>
            </p:nvSpPr>
            <p:spPr bwMode="auto">
              <a:xfrm>
                <a:off x="4268" y="691"/>
                <a:ext cx="4" cy="4"/>
              </a:xfrm>
              <a:custGeom>
                <a:avLst/>
                <a:gdLst>
                  <a:gd name="T0" fmla="*/ 3 w 4"/>
                  <a:gd name="T1" fmla="*/ 4 h 4"/>
                  <a:gd name="T2" fmla="*/ 0 w 4"/>
                  <a:gd name="T3" fmla="*/ 2 h 4"/>
                  <a:gd name="T4" fmla="*/ 3 w 4"/>
                  <a:gd name="T5" fmla="*/ 0 h 4"/>
                  <a:gd name="T6" fmla="*/ 4 w 4"/>
                  <a:gd name="T7" fmla="*/ 4 h 4"/>
                  <a:gd name="T8" fmla="*/ 3 w 4"/>
                  <a:gd name="T9" fmla="*/ 4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3" y="4"/>
                    </a:moveTo>
                    <a:lnTo>
                      <a:pt x="0" y="2"/>
                    </a:lnTo>
                    <a:lnTo>
                      <a:pt x="3" y="0"/>
                    </a:lnTo>
                    <a:lnTo>
                      <a:pt x="4" y="4"/>
                    </a:lnTo>
                    <a:lnTo>
                      <a:pt x="3" y="4"/>
                    </a:lnTo>
                    <a:close/>
                  </a:path>
                </a:pathLst>
              </a:custGeom>
              <a:solidFill>
                <a:srgbClr val="7030A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99339" name="Freeform 43"/>
              <p:cNvSpPr>
                <a:spLocks/>
              </p:cNvSpPr>
              <p:nvPr/>
            </p:nvSpPr>
            <p:spPr bwMode="auto">
              <a:xfrm>
                <a:off x="4266" y="689"/>
                <a:ext cx="8" cy="8"/>
              </a:xfrm>
              <a:custGeom>
                <a:avLst/>
                <a:gdLst>
                  <a:gd name="T0" fmla="*/ 14 w 33"/>
                  <a:gd name="T1" fmla="*/ 31 h 32"/>
                  <a:gd name="T2" fmla="*/ 4 w 33"/>
                  <a:gd name="T3" fmla="*/ 23 h 32"/>
                  <a:gd name="T4" fmla="*/ 0 w 33"/>
                  <a:gd name="T5" fmla="*/ 16 h 32"/>
                  <a:gd name="T6" fmla="*/ 4 w 33"/>
                  <a:gd name="T7" fmla="*/ 10 h 32"/>
                  <a:gd name="T8" fmla="*/ 14 w 33"/>
                  <a:gd name="T9" fmla="*/ 2 h 32"/>
                  <a:gd name="T10" fmla="*/ 22 w 33"/>
                  <a:gd name="T11" fmla="*/ 1 h 32"/>
                  <a:gd name="T12" fmla="*/ 27 w 33"/>
                  <a:gd name="T13" fmla="*/ 6 h 32"/>
                  <a:gd name="T14" fmla="*/ 32 w 33"/>
                  <a:gd name="T15" fmla="*/ 22 h 32"/>
                  <a:gd name="T16" fmla="*/ 31 w 33"/>
                  <a:gd name="T17" fmla="*/ 29 h 32"/>
                  <a:gd name="T18" fmla="*/ 24 w 33"/>
                  <a:gd name="T19" fmla="*/ 32 h 32"/>
                  <a:gd name="T20" fmla="*/ 19 w 33"/>
                  <a:gd name="T21" fmla="*/ 32 h 32"/>
                  <a:gd name="T22" fmla="*/ 19 w 33"/>
                  <a:gd name="T23" fmla="*/ 16 h 32"/>
                  <a:gd name="T24" fmla="*/ 24 w 33"/>
                  <a:gd name="T25" fmla="*/ 16 h 32"/>
                  <a:gd name="T26" fmla="*/ 17 w 33"/>
                  <a:gd name="T27" fmla="*/ 27 h 32"/>
                  <a:gd name="T28" fmla="*/ 12 w 33"/>
                  <a:gd name="T29" fmla="*/ 11 h 32"/>
                  <a:gd name="T30" fmla="*/ 24 w 33"/>
                  <a:gd name="T31" fmla="*/ 15 h 32"/>
                  <a:gd name="T32" fmla="*/ 13 w 33"/>
                  <a:gd name="T33" fmla="*/ 23 h 32"/>
                  <a:gd name="T34" fmla="*/ 13 w 33"/>
                  <a:gd name="T35" fmla="*/ 10 h 32"/>
                  <a:gd name="T36" fmla="*/ 24 w 33"/>
                  <a:gd name="T37" fmla="*/ 18 h 32"/>
                  <a:gd name="T38" fmla="*/ 14 w 33"/>
                  <a:gd name="T39" fmla="*/ 31 h 3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3"/>
                  <a:gd name="T61" fmla="*/ 0 h 32"/>
                  <a:gd name="T62" fmla="*/ 33 w 33"/>
                  <a:gd name="T63" fmla="*/ 32 h 3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3" h="32">
                    <a:moveTo>
                      <a:pt x="14" y="31"/>
                    </a:moveTo>
                    <a:lnTo>
                      <a:pt x="4" y="23"/>
                    </a:lnTo>
                    <a:cubicBezTo>
                      <a:pt x="2" y="21"/>
                      <a:pt x="0" y="19"/>
                      <a:pt x="0" y="16"/>
                    </a:cubicBezTo>
                    <a:cubicBezTo>
                      <a:pt x="0" y="14"/>
                      <a:pt x="2" y="12"/>
                      <a:pt x="4" y="10"/>
                    </a:cubicBezTo>
                    <a:lnTo>
                      <a:pt x="14" y="2"/>
                    </a:lnTo>
                    <a:cubicBezTo>
                      <a:pt x="16" y="1"/>
                      <a:pt x="19" y="0"/>
                      <a:pt x="22" y="1"/>
                    </a:cubicBezTo>
                    <a:cubicBezTo>
                      <a:pt x="24" y="2"/>
                      <a:pt x="26" y="3"/>
                      <a:pt x="27" y="6"/>
                    </a:cubicBezTo>
                    <a:lnTo>
                      <a:pt x="32" y="22"/>
                    </a:lnTo>
                    <a:cubicBezTo>
                      <a:pt x="33" y="24"/>
                      <a:pt x="32" y="27"/>
                      <a:pt x="31" y="29"/>
                    </a:cubicBezTo>
                    <a:cubicBezTo>
                      <a:pt x="29" y="31"/>
                      <a:pt x="27" y="32"/>
                      <a:pt x="24" y="32"/>
                    </a:cubicBezTo>
                    <a:lnTo>
                      <a:pt x="19" y="32"/>
                    </a:lnTo>
                    <a:lnTo>
                      <a:pt x="19" y="16"/>
                    </a:lnTo>
                    <a:lnTo>
                      <a:pt x="24" y="16"/>
                    </a:lnTo>
                    <a:lnTo>
                      <a:pt x="17" y="27"/>
                    </a:lnTo>
                    <a:lnTo>
                      <a:pt x="12" y="11"/>
                    </a:lnTo>
                    <a:lnTo>
                      <a:pt x="24" y="15"/>
                    </a:lnTo>
                    <a:lnTo>
                      <a:pt x="13" y="23"/>
                    </a:lnTo>
                    <a:lnTo>
                      <a:pt x="13" y="10"/>
                    </a:lnTo>
                    <a:lnTo>
                      <a:pt x="24" y="18"/>
                    </a:lnTo>
                    <a:lnTo>
                      <a:pt x="14" y="31"/>
                    </a:lnTo>
                    <a:close/>
                  </a:path>
                </a:pathLst>
              </a:custGeom>
              <a:solidFill>
                <a:srgbClr val="6E6E6E"/>
              </a:solidFill>
              <a:ln w="0" cap="flat">
                <a:solidFill>
                  <a:srgbClr val="6E6E6E"/>
                </a:solidFill>
                <a:prstDash val="solid"/>
                <a:round/>
                <a:headEnd/>
                <a:tailEnd/>
              </a:ln>
            </p:spPr>
            <p:txBody>
              <a:bodyPr/>
              <a:lstStyle/>
              <a:p>
                <a:endParaRPr lang="en-US"/>
              </a:p>
            </p:txBody>
          </p:sp>
          <p:sp>
            <p:nvSpPr>
              <p:cNvPr id="99340" name="Freeform 44"/>
              <p:cNvSpPr>
                <a:spLocks/>
              </p:cNvSpPr>
              <p:nvPr/>
            </p:nvSpPr>
            <p:spPr bwMode="auto">
              <a:xfrm>
                <a:off x="3957" y="691"/>
                <a:ext cx="7" cy="4"/>
              </a:xfrm>
              <a:custGeom>
                <a:avLst/>
                <a:gdLst>
                  <a:gd name="T0" fmla="*/ 0 w 7"/>
                  <a:gd name="T1" fmla="*/ 2 h 4"/>
                  <a:gd name="T2" fmla="*/ 2 w 7"/>
                  <a:gd name="T3" fmla="*/ 0 h 4"/>
                  <a:gd name="T4" fmla="*/ 7 w 7"/>
                  <a:gd name="T5" fmla="*/ 4 h 4"/>
                  <a:gd name="T6" fmla="*/ 2 w 7"/>
                  <a:gd name="T7" fmla="*/ 4 h 4"/>
                  <a:gd name="T8" fmla="*/ 0 w 7"/>
                  <a:gd name="T9" fmla="*/ 3 h 4"/>
                  <a:gd name="T10" fmla="*/ 0 w 7"/>
                  <a:gd name="T11" fmla="*/ 2 h 4"/>
                  <a:gd name="T12" fmla="*/ 0 60000 65536"/>
                  <a:gd name="T13" fmla="*/ 0 60000 65536"/>
                  <a:gd name="T14" fmla="*/ 0 60000 65536"/>
                  <a:gd name="T15" fmla="*/ 0 60000 65536"/>
                  <a:gd name="T16" fmla="*/ 0 60000 65536"/>
                  <a:gd name="T17" fmla="*/ 0 60000 65536"/>
                  <a:gd name="T18" fmla="*/ 0 w 7"/>
                  <a:gd name="T19" fmla="*/ 0 h 4"/>
                  <a:gd name="T20" fmla="*/ 7 w 7"/>
                  <a:gd name="T21" fmla="*/ 4 h 4"/>
                </a:gdLst>
                <a:ahLst/>
                <a:cxnLst>
                  <a:cxn ang="T12">
                    <a:pos x="T0" y="T1"/>
                  </a:cxn>
                  <a:cxn ang="T13">
                    <a:pos x="T2" y="T3"/>
                  </a:cxn>
                  <a:cxn ang="T14">
                    <a:pos x="T4" y="T5"/>
                  </a:cxn>
                  <a:cxn ang="T15">
                    <a:pos x="T6" y="T7"/>
                  </a:cxn>
                  <a:cxn ang="T16">
                    <a:pos x="T8" y="T9"/>
                  </a:cxn>
                  <a:cxn ang="T17">
                    <a:pos x="T10" y="T11"/>
                  </a:cxn>
                </a:cxnLst>
                <a:rect l="T18" t="T19" r="T20" b="T21"/>
                <a:pathLst>
                  <a:path w="7" h="4">
                    <a:moveTo>
                      <a:pt x="0" y="2"/>
                    </a:moveTo>
                    <a:lnTo>
                      <a:pt x="2" y="0"/>
                    </a:lnTo>
                    <a:lnTo>
                      <a:pt x="7" y="4"/>
                    </a:lnTo>
                    <a:lnTo>
                      <a:pt x="2" y="4"/>
                    </a:lnTo>
                    <a:lnTo>
                      <a:pt x="0" y="3"/>
                    </a:lnTo>
                    <a:lnTo>
                      <a:pt x="0" y="2"/>
                    </a:lnTo>
                    <a:close/>
                  </a:path>
                </a:pathLst>
              </a:custGeom>
              <a:solidFill>
                <a:srgbClr val="7030A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99341" name="Freeform 45"/>
              <p:cNvSpPr>
                <a:spLocks/>
              </p:cNvSpPr>
              <p:nvPr/>
            </p:nvSpPr>
            <p:spPr bwMode="auto">
              <a:xfrm>
                <a:off x="3955" y="689"/>
                <a:ext cx="12" cy="8"/>
              </a:xfrm>
              <a:custGeom>
                <a:avLst/>
                <a:gdLst>
                  <a:gd name="T0" fmla="*/ 0 w 46"/>
                  <a:gd name="T1" fmla="*/ 14 h 32"/>
                  <a:gd name="T2" fmla="*/ 9 w 46"/>
                  <a:gd name="T3" fmla="*/ 3 h 32"/>
                  <a:gd name="T4" fmla="*/ 20 w 46"/>
                  <a:gd name="T5" fmla="*/ 2 h 32"/>
                  <a:gd name="T6" fmla="*/ 42 w 46"/>
                  <a:gd name="T7" fmla="*/ 18 h 32"/>
                  <a:gd name="T8" fmla="*/ 45 w 46"/>
                  <a:gd name="T9" fmla="*/ 27 h 32"/>
                  <a:gd name="T10" fmla="*/ 37 w 46"/>
                  <a:gd name="T11" fmla="*/ 32 h 32"/>
                  <a:gd name="T12" fmla="*/ 15 w 46"/>
                  <a:gd name="T13" fmla="*/ 32 h 32"/>
                  <a:gd name="T14" fmla="*/ 13 w 46"/>
                  <a:gd name="T15" fmla="*/ 32 h 32"/>
                  <a:gd name="T16" fmla="*/ 5 w 46"/>
                  <a:gd name="T17" fmla="*/ 29 h 32"/>
                  <a:gd name="T18" fmla="*/ 2 w 46"/>
                  <a:gd name="T19" fmla="*/ 27 h 32"/>
                  <a:gd name="T20" fmla="*/ 0 w 46"/>
                  <a:gd name="T21" fmla="*/ 25 h 32"/>
                  <a:gd name="T22" fmla="*/ 11 w 46"/>
                  <a:gd name="T23" fmla="*/ 14 h 32"/>
                  <a:gd name="T24" fmla="*/ 14 w 46"/>
                  <a:gd name="T25" fmla="*/ 16 h 32"/>
                  <a:gd name="T26" fmla="*/ 11 w 46"/>
                  <a:gd name="T27" fmla="*/ 14 h 32"/>
                  <a:gd name="T28" fmla="*/ 18 w 46"/>
                  <a:gd name="T29" fmla="*/ 17 h 32"/>
                  <a:gd name="T30" fmla="*/ 15 w 46"/>
                  <a:gd name="T31" fmla="*/ 16 h 32"/>
                  <a:gd name="T32" fmla="*/ 37 w 46"/>
                  <a:gd name="T33" fmla="*/ 16 h 32"/>
                  <a:gd name="T34" fmla="*/ 33 w 46"/>
                  <a:gd name="T35" fmla="*/ 31 h 32"/>
                  <a:gd name="T36" fmla="*/ 11 w 46"/>
                  <a:gd name="T37" fmla="*/ 15 h 32"/>
                  <a:gd name="T38" fmla="*/ 21 w 46"/>
                  <a:gd name="T39" fmla="*/ 14 h 32"/>
                  <a:gd name="T40" fmla="*/ 11 w 46"/>
                  <a:gd name="T41" fmla="*/ 25 h 32"/>
                  <a:gd name="T42" fmla="*/ 0 w 46"/>
                  <a:gd name="T43" fmla="*/ 14 h 3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6"/>
                  <a:gd name="T67" fmla="*/ 0 h 32"/>
                  <a:gd name="T68" fmla="*/ 46 w 46"/>
                  <a:gd name="T69" fmla="*/ 32 h 3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6" h="32">
                    <a:moveTo>
                      <a:pt x="0" y="14"/>
                    </a:moveTo>
                    <a:lnTo>
                      <a:pt x="9" y="3"/>
                    </a:lnTo>
                    <a:cubicBezTo>
                      <a:pt x="12" y="0"/>
                      <a:pt x="17" y="0"/>
                      <a:pt x="20" y="2"/>
                    </a:cubicBezTo>
                    <a:lnTo>
                      <a:pt x="42" y="18"/>
                    </a:lnTo>
                    <a:cubicBezTo>
                      <a:pt x="45" y="20"/>
                      <a:pt x="46" y="24"/>
                      <a:pt x="45" y="27"/>
                    </a:cubicBezTo>
                    <a:cubicBezTo>
                      <a:pt x="44" y="30"/>
                      <a:pt x="41" y="32"/>
                      <a:pt x="37" y="32"/>
                    </a:cubicBezTo>
                    <a:lnTo>
                      <a:pt x="15" y="32"/>
                    </a:lnTo>
                    <a:cubicBezTo>
                      <a:pt x="14" y="32"/>
                      <a:pt x="13" y="32"/>
                      <a:pt x="13" y="32"/>
                    </a:cubicBezTo>
                    <a:lnTo>
                      <a:pt x="5" y="29"/>
                    </a:lnTo>
                    <a:cubicBezTo>
                      <a:pt x="4" y="29"/>
                      <a:pt x="3" y="28"/>
                      <a:pt x="2" y="27"/>
                    </a:cubicBezTo>
                    <a:lnTo>
                      <a:pt x="0" y="25"/>
                    </a:lnTo>
                    <a:lnTo>
                      <a:pt x="11" y="14"/>
                    </a:lnTo>
                    <a:lnTo>
                      <a:pt x="14" y="16"/>
                    </a:lnTo>
                    <a:lnTo>
                      <a:pt x="11" y="14"/>
                    </a:lnTo>
                    <a:lnTo>
                      <a:pt x="18" y="17"/>
                    </a:lnTo>
                    <a:lnTo>
                      <a:pt x="15" y="16"/>
                    </a:lnTo>
                    <a:lnTo>
                      <a:pt x="37" y="16"/>
                    </a:lnTo>
                    <a:lnTo>
                      <a:pt x="33" y="31"/>
                    </a:lnTo>
                    <a:lnTo>
                      <a:pt x="11" y="15"/>
                    </a:lnTo>
                    <a:lnTo>
                      <a:pt x="21" y="14"/>
                    </a:lnTo>
                    <a:lnTo>
                      <a:pt x="11" y="25"/>
                    </a:lnTo>
                    <a:lnTo>
                      <a:pt x="0" y="14"/>
                    </a:lnTo>
                    <a:close/>
                  </a:path>
                </a:pathLst>
              </a:custGeom>
              <a:solidFill>
                <a:srgbClr val="6E6E6E"/>
              </a:solidFill>
              <a:ln w="0" cap="flat">
                <a:solidFill>
                  <a:srgbClr val="6E6E6E"/>
                </a:solidFill>
                <a:prstDash val="solid"/>
                <a:round/>
                <a:headEnd/>
                <a:tailEnd/>
              </a:ln>
            </p:spPr>
            <p:txBody>
              <a:bodyPr/>
              <a:lstStyle/>
              <a:p>
                <a:endParaRPr lang="en-US"/>
              </a:p>
            </p:txBody>
          </p:sp>
          <p:sp>
            <p:nvSpPr>
              <p:cNvPr id="99342" name="Freeform 46"/>
              <p:cNvSpPr>
                <a:spLocks/>
              </p:cNvSpPr>
              <p:nvPr/>
            </p:nvSpPr>
            <p:spPr bwMode="auto">
              <a:xfrm>
                <a:off x="3815" y="718"/>
                <a:ext cx="19" cy="12"/>
              </a:xfrm>
              <a:custGeom>
                <a:avLst/>
                <a:gdLst>
                  <a:gd name="T0" fmla="*/ 15 w 19"/>
                  <a:gd name="T1" fmla="*/ 12 h 12"/>
                  <a:gd name="T2" fmla="*/ 10 w 19"/>
                  <a:gd name="T3" fmla="*/ 8 h 12"/>
                  <a:gd name="T4" fmla="*/ 7 w 19"/>
                  <a:gd name="T5" fmla="*/ 10 h 12"/>
                  <a:gd name="T6" fmla="*/ 0 w 19"/>
                  <a:gd name="T7" fmla="*/ 4 h 12"/>
                  <a:gd name="T8" fmla="*/ 4 w 19"/>
                  <a:gd name="T9" fmla="*/ 4 h 12"/>
                  <a:gd name="T10" fmla="*/ 1 w 19"/>
                  <a:gd name="T11" fmla="*/ 2 h 12"/>
                  <a:gd name="T12" fmla="*/ 4 w 19"/>
                  <a:gd name="T13" fmla="*/ 0 h 12"/>
                  <a:gd name="T14" fmla="*/ 17 w 19"/>
                  <a:gd name="T15" fmla="*/ 7 h 12"/>
                  <a:gd name="T16" fmla="*/ 19 w 19"/>
                  <a:gd name="T17" fmla="*/ 10 h 12"/>
                  <a:gd name="T18" fmla="*/ 15 w 19"/>
                  <a:gd name="T19" fmla="*/ 12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
                  <a:gd name="T31" fmla="*/ 0 h 12"/>
                  <a:gd name="T32" fmla="*/ 19 w 19"/>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 h="12">
                    <a:moveTo>
                      <a:pt x="15" y="12"/>
                    </a:moveTo>
                    <a:lnTo>
                      <a:pt x="10" y="8"/>
                    </a:lnTo>
                    <a:lnTo>
                      <a:pt x="7" y="10"/>
                    </a:lnTo>
                    <a:lnTo>
                      <a:pt x="0" y="4"/>
                    </a:lnTo>
                    <a:lnTo>
                      <a:pt x="4" y="4"/>
                    </a:lnTo>
                    <a:lnTo>
                      <a:pt x="1" y="2"/>
                    </a:lnTo>
                    <a:lnTo>
                      <a:pt x="4" y="0"/>
                    </a:lnTo>
                    <a:lnTo>
                      <a:pt x="17" y="7"/>
                    </a:lnTo>
                    <a:lnTo>
                      <a:pt x="19" y="10"/>
                    </a:lnTo>
                    <a:lnTo>
                      <a:pt x="15" y="12"/>
                    </a:lnTo>
                    <a:close/>
                  </a:path>
                </a:pathLst>
              </a:custGeom>
              <a:solidFill>
                <a:srgbClr val="7030A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99343" name="Freeform 47"/>
              <p:cNvSpPr>
                <a:spLocks/>
              </p:cNvSpPr>
              <p:nvPr/>
            </p:nvSpPr>
            <p:spPr bwMode="auto">
              <a:xfrm>
                <a:off x="3813" y="716"/>
                <a:ext cx="24" cy="16"/>
              </a:xfrm>
              <a:custGeom>
                <a:avLst/>
                <a:gdLst>
                  <a:gd name="T0" fmla="*/ 64 w 97"/>
                  <a:gd name="T1" fmla="*/ 62 h 63"/>
                  <a:gd name="T2" fmla="*/ 46 w 97"/>
                  <a:gd name="T3" fmla="*/ 45 h 63"/>
                  <a:gd name="T4" fmla="*/ 55 w 97"/>
                  <a:gd name="T5" fmla="*/ 46 h 63"/>
                  <a:gd name="T6" fmla="*/ 41 w 97"/>
                  <a:gd name="T7" fmla="*/ 53 h 63"/>
                  <a:gd name="T8" fmla="*/ 33 w 97"/>
                  <a:gd name="T9" fmla="*/ 52 h 63"/>
                  <a:gd name="T10" fmla="*/ 3 w 97"/>
                  <a:gd name="T11" fmla="*/ 28 h 63"/>
                  <a:gd name="T12" fmla="*/ 1 w 97"/>
                  <a:gd name="T13" fmla="*/ 19 h 63"/>
                  <a:gd name="T14" fmla="*/ 8 w 97"/>
                  <a:gd name="T15" fmla="*/ 14 h 63"/>
                  <a:gd name="T16" fmla="*/ 24 w 97"/>
                  <a:gd name="T17" fmla="*/ 14 h 63"/>
                  <a:gd name="T18" fmla="*/ 20 w 97"/>
                  <a:gd name="T19" fmla="*/ 29 h 63"/>
                  <a:gd name="T20" fmla="*/ 9 w 97"/>
                  <a:gd name="T21" fmla="*/ 22 h 63"/>
                  <a:gd name="T22" fmla="*/ 6 w 97"/>
                  <a:gd name="T23" fmla="*/ 15 h 63"/>
                  <a:gd name="T24" fmla="*/ 9 w 97"/>
                  <a:gd name="T25" fmla="*/ 9 h 63"/>
                  <a:gd name="T26" fmla="*/ 20 w 97"/>
                  <a:gd name="T27" fmla="*/ 2 h 63"/>
                  <a:gd name="T28" fmla="*/ 28 w 97"/>
                  <a:gd name="T29" fmla="*/ 1 h 63"/>
                  <a:gd name="T30" fmla="*/ 81 w 97"/>
                  <a:gd name="T31" fmla="*/ 29 h 63"/>
                  <a:gd name="T32" fmla="*/ 83 w 97"/>
                  <a:gd name="T33" fmla="*/ 30 h 63"/>
                  <a:gd name="T34" fmla="*/ 94 w 97"/>
                  <a:gd name="T35" fmla="*/ 40 h 63"/>
                  <a:gd name="T36" fmla="*/ 96 w 97"/>
                  <a:gd name="T37" fmla="*/ 47 h 63"/>
                  <a:gd name="T38" fmla="*/ 92 w 97"/>
                  <a:gd name="T39" fmla="*/ 53 h 63"/>
                  <a:gd name="T40" fmla="*/ 74 w 97"/>
                  <a:gd name="T41" fmla="*/ 63 h 63"/>
                  <a:gd name="T42" fmla="*/ 66 w 97"/>
                  <a:gd name="T43" fmla="*/ 49 h 63"/>
                  <a:gd name="T44" fmla="*/ 85 w 97"/>
                  <a:gd name="T45" fmla="*/ 39 h 63"/>
                  <a:gd name="T46" fmla="*/ 83 w 97"/>
                  <a:gd name="T47" fmla="*/ 52 h 63"/>
                  <a:gd name="T48" fmla="*/ 72 w 97"/>
                  <a:gd name="T49" fmla="*/ 42 h 63"/>
                  <a:gd name="T50" fmla="*/ 74 w 97"/>
                  <a:gd name="T51" fmla="*/ 43 h 63"/>
                  <a:gd name="T52" fmla="*/ 21 w 97"/>
                  <a:gd name="T53" fmla="*/ 16 h 63"/>
                  <a:gd name="T54" fmla="*/ 29 w 97"/>
                  <a:gd name="T55" fmla="*/ 15 h 63"/>
                  <a:gd name="T56" fmla="*/ 18 w 97"/>
                  <a:gd name="T57" fmla="*/ 22 h 63"/>
                  <a:gd name="T58" fmla="*/ 18 w 97"/>
                  <a:gd name="T59" fmla="*/ 9 h 63"/>
                  <a:gd name="T60" fmla="*/ 29 w 97"/>
                  <a:gd name="T61" fmla="*/ 15 h 63"/>
                  <a:gd name="T62" fmla="*/ 32 w 97"/>
                  <a:gd name="T63" fmla="*/ 24 h 63"/>
                  <a:gd name="T64" fmla="*/ 24 w 97"/>
                  <a:gd name="T65" fmla="*/ 30 h 63"/>
                  <a:gd name="T66" fmla="*/ 8 w 97"/>
                  <a:gd name="T67" fmla="*/ 30 h 63"/>
                  <a:gd name="T68" fmla="*/ 14 w 97"/>
                  <a:gd name="T69" fmla="*/ 16 h 63"/>
                  <a:gd name="T70" fmla="*/ 43 w 97"/>
                  <a:gd name="T71" fmla="*/ 40 h 63"/>
                  <a:gd name="T72" fmla="*/ 34 w 97"/>
                  <a:gd name="T73" fmla="*/ 39 h 63"/>
                  <a:gd name="T74" fmla="*/ 47 w 97"/>
                  <a:gd name="T75" fmla="*/ 32 h 63"/>
                  <a:gd name="T76" fmla="*/ 57 w 97"/>
                  <a:gd name="T77" fmla="*/ 33 h 63"/>
                  <a:gd name="T78" fmla="*/ 75 w 97"/>
                  <a:gd name="T79" fmla="*/ 51 h 63"/>
                  <a:gd name="T80" fmla="*/ 64 w 97"/>
                  <a:gd name="T81" fmla="*/ 62 h 6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97"/>
                  <a:gd name="T124" fmla="*/ 0 h 63"/>
                  <a:gd name="T125" fmla="*/ 97 w 97"/>
                  <a:gd name="T126" fmla="*/ 63 h 6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97" h="63">
                    <a:moveTo>
                      <a:pt x="64" y="62"/>
                    </a:moveTo>
                    <a:lnTo>
                      <a:pt x="46" y="45"/>
                    </a:lnTo>
                    <a:lnTo>
                      <a:pt x="55" y="46"/>
                    </a:lnTo>
                    <a:lnTo>
                      <a:pt x="41" y="53"/>
                    </a:lnTo>
                    <a:cubicBezTo>
                      <a:pt x="39" y="55"/>
                      <a:pt x="35" y="54"/>
                      <a:pt x="33" y="52"/>
                    </a:cubicBezTo>
                    <a:lnTo>
                      <a:pt x="3" y="28"/>
                    </a:lnTo>
                    <a:cubicBezTo>
                      <a:pt x="1" y="26"/>
                      <a:pt x="0" y="23"/>
                      <a:pt x="1" y="19"/>
                    </a:cubicBezTo>
                    <a:cubicBezTo>
                      <a:pt x="2" y="16"/>
                      <a:pt x="5" y="14"/>
                      <a:pt x="8" y="14"/>
                    </a:cubicBezTo>
                    <a:lnTo>
                      <a:pt x="24" y="14"/>
                    </a:lnTo>
                    <a:lnTo>
                      <a:pt x="20" y="29"/>
                    </a:lnTo>
                    <a:lnTo>
                      <a:pt x="9" y="22"/>
                    </a:lnTo>
                    <a:cubicBezTo>
                      <a:pt x="7" y="21"/>
                      <a:pt x="6" y="18"/>
                      <a:pt x="6" y="15"/>
                    </a:cubicBezTo>
                    <a:cubicBezTo>
                      <a:pt x="6" y="13"/>
                      <a:pt x="7" y="10"/>
                      <a:pt x="9" y="9"/>
                    </a:cubicBezTo>
                    <a:lnTo>
                      <a:pt x="20" y="2"/>
                    </a:lnTo>
                    <a:cubicBezTo>
                      <a:pt x="23" y="0"/>
                      <a:pt x="26" y="0"/>
                      <a:pt x="28" y="1"/>
                    </a:cubicBezTo>
                    <a:lnTo>
                      <a:pt x="81" y="29"/>
                    </a:lnTo>
                    <a:cubicBezTo>
                      <a:pt x="82" y="29"/>
                      <a:pt x="83" y="30"/>
                      <a:pt x="83" y="30"/>
                    </a:cubicBezTo>
                    <a:lnTo>
                      <a:pt x="94" y="40"/>
                    </a:lnTo>
                    <a:cubicBezTo>
                      <a:pt x="96" y="42"/>
                      <a:pt x="97" y="45"/>
                      <a:pt x="96" y="47"/>
                    </a:cubicBezTo>
                    <a:cubicBezTo>
                      <a:pt x="96" y="50"/>
                      <a:pt x="95" y="52"/>
                      <a:pt x="92" y="53"/>
                    </a:cubicBezTo>
                    <a:lnTo>
                      <a:pt x="74" y="63"/>
                    </a:lnTo>
                    <a:lnTo>
                      <a:pt x="66" y="49"/>
                    </a:lnTo>
                    <a:lnTo>
                      <a:pt x="85" y="39"/>
                    </a:lnTo>
                    <a:lnTo>
                      <a:pt x="83" y="52"/>
                    </a:lnTo>
                    <a:lnTo>
                      <a:pt x="72" y="42"/>
                    </a:lnTo>
                    <a:lnTo>
                      <a:pt x="74" y="43"/>
                    </a:lnTo>
                    <a:lnTo>
                      <a:pt x="21" y="16"/>
                    </a:lnTo>
                    <a:lnTo>
                      <a:pt x="29" y="15"/>
                    </a:lnTo>
                    <a:lnTo>
                      <a:pt x="18" y="22"/>
                    </a:lnTo>
                    <a:lnTo>
                      <a:pt x="18" y="9"/>
                    </a:lnTo>
                    <a:lnTo>
                      <a:pt x="29" y="15"/>
                    </a:lnTo>
                    <a:cubicBezTo>
                      <a:pt x="32" y="17"/>
                      <a:pt x="33" y="21"/>
                      <a:pt x="32" y="24"/>
                    </a:cubicBezTo>
                    <a:cubicBezTo>
                      <a:pt x="31" y="28"/>
                      <a:pt x="28" y="30"/>
                      <a:pt x="24" y="30"/>
                    </a:cubicBezTo>
                    <a:lnTo>
                      <a:pt x="8" y="30"/>
                    </a:lnTo>
                    <a:lnTo>
                      <a:pt x="14" y="16"/>
                    </a:lnTo>
                    <a:lnTo>
                      <a:pt x="43" y="40"/>
                    </a:lnTo>
                    <a:lnTo>
                      <a:pt x="34" y="39"/>
                    </a:lnTo>
                    <a:lnTo>
                      <a:pt x="47" y="32"/>
                    </a:lnTo>
                    <a:cubicBezTo>
                      <a:pt x="50" y="31"/>
                      <a:pt x="54" y="31"/>
                      <a:pt x="57" y="33"/>
                    </a:cubicBezTo>
                    <a:lnTo>
                      <a:pt x="75" y="51"/>
                    </a:lnTo>
                    <a:lnTo>
                      <a:pt x="64" y="62"/>
                    </a:lnTo>
                    <a:close/>
                  </a:path>
                </a:pathLst>
              </a:custGeom>
              <a:solidFill>
                <a:srgbClr val="6E6E6E"/>
              </a:solidFill>
              <a:ln w="0" cap="flat">
                <a:solidFill>
                  <a:srgbClr val="6E6E6E"/>
                </a:solidFill>
                <a:prstDash val="solid"/>
                <a:round/>
                <a:headEnd/>
                <a:tailEnd/>
              </a:ln>
            </p:spPr>
            <p:txBody>
              <a:bodyPr/>
              <a:lstStyle/>
              <a:p>
                <a:endParaRPr lang="en-US"/>
              </a:p>
            </p:txBody>
          </p:sp>
          <p:sp>
            <p:nvSpPr>
              <p:cNvPr id="99344" name="Freeform 48"/>
              <p:cNvSpPr>
                <a:spLocks/>
              </p:cNvSpPr>
              <p:nvPr/>
            </p:nvSpPr>
            <p:spPr bwMode="auto">
              <a:xfrm>
                <a:off x="3740" y="730"/>
                <a:ext cx="16" cy="8"/>
              </a:xfrm>
              <a:custGeom>
                <a:avLst/>
                <a:gdLst>
                  <a:gd name="T0" fmla="*/ 0 w 16"/>
                  <a:gd name="T1" fmla="*/ 5 h 8"/>
                  <a:gd name="T2" fmla="*/ 0 w 16"/>
                  <a:gd name="T3" fmla="*/ 2 h 8"/>
                  <a:gd name="T4" fmla="*/ 4 w 16"/>
                  <a:gd name="T5" fmla="*/ 0 h 8"/>
                  <a:gd name="T6" fmla="*/ 16 w 16"/>
                  <a:gd name="T7" fmla="*/ 4 h 8"/>
                  <a:gd name="T8" fmla="*/ 5 w 16"/>
                  <a:gd name="T9" fmla="*/ 8 h 8"/>
                  <a:gd name="T10" fmla="*/ 0 w 16"/>
                  <a:gd name="T11" fmla="*/ 6 h 8"/>
                  <a:gd name="T12" fmla="*/ 0 w 16"/>
                  <a:gd name="T13" fmla="*/ 5 h 8"/>
                  <a:gd name="T14" fmla="*/ 0 60000 65536"/>
                  <a:gd name="T15" fmla="*/ 0 60000 65536"/>
                  <a:gd name="T16" fmla="*/ 0 60000 65536"/>
                  <a:gd name="T17" fmla="*/ 0 60000 65536"/>
                  <a:gd name="T18" fmla="*/ 0 60000 65536"/>
                  <a:gd name="T19" fmla="*/ 0 60000 65536"/>
                  <a:gd name="T20" fmla="*/ 0 60000 65536"/>
                  <a:gd name="T21" fmla="*/ 0 w 16"/>
                  <a:gd name="T22" fmla="*/ 0 h 8"/>
                  <a:gd name="T23" fmla="*/ 16 w 16"/>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8">
                    <a:moveTo>
                      <a:pt x="0" y="5"/>
                    </a:moveTo>
                    <a:lnTo>
                      <a:pt x="0" y="2"/>
                    </a:lnTo>
                    <a:lnTo>
                      <a:pt x="4" y="0"/>
                    </a:lnTo>
                    <a:lnTo>
                      <a:pt x="16" y="4"/>
                    </a:lnTo>
                    <a:lnTo>
                      <a:pt x="5" y="8"/>
                    </a:lnTo>
                    <a:lnTo>
                      <a:pt x="0" y="6"/>
                    </a:lnTo>
                    <a:lnTo>
                      <a:pt x="0" y="5"/>
                    </a:lnTo>
                    <a:close/>
                  </a:path>
                </a:pathLst>
              </a:custGeom>
              <a:solidFill>
                <a:srgbClr val="7030A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99345" name="Freeform 49"/>
              <p:cNvSpPr>
                <a:spLocks/>
              </p:cNvSpPr>
              <p:nvPr/>
            </p:nvSpPr>
            <p:spPr bwMode="auto">
              <a:xfrm>
                <a:off x="3738" y="728"/>
                <a:ext cx="20" cy="12"/>
              </a:xfrm>
              <a:custGeom>
                <a:avLst/>
                <a:gdLst>
                  <a:gd name="T0" fmla="*/ 0 w 81"/>
                  <a:gd name="T1" fmla="*/ 27 h 49"/>
                  <a:gd name="T2" fmla="*/ 0 w 81"/>
                  <a:gd name="T3" fmla="*/ 14 h 49"/>
                  <a:gd name="T4" fmla="*/ 6 w 81"/>
                  <a:gd name="T5" fmla="*/ 6 h 49"/>
                  <a:gd name="T6" fmla="*/ 21 w 81"/>
                  <a:gd name="T7" fmla="*/ 1 h 49"/>
                  <a:gd name="T8" fmla="*/ 26 w 81"/>
                  <a:gd name="T9" fmla="*/ 1 h 49"/>
                  <a:gd name="T10" fmla="*/ 75 w 81"/>
                  <a:gd name="T11" fmla="*/ 17 h 49"/>
                  <a:gd name="T12" fmla="*/ 80 w 81"/>
                  <a:gd name="T13" fmla="*/ 24 h 49"/>
                  <a:gd name="T14" fmla="*/ 75 w 81"/>
                  <a:gd name="T15" fmla="*/ 32 h 49"/>
                  <a:gd name="T16" fmla="*/ 32 w 81"/>
                  <a:gd name="T17" fmla="*/ 48 h 49"/>
                  <a:gd name="T18" fmla="*/ 26 w 81"/>
                  <a:gd name="T19" fmla="*/ 48 h 49"/>
                  <a:gd name="T20" fmla="*/ 8 w 81"/>
                  <a:gd name="T21" fmla="*/ 40 h 49"/>
                  <a:gd name="T22" fmla="*/ 4 w 81"/>
                  <a:gd name="T23" fmla="*/ 36 h 49"/>
                  <a:gd name="T24" fmla="*/ 1 w 81"/>
                  <a:gd name="T25" fmla="*/ 31 h 49"/>
                  <a:gd name="T26" fmla="*/ 16 w 81"/>
                  <a:gd name="T27" fmla="*/ 24 h 49"/>
                  <a:gd name="T28" fmla="*/ 18 w 81"/>
                  <a:gd name="T29" fmla="*/ 29 h 49"/>
                  <a:gd name="T30" fmla="*/ 14 w 81"/>
                  <a:gd name="T31" fmla="*/ 25 h 49"/>
                  <a:gd name="T32" fmla="*/ 32 w 81"/>
                  <a:gd name="T33" fmla="*/ 33 h 49"/>
                  <a:gd name="T34" fmla="*/ 26 w 81"/>
                  <a:gd name="T35" fmla="*/ 33 h 49"/>
                  <a:gd name="T36" fmla="*/ 70 w 81"/>
                  <a:gd name="T37" fmla="*/ 17 h 49"/>
                  <a:gd name="T38" fmla="*/ 70 w 81"/>
                  <a:gd name="T39" fmla="*/ 32 h 49"/>
                  <a:gd name="T40" fmla="*/ 21 w 81"/>
                  <a:gd name="T41" fmla="*/ 16 h 49"/>
                  <a:gd name="T42" fmla="*/ 26 w 81"/>
                  <a:gd name="T43" fmla="*/ 16 h 49"/>
                  <a:gd name="T44" fmla="*/ 11 w 81"/>
                  <a:gd name="T45" fmla="*/ 21 h 49"/>
                  <a:gd name="T46" fmla="*/ 16 w 81"/>
                  <a:gd name="T47" fmla="*/ 14 h 49"/>
                  <a:gd name="T48" fmla="*/ 16 w 81"/>
                  <a:gd name="T49" fmla="*/ 27 h 49"/>
                  <a:gd name="T50" fmla="*/ 0 w 81"/>
                  <a:gd name="T51" fmla="*/ 27 h 4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81"/>
                  <a:gd name="T79" fmla="*/ 0 h 49"/>
                  <a:gd name="T80" fmla="*/ 81 w 81"/>
                  <a:gd name="T81" fmla="*/ 49 h 4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81" h="49">
                    <a:moveTo>
                      <a:pt x="0" y="27"/>
                    </a:moveTo>
                    <a:lnTo>
                      <a:pt x="0" y="14"/>
                    </a:lnTo>
                    <a:cubicBezTo>
                      <a:pt x="0" y="10"/>
                      <a:pt x="3" y="7"/>
                      <a:pt x="6" y="6"/>
                    </a:cubicBezTo>
                    <a:lnTo>
                      <a:pt x="21" y="1"/>
                    </a:lnTo>
                    <a:cubicBezTo>
                      <a:pt x="23" y="0"/>
                      <a:pt x="25" y="0"/>
                      <a:pt x="26" y="1"/>
                    </a:cubicBezTo>
                    <a:lnTo>
                      <a:pt x="75" y="17"/>
                    </a:lnTo>
                    <a:cubicBezTo>
                      <a:pt x="78" y="18"/>
                      <a:pt x="80" y="21"/>
                      <a:pt x="80" y="24"/>
                    </a:cubicBezTo>
                    <a:cubicBezTo>
                      <a:pt x="81" y="28"/>
                      <a:pt x="78" y="31"/>
                      <a:pt x="75" y="32"/>
                    </a:cubicBezTo>
                    <a:lnTo>
                      <a:pt x="32" y="48"/>
                    </a:lnTo>
                    <a:cubicBezTo>
                      <a:pt x="30" y="49"/>
                      <a:pt x="28" y="49"/>
                      <a:pt x="26" y="48"/>
                    </a:cubicBezTo>
                    <a:lnTo>
                      <a:pt x="8" y="40"/>
                    </a:lnTo>
                    <a:cubicBezTo>
                      <a:pt x="6" y="39"/>
                      <a:pt x="5" y="38"/>
                      <a:pt x="4" y="36"/>
                    </a:cubicBezTo>
                    <a:lnTo>
                      <a:pt x="1" y="31"/>
                    </a:lnTo>
                    <a:lnTo>
                      <a:pt x="16" y="24"/>
                    </a:lnTo>
                    <a:lnTo>
                      <a:pt x="18" y="29"/>
                    </a:lnTo>
                    <a:lnTo>
                      <a:pt x="14" y="25"/>
                    </a:lnTo>
                    <a:lnTo>
                      <a:pt x="32" y="33"/>
                    </a:lnTo>
                    <a:lnTo>
                      <a:pt x="26" y="33"/>
                    </a:lnTo>
                    <a:lnTo>
                      <a:pt x="70" y="17"/>
                    </a:lnTo>
                    <a:lnTo>
                      <a:pt x="70" y="32"/>
                    </a:lnTo>
                    <a:lnTo>
                      <a:pt x="21" y="16"/>
                    </a:lnTo>
                    <a:lnTo>
                      <a:pt x="26" y="16"/>
                    </a:lnTo>
                    <a:lnTo>
                      <a:pt x="11" y="21"/>
                    </a:lnTo>
                    <a:lnTo>
                      <a:pt x="16" y="14"/>
                    </a:lnTo>
                    <a:lnTo>
                      <a:pt x="16" y="27"/>
                    </a:lnTo>
                    <a:lnTo>
                      <a:pt x="0" y="27"/>
                    </a:lnTo>
                    <a:close/>
                  </a:path>
                </a:pathLst>
              </a:custGeom>
              <a:solidFill>
                <a:srgbClr val="6E6E6E"/>
              </a:solidFill>
              <a:ln w="0" cap="flat">
                <a:solidFill>
                  <a:srgbClr val="6E6E6E"/>
                </a:solidFill>
                <a:prstDash val="solid"/>
                <a:round/>
                <a:headEnd/>
                <a:tailEnd/>
              </a:ln>
            </p:spPr>
            <p:txBody>
              <a:bodyPr/>
              <a:lstStyle/>
              <a:p>
                <a:endParaRPr lang="en-US"/>
              </a:p>
            </p:txBody>
          </p:sp>
          <p:sp>
            <p:nvSpPr>
              <p:cNvPr id="99346" name="Freeform 50"/>
              <p:cNvSpPr>
                <a:spLocks/>
              </p:cNvSpPr>
              <p:nvPr/>
            </p:nvSpPr>
            <p:spPr bwMode="auto">
              <a:xfrm>
                <a:off x="3921" y="758"/>
                <a:ext cx="12" cy="4"/>
              </a:xfrm>
              <a:custGeom>
                <a:avLst/>
                <a:gdLst>
                  <a:gd name="T0" fmla="*/ 9 w 12"/>
                  <a:gd name="T1" fmla="*/ 4 h 4"/>
                  <a:gd name="T2" fmla="*/ 0 w 12"/>
                  <a:gd name="T3" fmla="*/ 0 h 4"/>
                  <a:gd name="T4" fmla="*/ 10 w 12"/>
                  <a:gd name="T5" fmla="*/ 1 h 4"/>
                  <a:gd name="T6" fmla="*/ 12 w 12"/>
                  <a:gd name="T7" fmla="*/ 3 h 4"/>
                  <a:gd name="T8" fmla="*/ 9 w 12"/>
                  <a:gd name="T9" fmla="*/ 4 h 4"/>
                  <a:gd name="T10" fmla="*/ 0 60000 65536"/>
                  <a:gd name="T11" fmla="*/ 0 60000 65536"/>
                  <a:gd name="T12" fmla="*/ 0 60000 65536"/>
                  <a:gd name="T13" fmla="*/ 0 60000 65536"/>
                  <a:gd name="T14" fmla="*/ 0 60000 65536"/>
                  <a:gd name="T15" fmla="*/ 0 w 12"/>
                  <a:gd name="T16" fmla="*/ 0 h 4"/>
                  <a:gd name="T17" fmla="*/ 12 w 12"/>
                  <a:gd name="T18" fmla="*/ 4 h 4"/>
                </a:gdLst>
                <a:ahLst/>
                <a:cxnLst>
                  <a:cxn ang="T10">
                    <a:pos x="T0" y="T1"/>
                  </a:cxn>
                  <a:cxn ang="T11">
                    <a:pos x="T2" y="T3"/>
                  </a:cxn>
                  <a:cxn ang="T12">
                    <a:pos x="T4" y="T5"/>
                  </a:cxn>
                  <a:cxn ang="T13">
                    <a:pos x="T6" y="T7"/>
                  </a:cxn>
                  <a:cxn ang="T14">
                    <a:pos x="T8" y="T9"/>
                  </a:cxn>
                </a:cxnLst>
                <a:rect l="T15" t="T16" r="T17" b="T18"/>
                <a:pathLst>
                  <a:path w="12" h="4">
                    <a:moveTo>
                      <a:pt x="9" y="4"/>
                    </a:moveTo>
                    <a:lnTo>
                      <a:pt x="0" y="0"/>
                    </a:lnTo>
                    <a:lnTo>
                      <a:pt x="10" y="1"/>
                    </a:lnTo>
                    <a:lnTo>
                      <a:pt x="12" y="3"/>
                    </a:lnTo>
                    <a:lnTo>
                      <a:pt x="9" y="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99347" name="Freeform 51"/>
              <p:cNvSpPr>
                <a:spLocks/>
              </p:cNvSpPr>
              <p:nvPr/>
            </p:nvSpPr>
            <p:spPr bwMode="auto">
              <a:xfrm>
                <a:off x="3919" y="756"/>
                <a:ext cx="16" cy="8"/>
              </a:xfrm>
              <a:custGeom>
                <a:avLst/>
                <a:gdLst>
                  <a:gd name="T0" fmla="*/ 40 w 65"/>
                  <a:gd name="T1" fmla="*/ 32 h 32"/>
                  <a:gd name="T2" fmla="*/ 5 w 65"/>
                  <a:gd name="T3" fmla="*/ 16 h 32"/>
                  <a:gd name="T4" fmla="*/ 1 w 65"/>
                  <a:gd name="T5" fmla="*/ 6 h 32"/>
                  <a:gd name="T6" fmla="*/ 10 w 65"/>
                  <a:gd name="T7" fmla="*/ 1 h 32"/>
                  <a:gd name="T8" fmla="*/ 51 w 65"/>
                  <a:gd name="T9" fmla="*/ 7 h 32"/>
                  <a:gd name="T10" fmla="*/ 56 w 65"/>
                  <a:gd name="T11" fmla="*/ 9 h 32"/>
                  <a:gd name="T12" fmla="*/ 62 w 65"/>
                  <a:gd name="T13" fmla="*/ 16 h 32"/>
                  <a:gd name="T14" fmla="*/ 64 w 65"/>
                  <a:gd name="T15" fmla="*/ 23 h 32"/>
                  <a:gd name="T16" fmla="*/ 58 w 65"/>
                  <a:gd name="T17" fmla="*/ 29 h 32"/>
                  <a:gd name="T18" fmla="*/ 46 w 65"/>
                  <a:gd name="T19" fmla="*/ 32 h 32"/>
                  <a:gd name="T20" fmla="*/ 42 w 65"/>
                  <a:gd name="T21" fmla="*/ 17 h 32"/>
                  <a:gd name="T22" fmla="*/ 55 w 65"/>
                  <a:gd name="T23" fmla="*/ 13 h 32"/>
                  <a:gd name="T24" fmla="*/ 51 w 65"/>
                  <a:gd name="T25" fmla="*/ 27 h 32"/>
                  <a:gd name="T26" fmla="*/ 44 w 65"/>
                  <a:gd name="T27" fmla="*/ 21 h 32"/>
                  <a:gd name="T28" fmla="*/ 49 w 65"/>
                  <a:gd name="T29" fmla="*/ 23 h 32"/>
                  <a:gd name="T30" fmla="*/ 7 w 65"/>
                  <a:gd name="T31" fmla="*/ 16 h 32"/>
                  <a:gd name="T32" fmla="*/ 12 w 65"/>
                  <a:gd name="T33" fmla="*/ 1 h 32"/>
                  <a:gd name="T34" fmla="*/ 47 w 65"/>
                  <a:gd name="T35" fmla="*/ 17 h 32"/>
                  <a:gd name="T36" fmla="*/ 40 w 65"/>
                  <a:gd name="T37" fmla="*/ 32 h 3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5"/>
                  <a:gd name="T58" fmla="*/ 0 h 32"/>
                  <a:gd name="T59" fmla="*/ 65 w 65"/>
                  <a:gd name="T60" fmla="*/ 32 h 3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5" h="32">
                    <a:moveTo>
                      <a:pt x="40" y="32"/>
                    </a:moveTo>
                    <a:lnTo>
                      <a:pt x="5" y="16"/>
                    </a:lnTo>
                    <a:cubicBezTo>
                      <a:pt x="2" y="14"/>
                      <a:pt x="0" y="10"/>
                      <a:pt x="1" y="6"/>
                    </a:cubicBezTo>
                    <a:cubicBezTo>
                      <a:pt x="2" y="2"/>
                      <a:pt x="6" y="0"/>
                      <a:pt x="10" y="1"/>
                    </a:cubicBezTo>
                    <a:lnTo>
                      <a:pt x="51" y="7"/>
                    </a:lnTo>
                    <a:cubicBezTo>
                      <a:pt x="53" y="7"/>
                      <a:pt x="55" y="8"/>
                      <a:pt x="56" y="9"/>
                    </a:cubicBezTo>
                    <a:lnTo>
                      <a:pt x="62" y="16"/>
                    </a:lnTo>
                    <a:cubicBezTo>
                      <a:pt x="64" y="18"/>
                      <a:pt x="65" y="21"/>
                      <a:pt x="64" y="23"/>
                    </a:cubicBezTo>
                    <a:cubicBezTo>
                      <a:pt x="63" y="26"/>
                      <a:pt x="61" y="28"/>
                      <a:pt x="58" y="29"/>
                    </a:cubicBezTo>
                    <a:lnTo>
                      <a:pt x="46" y="32"/>
                    </a:lnTo>
                    <a:lnTo>
                      <a:pt x="42" y="17"/>
                    </a:lnTo>
                    <a:lnTo>
                      <a:pt x="55" y="13"/>
                    </a:lnTo>
                    <a:lnTo>
                      <a:pt x="51" y="27"/>
                    </a:lnTo>
                    <a:lnTo>
                      <a:pt x="44" y="21"/>
                    </a:lnTo>
                    <a:lnTo>
                      <a:pt x="49" y="23"/>
                    </a:lnTo>
                    <a:lnTo>
                      <a:pt x="7" y="16"/>
                    </a:lnTo>
                    <a:lnTo>
                      <a:pt x="12" y="1"/>
                    </a:lnTo>
                    <a:lnTo>
                      <a:pt x="47" y="17"/>
                    </a:lnTo>
                    <a:lnTo>
                      <a:pt x="40" y="32"/>
                    </a:lnTo>
                    <a:close/>
                  </a:path>
                </a:pathLst>
              </a:custGeom>
              <a:solidFill>
                <a:srgbClr val="6E6E6E"/>
              </a:solidFill>
              <a:ln w="0" cap="flat">
                <a:solidFill>
                  <a:srgbClr val="6E6E6E"/>
                </a:solidFill>
                <a:prstDash val="solid"/>
                <a:round/>
                <a:headEnd/>
                <a:tailEnd/>
              </a:ln>
            </p:spPr>
            <p:txBody>
              <a:bodyPr/>
              <a:lstStyle/>
              <a:p>
                <a:endParaRPr lang="en-US"/>
              </a:p>
            </p:txBody>
          </p:sp>
          <p:sp>
            <p:nvSpPr>
              <p:cNvPr id="99348" name="Freeform 52"/>
              <p:cNvSpPr>
                <a:spLocks/>
              </p:cNvSpPr>
              <p:nvPr/>
            </p:nvSpPr>
            <p:spPr bwMode="auto">
              <a:xfrm>
                <a:off x="1895" y="779"/>
                <a:ext cx="11" cy="4"/>
              </a:xfrm>
              <a:custGeom>
                <a:avLst/>
                <a:gdLst>
                  <a:gd name="T0" fmla="*/ 0 w 11"/>
                  <a:gd name="T1" fmla="*/ 0 h 4"/>
                  <a:gd name="T2" fmla="*/ 5 w 11"/>
                  <a:gd name="T3" fmla="*/ 0 h 4"/>
                  <a:gd name="T4" fmla="*/ 8 w 11"/>
                  <a:gd name="T5" fmla="*/ 0 h 4"/>
                  <a:gd name="T6" fmla="*/ 11 w 11"/>
                  <a:gd name="T7" fmla="*/ 0 h 4"/>
                  <a:gd name="T8" fmla="*/ 11 w 11"/>
                  <a:gd name="T9" fmla="*/ 4 h 4"/>
                  <a:gd name="T10" fmla="*/ 0 w 11"/>
                  <a:gd name="T11" fmla="*/ 4 h 4"/>
                  <a:gd name="T12" fmla="*/ 0 w 11"/>
                  <a:gd name="T13" fmla="*/ 0 h 4"/>
                  <a:gd name="T14" fmla="*/ 8 w 11"/>
                  <a:gd name="T15" fmla="*/ 0 h 4"/>
                  <a:gd name="T16" fmla="*/ 8 w 11"/>
                  <a:gd name="T17" fmla="*/ 4 h 4"/>
                  <a:gd name="T18" fmla="*/ 5 w 11"/>
                  <a:gd name="T19" fmla="*/ 4 h 4"/>
                  <a:gd name="T20" fmla="*/ 0 w 11"/>
                  <a:gd name="T21" fmla="*/ 4 h 4"/>
                  <a:gd name="T22" fmla="*/ 0 w 11"/>
                  <a:gd name="T23" fmla="*/ 0 h 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
                  <a:gd name="T37" fmla="*/ 0 h 4"/>
                  <a:gd name="T38" fmla="*/ 11 w 11"/>
                  <a:gd name="T39" fmla="*/ 4 h 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 h="4">
                    <a:moveTo>
                      <a:pt x="0" y="0"/>
                    </a:moveTo>
                    <a:lnTo>
                      <a:pt x="5" y="0"/>
                    </a:lnTo>
                    <a:lnTo>
                      <a:pt x="8" y="0"/>
                    </a:lnTo>
                    <a:lnTo>
                      <a:pt x="11" y="0"/>
                    </a:lnTo>
                    <a:lnTo>
                      <a:pt x="11" y="4"/>
                    </a:lnTo>
                    <a:lnTo>
                      <a:pt x="0" y="4"/>
                    </a:lnTo>
                    <a:lnTo>
                      <a:pt x="0" y="0"/>
                    </a:lnTo>
                    <a:lnTo>
                      <a:pt x="8" y="0"/>
                    </a:lnTo>
                    <a:lnTo>
                      <a:pt x="8" y="4"/>
                    </a:lnTo>
                    <a:lnTo>
                      <a:pt x="5" y="4"/>
                    </a:lnTo>
                    <a:lnTo>
                      <a:pt x="0" y="4"/>
                    </a:lnTo>
                    <a:lnTo>
                      <a:pt x="0" y="0"/>
                    </a:lnTo>
                    <a:close/>
                  </a:path>
                </a:pathLst>
              </a:custGeom>
              <a:solidFill>
                <a:srgbClr val="6E6E6E"/>
              </a:solidFill>
              <a:ln w="0" cap="flat">
                <a:solidFill>
                  <a:srgbClr val="6E6E6E"/>
                </a:solidFill>
                <a:prstDash val="solid"/>
                <a:round/>
                <a:headEnd/>
                <a:tailEnd/>
              </a:ln>
            </p:spPr>
            <p:txBody>
              <a:bodyPr/>
              <a:lstStyle/>
              <a:p>
                <a:endParaRPr lang="en-US"/>
              </a:p>
            </p:txBody>
          </p:sp>
          <p:sp>
            <p:nvSpPr>
              <p:cNvPr id="99349" name="Freeform 53"/>
              <p:cNvSpPr>
                <a:spLocks/>
              </p:cNvSpPr>
              <p:nvPr/>
            </p:nvSpPr>
            <p:spPr bwMode="auto">
              <a:xfrm>
                <a:off x="4812" y="844"/>
                <a:ext cx="12" cy="8"/>
              </a:xfrm>
              <a:custGeom>
                <a:avLst/>
                <a:gdLst>
                  <a:gd name="T0" fmla="*/ 3 w 12"/>
                  <a:gd name="T1" fmla="*/ 7 h 8"/>
                  <a:gd name="T2" fmla="*/ 4 w 12"/>
                  <a:gd name="T3" fmla="*/ 5 h 8"/>
                  <a:gd name="T4" fmla="*/ 2 w 12"/>
                  <a:gd name="T5" fmla="*/ 3 h 8"/>
                  <a:gd name="T6" fmla="*/ 0 w 12"/>
                  <a:gd name="T7" fmla="*/ 3 h 8"/>
                  <a:gd name="T8" fmla="*/ 6 w 12"/>
                  <a:gd name="T9" fmla="*/ 0 h 8"/>
                  <a:gd name="T10" fmla="*/ 10 w 12"/>
                  <a:gd name="T11" fmla="*/ 2 h 8"/>
                  <a:gd name="T12" fmla="*/ 12 w 12"/>
                  <a:gd name="T13" fmla="*/ 4 h 8"/>
                  <a:gd name="T14" fmla="*/ 6 w 12"/>
                  <a:gd name="T15" fmla="*/ 8 h 8"/>
                  <a:gd name="T16" fmla="*/ 3 w 12"/>
                  <a:gd name="T17" fmla="*/ 7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8"/>
                  <a:gd name="T29" fmla="*/ 12 w 12"/>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8">
                    <a:moveTo>
                      <a:pt x="3" y="7"/>
                    </a:moveTo>
                    <a:lnTo>
                      <a:pt x="4" y="5"/>
                    </a:lnTo>
                    <a:lnTo>
                      <a:pt x="2" y="3"/>
                    </a:lnTo>
                    <a:lnTo>
                      <a:pt x="0" y="3"/>
                    </a:lnTo>
                    <a:lnTo>
                      <a:pt x="6" y="0"/>
                    </a:lnTo>
                    <a:lnTo>
                      <a:pt x="10" y="2"/>
                    </a:lnTo>
                    <a:lnTo>
                      <a:pt x="12" y="4"/>
                    </a:lnTo>
                    <a:lnTo>
                      <a:pt x="6" y="8"/>
                    </a:lnTo>
                    <a:lnTo>
                      <a:pt x="3" y="7"/>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99350" name="Freeform 54"/>
              <p:cNvSpPr>
                <a:spLocks/>
              </p:cNvSpPr>
              <p:nvPr/>
            </p:nvSpPr>
            <p:spPr bwMode="auto">
              <a:xfrm>
                <a:off x="4810" y="842"/>
                <a:ext cx="16" cy="12"/>
              </a:xfrm>
              <a:custGeom>
                <a:avLst/>
                <a:gdLst>
                  <a:gd name="T0" fmla="*/ 16 w 65"/>
                  <a:gd name="T1" fmla="*/ 33 h 49"/>
                  <a:gd name="T2" fmla="*/ 19 w 65"/>
                  <a:gd name="T3" fmla="*/ 25 h 49"/>
                  <a:gd name="T4" fmla="*/ 21 w 65"/>
                  <a:gd name="T5" fmla="*/ 34 h 49"/>
                  <a:gd name="T6" fmla="*/ 12 w 65"/>
                  <a:gd name="T7" fmla="*/ 24 h 49"/>
                  <a:gd name="T8" fmla="*/ 17 w 65"/>
                  <a:gd name="T9" fmla="*/ 26 h 49"/>
                  <a:gd name="T10" fmla="*/ 8 w 65"/>
                  <a:gd name="T11" fmla="*/ 26 h 49"/>
                  <a:gd name="T12" fmla="*/ 1 w 65"/>
                  <a:gd name="T13" fmla="*/ 20 h 49"/>
                  <a:gd name="T14" fmla="*/ 5 w 65"/>
                  <a:gd name="T15" fmla="*/ 11 h 49"/>
                  <a:gd name="T16" fmla="*/ 29 w 65"/>
                  <a:gd name="T17" fmla="*/ 1 h 49"/>
                  <a:gd name="T18" fmla="*/ 36 w 65"/>
                  <a:gd name="T19" fmla="*/ 1 h 49"/>
                  <a:gd name="T20" fmla="*/ 54 w 65"/>
                  <a:gd name="T21" fmla="*/ 8 h 49"/>
                  <a:gd name="T22" fmla="*/ 57 w 65"/>
                  <a:gd name="T23" fmla="*/ 11 h 49"/>
                  <a:gd name="T24" fmla="*/ 63 w 65"/>
                  <a:gd name="T25" fmla="*/ 18 h 49"/>
                  <a:gd name="T26" fmla="*/ 62 w 65"/>
                  <a:gd name="T27" fmla="*/ 29 h 49"/>
                  <a:gd name="T28" fmla="*/ 41 w 65"/>
                  <a:gd name="T29" fmla="*/ 47 h 49"/>
                  <a:gd name="T30" fmla="*/ 32 w 65"/>
                  <a:gd name="T31" fmla="*/ 48 h 49"/>
                  <a:gd name="T32" fmla="*/ 20 w 65"/>
                  <a:gd name="T33" fmla="*/ 43 h 49"/>
                  <a:gd name="T34" fmla="*/ 27 w 65"/>
                  <a:gd name="T35" fmla="*/ 28 h 49"/>
                  <a:gd name="T36" fmla="*/ 39 w 65"/>
                  <a:gd name="T37" fmla="*/ 33 h 49"/>
                  <a:gd name="T38" fmla="*/ 30 w 65"/>
                  <a:gd name="T39" fmla="*/ 34 h 49"/>
                  <a:gd name="T40" fmla="*/ 51 w 65"/>
                  <a:gd name="T41" fmla="*/ 17 h 49"/>
                  <a:gd name="T42" fmla="*/ 50 w 65"/>
                  <a:gd name="T43" fmla="*/ 28 h 49"/>
                  <a:gd name="T44" fmla="*/ 44 w 65"/>
                  <a:gd name="T45" fmla="*/ 21 h 49"/>
                  <a:gd name="T46" fmla="*/ 47 w 65"/>
                  <a:gd name="T47" fmla="*/ 23 h 49"/>
                  <a:gd name="T48" fmla="*/ 29 w 65"/>
                  <a:gd name="T49" fmla="*/ 16 h 49"/>
                  <a:gd name="T50" fmla="*/ 36 w 65"/>
                  <a:gd name="T51" fmla="*/ 16 h 49"/>
                  <a:gd name="T52" fmla="*/ 12 w 65"/>
                  <a:gd name="T53" fmla="*/ 26 h 49"/>
                  <a:gd name="T54" fmla="*/ 8 w 65"/>
                  <a:gd name="T55" fmla="*/ 10 h 49"/>
                  <a:gd name="T56" fmla="*/ 17 w 65"/>
                  <a:gd name="T57" fmla="*/ 10 h 49"/>
                  <a:gd name="T58" fmla="*/ 23 w 65"/>
                  <a:gd name="T59" fmla="*/ 13 h 49"/>
                  <a:gd name="T60" fmla="*/ 32 w 65"/>
                  <a:gd name="T61" fmla="*/ 23 h 49"/>
                  <a:gd name="T62" fmla="*/ 34 w 65"/>
                  <a:gd name="T63" fmla="*/ 31 h 49"/>
                  <a:gd name="T64" fmla="*/ 31 w 65"/>
                  <a:gd name="T65" fmla="*/ 39 h 49"/>
                  <a:gd name="T66" fmla="*/ 16 w 65"/>
                  <a:gd name="T67" fmla="*/ 33 h 4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5"/>
                  <a:gd name="T103" fmla="*/ 0 h 49"/>
                  <a:gd name="T104" fmla="*/ 65 w 65"/>
                  <a:gd name="T105" fmla="*/ 49 h 4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5" h="49">
                    <a:moveTo>
                      <a:pt x="16" y="33"/>
                    </a:moveTo>
                    <a:lnTo>
                      <a:pt x="19" y="25"/>
                    </a:lnTo>
                    <a:lnTo>
                      <a:pt x="21" y="34"/>
                    </a:lnTo>
                    <a:lnTo>
                      <a:pt x="12" y="24"/>
                    </a:lnTo>
                    <a:lnTo>
                      <a:pt x="17" y="26"/>
                    </a:lnTo>
                    <a:lnTo>
                      <a:pt x="8" y="26"/>
                    </a:lnTo>
                    <a:cubicBezTo>
                      <a:pt x="5" y="26"/>
                      <a:pt x="1" y="24"/>
                      <a:pt x="1" y="20"/>
                    </a:cubicBezTo>
                    <a:cubicBezTo>
                      <a:pt x="0" y="16"/>
                      <a:pt x="2" y="12"/>
                      <a:pt x="5" y="11"/>
                    </a:cubicBezTo>
                    <a:lnTo>
                      <a:pt x="29" y="1"/>
                    </a:lnTo>
                    <a:cubicBezTo>
                      <a:pt x="31" y="0"/>
                      <a:pt x="34" y="0"/>
                      <a:pt x="36" y="1"/>
                    </a:cubicBezTo>
                    <a:lnTo>
                      <a:pt x="54" y="8"/>
                    </a:lnTo>
                    <a:cubicBezTo>
                      <a:pt x="55" y="9"/>
                      <a:pt x="56" y="10"/>
                      <a:pt x="57" y="11"/>
                    </a:cubicBezTo>
                    <a:lnTo>
                      <a:pt x="63" y="18"/>
                    </a:lnTo>
                    <a:cubicBezTo>
                      <a:pt x="65" y="22"/>
                      <a:pt x="65" y="27"/>
                      <a:pt x="62" y="29"/>
                    </a:cubicBezTo>
                    <a:lnTo>
                      <a:pt x="41" y="47"/>
                    </a:lnTo>
                    <a:cubicBezTo>
                      <a:pt x="38" y="49"/>
                      <a:pt x="35" y="49"/>
                      <a:pt x="32" y="48"/>
                    </a:cubicBezTo>
                    <a:lnTo>
                      <a:pt x="20" y="43"/>
                    </a:lnTo>
                    <a:lnTo>
                      <a:pt x="27" y="28"/>
                    </a:lnTo>
                    <a:lnTo>
                      <a:pt x="39" y="33"/>
                    </a:lnTo>
                    <a:lnTo>
                      <a:pt x="30" y="34"/>
                    </a:lnTo>
                    <a:lnTo>
                      <a:pt x="51" y="17"/>
                    </a:lnTo>
                    <a:lnTo>
                      <a:pt x="50" y="28"/>
                    </a:lnTo>
                    <a:lnTo>
                      <a:pt x="44" y="21"/>
                    </a:lnTo>
                    <a:lnTo>
                      <a:pt x="47" y="23"/>
                    </a:lnTo>
                    <a:lnTo>
                      <a:pt x="29" y="16"/>
                    </a:lnTo>
                    <a:lnTo>
                      <a:pt x="36" y="16"/>
                    </a:lnTo>
                    <a:lnTo>
                      <a:pt x="12" y="26"/>
                    </a:lnTo>
                    <a:lnTo>
                      <a:pt x="8" y="10"/>
                    </a:lnTo>
                    <a:lnTo>
                      <a:pt x="17" y="10"/>
                    </a:lnTo>
                    <a:cubicBezTo>
                      <a:pt x="20" y="10"/>
                      <a:pt x="22" y="11"/>
                      <a:pt x="23" y="13"/>
                    </a:cubicBezTo>
                    <a:lnTo>
                      <a:pt x="32" y="23"/>
                    </a:lnTo>
                    <a:cubicBezTo>
                      <a:pt x="34" y="25"/>
                      <a:pt x="35" y="28"/>
                      <a:pt x="34" y="31"/>
                    </a:cubicBezTo>
                    <a:lnTo>
                      <a:pt x="31" y="39"/>
                    </a:lnTo>
                    <a:lnTo>
                      <a:pt x="16" y="33"/>
                    </a:lnTo>
                    <a:close/>
                  </a:path>
                </a:pathLst>
              </a:custGeom>
              <a:solidFill>
                <a:srgbClr val="6E6E6E"/>
              </a:solidFill>
              <a:ln w="0" cap="flat">
                <a:solidFill>
                  <a:srgbClr val="6E6E6E"/>
                </a:solidFill>
                <a:prstDash val="solid"/>
                <a:round/>
                <a:headEnd/>
                <a:tailEnd/>
              </a:ln>
            </p:spPr>
            <p:txBody>
              <a:bodyPr/>
              <a:lstStyle/>
              <a:p>
                <a:endParaRPr lang="en-US"/>
              </a:p>
            </p:txBody>
          </p:sp>
          <p:sp>
            <p:nvSpPr>
              <p:cNvPr id="99351" name="Freeform 55"/>
              <p:cNvSpPr>
                <a:spLocks/>
              </p:cNvSpPr>
              <p:nvPr/>
            </p:nvSpPr>
            <p:spPr bwMode="auto">
              <a:xfrm>
                <a:off x="4883" y="888"/>
                <a:ext cx="11" cy="8"/>
              </a:xfrm>
              <a:custGeom>
                <a:avLst/>
                <a:gdLst>
                  <a:gd name="T0" fmla="*/ 2 w 11"/>
                  <a:gd name="T1" fmla="*/ 0 h 8"/>
                  <a:gd name="T2" fmla="*/ 11 w 11"/>
                  <a:gd name="T3" fmla="*/ 8 h 8"/>
                  <a:gd name="T4" fmla="*/ 0 w 11"/>
                  <a:gd name="T5" fmla="*/ 1 h 8"/>
                  <a:gd name="T6" fmla="*/ 2 w 11"/>
                  <a:gd name="T7" fmla="*/ 0 h 8"/>
                  <a:gd name="T8" fmla="*/ 0 60000 65536"/>
                  <a:gd name="T9" fmla="*/ 0 60000 65536"/>
                  <a:gd name="T10" fmla="*/ 0 60000 65536"/>
                  <a:gd name="T11" fmla="*/ 0 60000 65536"/>
                  <a:gd name="T12" fmla="*/ 0 w 11"/>
                  <a:gd name="T13" fmla="*/ 0 h 8"/>
                  <a:gd name="T14" fmla="*/ 11 w 11"/>
                  <a:gd name="T15" fmla="*/ 8 h 8"/>
                </a:gdLst>
                <a:ahLst/>
                <a:cxnLst>
                  <a:cxn ang="T8">
                    <a:pos x="T0" y="T1"/>
                  </a:cxn>
                  <a:cxn ang="T9">
                    <a:pos x="T2" y="T3"/>
                  </a:cxn>
                  <a:cxn ang="T10">
                    <a:pos x="T4" y="T5"/>
                  </a:cxn>
                  <a:cxn ang="T11">
                    <a:pos x="T6" y="T7"/>
                  </a:cxn>
                </a:cxnLst>
                <a:rect l="T12" t="T13" r="T14" b="T15"/>
                <a:pathLst>
                  <a:path w="11" h="8">
                    <a:moveTo>
                      <a:pt x="2" y="0"/>
                    </a:moveTo>
                    <a:lnTo>
                      <a:pt x="11" y="8"/>
                    </a:lnTo>
                    <a:lnTo>
                      <a:pt x="0" y="1"/>
                    </a:lnTo>
                    <a:lnTo>
                      <a:pt x="2"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99352" name="Freeform 56"/>
              <p:cNvSpPr>
                <a:spLocks/>
              </p:cNvSpPr>
              <p:nvPr/>
            </p:nvSpPr>
            <p:spPr bwMode="auto">
              <a:xfrm>
                <a:off x="4881" y="886"/>
                <a:ext cx="16" cy="12"/>
              </a:xfrm>
              <a:custGeom>
                <a:avLst/>
                <a:gdLst>
                  <a:gd name="T0" fmla="*/ 22 w 65"/>
                  <a:gd name="T1" fmla="*/ 0 h 47"/>
                  <a:gd name="T2" fmla="*/ 62 w 65"/>
                  <a:gd name="T3" fmla="*/ 32 h 47"/>
                  <a:gd name="T4" fmla="*/ 63 w 65"/>
                  <a:gd name="T5" fmla="*/ 43 h 47"/>
                  <a:gd name="T6" fmla="*/ 53 w 65"/>
                  <a:gd name="T7" fmla="*/ 45 h 47"/>
                  <a:gd name="T8" fmla="*/ 5 w 65"/>
                  <a:gd name="T9" fmla="*/ 19 h 47"/>
                  <a:gd name="T10" fmla="*/ 0 w 65"/>
                  <a:gd name="T11" fmla="*/ 12 h 47"/>
                  <a:gd name="T12" fmla="*/ 4 w 65"/>
                  <a:gd name="T13" fmla="*/ 5 h 47"/>
                  <a:gd name="T14" fmla="*/ 13 w 65"/>
                  <a:gd name="T15" fmla="*/ 0 h 47"/>
                  <a:gd name="T16" fmla="*/ 21 w 65"/>
                  <a:gd name="T17" fmla="*/ 13 h 47"/>
                  <a:gd name="T18" fmla="*/ 13 w 65"/>
                  <a:gd name="T19" fmla="*/ 19 h 47"/>
                  <a:gd name="T20" fmla="*/ 12 w 65"/>
                  <a:gd name="T21" fmla="*/ 5 h 47"/>
                  <a:gd name="T22" fmla="*/ 60 w 65"/>
                  <a:gd name="T23" fmla="*/ 31 h 47"/>
                  <a:gd name="T24" fmla="*/ 51 w 65"/>
                  <a:gd name="T25" fmla="*/ 45 h 47"/>
                  <a:gd name="T26" fmla="*/ 12 w 65"/>
                  <a:gd name="T27" fmla="*/ 13 h 47"/>
                  <a:gd name="T28" fmla="*/ 22 w 65"/>
                  <a:gd name="T29" fmla="*/ 0 h 4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5"/>
                  <a:gd name="T46" fmla="*/ 0 h 47"/>
                  <a:gd name="T47" fmla="*/ 65 w 65"/>
                  <a:gd name="T48" fmla="*/ 47 h 4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5" h="47">
                    <a:moveTo>
                      <a:pt x="22" y="0"/>
                    </a:moveTo>
                    <a:lnTo>
                      <a:pt x="62" y="32"/>
                    </a:lnTo>
                    <a:cubicBezTo>
                      <a:pt x="65" y="35"/>
                      <a:pt x="65" y="40"/>
                      <a:pt x="63" y="43"/>
                    </a:cubicBezTo>
                    <a:cubicBezTo>
                      <a:pt x="61" y="46"/>
                      <a:pt x="56" y="47"/>
                      <a:pt x="53" y="45"/>
                    </a:cubicBezTo>
                    <a:lnTo>
                      <a:pt x="5" y="19"/>
                    </a:lnTo>
                    <a:cubicBezTo>
                      <a:pt x="2" y="17"/>
                      <a:pt x="1" y="15"/>
                      <a:pt x="0" y="12"/>
                    </a:cubicBezTo>
                    <a:cubicBezTo>
                      <a:pt x="0" y="9"/>
                      <a:pt x="2" y="6"/>
                      <a:pt x="4" y="5"/>
                    </a:cubicBezTo>
                    <a:lnTo>
                      <a:pt x="13" y="0"/>
                    </a:lnTo>
                    <a:lnTo>
                      <a:pt x="21" y="13"/>
                    </a:lnTo>
                    <a:lnTo>
                      <a:pt x="13" y="19"/>
                    </a:lnTo>
                    <a:lnTo>
                      <a:pt x="12" y="5"/>
                    </a:lnTo>
                    <a:lnTo>
                      <a:pt x="60" y="31"/>
                    </a:lnTo>
                    <a:lnTo>
                      <a:pt x="51" y="45"/>
                    </a:lnTo>
                    <a:lnTo>
                      <a:pt x="12" y="13"/>
                    </a:lnTo>
                    <a:lnTo>
                      <a:pt x="22" y="0"/>
                    </a:lnTo>
                    <a:close/>
                  </a:path>
                </a:pathLst>
              </a:custGeom>
              <a:solidFill>
                <a:srgbClr val="6E6E6E"/>
              </a:solidFill>
              <a:ln w="0" cap="flat">
                <a:solidFill>
                  <a:srgbClr val="6E6E6E"/>
                </a:solidFill>
                <a:prstDash val="solid"/>
                <a:round/>
                <a:headEnd/>
                <a:tailEnd/>
              </a:ln>
            </p:spPr>
            <p:txBody>
              <a:bodyPr/>
              <a:lstStyle/>
              <a:p>
                <a:endParaRPr lang="en-US"/>
              </a:p>
            </p:txBody>
          </p:sp>
          <p:sp>
            <p:nvSpPr>
              <p:cNvPr id="99353" name="Freeform 57"/>
              <p:cNvSpPr>
                <a:spLocks/>
              </p:cNvSpPr>
              <p:nvPr/>
            </p:nvSpPr>
            <p:spPr bwMode="auto">
              <a:xfrm>
                <a:off x="4619" y="892"/>
                <a:ext cx="7" cy="4"/>
              </a:xfrm>
              <a:custGeom>
                <a:avLst/>
                <a:gdLst>
                  <a:gd name="T0" fmla="*/ 1 w 7"/>
                  <a:gd name="T1" fmla="*/ 3 h 4"/>
                  <a:gd name="T2" fmla="*/ 0 w 7"/>
                  <a:gd name="T3" fmla="*/ 0 h 4"/>
                  <a:gd name="T4" fmla="*/ 7 w 7"/>
                  <a:gd name="T5" fmla="*/ 1 h 4"/>
                  <a:gd name="T6" fmla="*/ 7 w 7"/>
                  <a:gd name="T7" fmla="*/ 4 h 4"/>
                  <a:gd name="T8" fmla="*/ 3 w 7"/>
                  <a:gd name="T9" fmla="*/ 2 h 4"/>
                  <a:gd name="T10" fmla="*/ 1 w 7"/>
                  <a:gd name="T11" fmla="*/ 3 h 4"/>
                  <a:gd name="T12" fmla="*/ 0 60000 65536"/>
                  <a:gd name="T13" fmla="*/ 0 60000 65536"/>
                  <a:gd name="T14" fmla="*/ 0 60000 65536"/>
                  <a:gd name="T15" fmla="*/ 0 60000 65536"/>
                  <a:gd name="T16" fmla="*/ 0 60000 65536"/>
                  <a:gd name="T17" fmla="*/ 0 60000 65536"/>
                  <a:gd name="T18" fmla="*/ 0 w 7"/>
                  <a:gd name="T19" fmla="*/ 0 h 4"/>
                  <a:gd name="T20" fmla="*/ 7 w 7"/>
                  <a:gd name="T21" fmla="*/ 4 h 4"/>
                </a:gdLst>
                <a:ahLst/>
                <a:cxnLst>
                  <a:cxn ang="T12">
                    <a:pos x="T0" y="T1"/>
                  </a:cxn>
                  <a:cxn ang="T13">
                    <a:pos x="T2" y="T3"/>
                  </a:cxn>
                  <a:cxn ang="T14">
                    <a:pos x="T4" y="T5"/>
                  </a:cxn>
                  <a:cxn ang="T15">
                    <a:pos x="T6" y="T7"/>
                  </a:cxn>
                  <a:cxn ang="T16">
                    <a:pos x="T8" y="T9"/>
                  </a:cxn>
                  <a:cxn ang="T17">
                    <a:pos x="T10" y="T11"/>
                  </a:cxn>
                </a:cxnLst>
                <a:rect l="T18" t="T19" r="T20" b="T21"/>
                <a:pathLst>
                  <a:path w="7" h="4">
                    <a:moveTo>
                      <a:pt x="1" y="3"/>
                    </a:moveTo>
                    <a:lnTo>
                      <a:pt x="0" y="0"/>
                    </a:lnTo>
                    <a:lnTo>
                      <a:pt x="7" y="1"/>
                    </a:lnTo>
                    <a:lnTo>
                      <a:pt x="7" y="4"/>
                    </a:lnTo>
                    <a:lnTo>
                      <a:pt x="3" y="2"/>
                    </a:lnTo>
                    <a:lnTo>
                      <a:pt x="1" y="3"/>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99354" name="Freeform 58"/>
              <p:cNvSpPr>
                <a:spLocks/>
              </p:cNvSpPr>
              <p:nvPr/>
            </p:nvSpPr>
            <p:spPr bwMode="auto">
              <a:xfrm>
                <a:off x="4617" y="890"/>
                <a:ext cx="11" cy="8"/>
              </a:xfrm>
              <a:custGeom>
                <a:avLst/>
                <a:gdLst>
                  <a:gd name="T0" fmla="*/ 7 w 48"/>
                  <a:gd name="T1" fmla="*/ 23 h 33"/>
                  <a:gd name="T2" fmla="*/ 1 w 48"/>
                  <a:gd name="T3" fmla="*/ 12 h 33"/>
                  <a:gd name="T4" fmla="*/ 2 w 48"/>
                  <a:gd name="T5" fmla="*/ 4 h 33"/>
                  <a:gd name="T6" fmla="*/ 9 w 48"/>
                  <a:gd name="T7" fmla="*/ 0 h 33"/>
                  <a:gd name="T8" fmla="*/ 41 w 48"/>
                  <a:gd name="T9" fmla="*/ 4 h 33"/>
                  <a:gd name="T10" fmla="*/ 48 w 48"/>
                  <a:gd name="T11" fmla="*/ 12 h 33"/>
                  <a:gd name="T12" fmla="*/ 48 w 48"/>
                  <a:gd name="T13" fmla="*/ 24 h 33"/>
                  <a:gd name="T14" fmla="*/ 45 w 48"/>
                  <a:gd name="T15" fmla="*/ 31 h 33"/>
                  <a:gd name="T16" fmla="*/ 37 w 48"/>
                  <a:gd name="T17" fmla="*/ 32 h 33"/>
                  <a:gd name="T18" fmla="*/ 19 w 48"/>
                  <a:gd name="T19" fmla="*/ 24 h 33"/>
                  <a:gd name="T20" fmla="*/ 25 w 48"/>
                  <a:gd name="T21" fmla="*/ 24 h 33"/>
                  <a:gd name="T22" fmla="*/ 17 w 48"/>
                  <a:gd name="T23" fmla="*/ 27 h 33"/>
                  <a:gd name="T24" fmla="*/ 11 w 48"/>
                  <a:gd name="T25" fmla="*/ 12 h 33"/>
                  <a:gd name="T26" fmla="*/ 19 w 48"/>
                  <a:gd name="T27" fmla="*/ 9 h 33"/>
                  <a:gd name="T28" fmla="*/ 25 w 48"/>
                  <a:gd name="T29" fmla="*/ 9 h 33"/>
                  <a:gd name="T30" fmla="*/ 44 w 48"/>
                  <a:gd name="T31" fmla="*/ 17 h 33"/>
                  <a:gd name="T32" fmla="*/ 32 w 48"/>
                  <a:gd name="T33" fmla="*/ 24 h 33"/>
                  <a:gd name="T34" fmla="*/ 32 w 48"/>
                  <a:gd name="T35" fmla="*/ 12 h 33"/>
                  <a:gd name="T36" fmla="*/ 40 w 48"/>
                  <a:gd name="T37" fmla="*/ 20 h 33"/>
                  <a:gd name="T38" fmla="*/ 8 w 48"/>
                  <a:gd name="T39" fmla="*/ 16 h 33"/>
                  <a:gd name="T40" fmla="*/ 16 w 48"/>
                  <a:gd name="T41" fmla="*/ 5 h 33"/>
                  <a:gd name="T42" fmla="*/ 21 w 48"/>
                  <a:gd name="T43" fmla="*/ 16 h 33"/>
                  <a:gd name="T44" fmla="*/ 7 w 48"/>
                  <a:gd name="T45" fmla="*/ 23 h 3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8"/>
                  <a:gd name="T70" fmla="*/ 0 h 33"/>
                  <a:gd name="T71" fmla="*/ 48 w 48"/>
                  <a:gd name="T72" fmla="*/ 33 h 3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8" h="33">
                    <a:moveTo>
                      <a:pt x="7" y="23"/>
                    </a:moveTo>
                    <a:lnTo>
                      <a:pt x="1" y="12"/>
                    </a:lnTo>
                    <a:cubicBezTo>
                      <a:pt x="0" y="9"/>
                      <a:pt x="0" y="6"/>
                      <a:pt x="2" y="4"/>
                    </a:cubicBezTo>
                    <a:cubicBezTo>
                      <a:pt x="4" y="1"/>
                      <a:pt x="6" y="0"/>
                      <a:pt x="9" y="0"/>
                    </a:cubicBezTo>
                    <a:lnTo>
                      <a:pt x="41" y="4"/>
                    </a:lnTo>
                    <a:cubicBezTo>
                      <a:pt x="45" y="4"/>
                      <a:pt x="48" y="8"/>
                      <a:pt x="48" y="12"/>
                    </a:cubicBezTo>
                    <a:lnTo>
                      <a:pt x="48" y="24"/>
                    </a:lnTo>
                    <a:cubicBezTo>
                      <a:pt x="48" y="27"/>
                      <a:pt x="47" y="30"/>
                      <a:pt x="45" y="31"/>
                    </a:cubicBezTo>
                    <a:cubicBezTo>
                      <a:pt x="43" y="33"/>
                      <a:pt x="40" y="33"/>
                      <a:pt x="37" y="32"/>
                    </a:cubicBezTo>
                    <a:lnTo>
                      <a:pt x="19" y="24"/>
                    </a:lnTo>
                    <a:lnTo>
                      <a:pt x="25" y="24"/>
                    </a:lnTo>
                    <a:lnTo>
                      <a:pt x="17" y="27"/>
                    </a:lnTo>
                    <a:lnTo>
                      <a:pt x="11" y="12"/>
                    </a:lnTo>
                    <a:lnTo>
                      <a:pt x="19" y="9"/>
                    </a:lnTo>
                    <a:cubicBezTo>
                      <a:pt x="21" y="8"/>
                      <a:pt x="23" y="8"/>
                      <a:pt x="25" y="9"/>
                    </a:cubicBezTo>
                    <a:lnTo>
                      <a:pt x="44" y="17"/>
                    </a:lnTo>
                    <a:lnTo>
                      <a:pt x="32" y="24"/>
                    </a:lnTo>
                    <a:lnTo>
                      <a:pt x="32" y="12"/>
                    </a:lnTo>
                    <a:lnTo>
                      <a:pt x="40" y="20"/>
                    </a:lnTo>
                    <a:lnTo>
                      <a:pt x="8" y="16"/>
                    </a:lnTo>
                    <a:lnTo>
                      <a:pt x="16" y="5"/>
                    </a:lnTo>
                    <a:lnTo>
                      <a:pt x="21" y="16"/>
                    </a:lnTo>
                    <a:lnTo>
                      <a:pt x="7" y="23"/>
                    </a:lnTo>
                    <a:close/>
                  </a:path>
                </a:pathLst>
              </a:custGeom>
              <a:solidFill>
                <a:srgbClr val="6E6E6E"/>
              </a:solidFill>
              <a:ln w="0" cap="flat">
                <a:solidFill>
                  <a:srgbClr val="6E6E6E"/>
                </a:solidFill>
                <a:prstDash val="solid"/>
                <a:round/>
                <a:headEnd/>
                <a:tailEnd/>
              </a:ln>
            </p:spPr>
            <p:txBody>
              <a:bodyPr/>
              <a:lstStyle/>
              <a:p>
                <a:endParaRPr lang="en-US"/>
              </a:p>
            </p:txBody>
          </p:sp>
          <p:sp>
            <p:nvSpPr>
              <p:cNvPr id="99355" name="Freeform 59"/>
              <p:cNvSpPr>
                <a:spLocks/>
              </p:cNvSpPr>
              <p:nvPr/>
            </p:nvSpPr>
            <p:spPr bwMode="auto">
              <a:xfrm>
                <a:off x="4615" y="892"/>
                <a:ext cx="4" cy="4"/>
              </a:xfrm>
              <a:custGeom>
                <a:avLst/>
                <a:gdLst>
                  <a:gd name="T0" fmla="*/ 0 w 4"/>
                  <a:gd name="T1" fmla="*/ 4 h 4"/>
                  <a:gd name="T2" fmla="*/ 3 w 4"/>
                  <a:gd name="T3" fmla="*/ 0 h 4"/>
                  <a:gd name="T4" fmla="*/ 4 w 4"/>
                  <a:gd name="T5" fmla="*/ 4 h 4"/>
                  <a:gd name="T6" fmla="*/ 0 w 4"/>
                  <a:gd name="T7" fmla="*/ 4 h 4"/>
                  <a:gd name="T8" fmla="*/ 0 60000 65536"/>
                  <a:gd name="T9" fmla="*/ 0 60000 65536"/>
                  <a:gd name="T10" fmla="*/ 0 60000 65536"/>
                  <a:gd name="T11" fmla="*/ 0 60000 65536"/>
                  <a:gd name="T12" fmla="*/ 0 w 4"/>
                  <a:gd name="T13" fmla="*/ 0 h 4"/>
                  <a:gd name="T14" fmla="*/ 4 w 4"/>
                  <a:gd name="T15" fmla="*/ 4 h 4"/>
                </a:gdLst>
                <a:ahLst/>
                <a:cxnLst>
                  <a:cxn ang="T8">
                    <a:pos x="T0" y="T1"/>
                  </a:cxn>
                  <a:cxn ang="T9">
                    <a:pos x="T2" y="T3"/>
                  </a:cxn>
                  <a:cxn ang="T10">
                    <a:pos x="T4" y="T5"/>
                  </a:cxn>
                  <a:cxn ang="T11">
                    <a:pos x="T6" y="T7"/>
                  </a:cxn>
                </a:cxnLst>
                <a:rect l="T12" t="T13" r="T14" b="T15"/>
                <a:pathLst>
                  <a:path w="4" h="4">
                    <a:moveTo>
                      <a:pt x="0" y="4"/>
                    </a:moveTo>
                    <a:lnTo>
                      <a:pt x="3" y="0"/>
                    </a:lnTo>
                    <a:lnTo>
                      <a:pt x="4" y="4"/>
                    </a:lnTo>
                    <a:lnTo>
                      <a:pt x="0" y="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99356" name="Freeform 60"/>
              <p:cNvSpPr>
                <a:spLocks/>
              </p:cNvSpPr>
              <p:nvPr/>
            </p:nvSpPr>
            <p:spPr bwMode="auto">
              <a:xfrm>
                <a:off x="4613" y="890"/>
                <a:ext cx="8" cy="8"/>
              </a:xfrm>
              <a:custGeom>
                <a:avLst/>
                <a:gdLst>
                  <a:gd name="T0" fmla="*/ 0 w 31"/>
                  <a:gd name="T1" fmla="*/ 19 h 32"/>
                  <a:gd name="T2" fmla="*/ 13 w 31"/>
                  <a:gd name="T3" fmla="*/ 3 h 32"/>
                  <a:gd name="T4" fmla="*/ 21 w 31"/>
                  <a:gd name="T5" fmla="*/ 1 h 32"/>
                  <a:gd name="T6" fmla="*/ 27 w 31"/>
                  <a:gd name="T7" fmla="*/ 7 h 32"/>
                  <a:gd name="T8" fmla="*/ 30 w 31"/>
                  <a:gd name="T9" fmla="*/ 23 h 32"/>
                  <a:gd name="T10" fmla="*/ 29 w 31"/>
                  <a:gd name="T11" fmla="*/ 30 h 32"/>
                  <a:gd name="T12" fmla="*/ 22 w 31"/>
                  <a:gd name="T13" fmla="*/ 32 h 32"/>
                  <a:gd name="T14" fmla="*/ 6 w 31"/>
                  <a:gd name="T15" fmla="*/ 32 h 32"/>
                  <a:gd name="T16" fmla="*/ 6 w 31"/>
                  <a:gd name="T17" fmla="*/ 16 h 32"/>
                  <a:gd name="T18" fmla="*/ 22 w 31"/>
                  <a:gd name="T19" fmla="*/ 16 h 32"/>
                  <a:gd name="T20" fmla="*/ 15 w 31"/>
                  <a:gd name="T21" fmla="*/ 26 h 32"/>
                  <a:gd name="T22" fmla="*/ 11 w 31"/>
                  <a:gd name="T23" fmla="*/ 10 h 32"/>
                  <a:gd name="T24" fmla="*/ 26 w 31"/>
                  <a:gd name="T25" fmla="*/ 13 h 32"/>
                  <a:gd name="T26" fmla="*/ 13 w 31"/>
                  <a:gd name="T27" fmla="*/ 29 h 32"/>
                  <a:gd name="T28" fmla="*/ 0 w 31"/>
                  <a:gd name="T29" fmla="*/ 19 h 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1"/>
                  <a:gd name="T46" fmla="*/ 0 h 32"/>
                  <a:gd name="T47" fmla="*/ 31 w 31"/>
                  <a:gd name="T48" fmla="*/ 32 h 3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1" h="32">
                    <a:moveTo>
                      <a:pt x="0" y="19"/>
                    </a:moveTo>
                    <a:lnTo>
                      <a:pt x="13" y="3"/>
                    </a:lnTo>
                    <a:cubicBezTo>
                      <a:pt x="15" y="1"/>
                      <a:pt x="18" y="0"/>
                      <a:pt x="21" y="1"/>
                    </a:cubicBezTo>
                    <a:cubicBezTo>
                      <a:pt x="24" y="1"/>
                      <a:pt x="27" y="4"/>
                      <a:pt x="27" y="7"/>
                    </a:cubicBezTo>
                    <a:lnTo>
                      <a:pt x="30" y="23"/>
                    </a:lnTo>
                    <a:cubicBezTo>
                      <a:pt x="31" y="25"/>
                      <a:pt x="30" y="28"/>
                      <a:pt x="29" y="30"/>
                    </a:cubicBezTo>
                    <a:cubicBezTo>
                      <a:pt x="27" y="31"/>
                      <a:pt x="25" y="32"/>
                      <a:pt x="22" y="32"/>
                    </a:cubicBezTo>
                    <a:lnTo>
                      <a:pt x="6" y="32"/>
                    </a:lnTo>
                    <a:lnTo>
                      <a:pt x="6" y="16"/>
                    </a:lnTo>
                    <a:lnTo>
                      <a:pt x="22" y="16"/>
                    </a:lnTo>
                    <a:lnTo>
                      <a:pt x="15" y="26"/>
                    </a:lnTo>
                    <a:lnTo>
                      <a:pt x="11" y="10"/>
                    </a:lnTo>
                    <a:lnTo>
                      <a:pt x="26" y="13"/>
                    </a:lnTo>
                    <a:lnTo>
                      <a:pt x="13" y="29"/>
                    </a:lnTo>
                    <a:lnTo>
                      <a:pt x="0" y="19"/>
                    </a:lnTo>
                    <a:close/>
                  </a:path>
                </a:pathLst>
              </a:custGeom>
              <a:solidFill>
                <a:srgbClr val="6E6E6E"/>
              </a:solidFill>
              <a:ln w="0" cap="flat">
                <a:solidFill>
                  <a:srgbClr val="6E6E6E"/>
                </a:solidFill>
                <a:prstDash val="solid"/>
                <a:round/>
                <a:headEnd/>
                <a:tailEnd/>
              </a:ln>
            </p:spPr>
            <p:txBody>
              <a:bodyPr/>
              <a:lstStyle/>
              <a:p>
                <a:endParaRPr lang="en-US"/>
              </a:p>
            </p:txBody>
          </p:sp>
          <p:sp>
            <p:nvSpPr>
              <p:cNvPr id="99357" name="Freeform 61"/>
              <p:cNvSpPr>
                <a:spLocks/>
              </p:cNvSpPr>
              <p:nvPr/>
            </p:nvSpPr>
            <p:spPr bwMode="auto">
              <a:xfrm>
                <a:off x="4674" y="900"/>
                <a:ext cx="90" cy="102"/>
              </a:xfrm>
              <a:custGeom>
                <a:avLst/>
                <a:gdLst>
                  <a:gd name="T0" fmla="*/ 7 w 90"/>
                  <a:gd name="T1" fmla="*/ 15 h 102"/>
                  <a:gd name="T2" fmla="*/ 4 w 90"/>
                  <a:gd name="T3" fmla="*/ 12 h 102"/>
                  <a:gd name="T4" fmla="*/ 7 w 90"/>
                  <a:gd name="T5" fmla="*/ 11 h 102"/>
                  <a:gd name="T6" fmla="*/ 9 w 90"/>
                  <a:gd name="T7" fmla="*/ 12 h 102"/>
                  <a:gd name="T8" fmla="*/ 10 w 90"/>
                  <a:gd name="T9" fmla="*/ 12 h 102"/>
                  <a:gd name="T10" fmla="*/ 11 w 90"/>
                  <a:gd name="T11" fmla="*/ 11 h 102"/>
                  <a:gd name="T12" fmla="*/ 7 w 90"/>
                  <a:gd name="T13" fmla="*/ 9 h 102"/>
                  <a:gd name="T14" fmla="*/ 10 w 90"/>
                  <a:gd name="T15" fmla="*/ 9 h 102"/>
                  <a:gd name="T16" fmla="*/ 8 w 90"/>
                  <a:gd name="T17" fmla="*/ 7 h 102"/>
                  <a:gd name="T18" fmla="*/ 8 w 90"/>
                  <a:gd name="T19" fmla="*/ 9 h 102"/>
                  <a:gd name="T20" fmla="*/ 7 w 90"/>
                  <a:gd name="T21" fmla="*/ 6 h 102"/>
                  <a:gd name="T22" fmla="*/ 0 w 90"/>
                  <a:gd name="T23" fmla="*/ 2 h 102"/>
                  <a:gd name="T24" fmla="*/ 2 w 90"/>
                  <a:gd name="T25" fmla="*/ 2 h 102"/>
                  <a:gd name="T26" fmla="*/ 1 w 90"/>
                  <a:gd name="T27" fmla="*/ 0 h 102"/>
                  <a:gd name="T28" fmla="*/ 7 w 90"/>
                  <a:gd name="T29" fmla="*/ 4 h 102"/>
                  <a:gd name="T30" fmla="*/ 9 w 90"/>
                  <a:gd name="T31" fmla="*/ 7 h 102"/>
                  <a:gd name="T32" fmla="*/ 18 w 90"/>
                  <a:gd name="T33" fmla="*/ 13 h 102"/>
                  <a:gd name="T34" fmla="*/ 25 w 90"/>
                  <a:gd name="T35" fmla="*/ 19 h 102"/>
                  <a:gd name="T36" fmla="*/ 29 w 90"/>
                  <a:gd name="T37" fmla="*/ 23 h 102"/>
                  <a:gd name="T38" fmla="*/ 29 w 90"/>
                  <a:gd name="T39" fmla="*/ 24 h 102"/>
                  <a:gd name="T40" fmla="*/ 26 w 90"/>
                  <a:gd name="T41" fmla="*/ 22 h 102"/>
                  <a:gd name="T42" fmla="*/ 27 w 90"/>
                  <a:gd name="T43" fmla="*/ 24 h 102"/>
                  <a:gd name="T44" fmla="*/ 32 w 90"/>
                  <a:gd name="T45" fmla="*/ 29 h 102"/>
                  <a:gd name="T46" fmla="*/ 36 w 90"/>
                  <a:gd name="T47" fmla="*/ 31 h 102"/>
                  <a:gd name="T48" fmla="*/ 37 w 90"/>
                  <a:gd name="T49" fmla="*/ 35 h 102"/>
                  <a:gd name="T50" fmla="*/ 37 w 90"/>
                  <a:gd name="T51" fmla="*/ 33 h 102"/>
                  <a:gd name="T52" fmla="*/ 39 w 90"/>
                  <a:gd name="T53" fmla="*/ 35 h 102"/>
                  <a:gd name="T54" fmla="*/ 41 w 90"/>
                  <a:gd name="T55" fmla="*/ 37 h 102"/>
                  <a:gd name="T56" fmla="*/ 43 w 90"/>
                  <a:gd name="T57" fmla="*/ 37 h 102"/>
                  <a:gd name="T58" fmla="*/ 55 w 90"/>
                  <a:gd name="T59" fmla="*/ 48 h 102"/>
                  <a:gd name="T60" fmla="*/ 81 w 90"/>
                  <a:gd name="T61" fmla="*/ 69 h 102"/>
                  <a:gd name="T62" fmla="*/ 67 w 90"/>
                  <a:gd name="T63" fmla="*/ 61 h 102"/>
                  <a:gd name="T64" fmla="*/ 59 w 90"/>
                  <a:gd name="T65" fmla="*/ 59 h 102"/>
                  <a:gd name="T66" fmla="*/ 63 w 90"/>
                  <a:gd name="T67" fmla="*/ 61 h 102"/>
                  <a:gd name="T68" fmla="*/ 59 w 90"/>
                  <a:gd name="T69" fmla="*/ 63 h 102"/>
                  <a:gd name="T70" fmla="*/ 67 w 90"/>
                  <a:gd name="T71" fmla="*/ 79 h 102"/>
                  <a:gd name="T72" fmla="*/ 76 w 90"/>
                  <a:gd name="T73" fmla="*/ 86 h 102"/>
                  <a:gd name="T74" fmla="*/ 83 w 90"/>
                  <a:gd name="T75" fmla="*/ 92 h 102"/>
                  <a:gd name="T76" fmla="*/ 85 w 90"/>
                  <a:gd name="T77" fmla="*/ 91 h 102"/>
                  <a:gd name="T78" fmla="*/ 89 w 90"/>
                  <a:gd name="T79" fmla="*/ 96 h 102"/>
                  <a:gd name="T80" fmla="*/ 90 w 90"/>
                  <a:gd name="T81" fmla="*/ 101 h 102"/>
                  <a:gd name="T82" fmla="*/ 86 w 90"/>
                  <a:gd name="T83" fmla="*/ 94 h 102"/>
                  <a:gd name="T84" fmla="*/ 80 w 90"/>
                  <a:gd name="T85" fmla="*/ 93 h 102"/>
                  <a:gd name="T86" fmla="*/ 78 w 90"/>
                  <a:gd name="T87" fmla="*/ 92 h 102"/>
                  <a:gd name="T88" fmla="*/ 76 w 90"/>
                  <a:gd name="T89" fmla="*/ 93 h 102"/>
                  <a:gd name="T90" fmla="*/ 79 w 90"/>
                  <a:gd name="T91" fmla="*/ 102 h 102"/>
                  <a:gd name="T92" fmla="*/ 71 w 90"/>
                  <a:gd name="T93" fmla="*/ 95 h 102"/>
                  <a:gd name="T94" fmla="*/ 68 w 90"/>
                  <a:gd name="T95" fmla="*/ 88 h 102"/>
                  <a:gd name="T96" fmla="*/ 63 w 90"/>
                  <a:gd name="T97" fmla="*/ 81 h 102"/>
                  <a:gd name="T98" fmla="*/ 62 w 90"/>
                  <a:gd name="T99" fmla="*/ 77 h 102"/>
                  <a:gd name="T100" fmla="*/ 51 w 90"/>
                  <a:gd name="T101" fmla="*/ 68 h 102"/>
                  <a:gd name="T102" fmla="*/ 47 w 90"/>
                  <a:gd name="T103" fmla="*/ 58 h 102"/>
                  <a:gd name="T104" fmla="*/ 36 w 90"/>
                  <a:gd name="T105" fmla="*/ 46 h 102"/>
                  <a:gd name="T106" fmla="*/ 33 w 90"/>
                  <a:gd name="T107" fmla="*/ 39 h 102"/>
                  <a:gd name="T108" fmla="*/ 18 w 90"/>
                  <a:gd name="T109" fmla="*/ 30 h 102"/>
                  <a:gd name="T110" fmla="*/ 14 w 90"/>
                  <a:gd name="T111" fmla="*/ 25 h 102"/>
                  <a:gd name="T112" fmla="*/ 9 w 90"/>
                  <a:gd name="T113" fmla="*/ 17 h 102"/>
                  <a:gd name="T114" fmla="*/ 7 w 90"/>
                  <a:gd name="T115" fmla="*/ 15 h 10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90"/>
                  <a:gd name="T175" fmla="*/ 0 h 102"/>
                  <a:gd name="T176" fmla="*/ 90 w 90"/>
                  <a:gd name="T177" fmla="*/ 102 h 10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90" h="102">
                    <a:moveTo>
                      <a:pt x="7" y="15"/>
                    </a:moveTo>
                    <a:lnTo>
                      <a:pt x="4" y="12"/>
                    </a:lnTo>
                    <a:lnTo>
                      <a:pt x="7" y="11"/>
                    </a:lnTo>
                    <a:lnTo>
                      <a:pt x="9" y="12"/>
                    </a:lnTo>
                    <a:lnTo>
                      <a:pt x="10" y="12"/>
                    </a:lnTo>
                    <a:lnTo>
                      <a:pt x="11" y="11"/>
                    </a:lnTo>
                    <a:lnTo>
                      <a:pt x="7" y="9"/>
                    </a:lnTo>
                    <a:lnTo>
                      <a:pt x="10" y="9"/>
                    </a:lnTo>
                    <a:lnTo>
                      <a:pt x="8" y="7"/>
                    </a:lnTo>
                    <a:lnTo>
                      <a:pt x="8" y="9"/>
                    </a:lnTo>
                    <a:lnTo>
                      <a:pt x="7" y="6"/>
                    </a:lnTo>
                    <a:lnTo>
                      <a:pt x="0" y="2"/>
                    </a:lnTo>
                    <a:lnTo>
                      <a:pt x="2" y="2"/>
                    </a:lnTo>
                    <a:lnTo>
                      <a:pt x="1" y="0"/>
                    </a:lnTo>
                    <a:lnTo>
                      <a:pt x="7" y="4"/>
                    </a:lnTo>
                    <a:lnTo>
                      <a:pt x="9" y="7"/>
                    </a:lnTo>
                    <a:lnTo>
                      <a:pt x="18" y="13"/>
                    </a:lnTo>
                    <a:lnTo>
                      <a:pt x="25" y="19"/>
                    </a:lnTo>
                    <a:lnTo>
                      <a:pt x="29" y="23"/>
                    </a:lnTo>
                    <a:lnTo>
                      <a:pt x="29" y="24"/>
                    </a:lnTo>
                    <a:lnTo>
                      <a:pt x="26" y="22"/>
                    </a:lnTo>
                    <a:lnTo>
                      <a:pt x="27" y="24"/>
                    </a:lnTo>
                    <a:lnTo>
                      <a:pt x="32" y="29"/>
                    </a:lnTo>
                    <a:lnTo>
                      <a:pt x="36" y="31"/>
                    </a:lnTo>
                    <a:lnTo>
                      <a:pt x="37" y="35"/>
                    </a:lnTo>
                    <a:lnTo>
                      <a:pt x="37" y="33"/>
                    </a:lnTo>
                    <a:lnTo>
                      <a:pt x="39" y="35"/>
                    </a:lnTo>
                    <a:lnTo>
                      <a:pt x="41" y="37"/>
                    </a:lnTo>
                    <a:lnTo>
                      <a:pt x="43" y="37"/>
                    </a:lnTo>
                    <a:lnTo>
                      <a:pt x="55" y="48"/>
                    </a:lnTo>
                    <a:lnTo>
                      <a:pt x="81" y="69"/>
                    </a:lnTo>
                    <a:lnTo>
                      <a:pt x="67" y="61"/>
                    </a:lnTo>
                    <a:lnTo>
                      <a:pt x="59" y="59"/>
                    </a:lnTo>
                    <a:lnTo>
                      <a:pt x="63" y="61"/>
                    </a:lnTo>
                    <a:lnTo>
                      <a:pt x="59" y="63"/>
                    </a:lnTo>
                    <a:lnTo>
                      <a:pt x="67" y="79"/>
                    </a:lnTo>
                    <a:lnTo>
                      <a:pt x="76" y="86"/>
                    </a:lnTo>
                    <a:lnTo>
                      <a:pt x="83" y="92"/>
                    </a:lnTo>
                    <a:lnTo>
                      <a:pt x="85" y="91"/>
                    </a:lnTo>
                    <a:lnTo>
                      <a:pt x="89" y="96"/>
                    </a:lnTo>
                    <a:lnTo>
                      <a:pt x="90" y="101"/>
                    </a:lnTo>
                    <a:lnTo>
                      <a:pt x="86" y="94"/>
                    </a:lnTo>
                    <a:lnTo>
                      <a:pt x="80" y="93"/>
                    </a:lnTo>
                    <a:lnTo>
                      <a:pt x="78" y="92"/>
                    </a:lnTo>
                    <a:lnTo>
                      <a:pt x="76" y="93"/>
                    </a:lnTo>
                    <a:lnTo>
                      <a:pt x="79" y="102"/>
                    </a:lnTo>
                    <a:lnTo>
                      <a:pt x="71" y="95"/>
                    </a:lnTo>
                    <a:lnTo>
                      <a:pt x="68" y="88"/>
                    </a:lnTo>
                    <a:lnTo>
                      <a:pt x="63" y="81"/>
                    </a:lnTo>
                    <a:lnTo>
                      <a:pt x="62" y="77"/>
                    </a:lnTo>
                    <a:lnTo>
                      <a:pt x="51" y="68"/>
                    </a:lnTo>
                    <a:lnTo>
                      <a:pt x="47" y="58"/>
                    </a:lnTo>
                    <a:lnTo>
                      <a:pt x="36" y="46"/>
                    </a:lnTo>
                    <a:lnTo>
                      <a:pt x="33" y="39"/>
                    </a:lnTo>
                    <a:lnTo>
                      <a:pt x="18" y="30"/>
                    </a:lnTo>
                    <a:lnTo>
                      <a:pt x="14" y="25"/>
                    </a:lnTo>
                    <a:lnTo>
                      <a:pt x="9" y="17"/>
                    </a:lnTo>
                    <a:lnTo>
                      <a:pt x="7" y="15"/>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99358" name="Freeform 62"/>
              <p:cNvSpPr>
                <a:spLocks/>
              </p:cNvSpPr>
              <p:nvPr/>
            </p:nvSpPr>
            <p:spPr bwMode="auto">
              <a:xfrm>
                <a:off x="4672" y="898"/>
                <a:ext cx="95" cy="106"/>
              </a:xfrm>
              <a:custGeom>
                <a:avLst/>
                <a:gdLst>
                  <a:gd name="T0" fmla="*/ 21 w 385"/>
                  <a:gd name="T1" fmla="*/ 51 h 433"/>
                  <a:gd name="T2" fmla="*/ 44 w 385"/>
                  <a:gd name="T3" fmla="*/ 50 h 433"/>
                  <a:gd name="T4" fmla="*/ 48 w 385"/>
                  <a:gd name="T5" fmla="*/ 60 h 433"/>
                  <a:gd name="T6" fmla="*/ 49 w 385"/>
                  <a:gd name="T7" fmla="*/ 37 h 433"/>
                  <a:gd name="T8" fmla="*/ 49 w 385"/>
                  <a:gd name="T9" fmla="*/ 45 h 433"/>
                  <a:gd name="T10" fmla="*/ 31 w 385"/>
                  <a:gd name="T11" fmla="*/ 42 h 433"/>
                  <a:gd name="T12" fmla="*/ 17 w 385"/>
                  <a:gd name="T13" fmla="*/ 11 h 433"/>
                  <a:gd name="T14" fmla="*/ 18 w 385"/>
                  <a:gd name="T15" fmla="*/ 2 h 433"/>
                  <a:gd name="T16" fmla="*/ 50 w 385"/>
                  <a:gd name="T17" fmla="*/ 33 h 433"/>
                  <a:gd name="T18" fmla="*/ 130 w 385"/>
                  <a:gd name="T19" fmla="*/ 98 h 433"/>
                  <a:gd name="T20" fmla="*/ 119 w 385"/>
                  <a:gd name="T21" fmla="*/ 114 h 433"/>
                  <a:gd name="T22" fmla="*/ 125 w 385"/>
                  <a:gd name="T23" fmla="*/ 103 h 433"/>
                  <a:gd name="T24" fmla="*/ 162 w 385"/>
                  <a:gd name="T25" fmla="*/ 134 h 433"/>
                  <a:gd name="T26" fmla="*/ 157 w 385"/>
                  <a:gd name="T27" fmla="*/ 135 h 433"/>
                  <a:gd name="T28" fmla="*/ 180 w 385"/>
                  <a:gd name="T29" fmla="*/ 154 h 433"/>
                  <a:gd name="T30" fmla="*/ 238 w 385"/>
                  <a:gd name="T31" fmla="*/ 200 h 433"/>
                  <a:gd name="T32" fmla="*/ 275 w 385"/>
                  <a:gd name="T33" fmla="*/ 266 h 433"/>
                  <a:gd name="T34" fmla="*/ 268 w 385"/>
                  <a:gd name="T35" fmla="*/ 248 h 433"/>
                  <a:gd name="T36" fmla="*/ 254 w 385"/>
                  <a:gd name="T37" fmla="*/ 263 h 433"/>
                  <a:gd name="T38" fmla="*/ 349 w 385"/>
                  <a:gd name="T39" fmla="*/ 376 h 433"/>
                  <a:gd name="T40" fmla="*/ 377 w 385"/>
                  <a:gd name="T41" fmla="*/ 393 h 433"/>
                  <a:gd name="T42" fmla="*/ 370 w 385"/>
                  <a:gd name="T43" fmla="*/ 424 h 433"/>
                  <a:gd name="T44" fmla="*/ 329 w 385"/>
                  <a:gd name="T45" fmla="*/ 394 h 433"/>
                  <a:gd name="T46" fmla="*/ 324 w 385"/>
                  <a:gd name="T47" fmla="*/ 385 h 433"/>
                  <a:gd name="T48" fmla="*/ 293 w 385"/>
                  <a:gd name="T49" fmla="*/ 401 h 433"/>
                  <a:gd name="T50" fmla="*/ 257 w 385"/>
                  <a:gd name="T51" fmla="*/ 345 h 433"/>
                  <a:gd name="T52" fmla="*/ 209 w 385"/>
                  <a:gd name="T53" fmla="*/ 291 h 433"/>
                  <a:gd name="T54" fmla="*/ 149 w 385"/>
                  <a:gd name="T55" fmla="*/ 201 h 433"/>
                  <a:gd name="T56" fmla="*/ 80 w 385"/>
                  <a:gd name="T57" fmla="*/ 136 h 433"/>
                  <a:gd name="T58" fmla="*/ 37 w 385"/>
                  <a:gd name="T59" fmla="*/ 81 h 433"/>
                  <a:gd name="T60" fmla="*/ 49 w 385"/>
                  <a:gd name="T61" fmla="*/ 71 h 433"/>
                  <a:gd name="T62" fmla="*/ 90 w 385"/>
                  <a:gd name="T63" fmla="*/ 124 h 433"/>
                  <a:gd name="T64" fmla="*/ 162 w 385"/>
                  <a:gd name="T65" fmla="*/ 192 h 433"/>
                  <a:gd name="T66" fmla="*/ 222 w 385"/>
                  <a:gd name="T67" fmla="*/ 282 h 433"/>
                  <a:gd name="T68" fmla="*/ 271 w 385"/>
                  <a:gd name="T69" fmla="*/ 339 h 433"/>
                  <a:gd name="T70" fmla="*/ 305 w 385"/>
                  <a:gd name="T71" fmla="*/ 392 h 433"/>
                  <a:gd name="T72" fmla="*/ 309 w 385"/>
                  <a:gd name="T73" fmla="*/ 390 h 433"/>
                  <a:gd name="T74" fmla="*/ 338 w 385"/>
                  <a:gd name="T75" fmla="*/ 381 h 433"/>
                  <a:gd name="T76" fmla="*/ 383 w 385"/>
                  <a:gd name="T77" fmla="*/ 415 h 433"/>
                  <a:gd name="T78" fmla="*/ 346 w 385"/>
                  <a:gd name="T79" fmla="*/ 382 h 433"/>
                  <a:gd name="T80" fmla="*/ 312 w 385"/>
                  <a:gd name="T81" fmla="*/ 365 h 433"/>
                  <a:gd name="T82" fmla="*/ 243 w 385"/>
                  <a:gd name="T83" fmla="*/ 259 h 433"/>
                  <a:gd name="T84" fmla="*/ 239 w 385"/>
                  <a:gd name="T85" fmla="*/ 249 h 433"/>
                  <a:gd name="T86" fmla="*/ 340 w 385"/>
                  <a:gd name="T87" fmla="*/ 283 h 433"/>
                  <a:gd name="T88" fmla="*/ 179 w 385"/>
                  <a:gd name="T89" fmla="*/ 169 h 433"/>
                  <a:gd name="T90" fmla="*/ 163 w 385"/>
                  <a:gd name="T91" fmla="*/ 156 h 433"/>
                  <a:gd name="T92" fmla="*/ 162 w 385"/>
                  <a:gd name="T93" fmla="*/ 159 h 433"/>
                  <a:gd name="T94" fmla="*/ 134 w 385"/>
                  <a:gd name="T95" fmla="*/ 134 h 433"/>
                  <a:gd name="T96" fmla="*/ 107 w 385"/>
                  <a:gd name="T97" fmla="*/ 102 h 433"/>
                  <a:gd name="T98" fmla="*/ 117 w 385"/>
                  <a:gd name="T99" fmla="*/ 109 h 433"/>
                  <a:gd name="T100" fmla="*/ 76 w 385"/>
                  <a:gd name="T101" fmla="*/ 67 h 433"/>
                  <a:gd name="T102" fmla="*/ 31 w 385"/>
                  <a:gd name="T103" fmla="*/ 28 h 433"/>
                  <a:gd name="T104" fmla="*/ 24 w 385"/>
                  <a:gd name="T105" fmla="*/ 17 h 433"/>
                  <a:gd name="T106" fmla="*/ 13 w 385"/>
                  <a:gd name="T107" fmla="*/ 12 h 433"/>
                  <a:gd name="T108" fmla="*/ 33 w 385"/>
                  <a:gd name="T109" fmla="*/ 45 h 433"/>
                  <a:gd name="T110" fmla="*/ 55 w 385"/>
                  <a:gd name="T111" fmla="*/ 40 h 433"/>
                  <a:gd name="T112" fmla="*/ 42 w 385"/>
                  <a:gd name="T113" fmla="*/ 38 h 433"/>
                  <a:gd name="T114" fmla="*/ 49 w 385"/>
                  <a:gd name="T115" fmla="*/ 67 h 433"/>
                  <a:gd name="T116" fmla="*/ 39 w 385"/>
                  <a:gd name="T117" fmla="*/ 60 h 433"/>
                  <a:gd name="T118" fmla="*/ 30 w 385"/>
                  <a:gd name="T119" fmla="*/ 75 h 43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85"/>
                  <a:gd name="T181" fmla="*/ 0 h 433"/>
                  <a:gd name="T182" fmla="*/ 385 w 385"/>
                  <a:gd name="T183" fmla="*/ 433 h 43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85" h="433">
                    <a:moveTo>
                      <a:pt x="30" y="75"/>
                    </a:moveTo>
                    <a:lnTo>
                      <a:pt x="19" y="64"/>
                    </a:lnTo>
                    <a:cubicBezTo>
                      <a:pt x="17" y="62"/>
                      <a:pt x="16" y="60"/>
                      <a:pt x="17" y="57"/>
                    </a:cubicBezTo>
                    <a:cubicBezTo>
                      <a:pt x="17" y="55"/>
                      <a:pt x="19" y="52"/>
                      <a:pt x="21" y="51"/>
                    </a:cubicBezTo>
                    <a:lnTo>
                      <a:pt x="32" y="46"/>
                    </a:lnTo>
                    <a:cubicBezTo>
                      <a:pt x="35" y="45"/>
                      <a:pt x="38" y="45"/>
                      <a:pt x="40" y="47"/>
                    </a:cubicBezTo>
                    <a:lnTo>
                      <a:pt x="48" y="52"/>
                    </a:lnTo>
                    <a:lnTo>
                      <a:pt x="44" y="50"/>
                    </a:lnTo>
                    <a:lnTo>
                      <a:pt x="49" y="50"/>
                    </a:lnTo>
                    <a:lnTo>
                      <a:pt x="42" y="55"/>
                    </a:lnTo>
                    <a:lnTo>
                      <a:pt x="45" y="50"/>
                    </a:lnTo>
                    <a:lnTo>
                      <a:pt x="48" y="60"/>
                    </a:lnTo>
                    <a:lnTo>
                      <a:pt x="34" y="52"/>
                    </a:lnTo>
                    <a:cubicBezTo>
                      <a:pt x="31" y="50"/>
                      <a:pt x="30" y="47"/>
                      <a:pt x="30" y="43"/>
                    </a:cubicBezTo>
                    <a:cubicBezTo>
                      <a:pt x="31" y="40"/>
                      <a:pt x="35" y="37"/>
                      <a:pt x="38" y="37"/>
                    </a:cubicBezTo>
                    <a:lnTo>
                      <a:pt x="49" y="37"/>
                    </a:lnTo>
                    <a:lnTo>
                      <a:pt x="43" y="51"/>
                    </a:lnTo>
                    <a:lnTo>
                      <a:pt x="35" y="43"/>
                    </a:lnTo>
                    <a:lnTo>
                      <a:pt x="49" y="37"/>
                    </a:lnTo>
                    <a:lnTo>
                      <a:pt x="49" y="45"/>
                    </a:lnTo>
                    <a:cubicBezTo>
                      <a:pt x="49" y="49"/>
                      <a:pt x="46" y="52"/>
                      <a:pt x="43" y="53"/>
                    </a:cubicBezTo>
                    <a:cubicBezTo>
                      <a:pt x="39" y="54"/>
                      <a:pt x="35" y="52"/>
                      <a:pt x="34" y="49"/>
                    </a:cubicBezTo>
                    <a:lnTo>
                      <a:pt x="28" y="38"/>
                    </a:lnTo>
                    <a:lnTo>
                      <a:pt x="31" y="42"/>
                    </a:lnTo>
                    <a:lnTo>
                      <a:pt x="4" y="26"/>
                    </a:lnTo>
                    <a:cubicBezTo>
                      <a:pt x="1" y="24"/>
                      <a:pt x="0" y="20"/>
                      <a:pt x="1" y="17"/>
                    </a:cubicBezTo>
                    <a:cubicBezTo>
                      <a:pt x="2" y="13"/>
                      <a:pt x="5" y="11"/>
                      <a:pt x="8" y="11"/>
                    </a:cubicBezTo>
                    <a:lnTo>
                      <a:pt x="17" y="11"/>
                    </a:lnTo>
                    <a:lnTo>
                      <a:pt x="9" y="21"/>
                    </a:lnTo>
                    <a:lnTo>
                      <a:pt x="6" y="10"/>
                    </a:lnTo>
                    <a:cubicBezTo>
                      <a:pt x="5" y="7"/>
                      <a:pt x="7" y="4"/>
                      <a:pt x="9" y="2"/>
                    </a:cubicBezTo>
                    <a:cubicBezTo>
                      <a:pt x="12" y="0"/>
                      <a:pt x="15" y="0"/>
                      <a:pt x="18" y="2"/>
                    </a:cubicBezTo>
                    <a:lnTo>
                      <a:pt x="43" y="18"/>
                    </a:lnTo>
                    <a:cubicBezTo>
                      <a:pt x="44" y="18"/>
                      <a:pt x="45" y="19"/>
                      <a:pt x="45" y="21"/>
                    </a:cubicBezTo>
                    <a:lnTo>
                      <a:pt x="53" y="36"/>
                    </a:lnTo>
                    <a:lnTo>
                      <a:pt x="50" y="33"/>
                    </a:lnTo>
                    <a:lnTo>
                      <a:pt x="86" y="54"/>
                    </a:lnTo>
                    <a:cubicBezTo>
                      <a:pt x="86" y="55"/>
                      <a:pt x="87" y="55"/>
                      <a:pt x="87" y="55"/>
                    </a:cubicBezTo>
                    <a:lnTo>
                      <a:pt x="114" y="82"/>
                    </a:lnTo>
                    <a:lnTo>
                      <a:pt x="130" y="98"/>
                    </a:lnTo>
                    <a:cubicBezTo>
                      <a:pt x="132" y="99"/>
                      <a:pt x="133" y="101"/>
                      <a:pt x="133" y="103"/>
                    </a:cubicBezTo>
                    <a:lnTo>
                      <a:pt x="133" y="109"/>
                    </a:lnTo>
                    <a:cubicBezTo>
                      <a:pt x="133" y="112"/>
                      <a:pt x="131" y="115"/>
                      <a:pt x="128" y="116"/>
                    </a:cubicBezTo>
                    <a:cubicBezTo>
                      <a:pt x="125" y="117"/>
                      <a:pt x="122" y="117"/>
                      <a:pt x="119" y="114"/>
                    </a:cubicBezTo>
                    <a:lnTo>
                      <a:pt x="108" y="104"/>
                    </a:lnTo>
                    <a:lnTo>
                      <a:pt x="121" y="94"/>
                    </a:lnTo>
                    <a:lnTo>
                      <a:pt x="127" y="105"/>
                    </a:lnTo>
                    <a:lnTo>
                      <a:pt x="125" y="103"/>
                    </a:lnTo>
                    <a:lnTo>
                      <a:pt x="144" y="121"/>
                    </a:lnTo>
                    <a:lnTo>
                      <a:pt x="143" y="120"/>
                    </a:lnTo>
                    <a:lnTo>
                      <a:pt x="159" y="131"/>
                    </a:lnTo>
                    <a:cubicBezTo>
                      <a:pt x="160" y="132"/>
                      <a:pt x="161" y="133"/>
                      <a:pt x="162" y="134"/>
                    </a:cubicBezTo>
                    <a:lnTo>
                      <a:pt x="167" y="148"/>
                    </a:lnTo>
                    <a:lnTo>
                      <a:pt x="152" y="151"/>
                    </a:lnTo>
                    <a:lnTo>
                      <a:pt x="152" y="143"/>
                    </a:lnTo>
                    <a:cubicBezTo>
                      <a:pt x="152" y="140"/>
                      <a:pt x="154" y="137"/>
                      <a:pt x="157" y="135"/>
                    </a:cubicBezTo>
                    <a:cubicBezTo>
                      <a:pt x="160" y="134"/>
                      <a:pt x="163" y="135"/>
                      <a:pt x="166" y="137"/>
                    </a:cubicBezTo>
                    <a:lnTo>
                      <a:pt x="174" y="145"/>
                    </a:lnTo>
                    <a:cubicBezTo>
                      <a:pt x="174" y="145"/>
                      <a:pt x="174" y="146"/>
                      <a:pt x="175" y="146"/>
                    </a:cubicBezTo>
                    <a:lnTo>
                      <a:pt x="180" y="154"/>
                    </a:lnTo>
                    <a:lnTo>
                      <a:pt x="176" y="151"/>
                    </a:lnTo>
                    <a:lnTo>
                      <a:pt x="184" y="154"/>
                    </a:lnTo>
                    <a:cubicBezTo>
                      <a:pt x="185" y="154"/>
                      <a:pt x="186" y="154"/>
                      <a:pt x="187" y="155"/>
                    </a:cubicBezTo>
                    <a:lnTo>
                      <a:pt x="238" y="200"/>
                    </a:lnTo>
                    <a:lnTo>
                      <a:pt x="341" y="284"/>
                    </a:lnTo>
                    <a:cubicBezTo>
                      <a:pt x="344" y="287"/>
                      <a:pt x="345" y="291"/>
                      <a:pt x="342" y="295"/>
                    </a:cubicBezTo>
                    <a:cubicBezTo>
                      <a:pt x="340" y="298"/>
                      <a:pt x="336" y="299"/>
                      <a:pt x="332" y="297"/>
                    </a:cubicBezTo>
                    <a:lnTo>
                      <a:pt x="275" y="266"/>
                    </a:lnTo>
                    <a:lnTo>
                      <a:pt x="277" y="266"/>
                    </a:lnTo>
                    <a:lnTo>
                      <a:pt x="245" y="258"/>
                    </a:lnTo>
                    <a:lnTo>
                      <a:pt x="249" y="243"/>
                    </a:lnTo>
                    <a:lnTo>
                      <a:pt x="268" y="248"/>
                    </a:lnTo>
                    <a:cubicBezTo>
                      <a:pt x="271" y="249"/>
                      <a:pt x="273" y="252"/>
                      <a:pt x="273" y="255"/>
                    </a:cubicBezTo>
                    <a:cubicBezTo>
                      <a:pt x="274" y="258"/>
                      <a:pt x="272" y="261"/>
                      <a:pt x="269" y="263"/>
                    </a:cubicBezTo>
                    <a:lnTo>
                      <a:pt x="250" y="273"/>
                    </a:lnTo>
                    <a:lnTo>
                      <a:pt x="254" y="263"/>
                    </a:lnTo>
                    <a:lnTo>
                      <a:pt x="286" y="326"/>
                    </a:lnTo>
                    <a:lnTo>
                      <a:pt x="284" y="323"/>
                    </a:lnTo>
                    <a:lnTo>
                      <a:pt x="322" y="352"/>
                    </a:lnTo>
                    <a:lnTo>
                      <a:pt x="349" y="376"/>
                    </a:lnTo>
                    <a:lnTo>
                      <a:pt x="340" y="376"/>
                    </a:lnTo>
                    <a:lnTo>
                      <a:pt x="348" y="370"/>
                    </a:lnTo>
                    <a:cubicBezTo>
                      <a:pt x="351" y="368"/>
                      <a:pt x="355" y="369"/>
                      <a:pt x="358" y="372"/>
                    </a:cubicBezTo>
                    <a:lnTo>
                      <a:pt x="377" y="393"/>
                    </a:lnTo>
                    <a:cubicBezTo>
                      <a:pt x="378" y="394"/>
                      <a:pt x="378" y="395"/>
                      <a:pt x="379" y="396"/>
                    </a:cubicBezTo>
                    <a:lnTo>
                      <a:pt x="384" y="417"/>
                    </a:lnTo>
                    <a:cubicBezTo>
                      <a:pt x="385" y="421"/>
                      <a:pt x="383" y="425"/>
                      <a:pt x="380" y="427"/>
                    </a:cubicBezTo>
                    <a:cubicBezTo>
                      <a:pt x="376" y="428"/>
                      <a:pt x="372" y="427"/>
                      <a:pt x="370" y="424"/>
                    </a:cubicBezTo>
                    <a:lnTo>
                      <a:pt x="351" y="395"/>
                    </a:lnTo>
                    <a:lnTo>
                      <a:pt x="357" y="398"/>
                    </a:lnTo>
                    <a:lnTo>
                      <a:pt x="332" y="396"/>
                    </a:lnTo>
                    <a:cubicBezTo>
                      <a:pt x="331" y="395"/>
                      <a:pt x="330" y="395"/>
                      <a:pt x="329" y="394"/>
                    </a:cubicBezTo>
                    <a:lnTo>
                      <a:pt x="321" y="389"/>
                    </a:lnTo>
                    <a:lnTo>
                      <a:pt x="329" y="389"/>
                    </a:lnTo>
                    <a:lnTo>
                      <a:pt x="321" y="394"/>
                    </a:lnTo>
                    <a:lnTo>
                      <a:pt x="324" y="385"/>
                    </a:lnTo>
                    <a:lnTo>
                      <a:pt x="338" y="422"/>
                    </a:lnTo>
                    <a:cubicBezTo>
                      <a:pt x="339" y="425"/>
                      <a:pt x="338" y="429"/>
                      <a:pt x="335" y="431"/>
                    </a:cubicBezTo>
                    <a:cubicBezTo>
                      <a:pt x="332" y="433"/>
                      <a:pt x="328" y="433"/>
                      <a:pt x="325" y="430"/>
                    </a:cubicBezTo>
                    <a:lnTo>
                      <a:pt x="293" y="401"/>
                    </a:lnTo>
                    <a:cubicBezTo>
                      <a:pt x="292" y="401"/>
                      <a:pt x="291" y="400"/>
                      <a:pt x="291" y="399"/>
                    </a:cubicBezTo>
                    <a:lnTo>
                      <a:pt x="277" y="370"/>
                    </a:lnTo>
                    <a:lnTo>
                      <a:pt x="278" y="372"/>
                    </a:lnTo>
                    <a:lnTo>
                      <a:pt x="257" y="345"/>
                    </a:lnTo>
                    <a:cubicBezTo>
                      <a:pt x="256" y="344"/>
                      <a:pt x="255" y="343"/>
                      <a:pt x="255" y="341"/>
                    </a:cubicBezTo>
                    <a:lnTo>
                      <a:pt x="252" y="323"/>
                    </a:lnTo>
                    <a:lnTo>
                      <a:pt x="255" y="328"/>
                    </a:lnTo>
                    <a:lnTo>
                      <a:pt x="209" y="291"/>
                    </a:lnTo>
                    <a:cubicBezTo>
                      <a:pt x="208" y="290"/>
                      <a:pt x="207" y="289"/>
                      <a:pt x="207" y="288"/>
                    </a:cubicBezTo>
                    <a:lnTo>
                      <a:pt x="190" y="248"/>
                    </a:lnTo>
                    <a:lnTo>
                      <a:pt x="192" y="251"/>
                    </a:lnTo>
                    <a:lnTo>
                      <a:pt x="149" y="201"/>
                    </a:lnTo>
                    <a:cubicBezTo>
                      <a:pt x="148" y="200"/>
                      <a:pt x="148" y="200"/>
                      <a:pt x="147" y="199"/>
                    </a:cubicBezTo>
                    <a:lnTo>
                      <a:pt x="134" y="173"/>
                    </a:lnTo>
                    <a:lnTo>
                      <a:pt x="136" y="176"/>
                    </a:lnTo>
                    <a:lnTo>
                      <a:pt x="80" y="136"/>
                    </a:lnTo>
                    <a:cubicBezTo>
                      <a:pt x="79" y="136"/>
                      <a:pt x="79" y="136"/>
                      <a:pt x="79" y="135"/>
                    </a:cubicBezTo>
                    <a:lnTo>
                      <a:pt x="60" y="117"/>
                    </a:lnTo>
                    <a:cubicBezTo>
                      <a:pt x="59" y="116"/>
                      <a:pt x="59" y="116"/>
                      <a:pt x="59" y="115"/>
                    </a:cubicBezTo>
                    <a:lnTo>
                      <a:pt x="37" y="81"/>
                    </a:lnTo>
                    <a:lnTo>
                      <a:pt x="38" y="83"/>
                    </a:lnTo>
                    <a:lnTo>
                      <a:pt x="30" y="75"/>
                    </a:lnTo>
                    <a:lnTo>
                      <a:pt x="41" y="63"/>
                    </a:lnTo>
                    <a:lnTo>
                      <a:pt x="49" y="71"/>
                    </a:lnTo>
                    <a:cubicBezTo>
                      <a:pt x="50" y="72"/>
                      <a:pt x="50" y="72"/>
                      <a:pt x="50" y="73"/>
                    </a:cubicBezTo>
                    <a:lnTo>
                      <a:pt x="72" y="107"/>
                    </a:lnTo>
                    <a:lnTo>
                      <a:pt x="71" y="105"/>
                    </a:lnTo>
                    <a:lnTo>
                      <a:pt x="90" y="124"/>
                    </a:lnTo>
                    <a:lnTo>
                      <a:pt x="89" y="123"/>
                    </a:lnTo>
                    <a:lnTo>
                      <a:pt x="146" y="163"/>
                    </a:lnTo>
                    <a:cubicBezTo>
                      <a:pt x="147" y="163"/>
                      <a:pt x="148" y="164"/>
                      <a:pt x="148" y="165"/>
                    </a:cubicBezTo>
                    <a:lnTo>
                      <a:pt x="162" y="192"/>
                    </a:lnTo>
                    <a:lnTo>
                      <a:pt x="161" y="190"/>
                    </a:lnTo>
                    <a:lnTo>
                      <a:pt x="204" y="240"/>
                    </a:lnTo>
                    <a:cubicBezTo>
                      <a:pt x="204" y="241"/>
                      <a:pt x="205" y="242"/>
                      <a:pt x="205" y="242"/>
                    </a:cubicBezTo>
                    <a:lnTo>
                      <a:pt x="222" y="282"/>
                    </a:lnTo>
                    <a:lnTo>
                      <a:pt x="219" y="279"/>
                    </a:lnTo>
                    <a:lnTo>
                      <a:pt x="265" y="316"/>
                    </a:lnTo>
                    <a:cubicBezTo>
                      <a:pt x="267" y="317"/>
                      <a:pt x="268" y="319"/>
                      <a:pt x="268" y="321"/>
                    </a:cubicBezTo>
                    <a:lnTo>
                      <a:pt x="271" y="339"/>
                    </a:lnTo>
                    <a:lnTo>
                      <a:pt x="269" y="335"/>
                    </a:lnTo>
                    <a:lnTo>
                      <a:pt x="291" y="361"/>
                    </a:lnTo>
                    <a:cubicBezTo>
                      <a:pt x="291" y="362"/>
                      <a:pt x="291" y="363"/>
                      <a:pt x="292" y="363"/>
                    </a:cubicBezTo>
                    <a:lnTo>
                      <a:pt x="305" y="392"/>
                    </a:lnTo>
                    <a:lnTo>
                      <a:pt x="303" y="390"/>
                    </a:lnTo>
                    <a:lnTo>
                      <a:pt x="336" y="418"/>
                    </a:lnTo>
                    <a:lnTo>
                      <a:pt x="323" y="427"/>
                    </a:lnTo>
                    <a:lnTo>
                      <a:pt x="309" y="390"/>
                    </a:lnTo>
                    <a:cubicBezTo>
                      <a:pt x="308" y="387"/>
                      <a:pt x="309" y="383"/>
                      <a:pt x="313" y="381"/>
                    </a:cubicBezTo>
                    <a:lnTo>
                      <a:pt x="321" y="376"/>
                    </a:lnTo>
                    <a:cubicBezTo>
                      <a:pt x="323" y="374"/>
                      <a:pt x="327" y="374"/>
                      <a:pt x="329" y="376"/>
                    </a:cubicBezTo>
                    <a:lnTo>
                      <a:pt x="338" y="381"/>
                    </a:lnTo>
                    <a:lnTo>
                      <a:pt x="334" y="380"/>
                    </a:lnTo>
                    <a:lnTo>
                      <a:pt x="358" y="382"/>
                    </a:lnTo>
                    <a:cubicBezTo>
                      <a:pt x="361" y="383"/>
                      <a:pt x="363" y="384"/>
                      <a:pt x="364" y="386"/>
                    </a:cubicBezTo>
                    <a:lnTo>
                      <a:pt x="383" y="415"/>
                    </a:lnTo>
                    <a:lnTo>
                      <a:pt x="369" y="421"/>
                    </a:lnTo>
                    <a:lnTo>
                      <a:pt x="363" y="400"/>
                    </a:lnTo>
                    <a:lnTo>
                      <a:pt x="365" y="403"/>
                    </a:lnTo>
                    <a:lnTo>
                      <a:pt x="346" y="382"/>
                    </a:lnTo>
                    <a:lnTo>
                      <a:pt x="356" y="384"/>
                    </a:lnTo>
                    <a:lnTo>
                      <a:pt x="348" y="389"/>
                    </a:lnTo>
                    <a:cubicBezTo>
                      <a:pt x="345" y="391"/>
                      <a:pt x="341" y="391"/>
                      <a:pt x="339" y="388"/>
                    </a:cubicBezTo>
                    <a:lnTo>
                      <a:pt x="312" y="365"/>
                    </a:lnTo>
                    <a:lnTo>
                      <a:pt x="274" y="336"/>
                    </a:lnTo>
                    <a:cubicBezTo>
                      <a:pt x="273" y="335"/>
                      <a:pt x="272" y="334"/>
                      <a:pt x="272" y="333"/>
                    </a:cubicBezTo>
                    <a:lnTo>
                      <a:pt x="239" y="270"/>
                    </a:lnTo>
                    <a:cubicBezTo>
                      <a:pt x="237" y="266"/>
                      <a:pt x="239" y="262"/>
                      <a:pt x="243" y="259"/>
                    </a:cubicBezTo>
                    <a:lnTo>
                      <a:pt x="262" y="249"/>
                    </a:lnTo>
                    <a:lnTo>
                      <a:pt x="263" y="264"/>
                    </a:lnTo>
                    <a:lnTo>
                      <a:pt x="244" y="258"/>
                    </a:lnTo>
                    <a:cubicBezTo>
                      <a:pt x="240" y="257"/>
                      <a:pt x="238" y="253"/>
                      <a:pt x="239" y="249"/>
                    </a:cubicBezTo>
                    <a:cubicBezTo>
                      <a:pt x="240" y="244"/>
                      <a:pt x="244" y="242"/>
                      <a:pt x="248" y="243"/>
                    </a:cubicBezTo>
                    <a:lnTo>
                      <a:pt x="281" y="251"/>
                    </a:lnTo>
                    <a:cubicBezTo>
                      <a:pt x="282" y="251"/>
                      <a:pt x="282" y="251"/>
                      <a:pt x="283" y="252"/>
                    </a:cubicBezTo>
                    <a:lnTo>
                      <a:pt x="340" y="283"/>
                    </a:lnTo>
                    <a:lnTo>
                      <a:pt x="331" y="296"/>
                    </a:lnTo>
                    <a:lnTo>
                      <a:pt x="228" y="212"/>
                    </a:lnTo>
                    <a:lnTo>
                      <a:pt x="176" y="167"/>
                    </a:lnTo>
                    <a:lnTo>
                      <a:pt x="179" y="169"/>
                    </a:lnTo>
                    <a:lnTo>
                      <a:pt x="171" y="166"/>
                    </a:lnTo>
                    <a:cubicBezTo>
                      <a:pt x="169" y="166"/>
                      <a:pt x="168" y="165"/>
                      <a:pt x="167" y="163"/>
                    </a:cubicBezTo>
                    <a:lnTo>
                      <a:pt x="162" y="155"/>
                    </a:lnTo>
                    <a:lnTo>
                      <a:pt x="163" y="156"/>
                    </a:lnTo>
                    <a:lnTo>
                      <a:pt x="154" y="148"/>
                    </a:lnTo>
                    <a:lnTo>
                      <a:pt x="168" y="143"/>
                    </a:lnTo>
                    <a:lnTo>
                      <a:pt x="168" y="151"/>
                    </a:lnTo>
                    <a:cubicBezTo>
                      <a:pt x="168" y="154"/>
                      <a:pt x="165" y="158"/>
                      <a:pt x="162" y="159"/>
                    </a:cubicBezTo>
                    <a:cubicBezTo>
                      <a:pt x="158" y="159"/>
                      <a:pt x="154" y="157"/>
                      <a:pt x="153" y="154"/>
                    </a:cubicBezTo>
                    <a:lnTo>
                      <a:pt x="147" y="141"/>
                    </a:lnTo>
                    <a:lnTo>
                      <a:pt x="150" y="144"/>
                    </a:lnTo>
                    <a:lnTo>
                      <a:pt x="134" y="134"/>
                    </a:lnTo>
                    <a:cubicBezTo>
                      <a:pt x="134" y="133"/>
                      <a:pt x="133" y="133"/>
                      <a:pt x="133" y="133"/>
                    </a:cubicBezTo>
                    <a:lnTo>
                      <a:pt x="114" y="114"/>
                    </a:lnTo>
                    <a:cubicBezTo>
                      <a:pt x="113" y="114"/>
                      <a:pt x="113" y="113"/>
                      <a:pt x="112" y="112"/>
                    </a:cubicBezTo>
                    <a:lnTo>
                      <a:pt x="107" y="102"/>
                    </a:lnTo>
                    <a:cubicBezTo>
                      <a:pt x="105" y="98"/>
                      <a:pt x="106" y="94"/>
                      <a:pt x="109" y="92"/>
                    </a:cubicBezTo>
                    <a:cubicBezTo>
                      <a:pt x="112" y="89"/>
                      <a:pt x="117" y="90"/>
                      <a:pt x="120" y="92"/>
                    </a:cubicBezTo>
                    <a:lnTo>
                      <a:pt x="130" y="103"/>
                    </a:lnTo>
                    <a:lnTo>
                      <a:pt x="117" y="109"/>
                    </a:lnTo>
                    <a:lnTo>
                      <a:pt x="117" y="103"/>
                    </a:lnTo>
                    <a:lnTo>
                      <a:pt x="119" y="109"/>
                    </a:lnTo>
                    <a:lnTo>
                      <a:pt x="103" y="93"/>
                    </a:lnTo>
                    <a:lnTo>
                      <a:pt x="76" y="67"/>
                    </a:lnTo>
                    <a:lnTo>
                      <a:pt x="77" y="68"/>
                    </a:lnTo>
                    <a:lnTo>
                      <a:pt x="42" y="47"/>
                    </a:lnTo>
                    <a:cubicBezTo>
                      <a:pt x="41" y="46"/>
                      <a:pt x="40" y="45"/>
                      <a:pt x="39" y="44"/>
                    </a:cubicBezTo>
                    <a:lnTo>
                      <a:pt x="31" y="28"/>
                    </a:lnTo>
                    <a:lnTo>
                      <a:pt x="34" y="31"/>
                    </a:lnTo>
                    <a:lnTo>
                      <a:pt x="10" y="15"/>
                    </a:lnTo>
                    <a:lnTo>
                      <a:pt x="22" y="6"/>
                    </a:lnTo>
                    <a:lnTo>
                      <a:pt x="24" y="17"/>
                    </a:lnTo>
                    <a:cubicBezTo>
                      <a:pt x="25" y="19"/>
                      <a:pt x="24" y="22"/>
                      <a:pt x="23" y="24"/>
                    </a:cubicBezTo>
                    <a:cubicBezTo>
                      <a:pt x="21" y="26"/>
                      <a:pt x="19" y="27"/>
                      <a:pt x="17" y="27"/>
                    </a:cubicBezTo>
                    <a:lnTo>
                      <a:pt x="8" y="27"/>
                    </a:lnTo>
                    <a:lnTo>
                      <a:pt x="13" y="12"/>
                    </a:lnTo>
                    <a:lnTo>
                      <a:pt x="40" y="28"/>
                    </a:lnTo>
                    <a:cubicBezTo>
                      <a:pt x="41" y="29"/>
                      <a:pt x="42" y="30"/>
                      <a:pt x="43" y="31"/>
                    </a:cubicBezTo>
                    <a:lnTo>
                      <a:pt x="48" y="42"/>
                    </a:lnTo>
                    <a:lnTo>
                      <a:pt x="33" y="45"/>
                    </a:lnTo>
                    <a:lnTo>
                      <a:pt x="33" y="37"/>
                    </a:lnTo>
                    <a:cubicBezTo>
                      <a:pt x="33" y="34"/>
                      <a:pt x="35" y="31"/>
                      <a:pt x="38" y="30"/>
                    </a:cubicBezTo>
                    <a:cubicBezTo>
                      <a:pt x="41" y="29"/>
                      <a:pt x="44" y="29"/>
                      <a:pt x="47" y="32"/>
                    </a:cubicBezTo>
                    <a:lnTo>
                      <a:pt x="55" y="40"/>
                    </a:lnTo>
                    <a:cubicBezTo>
                      <a:pt x="57" y="42"/>
                      <a:pt x="58" y="45"/>
                      <a:pt x="56" y="48"/>
                    </a:cubicBezTo>
                    <a:cubicBezTo>
                      <a:pt x="55" y="51"/>
                      <a:pt x="52" y="53"/>
                      <a:pt x="49" y="53"/>
                    </a:cubicBezTo>
                    <a:lnTo>
                      <a:pt x="38" y="53"/>
                    </a:lnTo>
                    <a:lnTo>
                      <a:pt x="42" y="38"/>
                    </a:lnTo>
                    <a:lnTo>
                      <a:pt x="56" y="46"/>
                    </a:lnTo>
                    <a:cubicBezTo>
                      <a:pt x="59" y="48"/>
                      <a:pt x="61" y="53"/>
                      <a:pt x="59" y="57"/>
                    </a:cubicBezTo>
                    <a:lnTo>
                      <a:pt x="56" y="62"/>
                    </a:lnTo>
                    <a:cubicBezTo>
                      <a:pt x="55" y="65"/>
                      <a:pt x="52" y="67"/>
                      <a:pt x="49" y="67"/>
                    </a:cubicBezTo>
                    <a:lnTo>
                      <a:pt x="44" y="67"/>
                    </a:lnTo>
                    <a:cubicBezTo>
                      <a:pt x="42" y="67"/>
                      <a:pt x="41" y="66"/>
                      <a:pt x="39" y="65"/>
                    </a:cubicBezTo>
                    <a:lnTo>
                      <a:pt x="31" y="60"/>
                    </a:lnTo>
                    <a:lnTo>
                      <a:pt x="39" y="60"/>
                    </a:lnTo>
                    <a:lnTo>
                      <a:pt x="28" y="66"/>
                    </a:lnTo>
                    <a:lnTo>
                      <a:pt x="30" y="53"/>
                    </a:lnTo>
                    <a:lnTo>
                      <a:pt x="41" y="63"/>
                    </a:lnTo>
                    <a:lnTo>
                      <a:pt x="30" y="75"/>
                    </a:lnTo>
                    <a:close/>
                  </a:path>
                </a:pathLst>
              </a:custGeom>
              <a:solidFill>
                <a:srgbClr val="6E6E6E"/>
              </a:solidFill>
              <a:ln w="0" cap="flat">
                <a:solidFill>
                  <a:srgbClr val="6E6E6E"/>
                </a:solidFill>
                <a:prstDash val="solid"/>
                <a:round/>
                <a:headEnd/>
                <a:tailEnd/>
              </a:ln>
            </p:spPr>
            <p:txBody>
              <a:bodyPr/>
              <a:lstStyle/>
              <a:p>
                <a:endParaRPr lang="en-US"/>
              </a:p>
            </p:txBody>
          </p:sp>
          <p:sp>
            <p:nvSpPr>
              <p:cNvPr id="99359" name="Freeform 63"/>
              <p:cNvSpPr>
                <a:spLocks/>
              </p:cNvSpPr>
              <p:nvPr/>
            </p:nvSpPr>
            <p:spPr bwMode="auto">
              <a:xfrm>
                <a:off x="4843" y="943"/>
                <a:ext cx="4" cy="4"/>
              </a:xfrm>
              <a:custGeom>
                <a:avLst/>
                <a:gdLst>
                  <a:gd name="T0" fmla="*/ 4 w 4"/>
                  <a:gd name="T1" fmla="*/ 4 h 4"/>
                  <a:gd name="T2" fmla="*/ 0 w 4"/>
                  <a:gd name="T3" fmla="*/ 2 h 4"/>
                  <a:gd name="T4" fmla="*/ 2 w 4"/>
                  <a:gd name="T5" fmla="*/ 0 h 4"/>
                  <a:gd name="T6" fmla="*/ 4 w 4"/>
                  <a:gd name="T7" fmla="*/ 4 h 4"/>
                  <a:gd name="T8" fmla="*/ 0 60000 65536"/>
                  <a:gd name="T9" fmla="*/ 0 60000 65536"/>
                  <a:gd name="T10" fmla="*/ 0 60000 65536"/>
                  <a:gd name="T11" fmla="*/ 0 60000 65536"/>
                  <a:gd name="T12" fmla="*/ 0 w 4"/>
                  <a:gd name="T13" fmla="*/ 0 h 4"/>
                  <a:gd name="T14" fmla="*/ 4 w 4"/>
                  <a:gd name="T15" fmla="*/ 4 h 4"/>
                </a:gdLst>
                <a:ahLst/>
                <a:cxnLst>
                  <a:cxn ang="T8">
                    <a:pos x="T0" y="T1"/>
                  </a:cxn>
                  <a:cxn ang="T9">
                    <a:pos x="T2" y="T3"/>
                  </a:cxn>
                  <a:cxn ang="T10">
                    <a:pos x="T4" y="T5"/>
                  </a:cxn>
                  <a:cxn ang="T11">
                    <a:pos x="T6" y="T7"/>
                  </a:cxn>
                </a:cxnLst>
                <a:rect l="T12" t="T13" r="T14" b="T15"/>
                <a:pathLst>
                  <a:path w="4" h="4">
                    <a:moveTo>
                      <a:pt x="4" y="4"/>
                    </a:moveTo>
                    <a:lnTo>
                      <a:pt x="0" y="2"/>
                    </a:lnTo>
                    <a:lnTo>
                      <a:pt x="2" y="0"/>
                    </a:lnTo>
                    <a:lnTo>
                      <a:pt x="4" y="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99360" name="Freeform 64"/>
              <p:cNvSpPr>
                <a:spLocks/>
              </p:cNvSpPr>
              <p:nvPr/>
            </p:nvSpPr>
            <p:spPr bwMode="auto">
              <a:xfrm>
                <a:off x="4841" y="941"/>
                <a:ext cx="8" cy="8"/>
              </a:xfrm>
              <a:custGeom>
                <a:avLst/>
                <a:gdLst>
                  <a:gd name="T0" fmla="*/ 20 w 31"/>
                  <a:gd name="T1" fmla="*/ 31 h 31"/>
                  <a:gd name="T2" fmla="*/ 4 w 31"/>
                  <a:gd name="T3" fmla="*/ 22 h 31"/>
                  <a:gd name="T4" fmla="*/ 1 w 31"/>
                  <a:gd name="T5" fmla="*/ 16 h 31"/>
                  <a:gd name="T6" fmla="*/ 3 w 31"/>
                  <a:gd name="T7" fmla="*/ 9 h 31"/>
                  <a:gd name="T8" fmla="*/ 9 w 31"/>
                  <a:gd name="T9" fmla="*/ 3 h 31"/>
                  <a:gd name="T10" fmla="*/ 16 w 31"/>
                  <a:gd name="T11" fmla="*/ 1 h 31"/>
                  <a:gd name="T12" fmla="*/ 22 w 31"/>
                  <a:gd name="T13" fmla="*/ 4 h 31"/>
                  <a:gd name="T14" fmla="*/ 31 w 31"/>
                  <a:gd name="T15" fmla="*/ 20 h 31"/>
                  <a:gd name="T16" fmla="*/ 18 w 31"/>
                  <a:gd name="T17" fmla="*/ 29 h 31"/>
                  <a:gd name="T18" fmla="*/ 8 w 31"/>
                  <a:gd name="T19" fmla="*/ 13 h 31"/>
                  <a:gd name="T20" fmla="*/ 21 w 31"/>
                  <a:gd name="T21" fmla="*/ 14 h 31"/>
                  <a:gd name="T22" fmla="*/ 14 w 31"/>
                  <a:gd name="T23" fmla="*/ 21 h 31"/>
                  <a:gd name="T24" fmla="*/ 13 w 31"/>
                  <a:gd name="T25" fmla="*/ 8 h 31"/>
                  <a:gd name="T26" fmla="*/ 29 w 31"/>
                  <a:gd name="T27" fmla="*/ 18 h 31"/>
                  <a:gd name="T28" fmla="*/ 20 w 31"/>
                  <a:gd name="T29" fmla="*/ 31 h 3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1"/>
                  <a:gd name="T46" fmla="*/ 0 h 31"/>
                  <a:gd name="T47" fmla="*/ 31 w 31"/>
                  <a:gd name="T48" fmla="*/ 31 h 3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1" h="31">
                    <a:moveTo>
                      <a:pt x="20" y="31"/>
                    </a:moveTo>
                    <a:lnTo>
                      <a:pt x="4" y="22"/>
                    </a:lnTo>
                    <a:cubicBezTo>
                      <a:pt x="2" y="20"/>
                      <a:pt x="1" y="18"/>
                      <a:pt x="1" y="16"/>
                    </a:cubicBezTo>
                    <a:cubicBezTo>
                      <a:pt x="0" y="13"/>
                      <a:pt x="1" y="11"/>
                      <a:pt x="3" y="9"/>
                    </a:cubicBezTo>
                    <a:lnTo>
                      <a:pt x="9" y="3"/>
                    </a:lnTo>
                    <a:cubicBezTo>
                      <a:pt x="11" y="1"/>
                      <a:pt x="13" y="0"/>
                      <a:pt x="16" y="1"/>
                    </a:cubicBezTo>
                    <a:cubicBezTo>
                      <a:pt x="18" y="1"/>
                      <a:pt x="20" y="2"/>
                      <a:pt x="22" y="4"/>
                    </a:cubicBezTo>
                    <a:lnTo>
                      <a:pt x="31" y="20"/>
                    </a:lnTo>
                    <a:lnTo>
                      <a:pt x="18" y="29"/>
                    </a:lnTo>
                    <a:lnTo>
                      <a:pt x="8" y="13"/>
                    </a:lnTo>
                    <a:lnTo>
                      <a:pt x="21" y="14"/>
                    </a:lnTo>
                    <a:lnTo>
                      <a:pt x="14" y="21"/>
                    </a:lnTo>
                    <a:lnTo>
                      <a:pt x="13" y="8"/>
                    </a:lnTo>
                    <a:lnTo>
                      <a:pt x="29" y="18"/>
                    </a:lnTo>
                    <a:lnTo>
                      <a:pt x="20" y="31"/>
                    </a:lnTo>
                    <a:close/>
                  </a:path>
                </a:pathLst>
              </a:custGeom>
              <a:solidFill>
                <a:srgbClr val="6E6E6E"/>
              </a:solidFill>
              <a:ln w="0" cap="flat">
                <a:solidFill>
                  <a:srgbClr val="6E6E6E"/>
                </a:solidFill>
                <a:prstDash val="solid"/>
                <a:round/>
                <a:headEnd/>
                <a:tailEnd/>
              </a:ln>
            </p:spPr>
            <p:txBody>
              <a:bodyPr/>
              <a:lstStyle/>
              <a:p>
                <a:endParaRPr lang="en-US"/>
              </a:p>
            </p:txBody>
          </p:sp>
          <p:sp>
            <p:nvSpPr>
              <p:cNvPr id="99361" name="Freeform 65"/>
              <p:cNvSpPr>
                <a:spLocks/>
              </p:cNvSpPr>
              <p:nvPr/>
            </p:nvSpPr>
            <p:spPr bwMode="auto">
              <a:xfrm>
                <a:off x="3976" y="616"/>
                <a:ext cx="44" cy="12"/>
              </a:xfrm>
              <a:custGeom>
                <a:avLst/>
                <a:gdLst>
                  <a:gd name="T0" fmla="*/ 27 w 44"/>
                  <a:gd name="T1" fmla="*/ 10 h 12"/>
                  <a:gd name="T2" fmla="*/ 20 w 44"/>
                  <a:gd name="T3" fmla="*/ 12 h 12"/>
                  <a:gd name="T4" fmla="*/ 7 w 44"/>
                  <a:gd name="T5" fmla="*/ 10 h 12"/>
                  <a:gd name="T6" fmla="*/ 12 w 44"/>
                  <a:gd name="T7" fmla="*/ 10 h 12"/>
                  <a:gd name="T8" fmla="*/ 6 w 44"/>
                  <a:gd name="T9" fmla="*/ 9 h 12"/>
                  <a:gd name="T10" fmla="*/ 14 w 44"/>
                  <a:gd name="T11" fmla="*/ 9 h 12"/>
                  <a:gd name="T12" fmla="*/ 0 w 44"/>
                  <a:gd name="T13" fmla="*/ 9 h 12"/>
                  <a:gd name="T14" fmla="*/ 8 w 44"/>
                  <a:gd name="T15" fmla="*/ 8 h 12"/>
                  <a:gd name="T16" fmla="*/ 2 w 44"/>
                  <a:gd name="T17" fmla="*/ 7 h 12"/>
                  <a:gd name="T18" fmla="*/ 8 w 44"/>
                  <a:gd name="T19" fmla="*/ 7 h 12"/>
                  <a:gd name="T20" fmla="*/ 9 w 44"/>
                  <a:gd name="T21" fmla="*/ 4 h 12"/>
                  <a:gd name="T22" fmla="*/ 4 w 44"/>
                  <a:gd name="T23" fmla="*/ 5 h 12"/>
                  <a:gd name="T24" fmla="*/ 5 w 44"/>
                  <a:gd name="T25" fmla="*/ 2 h 12"/>
                  <a:gd name="T26" fmla="*/ 20 w 44"/>
                  <a:gd name="T27" fmla="*/ 0 h 12"/>
                  <a:gd name="T28" fmla="*/ 43 w 44"/>
                  <a:gd name="T29" fmla="*/ 5 h 12"/>
                  <a:gd name="T30" fmla="*/ 37 w 44"/>
                  <a:gd name="T31" fmla="*/ 5 h 12"/>
                  <a:gd name="T32" fmla="*/ 38 w 44"/>
                  <a:gd name="T33" fmla="*/ 7 h 12"/>
                  <a:gd name="T34" fmla="*/ 44 w 44"/>
                  <a:gd name="T35" fmla="*/ 9 h 12"/>
                  <a:gd name="T36" fmla="*/ 40 w 44"/>
                  <a:gd name="T37" fmla="*/ 9 h 12"/>
                  <a:gd name="T38" fmla="*/ 27 w 44"/>
                  <a:gd name="T39" fmla="*/ 10 h 1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4"/>
                  <a:gd name="T61" fmla="*/ 0 h 12"/>
                  <a:gd name="T62" fmla="*/ 44 w 44"/>
                  <a:gd name="T63" fmla="*/ 12 h 1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4" h="12">
                    <a:moveTo>
                      <a:pt x="27" y="10"/>
                    </a:moveTo>
                    <a:lnTo>
                      <a:pt x="20" y="12"/>
                    </a:lnTo>
                    <a:lnTo>
                      <a:pt x="7" y="10"/>
                    </a:lnTo>
                    <a:lnTo>
                      <a:pt x="12" y="10"/>
                    </a:lnTo>
                    <a:lnTo>
                      <a:pt x="6" y="9"/>
                    </a:lnTo>
                    <a:lnTo>
                      <a:pt x="14" y="9"/>
                    </a:lnTo>
                    <a:lnTo>
                      <a:pt x="0" y="9"/>
                    </a:lnTo>
                    <a:lnTo>
                      <a:pt x="8" y="8"/>
                    </a:lnTo>
                    <a:lnTo>
                      <a:pt x="2" y="7"/>
                    </a:lnTo>
                    <a:lnTo>
                      <a:pt x="8" y="7"/>
                    </a:lnTo>
                    <a:lnTo>
                      <a:pt x="9" y="4"/>
                    </a:lnTo>
                    <a:lnTo>
                      <a:pt x="4" y="5"/>
                    </a:lnTo>
                    <a:lnTo>
                      <a:pt x="5" y="2"/>
                    </a:lnTo>
                    <a:lnTo>
                      <a:pt x="20" y="0"/>
                    </a:lnTo>
                    <a:lnTo>
                      <a:pt x="43" y="5"/>
                    </a:lnTo>
                    <a:lnTo>
                      <a:pt x="37" y="5"/>
                    </a:lnTo>
                    <a:lnTo>
                      <a:pt x="38" y="7"/>
                    </a:lnTo>
                    <a:lnTo>
                      <a:pt x="44" y="9"/>
                    </a:lnTo>
                    <a:lnTo>
                      <a:pt x="40" y="9"/>
                    </a:lnTo>
                    <a:lnTo>
                      <a:pt x="27" y="10"/>
                    </a:lnTo>
                    <a:close/>
                  </a:path>
                </a:pathLst>
              </a:custGeom>
              <a:solidFill>
                <a:srgbClr val="7030A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99362" name="Freeform 66"/>
              <p:cNvSpPr>
                <a:spLocks/>
              </p:cNvSpPr>
              <p:nvPr/>
            </p:nvSpPr>
            <p:spPr bwMode="auto">
              <a:xfrm>
                <a:off x="3974" y="614"/>
                <a:ext cx="48" cy="16"/>
              </a:xfrm>
              <a:custGeom>
                <a:avLst/>
                <a:gdLst>
                  <a:gd name="T0" fmla="*/ 91 w 193"/>
                  <a:gd name="T1" fmla="*/ 64 h 65"/>
                  <a:gd name="T2" fmla="*/ 33 w 193"/>
                  <a:gd name="T3" fmla="*/ 58 h 65"/>
                  <a:gd name="T4" fmla="*/ 34 w 193"/>
                  <a:gd name="T5" fmla="*/ 42 h 65"/>
                  <a:gd name="T6" fmla="*/ 54 w 193"/>
                  <a:gd name="T7" fmla="*/ 58 h 65"/>
                  <a:gd name="T8" fmla="*/ 23 w 193"/>
                  <a:gd name="T9" fmla="*/ 43 h 65"/>
                  <a:gd name="T10" fmla="*/ 62 w 193"/>
                  <a:gd name="T11" fmla="*/ 36 h 65"/>
                  <a:gd name="T12" fmla="*/ 72 w 193"/>
                  <a:gd name="T13" fmla="*/ 52 h 65"/>
                  <a:gd name="T14" fmla="*/ 0 w 193"/>
                  <a:gd name="T15" fmla="*/ 44 h 65"/>
                  <a:gd name="T16" fmla="*/ 38 w 193"/>
                  <a:gd name="T17" fmla="*/ 33 h 65"/>
                  <a:gd name="T18" fmla="*/ 16 w 193"/>
                  <a:gd name="T19" fmla="*/ 45 h 65"/>
                  <a:gd name="T20" fmla="*/ 17 w 193"/>
                  <a:gd name="T21" fmla="*/ 29 h 65"/>
                  <a:gd name="T22" fmla="*/ 31 w 193"/>
                  <a:gd name="T23" fmla="*/ 36 h 65"/>
                  <a:gd name="T24" fmla="*/ 43 w 193"/>
                  <a:gd name="T25" fmla="*/ 32 h 65"/>
                  <a:gd name="T26" fmla="*/ 16 w 193"/>
                  <a:gd name="T27" fmla="*/ 32 h 65"/>
                  <a:gd name="T28" fmla="*/ 21 w 193"/>
                  <a:gd name="T29" fmla="*/ 14 h 65"/>
                  <a:gd name="T30" fmla="*/ 88 w 193"/>
                  <a:gd name="T31" fmla="*/ 1 h 65"/>
                  <a:gd name="T32" fmla="*/ 183 w 193"/>
                  <a:gd name="T33" fmla="*/ 20 h 65"/>
                  <a:gd name="T34" fmla="*/ 183 w 193"/>
                  <a:gd name="T35" fmla="*/ 36 h 65"/>
                  <a:gd name="T36" fmla="*/ 167 w 193"/>
                  <a:gd name="T37" fmla="*/ 28 h 65"/>
                  <a:gd name="T38" fmla="*/ 164 w 193"/>
                  <a:gd name="T39" fmla="*/ 30 h 65"/>
                  <a:gd name="T40" fmla="*/ 192 w 193"/>
                  <a:gd name="T41" fmla="*/ 44 h 65"/>
                  <a:gd name="T42" fmla="*/ 172 w 193"/>
                  <a:gd name="T43" fmla="*/ 55 h 65"/>
                  <a:gd name="T44" fmla="*/ 118 w 193"/>
                  <a:gd name="T45" fmla="*/ 58 h 65"/>
                  <a:gd name="T46" fmla="*/ 170 w 193"/>
                  <a:gd name="T47" fmla="*/ 39 h 65"/>
                  <a:gd name="T48" fmla="*/ 183 w 193"/>
                  <a:gd name="T49" fmla="*/ 36 h 65"/>
                  <a:gd name="T50" fmla="*/ 160 w 193"/>
                  <a:gd name="T51" fmla="*/ 45 h 65"/>
                  <a:gd name="T52" fmla="*/ 152 w 193"/>
                  <a:gd name="T53" fmla="*/ 34 h 65"/>
                  <a:gd name="T54" fmla="*/ 158 w 193"/>
                  <a:gd name="T55" fmla="*/ 23 h 65"/>
                  <a:gd name="T56" fmla="*/ 180 w 193"/>
                  <a:gd name="T57" fmla="*/ 36 h 65"/>
                  <a:gd name="T58" fmla="*/ 91 w 193"/>
                  <a:gd name="T59" fmla="*/ 16 h 65"/>
                  <a:gd name="T60" fmla="*/ 35 w 193"/>
                  <a:gd name="T61" fmla="*/ 22 h 65"/>
                  <a:gd name="T62" fmla="*/ 21 w 193"/>
                  <a:gd name="T63" fmla="*/ 20 h 65"/>
                  <a:gd name="T64" fmla="*/ 48 w 193"/>
                  <a:gd name="T65" fmla="*/ 19 h 65"/>
                  <a:gd name="T66" fmla="*/ 47 w 193"/>
                  <a:gd name="T67" fmla="*/ 39 h 65"/>
                  <a:gd name="T68" fmla="*/ 17 w 193"/>
                  <a:gd name="T69" fmla="*/ 45 h 65"/>
                  <a:gd name="T70" fmla="*/ 40 w 193"/>
                  <a:gd name="T71" fmla="*/ 33 h 65"/>
                  <a:gd name="T72" fmla="*/ 40 w 193"/>
                  <a:gd name="T73" fmla="*/ 48 h 65"/>
                  <a:gd name="T74" fmla="*/ 8 w 193"/>
                  <a:gd name="T75" fmla="*/ 36 h 65"/>
                  <a:gd name="T76" fmla="*/ 62 w 193"/>
                  <a:gd name="T77" fmla="*/ 52 h 65"/>
                  <a:gd name="T78" fmla="*/ 33 w 193"/>
                  <a:gd name="T79" fmla="*/ 36 h 65"/>
                  <a:gd name="T80" fmla="*/ 64 w 193"/>
                  <a:gd name="T81" fmla="*/ 51 h 65"/>
                  <a:gd name="T82" fmla="*/ 34 w 193"/>
                  <a:gd name="T83" fmla="*/ 58 h 65"/>
                  <a:gd name="T84" fmla="*/ 90 w 193"/>
                  <a:gd name="T85" fmla="*/ 49 h 65"/>
                  <a:gd name="T86" fmla="*/ 116 w 193"/>
                  <a:gd name="T87" fmla="*/ 42 h 6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93"/>
                  <a:gd name="T133" fmla="*/ 0 h 65"/>
                  <a:gd name="T134" fmla="*/ 193 w 193"/>
                  <a:gd name="T135" fmla="*/ 65 h 6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93" h="65">
                    <a:moveTo>
                      <a:pt x="119" y="58"/>
                    </a:moveTo>
                    <a:lnTo>
                      <a:pt x="91" y="64"/>
                    </a:lnTo>
                    <a:cubicBezTo>
                      <a:pt x="90" y="64"/>
                      <a:pt x="89" y="65"/>
                      <a:pt x="89" y="64"/>
                    </a:cubicBezTo>
                    <a:lnTo>
                      <a:pt x="33" y="58"/>
                    </a:lnTo>
                    <a:cubicBezTo>
                      <a:pt x="28" y="58"/>
                      <a:pt x="25" y="54"/>
                      <a:pt x="26" y="50"/>
                    </a:cubicBezTo>
                    <a:cubicBezTo>
                      <a:pt x="26" y="45"/>
                      <a:pt x="29" y="42"/>
                      <a:pt x="34" y="42"/>
                    </a:cubicBezTo>
                    <a:lnTo>
                      <a:pt x="56" y="42"/>
                    </a:lnTo>
                    <a:lnTo>
                      <a:pt x="54" y="58"/>
                    </a:lnTo>
                    <a:lnTo>
                      <a:pt x="29" y="51"/>
                    </a:lnTo>
                    <a:cubicBezTo>
                      <a:pt x="25" y="50"/>
                      <a:pt x="22" y="47"/>
                      <a:pt x="23" y="43"/>
                    </a:cubicBezTo>
                    <a:cubicBezTo>
                      <a:pt x="23" y="39"/>
                      <a:pt x="27" y="36"/>
                      <a:pt x="31" y="36"/>
                    </a:cubicBezTo>
                    <a:lnTo>
                      <a:pt x="62" y="36"/>
                    </a:lnTo>
                    <a:lnTo>
                      <a:pt x="72" y="36"/>
                    </a:lnTo>
                    <a:lnTo>
                      <a:pt x="72" y="52"/>
                    </a:lnTo>
                    <a:lnTo>
                      <a:pt x="8" y="52"/>
                    </a:lnTo>
                    <a:cubicBezTo>
                      <a:pt x="4" y="52"/>
                      <a:pt x="1" y="48"/>
                      <a:pt x="0" y="44"/>
                    </a:cubicBezTo>
                    <a:cubicBezTo>
                      <a:pt x="0" y="40"/>
                      <a:pt x="3" y="36"/>
                      <a:pt x="8" y="36"/>
                    </a:cubicBezTo>
                    <a:lnTo>
                      <a:pt x="38" y="33"/>
                    </a:lnTo>
                    <a:lnTo>
                      <a:pt x="38" y="48"/>
                    </a:lnTo>
                    <a:lnTo>
                      <a:pt x="16" y="45"/>
                    </a:lnTo>
                    <a:cubicBezTo>
                      <a:pt x="12" y="45"/>
                      <a:pt x="9" y="41"/>
                      <a:pt x="9" y="37"/>
                    </a:cubicBezTo>
                    <a:cubicBezTo>
                      <a:pt x="9" y="33"/>
                      <a:pt x="13" y="29"/>
                      <a:pt x="17" y="29"/>
                    </a:cubicBezTo>
                    <a:lnTo>
                      <a:pt x="39" y="29"/>
                    </a:lnTo>
                    <a:lnTo>
                      <a:pt x="31" y="36"/>
                    </a:lnTo>
                    <a:lnTo>
                      <a:pt x="34" y="23"/>
                    </a:lnTo>
                    <a:lnTo>
                      <a:pt x="43" y="32"/>
                    </a:lnTo>
                    <a:lnTo>
                      <a:pt x="24" y="36"/>
                    </a:lnTo>
                    <a:cubicBezTo>
                      <a:pt x="21" y="36"/>
                      <a:pt x="18" y="35"/>
                      <a:pt x="16" y="32"/>
                    </a:cubicBezTo>
                    <a:cubicBezTo>
                      <a:pt x="14" y="30"/>
                      <a:pt x="14" y="26"/>
                      <a:pt x="16" y="24"/>
                    </a:cubicBezTo>
                    <a:lnTo>
                      <a:pt x="21" y="14"/>
                    </a:lnTo>
                    <a:cubicBezTo>
                      <a:pt x="22" y="12"/>
                      <a:pt x="24" y="11"/>
                      <a:pt x="27" y="10"/>
                    </a:cubicBezTo>
                    <a:lnTo>
                      <a:pt x="88" y="1"/>
                    </a:lnTo>
                    <a:cubicBezTo>
                      <a:pt x="89" y="0"/>
                      <a:pt x="90" y="0"/>
                      <a:pt x="91" y="1"/>
                    </a:cubicBezTo>
                    <a:lnTo>
                      <a:pt x="183" y="20"/>
                    </a:lnTo>
                    <a:cubicBezTo>
                      <a:pt x="187" y="21"/>
                      <a:pt x="190" y="24"/>
                      <a:pt x="190" y="28"/>
                    </a:cubicBezTo>
                    <a:cubicBezTo>
                      <a:pt x="190" y="32"/>
                      <a:pt x="187" y="35"/>
                      <a:pt x="183" y="36"/>
                    </a:cubicBezTo>
                    <a:lnTo>
                      <a:pt x="160" y="39"/>
                    </a:lnTo>
                    <a:lnTo>
                      <a:pt x="167" y="28"/>
                    </a:lnTo>
                    <a:lnTo>
                      <a:pt x="169" y="34"/>
                    </a:lnTo>
                    <a:lnTo>
                      <a:pt x="164" y="30"/>
                    </a:lnTo>
                    <a:lnTo>
                      <a:pt x="187" y="36"/>
                    </a:lnTo>
                    <a:cubicBezTo>
                      <a:pt x="190" y="37"/>
                      <a:pt x="193" y="40"/>
                      <a:pt x="192" y="44"/>
                    </a:cubicBezTo>
                    <a:cubicBezTo>
                      <a:pt x="192" y="48"/>
                      <a:pt x="190" y="51"/>
                      <a:pt x="186" y="51"/>
                    </a:cubicBezTo>
                    <a:lnTo>
                      <a:pt x="172" y="55"/>
                    </a:lnTo>
                    <a:cubicBezTo>
                      <a:pt x="172" y="55"/>
                      <a:pt x="171" y="55"/>
                      <a:pt x="171" y="55"/>
                    </a:cubicBezTo>
                    <a:lnTo>
                      <a:pt x="118" y="58"/>
                    </a:lnTo>
                    <a:lnTo>
                      <a:pt x="117" y="42"/>
                    </a:lnTo>
                    <a:lnTo>
                      <a:pt x="170" y="39"/>
                    </a:lnTo>
                    <a:lnTo>
                      <a:pt x="169" y="39"/>
                    </a:lnTo>
                    <a:lnTo>
                      <a:pt x="183" y="36"/>
                    </a:lnTo>
                    <a:lnTo>
                      <a:pt x="182" y="51"/>
                    </a:lnTo>
                    <a:lnTo>
                      <a:pt x="160" y="45"/>
                    </a:lnTo>
                    <a:cubicBezTo>
                      <a:pt x="158" y="44"/>
                      <a:pt x="156" y="43"/>
                      <a:pt x="155" y="40"/>
                    </a:cubicBezTo>
                    <a:lnTo>
                      <a:pt x="152" y="34"/>
                    </a:lnTo>
                    <a:cubicBezTo>
                      <a:pt x="151" y="32"/>
                      <a:pt x="151" y="29"/>
                      <a:pt x="152" y="27"/>
                    </a:cubicBezTo>
                    <a:cubicBezTo>
                      <a:pt x="154" y="25"/>
                      <a:pt x="156" y="23"/>
                      <a:pt x="158" y="23"/>
                    </a:cubicBezTo>
                    <a:lnTo>
                      <a:pt x="181" y="20"/>
                    </a:lnTo>
                    <a:lnTo>
                      <a:pt x="180" y="36"/>
                    </a:lnTo>
                    <a:lnTo>
                      <a:pt x="88" y="16"/>
                    </a:lnTo>
                    <a:lnTo>
                      <a:pt x="91" y="16"/>
                    </a:lnTo>
                    <a:lnTo>
                      <a:pt x="29" y="26"/>
                    </a:lnTo>
                    <a:lnTo>
                      <a:pt x="35" y="22"/>
                    </a:lnTo>
                    <a:lnTo>
                      <a:pt x="29" y="32"/>
                    </a:lnTo>
                    <a:lnTo>
                      <a:pt x="21" y="20"/>
                    </a:lnTo>
                    <a:lnTo>
                      <a:pt x="41" y="17"/>
                    </a:lnTo>
                    <a:cubicBezTo>
                      <a:pt x="43" y="16"/>
                      <a:pt x="46" y="17"/>
                      <a:pt x="48" y="19"/>
                    </a:cubicBezTo>
                    <a:cubicBezTo>
                      <a:pt x="50" y="21"/>
                      <a:pt x="50" y="24"/>
                      <a:pt x="50" y="26"/>
                    </a:cubicBezTo>
                    <a:lnTo>
                      <a:pt x="47" y="39"/>
                    </a:lnTo>
                    <a:cubicBezTo>
                      <a:pt x="46" y="43"/>
                      <a:pt x="43" y="45"/>
                      <a:pt x="39" y="45"/>
                    </a:cubicBezTo>
                    <a:lnTo>
                      <a:pt x="17" y="45"/>
                    </a:lnTo>
                    <a:lnTo>
                      <a:pt x="18" y="29"/>
                    </a:lnTo>
                    <a:lnTo>
                      <a:pt x="40" y="33"/>
                    </a:lnTo>
                    <a:cubicBezTo>
                      <a:pt x="44" y="33"/>
                      <a:pt x="47" y="37"/>
                      <a:pt x="47" y="41"/>
                    </a:cubicBezTo>
                    <a:cubicBezTo>
                      <a:pt x="47" y="45"/>
                      <a:pt x="44" y="48"/>
                      <a:pt x="40" y="48"/>
                    </a:cubicBezTo>
                    <a:lnTo>
                      <a:pt x="9" y="52"/>
                    </a:lnTo>
                    <a:lnTo>
                      <a:pt x="8" y="36"/>
                    </a:lnTo>
                    <a:lnTo>
                      <a:pt x="62" y="36"/>
                    </a:lnTo>
                    <a:lnTo>
                      <a:pt x="62" y="52"/>
                    </a:lnTo>
                    <a:lnTo>
                      <a:pt x="31" y="52"/>
                    </a:lnTo>
                    <a:lnTo>
                      <a:pt x="33" y="36"/>
                    </a:lnTo>
                    <a:lnTo>
                      <a:pt x="58" y="42"/>
                    </a:lnTo>
                    <a:cubicBezTo>
                      <a:pt x="62" y="43"/>
                      <a:pt x="64" y="47"/>
                      <a:pt x="64" y="51"/>
                    </a:cubicBezTo>
                    <a:cubicBezTo>
                      <a:pt x="63" y="55"/>
                      <a:pt x="60" y="58"/>
                      <a:pt x="56" y="58"/>
                    </a:cubicBezTo>
                    <a:lnTo>
                      <a:pt x="34" y="58"/>
                    </a:lnTo>
                    <a:lnTo>
                      <a:pt x="35" y="42"/>
                    </a:lnTo>
                    <a:lnTo>
                      <a:pt x="90" y="49"/>
                    </a:lnTo>
                    <a:lnTo>
                      <a:pt x="88" y="49"/>
                    </a:lnTo>
                    <a:lnTo>
                      <a:pt x="116" y="42"/>
                    </a:lnTo>
                    <a:lnTo>
                      <a:pt x="119" y="58"/>
                    </a:lnTo>
                    <a:close/>
                  </a:path>
                </a:pathLst>
              </a:custGeom>
              <a:solidFill>
                <a:srgbClr val="6E6E6E"/>
              </a:solidFill>
              <a:ln w="0" cap="flat">
                <a:solidFill>
                  <a:srgbClr val="6E6E6E"/>
                </a:solidFill>
                <a:prstDash val="solid"/>
                <a:round/>
                <a:headEnd/>
                <a:tailEnd/>
              </a:ln>
            </p:spPr>
            <p:txBody>
              <a:bodyPr/>
              <a:lstStyle/>
              <a:p>
                <a:endParaRPr lang="en-US"/>
              </a:p>
            </p:txBody>
          </p:sp>
          <p:sp>
            <p:nvSpPr>
              <p:cNvPr id="99363" name="Freeform 67"/>
              <p:cNvSpPr>
                <a:spLocks/>
              </p:cNvSpPr>
              <p:nvPr/>
            </p:nvSpPr>
            <p:spPr bwMode="auto">
              <a:xfrm>
                <a:off x="3954" y="618"/>
                <a:ext cx="16" cy="4"/>
              </a:xfrm>
              <a:custGeom>
                <a:avLst/>
                <a:gdLst>
                  <a:gd name="T0" fmla="*/ 48 w 66"/>
                  <a:gd name="T1" fmla="*/ 16 h 16"/>
                  <a:gd name="T2" fmla="*/ 10 w 66"/>
                  <a:gd name="T3" fmla="*/ 16 h 16"/>
                  <a:gd name="T4" fmla="*/ 10 w 66"/>
                  <a:gd name="T5" fmla="*/ 0 h 16"/>
                  <a:gd name="T6" fmla="*/ 50 w 66"/>
                  <a:gd name="T7" fmla="*/ 0 h 16"/>
                  <a:gd name="T8" fmla="*/ 58 w 66"/>
                  <a:gd name="T9" fmla="*/ 0 h 16"/>
                  <a:gd name="T10" fmla="*/ 66 w 66"/>
                  <a:gd name="T11" fmla="*/ 8 h 16"/>
                  <a:gd name="T12" fmla="*/ 58 w 66"/>
                  <a:gd name="T13" fmla="*/ 16 h 16"/>
                  <a:gd name="T14" fmla="*/ 48 w 66"/>
                  <a:gd name="T15" fmla="*/ 16 h 16"/>
                  <a:gd name="T16" fmla="*/ 48 w 66"/>
                  <a:gd name="T17" fmla="*/ 0 h 16"/>
                  <a:gd name="T18" fmla="*/ 58 w 66"/>
                  <a:gd name="T19" fmla="*/ 0 h 16"/>
                  <a:gd name="T20" fmla="*/ 58 w 66"/>
                  <a:gd name="T21" fmla="*/ 16 h 16"/>
                  <a:gd name="T22" fmla="*/ 50 w 66"/>
                  <a:gd name="T23" fmla="*/ 16 h 16"/>
                  <a:gd name="T24" fmla="*/ 10 w 66"/>
                  <a:gd name="T25" fmla="*/ 16 h 16"/>
                  <a:gd name="T26" fmla="*/ 10 w 66"/>
                  <a:gd name="T27" fmla="*/ 0 h 16"/>
                  <a:gd name="T28" fmla="*/ 48 w 66"/>
                  <a:gd name="T29" fmla="*/ 0 h 16"/>
                  <a:gd name="T30" fmla="*/ 48 w 66"/>
                  <a:gd name="T31" fmla="*/ 16 h 1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6"/>
                  <a:gd name="T49" fmla="*/ 0 h 16"/>
                  <a:gd name="T50" fmla="*/ 66 w 66"/>
                  <a:gd name="T51" fmla="*/ 16 h 1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6" h="16">
                    <a:moveTo>
                      <a:pt x="48" y="16"/>
                    </a:moveTo>
                    <a:lnTo>
                      <a:pt x="10" y="16"/>
                    </a:lnTo>
                    <a:cubicBezTo>
                      <a:pt x="0" y="16"/>
                      <a:pt x="0" y="0"/>
                      <a:pt x="10" y="0"/>
                    </a:cubicBezTo>
                    <a:lnTo>
                      <a:pt x="50" y="0"/>
                    </a:lnTo>
                    <a:lnTo>
                      <a:pt x="58" y="0"/>
                    </a:lnTo>
                    <a:cubicBezTo>
                      <a:pt x="63" y="0"/>
                      <a:pt x="66" y="4"/>
                      <a:pt x="66" y="8"/>
                    </a:cubicBezTo>
                    <a:cubicBezTo>
                      <a:pt x="66" y="13"/>
                      <a:pt x="63" y="16"/>
                      <a:pt x="58" y="16"/>
                    </a:cubicBezTo>
                    <a:lnTo>
                      <a:pt x="48" y="16"/>
                    </a:lnTo>
                    <a:lnTo>
                      <a:pt x="48" y="0"/>
                    </a:lnTo>
                    <a:lnTo>
                      <a:pt x="58" y="0"/>
                    </a:lnTo>
                    <a:lnTo>
                      <a:pt x="58" y="16"/>
                    </a:lnTo>
                    <a:lnTo>
                      <a:pt x="50" y="16"/>
                    </a:lnTo>
                    <a:lnTo>
                      <a:pt x="10" y="16"/>
                    </a:lnTo>
                    <a:lnTo>
                      <a:pt x="10" y="0"/>
                    </a:lnTo>
                    <a:lnTo>
                      <a:pt x="48" y="0"/>
                    </a:lnTo>
                    <a:lnTo>
                      <a:pt x="48" y="16"/>
                    </a:lnTo>
                    <a:close/>
                  </a:path>
                </a:pathLst>
              </a:custGeom>
              <a:solidFill>
                <a:srgbClr val="6E6E6E"/>
              </a:solidFill>
              <a:ln w="0" cap="flat">
                <a:solidFill>
                  <a:srgbClr val="6E6E6E"/>
                </a:solidFill>
                <a:prstDash val="solid"/>
                <a:round/>
                <a:headEnd/>
                <a:tailEnd/>
              </a:ln>
            </p:spPr>
            <p:txBody>
              <a:bodyPr/>
              <a:lstStyle/>
              <a:p>
                <a:endParaRPr lang="en-US"/>
              </a:p>
            </p:txBody>
          </p:sp>
          <p:sp>
            <p:nvSpPr>
              <p:cNvPr id="99364" name="Freeform 68"/>
              <p:cNvSpPr>
                <a:spLocks/>
              </p:cNvSpPr>
              <p:nvPr/>
            </p:nvSpPr>
            <p:spPr bwMode="auto">
              <a:xfrm>
                <a:off x="3710" y="622"/>
                <a:ext cx="9" cy="4"/>
              </a:xfrm>
              <a:custGeom>
                <a:avLst/>
                <a:gdLst>
                  <a:gd name="T0" fmla="*/ 14 w 37"/>
                  <a:gd name="T1" fmla="*/ 0 h 16"/>
                  <a:gd name="T2" fmla="*/ 17 w 37"/>
                  <a:gd name="T3" fmla="*/ 0 h 16"/>
                  <a:gd name="T4" fmla="*/ 28 w 37"/>
                  <a:gd name="T5" fmla="*/ 0 h 16"/>
                  <a:gd name="T6" fmla="*/ 28 w 37"/>
                  <a:gd name="T7" fmla="*/ 16 h 16"/>
                  <a:gd name="T8" fmla="*/ 10 w 37"/>
                  <a:gd name="T9" fmla="*/ 16 h 16"/>
                  <a:gd name="T10" fmla="*/ 10 w 37"/>
                  <a:gd name="T11" fmla="*/ 0 h 16"/>
                  <a:gd name="T12" fmla="*/ 26 w 37"/>
                  <a:gd name="T13" fmla="*/ 0 h 16"/>
                  <a:gd name="T14" fmla="*/ 37 w 37"/>
                  <a:gd name="T15" fmla="*/ 0 h 16"/>
                  <a:gd name="T16" fmla="*/ 37 w 37"/>
                  <a:gd name="T17" fmla="*/ 16 h 16"/>
                  <a:gd name="T18" fmla="*/ 14 w 37"/>
                  <a:gd name="T19" fmla="*/ 16 h 16"/>
                  <a:gd name="T20" fmla="*/ 14 w 37"/>
                  <a:gd name="T21" fmla="*/ 0 h 16"/>
                  <a:gd name="T22" fmla="*/ 26 w 37"/>
                  <a:gd name="T23" fmla="*/ 0 h 16"/>
                  <a:gd name="T24" fmla="*/ 26 w 37"/>
                  <a:gd name="T25" fmla="*/ 16 h 16"/>
                  <a:gd name="T26" fmla="*/ 10 w 37"/>
                  <a:gd name="T27" fmla="*/ 16 h 16"/>
                  <a:gd name="T28" fmla="*/ 10 w 37"/>
                  <a:gd name="T29" fmla="*/ 0 h 16"/>
                  <a:gd name="T30" fmla="*/ 17 w 37"/>
                  <a:gd name="T31" fmla="*/ 0 h 16"/>
                  <a:gd name="T32" fmla="*/ 17 w 37"/>
                  <a:gd name="T33" fmla="*/ 16 h 16"/>
                  <a:gd name="T34" fmla="*/ 14 w 37"/>
                  <a:gd name="T35" fmla="*/ 16 h 16"/>
                  <a:gd name="T36" fmla="*/ 14 w 37"/>
                  <a:gd name="T37" fmla="*/ 0 h 1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7"/>
                  <a:gd name="T58" fmla="*/ 0 h 16"/>
                  <a:gd name="T59" fmla="*/ 37 w 37"/>
                  <a:gd name="T60" fmla="*/ 16 h 1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7" h="16">
                    <a:moveTo>
                      <a:pt x="14" y="0"/>
                    </a:moveTo>
                    <a:lnTo>
                      <a:pt x="17" y="0"/>
                    </a:lnTo>
                    <a:lnTo>
                      <a:pt x="28" y="0"/>
                    </a:lnTo>
                    <a:lnTo>
                      <a:pt x="28" y="16"/>
                    </a:lnTo>
                    <a:lnTo>
                      <a:pt x="10" y="16"/>
                    </a:lnTo>
                    <a:cubicBezTo>
                      <a:pt x="0" y="16"/>
                      <a:pt x="0" y="0"/>
                      <a:pt x="10" y="0"/>
                    </a:cubicBezTo>
                    <a:lnTo>
                      <a:pt x="26" y="0"/>
                    </a:lnTo>
                    <a:lnTo>
                      <a:pt x="37" y="0"/>
                    </a:lnTo>
                    <a:lnTo>
                      <a:pt x="37" y="16"/>
                    </a:lnTo>
                    <a:lnTo>
                      <a:pt x="14" y="16"/>
                    </a:lnTo>
                    <a:lnTo>
                      <a:pt x="14" y="0"/>
                    </a:lnTo>
                    <a:lnTo>
                      <a:pt x="26" y="0"/>
                    </a:lnTo>
                    <a:lnTo>
                      <a:pt x="26" y="16"/>
                    </a:lnTo>
                    <a:lnTo>
                      <a:pt x="10" y="16"/>
                    </a:lnTo>
                    <a:lnTo>
                      <a:pt x="10" y="0"/>
                    </a:lnTo>
                    <a:lnTo>
                      <a:pt x="17" y="0"/>
                    </a:lnTo>
                    <a:lnTo>
                      <a:pt x="17" y="16"/>
                    </a:lnTo>
                    <a:lnTo>
                      <a:pt x="14" y="16"/>
                    </a:lnTo>
                    <a:lnTo>
                      <a:pt x="14" y="0"/>
                    </a:lnTo>
                    <a:close/>
                  </a:path>
                </a:pathLst>
              </a:custGeom>
              <a:solidFill>
                <a:srgbClr val="6E6E6E"/>
              </a:solidFill>
              <a:ln w="0" cap="flat">
                <a:solidFill>
                  <a:srgbClr val="6E6E6E"/>
                </a:solidFill>
                <a:prstDash val="solid"/>
                <a:round/>
                <a:headEnd/>
                <a:tailEnd/>
              </a:ln>
            </p:spPr>
            <p:txBody>
              <a:bodyPr/>
              <a:lstStyle/>
              <a:p>
                <a:endParaRPr lang="en-US"/>
              </a:p>
            </p:txBody>
          </p:sp>
          <p:sp>
            <p:nvSpPr>
              <p:cNvPr id="99365" name="Freeform 69"/>
              <p:cNvSpPr>
                <a:spLocks/>
              </p:cNvSpPr>
              <p:nvPr/>
            </p:nvSpPr>
            <p:spPr bwMode="auto">
              <a:xfrm>
                <a:off x="3720" y="622"/>
                <a:ext cx="7" cy="4"/>
              </a:xfrm>
              <a:custGeom>
                <a:avLst/>
                <a:gdLst>
                  <a:gd name="T0" fmla="*/ 0 w 7"/>
                  <a:gd name="T1" fmla="*/ 0 h 4"/>
                  <a:gd name="T2" fmla="*/ 4 w 7"/>
                  <a:gd name="T3" fmla="*/ 0 h 4"/>
                  <a:gd name="T4" fmla="*/ 7 w 7"/>
                  <a:gd name="T5" fmla="*/ 0 h 4"/>
                  <a:gd name="T6" fmla="*/ 7 w 7"/>
                  <a:gd name="T7" fmla="*/ 4 h 4"/>
                  <a:gd name="T8" fmla="*/ 0 w 7"/>
                  <a:gd name="T9" fmla="*/ 4 h 4"/>
                  <a:gd name="T10" fmla="*/ 0 w 7"/>
                  <a:gd name="T11" fmla="*/ 0 h 4"/>
                  <a:gd name="T12" fmla="*/ 4 w 7"/>
                  <a:gd name="T13" fmla="*/ 0 h 4"/>
                  <a:gd name="T14" fmla="*/ 4 w 7"/>
                  <a:gd name="T15" fmla="*/ 4 h 4"/>
                  <a:gd name="T16" fmla="*/ 0 w 7"/>
                  <a:gd name="T17" fmla="*/ 4 h 4"/>
                  <a:gd name="T18" fmla="*/ 0 w 7"/>
                  <a:gd name="T19" fmla="*/ 0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
                  <a:gd name="T31" fmla="*/ 0 h 4"/>
                  <a:gd name="T32" fmla="*/ 7 w 7"/>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 h="4">
                    <a:moveTo>
                      <a:pt x="0" y="0"/>
                    </a:moveTo>
                    <a:lnTo>
                      <a:pt x="4" y="0"/>
                    </a:lnTo>
                    <a:lnTo>
                      <a:pt x="7" y="0"/>
                    </a:lnTo>
                    <a:lnTo>
                      <a:pt x="7" y="4"/>
                    </a:lnTo>
                    <a:lnTo>
                      <a:pt x="0" y="4"/>
                    </a:lnTo>
                    <a:lnTo>
                      <a:pt x="0" y="0"/>
                    </a:lnTo>
                    <a:lnTo>
                      <a:pt x="4" y="0"/>
                    </a:lnTo>
                    <a:lnTo>
                      <a:pt x="4" y="4"/>
                    </a:lnTo>
                    <a:lnTo>
                      <a:pt x="0" y="4"/>
                    </a:lnTo>
                    <a:lnTo>
                      <a:pt x="0" y="0"/>
                    </a:lnTo>
                    <a:close/>
                  </a:path>
                </a:pathLst>
              </a:custGeom>
              <a:solidFill>
                <a:srgbClr val="6E6E6E"/>
              </a:solidFill>
              <a:ln w="0" cap="flat">
                <a:solidFill>
                  <a:srgbClr val="6E6E6E"/>
                </a:solidFill>
                <a:prstDash val="solid"/>
                <a:round/>
                <a:headEnd/>
                <a:tailEnd/>
              </a:ln>
            </p:spPr>
            <p:txBody>
              <a:bodyPr/>
              <a:lstStyle/>
              <a:p>
                <a:endParaRPr lang="en-US"/>
              </a:p>
            </p:txBody>
          </p:sp>
          <p:sp>
            <p:nvSpPr>
              <p:cNvPr id="99366" name="Freeform 70"/>
              <p:cNvSpPr>
                <a:spLocks/>
              </p:cNvSpPr>
              <p:nvPr/>
            </p:nvSpPr>
            <p:spPr bwMode="auto">
              <a:xfrm>
                <a:off x="3712" y="622"/>
                <a:ext cx="11" cy="4"/>
              </a:xfrm>
              <a:custGeom>
                <a:avLst/>
                <a:gdLst>
                  <a:gd name="T0" fmla="*/ 0 w 11"/>
                  <a:gd name="T1" fmla="*/ 0 h 4"/>
                  <a:gd name="T2" fmla="*/ 2 w 11"/>
                  <a:gd name="T3" fmla="*/ 0 h 4"/>
                  <a:gd name="T4" fmla="*/ 8 w 11"/>
                  <a:gd name="T5" fmla="*/ 0 h 4"/>
                  <a:gd name="T6" fmla="*/ 11 w 11"/>
                  <a:gd name="T7" fmla="*/ 0 h 4"/>
                  <a:gd name="T8" fmla="*/ 11 w 11"/>
                  <a:gd name="T9" fmla="*/ 4 h 4"/>
                  <a:gd name="T10" fmla="*/ 0 w 11"/>
                  <a:gd name="T11" fmla="*/ 4 h 4"/>
                  <a:gd name="T12" fmla="*/ 0 w 11"/>
                  <a:gd name="T13" fmla="*/ 0 h 4"/>
                  <a:gd name="T14" fmla="*/ 8 w 11"/>
                  <a:gd name="T15" fmla="*/ 0 h 4"/>
                  <a:gd name="T16" fmla="*/ 8 w 11"/>
                  <a:gd name="T17" fmla="*/ 4 h 4"/>
                  <a:gd name="T18" fmla="*/ 2 w 11"/>
                  <a:gd name="T19" fmla="*/ 4 h 4"/>
                  <a:gd name="T20" fmla="*/ 0 w 11"/>
                  <a:gd name="T21" fmla="*/ 4 h 4"/>
                  <a:gd name="T22" fmla="*/ 0 w 11"/>
                  <a:gd name="T23" fmla="*/ 0 h 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
                  <a:gd name="T37" fmla="*/ 0 h 4"/>
                  <a:gd name="T38" fmla="*/ 11 w 11"/>
                  <a:gd name="T39" fmla="*/ 4 h 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 h="4">
                    <a:moveTo>
                      <a:pt x="0" y="0"/>
                    </a:moveTo>
                    <a:lnTo>
                      <a:pt x="2" y="0"/>
                    </a:lnTo>
                    <a:lnTo>
                      <a:pt x="8" y="0"/>
                    </a:lnTo>
                    <a:lnTo>
                      <a:pt x="11" y="0"/>
                    </a:lnTo>
                    <a:lnTo>
                      <a:pt x="11" y="4"/>
                    </a:lnTo>
                    <a:lnTo>
                      <a:pt x="0" y="4"/>
                    </a:lnTo>
                    <a:lnTo>
                      <a:pt x="0" y="0"/>
                    </a:lnTo>
                    <a:lnTo>
                      <a:pt x="8" y="0"/>
                    </a:lnTo>
                    <a:lnTo>
                      <a:pt x="8" y="4"/>
                    </a:lnTo>
                    <a:lnTo>
                      <a:pt x="2" y="4"/>
                    </a:lnTo>
                    <a:lnTo>
                      <a:pt x="0" y="4"/>
                    </a:lnTo>
                    <a:lnTo>
                      <a:pt x="0" y="0"/>
                    </a:lnTo>
                    <a:close/>
                  </a:path>
                </a:pathLst>
              </a:custGeom>
              <a:solidFill>
                <a:srgbClr val="6E6E6E"/>
              </a:solidFill>
              <a:ln w="0" cap="flat">
                <a:solidFill>
                  <a:srgbClr val="6E6E6E"/>
                </a:solidFill>
                <a:prstDash val="solid"/>
                <a:round/>
                <a:headEnd/>
                <a:tailEnd/>
              </a:ln>
            </p:spPr>
            <p:txBody>
              <a:bodyPr/>
              <a:lstStyle/>
              <a:p>
                <a:endParaRPr lang="en-US"/>
              </a:p>
            </p:txBody>
          </p:sp>
          <p:sp>
            <p:nvSpPr>
              <p:cNvPr id="99367" name="Freeform 71"/>
              <p:cNvSpPr>
                <a:spLocks/>
              </p:cNvSpPr>
              <p:nvPr/>
            </p:nvSpPr>
            <p:spPr bwMode="auto">
              <a:xfrm>
                <a:off x="3736" y="624"/>
                <a:ext cx="8" cy="4"/>
              </a:xfrm>
              <a:custGeom>
                <a:avLst/>
                <a:gdLst>
                  <a:gd name="T0" fmla="*/ 0 w 8"/>
                  <a:gd name="T1" fmla="*/ 2 h 4"/>
                  <a:gd name="T2" fmla="*/ 1 w 8"/>
                  <a:gd name="T3" fmla="*/ 2 h 4"/>
                  <a:gd name="T4" fmla="*/ 0 w 8"/>
                  <a:gd name="T5" fmla="*/ 0 h 4"/>
                  <a:gd name="T6" fmla="*/ 7 w 8"/>
                  <a:gd name="T7" fmla="*/ 0 h 4"/>
                  <a:gd name="T8" fmla="*/ 8 w 8"/>
                  <a:gd name="T9" fmla="*/ 4 h 4"/>
                  <a:gd name="T10" fmla="*/ 0 w 8"/>
                  <a:gd name="T11" fmla="*/ 2 h 4"/>
                  <a:gd name="T12" fmla="*/ 0 60000 65536"/>
                  <a:gd name="T13" fmla="*/ 0 60000 65536"/>
                  <a:gd name="T14" fmla="*/ 0 60000 65536"/>
                  <a:gd name="T15" fmla="*/ 0 60000 65536"/>
                  <a:gd name="T16" fmla="*/ 0 60000 65536"/>
                  <a:gd name="T17" fmla="*/ 0 60000 65536"/>
                  <a:gd name="T18" fmla="*/ 0 w 8"/>
                  <a:gd name="T19" fmla="*/ 0 h 4"/>
                  <a:gd name="T20" fmla="*/ 8 w 8"/>
                  <a:gd name="T21" fmla="*/ 4 h 4"/>
                </a:gdLst>
                <a:ahLst/>
                <a:cxnLst>
                  <a:cxn ang="T12">
                    <a:pos x="T0" y="T1"/>
                  </a:cxn>
                  <a:cxn ang="T13">
                    <a:pos x="T2" y="T3"/>
                  </a:cxn>
                  <a:cxn ang="T14">
                    <a:pos x="T4" y="T5"/>
                  </a:cxn>
                  <a:cxn ang="T15">
                    <a:pos x="T6" y="T7"/>
                  </a:cxn>
                  <a:cxn ang="T16">
                    <a:pos x="T8" y="T9"/>
                  </a:cxn>
                  <a:cxn ang="T17">
                    <a:pos x="T10" y="T11"/>
                  </a:cxn>
                </a:cxnLst>
                <a:rect l="T18" t="T19" r="T20" b="T21"/>
                <a:pathLst>
                  <a:path w="8" h="4">
                    <a:moveTo>
                      <a:pt x="0" y="2"/>
                    </a:moveTo>
                    <a:lnTo>
                      <a:pt x="1" y="2"/>
                    </a:lnTo>
                    <a:lnTo>
                      <a:pt x="0" y="0"/>
                    </a:lnTo>
                    <a:lnTo>
                      <a:pt x="7" y="0"/>
                    </a:lnTo>
                    <a:lnTo>
                      <a:pt x="8" y="4"/>
                    </a:lnTo>
                    <a:lnTo>
                      <a:pt x="0" y="2"/>
                    </a:lnTo>
                    <a:close/>
                  </a:path>
                </a:pathLst>
              </a:custGeom>
              <a:solidFill>
                <a:srgbClr val="7030A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99368" name="Freeform 72"/>
              <p:cNvSpPr>
                <a:spLocks/>
              </p:cNvSpPr>
              <p:nvPr/>
            </p:nvSpPr>
            <p:spPr bwMode="auto">
              <a:xfrm>
                <a:off x="3734" y="622"/>
                <a:ext cx="12" cy="8"/>
              </a:xfrm>
              <a:custGeom>
                <a:avLst/>
                <a:gdLst>
                  <a:gd name="T0" fmla="*/ 8 w 49"/>
                  <a:gd name="T1" fmla="*/ 11 h 33"/>
                  <a:gd name="T2" fmla="*/ 11 w 49"/>
                  <a:gd name="T3" fmla="*/ 11 h 33"/>
                  <a:gd name="T4" fmla="*/ 3 w 49"/>
                  <a:gd name="T5" fmla="*/ 21 h 33"/>
                  <a:gd name="T6" fmla="*/ 1 w 49"/>
                  <a:gd name="T7" fmla="*/ 10 h 33"/>
                  <a:gd name="T8" fmla="*/ 2 w 49"/>
                  <a:gd name="T9" fmla="*/ 3 h 33"/>
                  <a:gd name="T10" fmla="*/ 8 w 49"/>
                  <a:gd name="T11" fmla="*/ 0 h 33"/>
                  <a:gd name="T12" fmla="*/ 38 w 49"/>
                  <a:gd name="T13" fmla="*/ 0 h 33"/>
                  <a:gd name="T14" fmla="*/ 46 w 49"/>
                  <a:gd name="T15" fmla="*/ 7 h 33"/>
                  <a:gd name="T16" fmla="*/ 48 w 49"/>
                  <a:gd name="T17" fmla="*/ 23 h 33"/>
                  <a:gd name="T18" fmla="*/ 46 w 49"/>
                  <a:gd name="T19" fmla="*/ 30 h 33"/>
                  <a:gd name="T20" fmla="*/ 39 w 49"/>
                  <a:gd name="T21" fmla="*/ 32 h 33"/>
                  <a:gd name="T22" fmla="*/ 7 w 49"/>
                  <a:gd name="T23" fmla="*/ 27 h 33"/>
                  <a:gd name="T24" fmla="*/ 10 w 49"/>
                  <a:gd name="T25" fmla="*/ 11 h 33"/>
                  <a:gd name="T26" fmla="*/ 42 w 49"/>
                  <a:gd name="T27" fmla="*/ 17 h 33"/>
                  <a:gd name="T28" fmla="*/ 33 w 49"/>
                  <a:gd name="T29" fmla="*/ 26 h 33"/>
                  <a:gd name="T30" fmla="*/ 30 w 49"/>
                  <a:gd name="T31" fmla="*/ 10 h 33"/>
                  <a:gd name="T32" fmla="*/ 38 w 49"/>
                  <a:gd name="T33" fmla="*/ 16 h 33"/>
                  <a:gd name="T34" fmla="*/ 8 w 49"/>
                  <a:gd name="T35" fmla="*/ 16 h 33"/>
                  <a:gd name="T36" fmla="*/ 16 w 49"/>
                  <a:gd name="T37" fmla="*/ 7 h 33"/>
                  <a:gd name="T38" fmla="*/ 19 w 49"/>
                  <a:gd name="T39" fmla="*/ 17 h 33"/>
                  <a:gd name="T40" fmla="*/ 17 w 49"/>
                  <a:gd name="T41" fmla="*/ 24 h 33"/>
                  <a:gd name="T42" fmla="*/ 11 w 49"/>
                  <a:gd name="T43" fmla="*/ 27 h 33"/>
                  <a:gd name="T44" fmla="*/ 8 w 49"/>
                  <a:gd name="T45" fmla="*/ 27 h 33"/>
                  <a:gd name="T46" fmla="*/ 8 w 49"/>
                  <a:gd name="T47" fmla="*/ 11 h 3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9"/>
                  <a:gd name="T73" fmla="*/ 0 h 33"/>
                  <a:gd name="T74" fmla="*/ 49 w 49"/>
                  <a:gd name="T75" fmla="*/ 33 h 3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9" h="33">
                    <a:moveTo>
                      <a:pt x="8" y="11"/>
                    </a:moveTo>
                    <a:lnTo>
                      <a:pt x="11" y="11"/>
                    </a:lnTo>
                    <a:lnTo>
                      <a:pt x="3" y="21"/>
                    </a:lnTo>
                    <a:lnTo>
                      <a:pt x="1" y="10"/>
                    </a:lnTo>
                    <a:cubicBezTo>
                      <a:pt x="0" y="8"/>
                      <a:pt x="1" y="5"/>
                      <a:pt x="2" y="3"/>
                    </a:cubicBezTo>
                    <a:cubicBezTo>
                      <a:pt x="4" y="2"/>
                      <a:pt x="6" y="0"/>
                      <a:pt x="8" y="0"/>
                    </a:cubicBezTo>
                    <a:lnTo>
                      <a:pt x="38" y="0"/>
                    </a:lnTo>
                    <a:cubicBezTo>
                      <a:pt x="42" y="0"/>
                      <a:pt x="45" y="3"/>
                      <a:pt x="46" y="7"/>
                    </a:cubicBezTo>
                    <a:lnTo>
                      <a:pt x="48" y="23"/>
                    </a:lnTo>
                    <a:cubicBezTo>
                      <a:pt x="49" y="26"/>
                      <a:pt x="48" y="28"/>
                      <a:pt x="46" y="30"/>
                    </a:cubicBezTo>
                    <a:cubicBezTo>
                      <a:pt x="44" y="32"/>
                      <a:pt x="42" y="33"/>
                      <a:pt x="39" y="32"/>
                    </a:cubicBezTo>
                    <a:lnTo>
                      <a:pt x="7" y="27"/>
                    </a:lnTo>
                    <a:lnTo>
                      <a:pt x="10" y="11"/>
                    </a:lnTo>
                    <a:lnTo>
                      <a:pt x="42" y="17"/>
                    </a:lnTo>
                    <a:lnTo>
                      <a:pt x="33" y="26"/>
                    </a:lnTo>
                    <a:lnTo>
                      <a:pt x="30" y="10"/>
                    </a:lnTo>
                    <a:lnTo>
                      <a:pt x="38" y="16"/>
                    </a:lnTo>
                    <a:lnTo>
                      <a:pt x="8" y="16"/>
                    </a:lnTo>
                    <a:lnTo>
                      <a:pt x="16" y="7"/>
                    </a:lnTo>
                    <a:lnTo>
                      <a:pt x="19" y="17"/>
                    </a:lnTo>
                    <a:cubicBezTo>
                      <a:pt x="19" y="20"/>
                      <a:pt x="19" y="22"/>
                      <a:pt x="17" y="24"/>
                    </a:cubicBezTo>
                    <a:cubicBezTo>
                      <a:pt x="16" y="26"/>
                      <a:pt x="13" y="27"/>
                      <a:pt x="11" y="27"/>
                    </a:cubicBezTo>
                    <a:lnTo>
                      <a:pt x="8" y="27"/>
                    </a:lnTo>
                    <a:lnTo>
                      <a:pt x="8" y="11"/>
                    </a:lnTo>
                    <a:close/>
                  </a:path>
                </a:pathLst>
              </a:custGeom>
              <a:solidFill>
                <a:srgbClr val="6E6E6E"/>
              </a:solidFill>
              <a:ln w="0" cap="flat">
                <a:solidFill>
                  <a:srgbClr val="6E6E6E"/>
                </a:solidFill>
                <a:prstDash val="solid"/>
                <a:round/>
                <a:headEnd/>
                <a:tailEnd/>
              </a:ln>
            </p:spPr>
            <p:txBody>
              <a:bodyPr/>
              <a:lstStyle/>
              <a:p>
                <a:endParaRPr lang="en-US"/>
              </a:p>
            </p:txBody>
          </p:sp>
          <p:sp>
            <p:nvSpPr>
              <p:cNvPr id="99369" name="Freeform 73"/>
              <p:cNvSpPr>
                <a:spLocks/>
              </p:cNvSpPr>
              <p:nvPr/>
            </p:nvSpPr>
            <p:spPr bwMode="auto">
              <a:xfrm>
                <a:off x="3996" y="628"/>
                <a:ext cx="55" cy="11"/>
              </a:xfrm>
              <a:custGeom>
                <a:avLst/>
                <a:gdLst>
                  <a:gd name="T0" fmla="*/ 49 w 55"/>
                  <a:gd name="T1" fmla="*/ 7 h 11"/>
                  <a:gd name="T2" fmla="*/ 45 w 55"/>
                  <a:gd name="T3" fmla="*/ 7 h 11"/>
                  <a:gd name="T4" fmla="*/ 53 w 55"/>
                  <a:gd name="T5" fmla="*/ 9 h 11"/>
                  <a:gd name="T6" fmla="*/ 55 w 55"/>
                  <a:gd name="T7" fmla="*/ 10 h 11"/>
                  <a:gd name="T8" fmla="*/ 46 w 55"/>
                  <a:gd name="T9" fmla="*/ 11 h 11"/>
                  <a:gd name="T10" fmla="*/ 23 w 55"/>
                  <a:gd name="T11" fmla="*/ 9 h 11"/>
                  <a:gd name="T12" fmla="*/ 20 w 55"/>
                  <a:gd name="T13" fmla="*/ 9 h 11"/>
                  <a:gd name="T14" fmla="*/ 13 w 55"/>
                  <a:gd name="T15" fmla="*/ 8 h 11"/>
                  <a:gd name="T16" fmla="*/ 11 w 55"/>
                  <a:gd name="T17" fmla="*/ 6 h 11"/>
                  <a:gd name="T18" fmla="*/ 7 w 55"/>
                  <a:gd name="T19" fmla="*/ 6 h 11"/>
                  <a:gd name="T20" fmla="*/ 8 w 55"/>
                  <a:gd name="T21" fmla="*/ 6 h 11"/>
                  <a:gd name="T22" fmla="*/ 6 w 55"/>
                  <a:gd name="T23" fmla="*/ 5 h 11"/>
                  <a:gd name="T24" fmla="*/ 7 w 55"/>
                  <a:gd name="T25" fmla="*/ 5 h 11"/>
                  <a:gd name="T26" fmla="*/ 4 w 55"/>
                  <a:gd name="T27" fmla="*/ 6 h 11"/>
                  <a:gd name="T28" fmla="*/ 0 w 55"/>
                  <a:gd name="T29" fmla="*/ 5 h 11"/>
                  <a:gd name="T30" fmla="*/ 9 w 55"/>
                  <a:gd name="T31" fmla="*/ 2 h 11"/>
                  <a:gd name="T32" fmla="*/ 5 w 55"/>
                  <a:gd name="T33" fmla="*/ 2 h 11"/>
                  <a:gd name="T34" fmla="*/ 8 w 55"/>
                  <a:gd name="T35" fmla="*/ 0 h 11"/>
                  <a:gd name="T36" fmla="*/ 10 w 55"/>
                  <a:gd name="T37" fmla="*/ 0 h 11"/>
                  <a:gd name="T38" fmla="*/ 25 w 55"/>
                  <a:gd name="T39" fmla="*/ 0 h 11"/>
                  <a:gd name="T40" fmla="*/ 29 w 55"/>
                  <a:gd name="T41" fmla="*/ 0 h 11"/>
                  <a:gd name="T42" fmla="*/ 28 w 55"/>
                  <a:gd name="T43" fmla="*/ 4 h 11"/>
                  <a:gd name="T44" fmla="*/ 34 w 55"/>
                  <a:gd name="T45" fmla="*/ 2 h 11"/>
                  <a:gd name="T46" fmla="*/ 33 w 55"/>
                  <a:gd name="T47" fmla="*/ 0 h 11"/>
                  <a:gd name="T48" fmla="*/ 45 w 55"/>
                  <a:gd name="T49" fmla="*/ 2 h 11"/>
                  <a:gd name="T50" fmla="*/ 49 w 55"/>
                  <a:gd name="T51" fmla="*/ 7 h 1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5"/>
                  <a:gd name="T79" fmla="*/ 0 h 11"/>
                  <a:gd name="T80" fmla="*/ 55 w 55"/>
                  <a:gd name="T81" fmla="*/ 11 h 1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5" h="11">
                    <a:moveTo>
                      <a:pt x="49" y="7"/>
                    </a:moveTo>
                    <a:lnTo>
                      <a:pt x="45" y="7"/>
                    </a:lnTo>
                    <a:lnTo>
                      <a:pt x="53" y="9"/>
                    </a:lnTo>
                    <a:lnTo>
                      <a:pt x="55" y="10"/>
                    </a:lnTo>
                    <a:lnTo>
                      <a:pt x="46" y="11"/>
                    </a:lnTo>
                    <a:lnTo>
                      <a:pt x="23" y="9"/>
                    </a:lnTo>
                    <a:lnTo>
                      <a:pt x="20" y="9"/>
                    </a:lnTo>
                    <a:lnTo>
                      <a:pt x="13" y="8"/>
                    </a:lnTo>
                    <a:lnTo>
                      <a:pt x="11" y="6"/>
                    </a:lnTo>
                    <a:lnTo>
                      <a:pt x="7" y="6"/>
                    </a:lnTo>
                    <a:lnTo>
                      <a:pt x="8" y="6"/>
                    </a:lnTo>
                    <a:lnTo>
                      <a:pt x="6" y="5"/>
                    </a:lnTo>
                    <a:lnTo>
                      <a:pt x="7" y="5"/>
                    </a:lnTo>
                    <a:lnTo>
                      <a:pt x="4" y="6"/>
                    </a:lnTo>
                    <a:lnTo>
                      <a:pt x="0" y="5"/>
                    </a:lnTo>
                    <a:lnTo>
                      <a:pt x="9" y="2"/>
                    </a:lnTo>
                    <a:lnTo>
                      <a:pt x="5" y="2"/>
                    </a:lnTo>
                    <a:lnTo>
                      <a:pt x="8" y="0"/>
                    </a:lnTo>
                    <a:lnTo>
                      <a:pt x="10" y="0"/>
                    </a:lnTo>
                    <a:lnTo>
                      <a:pt x="25" y="0"/>
                    </a:lnTo>
                    <a:lnTo>
                      <a:pt x="29" y="0"/>
                    </a:lnTo>
                    <a:lnTo>
                      <a:pt x="28" y="4"/>
                    </a:lnTo>
                    <a:lnTo>
                      <a:pt x="34" y="2"/>
                    </a:lnTo>
                    <a:lnTo>
                      <a:pt x="33" y="0"/>
                    </a:lnTo>
                    <a:lnTo>
                      <a:pt x="45" y="2"/>
                    </a:lnTo>
                    <a:lnTo>
                      <a:pt x="49" y="7"/>
                    </a:lnTo>
                    <a:close/>
                  </a:path>
                </a:pathLst>
              </a:custGeom>
              <a:solidFill>
                <a:srgbClr val="7030A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99370" name="Freeform 74"/>
              <p:cNvSpPr>
                <a:spLocks/>
              </p:cNvSpPr>
              <p:nvPr/>
            </p:nvSpPr>
            <p:spPr bwMode="auto">
              <a:xfrm>
                <a:off x="3994" y="626"/>
                <a:ext cx="59" cy="16"/>
              </a:xfrm>
              <a:custGeom>
                <a:avLst/>
                <a:gdLst>
                  <a:gd name="T0" fmla="*/ 190 w 241"/>
                  <a:gd name="T1" fmla="*/ 47 h 65"/>
                  <a:gd name="T2" fmla="*/ 226 w 241"/>
                  <a:gd name="T3" fmla="*/ 39 h 65"/>
                  <a:gd name="T4" fmla="*/ 237 w 241"/>
                  <a:gd name="T5" fmla="*/ 45 h 65"/>
                  <a:gd name="T6" fmla="*/ 234 w 241"/>
                  <a:gd name="T7" fmla="*/ 59 h 65"/>
                  <a:gd name="T8" fmla="*/ 195 w 241"/>
                  <a:gd name="T9" fmla="*/ 64 h 65"/>
                  <a:gd name="T10" fmla="*/ 90 w 241"/>
                  <a:gd name="T11" fmla="*/ 54 h 65"/>
                  <a:gd name="T12" fmla="*/ 60 w 241"/>
                  <a:gd name="T13" fmla="*/ 49 h 65"/>
                  <a:gd name="T14" fmla="*/ 46 w 241"/>
                  <a:gd name="T15" fmla="*/ 40 h 65"/>
                  <a:gd name="T16" fmla="*/ 35 w 241"/>
                  <a:gd name="T17" fmla="*/ 42 h 65"/>
                  <a:gd name="T18" fmla="*/ 40 w 241"/>
                  <a:gd name="T19" fmla="*/ 26 h 65"/>
                  <a:gd name="T20" fmla="*/ 30 w 241"/>
                  <a:gd name="T21" fmla="*/ 39 h 65"/>
                  <a:gd name="T22" fmla="*/ 27 w 241"/>
                  <a:gd name="T23" fmla="*/ 25 h 65"/>
                  <a:gd name="T24" fmla="*/ 38 w 241"/>
                  <a:gd name="T25" fmla="*/ 36 h 65"/>
                  <a:gd name="T26" fmla="*/ 23 w 241"/>
                  <a:gd name="T27" fmla="*/ 42 h 65"/>
                  <a:gd name="T28" fmla="*/ 0 w 241"/>
                  <a:gd name="T29" fmla="*/ 32 h 65"/>
                  <a:gd name="T30" fmla="*/ 43 w 241"/>
                  <a:gd name="T31" fmla="*/ 11 h 65"/>
                  <a:gd name="T32" fmla="*/ 28 w 241"/>
                  <a:gd name="T33" fmla="*/ 24 h 65"/>
                  <a:gd name="T34" fmla="*/ 26 w 241"/>
                  <a:gd name="T35" fmla="*/ 9 h 65"/>
                  <a:gd name="T36" fmla="*/ 40 w 241"/>
                  <a:gd name="T37" fmla="*/ 3 h 65"/>
                  <a:gd name="T38" fmla="*/ 108 w 241"/>
                  <a:gd name="T39" fmla="*/ 0 h 65"/>
                  <a:gd name="T40" fmla="*/ 128 w 241"/>
                  <a:gd name="T41" fmla="*/ 3 h 65"/>
                  <a:gd name="T42" fmla="*/ 135 w 241"/>
                  <a:gd name="T43" fmla="*/ 14 h 65"/>
                  <a:gd name="T44" fmla="*/ 120 w 241"/>
                  <a:gd name="T45" fmla="*/ 18 h 65"/>
                  <a:gd name="T46" fmla="*/ 142 w 241"/>
                  <a:gd name="T47" fmla="*/ 23 h 65"/>
                  <a:gd name="T48" fmla="*/ 136 w 241"/>
                  <a:gd name="T49" fmla="*/ 7 h 65"/>
                  <a:gd name="T50" fmla="*/ 194 w 241"/>
                  <a:gd name="T51" fmla="*/ 11 h 65"/>
                  <a:gd name="T52" fmla="*/ 215 w 241"/>
                  <a:gd name="T53" fmla="*/ 34 h 65"/>
                  <a:gd name="T54" fmla="*/ 187 w 241"/>
                  <a:gd name="T55" fmla="*/ 24 h 65"/>
                  <a:gd name="T56" fmla="*/ 142 w 241"/>
                  <a:gd name="T57" fmla="*/ 19 h 65"/>
                  <a:gd name="T58" fmla="*/ 155 w 241"/>
                  <a:gd name="T59" fmla="*/ 14 h 65"/>
                  <a:gd name="T60" fmla="*/ 150 w 241"/>
                  <a:gd name="T61" fmla="*/ 26 h 65"/>
                  <a:gd name="T62" fmla="*/ 116 w 241"/>
                  <a:gd name="T63" fmla="*/ 32 h 65"/>
                  <a:gd name="T64" fmla="*/ 119 w 241"/>
                  <a:gd name="T65" fmla="*/ 8 h 65"/>
                  <a:gd name="T66" fmla="*/ 108 w 241"/>
                  <a:gd name="T67" fmla="*/ 16 h 65"/>
                  <a:gd name="T68" fmla="*/ 48 w 241"/>
                  <a:gd name="T69" fmla="*/ 19 h 65"/>
                  <a:gd name="T70" fmla="*/ 44 w 241"/>
                  <a:gd name="T71" fmla="*/ 18 h 65"/>
                  <a:gd name="T72" fmla="*/ 31 w 241"/>
                  <a:gd name="T73" fmla="*/ 8 h 65"/>
                  <a:gd name="T74" fmla="*/ 53 w 241"/>
                  <a:gd name="T75" fmla="*/ 18 h 65"/>
                  <a:gd name="T76" fmla="*/ 11 w 241"/>
                  <a:gd name="T77" fmla="*/ 39 h 65"/>
                  <a:gd name="T78" fmla="*/ 26 w 241"/>
                  <a:gd name="T79" fmla="*/ 26 h 65"/>
                  <a:gd name="T80" fmla="*/ 31 w 241"/>
                  <a:gd name="T81" fmla="*/ 21 h 65"/>
                  <a:gd name="T82" fmla="*/ 40 w 241"/>
                  <a:gd name="T83" fmla="*/ 34 h 65"/>
                  <a:gd name="T84" fmla="*/ 35 w 241"/>
                  <a:gd name="T85" fmla="*/ 24 h 65"/>
                  <a:gd name="T86" fmla="*/ 48 w 241"/>
                  <a:gd name="T87" fmla="*/ 35 h 65"/>
                  <a:gd name="T88" fmla="*/ 35 w 241"/>
                  <a:gd name="T89" fmla="*/ 42 h 65"/>
                  <a:gd name="T90" fmla="*/ 51 w 241"/>
                  <a:gd name="T91" fmla="*/ 26 h 65"/>
                  <a:gd name="T92" fmla="*/ 66 w 241"/>
                  <a:gd name="T93" fmla="*/ 35 h 65"/>
                  <a:gd name="T94" fmla="*/ 92 w 241"/>
                  <a:gd name="T95" fmla="*/ 38 h 65"/>
                  <a:gd name="T96" fmla="*/ 104 w 241"/>
                  <a:gd name="T97" fmla="*/ 38 h 65"/>
                  <a:gd name="T98" fmla="*/ 194 w 241"/>
                  <a:gd name="T99" fmla="*/ 49 h 65"/>
                  <a:gd name="T100" fmla="*/ 228 w 241"/>
                  <a:gd name="T101" fmla="*/ 58 h 65"/>
                  <a:gd name="T102" fmla="*/ 223 w 241"/>
                  <a:gd name="T103" fmla="*/ 54 h 65"/>
                  <a:gd name="T104" fmla="*/ 182 w 241"/>
                  <a:gd name="T105" fmla="*/ 38 h 65"/>
                  <a:gd name="T106" fmla="*/ 209 w 241"/>
                  <a:gd name="T107" fmla="*/ 31 h 6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41"/>
                  <a:gd name="T163" fmla="*/ 0 h 65"/>
                  <a:gd name="T164" fmla="*/ 241 w 241"/>
                  <a:gd name="T165" fmla="*/ 65 h 6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41" h="65">
                    <a:moveTo>
                      <a:pt x="209" y="47"/>
                    </a:moveTo>
                    <a:lnTo>
                      <a:pt x="190" y="47"/>
                    </a:lnTo>
                    <a:lnTo>
                      <a:pt x="192" y="31"/>
                    </a:lnTo>
                    <a:lnTo>
                      <a:pt x="226" y="39"/>
                    </a:lnTo>
                    <a:cubicBezTo>
                      <a:pt x="227" y="39"/>
                      <a:pt x="228" y="39"/>
                      <a:pt x="229" y="40"/>
                    </a:cubicBezTo>
                    <a:lnTo>
                      <a:pt x="237" y="45"/>
                    </a:lnTo>
                    <a:cubicBezTo>
                      <a:pt x="240" y="46"/>
                      <a:pt x="241" y="50"/>
                      <a:pt x="240" y="53"/>
                    </a:cubicBezTo>
                    <a:cubicBezTo>
                      <a:pt x="240" y="56"/>
                      <a:pt x="237" y="59"/>
                      <a:pt x="234" y="59"/>
                    </a:cubicBezTo>
                    <a:lnTo>
                      <a:pt x="197" y="64"/>
                    </a:lnTo>
                    <a:cubicBezTo>
                      <a:pt x="196" y="64"/>
                      <a:pt x="195" y="65"/>
                      <a:pt x="195" y="64"/>
                    </a:cubicBezTo>
                    <a:lnTo>
                      <a:pt x="102" y="54"/>
                    </a:lnTo>
                    <a:lnTo>
                      <a:pt x="90" y="54"/>
                    </a:lnTo>
                    <a:cubicBezTo>
                      <a:pt x="90" y="54"/>
                      <a:pt x="89" y="54"/>
                      <a:pt x="89" y="54"/>
                    </a:cubicBezTo>
                    <a:lnTo>
                      <a:pt x="60" y="49"/>
                    </a:lnTo>
                    <a:cubicBezTo>
                      <a:pt x="59" y="49"/>
                      <a:pt x="57" y="49"/>
                      <a:pt x="56" y="48"/>
                    </a:cubicBezTo>
                    <a:lnTo>
                      <a:pt x="46" y="40"/>
                    </a:lnTo>
                    <a:lnTo>
                      <a:pt x="51" y="42"/>
                    </a:lnTo>
                    <a:lnTo>
                      <a:pt x="35" y="42"/>
                    </a:lnTo>
                    <a:cubicBezTo>
                      <a:pt x="24" y="42"/>
                      <a:pt x="24" y="26"/>
                      <a:pt x="35" y="26"/>
                    </a:cubicBezTo>
                    <a:lnTo>
                      <a:pt x="40" y="26"/>
                    </a:lnTo>
                    <a:lnTo>
                      <a:pt x="38" y="41"/>
                    </a:lnTo>
                    <a:lnTo>
                      <a:pt x="30" y="39"/>
                    </a:lnTo>
                    <a:cubicBezTo>
                      <a:pt x="27" y="38"/>
                      <a:pt x="25" y="36"/>
                      <a:pt x="24" y="33"/>
                    </a:cubicBezTo>
                    <a:cubicBezTo>
                      <a:pt x="24" y="30"/>
                      <a:pt x="25" y="27"/>
                      <a:pt x="27" y="25"/>
                    </a:cubicBezTo>
                    <a:lnTo>
                      <a:pt x="29" y="23"/>
                    </a:lnTo>
                    <a:lnTo>
                      <a:pt x="38" y="36"/>
                    </a:lnTo>
                    <a:lnTo>
                      <a:pt x="28" y="41"/>
                    </a:lnTo>
                    <a:cubicBezTo>
                      <a:pt x="26" y="42"/>
                      <a:pt x="25" y="42"/>
                      <a:pt x="23" y="42"/>
                    </a:cubicBezTo>
                    <a:lnTo>
                      <a:pt x="7" y="39"/>
                    </a:lnTo>
                    <a:cubicBezTo>
                      <a:pt x="4" y="39"/>
                      <a:pt x="1" y="36"/>
                      <a:pt x="0" y="32"/>
                    </a:cubicBezTo>
                    <a:cubicBezTo>
                      <a:pt x="0" y="28"/>
                      <a:pt x="2" y="25"/>
                      <a:pt x="6" y="24"/>
                    </a:cubicBezTo>
                    <a:lnTo>
                      <a:pt x="43" y="11"/>
                    </a:lnTo>
                    <a:lnTo>
                      <a:pt x="44" y="26"/>
                    </a:lnTo>
                    <a:lnTo>
                      <a:pt x="28" y="24"/>
                    </a:lnTo>
                    <a:cubicBezTo>
                      <a:pt x="25" y="23"/>
                      <a:pt x="22" y="21"/>
                      <a:pt x="22" y="17"/>
                    </a:cubicBezTo>
                    <a:cubicBezTo>
                      <a:pt x="21" y="14"/>
                      <a:pt x="23" y="10"/>
                      <a:pt x="26" y="9"/>
                    </a:cubicBezTo>
                    <a:lnTo>
                      <a:pt x="37" y="4"/>
                    </a:lnTo>
                    <a:cubicBezTo>
                      <a:pt x="38" y="3"/>
                      <a:pt x="39" y="3"/>
                      <a:pt x="40" y="3"/>
                    </a:cubicBezTo>
                    <a:lnTo>
                      <a:pt x="48" y="3"/>
                    </a:lnTo>
                    <a:lnTo>
                      <a:pt x="108" y="0"/>
                    </a:lnTo>
                    <a:cubicBezTo>
                      <a:pt x="109" y="0"/>
                      <a:pt x="109" y="0"/>
                      <a:pt x="110" y="1"/>
                    </a:cubicBezTo>
                    <a:lnTo>
                      <a:pt x="128" y="3"/>
                    </a:lnTo>
                    <a:cubicBezTo>
                      <a:pt x="131" y="3"/>
                      <a:pt x="133" y="5"/>
                      <a:pt x="134" y="7"/>
                    </a:cubicBezTo>
                    <a:cubicBezTo>
                      <a:pt x="135" y="9"/>
                      <a:pt x="135" y="11"/>
                      <a:pt x="135" y="14"/>
                    </a:cubicBezTo>
                    <a:lnTo>
                      <a:pt x="129" y="29"/>
                    </a:lnTo>
                    <a:lnTo>
                      <a:pt x="120" y="18"/>
                    </a:lnTo>
                    <a:lnTo>
                      <a:pt x="146" y="11"/>
                    </a:lnTo>
                    <a:lnTo>
                      <a:pt x="142" y="23"/>
                    </a:lnTo>
                    <a:lnTo>
                      <a:pt x="136" y="16"/>
                    </a:lnTo>
                    <a:cubicBezTo>
                      <a:pt x="134" y="13"/>
                      <a:pt x="134" y="9"/>
                      <a:pt x="136" y="7"/>
                    </a:cubicBezTo>
                    <a:cubicBezTo>
                      <a:pt x="138" y="4"/>
                      <a:pt x="141" y="3"/>
                      <a:pt x="144" y="3"/>
                    </a:cubicBezTo>
                    <a:lnTo>
                      <a:pt x="194" y="11"/>
                    </a:lnTo>
                    <a:cubicBezTo>
                      <a:pt x="196" y="11"/>
                      <a:pt x="198" y="12"/>
                      <a:pt x="199" y="14"/>
                    </a:cubicBezTo>
                    <a:lnTo>
                      <a:pt x="215" y="34"/>
                    </a:lnTo>
                    <a:lnTo>
                      <a:pt x="202" y="44"/>
                    </a:lnTo>
                    <a:lnTo>
                      <a:pt x="187" y="24"/>
                    </a:lnTo>
                    <a:lnTo>
                      <a:pt x="192" y="26"/>
                    </a:lnTo>
                    <a:lnTo>
                      <a:pt x="142" y="19"/>
                    </a:lnTo>
                    <a:lnTo>
                      <a:pt x="149" y="6"/>
                    </a:lnTo>
                    <a:lnTo>
                      <a:pt x="155" y="14"/>
                    </a:lnTo>
                    <a:cubicBezTo>
                      <a:pt x="156" y="16"/>
                      <a:pt x="157" y="19"/>
                      <a:pt x="156" y="21"/>
                    </a:cubicBezTo>
                    <a:cubicBezTo>
                      <a:pt x="155" y="24"/>
                      <a:pt x="153" y="26"/>
                      <a:pt x="150" y="26"/>
                    </a:cubicBezTo>
                    <a:lnTo>
                      <a:pt x="124" y="34"/>
                    </a:lnTo>
                    <a:cubicBezTo>
                      <a:pt x="121" y="35"/>
                      <a:pt x="118" y="34"/>
                      <a:pt x="116" y="32"/>
                    </a:cubicBezTo>
                    <a:cubicBezTo>
                      <a:pt x="114" y="29"/>
                      <a:pt x="113" y="26"/>
                      <a:pt x="114" y="24"/>
                    </a:cubicBezTo>
                    <a:lnTo>
                      <a:pt x="119" y="8"/>
                    </a:lnTo>
                    <a:lnTo>
                      <a:pt x="126" y="19"/>
                    </a:lnTo>
                    <a:lnTo>
                      <a:pt x="108" y="16"/>
                    </a:lnTo>
                    <a:lnTo>
                      <a:pt x="109" y="16"/>
                    </a:lnTo>
                    <a:lnTo>
                      <a:pt x="48" y="19"/>
                    </a:lnTo>
                    <a:lnTo>
                      <a:pt x="40" y="19"/>
                    </a:lnTo>
                    <a:lnTo>
                      <a:pt x="44" y="18"/>
                    </a:lnTo>
                    <a:lnTo>
                      <a:pt x="33" y="23"/>
                    </a:lnTo>
                    <a:lnTo>
                      <a:pt x="31" y="8"/>
                    </a:lnTo>
                    <a:lnTo>
                      <a:pt x="47" y="11"/>
                    </a:lnTo>
                    <a:cubicBezTo>
                      <a:pt x="50" y="11"/>
                      <a:pt x="53" y="14"/>
                      <a:pt x="53" y="18"/>
                    </a:cubicBezTo>
                    <a:cubicBezTo>
                      <a:pt x="54" y="22"/>
                      <a:pt x="51" y="25"/>
                      <a:pt x="48" y="26"/>
                    </a:cubicBezTo>
                    <a:lnTo>
                      <a:pt x="11" y="39"/>
                    </a:lnTo>
                    <a:lnTo>
                      <a:pt x="10" y="23"/>
                    </a:lnTo>
                    <a:lnTo>
                      <a:pt x="26" y="26"/>
                    </a:lnTo>
                    <a:lnTo>
                      <a:pt x="21" y="27"/>
                    </a:lnTo>
                    <a:lnTo>
                      <a:pt x="31" y="21"/>
                    </a:lnTo>
                    <a:cubicBezTo>
                      <a:pt x="35" y="20"/>
                      <a:pt x="39" y="21"/>
                      <a:pt x="41" y="24"/>
                    </a:cubicBezTo>
                    <a:cubicBezTo>
                      <a:pt x="44" y="27"/>
                      <a:pt x="43" y="32"/>
                      <a:pt x="40" y="34"/>
                    </a:cubicBezTo>
                    <a:lnTo>
                      <a:pt x="38" y="37"/>
                    </a:lnTo>
                    <a:lnTo>
                      <a:pt x="35" y="24"/>
                    </a:lnTo>
                    <a:lnTo>
                      <a:pt x="43" y="26"/>
                    </a:lnTo>
                    <a:cubicBezTo>
                      <a:pt x="46" y="27"/>
                      <a:pt x="49" y="31"/>
                      <a:pt x="48" y="35"/>
                    </a:cubicBezTo>
                    <a:cubicBezTo>
                      <a:pt x="47" y="39"/>
                      <a:pt x="44" y="42"/>
                      <a:pt x="40" y="42"/>
                    </a:cubicBezTo>
                    <a:lnTo>
                      <a:pt x="35" y="42"/>
                    </a:lnTo>
                    <a:lnTo>
                      <a:pt x="35" y="26"/>
                    </a:lnTo>
                    <a:lnTo>
                      <a:pt x="51" y="26"/>
                    </a:lnTo>
                    <a:cubicBezTo>
                      <a:pt x="52" y="26"/>
                      <a:pt x="54" y="26"/>
                      <a:pt x="55" y="27"/>
                    </a:cubicBezTo>
                    <a:lnTo>
                      <a:pt x="66" y="35"/>
                    </a:lnTo>
                    <a:lnTo>
                      <a:pt x="63" y="33"/>
                    </a:lnTo>
                    <a:lnTo>
                      <a:pt x="92" y="38"/>
                    </a:lnTo>
                    <a:lnTo>
                      <a:pt x="90" y="38"/>
                    </a:lnTo>
                    <a:lnTo>
                      <a:pt x="104" y="38"/>
                    </a:lnTo>
                    <a:lnTo>
                      <a:pt x="196" y="49"/>
                    </a:lnTo>
                    <a:lnTo>
                      <a:pt x="194" y="49"/>
                    </a:lnTo>
                    <a:lnTo>
                      <a:pt x="231" y="43"/>
                    </a:lnTo>
                    <a:lnTo>
                      <a:pt x="228" y="58"/>
                    </a:lnTo>
                    <a:lnTo>
                      <a:pt x="220" y="53"/>
                    </a:lnTo>
                    <a:lnTo>
                      <a:pt x="223" y="54"/>
                    </a:lnTo>
                    <a:lnTo>
                      <a:pt x="189" y="47"/>
                    </a:lnTo>
                    <a:cubicBezTo>
                      <a:pt x="185" y="46"/>
                      <a:pt x="182" y="42"/>
                      <a:pt x="182" y="38"/>
                    </a:cubicBezTo>
                    <a:cubicBezTo>
                      <a:pt x="183" y="34"/>
                      <a:pt x="186" y="31"/>
                      <a:pt x="190" y="31"/>
                    </a:cubicBezTo>
                    <a:lnTo>
                      <a:pt x="209" y="31"/>
                    </a:lnTo>
                    <a:lnTo>
                      <a:pt x="209" y="47"/>
                    </a:lnTo>
                    <a:close/>
                  </a:path>
                </a:pathLst>
              </a:custGeom>
              <a:solidFill>
                <a:srgbClr val="6E6E6E"/>
              </a:solidFill>
              <a:ln w="0" cap="flat">
                <a:solidFill>
                  <a:srgbClr val="6E6E6E"/>
                </a:solidFill>
                <a:prstDash val="solid"/>
                <a:round/>
                <a:headEnd/>
                <a:tailEnd/>
              </a:ln>
            </p:spPr>
            <p:txBody>
              <a:bodyPr/>
              <a:lstStyle/>
              <a:p>
                <a:endParaRPr lang="en-US"/>
              </a:p>
            </p:txBody>
          </p:sp>
          <p:sp>
            <p:nvSpPr>
              <p:cNvPr id="99371" name="Freeform 75"/>
              <p:cNvSpPr>
                <a:spLocks/>
              </p:cNvSpPr>
              <p:nvPr/>
            </p:nvSpPr>
            <p:spPr bwMode="auto">
              <a:xfrm>
                <a:off x="3756" y="626"/>
                <a:ext cx="10" cy="4"/>
              </a:xfrm>
              <a:custGeom>
                <a:avLst/>
                <a:gdLst>
                  <a:gd name="T0" fmla="*/ 0 w 10"/>
                  <a:gd name="T1" fmla="*/ 0 h 4"/>
                  <a:gd name="T2" fmla="*/ 3 w 10"/>
                  <a:gd name="T3" fmla="*/ 0 h 4"/>
                  <a:gd name="T4" fmla="*/ 7 w 10"/>
                  <a:gd name="T5" fmla="*/ 0 h 4"/>
                  <a:gd name="T6" fmla="*/ 10 w 10"/>
                  <a:gd name="T7" fmla="*/ 0 h 4"/>
                  <a:gd name="T8" fmla="*/ 10 w 10"/>
                  <a:gd name="T9" fmla="*/ 4 h 4"/>
                  <a:gd name="T10" fmla="*/ 0 w 10"/>
                  <a:gd name="T11" fmla="*/ 4 h 4"/>
                  <a:gd name="T12" fmla="*/ 0 w 10"/>
                  <a:gd name="T13" fmla="*/ 0 h 4"/>
                  <a:gd name="T14" fmla="*/ 7 w 10"/>
                  <a:gd name="T15" fmla="*/ 0 h 4"/>
                  <a:gd name="T16" fmla="*/ 7 w 10"/>
                  <a:gd name="T17" fmla="*/ 4 h 4"/>
                  <a:gd name="T18" fmla="*/ 3 w 10"/>
                  <a:gd name="T19" fmla="*/ 4 h 4"/>
                  <a:gd name="T20" fmla="*/ 0 w 10"/>
                  <a:gd name="T21" fmla="*/ 4 h 4"/>
                  <a:gd name="T22" fmla="*/ 0 w 10"/>
                  <a:gd name="T23" fmla="*/ 0 h 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
                  <a:gd name="T37" fmla="*/ 0 h 4"/>
                  <a:gd name="T38" fmla="*/ 10 w 10"/>
                  <a:gd name="T39" fmla="*/ 4 h 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 h="4">
                    <a:moveTo>
                      <a:pt x="0" y="0"/>
                    </a:moveTo>
                    <a:lnTo>
                      <a:pt x="3" y="0"/>
                    </a:lnTo>
                    <a:lnTo>
                      <a:pt x="7" y="0"/>
                    </a:lnTo>
                    <a:lnTo>
                      <a:pt x="10" y="0"/>
                    </a:lnTo>
                    <a:lnTo>
                      <a:pt x="10" y="4"/>
                    </a:lnTo>
                    <a:lnTo>
                      <a:pt x="0" y="4"/>
                    </a:lnTo>
                    <a:lnTo>
                      <a:pt x="0" y="0"/>
                    </a:lnTo>
                    <a:lnTo>
                      <a:pt x="7" y="0"/>
                    </a:lnTo>
                    <a:lnTo>
                      <a:pt x="7" y="4"/>
                    </a:lnTo>
                    <a:lnTo>
                      <a:pt x="3" y="4"/>
                    </a:lnTo>
                    <a:lnTo>
                      <a:pt x="0" y="4"/>
                    </a:lnTo>
                    <a:lnTo>
                      <a:pt x="0" y="0"/>
                    </a:lnTo>
                    <a:close/>
                  </a:path>
                </a:pathLst>
              </a:custGeom>
              <a:solidFill>
                <a:srgbClr val="6E6E6E"/>
              </a:solidFill>
              <a:ln w="0" cap="flat">
                <a:solidFill>
                  <a:srgbClr val="6E6E6E"/>
                </a:solidFill>
                <a:prstDash val="solid"/>
                <a:round/>
                <a:headEnd/>
                <a:tailEnd/>
              </a:ln>
            </p:spPr>
            <p:txBody>
              <a:bodyPr/>
              <a:lstStyle/>
              <a:p>
                <a:endParaRPr lang="en-US"/>
              </a:p>
            </p:txBody>
          </p:sp>
          <p:sp>
            <p:nvSpPr>
              <p:cNvPr id="99372" name="Freeform 76"/>
              <p:cNvSpPr>
                <a:spLocks/>
              </p:cNvSpPr>
              <p:nvPr/>
            </p:nvSpPr>
            <p:spPr bwMode="auto">
              <a:xfrm>
                <a:off x="3976" y="628"/>
                <a:ext cx="24" cy="3"/>
              </a:xfrm>
              <a:custGeom>
                <a:avLst/>
                <a:gdLst>
                  <a:gd name="T0" fmla="*/ 0 w 24"/>
                  <a:gd name="T1" fmla="*/ 0 h 3"/>
                  <a:gd name="T2" fmla="*/ 24 w 24"/>
                  <a:gd name="T3" fmla="*/ 1 h 3"/>
                  <a:gd name="T4" fmla="*/ 12 w 24"/>
                  <a:gd name="T5" fmla="*/ 3 h 3"/>
                  <a:gd name="T6" fmla="*/ 14 w 24"/>
                  <a:gd name="T7" fmla="*/ 2 h 3"/>
                  <a:gd name="T8" fmla="*/ 3 w 24"/>
                  <a:gd name="T9" fmla="*/ 2 h 3"/>
                  <a:gd name="T10" fmla="*/ 4 w 24"/>
                  <a:gd name="T11" fmla="*/ 1 h 3"/>
                  <a:gd name="T12" fmla="*/ 0 w 24"/>
                  <a:gd name="T13" fmla="*/ 0 h 3"/>
                  <a:gd name="T14" fmla="*/ 0 60000 65536"/>
                  <a:gd name="T15" fmla="*/ 0 60000 65536"/>
                  <a:gd name="T16" fmla="*/ 0 60000 65536"/>
                  <a:gd name="T17" fmla="*/ 0 60000 65536"/>
                  <a:gd name="T18" fmla="*/ 0 60000 65536"/>
                  <a:gd name="T19" fmla="*/ 0 60000 65536"/>
                  <a:gd name="T20" fmla="*/ 0 60000 65536"/>
                  <a:gd name="T21" fmla="*/ 0 w 24"/>
                  <a:gd name="T22" fmla="*/ 0 h 3"/>
                  <a:gd name="T23" fmla="*/ 24 w 24"/>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3">
                    <a:moveTo>
                      <a:pt x="0" y="0"/>
                    </a:moveTo>
                    <a:lnTo>
                      <a:pt x="24" y="1"/>
                    </a:lnTo>
                    <a:lnTo>
                      <a:pt x="12" y="3"/>
                    </a:lnTo>
                    <a:lnTo>
                      <a:pt x="14" y="2"/>
                    </a:lnTo>
                    <a:lnTo>
                      <a:pt x="3" y="2"/>
                    </a:lnTo>
                    <a:lnTo>
                      <a:pt x="4" y="1"/>
                    </a:lnTo>
                    <a:lnTo>
                      <a:pt x="0" y="0"/>
                    </a:lnTo>
                    <a:close/>
                  </a:path>
                </a:pathLst>
              </a:custGeom>
              <a:solidFill>
                <a:srgbClr val="7030A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99373" name="Freeform 77"/>
              <p:cNvSpPr>
                <a:spLocks/>
              </p:cNvSpPr>
              <p:nvPr/>
            </p:nvSpPr>
            <p:spPr bwMode="auto">
              <a:xfrm>
                <a:off x="3976" y="626"/>
                <a:ext cx="26" cy="8"/>
              </a:xfrm>
              <a:custGeom>
                <a:avLst/>
                <a:gdLst>
                  <a:gd name="T0" fmla="*/ 3 w 107"/>
                  <a:gd name="T1" fmla="*/ 0 h 33"/>
                  <a:gd name="T2" fmla="*/ 99 w 107"/>
                  <a:gd name="T3" fmla="*/ 6 h 33"/>
                  <a:gd name="T4" fmla="*/ 106 w 107"/>
                  <a:gd name="T5" fmla="*/ 13 h 33"/>
                  <a:gd name="T6" fmla="*/ 100 w 107"/>
                  <a:gd name="T7" fmla="*/ 22 h 33"/>
                  <a:gd name="T8" fmla="*/ 52 w 107"/>
                  <a:gd name="T9" fmla="*/ 32 h 33"/>
                  <a:gd name="T10" fmla="*/ 43 w 107"/>
                  <a:gd name="T11" fmla="*/ 27 h 33"/>
                  <a:gd name="T12" fmla="*/ 46 w 107"/>
                  <a:gd name="T13" fmla="*/ 18 h 33"/>
                  <a:gd name="T14" fmla="*/ 55 w 107"/>
                  <a:gd name="T15" fmla="*/ 12 h 33"/>
                  <a:gd name="T16" fmla="*/ 59 w 107"/>
                  <a:gd name="T17" fmla="*/ 27 h 33"/>
                  <a:gd name="T18" fmla="*/ 14 w 107"/>
                  <a:gd name="T19" fmla="*/ 24 h 33"/>
                  <a:gd name="T20" fmla="*/ 7 w 107"/>
                  <a:gd name="T21" fmla="*/ 19 h 33"/>
                  <a:gd name="T22" fmla="*/ 9 w 107"/>
                  <a:gd name="T23" fmla="*/ 10 h 33"/>
                  <a:gd name="T24" fmla="*/ 12 w 107"/>
                  <a:gd name="T25" fmla="*/ 8 h 33"/>
                  <a:gd name="T26" fmla="*/ 15 w 107"/>
                  <a:gd name="T27" fmla="*/ 21 h 33"/>
                  <a:gd name="T28" fmla="*/ 0 w 107"/>
                  <a:gd name="T29" fmla="*/ 16 h 33"/>
                  <a:gd name="T30" fmla="*/ 5 w 107"/>
                  <a:gd name="T31" fmla="*/ 1 h 33"/>
                  <a:gd name="T32" fmla="*/ 20 w 107"/>
                  <a:gd name="T33" fmla="*/ 6 h 33"/>
                  <a:gd name="T34" fmla="*/ 25 w 107"/>
                  <a:gd name="T35" fmla="*/ 12 h 33"/>
                  <a:gd name="T36" fmla="*/ 23 w 107"/>
                  <a:gd name="T37" fmla="*/ 20 h 33"/>
                  <a:gd name="T38" fmla="*/ 20 w 107"/>
                  <a:gd name="T39" fmla="*/ 22 h 33"/>
                  <a:gd name="T40" fmla="*/ 15 w 107"/>
                  <a:gd name="T41" fmla="*/ 8 h 33"/>
                  <a:gd name="T42" fmla="*/ 60 w 107"/>
                  <a:gd name="T43" fmla="*/ 11 h 33"/>
                  <a:gd name="T44" fmla="*/ 67 w 107"/>
                  <a:gd name="T45" fmla="*/ 17 h 33"/>
                  <a:gd name="T46" fmla="*/ 64 w 107"/>
                  <a:gd name="T47" fmla="*/ 26 h 33"/>
                  <a:gd name="T48" fmla="*/ 55 w 107"/>
                  <a:gd name="T49" fmla="*/ 31 h 33"/>
                  <a:gd name="T50" fmla="*/ 49 w 107"/>
                  <a:gd name="T51" fmla="*/ 17 h 33"/>
                  <a:gd name="T52" fmla="*/ 97 w 107"/>
                  <a:gd name="T53" fmla="*/ 6 h 33"/>
                  <a:gd name="T54" fmla="*/ 98 w 107"/>
                  <a:gd name="T55" fmla="*/ 22 h 33"/>
                  <a:gd name="T56" fmla="*/ 2 w 107"/>
                  <a:gd name="T57" fmla="*/ 16 h 33"/>
                  <a:gd name="T58" fmla="*/ 3 w 107"/>
                  <a:gd name="T59" fmla="*/ 0 h 3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07"/>
                  <a:gd name="T91" fmla="*/ 0 h 33"/>
                  <a:gd name="T92" fmla="*/ 107 w 107"/>
                  <a:gd name="T93" fmla="*/ 33 h 3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07" h="33">
                    <a:moveTo>
                      <a:pt x="3" y="0"/>
                    </a:moveTo>
                    <a:lnTo>
                      <a:pt x="99" y="6"/>
                    </a:lnTo>
                    <a:cubicBezTo>
                      <a:pt x="103" y="6"/>
                      <a:pt x="106" y="9"/>
                      <a:pt x="106" y="13"/>
                    </a:cubicBezTo>
                    <a:cubicBezTo>
                      <a:pt x="107" y="17"/>
                      <a:pt x="104" y="21"/>
                      <a:pt x="100" y="22"/>
                    </a:cubicBezTo>
                    <a:lnTo>
                      <a:pt x="52" y="32"/>
                    </a:lnTo>
                    <a:cubicBezTo>
                      <a:pt x="48" y="33"/>
                      <a:pt x="44" y="31"/>
                      <a:pt x="43" y="27"/>
                    </a:cubicBezTo>
                    <a:cubicBezTo>
                      <a:pt x="42" y="24"/>
                      <a:pt x="43" y="20"/>
                      <a:pt x="46" y="18"/>
                    </a:cubicBezTo>
                    <a:lnTo>
                      <a:pt x="55" y="12"/>
                    </a:lnTo>
                    <a:lnTo>
                      <a:pt x="59" y="27"/>
                    </a:lnTo>
                    <a:lnTo>
                      <a:pt x="14" y="24"/>
                    </a:lnTo>
                    <a:cubicBezTo>
                      <a:pt x="11" y="24"/>
                      <a:pt x="8" y="22"/>
                      <a:pt x="7" y="19"/>
                    </a:cubicBezTo>
                    <a:cubicBezTo>
                      <a:pt x="6" y="16"/>
                      <a:pt x="7" y="13"/>
                      <a:pt x="9" y="10"/>
                    </a:cubicBezTo>
                    <a:lnTo>
                      <a:pt x="12" y="8"/>
                    </a:lnTo>
                    <a:lnTo>
                      <a:pt x="15" y="21"/>
                    </a:lnTo>
                    <a:lnTo>
                      <a:pt x="0" y="16"/>
                    </a:lnTo>
                    <a:lnTo>
                      <a:pt x="5" y="1"/>
                    </a:lnTo>
                    <a:lnTo>
                      <a:pt x="20" y="6"/>
                    </a:lnTo>
                    <a:cubicBezTo>
                      <a:pt x="23" y="7"/>
                      <a:pt x="25" y="9"/>
                      <a:pt x="25" y="12"/>
                    </a:cubicBezTo>
                    <a:cubicBezTo>
                      <a:pt x="26" y="15"/>
                      <a:pt x="25" y="18"/>
                      <a:pt x="23" y="20"/>
                    </a:cubicBezTo>
                    <a:lnTo>
                      <a:pt x="20" y="22"/>
                    </a:lnTo>
                    <a:lnTo>
                      <a:pt x="15" y="8"/>
                    </a:lnTo>
                    <a:lnTo>
                      <a:pt x="60" y="11"/>
                    </a:lnTo>
                    <a:cubicBezTo>
                      <a:pt x="63" y="11"/>
                      <a:pt x="66" y="14"/>
                      <a:pt x="67" y="17"/>
                    </a:cubicBezTo>
                    <a:cubicBezTo>
                      <a:pt x="68" y="21"/>
                      <a:pt x="67" y="24"/>
                      <a:pt x="64" y="26"/>
                    </a:cubicBezTo>
                    <a:lnTo>
                      <a:pt x="55" y="31"/>
                    </a:lnTo>
                    <a:lnTo>
                      <a:pt x="49" y="17"/>
                    </a:lnTo>
                    <a:lnTo>
                      <a:pt x="97" y="6"/>
                    </a:lnTo>
                    <a:lnTo>
                      <a:pt x="98" y="22"/>
                    </a:lnTo>
                    <a:lnTo>
                      <a:pt x="2" y="16"/>
                    </a:lnTo>
                    <a:lnTo>
                      <a:pt x="3" y="0"/>
                    </a:lnTo>
                    <a:close/>
                  </a:path>
                </a:pathLst>
              </a:custGeom>
              <a:solidFill>
                <a:srgbClr val="6E6E6E"/>
              </a:solidFill>
              <a:ln w="0" cap="flat">
                <a:solidFill>
                  <a:srgbClr val="6E6E6E"/>
                </a:solidFill>
                <a:prstDash val="solid"/>
                <a:round/>
                <a:headEnd/>
                <a:tailEnd/>
              </a:ln>
            </p:spPr>
            <p:txBody>
              <a:bodyPr/>
              <a:lstStyle/>
              <a:p>
                <a:endParaRPr lang="en-US"/>
              </a:p>
            </p:txBody>
          </p:sp>
          <p:sp>
            <p:nvSpPr>
              <p:cNvPr id="99374" name="Freeform 78"/>
              <p:cNvSpPr>
                <a:spLocks/>
              </p:cNvSpPr>
              <p:nvPr/>
            </p:nvSpPr>
            <p:spPr bwMode="auto">
              <a:xfrm>
                <a:off x="4039" y="651"/>
                <a:ext cx="8" cy="4"/>
              </a:xfrm>
              <a:custGeom>
                <a:avLst/>
                <a:gdLst>
                  <a:gd name="T0" fmla="*/ 8 w 8"/>
                  <a:gd name="T1" fmla="*/ 0 h 4"/>
                  <a:gd name="T2" fmla="*/ 8 w 8"/>
                  <a:gd name="T3" fmla="*/ 4 h 4"/>
                  <a:gd name="T4" fmla="*/ 0 w 8"/>
                  <a:gd name="T5" fmla="*/ 4 h 4"/>
                  <a:gd name="T6" fmla="*/ 8 w 8"/>
                  <a:gd name="T7" fmla="*/ 0 h 4"/>
                  <a:gd name="T8" fmla="*/ 0 60000 65536"/>
                  <a:gd name="T9" fmla="*/ 0 60000 65536"/>
                  <a:gd name="T10" fmla="*/ 0 60000 65536"/>
                  <a:gd name="T11" fmla="*/ 0 60000 65536"/>
                  <a:gd name="T12" fmla="*/ 0 w 8"/>
                  <a:gd name="T13" fmla="*/ 0 h 4"/>
                  <a:gd name="T14" fmla="*/ 8 w 8"/>
                  <a:gd name="T15" fmla="*/ 4 h 4"/>
                </a:gdLst>
                <a:ahLst/>
                <a:cxnLst>
                  <a:cxn ang="T8">
                    <a:pos x="T0" y="T1"/>
                  </a:cxn>
                  <a:cxn ang="T9">
                    <a:pos x="T2" y="T3"/>
                  </a:cxn>
                  <a:cxn ang="T10">
                    <a:pos x="T4" y="T5"/>
                  </a:cxn>
                  <a:cxn ang="T11">
                    <a:pos x="T6" y="T7"/>
                  </a:cxn>
                </a:cxnLst>
                <a:rect l="T12" t="T13" r="T14" b="T15"/>
                <a:pathLst>
                  <a:path w="8" h="4">
                    <a:moveTo>
                      <a:pt x="8" y="0"/>
                    </a:moveTo>
                    <a:lnTo>
                      <a:pt x="8" y="4"/>
                    </a:lnTo>
                    <a:lnTo>
                      <a:pt x="0" y="4"/>
                    </a:lnTo>
                    <a:lnTo>
                      <a:pt x="8" y="0"/>
                    </a:lnTo>
                    <a:close/>
                  </a:path>
                </a:pathLst>
              </a:custGeom>
              <a:solidFill>
                <a:srgbClr val="7030A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99375" name="Freeform 79"/>
              <p:cNvSpPr>
                <a:spLocks/>
              </p:cNvSpPr>
              <p:nvPr/>
            </p:nvSpPr>
            <p:spPr bwMode="auto">
              <a:xfrm>
                <a:off x="4037" y="649"/>
                <a:ext cx="12" cy="8"/>
              </a:xfrm>
              <a:custGeom>
                <a:avLst/>
                <a:gdLst>
                  <a:gd name="T0" fmla="*/ 48 w 48"/>
                  <a:gd name="T1" fmla="*/ 7 h 31"/>
                  <a:gd name="T2" fmla="*/ 48 w 48"/>
                  <a:gd name="T3" fmla="*/ 23 h 31"/>
                  <a:gd name="T4" fmla="*/ 40 w 48"/>
                  <a:gd name="T5" fmla="*/ 31 h 31"/>
                  <a:gd name="T6" fmla="*/ 8 w 48"/>
                  <a:gd name="T7" fmla="*/ 31 h 31"/>
                  <a:gd name="T8" fmla="*/ 1 w 48"/>
                  <a:gd name="T9" fmla="*/ 25 h 31"/>
                  <a:gd name="T10" fmla="*/ 5 w 48"/>
                  <a:gd name="T11" fmla="*/ 16 h 31"/>
                  <a:gd name="T12" fmla="*/ 37 w 48"/>
                  <a:gd name="T13" fmla="*/ 0 h 31"/>
                  <a:gd name="T14" fmla="*/ 44 w 48"/>
                  <a:gd name="T15" fmla="*/ 15 h 31"/>
                  <a:gd name="T16" fmla="*/ 12 w 48"/>
                  <a:gd name="T17" fmla="*/ 31 h 31"/>
                  <a:gd name="T18" fmla="*/ 8 w 48"/>
                  <a:gd name="T19" fmla="*/ 15 h 31"/>
                  <a:gd name="T20" fmla="*/ 40 w 48"/>
                  <a:gd name="T21" fmla="*/ 15 h 31"/>
                  <a:gd name="T22" fmla="*/ 32 w 48"/>
                  <a:gd name="T23" fmla="*/ 23 h 31"/>
                  <a:gd name="T24" fmla="*/ 32 w 48"/>
                  <a:gd name="T25" fmla="*/ 7 h 31"/>
                  <a:gd name="T26" fmla="*/ 48 w 48"/>
                  <a:gd name="T27" fmla="*/ 7 h 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8"/>
                  <a:gd name="T43" fmla="*/ 0 h 31"/>
                  <a:gd name="T44" fmla="*/ 48 w 48"/>
                  <a:gd name="T45" fmla="*/ 31 h 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8" h="31">
                    <a:moveTo>
                      <a:pt x="48" y="7"/>
                    </a:moveTo>
                    <a:lnTo>
                      <a:pt x="48" y="23"/>
                    </a:lnTo>
                    <a:cubicBezTo>
                      <a:pt x="48" y="28"/>
                      <a:pt x="45" y="31"/>
                      <a:pt x="40" y="31"/>
                    </a:cubicBezTo>
                    <a:lnTo>
                      <a:pt x="8" y="31"/>
                    </a:lnTo>
                    <a:cubicBezTo>
                      <a:pt x="5" y="31"/>
                      <a:pt x="2" y="29"/>
                      <a:pt x="1" y="25"/>
                    </a:cubicBezTo>
                    <a:cubicBezTo>
                      <a:pt x="0" y="22"/>
                      <a:pt x="2" y="18"/>
                      <a:pt x="5" y="16"/>
                    </a:cubicBezTo>
                    <a:lnTo>
                      <a:pt x="37" y="0"/>
                    </a:lnTo>
                    <a:lnTo>
                      <a:pt x="44" y="15"/>
                    </a:lnTo>
                    <a:lnTo>
                      <a:pt x="12" y="31"/>
                    </a:lnTo>
                    <a:lnTo>
                      <a:pt x="8" y="15"/>
                    </a:lnTo>
                    <a:lnTo>
                      <a:pt x="40" y="15"/>
                    </a:lnTo>
                    <a:lnTo>
                      <a:pt x="32" y="23"/>
                    </a:lnTo>
                    <a:lnTo>
                      <a:pt x="32" y="7"/>
                    </a:lnTo>
                    <a:lnTo>
                      <a:pt x="48" y="7"/>
                    </a:lnTo>
                    <a:close/>
                  </a:path>
                </a:pathLst>
              </a:custGeom>
              <a:solidFill>
                <a:srgbClr val="6E6E6E"/>
              </a:solidFill>
              <a:ln w="0" cap="flat">
                <a:solidFill>
                  <a:srgbClr val="6E6E6E"/>
                </a:solidFill>
                <a:prstDash val="solid"/>
                <a:round/>
                <a:headEnd/>
                <a:tailEnd/>
              </a:ln>
            </p:spPr>
            <p:txBody>
              <a:bodyPr/>
              <a:lstStyle/>
              <a:p>
                <a:endParaRPr lang="en-US"/>
              </a:p>
            </p:txBody>
          </p:sp>
          <p:sp>
            <p:nvSpPr>
              <p:cNvPr id="99376" name="Freeform 80"/>
              <p:cNvSpPr>
                <a:spLocks/>
              </p:cNvSpPr>
              <p:nvPr/>
            </p:nvSpPr>
            <p:spPr bwMode="auto">
              <a:xfrm>
                <a:off x="3759" y="655"/>
                <a:ext cx="95" cy="36"/>
              </a:xfrm>
              <a:custGeom>
                <a:avLst/>
                <a:gdLst>
                  <a:gd name="T0" fmla="*/ 10 w 95"/>
                  <a:gd name="T1" fmla="*/ 20 h 36"/>
                  <a:gd name="T2" fmla="*/ 10 w 95"/>
                  <a:gd name="T3" fmla="*/ 19 h 36"/>
                  <a:gd name="T4" fmla="*/ 8 w 95"/>
                  <a:gd name="T5" fmla="*/ 18 h 36"/>
                  <a:gd name="T6" fmla="*/ 14 w 95"/>
                  <a:gd name="T7" fmla="*/ 18 h 36"/>
                  <a:gd name="T8" fmla="*/ 15 w 95"/>
                  <a:gd name="T9" fmla="*/ 16 h 36"/>
                  <a:gd name="T10" fmla="*/ 22 w 95"/>
                  <a:gd name="T11" fmla="*/ 16 h 36"/>
                  <a:gd name="T12" fmla="*/ 23 w 95"/>
                  <a:gd name="T13" fmla="*/ 13 h 36"/>
                  <a:gd name="T14" fmla="*/ 36 w 95"/>
                  <a:gd name="T15" fmla="*/ 10 h 36"/>
                  <a:gd name="T16" fmla="*/ 36 w 95"/>
                  <a:gd name="T17" fmla="*/ 9 h 36"/>
                  <a:gd name="T18" fmla="*/ 38 w 95"/>
                  <a:gd name="T19" fmla="*/ 9 h 36"/>
                  <a:gd name="T20" fmla="*/ 42 w 95"/>
                  <a:gd name="T21" fmla="*/ 9 h 36"/>
                  <a:gd name="T22" fmla="*/ 40 w 95"/>
                  <a:gd name="T23" fmla="*/ 7 h 36"/>
                  <a:gd name="T24" fmla="*/ 62 w 95"/>
                  <a:gd name="T25" fmla="*/ 6 h 36"/>
                  <a:gd name="T26" fmla="*/ 74 w 95"/>
                  <a:gd name="T27" fmla="*/ 4 h 36"/>
                  <a:gd name="T28" fmla="*/ 72 w 95"/>
                  <a:gd name="T29" fmla="*/ 2 h 36"/>
                  <a:gd name="T30" fmla="*/ 94 w 95"/>
                  <a:gd name="T31" fmla="*/ 2 h 36"/>
                  <a:gd name="T32" fmla="*/ 93 w 95"/>
                  <a:gd name="T33" fmla="*/ 7 h 36"/>
                  <a:gd name="T34" fmla="*/ 63 w 95"/>
                  <a:gd name="T35" fmla="*/ 12 h 36"/>
                  <a:gd name="T36" fmla="*/ 48 w 95"/>
                  <a:gd name="T37" fmla="*/ 16 h 36"/>
                  <a:gd name="T38" fmla="*/ 40 w 95"/>
                  <a:gd name="T39" fmla="*/ 19 h 36"/>
                  <a:gd name="T40" fmla="*/ 44 w 95"/>
                  <a:gd name="T41" fmla="*/ 20 h 36"/>
                  <a:gd name="T42" fmla="*/ 44 w 95"/>
                  <a:gd name="T43" fmla="*/ 21 h 36"/>
                  <a:gd name="T44" fmla="*/ 42 w 95"/>
                  <a:gd name="T45" fmla="*/ 22 h 36"/>
                  <a:gd name="T46" fmla="*/ 36 w 95"/>
                  <a:gd name="T47" fmla="*/ 22 h 36"/>
                  <a:gd name="T48" fmla="*/ 38 w 95"/>
                  <a:gd name="T49" fmla="*/ 25 h 36"/>
                  <a:gd name="T50" fmla="*/ 34 w 95"/>
                  <a:gd name="T51" fmla="*/ 25 h 36"/>
                  <a:gd name="T52" fmla="*/ 32 w 95"/>
                  <a:gd name="T53" fmla="*/ 27 h 36"/>
                  <a:gd name="T54" fmla="*/ 32 w 95"/>
                  <a:gd name="T55" fmla="*/ 27 h 36"/>
                  <a:gd name="T56" fmla="*/ 26 w 95"/>
                  <a:gd name="T57" fmla="*/ 27 h 36"/>
                  <a:gd name="T58" fmla="*/ 25 w 95"/>
                  <a:gd name="T59" fmla="*/ 28 h 36"/>
                  <a:gd name="T60" fmla="*/ 32 w 95"/>
                  <a:gd name="T61" fmla="*/ 31 h 36"/>
                  <a:gd name="T62" fmla="*/ 22 w 95"/>
                  <a:gd name="T63" fmla="*/ 30 h 36"/>
                  <a:gd name="T64" fmla="*/ 29 w 95"/>
                  <a:gd name="T65" fmla="*/ 31 h 36"/>
                  <a:gd name="T66" fmla="*/ 30 w 95"/>
                  <a:gd name="T67" fmla="*/ 32 h 36"/>
                  <a:gd name="T68" fmla="*/ 29 w 95"/>
                  <a:gd name="T69" fmla="*/ 33 h 36"/>
                  <a:gd name="T70" fmla="*/ 19 w 95"/>
                  <a:gd name="T71" fmla="*/ 34 h 36"/>
                  <a:gd name="T72" fmla="*/ 13 w 95"/>
                  <a:gd name="T73" fmla="*/ 34 h 36"/>
                  <a:gd name="T74" fmla="*/ 7 w 95"/>
                  <a:gd name="T75" fmla="*/ 35 h 36"/>
                  <a:gd name="T76" fmla="*/ 6 w 95"/>
                  <a:gd name="T77" fmla="*/ 34 h 36"/>
                  <a:gd name="T78" fmla="*/ 13 w 95"/>
                  <a:gd name="T79" fmla="*/ 31 h 36"/>
                  <a:gd name="T80" fmla="*/ 0 w 95"/>
                  <a:gd name="T81" fmla="*/ 31 h 36"/>
                  <a:gd name="T82" fmla="*/ 6 w 95"/>
                  <a:gd name="T83" fmla="*/ 29 h 36"/>
                  <a:gd name="T84" fmla="*/ 15 w 95"/>
                  <a:gd name="T85" fmla="*/ 27 h 36"/>
                  <a:gd name="T86" fmla="*/ 14 w 95"/>
                  <a:gd name="T87" fmla="*/ 26 h 36"/>
                  <a:gd name="T88" fmla="*/ 10 w 95"/>
                  <a:gd name="T89" fmla="*/ 25 h 36"/>
                  <a:gd name="T90" fmla="*/ 10 w 95"/>
                  <a:gd name="T91" fmla="*/ 22 h 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5"/>
                  <a:gd name="T139" fmla="*/ 0 h 36"/>
                  <a:gd name="T140" fmla="*/ 95 w 95"/>
                  <a:gd name="T141" fmla="*/ 36 h 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5" h="36">
                    <a:moveTo>
                      <a:pt x="17" y="21"/>
                    </a:moveTo>
                    <a:lnTo>
                      <a:pt x="10" y="20"/>
                    </a:lnTo>
                    <a:lnTo>
                      <a:pt x="17" y="19"/>
                    </a:lnTo>
                    <a:lnTo>
                      <a:pt x="10" y="19"/>
                    </a:lnTo>
                    <a:lnTo>
                      <a:pt x="10" y="18"/>
                    </a:lnTo>
                    <a:lnTo>
                      <a:pt x="8" y="18"/>
                    </a:lnTo>
                    <a:lnTo>
                      <a:pt x="9" y="17"/>
                    </a:lnTo>
                    <a:lnTo>
                      <a:pt x="14" y="18"/>
                    </a:lnTo>
                    <a:lnTo>
                      <a:pt x="16" y="16"/>
                    </a:lnTo>
                    <a:lnTo>
                      <a:pt x="15" y="16"/>
                    </a:lnTo>
                    <a:lnTo>
                      <a:pt x="15" y="15"/>
                    </a:lnTo>
                    <a:lnTo>
                      <a:pt x="22" y="16"/>
                    </a:lnTo>
                    <a:lnTo>
                      <a:pt x="19" y="14"/>
                    </a:lnTo>
                    <a:lnTo>
                      <a:pt x="23" y="13"/>
                    </a:lnTo>
                    <a:lnTo>
                      <a:pt x="21" y="12"/>
                    </a:lnTo>
                    <a:lnTo>
                      <a:pt x="36" y="10"/>
                    </a:lnTo>
                    <a:lnTo>
                      <a:pt x="34" y="9"/>
                    </a:lnTo>
                    <a:lnTo>
                      <a:pt x="36" y="9"/>
                    </a:lnTo>
                    <a:lnTo>
                      <a:pt x="39" y="9"/>
                    </a:lnTo>
                    <a:lnTo>
                      <a:pt x="38" y="9"/>
                    </a:lnTo>
                    <a:lnTo>
                      <a:pt x="39" y="9"/>
                    </a:lnTo>
                    <a:lnTo>
                      <a:pt x="42" y="9"/>
                    </a:lnTo>
                    <a:lnTo>
                      <a:pt x="40" y="8"/>
                    </a:lnTo>
                    <a:lnTo>
                      <a:pt x="40" y="7"/>
                    </a:lnTo>
                    <a:lnTo>
                      <a:pt x="51" y="8"/>
                    </a:lnTo>
                    <a:lnTo>
                      <a:pt x="62" y="6"/>
                    </a:lnTo>
                    <a:lnTo>
                      <a:pt x="70" y="4"/>
                    </a:lnTo>
                    <a:lnTo>
                      <a:pt x="74" y="4"/>
                    </a:lnTo>
                    <a:lnTo>
                      <a:pt x="71" y="3"/>
                    </a:lnTo>
                    <a:lnTo>
                      <a:pt x="72" y="2"/>
                    </a:lnTo>
                    <a:lnTo>
                      <a:pt x="84" y="0"/>
                    </a:lnTo>
                    <a:lnTo>
                      <a:pt x="94" y="2"/>
                    </a:lnTo>
                    <a:lnTo>
                      <a:pt x="95" y="4"/>
                    </a:lnTo>
                    <a:lnTo>
                      <a:pt x="93" y="7"/>
                    </a:lnTo>
                    <a:lnTo>
                      <a:pt x="83" y="9"/>
                    </a:lnTo>
                    <a:lnTo>
                      <a:pt x="63" y="12"/>
                    </a:lnTo>
                    <a:lnTo>
                      <a:pt x="50" y="16"/>
                    </a:lnTo>
                    <a:lnTo>
                      <a:pt x="48" y="16"/>
                    </a:lnTo>
                    <a:lnTo>
                      <a:pt x="46" y="18"/>
                    </a:lnTo>
                    <a:lnTo>
                      <a:pt x="40" y="19"/>
                    </a:lnTo>
                    <a:lnTo>
                      <a:pt x="46" y="20"/>
                    </a:lnTo>
                    <a:lnTo>
                      <a:pt x="44" y="20"/>
                    </a:lnTo>
                    <a:lnTo>
                      <a:pt x="45" y="21"/>
                    </a:lnTo>
                    <a:lnTo>
                      <a:pt x="44" y="21"/>
                    </a:lnTo>
                    <a:lnTo>
                      <a:pt x="38" y="20"/>
                    </a:lnTo>
                    <a:lnTo>
                      <a:pt x="42" y="22"/>
                    </a:lnTo>
                    <a:lnTo>
                      <a:pt x="41" y="22"/>
                    </a:lnTo>
                    <a:lnTo>
                      <a:pt x="36" y="22"/>
                    </a:lnTo>
                    <a:lnTo>
                      <a:pt x="38" y="22"/>
                    </a:lnTo>
                    <a:lnTo>
                      <a:pt x="38" y="25"/>
                    </a:lnTo>
                    <a:lnTo>
                      <a:pt x="30" y="24"/>
                    </a:lnTo>
                    <a:lnTo>
                      <a:pt x="34" y="25"/>
                    </a:lnTo>
                    <a:lnTo>
                      <a:pt x="36" y="27"/>
                    </a:lnTo>
                    <a:lnTo>
                      <a:pt x="32" y="27"/>
                    </a:lnTo>
                    <a:lnTo>
                      <a:pt x="34" y="27"/>
                    </a:lnTo>
                    <a:lnTo>
                      <a:pt x="32" y="27"/>
                    </a:lnTo>
                    <a:lnTo>
                      <a:pt x="33" y="29"/>
                    </a:lnTo>
                    <a:lnTo>
                      <a:pt x="26" y="27"/>
                    </a:lnTo>
                    <a:lnTo>
                      <a:pt x="28" y="28"/>
                    </a:lnTo>
                    <a:lnTo>
                      <a:pt x="25" y="28"/>
                    </a:lnTo>
                    <a:lnTo>
                      <a:pt x="32" y="29"/>
                    </a:lnTo>
                    <a:lnTo>
                      <a:pt x="32" y="31"/>
                    </a:lnTo>
                    <a:lnTo>
                      <a:pt x="29" y="30"/>
                    </a:lnTo>
                    <a:lnTo>
                      <a:pt x="22" y="30"/>
                    </a:lnTo>
                    <a:lnTo>
                      <a:pt x="28" y="30"/>
                    </a:lnTo>
                    <a:lnTo>
                      <a:pt x="29" y="31"/>
                    </a:lnTo>
                    <a:lnTo>
                      <a:pt x="31" y="32"/>
                    </a:lnTo>
                    <a:lnTo>
                      <a:pt x="30" y="32"/>
                    </a:lnTo>
                    <a:lnTo>
                      <a:pt x="24" y="32"/>
                    </a:lnTo>
                    <a:lnTo>
                      <a:pt x="29" y="33"/>
                    </a:lnTo>
                    <a:lnTo>
                      <a:pt x="27" y="36"/>
                    </a:lnTo>
                    <a:lnTo>
                      <a:pt x="19" y="34"/>
                    </a:lnTo>
                    <a:lnTo>
                      <a:pt x="20" y="35"/>
                    </a:lnTo>
                    <a:lnTo>
                      <a:pt x="13" y="34"/>
                    </a:lnTo>
                    <a:lnTo>
                      <a:pt x="10" y="34"/>
                    </a:lnTo>
                    <a:lnTo>
                      <a:pt x="7" y="35"/>
                    </a:lnTo>
                    <a:lnTo>
                      <a:pt x="6" y="35"/>
                    </a:lnTo>
                    <a:lnTo>
                      <a:pt x="6" y="34"/>
                    </a:lnTo>
                    <a:lnTo>
                      <a:pt x="7" y="34"/>
                    </a:lnTo>
                    <a:lnTo>
                      <a:pt x="13" y="31"/>
                    </a:lnTo>
                    <a:lnTo>
                      <a:pt x="4" y="32"/>
                    </a:lnTo>
                    <a:lnTo>
                      <a:pt x="0" y="31"/>
                    </a:lnTo>
                    <a:lnTo>
                      <a:pt x="8" y="29"/>
                    </a:lnTo>
                    <a:lnTo>
                      <a:pt x="6" y="29"/>
                    </a:lnTo>
                    <a:lnTo>
                      <a:pt x="8" y="27"/>
                    </a:lnTo>
                    <a:lnTo>
                      <a:pt x="15" y="27"/>
                    </a:lnTo>
                    <a:lnTo>
                      <a:pt x="8" y="26"/>
                    </a:lnTo>
                    <a:lnTo>
                      <a:pt x="14" y="26"/>
                    </a:lnTo>
                    <a:lnTo>
                      <a:pt x="9" y="26"/>
                    </a:lnTo>
                    <a:lnTo>
                      <a:pt x="10" y="25"/>
                    </a:lnTo>
                    <a:lnTo>
                      <a:pt x="16" y="24"/>
                    </a:lnTo>
                    <a:lnTo>
                      <a:pt x="10" y="22"/>
                    </a:lnTo>
                    <a:lnTo>
                      <a:pt x="17" y="21"/>
                    </a:lnTo>
                    <a:close/>
                  </a:path>
                </a:pathLst>
              </a:custGeom>
              <a:solidFill>
                <a:srgbClr val="7030A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99377" name="Freeform 81"/>
              <p:cNvSpPr>
                <a:spLocks/>
              </p:cNvSpPr>
              <p:nvPr/>
            </p:nvSpPr>
            <p:spPr bwMode="auto">
              <a:xfrm>
                <a:off x="3757" y="653"/>
                <a:ext cx="99" cy="40"/>
              </a:xfrm>
              <a:custGeom>
                <a:avLst/>
                <a:gdLst>
                  <a:gd name="T0" fmla="*/ 46 w 401"/>
                  <a:gd name="T1" fmla="*/ 92 h 161"/>
                  <a:gd name="T2" fmla="*/ 37 w 401"/>
                  <a:gd name="T3" fmla="*/ 71 h 161"/>
                  <a:gd name="T4" fmla="*/ 59 w 401"/>
                  <a:gd name="T5" fmla="*/ 73 h 161"/>
                  <a:gd name="T6" fmla="*/ 77 w 401"/>
                  <a:gd name="T7" fmla="*/ 66 h 161"/>
                  <a:gd name="T8" fmla="*/ 153 w 401"/>
                  <a:gd name="T9" fmla="*/ 40 h 161"/>
                  <a:gd name="T10" fmla="*/ 165 w 401"/>
                  <a:gd name="T11" fmla="*/ 34 h 161"/>
                  <a:gd name="T12" fmla="*/ 173 w 401"/>
                  <a:gd name="T13" fmla="*/ 35 h 161"/>
                  <a:gd name="T14" fmla="*/ 216 w 401"/>
                  <a:gd name="T15" fmla="*/ 32 h 161"/>
                  <a:gd name="T16" fmla="*/ 291 w 401"/>
                  <a:gd name="T17" fmla="*/ 26 h 161"/>
                  <a:gd name="T18" fmla="*/ 389 w 401"/>
                  <a:gd name="T19" fmla="*/ 8 h 161"/>
                  <a:gd name="T20" fmla="*/ 261 w 401"/>
                  <a:gd name="T21" fmla="*/ 66 h 161"/>
                  <a:gd name="T22" fmla="*/ 195 w 401"/>
                  <a:gd name="T23" fmla="*/ 90 h 161"/>
                  <a:gd name="T24" fmla="*/ 187 w 401"/>
                  <a:gd name="T25" fmla="*/ 82 h 161"/>
                  <a:gd name="T26" fmla="*/ 178 w 401"/>
                  <a:gd name="T27" fmla="*/ 87 h 161"/>
                  <a:gd name="T28" fmla="*/ 163 w 401"/>
                  <a:gd name="T29" fmla="*/ 90 h 161"/>
                  <a:gd name="T30" fmla="*/ 146 w 401"/>
                  <a:gd name="T31" fmla="*/ 100 h 161"/>
                  <a:gd name="T32" fmla="*/ 147 w 401"/>
                  <a:gd name="T33" fmla="*/ 111 h 161"/>
                  <a:gd name="T34" fmla="*/ 139 w 401"/>
                  <a:gd name="T35" fmla="*/ 131 h 161"/>
                  <a:gd name="T36" fmla="*/ 111 w 401"/>
                  <a:gd name="T37" fmla="*/ 113 h 161"/>
                  <a:gd name="T38" fmla="*/ 122 w 401"/>
                  <a:gd name="T39" fmla="*/ 137 h 161"/>
                  <a:gd name="T40" fmla="*/ 135 w 401"/>
                  <a:gd name="T41" fmla="*/ 129 h 161"/>
                  <a:gd name="T42" fmla="*/ 127 w 401"/>
                  <a:gd name="T43" fmla="*/ 134 h 161"/>
                  <a:gd name="T44" fmla="*/ 95 w 401"/>
                  <a:gd name="T45" fmla="*/ 146 h 161"/>
                  <a:gd name="T46" fmla="*/ 35 w 401"/>
                  <a:gd name="T47" fmla="*/ 158 h 161"/>
                  <a:gd name="T48" fmla="*/ 56 w 401"/>
                  <a:gd name="T49" fmla="*/ 127 h 161"/>
                  <a:gd name="T50" fmla="*/ 36 w 401"/>
                  <a:gd name="T51" fmla="*/ 116 h 161"/>
                  <a:gd name="T52" fmla="*/ 70 w 401"/>
                  <a:gd name="T53" fmla="*/ 110 h 161"/>
                  <a:gd name="T54" fmla="*/ 42 w 401"/>
                  <a:gd name="T55" fmla="*/ 119 h 161"/>
                  <a:gd name="T56" fmla="*/ 43 w 401"/>
                  <a:gd name="T57" fmla="*/ 105 h 161"/>
                  <a:gd name="T58" fmla="*/ 74 w 401"/>
                  <a:gd name="T59" fmla="*/ 98 h 161"/>
                  <a:gd name="T60" fmla="*/ 63 w 401"/>
                  <a:gd name="T61" fmla="*/ 105 h 161"/>
                  <a:gd name="T62" fmla="*/ 69 w 401"/>
                  <a:gd name="T63" fmla="*/ 126 h 161"/>
                  <a:gd name="T64" fmla="*/ 40 w 401"/>
                  <a:gd name="T65" fmla="*/ 131 h 161"/>
                  <a:gd name="T66" fmla="*/ 62 w 401"/>
                  <a:gd name="T67" fmla="*/ 141 h 161"/>
                  <a:gd name="T68" fmla="*/ 33 w 401"/>
                  <a:gd name="T69" fmla="*/ 142 h 161"/>
                  <a:gd name="T70" fmla="*/ 79 w 401"/>
                  <a:gd name="T71" fmla="*/ 140 h 161"/>
                  <a:gd name="T72" fmla="*/ 96 w 401"/>
                  <a:gd name="T73" fmla="*/ 135 h 161"/>
                  <a:gd name="T74" fmla="*/ 119 w 401"/>
                  <a:gd name="T75" fmla="*/ 140 h 161"/>
                  <a:gd name="T76" fmla="*/ 139 w 401"/>
                  <a:gd name="T77" fmla="*/ 127 h 161"/>
                  <a:gd name="T78" fmla="*/ 120 w 401"/>
                  <a:gd name="T79" fmla="*/ 113 h 161"/>
                  <a:gd name="T80" fmla="*/ 131 w 401"/>
                  <a:gd name="T81" fmla="*/ 122 h 161"/>
                  <a:gd name="T82" fmla="*/ 138 w 401"/>
                  <a:gd name="T83" fmla="*/ 108 h 161"/>
                  <a:gd name="T84" fmla="*/ 129 w 401"/>
                  <a:gd name="T85" fmla="*/ 95 h 161"/>
                  <a:gd name="T86" fmla="*/ 155 w 401"/>
                  <a:gd name="T87" fmla="*/ 87 h 161"/>
                  <a:gd name="T88" fmla="*/ 163 w 401"/>
                  <a:gd name="T89" fmla="*/ 82 h 161"/>
                  <a:gd name="T90" fmla="*/ 192 w 401"/>
                  <a:gd name="T91" fmla="*/ 79 h 161"/>
                  <a:gd name="T92" fmla="*/ 195 w 401"/>
                  <a:gd name="T93" fmla="*/ 66 h 161"/>
                  <a:gd name="T94" fmla="*/ 380 w 401"/>
                  <a:gd name="T95" fmla="*/ 27 h 161"/>
                  <a:gd name="T96" fmla="*/ 349 w 401"/>
                  <a:gd name="T97" fmla="*/ 16 h 161"/>
                  <a:gd name="T98" fmla="*/ 304 w 401"/>
                  <a:gd name="T99" fmla="*/ 32 h 161"/>
                  <a:gd name="T100" fmla="*/ 175 w 401"/>
                  <a:gd name="T101" fmla="*/ 35 h 161"/>
                  <a:gd name="T102" fmla="*/ 165 w 401"/>
                  <a:gd name="T103" fmla="*/ 53 h 161"/>
                  <a:gd name="T104" fmla="*/ 155 w 401"/>
                  <a:gd name="T105" fmla="*/ 50 h 161"/>
                  <a:gd name="T106" fmla="*/ 96 w 401"/>
                  <a:gd name="T107" fmla="*/ 51 h 161"/>
                  <a:gd name="T108" fmla="*/ 104 w 401"/>
                  <a:gd name="T109" fmla="*/ 74 h 161"/>
                  <a:gd name="T110" fmla="*/ 80 w 401"/>
                  <a:gd name="T111" fmla="*/ 73 h 161"/>
                  <a:gd name="T112" fmla="*/ 40 w 401"/>
                  <a:gd name="T113" fmla="*/ 71 h 161"/>
                  <a:gd name="T114" fmla="*/ 76 w 401"/>
                  <a:gd name="T115" fmla="*/ 92 h 16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01"/>
                  <a:gd name="T175" fmla="*/ 0 h 161"/>
                  <a:gd name="T176" fmla="*/ 401 w 401"/>
                  <a:gd name="T177" fmla="*/ 161 h 16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01" h="161">
                    <a:moveTo>
                      <a:pt x="74" y="100"/>
                    </a:moveTo>
                    <a:lnTo>
                      <a:pt x="47" y="98"/>
                    </a:lnTo>
                    <a:cubicBezTo>
                      <a:pt x="43" y="97"/>
                      <a:pt x="40" y="94"/>
                      <a:pt x="40" y="90"/>
                    </a:cubicBezTo>
                    <a:cubicBezTo>
                      <a:pt x="40" y="86"/>
                      <a:pt x="43" y="83"/>
                      <a:pt x="47" y="82"/>
                    </a:cubicBezTo>
                    <a:lnTo>
                      <a:pt x="73" y="77"/>
                    </a:lnTo>
                    <a:lnTo>
                      <a:pt x="75" y="92"/>
                    </a:lnTo>
                    <a:lnTo>
                      <a:pt x="46" y="92"/>
                    </a:lnTo>
                    <a:cubicBezTo>
                      <a:pt x="41" y="92"/>
                      <a:pt x="38" y="89"/>
                      <a:pt x="38" y="84"/>
                    </a:cubicBezTo>
                    <a:lnTo>
                      <a:pt x="38" y="79"/>
                    </a:lnTo>
                    <a:lnTo>
                      <a:pt x="46" y="87"/>
                    </a:lnTo>
                    <a:lnTo>
                      <a:pt x="40" y="87"/>
                    </a:lnTo>
                    <a:cubicBezTo>
                      <a:pt x="37" y="87"/>
                      <a:pt x="34" y="85"/>
                      <a:pt x="33" y="82"/>
                    </a:cubicBezTo>
                    <a:cubicBezTo>
                      <a:pt x="32" y="79"/>
                      <a:pt x="32" y="76"/>
                      <a:pt x="35" y="73"/>
                    </a:cubicBezTo>
                    <a:lnTo>
                      <a:pt x="37" y="71"/>
                    </a:lnTo>
                    <a:cubicBezTo>
                      <a:pt x="39" y="69"/>
                      <a:pt x="42" y="68"/>
                      <a:pt x="45" y="69"/>
                    </a:cubicBezTo>
                    <a:lnTo>
                      <a:pt x="66" y="74"/>
                    </a:lnTo>
                    <a:lnTo>
                      <a:pt x="58" y="76"/>
                    </a:lnTo>
                    <a:lnTo>
                      <a:pt x="66" y="68"/>
                    </a:lnTo>
                    <a:lnTo>
                      <a:pt x="68" y="81"/>
                    </a:lnTo>
                    <a:lnTo>
                      <a:pt x="63" y="78"/>
                    </a:lnTo>
                    <a:cubicBezTo>
                      <a:pt x="61" y="77"/>
                      <a:pt x="59" y="75"/>
                      <a:pt x="59" y="73"/>
                    </a:cubicBezTo>
                    <a:cubicBezTo>
                      <a:pt x="58" y="70"/>
                      <a:pt x="59" y="67"/>
                      <a:pt x="61" y="66"/>
                    </a:cubicBezTo>
                    <a:lnTo>
                      <a:pt x="64" y="63"/>
                    </a:lnTo>
                    <a:cubicBezTo>
                      <a:pt x="65" y="61"/>
                      <a:pt x="68" y="60"/>
                      <a:pt x="70" y="61"/>
                    </a:cubicBezTo>
                    <a:lnTo>
                      <a:pt x="97" y="63"/>
                    </a:lnTo>
                    <a:lnTo>
                      <a:pt x="92" y="78"/>
                    </a:lnTo>
                    <a:lnTo>
                      <a:pt x="82" y="73"/>
                    </a:lnTo>
                    <a:cubicBezTo>
                      <a:pt x="79" y="72"/>
                      <a:pt x="77" y="69"/>
                      <a:pt x="77" y="66"/>
                    </a:cubicBezTo>
                    <a:cubicBezTo>
                      <a:pt x="78" y="62"/>
                      <a:pt x="80" y="59"/>
                      <a:pt x="83" y="58"/>
                    </a:cubicBezTo>
                    <a:lnTo>
                      <a:pt x="99" y="53"/>
                    </a:lnTo>
                    <a:lnTo>
                      <a:pt x="99" y="68"/>
                    </a:lnTo>
                    <a:lnTo>
                      <a:pt x="91" y="66"/>
                    </a:lnTo>
                    <a:cubicBezTo>
                      <a:pt x="87" y="65"/>
                      <a:pt x="85" y="61"/>
                      <a:pt x="85" y="58"/>
                    </a:cubicBezTo>
                    <a:cubicBezTo>
                      <a:pt x="85" y="54"/>
                      <a:pt x="88" y="51"/>
                      <a:pt x="92" y="50"/>
                    </a:cubicBezTo>
                    <a:lnTo>
                      <a:pt x="153" y="40"/>
                    </a:lnTo>
                    <a:lnTo>
                      <a:pt x="152" y="55"/>
                    </a:lnTo>
                    <a:lnTo>
                      <a:pt x="144" y="53"/>
                    </a:lnTo>
                    <a:cubicBezTo>
                      <a:pt x="141" y="52"/>
                      <a:pt x="138" y="49"/>
                      <a:pt x="138" y="46"/>
                    </a:cubicBezTo>
                    <a:cubicBezTo>
                      <a:pt x="138" y="42"/>
                      <a:pt x="140" y="39"/>
                      <a:pt x="143" y="38"/>
                    </a:cubicBezTo>
                    <a:lnTo>
                      <a:pt x="148" y="35"/>
                    </a:lnTo>
                    <a:cubicBezTo>
                      <a:pt x="149" y="35"/>
                      <a:pt x="150" y="34"/>
                      <a:pt x="151" y="34"/>
                    </a:cubicBezTo>
                    <a:lnTo>
                      <a:pt x="165" y="34"/>
                    </a:lnTo>
                    <a:cubicBezTo>
                      <a:pt x="168" y="34"/>
                      <a:pt x="172" y="37"/>
                      <a:pt x="173" y="41"/>
                    </a:cubicBezTo>
                    <a:cubicBezTo>
                      <a:pt x="173" y="44"/>
                      <a:pt x="172" y="48"/>
                      <a:pt x="168" y="50"/>
                    </a:cubicBezTo>
                    <a:lnTo>
                      <a:pt x="163" y="52"/>
                    </a:lnTo>
                    <a:lnTo>
                      <a:pt x="159" y="37"/>
                    </a:lnTo>
                    <a:lnTo>
                      <a:pt x="165" y="37"/>
                    </a:lnTo>
                    <a:lnTo>
                      <a:pt x="163" y="37"/>
                    </a:lnTo>
                    <a:lnTo>
                      <a:pt x="173" y="35"/>
                    </a:lnTo>
                    <a:lnTo>
                      <a:pt x="173" y="50"/>
                    </a:lnTo>
                    <a:lnTo>
                      <a:pt x="165" y="47"/>
                    </a:lnTo>
                    <a:cubicBezTo>
                      <a:pt x="162" y="46"/>
                      <a:pt x="159" y="43"/>
                      <a:pt x="159" y="40"/>
                    </a:cubicBezTo>
                    <a:lnTo>
                      <a:pt x="159" y="35"/>
                    </a:lnTo>
                    <a:cubicBezTo>
                      <a:pt x="159" y="32"/>
                      <a:pt x="160" y="30"/>
                      <a:pt x="162" y="29"/>
                    </a:cubicBezTo>
                    <a:cubicBezTo>
                      <a:pt x="164" y="27"/>
                      <a:pt x="166" y="26"/>
                      <a:pt x="168" y="27"/>
                    </a:cubicBezTo>
                    <a:lnTo>
                      <a:pt x="216" y="32"/>
                    </a:lnTo>
                    <a:lnTo>
                      <a:pt x="214" y="32"/>
                    </a:lnTo>
                    <a:lnTo>
                      <a:pt x="256" y="24"/>
                    </a:lnTo>
                    <a:lnTo>
                      <a:pt x="289" y="14"/>
                    </a:lnTo>
                    <a:cubicBezTo>
                      <a:pt x="291" y="14"/>
                      <a:pt x="292" y="13"/>
                      <a:pt x="293" y="14"/>
                    </a:cubicBezTo>
                    <a:lnTo>
                      <a:pt x="307" y="16"/>
                    </a:lnTo>
                    <a:lnTo>
                      <a:pt x="302" y="31"/>
                    </a:lnTo>
                    <a:lnTo>
                      <a:pt x="291" y="26"/>
                    </a:lnTo>
                    <a:cubicBezTo>
                      <a:pt x="289" y="25"/>
                      <a:pt x="287" y="23"/>
                      <a:pt x="287" y="20"/>
                    </a:cubicBezTo>
                    <a:cubicBezTo>
                      <a:pt x="286" y="18"/>
                      <a:pt x="287" y="15"/>
                      <a:pt x="289" y="13"/>
                    </a:cubicBezTo>
                    <a:lnTo>
                      <a:pt x="291" y="11"/>
                    </a:lnTo>
                    <a:cubicBezTo>
                      <a:pt x="293" y="9"/>
                      <a:pt x="294" y="9"/>
                      <a:pt x="296" y="8"/>
                    </a:cubicBezTo>
                    <a:lnTo>
                      <a:pt x="346" y="1"/>
                    </a:lnTo>
                    <a:cubicBezTo>
                      <a:pt x="347" y="0"/>
                      <a:pt x="348" y="0"/>
                      <a:pt x="349" y="1"/>
                    </a:cubicBezTo>
                    <a:lnTo>
                      <a:pt x="389" y="8"/>
                    </a:lnTo>
                    <a:cubicBezTo>
                      <a:pt x="391" y="9"/>
                      <a:pt x="393" y="10"/>
                      <a:pt x="394" y="12"/>
                    </a:cubicBezTo>
                    <a:lnTo>
                      <a:pt x="399" y="20"/>
                    </a:lnTo>
                    <a:cubicBezTo>
                      <a:pt x="401" y="23"/>
                      <a:pt x="401" y="27"/>
                      <a:pt x="398" y="30"/>
                    </a:cubicBezTo>
                    <a:lnTo>
                      <a:pt x="388" y="40"/>
                    </a:lnTo>
                    <a:cubicBezTo>
                      <a:pt x="387" y="41"/>
                      <a:pt x="385" y="42"/>
                      <a:pt x="384" y="42"/>
                    </a:cubicBezTo>
                    <a:lnTo>
                      <a:pt x="347" y="53"/>
                    </a:lnTo>
                    <a:lnTo>
                      <a:pt x="261" y="66"/>
                    </a:lnTo>
                    <a:lnTo>
                      <a:pt x="262" y="66"/>
                    </a:lnTo>
                    <a:lnTo>
                      <a:pt x="212" y="82"/>
                    </a:lnTo>
                    <a:cubicBezTo>
                      <a:pt x="211" y="82"/>
                      <a:pt x="209" y="82"/>
                      <a:pt x="207" y="82"/>
                    </a:cubicBezTo>
                    <a:lnTo>
                      <a:pt x="199" y="79"/>
                    </a:lnTo>
                    <a:lnTo>
                      <a:pt x="208" y="76"/>
                    </a:lnTo>
                    <a:lnTo>
                      <a:pt x="200" y="87"/>
                    </a:lnTo>
                    <a:cubicBezTo>
                      <a:pt x="199" y="88"/>
                      <a:pt x="197" y="90"/>
                      <a:pt x="195" y="90"/>
                    </a:cubicBezTo>
                    <a:lnTo>
                      <a:pt x="168" y="92"/>
                    </a:lnTo>
                    <a:lnTo>
                      <a:pt x="168" y="76"/>
                    </a:lnTo>
                    <a:lnTo>
                      <a:pt x="195" y="79"/>
                    </a:lnTo>
                    <a:cubicBezTo>
                      <a:pt x="199" y="79"/>
                      <a:pt x="202" y="83"/>
                      <a:pt x="202" y="86"/>
                    </a:cubicBezTo>
                    <a:cubicBezTo>
                      <a:pt x="202" y="90"/>
                      <a:pt x="200" y="94"/>
                      <a:pt x="196" y="95"/>
                    </a:cubicBezTo>
                    <a:lnTo>
                      <a:pt x="185" y="97"/>
                    </a:lnTo>
                    <a:lnTo>
                      <a:pt x="187" y="82"/>
                    </a:lnTo>
                    <a:lnTo>
                      <a:pt x="192" y="85"/>
                    </a:lnTo>
                    <a:cubicBezTo>
                      <a:pt x="195" y="87"/>
                      <a:pt x="197" y="90"/>
                      <a:pt x="196" y="94"/>
                    </a:cubicBezTo>
                    <a:cubicBezTo>
                      <a:pt x="195" y="98"/>
                      <a:pt x="192" y="100"/>
                      <a:pt x="189" y="100"/>
                    </a:cubicBezTo>
                    <a:lnTo>
                      <a:pt x="186" y="100"/>
                    </a:lnTo>
                    <a:lnTo>
                      <a:pt x="161" y="98"/>
                    </a:lnTo>
                    <a:lnTo>
                      <a:pt x="165" y="82"/>
                    </a:lnTo>
                    <a:lnTo>
                      <a:pt x="178" y="87"/>
                    </a:lnTo>
                    <a:cubicBezTo>
                      <a:pt x="181" y="88"/>
                      <a:pt x="183" y="91"/>
                      <a:pt x="183" y="93"/>
                    </a:cubicBezTo>
                    <a:cubicBezTo>
                      <a:pt x="184" y="96"/>
                      <a:pt x="183" y="99"/>
                      <a:pt x="181" y="101"/>
                    </a:cubicBezTo>
                    <a:lnTo>
                      <a:pt x="178" y="103"/>
                    </a:lnTo>
                    <a:cubicBezTo>
                      <a:pt x="177" y="105"/>
                      <a:pt x="174" y="106"/>
                      <a:pt x="172" y="105"/>
                    </a:cubicBezTo>
                    <a:lnTo>
                      <a:pt x="153" y="103"/>
                    </a:lnTo>
                    <a:lnTo>
                      <a:pt x="158" y="88"/>
                    </a:lnTo>
                    <a:lnTo>
                      <a:pt x="163" y="90"/>
                    </a:lnTo>
                    <a:cubicBezTo>
                      <a:pt x="166" y="92"/>
                      <a:pt x="167" y="94"/>
                      <a:pt x="167" y="97"/>
                    </a:cubicBezTo>
                    <a:lnTo>
                      <a:pt x="167" y="108"/>
                    </a:lnTo>
                    <a:cubicBezTo>
                      <a:pt x="167" y="110"/>
                      <a:pt x="166" y="113"/>
                      <a:pt x="165" y="114"/>
                    </a:cubicBezTo>
                    <a:cubicBezTo>
                      <a:pt x="163" y="116"/>
                      <a:pt x="160" y="116"/>
                      <a:pt x="158" y="116"/>
                    </a:cubicBezTo>
                    <a:lnTo>
                      <a:pt x="126" y="111"/>
                    </a:lnTo>
                    <a:lnTo>
                      <a:pt x="130" y="95"/>
                    </a:lnTo>
                    <a:lnTo>
                      <a:pt x="146" y="100"/>
                    </a:lnTo>
                    <a:cubicBezTo>
                      <a:pt x="147" y="101"/>
                      <a:pt x="148" y="101"/>
                      <a:pt x="149" y="102"/>
                    </a:cubicBezTo>
                    <a:lnTo>
                      <a:pt x="157" y="110"/>
                    </a:lnTo>
                    <a:cubicBezTo>
                      <a:pt x="159" y="112"/>
                      <a:pt x="160" y="116"/>
                      <a:pt x="159" y="119"/>
                    </a:cubicBezTo>
                    <a:cubicBezTo>
                      <a:pt x="158" y="122"/>
                      <a:pt x="155" y="124"/>
                      <a:pt x="151" y="124"/>
                    </a:cubicBezTo>
                    <a:lnTo>
                      <a:pt x="138" y="124"/>
                    </a:lnTo>
                    <a:lnTo>
                      <a:pt x="142" y="109"/>
                    </a:lnTo>
                    <a:lnTo>
                      <a:pt x="147" y="111"/>
                    </a:lnTo>
                    <a:cubicBezTo>
                      <a:pt x="150" y="113"/>
                      <a:pt x="152" y="117"/>
                      <a:pt x="151" y="120"/>
                    </a:cubicBezTo>
                    <a:cubicBezTo>
                      <a:pt x="150" y="124"/>
                      <a:pt x="147" y="126"/>
                      <a:pt x="144" y="126"/>
                    </a:cubicBezTo>
                    <a:lnTo>
                      <a:pt x="138" y="126"/>
                    </a:lnTo>
                    <a:lnTo>
                      <a:pt x="145" y="115"/>
                    </a:lnTo>
                    <a:lnTo>
                      <a:pt x="148" y="120"/>
                    </a:lnTo>
                    <a:cubicBezTo>
                      <a:pt x="149" y="123"/>
                      <a:pt x="149" y="126"/>
                      <a:pt x="147" y="129"/>
                    </a:cubicBezTo>
                    <a:cubicBezTo>
                      <a:pt x="145" y="131"/>
                      <a:pt x="142" y="132"/>
                      <a:pt x="139" y="131"/>
                    </a:cubicBezTo>
                    <a:lnTo>
                      <a:pt x="110" y="124"/>
                    </a:lnTo>
                    <a:lnTo>
                      <a:pt x="116" y="109"/>
                    </a:lnTo>
                    <a:lnTo>
                      <a:pt x="124" y="114"/>
                    </a:lnTo>
                    <a:cubicBezTo>
                      <a:pt x="127" y="116"/>
                      <a:pt x="128" y="120"/>
                      <a:pt x="127" y="123"/>
                    </a:cubicBezTo>
                    <a:cubicBezTo>
                      <a:pt x="126" y="127"/>
                      <a:pt x="123" y="129"/>
                      <a:pt x="120" y="129"/>
                    </a:cubicBezTo>
                    <a:lnTo>
                      <a:pt x="109" y="129"/>
                    </a:lnTo>
                    <a:lnTo>
                      <a:pt x="111" y="113"/>
                    </a:lnTo>
                    <a:lnTo>
                      <a:pt x="137" y="118"/>
                    </a:lnTo>
                    <a:cubicBezTo>
                      <a:pt x="141" y="119"/>
                      <a:pt x="144" y="122"/>
                      <a:pt x="144" y="126"/>
                    </a:cubicBezTo>
                    <a:lnTo>
                      <a:pt x="144" y="134"/>
                    </a:lnTo>
                    <a:cubicBezTo>
                      <a:pt x="144" y="137"/>
                      <a:pt x="142" y="139"/>
                      <a:pt x="140" y="141"/>
                    </a:cubicBezTo>
                    <a:cubicBezTo>
                      <a:pt x="138" y="142"/>
                      <a:pt x="135" y="143"/>
                      <a:pt x="133" y="142"/>
                    </a:cubicBezTo>
                    <a:lnTo>
                      <a:pt x="119" y="136"/>
                    </a:lnTo>
                    <a:lnTo>
                      <a:pt x="122" y="137"/>
                    </a:lnTo>
                    <a:lnTo>
                      <a:pt x="96" y="137"/>
                    </a:lnTo>
                    <a:cubicBezTo>
                      <a:pt x="85" y="137"/>
                      <a:pt x="85" y="121"/>
                      <a:pt x="96" y="121"/>
                    </a:cubicBezTo>
                    <a:lnTo>
                      <a:pt x="120" y="121"/>
                    </a:lnTo>
                    <a:cubicBezTo>
                      <a:pt x="122" y="121"/>
                      <a:pt x="124" y="122"/>
                      <a:pt x="125" y="123"/>
                    </a:cubicBezTo>
                    <a:lnTo>
                      <a:pt x="131" y="128"/>
                    </a:lnTo>
                    <a:lnTo>
                      <a:pt x="127" y="127"/>
                    </a:lnTo>
                    <a:lnTo>
                      <a:pt x="135" y="129"/>
                    </a:lnTo>
                    <a:cubicBezTo>
                      <a:pt x="139" y="130"/>
                      <a:pt x="141" y="133"/>
                      <a:pt x="141" y="136"/>
                    </a:cubicBezTo>
                    <a:cubicBezTo>
                      <a:pt x="141" y="139"/>
                      <a:pt x="139" y="142"/>
                      <a:pt x="136" y="144"/>
                    </a:cubicBezTo>
                    <a:lnTo>
                      <a:pt x="131" y="147"/>
                    </a:lnTo>
                    <a:cubicBezTo>
                      <a:pt x="130" y="147"/>
                      <a:pt x="128" y="148"/>
                      <a:pt x="127" y="147"/>
                    </a:cubicBezTo>
                    <a:lnTo>
                      <a:pt x="103" y="145"/>
                    </a:lnTo>
                    <a:lnTo>
                      <a:pt x="106" y="129"/>
                    </a:lnTo>
                    <a:lnTo>
                      <a:pt x="127" y="134"/>
                    </a:lnTo>
                    <a:cubicBezTo>
                      <a:pt x="130" y="135"/>
                      <a:pt x="132" y="137"/>
                      <a:pt x="133" y="140"/>
                    </a:cubicBezTo>
                    <a:cubicBezTo>
                      <a:pt x="133" y="143"/>
                      <a:pt x="133" y="146"/>
                      <a:pt x="131" y="148"/>
                    </a:cubicBezTo>
                    <a:lnTo>
                      <a:pt x="120" y="158"/>
                    </a:lnTo>
                    <a:cubicBezTo>
                      <a:pt x="118" y="160"/>
                      <a:pt x="115" y="161"/>
                      <a:pt x="112" y="160"/>
                    </a:cubicBezTo>
                    <a:lnTo>
                      <a:pt x="83" y="152"/>
                    </a:lnTo>
                    <a:lnTo>
                      <a:pt x="92" y="141"/>
                    </a:lnTo>
                    <a:lnTo>
                      <a:pt x="95" y="146"/>
                    </a:lnTo>
                    <a:cubicBezTo>
                      <a:pt x="96" y="149"/>
                      <a:pt x="96" y="152"/>
                      <a:pt x="94" y="155"/>
                    </a:cubicBezTo>
                    <a:cubicBezTo>
                      <a:pt x="93" y="157"/>
                      <a:pt x="89" y="158"/>
                      <a:pt x="86" y="158"/>
                    </a:cubicBezTo>
                    <a:lnTo>
                      <a:pt x="57" y="152"/>
                    </a:lnTo>
                    <a:lnTo>
                      <a:pt x="60" y="152"/>
                    </a:lnTo>
                    <a:lnTo>
                      <a:pt x="47" y="155"/>
                    </a:lnTo>
                    <a:lnTo>
                      <a:pt x="37" y="158"/>
                    </a:lnTo>
                    <a:cubicBezTo>
                      <a:pt x="36" y="158"/>
                      <a:pt x="36" y="158"/>
                      <a:pt x="35" y="158"/>
                    </a:cubicBezTo>
                    <a:lnTo>
                      <a:pt x="32" y="158"/>
                    </a:lnTo>
                    <a:cubicBezTo>
                      <a:pt x="30" y="158"/>
                      <a:pt x="28" y="157"/>
                      <a:pt x="27" y="156"/>
                    </a:cubicBezTo>
                    <a:lnTo>
                      <a:pt x="24" y="153"/>
                    </a:lnTo>
                    <a:cubicBezTo>
                      <a:pt x="22" y="151"/>
                      <a:pt x="21" y="149"/>
                      <a:pt x="22" y="146"/>
                    </a:cubicBezTo>
                    <a:cubicBezTo>
                      <a:pt x="22" y="143"/>
                      <a:pt x="24" y="141"/>
                      <a:pt x="26" y="140"/>
                    </a:cubicBezTo>
                    <a:lnTo>
                      <a:pt x="31" y="137"/>
                    </a:lnTo>
                    <a:lnTo>
                      <a:pt x="56" y="127"/>
                    </a:lnTo>
                    <a:lnTo>
                      <a:pt x="60" y="142"/>
                    </a:lnTo>
                    <a:lnTo>
                      <a:pt x="26" y="147"/>
                    </a:lnTo>
                    <a:cubicBezTo>
                      <a:pt x="24" y="148"/>
                      <a:pt x="22" y="147"/>
                      <a:pt x="21" y="147"/>
                    </a:cubicBezTo>
                    <a:lnTo>
                      <a:pt x="5" y="139"/>
                    </a:lnTo>
                    <a:cubicBezTo>
                      <a:pt x="2" y="137"/>
                      <a:pt x="0" y="134"/>
                      <a:pt x="0" y="131"/>
                    </a:cubicBezTo>
                    <a:cubicBezTo>
                      <a:pt x="1" y="127"/>
                      <a:pt x="3" y="125"/>
                      <a:pt x="6" y="124"/>
                    </a:cubicBezTo>
                    <a:lnTo>
                      <a:pt x="36" y="116"/>
                    </a:lnTo>
                    <a:lnTo>
                      <a:pt x="38" y="132"/>
                    </a:lnTo>
                    <a:lnTo>
                      <a:pt x="32" y="132"/>
                    </a:lnTo>
                    <a:cubicBezTo>
                      <a:pt x="29" y="132"/>
                      <a:pt x="26" y="130"/>
                      <a:pt x="25" y="127"/>
                    </a:cubicBezTo>
                    <a:cubicBezTo>
                      <a:pt x="24" y="124"/>
                      <a:pt x="24" y="120"/>
                      <a:pt x="27" y="118"/>
                    </a:cubicBezTo>
                    <a:lnTo>
                      <a:pt x="35" y="110"/>
                    </a:lnTo>
                    <a:cubicBezTo>
                      <a:pt x="36" y="108"/>
                      <a:pt x="39" y="108"/>
                      <a:pt x="41" y="108"/>
                    </a:cubicBezTo>
                    <a:lnTo>
                      <a:pt x="70" y="110"/>
                    </a:lnTo>
                    <a:lnTo>
                      <a:pt x="68" y="126"/>
                    </a:lnTo>
                    <a:lnTo>
                      <a:pt x="39" y="121"/>
                    </a:lnTo>
                    <a:cubicBezTo>
                      <a:pt x="35" y="120"/>
                      <a:pt x="32" y="117"/>
                      <a:pt x="32" y="112"/>
                    </a:cubicBezTo>
                    <a:cubicBezTo>
                      <a:pt x="33" y="108"/>
                      <a:pt x="36" y="105"/>
                      <a:pt x="40" y="105"/>
                    </a:cubicBezTo>
                    <a:lnTo>
                      <a:pt x="61" y="105"/>
                    </a:lnTo>
                    <a:lnTo>
                      <a:pt x="60" y="121"/>
                    </a:lnTo>
                    <a:lnTo>
                      <a:pt x="42" y="119"/>
                    </a:lnTo>
                    <a:cubicBezTo>
                      <a:pt x="39" y="118"/>
                      <a:pt x="36" y="116"/>
                      <a:pt x="35" y="113"/>
                    </a:cubicBezTo>
                    <a:cubicBezTo>
                      <a:pt x="34" y="110"/>
                      <a:pt x="35" y="107"/>
                      <a:pt x="37" y="105"/>
                    </a:cubicBezTo>
                    <a:lnTo>
                      <a:pt x="40" y="102"/>
                    </a:lnTo>
                    <a:cubicBezTo>
                      <a:pt x="41" y="101"/>
                      <a:pt x="43" y="100"/>
                      <a:pt x="45" y="100"/>
                    </a:cubicBezTo>
                    <a:lnTo>
                      <a:pt x="71" y="97"/>
                    </a:lnTo>
                    <a:lnTo>
                      <a:pt x="70" y="113"/>
                    </a:lnTo>
                    <a:lnTo>
                      <a:pt x="43" y="105"/>
                    </a:lnTo>
                    <a:cubicBezTo>
                      <a:pt x="40" y="104"/>
                      <a:pt x="37" y="101"/>
                      <a:pt x="38" y="97"/>
                    </a:cubicBezTo>
                    <a:cubicBezTo>
                      <a:pt x="38" y="93"/>
                      <a:pt x="40" y="90"/>
                      <a:pt x="44" y="90"/>
                    </a:cubicBezTo>
                    <a:lnTo>
                      <a:pt x="73" y="84"/>
                    </a:lnTo>
                    <a:lnTo>
                      <a:pt x="76" y="100"/>
                    </a:lnTo>
                    <a:lnTo>
                      <a:pt x="47" y="105"/>
                    </a:lnTo>
                    <a:lnTo>
                      <a:pt x="48" y="90"/>
                    </a:lnTo>
                    <a:lnTo>
                      <a:pt x="74" y="98"/>
                    </a:lnTo>
                    <a:cubicBezTo>
                      <a:pt x="78" y="99"/>
                      <a:pt x="80" y="102"/>
                      <a:pt x="80" y="106"/>
                    </a:cubicBezTo>
                    <a:cubicBezTo>
                      <a:pt x="80" y="110"/>
                      <a:pt x="77" y="113"/>
                      <a:pt x="73" y="113"/>
                    </a:cubicBezTo>
                    <a:lnTo>
                      <a:pt x="46" y="116"/>
                    </a:lnTo>
                    <a:lnTo>
                      <a:pt x="51" y="114"/>
                    </a:lnTo>
                    <a:lnTo>
                      <a:pt x="49" y="116"/>
                    </a:lnTo>
                    <a:lnTo>
                      <a:pt x="44" y="103"/>
                    </a:lnTo>
                    <a:lnTo>
                      <a:pt x="63" y="105"/>
                    </a:lnTo>
                    <a:cubicBezTo>
                      <a:pt x="67" y="106"/>
                      <a:pt x="70" y="110"/>
                      <a:pt x="69" y="114"/>
                    </a:cubicBezTo>
                    <a:cubicBezTo>
                      <a:pt x="69" y="118"/>
                      <a:pt x="66" y="121"/>
                      <a:pt x="61" y="121"/>
                    </a:cubicBezTo>
                    <a:lnTo>
                      <a:pt x="40" y="121"/>
                    </a:lnTo>
                    <a:lnTo>
                      <a:pt x="42" y="105"/>
                    </a:lnTo>
                    <a:lnTo>
                      <a:pt x="71" y="111"/>
                    </a:lnTo>
                    <a:cubicBezTo>
                      <a:pt x="75" y="111"/>
                      <a:pt x="78" y="115"/>
                      <a:pt x="77" y="120"/>
                    </a:cubicBezTo>
                    <a:cubicBezTo>
                      <a:pt x="77" y="124"/>
                      <a:pt x="73" y="127"/>
                      <a:pt x="69" y="126"/>
                    </a:cubicBezTo>
                    <a:lnTo>
                      <a:pt x="40" y="124"/>
                    </a:lnTo>
                    <a:lnTo>
                      <a:pt x="46" y="122"/>
                    </a:lnTo>
                    <a:lnTo>
                      <a:pt x="38" y="129"/>
                    </a:lnTo>
                    <a:lnTo>
                      <a:pt x="32" y="116"/>
                    </a:lnTo>
                    <a:lnTo>
                      <a:pt x="38" y="116"/>
                    </a:lnTo>
                    <a:cubicBezTo>
                      <a:pt x="42" y="116"/>
                      <a:pt x="45" y="119"/>
                      <a:pt x="46" y="123"/>
                    </a:cubicBezTo>
                    <a:cubicBezTo>
                      <a:pt x="46" y="127"/>
                      <a:pt x="44" y="130"/>
                      <a:pt x="40" y="131"/>
                    </a:cubicBezTo>
                    <a:lnTo>
                      <a:pt x="11" y="139"/>
                    </a:lnTo>
                    <a:lnTo>
                      <a:pt x="12" y="124"/>
                    </a:lnTo>
                    <a:lnTo>
                      <a:pt x="28" y="132"/>
                    </a:lnTo>
                    <a:lnTo>
                      <a:pt x="23" y="131"/>
                    </a:lnTo>
                    <a:lnTo>
                      <a:pt x="58" y="126"/>
                    </a:lnTo>
                    <a:cubicBezTo>
                      <a:pt x="62" y="126"/>
                      <a:pt x="65" y="128"/>
                      <a:pt x="66" y="132"/>
                    </a:cubicBezTo>
                    <a:cubicBezTo>
                      <a:pt x="68" y="136"/>
                      <a:pt x="66" y="140"/>
                      <a:pt x="62" y="141"/>
                    </a:cubicBezTo>
                    <a:lnTo>
                      <a:pt x="38" y="152"/>
                    </a:lnTo>
                    <a:lnTo>
                      <a:pt x="33" y="154"/>
                    </a:lnTo>
                    <a:lnTo>
                      <a:pt x="35" y="142"/>
                    </a:lnTo>
                    <a:lnTo>
                      <a:pt x="38" y="144"/>
                    </a:lnTo>
                    <a:lnTo>
                      <a:pt x="32" y="142"/>
                    </a:lnTo>
                    <a:lnTo>
                      <a:pt x="35" y="142"/>
                    </a:lnTo>
                    <a:lnTo>
                      <a:pt x="33" y="142"/>
                    </a:lnTo>
                    <a:lnTo>
                      <a:pt x="44" y="139"/>
                    </a:lnTo>
                    <a:lnTo>
                      <a:pt x="57" y="137"/>
                    </a:lnTo>
                    <a:cubicBezTo>
                      <a:pt x="58" y="137"/>
                      <a:pt x="59" y="137"/>
                      <a:pt x="60" y="137"/>
                    </a:cubicBezTo>
                    <a:lnTo>
                      <a:pt x="89" y="142"/>
                    </a:lnTo>
                    <a:lnTo>
                      <a:pt x="81" y="153"/>
                    </a:lnTo>
                    <a:lnTo>
                      <a:pt x="78" y="148"/>
                    </a:lnTo>
                    <a:cubicBezTo>
                      <a:pt x="77" y="145"/>
                      <a:pt x="77" y="142"/>
                      <a:pt x="79" y="140"/>
                    </a:cubicBezTo>
                    <a:cubicBezTo>
                      <a:pt x="81" y="137"/>
                      <a:pt x="84" y="136"/>
                      <a:pt x="87" y="137"/>
                    </a:cubicBezTo>
                    <a:lnTo>
                      <a:pt x="116" y="145"/>
                    </a:lnTo>
                    <a:lnTo>
                      <a:pt x="109" y="147"/>
                    </a:lnTo>
                    <a:lnTo>
                      <a:pt x="119" y="136"/>
                    </a:lnTo>
                    <a:lnTo>
                      <a:pt x="123" y="150"/>
                    </a:lnTo>
                    <a:lnTo>
                      <a:pt x="102" y="145"/>
                    </a:lnTo>
                    <a:cubicBezTo>
                      <a:pt x="98" y="144"/>
                      <a:pt x="95" y="140"/>
                      <a:pt x="96" y="135"/>
                    </a:cubicBezTo>
                    <a:cubicBezTo>
                      <a:pt x="97" y="131"/>
                      <a:pt x="100" y="128"/>
                      <a:pt x="105" y="129"/>
                    </a:cubicBezTo>
                    <a:lnTo>
                      <a:pt x="129" y="131"/>
                    </a:lnTo>
                    <a:lnTo>
                      <a:pt x="124" y="132"/>
                    </a:lnTo>
                    <a:lnTo>
                      <a:pt x="129" y="130"/>
                    </a:lnTo>
                    <a:lnTo>
                      <a:pt x="130" y="144"/>
                    </a:lnTo>
                    <a:lnTo>
                      <a:pt x="122" y="142"/>
                    </a:lnTo>
                    <a:cubicBezTo>
                      <a:pt x="121" y="141"/>
                      <a:pt x="120" y="141"/>
                      <a:pt x="119" y="140"/>
                    </a:cubicBezTo>
                    <a:lnTo>
                      <a:pt x="114" y="135"/>
                    </a:lnTo>
                    <a:lnTo>
                      <a:pt x="120" y="137"/>
                    </a:lnTo>
                    <a:lnTo>
                      <a:pt x="96" y="137"/>
                    </a:lnTo>
                    <a:lnTo>
                      <a:pt x="96" y="121"/>
                    </a:lnTo>
                    <a:lnTo>
                      <a:pt x="122" y="121"/>
                    </a:lnTo>
                    <a:cubicBezTo>
                      <a:pt x="123" y="121"/>
                      <a:pt x="124" y="121"/>
                      <a:pt x="125" y="121"/>
                    </a:cubicBezTo>
                    <a:lnTo>
                      <a:pt x="139" y="127"/>
                    </a:lnTo>
                    <a:lnTo>
                      <a:pt x="128" y="134"/>
                    </a:lnTo>
                    <a:lnTo>
                      <a:pt x="128" y="126"/>
                    </a:lnTo>
                    <a:lnTo>
                      <a:pt x="134" y="134"/>
                    </a:lnTo>
                    <a:lnTo>
                      <a:pt x="108" y="129"/>
                    </a:lnTo>
                    <a:cubicBezTo>
                      <a:pt x="104" y="128"/>
                      <a:pt x="101" y="124"/>
                      <a:pt x="101" y="120"/>
                    </a:cubicBezTo>
                    <a:cubicBezTo>
                      <a:pt x="102" y="116"/>
                      <a:pt x="105" y="113"/>
                      <a:pt x="109" y="113"/>
                    </a:cubicBezTo>
                    <a:lnTo>
                      <a:pt x="120" y="113"/>
                    </a:lnTo>
                    <a:lnTo>
                      <a:pt x="115" y="128"/>
                    </a:lnTo>
                    <a:lnTo>
                      <a:pt x="107" y="123"/>
                    </a:lnTo>
                    <a:cubicBezTo>
                      <a:pt x="104" y="120"/>
                      <a:pt x="103" y="116"/>
                      <a:pt x="104" y="113"/>
                    </a:cubicBezTo>
                    <a:cubicBezTo>
                      <a:pt x="106" y="109"/>
                      <a:pt x="110" y="107"/>
                      <a:pt x="114" y="108"/>
                    </a:cubicBezTo>
                    <a:lnTo>
                      <a:pt x="143" y="116"/>
                    </a:lnTo>
                    <a:lnTo>
                      <a:pt x="134" y="127"/>
                    </a:lnTo>
                    <a:lnTo>
                      <a:pt x="131" y="122"/>
                    </a:lnTo>
                    <a:cubicBezTo>
                      <a:pt x="130" y="120"/>
                      <a:pt x="130" y="117"/>
                      <a:pt x="131" y="114"/>
                    </a:cubicBezTo>
                    <a:cubicBezTo>
                      <a:pt x="133" y="112"/>
                      <a:pt x="135" y="110"/>
                      <a:pt x="138" y="110"/>
                    </a:cubicBezTo>
                    <a:lnTo>
                      <a:pt x="144" y="110"/>
                    </a:lnTo>
                    <a:lnTo>
                      <a:pt x="140" y="126"/>
                    </a:lnTo>
                    <a:lnTo>
                      <a:pt x="135" y="123"/>
                    </a:lnTo>
                    <a:cubicBezTo>
                      <a:pt x="131" y="121"/>
                      <a:pt x="130" y="118"/>
                      <a:pt x="130" y="114"/>
                    </a:cubicBezTo>
                    <a:cubicBezTo>
                      <a:pt x="131" y="110"/>
                      <a:pt x="135" y="108"/>
                      <a:pt x="138" y="108"/>
                    </a:cubicBezTo>
                    <a:lnTo>
                      <a:pt x="151" y="108"/>
                    </a:lnTo>
                    <a:lnTo>
                      <a:pt x="146" y="122"/>
                    </a:lnTo>
                    <a:lnTo>
                      <a:pt x="138" y="114"/>
                    </a:lnTo>
                    <a:lnTo>
                      <a:pt x="141" y="116"/>
                    </a:lnTo>
                    <a:lnTo>
                      <a:pt x="125" y="110"/>
                    </a:lnTo>
                    <a:cubicBezTo>
                      <a:pt x="121" y="109"/>
                      <a:pt x="119" y="105"/>
                      <a:pt x="120" y="101"/>
                    </a:cubicBezTo>
                    <a:cubicBezTo>
                      <a:pt x="121" y="97"/>
                      <a:pt x="125" y="94"/>
                      <a:pt x="129" y="95"/>
                    </a:cubicBezTo>
                    <a:lnTo>
                      <a:pt x="161" y="100"/>
                    </a:lnTo>
                    <a:lnTo>
                      <a:pt x="151" y="108"/>
                    </a:lnTo>
                    <a:lnTo>
                      <a:pt x="151" y="97"/>
                    </a:lnTo>
                    <a:lnTo>
                      <a:pt x="156" y="105"/>
                    </a:lnTo>
                    <a:lnTo>
                      <a:pt x="151" y="102"/>
                    </a:lnTo>
                    <a:cubicBezTo>
                      <a:pt x="147" y="100"/>
                      <a:pt x="145" y="96"/>
                      <a:pt x="146" y="93"/>
                    </a:cubicBezTo>
                    <a:cubicBezTo>
                      <a:pt x="148" y="89"/>
                      <a:pt x="151" y="86"/>
                      <a:pt x="155" y="87"/>
                    </a:cubicBezTo>
                    <a:lnTo>
                      <a:pt x="174" y="90"/>
                    </a:lnTo>
                    <a:lnTo>
                      <a:pt x="167" y="92"/>
                    </a:lnTo>
                    <a:lnTo>
                      <a:pt x="170" y="89"/>
                    </a:lnTo>
                    <a:lnTo>
                      <a:pt x="172" y="102"/>
                    </a:lnTo>
                    <a:lnTo>
                      <a:pt x="159" y="97"/>
                    </a:lnTo>
                    <a:cubicBezTo>
                      <a:pt x="155" y="96"/>
                      <a:pt x="153" y="92"/>
                      <a:pt x="154" y="88"/>
                    </a:cubicBezTo>
                    <a:cubicBezTo>
                      <a:pt x="155" y="84"/>
                      <a:pt x="159" y="81"/>
                      <a:pt x="163" y="82"/>
                    </a:cubicBezTo>
                    <a:lnTo>
                      <a:pt x="186" y="84"/>
                    </a:lnTo>
                    <a:lnTo>
                      <a:pt x="189" y="84"/>
                    </a:lnTo>
                    <a:lnTo>
                      <a:pt x="185" y="99"/>
                    </a:lnTo>
                    <a:lnTo>
                      <a:pt x="180" y="97"/>
                    </a:lnTo>
                    <a:cubicBezTo>
                      <a:pt x="177" y="95"/>
                      <a:pt x="175" y="92"/>
                      <a:pt x="175" y="89"/>
                    </a:cubicBezTo>
                    <a:cubicBezTo>
                      <a:pt x="176" y="85"/>
                      <a:pt x="178" y="83"/>
                      <a:pt x="181" y="82"/>
                    </a:cubicBezTo>
                    <a:lnTo>
                      <a:pt x="192" y="79"/>
                    </a:lnTo>
                    <a:lnTo>
                      <a:pt x="193" y="95"/>
                    </a:lnTo>
                    <a:lnTo>
                      <a:pt x="167" y="92"/>
                    </a:lnTo>
                    <a:cubicBezTo>
                      <a:pt x="162" y="92"/>
                      <a:pt x="159" y="89"/>
                      <a:pt x="159" y="84"/>
                    </a:cubicBezTo>
                    <a:cubicBezTo>
                      <a:pt x="159" y="80"/>
                      <a:pt x="162" y="77"/>
                      <a:pt x="167" y="76"/>
                    </a:cubicBezTo>
                    <a:lnTo>
                      <a:pt x="193" y="74"/>
                    </a:lnTo>
                    <a:lnTo>
                      <a:pt x="187" y="77"/>
                    </a:lnTo>
                    <a:lnTo>
                      <a:pt x="195" y="66"/>
                    </a:lnTo>
                    <a:cubicBezTo>
                      <a:pt x="197" y="64"/>
                      <a:pt x="201" y="63"/>
                      <a:pt x="204" y="64"/>
                    </a:cubicBezTo>
                    <a:lnTo>
                      <a:pt x="212" y="66"/>
                    </a:lnTo>
                    <a:lnTo>
                      <a:pt x="207" y="66"/>
                    </a:lnTo>
                    <a:lnTo>
                      <a:pt x="258" y="51"/>
                    </a:lnTo>
                    <a:cubicBezTo>
                      <a:pt x="258" y="50"/>
                      <a:pt x="258" y="50"/>
                      <a:pt x="259" y="50"/>
                    </a:cubicBezTo>
                    <a:lnTo>
                      <a:pt x="343" y="37"/>
                    </a:lnTo>
                    <a:lnTo>
                      <a:pt x="380" y="27"/>
                    </a:lnTo>
                    <a:lnTo>
                      <a:pt x="376" y="29"/>
                    </a:lnTo>
                    <a:lnTo>
                      <a:pt x="387" y="18"/>
                    </a:lnTo>
                    <a:lnTo>
                      <a:pt x="386" y="29"/>
                    </a:lnTo>
                    <a:lnTo>
                      <a:pt x="381" y="21"/>
                    </a:lnTo>
                    <a:lnTo>
                      <a:pt x="386" y="24"/>
                    </a:lnTo>
                    <a:lnTo>
                      <a:pt x="346" y="16"/>
                    </a:lnTo>
                    <a:lnTo>
                      <a:pt x="349" y="16"/>
                    </a:lnTo>
                    <a:lnTo>
                      <a:pt x="298" y="24"/>
                    </a:lnTo>
                    <a:lnTo>
                      <a:pt x="303" y="22"/>
                    </a:lnTo>
                    <a:lnTo>
                      <a:pt x="300" y="25"/>
                    </a:lnTo>
                    <a:lnTo>
                      <a:pt x="298" y="12"/>
                    </a:lnTo>
                    <a:lnTo>
                      <a:pt x="309" y="17"/>
                    </a:lnTo>
                    <a:cubicBezTo>
                      <a:pt x="312" y="19"/>
                      <a:pt x="314" y="23"/>
                      <a:pt x="313" y="27"/>
                    </a:cubicBezTo>
                    <a:cubicBezTo>
                      <a:pt x="311" y="31"/>
                      <a:pt x="307" y="33"/>
                      <a:pt x="304" y="32"/>
                    </a:cubicBezTo>
                    <a:lnTo>
                      <a:pt x="290" y="29"/>
                    </a:lnTo>
                    <a:lnTo>
                      <a:pt x="294" y="29"/>
                    </a:lnTo>
                    <a:lnTo>
                      <a:pt x="259" y="40"/>
                    </a:lnTo>
                    <a:lnTo>
                      <a:pt x="216" y="48"/>
                    </a:lnTo>
                    <a:cubicBezTo>
                      <a:pt x="216" y="48"/>
                      <a:pt x="215" y="48"/>
                      <a:pt x="214" y="48"/>
                    </a:cubicBezTo>
                    <a:lnTo>
                      <a:pt x="166" y="43"/>
                    </a:lnTo>
                    <a:lnTo>
                      <a:pt x="175" y="35"/>
                    </a:lnTo>
                    <a:lnTo>
                      <a:pt x="175" y="40"/>
                    </a:lnTo>
                    <a:lnTo>
                      <a:pt x="170" y="32"/>
                    </a:lnTo>
                    <a:lnTo>
                      <a:pt x="178" y="35"/>
                    </a:lnTo>
                    <a:cubicBezTo>
                      <a:pt x="181" y="36"/>
                      <a:pt x="183" y="39"/>
                      <a:pt x="183" y="43"/>
                    </a:cubicBezTo>
                    <a:cubicBezTo>
                      <a:pt x="183" y="46"/>
                      <a:pt x="181" y="49"/>
                      <a:pt x="177" y="50"/>
                    </a:cubicBezTo>
                    <a:lnTo>
                      <a:pt x="167" y="53"/>
                    </a:lnTo>
                    <a:cubicBezTo>
                      <a:pt x="166" y="53"/>
                      <a:pt x="165" y="53"/>
                      <a:pt x="165" y="53"/>
                    </a:cubicBezTo>
                    <a:lnTo>
                      <a:pt x="159" y="53"/>
                    </a:lnTo>
                    <a:cubicBezTo>
                      <a:pt x="156" y="53"/>
                      <a:pt x="152" y="51"/>
                      <a:pt x="152" y="47"/>
                    </a:cubicBezTo>
                    <a:cubicBezTo>
                      <a:pt x="151" y="43"/>
                      <a:pt x="153" y="40"/>
                      <a:pt x="156" y="38"/>
                    </a:cubicBezTo>
                    <a:lnTo>
                      <a:pt x="161" y="35"/>
                    </a:lnTo>
                    <a:lnTo>
                      <a:pt x="165" y="51"/>
                    </a:lnTo>
                    <a:lnTo>
                      <a:pt x="151" y="51"/>
                    </a:lnTo>
                    <a:lnTo>
                      <a:pt x="155" y="50"/>
                    </a:lnTo>
                    <a:lnTo>
                      <a:pt x="150" y="52"/>
                    </a:lnTo>
                    <a:lnTo>
                      <a:pt x="149" y="38"/>
                    </a:lnTo>
                    <a:lnTo>
                      <a:pt x="157" y="40"/>
                    </a:lnTo>
                    <a:cubicBezTo>
                      <a:pt x="160" y="41"/>
                      <a:pt x="162" y="45"/>
                      <a:pt x="162" y="48"/>
                    </a:cubicBezTo>
                    <a:cubicBezTo>
                      <a:pt x="162" y="52"/>
                      <a:pt x="159" y="55"/>
                      <a:pt x="155" y="56"/>
                    </a:cubicBezTo>
                    <a:lnTo>
                      <a:pt x="95" y="66"/>
                    </a:lnTo>
                    <a:lnTo>
                      <a:pt x="96" y="51"/>
                    </a:lnTo>
                    <a:lnTo>
                      <a:pt x="104" y="53"/>
                    </a:lnTo>
                    <a:cubicBezTo>
                      <a:pt x="107" y="54"/>
                      <a:pt x="109" y="57"/>
                      <a:pt x="109" y="61"/>
                    </a:cubicBezTo>
                    <a:cubicBezTo>
                      <a:pt x="109" y="64"/>
                      <a:pt x="107" y="67"/>
                      <a:pt x="104" y="68"/>
                    </a:cubicBezTo>
                    <a:lnTo>
                      <a:pt x="88" y="74"/>
                    </a:lnTo>
                    <a:lnTo>
                      <a:pt x="89" y="59"/>
                    </a:lnTo>
                    <a:lnTo>
                      <a:pt x="99" y="64"/>
                    </a:lnTo>
                    <a:cubicBezTo>
                      <a:pt x="103" y="66"/>
                      <a:pt x="105" y="70"/>
                      <a:pt x="104" y="74"/>
                    </a:cubicBezTo>
                    <a:cubicBezTo>
                      <a:pt x="102" y="77"/>
                      <a:pt x="99" y="80"/>
                      <a:pt x="95" y="79"/>
                    </a:cubicBezTo>
                    <a:lnTo>
                      <a:pt x="69" y="77"/>
                    </a:lnTo>
                    <a:lnTo>
                      <a:pt x="75" y="74"/>
                    </a:lnTo>
                    <a:lnTo>
                      <a:pt x="72" y="77"/>
                    </a:lnTo>
                    <a:lnTo>
                      <a:pt x="70" y="64"/>
                    </a:lnTo>
                    <a:lnTo>
                      <a:pt x="76" y="67"/>
                    </a:lnTo>
                    <a:cubicBezTo>
                      <a:pt x="78" y="68"/>
                      <a:pt x="80" y="70"/>
                      <a:pt x="80" y="73"/>
                    </a:cubicBezTo>
                    <a:cubicBezTo>
                      <a:pt x="80" y="75"/>
                      <a:pt x="79" y="78"/>
                      <a:pt x="78" y="80"/>
                    </a:cubicBezTo>
                    <a:lnTo>
                      <a:pt x="70" y="87"/>
                    </a:lnTo>
                    <a:cubicBezTo>
                      <a:pt x="68" y="89"/>
                      <a:pt x="65" y="90"/>
                      <a:pt x="62" y="90"/>
                    </a:cubicBezTo>
                    <a:lnTo>
                      <a:pt x="41" y="84"/>
                    </a:lnTo>
                    <a:lnTo>
                      <a:pt x="49" y="82"/>
                    </a:lnTo>
                    <a:lnTo>
                      <a:pt x="46" y="85"/>
                    </a:lnTo>
                    <a:lnTo>
                      <a:pt x="40" y="71"/>
                    </a:lnTo>
                    <a:lnTo>
                      <a:pt x="46" y="71"/>
                    </a:lnTo>
                    <a:cubicBezTo>
                      <a:pt x="50" y="71"/>
                      <a:pt x="54" y="75"/>
                      <a:pt x="54" y="79"/>
                    </a:cubicBezTo>
                    <a:lnTo>
                      <a:pt x="54" y="84"/>
                    </a:lnTo>
                    <a:lnTo>
                      <a:pt x="46" y="76"/>
                    </a:lnTo>
                    <a:lnTo>
                      <a:pt x="75" y="76"/>
                    </a:lnTo>
                    <a:cubicBezTo>
                      <a:pt x="79" y="76"/>
                      <a:pt x="82" y="80"/>
                      <a:pt x="83" y="84"/>
                    </a:cubicBezTo>
                    <a:cubicBezTo>
                      <a:pt x="83" y="88"/>
                      <a:pt x="80" y="91"/>
                      <a:pt x="76" y="92"/>
                    </a:cubicBezTo>
                    <a:lnTo>
                      <a:pt x="50" y="97"/>
                    </a:lnTo>
                    <a:lnTo>
                      <a:pt x="49" y="82"/>
                    </a:lnTo>
                    <a:lnTo>
                      <a:pt x="75" y="84"/>
                    </a:lnTo>
                    <a:lnTo>
                      <a:pt x="74" y="100"/>
                    </a:lnTo>
                    <a:close/>
                  </a:path>
                </a:pathLst>
              </a:custGeom>
              <a:solidFill>
                <a:srgbClr val="6E6E6E"/>
              </a:solidFill>
              <a:ln w="0" cap="flat">
                <a:solidFill>
                  <a:srgbClr val="6E6E6E"/>
                </a:solidFill>
                <a:prstDash val="solid"/>
                <a:round/>
                <a:headEnd/>
                <a:tailEnd/>
              </a:ln>
            </p:spPr>
            <p:txBody>
              <a:bodyPr/>
              <a:lstStyle/>
              <a:p>
                <a:endParaRPr lang="en-US"/>
              </a:p>
            </p:txBody>
          </p:sp>
          <p:sp>
            <p:nvSpPr>
              <p:cNvPr id="99378" name="Freeform 82"/>
              <p:cNvSpPr>
                <a:spLocks/>
              </p:cNvSpPr>
              <p:nvPr/>
            </p:nvSpPr>
            <p:spPr bwMode="auto">
              <a:xfrm>
                <a:off x="4163" y="657"/>
                <a:ext cx="10" cy="4"/>
              </a:xfrm>
              <a:custGeom>
                <a:avLst/>
                <a:gdLst>
                  <a:gd name="T0" fmla="*/ 42 w 42"/>
                  <a:gd name="T1" fmla="*/ 16 h 16"/>
                  <a:gd name="T2" fmla="*/ 10 w 42"/>
                  <a:gd name="T3" fmla="*/ 16 h 16"/>
                  <a:gd name="T4" fmla="*/ 10 w 42"/>
                  <a:gd name="T5" fmla="*/ 0 h 16"/>
                  <a:gd name="T6" fmla="*/ 26 w 42"/>
                  <a:gd name="T7" fmla="*/ 0 h 16"/>
                  <a:gd name="T8" fmla="*/ 42 w 42"/>
                  <a:gd name="T9" fmla="*/ 0 h 16"/>
                  <a:gd name="T10" fmla="*/ 42 w 42"/>
                  <a:gd name="T11" fmla="*/ 16 h 16"/>
                  <a:gd name="T12" fmla="*/ 26 w 42"/>
                  <a:gd name="T13" fmla="*/ 16 h 16"/>
                  <a:gd name="T14" fmla="*/ 10 w 42"/>
                  <a:gd name="T15" fmla="*/ 16 h 16"/>
                  <a:gd name="T16" fmla="*/ 10 w 42"/>
                  <a:gd name="T17" fmla="*/ 0 h 16"/>
                  <a:gd name="T18" fmla="*/ 42 w 42"/>
                  <a:gd name="T19" fmla="*/ 0 h 16"/>
                  <a:gd name="T20" fmla="*/ 42 w 42"/>
                  <a:gd name="T21" fmla="*/ 16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2"/>
                  <a:gd name="T34" fmla="*/ 0 h 16"/>
                  <a:gd name="T35" fmla="*/ 42 w 42"/>
                  <a:gd name="T36" fmla="*/ 16 h 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2" h="16">
                    <a:moveTo>
                      <a:pt x="42" y="16"/>
                    </a:moveTo>
                    <a:lnTo>
                      <a:pt x="10" y="16"/>
                    </a:lnTo>
                    <a:cubicBezTo>
                      <a:pt x="0" y="16"/>
                      <a:pt x="0" y="0"/>
                      <a:pt x="10" y="0"/>
                    </a:cubicBezTo>
                    <a:lnTo>
                      <a:pt x="26" y="0"/>
                    </a:lnTo>
                    <a:lnTo>
                      <a:pt x="42" y="0"/>
                    </a:lnTo>
                    <a:lnTo>
                      <a:pt x="42" y="16"/>
                    </a:lnTo>
                    <a:lnTo>
                      <a:pt x="26" y="16"/>
                    </a:lnTo>
                    <a:lnTo>
                      <a:pt x="10" y="16"/>
                    </a:lnTo>
                    <a:lnTo>
                      <a:pt x="10" y="0"/>
                    </a:lnTo>
                    <a:lnTo>
                      <a:pt x="42" y="0"/>
                    </a:lnTo>
                    <a:lnTo>
                      <a:pt x="42" y="16"/>
                    </a:lnTo>
                    <a:close/>
                  </a:path>
                </a:pathLst>
              </a:custGeom>
              <a:solidFill>
                <a:srgbClr val="6E6E6E"/>
              </a:solidFill>
              <a:ln w="0" cap="flat">
                <a:solidFill>
                  <a:srgbClr val="6E6E6E"/>
                </a:solidFill>
                <a:prstDash val="solid"/>
                <a:round/>
                <a:headEnd/>
                <a:tailEnd/>
              </a:ln>
            </p:spPr>
            <p:txBody>
              <a:bodyPr/>
              <a:lstStyle/>
              <a:p>
                <a:endParaRPr lang="en-US"/>
              </a:p>
            </p:txBody>
          </p:sp>
          <p:sp>
            <p:nvSpPr>
              <p:cNvPr id="99379" name="Freeform 83"/>
              <p:cNvSpPr>
                <a:spLocks/>
              </p:cNvSpPr>
              <p:nvPr/>
            </p:nvSpPr>
            <p:spPr bwMode="auto">
              <a:xfrm>
                <a:off x="4059" y="659"/>
                <a:ext cx="4" cy="4"/>
              </a:xfrm>
              <a:custGeom>
                <a:avLst/>
                <a:gdLst>
                  <a:gd name="T0" fmla="*/ 3 w 4"/>
                  <a:gd name="T1" fmla="*/ 4 h 4"/>
                  <a:gd name="T2" fmla="*/ 0 w 4"/>
                  <a:gd name="T3" fmla="*/ 0 h 4"/>
                  <a:gd name="T4" fmla="*/ 4 w 4"/>
                  <a:gd name="T5" fmla="*/ 0 h 4"/>
                  <a:gd name="T6" fmla="*/ 3 w 4"/>
                  <a:gd name="T7" fmla="*/ 4 h 4"/>
                  <a:gd name="T8" fmla="*/ 0 60000 65536"/>
                  <a:gd name="T9" fmla="*/ 0 60000 65536"/>
                  <a:gd name="T10" fmla="*/ 0 60000 65536"/>
                  <a:gd name="T11" fmla="*/ 0 60000 65536"/>
                  <a:gd name="T12" fmla="*/ 0 w 4"/>
                  <a:gd name="T13" fmla="*/ 0 h 4"/>
                  <a:gd name="T14" fmla="*/ 4 w 4"/>
                  <a:gd name="T15" fmla="*/ 4 h 4"/>
                </a:gdLst>
                <a:ahLst/>
                <a:cxnLst>
                  <a:cxn ang="T8">
                    <a:pos x="T0" y="T1"/>
                  </a:cxn>
                  <a:cxn ang="T9">
                    <a:pos x="T2" y="T3"/>
                  </a:cxn>
                  <a:cxn ang="T10">
                    <a:pos x="T4" y="T5"/>
                  </a:cxn>
                  <a:cxn ang="T11">
                    <a:pos x="T6" y="T7"/>
                  </a:cxn>
                </a:cxnLst>
                <a:rect l="T12" t="T13" r="T14" b="T15"/>
                <a:pathLst>
                  <a:path w="4" h="4">
                    <a:moveTo>
                      <a:pt x="3" y="4"/>
                    </a:moveTo>
                    <a:lnTo>
                      <a:pt x="0" y="0"/>
                    </a:lnTo>
                    <a:lnTo>
                      <a:pt x="4" y="0"/>
                    </a:lnTo>
                    <a:lnTo>
                      <a:pt x="3" y="4"/>
                    </a:lnTo>
                    <a:close/>
                  </a:path>
                </a:pathLst>
              </a:custGeom>
              <a:solidFill>
                <a:srgbClr val="7030A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99380" name="Freeform 84"/>
              <p:cNvSpPr>
                <a:spLocks/>
              </p:cNvSpPr>
              <p:nvPr/>
            </p:nvSpPr>
            <p:spPr bwMode="auto">
              <a:xfrm>
                <a:off x="4057" y="657"/>
                <a:ext cx="8" cy="7"/>
              </a:xfrm>
              <a:custGeom>
                <a:avLst/>
                <a:gdLst>
                  <a:gd name="T0" fmla="*/ 14 w 33"/>
                  <a:gd name="T1" fmla="*/ 29 h 29"/>
                  <a:gd name="T2" fmla="*/ 2 w 33"/>
                  <a:gd name="T3" fmla="*/ 13 h 29"/>
                  <a:gd name="T4" fmla="*/ 1 w 33"/>
                  <a:gd name="T5" fmla="*/ 5 h 29"/>
                  <a:gd name="T6" fmla="*/ 8 w 33"/>
                  <a:gd name="T7" fmla="*/ 0 h 29"/>
                  <a:gd name="T8" fmla="*/ 24 w 33"/>
                  <a:gd name="T9" fmla="*/ 0 h 29"/>
                  <a:gd name="T10" fmla="*/ 31 w 33"/>
                  <a:gd name="T11" fmla="*/ 4 h 29"/>
                  <a:gd name="T12" fmla="*/ 32 w 33"/>
                  <a:gd name="T13" fmla="*/ 10 h 29"/>
                  <a:gd name="T14" fmla="*/ 28 w 33"/>
                  <a:gd name="T15" fmla="*/ 26 h 29"/>
                  <a:gd name="T16" fmla="*/ 13 w 33"/>
                  <a:gd name="T17" fmla="*/ 23 h 29"/>
                  <a:gd name="T18" fmla="*/ 17 w 33"/>
                  <a:gd name="T19" fmla="*/ 7 h 29"/>
                  <a:gd name="T20" fmla="*/ 24 w 33"/>
                  <a:gd name="T21" fmla="*/ 16 h 29"/>
                  <a:gd name="T22" fmla="*/ 8 w 33"/>
                  <a:gd name="T23" fmla="*/ 16 h 29"/>
                  <a:gd name="T24" fmla="*/ 15 w 33"/>
                  <a:gd name="T25" fmla="*/ 4 h 29"/>
                  <a:gd name="T26" fmla="*/ 27 w 33"/>
                  <a:gd name="T27" fmla="*/ 20 h 29"/>
                  <a:gd name="T28" fmla="*/ 14 w 33"/>
                  <a:gd name="T29" fmla="*/ 29 h 2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3"/>
                  <a:gd name="T46" fmla="*/ 0 h 29"/>
                  <a:gd name="T47" fmla="*/ 33 w 33"/>
                  <a:gd name="T48" fmla="*/ 29 h 2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3" h="29">
                    <a:moveTo>
                      <a:pt x="14" y="29"/>
                    </a:moveTo>
                    <a:lnTo>
                      <a:pt x="2" y="13"/>
                    </a:lnTo>
                    <a:cubicBezTo>
                      <a:pt x="0" y="11"/>
                      <a:pt x="0" y="8"/>
                      <a:pt x="1" y="5"/>
                    </a:cubicBezTo>
                    <a:cubicBezTo>
                      <a:pt x="3" y="2"/>
                      <a:pt x="5" y="0"/>
                      <a:pt x="8" y="0"/>
                    </a:cubicBezTo>
                    <a:lnTo>
                      <a:pt x="24" y="0"/>
                    </a:lnTo>
                    <a:cubicBezTo>
                      <a:pt x="27" y="0"/>
                      <a:pt x="29" y="2"/>
                      <a:pt x="31" y="4"/>
                    </a:cubicBezTo>
                    <a:cubicBezTo>
                      <a:pt x="32" y="5"/>
                      <a:pt x="33" y="8"/>
                      <a:pt x="32" y="10"/>
                    </a:cubicBezTo>
                    <a:lnTo>
                      <a:pt x="28" y="26"/>
                    </a:lnTo>
                    <a:lnTo>
                      <a:pt x="13" y="23"/>
                    </a:lnTo>
                    <a:lnTo>
                      <a:pt x="17" y="7"/>
                    </a:lnTo>
                    <a:lnTo>
                      <a:pt x="24" y="16"/>
                    </a:lnTo>
                    <a:lnTo>
                      <a:pt x="8" y="16"/>
                    </a:lnTo>
                    <a:lnTo>
                      <a:pt x="15" y="4"/>
                    </a:lnTo>
                    <a:lnTo>
                      <a:pt x="27" y="20"/>
                    </a:lnTo>
                    <a:lnTo>
                      <a:pt x="14" y="29"/>
                    </a:lnTo>
                    <a:close/>
                  </a:path>
                </a:pathLst>
              </a:custGeom>
              <a:solidFill>
                <a:srgbClr val="6E6E6E"/>
              </a:solidFill>
              <a:ln w="0" cap="flat">
                <a:solidFill>
                  <a:srgbClr val="6E6E6E"/>
                </a:solidFill>
                <a:prstDash val="solid"/>
                <a:round/>
                <a:headEnd/>
                <a:tailEnd/>
              </a:ln>
            </p:spPr>
            <p:txBody>
              <a:bodyPr/>
              <a:lstStyle/>
              <a:p>
                <a:endParaRPr lang="en-US"/>
              </a:p>
            </p:txBody>
          </p:sp>
          <p:sp>
            <p:nvSpPr>
              <p:cNvPr id="99381" name="Freeform 85"/>
              <p:cNvSpPr>
                <a:spLocks/>
              </p:cNvSpPr>
              <p:nvPr/>
            </p:nvSpPr>
            <p:spPr bwMode="auto">
              <a:xfrm>
                <a:off x="4047" y="659"/>
                <a:ext cx="12" cy="4"/>
              </a:xfrm>
              <a:custGeom>
                <a:avLst/>
                <a:gdLst>
                  <a:gd name="T0" fmla="*/ 11 w 12"/>
                  <a:gd name="T1" fmla="*/ 4 h 4"/>
                  <a:gd name="T2" fmla="*/ 0 w 12"/>
                  <a:gd name="T3" fmla="*/ 3 h 4"/>
                  <a:gd name="T4" fmla="*/ 9 w 12"/>
                  <a:gd name="T5" fmla="*/ 0 h 4"/>
                  <a:gd name="T6" fmla="*/ 12 w 12"/>
                  <a:gd name="T7" fmla="*/ 1 h 4"/>
                  <a:gd name="T8" fmla="*/ 12 w 12"/>
                  <a:gd name="T9" fmla="*/ 3 h 4"/>
                  <a:gd name="T10" fmla="*/ 9 w 12"/>
                  <a:gd name="T11" fmla="*/ 1 h 4"/>
                  <a:gd name="T12" fmla="*/ 11 w 12"/>
                  <a:gd name="T13" fmla="*/ 4 h 4"/>
                  <a:gd name="T14" fmla="*/ 0 60000 65536"/>
                  <a:gd name="T15" fmla="*/ 0 60000 65536"/>
                  <a:gd name="T16" fmla="*/ 0 60000 65536"/>
                  <a:gd name="T17" fmla="*/ 0 60000 65536"/>
                  <a:gd name="T18" fmla="*/ 0 60000 65536"/>
                  <a:gd name="T19" fmla="*/ 0 60000 65536"/>
                  <a:gd name="T20" fmla="*/ 0 60000 65536"/>
                  <a:gd name="T21" fmla="*/ 0 w 12"/>
                  <a:gd name="T22" fmla="*/ 0 h 4"/>
                  <a:gd name="T23" fmla="*/ 12 w 12"/>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 h="4">
                    <a:moveTo>
                      <a:pt x="11" y="4"/>
                    </a:moveTo>
                    <a:lnTo>
                      <a:pt x="0" y="3"/>
                    </a:lnTo>
                    <a:lnTo>
                      <a:pt x="9" y="0"/>
                    </a:lnTo>
                    <a:lnTo>
                      <a:pt x="12" y="1"/>
                    </a:lnTo>
                    <a:lnTo>
                      <a:pt x="12" y="3"/>
                    </a:lnTo>
                    <a:lnTo>
                      <a:pt x="9" y="1"/>
                    </a:lnTo>
                    <a:lnTo>
                      <a:pt x="11" y="4"/>
                    </a:lnTo>
                    <a:close/>
                  </a:path>
                </a:pathLst>
              </a:custGeom>
              <a:solidFill>
                <a:srgbClr val="7030A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99382" name="Freeform 86"/>
              <p:cNvSpPr>
                <a:spLocks/>
              </p:cNvSpPr>
              <p:nvPr/>
            </p:nvSpPr>
            <p:spPr bwMode="auto">
              <a:xfrm>
                <a:off x="4045" y="657"/>
                <a:ext cx="16" cy="8"/>
              </a:xfrm>
              <a:custGeom>
                <a:avLst/>
                <a:gdLst>
                  <a:gd name="T0" fmla="*/ 53 w 64"/>
                  <a:gd name="T1" fmla="*/ 32 h 32"/>
                  <a:gd name="T2" fmla="*/ 8 w 64"/>
                  <a:gd name="T3" fmla="*/ 28 h 32"/>
                  <a:gd name="T4" fmla="*/ 1 w 64"/>
                  <a:gd name="T5" fmla="*/ 21 h 32"/>
                  <a:gd name="T6" fmla="*/ 6 w 64"/>
                  <a:gd name="T7" fmla="*/ 13 h 32"/>
                  <a:gd name="T8" fmla="*/ 41 w 64"/>
                  <a:gd name="T9" fmla="*/ 1 h 32"/>
                  <a:gd name="T10" fmla="*/ 46 w 64"/>
                  <a:gd name="T11" fmla="*/ 1 h 32"/>
                  <a:gd name="T12" fmla="*/ 59 w 64"/>
                  <a:gd name="T13" fmla="*/ 5 h 32"/>
                  <a:gd name="T14" fmla="*/ 64 w 64"/>
                  <a:gd name="T15" fmla="*/ 12 h 32"/>
                  <a:gd name="T16" fmla="*/ 64 w 64"/>
                  <a:gd name="T17" fmla="*/ 20 h 32"/>
                  <a:gd name="T18" fmla="*/ 60 w 64"/>
                  <a:gd name="T19" fmla="*/ 27 h 32"/>
                  <a:gd name="T20" fmla="*/ 52 w 64"/>
                  <a:gd name="T21" fmla="*/ 27 h 32"/>
                  <a:gd name="T22" fmla="*/ 39 w 64"/>
                  <a:gd name="T23" fmla="*/ 19 h 32"/>
                  <a:gd name="T24" fmla="*/ 50 w 64"/>
                  <a:gd name="T25" fmla="*/ 7 h 32"/>
                  <a:gd name="T26" fmla="*/ 60 w 64"/>
                  <a:gd name="T27" fmla="*/ 19 h 32"/>
                  <a:gd name="T28" fmla="*/ 47 w 64"/>
                  <a:gd name="T29" fmla="*/ 29 h 32"/>
                  <a:gd name="T30" fmla="*/ 37 w 64"/>
                  <a:gd name="T31" fmla="*/ 17 h 32"/>
                  <a:gd name="T32" fmla="*/ 38 w 64"/>
                  <a:gd name="T33" fmla="*/ 7 h 32"/>
                  <a:gd name="T34" fmla="*/ 48 w 64"/>
                  <a:gd name="T35" fmla="*/ 6 h 32"/>
                  <a:gd name="T36" fmla="*/ 61 w 64"/>
                  <a:gd name="T37" fmla="*/ 14 h 32"/>
                  <a:gd name="T38" fmla="*/ 48 w 64"/>
                  <a:gd name="T39" fmla="*/ 20 h 32"/>
                  <a:gd name="T40" fmla="*/ 48 w 64"/>
                  <a:gd name="T41" fmla="*/ 12 h 32"/>
                  <a:gd name="T42" fmla="*/ 54 w 64"/>
                  <a:gd name="T43" fmla="*/ 20 h 32"/>
                  <a:gd name="T44" fmla="*/ 41 w 64"/>
                  <a:gd name="T45" fmla="*/ 16 h 32"/>
                  <a:gd name="T46" fmla="*/ 46 w 64"/>
                  <a:gd name="T47" fmla="*/ 16 h 32"/>
                  <a:gd name="T48" fmla="*/ 11 w 64"/>
                  <a:gd name="T49" fmla="*/ 28 h 32"/>
                  <a:gd name="T50" fmla="*/ 9 w 64"/>
                  <a:gd name="T51" fmla="*/ 12 h 32"/>
                  <a:gd name="T52" fmla="*/ 54 w 64"/>
                  <a:gd name="T53" fmla="*/ 16 h 32"/>
                  <a:gd name="T54" fmla="*/ 53 w 64"/>
                  <a:gd name="T55" fmla="*/ 32 h 3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4"/>
                  <a:gd name="T85" fmla="*/ 0 h 32"/>
                  <a:gd name="T86" fmla="*/ 64 w 64"/>
                  <a:gd name="T87" fmla="*/ 32 h 3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4" h="32">
                    <a:moveTo>
                      <a:pt x="53" y="32"/>
                    </a:moveTo>
                    <a:lnTo>
                      <a:pt x="8" y="28"/>
                    </a:lnTo>
                    <a:cubicBezTo>
                      <a:pt x="4" y="28"/>
                      <a:pt x="1" y="25"/>
                      <a:pt x="1" y="21"/>
                    </a:cubicBezTo>
                    <a:cubicBezTo>
                      <a:pt x="0" y="18"/>
                      <a:pt x="2" y="14"/>
                      <a:pt x="6" y="13"/>
                    </a:cubicBezTo>
                    <a:lnTo>
                      <a:pt x="41" y="1"/>
                    </a:lnTo>
                    <a:cubicBezTo>
                      <a:pt x="43" y="0"/>
                      <a:pt x="44" y="0"/>
                      <a:pt x="46" y="1"/>
                    </a:cubicBezTo>
                    <a:lnTo>
                      <a:pt x="59" y="5"/>
                    </a:lnTo>
                    <a:cubicBezTo>
                      <a:pt x="62" y="6"/>
                      <a:pt x="64" y="9"/>
                      <a:pt x="64" y="12"/>
                    </a:cubicBezTo>
                    <a:lnTo>
                      <a:pt x="64" y="20"/>
                    </a:lnTo>
                    <a:cubicBezTo>
                      <a:pt x="64" y="23"/>
                      <a:pt x="63" y="26"/>
                      <a:pt x="60" y="27"/>
                    </a:cubicBezTo>
                    <a:cubicBezTo>
                      <a:pt x="58" y="29"/>
                      <a:pt x="55" y="29"/>
                      <a:pt x="52" y="27"/>
                    </a:cubicBezTo>
                    <a:lnTo>
                      <a:pt x="39" y="19"/>
                    </a:lnTo>
                    <a:lnTo>
                      <a:pt x="50" y="7"/>
                    </a:lnTo>
                    <a:lnTo>
                      <a:pt x="60" y="19"/>
                    </a:lnTo>
                    <a:lnTo>
                      <a:pt x="47" y="29"/>
                    </a:lnTo>
                    <a:lnTo>
                      <a:pt x="37" y="17"/>
                    </a:lnTo>
                    <a:cubicBezTo>
                      <a:pt x="35" y="14"/>
                      <a:pt x="35" y="10"/>
                      <a:pt x="38" y="7"/>
                    </a:cubicBezTo>
                    <a:cubicBezTo>
                      <a:pt x="40" y="4"/>
                      <a:pt x="45" y="4"/>
                      <a:pt x="48" y="6"/>
                    </a:cubicBezTo>
                    <a:lnTo>
                      <a:pt x="61" y="14"/>
                    </a:lnTo>
                    <a:lnTo>
                      <a:pt x="48" y="20"/>
                    </a:lnTo>
                    <a:lnTo>
                      <a:pt x="48" y="12"/>
                    </a:lnTo>
                    <a:lnTo>
                      <a:pt x="54" y="20"/>
                    </a:lnTo>
                    <a:lnTo>
                      <a:pt x="41" y="16"/>
                    </a:lnTo>
                    <a:lnTo>
                      <a:pt x="46" y="16"/>
                    </a:lnTo>
                    <a:lnTo>
                      <a:pt x="11" y="28"/>
                    </a:lnTo>
                    <a:lnTo>
                      <a:pt x="9" y="12"/>
                    </a:lnTo>
                    <a:lnTo>
                      <a:pt x="54" y="16"/>
                    </a:lnTo>
                    <a:lnTo>
                      <a:pt x="53" y="32"/>
                    </a:lnTo>
                    <a:close/>
                  </a:path>
                </a:pathLst>
              </a:custGeom>
              <a:solidFill>
                <a:srgbClr val="6E6E6E"/>
              </a:solidFill>
              <a:ln w="0" cap="flat">
                <a:solidFill>
                  <a:srgbClr val="6E6E6E"/>
                </a:solidFill>
                <a:prstDash val="solid"/>
                <a:round/>
                <a:headEnd/>
                <a:tailEnd/>
              </a:ln>
            </p:spPr>
            <p:txBody>
              <a:bodyPr/>
              <a:lstStyle/>
              <a:p>
                <a:endParaRPr lang="en-US"/>
              </a:p>
            </p:txBody>
          </p:sp>
          <p:sp>
            <p:nvSpPr>
              <p:cNvPr id="99383" name="Freeform 87"/>
              <p:cNvSpPr>
                <a:spLocks/>
              </p:cNvSpPr>
              <p:nvPr/>
            </p:nvSpPr>
            <p:spPr bwMode="auto">
              <a:xfrm>
                <a:off x="3954" y="669"/>
                <a:ext cx="9" cy="4"/>
              </a:xfrm>
              <a:custGeom>
                <a:avLst/>
                <a:gdLst>
                  <a:gd name="T0" fmla="*/ 21 w 37"/>
                  <a:gd name="T1" fmla="*/ 16 h 16"/>
                  <a:gd name="T2" fmla="*/ 19 w 37"/>
                  <a:gd name="T3" fmla="*/ 16 h 16"/>
                  <a:gd name="T4" fmla="*/ 11 w 37"/>
                  <a:gd name="T5" fmla="*/ 8 h 16"/>
                  <a:gd name="T6" fmla="*/ 19 w 37"/>
                  <a:gd name="T7" fmla="*/ 0 h 16"/>
                  <a:gd name="T8" fmla="*/ 26 w 37"/>
                  <a:gd name="T9" fmla="*/ 0 h 16"/>
                  <a:gd name="T10" fmla="*/ 37 w 37"/>
                  <a:gd name="T11" fmla="*/ 0 h 16"/>
                  <a:gd name="T12" fmla="*/ 37 w 37"/>
                  <a:gd name="T13" fmla="*/ 16 h 16"/>
                  <a:gd name="T14" fmla="*/ 21 w 37"/>
                  <a:gd name="T15" fmla="*/ 16 h 16"/>
                  <a:gd name="T16" fmla="*/ 21 w 37"/>
                  <a:gd name="T17" fmla="*/ 0 h 16"/>
                  <a:gd name="T18" fmla="*/ 25 w 37"/>
                  <a:gd name="T19" fmla="*/ 0 h 16"/>
                  <a:gd name="T20" fmla="*/ 35 w 37"/>
                  <a:gd name="T21" fmla="*/ 0 h 16"/>
                  <a:gd name="T22" fmla="*/ 35 w 37"/>
                  <a:gd name="T23" fmla="*/ 16 h 16"/>
                  <a:gd name="T24" fmla="*/ 10 w 37"/>
                  <a:gd name="T25" fmla="*/ 16 h 16"/>
                  <a:gd name="T26" fmla="*/ 10 w 37"/>
                  <a:gd name="T27" fmla="*/ 0 h 16"/>
                  <a:gd name="T28" fmla="*/ 21 w 37"/>
                  <a:gd name="T29" fmla="*/ 0 h 16"/>
                  <a:gd name="T30" fmla="*/ 21 w 37"/>
                  <a:gd name="T31" fmla="*/ 16 h 16"/>
                  <a:gd name="T32" fmla="*/ 10 w 37"/>
                  <a:gd name="T33" fmla="*/ 16 h 16"/>
                  <a:gd name="T34" fmla="*/ 10 w 37"/>
                  <a:gd name="T35" fmla="*/ 0 h 16"/>
                  <a:gd name="T36" fmla="*/ 25 w 37"/>
                  <a:gd name="T37" fmla="*/ 0 h 16"/>
                  <a:gd name="T38" fmla="*/ 25 w 37"/>
                  <a:gd name="T39" fmla="*/ 16 h 16"/>
                  <a:gd name="T40" fmla="*/ 21 w 37"/>
                  <a:gd name="T41" fmla="*/ 16 h 16"/>
                  <a:gd name="T42" fmla="*/ 21 w 37"/>
                  <a:gd name="T43" fmla="*/ 0 h 16"/>
                  <a:gd name="T44" fmla="*/ 26 w 37"/>
                  <a:gd name="T45" fmla="*/ 0 h 16"/>
                  <a:gd name="T46" fmla="*/ 26 w 37"/>
                  <a:gd name="T47" fmla="*/ 16 h 16"/>
                  <a:gd name="T48" fmla="*/ 19 w 37"/>
                  <a:gd name="T49" fmla="*/ 16 h 16"/>
                  <a:gd name="T50" fmla="*/ 19 w 37"/>
                  <a:gd name="T51" fmla="*/ 0 h 16"/>
                  <a:gd name="T52" fmla="*/ 21 w 37"/>
                  <a:gd name="T53" fmla="*/ 0 h 16"/>
                  <a:gd name="T54" fmla="*/ 21 w 37"/>
                  <a:gd name="T55" fmla="*/ 16 h 1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7"/>
                  <a:gd name="T85" fmla="*/ 0 h 16"/>
                  <a:gd name="T86" fmla="*/ 37 w 37"/>
                  <a:gd name="T87" fmla="*/ 16 h 1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7" h="16">
                    <a:moveTo>
                      <a:pt x="21" y="16"/>
                    </a:moveTo>
                    <a:lnTo>
                      <a:pt x="19" y="16"/>
                    </a:lnTo>
                    <a:cubicBezTo>
                      <a:pt x="15" y="16"/>
                      <a:pt x="11" y="13"/>
                      <a:pt x="11" y="8"/>
                    </a:cubicBezTo>
                    <a:cubicBezTo>
                      <a:pt x="11" y="4"/>
                      <a:pt x="15" y="0"/>
                      <a:pt x="19" y="0"/>
                    </a:cubicBezTo>
                    <a:lnTo>
                      <a:pt x="26" y="0"/>
                    </a:lnTo>
                    <a:lnTo>
                      <a:pt x="37" y="0"/>
                    </a:lnTo>
                    <a:lnTo>
                      <a:pt x="37" y="16"/>
                    </a:lnTo>
                    <a:lnTo>
                      <a:pt x="21" y="16"/>
                    </a:lnTo>
                    <a:cubicBezTo>
                      <a:pt x="10" y="16"/>
                      <a:pt x="10" y="0"/>
                      <a:pt x="21" y="0"/>
                    </a:cubicBezTo>
                    <a:lnTo>
                      <a:pt x="25" y="0"/>
                    </a:lnTo>
                    <a:lnTo>
                      <a:pt x="35" y="0"/>
                    </a:lnTo>
                    <a:lnTo>
                      <a:pt x="35" y="16"/>
                    </a:lnTo>
                    <a:lnTo>
                      <a:pt x="10" y="16"/>
                    </a:lnTo>
                    <a:cubicBezTo>
                      <a:pt x="0" y="16"/>
                      <a:pt x="0" y="0"/>
                      <a:pt x="10" y="0"/>
                    </a:cubicBezTo>
                    <a:lnTo>
                      <a:pt x="21" y="0"/>
                    </a:lnTo>
                    <a:lnTo>
                      <a:pt x="21" y="16"/>
                    </a:lnTo>
                    <a:lnTo>
                      <a:pt x="10" y="16"/>
                    </a:lnTo>
                    <a:lnTo>
                      <a:pt x="10" y="0"/>
                    </a:lnTo>
                    <a:lnTo>
                      <a:pt x="25" y="0"/>
                    </a:lnTo>
                    <a:lnTo>
                      <a:pt x="25" y="16"/>
                    </a:lnTo>
                    <a:lnTo>
                      <a:pt x="21" y="16"/>
                    </a:lnTo>
                    <a:lnTo>
                      <a:pt x="21" y="0"/>
                    </a:lnTo>
                    <a:lnTo>
                      <a:pt x="26" y="0"/>
                    </a:lnTo>
                    <a:lnTo>
                      <a:pt x="26" y="16"/>
                    </a:lnTo>
                    <a:lnTo>
                      <a:pt x="19" y="16"/>
                    </a:lnTo>
                    <a:lnTo>
                      <a:pt x="19" y="0"/>
                    </a:lnTo>
                    <a:lnTo>
                      <a:pt x="21" y="0"/>
                    </a:lnTo>
                    <a:lnTo>
                      <a:pt x="21" y="16"/>
                    </a:lnTo>
                    <a:close/>
                  </a:path>
                </a:pathLst>
              </a:custGeom>
              <a:solidFill>
                <a:srgbClr val="6E6E6E"/>
              </a:solidFill>
              <a:ln w="0" cap="flat">
                <a:solidFill>
                  <a:srgbClr val="6E6E6E"/>
                </a:solidFill>
                <a:prstDash val="solid"/>
                <a:round/>
                <a:headEnd/>
                <a:tailEnd/>
              </a:ln>
            </p:spPr>
            <p:txBody>
              <a:bodyPr/>
              <a:lstStyle/>
              <a:p>
                <a:endParaRPr lang="en-US"/>
              </a:p>
            </p:txBody>
          </p:sp>
          <p:sp>
            <p:nvSpPr>
              <p:cNvPr id="99384" name="Freeform 88"/>
              <p:cNvSpPr>
                <a:spLocks/>
              </p:cNvSpPr>
              <p:nvPr/>
            </p:nvSpPr>
            <p:spPr bwMode="auto">
              <a:xfrm>
                <a:off x="3993" y="673"/>
                <a:ext cx="14" cy="4"/>
              </a:xfrm>
              <a:custGeom>
                <a:avLst/>
                <a:gdLst>
                  <a:gd name="T0" fmla="*/ 35 w 53"/>
                  <a:gd name="T1" fmla="*/ 0 h 16"/>
                  <a:gd name="T2" fmla="*/ 42 w 53"/>
                  <a:gd name="T3" fmla="*/ 0 h 16"/>
                  <a:gd name="T4" fmla="*/ 53 w 53"/>
                  <a:gd name="T5" fmla="*/ 0 h 16"/>
                  <a:gd name="T6" fmla="*/ 53 w 53"/>
                  <a:gd name="T7" fmla="*/ 16 h 16"/>
                  <a:gd name="T8" fmla="*/ 28 w 53"/>
                  <a:gd name="T9" fmla="*/ 16 h 16"/>
                  <a:gd name="T10" fmla="*/ 28 w 53"/>
                  <a:gd name="T11" fmla="*/ 0 h 16"/>
                  <a:gd name="T12" fmla="*/ 35 w 53"/>
                  <a:gd name="T13" fmla="*/ 0 h 16"/>
                  <a:gd name="T14" fmla="*/ 46 w 53"/>
                  <a:gd name="T15" fmla="*/ 0 h 16"/>
                  <a:gd name="T16" fmla="*/ 46 w 53"/>
                  <a:gd name="T17" fmla="*/ 16 h 16"/>
                  <a:gd name="T18" fmla="*/ 10 w 53"/>
                  <a:gd name="T19" fmla="*/ 16 h 16"/>
                  <a:gd name="T20" fmla="*/ 10 w 53"/>
                  <a:gd name="T21" fmla="*/ 0 h 16"/>
                  <a:gd name="T22" fmla="*/ 35 w 53"/>
                  <a:gd name="T23" fmla="*/ 0 h 16"/>
                  <a:gd name="T24" fmla="*/ 35 w 53"/>
                  <a:gd name="T25" fmla="*/ 16 h 16"/>
                  <a:gd name="T26" fmla="*/ 10 w 53"/>
                  <a:gd name="T27" fmla="*/ 16 h 16"/>
                  <a:gd name="T28" fmla="*/ 10 w 53"/>
                  <a:gd name="T29" fmla="*/ 0 h 16"/>
                  <a:gd name="T30" fmla="*/ 35 w 53"/>
                  <a:gd name="T31" fmla="*/ 0 h 16"/>
                  <a:gd name="T32" fmla="*/ 35 w 53"/>
                  <a:gd name="T33" fmla="*/ 16 h 16"/>
                  <a:gd name="T34" fmla="*/ 28 w 53"/>
                  <a:gd name="T35" fmla="*/ 16 h 16"/>
                  <a:gd name="T36" fmla="*/ 28 w 53"/>
                  <a:gd name="T37" fmla="*/ 0 h 16"/>
                  <a:gd name="T38" fmla="*/ 42 w 53"/>
                  <a:gd name="T39" fmla="*/ 0 h 16"/>
                  <a:gd name="T40" fmla="*/ 42 w 53"/>
                  <a:gd name="T41" fmla="*/ 16 h 16"/>
                  <a:gd name="T42" fmla="*/ 35 w 53"/>
                  <a:gd name="T43" fmla="*/ 16 h 16"/>
                  <a:gd name="T44" fmla="*/ 35 w 53"/>
                  <a:gd name="T45" fmla="*/ 0 h 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3"/>
                  <a:gd name="T70" fmla="*/ 0 h 16"/>
                  <a:gd name="T71" fmla="*/ 53 w 53"/>
                  <a:gd name="T72" fmla="*/ 16 h 1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3" h="16">
                    <a:moveTo>
                      <a:pt x="35" y="0"/>
                    </a:moveTo>
                    <a:lnTo>
                      <a:pt x="42" y="0"/>
                    </a:lnTo>
                    <a:lnTo>
                      <a:pt x="53" y="0"/>
                    </a:lnTo>
                    <a:lnTo>
                      <a:pt x="53" y="16"/>
                    </a:lnTo>
                    <a:lnTo>
                      <a:pt x="28" y="16"/>
                    </a:lnTo>
                    <a:cubicBezTo>
                      <a:pt x="18" y="16"/>
                      <a:pt x="18" y="0"/>
                      <a:pt x="28" y="0"/>
                    </a:cubicBezTo>
                    <a:lnTo>
                      <a:pt x="35" y="0"/>
                    </a:lnTo>
                    <a:lnTo>
                      <a:pt x="46" y="0"/>
                    </a:lnTo>
                    <a:lnTo>
                      <a:pt x="46" y="16"/>
                    </a:lnTo>
                    <a:lnTo>
                      <a:pt x="10" y="16"/>
                    </a:lnTo>
                    <a:cubicBezTo>
                      <a:pt x="0" y="16"/>
                      <a:pt x="0" y="0"/>
                      <a:pt x="10" y="0"/>
                    </a:cubicBezTo>
                    <a:lnTo>
                      <a:pt x="35" y="0"/>
                    </a:lnTo>
                    <a:lnTo>
                      <a:pt x="35" y="16"/>
                    </a:lnTo>
                    <a:lnTo>
                      <a:pt x="10" y="16"/>
                    </a:lnTo>
                    <a:lnTo>
                      <a:pt x="10" y="0"/>
                    </a:lnTo>
                    <a:lnTo>
                      <a:pt x="35" y="0"/>
                    </a:lnTo>
                    <a:lnTo>
                      <a:pt x="35" y="16"/>
                    </a:lnTo>
                    <a:lnTo>
                      <a:pt x="28" y="16"/>
                    </a:lnTo>
                    <a:lnTo>
                      <a:pt x="28" y="0"/>
                    </a:lnTo>
                    <a:lnTo>
                      <a:pt x="42" y="0"/>
                    </a:lnTo>
                    <a:lnTo>
                      <a:pt x="42" y="16"/>
                    </a:lnTo>
                    <a:lnTo>
                      <a:pt x="35" y="16"/>
                    </a:lnTo>
                    <a:lnTo>
                      <a:pt x="35" y="0"/>
                    </a:lnTo>
                    <a:close/>
                  </a:path>
                </a:pathLst>
              </a:custGeom>
              <a:solidFill>
                <a:srgbClr val="6E6E6E"/>
              </a:solidFill>
              <a:ln w="0" cap="flat">
                <a:solidFill>
                  <a:srgbClr val="6E6E6E"/>
                </a:solidFill>
                <a:prstDash val="solid"/>
                <a:round/>
                <a:headEnd/>
                <a:tailEnd/>
              </a:ln>
            </p:spPr>
            <p:txBody>
              <a:bodyPr/>
              <a:lstStyle/>
              <a:p>
                <a:endParaRPr lang="en-US"/>
              </a:p>
            </p:txBody>
          </p:sp>
          <p:sp>
            <p:nvSpPr>
              <p:cNvPr id="99385" name="Freeform 89"/>
              <p:cNvSpPr>
                <a:spLocks/>
              </p:cNvSpPr>
              <p:nvPr/>
            </p:nvSpPr>
            <p:spPr bwMode="auto">
              <a:xfrm>
                <a:off x="3993" y="677"/>
                <a:ext cx="10" cy="4"/>
              </a:xfrm>
              <a:custGeom>
                <a:avLst/>
                <a:gdLst>
                  <a:gd name="T0" fmla="*/ 20 w 37"/>
                  <a:gd name="T1" fmla="*/ 16 h 16"/>
                  <a:gd name="T2" fmla="*/ 10 w 37"/>
                  <a:gd name="T3" fmla="*/ 16 h 16"/>
                  <a:gd name="T4" fmla="*/ 10 w 37"/>
                  <a:gd name="T5" fmla="*/ 0 h 16"/>
                  <a:gd name="T6" fmla="*/ 15 w 37"/>
                  <a:gd name="T7" fmla="*/ 0 h 16"/>
                  <a:gd name="T8" fmla="*/ 26 w 37"/>
                  <a:gd name="T9" fmla="*/ 0 h 16"/>
                  <a:gd name="T10" fmla="*/ 37 w 37"/>
                  <a:gd name="T11" fmla="*/ 0 h 16"/>
                  <a:gd name="T12" fmla="*/ 37 w 37"/>
                  <a:gd name="T13" fmla="*/ 16 h 16"/>
                  <a:gd name="T14" fmla="*/ 20 w 37"/>
                  <a:gd name="T15" fmla="*/ 16 h 16"/>
                  <a:gd name="T16" fmla="*/ 20 w 37"/>
                  <a:gd name="T17" fmla="*/ 0 h 16"/>
                  <a:gd name="T18" fmla="*/ 26 w 37"/>
                  <a:gd name="T19" fmla="*/ 0 h 16"/>
                  <a:gd name="T20" fmla="*/ 26 w 37"/>
                  <a:gd name="T21" fmla="*/ 16 h 16"/>
                  <a:gd name="T22" fmla="*/ 15 w 37"/>
                  <a:gd name="T23" fmla="*/ 16 h 16"/>
                  <a:gd name="T24" fmla="*/ 10 w 37"/>
                  <a:gd name="T25" fmla="*/ 16 h 16"/>
                  <a:gd name="T26" fmla="*/ 10 w 37"/>
                  <a:gd name="T27" fmla="*/ 0 h 16"/>
                  <a:gd name="T28" fmla="*/ 20 w 37"/>
                  <a:gd name="T29" fmla="*/ 0 h 16"/>
                  <a:gd name="T30" fmla="*/ 20 w 37"/>
                  <a:gd name="T31" fmla="*/ 16 h 1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7"/>
                  <a:gd name="T49" fmla="*/ 0 h 16"/>
                  <a:gd name="T50" fmla="*/ 37 w 37"/>
                  <a:gd name="T51" fmla="*/ 16 h 1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7" h="16">
                    <a:moveTo>
                      <a:pt x="20" y="16"/>
                    </a:moveTo>
                    <a:lnTo>
                      <a:pt x="10" y="16"/>
                    </a:lnTo>
                    <a:cubicBezTo>
                      <a:pt x="0" y="16"/>
                      <a:pt x="0" y="0"/>
                      <a:pt x="10" y="0"/>
                    </a:cubicBezTo>
                    <a:lnTo>
                      <a:pt x="15" y="0"/>
                    </a:lnTo>
                    <a:lnTo>
                      <a:pt x="26" y="0"/>
                    </a:lnTo>
                    <a:lnTo>
                      <a:pt x="37" y="0"/>
                    </a:lnTo>
                    <a:lnTo>
                      <a:pt x="37" y="16"/>
                    </a:lnTo>
                    <a:lnTo>
                      <a:pt x="20" y="16"/>
                    </a:lnTo>
                    <a:lnTo>
                      <a:pt x="20" y="0"/>
                    </a:lnTo>
                    <a:lnTo>
                      <a:pt x="26" y="0"/>
                    </a:lnTo>
                    <a:lnTo>
                      <a:pt x="26" y="16"/>
                    </a:lnTo>
                    <a:lnTo>
                      <a:pt x="15" y="16"/>
                    </a:lnTo>
                    <a:lnTo>
                      <a:pt x="10" y="16"/>
                    </a:lnTo>
                    <a:lnTo>
                      <a:pt x="10" y="0"/>
                    </a:lnTo>
                    <a:lnTo>
                      <a:pt x="20" y="0"/>
                    </a:lnTo>
                    <a:lnTo>
                      <a:pt x="20" y="16"/>
                    </a:lnTo>
                    <a:close/>
                  </a:path>
                </a:pathLst>
              </a:custGeom>
              <a:solidFill>
                <a:srgbClr val="6E6E6E"/>
              </a:solidFill>
              <a:ln w="0" cap="flat">
                <a:solidFill>
                  <a:srgbClr val="6E6E6E"/>
                </a:solidFill>
                <a:prstDash val="solid"/>
                <a:round/>
                <a:headEnd/>
                <a:tailEnd/>
              </a:ln>
            </p:spPr>
            <p:txBody>
              <a:bodyPr/>
              <a:lstStyle/>
              <a:p>
                <a:endParaRPr lang="en-US"/>
              </a:p>
            </p:txBody>
          </p:sp>
          <p:sp>
            <p:nvSpPr>
              <p:cNvPr id="99386" name="Freeform 90"/>
              <p:cNvSpPr>
                <a:spLocks/>
              </p:cNvSpPr>
              <p:nvPr/>
            </p:nvSpPr>
            <p:spPr bwMode="auto">
              <a:xfrm>
                <a:off x="4189" y="679"/>
                <a:ext cx="16" cy="4"/>
              </a:xfrm>
              <a:custGeom>
                <a:avLst/>
                <a:gdLst>
                  <a:gd name="T0" fmla="*/ 14 w 16"/>
                  <a:gd name="T1" fmla="*/ 4 h 4"/>
                  <a:gd name="T2" fmla="*/ 0 w 16"/>
                  <a:gd name="T3" fmla="*/ 2 h 4"/>
                  <a:gd name="T4" fmla="*/ 4 w 16"/>
                  <a:gd name="T5" fmla="*/ 2 h 4"/>
                  <a:gd name="T6" fmla="*/ 2 w 16"/>
                  <a:gd name="T7" fmla="*/ 0 h 4"/>
                  <a:gd name="T8" fmla="*/ 13 w 16"/>
                  <a:gd name="T9" fmla="*/ 1 h 4"/>
                  <a:gd name="T10" fmla="*/ 16 w 16"/>
                  <a:gd name="T11" fmla="*/ 1 h 4"/>
                  <a:gd name="T12" fmla="*/ 14 w 16"/>
                  <a:gd name="T13" fmla="*/ 4 h 4"/>
                  <a:gd name="T14" fmla="*/ 0 60000 65536"/>
                  <a:gd name="T15" fmla="*/ 0 60000 65536"/>
                  <a:gd name="T16" fmla="*/ 0 60000 65536"/>
                  <a:gd name="T17" fmla="*/ 0 60000 65536"/>
                  <a:gd name="T18" fmla="*/ 0 60000 65536"/>
                  <a:gd name="T19" fmla="*/ 0 60000 65536"/>
                  <a:gd name="T20" fmla="*/ 0 60000 65536"/>
                  <a:gd name="T21" fmla="*/ 0 w 16"/>
                  <a:gd name="T22" fmla="*/ 0 h 4"/>
                  <a:gd name="T23" fmla="*/ 16 w 16"/>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4">
                    <a:moveTo>
                      <a:pt x="14" y="4"/>
                    </a:moveTo>
                    <a:lnTo>
                      <a:pt x="0" y="2"/>
                    </a:lnTo>
                    <a:lnTo>
                      <a:pt x="4" y="2"/>
                    </a:lnTo>
                    <a:lnTo>
                      <a:pt x="2" y="0"/>
                    </a:lnTo>
                    <a:lnTo>
                      <a:pt x="13" y="1"/>
                    </a:lnTo>
                    <a:lnTo>
                      <a:pt x="16" y="1"/>
                    </a:lnTo>
                    <a:lnTo>
                      <a:pt x="14" y="4"/>
                    </a:lnTo>
                    <a:close/>
                  </a:path>
                </a:pathLst>
              </a:custGeom>
              <a:solidFill>
                <a:srgbClr val="7030A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99387" name="Freeform 91"/>
              <p:cNvSpPr>
                <a:spLocks/>
              </p:cNvSpPr>
              <p:nvPr/>
            </p:nvSpPr>
            <p:spPr bwMode="auto">
              <a:xfrm>
                <a:off x="4187" y="677"/>
                <a:ext cx="20" cy="8"/>
              </a:xfrm>
              <a:custGeom>
                <a:avLst/>
                <a:gdLst>
                  <a:gd name="T0" fmla="*/ 62 w 81"/>
                  <a:gd name="T1" fmla="*/ 32 h 32"/>
                  <a:gd name="T2" fmla="*/ 7 w 81"/>
                  <a:gd name="T3" fmla="*/ 23 h 32"/>
                  <a:gd name="T4" fmla="*/ 0 w 81"/>
                  <a:gd name="T5" fmla="*/ 15 h 32"/>
                  <a:gd name="T6" fmla="*/ 8 w 81"/>
                  <a:gd name="T7" fmla="*/ 7 h 32"/>
                  <a:gd name="T8" fmla="*/ 23 w 81"/>
                  <a:gd name="T9" fmla="*/ 7 h 32"/>
                  <a:gd name="T10" fmla="*/ 17 w 81"/>
                  <a:gd name="T11" fmla="*/ 21 h 32"/>
                  <a:gd name="T12" fmla="*/ 11 w 81"/>
                  <a:gd name="T13" fmla="*/ 14 h 32"/>
                  <a:gd name="T14" fmla="*/ 10 w 81"/>
                  <a:gd name="T15" fmla="*/ 5 h 32"/>
                  <a:gd name="T16" fmla="*/ 18 w 81"/>
                  <a:gd name="T17" fmla="*/ 0 h 32"/>
                  <a:gd name="T18" fmla="*/ 61 w 81"/>
                  <a:gd name="T19" fmla="*/ 3 h 32"/>
                  <a:gd name="T20" fmla="*/ 62 w 81"/>
                  <a:gd name="T21" fmla="*/ 3 h 32"/>
                  <a:gd name="T22" fmla="*/ 74 w 81"/>
                  <a:gd name="T23" fmla="*/ 5 h 32"/>
                  <a:gd name="T24" fmla="*/ 80 w 81"/>
                  <a:gd name="T25" fmla="*/ 10 h 32"/>
                  <a:gd name="T26" fmla="*/ 79 w 81"/>
                  <a:gd name="T27" fmla="*/ 18 h 32"/>
                  <a:gd name="T28" fmla="*/ 70 w 81"/>
                  <a:gd name="T29" fmla="*/ 29 h 32"/>
                  <a:gd name="T30" fmla="*/ 57 w 81"/>
                  <a:gd name="T31" fmla="*/ 20 h 32"/>
                  <a:gd name="T32" fmla="*/ 66 w 81"/>
                  <a:gd name="T33" fmla="*/ 8 h 32"/>
                  <a:gd name="T34" fmla="*/ 71 w 81"/>
                  <a:gd name="T35" fmla="*/ 21 h 32"/>
                  <a:gd name="T36" fmla="*/ 59 w 81"/>
                  <a:gd name="T37" fmla="*/ 19 h 32"/>
                  <a:gd name="T38" fmla="*/ 60 w 81"/>
                  <a:gd name="T39" fmla="*/ 19 h 32"/>
                  <a:gd name="T40" fmla="*/ 17 w 81"/>
                  <a:gd name="T41" fmla="*/ 16 h 32"/>
                  <a:gd name="T42" fmla="*/ 23 w 81"/>
                  <a:gd name="T43" fmla="*/ 3 h 32"/>
                  <a:gd name="T44" fmla="*/ 29 w 81"/>
                  <a:gd name="T45" fmla="*/ 10 h 32"/>
                  <a:gd name="T46" fmla="*/ 30 w 81"/>
                  <a:gd name="T47" fmla="*/ 19 h 32"/>
                  <a:gd name="T48" fmla="*/ 23 w 81"/>
                  <a:gd name="T49" fmla="*/ 23 h 32"/>
                  <a:gd name="T50" fmla="*/ 8 w 81"/>
                  <a:gd name="T51" fmla="*/ 23 h 32"/>
                  <a:gd name="T52" fmla="*/ 10 w 81"/>
                  <a:gd name="T53" fmla="*/ 7 h 32"/>
                  <a:gd name="T54" fmla="*/ 65 w 81"/>
                  <a:gd name="T55" fmla="*/ 17 h 32"/>
                  <a:gd name="T56" fmla="*/ 62 w 81"/>
                  <a:gd name="T57" fmla="*/ 32 h 3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1"/>
                  <a:gd name="T88" fmla="*/ 0 h 32"/>
                  <a:gd name="T89" fmla="*/ 81 w 81"/>
                  <a:gd name="T90" fmla="*/ 32 h 3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1" h="32">
                    <a:moveTo>
                      <a:pt x="62" y="32"/>
                    </a:moveTo>
                    <a:lnTo>
                      <a:pt x="7" y="23"/>
                    </a:lnTo>
                    <a:cubicBezTo>
                      <a:pt x="3" y="23"/>
                      <a:pt x="0" y="19"/>
                      <a:pt x="0" y="15"/>
                    </a:cubicBezTo>
                    <a:cubicBezTo>
                      <a:pt x="1" y="11"/>
                      <a:pt x="4" y="7"/>
                      <a:pt x="8" y="7"/>
                    </a:cubicBezTo>
                    <a:lnTo>
                      <a:pt x="23" y="7"/>
                    </a:lnTo>
                    <a:lnTo>
                      <a:pt x="17" y="21"/>
                    </a:lnTo>
                    <a:lnTo>
                      <a:pt x="11" y="14"/>
                    </a:lnTo>
                    <a:cubicBezTo>
                      <a:pt x="9" y="11"/>
                      <a:pt x="9" y="8"/>
                      <a:pt x="10" y="5"/>
                    </a:cubicBezTo>
                    <a:cubicBezTo>
                      <a:pt x="11" y="2"/>
                      <a:pt x="14" y="0"/>
                      <a:pt x="18" y="0"/>
                    </a:cubicBezTo>
                    <a:lnTo>
                      <a:pt x="61" y="3"/>
                    </a:lnTo>
                    <a:cubicBezTo>
                      <a:pt x="62" y="3"/>
                      <a:pt x="62" y="3"/>
                      <a:pt x="62" y="3"/>
                    </a:cubicBezTo>
                    <a:lnTo>
                      <a:pt x="74" y="5"/>
                    </a:lnTo>
                    <a:cubicBezTo>
                      <a:pt x="77" y="6"/>
                      <a:pt x="79" y="8"/>
                      <a:pt x="80" y="10"/>
                    </a:cubicBezTo>
                    <a:cubicBezTo>
                      <a:pt x="81" y="13"/>
                      <a:pt x="81" y="16"/>
                      <a:pt x="79" y="18"/>
                    </a:cubicBezTo>
                    <a:lnTo>
                      <a:pt x="70" y="29"/>
                    </a:lnTo>
                    <a:lnTo>
                      <a:pt x="57" y="20"/>
                    </a:lnTo>
                    <a:lnTo>
                      <a:pt x="66" y="8"/>
                    </a:lnTo>
                    <a:lnTo>
                      <a:pt x="71" y="21"/>
                    </a:lnTo>
                    <a:lnTo>
                      <a:pt x="59" y="19"/>
                    </a:lnTo>
                    <a:lnTo>
                      <a:pt x="60" y="19"/>
                    </a:lnTo>
                    <a:lnTo>
                      <a:pt x="17" y="16"/>
                    </a:lnTo>
                    <a:lnTo>
                      <a:pt x="23" y="3"/>
                    </a:lnTo>
                    <a:lnTo>
                      <a:pt x="29" y="10"/>
                    </a:lnTo>
                    <a:cubicBezTo>
                      <a:pt x="31" y="13"/>
                      <a:pt x="32" y="16"/>
                      <a:pt x="30" y="19"/>
                    </a:cubicBezTo>
                    <a:cubicBezTo>
                      <a:pt x="29" y="22"/>
                      <a:pt x="26" y="23"/>
                      <a:pt x="23" y="23"/>
                    </a:cubicBezTo>
                    <a:lnTo>
                      <a:pt x="8" y="23"/>
                    </a:lnTo>
                    <a:lnTo>
                      <a:pt x="10" y="7"/>
                    </a:lnTo>
                    <a:lnTo>
                      <a:pt x="65" y="17"/>
                    </a:lnTo>
                    <a:lnTo>
                      <a:pt x="62" y="32"/>
                    </a:lnTo>
                    <a:close/>
                  </a:path>
                </a:pathLst>
              </a:custGeom>
              <a:solidFill>
                <a:srgbClr val="6E6E6E"/>
              </a:solidFill>
              <a:ln w="0" cap="flat">
                <a:solidFill>
                  <a:srgbClr val="6E6E6E"/>
                </a:solidFill>
                <a:prstDash val="solid"/>
                <a:round/>
                <a:headEnd/>
                <a:tailEnd/>
              </a:ln>
            </p:spPr>
            <p:txBody>
              <a:bodyPr/>
              <a:lstStyle/>
              <a:p>
                <a:endParaRPr lang="en-US"/>
              </a:p>
            </p:txBody>
          </p:sp>
          <p:sp>
            <p:nvSpPr>
              <p:cNvPr id="99388" name="Freeform 92"/>
              <p:cNvSpPr>
                <a:spLocks/>
              </p:cNvSpPr>
              <p:nvPr/>
            </p:nvSpPr>
            <p:spPr bwMode="auto">
              <a:xfrm>
                <a:off x="3970" y="681"/>
                <a:ext cx="8" cy="4"/>
              </a:xfrm>
              <a:custGeom>
                <a:avLst/>
                <a:gdLst>
                  <a:gd name="T0" fmla="*/ 15 w 32"/>
                  <a:gd name="T1" fmla="*/ 0 h 16"/>
                  <a:gd name="T2" fmla="*/ 24 w 32"/>
                  <a:gd name="T3" fmla="*/ 0 h 16"/>
                  <a:gd name="T4" fmla="*/ 32 w 32"/>
                  <a:gd name="T5" fmla="*/ 8 h 16"/>
                  <a:gd name="T6" fmla="*/ 24 w 32"/>
                  <a:gd name="T7" fmla="*/ 16 h 16"/>
                  <a:gd name="T8" fmla="*/ 21 w 32"/>
                  <a:gd name="T9" fmla="*/ 16 h 16"/>
                  <a:gd name="T10" fmla="*/ 8 w 32"/>
                  <a:gd name="T11" fmla="*/ 16 h 16"/>
                  <a:gd name="T12" fmla="*/ 0 w 32"/>
                  <a:gd name="T13" fmla="*/ 8 h 16"/>
                  <a:gd name="T14" fmla="*/ 8 w 32"/>
                  <a:gd name="T15" fmla="*/ 0 h 16"/>
                  <a:gd name="T16" fmla="*/ 15 w 32"/>
                  <a:gd name="T17" fmla="*/ 0 h 16"/>
                  <a:gd name="T18" fmla="*/ 15 w 32"/>
                  <a:gd name="T19" fmla="*/ 16 h 16"/>
                  <a:gd name="T20" fmla="*/ 8 w 32"/>
                  <a:gd name="T21" fmla="*/ 16 h 16"/>
                  <a:gd name="T22" fmla="*/ 8 w 32"/>
                  <a:gd name="T23" fmla="*/ 0 h 16"/>
                  <a:gd name="T24" fmla="*/ 21 w 32"/>
                  <a:gd name="T25" fmla="*/ 0 h 16"/>
                  <a:gd name="T26" fmla="*/ 24 w 32"/>
                  <a:gd name="T27" fmla="*/ 0 h 16"/>
                  <a:gd name="T28" fmla="*/ 24 w 32"/>
                  <a:gd name="T29" fmla="*/ 16 h 16"/>
                  <a:gd name="T30" fmla="*/ 15 w 32"/>
                  <a:gd name="T31" fmla="*/ 16 h 16"/>
                  <a:gd name="T32" fmla="*/ 15 w 32"/>
                  <a:gd name="T33" fmla="*/ 0 h 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
                  <a:gd name="T52" fmla="*/ 0 h 16"/>
                  <a:gd name="T53" fmla="*/ 32 w 32"/>
                  <a:gd name="T54" fmla="*/ 16 h 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 h="16">
                    <a:moveTo>
                      <a:pt x="15" y="0"/>
                    </a:moveTo>
                    <a:lnTo>
                      <a:pt x="24" y="0"/>
                    </a:lnTo>
                    <a:cubicBezTo>
                      <a:pt x="29" y="0"/>
                      <a:pt x="32" y="4"/>
                      <a:pt x="32" y="8"/>
                    </a:cubicBezTo>
                    <a:cubicBezTo>
                      <a:pt x="32" y="13"/>
                      <a:pt x="29" y="16"/>
                      <a:pt x="24" y="16"/>
                    </a:cubicBezTo>
                    <a:lnTo>
                      <a:pt x="21" y="16"/>
                    </a:lnTo>
                    <a:lnTo>
                      <a:pt x="8" y="16"/>
                    </a:lnTo>
                    <a:cubicBezTo>
                      <a:pt x="4" y="16"/>
                      <a:pt x="0" y="13"/>
                      <a:pt x="0" y="8"/>
                    </a:cubicBezTo>
                    <a:cubicBezTo>
                      <a:pt x="0" y="4"/>
                      <a:pt x="4" y="0"/>
                      <a:pt x="8" y="0"/>
                    </a:cubicBezTo>
                    <a:lnTo>
                      <a:pt x="15" y="0"/>
                    </a:lnTo>
                    <a:lnTo>
                      <a:pt x="15" y="16"/>
                    </a:lnTo>
                    <a:lnTo>
                      <a:pt x="8" y="16"/>
                    </a:lnTo>
                    <a:lnTo>
                      <a:pt x="8" y="0"/>
                    </a:lnTo>
                    <a:lnTo>
                      <a:pt x="21" y="0"/>
                    </a:lnTo>
                    <a:lnTo>
                      <a:pt x="24" y="0"/>
                    </a:lnTo>
                    <a:lnTo>
                      <a:pt x="24" y="16"/>
                    </a:lnTo>
                    <a:lnTo>
                      <a:pt x="15" y="16"/>
                    </a:lnTo>
                    <a:lnTo>
                      <a:pt x="15" y="0"/>
                    </a:lnTo>
                    <a:close/>
                  </a:path>
                </a:pathLst>
              </a:custGeom>
              <a:solidFill>
                <a:srgbClr val="6E6E6E"/>
              </a:solidFill>
              <a:ln w="0" cap="flat">
                <a:solidFill>
                  <a:srgbClr val="6E6E6E"/>
                </a:solidFill>
                <a:prstDash val="solid"/>
                <a:round/>
                <a:headEnd/>
                <a:tailEnd/>
              </a:ln>
            </p:spPr>
            <p:txBody>
              <a:bodyPr/>
              <a:lstStyle/>
              <a:p>
                <a:endParaRPr lang="en-US"/>
              </a:p>
            </p:txBody>
          </p:sp>
          <p:sp>
            <p:nvSpPr>
              <p:cNvPr id="99389" name="Freeform 93"/>
              <p:cNvSpPr>
                <a:spLocks/>
              </p:cNvSpPr>
              <p:nvPr/>
            </p:nvSpPr>
            <p:spPr bwMode="auto">
              <a:xfrm>
                <a:off x="4418" y="687"/>
                <a:ext cx="31" cy="4"/>
              </a:xfrm>
              <a:custGeom>
                <a:avLst/>
                <a:gdLst>
                  <a:gd name="T0" fmla="*/ 3 w 31"/>
                  <a:gd name="T1" fmla="*/ 0 h 4"/>
                  <a:gd name="T2" fmla="*/ 14 w 31"/>
                  <a:gd name="T3" fmla="*/ 0 h 4"/>
                  <a:gd name="T4" fmla="*/ 26 w 31"/>
                  <a:gd name="T5" fmla="*/ 2 h 4"/>
                  <a:gd name="T6" fmla="*/ 31 w 31"/>
                  <a:gd name="T7" fmla="*/ 4 h 4"/>
                  <a:gd name="T8" fmla="*/ 6 w 31"/>
                  <a:gd name="T9" fmla="*/ 2 h 4"/>
                  <a:gd name="T10" fmla="*/ 0 w 31"/>
                  <a:gd name="T11" fmla="*/ 3 h 4"/>
                  <a:gd name="T12" fmla="*/ 4 w 31"/>
                  <a:gd name="T13" fmla="*/ 2 h 4"/>
                  <a:gd name="T14" fmla="*/ 3 w 31"/>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1"/>
                  <a:gd name="T25" fmla="*/ 0 h 4"/>
                  <a:gd name="T26" fmla="*/ 31 w 31"/>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 h="4">
                    <a:moveTo>
                      <a:pt x="3" y="0"/>
                    </a:moveTo>
                    <a:lnTo>
                      <a:pt x="14" y="0"/>
                    </a:lnTo>
                    <a:lnTo>
                      <a:pt x="26" y="2"/>
                    </a:lnTo>
                    <a:lnTo>
                      <a:pt x="31" y="4"/>
                    </a:lnTo>
                    <a:lnTo>
                      <a:pt x="6" y="2"/>
                    </a:lnTo>
                    <a:lnTo>
                      <a:pt x="0" y="3"/>
                    </a:lnTo>
                    <a:lnTo>
                      <a:pt x="4" y="2"/>
                    </a:lnTo>
                    <a:lnTo>
                      <a:pt x="3" y="0"/>
                    </a:lnTo>
                    <a:close/>
                  </a:path>
                </a:pathLst>
              </a:custGeom>
              <a:solidFill>
                <a:srgbClr val="7030A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99390" name="Freeform 94"/>
              <p:cNvSpPr>
                <a:spLocks/>
              </p:cNvSpPr>
              <p:nvPr/>
            </p:nvSpPr>
            <p:spPr bwMode="auto">
              <a:xfrm>
                <a:off x="4416" y="685"/>
                <a:ext cx="35" cy="8"/>
              </a:xfrm>
              <a:custGeom>
                <a:avLst/>
                <a:gdLst>
                  <a:gd name="T0" fmla="*/ 22 w 145"/>
                  <a:gd name="T1" fmla="*/ 0 h 33"/>
                  <a:gd name="T2" fmla="*/ 68 w 145"/>
                  <a:gd name="T3" fmla="*/ 0 h 33"/>
                  <a:gd name="T4" fmla="*/ 70 w 145"/>
                  <a:gd name="T5" fmla="*/ 1 h 33"/>
                  <a:gd name="T6" fmla="*/ 116 w 145"/>
                  <a:gd name="T7" fmla="*/ 9 h 33"/>
                  <a:gd name="T8" fmla="*/ 139 w 145"/>
                  <a:gd name="T9" fmla="*/ 17 h 33"/>
                  <a:gd name="T10" fmla="*/ 144 w 145"/>
                  <a:gd name="T11" fmla="*/ 26 h 33"/>
                  <a:gd name="T12" fmla="*/ 136 w 145"/>
                  <a:gd name="T13" fmla="*/ 32 h 33"/>
                  <a:gd name="T14" fmla="*/ 33 w 145"/>
                  <a:gd name="T15" fmla="*/ 27 h 33"/>
                  <a:gd name="T16" fmla="*/ 9 w 145"/>
                  <a:gd name="T17" fmla="*/ 29 h 33"/>
                  <a:gd name="T18" fmla="*/ 1 w 145"/>
                  <a:gd name="T19" fmla="*/ 22 h 33"/>
                  <a:gd name="T20" fmla="*/ 6 w 145"/>
                  <a:gd name="T21" fmla="*/ 13 h 33"/>
                  <a:gd name="T22" fmla="*/ 22 w 145"/>
                  <a:gd name="T23" fmla="*/ 8 h 33"/>
                  <a:gd name="T24" fmla="*/ 17 w 145"/>
                  <a:gd name="T25" fmla="*/ 18 h 33"/>
                  <a:gd name="T26" fmla="*/ 15 w 145"/>
                  <a:gd name="T27" fmla="*/ 11 h 33"/>
                  <a:gd name="T28" fmla="*/ 30 w 145"/>
                  <a:gd name="T29" fmla="*/ 6 h 33"/>
                  <a:gd name="T30" fmla="*/ 32 w 145"/>
                  <a:gd name="T31" fmla="*/ 13 h 33"/>
                  <a:gd name="T32" fmla="*/ 32 w 145"/>
                  <a:gd name="T33" fmla="*/ 19 h 33"/>
                  <a:gd name="T34" fmla="*/ 27 w 145"/>
                  <a:gd name="T35" fmla="*/ 23 h 33"/>
                  <a:gd name="T36" fmla="*/ 11 w 145"/>
                  <a:gd name="T37" fmla="*/ 29 h 33"/>
                  <a:gd name="T38" fmla="*/ 8 w 145"/>
                  <a:gd name="T39" fmla="*/ 13 h 33"/>
                  <a:gd name="T40" fmla="*/ 33 w 145"/>
                  <a:gd name="T41" fmla="*/ 11 h 33"/>
                  <a:gd name="T42" fmla="*/ 137 w 145"/>
                  <a:gd name="T43" fmla="*/ 16 h 33"/>
                  <a:gd name="T44" fmla="*/ 134 w 145"/>
                  <a:gd name="T45" fmla="*/ 32 h 33"/>
                  <a:gd name="T46" fmla="*/ 113 w 145"/>
                  <a:gd name="T47" fmla="*/ 25 h 33"/>
                  <a:gd name="T48" fmla="*/ 67 w 145"/>
                  <a:gd name="T49" fmla="*/ 16 h 33"/>
                  <a:gd name="T50" fmla="*/ 68 w 145"/>
                  <a:gd name="T51" fmla="*/ 16 h 33"/>
                  <a:gd name="T52" fmla="*/ 22 w 145"/>
                  <a:gd name="T53" fmla="*/ 16 h 33"/>
                  <a:gd name="T54" fmla="*/ 22 w 145"/>
                  <a:gd name="T55" fmla="*/ 0 h 3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45"/>
                  <a:gd name="T85" fmla="*/ 0 h 33"/>
                  <a:gd name="T86" fmla="*/ 145 w 145"/>
                  <a:gd name="T87" fmla="*/ 33 h 3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45" h="33">
                    <a:moveTo>
                      <a:pt x="22" y="0"/>
                    </a:moveTo>
                    <a:lnTo>
                      <a:pt x="68" y="0"/>
                    </a:lnTo>
                    <a:cubicBezTo>
                      <a:pt x="69" y="0"/>
                      <a:pt x="69" y="1"/>
                      <a:pt x="70" y="1"/>
                    </a:cubicBezTo>
                    <a:lnTo>
                      <a:pt x="116" y="9"/>
                    </a:lnTo>
                    <a:lnTo>
                      <a:pt x="139" y="17"/>
                    </a:lnTo>
                    <a:cubicBezTo>
                      <a:pt x="143" y="18"/>
                      <a:pt x="145" y="22"/>
                      <a:pt x="144" y="26"/>
                    </a:cubicBezTo>
                    <a:cubicBezTo>
                      <a:pt x="144" y="30"/>
                      <a:pt x="140" y="33"/>
                      <a:pt x="136" y="32"/>
                    </a:cubicBezTo>
                    <a:lnTo>
                      <a:pt x="33" y="27"/>
                    </a:lnTo>
                    <a:lnTo>
                      <a:pt x="9" y="29"/>
                    </a:lnTo>
                    <a:cubicBezTo>
                      <a:pt x="5" y="29"/>
                      <a:pt x="1" y="26"/>
                      <a:pt x="1" y="22"/>
                    </a:cubicBezTo>
                    <a:cubicBezTo>
                      <a:pt x="0" y="18"/>
                      <a:pt x="2" y="15"/>
                      <a:pt x="6" y="13"/>
                    </a:cubicBezTo>
                    <a:lnTo>
                      <a:pt x="22" y="8"/>
                    </a:lnTo>
                    <a:lnTo>
                      <a:pt x="17" y="18"/>
                    </a:lnTo>
                    <a:lnTo>
                      <a:pt x="15" y="11"/>
                    </a:lnTo>
                    <a:lnTo>
                      <a:pt x="30" y="6"/>
                    </a:lnTo>
                    <a:lnTo>
                      <a:pt x="32" y="13"/>
                    </a:lnTo>
                    <a:cubicBezTo>
                      <a:pt x="33" y="15"/>
                      <a:pt x="33" y="17"/>
                      <a:pt x="32" y="19"/>
                    </a:cubicBezTo>
                    <a:cubicBezTo>
                      <a:pt x="31" y="21"/>
                      <a:pt x="29" y="23"/>
                      <a:pt x="27" y="23"/>
                    </a:cubicBezTo>
                    <a:lnTo>
                      <a:pt x="11" y="29"/>
                    </a:lnTo>
                    <a:lnTo>
                      <a:pt x="8" y="13"/>
                    </a:lnTo>
                    <a:lnTo>
                      <a:pt x="33" y="11"/>
                    </a:lnTo>
                    <a:lnTo>
                      <a:pt x="137" y="16"/>
                    </a:lnTo>
                    <a:lnTo>
                      <a:pt x="134" y="32"/>
                    </a:lnTo>
                    <a:lnTo>
                      <a:pt x="113" y="25"/>
                    </a:lnTo>
                    <a:lnTo>
                      <a:pt x="67" y="16"/>
                    </a:lnTo>
                    <a:lnTo>
                      <a:pt x="68" y="16"/>
                    </a:lnTo>
                    <a:lnTo>
                      <a:pt x="22" y="16"/>
                    </a:lnTo>
                    <a:lnTo>
                      <a:pt x="22" y="0"/>
                    </a:lnTo>
                    <a:close/>
                  </a:path>
                </a:pathLst>
              </a:custGeom>
              <a:solidFill>
                <a:srgbClr val="6E6E6E"/>
              </a:solidFill>
              <a:ln w="0" cap="flat">
                <a:solidFill>
                  <a:srgbClr val="6E6E6E"/>
                </a:solidFill>
                <a:prstDash val="solid"/>
                <a:round/>
                <a:headEnd/>
                <a:tailEnd/>
              </a:ln>
            </p:spPr>
            <p:txBody>
              <a:bodyPr/>
              <a:lstStyle/>
              <a:p>
                <a:endParaRPr lang="en-US"/>
              </a:p>
            </p:txBody>
          </p:sp>
          <p:sp>
            <p:nvSpPr>
              <p:cNvPr id="99391" name="Freeform 95"/>
              <p:cNvSpPr>
                <a:spLocks/>
              </p:cNvSpPr>
              <p:nvPr/>
            </p:nvSpPr>
            <p:spPr bwMode="auto">
              <a:xfrm>
                <a:off x="4288" y="687"/>
                <a:ext cx="39" cy="15"/>
              </a:xfrm>
              <a:custGeom>
                <a:avLst/>
                <a:gdLst>
                  <a:gd name="T0" fmla="*/ 37 w 39"/>
                  <a:gd name="T1" fmla="*/ 13 h 15"/>
                  <a:gd name="T2" fmla="*/ 39 w 39"/>
                  <a:gd name="T3" fmla="*/ 15 h 15"/>
                  <a:gd name="T4" fmla="*/ 39 w 39"/>
                  <a:gd name="T5" fmla="*/ 15 h 15"/>
                  <a:gd name="T6" fmla="*/ 23 w 39"/>
                  <a:gd name="T7" fmla="*/ 12 h 15"/>
                  <a:gd name="T8" fmla="*/ 1 w 39"/>
                  <a:gd name="T9" fmla="*/ 9 h 15"/>
                  <a:gd name="T10" fmla="*/ 7 w 39"/>
                  <a:gd name="T11" fmla="*/ 9 h 15"/>
                  <a:gd name="T12" fmla="*/ 6 w 39"/>
                  <a:gd name="T13" fmla="*/ 6 h 15"/>
                  <a:gd name="T14" fmla="*/ 8 w 39"/>
                  <a:gd name="T15" fmla="*/ 6 h 15"/>
                  <a:gd name="T16" fmla="*/ 2 w 39"/>
                  <a:gd name="T17" fmla="*/ 4 h 15"/>
                  <a:gd name="T18" fmla="*/ 0 w 39"/>
                  <a:gd name="T19" fmla="*/ 1 h 15"/>
                  <a:gd name="T20" fmla="*/ 4 w 39"/>
                  <a:gd name="T21" fmla="*/ 1 h 15"/>
                  <a:gd name="T22" fmla="*/ 2 w 39"/>
                  <a:gd name="T23" fmla="*/ 0 h 15"/>
                  <a:gd name="T24" fmla="*/ 5 w 39"/>
                  <a:gd name="T25" fmla="*/ 0 h 15"/>
                  <a:gd name="T26" fmla="*/ 18 w 39"/>
                  <a:gd name="T27" fmla="*/ 3 h 15"/>
                  <a:gd name="T28" fmla="*/ 20 w 39"/>
                  <a:gd name="T29" fmla="*/ 4 h 15"/>
                  <a:gd name="T30" fmla="*/ 23 w 39"/>
                  <a:gd name="T31" fmla="*/ 3 h 15"/>
                  <a:gd name="T32" fmla="*/ 25 w 39"/>
                  <a:gd name="T33" fmla="*/ 4 h 15"/>
                  <a:gd name="T34" fmla="*/ 26 w 39"/>
                  <a:gd name="T35" fmla="*/ 4 h 15"/>
                  <a:gd name="T36" fmla="*/ 31 w 39"/>
                  <a:gd name="T37" fmla="*/ 6 h 15"/>
                  <a:gd name="T38" fmla="*/ 33 w 39"/>
                  <a:gd name="T39" fmla="*/ 7 h 15"/>
                  <a:gd name="T40" fmla="*/ 32 w 39"/>
                  <a:gd name="T41" fmla="*/ 9 h 15"/>
                  <a:gd name="T42" fmla="*/ 37 w 39"/>
                  <a:gd name="T43" fmla="*/ 13 h 1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9"/>
                  <a:gd name="T67" fmla="*/ 0 h 15"/>
                  <a:gd name="T68" fmla="*/ 39 w 39"/>
                  <a:gd name="T69" fmla="*/ 15 h 1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9" h="15">
                    <a:moveTo>
                      <a:pt x="37" y="13"/>
                    </a:moveTo>
                    <a:lnTo>
                      <a:pt x="39" y="15"/>
                    </a:lnTo>
                    <a:lnTo>
                      <a:pt x="23" y="12"/>
                    </a:lnTo>
                    <a:lnTo>
                      <a:pt x="1" y="9"/>
                    </a:lnTo>
                    <a:lnTo>
                      <a:pt x="7" y="9"/>
                    </a:lnTo>
                    <a:lnTo>
                      <a:pt x="6" y="6"/>
                    </a:lnTo>
                    <a:lnTo>
                      <a:pt x="8" y="6"/>
                    </a:lnTo>
                    <a:lnTo>
                      <a:pt x="2" y="4"/>
                    </a:lnTo>
                    <a:lnTo>
                      <a:pt x="0" y="1"/>
                    </a:lnTo>
                    <a:lnTo>
                      <a:pt x="4" y="1"/>
                    </a:lnTo>
                    <a:lnTo>
                      <a:pt x="2" y="0"/>
                    </a:lnTo>
                    <a:lnTo>
                      <a:pt x="5" y="0"/>
                    </a:lnTo>
                    <a:lnTo>
                      <a:pt x="18" y="3"/>
                    </a:lnTo>
                    <a:lnTo>
                      <a:pt x="20" y="4"/>
                    </a:lnTo>
                    <a:lnTo>
                      <a:pt x="23" y="3"/>
                    </a:lnTo>
                    <a:lnTo>
                      <a:pt x="25" y="4"/>
                    </a:lnTo>
                    <a:lnTo>
                      <a:pt x="26" y="4"/>
                    </a:lnTo>
                    <a:lnTo>
                      <a:pt x="31" y="6"/>
                    </a:lnTo>
                    <a:lnTo>
                      <a:pt x="33" y="7"/>
                    </a:lnTo>
                    <a:lnTo>
                      <a:pt x="32" y="9"/>
                    </a:lnTo>
                    <a:lnTo>
                      <a:pt x="37" y="13"/>
                    </a:lnTo>
                    <a:close/>
                  </a:path>
                </a:pathLst>
              </a:custGeom>
              <a:solidFill>
                <a:srgbClr val="7030A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99392" name="Freeform 96"/>
              <p:cNvSpPr>
                <a:spLocks/>
              </p:cNvSpPr>
              <p:nvPr/>
            </p:nvSpPr>
            <p:spPr bwMode="auto">
              <a:xfrm>
                <a:off x="4286" y="685"/>
                <a:ext cx="43" cy="20"/>
              </a:xfrm>
              <a:custGeom>
                <a:avLst/>
                <a:gdLst>
                  <a:gd name="T0" fmla="*/ 173 w 176"/>
                  <a:gd name="T1" fmla="*/ 63 h 81"/>
                  <a:gd name="T2" fmla="*/ 176 w 176"/>
                  <a:gd name="T3" fmla="*/ 72 h 81"/>
                  <a:gd name="T4" fmla="*/ 167 w 176"/>
                  <a:gd name="T5" fmla="*/ 80 h 81"/>
                  <a:gd name="T6" fmla="*/ 13 w 176"/>
                  <a:gd name="T7" fmla="*/ 53 h 81"/>
                  <a:gd name="T8" fmla="*/ 15 w 176"/>
                  <a:gd name="T9" fmla="*/ 37 h 81"/>
                  <a:gd name="T10" fmla="*/ 31 w 176"/>
                  <a:gd name="T11" fmla="*/ 50 h 81"/>
                  <a:gd name="T12" fmla="*/ 27 w 176"/>
                  <a:gd name="T13" fmla="*/ 29 h 81"/>
                  <a:gd name="T14" fmla="*/ 42 w 176"/>
                  <a:gd name="T15" fmla="*/ 26 h 81"/>
                  <a:gd name="T16" fmla="*/ 14 w 176"/>
                  <a:gd name="T17" fmla="*/ 33 h 81"/>
                  <a:gd name="T18" fmla="*/ 2 w 176"/>
                  <a:gd name="T19" fmla="*/ 19 h 81"/>
                  <a:gd name="T20" fmla="*/ 8 w 176"/>
                  <a:gd name="T21" fmla="*/ 6 h 81"/>
                  <a:gd name="T22" fmla="*/ 24 w 176"/>
                  <a:gd name="T23" fmla="*/ 21 h 81"/>
                  <a:gd name="T24" fmla="*/ 9 w 176"/>
                  <a:gd name="T25" fmla="*/ 7 h 81"/>
                  <a:gd name="T26" fmla="*/ 31 w 176"/>
                  <a:gd name="T27" fmla="*/ 0 h 81"/>
                  <a:gd name="T28" fmla="*/ 85 w 176"/>
                  <a:gd name="T29" fmla="*/ 12 h 81"/>
                  <a:gd name="T30" fmla="*/ 96 w 176"/>
                  <a:gd name="T31" fmla="*/ 19 h 81"/>
                  <a:gd name="T32" fmla="*/ 102 w 176"/>
                  <a:gd name="T33" fmla="*/ 12 h 81"/>
                  <a:gd name="T34" fmla="*/ 116 w 176"/>
                  <a:gd name="T35" fmla="*/ 20 h 81"/>
                  <a:gd name="T36" fmla="*/ 116 w 176"/>
                  <a:gd name="T37" fmla="*/ 17 h 81"/>
                  <a:gd name="T38" fmla="*/ 139 w 176"/>
                  <a:gd name="T39" fmla="*/ 26 h 81"/>
                  <a:gd name="T40" fmla="*/ 151 w 176"/>
                  <a:gd name="T41" fmla="*/ 38 h 81"/>
                  <a:gd name="T42" fmla="*/ 146 w 176"/>
                  <a:gd name="T43" fmla="*/ 41 h 81"/>
                  <a:gd name="T44" fmla="*/ 155 w 176"/>
                  <a:gd name="T45" fmla="*/ 70 h 81"/>
                  <a:gd name="T46" fmla="*/ 133 w 176"/>
                  <a:gd name="T47" fmla="*/ 45 h 81"/>
                  <a:gd name="T48" fmla="*/ 141 w 176"/>
                  <a:gd name="T49" fmla="*/ 44 h 81"/>
                  <a:gd name="T50" fmla="*/ 113 w 176"/>
                  <a:gd name="T51" fmla="*/ 33 h 81"/>
                  <a:gd name="T52" fmla="*/ 111 w 176"/>
                  <a:gd name="T53" fmla="*/ 33 h 81"/>
                  <a:gd name="T54" fmla="*/ 99 w 176"/>
                  <a:gd name="T55" fmla="*/ 25 h 81"/>
                  <a:gd name="T56" fmla="*/ 94 w 176"/>
                  <a:gd name="T57" fmla="*/ 33 h 81"/>
                  <a:gd name="T58" fmla="*/ 78 w 176"/>
                  <a:gd name="T59" fmla="*/ 26 h 81"/>
                  <a:gd name="T60" fmla="*/ 29 w 176"/>
                  <a:gd name="T61" fmla="*/ 16 h 81"/>
                  <a:gd name="T62" fmla="*/ 17 w 176"/>
                  <a:gd name="T63" fmla="*/ 16 h 81"/>
                  <a:gd name="T64" fmla="*/ 31 w 176"/>
                  <a:gd name="T65" fmla="*/ 7 h 81"/>
                  <a:gd name="T66" fmla="*/ 28 w 176"/>
                  <a:gd name="T67" fmla="*/ 22 h 81"/>
                  <a:gd name="T68" fmla="*/ 15 w 176"/>
                  <a:gd name="T69" fmla="*/ 9 h 81"/>
                  <a:gd name="T70" fmla="*/ 19 w 176"/>
                  <a:gd name="T71" fmla="*/ 18 h 81"/>
                  <a:gd name="T72" fmla="*/ 49 w 176"/>
                  <a:gd name="T73" fmla="*/ 35 h 81"/>
                  <a:gd name="T74" fmla="*/ 33 w 176"/>
                  <a:gd name="T75" fmla="*/ 42 h 81"/>
                  <a:gd name="T76" fmla="*/ 46 w 176"/>
                  <a:gd name="T77" fmla="*/ 44 h 81"/>
                  <a:gd name="T78" fmla="*/ 38 w 176"/>
                  <a:gd name="T79" fmla="*/ 55 h 81"/>
                  <a:gd name="T80" fmla="*/ 15 w 176"/>
                  <a:gd name="T81" fmla="*/ 37 h 81"/>
                  <a:gd name="T82" fmla="*/ 170 w 176"/>
                  <a:gd name="T83" fmla="*/ 65 h 81"/>
                  <a:gd name="T84" fmla="*/ 160 w 176"/>
                  <a:gd name="T85" fmla="*/ 70 h 81"/>
                  <a:gd name="T86" fmla="*/ 156 w 176"/>
                  <a:gd name="T87" fmla="*/ 71 h 8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76"/>
                  <a:gd name="T133" fmla="*/ 0 h 81"/>
                  <a:gd name="T134" fmla="*/ 176 w 176"/>
                  <a:gd name="T135" fmla="*/ 81 h 8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76" h="81">
                    <a:moveTo>
                      <a:pt x="165" y="57"/>
                    </a:moveTo>
                    <a:lnTo>
                      <a:pt x="173" y="63"/>
                    </a:lnTo>
                    <a:cubicBezTo>
                      <a:pt x="175" y="65"/>
                      <a:pt x="176" y="67"/>
                      <a:pt x="176" y="70"/>
                    </a:cubicBezTo>
                    <a:lnTo>
                      <a:pt x="176" y="72"/>
                    </a:lnTo>
                    <a:cubicBezTo>
                      <a:pt x="176" y="75"/>
                      <a:pt x="175" y="77"/>
                      <a:pt x="173" y="79"/>
                    </a:cubicBezTo>
                    <a:cubicBezTo>
                      <a:pt x="171" y="80"/>
                      <a:pt x="169" y="81"/>
                      <a:pt x="167" y="80"/>
                    </a:cubicBezTo>
                    <a:lnTo>
                      <a:pt x="100" y="64"/>
                    </a:lnTo>
                    <a:lnTo>
                      <a:pt x="13" y="53"/>
                    </a:lnTo>
                    <a:cubicBezTo>
                      <a:pt x="9" y="52"/>
                      <a:pt x="6" y="48"/>
                      <a:pt x="6" y="44"/>
                    </a:cubicBezTo>
                    <a:cubicBezTo>
                      <a:pt x="7" y="39"/>
                      <a:pt x="10" y="36"/>
                      <a:pt x="15" y="37"/>
                    </a:cubicBezTo>
                    <a:lnTo>
                      <a:pt x="40" y="39"/>
                    </a:lnTo>
                    <a:lnTo>
                      <a:pt x="31" y="50"/>
                    </a:lnTo>
                    <a:lnTo>
                      <a:pt x="26" y="36"/>
                    </a:lnTo>
                    <a:cubicBezTo>
                      <a:pt x="25" y="34"/>
                      <a:pt x="25" y="31"/>
                      <a:pt x="27" y="29"/>
                    </a:cubicBezTo>
                    <a:cubicBezTo>
                      <a:pt x="28" y="27"/>
                      <a:pt x="31" y="26"/>
                      <a:pt x="33" y="26"/>
                    </a:cubicBezTo>
                    <a:lnTo>
                      <a:pt x="42" y="26"/>
                    </a:lnTo>
                    <a:lnTo>
                      <a:pt x="39" y="41"/>
                    </a:lnTo>
                    <a:lnTo>
                      <a:pt x="14" y="33"/>
                    </a:lnTo>
                    <a:cubicBezTo>
                      <a:pt x="13" y="32"/>
                      <a:pt x="11" y="31"/>
                      <a:pt x="10" y="30"/>
                    </a:cubicBezTo>
                    <a:lnTo>
                      <a:pt x="2" y="19"/>
                    </a:lnTo>
                    <a:cubicBezTo>
                      <a:pt x="0" y="16"/>
                      <a:pt x="0" y="13"/>
                      <a:pt x="1" y="10"/>
                    </a:cubicBezTo>
                    <a:cubicBezTo>
                      <a:pt x="3" y="8"/>
                      <a:pt x="5" y="6"/>
                      <a:pt x="8" y="6"/>
                    </a:cubicBezTo>
                    <a:lnTo>
                      <a:pt x="28" y="6"/>
                    </a:lnTo>
                    <a:lnTo>
                      <a:pt x="24" y="21"/>
                    </a:lnTo>
                    <a:lnTo>
                      <a:pt x="13" y="16"/>
                    </a:lnTo>
                    <a:cubicBezTo>
                      <a:pt x="10" y="14"/>
                      <a:pt x="8" y="10"/>
                      <a:pt x="9" y="7"/>
                    </a:cubicBezTo>
                    <a:cubicBezTo>
                      <a:pt x="10" y="3"/>
                      <a:pt x="13" y="0"/>
                      <a:pt x="17" y="0"/>
                    </a:cubicBezTo>
                    <a:lnTo>
                      <a:pt x="31" y="0"/>
                    </a:lnTo>
                    <a:cubicBezTo>
                      <a:pt x="31" y="0"/>
                      <a:pt x="32" y="1"/>
                      <a:pt x="32" y="1"/>
                    </a:cubicBezTo>
                    <a:lnTo>
                      <a:pt x="85" y="12"/>
                    </a:lnTo>
                    <a:cubicBezTo>
                      <a:pt x="86" y="12"/>
                      <a:pt x="87" y="12"/>
                      <a:pt x="87" y="13"/>
                    </a:cubicBezTo>
                    <a:lnTo>
                      <a:pt x="96" y="19"/>
                    </a:lnTo>
                    <a:lnTo>
                      <a:pt x="88" y="18"/>
                    </a:lnTo>
                    <a:lnTo>
                      <a:pt x="102" y="12"/>
                    </a:lnTo>
                    <a:cubicBezTo>
                      <a:pt x="105" y="11"/>
                      <a:pt x="108" y="12"/>
                      <a:pt x="111" y="14"/>
                    </a:cubicBezTo>
                    <a:lnTo>
                      <a:pt x="116" y="20"/>
                    </a:lnTo>
                    <a:lnTo>
                      <a:pt x="111" y="17"/>
                    </a:lnTo>
                    <a:lnTo>
                      <a:pt x="116" y="17"/>
                    </a:lnTo>
                    <a:cubicBezTo>
                      <a:pt x="117" y="17"/>
                      <a:pt x="118" y="17"/>
                      <a:pt x="119" y="18"/>
                    </a:cubicBezTo>
                    <a:lnTo>
                      <a:pt x="139" y="26"/>
                    </a:lnTo>
                    <a:lnTo>
                      <a:pt x="146" y="29"/>
                    </a:lnTo>
                    <a:cubicBezTo>
                      <a:pt x="150" y="30"/>
                      <a:pt x="152" y="34"/>
                      <a:pt x="151" y="38"/>
                    </a:cubicBezTo>
                    <a:lnTo>
                      <a:pt x="149" y="49"/>
                    </a:lnTo>
                    <a:lnTo>
                      <a:pt x="146" y="41"/>
                    </a:lnTo>
                    <a:lnTo>
                      <a:pt x="165" y="58"/>
                    </a:lnTo>
                    <a:lnTo>
                      <a:pt x="155" y="70"/>
                    </a:lnTo>
                    <a:lnTo>
                      <a:pt x="136" y="53"/>
                    </a:lnTo>
                    <a:cubicBezTo>
                      <a:pt x="133" y="52"/>
                      <a:pt x="132" y="48"/>
                      <a:pt x="133" y="45"/>
                    </a:cubicBezTo>
                    <a:lnTo>
                      <a:pt x="136" y="34"/>
                    </a:lnTo>
                    <a:lnTo>
                      <a:pt x="141" y="44"/>
                    </a:lnTo>
                    <a:lnTo>
                      <a:pt x="132" y="41"/>
                    </a:lnTo>
                    <a:lnTo>
                      <a:pt x="113" y="33"/>
                    </a:lnTo>
                    <a:lnTo>
                      <a:pt x="116" y="33"/>
                    </a:lnTo>
                    <a:lnTo>
                      <a:pt x="111" y="33"/>
                    </a:lnTo>
                    <a:cubicBezTo>
                      <a:pt x="108" y="33"/>
                      <a:pt x="106" y="32"/>
                      <a:pt x="105" y="31"/>
                    </a:cubicBezTo>
                    <a:lnTo>
                      <a:pt x="99" y="25"/>
                    </a:lnTo>
                    <a:lnTo>
                      <a:pt x="108" y="27"/>
                    </a:lnTo>
                    <a:lnTo>
                      <a:pt x="94" y="33"/>
                    </a:lnTo>
                    <a:cubicBezTo>
                      <a:pt x="92" y="34"/>
                      <a:pt x="89" y="33"/>
                      <a:pt x="87" y="32"/>
                    </a:cubicBezTo>
                    <a:lnTo>
                      <a:pt x="78" y="26"/>
                    </a:lnTo>
                    <a:lnTo>
                      <a:pt x="81" y="27"/>
                    </a:lnTo>
                    <a:lnTo>
                      <a:pt x="29" y="16"/>
                    </a:lnTo>
                    <a:lnTo>
                      <a:pt x="31" y="16"/>
                    </a:lnTo>
                    <a:lnTo>
                      <a:pt x="17" y="16"/>
                    </a:lnTo>
                    <a:lnTo>
                      <a:pt x="20" y="1"/>
                    </a:lnTo>
                    <a:lnTo>
                      <a:pt x="31" y="7"/>
                    </a:lnTo>
                    <a:cubicBezTo>
                      <a:pt x="35" y="9"/>
                      <a:pt x="36" y="12"/>
                      <a:pt x="36" y="16"/>
                    </a:cubicBezTo>
                    <a:cubicBezTo>
                      <a:pt x="35" y="19"/>
                      <a:pt x="31" y="22"/>
                      <a:pt x="28" y="22"/>
                    </a:cubicBezTo>
                    <a:lnTo>
                      <a:pt x="8" y="22"/>
                    </a:lnTo>
                    <a:lnTo>
                      <a:pt x="15" y="9"/>
                    </a:lnTo>
                    <a:lnTo>
                      <a:pt x="23" y="20"/>
                    </a:lnTo>
                    <a:lnTo>
                      <a:pt x="19" y="18"/>
                    </a:lnTo>
                    <a:lnTo>
                      <a:pt x="44" y="26"/>
                    </a:lnTo>
                    <a:cubicBezTo>
                      <a:pt x="48" y="27"/>
                      <a:pt x="50" y="31"/>
                      <a:pt x="49" y="35"/>
                    </a:cubicBezTo>
                    <a:cubicBezTo>
                      <a:pt x="49" y="39"/>
                      <a:pt x="45" y="42"/>
                      <a:pt x="42" y="42"/>
                    </a:cubicBezTo>
                    <a:lnTo>
                      <a:pt x="33" y="42"/>
                    </a:lnTo>
                    <a:lnTo>
                      <a:pt x="41" y="31"/>
                    </a:lnTo>
                    <a:lnTo>
                      <a:pt x="46" y="44"/>
                    </a:lnTo>
                    <a:cubicBezTo>
                      <a:pt x="47" y="47"/>
                      <a:pt x="47" y="50"/>
                      <a:pt x="45" y="52"/>
                    </a:cubicBezTo>
                    <a:cubicBezTo>
                      <a:pt x="43" y="55"/>
                      <a:pt x="41" y="56"/>
                      <a:pt x="38" y="55"/>
                    </a:cubicBezTo>
                    <a:lnTo>
                      <a:pt x="13" y="53"/>
                    </a:lnTo>
                    <a:lnTo>
                      <a:pt x="15" y="37"/>
                    </a:lnTo>
                    <a:lnTo>
                      <a:pt x="104" y="48"/>
                    </a:lnTo>
                    <a:lnTo>
                      <a:pt x="170" y="65"/>
                    </a:lnTo>
                    <a:lnTo>
                      <a:pt x="160" y="72"/>
                    </a:lnTo>
                    <a:lnTo>
                      <a:pt x="160" y="70"/>
                    </a:lnTo>
                    <a:lnTo>
                      <a:pt x="164" y="76"/>
                    </a:lnTo>
                    <a:lnTo>
                      <a:pt x="156" y="71"/>
                    </a:lnTo>
                    <a:lnTo>
                      <a:pt x="165" y="57"/>
                    </a:lnTo>
                    <a:close/>
                  </a:path>
                </a:pathLst>
              </a:custGeom>
              <a:solidFill>
                <a:srgbClr val="6E6E6E"/>
              </a:solidFill>
              <a:ln w="0" cap="flat">
                <a:solidFill>
                  <a:srgbClr val="6E6E6E"/>
                </a:solidFill>
                <a:prstDash val="solid"/>
                <a:round/>
                <a:headEnd/>
                <a:tailEnd/>
              </a:ln>
            </p:spPr>
            <p:txBody>
              <a:bodyPr/>
              <a:lstStyle/>
              <a:p>
                <a:endParaRPr lang="en-US"/>
              </a:p>
            </p:txBody>
          </p:sp>
          <p:sp>
            <p:nvSpPr>
              <p:cNvPr id="99393" name="Freeform 97"/>
              <p:cNvSpPr>
                <a:spLocks/>
              </p:cNvSpPr>
              <p:nvPr/>
            </p:nvSpPr>
            <p:spPr bwMode="auto">
              <a:xfrm>
                <a:off x="4315" y="687"/>
                <a:ext cx="24" cy="12"/>
              </a:xfrm>
              <a:custGeom>
                <a:avLst/>
                <a:gdLst>
                  <a:gd name="T0" fmla="*/ 10 w 24"/>
                  <a:gd name="T1" fmla="*/ 11 h 12"/>
                  <a:gd name="T2" fmla="*/ 9 w 24"/>
                  <a:gd name="T3" fmla="*/ 10 h 12"/>
                  <a:gd name="T4" fmla="*/ 7 w 24"/>
                  <a:gd name="T5" fmla="*/ 8 h 12"/>
                  <a:gd name="T6" fmla="*/ 5 w 24"/>
                  <a:gd name="T7" fmla="*/ 7 h 12"/>
                  <a:gd name="T8" fmla="*/ 6 w 24"/>
                  <a:gd name="T9" fmla="*/ 4 h 12"/>
                  <a:gd name="T10" fmla="*/ 0 w 24"/>
                  <a:gd name="T11" fmla="*/ 1 h 12"/>
                  <a:gd name="T12" fmla="*/ 2 w 24"/>
                  <a:gd name="T13" fmla="*/ 0 h 12"/>
                  <a:gd name="T14" fmla="*/ 10 w 24"/>
                  <a:gd name="T15" fmla="*/ 0 h 12"/>
                  <a:gd name="T16" fmla="*/ 14 w 24"/>
                  <a:gd name="T17" fmla="*/ 1 h 12"/>
                  <a:gd name="T18" fmla="*/ 14 w 24"/>
                  <a:gd name="T19" fmla="*/ 3 h 12"/>
                  <a:gd name="T20" fmla="*/ 21 w 24"/>
                  <a:gd name="T21" fmla="*/ 3 h 12"/>
                  <a:gd name="T22" fmla="*/ 22 w 24"/>
                  <a:gd name="T23" fmla="*/ 4 h 12"/>
                  <a:gd name="T24" fmla="*/ 24 w 24"/>
                  <a:gd name="T25" fmla="*/ 4 h 12"/>
                  <a:gd name="T26" fmla="*/ 11 w 24"/>
                  <a:gd name="T27" fmla="*/ 10 h 12"/>
                  <a:gd name="T28" fmla="*/ 12 w 24"/>
                  <a:gd name="T29" fmla="*/ 12 h 12"/>
                  <a:gd name="T30" fmla="*/ 10 w 24"/>
                  <a:gd name="T31" fmla="*/ 11 h 1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4"/>
                  <a:gd name="T49" fmla="*/ 0 h 12"/>
                  <a:gd name="T50" fmla="*/ 24 w 24"/>
                  <a:gd name="T51" fmla="*/ 12 h 1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4" h="12">
                    <a:moveTo>
                      <a:pt x="10" y="11"/>
                    </a:moveTo>
                    <a:lnTo>
                      <a:pt x="9" y="10"/>
                    </a:lnTo>
                    <a:lnTo>
                      <a:pt x="7" y="8"/>
                    </a:lnTo>
                    <a:lnTo>
                      <a:pt x="5" y="7"/>
                    </a:lnTo>
                    <a:lnTo>
                      <a:pt x="6" y="4"/>
                    </a:lnTo>
                    <a:lnTo>
                      <a:pt x="0" y="1"/>
                    </a:lnTo>
                    <a:lnTo>
                      <a:pt x="2" y="0"/>
                    </a:lnTo>
                    <a:lnTo>
                      <a:pt x="10" y="0"/>
                    </a:lnTo>
                    <a:lnTo>
                      <a:pt x="14" y="1"/>
                    </a:lnTo>
                    <a:lnTo>
                      <a:pt x="14" y="3"/>
                    </a:lnTo>
                    <a:lnTo>
                      <a:pt x="21" y="3"/>
                    </a:lnTo>
                    <a:lnTo>
                      <a:pt x="22" y="4"/>
                    </a:lnTo>
                    <a:lnTo>
                      <a:pt x="24" y="4"/>
                    </a:lnTo>
                    <a:lnTo>
                      <a:pt x="11" y="10"/>
                    </a:lnTo>
                    <a:lnTo>
                      <a:pt x="12" y="12"/>
                    </a:lnTo>
                    <a:lnTo>
                      <a:pt x="10" y="11"/>
                    </a:lnTo>
                    <a:close/>
                  </a:path>
                </a:pathLst>
              </a:custGeom>
              <a:solidFill>
                <a:srgbClr val="7030A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99394" name="Freeform 98"/>
              <p:cNvSpPr>
                <a:spLocks/>
              </p:cNvSpPr>
              <p:nvPr/>
            </p:nvSpPr>
            <p:spPr bwMode="auto">
              <a:xfrm>
                <a:off x="4313" y="685"/>
                <a:ext cx="28" cy="16"/>
              </a:xfrm>
              <a:custGeom>
                <a:avLst/>
                <a:gdLst>
                  <a:gd name="T0" fmla="*/ 41 w 113"/>
                  <a:gd name="T1" fmla="*/ 59 h 65"/>
                  <a:gd name="T2" fmla="*/ 38 w 113"/>
                  <a:gd name="T3" fmla="*/ 56 h 65"/>
                  <a:gd name="T4" fmla="*/ 30 w 113"/>
                  <a:gd name="T5" fmla="*/ 48 h 65"/>
                  <a:gd name="T6" fmla="*/ 31 w 113"/>
                  <a:gd name="T7" fmla="*/ 49 h 65"/>
                  <a:gd name="T8" fmla="*/ 23 w 113"/>
                  <a:gd name="T9" fmla="*/ 43 h 65"/>
                  <a:gd name="T10" fmla="*/ 20 w 113"/>
                  <a:gd name="T11" fmla="*/ 35 h 65"/>
                  <a:gd name="T12" fmla="*/ 23 w 113"/>
                  <a:gd name="T13" fmla="*/ 24 h 65"/>
                  <a:gd name="T14" fmla="*/ 27 w 113"/>
                  <a:gd name="T15" fmla="*/ 33 h 65"/>
                  <a:gd name="T16" fmla="*/ 5 w 113"/>
                  <a:gd name="T17" fmla="*/ 21 h 65"/>
                  <a:gd name="T18" fmla="*/ 1 w 113"/>
                  <a:gd name="T19" fmla="*/ 15 h 65"/>
                  <a:gd name="T20" fmla="*/ 3 w 113"/>
                  <a:gd name="T21" fmla="*/ 9 h 65"/>
                  <a:gd name="T22" fmla="*/ 8 w 113"/>
                  <a:gd name="T23" fmla="*/ 3 h 65"/>
                  <a:gd name="T24" fmla="*/ 15 w 113"/>
                  <a:gd name="T25" fmla="*/ 0 h 65"/>
                  <a:gd name="T26" fmla="*/ 48 w 113"/>
                  <a:gd name="T27" fmla="*/ 3 h 65"/>
                  <a:gd name="T28" fmla="*/ 67 w 113"/>
                  <a:gd name="T29" fmla="*/ 6 h 65"/>
                  <a:gd name="T30" fmla="*/ 74 w 113"/>
                  <a:gd name="T31" fmla="*/ 14 h 65"/>
                  <a:gd name="T32" fmla="*/ 74 w 113"/>
                  <a:gd name="T33" fmla="*/ 20 h 65"/>
                  <a:gd name="T34" fmla="*/ 66 w 113"/>
                  <a:gd name="T35" fmla="*/ 12 h 65"/>
                  <a:gd name="T36" fmla="*/ 91 w 113"/>
                  <a:gd name="T37" fmla="*/ 12 h 65"/>
                  <a:gd name="T38" fmla="*/ 96 w 113"/>
                  <a:gd name="T39" fmla="*/ 14 h 65"/>
                  <a:gd name="T40" fmla="*/ 102 w 113"/>
                  <a:gd name="T41" fmla="*/ 20 h 65"/>
                  <a:gd name="T42" fmla="*/ 96 w 113"/>
                  <a:gd name="T43" fmla="*/ 17 h 65"/>
                  <a:gd name="T44" fmla="*/ 104 w 113"/>
                  <a:gd name="T45" fmla="*/ 17 h 65"/>
                  <a:gd name="T46" fmla="*/ 112 w 113"/>
                  <a:gd name="T47" fmla="*/ 24 h 65"/>
                  <a:gd name="T48" fmla="*/ 108 w 113"/>
                  <a:gd name="T49" fmla="*/ 33 h 65"/>
                  <a:gd name="T50" fmla="*/ 56 w 113"/>
                  <a:gd name="T51" fmla="*/ 58 h 65"/>
                  <a:gd name="T52" fmla="*/ 58 w 113"/>
                  <a:gd name="T53" fmla="*/ 45 h 65"/>
                  <a:gd name="T54" fmla="*/ 64 w 113"/>
                  <a:gd name="T55" fmla="*/ 51 h 65"/>
                  <a:gd name="T56" fmla="*/ 65 w 113"/>
                  <a:gd name="T57" fmla="*/ 60 h 65"/>
                  <a:gd name="T58" fmla="*/ 56 w 113"/>
                  <a:gd name="T59" fmla="*/ 64 h 65"/>
                  <a:gd name="T60" fmla="*/ 45 w 113"/>
                  <a:gd name="T61" fmla="*/ 61 h 65"/>
                  <a:gd name="T62" fmla="*/ 49 w 113"/>
                  <a:gd name="T63" fmla="*/ 46 h 65"/>
                  <a:gd name="T64" fmla="*/ 60 w 113"/>
                  <a:gd name="T65" fmla="*/ 49 h 65"/>
                  <a:gd name="T66" fmla="*/ 52 w 113"/>
                  <a:gd name="T67" fmla="*/ 62 h 65"/>
                  <a:gd name="T68" fmla="*/ 47 w 113"/>
                  <a:gd name="T69" fmla="*/ 56 h 65"/>
                  <a:gd name="T70" fmla="*/ 44 w 113"/>
                  <a:gd name="T71" fmla="*/ 49 h 65"/>
                  <a:gd name="T72" fmla="*/ 49 w 113"/>
                  <a:gd name="T73" fmla="*/ 44 h 65"/>
                  <a:gd name="T74" fmla="*/ 101 w 113"/>
                  <a:gd name="T75" fmla="*/ 18 h 65"/>
                  <a:gd name="T76" fmla="*/ 104 w 113"/>
                  <a:gd name="T77" fmla="*/ 33 h 65"/>
                  <a:gd name="T78" fmla="*/ 96 w 113"/>
                  <a:gd name="T79" fmla="*/ 33 h 65"/>
                  <a:gd name="T80" fmla="*/ 90 w 113"/>
                  <a:gd name="T81" fmla="*/ 31 h 65"/>
                  <a:gd name="T82" fmla="*/ 85 w 113"/>
                  <a:gd name="T83" fmla="*/ 25 h 65"/>
                  <a:gd name="T84" fmla="*/ 91 w 113"/>
                  <a:gd name="T85" fmla="*/ 28 h 65"/>
                  <a:gd name="T86" fmla="*/ 66 w 113"/>
                  <a:gd name="T87" fmla="*/ 28 h 65"/>
                  <a:gd name="T88" fmla="*/ 58 w 113"/>
                  <a:gd name="T89" fmla="*/ 20 h 65"/>
                  <a:gd name="T90" fmla="*/ 58 w 113"/>
                  <a:gd name="T91" fmla="*/ 14 h 65"/>
                  <a:gd name="T92" fmla="*/ 65 w 113"/>
                  <a:gd name="T93" fmla="*/ 22 h 65"/>
                  <a:gd name="T94" fmla="*/ 46 w 113"/>
                  <a:gd name="T95" fmla="*/ 19 h 65"/>
                  <a:gd name="T96" fmla="*/ 13 w 113"/>
                  <a:gd name="T97" fmla="*/ 16 h 65"/>
                  <a:gd name="T98" fmla="*/ 20 w 113"/>
                  <a:gd name="T99" fmla="*/ 14 h 65"/>
                  <a:gd name="T100" fmla="*/ 14 w 113"/>
                  <a:gd name="T101" fmla="*/ 20 h 65"/>
                  <a:gd name="T102" fmla="*/ 12 w 113"/>
                  <a:gd name="T103" fmla="*/ 7 h 65"/>
                  <a:gd name="T104" fmla="*/ 34 w 113"/>
                  <a:gd name="T105" fmla="*/ 18 h 65"/>
                  <a:gd name="T106" fmla="*/ 38 w 113"/>
                  <a:gd name="T107" fmla="*/ 27 h 65"/>
                  <a:gd name="T108" fmla="*/ 35 w 113"/>
                  <a:gd name="T109" fmla="*/ 39 h 65"/>
                  <a:gd name="T110" fmla="*/ 32 w 113"/>
                  <a:gd name="T111" fmla="*/ 30 h 65"/>
                  <a:gd name="T112" fmla="*/ 40 w 113"/>
                  <a:gd name="T113" fmla="*/ 36 h 65"/>
                  <a:gd name="T114" fmla="*/ 42 w 113"/>
                  <a:gd name="T115" fmla="*/ 37 h 65"/>
                  <a:gd name="T116" fmla="*/ 50 w 113"/>
                  <a:gd name="T117" fmla="*/ 45 h 65"/>
                  <a:gd name="T118" fmla="*/ 53 w 113"/>
                  <a:gd name="T119" fmla="*/ 48 h 65"/>
                  <a:gd name="T120" fmla="*/ 41 w 113"/>
                  <a:gd name="T121" fmla="*/ 59 h 6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
                  <a:gd name="T184" fmla="*/ 0 h 65"/>
                  <a:gd name="T185" fmla="*/ 113 w 113"/>
                  <a:gd name="T186" fmla="*/ 65 h 6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 h="65">
                    <a:moveTo>
                      <a:pt x="41" y="59"/>
                    </a:moveTo>
                    <a:lnTo>
                      <a:pt x="38" y="56"/>
                    </a:lnTo>
                    <a:lnTo>
                      <a:pt x="30" y="48"/>
                    </a:lnTo>
                    <a:lnTo>
                      <a:pt x="31" y="49"/>
                    </a:lnTo>
                    <a:lnTo>
                      <a:pt x="23" y="43"/>
                    </a:lnTo>
                    <a:cubicBezTo>
                      <a:pt x="20" y="41"/>
                      <a:pt x="19" y="38"/>
                      <a:pt x="20" y="35"/>
                    </a:cubicBezTo>
                    <a:lnTo>
                      <a:pt x="23" y="24"/>
                    </a:lnTo>
                    <a:lnTo>
                      <a:pt x="27" y="33"/>
                    </a:lnTo>
                    <a:lnTo>
                      <a:pt x="5" y="21"/>
                    </a:lnTo>
                    <a:cubicBezTo>
                      <a:pt x="3" y="20"/>
                      <a:pt x="1" y="18"/>
                      <a:pt x="1" y="15"/>
                    </a:cubicBezTo>
                    <a:cubicBezTo>
                      <a:pt x="0" y="13"/>
                      <a:pt x="1" y="10"/>
                      <a:pt x="3" y="9"/>
                    </a:cubicBezTo>
                    <a:lnTo>
                      <a:pt x="8" y="3"/>
                    </a:lnTo>
                    <a:cubicBezTo>
                      <a:pt x="10" y="1"/>
                      <a:pt x="12" y="0"/>
                      <a:pt x="15" y="0"/>
                    </a:cubicBezTo>
                    <a:lnTo>
                      <a:pt x="48" y="3"/>
                    </a:lnTo>
                    <a:lnTo>
                      <a:pt x="67" y="6"/>
                    </a:lnTo>
                    <a:cubicBezTo>
                      <a:pt x="71" y="7"/>
                      <a:pt x="74" y="10"/>
                      <a:pt x="74" y="14"/>
                    </a:cubicBezTo>
                    <a:lnTo>
                      <a:pt x="74" y="20"/>
                    </a:lnTo>
                    <a:lnTo>
                      <a:pt x="66" y="12"/>
                    </a:lnTo>
                    <a:lnTo>
                      <a:pt x="91" y="12"/>
                    </a:lnTo>
                    <a:cubicBezTo>
                      <a:pt x="93" y="12"/>
                      <a:pt x="95" y="13"/>
                      <a:pt x="96" y="14"/>
                    </a:cubicBezTo>
                    <a:lnTo>
                      <a:pt x="102" y="20"/>
                    </a:lnTo>
                    <a:lnTo>
                      <a:pt x="96" y="17"/>
                    </a:lnTo>
                    <a:lnTo>
                      <a:pt x="104" y="17"/>
                    </a:lnTo>
                    <a:cubicBezTo>
                      <a:pt x="108" y="17"/>
                      <a:pt x="111" y="20"/>
                      <a:pt x="112" y="24"/>
                    </a:cubicBezTo>
                    <a:cubicBezTo>
                      <a:pt x="113" y="27"/>
                      <a:pt x="111" y="31"/>
                      <a:pt x="108" y="33"/>
                    </a:cubicBezTo>
                    <a:lnTo>
                      <a:pt x="56" y="58"/>
                    </a:lnTo>
                    <a:lnTo>
                      <a:pt x="58" y="45"/>
                    </a:lnTo>
                    <a:lnTo>
                      <a:pt x="64" y="51"/>
                    </a:lnTo>
                    <a:cubicBezTo>
                      <a:pt x="66" y="53"/>
                      <a:pt x="67" y="57"/>
                      <a:pt x="65" y="60"/>
                    </a:cubicBezTo>
                    <a:cubicBezTo>
                      <a:pt x="63" y="64"/>
                      <a:pt x="59" y="65"/>
                      <a:pt x="56" y="64"/>
                    </a:cubicBezTo>
                    <a:lnTo>
                      <a:pt x="45" y="61"/>
                    </a:lnTo>
                    <a:lnTo>
                      <a:pt x="49" y="46"/>
                    </a:lnTo>
                    <a:lnTo>
                      <a:pt x="60" y="49"/>
                    </a:lnTo>
                    <a:lnTo>
                      <a:pt x="52" y="62"/>
                    </a:lnTo>
                    <a:lnTo>
                      <a:pt x="47" y="56"/>
                    </a:lnTo>
                    <a:cubicBezTo>
                      <a:pt x="45" y="55"/>
                      <a:pt x="44" y="52"/>
                      <a:pt x="44" y="49"/>
                    </a:cubicBezTo>
                    <a:cubicBezTo>
                      <a:pt x="45" y="47"/>
                      <a:pt x="47" y="45"/>
                      <a:pt x="49" y="44"/>
                    </a:cubicBezTo>
                    <a:lnTo>
                      <a:pt x="101" y="18"/>
                    </a:lnTo>
                    <a:lnTo>
                      <a:pt x="104" y="33"/>
                    </a:lnTo>
                    <a:lnTo>
                      <a:pt x="96" y="33"/>
                    </a:lnTo>
                    <a:cubicBezTo>
                      <a:pt x="94" y="33"/>
                      <a:pt x="92" y="33"/>
                      <a:pt x="90" y="31"/>
                    </a:cubicBezTo>
                    <a:lnTo>
                      <a:pt x="85" y="25"/>
                    </a:lnTo>
                    <a:lnTo>
                      <a:pt x="91" y="28"/>
                    </a:lnTo>
                    <a:lnTo>
                      <a:pt x="66" y="28"/>
                    </a:lnTo>
                    <a:cubicBezTo>
                      <a:pt x="62" y="28"/>
                      <a:pt x="58" y="24"/>
                      <a:pt x="58" y="20"/>
                    </a:cubicBezTo>
                    <a:lnTo>
                      <a:pt x="58" y="14"/>
                    </a:lnTo>
                    <a:lnTo>
                      <a:pt x="65" y="22"/>
                    </a:lnTo>
                    <a:lnTo>
                      <a:pt x="46" y="19"/>
                    </a:lnTo>
                    <a:lnTo>
                      <a:pt x="13" y="16"/>
                    </a:lnTo>
                    <a:lnTo>
                      <a:pt x="20" y="14"/>
                    </a:lnTo>
                    <a:lnTo>
                      <a:pt x="14" y="20"/>
                    </a:lnTo>
                    <a:lnTo>
                      <a:pt x="12" y="7"/>
                    </a:lnTo>
                    <a:lnTo>
                      <a:pt x="34" y="18"/>
                    </a:lnTo>
                    <a:cubicBezTo>
                      <a:pt x="37" y="20"/>
                      <a:pt x="39" y="24"/>
                      <a:pt x="38" y="27"/>
                    </a:cubicBezTo>
                    <a:lnTo>
                      <a:pt x="35" y="39"/>
                    </a:lnTo>
                    <a:lnTo>
                      <a:pt x="32" y="30"/>
                    </a:lnTo>
                    <a:lnTo>
                      <a:pt x="40" y="36"/>
                    </a:lnTo>
                    <a:cubicBezTo>
                      <a:pt x="41" y="36"/>
                      <a:pt x="41" y="36"/>
                      <a:pt x="42" y="37"/>
                    </a:cubicBezTo>
                    <a:lnTo>
                      <a:pt x="50" y="45"/>
                    </a:lnTo>
                    <a:lnTo>
                      <a:pt x="53" y="48"/>
                    </a:lnTo>
                    <a:lnTo>
                      <a:pt x="41" y="59"/>
                    </a:lnTo>
                    <a:close/>
                  </a:path>
                </a:pathLst>
              </a:custGeom>
              <a:solidFill>
                <a:srgbClr val="6E6E6E"/>
              </a:solidFill>
              <a:ln w="0" cap="flat">
                <a:solidFill>
                  <a:srgbClr val="6E6E6E"/>
                </a:solidFill>
                <a:prstDash val="solid"/>
                <a:round/>
                <a:headEnd/>
                <a:tailEnd/>
              </a:ln>
            </p:spPr>
            <p:txBody>
              <a:bodyPr/>
              <a:lstStyle/>
              <a:p>
                <a:endParaRPr lang="en-US"/>
              </a:p>
            </p:txBody>
          </p:sp>
          <p:sp>
            <p:nvSpPr>
              <p:cNvPr id="99395" name="Freeform 99"/>
              <p:cNvSpPr>
                <a:spLocks/>
              </p:cNvSpPr>
              <p:nvPr/>
            </p:nvSpPr>
            <p:spPr bwMode="auto">
              <a:xfrm>
                <a:off x="3752" y="691"/>
                <a:ext cx="55" cy="27"/>
              </a:xfrm>
              <a:custGeom>
                <a:avLst/>
                <a:gdLst>
                  <a:gd name="T0" fmla="*/ 7 w 55"/>
                  <a:gd name="T1" fmla="*/ 9 h 27"/>
                  <a:gd name="T2" fmla="*/ 9 w 55"/>
                  <a:gd name="T3" fmla="*/ 8 h 27"/>
                  <a:gd name="T4" fmla="*/ 6 w 55"/>
                  <a:gd name="T5" fmla="*/ 8 h 27"/>
                  <a:gd name="T6" fmla="*/ 9 w 55"/>
                  <a:gd name="T7" fmla="*/ 8 h 27"/>
                  <a:gd name="T8" fmla="*/ 3 w 55"/>
                  <a:gd name="T9" fmla="*/ 7 h 27"/>
                  <a:gd name="T10" fmla="*/ 9 w 55"/>
                  <a:gd name="T11" fmla="*/ 5 h 27"/>
                  <a:gd name="T12" fmla="*/ 7 w 55"/>
                  <a:gd name="T13" fmla="*/ 5 h 27"/>
                  <a:gd name="T14" fmla="*/ 9 w 55"/>
                  <a:gd name="T15" fmla="*/ 3 h 27"/>
                  <a:gd name="T16" fmla="*/ 7 w 55"/>
                  <a:gd name="T17" fmla="*/ 2 h 27"/>
                  <a:gd name="T18" fmla="*/ 10 w 55"/>
                  <a:gd name="T19" fmla="*/ 1 h 27"/>
                  <a:gd name="T20" fmla="*/ 14 w 55"/>
                  <a:gd name="T21" fmla="*/ 2 h 27"/>
                  <a:gd name="T22" fmla="*/ 19 w 55"/>
                  <a:gd name="T23" fmla="*/ 0 h 27"/>
                  <a:gd name="T24" fmla="*/ 33 w 55"/>
                  <a:gd name="T25" fmla="*/ 3 h 27"/>
                  <a:gd name="T26" fmla="*/ 27 w 55"/>
                  <a:gd name="T27" fmla="*/ 5 h 27"/>
                  <a:gd name="T28" fmla="*/ 31 w 55"/>
                  <a:gd name="T29" fmla="*/ 5 h 27"/>
                  <a:gd name="T30" fmla="*/ 26 w 55"/>
                  <a:gd name="T31" fmla="*/ 7 h 27"/>
                  <a:gd name="T32" fmla="*/ 31 w 55"/>
                  <a:gd name="T33" fmla="*/ 7 h 27"/>
                  <a:gd name="T34" fmla="*/ 25 w 55"/>
                  <a:gd name="T35" fmla="*/ 9 h 27"/>
                  <a:gd name="T36" fmla="*/ 28 w 55"/>
                  <a:gd name="T37" fmla="*/ 9 h 27"/>
                  <a:gd name="T38" fmla="*/ 30 w 55"/>
                  <a:gd name="T39" fmla="*/ 11 h 27"/>
                  <a:gd name="T40" fmla="*/ 29 w 55"/>
                  <a:gd name="T41" fmla="*/ 14 h 27"/>
                  <a:gd name="T42" fmla="*/ 31 w 55"/>
                  <a:gd name="T43" fmla="*/ 14 h 27"/>
                  <a:gd name="T44" fmla="*/ 41 w 55"/>
                  <a:gd name="T45" fmla="*/ 21 h 27"/>
                  <a:gd name="T46" fmla="*/ 55 w 55"/>
                  <a:gd name="T47" fmla="*/ 25 h 27"/>
                  <a:gd name="T48" fmla="*/ 54 w 55"/>
                  <a:gd name="T49" fmla="*/ 27 h 27"/>
                  <a:gd name="T50" fmla="*/ 46 w 55"/>
                  <a:gd name="T51" fmla="*/ 25 h 27"/>
                  <a:gd name="T52" fmla="*/ 44 w 55"/>
                  <a:gd name="T53" fmla="*/ 26 h 27"/>
                  <a:gd name="T54" fmla="*/ 47 w 55"/>
                  <a:gd name="T55" fmla="*/ 27 h 27"/>
                  <a:gd name="T56" fmla="*/ 42 w 55"/>
                  <a:gd name="T57" fmla="*/ 27 h 27"/>
                  <a:gd name="T58" fmla="*/ 37 w 55"/>
                  <a:gd name="T59" fmla="*/ 25 h 27"/>
                  <a:gd name="T60" fmla="*/ 37 w 55"/>
                  <a:gd name="T61" fmla="*/ 27 h 27"/>
                  <a:gd name="T62" fmla="*/ 30 w 55"/>
                  <a:gd name="T63" fmla="*/ 25 h 27"/>
                  <a:gd name="T64" fmla="*/ 31 w 55"/>
                  <a:gd name="T65" fmla="*/ 27 h 27"/>
                  <a:gd name="T66" fmla="*/ 21 w 55"/>
                  <a:gd name="T67" fmla="*/ 25 h 27"/>
                  <a:gd name="T68" fmla="*/ 23 w 55"/>
                  <a:gd name="T69" fmla="*/ 24 h 27"/>
                  <a:gd name="T70" fmla="*/ 21 w 55"/>
                  <a:gd name="T71" fmla="*/ 23 h 27"/>
                  <a:gd name="T72" fmla="*/ 26 w 55"/>
                  <a:gd name="T73" fmla="*/ 22 h 27"/>
                  <a:gd name="T74" fmla="*/ 19 w 55"/>
                  <a:gd name="T75" fmla="*/ 21 h 27"/>
                  <a:gd name="T76" fmla="*/ 21 w 55"/>
                  <a:gd name="T77" fmla="*/ 18 h 27"/>
                  <a:gd name="T78" fmla="*/ 19 w 55"/>
                  <a:gd name="T79" fmla="*/ 21 h 27"/>
                  <a:gd name="T80" fmla="*/ 16 w 55"/>
                  <a:gd name="T81" fmla="*/ 19 h 27"/>
                  <a:gd name="T82" fmla="*/ 16 w 55"/>
                  <a:gd name="T83" fmla="*/ 18 h 27"/>
                  <a:gd name="T84" fmla="*/ 13 w 55"/>
                  <a:gd name="T85" fmla="*/ 19 h 27"/>
                  <a:gd name="T86" fmla="*/ 10 w 55"/>
                  <a:gd name="T87" fmla="*/ 17 h 27"/>
                  <a:gd name="T88" fmla="*/ 5 w 55"/>
                  <a:gd name="T89" fmla="*/ 18 h 27"/>
                  <a:gd name="T90" fmla="*/ 0 w 55"/>
                  <a:gd name="T91" fmla="*/ 16 h 27"/>
                  <a:gd name="T92" fmla="*/ 0 w 55"/>
                  <a:gd name="T93" fmla="*/ 13 h 27"/>
                  <a:gd name="T94" fmla="*/ 6 w 55"/>
                  <a:gd name="T95" fmla="*/ 13 h 27"/>
                  <a:gd name="T96" fmla="*/ 7 w 55"/>
                  <a:gd name="T97" fmla="*/ 9 h 2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5"/>
                  <a:gd name="T148" fmla="*/ 0 h 27"/>
                  <a:gd name="T149" fmla="*/ 55 w 55"/>
                  <a:gd name="T150" fmla="*/ 27 h 2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5" h="27">
                    <a:moveTo>
                      <a:pt x="7" y="9"/>
                    </a:moveTo>
                    <a:lnTo>
                      <a:pt x="9" y="8"/>
                    </a:lnTo>
                    <a:lnTo>
                      <a:pt x="6" y="8"/>
                    </a:lnTo>
                    <a:lnTo>
                      <a:pt x="9" y="8"/>
                    </a:lnTo>
                    <a:lnTo>
                      <a:pt x="3" y="7"/>
                    </a:lnTo>
                    <a:lnTo>
                      <a:pt x="9" y="5"/>
                    </a:lnTo>
                    <a:lnTo>
                      <a:pt x="7" y="5"/>
                    </a:lnTo>
                    <a:lnTo>
                      <a:pt x="9" y="3"/>
                    </a:lnTo>
                    <a:lnTo>
                      <a:pt x="7" y="2"/>
                    </a:lnTo>
                    <a:lnTo>
                      <a:pt x="10" y="1"/>
                    </a:lnTo>
                    <a:lnTo>
                      <a:pt x="14" y="2"/>
                    </a:lnTo>
                    <a:lnTo>
                      <a:pt x="19" y="0"/>
                    </a:lnTo>
                    <a:lnTo>
                      <a:pt x="33" y="3"/>
                    </a:lnTo>
                    <a:lnTo>
                      <a:pt x="27" y="5"/>
                    </a:lnTo>
                    <a:lnTo>
                      <a:pt x="31" y="5"/>
                    </a:lnTo>
                    <a:lnTo>
                      <a:pt x="26" y="7"/>
                    </a:lnTo>
                    <a:lnTo>
                      <a:pt x="31" y="7"/>
                    </a:lnTo>
                    <a:lnTo>
                      <a:pt x="25" y="9"/>
                    </a:lnTo>
                    <a:lnTo>
                      <a:pt x="28" y="9"/>
                    </a:lnTo>
                    <a:lnTo>
                      <a:pt x="30" y="11"/>
                    </a:lnTo>
                    <a:lnTo>
                      <a:pt x="29" y="14"/>
                    </a:lnTo>
                    <a:lnTo>
                      <a:pt x="31" y="14"/>
                    </a:lnTo>
                    <a:lnTo>
                      <a:pt x="41" y="21"/>
                    </a:lnTo>
                    <a:lnTo>
                      <a:pt x="55" y="25"/>
                    </a:lnTo>
                    <a:lnTo>
                      <a:pt x="54" y="27"/>
                    </a:lnTo>
                    <a:lnTo>
                      <a:pt x="46" y="25"/>
                    </a:lnTo>
                    <a:lnTo>
                      <a:pt x="44" y="26"/>
                    </a:lnTo>
                    <a:lnTo>
                      <a:pt x="47" y="27"/>
                    </a:lnTo>
                    <a:lnTo>
                      <a:pt x="42" y="27"/>
                    </a:lnTo>
                    <a:lnTo>
                      <a:pt x="37" y="25"/>
                    </a:lnTo>
                    <a:lnTo>
                      <a:pt x="37" y="27"/>
                    </a:lnTo>
                    <a:lnTo>
                      <a:pt x="30" y="25"/>
                    </a:lnTo>
                    <a:lnTo>
                      <a:pt x="31" y="27"/>
                    </a:lnTo>
                    <a:lnTo>
                      <a:pt x="21" y="25"/>
                    </a:lnTo>
                    <a:lnTo>
                      <a:pt x="23" y="24"/>
                    </a:lnTo>
                    <a:lnTo>
                      <a:pt x="21" y="23"/>
                    </a:lnTo>
                    <a:lnTo>
                      <a:pt x="26" y="22"/>
                    </a:lnTo>
                    <a:lnTo>
                      <a:pt x="19" y="21"/>
                    </a:lnTo>
                    <a:lnTo>
                      <a:pt x="21" y="18"/>
                    </a:lnTo>
                    <a:lnTo>
                      <a:pt x="19" y="21"/>
                    </a:lnTo>
                    <a:lnTo>
                      <a:pt x="16" y="19"/>
                    </a:lnTo>
                    <a:lnTo>
                      <a:pt x="16" y="18"/>
                    </a:lnTo>
                    <a:lnTo>
                      <a:pt x="13" y="19"/>
                    </a:lnTo>
                    <a:lnTo>
                      <a:pt x="10" y="17"/>
                    </a:lnTo>
                    <a:lnTo>
                      <a:pt x="5" y="18"/>
                    </a:lnTo>
                    <a:lnTo>
                      <a:pt x="0" y="16"/>
                    </a:lnTo>
                    <a:lnTo>
                      <a:pt x="0" y="13"/>
                    </a:lnTo>
                    <a:lnTo>
                      <a:pt x="6" y="13"/>
                    </a:lnTo>
                    <a:lnTo>
                      <a:pt x="7" y="9"/>
                    </a:lnTo>
                    <a:close/>
                  </a:path>
                </a:pathLst>
              </a:custGeom>
              <a:solidFill>
                <a:srgbClr val="7030A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99396" name="Freeform 100"/>
              <p:cNvSpPr>
                <a:spLocks/>
              </p:cNvSpPr>
              <p:nvPr/>
            </p:nvSpPr>
            <p:spPr bwMode="auto">
              <a:xfrm>
                <a:off x="3750" y="689"/>
                <a:ext cx="59" cy="31"/>
              </a:xfrm>
              <a:custGeom>
                <a:avLst/>
                <a:gdLst>
                  <a:gd name="T0" fmla="*/ 35 w 241"/>
                  <a:gd name="T1" fmla="*/ 49 h 129"/>
                  <a:gd name="T2" fmla="*/ 20 w 241"/>
                  <a:gd name="T3" fmla="*/ 44 h 129"/>
                  <a:gd name="T4" fmla="*/ 46 w 241"/>
                  <a:gd name="T5" fmla="*/ 39 h 129"/>
                  <a:gd name="T6" fmla="*/ 40 w 241"/>
                  <a:gd name="T7" fmla="*/ 18 h 129"/>
                  <a:gd name="T8" fmla="*/ 35 w 241"/>
                  <a:gd name="T9" fmla="*/ 11 h 129"/>
                  <a:gd name="T10" fmla="*/ 64 w 241"/>
                  <a:gd name="T11" fmla="*/ 8 h 129"/>
                  <a:gd name="T12" fmla="*/ 150 w 241"/>
                  <a:gd name="T13" fmla="*/ 21 h 129"/>
                  <a:gd name="T14" fmla="*/ 138 w 241"/>
                  <a:gd name="T15" fmla="*/ 23 h 129"/>
                  <a:gd name="T16" fmla="*/ 116 w 241"/>
                  <a:gd name="T17" fmla="*/ 28 h 129"/>
                  <a:gd name="T18" fmla="*/ 116 w 241"/>
                  <a:gd name="T19" fmla="*/ 56 h 129"/>
                  <a:gd name="T20" fmla="*/ 137 w 241"/>
                  <a:gd name="T21" fmla="*/ 50 h 129"/>
                  <a:gd name="T22" fmla="*/ 139 w 241"/>
                  <a:gd name="T23" fmla="*/ 61 h 129"/>
                  <a:gd name="T24" fmla="*/ 235 w 241"/>
                  <a:gd name="T25" fmla="*/ 105 h 129"/>
                  <a:gd name="T26" fmla="*/ 229 w 241"/>
                  <a:gd name="T27" fmla="*/ 126 h 129"/>
                  <a:gd name="T28" fmla="*/ 190 w 241"/>
                  <a:gd name="T29" fmla="*/ 108 h 129"/>
                  <a:gd name="T30" fmla="*/ 179 w 241"/>
                  <a:gd name="T31" fmla="*/ 128 h 129"/>
                  <a:gd name="T32" fmla="*/ 165 w 241"/>
                  <a:gd name="T33" fmla="*/ 123 h 129"/>
                  <a:gd name="T34" fmla="*/ 142 w 241"/>
                  <a:gd name="T35" fmla="*/ 112 h 129"/>
                  <a:gd name="T36" fmla="*/ 89 w 241"/>
                  <a:gd name="T37" fmla="*/ 113 h 129"/>
                  <a:gd name="T38" fmla="*/ 90 w 241"/>
                  <a:gd name="T39" fmla="*/ 107 h 129"/>
                  <a:gd name="T40" fmla="*/ 114 w 241"/>
                  <a:gd name="T41" fmla="*/ 106 h 129"/>
                  <a:gd name="T42" fmla="*/ 95 w 241"/>
                  <a:gd name="T43" fmla="*/ 98 h 129"/>
                  <a:gd name="T44" fmla="*/ 67 w 241"/>
                  <a:gd name="T45" fmla="*/ 81 h 129"/>
                  <a:gd name="T46" fmla="*/ 47 w 241"/>
                  <a:gd name="T47" fmla="*/ 85 h 129"/>
                  <a:gd name="T48" fmla="*/ 7 w 241"/>
                  <a:gd name="T49" fmla="*/ 80 h 129"/>
                  <a:gd name="T50" fmla="*/ 8 w 241"/>
                  <a:gd name="T51" fmla="*/ 53 h 129"/>
                  <a:gd name="T52" fmla="*/ 48 w 241"/>
                  <a:gd name="T53" fmla="*/ 48 h 129"/>
                  <a:gd name="T54" fmla="*/ 16 w 241"/>
                  <a:gd name="T55" fmla="*/ 59 h 129"/>
                  <a:gd name="T56" fmla="*/ 28 w 241"/>
                  <a:gd name="T57" fmla="*/ 75 h 129"/>
                  <a:gd name="T58" fmla="*/ 61 w 241"/>
                  <a:gd name="T59" fmla="*/ 78 h 129"/>
                  <a:gd name="T60" fmla="*/ 83 w 241"/>
                  <a:gd name="T61" fmla="*/ 86 h 129"/>
                  <a:gd name="T62" fmla="*/ 99 w 241"/>
                  <a:gd name="T63" fmla="*/ 74 h 129"/>
                  <a:gd name="T64" fmla="*/ 90 w 241"/>
                  <a:gd name="T65" fmla="*/ 85 h 129"/>
                  <a:gd name="T66" fmla="*/ 95 w 241"/>
                  <a:gd name="T67" fmla="*/ 109 h 129"/>
                  <a:gd name="T68" fmla="*/ 107 w 241"/>
                  <a:gd name="T69" fmla="*/ 111 h 129"/>
                  <a:gd name="T70" fmla="*/ 131 w 241"/>
                  <a:gd name="T71" fmla="*/ 124 h 129"/>
                  <a:gd name="T72" fmla="*/ 160 w 241"/>
                  <a:gd name="T73" fmla="*/ 113 h 129"/>
                  <a:gd name="T74" fmla="*/ 163 w 241"/>
                  <a:gd name="T75" fmla="*/ 106 h 129"/>
                  <a:gd name="T76" fmla="*/ 198 w 241"/>
                  <a:gd name="T77" fmla="*/ 128 h 129"/>
                  <a:gd name="T78" fmla="*/ 193 w 241"/>
                  <a:gd name="T79" fmla="*/ 105 h 129"/>
                  <a:gd name="T80" fmla="*/ 225 w 241"/>
                  <a:gd name="T81" fmla="*/ 109 h 129"/>
                  <a:gd name="T82" fmla="*/ 132 w 241"/>
                  <a:gd name="T83" fmla="*/ 75 h 129"/>
                  <a:gd name="T84" fmla="*/ 123 w 241"/>
                  <a:gd name="T85" fmla="*/ 54 h 129"/>
                  <a:gd name="T86" fmla="*/ 112 w 241"/>
                  <a:gd name="T87" fmla="*/ 56 h 129"/>
                  <a:gd name="T88" fmla="*/ 133 w 241"/>
                  <a:gd name="T89" fmla="*/ 46 h 129"/>
                  <a:gd name="T90" fmla="*/ 135 w 241"/>
                  <a:gd name="T91" fmla="*/ 23 h 129"/>
                  <a:gd name="T92" fmla="*/ 115 w 241"/>
                  <a:gd name="T93" fmla="*/ 21 h 129"/>
                  <a:gd name="T94" fmla="*/ 89 w 241"/>
                  <a:gd name="T95" fmla="*/ 16 h 129"/>
                  <a:gd name="T96" fmla="*/ 54 w 241"/>
                  <a:gd name="T97" fmla="*/ 21 h 129"/>
                  <a:gd name="T98" fmla="*/ 54 w 241"/>
                  <a:gd name="T99" fmla="*/ 23 h 129"/>
                  <a:gd name="T100" fmla="*/ 51 w 241"/>
                  <a:gd name="T101" fmla="*/ 23 h 129"/>
                  <a:gd name="T102" fmla="*/ 23 w 241"/>
                  <a:gd name="T103" fmla="*/ 28 h 129"/>
                  <a:gd name="T104" fmla="*/ 35 w 241"/>
                  <a:gd name="T105" fmla="*/ 49 h 129"/>
                  <a:gd name="T106" fmla="*/ 51 w 241"/>
                  <a:gd name="T107" fmla="*/ 47 h 12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41"/>
                  <a:gd name="T163" fmla="*/ 0 h 129"/>
                  <a:gd name="T164" fmla="*/ 241 w 241"/>
                  <a:gd name="T165" fmla="*/ 129 h 12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41" h="129">
                    <a:moveTo>
                      <a:pt x="35" y="40"/>
                    </a:moveTo>
                    <a:lnTo>
                      <a:pt x="40" y="35"/>
                    </a:lnTo>
                    <a:lnTo>
                      <a:pt x="46" y="49"/>
                    </a:lnTo>
                    <a:lnTo>
                      <a:pt x="35" y="49"/>
                    </a:lnTo>
                    <a:cubicBezTo>
                      <a:pt x="24" y="49"/>
                      <a:pt x="24" y="33"/>
                      <a:pt x="35" y="33"/>
                    </a:cubicBezTo>
                    <a:lnTo>
                      <a:pt x="48" y="33"/>
                    </a:lnTo>
                    <a:lnTo>
                      <a:pt x="47" y="49"/>
                    </a:lnTo>
                    <a:lnTo>
                      <a:pt x="20" y="44"/>
                    </a:lnTo>
                    <a:cubicBezTo>
                      <a:pt x="17" y="43"/>
                      <a:pt x="14" y="40"/>
                      <a:pt x="14" y="36"/>
                    </a:cubicBezTo>
                    <a:cubicBezTo>
                      <a:pt x="14" y="32"/>
                      <a:pt x="17" y="29"/>
                      <a:pt x="20" y="28"/>
                    </a:cubicBezTo>
                    <a:lnTo>
                      <a:pt x="47" y="23"/>
                    </a:lnTo>
                    <a:lnTo>
                      <a:pt x="46" y="39"/>
                    </a:lnTo>
                    <a:lnTo>
                      <a:pt x="38" y="36"/>
                    </a:lnTo>
                    <a:cubicBezTo>
                      <a:pt x="35" y="35"/>
                      <a:pt x="33" y="33"/>
                      <a:pt x="33" y="30"/>
                    </a:cubicBezTo>
                    <a:cubicBezTo>
                      <a:pt x="32" y="27"/>
                      <a:pt x="33" y="24"/>
                      <a:pt x="35" y="23"/>
                    </a:cubicBezTo>
                    <a:lnTo>
                      <a:pt x="40" y="18"/>
                    </a:lnTo>
                    <a:lnTo>
                      <a:pt x="42" y="30"/>
                    </a:lnTo>
                    <a:lnTo>
                      <a:pt x="34" y="25"/>
                    </a:lnTo>
                    <a:cubicBezTo>
                      <a:pt x="31" y="24"/>
                      <a:pt x="30" y="21"/>
                      <a:pt x="30" y="18"/>
                    </a:cubicBezTo>
                    <a:cubicBezTo>
                      <a:pt x="30" y="15"/>
                      <a:pt x="32" y="12"/>
                      <a:pt x="35" y="11"/>
                    </a:cubicBezTo>
                    <a:lnTo>
                      <a:pt x="48" y="6"/>
                    </a:lnTo>
                    <a:cubicBezTo>
                      <a:pt x="50" y="5"/>
                      <a:pt x="51" y="5"/>
                      <a:pt x="52" y="6"/>
                    </a:cubicBezTo>
                    <a:lnTo>
                      <a:pt x="68" y="8"/>
                    </a:lnTo>
                    <a:lnTo>
                      <a:pt x="64" y="8"/>
                    </a:lnTo>
                    <a:lnTo>
                      <a:pt x="83" y="1"/>
                    </a:lnTo>
                    <a:cubicBezTo>
                      <a:pt x="84" y="0"/>
                      <a:pt x="86" y="0"/>
                      <a:pt x="88" y="1"/>
                    </a:cubicBezTo>
                    <a:lnTo>
                      <a:pt x="144" y="13"/>
                    </a:lnTo>
                    <a:cubicBezTo>
                      <a:pt x="147" y="14"/>
                      <a:pt x="150" y="17"/>
                      <a:pt x="150" y="21"/>
                    </a:cubicBezTo>
                    <a:cubicBezTo>
                      <a:pt x="150" y="24"/>
                      <a:pt x="148" y="27"/>
                      <a:pt x="144" y="29"/>
                    </a:cubicBezTo>
                    <a:lnTo>
                      <a:pt x="120" y="36"/>
                    </a:lnTo>
                    <a:lnTo>
                      <a:pt x="119" y="20"/>
                    </a:lnTo>
                    <a:lnTo>
                      <a:pt x="138" y="23"/>
                    </a:lnTo>
                    <a:cubicBezTo>
                      <a:pt x="141" y="23"/>
                      <a:pt x="144" y="27"/>
                      <a:pt x="144" y="30"/>
                    </a:cubicBezTo>
                    <a:cubicBezTo>
                      <a:pt x="145" y="34"/>
                      <a:pt x="142" y="38"/>
                      <a:pt x="138" y="39"/>
                    </a:cubicBezTo>
                    <a:lnTo>
                      <a:pt x="117" y="44"/>
                    </a:lnTo>
                    <a:lnTo>
                      <a:pt x="116" y="28"/>
                    </a:lnTo>
                    <a:lnTo>
                      <a:pt x="135" y="30"/>
                    </a:lnTo>
                    <a:cubicBezTo>
                      <a:pt x="138" y="31"/>
                      <a:pt x="141" y="34"/>
                      <a:pt x="142" y="37"/>
                    </a:cubicBezTo>
                    <a:cubicBezTo>
                      <a:pt x="142" y="41"/>
                      <a:pt x="140" y="44"/>
                      <a:pt x="137" y="46"/>
                    </a:cubicBezTo>
                    <a:lnTo>
                      <a:pt x="116" y="56"/>
                    </a:lnTo>
                    <a:lnTo>
                      <a:pt x="112" y="40"/>
                    </a:lnTo>
                    <a:lnTo>
                      <a:pt x="123" y="40"/>
                    </a:lnTo>
                    <a:cubicBezTo>
                      <a:pt x="125" y="40"/>
                      <a:pt x="127" y="41"/>
                      <a:pt x="129" y="42"/>
                    </a:cubicBezTo>
                    <a:lnTo>
                      <a:pt x="137" y="50"/>
                    </a:lnTo>
                    <a:cubicBezTo>
                      <a:pt x="139" y="52"/>
                      <a:pt x="140" y="55"/>
                      <a:pt x="139" y="58"/>
                    </a:cubicBezTo>
                    <a:lnTo>
                      <a:pt x="136" y="68"/>
                    </a:lnTo>
                    <a:lnTo>
                      <a:pt x="131" y="58"/>
                    </a:lnTo>
                    <a:lnTo>
                      <a:pt x="139" y="61"/>
                    </a:lnTo>
                    <a:cubicBezTo>
                      <a:pt x="140" y="61"/>
                      <a:pt x="140" y="61"/>
                      <a:pt x="141" y="62"/>
                    </a:cubicBezTo>
                    <a:lnTo>
                      <a:pt x="181" y="89"/>
                    </a:lnTo>
                    <a:lnTo>
                      <a:pt x="179" y="88"/>
                    </a:lnTo>
                    <a:lnTo>
                      <a:pt x="235" y="105"/>
                    </a:lnTo>
                    <a:cubicBezTo>
                      <a:pt x="237" y="106"/>
                      <a:pt x="239" y="108"/>
                      <a:pt x="240" y="110"/>
                    </a:cubicBezTo>
                    <a:cubicBezTo>
                      <a:pt x="241" y="112"/>
                      <a:pt x="241" y="115"/>
                      <a:pt x="240" y="117"/>
                    </a:cubicBezTo>
                    <a:lnTo>
                      <a:pt x="237" y="122"/>
                    </a:lnTo>
                    <a:cubicBezTo>
                      <a:pt x="235" y="125"/>
                      <a:pt x="232" y="126"/>
                      <a:pt x="229" y="126"/>
                    </a:cubicBezTo>
                    <a:lnTo>
                      <a:pt x="194" y="121"/>
                    </a:lnTo>
                    <a:lnTo>
                      <a:pt x="198" y="121"/>
                    </a:lnTo>
                    <a:lnTo>
                      <a:pt x="190" y="123"/>
                    </a:lnTo>
                    <a:lnTo>
                      <a:pt x="190" y="108"/>
                    </a:lnTo>
                    <a:lnTo>
                      <a:pt x="203" y="113"/>
                    </a:lnTo>
                    <a:cubicBezTo>
                      <a:pt x="207" y="114"/>
                      <a:pt x="209" y="118"/>
                      <a:pt x="208" y="122"/>
                    </a:cubicBezTo>
                    <a:cubicBezTo>
                      <a:pt x="208" y="126"/>
                      <a:pt x="204" y="128"/>
                      <a:pt x="200" y="128"/>
                    </a:cubicBezTo>
                    <a:lnTo>
                      <a:pt x="179" y="128"/>
                    </a:lnTo>
                    <a:cubicBezTo>
                      <a:pt x="178" y="128"/>
                      <a:pt x="177" y="128"/>
                      <a:pt x="176" y="128"/>
                    </a:cubicBezTo>
                    <a:lnTo>
                      <a:pt x="157" y="120"/>
                    </a:lnTo>
                    <a:lnTo>
                      <a:pt x="168" y="116"/>
                    </a:lnTo>
                    <a:lnTo>
                      <a:pt x="165" y="123"/>
                    </a:lnTo>
                    <a:cubicBezTo>
                      <a:pt x="164" y="127"/>
                      <a:pt x="160" y="129"/>
                      <a:pt x="156" y="128"/>
                    </a:cubicBezTo>
                    <a:lnTo>
                      <a:pt x="129" y="121"/>
                    </a:lnTo>
                    <a:lnTo>
                      <a:pt x="137" y="107"/>
                    </a:lnTo>
                    <a:lnTo>
                      <a:pt x="142" y="112"/>
                    </a:lnTo>
                    <a:cubicBezTo>
                      <a:pt x="145" y="115"/>
                      <a:pt x="145" y="118"/>
                      <a:pt x="144" y="122"/>
                    </a:cubicBezTo>
                    <a:cubicBezTo>
                      <a:pt x="142" y="125"/>
                      <a:pt x="138" y="127"/>
                      <a:pt x="135" y="126"/>
                    </a:cubicBezTo>
                    <a:lnTo>
                      <a:pt x="95" y="118"/>
                    </a:lnTo>
                    <a:cubicBezTo>
                      <a:pt x="92" y="118"/>
                      <a:pt x="90" y="116"/>
                      <a:pt x="89" y="113"/>
                    </a:cubicBezTo>
                    <a:cubicBezTo>
                      <a:pt x="88" y="110"/>
                      <a:pt x="89" y="107"/>
                      <a:pt x="91" y="105"/>
                    </a:cubicBezTo>
                    <a:lnTo>
                      <a:pt x="96" y="100"/>
                    </a:lnTo>
                    <a:lnTo>
                      <a:pt x="98" y="112"/>
                    </a:lnTo>
                    <a:lnTo>
                      <a:pt x="90" y="107"/>
                    </a:lnTo>
                    <a:cubicBezTo>
                      <a:pt x="87" y="106"/>
                      <a:pt x="85" y="102"/>
                      <a:pt x="86" y="99"/>
                    </a:cubicBezTo>
                    <a:cubicBezTo>
                      <a:pt x="87" y="95"/>
                      <a:pt x="89" y="93"/>
                      <a:pt x="93" y="93"/>
                    </a:cubicBezTo>
                    <a:lnTo>
                      <a:pt x="114" y="90"/>
                    </a:lnTo>
                    <a:lnTo>
                      <a:pt x="114" y="106"/>
                    </a:lnTo>
                    <a:lnTo>
                      <a:pt x="87" y="101"/>
                    </a:lnTo>
                    <a:cubicBezTo>
                      <a:pt x="84" y="100"/>
                      <a:pt x="82" y="99"/>
                      <a:pt x="81" y="96"/>
                    </a:cubicBezTo>
                    <a:cubicBezTo>
                      <a:pt x="80" y="93"/>
                      <a:pt x="80" y="90"/>
                      <a:pt x="82" y="88"/>
                    </a:cubicBezTo>
                    <a:lnTo>
                      <a:pt x="95" y="98"/>
                    </a:lnTo>
                    <a:cubicBezTo>
                      <a:pt x="92" y="101"/>
                      <a:pt x="88" y="102"/>
                      <a:pt x="85" y="100"/>
                    </a:cubicBezTo>
                    <a:lnTo>
                      <a:pt x="71" y="93"/>
                    </a:lnTo>
                    <a:cubicBezTo>
                      <a:pt x="69" y="91"/>
                      <a:pt x="67" y="89"/>
                      <a:pt x="67" y="86"/>
                    </a:cubicBezTo>
                    <a:lnTo>
                      <a:pt x="67" y="81"/>
                    </a:lnTo>
                    <a:lnTo>
                      <a:pt x="79" y="88"/>
                    </a:lnTo>
                    <a:lnTo>
                      <a:pt x="68" y="93"/>
                    </a:lnTo>
                    <a:cubicBezTo>
                      <a:pt x="66" y="94"/>
                      <a:pt x="63" y="94"/>
                      <a:pt x="61" y="93"/>
                    </a:cubicBezTo>
                    <a:lnTo>
                      <a:pt x="47" y="85"/>
                    </a:lnTo>
                    <a:lnTo>
                      <a:pt x="53" y="86"/>
                    </a:lnTo>
                    <a:lnTo>
                      <a:pt x="32" y="91"/>
                    </a:lnTo>
                    <a:cubicBezTo>
                      <a:pt x="30" y="91"/>
                      <a:pt x="28" y="91"/>
                      <a:pt x="26" y="90"/>
                    </a:cubicBezTo>
                    <a:lnTo>
                      <a:pt x="7" y="80"/>
                    </a:lnTo>
                    <a:cubicBezTo>
                      <a:pt x="5" y="79"/>
                      <a:pt x="4" y="77"/>
                      <a:pt x="3" y="75"/>
                    </a:cubicBezTo>
                    <a:lnTo>
                      <a:pt x="1" y="62"/>
                    </a:lnTo>
                    <a:cubicBezTo>
                      <a:pt x="0" y="60"/>
                      <a:pt x="1" y="58"/>
                      <a:pt x="2" y="56"/>
                    </a:cubicBezTo>
                    <a:cubicBezTo>
                      <a:pt x="4" y="54"/>
                      <a:pt x="6" y="53"/>
                      <a:pt x="8" y="53"/>
                    </a:cubicBezTo>
                    <a:lnTo>
                      <a:pt x="35" y="53"/>
                    </a:lnTo>
                    <a:lnTo>
                      <a:pt x="28" y="58"/>
                    </a:lnTo>
                    <a:lnTo>
                      <a:pt x="33" y="43"/>
                    </a:lnTo>
                    <a:lnTo>
                      <a:pt x="48" y="48"/>
                    </a:lnTo>
                    <a:lnTo>
                      <a:pt x="43" y="63"/>
                    </a:lnTo>
                    <a:cubicBezTo>
                      <a:pt x="42" y="67"/>
                      <a:pt x="39" y="69"/>
                      <a:pt x="35" y="69"/>
                    </a:cubicBezTo>
                    <a:lnTo>
                      <a:pt x="8" y="69"/>
                    </a:lnTo>
                    <a:lnTo>
                      <a:pt x="16" y="59"/>
                    </a:lnTo>
                    <a:lnTo>
                      <a:pt x="19" y="72"/>
                    </a:lnTo>
                    <a:lnTo>
                      <a:pt x="15" y="66"/>
                    </a:lnTo>
                    <a:lnTo>
                      <a:pt x="34" y="76"/>
                    </a:lnTo>
                    <a:lnTo>
                      <a:pt x="28" y="75"/>
                    </a:lnTo>
                    <a:lnTo>
                      <a:pt x="49" y="70"/>
                    </a:lnTo>
                    <a:cubicBezTo>
                      <a:pt x="51" y="70"/>
                      <a:pt x="53" y="70"/>
                      <a:pt x="55" y="71"/>
                    </a:cubicBezTo>
                    <a:lnTo>
                      <a:pt x="68" y="79"/>
                    </a:lnTo>
                    <a:lnTo>
                      <a:pt x="61" y="78"/>
                    </a:lnTo>
                    <a:lnTo>
                      <a:pt x="72" y="73"/>
                    </a:lnTo>
                    <a:cubicBezTo>
                      <a:pt x="74" y="72"/>
                      <a:pt x="77" y="72"/>
                      <a:pt x="79" y="74"/>
                    </a:cubicBezTo>
                    <a:cubicBezTo>
                      <a:pt x="82" y="75"/>
                      <a:pt x="83" y="78"/>
                      <a:pt x="83" y="81"/>
                    </a:cubicBezTo>
                    <a:lnTo>
                      <a:pt x="83" y="86"/>
                    </a:lnTo>
                    <a:lnTo>
                      <a:pt x="79" y="79"/>
                    </a:lnTo>
                    <a:lnTo>
                      <a:pt x="92" y="86"/>
                    </a:lnTo>
                    <a:lnTo>
                      <a:pt x="82" y="88"/>
                    </a:lnTo>
                    <a:lnTo>
                      <a:pt x="99" y="74"/>
                    </a:lnTo>
                    <a:cubicBezTo>
                      <a:pt x="102" y="77"/>
                      <a:pt x="105" y="80"/>
                      <a:pt x="105" y="85"/>
                    </a:cubicBezTo>
                    <a:cubicBezTo>
                      <a:pt x="103" y="88"/>
                      <a:pt x="90" y="78"/>
                      <a:pt x="103" y="88"/>
                    </a:cubicBezTo>
                    <a:lnTo>
                      <a:pt x="95" y="98"/>
                    </a:lnTo>
                    <a:lnTo>
                      <a:pt x="90" y="85"/>
                    </a:lnTo>
                    <a:lnTo>
                      <a:pt x="117" y="90"/>
                    </a:lnTo>
                    <a:cubicBezTo>
                      <a:pt x="120" y="91"/>
                      <a:pt x="123" y="94"/>
                      <a:pt x="123" y="98"/>
                    </a:cubicBezTo>
                    <a:cubicBezTo>
                      <a:pt x="123" y="102"/>
                      <a:pt x="120" y="106"/>
                      <a:pt x="116" y="106"/>
                    </a:cubicBezTo>
                    <a:lnTo>
                      <a:pt x="95" y="109"/>
                    </a:lnTo>
                    <a:lnTo>
                      <a:pt x="98" y="94"/>
                    </a:lnTo>
                    <a:lnTo>
                      <a:pt x="106" y="99"/>
                    </a:lnTo>
                    <a:cubicBezTo>
                      <a:pt x="108" y="100"/>
                      <a:pt x="110" y="102"/>
                      <a:pt x="110" y="105"/>
                    </a:cubicBezTo>
                    <a:cubicBezTo>
                      <a:pt x="110" y="107"/>
                      <a:pt x="109" y="110"/>
                      <a:pt x="107" y="111"/>
                    </a:cubicBezTo>
                    <a:lnTo>
                      <a:pt x="102" y="116"/>
                    </a:lnTo>
                    <a:lnTo>
                      <a:pt x="98" y="103"/>
                    </a:lnTo>
                    <a:lnTo>
                      <a:pt x="138" y="110"/>
                    </a:lnTo>
                    <a:lnTo>
                      <a:pt x="131" y="124"/>
                    </a:lnTo>
                    <a:lnTo>
                      <a:pt x="126" y="119"/>
                    </a:lnTo>
                    <a:cubicBezTo>
                      <a:pt x="123" y="116"/>
                      <a:pt x="122" y="112"/>
                      <a:pt x="124" y="109"/>
                    </a:cubicBezTo>
                    <a:cubicBezTo>
                      <a:pt x="126" y="106"/>
                      <a:pt x="130" y="104"/>
                      <a:pt x="133" y="105"/>
                    </a:cubicBezTo>
                    <a:lnTo>
                      <a:pt x="160" y="113"/>
                    </a:lnTo>
                    <a:lnTo>
                      <a:pt x="150" y="118"/>
                    </a:lnTo>
                    <a:lnTo>
                      <a:pt x="153" y="110"/>
                    </a:lnTo>
                    <a:cubicBezTo>
                      <a:pt x="154" y="108"/>
                      <a:pt x="155" y="107"/>
                      <a:pt x="157" y="106"/>
                    </a:cubicBezTo>
                    <a:cubicBezTo>
                      <a:pt x="159" y="105"/>
                      <a:pt x="161" y="105"/>
                      <a:pt x="163" y="106"/>
                    </a:cubicBezTo>
                    <a:lnTo>
                      <a:pt x="182" y="113"/>
                    </a:lnTo>
                    <a:lnTo>
                      <a:pt x="179" y="112"/>
                    </a:lnTo>
                    <a:lnTo>
                      <a:pt x="200" y="112"/>
                    </a:lnTo>
                    <a:lnTo>
                      <a:pt x="198" y="128"/>
                    </a:lnTo>
                    <a:lnTo>
                      <a:pt x="184" y="123"/>
                    </a:lnTo>
                    <a:cubicBezTo>
                      <a:pt x="181" y="122"/>
                      <a:pt x="179" y="119"/>
                      <a:pt x="179" y="115"/>
                    </a:cubicBezTo>
                    <a:cubicBezTo>
                      <a:pt x="179" y="112"/>
                      <a:pt x="181" y="109"/>
                      <a:pt x="185" y="108"/>
                    </a:cubicBezTo>
                    <a:lnTo>
                      <a:pt x="193" y="105"/>
                    </a:lnTo>
                    <a:cubicBezTo>
                      <a:pt x="194" y="105"/>
                      <a:pt x="195" y="105"/>
                      <a:pt x="196" y="105"/>
                    </a:cubicBezTo>
                    <a:lnTo>
                      <a:pt x="231" y="110"/>
                    </a:lnTo>
                    <a:lnTo>
                      <a:pt x="223" y="114"/>
                    </a:lnTo>
                    <a:lnTo>
                      <a:pt x="225" y="109"/>
                    </a:lnTo>
                    <a:lnTo>
                      <a:pt x="230" y="121"/>
                    </a:lnTo>
                    <a:lnTo>
                      <a:pt x="174" y="103"/>
                    </a:lnTo>
                    <a:cubicBezTo>
                      <a:pt x="173" y="103"/>
                      <a:pt x="173" y="103"/>
                      <a:pt x="172" y="102"/>
                    </a:cubicBezTo>
                    <a:lnTo>
                      <a:pt x="132" y="75"/>
                    </a:lnTo>
                    <a:lnTo>
                      <a:pt x="134" y="76"/>
                    </a:lnTo>
                    <a:lnTo>
                      <a:pt x="126" y="73"/>
                    </a:lnTo>
                    <a:cubicBezTo>
                      <a:pt x="122" y="72"/>
                      <a:pt x="120" y="68"/>
                      <a:pt x="121" y="64"/>
                    </a:cubicBezTo>
                    <a:lnTo>
                      <a:pt x="123" y="54"/>
                    </a:lnTo>
                    <a:lnTo>
                      <a:pt x="126" y="62"/>
                    </a:lnTo>
                    <a:lnTo>
                      <a:pt x="118" y="54"/>
                    </a:lnTo>
                    <a:lnTo>
                      <a:pt x="123" y="56"/>
                    </a:lnTo>
                    <a:lnTo>
                      <a:pt x="112" y="56"/>
                    </a:lnTo>
                    <a:cubicBezTo>
                      <a:pt x="109" y="56"/>
                      <a:pt x="105" y="54"/>
                      <a:pt x="105" y="50"/>
                    </a:cubicBezTo>
                    <a:cubicBezTo>
                      <a:pt x="104" y="46"/>
                      <a:pt x="106" y="43"/>
                      <a:pt x="109" y="41"/>
                    </a:cubicBezTo>
                    <a:lnTo>
                      <a:pt x="130" y="31"/>
                    </a:lnTo>
                    <a:lnTo>
                      <a:pt x="133" y="46"/>
                    </a:lnTo>
                    <a:lnTo>
                      <a:pt x="114" y="44"/>
                    </a:lnTo>
                    <a:cubicBezTo>
                      <a:pt x="110" y="43"/>
                      <a:pt x="107" y="40"/>
                      <a:pt x="107" y="36"/>
                    </a:cubicBezTo>
                    <a:cubicBezTo>
                      <a:pt x="107" y="32"/>
                      <a:pt x="110" y="29"/>
                      <a:pt x="113" y="28"/>
                    </a:cubicBezTo>
                    <a:lnTo>
                      <a:pt x="135" y="23"/>
                    </a:lnTo>
                    <a:lnTo>
                      <a:pt x="135" y="39"/>
                    </a:lnTo>
                    <a:lnTo>
                      <a:pt x="117" y="36"/>
                    </a:lnTo>
                    <a:cubicBezTo>
                      <a:pt x="113" y="36"/>
                      <a:pt x="110" y="33"/>
                      <a:pt x="110" y="29"/>
                    </a:cubicBezTo>
                    <a:cubicBezTo>
                      <a:pt x="110" y="25"/>
                      <a:pt x="112" y="22"/>
                      <a:pt x="115" y="21"/>
                    </a:cubicBezTo>
                    <a:lnTo>
                      <a:pt x="139" y="13"/>
                    </a:lnTo>
                    <a:lnTo>
                      <a:pt x="140" y="29"/>
                    </a:lnTo>
                    <a:lnTo>
                      <a:pt x="84" y="16"/>
                    </a:lnTo>
                    <a:lnTo>
                      <a:pt x="89" y="16"/>
                    </a:lnTo>
                    <a:lnTo>
                      <a:pt x="70" y="23"/>
                    </a:lnTo>
                    <a:cubicBezTo>
                      <a:pt x="69" y="24"/>
                      <a:pt x="67" y="24"/>
                      <a:pt x="66" y="24"/>
                    </a:cubicBezTo>
                    <a:lnTo>
                      <a:pt x="50" y="21"/>
                    </a:lnTo>
                    <a:lnTo>
                      <a:pt x="54" y="21"/>
                    </a:lnTo>
                    <a:lnTo>
                      <a:pt x="41" y="26"/>
                    </a:lnTo>
                    <a:lnTo>
                      <a:pt x="42" y="12"/>
                    </a:lnTo>
                    <a:lnTo>
                      <a:pt x="50" y="17"/>
                    </a:lnTo>
                    <a:cubicBezTo>
                      <a:pt x="52" y="18"/>
                      <a:pt x="54" y="20"/>
                      <a:pt x="54" y="23"/>
                    </a:cubicBezTo>
                    <a:cubicBezTo>
                      <a:pt x="54" y="25"/>
                      <a:pt x="53" y="28"/>
                      <a:pt x="51" y="29"/>
                    </a:cubicBezTo>
                    <a:lnTo>
                      <a:pt x="46" y="34"/>
                    </a:lnTo>
                    <a:lnTo>
                      <a:pt x="43" y="21"/>
                    </a:lnTo>
                    <a:lnTo>
                      <a:pt x="51" y="23"/>
                    </a:lnTo>
                    <a:cubicBezTo>
                      <a:pt x="54" y="24"/>
                      <a:pt x="57" y="28"/>
                      <a:pt x="56" y="31"/>
                    </a:cubicBezTo>
                    <a:cubicBezTo>
                      <a:pt x="56" y="35"/>
                      <a:pt x="54" y="38"/>
                      <a:pt x="50" y="39"/>
                    </a:cubicBezTo>
                    <a:lnTo>
                      <a:pt x="23" y="44"/>
                    </a:lnTo>
                    <a:lnTo>
                      <a:pt x="23" y="28"/>
                    </a:lnTo>
                    <a:lnTo>
                      <a:pt x="50" y="33"/>
                    </a:lnTo>
                    <a:cubicBezTo>
                      <a:pt x="54" y="34"/>
                      <a:pt x="57" y="37"/>
                      <a:pt x="56" y="42"/>
                    </a:cubicBezTo>
                    <a:cubicBezTo>
                      <a:pt x="56" y="46"/>
                      <a:pt x="53" y="49"/>
                      <a:pt x="48" y="49"/>
                    </a:cubicBezTo>
                    <a:lnTo>
                      <a:pt x="35" y="49"/>
                    </a:lnTo>
                    <a:lnTo>
                      <a:pt x="35" y="33"/>
                    </a:lnTo>
                    <a:lnTo>
                      <a:pt x="46" y="33"/>
                    </a:lnTo>
                    <a:cubicBezTo>
                      <a:pt x="49" y="33"/>
                      <a:pt x="52" y="35"/>
                      <a:pt x="53" y="38"/>
                    </a:cubicBezTo>
                    <a:cubicBezTo>
                      <a:pt x="54" y="41"/>
                      <a:pt x="54" y="44"/>
                      <a:pt x="51" y="47"/>
                    </a:cubicBezTo>
                    <a:lnTo>
                      <a:pt x="46" y="52"/>
                    </a:lnTo>
                    <a:lnTo>
                      <a:pt x="35" y="40"/>
                    </a:lnTo>
                    <a:close/>
                  </a:path>
                </a:pathLst>
              </a:custGeom>
              <a:solidFill>
                <a:srgbClr val="6E6E6E"/>
              </a:solidFill>
              <a:ln w="0" cap="flat">
                <a:solidFill>
                  <a:srgbClr val="6E6E6E"/>
                </a:solidFill>
                <a:prstDash val="solid"/>
                <a:round/>
                <a:headEnd/>
                <a:tailEnd/>
              </a:ln>
            </p:spPr>
            <p:txBody>
              <a:bodyPr/>
              <a:lstStyle/>
              <a:p>
                <a:endParaRPr lang="en-US"/>
              </a:p>
            </p:txBody>
          </p:sp>
          <p:sp>
            <p:nvSpPr>
              <p:cNvPr id="99397" name="Freeform 101"/>
              <p:cNvSpPr>
                <a:spLocks/>
              </p:cNvSpPr>
              <p:nvPr/>
            </p:nvSpPr>
            <p:spPr bwMode="auto">
              <a:xfrm>
                <a:off x="3919" y="693"/>
                <a:ext cx="9" cy="4"/>
              </a:xfrm>
              <a:custGeom>
                <a:avLst/>
                <a:gdLst>
                  <a:gd name="T0" fmla="*/ 22 w 37"/>
                  <a:gd name="T1" fmla="*/ 0 h 16"/>
                  <a:gd name="T2" fmla="*/ 26 w 37"/>
                  <a:gd name="T3" fmla="*/ 0 h 16"/>
                  <a:gd name="T4" fmla="*/ 37 w 37"/>
                  <a:gd name="T5" fmla="*/ 0 h 16"/>
                  <a:gd name="T6" fmla="*/ 37 w 37"/>
                  <a:gd name="T7" fmla="*/ 16 h 16"/>
                  <a:gd name="T8" fmla="*/ 10 w 37"/>
                  <a:gd name="T9" fmla="*/ 16 h 16"/>
                  <a:gd name="T10" fmla="*/ 10 w 37"/>
                  <a:gd name="T11" fmla="*/ 0 h 16"/>
                  <a:gd name="T12" fmla="*/ 22 w 37"/>
                  <a:gd name="T13" fmla="*/ 0 h 16"/>
                  <a:gd name="T14" fmla="*/ 22 w 37"/>
                  <a:gd name="T15" fmla="*/ 16 h 16"/>
                  <a:gd name="T16" fmla="*/ 10 w 37"/>
                  <a:gd name="T17" fmla="*/ 16 h 16"/>
                  <a:gd name="T18" fmla="*/ 10 w 37"/>
                  <a:gd name="T19" fmla="*/ 0 h 16"/>
                  <a:gd name="T20" fmla="*/ 26 w 37"/>
                  <a:gd name="T21" fmla="*/ 0 h 16"/>
                  <a:gd name="T22" fmla="*/ 26 w 37"/>
                  <a:gd name="T23" fmla="*/ 16 h 16"/>
                  <a:gd name="T24" fmla="*/ 22 w 37"/>
                  <a:gd name="T25" fmla="*/ 16 h 16"/>
                  <a:gd name="T26" fmla="*/ 22 w 37"/>
                  <a:gd name="T27" fmla="*/ 0 h 1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7"/>
                  <a:gd name="T43" fmla="*/ 0 h 16"/>
                  <a:gd name="T44" fmla="*/ 37 w 37"/>
                  <a:gd name="T45" fmla="*/ 16 h 1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7" h="16">
                    <a:moveTo>
                      <a:pt x="22" y="0"/>
                    </a:moveTo>
                    <a:lnTo>
                      <a:pt x="26" y="0"/>
                    </a:lnTo>
                    <a:lnTo>
                      <a:pt x="37" y="0"/>
                    </a:lnTo>
                    <a:lnTo>
                      <a:pt x="37" y="16"/>
                    </a:lnTo>
                    <a:lnTo>
                      <a:pt x="10" y="16"/>
                    </a:lnTo>
                    <a:cubicBezTo>
                      <a:pt x="0" y="16"/>
                      <a:pt x="0" y="0"/>
                      <a:pt x="10" y="0"/>
                    </a:cubicBezTo>
                    <a:lnTo>
                      <a:pt x="22" y="0"/>
                    </a:lnTo>
                    <a:lnTo>
                      <a:pt x="22" y="16"/>
                    </a:lnTo>
                    <a:lnTo>
                      <a:pt x="10" y="16"/>
                    </a:lnTo>
                    <a:lnTo>
                      <a:pt x="10" y="0"/>
                    </a:lnTo>
                    <a:lnTo>
                      <a:pt x="26" y="0"/>
                    </a:lnTo>
                    <a:lnTo>
                      <a:pt x="26" y="16"/>
                    </a:lnTo>
                    <a:lnTo>
                      <a:pt x="22" y="16"/>
                    </a:lnTo>
                    <a:lnTo>
                      <a:pt x="22" y="0"/>
                    </a:lnTo>
                    <a:close/>
                  </a:path>
                </a:pathLst>
              </a:custGeom>
              <a:solidFill>
                <a:srgbClr val="6E6E6E"/>
              </a:solidFill>
              <a:ln w="0" cap="flat">
                <a:solidFill>
                  <a:srgbClr val="6E6E6E"/>
                </a:solidFill>
                <a:prstDash val="solid"/>
                <a:round/>
                <a:headEnd/>
                <a:tailEnd/>
              </a:ln>
            </p:spPr>
            <p:txBody>
              <a:bodyPr/>
              <a:lstStyle/>
              <a:p>
                <a:endParaRPr lang="en-US"/>
              </a:p>
            </p:txBody>
          </p:sp>
          <p:sp>
            <p:nvSpPr>
              <p:cNvPr id="99398" name="Freeform 102"/>
              <p:cNvSpPr>
                <a:spLocks/>
              </p:cNvSpPr>
              <p:nvPr/>
            </p:nvSpPr>
            <p:spPr bwMode="auto">
              <a:xfrm>
                <a:off x="4331" y="695"/>
                <a:ext cx="16" cy="4"/>
              </a:xfrm>
              <a:custGeom>
                <a:avLst/>
                <a:gdLst>
                  <a:gd name="T0" fmla="*/ 0 w 16"/>
                  <a:gd name="T1" fmla="*/ 4 h 4"/>
                  <a:gd name="T2" fmla="*/ 7 w 16"/>
                  <a:gd name="T3" fmla="*/ 0 h 4"/>
                  <a:gd name="T4" fmla="*/ 16 w 16"/>
                  <a:gd name="T5" fmla="*/ 2 h 4"/>
                  <a:gd name="T6" fmla="*/ 0 w 16"/>
                  <a:gd name="T7" fmla="*/ 4 h 4"/>
                  <a:gd name="T8" fmla="*/ 0 60000 65536"/>
                  <a:gd name="T9" fmla="*/ 0 60000 65536"/>
                  <a:gd name="T10" fmla="*/ 0 60000 65536"/>
                  <a:gd name="T11" fmla="*/ 0 60000 65536"/>
                  <a:gd name="T12" fmla="*/ 0 w 16"/>
                  <a:gd name="T13" fmla="*/ 0 h 4"/>
                  <a:gd name="T14" fmla="*/ 16 w 16"/>
                  <a:gd name="T15" fmla="*/ 4 h 4"/>
                </a:gdLst>
                <a:ahLst/>
                <a:cxnLst>
                  <a:cxn ang="T8">
                    <a:pos x="T0" y="T1"/>
                  </a:cxn>
                  <a:cxn ang="T9">
                    <a:pos x="T2" y="T3"/>
                  </a:cxn>
                  <a:cxn ang="T10">
                    <a:pos x="T4" y="T5"/>
                  </a:cxn>
                  <a:cxn ang="T11">
                    <a:pos x="T6" y="T7"/>
                  </a:cxn>
                </a:cxnLst>
                <a:rect l="T12" t="T13" r="T14" b="T15"/>
                <a:pathLst>
                  <a:path w="16" h="4">
                    <a:moveTo>
                      <a:pt x="0" y="4"/>
                    </a:moveTo>
                    <a:lnTo>
                      <a:pt x="7" y="0"/>
                    </a:lnTo>
                    <a:lnTo>
                      <a:pt x="16" y="2"/>
                    </a:lnTo>
                    <a:lnTo>
                      <a:pt x="0" y="4"/>
                    </a:lnTo>
                    <a:close/>
                  </a:path>
                </a:pathLst>
              </a:custGeom>
              <a:solidFill>
                <a:srgbClr val="7030A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99399" name="Freeform 103"/>
              <p:cNvSpPr>
                <a:spLocks/>
              </p:cNvSpPr>
              <p:nvPr/>
            </p:nvSpPr>
            <p:spPr bwMode="auto">
              <a:xfrm>
                <a:off x="4330" y="693"/>
                <a:ext cx="19" cy="7"/>
              </a:xfrm>
              <a:custGeom>
                <a:avLst/>
                <a:gdLst>
                  <a:gd name="T0" fmla="*/ 0 w 77"/>
                  <a:gd name="T1" fmla="*/ 18 h 32"/>
                  <a:gd name="T2" fmla="*/ 28 w 77"/>
                  <a:gd name="T3" fmla="*/ 2 h 32"/>
                  <a:gd name="T4" fmla="*/ 34 w 77"/>
                  <a:gd name="T5" fmla="*/ 1 h 32"/>
                  <a:gd name="T6" fmla="*/ 70 w 77"/>
                  <a:gd name="T7" fmla="*/ 9 h 32"/>
                  <a:gd name="T8" fmla="*/ 76 w 77"/>
                  <a:gd name="T9" fmla="*/ 17 h 32"/>
                  <a:gd name="T10" fmla="*/ 69 w 77"/>
                  <a:gd name="T11" fmla="*/ 24 h 32"/>
                  <a:gd name="T12" fmla="*/ 5 w 77"/>
                  <a:gd name="T13" fmla="*/ 32 h 32"/>
                  <a:gd name="T14" fmla="*/ 3 w 77"/>
                  <a:gd name="T15" fmla="*/ 17 h 32"/>
                  <a:gd name="T16" fmla="*/ 67 w 77"/>
                  <a:gd name="T17" fmla="*/ 9 h 32"/>
                  <a:gd name="T18" fmla="*/ 67 w 77"/>
                  <a:gd name="T19" fmla="*/ 24 h 32"/>
                  <a:gd name="T20" fmla="*/ 31 w 77"/>
                  <a:gd name="T21" fmla="*/ 16 h 32"/>
                  <a:gd name="T22" fmla="*/ 36 w 77"/>
                  <a:gd name="T23" fmla="*/ 15 h 32"/>
                  <a:gd name="T24" fmla="*/ 8 w 77"/>
                  <a:gd name="T25" fmla="*/ 31 h 32"/>
                  <a:gd name="T26" fmla="*/ 0 w 77"/>
                  <a:gd name="T27" fmla="*/ 18 h 3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7"/>
                  <a:gd name="T43" fmla="*/ 0 h 32"/>
                  <a:gd name="T44" fmla="*/ 77 w 77"/>
                  <a:gd name="T45" fmla="*/ 32 h 3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7" h="32">
                    <a:moveTo>
                      <a:pt x="0" y="18"/>
                    </a:moveTo>
                    <a:lnTo>
                      <a:pt x="28" y="2"/>
                    </a:lnTo>
                    <a:cubicBezTo>
                      <a:pt x="30" y="1"/>
                      <a:pt x="32" y="0"/>
                      <a:pt x="34" y="1"/>
                    </a:cubicBezTo>
                    <a:lnTo>
                      <a:pt x="70" y="9"/>
                    </a:lnTo>
                    <a:cubicBezTo>
                      <a:pt x="74" y="9"/>
                      <a:pt x="77" y="13"/>
                      <a:pt x="76" y="17"/>
                    </a:cubicBezTo>
                    <a:cubicBezTo>
                      <a:pt x="76" y="21"/>
                      <a:pt x="73" y="24"/>
                      <a:pt x="69" y="24"/>
                    </a:cubicBezTo>
                    <a:lnTo>
                      <a:pt x="5" y="32"/>
                    </a:lnTo>
                    <a:lnTo>
                      <a:pt x="3" y="17"/>
                    </a:lnTo>
                    <a:lnTo>
                      <a:pt x="67" y="9"/>
                    </a:lnTo>
                    <a:lnTo>
                      <a:pt x="67" y="24"/>
                    </a:lnTo>
                    <a:lnTo>
                      <a:pt x="31" y="16"/>
                    </a:lnTo>
                    <a:lnTo>
                      <a:pt x="36" y="15"/>
                    </a:lnTo>
                    <a:lnTo>
                      <a:pt x="8" y="31"/>
                    </a:lnTo>
                    <a:lnTo>
                      <a:pt x="0" y="18"/>
                    </a:lnTo>
                    <a:close/>
                  </a:path>
                </a:pathLst>
              </a:custGeom>
              <a:solidFill>
                <a:srgbClr val="6E6E6E"/>
              </a:solidFill>
              <a:ln w="0" cap="flat">
                <a:solidFill>
                  <a:srgbClr val="6E6E6E"/>
                </a:solidFill>
                <a:prstDash val="solid"/>
                <a:round/>
                <a:headEnd/>
                <a:tailEnd/>
              </a:ln>
            </p:spPr>
            <p:txBody>
              <a:bodyPr/>
              <a:lstStyle/>
              <a:p>
                <a:endParaRPr lang="en-US"/>
              </a:p>
            </p:txBody>
          </p:sp>
          <p:sp>
            <p:nvSpPr>
              <p:cNvPr id="99400" name="Freeform 104"/>
              <p:cNvSpPr>
                <a:spLocks/>
              </p:cNvSpPr>
              <p:nvPr/>
            </p:nvSpPr>
            <p:spPr bwMode="auto">
              <a:xfrm>
                <a:off x="4327" y="699"/>
                <a:ext cx="28" cy="3"/>
              </a:xfrm>
              <a:custGeom>
                <a:avLst/>
                <a:gdLst>
                  <a:gd name="T0" fmla="*/ 0 w 28"/>
                  <a:gd name="T1" fmla="*/ 1 h 3"/>
                  <a:gd name="T2" fmla="*/ 7 w 28"/>
                  <a:gd name="T3" fmla="*/ 0 h 3"/>
                  <a:gd name="T4" fmla="*/ 21 w 28"/>
                  <a:gd name="T5" fmla="*/ 0 h 3"/>
                  <a:gd name="T6" fmla="*/ 26 w 28"/>
                  <a:gd name="T7" fmla="*/ 1 h 3"/>
                  <a:gd name="T8" fmla="*/ 26 w 28"/>
                  <a:gd name="T9" fmla="*/ 2 h 3"/>
                  <a:gd name="T10" fmla="*/ 28 w 28"/>
                  <a:gd name="T11" fmla="*/ 2 h 3"/>
                  <a:gd name="T12" fmla="*/ 23 w 28"/>
                  <a:gd name="T13" fmla="*/ 3 h 3"/>
                  <a:gd name="T14" fmla="*/ 8 w 28"/>
                  <a:gd name="T15" fmla="*/ 1 h 3"/>
                  <a:gd name="T16" fmla="*/ 0 w 28"/>
                  <a:gd name="T17" fmla="*/ 1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
                  <a:gd name="T28" fmla="*/ 0 h 3"/>
                  <a:gd name="T29" fmla="*/ 28 w 28"/>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 h="3">
                    <a:moveTo>
                      <a:pt x="0" y="1"/>
                    </a:moveTo>
                    <a:lnTo>
                      <a:pt x="7" y="0"/>
                    </a:lnTo>
                    <a:lnTo>
                      <a:pt x="21" y="0"/>
                    </a:lnTo>
                    <a:lnTo>
                      <a:pt x="26" y="1"/>
                    </a:lnTo>
                    <a:lnTo>
                      <a:pt x="26" y="2"/>
                    </a:lnTo>
                    <a:lnTo>
                      <a:pt x="28" y="2"/>
                    </a:lnTo>
                    <a:lnTo>
                      <a:pt x="23" y="3"/>
                    </a:lnTo>
                    <a:lnTo>
                      <a:pt x="8" y="1"/>
                    </a:lnTo>
                    <a:lnTo>
                      <a:pt x="0" y="1"/>
                    </a:lnTo>
                    <a:close/>
                  </a:path>
                </a:pathLst>
              </a:custGeom>
              <a:solidFill>
                <a:srgbClr val="7030A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99401" name="Freeform 105"/>
              <p:cNvSpPr>
                <a:spLocks/>
              </p:cNvSpPr>
              <p:nvPr/>
            </p:nvSpPr>
            <p:spPr bwMode="auto">
              <a:xfrm>
                <a:off x="4327" y="697"/>
                <a:ext cx="30" cy="8"/>
              </a:xfrm>
              <a:custGeom>
                <a:avLst/>
                <a:gdLst>
                  <a:gd name="T0" fmla="*/ 0 w 122"/>
                  <a:gd name="T1" fmla="*/ 7 h 33"/>
                  <a:gd name="T2" fmla="*/ 29 w 122"/>
                  <a:gd name="T3" fmla="*/ 1 h 33"/>
                  <a:gd name="T4" fmla="*/ 31 w 122"/>
                  <a:gd name="T5" fmla="*/ 0 h 33"/>
                  <a:gd name="T6" fmla="*/ 88 w 122"/>
                  <a:gd name="T7" fmla="*/ 4 h 33"/>
                  <a:gd name="T8" fmla="*/ 89 w 122"/>
                  <a:gd name="T9" fmla="*/ 5 h 33"/>
                  <a:gd name="T10" fmla="*/ 107 w 122"/>
                  <a:gd name="T11" fmla="*/ 9 h 33"/>
                  <a:gd name="T12" fmla="*/ 113 w 122"/>
                  <a:gd name="T13" fmla="*/ 16 h 33"/>
                  <a:gd name="T14" fmla="*/ 113 w 122"/>
                  <a:gd name="T15" fmla="*/ 20 h 33"/>
                  <a:gd name="T16" fmla="*/ 105 w 122"/>
                  <a:gd name="T17" fmla="*/ 12 h 33"/>
                  <a:gd name="T18" fmla="*/ 113 w 122"/>
                  <a:gd name="T19" fmla="*/ 12 h 33"/>
                  <a:gd name="T20" fmla="*/ 121 w 122"/>
                  <a:gd name="T21" fmla="*/ 20 h 33"/>
                  <a:gd name="T22" fmla="*/ 115 w 122"/>
                  <a:gd name="T23" fmla="*/ 28 h 33"/>
                  <a:gd name="T24" fmla="*/ 95 w 122"/>
                  <a:gd name="T25" fmla="*/ 32 h 33"/>
                  <a:gd name="T26" fmla="*/ 92 w 122"/>
                  <a:gd name="T27" fmla="*/ 32 h 33"/>
                  <a:gd name="T28" fmla="*/ 32 w 122"/>
                  <a:gd name="T29" fmla="*/ 22 h 33"/>
                  <a:gd name="T30" fmla="*/ 33 w 122"/>
                  <a:gd name="T31" fmla="*/ 22 h 33"/>
                  <a:gd name="T32" fmla="*/ 1 w 122"/>
                  <a:gd name="T33" fmla="*/ 22 h 33"/>
                  <a:gd name="T34" fmla="*/ 1 w 122"/>
                  <a:gd name="T35" fmla="*/ 6 h 33"/>
                  <a:gd name="T36" fmla="*/ 33 w 122"/>
                  <a:gd name="T37" fmla="*/ 6 h 33"/>
                  <a:gd name="T38" fmla="*/ 34 w 122"/>
                  <a:gd name="T39" fmla="*/ 7 h 33"/>
                  <a:gd name="T40" fmla="*/ 95 w 122"/>
                  <a:gd name="T41" fmla="*/ 17 h 33"/>
                  <a:gd name="T42" fmla="*/ 92 w 122"/>
                  <a:gd name="T43" fmla="*/ 17 h 33"/>
                  <a:gd name="T44" fmla="*/ 112 w 122"/>
                  <a:gd name="T45" fmla="*/ 13 h 33"/>
                  <a:gd name="T46" fmla="*/ 113 w 122"/>
                  <a:gd name="T47" fmla="*/ 28 h 33"/>
                  <a:gd name="T48" fmla="*/ 105 w 122"/>
                  <a:gd name="T49" fmla="*/ 28 h 33"/>
                  <a:gd name="T50" fmla="*/ 97 w 122"/>
                  <a:gd name="T51" fmla="*/ 20 h 33"/>
                  <a:gd name="T52" fmla="*/ 97 w 122"/>
                  <a:gd name="T53" fmla="*/ 16 h 33"/>
                  <a:gd name="T54" fmla="*/ 103 w 122"/>
                  <a:gd name="T55" fmla="*/ 24 h 33"/>
                  <a:gd name="T56" fmla="*/ 86 w 122"/>
                  <a:gd name="T57" fmla="*/ 20 h 33"/>
                  <a:gd name="T58" fmla="*/ 87 w 122"/>
                  <a:gd name="T59" fmla="*/ 20 h 33"/>
                  <a:gd name="T60" fmla="*/ 30 w 122"/>
                  <a:gd name="T61" fmla="*/ 16 h 33"/>
                  <a:gd name="T62" fmla="*/ 32 w 122"/>
                  <a:gd name="T63" fmla="*/ 16 h 33"/>
                  <a:gd name="T64" fmla="*/ 3 w 122"/>
                  <a:gd name="T65" fmla="*/ 22 h 33"/>
                  <a:gd name="T66" fmla="*/ 0 w 122"/>
                  <a:gd name="T67" fmla="*/ 7 h 3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22"/>
                  <a:gd name="T103" fmla="*/ 0 h 33"/>
                  <a:gd name="T104" fmla="*/ 122 w 122"/>
                  <a:gd name="T105" fmla="*/ 33 h 3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22" h="33">
                    <a:moveTo>
                      <a:pt x="0" y="7"/>
                    </a:moveTo>
                    <a:lnTo>
                      <a:pt x="29" y="1"/>
                    </a:lnTo>
                    <a:cubicBezTo>
                      <a:pt x="29" y="0"/>
                      <a:pt x="30" y="0"/>
                      <a:pt x="31" y="0"/>
                    </a:cubicBezTo>
                    <a:lnTo>
                      <a:pt x="88" y="4"/>
                    </a:lnTo>
                    <a:cubicBezTo>
                      <a:pt x="89" y="5"/>
                      <a:pt x="89" y="5"/>
                      <a:pt x="89" y="5"/>
                    </a:cubicBezTo>
                    <a:lnTo>
                      <a:pt x="107" y="9"/>
                    </a:lnTo>
                    <a:cubicBezTo>
                      <a:pt x="110" y="10"/>
                      <a:pt x="113" y="13"/>
                      <a:pt x="113" y="16"/>
                    </a:cubicBezTo>
                    <a:lnTo>
                      <a:pt x="113" y="20"/>
                    </a:lnTo>
                    <a:lnTo>
                      <a:pt x="105" y="12"/>
                    </a:lnTo>
                    <a:lnTo>
                      <a:pt x="113" y="12"/>
                    </a:lnTo>
                    <a:cubicBezTo>
                      <a:pt x="118" y="12"/>
                      <a:pt x="121" y="16"/>
                      <a:pt x="121" y="20"/>
                    </a:cubicBezTo>
                    <a:cubicBezTo>
                      <a:pt x="122" y="24"/>
                      <a:pt x="119" y="28"/>
                      <a:pt x="115" y="28"/>
                    </a:cubicBezTo>
                    <a:lnTo>
                      <a:pt x="95" y="32"/>
                    </a:lnTo>
                    <a:cubicBezTo>
                      <a:pt x="94" y="33"/>
                      <a:pt x="93" y="33"/>
                      <a:pt x="92" y="32"/>
                    </a:cubicBezTo>
                    <a:lnTo>
                      <a:pt x="32" y="22"/>
                    </a:lnTo>
                    <a:lnTo>
                      <a:pt x="33" y="22"/>
                    </a:lnTo>
                    <a:lnTo>
                      <a:pt x="1" y="22"/>
                    </a:lnTo>
                    <a:lnTo>
                      <a:pt x="1" y="6"/>
                    </a:lnTo>
                    <a:lnTo>
                      <a:pt x="33" y="6"/>
                    </a:lnTo>
                    <a:cubicBezTo>
                      <a:pt x="33" y="6"/>
                      <a:pt x="34" y="6"/>
                      <a:pt x="34" y="7"/>
                    </a:cubicBezTo>
                    <a:lnTo>
                      <a:pt x="95" y="17"/>
                    </a:lnTo>
                    <a:lnTo>
                      <a:pt x="92" y="17"/>
                    </a:lnTo>
                    <a:lnTo>
                      <a:pt x="112" y="13"/>
                    </a:lnTo>
                    <a:lnTo>
                      <a:pt x="113" y="28"/>
                    </a:lnTo>
                    <a:lnTo>
                      <a:pt x="105" y="28"/>
                    </a:lnTo>
                    <a:cubicBezTo>
                      <a:pt x="100" y="28"/>
                      <a:pt x="97" y="25"/>
                      <a:pt x="97" y="20"/>
                    </a:cubicBezTo>
                    <a:lnTo>
                      <a:pt x="97" y="16"/>
                    </a:lnTo>
                    <a:lnTo>
                      <a:pt x="103" y="24"/>
                    </a:lnTo>
                    <a:lnTo>
                      <a:pt x="86" y="20"/>
                    </a:lnTo>
                    <a:lnTo>
                      <a:pt x="87" y="20"/>
                    </a:lnTo>
                    <a:lnTo>
                      <a:pt x="30" y="16"/>
                    </a:lnTo>
                    <a:lnTo>
                      <a:pt x="32" y="16"/>
                    </a:lnTo>
                    <a:lnTo>
                      <a:pt x="3" y="22"/>
                    </a:lnTo>
                    <a:lnTo>
                      <a:pt x="0" y="7"/>
                    </a:lnTo>
                    <a:close/>
                  </a:path>
                </a:pathLst>
              </a:custGeom>
              <a:solidFill>
                <a:srgbClr val="6E6E6E"/>
              </a:solidFill>
              <a:ln w="0" cap="flat">
                <a:solidFill>
                  <a:srgbClr val="6E6E6E"/>
                </a:solidFill>
                <a:prstDash val="solid"/>
                <a:round/>
                <a:headEnd/>
                <a:tailEnd/>
              </a:ln>
            </p:spPr>
            <p:txBody>
              <a:bodyPr/>
              <a:lstStyle/>
              <a:p>
                <a:endParaRPr lang="en-US"/>
              </a:p>
            </p:txBody>
          </p:sp>
          <p:sp>
            <p:nvSpPr>
              <p:cNvPr id="99402" name="Freeform 106"/>
              <p:cNvSpPr>
                <a:spLocks/>
              </p:cNvSpPr>
              <p:nvPr/>
            </p:nvSpPr>
            <p:spPr bwMode="auto">
              <a:xfrm>
                <a:off x="3945" y="699"/>
                <a:ext cx="12" cy="3"/>
              </a:xfrm>
              <a:custGeom>
                <a:avLst/>
                <a:gdLst>
                  <a:gd name="T0" fmla="*/ 0 w 12"/>
                  <a:gd name="T1" fmla="*/ 3 h 3"/>
                  <a:gd name="T2" fmla="*/ 4 w 12"/>
                  <a:gd name="T3" fmla="*/ 0 h 3"/>
                  <a:gd name="T4" fmla="*/ 12 w 12"/>
                  <a:gd name="T5" fmla="*/ 1 h 3"/>
                  <a:gd name="T6" fmla="*/ 8 w 12"/>
                  <a:gd name="T7" fmla="*/ 3 h 3"/>
                  <a:gd name="T8" fmla="*/ 0 w 12"/>
                  <a:gd name="T9" fmla="*/ 3 h 3"/>
                  <a:gd name="T10" fmla="*/ 0 60000 65536"/>
                  <a:gd name="T11" fmla="*/ 0 60000 65536"/>
                  <a:gd name="T12" fmla="*/ 0 60000 65536"/>
                  <a:gd name="T13" fmla="*/ 0 60000 65536"/>
                  <a:gd name="T14" fmla="*/ 0 60000 65536"/>
                  <a:gd name="T15" fmla="*/ 0 w 12"/>
                  <a:gd name="T16" fmla="*/ 0 h 3"/>
                  <a:gd name="T17" fmla="*/ 12 w 12"/>
                  <a:gd name="T18" fmla="*/ 3 h 3"/>
                </a:gdLst>
                <a:ahLst/>
                <a:cxnLst>
                  <a:cxn ang="T10">
                    <a:pos x="T0" y="T1"/>
                  </a:cxn>
                  <a:cxn ang="T11">
                    <a:pos x="T2" y="T3"/>
                  </a:cxn>
                  <a:cxn ang="T12">
                    <a:pos x="T4" y="T5"/>
                  </a:cxn>
                  <a:cxn ang="T13">
                    <a:pos x="T6" y="T7"/>
                  </a:cxn>
                  <a:cxn ang="T14">
                    <a:pos x="T8" y="T9"/>
                  </a:cxn>
                </a:cxnLst>
                <a:rect l="T15" t="T16" r="T17" b="T18"/>
                <a:pathLst>
                  <a:path w="12" h="3">
                    <a:moveTo>
                      <a:pt x="0" y="3"/>
                    </a:moveTo>
                    <a:lnTo>
                      <a:pt x="4" y="0"/>
                    </a:lnTo>
                    <a:lnTo>
                      <a:pt x="12" y="1"/>
                    </a:lnTo>
                    <a:lnTo>
                      <a:pt x="8" y="3"/>
                    </a:lnTo>
                    <a:lnTo>
                      <a:pt x="0" y="3"/>
                    </a:lnTo>
                    <a:close/>
                  </a:path>
                </a:pathLst>
              </a:custGeom>
              <a:solidFill>
                <a:srgbClr val="7030A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99403" name="Freeform 107"/>
              <p:cNvSpPr>
                <a:spLocks/>
              </p:cNvSpPr>
              <p:nvPr/>
            </p:nvSpPr>
            <p:spPr bwMode="auto">
              <a:xfrm>
                <a:off x="3944" y="697"/>
                <a:ext cx="15" cy="8"/>
              </a:xfrm>
              <a:custGeom>
                <a:avLst/>
                <a:gdLst>
                  <a:gd name="T0" fmla="*/ 0 w 61"/>
                  <a:gd name="T1" fmla="*/ 15 h 33"/>
                  <a:gd name="T2" fmla="*/ 17 w 61"/>
                  <a:gd name="T3" fmla="*/ 2 h 33"/>
                  <a:gd name="T4" fmla="*/ 23 w 61"/>
                  <a:gd name="T5" fmla="*/ 1 h 33"/>
                  <a:gd name="T6" fmla="*/ 54 w 61"/>
                  <a:gd name="T7" fmla="*/ 7 h 33"/>
                  <a:gd name="T8" fmla="*/ 60 w 61"/>
                  <a:gd name="T9" fmla="*/ 13 h 33"/>
                  <a:gd name="T10" fmla="*/ 57 w 61"/>
                  <a:gd name="T11" fmla="*/ 21 h 33"/>
                  <a:gd name="T12" fmla="*/ 43 w 61"/>
                  <a:gd name="T13" fmla="*/ 31 h 33"/>
                  <a:gd name="T14" fmla="*/ 38 w 61"/>
                  <a:gd name="T15" fmla="*/ 32 h 33"/>
                  <a:gd name="T16" fmla="*/ 4 w 61"/>
                  <a:gd name="T17" fmla="*/ 29 h 33"/>
                  <a:gd name="T18" fmla="*/ 5 w 61"/>
                  <a:gd name="T19" fmla="*/ 13 h 33"/>
                  <a:gd name="T20" fmla="*/ 39 w 61"/>
                  <a:gd name="T21" fmla="*/ 16 h 33"/>
                  <a:gd name="T22" fmla="*/ 34 w 61"/>
                  <a:gd name="T23" fmla="*/ 18 h 33"/>
                  <a:gd name="T24" fmla="*/ 48 w 61"/>
                  <a:gd name="T25" fmla="*/ 8 h 33"/>
                  <a:gd name="T26" fmla="*/ 51 w 61"/>
                  <a:gd name="T27" fmla="*/ 23 h 33"/>
                  <a:gd name="T28" fmla="*/ 20 w 61"/>
                  <a:gd name="T29" fmla="*/ 16 h 33"/>
                  <a:gd name="T30" fmla="*/ 26 w 61"/>
                  <a:gd name="T31" fmla="*/ 15 h 33"/>
                  <a:gd name="T32" fmla="*/ 9 w 61"/>
                  <a:gd name="T33" fmla="*/ 28 h 33"/>
                  <a:gd name="T34" fmla="*/ 0 w 61"/>
                  <a:gd name="T35" fmla="*/ 15 h 3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1"/>
                  <a:gd name="T55" fmla="*/ 0 h 33"/>
                  <a:gd name="T56" fmla="*/ 61 w 61"/>
                  <a:gd name="T57" fmla="*/ 33 h 3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1" h="33">
                    <a:moveTo>
                      <a:pt x="0" y="15"/>
                    </a:moveTo>
                    <a:lnTo>
                      <a:pt x="17" y="2"/>
                    </a:lnTo>
                    <a:cubicBezTo>
                      <a:pt x="18" y="1"/>
                      <a:pt x="21" y="0"/>
                      <a:pt x="23" y="1"/>
                    </a:cubicBezTo>
                    <a:lnTo>
                      <a:pt x="54" y="7"/>
                    </a:lnTo>
                    <a:cubicBezTo>
                      <a:pt x="57" y="8"/>
                      <a:pt x="60" y="10"/>
                      <a:pt x="60" y="13"/>
                    </a:cubicBezTo>
                    <a:cubicBezTo>
                      <a:pt x="61" y="16"/>
                      <a:pt x="60" y="20"/>
                      <a:pt x="57" y="21"/>
                    </a:cubicBezTo>
                    <a:lnTo>
                      <a:pt x="43" y="31"/>
                    </a:lnTo>
                    <a:cubicBezTo>
                      <a:pt x="41" y="32"/>
                      <a:pt x="39" y="33"/>
                      <a:pt x="38" y="32"/>
                    </a:cubicBezTo>
                    <a:lnTo>
                      <a:pt x="4" y="29"/>
                    </a:lnTo>
                    <a:lnTo>
                      <a:pt x="5" y="13"/>
                    </a:lnTo>
                    <a:lnTo>
                      <a:pt x="39" y="16"/>
                    </a:lnTo>
                    <a:lnTo>
                      <a:pt x="34" y="18"/>
                    </a:lnTo>
                    <a:lnTo>
                      <a:pt x="48" y="8"/>
                    </a:lnTo>
                    <a:lnTo>
                      <a:pt x="51" y="23"/>
                    </a:lnTo>
                    <a:lnTo>
                      <a:pt x="20" y="16"/>
                    </a:lnTo>
                    <a:lnTo>
                      <a:pt x="26" y="15"/>
                    </a:lnTo>
                    <a:lnTo>
                      <a:pt x="9" y="28"/>
                    </a:lnTo>
                    <a:lnTo>
                      <a:pt x="0" y="15"/>
                    </a:lnTo>
                    <a:close/>
                  </a:path>
                </a:pathLst>
              </a:custGeom>
              <a:solidFill>
                <a:srgbClr val="6E6E6E"/>
              </a:solidFill>
              <a:ln w="0" cap="flat">
                <a:solidFill>
                  <a:srgbClr val="6E6E6E"/>
                </a:solidFill>
                <a:prstDash val="solid"/>
                <a:round/>
                <a:headEnd/>
                <a:tailEnd/>
              </a:ln>
            </p:spPr>
            <p:txBody>
              <a:bodyPr/>
              <a:lstStyle/>
              <a:p>
                <a:endParaRPr lang="en-US"/>
              </a:p>
            </p:txBody>
          </p:sp>
          <p:sp>
            <p:nvSpPr>
              <p:cNvPr id="99404" name="Freeform 108"/>
              <p:cNvSpPr>
                <a:spLocks/>
              </p:cNvSpPr>
              <p:nvPr/>
            </p:nvSpPr>
            <p:spPr bwMode="auto">
              <a:xfrm>
                <a:off x="3759" y="710"/>
                <a:ext cx="12" cy="4"/>
              </a:xfrm>
              <a:custGeom>
                <a:avLst/>
                <a:gdLst>
                  <a:gd name="T0" fmla="*/ 11 w 12"/>
                  <a:gd name="T1" fmla="*/ 4 h 4"/>
                  <a:gd name="T2" fmla="*/ 0 w 12"/>
                  <a:gd name="T3" fmla="*/ 1 h 4"/>
                  <a:gd name="T4" fmla="*/ 5 w 12"/>
                  <a:gd name="T5" fmla="*/ 0 h 4"/>
                  <a:gd name="T6" fmla="*/ 11 w 12"/>
                  <a:gd name="T7" fmla="*/ 2 h 4"/>
                  <a:gd name="T8" fmla="*/ 11 w 12"/>
                  <a:gd name="T9" fmla="*/ 3 h 4"/>
                  <a:gd name="T10" fmla="*/ 12 w 12"/>
                  <a:gd name="T11" fmla="*/ 4 h 4"/>
                  <a:gd name="T12" fmla="*/ 11 w 12"/>
                  <a:gd name="T13" fmla="*/ 4 h 4"/>
                  <a:gd name="T14" fmla="*/ 0 60000 65536"/>
                  <a:gd name="T15" fmla="*/ 0 60000 65536"/>
                  <a:gd name="T16" fmla="*/ 0 60000 65536"/>
                  <a:gd name="T17" fmla="*/ 0 60000 65536"/>
                  <a:gd name="T18" fmla="*/ 0 60000 65536"/>
                  <a:gd name="T19" fmla="*/ 0 60000 65536"/>
                  <a:gd name="T20" fmla="*/ 0 60000 65536"/>
                  <a:gd name="T21" fmla="*/ 0 w 12"/>
                  <a:gd name="T22" fmla="*/ 0 h 4"/>
                  <a:gd name="T23" fmla="*/ 12 w 12"/>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 h="4">
                    <a:moveTo>
                      <a:pt x="11" y="4"/>
                    </a:moveTo>
                    <a:lnTo>
                      <a:pt x="0" y="1"/>
                    </a:lnTo>
                    <a:lnTo>
                      <a:pt x="5" y="0"/>
                    </a:lnTo>
                    <a:lnTo>
                      <a:pt x="11" y="2"/>
                    </a:lnTo>
                    <a:lnTo>
                      <a:pt x="11" y="3"/>
                    </a:lnTo>
                    <a:lnTo>
                      <a:pt x="12" y="4"/>
                    </a:lnTo>
                    <a:lnTo>
                      <a:pt x="11" y="4"/>
                    </a:lnTo>
                    <a:close/>
                  </a:path>
                </a:pathLst>
              </a:custGeom>
              <a:solidFill>
                <a:srgbClr val="7030A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99405" name="Freeform 109"/>
              <p:cNvSpPr>
                <a:spLocks/>
              </p:cNvSpPr>
              <p:nvPr/>
            </p:nvSpPr>
            <p:spPr bwMode="auto">
              <a:xfrm>
                <a:off x="3757" y="708"/>
                <a:ext cx="16" cy="8"/>
              </a:xfrm>
              <a:custGeom>
                <a:avLst/>
                <a:gdLst>
                  <a:gd name="T0" fmla="*/ 47 w 65"/>
                  <a:gd name="T1" fmla="*/ 32 h 32"/>
                  <a:gd name="T2" fmla="*/ 6 w 65"/>
                  <a:gd name="T3" fmla="*/ 20 h 32"/>
                  <a:gd name="T4" fmla="*/ 0 w 65"/>
                  <a:gd name="T5" fmla="*/ 12 h 32"/>
                  <a:gd name="T6" fmla="*/ 7 w 65"/>
                  <a:gd name="T7" fmla="*/ 5 h 32"/>
                  <a:gd name="T8" fmla="*/ 24 w 65"/>
                  <a:gd name="T9" fmla="*/ 1 h 32"/>
                  <a:gd name="T10" fmla="*/ 28 w 65"/>
                  <a:gd name="T11" fmla="*/ 1 h 32"/>
                  <a:gd name="T12" fmla="*/ 52 w 65"/>
                  <a:gd name="T13" fmla="*/ 7 h 32"/>
                  <a:gd name="T14" fmla="*/ 58 w 65"/>
                  <a:gd name="T15" fmla="*/ 14 h 32"/>
                  <a:gd name="T16" fmla="*/ 58 w 65"/>
                  <a:gd name="T17" fmla="*/ 20 h 32"/>
                  <a:gd name="T18" fmla="*/ 54 w 65"/>
                  <a:gd name="T19" fmla="*/ 14 h 32"/>
                  <a:gd name="T20" fmla="*/ 60 w 65"/>
                  <a:gd name="T21" fmla="*/ 18 h 32"/>
                  <a:gd name="T22" fmla="*/ 64 w 65"/>
                  <a:gd name="T23" fmla="*/ 27 h 32"/>
                  <a:gd name="T24" fmla="*/ 56 w 65"/>
                  <a:gd name="T25" fmla="*/ 32 h 32"/>
                  <a:gd name="T26" fmla="*/ 50 w 65"/>
                  <a:gd name="T27" fmla="*/ 32 h 32"/>
                  <a:gd name="T28" fmla="*/ 50 w 65"/>
                  <a:gd name="T29" fmla="*/ 16 h 32"/>
                  <a:gd name="T30" fmla="*/ 56 w 65"/>
                  <a:gd name="T31" fmla="*/ 16 h 32"/>
                  <a:gd name="T32" fmla="*/ 52 w 65"/>
                  <a:gd name="T33" fmla="*/ 31 h 32"/>
                  <a:gd name="T34" fmla="*/ 46 w 65"/>
                  <a:gd name="T35" fmla="*/ 27 h 32"/>
                  <a:gd name="T36" fmla="*/ 42 w 65"/>
                  <a:gd name="T37" fmla="*/ 20 h 32"/>
                  <a:gd name="T38" fmla="*/ 42 w 65"/>
                  <a:gd name="T39" fmla="*/ 14 h 32"/>
                  <a:gd name="T40" fmla="*/ 48 w 65"/>
                  <a:gd name="T41" fmla="*/ 22 h 32"/>
                  <a:gd name="T42" fmla="*/ 24 w 65"/>
                  <a:gd name="T43" fmla="*/ 16 h 32"/>
                  <a:gd name="T44" fmla="*/ 27 w 65"/>
                  <a:gd name="T45" fmla="*/ 16 h 32"/>
                  <a:gd name="T46" fmla="*/ 10 w 65"/>
                  <a:gd name="T47" fmla="*/ 20 h 32"/>
                  <a:gd name="T48" fmla="*/ 11 w 65"/>
                  <a:gd name="T49" fmla="*/ 5 h 32"/>
                  <a:gd name="T50" fmla="*/ 52 w 65"/>
                  <a:gd name="T51" fmla="*/ 17 h 32"/>
                  <a:gd name="T52" fmla="*/ 47 w 65"/>
                  <a:gd name="T53" fmla="*/ 32 h 3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5"/>
                  <a:gd name="T82" fmla="*/ 0 h 32"/>
                  <a:gd name="T83" fmla="*/ 65 w 65"/>
                  <a:gd name="T84" fmla="*/ 32 h 3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5" h="32">
                    <a:moveTo>
                      <a:pt x="47" y="32"/>
                    </a:moveTo>
                    <a:lnTo>
                      <a:pt x="6" y="20"/>
                    </a:lnTo>
                    <a:cubicBezTo>
                      <a:pt x="3" y="19"/>
                      <a:pt x="0" y="16"/>
                      <a:pt x="0" y="12"/>
                    </a:cubicBezTo>
                    <a:cubicBezTo>
                      <a:pt x="1" y="9"/>
                      <a:pt x="3" y="5"/>
                      <a:pt x="7" y="5"/>
                    </a:cubicBezTo>
                    <a:lnTo>
                      <a:pt x="24" y="1"/>
                    </a:lnTo>
                    <a:cubicBezTo>
                      <a:pt x="25" y="0"/>
                      <a:pt x="26" y="0"/>
                      <a:pt x="28" y="1"/>
                    </a:cubicBezTo>
                    <a:lnTo>
                      <a:pt x="52" y="7"/>
                    </a:lnTo>
                    <a:cubicBezTo>
                      <a:pt x="55" y="8"/>
                      <a:pt x="58" y="11"/>
                      <a:pt x="58" y="14"/>
                    </a:cubicBezTo>
                    <a:lnTo>
                      <a:pt x="58" y="20"/>
                    </a:lnTo>
                    <a:lnTo>
                      <a:pt x="54" y="14"/>
                    </a:lnTo>
                    <a:lnTo>
                      <a:pt x="60" y="18"/>
                    </a:lnTo>
                    <a:cubicBezTo>
                      <a:pt x="64" y="19"/>
                      <a:pt x="65" y="23"/>
                      <a:pt x="64" y="27"/>
                    </a:cubicBezTo>
                    <a:cubicBezTo>
                      <a:pt x="63" y="30"/>
                      <a:pt x="60" y="32"/>
                      <a:pt x="56" y="32"/>
                    </a:cubicBezTo>
                    <a:lnTo>
                      <a:pt x="50" y="32"/>
                    </a:lnTo>
                    <a:lnTo>
                      <a:pt x="50" y="16"/>
                    </a:lnTo>
                    <a:lnTo>
                      <a:pt x="56" y="16"/>
                    </a:lnTo>
                    <a:lnTo>
                      <a:pt x="52" y="31"/>
                    </a:lnTo>
                    <a:lnTo>
                      <a:pt x="46" y="27"/>
                    </a:lnTo>
                    <a:cubicBezTo>
                      <a:pt x="43" y="26"/>
                      <a:pt x="42" y="23"/>
                      <a:pt x="42" y="20"/>
                    </a:cubicBezTo>
                    <a:lnTo>
                      <a:pt x="42" y="14"/>
                    </a:lnTo>
                    <a:lnTo>
                      <a:pt x="48" y="22"/>
                    </a:lnTo>
                    <a:lnTo>
                      <a:pt x="24" y="16"/>
                    </a:lnTo>
                    <a:lnTo>
                      <a:pt x="27" y="16"/>
                    </a:lnTo>
                    <a:lnTo>
                      <a:pt x="10" y="20"/>
                    </a:lnTo>
                    <a:lnTo>
                      <a:pt x="11" y="5"/>
                    </a:lnTo>
                    <a:lnTo>
                      <a:pt x="52" y="17"/>
                    </a:lnTo>
                    <a:lnTo>
                      <a:pt x="47" y="32"/>
                    </a:lnTo>
                    <a:close/>
                  </a:path>
                </a:pathLst>
              </a:custGeom>
              <a:solidFill>
                <a:srgbClr val="6E6E6E"/>
              </a:solidFill>
              <a:ln w="0" cap="flat">
                <a:solidFill>
                  <a:srgbClr val="6E6E6E"/>
                </a:solidFill>
                <a:prstDash val="solid"/>
                <a:round/>
                <a:headEnd/>
                <a:tailEnd/>
              </a:ln>
            </p:spPr>
            <p:txBody>
              <a:bodyPr/>
              <a:lstStyle/>
              <a:p>
                <a:endParaRPr lang="en-US"/>
              </a:p>
            </p:txBody>
          </p:sp>
          <p:sp>
            <p:nvSpPr>
              <p:cNvPr id="99406" name="Freeform 110"/>
              <p:cNvSpPr>
                <a:spLocks/>
              </p:cNvSpPr>
              <p:nvPr/>
            </p:nvSpPr>
            <p:spPr bwMode="auto">
              <a:xfrm>
                <a:off x="4008" y="714"/>
                <a:ext cx="4" cy="4"/>
              </a:xfrm>
              <a:custGeom>
                <a:avLst/>
                <a:gdLst>
                  <a:gd name="T0" fmla="*/ 2 w 4"/>
                  <a:gd name="T1" fmla="*/ 4 h 4"/>
                  <a:gd name="T2" fmla="*/ 0 w 4"/>
                  <a:gd name="T3" fmla="*/ 0 h 4"/>
                  <a:gd name="T4" fmla="*/ 3 w 4"/>
                  <a:gd name="T5" fmla="*/ 1 h 4"/>
                  <a:gd name="T6" fmla="*/ 2 w 4"/>
                  <a:gd name="T7" fmla="*/ 2 h 4"/>
                  <a:gd name="T8" fmla="*/ 4 w 4"/>
                  <a:gd name="T9" fmla="*/ 4 h 4"/>
                  <a:gd name="T10" fmla="*/ 2 w 4"/>
                  <a:gd name="T11" fmla="*/ 4 h 4"/>
                  <a:gd name="T12" fmla="*/ 0 60000 65536"/>
                  <a:gd name="T13" fmla="*/ 0 60000 65536"/>
                  <a:gd name="T14" fmla="*/ 0 60000 65536"/>
                  <a:gd name="T15" fmla="*/ 0 60000 65536"/>
                  <a:gd name="T16" fmla="*/ 0 60000 65536"/>
                  <a:gd name="T17" fmla="*/ 0 60000 65536"/>
                  <a:gd name="T18" fmla="*/ 0 w 4"/>
                  <a:gd name="T19" fmla="*/ 0 h 4"/>
                  <a:gd name="T20" fmla="*/ 4 w 4"/>
                  <a:gd name="T21" fmla="*/ 4 h 4"/>
                </a:gdLst>
                <a:ahLst/>
                <a:cxnLst>
                  <a:cxn ang="T12">
                    <a:pos x="T0" y="T1"/>
                  </a:cxn>
                  <a:cxn ang="T13">
                    <a:pos x="T2" y="T3"/>
                  </a:cxn>
                  <a:cxn ang="T14">
                    <a:pos x="T4" y="T5"/>
                  </a:cxn>
                  <a:cxn ang="T15">
                    <a:pos x="T6" y="T7"/>
                  </a:cxn>
                  <a:cxn ang="T16">
                    <a:pos x="T8" y="T9"/>
                  </a:cxn>
                  <a:cxn ang="T17">
                    <a:pos x="T10" y="T11"/>
                  </a:cxn>
                </a:cxnLst>
                <a:rect l="T18" t="T19" r="T20" b="T21"/>
                <a:pathLst>
                  <a:path w="4" h="4">
                    <a:moveTo>
                      <a:pt x="2" y="4"/>
                    </a:moveTo>
                    <a:lnTo>
                      <a:pt x="0" y="0"/>
                    </a:lnTo>
                    <a:lnTo>
                      <a:pt x="3" y="1"/>
                    </a:lnTo>
                    <a:lnTo>
                      <a:pt x="2" y="2"/>
                    </a:lnTo>
                    <a:lnTo>
                      <a:pt x="4" y="4"/>
                    </a:lnTo>
                    <a:lnTo>
                      <a:pt x="2" y="4"/>
                    </a:lnTo>
                    <a:close/>
                  </a:path>
                </a:pathLst>
              </a:custGeom>
              <a:solidFill>
                <a:srgbClr val="7030A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99407" name="Freeform 111"/>
              <p:cNvSpPr>
                <a:spLocks/>
              </p:cNvSpPr>
              <p:nvPr/>
            </p:nvSpPr>
            <p:spPr bwMode="auto">
              <a:xfrm>
                <a:off x="4006" y="712"/>
                <a:ext cx="8" cy="8"/>
              </a:xfrm>
              <a:custGeom>
                <a:avLst/>
                <a:gdLst>
                  <a:gd name="T0" fmla="*/ 11 w 33"/>
                  <a:gd name="T1" fmla="*/ 29 h 32"/>
                  <a:gd name="T2" fmla="*/ 2 w 33"/>
                  <a:gd name="T3" fmla="*/ 13 h 32"/>
                  <a:gd name="T4" fmla="*/ 2 w 33"/>
                  <a:gd name="T5" fmla="*/ 4 h 32"/>
                  <a:gd name="T6" fmla="*/ 10 w 33"/>
                  <a:gd name="T7" fmla="*/ 1 h 32"/>
                  <a:gd name="T8" fmla="*/ 23 w 33"/>
                  <a:gd name="T9" fmla="*/ 3 h 32"/>
                  <a:gd name="T10" fmla="*/ 29 w 33"/>
                  <a:gd name="T11" fmla="*/ 9 h 32"/>
                  <a:gd name="T12" fmla="*/ 26 w 33"/>
                  <a:gd name="T13" fmla="*/ 17 h 32"/>
                  <a:gd name="T14" fmla="*/ 23 w 33"/>
                  <a:gd name="T15" fmla="*/ 20 h 32"/>
                  <a:gd name="T16" fmla="*/ 24 w 33"/>
                  <a:gd name="T17" fmla="*/ 9 h 32"/>
                  <a:gd name="T18" fmla="*/ 31 w 33"/>
                  <a:gd name="T19" fmla="*/ 17 h 32"/>
                  <a:gd name="T20" fmla="*/ 32 w 33"/>
                  <a:gd name="T21" fmla="*/ 24 h 32"/>
                  <a:gd name="T22" fmla="*/ 28 w 33"/>
                  <a:gd name="T23" fmla="*/ 29 h 32"/>
                  <a:gd name="T24" fmla="*/ 21 w 33"/>
                  <a:gd name="T25" fmla="*/ 32 h 32"/>
                  <a:gd name="T26" fmla="*/ 15 w 33"/>
                  <a:gd name="T27" fmla="*/ 17 h 32"/>
                  <a:gd name="T28" fmla="*/ 21 w 33"/>
                  <a:gd name="T29" fmla="*/ 14 h 32"/>
                  <a:gd name="T30" fmla="*/ 18 w 33"/>
                  <a:gd name="T31" fmla="*/ 27 h 32"/>
                  <a:gd name="T32" fmla="*/ 12 w 33"/>
                  <a:gd name="T33" fmla="*/ 19 h 32"/>
                  <a:gd name="T34" fmla="*/ 13 w 33"/>
                  <a:gd name="T35" fmla="*/ 8 h 32"/>
                  <a:gd name="T36" fmla="*/ 16 w 33"/>
                  <a:gd name="T37" fmla="*/ 5 h 32"/>
                  <a:gd name="T38" fmla="*/ 20 w 33"/>
                  <a:gd name="T39" fmla="*/ 19 h 32"/>
                  <a:gd name="T40" fmla="*/ 7 w 33"/>
                  <a:gd name="T41" fmla="*/ 16 h 32"/>
                  <a:gd name="T42" fmla="*/ 15 w 33"/>
                  <a:gd name="T43" fmla="*/ 4 h 32"/>
                  <a:gd name="T44" fmla="*/ 25 w 33"/>
                  <a:gd name="T45" fmla="*/ 20 h 32"/>
                  <a:gd name="T46" fmla="*/ 11 w 33"/>
                  <a:gd name="T47" fmla="*/ 29 h 3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3"/>
                  <a:gd name="T73" fmla="*/ 0 h 32"/>
                  <a:gd name="T74" fmla="*/ 33 w 33"/>
                  <a:gd name="T75" fmla="*/ 32 h 3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3" h="32">
                    <a:moveTo>
                      <a:pt x="11" y="29"/>
                    </a:moveTo>
                    <a:lnTo>
                      <a:pt x="2" y="13"/>
                    </a:lnTo>
                    <a:cubicBezTo>
                      <a:pt x="0" y="10"/>
                      <a:pt x="0" y="6"/>
                      <a:pt x="2" y="4"/>
                    </a:cubicBezTo>
                    <a:cubicBezTo>
                      <a:pt x="4" y="1"/>
                      <a:pt x="7" y="0"/>
                      <a:pt x="10" y="1"/>
                    </a:cubicBezTo>
                    <a:lnTo>
                      <a:pt x="23" y="3"/>
                    </a:lnTo>
                    <a:cubicBezTo>
                      <a:pt x="26" y="4"/>
                      <a:pt x="28" y="6"/>
                      <a:pt x="29" y="9"/>
                    </a:cubicBezTo>
                    <a:cubicBezTo>
                      <a:pt x="30" y="12"/>
                      <a:pt x="29" y="15"/>
                      <a:pt x="26" y="17"/>
                    </a:cubicBezTo>
                    <a:lnTo>
                      <a:pt x="23" y="20"/>
                    </a:lnTo>
                    <a:lnTo>
                      <a:pt x="24" y="9"/>
                    </a:lnTo>
                    <a:lnTo>
                      <a:pt x="31" y="17"/>
                    </a:lnTo>
                    <a:cubicBezTo>
                      <a:pt x="32" y="19"/>
                      <a:pt x="33" y="21"/>
                      <a:pt x="32" y="24"/>
                    </a:cubicBezTo>
                    <a:cubicBezTo>
                      <a:pt x="32" y="26"/>
                      <a:pt x="30" y="28"/>
                      <a:pt x="28" y="29"/>
                    </a:cubicBezTo>
                    <a:lnTo>
                      <a:pt x="21" y="32"/>
                    </a:lnTo>
                    <a:lnTo>
                      <a:pt x="15" y="17"/>
                    </a:lnTo>
                    <a:lnTo>
                      <a:pt x="21" y="14"/>
                    </a:lnTo>
                    <a:lnTo>
                      <a:pt x="18" y="27"/>
                    </a:lnTo>
                    <a:lnTo>
                      <a:pt x="12" y="19"/>
                    </a:lnTo>
                    <a:cubicBezTo>
                      <a:pt x="9" y="15"/>
                      <a:pt x="10" y="10"/>
                      <a:pt x="13" y="8"/>
                    </a:cubicBezTo>
                    <a:lnTo>
                      <a:pt x="16" y="5"/>
                    </a:lnTo>
                    <a:lnTo>
                      <a:pt x="20" y="19"/>
                    </a:lnTo>
                    <a:lnTo>
                      <a:pt x="7" y="16"/>
                    </a:lnTo>
                    <a:lnTo>
                      <a:pt x="15" y="4"/>
                    </a:lnTo>
                    <a:lnTo>
                      <a:pt x="25" y="20"/>
                    </a:lnTo>
                    <a:lnTo>
                      <a:pt x="11" y="29"/>
                    </a:lnTo>
                    <a:close/>
                  </a:path>
                </a:pathLst>
              </a:custGeom>
              <a:solidFill>
                <a:srgbClr val="6E6E6E"/>
              </a:solidFill>
              <a:ln w="0" cap="flat">
                <a:solidFill>
                  <a:srgbClr val="6E6E6E"/>
                </a:solidFill>
                <a:prstDash val="solid"/>
                <a:round/>
                <a:headEnd/>
                <a:tailEnd/>
              </a:ln>
            </p:spPr>
            <p:txBody>
              <a:bodyPr/>
              <a:lstStyle/>
              <a:p>
                <a:endParaRPr lang="en-US"/>
              </a:p>
            </p:txBody>
          </p:sp>
          <p:sp>
            <p:nvSpPr>
              <p:cNvPr id="99408" name="Freeform 112"/>
              <p:cNvSpPr>
                <a:spLocks/>
              </p:cNvSpPr>
              <p:nvPr/>
            </p:nvSpPr>
            <p:spPr bwMode="auto">
              <a:xfrm>
                <a:off x="4690" y="722"/>
                <a:ext cx="15" cy="8"/>
              </a:xfrm>
              <a:custGeom>
                <a:avLst/>
                <a:gdLst>
                  <a:gd name="T0" fmla="*/ 13 w 15"/>
                  <a:gd name="T1" fmla="*/ 5 h 8"/>
                  <a:gd name="T2" fmla="*/ 15 w 15"/>
                  <a:gd name="T3" fmla="*/ 8 h 8"/>
                  <a:gd name="T4" fmla="*/ 12 w 15"/>
                  <a:gd name="T5" fmla="*/ 8 h 8"/>
                  <a:gd name="T6" fmla="*/ 0 w 15"/>
                  <a:gd name="T7" fmla="*/ 4 h 8"/>
                  <a:gd name="T8" fmla="*/ 1 w 15"/>
                  <a:gd name="T9" fmla="*/ 0 h 8"/>
                  <a:gd name="T10" fmla="*/ 11 w 15"/>
                  <a:gd name="T11" fmla="*/ 2 h 8"/>
                  <a:gd name="T12" fmla="*/ 13 w 15"/>
                  <a:gd name="T13" fmla="*/ 5 h 8"/>
                  <a:gd name="T14" fmla="*/ 0 60000 65536"/>
                  <a:gd name="T15" fmla="*/ 0 60000 65536"/>
                  <a:gd name="T16" fmla="*/ 0 60000 65536"/>
                  <a:gd name="T17" fmla="*/ 0 60000 65536"/>
                  <a:gd name="T18" fmla="*/ 0 60000 65536"/>
                  <a:gd name="T19" fmla="*/ 0 60000 65536"/>
                  <a:gd name="T20" fmla="*/ 0 60000 65536"/>
                  <a:gd name="T21" fmla="*/ 0 w 15"/>
                  <a:gd name="T22" fmla="*/ 0 h 8"/>
                  <a:gd name="T23" fmla="*/ 15 w 15"/>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 h="8">
                    <a:moveTo>
                      <a:pt x="13" y="5"/>
                    </a:moveTo>
                    <a:lnTo>
                      <a:pt x="15" y="8"/>
                    </a:lnTo>
                    <a:lnTo>
                      <a:pt x="12" y="8"/>
                    </a:lnTo>
                    <a:lnTo>
                      <a:pt x="0" y="4"/>
                    </a:lnTo>
                    <a:lnTo>
                      <a:pt x="1" y="0"/>
                    </a:lnTo>
                    <a:lnTo>
                      <a:pt x="11" y="2"/>
                    </a:lnTo>
                    <a:lnTo>
                      <a:pt x="13" y="5"/>
                    </a:lnTo>
                    <a:close/>
                  </a:path>
                </a:pathLst>
              </a:custGeom>
              <a:solidFill>
                <a:srgbClr val="7030A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99409" name="Freeform 113"/>
              <p:cNvSpPr>
                <a:spLocks/>
              </p:cNvSpPr>
              <p:nvPr/>
            </p:nvSpPr>
            <p:spPr bwMode="auto">
              <a:xfrm>
                <a:off x="4688" y="720"/>
                <a:ext cx="20" cy="12"/>
              </a:xfrm>
              <a:custGeom>
                <a:avLst/>
                <a:gdLst>
                  <a:gd name="T0" fmla="*/ 71 w 81"/>
                  <a:gd name="T1" fmla="*/ 24 h 48"/>
                  <a:gd name="T2" fmla="*/ 79 w 81"/>
                  <a:gd name="T3" fmla="*/ 36 h 48"/>
                  <a:gd name="T4" fmla="*/ 80 w 81"/>
                  <a:gd name="T5" fmla="*/ 44 h 48"/>
                  <a:gd name="T6" fmla="*/ 72 w 81"/>
                  <a:gd name="T7" fmla="*/ 48 h 48"/>
                  <a:gd name="T8" fmla="*/ 59 w 81"/>
                  <a:gd name="T9" fmla="*/ 48 h 48"/>
                  <a:gd name="T10" fmla="*/ 57 w 81"/>
                  <a:gd name="T11" fmla="*/ 48 h 48"/>
                  <a:gd name="T12" fmla="*/ 6 w 81"/>
                  <a:gd name="T13" fmla="*/ 32 h 48"/>
                  <a:gd name="T14" fmla="*/ 1 w 81"/>
                  <a:gd name="T15" fmla="*/ 28 h 48"/>
                  <a:gd name="T16" fmla="*/ 1 w 81"/>
                  <a:gd name="T17" fmla="*/ 22 h 48"/>
                  <a:gd name="T18" fmla="*/ 6 w 81"/>
                  <a:gd name="T19" fmla="*/ 6 h 48"/>
                  <a:gd name="T20" fmla="*/ 15 w 81"/>
                  <a:gd name="T21" fmla="*/ 1 h 48"/>
                  <a:gd name="T22" fmla="*/ 58 w 81"/>
                  <a:gd name="T23" fmla="*/ 9 h 48"/>
                  <a:gd name="T24" fmla="*/ 63 w 81"/>
                  <a:gd name="T25" fmla="*/ 12 h 48"/>
                  <a:gd name="T26" fmla="*/ 71 w 81"/>
                  <a:gd name="T27" fmla="*/ 24 h 48"/>
                  <a:gd name="T28" fmla="*/ 58 w 81"/>
                  <a:gd name="T29" fmla="*/ 33 h 48"/>
                  <a:gd name="T30" fmla="*/ 50 w 81"/>
                  <a:gd name="T31" fmla="*/ 21 h 48"/>
                  <a:gd name="T32" fmla="*/ 55 w 81"/>
                  <a:gd name="T33" fmla="*/ 24 h 48"/>
                  <a:gd name="T34" fmla="*/ 12 w 81"/>
                  <a:gd name="T35" fmla="*/ 16 h 48"/>
                  <a:gd name="T36" fmla="*/ 21 w 81"/>
                  <a:gd name="T37" fmla="*/ 11 h 48"/>
                  <a:gd name="T38" fmla="*/ 16 w 81"/>
                  <a:gd name="T39" fmla="*/ 27 h 48"/>
                  <a:gd name="T40" fmla="*/ 11 w 81"/>
                  <a:gd name="T41" fmla="*/ 17 h 48"/>
                  <a:gd name="T42" fmla="*/ 62 w 81"/>
                  <a:gd name="T43" fmla="*/ 33 h 48"/>
                  <a:gd name="T44" fmla="*/ 59 w 81"/>
                  <a:gd name="T45" fmla="*/ 32 h 48"/>
                  <a:gd name="T46" fmla="*/ 72 w 81"/>
                  <a:gd name="T47" fmla="*/ 32 h 48"/>
                  <a:gd name="T48" fmla="*/ 66 w 81"/>
                  <a:gd name="T49" fmla="*/ 45 h 48"/>
                  <a:gd name="T50" fmla="*/ 58 w 81"/>
                  <a:gd name="T51" fmla="*/ 33 h 48"/>
                  <a:gd name="T52" fmla="*/ 71 w 81"/>
                  <a:gd name="T53" fmla="*/ 24 h 4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81"/>
                  <a:gd name="T82" fmla="*/ 0 h 48"/>
                  <a:gd name="T83" fmla="*/ 81 w 81"/>
                  <a:gd name="T84" fmla="*/ 48 h 4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81" h="48">
                    <a:moveTo>
                      <a:pt x="71" y="24"/>
                    </a:moveTo>
                    <a:lnTo>
                      <a:pt x="79" y="36"/>
                    </a:lnTo>
                    <a:cubicBezTo>
                      <a:pt x="81" y="38"/>
                      <a:pt x="81" y="42"/>
                      <a:pt x="80" y="44"/>
                    </a:cubicBezTo>
                    <a:cubicBezTo>
                      <a:pt x="78" y="47"/>
                      <a:pt x="75" y="48"/>
                      <a:pt x="72" y="48"/>
                    </a:cubicBezTo>
                    <a:lnTo>
                      <a:pt x="59" y="48"/>
                    </a:lnTo>
                    <a:cubicBezTo>
                      <a:pt x="58" y="48"/>
                      <a:pt x="57" y="48"/>
                      <a:pt x="57" y="48"/>
                    </a:cubicBezTo>
                    <a:lnTo>
                      <a:pt x="6" y="32"/>
                    </a:lnTo>
                    <a:cubicBezTo>
                      <a:pt x="4" y="31"/>
                      <a:pt x="2" y="30"/>
                      <a:pt x="1" y="28"/>
                    </a:cubicBezTo>
                    <a:cubicBezTo>
                      <a:pt x="0" y="26"/>
                      <a:pt x="0" y="24"/>
                      <a:pt x="1" y="22"/>
                    </a:cubicBezTo>
                    <a:lnTo>
                      <a:pt x="6" y="6"/>
                    </a:lnTo>
                    <a:cubicBezTo>
                      <a:pt x="7" y="2"/>
                      <a:pt x="11" y="0"/>
                      <a:pt x="15" y="1"/>
                    </a:cubicBezTo>
                    <a:lnTo>
                      <a:pt x="58" y="9"/>
                    </a:lnTo>
                    <a:cubicBezTo>
                      <a:pt x="60" y="9"/>
                      <a:pt x="62" y="10"/>
                      <a:pt x="63" y="12"/>
                    </a:cubicBezTo>
                    <a:lnTo>
                      <a:pt x="71" y="24"/>
                    </a:lnTo>
                    <a:lnTo>
                      <a:pt x="58" y="33"/>
                    </a:lnTo>
                    <a:lnTo>
                      <a:pt x="50" y="21"/>
                    </a:lnTo>
                    <a:lnTo>
                      <a:pt x="55" y="24"/>
                    </a:lnTo>
                    <a:lnTo>
                      <a:pt x="12" y="16"/>
                    </a:lnTo>
                    <a:lnTo>
                      <a:pt x="21" y="11"/>
                    </a:lnTo>
                    <a:lnTo>
                      <a:pt x="16" y="27"/>
                    </a:lnTo>
                    <a:lnTo>
                      <a:pt x="11" y="17"/>
                    </a:lnTo>
                    <a:lnTo>
                      <a:pt x="62" y="33"/>
                    </a:lnTo>
                    <a:lnTo>
                      <a:pt x="59" y="32"/>
                    </a:lnTo>
                    <a:lnTo>
                      <a:pt x="72" y="32"/>
                    </a:lnTo>
                    <a:lnTo>
                      <a:pt x="66" y="45"/>
                    </a:lnTo>
                    <a:lnTo>
                      <a:pt x="58" y="33"/>
                    </a:lnTo>
                    <a:lnTo>
                      <a:pt x="71" y="24"/>
                    </a:lnTo>
                    <a:close/>
                  </a:path>
                </a:pathLst>
              </a:custGeom>
              <a:solidFill>
                <a:srgbClr val="6E6E6E"/>
              </a:solidFill>
              <a:ln w="0" cap="flat">
                <a:solidFill>
                  <a:srgbClr val="6E6E6E"/>
                </a:solidFill>
                <a:prstDash val="solid"/>
                <a:round/>
                <a:headEnd/>
                <a:tailEnd/>
              </a:ln>
            </p:spPr>
            <p:txBody>
              <a:bodyPr/>
              <a:lstStyle/>
              <a:p>
                <a:endParaRPr lang="en-US"/>
              </a:p>
            </p:txBody>
          </p:sp>
          <p:sp>
            <p:nvSpPr>
              <p:cNvPr id="99410" name="Freeform 114"/>
              <p:cNvSpPr>
                <a:spLocks/>
              </p:cNvSpPr>
              <p:nvPr/>
            </p:nvSpPr>
            <p:spPr bwMode="auto">
              <a:xfrm>
                <a:off x="4640" y="728"/>
                <a:ext cx="8" cy="4"/>
              </a:xfrm>
              <a:custGeom>
                <a:avLst/>
                <a:gdLst>
                  <a:gd name="T0" fmla="*/ 19 w 32"/>
                  <a:gd name="T1" fmla="*/ 16 h 16"/>
                  <a:gd name="T2" fmla="*/ 8 w 32"/>
                  <a:gd name="T3" fmla="*/ 16 h 16"/>
                  <a:gd name="T4" fmla="*/ 0 w 32"/>
                  <a:gd name="T5" fmla="*/ 8 h 16"/>
                  <a:gd name="T6" fmla="*/ 8 w 32"/>
                  <a:gd name="T7" fmla="*/ 0 h 16"/>
                  <a:gd name="T8" fmla="*/ 16 w 32"/>
                  <a:gd name="T9" fmla="*/ 0 h 16"/>
                  <a:gd name="T10" fmla="*/ 24 w 32"/>
                  <a:gd name="T11" fmla="*/ 0 h 16"/>
                  <a:gd name="T12" fmla="*/ 32 w 32"/>
                  <a:gd name="T13" fmla="*/ 8 h 16"/>
                  <a:gd name="T14" fmla="*/ 24 w 32"/>
                  <a:gd name="T15" fmla="*/ 16 h 16"/>
                  <a:gd name="T16" fmla="*/ 19 w 32"/>
                  <a:gd name="T17" fmla="*/ 16 h 16"/>
                  <a:gd name="T18" fmla="*/ 19 w 32"/>
                  <a:gd name="T19" fmla="*/ 0 h 16"/>
                  <a:gd name="T20" fmla="*/ 24 w 32"/>
                  <a:gd name="T21" fmla="*/ 0 h 16"/>
                  <a:gd name="T22" fmla="*/ 24 w 32"/>
                  <a:gd name="T23" fmla="*/ 16 h 16"/>
                  <a:gd name="T24" fmla="*/ 16 w 32"/>
                  <a:gd name="T25" fmla="*/ 16 h 16"/>
                  <a:gd name="T26" fmla="*/ 8 w 32"/>
                  <a:gd name="T27" fmla="*/ 16 h 16"/>
                  <a:gd name="T28" fmla="*/ 8 w 32"/>
                  <a:gd name="T29" fmla="*/ 0 h 16"/>
                  <a:gd name="T30" fmla="*/ 19 w 32"/>
                  <a:gd name="T31" fmla="*/ 0 h 16"/>
                  <a:gd name="T32" fmla="*/ 19 w 32"/>
                  <a:gd name="T33" fmla="*/ 16 h 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
                  <a:gd name="T52" fmla="*/ 0 h 16"/>
                  <a:gd name="T53" fmla="*/ 32 w 32"/>
                  <a:gd name="T54" fmla="*/ 16 h 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 h="16">
                    <a:moveTo>
                      <a:pt x="19" y="16"/>
                    </a:moveTo>
                    <a:lnTo>
                      <a:pt x="8" y="16"/>
                    </a:lnTo>
                    <a:cubicBezTo>
                      <a:pt x="4" y="16"/>
                      <a:pt x="0" y="13"/>
                      <a:pt x="0" y="8"/>
                    </a:cubicBezTo>
                    <a:cubicBezTo>
                      <a:pt x="0" y="4"/>
                      <a:pt x="4" y="0"/>
                      <a:pt x="8" y="0"/>
                    </a:cubicBezTo>
                    <a:lnTo>
                      <a:pt x="16" y="0"/>
                    </a:lnTo>
                    <a:lnTo>
                      <a:pt x="24" y="0"/>
                    </a:lnTo>
                    <a:cubicBezTo>
                      <a:pt x="29" y="0"/>
                      <a:pt x="32" y="4"/>
                      <a:pt x="32" y="8"/>
                    </a:cubicBezTo>
                    <a:cubicBezTo>
                      <a:pt x="32" y="13"/>
                      <a:pt x="29" y="16"/>
                      <a:pt x="24" y="16"/>
                    </a:cubicBezTo>
                    <a:lnTo>
                      <a:pt x="19" y="16"/>
                    </a:lnTo>
                    <a:lnTo>
                      <a:pt x="19" y="0"/>
                    </a:lnTo>
                    <a:lnTo>
                      <a:pt x="24" y="0"/>
                    </a:lnTo>
                    <a:lnTo>
                      <a:pt x="24" y="16"/>
                    </a:lnTo>
                    <a:lnTo>
                      <a:pt x="16" y="16"/>
                    </a:lnTo>
                    <a:lnTo>
                      <a:pt x="8" y="16"/>
                    </a:lnTo>
                    <a:lnTo>
                      <a:pt x="8" y="0"/>
                    </a:lnTo>
                    <a:lnTo>
                      <a:pt x="19" y="0"/>
                    </a:lnTo>
                    <a:lnTo>
                      <a:pt x="19" y="16"/>
                    </a:lnTo>
                    <a:close/>
                  </a:path>
                </a:pathLst>
              </a:custGeom>
              <a:solidFill>
                <a:srgbClr val="6E6E6E"/>
              </a:solidFill>
              <a:ln w="0" cap="flat">
                <a:solidFill>
                  <a:srgbClr val="6E6E6E"/>
                </a:solidFill>
                <a:prstDash val="solid"/>
                <a:round/>
                <a:headEnd/>
                <a:tailEnd/>
              </a:ln>
            </p:spPr>
            <p:txBody>
              <a:bodyPr/>
              <a:lstStyle/>
              <a:p>
                <a:endParaRPr lang="en-US"/>
              </a:p>
            </p:txBody>
          </p:sp>
          <p:sp>
            <p:nvSpPr>
              <p:cNvPr id="99411" name="Freeform 115"/>
              <p:cNvSpPr>
                <a:spLocks/>
              </p:cNvSpPr>
              <p:nvPr/>
            </p:nvSpPr>
            <p:spPr bwMode="auto">
              <a:xfrm>
                <a:off x="4642" y="730"/>
                <a:ext cx="12" cy="8"/>
              </a:xfrm>
              <a:custGeom>
                <a:avLst/>
                <a:gdLst>
                  <a:gd name="T0" fmla="*/ 12 w 12"/>
                  <a:gd name="T1" fmla="*/ 8 h 8"/>
                  <a:gd name="T2" fmla="*/ 11 w 12"/>
                  <a:gd name="T3" fmla="*/ 6 h 8"/>
                  <a:gd name="T4" fmla="*/ 7 w 12"/>
                  <a:gd name="T5" fmla="*/ 5 h 8"/>
                  <a:gd name="T6" fmla="*/ 0 w 12"/>
                  <a:gd name="T7" fmla="*/ 1 h 8"/>
                  <a:gd name="T8" fmla="*/ 2 w 12"/>
                  <a:gd name="T9" fmla="*/ 0 h 8"/>
                  <a:gd name="T10" fmla="*/ 6 w 12"/>
                  <a:gd name="T11" fmla="*/ 3 h 8"/>
                  <a:gd name="T12" fmla="*/ 12 w 12"/>
                  <a:gd name="T13" fmla="*/ 6 h 8"/>
                  <a:gd name="T14" fmla="*/ 12 w 12"/>
                  <a:gd name="T15" fmla="*/ 8 h 8"/>
                  <a:gd name="T16" fmla="*/ 0 60000 65536"/>
                  <a:gd name="T17" fmla="*/ 0 60000 65536"/>
                  <a:gd name="T18" fmla="*/ 0 60000 65536"/>
                  <a:gd name="T19" fmla="*/ 0 60000 65536"/>
                  <a:gd name="T20" fmla="*/ 0 60000 65536"/>
                  <a:gd name="T21" fmla="*/ 0 60000 65536"/>
                  <a:gd name="T22" fmla="*/ 0 60000 65536"/>
                  <a:gd name="T23" fmla="*/ 0 60000 65536"/>
                  <a:gd name="T24" fmla="*/ 0 w 12"/>
                  <a:gd name="T25" fmla="*/ 0 h 8"/>
                  <a:gd name="T26" fmla="*/ 12 w 12"/>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 h="8">
                    <a:moveTo>
                      <a:pt x="12" y="8"/>
                    </a:moveTo>
                    <a:lnTo>
                      <a:pt x="11" y="6"/>
                    </a:lnTo>
                    <a:lnTo>
                      <a:pt x="7" y="5"/>
                    </a:lnTo>
                    <a:lnTo>
                      <a:pt x="0" y="1"/>
                    </a:lnTo>
                    <a:lnTo>
                      <a:pt x="2" y="0"/>
                    </a:lnTo>
                    <a:lnTo>
                      <a:pt x="6" y="3"/>
                    </a:lnTo>
                    <a:lnTo>
                      <a:pt x="12" y="6"/>
                    </a:lnTo>
                    <a:lnTo>
                      <a:pt x="12" y="8"/>
                    </a:lnTo>
                    <a:close/>
                  </a:path>
                </a:pathLst>
              </a:custGeom>
              <a:solidFill>
                <a:srgbClr val="7030A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99412" name="Freeform 116"/>
              <p:cNvSpPr>
                <a:spLocks/>
              </p:cNvSpPr>
              <p:nvPr/>
            </p:nvSpPr>
            <p:spPr bwMode="auto">
              <a:xfrm>
                <a:off x="4640" y="728"/>
                <a:ext cx="16" cy="11"/>
              </a:xfrm>
              <a:custGeom>
                <a:avLst/>
                <a:gdLst>
                  <a:gd name="T0" fmla="*/ 50 w 64"/>
                  <a:gd name="T1" fmla="*/ 46 h 46"/>
                  <a:gd name="T2" fmla="*/ 45 w 64"/>
                  <a:gd name="T3" fmla="*/ 39 h 46"/>
                  <a:gd name="T4" fmla="*/ 48 w 64"/>
                  <a:gd name="T5" fmla="*/ 42 h 46"/>
                  <a:gd name="T6" fmla="*/ 31 w 64"/>
                  <a:gd name="T7" fmla="*/ 35 h 46"/>
                  <a:gd name="T8" fmla="*/ 30 w 64"/>
                  <a:gd name="T9" fmla="*/ 34 h 46"/>
                  <a:gd name="T10" fmla="*/ 4 w 64"/>
                  <a:gd name="T11" fmla="*/ 18 h 46"/>
                  <a:gd name="T12" fmla="*/ 0 w 64"/>
                  <a:gd name="T13" fmla="*/ 11 h 46"/>
                  <a:gd name="T14" fmla="*/ 5 w 64"/>
                  <a:gd name="T15" fmla="*/ 5 h 46"/>
                  <a:gd name="T16" fmla="*/ 10 w 64"/>
                  <a:gd name="T17" fmla="*/ 2 h 46"/>
                  <a:gd name="T18" fmla="*/ 19 w 64"/>
                  <a:gd name="T19" fmla="*/ 2 h 46"/>
                  <a:gd name="T20" fmla="*/ 36 w 64"/>
                  <a:gd name="T21" fmla="*/ 15 h 46"/>
                  <a:gd name="T22" fmla="*/ 58 w 64"/>
                  <a:gd name="T23" fmla="*/ 27 h 46"/>
                  <a:gd name="T24" fmla="*/ 61 w 64"/>
                  <a:gd name="T25" fmla="*/ 31 h 46"/>
                  <a:gd name="T26" fmla="*/ 64 w 64"/>
                  <a:gd name="T27" fmla="*/ 37 h 46"/>
                  <a:gd name="T28" fmla="*/ 49 w 64"/>
                  <a:gd name="T29" fmla="*/ 44 h 46"/>
                  <a:gd name="T30" fmla="*/ 46 w 64"/>
                  <a:gd name="T31" fmla="*/ 37 h 46"/>
                  <a:gd name="T32" fmla="*/ 50 w 64"/>
                  <a:gd name="T33" fmla="*/ 41 h 46"/>
                  <a:gd name="T34" fmla="*/ 26 w 64"/>
                  <a:gd name="T35" fmla="*/ 28 h 46"/>
                  <a:gd name="T36" fmla="*/ 9 w 64"/>
                  <a:gd name="T37" fmla="*/ 15 h 46"/>
                  <a:gd name="T38" fmla="*/ 18 w 64"/>
                  <a:gd name="T39" fmla="*/ 15 h 46"/>
                  <a:gd name="T40" fmla="*/ 12 w 64"/>
                  <a:gd name="T41" fmla="*/ 19 h 46"/>
                  <a:gd name="T42" fmla="*/ 13 w 64"/>
                  <a:gd name="T43" fmla="*/ 5 h 46"/>
                  <a:gd name="T44" fmla="*/ 38 w 64"/>
                  <a:gd name="T45" fmla="*/ 21 h 46"/>
                  <a:gd name="T46" fmla="*/ 37 w 64"/>
                  <a:gd name="T47" fmla="*/ 20 h 46"/>
                  <a:gd name="T48" fmla="*/ 54 w 64"/>
                  <a:gd name="T49" fmla="*/ 27 h 46"/>
                  <a:gd name="T50" fmla="*/ 57 w 64"/>
                  <a:gd name="T51" fmla="*/ 29 h 46"/>
                  <a:gd name="T52" fmla="*/ 62 w 64"/>
                  <a:gd name="T53" fmla="*/ 35 h 46"/>
                  <a:gd name="T54" fmla="*/ 50 w 64"/>
                  <a:gd name="T55" fmla="*/ 46 h 4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4"/>
                  <a:gd name="T85" fmla="*/ 0 h 46"/>
                  <a:gd name="T86" fmla="*/ 64 w 64"/>
                  <a:gd name="T87" fmla="*/ 46 h 4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4" h="46">
                    <a:moveTo>
                      <a:pt x="50" y="46"/>
                    </a:moveTo>
                    <a:lnTo>
                      <a:pt x="45" y="39"/>
                    </a:lnTo>
                    <a:lnTo>
                      <a:pt x="48" y="42"/>
                    </a:lnTo>
                    <a:lnTo>
                      <a:pt x="31" y="35"/>
                    </a:lnTo>
                    <a:cubicBezTo>
                      <a:pt x="31" y="35"/>
                      <a:pt x="30" y="35"/>
                      <a:pt x="30" y="34"/>
                    </a:cubicBezTo>
                    <a:lnTo>
                      <a:pt x="4" y="18"/>
                    </a:lnTo>
                    <a:cubicBezTo>
                      <a:pt x="2" y="17"/>
                      <a:pt x="0" y="14"/>
                      <a:pt x="0" y="11"/>
                    </a:cubicBezTo>
                    <a:cubicBezTo>
                      <a:pt x="1" y="9"/>
                      <a:pt x="2" y="6"/>
                      <a:pt x="5" y="5"/>
                    </a:cubicBezTo>
                    <a:lnTo>
                      <a:pt x="10" y="2"/>
                    </a:lnTo>
                    <a:cubicBezTo>
                      <a:pt x="13" y="0"/>
                      <a:pt x="16" y="0"/>
                      <a:pt x="19" y="2"/>
                    </a:cubicBezTo>
                    <a:lnTo>
                      <a:pt x="36" y="15"/>
                    </a:lnTo>
                    <a:lnTo>
                      <a:pt x="58" y="27"/>
                    </a:lnTo>
                    <a:cubicBezTo>
                      <a:pt x="59" y="28"/>
                      <a:pt x="60" y="29"/>
                      <a:pt x="61" y="31"/>
                    </a:cubicBezTo>
                    <a:lnTo>
                      <a:pt x="64" y="37"/>
                    </a:lnTo>
                    <a:lnTo>
                      <a:pt x="49" y="44"/>
                    </a:lnTo>
                    <a:lnTo>
                      <a:pt x="46" y="37"/>
                    </a:lnTo>
                    <a:lnTo>
                      <a:pt x="50" y="41"/>
                    </a:lnTo>
                    <a:lnTo>
                      <a:pt x="26" y="28"/>
                    </a:lnTo>
                    <a:lnTo>
                      <a:pt x="9" y="15"/>
                    </a:lnTo>
                    <a:lnTo>
                      <a:pt x="18" y="15"/>
                    </a:lnTo>
                    <a:lnTo>
                      <a:pt x="12" y="19"/>
                    </a:lnTo>
                    <a:lnTo>
                      <a:pt x="13" y="5"/>
                    </a:lnTo>
                    <a:lnTo>
                      <a:pt x="38" y="21"/>
                    </a:lnTo>
                    <a:lnTo>
                      <a:pt x="37" y="20"/>
                    </a:lnTo>
                    <a:lnTo>
                      <a:pt x="54" y="27"/>
                    </a:lnTo>
                    <a:cubicBezTo>
                      <a:pt x="55" y="27"/>
                      <a:pt x="56" y="28"/>
                      <a:pt x="57" y="29"/>
                    </a:cubicBezTo>
                    <a:lnTo>
                      <a:pt x="62" y="35"/>
                    </a:lnTo>
                    <a:lnTo>
                      <a:pt x="50" y="46"/>
                    </a:lnTo>
                    <a:close/>
                  </a:path>
                </a:pathLst>
              </a:custGeom>
              <a:solidFill>
                <a:srgbClr val="6E6E6E"/>
              </a:solidFill>
              <a:ln w="0" cap="flat">
                <a:solidFill>
                  <a:srgbClr val="6E6E6E"/>
                </a:solidFill>
                <a:prstDash val="solid"/>
                <a:round/>
                <a:headEnd/>
                <a:tailEnd/>
              </a:ln>
            </p:spPr>
            <p:txBody>
              <a:bodyPr/>
              <a:lstStyle/>
              <a:p>
                <a:endParaRPr lang="en-US"/>
              </a:p>
            </p:txBody>
          </p:sp>
          <p:sp>
            <p:nvSpPr>
              <p:cNvPr id="99413" name="Freeform 117"/>
              <p:cNvSpPr>
                <a:spLocks/>
              </p:cNvSpPr>
              <p:nvPr/>
            </p:nvSpPr>
            <p:spPr bwMode="auto">
              <a:xfrm>
                <a:off x="3647" y="775"/>
                <a:ext cx="9" cy="4"/>
              </a:xfrm>
              <a:custGeom>
                <a:avLst/>
                <a:gdLst>
                  <a:gd name="T0" fmla="*/ 22 w 37"/>
                  <a:gd name="T1" fmla="*/ 0 h 16"/>
                  <a:gd name="T2" fmla="*/ 26 w 37"/>
                  <a:gd name="T3" fmla="*/ 0 h 16"/>
                  <a:gd name="T4" fmla="*/ 37 w 37"/>
                  <a:gd name="T5" fmla="*/ 0 h 16"/>
                  <a:gd name="T6" fmla="*/ 37 w 37"/>
                  <a:gd name="T7" fmla="*/ 16 h 16"/>
                  <a:gd name="T8" fmla="*/ 10 w 37"/>
                  <a:gd name="T9" fmla="*/ 16 h 16"/>
                  <a:gd name="T10" fmla="*/ 10 w 37"/>
                  <a:gd name="T11" fmla="*/ 0 h 16"/>
                  <a:gd name="T12" fmla="*/ 22 w 37"/>
                  <a:gd name="T13" fmla="*/ 0 h 16"/>
                  <a:gd name="T14" fmla="*/ 22 w 37"/>
                  <a:gd name="T15" fmla="*/ 16 h 16"/>
                  <a:gd name="T16" fmla="*/ 10 w 37"/>
                  <a:gd name="T17" fmla="*/ 16 h 16"/>
                  <a:gd name="T18" fmla="*/ 10 w 37"/>
                  <a:gd name="T19" fmla="*/ 0 h 16"/>
                  <a:gd name="T20" fmla="*/ 26 w 37"/>
                  <a:gd name="T21" fmla="*/ 0 h 16"/>
                  <a:gd name="T22" fmla="*/ 26 w 37"/>
                  <a:gd name="T23" fmla="*/ 16 h 16"/>
                  <a:gd name="T24" fmla="*/ 22 w 37"/>
                  <a:gd name="T25" fmla="*/ 16 h 16"/>
                  <a:gd name="T26" fmla="*/ 22 w 37"/>
                  <a:gd name="T27" fmla="*/ 0 h 1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7"/>
                  <a:gd name="T43" fmla="*/ 0 h 16"/>
                  <a:gd name="T44" fmla="*/ 37 w 37"/>
                  <a:gd name="T45" fmla="*/ 16 h 1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7" h="16">
                    <a:moveTo>
                      <a:pt x="22" y="0"/>
                    </a:moveTo>
                    <a:lnTo>
                      <a:pt x="26" y="0"/>
                    </a:lnTo>
                    <a:lnTo>
                      <a:pt x="37" y="0"/>
                    </a:lnTo>
                    <a:lnTo>
                      <a:pt x="37" y="16"/>
                    </a:lnTo>
                    <a:lnTo>
                      <a:pt x="10" y="16"/>
                    </a:lnTo>
                    <a:cubicBezTo>
                      <a:pt x="0" y="16"/>
                      <a:pt x="0" y="0"/>
                      <a:pt x="10" y="0"/>
                    </a:cubicBezTo>
                    <a:lnTo>
                      <a:pt x="22" y="0"/>
                    </a:lnTo>
                    <a:lnTo>
                      <a:pt x="22" y="16"/>
                    </a:lnTo>
                    <a:lnTo>
                      <a:pt x="10" y="16"/>
                    </a:lnTo>
                    <a:lnTo>
                      <a:pt x="10" y="0"/>
                    </a:lnTo>
                    <a:lnTo>
                      <a:pt x="26" y="0"/>
                    </a:lnTo>
                    <a:lnTo>
                      <a:pt x="26" y="16"/>
                    </a:lnTo>
                    <a:lnTo>
                      <a:pt x="22" y="16"/>
                    </a:lnTo>
                    <a:lnTo>
                      <a:pt x="22" y="0"/>
                    </a:lnTo>
                    <a:close/>
                  </a:path>
                </a:pathLst>
              </a:custGeom>
              <a:solidFill>
                <a:srgbClr val="6E6E6E"/>
              </a:solidFill>
              <a:ln w="0" cap="flat">
                <a:solidFill>
                  <a:srgbClr val="6E6E6E"/>
                </a:solidFill>
                <a:prstDash val="solid"/>
                <a:round/>
                <a:headEnd/>
                <a:tailEnd/>
              </a:ln>
            </p:spPr>
            <p:txBody>
              <a:bodyPr/>
              <a:lstStyle/>
              <a:p>
                <a:endParaRPr lang="en-US"/>
              </a:p>
            </p:txBody>
          </p:sp>
          <p:sp>
            <p:nvSpPr>
              <p:cNvPr id="99414" name="Freeform 118"/>
              <p:cNvSpPr>
                <a:spLocks/>
              </p:cNvSpPr>
              <p:nvPr/>
            </p:nvSpPr>
            <p:spPr bwMode="auto">
              <a:xfrm>
                <a:off x="3686" y="779"/>
                <a:ext cx="13" cy="4"/>
              </a:xfrm>
              <a:custGeom>
                <a:avLst/>
                <a:gdLst>
                  <a:gd name="T0" fmla="*/ 29 w 53"/>
                  <a:gd name="T1" fmla="*/ 0 h 16"/>
                  <a:gd name="T2" fmla="*/ 42 w 53"/>
                  <a:gd name="T3" fmla="*/ 0 h 16"/>
                  <a:gd name="T4" fmla="*/ 53 w 53"/>
                  <a:gd name="T5" fmla="*/ 0 h 16"/>
                  <a:gd name="T6" fmla="*/ 53 w 53"/>
                  <a:gd name="T7" fmla="*/ 16 h 16"/>
                  <a:gd name="T8" fmla="*/ 29 w 53"/>
                  <a:gd name="T9" fmla="*/ 16 h 16"/>
                  <a:gd name="T10" fmla="*/ 10 w 53"/>
                  <a:gd name="T11" fmla="*/ 16 h 16"/>
                  <a:gd name="T12" fmla="*/ 10 w 53"/>
                  <a:gd name="T13" fmla="*/ 0 h 16"/>
                  <a:gd name="T14" fmla="*/ 29 w 53"/>
                  <a:gd name="T15" fmla="*/ 0 h 16"/>
                  <a:gd name="T16" fmla="*/ 29 w 53"/>
                  <a:gd name="T17" fmla="*/ 16 h 16"/>
                  <a:gd name="T18" fmla="*/ 10 w 53"/>
                  <a:gd name="T19" fmla="*/ 16 h 16"/>
                  <a:gd name="T20" fmla="*/ 10 w 53"/>
                  <a:gd name="T21" fmla="*/ 0 h 16"/>
                  <a:gd name="T22" fmla="*/ 29 w 53"/>
                  <a:gd name="T23" fmla="*/ 0 h 16"/>
                  <a:gd name="T24" fmla="*/ 42 w 53"/>
                  <a:gd name="T25" fmla="*/ 0 h 16"/>
                  <a:gd name="T26" fmla="*/ 42 w 53"/>
                  <a:gd name="T27" fmla="*/ 16 h 16"/>
                  <a:gd name="T28" fmla="*/ 29 w 53"/>
                  <a:gd name="T29" fmla="*/ 16 h 16"/>
                  <a:gd name="T30" fmla="*/ 29 w 53"/>
                  <a:gd name="T31" fmla="*/ 0 h 1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3"/>
                  <a:gd name="T49" fmla="*/ 0 h 16"/>
                  <a:gd name="T50" fmla="*/ 53 w 53"/>
                  <a:gd name="T51" fmla="*/ 16 h 1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3" h="16">
                    <a:moveTo>
                      <a:pt x="29" y="0"/>
                    </a:moveTo>
                    <a:lnTo>
                      <a:pt x="42" y="0"/>
                    </a:lnTo>
                    <a:lnTo>
                      <a:pt x="53" y="0"/>
                    </a:lnTo>
                    <a:lnTo>
                      <a:pt x="53" y="16"/>
                    </a:lnTo>
                    <a:lnTo>
                      <a:pt x="29" y="16"/>
                    </a:lnTo>
                    <a:lnTo>
                      <a:pt x="10" y="16"/>
                    </a:lnTo>
                    <a:cubicBezTo>
                      <a:pt x="0" y="16"/>
                      <a:pt x="0" y="0"/>
                      <a:pt x="10" y="0"/>
                    </a:cubicBezTo>
                    <a:lnTo>
                      <a:pt x="29" y="0"/>
                    </a:lnTo>
                    <a:lnTo>
                      <a:pt x="29" y="16"/>
                    </a:lnTo>
                    <a:lnTo>
                      <a:pt x="10" y="16"/>
                    </a:lnTo>
                    <a:lnTo>
                      <a:pt x="10" y="0"/>
                    </a:lnTo>
                    <a:lnTo>
                      <a:pt x="29" y="0"/>
                    </a:lnTo>
                    <a:lnTo>
                      <a:pt x="42" y="0"/>
                    </a:lnTo>
                    <a:lnTo>
                      <a:pt x="42" y="16"/>
                    </a:lnTo>
                    <a:lnTo>
                      <a:pt x="29" y="16"/>
                    </a:lnTo>
                    <a:lnTo>
                      <a:pt x="29" y="0"/>
                    </a:lnTo>
                    <a:close/>
                  </a:path>
                </a:pathLst>
              </a:custGeom>
              <a:solidFill>
                <a:srgbClr val="6E6E6E"/>
              </a:solidFill>
              <a:ln w="0" cap="flat">
                <a:solidFill>
                  <a:srgbClr val="6E6E6E"/>
                </a:solidFill>
                <a:prstDash val="solid"/>
                <a:round/>
                <a:headEnd/>
                <a:tailEnd/>
              </a:ln>
            </p:spPr>
            <p:txBody>
              <a:bodyPr/>
              <a:lstStyle/>
              <a:p>
                <a:endParaRPr lang="en-US"/>
              </a:p>
            </p:txBody>
          </p:sp>
          <p:sp>
            <p:nvSpPr>
              <p:cNvPr id="99415" name="Freeform 119"/>
              <p:cNvSpPr>
                <a:spLocks/>
              </p:cNvSpPr>
              <p:nvPr/>
            </p:nvSpPr>
            <p:spPr bwMode="auto">
              <a:xfrm>
                <a:off x="3535" y="888"/>
                <a:ext cx="31" cy="12"/>
              </a:xfrm>
              <a:custGeom>
                <a:avLst/>
                <a:gdLst>
                  <a:gd name="T0" fmla="*/ 31 w 31"/>
                  <a:gd name="T1" fmla="*/ 12 h 12"/>
                  <a:gd name="T2" fmla="*/ 0 w 31"/>
                  <a:gd name="T3" fmla="*/ 11 h 12"/>
                  <a:gd name="T4" fmla="*/ 6 w 31"/>
                  <a:gd name="T5" fmla="*/ 8 h 12"/>
                  <a:gd name="T6" fmla="*/ 1 w 31"/>
                  <a:gd name="T7" fmla="*/ 8 h 12"/>
                  <a:gd name="T8" fmla="*/ 1 w 31"/>
                  <a:gd name="T9" fmla="*/ 4 h 12"/>
                  <a:gd name="T10" fmla="*/ 5 w 31"/>
                  <a:gd name="T11" fmla="*/ 4 h 12"/>
                  <a:gd name="T12" fmla="*/ 11 w 31"/>
                  <a:gd name="T13" fmla="*/ 0 h 12"/>
                  <a:gd name="T14" fmla="*/ 6 w 31"/>
                  <a:gd name="T15" fmla="*/ 4 h 12"/>
                  <a:gd name="T16" fmla="*/ 10 w 31"/>
                  <a:gd name="T17" fmla="*/ 5 h 12"/>
                  <a:gd name="T18" fmla="*/ 14 w 31"/>
                  <a:gd name="T19" fmla="*/ 4 h 12"/>
                  <a:gd name="T20" fmla="*/ 14 w 31"/>
                  <a:gd name="T21" fmla="*/ 0 h 12"/>
                  <a:gd name="T22" fmla="*/ 28 w 31"/>
                  <a:gd name="T23" fmla="*/ 3 h 12"/>
                  <a:gd name="T24" fmla="*/ 31 w 31"/>
                  <a:gd name="T25" fmla="*/ 6 h 12"/>
                  <a:gd name="T26" fmla="*/ 30 w 31"/>
                  <a:gd name="T27" fmla="*/ 7 h 12"/>
                  <a:gd name="T28" fmla="*/ 31 w 31"/>
                  <a:gd name="T29" fmla="*/ 12 h 1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1"/>
                  <a:gd name="T46" fmla="*/ 0 h 12"/>
                  <a:gd name="T47" fmla="*/ 31 w 31"/>
                  <a:gd name="T48" fmla="*/ 12 h 1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1" h="12">
                    <a:moveTo>
                      <a:pt x="31" y="12"/>
                    </a:moveTo>
                    <a:lnTo>
                      <a:pt x="0" y="11"/>
                    </a:lnTo>
                    <a:lnTo>
                      <a:pt x="6" y="8"/>
                    </a:lnTo>
                    <a:lnTo>
                      <a:pt x="1" y="8"/>
                    </a:lnTo>
                    <a:lnTo>
                      <a:pt x="1" y="4"/>
                    </a:lnTo>
                    <a:lnTo>
                      <a:pt x="5" y="4"/>
                    </a:lnTo>
                    <a:lnTo>
                      <a:pt x="11" y="0"/>
                    </a:lnTo>
                    <a:lnTo>
                      <a:pt x="6" y="4"/>
                    </a:lnTo>
                    <a:lnTo>
                      <a:pt x="10" y="5"/>
                    </a:lnTo>
                    <a:lnTo>
                      <a:pt x="14" y="4"/>
                    </a:lnTo>
                    <a:lnTo>
                      <a:pt x="14" y="0"/>
                    </a:lnTo>
                    <a:lnTo>
                      <a:pt x="28" y="3"/>
                    </a:lnTo>
                    <a:lnTo>
                      <a:pt x="31" y="6"/>
                    </a:lnTo>
                    <a:lnTo>
                      <a:pt x="30" y="7"/>
                    </a:lnTo>
                    <a:lnTo>
                      <a:pt x="31" y="12"/>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99416" name="Freeform 120"/>
              <p:cNvSpPr>
                <a:spLocks/>
              </p:cNvSpPr>
              <p:nvPr/>
            </p:nvSpPr>
            <p:spPr bwMode="auto">
              <a:xfrm>
                <a:off x="3533" y="886"/>
                <a:ext cx="36" cy="16"/>
              </a:xfrm>
              <a:custGeom>
                <a:avLst/>
                <a:gdLst>
                  <a:gd name="T0" fmla="*/ 136 w 145"/>
                  <a:gd name="T1" fmla="*/ 64 h 64"/>
                  <a:gd name="T2" fmla="*/ 8 w 145"/>
                  <a:gd name="T3" fmla="*/ 61 h 64"/>
                  <a:gd name="T4" fmla="*/ 1 w 145"/>
                  <a:gd name="T5" fmla="*/ 55 h 64"/>
                  <a:gd name="T6" fmla="*/ 5 w 145"/>
                  <a:gd name="T7" fmla="*/ 46 h 64"/>
                  <a:gd name="T8" fmla="*/ 29 w 145"/>
                  <a:gd name="T9" fmla="*/ 34 h 64"/>
                  <a:gd name="T10" fmla="*/ 32 w 145"/>
                  <a:gd name="T11" fmla="*/ 49 h 64"/>
                  <a:gd name="T12" fmla="*/ 11 w 145"/>
                  <a:gd name="T13" fmla="*/ 49 h 64"/>
                  <a:gd name="T14" fmla="*/ 3 w 145"/>
                  <a:gd name="T15" fmla="*/ 41 h 64"/>
                  <a:gd name="T16" fmla="*/ 3 w 145"/>
                  <a:gd name="T17" fmla="*/ 26 h 64"/>
                  <a:gd name="T18" fmla="*/ 11 w 145"/>
                  <a:gd name="T19" fmla="*/ 18 h 64"/>
                  <a:gd name="T20" fmla="*/ 29 w 145"/>
                  <a:gd name="T21" fmla="*/ 18 h 64"/>
                  <a:gd name="T22" fmla="*/ 24 w 145"/>
                  <a:gd name="T23" fmla="*/ 20 h 64"/>
                  <a:gd name="T24" fmla="*/ 48 w 145"/>
                  <a:gd name="T25" fmla="*/ 2 h 64"/>
                  <a:gd name="T26" fmla="*/ 59 w 145"/>
                  <a:gd name="T27" fmla="*/ 3 h 64"/>
                  <a:gd name="T28" fmla="*/ 59 w 145"/>
                  <a:gd name="T29" fmla="*/ 14 h 64"/>
                  <a:gd name="T30" fmla="*/ 41 w 145"/>
                  <a:gd name="T31" fmla="*/ 32 h 64"/>
                  <a:gd name="T32" fmla="*/ 37 w 145"/>
                  <a:gd name="T33" fmla="*/ 19 h 64"/>
                  <a:gd name="T34" fmla="*/ 52 w 145"/>
                  <a:gd name="T35" fmla="*/ 22 h 64"/>
                  <a:gd name="T36" fmla="*/ 49 w 145"/>
                  <a:gd name="T37" fmla="*/ 22 h 64"/>
                  <a:gd name="T38" fmla="*/ 63 w 145"/>
                  <a:gd name="T39" fmla="*/ 19 h 64"/>
                  <a:gd name="T40" fmla="*/ 57 w 145"/>
                  <a:gd name="T41" fmla="*/ 26 h 64"/>
                  <a:gd name="T42" fmla="*/ 57 w 145"/>
                  <a:gd name="T43" fmla="*/ 11 h 64"/>
                  <a:gd name="T44" fmla="*/ 60 w 145"/>
                  <a:gd name="T45" fmla="*/ 5 h 64"/>
                  <a:gd name="T46" fmla="*/ 66 w 145"/>
                  <a:gd name="T47" fmla="*/ 4 h 64"/>
                  <a:gd name="T48" fmla="*/ 123 w 145"/>
                  <a:gd name="T49" fmla="*/ 13 h 64"/>
                  <a:gd name="T50" fmla="*/ 127 w 145"/>
                  <a:gd name="T51" fmla="*/ 14 h 64"/>
                  <a:gd name="T52" fmla="*/ 141 w 145"/>
                  <a:gd name="T53" fmla="*/ 26 h 64"/>
                  <a:gd name="T54" fmla="*/ 144 w 145"/>
                  <a:gd name="T55" fmla="*/ 32 h 64"/>
                  <a:gd name="T56" fmla="*/ 142 w 145"/>
                  <a:gd name="T57" fmla="*/ 38 h 64"/>
                  <a:gd name="T58" fmla="*/ 136 w 145"/>
                  <a:gd name="T59" fmla="*/ 44 h 64"/>
                  <a:gd name="T60" fmla="*/ 138 w 145"/>
                  <a:gd name="T61" fmla="*/ 36 h 64"/>
                  <a:gd name="T62" fmla="*/ 144 w 145"/>
                  <a:gd name="T63" fmla="*/ 54 h 64"/>
                  <a:gd name="T64" fmla="*/ 129 w 145"/>
                  <a:gd name="T65" fmla="*/ 59 h 64"/>
                  <a:gd name="T66" fmla="*/ 123 w 145"/>
                  <a:gd name="T67" fmla="*/ 41 h 64"/>
                  <a:gd name="T68" fmla="*/ 125 w 145"/>
                  <a:gd name="T69" fmla="*/ 33 h 64"/>
                  <a:gd name="T70" fmla="*/ 131 w 145"/>
                  <a:gd name="T71" fmla="*/ 27 h 64"/>
                  <a:gd name="T72" fmla="*/ 131 w 145"/>
                  <a:gd name="T73" fmla="*/ 39 h 64"/>
                  <a:gd name="T74" fmla="*/ 117 w 145"/>
                  <a:gd name="T75" fmla="*/ 27 h 64"/>
                  <a:gd name="T76" fmla="*/ 120 w 145"/>
                  <a:gd name="T77" fmla="*/ 28 h 64"/>
                  <a:gd name="T78" fmla="*/ 64 w 145"/>
                  <a:gd name="T79" fmla="*/ 19 h 64"/>
                  <a:gd name="T80" fmla="*/ 73 w 145"/>
                  <a:gd name="T81" fmla="*/ 11 h 64"/>
                  <a:gd name="T82" fmla="*/ 73 w 145"/>
                  <a:gd name="T83" fmla="*/ 26 h 64"/>
                  <a:gd name="T84" fmla="*/ 67 w 145"/>
                  <a:gd name="T85" fmla="*/ 34 h 64"/>
                  <a:gd name="T86" fmla="*/ 52 w 145"/>
                  <a:gd name="T87" fmla="*/ 37 h 64"/>
                  <a:gd name="T88" fmla="*/ 49 w 145"/>
                  <a:gd name="T89" fmla="*/ 37 h 64"/>
                  <a:gd name="T90" fmla="*/ 34 w 145"/>
                  <a:gd name="T91" fmla="*/ 34 h 64"/>
                  <a:gd name="T92" fmla="*/ 28 w 145"/>
                  <a:gd name="T93" fmla="*/ 29 h 64"/>
                  <a:gd name="T94" fmla="*/ 30 w 145"/>
                  <a:gd name="T95" fmla="*/ 21 h 64"/>
                  <a:gd name="T96" fmla="*/ 47 w 145"/>
                  <a:gd name="T97" fmla="*/ 3 h 64"/>
                  <a:gd name="T98" fmla="*/ 58 w 145"/>
                  <a:gd name="T99" fmla="*/ 15 h 64"/>
                  <a:gd name="T100" fmla="*/ 34 w 145"/>
                  <a:gd name="T101" fmla="*/ 33 h 64"/>
                  <a:gd name="T102" fmla="*/ 29 w 145"/>
                  <a:gd name="T103" fmla="*/ 34 h 64"/>
                  <a:gd name="T104" fmla="*/ 11 w 145"/>
                  <a:gd name="T105" fmla="*/ 34 h 64"/>
                  <a:gd name="T106" fmla="*/ 19 w 145"/>
                  <a:gd name="T107" fmla="*/ 26 h 64"/>
                  <a:gd name="T108" fmla="*/ 19 w 145"/>
                  <a:gd name="T109" fmla="*/ 41 h 64"/>
                  <a:gd name="T110" fmla="*/ 11 w 145"/>
                  <a:gd name="T111" fmla="*/ 33 h 64"/>
                  <a:gd name="T112" fmla="*/ 32 w 145"/>
                  <a:gd name="T113" fmla="*/ 33 h 64"/>
                  <a:gd name="T114" fmla="*/ 40 w 145"/>
                  <a:gd name="T115" fmla="*/ 40 h 64"/>
                  <a:gd name="T116" fmla="*/ 36 w 145"/>
                  <a:gd name="T117" fmla="*/ 49 h 64"/>
                  <a:gd name="T118" fmla="*/ 12 w 145"/>
                  <a:gd name="T119" fmla="*/ 61 h 64"/>
                  <a:gd name="T120" fmla="*/ 9 w 145"/>
                  <a:gd name="T121" fmla="*/ 45 h 64"/>
                  <a:gd name="T122" fmla="*/ 137 w 145"/>
                  <a:gd name="T123" fmla="*/ 48 h 64"/>
                  <a:gd name="T124" fmla="*/ 136 w 145"/>
                  <a:gd name="T125" fmla="*/ 64 h 6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
                  <a:gd name="T190" fmla="*/ 0 h 64"/>
                  <a:gd name="T191" fmla="*/ 145 w 145"/>
                  <a:gd name="T192" fmla="*/ 64 h 6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 h="64">
                    <a:moveTo>
                      <a:pt x="136" y="64"/>
                    </a:moveTo>
                    <a:lnTo>
                      <a:pt x="8" y="61"/>
                    </a:lnTo>
                    <a:cubicBezTo>
                      <a:pt x="5" y="61"/>
                      <a:pt x="1" y="59"/>
                      <a:pt x="1" y="55"/>
                    </a:cubicBezTo>
                    <a:cubicBezTo>
                      <a:pt x="0" y="52"/>
                      <a:pt x="2" y="48"/>
                      <a:pt x="5" y="46"/>
                    </a:cubicBezTo>
                    <a:lnTo>
                      <a:pt x="29" y="34"/>
                    </a:lnTo>
                    <a:lnTo>
                      <a:pt x="32" y="49"/>
                    </a:lnTo>
                    <a:lnTo>
                      <a:pt x="11" y="49"/>
                    </a:lnTo>
                    <a:cubicBezTo>
                      <a:pt x="7" y="49"/>
                      <a:pt x="3" y="46"/>
                      <a:pt x="3" y="41"/>
                    </a:cubicBezTo>
                    <a:lnTo>
                      <a:pt x="3" y="26"/>
                    </a:lnTo>
                    <a:cubicBezTo>
                      <a:pt x="3" y="22"/>
                      <a:pt x="7" y="18"/>
                      <a:pt x="11" y="18"/>
                    </a:cubicBezTo>
                    <a:lnTo>
                      <a:pt x="29" y="18"/>
                    </a:lnTo>
                    <a:lnTo>
                      <a:pt x="24" y="20"/>
                    </a:lnTo>
                    <a:lnTo>
                      <a:pt x="48" y="2"/>
                    </a:lnTo>
                    <a:cubicBezTo>
                      <a:pt x="52" y="0"/>
                      <a:pt x="56" y="0"/>
                      <a:pt x="59" y="3"/>
                    </a:cubicBezTo>
                    <a:cubicBezTo>
                      <a:pt x="62" y="6"/>
                      <a:pt x="62" y="11"/>
                      <a:pt x="59" y="14"/>
                    </a:cubicBezTo>
                    <a:lnTo>
                      <a:pt x="41" y="32"/>
                    </a:lnTo>
                    <a:lnTo>
                      <a:pt x="37" y="19"/>
                    </a:lnTo>
                    <a:lnTo>
                      <a:pt x="52" y="22"/>
                    </a:lnTo>
                    <a:lnTo>
                      <a:pt x="49" y="22"/>
                    </a:lnTo>
                    <a:lnTo>
                      <a:pt x="63" y="19"/>
                    </a:lnTo>
                    <a:lnTo>
                      <a:pt x="57" y="26"/>
                    </a:lnTo>
                    <a:lnTo>
                      <a:pt x="57" y="11"/>
                    </a:lnTo>
                    <a:cubicBezTo>
                      <a:pt x="57" y="9"/>
                      <a:pt x="58" y="7"/>
                      <a:pt x="60" y="5"/>
                    </a:cubicBezTo>
                    <a:cubicBezTo>
                      <a:pt x="62" y="4"/>
                      <a:pt x="64" y="3"/>
                      <a:pt x="66" y="4"/>
                    </a:cubicBezTo>
                    <a:lnTo>
                      <a:pt x="123" y="13"/>
                    </a:lnTo>
                    <a:cubicBezTo>
                      <a:pt x="124" y="13"/>
                      <a:pt x="126" y="13"/>
                      <a:pt x="127" y="14"/>
                    </a:cubicBezTo>
                    <a:lnTo>
                      <a:pt x="141" y="26"/>
                    </a:lnTo>
                    <a:cubicBezTo>
                      <a:pt x="143" y="28"/>
                      <a:pt x="144" y="30"/>
                      <a:pt x="144" y="32"/>
                    </a:cubicBezTo>
                    <a:cubicBezTo>
                      <a:pt x="145" y="34"/>
                      <a:pt x="144" y="36"/>
                      <a:pt x="142" y="38"/>
                    </a:cubicBezTo>
                    <a:lnTo>
                      <a:pt x="136" y="44"/>
                    </a:lnTo>
                    <a:lnTo>
                      <a:pt x="138" y="36"/>
                    </a:lnTo>
                    <a:lnTo>
                      <a:pt x="144" y="54"/>
                    </a:lnTo>
                    <a:lnTo>
                      <a:pt x="129" y="59"/>
                    </a:lnTo>
                    <a:lnTo>
                      <a:pt x="123" y="41"/>
                    </a:lnTo>
                    <a:cubicBezTo>
                      <a:pt x="122" y="38"/>
                      <a:pt x="123" y="35"/>
                      <a:pt x="125" y="33"/>
                    </a:cubicBezTo>
                    <a:lnTo>
                      <a:pt x="131" y="27"/>
                    </a:lnTo>
                    <a:lnTo>
                      <a:pt x="131" y="39"/>
                    </a:lnTo>
                    <a:lnTo>
                      <a:pt x="117" y="27"/>
                    </a:lnTo>
                    <a:lnTo>
                      <a:pt x="120" y="28"/>
                    </a:lnTo>
                    <a:lnTo>
                      <a:pt x="64" y="19"/>
                    </a:lnTo>
                    <a:lnTo>
                      <a:pt x="73" y="11"/>
                    </a:lnTo>
                    <a:lnTo>
                      <a:pt x="73" y="26"/>
                    </a:lnTo>
                    <a:cubicBezTo>
                      <a:pt x="73" y="30"/>
                      <a:pt x="70" y="34"/>
                      <a:pt x="67" y="34"/>
                    </a:cubicBezTo>
                    <a:lnTo>
                      <a:pt x="52" y="37"/>
                    </a:lnTo>
                    <a:cubicBezTo>
                      <a:pt x="51" y="38"/>
                      <a:pt x="50" y="38"/>
                      <a:pt x="49" y="37"/>
                    </a:cubicBezTo>
                    <a:lnTo>
                      <a:pt x="34" y="34"/>
                    </a:lnTo>
                    <a:cubicBezTo>
                      <a:pt x="31" y="34"/>
                      <a:pt x="28" y="32"/>
                      <a:pt x="28" y="29"/>
                    </a:cubicBezTo>
                    <a:cubicBezTo>
                      <a:pt x="27" y="26"/>
                      <a:pt x="27" y="23"/>
                      <a:pt x="30" y="21"/>
                    </a:cubicBezTo>
                    <a:lnTo>
                      <a:pt x="47" y="3"/>
                    </a:lnTo>
                    <a:lnTo>
                      <a:pt x="58" y="15"/>
                    </a:lnTo>
                    <a:lnTo>
                      <a:pt x="34" y="33"/>
                    </a:lnTo>
                    <a:cubicBezTo>
                      <a:pt x="33" y="34"/>
                      <a:pt x="31" y="34"/>
                      <a:pt x="29" y="34"/>
                    </a:cubicBezTo>
                    <a:lnTo>
                      <a:pt x="11" y="34"/>
                    </a:lnTo>
                    <a:lnTo>
                      <a:pt x="19" y="26"/>
                    </a:lnTo>
                    <a:lnTo>
                      <a:pt x="19" y="41"/>
                    </a:lnTo>
                    <a:lnTo>
                      <a:pt x="11" y="33"/>
                    </a:lnTo>
                    <a:lnTo>
                      <a:pt x="32" y="33"/>
                    </a:lnTo>
                    <a:cubicBezTo>
                      <a:pt x="36" y="33"/>
                      <a:pt x="39" y="36"/>
                      <a:pt x="40" y="40"/>
                    </a:cubicBezTo>
                    <a:cubicBezTo>
                      <a:pt x="41" y="43"/>
                      <a:pt x="39" y="47"/>
                      <a:pt x="36" y="49"/>
                    </a:cubicBezTo>
                    <a:lnTo>
                      <a:pt x="12" y="61"/>
                    </a:lnTo>
                    <a:lnTo>
                      <a:pt x="9" y="45"/>
                    </a:lnTo>
                    <a:lnTo>
                      <a:pt x="137" y="48"/>
                    </a:lnTo>
                    <a:lnTo>
                      <a:pt x="136" y="64"/>
                    </a:lnTo>
                    <a:close/>
                  </a:path>
                </a:pathLst>
              </a:custGeom>
              <a:solidFill>
                <a:srgbClr val="6E6E6E"/>
              </a:solidFill>
              <a:ln w="0" cap="flat">
                <a:solidFill>
                  <a:srgbClr val="6E6E6E"/>
                </a:solidFill>
                <a:prstDash val="solid"/>
                <a:round/>
                <a:headEnd/>
                <a:tailEnd/>
              </a:ln>
            </p:spPr>
            <p:txBody>
              <a:bodyPr/>
              <a:lstStyle/>
              <a:p>
                <a:endParaRPr lang="en-US"/>
              </a:p>
            </p:txBody>
          </p:sp>
          <p:sp>
            <p:nvSpPr>
              <p:cNvPr id="99417" name="Freeform 121"/>
              <p:cNvSpPr>
                <a:spLocks/>
              </p:cNvSpPr>
              <p:nvPr/>
            </p:nvSpPr>
            <p:spPr bwMode="auto">
              <a:xfrm>
                <a:off x="3533" y="894"/>
                <a:ext cx="4" cy="6"/>
              </a:xfrm>
              <a:custGeom>
                <a:avLst/>
                <a:gdLst>
                  <a:gd name="T0" fmla="*/ 0 w 16"/>
                  <a:gd name="T1" fmla="*/ 24 h 24"/>
                  <a:gd name="T2" fmla="*/ 0 w 16"/>
                  <a:gd name="T3" fmla="*/ 19 h 24"/>
                  <a:gd name="T4" fmla="*/ 0 w 16"/>
                  <a:gd name="T5" fmla="*/ 8 h 24"/>
                  <a:gd name="T6" fmla="*/ 8 w 16"/>
                  <a:gd name="T7" fmla="*/ 0 h 24"/>
                  <a:gd name="T8" fmla="*/ 16 w 16"/>
                  <a:gd name="T9" fmla="*/ 8 h 24"/>
                  <a:gd name="T10" fmla="*/ 16 w 16"/>
                  <a:gd name="T11" fmla="*/ 14 h 24"/>
                  <a:gd name="T12" fmla="*/ 16 w 16"/>
                  <a:gd name="T13" fmla="*/ 24 h 24"/>
                  <a:gd name="T14" fmla="*/ 0 w 16"/>
                  <a:gd name="T15" fmla="*/ 24 h 24"/>
                  <a:gd name="T16" fmla="*/ 0 w 16"/>
                  <a:gd name="T17" fmla="*/ 14 h 24"/>
                  <a:gd name="T18" fmla="*/ 0 w 16"/>
                  <a:gd name="T19" fmla="*/ 8 h 24"/>
                  <a:gd name="T20" fmla="*/ 16 w 16"/>
                  <a:gd name="T21" fmla="*/ 8 h 24"/>
                  <a:gd name="T22" fmla="*/ 16 w 16"/>
                  <a:gd name="T23" fmla="*/ 19 h 24"/>
                  <a:gd name="T24" fmla="*/ 16 w 16"/>
                  <a:gd name="T25" fmla="*/ 24 h 24"/>
                  <a:gd name="T26" fmla="*/ 0 w 16"/>
                  <a:gd name="T27" fmla="*/ 24 h 2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6"/>
                  <a:gd name="T43" fmla="*/ 0 h 24"/>
                  <a:gd name="T44" fmla="*/ 16 w 16"/>
                  <a:gd name="T45" fmla="*/ 24 h 2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6" h="24">
                    <a:moveTo>
                      <a:pt x="0" y="24"/>
                    </a:moveTo>
                    <a:lnTo>
                      <a:pt x="0" y="19"/>
                    </a:lnTo>
                    <a:lnTo>
                      <a:pt x="0" y="8"/>
                    </a:lnTo>
                    <a:cubicBezTo>
                      <a:pt x="0" y="4"/>
                      <a:pt x="4" y="0"/>
                      <a:pt x="8" y="0"/>
                    </a:cubicBezTo>
                    <a:cubicBezTo>
                      <a:pt x="13" y="0"/>
                      <a:pt x="16" y="4"/>
                      <a:pt x="16" y="8"/>
                    </a:cubicBezTo>
                    <a:lnTo>
                      <a:pt x="16" y="14"/>
                    </a:lnTo>
                    <a:lnTo>
                      <a:pt x="16" y="24"/>
                    </a:lnTo>
                    <a:lnTo>
                      <a:pt x="0" y="24"/>
                    </a:lnTo>
                    <a:lnTo>
                      <a:pt x="0" y="14"/>
                    </a:lnTo>
                    <a:lnTo>
                      <a:pt x="0" y="8"/>
                    </a:lnTo>
                    <a:lnTo>
                      <a:pt x="16" y="8"/>
                    </a:lnTo>
                    <a:lnTo>
                      <a:pt x="16" y="19"/>
                    </a:lnTo>
                    <a:lnTo>
                      <a:pt x="16" y="24"/>
                    </a:lnTo>
                    <a:lnTo>
                      <a:pt x="0" y="24"/>
                    </a:lnTo>
                    <a:close/>
                  </a:path>
                </a:pathLst>
              </a:custGeom>
              <a:solidFill>
                <a:srgbClr val="6E6E6E"/>
              </a:solidFill>
              <a:ln w="0" cap="flat">
                <a:solidFill>
                  <a:srgbClr val="6E6E6E"/>
                </a:solidFill>
                <a:prstDash val="solid"/>
                <a:round/>
                <a:headEnd/>
                <a:tailEnd/>
              </a:ln>
            </p:spPr>
            <p:txBody>
              <a:bodyPr/>
              <a:lstStyle/>
              <a:p>
                <a:endParaRPr lang="en-US"/>
              </a:p>
            </p:txBody>
          </p:sp>
          <p:sp>
            <p:nvSpPr>
              <p:cNvPr id="99418" name="Freeform 122"/>
              <p:cNvSpPr>
                <a:spLocks/>
              </p:cNvSpPr>
              <p:nvPr/>
            </p:nvSpPr>
            <p:spPr bwMode="auto">
              <a:xfrm>
                <a:off x="4839" y="943"/>
                <a:ext cx="8" cy="8"/>
              </a:xfrm>
              <a:custGeom>
                <a:avLst/>
                <a:gdLst>
                  <a:gd name="T0" fmla="*/ 3 w 8"/>
                  <a:gd name="T1" fmla="*/ 8 h 8"/>
                  <a:gd name="T2" fmla="*/ 0 w 8"/>
                  <a:gd name="T3" fmla="*/ 5 h 8"/>
                  <a:gd name="T4" fmla="*/ 4 w 8"/>
                  <a:gd name="T5" fmla="*/ 4 h 8"/>
                  <a:gd name="T6" fmla="*/ 5 w 8"/>
                  <a:gd name="T7" fmla="*/ 0 h 8"/>
                  <a:gd name="T8" fmla="*/ 8 w 8"/>
                  <a:gd name="T9" fmla="*/ 2 h 8"/>
                  <a:gd name="T10" fmla="*/ 8 w 8"/>
                  <a:gd name="T11" fmla="*/ 6 h 8"/>
                  <a:gd name="T12" fmla="*/ 3 w 8"/>
                  <a:gd name="T13" fmla="*/ 8 h 8"/>
                  <a:gd name="T14" fmla="*/ 0 60000 65536"/>
                  <a:gd name="T15" fmla="*/ 0 60000 65536"/>
                  <a:gd name="T16" fmla="*/ 0 60000 65536"/>
                  <a:gd name="T17" fmla="*/ 0 60000 65536"/>
                  <a:gd name="T18" fmla="*/ 0 60000 65536"/>
                  <a:gd name="T19" fmla="*/ 0 60000 65536"/>
                  <a:gd name="T20" fmla="*/ 0 60000 65536"/>
                  <a:gd name="T21" fmla="*/ 0 w 8"/>
                  <a:gd name="T22" fmla="*/ 0 h 8"/>
                  <a:gd name="T23" fmla="*/ 8 w 8"/>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8">
                    <a:moveTo>
                      <a:pt x="3" y="8"/>
                    </a:moveTo>
                    <a:lnTo>
                      <a:pt x="0" y="5"/>
                    </a:lnTo>
                    <a:lnTo>
                      <a:pt x="4" y="4"/>
                    </a:lnTo>
                    <a:lnTo>
                      <a:pt x="5" y="0"/>
                    </a:lnTo>
                    <a:lnTo>
                      <a:pt x="8" y="2"/>
                    </a:lnTo>
                    <a:lnTo>
                      <a:pt x="8" y="6"/>
                    </a:lnTo>
                    <a:lnTo>
                      <a:pt x="3" y="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99419" name="Freeform 123"/>
              <p:cNvSpPr>
                <a:spLocks/>
              </p:cNvSpPr>
              <p:nvPr/>
            </p:nvSpPr>
            <p:spPr bwMode="auto">
              <a:xfrm>
                <a:off x="4837" y="941"/>
                <a:ext cx="12" cy="12"/>
              </a:xfrm>
              <a:custGeom>
                <a:avLst/>
                <a:gdLst>
                  <a:gd name="T0" fmla="*/ 13 w 48"/>
                  <a:gd name="T1" fmla="*/ 45 h 48"/>
                  <a:gd name="T2" fmla="*/ 2 w 48"/>
                  <a:gd name="T3" fmla="*/ 32 h 48"/>
                  <a:gd name="T4" fmla="*/ 1 w 48"/>
                  <a:gd name="T5" fmla="*/ 24 h 48"/>
                  <a:gd name="T6" fmla="*/ 7 w 48"/>
                  <a:gd name="T7" fmla="*/ 19 h 48"/>
                  <a:gd name="T8" fmla="*/ 21 w 48"/>
                  <a:gd name="T9" fmla="*/ 17 h 48"/>
                  <a:gd name="T10" fmla="*/ 15 w 48"/>
                  <a:gd name="T11" fmla="*/ 23 h 48"/>
                  <a:gd name="T12" fmla="*/ 18 w 48"/>
                  <a:gd name="T13" fmla="*/ 7 h 48"/>
                  <a:gd name="T14" fmla="*/ 23 w 48"/>
                  <a:gd name="T15" fmla="*/ 1 h 48"/>
                  <a:gd name="T16" fmla="*/ 31 w 48"/>
                  <a:gd name="T17" fmla="*/ 2 h 48"/>
                  <a:gd name="T18" fmla="*/ 45 w 48"/>
                  <a:gd name="T19" fmla="*/ 11 h 48"/>
                  <a:gd name="T20" fmla="*/ 48 w 48"/>
                  <a:gd name="T21" fmla="*/ 18 h 48"/>
                  <a:gd name="T22" fmla="*/ 48 w 48"/>
                  <a:gd name="T23" fmla="*/ 31 h 48"/>
                  <a:gd name="T24" fmla="*/ 44 w 48"/>
                  <a:gd name="T25" fmla="*/ 39 h 48"/>
                  <a:gd name="T26" fmla="*/ 22 w 48"/>
                  <a:gd name="T27" fmla="*/ 48 h 48"/>
                  <a:gd name="T28" fmla="*/ 16 w 48"/>
                  <a:gd name="T29" fmla="*/ 33 h 48"/>
                  <a:gd name="T30" fmla="*/ 37 w 48"/>
                  <a:gd name="T31" fmla="*/ 24 h 48"/>
                  <a:gd name="T32" fmla="*/ 32 w 48"/>
                  <a:gd name="T33" fmla="*/ 31 h 48"/>
                  <a:gd name="T34" fmla="*/ 32 w 48"/>
                  <a:gd name="T35" fmla="*/ 18 h 48"/>
                  <a:gd name="T36" fmla="*/ 36 w 48"/>
                  <a:gd name="T37" fmla="*/ 24 h 48"/>
                  <a:gd name="T38" fmla="*/ 22 w 48"/>
                  <a:gd name="T39" fmla="*/ 15 h 48"/>
                  <a:gd name="T40" fmla="*/ 34 w 48"/>
                  <a:gd name="T41" fmla="*/ 10 h 48"/>
                  <a:gd name="T42" fmla="*/ 31 w 48"/>
                  <a:gd name="T43" fmla="*/ 26 h 48"/>
                  <a:gd name="T44" fmla="*/ 24 w 48"/>
                  <a:gd name="T45" fmla="*/ 32 h 48"/>
                  <a:gd name="T46" fmla="*/ 10 w 48"/>
                  <a:gd name="T47" fmla="*/ 35 h 48"/>
                  <a:gd name="T48" fmla="*/ 15 w 48"/>
                  <a:gd name="T49" fmla="*/ 22 h 48"/>
                  <a:gd name="T50" fmla="*/ 25 w 48"/>
                  <a:gd name="T51" fmla="*/ 36 h 48"/>
                  <a:gd name="T52" fmla="*/ 13 w 48"/>
                  <a:gd name="T53" fmla="*/ 45 h 4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8"/>
                  <a:gd name="T82" fmla="*/ 0 h 48"/>
                  <a:gd name="T83" fmla="*/ 48 w 48"/>
                  <a:gd name="T84" fmla="*/ 48 h 4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8" h="48">
                    <a:moveTo>
                      <a:pt x="13" y="45"/>
                    </a:moveTo>
                    <a:lnTo>
                      <a:pt x="2" y="32"/>
                    </a:lnTo>
                    <a:cubicBezTo>
                      <a:pt x="0" y="29"/>
                      <a:pt x="0" y="26"/>
                      <a:pt x="1" y="24"/>
                    </a:cubicBezTo>
                    <a:cubicBezTo>
                      <a:pt x="2" y="21"/>
                      <a:pt x="4" y="19"/>
                      <a:pt x="7" y="19"/>
                    </a:cubicBezTo>
                    <a:lnTo>
                      <a:pt x="21" y="17"/>
                    </a:lnTo>
                    <a:lnTo>
                      <a:pt x="15" y="23"/>
                    </a:lnTo>
                    <a:lnTo>
                      <a:pt x="18" y="7"/>
                    </a:lnTo>
                    <a:cubicBezTo>
                      <a:pt x="19" y="4"/>
                      <a:pt x="21" y="2"/>
                      <a:pt x="23" y="1"/>
                    </a:cubicBezTo>
                    <a:cubicBezTo>
                      <a:pt x="26" y="0"/>
                      <a:pt x="28" y="0"/>
                      <a:pt x="31" y="2"/>
                    </a:cubicBezTo>
                    <a:lnTo>
                      <a:pt x="45" y="11"/>
                    </a:lnTo>
                    <a:cubicBezTo>
                      <a:pt x="47" y="12"/>
                      <a:pt x="48" y="15"/>
                      <a:pt x="48" y="18"/>
                    </a:cubicBezTo>
                    <a:lnTo>
                      <a:pt x="48" y="31"/>
                    </a:lnTo>
                    <a:cubicBezTo>
                      <a:pt x="48" y="35"/>
                      <a:pt x="47" y="37"/>
                      <a:pt x="44" y="39"/>
                    </a:cubicBezTo>
                    <a:lnTo>
                      <a:pt x="22" y="48"/>
                    </a:lnTo>
                    <a:lnTo>
                      <a:pt x="16" y="33"/>
                    </a:lnTo>
                    <a:lnTo>
                      <a:pt x="37" y="24"/>
                    </a:lnTo>
                    <a:lnTo>
                      <a:pt x="32" y="31"/>
                    </a:lnTo>
                    <a:lnTo>
                      <a:pt x="32" y="18"/>
                    </a:lnTo>
                    <a:lnTo>
                      <a:pt x="36" y="24"/>
                    </a:lnTo>
                    <a:lnTo>
                      <a:pt x="22" y="15"/>
                    </a:lnTo>
                    <a:lnTo>
                      <a:pt x="34" y="10"/>
                    </a:lnTo>
                    <a:lnTo>
                      <a:pt x="31" y="26"/>
                    </a:lnTo>
                    <a:cubicBezTo>
                      <a:pt x="30" y="29"/>
                      <a:pt x="27" y="32"/>
                      <a:pt x="24" y="32"/>
                    </a:cubicBezTo>
                    <a:lnTo>
                      <a:pt x="10" y="35"/>
                    </a:lnTo>
                    <a:lnTo>
                      <a:pt x="15" y="22"/>
                    </a:lnTo>
                    <a:lnTo>
                      <a:pt x="25" y="36"/>
                    </a:lnTo>
                    <a:lnTo>
                      <a:pt x="13" y="45"/>
                    </a:lnTo>
                    <a:close/>
                  </a:path>
                </a:pathLst>
              </a:custGeom>
              <a:solidFill>
                <a:srgbClr val="6E6E6E"/>
              </a:solidFill>
              <a:ln w="0" cap="flat">
                <a:solidFill>
                  <a:srgbClr val="6E6E6E"/>
                </a:solidFill>
                <a:prstDash val="solid"/>
                <a:round/>
                <a:headEnd/>
                <a:tailEnd/>
              </a:ln>
            </p:spPr>
            <p:txBody>
              <a:bodyPr/>
              <a:lstStyle/>
              <a:p>
                <a:endParaRPr lang="en-US"/>
              </a:p>
            </p:txBody>
          </p:sp>
          <p:sp>
            <p:nvSpPr>
              <p:cNvPr id="99420" name="Freeform 124"/>
              <p:cNvSpPr>
                <a:spLocks/>
              </p:cNvSpPr>
              <p:nvPr/>
            </p:nvSpPr>
            <p:spPr bwMode="auto">
              <a:xfrm>
                <a:off x="4843" y="959"/>
                <a:ext cx="4" cy="4"/>
              </a:xfrm>
              <a:custGeom>
                <a:avLst/>
                <a:gdLst>
                  <a:gd name="T0" fmla="*/ 2 w 4"/>
                  <a:gd name="T1" fmla="*/ 4 h 4"/>
                  <a:gd name="T2" fmla="*/ 0 w 4"/>
                  <a:gd name="T3" fmla="*/ 2 h 4"/>
                  <a:gd name="T4" fmla="*/ 1 w 4"/>
                  <a:gd name="T5" fmla="*/ 0 h 4"/>
                  <a:gd name="T6" fmla="*/ 4 w 4"/>
                  <a:gd name="T7" fmla="*/ 4 h 4"/>
                  <a:gd name="T8" fmla="*/ 2 w 4"/>
                  <a:gd name="T9" fmla="*/ 4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2" y="4"/>
                    </a:moveTo>
                    <a:lnTo>
                      <a:pt x="0" y="2"/>
                    </a:lnTo>
                    <a:lnTo>
                      <a:pt x="1" y="0"/>
                    </a:lnTo>
                    <a:lnTo>
                      <a:pt x="4" y="4"/>
                    </a:lnTo>
                    <a:lnTo>
                      <a:pt x="2" y="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99421" name="Freeform 125"/>
              <p:cNvSpPr>
                <a:spLocks/>
              </p:cNvSpPr>
              <p:nvPr/>
            </p:nvSpPr>
            <p:spPr bwMode="auto">
              <a:xfrm>
                <a:off x="4841" y="957"/>
                <a:ext cx="8" cy="8"/>
              </a:xfrm>
              <a:custGeom>
                <a:avLst/>
                <a:gdLst>
                  <a:gd name="T0" fmla="*/ 9 w 33"/>
                  <a:gd name="T1" fmla="*/ 29 h 32"/>
                  <a:gd name="T2" fmla="*/ 2 w 33"/>
                  <a:gd name="T3" fmla="*/ 21 h 32"/>
                  <a:gd name="T4" fmla="*/ 1 w 33"/>
                  <a:gd name="T5" fmla="*/ 13 h 32"/>
                  <a:gd name="T6" fmla="*/ 4 w 33"/>
                  <a:gd name="T7" fmla="*/ 5 h 32"/>
                  <a:gd name="T8" fmla="*/ 10 w 33"/>
                  <a:gd name="T9" fmla="*/ 1 h 32"/>
                  <a:gd name="T10" fmla="*/ 18 w 33"/>
                  <a:gd name="T11" fmla="*/ 3 h 32"/>
                  <a:gd name="T12" fmla="*/ 31 w 33"/>
                  <a:gd name="T13" fmla="*/ 19 h 32"/>
                  <a:gd name="T14" fmla="*/ 32 w 33"/>
                  <a:gd name="T15" fmla="*/ 28 h 32"/>
                  <a:gd name="T16" fmla="*/ 24 w 33"/>
                  <a:gd name="T17" fmla="*/ 32 h 32"/>
                  <a:gd name="T18" fmla="*/ 15 w 33"/>
                  <a:gd name="T19" fmla="*/ 32 h 32"/>
                  <a:gd name="T20" fmla="*/ 15 w 33"/>
                  <a:gd name="T21" fmla="*/ 16 h 32"/>
                  <a:gd name="T22" fmla="*/ 24 w 33"/>
                  <a:gd name="T23" fmla="*/ 16 h 32"/>
                  <a:gd name="T24" fmla="*/ 18 w 33"/>
                  <a:gd name="T25" fmla="*/ 29 h 32"/>
                  <a:gd name="T26" fmla="*/ 5 w 33"/>
                  <a:gd name="T27" fmla="*/ 13 h 32"/>
                  <a:gd name="T28" fmla="*/ 19 w 33"/>
                  <a:gd name="T29" fmla="*/ 11 h 32"/>
                  <a:gd name="T30" fmla="*/ 16 w 33"/>
                  <a:gd name="T31" fmla="*/ 19 h 32"/>
                  <a:gd name="T32" fmla="*/ 15 w 33"/>
                  <a:gd name="T33" fmla="*/ 11 h 32"/>
                  <a:gd name="T34" fmla="*/ 21 w 33"/>
                  <a:gd name="T35" fmla="*/ 19 h 32"/>
                  <a:gd name="T36" fmla="*/ 9 w 33"/>
                  <a:gd name="T37" fmla="*/ 29 h 3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3"/>
                  <a:gd name="T58" fmla="*/ 0 h 32"/>
                  <a:gd name="T59" fmla="*/ 33 w 33"/>
                  <a:gd name="T60" fmla="*/ 32 h 3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3" h="32">
                    <a:moveTo>
                      <a:pt x="9" y="29"/>
                    </a:moveTo>
                    <a:lnTo>
                      <a:pt x="2" y="21"/>
                    </a:lnTo>
                    <a:cubicBezTo>
                      <a:pt x="0" y="19"/>
                      <a:pt x="0" y="16"/>
                      <a:pt x="1" y="13"/>
                    </a:cubicBezTo>
                    <a:lnTo>
                      <a:pt x="4" y="5"/>
                    </a:lnTo>
                    <a:cubicBezTo>
                      <a:pt x="5" y="3"/>
                      <a:pt x="8" y="1"/>
                      <a:pt x="10" y="1"/>
                    </a:cubicBezTo>
                    <a:cubicBezTo>
                      <a:pt x="13" y="0"/>
                      <a:pt x="16" y="1"/>
                      <a:pt x="18" y="3"/>
                    </a:cubicBezTo>
                    <a:lnTo>
                      <a:pt x="31" y="19"/>
                    </a:lnTo>
                    <a:cubicBezTo>
                      <a:pt x="33" y="22"/>
                      <a:pt x="33" y="25"/>
                      <a:pt x="32" y="28"/>
                    </a:cubicBezTo>
                    <a:cubicBezTo>
                      <a:pt x="30" y="31"/>
                      <a:pt x="28" y="32"/>
                      <a:pt x="24" y="32"/>
                    </a:cubicBezTo>
                    <a:lnTo>
                      <a:pt x="15" y="32"/>
                    </a:lnTo>
                    <a:lnTo>
                      <a:pt x="15" y="16"/>
                    </a:lnTo>
                    <a:lnTo>
                      <a:pt x="24" y="16"/>
                    </a:lnTo>
                    <a:lnTo>
                      <a:pt x="18" y="29"/>
                    </a:lnTo>
                    <a:lnTo>
                      <a:pt x="5" y="13"/>
                    </a:lnTo>
                    <a:lnTo>
                      <a:pt x="19" y="11"/>
                    </a:lnTo>
                    <a:lnTo>
                      <a:pt x="16" y="19"/>
                    </a:lnTo>
                    <a:lnTo>
                      <a:pt x="15" y="11"/>
                    </a:lnTo>
                    <a:lnTo>
                      <a:pt x="21" y="19"/>
                    </a:lnTo>
                    <a:lnTo>
                      <a:pt x="9" y="29"/>
                    </a:lnTo>
                    <a:close/>
                  </a:path>
                </a:pathLst>
              </a:custGeom>
              <a:solidFill>
                <a:srgbClr val="6E6E6E"/>
              </a:solidFill>
              <a:ln w="0" cap="flat">
                <a:solidFill>
                  <a:srgbClr val="6E6E6E"/>
                </a:solidFill>
                <a:prstDash val="solid"/>
                <a:round/>
                <a:headEnd/>
                <a:tailEnd/>
              </a:ln>
            </p:spPr>
            <p:txBody>
              <a:bodyPr/>
              <a:lstStyle/>
              <a:p>
                <a:endParaRPr lang="en-US"/>
              </a:p>
            </p:txBody>
          </p:sp>
          <p:sp>
            <p:nvSpPr>
              <p:cNvPr id="99422" name="Freeform 126"/>
              <p:cNvSpPr>
                <a:spLocks/>
              </p:cNvSpPr>
              <p:nvPr/>
            </p:nvSpPr>
            <p:spPr bwMode="auto">
              <a:xfrm>
                <a:off x="4827" y="998"/>
                <a:ext cx="8" cy="8"/>
              </a:xfrm>
              <a:custGeom>
                <a:avLst/>
                <a:gdLst>
                  <a:gd name="T0" fmla="*/ 0 w 8"/>
                  <a:gd name="T1" fmla="*/ 8 h 8"/>
                  <a:gd name="T2" fmla="*/ 1 w 8"/>
                  <a:gd name="T3" fmla="*/ 3 h 8"/>
                  <a:gd name="T4" fmla="*/ 8 w 8"/>
                  <a:gd name="T5" fmla="*/ 0 h 8"/>
                  <a:gd name="T6" fmla="*/ 5 w 8"/>
                  <a:gd name="T7" fmla="*/ 5 h 8"/>
                  <a:gd name="T8" fmla="*/ 0 w 8"/>
                  <a:gd name="T9" fmla="*/ 8 h 8"/>
                  <a:gd name="T10" fmla="*/ 0 60000 65536"/>
                  <a:gd name="T11" fmla="*/ 0 60000 65536"/>
                  <a:gd name="T12" fmla="*/ 0 60000 65536"/>
                  <a:gd name="T13" fmla="*/ 0 60000 65536"/>
                  <a:gd name="T14" fmla="*/ 0 60000 65536"/>
                  <a:gd name="T15" fmla="*/ 0 w 8"/>
                  <a:gd name="T16" fmla="*/ 0 h 8"/>
                  <a:gd name="T17" fmla="*/ 8 w 8"/>
                  <a:gd name="T18" fmla="*/ 8 h 8"/>
                </a:gdLst>
                <a:ahLst/>
                <a:cxnLst>
                  <a:cxn ang="T10">
                    <a:pos x="T0" y="T1"/>
                  </a:cxn>
                  <a:cxn ang="T11">
                    <a:pos x="T2" y="T3"/>
                  </a:cxn>
                  <a:cxn ang="T12">
                    <a:pos x="T4" y="T5"/>
                  </a:cxn>
                  <a:cxn ang="T13">
                    <a:pos x="T6" y="T7"/>
                  </a:cxn>
                  <a:cxn ang="T14">
                    <a:pos x="T8" y="T9"/>
                  </a:cxn>
                </a:cxnLst>
                <a:rect l="T15" t="T16" r="T17" b="T18"/>
                <a:pathLst>
                  <a:path w="8" h="8">
                    <a:moveTo>
                      <a:pt x="0" y="8"/>
                    </a:moveTo>
                    <a:lnTo>
                      <a:pt x="1" y="3"/>
                    </a:lnTo>
                    <a:lnTo>
                      <a:pt x="8" y="0"/>
                    </a:lnTo>
                    <a:lnTo>
                      <a:pt x="5" y="5"/>
                    </a:lnTo>
                    <a:lnTo>
                      <a:pt x="0" y="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99423" name="Freeform 127"/>
              <p:cNvSpPr>
                <a:spLocks/>
              </p:cNvSpPr>
              <p:nvPr/>
            </p:nvSpPr>
            <p:spPr bwMode="auto">
              <a:xfrm>
                <a:off x="4826" y="996"/>
                <a:ext cx="12" cy="12"/>
              </a:xfrm>
              <a:custGeom>
                <a:avLst/>
                <a:gdLst>
                  <a:gd name="T0" fmla="*/ 0 w 48"/>
                  <a:gd name="T1" fmla="*/ 39 h 47"/>
                  <a:gd name="T2" fmla="*/ 4 w 48"/>
                  <a:gd name="T3" fmla="*/ 19 h 47"/>
                  <a:gd name="T4" fmla="*/ 8 w 48"/>
                  <a:gd name="T5" fmla="*/ 13 h 47"/>
                  <a:gd name="T6" fmla="*/ 36 w 48"/>
                  <a:gd name="T7" fmla="*/ 1 h 47"/>
                  <a:gd name="T8" fmla="*/ 46 w 48"/>
                  <a:gd name="T9" fmla="*/ 3 h 47"/>
                  <a:gd name="T10" fmla="*/ 46 w 48"/>
                  <a:gd name="T11" fmla="*/ 13 h 47"/>
                  <a:gd name="T12" fmla="*/ 34 w 48"/>
                  <a:gd name="T13" fmla="*/ 33 h 47"/>
                  <a:gd name="T14" fmla="*/ 31 w 48"/>
                  <a:gd name="T15" fmla="*/ 36 h 47"/>
                  <a:gd name="T16" fmla="*/ 11 w 48"/>
                  <a:gd name="T17" fmla="*/ 47 h 47"/>
                  <a:gd name="T18" fmla="*/ 3 w 48"/>
                  <a:gd name="T19" fmla="*/ 34 h 47"/>
                  <a:gd name="T20" fmla="*/ 23 w 48"/>
                  <a:gd name="T21" fmla="*/ 22 h 47"/>
                  <a:gd name="T22" fmla="*/ 21 w 48"/>
                  <a:gd name="T23" fmla="*/ 25 h 47"/>
                  <a:gd name="T24" fmla="*/ 33 w 48"/>
                  <a:gd name="T25" fmla="*/ 4 h 47"/>
                  <a:gd name="T26" fmla="*/ 43 w 48"/>
                  <a:gd name="T27" fmla="*/ 16 h 47"/>
                  <a:gd name="T28" fmla="*/ 15 w 48"/>
                  <a:gd name="T29" fmla="*/ 27 h 47"/>
                  <a:gd name="T30" fmla="*/ 19 w 48"/>
                  <a:gd name="T31" fmla="*/ 22 h 47"/>
                  <a:gd name="T32" fmla="*/ 15 w 48"/>
                  <a:gd name="T33" fmla="*/ 42 h 47"/>
                  <a:gd name="T34" fmla="*/ 0 w 48"/>
                  <a:gd name="T35" fmla="*/ 39 h 4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8"/>
                  <a:gd name="T55" fmla="*/ 0 h 47"/>
                  <a:gd name="T56" fmla="*/ 48 w 48"/>
                  <a:gd name="T57" fmla="*/ 47 h 4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8" h="47">
                    <a:moveTo>
                      <a:pt x="0" y="39"/>
                    </a:moveTo>
                    <a:lnTo>
                      <a:pt x="4" y="19"/>
                    </a:lnTo>
                    <a:cubicBezTo>
                      <a:pt x="4" y="16"/>
                      <a:pt x="6" y="14"/>
                      <a:pt x="8" y="13"/>
                    </a:cubicBezTo>
                    <a:lnTo>
                      <a:pt x="36" y="1"/>
                    </a:lnTo>
                    <a:cubicBezTo>
                      <a:pt x="40" y="0"/>
                      <a:pt x="43" y="1"/>
                      <a:pt x="46" y="3"/>
                    </a:cubicBezTo>
                    <a:cubicBezTo>
                      <a:pt x="48" y="6"/>
                      <a:pt x="48" y="10"/>
                      <a:pt x="46" y="13"/>
                    </a:cubicBezTo>
                    <a:lnTo>
                      <a:pt x="34" y="33"/>
                    </a:lnTo>
                    <a:cubicBezTo>
                      <a:pt x="34" y="34"/>
                      <a:pt x="33" y="35"/>
                      <a:pt x="31" y="36"/>
                    </a:cubicBezTo>
                    <a:lnTo>
                      <a:pt x="11" y="47"/>
                    </a:lnTo>
                    <a:lnTo>
                      <a:pt x="3" y="34"/>
                    </a:lnTo>
                    <a:lnTo>
                      <a:pt x="23" y="22"/>
                    </a:lnTo>
                    <a:lnTo>
                      <a:pt x="21" y="25"/>
                    </a:lnTo>
                    <a:lnTo>
                      <a:pt x="33" y="4"/>
                    </a:lnTo>
                    <a:lnTo>
                      <a:pt x="43" y="16"/>
                    </a:lnTo>
                    <a:lnTo>
                      <a:pt x="15" y="27"/>
                    </a:lnTo>
                    <a:lnTo>
                      <a:pt x="19" y="22"/>
                    </a:lnTo>
                    <a:lnTo>
                      <a:pt x="15" y="42"/>
                    </a:lnTo>
                    <a:lnTo>
                      <a:pt x="0" y="39"/>
                    </a:lnTo>
                    <a:close/>
                  </a:path>
                </a:pathLst>
              </a:custGeom>
              <a:solidFill>
                <a:srgbClr val="6E6E6E"/>
              </a:solidFill>
              <a:ln w="0" cap="flat">
                <a:solidFill>
                  <a:srgbClr val="6E6E6E"/>
                </a:solidFill>
                <a:prstDash val="solid"/>
                <a:round/>
                <a:headEnd/>
                <a:tailEnd/>
              </a:ln>
            </p:spPr>
            <p:txBody>
              <a:bodyPr/>
              <a:lstStyle/>
              <a:p>
                <a:endParaRPr lang="en-US"/>
              </a:p>
            </p:txBody>
          </p:sp>
          <p:sp>
            <p:nvSpPr>
              <p:cNvPr id="99424" name="Freeform 128"/>
              <p:cNvSpPr>
                <a:spLocks/>
              </p:cNvSpPr>
              <p:nvPr/>
            </p:nvSpPr>
            <p:spPr bwMode="auto">
              <a:xfrm>
                <a:off x="4812" y="1006"/>
                <a:ext cx="12" cy="16"/>
              </a:xfrm>
              <a:custGeom>
                <a:avLst/>
                <a:gdLst>
                  <a:gd name="T0" fmla="*/ 1 w 12"/>
                  <a:gd name="T1" fmla="*/ 16 h 16"/>
                  <a:gd name="T2" fmla="*/ 0 w 12"/>
                  <a:gd name="T3" fmla="*/ 11 h 16"/>
                  <a:gd name="T4" fmla="*/ 4 w 12"/>
                  <a:gd name="T5" fmla="*/ 4 h 16"/>
                  <a:gd name="T6" fmla="*/ 2 w 12"/>
                  <a:gd name="T7" fmla="*/ 2 h 16"/>
                  <a:gd name="T8" fmla="*/ 5 w 12"/>
                  <a:gd name="T9" fmla="*/ 3 h 16"/>
                  <a:gd name="T10" fmla="*/ 11 w 12"/>
                  <a:gd name="T11" fmla="*/ 0 h 16"/>
                  <a:gd name="T12" fmla="*/ 12 w 12"/>
                  <a:gd name="T13" fmla="*/ 2 h 16"/>
                  <a:gd name="T14" fmla="*/ 5 w 12"/>
                  <a:gd name="T15" fmla="*/ 8 h 16"/>
                  <a:gd name="T16" fmla="*/ 3 w 12"/>
                  <a:gd name="T17" fmla="*/ 8 h 16"/>
                  <a:gd name="T18" fmla="*/ 1 w 12"/>
                  <a:gd name="T19" fmla="*/ 16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6"/>
                  <a:gd name="T32" fmla="*/ 12 w 12"/>
                  <a:gd name="T33" fmla="*/ 16 h 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6">
                    <a:moveTo>
                      <a:pt x="1" y="16"/>
                    </a:moveTo>
                    <a:lnTo>
                      <a:pt x="0" y="11"/>
                    </a:lnTo>
                    <a:lnTo>
                      <a:pt x="4" y="4"/>
                    </a:lnTo>
                    <a:lnTo>
                      <a:pt x="2" y="2"/>
                    </a:lnTo>
                    <a:lnTo>
                      <a:pt x="5" y="3"/>
                    </a:lnTo>
                    <a:lnTo>
                      <a:pt x="11" y="0"/>
                    </a:lnTo>
                    <a:lnTo>
                      <a:pt x="12" y="2"/>
                    </a:lnTo>
                    <a:lnTo>
                      <a:pt x="5" y="8"/>
                    </a:lnTo>
                    <a:lnTo>
                      <a:pt x="3" y="8"/>
                    </a:lnTo>
                    <a:lnTo>
                      <a:pt x="1" y="16"/>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99425" name="Freeform 129"/>
              <p:cNvSpPr>
                <a:spLocks/>
              </p:cNvSpPr>
              <p:nvPr/>
            </p:nvSpPr>
            <p:spPr bwMode="auto">
              <a:xfrm>
                <a:off x="4810" y="1004"/>
                <a:ext cx="16" cy="18"/>
              </a:xfrm>
              <a:custGeom>
                <a:avLst/>
                <a:gdLst>
                  <a:gd name="T0" fmla="*/ 6 w 65"/>
                  <a:gd name="T1" fmla="*/ 74 h 74"/>
                  <a:gd name="T2" fmla="*/ 1 w 65"/>
                  <a:gd name="T3" fmla="*/ 53 h 74"/>
                  <a:gd name="T4" fmla="*/ 2 w 65"/>
                  <a:gd name="T5" fmla="*/ 47 h 74"/>
                  <a:gd name="T6" fmla="*/ 19 w 65"/>
                  <a:gd name="T7" fmla="*/ 19 h 74"/>
                  <a:gd name="T8" fmla="*/ 20 w 65"/>
                  <a:gd name="T9" fmla="*/ 29 h 74"/>
                  <a:gd name="T10" fmla="*/ 12 w 65"/>
                  <a:gd name="T11" fmla="*/ 20 h 74"/>
                  <a:gd name="T12" fmla="*/ 12 w 65"/>
                  <a:gd name="T13" fmla="*/ 10 h 74"/>
                  <a:gd name="T14" fmla="*/ 22 w 65"/>
                  <a:gd name="T15" fmla="*/ 7 h 74"/>
                  <a:gd name="T16" fmla="*/ 35 w 65"/>
                  <a:gd name="T17" fmla="*/ 13 h 74"/>
                  <a:gd name="T18" fmla="*/ 27 w 65"/>
                  <a:gd name="T19" fmla="*/ 14 h 74"/>
                  <a:gd name="T20" fmla="*/ 50 w 65"/>
                  <a:gd name="T21" fmla="*/ 1 h 74"/>
                  <a:gd name="T22" fmla="*/ 57 w 65"/>
                  <a:gd name="T23" fmla="*/ 1 h 74"/>
                  <a:gd name="T24" fmla="*/ 62 w 65"/>
                  <a:gd name="T25" fmla="*/ 6 h 74"/>
                  <a:gd name="T26" fmla="*/ 64 w 65"/>
                  <a:gd name="T27" fmla="*/ 15 h 74"/>
                  <a:gd name="T28" fmla="*/ 62 w 65"/>
                  <a:gd name="T29" fmla="*/ 23 h 74"/>
                  <a:gd name="T30" fmla="*/ 37 w 65"/>
                  <a:gd name="T31" fmla="*/ 48 h 74"/>
                  <a:gd name="T32" fmla="*/ 31 w 65"/>
                  <a:gd name="T33" fmla="*/ 50 h 74"/>
                  <a:gd name="T34" fmla="*/ 21 w 65"/>
                  <a:gd name="T35" fmla="*/ 50 h 74"/>
                  <a:gd name="T36" fmla="*/ 29 w 65"/>
                  <a:gd name="T37" fmla="*/ 44 h 74"/>
                  <a:gd name="T38" fmla="*/ 21 w 65"/>
                  <a:gd name="T39" fmla="*/ 74 h 74"/>
                  <a:gd name="T40" fmla="*/ 6 w 65"/>
                  <a:gd name="T41" fmla="*/ 71 h 74"/>
                  <a:gd name="T42" fmla="*/ 13 w 65"/>
                  <a:gd name="T43" fmla="*/ 40 h 74"/>
                  <a:gd name="T44" fmla="*/ 21 w 65"/>
                  <a:gd name="T45" fmla="*/ 34 h 74"/>
                  <a:gd name="T46" fmla="*/ 31 w 65"/>
                  <a:gd name="T47" fmla="*/ 34 h 74"/>
                  <a:gd name="T48" fmla="*/ 26 w 65"/>
                  <a:gd name="T49" fmla="*/ 36 h 74"/>
                  <a:gd name="T50" fmla="*/ 51 w 65"/>
                  <a:gd name="T51" fmla="*/ 12 h 74"/>
                  <a:gd name="T52" fmla="*/ 49 w 65"/>
                  <a:gd name="T53" fmla="*/ 20 h 74"/>
                  <a:gd name="T54" fmla="*/ 46 w 65"/>
                  <a:gd name="T55" fmla="*/ 11 h 74"/>
                  <a:gd name="T56" fmla="*/ 58 w 65"/>
                  <a:gd name="T57" fmla="*/ 16 h 74"/>
                  <a:gd name="T58" fmla="*/ 35 w 65"/>
                  <a:gd name="T59" fmla="*/ 28 h 74"/>
                  <a:gd name="T60" fmla="*/ 28 w 65"/>
                  <a:gd name="T61" fmla="*/ 28 h 74"/>
                  <a:gd name="T62" fmla="*/ 15 w 65"/>
                  <a:gd name="T63" fmla="*/ 22 h 74"/>
                  <a:gd name="T64" fmla="*/ 25 w 65"/>
                  <a:gd name="T65" fmla="*/ 9 h 74"/>
                  <a:gd name="T66" fmla="*/ 32 w 65"/>
                  <a:gd name="T67" fmla="*/ 19 h 74"/>
                  <a:gd name="T68" fmla="*/ 33 w 65"/>
                  <a:gd name="T69" fmla="*/ 28 h 74"/>
                  <a:gd name="T70" fmla="*/ 15 w 65"/>
                  <a:gd name="T71" fmla="*/ 55 h 74"/>
                  <a:gd name="T72" fmla="*/ 16 w 65"/>
                  <a:gd name="T73" fmla="*/ 49 h 74"/>
                  <a:gd name="T74" fmla="*/ 21 w 65"/>
                  <a:gd name="T75" fmla="*/ 71 h 74"/>
                  <a:gd name="T76" fmla="*/ 6 w 65"/>
                  <a:gd name="T77" fmla="*/ 74 h 7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5"/>
                  <a:gd name="T118" fmla="*/ 0 h 74"/>
                  <a:gd name="T119" fmla="*/ 65 w 65"/>
                  <a:gd name="T120" fmla="*/ 74 h 7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5" h="74">
                    <a:moveTo>
                      <a:pt x="6" y="74"/>
                    </a:moveTo>
                    <a:lnTo>
                      <a:pt x="1" y="53"/>
                    </a:lnTo>
                    <a:cubicBezTo>
                      <a:pt x="0" y="51"/>
                      <a:pt x="1" y="49"/>
                      <a:pt x="2" y="47"/>
                    </a:cubicBezTo>
                    <a:lnTo>
                      <a:pt x="19" y="19"/>
                    </a:lnTo>
                    <a:lnTo>
                      <a:pt x="20" y="29"/>
                    </a:lnTo>
                    <a:lnTo>
                      <a:pt x="12" y="20"/>
                    </a:lnTo>
                    <a:cubicBezTo>
                      <a:pt x="10" y="17"/>
                      <a:pt x="10" y="13"/>
                      <a:pt x="12" y="10"/>
                    </a:cubicBezTo>
                    <a:cubicBezTo>
                      <a:pt x="15" y="7"/>
                      <a:pt x="19" y="6"/>
                      <a:pt x="22" y="7"/>
                    </a:cubicBezTo>
                    <a:lnTo>
                      <a:pt x="35" y="13"/>
                    </a:lnTo>
                    <a:lnTo>
                      <a:pt x="27" y="14"/>
                    </a:lnTo>
                    <a:lnTo>
                      <a:pt x="50" y="1"/>
                    </a:lnTo>
                    <a:cubicBezTo>
                      <a:pt x="52" y="0"/>
                      <a:pt x="55" y="0"/>
                      <a:pt x="57" y="1"/>
                    </a:cubicBezTo>
                    <a:cubicBezTo>
                      <a:pt x="59" y="2"/>
                      <a:pt x="61" y="4"/>
                      <a:pt x="62" y="6"/>
                    </a:cubicBezTo>
                    <a:lnTo>
                      <a:pt x="64" y="15"/>
                    </a:lnTo>
                    <a:cubicBezTo>
                      <a:pt x="65" y="18"/>
                      <a:pt x="64" y="21"/>
                      <a:pt x="62" y="23"/>
                    </a:cubicBezTo>
                    <a:lnTo>
                      <a:pt x="37" y="48"/>
                    </a:lnTo>
                    <a:cubicBezTo>
                      <a:pt x="35" y="49"/>
                      <a:pt x="33" y="50"/>
                      <a:pt x="31" y="50"/>
                    </a:cubicBezTo>
                    <a:lnTo>
                      <a:pt x="21" y="50"/>
                    </a:lnTo>
                    <a:lnTo>
                      <a:pt x="29" y="44"/>
                    </a:lnTo>
                    <a:lnTo>
                      <a:pt x="21" y="74"/>
                    </a:lnTo>
                    <a:lnTo>
                      <a:pt x="6" y="71"/>
                    </a:lnTo>
                    <a:lnTo>
                      <a:pt x="13" y="40"/>
                    </a:lnTo>
                    <a:cubicBezTo>
                      <a:pt x="14" y="36"/>
                      <a:pt x="17" y="34"/>
                      <a:pt x="21" y="34"/>
                    </a:cubicBezTo>
                    <a:lnTo>
                      <a:pt x="31" y="34"/>
                    </a:lnTo>
                    <a:lnTo>
                      <a:pt x="26" y="36"/>
                    </a:lnTo>
                    <a:lnTo>
                      <a:pt x="51" y="12"/>
                    </a:lnTo>
                    <a:lnTo>
                      <a:pt x="49" y="20"/>
                    </a:lnTo>
                    <a:lnTo>
                      <a:pt x="46" y="11"/>
                    </a:lnTo>
                    <a:lnTo>
                      <a:pt x="58" y="16"/>
                    </a:lnTo>
                    <a:lnTo>
                      <a:pt x="35" y="28"/>
                    </a:lnTo>
                    <a:cubicBezTo>
                      <a:pt x="33" y="29"/>
                      <a:pt x="30" y="29"/>
                      <a:pt x="28" y="28"/>
                    </a:cubicBezTo>
                    <a:lnTo>
                      <a:pt x="15" y="22"/>
                    </a:lnTo>
                    <a:lnTo>
                      <a:pt x="25" y="9"/>
                    </a:lnTo>
                    <a:lnTo>
                      <a:pt x="32" y="19"/>
                    </a:lnTo>
                    <a:cubicBezTo>
                      <a:pt x="35" y="21"/>
                      <a:pt x="35" y="25"/>
                      <a:pt x="33" y="28"/>
                    </a:cubicBezTo>
                    <a:lnTo>
                      <a:pt x="15" y="55"/>
                    </a:lnTo>
                    <a:lnTo>
                      <a:pt x="16" y="49"/>
                    </a:lnTo>
                    <a:lnTo>
                      <a:pt x="21" y="71"/>
                    </a:lnTo>
                    <a:lnTo>
                      <a:pt x="6" y="74"/>
                    </a:lnTo>
                    <a:close/>
                  </a:path>
                </a:pathLst>
              </a:custGeom>
              <a:solidFill>
                <a:srgbClr val="6E6E6E"/>
              </a:solidFill>
              <a:ln w="0" cap="flat">
                <a:solidFill>
                  <a:srgbClr val="6E6E6E"/>
                </a:solidFill>
                <a:prstDash val="solid"/>
                <a:round/>
                <a:headEnd/>
                <a:tailEnd/>
              </a:ln>
            </p:spPr>
            <p:txBody>
              <a:bodyPr/>
              <a:lstStyle/>
              <a:p>
                <a:endParaRPr lang="en-US"/>
              </a:p>
            </p:txBody>
          </p:sp>
          <p:sp>
            <p:nvSpPr>
              <p:cNvPr id="99426" name="Freeform 130"/>
              <p:cNvSpPr>
                <a:spLocks/>
              </p:cNvSpPr>
              <p:nvPr/>
            </p:nvSpPr>
            <p:spPr bwMode="auto">
              <a:xfrm>
                <a:off x="4804" y="1022"/>
                <a:ext cx="8" cy="8"/>
              </a:xfrm>
              <a:custGeom>
                <a:avLst/>
                <a:gdLst>
                  <a:gd name="T0" fmla="*/ 0 w 8"/>
                  <a:gd name="T1" fmla="*/ 0 h 8"/>
                  <a:gd name="T2" fmla="*/ 8 w 8"/>
                  <a:gd name="T3" fmla="*/ 1 h 8"/>
                  <a:gd name="T4" fmla="*/ 2 w 8"/>
                  <a:gd name="T5" fmla="*/ 3 h 8"/>
                  <a:gd name="T6" fmla="*/ 2 w 8"/>
                  <a:gd name="T7" fmla="*/ 8 h 8"/>
                  <a:gd name="T8" fmla="*/ 0 w 8"/>
                  <a:gd name="T9" fmla="*/ 7 h 8"/>
                  <a:gd name="T10" fmla="*/ 0 w 8"/>
                  <a:gd name="T11" fmla="*/ 0 h 8"/>
                  <a:gd name="T12" fmla="*/ 0 60000 65536"/>
                  <a:gd name="T13" fmla="*/ 0 60000 65536"/>
                  <a:gd name="T14" fmla="*/ 0 60000 65536"/>
                  <a:gd name="T15" fmla="*/ 0 60000 65536"/>
                  <a:gd name="T16" fmla="*/ 0 60000 65536"/>
                  <a:gd name="T17" fmla="*/ 0 60000 65536"/>
                  <a:gd name="T18" fmla="*/ 0 w 8"/>
                  <a:gd name="T19" fmla="*/ 0 h 8"/>
                  <a:gd name="T20" fmla="*/ 8 w 8"/>
                  <a:gd name="T21" fmla="*/ 8 h 8"/>
                </a:gdLst>
                <a:ahLst/>
                <a:cxnLst>
                  <a:cxn ang="T12">
                    <a:pos x="T0" y="T1"/>
                  </a:cxn>
                  <a:cxn ang="T13">
                    <a:pos x="T2" y="T3"/>
                  </a:cxn>
                  <a:cxn ang="T14">
                    <a:pos x="T4" y="T5"/>
                  </a:cxn>
                  <a:cxn ang="T15">
                    <a:pos x="T6" y="T7"/>
                  </a:cxn>
                  <a:cxn ang="T16">
                    <a:pos x="T8" y="T9"/>
                  </a:cxn>
                  <a:cxn ang="T17">
                    <a:pos x="T10" y="T11"/>
                  </a:cxn>
                </a:cxnLst>
                <a:rect l="T18" t="T19" r="T20" b="T21"/>
                <a:pathLst>
                  <a:path w="8" h="8">
                    <a:moveTo>
                      <a:pt x="0" y="0"/>
                    </a:moveTo>
                    <a:lnTo>
                      <a:pt x="8" y="1"/>
                    </a:lnTo>
                    <a:lnTo>
                      <a:pt x="2" y="3"/>
                    </a:lnTo>
                    <a:lnTo>
                      <a:pt x="2" y="8"/>
                    </a:lnTo>
                    <a:lnTo>
                      <a:pt x="0" y="7"/>
                    </a:lnTo>
                    <a:lnTo>
                      <a:pt x="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99427" name="Freeform 131"/>
              <p:cNvSpPr>
                <a:spLocks/>
              </p:cNvSpPr>
              <p:nvPr/>
            </p:nvSpPr>
            <p:spPr bwMode="auto">
              <a:xfrm>
                <a:off x="4802" y="1020"/>
                <a:ext cx="12" cy="12"/>
              </a:xfrm>
              <a:custGeom>
                <a:avLst/>
                <a:gdLst>
                  <a:gd name="T0" fmla="*/ 9 w 49"/>
                  <a:gd name="T1" fmla="*/ 0 h 48"/>
                  <a:gd name="T2" fmla="*/ 41 w 49"/>
                  <a:gd name="T3" fmla="*/ 4 h 48"/>
                  <a:gd name="T4" fmla="*/ 48 w 49"/>
                  <a:gd name="T5" fmla="*/ 10 h 48"/>
                  <a:gd name="T6" fmla="*/ 44 w 49"/>
                  <a:gd name="T7" fmla="*/ 19 h 48"/>
                  <a:gd name="T8" fmla="*/ 21 w 49"/>
                  <a:gd name="T9" fmla="*/ 29 h 48"/>
                  <a:gd name="T10" fmla="*/ 26 w 49"/>
                  <a:gd name="T11" fmla="*/ 21 h 48"/>
                  <a:gd name="T12" fmla="*/ 26 w 49"/>
                  <a:gd name="T13" fmla="*/ 39 h 48"/>
                  <a:gd name="T14" fmla="*/ 23 w 49"/>
                  <a:gd name="T15" fmla="*/ 46 h 48"/>
                  <a:gd name="T16" fmla="*/ 16 w 49"/>
                  <a:gd name="T17" fmla="*/ 47 h 48"/>
                  <a:gd name="T18" fmla="*/ 7 w 49"/>
                  <a:gd name="T19" fmla="*/ 45 h 48"/>
                  <a:gd name="T20" fmla="*/ 0 w 49"/>
                  <a:gd name="T21" fmla="*/ 37 h 48"/>
                  <a:gd name="T22" fmla="*/ 0 w 49"/>
                  <a:gd name="T23" fmla="*/ 7 h 48"/>
                  <a:gd name="T24" fmla="*/ 16 w 49"/>
                  <a:gd name="T25" fmla="*/ 7 h 48"/>
                  <a:gd name="T26" fmla="*/ 16 w 49"/>
                  <a:gd name="T27" fmla="*/ 37 h 48"/>
                  <a:gd name="T28" fmla="*/ 10 w 49"/>
                  <a:gd name="T29" fmla="*/ 30 h 48"/>
                  <a:gd name="T30" fmla="*/ 19 w 49"/>
                  <a:gd name="T31" fmla="*/ 32 h 48"/>
                  <a:gd name="T32" fmla="*/ 10 w 49"/>
                  <a:gd name="T33" fmla="*/ 39 h 48"/>
                  <a:gd name="T34" fmla="*/ 10 w 49"/>
                  <a:gd name="T35" fmla="*/ 21 h 48"/>
                  <a:gd name="T36" fmla="*/ 14 w 49"/>
                  <a:gd name="T37" fmla="*/ 14 h 48"/>
                  <a:gd name="T38" fmla="*/ 37 w 49"/>
                  <a:gd name="T39" fmla="*/ 4 h 48"/>
                  <a:gd name="T40" fmla="*/ 39 w 49"/>
                  <a:gd name="T41" fmla="*/ 19 h 48"/>
                  <a:gd name="T42" fmla="*/ 7 w 49"/>
                  <a:gd name="T43" fmla="*/ 15 h 48"/>
                  <a:gd name="T44" fmla="*/ 9 w 49"/>
                  <a:gd name="T45" fmla="*/ 0 h 4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9"/>
                  <a:gd name="T70" fmla="*/ 0 h 48"/>
                  <a:gd name="T71" fmla="*/ 49 w 49"/>
                  <a:gd name="T72" fmla="*/ 48 h 4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9" h="48">
                    <a:moveTo>
                      <a:pt x="9" y="0"/>
                    </a:moveTo>
                    <a:lnTo>
                      <a:pt x="41" y="4"/>
                    </a:lnTo>
                    <a:cubicBezTo>
                      <a:pt x="45" y="4"/>
                      <a:pt x="48" y="7"/>
                      <a:pt x="48" y="10"/>
                    </a:cubicBezTo>
                    <a:cubicBezTo>
                      <a:pt x="49" y="14"/>
                      <a:pt x="47" y="17"/>
                      <a:pt x="44" y="19"/>
                    </a:cubicBezTo>
                    <a:lnTo>
                      <a:pt x="21" y="29"/>
                    </a:lnTo>
                    <a:lnTo>
                      <a:pt x="26" y="21"/>
                    </a:lnTo>
                    <a:lnTo>
                      <a:pt x="26" y="39"/>
                    </a:lnTo>
                    <a:cubicBezTo>
                      <a:pt x="26" y="42"/>
                      <a:pt x="25" y="44"/>
                      <a:pt x="23" y="46"/>
                    </a:cubicBezTo>
                    <a:cubicBezTo>
                      <a:pt x="21" y="47"/>
                      <a:pt x="18" y="48"/>
                      <a:pt x="16" y="47"/>
                    </a:cubicBezTo>
                    <a:lnTo>
                      <a:pt x="7" y="45"/>
                    </a:lnTo>
                    <a:cubicBezTo>
                      <a:pt x="3" y="44"/>
                      <a:pt x="0" y="41"/>
                      <a:pt x="0" y="37"/>
                    </a:cubicBezTo>
                    <a:lnTo>
                      <a:pt x="0" y="7"/>
                    </a:lnTo>
                    <a:lnTo>
                      <a:pt x="16" y="7"/>
                    </a:lnTo>
                    <a:lnTo>
                      <a:pt x="16" y="37"/>
                    </a:lnTo>
                    <a:lnTo>
                      <a:pt x="10" y="30"/>
                    </a:lnTo>
                    <a:lnTo>
                      <a:pt x="19" y="32"/>
                    </a:lnTo>
                    <a:lnTo>
                      <a:pt x="10" y="39"/>
                    </a:lnTo>
                    <a:lnTo>
                      <a:pt x="10" y="21"/>
                    </a:lnTo>
                    <a:cubicBezTo>
                      <a:pt x="10" y="18"/>
                      <a:pt x="11" y="15"/>
                      <a:pt x="14" y="14"/>
                    </a:cubicBezTo>
                    <a:lnTo>
                      <a:pt x="37" y="4"/>
                    </a:lnTo>
                    <a:lnTo>
                      <a:pt x="39" y="19"/>
                    </a:lnTo>
                    <a:lnTo>
                      <a:pt x="7" y="15"/>
                    </a:lnTo>
                    <a:lnTo>
                      <a:pt x="9" y="0"/>
                    </a:lnTo>
                    <a:close/>
                  </a:path>
                </a:pathLst>
              </a:custGeom>
              <a:solidFill>
                <a:srgbClr val="6E6E6E"/>
              </a:solidFill>
              <a:ln w="0" cap="flat">
                <a:solidFill>
                  <a:srgbClr val="6E6E6E"/>
                </a:solidFill>
                <a:prstDash val="solid"/>
                <a:round/>
                <a:headEnd/>
                <a:tailEnd/>
              </a:ln>
            </p:spPr>
            <p:txBody>
              <a:bodyPr/>
              <a:lstStyle/>
              <a:p>
                <a:endParaRPr lang="en-US"/>
              </a:p>
            </p:txBody>
          </p:sp>
          <p:sp>
            <p:nvSpPr>
              <p:cNvPr id="99428" name="Freeform 132"/>
              <p:cNvSpPr>
                <a:spLocks/>
              </p:cNvSpPr>
              <p:nvPr/>
            </p:nvSpPr>
            <p:spPr bwMode="auto">
              <a:xfrm>
                <a:off x="3737" y="610"/>
                <a:ext cx="13" cy="4"/>
              </a:xfrm>
              <a:custGeom>
                <a:avLst/>
                <a:gdLst>
                  <a:gd name="T0" fmla="*/ 15 w 53"/>
                  <a:gd name="T1" fmla="*/ 16 h 16"/>
                  <a:gd name="T2" fmla="*/ 10 w 53"/>
                  <a:gd name="T3" fmla="*/ 16 h 16"/>
                  <a:gd name="T4" fmla="*/ 10 w 53"/>
                  <a:gd name="T5" fmla="*/ 0 h 16"/>
                  <a:gd name="T6" fmla="*/ 42 w 53"/>
                  <a:gd name="T7" fmla="*/ 0 h 16"/>
                  <a:gd name="T8" fmla="*/ 53 w 53"/>
                  <a:gd name="T9" fmla="*/ 0 h 16"/>
                  <a:gd name="T10" fmla="*/ 53 w 53"/>
                  <a:gd name="T11" fmla="*/ 16 h 16"/>
                  <a:gd name="T12" fmla="*/ 15 w 53"/>
                  <a:gd name="T13" fmla="*/ 16 h 16"/>
                  <a:gd name="T14" fmla="*/ 15 w 53"/>
                  <a:gd name="T15" fmla="*/ 0 h 16"/>
                  <a:gd name="T16" fmla="*/ 42 w 53"/>
                  <a:gd name="T17" fmla="*/ 0 h 16"/>
                  <a:gd name="T18" fmla="*/ 42 w 53"/>
                  <a:gd name="T19" fmla="*/ 16 h 16"/>
                  <a:gd name="T20" fmla="*/ 10 w 53"/>
                  <a:gd name="T21" fmla="*/ 16 h 16"/>
                  <a:gd name="T22" fmla="*/ 10 w 53"/>
                  <a:gd name="T23" fmla="*/ 0 h 16"/>
                  <a:gd name="T24" fmla="*/ 15 w 53"/>
                  <a:gd name="T25" fmla="*/ 0 h 16"/>
                  <a:gd name="T26" fmla="*/ 15 w 53"/>
                  <a:gd name="T27" fmla="*/ 16 h 1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3"/>
                  <a:gd name="T43" fmla="*/ 0 h 16"/>
                  <a:gd name="T44" fmla="*/ 53 w 53"/>
                  <a:gd name="T45" fmla="*/ 16 h 1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3" h="16">
                    <a:moveTo>
                      <a:pt x="15" y="16"/>
                    </a:moveTo>
                    <a:lnTo>
                      <a:pt x="10" y="16"/>
                    </a:lnTo>
                    <a:cubicBezTo>
                      <a:pt x="0" y="16"/>
                      <a:pt x="0" y="0"/>
                      <a:pt x="10" y="0"/>
                    </a:cubicBezTo>
                    <a:lnTo>
                      <a:pt x="42" y="0"/>
                    </a:lnTo>
                    <a:lnTo>
                      <a:pt x="53" y="0"/>
                    </a:lnTo>
                    <a:lnTo>
                      <a:pt x="53" y="16"/>
                    </a:lnTo>
                    <a:lnTo>
                      <a:pt x="15" y="16"/>
                    </a:lnTo>
                    <a:lnTo>
                      <a:pt x="15" y="0"/>
                    </a:lnTo>
                    <a:lnTo>
                      <a:pt x="42" y="0"/>
                    </a:lnTo>
                    <a:lnTo>
                      <a:pt x="42" y="16"/>
                    </a:lnTo>
                    <a:lnTo>
                      <a:pt x="10" y="16"/>
                    </a:lnTo>
                    <a:lnTo>
                      <a:pt x="10" y="0"/>
                    </a:lnTo>
                    <a:lnTo>
                      <a:pt x="15" y="0"/>
                    </a:lnTo>
                    <a:lnTo>
                      <a:pt x="15" y="16"/>
                    </a:lnTo>
                    <a:close/>
                  </a:path>
                </a:pathLst>
              </a:custGeom>
              <a:solidFill>
                <a:srgbClr val="6E6E6E"/>
              </a:solidFill>
              <a:ln w="0" cap="flat">
                <a:solidFill>
                  <a:srgbClr val="6E6E6E"/>
                </a:solidFill>
                <a:prstDash val="solid"/>
                <a:round/>
                <a:headEnd/>
                <a:tailEnd/>
              </a:ln>
            </p:spPr>
            <p:txBody>
              <a:bodyPr/>
              <a:lstStyle/>
              <a:p>
                <a:endParaRPr lang="en-US"/>
              </a:p>
            </p:txBody>
          </p:sp>
          <p:sp>
            <p:nvSpPr>
              <p:cNvPr id="99429" name="Freeform 133"/>
              <p:cNvSpPr>
                <a:spLocks/>
              </p:cNvSpPr>
              <p:nvPr/>
            </p:nvSpPr>
            <p:spPr bwMode="auto">
              <a:xfrm>
                <a:off x="3729" y="614"/>
                <a:ext cx="21" cy="4"/>
              </a:xfrm>
              <a:custGeom>
                <a:avLst/>
                <a:gdLst>
                  <a:gd name="T0" fmla="*/ 61 w 85"/>
                  <a:gd name="T1" fmla="*/ 16 h 16"/>
                  <a:gd name="T2" fmla="*/ 10 w 85"/>
                  <a:gd name="T3" fmla="*/ 16 h 16"/>
                  <a:gd name="T4" fmla="*/ 10 w 85"/>
                  <a:gd name="T5" fmla="*/ 0 h 16"/>
                  <a:gd name="T6" fmla="*/ 44 w 85"/>
                  <a:gd name="T7" fmla="*/ 0 h 16"/>
                  <a:gd name="T8" fmla="*/ 74 w 85"/>
                  <a:gd name="T9" fmla="*/ 0 h 16"/>
                  <a:gd name="T10" fmla="*/ 85 w 85"/>
                  <a:gd name="T11" fmla="*/ 0 h 16"/>
                  <a:gd name="T12" fmla="*/ 85 w 85"/>
                  <a:gd name="T13" fmla="*/ 16 h 16"/>
                  <a:gd name="T14" fmla="*/ 61 w 85"/>
                  <a:gd name="T15" fmla="*/ 16 h 16"/>
                  <a:gd name="T16" fmla="*/ 61 w 85"/>
                  <a:gd name="T17" fmla="*/ 0 h 16"/>
                  <a:gd name="T18" fmla="*/ 74 w 85"/>
                  <a:gd name="T19" fmla="*/ 0 h 16"/>
                  <a:gd name="T20" fmla="*/ 74 w 85"/>
                  <a:gd name="T21" fmla="*/ 16 h 16"/>
                  <a:gd name="T22" fmla="*/ 44 w 85"/>
                  <a:gd name="T23" fmla="*/ 16 h 16"/>
                  <a:gd name="T24" fmla="*/ 10 w 85"/>
                  <a:gd name="T25" fmla="*/ 16 h 16"/>
                  <a:gd name="T26" fmla="*/ 10 w 85"/>
                  <a:gd name="T27" fmla="*/ 0 h 16"/>
                  <a:gd name="T28" fmla="*/ 61 w 85"/>
                  <a:gd name="T29" fmla="*/ 0 h 16"/>
                  <a:gd name="T30" fmla="*/ 61 w 85"/>
                  <a:gd name="T31" fmla="*/ 16 h 1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5"/>
                  <a:gd name="T49" fmla="*/ 0 h 16"/>
                  <a:gd name="T50" fmla="*/ 85 w 85"/>
                  <a:gd name="T51" fmla="*/ 16 h 1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5" h="16">
                    <a:moveTo>
                      <a:pt x="61" y="16"/>
                    </a:moveTo>
                    <a:lnTo>
                      <a:pt x="10" y="16"/>
                    </a:lnTo>
                    <a:cubicBezTo>
                      <a:pt x="0" y="16"/>
                      <a:pt x="0" y="0"/>
                      <a:pt x="10" y="0"/>
                    </a:cubicBezTo>
                    <a:lnTo>
                      <a:pt x="44" y="0"/>
                    </a:lnTo>
                    <a:lnTo>
                      <a:pt x="74" y="0"/>
                    </a:lnTo>
                    <a:lnTo>
                      <a:pt x="85" y="0"/>
                    </a:lnTo>
                    <a:lnTo>
                      <a:pt x="85" y="16"/>
                    </a:lnTo>
                    <a:lnTo>
                      <a:pt x="61" y="16"/>
                    </a:lnTo>
                    <a:lnTo>
                      <a:pt x="61" y="0"/>
                    </a:lnTo>
                    <a:lnTo>
                      <a:pt x="74" y="0"/>
                    </a:lnTo>
                    <a:lnTo>
                      <a:pt x="74" y="16"/>
                    </a:lnTo>
                    <a:lnTo>
                      <a:pt x="44" y="16"/>
                    </a:lnTo>
                    <a:lnTo>
                      <a:pt x="10" y="16"/>
                    </a:lnTo>
                    <a:lnTo>
                      <a:pt x="10" y="0"/>
                    </a:lnTo>
                    <a:lnTo>
                      <a:pt x="61" y="0"/>
                    </a:lnTo>
                    <a:lnTo>
                      <a:pt x="61" y="16"/>
                    </a:lnTo>
                    <a:close/>
                  </a:path>
                </a:pathLst>
              </a:custGeom>
              <a:solidFill>
                <a:srgbClr val="6E6E6E"/>
              </a:solidFill>
              <a:ln w="0" cap="flat">
                <a:solidFill>
                  <a:srgbClr val="6E6E6E"/>
                </a:solidFill>
                <a:prstDash val="solid"/>
                <a:round/>
                <a:headEnd/>
                <a:tailEnd/>
              </a:ln>
            </p:spPr>
            <p:txBody>
              <a:bodyPr/>
              <a:lstStyle/>
              <a:p>
                <a:endParaRPr lang="en-US"/>
              </a:p>
            </p:txBody>
          </p:sp>
          <p:sp>
            <p:nvSpPr>
              <p:cNvPr id="99430" name="Freeform 134"/>
              <p:cNvSpPr>
                <a:spLocks/>
              </p:cNvSpPr>
              <p:nvPr/>
            </p:nvSpPr>
            <p:spPr bwMode="auto">
              <a:xfrm>
                <a:off x="3724" y="616"/>
                <a:ext cx="20" cy="4"/>
              </a:xfrm>
              <a:custGeom>
                <a:avLst/>
                <a:gdLst>
                  <a:gd name="T0" fmla="*/ 1 w 20"/>
                  <a:gd name="T1" fmla="*/ 4 h 4"/>
                  <a:gd name="T2" fmla="*/ 0 w 20"/>
                  <a:gd name="T3" fmla="*/ 0 h 4"/>
                  <a:gd name="T4" fmla="*/ 9 w 20"/>
                  <a:gd name="T5" fmla="*/ 2 h 4"/>
                  <a:gd name="T6" fmla="*/ 6 w 20"/>
                  <a:gd name="T7" fmla="*/ 0 h 4"/>
                  <a:gd name="T8" fmla="*/ 20 w 20"/>
                  <a:gd name="T9" fmla="*/ 2 h 4"/>
                  <a:gd name="T10" fmla="*/ 10 w 20"/>
                  <a:gd name="T11" fmla="*/ 4 h 4"/>
                  <a:gd name="T12" fmla="*/ 1 w 20"/>
                  <a:gd name="T13" fmla="*/ 4 h 4"/>
                  <a:gd name="T14" fmla="*/ 0 60000 65536"/>
                  <a:gd name="T15" fmla="*/ 0 60000 65536"/>
                  <a:gd name="T16" fmla="*/ 0 60000 65536"/>
                  <a:gd name="T17" fmla="*/ 0 60000 65536"/>
                  <a:gd name="T18" fmla="*/ 0 60000 65536"/>
                  <a:gd name="T19" fmla="*/ 0 60000 65536"/>
                  <a:gd name="T20" fmla="*/ 0 60000 65536"/>
                  <a:gd name="T21" fmla="*/ 0 w 20"/>
                  <a:gd name="T22" fmla="*/ 0 h 4"/>
                  <a:gd name="T23" fmla="*/ 20 w 20"/>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4">
                    <a:moveTo>
                      <a:pt x="1" y="4"/>
                    </a:moveTo>
                    <a:lnTo>
                      <a:pt x="0" y="0"/>
                    </a:lnTo>
                    <a:lnTo>
                      <a:pt x="9" y="2"/>
                    </a:lnTo>
                    <a:lnTo>
                      <a:pt x="6" y="0"/>
                    </a:lnTo>
                    <a:lnTo>
                      <a:pt x="20" y="2"/>
                    </a:lnTo>
                    <a:lnTo>
                      <a:pt x="10" y="4"/>
                    </a:lnTo>
                    <a:lnTo>
                      <a:pt x="1" y="4"/>
                    </a:lnTo>
                    <a:close/>
                  </a:path>
                </a:pathLst>
              </a:custGeom>
              <a:solidFill>
                <a:srgbClr val="7030A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99431" name="Freeform 135"/>
              <p:cNvSpPr>
                <a:spLocks/>
              </p:cNvSpPr>
              <p:nvPr/>
            </p:nvSpPr>
            <p:spPr bwMode="auto">
              <a:xfrm>
                <a:off x="3722" y="614"/>
                <a:ext cx="24" cy="8"/>
              </a:xfrm>
              <a:custGeom>
                <a:avLst/>
                <a:gdLst>
                  <a:gd name="T0" fmla="*/ 4 w 97"/>
                  <a:gd name="T1" fmla="*/ 26 h 32"/>
                  <a:gd name="T2" fmla="*/ 1 w 97"/>
                  <a:gd name="T3" fmla="*/ 10 h 32"/>
                  <a:gd name="T4" fmla="*/ 3 w 97"/>
                  <a:gd name="T5" fmla="*/ 3 h 32"/>
                  <a:gd name="T6" fmla="*/ 10 w 97"/>
                  <a:gd name="T7" fmla="*/ 1 h 32"/>
                  <a:gd name="T8" fmla="*/ 45 w 97"/>
                  <a:gd name="T9" fmla="*/ 9 h 32"/>
                  <a:gd name="T10" fmla="*/ 39 w 97"/>
                  <a:gd name="T11" fmla="*/ 23 h 32"/>
                  <a:gd name="T12" fmla="*/ 29 w 97"/>
                  <a:gd name="T13" fmla="*/ 15 h 32"/>
                  <a:gd name="T14" fmla="*/ 27 w 97"/>
                  <a:gd name="T15" fmla="*/ 5 h 32"/>
                  <a:gd name="T16" fmla="*/ 35 w 97"/>
                  <a:gd name="T17" fmla="*/ 1 h 32"/>
                  <a:gd name="T18" fmla="*/ 90 w 97"/>
                  <a:gd name="T19" fmla="*/ 9 h 32"/>
                  <a:gd name="T20" fmla="*/ 96 w 97"/>
                  <a:gd name="T21" fmla="*/ 16 h 32"/>
                  <a:gd name="T22" fmla="*/ 90 w 97"/>
                  <a:gd name="T23" fmla="*/ 24 h 32"/>
                  <a:gd name="T24" fmla="*/ 48 w 97"/>
                  <a:gd name="T25" fmla="*/ 32 h 32"/>
                  <a:gd name="T26" fmla="*/ 47 w 97"/>
                  <a:gd name="T27" fmla="*/ 32 h 32"/>
                  <a:gd name="T28" fmla="*/ 12 w 97"/>
                  <a:gd name="T29" fmla="*/ 32 h 32"/>
                  <a:gd name="T30" fmla="*/ 12 w 97"/>
                  <a:gd name="T31" fmla="*/ 16 h 32"/>
                  <a:gd name="T32" fmla="*/ 47 w 97"/>
                  <a:gd name="T33" fmla="*/ 16 h 32"/>
                  <a:gd name="T34" fmla="*/ 45 w 97"/>
                  <a:gd name="T35" fmla="*/ 17 h 32"/>
                  <a:gd name="T36" fmla="*/ 87 w 97"/>
                  <a:gd name="T37" fmla="*/ 9 h 32"/>
                  <a:gd name="T38" fmla="*/ 87 w 97"/>
                  <a:gd name="T39" fmla="*/ 24 h 32"/>
                  <a:gd name="T40" fmla="*/ 33 w 97"/>
                  <a:gd name="T41" fmla="*/ 16 h 32"/>
                  <a:gd name="T42" fmla="*/ 39 w 97"/>
                  <a:gd name="T43" fmla="*/ 2 h 32"/>
                  <a:gd name="T44" fmla="*/ 49 w 97"/>
                  <a:gd name="T45" fmla="*/ 10 h 32"/>
                  <a:gd name="T46" fmla="*/ 51 w 97"/>
                  <a:gd name="T47" fmla="*/ 20 h 32"/>
                  <a:gd name="T48" fmla="*/ 42 w 97"/>
                  <a:gd name="T49" fmla="*/ 24 h 32"/>
                  <a:gd name="T50" fmla="*/ 7 w 97"/>
                  <a:gd name="T51" fmla="*/ 16 h 32"/>
                  <a:gd name="T52" fmla="*/ 16 w 97"/>
                  <a:gd name="T53" fmla="*/ 7 h 32"/>
                  <a:gd name="T54" fmla="*/ 20 w 97"/>
                  <a:gd name="T55" fmla="*/ 23 h 32"/>
                  <a:gd name="T56" fmla="*/ 4 w 97"/>
                  <a:gd name="T57" fmla="*/ 26 h 3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97"/>
                  <a:gd name="T88" fmla="*/ 0 h 32"/>
                  <a:gd name="T89" fmla="*/ 97 w 97"/>
                  <a:gd name="T90" fmla="*/ 32 h 3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97" h="32">
                    <a:moveTo>
                      <a:pt x="4" y="26"/>
                    </a:moveTo>
                    <a:lnTo>
                      <a:pt x="1" y="10"/>
                    </a:lnTo>
                    <a:cubicBezTo>
                      <a:pt x="0" y="7"/>
                      <a:pt x="1" y="5"/>
                      <a:pt x="3" y="3"/>
                    </a:cubicBezTo>
                    <a:cubicBezTo>
                      <a:pt x="5" y="1"/>
                      <a:pt x="8" y="0"/>
                      <a:pt x="10" y="1"/>
                    </a:cubicBezTo>
                    <a:lnTo>
                      <a:pt x="45" y="9"/>
                    </a:lnTo>
                    <a:lnTo>
                      <a:pt x="39" y="23"/>
                    </a:lnTo>
                    <a:lnTo>
                      <a:pt x="29" y="15"/>
                    </a:lnTo>
                    <a:cubicBezTo>
                      <a:pt x="26" y="12"/>
                      <a:pt x="25" y="8"/>
                      <a:pt x="27" y="5"/>
                    </a:cubicBezTo>
                    <a:cubicBezTo>
                      <a:pt x="28" y="2"/>
                      <a:pt x="32" y="0"/>
                      <a:pt x="35" y="1"/>
                    </a:cubicBezTo>
                    <a:lnTo>
                      <a:pt x="90" y="9"/>
                    </a:lnTo>
                    <a:cubicBezTo>
                      <a:pt x="93" y="9"/>
                      <a:pt x="96" y="12"/>
                      <a:pt x="96" y="16"/>
                    </a:cubicBezTo>
                    <a:cubicBezTo>
                      <a:pt x="97" y="20"/>
                      <a:pt x="94" y="24"/>
                      <a:pt x="90" y="24"/>
                    </a:cubicBezTo>
                    <a:lnTo>
                      <a:pt x="48" y="32"/>
                    </a:lnTo>
                    <a:cubicBezTo>
                      <a:pt x="48" y="32"/>
                      <a:pt x="47" y="32"/>
                      <a:pt x="47" y="32"/>
                    </a:cubicBezTo>
                    <a:lnTo>
                      <a:pt x="12" y="32"/>
                    </a:lnTo>
                    <a:lnTo>
                      <a:pt x="12" y="16"/>
                    </a:lnTo>
                    <a:lnTo>
                      <a:pt x="47" y="16"/>
                    </a:lnTo>
                    <a:lnTo>
                      <a:pt x="45" y="17"/>
                    </a:lnTo>
                    <a:lnTo>
                      <a:pt x="87" y="9"/>
                    </a:lnTo>
                    <a:lnTo>
                      <a:pt x="87" y="24"/>
                    </a:lnTo>
                    <a:lnTo>
                      <a:pt x="33" y="16"/>
                    </a:lnTo>
                    <a:lnTo>
                      <a:pt x="39" y="2"/>
                    </a:lnTo>
                    <a:lnTo>
                      <a:pt x="49" y="10"/>
                    </a:lnTo>
                    <a:cubicBezTo>
                      <a:pt x="52" y="13"/>
                      <a:pt x="52" y="17"/>
                      <a:pt x="51" y="20"/>
                    </a:cubicBezTo>
                    <a:cubicBezTo>
                      <a:pt x="49" y="23"/>
                      <a:pt x="46" y="25"/>
                      <a:pt x="42" y="24"/>
                    </a:cubicBezTo>
                    <a:lnTo>
                      <a:pt x="7" y="16"/>
                    </a:lnTo>
                    <a:lnTo>
                      <a:pt x="16" y="7"/>
                    </a:lnTo>
                    <a:lnTo>
                      <a:pt x="20" y="23"/>
                    </a:lnTo>
                    <a:lnTo>
                      <a:pt x="4" y="26"/>
                    </a:lnTo>
                    <a:close/>
                  </a:path>
                </a:pathLst>
              </a:custGeom>
              <a:solidFill>
                <a:srgbClr val="6E6E6E"/>
              </a:solidFill>
              <a:ln w="0" cap="flat">
                <a:solidFill>
                  <a:srgbClr val="6E6E6E"/>
                </a:solidFill>
                <a:prstDash val="solid"/>
                <a:round/>
                <a:headEnd/>
                <a:tailEnd/>
              </a:ln>
            </p:spPr>
            <p:txBody>
              <a:bodyPr/>
              <a:lstStyle/>
              <a:p>
                <a:endParaRPr lang="en-US"/>
              </a:p>
            </p:txBody>
          </p:sp>
          <p:sp>
            <p:nvSpPr>
              <p:cNvPr id="99432" name="Freeform 136"/>
              <p:cNvSpPr>
                <a:spLocks/>
              </p:cNvSpPr>
              <p:nvPr/>
            </p:nvSpPr>
            <p:spPr bwMode="auto">
              <a:xfrm>
                <a:off x="3775" y="620"/>
                <a:ext cx="20" cy="4"/>
              </a:xfrm>
              <a:custGeom>
                <a:avLst/>
                <a:gdLst>
                  <a:gd name="T0" fmla="*/ 0 w 20"/>
                  <a:gd name="T1" fmla="*/ 2 h 4"/>
                  <a:gd name="T2" fmla="*/ 11 w 20"/>
                  <a:gd name="T3" fmla="*/ 1 h 4"/>
                  <a:gd name="T4" fmla="*/ 12 w 20"/>
                  <a:gd name="T5" fmla="*/ 0 h 4"/>
                  <a:gd name="T6" fmla="*/ 17 w 20"/>
                  <a:gd name="T7" fmla="*/ 0 h 4"/>
                  <a:gd name="T8" fmla="*/ 20 w 20"/>
                  <a:gd name="T9" fmla="*/ 2 h 4"/>
                  <a:gd name="T10" fmla="*/ 6 w 20"/>
                  <a:gd name="T11" fmla="*/ 4 h 4"/>
                  <a:gd name="T12" fmla="*/ 0 w 20"/>
                  <a:gd name="T13" fmla="*/ 2 h 4"/>
                  <a:gd name="T14" fmla="*/ 0 60000 65536"/>
                  <a:gd name="T15" fmla="*/ 0 60000 65536"/>
                  <a:gd name="T16" fmla="*/ 0 60000 65536"/>
                  <a:gd name="T17" fmla="*/ 0 60000 65536"/>
                  <a:gd name="T18" fmla="*/ 0 60000 65536"/>
                  <a:gd name="T19" fmla="*/ 0 60000 65536"/>
                  <a:gd name="T20" fmla="*/ 0 60000 65536"/>
                  <a:gd name="T21" fmla="*/ 0 w 20"/>
                  <a:gd name="T22" fmla="*/ 0 h 4"/>
                  <a:gd name="T23" fmla="*/ 20 w 20"/>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4">
                    <a:moveTo>
                      <a:pt x="0" y="2"/>
                    </a:moveTo>
                    <a:lnTo>
                      <a:pt x="11" y="1"/>
                    </a:lnTo>
                    <a:lnTo>
                      <a:pt x="12" y="0"/>
                    </a:lnTo>
                    <a:lnTo>
                      <a:pt x="17" y="0"/>
                    </a:lnTo>
                    <a:lnTo>
                      <a:pt x="20" y="2"/>
                    </a:lnTo>
                    <a:lnTo>
                      <a:pt x="6" y="4"/>
                    </a:lnTo>
                    <a:lnTo>
                      <a:pt x="0" y="2"/>
                    </a:lnTo>
                    <a:close/>
                  </a:path>
                </a:pathLst>
              </a:custGeom>
              <a:solidFill>
                <a:srgbClr val="7030A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99433" name="Freeform 137"/>
              <p:cNvSpPr>
                <a:spLocks/>
              </p:cNvSpPr>
              <p:nvPr/>
            </p:nvSpPr>
            <p:spPr bwMode="auto">
              <a:xfrm>
                <a:off x="3775" y="618"/>
                <a:ext cx="22" cy="8"/>
              </a:xfrm>
              <a:custGeom>
                <a:avLst/>
                <a:gdLst>
                  <a:gd name="T0" fmla="*/ 0 w 90"/>
                  <a:gd name="T1" fmla="*/ 11 h 33"/>
                  <a:gd name="T2" fmla="*/ 42 w 90"/>
                  <a:gd name="T3" fmla="*/ 6 h 33"/>
                  <a:gd name="T4" fmla="*/ 37 w 90"/>
                  <a:gd name="T5" fmla="*/ 8 h 33"/>
                  <a:gd name="T6" fmla="*/ 43 w 90"/>
                  <a:gd name="T7" fmla="*/ 3 h 33"/>
                  <a:gd name="T8" fmla="*/ 49 w 90"/>
                  <a:gd name="T9" fmla="*/ 1 h 33"/>
                  <a:gd name="T10" fmla="*/ 71 w 90"/>
                  <a:gd name="T11" fmla="*/ 3 h 33"/>
                  <a:gd name="T12" fmla="*/ 74 w 90"/>
                  <a:gd name="T13" fmla="*/ 4 h 33"/>
                  <a:gd name="T14" fmla="*/ 85 w 90"/>
                  <a:gd name="T15" fmla="*/ 9 h 33"/>
                  <a:gd name="T16" fmla="*/ 89 w 90"/>
                  <a:gd name="T17" fmla="*/ 18 h 33"/>
                  <a:gd name="T18" fmla="*/ 83 w 90"/>
                  <a:gd name="T19" fmla="*/ 24 h 33"/>
                  <a:gd name="T20" fmla="*/ 25 w 90"/>
                  <a:gd name="T21" fmla="*/ 32 h 33"/>
                  <a:gd name="T22" fmla="*/ 22 w 90"/>
                  <a:gd name="T23" fmla="*/ 32 h 33"/>
                  <a:gd name="T24" fmla="*/ 0 w 90"/>
                  <a:gd name="T25" fmla="*/ 27 h 33"/>
                  <a:gd name="T26" fmla="*/ 3 w 90"/>
                  <a:gd name="T27" fmla="*/ 11 h 33"/>
                  <a:gd name="T28" fmla="*/ 25 w 90"/>
                  <a:gd name="T29" fmla="*/ 17 h 33"/>
                  <a:gd name="T30" fmla="*/ 22 w 90"/>
                  <a:gd name="T31" fmla="*/ 17 h 33"/>
                  <a:gd name="T32" fmla="*/ 80 w 90"/>
                  <a:gd name="T33" fmla="*/ 9 h 33"/>
                  <a:gd name="T34" fmla="*/ 78 w 90"/>
                  <a:gd name="T35" fmla="*/ 24 h 33"/>
                  <a:gd name="T36" fmla="*/ 67 w 90"/>
                  <a:gd name="T37" fmla="*/ 18 h 33"/>
                  <a:gd name="T38" fmla="*/ 69 w 90"/>
                  <a:gd name="T39" fmla="*/ 19 h 33"/>
                  <a:gd name="T40" fmla="*/ 47 w 90"/>
                  <a:gd name="T41" fmla="*/ 16 h 33"/>
                  <a:gd name="T42" fmla="*/ 54 w 90"/>
                  <a:gd name="T43" fmla="*/ 14 h 33"/>
                  <a:gd name="T44" fmla="*/ 48 w 90"/>
                  <a:gd name="T45" fmla="*/ 20 h 33"/>
                  <a:gd name="T46" fmla="*/ 44 w 90"/>
                  <a:gd name="T47" fmla="*/ 22 h 33"/>
                  <a:gd name="T48" fmla="*/ 2 w 90"/>
                  <a:gd name="T49" fmla="*/ 27 h 33"/>
                  <a:gd name="T50" fmla="*/ 0 w 90"/>
                  <a:gd name="T51" fmla="*/ 11 h 3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90"/>
                  <a:gd name="T79" fmla="*/ 0 h 33"/>
                  <a:gd name="T80" fmla="*/ 90 w 90"/>
                  <a:gd name="T81" fmla="*/ 33 h 3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90" h="33">
                    <a:moveTo>
                      <a:pt x="0" y="11"/>
                    </a:moveTo>
                    <a:lnTo>
                      <a:pt x="42" y="6"/>
                    </a:lnTo>
                    <a:lnTo>
                      <a:pt x="37" y="8"/>
                    </a:lnTo>
                    <a:lnTo>
                      <a:pt x="43" y="3"/>
                    </a:lnTo>
                    <a:cubicBezTo>
                      <a:pt x="45" y="1"/>
                      <a:pt x="47" y="0"/>
                      <a:pt x="49" y="1"/>
                    </a:cubicBezTo>
                    <a:lnTo>
                      <a:pt x="71" y="3"/>
                    </a:lnTo>
                    <a:cubicBezTo>
                      <a:pt x="72" y="3"/>
                      <a:pt x="73" y="4"/>
                      <a:pt x="74" y="4"/>
                    </a:cubicBezTo>
                    <a:lnTo>
                      <a:pt x="85" y="9"/>
                    </a:lnTo>
                    <a:cubicBezTo>
                      <a:pt x="88" y="11"/>
                      <a:pt x="90" y="14"/>
                      <a:pt x="89" y="18"/>
                    </a:cubicBezTo>
                    <a:cubicBezTo>
                      <a:pt x="89" y="21"/>
                      <a:pt x="86" y="24"/>
                      <a:pt x="83" y="24"/>
                    </a:cubicBezTo>
                    <a:lnTo>
                      <a:pt x="25" y="32"/>
                    </a:lnTo>
                    <a:cubicBezTo>
                      <a:pt x="24" y="33"/>
                      <a:pt x="23" y="32"/>
                      <a:pt x="22" y="32"/>
                    </a:cubicBezTo>
                    <a:lnTo>
                      <a:pt x="0" y="27"/>
                    </a:lnTo>
                    <a:lnTo>
                      <a:pt x="3" y="11"/>
                    </a:lnTo>
                    <a:lnTo>
                      <a:pt x="25" y="17"/>
                    </a:lnTo>
                    <a:lnTo>
                      <a:pt x="22" y="17"/>
                    </a:lnTo>
                    <a:lnTo>
                      <a:pt x="80" y="9"/>
                    </a:lnTo>
                    <a:lnTo>
                      <a:pt x="78" y="24"/>
                    </a:lnTo>
                    <a:lnTo>
                      <a:pt x="67" y="18"/>
                    </a:lnTo>
                    <a:lnTo>
                      <a:pt x="69" y="19"/>
                    </a:lnTo>
                    <a:lnTo>
                      <a:pt x="47" y="16"/>
                    </a:lnTo>
                    <a:lnTo>
                      <a:pt x="54" y="14"/>
                    </a:lnTo>
                    <a:lnTo>
                      <a:pt x="48" y="20"/>
                    </a:lnTo>
                    <a:cubicBezTo>
                      <a:pt x="47" y="21"/>
                      <a:pt x="46" y="22"/>
                      <a:pt x="44" y="22"/>
                    </a:cubicBezTo>
                    <a:lnTo>
                      <a:pt x="2" y="27"/>
                    </a:lnTo>
                    <a:lnTo>
                      <a:pt x="0" y="11"/>
                    </a:lnTo>
                    <a:close/>
                  </a:path>
                </a:pathLst>
              </a:custGeom>
              <a:solidFill>
                <a:srgbClr val="6E6E6E"/>
              </a:solidFill>
              <a:ln w="0" cap="flat">
                <a:solidFill>
                  <a:srgbClr val="6E6E6E"/>
                </a:solidFill>
                <a:prstDash val="solid"/>
                <a:round/>
                <a:headEnd/>
                <a:tailEnd/>
              </a:ln>
            </p:spPr>
            <p:txBody>
              <a:bodyPr/>
              <a:lstStyle/>
              <a:p>
                <a:endParaRPr lang="en-US"/>
              </a:p>
            </p:txBody>
          </p:sp>
          <p:sp>
            <p:nvSpPr>
              <p:cNvPr id="99434" name="Freeform 138"/>
              <p:cNvSpPr>
                <a:spLocks/>
              </p:cNvSpPr>
              <p:nvPr/>
            </p:nvSpPr>
            <p:spPr bwMode="auto">
              <a:xfrm>
                <a:off x="3732" y="618"/>
                <a:ext cx="18" cy="4"/>
              </a:xfrm>
              <a:custGeom>
                <a:avLst/>
                <a:gdLst>
                  <a:gd name="T0" fmla="*/ 0 w 18"/>
                  <a:gd name="T1" fmla="*/ 0 h 4"/>
                  <a:gd name="T2" fmla="*/ 16 w 18"/>
                  <a:gd name="T3" fmla="*/ 0 h 4"/>
                  <a:gd name="T4" fmla="*/ 18 w 18"/>
                  <a:gd name="T5" fmla="*/ 0 h 4"/>
                  <a:gd name="T6" fmla="*/ 18 w 18"/>
                  <a:gd name="T7" fmla="*/ 4 h 4"/>
                  <a:gd name="T8" fmla="*/ 12 w 18"/>
                  <a:gd name="T9" fmla="*/ 4 h 4"/>
                  <a:gd name="T10" fmla="*/ 0 w 18"/>
                  <a:gd name="T11" fmla="*/ 4 h 4"/>
                  <a:gd name="T12" fmla="*/ 0 w 18"/>
                  <a:gd name="T13" fmla="*/ 0 h 4"/>
                  <a:gd name="T14" fmla="*/ 12 w 18"/>
                  <a:gd name="T15" fmla="*/ 0 h 4"/>
                  <a:gd name="T16" fmla="*/ 16 w 18"/>
                  <a:gd name="T17" fmla="*/ 0 h 4"/>
                  <a:gd name="T18" fmla="*/ 16 w 18"/>
                  <a:gd name="T19" fmla="*/ 4 h 4"/>
                  <a:gd name="T20" fmla="*/ 0 w 18"/>
                  <a:gd name="T21" fmla="*/ 4 h 4"/>
                  <a:gd name="T22" fmla="*/ 0 w 18"/>
                  <a:gd name="T23" fmla="*/ 0 h 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
                  <a:gd name="T37" fmla="*/ 0 h 4"/>
                  <a:gd name="T38" fmla="*/ 18 w 18"/>
                  <a:gd name="T39" fmla="*/ 4 h 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 h="4">
                    <a:moveTo>
                      <a:pt x="0" y="0"/>
                    </a:moveTo>
                    <a:lnTo>
                      <a:pt x="16" y="0"/>
                    </a:lnTo>
                    <a:lnTo>
                      <a:pt x="18" y="0"/>
                    </a:lnTo>
                    <a:lnTo>
                      <a:pt x="18" y="4"/>
                    </a:lnTo>
                    <a:lnTo>
                      <a:pt x="12" y="4"/>
                    </a:lnTo>
                    <a:lnTo>
                      <a:pt x="0" y="4"/>
                    </a:lnTo>
                    <a:lnTo>
                      <a:pt x="0" y="0"/>
                    </a:lnTo>
                    <a:lnTo>
                      <a:pt x="12" y="0"/>
                    </a:lnTo>
                    <a:lnTo>
                      <a:pt x="16" y="0"/>
                    </a:lnTo>
                    <a:lnTo>
                      <a:pt x="16" y="4"/>
                    </a:lnTo>
                    <a:lnTo>
                      <a:pt x="0" y="4"/>
                    </a:lnTo>
                    <a:lnTo>
                      <a:pt x="0" y="0"/>
                    </a:lnTo>
                    <a:close/>
                  </a:path>
                </a:pathLst>
              </a:custGeom>
              <a:solidFill>
                <a:srgbClr val="6E6E6E"/>
              </a:solidFill>
              <a:ln w="0" cap="flat">
                <a:solidFill>
                  <a:srgbClr val="6E6E6E"/>
                </a:solidFill>
                <a:prstDash val="solid"/>
                <a:round/>
                <a:headEnd/>
                <a:tailEnd/>
              </a:ln>
            </p:spPr>
            <p:txBody>
              <a:bodyPr/>
              <a:lstStyle/>
              <a:p>
                <a:endParaRPr lang="en-US"/>
              </a:p>
            </p:txBody>
          </p:sp>
          <p:sp>
            <p:nvSpPr>
              <p:cNvPr id="99435" name="Freeform 139"/>
              <p:cNvSpPr>
                <a:spLocks/>
              </p:cNvSpPr>
              <p:nvPr/>
            </p:nvSpPr>
            <p:spPr bwMode="auto">
              <a:xfrm>
                <a:off x="3759" y="618"/>
                <a:ext cx="10" cy="4"/>
              </a:xfrm>
              <a:custGeom>
                <a:avLst/>
                <a:gdLst>
                  <a:gd name="T0" fmla="*/ 0 w 40"/>
                  <a:gd name="T1" fmla="*/ 0 h 16"/>
                  <a:gd name="T2" fmla="*/ 32 w 40"/>
                  <a:gd name="T3" fmla="*/ 0 h 16"/>
                  <a:gd name="T4" fmla="*/ 40 w 40"/>
                  <a:gd name="T5" fmla="*/ 8 h 16"/>
                  <a:gd name="T6" fmla="*/ 32 w 40"/>
                  <a:gd name="T7" fmla="*/ 16 h 16"/>
                  <a:gd name="T8" fmla="*/ 22 w 40"/>
                  <a:gd name="T9" fmla="*/ 16 h 16"/>
                  <a:gd name="T10" fmla="*/ 0 w 40"/>
                  <a:gd name="T11" fmla="*/ 16 h 16"/>
                  <a:gd name="T12" fmla="*/ 0 w 40"/>
                  <a:gd name="T13" fmla="*/ 0 h 16"/>
                  <a:gd name="T14" fmla="*/ 22 w 40"/>
                  <a:gd name="T15" fmla="*/ 0 h 16"/>
                  <a:gd name="T16" fmla="*/ 32 w 40"/>
                  <a:gd name="T17" fmla="*/ 0 h 16"/>
                  <a:gd name="T18" fmla="*/ 32 w 40"/>
                  <a:gd name="T19" fmla="*/ 16 h 16"/>
                  <a:gd name="T20" fmla="*/ 0 w 40"/>
                  <a:gd name="T21" fmla="*/ 16 h 16"/>
                  <a:gd name="T22" fmla="*/ 0 w 40"/>
                  <a:gd name="T23" fmla="*/ 0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0"/>
                  <a:gd name="T37" fmla="*/ 0 h 16"/>
                  <a:gd name="T38" fmla="*/ 40 w 40"/>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0" h="16">
                    <a:moveTo>
                      <a:pt x="0" y="0"/>
                    </a:moveTo>
                    <a:lnTo>
                      <a:pt x="32" y="0"/>
                    </a:lnTo>
                    <a:cubicBezTo>
                      <a:pt x="37" y="0"/>
                      <a:pt x="40" y="4"/>
                      <a:pt x="40" y="8"/>
                    </a:cubicBezTo>
                    <a:cubicBezTo>
                      <a:pt x="40" y="13"/>
                      <a:pt x="37" y="16"/>
                      <a:pt x="32" y="16"/>
                    </a:cubicBezTo>
                    <a:lnTo>
                      <a:pt x="22" y="16"/>
                    </a:lnTo>
                    <a:lnTo>
                      <a:pt x="0" y="16"/>
                    </a:lnTo>
                    <a:lnTo>
                      <a:pt x="0" y="0"/>
                    </a:lnTo>
                    <a:lnTo>
                      <a:pt x="22" y="0"/>
                    </a:lnTo>
                    <a:lnTo>
                      <a:pt x="32" y="0"/>
                    </a:lnTo>
                    <a:lnTo>
                      <a:pt x="32" y="16"/>
                    </a:lnTo>
                    <a:lnTo>
                      <a:pt x="0" y="16"/>
                    </a:lnTo>
                    <a:lnTo>
                      <a:pt x="0" y="0"/>
                    </a:lnTo>
                    <a:close/>
                  </a:path>
                </a:pathLst>
              </a:custGeom>
              <a:solidFill>
                <a:srgbClr val="6E6E6E"/>
              </a:solidFill>
              <a:ln w="0" cap="flat">
                <a:solidFill>
                  <a:srgbClr val="6E6E6E"/>
                </a:solidFill>
                <a:prstDash val="solid"/>
                <a:round/>
                <a:headEnd/>
                <a:tailEnd/>
              </a:ln>
            </p:spPr>
            <p:txBody>
              <a:bodyPr/>
              <a:lstStyle/>
              <a:p>
                <a:endParaRPr lang="en-US"/>
              </a:p>
            </p:txBody>
          </p:sp>
          <p:sp>
            <p:nvSpPr>
              <p:cNvPr id="99436" name="Freeform 140"/>
              <p:cNvSpPr>
                <a:spLocks/>
              </p:cNvSpPr>
              <p:nvPr/>
            </p:nvSpPr>
            <p:spPr bwMode="auto">
              <a:xfrm>
                <a:off x="3720" y="620"/>
                <a:ext cx="24" cy="4"/>
              </a:xfrm>
              <a:custGeom>
                <a:avLst/>
                <a:gdLst>
                  <a:gd name="T0" fmla="*/ 0 w 24"/>
                  <a:gd name="T1" fmla="*/ 0 h 4"/>
                  <a:gd name="T2" fmla="*/ 11 w 24"/>
                  <a:gd name="T3" fmla="*/ 0 h 4"/>
                  <a:gd name="T4" fmla="*/ 24 w 24"/>
                  <a:gd name="T5" fmla="*/ 3 h 4"/>
                  <a:gd name="T6" fmla="*/ 20 w 24"/>
                  <a:gd name="T7" fmla="*/ 4 h 4"/>
                  <a:gd name="T8" fmla="*/ 0 w 24"/>
                  <a:gd name="T9" fmla="*/ 0 h 4"/>
                  <a:gd name="T10" fmla="*/ 0 60000 65536"/>
                  <a:gd name="T11" fmla="*/ 0 60000 65536"/>
                  <a:gd name="T12" fmla="*/ 0 60000 65536"/>
                  <a:gd name="T13" fmla="*/ 0 60000 65536"/>
                  <a:gd name="T14" fmla="*/ 0 60000 65536"/>
                  <a:gd name="T15" fmla="*/ 0 w 24"/>
                  <a:gd name="T16" fmla="*/ 0 h 4"/>
                  <a:gd name="T17" fmla="*/ 24 w 24"/>
                  <a:gd name="T18" fmla="*/ 4 h 4"/>
                </a:gdLst>
                <a:ahLst/>
                <a:cxnLst>
                  <a:cxn ang="T10">
                    <a:pos x="T0" y="T1"/>
                  </a:cxn>
                  <a:cxn ang="T11">
                    <a:pos x="T2" y="T3"/>
                  </a:cxn>
                  <a:cxn ang="T12">
                    <a:pos x="T4" y="T5"/>
                  </a:cxn>
                  <a:cxn ang="T13">
                    <a:pos x="T6" y="T7"/>
                  </a:cxn>
                  <a:cxn ang="T14">
                    <a:pos x="T8" y="T9"/>
                  </a:cxn>
                </a:cxnLst>
                <a:rect l="T15" t="T16" r="T17" b="T18"/>
                <a:pathLst>
                  <a:path w="24" h="4">
                    <a:moveTo>
                      <a:pt x="0" y="0"/>
                    </a:moveTo>
                    <a:lnTo>
                      <a:pt x="11" y="0"/>
                    </a:lnTo>
                    <a:lnTo>
                      <a:pt x="24" y="3"/>
                    </a:lnTo>
                    <a:lnTo>
                      <a:pt x="20" y="4"/>
                    </a:lnTo>
                    <a:lnTo>
                      <a:pt x="0" y="0"/>
                    </a:lnTo>
                    <a:close/>
                  </a:path>
                </a:pathLst>
              </a:custGeom>
              <a:solidFill>
                <a:srgbClr val="7030A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99437" name="Freeform 141"/>
              <p:cNvSpPr>
                <a:spLocks/>
              </p:cNvSpPr>
              <p:nvPr/>
            </p:nvSpPr>
            <p:spPr bwMode="auto">
              <a:xfrm>
                <a:off x="3720" y="618"/>
                <a:ext cx="26" cy="8"/>
              </a:xfrm>
              <a:custGeom>
                <a:avLst/>
                <a:gdLst>
                  <a:gd name="T0" fmla="*/ 1 w 106"/>
                  <a:gd name="T1" fmla="*/ 0 h 33"/>
                  <a:gd name="T2" fmla="*/ 46 w 106"/>
                  <a:gd name="T3" fmla="*/ 0 h 33"/>
                  <a:gd name="T4" fmla="*/ 47 w 106"/>
                  <a:gd name="T5" fmla="*/ 1 h 33"/>
                  <a:gd name="T6" fmla="*/ 99 w 106"/>
                  <a:gd name="T7" fmla="*/ 13 h 33"/>
                  <a:gd name="T8" fmla="*/ 105 w 106"/>
                  <a:gd name="T9" fmla="*/ 20 h 33"/>
                  <a:gd name="T10" fmla="*/ 99 w 106"/>
                  <a:gd name="T11" fmla="*/ 28 h 33"/>
                  <a:gd name="T12" fmla="*/ 84 w 106"/>
                  <a:gd name="T13" fmla="*/ 32 h 33"/>
                  <a:gd name="T14" fmla="*/ 80 w 106"/>
                  <a:gd name="T15" fmla="*/ 32 h 33"/>
                  <a:gd name="T16" fmla="*/ 0 w 106"/>
                  <a:gd name="T17" fmla="*/ 16 h 33"/>
                  <a:gd name="T18" fmla="*/ 3 w 106"/>
                  <a:gd name="T19" fmla="*/ 1 h 33"/>
                  <a:gd name="T20" fmla="*/ 83 w 106"/>
                  <a:gd name="T21" fmla="*/ 17 h 33"/>
                  <a:gd name="T22" fmla="*/ 80 w 106"/>
                  <a:gd name="T23" fmla="*/ 17 h 33"/>
                  <a:gd name="T24" fmla="*/ 95 w 106"/>
                  <a:gd name="T25" fmla="*/ 13 h 33"/>
                  <a:gd name="T26" fmla="*/ 96 w 106"/>
                  <a:gd name="T27" fmla="*/ 28 h 33"/>
                  <a:gd name="T28" fmla="*/ 44 w 106"/>
                  <a:gd name="T29" fmla="*/ 16 h 33"/>
                  <a:gd name="T30" fmla="*/ 46 w 106"/>
                  <a:gd name="T31" fmla="*/ 16 h 33"/>
                  <a:gd name="T32" fmla="*/ 1 w 106"/>
                  <a:gd name="T33" fmla="*/ 16 h 33"/>
                  <a:gd name="T34" fmla="*/ 1 w 106"/>
                  <a:gd name="T35" fmla="*/ 0 h 3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6"/>
                  <a:gd name="T55" fmla="*/ 0 h 33"/>
                  <a:gd name="T56" fmla="*/ 106 w 106"/>
                  <a:gd name="T57" fmla="*/ 33 h 3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6" h="33">
                    <a:moveTo>
                      <a:pt x="1" y="0"/>
                    </a:moveTo>
                    <a:lnTo>
                      <a:pt x="46" y="0"/>
                    </a:lnTo>
                    <a:cubicBezTo>
                      <a:pt x="46" y="0"/>
                      <a:pt x="47" y="1"/>
                      <a:pt x="47" y="1"/>
                    </a:cubicBezTo>
                    <a:lnTo>
                      <a:pt x="99" y="13"/>
                    </a:lnTo>
                    <a:cubicBezTo>
                      <a:pt x="103" y="13"/>
                      <a:pt x="105" y="17"/>
                      <a:pt x="105" y="20"/>
                    </a:cubicBezTo>
                    <a:cubicBezTo>
                      <a:pt x="106" y="24"/>
                      <a:pt x="103" y="27"/>
                      <a:pt x="99" y="28"/>
                    </a:cubicBezTo>
                    <a:lnTo>
                      <a:pt x="84" y="32"/>
                    </a:lnTo>
                    <a:cubicBezTo>
                      <a:pt x="83" y="33"/>
                      <a:pt x="82" y="33"/>
                      <a:pt x="80" y="32"/>
                    </a:cubicBezTo>
                    <a:lnTo>
                      <a:pt x="0" y="16"/>
                    </a:lnTo>
                    <a:lnTo>
                      <a:pt x="3" y="1"/>
                    </a:lnTo>
                    <a:lnTo>
                      <a:pt x="83" y="17"/>
                    </a:lnTo>
                    <a:lnTo>
                      <a:pt x="80" y="17"/>
                    </a:lnTo>
                    <a:lnTo>
                      <a:pt x="95" y="13"/>
                    </a:lnTo>
                    <a:lnTo>
                      <a:pt x="96" y="28"/>
                    </a:lnTo>
                    <a:lnTo>
                      <a:pt x="44" y="16"/>
                    </a:lnTo>
                    <a:lnTo>
                      <a:pt x="46" y="16"/>
                    </a:lnTo>
                    <a:lnTo>
                      <a:pt x="1" y="16"/>
                    </a:lnTo>
                    <a:lnTo>
                      <a:pt x="1" y="0"/>
                    </a:lnTo>
                    <a:close/>
                  </a:path>
                </a:pathLst>
              </a:custGeom>
              <a:solidFill>
                <a:srgbClr val="6E6E6E"/>
              </a:solidFill>
              <a:ln w="0" cap="flat">
                <a:solidFill>
                  <a:srgbClr val="6E6E6E"/>
                </a:solidFill>
                <a:prstDash val="solid"/>
                <a:round/>
                <a:headEnd/>
                <a:tailEnd/>
              </a:ln>
            </p:spPr>
            <p:txBody>
              <a:bodyPr/>
              <a:lstStyle/>
              <a:p>
                <a:endParaRPr lang="en-US"/>
              </a:p>
            </p:txBody>
          </p:sp>
          <p:sp>
            <p:nvSpPr>
              <p:cNvPr id="99438" name="Freeform 142"/>
              <p:cNvSpPr>
                <a:spLocks/>
              </p:cNvSpPr>
              <p:nvPr/>
            </p:nvSpPr>
            <p:spPr bwMode="auto">
              <a:xfrm>
                <a:off x="3756" y="620"/>
                <a:ext cx="19" cy="4"/>
              </a:xfrm>
              <a:custGeom>
                <a:avLst/>
                <a:gdLst>
                  <a:gd name="T0" fmla="*/ 1 w 19"/>
                  <a:gd name="T1" fmla="*/ 2 h 4"/>
                  <a:gd name="T2" fmla="*/ 0 w 19"/>
                  <a:gd name="T3" fmla="*/ 2 h 4"/>
                  <a:gd name="T4" fmla="*/ 1 w 19"/>
                  <a:gd name="T5" fmla="*/ 0 h 4"/>
                  <a:gd name="T6" fmla="*/ 16 w 19"/>
                  <a:gd name="T7" fmla="*/ 0 h 4"/>
                  <a:gd name="T8" fmla="*/ 19 w 19"/>
                  <a:gd name="T9" fmla="*/ 1 h 4"/>
                  <a:gd name="T10" fmla="*/ 14 w 19"/>
                  <a:gd name="T11" fmla="*/ 4 h 4"/>
                  <a:gd name="T12" fmla="*/ 1 w 19"/>
                  <a:gd name="T13" fmla="*/ 2 h 4"/>
                  <a:gd name="T14" fmla="*/ 0 60000 65536"/>
                  <a:gd name="T15" fmla="*/ 0 60000 65536"/>
                  <a:gd name="T16" fmla="*/ 0 60000 65536"/>
                  <a:gd name="T17" fmla="*/ 0 60000 65536"/>
                  <a:gd name="T18" fmla="*/ 0 60000 65536"/>
                  <a:gd name="T19" fmla="*/ 0 60000 65536"/>
                  <a:gd name="T20" fmla="*/ 0 60000 65536"/>
                  <a:gd name="T21" fmla="*/ 0 w 19"/>
                  <a:gd name="T22" fmla="*/ 0 h 4"/>
                  <a:gd name="T23" fmla="*/ 19 w 19"/>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4">
                    <a:moveTo>
                      <a:pt x="1" y="2"/>
                    </a:moveTo>
                    <a:lnTo>
                      <a:pt x="0" y="2"/>
                    </a:lnTo>
                    <a:lnTo>
                      <a:pt x="1" y="0"/>
                    </a:lnTo>
                    <a:lnTo>
                      <a:pt x="16" y="0"/>
                    </a:lnTo>
                    <a:lnTo>
                      <a:pt x="19" y="1"/>
                    </a:lnTo>
                    <a:lnTo>
                      <a:pt x="14" y="4"/>
                    </a:lnTo>
                    <a:lnTo>
                      <a:pt x="1" y="2"/>
                    </a:lnTo>
                    <a:close/>
                  </a:path>
                </a:pathLst>
              </a:custGeom>
              <a:solidFill>
                <a:srgbClr val="7030A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99439" name="Freeform 143"/>
              <p:cNvSpPr>
                <a:spLocks/>
              </p:cNvSpPr>
              <p:nvPr/>
            </p:nvSpPr>
            <p:spPr bwMode="auto">
              <a:xfrm>
                <a:off x="3754" y="618"/>
                <a:ext cx="23" cy="8"/>
              </a:xfrm>
              <a:custGeom>
                <a:avLst/>
                <a:gdLst>
                  <a:gd name="T0" fmla="*/ 10 w 97"/>
                  <a:gd name="T1" fmla="*/ 26 h 33"/>
                  <a:gd name="T2" fmla="*/ 5 w 97"/>
                  <a:gd name="T3" fmla="*/ 24 h 33"/>
                  <a:gd name="T4" fmla="*/ 0 w 97"/>
                  <a:gd name="T5" fmla="*/ 17 h 33"/>
                  <a:gd name="T6" fmla="*/ 4 w 97"/>
                  <a:gd name="T7" fmla="*/ 10 h 33"/>
                  <a:gd name="T8" fmla="*/ 12 w 97"/>
                  <a:gd name="T9" fmla="*/ 4 h 33"/>
                  <a:gd name="T10" fmla="*/ 16 w 97"/>
                  <a:gd name="T11" fmla="*/ 3 h 33"/>
                  <a:gd name="T12" fmla="*/ 75 w 97"/>
                  <a:gd name="T13" fmla="*/ 0 h 33"/>
                  <a:gd name="T14" fmla="*/ 78 w 97"/>
                  <a:gd name="T15" fmla="*/ 1 h 33"/>
                  <a:gd name="T16" fmla="*/ 91 w 97"/>
                  <a:gd name="T17" fmla="*/ 6 h 33"/>
                  <a:gd name="T18" fmla="*/ 96 w 97"/>
                  <a:gd name="T19" fmla="*/ 13 h 33"/>
                  <a:gd name="T20" fmla="*/ 92 w 97"/>
                  <a:gd name="T21" fmla="*/ 21 h 33"/>
                  <a:gd name="T22" fmla="*/ 71 w 97"/>
                  <a:gd name="T23" fmla="*/ 32 h 33"/>
                  <a:gd name="T24" fmla="*/ 66 w 97"/>
                  <a:gd name="T25" fmla="*/ 32 h 33"/>
                  <a:gd name="T26" fmla="*/ 13 w 97"/>
                  <a:gd name="T27" fmla="*/ 27 h 33"/>
                  <a:gd name="T28" fmla="*/ 15 w 97"/>
                  <a:gd name="T29" fmla="*/ 11 h 33"/>
                  <a:gd name="T30" fmla="*/ 68 w 97"/>
                  <a:gd name="T31" fmla="*/ 17 h 33"/>
                  <a:gd name="T32" fmla="*/ 64 w 97"/>
                  <a:gd name="T33" fmla="*/ 17 h 33"/>
                  <a:gd name="T34" fmla="*/ 85 w 97"/>
                  <a:gd name="T35" fmla="*/ 7 h 33"/>
                  <a:gd name="T36" fmla="*/ 85 w 97"/>
                  <a:gd name="T37" fmla="*/ 21 h 33"/>
                  <a:gd name="T38" fmla="*/ 72 w 97"/>
                  <a:gd name="T39" fmla="*/ 16 h 33"/>
                  <a:gd name="T40" fmla="*/ 75 w 97"/>
                  <a:gd name="T41" fmla="*/ 16 h 33"/>
                  <a:gd name="T42" fmla="*/ 17 w 97"/>
                  <a:gd name="T43" fmla="*/ 19 h 33"/>
                  <a:gd name="T44" fmla="*/ 21 w 97"/>
                  <a:gd name="T45" fmla="*/ 18 h 33"/>
                  <a:gd name="T46" fmla="*/ 13 w 97"/>
                  <a:gd name="T47" fmla="*/ 23 h 33"/>
                  <a:gd name="T48" fmla="*/ 12 w 97"/>
                  <a:gd name="T49" fmla="*/ 9 h 33"/>
                  <a:gd name="T50" fmla="*/ 17 w 97"/>
                  <a:gd name="T51" fmla="*/ 12 h 33"/>
                  <a:gd name="T52" fmla="*/ 10 w 97"/>
                  <a:gd name="T53" fmla="*/ 26 h 3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97"/>
                  <a:gd name="T82" fmla="*/ 0 h 33"/>
                  <a:gd name="T83" fmla="*/ 97 w 97"/>
                  <a:gd name="T84" fmla="*/ 33 h 3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97" h="33">
                    <a:moveTo>
                      <a:pt x="10" y="26"/>
                    </a:moveTo>
                    <a:lnTo>
                      <a:pt x="5" y="24"/>
                    </a:lnTo>
                    <a:cubicBezTo>
                      <a:pt x="2" y="22"/>
                      <a:pt x="1" y="20"/>
                      <a:pt x="0" y="17"/>
                    </a:cubicBezTo>
                    <a:cubicBezTo>
                      <a:pt x="0" y="14"/>
                      <a:pt x="2" y="11"/>
                      <a:pt x="4" y="10"/>
                    </a:cubicBezTo>
                    <a:lnTo>
                      <a:pt x="12" y="4"/>
                    </a:lnTo>
                    <a:cubicBezTo>
                      <a:pt x="13" y="4"/>
                      <a:pt x="15" y="3"/>
                      <a:pt x="16" y="3"/>
                    </a:cubicBezTo>
                    <a:lnTo>
                      <a:pt x="75" y="0"/>
                    </a:lnTo>
                    <a:cubicBezTo>
                      <a:pt x="76" y="0"/>
                      <a:pt x="77" y="1"/>
                      <a:pt x="78" y="1"/>
                    </a:cubicBezTo>
                    <a:lnTo>
                      <a:pt x="91" y="6"/>
                    </a:lnTo>
                    <a:cubicBezTo>
                      <a:pt x="94" y="8"/>
                      <a:pt x="96" y="10"/>
                      <a:pt x="96" y="13"/>
                    </a:cubicBezTo>
                    <a:cubicBezTo>
                      <a:pt x="97" y="17"/>
                      <a:pt x="95" y="20"/>
                      <a:pt x="92" y="21"/>
                    </a:cubicBezTo>
                    <a:lnTo>
                      <a:pt x="71" y="32"/>
                    </a:lnTo>
                    <a:cubicBezTo>
                      <a:pt x="69" y="32"/>
                      <a:pt x="68" y="33"/>
                      <a:pt x="66" y="32"/>
                    </a:cubicBezTo>
                    <a:lnTo>
                      <a:pt x="13" y="27"/>
                    </a:lnTo>
                    <a:lnTo>
                      <a:pt x="15" y="11"/>
                    </a:lnTo>
                    <a:lnTo>
                      <a:pt x="68" y="17"/>
                    </a:lnTo>
                    <a:lnTo>
                      <a:pt x="64" y="17"/>
                    </a:lnTo>
                    <a:lnTo>
                      <a:pt x="85" y="7"/>
                    </a:lnTo>
                    <a:lnTo>
                      <a:pt x="85" y="21"/>
                    </a:lnTo>
                    <a:lnTo>
                      <a:pt x="72" y="16"/>
                    </a:lnTo>
                    <a:lnTo>
                      <a:pt x="75" y="16"/>
                    </a:lnTo>
                    <a:lnTo>
                      <a:pt x="17" y="19"/>
                    </a:lnTo>
                    <a:lnTo>
                      <a:pt x="21" y="18"/>
                    </a:lnTo>
                    <a:lnTo>
                      <a:pt x="13" y="23"/>
                    </a:lnTo>
                    <a:lnTo>
                      <a:pt x="12" y="9"/>
                    </a:lnTo>
                    <a:lnTo>
                      <a:pt x="17" y="12"/>
                    </a:lnTo>
                    <a:lnTo>
                      <a:pt x="10" y="26"/>
                    </a:lnTo>
                    <a:close/>
                  </a:path>
                </a:pathLst>
              </a:custGeom>
              <a:solidFill>
                <a:srgbClr val="6E6E6E"/>
              </a:solidFill>
              <a:ln w="0" cap="flat">
                <a:solidFill>
                  <a:srgbClr val="6E6E6E"/>
                </a:solidFill>
                <a:prstDash val="solid"/>
                <a:round/>
                <a:headEnd/>
                <a:tailEnd/>
              </a:ln>
            </p:spPr>
            <p:txBody>
              <a:bodyPr/>
              <a:lstStyle/>
              <a:p>
                <a:endParaRPr lang="en-US"/>
              </a:p>
            </p:txBody>
          </p:sp>
          <p:sp>
            <p:nvSpPr>
              <p:cNvPr id="99440" name="Freeform 144"/>
              <p:cNvSpPr>
                <a:spLocks/>
              </p:cNvSpPr>
              <p:nvPr/>
            </p:nvSpPr>
            <p:spPr bwMode="auto">
              <a:xfrm>
                <a:off x="3740" y="624"/>
                <a:ext cx="19" cy="4"/>
              </a:xfrm>
              <a:custGeom>
                <a:avLst/>
                <a:gdLst>
                  <a:gd name="T0" fmla="*/ 8 w 19"/>
                  <a:gd name="T1" fmla="*/ 4 h 4"/>
                  <a:gd name="T2" fmla="*/ 5 w 19"/>
                  <a:gd name="T3" fmla="*/ 3 h 4"/>
                  <a:gd name="T4" fmla="*/ 3 w 19"/>
                  <a:gd name="T5" fmla="*/ 1 h 4"/>
                  <a:gd name="T6" fmla="*/ 0 w 19"/>
                  <a:gd name="T7" fmla="*/ 0 h 4"/>
                  <a:gd name="T8" fmla="*/ 9 w 19"/>
                  <a:gd name="T9" fmla="*/ 0 h 4"/>
                  <a:gd name="T10" fmla="*/ 19 w 19"/>
                  <a:gd name="T11" fmla="*/ 1 h 4"/>
                  <a:gd name="T12" fmla="*/ 13 w 19"/>
                  <a:gd name="T13" fmla="*/ 1 h 4"/>
                  <a:gd name="T14" fmla="*/ 10 w 19"/>
                  <a:gd name="T15" fmla="*/ 2 h 4"/>
                  <a:gd name="T16" fmla="*/ 14 w 19"/>
                  <a:gd name="T17" fmla="*/ 3 h 4"/>
                  <a:gd name="T18" fmla="*/ 8 w 19"/>
                  <a:gd name="T19" fmla="*/ 4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
                  <a:gd name="T31" fmla="*/ 0 h 4"/>
                  <a:gd name="T32" fmla="*/ 19 w 19"/>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 h="4">
                    <a:moveTo>
                      <a:pt x="8" y="4"/>
                    </a:moveTo>
                    <a:lnTo>
                      <a:pt x="5" y="3"/>
                    </a:lnTo>
                    <a:lnTo>
                      <a:pt x="3" y="1"/>
                    </a:lnTo>
                    <a:lnTo>
                      <a:pt x="0" y="0"/>
                    </a:lnTo>
                    <a:lnTo>
                      <a:pt x="9" y="0"/>
                    </a:lnTo>
                    <a:lnTo>
                      <a:pt x="19" y="1"/>
                    </a:lnTo>
                    <a:lnTo>
                      <a:pt x="13" y="1"/>
                    </a:lnTo>
                    <a:lnTo>
                      <a:pt x="10" y="2"/>
                    </a:lnTo>
                    <a:lnTo>
                      <a:pt x="14" y="3"/>
                    </a:lnTo>
                    <a:lnTo>
                      <a:pt x="8" y="4"/>
                    </a:lnTo>
                    <a:close/>
                  </a:path>
                </a:pathLst>
              </a:custGeom>
              <a:solidFill>
                <a:srgbClr val="7030A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99441" name="Freeform 145"/>
              <p:cNvSpPr>
                <a:spLocks/>
              </p:cNvSpPr>
              <p:nvPr/>
            </p:nvSpPr>
            <p:spPr bwMode="auto">
              <a:xfrm>
                <a:off x="3738" y="622"/>
                <a:ext cx="24" cy="8"/>
              </a:xfrm>
              <a:custGeom>
                <a:avLst/>
                <a:gdLst>
                  <a:gd name="T0" fmla="*/ 39 w 97"/>
                  <a:gd name="T1" fmla="*/ 32 h 32"/>
                  <a:gd name="T2" fmla="*/ 26 w 97"/>
                  <a:gd name="T3" fmla="*/ 29 h 32"/>
                  <a:gd name="T4" fmla="*/ 21 w 97"/>
                  <a:gd name="T5" fmla="*/ 26 h 32"/>
                  <a:gd name="T6" fmla="*/ 15 w 97"/>
                  <a:gd name="T7" fmla="*/ 16 h 32"/>
                  <a:gd name="T8" fmla="*/ 19 w 97"/>
                  <a:gd name="T9" fmla="*/ 19 h 32"/>
                  <a:gd name="T10" fmla="*/ 7 w 97"/>
                  <a:gd name="T11" fmla="*/ 16 h 32"/>
                  <a:gd name="T12" fmla="*/ 1 w 97"/>
                  <a:gd name="T13" fmla="*/ 7 h 32"/>
                  <a:gd name="T14" fmla="*/ 8 w 97"/>
                  <a:gd name="T15" fmla="*/ 0 h 32"/>
                  <a:gd name="T16" fmla="*/ 47 w 97"/>
                  <a:gd name="T17" fmla="*/ 0 h 32"/>
                  <a:gd name="T18" fmla="*/ 48 w 97"/>
                  <a:gd name="T19" fmla="*/ 1 h 32"/>
                  <a:gd name="T20" fmla="*/ 90 w 97"/>
                  <a:gd name="T21" fmla="*/ 7 h 32"/>
                  <a:gd name="T22" fmla="*/ 96 w 97"/>
                  <a:gd name="T23" fmla="*/ 15 h 32"/>
                  <a:gd name="T24" fmla="*/ 88 w 97"/>
                  <a:gd name="T25" fmla="*/ 23 h 32"/>
                  <a:gd name="T26" fmla="*/ 60 w 97"/>
                  <a:gd name="T27" fmla="*/ 23 h 32"/>
                  <a:gd name="T28" fmla="*/ 62 w 97"/>
                  <a:gd name="T29" fmla="*/ 22 h 32"/>
                  <a:gd name="T30" fmla="*/ 53 w 97"/>
                  <a:gd name="T31" fmla="*/ 26 h 32"/>
                  <a:gd name="T32" fmla="*/ 52 w 97"/>
                  <a:gd name="T33" fmla="*/ 10 h 32"/>
                  <a:gd name="T34" fmla="*/ 68 w 97"/>
                  <a:gd name="T35" fmla="*/ 13 h 32"/>
                  <a:gd name="T36" fmla="*/ 74 w 97"/>
                  <a:gd name="T37" fmla="*/ 22 h 32"/>
                  <a:gd name="T38" fmla="*/ 67 w 97"/>
                  <a:gd name="T39" fmla="*/ 29 h 32"/>
                  <a:gd name="T40" fmla="*/ 41 w 97"/>
                  <a:gd name="T41" fmla="*/ 32 h 32"/>
                  <a:gd name="T42" fmla="*/ 39 w 97"/>
                  <a:gd name="T43" fmla="*/ 17 h 32"/>
                  <a:gd name="T44" fmla="*/ 65 w 97"/>
                  <a:gd name="T45" fmla="*/ 13 h 32"/>
                  <a:gd name="T46" fmla="*/ 64 w 97"/>
                  <a:gd name="T47" fmla="*/ 29 h 32"/>
                  <a:gd name="T48" fmla="*/ 48 w 97"/>
                  <a:gd name="T49" fmla="*/ 26 h 32"/>
                  <a:gd name="T50" fmla="*/ 42 w 97"/>
                  <a:gd name="T51" fmla="*/ 19 h 32"/>
                  <a:gd name="T52" fmla="*/ 48 w 97"/>
                  <a:gd name="T53" fmla="*/ 10 h 32"/>
                  <a:gd name="T54" fmla="*/ 57 w 97"/>
                  <a:gd name="T55" fmla="*/ 7 h 32"/>
                  <a:gd name="T56" fmla="*/ 60 w 97"/>
                  <a:gd name="T57" fmla="*/ 7 h 32"/>
                  <a:gd name="T58" fmla="*/ 88 w 97"/>
                  <a:gd name="T59" fmla="*/ 7 h 32"/>
                  <a:gd name="T60" fmla="*/ 87 w 97"/>
                  <a:gd name="T61" fmla="*/ 23 h 32"/>
                  <a:gd name="T62" fmla="*/ 46 w 97"/>
                  <a:gd name="T63" fmla="*/ 16 h 32"/>
                  <a:gd name="T64" fmla="*/ 47 w 97"/>
                  <a:gd name="T65" fmla="*/ 16 h 32"/>
                  <a:gd name="T66" fmla="*/ 8 w 97"/>
                  <a:gd name="T67" fmla="*/ 16 h 32"/>
                  <a:gd name="T68" fmla="*/ 10 w 97"/>
                  <a:gd name="T69" fmla="*/ 1 h 32"/>
                  <a:gd name="T70" fmla="*/ 23 w 97"/>
                  <a:gd name="T71" fmla="*/ 4 h 32"/>
                  <a:gd name="T72" fmla="*/ 28 w 97"/>
                  <a:gd name="T73" fmla="*/ 7 h 32"/>
                  <a:gd name="T74" fmla="*/ 34 w 97"/>
                  <a:gd name="T75" fmla="*/ 17 h 32"/>
                  <a:gd name="T76" fmla="*/ 30 w 97"/>
                  <a:gd name="T77" fmla="*/ 13 h 32"/>
                  <a:gd name="T78" fmla="*/ 42 w 97"/>
                  <a:gd name="T79" fmla="*/ 17 h 32"/>
                  <a:gd name="T80" fmla="*/ 39 w 97"/>
                  <a:gd name="T81" fmla="*/ 32 h 3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97"/>
                  <a:gd name="T124" fmla="*/ 0 h 32"/>
                  <a:gd name="T125" fmla="*/ 97 w 97"/>
                  <a:gd name="T126" fmla="*/ 32 h 3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97" h="32">
                    <a:moveTo>
                      <a:pt x="39" y="32"/>
                    </a:moveTo>
                    <a:lnTo>
                      <a:pt x="26" y="29"/>
                    </a:lnTo>
                    <a:cubicBezTo>
                      <a:pt x="24" y="29"/>
                      <a:pt x="22" y="27"/>
                      <a:pt x="21" y="26"/>
                    </a:cubicBezTo>
                    <a:lnTo>
                      <a:pt x="15" y="16"/>
                    </a:lnTo>
                    <a:lnTo>
                      <a:pt x="19" y="19"/>
                    </a:lnTo>
                    <a:lnTo>
                      <a:pt x="7" y="16"/>
                    </a:lnTo>
                    <a:cubicBezTo>
                      <a:pt x="3" y="15"/>
                      <a:pt x="0" y="12"/>
                      <a:pt x="1" y="7"/>
                    </a:cubicBezTo>
                    <a:cubicBezTo>
                      <a:pt x="1" y="3"/>
                      <a:pt x="4" y="0"/>
                      <a:pt x="8" y="0"/>
                    </a:cubicBezTo>
                    <a:lnTo>
                      <a:pt x="47" y="0"/>
                    </a:lnTo>
                    <a:cubicBezTo>
                      <a:pt x="47" y="0"/>
                      <a:pt x="48" y="0"/>
                      <a:pt x="48" y="1"/>
                    </a:cubicBezTo>
                    <a:lnTo>
                      <a:pt x="90" y="7"/>
                    </a:lnTo>
                    <a:cubicBezTo>
                      <a:pt x="94" y="8"/>
                      <a:pt x="97" y="11"/>
                      <a:pt x="96" y="15"/>
                    </a:cubicBezTo>
                    <a:cubicBezTo>
                      <a:pt x="96" y="20"/>
                      <a:pt x="93" y="23"/>
                      <a:pt x="88" y="23"/>
                    </a:cubicBezTo>
                    <a:lnTo>
                      <a:pt x="60" y="23"/>
                    </a:lnTo>
                    <a:lnTo>
                      <a:pt x="62" y="22"/>
                    </a:lnTo>
                    <a:lnTo>
                      <a:pt x="53" y="26"/>
                    </a:lnTo>
                    <a:lnTo>
                      <a:pt x="52" y="10"/>
                    </a:lnTo>
                    <a:lnTo>
                      <a:pt x="68" y="13"/>
                    </a:lnTo>
                    <a:cubicBezTo>
                      <a:pt x="71" y="14"/>
                      <a:pt x="74" y="18"/>
                      <a:pt x="74" y="22"/>
                    </a:cubicBezTo>
                    <a:cubicBezTo>
                      <a:pt x="74" y="25"/>
                      <a:pt x="71" y="29"/>
                      <a:pt x="67" y="29"/>
                    </a:cubicBezTo>
                    <a:lnTo>
                      <a:pt x="41" y="32"/>
                    </a:lnTo>
                    <a:lnTo>
                      <a:pt x="39" y="17"/>
                    </a:lnTo>
                    <a:lnTo>
                      <a:pt x="65" y="13"/>
                    </a:lnTo>
                    <a:lnTo>
                      <a:pt x="64" y="29"/>
                    </a:lnTo>
                    <a:lnTo>
                      <a:pt x="48" y="26"/>
                    </a:lnTo>
                    <a:cubicBezTo>
                      <a:pt x="45" y="25"/>
                      <a:pt x="42" y="22"/>
                      <a:pt x="42" y="19"/>
                    </a:cubicBezTo>
                    <a:cubicBezTo>
                      <a:pt x="42" y="15"/>
                      <a:pt x="44" y="12"/>
                      <a:pt x="48" y="10"/>
                    </a:cubicBezTo>
                    <a:lnTo>
                      <a:pt x="57" y="7"/>
                    </a:lnTo>
                    <a:cubicBezTo>
                      <a:pt x="58" y="7"/>
                      <a:pt x="59" y="7"/>
                      <a:pt x="60" y="7"/>
                    </a:cubicBezTo>
                    <a:lnTo>
                      <a:pt x="88" y="7"/>
                    </a:lnTo>
                    <a:lnTo>
                      <a:pt x="87" y="23"/>
                    </a:lnTo>
                    <a:lnTo>
                      <a:pt x="46" y="16"/>
                    </a:lnTo>
                    <a:lnTo>
                      <a:pt x="47" y="16"/>
                    </a:lnTo>
                    <a:lnTo>
                      <a:pt x="8" y="16"/>
                    </a:lnTo>
                    <a:lnTo>
                      <a:pt x="10" y="1"/>
                    </a:lnTo>
                    <a:lnTo>
                      <a:pt x="23" y="4"/>
                    </a:lnTo>
                    <a:cubicBezTo>
                      <a:pt x="25" y="4"/>
                      <a:pt x="27" y="6"/>
                      <a:pt x="28" y="7"/>
                    </a:cubicBezTo>
                    <a:lnTo>
                      <a:pt x="34" y="17"/>
                    </a:lnTo>
                    <a:lnTo>
                      <a:pt x="30" y="13"/>
                    </a:lnTo>
                    <a:lnTo>
                      <a:pt x="42" y="17"/>
                    </a:lnTo>
                    <a:lnTo>
                      <a:pt x="39" y="32"/>
                    </a:lnTo>
                    <a:close/>
                  </a:path>
                </a:pathLst>
              </a:custGeom>
              <a:solidFill>
                <a:srgbClr val="6E6E6E"/>
              </a:solidFill>
              <a:ln w="0" cap="flat">
                <a:solidFill>
                  <a:srgbClr val="6E6E6E"/>
                </a:solidFill>
                <a:prstDash val="solid"/>
                <a:round/>
                <a:headEnd/>
                <a:tailEnd/>
              </a:ln>
            </p:spPr>
            <p:txBody>
              <a:bodyPr/>
              <a:lstStyle/>
              <a:p>
                <a:endParaRPr lang="en-US"/>
              </a:p>
            </p:txBody>
          </p:sp>
          <p:sp>
            <p:nvSpPr>
              <p:cNvPr id="99442" name="Freeform 146"/>
              <p:cNvSpPr>
                <a:spLocks/>
              </p:cNvSpPr>
              <p:nvPr/>
            </p:nvSpPr>
            <p:spPr bwMode="auto">
              <a:xfrm>
                <a:off x="3149" y="762"/>
                <a:ext cx="90" cy="35"/>
              </a:xfrm>
              <a:custGeom>
                <a:avLst/>
                <a:gdLst>
                  <a:gd name="T0" fmla="*/ 82 w 90"/>
                  <a:gd name="T1" fmla="*/ 6 h 35"/>
                  <a:gd name="T2" fmla="*/ 84 w 90"/>
                  <a:gd name="T3" fmla="*/ 8 h 35"/>
                  <a:gd name="T4" fmla="*/ 85 w 90"/>
                  <a:gd name="T5" fmla="*/ 9 h 35"/>
                  <a:gd name="T6" fmla="*/ 89 w 90"/>
                  <a:gd name="T7" fmla="*/ 14 h 35"/>
                  <a:gd name="T8" fmla="*/ 86 w 90"/>
                  <a:gd name="T9" fmla="*/ 15 h 35"/>
                  <a:gd name="T10" fmla="*/ 86 w 90"/>
                  <a:gd name="T11" fmla="*/ 16 h 35"/>
                  <a:gd name="T12" fmla="*/ 85 w 90"/>
                  <a:gd name="T13" fmla="*/ 18 h 35"/>
                  <a:gd name="T14" fmla="*/ 85 w 90"/>
                  <a:gd name="T15" fmla="*/ 20 h 35"/>
                  <a:gd name="T16" fmla="*/ 83 w 90"/>
                  <a:gd name="T17" fmla="*/ 21 h 35"/>
                  <a:gd name="T18" fmla="*/ 81 w 90"/>
                  <a:gd name="T19" fmla="*/ 22 h 35"/>
                  <a:gd name="T20" fmla="*/ 77 w 90"/>
                  <a:gd name="T21" fmla="*/ 25 h 35"/>
                  <a:gd name="T22" fmla="*/ 64 w 90"/>
                  <a:gd name="T23" fmla="*/ 30 h 35"/>
                  <a:gd name="T24" fmla="*/ 51 w 90"/>
                  <a:gd name="T25" fmla="*/ 34 h 35"/>
                  <a:gd name="T26" fmla="*/ 32 w 90"/>
                  <a:gd name="T27" fmla="*/ 34 h 35"/>
                  <a:gd name="T28" fmla="*/ 31 w 90"/>
                  <a:gd name="T29" fmla="*/ 31 h 35"/>
                  <a:gd name="T30" fmla="*/ 12 w 90"/>
                  <a:gd name="T31" fmla="*/ 30 h 35"/>
                  <a:gd name="T32" fmla="*/ 17 w 90"/>
                  <a:gd name="T33" fmla="*/ 27 h 35"/>
                  <a:gd name="T34" fmla="*/ 19 w 90"/>
                  <a:gd name="T35" fmla="*/ 25 h 35"/>
                  <a:gd name="T36" fmla="*/ 24 w 90"/>
                  <a:gd name="T37" fmla="*/ 24 h 35"/>
                  <a:gd name="T38" fmla="*/ 19 w 90"/>
                  <a:gd name="T39" fmla="*/ 23 h 35"/>
                  <a:gd name="T40" fmla="*/ 17 w 90"/>
                  <a:gd name="T41" fmla="*/ 23 h 35"/>
                  <a:gd name="T42" fmla="*/ 4 w 90"/>
                  <a:gd name="T43" fmla="*/ 20 h 35"/>
                  <a:gd name="T44" fmla="*/ 21 w 90"/>
                  <a:gd name="T45" fmla="*/ 16 h 35"/>
                  <a:gd name="T46" fmla="*/ 15 w 90"/>
                  <a:gd name="T47" fmla="*/ 15 h 35"/>
                  <a:gd name="T48" fmla="*/ 18 w 90"/>
                  <a:gd name="T49" fmla="*/ 12 h 35"/>
                  <a:gd name="T50" fmla="*/ 5 w 90"/>
                  <a:gd name="T51" fmla="*/ 12 h 35"/>
                  <a:gd name="T52" fmla="*/ 2 w 90"/>
                  <a:gd name="T53" fmla="*/ 10 h 35"/>
                  <a:gd name="T54" fmla="*/ 4 w 90"/>
                  <a:gd name="T55" fmla="*/ 10 h 35"/>
                  <a:gd name="T56" fmla="*/ 4 w 90"/>
                  <a:gd name="T57" fmla="*/ 8 h 35"/>
                  <a:gd name="T58" fmla="*/ 11 w 90"/>
                  <a:gd name="T59" fmla="*/ 8 h 35"/>
                  <a:gd name="T60" fmla="*/ 6 w 90"/>
                  <a:gd name="T61" fmla="*/ 7 h 35"/>
                  <a:gd name="T62" fmla="*/ 7 w 90"/>
                  <a:gd name="T63" fmla="*/ 6 h 35"/>
                  <a:gd name="T64" fmla="*/ 8 w 90"/>
                  <a:gd name="T65" fmla="*/ 4 h 35"/>
                  <a:gd name="T66" fmla="*/ 16 w 90"/>
                  <a:gd name="T67" fmla="*/ 5 h 35"/>
                  <a:gd name="T68" fmla="*/ 17 w 90"/>
                  <a:gd name="T69" fmla="*/ 6 h 35"/>
                  <a:gd name="T70" fmla="*/ 18 w 90"/>
                  <a:gd name="T71" fmla="*/ 5 h 35"/>
                  <a:gd name="T72" fmla="*/ 19 w 90"/>
                  <a:gd name="T73" fmla="*/ 3 h 35"/>
                  <a:gd name="T74" fmla="*/ 19 w 90"/>
                  <a:gd name="T75" fmla="*/ 1 h 35"/>
                  <a:gd name="T76" fmla="*/ 27 w 90"/>
                  <a:gd name="T77" fmla="*/ 5 h 35"/>
                  <a:gd name="T78" fmla="*/ 27 w 90"/>
                  <a:gd name="T79" fmla="*/ 6 h 35"/>
                  <a:gd name="T80" fmla="*/ 23 w 90"/>
                  <a:gd name="T81" fmla="*/ 8 h 35"/>
                  <a:gd name="T82" fmla="*/ 27 w 90"/>
                  <a:gd name="T83" fmla="*/ 15 h 35"/>
                  <a:gd name="T84" fmla="*/ 29 w 90"/>
                  <a:gd name="T85" fmla="*/ 10 h 35"/>
                  <a:gd name="T86" fmla="*/ 33 w 90"/>
                  <a:gd name="T87" fmla="*/ 11 h 35"/>
                  <a:gd name="T88" fmla="*/ 35 w 90"/>
                  <a:gd name="T89" fmla="*/ 5 h 35"/>
                  <a:gd name="T90" fmla="*/ 42 w 90"/>
                  <a:gd name="T91" fmla="*/ 8 h 35"/>
                  <a:gd name="T92" fmla="*/ 48 w 90"/>
                  <a:gd name="T93" fmla="*/ 4 h 35"/>
                  <a:gd name="T94" fmla="*/ 52 w 90"/>
                  <a:gd name="T95" fmla="*/ 4 h 35"/>
                  <a:gd name="T96" fmla="*/ 62 w 90"/>
                  <a:gd name="T97" fmla="*/ 4 h 35"/>
                  <a:gd name="T98" fmla="*/ 65 w 90"/>
                  <a:gd name="T99" fmla="*/ 4 h 35"/>
                  <a:gd name="T100" fmla="*/ 67 w 90"/>
                  <a:gd name="T101" fmla="*/ 0 h 35"/>
                  <a:gd name="T102" fmla="*/ 76 w 90"/>
                  <a:gd name="T103" fmla="*/ 4 h 35"/>
                  <a:gd name="T104" fmla="*/ 79 w 90"/>
                  <a:gd name="T105" fmla="*/ 4 h 3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0"/>
                  <a:gd name="T160" fmla="*/ 0 h 35"/>
                  <a:gd name="T161" fmla="*/ 90 w 90"/>
                  <a:gd name="T162" fmla="*/ 35 h 3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0" h="35">
                    <a:moveTo>
                      <a:pt x="79" y="4"/>
                    </a:moveTo>
                    <a:lnTo>
                      <a:pt x="82" y="6"/>
                    </a:lnTo>
                    <a:lnTo>
                      <a:pt x="80" y="8"/>
                    </a:lnTo>
                    <a:lnTo>
                      <a:pt x="84" y="8"/>
                    </a:lnTo>
                    <a:lnTo>
                      <a:pt x="82" y="11"/>
                    </a:lnTo>
                    <a:lnTo>
                      <a:pt x="85" y="9"/>
                    </a:lnTo>
                    <a:lnTo>
                      <a:pt x="90" y="11"/>
                    </a:lnTo>
                    <a:lnTo>
                      <a:pt x="89" y="14"/>
                    </a:lnTo>
                    <a:lnTo>
                      <a:pt x="90" y="14"/>
                    </a:lnTo>
                    <a:lnTo>
                      <a:pt x="86" y="15"/>
                    </a:lnTo>
                    <a:lnTo>
                      <a:pt x="90" y="16"/>
                    </a:lnTo>
                    <a:lnTo>
                      <a:pt x="86" y="16"/>
                    </a:lnTo>
                    <a:lnTo>
                      <a:pt x="88" y="18"/>
                    </a:lnTo>
                    <a:lnTo>
                      <a:pt x="85" y="18"/>
                    </a:lnTo>
                    <a:lnTo>
                      <a:pt x="87" y="19"/>
                    </a:lnTo>
                    <a:lnTo>
                      <a:pt x="85" y="20"/>
                    </a:lnTo>
                    <a:lnTo>
                      <a:pt x="81" y="19"/>
                    </a:lnTo>
                    <a:lnTo>
                      <a:pt x="83" y="21"/>
                    </a:lnTo>
                    <a:lnTo>
                      <a:pt x="81" y="22"/>
                    </a:lnTo>
                    <a:lnTo>
                      <a:pt x="81" y="23"/>
                    </a:lnTo>
                    <a:lnTo>
                      <a:pt x="77" y="25"/>
                    </a:lnTo>
                    <a:lnTo>
                      <a:pt x="74" y="24"/>
                    </a:lnTo>
                    <a:lnTo>
                      <a:pt x="64" y="30"/>
                    </a:lnTo>
                    <a:lnTo>
                      <a:pt x="52" y="31"/>
                    </a:lnTo>
                    <a:lnTo>
                      <a:pt x="51" y="34"/>
                    </a:lnTo>
                    <a:lnTo>
                      <a:pt x="44" y="35"/>
                    </a:lnTo>
                    <a:lnTo>
                      <a:pt x="32" y="34"/>
                    </a:lnTo>
                    <a:lnTo>
                      <a:pt x="29" y="32"/>
                    </a:lnTo>
                    <a:lnTo>
                      <a:pt x="31" y="31"/>
                    </a:lnTo>
                    <a:lnTo>
                      <a:pt x="24" y="29"/>
                    </a:lnTo>
                    <a:lnTo>
                      <a:pt x="12" y="30"/>
                    </a:lnTo>
                    <a:lnTo>
                      <a:pt x="12" y="27"/>
                    </a:lnTo>
                    <a:lnTo>
                      <a:pt x="17" y="27"/>
                    </a:lnTo>
                    <a:lnTo>
                      <a:pt x="21" y="26"/>
                    </a:lnTo>
                    <a:lnTo>
                      <a:pt x="19" y="25"/>
                    </a:lnTo>
                    <a:lnTo>
                      <a:pt x="21" y="24"/>
                    </a:lnTo>
                    <a:lnTo>
                      <a:pt x="24" y="24"/>
                    </a:lnTo>
                    <a:lnTo>
                      <a:pt x="18" y="24"/>
                    </a:lnTo>
                    <a:lnTo>
                      <a:pt x="19" y="23"/>
                    </a:lnTo>
                    <a:lnTo>
                      <a:pt x="23" y="21"/>
                    </a:lnTo>
                    <a:lnTo>
                      <a:pt x="17" y="23"/>
                    </a:lnTo>
                    <a:lnTo>
                      <a:pt x="16" y="19"/>
                    </a:lnTo>
                    <a:lnTo>
                      <a:pt x="4" y="20"/>
                    </a:lnTo>
                    <a:lnTo>
                      <a:pt x="2" y="19"/>
                    </a:lnTo>
                    <a:lnTo>
                      <a:pt x="21" y="16"/>
                    </a:lnTo>
                    <a:lnTo>
                      <a:pt x="22" y="15"/>
                    </a:lnTo>
                    <a:lnTo>
                      <a:pt x="15" y="15"/>
                    </a:lnTo>
                    <a:lnTo>
                      <a:pt x="23" y="12"/>
                    </a:lnTo>
                    <a:lnTo>
                      <a:pt x="18" y="12"/>
                    </a:lnTo>
                    <a:lnTo>
                      <a:pt x="20" y="10"/>
                    </a:lnTo>
                    <a:lnTo>
                      <a:pt x="5" y="12"/>
                    </a:lnTo>
                    <a:lnTo>
                      <a:pt x="0" y="11"/>
                    </a:lnTo>
                    <a:lnTo>
                      <a:pt x="2" y="10"/>
                    </a:lnTo>
                    <a:lnTo>
                      <a:pt x="6" y="10"/>
                    </a:lnTo>
                    <a:lnTo>
                      <a:pt x="4" y="10"/>
                    </a:lnTo>
                    <a:lnTo>
                      <a:pt x="6" y="10"/>
                    </a:lnTo>
                    <a:lnTo>
                      <a:pt x="4" y="8"/>
                    </a:lnTo>
                    <a:lnTo>
                      <a:pt x="8" y="10"/>
                    </a:lnTo>
                    <a:lnTo>
                      <a:pt x="11" y="8"/>
                    </a:lnTo>
                    <a:lnTo>
                      <a:pt x="8" y="8"/>
                    </a:lnTo>
                    <a:lnTo>
                      <a:pt x="6" y="7"/>
                    </a:lnTo>
                    <a:lnTo>
                      <a:pt x="11" y="7"/>
                    </a:lnTo>
                    <a:lnTo>
                      <a:pt x="7" y="6"/>
                    </a:lnTo>
                    <a:lnTo>
                      <a:pt x="11" y="6"/>
                    </a:lnTo>
                    <a:lnTo>
                      <a:pt x="8" y="4"/>
                    </a:lnTo>
                    <a:lnTo>
                      <a:pt x="10" y="4"/>
                    </a:lnTo>
                    <a:lnTo>
                      <a:pt x="16" y="5"/>
                    </a:lnTo>
                    <a:lnTo>
                      <a:pt x="16" y="8"/>
                    </a:lnTo>
                    <a:lnTo>
                      <a:pt x="17" y="6"/>
                    </a:lnTo>
                    <a:lnTo>
                      <a:pt x="18" y="7"/>
                    </a:lnTo>
                    <a:lnTo>
                      <a:pt x="18" y="5"/>
                    </a:lnTo>
                    <a:lnTo>
                      <a:pt x="14" y="3"/>
                    </a:lnTo>
                    <a:lnTo>
                      <a:pt x="19" y="3"/>
                    </a:lnTo>
                    <a:lnTo>
                      <a:pt x="13" y="2"/>
                    </a:lnTo>
                    <a:lnTo>
                      <a:pt x="19" y="1"/>
                    </a:lnTo>
                    <a:lnTo>
                      <a:pt x="24" y="6"/>
                    </a:lnTo>
                    <a:lnTo>
                      <a:pt x="27" y="5"/>
                    </a:lnTo>
                    <a:lnTo>
                      <a:pt x="24" y="6"/>
                    </a:lnTo>
                    <a:lnTo>
                      <a:pt x="27" y="6"/>
                    </a:lnTo>
                    <a:lnTo>
                      <a:pt x="26" y="9"/>
                    </a:lnTo>
                    <a:lnTo>
                      <a:pt x="23" y="8"/>
                    </a:lnTo>
                    <a:lnTo>
                      <a:pt x="27" y="10"/>
                    </a:lnTo>
                    <a:lnTo>
                      <a:pt x="27" y="15"/>
                    </a:lnTo>
                    <a:lnTo>
                      <a:pt x="28" y="12"/>
                    </a:lnTo>
                    <a:lnTo>
                      <a:pt x="29" y="10"/>
                    </a:lnTo>
                    <a:lnTo>
                      <a:pt x="32" y="9"/>
                    </a:lnTo>
                    <a:lnTo>
                      <a:pt x="33" y="11"/>
                    </a:lnTo>
                    <a:lnTo>
                      <a:pt x="35" y="8"/>
                    </a:lnTo>
                    <a:lnTo>
                      <a:pt x="35" y="5"/>
                    </a:lnTo>
                    <a:lnTo>
                      <a:pt x="37" y="4"/>
                    </a:lnTo>
                    <a:lnTo>
                      <a:pt x="42" y="8"/>
                    </a:lnTo>
                    <a:lnTo>
                      <a:pt x="43" y="5"/>
                    </a:lnTo>
                    <a:lnTo>
                      <a:pt x="48" y="4"/>
                    </a:lnTo>
                    <a:lnTo>
                      <a:pt x="53" y="10"/>
                    </a:lnTo>
                    <a:lnTo>
                      <a:pt x="52" y="4"/>
                    </a:lnTo>
                    <a:lnTo>
                      <a:pt x="58" y="6"/>
                    </a:lnTo>
                    <a:lnTo>
                      <a:pt x="62" y="4"/>
                    </a:lnTo>
                    <a:lnTo>
                      <a:pt x="66" y="4"/>
                    </a:lnTo>
                    <a:lnTo>
                      <a:pt x="65" y="4"/>
                    </a:lnTo>
                    <a:lnTo>
                      <a:pt x="68" y="2"/>
                    </a:lnTo>
                    <a:lnTo>
                      <a:pt x="67" y="0"/>
                    </a:lnTo>
                    <a:lnTo>
                      <a:pt x="71" y="0"/>
                    </a:lnTo>
                    <a:lnTo>
                      <a:pt x="76" y="4"/>
                    </a:lnTo>
                    <a:lnTo>
                      <a:pt x="82" y="2"/>
                    </a:lnTo>
                    <a:lnTo>
                      <a:pt x="79" y="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99443" name="Freeform 147"/>
              <p:cNvSpPr>
                <a:spLocks noEditPoints="1"/>
              </p:cNvSpPr>
              <p:nvPr/>
            </p:nvSpPr>
            <p:spPr bwMode="auto">
              <a:xfrm>
                <a:off x="3147" y="760"/>
                <a:ext cx="94" cy="39"/>
              </a:xfrm>
              <a:custGeom>
                <a:avLst/>
                <a:gdLst>
                  <a:gd name="T0" fmla="*/ 349 w 385"/>
                  <a:gd name="T1" fmla="*/ 33 h 161"/>
                  <a:gd name="T2" fmla="*/ 384 w 385"/>
                  <a:gd name="T3" fmla="*/ 52 h 161"/>
                  <a:gd name="T4" fmla="*/ 360 w 385"/>
                  <a:gd name="T5" fmla="*/ 63 h 161"/>
                  <a:gd name="T6" fmla="*/ 366 w 385"/>
                  <a:gd name="T7" fmla="*/ 90 h 161"/>
                  <a:gd name="T8" fmla="*/ 338 w 385"/>
                  <a:gd name="T9" fmla="*/ 95 h 161"/>
                  <a:gd name="T10" fmla="*/ 346 w 385"/>
                  <a:gd name="T11" fmla="*/ 94 h 161"/>
                  <a:gd name="T12" fmla="*/ 273 w 385"/>
                  <a:gd name="T13" fmla="*/ 138 h 161"/>
                  <a:gd name="T14" fmla="*/ 139 w 385"/>
                  <a:gd name="T15" fmla="*/ 155 h 161"/>
                  <a:gd name="T16" fmla="*/ 109 w 385"/>
                  <a:gd name="T17" fmla="*/ 136 h 161"/>
                  <a:gd name="T18" fmla="*/ 90 w 385"/>
                  <a:gd name="T19" fmla="*/ 107 h 161"/>
                  <a:gd name="T20" fmla="*/ 107 w 385"/>
                  <a:gd name="T21" fmla="*/ 114 h 161"/>
                  <a:gd name="T22" fmla="*/ 106 w 385"/>
                  <a:gd name="T23" fmla="*/ 103 h 161"/>
                  <a:gd name="T24" fmla="*/ 13 w 385"/>
                  <a:gd name="T25" fmla="*/ 90 h 161"/>
                  <a:gd name="T26" fmla="*/ 64 w 385"/>
                  <a:gd name="T27" fmla="*/ 73 h 161"/>
                  <a:gd name="T28" fmla="*/ 91 w 385"/>
                  <a:gd name="T29" fmla="*/ 57 h 161"/>
                  <a:gd name="T30" fmla="*/ 33 w 385"/>
                  <a:gd name="T31" fmla="*/ 44 h 161"/>
                  <a:gd name="T32" fmla="*/ 18 w 385"/>
                  <a:gd name="T33" fmla="*/ 36 h 161"/>
                  <a:gd name="T34" fmla="*/ 28 w 385"/>
                  <a:gd name="T35" fmla="*/ 45 h 161"/>
                  <a:gd name="T36" fmla="*/ 53 w 385"/>
                  <a:gd name="T37" fmla="*/ 25 h 161"/>
                  <a:gd name="T38" fmla="*/ 82 w 385"/>
                  <a:gd name="T39" fmla="*/ 30 h 161"/>
                  <a:gd name="T40" fmla="*/ 74 w 385"/>
                  <a:gd name="T41" fmla="*/ 30 h 161"/>
                  <a:gd name="T42" fmla="*/ 53 w 385"/>
                  <a:gd name="T43" fmla="*/ 16 h 161"/>
                  <a:gd name="T44" fmla="*/ 123 w 385"/>
                  <a:gd name="T45" fmla="*/ 37 h 161"/>
                  <a:gd name="T46" fmla="*/ 101 w 385"/>
                  <a:gd name="T47" fmla="*/ 52 h 161"/>
                  <a:gd name="T48" fmla="*/ 123 w 385"/>
                  <a:gd name="T49" fmla="*/ 45 h 161"/>
                  <a:gd name="T50" fmla="*/ 143 w 385"/>
                  <a:gd name="T51" fmla="*/ 32 h 161"/>
                  <a:gd name="T52" fmla="*/ 204 w 385"/>
                  <a:gd name="T53" fmla="*/ 17 h 161"/>
                  <a:gd name="T54" fmla="*/ 241 w 385"/>
                  <a:gd name="T55" fmla="*/ 26 h 161"/>
                  <a:gd name="T56" fmla="*/ 281 w 385"/>
                  <a:gd name="T57" fmla="*/ 12 h 161"/>
                  <a:gd name="T58" fmla="*/ 315 w 385"/>
                  <a:gd name="T59" fmla="*/ 20 h 161"/>
                  <a:gd name="T60" fmla="*/ 313 w 385"/>
                  <a:gd name="T61" fmla="*/ 33 h 161"/>
                  <a:gd name="T62" fmla="*/ 280 w 385"/>
                  <a:gd name="T63" fmla="*/ 19 h 161"/>
                  <a:gd name="T64" fmla="*/ 219 w 385"/>
                  <a:gd name="T65" fmla="*/ 32 h 161"/>
                  <a:gd name="T66" fmla="*/ 192 w 385"/>
                  <a:gd name="T67" fmla="*/ 32 h 161"/>
                  <a:gd name="T68" fmla="*/ 161 w 385"/>
                  <a:gd name="T69" fmla="*/ 42 h 161"/>
                  <a:gd name="T70" fmla="*/ 136 w 385"/>
                  <a:gd name="T71" fmla="*/ 54 h 161"/>
                  <a:gd name="T72" fmla="*/ 100 w 385"/>
                  <a:gd name="T73" fmla="*/ 51 h 161"/>
                  <a:gd name="T74" fmla="*/ 101 w 385"/>
                  <a:gd name="T75" fmla="*/ 38 h 161"/>
                  <a:gd name="T76" fmla="*/ 62 w 385"/>
                  <a:gd name="T77" fmla="*/ 25 h 161"/>
                  <a:gd name="T78" fmla="*/ 90 w 385"/>
                  <a:gd name="T79" fmla="*/ 30 h 161"/>
                  <a:gd name="T80" fmla="*/ 66 w 385"/>
                  <a:gd name="T81" fmla="*/ 41 h 161"/>
                  <a:gd name="T82" fmla="*/ 61 w 385"/>
                  <a:gd name="T83" fmla="*/ 35 h 161"/>
                  <a:gd name="T84" fmla="*/ 36 w 385"/>
                  <a:gd name="T85" fmla="*/ 31 h 161"/>
                  <a:gd name="T86" fmla="*/ 21 w 385"/>
                  <a:gd name="T87" fmla="*/ 48 h 161"/>
                  <a:gd name="T88" fmla="*/ 40 w 385"/>
                  <a:gd name="T89" fmla="*/ 54 h 161"/>
                  <a:gd name="T90" fmla="*/ 89 w 385"/>
                  <a:gd name="T91" fmla="*/ 41 h 161"/>
                  <a:gd name="T92" fmla="*/ 75 w 385"/>
                  <a:gd name="T93" fmla="*/ 78 h 161"/>
                  <a:gd name="T94" fmla="*/ 25 w 385"/>
                  <a:gd name="T95" fmla="*/ 79 h 161"/>
                  <a:gd name="T96" fmla="*/ 106 w 385"/>
                  <a:gd name="T97" fmla="*/ 103 h 161"/>
                  <a:gd name="T98" fmla="*/ 94 w 385"/>
                  <a:gd name="T99" fmla="*/ 117 h 161"/>
                  <a:gd name="T100" fmla="*/ 79 w 385"/>
                  <a:gd name="T101" fmla="*/ 128 h 161"/>
                  <a:gd name="T102" fmla="*/ 145 w 385"/>
                  <a:gd name="T103" fmla="*/ 136 h 161"/>
                  <a:gd name="T104" fmla="*/ 215 w 385"/>
                  <a:gd name="T105" fmla="*/ 139 h 161"/>
                  <a:gd name="T106" fmla="*/ 327 w 385"/>
                  <a:gd name="T107" fmla="*/ 104 h 161"/>
                  <a:gd name="T108" fmla="*/ 332 w 385"/>
                  <a:gd name="T109" fmla="*/ 92 h 161"/>
                  <a:gd name="T110" fmla="*/ 359 w 385"/>
                  <a:gd name="T111" fmla="*/ 78 h 161"/>
                  <a:gd name="T112" fmla="*/ 350 w 385"/>
                  <a:gd name="T113" fmla="*/ 74 h 161"/>
                  <a:gd name="T114" fmla="*/ 374 w 385"/>
                  <a:gd name="T115" fmla="*/ 76 h 161"/>
                  <a:gd name="T116" fmla="*/ 347 w 385"/>
                  <a:gd name="T117" fmla="*/ 61 h 161"/>
                  <a:gd name="T118" fmla="*/ 336 w 385"/>
                  <a:gd name="T119" fmla="*/ 28 h 16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85"/>
                  <a:gd name="T181" fmla="*/ 0 h 161"/>
                  <a:gd name="T182" fmla="*/ 385 w 385"/>
                  <a:gd name="T183" fmla="*/ 161 h 16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85" h="161">
                    <a:moveTo>
                      <a:pt x="334" y="34"/>
                    </a:moveTo>
                    <a:lnTo>
                      <a:pt x="332" y="20"/>
                    </a:lnTo>
                    <a:lnTo>
                      <a:pt x="345" y="26"/>
                    </a:lnTo>
                    <a:cubicBezTo>
                      <a:pt x="348" y="26"/>
                      <a:pt x="349" y="28"/>
                      <a:pt x="350" y="31"/>
                    </a:cubicBezTo>
                    <a:cubicBezTo>
                      <a:pt x="351" y="33"/>
                      <a:pt x="350" y="36"/>
                      <a:pt x="349" y="38"/>
                    </a:cubicBezTo>
                    <a:lnTo>
                      <a:pt x="341" y="48"/>
                    </a:lnTo>
                    <a:lnTo>
                      <a:pt x="333" y="36"/>
                    </a:lnTo>
                    <a:lnTo>
                      <a:pt x="349" y="33"/>
                    </a:lnTo>
                    <a:cubicBezTo>
                      <a:pt x="352" y="33"/>
                      <a:pt x="355" y="34"/>
                      <a:pt x="357" y="36"/>
                    </a:cubicBezTo>
                    <a:cubicBezTo>
                      <a:pt x="359" y="39"/>
                      <a:pt x="359" y="42"/>
                      <a:pt x="357" y="45"/>
                    </a:cubicBezTo>
                    <a:lnTo>
                      <a:pt x="349" y="59"/>
                    </a:lnTo>
                    <a:lnTo>
                      <a:pt x="337" y="48"/>
                    </a:lnTo>
                    <a:lnTo>
                      <a:pt x="348" y="40"/>
                    </a:lnTo>
                    <a:cubicBezTo>
                      <a:pt x="350" y="39"/>
                      <a:pt x="353" y="38"/>
                      <a:pt x="355" y="39"/>
                    </a:cubicBezTo>
                    <a:lnTo>
                      <a:pt x="379" y="47"/>
                    </a:lnTo>
                    <a:cubicBezTo>
                      <a:pt x="381" y="48"/>
                      <a:pt x="383" y="50"/>
                      <a:pt x="384" y="52"/>
                    </a:cubicBezTo>
                    <a:cubicBezTo>
                      <a:pt x="385" y="55"/>
                      <a:pt x="384" y="57"/>
                      <a:pt x="383" y="59"/>
                    </a:cubicBezTo>
                    <a:lnTo>
                      <a:pt x="375" y="70"/>
                    </a:lnTo>
                    <a:lnTo>
                      <a:pt x="371" y="58"/>
                    </a:lnTo>
                    <a:lnTo>
                      <a:pt x="379" y="61"/>
                    </a:lnTo>
                    <a:cubicBezTo>
                      <a:pt x="383" y="62"/>
                      <a:pt x="385" y="65"/>
                      <a:pt x="384" y="69"/>
                    </a:cubicBezTo>
                    <a:cubicBezTo>
                      <a:pt x="384" y="73"/>
                      <a:pt x="381" y="76"/>
                      <a:pt x="378" y="76"/>
                    </a:cubicBezTo>
                    <a:lnTo>
                      <a:pt x="359" y="79"/>
                    </a:lnTo>
                    <a:lnTo>
                      <a:pt x="360" y="63"/>
                    </a:lnTo>
                    <a:lnTo>
                      <a:pt x="379" y="69"/>
                    </a:lnTo>
                    <a:cubicBezTo>
                      <a:pt x="383" y="70"/>
                      <a:pt x="385" y="74"/>
                      <a:pt x="384" y="78"/>
                    </a:cubicBezTo>
                    <a:cubicBezTo>
                      <a:pt x="384" y="81"/>
                      <a:pt x="380" y="84"/>
                      <a:pt x="376" y="84"/>
                    </a:cubicBezTo>
                    <a:lnTo>
                      <a:pt x="358" y="84"/>
                    </a:lnTo>
                    <a:lnTo>
                      <a:pt x="363" y="70"/>
                    </a:lnTo>
                    <a:lnTo>
                      <a:pt x="370" y="75"/>
                    </a:lnTo>
                    <a:cubicBezTo>
                      <a:pt x="373" y="77"/>
                      <a:pt x="375" y="81"/>
                      <a:pt x="374" y="84"/>
                    </a:cubicBezTo>
                    <a:cubicBezTo>
                      <a:pt x="373" y="88"/>
                      <a:pt x="369" y="90"/>
                      <a:pt x="366" y="90"/>
                    </a:cubicBezTo>
                    <a:lnTo>
                      <a:pt x="355" y="90"/>
                    </a:lnTo>
                    <a:lnTo>
                      <a:pt x="358" y="74"/>
                    </a:lnTo>
                    <a:lnTo>
                      <a:pt x="366" y="77"/>
                    </a:lnTo>
                    <a:cubicBezTo>
                      <a:pt x="369" y="78"/>
                      <a:pt x="371" y="80"/>
                      <a:pt x="371" y="83"/>
                    </a:cubicBezTo>
                    <a:cubicBezTo>
                      <a:pt x="372" y="86"/>
                      <a:pt x="370" y="89"/>
                      <a:pt x="368" y="91"/>
                    </a:cubicBezTo>
                    <a:lnTo>
                      <a:pt x="360" y="97"/>
                    </a:lnTo>
                    <a:cubicBezTo>
                      <a:pt x="358" y="98"/>
                      <a:pt x="356" y="98"/>
                      <a:pt x="354" y="98"/>
                    </a:cubicBezTo>
                    <a:lnTo>
                      <a:pt x="338" y="95"/>
                    </a:lnTo>
                    <a:lnTo>
                      <a:pt x="345" y="82"/>
                    </a:lnTo>
                    <a:lnTo>
                      <a:pt x="351" y="87"/>
                    </a:lnTo>
                    <a:cubicBezTo>
                      <a:pt x="352" y="89"/>
                      <a:pt x="353" y="91"/>
                      <a:pt x="353" y="93"/>
                    </a:cubicBezTo>
                    <a:cubicBezTo>
                      <a:pt x="353" y="96"/>
                      <a:pt x="351" y="98"/>
                      <a:pt x="349" y="99"/>
                    </a:cubicBezTo>
                    <a:lnTo>
                      <a:pt x="342" y="105"/>
                    </a:lnTo>
                    <a:lnTo>
                      <a:pt x="337" y="90"/>
                    </a:lnTo>
                    <a:lnTo>
                      <a:pt x="340" y="90"/>
                    </a:lnTo>
                    <a:cubicBezTo>
                      <a:pt x="342" y="90"/>
                      <a:pt x="345" y="92"/>
                      <a:pt x="346" y="94"/>
                    </a:cubicBezTo>
                    <a:cubicBezTo>
                      <a:pt x="348" y="96"/>
                      <a:pt x="348" y="99"/>
                      <a:pt x="347" y="102"/>
                    </a:cubicBezTo>
                    <a:lnTo>
                      <a:pt x="344" y="107"/>
                    </a:lnTo>
                    <a:cubicBezTo>
                      <a:pt x="344" y="108"/>
                      <a:pt x="343" y="110"/>
                      <a:pt x="341" y="110"/>
                    </a:cubicBezTo>
                    <a:lnTo>
                      <a:pt x="328" y="119"/>
                    </a:lnTo>
                    <a:cubicBezTo>
                      <a:pt x="326" y="120"/>
                      <a:pt x="323" y="120"/>
                      <a:pt x="321" y="119"/>
                    </a:cubicBezTo>
                    <a:lnTo>
                      <a:pt x="308" y="114"/>
                    </a:lnTo>
                    <a:lnTo>
                      <a:pt x="315" y="113"/>
                    </a:lnTo>
                    <a:lnTo>
                      <a:pt x="273" y="138"/>
                    </a:lnTo>
                    <a:cubicBezTo>
                      <a:pt x="272" y="138"/>
                      <a:pt x="271" y="139"/>
                      <a:pt x="270" y="139"/>
                    </a:cubicBezTo>
                    <a:lnTo>
                      <a:pt x="220" y="144"/>
                    </a:lnTo>
                    <a:lnTo>
                      <a:pt x="227" y="138"/>
                    </a:lnTo>
                    <a:lnTo>
                      <a:pt x="224" y="149"/>
                    </a:lnTo>
                    <a:cubicBezTo>
                      <a:pt x="223" y="152"/>
                      <a:pt x="221" y="154"/>
                      <a:pt x="218" y="155"/>
                    </a:cubicBezTo>
                    <a:lnTo>
                      <a:pt x="189" y="160"/>
                    </a:lnTo>
                    <a:cubicBezTo>
                      <a:pt x="188" y="160"/>
                      <a:pt x="187" y="161"/>
                      <a:pt x="186" y="160"/>
                    </a:cubicBezTo>
                    <a:lnTo>
                      <a:pt x="139" y="155"/>
                    </a:lnTo>
                    <a:cubicBezTo>
                      <a:pt x="138" y="155"/>
                      <a:pt x="136" y="154"/>
                      <a:pt x="135" y="153"/>
                    </a:cubicBezTo>
                    <a:lnTo>
                      <a:pt x="124" y="145"/>
                    </a:lnTo>
                    <a:cubicBezTo>
                      <a:pt x="122" y="143"/>
                      <a:pt x="121" y="140"/>
                      <a:pt x="121" y="138"/>
                    </a:cubicBezTo>
                    <a:cubicBezTo>
                      <a:pt x="122" y="135"/>
                      <a:pt x="124" y="132"/>
                      <a:pt x="127" y="131"/>
                    </a:cubicBezTo>
                    <a:lnTo>
                      <a:pt x="135" y="129"/>
                    </a:lnTo>
                    <a:lnTo>
                      <a:pt x="135" y="144"/>
                    </a:lnTo>
                    <a:lnTo>
                      <a:pt x="106" y="136"/>
                    </a:lnTo>
                    <a:lnTo>
                      <a:pt x="109" y="136"/>
                    </a:lnTo>
                    <a:lnTo>
                      <a:pt x="59" y="141"/>
                    </a:lnTo>
                    <a:cubicBezTo>
                      <a:pt x="57" y="142"/>
                      <a:pt x="55" y="141"/>
                      <a:pt x="53" y="139"/>
                    </a:cubicBezTo>
                    <a:cubicBezTo>
                      <a:pt x="51" y="138"/>
                      <a:pt x="50" y="136"/>
                      <a:pt x="50" y="133"/>
                    </a:cubicBezTo>
                    <a:lnTo>
                      <a:pt x="50" y="120"/>
                    </a:lnTo>
                    <a:cubicBezTo>
                      <a:pt x="50" y="115"/>
                      <a:pt x="54" y="112"/>
                      <a:pt x="58" y="112"/>
                    </a:cubicBezTo>
                    <a:lnTo>
                      <a:pt x="79" y="112"/>
                    </a:lnTo>
                    <a:lnTo>
                      <a:pt x="76" y="112"/>
                    </a:lnTo>
                    <a:lnTo>
                      <a:pt x="90" y="107"/>
                    </a:lnTo>
                    <a:lnTo>
                      <a:pt x="89" y="122"/>
                    </a:lnTo>
                    <a:lnTo>
                      <a:pt x="84" y="119"/>
                    </a:lnTo>
                    <a:cubicBezTo>
                      <a:pt x="81" y="117"/>
                      <a:pt x="79" y="115"/>
                      <a:pt x="79" y="112"/>
                    </a:cubicBezTo>
                    <a:cubicBezTo>
                      <a:pt x="79" y="109"/>
                      <a:pt x="81" y="106"/>
                      <a:pt x="84" y="105"/>
                    </a:cubicBezTo>
                    <a:lnTo>
                      <a:pt x="89" y="102"/>
                    </a:lnTo>
                    <a:cubicBezTo>
                      <a:pt x="90" y="102"/>
                      <a:pt x="90" y="101"/>
                      <a:pt x="91" y="101"/>
                    </a:cubicBezTo>
                    <a:lnTo>
                      <a:pt x="104" y="98"/>
                    </a:lnTo>
                    <a:lnTo>
                      <a:pt x="107" y="114"/>
                    </a:lnTo>
                    <a:lnTo>
                      <a:pt x="83" y="117"/>
                    </a:lnTo>
                    <a:cubicBezTo>
                      <a:pt x="80" y="117"/>
                      <a:pt x="77" y="116"/>
                      <a:pt x="75" y="113"/>
                    </a:cubicBezTo>
                    <a:cubicBezTo>
                      <a:pt x="74" y="111"/>
                      <a:pt x="74" y="107"/>
                      <a:pt x="75" y="105"/>
                    </a:cubicBezTo>
                    <a:lnTo>
                      <a:pt x="81" y="97"/>
                    </a:lnTo>
                    <a:cubicBezTo>
                      <a:pt x="82" y="95"/>
                      <a:pt x="83" y="94"/>
                      <a:pt x="85" y="93"/>
                    </a:cubicBezTo>
                    <a:lnTo>
                      <a:pt x="100" y="88"/>
                    </a:lnTo>
                    <a:cubicBezTo>
                      <a:pt x="105" y="86"/>
                      <a:pt x="109" y="89"/>
                      <a:pt x="111" y="93"/>
                    </a:cubicBezTo>
                    <a:cubicBezTo>
                      <a:pt x="112" y="97"/>
                      <a:pt x="110" y="102"/>
                      <a:pt x="106" y="103"/>
                    </a:cubicBezTo>
                    <a:lnTo>
                      <a:pt x="82" y="111"/>
                    </a:lnTo>
                    <a:cubicBezTo>
                      <a:pt x="80" y="112"/>
                      <a:pt x="78" y="112"/>
                      <a:pt x="76" y="111"/>
                    </a:cubicBezTo>
                    <a:cubicBezTo>
                      <a:pt x="74" y="110"/>
                      <a:pt x="72" y="108"/>
                      <a:pt x="72" y="106"/>
                    </a:cubicBezTo>
                    <a:lnTo>
                      <a:pt x="67" y="90"/>
                    </a:lnTo>
                    <a:lnTo>
                      <a:pt x="75" y="95"/>
                    </a:lnTo>
                    <a:lnTo>
                      <a:pt x="25" y="98"/>
                    </a:lnTo>
                    <a:cubicBezTo>
                      <a:pt x="22" y="98"/>
                      <a:pt x="20" y="97"/>
                      <a:pt x="18" y="96"/>
                    </a:cubicBezTo>
                    <a:lnTo>
                      <a:pt x="13" y="90"/>
                    </a:lnTo>
                    <a:cubicBezTo>
                      <a:pt x="11" y="88"/>
                      <a:pt x="10" y="85"/>
                      <a:pt x="11" y="82"/>
                    </a:cubicBezTo>
                    <a:cubicBezTo>
                      <a:pt x="12" y="79"/>
                      <a:pt x="15" y="77"/>
                      <a:pt x="18" y="77"/>
                    </a:cubicBezTo>
                    <a:lnTo>
                      <a:pt x="94" y="68"/>
                    </a:lnTo>
                    <a:lnTo>
                      <a:pt x="88" y="73"/>
                    </a:lnTo>
                    <a:lnTo>
                      <a:pt x="91" y="67"/>
                    </a:lnTo>
                    <a:lnTo>
                      <a:pt x="98" y="79"/>
                    </a:lnTo>
                    <a:lnTo>
                      <a:pt x="72" y="79"/>
                    </a:lnTo>
                    <a:cubicBezTo>
                      <a:pt x="68" y="79"/>
                      <a:pt x="64" y="76"/>
                      <a:pt x="64" y="73"/>
                    </a:cubicBezTo>
                    <a:cubicBezTo>
                      <a:pt x="63" y="69"/>
                      <a:pt x="65" y="65"/>
                      <a:pt x="68" y="64"/>
                    </a:cubicBezTo>
                    <a:lnTo>
                      <a:pt x="100" y="50"/>
                    </a:lnTo>
                    <a:lnTo>
                      <a:pt x="103" y="65"/>
                    </a:lnTo>
                    <a:lnTo>
                      <a:pt x="82" y="65"/>
                    </a:lnTo>
                    <a:cubicBezTo>
                      <a:pt x="79" y="65"/>
                      <a:pt x="76" y="63"/>
                      <a:pt x="75" y="60"/>
                    </a:cubicBezTo>
                    <a:cubicBezTo>
                      <a:pt x="73" y="58"/>
                      <a:pt x="74" y="54"/>
                      <a:pt x="76" y="52"/>
                    </a:cubicBezTo>
                    <a:lnTo>
                      <a:pt x="84" y="44"/>
                    </a:lnTo>
                    <a:lnTo>
                      <a:pt x="91" y="57"/>
                    </a:lnTo>
                    <a:lnTo>
                      <a:pt x="31" y="65"/>
                    </a:lnTo>
                    <a:cubicBezTo>
                      <a:pt x="30" y="65"/>
                      <a:pt x="29" y="65"/>
                      <a:pt x="28" y="65"/>
                    </a:cubicBezTo>
                    <a:lnTo>
                      <a:pt x="7" y="63"/>
                    </a:lnTo>
                    <a:cubicBezTo>
                      <a:pt x="4" y="62"/>
                      <a:pt x="1" y="60"/>
                      <a:pt x="1" y="57"/>
                    </a:cubicBezTo>
                    <a:cubicBezTo>
                      <a:pt x="0" y="53"/>
                      <a:pt x="1" y="50"/>
                      <a:pt x="4" y="48"/>
                    </a:cubicBezTo>
                    <a:lnTo>
                      <a:pt x="12" y="43"/>
                    </a:lnTo>
                    <a:cubicBezTo>
                      <a:pt x="14" y="41"/>
                      <a:pt x="16" y="41"/>
                      <a:pt x="18" y="41"/>
                    </a:cubicBezTo>
                    <a:lnTo>
                      <a:pt x="33" y="44"/>
                    </a:lnTo>
                    <a:lnTo>
                      <a:pt x="30" y="60"/>
                    </a:lnTo>
                    <a:lnTo>
                      <a:pt x="22" y="57"/>
                    </a:lnTo>
                    <a:cubicBezTo>
                      <a:pt x="18" y="56"/>
                      <a:pt x="16" y="52"/>
                      <a:pt x="16" y="48"/>
                    </a:cubicBezTo>
                    <a:cubicBezTo>
                      <a:pt x="17" y="44"/>
                      <a:pt x="20" y="41"/>
                      <a:pt x="24" y="41"/>
                    </a:cubicBezTo>
                    <a:lnTo>
                      <a:pt x="32" y="41"/>
                    </a:lnTo>
                    <a:lnTo>
                      <a:pt x="26" y="55"/>
                    </a:lnTo>
                    <a:lnTo>
                      <a:pt x="18" y="47"/>
                    </a:lnTo>
                    <a:cubicBezTo>
                      <a:pt x="16" y="44"/>
                      <a:pt x="15" y="40"/>
                      <a:pt x="18" y="36"/>
                    </a:cubicBezTo>
                    <a:cubicBezTo>
                      <a:pt x="20" y="33"/>
                      <a:pt x="24" y="32"/>
                      <a:pt x="27" y="34"/>
                    </a:cubicBezTo>
                    <a:lnTo>
                      <a:pt x="46" y="42"/>
                    </a:lnTo>
                    <a:lnTo>
                      <a:pt x="38" y="42"/>
                    </a:lnTo>
                    <a:lnTo>
                      <a:pt x="52" y="34"/>
                    </a:lnTo>
                    <a:lnTo>
                      <a:pt x="57" y="49"/>
                    </a:lnTo>
                    <a:lnTo>
                      <a:pt x="44" y="52"/>
                    </a:lnTo>
                    <a:cubicBezTo>
                      <a:pt x="42" y="52"/>
                      <a:pt x="41" y="52"/>
                      <a:pt x="39" y="51"/>
                    </a:cubicBezTo>
                    <a:lnTo>
                      <a:pt x="28" y="45"/>
                    </a:lnTo>
                    <a:cubicBezTo>
                      <a:pt x="25" y="44"/>
                      <a:pt x="23" y="40"/>
                      <a:pt x="24" y="36"/>
                    </a:cubicBezTo>
                    <a:cubicBezTo>
                      <a:pt x="25" y="33"/>
                      <a:pt x="28" y="30"/>
                      <a:pt x="32" y="30"/>
                    </a:cubicBezTo>
                    <a:lnTo>
                      <a:pt x="56" y="30"/>
                    </a:lnTo>
                    <a:lnTo>
                      <a:pt x="54" y="46"/>
                    </a:lnTo>
                    <a:lnTo>
                      <a:pt x="35" y="41"/>
                    </a:lnTo>
                    <a:cubicBezTo>
                      <a:pt x="31" y="39"/>
                      <a:pt x="29" y="36"/>
                      <a:pt x="29" y="32"/>
                    </a:cubicBezTo>
                    <a:cubicBezTo>
                      <a:pt x="30" y="28"/>
                      <a:pt x="33" y="25"/>
                      <a:pt x="37" y="25"/>
                    </a:cubicBezTo>
                    <a:lnTo>
                      <a:pt x="53" y="25"/>
                    </a:lnTo>
                    <a:lnTo>
                      <a:pt x="49" y="40"/>
                    </a:lnTo>
                    <a:lnTo>
                      <a:pt x="39" y="35"/>
                    </a:lnTo>
                    <a:cubicBezTo>
                      <a:pt x="36" y="33"/>
                      <a:pt x="34" y="30"/>
                      <a:pt x="35" y="27"/>
                    </a:cubicBezTo>
                    <a:cubicBezTo>
                      <a:pt x="35" y="24"/>
                      <a:pt x="37" y="21"/>
                      <a:pt x="40" y="20"/>
                    </a:cubicBezTo>
                    <a:lnTo>
                      <a:pt x="48" y="17"/>
                    </a:lnTo>
                    <a:cubicBezTo>
                      <a:pt x="49" y="17"/>
                      <a:pt x="51" y="17"/>
                      <a:pt x="52" y="17"/>
                    </a:cubicBezTo>
                    <a:lnTo>
                      <a:pt x="76" y="22"/>
                    </a:lnTo>
                    <a:cubicBezTo>
                      <a:pt x="80" y="23"/>
                      <a:pt x="82" y="26"/>
                      <a:pt x="82" y="30"/>
                    </a:cubicBezTo>
                    <a:lnTo>
                      <a:pt x="82" y="41"/>
                    </a:lnTo>
                    <a:lnTo>
                      <a:pt x="67" y="37"/>
                    </a:lnTo>
                    <a:lnTo>
                      <a:pt x="73" y="29"/>
                    </a:lnTo>
                    <a:cubicBezTo>
                      <a:pt x="74" y="26"/>
                      <a:pt x="77" y="25"/>
                      <a:pt x="80" y="25"/>
                    </a:cubicBezTo>
                    <a:cubicBezTo>
                      <a:pt x="83" y="25"/>
                      <a:pt x="85" y="27"/>
                      <a:pt x="87" y="29"/>
                    </a:cubicBezTo>
                    <a:lnTo>
                      <a:pt x="89" y="35"/>
                    </a:lnTo>
                    <a:lnTo>
                      <a:pt x="74" y="38"/>
                    </a:lnTo>
                    <a:lnTo>
                      <a:pt x="74" y="30"/>
                    </a:lnTo>
                    <a:lnTo>
                      <a:pt x="78" y="37"/>
                    </a:lnTo>
                    <a:lnTo>
                      <a:pt x="63" y="29"/>
                    </a:lnTo>
                    <a:cubicBezTo>
                      <a:pt x="59" y="27"/>
                      <a:pt x="58" y="24"/>
                      <a:pt x="59" y="20"/>
                    </a:cubicBezTo>
                    <a:cubicBezTo>
                      <a:pt x="59" y="17"/>
                      <a:pt x="63" y="14"/>
                      <a:pt x="66" y="14"/>
                    </a:cubicBezTo>
                    <a:lnTo>
                      <a:pt x="85" y="14"/>
                    </a:lnTo>
                    <a:lnTo>
                      <a:pt x="83" y="30"/>
                    </a:lnTo>
                    <a:lnTo>
                      <a:pt x="59" y="24"/>
                    </a:lnTo>
                    <a:cubicBezTo>
                      <a:pt x="55" y="24"/>
                      <a:pt x="53" y="20"/>
                      <a:pt x="53" y="16"/>
                    </a:cubicBezTo>
                    <a:cubicBezTo>
                      <a:pt x="53" y="12"/>
                      <a:pt x="56" y="9"/>
                      <a:pt x="60" y="9"/>
                    </a:cubicBezTo>
                    <a:lnTo>
                      <a:pt x="87" y="6"/>
                    </a:lnTo>
                    <a:cubicBezTo>
                      <a:pt x="89" y="6"/>
                      <a:pt x="91" y="6"/>
                      <a:pt x="93" y="8"/>
                    </a:cubicBezTo>
                    <a:lnTo>
                      <a:pt x="114" y="27"/>
                    </a:lnTo>
                    <a:lnTo>
                      <a:pt x="106" y="25"/>
                    </a:lnTo>
                    <a:lnTo>
                      <a:pt x="117" y="22"/>
                    </a:lnTo>
                    <a:cubicBezTo>
                      <a:pt x="121" y="21"/>
                      <a:pt x="125" y="24"/>
                      <a:pt x="126" y="27"/>
                    </a:cubicBezTo>
                    <a:cubicBezTo>
                      <a:pt x="128" y="31"/>
                      <a:pt x="126" y="35"/>
                      <a:pt x="123" y="37"/>
                    </a:cubicBezTo>
                    <a:lnTo>
                      <a:pt x="112" y="43"/>
                    </a:lnTo>
                    <a:lnTo>
                      <a:pt x="108" y="28"/>
                    </a:lnTo>
                    <a:lnTo>
                      <a:pt x="121" y="28"/>
                    </a:lnTo>
                    <a:cubicBezTo>
                      <a:pt x="124" y="28"/>
                      <a:pt x="127" y="29"/>
                      <a:pt x="128" y="31"/>
                    </a:cubicBezTo>
                    <a:cubicBezTo>
                      <a:pt x="130" y="34"/>
                      <a:pt x="130" y="37"/>
                      <a:pt x="129" y="39"/>
                    </a:cubicBezTo>
                    <a:lnTo>
                      <a:pt x="123" y="50"/>
                    </a:lnTo>
                    <a:cubicBezTo>
                      <a:pt x="122" y="53"/>
                      <a:pt x="118" y="55"/>
                      <a:pt x="115" y="54"/>
                    </a:cubicBezTo>
                    <a:lnTo>
                      <a:pt x="101" y="52"/>
                    </a:lnTo>
                    <a:lnTo>
                      <a:pt x="106" y="36"/>
                    </a:lnTo>
                    <a:lnTo>
                      <a:pt x="121" y="42"/>
                    </a:lnTo>
                    <a:cubicBezTo>
                      <a:pt x="124" y="43"/>
                      <a:pt x="126" y="45"/>
                      <a:pt x="127" y="48"/>
                    </a:cubicBezTo>
                    <a:lnTo>
                      <a:pt x="129" y="70"/>
                    </a:lnTo>
                    <a:lnTo>
                      <a:pt x="114" y="69"/>
                    </a:lnTo>
                    <a:lnTo>
                      <a:pt x="116" y="56"/>
                    </a:lnTo>
                    <a:cubicBezTo>
                      <a:pt x="116" y="55"/>
                      <a:pt x="117" y="54"/>
                      <a:pt x="117" y="53"/>
                    </a:cubicBezTo>
                    <a:lnTo>
                      <a:pt x="123" y="45"/>
                    </a:lnTo>
                    <a:cubicBezTo>
                      <a:pt x="124" y="43"/>
                      <a:pt x="125" y="42"/>
                      <a:pt x="127" y="41"/>
                    </a:cubicBezTo>
                    <a:lnTo>
                      <a:pt x="138" y="39"/>
                    </a:lnTo>
                    <a:cubicBezTo>
                      <a:pt x="141" y="38"/>
                      <a:pt x="145" y="39"/>
                      <a:pt x="147" y="42"/>
                    </a:cubicBezTo>
                    <a:lnTo>
                      <a:pt x="152" y="50"/>
                    </a:lnTo>
                    <a:lnTo>
                      <a:pt x="139" y="50"/>
                    </a:lnTo>
                    <a:lnTo>
                      <a:pt x="147" y="39"/>
                    </a:lnTo>
                    <a:lnTo>
                      <a:pt x="145" y="45"/>
                    </a:lnTo>
                    <a:lnTo>
                      <a:pt x="143" y="32"/>
                    </a:lnTo>
                    <a:cubicBezTo>
                      <a:pt x="142" y="28"/>
                      <a:pt x="144" y="24"/>
                      <a:pt x="148" y="23"/>
                    </a:cubicBezTo>
                    <a:lnTo>
                      <a:pt x="156" y="20"/>
                    </a:lnTo>
                    <a:cubicBezTo>
                      <a:pt x="158" y="19"/>
                      <a:pt x="161" y="19"/>
                      <a:pt x="163" y="21"/>
                    </a:cubicBezTo>
                    <a:lnTo>
                      <a:pt x="186" y="37"/>
                    </a:lnTo>
                    <a:lnTo>
                      <a:pt x="174" y="42"/>
                    </a:lnTo>
                    <a:lnTo>
                      <a:pt x="177" y="29"/>
                    </a:lnTo>
                    <a:cubicBezTo>
                      <a:pt x="177" y="26"/>
                      <a:pt x="180" y="23"/>
                      <a:pt x="183" y="22"/>
                    </a:cubicBezTo>
                    <a:lnTo>
                      <a:pt x="204" y="17"/>
                    </a:lnTo>
                    <a:cubicBezTo>
                      <a:pt x="207" y="16"/>
                      <a:pt x="210" y="17"/>
                      <a:pt x="212" y="20"/>
                    </a:cubicBezTo>
                    <a:lnTo>
                      <a:pt x="230" y="44"/>
                    </a:lnTo>
                    <a:lnTo>
                      <a:pt x="216" y="50"/>
                    </a:lnTo>
                    <a:lnTo>
                      <a:pt x="213" y="26"/>
                    </a:lnTo>
                    <a:cubicBezTo>
                      <a:pt x="213" y="23"/>
                      <a:pt x="214" y="20"/>
                      <a:pt x="216" y="19"/>
                    </a:cubicBezTo>
                    <a:cubicBezTo>
                      <a:pt x="219" y="17"/>
                      <a:pt x="221" y="16"/>
                      <a:pt x="224" y="17"/>
                    </a:cubicBezTo>
                    <a:lnTo>
                      <a:pt x="248" y="25"/>
                    </a:lnTo>
                    <a:lnTo>
                      <a:pt x="241" y="26"/>
                    </a:lnTo>
                    <a:lnTo>
                      <a:pt x="257" y="18"/>
                    </a:lnTo>
                    <a:cubicBezTo>
                      <a:pt x="259" y="17"/>
                      <a:pt x="260" y="17"/>
                      <a:pt x="262" y="17"/>
                    </a:cubicBezTo>
                    <a:lnTo>
                      <a:pt x="278" y="20"/>
                    </a:lnTo>
                    <a:lnTo>
                      <a:pt x="271" y="33"/>
                    </a:lnTo>
                    <a:lnTo>
                      <a:pt x="268" y="30"/>
                    </a:lnTo>
                    <a:cubicBezTo>
                      <a:pt x="266" y="29"/>
                      <a:pt x="266" y="26"/>
                      <a:pt x="266" y="23"/>
                    </a:cubicBezTo>
                    <a:cubicBezTo>
                      <a:pt x="266" y="21"/>
                      <a:pt x="268" y="19"/>
                      <a:pt x="270" y="18"/>
                    </a:cubicBezTo>
                    <a:lnTo>
                      <a:pt x="281" y="12"/>
                    </a:lnTo>
                    <a:lnTo>
                      <a:pt x="277" y="22"/>
                    </a:lnTo>
                    <a:lnTo>
                      <a:pt x="274" y="14"/>
                    </a:lnTo>
                    <a:cubicBezTo>
                      <a:pt x="274" y="11"/>
                      <a:pt x="274" y="9"/>
                      <a:pt x="275" y="7"/>
                    </a:cubicBezTo>
                    <a:cubicBezTo>
                      <a:pt x="276" y="5"/>
                      <a:pt x="278" y="4"/>
                      <a:pt x="280" y="3"/>
                    </a:cubicBezTo>
                    <a:lnTo>
                      <a:pt x="296" y="1"/>
                    </a:lnTo>
                    <a:cubicBezTo>
                      <a:pt x="299" y="0"/>
                      <a:pt x="301" y="1"/>
                      <a:pt x="303" y="3"/>
                    </a:cubicBezTo>
                    <a:lnTo>
                      <a:pt x="324" y="22"/>
                    </a:lnTo>
                    <a:lnTo>
                      <a:pt x="315" y="20"/>
                    </a:lnTo>
                    <a:lnTo>
                      <a:pt x="339" y="9"/>
                    </a:lnTo>
                    <a:cubicBezTo>
                      <a:pt x="343" y="8"/>
                      <a:pt x="347" y="9"/>
                      <a:pt x="349" y="12"/>
                    </a:cubicBezTo>
                    <a:cubicBezTo>
                      <a:pt x="351" y="16"/>
                      <a:pt x="350" y="20"/>
                      <a:pt x="347" y="23"/>
                    </a:cubicBezTo>
                    <a:lnTo>
                      <a:pt x="334" y="34"/>
                    </a:lnTo>
                    <a:close/>
                    <a:moveTo>
                      <a:pt x="337" y="10"/>
                    </a:moveTo>
                    <a:lnTo>
                      <a:pt x="346" y="24"/>
                    </a:lnTo>
                    <a:lnTo>
                      <a:pt x="322" y="35"/>
                    </a:lnTo>
                    <a:cubicBezTo>
                      <a:pt x="319" y="36"/>
                      <a:pt x="316" y="36"/>
                      <a:pt x="313" y="33"/>
                    </a:cubicBezTo>
                    <a:lnTo>
                      <a:pt x="292" y="14"/>
                    </a:lnTo>
                    <a:lnTo>
                      <a:pt x="299" y="16"/>
                    </a:lnTo>
                    <a:lnTo>
                      <a:pt x="283" y="19"/>
                    </a:lnTo>
                    <a:lnTo>
                      <a:pt x="289" y="9"/>
                    </a:lnTo>
                    <a:lnTo>
                      <a:pt x="292" y="17"/>
                    </a:lnTo>
                    <a:cubicBezTo>
                      <a:pt x="293" y="21"/>
                      <a:pt x="292" y="25"/>
                      <a:pt x="288" y="26"/>
                    </a:cubicBezTo>
                    <a:lnTo>
                      <a:pt x="278" y="32"/>
                    </a:lnTo>
                    <a:lnTo>
                      <a:pt x="280" y="19"/>
                    </a:lnTo>
                    <a:lnTo>
                      <a:pt x="282" y="22"/>
                    </a:lnTo>
                    <a:cubicBezTo>
                      <a:pt x="285" y="24"/>
                      <a:pt x="285" y="28"/>
                      <a:pt x="284" y="31"/>
                    </a:cubicBezTo>
                    <a:cubicBezTo>
                      <a:pt x="282" y="34"/>
                      <a:pt x="279" y="36"/>
                      <a:pt x="275" y="35"/>
                    </a:cubicBezTo>
                    <a:lnTo>
                      <a:pt x="259" y="33"/>
                    </a:lnTo>
                    <a:lnTo>
                      <a:pt x="264" y="32"/>
                    </a:lnTo>
                    <a:lnTo>
                      <a:pt x="249" y="40"/>
                    </a:lnTo>
                    <a:cubicBezTo>
                      <a:pt x="247" y="41"/>
                      <a:pt x="244" y="41"/>
                      <a:pt x="242" y="40"/>
                    </a:cubicBezTo>
                    <a:lnTo>
                      <a:pt x="219" y="32"/>
                    </a:lnTo>
                    <a:lnTo>
                      <a:pt x="229" y="24"/>
                    </a:lnTo>
                    <a:lnTo>
                      <a:pt x="232" y="48"/>
                    </a:lnTo>
                    <a:cubicBezTo>
                      <a:pt x="232" y="52"/>
                      <a:pt x="230" y="55"/>
                      <a:pt x="227" y="57"/>
                    </a:cubicBezTo>
                    <a:cubicBezTo>
                      <a:pt x="224" y="58"/>
                      <a:pt x="220" y="57"/>
                      <a:pt x="218" y="54"/>
                    </a:cubicBezTo>
                    <a:lnTo>
                      <a:pt x="199" y="30"/>
                    </a:lnTo>
                    <a:lnTo>
                      <a:pt x="208" y="33"/>
                    </a:lnTo>
                    <a:lnTo>
                      <a:pt x="187" y="38"/>
                    </a:lnTo>
                    <a:lnTo>
                      <a:pt x="192" y="32"/>
                    </a:lnTo>
                    <a:lnTo>
                      <a:pt x="190" y="45"/>
                    </a:lnTo>
                    <a:cubicBezTo>
                      <a:pt x="189" y="48"/>
                      <a:pt x="187" y="50"/>
                      <a:pt x="185" y="51"/>
                    </a:cubicBezTo>
                    <a:cubicBezTo>
                      <a:pt x="182" y="52"/>
                      <a:pt x="180" y="52"/>
                      <a:pt x="177" y="50"/>
                    </a:cubicBezTo>
                    <a:lnTo>
                      <a:pt x="154" y="34"/>
                    </a:lnTo>
                    <a:lnTo>
                      <a:pt x="161" y="35"/>
                    </a:lnTo>
                    <a:lnTo>
                      <a:pt x="153" y="38"/>
                    </a:lnTo>
                    <a:lnTo>
                      <a:pt x="158" y="29"/>
                    </a:lnTo>
                    <a:lnTo>
                      <a:pt x="161" y="42"/>
                    </a:lnTo>
                    <a:cubicBezTo>
                      <a:pt x="161" y="44"/>
                      <a:pt x="161" y="47"/>
                      <a:pt x="160" y="48"/>
                    </a:cubicBezTo>
                    <a:lnTo>
                      <a:pt x="152" y="59"/>
                    </a:lnTo>
                    <a:cubicBezTo>
                      <a:pt x="150" y="61"/>
                      <a:pt x="148" y="63"/>
                      <a:pt x="145" y="63"/>
                    </a:cubicBezTo>
                    <a:cubicBezTo>
                      <a:pt x="142" y="63"/>
                      <a:pt x="140" y="61"/>
                      <a:pt x="138" y="59"/>
                    </a:cubicBezTo>
                    <a:lnTo>
                      <a:pt x="133" y="51"/>
                    </a:lnTo>
                    <a:lnTo>
                      <a:pt x="142" y="54"/>
                    </a:lnTo>
                    <a:lnTo>
                      <a:pt x="131" y="57"/>
                    </a:lnTo>
                    <a:lnTo>
                      <a:pt x="136" y="54"/>
                    </a:lnTo>
                    <a:lnTo>
                      <a:pt x="131" y="62"/>
                    </a:lnTo>
                    <a:lnTo>
                      <a:pt x="132" y="59"/>
                    </a:lnTo>
                    <a:lnTo>
                      <a:pt x="129" y="72"/>
                    </a:lnTo>
                    <a:cubicBezTo>
                      <a:pt x="129" y="76"/>
                      <a:pt x="125" y="79"/>
                      <a:pt x="121" y="79"/>
                    </a:cubicBezTo>
                    <a:cubicBezTo>
                      <a:pt x="117" y="79"/>
                      <a:pt x="114" y="76"/>
                      <a:pt x="114" y="72"/>
                    </a:cubicBezTo>
                    <a:lnTo>
                      <a:pt x="111" y="50"/>
                    </a:lnTo>
                    <a:lnTo>
                      <a:pt x="116" y="57"/>
                    </a:lnTo>
                    <a:lnTo>
                      <a:pt x="100" y="51"/>
                    </a:lnTo>
                    <a:cubicBezTo>
                      <a:pt x="96" y="50"/>
                      <a:pt x="94" y="46"/>
                      <a:pt x="95" y="42"/>
                    </a:cubicBezTo>
                    <a:cubicBezTo>
                      <a:pt x="96" y="38"/>
                      <a:pt x="101" y="35"/>
                      <a:pt x="105" y="36"/>
                    </a:cubicBezTo>
                    <a:lnTo>
                      <a:pt x="118" y="39"/>
                    </a:lnTo>
                    <a:lnTo>
                      <a:pt x="109" y="43"/>
                    </a:lnTo>
                    <a:lnTo>
                      <a:pt x="114" y="32"/>
                    </a:lnTo>
                    <a:lnTo>
                      <a:pt x="121" y="44"/>
                    </a:lnTo>
                    <a:lnTo>
                      <a:pt x="108" y="44"/>
                    </a:lnTo>
                    <a:cubicBezTo>
                      <a:pt x="105" y="44"/>
                      <a:pt x="101" y="41"/>
                      <a:pt x="101" y="38"/>
                    </a:cubicBezTo>
                    <a:cubicBezTo>
                      <a:pt x="100" y="34"/>
                      <a:pt x="101" y="30"/>
                      <a:pt x="105" y="29"/>
                    </a:cubicBezTo>
                    <a:lnTo>
                      <a:pt x="115" y="23"/>
                    </a:lnTo>
                    <a:lnTo>
                      <a:pt x="121" y="38"/>
                    </a:lnTo>
                    <a:lnTo>
                      <a:pt x="110" y="41"/>
                    </a:lnTo>
                    <a:cubicBezTo>
                      <a:pt x="108" y="41"/>
                      <a:pt x="105" y="41"/>
                      <a:pt x="103" y="39"/>
                    </a:cubicBezTo>
                    <a:lnTo>
                      <a:pt x="82" y="20"/>
                    </a:lnTo>
                    <a:lnTo>
                      <a:pt x="88" y="22"/>
                    </a:lnTo>
                    <a:lnTo>
                      <a:pt x="62" y="25"/>
                    </a:lnTo>
                    <a:lnTo>
                      <a:pt x="63" y="9"/>
                    </a:lnTo>
                    <a:lnTo>
                      <a:pt x="86" y="14"/>
                    </a:lnTo>
                    <a:cubicBezTo>
                      <a:pt x="90" y="15"/>
                      <a:pt x="93" y="19"/>
                      <a:pt x="93" y="23"/>
                    </a:cubicBezTo>
                    <a:cubicBezTo>
                      <a:pt x="92" y="27"/>
                      <a:pt x="89" y="30"/>
                      <a:pt x="85" y="30"/>
                    </a:cubicBezTo>
                    <a:lnTo>
                      <a:pt x="66" y="30"/>
                    </a:lnTo>
                    <a:lnTo>
                      <a:pt x="70" y="15"/>
                    </a:lnTo>
                    <a:lnTo>
                      <a:pt x="86" y="23"/>
                    </a:lnTo>
                    <a:cubicBezTo>
                      <a:pt x="88" y="24"/>
                      <a:pt x="90" y="27"/>
                      <a:pt x="90" y="30"/>
                    </a:cubicBezTo>
                    <a:lnTo>
                      <a:pt x="90" y="38"/>
                    </a:lnTo>
                    <a:cubicBezTo>
                      <a:pt x="90" y="42"/>
                      <a:pt x="87" y="45"/>
                      <a:pt x="84" y="46"/>
                    </a:cubicBezTo>
                    <a:cubicBezTo>
                      <a:pt x="80" y="47"/>
                      <a:pt x="76" y="45"/>
                      <a:pt x="75" y="42"/>
                    </a:cubicBezTo>
                    <a:lnTo>
                      <a:pt x="72" y="36"/>
                    </a:lnTo>
                    <a:lnTo>
                      <a:pt x="86" y="37"/>
                    </a:lnTo>
                    <a:lnTo>
                      <a:pt x="81" y="45"/>
                    </a:lnTo>
                    <a:cubicBezTo>
                      <a:pt x="79" y="48"/>
                      <a:pt x="75" y="50"/>
                      <a:pt x="72" y="49"/>
                    </a:cubicBezTo>
                    <a:cubicBezTo>
                      <a:pt x="69" y="48"/>
                      <a:pt x="66" y="45"/>
                      <a:pt x="66" y="41"/>
                    </a:cubicBezTo>
                    <a:lnTo>
                      <a:pt x="66" y="30"/>
                    </a:lnTo>
                    <a:lnTo>
                      <a:pt x="72" y="38"/>
                    </a:lnTo>
                    <a:lnTo>
                      <a:pt x="49" y="33"/>
                    </a:lnTo>
                    <a:lnTo>
                      <a:pt x="53" y="32"/>
                    </a:lnTo>
                    <a:lnTo>
                      <a:pt x="45" y="35"/>
                    </a:lnTo>
                    <a:lnTo>
                      <a:pt x="46" y="20"/>
                    </a:lnTo>
                    <a:lnTo>
                      <a:pt x="57" y="26"/>
                    </a:lnTo>
                    <a:cubicBezTo>
                      <a:pt x="60" y="28"/>
                      <a:pt x="62" y="31"/>
                      <a:pt x="61" y="35"/>
                    </a:cubicBezTo>
                    <a:cubicBezTo>
                      <a:pt x="60" y="38"/>
                      <a:pt x="57" y="41"/>
                      <a:pt x="53" y="41"/>
                    </a:cubicBezTo>
                    <a:lnTo>
                      <a:pt x="37" y="41"/>
                    </a:lnTo>
                    <a:lnTo>
                      <a:pt x="40" y="25"/>
                    </a:lnTo>
                    <a:lnTo>
                      <a:pt x="58" y="31"/>
                    </a:lnTo>
                    <a:cubicBezTo>
                      <a:pt x="62" y="32"/>
                      <a:pt x="64" y="36"/>
                      <a:pt x="64" y="40"/>
                    </a:cubicBezTo>
                    <a:cubicBezTo>
                      <a:pt x="63" y="43"/>
                      <a:pt x="60" y="46"/>
                      <a:pt x="56" y="46"/>
                    </a:cubicBezTo>
                    <a:lnTo>
                      <a:pt x="32" y="46"/>
                    </a:lnTo>
                    <a:lnTo>
                      <a:pt x="36" y="31"/>
                    </a:lnTo>
                    <a:lnTo>
                      <a:pt x="46" y="37"/>
                    </a:lnTo>
                    <a:lnTo>
                      <a:pt x="41" y="36"/>
                    </a:lnTo>
                    <a:lnTo>
                      <a:pt x="54" y="33"/>
                    </a:lnTo>
                    <a:cubicBezTo>
                      <a:pt x="58" y="32"/>
                      <a:pt x="62" y="34"/>
                      <a:pt x="63" y="38"/>
                    </a:cubicBezTo>
                    <a:cubicBezTo>
                      <a:pt x="65" y="42"/>
                      <a:pt x="63" y="46"/>
                      <a:pt x="60" y="48"/>
                    </a:cubicBezTo>
                    <a:lnTo>
                      <a:pt x="47" y="56"/>
                    </a:lnTo>
                    <a:cubicBezTo>
                      <a:pt x="45" y="57"/>
                      <a:pt x="42" y="58"/>
                      <a:pt x="39" y="57"/>
                    </a:cubicBezTo>
                    <a:lnTo>
                      <a:pt x="21" y="48"/>
                    </a:lnTo>
                    <a:lnTo>
                      <a:pt x="30" y="36"/>
                    </a:lnTo>
                    <a:lnTo>
                      <a:pt x="38" y="44"/>
                    </a:lnTo>
                    <a:cubicBezTo>
                      <a:pt x="40" y="46"/>
                      <a:pt x="41" y="49"/>
                      <a:pt x="39" y="52"/>
                    </a:cubicBezTo>
                    <a:cubicBezTo>
                      <a:pt x="38" y="55"/>
                      <a:pt x="35" y="57"/>
                      <a:pt x="32" y="57"/>
                    </a:cubicBezTo>
                    <a:lnTo>
                      <a:pt x="24" y="57"/>
                    </a:lnTo>
                    <a:lnTo>
                      <a:pt x="27" y="42"/>
                    </a:lnTo>
                    <a:lnTo>
                      <a:pt x="35" y="44"/>
                    </a:lnTo>
                    <a:cubicBezTo>
                      <a:pt x="39" y="46"/>
                      <a:pt x="41" y="50"/>
                      <a:pt x="40" y="54"/>
                    </a:cubicBezTo>
                    <a:cubicBezTo>
                      <a:pt x="39" y="58"/>
                      <a:pt x="35" y="61"/>
                      <a:pt x="31" y="60"/>
                    </a:cubicBezTo>
                    <a:lnTo>
                      <a:pt x="15" y="57"/>
                    </a:lnTo>
                    <a:lnTo>
                      <a:pt x="21" y="56"/>
                    </a:lnTo>
                    <a:lnTo>
                      <a:pt x="13" y="61"/>
                    </a:lnTo>
                    <a:lnTo>
                      <a:pt x="9" y="47"/>
                    </a:lnTo>
                    <a:lnTo>
                      <a:pt x="31" y="49"/>
                    </a:lnTo>
                    <a:lnTo>
                      <a:pt x="28" y="49"/>
                    </a:lnTo>
                    <a:lnTo>
                      <a:pt x="89" y="41"/>
                    </a:lnTo>
                    <a:cubicBezTo>
                      <a:pt x="92" y="41"/>
                      <a:pt x="96" y="43"/>
                      <a:pt x="97" y="46"/>
                    </a:cubicBezTo>
                    <a:cubicBezTo>
                      <a:pt x="99" y="49"/>
                      <a:pt x="98" y="52"/>
                      <a:pt x="96" y="55"/>
                    </a:cubicBezTo>
                    <a:lnTo>
                      <a:pt x="88" y="63"/>
                    </a:lnTo>
                    <a:lnTo>
                      <a:pt x="82" y="49"/>
                    </a:lnTo>
                    <a:lnTo>
                      <a:pt x="103" y="49"/>
                    </a:lnTo>
                    <a:cubicBezTo>
                      <a:pt x="107" y="49"/>
                      <a:pt x="110" y="52"/>
                      <a:pt x="111" y="56"/>
                    </a:cubicBezTo>
                    <a:cubicBezTo>
                      <a:pt x="112" y="59"/>
                      <a:pt x="110" y="63"/>
                      <a:pt x="106" y="65"/>
                    </a:cubicBezTo>
                    <a:lnTo>
                      <a:pt x="75" y="78"/>
                    </a:lnTo>
                    <a:lnTo>
                      <a:pt x="72" y="63"/>
                    </a:lnTo>
                    <a:lnTo>
                      <a:pt x="98" y="63"/>
                    </a:lnTo>
                    <a:cubicBezTo>
                      <a:pt x="101" y="63"/>
                      <a:pt x="103" y="64"/>
                      <a:pt x="105" y="67"/>
                    </a:cubicBezTo>
                    <a:cubicBezTo>
                      <a:pt x="106" y="69"/>
                      <a:pt x="106" y="72"/>
                      <a:pt x="105" y="74"/>
                    </a:cubicBezTo>
                    <a:lnTo>
                      <a:pt x="102" y="80"/>
                    </a:lnTo>
                    <a:cubicBezTo>
                      <a:pt x="101" y="82"/>
                      <a:pt x="99" y="84"/>
                      <a:pt x="96" y="84"/>
                    </a:cubicBezTo>
                    <a:lnTo>
                      <a:pt x="20" y="93"/>
                    </a:lnTo>
                    <a:lnTo>
                      <a:pt x="25" y="79"/>
                    </a:lnTo>
                    <a:lnTo>
                      <a:pt x="30" y="84"/>
                    </a:lnTo>
                    <a:lnTo>
                      <a:pt x="24" y="82"/>
                    </a:lnTo>
                    <a:lnTo>
                      <a:pt x="74" y="79"/>
                    </a:lnTo>
                    <a:cubicBezTo>
                      <a:pt x="77" y="79"/>
                      <a:pt x="81" y="81"/>
                      <a:pt x="82" y="85"/>
                    </a:cubicBezTo>
                    <a:lnTo>
                      <a:pt x="87" y="101"/>
                    </a:lnTo>
                    <a:lnTo>
                      <a:pt x="77" y="96"/>
                    </a:lnTo>
                    <a:lnTo>
                      <a:pt x="100" y="88"/>
                    </a:lnTo>
                    <a:lnTo>
                      <a:pt x="106" y="103"/>
                    </a:lnTo>
                    <a:lnTo>
                      <a:pt x="90" y="108"/>
                    </a:lnTo>
                    <a:lnTo>
                      <a:pt x="94" y="105"/>
                    </a:lnTo>
                    <a:lnTo>
                      <a:pt x="89" y="113"/>
                    </a:lnTo>
                    <a:lnTo>
                      <a:pt x="81" y="101"/>
                    </a:lnTo>
                    <a:lnTo>
                      <a:pt x="105" y="98"/>
                    </a:lnTo>
                    <a:cubicBezTo>
                      <a:pt x="109" y="98"/>
                      <a:pt x="113" y="101"/>
                      <a:pt x="114" y="105"/>
                    </a:cubicBezTo>
                    <a:cubicBezTo>
                      <a:pt x="114" y="109"/>
                      <a:pt x="112" y="113"/>
                      <a:pt x="107" y="114"/>
                    </a:cubicBezTo>
                    <a:lnTo>
                      <a:pt x="94" y="117"/>
                    </a:lnTo>
                    <a:lnTo>
                      <a:pt x="96" y="116"/>
                    </a:lnTo>
                    <a:lnTo>
                      <a:pt x="91" y="119"/>
                    </a:lnTo>
                    <a:lnTo>
                      <a:pt x="91" y="105"/>
                    </a:lnTo>
                    <a:lnTo>
                      <a:pt x="96" y="107"/>
                    </a:lnTo>
                    <a:cubicBezTo>
                      <a:pt x="99" y="109"/>
                      <a:pt x="101" y="112"/>
                      <a:pt x="101" y="115"/>
                    </a:cubicBezTo>
                    <a:cubicBezTo>
                      <a:pt x="100" y="118"/>
                      <a:pt x="99" y="121"/>
                      <a:pt x="96" y="122"/>
                    </a:cubicBezTo>
                    <a:lnTo>
                      <a:pt x="82" y="127"/>
                    </a:lnTo>
                    <a:cubicBezTo>
                      <a:pt x="82" y="128"/>
                      <a:pt x="80" y="128"/>
                      <a:pt x="79" y="128"/>
                    </a:cubicBezTo>
                    <a:lnTo>
                      <a:pt x="58" y="128"/>
                    </a:lnTo>
                    <a:lnTo>
                      <a:pt x="66" y="120"/>
                    </a:lnTo>
                    <a:lnTo>
                      <a:pt x="66" y="133"/>
                    </a:lnTo>
                    <a:lnTo>
                      <a:pt x="58" y="125"/>
                    </a:lnTo>
                    <a:lnTo>
                      <a:pt x="107" y="120"/>
                    </a:lnTo>
                    <a:cubicBezTo>
                      <a:pt x="109" y="120"/>
                      <a:pt x="110" y="120"/>
                      <a:pt x="111" y="120"/>
                    </a:cubicBezTo>
                    <a:lnTo>
                      <a:pt x="139" y="128"/>
                    </a:lnTo>
                    <a:cubicBezTo>
                      <a:pt x="143" y="129"/>
                      <a:pt x="145" y="132"/>
                      <a:pt x="145" y="136"/>
                    </a:cubicBezTo>
                    <a:cubicBezTo>
                      <a:pt x="145" y="139"/>
                      <a:pt x="143" y="143"/>
                      <a:pt x="140" y="144"/>
                    </a:cubicBezTo>
                    <a:lnTo>
                      <a:pt x="132" y="146"/>
                    </a:lnTo>
                    <a:lnTo>
                      <a:pt x="134" y="133"/>
                    </a:lnTo>
                    <a:lnTo>
                      <a:pt x="145" y="141"/>
                    </a:lnTo>
                    <a:lnTo>
                      <a:pt x="141" y="139"/>
                    </a:lnTo>
                    <a:lnTo>
                      <a:pt x="188" y="145"/>
                    </a:lnTo>
                    <a:lnTo>
                      <a:pt x="186" y="145"/>
                    </a:lnTo>
                    <a:lnTo>
                      <a:pt x="215" y="139"/>
                    </a:lnTo>
                    <a:lnTo>
                      <a:pt x="208" y="145"/>
                    </a:lnTo>
                    <a:lnTo>
                      <a:pt x="211" y="134"/>
                    </a:lnTo>
                    <a:cubicBezTo>
                      <a:pt x="212" y="131"/>
                      <a:pt x="215" y="129"/>
                      <a:pt x="218" y="128"/>
                    </a:cubicBezTo>
                    <a:lnTo>
                      <a:pt x="268" y="123"/>
                    </a:lnTo>
                    <a:lnTo>
                      <a:pt x="265" y="124"/>
                    </a:lnTo>
                    <a:lnTo>
                      <a:pt x="307" y="99"/>
                    </a:lnTo>
                    <a:cubicBezTo>
                      <a:pt x="309" y="98"/>
                      <a:pt x="312" y="98"/>
                      <a:pt x="314" y="99"/>
                    </a:cubicBezTo>
                    <a:lnTo>
                      <a:pt x="327" y="104"/>
                    </a:lnTo>
                    <a:lnTo>
                      <a:pt x="320" y="105"/>
                    </a:lnTo>
                    <a:lnTo>
                      <a:pt x="333" y="97"/>
                    </a:lnTo>
                    <a:lnTo>
                      <a:pt x="330" y="100"/>
                    </a:lnTo>
                    <a:lnTo>
                      <a:pt x="332" y="95"/>
                    </a:lnTo>
                    <a:lnTo>
                      <a:pt x="340" y="106"/>
                    </a:lnTo>
                    <a:lnTo>
                      <a:pt x="337" y="106"/>
                    </a:lnTo>
                    <a:cubicBezTo>
                      <a:pt x="334" y="106"/>
                      <a:pt x="330" y="104"/>
                      <a:pt x="329" y="101"/>
                    </a:cubicBezTo>
                    <a:cubicBezTo>
                      <a:pt x="328" y="97"/>
                      <a:pt x="330" y="94"/>
                      <a:pt x="332" y="92"/>
                    </a:cubicBezTo>
                    <a:lnTo>
                      <a:pt x="340" y="86"/>
                    </a:lnTo>
                    <a:lnTo>
                      <a:pt x="339" y="98"/>
                    </a:lnTo>
                    <a:lnTo>
                      <a:pt x="334" y="93"/>
                    </a:lnTo>
                    <a:cubicBezTo>
                      <a:pt x="332" y="90"/>
                      <a:pt x="331" y="87"/>
                      <a:pt x="333" y="84"/>
                    </a:cubicBezTo>
                    <a:cubicBezTo>
                      <a:pt x="334" y="80"/>
                      <a:pt x="338" y="79"/>
                      <a:pt x="341" y="79"/>
                    </a:cubicBezTo>
                    <a:lnTo>
                      <a:pt x="357" y="82"/>
                    </a:lnTo>
                    <a:lnTo>
                      <a:pt x="351" y="83"/>
                    </a:lnTo>
                    <a:lnTo>
                      <a:pt x="359" y="78"/>
                    </a:lnTo>
                    <a:lnTo>
                      <a:pt x="361" y="92"/>
                    </a:lnTo>
                    <a:lnTo>
                      <a:pt x="353" y="89"/>
                    </a:lnTo>
                    <a:cubicBezTo>
                      <a:pt x="349" y="88"/>
                      <a:pt x="347" y="84"/>
                      <a:pt x="348" y="81"/>
                    </a:cubicBezTo>
                    <a:cubicBezTo>
                      <a:pt x="348" y="77"/>
                      <a:pt x="352" y="74"/>
                      <a:pt x="355" y="74"/>
                    </a:cubicBezTo>
                    <a:lnTo>
                      <a:pt x="366" y="74"/>
                    </a:lnTo>
                    <a:lnTo>
                      <a:pt x="361" y="88"/>
                    </a:lnTo>
                    <a:lnTo>
                      <a:pt x="354" y="83"/>
                    </a:lnTo>
                    <a:cubicBezTo>
                      <a:pt x="351" y="81"/>
                      <a:pt x="349" y="77"/>
                      <a:pt x="350" y="74"/>
                    </a:cubicBezTo>
                    <a:cubicBezTo>
                      <a:pt x="351" y="71"/>
                      <a:pt x="355" y="68"/>
                      <a:pt x="358" y="68"/>
                    </a:cubicBezTo>
                    <a:lnTo>
                      <a:pt x="376" y="68"/>
                    </a:lnTo>
                    <a:lnTo>
                      <a:pt x="374" y="84"/>
                    </a:lnTo>
                    <a:lnTo>
                      <a:pt x="356" y="79"/>
                    </a:lnTo>
                    <a:cubicBezTo>
                      <a:pt x="352" y="78"/>
                      <a:pt x="350" y="74"/>
                      <a:pt x="350" y="70"/>
                    </a:cubicBezTo>
                    <a:cubicBezTo>
                      <a:pt x="350" y="67"/>
                      <a:pt x="353" y="64"/>
                      <a:pt x="357" y="63"/>
                    </a:cubicBezTo>
                    <a:lnTo>
                      <a:pt x="375" y="60"/>
                    </a:lnTo>
                    <a:lnTo>
                      <a:pt x="374" y="76"/>
                    </a:lnTo>
                    <a:lnTo>
                      <a:pt x="366" y="73"/>
                    </a:lnTo>
                    <a:cubicBezTo>
                      <a:pt x="364" y="72"/>
                      <a:pt x="362" y="70"/>
                      <a:pt x="361" y="68"/>
                    </a:cubicBezTo>
                    <a:cubicBezTo>
                      <a:pt x="360" y="66"/>
                      <a:pt x="361" y="63"/>
                      <a:pt x="362" y="61"/>
                    </a:cubicBezTo>
                    <a:lnTo>
                      <a:pt x="370" y="50"/>
                    </a:lnTo>
                    <a:lnTo>
                      <a:pt x="374" y="62"/>
                    </a:lnTo>
                    <a:lnTo>
                      <a:pt x="350" y="54"/>
                    </a:lnTo>
                    <a:lnTo>
                      <a:pt x="358" y="53"/>
                    </a:lnTo>
                    <a:lnTo>
                      <a:pt x="347" y="61"/>
                    </a:lnTo>
                    <a:cubicBezTo>
                      <a:pt x="344" y="63"/>
                      <a:pt x="340" y="63"/>
                      <a:pt x="337" y="61"/>
                    </a:cubicBezTo>
                    <a:cubicBezTo>
                      <a:pt x="334" y="58"/>
                      <a:pt x="333" y="54"/>
                      <a:pt x="335" y="51"/>
                    </a:cubicBezTo>
                    <a:lnTo>
                      <a:pt x="343" y="37"/>
                    </a:lnTo>
                    <a:lnTo>
                      <a:pt x="352" y="49"/>
                    </a:lnTo>
                    <a:lnTo>
                      <a:pt x="336" y="52"/>
                    </a:lnTo>
                    <a:cubicBezTo>
                      <a:pt x="333" y="52"/>
                      <a:pt x="329" y="51"/>
                      <a:pt x="328" y="48"/>
                    </a:cubicBezTo>
                    <a:cubicBezTo>
                      <a:pt x="326" y="45"/>
                      <a:pt x="326" y="42"/>
                      <a:pt x="328" y="39"/>
                    </a:cubicBezTo>
                    <a:lnTo>
                      <a:pt x="336" y="28"/>
                    </a:lnTo>
                    <a:lnTo>
                      <a:pt x="339" y="40"/>
                    </a:lnTo>
                    <a:lnTo>
                      <a:pt x="326" y="35"/>
                    </a:lnTo>
                    <a:cubicBezTo>
                      <a:pt x="323" y="34"/>
                      <a:pt x="322" y="31"/>
                      <a:pt x="321" y="29"/>
                    </a:cubicBezTo>
                    <a:cubicBezTo>
                      <a:pt x="321" y="26"/>
                      <a:pt x="322" y="23"/>
                      <a:pt x="324" y="21"/>
                    </a:cubicBezTo>
                    <a:lnTo>
                      <a:pt x="337" y="10"/>
                    </a:lnTo>
                    <a:close/>
                  </a:path>
                </a:pathLst>
              </a:custGeom>
              <a:solidFill>
                <a:srgbClr val="6E6E6E"/>
              </a:solidFill>
              <a:ln w="0" cap="flat">
                <a:solidFill>
                  <a:srgbClr val="6E6E6E"/>
                </a:solidFill>
                <a:prstDash val="solid"/>
                <a:round/>
                <a:headEnd/>
                <a:tailEnd/>
              </a:ln>
            </p:spPr>
            <p:txBody>
              <a:bodyPr/>
              <a:lstStyle/>
              <a:p>
                <a:endParaRPr lang="en-US"/>
              </a:p>
            </p:txBody>
          </p:sp>
          <p:sp>
            <p:nvSpPr>
              <p:cNvPr id="99444" name="Freeform 148"/>
              <p:cNvSpPr>
                <a:spLocks noEditPoints="1"/>
              </p:cNvSpPr>
              <p:nvPr/>
            </p:nvSpPr>
            <p:spPr bwMode="auto">
              <a:xfrm>
                <a:off x="2106" y="602"/>
                <a:ext cx="840" cy="449"/>
              </a:xfrm>
              <a:custGeom>
                <a:avLst/>
                <a:gdLst>
                  <a:gd name="T0" fmla="*/ 553 w 840"/>
                  <a:gd name="T1" fmla="*/ 35 h 449"/>
                  <a:gd name="T2" fmla="*/ 588 w 840"/>
                  <a:gd name="T3" fmla="*/ 48 h 449"/>
                  <a:gd name="T4" fmla="*/ 349 w 840"/>
                  <a:gd name="T5" fmla="*/ 57 h 449"/>
                  <a:gd name="T6" fmla="*/ 323 w 840"/>
                  <a:gd name="T7" fmla="*/ 96 h 449"/>
                  <a:gd name="T8" fmla="*/ 448 w 840"/>
                  <a:gd name="T9" fmla="*/ 114 h 449"/>
                  <a:gd name="T10" fmla="*/ 542 w 840"/>
                  <a:gd name="T11" fmla="*/ 162 h 449"/>
                  <a:gd name="T12" fmla="*/ 695 w 840"/>
                  <a:gd name="T13" fmla="*/ 193 h 449"/>
                  <a:gd name="T14" fmla="*/ 676 w 840"/>
                  <a:gd name="T15" fmla="*/ 225 h 449"/>
                  <a:gd name="T16" fmla="*/ 638 w 840"/>
                  <a:gd name="T17" fmla="*/ 394 h 449"/>
                  <a:gd name="T18" fmla="*/ 713 w 840"/>
                  <a:gd name="T19" fmla="*/ 386 h 449"/>
                  <a:gd name="T20" fmla="*/ 715 w 840"/>
                  <a:gd name="T21" fmla="*/ 332 h 449"/>
                  <a:gd name="T22" fmla="*/ 0 w 840"/>
                  <a:gd name="T23" fmla="*/ 308 h 449"/>
                  <a:gd name="T24" fmla="*/ 34 w 840"/>
                  <a:gd name="T25" fmla="*/ 307 h 449"/>
                  <a:gd name="T26" fmla="*/ 44 w 840"/>
                  <a:gd name="T27" fmla="*/ 319 h 449"/>
                  <a:gd name="T28" fmla="*/ 38 w 840"/>
                  <a:gd name="T29" fmla="*/ 338 h 449"/>
                  <a:gd name="T30" fmla="*/ 649 w 840"/>
                  <a:gd name="T31" fmla="*/ 9 h 449"/>
                  <a:gd name="T32" fmla="*/ 779 w 840"/>
                  <a:gd name="T33" fmla="*/ 1 h 449"/>
                  <a:gd name="T34" fmla="*/ 707 w 840"/>
                  <a:gd name="T35" fmla="*/ 29 h 449"/>
                  <a:gd name="T36" fmla="*/ 649 w 840"/>
                  <a:gd name="T37" fmla="*/ 54 h 449"/>
                  <a:gd name="T38" fmla="*/ 656 w 840"/>
                  <a:gd name="T39" fmla="*/ 41 h 449"/>
                  <a:gd name="T40" fmla="*/ 681 w 840"/>
                  <a:gd name="T41" fmla="*/ 27 h 449"/>
                  <a:gd name="T42" fmla="*/ 596 w 840"/>
                  <a:gd name="T43" fmla="*/ 29 h 449"/>
                  <a:gd name="T44" fmla="*/ 647 w 840"/>
                  <a:gd name="T45" fmla="*/ 28 h 449"/>
                  <a:gd name="T46" fmla="*/ 595 w 840"/>
                  <a:gd name="T47" fmla="*/ 64 h 449"/>
                  <a:gd name="T48" fmla="*/ 560 w 840"/>
                  <a:gd name="T49" fmla="*/ 68 h 449"/>
                  <a:gd name="T50" fmla="*/ 405 w 840"/>
                  <a:gd name="T51" fmla="*/ 69 h 449"/>
                  <a:gd name="T52" fmla="*/ 529 w 840"/>
                  <a:gd name="T53" fmla="*/ 57 h 449"/>
                  <a:gd name="T54" fmla="*/ 532 w 840"/>
                  <a:gd name="T55" fmla="*/ 67 h 449"/>
                  <a:gd name="T56" fmla="*/ 508 w 840"/>
                  <a:gd name="T57" fmla="*/ 83 h 449"/>
                  <a:gd name="T58" fmla="*/ 435 w 840"/>
                  <a:gd name="T59" fmla="*/ 91 h 449"/>
                  <a:gd name="T60" fmla="*/ 372 w 840"/>
                  <a:gd name="T61" fmla="*/ 92 h 449"/>
                  <a:gd name="T62" fmla="*/ 430 w 840"/>
                  <a:gd name="T63" fmla="*/ 121 h 449"/>
                  <a:gd name="T64" fmla="*/ 450 w 840"/>
                  <a:gd name="T65" fmla="*/ 132 h 449"/>
                  <a:gd name="T66" fmla="*/ 634 w 840"/>
                  <a:gd name="T67" fmla="*/ 135 h 449"/>
                  <a:gd name="T68" fmla="*/ 515 w 840"/>
                  <a:gd name="T69" fmla="*/ 275 h 449"/>
                  <a:gd name="T70" fmla="*/ 724 w 840"/>
                  <a:gd name="T71" fmla="*/ 160 h 449"/>
                  <a:gd name="T72" fmla="*/ 687 w 840"/>
                  <a:gd name="T73" fmla="*/ 160 h 449"/>
                  <a:gd name="T74" fmla="*/ 676 w 840"/>
                  <a:gd name="T75" fmla="*/ 196 h 449"/>
                  <a:gd name="T76" fmla="*/ 622 w 840"/>
                  <a:gd name="T77" fmla="*/ 180 h 449"/>
                  <a:gd name="T78" fmla="*/ 645 w 840"/>
                  <a:gd name="T79" fmla="*/ 138 h 449"/>
                  <a:gd name="T80" fmla="*/ 541 w 840"/>
                  <a:gd name="T81" fmla="*/ 114 h 449"/>
                  <a:gd name="T82" fmla="*/ 589 w 840"/>
                  <a:gd name="T83" fmla="*/ 89 h 449"/>
                  <a:gd name="T84" fmla="*/ 657 w 840"/>
                  <a:gd name="T85" fmla="*/ 95 h 449"/>
                  <a:gd name="T86" fmla="*/ 693 w 840"/>
                  <a:gd name="T87" fmla="*/ 111 h 449"/>
                  <a:gd name="T88" fmla="*/ 698 w 840"/>
                  <a:gd name="T89" fmla="*/ 135 h 449"/>
                  <a:gd name="T90" fmla="*/ 19 w 840"/>
                  <a:gd name="T91" fmla="*/ 226 h 449"/>
                  <a:gd name="T92" fmla="*/ 197 w 840"/>
                  <a:gd name="T93" fmla="*/ 125 h 449"/>
                  <a:gd name="T94" fmla="*/ 348 w 840"/>
                  <a:gd name="T95" fmla="*/ 145 h 449"/>
                  <a:gd name="T96" fmla="*/ 442 w 840"/>
                  <a:gd name="T97" fmla="*/ 144 h 449"/>
                  <a:gd name="T98" fmla="*/ 496 w 840"/>
                  <a:gd name="T99" fmla="*/ 127 h 449"/>
                  <a:gd name="T100" fmla="*/ 514 w 840"/>
                  <a:gd name="T101" fmla="*/ 128 h 449"/>
                  <a:gd name="T102" fmla="*/ 573 w 840"/>
                  <a:gd name="T103" fmla="*/ 152 h 449"/>
                  <a:gd name="T104" fmla="*/ 474 w 840"/>
                  <a:gd name="T105" fmla="*/ 189 h 449"/>
                  <a:gd name="T106" fmla="*/ 475 w 840"/>
                  <a:gd name="T107" fmla="*/ 319 h 449"/>
                  <a:gd name="T108" fmla="*/ 558 w 840"/>
                  <a:gd name="T109" fmla="*/ 229 h 449"/>
                  <a:gd name="T110" fmla="*/ 628 w 840"/>
                  <a:gd name="T111" fmla="*/ 252 h 449"/>
                  <a:gd name="T112" fmla="*/ 681 w 840"/>
                  <a:gd name="T113" fmla="*/ 251 h 449"/>
                  <a:gd name="T114" fmla="*/ 711 w 840"/>
                  <a:gd name="T115" fmla="*/ 294 h 449"/>
                  <a:gd name="T116" fmla="*/ 567 w 840"/>
                  <a:gd name="T117" fmla="*/ 370 h 449"/>
                  <a:gd name="T118" fmla="*/ 589 w 840"/>
                  <a:gd name="T119" fmla="*/ 413 h 449"/>
                  <a:gd name="T120" fmla="*/ 374 w 840"/>
                  <a:gd name="T121" fmla="*/ 372 h 449"/>
                  <a:gd name="T122" fmla="*/ 40 w 840"/>
                  <a:gd name="T123" fmla="*/ 337 h 449"/>
                  <a:gd name="T124" fmla="*/ 46 w 840"/>
                  <a:gd name="T125" fmla="*/ 300 h 44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40"/>
                  <a:gd name="T190" fmla="*/ 0 h 449"/>
                  <a:gd name="T191" fmla="*/ 840 w 840"/>
                  <a:gd name="T192" fmla="*/ 449 h 44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40" h="449">
                    <a:moveTo>
                      <a:pt x="560" y="27"/>
                    </a:moveTo>
                    <a:lnTo>
                      <a:pt x="554" y="24"/>
                    </a:lnTo>
                    <a:lnTo>
                      <a:pt x="556" y="24"/>
                    </a:lnTo>
                    <a:lnTo>
                      <a:pt x="560" y="22"/>
                    </a:lnTo>
                    <a:lnTo>
                      <a:pt x="565" y="23"/>
                    </a:lnTo>
                    <a:lnTo>
                      <a:pt x="563" y="26"/>
                    </a:lnTo>
                    <a:lnTo>
                      <a:pt x="560" y="27"/>
                    </a:lnTo>
                    <a:close/>
                    <a:moveTo>
                      <a:pt x="514" y="35"/>
                    </a:moveTo>
                    <a:lnTo>
                      <a:pt x="512" y="35"/>
                    </a:lnTo>
                    <a:lnTo>
                      <a:pt x="515" y="33"/>
                    </a:lnTo>
                    <a:lnTo>
                      <a:pt x="507" y="35"/>
                    </a:lnTo>
                    <a:lnTo>
                      <a:pt x="512" y="33"/>
                    </a:lnTo>
                    <a:lnTo>
                      <a:pt x="506" y="33"/>
                    </a:lnTo>
                    <a:lnTo>
                      <a:pt x="510" y="30"/>
                    </a:lnTo>
                    <a:lnTo>
                      <a:pt x="526" y="30"/>
                    </a:lnTo>
                    <a:lnTo>
                      <a:pt x="527" y="32"/>
                    </a:lnTo>
                    <a:lnTo>
                      <a:pt x="525" y="33"/>
                    </a:lnTo>
                    <a:lnTo>
                      <a:pt x="525" y="34"/>
                    </a:lnTo>
                    <a:lnTo>
                      <a:pt x="534" y="32"/>
                    </a:lnTo>
                    <a:lnTo>
                      <a:pt x="536" y="33"/>
                    </a:lnTo>
                    <a:lnTo>
                      <a:pt x="534" y="35"/>
                    </a:lnTo>
                    <a:lnTo>
                      <a:pt x="541" y="35"/>
                    </a:lnTo>
                    <a:lnTo>
                      <a:pt x="540" y="36"/>
                    </a:lnTo>
                    <a:lnTo>
                      <a:pt x="542" y="36"/>
                    </a:lnTo>
                    <a:lnTo>
                      <a:pt x="538" y="37"/>
                    </a:lnTo>
                    <a:lnTo>
                      <a:pt x="538" y="39"/>
                    </a:lnTo>
                    <a:lnTo>
                      <a:pt x="540" y="41"/>
                    </a:lnTo>
                    <a:lnTo>
                      <a:pt x="538" y="43"/>
                    </a:lnTo>
                    <a:lnTo>
                      <a:pt x="530" y="44"/>
                    </a:lnTo>
                    <a:lnTo>
                      <a:pt x="527" y="43"/>
                    </a:lnTo>
                    <a:lnTo>
                      <a:pt x="527" y="40"/>
                    </a:lnTo>
                    <a:lnTo>
                      <a:pt x="516" y="39"/>
                    </a:lnTo>
                    <a:lnTo>
                      <a:pt x="517" y="38"/>
                    </a:lnTo>
                    <a:lnTo>
                      <a:pt x="504" y="39"/>
                    </a:lnTo>
                    <a:lnTo>
                      <a:pt x="504" y="37"/>
                    </a:lnTo>
                    <a:lnTo>
                      <a:pt x="513" y="37"/>
                    </a:lnTo>
                    <a:lnTo>
                      <a:pt x="515" y="36"/>
                    </a:lnTo>
                    <a:lnTo>
                      <a:pt x="511" y="36"/>
                    </a:lnTo>
                    <a:lnTo>
                      <a:pt x="518" y="35"/>
                    </a:lnTo>
                    <a:lnTo>
                      <a:pt x="514" y="35"/>
                    </a:lnTo>
                    <a:close/>
                    <a:moveTo>
                      <a:pt x="643" y="32"/>
                    </a:moveTo>
                    <a:lnTo>
                      <a:pt x="648" y="33"/>
                    </a:lnTo>
                    <a:lnTo>
                      <a:pt x="638" y="34"/>
                    </a:lnTo>
                    <a:lnTo>
                      <a:pt x="643" y="32"/>
                    </a:lnTo>
                    <a:close/>
                    <a:moveTo>
                      <a:pt x="552" y="44"/>
                    </a:moveTo>
                    <a:lnTo>
                      <a:pt x="548" y="41"/>
                    </a:lnTo>
                    <a:lnTo>
                      <a:pt x="556" y="40"/>
                    </a:lnTo>
                    <a:lnTo>
                      <a:pt x="550" y="39"/>
                    </a:lnTo>
                    <a:lnTo>
                      <a:pt x="550" y="37"/>
                    </a:lnTo>
                    <a:lnTo>
                      <a:pt x="553" y="37"/>
                    </a:lnTo>
                    <a:lnTo>
                      <a:pt x="553" y="35"/>
                    </a:lnTo>
                    <a:lnTo>
                      <a:pt x="562" y="35"/>
                    </a:lnTo>
                    <a:lnTo>
                      <a:pt x="573" y="38"/>
                    </a:lnTo>
                    <a:lnTo>
                      <a:pt x="568" y="39"/>
                    </a:lnTo>
                    <a:lnTo>
                      <a:pt x="570" y="41"/>
                    </a:lnTo>
                    <a:lnTo>
                      <a:pt x="567" y="42"/>
                    </a:lnTo>
                    <a:lnTo>
                      <a:pt x="552" y="44"/>
                    </a:lnTo>
                    <a:close/>
                    <a:moveTo>
                      <a:pt x="470" y="35"/>
                    </a:moveTo>
                    <a:lnTo>
                      <a:pt x="473" y="37"/>
                    </a:lnTo>
                    <a:lnTo>
                      <a:pt x="470" y="39"/>
                    </a:lnTo>
                    <a:lnTo>
                      <a:pt x="442" y="39"/>
                    </a:lnTo>
                    <a:lnTo>
                      <a:pt x="464" y="35"/>
                    </a:lnTo>
                    <a:lnTo>
                      <a:pt x="470" y="35"/>
                    </a:lnTo>
                    <a:close/>
                    <a:moveTo>
                      <a:pt x="515" y="39"/>
                    </a:moveTo>
                    <a:lnTo>
                      <a:pt x="512" y="41"/>
                    </a:lnTo>
                    <a:lnTo>
                      <a:pt x="511" y="40"/>
                    </a:lnTo>
                    <a:lnTo>
                      <a:pt x="515" y="39"/>
                    </a:lnTo>
                    <a:close/>
                    <a:moveTo>
                      <a:pt x="462" y="41"/>
                    </a:moveTo>
                    <a:lnTo>
                      <a:pt x="465" y="41"/>
                    </a:lnTo>
                    <a:lnTo>
                      <a:pt x="463" y="42"/>
                    </a:lnTo>
                    <a:lnTo>
                      <a:pt x="453" y="43"/>
                    </a:lnTo>
                    <a:lnTo>
                      <a:pt x="458" y="44"/>
                    </a:lnTo>
                    <a:lnTo>
                      <a:pt x="455" y="46"/>
                    </a:lnTo>
                    <a:lnTo>
                      <a:pt x="447" y="47"/>
                    </a:lnTo>
                    <a:lnTo>
                      <a:pt x="435" y="48"/>
                    </a:lnTo>
                    <a:lnTo>
                      <a:pt x="432" y="46"/>
                    </a:lnTo>
                    <a:lnTo>
                      <a:pt x="435" y="44"/>
                    </a:lnTo>
                    <a:lnTo>
                      <a:pt x="445" y="41"/>
                    </a:lnTo>
                    <a:lnTo>
                      <a:pt x="462" y="41"/>
                    </a:lnTo>
                    <a:close/>
                    <a:moveTo>
                      <a:pt x="428" y="45"/>
                    </a:moveTo>
                    <a:lnTo>
                      <a:pt x="424" y="42"/>
                    </a:lnTo>
                    <a:lnTo>
                      <a:pt x="431" y="41"/>
                    </a:lnTo>
                    <a:lnTo>
                      <a:pt x="433" y="44"/>
                    </a:lnTo>
                    <a:lnTo>
                      <a:pt x="428" y="45"/>
                    </a:lnTo>
                    <a:close/>
                    <a:moveTo>
                      <a:pt x="519" y="43"/>
                    </a:moveTo>
                    <a:lnTo>
                      <a:pt x="523" y="45"/>
                    </a:lnTo>
                    <a:lnTo>
                      <a:pt x="514" y="45"/>
                    </a:lnTo>
                    <a:lnTo>
                      <a:pt x="512" y="43"/>
                    </a:lnTo>
                    <a:lnTo>
                      <a:pt x="519" y="43"/>
                    </a:lnTo>
                    <a:close/>
                    <a:moveTo>
                      <a:pt x="577" y="45"/>
                    </a:moveTo>
                    <a:lnTo>
                      <a:pt x="572" y="47"/>
                    </a:lnTo>
                    <a:lnTo>
                      <a:pt x="556" y="46"/>
                    </a:lnTo>
                    <a:lnTo>
                      <a:pt x="554" y="46"/>
                    </a:lnTo>
                    <a:lnTo>
                      <a:pt x="562" y="44"/>
                    </a:lnTo>
                    <a:lnTo>
                      <a:pt x="577" y="45"/>
                    </a:lnTo>
                    <a:close/>
                    <a:moveTo>
                      <a:pt x="489" y="45"/>
                    </a:moveTo>
                    <a:lnTo>
                      <a:pt x="492" y="49"/>
                    </a:lnTo>
                    <a:lnTo>
                      <a:pt x="488" y="50"/>
                    </a:lnTo>
                    <a:lnTo>
                      <a:pt x="484" y="48"/>
                    </a:lnTo>
                    <a:lnTo>
                      <a:pt x="486" y="45"/>
                    </a:lnTo>
                    <a:lnTo>
                      <a:pt x="489" y="45"/>
                    </a:lnTo>
                    <a:close/>
                    <a:moveTo>
                      <a:pt x="592" y="49"/>
                    </a:moveTo>
                    <a:lnTo>
                      <a:pt x="588" y="48"/>
                    </a:lnTo>
                    <a:lnTo>
                      <a:pt x="590" y="46"/>
                    </a:lnTo>
                    <a:lnTo>
                      <a:pt x="596" y="45"/>
                    </a:lnTo>
                    <a:lnTo>
                      <a:pt x="600" y="47"/>
                    </a:lnTo>
                    <a:lnTo>
                      <a:pt x="598" y="48"/>
                    </a:lnTo>
                    <a:lnTo>
                      <a:pt x="592" y="49"/>
                    </a:lnTo>
                    <a:close/>
                    <a:moveTo>
                      <a:pt x="633" y="46"/>
                    </a:moveTo>
                    <a:lnTo>
                      <a:pt x="636" y="46"/>
                    </a:lnTo>
                    <a:lnTo>
                      <a:pt x="632" y="47"/>
                    </a:lnTo>
                    <a:lnTo>
                      <a:pt x="631" y="46"/>
                    </a:lnTo>
                    <a:lnTo>
                      <a:pt x="633" y="46"/>
                    </a:lnTo>
                    <a:close/>
                    <a:moveTo>
                      <a:pt x="361" y="55"/>
                    </a:moveTo>
                    <a:lnTo>
                      <a:pt x="387" y="48"/>
                    </a:lnTo>
                    <a:lnTo>
                      <a:pt x="405" y="48"/>
                    </a:lnTo>
                    <a:lnTo>
                      <a:pt x="406" y="48"/>
                    </a:lnTo>
                    <a:lnTo>
                      <a:pt x="403" y="47"/>
                    </a:lnTo>
                    <a:lnTo>
                      <a:pt x="409" y="46"/>
                    </a:lnTo>
                    <a:lnTo>
                      <a:pt x="414" y="48"/>
                    </a:lnTo>
                    <a:lnTo>
                      <a:pt x="406" y="49"/>
                    </a:lnTo>
                    <a:lnTo>
                      <a:pt x="405" y="50"/>
                    </a:lnTo>
                    <a:lnTo>
                      <a:pt x="407" y="52"/>
                    </a:lnTo>
                    <a:lnTo>
                      <a:pt x="402" y="52"/>
                    </a:lnTo>
                    <a:lnTo>
                      <a:pt x="402" y="54"/>
                    </a:lnTo>
                    <a:lnTo>
                      <a:pt x="392" y="55"/>
                    </a:lnTo>
                    <a:lnTo>
                      <a:pt x="390" y="57"/>
                    </a:lnTo>
                    <a:lnTo>
                      <a:pt x="389" y="57"/>
                    </a:lnTo>
                    <a:lnTo>
                      <a:pt x="382" y="56"/>
                    </a:lnTo>
                    <a:lnTo>
                      <a:pt x="390" y="53"/>
                    </a:lnTo>
                    <a:lnTo>
                      <a:pt x="386" y="53"/>
                    </a:lnTo>
                    <a:lnTo>
                      <a:pt x="384" y="54"/>
                    </a:lnTo>
                    <a:lnTo>
                      <a:pt x="383" y="55"/>
                    </a:lnTo>
                    <a:lnTo>
                      <a:pt x="377" y="56"/>
                    </a:lnTo>
                    <a:lnTo>
                      <a:pt x="379" y="56"/>
                    </a:lnTo>
                    <a:lnTo>
                      <a:pt x="377" y="57"/>
                    </a:lnTo>
                    <a:lnTo>
                      <a:pt x="370" y="60"/>
                    </a:lnTo>
                    <a:lnTo>
                      <a:pt x="369" y="57"/>
                    </a:lnTo>
                    <a:lnTo>
                      <a:pt x="368" y="59"/>
                    </a:lnTo>
                    <a:lnTo>
                      <a:pt x="366" y="60"/>
                    </a:lnTo>
                    <a:lnTo>
                      <a:pt x="366" y="61"/>
                    </a:lnTo>
                    <a:lnTo>
                      <a:pt x="362" y="62"/>
                    </a:lnTo>
                    <a:lnTo>
                      <a:pt x="357" y="62"/>
                    </a:lnTo>
                    <a:lnTo>
                      <a:pt x="360" y="60"/>
                    </a:lnTo>
                    <a:lnTo>
                      <a:pt x="359" y="59"/>
                    </a:lnTo>
                    <a:lnTo>
                      <a:pt x="358" y="60"/>
                    </a:lnTo>
                    <a:lnTo>
                      <a:pt x="355" y="61"/>
                    </a:lnTo>
                    <a:lnTo>
                      <a:pt x="348" y="60"/>
                    </a:lnTo>
                    <a:lnTo>
                      <a:pt x="344" y="61"/>
                    </a:lnTo>
                    <a:lnTo>
                      <a:pt x="343" y="61"/>
                    </a:lnTo>
                    <a:lnTo>
                      <a:pt x="346" y="60"/>
                    </a:lnTo>
                    <a:lnTo>
                      <a:pt x="345" y="60"/>
                    </a:lnTo>
                    <a:lnTo>
                      <a:pt x="347" y="59"/>
                    </a:lnTo>
                    <a:lnTo>
                      <a:pt x="342" y="60"/>
                    </a:lnTo>
                    <a:lnTo>
                      <a:pt x="349" y="57"/>
                    </a:lnTo>
                    <a:lnTo>
                      <a:pt x="361" y="55"/>
                    </a:lnTo>
                    <a:close/>
                    <a:moveTo>
                      <a:pt x="588" y="48"/>
                    </a:moveTo>
                    <a:lnTo>
                      <a:pt x="590" y="49"/>
                    </a:lnTo>
                    <a:lnTo>
                      <a:pt x="586" y="50"/>
                    </a:lnTo>
                    <a:lnTo>
                      <a:pt x="586" y="49"/>
                    </a:lnTo>
                    <a:lnTo>
                      <a:pt x="588" y="48"/>
                    </a:lnTo>
                    <a:close/>
                    <a:moveTo>
                      <a:pt x="416" y="54"/>
                    </a:moveTo>
                    <a:lnTo>
                      <a:pt x="411" y="53"/>
                    </a:lnTo>
                    <a:lnTo>
                      <a:pt x="420" y="52"/>
                    </a:lnTo>
                    <a:lnTo>
                      <a:pt x="421" y="53"/>
                    </a:lnTo>
                    <a:lnTo>
                      <a:pt x="416" y="54"/>
                    </a:lnTo>
                    <a:close/>
                    <a:moveTo>
                      <a:pt x="588" y="56"/>
                    </a:moveTo>
                    <a:lnTo>
                      <a:pt x="586" y="53"/>
                    </a:lnTo>
                    <a:lnTo>
                      <a:pt x="592" y="52"/>
                    </a:lnTo>
                    <a:lnTo>
                      <a:pt x="593" y="53"/>
                    </a:lnTo>
                    <a:lnTo>
                      <a:pt x="590" y="54"/>
                    </a:lnTo>
                    <a:lnTo>
                      <a:pt x="590" y="56"/>
                    </a:lnTo>
                    <a:lnTo>
                      <a:pt x="588" y="56"/>
                    </a:lnTo>
                    <a:close/>
                    <a:moveTo>
                      <a:pt x="666" y="60"/>
                    </a:moveTo>
                    <a:lnTo>
                      <a:pt x="663" y="61"/>
                    </a:lnTo>
                    <a:lnTo>
                      <a:pt x="663" y="62"/>
                    </a:lnTo>
                    <a:lnTo>
                      <a:pt x="657" y="62"/>
                    </a:lnTo>
                    <a:lnTo>
                      <a:pt x="666" y="60"/>
                    </a:lnTo>
                    <a:close/>
                    <a:moveTo>
                      <a:pt x="382" y="60"/>
                    </a:moveTo>
                    <a:lnTo>
                      <a:pt x="383" y="60"/>
                    </a:lnTo>
                    <a:lnTo>
                      <a:pt x="380" y="61"/>
                    </a:lnTo>
                    <a:lnTo>
                      <a:pt x="369" y="65"/>
                    </a:lnTo>
                    <a:lnTo>
                      <a:pt x="363" y="64"/>
                    </a:lnTo>
                    <a:lnTo>
                      <a:pt x="382" y="60"/>
                    </a:lnTo>
                    <a:close/>
                    <a:moveTo>
                      <a:pt x="550" y="61"/>
                    </a:moveTo>
                    <a:lnTo>
                      <a:pt x="548" y="63"/>
                    </a:lnTo>
                    <a:lnTo>
                      <a:pt x="546" y="63"/>
                    </a:lnTo>
                    <a:lnTo>
                      <a:pt x="546" y="61"/>
                    </a:lnTo>
                    <a:lnTo>
                      <a:pt x="550" y="61"/>
                    </a:lnTo>
                    <a:close/>
                    <a:moveTo>
                      <a:pt x="355" y="62"/>
                    </a:moveTo>
                    <a:lnTo>
                      <a:pt x="352" y="63"/>
                    </a:lnTo>
                    <a:lnTo>
                      <a:pt x="350" y="63"/>
                    </a:lnTo>
                    <a:lnTo>
                      <a:pt x="355" y="62"/>
                    </a:lnTo>
                    <a:close/>
                    <a:moveTo>
                      <a:pt x="535" y="64"/>
                    </a:moveTo>
                    <a:lnTo>
                      <a:pt x="526" y="67"/>
                    </a:lnTo>
                    <a:lnTo>
                      <a:pt x="526" y="65"/>
                    </a:lnTo>
                    <a:lnTo>
                      <a:pt x="535" y="64"/>
                    </a:lnTo>
                    <a:close/>
                    <a:moveTo>
                      <a:pt x="514" y="73"/>
                    </a:moveTo>
                    <a:lnTo>
                      <a:pt x="515" y="73"/>
                    </a:lnTo>
                    <a:lnTo>
                      <a:pt x="513" y="75"/>
                    </a:lnTo>
                    <a:lnTo>
                      <a:pt x="510" y="75"/>
                    </a:lnTo>
                    <a:lnTo>
                      <a:pt x="514" y="73"/>
                    </a:lnTo>
                    <a:close/>
                    <a:moveTo>
                      <a:pt x="365" y="82"/>
                    </a:moveTo>
                    <a:lnTo>
                      <a:pt x="367" y="84"/>
                    </a:lnTo>
                    <a:lnTo>
                      <a:pt x="365" y="85"/>
                    </a:lnTo>
                    <a:lnTo>
                      <a:pt x="328" y="94"/>
                    </a:lnTo>
                    <a:lnTo>
                      <a:pt x="323" y="96"/>
                    </a:lnTo>
                    <a:lnTo>
                      <a:pt x="318" y="97"/>
                    </a:lnTo>
                    <a:lnTo>
                      <a:pt x="315" y="97"/>
                    </a:lnTo>
                    <a:lnTo>
                      <a:pt x="314" y="98"/>
                    </a:lnTo>
                    <a:lnTo>
                      <a:pt x="309" y="100"/>
                    </a:lnTo>
                    <a:lnTo>
                      <a:pt x="306" y="103"/>
                    </a:lnTo>
                    <a:lnTo>
                      <a:pt x="302" y="105"/>
                    </a:lnTo>
                    <a:lnTo>
                      <a:pt x="294" y="105"/>
                    </a:lnTo>
                    <a:lnTo>
                      <a:pt x="280" y="109"/>
                    </a:lnTo>
                    <a:lnTo>
                      <a:pt x="278" y="109"/>
                    </a:lnTo>
                    <a:lnTo>
                      <a:pt x="279" y="103"/>
                    </a:lnTo>
                    <a:lnTo>
                      <a:pt x="274" y="100"/>
                    </a:lnTo>
                    <a:lnTo>
                      <a:pt x="267" y="100"/>
                    </a:lnTo>
                    <a:lnTo>
                      <a:pt x="281" y="94"/>
                    </a:lnTo>
                    <a:lnTo>
                      <a:pt x="284" y="92"/>
                    </a:lnTo>
                    <a:lnTo>
                      <a:pt x="290" y="91"/>
                    </a:lnTo>
                    <a:lnTo>
                      <a:pt x="289" y="88"/>
                    </a:lnTo>
                    <a:lnTo>
                      <a:pt x="305" y="82"/>
                    </a:lnTo>
                    <a:lnTo>
                      <a:pt x="304" y="81"/>
                    </a:lnTo>
                    <a:lnTo>
                      <a:pt x="305" y="77"/>
                    </a:lnTo>
                    <a:lnTo>
                      <a:pt x="333" y="75"/>
                    </a:lnTo>
                    <a:lnTo>
                      <a:pt x="344" y="78"/>
                    </a:lnTo>
                    <a:lnTo>
                      <a:pt x="340" y="79"/>
                    </a:lnTo>
                    <a:lnTo>
                      <a:pt x="344" y="78"/>
                    </a:lnTo>
                    <a:lnTo>
                      <a:pt x="347" y="78"/>
                    </a:lnTo>
                    <a:lnTo>
                      <a:pt x="344" y="80"/>
                    </a:lnTo>
                    <a:lnTo>
                      <a:pt x="350" y="78"/>
                    </a:lnTo>
                    <a:lnTo>
                      <a:pt x="360" y="78"/>
                    </a:lnTo>
                    <a:lnTo>
                      <a:pt x="365" y="82"/>
                    </a:lnTo>
                    <a:close/>
                    <a:moveTo>
                      <a:pt x="507" y="79"/>
                    </a:moveTo>
                    <a:lnTo>
                      <a:pt x="498" y="81"/>
                    </a:lnTo>
                    <a:lnTo>
                      <a:pt x="492" y="80"/>
                    </a:lnTo>
                    <a:lnTo>
                      <a:pt x="507" y="79"/>
                    </a:lnTo>
                    <a:close/>
                    <a:moveTo>
                      <a:pt x="632" y="82"/>
                    </a:moveTo>
                    <a:lnTo>
                      <a:pt x="655" y="84"/>
                    </a:lnTo>
                    <a:lnTo>
                      <a:pt x="661" y="91"/>
                    </a:lnTo>
                    <a:lnTo>
                      <a:pt x="633" y="92"/>
                    </a:lnTo>
                    <a:lnTo>
                      <a:pt x="630" y="91"/>
                    </a:lnTo>
                    <a:lnTo>
                      <a:pt x="632" y="87"/>
                    </a:lnTo>
                    <a:lnTo>
                      <a:pt x="627" y="86"/>
                    </a:lnTo>
                    <a:lnTo>
                      <a:pt x="632" y="82"/>
                    </a:lnTo>
                    <a:close/>
                    <a:moveTo>
                      <a:pt x="505" y="88"/>
                    </a:moveTo>
                    <a:lnTo>
                      <a:pt x="505" y="89"/>
                    </a:lnTo>
                    <a:lnTo>
                      <a:pt x="504" y="90"/>
                    </a:lnTo>
                    <a:lnTo>
                      <a:pt x="500" y="89"/>
                    </a:lnTo>
                    <a:lnTo>
                      <a:pt x="505" y="88"/>
                    </a:lnTo>
                    <a:close/>
                    <a:moveTo>
                      <a:pt x="502" y="91"/>
                    </a:moveTo>
                    <a:lnTo>
                      <a:pt x="500" y="93"/>
                    </a:lnTo>
                    <a:lnTo>
                      <a:pt x="498" y="92"/>
                    </a:lnTo>
                    <a:lnTo>
                      <a:pt x="502" y="91"/>
                    </a:lnTo>
                    <a:close/>
                    <a:moveTo>
                      <a:pt x="451" y="113"/>
                    </a:moveTo>
                    <a:lnTo>
                      <a:pt x="451" y="116"/>
                    </a:lnTo>
                    <a:lnTo>
                      <a:pt x="448" y="114"/>
                    </a:lnTo>
                    <a:lnTo>
                      <a:pt x="451" y="113"/>
                    </a:lnTo>
                    <a:close/>
                    <a:moveTo>
                      <a:pt x="607" y="123"/>
                    </a:moveTo>
                    <a:lnTo>
                      <a:pt x="611" y="124"/>
                    </a:lnTo>
                    <a:lnTo>
                      <a:pt x="604" y="124"/>
                    </a:lnTo>
                    <a:lnTo>
                      <a:pt x="603" y="126"/>
                    </a:lnTo>
                    <a:lnTo>
                      <a:pt x="599" y="124"/>
                    </a:lnTo>
                    <a:lnTo>
                      <a:pt x="607" y="123"/>
                    </a:lnTo>
                    <a:close/>
                    <a:moveTo>
                      <a:pt x="620" y="123"/>
                    </a:moveTo>
                    <a:lnTo>
                      <a:pt x="621" y="124"/>
                    </a:lnTo>
                    <a:lnTo>
                      <a:pt x="612" y="126"/>
                    </a:lnTo>
                    <a:lnTo>
                      <a:pt x="620" y="123"/>
                    </a:lnTo>
                    <a:close/>
                    <a:moveTo>
                      <a:pt x="476" y="125"/>
                    </a:moveTo>
                    <a:lnTo>
                      <a:pt x="474" y="127"/>
                    </a:lnTo>
                    <a:lnTo>
                      <a:pt x="471" y="125"/>
                    </a:lnTo>
                    <a:lnTo>
                      <a:pt x="476" y="125"/>
                    </a:lnTo>
                    <a:close/>
                    <a:moveTo>
                      <a:pt x="615" y="127"/>
                    </a:moveTo>
                    <a:lnTo>
                      <a:pt x="617" y="128"/>
                    </a:lnTo>
                    <a:lnTo>
                      <a:pt x="610" y="131"/>
                    </a:lnTo>
                    <a:lnTo>
                      <a:pt x="604" y="132"/>
                    </a:lnTo>
                    <a:lnTo>
                      <a:pt x="615" y="127"/>
                    </a:lnTo>
                    <a:close/>
                    <a:moveTo>
                      <a:pt x="440" y="130"/>
                    </a:moveTo>
                    <a:lnTo>
                      <a:pt x="439" y="131"/>
                    </a:lnTo>
                    <a:lnTo>
                      <a:pt x="438" y="130"/>
                    </a:lnTo>
                    <a:lnTo>
                      <a:pt x="440" y="130"/>
                    </a:lnTo>
                    <a:close/>
                    <a:moveTo>
                      <a:pt x="605" y="137"/>
                    </a:moveTo>
                    <a:lnTo>
                      <a:pt x="605" y="135"/>
                    </a:lnTo>
                    <a:lnTo>
                      <a:pt x="607" y="135"/>
                    </a:lnTo>
                    <a:lnTo>
                      <a:pt x="606" y="134"/>
                    </a:lnTo>
                    <a:lnTo>
                      <a:pt x="609" y="135"/>
                    </a:lnTo>
                    <a:lnTo>
                      <a:pt x="605" y="137"/>
                    </a:lnTo>
                    <a:close/>
                    <a:moveTo>
                      <a:pt x="397" y="135"/>
                    </a:moveTo>
                    <a:lnTo>
                      <a:pt x="399" y="136"/>
                    </a:lnTo>
                    <a:lnTo>
                      <a:pt x="397" y="137"/>
                    </a:lnTo>
                    <a:lnTo>
                      <a:pt x="394" y="135"/>
                    </a:lnTo>
                    <a:lnTo>
                      <a:pt x="397" y="135"/>
                    </a:lnTo>
                    <a:close/>
                    <a:moveTo>
                      <a:pt x="603" y="138"/>
                    </a:moveTo>
                    <a:lnTo>
                      <a:pt x="605" y="139"/>
                    </a:lnTo>
                    <a:lnTo>
                      <a:pt x="601" y="140"/>
                    </a:lnTo>
                    <a:lnTo>
                      <a:pt x="603" y="138"/>
                    </a:lnTo>
                    <a:close/>
                    <a:moveTo>
                      <a:pt x="359" y="147"/>
                    </a:moveTo>
                    <a:lnTo>
                      <a:pt x="361" y="145"/>
                    </a:lnTo>
                    <a:lnTo>
                      <a:pt x="362" y="145"/>
                    </a:lnTo>
                    <a:lnTo>
                      <a:pt x="361" y="147"/>
                    </a:lnTo>
                    <a:lnTo>
                      <a:pt x="359" y="147"/>
                    </a:lnTo>
                    <a:close/>
                    <a:moveTo>
                      <a:pt x="546" y="163"/>
                    </a:moveTo>
                    <a:lnTo>
                      <a:pt x="547" y="164"/>
                    </a:lnTo>
                    <a:lnTo>
                      <a:pt x="546" y="165"/>
                    </a:lnTo>
                    <a:lnTo>
                      <a:pt x="550" y="166"/>
                    </a:lnTo>
                    <a:lnTo>
                      <a:pt x="547" y="167"/>
                    </a:lnTo>
                    <a:lnTo>
                      <a:pt x="542" y="166"/>
                    </a:lnTo>
                    <a:lnTo>
                      <a:pt x="543" y="164"/>
                    </a:lnTo>
                    <a:lnTo>
                      <a:pt x="542" y="162"/>
                    </a:lnTo>
                    <a:lnTo>
                      <a:pt x="546" y="163"/>
                    </a:lnTo>
                    <a:close/>
                    <a:moveTo>
                      <a:pt x="538" y="163"/>
                    </a:moveTo>
                    <a:lnTo>
                      <a:pt x="538" y="166"/>
                    </a:lnTo>
                    <a:lnTo>
                      <a:pt x="536" y="167"/>
                    </a:lnTo>
                    <a:lnTo>
                      <a:pt x="534" y="166"/>
                    </a:lnTo>
                    <a:lnTo>
                      <a:pt x="535" y="163"/>
                    </a:lnTo>
                    <a:lnTo>
                      <a:pt x="538" y="163"/>
                    </a:lnTo>
                    <a:close/>
                    <a:moveTo>
                      <a:pt x="515" y="177"/>
                    </a:moveTo>
                    <a:lnTo>
                      <a:pt x="526" y="166"/>
                    </a:lnTo>
                    <a:lnTo>
                      <a:pt x="532" y="164"/>
                    </a:lnTo>
                    <a:lnTo>
                      <a:pt x="531" y="165"/>
                    </a:lnTo>
                    <a:lnTo>
                      <a:pt x="534" y="165"/>
                    </a:lnTo>
                    <a:lnTo>
                      <a:pt x="534" y="167"/>
                    </a:lnTo>
                    <a:lnTo>
                      <a:pt x="531" y="167"/>
                    </a:lnTo>
                    <a:lnTo>
                      <a:pt x="531" y="171"/>
                    </a:lnTo>
                    <a:lnTo>
                      <a:pt x="536" y="168"/>
                    </a:lnTo>
                    <a:lnTo>
                      <a:pt x="538" y="171"/>
                    </a:lnTo>
                    <a:lnTo>
                      <a:pt x="544" y="173"/>
                    </a:lnTo>
                    <a:lnTo>
                      <a:pt x="544" y="175"/>
                    </a:lnTo>
                    <a:lnTo>
                      <a:pt x="553" y="179"/>
                    </a:lnTo>
                    <a:lnTo>
                      <a:pt x="552" y="183"/>
                    </a:lnTo>
                    <a:lnTo>
                      <a:pt x="547" y="184"/>
                    </a:lnTo>
                    <a:lnTo>
                      <a:pt x="556" y="184"/>
                    </a:lnTo>
                    <a:lnTo>
                      <a:pt x="558" y="183"/>
                    </a:lnTo>
                    <a:lnTo>
                      <a:pt x="561" y="188"/>
                    </a:lnTo>
                    <a:lnTo>
                      <a:pt x="552" y="191"/>
                    </a:lnTo>
                    <a:lnTo>
                      <a:pt x="541" y="188"/>
                    </a:lnTo>
                    <a:lnTo>
                      <a:pt x="543" y="186"/>
                    </a:lnTo>
                    <a:lnTo>
                      <a:pt x="538" y="186"/>
                    </a:lnTo>
                    <a:lnTo>
                      <a:pt x="540" y="183"/>
                    </a:lnTo>
                    <a:lnTo>
                      <a:pt x="539" y="183"/>
                    </a:lnTo>
                    <a:lnTo>
                      <a:pt x="535" y="183"/>
                    </a:lnTo>
                    <a:lnTo>
                      <a:pt x="532" y="184"/>
                    </a:lnTo>
                    <a:lnTo>
                      <a:pt x="531" y="188"/>
                    </a:lnTo>
                    <a:lnTo>
                      <a:pt x="525" y="189"/>
                    </a:lnTo>
                    <a:lnTo>
                      <a:pt x="521" y="192"/>
                    </a:lnTo>
                    <a:lnTo>
                      <a:pt x="511" y="194"/>
                    </a:lnTo>
                    <a:lnTo>
                      <a:pt x="514" y="188"/>
                    </a:lnTo>
                    <a:lnTo>
                      <a:pt x="500" y="189"/>
                    </a:lnTo>
                    <a:lnTo>
                      <a:pt x="505" y="186"/>
                    </a:lnTo>
                    <a:lnTo>
                      <a:pt x="512" y="183"/>
                    </a:lnTo>
                    <a:lnTo>
                      <a:pt x="513" y="180"/>
                    </a:lnTo>
                    <a:lnTo>
                      <a:pt x="515" y="177"/>
                    </a:lnTo>
                    <a:close/>
                    <a:moveTo>
                      <a:pt x="589" y="191"/>
                    </a:moveTo>
                    <a:lnTo>
                      <a:pt x="590" y="191"/>
                    </a:lnTo>
                    <a:lnTo>
                      <a:pt x="588" y="192"/>
                    </a:lnTo>
                    <a:lnTo>
                      <a:pt x="586" y="192"/>
                    </a:lnTo>
                    <a:lnTo>
                      <a:pt x="584" y="189"/>
                    </a:lnTo>
                    <a:lnTo>
                      <a:pt x="587" y="188"/>
                    </a:lnTo>
                    <a:lnTo>
                      <a:pt x="589" y="191"/>
                    </a:lnTo>
                    <a:close/>
                    <a:moveTo>
                      <a:pt x="695" y="189"/>
                    </a:moveTo>
                    <a:lnTo>
                      <a:pt x="695" y="193"/>
                    </a:lnTo>
                    <a:lnTo>
                      <a:pt x="693" y="191"/>
                    </a:lnTo>
                    <a:lnTo>
                      <a:pt x="693" y="189"/>
                    </a:lnTo>
                    <a:lnTo>
                      <a:pt x="695" y="189"/>
                    </a:lnTo>
                    <a:close/>
                    <a:moveTo>
                      <a:pt x="576" y="190"/>
                    </a:moveTo>
                    <a:lnTo>
                      <a:pt x="580" y="191"/>
                    </a:lnTo>
                    <a:lnTo>
                      <a:pt x="580" y="193"/>
                    </a:lnTo>
                    <a:lnTo>
                      <a:pt x="575" y="195"/>
                    </a:lnTo>
                    <a:lnTo>
                      <a:pt x="572" y="192"/>
                    </a:lnTo>
                    <a:lnTo>
                      <a:pt x="576" y="190"/>
                    </a:lnTo>
                    <a:close/>
                    <a:moveTo>
                      <a:pt x="538" y="196"/>
                    </a:moveTo>
                    <a:lnTo>
                      <a:pt x="540" y="197"/>
                    </a:lnTo>
                    <a:lnTo>
                      <a:pt x="538" y="199"/>
                    </a:lnTo>
                    <a:lnTo>
                      <a:pt x="526" y="205"/>
                    </a:lnTo>
                    <a:lnTo>
                      <a:pt x="519" y="205"/>
                    </a:lnTo>
                    <a:lnTo>
                      <a:pt x="519" y="203"/>
                    </a:lnTo>
                    <a:lnTo>
                      <a:pt x="527" y="197"/>
                    </a:lnTo>
                    <a:lnTo>
                      <a:pt x="538" y="196"/>
                    </a:lnTo>
                    <a:close/>
                    <a:moveTo>
                      <a:pt x="636" y="198"/>
                    </a:moveTo>
                    <a:lnTo>
                      <a:pt x="638" y="200"/>
                    </a:lnTo>
                    <a:lnTo>
                      <a:pt x="634" y="201"/>
                    </a:lnTo>
                    <a:lnTo>
                      <a:pt x="634" y="198"/>
                    </a:lnTo>
                    <a:lnTo>
                      <a:pt x="632" y="197"/>
                    </a:lnTo>
                    <a:lnTo>
                      <a:pt x="636" y="198"/>
                    </a:lnTo>
                    <a:close/>
                    <a:moveTo>
                      <a:pt x="688" y="201"/>
                    </a:moveTo>
                    <a:lnTo>
                      <a:pt x="685" y="203"/>
                    </a:lnTo>
                    <a:lnTo>
                      <a:pt x="683" y="202"/>
                    </a:lnTo>
                    <a:lnTo>
                      <a:pt x="688" y="201"/>
                    </a:lnTo>
                    <a:close/>
                    <a:moveTo>
                      <a:pt x="553" y="209"/>
                    </a:moveTo>
                    <a:lnTo>
                      <a:pt x="548" y="212"/>
                    </a:lnTo>
                    <a:lnTo>
                      <a:pt x="546" y="209"/>
                    </a:lnTo>
                    <a:lnTo>
                      <a:pt x="548" y="206"/>
                    </a:lnTo>
                    <a:lnTo>
                      <a:pt x="554" y="203"/>
                    </a:lnTo>
                    <a:lnTo>
                      <a:pt x="558" y="203"/>
                    </a:lnTo>
                    <a:lnTo>
                      <a:pt x="558" y="205"/>
                    </a:lnTo>
                    <a:lnTo>
                      <a:pt x="553" y="209"/>
                    </a:lnTo>
                    <a:close/>
                    <a:moveTo>
                      <a:pt x="680" y="208"/>
                    </a:moveTo>
                    <a:lnTo>
                      <a:pt x="680" y="210"/>
                    </a:lnTo>
                    <a:lnTo>
                      <a:pt x="677" y="209"/>
                    </a:lnTo>
                    <a:lnTo>
                      <a:pt x="680" y="208"/>
                    </a:lnTo>
                    <a:close/>
                    <a:moveTo>
                      <a:pt x="681" y="212"/>
                    </a:moveTo>
                    <a:lnTo>
                      <a:pt x="677" y="215"/>
                    </a:lnTo>
                    <a:lnTo>
                      <a:pt x="674" y="211"/>
                    </a:lnTo>
                    <a:lnTo>
                      <a:pt x="678" y="211"/>
                    </a:lnTo>
                    <a:lnTo>
                      <a:pt x="681" y="212"/>
                    </a:lnTo>
                    <a:close/>
                    <a:moveTo>
                      <a:pt x="647" y="224"/>
                    </a:moveTo>
                    <a:lnTo>
                      <a:pt x="646" y="226"/>
                    </a:lnTo>
                    <a:lnTo>
                      <a:pt x="640" y="227"/>
                    </a:lnTo>
                    <a:lnTo>
                      <a:pt x="645" y="223"/>
                    </a:lnTo>
                    <a:lnTo>
                      <a:pt x="647" y="224"/>
                    </a:lnTo>
                    <a:close/>
                    <a:moveTo>
                      <a:pt x="675" y="226"/>
                    </a:moveTo>
                    <a:lnTo>
                      <a:pt x="672" y="224"/>
                    </a:lnTo>
                    <a:lnTo>
                      <a:pt x="676" y="225"/>
                    </a:lnTo>
                    <a:lnTo>
                      <a:pt x="675" y="226"/>
                    </a:lnTo>
                    <a:close/>
                    <a:moveTo>
                      <a:pt x="708" y="289"/>
                    </a:moveTo>
                    <a:lnTo>
                      <a:pt x="708" y="290"/>
                    </a:lnTo>
                    <a:lnTo>
                      <a:pt x="705" y="290"/>
                    </a:lnTo>
                    <a:lnTo>
                      <a:pt x="708" y="289"/>
                    </a:lnTo>
                    <a:close/>
                    <a:moveTo>
                      <a:pt x="483" y="309"/>
                    </a:moveTo>
                    <a:lnTo>
                      <a:pt x="485" y="313"/>
                    </a:lnTo>
                    <a:lnTo>
                      <a:pt x="483" y="315"/>
                    </a:lnTo>
                    <a:lnTo>
                      <a:pt x="474" y="311"/>
                    </a:lnTo>
                    <a:lnTo>
                      <a:pt x="476" y="309"/>
                    </a:lnTo>
                    <a:lnTo>
                      <a:pt x="483" y="309"/>
                    </a:lnTo>
                    <a:close/>
                    <a:moveTo>
                      <a:pt x="494" y="322"/>
                    </a:moveTo>
                    <a:lnTo>
                      <a:pt x="492" y="324"/>
                    </a:lnTo>
                    <a:lnTo>
                      <a:pt x="490" y="324"/>
                    </a:lnTo>
                    <a:lnTo>
                      <a:pt x="494" y="322"/>
                    </a:lnTo>
                    <a:close/>
                    <a:moveTo>
                      <a:pt x="634" y="349"/>
                    </a:moveTo>
                    <a:lnTo>
                      <a:pt x="647" y="355"/>
                    </a:lnTo>
                    <a:lnTo>
                      <a:pt x="648" y="358"/>
                    </a:lnTo>
                    <a:lnTo>
                      <a:pt x="642" y="358"/>
                    </a:lnTo>
                    <a:lnTo>
                      <a:pt x="631" y="355"/>
                    </a:lnTo>
                    <a:lnTo>
                      <a:pt x="623" y="349"/>
                    </a:lnTo>
                    <a:lnTo>
                      <a:pt x="634" y="349"/>
                    </a:lnTo>
                    <a:close/>
                    <a:moveTo>
                      <a:pt x="723" y="351"/>
                    </a:moveTo>
                    <a:lnTo>
                      <a:pt x="724" y="352"/>
                    </a:lnTo>
                    <a:lnTo>
                      <a:pt x="720" y="353"/>
                    </a:lnTo>
                    <a:lnTo>
                      <a:pt x="721" y="351"/>
                    </a:lnTo>
                    <a:lnTo>
                      <a:pt x="723" y="351"/>
                    </a:lnTo>
                    <a:close/>
                    <a:moveTo>
                      <a:pt x="644" y="377"/>
                    </a:moveTo>
                    <a:lnTo>
                      <a:pt x="638" y="380"/>
                    </a:lnTo>
                    <a:lnTo>
                      <a:pt x="639" y="381"/>
                    </a:lnTo>
                    <a:lnTo>
                      <a:pt x="637" y="381"/>
                    </a:lnTo>
                    <a:lnTo>
                      <a:pt x="638" y="379"/>
                    </a:lnTo>
                    <a:lnTo>
                      <a:pt x="644" y="377"/>
                    </a:lnTo>
                    <a:close/>
                    <a:moveTo>
                      <a:pt x="616" y="392"/>
                    </a:moveTo>
                    <a:lnTo>
                      <a:pt x="613" y="391"/>
                    </a:lnTo>
                    <a:lnTo>
                      <a:pt x="615" y="389"/>
                    </a:lnTo>
                    <a:lnTo>
                      <a:pt x="611" y="388"/>
                    </a:lnTo>
                    <a:lnTo>
                      <a:pt x="617" y="383"/>
                    </a:lnTo>
                    <a:lnTo>
                      <a:pt x="615" y="387"/>
                    </a:lnTo>
                    <a:lnTo>
                      <a:pt x="617" y="391"/>
                    </a:lnTo>
                    <a:lnTo>
                      <a:pt x="619" y="389"/>
                    </a:lnTo>
                    <a:lnTo>
                      <a:pt x="622" y="391"/>
                    </a:lnTo>
                    <a:lnTo>
                      <a:pt x="634" y="391"/>
                    </a:lnTo>
                    <a:lnTo>
                      <a:pt x="627" y="394"/>
                    </a:lnTo>
                    <a:lnTo>
                      <a:pt x="628" y="395"/>
                    </a:lnTo>
                    <a:lnTo>
                      <a:pt x="626" y="397"/>
                    </a:lnTo>
                    <a:lnTo>
                      <a:pt x="622" y="394"/>
                    </a:lnTo>
                    <a:lnTo>
                      <a:pt x="624" y="392"/>
                    </a:lnTo>
                    <a:lnTo>
                      <a:pt x="620" y="394"/>
                    </a:lnTo>
                    <a:lnTo>
                      <a:pt x="616" y="392"/>
                    </a:lnTo>
                    <a:close/>
                    <a:moveTo>
                      <a:pt x="637" y="398"/>
                    </a:moveTo>
                    <a:lnTo>
                      <a:pt x="638" y="394"/>
                    </a:lnTo>
                    <a:lnTo>
                      <a:pt x="650" y="383"/>
                    </a:lnTo>
                    <a:lnTo>
                      <a:pt x="652" y="386"/>
                    </a:lnTo>
                    <a:lnTo>
                      <a:pt x="648" y="394"/>
                    </a:lnTo>
                    <a:lnTo>
                      <a:pt x="649" y="393"/>
                    </a:lnTo>
                    <a:lnTo>
                      <a:pt x="641" y="397"/>
                    </a:lnTo>
                    <a:lnTo>
                      <a:pt x="645" y="396"/>
                    </a:lnTo>
                    <a:lnTo>
                      <a:pt x="640" y="400"/>
                    </a:lnTo>
                    <a:lnTo>
                      <a:pt x="648" y="397"/>
                    </a:lnTo>
                    <a:lnTo>
                      <a:pt x="644" y="397"/>
                    </a:lnTo>
                    <a:lnTo>
                      <a:pt x="650" y="394"/>
                    </a:lnTo>
                    <a:lnTo>
                      <a:pt x="646" y="396"/>
                    </a:lnTo>
                    <a:lnTo>
                      <a:pt x="650" y="392"/>
                    </a:lnTo>
                    <a:lnTo>
                      <a:pt x="655" y="395"/>
                    </a:lnTo>
                    <a:lnTo>
                      <a:pt x="653" y="397"/>
                    </a:lnTo>
                    <a:lnTo>
                      <a:pt x="646" y="401"/>
                    </a:lnTo>
                    <a:lnTo>
                      <a:pt x="638" y="402"/>
                    </a:lnTo>
                    <a:lnTo>
                      <a:pt x="637" y="398"/>
                    </a:lnTo>
                    <a:close/>
                    <a:moveTo>
                      <a:pt x="685" y="266"/>
                    </a:moveTo>
                    <a:lnTo>
                      <a:pt x="683" y="268"/>
                    </a:lnTo>
                    <a:lnTo>
                      <a:pt x="685" y="268"/>
                    </a:lnTo>
                    <a:lnTo>
                      <a:pt x="684" y="269"/>
                    </a:lnTo>
                    <a:lnTo>
                      <a:pt x="682" y="268"/>
                    </a:lnTo>
                    <a:lnTo>
                      <a:pt x="685" y="266"/>
                    </a:lnTo>
                    <a:close/>
                    <a:moveTo>
                      <a:pt x="682" y="269"/>
                    </a:moveTo>
                    <a:lnTo>
                      <a:pt x="685" y="271"/>
                    </a:lnTo>
                    <a:lnTo>
                      <a:pt x="681" y="271"/>
                    </a:lnTo>
                    <a:lnTo>
                      <a:pt x="683" y="271"/>
                    </a:lnTo>
                    <a:lnTo>
                      <a:pt x="682" y="269"/>
                    </a:lnTo>
                    <a:close/>
                    <a:moveTo>
                      <a:pt x="685" y="274"/>
                    </a:moveTo>
                    <a:lnTo>
                      <a:pt x="685" y="276"/>
                    </a:lnTo>
                    <a:lnTo>
                      <a:pt x="683" y="275"/>
                    </a:lnTo>
                    <a:lnTo>
                      <a:pt x="685" y="274"/>
                    </a:lnTo>
                    <a:close/>
                    <a:moveTo>
                      <a:pt x="719" y="370"/>
                    </a:moveTo>
                    <a:lnTo>
                      <a:pt x="719" y="371"/>
                    </a:lnTo>
                    <a:lnTo>
                      <a:pt x="721" y="371"/>
                    </a:lnTo>
                    <a:lnTo>
                      <a:pt x="719" y="372"/>
                    </a:lnTo>
                    <a:lnTo>
                      <a:pt x="722" y="371"/>
                    </a:lnTo>
                    <a:lnTo>
                      <a:pt x="718" y="374"/>
                    </a:lnTo>
                    <a:lnTo>
                      <a:pt x="721" y="377"/>
                    </a:lnTo>
                    <a:lnTo>
                      <a:pt x="725" y="372"/>
                    </a:lnTo>
                    <a:lnTo>
                      <a:pt x="730" y="370"/>
                    </a:lnTo>
                    <a:lnTo>
                      <a:pt x="724" y="377"/>
                    </a:lnTo>
                    <a:lnTo>
                      <a:pt x="724" y="379"/>
                    </a:lnTo>
                    <a:lnTo>
                      <a:pt x="730" y="374"/>
                    </a:lnTo>
                    <a:lnTo>
                      <a:pt x="730" y="378"/>
                    </a:lnTo>
                    <a:lnTo>
                      <a:pt x="724" y="387"/>
                    </a:lnTo>
                    <a:lnTo>
                      <a:pt x="722" y="389"/>
                    </a:lnTo>
                    <a:lnTo>
                      <a:pt x="720" y="387"/>
                    </a:lnTo>
                    <a:lnTo>
                      <a:pt x="717" y="388"/>
                    </a:lnTo>
                    <a:lnTo>
                      <a:pt x="719" y="382"/>
                    </a:lnTo>
                    <a:lnTo>
                      <a:pt x="713" y="386"/>
                    </a:lnTo>
                    <a:lnTo>
                      <a:pt x="717" y="379"/>
                    </a:lnTo>
                    <a:lnTo>
                      <a:pt x="717" y="374"/>
                    </a:lnTo>
                    <a:lnTo>
                      <a:pt x="716" y="373"/>
                    </a:lnTo>
                    <a:lnTo>
                      <a:pt x="712" y="379"/>
                    </a:lnTo>
                    <a:lnTo>
                      <a:pt x="711" y="380"/>
                    </a:lnTo>
                    <a:lnTo>
                      <a:pt x="713" y="377"/>
                    </a:lnTo>
                    <a:lnTo>
                      <a:pt x="707" y="379"/>
                    </a:lnTo>
                    <a:lnTo>
                      <a:pt x="701" y="385"/>
                    </a:lnTo>
                    <a:lnTo>
                      <a:pt x="695" y="384"/>
                    </a:lnTo>
                    <a:lnTo>
                      <a:pt x="701" y="383"/>
                    </a:lnTo>
                    <a:lnTo>
                      <a:pt x="709" y="377"/>
                    </a:lnTo>
                    <a:lnTo>
                      <a:pt x="707" y="377"/>
                    </a:lnTo>
                    <a:lnTo>
                      <a:pt x="708" y="374"/>
                    </a:lnTo>
                    <a:lnTo>
                      <a:pt x="705" y="377"/>
                    </a:lnTo>
                    <a:lnTo>
                      <a:pt x="704" y="375"/>
                    </a:lnTo>
                    <a:lnTo>
                      <a:pt x="701" y="379"/>
                    </a:lnTo>
                    <a:lnTo>
                      <a:pt x="697" y="379"/>
                    </a:lnTo>
                    <a:lnTo>
                      <a:pt x="699" y="377"/>
                    </a:lnTo>
                    <a:lnTo>
                      <a:pt x="696" y="379"/>
                    </a:lnTo>
                    <a:lnTo>
                      <a:pt x="701" y="376"/>
                    </a:lnTo>
                    <a:lnTo>
                      <a:pt x="698" y="376"/>
                    </a:lnTo>
                    <a:lnTo>
                      <a:pt x="701" y="372"/>
                    </a:lnTo>
                    <a:lnTo>
                      <a:pt x="696" y="377"/>
                    </a:lnTo>
                    <a:lnTo>
                      <a:pt x="689" y="378"/>
                    </a:lnTo>
                    <a:lnTo>
                      <a:pt x="678" y="376"/>
                    </a:lnTo>
                    <a:lnTo>
                      <a:pt x="665" y="377"/>
                    </a:lnTo>
                    <a:lnTo>
                      <a:pt x="665" y="373"/>
                    </a:lnTo>
                    <a:lnTo>
                      <a:pt x="676" y="366"/>
                    </a:lnTo>
                    <a:lnTo>
                      <a:pt x="669" y="365"/>
                    </a:lnTo>
                    <a:lnTo>
                      <a:pt x="674" y="362"/>
                    </a:lnTo>
                    <a:lnTo>
                      <a:pt x="672" y="364"/>
                    </a:lnTo>
                    <a:lnTo>
                      <a:pt x="674" y="365"/>
                    </a:lnTo>
                    <a:lnTo>
                      <a:pt x="680" y="358"/>
                    </a:lnTo>
                    <a:lnTo>
                      <a:pt x="683" y="360"/>
                    </a:lnTo>
                    <a:lnTo>
                      <a:pt x="682" y="358"/>
                    </a:lnTo>
                    <a:lnTo>
                      <a:pt x="684" y="358"/>
                    </a:lnTo>
                    <a:lnTo>
                      <a:pt x="683" y="357"/>
                    </a:lnTo>
                    <a:lnTo>
                      <a:pt x="684" y="356"/>
                    </a:lnTo>
                    <a:lnTo>
                      <a:pt x="681" y="356"/>
                    </a:lnTo>
                    <a:lnTo>
                      <a:pt x="682" y="355"/>
                    </a:lnTo>
                    <a:lnTo>
                      <a:pt x="685" y="353"/>
                    </a:lnTo>
                    <a:lnTo>
                      <a:pt x="687" y="354"/>
                    </a:lnTo>
                    <a:lnTo>
                      <a:pt x="685" y="352"/>
                    </a:lnTo>
                    <a:lnTo>
                      <a:pt x="695" y="340"/>
                    </a:lnTo>
                    <a:lnTo>
                      <a:pt x="697" y="340"/>
                    </a:lnTo>
                    <a:lnTo>
                      <a:pt x="695" y="339"/>
                    </a:lnTo>
                    <a:lnTo>
                      <a:pt x="701" y="336"/>
                    </a:lnTo>
                    <a:lnTo>
                      <a:pt x="705" y="332"/>
                    </a:lnTo>
                    <a:lnTo>
                      <a:pt x="713" y="328"/>
                    </a:lnTo>
                    <a:lnTo>
                      <a:pt x="713" y="330"/>
                    </a:lnTo>
                    <a:lnTo>
                      <a:pt x="718" y="329"/>
                    </a:lnTo>
                    <a:lnTo>
                      <a:pt x="715" y="332"/>
                    </a:lnTo>
                    <a:lnTo>
                      <a:pt x="711" y="331"/>
                    </a:lnTo>
                    <a:lnTo>
                      <a:pt x="711" y="334"/>
                    </a:lnTo>
                    <a:lnTo>
                      <a:pt x="713" y="334"/>
                    </a:lnTo>
                    <a:lnTo>
                      <a:pt x="712" y="335"/>
                    </a:lnTo>
                    <a:lnTo>
                      <a:pt x="708" y="339"/>
                    </a:lnTo>
                    <a:lnTo>
                      <a:pt x="707" y="337"/>
                    </a:lnTo>
                    <a:lnTo>
                      <a:pt x="707" y="340"/>
                    </a:lnTo>
                    <a:lnTo>
                      <a:pt x="696" y="351"/>
                    </a:lnTo>
                    <a:lnTo>
                      <a:pt x="697" y="351"/>
                    </a:lnTo>
                    <a:lnTo>
                      <a:pt x="696" y="353"/>
                    </a:lnTo>
                    <a:lnTo>
                      <a:pt x="705" y="346"/>
                    </a:lnTo>
                    <a:lnTo>
                      <a:pt x="708" y="349"/>
                    </a:lnTo>
                    <a:lnTo>
                      <a:pt x="711" y="348"/>
                    </a:lnTo>
                    <a:lnTo>
                      <a:pt x="705" y="351"/>
                    </a:lnTo>
                    <a:lnTo>
                      <a:pt x="703" y="352"/>
                    </a:lnTo>
                    <a:lnTo>
                      <a:pt x="706" y="351"/>
                    </a:lnTo>
                    <a:lnTo>
                      <a:pt x="703" y="355"/>
                    </a:lnTo>
                    <a:lnTo>
                      <a:pt x="705" y="353"/>
                    </a:lnTo>
                    <a:lnTo>
                      <a:pt x="707" y="355"/>
                    </a:lnTo>
                    <a:lnTo>
                      <a:pt x="709" y="354"/>
                    </a:lnTo>
                    <a:lnTo>
                      <a:pt x="707" y="355"/>
                    </a:lnTo>
                    <a:lnTo>
                      <a:pt x="711" y="353"/>
                    </a:lnTo>
                    <a:lnTo>
                      <a:pt x="711" y="356"/>
                    </a:lnTo>
                    <a:lnTo>
                      <a:pt x="711" y="353"/>
                    </a:lnTo>
                    <a:lnTo>
                      <a:pt x="713" y="353"/>
                    </a:lnTo>
                    <a:lnTo>
                      <a:pt x="708" y="359"/>
                    </a:lnTo>
                    <a:lnTo>
                      <a:pt x="713" y="355"/>
                    </a:lnTo>
                    <a:lnTo>
                      <a:pt x="715" y="356"/>
                    </a:lnTo>
                    <a:lnTo>
                      <a:pt x="718" y="353"/>
                    </a:lnTo>
                    <a:lnTo>
                      <a:pt x="718" y="356"/>
                    </a:lnTo>
                    <a:lnTo>
                      <a:pt x="722" y="354"/>
                    </a:lnTo>
                    <a:lnTo>
                      <a:pt x="728" y="356"/>
                    </a:lnTo>
                    <a:lnTo>
                      <a:pt x="725" y="359"/>
                    </a:lnTo>
                    <a:lnTo>
                      <a:pt x="720" y="362"/>
                    </a:lnTo>
                    <a:lnTo>
                      <a:pt x="722" y="362"/>
                    </a:lnTo>
                    <a:lnTo>
                      <a:pt x="721" y="364"/>
                    </a:lnTo>
                    <a:lnTo>
                      <a:pt x="724" y="364"/>
                    </a:lnTo>
                    <a:lnTo>
                      <a:pt x="720" y="365"/>
                    </a:lnTo>
                    <a:lnTo>
                      <a:pt x="723" y="366"/>
                    </a:lnTo>
                    <a:lnTo>
                      <a:pt x="730" y="364"/>
                    </a:lnTo>
                    <a:lnTo>
                      <a:pt x="730" y="365"/>
                    </a:lnTo>
                    <a:lnTo>
                      <a:pt x="722" y="370"/>
                    </a:lnTo>
                    <a:lnTo>
                      <a:pt x="719" y="369"/>
                    </a:lnTo>
                    <a:lnTo>
                      <a:pt x="719" y="370"/>
                    </a:lnTo>
                    <a:close/>
                    <a:moveTo>
                      <a:pt x="719" y="370"/>
                    </a:moveTo>
                    <a:lnTo>
                      <a:pt x="722" y="370"/>
                    </a:lnTo>
                    <a:lnTo>
                      <a:pt x="723" y="370"/>
                    </a:lnTo>
                    <a:lnTo>
                      <a:pt x="722" y="371"/>
                    </a:lnTo>
                    <a:lnTo>
                      <a:pt x="719" y="370"/>
                    </a:lnTo>
                    <a:close/>
                    <a:moveTo>
                      <a:pt x="4" y="309"/>
                    </a:moveTo>
                    <a:lnTo>
                      <a:pt x="0" y="308"/>
                    </a:lnTo>
                    <a:lnTo>
                      <a:pt x="3" y="307"/>
                    </a:lnTo>
                    <a:lnTo>
                      <a:pt x="2" y="307"/>
                    </a:lnTo>
                    <a:lnTo>
                      <a:pt x="4" y="307"/>
                    </a:lnTo>
                    <a:lnTo>
                      <a:pt x="1" y="306"/>
                    </a:lnTo>
                    <a:lnTo>
                      <a:pt x="2" y="303"/>
                    </a:lnTo>
                    <a:lnTo>
                      <a:pt x="3" y="302"/>
                    </a:lnTo>
                    <a:lnTo>
                      <a:pt x="6" y="298"/>
                    </a:lnTo>
                    <a:lnTo>
                      <a:pt x="10" y="298"/>
                    </a:lnTo>
                    <a:lnTo>
                      <a:pt x="8" y="301"/>
                    </a:lnTo>
                    <a:lnTo>
                      <a:pt x="13" y="299"/>
                    </a:lnTo>
                    <a:lnTo>
                      <a:pt x="12" y="302"/>
                    </a:lnTo>
                    <a:lnTo>
                      <a:pt x="6" y="303"/>
                    </a:lnTo>
                    <a:lnTo>
                      <a:pt x="7" y="304"/>
                    </a:lnTo>
                    <a:lnTo>
                      <a:pt x="10" y="303"/>
                    </a:lnTo>
                    <a:lnTo>
                      <a:pt x="14" y="300"/>
                    </a:lnTo>
                    <a:lnTo>
                      <a:pt x="19" y="298"/>
                    </a:lnTo>
                    <a:lnTo>
                      <a:pt x="12" y="304"/>
                    </a:lnTo>
                    <a:lnTo>
                      <a:pt x="9" y="307"/>
                    </a:lnTo>
                    <a:lnTo>
                      <a:pt x="6" y="309"/>
                    </a:lnTo>
                    <a:lnTo>
                      <a:pt x="5" y="309"/>
                    </a:lnTo>
                    <a:lnTo>
                      <a:pt x="4" y="309"/>
                    </a:lnTo>
                    <a:close/>
                    <a:moveTo>
                      <a:pt x="30" y="299"/>
                    </a:moveTo>
                    <a:lnTo>
                      <a:pt x="30" y="300"/>
                    </a:lnTo>
                    <a:lnTo>
                      <a:pt x="29" y="302"/>
                    </a:lnTo>
                    <a:lnTo>
                      <a:pt x="28" y="302"/>
                    </a:lnTo>
                    <a:lnTo>
                      <a:pt x="30" y="300"/>
                    </a:lnTo>
                    <a:lnTo>
                      <a:pt x="25" y="302"/>
                    </a:lnTo>
                    <a:lnTo>
                      <a:pt x="30" y="299"/>
                    </a:lnTo>
                    <a:close/>
                    <a:moveTo>
                      <a:pt x="29" y="309"/>
                    </a:moveTo>
                    <a:lnTo>
                      <a:pt x="29" y="302"/>
                    </a:lnTo>
                    <a:lnTo>
                      <a:pt x="32" y="307"/>
                    </a:lnTo>
                    <a:lnTo>
                      <a:pt x="29" y="309"/>
                    </a:lnTo>
                    <a:close/>
                    <a:moveTo>
                      <a:pt x="29" y="302"/>
                    </a:moveTo>
                    <a:lnTo>
                      <a:pt x="28" y="305"/>
                    </a:lnTo>
                    <a:lnTo>
                      <a:pt x="27" y="303"/>
                    </a:lnTo>
                    <a:lnTo>
                      <a:pt x="29" y="302"/>
                    </a:lnTo>
                    <a:close/>
                    <a:moveTo>
                      <a:pt x="41" y="303"/>
                    </a:moveTo>
                    <a:lnTo>
                      <a:pt x="35" y="307"/>
                    </a:lnTo>
                    <a:lnTo>
                      <a:pt x="38" y="304"/>
                    </a:lnTo>
                    <a:lnTo>
                      <a:pt x="41" y="303"/>
                    </a:lnTo>
                    <a:close/>
                    <a:moveTo>
                      <a:pt x="26" y="304"/>
                    </a:moveTo>
                    <a:lnTo>
                      <a:pt x="28" y="306"/>
                    </a:lnTo>
                    <a:lnTo>
                      <a:pt x="27" y="309"/>
                    </a:lnTo>
                    <a:lnTo>
                      <a:pt x="25" y="307"/>
                    </a:lnTo>
                    <a:lnTo>
                      <a:pt x="24" y="305"/>
                    </a:lnTo>
                    <a:lnTo>
                      <a:pt x="26" y="304"/>
                    </a:lnTo>
                    <a:close/>
                    <a:moveTo>
                      <a:pt x="38" y="305"/>
                    </a:moveTo>
                    <a:lnTo>
                      <a:pt x="37" y="307"/>
                    </a:lnTo>
                    <a:lnTo>
                      <a:pt x="35" y="307"/>
                    </a:lnTo>
                    <a:lnTo>
                      <a:pt x="38" y="305"/>
                    </a:lnTo>
                    <a:close/>
                    <a:moveTo>
                      <a:pt x="34" y="307"/>
                    </a:moveTo>
                    <a:lnTo>
                      <a:pt x="32" y="310"/>
                    </a:lnTo>
                    <a:lnTo>
                      <a:pt x="30" y="309"/>
                    </a:lnTo>
                    <a:lnTo>
                      <a:pt x="34" y="307"/>
                    </a:lnTo>
                    <a:close/>
                    <a:moveTo>
                      <a:pt x="32" y="317"/>
                    </a:moveTo>
                    <a:lnTo>
                      <a:pt x="31" y="317"/>
                    </a:lnTo>
                    <a:lnTo>
                      <a:pt x="36" y="313"/>
                    </a:lnTo>
                    <a:lnTo>
                      <a:pt x="31" y="316"/>
                    </a:lnTo>
                    <a:lnTo>
                      <a:pt x="30" y="314"/>
                    </a:lnTo>
                    <a:lnTo>
                      <a:pt x="35" y="311"/>
                    </a:lnTo>
                    <a:lnTo>
                      <a:pt x="34" y="309"/>
                    </a:lnTo>
                    <a:lnTo>
                      <a:pt x="34" y="311"/>
                    </a:lnTo>
                    <a:lnTo>
                      <a:pt x="30" y="313"/>
                    </a:lnTo>
                    <a:lnTo>
                      <a:pt x="35" y="308"/>
                    </a:lnTo>
                    <a:lnTo>
                      <a:pt x="38" y="311"/>
                    </a:lnTo>
                    <a:lnTo>
                      <a:pt x="32" y="317"/>
                    </a:lnTo>
                    <a:close/>
                    <a:moveTo>
                      <a:pt x="3" y="313"/>
                    </a:moveTo>
                    <a:lnTo>
                      <a:pt x="0" y="309"/>
                    </a:lnTo>
                    <a:lnTo>
                      <a:pt x="6" y="309"/>
                    </a:lnTo>
                    <a:lnTo>
                      <a:pt x="9" y="308"/>
                    </a:lnTo>
                    <a:lnTo>
                      <a:pt x="9" y="311"/>
                    </a:lnTo>
                    <a:lnTo>
                      <a:pt x="6" y="311"/>
                    </a:lnTo>
                    <a:lnTo>
                      <a:pt x="8" y="313"/>
                    </a:lnTo>
                    <a:lnTo>
                      <a:pt x="4" y="313"/>
                    </a:lnTo>
                    <a:lnTo>
                      <a:pt x="4" y="319"/>
                    </a:lnTo>
                    <a:lnTo>
                      <a:pt x="7" y="319"/>
                    </a:lnTo>
                    <a:lnTo>
                      <a:pt x="4" y="320"/>
                    </a:lnTo>
                    <a:lnTo>
                      <a:pt x="6" y="321"/>
                    </a:lnTo>
                    <a:lnTo>
                      <a:pt x="4" y="322"/>
                    </a:lnTo>
                    <a:lnTo>
                      <a:pt x="1" y="315"/>
                    </a:lnTo>
                    <a:lnTo>
                      <a:pt x="3" y="315"/>
                    </a:lnTo>
                    <a:lnTo>
                      <a:pt x="0" y="314"/>
                    </a:lnTo>
                    <a:lnTo>
                      <a:pt x="0" y="313"/>
                    </a:lnTo>
                    <a:lnTo>
                      <a:pt x="3" y="313"/>
                    </a:lnTo>
                    <a:close/>
                    <a:moveTo>
                      <a:pt x="29" y="314"/>
                    </a:moveTo>
                    <a:lnTo>
                      <a:pt x="30" y="317"/>
                    </a:lnTo>
                    <a:lnTo>
                      <a:pt x="28" y="318"/>
                    </a:lnTo>
                    <a:lnTo>
                      <a:pt x="29" y="314"/>
                    </a:lnTo>
                    <a:close/>
                    <a:moveTo>
                      <a:pt x="35" y="317"/>
                    </a:moveTo>
                    <a:lnTo>
                      <a:pt x="35" y="318"/>
                    </a:lnTo>
                    <a:lnTo>
                      <a:pt x="34" y="318"/>
                    </a:lnTo>
                    <a:lnTo>
                      <a:pt x="32" y="319"/>
                    </a:lnTo>
                    <a:lnTo>
                      <a:pt x="37" y="315"/>
                    </a:lnTo>
                    <a:lnTo>
                      <a:pt x="35" y="317"/>
                    </a:lnTo>
                    <a:close/>
                    <a:moveTo>
                      <a:pt x="32" y="317"/>
                    </a:moveTo>
                    <a:lnTo>
                      <a:pt x="34" y="316"/>
                    </a:lnTo>
                    <a:lnTo>
                      <a:pt x="32" y="319"/>
                    </a:lnTo>
                    <a:lnTo>
                      <a:pt x="30" y="317"/>
                    </a:lnTo>
                    <a:lnTo>
                      <a:pt x="32" y="317"/>
                    </a:lnTo>
                    <a:close/>
                    <a:moveTo>
                      <a:pt x="38" y="322"/>
                    </a:moveTo>
                    <a:lnTo>
                      <a:pt x="33" y="324"/>
                    </a:lnTo>
                    <a:lnTo>
                      <a:pt x="37" y="321"/>
                    </a:lnTo>
                    <a:lnTo>
                      <a:pt x="44" y="319"/>
                    </a:lnTo>
                    <a:lnTo>
                      <a:pt x="38" y="322"/>
                    </a:lnTo>
                    <a:close/>
                    <a:moveTo>
                      <a:pt x="33" y="323"/>
                    </a:moveTo>
                    <a:lnTo>
                      <a:pt x="29" y="326"/>
                    </a:lnTo>
                    <a:lnTo>
                      <a:pt x="30" y="324"/>
                    </a:lnTo>
                    <a:lnTo>
                      <a:pt x="33" y="323"/>
                    </a:lnTo>
                    <a:close/>
                    <a:moveTo>
                      <a:pt x="30" y="326"/>
                    </a:moveTo>
                    <a:lnTo>
                      <a:pt x="29" y="331"/>
                    </a:lnTo>
                    <a:lnTo>
                      <a:pt x="28" y="328"/>
                    </a:lnTo>
                    <a:lnTo>
                      <a:pt x="30" y="326"/>
                    </a:lnTo>
                    <a:close/>
                    <a:moveTo>
                      <a:pt x="24" y="343"/>
                    </a:moveTo>
                    <a:lnTo>
                      <a:pt x="24" y="341"/>
                    </a:lnTo>
                    <a:lnTo>
                      <a:pt x="26" y="340"/>
                    </a:lnTo>
                    <a:lnTo>
                      <a:pt x="22" y="340"/>
                    </a:lnTo>
                    <a:lnTo>
                      <a:pt x="24" y="341"/>
                    </a:lnTo>
                    <a:lnTo>
                      <a:pt x="19" y="342"/>
                    </a:lnTo>
                    <a:lnTo>
                      <a:pt x="17" y="340"/>
                    </a:lnTo>
                    <a:lnTo>
                      <a:pt x="17" y="338"/>
                    </a:lnTo>
                    <a:lnTo>
                      <a:pt x="23" y="337"/>
                    </a:lnTo>
                    <a:lnTo>
                      <a:pt x="42" y="343"/>
                    </a:lnTo>
                    <a:lnTo>
                      <a:pt x="42" y="354"/>
                    </a:lnTo>
                    <a:lnTo>
                      <a:pt x="47" y="357"/>
                    </a:lnTo>
                    <a:lnTo>
                      <a:pt x="47" y="367"/>
                    </a:lnTo>
                    <a:lnTo>
                      <a:pt x="44" y="368"/>
                    </a:lnTo>
                    <a:lnTo>
                      <a:pt x="32" y="363"/>
                    </a:lnTo>
                    <a:lnTo>
                      <a:pt x="32" y="362"/>
                    </a:lnTo>
                    <a:lnTo>
                      <a:pt x="38" y="359"/>
                    </a:lnTo>
                    <a:lnTo>
                      <a:pt x="40" y="356"/>
                    </a:lnTo>
                    <a:lnTo>
                      <a:pt x="36" y="360"/>
                    </a:lnTo>
                    <a:lnTo>
                      <a:pt x="30" y="361"/>
                    </a:lnTo>
                    <a:lnTo>
                      <a:pt x="29" y="358"/>
                    </a:lnTo>
                    <a:lnTo>
                      <a:pt x="31" y="357"/>
                    </a:lnTo>
                    <a:lnTo>
                      <a:pt x="28" y="356"/>
                    </a:lnTo>
                    <a:lnTo>
                      <a:pt x="30" y="355"/>
                    </a:lnTo>
                    <a:lnTo>
                      <a:pt x="24" y="355"/>
                    </a:lnTo>
                    <a:lnTo>
                      <a:pt x="25" y="353"/>
                    </a:lnTo>
                    <a:lnTo>
                      <a:pt x="30" y="352"/>
                    </a:lnTo>
                    <a:lnTo>
                      <a:pt x="26" y="351"/>
                    </a:lnTo>
                    <a:lnTo>
                      <a:pt x="27" y="349"/>
                    </a:lnTo>
                    <a:lnTo>
                      <a:pt x="26" y="349"/>
                    </a:lnTo>
                    <a:lnTo>
                      <a:pt x="23" y="349"/>
                    </a:lnTo>
                    <a:lnTo>
                      <a:pt x="24" y="347"/>
                    </a:lnTo>
                    <a:lnTo>
                      <a:pt x="17" y="347"/>
                    </a:lnTo>
                    <a:lnTo>
                      <a:pt x="19" y="345"/>
                    </a:lnTo>
                    <a:lnTo>
                      <a:pt x="19" y="343"/>
                    </a:lnTo>
                    <a:lnTo>
                      <a:pt x="20" y="341"/>
                    </a:lnTo>
                    <a:lnTo>
                      <a:pt x="24" y="343"/>
                    </a:lnTo>
                    <a:close/>
                    <a:moveTo>
                      <a:pt x="38" y="338"/>
                    </a:moveTo>
                    <a:lnTo>
                      <a:pt x="39" y="338"/>
                    </a:lnTo>
                    <a:lnTo>
                      <a:pt x="38" y="338"/>
                    </a:lnTo>
                    <a:lnTo>
                      <a:pt x="38" y="339"/>
                    </a:lnTo>
                    <a:lnTo>
                      <a:pt x="34" y="339"/>
                    </a:lnTo>
                    <a:lnTo>
                      <a:pt x="38" y="338"/>
                    </a:lnTo>
                    <a:close/>
                    <a:moveTo>
                      <a:pt x="45" y="342"/>
                    </a:moveTo>
                    <a:lnTo>
                      <a:pt x="45" y="345"/>
                    </a:lnTo>
                    <a:lnTo>
                      <a:pt x="44" y="346"/>
                    </a:lnTo>
                    <a:lnTo>
                      <a:pt x="44" y="345"/>
                    </a:lnTo>
                    <a:lnTo>
                      <a:pt x="44" y="343"/>
                    </a:lnTo>
                    <a:lnTo>
                      <a:pt x="42" y="343"/>
                    </a:lnTo>
                    <a:lnTo>
                      <a:pt x="45" y="342"/>
                    </a:lnTo>
                    <a:close/>
                    <a:moveTo>
                      <a:pt x="44" y="345"/>
                    </a:moveTo>
                    <a:lnTo>
                      <a:pt x="42" y="348"/>
                    </a:lnTo>
                    <a:lnTo>
                      <a:pt x="43" y="345"/>
                    </a:lnTo>
                    <a:lnTo>
                      <a:pt x="44" y="345"/>
                    </a:lnTo>
                    <a:close/>
                    <a:moveTo>
                      <a:pt x="26" y="349"/>
                    </a:moveTo>
                    <a:lnTo>
                      <a:pt x="25" y="353"/>
                    </a:lnTo>
                    <a:lnTo>
                      <a:pt x="23" y="351"/>
                    </a:lnTo>
                    <a:lnTo>
                      <a:pt x="26" y="349"/>
                    </a:lnTo>
                    <a:close/>
                    <a:moveTo>
                      <a:pt x="153" y="131"/>
                    </a:moveTo>
                    <a:lnTo>
                      <a:pt x="152" y="130"/>
                    </a:lnTo>
                    <a:lnTo>
                      <a:pt x="154" y="128"/>
                    </a:lnTo>
                    <a:lnTo>
                      <a:pt x="156" y="130"/>
                    </a:lnTo>
                    <a:lnTo>
                      <a:pt x="155" y="128"/>
                    </a:lnTo>
                    <a:lnTo>
                      <a:pt x="160" y="128"/>
                    </a:lnTo>
                    <a:lnTo>
                      <a:pt x="161" y="126"/>
                    </a:lnTo>
                    <a:lnTo>
                      <a:pt x="163" y="126"/>
                    </a:lnTo>
                    <a:lnTo>
                      <a:pt x="168" y="126"/>
                    </a:lnTo>
                    <a:lnTo>
                      <a:pt x="171" y="124"/>
                    </a:lnTo>
                    <a:lnTo>
                      <a:pt x="175" y="125"/>
                    </a:lnTo>
                    <a:lnTo>
                      <a:pt x="161" y="131"/>
                    </a:lnTo>
                    <a:lnTo>
                      <a:pt x="161" y="133"/>
                    </a:lnTo>
                    <a:lnTo>
                      <a:pt x="160" y="133"/>
                    </a:lnTo>
                    <a:lnTo>
                      <a:pt x="159" y="131"/>
                    </a:lnTo>
                    <a:lnTo>
                      <a:pt x="153" y="131"/>
                    </a:lnTo>
                    <a:close/>
                    <a:moveTo>
                      <a:pt x="649" y="18"/>
                    </a:moveTo>
                    <a:lnTo>
                      <a:pt x="638" y="16"/>
                    </a:lnTo>
                    <a:lnTo>
                      <a:pt x="657" y="16"/>
                    </a:lnTo>
                    <a:lnTo>
                      <a:pt x="673" y="14"/>
                    </a:lnTo>
                    <a:lnTo>
                      <a:pt x="636" y="16"/>
                    </a:lnTo>
                    <a:lnTo>
                      <a:pt x="635" y="14"/>
                    </a:lnTo>
                    <a:lnTo>
                      <a:pt x="644" y="14"/>
                    </a:lnTo>
                    <a:lnTo>
                      <a:pt x="639" y="13"/>
                    </a:lnTo>
                    <a:lnTo>
                      <a:pt x="650" y="12"/>
                    </a:lnTo>
                    <a:lnTo>
                      <a:pt x="658" y="12"/>
                    </a:lnTo>
                    <a:lnTo>
                      <a:pt x="652" y="11"/>
                    </a:lnTo>
                    <a:lnTo>
                      <a:pt x="636" y="13"/>
                    </a:lnTo>
                    <a:lnTo>
                      <a:pt x="634" y="12"/>
                    </a:lnTo>
                    <a:lnTo>
                      <a:pt x="644" y="11"/>
                    </a:lnTo>
                    <a:lnTo>
                      <a:pt x="640" y="10"/>
                    </a:lnTo>
                    <a:lnTo>
                      <a:pt x="631" y="12"/>
                    </a:lnTo>
                    <a:lnTo>
                      <a:pt x="628" y="11"/>
                    </a:lnTo>
                    <a:lnTo>
                      <a:pt x="641" y="9"/>
                    </a:lnTo>
                    <a:lnTo>
                      <a:pt x="648" y="9"/>
                    </a:lnTo>
                    <a:lnTo>
                      <a:pt x="649" y="9"/>
                    </a:lnTo>
                    <a:lnTo>
                      <a:pt x="649" y="8"/>
                    </a:lnTo>
                    <a:lnTo>
                      <a:pt x="659" y="7"/>
                    </a:lnTo>
                    <a:lnTo>
                      <a:pt x="665" y="9"/>
                    </a:lnTo>
                    <a:lnTo>
                      <a:pt x="664" y="8"/>
                    </a:lnTo>
                    <a:lnTo>
                      <a:pt x="665" y="7"/>
                    </a:lnTo>
                    <a:lnTo>
                      <a:pt x="670" y="7"/>
                    </a:lnTo>
                    <a:lnTo>
                      <a:pt x="674" y="9"/>
                    </a:lnTo>
                    <a:lnTo>
                      <a:pt x="673" y="8"/>
                    </a:lnTo>
                    <a:lnTo>
                      <a:pt x="680" y="9"/>
                    </a:lnTo>
                    <a:lnTo>
                      <a:pt x="680" y="8"/>
                    </a:lnTo>
                    <a:lnTo>
                      <a:pt x="668" y="7"/>
                    </a:lnTo>
                    <a:lnTo>
                      <a:pt x="676" y="6"/>
                    </a:lnTo>
                    <a:lnTo>
                      <a:pt x="678" y="6"/>
                    </a:lnTo>
                    <a:lnTo>
                      <a:pt x="679" y="5"/>
                    </a:lnTo>
                    <a:lnTo>
                      <a:pt x="676" y="5"/>
                    </a:lnTo>
                    <a:lnTo>
                      <a:pt x="682" y="4"/>
                    </a:lnTo>
                    <a:lnTo>
                      <a:pt x="691" y="5"/>
                    </a:lnTo>
                    <a:lnTo>
                      <a:pt x="693" y="7"/>
                    </a:lnTo>
                    <a:lnTo>
                      <a:pt x="691" y="7"/>
                    </a:lnTo>
                    <a:lnTo>
                      <a:pt x="699" y="7"/>
                    </a:lnTo>
                    <a:lnTo>
                      <a:pt x="695" y="7"/>
                    </a:lnTo>
                    <a:lnTo>
                      <a:pt x="693" y="6"/>
                    </a:lnTo>
                    <a:lnTo>
                      <a:pt x="697" y="6"/>
                    </a:lnTo>
                    <a:lnTo>
                      <a:pt x="715" y="9"/>
                    </a:lnTo>
                    <a:lnTo>
                      <a:pt x="697" y="5"/>
                    </a:lnTo>
                    <a:lnTo>
                      <a:pt x="705" y="4"/>
                    </a:lnTo>
                    <a:lnTo>
                      <a:pt x="701" y="3"/>
                    </a:lnTo>
                    <a:lnTo>
                      <a:pt x="703" y="3"/>
                    </a:lnTo>
                    <a:lnTo>
                      <a:pt x="713" y="4"/>
                    </a:lnTo>
                    <a:lnTo>
                      <a:pt x="709" y="2"/>
                    </a:lnTo>
                    <a:lnTo>
                      <a:pt x="718" y="3"/>
                    </a:lnTo>
                    <a:lnTo>
                      <a:pt x="728" y="3"/>
                    </a:lnTo>
                    <a:lnTo>
                      <a:pt x="719" y="3"/>
                    </a:lnTo>
                    <a:lnTo>
                      <a:pt x="718" y="2"/>
                    </a:lnTo>
                    <a:lnTo>
                      <a:pt x="720" y="2"/>
                    </a:lnTo>
                    <a:lnTo>
                      <a:pt x="716" y="1"/>
                    </a:lnTo>
                    <a:lnTo>
                      <a:pt x="719" y="1"/>
                    </a:lnTo>
                    <a:lnTo>
                      <a:pt x="737" y="1"/>
                    </a:lnTo>
                    <a:lnTo>
                      <a:pt x="744" y="3"/>
                    </a:lnTo>
                    <a:lnTo>
                      <a:pt x="740" y="5"/>
                    </a:lnTo>
                    <a:lnTo>
                      <a:pt x="747" y="3"/>
                    </a:lnTo>
                    <a:lnTo>
                      <a:pt x="745" y="3"/>
                    </a:lnTo>
                    <a:lnTo>
                      <a:pt x="737" y="1"/>
                    </a:lnTo>
                    <a:lnTo>
                      <a:pt x="747" y="0"/>
                    </a:lnTo>
                    <a:lnTo>
                      <a:pt x="756" y="1"/>
                    </a:lnTo>
                    <a:lnTo>
                      <a:pt x="765" y="3"/>
                    </a:lnTo>
                    <a:lnTo>
                      <a:pt x="761" y="1"/>
                    </a:lnTo>
                    <a:lnTo>
                      <a:pt x="769" y="0"/>
                    </a:lnTo>
                    <a:lnTo>
                      <a:pt x="776" y="0"/>
                    </a:lnTo>
                    <a:lnTo>
                      <a:pt x="773" y="1"/>
                    </a:lnTo>
                    <a:lnTo>
                      <a:pt x="775" y="1"/>
                    </a:lnTo>
                    <a:lnTo>
                      <a:pt x="779" y="1"/>
                    </a:lnTo>
                    <a:lnTo>
                      <a:pt x="776" y="1"/>
                    </a:lnTo>
                    <a:lnTo>
                      <a:pt x="784" y="0"/>
                    </a:lnTo>
                    <a:lnTo>
                      <a:pt x="809" y="1"/>
                    </a:lnTo>
                    <a:lnTo>
                      <a:pt x="792" y="3"/>
                    </a:lnTo>
                    <a:lnTo>
                      <a:pt x="812" y="2"/>
                    </a:lnTo>
                    <a:lnTo>
                      <a:pt x="815" y="2"/>
                    </a:lnTo>
                    <a:lnTo>
                      <a:pt x="815" y="1"/>
                    </a:lnTo>
                    <a:lnTo>
                      <a:pt x="818" y="1"/>
                    </a:lnTo>
                    <a:lnTo>
                      <a:pt x="819" y="2"/>
                    </a:lnTo>
                    <a:lnTo>
                      <a:pt x="827" y="2"/>
                    </a:lnTo>
                    <a:lnTo>
                      <a:pt x="824" y="3"/>
                    </a:lnTo>
                    <a:lnTo>
                      <a:pt x="829" y="3"/>
                    </a:lnTo>
                    <a:lnTo>
                      <a:pt x="825" y="5"/>
                    </a:lnTo>
                    <a:lnTo>
                      <a:pt x="837" y="4"/>
                    </a:lnTo>
                    <a:lnTo>
                      <a:pt x="840" y="5"/>
                    </a:lnTo>
                    <a:lnTo>
                      <a:pt x="838" y="6"/>
                    </a:lnTo>
                    <a:lnTo>
                      <a:pt x="814" y="10"/>
                    </a:lnTo>
                    <a:lnTo>
                      <a:pt x="800" y="11"/>
                    </a:lnTo>
                    <a:lnTo>
                      <a:pt x="786" y="12"/>
                    </a:lnTo>
                    <a:lnTo>
                      <a:pt x="780" y="10"/>
                    </a:lnTo>
                    <a:lnTo>
                      <a:pt x="783" y="12"/>
                    </a:lnTo>
                    <a:lnTo>
                      <a:pt x="797" y="12"/>
                    </a:lnTo>
                    <a:lnTo>
                      <a:pt x="769" y="14"/>
                    </a:lnTo>
                    <a:lnTo>
                      <a:pt x="773" y="14"/>
                    </a:lnTo>
                    <a:lnTo>
                      <a:pt x="771" y="15"/>
                    </a:lnTo>
                    <a:lnTo>
                      <a:pt x="802" y="12"/>
                    </a:lnTo>
                    <a:lnTo>
                      <a:pt x="811" y="12"/>
                    </a:lnTo>
                    <a:lnTo>
                      <a:pt x="810" y="12"/>
                    </a:lnTo>
                    <a:lnTo>
                      <a:pt x="786" y="16"/>
                    </a:lnTo>
                    <a:lnTo>
                      <a:pt x="769" y="20"/>
                    </a:lnTo>
                    <a:lnTo>
                      <a:pt x="764" y="21"/>
                    </a:lnTo>
                    <a:lnTo>
                      <a:pt x="764" y="22"/>
                    </a:lnTo>
                    <a:lnTo>
                      <a:pt x="763" y="22"/>
                    </a:lnTo>
                    <a:lnTo>
                      <a:pt x="751" y="23"/>
                    </a:lnTo>
                    <a:lnTo>
                      <a:pt x="748" y="22"/>
                    </a:lnTo>
                    <a:lnTo>
                      <a:pt x="750" y="23"/>
                    </a:lnTo>
                    <a:lnTo>
                      <a:pt x="747" y="23"/>
                    </a:lnTo>
                    <a:lnTo>
                      <a:pt x="760" y="23"/>
                    </a:lnTo>
                    <a:lnTo>
                      <a:pt x="752" y="24"/>
                    </a:lnTo>
                    <a:lnTo>
                      <a:pt x="754" y="24"/>
                    </a:lnTo>
                    <a:lnTo>
                      <a:pt x="752" y="26"/>
                    </a:lnTo>
                    <a:lnTo>
                      <a:pt x="744" y="27"/>
                    </a:lnTo>
                    <a:lnTo>
                      <a:pt x="739" y="25"/>
                    </a:lnTo>
                    <a:lnTo>
                      <a:pt x="728" y="25"/>
                    </a:lnTo>
                    <a:lnTo>
                      <a:pt x="737" y="26"/>
                    </a:lnTo>
                    <a:lnTo>
                      <a:pt x="737" y="28"/>
                    </a:lnTo>
                    <a:lnTo>
                      <a:pt x="724" y="28"/>
                    </a:lnTo>
                    <a:lnTo>
                      <a:pt x="723" y="29"/>
                    </a:lnTo>
                    <a:lnTo>
                      <a:pt x="722" y="29"/>
                    </a:lnTo>
                    <a:lnTo>
                      <a:pt x="709" y="28"/>
                    </a:lnTo>
                    <a:lnTo>
                      <a:pt x="716" y="29"/>
                    </a:lnTo>
                    <a:lnTo>
                      <a:pt x="707" y="29"/>
                    </a:lnTo>
                    <a:lnTo>
                      <a:pt x="707" y="30"/>
                    </a:lnTo>
                    <a:lnTo>
                      <a:pt x="701" y="29"/>
                    </a:lnTo>
                    <a:lnTo>
                      <a:pt x="724" y="31"/>
                    </a:lnTo>
                    <a:lnTo>
                      <a:pt x="722" y="31"/>
                    </a:lnTo>
                    <a:lnTo>
                      <a:pt x="722" y="33"/>
                    </a:lnTo>
                    <a:lnTo>
                      <a:pt x="713" y="31"/>
                    </a:lnTo>
                    <a:lnTo>
                      <a:pt x="698" y="31"/>
                    </a:lnTo>
                    <a:lnTo>
                      <a:pt x="712" y="32"/>
                    </a:lnTo>
                    <a:lnTo>
                      <a:pt x="692" y="32"/>
                    </a:lnTo>
                    <a:lnTo>
                      <a:pt x="700" y="33"/>
                    </a:lnTo>
                    <a:lnTo>
                      <a:pt x="693" y="35"/>
                    </a:lnTo>
                    <a:lnTo>
                      <a:pt x="700" y="33"/>
                    </a:lnTo>
                    <a:lnTo>
                      <a:pt x="707" y="33"/>
                    </a:lnTo>
                    <a:lnTo>
                      <a:pt x="714" y="33"/>
                    </a:lnTo>
                    <a:lnTo>
                      <a:pt x="707" y="34"/>
                    </a:lnTo>
                    <a:lnTo>
                      <a:pt x="719" y="34"/>
                    </a:lnTo>
                    <a:lnTo>
                      <a:pt x="717" y="36"/>
                    </a:lnTo>
                    <a:lnTo>
                      <a:pt x="715" y="37"/>
                    </a:lnTo>
                    <a:lnTo>
                      <a:pt x="703" y="37"/>
                    </a:lnTo>
                    <a:lnTo>
                      <a:pt x="713" y="38"/>
                    </a:lnTo>
                    <a:lnTo>
                      <a:pt x="707" y="40"/>
                    </a:lnTo>
                    <a:lnTo>
                      <a:pt x="699" y="39"/>
                    </a:lnTo>
                    <a:lnTo>
                      <a:pt x="707" y="41"/>
                    </a:lnTo>
                    <a:lnTo>
                      <a:pt x="703" y="42"/>
                    </a:lnTo>
                    <a:lnTo>
                      <a:pt x="687" y="41"/>
                    </a:lnTo>
                    <a:lnTo>
                      <a:pt x="685" y="42"/>
                    </a:lnTo>
                    <a:lnTo>
                      <a:pt x="687" y="46"/>
                    </a:lnTo>
                    <a:lnTo>
                      <a:pt x="676" y="48"/>
                    </a:lnTo>
                    <a:lnTo>
                      <a:pt x="663" y="48"/>
                    </a:lnTo>
                    <a:lnTo>
                      <a:pt x="658" y="45"/>
                    </a:lnTo>
                    <a:lnTo>
                      <a:pt x="658" y="46"/>
                    </a:lnTo>
                    <a:lnTo>
                      <a:pt x="657" y="47"/>
                    </a:lnTo>
                    <a:lnTo>
                      <a:pt x="660" y="48"/>
                    </a:lnTo>
                    <a:lnTo>
                      <a:pt x="653" y="48"/>
                    </a:lnTo>
                    <a:lnTo>
                      <a:pt x="653" y="50"/>
                    </a:lnTo>
                    <a:lnTo>
                      <a:pt x="661" y="48"/>
                    </a:lnTo>
                    <a:lnTo>
                      <a:pt x="666" y="49"/>
                    </a:lnTo>
                    <a:lnTo>
                      <a:pt x="664" y="50"/>
                    </a:lnTo>
                    <a:lnTo>
                      <a:pt x="671" y="49"/>
                    </a:lnTo>
                    <a:lnTo>
                      <a:pt x="673" y="50"/>
                    </a:lnTo>
                    <a:lnTo>
                      <a:pt x="669" y="52"/>
                    </a:lnTo>
                    <a:lnTo>
                      <a:pt x="673" y="52"/>
                    </a:lnTo>
                    <a:lnTo>
                      <a:pt x="677" y="51"/>
                    </a:lnTo>
                    <a:lnTo>
                      <a:pt x="680" y="51"/>
                    </a:lnTo>
                    <a:lnTo>
                      <a:pt x="679" y="54"/>
                    </a:lnTo>
                    <a:lnTo>
                      <a:pt x="672" y="56"/>
                    </a:lnTo>
                    <a:lnTo>
                      <a:pt x="670" y="55"/>
                    </a:lnTo>
                    <a:lnTo>
                      <a:pt x="664" y="57"/>
                    </a:lnTo>
                    <a:lnTo>
                      <a:pt x="650" y="60"/>
                    </a:lnTo>
                    <a:lnTo>
                      <a:pt x="655" y="56"/>
                    </a:lnTo>
                    <a:lnTo>
                      <a:pt x="646" y="55"/>
                    </a:lnTo>
                    <a:lnTo>
                      <a:pt x="649" y="54"/>
                    </a:lnTo>
                    <a:lnTo>
                      <a:pt x="646" y="54"/>
                    </a:lnTo>
                    <a:lnTo>
                      <a:pt x="647" y="55"/>
                    </a:lnTo>
                    <a:lnTo>
                      <a:pt x="644" y="56"/>
                    </a:lnTo>
                    <a:lnTo>
                      <a:pt x="638" y="56"/>
                    </a:lnTo>
                    <a:lnTo>
                      <a:pt x="638" y="53"/>
                    </a:lnTo>
                    <a:lnTo>
                      <a:pt x="637" y="54"/>
                    </a:lnTo>
                    <a:lnTo>
                      <a:pt x="636" y="56"/>
                    </a:lnTo>
                    <a:lnTo>
                      <a:pt x="632" y="54"/>
                    </a:lnTo>
                    <a:lnTo>
                      <a:pt x="629" y="56"/>
                    </a:lnTo>
                    <a:lnTo>
                      <a:pt x="624" y="55"/>
                    </a:lnTo>
                    <a:lnTo>
                      <a:pt x="627" y="57"/>
                    </a:lnTo>
                    <a:lnTo>
                      <a:pt x="621" y="58"/>
                    </a:lnTo>
                    <a:lnTo>
                      <a:pt x="614" y="56"/>
                    </a:lnTo>
                    <a:lnTo>
                      <a:pt x="616" y="55"/>
                    </a:lnTo>
                    <a:lnTo>
                      <a:pt x="615" y="54"/>
                    </a:lnTo>
                    <a:lnTo>
                      <a:pt x="615" y="55"/>
                    </a:lnTo>
                    <a:lnTo>
                      <a:pt x="610" y="57"/>
                    </a:lnTo>
                    <a:lnTo>
                      <a:pt x="607" y="56"/>
                    </a:lnTo>
                    <a:lnTo>
                      <a:pt x="607" y="54"/>
                    </a:lnTo>
                    <a:lnTo>
                      <a:pt x="605" y="57"/>
                    </a:lnTo>
                    <a:lnTo>
                      <a:pt x="603" y="57"/>
                    </a:lnTo>
                    <a:lnTo>
                      <a:pt x="599" y="56"/>
                    </a:lnTo>
                    <a:lnTo>
                      <a:pt x="600" y="55"/>
                    </a:lnTo>
                    <a:lnTo>
                      <a:pt x="602" y="52"/>
                    </a:lnTo>
                    <a:lnTo>
                      <a:pt x="599" y="54"/>
                    </a:lnTo>
                    <a:lnTo>
                      <a:pt x="599" y="55"/>
                    </a:lnTo>
                    <a:lnTo>
                      <a:pt x="597" y="56"/>
                    </a:lnTo>
                    <a:lnTo>
                      <a:pt x="599" y="54"/>
                    </a:lnTo>
                    <a:lnTo>
                      <a:pt x="594" y="56"/>
                    </a:lnTo>
                    <a:lnTo>
                      <a:pt x="591" y="55"/>
                    </a:lnTo>
                    <a:lnTo>
                      <a:pt x="594" y="54"/>
                    </a:lnTo>
                    <a:lnTo>
                      <a:pt x="595" y="52"/>
                    </a:lnTo>
                    <a:lnTo>
                      <a:pt x="605" y="50"/>
                    </a:lnTo>
                    <a:lnTo>
                      <a:pt x="619" y="49"/>
                    </a:lnTo>
                    <a:lnTo>
                      <a:pt x="615" y="49"/>
                    </a:lnTo>
                    <a:lnTo>
                      <a:pt x="618" y="48"/>
                    </a:lnTo>
                    <a:lnTo>
                      <a:pt x="616" y="48"/>
                    </a:lnTo>
                    <a:lnTo>
                      <a:pt x="619" y="48"/>
                    </a:lnTo>
                    <a:lnTo>
                      <a:pt x="613" y="48"/>
                    </a:lnTo>
                    <a:lnTo>
                      <a:pt x="615" y="46"/>
                    </a:lnTo>
                    <a:lnTo>
                      <a:pt x="613" y="45"/>
                    </a:lnTo>
                    <a:lnTo>
                      <a:pt x="615" y="44"/>
                    </a:lnTo>
                    <a:lnTo>
                      <a:pt x="627" y="43"/>
                    </a:lnTo>
                    <a:lnTo>
                      <a:pt x="629" y="45"/>
                    </a:lnTo>
                    <a:lnTo>
                      <a:pt x="627" y="47"/>
                    </a:lnTo>
                    <a:lnTo>
                      <a:pt x="636" y="48"/>
                    </a:lnTo>
                    <a:lnTo>
                      <a:pt x="636" y="47"/>
                    </a:lnTo>
                    <a:lnTo>
                      <a:pt x="644" y="48"/>
                    </a:lnTo>
                    <a:lnTo>
                      <a:pt x="642" y="47"/>
                    </a:lnTo>
                    <a:lnTo>
                      <a:pt x="648" y="46"/>
                    </a:lnTo>
                    <a:lnTo>
                      <a:pt x="659" y="41"/>
                    </a:lnTo>
                    <a:lnTo>
                      <a:pt x="656" y="41"/>
                    </a:lnTo>
                    <a:lnTo>
                      <a:pt x="643" y="46"/>
                    </a:lnTo>
                    <a:lnTo>
                      <a:pt x="637" y="46"/>
                    </a:lnTo>
                    <a:lnTo>
                      <a:pt x="636" y="46"/>
                    </a:lnTo>
                    <a:lnTo>
                      <a:pt x="640" y="45"/>
                    </a:lnTo>
                    <a:lnTo>
                      <a:pt x="636" y="46"/>
                    </a:lnTo>
                    <a:lnTo>
                      <a:pt x="634" y="45"/>
                    </a:lnTo>
                    <a:lnTo>
                      <a:pt x="637" y="43"/>
                    </a:lnTo>
                    <a:lnTo>
                      <a:pt x="635" y="43"/>
                    </a:lnTo>
                    <a:lnTo>
                      <a:pt x="643" y="43"/>
                    </a:lnTo>
                    <a:lnTo>
                      <a:pt x="634" y="42"/>
                    </a:lnTo>
                    <a:lnTo>
                      <a:pt x="644" y="41"/>
                    </a:lnTo>
                    <a:lnTo>
                      <a:pt x="640" y="40"/>
                    </a:lnTo>
                    <a:lnTo>
                      <a:pt x="648" y="40"/>
                    </a:lnTo>
                    <a:lnTo>
                      <a:pt x="641" y="39"/>
                    </a:lnTo>
                    <a:lnTo>
                      <a:pt x="645" y="39"/>
                    </a:lnTo>
                    <a:lnTo>
                      <a:pt x="644" y="38"/>
                    </a:lnTo>
                    <a:lnTo>
                      <a:pt x="648" y="36"/>
                    </a:lnTo>
                    <a:lnTo>
                      <a:pt x="636" y="41"/>
                    </a:lnTo>
                    <a:lnTo>
                      <a:pt x="631" y="41"/>
                    </a:lnTo>
                    <a:lnTo>
                      <a:pt x="637" y="38"/>
                    </a:lnTo>
                    <a:lnTo>
                      <a:pt x="627" y="41"/>
                    </a:lnTo>
                    <a:lnTo>
                      <a:pt x="622" y="41"/>
                    </a:lnTo>
                    <a:lnTo>
                      <a:pt x="626" y="39"/>
                    </a:lnTo>
                    <a:lnTo>
                      <a:pt x="624" y="39"/>
                    </a:lnTo>
                    <a:lnTo>
                      <a:pt x="625" y="37"/>
                    </a:lnTo>
                    <a:lnTo>
                      <a:pt x="632" y="37"/>
                    </a:lnTo>
                    <a:lnTo>
                      <a:pt x="630" y="37"/>
                    </a:lnTo>
                    <a:lnTo>
                      <a:pt x="636" y="35"/>
                    </a:lnTo>
                    <a:lnTo>
                      <a:pt x="648" y="33"/>
                    </a:lnTo>
                    <a:lnTo>
                      <a:pt x="664" y="37"/>
                    </a:lnTo>
                    <a:lnTo>
                      <a:pt x="663" y="35"/>
                    </a:lnTo>
                    <a:lnTo>
                      <a:pt x="666" y="35"/>
                    </a:lnTo>
                    <a:lnTo>
                      <a:pt x="659" y="34"/>
                    </a:lnTo>
                    <a:lnTo>
                      <a:pt x="670" y="34"/>
                    </a:lnTo>
                    <a:lnTo>
                      <a:pt x="674" y="32"/>
                    </a:lnTo>
                    <a:lnTo>
                      <a:pt x="665" y="34"/>
                    </a:lnTo>
                    <a:lnTo>
                      <a:pt x="651" y="33"/>
                    </a:lnTo>
                    <a:lnTo>
                      <a:pt x="654" y="31"/>
                    </a:lnTo>
                    <a:lnTo>
                      <a:pt x="661" y="32"/>
                    </a:lnTo>
                    <a:lnTo>
                      <a:pt x="655" y="31"/>
                    </a:lnTo>
                    <a:lnTo>
                      <a:pt x="655" y="28"/>
                    </a:lnTo>
                    <a:lnTo>
                      <a:pt x="647" y="26"/>
                    </a:lnTo>
                    <a:lnTo>
                      <a:pt x="649" y="24"/>
                    </a:lnTo>
                    <a:lnTo>
                      <a:pt x="657" y="24"/>
                    </a:lnTo>
                    <a:lnTo>
                      <a:pt x="649" y="24"/>
                    </a:lnTo>
                    <a:lnTo>
                      <a:pt x="649" y="22"/>
                    </a:lnTo>
                    <a:lnTo>
                      <a:pt x="652" y="21"/>
                    </a:lnTo>
                    <a:lnTo>
                      <a:pt x="670" y="22"/>
                    </a:lnTo>
                    <a:lnTo>
                      <a:pt x="677" y="25"/>
                    </a:lnTo>
                    <a:lnTo>
                      <a:pt x="678" y="28"/>
                    </a:lnTo>
                    <a:lnTo>
                      <a:pt x="692" y="27"/>
                    </a:lnTo>
                    <a:lnTo>
                      <a:pt x="681" y="27"/>
                    </a:lnTo>
                    <a:lnTo>
                      <a:pt x="681" y="24"/>
                    </a:lnTo>
                    <a:lnTo>
                      <a:pt x="683" y="24"/>
                    </a:lnTo>
                    <a:lnTo>
                      <a:pt x="674" y="21"/>
                    </a:lnTo>
                    <a:lnTo>
                      <a:pt x="713" y="19"/>
                    </a:lnTo>
                    <a:lnTo>
                      <a:pt x="699" y="19"/>
                    </a:lnTo>
                    <a:lnTo>
                      <a:pt x="724" y="17"/>
                    </a:lnTo>
                    <a:lnTo>
                      <a:pt x="709" y="16"/>
                    </a:lnTo>
                    <a:lnTo>
                      <a:pt x="715" y="14"/>
                    </a:lnTo>
                    <a:lnTo>
                      <a:pt x="728" y="12"/>
                    </a:lnTo>
                    <a:lnTo>
                      <a:pt x="712" y="15"/>
                    </a:lnTo>
                    <a:lnTo>
                      <a:pt x="707" y="14"/>
                    </a:lnTo>
                    <a:lnTo>
                      <a:pt x="709" y="15"/>
                    </a:lnTo>
                    <a:lnTo>
                      <a:pt x="703" y="17"/>
                    </a:lnTo>
                    <a:lnTo>
                      <a:pt x="688" y="19"/>
                    </a:lnTo>
                    <a:lnTo>
                      <a:pt x="677" y="19"/>
                    </a:lnTo>
                    <a:lnTo>
                      <a:pt x="689" y="17"/>
                    </a:lnTo>
                    <a:lnTo>
                      <a:pt x="676" y="18"/>
                    </a:lnTo>
                    <a:lnTo>
                      <a:pt x="679" y="17"/>
                    </a:lnTo>
                    <a:lnTo>
                      <a:pt x="674" y="18"/>
                    </a:lnTo>
                    <a:lnTo>
                      <a:pt x="672" y="20"/>
                    </a:lnTo>
                    <a:lnTo>
                      <a:pt x="653" y="19"/>
                    </a:lnTo>
                    <a:lnTo>
                      <a:pt x="664" y="16"/>
                    </a:lnTo>
                    <a:lnTo>
                      <a:pt x="688" y="14"/>
                    </a:lnTo>
                    <a:lnTo>
                      <a:pt x="664" y="15"/>
                    </a:lnTo>
                    <a:lnTo>
                      <a:pt x="649" y="18"/>
                    </a:lnTo>
                    <a:close/>
                    <a:moveTo>
                      <a:pt x="613" y="40"/>
                    </a:moveTo>
                    <a:lnTo>
                      <a:pt x="610" y="36"/>
                    </a:lnTo>
                    <a:lnTo>
                      <a:pt x="608" y="37"/>
                    </a:lnTo>
                    <a:lnTo>
                      <a:pt x="608" y="40"/>
                    </a:lnTo>
                    <a:lnTo>
                      <a:pt x="605" y="39"/>
                    </a:lnTo>
                    <a:lnTo>
                      <a:pt x="601" y="39"/>
                    </a:lnTo>
                    <a:lnTo>
                      <a:pt x="603" y="39"/>
                    </a:lnTo>
                    <a:lnTo>
                      <a:pt x="603" y="40"/>
                    </a:lnTo>
                    <a:lnTo>
                      <a:pt x="602" y="40"/>
                    </a:lnTo>
                    <a:lnTo>
                      <a:pt x="591" y="39"/>
                    </a:lnTo>
                    <a:lnTo>
                      <a:pt x="587" y="37"/>
                    </a:lnTo>
                    <a:lnTo>
                      <a:pt x="598" y="37"/>
                    </a:lnTo>
                    <a:lnTo>
                      <a:pt x="586" y="36"/>
                    </a:lnTo>
                    <a:lnTo>
                      <a:pt x="585" y="35"/>
                    </a:lnTo>
                    <a:lnTo>
                      <a:pt x="590" y="35"/>
                    </a:lnTo>
                    <a:lnTo>
                      <a:pt x="584" y="33"/>
                    </a:lnTo>
                    <a:lnTo>
                      <a:pt x="593" y="31"/>
                    </a:lnTo>
                    <a:lnTo>
                      <a:pt x="613" y="31"/>
                    </a:lnTo>
                    <a:lnTo>
                      <a:pt x="601" y="31"/>
                    </a:lnTo>
                    <a:lnTo>
                      <a:pt x="599" y="30"/>
                    </a:lnTo>
                    <a:lnTo>
                      <a:pt x="610" y="29"/>
                    </a:lnTo>
                    <a:lnTo>
                      <a:pt x="598" y="29"/>
                    </a:lnTo>
                    <a:lnTo>
                      <a:pt x="597" y="29"/>
                    </a:lnTo>
                    <a:lnTo>
                      <a:pt x="596" y="29"/>
                    </a:lnTo>
                    <a:lnTo>
                      <a:pt x="590" y="31"/>
                    </a:lnTo>
                    <a:lnTo>
                      <a:pt x="588" y="29"/>
                    </a:lnTo>
                    <a:lnTo>
                      <a:pt x="582" y="30"/>
                    </a:lnTo>
                    <a:lnTo>
                      <a:pt x="579" y="29"/>
                    </a:lnTo>
                    <a:lnTo>
                      <a:pt x="580" y="28"/>
                    </a:lnTo>
                    <a:lnTo>
                      <a:pt x="588" y="28"/>
                    </a:lnTo>
                    <a:lnTo>
                      <a:pt x="592" y="26"/>
                    </a:lnTo>
                    <a:lnTo>
                      <a:pt x="581" y="28"/>
                    </a:lnTo>
                    <a:lnTo>
                      <a:pt x="578" y="25"/>
                    </a:lnTo>
                    <a:lnTo>
                      <a:pt x="582" y="24"/>
                    </a:lnTo>
                    <a:lnTo>
                      <a:pt x="579" y="24"/>
                    </a:lnTo>
                    <a:lnTo>
                      <a:pt x="582" y="23"/>
                    </a:lnTo>
                    <a:lnTo>
                      <a:pt x="580" y="22"/>
                    </a:lnTo>
                    <a:lnTo>
                      <a:pt x="594" y="24"/>
                    </a:lnTo>
                    <a:lnTo>
                      <a:pt x="594" y="23"/>
                    </a:lnTo>
                    <a:lnTo>
                      <a:pt x="599" y="22"/>
                    </a:lnTo>
                    <a:lnTo>
                      <a:pt x="589" y="23"/>
                    </a:lnTo>
                    <a:lnTo>
                      <a:pt x="588" y="22"/>
                    </a:lnTo>
                    <a:lnTo>
                      <a:pt x="592" y="22"/>
                    </a:lnTo>
                    <a:lnTo>
                      <a:pt x="584" y="22"/>
                    </a:lnTo>
                    <a:lnTo>
                      <a:pt x="584" y="21"/>
                    </a:lnTo>
                    <a:lnTo>
                      <a:pt x="591" y="21"/>
                    </a:lnTo>
                    <a:lnTo>
                      <a:pt x="590" y="19"/>
                    </a:lnTo>
                    <a:lnTo>
                      <a:pt x="604" y="20"/>
                    </a:lnTo>
                    <a:lnTo>
                      <a:pt x="600" y="18"/>
                    </a:lnTo>
                    <a:lnTo>
                      <a:pt x="604" y="18"/>
                    </a:lnTo>
                    <a:lnTo>
                      <a:pt x="596" y="17"/>
                    </a:lnTo>
                    <a:lnTo>
                      <a:pt x="599" y="16"/>
                    </a:lnTo>
                    <a:lnTo>
                      <a:pt x="596" y="16"/>
                    </a:lnTo>
                    <a:lnTo>
                      <a:pt x="599" y="16"/>
                    </a:lnTo>
                    <a:lnTo>
                      <a:pt x="615" y="15"/>
                    </a:lnTo>
                    <a:lnTo>
                      <a:pt x="615" y="14"/>
                    </a:lnTo>
                    <a:lnTo>
                      <a:pt x="608" y="14"/>
                    </a:lnTo>
                    <a:lnTo>
                      <a:pt x="610" y="13"/>
                    </a:lnTo>
                    <a:lnTo>
                      <a:pt x="622" y="14"/>
                    </a:lnTo>
                    <a:lnTo>
                      <a:pt x="627" y="18"/>
                    </a:lnTo>
                    <a:lnTo>
                      <a:pt x="625" y="19"/>
                    </a:lnTo>
                    <a:lnTo>
                      <a:pt x="636" y="20"/>
                    </a:lnTo>
                    <a:lnTo>
                      <a:pt x="633" y="21"/>
                    </a:lnTo>
                    <a:lnTo>
                      <a:pt x="635" y="22"/>
                    </a:lnTo>
                    <a:lnTo>
                      <a:pt x="638" y="23"/>
                    </a:lnTo>
                    <a:lnTo>
                      <a:pt x="637" y="22"/>
                    </a:lnTo>
                    <a:lnTo>
                      <a:pt x="638" y="20"/>
                    </a:lnTo>
                    <a:lnTo>
                      <a:pt x="645" y="20"/>
                    </a:lnTo>
                    <a:lnTo>
                      <a:pt x="643" y="22"/>
                    </a:lnTo>
                    <a:lnTo>
                      <a:pt x="640" y="22"/>
                    </a:lnTo>
                    <a:lnTo>
                      <a:pt x="644" y="23"/>
                    </a:lnTo>
                    <a:lnTo>
                      <a:pt x="645" y="24"/>
                    </a:lnTo>
                    <a:lnTo>
                      <a:pt x="640" y="25"/>
                    </a:lnTo>
                    <a:lnTo>
                      <a:pt x="644" y="24"/>
                    </a:lnTo>
                    <a:lnTo>
                      <a:pt x="638" y="28"/>
                    </a:lnTo>
                    <a:lnTo>
                      <a:pt x="647" y="28"/>
                    </a:lnTo>
                    <a:lnTo>
                      <a:pt x="648" y="28"/>
                    </a:lnTo>
                    <a:lnTo>
                      <a:pt x="646" y="29"/>
                    </a:lnTo>
                    <a:lnTo>
                      <a:pt x="651" y="28"/>
                    </a:lnTo>
                    <a:lnTo>
                      <a:pt x="652" y="29"/>
                    </a:lnTo>
                    <a:lnTo>
                      <a:pt x="652" y="31"/>
                    </a:lnTo>
                    <a:lnTo>
                      <a:pt x="637" y="33"/>
                    </a:lnTo>
                    <a:lnTo>
                      <a:pt x="636" y="32"/>
                    </a:lnTo>
                    <a:lnTo>
                      <a:pt x="634" y="33"/>
                    </a:lnTo>
                    <a:lnTo>
                      <a:pt x="627" y="36"/>
                    </a:lnTo>
                    <a:lnTo>
                      <a:pt x="626" y="34"/>
                    </a:lnTo>
                    <a:lnTo>
                      <a:pt x="631" y="32"/>
                    </a:lnTo>
                    <a:lnTo>
                      <a:pt x="626" y="33"/>
                    </a:lnTo>
                    <a:lnTo>
                      <a:pt x="624" y="35"/>
                    </a:lnTo>
                    <a:lnTo>
                      <a:pt x="624" y="37"/>
                    </a:lnTo>
                    <a:lnTo>
                      <a:pt x="621" y="37"/>
                    </a:lnTo>
                    <a:lnTo>
                      <a:pt x="619" y="36"/>
                    </a:lnTo>
                    <a:lnTo>
                      <a:pt x="618" y="38"/>
                    </a:lnTo>
                    <a:lnTo>
                      <a:pt x="613" y="40"/>
                    </a:lnTo>
                    <a:close/>
                    <a:moveTo>
                      <a:pt x="546" y="56"/>
                    </a:moveTo>
                    <a:lnTo>
                      <a:pt x="544" y="56"/>
                    </a:lnTo>
                    <a:lnTo>
                      <a:pt x="548" y="54"/>
                    </a:lnTo>
                    <a:lnTo>
                      <a:pt x="540" y="53"/>
                    </a:lnTo>
                    <a:lnTo>
                      <a:pt x="544" y="53"/>
                    </a:lnTo>
                    <a:lnTo>
                      <a:pt x="542" y="52"/>
                    </a:lnTo>
                    <a:lnTo>
                      <a:pt x="548" y="50"/>
                    </a:lnTo>
                    <a:lnTo>
                      <a:pt x="566" y="52"/>
                    </a:lnTo>
                    <a:lnTo>
                      <a:pt x="567" y="54"/>
                    </a:lnTo>
                    <a:lnTo>
                      <a:pt x="561" y="56"/>
                    </a:lnTo>
                    <a:lnTo>
                      <a:pt x="567" y="54"/>
                    </a:lnTo>
                    <a:lnTo>
                      <a:pt x="582" y="54"/>
                    </a:lnTo>
                    <a:lnTo>
                      <a:pt x="584" y="56"/>
                    </a:lnTo>
                    <a:lnTo>
                      <a:pt x="577" y="56"/>
                    </a:lnTo>
                    <a:lnTo>
                      <a:pt x="591" y="58"/>
                    </a:lnTo>
                    <a:lnTo>
                      <a:pt x="584" y="60"/>
                    </a:lnTo>
                    <a:lnTo>
                      <a:pt x="574" y="58"/>
                    </a:lnTo>
                    <a:lnTo>
                      <a:pt x="582" y="60"/>
                    </a:lnTo>
                    <a:lnTo>
                      <a:pt x="575" y="60"/>
                    </a:lnTo>
                    <a:lnTo>
                      <a:pt x="575" y="61"/>
                    </a:lnTo>
                    <a:lnTo>
                      <a:pt x="573" y="62"/>
                    </a:lnTo>
                    <a:lnTo>
                      <a:pt x="577" y="61"/>
                    </a:lnTo>
                    <a:lnTo>
                      <a:pt x="578" y="62"/>
                    </a:lnTo>
                    <a:lnTo>
                      <a:pt x="584" y="60"/>
                    </a:lnTo>
                    <a:lnTo>
                      <a:pt x="584" y="62"/>
                    </a:lnTo>
                    <a:lnTo>
                      <a:pt x="583" y="62"/>
                    </a:lnTo>
                    <a:lnTo>
                      <a:pt x="587" y="63"/>
                    </a:lnTo>
                    <a:lnTo>
                      <a:pt x="581" y="65"/>
                    </a:lnTo>
                    <a:lnTo>
                      <a:pt x="586" y="65"/>
                    </a:lnTo>
                    <a:lnTo>
                      <a:pt x="588" y="64"/>
                    </a:lnTo>
                    <a:lnTo>
                      <a:pt x="589" y="63"/>
                    </a:lnTo>
                    <a:lnTo>
                      <a:pt x="590" y="65"/>
                    </a:lnTo>
                    <a:lnTo>
                      <a:pt x="595" y="64"/>
                    </a:lnTo>
                    <a:lnTo>
                      <a:pt x="595" y="65"/>
                    </a:lnTo>
                    <a:lnTo>
                      <a:pt x="599" y="64"/>
                    </a:lnTo>
                    <a:lnTo>
                      <a:pt x="604" y="66"/>
                    </a:lnTo>
                    <a:lnTo>
                      <a:pt x="602" y="66"/>
                    </a:lnTo>
                    <a:lnTo>
                      <a:pt x="626" y="62"/>
                    </a:lnTo>
                    <a:lnTo>
                      <a:pt x="645" y="63"/>
                    </a:lnTo>
                    <a:lnTo>
                      <a:pt x="644" y="63"/>
                    </a:lnTo>
                    <a:lnTo>
                      <a:pt x="651" y="64"/>
                    </a:lnTo>
                    <a:lnTo>
                      <a:pt x="653" y="65"/>
                    </a:lnTo>
                    <a:lnTo>
                      <a:pt x="649" y="65"/>
                    </a:lnTo>
                    <a:lnTo>
                      <a:pt x="655" y="66"/>
                    </a:lnTo>
                    <a:lnTo>
                      <a:pt x="652" y="68"/>
                    </a:lnTo>
                    <a:lnTo>
                      <a:pt x="644" y="69"/>
                    </a:lnTo>
                    <a:lnTo>
                      <a:pt x="652" y="71"/>
                    </a:lnTo>
                    <a:lnTo>
                      <a:pt x="647" y="71"/>
                    </a:lnTo>
                    <a:lnTo>
                      <a:pt x="644" y="71"/>
                    </a:lnTo>
                    <a:lnTo>
                      <a:pt x="645" y="71"/>
                    </a:lnTo>
                    <a:lnTo>
                      <a:pt x="642" y="75"/>
                    </a:lnTo>
                    <a:lnTo>
                      <a:pt x="622" y="75"/>
                    </a:lnTo>
                    <a:lnTo>
                      <a:pt x="622" y="73"/>
                    </a:lnTo>
                    <a:lnTo>
                      <a:pt x="623" y="71"/>
                    </a:lnTo>
                    <a:lnTo>
                      <a:pt x="620" y="71"/>
                    </a:lnTo>
                    <a:lnTo>
                      <a:pt x="621" y="72"/>
                    </a:lnTo>
                    <a:lnTo>
                      <a:pt x="618" y="75"/>
                    </a:lnTo>
                    <a:lnTo>
                      <a:pt x="611" y="75"/>
                    </a:lnTo>
                    <a:lnTo>
                      <a:pt x="607" y="75"/>
                    </a:lnTo>
                    <a:lnTo>
                      <a:pt x="607" y="73"/>
                    </a:lnTo>
                    <a:lnTo>
                      <a:pt x="604" y="75"/>
                    </a:lnTo>
                    <a:lnTo>
                      <a:pt x="604" y="73"/>
                    </a:lnTo>
                    <a:lnTo>
                      <a:pt x="601" y="75"/>
                    </a:lnTo>
                    <a:lnTo>
                      <a:pt x="597" y="75"/>
                    </a:lnTo>
                    <a:lnTo>
                      <a:pt x="598" y="73"/>
                    </a:lnTo>
                    <a:lnTo>
                      <a:pt x="595" y="75"/>
                    </a:lnTo>
                    <a:lnTo>
                      <a:pt x="594" y="73"/>
                    </a:lnTo>
                    <a:lnTo>
                      <a:pt x="593" y="75"/>
                    </a:lnTo>
                    <a:lnTo>
                      <a:pt x="579" y="75"/>
                    </a:lnTo>
                    <a:lnTo>
                      <a:pt x="580" y="73"/>
                    </a:lnTo>
                    <a:lnTo>
                      <a:pt x="584" y="72"/>
                    </a:lnTo>
                    <a:lnTo>
                      <a:pt x="584" y="71"/>
                    </a:lnTo>
                    <a:lnTo>
                      <a:pt x="579" y="73"/>
                    </a:lnTo>
                    <a:lnTo>
                      <a:pt x="579" y="71"/>
                    </a:lnTo>
                    <a:lnTo>
                      <a:pt x="578" y="72"/>
                    </a:lnTo>
                    <a:lnTo>
                      <a:pt x="577" y="72"/>
                    </a:lnTo>
                    <a:lnTo>
                      <a:pt x="576" y="73"/>
                    </a:lnTo>
                    <a:lnTo>
                      <a:pt x="572" y="75"/>
                    </a:lnTo>
                    <a:lnTo>
                      <a:pt x="563" y="73"/>
                    </a:lnTo>
                    <a:lnTo>
                      <a:pt x="567" y="71"/>
                    </a:lnTo>
                    <a:lnTo>
                      <a:pt x="562" y="72"/>
                    </a:lnTo>
                    <a:lnTo>
                      <a:pt x="561" y="73"/>
                    </a:lnTo>
                    <a:lnTo>
                      <a:pt x="556" y="73"/>
                    </a:lnTo>
                    <a:lnTo>
                      <a:pt x="558" y="69"/>
                    </a:lnTo>
                    <a:lnTo>
                      <a:pt x="560" y="68"/>
                    </a:lnTo>
                    <a:lnTo>
                      <a:pt x="557" y="67"/>
                    </a:lnTo>
                    <a:lnTo>
                      <a:pt x="560" y="65"/>
                    </a:lnTo>
                    <a:lnTo>
                      <a:pt x="564" y="64"/>
                    </a:lnTo>
                    <a:lnTo>
                      <a:pt x="564" y="63"/>
                    </a:lnTo>
                    <a:lnTo>
                      <a:pt x="567" y="62"/>
                    </a:lnTo>
                    <a:lnTo>
                      <a:pt x="564" y="57"/>
                    </a:lnTo>
                    <a:lnTo>
                      <a:pt x="546" y="58"/>
                    </a:lnTo>
                    <a:lnTo>
                      <a:pt x="552" y="57"/>
                    </a:lnTo>
                    <a:lnTo>
                      <a:pt x="546" y="56"/>
                    </a:lnTo>
                    <a:close/>
                    <a:moveTo>
                      <a:pt x="431" y="65"/>
                    </a:moveTo>
                    <a:lnTo>
                      <a:pt x="439" y="65"/>
                    </a:lnTo>
                    <a:lnTo>
                      <a:pt x="441" y="63"/>
                    </a:lnTo>
                    <a:lnTo>
                      <a:pt x="435" y="62"/>
                    </a:lnTo>
                    <a:lnTo>
                      <a:pt x="443" y="60"/>
                    </a:lnTo>
                    <a:lnTo>
                      <a:pt x="437" y="57"/>
                    </a:lnTo>
                    <a:lnTo>
                      <a:pt x="439" y="56"/>
                    </a:lnTo>
                    <a:lnTo>
                      <a:pt x="445" y="56"/>
                    </a:lnTo>
                    <a:lnTo>
                      <a:pt x="453" y="52"/>
                    </a:lnTo>
                    <a:lnTo>
                      <a:pt x="456" y="53"/>
                    </a:lnTo>
                    <a:lnTo>
                      <a:pt x="454" y="54"/>
                    </a:lnTo>
                    <a:lnTo>
                      <a:pt x="452" y="56"/>
                    </a:lnTo>
                    <a:lnTo>
                      <a:pt x="454" y="58"/>
                    </a:lnTo>
                    <a:lnTo>
                      <a:pt x="448" y="60"/>
                    </a:lnTo>
                    <a:lnTo>
                      <a:pt x="454" y="61"/>
                    </a:lnTo>
                    <a:lnTo>
                      <a:pt x="448" y="63"/>
                    </a:lnTo>
                    <a:lnTo>
                      <a:pt x="456" y="62"/>
                    </a:lnTo>
                    <a:lnTo>
                      <a:pt x="456" y="63"/>
                    </a:lnTo>
                    <a:lnTo>
                      <a:pt x="459" y="62"/>
                    </a:lnTo>
                    <a:lnTo>
                      <a:pt x="458" y="61"/>
                    </a:lnTo>
                    <a:lnTo>
                      <a:pt x="462" y="60"/>
                    </a:lnTo>
                    <a:lnTo>
                      <a:pt x="468" y="61"/>
                    </a:lnTo>
                    <a:lnTo>
                      <a:pt x="466" y="63"/>
                    </a:lnTo>
                    <a:lnTo>
                      <a:pt x="462" y="65"/>
                    </a:lnTo>
                    <a:lnTo>
                      <a:pt x="461" y="66"/>
                    </a:lnTo>
                    <a:lnTo>
                      <a:pt x="455" y="69"/>
                    </a:lnTo>
                    <a:lnTo>
                      <a:pt x="444" y="71"/>
                    </a:lnTo>
                    <a:lnTo>
                      <a:pt x="442" y="69"/>
                    </a:lnTo>
                    <a:lnTo>
                      <a:pt x="439" y="71"/>
                    </a:lnTo>
                    <a:lnTo>
                      <a:pt x="435" y="71"/>
                    </a:lnTo>
                    <a:lnTo>
                      <a:pt x="433" y="69"/>
                    </a:lnTo>
                    <a:lnTo>
                      <a:pt x="407" y="75"/>
                    </a:lnTo>
                    <a:lnTo>
                      <a:pt x="396" y="76"/>
                    </a:lnTo>
                    <a:lnTo>
                      <a:pt x="391" y="75"/>
                    </a:lnTo>
                    <a:lnTo>
                      <a:pt x="388" y="73"/>
                    </a:lnTo>
                    <a:lnTo>
                      <a:pt x="403" y="70"/>
                    </a:lnTo>
                    <a:lnTo>
                      <a:pt x="412" y="70"/>
                    </a:lnTo>
                    <a:lnTo>
                      <a:pt x="421" y="67"/>
                    </a:lnTo>
                    <a:lnTo>
                      <a:pt x="409" y="69"/>
                    </a:lnTo>
                    <a:lnTo>
                      <a:pt x="410" y="68"/>
                    </a:lnTo>
                    <a:lnTo>
                      <a:pt x="408" y="67"/>
                    </a:lnTo>
                    <a:lnTo>
                      <a:pt x="405" y="69"/>
                    </a:lnTo>
                    <a:lnTo>
                      <a:pt x="396" y="69"/>
                    </a:lnTo>
                    <a:lnTo>
                      <a:pt x="400" y="67"/>
                    </a:lnTo>
                    <a:lnTo>
                      <a:pt x="405" y="66"/>
                    </a:lnTo>
                    <a:lnTo>
                      <a:pt x="399" y="65"/>
                    </a:lnTo>
                    <a:lnTo>
                      <a:pt x="397" y="67"/>
                    </a:lnTo>
                    <a:lnTo>
                      <a:pt x="395" y="67"/>
                    </a:lnTo>
                    <a:lnTo>
                      <a:pt x="394" y="68"/>
                    </a:lnTo>
                    <a:lnTo>
                      <a:pt x="390" y="69"/>
                    </a:lnTo>
                    <a:lnTo>
                      <a:pt x="386" y="70"/>
                    </a:lnTo>
                    <a:lnTo>
                      <a:pt x="388" y="68"/>
                    </a:lnTo>
                    <a:lnTo>
                      <a:pt x="384" y="69"/>
                    </a:lnTo>
                    <a:lnTo>
                      <a:pt x="383" y="69"/>
                    </a:lnTo>
                    <a:lnTo>
                      <a:pt x="382" y="70"/>
                    </a:lnTo>
                    <a:lnTo>
                      <a:pt x="379" y="69"/>
                    </a:lnTo>
                    <a:lnTo>
                      <a:pt x="380" y="68"/>
                    </a:lnTo>
                    <a:lnTo>
                      <a:pt x="376" y="69"/>
                    </a:lnTo>
                    <a:lnTo>
                      <a:pt x="370" y="67"/>
                    </a:lnTo>
                    <a:lnTo>
                      <a:pt x="376" y="65"/>
                    </a:lnTo>
                    <a:lnTo>
                      <a:pt x="386" y="65"/>
                    </a:lnTo>
                    <a:lnTo>
                      <a:pt x="396" y="63"/>
                    </a:lnTo>
                    <a:lnTo>
                      <a:pt x="378" y="64"/>
                    </a:lnTo>
                    <a:lnTo>
                      <a:pt x="384" y="62"/>
                    </a:lnTo>
                    <a:lnTo>
                      <a:pt x="399" y="62"/>
                    </a:lnTo>
                    <a:lnTo>
                      <a:pt x="386" y="62"/>
                    </a:lnTo>
                    <a:lnTo>
                      <a:pt x="389" y="61"/>
                    </a:lnTo>
                    <a:lnTo>
                      <a:pt x="390" y="60"/>
                    </a:lnTo>
                    <a:lnTo>
                      <a:pt x="392" y="59"/>
                    </a:lnTo>
                    <a:lnTo>
                      <a:pt x="405" y="59"/>
                    </a:lnTo>
                    <a:lnTo>
                      <a:pt x="397" y="58"/>
                    </a:lnTo>
                    <a:lnTo>
                      <a:pt x="397" y="57"/>
                    </a:lnTo>
                    <a:lnTo>
                      <a:pt x="401" y="56"/>
                    </a:lnTo>
                    <a:lnTo>
                      <a:pt x="412" y="56"/>
                    </a:lnTo>
                    <a:lnTo>
                      <a:pt x="410" y="59"/>
                    </a:lnTo>
                    <a:lnTo>
                      <a:pt x="418" y="58"/>
                    </a:lnTo>
                    <a:lnTo>
                      <a:pt x="423" y="61"/>
                    </a:lnTo>
                    <a:lnTo>
                      <a:pt x="418" y="62"/>
                    </a:lnTo>
                    <a:lnTo>
                      <a:pt x="424" y="62"/>
                    </a:lnTo>
                    <a:lnTo>
                      <a:pt x="422" y="65"/>
                    </a:lnTo>
                    <a:lnTo>
                      <a:pt x="431" y="65"/>
                    </a:lnTo>
                    <a:close/>
                    <a:moveTo>
                      <a:pt x="513" y="60"/>
                    </a:moveTo>
                    <a:lnTo>
                      <a:pt x="509" y="59"/>
                    </a:lnTo>
                    <a:lnTo>
                      <a:pt x="514" y="58"/>
                    </a:lnTo>
                    <a:lnTo>
                      <a:pt x="508" y="56"/>
                    </a:lnTo>
                    <a:lnTo>
                      <a:pt x="514" y="54"/>
                    </a:lnTo>
                    <a:lnTo>
                      <a:pt x="520" y="54"/>
                    </a:lnTo>
                    <a:lnTo>
                      <a:pt x="521" y="56"/>
                    </a:lnTo>
                    <a:lnTo>
                      <a:pt x="523" y="56"/>
                    </a:lnTo>
                    <a:lnTo>
                      <a:pt x="523" y="54"/>
                    </a:lnTo>
                    <a:lnTo>
                      <a:pt x="527" y="54"/>
                    </a:lnTo>
                    <a:lnTo>
                      <a:pt x="531" y="56"/>
                    </a:lnTo>
                    <a:lnTo>
                      <a:pt x="529" y="57"/>
                    </a:lnTo>
                    <a:lnTo>
                      <a:pt x="529" y="60"/>
                    </a:lnTo>
                    <a:lnTo>
                      <a:pt x="525" y="62"/>
                    </a:lnTo>
                    <a:lnTo>
                      <a:pt x="522" y="63"/>
                    </a:lnTo>
                    <a:lnTo>
                      <a:pt x="525" y="63"/>
                    </a:lnTo>
                    <a:lnTo>
                      <a:pt x="523" y="66"/>
                    </a:lnTo>
                    <a:lnTo>
                      <a:pt x="522" y="65"/>
                    </a:lnTo>
                    <a:lnTo>
                      <a:pt x="519" y="65"/>
                    </a:lnTo>
                    <a:lnTo>
                      <a:pt x="520" y="66"/>
                    </a:lnTo>
                    <a:lnTo>
                      <a:pt x="515" y="67"/>
                    </a:lnTo>
                    <a:lnTo>
                      <a:pt x="519" y="68"/>
                    </a:lnTo>
                    <a:lnTo>
                      <a:pt x="515" y="67"/>
                    </a:lnTo>
                    <a:lnTo>
                      <a:pt x="514" y="69"/>
                    </a:lnTo>
                    <a:lnTo>
                      <a:pt x="496" y="69"/>
                    </a:lnTo>
                    <a:lnTo>
                      <a:pt x="497" y="68"/>
                    </a:lnTo>
                    <a:lnTo>
                      <a:pt x="502" y="67"/>
                    </a:lnTo>
                    <a:lnTo>
                      <a:pt x="498" y="65"/>
                    </a:lnTo>
                    <a:lnTo>
                      <a:pt x="514" y="63"/>
                    </a:lnTo>
                    <a:lnTo>
                      <a:pt x="486" y="65"/>
                    </a:lnTo>
                    <a:lnTo>
                      <a:pt x="484" y="64"/>
                    </a:lnTo>
                    <a:lnTo>
                      <a:pt x="491" y="63"/>
                    </a:lnTo>
                    <a:lnTo>
                      <a:pt x="490" y="62"/>
                    </a:lnTo>
                    <a:lnTo>
                      <a:pt x="493" y="62"/>
                    </a:lnTo>
                    <a:lnTo>
                      <a:pt x="498" y="63"/>
                    </a:lnTo>
                    <a:lnTo>
                      <a:pt x="497" y="62"/>
                    </a:lnTo>
                    <a:lnTo>
                      <a:pt x="500" y="60"/>
                    </a:lnTo>
                    <a:lnTo>
                      <a:pt x="497" y="60"/>
                    </a:lnTo>
                    <a:lnTo>
                      <a:pt x="502" y="58"/>
                    </a:lnTo>
                    <a:lnTo>
                      <a:pt x="497" y="58"/>
                    </a:lnTo>
                    <a:lnTo>
                      <a:pt x="502" y="56"/>
                    </a:lnTo>
                    <a:lnTo>
                      <a:pt x="505" y="56"/>
                    </a:lnTo>
                    <a:lnTo>
                      <a:pt x="509" y="62"/>
                    </a:lnTo>
                    <a:lnTo>
                      <a:pt x="514" y="61"/>
                    </a:lnTo>
                    <a:lnTo>
                      <a:pt x="510" y="61"/>
                    </a:lnTo>
                    <a:lnTo>
                      <a:pt x="510" y="60"/>
                    </a:lnTo>
                    <a:lnTo>
                      <a:pt x="513" y="60"/>
                    </a:lnTo>
                    <a:close/>
                    <a:moveTo>
                      <a:pt x="487" y="54"/>
                    </a:moveTo>
                    <a:lnTo>
                      <a:pt x="493" y="56"/>
                    </a:lnTo>
                    <a:lnTo>
                      <a:pt x="481" y="57"/>
                    </a:lnTo>
                    <a:lnTo>
                      <a:pt x="483" y="54"/>
                    </a:lnTo>
                    <a:lnTo>
                      <a:pt x="487" y="54"/>
                    </a:lnTo>
                    <a:close/>
                    <a:moveTo>
                      <a:pt x="493" y="58"/>
                    </a:moveTo>
                    <a:lnTo>
                      <a:pt x="494" y="59"/>
                    </a:lnTo>
                    <a:lnTo>
                      <a:pt x="492" y="60"/>
                    </a:lnTo>
                    <a:lnTo>
                      <a:pt x="486" y="60"/>
                    </a:lnTo>
                    <a:lnTo>
                      <a:pt x="478" y="60"/>
                    </a:lnTo>
                    <a:lnTo>
                      <a:pt x="493" y="58"/>
                    </a:lnTo>
                    <a:close/>
                    <a:moveTo>
                      <a:pt x="527" y="71"/>
                    </a:moveTo>
                    <a:lnTo>
                      <a:pt x="528" y="69"/>
                    </a:lnTo>
                    <a:lnTo>
                      <a:pt x="525" y="71"/>
                    </a:lnTo>
                    <a:lnTo>
                      <a:pt x="524" y="70"/>
                    </a:lnTo>
                    <a:lnTo>
                      <a:pt x="527" y="68"/>
                    </a:lnTo>
                    <a:lnTo>
                      <a:pt x="532" y="67"/>
                    </a:lnTo>
                    <a:lnTo>
                      <a:pt x="531" y="67"/>
                    </a:lnTo>
                    <a:lnTo>
                      <a:pt x="534" y="66"/>
                    </a:lnTo>
                    <a:lnTo>
                      <a:pt x="532" y="66"/>
                    </a:lnTo>
                    <a:lnTo>
                      <a:pt x="543" y="64"/>
                    </a:lnTo>
                    <a:lnTo>
                      <a:pt x="550" y="67"/>
                    </a:lnTo>
                    <a:lnTo>
                      <a:pt x="546" y="71"/>
                    </a:lnTo>
                    <a:lnTo>
                      <a:pt x="543" y="73"/>
                    </a:lnTo>
                    <a:lnTo>
                      <a:pt x="536" y="73"/>
                    </a:lnTo>
                    <a:lnTo>
                      <a:pt x="527" y="71"/>
                    </a:lnTo>
                    <a:close/>
                    <a:moveTo>
                      <a:pt x="473" y="65"/>
                    </a:moveTo>
                    <a:lnTo>
                      <a:pt x="474" y="68"/>
                    </a:lnTo>
                    <a:lnTo>
                      <a:pt x="467" y="69"/>
                    </a:lnTo>
                    <a:lnTo>
                      <a:pt x="464" y="69"/>
                    </a:lnTo>
                    <a:lnTo>
                      <a:pt x="468" y="67"/>
                    </a:lnTo>
                    <a:lnTo>
                      <a:pt x="473" y="65"/>
                    </a:lnTo>
                    <a:close/>
                    <a:moveTo>
                      <a:pt x="527" y="73"/>
                    </a:moveTo>
                    <a:lnTo>
                      <a:pt x="529" y="75"/>
                    </a:lnTo>
                    <a:lnTo>
                      <a:pt x="525" y="75"/>
                    </a:lnTo>
                    <a:lnTo>
                      <a:pt x="527" y="73"/>
                    </a:lnTo>
                    <a:close/>
                    <a:moveTo>
                      <a:pt x="512" y="99"/>
                    </a:moveTo>
                    <a:lnTo>
                      <a:pt x="505" y="99"/>
                    </a:lnTo>
                    <a:lnTo>
                      <a:pt x="506" y="99"/>
                    </a:lnTo>
                    <a:lnTo>
                      <a:pt x="510" y="98"/>
                    </a:lnTo>
                    <a:lnTo>
                      <a:pt x="507" y="98"/>
                    </a:lnTo>
                    <a:lnTo>
                      <a:pt x="510" y="95"/>
                    </a:lnTo>
                    <a:lnTo>
                      <a:pt x="509" y="93"/>
                    </a:lnTo>
                    <a:lnTo>
                      <a:pt x="515" y="86"/>
                    </a:lnTo>
                    <a:lnTo>
                      <a:pt x="519" y="82"/>
                    </a:lnTo>
                    <a:lnTo>
                      <a:pt x="525" y="83"/>
                    </a:lnTo>
                    <a:lnTo>
                      <a:pt x="523" y="80"/>
                    </a:lnTo>
                    <a:lnTo>
                      <a:pt x="529" y="79"/>
                    </a:lnTo>
                    <a:lnTo>
                      <a:pt x="540" y="78"/>
                    </a:lnTo>
                    <a:lnTo>
                      <a:pt x="546" y="80"/>
                    </a:lnTo>
                    <a:lnTo>
                      <a:pt x="562" y="80"/>
                    </a:lnTo>
                    <a:lnTo>
                      <a:pt x="536" y="92"/>
                    </a:lnTo>
                    <a:lnTo>
                      <a:pt x="519" y="92"/>
                    </a:lnTo>
                    <a:lnTo>
                      <a:pt x="523" y="93"/>
                    </a:lnTo>
                    <a:lnTo>
                      <a:pt x="523" y="96"/>
                    </a:lnTo>
                    <a:lnTo>
                      <a:pt x="514" y="99"/>
                    </a:lnTo>
                    <a:lnTo>
                      <a:pt x="514" y="100"/>
                    </a:lnTo>
                    <a:lnTo>
                      <a:pt x="512" y="99"/>
                    </a:lnTo>
                    <a:close/>
                    <a:moveTo>
                      <a:pt x="479" y="86"/>
                    </a:moveTo>
                    <a:lnTo>
                      <a:pt x="480" y="84"/>
                    </a:lnTo>
                    <a:lnTo>
                      <a:pt x="477" y="82"/>
                    </a:lnTo>
                    <a:lnTo>
                      <a:pt x="483" y="81"/>
                    </a:lnTo>
                    <a:lnTo>
                      <a:pt x="486" y="82"/>
                    </a:lnTo>
                    <a:lnTo>
                      <a:pt x="488" y="81"/>
                    </a:lnTo>
                    <a:lnTo>
                      <a:pt x="485" y="81"/>
                    </a:lnTo>
                    <a:lnTo>
                      <a:pt x="487" y="80"/>
                    </a:lnTo>
                    <a:lnTo>
                      <a:pt x="491" y="82"/>
                    </a:lnTo>
                    <a:lnTo>
                      <a:pt x="508" y="81"/>
                    </a:lnTo>
                    <a:lnTo>
                      <a:pt x="508" y="83"/>
                    </a:lnTo>
                    <a:lnTo>
                      <a:pt x="500" y="84"/>
                    </a:lnTo>
                    <a:lnTo>
                      <a:pt x="504" y="85"/>
                    </a:lnTo>
                    <a:lnTo>
                      <a:pt x="504" y="86"/>
                    </a:lnTo>
                    <a:lnTo>
                      <a:pt x="497" y="87"/>
                    </a:lnTo>
                    <a:lnTo>
                      <a:pt x="491" y="89"/>
                    </a:lnTo>
                    <a:lnTo>
                      <a:pt x="489" y="91"/>
                    </a:lnTo>
                    <a:lnTo>
                      <a:pt x="494" y="89"/>
                    </a:lnTo>
                    <a:lnTo>
                      <a:pt x="498" y="90"/>
                    </a:lnTo>
                    <a:lnTo>
                      <a:pt x="498" y="93"/>
                    </a:lnTo>
                    <a:lnTo>
                      <a:pt x="496" y="94"/>
                    </a:lnTo>
                    <a:lnTo>
                      <a:pt x="502" y="92"/>
                    </a:lnTo>
                    <a:lnTo>
                      <a:pt x="500" y="96"/>
                    </a:lnTo>
                    <a:lnTo>
                      <a:pt x="495" y="97"/>
                    </a:lnTo>
                    <a:lnTo>
                      <a:pt x="497" y="97"/>
                    </a:lnTo>
                    <a:lnTo>
                      <a:pt x="496" y="99"/>
                    </a:lnTo>
                    <a:lnTo>
                      <a:pt x="493" y="99"/>
                    </a:lnTo>
                    <a:lnTo>
                      <a:pt x="495" y="99"/>
                    </a:lnTo>
                    <a:lnTo>
                      <a:pt x="493" y="101"/>
                    </a:lnTo>
                    <a:lnTo>
                      <a:pt x="495" y="100"/>
                    </a:lnTo>
                    <a:lnTo>
                      <a:pt x="493" y="101"/>
                    </a:lnTo>
                    <a:lnTo>
                      <a:pt x="479" y="103"/>
                    </a:lnTo>
                    <a:lnTo>
                      <a:pt x="478" y="102"/>
                    </a:lnTo>
                    <a:lnTo>
                      <a:pt x="481" y="101"/>
                    </a:lnTo>
                    <a:lnTo>
                      <a:pt x="477" y="103"/>
                    </a:lnTo>
                    <a:lnTo>
                      <a:pt x="479" y="104"/>
                    </a:lnTo>
                    <a:lnTo>
                      <a:pt x="477" y="105"/>
                    </a:lnTo>
                    <a:lnTo>
                      <a:pt x="472" y="107"/>
                    </a:lnTo>
                    <a:lnTo>
                      <a:pt x="468" y="107"/>
                    </a:lnTo>
                    <a:lnTo>
                      <a:pt x="468" y="102"/>
                    </a:lnTo>
                    <a:lnTo>
                      <a:pt x="465" y="98"/>
                    </a:lnTo>
                    <a:lnTo>
                      <a:pt x="458" y="97"/>
                    </a:lnTo>
                    <a:lnTo>
                      <a:pt x="454" y="93"/>
                    </a:lnTo>
                    <a:lnTo>
                      <a:pt x="459" y="89"/>
                    </a:lnTo>
                    <a:lnTo>
                      <a:pt x="462" y="88"/>
                    </a:lnTo>
                    <a:lnTo>
                      <a:pt x="465" y="93"/>
                    </a:lnTo>
                    <a:lnTo>
                      <a:pt x="473" y="92"/>
                    </a:lnTo>
                    <a:lnTo>
                      <a:pt x="474" y="92"/>
                    </a:lnTo>
                    <a:lnTo>
                      <a:pt x="475" y="89"/>
                    </a:lnTo>
                    <a:lnTo>
                      <a:pt x="476" y="89"/>
                    </a:lnTo>
                    <a:lnTo>
                      <a:pt x="475" y="91"/>
                    </a:lnTo>
                    <a:lnTo>
                      <a:pt x="478" y="90"/>
                    </a:lnTo>
                    <a:lnTo>
                      <a:pt x="478" y="88"/>
                    </a:lnTo>
                    <a:lnTo>
                      <a:pt x="476" y="88"/>
                    </a:lnTo>
                    <a:lnTo>
                      <a:pt x="478" y="86"/>
                    </a:lnTo>
                    <a:lnTo>
                      <a:pt x="482" y="87"/>
                    </a:lnTo>
                    <a:lnTo>
                      <a:pt x="480" y="86"/>
                    </a:lnTo>
                    <a:lnTo>
                      <a:pt x="474" y="87"/>
                    </a:lnTo>
                    <a:lnTo>
                      <a:pt x="471" y="84"/>
                    </a:lnTo>
                    <a:lnTo>
                      <a:pt x="478" y="84"/>
                    </a:lnTo>
                    <a:lnTo>
                      <a:pt x="479" y="86"/>
                    </a:lnTo>
                    <a:close/>
                    <a:moveTo>
                      <a:pt x="438" y="91"/>
                    </a:moveTo>
                    <a:lnTo>
                      <a:pt x="435" y="91"/>
                    </a:lnTo>
                    <a:lnTo>
                      <a:pt x="433" y="86"/>
                    </a:lnTo>
                    <a:lnTo>
                      <a:pt x="430" y="84"/>
                    </a:lnTo>
                    <a:lnTo>
                      <a:pt x="439" y="82"/>
                    </a:lnTo>
                    <a:lnTo>
                      <a:pt x="447" y="82"/>
                    </a:lnTo>
                    <a:lnTo>
                      <a:pt x="449" y="84"/>
                    </a:lnTo>
                    <a:lnTo>
                      <a:pt x="447" y="86"/>
                    </a:lnTo>
                    <a:lnTo>
                      <a:pt x="438" y="91"/>
                    </a:lnTo>
                    <a:close/>
                    <a:moveTo>
                      <a:pt x="410" y="133"/>
                    </a:moveTo>
                    <a:lnTo>
                      <a:pt x="397" y="131"/>
                    </a:lnTo>
                    <a:lnTo>
                      <a:pt x="401" y="130"/>
                    </a:lnTo>
                    <a:lnTo>
                      <a:pt x="390" y="129"/>
                    </a:lnTo>
                    <a:lnTo>
                      <a:pt x="393" y="127"/>
                    </a:lnTo>
                    <a:lnTo>
                      <a:pt x="392" y="126"/>
                    </a:lnTo>
                    <a:lnTo>
                      <a:pt x="380" y="131"/>
                    </a:lnTo>
                    <a:lnTo>
                      <a:pt x="370" y="131"/>
                    </a:lnTo>
                    <a:lnTo>
                      <a:pt x="363" y="133"/>
                    </a:lnTo>
                    <a:lnTo>
                      <a:pt x="327" y="136"/>
                    </a:lnTo>
                    <a:lnTo>
                      <a:pt x="329" y="135"/>
                    </a:lnTo>
                    <a:lnTo>
                      <a:pt x="328" y="133"/>
                    </a:lnTo>
                    <a:lnTo>
                      <a:pt x="331" y="130"/>
                    </a:lnTo>
                    <a:lnTo>
                      <a:pt x="331" y="129"/>
                    </a:lnTo>
                    <a:lnTo>
                      <a:pt x="332" y="129"/>
                    </a:lnTo>
                    <a:lnTo>
                      <a:pt x="311" y="126"/>
                    </a:lnTo>
                    <a:lnTo>
                      <a:pt x="312" y="125"/>
                    </a:lnTo>
                    <a:lnTo>
                      <a:pt x="309" y="123"/>
                    </a:lnTo>
                    <a:lnTo>
                      <a:pt x="311" y="120"/>
                    </a:lnTo>
                    <a:lnTo>
                      <a:pt x="336" y="117"/>
                    </a:lnTo>
                    <a:lnTo>
                      <a:pt x="351" y="118"/>
                    </a:lnTo>
                    <a:lnTo>
                      <a:pt x="361" y="116"/>
                    </a:lnTo>
                    <a:lnTo>
                      <a:pt x="346" y="113"/>
                    </a:lnTo>
                    <a:lnTo>
                      <a:pt x="328" y="114"/>
                    </a:lnTo>
                    <a:lnTo>
                      <a:pt x="316" y="114"/>
                    </a:lnTo>
                    <a:lnTo>
                      <a:pt x="314" y="110"/>
                    </a:lnTo>
                    <a:lnTo>
                      <a:pt x="346" y="104"/>
                    </a:lnTo>
                    <a:lnTo>
                      <a:pt x="321" y="107"/>
                    </a:lnTo>
                    <a:lnTo>
                      <a:pt x="320" y="105"/>
                    </a:lnTo>
                    <a:lnTo>
                      <a:pt x="327" y="104"/>
                    </a:lnTo>
                    <a:lnTo>
                      <a:pt x="325" y="103"/>
                    </a:lnTo>
                    <a:lnTo>
                      <a:pt x="327" y="103"/>
                    </a:lnTo>
                    <a:lnTo>
                      <a:pt x="317" y="104"/>
                    </a:lnTo>
                    <a:lnTo>
                      <a:pt x="317" y="103"/>
                    </a:lnTo>
                    <a:lnTo>
                      <a:pt x="321" y="99"/>
                    </a:lnTo>
                    <a:lnTo>
                      <a:pt x="331" y="97"/>
                    </a:lnTo>
                    <a:lnTo>
                      <a:pt x="330" y="95"/>
                    </a:lnTo>
                    <a:lnTo>
                      <a:pt x="344" y="91"/>
                    </a:lnTo>
                    <a:lnTo>
                      <a:pt x="371" y="86"/>
                    </a:lnTo>
                    <a:lnTo>
                      <a:pt x="373" y="88"/>
                    </a:lnTo>
                    <a:lnTo>
                      <a:pt x="369" y="92"/>
                    </a:lnTo>
                    <a:lnTo>
                      <a:pt x="362" y="94"/>
                    </a:lnTo>
                    <a:lnTo>
                      <a:pt x="371" y="93"/>
                    </a:lnTo>
                    <a:lnTo>
                      <a:pt x="372" y="92"/>
                    </a:lnTo>
                    <a:lnTo>
                      <a:pt x="379" y="89"/>
                    </a:lnTo>
                    <a:lnTo>
                      <a:pt x="390" y="93"/>
                    </a:lnTo>
                    <a:lnTo>
                      <a:pt x="387" y="94"/>
                    </a:lnTo>
                    <a:lnTo>
                      <a:pt x="380" y="96"/>
                    </a:lnTo>
                    <a:lnTo>
                      <a:pt x="381" y="97"/>
                    </a:lnTo>
                    <a:lnTo>
                      <a:pt x="386" y="95"/>
                    </a:lnTo>
                    <a:lnTo>
                      <a:pt x="386" y="96"/>
                    </a:lnTo>
                    <a:lnTo>
                      <a:pt x="392" y="94"/>
                    </a:lnTo>
                    <a:lnTo>
                      <a:pt x="393" y="96"/>
                    </a:lnTo>
                    <a:lnTo>
                      <a:pt x="392" y="95"/>
                    </a:lnTo>
                    <a:lnTo>
                      <a:pt x="394" y="94"/>
                    </a:lnTo>
                    <a:lnTo>
                      <a:pt x="396" y="95"/>
                    </a:lnTo>
                    <a:lnTo>
                      <a:pt x="395" y="94"/>
                    </a:lnTo>
                    <a:lnTo>
                      <a:pt x="397" y="95"/>
                    </a:lnTo>
                    <a:lnTo>
                      <a:pt x="397" y="94"/>
                    </a:lnTo>
                    <a:lnTo>
                      <a:pt x="396" y="93"/>
                    </a:lnTo>
                    <a:lnTo>
                      <a:pt x="400" y="93"/>
                    </a:lnTo>
                    <a:lnTo>
                      <a:pt x="396" y="92"/>
                    </a:lnTo>
                    <a:lnTo>
                      <a:pt x="396" y="90"/>
                    </a:lnTo>
                    <a:lnTo>
                      <a:pt x="397" y="89"/>
                    </a:lnTo>
                    <a:lnTo>
                      <a:pt x="403" y="91"/>
                    </a:lnTo>
                    <a:lnTo>
                      <a:pt x="405" y="94"/>
                    </a:lnTo>
                    <a:lnTo>
                      <a:pt x="407" y="94"/>
                    </a:lnTo>
                    <a:lnTo>
                      <a:pt x="405" y="96"/>
                    </a:lnTo>
                    <a:lnTo>
                      <a:pt x="405" y="100"/>
                    </a:lnTo>
                    <a:lnTo>
                      <a:pt x="401" y="103"/>
                    </a:lnTo>
                    <a:lnTo>
                      <a:pt x="403" y="103"/>
                    </a:lnTo>
                    <a:lnTo>
                      <a:pt x="405" y="102"/>
                    </a:lnTo>
                    <a:lnTo>
                      <a:pt x="411" y="101"/>
                    </a:lnTo>
                    <a:lnTo>
                      <a:pt x="409" y="98"/>
                    </a:lnTo>
                    <a:lnTo>
                      <a:pt x="413" y="94"/>
                    </a:lnTo>
                    <a:lnTo>
                      <a:pt x="416" y="88"/>
                    </a:lnTo>
                    <a:lnTo>
                      <a:pt x="420" y="88"/>
                    </a:lnTo>
                    <a:lnTo>
                      <a:pt x="420" y="86"/>
                    </a:lnTo>
                    <a:lnTo>
                      <a:pt x="426" y="88"/>
                    </a:lnTo>
                    <a:lnTo>
                      <a:pt x="429" y="86"/>
                    </a:lnTo>
                    <a:lnTo>
                      <a:pt x="435" y="91"/>
                    </a:lnTo>
                    <a:lnTo>
                      <a:pt x="431" y="98"/>
                    </a:lnTo>
                    <a:lnTo>
                      <a:pt x="430" y="99"/>
                    </a:lnTo>
                    <a:lnTo>
                      <a:pt x="430" y="104"/>
                    </a:lnTo>
                    <a:lnTo>
                      <a:pt x="423" y="109"/>
                    </a:lnTo>
                    <a:lnTo>
                      <a:pt x="426" y="114"/>
                    </a:lnTo>
                    <a:lnTo>
                      <a:pt x="430" y="115"/>
                    </a:lnTo>
                    <a:lnTo>
                      <a:pt x="431" y="113"/>
                    </a:lnTo>
                    <a:lnTo>
                      <a:pt x="439" y="117"/>
                    </a:lnTo>
                    <a:lnTo>
                      <a:pt x="437" y="119"/>
                    </a:lnTo>
                    <a:lnTo>
                      <a:pt x="443" y="118"/>
                    </a:lnTo>
                    <a:lnTo>
                      <a:pt x="438" y="124"/>
                    </a:lnTo>
                    <a:lnTo>
                      <a:pt x="435" y="124"/>
                    </a:lnTo>
                    <a:lnTo>
                      <a:pt x="436" y="121"/>
                    </a:lnTo>
                    <a:lnTo>
                      <a:pt x="432" y="124"/>
                    </a:lnTo>
                    <a:lnTo>
                      <a:pt x="430" y="121"/>
                    </a:lnTo>
                    <a:lnTo>
                      <a:pt x="425" y="123"/>
                    </a:lnTo>
                    <a:lnTo>
                      <a:pt x="426" y="124"/>
                    </a:lnTo>
                    <a:lnTo>
                      <a:pt x="424" y="125"/>
                    </a:lnTo>
                    <a:lnTo>
                      <a:pt x="418" y="124"/>
                    </a:lnTo>
                    <a:lnTo>
                      <a:pt x="420" y="126"/>
                    </a:lnTo>
                    <a:lnTo>
                      <a:pt x="414" y="130"/>
                    </a:lnTo>
                    <a:lnTo>
                      <a:pt x="420" y="127"/>
                    </a:lnTo>
                    <a:lnTo>
                      <a:pt x="426" y="126"/>
                    </a:lnTo>
                    <a:lnTo>
                      <a:pt x="428" y="126"/>
                    </a:lnTo>
                    <a:lnTo>
                      <a:pt x="424" y="128"/>
                    </a:lnTo>
                    <a:lnTo>
                      <a:pt x="427" y="129"/>
                    </a:lnTo>
                    <a:lnTo>
                      <a:pt x="424" y="131"/>
                    </a:lnTo>
                    <a:lnTo>
                      <a:pt x="410" y="133"/>
                    </a:lnTo>
                    <a:close/>
                    <a:moveTo>
                      <a:pt x="675" y="103"/>
                    </a:moveTo>
                    <a:lnTo>
                      <a:pt x="677" y="103"/>
                    </a:lnTo>
                    <a:lnTo>
                      <a:pt x="674" y="104"/>
                    </a:lnTo>
                    <a:lnTo>
                      <a:pt x="675" y="103"/>
                    </a:lnTo>
                    <a:close/>
                    <a:moveTo>
                      <a:pt x="672" y="107"/>
                    </a:moveTo>
                    <a:lnTo>
                      <a:pt x="671" y="104"/>
                    </a:lnTo>
                    <a:lnTo>
                      <a:pt x="673" y="104"/>
                    </a:lnTo>
                    <a:lnTo>
                      <a:pt x="674" y="105"/>
                    </a:lnTo>
                    <a:lnTo>
                      <a:pt x="672" y="107"/>
                    </a:lnTo>
                    <a:close/>
                    <a:moveTo>
                      <a:pt x="680" y="109"/>
                    </a:moveTo>
                    <a:lnTo>
                      <a:pt x="683" y="110"/>
                    </a:lnTo>
                    <a:lnTo>
                      <a:pt x="676" y="112"/>
                    </a:lnTo>
                    <a:lnTo>
                      <a:pt x="676" y="111"/>
                    </a:lnTo>
                    <a:lnTo>
                      <a:pt x="680" y="109"/>
                    </a:lnTo>
                    <a:close/>
                    <a:moveTo>
                      <a:pt x="551" y="119"/>
                    </a:moveTo>
                    <a:lnTo>
                      <a:pt x="556" y="120"/>
                    </a:lnTo>
                    <a:lnTo>
                      <a:pt x="551" y="120"/>
                    </a:lnTo>
                    <a:lnTo>
                      <a:pt x="551" y="119"/>
                    </a:lnTo>
                    <a:close/>
                    <a:moveTo>
                      <a:pt x="444" y="132"/>
                    </a:moveTo>
                    <a:lnTo>
                      <a:pt x="443" y="130"/>
                    </a:lnTo>
                    <a:lnTo>
                      <a:pt x="444" y="130"/>
                    </a:lnTo>
                    <a:lnTo>
                      <a:pt x="455" y="128"/>
                    </a:lnTo>
                    <a:lnTo>
                      <a:pt x="455" y="126"/>
                    </a:lnTo>
                    <a:lnTo>
                      <a:pt x="456" y="126"/>
                    </a:lnTo>
                    <a:lnTo>
                      <a:pt x="456" y="125"/>
                    </a:lnTo>
                    <a:lnTo>
                      <a:pt x="460" y="126"/>
                    </a:lnTo>
                    <a:lnTo>
                      <a:pt x="458" y="125"/>
                    </a:lnTo>
                    <a:lnTo>
                      <a:pt x="464" y="121"/>
                    </a:lnTo>
                    <a:lnTo>
                      <a:pt x="466" y="123"/>
                    </a:lnTo>
                    <a:lnTo>
                      <a:pt x="466" y="125"/>
                    </a:lnTo>
                    <a:lnTo>
                      <a:pt x="467" y="124"/>
                    </a:lnTo>
                    <a:lnTo>
                      <a:pt x="473" y="128"/>
                    </a:lnTo>
                    <a:lnTo>
                      <a:pt x="470" y="130"/>
                    </a:lnTo>
                    <a:lnTo>
                      <a:pt x="474" y="128"/>
                    </a:lnTo>
                    <a:lnTo>
                      <a:pt x="472" y="132"/>
                    </a:lnTo>
                    <a:lnTo>
                      <a:pt x="477" y="132"/>
                    </a:lnTo>
                    <a:lnTo>
                      <a:pt x="462" y="136"/>
                    </a:lnTo>
                    <a:lnTo>
                      <a:pt x="451" y="134"/>
                    </a:lnTo>
                    <a:lnTo>
                      <a:pt x="450" y="132"/>
                    </a:lnTo>
                    <a:lnTo>
                      <a:pt x="448" y="133"/>
                    </a:lnTo>
                    <a:lnTo>
                      <a:pt x="448" y="131"/>
                    </a:lnTo>
                    <a:lnTo>
                      <a:pt x="444" y="132"/>
                    </a:lnTo>
                    <a:close/>
                    <a:moveTo>
                      <a:pt x="702" y="124"/>
                    </a:moveTo>
                    <a:lnTo>
                      <a:pt x="701" y="126"/>
                    </a:lnTo>
                    <a:lnTo>
                      <a:pt x="699" y="125"/>
                    </a:lnTo>
                    <a:lnTo>
                      <a:pt x="702" y="124"/>
                    </a:lnTo>
                    <a:close/>
                    <a:moveTo>
                      <a:pt x="481" y="125"/>
                    </a:moveTo>
                    <a:lnTo>
                      <a:pt x="481" y="126"/>
                    </a:lnTo>
                    <a:lnTo>
                      <a:pt x="478" y="128"/>
                    </a:lnTo>
                    <a:lnTo>
                      <a:pt x="477" y="128"/>
                    </a:lnTo>
                    <a:lnTo>
                      <a:pt x="479" y="126"/>
                    </a:lnTo>
                    <a:lnTo>
                      <a:pt x="478" y="125"/>
                    </a:lnTo>
                    <a:lnTo>
                      <a:pt x="476" y="127"/>
                    </a:lnTo>
                    <a:lnTo>
                      <a:pt x="475" y="127"/>
                    </a:lnTo>
                    <a:lnTo>
                      <a:pt x="478" y="125"/>
                    </a:lnTo>
                    <a:lnTo>
                      <a:pt x="481" y="125"/>
                    </a:lnTo>
                    <a:close/>
                    <a:moveTo>
                      <a:pt x="435" y="126"/>
                    </a:moveTo>
                    <a:lnTo>
                      <a:pt x="435" y="126"/>
                    </a:lnTo>
                    <a:lnTo>
                      <a:pt x="433" y="127"/>
                    </a:lnTo>
                    <a:lnTo>
                      <a:pt x="434" y="126"/>
                    </a:lnTo>
                    <a:lnTo>
                      <a:pt x="433" y="126"/>
                    </a:lnTo>
                    <a:lnTo>
                      <a:pt x="435" y="126"/>
                    </a:lnTo>
                    <a:close/>
                    <a:moveTo>
                      <a:pt x="626" y="126"/>
                    </a:moveTo>
                    <a:lnTo>
                      <a:pt x="629" y="128"/>
                    </a:lnTo>
                    <a:lnTo>
                      <a:pt x="623" y="130"/>
                    </a:lnTo>
                    <a:lnTo>
                      <a:pt x="624" y="127"/>
                    </a:lnTo>
                    <a:lnTo>
                      <a:pt x="626" y="126"/>
                    </a:lnTo>
                    <a:close/>
                    <a:moveTo>
                      <a:pt x="522" y="126"/>
                    </a:moveTo>
                    <a:lnTo>
                      <a:pt x="519" y="128"/>
                    </a:lnTo>
                    <a:lnTo>
                      <a:pt x="522" y="126"/>
                    </a:lnTo>
                    <a:close/>
                    <a:moveTo>
                      <a:pt x="516" y="128"/>
                    </a:moveTo>
                    <a:lnTo>
                      <a:pt x="518" y="127"/>
                    </a:lnTo>
                    <a:lnTo>
                      <a:pt x="518" y="128"/>
                    </a:lnTo>
                    <a:lnTo>
                      <a:pt x="516" y="129"/>
                    </a:lnTo>
                    <a:lnTo>
                      <a:pt x="516" y="128"/>
                    </a:lnTo>
                    <a:close/>
                    <a:moveTo>
                      <a:pt x="436" y="131"/>
                    </a:moveTo>
                    <a:lnTo>
                      <a:pt x="438" y="131"/>
                    </a:lnTo>
                    <a:lnTo>
                      <a:pt x="436" y="133"/>
                    </a:lnTo>
                    <a:lnTo>
                      <a:pt x="432" y="133"/>
                    </a:lnTo>
                    <a:lnTo>
                      <a:pt x="434" y="131"/>
                    </a:lnTo>
                    <a:lnTo>
                      <a:pt x="436" y="131"/>
                    </a:lnTo>
                    <a:close/>
                    <a:moveTo>
                      <a:pt x="424" y="133"/>
                    </a:moveTo>
                    <a:lnTo>
                      <a:pt x="421" y="135"/>
                    </a:lnTo>
                    <a:lnTo>
                      <a:pt x="418" y="134"/>
                    </a:lnTo>
                    <a:lnTo>
                      <a:pt x="422" y="133"/>
                    </a:lnTo>
                    <a:lnTo>
                      <a:pt x="424" y="133"/>
                    </a:lnTo>
                    <a:close/>
                    <a:moveTo>
                      <a:pt x="638" y="134"/>
                    </a:moveTo>
                    <a:lnTo>
                      <a:pt x="638" y="136"/>
                    </a:lnTo>
                    <a:lnTo>
                      <a:pt x="637" y="138"/>
                    </a:lnTo>
                    <a:lnTo>
                      <a:pt x="634" y="135"/>
                    </a:lnTo>
                    <a:lnTo>
                      <a:pt x="636" y="133"/>
                    </a:lnTo>
                    <a:lnTo>
                      <a:pt x="638" y="134"/>
                    </a:lnTo>
                    <a:close/>
                    <a:moveTo>
                      <a:pt x="642" y="136"/>
                    </a:moveTo>
                    <a:lnTo>
                      <a:pt x="643" y="138"/>
                    </a:lnTo>
                    <a:lnTo>
                      <a:pt x="642" y="139"/>
                    </a:lnTo>
                    <a:lnTo>
                      <a:pt x="642" y="136"/>
                    </a:lnTo>
                    <a:close/>
                    <a:moveTo>
                      <a:pt x="615" y="150"/>
                    </a:moveTo>
                    <a:lnTo>
                      <a:pt x="611" y="149"/>
                    </a:lnTo>
                    <a:lnTo>
                      <a:pt x="612" y="145"/>
                    </a:lnTo>
                    <a:lnTo>
                      <a:pt x="621" y="139"/>
                    </a:lnTo>
                    <a:lnTo>
                      <a:pt x="629" y="138"/>
                    </a:lnTo>
                    <a:lnTo>
                      <a:pt x="634" y="140"/>
                    </a:lnTo>
                    <a:lnTo>
                      <a:pt x="632" y="142"/>
                    </a:lnTo>
                    <a:lnTo>
                      <a:pt x="631" y="145"/>
                    </a:lnTo>
                    <a:lnTo>
                      <a:pt x="628" y="147"/>
                    </a:lnTo>
                    <a:lnTo>
                      <a:pt x="615" y="150"/>
                    </a:lnTo>
                    <a:close/>
                    <a:moveTo>
                      <a:pt x="542" y="140"/>
                    </a:moveTo>
                    <a:lnTo>
                      <a:pt x="540" y="143"/>
                    </a:lnTo>
                    <a:lnTo>
                      <a:pt x="537" y="145"/>
                    </a:lnTo>
                    <a:lnTo>
                      <a:pt x="536" y="143"/>
                    </a:lnTo>
                    <a:lnTo>
                      <a:pt x="537" y="141"/>
                    </a:lnTo>
                    <a:lnTo>
                      <a:pt x="536" y="141"/>
                    </a:lnTo>
                    <a:lnTo>
                      <a:pt x="540" y="139"/>
                    </a:lnTo>
                    <a:lnTo>
                      <a:pt x="542" y="140"/>
                    </a:lnTo>
                    <a:close/>
                    <a:moveTo>
                      <a:pt x="644" y="141"/>
                    </a:moveTo>
                    <a:lnTo>
                      <a:pt x="646" y="142"/>
                    </a:lnTo>
                    <a:lnTo>
                      <a:pt x="644" y="144"/>
                    </a:lnTo>
                    <a:lnTo>
                      <a:pt x="636" y="144"/>
                    </a:lnTo>
                    <a:lnTo>
                      <a:pt x="636" y="141"/>
                    </a:lnTo>
                    <a:lnTo>
                      <a:pt x="640" y="140"/>
                    </a:lnTo>
                    <a:lnTo>
                      <a:pt x="644" y="141"/>
                    </a:lnTo>
                    <a:close/>
                    <a:moveTo>
                      <a:pt x="724" y="166"/>
                    </a:moveTo>
                    <a:lnTo>
                      <a:pt x="725" y="166"/>
                    </a:lnTo>
                    <a:lnTo>
                      <a:pt x="724" y="167"/>
                    </a:lnTo>
                    <a:lnTo>
                      <a:pt x="722" y="166"/>
                    </a:lnTo>
                    <a:lnTo>
                      <a:pt x="724" y="166"/>
                    </a:lnTo>
                    <a:close/>
                    <a:moveTo>
                      <a:pt x="622" y="179"/>
                    </a:moveTo>
                    <a:lnTo>
                      <a:pt x="622" y="181"/>
                    </a:lnTo>
                    <a:lnTo>
                      <a:pt x="620" y="181"/>
                    </a:lnTo>
                    <a:lnTo>
                      <a:pt x="621" y="179"/>
                    </a:lnTo>
                    <a:lnTo>
                      <a:pt x="622" y="179"/>
                    </a:lnTo>
                    <a:close/>
                    <a:moveTo>
                      <a:pt x="695" y="186"/>
                    </a:moveTo>
                    <a:lnTo>
                      <a:pt x="695" y="188"/>
                    </a:lnTo>
                    <a:lnTo>
                      <a:pt x="691" y="187"/>
                    </a:lnTo>
                    <a:lnTo>
                      <a:pt x="695" y="186"/>
                    </a:lnTo>
                    <a:close/>
                    <a:moveTo>
                      <a:pt x="518" y="277"/>
                    </a:moveTo>
                    <a:lnTo>
                      <a:pt x="523" y="271"/>
                    </a:lnTo>
                    <a:lnTo>
                      <a:pt x="516" y="277"/>
                    </a:lnTo>
                    <a:lnTo>
                      <a:pt x="520" y="273"/>
                    </a:lnTo>
                    <a:lnTo>
                      <a:pt x="514" y="277"/>
                    </a:lnTo>
                    <a:lnTo>
                      <a:pt x="512" y="279"/>
                    </a:lnTo>
                    <a:lnTo>
                      <a:pt x="515" y="275"/>
                    </a:lnTo>
                    <a:lnTo>
                      <a:pt x="510" y="277"/>
                    </a:lnTo>
                    <a:lnTo>
                      <a:pt x="517" y="273"/>
                    </a:lnTo>
                    <a:lnTo>
                      <a:pt x="519" y="269"/>
                    </a:lnTo>
                    <a:lnTo>
                      <a:pt x="516" y="273"/>
                    </a:lnTo>
                    <a:lnTo>
                      <a:pt x="517" y="273"/>
                    </a:lnTo>
                    <a:lnTo>
                      <a:pt x="521" y="269"/>
                    </a:lnTo>
                    <a:lnTo>
                      <a:pt x="523" y="271"/>
                    </a:lnTo>
                    <a:lnTo>
                      <a:pt x="518" y="277"/>
                    </a:lnTo>
                    <a:close/>
                    <a:moveTo>
                      <a:pt x="521" y="275"/>
                    </a:moveTo>
                    <a:lnTo>
                      <a:pt x="525" y="271"/>
                    </a:lnTo>
                    <a:lnTo>
                      <a:pt x="524" y="274"/>
                    </a:lnTo>
                    <a:lnTo>
                      <a:pt x="521" y="275"/>
                    </a:lnTo>
                    <a:close/>
                    <a:moveTo>
                      <a:pt x="718" y="145"/>
                    </a:moveTo>
                    <a:lnTo>
                      <a:pt x="719" y="145"/>
                    </a:lnTo>
                    <a:lnTo>
                      <a:pt x="720" y="147"/>
                    </a:lnTo>
                    <a:lnTo>
                      <a:pt x="716" y="147"/>
                    </a:lnTo>
                    <a:lnTo>
                      <a:pt x="720" y="147"/>
                    </a:lnTo>
                    <a:lnTo>
                      <a:pt x="719" y="149"/>
                    </a:lnTo>
                    <a:lnTo>
                      <a:pt x="713" y="148"/>
                    </a:lnTo>
                    <a:lnTo>
                      <a:pt x="717" y="149"/>
                    </a:lnTo>
                    <a:lnTo>
                      <a:pt x="712" y="150"/>
                    </a:lnTo>
                    <a:lnTo>
                      <a:pt x="719" y="149"/>
                    </a:lnTo>
                    <a:lnTo>
                      <a:pt x="712" y="152"/>
                    </a:lnTo>
                    <a:lnTo>
                      <a:pt x="722" y="149"/>
                    </a:lnTo>
                    <a:lnTo>
                      <a:pt x="722" y="150"/>
                    </a:lnTo>
                    <a:lnTo>
                      <a:pt x="718" y="152"/>
                    </a:lnTo>
                    <a:lnTo>
                      <a:pt x="726" y="149"/>
                    </a:lnTo>
                    <a:lnTo>
                      <a:pt x="727" y="149"/>
                    </a:lnTo>
                    <a:lnTo>
                      <a:pt x="724" y="150"/>
                    </a:lnTo>
                    <a:lnTo>
                      <a:pt x="723" y="152"/>
                    </a:lnTo>
                    <a:lnTo>
                      <a:pt x="718" y="154"/>
                    </a:lnTo>
                    <a:lnTo>
                      <a:pt x="721" y="153"/>
                    </a:lnTo>
                    <a:lnTo>
                      <a:pt x="720" y="156"/>
                    </a:lnTo>
                    <a:lnTo>
                      <a:pt x="722" y="153"/>
                    </a:lnTo>
                    <a:lnTo>
                      <a:pt x="727" y="152"/>
                    </a:lnTo>
                    <a:lnTo>
                      <a:pt x="724" y="156"/>
                    </a:lnTo>
                    <a:lnTo>
                      <a:pt x="728" y="152"/>
                    </a:lnTo>
                    <a:lnTo>
                      <a:pt x="730" y="155"/>
                    </a:lnTo>
                    <a:lnTo>
                      <a:pt x="730" y="152"/>
                    </a:lnTo>
                    <a:lnTo>
                      <a:pt x="733" y="151"/>
                    </a:lnTo>
                    <a:lnTo>
                      <a:pt x="732" y="152"/>
                    </a:lnTo>
                    <a:lnTo>
                      <a:pt x="735" y="152"/>
                    </a:lnTo>
                    <a:lnTo>
                      <a:pt x="737" y="156"/>
                    </a:lnTo>
                    <a:lnTo>
                      <a:pt x="730" y="156"/>
                    </a:lnTo>
                    <a:lnTo>
                      <a:pt x="734" y="158"/>
                    </a:lnTo>
                    <a:lnTo>
                      <a:pt x="730" y="158"/>
                    </a:lnTo>
                    <a:lnTo>
                      <a:pt x="734" y="159"/>
                    </a:lnTo>
                    <a:lnTo>
                      <a:pt x="731" y="160"/>
                    </a:lnTo>
                    <a:lnTo>
                      <a:pt x="727" y="158"/>
                    </a:lnTo>
                    <a:lnTo>
                      <a:pt x="724" y="158"/>
                    </a:lnTo>
                    <a:lnTo>
                      <a:pt x="727" y="160"/>
                    </a:lnTo>
                    <a:lnTo>
                      <a:pt x="724" y="160"/>
                    </a:lnTo>
                    <a:lnTo>
                      <a:pt x="729" y="163"/>
                    </a:lnTo>
                    <a:lnTo>
                      <a:pt x="720" y="162"/>
                    </a:lnTo>
                    <a:lnTo>
                      <a:pt x="724" y="165"/>
                    </a:lnTo>
                    <a:lnTo>
                      <a:pt x="720" y="164"/>
                    </a:lnTo>
                    <a:lnTo>
                      <a:pt x="722" y="166"/>
                    </a:lnTo>
                    <a:lnTo>
                      <a:pt x="720" y="166"/>
                    </a:lnTo>
                    <a:lnTo>
                      <a:pt x="720" y="167"/>
                    </a:lnTo>
                    <a:lnTo>
                      <a:pt x="719" y="166"/>
                    </a:lnTo>
                    <a:lnTo>
                      <a:pt x="718" y="167"/>
                    </a:lnTo>
                    <a:lnTo>
                      <a:pt x="716" y="167"/>
                    </a:lnTo>
                    <a:lnTo>
                      <a:pt x="715" y="164"/>
                    </a:lnTo>
                    <a:lnTo>
                      <a:pt x="715" y="166"/>
                    </a:lnTo>
                    <a:lnTo>
                      <a:pt x="712" y="166"/>
                    </a:lnTo>
                    <a:lnTo>
                      <a:pt x="715" y="167"/>
                    </a:lnTo>
                    <a:lnTo>
                      <a:pt x="712" y="167"/>
                    </a:lnTo>
                    <a:lnTo>
                      <a:pt x="714" y="169"/>
                    </a:lnTo>
                    <a:lnTo>
                      <a:pt x="711" y="168"/>
                    </a:lnTo>
                    <a:lnTo>
                      <a:pt x="713" y="171"/>
                    </a:lnTo>
                    <a:lnTo>
                      <a:pt x="709" y="175"/>
                    </a:lnTo>
                    <a:lnTo>
                      <a:pt x="707" y="174"/>
                    </a:lnTo>
                    <a:lnTo>
                      <a:pt x="708" y="173"/>
                    </a:lnTo>
                    <a:lnTo>
                      <a:pt x="703" y="172"/>
                    </a:lnTo>
                    <a:lnTo>
                      <a:pt x="706" y="169"/>
                    </a:lnTo>
                    <a:lnTo>
                      <a:pt x="702" y="173"/>
                    </a:lnTo>
                    <a:lnTo>
                      <a:pt x="701" y="172"/>
                    </a:lnTo>
                    <a:lnTo>
                      <a:pt x="700" y="171"/>
                    </a:lnTo>
                    <a:lnTo>
                      <a:pt x="702" y="170"/>
                    </a:lnTo>
                    <a:lnTo>
                      <a:pt x="700" y="170"/>
                    </a:lnTo>
                    <a:lnTo>
                      <a:pt x="705" y="168"/>
                    </a:lnTo>
                    <a:lnTo>
                      <a:pt x="699" y="170"/>
                    </a:lnTo>
                    <a:lnTo>
                      <a:pt x="699" y="168"/>
                    </a:lnTo>
                    <a:lnTo>
                      <a:pt x="703" y="166"/>
                    </a:lnTo>
                    <a:lnTo>
                      <a:pt x="698" y="167"/>
                    </a:lnTo>
                    <a:lnTo>
                      <a:pt x="703" y="166"/>
                    </a:lnTo>
                    <a:lnTo>
                      <a:pt x="697" y="166"/>
                    </a:lnTo>
                    <a:lnTo>
                      <a:pt x="699" y="164"/>
                    </a:lnTo>
                    <a:lnTo>
                      <a:pt x="705" y="163"/>
                    </a:lnTo>
                    <a:lnTo>
                      <a:pt x="707" y="160"/>
                    </a:lnTo>
                    <a:lnTo>
                      <a:pt x="699" y="163"/>
                    </a:lnTo>
                    <a:lnTo>
                      <a:pt x="695" y="162"/>
                    </a:lnTo>
                    <a:lnTo>
                      <a:pt x="701" y="159"/>
                    </a:lnTo>
                    <a:lnTo>
                      <a:pt x="696" y="162"/>
                    </a:lnTo>
                    <a:lnTo>
                      <a:pt x="692" y="161"/>
                    </a:lnTo>
                    <a:lnTo>
                      <a:pt x="692" y="159"/>
                    </a:lnTo>
                    <a:lnTo>
                      <a:pt x="693" y="158"/>
                    </a:lnTo>
                    <a:lnTo>
                      <a:pt x="690" y="159"/>
                    </a:lnTo>
                    <a:lnTo>
                      <a:pt x="690" y="157"/>
                    </a:lnTo>
                    <a:lnTo>
                      <a:pt x="688" y="158"/>
                    </a:lnTo>
                    <a:lnTo>
                      <a:pt x="683" y="157"/>
                    </a:lnTo>
                    <a:lnTo>
                      <a:pt x="687" y="158"/>
                    </a:lnTo>
                    <a:lnTo>
                      <a:pt x="685" y="158"/>
                    </a:lnTo>
                    <a:lnTo>
                      <a:pt x="687" y="160"/>
                    </a:lnTo>
                    <a:lnTo>
                      <a:pt x="685" y="160"/>
                    </a:lnTo>
                    <a:lnTo>
                      <a:pt x="681" y="158"/>
                    </a:lnTo>
                    <a:lnTo>
                      <a:pt x="685" y="162"/>
                    </a:lnTo>
                    <a:lnTo>
                      <a:pt x="684" y="164"/>
                    </a:lnTo>
                    <a:lnTo>
                      <a:pt x="679" y="164"/>
                    </a:lnTo>
                    <a:lnTo>
                      <a:pt x="678" y="162"/>
                    </a:lnTo>
                    <a:lnTo>
                      <a:pt x="677" y="161"/>
                    </a:lnTo>
                    <a:lnTo>
                      <a:pt x="672" y="161"/>
                    </a:lnTo>
                    <a:lnTo>
                      <a:pt x="678" y="162"/>
                    </a:lnTo>
                    <a:lnTo>
                      <a:pt x="674" y="164"/>
                    </a:lnTo>
                    <a:lnTo>
                      <a:pt x="678" y="166"/>
                    </a:lnTo>
                    <a:lnTo>
                      <a:pt x="674" y="168"/>
                    </a:lnTo>
                    <a:lnTo>
                      <a:pt x="682" y="167"/>
                    </a:lnTo>
                    <a:lnTo>
                      <a:pt x="680" y="168"/>
                    </a:lnTo>
                    <a:lnTo>
                      <a:pt x="682" y="169"/>
                    </a:lnTo>
                    <a:lnTo>
                      <a:pt x="679" y="170"/>
                    </a:lnTo>
                    <a:lnTo>
                      <a:pt x="682" y="171"/>
                    </a:lnTo>
                    <a:lnTo>
                      <a:pt x="680" y="173"/>
                    </a:lnTo>
                    <a:lnTo>
                      <a:pt x="683" y="172"/>
                    </a:lnTo>
                    <a:lnTo>
                      <a:pt x="681" y="177"/>
                    </a:lnTo>
                    <a:lnTo>
                      <a:pt x="683" y="173"/>
                    </a:lnTo>
                    <a:lnTo>
                      <a:pt x="687" y="175"/>
                    </a:lnTo>
                    <a:lnTo>
                      <a:pt x="685" y="177"/>
                    </a:lnTo>
                    <a:lnTo>
                      <a:pt x="687" y="175"/>
                    </a:lnTo>
                    <a:lnTo>
                      <a:pt x="688" y="177"/>
                    </a:lnTo>
                    <a:lnTo>
                      <a:pt x="689" y="175"/>
                    </a:lnTo>
                    <a:lnTo>
                      <a:pt x="690" y="176"/>
                    </a:lnTo>
                    <a:lnTo>
                      <a:pt x="689" y="177"/>
                    </a:lnTo>
                    <a:lnTo>
                      <a:pt x="691" y="177"/>
                    </a:lnTo>
                    <a:lnTo>
                      <a:pt x="689" y="179"/>
                    </a:lnTo>
                    <a:lnTo>
                      <a:pt x="688" y="179"/>
                    </a:lnTo>
                    <a:lnTo>
                      <a:pt x="693" y="179"/>
                    </a:lnTo>
                    <a:lnTo>
                      <a:pt x="691" y="181"/>
                    </a:lnTo>
                    <a:lnTo>
                      <a:pt x="687" y="181"/>
                    </a:lnTo>
                    <a:lnTo>
                      <a:pt x="690" y="183"/>
                    </a:lnTo>
                    <a:lnTo>
                      <a:pt x="691" y="184"/>
                    </a:lnTo>
                    <a:lnTo>
                      <a:pt x="689" y="184"/>
                    </a:lnTo>
                    <a:lnTo>
                      <a:pt x="695" y="184"/>
                    </a:lnTo>
                    <a:lnTo>
                      <a:pt x="690" y="187"/>
                    </a:lnTo>
                    <a:lnTo>
                      <a:pt x="693" y="188"/>
                    </a:lnTo>
                    <a:lnTo>
                      <a:pt x="691" y="193"/>
                    </a:lnTo>
                    <a:lnTo>
                      <a:pt x="687" y="187"/>
                    </a:lnTo>
                    <a:lnTo>
                      <a:pt x="688" y="193"/>
                    </a:lnTo>
                    <a:lnTo>
                      <a:pt x="686" y="193"/>
                    </a:lnTo>
                    <a:lnTo>
                      <a:pt x="686" y="194"/>
                    </a:lnTo>
                    <a:lnTo>
                      <a:pt x="688" y="197"/>
                    </a:lnTo>
                    <a:lnTo>
                      <a:pt x="683" y="196"/>
                    </a:lnTo>
                    <a:lnTo>
                      <a:pt x="684" y="200"/>
                    </a:lnTo>
                    <a:lnTo>
                      <a:pt x="681" y="201"/>
                    </a:lnTo>
                    <a:lnTo>
                      <a:pt x="682" y="198"/>
                    </a:lnTo>
                    <a:lnTo>
                      <a:pt x="676" y="194"/>
                    </a:lnTo>
                    <a:lnTo>
                      <a:pt x="676" y="196"/>
                    </a:lnTo>
                    <a:lnTo>
                      <a:pt x="674" y="196"/>
                    </a:lnTo>
                    <a:lnTo>
                      <a:pt x="674" y="192"/>
                    </a:lnTo>
                    <a:lnTo>
                      <a:pt x="672" y="193"/>
                    </a:lnTo>
                    <a:lnTo>
                      <a:pt x="672" y="196"/>
                    </a:lnTo>
                    <a:lnTo>
                      <a:pt x="672" y="193"/>
                    </a:lnTo>
                    <a:lnTo>
                      <a:pt x="670" y="194"/>
                    </a:lnTo>
                    <a:lnTo>
                      <a:pt x="670" y="193"/>
                    </a:lnTo>
                    <a:lnTo>
                      <a:pt x="671" y="192"/>
                    </a:lnTo>
                    <a:lnTo>
                      <a:pt x="668" y="193"/>
                    </a:lnTo>
                    <a:lnTo>
                      <a:pt x="665" y="188"/>
                    </a:lnTo>
                    <a:lnTo>
                      <a:pt x="664" y="192"/>
                    </a:lnTo>
                    <a:lnTo>
                      <a:pt x="659" y="188"/>
                    </a:lnTo>
                    <a:lnTo>
                      <a:pt x="656" y="188"/>
                    </a:lnTo>
                    <a:lnTo>
                      <a:pt x="659" y="194"/>
                    </a:lnTo>
                    <a:lnTo>
                      <a:pt x="664" y="195"/>
                    </a:lnTo>
                    <a:lnTo>
                      <a:pt x="661" y="196"/>
                    </a:lnTo>
                    <a:lnTo>
                      <a:pt x="664" y="196"/>
                    </a:lnTo>
                    <a:lnTo>
                      <a:pt x="663" y="196"/>
                    </a:lnTo>
                    <a:lnTo>
                      <a:pt x="665" y="196"/>
                    </a:lnTo>
                    <a:lnTo>
                      <a:pt x="670" y="200"/>
                    </a:lnTo>
                    <a:lnTo>
                      <a:pt x="671" y="202"/>
                    </a:lnTo>
                    <a:lnTo>
                      <a:pt x="669" y="203"/>
                    </a:lnTo>
                    <a:lnTo>
                      <a:pt x="670" y="204"/>
                    </a:lnTo>
                    <a:lnTo>
                      <a:pt x="673" y="205"/>
                    </a:lnTo>
                    <a:lnTo>
                      <a:pt x="671" y="206"/>
                    </a:lnTo>
                    <a:lnTo>
                      <a:pt x="671" y="208"/>
                    </a:lnTo>
                    <a:lnTo>
                      <a:pt x="651" y="205"/>
                    </a:lnTo>
                    <a:lnTo>
                      <a:pt x="645" y="201"/>
                    </a:lnTo>
                    <a:lnTo>
                      <a:pt x="644" y="200"/>
                    </a:lnTo>
                    <a:lnTo>
                      <a:pt x="646" y="198"/>
                    </a:lnTo>
                    <a:lnTo>
                      <a:pt x="640" y="198"/>
                    </a:lnTo>
                    <a:lnTo>
                      <a:pt x="633" y="196"/>
                    </a:lnTo>
                    <a:lnTo>
                      <a:pt x="636" y="194"/>
                    </a:lnTo>
                    <a:lnTo>
                      <a:pt x="632" y="196"/>
                    </a:lnTo>
                    <a:lnTo>
                      <a:pt x="629" y="194"/>
                    </a:lnTo>
                    <a:lnTo>
                      <a:pt x="630" y="192"/>
                    </a:lnTo>
                    <a:lnTo>
                      <a:pt x="627" y="191"/>
                    </a:lnTo>
                    <a:lnTo>
                      <a:pt x="632" y="191"/>
                    </a:lnTo>
                    <a:lnTo>
                      <a:pt x="636" y="190"/>
                    </a:lnTo>
                    <a:lnTo>
                      <a:pt x="633" y="190"/>
                    </a:lnTo>
                    <a:lnTo>
                      <a:pt x="634" y="188"/>
                    </a:lnTo>
                    <a:lnTo>
                      <a:pt x="632" y="187"/>
                    </a:lnTo>
                    <a:lnTo>
                      <a:pt x="631" y="189"/>
                    </a:lnTo>
                    <a:lnTo>
                      <a:pt x="627" y="188"/>
                    </a:lnTo>
                    <a:lnTo>
                      <a:pt x="629" y="186"/>
                    </a:lnTo>
                    <a:lnTo>
                      <a:pt x="626" y="187"/>
                    </a:lnTo>
                    <a:lnTo>
                      <a:pt x="626" y="184"/>
                    </a:lnTo>
                    <a:lnTo>
                      <a:pt x="626" y="186"/>
                    </a:lnTo>
                    <a:lnTo>
                      <a:pt x="625" y="183"/>
                    </a:lnTo>
                    <a:lnTo>
                      <a:pt x="622" y="182"/>
                    </a:lnTo>
                    <a:lnTo>
                      <a:pt x="622" y="180"/>
                    </a:lnTo>
                    <a:lnTo>
                      <a:pt x="626" y="178"/>
                    </a:lnTo>
                    <a:lnTo>
                      <a:pt x="620" y="178"/>
                    </a:lnTo>
                    <a:lnTo>
                      <a:pt x="617" y="181"/>
                    </a:lnTo>
                    <a:lnTo>
                      <a:pt x="619" y="177"/>
                    </a:lnTo>
                    <a:lnTo>
                      <a:pt x="616" y="179"/>
                    </a:lnTo>
                    <a:lnTo>
                      <a:pt x="614" y="177"/>
                    </a:lnTo>
                    <a:lnTo>
                      <a:pt x="617" y="175"/>
                    </a:lnTo>
                    <a:lnTo>
                      <a:pt x="616" y="175"/>
                    </a:lnTo>
                    <a:lnTo>
                      <a:pt x="611" y="176"/>
                    </a:lnTo>
                    <a:lnTo>
                      <a:pt x="615" y="179"/>
                    </a:lnTo>
                    <a:lnTo>
                      <a:pt x="611" y="181"/>
                    </a:lnTo>
                    <a:lnTo>
                      <a:pt x="603" y="178"/>
                    </a:lnTo>
                    <a:lnTo>
                      <a:pt x="604" y="180"/>
                    </a:lnTo>
                    <a:lnTo>
                      <a:pt x="602" y="179"/>
                    </a:lnTo>
                    <a:lnTo>
                      <a:pt x="603" y="181"/>
                    </a:lnTo>
                    <a:lnTo>
                      <a:pt x="594" y="181"/>
                    </a:lnTo>
                    <a:lnTo>
                      <a:pt x="594" y="183"/>
                    </a:lnTo>
                    <a:lnTo>
                      <a:pt x="586" y="181"/>
                    </a:lnTo>
                    <a:lnTo>
                      <a:pt x="584" y="179"/>
                    </a:lnTo>
                    <a:lnTo>
                      <a:pt x="586" y="175"/>
                    </a:lnTo>
                    <a:lnTo>
                      <a:pt x="595" y="172"/>
                    </a:lnTo>
                    <a:lnTo>
                      <a:pt x="594" y="171"/>
                    </a:lnTo>
                    <a:lnTo>
                      <a:pt x="596" y="170"/>
                    </a:lnTo>
                    <a:lnTo>
                      <a:pt x="596" y="168"/>
                    </a:lnTo>
                    <a:lnTo>
                      <a:pt x="608" y="171"/>
                    </a:lnTo>
                    <a:lnTo>
                      <a:pt x="609" y="173"/>
                    </a:lnTo>
                    <a:lnTo>
                      <a:pt x="607" y="175"/>
                    </a:lnTo>
                    <a:lnTo>
                      <a:pt x="608" y="177"/>
                    </a:lnTo>
                    <a:lnTo>
                      <a:pt x="609" y="175"/>
                    </a:lnTo>
                    <a:lnTo>
                      <a:pt x="607" y="175"/>
                    </a:lnTo>
                    <a:lnTo>
                      <a:pt x="612" y="173"/>
                    </a:lnTo>
                    <a:lnTo>
                      <a:pt x="610" y="174"/>
                    </a:lnTo>
                    <a:lnTo>
                      <a:pt x="609" y="173"/>
                    </a:lnTo>
                    <a:lnTo>
                      <a:pt x="607" y="171"/>
                    </a:lnTo>
                    <a:lnTo>
                      <a:pt x="613" y="171"/>
                    </a:lnTo>
                    <a:lnTo>
                      <a:pt x="615" y="170"/>
                    </a:lnTo>
                    <a:lnTo>
                      <a:pt x="619" y="171"/>
                    </a:lnTo>
                    <a:lnTo>
                      <a:pt x="623" y="167"/>
                    </a:lnTo>
                    <a:lnTo>
                      <a:pt x="628" y="168"/>
                    </a:lnTo>
                    <a:lnTo>
                      <a:pt x="628" y="166"/>
                    </a:lnTo>
                    <a:lnTo>
                      <a:pt x="625" y="162"/>
                    </a:lnTo>
                    <a:lnTo>
                      <a:pt x="640" y="155"/>
                    </a:lnTo>
                    <a:lnTo>
                      <a:pt x="645" y="151"/>
                    </a:lnTo>
                    <a:lnTo>
                      <a:pt x="650" y="150"/>
                    </a:lnTo>
                    <a:lnTo>
                      <a:pt x="651" y="144"/>
                    </a:lnTo>
                    <a:lnTo>
                      <a:pt x="650" y="142"/>
                    </a:lnTo>
                    <a:lnTo>
                      <a:pt x="651" y="139"/>
                    </a:lnTo>
                    <a:lnTo>
                      <a:pt x="648" y="139"/>
                    </a:lnTo>
                    <a:lnTo>
                      <a:pt x="651" y="137"/>
                    </a:lnTo>
                    <a:lnTo>
                      <a:pt x="647" y="139"/>
                    </a:lnTo>
                    <a:lnTo>
                      <a:pt x="645" y="138"/>
                    </a:lnTo>
                    <a:lnTo>
                      <a:pt x="648" y="134"/>
                    </a:lnTo>
                    <a:lnTo>
                      <a:pt x="646" y="133"/>
                    </a:lnTo>
                    <a:lnTo>
                      <a:pt x="647" y="135"/>
                    </a:lnTo>
                    <a:lnTo>
                      <a:pt x="645" y="136"/>
                    </a:lnTo>
                    <a:lnTo>
                      <a:pt x="642" y="135"/>
                    </a:lnTo>
                    <a:lnTo>
                      <a:pt x="640" y="133"/>
                    </a:lnTo>
                    <a:lnTo>
                      <a:pt x="642" y="132"/>
                    </a:lnTo>
                    <a:lnTo>
                      <a:pt x="640" y="133"/>
                    </a:lnTo>
                    <a:lnTo>
                      <a:pt x="642" y="131"/>
                    </a:lnTo>
                    <a:lnTo>
                      <a:pt x="640" y="131"/>
                    </a:lnTo>
                    <a:lnTo>
                      <a:pt x="643" y="131"/>
                    </a:lnTo>
                    <a:lnTo>
                      <a:pt x="642" y="130"/>
                    </a:lnTo>
                    <a:lnTo>
                      <a:pt x="638" y="132"/>
                    </a:lnTo>
                    <a:lnTo>
                      <a:pt x="636" y="131"/>
                    </a:lnTo>
                    <a:lnTo>
                      <a:pt x="625" y="134"/>
                    </a:lnTo>
                    <a:lnTo>
                      <a:pt x="627" y="131"/>
                    </a:lnTo>
                    <a:lnTo>
                      <a:pt x="634" y="130"/>
                    </a:lnTo>
                    <a:lnTo>
                      <a:pt x="636" y="130"/>
                    </a:lnTo>
                    <a:lnTo>
                      <a:pt x="637" y="128"/>
                    </a:lnTo>
                    <a:lnTo>
                      <a:pt x="631" y="125"/>
                    </a:lnTo>
                    <a:lnTo>
                      <a:pt x="636" y="124"/>
                    </a:lnTo>
                    <a:lnTo>
                      <a:pt x="627" y="124"/>
                    </a:lnTo>
                    <a:lnTo>
                      <a:pt x="631" y="124"/>
                    </a:lnTo>
                    <a:lnTo>
                      <a:pt x="628" y="122"/>
                    </a:lnTo>
                    <a:lnTo>
                      <a:pt x="631" y="120"/>
                    </a:lnTo>
                    <a:lnTo>
                      <a:pt x="624" y="123"/>
                    </a:lnTo>
                    <a:lnTo>
                      <a:pt x="627" y="118"/>
                    </a:lnTo>
                    <a:lnTo>
                      <a:pt x="622" y="118"/>
                    </a:lnTo>
                    <a:lnTo>
                      <a:pt x="622" y="116"/>
                    </a:lnTo>
                    <a:lnTo>
                      <a:pt x="619" y="115"/>
                    </a:lnTo>
                    <a:lnTo>
                      <a:pt x="622" y="114"/>
                    </a:lnTo>
                    <a:lnTo>
                      <a:pt x="620" y="113"/>
                    </a:lnTo>
                    <a:lnTo>
                      <a:pt x="617" y="116"/>
                    </a:lnTo>
                    <a:lnTo>
                      <a:pt x="614" y="116"/>
                    </a:lnTo>
                    <a:lnTo>
                      <a:pt x="619" y="117"/>
                    </a:lnTo>
                    <a:lnTo>
                      <a:pt x="617" y="120"/>
                    </a:lnTo>
                    <a:lnTo>
                      <a:pt x="609" y="122"/>
                    </a:lnTo>
                    <a:lnTo>
                      <a:pt x="595" y="118"/>
                    </a:lnTo>
                    <a:lnTo>
                      <a:pt x="600" y="123"/>
                    </a:lnTo>
                    <a:lnTo>
                      <a:pt x="598" y="124"/>
                    </a:lnTo>
                    <a:lnTo>
                      <a:pt x="593" y="120"/>
                    </a:lnTo>
                    <a:lnTo>
                      <a:pt x="589" y="123"/>
                    </a:lnTo>
                    <a:lnTo>
                      <a:pt x="584" y="120"/>
                    </a:lnTo>
                    <a:lnTo>
                      <a:pt x="561" y="120"/>
                    </a:lnTo>
                    <a:lnTo>
                      <a:pt x="558" y="118"/>
                    </a:lnTo>
                    <a:lnTo>
                      <a:pt x="562" y="114"/>
                    </a:lnTo>
                    <a:lnTo>
                      <a:pt x="558" y="117"/>
                    </a:lnTo>
                    <a:lnTo>
                      <a:pt x="556" y="115"/>
                    </a:lnTo>
                    <a:lnTo>
                      <a:pt x="554" y="116"/>
                    </a:lnTo>
                    <a:lnTo>
                      <a:pt x="554" y="117"/>
                    </a:lnTo>
                    <a:lnTo>
                      <a:pt x="546" y="118"/>
                    </a:lnTo>
                    <a:lnTo>
                      <a:pt x="541" y="114"/>
                    </a:lnTo>
                    <a:lnTo>
                      <a:pt x="540" y="111"/>
                    </a:lnTo>
                    <a:lnTo>
                      <a:pt x="542" y="111"/>
                    </a:lnTo>
                    <a:lnTo>
                      <a:pt x="541" y="109"/>
                    </a:lnTo>
                    <a:lnTo>
                      <a:pt x="552" y="111"/>
                    </a:lnTo>
                    <a:lnTo>
                      <a:pt x="560" y="110"/>
                    </a:lnTo>
                    <a:lnTo>
                      <a:pt x="556" y="107"/>
                    </a:lnTo>
                    <a:lnTo>
                      <a:pt x="542" y="107"/>
                    </a:lnTo>
                    <a:lnTo>
                      <a:pt x="541" y="105"/>
                    </a:lnTo>
                    <a:lnTo>
                      <a:pt x="542" y="103"/>
                    </a:lnTo>
                    <a:lnTo>
                      <a:pt x="544" y="102"/>
                    </a:lnTo>
                    <a:lnTo>
                      <a:pt x="544" y="101"/>
                    </a:lnTo>
                    <a:lnTo>
                      <a:pt x="546" y="99"/>
                    </a:lnTo>
                    <a:lnTo>
                      <a:pt x="551" y="98"/>
                    </a:lnTo>
                    <a:lnTo>
                      <a:pt x="548" y="97"/>
                    </a:lnTo>
                    <a:lnTo>
                      <a:pt x="550" y="96"/>
                    </a:lnTo>
                    <a:lnTo>
                      <a:pt x="556" y="93"/>
                    </a:lnTo>
                    <a:lnTo>
                      <a:pt x="556" y="92"/>
                    </a:lnTo>
                    <a:lnTo>
                      <a:pt x="558" y="92"/>
                    </a:lnTo>
                    <a:lnTo>
                      <a:pt x="560" y="90"/>
                    </a:lnTo>
                    <a:lnTo>
                      <a:pt x="564" y="87"/>
                    </a:lnTo>
                    <a:lnTo>
                      <a:pt x="575" y="83"/>
                    </a:lnTo>
                    <a:lnTo>
                      <a:pt x="584" y="82"/>
                    </a:lnTo>
                    <a:lnTo>
                      <a:pt x="601" y="82"/>
                    </a:lnTo>
                    <a:lnTo>
                      <a:pt x="589" y="86"/>
                    </a:lnTo>
                    <a:lnTo>
                      <a:pt x="577" y="93"/>
                    </a:lnTo>
                    <a:lnTo>
                      <a:pt x="579" y="96"/>
                    </a:lnTo>
                    <a:lnTo>
                      <a:pt x="574" y="99"/>
                    </a:lnTo>
                    <a:lnTo>
                      <a:pt x="574" y="101"/>
                    </a:lnTo>
                    <a:lnTo>
                      <a:pt x="579" y="107"/>
                    </a:lnTo>
                    <a:lnTo>
                      <a:pt x="562" y="111"/>
                    </a:lnTo>
                    <a:lnTo>
                      <a:pt x="578" y="108"/>
                    </a:lnTo>
                    <a:lnTo>
                      <a:pt x="577" y="109"/>
                    </a:lnTo>
                    <a:lnTo>
                      <a:pt x="575" y="109"/>
                    </a:lnTo>
                    <a:lnTo>
                      <a:pt x="577" y="111"/>
                    </a:lnTo>
                    <a:lnTo>
                      <a:pt x="582" y="105"/>
                    </a:lnTo>
                    <a:lnTo>
                      <a:pt x="584" y="105"/>
                    </a:lnTo>
                    <a:lnTo>
                      <a:pt x="584" y="103"/>
                    </a:lnTo>
                    <a:lnTo>
                      <a:pt x="579" y="103"/>
                    </a:lnTo>
                    <a:lnTo>
                      <a:pt x="576" y="99"/>
                    </a:lnTo>
                    <a:lnTo>
                      <a:pt x="581" y="99"/>
                    </a:lnTo>
                    <a:lnTo>
                      <a:pt x="583" y="97"/>
                    </a:lnTo>
                    <a:lnTo>
                      <a:pt x="586" y="97"/>
                    </a:lnTo>
                    <a:lnTo>
                      <a:pt x="590" y="100"/>
                    </a:lnTo>
                    <a:lnTo>
                      <a:pt x="588" y="97"/>
                    </a:lnTo>
                    <a:lnTo>
                      <a:pt x="592" y="96"/>
                    </a:lnTo>
                    <a:lnTo>
                      <a:pt x="586" y="96"/>
                    </a:lnTo>
                    <a:lnTo>
                      <a:pt x="584" y="94"/>
                    </a:lnTo>
                    <a:lnTo>
                      <a:pt x="587" y="91"/>
                    </a:lnTo>
                    <a:lnTo>
                      <a:pt x="589" y="90"/>
                    </a:lnTo>
                    <a:lnTo>
                      <a:pt x="599" y="92"/>
                    </a:lnTo>
                    <a:lnTo>
                      <a:pt x="593" y="90"/>
                    </a:lnTo>
                    <a:lnTo>
                      <a:pt x="589" y="89"/>
                    </a:lnTo>
                    <a:lnTo>
                      <a:pt x="591" y="88"/>
                    </a:lnTo>
                    <a:lnTo>
                      <a:pt x="603" y="90"/>
                    </a:lnTo>
                    <a:lnTo>
                      <a:pt x="594" y="88"/>
                    </a:lnTo>
                    <a:lnTo>
                      <a:pt x="596" y="86"/>
                    </a:lnTo>
                    <a:lnTo>
                      <a:pt x="600" y="87"/>
                    </a:lnTo>
                    <a:lnTo>
                      <a:pt x="599" y="86"/>
                    </a:lnTo>
                    <a:lnTo>
                      <a:pt x="603" y="85"/>
                    </a:lnTo>
                    <a:lnTo>
                      <a:pt x="606" y="86"/>
                    </a:lnTo>
                    <a:lnTo>
                      <a:pt x="607" y="85"/>
                    </a:lnTo>
                    <a:lnTo>
                      <a:pt x="605" y="84"/>
                    </a:lnTo>
                    <a:lnTo>
                      <a:pt x="607" y="84"/>
                    </a:lnTo>
                    <a:lnTo>
                      <a:pt x="616" y="82"/>
                    </a:lnTo>
                    <a:lnTo>
                      <a:pt x="625" y="82"/>
                    </a:lnTo>
                    <a:lnTo>
                      <a:pt x="626" y="84"/>
                    </a:lnTo>
                    <a:lnTo>
                      <a:pt x="624" y="87"/>
                    </a:lnTo>
                    <a:lnTo>
                      <a:pt x="628" y="88"/>
                    </a:lnTo>
                    <a:lnTo>
                      <a:pt x="626" y="91"/>
                    </a:lnTo>
                    <a:lnTo>
                      <a:pt x="627" y="93"/>
                    </a:lnTo>
                    <a:lnTo>
                      <a:pt x="615" y="97"/>
                    </a:lnTo>
                    <a:lnTo>
                      <a:pt x="623" y="95"/>
                    </a:lnTo>
                    <a:lnTo>
                      <a:pt x="622" y="96"/>
                    </a:lnTo>
                    <a:lnTo>
                      <a:pt x="618" y="98"/>
                    </a:lnTo>
                    <a:lnTo>
                      <a:pt x="619" y="99"/>
                    </a:lnTo>
                    <a:lnTo>
                      <a:pt x="615" y="99"/>
                    </a:lnTo>
                    <a:lnTo>
                      <a:pt x="617" y="99"/>
                    </a:lnTo>
                    <a:lnTo>
                      <a:pt x="615" y="101"/>
                    </a:lnTo>
                    <a:lnTo>
                      <a:pt x="620" y="99"/>
                    </a:lnTo>
                    <a:lnTo>
                      <a:pt x="620" y="98"/>
                    </a:lnTo>
                    <a:lnTo>
                      <a:pt x="623" y="97"/>
                    </a:lnTo>
                    <a:lnTo>
                      <a:pt x="626" y="98"/>
                    </a:lnTo>
                    <a:lnTo>
                      <a:pt x="624" y="96"/>
                    </a:lnTo>
                    <a:lnTo>
                      <a:pt x="628" y="95"/>
                    </a:lnTo>
                    <a:lnTo>
                      <a:pt x="628" y="96"/>
                    </a:lnTo>
                    <a:lnTo>
                      <a:pt x="626" y="97"/>
                    </a:lnTo>
                    <a:lnTo>
                      <a:pt x="632" y="96"/>
                    </a:lnTo>
                    <a:lnTo>
                      <a:pt x="633" y="97"/>
                    </a:lnTo>
                    <a:lnTo>
                      <a:pt x="628" y="100"/>
                    </a:lnTo>
                    <a:lnTo>
                      <a:pt x="634" y="101"/>
                    </a:lnTo>
                    <a:lnTo>
                      <a:pt x="632" y="99"/>
                    </a:lnTo>
                    <a:lnTo>
                      <a:pt x="634" y="98"/>
                    </a:lnTo>
                    <a:lnTo>
                      <a:pt x="636" y="100"/>
                    </a:lnTo>
                    <a:lnTo>
                      <a:pt x="639" y="101"/>
                    </a:lnTo>
                    <a:lnTo>
                      <a:pt x="638" y="100"/>
                    </a:lnTo>
                    <a:lnTo>
                      <a:pt x="634" y="97"/>
                    </a:lnTo>
                    <a:lnTo>
                      <a:pt x="637" y="96"/>
                    </a:lnTo>
                    <a:lnTo>
                      <a:pt x="637" y="98"/>
                    </a:lnTo>
                    <a:lnTo>
                      <a:pt x="638" y="96"/>
                    </a:lnTo>
                    <a:lnTo>
                      <a:pt x="648" y="98"/>
                    </a:lnTo>
                    <a:lnTo>
                      <a:pt x="638" y="96"/>
                    </a:lnTo>
                    <a:lnTo>
                      <a:pt x="642" y="94"/>
                    </a:lnTo>
                    <a:lnTo>
                      <a:pt x="652" y="92"/>
                    </a:lnTo>
                    <a:lnTo>
                      <a:pt x="657" y="95"/>
                    </a:lnTo>
                    <a:lnTo>
                      <a:pt x="659" y="94"/>
                    </a:lnTo>
                    <a:lnTo>
                      <a:pt x="664" y="95"/>
                    </a:lnTo>
                    <a:lnTo>
                      <a:pt x="664" y="97"/>
                    </a:lnTo>
                    <a:lnTo>
                      <a:pt x="654" y="99"/>
                    </a:lnTo>
                    <a:lnTo>
                      <a:pt x="651" y="101"/>
                    </a:lnTo>
                    <a:lnTo>
                      <a:pt x="657" y="99"/>
                    </a:lnTo>
                    <a:lnTo>
                      <a:pt x="661" y="99"/>
                    </a:lnTo>
                    <a:lnTo>
                      <a:pt x="651" y="103"/>
                    </a:lnTo>
                    <a:lnTo>
                      <a:pt x="663" y="98"/>
                    </a:lnTo>
                    <a:lnTo>
                      <a:pt x="668" y="99"/>
                    </a:lnTo>
                    <a:lnTo>
                      <a:pt x="666" y="101"/>
                    </a:lnTo>
                    <a:lnTo>
                      <a:pt x="657" y="103"/>
                    </a:lnTo>
                    <a:lnTo>
                      <a:pt x="659" y="103"/>
                    </a:lnTo>
                    <a:lnTo>
                      <a:pt x="655" y="104"/>
                    </a:lnTo>
                    <a:lnTo>
                      <a:pt x="663" y="103"/>
                    </a:lnTo>
                    <a:lnTo>
                      <a:pt x="657" y="105"/>
                    </a:lnTo>
                    <a:lnTo>
                      <a:pt x="659" y="107"/>
                    </a:lnTo>
                    <a:lnTo>
                      <a:pt x="655" y="109"/>
                    </a:lnTo>
                    <a:lnTo>
                      <a:pt x="660" y="107"/>
                    </a:lnTo>
                    <a:lnTo>
                      <a:pt x="661" y="104"/>
                    </a:lnTo>
                    <a:lnTo>
                      <a:pt x="666" y="102"/>
                    </a:lnTo>
                    <a:lnTo>
                      <a:pt x="665" y="104"/>
                    </a:lnTo>
                    <a:lnTo>
                      <a:pt x="668" y="102"/>
                    </a:lnTo>
                    <a:lnTo>
                      <a:pt x="671" y="102"/>
                    </a:lnTo>
                    <a:lnTo>
                      <a:pt x="663" y="105"/>
                    </a:lnTo>
                    <a:lnTo>
                      <a:pt x="665" y="105"/>
                    </a:lnTo>
                    <a:lnTo>
                      <a:pt x="663" y="108"/>
                    </a:lnTo>
                    <a:lnTo>
                      <a:pt x="670" y="103"/>
                    </a:lnTo>
                    <a:lnTo>
                      <a:pt x="668" y="107"/>
                    </a:lnTo>
                    <a:lnTo>
                      <a:pt x="670" y="105"/>
                    </a:lnTo>
                    <a:lnTo>
                      <a:pt x="664" y="109"/>
                    </a:lnTo>
                    <a:lnTo>
                      <a:pt x="670" y="107"/>
                    </a:lnTo>
                    <a:lnTo>
                      <a:pt x="672" y="107"/>
                    </a:lnTo>
                    <a:lnTo>
                      <a:pt x="670" y="108"/>
                    </a:lnTo>
                    <a:lnTo>
                      <a:pt x="667" y="111"/>
                    </a:lnTo>
                    <a:lnTo>
                      <a:pt x="678" y="103"/>
                    </a:lnTo>
                    <a:lnTo>
                      <a:pt x="685" y="105"/>
                    </a:lnTo>
                    <a:lnTo>
                      <a:pt x="686" y="108"/>
                    </a:lnTo>
                    <a:lnTo>
                      <a:pt x="672" y="112"/>
                    </a:lnTo>
                    <a:lnTo>
                      <a:pt x="675" y="112"/>
                    </a:lnTo>
                    <a:lnTo>
                      <a:pt x="671" y="114"/>
                    </a:lnTo>
                    <a:lnTo>
                      <a:pt x="689" y="109"/>
                    </a:lnTo>
                    <a:lnTo>
                      <a:pt x="689" y="111"/>
                    </a:lnTo>
                    <a:lnTo>
                      <a:pt x="686" y="113"/>
                    </a:lnTo>
                    <a:lnTo>
                      <a:pt x="679" y="114"/>
                    </a:lnTo>
                    <a:lnTo>
                      <a:pt x="675" y="116"/>
                    </a:lnTo>
                    <a:lnTo>
                      <a:pt x="674" y="117"/>
                    </a:lnTo>
                    <a:lnTo>
                      <a:pt x="679" y="114"/>
                    </a:lnTo>
                    <a:lnTo>
                      <a:pt x="681" y="114"/>
                    </a:lnTo>
                    <a:lnTo>
                      <a:pt x="675" y="120"/>
                    </a:lnTo>
                    <a:lnTo>
                      <a:pt x="683" y="114"/>
                    </a:lnTo>
                    <a:lnTo>
                      <a:pt x="693" y="111"/>
                    </a:lnTo>
                    <a:lnTo>
                      <a:pt x="695" y="111"/>
                    </a:lnTo>
                    <a:lnTo>
                      <a:pt x="692" y="113"/>
                    </a:lnTo>
                    <a:lnTo>
                      <a:pt x="687" y="114"/>
                    </a:lnTo>
                    <a:lnTo>
                      <a:pt x="687" y="115"/>
                    </a:lnTo>
                    <a:lnTo>
                      <a:pt x="697" y="112"/>
                    </a:lnTo>
                    <a:lnTo>
                      <a:pt x="704" y="114"/>
                    </a:lnTo>
                    <a:lnTo>
                      <a:pt x="702" y="116"/>
                    </a:lnTo>
                    <a:lnTo>
                      <a:pt x="701" y="115"/>
                    </a:lnTo>
                    <a:lnTo>
                      <a:pt x="699" y="117"/>
                    </a:lnTo>
                    <a:lnTo>
                      <a:pt x="691" y="118"/>
                    </a:lnTo>
                    <a:lnTo>
                      <a:pt x="685" y="120"/>
                    </a:lnTo>
                    <a:lnTo>
                      <a:pt x="688" y="120"/>
                    </a:lnTo>
                    <a:lnTo>
                      <a:pt x="682" y="122"/>
                    </a:lnTo>
                    <a:lnTo>
                      <a:pt x="688" y="120"/>
                    </a:lnTo>
                    <a:lnTo>
                      <a:pt x="691" y="118"/>
                    </a:lnTo>
                    <a:lnTo>
                      <a:pt x="699" y="118"/>
                    </a:lnTo>
                    <a:lnTo>
                      <a:pt x="692" y="121"/>
                    </a:lnTo>
                    <a:lnTo>
                      <a:pt x="690" y="122"/>
                    </a:lnTo>
                    <a:lnTo>
                      <a:pt x="689" y="122"/>
                    </a:lnTo>
                    <a:lnTo>
                      <a:pt x="687" y="122"/>
                    </a:lnTo>
                    <a:lnTo>
                      <a:pt x="685" y="124"/>
                    </a:lnTo>
                    <a:lnTo>
                      <a:pt x="687" y="122"/>
                    </a:lnTo>
                    <a:lnTo>
                      <a:pt x="690" y="123"/>
                    </a:lnTo>
                    <a:lnTo>
                      <a:pt x="702" y="119"/>
                    </a:lnTo>
                    <a:lnTo>
                      <a:pt x="701" y="118"/>
                    </a:lnTo>
                    <a:lnTo>
                      <a:pt x="703" y="117"/>
                    </a:lnTo>
                    <a:lnTo>
                      <a:pt x="706" y="117"/>
                    </a:lnTo>
                    <a:lnTo>
                      <a:pt x="709" y="120"/>
                    </a:lnTo>
                    <a:lnTo>
                      <a:pt x="708" y="124"/>
                    </a:lnTo>
                    <a:lnTo>
                      <a:pt x="701" y="123"/>
                    </a:lnTo>
                    <a:lnTo>
                      <a:pt x="698" y="124"/>
                    </a:lnTo>
                    <a:lnTo>
                      <a:pt x="683" y="126"/>
                    </a:lnTo>
                    <a:lnTo>
                      <a:pt x="695" y="125"/>
                    </a:lnTo>
                    <a:lnTo>
                      <a:pt x="708" y="128"/>
                    </a:lnTo>
                    <a:lnTo>
                      <a:pt x="709" y="128"/>
                    </a:lnTo>
                    <a:lnTo>
                      <a:pt x="707" y="130"/>
                    </a:lnTo>
                    <a:lnTo>
                      <a:pt x="697" y="128"/>
                    </a:lnTo>
                    <a:lnTo>
                      <a:pt x="689" y="128"/>
                    </a:lnTo>
                    <a:lnTo>
                      <a:pt x="697" y="128"/>
                    </a:lnTo>
                    <a:lnTo>
                      <a:pt x="695" y="128"/>
                    </a:lnTo>
                    <a:lnTo>
                      <a:pt x="690" y="128"/>
                    </a:lnTo>
                    <a:lnTo>
                      <a:pt x="693" y="129"/>
                    </a:lnTo>
                    <a:lnTo>
                      <a:pt x="689" y="130"/>
                    </a:lnTo>
                    <a:lnTo>
                      <a:pt x="688" y="131"/>
                    </a:lnTo>
                    <a:lnTo>
                      <a:pt x="695" y="129"/>
                    </a:lnTo>
                    <a:lnTo>
                      <a:pt x="699" y="130"/>
                    </a:lnTo>
                    <a:lnTo>
                      <a:pt x="691" y="131"/>
                    </a:lnTo>
                    <a:lnTo>
                      <a:pt x="696" y="132"/>
                    </a:lnTo>
                    <a:lnTo>
                      <a:pt x="685" y="132"/>
                    </a:lnTo>
                    <a:lnTo>
                      <a:pt x="695" y="134"/>
                    </a:lnTo>
                    <a:lnTo>
                      <a:pt x="687" y="135"/>
                    </a:lnTo>
                    <a:lnTo>
                      <a:pt x="698" y="135"/>
                    </a:lnTo>
                    <a:lnTo>
                      <a:pt x="696" y="137"/>
                    </a:lnTo>
                    <a:lnTo>
                      <a:pt x="698" y="136"/>
                    </a:lnTo>
                    <a:lnTo>
                      <a:pt x="703" y="137"/>
                    </a:lnTo>
                    <a:lnTo>
                      <a:pt x="693" y="139"/>
                    </a:lnTo>
                    <a:lnTo>
                      <a:pt x="700" y="138"/>
                    </a:lnTo>
                    <a:lnTo>
                      <a:pt x="695" y="140"/>
                    </a:lnTo>
                    <a:lnTo>
                      <a:pt x="700" y="139"/>
                    </a:lnTo>
                    <a:lnTo>
                      <a:pt x="702" y="139"/>
                    </a:lnTo>
                    <a:lnTo>
                      <a:pt x="699" y="141"/>
                    </a:lnTo>
                    <a:lnTo>
                      <a:pt x="702" y="140"/>
                    </a:lnTo>
                    <a:lnTo>
                      <a:pt x="701" y="142"/>
                    </a:lnTo>
                    <a:lnTo>
                      <a:pt x="703" y="140"/>
                    </a:lnTo>
                    <a:lnTo>
                      <a:pt x="705" y="140"/>
                    </a:lnTo>
                    <a:lnTo>
                      <a:pt x="703" y="141"/>
                    </a:lnTo>
                    <a:lnTo>
                      <a:pt x="705" y="141"/>
                    </a:lnTo>
                    <a:lnTo>
                      <a:pt x="700" y="143"/>
                    </a:lnTo>
                    <a:lnTo>
                      <a:pt x="702" y="143"/>
                    </a:lnTo>
                    <a:lnTo>
                      <a:pt x="708" y="140"/>
                    </a:lnTo>
                    <a:lnTo>
                      <a:pt x="704" y="145"/>
                    </a:lnTo>
                    <a:lnTo>
                      <a:pt x="708" y="142"/>
                    </a:lnTo>
                    <a:lnTo>
                      <a:pt x="711" y="142"/>
                    </a:lnTo>
                    <a:lnTo>
                      <a:pt x="709" y="144"/>
                    </a:lnTo>
                    <a:lnTo>
                      <a:pt x="709" y="146"/>
                    </a:lnTo>
                    <a:lnTo>
                      <a:pt x="709" y="144"/>
                    </a:lnTo>
                    <a:lnTo>
                      <a:pt x="711" y="143"/>
                    </a:lnTo>
                    <a:lnTo>
                      <a:pt x="715" y="141"/>
                    </a:lnTo>
                    <a:lnTo>
                      <a:pt x="717" y="142"/>
                    </a:lnTo>
                    <a:lnTo>
                      <a:pt x="711" y="145"/>
                    </a:lnTo>
                    <a:lnTo>
                      <a:pt x="718" y="143"/>
                    </a:lnTo>
                    <a:lnTo>
                      <a:pt x="718" y="145"/>
                    </a:lnTo>
                    <a:close/>
                    <a:moveTo>
                      <a:pt x="52" y="277"/>
                    </a:moveTo>
                    <a:lnTo>
                      <a:pt x="53" y="275"/>
                    </a:lnTo>
                    <a:lnTo>
                      <a:pt x="43" y="269"/>
                    </a:lnTo>
                    <a:lnTo>
                      <a:pt x="44" y="267"/>
                    </a:lnTo>
                    <a:lnTo>
                      <a:pt x="43" y="266"/>
                    </a:lnTo>
                    <a:lnTo>
                      <a:pt x="46" y="264"/>
                    </a:lnTo>
                    <a:lnTo>
                      <a:pt x="43" y="263"/>
                    </a:lnTo>
                    <a:lnTo>
                      <a:pt x="45" y="262"/>
                    </a:lnTo>
                    <a:lnTo>
                      <a:pt x="47" y="247"/>
                    </a:lnTo>
                    <a:lnTo>
                      <a:pt x="44" y="238"/>
                    </a:lnTo>
                    <a:lnTo>
                      <a:pt x="44" y="237"/>
                    </a:lnTo>
                    <a:lnTo>
                      <a:pt x="46" y="235"/>
                    </a:lnTo>
                    <a:lnTo>
                      <a:pt x="45" y="232"/>
                    </a:lnTo>
                    <a:lnTo>
                      <a:pt x="35" y="235"/>
                    </a:lnTo>
                    <a:lnTo>
                      <a:pt x="32" y="236"/>
                    </a:lnTo>
                    <a:lnTo>
                      <a:pt x="28" y="239"/>
                    </a:lnTo>
                    <a:lnTo>
                      <a:pt x="26" y="239"/>
                    </a:lnTo>
                    <a:lnTo>
                      <a:pt x="17" y="242"/>
                    </a:lnTo>
                    <a:lnTo>
                      <a:pt x="20" y="239"/>
                    </a:lnTo>
                    <a:lnTo>
                      <a:pt x="15" y="229"/>
                    </a:lnTo>
                    <a:lnTo>
                      <a:pt x="19" y="226"/>
                    </a:lnTo>
                    <a:lnTo>
                      <a:pt x="10" y="228"/>
                    </a:lnTo>
                    <a:lnTo>
                      <a:pt x="2" y="226"/>
                    </a:lnTo>
                    <a:lnTo>
                      <a:pt x="118" y="124"/>
                    </a:lnTo>
                    <a:lnTo>
                      <a:pt x="131" y="126"/>
                    </a:lnTo>
                    <a:lnTo>
                      <a:pt x="139" y="131"/>
                    </a:lnTo>
                    <a:lnTo>
                      <a:pt x="153" y="134"/>
                    </a:lnTo>
                    <a:lnTo>
                      <a:pt x="152" y="132"/>
                    </a:lnTo>
                    <a:lnTo>
                      <a:pt x="159" y="131"/>
                    </a:lnTo>
                    <a:lnTo>
                      <a:pt x="160" y="134"/>
                    </a:lnTo>
                    <a:lnTo>
                      <a:pt x="161" y="133"/>
                    </a:lnTo>
                    <a:lnTo>
                      <a:pt x="161" y="131"/>
                    </a:lnTo>
                    <a:lnTo>
                      <a:pt x="168" y="128"/>
                    </a:lnTo>
                    <a:lnTo>
                      <a:pt x="180" y="126"/>
                    </a:lnTo>
                    <a:lnTo>
                      <a:pt x="183" y="124"/>
                    </a:lnTo>
                    <a:lnTo>
                      <a:pt x="187" y="124"/>
                    </a:lnTo>
                    <a:lnTo>
                      <a:pt x="187" y="123"/>
                    </a:lnTo>
                    <a:lnTo>
                      <a:pt x="189" y="124"/>
                    </a:lnTo>
                    <a:lnTo>
                      <a:pt x="198" y="120"/>
                    </a:lnTo>
                    <a:lnTo>
                      <a:pt x="199" y="122"/>
                    </a:lnTo>
                    <a:lnTo>
                      <a:pt x="204" y="119"/>
                    </a:lnTo>
                    <a:lnTo>
                      <a:pt x="208" y="118"/>
                    </a:lnTo>
                    <a:lnTo>
                      <a:pt x="212" y="119"/>
                    </a:lnTo>
                    <a:lnTo>
                      <a:pt x="216" y="117"/>
                    </a:lnTo>
                    <a:lnTo>
                      <a:pt x="216" y="119"/>
                    </a:lnTo>
                    <a:lnTo>
                      <a:pt x="215" y="120"/>
                    </a:lnTo>
                    <a:lnTo>
                      <a:pt x="198" y="125"/>
                    </a:lnTo>
                    <a:lnTo>
                      <a:pt x="198" y="124"/>
                    </a:lnTo>
                    <a:lnTo>
                      <a:pt x="189" y="126"/>
                    </a:lnTo>
                    <a:lnTo>
                      <a:pt x="185" y="127"/>
                    </a:lnTo>
                    <a:lnTo>
                      <a:pt x="180" y="128"/>
                    </a:lnTo>
                    <a:lnTo>
                      <a:pt x="176" y="130"/>
                    </a:lnTo>
                    <a:lnTo>
                      <a:pt x="168" y="132"/>
                    </a:lnTo>
                    <a:lnTo>
                      <a:pt x="171" y="134"/>
                    </a:lnTo>
                    <a:lnTo>
                      <a:pt x="170" y="132"/>
                    </a:lnTo>
                    <a:lnTo>
                      <a:pt x="176" y="133"/>
                    </a:lnTo>
                    <a:lnTo>
                      <a:pt x="174" y="132"/>
                    </a:lnTo>
                    <a:lnTo>
                      <a:pt x="176" y="130"/>
                    </a:lnTo>
                    <a:lnTo>
                      <a:pt x="183" y="128"/>
                    </a:lnTo>
                    <a:lnTo>
                      <a:pt x="182" y="130"/>
                    </a:lnTo>
                    <a:lnTo>
                      <a:pt x="188" y="128"/>
                    </a:lnTo>
                    <a:lnTo>
                      <a:pt x="187" y="127"/>
                    </a:lnTo>
                    <a:lnTo>
                      <a:pt x="191" y="126"/>
                    </a:lnTo>
                    <a:lnTo>
                      <a:pt x="192" y="126"/>
                    </a:lnTo>
                    <a:lnTo>
                      <a:pt x="190" y="128"/>
                    </a:lnTo>
                    <a:lnTo>
                      <a:pt x="194" y="126"/>
                    </a:lnTo>
                    <a:lnTo>
                      <a:pt x="191" y="128"/>
                    </a:lnTo>
                    <a:lnTo>
                      <a:pt x="193" y="127"/>
                    </a:lnTo>
                    <a:lnTo>
                      <a:pt x="196" y="125"/>
                    </a:lnTo>
                    <a:lnTo>
                      <a:pt x="193" y="127"/>
                    </a:lnTo>
                    <a:lnTo>
                      <a:pt x="197" y="125"/>
                    </a:lnTo>
                    <a:lnTo>
                      <a:pt x="197" y="124"/>
                    </a:lnTo>
                    <a:lnTo>
                      <a:pt x="197" y="125"/>
                    </a:lnTo>
                    <a:lnTo>
                      <a:pt x="193" y="128"/>
                    </a:lnTo>
                    <a:lnTo>
                      <a:pt x="197" y="126"/>
                    </a:lnTo>
                    <a:lnTo>
                      <a:pt x="192" y="130"/>
                    </a:lnTo>
                    <a:lnTo>
                      <a:pt x="198" y="126"/>
                    </a:lnTo>
                    <a:lnTo>
                      <a:pt x="204" y="124"/>
                    </a:lnTo>
                    <a:lnTo>
                      <a:pt x="218" y="120"/>
                    </a:lnTo>
                    <a:lnTo>
                      <a:pt x="217" y="122"/>
                    </a:lnTo>
                    <a:lnTo>
                      <a:pt x="215" y="122"/>
                    </a:lnTo>
                    <a:lnTo>
                      <a:pt x="213" y="124"/>
                    </a:lnTo>
                    <a:lnTo>
                      <a:pt x="215" y="124"/>
                    </a:lnTo>
                    <a:lnTo>
                      <a:pt x="223" y="120"/>
                    </a:lnTo>
                    <a:lnTo>
                      <a:pt x="225" y="119"/>
                    </a:lnTo>
                    <a:lnTo>
                      <a:pt x="233" y="118"/>
                    </a:lnTo>
                    <a:lnTo>
                      <a:pt x="230" y="116"/>
                    </a:lnTo>
                    <a:lnTo>
                      <a:pt x="233" y="114"/>
                    </a:lnTo>
                    <a:lnTo>
                      <a:pt x="236" y="117"/>
                    </a:lnTo>
                    <a:lnTo>
                      <a:pt x="235" y="126"/>
                    </a:lnTo>
                    <a:lnTo>
                      <a:pt x="239" y="128"/>
                    </a:lnTo>
                    <a:lnTo>
                      <a:pt x="243" y="126"/>
                    </a:lnTo>
                    <a:lnTo>
                      <a:pt x="239" y="126"/>
                    </a:lnTo>
                    <a:lnTo>
                      <a:pt x="243" y="126"/>
                    </a:lnTo>
                    <a:lnTo>
                      <a:pt x="244" y="124"/>
                    </a:lnTo>
                    <a:lnTo>
                      <a:pt x="248" y="124"/>
                    </a:lnTo>
                    <a:lnTo>
                      <a:pt x="246" y="122"/>
                    </a:lnTo>
                    <a:lnTo>
                      <a:pt x="252" y="120"/>
                    </a:lnTo>
                    <a:lnTo>
                      <a:pt x="248" y="120"/>
                    </a:lnTo>
                    <a:lnTo>
                      <a:pt x="255" y="120"/>
                    </a:lnTo>
                    <a:lnTo>
                      <a:pt x="254" y="118"/>
                    </a:lnTo>
                    <a:lnTo>
                      <a:pt x="256" y="119"/>
                    </a:lnTo>
                    <a:lnTo>
                      <a:pt x="251" y="124"/>
                    </a:lnTo>
                    <a:lnTo>
                      <a:pt x="254" y="124"/>
                    </a:lnTo>
                    <a:lnTo>
                      <a:pt x="247" y="127"/>
                    </a:lnTo>
                    <a:lnTo>
                      <a:pt x="255" y="127"/>
                    </a:lnTo>
                    <a:lnTo>
                      <a:pt x="259" y="126"/>
                    </a:lnTo>
                    <a:lnTo>
                      <a:pt x="264" y="122"/>
                    </a:lnTo>
                    <a:lnTo>
                      <a:pt x="278" y="124"/>
                    </a:lnTo>
                    <a:lnTo>
                      <a:pt x="281" y="127"/>
                    </a:lnTo>
                    <a:lnTo>
                      <a:pt x="300" y="132"/>
                    </a:lnTo>
                    <a:lnTo>
                      <a:pt x="309" y="133"/>
                    </a:lnTo>
                    <a:lnTo>
                      <a:pt x="308" y="131"/>
                    </a:lnTo>
                    <a:lnTo>
                      <a:pt x="312" y="131"/>
                    </a:lnTo>
                    <a:lnTo>
                      <a:pt x="317" y="132"/>
                    </a:lnTo>
                    <a:lnTo>
                      <a:pt x="321" y="135"/>
                    </a:lnTo>
                    <a:lnTo>
                      <a:pt x="319" y="139"/>
                    </a:lnTo>
                    <a:lnTo>
                      <a:pt x="309" y="140"/>
                    </a:lnTo>
                    <a:lnTo>
                      <a:pt x="307" y="141"/>
                    </a:lnTo>
                    <a:lnTo>
                      <a:pt x="303" y="143"/>
                    </a:lnTo>
                    <a:lnTo>
                      <a:pt x="305" y="144"/>
                    </a:lnTo>
                    <a:lnTo>
                      <a:pt x="327" y="145"/>
                    </a:lnTo>
                    <a:lnTo>
                      <a:pt x="338" y="144"/>
                    </a:lnTo>
                    <a:lnTo>
                      <a:pt x="348" y="141"/>
                    </a:lnTo>
                    <a:lnTo>
                      <a:pt x="348" y="145"/>
                    </a:lnTo>
                    <a:lnTo>
                      <a:pt x="353" y="145"/>
                    </a:lnTo>
                    <a:lnTo>
                      <a:pt x="352" y="149"/>
                    </a:lnTo>
                    <a:lnTo>
                      <a:pt x="357" y="145"/>
                    </a:lnTo>
                    <a:lnTo>
                      <a:pt x="355" y="148"/>
                    </a:lnTo>
                    <a:lnTo>
                      <a:pt x="357" y="147"/>
                    </a:lnTo>
                    <a:lnTo>
                      <a:pt x="358" y="149"/>
                    </a:lnTo>
                    <a:lnTo>
                      <a:pt x="357" y="151"/>
                    </a:lnTo>
                    <a:lnTo>
                      <a:pt x="351" y="150"/>
                    </a:lnTo>
                    <a:lnTo>
                      <a:pt x="355" y="159"/>
                    </a:lnTo>
                    <a:lnTo>
                      <a:pt x="357" y="152"/>
                    </a:lnTo>
                    <a:lnTo>
                      <a:pt x="359" y="151"/>
                    </a:lnTo>
                    <a:lnTo>
                      <a:pt x="359" y="152"/>
                    </a:lnTo>
                    <a:lnTo>
                      <a:pt x="358" y="152"/>
                    </a:lnTo>
                    <a:lnTo>
                      <a:pt x="357" y="154"/>
                    </a:lnTo>
                    <a:lnTo>
                      <a:pt x="359" y="154"/>
                    </a:lnTo>
                    <a:lnTo>
                      <a:pt x="360" y="152"/>
                    </a:lnTo>
                    <a:lnTo>
                      <a:pt x="361" y="154"/>
                    </a:lnTo>
                    <a:lnTo>
                      <a:pt x="362" y="148"/>
                    </a:lnTo>
                    <a:lnTo>
                      <a:pt x="363" y="147"/>
                    </a:lnTo>
                    <a:lnTo>
                      <a:pt x="363" y="145"/>
                    </a:lnTo>
                    <a:lnTo>
                      <a:pt x="367" y="142"/>
                    </a:lnTo>
                    <a:lnTo>
                      <a:pt x="366" y="141"/>
                    </a:lnTo>
                    <a:lnTo>
                      <a:pt x="370" y="141"/>
                    </a:lnTo>
                    <a:lnTo>
                      <a:pt x="379" y="139"/>
                    </a:lnTo>
                    <a:lnTo>
                      <a:pt x="380" y="140"/>
                    </a:lnTo>
                    <a:lnTo>
                      <a:pt x="381" y="138"/>
                    </a:lnTo>
                    <a:lnTo>
                      <a:pt x="387" y="137"/>
                    </a:lnTo>
                    <a:lnTo>
                      <a:pt x="391" y="134"/>
                    </a:lnTo>
                    <a:lnTo>
                      <a:pt x="382" y="135"/>
                    </a:lnTo>
                    <a:lnTo>
                      <a:pt x="380" y="139"/>
                    </a:lnTo>
                    <a:lnTo>
                      <a:pt x="379" y="137"/>
                    </a:lnTo>
                    <a:lnTo>
                      <a:pt x="374" y="139"/>
                    </a:lnTo>
                    <a:lnTo>
                      <a:pt x="370" y="138"/>
                    </a:lnTo>
                    <a:lnTo>
                      <a:pt x="370" y="140"/>
                    </a:lnTo>
                    <a:lnTo>
                      <a:pt x="363" y="141"/>
                    </a:lnTo>
                    <a:lnTo>
                      <a:pt x="364" y="139"/>
                    </a:lnTo>
                    <a:lnTo>
                      <a:pt x="361" y="139"/>
                    </a:lnTo>
                    <a:lnTo>
                      <a:pt x="368" y="135"/>
                    </a:lnTo>
                    <a:lnTo>
                      <a:pt x="390" y="131"/>
                    </a:lnTo>
                    <a:lnTo>
                      <a:pt x="393" y="133"/>
                    </a:lnTo>
                    <a:lnTo>
                      <a:pt x="392" y="136"/>
                    </a:lnTo>
                    <a:lnTo>
                      <a:pt x="390" y="137"/>
                    </a:lnTo>
                    <a:lnTo>
                      <a:pt x="394" y="138"/>
                    </a:lnTo>
                    <a:lnTo>
                      <a:pt x="393" y="139"/>
                    </a:lnTo>
                    <a:lnTo>
                      <a:pt x="395" y="139"/>
                    </a:lnTo>
                    <a:lnTo>
                      <a:pt x="394" y="141"/>
                    </a:lnTo>
                    <a:lnTo>
                      <a:pt x="405" y="140"/>
                    </a:lnTo>
                    <a:lnTo>
                      <a:pt x="403" y="141"/>
                    </a:lnTo>
                    <a:lnTo>
                      <a:pt x="409" y="145"/>
                    </a:lnTo>
                    <a:lnTo>
                      <a:pt x="426" y="143"/>
                    </a:lnTo>
                    <a:lnTo>
                      <a:pt x="435" y="145"/>
                    </a:lnTo>
                    <a:lnTo>
                      <a:pt x="442" y="144"/>
                    </a:lnTo>
                    <a:lnTo>
                      <a:pt x="440" y="142"/>
                    </a:lnTo>
                    <a:lnTo>
                      <a:pt x="442" y="141"/>
                    </a:lnTo>
                    <a:lnTo>
                      <a:pt x="447" y="146"/>
                    </a:lnTo>
                    <a:lnTo>
                      <a:pt x="450" y="145"/>
                    </a:lnTo>
                    <a:lnTo>
                      <a:pt x="452" y="142"/>
                    </a:lnTo>
                    <a:lnTo>
                      <a:pt x="449" y="141"/>
                    </a:lnTo>
                    <a:lnTo>
                      <a:pt x="445" y="143"/>
                    </a:lnTo>
                    <a:lnTo>
                      <a:pt x="444" y="138"/>
                    </a:lnTo>
                    <a:lnTo>
                      <a:pt x="451" y="138"/>
                    </a:lnTo>
                    <a:lnTo>
                      <a:pt x="451" y="135"/>
                    </a:lnTo>
                    <a:lnTo>
                      <a:pt x="456" y="136"/>
                    </a:lnTo>
                    <a:lnTo>
                      <a:pt x="457" y="139"/>
                    </a:lnTo>
                    <a:lnTo>
                      <a:pt x="462" y="138"/>
                    </a:lnTo>
                    <a:lnTo>
                      <a:pt x="456" y="141"/>
                    </a:lnTo>
                    <a:lnTo>
                      <a:pt x="465" y="139"/>
                    </a:lnTo>
                    <a:lnTo>
                      <a:pt x="458" y="145"/>
                    </a:lnTo>
                    <a:lnTo>
                      <a:pt x="454" y="147"/>
                    </a:lnTo>
                    <a:lnTo>
                      <a:pt x="457" y="147"/>
                    </a:lnTo>
                    <a:lnTo>
                      <a:pt x="454" y="149"/>
                    </a:lnTo>
                    <a:lnTo>
                      <a:pt x="455" y="150"/>
                    </a:lnTo>
                    <a:lnTo>
                      <a:pt x="461" y="148"/>
                    </a:lnTo>
                    <a:lnTo>
                      <a:pt x="457" y="150"/>
                    </a:lnTo>
                    <a:lnTo>
                      <a:pt x="460" y="150"/>
                    </a:lnTo>
                    <a:lnTo>
                      <a:pt x="459" y="152"/>
                    </a:lnTo>
                    <a:lnTo>
                      <a:pt x="450" y="151"/>
                    </a:lnTo>
                    <a:lnTo>
                      <a:pt x="453" y="156"/>
                    </a:lnTo>
                    <a:lnTo>
                      <a:pt x="454" y="155"/>
                    </a:lnTo>
                    <a:lnTo>
                      <a:pt x="453" y="152"/>
                    </a:lnTo>
                    <a:lnTo>
                      <a:pt x="460" y="152"/>
                    </a:lnTo>
                    <a:lnTo>
                      <a:pt x="460" y="150"/>
                    </a:lnTo>
                    <a:lnTo>
                      <a:pt x="463" y="149"/>
                    </a:lnTo>
                    <a:lnTo>
                      <a:pt x="462" y="149"/>
                    </a:lnTo>
                    <a:lnTo>
                      <a:pt x="464" y="147"/>
                    </a:lnTo>
                    <a:lnTo>
                      <a:pt x="462" y="145"/>
                    </a:lnTo>
                    <a:lnTo>
                      <a:pt x="467" y="141"/>
                    </a:lnTo>
                    <a:lnTo>
                      <a:pt x="474" y="141"/>
                    </a:lnTo>
                    <a:lnTo>
                      <a:pt x="488" y="135"/>
                    </a:lnTo>
                    <a:lnTo>
                      <a:pt x="487" y="134"/>
                    </a:lnTo>
                    <a:lnTo>
                      <a:pt x="490" y="132"/>
                    </a:lnTo>
                    <a:lnTo>
                      <a:pt x="490" y="131"/>
                    </a:lnTo>
                    <a:lnTo>
                      <a:pt x="488" y="131"/>
                    </a:lnTo>
                    <a:lnTo>
                      <a:pt x="486" y="132"/>
                    </a:lnTo>
                    <a:lnTo>
                      <a:pt x="488" y="132"/>
                    </a:lnTo>
                    <a:lnTo>
                      <a:pt x="485" y="133"/>
                    </a:lnTo>
                    <a:lnTo>
                      <a:pt x="480" y="133"/>
                    </a:lnTo>
                    <a:lnTo>
                      <a:pt x="482" y="131"/>
                    </a:lnTo>
                    <a:lnTo>
                      <a:pt x="489" y="130"/>
                    </a:lnTo>
                    <a:lnTo>
                      <a:pt x="487" y="129"/>
                    </a:lnTo>
                    <a:lnTo>
                      <a:pt x="488" y="128"/>
                    </a:lnTo>
                    <a:lnTo>
                      <a:pt x="495" y="126"/>
                    </a:lnTo>
                    <a:lnTo>
                      <a:pt x="491" y="129"/>
                    </a:lnTo>
                    <a:lnTo>
                      <a:pt x="496" y="127"/>
                    </a:lnTo>
                    <a:lnTo>
                      <a:pt x="495" y="127"/>
                    </a:lnTo>
                    <a:lnTo>
                      <a:pt x="496" y="126"/>
                    </a:lnTo>
                    <a:lnTo>
                      <a:pt x="489" y="126"/>
                    </a:lnTo>
                    <a:lnTo>
                      <a:pt x="489" y="124"/>
                    </a:lnTo>
                    <a:lnTo>
                      <a:pt x="486" y="125"/>
                    </a:lnTo>
                    <a:lnTo>
                      <a:pt x="479" y="123"/>
                    </a:lnTo>
                    <a:lnTo>
                      <a:pt x="478" y="118"/>
                    </a:lnTo>
                    <a:lnTo>
                      <a:pt x="479" y="117"/>
                    </a:lnTo>
                    <a:lnTo>
                      <a:pt x="483" y="114"/>
                    </a:lnTo>
                    <a:lnTo>
                      <a:pt x="487" y="114"/>
                    </a:lnTo>
                    <a:lnTo>
                      <a:pt x="486" y="114"/>
                    </a:lnTo>
                    <a:lnTo>
                      <a:pt x="489" y="113"/>
                    </a:lnTo>
                    <a:lnTo>
                      <a:pt x="484" y="114"/>
                    </a:lnTo>
                    <a:lnTo>
                      <a:pt x="483" y="112"/>
                    </a:lnTo>
                    <a:lnTo>
                      <a:pt x="488" y="109"/>
                    </a:lnTo>
                    <a:lnTo>
                      <a:pt x="487" y="109"/>
                    </a:lnTo>
                    <a:lnTo>
                      <a:pt x="489" y="107"/>
                    </a:lnTo>
                    <a:lnTo>
                      <a:pt x="493" y="105"/>
                    </a:lnTo>
                    <a:lnTo>
                      <a:pt x="495" y="107"/>
                    </a:lnTo>
                    <a:lnTo>
                      <a:pt x="497" y="107"/>
                    </a:lnTo>
                    <a:lnTo>
                      <a:pt x="496" y="103"/>
                    </a:lnTo>
                    <a:lnTo>
                      <a:pt x="508" y="101"/>
                    </a:lnTo>
                    <a:lnTo>
                      <a:pt x="505" y="100"/>
                    </a:lnTo>
                    <a:lnTo>
                      <a:pt x="510" y="100"/>
                    </a:lnTo>
                    <a:lnTo>
                      <a:pt x="511" y="100"/>
                    </a:lnTo>
                    <a:lnTo>
                      <a:pt x="510" y="100"/>
                    </a:lnTo>
                    <a:lnTo>
                      <a:pt x="510" y="101"/>
                    </a:lnTo>
                    <a:lnTo>
                      <a:pt x="508" y="101"/>
                    </a:lnTo>
                    <a:lnTo>
                      <a:pt x="510" y="101"/>
                    </a:lnTo>
                    <a:lnTo>
                      <a:pt x="508" y="103"/>
                    </a:lnTo>
                    <a:lnTo>
                      <a:pt x="514" y="102"/>
                    </a:lnTo>
                    <a:lnTo>
                      <a:pt x="513" y="103"/>
                    </a:lnTo>
                    <a:lnTo>
                      <a:pt x="516" y="107"/>
                    </a:lnTo>
                    <a:lnTo>
                      <a:pt x="515" y="109"/>
                    </a:lnTo>
                    <a:lnTo>
                      <a:pt x="512" y="112"/>
                    </a:lnTo>
                    <a:lnTo>
                      <a:pt x="515" y="114"/>
                    </a:lnTo>
                    <a:lnTo>
                      <a:pt x="515" y="117"/>
                    </a:lnTo>
                    <a:lnTo>
                      <a:pt x="517" y="116"/>
                    </a:lnTo>
                    <a:lnTo>
                      <a:pt x="517" y="118"/>
                    </a:lnTo>
                    <a:lnTo>
                      <a:pt x="512" y="118"/>
                    </a:lnTo>
                    <a:lnTo>
                      <a:pt x="510" y="119"/>
                    </a:lnTo>
                    <a:lnTo>
                      <a:pt x="513" y="120"/>
                    </a:lnTo>
                    <a:lnTo>
                      <a:pt x="502" y="124"/>
                    </a:lnTo>
                    <a:lnTo>
                      <a:pt x="507" y="124"/>
                    </a:lnTo>
                    <a:lnTo>
                      <a:pt x="510" y="126"/>
                    </a:lnTo>
                    <a:lnTo>
                      <a:pt x="515" y="124"/>
                    </a:lnTo>
                    <a:lnTo>
                      <a:pt x="512" y="126"/>
                    </a:lnTo>
                    <a:lnTo>
                      <a:pt x="521" y="126"/>
                    </a:lnTo>
                    <a:lnTo>
                      <a:pt x="518" y="126"/>
                    </a:lnTo>
                    <a:lnTo>
                      <a:pt x="519" y="126"/>
                    </a:lnTo>
                    <a:lnTo>
                      <a:pt x="516" y="127"/>
                    </a:lnTo>
                    <a:lnTo>
                      <a:pt x="514" y="128"/>
                    </a:lnTo>
                    <a:lnTo>
                      <a:pt x="511" y="127"/>
                    </a:lnTo>
                    <a:lnTo>
                      <a:pt x="515" y="132"/>
                    </a:lnTo>
                    <a:lnTo>
                      <a:pt x="510" y="136"/>
                    </a:lnTo>
                    <a:lnTo>
                      <a:pt x="512" y="139"/>
                    </a:lnTo>
                    <a:lnTo>
                      <a:pt x="519" y="133"/>
                    </a:lnTo>
                    <a:lnTo>
                      <a:pt x="522" y="131"/>
                    </a:lnTo>
                    <a:lnTo>
                      <a:pt x="527" y="128"/>
                    </a:lnTo>
                    <a:lnTo>
                      <a:pt x="534" y="131"/>
                    </a:lnTo>
                    <a:lnTo>
                      <a:pt x="534" y="133"/>
                    </a:lnTo>
                    <a:lnTo>
                      <a:pt x="532" y="138"/>
                    </a:lnTo>
                    <a:lnTo>
                      <a:pt x="529" y="139"/>
                    </a:lnTo>
                    <a:lnTo>
                      <a:pt x="529" y="138"/>
                    </a:lnTo>
                    <a:lnTo>
                      <a:pt x="527" y="139"/>
                    </a:lnTo>
                    <a:lnTo>
                      <a:pt x="525" y="142"/>
                    </a:lnTo>
                    <a:lnTo>
                      <a:pt x="524" y="145"/>
                    </a:lnTo>
                    <a:lnTo>
                      <a:pt x="527" y="149"/>
                    </a:lnTo>
                    <a:lnTo>
                      <a:pt x="525" y="150"/>
                    </a:lnTo>
                    <a:lnTo>
                      <a:pt x="530" y="149"/>
                    </a:lnTo>
                    <a:lnTo>
                      <a:pt x="532" y="148"/>
                    </a:lnTo>
                    <a:lnTo>
                      <a:pt x="534" y="149"/>
                    </a:lnTo>
                    <a:lnTo>
                      <a:pt x="537" y="145"/>
                    </a:lnTo>
                    <a:lnTo>
                      <a:pt x="545" y="141"/>
                    </a:lnTo>
                    <a:lnTo>
                      <a:pt x="553" y="133"/>
                    </a:lnTo>
                    <a:lnTo>
                      <a:pt x="560" y="133"/>
                    </a:lnTo>
                    <a:lnTo>
                      <a:pt x="558" y="132"/>
                    </a:lnTo>
                    <a:lnTo>
                      <a:pt x="559" y="132"/>
                    </a:lnTo>
                    <a:lnTo>
                      <a:pt x="558" y="131"/>
                    </a:lnTo>
                    <a:lnTo>
                      <a:pt x="564" y="131"/>
                    </a:lnTo>
                    <a:lnTo>
                      <a:pt x="559" y="129"/>
                    </a:lnTo>
                    <a:lnTo>
                      <a:pt x="561" y="124"/>
                    </a:lnTo>
                    <a:lnTo>
                      <a:pt x="564" y="122"/>
                    </a:lnTo>
                    <a:lnTo>
                      <a:pt x="562" y="122"/>
                    </a:lnTo>
                    <a:lnTo>
                      <a:pt x="587" y="124"/>
                    </a:lnTo>
                    <a:lnTo>
                      <a:pt x="584" y="124"/>
                    </a:lnTo>
                    <a:lnTo>
                      <a:pt x="584" y="126"/>
                    </a:lnTo>
                    <a:lnTo>
                      <a:pt x="578" y="125"/>
                    </a:lnTo>
                    <a:lnTo>
                      <a:pt x="585" y="127"/>
                    </a:lnTo>
                    <a:lnTo>
                      <a:pt x="584" y="128"/>
                    </a:lnTo>
                    <a:lnTo>
                      <a:pt x="591" y="129"/>
                    </a:lnTo>
                    <a:lnTo>
                      <a:pt x="583" y="132"/>
                    </a:lnTo>
                    <a:lnTo>
                      <a:pt x="588" y="132"/>
                    </a:lnTo>
                    <a:lnTo>
                      <a:pt x="587" y="134"/>
                    </a:lnTo>
                    <a:lnTo>
                      <a:pt x="580" y="137"/>
                    </a:lnTo>
                    <a:lnTo>
                      <a:pt x="575" y="136"/>
                    </a:lnTo>
                    <a:lnTo>
                      <a:pt x="577" y="139"/>
                    </a:lnTo>
                    <a:lnTo>
                      <a:pt x="575" y="140"/>
                    </a:lnTo>
                    <a:lnTo>
                      <a:pt x="578" y="139"/>
                    </a:lnTo>
                    <a:lnTo>
                      <a:pt x="575" y="141"/>
                    </a:lnTo>
                    <a:lnTo>
                      <a:pt x="575" y="143"/>
                    </a:lnTo>
                    <a:lnTo>
                      <a:pt x="579" y="147"/>
                    </a:lnTo>
                    <a:lnTo>
                      <a:pt x="573" y="152"/>
                    </a:lnTo>
                    <a:lnTo>
                      <a:pt x="569" y="152"/>
                    </a:lnTo>
                    <a:lnTo>
                      <a:pt x="561" y="157"/>
                    </a:lnTo>
                    <a:lnTo>
                      <a:pt x="553" y="159"/>
                    </a:lnTo>
                    <a:lnTo>
                      <a:pt x="550" y="157"/>
                    </a:lnTo>
                    <a:lnTo>
                      <a:pt x="552" y="153"/>
                    </a:lnTo>
                    <a:lnTo>
                      <a:pt x="548" y="155"/>
                    </a:lnTo>
                    <a:lnTo>
                      <a:pt x="548" y="154"/>
                    </a:lnTo>
                    <a:lnTo>
                      <a:pt x="550" y="152"/>
                    </a:lnTo>
                    <a:lnTo>
                      <a:pt x="545" y="151"/>
                    </a:lnTo>
                    <a:lnTo>
                      <a:pt x="547" y="152"/>
                    </a:lnTo>
                    <a:lnTo>
                      <a:pt x="542" y="153"/>
                    </a:lnTo>
                    <a:lnTo>
                      <a:pt x="547" y="152"/>
                    </a:lnTo>
                    <a:lnTo>
                      <a:pt x="546" y="153"/>
                    </a:lnTo>
                    <a:lnTo>
                      <a:pt x="547" y="154"/>
                    </a:lnTo>
                    <a:lnTo>
                      <a:pt x="546" y="154"/>
                    </a:lnTo>
                    <a:lnTo>
                      <a:pt x="548" y="156"/>
                    </a:lnTo>
                    <a:lnTo>
                      <a:pt x="550" y="161"/>
                    </a:lnTo>
                    <a:lnTo>
                      <a:pt x="548" y="161"/>
                    </a:lnTo>
                    <a:lnTo>
                      <a:pt x="544" y="158"/>
                    </a:lnTo>
                    <a:lnTo>
                      <a:pt x="542" y="160"/>
                    </a:lnTo>
                    <a:lnTo>
                      <a:pt x="543" y="161"/>
                    </a:lnTo>
                    <a:lnTo>
                      <a:pt x="537" y="160"/>
                    </a:lnTo>
                    <a:lnTo>
                      <a:pt x="537" y="157"/>
                    </a:lnTo>
                    <a:lnTo>
                      <a:pt x="526" y="157"/>
                    </a:lnTo>
                    <a:lnTo>
                      <a:pt x="525" y="160"/>
                    </a:lnTo>
                    <a:lnTo>
                      <a:pt x="531" y="161"/>
                    </a:lnTo>
                    <a:lnTo>
                      <a:pt x="515" y="168"/>
                    </a:lnTo>
                    <a:lnTo>
                      <a:pt x="512" y="171"/>
                    </a:lnTo>
                    <a:lnTo>
                      <a:pt x="507" y="171"/>
                    </a:lnTo>
                    <a:lnTo>
                      <a:pt x="502" y="167"/>
                    </a:lnTo>
                    <a:lnTo>
                      <a:pt x="505" y="167"/>
                    </a:lnTo>
                    <a:lnTo>
                      <a:pt x="497" y="164"/>
                    </a:lnTo>
                    <a:lnTo>
                      <a:pt x="495" y="164"/>
                    </a:lnTo>
                    <a:lnTo>
                      <a:pt x="495" y="165"/>
                    </a:lnTo>
                    <a:lnTo>
                      <a:pt x="483" y="164"/>
                    </a:lnTo>
                    <a:lnTo>
                      <a:pt x="494" y="165"/>
                    </a:lnTo>
                    <a:lnTo>
                      <a:pt x="498" y="171"/>
                    </a:lnTo>
                    <a:lnTo>
                      <a:pt x="514" y="171"/>
                    </a:lnTo>
                    <a:lnTo>
                      <a:pt x="513" y="173"/>
                    </a:lnTo>
                    <a:lnTo>
                      <a:pt x="496" y="183"/>
                    </a:lnTo>
                    <a:lnTo>
                      <a:pt x="490" y="186"/>
                    </a:lnTo>
                    <a:lnTo>
                      <a:pt x="487" y="183"/>
                    </a:lnTo>
                    <a:lnTo>
                      <a:pt x="487" y="186"/>
                    </a:lnTo>
                    <a:lnTo>
                      <a:pt x="483" y="184"/>
                    </a:lnTo>
                    <a:lnTo>
                      <a:pt x="483" y="186"/>
                    </a:lnTo>
                    <a:lnTo>
                      <a:pt x="481" y="183"/>
                    </a:lnTo>
                    <a:lnTo>
                      <a:pt x="483" y="182"/>
                    </a:lnTo>
                    <a:lnTo>
                      <a:pt x="480" y="183"/>
                    </a:lnTo>
                    <a:lnTo>
                      <a:pt x="480" y="186"/>
                    </a:lnTo>
                    <a:lnTo>
                      <a:pt x="477" y="184"/>
                    </a:lnTo>
                    <a:lnTo>
                      <a:pt x="478" y="187"/>
                    </a:lnTo>
                    <a:lnTo>
                      <a:pt x="474" y="189"/>
                    </a:lnTo>
                    <a:lnTo>
                      <a:pt x="459" y="188"/>
                    </a:lnTo>
                    <a:lnTo>
                      <a:pt x="448" y="183"/>
                    </a:lnTo>
                    <a:lnTo>
                      <a:pt x="448" y="184"/>
                    </a:lnTo>
                    <a:lnTo>
                      <a:pt x="447" y="186"/>
                    </a:lnTo>
                    <a:lnTo>
                      <a:pt x="448" y="187"/>
                    </a:lnTo>
                    <a:lnTo>
                      <a:pt x="450" y="187"/>
                    </a:lnTo>
                    <a:lnTo>
                      <a:pt x="450" y="186"/>
                    </a:lnTo>
                    <a:lnTo>
                      <a:pt x="459" y="188"/>
                    </a:lnTo>
                    <a:lnTo>
                      <a:pt x="454" y="190"/>
                    </a:lnTo>
                    <a:lnTo>
                      <a:pt x="462" y="188"/>
                    </a:lnTo>
                    <a:lnTo>
                      <a:pt x="467" y="192"/>
                    </a:lnTo>
                    <a:lnTo>
                      <a:pt x="466" y="195"/>
                    </a:lnTo>
                    <a:lnTo>
                      <a:pt x="458" y="198"/>
                    </a:lnTo>
                    <a:lnTo>
                      <a:pt x="448" y="198"/>
                    </a:lnTo>
                    <a:lnTo>
                      <a:pt x="452" y="200"/>
                    </a:lnTo>
                    <a:lnTo>
                      <a:pt x="444" y="202"/>
                    </a:lnTo>
                    <a:lnTo>
                      <a:pt x="443" y="205"/>
                    </a:lnTo>
                    <a:lnTo>
                      <a:pt x="439" y="203"/>
                    </a:lnTo>
                    <a:lnTo>
                      <a:pt x="441" y="205"/>
                    </a:lnTo>
                    <a:lnTo>
                      <a:pt x="434" y="207"/>
                    </a:lnTo>
                    <a:lnTo>
                      <a:pt x="435" y="208"/>
                    </a:lnTo>
                    <a:lnTo>
                      <a:pt x="434" y="209"/>
                    </a:lnTo>
                    <a:lnTo>
                      <a:pt x="431" y="208"/>
                    </a:lnTo>
                    <a:lnTo>
                      <a:pt x="433" y="210"/>
                    </a:lnTo>
                    <a:lnTo>
                      <a:pt x="425" y="213"/>
                    </a:lnTo>
                    <a:lnTo>
                      <a:pt x="426" y="214"/>
                    </a:lnTo>
                    <a:lnTo>
                      <a:pt x="411" y="224"/>
                    </a:lnTo>
                    <a:lnTo>
                      <a:pt x="407" y="230"/>
                    </a:lnTo>
                    <a:lnTo>
                      <a:pt x="402" y="237"/>
                    </a:lnTo>
                    <a:lnTo>
                      <a:pt x="399" y="240"/>
                    </a:lnTo>
                    <a:lnTo>
                      <a:pt x="399" y="245"/>
                    </a:lnTo>
                    <a:lnTo>
                      <a:pt x="401" y="243"/>
                    </a:lnTo>
                    <a:lnTo>
                      <a:pt x="396" y="251"/>
                    </a:lnTo>
                    <a:lnTo>
                      <a:pt x="402" y="244"/>
                    </a:lnTo>
                    <a:lnTo>
                      <a:pt x="411" y="244"/>
                    </a:lnTo>
                    <a:lnTo>
                      <a:pt x="407" y="260"/>
                    </a:lnTo>
                    <a:lnTo>
                      <a:pt x="399" y="266"/>
                    </a:lnTo>
                    <a:lnTo>
                      <a:pt x="421" y="261"/>
                    </a:lnTo>
                    <a:lnTo>
                      <a:pt x="435" y="267"/>
                    </a:lnTo>
                    <a:lnTo>
                      <a:pt x="441" y="271"/>
                    </a:lnTo>
                    <a:lnTo>
                      <a:pt x="442" y="275"/>
                    </a:lnTo>
                    <a:lnTo>
                      <a:pt x="456" y="280"/>
                    </a:lnTo>
                    <a:lnTo>
                      <a:pt x="460" y="284"/>
                    </a:lnTo>
                    <a:lnTo>
                      <a:pt x="454" y="288"/>
                    </a:lnTo>
                    <a:lnTo>
                      <a:pt x="460" y="285"/>
                    </a:lnTo>
                    <a:lnTo>
                      <a:pt x="484" y="286"/>
                    </a:lnTo>
                    <a:lnTo>
                      <a:pt x="483" y="290"/>
                    </a:lnTo>
                    <a:lnTo>
                      <a:pt x="478" y="296"/>
                    </a:lnTo>
                    <a:lnTo>
                      <a:pt x="478" y="302"/>
                    </a:lnTo>
                    <a:lnTo>
                      <a:pt x="474" y="308"/>
                    </a:lnTo>
                    <a:lnTo>
                      <a:pt x="472" y="311"/>
                    </a:lnTo>
                    <a:lnTo>
                      <a:pt x="475" y="319"/>
                    </a:lnTo>
                    <a:lnTo>
                      <a:pt x="470" y="321"/>
                    </a:lnTo>
                    <a:lnTo>
                      <a:pt x="474" y="321"/>
                    </a:lnTo>
                    <a:lnTo>
                      <a:pt x="480" y="326"/>
                    </a:lnTo>
                    <a:lnTo>
                      <a:pt x="479" y="332"/>
                    </a:lnTo>
                    <a:lnTo>
                      <a:pt x="472" y="335"/>
                    </a:lnTo>
                    <a:lnTo>
                      <a:pt x="480" y="332"/>
                    </a:lnTo>
                    <a:lnTo>
                      <a:pt x="484" y="334"/>
                    </a:lnTo>
                    <a:lnTo>
                      <a:pt x="486" y="339"/>
                    </a:lnTo>
                    <a:lnTo>
                      <a:pt x="485" y="336"/>
                    </a:lnTo>
                    <a:lnTo>
                      <a:pt x="484" y="333"/>
                    </a:lnTo>
                    <a:lnTo>
                      <a:pt x="491" y="327"/>
                    </a:lnTo>
                    <a:lnTo>
                      <a:pt x="493" y="330"/>
                    </a:lnTo>
                    <a:lnTo>
                      <a:pt x="493" y="334"/>
                    </a:lnTo>
                    <a:lnTo>
                      <a:pt x="496" y="328"/>
                    </a:lnTo>
                    <a:lnTo>
                      <a:pt x="495" y="326"/>
                    </a:lnTo>
                    <a:lnTo>
                      <a:pt x="500" y="322"/>
                    </a:lnTo>
                    <a:lnTo>
                      <a:pt x="504" y="318"/>
                    </a:lnTo>
                    <a:lnTo>
                      <a:pt x="502" y="317"/>
                    </a:lnTo>
                    <a:lnTo>
                      <a:pt x="504" y="313"/>
                    </a:lnTo>
                    <a:lnTo>
                      <a:pt x="502" y="313"/>
                    </a:lnTo>
                    <a:lnTo>
                      <a:pt x="504" y="308"/>
                    </a:lnTo>
                    <a:lnTo>
                      <a:pt x="504" y="305"/>
                    </a:lnTo>
                    <a:lnTo>
                      <a:pt x="506" y="305"/>
                    </a:lnTo>
                    <a:lnTo>
                      <a:pt x="505" y="303"/>
                    </a:lnTo>
                    <a:lnTo>
                      <a:pt x="508" y="302"/>
                    </a:lnTo>
                    <a:lnTo>
                      <a:pt x="506" y="301"/>
                    </a:lnTo>
                    <a:lnTo>
                      <a:pt x="508" y="300"/>
                    </a:lnTo>
                    <a:lnTo>
                      <a:pt x="507" y="299"/>
                    </a:lnTo>
                    <a:lnTo>
                      <a:pt x="508" y="298"/>
                    </a:lnTo>
                    <a:lnTo>
                      <a:pt x="506" y="298"/>
                    </a:lnTo>
                    <a:lnTo>
                      <a:pt x="506" y="292"/>
                    </a:lnTo>
                    <a:lnTo>
                      <a:pt x="505" y="292"/>
                    </a:lnTo>
                    <a:lnTo>
                      <a:pt x="527" y="285"/>
                    </a:lnTo>
                    <a:lnTo>
                      <a:pt x="541" y="275"/>
                    </a:lnTo>
                    <a:lnTo>
                      <a:pt x="545" y="271"/>
                    </a:lnTo>
                    <a:lnTo>
                      <a:pt x="550" y="262"/>
                    </a:lnTo>
                    <a:lnTo>
                      <a:pt x="550" y="255"/>
                    </a:lnTo>
                    <a:lnTo>
                      <a:pt x="547" y="251"/>
                    </a:lnTo>
                    <a:lnTo>
                      <a:pt x="540" y="245"/>
                    </a:lnTo>
                    <a:lnTo>
                      <a:pt x="542" y="245"/>
                    </a:lnTo>
                    <a:lnTo>
                      <a:pt x="542" y="241"/>
                    </a:lnTo>
                    <a:lnTo>
                      <a:pt x="544" y="242"/>
                    </a:lnTo>
                    <a:lnTo>
                      <a:pt x="554" y="237"/>
                    </a:lnTo>
                    <a:lnTo>
                      <a:pt x="552" y="237"/>
                    </a:lnTo>
                    <a:lnTo>
                      <a:pt x="554" y="235"/>
                    </a:lnTo>
                    <a:lnTo>
                      <a:pt x="555" y="234"/>
                    </a:lnTo>
                    <a:lnTo>
                      <a:pt x="558" y="235"/>
                    </a:lnTo>
                    <a:lnTo>
                      <a:pt x="557" y="232"/>
                    </a:lnTo>
                    <a:lnTo>
                      <a:pt x="560" y="232"/>
                    </a:lnTo>
                    <a:lnTo>
                      <a:pt x="559" y="230"/>
                    </a:lnTo>
                    <a:lnTo>
                      <a:pt x="567" y="228"/>
                    </a:lnTo>
                    <a:lnTo>
                      <a:pt x="558" y="229"/>
                    </a:lnTo>
                    <a:lnTo>
                      <a:pt x="560" y="227"/>
                    </a:lnTo>
                    <a:lnTo>
                      <a:pt x="560" y="225"/>
                    </a:lnTo>
                    <a:lnTo>
                      <a:pt x="563" y="224"/>
                    </a:lnTo>
                    <a:lnTo>
                      <a:pt x="560" y="222"/>
                    </a:lnTo>
                    <a:lnTo>
                      <a:pt x="564" y="220"/>
                    </a:lnTo>
                    <a:lnTo>
                      <a:pt x="558" y="221"/>
                    </a:lnTo>
                    <a:lnTo>
                      <a:pt x="565" y="216"/>
                    </a:lnTo>
                    <a:lnTo>
                      <a:pt x="566" y="214"/>
                    </a:lnTo>
                    <a:lnTo>
                      <a:pt x="569" y="212"/>
                    </a:lnTo>
                    <a:lnTo>
                      <a:pt x="566" y="210"/>
                    </a:lnTo>
                    <a:lnTo>
                      <a:pt x="568" y="204"/>
                    </a:lnTo>
                    <a:lnTo>
                      <a:pt x="577" y="201"/>
                    </a:lnTo>
                    <a:lnTo>
                      <a:pt x="589" y="204"/>
                    </a:lnTo>
                    <a:lnTo>
                      <a:pt x="587" y="205"/>
                    </a:lnTo>
                    <a:lnTo>
                      <a:pt x="593" y="204"/>
                    </a:lnTo>
                    <a:lnTo>
                      <a:pt x="598" y="206"/>
                    </a:lnTo>
                    <a:lnTo>
                      <a:pt x="597" y="205"/>
                    </a:lnTo>
                    <a:lnTo>
                      <a:pt x="608" y="202"/>
                    </a:lnTo>
                    <a:lnTo>
                      <a:pt x="615" y="206"/>
                    </a:lnTo>
                    <a:lnTo>
                      <a:pt x="612" y="209"/>
                    </a:lnTo>
                    <a:lnTo>
                      <a:pt x="617" y="209"/>
                    </a:lnTo>
                    <a:lnTo>
                      <a:pt x="618" y="211"/>
                    </a:lnTo>
                    <a:lnTo>
                      <a:pt x="619" y="211"/>
                    </a:lnTo>
                    <a:lnTo>
                      <a:pt x="620" y="212"/>
                    </a:lnTo>
                    <a:lnTo>
                      <a:pt x="617" y="213"/>
                    </a:lnTo>
                    <a:lnTo>
                      <a:pt x="620" y="217"/>
                    </a:lnTo>
                    <a:lnTo>
                      <a:pt x="630" y="218"/>
                    </a:lnTo>
                    <a:lnTo>
                      <a:pt x="630" y="221"/>
                    </a:lnTo>
                    <a:lnTo>
                      <a:pt x="634" y="220"/>
                    </a:lnTo>
                    <a:lnTo>
                      <a:pt x="635" y="218"/>
                    </a:lnTo>
                    <a:lnTo>
                      <a:pt x="636" y="220"/>
                    </a:lnTo>
                    <a:lnTo>
                      <a:pt x="629" y="224"/>
                    </a:lnTo>
                    <a:lnTo>
                      <a:pt x="628" y="229"/>
                    </a:lnTo>
                    <a:lnTo>
                      <a:pt x="617" y="229"/>
                    </a:lnTo>
                    <a:lnTo>
                      <a:pt x="627" y="230"/>
                    </a:lnTo>
                    <a:lnTo>
                      <a:pt x="627" y="232"/>
                    </a:lnTo>
                    <a:lnTo>
                      <a:pt x="627" y="234"/>
                    </a:lnTo>
                    <a:lnTo>
                      <a:pt x="624" y="235"/>
                    </a:lnTo>
                    <a:lnTo>
                      <a:pt x="624" y="237"/>
                    </a:lnTo>
                    <a:lnTo>
                      <a:pt x="623" y="238"/>
                    </a:lnTo>
                    <a:lnTo>
                      <a:pt x="627" y="239"/>
                    </a:lnTo>
                    <a:lnTo>
                      <a:pt x="624" y="239"/>
                    </a:lnTo>
                    <a:lnTo>
                      <a:pt x="625" y="240"/>
                    </a:lnTo>
                    <a:lnTo>
                      <a:pt x="622" y="243"/>
                    </a:lnTo>
                    <a:lnTo>
                      <a:pt x="620" y="241"/>
                    </a:lnTo>
                    <a:lnTo>
                      <a:pt x="620" y="243"/>
                    </a:lnTo>
                    <a:lnTo>
                      <a:pt x="617" y="244"/>
                    </a:lnTo>
                    <a:lnTo>
                      <a:pt x="619" y="246"/>
                    </a:lnTo>
                    <a:lnTo>
                      <a:pt x="625" y="243"/>
                    </a:lnTo>
                    <a:lnTo>
                      <a:pt x="633" y="244"/>
                    </a:lnTo>
                    <a:lnTo>
                      <a:pt x="632" y="247"/>
                    </a:lnTo>
                    <a:lnTo>
                      <a:pt x="628" y="252"/>
                    </a:lnTo>
                    <a:lnTo>
                      <a:pt x="618" y="256"/>
                    </a:lnTo>
                    <a:lnTo>
                      <a:pt x="628" y="252"/>
                    </a:lnTo>
                    <a:lnTo>
                      <a:pt x="635" y="246"/>
                    </a:lnTo>
                    <a:lnTo>
                      <a:pt x="634" y="249"/>
                    </a:lnTo>
                    <a:lnTo>
                      <a:pt x="631" y="252"/>
                    </a:lnTo>
                    <a:lnTo>
                      <a:pt x="636" y="247"/>
                    </a:lnTo>
                    <a:lnTo>
                      <a:pt x="634" y="254"/>
                    </a:lnTo>
                    <a:lnTo>
                      <a:pt x="636" y="251"/>
                    </a:lnTo>
                    <a:lnTo>
                      <a:pt x="647" y="247"/>
                    </a:lnTo>
                    <a:lnTo>
                      <a:pt x="651" y="243"/>
                    </a:lnTo>
                    <a:lnTo>
                      <a:pt x="653" y="245"/>
                    </a:lnTo>
                    <a:lnTo>
                      <a:pt x="651" y="249"/>
                    </a:lnTo>
                    <a:lnTo>
                      <a:pt x="654" y="245"/>
                    </a:lnTo>
                    <a:lnTo>
                      <a:pt x="653" y="244"/>
                    </a:lnTo>
                    <a:lnTo>
                      <a:pt x="656" y="243"/>
                    </a:lnTo>
                    <a:lnTo>
                      <a:pt x="655" y="242"/>
                    </a:lnTo>
                    <a:lnTo>
                      <a:pt x="661" y="241"/>
                    </a:lnTo>
                    <a:lnTo>
                      <a:pt x="658" y="239"/>
                    </a:lnTo>
                    <a:lnTo>
                      <a:pt x="661" y="237"/>
                    </a:lnTo>
                    <a:lnTo>
                      <a:pt x="663" y="238"/>
                    </a:lnTo>
                    <a:lnTo>
                      <a:pt x="661" y="236"/>
                    </a:lnTo>
                    <a:lnTo>
                      <a:pt x="666" y="237"/>
                    </a:lnTo>
                    <a:lnTo>
                      <a:pt x="663" y="235"/>
                    </a:lnTo>
                    <a:lnTo>
                      <a:pt x="663" y="234"/>
                    </a:lnTo>
                    <a:lnTo>
                      <a:pt x="666" y="232"/>
                    </a:lnTo>
                    <a:lnTo>
                      <a:pt x="668" y="232"/>
                    </a:lnTo>
                    <a:lnTo>
                      <a:pt x="666" y="231"/>
                    </a:lnTo>
                    <a:lnTo>
                      <a:pt x="672" y="226"/>
                    </a:lnTo>
                    <a:lnTo>
                      <a:pt x="675" y="228"/>
                    </a:lnTo>
                    <a:lnTo>
                      <a:pt x="670" y="230"/>
                    </a:lnTo>
                    <a:lnTo>
                      <a:pt x="675" y="228"/>
                    </a:lnTo>
                    <a:lnTo>
                      <a:pt x="673" y="231"/>
                    </a:lnTo>
                    <a:lnTo>
                      <a:pt x="676" y="230"/>
                    </a:lnTo>
                    <a:lnTo>
                      <a:pt x="674" y="232"/>
                    </a:lnTo>
                    <a:lnTo>
                      <a:pt x="675" y="234"/>
                    </a:lnTo>
                    <a:lnTo>
                      <a:pt x="674" y="235"/>
                    </a:lnTo>
                    <a:lnTo>
                      <a:pt x="677" y="235"/>
                    </a:lnTo>
                    <a:lnTo>
                      <a:pt x="676" y="237"/>
                    </a:lnTo>
                    <a:lnTo>
                      <a:pt x="674" y="237"/>
                    </a:lnTo>
                    <a:lnTo>
                      <a:pt x="680" y="239"/>
                    </a:lnTo>
                    <a:lnTo>
                      <a:pt x="672" y="241"/>
                    </a:lnTo>
                    <a:lnTo>
                      <a:pt x="681" y="241"/>
                    </a:lnTo>
                    <a:lnTo>
                      <a:pt x="679" y="241"/>
                    </a:lnTo>
                    <a:lnTo>
                      <a:pt x="680" y="242"/>
                    </a:lnTo>
                    <a:lnTo>
                      <a:pt x="678" y="243"/>
                    </a:lnTo>
                    <a:lnTo>
                      <a:pt x="681" y="243"/>
                    </a:lnTo>
                    <a:lnTo>
                      <a:pt x="681" y="245"/>
                    </a:lnTo>
                    <a:lnTo>
                      <a:pt x="672" y="250"/>
                    </a:lnTo>
                    <a:lnTo>
                      <a:pt x="676" y="247"/>
                    </a:lnTo>
                    <a:lnTo>
                      <a:pt x="683" y="247"/>
                    </a:lnTo>
                    <a:lnTo>
                      <a:pt x="680" y="250"/>
                    </a:lnTo>
                    <a:lnTo>
                      <a:pt x="681" y="251"/>
                    </a:lnTo>
                    <a:lnTo>
                      <a:pt x="673" y="253"/>
                    </a:lnTo>
                    <a:lnTo>
                      <a:pt x="682" y="251"/>
                    </a:lnTo>
                    <a:lnTo>
                      <a:pt x="681" y="252"/>
                    </a:lnTo>
                    <a:lnTo>
                      <a:pt x="683" y="252"/>
                    </a:lnTo>
                    <a:lnTo>
                      <a:pt x="680" y="254"/>
                    </a:lnTo>
                    <a:lnTo>
                      <a:pt x="684" y="253"/>
                    </a:lnTo>
                    <a:lnTo>
                      <a:pt x="685" y="257"/>
                    </a:lnTo>
                    <a:lnTo>
                      <a:pt x="678" y="258"/>
                    </a:lnTo>
                    <a:lnTo>
                      <a:pt x="683" y="260"/>
                    </a:lnTo>
                    <a:lnTo>
                      <a:pt x="684" y="260"/>
                    </a:lnTo>
                    <a:lnTo>
                      <a:pt x="681" y="262"/>
                    </a:lnTo>
                    <a:lnTo>
                      <a:pt x="687" y="263"/>
                    </a:lnTo>
                    <a:lnTo>
                      <a:pt x="683" y="267"/>
                    </a:lnTo>
                    <a:lnTo>
                      <a:pt x="680" y="267"/>
                    </a:lnTo>
                    <a:lnTo>
                      <a:pt x="681" y="269"/>
                    </a:lnTo>
                    <a:lnTo>
                      <a:pt x="676" y="268"/>
                    </a:lnTo>
                    <a:lnTo>
                      <a:pt x="679" y="269"/>
                    </a:lnTo>
                    <a:lnTo>
                      <a:pt x="676" y="269"/>
                    </a:lnTo>
                    <a:lnTo>
                      <a:pt x="681" y="270"/>
                    </a:lnTo>
                    <a:lnTo>
                      <a:pt x="676" y="271"/>
                    </a:lnTo>
                    <a:lnTo>
                      <a:pt x="680" y="273"/>
                    </a:lnTo>
                    <a:lnTo>
                      <a:pt x="676" y="273"/>
                    </a:lnTo>
                    <a:lnTo>
                      <a:pt x="683" y="273"/>
                    </a:lnTo>
                    <a:lnTo>
                      <a:pt x="681" y="275"/>
                    </a:lnTo>
                    <a:lnTo>
                      <a:pt x="683" y="275"/>
                    </a:lnTo>
                    <a:lnTo>
                      <a:pt x="680" y="276"/>
                    </a:lnTo>
                    <a:lnTo>
                      <a:pt x="686" y="277"/>
                    </a:lnTo>
                    <a:lnTo>
                      <a:pt x="685" y="279"/>
                    </a:lnTo>
                    <a:lnTo>
                      <a:pt x="687" y="278"/>
                    </a:lnTo>
                    <a:lnTo>
                      <a:pt x="685" y="281"/>
                    </a:lnTo>
                    <a:lnTo>
                      <a:pt x="688" y="278"/>
                    </a:lnTo>
                    <a:lnTo>
                      <a:pt x="689" y="279"/>
                    </a:lnTo>
                    <a:lnTo>
                      <a:pt x="687" y="281"/>
                    </a:lnTo>
                    <a:lnTo>
                      <a:pt x="689" y="281"/>
                    </a:lnTo>
                    <a:lnTo>
                      <a:pt x="686" y="284"/>
                    </a:lnTo>
                    <a:lnTo>
                      <a:pt x="689" y="283"/>
                    </a:lnTo>
                    <a:lnTo>
                      <a:pt x="683" y="288"/>
                    </a:lnTo>
                    <a:lnTo>
                      <a:pt x="689" y="285"/>
                    </a:lnTo>
                    <a:lnTo>
                      <a:pt x="687" y="288"/>
                    </a:lnTo>
                    <a:lnTo>
                      <a:pt x="693" y="284"/>
                    </a:lnTo>
                    <a:lnTo>
                      <a:pt x="692" y="286"/>
                    </a:lnTo>
                    <a:lnTo>
                      <a:pt x="690" y="286"/>
                    </a:lnTo>
                    <a:lnTo>
                      <a:pt x="695" y="286"/>
                    </a:lnTo>
                    <a:lnTo>
                      <a:pt x="689" y="291"/>
                    </a:lnTo>
                    <a:lnTo>
                      <a:pt x="698" y="285"/>
                    </a:lnTo>
                    <a:lnTo>
                      <a:pt x="695" y="288"/>
                    </a:lnTo>
                    <a:lnTo>
                      <a:pt x="699" y="286"/>
                    </a:lnTo>
                    <a:lnTo>
                      <a:pt x="699" y="290"/>
                    </a:lnTo>
                    <a:lnTo>
                      <a:pt x="707" y="291"/>
                    </a:lnTo>
                    <a:lnTo>
                      <a:pt x="712" y="292"/>
                    </a:lnTo>
                    <a:lnTo>
                      <a:pt x="711" y="294"/>
                    </a:lnTo>
                    <a:lnTo>
                      <a:pt x="708" y="294"/>
                    </a:lnTo>
                    <a:lnTo>
                      <a:pt x="709" y="294"/>
                    </a:lnTo>
                    <a:lnTo>
                      <a:pt x="689" y="300"/>
                    </a:lnTo>
                    <a:lnTo>
                      <a:pt x="700" y="298"/>
                    </a:lnTo>
                    <a:lnTo>
                      <a:pt x="683" y="303"/>
                    </a:lnTo>
                    <a:lnTo>
                      <a:pt x="681" y="305"/>
                    </a:lnTo>
                    <a:lnTo>
                      <a:pt x="675" y="303"/>
                    </a:lnTo>
                    <a:lnTo>
                      <a:pt x="681" y="305"/>
                    </a:lnTo>
                    <a:lnTo>
                      <a:pt x="678" y="307"/>
                    </a:lnTo>
                    <a:lnTo>
                      <a:pt x="680" y="308"/>
                    </a:lnTo>
                    <a:lnTo>
                      <a:pt x="684" y="305"/>
                    </a:lnTo>
                    <a:lnTo>
                      <a:pt x="683" y="305"/>
                    </a:lnTo>
                    <a:lnTo>
                      <a:pt x="691" y="303"/>
                    </a:lnTo>
                    <a:lnTo>
                      <a:pt x="695" y="301"/>
                    </a:lnTo>
                    <a:lnTo>
                      <a:pt x="705" y="299"/>
                    </a:lnTo>
                    <a:lnTo>
                      <a:pt x="701" y="298"/>
                    </a:lnTo>
                    <a:lnTo>
                      <a:pt x="709" y="298"/>
                    </a:lnTo>
                    <a:lnTo>
                      <a:pt x="711" y="302"/>
                    </a:lnTo>
                    <a:lnTo>
                      <a:pt x="706" y="304"/>
                    </a:lnTo>
                    <a:lnTo>
                      <a:pt x="707" y="305"/>
                    </a:lnTo>
                    <a:lnTo>
                      <a:pt x="707" y="306"/>
                    </a:lnTo>
                    <a:lnTo>
                      <a:pt x="711" y="303"/>
                    </a:lnTo>
                    <a:lnTo>
                      <a:pt x="716" y="302"/>
                    </a:lnTo>
                    <a:lnTo>
                      <a:pt x="715" y="303"/>
                    </a:lnTo>
                    <a:lnTo>
                      <a:pt x="720" y="305"/>
                    </a:lnTo>
                    <a:lnTo>
                      <a:pt x="718" y="305"/>
                    </a:lnTo>
                    <a:lnTo>
                      <a:pt x="721" y="307"/>
                    </a:lnTo>
                    <a:lnTo>
                      <a:pt x="720" y="309"/>
                    </a:lnTo>
                    <a:lnTo>
                      <a:pt x="716" y="311"/>
                    </a:lnTo>
                    <a:lnTo>
                      <a:pt x="719" y="313"/>
                    </a:lnTo>
                    <a:lnTo>
                      <a:pt x="716" y="315"/>
                    </a:lnTo>
                    <a:lnTo>
                      <a:pt x="718" y="317"/>
                    </a:lnTo>
                    <a:lnTo>
                      <a:pt x="712" y="317"/>
                    </a:lnTo>
                    <a:lnTo>
                      <a:pt x="718" y="319"/>
                    </a:lnTo>
                    <a:lnTo>
                      <a:pt x="714" y="319"/>
                    </a:lnTo>
                    <a:lnTo>
                      <a:pt x="717" y="321"/>
                    </a:lnTo>
                    <a:lnTo>
                      <a:pt x="717" y="322"/>
                    </a:lnTo>
                    <a:lnTo>
                      <a:pt x="702" y="330"/>
                    </a:lnTo>
                    <a:lnTo>
                      <a:pt x="695" y="330"/>
                    </a:lnTo>
                    <a:lnTo>
                      <a:pt x="685" y="332"/>
                    </a:lnTo>
                    <a:lnTo>
                      <a:pt x="685" y="334"/>
                    </a:lnTo>
                    <a:lnTo>
                      <a:pt x="681" y="336"/>
                    </a:lnTo>
                    <a:lnTo>
                      <a:pt x="680" y="338"/>
                    </a:lnTo>
                    <a:lnTo>
                      <a:pt x="668" y="345"/>
                    </a:lnTo>
                    <a:lnTo>
                      <a:pt x="651" y="347"/>
                    </a:lnTo>
                    <a:lnTo>
                      <a:pt x="653" y="345"/>
                    </a:lnTo>
                    <a:lnTo>
                      <a:pt x="646" y="343"/>
                    </a:lnTo>
                    <a:lnTo>
                      <a:pt x="607" y="345"/>
                    </a:lnTo>
                    <a:lnTo>
                      <a:pt x="598" y="350"/>
                    </a:lnTo>
                    <a:lnTo>
                      <a:pt x="594" y="355"/>
                    </a:lnTo>
                    <a:lnTo>
                      <a:pt x="581" y="358"/>
                    </a:lnTo>
                    <a:lnTo>
                      <a:pt x="567" y="370"/>
                    </a:lnTo>
                    <a:lnTo>
                      <a:pt x="555" y="366"/>
                    </a:lnTo>
                    <a:lnTo>
                      <a:pt x="566" y="370"/>
                    </a:lnTo>
                    <a:lnTo>
                      <a:pt x="558" y="378"/>
                    </a:lnTo>
                    <a:lnTo>
                      <a:pt x="544" y="387"/>
                    </a:lnTo>
                    <a:lnTo>
                      <a:pt x="554" y="384"/>
                    </a:lnTo>
                    <a:lnTo>
                      <a:pt x="568" y="372"/>
                    </a:lnTo>
                    <a:lnTo>
                      <a:pt x="583" y="364"/>
                    </a:lnTo>
                    <a:lnTo>
                      <a:pt x="603" y="357"/>
                    </a:lnTo>
                    <a:lnTo>
                      <a:pt x="617" y="356"/>
                    </a:lnTo>
                    <a:lnTo>
                      <a:pt x="622" y="361"/>
                    </a:lnTo>
                    <a:lnTo>
                      <a:pt x="622" y="363"/>
                    </a:lnTo>
                    <a:lnTo>
                      <a:pt x="619" y="362"/>
                    </a:lnTo>
                    <a:lnTo>
                      <a:pt x="622" y="364"/>
                    </a:lnTo>
                    <a:lnTo>
                      <a:pt x="619" y="366"/>
                    </a:lnTo>
                    <a:lnTo>
                      <a:pt x="608" y="372"/>
                    </a:lnTo>
                    <a:lnTo>
                      <a:pt x="603" y="370"/>
                    </a:lnTo>
                    <a:lnTo>
                      <a:pt x="593" y="372"/>
                    </a:lnTo>
                    <a:lnTo>
                      <a:pt x="598" y="371"/>
                    </a:lnTo>
                    <a:lnTo>
                      <a:pt x="603" y="373"/>
                    </a:lnTo>
                    <a:lnTo>
                      <a:pt x="603" y="377"/>
                    </a:lnTo>
                    <a:lnTo>
                      <a:pt x="612" y="374"/>
                    </a:lnTo>
                    <a:lnTo>
                      <a:pt x="613" y="375"/>
                    </a:lnTo>
                    <a:lnTo>
                      <a:pt x="609" y="380"/>
                    </a:lnTo>
                    <a:lnTo>
                      <a:pt x="603" y="383"/>
                    </a:lnTo>
                    <a:lnTo>
                      <a:pt x="609" y="383"/>
                    </a:lnTo>
                    <a:lnTo>
                      <a:pt x="607" y="386"/>
                    </a:lnTo>
                    <a:lnTo>
                      <a:pt x="609" y="394"/>
                    </a:lnTo>
                    <a:lnTo>
                      <a:pt x="615" y="394"/>
                    </a:lnTo>
                    <a:lnTo>
                      <a:pt x="612" y="396"/>
                    </a:lnTo>
                    <a:lnTo>
                      <a:pt x="616" y="398"/>
                    </a:lnTo>
                    <a:lnTo>
                      <a:pt x="624" y="399"/>
                    </a:lnTo>
                    <a:lnTo>
                      <a:pt x="626" y="401"/>
                    </a:lnTo>
                    <a:lnTo>
                      <a:pt x="633" y="398"/>
                    </a:lnTo>
                    <a:lnTo>
                      <a:pt x="633" y="400"/>
                    </a:lnTo>
                    <a:lnTo>
                      <a:pt x="636" y="400"/>
                    </a:lnTo>
                    <a:lnTo>
                      <a:pt x="638" y="402"/>
                    </a:lnTo>
                    <a:lnTo>
                      <a:pt x="636" y="404"/>
                    </a:lnTo>
                    <a:lnTo>
                      <a:pt x="640" y="404"/>
                    </a:lnTo>
                    <a:lnTo>
                      <a:pt x="639" y="406"/>
                    </a:lnTo>
                    <a:lnTo>
                      <a:pt x="613" y="413"/>
                    </a:lnTo>
                    <a:lnTo>
                      <a:pt x="611" y="412"/>
                    </a:lnTo>
                    <a:lnTo>
                      <a:pt x="611" y="415"/>
                    </a:lnTo>
                    <a:lnTo>
                      <a:pt x="610" y="415"/>
                    </a:lnTo>
                    <a:lnTo>
                      <a:pt x="607" y="415"/>
                    </a:lnTo>
                    <a:lnTo>
                      <a:pt x="609" y="413"/>
                    </a:lnTo>
                    <a:lnTo>
                      <a:pt x="606" y="415"/>
                    </a:lnTo>
                    <a:lnTo>
                      <a:pt x="604" y="414"/>
                    </a:lnTo>
                    <a:lnTo>
                      <a:pt x="603" y="417"/>
                    </a:lnTo>
                    <a:lnTo>
                      <a:pt x="588" y="427"/>
                    </a:lnTo>
                    <a:lnTo>
                      <a:pt x="583" y="422"/>
                    </a:lnTo>
                    <a:lnTo>
                      <a:pt x="586" y="417"/>
                    </a:lnTo>
                    <a:lnTo>
                      <a:pt x="589" y="413"/>
                    </a:lnTo>
                    <a:lnTo>
                      <a:pt x="585" y="415"/>
                    </a:lnTo>
                    <a:lnTo>
                      <a:pt x="605" y="404"/>
                    </a:lnTo>
                    <a:lnTo>
                      <a:pt x="607" y="409"/>
                    </a:lnTo>
                    <a:lnTo>
                      <a:pt x="608" y="406"/>
                    </a:lnTo>
                    <a:lnTo>
                      <a:pt x="617" y="404"/>
                    </a:lnTo>
                    <a:lnTo>
                      <a:pt x="601" y="404"/>
                    </a:lnTo>
                    <a:lnTo>
                      <a:pt x="609" y="398"/>
                    </a:lnTo>
                    <a:lnTo>
                      <a:pt x="607" y="399"/>
                    </a:lnTo>
                    <a:lnTo>
                      <a:pt x="605" y="395"/>
                    </a:lnTo>
                    <a:lnTo>
                      <a:pt x="606" y="398"/>
                    </a:lnTo>
                    <a:lnTo>
                      <a:pt x="603" y="401"/>
                    </a:lnTo>
                    <a:lnTo>
                      <a:pt x="591" y="406"/>
                    </a:lnTo>
                    <a:lnTo>
                      <a:pt x="590" y="404"/>
                    </a:lnTo>
                    <a:lnTo>
                      <a:pt x="591" y="403"/>
                    </a:lnTo>
                    <a:lnTo>
                      <a:pt x="588" y="404"/>
                    </a:lnTo>
                    <a:lnTo>
                      <a:pt x="588" y="406"/>
                    </a:lnTo>
                    <a:lnTo>
                      <a:pt x="585" y="407"/>
                    </a:lnTo>
                    <a:lnTo>
                      <a:pt x="578" y="406"/>
                    </a:lnTo>
                    <a:lnTo>
                      <a:pt x="576" y="405"/>
                    </a:lnTo>
                    <a:lnTo>
                      <a:pt x="577" y="401"/>
                    </a:lnTo>
                    <a:lnTo>
                      <a:pt x="574" y="400"/>
                    </a:lnTo>
                    <a:lnTo>
                      <a:pt x="580" y="383"/>
                    </a:lnTo>
                    <a:lnTo>
                      <a:pt x="576" y="379"/>
                    </a:lnTo>
                    <a:lnTo>
                      <a:pt x="570" y="382"/>
                    </a:lnTo>
                    <a:lnTo>
                      <a:pt x="568" y="379"/>
                    </a:lnTo>
                    <a:lnTo>
                      <a:pt x="557" y="387"/>
                    </a:lnTo>
                    <a:lnTo>
                      <a:pt x="552" y="394"/>
                    </a:lnTo>
                    <a:lnTo>
                      <a:pt x="551" y="397"/>
                    </a:lnTo>
                    <a:lnTo>
                      <a:pt x="542" y="405"/>
                    </a:lnTo>
                    <a:lnTo>
                      <a:pt x="538" y="404"/>
                    </a:lnTo>
                    <a:lnTo>
                      <a:pt x="535" y="408"/>
                    </a:lnTo>
                    <a:lnTo>
                      <a:pt x="500" y="409"/>
                    </a:lnTo>
                    <a:lnTo>
                      <a:pt x="481" y="419"/>
                    </a:lnTo>
                    <a:lnTo>
                      <a:pt x="476" y="425"/>
                    </a:lnTo>
                    <a:lnTo>
                      <a:pt x="457" y="426"/>
                    </a:lnTo>
                    <a:lnTo>
                      <a:pt x="451" y="427"/>
                    </a:lnTo>
                    <a:lnTo>
                      <a:pt x="450" y="435"/>
                    </a:lnTo>
                    <a:lnTo>
                      <a:pt x="408" y="449"/>
                    </a:lnTo>
                    <a:lnTo>
                      <a:pt x="405" y="445"/>
                    </a:lnTo>
                    <a:lnTo>
                      <a:pt x="407" y="442"/>
                    </a:lnTo>
                    <a:lnTo>
                      <a:pt x="414" y="438"/>
                    </a:lnTo>
                    <a:lnTo>
                      <a:pt x="423" y="426"/>
                    </a:lnTo>
                    <a:lnTo>
                      <a:pt x="427" y="404"/>
                    </a:lnTo>
                    <a:lnTo>
                      <a:pt x="418" y="398"/>
                    </a:lnTo>
                    <a:lnTo>
                      <a:pt x="422" y="396"/>
                    </a:lnTo>
                    <a:lnTo>
                      <a:pt x="421" y="395"/>
                    </a:lnTo>
                    <a:lnTo>
                      <a:pt x="416" y="396"/>
                    </a:lnTo>
                    <a:lnTo>
                      <a:pt x="417" y="389"/>
                    </a:lnTo>
                    <a:lnTo>
                      <a:pt x="413" y="391"/>
                    </a:lnTo>
                    <a:lnTo>
                      <a:pt x="412" y="385"/>
                    </a:lnTo>
                    <a:lnTo>
                      <a:pt x="386" y="368"/>
                    </a:lnTo>
                    <a:lnTo>
                      <a:pt x="374" y="372"/>
                    </a:lnTo>
                    <a:lnTo>
                      <a:pt x="361" y="370"/>
                    </a:lnTo>
                    <a:lnTo>
                      <a:pt x="361" y="369"/>
                    </a:lnTo>
                    <a:lnTo>
                      <a:pt x="354" y="371"/>
                    </a:lnTo>
                    <a:lnTo>
                      <a:pt x="350" y="368"/>
                    </a:lnTo>
                    <a:lnTo>
                      <a:pt x="346" y="369"/>
                    </a:lnTo>
                    <a:lnTo>
                      <a:pt x="343" y="364"/>
                    </a:lnTo>
                    <a:lnTo>
                      <a:pt x="334" y="366"/>
                    </a:lnTo>
                    <a:lnTo>
                      <a:pt x="328" y="363"/>
                    </a:lnTo>
                    <a:lnTo>
                      <a:pt x="329" y="356"/>
                    </a:lnTo>
                    <a:lnTo>
                      <a:pt x="327" y="355"/>
                    </a:lnTo>
                    <a:lnTo>
                      <a:pt x="325" y="359"/>
                    </a:lnTo>
                    <a:lnTo>
                      <a:pt x="141" y="359"/>
                    </a:lnTo>
                    <a:lnTo>
                      <a:pt x="57" y="359"/>
                    </a:lnTo>
                    <a:lnTo>
                      <a:pt x="55" y="359"/>
                    </a:lnTo>
                    <a:lnTo>
                      <a:pt x="54" y="359"/>
                    </a:lnTo>
                    <a:lnTo>
                      <a:pt x="55" y="356"/>
                    </a:lnTo>
                    <a:lnTo>
                      <a:pt x="58" y="356"/>
                    </a:lnTo>
                    <a:lnTo>
                      <a:pt x="60" y="355"/>
                    </a:lnTo>
                    <a:lnTo>
                      <a:pt x="55" y="355"/>
                    </a:lnTo>
                    <a:lnTo>
                      <a:pt x="59" y="351"/>
                    </a:lnTo>
                    <a:lnTo>
                      <a:pt x="53" y="355"/>
                    </a:lnTo>
                    <a:lnTo>
                      <a:pt x="49" y="352"/>
                    </a:lnTo>
                    <a:lnTo>
                      <a:pt x="52" y="351"/>
                    </a:lnTo>
                    <a:lnTo>
                      <a:pt x="52" y="353"/>
                    </a:lnTo>
                    <a:lnTo>
                      <a:pt x="55" y="351"/>
                    </a:lnTo>
                    <a:lnTo>
                      <a:pt x="53" y="352"/>
                    </a:lnTo>
                    <a:lnTo>
                      <a:pt x="52" y="351"/>
                    </a:lnTo>
                    <a:lnTo>
                      <a:pt x="55" y="347"/>
                    </a:lnTo>
                    <a:lnTo>
                      <a:pt x="53" y="348"/>
                    </a:lnTo>
                    <a:lnTo>
                      <a:pt x="53" y="350"/>
                    </a:lnTo>
                    <a:lnTo>
                      <a:pt x="53" y="349"/>
                    </a:lnTo>
                    <a:lnTo>
                      <a:pt x="47" y="351"/>
                    </a:lnTo>
                    <a:lnTo>
                      <a:pt x="46" y="347"/>
                    </a:lnTo>
                    <a:lnTo>
                      <a:pt x="46" y="348"/>
                    </a:lnTo>
                    <a:lnTo>
                      <a:pt x="49" y="345"/>
                    </a:lnTo>
                    <a:lnTo>
                      <a:pt x="49" y="343"/>
                    </a:lnTo>
                    <a:lnTo>
                      <a:pt x="54" y="341"/>
                    </a:lnTo>
                    <a:lnTo>
                      <a:pt x="46" y="343"/>
                    </a:lnTo>
                    <a:lnTo>
                      <a:pt x="53" y="336"/>
                    </a:lnTo>
                    <a:lnTo>
                      <a:pt x="46" y="342"/>
                    </a:lnTo>
                    <a:lnTo>
                      <a:pt x="43" y="341"/>
                    </a:lnTo>
                    <a:lnTo>
                      <a:pt x="46" y="339"/>
                    </a:lnTo>
                    <a:lnTo>
                      <a:pt x="41" y="342"/>
                    </a:lnTo>
                    <a:lnTo>
                      <a:pt x="36" y="341"/>
                    </a:lnTo>
                    <a:lnTo>
                      <a:pt x="37" y="339"/>
                    </a:lnTo>
                    <a:lnTo>
                      <a:pt x="42" y="339"/>
                    </a:lnTo>
                    <a:lnTo>
                      <a:pt x="44" y="338"/>
                    </a:lnTo>
                    <a:lnTo>
                      <a:pt x="47" y="336"/>
                    </a:lnTo>
                    <a:lnTo>
                      <a:pt x="47" y="334"/>
                    </a:lnTo>
                    <a:lnTo>
                      <a:pt x="42" y="339"/>
                    </a:lnTo>
                    <a:lnTo>
                      <a:pt x="40" y="337"/>
                    </a:lnTo>
                    <a:lnTo>
                      <a:pt x="37" y="338"/>
                    </a:lnTo>
                    <a:lnTo>
                      <a:pt x="41" y="336"/>
                    </a:lnTo>
                    <a:lnTo>
                      <a:pt x="30" y="336"/>
                    </a:lnTo>
                    <a:lnTo>
                      <a:pt x="31" y="338"/>
                    </a:lnTo>
                    <a:lnTo>
                      <a:pt x="28" y="336"/>
                    </a:lnTo>
                    <a:lnTo>
                      <a:pt x="32" y="335"/>
                    </a:lnTo>
                    <a:lnTo>
                      <a:pt x="38" y="334"/>
                    </a:lnTo>
                    <a:lnTo>
                      <a:pt x="32" y="335"/>
                    </a:lnTo>
                    <a:lnTo>
                      <a:pt x="31" y="335"/>
                    </a:lnTo>
                    <a:lnTo>
                      <a:pt x="27" y="334"/>
                    </a:lnTo>
                    <a:lnTo>
                      <a:pt x="35" y="332"/>
                    </a:lnTo>
                    <a:lnTo>
                      <a:pt x="29" y="332"/>
                    </a:lnTo>
                    <a:lnTo>
                      <a:pt x="34" y="328"/>
                    </a:lnTo>
                    <a:lnTo>
                      <a:pt x="42" y="328"/>
                    </a:lnTo>
                    <a:lnTo>
                      <a:pt x="43" y="327"/>
                    </a:lnTo>
                    <a:lnTo>
                      <a:pt x="44" y="326"/>
                    </a:lnTo>
                    <a:lnTo>
                      <a:pt x="42" y="327"/>
                    </a:lnTo>
                    <a:lnTo>
                      <a:pt x="41" y="327"/>
                    </a:lnTo>
                    <a:lnTo>
                      <a:pt x="36" y="327"/>
                    </a:lnTo>
                    <a:lnTo>
                      <a:pt x="38" y="325"/>
                    </a:lnTo>
                    <a:lnTo>
                      <a:pt x="31" y="330"/>
                    </a:lnTo>
                    <a:lnTo>
                      <a:pt x="30" y="327"/>
                    </a:lnTo>
                    <a:lnTo>
                      <a:pt x="33" y="324"/>
                    </a:lnTo>
                    <a:lnTo>
                      <a:pt x="44" y="320"/>
                    </a:lnTo>
                    <a:lnTo>
                      <a:pt x="45" y="324"/>
                    </a:lnTo>
                    <a:lnTo>
                      <a:pt x="46" y="320"/>
                    </a:lnTo>
                    <a:lnTo>
                      <a:pt x="48" y="319"/>
                    </a:lnTo>
                    <a:lnTo>
                      <a:pt x="44" y="318"/>
                    </a:lnTo>
                    <a:lnTo>
                      <a:pt x="49" y="315"/>
                    </a:lnTo>
                    <a:lnTo>
                      <a:pt x="51" y="314"/>
                    </a:lnTo>
                    <a:lnTo>
                      <a:pt x="39" y="320"/>
                    </a:lnTo>
                    <a:lnTo>
                      <a:pt x="36" y="321"/>
                    </a:lnTo>
                    <a:lnTo>
                      <a:pt x="39" y="317"/>
                    </a:lnTo>
                    <a:lnTo>
                      <a:pt x="36" y="319"/>
                    </a:lnTo>
                    <a:lnTo>
                      <a:pt x="36" y="318"/>
                    </a:lnTo>
                    <a:lnTo>
                      <a:pt x="40" y="317"/>
                    </a:lnTo>
                    <a:lnTo>
                      <a:pt x="32" y="320"/>
                    </a:lnTo>
                    <a:lnTo>
                      <a:pt x="35" y="318"/>
                    </a:lnTo>
                    <a:lnTo>
                      <a:pt x="40" y="313"/>
                    </a:lnTo>
                    <a:lnTo>
                      <a:pt x="36" y="314"/>
                    </a:lnTo>
                    <a:lnTo>
                      <a:pt x="38" y="310"/>
                    </a:lnTo>
                    <a:lnTo>
                      <a:pt x="37" y="308"/>
                    </a:lnTo>
                    <a:lnTo>
                      <a:pt x="38" y="305"/>
                    </a:lnTo>
                    <a:lnTo>
                      <a:pt x="41" y="307"/>
                    </a:lnTo>
                    <a:lnTo>
                      <a:pt x="45" y="306"/>
                    </a:lnTo>
                    <a:lnTo>
                      <a:pt x="46" y="309"/>
                    </a:lnTo>
                    <a:lnTo>
                      <a:pt x="46" y="305"/>
                    </a:lnTo>
                    <a:lnTo>
                      <a:pt x="40" y="304"/>
                    </a:lnTo>
                    <a:lnTo>
                      <a:pt x="42" y="302"/>
                    </a:lnTo>
                    <a:lnTo>
                      <a:pt x="46" y="302"/>
                    </a:lnTo>
                    <a:lnTo>
                      <a:pt x="44" y="301"/>
                    </a:lnTo>
                    <a:lnTo>
                      <a:pt x="46" y="300"/>
                    </a:lnTo>
                    <a:lnTo>
                      <a:pt x="37" y="304"/>
                    </a:lnTo>
                    <a:lnTo>
                      <a:pt x="34" y="307"/>
                    </a:lnTo>
                    <a:lnTo>
                      <a:pt x="31" y="300"/>
                    </a:lnTo>
                    <a:lnTo>
                      <a:pt x="34" y="298"/>
                    </a:lnTo>
                    <a:lnTo>
                      <a:pt x="40" y="297"/>
                    </a:lnTo>
                    <a:lnTo>
                      <a:pt x="33" y="298"/>
                    </a:lnTo>
                    <a:lnTo>
                      <a:pt x="32" y="295"/>
                    </a:lnTo>
                    <a:lnTo>
                      <a:pt x="36" y="292"/>
                    </a:lnTo>
                    <a:lnTo>
                      <a:pt x="37" y="296"/>
                    </a:lnTo>
                    <a:lnTo>
                      <a:pt x="36" y="292"/>
                    </a:lnTo>
                    <a:lnTo>
                      <a:pt x="40" y="292"/>
                    </a:lnTo>
                    <a:lnTo>
                      <a:pt x="38" y="291"/>
                    </a:lnTo>
                    <a:lnTo>
                      <a:pt x="40" y="290"/>
                    </a:lnTo>
                    <a:lnTo>
                      <a:pt x="46" y="288"/>
                    </a:lnTo>
                    <a:lnTo>
                      <a:pt x="44" y="287"/>
                    </a:lnTo>
                    <a:lnTo>
                      <a:pt x="53" y="283"/>
                    </a:lnTo>
                    <a:lnTo>
                      <a:pt x="51" y="281"/>
                    </a:lnTo>
                    <a:lnTo>
                      <a:pt x="47" y="285"/>
                    </a:lnTo>
                    <a:lnTo>
                      <a:pt x="42" y="288"/>
                    </a:lnTo>
                    <a:lnTo>
                      <a:pt x="46" y="285"/>
                    </a:lnTo>
                    <a:lnTo>
                      <a:pt x="49" y="279"/>
                    </a:lnTo>
                    <a:lnTo>
                      <a:pt x="52" y="277"/>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99445" name="Freeform 149"/>
              <p:cNvSpPr>
                <a:spLocks/>
              </p:cNvSpPr>
              <p:nvPr/>
            </p:nvSpPr>
            <p:spPr bwMode="auto">
              <a:xfrm>
                <a:off x="2664" y="628"/>
                <a:ext cx="8" cy="3"/>
              </a:xfrm>
              <a:custGeom>
                <a:avLst/>
                <a:gdLst>
                  <a:gd name="T0" fmla="*/ 4 w 8"/>
                  <a:gd name="T1" fmla="*/ 3 h 3"/>
                  <a:gd name="T2" fmla="*/ 0 w 8"/>
                  <a:gd name="T3" fmla="*/ 1 h 3"/>
                  <a:gd name="T4" fmla="*/ 1 w 8"/>
                  <a:gd name="T5" fmla="*/ 1 h 3"/>
                  <a:gd name="T6" fmla="*/ 4 w 8"/>
                  <a:gd name="T7" fmla="*/ 0 h 3"/>
                  <a:gd name="T8" fmla="*/ 8 w 8"/>
                  <a:gd name="T9" fmla="*/ 0 h 3"/>
                  <a:gd name="T10" fmla="*/ 6 w 8"/>
                  <a:gd name="T11" fmla="*/ 2 h 3"/>
                  <a:gd name="T12" fmla="*/ 4 w 8"/>
                  <a:gd name="T13" fmla="*/ 3 h 3"/>
                  <a:gd name="T14" fmla="*/ 0 60000 65536"/>
                  <a:gd name="T15" fmla="*/ 0 60000 65536"/>
                  <a:gd name="T16" fmla="*/ 0 60000 65536"/>
                  <a:gd name="T17" fmla="*/ 0 60000 65536"/>
                  <a:gd name="T18" fmla="*/ 0 60000 65536"/>
                  <a:gd name="T19" fmla="*/ 0 60000 65536"/>
                  <a:gd name="T20" fmla="*/ 0 60000 65536"/>
                  <a:gd name="T21" fmla="*/ 0 w 8"/>
                  <a:gd name="T22" fmla="*/ 0 h 3"/>
                  <a:gd name="T23" fmla="*/ 8 w 8"/>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3">
                    <a:moveTo>
                      <a:pt x="4" y="3"/>
                    </a:moveTo>
                    <a:lnTo>
                      <a:pt x="0" y="1"/>
                    </a:lnTo>
                    <a:lnTo>
                      <a:pt x="1" y="1"/>
                    </a:lnTo>
                    <a:lnTo>
                      <a:pt x="4" y="0"/>
                    </a:lnTo>
                    <a:lnTo>
                      <a:pt x="8" y="0"/>
                    </a:lnTo>
                    <a:lnTo>
                      <a:pt x="6" y="2"/>
                    </a:lnTo>
                    <a:lnTo>
                      <a:pt x="4" y="3"/>
                    </a:lnTo>
                    <a:close/>
                  </a:path>
                </a:pathLst>
              </a:custGeom>
              <a:solidFill>
                <a:srgbClr val="FFFF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99446" name="Freeform 150"/>
              <p:cNvSpPr>
                <a:spLocks/>
              </p:cNvSpPr>
              <p:nvPr/>
            </p:nvSpPr>
            <p:spPr bwMode="auto">
              <a:xfrm>
                <a:off x="2662" y="626"/>
                <a:ext cx="12" cy="7"/>
              </a:xfrm>
              <a:custGeom>
                <a:avLst/>
                <a:gdLst>
                  <a:gd name="T0" fmla="*/ 23 w 49"/>
                  <a:gd name="T1" fmla="*/ 32 h 32"/>
                  <a:gd name="T2" fmla="*/ 5 w 49"/>
                  <a:gd name="T3" fmla="*/ 22 h 32"/>
                  <a:gd name="T4" fmla="*/ 0 w 49"/>
                  <a:gd name="T5" fmla="*/ 16 h 32"/>
                  <a:gd name="T6" fmla="*/ 4 w 49"/>
                  <a:gd name="T7" fmla="*/ 8 h 32"/>
                  <a:gd name="T8" fmla="*/ 8 w 49"/>
                  <a:gd name="T9" fmla="*/ 6 h 32"/>
                  <a:gd name="T10" fmla="*/ 10 w 49"/>
                  <a:gd name="T11" fmla="*/ 6 h 32"/>
                  <a:gd name="T12" fmla="*/ 22 w 49"/>
                  <a:gd name="T13" fmla="*/ 1 h 32"/>
                  <a:gd name="T14" fmla="*/ 26 w 49"/>
                  <a:gd name="T15" fmla="*/ 1 h 32"/>
                  <a:gd name="T16" fmla="*/ 42 w 49"/>
                  <a:gd name="T17" fmla="*/ 3 h 32"/>
                  <a:gd name="T18" fmla="*/ 48 w 49"/>
                  <a:gd name="T19" fmla="*/ 7 h 32"/>
                  <a:gd name="T20" fmla="*/ 47 w 49"/>
                  <a:gd name="T21" fmla="*/ 15 h 32"/>
                  <a:gd name="T22" fmla="*/ 41 w 49"/>
                  <a:gd name="T23" fmla="*/ 24 h 32"/>
                  <a:gd name="T24" fmla="*/ 38 w 49"/>
                  <a:gd name="T25" fmla="*/ 27 h 32"/>
                  <a:gd name="T26" fmla="*/ 30 w 49"/>
                  <a:gd name="T27" fmla="*/ 31 h 32"/>
                  <a:gd name="T28" fmla="*/ 22 w 49"/>
                  <a:gd name="T29" fmla="*/ 18 h 32"/>
                  <a:gd name="T30" fmla="*/ 30 w 49"/>
                  <a:gd name="T31" fmla="*/ 13 h 32"/>
                  <a:gd name="T32" fmla="*/ 28 w 49"/>
                  <a:gd name="T33" fmla="*/ 16 h 32"/>
                  <a:gd name="T34" fmla="*/ 34 w 49"/>
                  <a:gd name="T35" fmla="*/ 6 h 32"/>
                  <a:gd name="T36" fmla="*/ 39 w 49"/>
                  <a:gd name="T37" fmla="*/ 19 h 32"/>
                  <a:gd name="T38" fmla="*/ 23 w 49"/>
                  <a:gd name="T39" fmla="*/ 16 h 32"/>
                  <a:gd name="T40" fmla="*/ 27 w 49"/>
                  <a:gd name="T41" fmla="*/ 16 h 32"/>
                  <a:gd name="T42" fmla="*/ 15 w 49"/>
                  <a:gd name="T43" fmla="*/ 21 h 32"/>
                  <a:gd name="T44" fmla="*/ 16 w 49"/>
                  <a:gd name="T45" fmla="*/ 20 h 32"/>
                  <a:gd name="T46" fmla="*/ 12 w 49"/>
                  <a:gd name="T47" fmla="*/ 22 h 32"/>
                  <a:gd name="T48" fmla="*/ 12 w 49"/>
                  <a:gd name="T49" fmla="*/ 8 h 32"/>
                  <a:gd name="T50" fmla="*/ 30 w 49"/>
                  <a:gd name="T51" fmla="*/ 17 h 32"/>
                  <a:gd name="T52" fmla="*/ 23 w 49"/>
                  <a:gd name="T53" fmla="*/ 32 h 3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9"/>
                  <a:gd name="T82" fmla="*/ 0 h 32"/>
                  <a:gd name="T83" fmla="*/ 49 w 49"/>
                  <a:gd name="T84" fmla="*/ 32 h 3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9" h="32">
                    <a:moveTo>
                      <a:pt x="23" y="32"/>
                    </a:moveTo>
                    <a:lnTo>
                      <a:pt x="5" y="22"/>
                    </a:lnTo>
                    <a:cubicBezTo>
                      <a:pt x="2" y="21"/>
                      <a:pt x="1" y="18"/>
                      <a:pt x="0" y="16"/>
                    </a:cubicBezTo>
                    <a:cubicBezTo>
                      <a:pt x="0" y="13"/>
                      <a:pt x="2" y="10"/>
                      <a:pt x="4" y="8"/>
                    </a:cubicBezTo>
                    <a:lnTo>
                      <a:pt x="8" y="6"/>
                    </a:lnTo>
                    <a:cubicBezTo>
                      <a:pt x="9" y="6"/>
                      <a:pt x="9" y="6"/>
                      <a:pt x="10" y="6"/>
                    </a:cubicBezTo>
                    <a:lnTo>
                      <a:pt x="22" y="1"/>
                    </a:lnTo>
                    <a:cubicBezTo>
                      <a:pt x="23" y="1"/>
                      <a:pt x="24" y="0"/>
                      <a:pt x="26" y="1"/>
                    </a:cubicBezTo>
                    <a:lnTo>
                      <a:pt x="42" y="3"/>
                    </a:lnTo>
                    <a:cubicBezTo>
                      <a:pt x="44" y="3"/>
                      <a:pt x="47" y="5"/>
                      <a:pt x="48" y="7"/>
                    </a:cubicBezTo>
                    <a:cubicBezTo>
                      <a:pt x="49" y="10"/>
                      <a:pt x="49" y="13"/>
                      <a:pt x="47" y="15"/>
                    </a:cubicBezTo>
                    <a:lnTo>
                      <a:pt x="41" y="24"/>
                    </a:lnTo>
                    <a:cubicBezTo>
                      <a:pt x="40" y="25"/>
                      <a:pt x="40" y="26"/>
                      <a:pt x="38" y="27"/>
                    </a:cubicBezTo>
                    <a:lnTo>
                      <a:pt x="30" y="31"/>
                    </a:lnTo>
                    <a:lnTo>
                      <a:pt x="22" y="18"/>
                    </a:lnTo>
                    <a:lnTo>
                      <a:pt x="30" y="13"/>
                    </a:lnTo>
                    <a:lnTo>
                      <a:pt x="28" y="16"/>
                    </a:lnTo>
                    <a:lnTo>
                      <a:pt x="34" y="6"/>
                    </a:lnTo>
                    <a:lnTo>
                      <a:pt x="39" y="19"/>
                    </a:lnTo>
                    <a:lnTo>
                      <a:pt x="23" y="16"/>
                    </a:lnTo>
                    <a:lnTo>
                      <a:pt x="27" y="16"/>
                    </a:lnTo>
                    <a:lnTo>
                      <a:pt x="15" y="21"/>
                    </a:lnTo>
                    <a:lnTo>
                      <a:pt x="16" y="20"/>
                    </a:lnTo>
                    <a:lnTo>
                      <a:pt x="12" y="22"/>
                    </a:lnTo>
                    <a:lnTo>
                      <a:pt x="12" y="8"/>
                    </a:lnTo>
                    <a:lnTo>
                      <a:pt x="30" y="17"/>
                    </a:lnTo>
                    <a:lnTo>
                      <a:pt x="23" y="32"/>
                    </a:lnTo>
                    <a:close/>
                  </a:path>
                </a:pathLst>
              </a:custGeom>
              <a:solidFill>
                <a:srgbClr val="6E6E6E"/>
              </a:solidFill>
              <a:ln w="0" cap="flat">
                <a:solidFill>
                  <a:srgbClr val="6E6E6E"/>
                </a:solidFill>
                <a:prstDash val="solid"/>
                <a:round/>
                <a:headEnd/>
                <a:tailEnd/>
              </a:ln>
            </p:spPr>
            <p:txBody>
              <a:bodyPr/>
              <a:lstStyle/>
              <a:p>
                <a:endParaRPr lang="en-US"/>
              </a:p>
            </p:txBody>
          </p:sp>
          <p:sp>
            <p:nvSpPr>
              <p:cNvPr id="99447" name="Freeform 151"/>
              <p:cNvSpPr>
                <a:spLocks/>
              </p:cNvSpPr>
              <p:nvPr/>
            </p:nvSpPr>
            <p:spPr bwMode="auto">
              <a:xfrm>
                <a:off x="2613" y="635"/>
                <a:ext cx="39" cy="12"/>
              </a:xfrm>
              <a:custGeom>
                <a:avLst/>
                <a:gdLst>
                  <a:gd name="T0" fmla="*/ 10 w 39"/>
                  <a:gd name="T1" fmla="*/ 4 h 12"/>
                  <a:gd name="T2" fmla="*/ 8 w 39"/>
                  <a:gd name="T3" fmla="*/ 4 h 12"/>
                  <a:gd name="T4" fmla="*/ 12 w 39"/>
                  <a:gd name="T5" fmla="*/ 3 h 12"/>
                  <a:gd name="T6" fmla="*/ 11 w 39"/>
                  <a:gd name="T7" fmla="*/ 3 h 12"/>
                  <a:gd name="T8" fmla="*/ 3 w 39"/>
                  <a:gd name="T9" fmla="*/ 4 h 12"/>
                  <a:gd name="T10" fmla="*/ 8 w 39"/>
                  <a:gd name="T11" fmla="*/ 3 h 12"/>
                  <a:gd name="T12" fmla="*/ 2 w 39"/>
                  <a:gd name="T13" fmla="*/ 3 h 12"/>
                  <a:gd name="T14" fmla="*/ 6 w 39"/>
                  <a:gd name="T15" fmla="*/ 0 h 12"/>
                  <a:gd name="T16" fmla="*/ 23 w 39"/>
                  <a:gd name="T17" fmla="*/ 0 h 12"/>
                  <a:gd name="T18" fmla="*/ 23 w 39"/>
                  <a:gd name="T19" fmla="*/ 2 h 12"/>
                  <a:gd name="T20" fmla="*/ 21 w 39"/>
                  <a:gd name="T21" fmla="*/ 3 h 12"/>
                  <a:gd name="T22" fmla="*/ 21 w 39"/>
                  <a:gd name="T23" fmla="*/ 4 h 12"/>
                  <a:gd name="T24" fmla="*/ 30 w 39"/>
                  <a:gd name="T25" fmla="*/ 2 h 12"/>
                  <a:gd name="T26" fmla="*/ 33 w 39"/>
                  <a:gd name="T27" fmla="*/ 3 h 12"/>
                  <a:gd name="T28" fmla="*/ 30 w 39"/>
                  <a:gd name="T29" fmla="*/ 4 h 12"/>
                  <a:gd name="T30" fmla="*/ 38 w 39"/>
                  <a:gd name="T31" fmla="*/ 5 h 12"/>
                  <a:gd name="T32" fmla="*/ 37 w 39"/>
                  <a:gd name="T33" fmla="*/ 6 h 12"/>
                  <a:gd name="T34" fmla="*/ 39 w 39"/>
                  <a:gd name="T35" fmla="*/ 6 h 12"/>
                  <a:gd name="T36" fmla="*/ 35 w 39"/>
                  <a:gd name="T37" fmla="*/ 7 h 12"/>
                  <a:gd name="T38" fmla="*/ 34 w 39"/>
                  <a:gd name="T39" fmla="*/ 8 h 12"/>
                  <a:gd name="T40" fmla="*/ 37 w 39"/>
                  <a:gd name="T41" fmla="*/ 10 h 12"/>
                  <a:gd name="T42" fmla="*/ 35 w 39"/>
                  <a:gd name="T43" fmla="*/ 12 h 12"/>
                  <a:gd name="T44" fmla="*/ 26 w 39"/>
                  <a:gd name="T45" fmla="*/ 12 h 12"/>
                  <a:gd name="T46" fmla="*/ 23 w 39"/>
                  <a:gd name="T47" fmla="*/ 12 h 12"/>
                  <a:gd name="T48" fmla="*/ 24 w 39"/>
                  <a:gd name="T49" fmla="*/ 9 h 12"/>
                  <a:gd name="T50" fmla="*/ 12 w 39"/>
                  <a:gd name="T51" fmla="*/ 8 h 12"/>
                  <a:gd name="T52" fmla="*/ 14 w 39"/>
                  <a:gd name="T53" fmla="*/ 7 h 12"/>
                  <a:gd name="T54" fmla="*/ 0 w 39"/>
                  <a:gd name="T55" fmla="*/ 8 h 12"/>
                  <a:gd name="T56" fmla="*/ 0 w 39"/>
                  <a:gd name="T57" fmla="*/ 6 h 12"/>
                  <a:gd name="T58" fmla="*/ 9 w 39"/>
                  <a:gd name="T59" fmla="*/ 7 h 12"/>
                  <a:gd name="T60" fmla="*/ 12 w 39"/>
                  <a:gd name="T61" fmla="*/ 6 h 12"/>
                  <a:gd name="T62" fmla="*/ 7 w 39"/>
                  <a:gd name="T63" fmla="*/ 6 h 12"/>
                  <a:gd name="T64" fmla="*/ 14 w 39"/>
                  <a:gd name="T65" fmla="*/ 5 h 12"/>
                  <a:gd name="T66" fmla="*/ 10 w 39"/>
                  <a:gd name="T67" fmla="*/ 4 h 1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9"/>
                  <a:gd name="T103" fmla="*/ 0 h 12"/>
                  <a:gd name="T104" fmla="*/ 39 w 39"/>
                  <a:gd name="T105" fmla="*/ 12 h 1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9" h="12">
                    <a:moveTo>
                      <a:pt x="10" y="4"/>
                    </a:moveTo>
                    <a:lnTo>
                      <a:pt x="8" y="4"/>
                    </a:lnTo>
                    <a:lnTo>
                      <a:pt x="12" y="3"/>
                    </a:lnTo>
                    <a:lnTo>
                      <a:pt x="11" y="3"/>
                    </a:lnTo>
                    <a:lnTo>
                      <a:pt x="3" y="4"/>
                    </a:lnTo>
                    <a:lnTo>
                      <a:pt x="8" y="3"/>
                    </a:lnTo>
                    <a:lnTo>
                      <a:pt x="2" y="3"/>
                    </a:lnTo>
                    <a:lnTo>
                      <a:pt x="6" y="0"/>
                    </a:lnTo>
                    <a:lnTo>
                      <a:pt x="23" y="0"/>
                    </a:lnTo>
                    <a:lnTo>
                      <a:pt x="23" y="2"/>
                    </a:lnTo>
                    <a:lnTo>
                      <a:pt x="21" y="3"/>
                    </a:lnTo>
                    <a:lnTo>
                      <a:pt x="21" y="4"/>
                    </a:lnTo>
                    <a:lnTo>
                      <a:pt x="30" y="2"/>
                    </a:lnTo>
                    <a:lnTo>
                      <a:pt x="33" y="3"/>
                    </a:lnTo>
                    <a:lnTo>
                      <a:pt x="30" y="4"/>
                    </a:lnTo>
                    <a:lnTo>
                      <a:pt x="38" y="5"/>
                    </a:lnTo>
                    <a:lnTo>
                      <a:pt x="37" y="6"/>
                    </a:lnTo>
                    <a:lnTo>
                      <a:pt x="39" y="6"/>
                    </a:lnTo>
                    <a:lnTo>
                      <a:pt x="35" y="7"/>
                    </a:lnTo>
                    <a:lnTo>
                      <a:pt x="34" y="8"/>
                    </a:lnTo>
                    <a:lnTo>
                      <a:pt x="37" y="10"/>
                    </a:lnTo>
                    <a:lnTo>
                      <a:pt x="35" y="12"/>
                    </a:lnTo>
                    <a:lnTo>
                      <a:pt x="26" y="12"/>
                    </a:lnTo>
                    <a:lnTo>
                      <a:pt x="23" y="12"/>
                    </a:lnTo>
                    <a:lnTo>
                      <a:pt x="24" y="9"/>
                    </a:lnTo>
                    <a:lnTo>
                      <a:pt x="12" y="8"/>
                    </a:lnTo>
                    <a:lnTo>
                      <a:pt x="14" y="7"/>
                    </a:lnTo>
                    <a:lnTo>
                      <a:pt x="0" y="8"/>
                    </a:lnTo>
                    <a:lnTo>
                      <a:pt x="0" y="6"/>
                    </a:lnTo>
                    <a:lnTo>
                      <a:pt x="9" y="7"/>
                    </a:lnTo>
                    <a:lnTo>
                      <a:pt x="12" y="6"/>
                    </a:lnTo>
                    <a:lnTo>
                      <a:pt x="7" y="6"/>
                    </a:lnTo>
                    <a:lnTo>
                      <a:pt x="14" y="5"/>
                    </a:lnTo>
                    <a:lnTo>
                      <a:pt x="10" y="4"/>
                    </a:lnTo>
                    <a:close/>
                  </a:path>
                </a:pathLst>
              </a:custGeom>
              <a:solidFill>
                <a:srgbClr val="FFFF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99448" name="Freeform 152"/>
              <p:cNvSpPr>
                <a:spLocks/>
              </p:cNvSpPr>
              <p:nvPr/>
            </p:nvSpPr>
            <p:spPr bwMode="auto">
              <a:xfrm>
                <a:off x="2611" y="633"/>
                <a:ext cx="43" cy="16"/>
              </a:xfrm>
              <a:custGeom>
                <a:avLst/>
                <a:gdLst>
                  <a:gd name="T0" fmla="*/ 33 w 177"/>
                  <a:gd name="T1" fmla="*/ 26 h 64"/>
                  <a:gd name="T2" fmla="*/ 52 w 177"/>
                  <a:gd name="T3" fmla="*/ 26 h 64"/>
                  <a:gd name="T4" fmla="*/ 24 w 177"/>
                  <a:gd name="T5" fmla="*/ 32 h 64"/>
                  <a:gd name="T6" fmla="*/ 38 w 177"/>
                  <a:gd name="T7" fmla="*/ 10 h 64"/>
                  <a:gd name="T8" fmla="*/ 9 w 177"/>
                  <a:gd name="T9" fmla="*/ 20 h 64"/>
                  <a:gd name="T10" fmla="*/ 33 w 177"/>
                  <a:gd name="T11" fmla="*/ 0 h 64"/>
                  <a:gd name="T12" fmla="*/ 111 w 177"/>
                  <a:gd name="T13" fmla="*/ 12 h 64"/>
                  <a:gd name="T14" fmla="*/ 103 w 177"/>
                  <a:gd name="T15" fmla="*/ 20 h 64"/>
                  <a:gd name="T16" fmla="*/ 132 w 177"/>
                  <a:gd name="T17" fmla="*/ 7 h 64"/>
                  <a:gd name="T18" fmla="*/ 152 w 177"/>
                  <a:gd name="T19" fmla="*/ 20 h 64"/>
                  <a:gd name="T20" fmla="*/ 134 w 177"/>
                  <a:gd name="T21" fmla="*/ 16 h 64"/>
                  <a:gd name="T22" fmla="*/ 166 w 177"/>
                  <a:gd name="T23" fmla="*/ 34 h 64"/>
                  <a:gd name="T24" fmla="*/ 168 w 177"/>
                  <a:gd name="T25" fmla="*/ 21 h 64"/>
                  <a:gd name="T26" fmla="*/ 154 w 177"/>
                  <a:gd name="T27" fmla="*/ 41 h 64"/>
                  <a:gd name="T28" fmla="*/ 154 w 177"/>
                  <a:gd name="T29" fmla="*/ 31 h 64"/>
                  <a:gd name="T30" fmla="*/ 166 w 177"/>
                  <a:gd name="T31" fmla="*/ 50 h 64"/>
                  <a:gd name="T32" fmla="*/ 117 w 177"/>
                  <a:gd name="T33" fmla="*/ 64 h 64"/>
                  <a:gd name="T34" fmla="*/ 97 w 177"/>
                  <a:gd name="T35" fmla="*/ 59 h 64"/>
                  <a:gd name="T36" fmla="*/ 106 w 177"/>
                  <a:gd name="T37" fmla="*/ 51 h 64"/>
                  <a:gd name="T38" fmla="*/ 55 w 177"/>
                  <a:gd name="T39" fmla="*/ 34 h 64"/>
                  <a:gd name="T40" fmla="*/ 12 w 177"/>
                  <a:gd name="T41" fmla="*/ 48 h 64"/>
                  <a:gd name="T42" fmla="*/ 2 w 177"/>
                  <a:gd name="T43" fmla="*/ 26 h 64"/>
                  <a:gd name="T44" fmla="*/ 43 w 177"/>
                  <a:gd name="T45" fmla="*/ 26 h 64"/>
                  <a:gd name="T46" fmla="*/ 38 w 177"/>
                  <a:gd name="T47" fmla="*/ 37 h 64"/>
                  <a:gd name="T48" fmla="*/ 68 w 177"/>
                  <a:gd name="T49" fmla="*/ 19 h 64"/>
                  <a:gd name="T50" fmla="*/ 53 w 177"/>
                  <a:gd name="T51" fmla="*/ 17 h 64"/>
                  <a:gd name="T52" fmla="*/ 69 w 177"/>
                  <a:gd name="T53" fmla="*/ 35 h 64"/>
                  <a:gd name="T54" fmla="*/ 57 w 177"/>
                  <a:gd name="T55" fmla="*/ 21 h 64"/>
                  <a:gd name="T56" fmla="*/ 50 w 177"/>
                  <a:gd name="T57" fmla="*/ 41 h 64"/>
                  <a:gd name="T58" fmla="*/ 16 w 177"/>
                  <a:gd name="T59" fmla="*/ 29 h 64"/>
                  <a:gd name="T60" fmla="*/ 65 w 177"/>
                  <a:gd name="T61" fmla="*/ 28 h 64"/>
                  <a:gd name="T62" fmla="*/ 65 w 177"/>
                  <a:gd name="T63" fmla="*/ 47 h 64"/>
                  <a:gd name="T64" fmla="*/ 112 w 177"/>
                  <a:gd name="T65" fmla="*/ 38 h 64"/>
                  <a:gd name="T66" fmla="*/ 105 w 177"/>
                  <a:gd name="T67" fmla="*/ 46 h 64"/>
                  <a:gd name="T68" fmla="*/ 152 w 177"/>
                  <a:gd name="T69" fmla="*/ 46 h 64"/>
                  <a:gd name="T70" fmla="*/ 156 w 177"/>
                  <a:gd name="T71" fmla="*/ 52 h 64"/>
                  <a:gd name="T72" fmla="*/ 145 w 177"/>
                  <a:gd name="T73" fmla="*/ 30 h 64"/>
                  <a:gd name="T74" fmla="*/ 168 w 177"/>
                  <a:gd name="T75" fmla="*/ 37 h 64"/>
                  <a:gd name="T76" fmla="*/ 155 w 177"/>
                  <a:gd name="T77" fmla="*/ 22 h 64"/>
                  <a:gd name="T78" fmla="*/ 133 w 177"/>
                  <a:gd name="T79" fmla="*/ 32 h 64"/>
                  <a:gd name="T80" fmla="*/ 141 w 177"/>
                  <a:gd name="T81" fmla="*/ 13 h 64"/>
                  <a:gd name="T82" fmla="*/ 135 w 177"/>
                  <a:gd name="T83" fmla="*/ 23 h 64"/>
                  <a:gd name="T84" fmla="*/ 87 w 177"/>
                  <a:gd name="T85" fmla="*/ 22 h 64"/>
                  <a:gd name="T86" fmla="*/ 99 w 177"/>
                  <a:gd name="T87" fmla="*/ 8 h 64"/>
                  <a:gd name="T88" fmla="*/ 101 w 177"/>
                  <a:gd name="T89" fmla="*/ 16 h 64"/>
                  <a:gd name="T90" fmla="*/ 21 w 177"/>
                  <a:gd name="T91" fmla="*/ 25 h 64"/>
                  <a:gd name="T92" fmla="*/ 49 w 177"/>
                  <a:gd name="T93" fmla="*/ 16 h 64"/>
                  <a:gd name="T94" fmla="*/ 20 w 177"/>
                  <a:gd name="T95" fmla="*/ 17 h 64"/>
                  <a:gd name="T96" fmla="*/ 62 w 177"/>
                  <a:gd name="T97" fmla="*/ 14 h 64"/>
                  <a:gd name="T98" fmla="*/ 43 w 177"/>
                  <a:gd name="T99" fmla="*/ 32 h 64"/>
                  <a:gd name="T100" fmla="*/ 52 w 177"/>
                  <a:gd name="T101" fmla="*/ 32 h 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77"/>
                  <a:gd name="T154" fmla="*/ 0 h 64"/>
                  <a:gd name="T155" fmla="*/ 177 w 177"/>
                  <a:gd name="T156" fmla="*/ 64 h 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77" h="64">
                    <a:moveTo>
                      <a:pt x="52" y="32"/>
                    </a:moveTo>
                    <a:lnTo>
                      <a:pt x="41" y="32"/>
                    </a:lnTo>
                    <a:cubicBezTo>
                      <a:pt x="37" y="32"/>
                      <a:pt x="34" y="30"/>
                      <a:pt x="33" y="26"/>
                    </a:cubicBezTo>
                    <a:cubicBezTo>
                      <a:pt x="33" y="22"/>
                      <a:pt x="35" y="18"/>
                      <a:pt x="39" y="17"/>
                    </a:cubicBezTo>
                    <a:lnTo>
                      <a:pt x="55" y="12"/>
                    </a:lnTo>
                    <a:lnTo>
                      <a:pt x="52" y="26"/>
                    </a:lnTo>
                    <a:lnTo>
                      <a:pt x="49" y="24"/>
                    </a:lnTo>
                    <a:lnTo>
                      <a:pt x="56" y="25"/>
                    </a:lnTo>
                    <a:lnTo>
                      <a:pt x="24" y="32"/>
                    </a:lnTo>
                    <a:cubicBezTo>
                      <a:pt x="20" y="33"/>
                      <a:pt x="15" y="31"/>
                      <a:pt x="14" y="27"/>
                    </a:cubicBezTo>
                    <a:cubicBezTo>
                      <a:pt x="13" y="23"/>
                      <a:pt x="15" y="18"/>
                      <a:pt x="19" y="17"/>
                    </a:cubicBezTo>
                    <a:lnTo>
                      <a:pt x="38" y="10"/>
                    </a:lnTo>
                    <a:lnTo>
                      <a:pt x="41" y="26"/>
                    </a:lnTo>
                    <a:lnTo>
                      <a:pt x="17" y="26"/>
                    </a:lnTo>
                    <a:cubicBezTo>
                      <a:pt x="13" y="26"/>
                      <a:pt x="10" y="23"/>
                      <a:pt x="9" y="20"/>
                    </a:cubicBezTo>
                    <a:cubicBezTo>
                      <a:pt x="8" y="16"/>
                      <a:pt x="10" y="12"/>
                      <a:pt x="13" y="11"/>
                    </a:cubicBezTo>
                    <a:lnTo>
                      <a:pt x="29" y="1"/>
                    </a:lnTo>
                    <a:cubicBezTo>
                      <a:pt x="30" y="1"/>
                      <a:pt x="32" y="0"/>
                      <a:pt x="33" y="0"/>
                    </a:cubicBezTo>
                    <a:lnTo>
                      <a:pt x="101" y="0"/>
                    </a:lnTo>
                    <a:cubicBezTo>
                      <a:pt x="104" y="0"/>
                      <a:pt x="107" y="2"/>
                      <a:pt x="108" y="6"/>
                    </a:cubicBezTo>
                    <a:lnTo>
                      <a:pt x="111" y="12"/>
                    </a:lnTo>
                    <a:cubicBezTo>
                      <a:pt x="112" y="16"/>
                      <a:pt x="111" y="20"/>
                      <a:pt x="107" y="22"/>
                    </a:cubicBezTo>
                    <a:lnTo>
                      <a:pt x="99" y="27"/>
                    </a:lnTo>
                    <a:lnTo>
                      <a:pt x="103" y="20"/>
                    </a:lnTo>
                    <a:lnTo>
                      <a:pt x="103" y="22"/>
                    </a:lnTo>
                    <a:lnTo>
                      <a:pt x="94" y="14"/>
                    </a:lnTo>
                    <a:lnTo>
                      <a:pt x="132" y="7"/>
                    </a:lnTo>
                    <a:cubicBezTo>
                      <a:pt x="133" y="7"/>
                      <a:pt x="135" y="7"/>
                      <a:pt x="136" y="8"/>
                    </a:cubicBezTo>
                    <a:lnTo>
                      <a:pt x="147" y="13"/>
                    </a:lnTo>
                    <a:cubicBezTo>
                      <a:pt x="150" y="14"/>
                      <a:pt x="152" y="17"/>
                      <a:pt x="152" y="20"/>
                    </a:cubicBezTo>
                    <a:cubicBezTo>
                      <a:pt x="152" y="23"/>
                      <a:pt x="150" y="26"/>
                      <a:pt x="147" y="27"/>
                    </a:cubicBezTo>
                    <a:lnTo>
                      <a:pt x="136" y="32"/>
                    </a:lnTo>
                    <a:lnTo>
                      <a:pt x="134" y="16"/>
                    </a:lnTo>
                    <a:lnTo>
                      <a:pt x="164" y="19"/>
                    </a:lnTo>
                    <a:cubicBezTo>
                      <a:pt x="167" y="19"/>
                      <a:pt x="170" y="22"/>
                      <a:pt x="171" y="25"/>
                    </a:cubicBezTo>
                    <a:cubicBezTo>
                      <a:pt x="172" y="29"/>
                      <a:pt x="170" y="33"/>
                      <a:pt x="166" y="34"/>
                    </a:cubicBezTo>
                    <a:lnTo>
                      <a:pt x="161" y="36"/>
                    </a:lnTo>
                    <a:lnTo>
                      <a:pt x="158" y="21"/>
                    </a:lnTo>
                    <a:lnTo>
                      <a:pt x="168" y="21"/>
                    </a:lnTo>
                    <a:cubicBezTo>
                      <a:pt x="172" y="21"/>
                      <a:pt x="176" y="24"/>
                      <a:pt x="176" y="28"/>
                    </a:cubicBezTo>
                    <a:cubicBezTo>
                      <a:pt x="177" y="32"/>
                      <a:pt x="174" y="36"/>
                      <a:pt x="171" y="37"/>
                    </a:cubicBezTo>
                    <a:lnTo>
                      <a:pt x="154" y="41"/>
                    </a:lnTo>
                    <a:lnTo>
                      <a:pt x="159" y="38"/>
                    </a:lnTo>
                    <a:lnTo>
                      <a:pt x="156" y="42"/>
                    </a:lnTo>
                    <a:lnTo>
                      <a:pt x="154" y="31"/>
                    </a:lnTo>
                    <a:lnTo>
                      <a:pt x="165" y="38"/>
                    </a:lnTo>
                    <a:cubicBezTo>
                      <a:pt x="167" y="40"/>
                      <a:pt x="168" y="42"/>
                      <a:pt x="168" y="44"/>
                    </a:cubicBezTo>
                    <a:cubicBezTo>
                      <a:pt x="169" y="46"/>
                      <a:pt x="168" y="49"/>
                      <a:pt x="166" y="50"/>
                    </a:cubicBezTo>
                    <a:lnTo>
                      <a:pt x="158" y="60"/>
                    </a:lnTo>
                    <a:cubicBezTo>
                      <a:pt x="157" y="61"/>
                      <a:pt x="155" y="62"/>
                      <a:pt x="153" y="62"/>
                    </a:cubicBezTo>
                    <a:lnTo>
                      <a:pt x="117" y="64"/>
                    </a:lnTo>
                    <a:cubicBezTo>
                      <a:pt x="117" y="64"/>
                      <a:pt x="116" y="64"/>
                      <a:pt x="116" y="64"/>
                    </a:cubicBezTo>
                    <a:lnTo>
                      <a:pt x="102" y="62"/>
                    </a:lnTo>
                    <a:cubicBezTo>
                      <a:pt x="100" y="62"/>
                      <a:pt x="98" y="60"/>
                      <a:pt x="97" y="59"/>
                    </a:cubicBezTo>
                    <a:cubicBezTo>
                      <a:pt x="95" y="57"/>
                      <a:pt x="95" y="54"/>
                      <a:pt x="96" y="52"/>
                    </a:cubicBezTo>
                    <a:lnTo>
                      <a:pt x="98" y="41"/>
                    </a:lnTo>
                    <a:lnTo>
                      <a:pt x="106" y="51"/>
                    </a:lnTo>
                    <a:lnTo>
                      <a:pt x="60" y="48"/>
                    </a:lnTo>
                    <a:cubicBezTo>
                      <a:pt x="56" y="48"/>
                      <a:pt x="53" y="46"/>
                      <a:pt x="52" y="43"/>
                    </a:cubicBezTo>
                    <a:cubicBezTo>
                      <a:pt x="51" y="40"/>
                      <a:pt x="52" y="36"/>
                      <a:pt x="55" y="34"/>
                    </a:cubicBezTo>
                    <a:lnTo>
                      <a:pt x="60" y="30"/>
                    </a:lnTo>
                    <a:lnTo>
                      <a:pt x="66" y="44"/>
                    </a:lnTo>
                    <a:lnTo>
                      <a:pt x="12" y="48"/>
                    </a:lnTo>
                    <a:cubicBezTo>
                      <a:pt x="8" y="49"/>
                      <a:pt x="5" y="46"/>
                      <a:pt x="4" y="43"/>
                    </a:cubicBezTo>
                    <a:lnTo>
                      <a:pt x="1" y="34"/>
                    </a:lnTo>
                    <a:cubicBezTo>
                      <a:pt x="0" y="31"/>
                      <a:pt x="1" y="28"/>
                      <a:pt x="2" y="26"/>
                    </a:cubicBezTo>
                    <a:cubicBezTo>
                      <a:pt x="4" y="24"/>
                      <a:pt x="6" y="23"/>
                      <a:pt x="9" y="23"/>
                    </a:cubicBezTo>
                    <a:lnTo>
                      <a:pt x="47" y="26"/>
                    </a:lnTo>
                    <a:lnTo>
                      <a:pt x="43" y="26"/>
                    </a:lnTo>
                    <a:lnTo>
                      <a:pt x="54" y="22"/>
                    </a:lnTo>
                    <a:lnTo>
                      <a:pt x="57" y="37"/>
                    </a:lnTo>
                    <a:lnTo>
                      <a:pt x="38" y="37"/>
                    </a:lnTo>
                    <a:cubicBezTo>
                      <a:pt x="34" y="37"/>
                      <a:pt x="30" y="34"/>
                      <a:pt x="30" y="29"/>
                    </a:cubicBezTo>
                    <a:cubicBezTo>
                      <a:pt x="30" y="25"/>
                      <a:pt x="33" y="21"/>
                      <a:pt x="38" y="21"/>
                    </a:cubicBezTo>
                    <a:lnTo>
                      <a:pt x="68" y="19"/>
                    </a:lnTo>
                    <a:lnTo>
                      <a:pt x="67" y="35"/>
                    </a:lnTo>
                    <a:lnTo>
                      <a:pt x="51" y="32"/>
                    </a:lnTo>
                    <a:lnTo>
                      <a:pt x="53" y="17"/>
                    </a:lnTo>
                    <a:lnTo>
                      <a:pt x="69" y="19"/>
                    </a:lnTo>
                    <a:cubicBezTo>
                      <a:pt x="73" y="19"/>
                      <a:pt x="76" y="23"/>
                      <a:pt x="76" y="27"/>
                    </a:cubicBezTo>
                    <a:cubicBezTo>
                      <a:pt x="76" y="31"/>
                      <a:pt x="73" y="34"/>
                      <a:pt x="69" y="35"/>
                    </a:cubicBezTo>
                    <a:lnTo>
                      <a:pt x="39" y="37"/>
                    </a:lnTo>
                    <a:lnTo>
                      <a:pt x="38" y="21"/>
                    </a:lnTo>
                    <a:lnTo>
                      <a:pt x="57" y="21"/>
                    </a:lnTo>
                    <a:cubicBezTo>
                      <a:pt x="61" y="21"/>
                      <a:pt x="64" y="24"/>
                      <a:pt x="65" y="27"/>
                    </a:cubicBezTo>
                    <a:cubicBezTo>
                      <a:pt x="66" y="31"/>
                      <a:pt x="64" y="35"/>
                      <a:pt x="60" y="36"/>
                    </a:cubicBezTo>
                    <a:lnTo>
                      <a:pt x="50" y="41"/>
                    </a:lnTo>
                    <a:cubicBezTo>
                      <a:pt x="48" y="41"/>
                      <a:pt x="47" y="42"/>
                      <a:pt x="46" y="42"/>
                    </a:cubicBezTo>
                    <a:lnTo>
                      <a:pt x="8" y="39"/>
                    </a:lnTo>
                    <a:lnTo>
                      <a:pt x="16" y="29"/>
                    </a:lnTo>
                    <a:lnTo>
                      <a:pt x="19" y="38"/>
                    </a:lnTo>
                    <a:lnTo>
                      <a:pt x="11" y="32"/>
                    </a:lnTo>
                    <a:lnTo>
                      <a:pt x="65" y="28"/>
                    </a:lnTo>
                    <a:cubicBezTo>
                      <a:pt x="68" y="28"/>
                      <a:pt x="71" y="30"/>
                      <a:pt x="73" y="33"/>
                    </a:cubicBezTo>
                    <a:cubicBezTo>
                      <a:pt x="74" y="36"/>
                      <a:pt x="73" y="40"/>
                      <a:pt x="71" y="42"/>
                    </a:cubicBezTo>
                    <a:lnTo>
                      <a:pt x="65" y="47"/>
                    </a:lnTo>
                    <a:lnTo>
                      <a:pt x="60" y="32"/>
                    </a:lnTo>
                    <a:lnTo>
                      <a:pt x="106" y="35"/>
                    </a:lnTo>
                    <a:cubicBezTo>
                      <a:pt x="109" y="35"/>
                      <a:pt x="111" y="36"/>
                      <a:pt x="112" y="38"/>
                    </a:cubicBezTo>
                    <a:cubicBezTo>
                      <a:pt x="114" y="40"/>
                      <a:pt x="114" y="42"/>
                      <a:pt x="114" y="45"/>
                    </a:cubicBezTo>
                    <a:lnTo>
                      <a:pt x="111" y="56"/>
                    </a:lnTo>
                    <a:lnTo>
                      <a:pt x="105" y="46"/>
                    </a:lnTo>
                    <a:lnTo>
                      <a:pt x="118" y="49"/>
                    </a:lnTo>
                    <a:lnTo>
                      <a:pt x="116" y="48"/>
                    </a:lnTo>
                    <a:lnTo>
                      <a:pt x="152" y="46"/>
                    </a:lnTo>
                    <a:lnTo>
                      <a:pt x="146" y="49"/>
                    </a:lnTo>
                    <a:lnTo>
                      <a:pt x="154" y="40"/>
                    </a:lnTo>
                    <a:lnTo>
                      <a:pt x="156" y="52"/>
                    </a:lnTo>
                    <a:lnTo>
                      <a:pt x="145" y="45"/>
                    </a:lnTo>
                    <a:cubicBezTo>
                      <a:pt x="142" y="43"/>
                      <a:pt x="140" y="38"/>
                      <a:pt x="143" y="34"/>
                    </a:cubicBezTo>
                    <a:lnTo>
                      <a:pt x="145" y="30"/>
                    </a:lnTo>
                    <a:cubicBezTo>
                      <a:pt x="146" y="28"/>
                      <a:pt x="148" y="26"/>
                      <a:pt x="150" y="26"/>
                    </a:cubicBezTo>
                    <a:lnTo>
                      <a:pt x="166" y="21"/>
                    </a:lnTo>
                    <a:lnTo>
                      <a:pt x="168" y="37"/>
                    </a:lnTo>
                    <a:lnTo>
                      <a:pt x="158" y="37"/>
                    </a:lnTo>
                    <a:cubicBezTo>
                      <a:pt x="154" y="37"/>
                      <a:pt x="151" y="34"/>
                      <a:pt x="150" y="31"/>
                    </a:cubicBezTo>
                    <a:cubicBezTo>
                      <a:pt x="149" y="27"/>
                      <a:pt x="151" y="23"/>
                      <a:pt x="155" y="22"/>
                    </a:cubicBezTo>
                    <a:lnTo>
                      <a:pt x="160" y="19"/>
                    </a:lnTo>
                    <a:lnTo>
                      <a:pt x="162" y="35"/>
                    </a:lnTo>
                    <a:lnTo>
                      <a:pt x="133" y="32"/>
                    </a:lnTo>
                    <a:cubicBezTo>
                      <a:pt x="129" y="32"/>
                      <a:pt x="126" y="29"/>
                      <a:pt x="125" y="26"/>
                    </a:cubicBezTo>
                    <a:cubicBezTo>
                      <a:pt x="125" y="22"/>
                      <a:pt x="127" y="19"/>
                      <a:pt x="130" y="17"/>
                    </a:cubicBezTo>
                    <a:lnTo>
                      <a:pt x="141" y="13"/>
                    </a:lnTo>
                    <a:lnTo>
                      <a:pt x="141" y="27"/>
                    </a:lnTo>
                    <a:lnTo>
                      <a:pt x="130" y="23"/>
                    </a:lnTo>
                    <a:lnTo>
                      <a:pt x="135" y="23"/>
                    </a:lnTo>
                    <a:lnTo>
                      <a:pt x="97" y="30"/>
                    </a:lnTo>
                    <a:cubicBezTo>
                      <a:pt x="94" y="30"/>
                      <a:pt x="92" y="30"/>
                      <a:pt x="90" y="28"/>
                    </a:cubicBezTo>
                    <a:cubicBezTo>
                      <a:pt x="88" y="27"/>
                      <a:pt x="87" y="25"/>
                      <a:pt x="87" y="22"/>
                    </a:cubicBezTo>
                    <a:lnTo>
                      <a:pt x="87" y="20"/>
                    </a:lnTo>
                    <a:cubicBezTo>
                      <a:pt x="87" y="17"/>
                      <a:pt x="89" y="14"/>
                      <a:pt x="91" y="13"/>
                    </a:cubicBezTo>
                    <a:lnTo>
                      <a:pt x="99" y="8"/>
                    </a:lnTo>
                    <a:lnTo>
                      <a:pt x="96" y="18"/>
                    </a:lnTo>
                    <a:lnTo>
                      <a:pt x="93" y="11"/>
                    </a:lnTo>
                    <a:lnTo>
                      <a:pt x="101" y="16"/>
                    </a:lnTo>
                    <a:lnTo>
                      <a:pt x="33" y="16"/>
                    </a:lnTo>
                    <a:lnTo>
                      <a:pt x="37" y="15"/>
                    </a:lnTo>
                    <a:lnTo>
                      <a:pt x="21" y="25"/>
                    </a:lnTo>
                    <a:lnTo>
                      <a:pt x="17" y="10"/>
                    </a:lnTo>
                    <a:lnTo>
                      <a:pt x="41" y="10"/>
                    </a:lnTo>
                    <a:cubicBezTo>
                      <a:pt x="45" y="10"/>
                      <a:pt x="48" y="12"/>
                      <a:pt x="49" y="16"/>
                    </a:cubicBezTo>
                    <a:cubicBezTo>
                      <a:pt x="50" y="20"/>
                      <a:pt x="47" y="24"/>
                      <a:pt x="44" y="25"/>
                    </a:cubicBezTo>
                    <a:lnTo>
                      <a:pt x="25" y="32"/>
                    </a:lnTo>
                    <a:lnTo>
                      <a:pt x="20" y="17"/>
                    </a:lnTo>
                    <a:lnTo>
                      <a:pt x="53" y="10"/>
                    </a:lnTo>
                    <a:cubicBezTo>
                      <a:pt x="55" y="9"/>
                      <a:pt x="58" y="10"/>
                      <a:pt x="60" y="11"/>
                    </a:cubicBezTo>
                    <a:lnTo>
                      <a:pt x="62" y="14"/>
                    </a:lnTo>
                    <a:cubicBezTo>
                      <a:pt x="65" y="16"/>
                      <a:pt x="66" y="19"/>
                      <a:pt x="65" y="22"/>
                    </a:cubicBezTo>
                    <a:cubicBezTo>
                      <a:pt x="64" y="24"/>
                      <a:pt x="62" y="27"/>
                      <a:pt x="59" y="28"/>
                    </a:cubicBezTo>
                    <a:lnTo>
                      <a:pt x="43" y="32"/>
                    </a:lnTo>
                    <a:lnTo>
                      <a:pt x="41" y="16"/>
                    </a:lnTo>
                    <a:lnTo>
                      <a:pt x="52" y="16"/>
                    </a:lnTo>
                    <a:lnTo>
                      <a:pt x="52" y="32"/>
                    </a:lnTo>
                    <a:close/>
                  </a:path>
                </a:pathLst>
              </a:custGeom>
              <a:solidFill>
                <a:srgbClr val="6E6E6E"/>
              </a:solidFill>
              <a:ln w="0" cap="flat">
                <a:solidFill>
                  <a:srgbClr val="6E6E6E"/>
                </a:solidFill>
                <a:prstDash val="solid"/>
                <a:round/>
                <a:headEnd/>
                <a:tailEnd/>
              </a:ln>
            </p:spPr>
            <p:txBody>
              <a:bodyPr/>
              <a:lstStyle/>
              <a:p>
                <a:endParaRPr lang="en-US"/>
              </a:p>
            </p:txBody>
          </p:sp>
          <p:sp>
            <p:nvSpPr>
              <p:cNvPr id="99449" name="Freeform 153"/>
              <p:cNvSpPr>
                <a:spLocks/>
              </p:cNvSpPr>
              <p:nvPr/>
            </p:nvSpPr>
            <p:spPr bwMode="auto">
              <a:xfrm>
                <a:off x="2747" y="635"/>
                <a:ext cx="11" cy="4"/>
              </a:xfrm>
              <a:custGeom>
                <a:avLst/>
                <a:gdLst>
                  <a:gd name="T0" fmla="*/ 5 w 11"/>
                  <a:gd name="T1" fmla="*/ 0 h 4"/>
                  <a:gd name="T2" fmla="*/ 11 w 11"/>
                  <a:gd name="T3" fmla="*/ 2 h 4"/>
                  <a:gd name="T4" fmla="*/ 0 w 11"/>
                  <a:gd name="T5" fmla="*/ 4 h 4"/>
                  <a:gd name="T6" fmla="*/ 5 w 11"/>
                  <a:gd name="T7" fmla="*/ 0 h 4"/>
                  <a:gd name="T8" fmla="*/ 0 60000 65536"/>
                  <a:gd name="T9" fmla="*/ 0 60000 65536"/>
                  <a:gd name="T10" fmla="*/ 0 60000 65536"/>
                  <a:gd name="T11" fmla="*/ 0 60000 65536"/>
                  <a:gd name="T12" fmla="*/ 0 w 11"/>
                  <a:gd name="T13" fmla="*/ 0 h 4"/>
                  <a:gd name="T14" fmla="*/ 11 w 11"/>
                  <a:gd name="T15" fmla="*/ 4 h 4"/>
                </a:gdLst>
                <a:ahLst/>
                <a:cxnLst>
                  <a:cxn ang="T8">
                    <a:pos x="T0" y="T1"/>
                  </a:cxn>
                  <a:cxn ang="T9">
                    <a:pos x="T2" y="T3"/>
                  </a:cxn>
                  <a:cxn ang="T10">
                    <a:pos x="T4" y="T5"/>
                  </a:cxn>
                  <a:cxn ang="T11">
                    <a:pos x="T6" y="T7"/>
                  </a:cxn>
                </a:cxnLst>
                <a:rect l="T12" t="T13" r="T14" b="T15"/>
                <a:pathLst>
                  <a:path w="11" h="4">
                    <a:moveTo>
                      <a:pt x="5" y="0"/>
                    </a:moveTo>
                    <a:lnTo>
                      <a:pt x="11" y="2"/>
                    </a:lnTo>
                    <a:lnTo>
                      <a:pt x="0" y="4"/>
                    </a:lnTo>
                    <a:lnTo>
                      <a:pt x="5" y="0"/>
                    </a:lnTo>
                    <a:close/>
                  </a:path>
                </a:pathLst>
              </a:custGeom>
              <a:solidFill>
                <a:srgbClr val="FFFF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99450" name="Freeform 154"/>
              <p:cNvSpPr>
                <a:spLocks/>
              </p:cNvSpPr>
              <p:nvPr/>
            </p:nvSpPr>
            <p:spPr bwMode="auto">
              <a:xfrm>
                <a:off x="2745" y="634"/>
                <a:ext cx="15" cy="8"/>
              </a:xfrm>
              <a:custGeom>
                <a:avLst/>
                <a:gdLst>
                  <a:gd name="T0" fmla="*/ 33 w 64"/>
                  <a:gd name="T1" fmla="*/ 0 h 32"/>
                  <a:gd name="T2" fmla="*/ 58 w 64"/>
                  <a:gd name="T3" fmla="*/ 5 h 32"/>
                  <a:gd name="T4" fmla="*/ 64 w 64"/>
                  <a:gd name="T5" fmla="*/ 13 h 32"/>
                  <a:gd name="T6" fmla="*/ 58 w 64"/>
                  <a:gd name="T7" fmla="*/ 21 h 32"/>
                  <a:gd name="T8" fmla="*/ 10 w 64"/>
                  <a:gd name="T9" fmla="*/ 31 h 32"/>
                  <a:gd name="T10" fmla="*/ 1 w 64"/>
                  <a:gd name="T11" fmla="*/ 27 h 32"/>
                  <a:gd name="T12" fmla="*/ 4 w 64"/>
                  <a:gd name="T13" fmla="*/ 17 h 32"/>
                  <a:gd name="T14" fmla="*/ 26 w 64"/>
                  <a:gd name="T15" fmla="*/ 1 h 32"/>
                  <a:gd name="T16" fmla="*/ 36 w 64"/>
                  <a:gd name="T17" fmla="*/ 14 h 32"/>
                  <a:gd name="T18" fmla="*/ 13 w 64"/>
                  <a:gd name="T19" fmla="*/ 30 h 32"/>
                  <a:gd name="T20" fmla="*/ 7 w 64"/>
                  <a:gd name="T21" fmla="*/ 16 h 32"/>
                  <a:gd name="T22" fmla="*/ 55 w 64"/>
                  <a:gd name="T23" fmla="*/ 5 h 32"/>
                  <a:gd name="T24" fmla="*/ 55 w 64"/>
                  <a:gd name="T25" fmla="*/ 21 h 32"/>
                  <a:gd name="T26" fmla="*/ 29 w 64"/>
                  <a:gd name="T27" fmla="*/ 15 h 32"/>
                  <a:gd name="T28" fmla="*/ 33 w 64"/>
                  <a:gd name="T29" fmla="*/ 0 h 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4"/>
                  <a:gd name="T46" fmla="*/ 0 h 32"/>
                  <a:gd name="T47" fmla="*/ 64 w 64"/>
                  <a:gd name="T48" fmla="*/ 32 h 3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4" h="32">
                    <a:moveTo>
                      <a:pt x="33" y="0"/>
                    </a:moveTo>
                    <a:lnTo>
                      <a:pt x="58" y="5"/>
                    </a:lnTo>
                    <a:cubicBezTo>
                      <a:pt x="62" y="6"/>
                      <a:pt x="64" y="9"/>
                      <a:pt x="64" y="13"/>
                    </a:cubicBezTo>
                    <a:cubicBezTo>
                      <a:pt x="64" y="17"/>
                      <a:pt x="62" y="20"/>
                      <a:pt x="58" y="21"/>
                    </a:cubicBezTo>
                    <a:lnTo>
                      <a:pt x="10" y="31"/>
                    </a:lnTo>
                    <a:cubicBezTo>
                      <a:pt x="6" y="32"/>
                      <a:pt x="3" y="30"/>
                      <a:pt x="1" y="27"/>
                    </a:cubicBezTo>
                    <a:cubicBezTo>
                      <a:pt x="0" y="23"/>
                      <a:pt x="1" y="19"/>
                      <a:pt x="4" y="17"/>
                    </a:cubicBezTo>
                    <a:lnTo>
                      <a:pt x="26" y="1"/>
                    </a:lnTo>
                    <a:lnTo>
                      <a:pt x="36" y="14"/>
                    </a:lnTo>
                    <a:lnTo>
                      <a:pt x="13" y="30"/>
                    </a:lnTo>
                    <a:lnTo>
                      <a:pt x="7" y="16"/>
                    </a:lnTo>
                    <a:lnTo>
                      <a:pt x="55" y="5"/>
                    </a:lnTo>
                    <a:lnTo>
                      <a:pt x="55" y="21"/>
                    </a:lnTo>
                    <a:lnTo>
                      <a:pt x="29" y="15"/>
                    </a:lnTo>
                    <a:lnTo>
                      <a:pt x="33" y="0"/>
                    </a:lnTo>
                    <a:close/>
                  </a:path>
                </a:pathLst>
              </a:custGeom>
              <a:solidFill>
                <a:srgbClr val="6E6E6E"/>
              </a:solidFill>
              <a:ln w="0" cap="flat">
                <a:solidFill>
                  <a:srgbClr val="6E6E6E"/>
                </a:solidFill>
                <a:prstDash val="solid"/>
                <a:round/>
                <a:headEnd/>
                <a:tailEnd/>
              </a:ln>
            </p:spPr>
            <p:txBody>
              <a:bodyPr/>
              <a:lstStyle/>
              <a:p>
                <a:endParaRPr lang="en-US"/>
              </a:p>
            </p:txBody>
          </p:sp>
          <p:sp>
            <p:nvSpPr>
              <p:cNvPr id="99451" name="Freeform 155"/>
              <p:cNvSpPr>
                <a:spLocks/>
              </p:cNvSpPr>
              <p:nvPr/>
            </p:nvSpPr>
            <p:spPr bwMode="auto">
              <a:xfrm>
                <a:off x="2656" y="639"/>
                <a:ext cx="28" cy="8"/>
              </a:xfrm>
              <a:custGeom>
                <a:avLst/>
                <a:gdLst>
                  <a:gd name="T0" fmla="*/ 4 w 28"/>
                  <a:gd name="T1" fmla="*/ 8 h 8"/>
                  <a:gd name="T2" fmla="*/ 0 w 28"/>
                  <a:gd name="T3" fmla="*/ 6 h 8"/>
                  <a:gd name="T4" fmla="*/ 9 w 28"/>
                  <a:gd name="T5" fmla="*/ 5 h 8"/>
                  <a:gd name="T6" fmla="*/ 1 w 28"/>
                  <a:gd name="T7" fmla="*/ 4 h 8"/>
                  <a:gd name="T8" fmla="*/ 1 w 28"/>
                  <a:gd name="T9" fmla="*/ 3 h 8"/>
                  <a:gd name="T10" fmla="*/ 5 w 28"/>
                  <a:gd name="T11" fmla="*/ 2 h 8"/>
                  <a:gd name="T12" fmla="*/ 5 w 28"/>
                  <a:gd name="T13" fmla="*/ 0 h 8"/>
                  <a:gd name="T14" fmla="*/ 14 w 28"/>
                  <a:gd name="T15" fmla="*/ 0 h 8"/>
                  <a:gd name="T16" fmla="*/ 28 w 28"/>
                  <a:gd name="T17" fmla="*/ 3 h 8"/>
                  <a:gd name="T18" fmla="*/ 22 w 28"/>
                  <a:gd name="T19" fmla="*/ 4 h 8"/>
                  <a:gd name="T20" fmla="*/ 24 w 28"/>
                  <a:gd name="T21" fmla="*/ 6 h 8"/>
                  <a:gd name="T22" fmla="*/ 20 w 28"/>
                  <a:gd name="T23" fmla="*/ 7 h 8"/>
                  <a:gd name="T24" fmla="*/ 4 w 28"/>
                  <a:gd name="T25" fmla="*/ 8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
                  <a:gd name="T40" fmla="*/ 0 h 8"/>
                  <a:gd name="T41" fmla="*/ 28 w 28"/>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 h="8">
                    <a:moveTo>
                      <a:pt x="4" y="8"/>
                    </a:moveTo>
                    <a:lnTo>
                      <a:pt x="0" y="6"/>
                    </a:lnTo>
                    <a:lnTo>
                      <a:pt x="9" y="5"/>
                    </a:lnTo>
                    <a:lnTo>
                      <a:pt x="1" y="4"/>
                    </a:lnTo>
                    <a:lnTo>
                      <a:pt x="1" y="3"/>
                    </a:lnTo>
                    <a:lnTo>
                      <a:pt x="5" y="2"/>
                    </a:lnTo>
                    <a:lnTo>
                      <a:pt x="5" y="0"/>
                    </a:lnTo>
                    <a:lnTo>
                      <a:pt x="14" y="0"/>
                    </a:lnTo>
                    <a:lnTo>
                      <a:pt x="28" y="3"/>
                    </a:lnTo>
                    <a:lnTo>
                      <a:pt x="22" y="4"/>
                    </a:lnTo>
                    <a:lnTo>
                      <a:pt x="24" y="6"/>
                    </a:lnTo>
                    <a:lnTo>
                      <a:pt x="20" y="7"/>
                    </a:lnTo>
                    <a:lnTo>
                      <a:pt x="4" y="8"/>
                    </a:lnTo>
                    <a:close/>
                  </a:path>
                </a:pathLst>
              </a:custGeom>
              <a:solidFill>
                <a:srgbClr val="FFFF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99452" name="Freeform 156"/>
              <p:cNvSpPr>
                <a:spLocks/>
              </p:cNvSpPr>
              <p:nvPr/>
            </p:nvSpPr>
            <p:spPr bwMode="auto">
              <a:xfrm>
                <a:off x="2654" y="637"/>
                <a:ext cx="32" cy="12"/>
              </a:xfrm>
              <a:custGeom>
                <a:avLst/>
                <a:gdLst>
                  <a:gd name="T0" fmla="*/ 22 w 129"/>
                  <a:gd name="T1" fmla="*/ 48 h 48"/>
                  <a:gd name="T2" fmla="*/ 5 w 129"/>
                  <a:gd name="T3" fmla="*/ 38 h 48"/>
                  <a:gd name="T4" fmla="*/ 1 w 129"/>
                  <a:gd name="T5" fmla="*/ 30 h 48"/>
                  <a:gd name="T6" fmla="*/ 7 w 129"/>
                  <a:gd name="T7" fmla="*/ 23 h 48"/>
                  <a:gd name="T8" fmla="*/ 43 w 129"/>
                  <a:gd name="T9" fmla="*/ 19 h 48"/>
                  <a:gd name="T10" fmla="*/ 43 w 129"/>
                  <a:gd name="T11" fmla="*/ 35 h 48"/>
                  <a:gd name="T12" fmla="*/ 13 w 129"/>
                  <a:gd name="T13" fmla="*/ 30 h 48"/>
                  <a:gd name="T14" fmla="*/ 6 w 129"/>
                  <a:gd name="T15" fmla="*/ 22 h 48"/>
                  <a:gd name="T16" fmla="*/ 6 w 129"/>
                  <a:gd name="T17" fmla="*/ 18 h 48"/>
                  <a:gd name="T18" fmla="*/ 13 w 129"/>
                  <a:gd name="T19" fmla="*/ 10 h 48"/>
                  <a:gd name="T20" fmla="*/ 28 w 129"/>
                  <a:gd name="T21" fmla="*/ 7 h 48"/>
                  <a:gd name="T22" fmla="*/ 21 w 129"/>
                  <a:gd name="T23" fmla="*/ 15 h 48"/>
                  <a:gd name="T24" fmla="*/ 21 w 129"/>
                  <a:gd name="T25" fmla="*/ 8 h 48"/>
                  <a:gd name="T26" fmla="*/ 29 w 129"/>
                  <a:gd name="T27" fmla="*/ 0 h 48"/>
                  <a:gd name="T28" fmla="*/ 67 w 129"/>
                  <a:gd name="T29" fmla="*/ 0 h 48"/>
                  <a:gd name="T30" fmla="*/ 69 w 129"/>
                  <a:gd name="T31" fmla="*/ 1 h 48"/>
                  <a:gd name="T32" fmla="*/ 122 w 129"/>
                  <a:gd name="T33" fmla="*/ 12 h 48"/>
                  <a:gd name="T34" fmla="*/ 128 w 129"/>
                  <a:gd name="T35" fmla="*/ 20 h 48"/>
                  <a:gd name="T36" fmla="*/ 122 w 129"/>
                  <a:gd name="T37" fmla="*/ 28 h 48"/>
                  <a:gd name="T38" fmla="*/ 98 w 129"/>
                  <a:gd name="T39" fmla="*/ 32 h 48"/>
                  <a:gd name="T40" fmla="*/ 101 w 129"/>
                  <a:gd name="T41" fmla="*/ 17 h 48"/>
                  <a:gd name="T42" fmla="*/ 109 w 129"/>
                  <a:gd name="T43" fmla="*/ 22 h 48"/>
                  <a:gd name="T44" fmla="*/ 114 w 129"/>
                  <a:gd name="T45" fmla="*/ 30 h 48"/>
                  <a:gd name="T46" fmla="*/ 108 w 129"/>
                  <a:gd name="T47" fmla="*/ 37 h 48"/>
                  <a:gd name="T48" fmla="*/ 93 w 129"/>
                  <a:gd name="T49" fmla="*/ 41 h 48"/>
                  <a:gd name="T50" fmla="*/ 92 w 129"/>
                  <a:gd name="T51" fmla="*/ 42 h 48"/>
                  <a:gd name="T52" fmla="*/ 27 w 129"/>
                  <a:gd name="T53" fmla="*/ 48 h 48"/>
                  <a:gd name="T54" fmla="*/ 25 w 129"/>
                  <a:gd name="T55" fmla="*/ 33 h 48"/>
                  <a:gd name="T56" fmla="*/ 90 w 129"/>
                  <a:gd name="T57" fmla="*/ 26 h 48"/>
                  <a:gd name="T58" fmla="*/ 89 w 129"/>
                  <a:gd name="T59" fmla="*/ 26 h 48"/>
                  <a:gd name="T60" fmla="*/ 103 w 129"/>
                  <a:gd name="T61" fmla="*/ 21 h 48"/>
                  <a:gd name="T62" fmla="*/ 102 w 129"/>
                  <a:gd name="T63" fmla="*/ 36 h 48"/>
                  <a:gd name="T64" fmla="*/ 93 w 129"/>
                  <a:gd name="T65" fmla="*/ 32 h 48"/>
                  <a:gd name="T66" fmla="*/ 89 w 129"/>
                  <a:gd name="T67" fmla="*/ 23 h 48"/>
                  <a:gd name="T68" fmla="*/ 95 w 129"/>
                  <a:gd name="T69" fmla="*/ 17 h 48"/>
                  <a:gd name="T70" fmla="*/ 119 w 129"/>
                  <a:gd name="T71" fmla="*/ 12 h 48"/>
                  <a:gd name="T72" fmla="*/ 119 w 129"/>
                  <a:gd name="T73" fmla="*/ 28 h 48"/>
                  <a:gd name="T74" fmla="*/ 66 w 129"/>
                  <a:gd name="T75" fmla="*/ 16 h 48"/>
                  <a:gd name="T76" fmla="*/ 67 w 129"/>
                  <a:gd name="T77" fmla="*/ 16 h 48"/>
                  <a:gd name="T78" fmla="*/ 29 w 129"/>
                  <a:gd name="T79" fmla="*/ 16 h 48"/>
                  <a:gd name="T80" fmla="*/ 37 w 129"/>
                  <a:gd name="T81" fmla="*/ 8 h 48"/>
                  <a:gd name="T82" fmla="*/ 37 w 129"/>
                  <a:gd name="T83" fmla="*/ 15 h 48"/>
                  <a:gd name="T84" fmla="*/ 30 w 129"/>
                  <a:gd name="T85" fmla="*/ 23 h 48"/>
                  <a:gd name="T86" fmla="*/ 16 w 129"/>
                  <a:gd name="T87" fmla="*/ 26 h 48"/>
                  <a:gd name="T88" fmla="*/ 22 w 129"/>
                  <a:gd name="T89" fmla="*/ 18 h 48"/>
                  <a:gd name="T90" fmla="*/ 22 w 129"/>
                  <a:gd name="T91" fmla="*/ 22 h 48"/>
                  <a:gd name="T92" fmla="*/ 16 w 129"/>
                  <a:gd name="T93" fmla="*/ 14 h 48"/>
                  <a:gd name="T94" fmla="*/ 45 w 129"/>
                  <a:gd name="T95" fmla="*/ 19 h 48"/>
                  <a:gd name="T96" fmla="*/ 52 w 129"/>
                  <a:gd name="T97" fmla="*/ 27 h 48"/>
                  <a:gd name="T98" fmla="*/ 45 w 129"/>
                  <a:gd name="T99" fmla="*/ 35 h 48"/>
                  <a:gd name="T100" fmla="*/ 9 w 129"/>
                  <a:gd name="T101" fmla="*/ 39 h 48"/>
                  <a:gd name="T102" fmla="*/ 12 w 129"/>
                  <a:gd name="T103" fmla="*/ 24 h 48"/>
                  <a:gd name="T104" fmla="*/ 30 w 129"/>
                  <a:gd name="T105" fmla="*/ 33 h 48"/>
                  <a:gd name="T106" fmla="*/ 22 w 129"/>
                  <a:gd name="T107" fmla="*/ 48 h 4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29"/>
                  <a:gd name="T163" fmla="*/ 0 h 48"/>
                  <a:gd name="T164" fmla="*/ 129 w 129"/>
                  <a:gd name="T165" fmla="*/ 48 h 4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29" h="48">
                    <a:moveTo>
                      <a:pt x="22" y="48"/>
                    </a:moveTo>
                    <a:lnTo>
                      <a:pt x="5" y="38"/>
                    </a:lnTo>
                    <a:cubicBezTo>
                      <a:pt x="2" y="37"/>
                      <a:pt x="0" y="33"/>
                      <a:pt x="1" y="30"/>
                    </a:cubicBezTo>
                    <a:cubicBezTo>
                      <a:pt x="1" y="26"/>
                      <a:pt x="4" y="24"/>
                      <a:pt x="7" y="23"/>
                    </a:cubicBezTo>
                    <a:lnTo>
                      <a:pt x="43" y="19"/>
                    </a:lnTo>
                    <a:lnTo>
                      <a:pt x="43" y="35"/>
                    </a:lnTo>
                    <a:lnTo>
                      <a:pt x="13" y="30"/>
                    </a:lnTo>
                    <a:cubicBezTo>
                      <a:pt x="9" y="29"/>
                      <a:pt x="6" y="26"/>
                      <a:pt x="6" y="22"/>
                    </a:cubicBezTo>
                    <a:lnTo>
                      <a:pt x="6" y="18"/>
                    </a:lnTo>
                    <a:cubicBezTo>
                      <a:pt x="6" y="14"/>
                      <a:pt x="9" y="10"/>
                      <a:pt x="13" y="10"/>
                    </a:cubicBezTo>
                    <a:lnTo>
                      <a:pt x="28" y="7"/>
                    </a:lnTo>
                    <a:lnTo>
                      <a:pt x="21" y="15"/>
                    </a:lnTo>
                    <a:lnTo>
                      <a:pt x="21" y="8"/>
                    </a:lnTo>
                    <a:cubicBezTo>
                      <a:pt x="21" y="4"/>
                      <a:pt x="25" y="0"/>
                      <a:pt x="29" y="0"/>
                    </a:cubicBezTo>
                    <a:lnTo>
                      <a:pt x="67" y="0"/>
                    </a:lnTo>
                    <a:cubicBezTo>
                      <a:pt x="68" y="0"/>
                      <a:pt x="69" y="1"/>
                      <a:pt x="69" y="1"/>
                    </a:cubicBezTo>
                    <a:lnTo>
                      <a:pt x="122" y="12"/>
                    </a:lnTo>
                    <a:cubicBezTo>
                      <a:pt x="126" y="13"/>
                      <a:pt x="129" y="16"/>
                      <a:pt x="128" y="20"/>
                    </a:cubicBezTo>
                    <a:cubicBezTo>
                      <a:pt x="128" y="24"/>
                      <a:pt x="126" y="27"/>
                      <a:pt x="122" y="28"/>
                    </a:cubicBezTo>
                    <a:lnTo>
                      <a:pt x="98" y="32"/>
                    </a:lnTo>
                    <a:lnTo>
                      <a:pt x="101" y="17"/>
                    </a:lnTo>
                    <a:lnTo>
                      <a:pt x="109" y="22"/>
                    </a:lnTo>
                    <a:cubicBezTo>
                      <a:pt x="112" y="23"/>
                      <a:pt x="114" y="27"/>
                      <a:pt x="114" y="30"/>
                    </a:cubicBezTo>
                    <a:cubicBezTo>
                      <a:pt x="113" y="33"/>
                      <a:pt x="111" y="36"/>
                      <a:pt x="108" y="37"/>
                    </a:cubicBezTo>
                    <a:lnTo>
                      <a:pt x="93" y="41"/>
                    </a:lnTo>
                    <a:cubicBezTo>
                      <a:pt x="93" y="41"/>
                      <a:pt x="92" y="42"/>
                      <a:pt x="92" y="42"/>
                    </a:cubicBezTo>
                    <a:lnTo>
                      <a:pt x="27" y="48"/>
                    </a:lnTo>
                    <a:lnTo>
                      <a:pt x="25" y="33"/>
                    </a:lnTo>
                    <a:lnTo>
                      <a:pt x="90" y="26"/>
                    </a:lnTo>
                    <a:lnTo>
                      <a:pt x="89" y="26"/>
                    </a:lnTo>
                    <a:lnTo>
                      <a:pt x="103" y="21"/>
                    </a:lnTo>
                    <a:lnTo>
                      <a:pt x="102" y="36"/>
                    </a:lnTo>
                    <a:lnTo>
                      <a:pt x="93" y="32"/>
                    </a:lnTo>
                    <a:cubicBezTo>
                      <a:pt x="90" y="30"/>
                      <a:pt x="88" y="27"/>
                      <a:pt x="89" y="23"/>
                    </a:cubicBezTo>
                    <a:cubicBezTo>
                      <a:pt x="89" y="20"/>
                      <a:pt x="92" y="17"/>
                      <a:pt x="95" y="17"/>
                    </a:cubicBezTo>
                    <a:lnTo>
                      <a:pt x="119" y="12"/>
                    </a:lnTo>
                    <a:lnTo>
                      <a:pt x="119" y="28"/>
                    </a:lnTo>
                    <a:lnTo>
                      <a:pt x="66" y="16"/>
                    </a:lnTo>
                    <a:lnTo>
                      <a:pt x="67" y="16"/>
                    </a:lnTo>
                    <a:lnTo>
                      <a:pt x="29" y="16"/>
                    </a:lnTo>
                    <a:lnTo>
                      <a:pt x="37" y="8"/>
                    </a:lnTo>
                    <a:lnTo>
                      <a:pt x="37" y="15"/>
                    </a:lnTo>
                    <a:cubicBezTo>
                      <a:pt x="37" y="19"/>
                      <a:pt x="34" y="23"/>
                      <a:pt x="30" y="23"/>
                    </a:cubicBezTo>
                    <a:lnTo>
                      <a:pt x="16" y="26"/>
                    </a:lnTo>
                    <a:lnTo>
                      <a:pt x="22" y="18"/>
                    </a:lnTo>
                    <a:lnTo>
                      <a:pt x="22" y="22"/>
                    </a:lnTo>
                    <a:lnTo>
                      <a:pt x="16" y="14"/>
                    </a:lnTo>
                    <a:lnTo>
                      <a:pt x="45" y="19"/>
                    </a:lnTo>
                    <a:cubicBezTo>
                      <a:pt x="49" y="19"/>
                      <a:pt x="52" y="23"/>
                      <a:pt x="52" y="27"/>
                    </a:cubicBezTo>
                    <a:cubicBezTo>
                      <a:pt x="52" y="31"/>
                      <a:pt x="49" y="34"/>
                      <a:pt x="45" y="35"/>
                    </a:cubicBezTo>
                    <a:lnTo>
                      <a:pt x="9" y="39"/>
                    </a:lnTo>
                    <a:lnTo>
                      <a:pt x="12" y="24"/>
                    </a:lnTo>
                    <a:lnTo>
                      <a:pt x="30" y="33"/>
                    </a:lnTo>
                    <a:lnTo>
                      <a:pt x="22" y="48"/>
                    </a:lnTo>
                    <a:close/>
                  </a:path>
                </a:pathLst>
              </a:custGeom>
              <a:solidFill>
                <a:srgbClr val="6E6E6E"/>
              </a:solidFill>
              <a:ln w="0" cap="flat">
                <a:solidFill>
                  <a:srgbClr val="6E6E6E"/>
                </a:solidFill>
                <a:prstDash val="solid"/>
                <a:round/>
                <a:headEnd/>
                <a:tailEnd/>
              </a:ln>
            </p:spPr>
            <p:txBody>
              <a:bodyPr/>
              <a:lstStyle/>
              <a:p>
                <a:endParaRPr lang="en-US"/>
              </a:p>
            </p:txBody>
          </p:sp>
          <p:sp>
            <p:nvSpPr>
              <p:cNvPr id="99453" name="Freeform 157"/>
              <p:cNvSpPr>
                <a:spLocks/>
              </p:cNvSpPr>
              <p:nvPr/>
            </p:nvSpPr>
            <p:spPr bwMode="auto">
              <a:xfrm>
                <a:off x="2550" y="639"/>
                <a:ext cx="31" cy="4"/>
              </a:xfrm>
              <a:custGeom>
                <a:avLst/>
                <a:gdLst>
                  <a:gd name="T0" fmla="*/ 29 w 31"/>
                  <a:gd name="T1" fmla="*/ 0 h 4"/>
                  <a:gd name="T2" fmla="*/ 31 w 31"/>
                  <a:gd name="T3" fmla="*/ 3 h 4"/>
                  <a:gd name="T4" fmla="*/ 28 w 31"/>
                  <a:gd name="T5" fmla="*/ 4 h 4"/>
                  <a:gd name="T6" fmla="*/ 0 w 31"/>
                  <a:gd name="T7" fmla="*/ 4 h 4"/>
                  <a:gd name="T8" fmla="*/ 22 w 31"/>
                  <a:gd name="T9" fmla="*/ 0 h 4"/>
                  <a:gd name="T10" fmla="*/ 29 w 31"/>
                  <a:gd name="T11" fmla="*/ 0 h 4"/>
                  <a:gd name="T12" fmla="*/ 0 60000 65536"/>
                  <a:gd name="T13" fmla="*/ 0 60000 65536"/>
                  <a:gd name="T14" fmla="*/ 0 60000 65536"/>
                  <a:gd name="T15" fmla="*/ 0 60000 65536"/>
                  <a:gd name="T16" fmla="*/ 0 60000 65536"/>
                  <a:gd name="T17" fmla="*/ 0 60000 65536"/>
                  <a:gd name="T18" fmla="*/ 0 w 31"/>
                  <a:gd name="T19" fmla="*/ 0 h 4"/>
                  <a:gd name="T20" fmla="*/ 31 w 31"/>
                  <a:gd name="T21" fmla="*/ 4 h 4"/>
                </a:gdLst>
                <a:ahLst/>
                <a:cxnLst>
                  <a:cxn ang="T12">
                    <a:pos x="T0" y="T1"/>
                  </a:cxn>
                  <a:cxn ang="T13">
                    <a:pos x="T2" y="T3"/>
                  </a:cxn>
                  <a:cxn ang="T14">
                    <a:pos x="T4" y="T5"/>
                  </a:cxn>
                  <a:cxn ang="T15">
                    <a:pos x="T6" y="T7"/>
                  </a:cxn>
                  <a:cxn ang="T16">
                    <a:pos x="T8" y="T9"/>
                  </a:cxn>
                  <a:cxn ang="T17">
                    <a:pos x="T10" y="T11"/>
                  </a:cxn>
                </a:cxnLst>
                <a:rect l="T18" t="T19" r="T20" b="T21"/>
                <a:pathLst>
                  <a:path w="31" h="4">
                    <a:moveTo>
                      <a:pt x="29" y="0"/>
                    </a:moveTo>
                    <a:lnTo>
                      <a:pt x="31" y="3"/>
                    </a:lnTo>
                    <a:lnTo>
                      <a:pt x="28" y="4"/>
                    </a:lnTo>
                    <a:lnTo>
                      <a:pt x="0" y="4"/>
                    </a:lnTo>
                    <a:lnTo>
                      <a:pt x="22" y="0"/>
                    </a:lnTo>
                    <a:lnTo>
                      <a:pt x="29" y="0"/>
                    </a:lnTo>
                    <a:close/>
                  </a:path>
                </a:pathLst>
              </a:custGeom>
              <a:solidFill>
                <a:srgbClr val="FFFF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99454" name="Freeform 158"/>
              <p:cNvSpPr>
                <a:spLocks/>
              </p:cNvSpPr>
              <p:nvPr/>
            </p:nvSpPr>
            <p:spPr bwMode="auto">
              <a:xfrm>
                <a:off x="2548" y="637"/>
                <a:ext cx="35" cy="8"/>
              </a:xfrm>
              <a:custGeom>
                <a:avLst/>
                <a:gdLst>
                  <a:gd name="T0" fmla="*/ 131 w 145"/>
                  <a:gd name="T1" fmla="*/ 2 h 32"/>
                  <a:gd name="T2" fmla="*/ 142 w 145"/>
                  <a:gd name="T3" fmla="*/ 12 h 32"/>
                  <a:gd name="T4" fmla="*/ 144 w 145"/>
                  <a:gd name="T5" fmla="*/ 19 h 32"/>
                  <a:gd name="T6" fmla="*/ 140 w 145"/>
                  <a:gd name="T7" fmla="*/ 25 h 32"/>
                  <a:gd name="T8" fmla="*/ 126 w 145"/>
                  <a:gd name="T9" fmla="*/ 32 h 32"/>
                  <a:gd name="T10" fmla="*/ 123 w 145"/>
                  <a:gd name="T11" fmla="*/ 32 h 32"/>
                  <a:gd name="T12" fmla="*/ 8 w 145"/>
                  <a:gd name="T13" fmla="*/ 32 h 32"/>
                  <a:gd name="T14" fmla="*/ 0 w 145"/>
                  <a:gd name="T15" fmla="*/ 25 h 32"/>
                  <a:gd name="T16" fmla="*/ 7 w 145"/>
                  <a:gd name="T17" fmla="*/ 17 h 32"/>
                  <a:gd name="T18" fmla="*/ 97 w 145"/>
                  <a:gd name="T19" fmla="*/ 1 h 32"/>
                  <a:gd name="T20" fmla="*/ 98 w 145"/>
                  <a:gd name="T21" fmla="*/ 0 h 32"/>
                  <a:gd name="T22" fmla="*/ 126 w 145"/>
                  <a:gd name="T23" fmla="*/ 0 h 32"/>
                  <a:gd name="T24" fmla="*/ 126 w 145"/>
                  <a:gd name="T25" fmla="*/ 16 h 32"/>
                  <a:gd name="T26" fmla="*/ 98 w 145"/>
                  <a:gd name="T27" fmla="*/ 16 h 32"/>
                  <a:gd name="T28" fmla="*/ 100 w 145"/>
                  <a:gd name="T29" fmla="*/ 16 h 32"/>
                  <a:gd name="T30" fmla="*/ 10 w 145"/>
                  <a:gd name="T31" fmla="*/ 32 h 32"/>
                  <a:gd name="T32" fmla="*/ 8 w 145"/>
                  <a:gd name="T33" fmla="*/ 16 h 32"/>
                  <a:gd name="T34" fmla="*/ 123 w 145"/>
                  <a:gd name="T35" fmla="*/ 16 h 32"/>
                  <a:gd name="T36" fmla="*/ 119 w 145"/>
                  <a:gd name="T37" fmla="*/ 17 h 32"/>
                  <a:gd name="T38" fmla="*/ 133 w 145"/>
                  <a:gd name="T39" fmla="*/ 11 h 32"/>
                  <a:gd name="T40" fmla="*/ 131 w 145"/>
                  <a:gd name="T41" fmla="*/ 24 h 32"/>
                  <a:gd name="T42" fmla="*/ 120 w 145"/>
                  <a:gd name="T43" fmla="*/ 14 h 32"/>
                  <a:gd name="T44" fmla="*/ 131 w 145"/>
                  <a:gd name="T45" fmla="*/ 2 h 3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5"/>
                  <a:gd name="T70" fmla="*/ 0 h 32"/>
                  <a:gd name="T71" fmla="*/ 145 w 145"/>
                  <a:gd name="T72" fmla="*/ 32 h 3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5" h="32">
                    <a:moveTo>
                      <a:pt x="131" y="2"/>
                    </a:moveTo>
                    <a:lnTo>
                      <a:pt x="142" y="12"/>
                    </a:lnTo>
                    <a:cubicBezTo>
                      <a:pt x="144" y="14"/>
                      <a:pt x="145" y="17"/>
                      <a:pt x="144" y="19"/>
                    </a:cubicBezTo>
                    <a:cubicBezTo>
                      <a:pt x="144" y="22"/>
                      <a:pt x="142" y="24"/>
                      <a:pt x="140" y="25"/>
                    </a:cubicBezTo>
                    <a:lnTo>
                      <a:pt x="126" y="32"/>
                    </a:lnTo>
                    <a:cubicBezTo>
                      <a:pt x="125" y="32"/>
                      <a:pt x="124" y="32"/>
                      <a:pt x="123" y="32"/>
                    </a:cubicBezTo>
                    <a:lnTo>
                      <a:pt x="8" y="32"/>
                    </a:lnTo>
                    <a:cubicBezTo>
                      <a:pt x="4" y="32"/>
                      <a:pt x="1" y="29"/>
                      <a:pt x="0" y="25"/>
                    </a:cubicBezTo>
                    <a:cubicBezTo>
                      <a:pt x="0" y="21"/>
                      <a:pt x="3" y="17"/>
                      <a:pt x="7" y="17"/>
                    </a:cubicBezTo>
                    <a:lnTo>
                      <a:pt x="97" y="1"/>
                    </a:lnTo>
                    <a:cubicBezTo>
                      <a:pt x="97" y="1"/>
                      <a:pt x="98" y="0"/>
                      <a:pt x="98" y="0"/>
                    </a:cubicBezTo>
                    <a:lnTo>
                      <a:pt x="126" y="0"/>
                    </a:lnTo>
                    <a:lnTo>
                      <a:pt x="126" y="16"/>
                    </a:lnTo>
                    <a:lnTo>
                      <a:pt x="98" y="16"/>
                    </a:lnTo>
                    <a:lnTo>
                      <a:pt x="100" y="16"/>
                    </a:lnTo>
                    <a:lnTo>
                      <a:pt x="10" y="32"/>
                    </a:lnTo>
                    <a:lnTo>
                      <a:pt x="8" y="16"/>
                    </a:lnTo>
                    <a:lnTo>
                      <a:pt x="123" y="16"/>
                    </a:lnTo>
                    <a:lnTo>
                      <a:pt x="119" y="17"/>
                    </a:lnTo>
                    <a:lnTo>
                      <a:pt x="133" y="11"/>
                    </a:lnTo>
                    <a:lnTo>
                      <a:pt x="131" y="24"/>
                    </a:lnTo>
                    <a:lnTo>
                      <a:pt x="120" y="14"/>
                    </a:lnTo>
                    <a:lnTo>
                      <a:pt x="131" y="2"/>
                    </a:lnTo>
                    <a:close/>
                  </a:path>
                </a:pathLst>
              </a:custGeom>
              <a:solidFill>
                <a:srgbClr val="6E6E6E"/>
              </a:solidFill>
              <a:ln w="0" cap="flat">
                <a:solidFill>
                  <a:srgbClr val="6E6E6E"/>
                </a:solidFill>
                <a:prstDash val="solid"/>
                <a:round/>
                <a:headEnd/>
                <a:tailEnd/>
              </a:ln>
            </p:spPr>
            <p:txBody>
              <a:bodyPr/>
              <a:lstStyle/>
              <a:p>
                <a:endParaRPr lang="en-US"/>
              </a:p>
            </p:txBody>
          </p:sp>
          <p:sp>
            <p:nvSpPr>
              <p:cNvPr id="99455" name="Freeform 159"/>
              <p:cNvSpPr>
                <a:spLocks/>
              </p:cNvSpPr>
              <p:nvPr/>
            </p:nvSpPr>
            <p:spPr bwMode="auto">
              <a:xfrm>
                <a:off x="2619" y="641"/>
                <a:ext cx="5" cy="4"/>
              </a:xfrm>
              <a:custGeom>
                <a:avLst/>
                <a:gdLst>
                  <a:gd name="T0" fmla="*/ 24 w 24"/>
                  <a:gd name="T1" fmla="*/ 16 h 16"/>
                  <a:gd name="T2" fmla="*/ 14 w 24"/>
                  <a:gd name="T3" fmla="*/ 16 h 16"/>
                  <a:gd name="T4" fmla="*/ 8 w 24"/>
                  <a:gd name="T5" fmla="*/ 16 h 16"/>
                  <a:gd name="T6" fmla="*/ 0 w 24"/>
                  <a:gd name="T7" fmla="*/ 8 h 16"/>
                  <a:gd name="T8" fmla="*/ 8 w 24"/>
                  <a:gd name="T9" fmla="*/ 0 h 16"/>
                  <a:gd name="T10" fmla="*/ 24 w 24"/>
                  <a:gd name="T11" fmla="*/ 0 h 16"/>
                  <a:gd name="T12" fmla="*/ 24 w 24"/>
                  <a:gd name="T13" fmla="*/ 16 h 16"/>
                  <a:gd name="T14" fmla="*/ 8 w 24"/>
                  <a:gd name="T15" fmla="*/ 16 h 16"/>
                  <a:gd name="T16" fmla="*/ 8 w 24"/>
                  <a:gd name="T17" fmla="*/ 0 h 16"/>
                  <a:gd name="T18" fmla="*/ 14 w 24"/>
                  <a:gd name="T19" fmla="*/ 0 h 16"/>
                  <a:gd name="T20" fmla="*/ 24 w 24"/>
                  <a:gd name="T21" fmla="*/ 0 h 16"/>
                  <a:gd name="T22" fmla="*/ 24 w 24"/>
                  <a:gd name="T23" fmla="*/ 16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4"/>
                  <a:gd name="T37" fmla="*/ 0 h 16"/>
                  <a:gd name="T38" fmla="*/ 24 w 24"/>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4" h="16">
                    <a:moveTo>
                      <a:pt x="24" y="16"/>
                    </a:moveTo>
                    <a:lnTo>
                      <a:pt x="14" y="16"/>
                    </a:lnTo>
                    <a:lnTo>
                      <a:pt x="8" y="16"/>
                    </a:lnTo>
                    <a:cubicBezTo>
                      <a:pt x="4" y="16"/>
                      <a:pt x="0" y="13"/>
                      <a:pt x="0" y="8"/>
                    </a:cubicBezTo>
                    <a:cubicBezTo>
                      <a:pt x="0" y="4"/>
                      <a:pt x="4" y="0"/>
                      <a:pt x="8" y="0"/>
                    </a:cubicBezTo>
                    <a:lnTo>
                      <a:pt x="24" y="0"/>
                    </a:lnTo>
                    <a:lnTo>
                      <a:pt x="24" y="16"/>
                    </a:lnTo>
                    <a:lnTo>
                      <a:pt x="8" y="16"/>
                    </a:lnTo>
                    <a:lnTo>
                      <a:pt x="8" y="0"/>
                    </a:lnTo>
                    <a:lnTo>
                      <a:pt x="14" y="0"/>
                    </a:lnTo>
                    <a:lnTo>
                      <a:pt x="24" y="0"/>
                    </a:lnTo>
                    <a:lnTo>
                      <a:pt x="24" y="16"/>
                    </a:lnTo>
                    <a:close/>
                  </a:path>
                </a:pathLst>
              </a:custGeom>
              <a:solidFill>
                <a:srgbClr val="6E6E6E"/>
              </a:solidFill>
              <a:ln w="0" cap="flat">
                <a:solidFill>
                  <a:srgbClr val="6E6E6E"/>
                </a:solidFill>
                <a:prstDash val="solid"/>
                <a:round/>
                <a:headEnd/>
                <a:tailEnd/>
              </a:ln>
            </p:spPr>
            <p:txBody>
              <a:bodyPr/>
              <a:lstStyle/>
              <a:p>
                <a:endParaRPr lang="en-US"/>
              </a:p>
            </p:txBody>
          </p:sp>
          <p:sp>
            <p:nvSpPr>
              <p:cNvPr id="99456" name="Freeform 160"/>
              <p:cNvSpPr>
                <a:spLocks/>
              </p:cNvSpPr>
              <p:nvPr/>
            </p:nvSpPr>
            <p:spPr bwMode="auto">
              <a:xfrm>
                <a:off x="2542" y="643"/>
                <a:ext cx="31" cy="8"/>
              </a:xfrm>
              <a:custGeom>
                <a:avLst/>
                <a:gdLst>
                  <a:gd name="T0" fmla="*/ 29 w 31"/>
                  <a:gd name="T1" fmla="*/ 0 h 8"/>
                  <a:gd name="T2" fmla="*/ 31 w 31"/>
                  <a:gd name="T3" fmla="*/ 0 h 8"/>
                  <a:gd name="T4" fmla="*/ 29 w 31"/>
                  <a:gd name="T5" fmla="*/ 2 h 8"/>
                  <a:gd name="T6" fmla="*/ 20 w 31"/>
                  <a:gd name="T7" fmla="*/ 3 h 8"/>
                  <a:gd name="T8" fmla="*/ 24 w 31"/>
                  <a:gd name="T9" fmla="*/ 4 h 8"/>
                  <a:gd name="T10" fmla="*/ 22 w 31"/>
                  <a:gd name="T11" fmla="*/ 6 h 8"/>
                  <a:gd name="T12" fmla="*/ 14 w 31"/>
                  <a:gd name="T13" fmla="*/ 8 h 8"/>
                  <a:gd name="T14" fmla="*/ 3 w 31"/>
                  <a:gd name="T15" fmla="*/ 8 h 8"/>
                  <a:gd name="T16" fmla="*/ 0 w 31"/>
                  <a:gd name="T17" fmla="*/ 7 h 8"/>
                  <a:gd name="T18" fmla="*/ 2 w 31"/>
                  <a:gd name="T19" fmla="*/ 4 h 8"/>
                  <a:gd name="T20" fmla="*/ 12 w 31"/>
                  <a:gd name="T21" fmla="*/ 1 h 8"/>
                  <a:gd name="T22" fmla="*/ 29 w 31"/>
                  <a:gd name="T23" fmla="*/ 0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1"/>
                  <a:gd name="T37" fmla="*/ 0 h 8"/>
                  <a:gd name="T38" fmla="*/ 31 w 31"/>
                  <a:gd name="T39" fmla="*/ 8 h 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1" h="8">
                    <a:moveTo>
                      <a:pt x="29" y="0"/>
                    </a:moveTo>
                    <a:lnTo>
                      <a:pt x="31" y="0"/>
                    </a:lnTo>
                    <a:lnTo>
                      <a:pt x="29" y="2"/>
                    </a:lnTo>
                    <a:lnTo>
                      <a:pt x="20" y="3"/>
                    </a:lnTo>
                    <a:lnTo>
                      <a:pt x="24" y="4"/>
                    </a:lnTo>
                    <a:lnTo>
                      <a:pt x="22" y="6"/>
                    </a:lnTo>
                    <a:lnTo>
                      <a:pt x="14" y="8"/>
                    </a:lnTo>
                    <a:lnTo>
                      <a:pt x="3" y="8"/>
                    </a:lnTo>
                    <a:lnTo>
                      <a:pt x="0" y="7"/>
                    </a:lnTo>
                    <a:lnTo>
                      <a:pt x="2" y="4"/>
                    </a:lnTo>
                    <a:lnTo>
                      <a:pt x="12" y="1"/>
                    </a:lnTo>
                    <a:lnTo>
                      <a:pt x="29" y="0"/>
                    </a:lnTo>
                    <a:close/>
                  </a:path>
                </a:pathLst>
              </a:custGeom>
              <a:solidFill>
                <a:srgbClr val="FFFF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99457" name="Freeform 161"/>
              <p:cNvSpPr>
                <a:spLocks/>
              </p:cNvSpPr>
              <p:nvPr/>
            </p:nvSpPr>
            <p:spPr bwMode="auto">
              <a:xfrm>
                <a:off x="2540" y="641"/>
                <a:ext cx="35" cy="12"/>
              </a:xfrm>
              <a:custGeom>
                <a:avLst/>
                <a:gdLst>
                  <a:gd name="T0" fmla="*/ 126 w 145"/>
                  <a:gd name="T1" fmla="*/ 0 h 49"/>
                  <a:gd name="T2" fmla="*/ 136 w 145"/>
                  <a:gd name="T3" fmla="*/ 0 h 49"/>
                  <a:gd name="T4" fmla="*/ 144 w 145"/>
                  <a:gd name="T5" fmla="*/ 6 h 49"/>
                  <a:gd name="T6" fmla="*/ 141 w 145"/>
                  <a:gd name="T7" fmla="*/ 15 h 49"/>
                  <a:gd name="T8" fmla="*/ 134 w 145"/>
                  <a:gd name="T9" fmla="*/ 21 h 49"/>
                  <a:gd name="T10" fmla="*/ 130 w 145"/>
                  <a:gd name="T11" fmla="*/ 22 h 49"/>
                  <a:gd name="T12" fmla="*/ 92 w 145"/>
                  <a:gd name="T13" fmla="*/ 28 h 49"/>
                  <a:gd name="T14" fmla="*/ 92 w 145"/>
                  <a:gd name="T15" fmla="*/ 12 h 49"/>
                  <a:gd name="T16" fmla="*/ 110 w 145"/>
                  <a:gd name="T17" fmla="*/ 15 h 49"/>
                  <a:gd name="T18" fmla="*/ 116 w 145"/>
                  <a:gd name="T19" fmla="*/ 21 h 49"/>
                  <a:gd name="T20" fmla="*/ 114 w 145"/>
                  <a:gd name="T21" fmla="*/ 29 h 49"/>
                  <a:gd name="T22" fmla="*/ 103 w 145"/>
                  <a:gd name="T23" fmla="*/ 38 h 49"/>
                  <a:gd name="T24" fmla="*/ 100 w 145"/>
                  <a:gd name="T25" fmla="*/ 40 h 49"/>
                  <a:gd name="T26" fmla="*/ 69 w 145"/>
                  <a:gd name="T27" fmla="*/ 45 h 49"/>
                  <a:gd name="T28" fmla="*/ 22 w 145"/>
                  <a:gd name="T29" fmla="*/ 48 h 49"/>
                  <a:gd name="T30" fmla="*/ 18 w 145"/>
                  <a:gd name="T31" fmla="*/ 48 h 49"/>
                  <a:gd name="T32" fmla="*/ 5 w 145"/>
                  <a:gd name="T33" fmla="*/ 42 h 49"/>
                  <a:gd name="T34" fmla="*/ 1 w 145"/>
                  <a:gd name="T35" fmla="*/ 36 h 49"/>
                  <a:gd name="T36" fmla="*/ 2 w 145"/>
                  <a:gd name="T37" fmla="*/ 29 h 49"/>
                  <a:gd name="T38" fmla="*/ 13 w 145"/>
                  <a:gd name="T39" fmla="*/ 18 h 49"/>
                  <a:gd name="T40" fmla="*/ 17 w 145"/>
                  <a:gd name="T41" fmla="*/ 15 h 49"/>
                  <a:gd name="T42" fmla="*/ 57 w 145"/>
                  <a:gd name="T43" fmla="*/ 4 h 49"/>
                  <a:gd name="T44" fmla="*/ 59 w 145"/>
                  <a:gd name="T45" fmla="*/ 3 h 49"/>
                  <a:gd name="T46" fmla="*/ 126 w 145"/>
                  <a:gd name="T47" fmla="*/ 0 h 49"/>
                  <a:gd name="T48" fmla="*/ 127 w 145"/>
                  <a:gd name="T49" fmla="*/ 16 h 49"/>
                  <a:gd name="T50" fmla="*/ 60 w 145"/>
                  <a:gd name="T51" fmla="*/ 19 h 49"/>
                  <a:gd name="T52" fmla="*/ 62 w 145"/>
                  <a:gd name="T53" fmla="*/ 19 h 49"/>
                  <a:gd name="T54" fmla="*/ 21 w 145"/>
                  <a:gd name="T55" fmla="*/ 31 h 49"/>
                  <a:gd name="T56" fmla="*/ 25 w 145"/>
                  <a:gd name="T57" fmla="*/ 28 h 49"/>
                  <a:gd name="T58" fmla="*/ 14 w 145"/>
                  <a:gd name="T59" fmla="*/ 40 h 49"/>
                  <a:gd name="T60" fmla="*/ 12 w 145"/>
                  <a:gd name="T61" fmla="*/ 27 h 49"/>
                  <a:gd name="T62" fmla="*/ 25 w 145"/>
                  <a:gd name="T63" fmla="*/ 33 h 49"/>
                  <a:gd name="T64" fmla="*/ 21 w 145"/>
                  <a:gd name="T65" fmla="*/ 32 h 49"/>
                  <a:gd name="T66" fmla="*/ 66 w 145"/>
                  <a:gd name="T67" fmla="*/ 30 h 49"/>
                  <a:gd name="T68" fmla="*/ 97 w 145"/>
                  <a:gd name="T69" fmla="*/ 24 h 49"/>
                  <a:gd name="T70" fmla="*/ 93 w 145"/>
                  <a:gd name="T71" fmla="*/ 26 h 49"/>
                  <a:gd name="T72" fmla="*/ 103 w 145"/>
                  <a:gd name="T73" fmla="*/ 17 h 49"/>
                  <a:gd name="T74" fmla="*/ 107 w 145"/>
                  <a:gd name="T75" fmla="*/ 31 h 49"/>
                  <a:gd name="T76" fmla="*/ 89 w 145"/>
                  <a:gd name="T77" fmla="*/ 28 h 49"/>
                  <a:gd name="T78" fmla="*/ 82 w 145"/>
                  <a:gd name="T79" fmla="*/ 20 h 49"/>
                  <a:gd name="T80" fmla="*/ 89 w 145"/>
                  <a:gd name="T81" fmla="*/ 12 h 49"/>
                  <a:gd name="T82" fmla="*/ 128 w 145"/>
                  <a:gd name="T83" fmla="*/ 6 h 49"/>
                  <a:gd name="T84" fmla="*/ 124 w 145"/>
                  <a:gd name="T85" fmla="*/ 8 h 49"/>
                  <a:gd name="T86" fmla="*/ 132 w 145"/>
                  <a:gd name="T87" fmla="*/ 2 h 49"/>
                  <a:gd name="T88" fmla="*/ 136 w 145"/>
                  <a:gd name="T89" fmla="*/ 16 h 49"/>
                  <a:gd name="T90" fmla="*/ 126 w 145"/>
                  <a:gd name="T91" fmla="*/ 16 h 49"/>
                  <a:gd name="T92" fmla="*/ 126 w 145"/>
                  <a:gd name="T93" fmla="*/ 0 h 4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45"/>
                  <a:gd name="T142" fmla="*/ 0 h 49"/>
                  <a:gd name="T143" fmla="*/ 145 w 145"/>
                  <a:gd name="T144" fmla="*/ 49 h 4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45" h="49">
                    <a:moveTo>
                      <a:pt x="126" y="0"/>
                    </a:moveTo>
                    <a:lnTo>
                      <a:pt x="136" y="0"/>
                    </a:lnTo>
                    <a:cubicBezTo>
                      <a:pt x="140" y="0"/>
                      <a:pt x="143" y="3"/>
                      <a:pt x="144" y="6"/>
                    </a:cubicBezTo>
                    <a:cubicBezTo>
                      <a:pt x="145" y="9"/>
                      <a:pt x="144" y="13"/>
                      <a:pt x="141" y="15"/>
                    </a:cubicBezTo>
                    <a:lnTo>
                      <a:pt x="134" y="21"/>
                    </a:lnTo>
                    <a:cubicBezTo>
                      <a:pt x="133" y="21"/>
                      <a:pt x="131" y="22"/>
                      <a:pt x="130" y="22"/>
                    </a:cubicBezTo>
                    <a:lnTo>
                      <a:pt x="92" y="28"/>
                    </a:lnTo>
                    <a:lnTo>
                      <a:pt x="92" y="12"/>
                    </a:lnTo>
                    <a:lnTo>
                      <a:pt x="110" y="15"/>
                    </a:lnTo>
                    <a:cubicBezTo>
                      <a:pt x="113" y="16"/>
                      <a:pt x="115" y="18"/>
                      <a:pt x="116" y="21"/>
                    </a:cubicBezTo>
                    <a:cubicBezTo>
                      <a:pt x="117" y="24"/>
                      <a:pt x="116" y="27"/>
                      <a:pt x="114" y="29"/>
                    </a:cubicBezTo>
                    <a:lnTo>
                      <a:pt x="103" y="38"/>
                    </a:lnTo>
                    <a:cubicBezTo>
                      <a:pt x="102" y="39"/>
                      <a:pt x="101" y="39"/>
                      <a:pt x="100" y="40"/>
                    </a:cubicBezTo>
                    <a:lnTo>
                      <a:pt x="69" y="45"/>
                    </a:lnTo>
                    <a:lnTo>
                      <a:pt x="22" y="48"/>
                    </a:lnTo>
                    <a:cubicBezTo>
                      <a:pt x="20" y="49"/>
                      <a:pt x="19" y="48"/>
                      <a:pt x="18" y="48"/>
                    </a:cubicBezTo>
                    <a:lnTo>
                      <a:pt x="5" y="42"/>
                    </a:lnTo>
                    <a:cubicBezTo>
                      <a:pt x="3" y="41"/>
                      <a:pt x="1" y="39"/>
                      <a:pt x="1" y="36"/>
                    </a:cubicBezTo>
                    <a:cubicBezTo>
                      <a:pt x="0" y="34"/>
                      <a:pt x="1" y="31"/>
                      <a:pt x="2" y="29"/>
                    </a:cubicBezTo>
                    <a:lnTo>
                      <a:pt x="13" y="18"/>
                    </a:lnTo>
                    <a:cubicBezTo>
                      <a:pt x="14" y="17"/>
                      <a:pt x="15" y="16"/>
                      <a:pt x="17" y="15"/>
                    </a:cubicBezTo>
                    <a:lnTo>
                      <a:pt x="57" y="4"/>
                    </a:lnTo>
                    <a:cubicBezTo>
                      <a:pt x="58" y="4"/>
                      <a:pt x="59" y="3"/>
                      <a:pt x="59" y="3"/>
                    </a:cubicBezTo>
                    <a:lnTo>
                      <a:pt x="126" y="0"/>
                    </a:lnTo>
                    <a:lnTo>
                      <a:pt x="127" y="16"/>
                    </a:lnTo>
                    <a:lnTo>
                      <a:pt x="60" y="19"/>
                    </a:lnTo>
                    <a:lnTo>
                      <a:pt x="62" y="19"/>
                    </a:lnTo>
                    <a:lnTo>
                      <a:pt x="21" y="31"/>
                    </a:lnTo>
                    <a:lnTo>
                      <a:pt x="25" y="28"/>
                    </a:lnTo>
                    <a:lnTo>
                      <a:pt x="14" y="40"/>
                    </a:lnTo>
                    <a:lnTo>
                      <a:pt x="12" y="27"/>
                    </a:lnTo>
                    <a:lnTo>
                      <a:pt x="25" y="33"/>
                    </a:lnTo>
                    <a:lnTo>
                      <a:pt x="21" y="32"/>
                    </a:lnTo>
                    <a:lnTo>
                      <a:pt x="66" y="30"/>
                    </a:lnTo>
                    <a:lnTo>
                      <a:pt x="97" y="24"/>
                    </a:lnTo>
                    <a:lnTo>
                      <a:pt x="93" y="26"/>
                    </a:lnTo>
                    <a:lnTo>
                      <a:pt x="103" y="17"/>
                    </a:lnTo>
                    <a:lnTo>
                      <a:pt x="107" y="31"/>
                    </a:lnTo>
                    <a:lnTo>
                      <a:pt x="89" y="28"/>
                    </a:lnTo>
                    <a:cubicBezTo>
                      <a:pt x="85" y="27"/>
                      <a:pt x="82" y="24"/>
                      <a:pt x="82" y="20"/>
                    </a:cubicBezTo>
                    <a:cubicBezTo>
                      <a:pt x="82" y="16"/>
                      <a:pt x="85" y="13"/>
                      <a:pt x="89" y="12"/>
                    </a:cubicBezTo>
                    <a:lnTo>
                      <a:pt x="128" y="6"/>
                    </a:lnTo>
                    <a:lnTo>
                      <a:pt x="124" y="8"/>
                    </a:lnTo>
                    <a:lnTo>
                      <a:pt x="132" y="2"/>
                    </a:lnTo>
                    <a:lnTo>
                      <a:pt x="136" y="16"/>
                    </a:lnTo>
                    <a:lnTo>
                      <a:pt x="126" y="16"/>
                    </a:lnTo>
                    <a:lnTo>
                      <a:pt x="126" y="0"/>
                    </a:lnTo>
                    <a:close/>
                  </a:path>
                </a:pathLst>
              </a:custGeom>
              <a:solidFill>
                <a:srgbClr val="6E6E6E"/>
              </a:solidFill>
              <a:ln w="0" cap="flat">
                <a:solidFill>
                  <a:srgbClr val="6E6E6E"/>
                </a:solidFill>
                <a:prstDash val="solid"/>
                <a:round/>
                <a:headEnd/>
                <a:tailEnd/>
              </a:ln>
            </p:spPr>
            <p:txBody>
              <a:bodyPr/>
              <a:lstStyle/>
              <a:p>
                <a:endParaRPr lang="en-US"/>
              </a:p>
            </p:txBody>
          </p:sp>
          <p:sp>
            <p:nvSpPr>
              <p:cNvPr id="99458" name="Freeform 162"/>
              <p:cNvSpPr>
                <a:spLocks/>
              </p:cNvSpPr>
              <p:nvPr/>
            </p:nvSpPr>
            <p:spPr bwMode="auto">
              <a:xfrm>
                <a:off x="2534" y="643"/>
                <a:ext cx="8" cy="4"/>
              </a:xfrm>
              <a:custGeom>
                <a:avLst/>
                <a:gdLst>
                  <a:gd name="T0" fmla="*/ 3 w 8"/>
                  <a:gd name="T1" fmla="*/ 4 h 4"/>
                  <a:gd name="T2" fmla="*/ 0 w 8"/>
                  <a:gd name="T3" fmla="*/ 2 h 4"/>
                  <a:gd name="T4" fmla="*/ 6 w 8"/>
                  <a:gd name="T5" fmla="*/ 0 h 4"/>
                  <a:gd name="T6" fmla="*/ 8 w 8"/>
                  <a:gd name="T7" fmla="*/ 4 h 4"/>
                  <a:gd name="T8" fmla="*/ 3 w 8"/>
                  <a:gd name="T9" fmla="*/ 4 h 4"/>
                  <a:gd name="T10" fmla="*/ 0 60000 65536"/>
                  <a:gd name="T11" fmla="*/ 0 60000 65536"/>
                  <a:gd name="T12" fmla="*/ 0 60000 65536"/>
                  <a:gd name="T13" fmla="*/ 0 60000 65536"/>
                  <a:gd name="T14" fmla="*/ 0 60000 65536"/>
                  <a:gd name="T15" fmla="*/ 0 w 8"/>
                  <a:gd name="T16" fmla="*/ 0 h 4"/>
                  <a:gd name="T17" fmla="*/ 8 w 8"/>
                  <a:gd name="T18" fmla="*/ 4 h 4"/>
                </a:gdLst>
                <a:ahLst/>
                <a:cxnLst>
                  <a:cxn ang="T10">
                    <a:pos x="T0" y="T1"/>
                  </a:cxn>
                  <a:cxn ang="T11">
                    <a:pos x="T2" y="T3"/>
                  </a:cxn>
                  <a:cxn ang="T12">
                    <a:pos x="T4" y="T5"/>
                  </a:cxn>
                  <a:cxn ang="T13">
                    <a:pos x="T6" y="T7"/>
                  </a:cxn>
                  <a:cxn ang="T14">
                    <a:pos x="T8" y="T9"/>
                  </a:cxn>
                </a:cxnLst>
                <a:rect l="T15" t="T16" r="T17" b="T18"/>
                <a:pathLst>
                  <a:path w="8" h="4">
                    <a:moveTo>
                      <a:pt x="3" y="4"/>
                    </a:moveTo>
                    <a:lnTo>
                      <a:pt x="0" y="2"/>
                    </a:lnTo>
                    <a:lnTo>
                      <a:pt x="6" y="0"/>
                    </a:lnTo>
                    <a:lnTo>
                      <a:pt x="8" y="4"/>
                    </a:lnTo>
                    <a:lnTo>
                      <a:pt x="3" y="4"/>
                    </a:lnTo>
                    <a:close/>
                  </a:path>
                </a:pathLst>
              </a:custGeom>
              <a:solidFill>
                <a:srgbClr val="FFFF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99459" name="Freeform 163"/>
              <p:cNvSpPr>
                <a:spLocks/>
              </p:cNvSpPr>
              <p:nvPr/>
            </p:nvSpPr>
            <p:spPr bwMode="auto">
              <a:xfrm>
                <a:off x="2532" y="641"/>
                <a:ext cx="12" cy="8"/>
              </a:xfrm>
              <a:custGeom>
                <a:avLst/>
                <a:gdLst>
                  <a:gd name="T0" fmla="*/ 14 w 49"/>
                  <a:gd name="T1" fmla="*/ 30 h 32"/>
                  <a:gd name="T2" fmla="*/ 3 w 49"/>
                  <a:gd name="T3" fmla="*/ 20 h 32"/>
                  <a:gd name="T4" fmla="*/ 1 w 49"/>
                  <a:gd name="T5" fmla="*/ 12 h 32"/>
                  <a:gd name="T6" fmla="*/ 7 w 49"/>
                  <a:gd name="T7" fmla="*/ 6 h 32"/>
                  <a:gd name="T8" fmla="*/ 32 w 49"/>
                  <a:gd name="T9" fmla="*/ 1 h 32"/>
                  <a:gd name="T10" fmla="*/ 41 w 49"/>
                  <a:gd name="T11" fmla="*/ 5 h 32"/>
                  <a:gd name="T12" fmla="*/ 48 w 49"/>
                  <a:gd name="T13" fmla="*/ 18 h 32"/>
                  <a:gd name="T14" fmla="*/ 48 w 49"/>
                  <a:gd name="T15" fmla="*/ 26 h 32"/>
                  <a:gd name="T16" fmla="*/ 41 w 49"/>
                  <a:gd name="T17" fmla="*/ 30 h 32"/>
                  <a:gd name="T18" fmla="*/ 21 w 49"/>
                  <a:gd name="T19" fmla="*/ 32 h 32"/>
                  <a:gd name="T20" fmla="*/ 19 w 49"/>
                  <a:gd name="T21" fmla="*/ 17 h 32"/>
                  <a:gd name="T22" fmla="*/ 39 w 49"/>
                  <a:gd name="T23" fmla="*/ 14 h 32"/>
                  <a:gd name="T24" fmla="*/ 33 w 49"/>
                  <a:gd name="T25" fmla="*/ 25 h 32"/>
                  <a:gd name="T26" fmla="*/ 26 w 49"/>
                  <a:gd name="T27" fmla="*/ 12 h 32"/>
                  <a:gd name="T28" fmla="*/ 35 w 49"/>
                  <a:gd name="T29" fmla="*/ 16 h 32"/>
                  <a:gd name="T30" fmla="*/ 10 w 49"/>
                  <a:gd name="T31" fmla="*/ 22 h 32"/>
                  <a:gd name="T32" fmla="*/ 14 w 49"/>
                  <a:gd name="T33" fmla="*/ 8 h 32"/>
                  <a:gd name="T34" fmla="*/ 25 w 49"/>
                  <a:gd name="T35" fmla="*/ 19 h 32"/>
                  <a:gd name="T36" fmla="*/ 14 w 49"/>
                  <a:gd name="T37" fmla="*/ 30 h 3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9"/>
                  <a:gd name="T58" fmla="*/ 0 h 32"/>
                  <a:gd name="T59" fmla="*/ 49 w 49"/>
                  <a:gd name="T60" fmla="*/ 32 h 3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9" h="32">
                    <a:moveTo>
                      <a:pt x="14" y="30"/>
                    </a:moveTo>
                    <a:lnTo>
                      <a:pt x="3" y="20"/>
                    </a:lnTo>
                    <a:cubicBezTo>
                      <a:pt x="1" y="18"/>
                      <a:pt x="0" y="15"/>
                      <a:pt x="1" y="12"/>
                    </a:cubicBezTo>
                    <a:cubicBezTo>
                      <a:pt x="2" y="9"/>
                      <a:pt x="4" y="7"/>
                      <a:pt x="7" y="6"/>
                    </a:cubicBezTo>
                    <a:lnTo>
                      <a:pt x="32" y="1"/>
                    </a:lnTo>
                    <a:cubicBezTo>
                      <a:pt x="35" y="0"/>
                      <a:pt x="39" y="2"/>
                      <a:pt x="41" y="5"/>
                    </a:cubicBezTo>
                    <a:lnTo>
                      <a:pt x="48" y="18"/>
                    </a:lnTo>
                    <a:cubicBezTo>
                      <a:pt x="49" y="20"/>
                      <a:pt x="49" y="23"/>
                      <a:pt x="48" y="26"/>
                    </a:cubicBezTo>
                    <a:cubicBezTo>
                      <a:pt x="46" y="28"/>
                      <a:pt x="44" y="29"/>
                      <a:pt x="41" y="30"/>
                    </a:cubicBezTo>
                    <a:lnTo>
                      <a:pt x="21" y="32"/>
                    </a:lnTo>
                    <a:lnTo>
                      <a:pt x="19" y="17"/>
                    </a:lnTo>
                    <a:lnTo>
                      <a:pt x="39" y="14"/>
                    </a:lnTo>
                    <a:lnTo>
                      <a:pt x="33" y="25"/>
                    </a:lnTo>
                    <a:lnTo>
                      <a:pt x="26" y="12"/>
                    </a:lnTo>
                    <a:lnTo>
                      <a:pt x="35" y="16"/>
                    </a:lnTo>
                    <a:lnTo>
                      <a:pt x="10" y="22"/>
                    </a:lnTo>
                    <a:lnTo>
                      <a:pt x="14" y="8"/>
                    </a:lnTo>
                    <a:lnTo>
                      <a:pt x="25" y="19"/>
                    </a:lnTo>
                    <a:lnTo>
                      <a:pt x="14" y="30"/>
                    </a:lnTo>
                    <a:close/>
                  </a:path>
                </a:pathLst>
              </a:custGeom>
              <a:solidFill>
                <a:srgbClr val="6E6E6E"/>
              </a:solidFill>
              <a:ln w="0" cap="flat">
                <a:solidFill>
                  <a:srgbClr val="6E6E6E"/>
                </a:solidFill>
                <a:prstDash val="solid"/>
                <a:round/>
                <a:headEnd/>
                <a:tailEnd/>
              </a:ln>
            </p:spPr>
            <p:txBody>
              <a:bodyPr/>
              <a:lstStyle/>
              <a:p>
                <a:endParaRPr lang="en-US"/>
              </a:p>
            </p:txBody>
          </p:sp>
          <p:sp>
            <p:nvSpPr>
              <p:cNvPr id="99460" name="Freeform 164"/>
              <p:cNvSpPr>
                <a:spLocks/>
              </p:cNvSpPr>
              <p:nvPr/>
            </p:nvSpPr>
            <p:spPr bwMode="auto">
              <a:xfrm>
                <a:off x="2618" y="645"/>
                <a:ext cx="17" cy="4"/>
              </a:xfrm>
              <a:custGeom>
                <a:avLst/>
                <a:gdLst>
                  <a:gd name="T0" fmla="*/ 43 w 69"/>
                  <a:gd name="T1" fmla="*/ 0 h 16"/>
                  <a:gd name="T2" fmla="*/ 58 w 69"/>
                  <a:gd name="T3" fmla="*/ 0 h 16"/>
                  <a:gd name="T4" fmla="*/ 69 w 69"/>
                  <a:gd name="T5" fmla="*/ 0 h 16"/>
                  <a:gd name="T6" fmla="*/ 69 w 69"/>
                  <a:gd name="T7" fmla="*/ 16 h 16"/>
                  <a:gd name="T8" fmla="*/ 16 w 69"/>
                  <a:gd name="T9" fmla="*/ 16 h 16"/>
                  <a:gd name="T10" fmla="*/ 10 w 69"/>
                  <a:gd name="T11" fmla="*/ 16 h 16"/>
                  <a:gd name="T12" fmla="*/ 10 w 69"/>
                  <a:gd name="T13" fmla="*/ 0 h 16"/>
                  <a:gd name="T14" fmla="*/ 43 w 69"/>
                  <a:gd name="T15" fmla="*/ 0 h 16"/>
                  <a:gd name="T16" fmla="*/ 43 w 69"/>
                  <a:gd name="T17" fmla="*/ 16 h 16"/>
                  <a:gd name="T18" fmla="*/ 10 w 69"/>
                  <a:gd name="T19" fmla="*/ 16 h 16"/>
                  <a:gd name="T20" fmla="*/ 10 w 69"/>
                  <a:gd name="T21" fmla="*/ 0 h 16"/>
                  <a:gd name="T22" fmla="*/ 16 w 69"/>
                  <a:gd name="T23" fmla="*/ 0 h 16"/>
                  <a:gd name="T24" fmla="*/ 58 w 69"/>
                  <a:gd name="T25" fmla="*/ 0 h 16"/>
                  <a:gd name="T26" fmla="*/ 58 w 69"/>
                  <a:gd name="T27" fmla="*/ 16 h 16"/>
                  <a:gd name="T28" fmla="*/ 43 w 69"/>
                  <a:gd name="T29" fmla="*/ 16 h 16"/>
                  <a:gd name="T30" fmla="*/ 43 w 69"/>
                  <a:gd name="T31" fmla="*/ 0 h 1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9"/>
                  <a:gd name="T49" fmla="*/ 0 h 16"/>
                  <a:gd name="T50" fmla="*/ 69 w 69"/>
                  <a:gd name="T51" fmla="*/ 16 h 1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9" h="16">
                    <a:moveTo>
                      <a:pt x="43" y="0"/>
                    </a:moveTo>
                    <a:lnTo>
                      <a:pt x="58" y="0"/>
                    </a:lnTo>
                    <a:lnTo>
                      <a:pt x="69" y="0"/>
                    </a:lnTo>
                    <a:lnTo>
                      <a:pt x="69" y="16"/>
                    </a:lnTo>
                    <a:lnTo>
                      <a:pt x="16" y="16"/>
                    </a:lnTo>
                    <a:lnTo>
                      <a:pt x="10" y="16"/>
                    </a:lnTo>
                    <a:cubicBezTo>
                      <a:pt x="0" y="16"/>
                      <a:pt x="0" y="0"/>
                      <a:pt x="10" y="0"/>
                    </a:cubicBezTo>
                    <a:lnTo>
                      <a:pt x="43" y="0"/>
                    </a:lnTo>
                    <a:lnTo>
                      <a:pt x="43" y="16"/>
                    </a:lnTo>
                    <a:lnTo>
                      <a:pt x="10" y="16"/>
                    </a:lnTo>
                    <a:lnTo>
                      <a:pt x="10" y="0"/>
                    </a:lnTo>
                    <a:lnTo>
                      <a:pt x="16" y="0"/>
                    </a:lnTo>
                    <a:lnTo>
                      <a:pt x="58" y="0"/>
                    </a:lnTo>
                    <a:lnTo>
                      <a:pt x="58" y="16"/>
                    </a:lnTo>
                    <a:lnTo>
                      <a:pt x="43" y="16"/>
                    </a:lnTo>
                    <a:lnTo>
                      <a:pt x="43" y="0"/>
                    </a:lnTo>
                    <a:close/>
                  </a:path>
                </a:pathLst>
              </a:custGeom>
              <a:solidFill>
                <a:srgbClr val="6E6E6E"/>
              </a:solidFill>
              <a:ln w="0" cap="flat">
                <a:solidFill>
                  <a:srgbClr val="6E6E6E"/>
                </a:solidFill>
                <a:prstDash val="solid"/>
                <a:round/>
                <a:headEnd/>
                <a:tailEnd/>
              </a:ln>
            </p:spPr>
            <p:txBody>
              <a:bodyPr/>
              <a:lstStyle/>
              <a:p>
                <a:endParaRPr lang="en-US"/>
              </a:p>
            </p:txBody>
          </p:sp>
          <p:sp>
            <p:nvSpPr>
              <p:cNvPr id="99461" name="Freeform 165"/>
              <p:cNvSpPr>
                <a:spLocks/>
              </p:cNvSpPr>
              <p:nvPr/>
            </p:nvSpPr>
            <p:spPr bwMode="auto">
              <a:xfrm>
                <a:off x="2664" y="647"/>
                <a:ext cx="23" cy="4"/>
              </a:xfrm>
              <a:custGeom>
                <a:avLst/>
                <a:gdLst>
                  <a:gd name="T0" fmla="*/ 23 w 23"/>
                  <a:gd name="T1" fmla="*/ 1 h 4"/>
                  <a:gd name="T2" fmla="*/ 18 w 23"/>
                  <a:gd name="T3" fmla="*/ 4 h 4"/>
                  <a:gd name="T4" fmla="*/ 1 w 23"/>
                  <a:gd name="T5" fmla="*/ 3 h 4"/>
                  <a:gd name="T6" fmla="*/ 0 w 23"/>
                  <a:gd name="T7" fmla="*/ 3 h 4"/>
                  <a:gd name="T8" fmla="*/ 8 w 23"/>
                  <a:gd name="T9" fmla="*/ 0 h 4"/>
                  <a:gd name="T10" fmla="*/ 23 w 23"/>
                  <a:gd name="T11" fmla="*/ 1 h 4"/>
                  <a:gd name="T12" fmla="*/ 0 60000 65536"/>
                  <a:gd name="T13" fmla="*/ 0 60000 65536"/>
                  <a:gd name="T14" fmla="*/ 0 60000 65536"/>
                  <a:gd name="T15" fmla="*/ 0 60000 65536"/>
                  <a:gd name="T16" fmla="*/ 0 60000 65536"/>
                  <a:gd name="T17" fmla="*/ 0 60000 65536"/>
                  <a:gd name="T18" fmla="*/ 0 w 23"/>
                  <a:gd name="T19" fmla="*/ 0 h 4"/>
                  <a:gd name="T20" fmla="*/ 23 w 23"/>
                  <a:gd name="T21" fmla="*/ 4 h 4"/>
                </a:gdLst>
                <a:ahLst/>
                <a:cxnLst>
                  <a:cxn ang="T12">
                    <a:pos x="T0" y="T1"/>
                  </a:cxn>
                  <a:cxn ang="T13">
                    <a:pos x="T2" y="T3"/>
                  </a:cxn>
                  <a:cxn ang="T14">
                    <a:pos x="T4" y="T5"/>
                  </a:cxn>
                  <a:cxn ang="T15">
                    <a:pos x="T6" y="T7"/>
                  </a:cxn>
                  <a:cxn ang="T16">
                    <a:pos x="T8" y="T9"/>
                  </a:cxn>
                  <a:cxn ang="T17">
                    <a:pos x="T10" y="T11"/>
                  </a:cxn>
                </a:cxnLst>
                <a:rect l="T18" t="T19" r="T20" b="T21"/>
                <a:pathLst>
                  <a:path w="23" h="4">
                    <a:moveTo>
                      <a:pt x="23" y="1"/>
                    </a:moveTo>
                    <a:lnTo>
                      <a:pt x="18" y="4"/>
                    </a:lnTo>
                    <a:lnTo>
                      <a:pt x="1" y="3"/>
                    </a:lnTo>
                    <a:lnTo>
                      <a:pt x="0" y="3"/>
                    </a:lnTo>
                    <a:lnTo>
                      <a:pt x="8" y="0"/>
                    </a:lnTo>
                    <a:lnTo>
                      <a:pt x="23" y="1"/>
                    </a:lnTo>
                    <a:close/>
                  </a:path>
                </a:pathLst>
              </a:custGeom>
              <a:solidFill>
                <a:srgbClr val="FFFF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99462" name="Freeform 166"/>
              <p:cNvSpPr>
                <a:spLocks/>
              </p:cNvSpPr>
              <p:nvPr/>
            </p:nvSpPr>
            <p:spPr bwMode="auto">
              <a:xfrm>
                <a:off x="2662" y="645"/>
                <a:ext cx="27" cy="8"/>
              </a:xfrm>
              <a:custGeom>
                <a:avLst/>
                <a:gdLst>
                  <a:gd name="T0" fmla="*/ 109 w 109"/>
                  <a:gd name="T1" fmla="*/ 19 h 33"/>
                  <a:gd name="T2" fmla="*/ 87 w 109"/>
                  <a:gd name="T3" fmla="*/ 31 h 33"/>
                  <a:gd name="T4" fmla="*/ 82 w 109"/>
                  <a:gd name="T5" fmla="*/ 32 h 33"/>
                  <a:gd name="T6" fmla="*/ 14 w 109"/>
                  <a:gd name="T7" fmla="*/ 29 h 33"/>
                  <a:gd name="T8" fmla="*/ 10 w 109"/>
                  <a:gd name="T9" fmla="*/ 28 h 33"/>
                  <a:gd name="T10" fmla="*/ 4 w 109"/>
                  <a:gd name="T11" fmla="*/ 25 h 33"/>
                  <a:gd name="T12" fmla="*/ 1 w 109"/>
                  <a:gd name="T13" fmla="*/ 17 h 33"/>
                  <a:gd name="T14" fmla="*/ 6 w 109"/>
                  <a:gd name="T15" fmla="*/ 10 h 33"/>
                  <a:gd name="T16" fmla="*/ 39 w 109"/>
                  <a:gd name="T17" fmla="*/ 1 h 33"/>
                  <a:gd name="T18" fmla="*/ 42 w 109"/>
                  <a:gd name="T19" fmla="*/ 0 h 33"/>
                  <a:gd name="T20" fmla="*/ 105 w 109"/>
                  <a:gd name="T21" fmla="*/ 4 h 33"/>
                  <a:gd name="T22" fmla="*/ 104 w 109"/>
                  <a:gd name="T23" fmla="*/ 20 h 33"/>
                  <a:gd name="T24" fmla="*/ 41 w 109"/>
                  <a:gd name="T25" fmla="*/ 16 h 33"/>
                  <a:gd name="T26" fmla="*/ 44 w 109"/>
                  <a:gd name="T27" fmla="*/ 16 h 33"/>
                  <a:gd name="T28" fmla="*/ 11 w 109"/>
                  <a:gd name="T29" fmla="*/ 26 h 33"/>
                  <a:gd name="T30" fmla="*/ 13 w 109"/>
                  <a:gd name="T31" fmla="*/ 11 h 33"/>
                  <a:gd name="T32" fmla="*/ 18 w 109"/>
                  <a:gd name="T33" fmla="*/ 14 h 33"/>
                  <a:gd name="T34" fmla="*/ 14 w 109"/>
                  <a:gd name="T35" fmla="*/ 13 h 33"/>
                  <a:gd name="T36" fmla="*/ 83 w 109"/>
                  <a:gd name="T37" fmla="*/ 16 h 33"/>
                  <a:gd name="T38" fmla="*/ 78 w 109"/>
                  <a:gd name="T39" fmla="*/ 18 h 33"/>
                  <a:gd name="T40" fmla="*/ 100 w 109"/>
                  <a:gd name="T41" fmla="*/ 5 h 33"/>
                  <a:gd name="T42" fmla="*/ 109 w 109"/>
                  <a:gd name="T43" fmla="*/ 19 h 3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9"/>
                  <a:gd name="T67" fmla="*/ 0 h 33"/>
                  <a:gd name="T68" fmla="*/ 109 w 109"/>
                  <a:gd name="T69" fmla="*/ 33 h 3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9" h="33">
                    <a:moveTo>
                      <a:pt x="109" y="19"/>
                    </a:moveTo>
                    <a:lnTo>
                      <a:pt x="87" y="31"/>
                    </a:lnTo>
                    <a:cubicBezTo>
                      <a:pt x="85" y="32"/>
                      <a:pt x="84" y="33"/>
                      <a:pt x="82" y="32"/>
                    </a:cubicBezTo>
                    <a:lnTo>
                      <a:pt x="14" y="29"/>
                    </a:lnTo>
                    <a:cubicBezTo>
                      <a:pt x="12" y="29"/>
                      <a:pt x="11" y="29"/>
                      <a:pt x="10" y="28"/>
                    </a:cubicBezTo>
                    <a:lnTo>
                      <a:pt x="4" y="25"/>
                    </a:lnTo>
                    <a:cubicBezTo>
                      <a:pt x="2" y="23"/>
                      <a:pt x="0" y="20"/>
                      <a:pt x="1" y="17"/>
                    </a:cubicBezTo>
                    <a:cubicBezTo>
                      <a:pt x="1" y="14"/>
                      <a:pt x="3" y="11"/>
                      <a:pt x="6" y="10"/>
                    </a:cubicBezTo>
                    <a:lnTo>
                      <a:pt x="39" y="1"/>
                    </a:lnTo>
                    <a:cubicBezTo>
                      <a:pt x="40" y="1"/>
                      <a:pt x="41" y="0"/>
                      <a:pt x="42" y="0"/>
                    </a:cubicBezTo>
                    <a:lnTo>
                      <a:pt x="105" y="4"/>
                    </a:lnTo>
                    <a:lnTo>
                      <a:pt x="104" y="20"/>
                    </a:lnTo>
                    <a:lnTo>
                      <a:pt x="41" y="16"/>
                    </a:lnTo>
                    <a:lnTo>
                      <a:pt x="44" y="16"/>
                    </a:lnTo>
                    <a:lnTo>
                      <a:pt x="11" y="26"/>
                    </a:lnTo>
                    <a:lnTo>
                      <a:pt x="13" y="11"/>
                    </a:lnTo>
                    <a:lnTo>
                      <a:pt x="18" y="14"/>
                    </a:lnTo>
                    <a:lnTo>
                      <a:pt x="14" y="13"/>
                    </a:lnTo>
                    <a:lnTo>
                      <a:pt x="83" y="16"/>
                    </a:lnTo>
                    <a:lnTo>
                      <a:pt x="78" y="18"/>
                    </a:lnTo>
                    <a:lnTo>
                      <a:pt x="100" y="5"/>
                    </a:lnTo>
                    <a:lnTo>
                      <a:pt x="109" y="19"/>
                    </a:lnTo>
                    <a:close/>
                  </a:path>
                </a:pathLst>
              </a:custGeom>
              <a:solidFill>
                <a:srgbClr val="6E6E6E"/>
              </a:solidFill>
              <a:ln w="0" cap="flat">
                <a:solidFill>
                  <a:srgbClr val="6E6E6E"/>
                </a:solidFill>
                <a:prstDash val="solid"/>
                <a:round/>
                <a:headEnd/>
                <a:tailEnd/>
              </a:ln>
            </p:spPr>
            <p:txBody>
              <a:bodyPr/>
              <a:lstStyle/>
              <a:p>
                <a:endParaRPr lang="en-US"/>
              </a:p>
            </p:txBody>
          </p:sp>
          <p:sp>
            <p:nvSpPr>
              <p:cNvPr id="99463" name="Freeform 167"/>
              <p:cNvSpPr>
                <a:spLocks/>
              </p:cNvSpPr>
              <p:nvPr/>
            </p:nvSpPr>
            <p:spPr bwMode="auto">
              <a:xfrm>
                <a:off x="2593" y="647"/>
                <a:ext cx="8" cy="8"/>
              </a:xfrm>
              <a:custGeom>
                <a:avLst/>
                <a:gdLst>
                  <a:gd name="T0" fmla="*/ 5 w 8"/>
                  <a:gd name="T1" fmla="*/ 0 h 8"/>
                  <a:gd name="T2" fmla="*/ 8 w 8"/>
                  <a:gd name="T3" fmla="*/ 7 h 8"/>
                  <a:gd name="T4" fmla="*/ 4 w 8"/>
                  <a:gd name="T5" fmla="*/ 8 h 8"/>
                  <a:gd name="T6" fmla="*/ 0 w 8"/>
                  <a:gd name="T7" fmla="*/ 5 h 8"/>
                  <a:gd name="T8" fmla="*/ 2 w 8"/>
                  <a:gd name="T9" fmla="*/ 0 h 8"/>
                  <a:gd name="T10" fmla="*/ 5 w 8"/>
                  <a:gd name="T11" fmla="*/ 0 h 8"/>
                  <a:gd name="T12" fmla="*/ 0 60000 65536"/>
                  <a:gd name="T13" fmla="*/ 0 60000 65536"/>
                  <a:gd name="T14" fmla="*/ 0 60000 65536"/>
                  <a:gd name="T15" fmla="*/ 0 60000 65536"/>
                  <a:gd name="T16" fmla="*/ 0 60000 65536"/>
                  <a:gd name="T17" fmla="*/ 0 60000 65536"/>
                  <a:gd name="T18" fmla="*/ 0 w 8"/>
                  <a:gd name="T19" fmla="*/ 0 h 8"/>
                  <a:gd name="T20" fmla="*/ 8 w 8"/>
                  <a:gd name="T21" fmla="*/ 8 h 8"/>
                </a:gdLst>
                <a:ahLst/>
                <a:cxnLst>
                  <a:cxn ang="T12">
                    <a:pos x="T0" y="T1"/>
                  </a:cxn>
                  <a:cxn ang="T13">
                    <a:pos x="T2" y="T3"/>
                  </a:cxn>
                  <a:cxn ang="T14">
                    <a:pos x="T4" y="T5"/>
                  </a:cxn>
                  <a:cxn ang="T15">
                    <a:pos x="T6" y="T7"/>
                  </a:cxn>
                  <a:cxn ang="T16">
                    <a:pos x="T8" y="T9"/>
                  </a:cxn>
                  <a:cxn ang="T17">
                    <a:pos x="T10" y="T11"/>
                  </a:cxn>
                </a:cxnLst>
                <a:rect l="T18" t="T19" r="T20" b="T21"/>
                <a:pathLst>
                  <a:path w="8" h="8">
                    <a:moveTo>
                      <a:pt x="5" y="0"/>
                    </a:moveTo>
                    <a:lnTo>
                      <a:pt x="8" y="7"/>
                    </a:lnTo>
                    <a:lnTo>
                      <a:pt x="4" y="8"/>
                    </a:lnTo>
                    <a:lnTo>
                      <a:pt x="0" y="5"/>
                    </a:lnTo>
                    <a:lnTo>
                      <a:pt x="2" y="0"/>
                    </a:lnTo>
                    <a:lnTo>
                      <a:pt x="5" y="0"/>
                    </a:lnTo>
                    <a:close/>
                  </a:path>
                </a:pathLst>
              </a:custGeom>
              <a:solidFill>
                <a:srgbClr val="FFFF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99464" name="Freeform 168"/>
              <p:cNvSpPr>
                <a:spLocks/>
              </p:cNvSpPr>
              <p:nvPr/>
            </p:nvSpPr>
            <p:spPr bwMode="auto">
              <a:xfrm>
                <a:off x="2591" y="645"/>
                <a:ext cx="12" cy="12"/>
              </a:xfrm>
              <a:custGeom>
                <a:avLst/>
                <a:gdLst>
                  <a:gd name="T0" fmla="*/ 37 w 49"/>
                  <a:gd name="T1" fmla="*/ 6 h 49"/>
                  <a:gd name="T2" fmla="*/ 48 w 49"/>
                  <a:gd name="T3" fmla="*/ 34 h 49"/>
                  <a:gd name="T4" fmla="*/ 48 w 49"/>
                  <a:gd name="T5" fmla="*/ 40 h 49"/>
                  <a:gd name="T6" fmla="*/ 42 w 49"/>
                  <a:gd name="T7" fmla="*/ 44 h 49"/>
                  <a:gd name="T8" fmla="*/ 26 w 49"/>
                  <a:gd name="T9" fmla="*/ 48 h 49"/>
                  <a:gd name="T10" fmla="*/ 20 w 49"/>
                  <a:gd name="T11" fmla="*/ 47 h 49"/>
                  <a:gd name="T12" fmla="*/ 4 w 49"/>
                  <a:gd name="T13" fmla="*/ 35 h 49"/>
                  <a:gd name="T14" fmla="*/ 1 w 49"/>
                  <a:gd name="T15" fmla="*/ 25 h 49"/>
                  <a:gd name="T16" fmla="*/ 9 w 49"/>
                  <a:gd name="T17" fmla="*/ 5 h 49"/>
                  <a:gd name="T18" fmla="*/ 16 w 49"/>
                  <a:gd name="T19" fmla="*/ 0 h 49"/>
                  <a:gd name="T20" fmla="*/ 30 w 49"/>
                  <a:gd name="T21" fmla="*/ 0 h 49"/>
                  <a:gd name="T22" fmla="*/ 30 w 49"/>
                  <a:gd name="T23" fmla="*/ 16 h 49"/>
                  <a:gd name="T24" fmla="*/ 16 w 49"/>
                  <a:gd name="T25" fmla="*/ 16 h 49"/>
                  <a:gd name="T26" fmla="*/ 24 w 49"/>
                  <a:gd name="T27" fmla="*/ 11 h 49"/>
                  <a:gd name="T28" fmla="*/ 16 w 49"/>
                  <a:gd name="T29" fmla="*/ 31 h 49"/>
                  <a:gd name="T30" fmla="*/ 13 w 49"/>
                  <a:gd name="T31" fmla="*/ 22 h 49"/>
                  <a:gd name="T32" fmla="*/ 29 w 49"/>
                  <a:gd name="T33" fmla="*/ 34 h 49"/>
                  <a:gd name="T34" fmla="*/ 23 w 49"/>
                  <a:gd name="T35" fmla="*/ 33 h 49"/>
                  <a:gd name="T36" fmla="*/ 39 w 49"/>
                  <a:gd name="T37" fmla="*/ 29 h 49"/>
                  <a:gd name="T38" fmla="*/ 33 w 49"/>
                  <a:gd name="T39" fmla="*/ 39 h 49"/>
                  <a:gd name="T40" fmla="*/ 22 w 49"/>
                  <a:gd name="T41" fmla="*/ 11 h 49"/>
                  <a:gd name="T42" fmla="*/ 37 w 49"/>
                  <a:gd name="T43" fmla="*/ 6 h 4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9"/>
                  <a:gd name="T67" fmla="*/ 0 h 49"/>
                  <a:gd name="T68" fmla="*/ 49 w 49"/>
                  <a:gd name="T69" fmla="*/ 49 h 4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9" h="49">
                    <a:moveTo>
                      <a:pt x="37" y="6"/>
                    </a:moveTo>
                    <a:lnTo>
                      <a:pt x="48" y="34"/>
                    </a:lnTo>
                    <a:cubicBezTo>
                      <a:pt x="49" y="36"/>
                      <a:pt x="49" y="38"/>
                      <a:pt x="48" y="40"/>
                    </a:cubicBezTo>
                    <a:cubicBezTo>
                      <a:pt x="47" y="42"/>
                      <a:pt x="45" y="44"/>
                      <a:pt x="42" y="44"/>
                    </a:cubicBezTo>
                    <a:lnTo>
                      <a:pt x="26" y="48"/>
                    </a:lnTo>
                    <a:cubicBezTo>
                      <a:pt x="24" y="49"/>
                      <a:pt x="22" y="48"/>
                      <a:pt x="20" y="47"/>
                    </a:cubicBezTo>
                    <a:lnTo>
                      <a:pt x="4" y="35"/>
                    </a:lnTo>
                    <a:cubicBezTo>
                      <a:pt x="1" y="33"/>
                      <a:pt x="0" y="29"/>
                      <a:pt x="1" y="25"/>
                    </a:cubicBezTo>
                    <a:lnTo>
                      <a:pt x="9" y="5"/>
                    </a:lnTo>
                    <a:cubicBezTo>
                      <a:pt x="10" y="2"/>
                      <a:pt x="13" y="0"/>
                      <a:pt x="16" y="0"/>
                    </a:cubicBezTo>
                    <a:lnTo>
                      <a:pt x="30" y="0"/>
                    </a:lnTo>
                    <a:lnTo>
                      <a:pt x="30" y="16"/>
                    </a:lnTo>
                    <a:lnTo>
                      <a:pt x="16" y="16"/>
                    </a:lnTo>
                    <a:lnTo>
                      <a:pt x="24" y="11"/>
                    </a:lnTo>
                    <a:lnTo>
                      <a:pt x="16" y="31"/>
                    </a:lnTo>
                    <a:lnTo>
                      <a:pt x="13" y="22"/>
                    </a:lnTo>
                    <a:lnTo>
                      <a:pt x="29" y="34"/>
                    </a:lnTo>
                    <a:lnTo>
                      <a:pt x="23" y="33"/>
                    </a:lnTo>
                    <a:lnTo>
                      <a:pt x="39" y="29"/>
                    </a:lnTo>
                    <a:lnTo>
                      <a:pt x="33" y="39"/>
                    </a:lnTo>
                    <a:lnTo>
                      <a:pt x="22" y="11"/>
                    </a:lnTo>
                    <a:lnTo>
                      <a:pt x="37" y="6"/>
                    </a:lnTo>
                    <a:close/>
                  </a:path>
                </a:pathLst>
              </a:custGeom>
              <a:solidFill>
                <a:srgbClr val="6E6E6E"/>
              </a:solidFill>
              <a:ln w="0" cap="flat">
                <a:solidFill>
                  <a:srgbClr val="6E6E6E"/>
                </a:solidFill>
                <a:prstDash val="solid"/>
                <a:round/>
                <a:headEnd/>
                <a:tailEnd/>
              </a:ln>
            </p:spPr>
            <p:txBody>
              <a:bodyPr/>
              <a:lstStyle/>
              <a:p>
                <a:endParaRPr lang="en-US"/>
              </a:p>
            </p:txBody>
          </p:sp>
          <p:sp>
            <p:nvSpPr>
              <p:cNvPr id="99465" name="Freeform 169"/>
              <p:cNvSpPr>
                <a:spLocks/>
              </p:cNvSpPr>
              <p:nvPr/>
            </p:nvSpPr>
            <p:spPr bwMode="auto">
              <a:xfrm>
                <a:off x="2695" y="647"/>
                <a:ext cx="12" cy="4"/>
              </a:xfrm>
              <a:custGeom>
                <a:avLst/>
                <a:gdLst>
                  <a:gd name="T0" fmla="*/ 4 w 12"/>
                  <a:gd name="T1" fmla="*/ 4 h 4"/>
                  <a:gd name="T2" fmla="*/ 0 w 12"/>
                  <a:gd name="T3" fmla="*/ 3 h 4"/>
                  <a:gd name="T4" fmla="*/ 2 w 12"/>
                  <a:gd name="T5" fmla="*/ 1 h 4"/>
                  <a:gd name="T6" fmla="*/ 8 w 12"/>
                  <a:gd name="T7" fmla="*/ 0 h 4"/>
                  <a:gd name="T8" fmla="*/ 12 w 12"/>
                  <a:gd name="T9" fmla="*/ 2 h 4"/>
                  <a:gd name="T10" fmla="*/ 10 w 12"/>
                  <a:gd name="T11" fmla="*/ 4 h 4"/>
                  <a:gd name="T12" fmla="*/ 4 w 12"/>
                  <a:gd name="T13" fmla="*/ 4 h 4"/>
                  <a:gd name="T14" fmla="*/ 0 60000 65536"/>
                  <a:gd name="T15" fmla="*/ 0 60000 65536"/>
                  <a:gd name="T16" fmla="*/ 0 60000 65536"/>
                  <a:gd name="T17" fmla="*/ 0 60000 65536"/>
                  <a:gd name="T18" fmla="*/ 0 60000 65536"/>
                  <a:gd name="T19" fmla="*/ 0 60000 65536"/>
                  <a:gd name="T20" fmla="*/ 0 60000 65536"/>
                  <a:gd name="T21" fmla="*/ 0 w 12"/>
                  <a:gd name="T22" fmla="*/ 0 h 4"/>
                  <a:gd name="T23" fmla="*/ 12 w 12"/>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 h="4">
                    <a:moveTo>
                      <a:pt x="4" y="4"/>
                    </a:moveTo>
                    <a:lnTo>
                      <a:pt x="0" y="3"/>
                    </a:lnTo>
                    <a:lnTo>
                      <a:pt x="2" y="1"/>
                    </a:lnTo>
                    <a:lnTo>
                      <a:pt x="8" y="0"/>
                    </a:lnTo>
                    <a:lnTo>
                      <a:pt x="12" y="2"/>
                    </a:lnTo>
                    <a:lnTo>
                      <a:pt x="10" y="4"/>
                    </a:lnTo>
                    <a:lnTo>
                      <a:pt x="4" y="4"/>
                    </a:lnTo>
                    <a:close/>
                  </a:path>
                </a:pathLst>
              </a:custGeom>
              <a:solidFill>
                <a:srgbClr val="FFFF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99466" name="Freeform 170"/>
              <p:cNvSpPr>
                <a:spLocks/>
              </p:cNvSpPr>
              <p:nvPr/>
            </p:nvSpPr>
            <p:spPr bwMode="auto">
              <a:xfrm>
                <a:off x="2693" y="645"/>
                <a:ext cx="16" cy="8"/>
              </a:xfrm>
              <a:custGeom>
                <a:avLst/>
                <a:gdLst>
                  <a:gd name="T0" fmla="*/ 22 w 65"/>
                  <a:gd name="T1" fmla="*/ 32 h 32"/>
                  <a:gd name="T2" fmla="*/ 6 w 65"/>
                  <a:gd name="T3" fmla="*/ 27 h 32"/>
                  <a:gd name="T4" fmla="*/ 1 w 65"/>
                  <a:gd name="T5" fmla="*/ 21 h 32"/>
                  <a:gd name="T6" fmla="*/ 3 w 65"/>
                  <a:gd name="T7" fmla="*/ 13 h 32"/>
                  <a:gd name="T8" fmla="*/ 11 w 65"/>
                  <a:gd name="T9" fmla="*/ 5 h 32"/>
                  <a:gd name="T10" fmla="*/ 16 w 65"/>
                  <a:gd name="T11" fmla="*/ 3 h 32"/>
                  <a:gd name="T12" fmla="*/ 40 w 65"/>
                  <a:gd name="T13" fmla="*/ 1 h 32"/>
                  <a:gd name="T14" fmla="*/ 44 w 65"/>
                  <a:gd name="T15" fmla="*/ 1 h 32"/>
                  <a:gd name="T16" fmla="*/ 60 w 65"/>
                  <a:gd name="T17" fmla="*/ 9 h 32"/>
                  <a:gd name="T18" fmla="*/ 64 w 65"/>
                  <a:gd name="T19" fmla="*/ 16 h 32"/>
                  <a:gd name="T20" fmla="*/ 61 w 65"/>
                  <a:gd name="T21" fmla="*/ 23 h 32"/>
                  <a:gd name="T22" fmla="*/ 53 w 65"/>
                  <a:gd name="T23" fmla="*/ 28 h 32"/>
                  <a:gd name="T24" fmla="*/ 49 w 65"/>
                  <a:gd name="T25" fmla="*/ 30 h 32"/>
                  <a:gd name="T26" fmla="*/ 25 w 65"/>
                  <a:gd name="T27" fmla="*/ 32 h 32"/>
                  <a:gd name="T28" fmla="*/ 24 w 65"/>
                  <a:gd name="T29" fmla="*/ 17 h 32"/>
                  <a:gd name="T30" fmla="*/ 48 w 65"/>
                  <a:gd name="T31" fmla="*/ 14 h 32"/>
                  <a:gd name="T32" fmla="*/ 44 w 65"/>
                  <a:gd name="T33" fmla="*/ 15 h 32"/>
                  <a:gd name="T34" fmla="*/ 52 w 65"/>
                  <a:gd name="T35" fmla="*/ 10 h 32"/>
                  <a:gd name="T36" fmla="*/ 53 w 65"/>
                  <a:gd name="T37" fmla="*/ 24 h 32"/>
                  <a:gd name="T38" fmla="*/ 37 w 65"/>
                  <a:gd name="T39" fmla="*/ 16 h 32"/>
                  <a:gd name="T40" fmla="*/ 41 w 65"/>
                  <a:gd name="T41" fmla="*/ 16 h 32"/>
                  <a:gd name="T42" fmla="*/ 17 w 65"/>
                  <a:gd name="T43" fmla="*/ 19 h 32"/>
                  <a:gd name="T44" fmla="*/ 22 w 65"/>
                  <a:gd name="T45" fmla="*/ 17 h 32"/>
                  <a:gd name="T46" fmla="*/ 14 w 65"/>
                  <a:gd name="T47" fmla="*/ 25 h 32"/>
                  <a:gd name="T48" fmla="*/ 11 w 65"/>
                  <a:gd name="T49" fmla="*/ 12 h 32"/>
                  <a:gd name="T50" fmla="*/ 27 w 65"/>
                  <a:gd name="T51" fmla="*/ 17 h 32"/>
                  <a:gd name="T52" fmla="*/ 22 w 65"/>
                  <a:gd name="T53" fmla="*/ 32 h 3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5"/>
                  <a:gd name="T82" fmla="*/ 0 h 32"/>
                  <a:gd name="T83" fmla="*/ 65 w 65"/>
                  <a:gd name="T84" fmla="*/ 32 h 3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5" h="32">
                    <a:moveTo>
                      <a:pt x="22" y="32"/>
                    </a:moveTo>
                    <a:lnTo>
                      <a:pt x="6" y="27"/>
                    </a:lnTo>
                    <a:cubicBezTo>
                      <a:pt x="3" y="26"/>
                      <a:pt x="1" y="24"/>
                      <a:pt x="1" y="21"/>
                    </a:cubicBezTo>
                    <a:cubicBezTo>
                      <a:pt x="0" y="18"/>
                      <a:pt x="1" y="15"/>
                      <a:pt x="3" y="13"/>
                    </a:cubicBezTo>
                    <a:lnTo>
                      <a:pt x="11" y="5"/>
                    </a:lnTo>
                    <a:cubicBezTo>
                      <a:pt x="12" y="4"/>
                      <a:pt x="14" y="3"/>
                      <a:pt x="16" y="3"/>
                    </a:cubicBezTo>
                    <a:lnTo>
                      <a:pt x="40" y="1"/>
                    </a:lnTo>
                    <a:cubicBezTo>
                      <a:pt x="41" y="0"/>
                      <a:pt x="43" y="1"/>
                      <a:pt x="44" y="1"/>
                    </a:cubicBezTo>
                    <a:lnTo>
                      <a:pt x="60" y="9"/>
                    </a:lnTo>
                    <a:cubicBezTo>
                      <a:pt x="63" y="11"/>
                      <a:pt x="64" y="13"/>
                      <a:pt x="64" y="16"/>
                    </a:cubicBezTo>
                    <a:cubicBezTo>
                      <a:pt x="65" y="19"/>
                      <a:pt x="63" y="22"/>
                      <a:pt x="61" y="23"/>
                    </a:cubicBezTo>
                    <a:lnTo>
                      <a:pt x="53" y="28"/>
                    </a:lnTo>
                    <a:cubicBezTo>
                      <a:pt x="52" y="29"/>
                      <a:pt x="51" y="30"/>
                      <a:pt x="49" y="30"/>
                    </a:cubicBezTo>
                    <a:lnTo>
                      <a:pt x="25" y="32"/>
                    </a:lnTo>
                    <a:lnTo>
                      <a:pt x="24" y="17"/>
                    </a:lnTo>
                    <a:lnTo>
                      <a:pt x="48" y="14"/>
                    </a:lnTo>
                    <a:lnTo>
                      <a:pt x="44" y="15"/>
                    </a:lnTo>
                    <a:lnTo>
                      <a:pt x="52" y="10"/>
                    </a:lnTo>
                    <a:lnTo>
                      <a:pt x="53" y="24"/>
                    </a:lnTo>
                    <a:lnTo>
                      <a:pt x="37" y="16"/>
                    </a:lnTo>
                    <a:lnTo>
                      <a:pt x="41" y="16"/>
                    </a:lnTo>
                    <a:lnTo>
                      <a:pt x="17" y="19"/>
                    </a:lnTo>
                    <a:lnTo>
                      <a:pt x="22" y="17"/>
                    </a:lnTo>
                    <a:lnTo>
                      <a:pt x="14" y="25"/>
                    </a:lnTo>
                    <a:lnTo>
                      <a:pt x="11" y="12"/>
                    </a:lnTo>
                    <a:lnTo>
                      <a:pt x="27" y="17"/>
                    </a:lnTo>
                    <a:lnTo>
                      <a:pt x="22" y="32"/>
                    </a:lnTo>
                    <a:close/>
                  </a:path>
                </a:pathLst>
              </a:custGeom>
              <a:solidFill>
                <a:srgbClr val="6E6E6E"/>
              </a:solidFill>
              <a:ln w="0" cap="flat">
                <a:solidFill>
                  <a:srgbClr val="6E6E6E"/>
                </a:solidFill>
                <a:prstDash val="solid"/>
                <a:round/>
                <a:headEnd/>
                <a:tailEnd/>
              </a:ln>
            </p:spPr>
            <p:txBody>
              <a:bodyPr/>
              <a:lstStyle/>
              <a:p>
                <a:endParaRPr lang="en-US"/>
              </a:p>
            </p:txBody>
          </p:sp>
          <p:sp>
            <p:nvSpPr>
              <p:cNvPr id="99467" name="Freeform 171"/>
              <p:cNvSpPr>
                <a:spLocks/>
              </p:cNvSpPr>
              <p:nvPr/>
            </p:nvSpPr>
            <p:spPr bwMode="auto">
              <a:xfrm>
                <a:off x="2736" y="649"/>
                <a:ext cx="13" cy="4"/>
              </a:xfrm>
              <a:custGeom>
                <a:avLst/>
                <a:gdLst>
                  <a:gd name="T0" fmla="*/ 24 w 53"/>
                  <a:gd name="T1" fmla="*/ 0 h 16"/>
                  <a:gd name="T2" fmla="*/ 42 w 53"/>
                  <a:gd name="T3" fmla="*/ 0 h 16"/>
                  <a:gd name="T4" fmla="*/ 53 w 53"/>
                  <a:gd name="T5" fmla="*/ 0 h 16"/>
                  <a:gd name="T6" fmla="*/ 53 w 53"/>
                  <a:gd name="T7" fmla="*/ 16 h 16"/>
                  <a:gd name="T8" fmla="*/ 20 w 53"/>
                  <a:gd name="T9" fmla="*/ 16 h 16"/>
                  <a:gd name="T10" fmla="*/ 10 w 53"/>
                  <a:gd name="T11" fmla="*/ 16 h 16"/>
                  <a:gd name="T12" fmla="*/ 10 w 53"/>
                  <a:gd name="T13" fmla="*/ 0 h 16"/>
                  <a:gd name="T14" fmla="*/ 24 w 53"/>
                  <a:gd name="T15" fmla="*/ 0 h 16"/>
                  <a:gd name="T16" fmla="*/ 24 w 53"/>
                  <a:gd name="T17" fmla="*/ 16 h 16"/>
                  <a:gd name="T18" fmla="*/ 10 w 53"/>
                  <a:gd name="T19" fmla="*/ 16 h 16"/>
                  <a:gd name="T20" fmla="*/ 10 w 53"/>
                  <a:gd name="T21" fmla="*/ 0 h 16"/>
                  <a:gd name="T22" fmla="*/ 20 w 53"/>
                  <a:gd name="T23" fmla="*/ 0 h 16"/>
                  <a:gd name="T24" fmla="*/ 42 w 53"/>
                  <a:gd name="T25" fmla="*/ 0 h 16"/>
                  <a:gd name="T26" fmla="*/ 42 w 53"/>
                  <a:gd name="T27" fmla="*/ 16 h 16"/>
                  <a:gd name="T28" fmla="*/ 24 w 53"/>
                  <a:gd name="T29" fmla="*/ 16 h 16"/>
                  <a:gd name="T30" fmla="*/ 24 w 53"/>
                  <a:gd name="T31" fmla="*/ 0 h 1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3"/>
                  <a:gd name="T49" fmla="*/ 0 h 16"/>
                  <a:gd name="T50" fmla="*/ 53 w 53"/>
                  <a:gd name="T51" fmla="*/ 16 h 1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3" h="16">
                    <a:moveTo>
                      <a:pt x="24" y="0"/>
                    </a:moveTo>
                    <a:lnTo>
                      <a:pt x="42" y="0"/>
                    </a:lnTo>
                    <a:lnTo>
                      <a:pt x="53" y="0"/>
                    </a:lnTo>
                    <a:lnTo>
                      <a:pt x="53" y="16"/>
                    </a:lnTo>
                    <a:lnTo>
                      <a:pt x="20" y="16"/>
                    </a:lnTo>
                    <a:lnTo>
                      <a:pt x="10" y="16"/>
                    </a:lnTo>
                    <a:cubicBezTo>
                      <a:pt x="0" y="16"/>
                      <a:pt x="0" y="0"/>
                      <a:pt x="10" y="0"/>
                    </a:cubicBezTo>
                    <a:lnTo>
                      <a:pt x="24" y="0"/>
                    </a:lnTo>
                    <a:lnTo>
                      <a:pt x="24" y="16"/>
                    </a:lnTo>
                    <a:lnTo>
                      <a:pt x="10" y="16"/>
                    </a:lnTo>
                    <a:lnTo>
                      <a:pt x="10" y="0"/>
                    </a:lnTo>
                    <a:lnTo>
                      <a:pt x="20" y="0"/>
                    </a:lnTo>
                    <a:lnTo>
                      <a:pt x="42" y="0"/>
                    </a:lnTo>
                    <a:lnTo>
                      <a:pt x="42" y="16"/>
                    </a:lnTo>
                    <a:lnTo>
                      <a:pt x="24" y="16"/>
                    </a:lnTo>
                    <a:lnTo>
                      <a:pt x="24" y="0"/>
                    </a:lnTo>
                    <a:close/>
                  </a:path>
                </a:pathLst>
              </a:custGeom>
              <a:solidFill>
                <a:srgbClr val="6E6E6E"/>
              </a:solidFill>
              <a:ln w="0" cap="flat">
                <a:solidFill>
                  <a:srgbClr val="6E6E6E"/>
                </a:solidFill>
                <a:prstDash val="solid"/>
                <a:round/>
                <a:headEnd/>
                <a:tailEnd/>
              </a:ln>
            </p:spPr>
            <p:txBody>
              <a:bodyPr/>
              <a:lstStyle/>
              <a:p>
                <a:endParaRPr lang="en-US"/>
              </a:p>
            </p:txBody>
          </p:sp>
          <p:sp>
            <p:nvSpPr>
              <p:cNvPr id="99468" name="Freeform 172"/>
              <p:cNvSpPr>
                <a:spLocks/>
              </p:cNvSpPr>
              <p:nvPr/>
            </p:nvSpPr>
            <p:spPr bwMode="auto">
              <a:xfrm>
                <a:off x="2451" y="651"/>
                <a:ext cx="71" cy="16"/>
              </a:xfrm>
              <a:custGeom>
                <a:avLst/>
                <a:gdLst>
                  <a:gd name="T0" fmla="*/ 19 w 71"/>
                  <a:gd name="T1" fmla="*/ 9 h 16"/>
                  <a:gd name="T2" fmla="*/ 44 w 71"/>
                  <a:gd name="T3" fmla="*/ 2 h 16"/>
                  <a:gd name="T4" fmla="*/ 62 w 71"/>
                  <a:gd name="T5" fmla="*/ 2 h 16"/>
                  <a:gd name="T6" fmla="*/ 63 w 71"/>
                  <a:gd name="T7" fmla="*/ 2 h 16"/>
                  <a:gd name="T8" fmla="*/ 60 w 71"/>
                  <a:gd name="T9" fmla="*/ 2 h 16"/>
                  <a:gd name="T10" fmla="*/ 67 w 71"/>
                  <a:gd name="T11" fmla="*/ 0 h 16"/>
                  <a:gd name="T12" fmla="*/ 71 w 71"/>
                  <a:gd name="T13" fmla="*/ 3 h 16"/>
                  <a:gd name="T14" fmla="*/ 63 w 71"/>
                  <a:gd name="T15" fmla="*/ 3 h 16"/>
                  <a:gd name="T16" fmla="*/ 62 w 71"/>
                  <a:gd name="T17" fmla="*/ 5 h 16"/>
                  <a:gd name="T18" fmla="*/ 64 w 71"/>
                  <a:gd name="T19" fmla="*/ 6 h 16"/>
                  <a:gd name="T20" fmla="*/ 59 w 71"/>
                  <a:gd name="T21" fmla="*/ 6 h 16"/>
                  <a:gd name="T22" fmla="*/ 59 w 71"/>
                  <a:gd name="T23" fmla="*/ 8 h 16"/>
                  <a:gd name="T24" fmla="*/ 50 w 71"/>
                  <a:gd name="T25" fmla="*/ 9 h 16"/>
                  <a:gd name="T26" fmla="*/ 48 w 71"/>
                  <a:gd name="T27" fmla="*/ 11 h 16"/>
                  <a:gd name="T28" fmla="*/ 46 w 71"/>
                  <a:gd name="T29" fmla="*/ 11 h 16"/>
                  <a:gd name="T30" fmla="*/ 40 w 71"/>
                  <a:gd name="T31" fmla="*/ 10 h 16"/>
                  <a:gd name="T32" fmla="*/ 48 w 71"/>
                  <a:gd name="T33" fmla="*/ 7 h 16"/>
                  <a:gd name="T34" fmla="*/ 43 w 71"/>
                  <a:gd name="T35" fmla="*/ 7 h 16"/>
                  <a:gd name="T36" fmla="*/ 41 w 71"/>
                  <a:gd name="T37" fmla="*/ 8 h 16"/>
                  <a:gd name="T38" fmla="*/ 40 w 71"/>
                  <a:gd name="T39" fmla="*/ 9 h 16"/>
                  <a:gd name="T40" fmla="*/ 35 w 71"/>
                  <a:gd name="T41" fmla="*/ 10 h 16"/>
                  <a:gd name="T42" fmla="*/ 36 w 71"/>
                  <a:gd name="T43" fmla="*/ 10 h 16"/>
                  <a:gd name="T44" fmla="*/ 35 w 71"/>
                  <a:gd name="T45" fmla="*/ 11 h 16"/>
                  <a:gd name="T46" fmla="*/ 28 w 71"/>
                  <a:gd name="T47" fmla="*/ 14 h 16"/>
                  <a:gd name="T48" fmla="*/ 27 w 71"/>
                  <a:gd name="T49" fmla="*/ 11 h 16"/>
                  <a:gd name="T50" fmla="*/ 26 w 71"/>
                  <a:gd name="T51" fmla="*/ 13 h 16"/>
                  <a:gd name="T52" fmla="*/ 24 w 71"/>
                  <a:gd name="T53" fmla="*/ 14 h 16"/>
                  <a:gd name="T54" fmla="*/ 24 w 71"/>
                  <a:gd name="T55" fmla="*/ 15 h 16"/>
                  <a:gd name="T56" fmla="*/ 20 w 71"/>
                  <a:gd name="T57" fmla="*/ 16 h 16"/>
                  <a:gd name="T58" fmla="*/ 15 w 71"/>
                  <a:gd name="T59" fmla="*/ 16 h 16"/>
                  <a:gd name="T60" fmla="*/ 18 w 71"/>
                  <a:gd name="T61" fmla="*/ 14 h 16"/>
                  <a:gd name="T62" fmla="*/ 17 w 71"/>
                  <a:gd name="T63" fmla="*/ 13 h 16"/>
                  <a:gd name="T64" fmla="*/ 16 w 71"/>
                  <a:gd name="T65" fmla="*/ 14 h 16"/>
                  <a:gd name="T66" fmla="*/ 13 w 71"/>
                  <a:gd name="T67" fmla="*/ 15 h 16"/>
                  <a:gd name="T68" fmla="*/ 6 w 71"/>
                  <a:gd name="T69" fmla="*/ 14 h 16"/>
                  <a:gd name="T70" fmla="*/ 2 w 71"/>
                  <a:gd name="T71" fmla="*/ 15 h 16"/>
                  <a:gd name="T72" fmla="*/ 1 w 71"/>
                  <a:gd name="T73" fmla="*/ 15 h 16"/>
                  <a:gd name="T74" fmla="*/ 4 w 71"/>
                  <a:gd name="T75" fmla="*/ 14 h 16"/>
                  <a:gd name="T76" fmla="*/ 3 w 71"/>
                  <a:gd name="T77" fmla="*/ 14 h 16"/>
                  <a:gd name="T78" fmla="*/ 5 w 71"/>
                  <a:gd name="T79" fmla="*/ 13 h 16"/>
                  <a:gd name="T80" fmla="*/ 0 w 71"/>
                  <a:gd name="T81" fmla="*/ 14 h 16"/>
                  <a:gd name="T82" fmla="*/ 7 w 71"/>
                  <a:gd name="T83" fmla="*/ 11 h 16"/>
                  <a:gd name="T84" fmla="*/ 19 w 71"/>
                  <a:gd name="T85" fmla="*/ 9 h 1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1"/>
                  <a:gd name="T130" fmla="*/ 0 h 16"/>
                  <a:gd name="T131" fmla="*/ 71 w 71"/>
                  <a:gd name="T132" fmla="*/ 16 h 1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1" h="16">
                    <a:moveTo>
                      <a:pt x="19" y="9"/>
                    </a:moveTo>
                    <a:lnTo>
                      <a:pt x="44" y="2"/>
                    </a:lnTo>
                    <a:lnTo>
                      <a:pt x="62" y="2"/>
                    </a:lnTo>
                    <a:lnTo>
                      <a:pt x="63" y="2"/>
                    </a:lnTo>
                    <a:lnTo>
                      <a:pt x="60" y="2"/>
                    </a:lnTo>
                    <a:lnTo>
                      <a:pt x="67" y="0"/>
                    </a:lnTo>
                    <a:lnTo>
                      <a:pt x="71" y="3"/>
                    </a:lnTo>
                    <a:lnTo>
                      <a:pt x="63" y="3"/>
                    </a:lnTo>
                    <a:lnTo>
                      <a:pt x="62" y="5"/>
                    </a:lnTo>
                    <a:lnTo>
                      <a:pt x="64" y="6"/>
                    </a:lnTo>
                    <a:lnTo>
                      <a:pt x="59" y="6"/>
                    </a:lnTo>
                    <a:lnTo>
                      <a:pt x="59" y="8"/>
                    </a:lnTo>
                    <a:lnTo>
                      <a:pt x="50" y="9"/>
                    </a:lnTo>
                    <a:lnTo>
                      <a:pt x="48" y="11"/>
                    </a:lnTo>
                    <a:lnTo>
                      <a:pt x="46" y="11"/>
                    </a:lnTo>
                    <a:lnTo>
                      <a:pt x="40" y="10"/>
                    </a:lnTo>
                    <a:lnTo>
                      <a:pt x="48" y="7"/>
                    </a:lnTo>
                    <a:lnTo>
                      <a:pt x="43" y="7"/>
                    </a:lnTo>
                    <a:lnTo>
                      <a:pt x="41" y="8"/>
                    </a:lnTo>
                    <a:lnTo>
                      <a:pt x="40" y="9"/>
                    </a:lnTo>
                    <a:lnTo>
                      <a:pt x="35" y="10"/>
                    </a:lnTo>
                    <a:lnTo>
                      <a:pt x="36" y="10"/>
                    </a:lnTo>
                    <a:lnTo>
                      <a:pt x="35" y="11"/>
                    </a:lnTo>
                    <a:lnTo>
                      <a:pt x="28" y="14"/>
                    </a:lnTo>
                    <a:lnTo>
                      <a:pt x="27" y="11"/>
                    </a:lnTo>
                    <a:lnTo>
                      <a:pt x="26" y="13"/>
                    </a:lnTo>
                    <a:lnTo>
                      <a:pt x="24" y="14"/>
                    </a:lnTo>
                    <a:lnTo>
                      <a:pt x="24" y="15"/>
                    </a:lnTo>
                    <a:lnTo>
                      <a:pt x="20" y="16"/>
                    </a:lnTo>
                    <a:lnTo>
                      <a:pt x="15" y="16"/>
                    </a:lnTo>
                    <a:lnTo>
                      <a:pt x="18" y="14"/>
                    </a:lnTo>
                    <a:lnTo>
                      <a:pt x="17" y="13"/>
                    </a:lnTo>
                    <a:lnTo>
                      <a:pt x="16" y="14"/>
                    </a:lnTo>
                    <a:lnTo>
                      <a:pt x="13" y="15"/>
                    </a:lnTo>
                    <a:lnTo>
                      <a:pt x="6" y="14"/>
                    </a:lnTo>
                    <a:lnTo>
                      <a:pt x="2" y="15"/>
                    </a:lnTo>
                    <a:lnTo>
                      <a:pt x="1" y="15"/>
                    </a:lnTo>
                    <a:lnTo>
                      <a:pt x="4" y="14"/>
                    </a:lnTo>
                    <a:lnTo>
                      <a:pt x="3" y="14"/>
                    </a:lnTo>
                    <a:lnTo>
                      <a:pt x="5" y="13"/>
                    </a:lnTo>
                    <a:lnTo>
                      <a:pt x="0" y="14"/>
                    </a:lnTo>
                    <a:lnTo>
                      <a:pt x="7" y="11"/>
                    </a:lnTo>
                    <a:lnTo>
                      <a:pt x="19" y="9"/>
                    </a:lnTo>
                    <a:close/>
                  </a:path>
                </a:pathLst>
              </a:custGeom>
              <a:solidFill>
                <a:srgbClr val="FFFF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99469" name="Freeform 173"/>
              <p:cNvSpPr>
                <a:spLocks/>
              </p:cNvSpPr>
              <p:nvPr/>
            </p:nvSpPr>
            <p:spPr bwMode="auto">
              <a:xfrm>
                <a:off x="2449" y="649"/>
                <a:ext cx="75" cy="20"/>
              </a:xfrm>
              <a:custGeom>
                <a:avLst/>
                <a:gdLst>
                  <a:gd name="T0" fmla="*/ 188 w 305"/>
                  <a:gd name="T1" fmla="*/ 8 h 80"/>
                  <a:gd name="T2" fmla="*/ 263 w 305"/>
                  <a:gd name="T3" fmla="*/ 24 h 80"/>
                  <a:gd name="T4" fmla="*/ 250 w 305"/>
                  <a:gd name="T5" fmla="*/ 6 h 80"/>
                  <a:gd name="T6" fmla="*/ 300 w 305"/>
                  <a:gd name="T7" fmla="*/ 12 h 80"/>
                  <a:gd name="T8" fmla="*/ 265 w 305"/>
                  <a:gd name="T9" fmla="*/ 29 h 80"/>
                  <a:gd name="T10" fmla="*/ 264 w 305"/>
                  <a:gd name="T11" fmla="*/ 20 h 80"/>
                  <a:gd name="T12" fmla="*/ 267 w 305"/>
                  <a:gd name="T13" fmla="*/ 40 h 80"/>
                  <a:gd name="T14" fmla="*/ 257 w 305"/>
                  <a:gd name="T15" fmla="*/ 39 h 80"/>
                  <a:gd name="T16" fmla="*/ 215 w 305"/>
                  <a:gd name="T17" fmla="*/ 50 h 80"/>
                  <a:gd name="T18" fmla="*/ 196 w 305"/>
                  <a:gd name="T19" fmla="*/ 60 h 80"/>
                  <a:gd name="T20" fmla="*/ 167 w 305"/>
                  <a:gd name="T21" fmla="*/ 42 h 80"/>
                  <a:gd name="T22" fmla="*/ 183 w 305"/>
                  <a:gd name="T23" fmla="*/ 45 h 80"/>
                  <a:gd name="T24" fmla="*/ 182 w 305"/>
                  <a:gd name="T25" fmla="*/ 43 h 80"/>
                  <a:gd name="T26" fmla="*/ 149 w 305"/>
                  <a:gd name="T27" fmla="*/ 55 h 80"/>
                  <a:gd name="T28" fmla="*/ 164 w 305"/>
                  <a:gd name="T29" fmla="*/ 49 h 80"/>
                  <a:gd name="T30" fmla="*/ 125 w 305"/>
                  <a:gd name="T31" fmla="*/ 70 h 80"/>
                  <a:gd name="T32" fmla="*/ 124 w 305"/>
                  <a:gd name="T33" fmla="*/ 55 h 80"/>
                  <a:gd name="T34" fmla="*/ 105 w 305"/>
                  <a:gd name="T35" fmla="*/ 70 h 80"/>
                  <a:gd name="T36" fmla="*/ 114 w 305"/>
                  <a:gd name="T37" fmla="*/ 71 h 80"/>
                  <a:gd name="T38" fmla="*/ 88 w 305"/>
                  <a:gd name="T39" fmla="*/ 80 h 80"/>
                  <a:gd name="T40" fmla="*/ 65 w 305"/>
                  <a:gd name="T41" fmla="*/ 66 h 80"/>
                  <a:gd name="T42" fmla="*/ 70 w 305"/>
                  <a:gd name="T43" fmla="*/ 63 h 80"/>
                  <a:gd name="T44" fmla="*/ 62 w 305"/>
                  <a:gd name="T45" fmla="*/ 75 h 80"/>
                  <a:gd name="T46" fmla="*/ 33 w 305"/>
                  <a:gd name="T47" fmla="*/ 73 h 80"/>
                  <a:gd name="T48" fmla="*/ 3 w 305"/>
                  <a:gd name="T49" fmla="*/ 69 h 80"/>
                  <a:gd name="T50" fmla="*/ 24 w 305"/>
                  <a:gd name="T51" fmla="*/ 70 h 80"/>
                  <a:gd name="T52" fmla="*/ 17 w 305"/>
                  <a:gd name="T53" fmla="*/ 55 h 80"/>
                  <a:gd name="T54" fmla="*/ 10 w 305"/>
                  <a:gd name="T55" fmla="*/ 70 h 80"/>
                  <a:gd name="T56" fmla="*/ 32 w 305"/>
                  <a:gd name="T57" fmla="*/ 45 h 80"/>
                  <a:gd name="T58" fmla="*/ 86 w 305"/>
                  <a:gd name="T59" fmla="*/ 52 h 80"/>
                  <a:gd name="T60" fmla="*/ 11 w 305"/>
                  <a:gd name="T61" fmla="*/ 70 h 80"/>
                  <a:gd name="T62" fmla="*/ 35 w 305"/>
                  <a:gd name="T63" fmla="*/ 58 h 80"/>
                  <a:gd name="T64" fmla="*/ 19 w 305"/>
                  <a:gd name="T65" fmla="*/ 54 h 80"/>
                  <a:gd name="T66" fmla="*/ 27 w 305"/>
                  <a:gd name="T67" fmla="*/ 70 h 80"/>
                  <a:gd name="T68" fmla="*/ 13 w 305"/>
                  <a:gd name="T69" fmla="*/ 59 h 80"/>
                  <a:gd name="T70" fmla="*/ 59 w 305"/>
                  <a:gd name="T71" fmla="*/ 59 h 80"/>
                  <a:gd name="T72" fmla="*/ 74 w 305"/>
                  <a:gd name="T73" fmla="*/ 52 h 80"/>
                  <a:gd name="T74" fmla="*/ 85 w 305"/>
                  <a:gd name="T75" fmla="*/ 71 h 80"/>
                  <a:gd name="T76" fmla="*/ 88 w 305"/>
                  <a:gd name="T77" fmla="*/ 64 h 80"/>
                  <a:gd name="T78" fmla="*/ 99 w 305"/>
                  <a:gd name="T79" fmla="*/ 71 h 80"/>
                  <a:gd name="T80" fmla="*/ 102 w 305"/>
                  <a:gd name="T81" fmla="*/ 54 h 80"/>
                  <a:gd name="T82" fmla="*/ 109 w 305"/>
                  <a:gd name="T83" fmla="*/ 49 h 80"/>
                  <a:gd name="T84" fmla="*/ 129 w 305"/>
                  <a:gd name="T85" fmla="*/ 59 h 80"/>
                  <a:gd name="T86" fmla="*/ 154 w 305"/>
                  <a:gd name="T87" fmla="*/ 42 h 80"/>
                  <a:gd name="T88" fmla="*/ 141 w 305"/>
                  <a:gd name="T89" fmla="*/ 46 h 80"/>
                  <a:gd name="T90" fmla="*/ 165 w 305"/>
                  <a:gd name="T91" fmla="*/ 41 h 80"/>
                  <a:gd name="T92" fmla="*/ 180 w 305"/>
                  <a:gd name="T93" fmla="*/ 29 h 80"/>
                  <a:gd name="T94" fmla="*/ 209 w 305"/>
                  <a:gd name="T95" fmla="*/ 35 h 80"/>
                  <a:gd name="T96" fmla="*/ 170 w 305"/>
                  <a:gd name="T97" fmla="*/ 41 h 80"/>
                  <a:gd name="T98" fmla="*/ 196 w 305"/>
                  <a:gd name="T99" fmla="*/ 46 h 80"/>
                  <a:gd name="T100" fmla="*/ 248 w 305"/>
                  <a:gd name="T101" fmla="*/ 31 h 80"/>
                  <a:gd name="T102" fmla="*/ 249 w 305"/>
                  <a:gd name="T103" fmla="*/ 24 h 80"/>
                  <a:gd name="T104" fmla="*/ 255 w 305"/>
                  <a:gd name="T105" fmla="*/ 33 h 80"/>
                  <a:gd name="T106" fmla="*/ 259 w 305"/>
                  <a:gd name="T107" fmla="*/ 16 h 80"/>
                  <a:gd name="T108" fmla="*/ 293 w 305"/>
                  <a:gd name="T109" fmla="*/ 26 h 80"/>
                  <a:gd name="T110" fmla="*/ 253 w 305"/>
                  <a:gd name="T111" fmla="*/ 21 h 80"/>
                  <a:gd name="T112" fmla="*/ 273 w 305"/>
                  <a:gd name="T113" fmla="*/ 17 h 80"/>
                  <a:gd name="T114" fmla="*/ 188 w 305"/>
                  <a:gd name="T115" fmla="*/ 24 h 80"/>
                  <a:gd name="T116" fmla="*/ 83 w 305"/>
                  <a:gd name="T117" fmla="*/ 37 h 8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05"/>
                  <a:gd name="T178" fmla="*/ 0 h 80"/>
                  <a:gd name="T179" fmla="*/ 305 w 305"/>
                  <a:gd name="T180" fmla="*/ 80 h 8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05" h="80">
                    <a:moveTo>
                      <a:pt x="83" y="37"/>
                    </a:moveTo>
                    <a:lnTo>
                      <a:pt x="186" y="8"/>
                    </a:lnTo>
                    <a:cubicBezTo>
                      <a:pt x="187" y="8"/>
                      <a:pt x="187" y="8"/>
                      <a:pt x="188" y="8"/>
                    </a:cubicBezTo>
                    <a:lnTo>
                      <a:pt x="259" y="8"/>
                    </a:lnTo>
                    <a:lnTo>
                      <a:pt x="265" y="8"/>
                    </a:lnTo>
                    <a:lnTo>
                      <a:pt x="263" y="24"/>
                    </a:lnTo>
                    <a:lnTo>
                      <a:pt x="250" y="21"/>
                    </a:lnTo>
                    <a:cubicBezTo>
                      <a:pt x="246" y="21"/>
                      <a:pt x="244" y="17"/>
                      <a:pt x="244" y="14"/>
                    </a:cubicBezTo>
                    <a:cubicBezTo>
                      <a:pt x="244" y="10"/>
                      <a:pt x="246" y="6"/>
                      <a:pt x="250" y="6"/>
                    </a:cubicBezTo>
                    <a:lnTo>
                      <a:pt x="276" y="1"/>
                    </a:lnTo>
                    <a:cubicBezTo>
                      <a:pt x="278" y="0"/>
                      <a:pt x="280" y="1"/>
                      <a:pt x="282" y="1"/>
                    </a:cubicBezTo>
                    <a:lnTo>
                      <a:pt x="300" y="12"/>
                    </a:lnTo>
                    <a:cubicBezTo>
                      <a:pt x="303" y="13"/>
                      <a:pt x="305" y="17"/>
                      <a:pt x="304" y="20"/>
                    </a:cubicBezTo>
                    <a:cubicBezTo>
                      <a:pt x="304" y="24"/>
                      <a:pt x="301" y="26"/>
                      <a:pt x="297" y="27"/>
                    </a:cubicBezTo>
                    <a:lnTo>
                      <a:pt x="265" y="29"/>
                    </a:lnTo>
                    <a:lnTo>
                      <a:pt x="270" y="27"/>
                    </a:lnTo>
                    <a:lnTo>
                      <a:pt x="265" y="32"/>
                    </a:lnTo>
                    <a:lnTo>
                      <a:pt x="264" y="20"/>
                    </a:lnTo>
                    <a:lnTo>
                      <a:pt x="272" y="25"/>
                    </a:lnTo>
                    <a:cubicBezTo>
                      <a:pt x="275" y="27"/>
                      <a:pt x="276" y="30"/>
                      <a:pt x="275" y="34"/>
                    </a:cubicBezTo>
                    <a:cubicBezTo>
                      <a:pt x="274" y="37"/>
                      <a:pt x="271" y="40"/>
                      <a:pt x="267" y="40"/>
                    </a:cubicBezTo>
                    <a:lnTo>
                      <a:pt x="249" y="40"/>
                    </a:lnTo>
                    <a:lnTo>
                      <a:pt x="257" y="32"/>
                    </a:lnTo>
                    <a:lnTo>
                      <a:pt x="257" y="39"/>
                    </a:lnTo>
                    <a:cubicBezTo>
                      <a:pt x="257" y="43"/>
                      <a:pt x="254" y="47"/>
                      <a:pt x="250" y="47"/>
                    </a:cubicBezTo>
                    <a:lnTo>
                      <a:pt x="210" y="52"/>
                    </a:lnTo>
                    <a:lnTo>
                      <a:pt x="215" y="50"/>
                    </a:lnTo>
                    <a:lnTo>
                      <a:pt x="207" y="58"/>
                    </a:lnTo>
                    <a:cubicBezTo>
                      <a:pt x="205" y="59"/>
                      <a:pt x="203" y="60"/>
                      <a:pt x="201" y="60"/>
                    </a:cubicBezTo>
                    <a:lnTo>
                      <a:pt x="196" y="60"/>
                    </a:lnTo>
                    <a:lnTo>
                      <a:pt x="169" y="57"/>
                    </a:lnTo>
                    <a:cubicBezTo>
                      <a:pt x="165" y="57"/>
                      <a:pt x="162" y="54"/>
                      <a:pt x="162" y="51"/>
                    </a:cubicBezTo>
                    <a:cubicBezTo>
                      <a:pt x="161" y="47"/>
                      <a:pt x="163" y="43"/>
                      <a:pt x="167" y="42"/>
                    </a:cubicBezTo>
                    <a:lnTo>
                      <a:pt x="198" y="29"/>
                    </a:lnTo>
                    <a:lnTo>
                      <a:pt x="201" y="45"/>
                    </a:lnTo>
                    <a:lnTo>
                      <a:pt x="183" y="45"/>
                    </a:lnTo>
                    <a:lnTo>
                      <a:pt x="185" y="44"/>
                    </a:lnTo>
                    <a:lnTo>
                      <a:pt x="177" y="47"/>
                    </a:lnTo>
                    <a:lnTo>
                      <a:pt x="182" y="43"/>
                    </a:lnTo>
                    <a:lnTo>
                      <a:pt x="179" y="48"/>
                    </a:lnTo>
                    <a:cubicBezTo>
                      <a:pt x="178" y="50"/>
                      <a:pt x="176" y="52"/>
                      <a:pt x="173" y="52"/>
                    </a:cubicBezTo>
                    <a:lnTo>
                      <a:pt x="149" y="55"/>
                    </a:lnTo>
                    <a:lnTo>
                      <a:pt x="151" y="39"/>
                    </a:lnTo>
                    <a:lnTo>
                      <a:pt x="159" y="42"/>
                    </a:lnTo>
                    <a:cubicBezTo>
                      <a:pt x="162" y="43"/>
                      <a:pt x="164" y="46"/>
                      <a:pt x="164" y="49"/>
                    </a:cubicBezTo>
                    <a:cubicBezTo>
                      <a:pt x="164" y="53"/>
                      <a:pt x="162" y="56"/>
                      <a:pt x="159" y="57"/>
                    </a:cubicBezTo>
                    <a:lnTo>
                      <a:pt x="151" y="60"/>
                    </a:lnTo>
                    <a:lnTo>
                      <a:pt x="125" y="70"/>
                    </a:lnTo>
                    <a:cubicBezTo>
                      <a:pt x="121" y="71"/>
                      <a:pt x="117" y="70"/>
                      <a:pt x="115" y="66"/>
                    </a:cubicBezTo>
                    <a:lnTo>
                      <a:pt x="110" y="56"/>
                    </a:lnTo>
                    <a:lnTo>
                      <a:pt x="124" y="55"/>
                    </a:lnTo>
                    <a:lnTo>
                      <a:pt x="122" y="62"/>
                    </a:lnTo>
                    <a:cubicBezTo>
                      <a:pt x="121" y="65"/>
                      <a:pt x="119" y="67"/>
                      <a:pt x="116" y="67"/>
                    </a:cubicBezTo>
                    <a:lnTo>
                      <a:pt x="105" y="70"/>
                    </a:lnTo>
                    <a:lnTo>
                      <a:pt x="111" y="59"/>
                    </a:lnTo>
                    <a:lnTo>
                      <a:pt x="113" y="64"/>
                    </a:lnTo>
                    <a:cubicBezTo>
                      <a:pt x="114" y="66"/>
                      <a:pt x="115" y="68"/>
                      <a:pt x="114" y="71"/>
                    </a:cubicBezTo>
                    <a:cubicBezTo>
                      <a:pt x="113" y="73"/>
                      <a:pt x="111" y="74"/>
                      <a:pt x="108" y="75"/>
                    </a:cubicBezTo>
                    <a:lnTo>
                      <a:pt x="90" y="80"/>
                    </a:lnTo>
                    <a:cubicBezTo>
                      <a:pt x="89" y="80"/>
                      <a:pt x="88" y="80"/>
                      <a:pt x="88" y="80"/>
                    </a:cubicBezTo>
                    <a:lnTo>
                      <a:pt x="69" y="80"/>
                    </a:lnTo>
                    <a:cubicBezTo>
                      <a:pt x="66" y="80"/>
                      <a:pt x="63" y="78"/>
                      <a:pt x="62" y="75"/>
                    </a:cubicBezTo>
                    <a:cubicBezTo>
                      <a:pt x="61" y="72"/>
                      <a:pt x="62" y="68"/>
                      <a:pt x="65" y="66"/>
                    </a:cubicBezTo>
                    <a:lnTo>
                      <a:pt x="75" y="58"/>
                    </a:lnTo>
                    <a:lnTo>
                      <a:pt x="73" y="68"/>
                    </a:lnTo>
                    <a:lnTo>
                      <a:pt x="70" y="63"/>
                    </a:lnTo>
                    <a:lnTo>
                      <a:pt x="81" y="67"/>
                    </a:lnTo>
                    <a:lnTo>
                      <a:pt x="75" y="69"/>
                    </a:lnTo>
                    <a:lnTo>
                      <a:pt x="62" y="75"/>
                    </a:lnTo>
                    <a:cubicBezTo>
                      <a:pt x="60" y="75"/>
                      <a:pt x="59" y="75"/>
                      <a:pt x="58" y="75"/>
                    </a:cubicBezTo>
                    <a:lnTo>
                      <a:pt x="31" y="73"/>
                    </a:lnTo>
                    <a:lnTo>
                      <a:pt x="33" y="73"/>
                    </a:lnTo>
                    <a:lnTo>
                      <a:pt x="15" y="75"/>
                    </a:lnTo>
                    <a:lnTo>
                      <a:pt x="11" y="75"/>
                    </a:lnTo>
                    <a:cubicBezTo>
                      <a:pt x="7" y="75"/>
                      <a:pt x="4" y="73"/>
                      <a:pt x="3" y="69"/>
                    </a:cubicBezTo>
                    <a:cubicBezTo>
                      <a:pt x="3" y="65"/>
                      <a:pt x="5" y="61"/>
                      <a:pt x="8" y="60"/>
                    </a:cubicBezTo>
                    <a:lnTo>
                      <a:pt x="21" y="55"/>
                    </a:lnTo>
                    <a:lnTo>
                      <a:pt x="24" y="70"/>
                    </a:lnTo>
                    <a:lnTo>
                      <a:pt x="19" y="70"/>
                    </a:lnTo>
                    <a:cubicBezTo>
                      <a:pt x="15" y="70"/>
                      <a:pt x="12" y="67"/>
                      <a:pt x="11" y="63"/>
                    </a:cubicBezTo>
                    <a:cubicBezTo>
                      <a:pt x="11" y="60"/>
                      <a:pt x="13" y="56"/>
                      <a:pt x="17" y="55"/>
                    </a:cubicBezTo>
                    <a:lnTo>
                      <a:pt x="25" y="52"/>
                    </a:lnTo>
                    <a:lnTo>
                      <a:pt x="28" y="68"/>
                    </a:lnTo>
                    <a:lnTo>
                      <a:pt x="10" y="70"/>
                    </a:lnTo>
                    <a:cubicBezTo>
                      <a:pt x="6" y="71"/>
                      <a:pt x="2" y="68"/>
                      <a:pt x="1" y="64"/>
                    </a:cubicBezTo>
                    <a:cubicBezTo>
                      <a:pt x="0" y="60"/>
                      <a:pt x="2" y="56"/>
                      <a:pt x="6" y="55"/>
                    </a:cubicBezTo>
                    <a:lnTo>
                      <a:pt x="32" y="45"/>
                    </a:lnTo>
                    <a:cubicBezTo>
                      <a:pt x="33" y="44"/>
                      <a:pt x="33" y="44"/>
                      <a:pt x="34" y="44"/>
                    </a:cubicBezTo>
                    <a:lnTo>
                      <a:pt x="84" y="36"/>
                    </a:lnTo>
                    <a:lnTo>
                      <a:pt x="86" y="52"/>
                    </a:lnTo>
                    <a:lnTo>
                      <a:pt x="36" y="60"/>
                    </a:lnTo>
                    <a:lnTo>
                      <a:pt x="38" y="59"/>
                    </a:lnTo>
                    <a:lnTo>
                      <a:pt x="11" y="70"/>
                    </a:lnTo>
                    <a:lnTo>
                      <a:pt x="7" y="54"/>
                    </a:lnTo>
                    <a:lnTo>
                      <a:pt x="26" y="52"/>
                    </a:lnTo>
                    <a:cubicBezTo>
                      <a:pt x="30" y="51"/>
                      <a:pt x="34" y="54"/>
                      <a:pt x="35" y="58"/>
                    </a:cubicBezTo>
                    <a:cubicBezTo>
                      <a:pt x="36" y="62"/>
                      <a:pt x="33" y="66"/>
                      <a:pt x="29" y="67"/>
                    </a:cubicBezTo>
                    <a:lnTo>
                      <a:pt x="21" y="70"/>
                    </a:lnTo>
                    <a:lnTo>
                      <a:pt x="19" y="54"/>
                    </a:lnTo>
                    <a:lnTo>
                      <a:pt x="24" y="54"/>
                    </a:lnTo>
                    <a:cubicBezTo>
                      <a:pt x="28" y="54"/>
                      <a:pt x="31" y="57"/>
                      <a:pt x="32" y="61"/>
                    </a:cubicBezTo>
                    <a:cubicBezTo>
                      <a:pt x="33" y="65"/>
                      <a:pt x="31" y="68"/>
                      <a:pt x="27" y="70"/>
                    </a:cubicBezTo>
                    <a:lnTo>
                      <a:pt x="14" y="75"/>
                    </a:lnTo>
                    <a:lnTo>
                      <a:pt x="11" y="59"/>
                    </a:lnTo>
                    <a:lnTo>
                      <a:pt x="13" y="59"/>
                    </a:lnTo>
                    <a:lnTo>
                      <a:pt x="31" y="57"/>
                    </a:lnTo>
                    <a:cubicBezTo>
                      <a:pt x="32" y="57"/>
                      <a:pt x="32" y="57"/>
                      <a:pt x="33" y="57"/>
                    </a:cubicBezTo>
                    <a:lnTo>
                      <a:pt x="59" y="59"/>
                    </a:lnTo>
                    <a:lnTo>
                      <a:pt x="56" y="60"/>
                    </a:lnTo>
                    <a:lnTo>
                      <a:pt x="68" y="55"/>
                    </a:lnTo>
                    <a:lnTo>
                      <a:pt x="74" y="52"/>
                    </a:lnTo>
                    <a:cubicBezTo>
                      <a:pt x="78" y="51"/>
                      <a:pt x="82" y="52"/>
                      <a:pt x="84" y="56"/>
                    </a:cubicBezTo>
                    <a:lnTo>
                      <a:pt x="87" y="61"/>
                    </a:lnTo>
                    <a:cubicBezTo>
                      <a:pt x="89" y="65"/>
                      <a:pt x="88" y="69"/>
                      <a:pt x="85" y="71"/>
                    </a:cubicBezTo>
                    <a:lnTo>
                      <a:pt x="74" y="79"/>
                    </a:lnTo>
                    <a:lnTo>
                      <a:pt x="69" y="64"/>
                    </a:lnTo>
                    <a:lnTo>
                      <a:pt x="88" y="64"/>
                    </a:lnTo>
                    <a:lnTo>
                      <a:pt x="86" y="65"/>
                    </a:lnTo>
                    <a:lnTo>
                      <a:pt x="104" y="60"/>
                    </a:lnTo>
                    <a:lnTo>
                      <a:pt x="99" y="71"/>
                    </a:lnTo>
                    <a:lnTo>
                      <a:pt x="96" y="66"/>
                    </a:lnTo>
                    <a:cubicBezTo>
                      <a:pt x="95" y="64"/>
                      <a:pt x="95" y="61"/>
                      <a:pt x="96" y="59"/>
                    </a:cubicBezTo>
                    <a:cubicBezTo>
                      <a:pt x="97" y="57"/>
                      <a:pt x="99" y="55"/>
                      <a:pt x="102" y="54"/>
                    </a:cubicBezTo>
                    <a:lnTo>
                      <a:pt x="112" y="52"/>
                    </a:lnTo>
                    <a:lnTo>
                      <a:pt x="107" y="57"/>
                    </a:lnTo>
                    <a:lnTo>
                      <a:pt x="109" y="49"/>
                    </a:lnTo>
                    <a:cubicBezTo>
                      <a:pt x="110" y="46"/>
                      <a:pt x="113" y="44"/>
                      <a:pt x="116" y="44"/>
                    </a:cubicBezTo>
                    <a:cubicBezTo>
                      <a:pt x="119" y="44"/>
                      <a:pt x="122" y="45"/>
                      <a:pt x="124" y="48"/>
                    </a:cubicBezTo>
                    <a:lnTo>
                      <a:pt x="129" y="59"/>
                    </a:lnTo>
                    <a:lnTo>
                      <a:pt x="119" y="55"/>
                    </a:lnTo>
                    <a:lnTo>
                      <a:pt x="146" y="44"/>
                    </a:lnTo>
                    <a:lnTo>
                      <a:pt x="154" y="42"/>
                    </a:lnTo>
                    <a:lnTo>
                      <a:pt x="154" y="57"/>
                    </a:lnTo>
                    <a:lnTo>
                      <a:pt x="146" y="54"/>
                    </a:lnTo>
                    <a:cubicBezTo>
                      <a:pt x="142" y="53"/>
                      <a:pt x="140" y="50"/>
                      <a:pt x="141" y="46"/>
                    </a:cubicBezTo>
                    <a:cubicBezTo>
                      <a:pt x="141" y="42"/>
                      <a:pt x="144" y="39"/>
                      <a:pt x="148" y="39"/>
                    </a:cubicBezTo>
                    <a:lnTo>
                      <a:pt x="171" y="36"/>
                    </a:lnTo>
                    <a:lnTo>
                      <a:pt x="165" y="41"/>
                    </a:lnTo>
                    <a:lnTo>
                      <a:pt x="168" y="36"/>
                    </a:lnTo>
                    <a:cubicBezTo>
                      <a:pt x="169" y="34"/>
                      <a:pt x="170" y="32"/>
                      <a:pt x="172" y="32"/>
                    </a:cubicBezTo>
                    <a:lnTo>
                      <a:pt x="180" y="29"/>
                    </a:lnTo>
                    <a:cubicBezTo>
                      <a:pt x="181" y="29"/>
                      <a:pt x="182" y="29"/>
                      <a:pt x="183" y="29"/>
                    </a:cubicBezTo>
                    <a:lnTo>
                      <a:pt x="201" y="29"/>
                    </a:lnTo>
                    <a:cubicBezTo>
                      <a:pt x="205" y="29"/>
                      <a:pt x="208" y="31"/>
                      <a:pt x="209" y="35"/>
                    </a:cubicBezTo>
                    <a:cubicBezTo>
                      <a:pt x="210" y="39"/>
                      <a:pt x="208" y="43"/>
                      <a:pt x="204" y="44"/>
                    </a:cubicBezTo>
                    <a:lnTo>
                      <a:pt x="173" y="57"/>
                    </a:lnTo>
                    <a:lnTo>
                      <a:pt x="170" y="41"/>
                    </a:lnTo>
                    <a:lnTo>
                      <a:pt x="196" y="44"/>
                    </a:lnTo>
                    <a:lnTo>
                      <a:pt x="201" y="44"/>
                    </a:lnTo>
                    <a:lnTo>
                      <a:pt x="196" y="46"/>
                    </a:lnTo>
                    <a:lnTo>
                      <a:pt x="204" y="39"/>
                    </a:lnTo>
                    <a:cubicBezTo>
                      <a:pt x="205" y="37"/>
                      <a:pt x="207" y="37"/>
                      <a:pt x="208" y="36"/>
                    </a:cubicBezTo>
                    <a:lnTo>
                      <a:pt x="248" y="31"/>
                    </a:lnTo>
                    <a:lnTo>
                      <a:pt x="241" y="39"/>
                    </a:lnTo>
                    <a:lnTo>
                      <a:pt x="241" y="32"/>
                    </a:lnTo>
                    <a:cubicBezTo>
                      <a:pt x="241" y="27"/>
                      <a:pt x="244" y="24"/>
                      <a:pt x="249" y="24"/>
                    </a:cubicBezTo>
                    <a:lnTo>
                      <a:pt x="267" y="24"/>
                    </a:lnTo>
                    <a:lnTo>
                      <a:pt x="263" y="38"/>
                    </a:lnTo>
                    <a:lnTo>
                      <a:pt x="255" y="33"/>
                    </a:lnTo>
                    <a:cubicBezTo>
                      <a:pt x="253" y="32"/>
                      <a:pt x="252" y="30"/>
                      <a:pt x="252" y="27"/>
                    </a:cubicBezTo>
                    <a:cubicBezTo>
                      <a:pt x="251" y="25"/>
                      <a:pt x="252" y="22"/>
                      <a:pt x="254" y="21"/>
                    </a:cubicBezTo>
                    <a:lnTo>
                      <a:pt x="259" y="16"/>
                    </a:lnTo>
                    <a:cubicBezTo>
                      <a:pt x="261" y="14"/>
                      <a:pt x="262" y="13"/>
                      <a:pt x="264" y="13"/>
                    </a:cubicBezTo>
                    <a:lnTo>
                      <a:pt x="296" y="11"/>
                    </a:lnTo>
                    <a:lnTo>
                      <a:pt x="293" y="26"/>
                    </a:lnTo>
                    <a:lnTo>
                      <a:pt x="274" y="15"/>
                    </a:lnTo>
                    <a:lnTo>
                      <a:pt x="279" y="16"/>
                    </a:lnTo>
                    <a:lnTo>
                      <a:pt x="253" y="21"/>
                    </a:lnTo>
                    <a:lnTo>
                      <a:pt x="253" y="6"/>
                    </a:lnTo>
                    <a:lnTo>
                      <a:pt x="266" y="8"/>
                    </a:lnTo>
                    <a:cubicBezTo>
                      <a:pt x="270" y="9"/>
                      <a:pt x="273" y="13"/>
                      <a:pt x="273" y="17"/>
                    </a:cubicBezTo>
                    <a:cubicBezTo>
                      <a:pt x="272" y="21"/>
                      <a:pt x="269" y="24"/>
                      <a:pt x="265" y="24"/>
                    </a:cubicBezTo>
                    <a:lnTo>
                      <a:pt x="259" y="24"/>
                    </a:lnTo>
                    <a:lnTo>
                      <a:pt x="188" y="24"/>
                    </a:lnTo>
                    <a:lnTo>
                      <a:pt x="190" y="24"/>
                    </a:lnTo>
                    <a:lnTo>
                      <a:pt x="87" y="52"/>
                    </a:lnTo>
                    <a:lnTo>
                      <a:pt x="83" y="37"/>
                    </a:lnTo>
                    <a:close/>
                  </a:path>
                </a:pathLst>
              </a:custGeom>
              <a:solidFill>
                <a:srgbClr val="6E6E6E"/>
              </a:solidFill>
              <a:ln w="0" cap="flat">
                <a:solidFill>
                  <a:srgbClr val="6E6E6E"/>
                </a:solidFill>
                <a:prstDash val="solid"/>
                <a:round/>
                <a:headEnd/>
                <a:tailEnd/>
              </a:ln>
            </p:spPr>
            <p:txBody>
              <a:bodyPr/>
              <a:lstStyle/>
              <a:p>
                <a:endParaRPr lang="en-US"/>
              </a:p>
            </p:txBody>
          </p:sp>
          <p:sp>
            <p:nvSpPr>
              <p:cNvPr id="99470" name="Freeform 174"/>
              <p:cNvSpPr>
                <a:spLocks/>
              </p:cNvSpPr>
              <p:nvPr/>
            </p:nvSpPr>
            <p:spPr bwMode="auto">
              <a:xfrm>
                <a:off x="2695" y="651"/>
                <a:ext cx="4" cy="4"/>
              </a:xfrm>
              <a:custGeom>
                <a:avLst/>
                <a:gdLst>
                  <a:gd name="T0" fmla="*/ 2 w 4"/>
                  <a:gd name="T1" fmla="*/ 0 h 4"/>
                  <a:gd name="T2" fmla="*/ 4 w 4"/>
                  <a:gd name="T3" fmla="*/ 2 h 4"/>
                  <a:gd name="T4" fmla="*/ 0 w 4"/>
                  <a:gd name="T5" fmla="*/ 4 h 4"/>
                  <a:gd name="T6" fmla="*/ 0 w 4"/>
                  <a:gd name="T7" fmla="*/ 2 h 4"/>
                  <a:gd name="T8" fmla="*/ 2 w 4"/>
                  <a:gd name="T9" fmla="*/ 0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2" y="0"/>
                    </a:moveTo>
                    <a:lnTo>
                      <a:pt x="4" y="2"/>
                    </a:lnTo>
                    <a:lnTo>
                      <a:pt x="0" y="4"/>
                    </a:lnTo>
                    <a:lnTo>
                      <a:pt x="0" y="2"/>
                    </a:lnTo>
                    <a:lnTo>
                      <a:pt x="2" y="0"/>
                    </a:lnTo>
                    <a:close/>
                  </a:path>
                </a:pathLst>
              </a:custGeom>
              <a:solidFill>
                <a:srgbClr val="FFFF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99471" name="Freeform 175"/>
              <p:cNvSpPr>
                <a:spLocks/>
              </p:cNvSpPr>
              <p:nvPr/>
            </p:nvSpPr>
            <p:spPr bwMode="auto">
              <a:xfrm>
                <a:off x="2693" y="650"/>
                <a:ext cx="9" cy="7"/>
              </a:xfrm>
              <a:custGeom>
                <a:avLst/>
                <a:gdLst>
                  <a:gd name="T0" fmla="*/ 22 w 33"/>
                  <a:gd name="T1" fmla="*/ 0 h 30"/>
                  <a:gd name="T2" fmla="*/ 30 w 33"/>
                  <a:gd name="T3" fmla="*/ 8 h 30"/>
                  <a:gd name="T4" fmla="*/ 32 w 33"/>
                  <a:gd name="T5" fmla="*/ 15 h 30"/>
                  <a:gd name="T6" fmla="*/ 28 w 33"/>
                  <a:gd name="T7" fmla="*/ 21 h 30"/>
                  <a:gd name="T8" fmla="*/ 12 w 33"/>
                  <a:gd name="T9" fmla="*/ 29 h 30"/>
                  <a:gd name="T10" fmla="*/ 4 w 33"/>
                  <a:gd name="T11" fmla="*/ 28 h 30"/>
                  <a:gd name="T12" fmla="*/ 0 w 33"/>
                  <a:gd name="T13" fmla="*/ 21 h 30"/>
                  <a:gd name="T14" fmla="*/ 0 w 33"/>
                  <a:gd name="T15" fmla="*/ 13 h 30"/>
                  <a:gd name="T16" fmla="*/ 3 w 33"/>
                  <a:gd name="T17" fmla="*/ 8 h 30"/>
                  <a:gd name="T18" fmla="*/ 11 w 33"/>
                  <a:gd name="T19" fmla="*/ 0 h 30"/>
                  <a:gd name="T20" fmla="*/ 22 w 33"/>
                  <a:gd name="T21" fmla="*/ 11 h 30"/>
                  <a:gd name="T22" fmla="*/ 14 w 33"/>
                  <a:gd name="T23" fmla="*/ 19 h 30"/>
                  <a:gd name="T24" fmla="*/ 16 w 33"/>
                  <a:gd name="T25" fmla="*/ 13 h 30"/>
                  <a:gd name="T26" fmla="*/ 16 w 33"/>
                  <a:gd name="T27" fmla="*/ 21 h 30"/>
                  <a:gd name="T28" fmla="*/ 5 w 33"/>
                  <a:gd name="T29" fmla="*/ 14 h 30"/>
                  <a:gd name="T30" fmla="*/ 21 w 33"/>
                  <a:gd name="T31" fmla="*/ 6 h 30"/>
                  <a:gd name="T32" fmla="*/ 19 w 33"/>
                  <a:gd name="T33" fmla="*/ 19 h 30"/>
                  <a:gd name="T34" fmla="*/ 11 w 33"/>
                  <a:gd name="T35" fmla="*/ 11 h 30"/>
                  <a:gd name="T36" fmla="*/ 22 w 33"/>
                  <a:gd name="T37" fmla="*/ 0 h 3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3"/>
                  <a:gd name="T58" fmla="*/ 0 h 30"/>
                  <a:gd name="T59" fmla="*/ 33 w 33"/>
                  <a:gd name="T60" fmla="*/ 30 h 3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3" h="30">
                    <a:moveTo>
                      <a:pt x="22" y="0"/>
                    </a:moveTo>
                    <a:lnTo>
                      <a:pt x="30" y="8"/>
                    </a:lnTo>
                    <a:cubicBezTo>
                      <a:pt x="32" y="10"/>
                      <a:pt x="33" y="12"/>
                      <a:pt x="32" y="15"/>
                    </a:cubicBezTo>
                    <a:cubicBezTo>
                      <a:pt x="32" y="17"/>
                      <a:pt x="30" y="19"/>
                      <a:pt x="28" y="21"/>
                    </a:cubicBezTo>
                    <a:lnTo>
                      <a:pt x="12" y="29"/>
                    </a:lnTo>
                    <a:cubicBezTo>
                      <a:pt x="10" y="30"/>
                      <a:pt x="7" y="30"/>
                      <a:pt x="4" y="28"/>
                    </a:cubicBezTo>
                    <a:cubicBezTo>
                      <a:pt x="2" y="27"/>
                      <a:pt x="0" y="24"/>
                      <a:pt x="0" y="21"/>
                    </a:cubicBezTo>
                    <a:lnTo>
                      <a:pt x="0" y="13"/>
                    </a:lnTo>
                    <a:cubicBezTo>
                      <a:pt x="0" y="11"/>
                      <a:pt x="1" y="9"/>
                      <a:pt x="3" y="8"/>
                    </a:cubicBezTo>
                    <a:lnTo>
                      <a:pt x="11" y="0"/>
                    </a:lnTo>
                    <a:lnTo>
                      <a:pt x="22" y="11"/>
                    </a:lnTo>
                    <a:lnTo>
                      <a:pt x="14" y="19"/>
                    </a:lnTo>
                    <a:lnTo>
                      <a:pt x="16" y="13"/>
                    </a:lnTo>
                    <a:lnTo>
                      <a:pt x="16" y="21"/>
                    </a:lnTo>
                    <a:lnTo>
                      <a:pt x="5" y="14"/>
                    </a:lnTo>
                    <a:lnTo>
                      <a:pt x="21" y="6"/>
                    </a:lnTo>
                    <a:lnTo>
                      <a:pt x="19" y="19"/>
                    </a:lnTo>
                    <a:lnTo>
                      <a:pt x="11" y="11"/>
                    </a:lnTo>
                    <a:lnTo>
                      <a:pt x="22" y="0"/>
                    </a:lnTo>
                    <a:close/>
                  </a:path>
                </a:pathLst>
              </a:custGeom>
              <a:solidFill>
                <a:srgbClr val="6E6E6E"/>
              </a:solidFill>
              <a:ln w="0" cap="flat">
                <a:solidFill>
                  <a:srgbClr val="6E6E6E"/>
                </a:solidFill>
                <a:prstDash val="solid"/>
                <a:round/>
                <a:headEnd/>
                <a:tailEnd/>
              </a:ln>
            </p:spPr>
            <p:txBody>
              <a:bodyPr/>
              <a:lstStyle/>
              <a:p>
                <a:endParaRPr lang="en-US"/>
              </a:p>
            </p:txBody>
          </p:sp>
          <p:sp>
            <p:nvSpPr>
              <p:cNvPr id="99472" name="Freeform 176"/>
              <p:cNvSpPr>
                <a:spLocks/>
              </p:cNvSpPr>
              <p:nvPr/>
            </p:nvSpPr>
            <p:spPr bwMode="auto">
              <a:xfrm>
                <a:off x="2518" y="655"/>
                <a:ext cx="12" cy="4"/>
              </a:xfrm>
              <a:custGeom>
                <a:avLst/>
                <a:gdLst>
                  <a:gd name="T0" fmla="*/ 6 w 12"/>
                  <a:gd name="T1" fmla="*/ 4 h 4"/>
                  <a:gd name="T2" fmla="*/ 0 w 12"/>
                  <a:gd name="T3" fmla="*/ 3 h 4"/>
                  <a:gd name="T4" fmla="*/ 10 w 12"/>
                  <a:gd name="T5" fmla="*/ 0 h 4"/>
                  <a:gd name="T6" fmla="*/ 12 w 12"/>
                  <a:gd name="T7" fmla="*/ 3 h 4"/>
                  <a:gd name="T8" fmla="*/ 6 w 12"/>
                  <a:gd name="T9" fmla="*/ 4 h 4"/>
                  <a:gd name="T10" fmla="*/ 0 60000 65536"/>
                  <a:gd name="T11" fmla="*/ 0 60000 65536"/>
                  <a:gd name="T12" fmla="*/ 0 60000 65536"/>
                  <a:gd name="T13" fmla="*/ 0 60000 65536"/>
                  <a:gd name="T14" fmla="*/ 0 60000 65536"/>
                  <a:gd name="T15" fmla="*/ 0 w 12"/>
                  <a:gd name="T16" fmla="*/ 0 h 4"/>
                  <a:gd name="T17" fmla="*/ 12 w 12"/>
                  <a:gd name="T18" fmla="*/ 4 h 4"/>
                </a:gdLst>
                <a:ahLst/>
                <a:cxnLst>
                  <a:cxn ang="T10">
                    <a:pos x="T0" y="T1"/>
                  </a:cxn>
                  <a:cxn ang="T11">
                    <a:pos x="T2" y="T3"/>
                  </a:cxn>
                  <a:cxn ang="T12">
                    <a:pos x="T4" y="T5"/>
                  </a:cxn>
                  <a:cxn ang="T13">
                    <a:pos x="T6" y="T7"/>
                  </a:cxn>
                  <a:cxn ang="T14">
                    <a:pos x="T8" y="T9"/>
                  </a:cxn>
                </a:cxnLst>
                <a:rect l="T15" t="T16" r="T17" b="T18"/>
                <a:pathLst>
                  <a:path w="12" h="4">
                    <a:moveTo>
                      <a:pt x="6" y="4"/>
                    </a:moveTo>
                    <a:lnTo>
                      <a:pt x="0" y="3"/>
                    </a:lnTo>
                    <a:lnTo>
                      <a:pt x="10" y="0"/>
                    </a:lnTo>
                    <a:lnTo>
                      <a:pt x="12" y="3"/>
                    </a:lnTo>
                    <a:lnTo>
                      <a:pt x="6" y="4"/>
                    </a:lnTo>
                    <a:close/>
                  </a:path>
                </a:pathLst>
              </a:custGeom>
              <a:solidFill>
                <a:srgbClr val="FFFF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99473" name="Freeform 177"/>
              <p:cNvSpPr>
                <a:spLocks/>
              </p:cNvSpPr>
              <p:nvPr/>
            </p:nvSpPr>
            <p:spPr bwMode="auto">
              <a:xfrm>
                <a:off x="2516" y="653"/>
                <a:ext cx="16" cy="8"/>
              </a:xfrm>
              <a:custGeom>
                <a:avLst/>
                <a:gdLst>
                  <a:gd name="T0" fmla="*/ 31 w 65"/>
                  <a:gd name="T1" fmla="*/ 32 h 32"/>
                  <a:gd name="T2" fmla="*/ 7 w 65"/>
                  <a:gd name="T3" fmla="*/ 27 h 32"/>
                  <a:gd name="T4" fmla="*/ 0 w 65"/>
                  <a:gd name="T5" fmla="*/ 19 h 32"/>
                  <a:gd name="T6" fmla="*/ 6 w 65"/>
                  <a:gd name="T7" fmla="*/ 11 h 32"/>
                  <a:gd name="T8" fmla="*/ 48 w 65"/>
                  <a:gd name="T9" fmla="*/ 1 h 32"/>
                  <a:gd name="T10" fmla="*/ 57 w 65"/>
                  <a:gd name="T11" fmla="*/ 5 h 32"/>
                  <a:gd name="T12" fmla="*/ 63 w 65"/>
                  <a:gd name="T13" fmla="*/ 15 h 32"/>
                  <a:gd name="T14" fmla="*/ 64 w 65"/>
                  <a:gd name="T15" fmla="*/ 22 h 32"/>
                  <a:gd name="T16" fmla="*/ 58 w 65"/>
                  <a:gd name="T17" fmla="*/ 27 h 32"/>
                  <a:gd name="T18" fmla="*/ 34 w 65"/>
                  <a:gd name="T19" fmla="*/ 32 h 32"/>
                  <a:gd name="T20" fmla="*/ 31 w 65"/>
                  <a:gd name="T21" fmla="*/ 17 h 32"/>
                  <a:gd name="T22" fmla="*/ 55 w 65"/>
                  <a:gd name="T23" fmla="*/ 11 h 32"/>
                  <a:gd name="T24" fmla="*/ 49 w 65"/>
                  <a:gd name="T25" fmla="*/ 23 h 32"/>
                  <a:gd name="T26" fmla="*/ 43 w 65"/>
                  <a:gd name="T27" fmla="*/ 12 h 32"/>
                  <a:gd name="T28" fmla="*/ 52 w 65"/>
                  <a:gd name="T29" fmla="*/ 16 h 32"/>
                  <a:gd name="T30" fmla="*/ 10 w 65"/>
                  <a:gd name="T31" fmla="*/ 27 h 32"/>
                  <a:gd name="T32" fmla="*/ 10 w 65"/>
                  <a:gd name="T33" fmla="*/ 11 h 32"/>
                  <a:gd name="T34" fmla="*/ 34 w 65"/>
                  <a:gd name="T35" fmla="*/ 17 h 32"/>
                  <a:gd name="T36" fmla="*/ 31 w 65"/>
                  <a:gd name="T37" fmla="*/ 32 h 3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5"/>
                  <a:gd name="T58" fmla="*/ 0 h 32"/>
                  <a:gd name="T59" fmla="*/ 65 w 65"/>
                  <a:gd name="T60" fmla="*/ 32 h 3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5" h="32">
                    <a:moveTo>
                      <a:pt x="31" y="32"/>
                    </a:moveTo>
                    <a:lnTo>
                      <a:pt x="7" y="27"/>
                    </a:lnTo>
                    <a:cubicBezTo>
                      <a:pt x="3" y="26"/>
                      <a:pt x="1" y="23"/>
                      <a:pt x="0" y="19"/>
                    </a:cubicBezTo>
                    <a:cubicBezTo>
                      <a:pt x="0" y="16"/>
                      <a:pt x="3" y="12"/>
                      <a:pt x="6" y="11"/>
                    </a:cubicBezTo>
                    <a:lnTo>
                      <a:pt x="48" y="1"/>
                    </a:lnTo>
                    <a:cubicBezTo>
                      <a:pt x="52" y="0"/>
                      <a:pt x="56" y="1"/>
                      <a:pt x="57" y="5"/>
                    </a:cubicBezTo>
                    <a:lnTo>
                      <a:pt x="63" y="15"/>
                    </a:lnTo>
                    <a:cubicBezTo>
                      <a:pt x="65" y="17"/>
                      <a:pt x="65" y="20"/>
                      <a:pt x="64" y="22"/>
                    </a:cubicBezTo>
                    <a:cubicBezTo>
                      <a:pt x="63" y="25"/>
                      <a:pt x="61" y="26"/>
                      <a:pt x="58" y="27"/>
                    </a:cubicBezTo>
                    <a:lnTo>
                      <a:pt x="34" y="32"/>
                    </a:lnTo>
                    <a:lnTo>
                      <a:pt x="31" y="17"/>
                    </a:lnTo>
                    <a:lnTo>
                      <a:pt x="55" y="11"/>
                    </a:lnTo>
                    <a:lnTo>
                      <a:pt x="49" y="23"/>
                    </a:lnTo>
                    <a:lnTo>
                      <a:pt x="43" y="12"/>
                    </a:lnTo>
                    <a:lnTo>
                      <a:pt x="52" y="16"/>
                    </a:lnTo>
                    <a:lnTo>
                      <a:pt x="10" y="27"/>
                    </a:lnTo>
                    <a:lnTo>
                      <a:pt x="10" y="11"/>
                    </a:lnTo>
                    <a:lnTo>
                      <a:pt x="34" y="17"/>
                    </a:lnTo>
                    <a:lnTo>
                      <a:pt x="31" y="32"/>
                    </a:lnTo>
                    <a:close/>
                  </a:path>
                </a:pathLst>
              </a:custGeom>
              <a:solidFill>
                <a:srgbClr val="6E6E6E"/>
              </a:solidFill>
              <a:ln w="0" cap="flat">
                <a:solidFill>
                  <a:srgbClr val="6E6E6E"/>
                </a:solidFill>
                <a:prstDash val="solid"/>
                <a:round/>
                <a:headEnd/>
                <a:tailEnd/>
              </a:ln>
            </p:spPr>
            <p:txBody>
              <a:bodyPr/>
              <a:lstStyle/>
              <a:p>
                <a:endParaRPr lang="en-US"/>
              </a:p>
            </p:txBody>
          </p:sp>
          <p:sp>
            <p:nvSpPr>
              <p:cNvPr id="99474" name="Freeform 178"/>
              <p:cNvSpPr>
                <a:spLocks/>
              </p:cNvSpPr>
              <p:nvPr/>
            </p:nvSpPr>
            <p:spPr bwMode="auto">
              <a:xfrm>
                <a:off x="2695" y="655"/>
                <a:ext cx="8" cy="4"/>
              </a:xfrm>
              <a:custGeom>
                <a:avLst/>
                <a:gdLst>
                  <a:gd name="T0" fmla="*/ 2 w 8"/>
                  <a:gd name="T1" fmla="*/ 4 h 4"/>
                  <a:gd name="T2" fmla="*/ 0 w 8"/>
                  <a:gd name="T3" fmla="*/ 1 h 4"/>
                  <a:gd name="T4" fmla="*/ 8 w 8"/>
                  <a:gd name="T5" fmla="*/ 0 h 4"/>
                  <a:gd name="T6" fmla="*/ 8 w 8"/>
                  <a:gd name="T7" fmla="*/ 1 h 4"/>
                  <a:gd name="T8" fmla="*/ 4 w 8"/>
                  <a:gd name="T9" fmla="*/ 3 h 4"/>
                  <a:gd name="T10" fmla="*/ 5 w 8"/>
                  <a:gd name="T11" fmla="*/ 4 h 4"/>
                  <a:gd name="T12" fmla="*/ 2 w 8"/>
                  <a:gd name="T13" fmla="*/ 4 h 4"/>
                  <a:gd name="T14" fmla="*/ 0 60000 65536"/>
                  <a:gd name="T15" fmla="*/ 0 60000 65536"/>
                  <a:gd name="T16" fmla="*/ 0 60000 65536"/>
                  <a:gd name="T17" fmla="*/ 0 60000 65536"/>
                  <a:gd name="T18" fmla="*/ 0 60000 65536"/>
                  <a:gd name="T19" fmla="*/ 0 60000 65536"/>
                  <a:gd name="T20" fmla="*/ 0 60000 65536"/>
                  <a:gd name="T21" fmla="*/ 0 w 8"/>
                  <a:gd name="T22" fmla="*/ 0 h 4"/>
                  <a:gd name="T23" fmla="*/ 8 w 8"/>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4">
                    <a:moveTo>
                      <a:pt x="2" y="4"/>
                    </a:moveTo>
                    <a:lnTo>
                      <a:pt x="0" y="1"/>
                    </a:lnTo>
                    <a:lnTo>
                      <a:pt x="8" y="0"/>
                    </a:lnTo>
                    <a:lnTo>
                      <a:pt x="8" y="1"/>
                    </a:lnTo>
                    <a:lnTo>
                      <a:pt x="4" y="3"/>
                    </a:lnTo>
                    <a:lnTo>
                      <a:pt x="5" y="4"/>
                    </a:lnTo>
                    <a:lnTo>
                      <a:pt x="2" y="4"/>
                    </a:lnTo>
                    <a:close/>
                  </a:path>
                </a:pathLst>
              </a:custGeom>
              <a:solidFill>
                <a:srgbClr val="FFFF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99475" name="Freeform 179"/>
              <p:cNvSpPr>
                <a:spLocks/>
              </p:cNvSpPr>
              <p:nvPr/>
            </p:nvSpPr>
            <p:spPr bwMode="auto">
              <a:xfrm>
                <a:off x="2693" y="653"/>
                <a:ext cx="12" cy="8"/>
              </a:xfrm>
              <a:custGeom>
                <a:avLst/>
                <a:gdLst>
                  <a:gd name="T0" fmla="*/ 8 w 49"/>
                  <a:gd name="T1" fmla="*/ 28 h 32"/>
                  <a:gd name="T2" fmla="*/ 1 w 49"/>
                  <a:gd name="T3" fmla="*/ 15 h 32"/>
                  <a:gd name="T4" fmla="*/ 1 w 49"/>
                  <a:gd name="T5" fmla="*/ 8 h 32"/>
                  <a:gd name="T6" fmla="*/ 8 w 49"/>
                  <a:gd name="T7" fmla="*/ 4 h 32"/>
                  <a:gd name="T8" fmla="*/ 36 w 49"/>
                  <a:gd name="T9" fmla="*/ 1 h 32"/>
                  <a:gd name="T10" fmla="*/ 43 w 49"/>
                  <a:gd name="T11" fmla="*/ 3 h 32"/>
                  <a:gd name="T12" fmla="*/ 46 w 49"/>
                  <a:gd name="T13" fmla="*/ 6 h 32"/>
                  <a:gd name="T14" fmla="*/ 48 w 49"/>
                  <a:gd name="T15" fmla="*/ 13 h 32"/>
                  <a:gd name="T16" fmla="*/ 43 w 49"/>
                  <a:gd name="T17" fmla="*/ 19 h 32"/>
                  <a:gd name="T18" fmla="*/ 27 w 49"/>
                  <a:gd name="T19" fmla="*/ 26 h 32"/>
                  <a:gd name="T20" fmla="*/ 32 w 49"/>
                  <a:gd name="T21" fmla="*/ 14 h 32"/>
                  <a:gd name="T22" fmla="*/ 35 w 49"/>
                  <a:gd name="T23" fmla="*/ 21 h 32"/>
                  <a:gd name="T24" fmla="*/ 34 w 49"/>
                  <a:gd name="T25" fmla="*/ 29 h 32"/>
                  <a:gd name="T26" fmla="*/ 28 w 49"/>
                  <a:gd name="T27" fmla="*/ 32 h 32"/>
                  <a:gd name="T28" fmla="*/ 15 w 49"/>
                  <a:gd name="T29" fmla="*/ 32 h 32"/>
                  <a:gd name="T30" fmla="*/ 15 w 49"/>
                  <a:gd name="T31" fmla="*/ 16 h 32"/>
                  <a:gd name="T32" fmla="*/ 28 w 49"/>
                  <a:gd name="T33" fmla="*/ 16 h 32"/>
                  <a:gd name="T34" fmla="*/ 21 w 49"/>
                  <a:gd name="T35" fmla="*/ 28 h 32"/>
                  <a:gd name="T36" fmla="*/ 17 w 49"/>
                  <a:gd name="T37" fmla="*/ 22 h 32"/>
                  <a:gd name="T38" fmla="*/ 17 w 49"/>
                  <a:gd name="T39" fmla="*/ 15 h 32"/>
                  <a:gd name="T40" fmla="*/ 21 w 49"/>
                  <a:gd name="T41" fmla="*/ 11 h 32"/>
                  <a:gd name="T42" fmla="*/ 37 w 49"/>
                  <a:gd name="T43" fmla="*/ 4 h 32"/>
                  <a:gd name="T44" fmla="*/ 35 w 49"/>
                  <a:gd name="T45" fmla="*/ 17 h 32"/>
                  <a:gd name="T46" fmla="*/ 32 w 49"/>
                  <a:gd name="T47" fmla="*/ 14 h 32"/>
                  <a:gd name="T48" fmla="*/ 38 w 49"/>
                  <a:gd name="T49" fmla="*/ 16 h 32"/>
                  <a:gd name="T50" fmla="*/ 9 w 49"/>
                  <a:gd name="T51" fmla="*/ 20 h 32"/>
                  <a:gd name="T52" fmla="*/ 16 w 49"/>
                  <a:gd name="T53" fmla="*/ 8 h 32"/>
                  <a:gd name="T54" fmla="*/ 22 w 49"/>
                  <a:gd name="T55" fmla="*/ 21 h 32"/>
                  <a:gd name="T56" fmla="*/ 8 w 49"/>
                  <a:gd name="T57" fmla="*/ 28 h 3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9"/>
                  <a:gd name="T88" fmla="*/ 0 h 32"/>
                  <a:gd name="T89" fmla="*/ 49 w 49"/>
                  <a:gd name="T90" fmla="*/ 32 h 3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9" h="32">
                    <a:moveTo>
                      <a:pt x="8" y="28"/>
                    </a:moveTo>
                    <a:lnTo>
                      <a:pt x="1" y="15"/>
                    </a:lnTo>
                    <a:cubicBezTo>
                      <a:pt x="0" y="13"/>
                      <a:pt x="0" y="10"/>
                      <a:pt x="1" y="8"/>
                    </a:cubicBezTo>
                    <a:cubicBezTo>
                      <a:pt x="3" y="6"/>
                      <a:pt x="5" y="4"/>
                      <a:pt x="8" y="4"/>
                    </a:cubicBezTo>
                    <a:lnTo>
                      <a:pt x="36" y="1"/>
                    </a:lnTo>
                    <a:cubicBezTo>
                      <a:pt x="39" y="0"/>
                      <a:pt x="41" y="1"/>
                      <a:pt x="43" y="3"/>
                    </a:cubicBezTo>
                    <a:lnTo>
                      <a:pt x="46" y="6"/>
                    </a:lnTo>
                    <a:cubicBezTo>
                      <a:pt x="48" y="8"/>
                      <a:pt x="49" y="11"/>
                      <a:pt x="48" y="13"/>
                    </a:cubicBezTo>
                    <a:cubicBezTo>
                      <a:pt x="48" y="16"/>
                      <a:pt x="46" y="18"/>
                      <a:pt x="43" y="19"/>
                    </a:cubicBezTo>
                    <a:lnTo>
                      <a:pt x="27" y="26"/>
                    </a:lnTo>
                    <a:lnTo>
                      <a:pt x="32" y="14"/>
                    </a:lnTo>
                    <a:lnTo>
                      <a:pt x="35" y="21"/>
                    </a:lnTo>
                    <a:cubicBezTo>
                      <a:pt x="36" y="23"/>
                      <a:pt x="36" y="26"/>
                      <a:pt x="34" y="29"/>
                    </a:cubicBezTo>
                    <a:cubicBezTo>
                      <a:pt x="33" y="31"/>
                      <a:pt x="30" y="32"/>
                      <a:pt x="28" y="32"/>
                    </a:cubicBezTo>
                    <a:lnTo>
                      <a:pt x="15" y="32"/>
                    </a:lnTo>
                    <a:lnTo>
                      <a:pt x="15" y="16"/>
                    </a:lnTo>
                    <a:lnTo>
                      <a:pt x="28" y="16"/>
                    </a:lnTo>
                    <a:lnTo>
                      <a:pt x="21" y="28"/>
                    </a:lnTo>
                    <a:lnTo>
                      <a:pt x="17" y="22"/>
                    </a:lnTo>
                    <a:cubicBezTo>
                      <a:pt x="16" y="20"/>
                      <a:pt x="16" y="17"/>
                      <a:pt x="17" y="15"/>
                    </a:cubicBezTo>
                    <a:cubicBezTo>
                      <a:pt x="18" y="13"/>
                      <a:pt x="19" y="11"/>
                      <a:pt x="21" y="11"/>
                    </a:cubicBezTo>
                    <a:lnTo>
                      <a:pt x="37" y="4"/>
                    </a:lnTo>
                    <a:lnTo>
                      <a:pt x="35" y="17"/>
                    </a:lnTo>
                    <a:lnTo>
                      <a:pt x="32" y="14"/>
                    </a:lnTo>
                    <a:lnTo>
                      <a:pt x="38" y="16"/>
                    </a:lnTo>
                    <a:lnTo>
                      <a:pt x="9" y="20"/>
                    </a:lnTo>
                    <a:lnTo>
                      <a:pt x="16" y="8"/>
                    </a:lnTo>
                    <a:lnTo>
                      <a:pt x="22" y="21"/>
                    </a:lnTo>
                    <a:lnTo>
                      <a:pt x="8" y="28"/>
                    </a:lnTo>
                    <a:close/>
                  </a:path>
                </a:pathLst>
              </a:custGeom>
              <a:solidFill>
                <a:srgbClr val="6E6E6E"/>
              </a:solidFill>
              <a:ln w="0" cap="flat">
                <a:solidFill>
                  <a:srgbClr val="6E6E6E"/>
                </a:solidFill>
                <a:prstDash val="solid"/>
                <a:round/>
                <a:headEnd/>
                <a:tailEnd/>
              </a:ln>
            </p:spPr>
            <p:txBody>
              <a:bodyPr/>
              <a:lstStyle/>
              <a:p>
                <a:endParaRPr lang="en-US"/>
              </a:p>
            </p:txBody>
          </p:sp>
          <p:sp>
            <p:nvSpPr>
              <p:cNvPr id="99476" name="Freeform 180"/>
              <p:cNvSpPr>
                <a:spLocks/>
              </p:cNvSpPr>
              <p:nvPr/>
            </p:nvSpPr>
            <p:spPr bwMode="auto">
              <a:xfrm>
                <a:off x="2766" y="663"/>
                <a:ext cx="8" cy="4"/>
              </a:xfrm>
              <a:custGeom>
                <a:avLst/>
                <a:gdLst>
                  <a:gd name="T0" fmla="*/ 8 w 8"/>
                  <a:gd name="T1" fmla="*/ 0 h 4"/>
                  <a:gd name="T2" fmla="*/ 5 w 8"/>
                  <a:gd name="T3" fmla="*/ 2 h 4"/>
                  <a:gd name="T4" fmla="*/ 6 w 8"/>
                  <a:gd name="T5" fmla="*/ 4 h 4"/>
                  <a:gd name="T6" fmla="*/ 0 w 8"/>
                  <a:gd name="T7" fmla="*/ 3 h 4"/>
                  <a:gd name="T8" fmla="*/ 8 w 8"/>
                  <a:gd name="T9" fmla="*/ 0 h 4"/>
                  <a:gd name="T10" fmla="*/ 0 60000 65536"/>
                  <a:gd name="T11" fmla="*/ 0 60000 65536"/>
                  <a:gd name="T12" fmla="*/ 0 60000 65536"/>
                  <a:gd name="T13" fmla="*/ 0 60000 65536"/>
                  <a:gd name="T14" fmla="*/ 0 60000 65536"/>
                  <a:gd name="T15" fmla="*/ 0 w 8"/>
                  <a:gd name="T16" fmla="*/ 0 h 4"/>
                  <a:gd name="T17" fmla="*/ 8 w 8"/>
                  <a:gd name="T18" fmla="*/ 4 h 4"/>
                </a:gdLst>
                <a:ahLst/>
                <a:cxnLst>
                  <a:cxn ang="T10">
                    <a:pos x="T0" y="T1"/>
                  </a:cxn>
                  <a:cxn ang="T11">
                    <a:pos x="T2" y="T3"/>
                  </a:cxn>
                  <a:cxn ang="T12">
                    <a:pos x="T4" y="T5"/>
                  </a:cxn>
                  <a:cxn ang="T13">
                    <a:pos x="T6" y="T7"/>
                  </a:cxn>
                  <a:cxn ang="T14">
                    <a:pos x="T8" y="T9"/>
                  </a:cxn>
                </a:cxnLst>
                <a:rect l="T15" t="T16" r="T17" b="T18"/>
                <a:pathLst>
                  <a:path w="8" h="4">
                    <a:moveTo>
                      <a:pt x="8" y="0"/>
                    </a:moveTo>
                    <a:lnTo>
                      <a:pt x="5" y="2"/>
                    </a:lnTo>
                    <a:lnTo>
                      <a:pt x="6" y="4"/>
                    </a:lnTo>
                    <a:lnTo>
                      <a:pt x="0" y="3"/>
                    </a:lnTo>
                    <a:lnTo>
                      <a:pt x="8" y="0"/>
                    </a:lnTo>
                    <a:close/>
                  </a:path>
                </a:pathLst>
              </a:custGeom>
              <a:solidFill>
                <a:srgbClr val="FFFF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99477" name="Freeform 181"/>
              <p:cNvSpPr>
                <a:spLocks/>
              </p:cNvSpPr>
              <p:nvPr/>
            </p:nvSpPr>
            <p:spPr bwMode="auto">
              <a:xfrm>
                <a:off x="2764" y="661"/>
                <a:ext cx="11" cy="8"/>
              </a:xfrm>
              <a:custGeom>
                <a:avLst/>
                <a:gdLst>
                  <a:gd name="T0" fmla="*/ 45 w 45"/>
                  <a:gd name="T1" fmla="*/ 14 h 32"/>
                  <a:gd name="T2" fmla="*/ 33 w 45"/>
                  <a:gd name="T3" fmla="*/ 22 h 32"/>
                  <a:gd name="T4" fmla="*/ 36 w 45"/>
                  <a:gd name="T5" fmla="*/ 13 h 32"/>
                  <a:gd name="T6" fmla="*/ 38 w 45"/>
                  <a:gd name="T7" fmla="*/ 21 h 32"/>
                  <a:gd name="T8" fmla="*/ 37 w 45"/>
                  <a:gd name="T9" fmla="*/ 29 h 32"/>
                  <a:gd name="T10" fmla="*/ 29 w 45"/>
                  <a:gd name="T11" fmla="*/ 31 h 32"/>
                  <a:gd name="T12" fmla="*/ 7 w 45"/>
                  <a:gd name="T13" fmla="*/ 27 h 32"/>
                  <a:gd name="T14" fmla="*/ 0 w 45"/>
                  <a:gd name="T15" fmla="*/ 20 h 32"/>
                  <a:gd name="T16" fmla="*/ 6 w 45"/>
                  <a:gd name="T17" fmla="*/ 12 h 32"/>
                  <a:gd name="T18" fmla="*/ 38 w 45"/>
                  <a:gd name="T19" fmla="*/ 0 h 32"/>
                  <a:gd name="T20" fmla="*/ 43 w 45"/>
                  <a:gd name="T21" fmla="*/ 15 h 32"/>
                  <a:gd name="T22" fmla="*/ 11 w 45"/>
                  <a:gd name="T23" fmla="*/ 27 h 32"/>
                  <a:gd name="T24" fmla="*/ 10 w 45"/>
                  <a:gd name="T25" fmla="*/ 12 h 32"/>
                  <a:gd name="T26" fmla="*/ 32 w 45"/>
                  <a:gd name="T27" fmla="*/ 16 h 32"/>
                  <a:gd name="T28" fmla="*/ 23 w 45"/>
                  <a:gd name="T29" fmla="*/ 26 h 32"/>
                  <a:gd name="T30" fmla="*/ 21 w 45"/>
                  <a:gd name="T31" fmla="*/ 18 h 32"/>
                  <a:gd name="T32" fmla="*/ 24 w 45"/>
                  <a:gd name="T33" fmla="*/ 9 h 32"/>
                  <a:gd name="T34" fmla="*/ 36 w 45"/>
                  <a:gd name="T35" fmla="*/ 1 h 32"/>
                  <a:gd name="T36" fmla="*/ 45 w 45"/>
                  <a:gd name="T37" fmla="*/ 14 h 3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5"/>
                  <a:gd name="T58" fmla="*/ 0 h 32"/>
                  <a:gd name="T59" fmla="*/ 45 w 45"/>
                  <a:gd name="T60" fmla="*/ 32 h 3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5" h="32">
                    <a:moveTo>
                      <a:pt x="45" y="14"/>
                    </a:moveTo>
                    <a:lnTo>
                      <a:pt x="33" y="22"/>
                    </a:lnTo>
                    <a:lnTo>
                      <a:pt x="36" y="13"/>
                    </a:lnTo>
                    <a:lnTo>
                      <a:pt x="38" y="21"/>
                    </a:lnTo>
                    <a:cubicBezTo>
                      <a:pt x="39" y="24"/>
                      <a:pt x="38" y="27"/>
                      <a:pt x="37" y="29"/>
                    </a:cubicBezTo>
                    <a:cubicBezTo>
                      <a:pt x="35" y="31"/>
                      <a:pt x="32" y="32"/>
                      <a:pt x="29" y="31"/>
                    </a:cubicBezTo>
                    <a:lnTo>
                      <a:pt x="7" y="27"/>
                    </a:lnTo>
                    <a:cubicBezTo>
                      <a:pt x="3" y="27"/>
                      <a:pt x="1" y="24"/>
                      <a:pt x="0" y="20"/>
                    </a:cubicBezTo>
                    <a:cubicBezTo>
                      <a:pt x="0" y="17"/>
                      <a:pt x="2" y="13"/>
                      <a:pt x="6" y="12"/>
                    </a:cubicBezTo>
                    <a:lnTo>
                      <a:pt x="38" y="0"/>
                    </a:lnTo>
                    <a:lnTo>
                      <a:pt x="43" y="15"/>
                    </a:lnTo>
                    <a:lnTo>
                      <a:pt x="11" y="27"/>
                    </a:lnTo>
                    <a:lnTo>
                      <a:pt x="10" y="12"/>
                    </a:lnTo>
                    <a:lnTo>
                      <a:pt x="32" y="16"/>
                    </a:lnTo>
                    <a:lnTo>
                      <a:pt x="23" y="26"/>
                    </a:lnTo>
                    <a:lnTo>
                      <a:pt x="21" y="18"/>
                    </a:lnTo>
                    <a:cubicBezTo>
                      <a:pt x="19" y="14"/>
                      <a:pt x="21" y="11"/>
                      <a:pt x="24" y="9"/>
                    </a:cubicBezTo>
                    <a:lnTo>
                      <a:pt x="36" y="1"/>
                    </a:lnTo>
                    <a:lnTo>
                      <a:pt x="45" y="14"/>
                    </a:lnTo>
                    <a:close/>
                  </a:path>
                </a:pathLst>
              </a:custGeom>
              <a:solidFill>
                <a:srgbClr val="6E6E6E"/>
              </a:solidFill>
              <a:ln w="0" cap="flat">
                <a:solidFill>
                  <a:srgbClr val="6E6E6E"/>
                </a:solidFill>
                <a:prstDash val="solid"/>
                <a:round/>
                <a:headEnd/>
                <a:tailEnd/>
              </a:ln>
            </p:spPr>
            <p:txBody>
              <a:bodyPr/>
              <a:lstStyle/>
              <a:p>
                <a:endParaRPr lang="en-US"/>
              </a:p>
            </p:txBody>
          </p:sp>
          <p:sp>
            <p:nvSpPr>
              <p:cNvPr id="99478" name="Freeform 182"/>
              <p:cNvSpPr>
                <a:spLocks/>
              </p:cNvSpPr>
              <p:nvPr/>
            </p:nvSpPr>
            <p:spPr bwMode="auto">
              <a:xfrm>
                <a:off x="2471" y="663"/>
                <a:ext cx="19" cy="4"/>
              </a:xfrm>
              <a:custGeom>
                <a:avLst/>
                <a:gdLst>
                  <a:gd name="T0" fmla="*/ 18 w 19"/>
                  <a:gd name="T1" fmla="*/ 0 h 4"/>
                  <a:gd name="T2" fmla="*/ 19 w 19"/>
                  <a:gd name="T3" fmla="*/ 0 h 4"/>
                  <a:gd name="T4" fmla="*/ 17 w 19"/>
                  <a:gd name="T5" fmla="*/ 1 h 4"/>
                  <a:gd name="T6" fmla="*/ 6 w 19"/>
                  <a:gd name="T7" fmla="*/ 4 h 4"/>
                  <a:gd name="T8" fmla="*/ 0 w 19"/>
                  <a:gd name="T9" fmla="*/ 3 h 4"/>
                  <a:gd name="T10" fmla="*/ 18 w 19"/>
                  <a:gd name="T11" fmla="*/ 0 h 4"/>
                  <a:gd name="T12" fmla="*/ 0 60000 65536"/>
                  <a:gd name="T13" fmla="*/ 0 60000 65536"/>
                  <a:gd name="T14" fmla="*/ 0 60000 65536"/>
                  <a:gd name="T15" fmla="*/ 0 60000 65536"/>
                  <a:gd name="T16" fmla="*/ 0 60000 65536"/>
                  <a:gd name="T17" fmla="*/ 0 60000 65536"/>
                  <a:gd name="T18" fmla="*/ 0 w 19"/>
                  <a:gd name="T19" fmla="*/ 0 h 4"/>
                  <a:gd name="T20" fmla="*/ 19 w 19"/>
                  <a:gd name="T21" fmla="*/ 4 h 4"/>
                </a:gdLst>
                <a:ahLst/>
                <a:cxnLst>
                  <a:cxn ang="T12">
                    <a:pos x="T0" y="T1"/>
                  </a:cxn>
                  <a:cxn ang="T13">
                    <a:pos x="T2" y="T3"/>
                  </a:cxn>
                  <a:cxn ang="T14">
                    <a:pos x="T4" y="T5"/>
                  </a:cxn>
                  <a:cxn ang="T15">
                    <a:pos x="T6" y="T7"/>
                  </a:cxn>
                  <a:cxn ang="T16">
                    <a:pos x="T8" y="T9"/>
                  </a:cxn>
                  <a:cxn ang="T17">
                    <a:pos x="T10" y="T11"/>
                  </a:cxn>
                </a:cxnLst>
                <a:rect l="T18" t="T19" r="T20" b="T21"/>
                <a:pathLst>
                  <a:path w="19" h="4">
                    <a:moveTo>
                      <a:pt x="18" y="0"/>
                    </a:moveTo>
                    <a:lnTo>
                      <a:pt x="19" y="0"/>
                    </a:lnTo>
                    <a:lnTo>
                      <a:pt x="17" y="1"/>
                    </a:lnTo>
                    <a:lnTo>
                      <a:pt x="6" y="4"/>
                    </a:lnTo>
                    <a:lnTo>
                      <a:pt x="0" y="3"/>
                    </a:lnTo>
                    <a:lnTo>
                      <a:pt x="18" y="0"/>
                    </a:lnTo>
                    <a:close/>
                  </a:path>
                </a:pathLst>
              </a:custGeom>
              <a:solidFill>
                <a:srgbClr val="FFFF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99479" name="Freeform 183"/>
              <p:cNvSpPr>
                <a:spLocks/>
              </p:cNvSpPr>
              <p:nvPr/>
            </p:nvSpPr>
            <p:spPr bwMode="auto">
              <a:xfrm>
                <a:off x="2469" y="661"/>
                <a:ext cx="24" cy="8"/>
              </a:xfrm>
              <a:custGeom>
                <a:avLst/>
                <a:gdLst>
                  <a:gd name="T0" fmla="*/ 83 w 97"/>
                  <a:gd name="T1" fmla="*/ 0 h 33"/>
                  <a:gd name="T2" fmla="*/ 88 w 97"/>
                  <a:gd name="T3" fmla="*/ 0 h 33"/>
                  <a:gd name="T4" fmla="*/ 96 w 97"/>
                  <a:gd name="T5" fmla="*/ 7 h 33"/>
                  <a:gd name="T6" fmla="*/ 91 w 97"/>
                  <a:gd name="T7" fmla="*/ 16 h 33"/>
                  <a:gd name="T8" fmla="*/ 81 w 97"/>
                  <a:gd name="T9" fmla="*/ 20 h 33"/>
                  <a:gd name="T10" fmla="*/ 36 w 97"/>
                  <a:gd name="T11" fmla="*/ 32 h 33"/>
                  <a:gd name="T12" fmla="*/ 34 w 97"/>
                  <a:gd name="T13" fmla="*/ 32 h 33"/>
                  <a:gd name="T14" fmla="*/ 8 w 97"/>
                  <a:gd name="T15" fmla="*/ 30 h 33"/>
                  <a:gd name="T16" fmla="*/ 0 w 97"/>
                  <a:gd name="T17" fmla="*/ 23 h 33"/>
                  <a:gd name="T18" fmla="*/ 7 w 97"/>
                  <a:gd name="T19" fmla="*/ 15 h 33"/>
                  <a:gd name="T20" fmla="*/ 82 w 97"/>
                  <a:gd name="T21" fmla="*/ 1 h 33"/>
                  <a:gd name="T22" fmla="*/ 85 w 97"/>
                  <a:gd name="T23" fmla="*/ 16 h 33"/>
                  <a:gd name="T24" fmla="*/ 10 w 97"/>
                  <a:gd name="T25" fmla="*/ 30 h 33"/>
                  <a:gd name="T26" fmla="*/ 9 w 97"/>
                  <a:gd name="T27" fmla="*/ 14 h 33"/>
                  <a:gd name="T28" fmla="*/ 35 w 97"/>
                  <a:gd name="T29" fmla="*/ 16 h 33"/>
                  <a:gd name="T30" fmla="*/ 32 w 97"/>
                  <a:gd name="T31" fmla="*/ 17 h 33"/>
                  <a:gd name="T32" fmla="*/ 75 w 97"/>
                  <a:gd name="T33" fmla="*/ 5 h 33"/>
                  <a:gd name="T34" fmla="*/ 86 w 97"/>
                  <a:gd name="T35" fmla="*/ 1 h 33"/>
                  <a:gd name="T36" fmla="*/ 88 w 97"/>
                  <a:gd name="T37" fmla="*/ 16 h 33"/>
                  <a:gd name="T38" fmla="*/ 83 w 97"/>
                  <a:gd name="T39" fmla="*/ 16 h 33"/>
                  <a:gd name="T40" fmla="*/ 83 w 97"/>
                  <a:gd name="T41" fmla="*/ 0 h 3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7"/>
                  <a:gd name="T64" fmla="*/ 0 h 33"/>
                  <a:gd name="T65" fmla="*/ 97 w 97"/>
                  <a:gd name="T66" fmla="*/ 33 h 3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7" h="33">
                    <a:moveTo>
                      <a:pt x="83" y="0"/>
                    </a:moveTo>
                    <a:lnTo>
                      <a:pt x="88" y="0"/>
                    </a:lnTo>
                    <a:cubicBezTo>
                      <a:pt x="92" y="0"/>
                      <a:pt x="96" y="3"/>
                      <a:pt x="96" y="7"/>
                    </a:cubicBezTo>
                    <a:cubicBezTo>
                      <a:pt x="97" y="11"/>
                      <a:pt x="95" y="15"/>
                      <a:pt x="91" y="16"/>
                    </a:cubicBezTo>
                    <a:lnTo>
                      <a:pt x="81" y="20"/>
                    </a:lnTo>
                    <a:lnTo>
                      <a:pt x="36" y="32"/>
                    </a:lnTo>
                    <a:cubicBezTo>
                      <a:pt x="35" y="32"/>
                      <a:pt x="35" y="33"/>
                      <a:pt x="34" y="32"/>
                    </a:cubicBezTo>
                    <a:lnTo>
                      <a:pt x="8" y="30"/>
                    </a:lnTo>
                    <a:cubicBezTo>
                      <a:pt x="4" y="30"/>
                      <a:pt x="1" y="27"/>
                      <a:pt x="0" y="23"/>
                    </a:cubicBezTo>
                    <a:cubicBezTo>
                      <a:pt x="0" y="19"/>
                      <a:pt x="3" y="15"/>
                      <a:pt x="7" y="15"/>
                    </a:cubicBezTo>
                    <a:lnTo>
                      <a:pt x="82" y="1"/>
                    </a:lnTo>
                    <a:lnTo>
                      <a:pt x="85" y="16"/>
                    </a:lnTo>
                    <a:lnTo>
                      <a:pt x="10" y="30"/>
                    </a:lnTo>
                    <a:lnTo>
                      <a:pt x="9" y="14"/>
                    </a:lnTo>
                    <a:lnTo>
                      <a:pt x="35" y="16"/>
                    </a:lnTo>
                    <a:lnTo>
                      <a:pt x="32" y="17"/>
                    </a:lnTo>
                    <a:lnTo>
                      <a:pt x="75" y="5"/>
                    </a:lnTo>
                    <a:lnTo>
                      <a:pt x="86" y="1"/>
                    </a:lnTo>
                    <a:lnTo>
                      <a:pt x="88" y="16"/>
                    </a:lnTo>
                    <a:lnTo>
                      <a:pt x="83" y="16"/>
                    </a:lnTo>
                    <a:lnTo>
                      <a:pt x="83" y="0"/>
                    </a:lnTo>
                    <a:close/>
                  </a:path>
                </a:pathLst>
              </a:custGeom>
              <a:solidFill>
                <a:srgbClr val="6E6E6E"/>
              </a:solidFill>
              <a:ln w="0" cap="flat">
                <a:solidFill>
                  <a:srgbClr val="6E6E6E"/>
                </a:solidFill>
                <a:prstDash val="solid"/>
                <a:round/>
                <a:headEnd/>
                <a:tailEnd/>
              </a:ln>
            </p:spPr>
            <p:txBody>
              <a:bodyPr/>
              <a:lstStyle/>
              <a:p>
                <a:endParaRPr lang="en-US"/>
              </a:p>
            </p:txBody>
          </p:sp>
          <p:sp>
            <p:nvSpPr>
              <p:cNvPr id="99480" name="Freeform 184"/>
              <p:cNvSpPr>
                <a:spLocks/>
              </p:cNvSpPr>
              <p:nvPr/>
            </p:nvSpPr>
            <p:spPr bwMode="auto">
              <a:xfrm>
                <a:off x="2656" y="663"/>
                <a:ext cx="4" cy="4"/>
              </a:xfrm>
              <a:custGeom>
                <a:avLst/>
                <a:gdLst>
                  <a:gd name="T0" fmla="*/ 4 w 4"/>
                  <a:gd name="T1" fmla="*/ 0 h 4"/>
                  <a:gd name="T2" fmla="*/ 2 w 4"/>
                  <a:gd name="T3" fmla="*/ 4 h 4"/>
                  <a:gd name="T4" fmla="*/ 0 w 4"/>
                  <a:gd name="T5" fmla="*/ 4 h 4"/>
                  <a:gd name="T6" fmla="*/ 1 w 4"/>
                  <a:gd name="T7" fmla="*/ 0 h 4"/>
                  <a:gd name="T8" fmla="*/ 4 w 4"/>
                  <a:gd name="T9" fmla="*/ 0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4" y="0"/>
                    </a:moveTo>
                    <a:lnTo>
                      <a:pt x="2" y="4"/>
                    </a:lnTo>
                    <a:lnTo>
                      <a:pt x="0" y="4"/>
                    </a:lnTo>
                    <a:lnTo>
                      <a:pt x="1" y="0"/>
                    </a:lnTo>
                    <a:lnTo>
                      <a:pt x="4" y="0"/>
                    </a:lnTo>
                    <a:close/>
                  </a:path>
                </a:pathLst>
              </a:custGeom>
              <a:solidFill>
                <a:srgbClr val="FFFF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99481" name="Freeform 185"/>
              <p:cNvSpPr>
                <a:spLocks/>
              </p:cNvSpPr>
              <p:nvPr/>
            </p:nvSpPr>
            <p:spPr bwMode="auto">
              <a:xfrm>
                <a:off x="2654" y="661"/>
                <a:ext cx="8" cy="8"/>
              </a:xfrm>
              <a:custGeom>
                <a:avLst/>
                <a:gdLst>
                  <a:gd name="T0" fmla="*/ 32 w 32"/>
                  <a:gd name="T1" fmla="*/ 12 h 32"/>
                  <a:gd name="T2" fmla="*/ 25 w 32"/>
                  <a:gd name="T3" fmla="*/ 28 h 32"/>
                  <a:gd name="T4" fmla="*/ 18 w 32"/>
                  <a:gd name="T5" fmla="*/ 32 h 32"/>
                  <a:gd name="T6" fmla="*/ 8 w 32"/>
                  <a:gd name="T7" fmla="*/ 32 h 32"/>
                  <a:gd name="T8" fmla="*/ 2 w 32"/>
                  <a:gd name="T9" fmla="*/ 30 h 32"/>
                  <a:gd name="T10" fmla="*/ 1 w 32"/>
                  <a:gd name="T11" fmla="*/ 23 h 32"/>
                  <a:gd name="T12" fmla="*/ 3 w 32"/>
                  <a:gd name="T13" fmla="*/ 7 h 32"/>
                  <a:gd name="T14" fmla="*/ 11 w 32"/>
                  <a:gd name="T15" fmla="*/ 0 h 32"/>
                  <a:gd name="T16" fmla="*/ 24 w 32"/>
                  <a:gd name="T17" fmla="*/ 0 h 32"/>
                  <a:gd name="T18" fmla="*/ 24 w 32"/>
                  <a:gd name="T19" fmla="*/ 16 h 32"/>
                  <a:gd name="T20" fmla="*/ 11 w 32"/>
                  <a:gd name="T21" fmla="*/ 16 h 32"/>
                  <a:gd name="T22" fmla="*/ 19 w 32"/>
                  <a:gd name="T23" fmla="*/ 10 h 32"/>
                  <a:gd name="T24" fmla="*/ 16 w 32"/>
                  <a:gd name="T25" fmla="*/ 26 h 32"/>
                  <a:gd name="T26" fmla="*/ 8 w 32"/>
                  <a:gd name="T27" fmla="*/ 16 h 32"/>
                  <a:gd name="T28" fmla="*/ 18 w 32"/>
                  <a:gd name="T29" fmla="*/ 16 h 32"/>
                  <a:gd name="T30" fmla="*/ 10 w 32"/>
                  <a:gd name="T31" fmla="*/ 21 h 32"/>
                  <a:gd name="T32" fmla="*/ 17 w 32"/>
                  <a:gd name="T33" fmla="*/ 5 h 32"/>
                  <a:gd name="T34" fmla="*/ 32 w 32"/>
                  <a:gd name="T35" fmla="*/ 12 h 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2"/>
                  <a:gd name="T55" fmla="*/ 0 h 32"/>
                  <a:gd name="T56" fmla="*/ 32 w 32"/>
                  <a:gd name="T57" fmla="*/ 32 h 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2" h="32">
                    <a:moveTo>
                      <a:pt x="32" y="12"/>
                    </a:moveTo>
                    <a:lnTo>
                      <a:pt x="25" y="28"/>
                    </a:lnTo>
                    <a:cubicBezTo>
                      <a:pt x="24" y="31"/>
                      <a:pt x="21" y="32"/>
                      <a:pt x="18" y="32"/>
                    </a:cubicBezTo>
                    <a:lnTo>
                      <a:pt x="8" y="32"/>
                    </a:lnTo>
                    <a:cubicBezTo>
                      <a:pt x="6" y="32"/>
                      <a:pt x="4" y="31"/>
                      <a:pt x="2" y="30"/>
                    </a:cubicBezTo>
                    <a:cubicBezTo>
                      <a:pt x="1" y="28"/>
                      <a:pt x="0" y="26"/>
                      <a:pt x="1" y="23"/>
                    </a:cubicBezTo>
                    <a:lnTo>
                      <a:pt x="3" y="7"/>
                    </a:lnTo>
                    <a:cubicBezTo>
                      <a:pt x="3" y="3"/>
                      <a:pt x="7" y="0"/>
                      <a:pt x="11" y="0"/>
                    </a:cubicBezTo>
                    <a:lnTo>
                      <a:pt x="24" y="0"/>
                    </a:lnTo>
                    <a:lnTo>
                      <a:pt x="24" y="16"/>
                    </a:lnTo>
                    <a:lnTo>
                      <a:pt x="11" y="16"/>
                    </a:lnTo>
                    <a:lnTo>
                      <a:pt x="19" y="10"/>
                    </a:lnTo>
                    <a:lnTo>
                      <a:pt x="16" y="26"/>
                    </a:lnTo>
                    <a:lnTo>
                      <a:pt x="8" y="16"/>
                    </a:lnTo>
                    <a:lnTo>
                      <a:pt x="18" y="16"/>
                    </a:lnTo>
                    <a:lnTo>
                      <a:pt x="10" y="21"/>
                    </a:lnTo>
                    <a:lnTo>
                      <a:pt x="17" y="5"/>
                    </a:lnTo>
                    <a:lnTo>
                      <a:pt x="32" y="12"/>
                    </a:lnTo>
                    <a:close/>
                  </a:path>
                </a:pathLst>
              </a:custGeom>
              <a:solidFill>
                <a:srgbClr val="6E6E6E"/>
              </a:solidFill>
              <a:ln w="0" cap="flat">
                <a:solidFill>
                  <a:srgbClr val="6E6E6E"/>
                </a:solidFill>
                <a:prstDash val="solid"/>
                <a:round/>
                <a:headEnd/>
                <a:tailEnd/>
              </a:ln>
            </p:spPr>
            <p:txBody>
              <a:bodyPr/>
              <a:lstStyle/>
              <a:p>
                <a:endParaRPr lang="en-US"/>
              </a:p>
            </p:txBody>
          </p:sp>
          <p:sp>
            <p:nvSpPr>
              <p:cNvPr id="99482" name="Freeform 186"/>
              <p:cNvSpPr>
                <a:spLocks/>
              </p:cNvSpPr>
              <p:nvPr/>
            </p:nvSpPr>
            <p:spPr bwMode="auto">
              <a:xfrm>
                <a:off x="2457" y="665"/>
                <a:ext cx="6" cy="4"/>
              </a:xfrm>
              <a:custGeom>
                <a:avLst/>
                <a:gdLst>
                  <a:gd name="T0" fmla="*/ 24 w 24"/>
                  <a:gd name="T1" fmla="*/ 16 h 16"/>
                  <a:gd name="T2" fmla="*/ 14 w 24"/>
                  <a:gd name="T3" fmla="*/ 16 h 16"/>
                  <a:gd name="T4" fmla="*/ 8 w 24"/>
                  <a:gd name="T5" fmla="*/ 16 h 16"/>
                  <a:gd name="T6" fmla="*/ 0 w 24"/>
                  <a:gd name="T7" fmla="*/ 8 h 16"/>
                  <a:gd name="T8" fmla="*/ 8 w 24"/>
                  <a:gd name="T9" fmla="*/ 0 h 16"/>
                  <a:gd name="T10" fmla="*/ 24 w 24"/>
                  <a:gd name="T11" fmla="*/ 0 h 16"/>
                  <a:gd name="T12" fmla="*/ 24 w 24"/>
                  <a:gd name="T13" fmla="*/ 16 h 16"/>
                  <a:gd name="T14" fmla="*/ 8 w 24"/>
                  <a:gd name="T15" fmla="*/ 16 h 16"/>
                  <a:gd name="T16" fmla="*/ 8 w 24"/>
                  <a:gd name="T17" fmla="*/ 0 h 16"/>
                  <a:gd name="T18" fmla="*/ 14 w 24"/>
                  <a:gd name="T19" fmla="*/ 0 h 16"/>
                  <a:gd name="T20" fmla="*/ 24 w 24"/>
                  <a:gd name="T21" fmla="*/ 0 h 16"/>
                  <a:gd name="T22" fmla="*/ 24 w 24"/>
                  <a:gd name="T23" fmla="*/ 16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4"/>
                  <a:gd name="T37" fmla="*/ 0 h 16"/>
                  <a:gd name="T38" fmla="*/ 24 w 24"/>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4" h="16">
                    <a:moveTo>
                      <a:pt x="24" y="16"/>
                    </a:moveTo>
                    <a:lnTo>
                      <a:pt x="14" y="16"/>
                    </a:lnTo>
                    <a:lnTo>
                      <a:pt x="8" y="16"/>
                    </a:lnTo>
                    <a:cubicBezTo>
                      <a:pt x="4" y="16"/>
                      <a:pt x="0" y="13"/>
                      <a:pt x="0" y="8"/>
                    </a:cubicBezTo>
                    <a:cubicBezTo>
                      <a:pt x="0" y="4"/>
                      <a:pt x="4" y="0"/>
                      <a:pt x="8" y="0"/>
                    </a:cubicBezTo>
                    <a:lnTo>
                      <a:pt x="24" y="0"/>
                    </a:lnTo>
                    <a:lnTo>
                      <a:pt x="24" y="16"/>
                    </a:lnTo>
                    <a:lnTo>
                      <a:pt x="8" y="16"/>
                    </a:lnTo>
                    <a:lnTo>
                      <a:pt x="8" y="0"/>
                    </a:lnTo>
                    <a:lnTo>
                      <a:pt x="14" y="0"/>
                    </a:lnTo>
                    <a:lnTo>
                      <a:pt x="24" y="0"/>
                    </a:lnTo>
                    <a:lnTo>
                      <a:pt x="24" y="16"/>
                    </a:lnTo>
                    <a:close/>
                  </a:path>
                </a:pathLst>
              </a:custGeom>
              <a:solidFill>
                <a:srgbClr val="6E6E6E"/>
              </a:solidFill>
              <a:ln w="0" cap="flat">
                <a:solidFill>
                  <a:srgbClr val="6E6E6E"/>
                </a:solidFill>
                <a:prstDash val="solid"/>
                <a:round/>
                <a:headEnd/>
                <a:tailEnd/>
              </a:ln>
            </p:spPr>
            <p:txBody>
              <a:bodyPr/>
              <a:lstStyle/>
              <a:p>
                <a:endParaRPr lang="en-US"/>
              </a:p>
            </p:txBody>
          </p:sp>
          <p:sp>
            <p:nvSpPr>
              <p:cNvPr id="99483" name="Freeform 187"/>
              <p:cNvSpPr>
                <a:spLocks/>
              </p:cNvSpPr>
              <p:nvPr/>
            </p:nvSpPr>
            <p:spPr bwMode="auto">
              <a:xfrm>
                <a:off x="2636" y="667"/>
                <a:ext cx="8" cy="4"/>
              </a:xfrm>
              <a:custGeom>
                <a:avLst/>
                <a:gdLst>
                  <a:gd name="T0" fmla="*/ 8 w 8"/>
                  <a:gd name="T1" fmla="*/ 0 h 4"/>
                  <a:gd name="T2" fmla="*/ 0 w 8"/>
                  <a:gd name="T3" fmla="*/ 4 h 4"/>
                  <a:gd name="T4" fmla="*/ 0 w 8"/>
                  <a:gd name="T5" fmla="*/ 2 h 4"/>
                  <a:gd name="T6" fmla="*/ 8 w 8"/>
                  <a:gd name="T7" fmla="*/ 0 h 4"/>
                  <a:gd name="T8" fmla="*/ 0 60000 65536"/>
                  <a:gd name="T9" fmla="*/ 0 60000 65536"/>
                  <a:gd name="T10" fmla="*/ 0 60000 65536"/>
                  <a:gd name="T11" fmla="*/ 0 60000 65536"/>
                  <a:gd name="T12" fmla="*/ 0 w 8"/>
                  <a:gd name="T13" fmla="*/ 0 h 4"/>
                  <a:gd name="T14" fmla="*/ 8 w 8"/>
                  <a:gd name="T15" fmla="*/ 4 h 4"/>
                </a:gdLst>
                <a:ahLst/>
                <a:cxnLst>
                  <a:cxn ang="T8">
                    <a:pos x="T0" y="T1"/>
                  </a:cxn>
                  <a:cxn ang="T9">
                    <a:pos x="T2" y="T3"/>
                  </a:cxn>
                  <a:cxn ang="T10">
                    <a:pos x="T4" y="T5"/>
                  </a:cxn>
                  <a:cxn ang="T11">
                    <a:pos x="T6" y="T7"/>
                  </a:cxn>
                </a:cxnLst>
                <a:rect l="T12" t="T13" r="T14" b="T15"/>
                <a:pathLst>
                  <a:path w="8" h="4">
                    <a:moveTo>
                      <a:pt x="8" y="0"/>
                    </a:moveTo>
                    <a:lnTo>
                      <a:pt x="0" y="4"/>
                    </a:lnTo>
                    <a:lnTo>
                      <a:pt x="0" y="2"/>
                    </a:lnTo>
                    <a:lnTo>
                      <a:pt x="8" y="0"/>
                    </a:lnTo>
                    <a:close/>
                  </a:path>
                </a:pathLst>
              </a:custGeom>
              <a:solidFill>
                <a:srgbClr val="FFFF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99484" name="Freeform 188"/>
              <p:cNvSpPr>
                <a:spLocks/>
              </p:cNvSpPr>
              <p:nvPr/>
            </p:nvSpPr>
            <p:spPr bwMode="auto">
              <a:xfrm>
                <a:off x="2634" y="665"/>
                <a:ext cx="11" cy="8"/>
              </a:xfrm>
              <a:custGeom>
                <a:avLst/>
                <a:gdLst>
                  <a:gd name="T0" fmla="*/ 44 w 44"/>
                  <a:gd name="T1" fmla="*/ 15 h 32"/>
                  <a:gd name="T2" fmla="*/ 12 w 44"/>
                  <a:gd name="T3" fmla="*/ 31 h 32"/>
                  <a:gd name="T4" fmla="*/ 4 w 44"/>
                  <a:gd name="T5" fmla="*/ 30 h 32"/>
                  <a:gd name="T6" fmla="*/ 0 w 44"/>
                  <a:gd name="T7" fmla="*/ 23 h 32"/>
                  <a:gd name="T8" fmla="*/ 0 w 44"/>
                  <a:gd name="T9" fmla="*/ 15 h 32"/>
                  <a:gd name="T10" fmla="*/ 7 w 44"/>
                  <a:gd name="T11" fmla="*/ 8 h 32"/>
                  <a:gd name="T12" fmla="*/ 39 w 44"/>
                  <a:gd name="T13" fmla="*/ 0 h 32"/>
                  <a:gd name="T14" fmla="*/ 42 w 44"/>
                  <a:gd name="T15" fmla="*/ 15 h 32"/>
                  <a:gd name="T16" fmla="*/ 10 w 44"/>
                  <a:gd name="T17" fmla="*/ 23 h 32"/>
                  <a:gd name="T18" fmla="*/ 16 w 44"/>
                  <a:gd name="T19" fmla="*/ 15 h 32"/>
                  <a:gd name="T20" fmla="*/ 16 w 44"/>
                  <a:gd name="T21" fmla="*/ 23 h 32"/>
                  <a:gd name="T22" fmla="*/ 5 w 44"/>
                  <a:gd name="T23" fmla="*/ 16 h 32"/>
                  <a:gd name="T24" fmla="*/ 37 w 44"/>
                  <a:gd name="T25" fmla="*/ 0 h 32"/>
                  <a:gd name="T26" fmla="*/ 44 w 44"/>
                  <a:gd name="T27" fmla="*/ 15 h 3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4"/>
                  <a:gd name="T43" fmla="*/ 0 h 32"/>
                  <a:gd name="T44" fmla="*/ 44 w 44"/>
                  <a:gd name="T45" fmla="*/ 32 h 3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4" h="32">
                    <a:moveTo>
                      <a:pt x="44" y="15"/>
                    </a:moveTo>
                    <a:lnTo>
                      <a:pt x="12" y="31"/>
                    </a:lnTo>
                    <a:cubicBezTo>
                      <a:pt x="10" y="32"/>
                      <a:pt x="7" y="32"/>
                      <a:pt x="4" y="30"/>
                    </a:cubicBezTo>
                    <a:cubicBezTo>
                      <a:pt x="2" y="29"/>
                      <a:pt x="0" y="26"/>
                      <a:pt x="0" y="23"/>
                    </a:cubicBezTo>
                    <a:lnTo>
                      <a:pt x="0" y="15"/>
                    </a:lnTo>
                    <a:cubicBezTo>
                      <a:pt x="0" y="12"/>
                      <a:pt x="3" y="9"/>
                      <a:pt x="7" y="8"/>
                    </a:cubicBezTo>
                    <a:lnTo>
                      <a:pt x="39" y="0"/>
                    </a:lnTo>
                    <a:lnTo>
                      <a:pt x="42" y="15"/>
                    </a:lnTo>
                    <a:lnTo>
                      <a:pt x="10" y="23"/>
                    </a:lnTo>
                    <a:lnTo>
                      <a:pt x="16" y="15"/>
                    </a:lnTo>
                    <a:lnTo>
                      <a:pt x="16" y="23"/>
                    </a:lnTo>
                    <a:lnTo>
                      <a:pt x="5" y="16"/>
                    </a:lnTo>
                    <a:lnTo>
                      <a:pt x="37" y="0"/>
                    </a:lnTo>
                    <a:lnTo>
                      <a:pt x="44" y="15"/>
                    </a:lnTo>
                    <a:close/>
                  </a:path>
                </a:pathLst>
              </a:custGeom>
              <a:solidFill>
                <a:srgbClr val="6E6E6E"/>
              </a:solidFill>
              <a:ln w="0" cap="flat">
                <a:solidFill>
                  <a:srgbClr val="6E6E6E"/>
                </a:solidFill>
                <a:prstDash val="solid"/>
                <a:round/>
                <a:headEnd/>
                <a:tailEnd/>
              </a:ln>
            </p:spPr>
            <p:txBody>
              <a:bodyPr/>
              <a:lstStyle/>
              <a:p>
                <a:endParaRPr lang="en-US"/>
              </a:p>
            </p:txBody>
          </p:sp>
          <p:sp>
            <p:nvSpPr>
              <p:cNvPr id="99485" name="Freeform 189"/>
              <p:cNvSpPr>
                <a:spLocks/>
              </p:cNvSpPr>
              <p:nvPr/>
            </p:nvSpPr>
            <p:spPr bwMode="auto">
              <a:xfrm>
                <a:off x="2614" y="677"/>
                <a:ext cx="13" cy="4"/>
              </a:xfrm>
              <a:custGeom>
                <a:avLst/>
                <a:gdLst>
                  <a:gd name="T0" fmla="*/ 38 w 53"/>
                  <a:gd name="T1" fmla="*/ 0 h 16"/>
                  <a:gd name="T2" fmla="*/ 42 w 53"/>
                  <a:gd name="T3" fmla="*/ 0 h 16"/>
                  <a:gd name="T4" fmla="*/ 53 w 53"/>
                  <a:gd name="T5" fmla="*/ 0 h 16"/>
                  <a:gd name="T6" fmla="*/ 53 w 53"/>
                  <a:gd name="T7" fmla="*/ 16 h 16"/>
                  <a:gd name="T8" fmla="*/ 30 w 53"/>
                  <a:gd name="T9" fmla="*/ 16 h 16"/>
                  <a:gd name="T10" fmla="*/ 10 w 53"/>
                  <a:gd name="T11" fmla="*/ 16 h 16"/>
                  <a:gd name="T12" fmla="*/ 10 w 53"/>
                  <a:gd name="T13" fmla="*/ 0 h 16"/>
                  <a:gd name="T14" fmla="*/ 38 w 53"/>
                  <a:gd name="T15" fmla="*/ 0 h 16"/>
                  <a:gd name="T16" fmla="*/ 38 w 53"/>
                  <a:gd name="T17" fmla="*/ 16 h 16"/>
                  <a:gd name="T18" fmla="*/ 10 w 53"/>
                  <a:gd name="T19" fmla="*/ 16 h 16"/>
                  <a:gd name="T20" fmla="*/ 10 w 53"/>
                  <a:gd name="T21" fmla="*/ 0 h 16"/>
                  <a:gd name="T22" fmla="*/ 30 w 53"/>
                  <a:gd name="T23" fmla="*/ 0 h 16"/>
                  <a:gd name="T24" fmla="*/ 42 w 53"/>
                  <a:gd name="T25" fmla="*/ 0 h 16"/>
                  <a:gd name="T26" fmla="*/ 42 w 53"/>
                  <a:gd name="T27" fmla="*/ 16 h 16"/>
                  <a:gd name="T28" fmla="*/ 38 w 53"/>
                  <a:gd name="T29" fmla="*/ 16 h 16"/>
                  <a:gd name="T30" fmla="*/ 38 w 53"/>
                  <a:gd name="T31" fmla="*/ 0 h 1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3"/>
                  <a:gd name="T49" fmla="*/ 0 h 16"/>
                  <a:gd name="T50" fmla="*/ 53 w 53"/>
                  <a:gd name="T51" fmla="*/ 16 h 1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3" h="16">
                    <a:moveTo>
                      <a:pt x="38" y="0"/>
                    </a:moveTo>
                    <a:lnTo>
                      <a:pt x="42" y="0"/>
                    </a:lnTo>
                    <a:lnTo>
                      <a:pt x="53" y="0"/>
                    </a:lnTo>
                    <a:lnTo>
                      <a:pt x="53" y="16"/>
                    </a:lnTo>
                    <a:lnTo>
                      <a:pt x="30" y="16"/>
                    </a:lnTo>
                    <a:lnTo>
                      <a:pt x="10" y="16"/>
                    </a:lnTo>
                    <a:cubicBezTo>
                      <a:pt x="0" y="16"/>
                      <a:pt x="0" y="0"/>
                      <a:pt x="10" y="0"/>
                    </a:cubicBezTo>
                    <a:lnTo>
                      <a:pt x="38" y="0"/>
                    </a:lnTo>
                    <a:lnTo>
                      <a:pt x="38" y="16"/>
                    </a:lnTo>
                    <a:lnTo>
                      <a:pt x="10" y="16"/>
                    </a:lnTo>
                    <a:lnTo>
                      <a:pt x="10" y="0"/>
                    </a:lnTo>
                    <a:lnTo>
                      <a:pt x="30" y="0"/>
                    </a:lnTo>
                    <a:lnTo>
                      <a:pt x="42" y="0"/>
                    </a:lnTo>
                    <a:lnTo>
                      <a:pt x="42" y="16"/>
                    </a:lnTo>
                    <a:lnTo>
                      <a:pt x="38" y="16"/>
                    </a:lnTo>
                    <a:lnTo>
                      <a:pt x="38" y="0"/>
                    </a:lnTo>
                    <a:close/>
                  </a:path>
                </a:pathLst>
              </a:custGeom>
              <a:solidFill>
                <a:srgbClr val="6E6E6E"/>
              </a:solidFill>
              <a:ln w="0" cap="flat">
                <a:solidFill>
                  <a:srgbClr val="6E6E6E"/>
                </a:solidFill>
                <a:prstDash val="solid"/>
                <a:round/>
                <a:headEnd/>
                <a:tailEnd/>
              </a:ln>
            </p:spPr>
            <p:txBody>
              <a:bodyPr/>
              <a:lstStyle/>
              <a:p>
                <a:endParaRPr lang="en-US"/>
              </a:p>
            </p:txBody>
          </p:sp>
          <p:sp>
            <p:nvSpPr>
              <p:cNvPr id="99486" name="Freeform 190"/>
              <p:cNvSpPr>
                <a:spLocks/>
              </p:cNvSpPr>
              <p:nvPr/>
            </p:nvSpPr>
            <p:spPr bwMode="auto">
              <a:xfrm>
                <a:off x="2376" y="679"/>
                <a:ext cx="99" cy="35"/>
              </a:xfrm>
              <a:custGeom>
                <a:avLst/>
                <a:gdLst>
                  <a:gd name="T0" fmla="*/ 97 w 99"/>
                  <a:gd name="T1" fmla="*/ 8 h 35"/>
                  <a:gd name="T2" fmla="*/ 99 w 99"/>
                  <a:gd name="T3" fmla="*/ 10 h 35"/>
                  <a:gd name="T4" fmla="*/ 97 w 99"/>
                  <a:gd name="T5" fmla="*/ 11 h 35"/>
                  <a:gd name="T6" fmla="*/ 60 w 99"/>
                  <a:gd name="T7" fmla="*/ 19 h 35"/>
                  <a:gd name="T8" fmla="*/ 55 w 99"/>
                  <a:gd name="T9" fmla="*/ 22 h 35"/>
                  <a:gd name="T10" fmla="*/ 50 w 99"/>
                  <a:gd name="T11" fmla="*/ 23 h 35"/>
                  <a:gd name="T12" fmla="*/ 47 w 99"/>
                  <a:gd name="T13" fmla="*/ 23 h 35"/>
                  <a:gd name="T14" fmla="*/ 47 w 99"/>
                  <a:gd name="T15" fmla="*/ 24 h 35"/>
                  <a:gd name="T16" fmla="*/ 42 w 99"/>
                  <a:gd name="T17" fmla="*/ 26 h 35"/>
                  <a:gd name="T18" fmla="*/ 39 w 99"/>
                  <a:gd name="T19" fmla="*/ 29 h 35"/>
                  <a:gd name="T20" fmla="*/ 35 w 99"/>
                  <a:gd name="T21" fmla="*/ 31 h 35"/>
                  <a:gd name="T22" fmla="*/ 27 w 99"/>
                  <a:gd name="T23" fmla="*/ 31 h 35"/>
                  <a:gd name="T24" fmla="*/ 14 w 99"/>
                  <a:gd name="T25" fmla="*/ 35 h 35"/>
                  <a:gd name="T26" fmla="*/ 11 w 99"/>
                  <a:gd name="T27" fmla="*/ 35 h 35"/>
                  <a:gd name="T28" fmla="*/ 12 w 99"/>
                  <a:gd name="T29" fmla="*/ 29 h 35"/>
                  <a:gd name="T30" fmla="*/ 7 w 99"/>
                  <a:gd name="T31" fmla="*/ 26 h 35"/>
                  <a:gd name="T32" fmla="*/ 0 w 99"/>
                  <a:gd name="T33" fmla="*/ 26 h 35"/>
                  <a:gd name="T34" fmla="*/ 14 w 99"/>
                  <a:gd name="T35" fmla="*/ 20 h 35"/>
                  <a:gd name="T36" fmla="*/ 18 w 99"/>
                  <a:gd name="T37" fmla="*/ 17 h 35"/>
                  <a:gd name="T38" fmla="*/ 23 w 99"/>
                  <a:gd name="T39" fmla="*/ 17 h 35"/>
                  <a:gd name="T40" fmla="*/ 22 w 99"/>
                  <a:gd name="T41" fmla="*/ 14 h 35"/>
                  <a:gd name="T42" fmla="*/ 38 w 99"/>
                  <a:gd name="T43" fmla="*/ 7 h 35"/>
                  <a:gd name="T44" fmla="*/ 37 w 99"/>
                  <a:gd name="T45" fmla="*/ 7 h 35"/>
                  <a:gd name="T46" fmla="*/ 38 w 99"/>
                  <a:gd name="T47" fmla="*/ 2 h 35"/>
                  <a:gd name="T48" fmla="*/ 65 w 99"/>
                  <a:gd name="T49" fmla="*/ 0 h 35"/>
                  <a:gd name="T50" fmla="*/ 76 w 99"/>
                  <a:gd name="T51" fmla="*/ 3 h 35"/>
                  <a:gd name="T52" fmla="*/ 72 w 99"/>
                  <a:gd name="T53" fmla="*/ 4 h 35"/>
                  <a:gd name="T54" fmla="*/ 76 w 99"/>
                  <a:gd name="T55" fmla="*/ 3 h 35"/>
                  <a:gd name="T56" fmla="*/ 79 w 99"/>
                  <a:gd name="T57" fmla="*/ 3 h 35"/>
                  <a:gd name="T58" fmla="*/ 76 w 99"/>
                  <a:gd name="T59" fmla="*/ 5 h 35"/>
                  <a:gd name="T60" fmla="*/ 82 w 99"/>
                  <a:gd name="T61" fmla="*/ 3 h 35"/>
                  <a:gd name="T62" fmla="*/ 92 w 99"/>
                  <a:gd name="T63" fmla="*/ 3 h 35"/>
                  <a:gd name="T64" fmla="*/ 97 w 99"/>
                  <a:gd name="T65" fmla="*/ 8 h 3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9"/>
                  <a:gd name="T100" fmla="*/ 0 h 35"/>
                  <a:gd name="T101" fmla="*/ 99 w 99"/>
                  <a:gd name="T102" fmla="*/ 35 h 3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9" h="35">
                    <a:moveTo>
                      <a:pt x="97" y="8"/>
                    </a:moveTo>
                    <a:lnTo>
                      <a:pt x="99" y="10"/>
                    </a:lnTo>
                    <a:lnTo>
                      <a:pt x="97" y="11"/>
                    </a:lnTo>
                    <a:lnTo>
                      <a:pt x="60" y="19"/>
                    </a:lnTo>
                    <a:lnTo>
                      <a:pt x="55" y="22"/>
                    </a:lnTo>
                    <a:lnTo>
                      <a:pt x="50" y="23"/>
                    </a:lnTo>
                    <a:lnTo>
                      <a:pt x="47" y="23"/>
                    </a:lnTo>
                    <a:lnTo>
                      <a:pt x="47" y="24"/>
                    </a:lnTo>
                    <a:lnTo>
                      <a:pt x="42" y="26"/>
                    </a:lnTo>
                    <a:lnTo>
                      <a:pt x="39" y="29"/>
                    </a:lnTo>
                    <a:lnTo>
                      <a:pt x="35" y="31"/>
                    </a:lnTo>
                    <a:lnTo>
                      <a:pt x="27" y="31"/>
                    </a:lnTo>
                    <a:lnTo>
                      <a:pt x="14" y="35"/>
                    </a:lnTo>
                    <a:lnTo>
                      <a:pt x="11" y="35"/>
                    </a:lnTo>
                    <a:lnTo>
                      <a:pt x="12" y="29"/>
                    </a:lnTo>
                    <a:lnTo>
                      <a:pt x="7" y="26"/>
                    </a:lnTo>
                    <a:lnTo>
                      <a:pt x="0" y="26"/>
                    </a:lnTo>
                    <a:lnTo>
                      <a:pt x="14" y="20"/>
                    </a:lnTo>
                    <a:lnTo>
                      <a:pt x="18" y="17"/>
                    </a:lnTo>
                    <a:lnTo>
                      <a:pt x="23" y="17"/>
                    </a:lnTo>
                    <a:lnTo>
                      <a:pt x="22" y="14"/>
                    </a:lnTo>
                    <a:lnTo>
                      <a:pt x="38" y="7"/>
                    </a:lnTo>
                    <a:lnTo>
                      <a:pt x="37" y="7"/>
                    </a:lnTo>
                    <a:lnTo>
                      <a:pt x="38" y="2"/>
                    </a:lnTo>
                    <a:lnTo>
                      <a:pt x="65" y="0"/>
                    </a:lnTo>
                    <a:lnTo>
                      <a:pt x="76" y="3"/>
                    </a:lnTo>
                    <a:lnTo>
                      <a:pt x="72" y="4"/>
                    </a:lnTo>
                    <a:lnTo>
                      <a:pt x="76" y="3"/>
                    </a:lnTo>
                    <a:lnTo>
                      <a:pt x="79" y="3"/>
                    </a:lnTo>
                    <a:lnTo>
                      <a:pt x="76" y="5"/>
                    </a:lnTo>
                    <a:lnTo>
                      <a:pt x="82" y="3"/>
                    </a:lnTo>
                    <a:lnTo>
                      <a:pt x="92" y="3"/>
                    </a:lnTo>
                    <a:lnTo>
                      <a:pt x="97" y="8"/>
                    </a:lnTo>
                    <a:close/>
                  </a:path>
                </a:pathLst>
              </a:custGeom>
              <a:solidFill>
                <a:srgbClr val="FFFF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99487" name="Freeform 191"/>
              <p:cNvSpPr>
                <a:spLocks/>
              </p:cNvSpPr>
              <p:nvPr/>
            </p:nvSpPr>
            <p:spPr bwMode="auto">
              <a:xfrm>
                <a:off x="2374" y="677"/>
                <a:ext cx="103" cy="39"/>
              </a:xfrm>
              <a:custGeom>
                <a:avLst/>
                <a:gdLst>
                  <a:gd name="T0" fmla="*/ 416 w 417"/>
                  <a:gd name="T1" fmla="*/ 51 h 160"/>
                  <a:gd name="T2" fmla="*/ 253 w 417"/>
                  <a:gd name="T3" fmla="*/ 95 h 160"/>
                  <a:gd name="T4" fmla="*/ 233 w 417"/>
                  <a:gd name="T5" fmla="*/ 106 h 160"/>
                  <a:gd name="T6" fmla="*/ 198 w 417"/>
                  <a:gd name="T7" fmla="*/ 109 h 160"/>
                  <a:gd name="T8" fmla="*/ 200 w 417"/>
                  <a:gd name="T9" fmla="*/ 114 h 160"/>
                  <a:gd name="T10" fmla="*/ 170 w 417"/>
                  <a:gd name="T11" fmla="*/ 131 h 160"/>
                  <a:gd name="T12" fmla="*/ 150 w 417"/>
                  <a:gd name="T13" fmla="*/ 141 h 160"/>
                  <a:gd name="T14" fmla="*/ 66 w 417"/>
                  <a:gd name="T15" fmla="*/ 160 h 160"/>
                  <a:gd name="T16" fmla="*/ 47 w 417"/>
                  <a:gd name="T17" fmla="*/ 158 h 160"/>
                  <a:gd name="T18" fmla="*/ 51 w 417"/>
                  <a:gd name="T19" fmla="*/ 132 h 160"/>
                  <a:gd name="T20" fmla="*/ 8 w 417"/>
                  <a:gd name="T21" fmla="*/ 122 h 160"/>
                  <a:gd name="T22" fmla="*/ 63 w 417"/>
                  <a:gd name="T23" fmla="*/ 83 h 160"/>
                  <a:gd name="T24" fmla="*/ 78 w 417"/>
                  <a:gd name="T25" fmla="*/ 71 h 160"/>
                  <a:gd name="T26" fmla="*/ 90 w 417"/>
                  <a:gd name="T27" fmla="*/ 67 h 160"/>
                  <a:gd name="T28" fmla="*/ 159 w 417"/>
                  <a:gd name="T29" fmla="*/ 45 h 160"/>
                  <a:gd name="T30" fmla="*/ 155 w 417"/>
                  <a:gd name="T31" fmla="*/ 14 h 160"/>
                  <a:gd name="T32" fmla="*/ 275 w 417"/>
                  <a:gd name="T33" fmla="*/ 1 h 160"/>
                  <a:gd name="T34" fmla="*/ 317 w 417"/>
                  <a:gd name="T35" fmla="*/ 29 h 160"/>
                  <a:gd name="T36" fmla="*/ 314 w 417"/>
                  <a:gd name="T37" fmla="*/ 14 h 160"/>
                  <a:gd name="T38" fmla="*/ 335 w 417"/>
                  <a:gd name="T39" fmla="*/ 20 h 160"/>
                  <a:gd name="T40" fmla="*/ 312 w 417"/>
                  <a:gd name="T41" fmla="*/ 23 h 160"/>
                  <a:gd name="T42" fmla="*/ 380 w 417"/>
                  <a:gd name="T43" fmla="*/ 14 h 160"/>
                  <a:gd name="T44" fmla="*/ 395 w 417"/>
                  <a:gd name="T45" fmla="*/ 47 h 160"/>
                  <a:gd name="T46" fmla="*/ 340 w 417"/>
                  <a:gd name="T47" fmla="*/ 30 h 160"/>
                  <a:gd name="T48" fmla="*/ 307 w 417"/>
                  <a:gd name="T49" fmla="*/ 34 h 160"/>
                  <a:gd name="T50" fmla="*/ 327 w 417"/>
                  <a:gd name="T51" fmla="*/ 30 h 160"/>
                  <a:gd name="T52" fmla="*/ 304 w 417"/>
                  <a:gd name="T53" fmla="*/ 35 h 160"/>
                  <a:gd name="T54" fmla="*/ 311 w 417"/>
                  <a:gd name="T55" fmla="*/ 15 h 160"/>
                  <a:gd name="T56" fmla="*/ 273 w 417"/>
                  <a:gd name="T57" fmla="*/ 16 h 160"/>
                  <a:gd name="T58" fmla="*/ 165 w 417"/>
                  <a:gd name="T59" fmla="*/ 38 h 160"/>
                  <a:gd name="T60" fmla="*/ 171 w 417"/>
                  <a:gd name="T61" fmla="*/ 39 h 160"/>
                  <a:gd name="T62" fmla="*/ 105 w 417"/>
                  <a:gd name="T63" fmla="*/ 64 h 160"/>
                  <a:gd name="T64" fmla="*/ 101 w 417"/>
                  <a:gd name="T65" fmla="*/ 84 h 160"/>
                  <a:gd name="T66" fmla="*/ 71 w 417"/>
                  <a:gd name="T67" fmla="*/ 96 h 160"/>
                  <a:gd name="T68" fmla="*/ 8 w 417"/>
                  <a:gd name="T69" fmla="*/ 106 h 160"/>
                  <a:gd name="T70" fmla="*/ 60 w 417"/>
                  <a:gd name="T71" fmla="*/ 118 h 160"/>
                  <a:gd name="T72" fmla="*/ 53 w 417"/>
                  <a:gd name="T73" fmla="*/ 144 h 160"/>
                  <a:gd name="T74" fmla="*/ 113 w 417"/>
                  <a:gd name="T75" fmla="*/ 126 h 160"/>
                  <a:gd name="T76" fmla="*/ 146 w 417"/>
                  <a:gd name="T77" fmla="*/ 126 h 160"/>
                  <a:gd name="T78" fmla="*/ 173 w 417"/>
                  <a:gd name="T79" fmla="*/ 108 h 160"/>
                  <a:gd name="T80" fmla="*/ 189 w 417"/>
                  <a:gd name="T81" fmla="*/ 103 h 160"/>
                  <a:gd name="T82" fmla="*/ 214 w 417"/>
                  <a:gd name="T83" fmla="*/ 96 h 160"/>
                  <a:gd name="T84" fmla="*/ 227 w 417"/>
                  <a:gd name="T85" fmla="*/ 91 h 160"/>
                  <a:gd name="T86" fmla="*/ 398 w 417"/>
                  <a:gd name="T87" fmla="*/ 44 h 160"/>
                  <a:gd name="T88" fmla="*/ 395 w 417"/>
                  <a:gd name="T89" fmla="*/ 47 h 16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17"/>
                  <a:gd name="T136" fmla="*/ 0 h 160"/>
                  <a:gd name="T137" fmla="*/ 417 w 417"/>
                  <a:gd name="T138" fmla="*/ 160 h 16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17" h="160">
                    <a:moveTo>
                      <a:pt x="406" y="36"/>
                    </a:moveTo>
                    <a:lnTo>
                      <a:pt x="414" y="44"/>
                    </a:lnTo>
                    <a:cubicBezTo>
                      <a:pt x="416" y="46"/>
                      <a:pt x="417" y="48"/>
                      <a:pt x="416" y="51"/>
                    </a:cubicBezTo>
                    <a:cubicBezTo>
                      <a:pt x="416" y="54"/>
                      <a:pt x="414" y="56"/>
                      <a:pt x="411" y="57"/>
                    </a:cubicBezTo>
                    <a:lnTo>
                      <a:pt x="403" y="60"/>
                    </a:lnTo>
                    <a:lnTo>
                      <a:pt x="253" y="95"/>
                    </a:lnTo>
                    <a:lnTo>
                      <a:pt x="255" y="94"/>
                    </a:lnTo>
                    <a:lnTo>
                      <a:pt x="234" y="105"/>
                    </a:lnTo>
                    <a:cubicBezTo>
                      <a:pt x="234" y="105"/>
                      <a:pt x="233" y="106"/>
                      <a:pt x="233" y="106"/>
                    </a:cubicBezTo>
                    <a:lnTo>
                      <a:pt x="215" y="111"/>
                    </a:lnTo>
                    <a:cubicBezTo>
                      <a:pt x="213" y="112"/>
                      <a:pt x="212" y="112"/>
                      <a:pt x="211" y="111"/>
                    </a:cubicBezTo>
                    <a:lnTo>
                      <a:pt x="198" y="109"/>
                    </a:lnTo>
                    <a:lnTo>
                      <a:pt x="207" y="104"/>
                    </a:lnTo>
                    <a:lnTo>
                      <a:pt x="204" y="110"/>
                    </a:lnTo>
                    <a:cubicBezTo>
                      <a:pt x="203" y="111"/>
                      <a:pt x="202" y="113"/>
                      <a:pt x="200" y="114"/>
                    </a:cubicBezTo>
                    <a:lnTo>
                      <a:pt x="182" y="122"/>
                    </a:lnTo>
                    <a:lnTo>
                      <a:pt x="184" y="121"/>
                    </a:lnTo>
                    <a:lnTo>
                      <a:pt x="170" y="131"/>
                    </a:lnTo>
                    <a:cubicBezTo>
                      <a:pt x="170" y="132"/>
                      <a:pt x="170" y="132"/>
                      <a:pt x="169" y="132"/>
                    </a:cubicBezTo>
                    <a:lnTo>
                      <a:pt x="153" y="141"/>
                    </a:lnTo>
                    <a:cubicBezTo>
                      <a:pt x="152" y="141"/>
                      <a:pt x="151" y="141"/>
                      <a:pt x="150" y="141"/>
                    </a:cubicBezTo>
                    <a:lnTo>
                      <a:pt x="116" y="141"/>
                    </a:lnTo>
                    <a:lnTo>
                      <a:pt x="118" y="141"/>
                    </a:lnTo>
                    <a:lnTo>
                      <a:pt x="66" y="160"/>
                    </a:lnTo>
                    <a:cubicBezTo>
                      <a:pt x="65" y="160"/>
                      <a:pt x="64" y="160"/>
                      <a:pt x="63" y="160"/>
                    </a:cubicBezTo>
                    <a:lnTo>
                      <a:pt x="53" y="160"/>
                    </a:lnTo>
                    <a:cubicBezTo>
                      <a:pt x="51" y="160"/>
                      <a:pt x="49" y="160"/>
                      <a:pt x="47" y="158"/>
                    </a:cubicBezTo>
                    <a:cubicBezTo>
                      <a:pt x="45" y="156"/>
                      <a:pt x="45" y="154"/>
                      <a:pt x="45" y="152"/>
                    </a:cubicBezTo>
                    <a:lnTo>
                      <a:pt x="48" y="125"/>
                    </a:lnTo>
                    <a:lnTo>
                      <a:pt x="51" y="132"/>
                    </a:lnTo>
                    <a:lnTo>
                      <a:pt x="33" y="121"/>
                    </a:lnTo>
                    <a:lnTo>
                      <a:pt x="37" y="122"/>
                    </a:lnTo>
                    <a:lnTo>
                      <a:pt x="8" y="122"/>
                    </a:lnTo>
                    <a:cubicBezTo>
                      <a:pt x="5" y="122"/>
                      <a:pt x="1" y="120"/>
                      <a:pt x="1" y="116"/>
                    </a:cubicBezTo>
                    <a:cubicBezTo>
                      <a:pt x="0" y="112"/>
                      <a:pt x="2" y="109"/>
                      <a:pt x="5" y="107"/>
                    </a:cubicBezTo>
                    <a:lnTo>
                      <a:pt x="63" y="83"/>
                    </a:lnTo>
                    <a:lnTo>
                      <a:pt x="61" y="84"/>
                    </a:lnTo>
                    <a:lnTo>
                      <a:pt x="74" y="73"/>
                    </a:lnTo>
                    <a:cubicBezTo>
                      <a:pt x="75" y="72"/>
                      <a:pt x="77" y="71"/>
                      <a:pt x="78" y="71"/>
                    </a:cubicBezTo>
                    <a:lnTo>
                      <a:pt x="99" y="68"/>
                    </a:lnTo>
                    <a:lnTo>
                      <a:pt x="92" y="78"/>
                    </a:lnTo>
                    <a:lnTo>
                      <a:pt x="90" y="67"/>
                    </a:lnTo>
                    <a:cubicBezTo>
                      <a:pt x="89" y="64"/>
                      <a:pt x="91" y="60"/>
                      <a:pt x="94" y="58"/>
                    </a:cubicBezTo>
                    <a:lnTo>
                      <a:pt x="160" y="31"/>
                    </a:lnTo>
                    <a:lnTo>
                      <a:pt x="159" y="45"/>
                    </a:lnTo>
                    <a:lnTo>
                      <a:pt x="154" y="43"/>
                    </a:lnTo>
                    <a:cubicBezTo>
                      <a:pt x="150" y="41"/>
                      <a:pt x="149" y="37"/>
                      <a:pt x="150" y="34"/>
                    </a:cubicBezTo>
                    <a:lnTo>
                      <a:pt x="155" y="14"/>
                    </a:lnTo>
                    <a:cubicBezTo>
                      <a:pt x="156" y="11"/>
                      <a:pt x="159" y="9"/>
                      <a:pt x="162" y="9"/>
                    </a:cubicBezTo>
                    <a:lnTo>
                      <a:pt x="272" y="0"/>
                    </a:lnTo>
                    <a:cubicBezTo>
                      <a:pt x="273" y="0"/>
                      <a:pt x="274" y="1"/>
                      <a:pt x="275" y="1"/>
                    </a:cubicBezTo>
                    <a:lnTo>
                      <a:pt x="317" y="14"/>
                    </a:lnTo>
                    <a:cubicBezTo>
                      <a:pt x="320" y="15"/>
                      <a:pt x="322" y="18"/>
                      <a:pt x="322" y="22"/>
                    </a:cubicBezTo>
                    <a:cubicBezTo>
                      <a:pt x="322" y="25"/>
                      <a:pt x="321" y="28"/>
                      <a:pt x="317" y="29"/>
                    </a:cubicBezTo>
                    <a:lnTo>
                      <a:pt x="304" y="35"/>
                    </a:lnTo>
                    <a:lnTo>
                      <a:pt x="299" y="20"/>
                    </a:lnTo>
                    <a:lnTo>
                      <a:pt x="314" y="14"/>
                    </a:lnTo>
                    <a:cubicBezTo>
                      <a:pt x="315" y="14"/>
                      <a:pt x="316" y="14"/>
                      <a:pt x="317" y="14"/>
                    </a:cubicBezTo>
                    <a:lnTo>
                      <a:pt x="327" y="14"/>
                    </a:lnTo>
                    <a:cubicBezTo>
                      <a:pt x="331" y="14"/>
                      <a:pt x="334" y="16"/>
                      <a:pt x="335" y="20"/>
                    </a:cubicBezTo>
                    <a:cubicBezTo>
                      <a:pt x="336" y="23"/>
                      <a:pt x="335" y="27"/>
                      <a:pt x="332" y="29"/>
                    </a:cubicBezTo>
                    <a:lnTo>
                      <a:pt x="319" y="37"/>
                    </a:lnTo>
                    <a:lnTo>
                      <a:pt x="312" y="23"/>
                    </a:lnTo>
                    <a:lnTo>
                      <a:pt x="338" y="14"/>
                    </a:lnTo>
                    <a:cubicBezTo>
                      <a:pt x="339" y="14"/>
                      <a:pt x="340" y="14"/>
                      <a:pt x="340" y="14"/>
                    </a:cubicBezTo>
                    <a:lnTo>
                      <a:pt x="380" y="14"/>
                    </a:lnTo>
                    <a:cubicBezTo>
                      <a:pt x="382" y="14"/>
                      <a:pt x="384" y="15"/>
                      <a:pt x="385" y="16"/>
                    </a:cubicBezTo>
                    <a:lnTo>
                      <a:pt x="406" y="35"/>
                    </a:lnTo>
                    <a:lnTo>
                      <a:pt x="395" y="47"/>
                    </a:lnTo>
                    <a:lnTo>
                      <a:pt x="374" y="28"/>
                    </a:lnTo>
                    <a:lnTo>
                      <a:pt x="380" y="30"/>
                    </a:lnTo>
                    <a:lnTo>
                      <a:pt x="340" y="30"/>
                    </a:lnTo>
                    <a:lnTo>
                      <a:pt x="343" y="30"/>
                    </a:lnTo>
                    <a:lnTo>
                      <a:pt x="317" y="38"/>
                    </a:lnTo>
                    <a:cubicBezTo>
                      <a:pt x="313" y="39"/>
                      <a:pt x="309" y="37"/>
                      <a:pt x="307" y="34"/>
                    </a:cubicBezTo>
                    <a:cubicBezTo>
                      <a:pt x="305" y="30"/>
                      <a:pt x="307" y="26"/>
                      <a:pt x="310" y="23"/>
                    </a:cubicBezTo>
                    <a:lnTo>
                      <a:pt x="323" y="15"/>
                    </a:lnTo>
                    <a:lnTo>
                      <a:pt x="327" y="30"/>
                    </a:lnTo>
                    <a:lnTo>
                      <a:pt x="317" y="30"/>
                    </a:lnTo>
                    <a:lnTo>
                      <a:pt x="320" y="30"/>
                    </a:lnTo>
                    <a:lnTo>
                      <a:pt x="304" y="35"/>
                    </a:lnTo>
                    <a:cubicBezTo>
                      <a:pt x="300" y="36"/>
                      <a:pt x="295" y="34"/>
                      <a:pt x="294" y="30"/>
                    </a:cubicBezTo>
                    <a:cubicBezTo>
                      <a:pt x="292" y="26"/>
                      <a:pt x="294" y="22"/>
                      <a:pt x="298" y="20"/>
                    </a:cubicBezTo>
                    <a:lnTo>
                      <a:pt x="311" y="15"/>
                    </a:lnTo>
                    <a:lnTo>
                      <a:pt x="312" y="30"/>
                    </a:lnTo>
                    <a:lnTo>
                      <a:pt x="270" y="16"/>
                    </a:lnTo>
                    <a:lnTo>
                      <a:pt x="273" y="16"/>
                    </a:lnTo>
                    <a:lnTo>
                      <a:pt x="163" y="25"/>
                    </a:lnTo>
                    <a:lnTo>
                      <a:pt x="170" y="19"/>
                    </a:lnTo>
                    <a:lnTo>
                      <a:pt x="165" y="38"/>
                    </a:lnTo>
                    <a:lnTo>
                      <a:pt x="161" y="29"/>
                    </a:lnTo>
                    <a:lnTo>
                      <a:pt x="166" y="31"/>
                    </a:lnTo>
                    <a:cubicBezTo>
                      <a:pt x="169" y="33"/>
                      <a:pt x="171" y="36"/>
                      <a:pt x="171" y="39"/>
                    </a:cubicBezTo>
                    <a:cubicBezTo>
                      <a:pt x="171" y="42"/>
                      <a:pt x="169" y="45"/>
                      <a:pt x="166" y="46"/>
                    </a:cubicBezTo>
                    <a:lnTo>
                      <a:pt x="100" y="73"/>
                    </a:lnTo>
                    <a:lnTo>
                      <a:pt x="105" y="64"/>
                    </a:lnTo>
                    <a:lnTo>
                      <a:pt x="108" y="75"/>
                    </a:lnTo>
                    <a:cubicBezTo>
                      <a:pt x="108" y="77"/>
                      <a:pt x="108" y="79"/>
                      <a:pt x="107" y="81"/>
                    </a:cubicBezTo>
                    <a:cubicBezTo>
                      <a:pt x="105" y="83"/>
                      <a:pt x="103" y="84"/>
                      <a:pt x="101" y="84"/>
                    </a:cubicBezTo>
                    <a:lnTo>
                      <a:pt x="80" y="87"/>
                    </a:lnTo>
                    <a:lnTo>
                      <a:pt x="84" y="85"/>
                    </a:lnTo>
                    <a:lnTo>
                      <a:pt x="71" y="96"/>
                    </a:lnTo>
                    <a:cubicBezTo>
                      <a:pt x="71" y="97"/>
                      <a:pt x="70" y="97"/>
                      <a:pt x="69" y="97"/>
                    </a:cubicBezTo>
                    <a:lnTo>
                      <a:pt x="12" y="122"/>
                    </a:lnTo>
                    <a:lnTo>
                      <a:pt x="8" y="106"/>
                    </a:lnTo>
                    <a:lnTo>
                      <a:pt x="37" y="106"/>
                    </a:lnTo>
                    <a:cubicBezTo>
                      <a:pt x="39" y="106"/>
                      <a:pt x="40" y="107"/>
                      <a:pt x="41" y="108"/>
                    </a:cubicBezTo>
                    <a:lnTo>
                      <a:pt x="60" y="118"/>
                    </a:lnTo>
                    <a:cubicBezTo>
                      <a:pt x="62" y="120"/>
                      <a:pt x="64" y="123"/>
                      <a:pt x="63" y="126"/>
                    </a:cubicBezTo>
                    <a:lnTo>
                      <a:pt x="61" y="153"/>
                    </a:lnTo>
                    <a:lnTo>
                      <a:pt x="53" y="144"/>
                    </a:lnTo>
                    <a:lnTo>
                      <a:pt x="63" y="144"/>
                    </a:lnTo>
                    <a:lnTo>
                      <a:pt x="61" y="145"/>
                    </a:lnTo>
                    <a:lnTo>
                      <a:pt x="113" y="126"/>
                    </a:lnTo>
                    <a:cubicBezTo>
                      <a:pt x="114" y="126"/>
                      <a:pt x="115" y="125"/>
                      <a:pt x="116" y="125"/>
                    </a:cubicBezTo>
                    <a:lnTo>
                      <a:pt x="150" y="125"/>
                    </a:lnTo>
                    <a:lnTo>
                      <a:pt x="146" y="126"/>
                    </a:lnTo>
                    <a:lnTo>
                      <a:pt x="162" y="118"/>
                    </a:lnTo>
                    <a:lnTo>
                      <a:pt x="160" y="119"/>
                    </a:lnTo>
                    <a:lnTo>
                      <a:pt x="173" y="108"/>
                    </a:lnTo>
                    <a:cubicBezTo>
                      <a:pt x="174" y="108"/>
                      <a:pt x="174" y="107"/>
                      <a:pt x="175" y="107"/>
                    </a:cubicBezTo>
                    <a:lnTo>
                      <a:pt x="193" y="99"/>
                    </a:lnTo>
                    <a:lnTo>
                      <a:pt x="189" y="103"/>
                    </a:lnTo>
                    <a:lnTo>
                      <a:pt x="192" y="97"/>
                    </a:lnTo>
                    <a:cubicBezTo>
                      <a:pt x="194" y="94"/>
                      <a:pt x="197" y="92"/>
                      <a:pt x="201" y="93"/>
                    </a:cubicBezTo>
                    <a:lnTo>
                      <a:pt x="214" y="96"/>
                    </a:lnTo>
                    <a:lnTo>
                      <a:pt x="210" y="96"/>
                    </a:lnTo>
                    <a:lnTo>
                      <a:pt x="228" y="90"/>
                    </a:lnTo>
                    <a:lnTo>
                      <a:pt x="227" y="91"/>
                    </a:lnTo>
                    <a:lnTo>
                      <a:pt x="248" y="80"/>
                    </a:lnTo>
                    <a:cubicBezTo>
                      <a:pt x="248" y="80"/>
                      <a:pt x="249" y="80"/>
                      <a:pt x="250" y="79"/>
                    </a:cubicBezTo>
                    <a:lnTo>
                      <a:pt x="398" y="44"/>
                    </a:lnTo>
                    <a:lnTo>
                      <a:pt x="406" y="42"/>
                    </a:lnTo>
                    <a:lnTo>
                      <a:pt x="403" y="55"/>
                    </a:lnTo>
                    <a:lnTo>
                      <a:pt x="395" y="47"/>
                    </a:lnTo>
                    <a:lnTo>
                      <a:pt x="406" y="36"/>
                    </a:lnTo>
                    <a:close/>
                  </a:path>
                </a:pathLst>
              </a:custGeom>
              <a:solidFill>
                <a:srgbClr val="6E6E6E"/>
              </a:solidFill>
              <a:ln w="0" cap="flat">
                <a:solidFill>
                  <a:srgbClr val="6E6E6E"/>
                </a:solidFill>
                <a:prstDash val="solid"/>
                <a:round/>
                <a:headEnd/>
                <a:tailEnd/>
              </a:ln>
            </p:spPr>
            <p:txBody>
              <a:bodyPr/>
              <a:lstStyle/>
              <a:p>
                <a:endParaRPr lang="en-US"/>
              </a:p>
            </p:txBody>
          </p:sp>
          <p:sp>
            <p:nvSpPr>
              <p:cNvPr id="99488" name="Freeform 192"/>
              <p:cNvSpPr>
                <a:spLocks/>
              </p:cNvSpPr>
              <p:nvPr/>
            </p:nvSpPr>
            <p:spPr bwMode="auto">
              <a:xfrm>
                <a:off x="2601" y="683"/>
                <a:ext cx="16" cy="4"/>
              </a:xfrm>
              <a:custGeom>
                <a:avLst/>
                <a:gdLst>
                  <a:gd name="T0" fmla="*/ 16 w 16"/>
                  <a:gd name="T1" fmla="*/ 0 h 4"/>
                  <a:gd name="T2" fmla="*/ 7 w 16"/>
                  <a:gd name="T3" fmla="*/ 4 h 4"/>
                  <a:gd name="T4" fmla="*/ 0 w 16"/>
                  <a:gd name="T5" fmla="*/ 3 h 4"/>
                  <a:gd name="T6" fmla="*/ 16 w 16"/>
                  <a:gd name="T7" fmla="*/ 0 h 4"/>
                  <a:gd name="T8" fmla="*/ 0 60000 65536"/>
                  <a:gd name="T9" fmla="*/ 0 60000 65536"/>
                  <a:gd name="T10" fmla="*/ 0 60000 65536"/>
                  <a:gd name="T11" fmla="*/ 0 60000 65536"/>
                  <a:gd name="T12" fmla="*/ 0 w 16"/>
                  <a:gd name="T13" fmla="*/ 0 h 4"/>
                  <a:gd name="T14" fmla="*/ 16 w 16"/>
                  <a:gd name="T15" fmla="*/ 4 h 4"/>
                </a:gdLst>
                <a:ahLst/>
                <a:cxnLst>
                  <a:cxn ang="T8">
                    <a:pos x="T0" y="T1"/>
                  </a:cxn>
                  <a:cxn ang="T9">
                    <a:pos x="T2" y="T3"/>
                  </a:cxn>
                  <a:cxn ang="T10">
                    <a:pos x="T4" y="T5"/>
                  </a:cxn>
                  <a:cxn ang="T11">
                    <a:pos x="T6" y="T7"/>
                  </a:cxn>
                </a:cxnLst>
                <a:rect l="T12" t="T13" r="T14" b="T15"/>
                <a:pathLst>
                  <a:path w="16" h="4">
                    <a:moveTo>
                      <a:pt x="16" y="0"/>
                    </a:moveTo>
                    <a:lnTo>
                      <a:pt x="7" y="4"/>
                    </a:lnTo>
                    <a:lnTo>
                      <a:pt x="0" y="3"/>
                    </a:lnTo>
                    <a:lnTo>
                      <a:pt x="16" y="0"/>
                    </a:lnTo>
                    <a:close/>
                  </a:path>
                </a:pathLst>
              </a:custGeom>
              <a:solidFill>
                <a:srgbClr val="FFFF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99489" name="Freeform 193"/>
              <p:cNvSpPr>
                <a:spLocks/>
              </p:cNvSpPr>
              <p:nvPr/>
            </p:nvSpPr>
            <p:spPr bwMode="auto">
              <a:xfrm>
                <a:off x="2599" y="681"/>
                <a:ext cx="19" cy="8"/>
              </a:xfrm>
              <a:custGeom>
                <a:avLst/>
                <a:gdLst>
                  <a:gd name="T0" fmla="*/ 76 w 76"/>
                  <a:gd name="T1" fmla="*/ 15 h 32"/>
                  <a:gd name="T2" fmla="*/ 40 w 76"/>
                  <a:gd name="T3" fmla="*/ 31 h 32"/>
                  <a:gd name="T4" fmla="*/ 35 w 76"/>
                  <a:gd name="T5" fmla="*/ 31 h 32"/>
                  <a:gd name="T6" fmla="*/ 7 w 76"/>
                  <a:gd name="T7" fmla="*/ 27 h 32"/>
                  <a:gd name="T8" fmla="*/ 0 w 76"/>
                  <a:gd name="T9" fmla="*/ 20 h 32"/>
                  <a:gd name="T10" fmla="*/ 7 w 76"/>
                  <a:gd name="T11" fmla="*/ 12 h 32"/>
                  <a:gd name="T12" fmla="*/ 71 w 76"/>
                  <a:gd name="T13" fmla="*/ 0 h 32"/>
                  <a:gd name="T14" fmla="*/ 74 w 76"/>
                  <a:gd name="T15" fmla="*/ 15 h 32"/>
                  <a:gd name="T16" fmla="*/ 10 w 76"/>
                  <a:gd name="T17" fmla="*/ 27 h 32"/>
                  <a:gd name="T18" fmla="*/ 10 w 76"/>
                  <a:gd name="T19" fmla="*/ 12 h 32"/>
                  <a:gd name="T20" fmla="*/ 37 w 76"/>
                  <a:gd name="T21" fmla="*/ 16 h 32"/>
                  <a:gd name="T22" fmla="*/ 33 w 76"/>
                  <a:gd name="T23" fmla="*/ 16 h 32"/>
                  <a:gd name="T24" fmla="*/ 69 w 76"/>
                  <a:gd name="T25" fmla="*/ 0 h 32"/>
                  <a:gd name="T26" fmla="*/ 76 w 76"/>
                  <a:gd name="T27" fmla="*/ 15 h 3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
                  <a:gd name="T43" fmla="*/ 0 h 32"/>
                  <a:gd name="T44" fmla="*/ 76 w 76"/>
                  <a:gd name="T45" fmla="*/ 32 h 3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 h="32">
                    <a:moveTo>
                      <a:pt x="76" y="15"/>
                    </a:moveTo>
                    <a:lnTo>
                      <a:pt x="40" y="31"/>
                    </a:lnTo>
                    <a:cubicBezTo>
                      <a:pt x="38" y="31"/>
                      <a:pt x="37" y="32"/>
                      <a:pt x="35" y="31"/>
                    </a:cubicBezTo>
                    <a:lnTo>
                      <a:pt x="7" y="27"/>
                    </a:lnTo>
                    <a:cubicBezTo>
                      <a:pt x="3" y="27"/>
                      <a:pt x="1" y="24"/>
                      <a:pt x="0" y="20"/>
                    </a:cubicBezTo>
                    <a:cubicBezTo>
                      <a:pt x="0" y="16"/>
                      <a:pt x="3" y="12"/>
                      <a:pt x="7" y="12"/>
                    </a:cubicBezTo>
                    <a:lnTo>
                      <a:pt x="71" y="0"/>
                    </a:lnTo>
                    <a:lnTo>
                      <a:pt x="74" y="15"/>
                    </a:lnTo>
                    <a:lnTo>
                      <a:pt x="10" y="27"/>
                    </a:lnTo>
                    <a:lnTo>
                      <a:pt x="10" y="12"/>
                    </a:lnTo>
                    <a:lnTo>
                      <a:pt x="37" y="16"/>
                    </a:lnTo>
                    <a:lnTo>
                      <a:pt x="33" y="16"/>
                    </a:lnTo>
                    <a:lnTo>
                      <a:pt x="69" y="0"/>
                    </a:lnTo>
                    <a:lnTo>
                      <a:pt x="76" y="15"/>
                    </a:lnTo>
                    <a:close/>
                  </a:path>
                </a:pathLst>
              </a:custGeom>
              <a:solidFill>
                <a:srgbClr val="6E6E6E"/>
              </a:solidFill>
              <a:ln w="0" cap="flat">
                <a:solidFill>
                  <a:srgbClr val="6E6E6E"/>
                </a:solidFill>
                <a:prstDash val="solid"/>
                <a:round/>
                <a:headEnd/>
                <a:tailEnd/>
              </a:ln>
            </p:spPr>
            <p:txBody>
              <a:bodyPr/>
              <a:lstStyle/>
              <a:p>
                <a:endParaRPr lang="en-US"/>
              </a:p>
            </p:txBody>
          </p:sp>
          <p:sp>
            <p:nvSpPr>
              <p:cNvPr id="99490" name="Freeform 194"/>
              <p:cNvSpPr>
                <a:spLocks/>
              </p:cNvSpPr>
              <p:nvPr/>
            </p:nvSpPr>
            <p:spPr bwMode="auto">
              <a:xfrm>
                <a:off x="2735" y="687"/>
                <a:ext cx="35" cy="8"/>
              </a:xfrm>
              <a:custGeom>
                <a:avLst/>
                <a:gdLst>
                  <a:gd name="T0" fmla="*/ 5 w 35"/>
                  <a:gd name="T1" fmla="*/ 0 h 8"/>
                  <a:gd name="T2" fmla="*/ 30 w 35"/>
                  <a:gd name="T3" fmla="*/ 1 h 8"/>
                  <a:gd name="T4" fmla="*/ 35 w 35"/>
                  <a:gd name="T5" fmla="*/ 7 h 8"/>
                  <a:gd name="T6" fmla="*/ 6 w 35"/>
                  <a:gd name="T7" fmla="*/ 8 h 8"/>
                  <a:gd name="T8" fmla="*/ 3 w 35"/>
                  <a:gd name="T9" fmla="*/ 7 h 8"/>
                  <a:gd name="T10" fmla="*/ 5 w 35"/>
                  <a:gd name="T11" fmla="*/ 3 h 8"/>
                  <a:gd name="T12" fmla="*/ 0 w 35"/>
                  <a:gd name="T13" fmla="*/ 3 h 8"/>
                  <a:gd name="T14" fmla="*/ 5 w 35"/>
                  <a:gd name="T15" fmla="*/ 0 h 8"/>
                  <a:gd name="T16" fmla="*/ 0 60000 65536"/>
                  <a:gd name="T17" fmla="*/ 0 60000 65536"/>
                  <a:gd name="T18" fmla="*/ 0 60000 65536"/>
                  <a:gd name="T19" fmla="*/ 0 60000 65536"/>
                  <a:gd name="T20" fmla="*/ 0 60000 65536"/>
                  <a:gd name="T21" fmla="*/ 0 60000 65536"/>
                  <a:gd name="T22" fmla="*/ 0 60000 65536"/>
                  <a:gd name="T23" fmla="*/ 0 60000 65536"/>
                  <a:gd name="T24" fmla="*/ 0 w 35"/>
                  <a:gd name="T25" fmla="*/ 0 h 8"/>
                  <a:gd name="T26" fmla="*/ 35 w 35"/>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 h="8">
                    <a:moveTo>
                      <a:pt x="5" y="0"/>
                    </a:moveTo>
                    <a:lnTo>
                      <a:pt x="30" y="1"/>
                    </a:lnTo>
                    <a:lnTo>
                      <a:pt x="35" y="7"/>
                    </a:lnTo>
                    <a:lnTo>
                      <a:pt x="6" y="8"/>
                    </a:lnTo>
                    <a:lnTo>
                      <a:pt x="3" y="7"/>
                    </a:lnTo>
                    <a:lnTo>
                      <a:pt x="5" y="3"/>
                    </a:lnTo>
                    <a:lnTo>
                      <a:pt x="0" y="3"/>
                    </a:lnTo>
                    <a:lnTo>
                      <a:pt x="5" y="0"/>
                    </a:lnTo>
                    <a:close/>
                  </a:path>
                </a:pathLst>
              </a:custGeom>
              <a:solidFill>
                <a:srgbClr val="FFFF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99491" name="Freeform 195"/>
              <p:cNvSpPr>
                <a:spLocks/>
              </p:cNvSpPr>
              <p:nvPr/>
            </p:nvSpPr>
            <p:spPr bwMode="auto">
              <a:xfrm>
                <a:off x="2733" y="685"/>
                <a:ext cx="39" cy="12"/>
              </a:xfrm>
              <a:custGeom>
                <a:avLst/>
                <a:gdLst>
                  <a:gd name="T0" fmla="*/ 29 w 161"/>
                  <a:gd name="T1" fmla="*/ 0 h 49"/>
                  <a:gd name="T2" fmla="*/ 130 w 161"/>
                  <a:gd name="T3" fmla="*/ 5 h 49"/>
                  <a:gd name="T4" fmla="*/ 136 w 161"/>
                  <a:gd name="T5" fmla="*/ 7 h 49"/>
                  <a:gd name="T6" fmla="*/ 158 w 161"/>
                  <a:gd name="T7" fmla="*/ 31 h 49"/>
                  <a:gd name="T8" fmla="*/ 160 w 161"/>
                  <a:gd name="T9" fmla="*/ 39 h 49"/>
                  <a:gd name="T10" fmla="*/ 153 w 161"/>
                  <a:gd name="T11" fmla="*/ 44 h 49"/>
                  <a:gd name="T12" fmla="*/ 34 w 161"/>
                  <a:gd name="T13" fmla="*/ 48 h 49"/>
                  <a:gd name="T14" fmla="*/ 31 w 161"/>
                  <a:gd name="T15" fmla="*/ 48 h 49"/>
                  <a:gd name="T16" fmla="*/ 20 w 161"/>
                  <a:gd name="T17" fmla="*/ 44 h 49"/>
                  <a:gd name="T18" fmla="*/ 15 w 161"/>
                  <a:gd name="T19" fmla="*/ 39 h 49"/>
                  <a:gd name="T20" fmla="*/ 16 w 161"/>
                  <a:gd name="T21" fmla="*/ 32 h 49"/>
                  <a:gd name="T22" fmla="*/ 24 w 161"/>
                  <a:gd name="T23" fmla="*/ 19 h 49"/>
                  <a:gd name="T24" fmla="*/ 30 w 161"/>
                  <a:gd name="T25" fmla="*/ 31 h 49"/>
                  <a:gd name="T26" fmla="*/ 8 w 161"/>
                  <a:gd name="T27" fmla="*/ 29 h 49"/>
                  <a:gd name="T28" fmla="*/ 1 w 161"/>
                  <a:gd name="T29" fmla="*/ 23 h 49"/>
                  <a:gd name="T30" fmla="*/ 4 w 161"/>
                  <a:gd name="T31" fmla="*/ 15 h 49"/>
                  <a:gd name="T32" fmla="*/ 24 w 161"/>
                  <a:gd name="T33" fmla="*/ 2 h 49"/>
                  <a:gd name="T34" fmla="*/ 33 w 161"/>
                  <a:gd name="T35" fmla="*/ 15 h 49"/>
                  <a:gd name="T36" fmla="*/ 13 w 161"/>
                  <a:gd name="T37" fmla="*/ 28 h 49"/>
                  <a:gd name="T38" fmla="*/ 9 w 161"/>
                  <a:gd name="T39" fmla="*/ 13 h 49"/>
                  <a:gd name="T40" fmla="*/ 32 w 161"/>
                  <a:gd name="T41" fmla="*/ 15 h 49"/>
                  <a:gd name="T42" fmla="*/ 38 w 161"/>
                  <a:gd name="T43" fmla="*/ 20 h 49"/>
                  <a:gd name="T44" fmla="*/ 38 w 161"/>
                  <a:gd name="T45" fmla="*/ 28 h 49"/>
                  <a:gd name="T46" fmla="*/ 29 w 161"/>
                  <a:gd name="T47" fmla="*/ 41 h 49"/>
                  <a:gd name="T48" fmla="*/ 25 w 161"/>
                  <a:gd name="T49" fmla="*/ 29 h 49"/>
                  <a:gd name="T50" fmla="*/ 37 w 161"/>
                  <a:gd name="T51" fmla="*/ 33 h 49"/>
                  <a:gd name="T52" fmla="*/ 34 w 161"/>
                  <a:gd name="T53" fmla="*/ 32 h 49"/>
                  <a:gd name="T54" fmla="*/ 152 w 161"/>
                  <a:gd name="T55" fmla="*/ 28 h 49"/>
                  <a:gd name="T56" fmla="*/ 147 w 161"/>
                  <a:gd name="T57" fmla="*/ 42 h 49"/>
                  <a:gd name="T58" fmla="*/ 124 w 161"/>
                  <a:gd name="T59" fmla="*/ 18 h 49"/>
                  <a:gd name="T60" fmla="*/ 130 w 161"/>
                  <a:gd name="T61" fmla="*/ 21 h 49"/>
                  <a:gd name="T62" fmla="*/ 28 w 161"/>
                  <a:gd name="T63" fmla="*/ 16 h 49"/>
                  <a:gd name="T64" fmla="*/ 29 w 161"/>
                  <a:gd name="T65" fmla="*/ 0 h 4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1"/>
                  <a:gd name="T100" fmla="*/ 0 h 49"/>
                  <a:gd name="T101" fmla="*/ 161 w 161"/>
                  <a:gd name="T102" fmla="*/ 49 h 4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1" h="49">
                    <a:moveTo>
                      <a:pt x="29" y="0"/>
                    </a:moveTo>
                    <a:lnTo>
                      <a:pt x="130" y="5"/>
                    </a:lnTo>
                    <a:cubicBezTo>
                      <a:pt x="132" y="5"/>
                      <a:pt x="134" y="6"/>
                      <a:pt x="136" y="7"/>
                    </a:cubicBezTo>
                    <a:lnTo>
                      <a:pt x="158" y="31"/>
                    </a:lnTo>
                    <a:cubicBezTo>
                      <a:pt x="160" y="33"/>
                      <a:pt x="161" y="36"/>
                      <a:pt x="160" y="39"/>
                    </a:cubicBezTo>
                    <a:cubicBezTo>
                      <a:pt x="159" y="42"/>
                      <a:pt x="156" y="44"/>
                      <a:pt x="153" y="44"/>
                    </a:cubicBezTo>
                    <a:lnTo>
                      <a:pt x="34" y="48"/>
                    </a:lnTo>
                    <a:cubicBezTo>
                      <a:pt x="33" y="49"/>
                      <a:pt x="32" y="48"/>
                      <a:pt x="31" y="48"/>
                    </a:cubicBezTo>
                    <a:lnTo>
                      <a:pt x="20" y="44"/>
                    </a:lnTo>
                    <a:cubicBezTo>
                      <a:pt x="17" y="43"/>
                      <a:pt x="16" y="41"/>
                      <a:pt x="15" y="39"/>
                    </a:cubicBezTo>
                    <a:cubicBezTo>
                      <a:pt x="14" y="36"/>
                      <a:pt x="15" y="34"/>
                      <a:pt x="16" y="32"/>
                    </a:cubicBezTo>
                    <a:lnTo>
                      <a:pt x="24" y="19"/>
                    </a:lnTo>
                    <a:lnTo>
                      <a:pt x="30" y="31"/>
                    </a:lnTo>
                    <a:lnTo>
                      <a:pt x="8" y="29"/>
                    </a:lnTo>
                    <a:cubicBezTo>
                      <a:pt x="4" y="29"/>
                      <a:pt x="2" y="26"/>
                      <a:pt x="1" y="23"/>
                    </a:cubicBezTo>
                    <a:cubicBezTo>
                      <a:pt x="0" y="20"/>
                      <a:pt x="1" y="16"/>
                      <a:pt x="4" y="15"/>
                    </a:cubicBezTo>
                    <a:lnTo>
                      <a:pt x="24" y="2"/>
                    </a:lnTo>
                    <a:lnTo>
                      <a:pt x="33" y="15"/>
                    </a:lnTo>
                    <a:lnTo>
                      <a:pt x="13" y="28"/>
                    </a:lnTo>
                    <a:lnTo>
                      <a:pt x="9" y="13"/>
                    </a:lnTo>
                    <a:lnTo>
                      <a:pt x="32" y="15"/>
                    </a:lnTo>
                    <a:cubicBezTo>
                      <a:pt x="35" y="16"/>
                      <a:pt x="37" y="17"/>
                      <a:pt x="38" y="20"/>
                    </a:cubicBezTo>
                    <a:cubicBezTo>
                      <a:pt x="39" y="22"/>
                      <a:pt x="39" y="25"/>
                      <a:pt x="38" y="28"/>
                    </a:cubicBezTo>
                    <a:lnTo>
                      <a:pt x="29" y="41"/>
                    </a:lnTo>
                    <a:lnTo>
                      <a:pt x="25" y="29"/>
                    </a:lnTo>
                    <a:lnTo>
                      <a:pt x="37" y="33"/>
                    </a:lnTo>
                    <a:lnTo>
                      <a:pt x="34" y="32"/>
                    </a:lnTo>
                    <a:lnTo>
                      <a:pt x="152" y="28"/>
                    </a:lnTo>
                    <a:lnTo>
                      <a:pt x="147" y="42"/>
                    </a:lnTo>
                    <a:lnTo>
                      <a:pt x="124" y="18"/>
                    </a:lnTo>
                    <a:lnTo>
                      <a:pt x="130" y="21"/>
                    </a:lnTo>
                    <a:lnTo>
                      <a:pt x="28" y="16"/>
                    </a:lnTo>
                    <a:lnTo>
                      <a:pt x="29" y="0"/>
                    </a:lnTo>
                    <a:close/>
                  </a:path>
                </a:pathLst>
              </a:custGeom>
              <a:solidFill>
                <a:srgbClr val="6E6E6E"/>
              </a:solidFill>
              <a:ln w="0" cap="flat">
                <a:solidFill>
                  <a:srgbClr val="6E6E6E"/>
                </a:solidFill>
                <a:prstDash val="solid"/>
                <a:round/>
                <a:headEnd/>
                <a:tailEnd/>
              </a:ln>
            </p:spPr>
            <p:txBody>
              <a:bodyPr/>
              <a:lstStyle/>
              <a:p>
                <a:endParaRPr lang="en-US"/>
              </a:p>
            </p:txBody>
          </p:sp>
          <p:sp>
            <p:nvSpPr>
              <p:cNvPr id="99492" name="Freeform 196"/>
              <p:cNvSpPr>
                <a:spLocks/>
              </p:cNvSpPr>
              <p:nvPr/>
            </p:nvSpPr>
            <p:spPr bwMode="auto">
              <a:xfrm>
                <a:off x="2609" y="691"/>
                <a:ext cx="4" cy="4"/>
              </a:xfrm>
              <a:custGeom>
                <a:avLst/>
                <a:gdLst>
                  <a:gd name="T0" fmla="*/ 4 w 4"/>
                  <a:gd name="T1" fmla="*/ 0 h 4"/>
                  <a:gd name="T2" fmla="*/ 4 w 4"/>
                  <a:gd name="T3" fmla="*/ 2 h 4"/>
                  <a:gd name="T4" fmla="*/ 3 w 4"/>
                  <a:gd name="T5" fmla="*/ 4 h 4"/>
                  <a:gd name="T6" fmla="*/ 0 w 4"/>
                  <a:gd name="T7" fmla="*/ 2 h 4"/>
                  <a:gd name="T8" fmla="*/ 4 w 4"/>
                  <a:gd name="T9" fmla="*/ 0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4" y="0"/>
                    </a:moveTo>
                    <a:lnTo>
                      <a:pt x="4" y="2"/>
                    </a:lnTo>
                    <a:lnTo>
                      <a:pt x="3" y="4"/>
                    </a:lnTo>
                    <a:lnTo>
                      <a:pt x="0" y="2"/>
                    </a:lnTo>
                    <a:lnTo>
                      <a:pt x="4" y="0"/>
                    </a:lnTo>
                    <a:close/>
                  </a:path>
                </a:pathLst>
              </a:custGeom>
              <a:solidFill>
                <a:srgbClr val="FFFF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99493" name="Freeform 197"/>
              <p:cNvSpPr>
                <a:spLocks/>
              </p:cNvSpPr>
              <p:nvPr/>
            </p:nvSpPr>
            <p:spPr bwMode="auto">
              <a:xfrm>
                <a:off x="2607" y="689"/>
                <a:ext cx="8" cy="8"/>
              </a:xfrm>
              <a:custGeom>
                <a:avLst/>
                <a:gdLst>
                  <a:gd name="T0" fmla="*/ 32 w 32"/>
                  <a:gd name="T1" fmla="*/ 7 h 32"/>
                  <a:gd name="T2" fmla="*/ 32 w 32"/>
                  <a:gd name="T3" fmla="*/ 15 h 32"/>
                  <a:gd name="T4" fmla="*/ 31 w 32"/>
                  <a:gd name="T5" fmla="*/ 19 h 32"/>
                  <a:gd name="T6" fmla="*/ 27 w 32"/>
                  <a:gd name="T7" fmla="*/ 27 h 32"/>
                  <a:gd name="T8" fmla="*/ 22 w 32"/>
                  <a:gd name="T9" fmla="*/ 31 h 32"/>
                  <a:gd name="T10" fmla="*/ 15 w 32"/>
                  <a:gd name="T11" fmla="*/ 30 h 32"/>
                  <a:gd name="T12" fmla="*/ 4 w 32"/>
                  <a:gd name="T13" fmla="*/ 22 h 32"/>
                  <a:gd name="T14" fmla="*/ 0 w 32"/>
                  <a:gd name="T15" fmla="*/ 15 h 32"/>
                  <a:gd name="T16" fmla="*/ 5 w 32"/>
                  <a:gd name="T17" fmla="*/ 8 h 32"/>
                  <a:gd name="T18" fmla="*/ 21 w 32"/>
                  <a:gd name="T19" fmla="*/ 0 h 32"/>
                  <a:gd name="T20" fmla="*/ 28 w 32"/>
                  <a:gd name="T21" fmla="*/ 15 h 32"/>
                  <a:gd name="T22" fmla="*/ 12 w 32"/>
                  <a:gd name="T23" fmla="*/ 23 h 32"/>
                  <a:gd name="T24" fmla="*/ 13 w 32"/>
                  <a:gd name="T25" fmla="*/ 9 h 32"/>
                  <a:gd name="T26" fmla="*/ 24 w 32"/>
                  <a:gd name="T27" fmla="*/ 17 h 32"/>
                  <a:gd name="T28" fmla="*/ 13 w 32"/>
                  <a:gd name="T29" fmla="*/ 19 h 32"/>
                  <a:gd name="T30" fmla="*/ 18 w 32"/>
                  <a:gd name="T31" fmla="*/ 11 h 32"/>
                  <a:gd name="T32" fmla="*/ 16 w 32"/>
                  <a:gd name="T33" fmla="*/ 15 h 32"/>
                  <a:gd name="T34" fmla="*/ 16 w 32"/>
                  <a:gd name="T35" fmla="*/ 7 h 32"/>
                  <a:gd name="T36" fmla="*/ 32 w 32"/>
                  <a:gd name="T37" fmla="*/ 7 h 3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2"/>
                  <a:gd name="T58" fmla="*/ 0 h 32"/>
                  <a:gd name="T59" fmla="*/ 32 w 32"/>
                  <a:gd name="T60" fmla="*/ 32 h 3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2" h="32">
                    <a:moveTo>
                      <a:pt x="32" y="7"/>
                    </a:moveTo>
                    <a:lnTo>
                      <a:pt x="32" y="15"/>
                    </a:lnTo>
                    <a:cubicBezTo>
                      <a:pt x="32" y="17"/>
                      <a:pt x="32" y="18"/>
                      <a:pt x="31" y="19"/>
                    </a:cubicBezTo>
                    <a:lnTo>
                      <a:pt x="27" y="27"/>
                    </a:lnTo>
                    <a:cubicBezTo>
                      <a:pt x="26" y="29"/>
                      <a:pt x="24" y="31"/>
                      <a:pt x="22" y="31"/>
                    </a:cubicBezTo>
                    <a:cubicBezTo>
                      <a:pt x="19" y="32"/>
                      <a:pt x="17" y="31"/>
                      <a:pt x="15" y="30"/>
                    </a:cubicBezTo>
                    <a:lnTo>
                      <a:pt x="4" y="22"/>
                    </a:lnTo>
                    <a:cubicBezTo>
                      <a:pt x="2" y="20"/>
                      <a:pt x="0" y="18"/>
                      <a:pt x="0" y="15"/>
                    </a:cubicBezTo>
                    <a:cubicBezTo>
                      <a:pt x="1" y="12"/>
                      <a:pt x="2" y="10"/>
                      <a:pt x="5" y="8"/>
                    </a:cubicBezTo>
                    <a:lnTo>
                      <a:pt x="21" y="0"/>
                    </a:lnTo>
                    <a:lnTo>
                      <a:pt x="28" y="15"/>
                    </a:lnTo>
                    <a:lnTo>
                      <a:pt x="12" y="23"/>
                    </a:lnTo>
                    <a:lnTo>
                      <a:pt x="13" y="9"/>
                    </a:lnTo>
                    <a:lnTo>
                      <a:pt x="24" y="17"/>
                    </a:lnTo>
                    <a:lnTo>
                      <a:pt x="13" y="19"/>
                    </a:lnTo>
                    <a:lnTo>
                      <a:pt x="18" y="11"/>
                    </a:lnTo>
                    <a:lnTo>
                      <a:pt x="16" y="15"/>
                    </a:lnTo>
                    <a:lnTo>
                      <a:pt x="16" y="7"/>
                    </a:lnTo>
                    <a:lnTo>
                      <a:pt x="32" y="7"/>
                    </a:lnTo>
                    <a:close/>
                  </a:path>
                </a:pathLst>
              </a:custGeom>
              <a:solidFill>
                <a:srgbClr val="6E6E6E"/>
              </a:solidFill>
              <a:ln w="0" cap="flat">
                <a:solidFill>
                  <a:srgbClr val="6E6E6E"/>
                </a:solidFill>
                <a:prstDash val="solid"/>
                <a:round/>
                <a:headEnd/>
                <a:tailEnd/>
              </a:ln>
            </p:spPr>
            <p:txBody>
              <a:bodyPr/>
              <a:lstStyle/>
              <a:p>
                <a:endParaRPr lang="en-US"/>
              </a:p>
            </p:txBody>
          </p:sp>
          <p:sp>
            <p:nvSpPr>
              <p:cNvPr id="99494" name="Freeform 198"/>
              <p:cNvSpPr>
                <a:spLocks/>
              </p:cNvSpPr>
              <p:nvPr/>
            </p:nvSpPr>
            <p:spPr bwMode="auto">
              <a:xfrm>
                <a:off x="2609" y="695"/>
                <a:ext cx="4" cy="4"/>
              </a:xfrm>
              <a:custGeom>
                <a:avLst/>
                <a:gdLst>
                  <a:gd name="T0" fmla="*/ 4 w 4"/>
                  <a:gd name="T1" fmla="*/ 0 h 4"/>
                  <a:gd name="T2" fmla="*/ 2 w 4"/>
                  <a:gd name="T3" fmla="*/ 4 h 4"/>
                  <a:gd name="T4" fmla="*/ 0 w 4"/>
                  <a:gd name="T5" fmla="*/ 2 h 4"/>
                  <a:gd name="T6" fmla="*/ 4 w 4"/>
                  <a:gd name="T7" fmla="*/ 0 h 4"/>
                  <a:gd name="T8" fmla="*/ 0 60000 65536"/>
                  <a:gd name="T9" fmla="*/ 0 60000 65536"/>
                  <a:gd name="T10" fmla="*/ 0 60000 65536"/>
                  <a:gd name="T11" fmla="*/ 0 60000 65536"/>
                  <a:gd name="T12" fmla="*/ 0 w 4"/>
                  <a:gd name="T13" fmla="*/ 0 h 4"/>
                  <a:gd name="T14" fmla="*/ 4 w 4"/>
                  <a:gd name="T15" fmla="*/ 4 h 4"/>
                </a:gdLst>
                <a:ahLst/>
                <a:cxnLst>
                  <a:cxn ang="T8">
                    <a:pos x="T0" y="T1"/>
                  </a:cxn>
                  <a:cxn ang="T9">
                    <a:pos x="T2" y="T3"/>
                  </a:cxn>
                  <a:cxn ang="T10">
                    <a:pos x="T4" y="T5"/>
                  </a:cxn>
                  <a:cxn ang="T11">
                    <a:pos x="T6" y="T7"/>
                  </a:cxn>
                </a:cxnLst>
                <a:rect l="T12" t="T13" r="T14" b="T15"/>
                <a:pathLst>
                  <a:path w="4" h="4">
                    <a:moveTo>
                      <a:pt x="4" y="0"/>
                    </a:moveTo>
                    <a:lnTo>
                      <a:pt x="2" y="4"/>
                    </a:lnTo>
                    <a:lnTo>
                      <a:pt x="0" y="2"/>
                    </a:lnTo>
                    <a:lnTo>
                      <a:pt x="4" y="0"/>
                    </a:lnTo>
                    <a:close/>
                  </a:path>
                </a:pathLst>
              </a:custGeom>
              <a:solidFill>
                <a:srgbClr val="FFFF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99495" name="Freeform 199"/>
              <p:cNvSpPr>
                <a:spLocks/>
              </p:cNvSpPr>
              <p:nvPr/>
            </p:nvSpPr>
            <p:spPr bwMode="auto">
              <a:xfrm>
                <a:off x="2607" y="693"/>
                <a:ext cx="8" cy="8"/>
              </a:xfrm>
              <a:custGeom>
                <a:avLst/>
                <a:gdLst>
                  <a:gd name="T0" fmla="*/ 32 w 32"/>
                  <a:gd name="T1" fmla="*/ 10 h 31"/>
                  <a:gd name="T2" fmla="*/ 24 w 32"/>
                  <a:gd name="T3" fmla="*/ 26 h 31"/>
                  <a:gd name="T4" fmla="*/ 19 w 32"/>
                  <a:gd name="T5" fmla="*/ 30 h 31"/>
                  <a:gd name="T6" fmla="*/ 12 w 32"/>
                  <a:gd name="T7" fmla="*/ 29 h 31"/>
                  <a:gd name="T8" fmla="*/ 4 w 32"/>
                  <a:gd name="T9" fmla="*/ 24 h 31"/>
                  <a:gd name="T10" fmla="*/ 0 w 32"/>
                  <a:gd name="T11" fmla="*/ 17 h 31"/>
                  <a:gd name="T12" fmla="*/ 4 w 32"/>
                  <a:gd name="T13" fmla="*/ 10 h 31"/>
                  <a:gd name="T14" fmla="*/ 20 w 32"/>
                  <a:gd name="T15" fmla="*/ 0 h 31"/>
                  <a:gd name="T16" fmla="*/ 29 w 32"/>
                  <a:gd name="T17" fmla="*/ 13 h 31"/>
                  <a:gd name="T18" fmla="*/ 13 w 32"/>
                  <a:gd name="T19" fmla="*/ 24 h 31"/>
                  <a:gd name="T20" fmla="*/ 13 w 32"/>
                  <a:gd name="T21" fmla="*/ 10 h 31"/>
                  <a:gd name="T22" fmla="*/ 21 w 32"/>
                  <a:gd name="T23" fmla="*/ 16 h 31"/>
                  <a:gd name="T24" fmla="*/ 9 w 32"/>
                  <a:gd name="T25" fmla="*/ 19 h 31"/>
                  <a:gd name="T26" fmla="*/ 17 w 32"/>
                  <a:gd name="T27" fmla="*/ 3 h 31"/>
                  <a:gd name="T28" fmla="*/ 32 w 32"/>
                  <a:gd name="T29" fmla="*/ 10 h 3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2"/>
                  <a:gd name="T46" fmla="*/ 0 h 31"/>
                  <a:gd name="T47" fmla="*/ 32 w 32"/>
                  <a:gd name="T48" fmla="*/ 31 h 3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2" h="31">
                    <a:moveTo>
                      <a:pt x="32" y="10"/>
                    </a:moveTo>
                    <a:lnTo>
                      <a:pt x="24" y="26"/>
                    </a:lnTo>
                    <a:cubicBezTo>
                      <a:pt x="23" y="28"/>
                      <a:pt x="21" y="30"/>
                      <a:pt x="19" y="30"/>
                    </a:cubicBezTo>
                    <a:cubicBezTo>
                      <a:pt x="16" y="31"/>
                      <a:pt x="14" y="30"/>
                      <a:pt x="12" y="29"/>
                    </a:cubicBezTo>
                    <a:lnTo>
                      <a:pt x="4" y="24"/>
                    </a:lnTo>
                    <a:cubicBezTo>
                      <a:pt x="2" y="22"/>
                      <a:pt x="0" y="20"/>
                      <a:pt x="0" y="17"/>
                    </a:cubicBezTo>
                    <a:cubicBezTo>
                      <a:pt x="0" y="14"/>
                      <a:pt x="2" y="12"/>
                      <a:pt x="4" y="10"/>
                    </a:cubicBezTo>
                    <a:lnTo>
                      <a:pt x="20" y="0"/>
                    </a:lnTo>
                    <a:lnTo>
                      <a:pt x="29" y="13"/>
                    </a:lnTo>
                    <a:lnTo>
                      <a:pt x="13" y="24"/>
                    </a:lnTo>
                    <a:lnTo>
                      <a:pt x="13" y="10"/>
                    </a:lnTo>
                    <a:lnTo>
                      <a:pt x="21" y="16"/>
                    </a:lnTo>
                    <a:lnTo>
                      <a:pt x="9" y="19"/>
                    </a:lnTo>
                    <a:lnTo>
                      <a:pt x="17" y="3"/>
                    </a:lnTo>
                    <a:lnTo>
                      <a:pt x="32" y="10"/>
                    </a:lnTo>
                    <a:close/>
                  </a:path>
                </a:pathLst>
              </a:custGeom>
              <a:solidFill>
                <a:srgbClr val="6E6E6E"/>
              </a:solidFill>
              <a:ln w="0" cap="flat">
                <a:solidFill>
                  <a:srgbClr val="6E6E6E"/>
                </a:solidFill>
                <a:prstDash val="solid"/>
                <a:round/>
                <a:headEnd/>
                <a:tailEnd/>
              </a:ln>
            </p:spPr>
            <p:txBody>
              <a:bodyPr/>
              <a:lstStyle/>
              <a:p>
                <a:endParaRPr lang="en-US"/>
              </a:p>
            </p:txBody>
          </p:sp>
          <p:sp>
            <p:nvSpPr>
              <p:cNvPr id="99496" name="Freeform 200"/>
              <p:cNvSpPr>
                <a:spLocks/>
              </p:cNvSpPr>
              <p:nvPr/>
            </p:nvSpPr>
            <p:spPr bwMode="auto">
              <a:xfrm>
                <a:off x="2555" y="716"/>
                <a:ext cx="6" cy="4"/>
              </a:xfrm>
              <a:custGeom>
                <a:avLst/>
                <a:gdLst>
                  <a:gd name="T0" fmla="*/ 26 w 26"/>
                  <a:gd name="T1" fmla="*/ 16 h 16"/>
                  <a:gd name="T2" fmla="*/ 10 w 26"/>
                  <a:gd name="T3" fmla="*/ 16 h 16"/>
                  <a:gd name="T4" fmla="*/ 10 w 26"/>
                  <a:gd name="T5" fmla="*/ 0 h 16"/>
                  <a:gd name="T6" fmla="*/ 26 w 26"/>
                  <a:gd name="T7" fmla="*/ 0 h 16"/>
                  <a:gd name="T8" fmla="*/ 26 w 26"/>
                  <a:gd name="T9" fmla="*/ 16 h 16"/>
                  <a:gd name="T10" fmla="*/ 10 w 26"/>
                  <a:gd name="T11" fmla="*/ 16 h 16"/>
                  <a:gd name="T12" fmla="*/ 10 w 26"/>
                  <a:gd name="T13" fmla="*/ 0 h 16"/>
                  <a:gd name="T14" fmla="*/ 26 w 26"/>
                  <a:gd name="T15" fmla="*/ 0 h 16"/>
                  <a:gd name="T16" fmla="*/ 26 w 26"/>
                  <a:gd name="T17" fmla="*/ 16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
                  <a:gd name="T28" fmla="*/ 0 h 16"/>
                  <a:gd name="T29" fmla="*/ 26 w 26"/>
                  <a:gd name="T30" fmla="*/ 16 h 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 h="16">
                    <a:moveTo>
                      <a:pt x="26" y="16"/>
                    </a:moveTo>
                    <a:lnTo>
                      <a:pt x="10" y="16"/>
                    </a:lnTo>
                    <a:cubicBezTo>
                      <a:pt x="0" y="16"/>
                      <a:pt x="0" y="0"/>
                      <a:pt x="10" y="0"/>
                    </a:cubicBezTo>
                    <a:lnTo>
                      <a:pt x="26" y="0"/>
                    </a:lnTo>
                    <a:lnTo>
                      <a:pt x="26" y="16"/>
                    </a:lnTo>
                    <a:lnTo>
                      <a:pt x="10" y="16"/>
                    </a:lnTo>
                    <a:lnTo>
                      <a:pt x="10" y="0"/>
                    </a:lnTo>
                    <a:lnTo>
                      <a:pt x="26" y="0"/>
                    </a:lnTo>
                    <a:lnTo>
                      <a:pt x="26" y="16"/>
                    </a:lnTo>
                    <a:close/>
                  </a:path>
                </a:pathLst>
              </a:custGeom>
              <a:solidFill>
                <a:srgbClr val="6E6E6E"/>
              </a:solidFill>
              <a:ln w="0" cap="flat">
                <a:solidFill>
                  <a:srgbClr val="6E6E6E"/>
                </a:solidFill>
                <a:prstDash val="solid"/>
                <a:round/>
                <a:headEnd/>
                <a:tailEnd/>
              </a:ln>
            </p:spPr>
            <p:txBody>
              <a:bodyPr/>
              <a:lstStyle/>
              <a:p>
                <a:endParaRPr lang="en-US"/>
              </a:p>
            </p:txBody>
          </p:sp>
          <p:sp>
            <p:nvSpPr>
              <p:cNvPr id="99497" name="Freeform 201"/>
              <p:cNvSpPr>
                <a:spLocks/>
              </p:cNvSpPr>
              <p:nvPr/>
            </p:nvSpPr>
            <p:spPr bwMode="auto">
              <a:xfrm>
                <a:off x="2707" y="726"/>
                <a:ext cx="12" cy="4"/>
              </a:xfrm>
              <a:custGeom>
                <a:avLst/>
                <a:gdLst>
                  <a:gd name="T0" fmla="*/ 9 w 12"/>
                  <a:gd name="T1" fmla="*/ 0 h 4"/>
                  <a:gd name="T2" fmla="*/ 12 w 12"/>
                  <a:gd name="T3" fmla="*/ 1 h 4"/>
                  <a:gd name="T4" fmla="*/ 6 w 12"/>
                  <a:gd name="T5" fmla="*/ 2 h 4"/>
                  <a:gd name="T6" fmla="*/ 5 w 12"/>
                  <a:gd name="T7" fmla="*/ 4 h 4"/>
                  <a:gd name="T8" fmla="*/ 0 w 12"/>
                  <a:gd name="T9" fmla="*/ 1 h 4"/>
                  <a:gd name="T10" fmla="*/ 9 w 12"/>
                  <a:gd name="T11" fmla="*/ 0 h 4"/>
                  <a:gd name="T12" fmla="*/ 0 60000 65536"/>
                  <a:gd name="T13" fmla="*/ 0 60000 65536"/>
                  <a:gd name="T14" fmla="*/ 0 60000 65536"/>
                  <a:gd name="T15" fmla="*/ 0 60000 65536"/>
                  <a:gd name="T16" fmla="*/ 0 60000 65536"/>
                  <a:gd name="T17" fmla="*/ 0 60000 65536"/>
                  <a:gd name="T18" fmla="*/ 0 w 12"/>
                  <a:gd name="T19" fmla="*/ 0 h 4"/>
                  <a:gd name="T20" fmla="*/ 12 w 12"/>
                  <a:gd name="T21" fmla="*/ 4 h 4"/>
                </a:gdLst>
                <a:ahLst/>
                <a:cxnLst>
                  <a:cxn ang="T12">
                    <a:pos x="T0" y="T1"/>
                  </a:cxn>
                  <a:cxn ang="T13">
                    <a:pos x="T2" y="T3"/>
                  </a:cxn>
                  <a:cxn ang="T14">
                    <a:pos x="T4" y="T5"/>
                  </a:cxn>
                  <a:cxn ang="T15">
                    <a:pos x="T6" y="T7"/>
                  </a:cxn>
                  <a:cxn ang="T16">
                    <a:pos x="T8" y="T9"/>
                  </a:cxn>
                  <a:cxn ang="T17">
                    <a:pos x="T10" y="T11"/>
                  </a:cxn>
                </a:cxnLst>
                <a:rect l="T18" t="T19" r="T20" b="T21"/>
                <a:pathLst>
                  <a:path w="12" h="4">
                    <a:moveTo>
                      <a:pt x="9" y="0"/>
                    </a:moveTo>
                    <a:lnTo>
                      <a:pt x="12" y="1"/>
                    </a:lnTo>
                    <a:lnTo>
                      <a:pt x="6" y="2"/>
                    </a:lnTo>
                    <a:lnTo>
                      <a:pt x="5" y="4"/>
                    </a:lnTo>
                    <a:lnTo>
                      <a:pt x="0" y="1"/>
                    </a:lnTo>
                    <a:lnTo>
                      <a:pt x="9" y="0"/>
                    </a:lnTo>
                    <a:close/>
                  </a:path>
                </a:pathLst>
              </a:custGeom>
              <a:solidFill>
                <a:srgbClr val="FFFF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99498" name="Freeform 202"/>
              <p:cNvSpPr>
                <a:spLocks/>
              </p:cNvSpPr>
              <p:nvPr/>
            </p:nvSpPr>
            <p:spPr bwMode="auto">
              <a:xfrm>
                <a:off x="2705" y="724"/>
                <a:ext cx="16" cy="8"/>
              </a:xfrm>
              <a:custGeom>
                <a:avLst/>
                <a:gdLst>
                  <a:gd name="T0" fmla="*/ 45 w 65"/>
                  <a:gd name="T1" fmla="*/ 0 h 32"/>
                  <a:gd name="T2" fmla="*/ 59 w 65"/>
                  <a:gd name="T3" fmla="*/ 4 h 32"/>
                  <a:gd name="T4" fmla="*/ 64 w 65"/>
                  <a:gd name="T5" fmla="*/ 12 h 32"/>
                  <a:gd name="T6" fmla="*/ 58 w 65"/>
                  <a:gd name="T7" fmla="*/ 19 h 32"/>
                  <a:gd name="T8" fmla="*/ 31 w 65"/>
                  <a:gd name="T9" fmla="*/ 23 h 32"/>
                  <a:gd name="T10" fmla="*/ 37 w 65"/>
                  <a:gd name="T11" fmla="*/ 18 h 32"/>
                  <a:gd name="T12" fmla="*/ 35 w 65"/>
                  <a:gd name="T13" fmla="*/ 26 h 32"/>
                  <a:gd name="T14" fmla="*/ 30 w 65"/>
                  <a:gd name="T15" fmla="*/ 31 h 32"/>
                  <a:gd name="T16" fmla="*/ 23 w 65"/>
                  <a:gd name="T17" fmla="*/ 30 h 32"/>
                  <a:gd name="T18" fmla="*/ 4 w 65"/>
                  <a:gd name="T19" fmla="*/ 18 h 32"/>
                  <a:gd name="T20" fmla="*/ 1 w 65"/>
                  <a:gd name="T21" fmla="*/ 10 h 32"/>
                  <a:gd name="T22" fmla="*/ 8 w 65"/>
                  <a:gd name="T23" fmla="*/ 4 h 32"/>
                  <a:gd name="T24" fmla="*/ 42 w 65"/>
                  <a:gd name="T25" fmla="*/ 0 h 32"/>
                  <a:gd name="T26" fmla="*/ 44 w 65"/>
                  <a:gd name="T27" fmla="*/ 15 h 32"/>
                  <a:gd name="T28" fmla="*/ 9 w 65"/>
                  <a:gd name="T29" fmla="*/ 19 h 32"/>
                  <a:gd name="T30" fmla="*/ 13 w 65"/>
                  <a:gd name="T31" fmla="*/ 5 h 32"/>
                  <a:gd name="T32" fmla="*/ 31 w 65"/>
                  <a:gd name="T33" fmla="*/ 17 h 32"/>
                  <a:gd name="T34" fmla="*/ 20 w 65"/>
                  <a:gd name="T35" fmla="*/ 21 h 32"/>
                  <a:gd name="T36" fmla="*/ 22 w 65"/>
                  <a:gd name="T37" fmla="*/ 13 h 32"/>
                  <a:gd name="T38" fmla="*/ 29 w 65"/>
                  <a:gd name="T39" fmla="*/ 8 h 32"/>
                  <a:gd name="T40" fmla="*/ 55 w 65"/>
                  <a:gd name="T41" fmla="*/ 4 h 32"/>
                  <a:gd name="T42" fmla="*/ 54 w 65"/>
                  <a:gd name="T43" fmla="*/ 19 h 32"/>
                  <a:gd name="T44" fmla="*/ 41 w 65"/>
                  <a:gd name="T45" fmla="*/ 15 h 32"/>
                  <a:gd name="T46" fmla="*/ 45 w 65"/>
                  <a:gd name="T47" fmla="*/ 0 h 3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5"/>
                  <a:gd name="T73" fmla="*/ 0 h 32"/>
                  <a:gd name="T74" fmla="*/ 65 w 65"/>
                  <a:gd name="T75" fmla="*/ 32 h 3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5" h="32">
                    <a:moveTo>
                      <a:pt x="45" y="0"/>
                    </a:moveTo>
                    <a:lnTo>
                      <a:pt x="59" y="4"/>
                    </a:lnTo>
                    <a:cubicBezTo>
                      <a:pt x="62" y="5"/>
                      <a:pt x="65" y="8"/>
                      <a:pt x="64" y="12"/>
                    </a:cubicBezTo>
                    <a:cubicBezTo>
                      <a:pt x="64" y="16"/>
                      <a:pt x="61" y="19"/>
                      <a:pt x="58" y="19"/>
                    </a:cubicBezTo>
                    <a:lnTo>
                      <a:pt x="31" y="23"/>
                    </a:lnTo>
                    <a:lnTo>
                      <a:pt x="37" y="18"/>
                    </a:lnTo>
                    <a:lnTo>
                      <a:pt x="35" y="26"/>
                    </a:lnTo>
                    <a:cubicBezTo>
                      <a:pt x="34" y="28"/>
                      <a:pt x="32" y="30"/>
                      <a:pt x="30" y="31"/>
                    </a:cubicBezTo>
                    <a:cubicBezTo>
                      <a:pt x="27" y="32"/>
                      <a:pt x="25" y="32"/>
                      <a:pt x="23" y="30"/>
                    </a:cubicBezTo>
                    <a:lnTo>
                      <a:pt x="4" y="18"/>
                    </a:lnTo>
                    <a:cubicBezTo>
                      <a:pt x="1" y="16"/>
                      <a:pt x="0" y="13"/>
                      <a:pt x="1" y="10"/>
                    </a:cubicBezTo>
                    <a:cubicBezTo>
                      <a:pt x="1" y="6"/>
                      <a:pt x="4" y="4"/>
                      <a:pt x="8" y="4"/>
                    </a:cubicBezTo>
                    <a:lnTo>
                      <a:pt x="42" y="0"/>
                    </a:lnTo>
                    <a:lnTo>
                      <a:pt x="44" y="15"/>
                    </a:lnTo>
                    <a:lnTo>
                      <a:pt x="9" y="19"/>
                    </a:lnTo>
                    <a:lnTo>
                      <a:pt x="13" y="5"/>
                    </a:lnTo>
                    <a:lnTo>
                      <a:pt x="31" y="17"/>
                    </a:lnTo>
                    <a:lnTo>
                      <a:pt x="20" y="21"/>
                    </a:lnTo>
                    <a:lnTo>
                      <a:pt x="22" y="13"/>
                    </a:lnTo>
                    <a:cubicBezTo>
                      <a:pt x="23" y="10"/>
                      <a:pt x="26" y="8"/>
                      <a:pt x="29" y="8"/>
                    </a:cubicBezTo>
                    <a:lnTo>
                      <a:pt x="55" y="4"/>
                    </a:lnTo>
                    <a:lnTo>
                      <a:pt x="54" y="19"/>
                    </a:lnTo>
                    <a:lnTo>
                      <a:pt x="41" y="15"/>
                    </a:lnTo>
                    <a:lnTo>
                      <a:pt x="45" y="0"/>
                    </a:lnTo>
                    <a:close/>
                  </a:path>
                </a:pathLst>
              </a:custGeom>
              <a:solidFill>
                <a:srgbClr val="6E6E6E"/>
              </a:solidFill>
              <a:ln w="0" cap="flat">
                <a:solidFill>
                  <a:srgbClr val="6E6E6E"/>
                </a:solidFill>
                <a:prstDash val="solid"/>
                <a:round/>
                <a:headEnd/>
                <a:tailEnd/>
              </a:ln>
            </p:spPr>
            <p:txBody>
              <a:bodyPr/>
              <a:lstStyle/>
              <a:p>
                <a:endParaRPr lang="en-US"/>
              </a:p>
            </p:txBody>
          </p:sp>
          <p:sp>
            <p:nvSpPr>
              <p:cNvPr id="99499" name="Freeform 203"/>
              <p:cNvSpPr>
                <a:spLocks/>
              </p:cNvSpPr>
              <p:nvPr/>
            </p:nvSpPr>
            <p:spPr bwMode="auto">
              <a:xfrm>
                <a:off x="2719" y="726"/>
                <a:ext cx="12" cy="4"/>
              </a:xfrm>
              <a:custGeom>
                <a:avLst/>
                <a:gdLst>
                  <a:gd name="T0" fmla="*/ 11 w 12"/>
                  <a:gd name="T1" fmla="*/ 0 h 4"/>
                  <a:gd name="T2" fmla="*/ 12 w 12"/>
                  <a:gd name="T3" fmla="*/ 2 h 4"/>
                  <a:gd name="T4" fmla="*/ 0 w 12"/>
                  <a:gd name="T5" fmla="*/ 4 h 4"/>
                  <a:gd name="T6" fmla="*/ 11 w 12"/>
                  <a:gd name="T7" fmla="*/ 0 h 4"/>
                  <a:gd name="T8" fmla="*/ 0 60000 65536"/>
                  <a:gd name="T9" fmla="*/ 0 60000 65536"/>
                  <a:gd name="T10" fmla="*/ 0 60000 65536"/>
                  <a:gd name="T11" fmla="*/ 0 60000 65536"/>
                  <a:gd name="T12" fmla="*/ 0 w 12"/>
                  <a:gd name="T13" fmla="*/ 0 h 4"/>
                  <a:gd name="T14" fmla="*/ 12 w 12"/>
                  <a:gd name="T15" fmla="*/ 4 h 4"/>
                </a:gdLst>
                <a:ahLst/>
                <a:cxnLst>
                  <a:cxn ang="T8">
                    <a:pos x="T0" y="T1"/>
                  </a:cxn>
                  <a:cxn ang="T9">
                    <a:pos x="T2" y="T3"/>
                  </a:cxn>
                  <a:cxn ang="T10">
                    <a:pos x="T4" y="T5"/>
                  </a:cxn>
                  <a:cxn ang="T11">
                    <a:pos x="T6" y="T7"/>
                  </a:cxn>
                </a:cxnLst>
                <a:rect l="T12" t="T13" r="T14" b="T15"/>
                <a:pathLst>
                  <a:path w="12" h="4">
                    <a:moveTo>
                      <a:pt x="11" y="0"/>
                    </a:moveTo>
                    <a:lnTo>
                      <a:pt x="12" y="2"/>
                    </a:lnTo>
                    <a:lnTo>
                      <a:pt x="0" y="4"/>
                    </a:lnTo>
                    <a:lnTo>
                      <a:pt x="11" y="0"/>
                    </a:lnTo>
                    <a:close/>
                  </a:path>
                </a:pathLst>
              </a:custGeom>
              <a:solidFill>
                <a:srgbClr val="FFFF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99500" name="Freeform 204"/>
              <p:cNvSpPr>
                <a:spLocks/>
              </p:cNvSpPr>
              <p:nvPr/>
            </p:nvSpPr>
            <p:spPr bwMode="auto">
              <a:xfrm>
                <a:off x="2717" y="724"/>
                <a:ext cx="16" cy="8"/>
              </a:xfrm>
              <a:custGeom>
                <a:avLst/>
                <a:gdLst>
                  <a:gd name="T0" fmla="*/ 60 w 65"/>
                  <a:gd name="T1" fmla="*/ 4 h 32"/>
                  <a:gd name="T2" fmla="*/ 64 w 65"/>
                  <a:gd name="T3" fmla="*/ 12 h 32"/>
                  <a:gd name="T4" fmla="*/ 63 w 65"/>
                  <a:gd name="T5" fmla="*/ 19 h 32"/>
                  <a:gd name="T6" fmla="*/ 58 w 65"/>
                  <a:gd name="T7" fmla="*/ 23 h 32"/>
                  <a:gd name="T8" fmla="*/ 10 w 65"/>
                  <a:gd name="T9" fmla="*/ 31 h 32"/>
                  <a:gd name="T10" fmla="*/ 1 w 65"/>
                  <a:gd name="T11" fmla="*/ 25 h 32"/>
                  <a:gd name="T12" fmla="*/ 6 w 65"/>
                  <a:gd name="T13" fmla="*/ 16 h 32"/>
                  <a:gd name="T14" fmla="*/ 50 w 65"/>
                  <a:gd name="T15" fmla="*/ 0 h 32"/>
                  <a:gd name="T16" fmla="*/ 56 w 65"/>
                  <a:gd name="T17" fmla="*/ 15 h 32"/>
                  <a:gd name="T18" fmla="*/ 11 w 65"/>
                  <a:gd name="T19" fmla="*/ 31 h 32"/>
                  <a:gd name="T20" fmla="*/ 7 w 65"/>
                  <a:gd name="T21" fmla="*/ 16 h 32"/>
                  <a:gd name="T22" fmla="*/ 55 w 65"/>
                  <a:gd name="T23" fmla="*/ 8 h 32"/>
                  <a:gd name="T24" fmla="*/ 49 w 65"/>
                  <a:gd name="T25" fmla="*/ 19 h 32"/>
                  <a:gd name="T26" fmla="*/ 46 w 65"/>
                  <a:gd name="T27" fmla="*/ 11 h 32"/>
                  <a:gd name="T28" fmla="*/ 60 w 65"/>
                  <a:gd name="T29" fmla="*/ 4 h 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5"/>
                  <a:gd name="T46" fmla="*/ 0 h 32"/>
                  <a:gd name="T47" fmla="*/ 65 w 65"/>
                  <a:gd name="T48" fmla="*/ 32 h 3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5" h="32">
                    <a:moveTo>
                      <a:pt x="60" y="4"/>
                    </a:moveTo>
                    <a:lnTo>
                      <a:pt x="64" y="12"/>
                    </a:lnTo>
                    <a:cubicBezTo>
                      <a:pt x="65" y="15"/>
                      <a:pt x="65" y="17"/>
                      <a:pt x="63" y="19"/>
                    </a:cubicBezTo>
                    <a:cubicBezTo>
                      <a:pt x="62" y="21"/>
                      <a:pt x="60" y="23"/>
                      <a:pt x="58" y="23"/>
                    </a:cubicBezTo>
                    <a:lnTo>
                      <a:pt x="10" y="31"/>
                    </a:lnTo>
                    <a:cubicBezTo>
                      <a:pt x="6" y="32"/>
                      <a:pt x="2" y="29"/>
                      <a:pt x="1" y="25"/>
                    </a:cubicBezTo>
                    <a:cubicBezTo>
                      <a:pt x="0" y="21"/>
                      <a:pt x="2" y="17"/>
                      <a:pt x="6" y="16"/>
                    </a:cubicBezTo>
                    <a:lnTo>
                      <a:pt x="50" y="0"/>
                    </a:lnTo>
                    <a:lnTo>
                      <a:pt x="56" y="15"/>
                    </a:lnTo>
                    <a:lnTo>
                      <a:pt x="11" y="31"/>
                    </a:lnTo>
                    <a:lnTo>
                      <a:pt x="7" y="16"/>
                    </a:lnTo>
                    <a:lnTo>
                      <a:pt x="55" y="8"/>
                    </a:lnTo>
                    <a:lnTo>
                      <a:pt x="49" y="19"/>
                    </a:lnTo>
                    <a:lnTo>
                      <a:pt x="46" y="11"/>
                    </a:lnTo>
                    <a:lnTo>
                      <a:pt x="60" y="4"/>
                    </a:lnTo>
                    <a:close/>
                  </a:path>
                </a:pathLst>
              </a:custGeom>
              <a:solidFill>
                <a:srgbClr val="6E6E6E"/>
              </a:solidFill>
              <a:ln w="0" cap="flat">
                <a:solidFill>
                  <a:srgbClr val="6E6E6E"/>
                </a:solidFill>
                <a:prstDash val="solid"/>
                <a:round/>
                <a:headEnd/>
                <a:tailEnd/>
              </a:ln>
            </p:spPr>
            <p:txBody>
              <a:bodyPr/>
              <a:lstStyle/>
              <a:p>
                <a:endParaRPr lang="en-US"/>
              </a:p>
            </p:txBody>
          </p:sp>
          <p:sp>
            <p:nvSpPr>
              <p:cNvPr id="99501" name="Freeform 205"/>
              <p:cNvSpPr>
                <a:spLocks/>
              </p:cNvSpPr>
              <p:nvPr/>
            </p:nvSpPr>
            <p:spPr bwMode="auto">
              <a:xfrm>
                <a:off x="2579" y="728"/>
                <a:ext cx="6" cy="4"/>
              </a:xfrm>
              <a:custGeom>
                <a:avLst/>
                <a:gdLst>
                  <a:gd name="T0" fmla="*/ 26 w 26"/>
                  <a:gd name="T1" fmla="*/ 16 h 16"/>
                  <a:gd name="T2" fmla="*/ 20 w 26"/>
                  <a:gd name="T3" fmla="*/ 16 h 16"/>
                  <a:gd name="T4" fmla="*/ 10 w 26"/>
                  <a:gd name="T5" fmla="*/ 16 h 16"/>
                  <a:gd name="T6" fmla="*/ 10 w 26"/>
                  <a:gd name="T7" fmla="*/ 0 h 16"/>
                  <a:gd name="T8" fmla="*/ 26 w 26"/>
                  <a:gd name="T9" fmla="*/ 0 h 16"/>
                  <a:gd name="T10" fmla="*/ 26 w 26"/>
                  <a:gd name="T11" fmla="*/ 16 h 16"/>
                  <a:gd name="T12" fmla="*/ 10 w 26"/>
                  <a:gd name="T13" fmla="*/ 16 h 16"/>
                  <a:gd name="T14" fmla="*/ 10 w 26"/>
                  <a:gd name="T15" fmla="*/ 0 h 16"/>
                  <a:gd name="T16" fmla="*/ 20 w 26"/>
                  <a:gd name="T17" fmla="*/ 0 h 16"/>
                  <a:gd name="T18" fmla="*/ 26 w 26"/>
                  <a:gd name="T19" fmla="*/ 0 h 16"/>
                  <a:gd name="T20" fmla="*/ 26 w 26"/>
                  <a:gd name="T21" fmla="*/ 16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6"/>
                  <a:gd name="T34" fmla="*/ 0 h 16"/>
                  <a:gd name="T35" fmla="*/ 26 w 26"/>
                  <a:gd name="T36" fmla="*/ 16 h 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6" h="16">
                    <a:moveTo>
                      <a:pt x="26" y="16"/>
                    </a:moveTo>
                    <a:lnTo>
                      <a:pt x="20" y="16"/>
                    </a:lnTo>
                    <a:lnTo>
                      <a:pt x="10" y="16"/>
                    </a:lnTo>
                    <a:cubicBezTo>
                      <a:pt x="0" y="16"/>
                      <a:pt x="0" y="0"/>
                      <a:pt x="10" y="0"/>
                    </a:cubicBezTo>
                    <a:lnTo>
                      <a:pt x="26" y="0"/>
                    </a:lnTo>
                    <a:lnTo>
                      <a:pt x="26" y="16"/>
                    </a:lnTo>
                    <a:lnTo>
                      <a:pt x="10" y="16"/>
                    </a:lnTo>
                    <a:lnTo>
                      <a:pt x="10" y="0"/>
                    </a:lnTo>
                    <a:lnTo>
                      <a:pt x="20" y="0"/>
                    </a:lnTo>
                    <a:lnTo>
                      <a:pt x="26" y="0"/>
                    </a:lnTo>
                    <a:lnTo>
                      <a:pt x="26" y="16"/>
                    </a:lnTo>
                    <a:close/>
                  </a:path>
                </a:pathLst>
              </a:custGeom>
              <a:solidFill>
                <a:srgbClr val="6E6E6E"/>
              </a:solidFill>
              <a:ln w="0" cap="flat">
                <a:solidFill>
                  <a:srgbClr val="6E6E6E"/>
                </a:solidFill>
                <a:prstDash val="solid"/>
                <a:round/>
                <a:headEnd/>
                <a:tailEnd/>
              </a:ln>
            </p:spPr>
            <p:txBody>
              <a:bodyPr/>
              <a:lstStyle/>
              <a:p>
                <a:endParaRPr lang="en-US"/>
              </a:p>
            </p:txBody>
          </p:sp>
        </p:grpSp>
        <p:grpSp>
          <p:nvGrpSpPr>
            <p:cNvPr id="4" name="Group 407"/>
            <p:cNvGrpSpPr>
              <a:grpSpLocks/>
            </p:cNvGrpSpPr>
            <p:nvPr/>
          </p:nvGrpSpPr>
          <p:grpSpPr bwMode="auto">
            <a:xfrm>
              <a:off x="2106" y="602"/>
              <a:ext cx="2424" cy="513"/>
              <a:chOff x="2106" y="602"/>
              <a:chExt cx="2424" cy="513"/>
            </a:xfrm>
          </p:grpSpPr>
          <p:sp>
            <p:nvSpPr>
              <p:cNvPr id="1822" name="Freeform 207"/>
              <p:cNvSpPr>
                <a:spLocks/>
              </p:cNvSpPr>
              <p:nvPr/>
            </p:nvSpPr>
            <p:spPr bwMode="auto">
              <a:xfrm>
                <a:off x="2711" y="730"/>
                <a:ext cx="16" cy="8"/>
              </a:xfrm>
              <a:custGeom>
                <a:avLst/>
                <a:gdLst>
                  <a:gd name="T0" fmla="*/ 14 w 16"/>
                  <a:gd name="T1" fmla="*/ 0 h 8"/>
                  <a:gd name="T2" fmla="*/ 16 w 16"/>
                  <a:gd name="T3" fmla="*/ 1 h 8"/>
                  <a:gd name="T4" fmla="*/ 8 w 16"/>
                  <a:gd name="T5" fmla="*/ 6 h 8"/>
                  <a:gd name="T6" fmla="*/ 0 w 16"/>
                  <a:gd name="T7" fmla="*/ 8 h 8"/>
                  <a:gd name="T8" fmla="*/ 14 w 16"/>
                  <a:gd name="T9" fmla="*/ 0 h 8"/>
                  <a:gd name="T10" fmla="*/ 0 60000 65536"/>
                  <a:gd name="T11" fmla="*/ 0 60000 65536"/>
                  <a:gd name="T12" fmla="*/ 0 60000 65536"/>
                  <a:gd name="T13" fmla="*/ 0 60000 65536"/>
                  <a:gd name="T14" fmla="*/ 0 60000 65536"/>
                  <a:gd name="T15" fmla="*/ 0 w 16"/>
                  <a:gd name="T16" fmla="*/ 0 h 8"/>
                  <a:gd name="T17" fmla="*/ 16 w 16"/>
                  <a:gd name="T18" fmla="*/ 8 h 8"/>
                </a:gdLst>
                <a:ahLst/>
                <a:cxnLst>
                  <a:cxn ang="T10">
                    <a:pos x="T0" y="T1"/>
                  </a:cxn>
                  <a:cxn ang="T11">
                    <a:pos x="T2" y="T3"/>
                  </a:cxn>
                  <a:cxn ang="T12">
                    <a:pos x="T4" y="T5"/>
                  </a:cxn>
                  <a:cxn ang="T13">
                    <a:pos x="T6" y="T7"/>
                  </a:cxn>
                  <a:cxn ang="T14">
                    <a:pos x="T8" y="T9"/>
                  </a:cxn>
                </a:cxnLst>
                <a:rect l="T15" t="T16" r="T17" b="T18"/>
                <a:pathLst>
                  <a:path w="16" h="8">
                    <a:moveTo>
                      <a:pt x="14" y="0"/>
                    </a:moveTo>
                    <a:lnTo>
                      <a:pt x="16" y="1"/>
                    </a:lnTo>
                    <a:lnTo>
                      <a:pt x="8" y="6"/>
                    </a:lnTo>
                    <a:lnTo>
                      <a:pt x="0" y="8"/>
                    </a:lnTo>
                    <a:lnTo>
                      <a:pt x="14" y="0"/>
                    </a:lnTo>
                    <a:close/>
                  </a:path>
                </a:pathLst>
              </a:custGeom>
              <a:solidFill>
                <a:srgbClr val="FFFF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823" name="Freeform 208"/>
              <p:cNvSpPr>
                <a:spLocks/>
              </p:cNvSpPr>
              <p:nvPr/>
            </p:nvSpPr>
            <p:spPr bwMode="auto">
              <a:xfrm>
                <a:off x="2709" y="728"/>
                <a:ext cx="20" cy="12"/>
              </a:xfrm>
              <a:custGeom>
                <a:avLst/>
                <a:gdLst>
                  <a:gd name="T0" fmla="*/ 70 w 80"/>
                  <a:gd name="T1" fmla="*/ 1 h 48"/>
                  <a:gd name="T2" fmla="*/ 77 w 80"/>
                  <a:gd name="T3" fmla="*/ 5 h 48"/>
                  <a:gd name="T4" fmla="*/ 80 w 80"/>
                  <a:gd name="T5" fmla="*/ 11 h 48"/>
                  <a:gd name="T6" fmla="*/ 77 w 80"/>
                  <a:gd name="T7" fmla="*/ 18 h 48"/>
                  <a:gd name="T8" fmla="*/ 43 w 80"/>
                  <a:gd name="T9" fmla="*/ 38 h 48"/>
                  <a:gd name="T10" fmla="*/ 41 w 80"/>
                  <a:gd name="T11" fmla="*/ 39 h 48"/>
                  <a:gd name="T12" fmla="*/ 11 w 80"/>
                  <a:gd name="T13" fmla="*/ 47 h 48"/>
                  <a:gd name="T14" fmla="*/ 1 w 80"/>
                  <a:gd name="T15" fmla="*/ 42 h 48"/>
                  <a:gd name="T16" fmla="*/ 5 w 80"/>
                  <a:gd name="T17" fmla="*/ 32 h 48"/>
                  <a:gd name="T18" fmla="*/ 62 w 80"/>
                  <a:gd name="T19" fmla="*/ 0 h 48"/>
                  <a:gd name="T20" fmla="*/ 70 w 80"/>
                  <a:gd name="T21" fmla="*/ 14 h 48"/>
                  <a:gd name="T22" fmla="*/ 12 w 80"/>
                  <a:gd name="T23" fmla="*/ 46 h 48"/>
                  <a:gd name="T24" fmla="*/ 6 w 80"/>
                  <a:gd name="T25" fmla="*/ 32 h 48"/>
                  <a:gd name="T26" fmla="*/ 37 w 80"/>
                  <a:gd name="T27" fmla="*/ 24 h 48"/>
                  <a:gd name="T28" fmla="*/ 35 w 80"/>
                  <a:gd name="T29" fmla="*/ 25 h 48"/>
                  <a:gd name="T30" fmla="*/ 68 w 80"/>
                  <a:gd name="T31" fmla="*/ 5 h 48"/>
                  <a:gd name="T32" fmla="*/ 68 w 80"/>
                  <a:gd name="T33" fmla="*/ 18 h 48"/>
                  <a:gd name="T34" fmla="*/ 62 w 80"/>
                  <a:gd name="T35" fmla="*/ 14 h 48"/>
                  <a:gd name="T36" fmla="*/ 70 w 80"/>
                  <a:gd name="T37" fmla="*/ 1 h 4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0"/>
                  <a:gd name="T58" fmla="*/ 0 h 48"/>
                  <a:gd name="T59" fmla="*/ 80 w 80"/>
                  <a:gd name="T60" fmla="*/ 48 h 4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0" h="48">
                    <a:moveTo>
                      <a:pt x="70" y="1"/>
                    </a:moveTo>
                    <a:lnTo>
                      <a:pt x="77" y="5"/>
                    </a:lnTo>
                    <a:cubicBezTo>
                      <a:pt x="79" y="6"/>
                      <a:pt x="80" y="9"/>
                      <a:pt x="80" y="11"/>
                    </a:cubicBezTo>
                    <a:cubicBezTo>
                      <a:pt x="80" y="14"/>
                      <a:pt x="79" y="17"/>
                      <a:pt x="77" y="18"/>
                    </a:cubicBezTo>
                    <a:lnTo>
                      <a:pt x="43" y="38"/>
                    </a:lnTo>
                    <a:cubicBezTo>
                      <a:pt x="42" y="39"/>
                      <a:pt x="42" y="39"/>
                      <a:pt x="41" y="39"/>
                    </a:cubicBezTo>
                    <a:lnTo>
                      <a:pt x="11" y="47"/>
                    </a:lnTo>
                    <a:cubicBezTo>
                      <a:pt x="7" y="48"/>
                      <a:pt x="3" y="46"/>
                      <a:pt x="1" y="42"/>
                    </a:cubicBezTo>
                    <a:cubicBezTo>
                      <a:pt x="0" y="39"/>
                      <a:pt x="1" y="34"/>
                      <a:pt x="5" y="32"/>
                    </a:cubicBezTo>
                    <a:lnTo>
                      <a:pt x="62" y="0"/>
                    </a:lnTo>
                    <a:lnTo>
                      <a:pt x="70" y="14"/>
                    </a:lnTo>
                    <a:lnTo>
                      <a:pt x="12" y="46"/>
                    </a:lnTo>
                    <a:lnTo>
                      <a:pt x="6" y="32"/>
                    </a:lnTo>
                    <a:lnTo>
                      <a:pt x="37" y="24"/>
                    </a:lnTo>
                    <a:lnTo>
                      <a:pt x="35" y="25"/>
                    </a:lnTo>
                    <a:lnTo>
                      <a:pt x="68" y="5"/>
                    </a:lnTo>
                    <a:lnTo>
                      <a:pt x="68" y="18"/>
                    </a:lnTo>
                    <a:lnTo>
                      <a:pt x="62" y="14"/>
                    </a:lnTo>
                    <a:lnTo>
                      <a:pt x="70" y="1"/>
                    </a:lnTo>
                    <a:close/>
                  </a:path>
                </a:pathLst>
              </a:custGeom>
              <a:solidFill>
                <a:srgbClr val="6E6E6E"/>
              </a:solidFill>
              <a:ln w="0" cap="flat">
                <a:solidFill>
                  <a:srgbClr val="6E6E6E"/>
                </a:solidFill>
                <a:prstDash val="solid"/>
                <a:round/>
                <a:headEnd/>
                <a:tailEnd/>
              </a:ln>
            </p:spPr>
            <p:txBody>
              <a:bodyPr/>
              <a:lstStyle/>
              <a:p>
                <a:endParaRPr lang="en-US"/>
              </a:p>
            </p:txBody>
          </p:sp>
          <p:sp>
            <p:nvSpPr>
              <p:cNvPr id="1824" name="Freeform 209"/>
              <p:cNvSpPr>
                <a:spLocks/>
              </p:cNvSpPr>
              <p:nvPr/>
            </p:nvSpPr>
            <p:spPr bwMode="auto">
              <a:xfrm>
                <a:off x="2544" y="732"/>
                <a:ext cx="6" cy="4"/>
              </a:xfrm>
              <a:custGeom>
                <a:avLst/>
                <a:gdLst>
                  <a:gd name="T0" fmla="*/ 24 w 24"/>
                  <a:gd name="T1" fmla="*/ 16 h 16"/>
                  <a:gd name="T2" fmla="*/ 14 w 24"/>
                  <a:gd name="T3" fmla="*/ 16 h 16"/>
                  <a:gd name="T4" fmla="*/ 8 w 24"/>
                  <a:gd name="T5" fmla="*/ 16 h 16"/>
                  <a:gd name="T6" fmla="*/ 0 w 24"/>
                  <a:gd name="T7" fmla="*/ 8 h 16"/>
                  <a:gd name="T8" fmla="*/ 8 w 24"/>
                  <a:gd name="T9" fmla="*/ 0 h 16"/>
                  <a:gd name="T10" fmla="*/ 24 w 24"/>
                  <a:gd name="T11" fmla="*/ 0 h 16"/>
                  <a:gd name="T12" fmla="*/ 24 w 24"/>
                  <a:gd name="T13" fmla="*/ 16 h 16"/>
                  <a:gd name="T14" fmla="*/ 8 w 24"/>
                  <a:gd name="T15" fmla="*/ 16 h 16"/>
                  <a:gd name="T16" fmla="*/ 8 w 24"/>
                  <a:gd name="T17" fmla="*/ 0 h 16"/>
                  <a:gd name="T18" fmla="*/ 14 w 24"/>
                  <a:gd name="T19" fmla="*/ 0 h 16"/>
                  <a:gd name="T20" fmla="*/ 24 w 24"/>
                  <a:gd name="T21" fmla="*/ 0 h 16"/>
                  <a:gd name="T22" fmla="*/ 24 w 24"/>
                  <a:gd name="T23" fmla="*/ 16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4"/>
                  <a:gd name="T37" fmla="*/ 0 h 16"/>
                  <a:gd name="T38" fmla="*/ 24 w 24"/>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4" h="16">
                    <a:moveTo>
                      <a:pt x="24" y="16"/>
                    </a:moveTo>
                    <a:lnTo>
                      <a:pt x="14" y="16"/>
                    </a:lnTo>
                    <a:lnTo>
                      <a:pt x="8" y="16"/>
                    </a:lnTo>
                    <a:cubicBezTo>
                      <a:pt x="4" y="16"/>
                      <a:pt x="0" y="13"/>
                      <a:pt x="0" y="8"/>
                    </a:cubicBezTo>
                    <a:cubicBezTo>
                      <a:pt x="0" y="4"/>
                      <a:pt x="4" y="0"/>
                      <a:pt x="8" y="0"/>
                    </a:cubicBezTo>
                    <a:lnTo>
                      <a:pt x="24" y="0"/>
                    </a:lnTo>
                    <a:lnTo>
                      <a:pt x="24" y="16"/>
                    </a:lnTo>
                    <a:lnTo>
                      <a:pt x="8" y="16"/>
                    </a:lnTo>
                    <a:lnTo>
                      <a:pt x="8" y="0"/>
                    </a:lnTo>
                    <a:lnTo>
                      <a:pt x="14" y="0"/>
                    </a:lnTo>
                    <a:lnTo>
                      <a:pt x="24" y="0"/>
                    </a:lnTo>
                    <a:lnTo>
                      <a:pt x="24" y="16"/>
                    </a:lnTo>
                    <a:close/>
                  </a:path>
                </a:pathLst>
              </a:custGeom>
              <a:solidFill>
                <a:srgbClr val="6E6E6E"/>
              </a:solidFill>
              <a:ln w="0" cap="flat">
                <a:solidFill>
                  <a:srgbClr val="6E6E6E"/>
                </a:solidFill>
                <a:prstDash val="solid"/>
                <a:round/>
                <a:headEnd/>
                <a:tailEnd/>
              </a:ln>
            </p:spPr>
            <p:txBody>
              <a:bodyPr/>
              <a:lstStyle/>
              <a:p>
                <a:endParaRPr lang="en-US"/>
              </a:p>
            </p:txBody>
          </p:sp>
          <p:sp>
            <p:nvSpPr>
              <p:cNvPr id="1825" name="Freeform 210"/>
              <p:cNvSpPr>
                <a:spLocks/>
              </p:cNvSpPr>
              <p:nvPr/>
            </p:nvSpPr>
            <p:spPr bwMode="auto">
              <a:xfrm>
                <a:off x="2715" y="738"/>
                <a:ext cx="4" cy="4"/>
              </a:xfrm>
              <a:custGeom>
                <a:avLst/>
                <a:gdLst>
                  <a:gd name="T0" fmla="*/ 1 w 4"/>
                  <a:gd name="T1" fmla="*/ 4 h 4"/>
                  <a:gd name="T2" fmla="*/ 0 w 4"/>
                  <a:gd name="T3" fmla="*/ 2 h 4"/>
                  <a:gd name="T4" fmla="*/ 3 w 4"/>
                  <a:gd name="T5" fmla="*/ 1 h 4"/>
                  <a:gd name="T6" fmla="*/ 1 w 4"/>
                  <a:gd name="T7" fmla="*/ 0 h 4"/>
                  <a:gd name="T8" fmla="*/ 4 w 4"/>
                  <a:gd name="T9" fmla="*/ 1 h 4"/>
                  <a:gd name="T10" fmla="*/ 1 w 4"/>
                  <a:gd name="T11" fmla="*/ 4 h 4"/>
                  <a:gd name="T12" fmla="*/ 0 60000 65536"/>
                  <a:gd name="T13" fmla="*/ 0 60000 65536"/>
                  <a:gd name="T14" fmla="*/ 0 60000 65536"/>
                  <a:gd name="T15" fmla="*/ 0 60000 65536"/>
                  <a:gd name="T16" fmla="*/ 0 60000 65536"/>
                  <a:gd name="T17" fmla="*/ 0 60000 65536"/>
                  <a:gd name="T18" fmla="*/ 0 w 4"/>
                  <a:gd name="T19" fmla="*/ 0 h 4"/>
                  <a:gd name="T20" fmla="*/ 4 w 4"/>
                  <a:gd name="T21" fmla="*/ 4 h 4"/>
                </a:gdLst>
                <a:ahLst/>
                <a:cxnLst>
                  <a:cxn ang="T12">
                    <a:pos x="T0" y="T1"/>
                  </a:cxn>
                  <a:cxn ang="T13">
                    <a:pos x="T2" y="T3"/>
                  </a:cxn>
                  <a:cxn ang="T14">
                    <a:pos x="T4" y="T5"/>
                  </a:cxn>
                  <a:cxn ang="T15">
                    <a:pos x="T6" y="T7"/>
                  </a:cxn>
                  <a:cxn ang="T16">
                    <a:pos x="T8" y="T9"/>
                  </a:cxn>
                  <a:cxn ang="T17">
                    <a:pos x="T10" y="T11"/>
                  </a:cxn>
                </a:cxnLst>
                <a:rect l="T18" t="T19" r="T20" b="T21"/>
                <a:pathLst>
                  <a:path w="4" h="4">
                    <a:moveTo>
                      <a:pt x="1" y="4"/>
                    </a:moveTo>
                    <a:lnTo>
                      <a:pt x="0" y="2"/>
                    </a:lnTo>
                    <a:lnTo>
                      <a:pt x="3" y="1"/>
                    </a:lnTo>
                    <a:lnTo>
                      <a:pt x="1" y="0"/>
                    </a:lnTo>
                    <a:lnTo>
                      <a:pt x="4" y="1"/>
                    </a:lnTo>
                    <a:lnTo>
                      <a:pt x="1" y="4"/>
                    </a:lnTo>
                    <a:close/>
                  </a:path>
                </a:pathLst>
              </a:custGeom>
              <a:solidFill>
                <a:srgbClr val="FFFF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826" name="Freeform 211"/>
              <p:cNvSpPr>
                <a:spLocks/>
              </p:cNvSpPr>
              <p:nvPr/>
            </p:nvSpPr>
            <p:spPr bwMode="auto">
              <a:xfrm>
                <a:off x="2713" y="736"/>
                <a:ext cx="8" cy="7"/>
              </a:xfrm>
              <a:custGeom>
                <a:avLst/>
                <a:gdLst>
                  <a:gd name="T0" fmla="*/ 3 w 33"/>
                  <a:gd name="T1" fmla="*/ 27 h 30"/>
                  <a:gd name="T2" fmla="*/ 1 w 33"/>
                  <a:gd name="T3" fmla="*/ 19 h 30"/>
                  <a:gd name="T4" fmla="*/ 5 w 33"/>
                  <a:gd name="T5" fmla="*/ 9 h 30"/>
                  <a:gd name="T6" fmla="*/ 14 w 33"/>
                  <a:gd name="T7" fmla="*/ 5 h 30"/>
                  <a:gd name="T8" fmla="*/ 12 w 33"/>
                  <a:gd name="T9" fmla="*/ 18 h 30"/>
                  <a:gd name="T10" fmla="*/ 8 w 33"/>
                  <a:gd name="T11" fmla="*/ 14 h 30"/>
                  <a:gd name="T12" fmla="*/ 6 w 33"/>
                  <a:gd name="T13" fmla="*/ 4 h 30"/>
                  <a:gd name="T14" fmla="*/ 16 w 33"/>
                  <a:gd name="T15" fmla="*/ 1 h 30"/>
                  <a:gd name="T16" fmla="*/ 27 w 33"/>
                  <a:gd name="T17" fmla="*/ 5 h 30"/>
                  <a:gd name="T18" fmla="*/ 32 w 33"/>
                  <a:gd name="T19" fmla="*/ 11 h 30"/>
                  <a:gd name="T20" fmla="*/ 30 w 33"/>
                  <a:gd name="T21" fmla="*/ 18 h 30"/>
                  <a:gd name="T22" fmla="*/ 16 w 33"/>
                  <a:gd name="T23" fmla="*/ 30 h 30"/>
                  <a:gd name="T24" fmla="*/ 5 w 33"/>
                  <a:gd name="T25" fmla="*/ 18 h 30"/>
                  <a:gd name="T26" fmla="*/ 19 w 33"/>
                  <a:gd name="T27" fmla="*/ 6 h 30"/>
                  <a:gd name="T28" fmla="*/ 22 w 33"/>
                  <a:gd name="T29" fmla="*/ 20 h 30"/>
                  <a:gd name="T30" fmla="*/ 10 w 33"/>
                  <a:gd name="T31" fmla="*/ 16 h 30"/>
                  <a:gd name="T32" fmla="*/ 18 w 33"/>
                  <a:gd name="T33" fmla="*/ 2 h 30"/>
                  <a:gd name="T34" fmla="*/ 23 w 33"/>
                  <a:gd name="T35" fmla="*/ 6 h 30"/>
                  <a:gd name="T36" fmla="*/ 26 w 33"/>
                  <a:gd name="T37" fmla="*/ 14 h 30"/>
                  <a:gd name="T38" fmla="*/ 21 w 33"/>
                  <a:gd name="T39" fmla="*/ 20 h 30"/>
                  <a:gd name="T40" fmla="*/ 12 w 33"/>
                  <a:gd name="T41" fmla="*/ 24 h 30"/>
                  <a:gd name="T42" fmla="*/ 16 w 33"/>
                  <a:gd name="T43" fmla="*/ 14 h 30"/>
                  <a:gd name="T44" fmla="*/ 18 w 33"/>
                  <a:gd name="T45" fmla="*/ 22 h 30"/>
                  <a:gd name="T46" fmla="*/ 3 w 33"/>
                  <a:gd name="T47" fmla="*/ 27 h 3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3"/>
                  <a:gd name="T73" fmla="*/ 0 h 30"/>
                  <a:gd name="T74" fmla="*/ 33 w 33"/>
                  <a:gd name="T75" fmla="*/ 30 h 3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3" h="30">
                    <a:moveTo>
                      <a:pt x="3" y="27"/>
                    </a:moveTo>
                    <a:lnTo>
                      <a:pt x="1" y="19"/>
                    </a:lnTo>
                    <a:cubicBezTo>
                      <a:pt x="0" y="15"/>
                      <a:pt x="2" y="11"/>
                      <a:pt x="5" y="9"/>
                    </a:cubicBezTo>
                    <a:lnTo>
                      <a:pt x="14" y="5"/>
                    </a:lnTo>
                    <a:lnTo>
                      <a:pt x="12" y="18"/>
                    </a:lnTo>
                    <a:lnTo>
                      <a:pt x="8" y="14"/>
                    </a:lnTo>
                    <a:cubicBezTo>
                      <a:pt x="5" y="12"/>
                      <a:pt x="4" y="8"/>
                      <a:pt x="6" y="4"/>
                    </a:cubicBezTo>
                    <a:cubicBezTo>
                      <a:pt x="8" y="1"/>
                      <a:pt x="12" y="0"/>
                      <a:pt x="16" y="1"/>
                    </a:cubicBezTo>
                    <a:lnTo>
                      <a:pt x="27" y="5"/>
                    </a:lnTo>
                    <a:cubicBezTo>
                      <a:pt x="30" y="6"/>
                      <a:pt x="32" y="8"/>
                      <a:pt x="32" y="11"/>
                    </a:cubicBezTo>
                    <a:cubicBezTo>
                      <a:pt x="33" y="14"/>
                      <a:pt x="32" y="17"/>
                      <a:pt x="30" y="18"/>
                    </a:cubicBezTo>
                    <a:lnTo>
                      <a:pt x="16" y="30"/>
                    </a:lnTo>
                    <a:lnTo>
                      <a:pt x="5" y="18"/>
                    </a:lnTo>
                    <a:lnTo>
                      <a:pt x="19" y="6"/>
                    </a:lnTo>
                    <a:lnTo>
                      <a:pt x="22" y="20"/>
                    </a:lnTo>
                    <a:lnTo>
                      <a:pt x="10" y="16"/>
                    </a:lnTo>
                    <a:lnTo>
                      <a:pt x="18" y="2"/>
                    </a:lnTo>
                    <a:lnTo>
                      <a:pt x="23" y="6"/>
                    </a:lnTo>
                    <a:cubicBezTo>
                      <a:pt x="25" y="8"/>
                      <a:pt x="26" y="11"/>
                      <a:pt x="26" y="14"/>
                    </a:cubicBezTo>
                    <a:cubicBezTo>
                      <a:pt x="25" y="16"/>
                      <a:pt x="23" y="19"/>
                      <a:pt x="21" y="20"/>
                    </a:cubicBezTo>
                    <a:lnTo>
                      <a:pt x="12" y="24"/>
                    </a:lnTo>
                    <a:lnTo>
                      <a:pt x="16" y="14"/>
                    </a:lnTo>
                    <a:lnTo>
                      <a:pt x="18" y="22"/>
                    </a:lnTo>
                    <a:lnTo>
                      <a:pt x="3" y="27"/>
                    </a:lnTo>
                    <a:close/>
                  </a:path>
                </a:pathLst>
              </a:custGeom>
              <a:solidFill>
                <a:srgbClr val="6E6E6E"/>
              </a:solidFill>
              <a:ln w="0" cap="flat">
                <a:solidFill>
                  <a:srgbClr val="6E6E6E"/>
                </a:solidFill>
                <a:prstDash val="solid"/>
                <a:round/>
                <a:headEnd/>
                <a:tailEnd/>
              </a:ln>
            </p:spPr>
            <p:txBody>
              <a:bodyPr/>
              <a:lstStyle/>
              <a:p>
                <a:endParaRPr lang="en-US"/>
              </a:p>
            </p:txBody>
          </p:sp>
          <p:sp>
            <p:nvSpPr>
              <p:cNvPr id="1827" name="Freeform 212"/>
              <p:cNvSpPr>
                <a:spLocks/>
              </p:cNvSpPr>
              <p:nvPr/>
            </p:nvSpPr>
            <p:spPr bwMode="auto">
              <a:xfrm>
                <a:off x="2502" y="738"/>
                <a:ext cx="4" cy="4"/>
              </a:xfrm>
              <a:custGeom>
                <a:avLst/>
                <a:gdLst>
                  <a:gd name="T0" fmla="*/ 3 w 4"/>
                  <a:gd name="T1" fmla="*/ 0 h 4"/>
                  <a:gd name="T2" fmla="*/ 4 w 4"/>
                  <a:gd name="T3" fmla="*/ 3 h 4"/>
                  <a:gd name="T4" fmla="*/ 3 w 4"/>
                  <a:gd name="T5" fmla="*/ 4 h 4"/>
                  <a:gd name="T6" fmla="*/ 0 w 4"/>
                  <a:gd name="T7" fmla="*/ 1 h 4"/>
                  <a:gd name="T8" fmla="*/ 3 w 4"/>
                  <a:gd name="T9" fmla="*/ 0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3" y="0"/>
                    </a:moveTo>
                    <a:lnTo>
                      <a:pt x="4" y="3"/>
                    </a:lnTo>
                    <a:lnTo>
                      <a:pt x="3" y="4"/>
                    </a:lnTo>
                    <a:lnTo>
                      <a:pt x="0" y="1"/>
                    </a:lnTo>
                    <a:lnTo>
                      <a:pt x="3" y="0"/>
                    </a:lnTo>
                    <a:close/>
                  </a:path>
                </a:pathLst>
              </a:custGeom>
              <a:solidFill>
                <a:srgbClr val="FFFF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828" name="Freeform 213"/>
              <p:cNvSpPr>
                <a:spLocks/>
              </p:cNvSpPr>
              <p:nvPr/>
            </p:nvSpPr>
            <p:spPr bwMode="auto">
              <a:xfrm>
                <a:off x="2500" y="736"/>
                <a:ext cx="8" cy="8"/>
              </a:xfrm>
              <a:custGeom>
                <a:avLst/>
                <a:gdLst>
                  <a:gd name="T0" fmla="*/ 27 w 33"/>
                  <a:gd name="T1" fmla="*/ 4 h 32"/>
                  <a:gd name="T2" fmla="*/ 32 w 33"/>
                  <a:gd name="T3" fmla="*/ 15 h 32"/>
                  <a:gd name="T4" fmla="*/ 29 w 33"/>
                  <a:gd name="T5" fmla="*/ 24 h 32"/>
                  <a:gd name="T6" fmla="*/ 23 w 33"/>
                  <a:gd name="T7" fmla="*/ 30 h 32"/>
                  <a:gd name="T8" fmla="*/ 12 w 33"/>
                  <a:gd name="T9" fmla="*/ 29 h 32"/>
                  <a:gd name="T10" fmla="*/ 2 w 33"/>
                  <a:gd name="T11" fmla="*/ 18 h 32"/>
                  <a:gd name="T12" fmla="*/ 1 w 33"/>
                  <a:gd name="T13" fmla="*/ 11 h 32"/>
                  <a:gd name="T14" fmla="*/ 5 w 33"/>
                  <a:gd name="T15" fmla="*/ 6 h 32"/>
                  <a:gd name="T16" fmla="*/ 17 w 33"/>
                  <a:gd name="T17" fmla="*/ 0 h 32"/>
                  <a:gd name="T18" fmla="*/ 23 w 33"/>
                  <a:gd name="T19" fmla="*/ 15 h 32"/>
                  <a:gd name="T20" fmla="*/ 12 w 33"/>
                  <a:gd name="T21" fmla="*/ 20 h 32"/>
                  <a:gd name="T22" fmla="*/ 15 w 33"/>
                  <a:gd name="T23" fmla="*/ 8 h 32"/>
                  <a:gd name="T24" fmla="*/ 24 w 33"/>
                  <a:gd name="T25" fmla="*/ 18 h 32"/>
                  <a:gd name="T26" fmla="*/ 13 w 33"/>
                  <a:gd name="T27" fmla="*/ 17 h 32"/>
                  <a:gd name="T28" fmla="*/ 20 w 33"/>
                  <a:gd name="T29" fmla="*/ 12 h 32"/>
                  <a:gd name="T30" fmla="*/ 17 w 33"/>
                  <a:gd name="T31" fmla="*/ 21 h 32"/>
                  <a:gd name="T32" fmla="*/ 13 w 33"/>
                  <a:gd name="T33" fmla="*/ 11 h 32"/>
                  <a:gd name="T34" fmla="*/ 27 w 33"/>
                  <a:gd name="T35" fmla="*/ 4 h 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
                  <a:gd name="T55" fmla="*/ 0 h 32"/>
                  <a:gd name="T56" fmla="*/ 33 w 33"/>
                  <a:gd name="T57" fmla="*/ 32 h 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 h="32">
                    <a:moveTo>
                      <a:pt x="27" y="4"/>
                    </a:moveTo>
                    <a:lnTo>
                      <a:pt x="32" y="15"/>
                    </a:lnTo>
                    <a:cubicBezTo>
                      <a:pt x="33" y="18"/>
                      <a:pt x="32" y="22"/>
                      <a:pt x="29" y="24"/>
                    </a:cubicBezTo>
                    <a:lnTo>
                      <a:pt x="23" y="30"/>
                    </a:lnTo>
                    <a:cubicBezTo>
                      <a:pt x="19" y="32"/>
                      <a:pt x="14" y="32"/>
                      <a:pt x="12" y="29"/>
                    </a:cubicBezTo>
                    <a:lnTo>
                      <a:pt x="2" y="18"/>
                    </a:lnTo>
                    <a:cubicBezTo>
                      <a:pt x="1" y="16"/>
                      <a:pt x="0" y="14"/>
                      <a:pt x="1" y="11"/>
                    </a:cubicBezTo>
                    <a:cubicBezTo>
                      <a:pt x="1" y="9"/>
                      <a:pt x="3" y="7"/>
                      <a:pt x="5" y="6"/>
                    </a:cubicBezTo>
                    <a:lnTo>
                      <a:pt x="17" y="0"/>
                    </a:lnTo>
                    <a:lnTo>
                      <a:pt x="23" y="15"/>
                    </a:lnTo>
                    <a:lnTo>
                      <a:pt x="12" y="20"/>
                    </a:lnTo>
                    <a:lnTo>
                      <a:pt x="15" y="8"/>
                    </a:lnTo>
                    <a:lnTo>
                      <a:pt x="24" y="18"/>
                    </a:lnTo>
                    <a:lnTo>
                      <a:pt x="13" y="17"/>
                    </a:lnTo>
                    <a:lnTo>
                      <a:pt x="20" y="12"/>
                    </a:lnTo>
                    <a:lnTo>
                      <a:pt x="17" y="21"/>
                    </a:lnTo>
                    <a:lnTo>
                      <a:pt x="13" y="11"/>
                    </a:lnTo>
                    <a:lnTo>
                      <a:pt x="27" y="4"/>
                    </a:lnTo>
                    <a:close/>
                  </a:path>
                </a:pathLst>
              </a:custGeom>
              <a:solidFill>
                <a:srgbClr val="6E6E6E"/>
              </a:solidFill>
              <a:ln w="0" cap="flat">
                <a:solidFill>
                  <a:srgbClr val="6E6E6E"/>
                </a:solidFill>
                <a:prstDash val="solid"/>
                <a:round/>
                <a:headEnd/>
                <a:tailEnd/>
              </a:ln>
            </p:spPr>
            <p:txBody>
              <a:bodyPr/>
              <a:lstStyle/>
              <a:p>
                <a:endParaRPr lang="en-US"/>
              </a:p>
            </p:txBody>
          </p:sp>
          <p:sp>
            <p:nvSpPr>
              <p:cNvPr id="1829" name="Freeform 214"/>
              <p:cNvSpPr>
                <a:spLocks/>
              </p:cNvSpPr>
              <p:nvPr/>
            </p:nvSpPr>
            <p:spPr bwMode="auto">
              <a:xfrm>
                <a:off x="2711" y="742"/>
                <a:ext cx="4" cy="4"/>
              </a:xfrm>
              <a:custGeom>
                <a:avLst/>
                <a:gdLst>
                  <a:gd name="T0" fmla="*/ 2 w 4"/>
                  <a:gd name="T1" fmla="*/ 0 h 4"/>
                  <a:gd name="T2" fmla="*/ 4 w 4"/>
                  <a:gd name="T3" fmla="*/ 1 h 4"/>
                  <a:gd name="T4" fmla="*/ 0 w 4"/>
                  <a:gd name="T5" fmla="*/ 4 h 4"/>
                  <a:gd name="T6" fmla="*/ 2 w 4"/>
                  <a:gd name="T7" fmla="*/ 0 h 4"/>
                  <a:gd name="T8" fmla="*/ 0 60000 65536"/>
                  <a:gd name="T9" fmla="*/ 0 60000 65536"/>
                  <a:gd name="T10" fmla="*/ 0 60000 65536"/>
                  <a:gd name="T11" fmla="*/ 0 60000 65536"/>
                  <a:gd name="T12" fmla="*/ 0 w 4"/>
                  <a:gd name="T13" fmla="*/ 0 h 4"/>
                  <a:gd name="T14" fmla="*/ 4 w 4"/>
                  <a:gd name="T15" fmla="*/ 4 h 4"/>
                </a:gdLst>
                <a:ahLst/>
                <a:cxnLst>
                  <a:cxn ang="T8">
                    <a:pos x="T0" y="T1"/>
                  </a:cxn>
                  <a:cxn ang="T9">
                    <a:pos x="T2" y="T3"/>
                  </a:cxn>
                  <a:cxn ang="T10">
                    <a:pos x="T4" y="T5"/>
                  </a:cxn>
                  <a:cxn ang="T11">
                    <a:pos x="T6" y="T7"/>
                  </a:cxn>
                </a:cxnLst>
                <a:rect l="T12" t="T13" r="T14" b="T15"/>
                <a:pathLst>
                  <a:path w="4" h="4">
                    <a:moveTo>
                      <a:pt x="2" y="0"/>
                    </a:moveTo>
                    <a:lnTo>
                      <a:pt x="4" y="1"/>
                    </a:lnTo>
                    <a:lnTo>
                      <a:pt x="0" y="4"/>
                    </a:lnTo>
                    <a:lnTo>
                      <a:pt x="2" y="0"/>
                    </a:lnTo>
                    <a:close/>
                  </a:path>
                </a:pathLst>
              </a:custGeom>
              <a:solidFill>
                <a:srgbClr val="FFFF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830" name="Freeform 215"/>
              <p:cNvSpPr>
                <a:spLocks/>
              </p:cNvSpPr>
              <p:nvPr/>
            </p:nvSpPr>
            <p:spPr bwMode="auto">
              <a:xfrm>
                <a:off x="2709" y="740"/>
                <a:ext cx="8" cy="8"/>
              </a:xfrm>
              <a:custGeom>
                <a:avLst/>
                <a:gdLst>
                  <a:gd name="T0" fmla="*/ 19 w 33"/>
                  <a:gd name="T1" fmla="*/ 0 h 32"/>
                  <a:gd name="T2" fmla="*/ 28 w 33"/>
                  <a:gd name="T3" fmla="*/ 6 h 32"/>
                  <a:gd name="T4" fmla="*/ 32 w 33"/>
                  <a:gd name="T5" fmla="*/ 12 h 32"/>
                  <a:gd name="T6" fmla="*/ 29 w 33"/>
                  <a:gd name="T7" fmla="*/ 19 h 32"/>
                  <a:gd name="T8" fmla="*/ 13 w 33"/>
                  <a:gd name="T9" fmla="*/ 30 h 32"/>
                  <a:gd name="T10" fmla="*/ 3 w 33"/>
                  <a:gd name="T11" fmla="*/ 30 h 32"/>
                  <a:gd name="T12" fmla="*/ 1 w 33"/>
                  <a:gd name="T13" fmla="*/ 20 h 32"/>
                  <a:gd name="T14" fmla="*/ 7 w 33"/>
                  <a:gd name="T15" fmla="*/ 4 h 32"/>
                  <a:gd name="T16" fmla="*/ 22 w 33"/>
                  <a:gd name="T17" fmla="*/ 10 h 32"/>
                  <a:gd name="T18" fmla="*/ 16 w 33"/>
                  <a:gd name="T19" fmla="*/ 26 h 32"/>
                  <a:gd name="T20" fmla="*/ 4 w 33"/>
                  <a:gd name="T21" fmla="*/ 17 h 32"/>
                  <a:gd name="T22" fmla="*/ 20 w 33"/>
                  <a:gd name="T23" fmla="*/ 6 h 32"/>
                  <a:gd name="T24" fmla="*/ 21 w 33"/>
                  <a:gd name="T25" fmla="*/ 20 h 32"/>
                  <a:gd name="T26" fmla="*/ 11 w 33"/>
                  <a:gd name="T27" fmla="*/ 14 h 32"/>
                  <a:gd name="T28" fmla="*/ 19 w 33"/>
                  <a:gd name="T29" fmla="*/ 0 h 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3"/>
                  <a:gd name="T46" fmla="*/ 0 h 32"/>
                  <a:gd name="T47" fmla="*/ 33 w 33"/>
                  <a:gd name="T48" fmla="*/ 32 h 3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3" h="32">
                    <a:moveTo>
                      <a:pt x="19" y="0"/>
                    </a:moveTo>
                    <a:lnTo>
                      <a:pt x="28" y="6"/>
                    </a:lnTo>
                    <a:cubicBezTo>
                      <a:pt x="31" y="7"/>
                      <a:pt x="32" y="10"/>
                      <a:pt x="32" y="12"/>
                    </a:cubicBezTo>
                    <a:cubicBezTo>
                      <a:pt x="33" y="15"/>
                      <a:pt x="31" y="18"/>
                      <a:pt x="29" y="19"/>
                    </a:cubicBezTo>
                    <a:lnTo>
                      <a:pt x="13" y="30"/>
                    </a:lnTo>
                    <a:cubicBezTo>
                      <a:pt x="10" y="32"/>
                      <a:pt x="6" y="32"/>
                      <a:pt x="3" y="30"/>
                    </a:cubicBezTo>
                    <a:cubicBezTo>
                      <a:pt x="1" y="27"/>
                      <a:pt x="0" y="24"/>
                      <a:pt x="1" y="20"/>
                    </a:cubicBezTo>
                    <a:lnTo>
                      <a:pt x="7" y="4"/>
                    </a:lnTo>
                    <a:lnTo>
                      <a:pt x="22" y="10"/>
                    </a:lnTo>
                    <a:lnTo>
                      <a:pt x="16" y="26"/>
                    </a:lnTo>
                    <a:lnTo>
                      <a:pt x="4" y="17"/>
                    </a:lnTo>
                    <a:lnTo>
                      <a:pt x="20" y="6"/>
                    </a:lnTo>
                    <a:lnTo>
                      <a:pt x="21" y="20"/>
                    </a:lnTo>
                    <a:lnTo>
                      <a:pt x="11" y="14"/>
                    </a:lnTo>
                    <a:lnTo>
                      <a:pt x="19" y="0"/>
                    </a:lnTo>
                    <a:close/>
                  </a:path>
                </a:pathLst>
              </a:custGeom>
              <a:solidFill>
                <a:srgbClr val="6E6E6E"/>
              </a:solidFill>
              <a:ln w="0" cap="flat">
                <a:solidFill>
                  <a:srgbClr val="6E6E6E"/>
                </a:solidFill>
                <a:prstDash val="solid"/>
                <a:round/>
                <a:headEnd/>
                <a:tailEnd/>
              </a:ln>
            </p:spPr>
            <p:txBody>
              <a:bodyPr/>
              <a:lstStyle/>
              <a:p>
                <a:endParaRPr lang="en-US"/>
              </a:p>
            </p:txBody>
          </p:sp>
          <p:sp>
            <p:nvSpPr>
              <p:cNvPr id="1831" name="Freeform 216"/>
              <p:cNvSpPr>
                <a:spLocks/>
              </p:cNvSpPr>
              <p:nvPr/>
            </p:nvSpPr>
            <p:spPr bwMode="auto">
              <a:xfrm>
                <a:off x="2467" y="748"/>
                <a:ext cx="6" cy="4"/>
              </a:xfrm>
              <a:custGeom>
                <a:avLst/>
                <a:gdLst>
                  <a:gd name="T0" fmla="*/ 0 w 6"/>
                  <a:gd name="T1" fmla="*/ 0 h 4"/>
                  <a:gd name="T2" fmla="*/ 2 w 6"/>
                  <a:gd name="T3" fmla="*/ 0 h 4"/>
                  <a:gd name="T4" fmla="*/ 4 w 6"/>
                  <a:gd name="T5" fmla="*/ 0 h 4"/>
                  <a:gd name="T6" fmla="*/ 6 w 6"/>
                  <a:gd name="T7" fmla="*/ 0 h 4"/>
                  <a:gd name="T8" fmla="*/ 6 w 6"/>
                  <a:gd name="T9" fmla="*/ 4 h 4"/>
                  <a:gd name="T10" fmla="*/ 3 w 6"/>
                  <a:gd name="T11" fmla="*/ 4 h 4"/>
                  <a:gd name="T12" fmla="*/ 0 w 6"/>
                  <a:gd name="T13" fmla="*/ 4 h 4"/>
                  <a:gd name="T14" fmla="*/ 0 w 6"/>
                  <a:gd name="T15" fmla="*/ 0 h 4"/>
                  <a:gd name="T16" fmla="*/ 3 w 6"/>
                  <a:gd name="T17" fmla="*/ 0 h 4"/>
                  <a:gd name="T18" fmla="*/ 4 w 6"/>
                  <a:gd name="T19" fmla="*/ 0 h 4"/>
                  <a:gd name="T20" fmla="*/ 4 w 6"/>
                  <a:gd name="T21" fmla="*/ 4 h 4"/>
                  <a:gd name="T22" fmla="*/ 2 w 6"/>
                  <a:gd name="T23" fmla="*/ 4 h 4"/>
                  <a:gd name="T24" fmla="*/ 0 w 6"/>
                  <a:gd name="T25" fmla="*/ 4 h 4"/>
                  <a:gd name="T26" fmla="*/ 0 w 6"/>
                  <a:gd name="T27" fmla="*/ 0 h 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
                  <a:gd name="T43" fmla="*/ 0 h 4"/>
                  <a:gd name="T44" fmla="*/ 6 w 6"/>
                  <a:gd name="T45" fmla="*/ 4 h 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 h="4">
                    <a:moveTo>
                      <a:pt x="0" y="0"/>
                    </a:moveTo>
                    <a:lnTo>
                      <a:pt x="2" y="0"/>
                    </a:lnTo>
                    <a:lnTo>
                      <a:pt x="4" y="0"/>
                    </a:lnTo>
                    <a:lnTo>
                      <a:pt x="6" y="0"/>
                    </a:lnTo>
                    <a:lnTo>
                      <a:pt x="6" y="4"/>
                    </a:lnTo>
                    <a:lnTo>
                      <a:pt x="3" y="4"/>
                    </a:lnTo>
                    <a:lnTo>
                      <a:pt x="0" y="4"/>
                    </a:lnTo>
                    <a:lnTo>
                      <a:pt x="0" y="0"/>
                    </a:lnTo>
                    <a:lnTo>
                      <a:pt x="3" y="0"/>
                    </a:lnTo>
                    <a:lnTo>
                      <a:pt x="4" y="0"/>
                    </a:lnTo>
                    <a:lnTo>
                      <a:pt x="4" y="4"/>
                    </a:lnTo>
                    <a:lnTo>
                      <a:pt x="2" y="4"/>
                    </a:lnTo>
                    <a:lnTo>
                      <a:pt x="0" y="4"/>
                    </a:lnTo>
                    <a:lnTo>
                      <a:pt x="0" y="0"/>
                    </a:lnTo>
                    <a:close/>
                  </a:path>
                </a:pathLst>
              </a:custGeom>
              <a:solidFill>
                <a:srgbClr val="6E6E6E"/>
              </a:solidFill>
              <a:ln w="0" cap="flat">
                <a:solidFill>
                  <a:srgbClr val="6E6E6E"/>
                </a:solidFill>
                <a:prstDash val="solid"/>
                <a:round/>
                <a:headEnd/>
                <a:tailEnd/>
              </a:ln>
            </p:spPr>
            <p:txBody>
              <a:bodyPr/>
              <a:lstStyle/>
              <a:p>
                <a:endParaRPr lang="en-US"/>
              </a:p>
            </p:txBody>
          </p:sp>
          <p:sp>
            <p:nvSpPr>
              <p:cNvPr id="1832" name="Freeform 217"/>
              <p:cNvSpPr>
                <a:spLocks/>
              </p:cNvSpPr>
              <p:nvPr/>
            </p:nvSpPr>
            <p:spPr bwMode="auto">
              <a:xfrm>
                <a:off x="2652" y="766"/>
                <a:ext cx="8" cy="3"/>
              </a:xfrm>
              <a:custGeom>
                <a:avLst/>
                <a:gdLst>
                  <a:gd name="T0" fmla="*/ 4 w 8"/>
                  <a:gd name="T1" fmla="*/ 1 h 3"/>
                  <a:gd name="T2" fmla="*/ 5 w 8"/>
                  <a:gd name="T3" fmla="*/ 1 h 3"/>
                  <a:gd name="T4" fmla="*/ 4 w 8"/>
                  <a:gd name="T5" fmla="*/ 2 h 3"/>
                  <a:gd name="T6" fmla="*/ 8 w 8"/>
                  <a:gd name="T7" fmla="*/ 3 h 3"/>
                  <a:gd name="T8" fmla="*/ 5 w 8"/>
                  <a:gd name="T9" fmla="*/ 3 h 3"/>
                  <a:gd name="T10" fmla="*/ 0 w 8"/>
                  <a:gd name="T11" fmla="*/ 2 h 3"/>
                  <a:gd name="T12" fmla="*/ 1 w 8"/>
                  <a:gd name="T13" fmla="*/ 1 h 3"/>
                  <a:gd name="T14" fmla="*/ 0 w 8"/>
                  <a:gd name="T15" fmla="*/ 0 h 3"/>
                  <a:gd name="T16" fmla="*/ 4 w 8"/>
                  <a:gd name="T17" fmla="*/ 1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3"/>
                  <a:gd name="T29" fmla="*/ 8 w 8"/>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3">
                    <a:moveTo>
                      <a:pt x="4" y="1"/>
                    </a:moveTo>
                    <a:lnTo>
                      <a:pt x="5" y="1"/>
                    </a:lnTo>
                    <a:lnTo>
                      <a:pt x="4" y="2"/>
                    </a:lnTo>
                    <a:lnTo>
                      <a:pt x="8" y="3"/>
                    </a:lnTo>
                    <a:lnTo>
                      <a:pt x="5" y="3"/>
                    </a:lnTo>
                    <a:lnTo>
                      <a:pt x="0" y="2"/>
                    </a:lnTo>
                    <a:lnTo>
                      <a:pt x="1" y="1"/>
                    </a:lnTo>
                    <a:lnTo>
                      <a:pt x="0" y="0"/>
                    </a:lnTo>
                    <a:lnTo>
                      <a:pt x="4" y="1"/>
                    </a:lnTo>
                    <a:close/>
                  </a:path>
                </a:pathLst>
              </a:custGeom>
              <a:solidFill>
                <a:srgbClr val="FFFF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833" name="Freeform 218"/>
              <p:cNvSpPr>
                <a:spLocks/>
              </p:cNvSpPr>
              <p:nvPr/>
            </p:nvSpPr>
            <p:spPr bwMode="auto">
              <a:xfrm>
                <a:off x="2650" y="764"/>
                <a:ext cx="12" cy="8"/>
              </a:xfrm>
              <a:custGeom>
                <a:avLst/>
                <a:gdLst>
                  <a:gd name="T0" fmla="*/ 27 w 49"/>
                  <a:gd name="T1" fmla="*/ 5 h 33"/>
                  <a:gd name="T2" fmla="*/ 33 w 49"/>
                  <a:gd name="T3" fmla="*/ 7 h 33"/>
                  <a:gd name="T4" fmla="*/ 38 w 49"/>
                  <a:gd name="T5" fmla="*/ 13 h 33"/>
                  <a:gd name="T6" fmla="*/ 35 w 49"/>
                  <a:gd name="T7" fmla="*/ 21 h 33"/>
                  <a:gd name="T8" fmla="*/ 29 w 49"/>
                  <a:gd name="T9" fmla="*/ 25 h 33"/>
                  <a:gd name="T10" fmla="*/ 26 w 49"/>
                  <a:gd name="T11" fmla="*/ 11 h 33"/>
                  <a:gd name="T12" fmla="*/ 42 w 49"/>
                  <a:gd name="T13" fmla="*/ 15 h 33"/>
                  <a:gd name="T14" fmla="*/ 48 w 49"/>
                  <a:gd name="T15" fmla="*/ 23 h 33"/>
                  <a:gd name="T16" fmla="*/ 42 w 49"/>
                  <a:gd name="T17" fmla="*/ 30 h 33"/>
                  <a:gd name="T18" fmla="*/ 31 w 49"/>
                  <a:gd name="T19" fmla="*/ 32 h 33"/>
                  <a:gd name="T20" fmla="*/ 28 w 49"/>
                  <a:gd name="T21" fmla="*/ 32 h 33"/>
                  <a:gd name="T22" fmla="*/ 7 w 49"/>
                  <a:gd name="T23" fmla="*/ 28 h 33"/>
                  <a:gd name="T24" fmla="*/ 1 w 49"/>
                  <a:gd name="T25" fmla="*/ 23 h 33"/>
                  <a:gd name="T26" fmla="*/ 2 w 49"/>
                  <a:gd name="T27" fmla="*/ 15 h 33"/>
                  <a:gd name="T28" fmla="*/ 8 w 49"/>
                  <a:gd name="T29" fmla="*/ 9 h 33"/>
                  <a:gd name="T30" fmla="*/ 8 w 49"/>
                  <a:gd name="T31" fmla="*/ 20 h 33"/>
                  <a:gd name="T32" fmla="*/ 2 w 49"/>
                  <a:gd name="T33" fmla="*/ 14 h 33"/>
                  <a:gd name="T34" fmla="*/ 2 w 49"/>
                  <a:gd name="T35" fmla="*/ 4 h 33"/>
                  <a:gd name="T36" fmla="*/ 10 w 49"/>
                  <a:gd name="T37" fmla="*/ 1 h 33"/>
                  <a:gd name="T38" fmla="*/ 26 w 49"/>
                  <a:gd name="T39" fmla="*/ 5 h 33"/>
                  <a:gd name="T40" fmla="*/ 23 w 49"/>
                  <a:gd name="T41" fmla="*/ 20 h 33"/>
                  <a:gd name="T42" fmla="*/ 7 w 49"/>
                  <a:gd name="T43" fmla="*/ 16 h 33"/>
                  <a:gd name="T44" fmla="*/ 14 w 49"/>
                  <a:gd name="T45" fmla="*/ 3 h 33"/>
                  <a:gd name="T46" fmla="*/ 20 w 49"/>
                  <a:gd name="T47" fmla="*/ 9 h 33"/>
                  <a:gd name="T48" fmla="*/ 20 w 49"/>
                  <a:gd name="T49" fmla="*/ 20 h 33"/>
                  <a:gd name="T50" fmla="*/ 14 w 49"/>
                  <a:gd name="T51" fmla="*/ 26 h 33"/>
                  <a:gd name="T52" fmla="*/ 10 w 49"/>
                  <a:gd name="T53" fmla="*/ 13 h 33"/>
                  <a:gd name="T54" fmla="*/ 31 w 49"/>
                  <a:gd name="T55" fmla="*/ 17 h 33"/>
                  <a:gd name="T56" fmla="*/ 28 w 49"/>
                  <a:gd name="T57" fmla="*/ 17 h 33"/>
                  <a:gd name="T58" fmla="*/ 39 w 49"/>
                  <a:gd name="T59" fmla="*/ 15 h 33"/>
                  <a:gd name="T60" fmla="*/ 39 w 49"/>
                  <a:gd name="T61" fmla="*/ 30 h 33"/>
                  <a:gd name="T62" fmla="*/ 23 w 49"/>
                  <a:gd name="T63" fmla="*/ 26 h 33"/>
                  <a:gd name="T64" fmla="*/ 17 w 49"/>
                  <a:gd name="T65" fmla="*/ 20 h 33"/>
                  <a:gd name="T66" fmla="*/ 20 w 49"/>
                  <a:gd name="T67" fmla="*/ 12 h 33"/>
                  <a:gd name="T68" fmla="*/ 25 w 49"/>
                  <a:gd name="T69" fmla="*/ 8 h 33"/>
                  <a:gd name="T70" fmla="*/ 27 w 49"/>
                  <a:gd name="T71" fmla="*/ 22 h 33"/>
                  <a:gd name="T72" fmla="*/ 22 w 49"/>
                  <a:gd name="T73" fmla="*/ 20 h 33"/>
                  <a:gd name="T74" fmla="*/ 27 w 49"/>
                  <a:gd name="T75" fmla="*/ 5 h 3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9"/>
                  <a:gd name="T115" fmla="*/ 0 h 33"/>
                  <a:gd name="T116" fmla="*/ 49 w 49"/>
                  <a:gd name="T117" fmla="*/ 33 h 3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9" h="33">
                    <a:moveTo>
                      <a:pt x="27" y="5"/>
                    </a:moveTo>
                    <a:lnTo>
                      <a:pt x="33" y="7"/>
                    </a:lnTo>
                    <a:cubicBezTo>
                      <a:pt x="35" y="8"/>
                      <a:pt x="37" y="10"/>
                      <a:pt x="38" y="13"/>
                    </a:cubicBezTo>
                    <a:cubicBezTo>
                      <a:pt x="38" y="16"/>
                      <a:pt x="37" y="19"/>
                      <a:pt x="35" y="21"/>
                    </a:cubicBezTo>
                    <a:lnTo>
                      <a:pt x="29" y="25"/>
                    </a:lnTo>
                    <a:lnTo>
                      <a:pt x="26" y="11"/>
                    </a:lnTo>
                    <a:lnTo>
                      <a:pt x="42" y="15"/>
                    </a:lnTo>
                    <a:cubicBezTo>
                      <a:pt x="46" y="16"/>
                      <a:pt x="49" y="19"/>
                      <a:pt x="48" y="23"/>
                    </a:cubicBezTo>
                    <a:cubicBezTo>
                      <a:pt x="48" y="26"/>
                      <a:pt x="46" y="30"/>
                      <a:pt x="42" y="30"/>
                    </a:cubicBezTo>
                    <a:lnTo>
                      <a:pt x="31" y="32"/>
                    </a:lnTo>
                    <a:cubicBezTo>
                      <a:pt x="30" y="33"/>
                      <a:pt x="29" y="33"/>
                      <a:pt x="28" y="32"/>
                    </a:cubicBezTo>
                    <a:lnTo>
                      <a:pt x="7" y="28"/>
                    </a:lnTo>
                    <a:cubicBezTo>
                      <a:pt x="4" y="28"/>
                      <a:pt x="2" y="26"/>
                      <a:pt x="1" y="23"/>
                    </a:cubicBezTo>
                    <a:cubicBezTo>
                      <a:pt x="0" y="20"/>
                      <a:pt x="1" y="17"/>
                      <a:pt x="2" y="15"/>
                    </a:cubicBezTo>
                    <a:lnTo>
                      <a:pt x="8" y="9"/>
                    </a:lnTo>
                    <a:lnTo>
                      <a:pt x="8" y="20"/>
                    </a:lnTo>
                    <a:lnTo>
                      <a:pt x="2" y="14"/>
                    </a:lnTo>
                    <a:cubicBezTo>
                      <a:pt x="0" y="11"/>
                      <a:pt x="0" y="7"/>
                      <a:pt x="2" y="4"/>
                    </a:cubicBezTo>
                    <a:cubicBezTo>
                      <a:pt x="3" y="1"/>
                      <a:pt x="7" y="0"/>
                      <a:pt x="10" y="1"/>
                    </a:cubicBezTo>
                    <a:lnTo>
                      <a:pt x="26" y="5"/>
                    </a:lnTo>
                    <a:lnTo>
                      <a:pt x="23" y="20"/>
                    </a:lnTo>
                    <a:lnTo>
                      <a:pt x="7" y="16"/>
                    </a:lnTo>
                    <a:lnTo>
                      <a:pt x="14" y="3"/>
                    </a:lnTo>
                    <a:lnTo>
                      <a:pt x="20" y="9"/>
                    </a:lnTo>
                    <a:cubicBezTo>
                      <a:pt x="22" y="12"/>
                      <a:pt x="22" y="17"/>
                      <a:pt x="20" y="20"/>
                    </a:cubicBezTo>
                    <a:lnTo>
                      <a:pt x="14" y="26"/>
                    </a:lnTo>
                    <a:lnTo>
                      <a:pt x="10" y="13"/>
                    </a:lnTo>
                    <a:lnTo>
                      <a:pt x="31" y="17"/>
                    </a:lnTo>
                    <a:lnTo>
                      <a:pt x="28" y="17"/>
                    </a:lnTo>
                    <a:lnTo>
                      <a:pt x="39" y="15"/>
                    </a:lnTo>
                    <a:lnTo>
                      <a:pt x="39" y="30"/>
                    </a:lnTo>
                    <a:lnTo>
                      <a:pt x="23" y="26"/>
                    </a:lnTo>
                    <a:cubicBezTo>
                      <a:pt x="20" y="25"/>
                      <a:pt x="17" y="23"/>
                      <a:pt x="17" y="20"/>
                    </a:cubicBezTo>
                    <a:cubicBezTo>
                      <a:pt x="16" y="17"/>
                      <a:pt x="17" y="14"/>
                      <a:pt x="20" y="12"/>
                    </a:cubicBezTo>
                    <a:lnTo>
                      <a:pt x="25" y="8"/>
                    </a:lnTo>
                    <a:lnTo>
                      <a:pt x="27" y="22"/>
                    </a:lnTo>
                    <a:lnTo>
                      <a:pt x="22" y="20"/>
                    </a:lnTo>
                    <a:lnTo>
                      <a:pt x="27" y="5"/>
                    </a:lnTo>
                    <a:close/>
                  </a:path>
                </a:pathLst>
              </a:custGeom>
              <a:solidFill>
                <a:srgbClr val="6E6E6E"/>
              </a:solidFill>
              <a:ln w="0" cap="flat">
                <a:solidFill>
                  <a:srgbClr val="6E6E6E"/>
                </a:solidFill>
                <a:prstDash val="solid"/>
                <a:round/>
                <a:headEnd/>
                <a:tailEnd/>
              </a:ln>
            </p:spPr>
            <p:txBody>
              <a:bodyPr/>
              <a:lstStyle/>
              <a:p>
                <a:endParaRPr lang="en-US"/>
              </a:p>
            </p:txBody>
          </p:sp>
          <p:sp>
            <p:nvSpPr>
              <p:cNvPr id="1834" name="Freeform 219"/>
              <p:cNvSpPr>
                <a:spLocks/>
              </p:cNvSpPr>
              <p:nvPr/>
            </p:nvSpPr>
            <p:spPr bwMode="auto">
              <a:xfrm>
                <a:off x="2644" y="766"/>
                <a:ext cx="4" cy="7"/>
              </a:xfrm>
              <a:custGeom>
                <a:avLst/>
                <a:gdLst>
                  <a:gd name="T0" fmla="*/ 4 w 4"/>
                  <a:gd name="T1" fmla="*/ 0 h 7"/>
                  <a:gd name="T2" fmla="*/ 4 w 4"/>
                  <a:gd name="T3" fmla="*/ 5 h 7"/>
                  <a:gd name="T4" fmla="*/ 3 w 4"/>
                  <a:gd name="T5" fmla="*/ 7 h 7"/>
                  <a:gd name="T6" fmla="*/ 0 w 4"/>
                  <a:gd name="T7" fmla="*/ 4 h 7"/>
                  <a:gd name="T8" fmla="*/ 1 w 4"/>
                  <a:gd name="T9" fmla="*/ 0 h 7"/>
                  <a:gd name="T10" fmla="*/ 4 w 4"/>
                  <a:gd name="T11" fmla="*/ 0 h 7"/>
                  <a:gd name="T12" fmla="*/ 0 60000 65536"/>
                  <a:gd name="T13" fmla="*/ 0 60000 65536"/>
                  <a:gd name="T14" fmla="*/ 0 60000 65536"/>
                  <a:gd name="T15" fmla="*/ 0 60000 65536"/>
                  <a:gd name="T16" fmla="*/ 0 60000 65536"/>
                  <a:gd name="T17" fmla="*/ 0 60000 65536"/>
                  <a:gd name="T18" fmla="*/ 0 w 4"/>
                  <a:gd name="T19" fmla="*/ 0 h 7"/>
                  <a:gd name="T20" fmla="*/ 4 w 4"/>
                  <a:gd name="T21" fmla="*/ 7 h 7"/>
                </a:gdLst>
                <a:ahLst/>
                <a:cxnLst>
                  <a:cxn ang="T12">
                    <a:pos x="T0" y="T1"/>
                  </a:cxn>
                  <a:cxn ang="T13">
                    <a:pos x="T2" y="T3"/>
                  </a:cxn>
                  <a:cxn ang="T14">
                    <a:pos x="T4" y="T5"/>
                  </a:cxn>
                  <a:cxn ang="T15">
                    <a:pos x="T6" y="T7"/>
                  </a:cxn>
                  <a:cxn ang="T16">
                    <a:pos x="T8" y="T9"/>
                  </a:cxn>
                  <a:cxn ang="T17">
                    <a:pos x="T10" y="T11"/>
                  </a:cxn>
                </a:cxnLst>
                <a:rect l="T18" t="T19" r="T20" b="T21"/>
                <a:pathLst>
                  <a:path w="4" h="7">
                    <a:moveTo>
                      <a:pt x="4" y="0"/>
                    </a:moveTo>
                    <a:lnTo>
                      <a:pt x="4" y="5"/>
                    </a:lnTo>
                    <a:lnTo>
                      <a:pt x="3" y="7"/>
                    </a:lnTo>
                    <a:lnTo>
                      <a:pt x="0" y="4"/>
                    </a:lnTo>
                    <a:lnTo>
                      <a:pt x="1" y="0"/>
                    </a:lnTo>
                    <a:lnTo>
                      <a:pt x="4" y="0"/>
                    </a:lnTo>
                    <a:close/>
                  </a:path>
                </a:pathLst>
              </a:custGeom>
              <a:solidFill>
                <a:srgbClr val="FFFF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835" name="Freeform 220"/>
              <p:cNvSpPr>
                <a:spLocks/>
              </p:cNvSpPr>
              <p:nvPr/>
            </p:nvSpPr>
            <p:spPr bwMode="auto">
              <a:xfrm>
                <a:off x="2642" y="764"/>
                <a:ext cx="8" cy="11"/>
              </a:xfrm>
              <a:custGeom>
                <a:avLst/>
                <a:gdLst>
                  <a:gd name="T0" fmla="*/ 32 w 32"/>
                  <a:gd name="T1" fmla="*/ 8 h 48"/>
                  <a:gd name="T2" fmla="*/ 32 w 32"/>
                  <a:gd name="T3" fmla="*/ 31 h 48"/>
                  <a:gd name="T4" fmla="*/ 31 w 32"/>
                  <a:gd name="T5" fmla="*/ 36 h 48"/>
                  <a:gd name="T6" fmla="*/ 25 w 32"/>
                  <a:gd name="T7" fmla="*/ 45 h 48"/>
                  <a:gd name="T8" fmla="*/ 18 w 32"/>
                  <a:gd name="T9" fmla="*/ 48 h 48"/>
                  <a:gd name="T10" fmla="*/ 12 w 32"/>
                  <a:gd name="T11" fmla="*/ 45 h 48"/>
                  <a:gd name="T12" fmla="*/ 2 w 32"/>
                  <a:gd name="T13" fmla="*/ 31 h 48"/>
                  <a:gd name="T14" fmla="*/ 1 w 32"/>
                  <a:gd name="T15" fmla="*/ 25 h 48"/>
                  <a:gd name="T16" fmla="*/ 4 w 32"/>
                  <a:gd name="T17" fmla="*/ 7 h 48"/>
                  <a:gd name="T18" fmla="*/ 12 w 32"/>
                  <a:gd name="T19" fmla="*/ 0 h 48"/>
                  <a:gd name="T20" fmla="*/ 24 w 32"/>
                  <a:gd name="T21" fmla="*/ 0 h 48"/>
                  <a:gd name="T22" fmla="*/ 24 w 32"/>
                  <a:gd name="T23" fmla="*/ 16 h 48"/>
                  <a:gd name="T24" fmla="*/ 12 w 32"/>
                  <a:gd name="T25" fmla="*/ 16 h 48"/>
                  <a:gd name="T26" fmla="*/ 20 w 32"/>
                  <a:gd name="T27" fmla="*/ 10 h 48"/>
                  <a:gd name="T28" fmla="*/ 16 w 32"/>
                  <a:gd name="T29" fmla="*/ 28 h 48"/>
                  <a:gd name="T30" fmla="*/ 15 w 32"/>
                  <a:gd name="T31" fmla="*/ 22 h 48"/>
                  <a:gd name="T32" fmla="*/ 25 w 32"/>
                  <a:gd name="T33" fmla="*/ 36 h 48"/>
                  <a:gd name="T34" fmla="*/ 12 w 32"/>
                  <a:gd name="T35" fmla="*/ 36 h 48"/>
                  <a:gd name="T36" fmla="*/ 18 w 32"/>
                  <a:gd name="T37" fmla="*/ 27 h 48"/>
                  <a:gd name="T38" fmla="*/ 16 w 32"/>
                  <a:gd name="T39" fmla="*/ 31 h 48"/>
                  <a:gd name="T40" fmla="*/ 16 w 32"/>
                  <a:gd name="T41" fmla="*/ 8 h 48"/>
                  <a:gd name="T42" fmla="*/ 32 w 32"/>
                  <a:gd name="T43" fmla="*/ 8 h 4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2"/>
                  <a:gd name="T67" fmla="*/ 0 h 48"/>
                  <a:gd name="T68" fmla="*/ 32 w 32"/>
                  <a:gd name="T69" fmla="*/ 48 h 4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2" h="48">
                    <a:moveTo>
                      <a:pt x="32" y="8"/>
                    </a:moveTo>
                    <a:lnTo>
                      <a:pt x="32" y="31"/>
                    </a:lnTo>
                    <a:cubicBezTo>
                      <a:pt x="32" y="33"/>
                      <a:pt x="32" y="35"/>
                      <a:pt x="31" y="36"/>
                    </a:cubicBezTo>
                    <a:lnTo>
                      <a:pt x="25" y="45"/>
                    </a:lnTo>
                    <a:cubicBezTo>
                      <a:pt x="23" y="47"/>
                      <a:pt x="21" y="48"/>
                      <a:pt x="18" y="48"/>
                    </a:cubicBezTo>
                    <a:cubicBezTo>
                      <a:pt x="15" y="48"/>
                      <a:pt x="13" y="47"/>
                      <a:pt x="12" y="45"/>
                    </a:cubicBezTo>
                    <a:lnTo>
                      <a:pt x="2" y="31"/>
                    </a:lnTo>
                    <a:cubicBezTo>
                      <a:pt x="1" y="30"/>
                      <a:pt x="0" y="27"/>
                      <a:pt x="1" y="25"/>
                    </a:cubicBezTo>
                    <a:lnTo>
                      <a:pt x="4" y="7"/>
                    </a:lnTo>
                    <a:cubicBezTo>
                      <a:pt x="4" y="3"/>
                      <a:pt x="8" y="0"/>
                      <a:pt x="12" y="0"/>
                    </a:cubicBezTo>
                    <a:lnTo>
                      <a:pt x="24" y="0"/>
                    </a:lnTo>
                    <a:lnTo>
                      <a:pt x="24" y="16"/>
                    </a:lnTo>
                    <a:lnTo>
                      <a:pt x="12" y="16"/>
                    </a:lnTo>
                    <a:lnTo>
                      <a:pt x="20" y="10"/>
                    </a:lnTo>
                    <a:lnTo>
                      <a:pt x="16" y="28"/>
                    </a:lnTo>
                    <a:lnTo>
                      <a:pt x="15" y="22"/>
                    </a:lnTo>
                    <a:lnTo>
                      <a:pt x="25" y="36"/>
                    </a:lnTo>
                    <a:lnTo>
                      <a:pt x="12" y="36"/>
                    </a:lnTo>
                    <a:lnTo>
                      <a:pt x="18" y="27"/>
                    </a:lnTo>
                    <a:lnTo>
                      <a:pt x="16" y="31"/>
                    </a:lnTo>
                    <a:lnTo>
                      <a:pt x="16" y="8"/>
                    </a:lnTo>
                    <a:lnTo>
                      <a:pt x="32" y="8"/>
                    </a:lnTo>
                    <a:close/>
                  </a:path>
                </a:pathLst>
              </a:custGeom>
              <a:solidFill>
                <a:srgbClr val="6E6E6E"/>
              </a:solidFill>
              <a:ln w="0" cap="flat">
                <a:solidFill>
                  <a:srgbClr val="6E6E6E"/>
                </a:solidFill>
                <a:prstDash val="solid"/>
                <a:round/>
                <a:headEnd/>
                <a:tailEnd/>
              </a:ln>
            </p:spPr>
            <p:txBody>
              <a:bodyPr/>
              <a:lstStyle/>
              <a:p>
                <a:endParaRPr lang="en-US"/>
              </a:p>
            </p:txBody>
          </p:sp>
          <p:sp>
            <p:nvSpPr>
              <p:cNvPr id="1836" name="Freeform 221"/>
              <p:cNvSpPr>
                <a:spLocks/>
              </p:cNvSpPr>
              <p:nvPr/>
            </p:nvSpPr>
            <p:spPr bwMode="auto">
              <a:xfrm>
                <a:off x="2609" y="769"/>
                <a:ext cx="63" cy="28"/>
              </a:xfrm>
              <a:custGeom>
                <a:avLst/>
                <a:gdLst>
                  <a:gd name="T0" fmla="*/ 16 w 63"/>
                  <a:gd name="T1" fmla="*/ 13 h 28"/>
                  <a:gd name="T2" fmla="*/ 27 w 63"/>
                  <a:gd name="T3" fmla="*/ 2 h 28"/>
                  <a:gd name="T4" fmla="*/ 33 w 63"/>
                  <a:gd name="T5" fmla="*/ 0 h 28"/>
                  <a:gd name="T6" fmla="*/ 32 w 63"/>
                  <a:gd name="T7" fmla="*/ 2 h 28"/>
                  <a:gd name="T8" fmla="*/ 35 w 63"/>
                  <a:gd name="T9" fmla="*/ 2 h 28"/>
                  <a:gd name="T10" fmla="*/ 35 w 63"/>
                  <a:gd name="T11" fmla="*/ 3 h 28"/>
                  <a:gd name="T12" fmla="*/ 32 w 63"/>
                  <a:gd name="T13" fmla="*/ 4 h 28"/>
                  <a:gd name="T14" fmla="*/ 32 w 63"/>
                  <a:gd name="T15" fmla="*/ 8 h 28"/>
                  <a:gd name="T16" fmla="*/ 38 w 63"/>
                  <a:gd name="T17" fmla="*/ 5 h 28"/>
                  <a:gd name="T18" fmla="*/ 39 w 63"/>
                  <a:gd name="T19" fmla="*/ 8 h 28"/>
                  <a:gd name="T20" fmla="*/ 45 w 63"/>
                  <a:gd name="T21" fmla="*/ 9 h 28"/>
                  <a:gd name="T22" fmla="*/ 45 w 63"/>
                  <a:gd name="T23" fmla="*/ 11 h 28"/>
                  <a:gd name="T24" fmla="*/ 55 w 63"/>
                  <a:gd name="T25" fmla="*/ 15 h 28"/>
                  <a:gd name="T26" fmla="*/ 53 w 63"/>
                  <a:gd name="T27" fmla="*/ 18 h 28"/>
                  <a:gd name="T28" fmla="*/ 49 w 63"/>
                  <a:gd name="T29" fmla="*/ 19 h 28"/>
                  <a:gd name="T30" fmla="*/ 58 w 63"/>
                  <a:gd name="T31" fmla="*/ 19 h 28"/>
                  <a:gd name="T32" fmla="*/ 60 w 63"/>
                  <a:gd name="T33" fmla="*/ 18 h 28"/>
                  <a:gd name="T34" fmla="*/ 63 w 63"/>
                  <a:gd name="T35" fmla="*/ 22 h 28"/>
                  <a:gd name="T36" fmla="*/ 53 w 63"/>
                  <a:gd name="T37" fmla="*/ 25 h 28"/>
                  <a:gd name="T38" fmla="*/ 43 w 63"/>
                  <a:gd name="T39" fmla="*/ 23 h 28"/>
                  <a:gd name="T40" fmla="*/ 44 w 63"/>
                  <a:gd name="T41" fmla="*/ 21 h 28"/>
                  <a:gd name="T42" fmla="*/ 39 w 63"/>
                  <a:gd name="T43" fmla="*/ 20 h 28"/>
                  <a:gd name="T44" fmla="*/ 41 w 63"/>
                  <a:gd name="T45" fmla="*/ 18 h 28"/>
                  <a:gd name="T46" fmla="*/ 41 w 63"/>
                  <a:gd name="T47" fmla="*/ 18 h 28"/>
                  <a:gd name="T48" fmla="*/ 36 w 63"/>
                  <a:gd name="T49" fmla="*/ 18 h 28"/>
                  <a:gd name="T50" fmla="*/ 34 w 63"/>
                  <a:gd name="T51" fmla="*/ 19 h 28"/>
                  <a:gd name="T52" fmla="*/ 32 w 63"/>
                  <a:gd name="T53" fmla="*/ 22 h 28"/>
                  <a:gd name="T54" fmla="*/ 26 w 63"/>
                  <a:gd name="T55" fmla="*/ 23 h 28"/>
                  <a:gd name="T56" fmla="*/ 22 w 63"/>
                  <a:gd name="T57" fmla="*/ 26 h 28"/>
                  <a:gd name="T58" fmla="*/ 11 w 63"/>
                  <a:gd name="T59" fmla="*/ 28 h 28"/>
                  <a:gd name="T60" fmla="*/ 14 w 63"/>
                  <a:gd name="T61" fmla="*/ 23 h 28"/>
                  <a:gd name="T62" fmla="*/ 0 w 63"/>
                  <a:gd name="T63" fmla="*/ 23 h 28"/>
                  <a:gd name="T64" fmla="*/ 5 w 63"/>
                  <a:gd name="T65" fmla="*/ 20 h 28"/>
                  <a:gd name="T66" fmla="*/ 13 w 63"/>
                  <a:gd name="T67" fmla="*/ 18 h 28"/>
                  <a:gd name="T68" fmla="*/ 13 w 63"/>
                  <a:gd name="T69" fmla="*/ 15 h 28"/>
                  <a:gd name="T70" fmla="*/ 16 w 63"/>
                  <a:gd name="T71" fmla="*/ 13 h 2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3"/>
                  <a:gd name="T109" fmla="*/ 0 h 28"/>
                  <a:gd name="T110" fmla="*/ 63 w 63"/>
                  <a:gd name="T111" fmla="*/ 28 h 2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3" h="28">
                    <a:moveTo>
                      <a:pt x="16" y="13"/>
                    </a:moveTo>
                    <a:lnTo>
                      <a:pt x="27" y="2"/>
                    </a:lnTo>
                    <a:lnTo>
                      <a:pt x="33" y="0"/>
                    </a:lnTo>
                    <a:lnTo>
                      <a:pt x="32" y="2"/>
                    </a:lnTo>
                    <a:lnTo>
                      <a:pt x="35" y="2"/>
                    </a:lnTo>
                    <a:lnTo>
                      <a:pt x="35" y="3"/>
                    </a:lnTo>
                    <a:lnTo>
                      <a:pt x="32" y="4"/>
                    </a:lnTo>
                    <a:lnTo>
                      <a:pt x="32" y="8"/>
                    </a:lnTo>
                    <a:lnTo>
                      <a:pt x="38" y="5"/>
                    </a:lnTo>
                    <a:lnTo>
                      <a:pt x="39" y="8"/>
                    </a:lnTo>
                    <a:lnTo>
                      <a:pt x="45" y="9"/>
                    </a:lnTo>
                    <a:lnTo>
                      <a:pt x="45" y="11"/>
                    </a:lnTo>
                    <a:lnTo>
                      <a:pt x="55" y="15"/>
                    </a:lnTo>
                    <a:lnTo>
                      <a:pt x="53" y="18"/>
                    </a:lnTo>
                    <a:lnTo>
                      <a:pt x="49" y="19"/>
                    </a:lnTo>
                    <a:lnTo>
                      <a:pt x="58" y="19"/>
                    </a:lnTo>
                    <a:lnTo>
                      <a:pt x="60" y="18"/>
                    </a:lnTo>
                    <a:lnTo>
                      <a:pt x="63" y="22"/>
                    </a:lnTo>
                    <a:lnTo>
                      <a:pt x="53" y="25"/>
                    </a:lnTo>
                    <a:lnTo>
                      <a:pt x="43" y="23"/>
                    </a:lnTo>
                    <a:lnTo>
                      <a:pt x="44" y="21"/>
                    </a:lnTo>
                    <a:lnTo>
                      <a:pt x="39" y="20"/>
                    </a:lnTo>
                    <a:lnTo>
                      <a:pt x="41" y="18"/>
                    </a:lnTo>
                    <a:lnTo>
                      <a:pt x="36" y="18"/>
                    </a:lnTo>
                    <a:lnTo>
                      <a:pt x="34" y="19"/>
                    </a:lnTo>
                    <a:lnTo>
                      <a:pt x="32" y="22"/>
                    </a:lnTo>
                    <a:lnTo>
                      <a:pt x="26" y="23"/>
                    </a:lnTo>
                    <a:lnTo>
                      <a:pt x="22" y="26"/>
                    </a:lnTo>
                    <a:lnTo>
                      <a:pt x="11" y="28"/>
                    </a:lnTo>
                    <a:lnTo>
                      <a:pt x="14" y="23"/>
                    </a:lnTo>
                    <a:lnTo>
                      <a:pt x="0" y="23"/>
                    </a:lnTo>
                    <a:lnTo>
                      <a:pt x="5" y="20"/>
                    </a:lnTo>
                    <a:lnTo>
                      <a:pt x="13" y="18"/>
                    </a:lnTo>
                    <a:lnTo>
                      <a:pt x="13" y="15"/>
                    </a:lnTo>
                    <a:lnTo>
                      <a:pt x="16" y="13"/>
                    </a:lnTo>
                    <a:close/>
                  </a:path>
                </a:pathLst>
              </a:custGeom>
              <a:solidFill>
                <a:srgbClr val="FFFF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837" name="Freeform 222"/>
              <p:cNvSpPr>
                <a:spLocks/>
              </p:cNvSpPr>
              <p:nvPr/>
            </p:nvSpPr>
            <p:spPr bwMode="auto">
              <a:xfrm>
                <a:off x="2607" y="768"/>
                <a:ext cx="67" cy="31"/>
              </a:xfrm>
              <a:custGeom>
                <a:avLst/>
                <a:gdLst>
                  <a:gd name="T0" fmla="*/ 116 w 273"/>
                  <a:gd name="T1" fmla="*/ 8 h 129"/>
                  <a:gd name="T2" fmla="*/ 149 w 273"/>
                  <a:gd name="T3" fmla="*/ 15 h 129"/>
                  <a:gd name="T4" fmla="*/ 152 w 273"/>
                  <a:gd name="T5" fmla="*/ 5 h 129"/>
                  <a:gd name="T6" fmla="*/ 153 w 273"/>
                  <a:gd name="T7" fmla="*/ 28 h 129"/>
                  <a:gd name="T8" fmla="*/ 148 w 273"/>
                  <a:gd name="T9" fmla="*/ 36 h 129"/>
                  <a:gd name="T10" fmla="*/ 165 w 273"/>
                  <a:gd name="T11" fmla="*/ 18 h 129"/>
                  <a:gd name="T12" fmla="*/ 170 w 273"/>
                  <a:gd name="T13" fmla="*/ 29 h 129"/>
                  <a:gd name="T14" fmla="*/ 201 w 273"/>
                  <a:gd name="T15" fmla="*/ 49 h 129"/>
                  <a:gd name="T16" fmla="*/ 239 w 273"/>
                  <a:gd name="T17" fmla="*/ 69 h 129"/>
                  <a:gd name="T18" fmla="*/ 209 w 273"/>
                  <a:gd name="T19" fmla="*/ 92 h 129"/>
                  <a:gd name="T20" fmla="*/ 240 w 273"/>
                  <a:gd name="T21" fmla="*/ 79 h 129"/>
                  <a:gd name="T22" fmla="*/ 257 w 273"/>
                  <a:gd name="T23" fmla="*/ 75 h 129"/>
                  <a:gd name="T24" fmla="*/ 267 w 273"/>
                  <a:gd name="T25" fmla="*/ 104 h 129"/>
                  <a:gd name="T26" fmla="*/ 180 w 273"/>
                  <a:gd name="T27" fmla="*/ 107 h 129"/>
                  <a:gd name="T28" fmla="*/ 185 w 273"/>
                  <a:gd name="T29" fmla="*/ 86 h 129"/>
                  <a:gd name="T30" fmla="*/ 161 w 273"/>
                  <a:gd name="T31" fmla="*/ 92 h 129"/>
                  <a:gd name="T32" fmla="*/ 171 w 273"/>
                  <a:gd name="T33" fmla="*/ 86 h 129"/>
                  <a:gd name="T34" fmla="*/ 158 w 273"/>
                  <a:gd name="T35" fmla="*/ 88 h 129"/>
                  <a:gd name="T36" fmla="*/ 153 w 273"/>
                  <a:gd name="T37" fmla="*/ 88 h 129"/>
                  <a:gd name="T38" fmla="*/ 114 w 273"/>
                  <a:gd name="T39" fmla="*/ 109 h 129"/>
                  <a:gd name="T40" fmla="*/ 98 w 273"/>
                  <a:gd name="T41" fmla="*/ 121 h 129"/>
                  <a:gd name="T42" fmla="*/ 48 w 273"/>
                  <a:gd name="T43" fmla="*/ 117 h 129"/>
                  <a:gd name="T44" fmla="*/ 9 w 273"/>
                  <a:gd name="T45" fmla="*/ 109 h 129"/>
                  <a:gd name="T46" fmla="*/ 27 w 273"/>
                  <a:gd name="T47" fmla="*/ 82 h 129"/>
                  <a:gd name="T48" fmla="*/ 53 w 273"/>
                  <a:gd name="T49" fmla="*/ 78 h 129"/>
                  <a:gd name="T50" fmla="*/ 69 w 273"/>
                  <a:gd name="T51" fmla="*/ 52 h 129"/>
                  <a:gd name="T52" fmla="*/ 71 w 273"/>
                  <a:gd name="T53" fmla="*/ 70 h 129"/>
                  <a:gd name="T54" fmla="*/ 33 w 273"/>
                  <a:gd name="T55" fmla="*/ 97 h 129"/>
                  <a:gd name="T56" fmla="*/ 8 w 273"/>
                  <a:gd name="T57" fmla="*/ 93 h 129"/>
                  <a:gd name="T58" fmla="*/ 73 w 273"/>
                  <a:gd name="T59" fmla="*/ 103 h 129"/>
                  <a:gd name="T60" fmla="*/ 95 w 273"/>
                  <a:gd name="T61" fmla="*/ 105 h 129"/>
                  <a:gd name="T62" fmla="*/ 112 w 273"/>
                  <a:gd name="T63" fmla="*/ 94 h 129"/>
                  <a:gd name="T64" fmla="*/ 139 w 273"/>
                  <a:gd name="T65" fmla="*/ 81 h 129"/>
                  <a:gd name="T66" fmla="*/ 156 w 273"/>
                  <a:gd name="T67" fmla="*/ 72 h 129"/>
                  <a:gd name="T68" fmla="*/ 182 w 273"/>
                  <a:gd name="T69" fmla="*/ 74 h 129"/>
                  <a:gd name="T70" fmla="*/ 169 w 273"/>
                  <a:gd name="T71" fmla="*/ 82 h 129"/>
                  <a:gd name="T72" fmla="*/ 195 w 273"/>
                  <a:gd name="T73" fmla="*/ 98 h 129"/>
                  <a:gd name="T74" fmla="*/ 228 w 273"/>
                  <a:gd name="T75" fmla="*/ 101 h 129"/>
                  <a:gd name="T76" fmla="*/ 258 w 273"/>
                  <a:gd name="T77" fmla="*/ 102 h 129"/>
                  <a:gd name="T78" fmla="*/ 250 w 273"/>
                  <a:gd name="T79" fmla="*/ 91 h 129"/>
                  <a:gd name="T80" fmla="*/ 199 w 273"/>
                  <a:gd name="T81" fmla="*/ 86 h 129"/>
                  <a:gd name="T82" fmla="*/ 218 w 273"/>
                  <a:gd name="T83" fmla="*/ 77 h 129"/>
                  <a:gd name="T84" fmla="*/ 190 w 273"/>
                  <a:gd name="T85" fmla="*/ 56 h 129"/>
                  <a:gd name="T86" fmla="*/ 191 w 273"/>
                  <a:gd name="T87" fmla="*/ 50 h 129"/>
                  <a:gd name="T88" fmla="*/ 155 w 273"/>
                  <a:gd name="T89" fmla="*/ 29 h 129"/>
                  <a:gd name="T90" fmla="*/ 137 w 273"/>
                  <a:gd name="T91" fmla="*/ 44 h 129"/>
                  <a:gd name="T92" fmla="*/ 131 w 273"/>
                  <a:gd name="T93" fmla="*/ 18 h 129"/>
                  <a:gd name="T94" fmla="*/ 144 w 273"/>
                  <a:gd name="T95" fmla="*/ 20 h 129"/>
                  <a:gd name="T96" fmla="*/ 138 w 273"/>
                  <a:gd name="T97" fmla="*/ 21 h 129"/>
                  <a:gd name="T98" fmla="*/ 138 w 273"/>
                  <a:gd name="T99" fmla="*/ 2 h 129"/>
                  <a:gd name="T100" fmla="*/ 124 w 273"/>
                  <a:gd name="T101" fmla="*/ 21 h 12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73"/>
                  <a:gd name="T154" fmla="*/ 0 h 129"/>
                  <a:gd name="T155" fmla="*/ 273 w 273"/>
                  <a:gd name="T156" fmla="*/ 129 h 12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73" h="129">
                    <a:moveTo>
                      <a:pt x="69" y="53"/>
                    </a:moveTo>
                    <a:lnTo>
                      <a:pt x="113" y="10"/>
                    </a:lnTo>
                    <a:cubicBezTo>
                      <a:pt x="114" y="9"/>
                      <a:pt x="115" y="8"/>
                      <a:pt x="116" y="8"/>
                    </a:cubicBezTo>
                    <a:lnTo>
                      <a:pt x="141" y="1"/>
                    </a:lnTo>
                    <a:cubicBezTo>
                      <a:pt x="145" y="0"/>
                      <a:pt x="149" y="1"/>
                      <a:pt x="150" y="5"/>
                    </a:cubicBezTo>
                    <a:cubicBezTo>
                      <a:pt x="152" y="8"/>
                      <a:pt x="151" y="12"/>
                      <a:pt x="149" y="15"/>
                    </a:cubicBezTo>
                    <a:lnTo>
                      <a:pt x="143" y="19"/>
                    </a:lnTo>
                    <a:lnTo>
                      <a:pt x="138" y="5"/>
                    </a:lnTo>
                    <a:lnTo>
                      <a:pt x="152" y="5"/>
                    </a:lnTo>
                    <a:cubicBezTo>
                      <a:pt x="156" y="5"/>
                      <a:pt x="160" y="9"/>
                      <a:pt x="160" y="13"/>
                    </a:cubicBezTo>
                    <a:lnTo>
                      <a:pt x="160" y="20"/>
                    </a:lnTo>
                    <a:cubicBezTo>
                      <a:pt x="160" y="24"/>
                      <a:pt x="157" y="28"/>
                      <a:pt x="153" y="28"/>
                    </a:cubicBezTo>
                    <a:lnTo>
                      <a:pt x="139" y="31"/>
                    </a:lnTo>
                    <a:lnTo>
                      <a:pt x="146" y="21"/>
                    </a:lnTo>
                    <a:lnTo>
                      <a:pt x="148" y="36"/>
                    </a:lnTo>
                    <a:lnTo>
                      <a:pt x="137" y="30"/>
                    </a:lnTo>
                    <a:lnTo>
                      <a:pt x="159" y="18"/>
                    </a:lnTo>
                    <a:cubicBezTo>
                      <a:pt x="161" y="17"/>
                      <a:pt x="163" y="17"/>
                      <a:pt x="165" y="18"/>
                    </a:cubicBezTo>
                    <a:cubicBezTo>
                      <a:pt x="167" y="18"/>
                      <a:pt x="169" y="20"/>
                      <a:pt x="170" y="22"/>
                    </a:cubicBezTo>
                    <a:lnTo>
                      <a:pt x="175" y="34"/>
                    </a:lnTo>
                    <a:lnTo>
                      <a:pt x="170" y="29"/>
                    </a:lnTo>
                    <a:lnTo>
                      <a:pt x="194" y="34"/>
                    </a:lnTo>
                    <a:cubicBezTo>
                      <a:pt x="198" y="35"/>
                      <a:pt x="201" y="38"/>
                      <a:pt x="201" y="42"/>
                    </a:cubicBezTo>
                    <a:lnTo>
                      <a:pt x="201" y="49"/>
                    </a:lnTo>
                    <a:lnTo>
                      <a:pt x="196" y="42"/>
                    </a:lnTo>
                    <a:lnTo>
                      <a:pt x="235" y="58"/>
                    </a:lnTo>
                    <a:cubicBezTo>
                      <a:pt x="239" y="60"/>
                      <a:pt x="240" y="65"/>
                      <a:pt x="239" y="69"/>
                    </a:cubicBezTo>
                    <a:lnTo>
                      <a:pt x="233" y="83"/>
                    </a:lnTo>
                    <a:cubicBezTo>
                      <a:pt x="232" y="85"/>
                      <a:pt x="230" y="87"/>
                      <a:pt x="228" y="88"/>
                    </a:cubicBezTo>
                    <a:lnTo>
                      <a:pt x="209" y="92"/>
                    </a:lnTo>
                    <a:lnTo>
                      <a:pt x="207" y="77"/>
                    </a:lnTo>
                    <a:lnTo>
                      <a:pt x="245" y="77"/>
                    </a:lnTo>
                    <a:lnTo>
                      <a:pt x="240" y="79"/>
                    </a:lnTo>
                    <a:lnTo>
                      <a:pt x="245" y="74"/>
                    </a:lnTo>
                    <a:cubicBezTo>
                      <a:pt x="247" y="72"/>
                      <a:pt x="249" y="72"/>
                      <a:pt x="251" y="72"/>
                    </a:cubicBezTo>
                    <a:cubicBezTo>
                      <a:pt x="254" y="72"/>
                      <a:pt x="256" y="73"/>
                      <a:pt x="257" y="75"/>
                    </a:cubicBezTo>
                    <a:lnTo>
                      <a:pt x="271" y="92"/>
                    </a:lnTo>
                    <a:cubicBezTo>
                      <a:pt x="272" y="94"/>
                      <a:pt x="273" y="96"/>
                      <a:pt x="272" y="99"/>
                    </a:cubicBezTo>
                    <a:cubicBezTo>
                      <a:pt x="271" y="101"/>
                      <a:pt x="269" y="104"/>
                      <a:pt x="267" y="104"/>
                    </a:cubicBezTo>
                    <a:lnTo>
                      <a:pt x="228" y="116"/>
                    </a:lnTo>
                    <a:cubicBezTo>
                      <a:pt x="227" y="117"/>
                      <a:pt x="226" y="117"/>
                      <a:pt x="224" y="116"/>
                    </a:cubicBezTo>
                    <a:lnTo>
                      <a:pt x="180" y="107"/>
                    </a:lnTo>
                    <a:cubicBezTo>
                      <a:pt x="177" y="106"/>
                      <a:pt x="175" y="104"/>
                      <a:pt x="174" y="101"/>
                    </a:cubicBezTo>
                    <a:cubicBezTo>
                      <a:pt x="173" y="98"/>
                      <a:pt x="174" y="95"/>
                      <a:pt x="177" y="93"/>
                    </a:cubicBezTo>
                    <a:lnTo>
                      <a:pt x="185" y="86"/>
                    </a:lnTo>
                    <a:lnTo>
                      <a:pt x="189" y="100"/>
                    </a:lnTo>
                    <a:lnTo>
                      <a:pt x="167" y="97"/>
                    </a:lnTo>
                    <a:cubicBezTo>
                      <a:pt x="164" y="97"/>
                      <a:pt x="162" y="95"/>
                      <a:pt x="161" y="92"/>
                    </a:cubicBezTo>
                    <a:cubicBezTo>
                      <a:pt x="160" y="90"/>
                      <a:pt x="160" y="86"/>
                      <a:pt x="162" y="84"/>
                    </a:cubicBezTo>
                    <a:lnTo>
                      <a:pt x="170" y="75"/>
                    </a:lnTo>
                    <a:lnTo>
                      <a:pt x="171" y="86"/>
                    </a:lnTo>
                    <a:lnTo>
                      <a:pt x="168" y="84"/>
                    </a:lnTo>
                    <a:lnTo>
                      <a:pt x="175" y="86"/>
                    </a:lnTo>
                    <a:lnTo>
                      <a:pt x="158" y="88"/>
                    </a:lnTo>
                    <a:lnTo>
                      <a:pt x="160" y="87"/>
                    </a:lnTo>
                    <a:lnTo>
                      <a:pt x="149" y="92"/>
                    </a:lnTo>
                    <a:lnTo>
                      <a:pt x="153" y="88"/>
                    </a:lnTo>
                    <a:lnTo>
                      <a:pt x="148" y="100"/>
                    </a:lnTo>
                    <a:cubicBezTo>
                      <a:pt x="147" y="102"/>
                      <a:pt x="145" y="104"/>
                      <a:pt x="142" y="105"/>
                    </a:cubicBezTo>
                    <a:lnTo>
                      <a:pt x="114" y="109"/>
                    </a:lnTo>
                    <a:lnTo>
                      <a:pt x="118" y="108"/>
                    </a:lnTo>
                    <a:lnTo>
                      <a:pt x="101" y="120"/>
                    </a:lnTo>
                    <a:cubicBezTo>
                      <a:pt x="100" y="121"/>
                      <a:pt x="99" y="121"/>
                      <a:pt x="98" y="121"/>
                    </a:cubicBezTo>
                    <a:lnTo>
                      <a:pt x="57" y="128"/>
                    </a:lnTo>
                    <a:cubicBezTo>
                      <a:pt x="54" y="129"/>
                      <a:pt x="51" y="128"/>
                      <a:pt x="49" y="125"/>
                    </a:cubicBezTo>
                    <a:cubicBezTo>
                      <a:pt x="47" y="123"/>
                      <a:pt x="47" y="120"/>
                      <a:pt x="48" y="117"/>
                    </a:cubicBezTo>
                    <a:lnTo>
                      <a:pt x="59" y="95"/>
                    </a:lnTo>
                    <a:lnTo>
                      <a:pt x="67" y="107"/>
                    </a:lnTo>
                    <a:lnTo>
                      <a:pt x="9" y="109"/>
                    </a:lnTo>
                    <a:cubicBezTo>
                      <a:pt x="5" y="110"/>
                      <a:pt x="2" y="107"/>
                      <a:pt x="1" y="104"/>
                    </a:cubicBezTo>
                    <a:cubicBezTo>
                      <a:pt x="0" y="100"/>
                      <a:pt x="1" y="96"/>
                      <a:pt x="5" y="94"/>
                    </a:cubicBezTo>
                    <a:lnTo>
                      <a:pt x="27" y="82"/>
                    </a:lnTo>
                    <a:cubicBezTo>
                      <a:pt x="27" y="82"/>
                      <a:pt x="28" y="82"/>
                      <a:pt x="28" y="82"/>
                    </a:cubicBezTo>
                    <a:lnTo>
                      <a:pt x="58" y="72"/>
                    </a:lnTo>
                    <a:lnTo>
                      <a:pt x="53" y="78"/>
                    </a:lnTo>
                    <a:lnTo>
                      <a:pt x="56" y="66"/>
                    </a:lnTo>
                    <a:cubicBezTo>
                      <a:pt x="56" y="65"/>
                      <a:pt x="57" y="63"/>
                      <a:pt x="58" y="62"/>
                    </a:cubicBezTo>
                    <a:lnTo>
                      <a:pt x="69" y="52"/>
                    </a:lnTo>
                    <a:lnTo>
                      <a:pt x="80" y="65"/>
                    </a:lnTo>
                    <a:lnTo>
                      <a:pt x="69" y="74"/>
                    </a:lnTo>
                    <a:lnTo>
                      <a:pt x="71" y="70"/>
                    </a:lnTo>
                    <a:lnTo>
                      <a:pt x="69" y="82"/>
                    </a:lnTo>
                    <a:cubicBezTo>
                      <a:pt x="68" y="85"/>
                      <a:pt x="66" y="87"/>
                      <a:pt x="63" y="88"/>
                    </a:cubicBezTo>
                    <a:lnTo>
                      <a:pt x="33" y="97"/>
                    </a:lnTo>
                    <a:lnTo>
                      <a:pt x="34" y="97"/>
                    </a:lnTo>
                    <a:lnTo>
                      <a:pt x="12" y="108"/>
                    </a:lnTo>
                    <a:lnTo>
                      <a:pt x="8" y="93"/>
                    </a:lnTo>
                    <a:lnTo>
                      <a:pt x="66" y="91"/>
                    </a:lnTo>
                    <a:cubicBezTo>
                      <a:pt x="69" y="91"/>
                      <a:pt x="71" y="92"/>
                      <a:pt x="73" y="95"/>
                    </a:cubicBezTo>
                    <a:cubicBezTo>
                      <a:pt x="75" y="97"/>
                      <a:pt x="75" y="100"/>
                      <a:pt x="73" y="103"/>
                    </a:cubicBezTo>
                    <a:lnTo>
                      <a:pt x="62" y="124"/>
                    </a:lnTo>
                    <a:lnTo>
                      <a:pt x="54" y="113"/>
                    </a:lnTo>
                    <a:lnTo>
                      <a:pt x="95" y="105"/>
                    </a:lnTo>
                    <a:lnTo>
                      <a:pt x="92" y="107"/>
                    </a:lnTo>
                    <a:lnTo>
                      <a:pt x="108" y="95"/>
                    </a:lnTo>
                    <a:cubicBezTo>
                      <a:pt x="109" y="94"/>
                      <a:pt x="111" y="94"/>
                      <a:pt x="112" y="94"/>
                    </a:cubicBezTo>
                    <a:lnTo>
                      <a:pt x="139" y="89"/>
                    </a:lnTo>
                    <a:lnTo>
                      <a:pt x="133" y="93"/>
                    </a:lnTo>
                    <a:lnTo>
                      <a:pt x="139" y="81"/>
                    </a:lnTo>
                    <a:cubicBezTo>
                      <a:pt x="140" y="80"/>
                      <a:pt x="141" y="78"/>
                      <a:pt x="143" y="77"/>
                    </a:cubicBezTo>
                    <a:lnTo>
                      <a:pt x="154" y="73"/>
                    </a:lnTo>
                    <a:cubicBezTo>
                      <a:pt x="155" y="72"/>
                      <a:pt x="155" y="72"/>
                      <a:pt x="156" y="72"/>
                    </a:cubicBezTo>
                    <a:lnTo>
                      <a:pt x="172" y="70"/>
                    </a:lnTo>
                    <a:cubicBezTo>
                      <a:pt x="175" y="69"/>
                      <a:pt x="177" y="70"/>
                      <a:pt x="179" y="72"/>
                    </a:cubicBezTo>
                    <a:lnTo>
                      <a:pt x="182" y="74"/>
                    </a:lnTo>
                    <a:cubicBezTo>
                      <a:pt x="185" y="77"/>
                      <a:pt x="185" y="82"/>
                      <a:pt x="182" y="85"/>
                    </a:cubicBezTo>
                    <a:lnTo>
                      <a:pt x="174" y="95"/>
                    </a:lnTo>
                    <a:lnTo>
                      <a:pt x="169" y="82"/>
                    </a:lnTo>
                    <a:lnTo>
                      <a:pt x="191" y="84"/>
                    </a:lnTo>
                    <a:cubicBezTo>
                      <a:pt x="194" y="84"/>
                      <a:pt x="197" y="86"/>
                      <a:pt x="198" y="89"/>
                    </a:cubicBezTo>
                    <a:cubicBezTo>
                      <a:pt x="199" y="93"/>
                      <a:pt x="198" y="96"/>
                      <a:pt x="195" y="98"/>
                    </a:cubicBezTo>
                    <a:lnTo>
                      <a:pt x="187" y="105"/>
                    </a:lnTo>
                    <a:lnTo>
                      <a:pt x="184" y="91"/>
                    </a:lnTo>
                    <a:lnTo>
                      <a:pt x="228" y="101"/>
                    </a:lnTo>
                    <a:lnTo>
                      <a:pt x="224" y="101"/>
                    </a:lnTo>
                    <a:lnTo>
                      <a:pt x="262" y="89"/>
                    </a:lnTo>
                    <a:lnTo>
                      <a:pt x="258" y="102"/>
                    </a:lnTo>
                    <a:lnTo>
                      <a:pt x="245" y="85"/>
                    </a:lnTo>
                    <a:lnTo>
                      <a:pt x="256" y="86"/>
                    </a:lnTo>
                    <a:lnTo>
                      <a:pt x="250" y="91"/>
                    </a:lnTo>
                    <a:cubicBezTo>
                      <a:pt x="249" y="92"/>
                      <a:pt x="247" y="93"/>
                      <a:pt x="245" y="93"/>
                    </a:cubicBezTo>
                    <a:lnTo>
                      <a:pt x="207" y="93"/>
                    </a:lnTo>
                    <a:cubicBezTo>
                      <a:pt x="203" y="93"/>
                      <a:pt x="199" y="90"/>
                      <a:pt x="199" y="86"/>
                    </a:cubicBezTo>
                    <a:cubicBezTo>
                      <a:pt x="198" y="82"/>
                      <a:pt x="201" y="78"/>
                      <a:pt x="205" y="77"/>
                    </a:cubicBezTo>
                    <a:lnTo>
                      <a:pt x="224" y="72"/>
                    </a:lnTo>
                    <a:lnTo>
                      <a:pt x="218" y="77"/>
                    </a:lnTo>
                    <a:lnTo>
                      <a:pt x="224" y="63"/>
                    </a:lnTo>
                    <a:lnTo>
                      <a:pt x="228" y="73"/>
                    </a:lnTo>
                    <a:lnTo>
                      <a:pt x="190" y="56"/>
                    </a:lnTo>
                    <a:cubicBezTo>
                      <a:pt x="187" y="55"/>
                      <a:pt x="185" y="52"/>
                      <a:pt x="185" y="49"/>
                    </a:cubicBezTo>
                    <a:lnTo>
                      <a:pt x="185" y="42"/>
                    </a:lnTo>
                    <a:lnTo>
                      <a:pt x="191" y="50"/>
                    </a:lnTo>
                    <a:lnTo>
                      <a:pt x="167" y="45"/>
                    </a:lnTo>
                    <a:cubicBezTo>
                      <a:pt x="164" y="44"/>
                      <a:pt x="162" y="43"/>
                      <a:pt x="161" y="40"/>
                    </a:cubicBezTo>
                    <a:lnTo>
                      <a:pt x="155" y="29"/>
                    </a:lnTo>
                    <a:lnTo>
                      <a:pt x="166" y="32"/>
                    </a:lnTo>
                    <a:lnTo>
                      <a:pt x="144" y="44"/>
                    </a:lnTo>
                    <a:cubicBezTo>
                      <a:pt x="142" y="45"/>
                      <a:pt x="139" y="45"/>
                      <a:pt x="137" y="44"/>
                    </a:cubicBezTo>
                    <a:cubicBezTo>
                      <a:pt x="135" y="43"/>
                      <a:pt x="133" y="41"/>
                      <a:pt x="133" y="39"/>
                    </a:cubicBezTo>
                    <a:lnTo>
                      <a:pt x="130" y="24"/>
                    </a:lnTo>
                    <a:cubicBezTo>
                      <a:pt x="130" y="22"/>
                      <a:pt x="130" y="20"/>
                      <a:pt x="131" y="18"/>
                    </a:cubicBezTo>
                    <a:cubicBezTo>
                      <a:pt x="132" y="16"/>
                      <a:pt x="134" y="15"/>
                      <a:pt x="136" y="15"/>
                    </a:cubicBezTo>
                    <a:lnTo>
                      <a:pt x="150" y="12"/>
                    </a:lnTo>
                    <a:lnTo>
                      <a:pt x="144" y="20"/>
                    </a:lnTo>
                    <a:lnTo>
                      <a:pt x="144" y="13"/>
                    </a:lnTo>
                    <a:lnTo>
                      <a:pt x="152" y="21"/>
                    </a:lnTo>
                    <a:lnTo>
                      <a:pt x="138" y="21"/>
                    </a:lnTo>
                    <a:cubicBezTo>
                      <a:pt x="134" y="21"/>
                      <a:pt x="132" y="19"/>
                      <a:pt x="130" y="16"/>
                    </a:cubicBezTo>
                    <a:cubicBezTo>
                      <a:pt x="129" y="13"/>
                      <a:pt x="130" y="9"/>
                      <a:pt x="133" y="7"/>
                    </a:cubicBezTo>
                    <a:lnTo>
                      <a:pt x="138" y="2"/>
                    </a:lnTo>
                    <a:lnTo>
                      <a:pt x="146" y="16"/>
                    </a:lnTo>
                    <a:lnTo>
                      <a:pt x="121" y="23"/>
                    </a:lnTo>
                    <a:lnTo>
                      <a:pt x="124" y="21"/>
                    </a:lnTo>
                    <a:lnTo>
                      <a:pt x="80" y="64"/>
                    </a:lnTo>
                    <a:lnTo>
                      <a:pt x="69" y="53"/>
                    </a:lnTo>
                    <a:close/>
                  </a:path>
                </a:pathLst>
              </a:custGeom>
              <a:solidFill>
                <a:srgbClr val="6E6E6E"/>
              </a:solidFill>
              <a:ln w="0" cap="flat">
                <a:solidFill>
                  <a:srgbClr val="6E6E6E"/>
                </a:solidFill>
                <a:prstDash val="solid"/>
                <a:round/>
                <a:headEnd/>
                <a:tailEnd/>
              </a:ln>
            </p:spPr>
            <p:txBody>
              <a:bodyPr/>
              <a:lstStyle/>
              <a:p>
                <a:endParaRPr lang="en-US"/>
              </a:p>
            </p:txBody>
          </p:sp>
          <p:sp>
            <p:nvSpPr>
              <p:cNvPr id="1838" name="Freeform 223"/>
              <p:cNvSpPr>
                <a:spLocks/>
              </p:cNvSpPr>
              <p:nvPr/>
            </p:nvSpPr>
            <p:spPr bwMode="auto">
              <a:xfrm>
                <a:off x="2691" y="793"/>
                <a:ext cx="8" cy="4"/>
              </a:xfrm>
              <a:custGeom>
                <a:avLst/>
                <a:gdLst>
                  <a:gd name="T0" fmla="*/ 8 w 8"/>
                  <a:gd name="T1" fmla="*/ 3 h 4"/>
                  <a:gd name="T2" fmla="*/ 8 w 8"/>
                  <a:gd name="T3" fmla="*/ 3 h 4"/>
                  <a:gd name="T4" fmla="*/ 6 w 8"/>
                  <a:gd name="T5" fmla="*/ 4 h 4"/>
                  <a:gd name="T6" fmla="*/ 3 w 8"/>
                  <a:gd name="T7" fmla="*/ 4 h 4"/>
                  <a:gd name="T8" fmla="*/ 0 w 8"/>
                  <a:gd name="T9" fmla="*/ 1 h 4"/>
                  <a:gd name="T10" fmla="*/ 5 w 8"/>
                  <a:gd name="T11" fmla="*/ 0 h 4"/>
                  <a:gd name="T12" fmla="*/ 8 w 8"/>
                  <a:gd name="T13" fmla="*/ 3 h 4"/>
                  <a:gd name="T14" fmla="*/ 0 60000 65536"/>
                  <a:gd name="T15" fmla="*/ 0 60000 65536"/>
                  <a:gd name="T16" fmla="*/ 0 60000 65536"/>
                  <a:gd name="T17" fmla="*/ 0 60000 65536"/>
                  <a:gd name="T18" fmla="*/ 0 60000 65536"/>
                  <a:gd name="T19" fmla="*/ 0 60000 65536"/>
                  <a:gd name="T20" fmla="*/ 0 60000 65536"/>
                  <a:gd name="T21" fmla="*/ 0 w 8"/>
                  <a:gd name="T22" fmla="*/ 0 h 4"/>
                  <a:gd name="T23" fmla="*/ 8 w 8"/>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4">
                    <a:moveTo>
                      <a:pt x="8" y="3"/>
                    </a:moveTo>
                    <a:lnTo>
                      <a:pt x="8" y="3"/>
                    </a:lnTo>
                    <a:lnTo>
                      <a:pt x="6" y="4"/>
                    </a:lnTo>
                    <a:lnTo>
                      <a:pt x="3" y="4"/>
                    </a:lnTo>
                    <a:lnTo>
                      <a:pt x="0" y="1"/>
                    </a:lnTo>
                    <a:lnTo>
                      <a:pt x="5" y="0"/>
                    </a:lnTo>
                    <a:lnTo>
                      <a:pt x="8" y="3"/>
                    </a:lnTo>
                    <a:close/>
                  </a:path>
                </a:pathLst>
              </a:custGeom>
              <a:solidFill>
                <a:srgbClr val="FFFF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839" name="Freeform 224"/>
              <p:cNvSpPr>
                <a:spLocks/>
              </p:cNvSpPr>
              <p:nvPr/>
            </p:nvSpPr>
            <p:spPr bwMode="auto">
              <a:xfrm>
                <a:off x="2689" y="791"/>
                <a:ext cx="13" cy="8"/>
              </a:xfrm>
              <a:custGeom>
                <a:avLst/>
                <a:gdLst>
                  <a:gd name="T0" fmla="*/ 37 w 49"/>
                  <a:gd name="T1" fmla="*/ 13 h 32"/>
                  <a:gd name="T2" fmla="*/ 40 w 49"/>
                  <a:gd name="T3" fmla="*/ 13 h 32"/>
                  <a:gd name="T4" fmla="*/ 48 w 49"/>
                  <a:gd name="T5" fmla="*/ 20 h 32"/>
                  <a:gd name="T6" fmla="*/ 43 w 49"/>
                  <a:gd name="T7" fmla="*/ 29 h 32"/>
                  <a:gd name="T8" fmla="*/ 32 w 49"/>
                  <a:gd name="T9" fmla="*/ 32 h 32"/>
                  <a:gd name="T10" fmla="*/ 30 w 49"/>
                  <a:gd name="T11" fmla="*/ 32 h 32"/>
                  <a:gd name="T12" fmla="*/ 19 w 49"/>
                  <a:gd name="T13" fmla="*/ 32 h 32"/>
                  <a:gd name="T14" fmla="*/ 13 w 49"/>
                  <a:gd name="T15" fmla="*/ 30 h 32"/>
                  <a:gd name="T16" fmla="*/ 2 w 49"/>
                  <a:gd name="T17" fmla="*/ 17 h 32"/>
                  <a:gd name="T18" fmla="*/ 1 w 49"/>
                  <a:gd name="T19" fmla="*/ 9 h 32"/>
                  <a:gd name="T20" fmla="*/ 7 w 49"/>
                  <a:gd name="T21" fmla="*/ 4 h 32"/>
                  <a:gd name="T22" fmla="*/ 25 w 49"/>
                  <a:gd name="T23" fmla="*/ 1 h 32"/>
                  <a:gd name="T24" fmla="*/ 32 w 49"/>
                  <a:gd name="T25" fmla="*/ 3 h 32"/>
                  <a:gd name="T26" fmla="*/ 43 w 49"/>
                  <a:gd name="T27" fmla="*/ 16 h 32"/>
                  <a:gd name="T28" fmla="*/ 31 w 49"/>
                  <a:gd name="T29" fmla="*/ 26 h 32"/>
                  <a:gd name="T30" fmla="*/ 20 w 49"/>
                  <a:gd name="T31" fmla="*/ 14 h 32"/>
                  <a:gd name="T32" fmla="*/ 28 w 49"/>
                  <a:gd name="T33" fmla="*/ 16 h 32"/>
                  <a:gd name="T34" fmla="*/ 10 w 49"/>
                  <a:gd name="T35" fmla="*/ 20 h 32"/>
                  <a:gd name="T36" fmla="*/ 15 w 49"/>
                  <a:gd name="T37" fmla="*/ 7 h 32"/>
                  <a:gd name="T38" fmla="*/ 25 w 49"/>
                  <a:gd name="T39" fmla="*/ 19 h 32"/>
                  <a:gd name="T40" fmla="*/ 19 w 49"/>
                  <a:gd name="T41" fmla="*/ 16 h 32"/>
                  <a:gd name="T42" fmla="*/ 30 w 49"/>
                  <a:gd name="T43" fmla="*/ 16 h 32"/>
                  <a:gd name="T44" fmla="*/ 27 w 49"/>
                  <a:gd name="T45" fmla="*/ 17 h 32"/>
                  <a:gd name="T46" fmla="*/ 38 w 49"/>
                  <a:gd name="T47" fmla="*/ 14 h 32"/>
                  <a:gd name="T48" fmla="*/ 40 w 49"/>
                  <a:gd name="T49" fmla="*/ 29 h 32"/>
                  <a:gd name="T50" fmla="*/ 37 w 49"/>
                  <a:gd name="T51" fmla="*/ 29 h 32"/>
                  <a:gd name="T52" fmla="*/ 37 w 49"/>
                  <a:gd name="T53" fmla="*/ 13 h 3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9"/>
                  <a:gd name="T82" fmla="*/ 0 h 32"/>
                  <a:gd name="T83" fmla="*/ 49 w 49"/>
                  <a:gd name="T84" fmla="*/ 32 h 3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9" h="32">
                    <a:moveTo>
                      <a:pt x="37" y="13"/>
                    </a:moveTo>
                    <a:lnTo>
                      <a:pt x="40" y="13"/>
                    </a:lnTo>
                    <a:cubicBezTo>
                      <a:pt x="44" y="13"/>
                      <a:pt x="48" y="16"/>
                      <a:pt x="48" y="20"/>
                    </a:cubicBezTo>
                    <a:cubicBezTo>
                      <a:pt x="49" y="24"/>
                      <a:pt x="47" y="28"/>
                      <a:pt x="43" y="29"/>
                    </a:cubicBezTo>
                    <a:lnTo>
                      <a:pt x="32" y="32"/>
                    </a:lnTo>
                    <a:cubicBezTo>
                      <a:pt x="31" y="32"/>
                      <a:pt x="31" y="32"/>
                      <a:pt x="30" y="32"/>
                    </a:cubicBezTo>
                    <a:lnTo>
                      <a:pt x="19" y="32"/>
                    </a:lnTo>
                    <a:cubicBezTo>
                      <a:pt x="17" y="32"/>
                      <a:pt x="15" y="31"/>
                      <a:pt x="13" y="30"/>
                    </a:cubicBezTo>
                    <a:lnTo>
                      <a:pt x="2" y="17"/>
                    </a:lnTo>
                    <a:cubicBezTo>
                      <a:pt x="0" y="15"/>
                      <a:pt x="0" y="12"/>
                      <a:pt x="1" y="9"/>
                    </a:cubicBezTo>
                    <a:cubicBezTo>
                      <a:pt x="2" y="6"/>
                      <a:pt x="4" y="4"/>
                      <a:pt x="7" y="4"/>
                    </a:cubicBezTo>
                    <a:lnTo>
                      <a:pt x="25" y="1"/>
                    </a:lnTo>
                    <a:cubicBezTo>
                      <a:pt x="28" y="0"/>
                      <a:pt x="31" y="1"/>
                      <a:pt x="32" y="3"/>
                    </a:cubicBezTo>
                    <a:lnTo>
                      <a:pt x="43" y="16"/>
                    </a:lnTo>
                    <a:lnTo>
                      <a:pt x="31" y="26"/>
                    </a:lnTo>
                    <a:lnTo>
                      <a:pt x="20" y="14"/>
                    </a:lnTo>
                    <a:lnTo>
                      <a:pt x="28" y="16"/>
                    </a:lnTo>
                    <a:lnTo>
                      <a:pt x="10" y="20"/>
                    </a:lnTo>
                    <a:lnTo>
                      <a:pt x="15" y="7"/>
                    </a:lnTo>
                    <a:lnTo>
                      <a:pt x="25" y="19"/>
                    </a:lnTo>
                    <a:lnTo>
                      <a:pt x="19" y="16"/>
                    </a:lnTo>
                    <a:lnTo>
                      <a:pt x="30" y="16"/>
                    </a:lnTo>
                    <a:lnTo>
                      <a:pt x="27" y="17"/>
                    </a:lnTo>
                    <a:lnTo>
                      <a:pt x="38" y="14"/>
                    </a:lnTo>
                    <a:lnTo>
                      <a:pt x="40" y="29"/>
                    </a:lnTo>
                    <a:lnTo>
                      <a:pt x="37" y="29"/>
                    </a:lnTo>
                    <a:lnTo>
                      <a:pt x="37" y="13"/>
                    </a:lnTo>
                    <a:close/>
                  </a:path>
                </a:pathLst>
              </a:custGeom>
              <a:solidFill>
                <a:srgbClr val="6E6E6E"/>
              </a:solidFill>
              <a:ln w="0" cap="flat">
                <a:solidFill>
                  <a:srgbClr val="6E6E6E"/>
                </a:solidFill>
                <a:prstDash val="solid"/>
                <a:round/>
                <a:headEnd/>
                <a:tailEnd/>
              </a:ln>
            </p:spPr>
            <p:txBody>
              <a:bodyPr/>
              <a:lstStyle/>
              <a:p>
                <a:endParaRPr lang="en-US"/>
              </a:p>
            </p:txBody>
          </p:sp>
          <p:sp>
            <p:nvSpPr>
              <p:cNvPr id="1840" name="Freeform 225"/>
              <p:cNvSpPr>
                <a:spLocks/>
              </p:cNvSpPr>
              <p:nvPr/>
            </p:nvSpPr>
            <p:spPr bwMode="auto">
              <a:xfrm>
                <a:off x="2802" y="793"/>
                <a:ext cx="4" cy="4"/>
              </a:xfrm>
              <a:custGeom>
                <a:avLst/>
                <a:gdLst>
                  <a:gd name="T0" fmla="*/ 4 w 4"/>
                  <a:gd name="T1" fmla="*/ 0 h 4"/>
                  <a:gd name="T2" fmla="*/ 4 w 4"/>
                  <a:gd name="T3" fmla="*/ 4 h 4"/>
                  <a:gd name="T4" fmla="*/ 0 w 4"/>
                  <a:gd name="T5" fmla="*/ 2 h 4"/>
                  <a:gd name="T6" fmla="*/ 1 w 4"/>
                  <a:gd name="T7" fmla="*/ 0 h 4"/>
                  <a:gd name="T8" fmla="*/ 4 w 4"/>
                  <a:gd name="T9" fmla="*/ 0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4" y="0"/>
                    </a:moveTo>
                    <a:lnTo>
                      <a:pt x="4" y="4"/>
                    </a:lnTo>
                    <a:lnTo>
                      <a:pt x="0" y="2"/>
                    </a:lnTo>
                    <a:lnTo>
                      <a:pt x="1" y="0"/>
                    </a:lnTo>
                    <a:lnTo>
                      <a:pt x="4" y="0"/>
                    </a:lnTo>
                    <a:close/>
                  </a:path>
                </a:pathLst>
              </a:custGeom>
              <a:solidFill>
                <a:srgbClr val="FFFF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841" name="Freeform 226"/>
              <p:cNvSpPr>
                <a:spLocks/>
              </p:cNvSpPr>
              <p:nvPr/>
            </p:nvSpPr>
            <p:spPr bwMode="auto">
              <a:xfrm>
                <a:off x="2800" y="791"/>
                <a:ext cx="8" cy="8"/>
              </a:xfrm>
              <a:custGeom>
                <a:avLst/>
                <a:gdLst>
                  <a:gd name="T0" fmla="*/ 33 w 33"/>
                  <a:gd name="T1" fmla="*/ 8 h 33"/>
                  <a:gd name="T2" fmla="*/ 33 w 33"/>
                  <a:gd name="T3" fmla="*/ 24 h 33"/>
                  <a:gd name="T4" fmla="*/ 30 w 33"/>
                  <a:gd name="T5" fmla="*/ 31 h 33"/>
                  <a:gd name="T6" fmla="*/ 22 w 33"/>
                  <a:gd name="T7" fmla="*/ 32 h 33"/>
                  <a:gd name="T8" fmla="*/ 6 w 33"/>
                  <a:gd name="T9" fmla="*/ 24 h 33"/>
                  <a:gd name="T10" fmla="*/ 2 w 33"/>
                  <a:gd name="T11" fmla="*/ 13 h 33"/>
                  <a:gd name="T12" fmla="*/ 6 w 33"/>
                  <a:gd name="T13" fmla="*/ 5 h 33"/>
                  <a:gd name="T14" fmla="*/ 13 w 33"/>
                  <a:gd name="T15" fmla="*/ 0 h 33"/>
                  <a:gd name="T16" fmla="*/ 25 w 33"/>
                  <a:gd name="T17" fmla="*/ 0 h 33"/>
                  <a:gd name="T18" fmla="*/ 25 w 33"/>
                  <a:gd name="T19" fmla="*/ 16 h 33"/>
                  <a:gd name="T20" fmla="*/ 13 w 33"/>
                  <a:gd name="T21" fmla="*/ 16 h 33"/>
                  <a:gd name="T22" fmla="*/ 21 w 33"/>
                  <a:gd name="T23" fmla="*/ 12 h 33"/>
                  <a:gd name="T24" fmla="*/ 17 w 33"/>
                  <a:gd name="T25" fmla="*/ 20 h 33"/>
                  <a:gd name="T26" fmla="*/ 13 w 33"/>
                  <a:gd name="T27" fmla="*/ 9 h 33"/>
                  <a:gd name="T28" fmla="*/ 29 w 33"/>
                  <a:gd name="T29" fmla="*/ 17 h 33"/>
                  <a:gd name="T30" fmla="*/ 17 w 33"/>
                  <a:gd name="T31" fmla="*/ 24 h 33"/>
                  <a:gd name="T32" fmla="*/ 17 w 33"/>
                  <a:gd name="T33" fmla="*/ 8 h 33"/>
                  <a:gd name="T34" fmla="*/ 33 w 33"/>
                  <a:gd name="T35" fmla="*/ 8 h 3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
                  <a:gd name="T55" fmla="*/ 0 h 33"/>
                  <a:gd name="T56" fmla="*/ 33 w 33"/>
                  <a:gd name="T57" fmla="*/ 33 h 3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 h="33">
                    <a:moveTo>
                      <a:pt x="33" y="8"/>
                    </a:moveTo>
                    <a:lnTo>
                      <a:pt x="33" y="24"/>
                    </a:lnTo>
                    <a:cubicBezTo>
                      <a:pt x="33" y="27"/>
                      <a:pt x="32" y="30"/>
                      <a:pt x="30" y="31"/>
                    </a:cubicBezTo>
                    <a:cubicBezTo>
                      <a:pt x="27" y="33"/>
                      <a:pt x="24" y="33"/>
                      <a:pt x="22" y="32"/>
                    </a:cubicBezTo>
                    <a:lnTo>
                      <a:pt x="6" y="24"/>
                    </a:lnTo>
                    <a:cubicBezTo>
                      <a:pt x="2" y="22"/>
                      <a:pt x="0" y="17"/>
                      <a:pt x="2" y="13"/>
                    </a:cubicBezTo>
                    <a:lnTo>
                      <a:pt x="6" y="5"/>
                    </a:lnTo>
                    <a:cubicBezTo>
                      <a:pt x="8" y="2"/>
                      <a:pt x="10" y="0"/>
                      <a:pt x="13" y="0"/>
                    </a:cubicBezTo>
                    <a:lnTo>
                      <a:pt x="25" y="0"/>
                    </a:lnTo>
                    <a:lnTo>
                      <a:pt x="25" y="16"/>
                    </a:lnTo>
                    <a:lnTo>
                      <a:pt x="13" y="16"/>
                    </a:lnTo>
                    <a:lnTo>
                      <a:pt x="21" y="12"/>
                    </a:lnTo>
                    <a:lnTo>
                      <a:pt x="17" y="20"/>
                    </a:lnTo>
                    <a:lnTo>
                      <a:pt x="13" y="9"/>
                    </a:lnTo>
                    <a:lnTo>
                      <a:pt x="29" y="17"/>
                    </a:lnTo>
                    <a:lnTo>
                      <a:pt x="17" y="24"/>
                    </a:lnTo>
                    <a:lnTo>
                      <a:pt x="17" y="8"/>
                    </a:lnTo>
                    <a:lnTo>
                      <a:pt x="33" y="8"/>
                    </a:lnTo>
                    <a:close/>
                  </a:path>
                </a:pathLst>
              </a:custGeom>
              <a:solidFill>
                <a:srgbClr val="6E6E6E"/>
              </a:solidFill>
              <a:ln w="0" cap="flat">
                <a:solidFill>
                  <a:srgbClr val="6E6E6E"/>
                </a:solidFill>
                <a:prstDash val="solid"/>
                <a:round/>
                <a:headEnd/>
                <a:tailEnd/>
              </a:ln>
            </p:spPr>
            <p:txBody>
              <a:bodyPr/>
              <a:lstStyle/>
              <a:p>
                <a:endParaRPr lang="en-US"/>
              </a:p>
            </p:txBody>
          </p:sp>
          <p:sp>
            <p:nvSpPr>
              <p:cNvPr id="1842" name="Freeform 227"/>
              <p:cNvSpPr>
                <a:spLocks/>
              </p:cNvSpPr>
              <p:nvPr/>
            </p:nvSpPr>
            <p:spPr bwMode="auto">
              <a:xfrm>
                <a:off x="2680" y="793"/>
                <a:ext cx="7" cy="8"/>
              </a:xfrm>
              <a:custGeom>
                <a:avLst/>
                <a:gdLst>
                  <a:gd name="T0" fmla="*/ 4 w 7"/>
                  <a:gd name="T1" fmla="*/ 0 h 8"/>
                  <a:gd name="T2" fmla="*/ 7 w 7"/>
                  <a:gd name="T3" fmla="*/ 1 h 8"/>
                  <a:gd name="T4" fmla="*/ 7 w 7"/>
                  <a:gd name="T5" fmla="*/ 5 h 8"/>
                  <a:gd name="T6" fmla="*/ 3 w 7"/>
                  <a:gd name="T7" fmla="*/ 8 h 8"/>
                  <a:gd name="T8" fmla="*/ 0 w 7"/>
                  <a:gd name="T9" fmla="*/ 3 h 8"/>
                  <a:gd name="T10" fmla="*/ 4 w 7"/>
                  <a:gd name="T11" fmla="*/ 0 h 8"/>
                  <a:gd name="T12" fmla="*/ 0 60000 65536"/>
                  <a:gd name="T13" fmla="*/ 0 60000 65536"/>
                  <a:gd name="T14" fmla="*/ 0 60000 65536"/>
                  <a:gd name="T15" fmla="*/ 0 60000 65536"/>
                  <a:gd name="T16" fmla="*/ 0 60000 65536"/>
                  <a:gd name="T17" fmla="*/ 0 60000 65536"/>
                  <a:gd name="T18" fmla="*/ 0 w 7"/>
                  <a:gd name="T19" fmla="*/ 0 h 8"/>
                  <a:gd name="T20" fmla="*/ 7 w 7"/>
                  <a:gd name="T21" fmla="*/ 8 h 8"/>
                </a:gdLst>
                <a:ahLst/>
                <a:cxnLst>
                  <a:cxn ang="T12">
                    <a:pos x="T0" y="T1"/>
                  </a:cxn>
                  <a:cxn ang="T13">
                    <a:pos x="T2" y="T3"/>
                  </a:cxn>
                  <a:cxn ang="T14">
                    <a:pos x="T4" y="T5"/>
                  </a:cxn>
                  <a:cxn ang="T15">
                    <a:pos x="T6" y="T7"/>
                  </a:cxn>
                  <a:cxn ang="T16">
                    <a:pos x="T8" y="T9"/>
                  </a:cxn>
                  <a:cxn ang="T17">
                    <a:pos x="T10" y="T11"/>
                  </a:cxn>
                </a:cxnLst>
                <a:rect l="T18" t="T19" r="T20" b="T21"/>
                <a:pathLst>
                  <a:path w="7" h="8">
                    <a:moveTo>
                      <a:pt x="4" y="0"/>
                    </a:moveTo>
                    <a:lnTo>
                      <a:pt x="7" y="1"/>
                    </a:lnTo>
                    <a:lnTo>
                      <a:pt x="7" y="5"/>
                    </a:lnTo>
                    <a:lnTo>
                      <a:pt x="3" y="8"/>
                    </a:lnTo>
                    <a:lnTo>
                      <a:pt x="0" y="3"/>
                    </a:lnTo>
                    <a:lnTo>
                      <a:pt x="4" y="0"/>
                    </a:lnTo>
                    <a:close/>
                  </a:path>
                </a:pathLst>
              </a:custGeom>
              <a:solidFill>
                <a:srgbClr val="FFFF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843" name="Freeform 228"/>
              <p:cNvSpPr>
                <a:spLocks/>
              </p:cNvSpPr>
              <p:nvPr/>
            </p:nvSpPr>
            <p:spPr bwMode="auto">
              <a:xfrm>
                <a:off x="2678" y="791"/>
                <a:ext cx="11" cy="12"/>
              </a:xfrm>
              <a:custGeom>
                <a:avLst/>
                <a:gdLst>
                  <a:gd name="T0" fmla="*/ 27 w 48"/>
                  <a:gd name="T1" fmla="*/ 0 h 48"/>
                  <a:gd name="T2" fmla="*/ 43 w 48"/>
                  <a:gd name="T3" fmla="*/ 4 h 48"/>
                  <a:gd name="T4" fmla="*/ 48 w 48"/>
                  <a:gd name="T5" fmla="*/ 12 h 48"/>
                  <a:gd name="T6" fmla="*/ 48 w 48"/>
                  <a:gd name="T7" fmla="*/ 26 h 48"/>
                  <a:gd name="T8" fmla="*/ 45 w 48"/>
                  <a:gd name="T9" fmla="*/ 32 h 48"/>
                  <a:gd name="T10" fmla="*/ 27 w 48"/>
                  <a:gd name="T11" fmla="*/ 46 h 48"/>
                  <a:gd name="T12" fmla="*/ 20 w 48"/>
                  <a:gd name="T13" fmla="*/ 47 h 48"/>
                  <a:gd name="T14" fmla="*/ 15 w 48"/>
                  <a:gd name="T15" fmla="*/ 44 h 48"/>
                  <a:gd name="T16" fmla="*/ 2 w 48"/>
                  <a:gd name="T17" fmla="*/ 21 h 48"/>
                  <a:gd name="T18" fmla="*/ 1 w 48"/>
                  <a:gd name="T19" fmla="*/ 15 h 48"/>
                  <a:gd name="T20" fmla="*/ 4 w 48"/>
                  <a:gd name="T21" fmla="*/ 10 h 48"/>
                  <a:gd name="T22" fmla="*/ 20 w 48"/>
                  <a:gd name="T23" fmla="*/ 1 h 48"/>
                  <a:gd name="T24" fmla="*/ 28 w 48"/>
                  <a:gd name="T25" fmla="*/ 14 h 48"/>
                  <a:gd name="T26" fmla="*/ 12 w 48"/>
                  <a:gd name="T27" fmla="*/ 24 h 48"/>
                  <a:gd name="T28" fmla="*/ 15 w 48"/>
                  <a:gd name="T29" fmla="*/ 13 h 48"/>
                  <a:gd name="T30" fmla="*/ 29 w 48"/>
                  <a:gd name="T31" fmla="*/ 35 h 48"/>
                  <a:gd name="T32" fmla="*/ 17 w 48"/>
                  <a:gd name="T33" fmla="*/ 33 h 48"/>
                  <a:gd name="T34" fmla="*/ 36 w 48"/>
                  <a:gd name="T35" fmla="*/ 19 h 48"/>
                  <a:gd name="T36" fmla="*/ 32 w 48"/>
                  <a:gd name="T37" fmla="*/ 26 h 48"/>
                  <a:gd name="T38" fmla="*/ 32 w 48"/>
                  <a:gd name="T39" fmla="*/ 12 h 48"/>
                  <a:gd name="T40" fmla="*/ 38 w 48"/>
                  <a:gd name="T41" fmla="*/ 20 h 48"/>
                  <a:gd name="T42" fmla="*/ 22 w 48"/>
                  <a:gd name="T43" fmla="*/ 15 h 48"/>
                  <a:gd name="T44" fmla="*/ 27 w 48"/>
                  <a:gd name="T45" fmla="*/ 0 h 4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8"/>
                  <a:gd name="T70" fmla="*/ 0 h 48"/>
                  <a:gd name="T71" fmla="*/ 48 w 48"/>
                  <a:gd name="T72" fmla="*/ 48 h 4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8" h="48">
                    <a:moveTo>
                      <a:pt x="27" y="0"/>
                    </a:moveTo>
                    <a:lnTo>
                      <a:pt x="43" y="4"/>
                    </a:lnTo>
                    <a:cubicBezTo>
                      <a:pt x="46" y="5"/>
                      <a:pt x="48" y="8"/>
                      <a:pt x="48" y="12"/>
                    </a:cubicBezTo>
                    <a:lnTo>
                      <a:pt x="48" y="26"/>
                    </a:lnTo>
                    <a:cubicBezTo>
                      <a:pt x="48" y="28"/>
                      <a:pt x="47" y="31"/>
                      <a:pt x="45" y="32"/>
                    </a:cubicBezTo>
                    <a:lnTo>
                      <a:pt x="27" y="46"/>
                    </a:lnTo>
                    <a:cubicBezTo>
                      <a:pt x="25" y="47"/>
                      <a:pt x="22" y="48"/>
                      <a:pt x="20" y="47"/>
                    </a:cubicBezTo>
                    <a:cubicBezTo>
                      <a:pt x="18" y="47"/>
                      <a:pt x="16" y="45"/>
                      <a:pt x="15" y="44"/>
                    </a:cubicBezTo>
                    <a:lnTo>
                      <a:pt x="2" y="21"/>
                    </a:lnTo>
                    <a:cubicBezTo>
                      <a:pt x="0" y="19"/>
                      <a:pt x="0" y="17"/>
                      <a:pt x="1" y="15"/>
                    </a:cubicBezTo>
                    <a:cubicBezTo>
                      <a:pt x="1" y="12"/>
                      <a:pt x="3" y="11"/>
                      <a:pt x="4" y="10"/>
                    </a:cubicBezTo>
                    <a:lnTo>
                      <a:pt x="20" y="1"/>
                    </a:lnTo>
                    <a:lnTo>
                      <a:pt x="28" y="14"/>
                    </a:lnTo>
                    <a:lnTo>
                      <a:pt x="12" y="24"/>
                    </a:lnTo>
                    <a:lnTo>
                      <a:pt x="15" y="13"/>
                    </a:lnTo>
                    <a:lnTo>
                      <a:pt x="29" y="35"/>
                    </a:lnTo>
                    <a:lnTo>
                      <a:pt x="17" y="33"/>
                    </a:lnTo>
                    <a:lnTo>
                      <a:pt x="36" y="19"/>
                    </a:lnTo>
                    <a:lnTo>
                      <a:pt x="32" y="26"/>
                    </a:lnTo>
                    <a:lnTo>
                      <a:pt x="32" y="12"/>
                    </a:lnTo>
                    <a:lnTo>
                      <a:pt x="38" y="20"/>
                    </a:lnTo>
                    <a:lnTo>
                      <a:pt x="22" y="15"/>
                    </a:lnTo>
                    <a:lnTo>
                      <a:pt x="27" y="0"/>
                    </a:lnTo>
                    <a:close/>
                  </a:path>
                </a:pathLst>
              </a:custGeom>
              <a:solidFill>
                <a:srgbClr val="6E6E6E"/>
              </a:solidFill>
              <a:ln w="0" cap="flat">
                <a:solidFill>
                  <a:srgbClr val="6E6E6E"/>
                </a:solidFill>
                <a:prstDash val="solid"/>
                <a:round/>
                <a:headEnd/>
                <a:tailEnd/>
              </a:ln>
            </p:spPr>
            <p:txBody>
              <a:bodyPr/>
              <a:lstStyle/>
              <a:p>
                <a:endParaRPr lang="en-US"/>
              </a:p>
            </p:txBody>
          </p:sp>
          <p:sp>
            <p:nvSpPr>
              <p:cNvPr id="1844" name="Freeform 229"/>
              <p:cNvSpPr>
                <a:spLocks/>
              </p:cNvSpPr>
              <p:nvPr/>
            </p:nvSpPr>
            <p:spPr bwMode="auto">
              <a:xfrm>
                <a:off x="2628" y="801"/>
                <a:ext cx="20" cy="8"/>
              </a:xfrm>
              <a:custGeom>
                <a:avLst/>
                <a:gdLst>
                  <a:gd name="T0" fmla="*/ 18 w 20"/>
                  <a:gd name="T1" fmla="*/ 0 h 8"/>
                  <a:gd name="T2" fmla="*/ 20 w 20"/>
                  <a:gd name="T3" fmla="*/ 1 h 8"/>
                  <a:gd name="T4" fmla="*/ 18 w 20"/>
                  <a:gd name="T5" fmla="*/ 2 h 8"/>
                  <a:gd name="T6" fmla="*/ 7 w 20"/>
                  <a:gd name="T7" fmla="*/ 7 h 8"/>
                  <a:gd name="T8" fmla="*/ 0 w 20"/>
                  <a:gd name="T9" fmla="*/ 8 h 8"/>
                  <a:gd name="T10" fmla="*/ 0 w 20"/>
                  <a:gd name="T11" fmla="*/ 6 h 8"/>
                  <a:gd name="T12" fmla="*/ 8 w 20"/>
                  <a:gd name="T13" fmla="*/ 1 h 8"/>
                  <a:gd name="T14" fmla="*/ 18 w 20"/>
                  <a:gd name="T15" fmla="*/ 0 h 8"/>
                  <a:gd name="T16" fmla="*/ 0 60000 65536"/>
                  <a:gd name="T17" fmla="*/ 0 60000 65536"/>
                  <a:gd name="T18" fmla="*/ 0 60000 65536"/>
                  <a:gd name="T19" fmla="*/ 0 60000 65536"/>
                  <a:gd name="T20" fmla="*/ 0 60000 65536"/>
                  <a:gd name="T21" fmla="*/ 0 60000 65536"/>
                  <a:gd name="T22" fmla="*/ 0 60000 65536"/>
                  <a:gd name="T23" fmla="*/ 0 60000 65536"/>
                  <a:gd name="T24" fmla="*/ 0 w 20"/>
                  <a:gd name="T25" fmla="*/ 0 h 8"/>
                  <a:gd name="T26" fmla="*/ 20 w 20"/>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 h="8">
                    <a:moveTo>
                      <a:pt x="18" y="0"/>
                    </a:moveTo>
                    <a:lnTo>
                      <a:pt x="20" y="1"/>
                    </a:lnTo>
                    <a:lnTo>
                      <a:pt x="18" y="2"/>
                    </a:lnTo>
                    <a:lnTo>
                      <a:pt x="7" y="7"/>
                    </a:lnTo>
                    <a:lnTo>
                      <a:pt x="0" y="8"/>
                    </a:lnTo>
                    <a:lnTo>
                      <a:pt x="0" y="6"/>
                    </a:lnTo>
                    <a:lnTo>
                      <a:pt x="8" y="1"/>
                    </a:lnTo>
                    <a:lnTo>
                      <a:pt x="18" y="0"/>
                    </a:lnTo>
                    <a:close/>
                  </a:path>
                </a:pathLst>
              </a:custGeom>
              <a:solidFill>
                <a:srgbClr val="FFFF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845" name="Freeform 230"/>
              <p:cNvSpPr>
                <a:spLocks/>
              </p:cNvSpPr>
              <p:nvPr/>
            </p:nvSpPr>
            <p:spPr bwMode="auto">
              <a:xfrm>
                <a:off x="2626" y="799"/>
                <a:ext cx="24" cy="12"/>
              </a:xfrm>
              <a:custGeom>
                <a:avLst/>
                <a:gdLst>
                  <a:gd name="T0" fmla="*/ 83 w 97"/>
                  <a:gd name="T1" fmla="*/ 1 h 49"/>
                  <a:gd name="T2" fmla="*/ 91 w 97"/>
                  <a:gd name="T3" fmla="*/ 3 h 49"/>
                  <a:gd name="T4" fmla="*/ 96 w 97"/>
                  <a:gd name="T5" fmla="*/ 9 h 49"/>
                  <a:gd name="T6" fmla="*/ 94 w 97"/>
                  <a:gd name="T7" fmla="*/ 17 h 49"/>
                  <a:gd name="T8" fmla="*/ 86 w 97"/>
                  <a:gd name="T9" fmla="*/ 24 h 49"/>
                  <a:gd name="T10" fmla="*/ 84 w 97"/>
                  <a:gd name="T11" fmla="*/ 25 h 49"/>
                  <a:gd name="T12" fmla="*/ 37 w 97"/>
                  <a:gd name="T13" fmla="*/ 46 h 49"/>
                  <a:gd name="T14" fmla="*/ 34 w 97"/>
                  <a:gd name="T15" fmla="*/ 46 h 49"/>
                  <a:gd name="T16" fmla="*/ 9 w 97"/>
                  <a:gd name="T17" fmla="*/ 48 h 49"/>
                  <a:gd name="T18" fmla="*/ 3 w 97"/>
                  <a:gd name="T19" fmla="*/ 46 h 49"/>
                  <a:gd name="T20" fmla="*/ 0 w 97"/>
                  <a:gd name="T21" fmla="*/ 40 h 49"/>
                  <a:gd name="T22" fmla="*/ 0 w 97"/>
                  <a:gd name="T23" fmla="*/ 31 h 49"/>
                  <a:gd name="T24" fmla="*/ 4 w 97"/>
                  <a:gd name="T25" fmla="*/ 25 h 49"/>
                  <a:gd name="T26" fmla="*/ 34 w 97"/>
                  <a:gd name="T27" fmla="*/ 4 h 49"/>
                  <a:gd name="T28" fmla="*/ 38 w 97"/>
                  <a:gd name="T29" fmla="*/ 3 h 49"/>
                  <a:gd name="T30" fmla="*/ 81 w 97"/>
                  <a:gd name="T31" fmla="*/ 0 h 49"/>
                  <a:gd name="T32" fmla="*/ 81 w 97"/>
                  <a:gd name="T33" fmla="*/ 16 h 49"/>
                  <a:gd name="T34" fmla="*/ 39 w 97"/>
                  <a:gd name="T35" fmla="*/ 19 h 49"/>
                  <a:gd name="T36" fmla="*/ 43 w 97"/>
                  <a:gd name="T37" fmla="*/ 17 h 49"/>
                  <a:gd name="T38" fmla="*/ 13 w 97"/>
                  <a:gd name="T39" fmla="*/ 38 h 49"/>
                  <a:gd name="T40" fmla="*/ 16 w 97"/>
                  <a:gd name="T41" fmla="*/ 31 h 49"/>
                  <a:gd name="T42" fmla="*/ 16 w 97"/>
                  <a:gd name="T43" fmla="*/ 40 h 49"/>
                  <a:gd name="T44" fmla="*/ 8 w 97"/>
                  <a:gd name="T45" fmla="*/ 32 h 49"/>
                  <a:gd name="T46" fmla="*/ 33 w 97"/>
                  <a:gd name="T47" fmla="*/ 30 h 49"/>
                  <a:gd name="T48" fmla="*/ 30 w 97"/>
                  <a:gd name="T49" fmla="*/ 31 h 49"/>
                  <a:gd name="T50" fmla="*/ 78 w 97"/>
                  <a:gd name="T51" fmla="*/ 10 h 49"/>
                  <a:gd name="T52" fmla="*/ 76 w 97"/>
                  <a:gd name="T53" fmla="*/ 12 h 49"/>
                  <a:gd name="T54" fmla="*/ 83 w 97"/>
                  <a:gd name="T55" fmla="*/ 5 h 49"/>
                  <a:gd name="T56" fmla="*/ 86 w 97"/>
                  <a:gd name="T57" fmla="*/ 18 h 49"/>
                  <a:gd name="T58" fmla="*/ 79 w 97"/>
                  <a:gd name="T59" fmla="*/ 16 h 49"/>
                  <a:gd name="T60" fmla="*/ 83 w 97"/>
                  <a:gd name="T61" fmla="*/ 1 h 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97"/>
                  <a:gd name="T94" fmla="*/ 0 h 49"/>
                  <a:gd name="T95" fmla="*/ 97 w 97"/>
                  <a:gd name="T96" fmla="*/ 49 h 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97" h="49">
                    <a:moveTo>
                      <a:pt x="83" y="1"/>
                    </a:moveTo>
                    <a:lnTo>
                      <a:pt x="91" y="3"/>
                    </a:lnTo>
                    <a:cubicBezTo>
                      <a:pt x="94" y="4"/>
                      <a:pt x="96" y="6"/>
                      <a:pt x="96" y="9"/>
                    </a:cubicBezTo>
                    <a:cubicBezTo>
                      <a:pt x="97" y="12"/>
                      <a:pt x="96" y="15"/>
                      <a:pt x="94" y="17"/>
                    </a:cubicBezTo>
                    <a:lnTo>
                      <a:pt x="86" y="24"/>
                    </a:lnTo>
                    <a:cubicBezTo>
                      <a:pt x="86" y="24"/>
                      <a:pt x="85" y="25"/>
                      <a:pt x="84" y="25"/>
                    </a:cubicBezTo>
                    <a:lnTo>
                      <a:pt x="37" y="46"/>
                    </a:lnTo>
                    <a:cubicBezTo>
                      <a:pt x="36" y="46"/>
                      <a:pt x="35" y="46"/>
                      <a:pt x="34" y="46"/>
                    </a:cubicBezTo>
                    <a:lnTo>
                      <a:pt x="9" y="48"/>
                    </a:lnTo>
                    <a:cubicBezTo>
                      <a:pt x="7" y="49"/>
                      <a:pt x="5" y="48"/>
                      <a:pt x="3" y="46"/>
                    </a:cubicBezTo>
                    <a:cubicBezTo>
                      <a:pt x="1" y="45"/>
                      <a:pt x="0" y="43"/>
                      <a:pt x="0" y="40"/>
                    </a:cubicBezTo>
                    <a:lnTo>
                      <a:pt x="0" y="31"/>
                    </a:lnTo>
                    <a:cubicBezTo>
                      <a:pt x="0" y="29"/>
                      <a:pt x="2" y="26"/>
                      <a:pt x="4" y="25"/>
                    </a:cubicBezTo>
                    <a:lnTo>
                      <a:pt x="34" y="4"/>
                    </a:lnTo>
                    <a:cubicBezTo>
                      <a:pt x="35" y="3"/>
                      <a:pt x="37" y="3"/>
                      <a:pt x="38" y="3"/>
                    </a:cubicBezTo>
                    <a:lnTo>
                      <a:pt x="81" y="0"/>
                    </a:lnTo>
                    <a:lnTo>
                      <a:pt x="81" y="16"/>
                    </a:lnTo>
                    <a:lnTo>
                      <a:pt x="39" y="19"/>
                    </a:lnTo>
                    <a:lnTo>
                      <a:pt x="43" y="17"/>
                    </a:lnTo>
                    <a:lnTo>
                      <a:pt x="13" y="38"/>
                    </a:lnTo>
                    <a:lnTo>
                      <a:pt x="16" y="31"/>
                    </a:lnTo>
                    <a:lnTo>
                      <a:pt x="16" y="40"/>
                    </a:lnTo>
                    <a:lnTo>
                      <a:pt x="8" y="32"/>
                    </a:lnTo>
                    <a:lnTo>
                      <a:pt x="33" y="30"/>
                    </a:lnTo>
                    <a:lnTo>
                      <a:pt x="30" y="31"/>
                    </a:lnTo>
                    <a:lnTo>
                      <a:pt x="78" y="10"/>
                    </a:lnTo>
                    <a:lnTo>
                      <a:pt x="76" y="12"/>
                    </a:lnTo>
                    <a:lnTo>
                      <a:pt x="83" y="5"/>
                    </a:lnTo>
                    <a:lnTo>
                      <a:pt x="86" y="18"/>
                    </a:lnTo>
                    <a:lnTo>
                      <a:pt x="79" y="16"/>
                    </a:lnTo>
                    <a:lnTo>
                      <a:pt x="83" y="1"/>
                    </a:lnTo>
                    <a:close/>
                  </a:path>
                </a:pathLst>
              </a:custGeom>
              <a:solidFill>
                <a:srgbClr val="6E6E6E"/>
              </a:solidFill>
              <a:ln w="0" cap="flat">
                <a:solidFill>
                  <a:srgbClr val="6E6E6E"/>
                </a:solidFill>
                <a:prstDash val="solid"/>
                <a:round/>
                <a:headEnd/>
                <a:tailEnd/>
              </a:ln>
            </p:spPr>
            <p:txBody>
              <a:bodyPr/>
              <a:lstStyle/>
              <a:p>
                <a:endParaRPr lang="en-US"/>
              </a:p>
            </p:txBody>
          </p:sp>
          <p:sp>
            <p:nvSpPr>
              <p:cNvPr id="1846" name="Freeform 231"/>
              <p:cNvSpPr>
                <a:spLocks/>
              </p:cNvSpPr>
              <p:nvPr/>
            </p:nvSpPr>
            <p:spPr bwMode="auto">
              <a:xfrm>
                <a:off x="2739" y="801"/>
                <a:ext cx="8" cy="4"/>
              </a:xfrm>
              <a:custGeom>
                <a:avLst/>
                <a:gdLst>
                  <a:gd name="T0" fmla="*/ 5 w 8"/>
                  <a:gd name="T1" fmla="*/ 1 h 4"/>
                  <a:gd name="T2" fmla="*/ 8 w 8"/>
                  <a:gd name="T3" fmla="*/ 3 h 4"/>
                  <a:gd name="T4" fmla="*/ 3 w 8"/>
                  <a:gd name="T5" fmla="*/ 4 h 4"/>
                  <a:gd name="T6" fmla="*/ 3 w 8"/>
                  <a:gd name="T7" fmla="*/ 1 h 4"/>
                  <a:gd name="T8" fmla="*/ 0 w 8"/>
                  <a:gd name="T9" fmla="*/ 0 h 4"/>
                  <a:gd name="T10" fmla="*/ 5 w 8"/>
                  <a:gd name="T11" fmla="*/ 1 h 4"/>
                  <a:gd name="T12" fmla="*/ 0 60000 65536"/>
                  <a:gd name="T13" fmla="*/ 0 60000 65536"/>
                  <a:gd name="T14" fmla="*/ 0 60000 65536"/>
                  <a:gd name="T15" fmla="*/ 0 60000 65536"/>
                  <a:gd name="T16" fmla="*/ 0 60000 65536"/>
                  <a:gd name="T17" fmla="*/ 0 60000 65536"/>
                  <a:gd name="T18" fmla="*/ 0 w 8"/>
                  <a:gd name="T19" fmla="*/ 0 h 4"/>
                  <a:gd name="T20" fmla="*/ 8 w 8"/>
                  <a:gd name="T21" fmla="*/ 4 h 4"/>
                </a:gdLst>
                <a:ahLst/>
                <a:cxnLst>
                  <a:cxn ang="T12">
                    <a:pos x="T0" y="T1"/>
                  </a:cxn>
                  <a:cxn ang="T13">
                    <a:pos x="T2" y="T3"/>
                  </a:cxn>
                  <a:cxn ang="T14">
                    <a:pos x="T4" y="T5"/>
                  </a:cxn>
                  <a:cxn ang="T15">
                    <a:pos x="T6" y="T7"/>
                  </a:cxn>
                  <a:cxn ang="T16">
                    <a:pos x="T8" y="T9"/>
                  </a:cxn>
                  <a:cxn ang="T17">
                    <a:pos x="T10" y="T11"/>
                  </a:cxn>
                </a:cxnLst>
                <a:rect l="T18" t="T19" r="T20" b="T21"/>
                <a:pathLst>
                  <a:path w="8" h="4">
                    <a:moveTo>
                      <a:pt x="5" y="1"/>
                    </a:moveTo>
                    <a:lnTo>
                      <a:pt x="8" y="3"/>
                    </a:lnTo>
                    <a:lnTo>
                      <a:pt x="3" y="4"/>
                    </a:lnTo>
                    <a:lnTo>
                      <a:pt x="3" y="1"/>
                    </a:lnTo>
                    <a:lnTo>
                      <a:pt x="0" y="0"/>
                    </a:lnTo>
                    <a:lnTo>
                      <a:pt x="5" y="1"/>
                    </a:lnTo>
                    <a:close/>
                  </a:path>
                </a:pathLst>
              </a:custGeom>
              <a:solidFill>
                <a:srgbClr val="FFFF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847" name="Freeform 232"/>
              <p:cNvSpPr>
                <a:spLocks/>
              </p:cNvSpPr>
              <p:nvPr/>
            </p:nvSpPr>
            <p:spPr bwMode="auto">
              <a:xfrm>
                <a:off x="2737" y="799"/>
                <a:ext cx="12" cy="8"/>
              </a:xfrm>
              <a:custGeom>
                <a:avLst/>
                <a:gdLst>
                  <a:gd name="T0" fmla="*/ 36 w 49"/>
                  <a:gd name="T1" fmla="*/ 7 h 33"/>
                  <a:gd name="T2" fmla="*/ 45 w 49"/>
                  <a:gd name="T3" fmla="*/ 13 h 33"/>
                  <a:gd name="T4" fmla="*/ 48 w 49"/>
                  <a:gd name="T5" fmla="*/ 21 h 33"/>
                  <a:gd name="T6" fmla="*/ 42 w 49"/>
                  <a:gd name="T7" fmla="*/ 28 h 33"/>
                  <a:gd name="T8" fmla="*/ 23 w 49"/>
                  <a:gd name="T9" fmla="*/ 32 h 33"/>
                  <a:gd name="T10" fmla="*/ 16 w 49"/>
                  <a:gd name="T11" fmla="*/ 31 h 33"/>
                  <a:gd name="T12" fmla="*/ 13 w 49"/>
                  <a:gd name="T13" fmla="*/ 24 h 33"/>
                  <a:gd name="T14" fmla="*/ 13 w 49"/>
                  <a:gd name="T15" fmla="*/ 13 h 33"/>
                  <a:gd name="T16" fmla="*/ 19 w 49"/>
                  <a:gd name="T17" fmla="*/ 21 h 33"/>
                  <a:gd name="T18" fmla="*/ 6 w 49"/>
                  <a:gd name="T19" fmla="*/ 16 h 33"/>
                  <a:gd name="T20" fmla="*/ 1 w 49"/>
                  <a:gd name="T21" fmla="*/ 6 h 33"/>
                  <a:gd name="T22" fmla="*/ 10 w 49"/>
                  <a:gd name="T23" fmla="*/ 1 h 33"/>
                  <a:gd name="T24" fmla="*/ 32 w 49"/>
                  <a:gd name="T25" fmla="*/ 5 h 33"/>
                  <a:gd name="T26" fmla="*/ 29 w 49"/>
                  <a:gd name="T27" fmla="*/ 21 h 33"/>
                  <a:gd name="T28" fmla="*/ 7 w 49"/>
                  <a:gd name="T29" fmla="*/ 16 h 33"/>
                  <a:gd name="T30" fmla="*/ 11 w 49"/>
                  <a:gd name="T31" fmla="*/ 1 h 33"/>
                  <a:gd name="T32" fmla="*/ 24 w 49"/>
                  <a:gd name="T33" fmla="*/ 5 h 33"/>
                  <a:gd name="T34" fmla="*/ 29 w 49"/>
                  <a:gd name="T35" fmla="*/ 13 h 33"/>
                  <a:gd name="T36" fmla="*/ 29 w 49"/>
                  <a:gd name="T37" fmla="*/ 24 h 33"/>
                  <a:gd name="T38" fmla="*/ 19 w 49"/>
                  <a:gd name="T39" fmla="*/ 17 h 33"/>
                  <a:gd name="T40" fmla="*/ 39 w 49"/>
                  <a:gd name="T41" fmla="*/ 12 h 33"/>
                  <a:gd name="T42" fmla="*/ 36 w 49"/>
                  <a:gd name="T43" fmla="*/ 26 h 33"/>
                  <a:gd name="T44" fmla="*/ 26 w 49"/>
                  <a:gd name="T45" fmla="*/ 20 h 33"/>
                  <a:gd name="T46" fmla="*/ 36 w 49"/>
                  <a:gd name="T47" fmla="*/ 7 h 3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9"/>
                  <a:gd name="T73" fmla="*/ 0 h 33"/>
                  <a:gd name="T74" fmla="*/ 49 w 49"/>
                  <a:gd name="T75" fmla="*/ 33 h 3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9" h="33">
                    <a:moveTo>
                      <a:pt x="36" y="7"/>
                    </a:moveTo>
                    <a:lnTo>
                      <a:pt x="45" y="13"/>
                    </a:lnTo>
                    <a:cubicBezTo>
                      <a:pt x="48" y="15"/>
                      <a:pt x="49" y="18"/>
                      <a:pt x="48" y="21"/>
                    </a:cubicBezTo>
                    <a:cubicBezTo>
                      <a:pt x="48" y="25"/>
                      <a:pt x="45" y="27"/>
                      <a:pt x="42" y="28"/>
                    </a:cubicBezTo>
                    <a:lnTo>
                      <a:pt x="23" y="32"/>
                    </a:lnTo>
                    <a:cubicBezTo>
                      <a:pt x="21" y="33"/>
                      <a:pt x="18" y="32"/>
                      <a:pt x="16" y="31"/>
                    </a:cubicBezTo>
                    <a:cubicBezTo>
                      <a:pt x="14" y="29"/>
                      <a:pt x="13" y="27"/>
                      <a:pt x="13" y="24"/>
                    </a:cubicBezTo>
                    <a:lnTo>
                      <a:pt x="13" y="13"/>
                    </a:lnTo>
                    <a:lnTo>
                      <a:pt x="19" y="21"/>
                    </a:lnTo>
                    <a:lnTo>
                      <a:pt x="6" y="16"/>
                    </a:lnTo>
                    <a:cubicBezTo>
                      <a:pt x="2" y="15"/>
                      <a:pt x="0" y="10"/>
                      <a:pt x="1" y="6"/>
                    </a:cubicBezTo>
                    <a:cubicBezTo>
                      <a:pt x="2" y="2"/>
                      <a:pt x="6" y="0"/>
                      <a:pt x="10" y="1"/>
                    </a:cubicBezTo>
                    <a:lnTo>
                      <a:pt x="32" y="5"/>
                    </a:lnTo>
                    <a:lnTo>
                      <a:pt x="29" y="21"/>
                    </a:lnTo>
                    <a:lnTo>
                      <a:pt x="7" y="16"/>
                    </a:lnTo>
                    <a:lnTo>
                      <a:pt x="11" y="1"/>
                    </a:lnTo>
                    <a:lnTo>
                      <a:pt x="24" y="5"/>
                    </a:lnTo>
                    <a:cubicBezTo>
                      <a:pt x="27" y="7"/>
                      <a:pt x="29" y="10"/>
                      <a:pt x="29" y="13"/>
                    </a:cubicBezTo>
                    <a:lnTo>
                      <a:pt x="29" y="24"/>
                    </a:lnTo>
                    <a:lnTo>
                      <a:pt x="19" y="17"/>
                    </a:lnTo>
                    <a:lnTo>
                      <a:pt x="39" y="12"/>
                    </a:lnTo>
                    <a:lnTo>
                      <a:pt x="36" y="26"/>
                    </a:lnTo>
                    <a:lnTo>
                      <a:pt x="26" y="20"/>
                    </a:lnTo>
                    <a:lnTo>
                      <a:pt x="36" y="7"/>
                    </a:lnTo>
                    <a:close/>
                  </a:path>
                </a:pathLst>
              </a:custGeom>
              <a:solidFill>
                <a:srgbClr val="6E6E6E"/>
              </a:solidFill>
              <a:ln w="0" cap="flat">
                <a:solidFill>
                  <a:srgbClr val="6E6E6E"/>
                </a:solidFill>
                <a:prstDash val="solid"/>
                <a:round/>
                <a:headEnd/>
                <a:tailEnd/>
              </a:ln>
            </p:spPr>
            <p:txBody>
              <a:bodyPr/>
              <a:lstStyle/>
              <a:p>
                <a:endParaRPr lang="en-US"/>
              </a:p>
            </p:txBody>
          </p:sp>
          <p:sp>
            <p:nvSpPr>
              <p:cNvPr id="1848" name="Freeform 233"/>
              <p:cNvSpPr>
                <a:spLocks/>
              </p:cNvSpPr>
              <p:nvPr/>
            </p:nvSpPr>
            <p:spPr bwMode="auto">
              <a:xfrm>
                <a:off x="2790" y="805"/>
                <a:ext cx="8" cy="4"/>
              </a:xfrm>
              <a:custGeom>
                <a:avLst/>
                <a:gdLst>
                  <a:gd name="T0" fmla="*/ 8 w 8"/>
                  <a:gd name="T1" fmla="*/ 0 h 4"/>
                  <a:gd name="T2" fmla="*/ 4 w 8"/>
                  <a:gd name="T3" fmla="*/ 4 h 4"/>
                  <a:gd name="T4" fmla="*/ 0 w 8"/>
                  <a:gd name="T5" fmla="*/ 1 h 4"/>
                  <a:gd name="T6" fmla="*/ 8 w 8"/>
                  <a:gd name="T7" fmla="*/ 0 h 4"/>
                  <a:gd name="T8" fmla="*/ 0 60000 65536"/>
                  <a:gd name="T9" fmla="*/ 0 60000 65536"/>
                  <a:gd name="T10" fmla="*/ 0 60000 65536"/>
                  <a:gd name="T11" fmla="*/ 0 60000 65536"/>
                  <a:gd name="T12" fmla="*/ 0 w 8"/>
                  <a:gd name="T13" fmla="*/ 0 h 4"/>
                  <a:gd name="T14" fmla="*/ 8 w 8"/>
                  <a:gd name="T15" fmla="*/ 4 h 4"/>
                </a:gdLst>
                <a:ahLst/>
                <a:cxnLst>
                  <a:cxn ang="T8">
                    <a:pos x="T0" y="T1"/>
                  </a:cxn>
                  <a:cxn ang="T9">
                    <a:pos x="T2" y="T3"/>
                  </a:cxn>
                  <a:cxn ang="T10">
                    <a:pos x="T4" y="T5"/>
                  </a:cxn>
                  <a:cxn ang="T11">
                    <a:pos x="T6" y="T7"/>
                  </a:cxn>
                </a:cxnLst>
                <a:rect l="T12" t="T13" r="T14" b="T15"/>
                <a:pathLst>
                  <a:path w="8" h="4">
                    <a:moveTo>
                      <a:pt x="8" y="0"/>
                    </a:moveTo>
                    <a:lnTo>
                      <a:pt x="4" y="4"/>
                    </a:lnTo>
                    <a:lnTo>
                      <a:pt x="0" y="1"/>
                    </a:lnTo>
                    <a:lnTo>
                      <a:pt x="8" y="0"/>
                    </a:lnTo>
                    <a:close/>
                  </a:path>
                </a:pathLst>
              </a:custGeom>
              <a:solidFill>
                <a:srgbClr val="FFFF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849" name="Freeform 234"/>
              <p:cNvSpPr>
                <a:spLocks/>
              </p:cNvSpPr>
              <p:nvPr/>
            </p:nvSpPr>
            <p:spPr bwMode="auto">
              <a:xfrm>
                <a:off x="2788" y="803"/>
                <a:ext cx="11" cy="8"/>
              </a:xfrm>
              <a:custGeom>
                <a:avLst/>
                <a:gdLst>
                  <a:gd name="T0" fmla="*/ 46 w 46"/>
                  <a:gd name="T1" fmla="*/ 13 h 32"/>
                  <a:gd name="T2" fmla="*/ 30 w 46"/>
                  <a:gd name="T3" fmla="*/ 29 h 32"/>
                  <a:gd name="T4" fmla="*/ 20 w 46"/>
                  <a:gd name="T5" fmla="*/ 30 h 32"/>
                  <a:gd name="T6" fmla="*/ 4 w 46"/>
                  <a:gd name="T7" fmla="*/ 19 h 32"/>
                  <a:gd name="T8" fmla="*/ 1 w 46"/>
                  <a:gd name="T9" fmla="*/ 11 h 32"/>
                  <a:gd name="T10" fmla="*/ 7 w 46"/>
                  <a:gd name="T11" fmla="*/ 5 h 32"/>
                  <a:gd name="T12" fmla="*/ 39 w 46"/>
                  <a:gd name="T13" fmla="*/ 0 h 32"/>
                  <a:gd name="T14" fmla="*/ 42 w 46"/>
                  <a:gd name="T15" fmla="*/ 15 h 32"/>
                  <a:gd name="T16" fmla="*/ 10 w 46"/>
                  <a:gd name="T17" fmla="*/ 21 h 32"/>
                  <a:gd name="T18" fmla="*/ 13 w 46"/>
                  <a:gd name="T19" fmla="*/ 6 h 32"/>
                  <a:gd name="T20" fmla="*/ 29 w 46"/>
                  <a:gd name="T21" fmla="*/ 17 h 32"/>
                  <a:gd name="T22" fmla="*/ 19 w 46"/>
                  <a:gd name="T23" fmla="*/ 18 h 32"/>
                  <a:gd name="T24" fmla="*/ 35 w 46"/>
                  <a:gd name="T25" fmla="*/ 2 h 32"/>
                  <a:gd name="T26" fmla="*/ 46 w 46"/>
                  <a:gd name="T27" fmla="*/ 13 h 3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6"/>
                  <a:gd name="T43" fmla="*/ 0 h 32"/>
                  <a:gd name="T44" fmla="*/ 46 w 46"/>
                  <a:gd name="T45" fmla="*/ 32 h 3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6" h="32">
                    <a:moveTo>
                      <a:pt x="46" y="13"/>
                    </a:moveTo>
                    <a:lnTo>
                      <a:pt x="30" y="29"/>
                    </a:lnTo>
                    <a:cubicBezTo>
                      <a:pt x="27" y="32"/>
                      <a:pt x="23" y="32"/>
                      <a:pt x="20" y="30"/>
                    </a:cubicBezTo>
                    <a:lnTo>
                      <a:pt x="4" y="19"/>
                    </a:lnTo>
                    <a:cubicBezTo>
                      <a:pt x="1" y="18"/>
                      <a:pt x="0" y="14"/>
                      <a:pt x="1" y="11"/>
                    </a:cubicBezTo>
                    <a:cubicBezTo>
                      <a:pt x="1" y="8"/>
                      <a:pt x="4" y="5"/>
                      <a:pt x="7" y="5"/>
                    </a:cubicBezTo>
                    <a:lnTo>
                      <a:pt x="39" y="0"/>
                    </a:lnTo>
                    <a:lnTo>
                      <a:pt x="42" y="15"/>
                    </a:lnTo>
                    <a:lnTo>
                      <a:pt x="10" y="21"/>
                    </a:lnTo>
                    <a:lnTo>
                      <a:pt x="13" y="6"/>
                    </a:lnTo>
                    <a:lnTo>
                      <a:pt x="29" y="17"/>
                    </a:lnTo>
                    <a:lnTo>
                      <a:pt x="19" y="18"/>
                    </a:lnTo>
                    <a:lnTo>
                      <a:pt x="35" y="2"/>
                    </a:lnTo>
                    <a:lnTo>
                      <a:pt x="46" y="13"/>
                    </a:lnTo>
                    <a:close/>
                  </a:path>
                </a:pathLst>
              </a:custGeom>
              <a:solidFill>
                <a:srgbClr val="6E6E6E"/>
              </a:solidFill>
              <a:ln w="0" cap="flat">
                <a:solidFill>
                  <a:srgbClr val="6E6E6E"/>
                </a:solidFill>
                <a:prstDash val="solid"/>
                <a:round/>
                <a:headEnd/>
                <a:tailEnd/>
              </a:ln>
            </p:spPr>
            <p:txBody>
              <a:bodyPr/>
              <a:lstStyle/>
              <a:p>
                <a:endParaRPr lang="en-US"/>
              </a:p>
            </p:txBody>
          </p:sp>
          <p:sp>
            <p:nvSpPr>
              <p:cNvPr id="1850" name="Freeform 235"/>
              <p:cNvSpPr>
                <a:spLocks/>
              </p:cNvSpPr>
              <p:nvPr/>
            </p:nvSpPr>
            <p:spPr bwMode="auto">
              <a:xfrm>
                <a:off x="2656" y="809"/>
                <a:ext cx="12" cy="8"/>
              </a:xfrm>
              <a:custGeom>
                <a:avLst/>
                <a:gdLst>
                  <a:gd name="T0" fmla="*/ 7 w 12"/>
                  <a:gd name="T1" fmla="*/ 6 h 8"/>
                  <a:gd name="T2" fmla="*/ 2 w 12"/>
                  <a:gd name="T3" fmla="*/ 8 h 8"/>
                  <a:gd name="T4" fmla="*/ 0 w 12"/>
                  <a:gd name="T5" fmla="*/ 6 h 8"/>
                  <a:gd name="T6" fmla="*/ 2 w 12"/>
                  <a:gd name="T7" fmla="*/ 3 h 8"/>
                  <a:gd name="T8" fmla="*/ 8 w 12"/>
                  <a:gd name="T9" fmla="*/ 0 h 8"/>
                  <a:gd name="T10" fmla="*/ 12 w 12"/>
                  <a:gd name="T11" fmla="*/ 1 h 8"/>
                  <a:gd name="T12" fmla="*/ 12 w 12"/>
                  <a:gd name="T13" fmla="*/ 2 h 8"/>
                  <a:gd name="T14" fmla="*/ 7 w 12"/>
                  <a:gd name="T15" fmla="*/ 6 h 8"/>
                  <a:gd name="T16" fmla="*/ 0 60000 65536"/>
                  <a:gd name="T17" fmla="*/ 0 60000 65536"/>
                  <a:gd name="T18" fmla="*/ 0 60000 65536"/>
                  <a:gd name="T19" fmla="*/ 0 60000 65536"/>
                  <a:gd name="T20" fmla="*/ 0 60000 65536"/>
                  <a:gd name="T21" fmla="*/ 0 60000 65536"/>
                  <a:gd name="T22" fmla="*/ 0 60000 65536"/>
                  <a:gd name="T23" fmla="*/ 0 60000 65536"/>
                  <a:gd name="T24" fmla="*/ 0 w 12"/>
                  <a:gd name="T25" fmla="*/ 0 h 8"/>
                  <a:gd name="T26" fmla="*/ 12 w 12"/>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 h="8">
                    <a:moveTo>
                      <a:pt x="7" y="6"/>
                    </a:moveTo>
                    <a:lnTo>
                      <a:pt x="2" y="8"/>
                    </a:lnTo>
                    <a:lnTo>
                      <a:pt x="0" y="6"/>
                    </a:lnTo>
                    <a:lnTo>
                      <a:pt x="2" y="3"/>
                    </a:lnTo>
                    <a:lnTo>
                      <a:pt x="8" y="0"/>
                    </a:lnTo>
                    <a:lnTo>
                      <a:pt x="12" y="1"/>
                    </a:lnTo>
                    <a:lnTo>
                      <a:pt x="12" y="2"/>
                    </a:lnTo>
                    <a:lnTo>
                      <a:pt x="7" y="6"/>
                    </a:lnTo>
                    <a:close/>
                  </a:path>
                </a:pathLst>
              </a:custGeom>
              <a:solidFill>
                <a:srgbClr val="FFFF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851" name="Freeform 236"/>
              <p:cNvSpPr>
                <a:spLocks/>
              </p:cNvSpPr>
              <p:nvPr/>
            </p:nvSpPr>
            <p:spPr bwMode="auto">
              <a:xfrm>
                <a:off x="2654" y="807"/>
                <a:ext cx="16" cy="12"/>
              </a:xfrm>
              <a:custGeom>
                <a:avLst/>
                <a:gdLst>
                  <a:gd name="T0" fmla="*/ 40 w 64"/>
                  <a:gd name="T1" fmla="*/ 39 h 49"/>
                  <a:gd name="T2" fmla="*/ 20 w 64"/>
                  <a:gd name="T3" fmla="*/ 48 h 49"/>
                  <a:gd name="T4" fmla="*/ 11 w 64"/>
                  <a:gd name="T5" fmla="*/ 46 h 49"/>
                  <a:gd name="T6" fmla="*/ 3 w 64"/>
                  <a:gd name="T7" fmla="*/ 37 h 49"/>
                  <a:gd name="T8" fmla="*/ 2 w 64"/>
                  <a:gd name="T9" fmla="*/ 27 h 49"/>
                  <a:gd name="T10" fmla="*/ 11 w 64"/>
                  <a:gd name="T11" fmla="*/ 15 h 49"/>
                  <a:gd name="T12" fmla="*/ 13 w 64"/>
                  <a:gd name="T13" fmla="*/ 13 h 49"/>
                  <a:gd name="T14" fmla="*/ 36 w 64"/>
                  <a:gd name="T15" fmla="*/ 1 h 49"/>
                  <a:gd name="T16" fmla="*/ 41 w 64"/>
                  <a:gd name="T17" fmla="*/ 1 h 49"/>
                  <a:gd name="T18" fmla="*/ 58 w 64"/>
                  <a:gd name="T19" fmla="*/ 3 h 49"/>
                  <a:gd name="T20" fmla="*/ 64 w 64"/>
                  <a:gd name="T21" fmla="*/ 11 h 49"/>
                  <a:gd name="T22" fmla="*/ 64 w 64"/>
                  <a:gd name="T23" fmla="*/ 18 h 49"/>
                  <a:gd name="T24" fmla="*/ 61 w 64"/>
                  <a:gd name="T25" fmla="*/ 24 h 49"/>
                  <a:gd name="T26" fmla="*/ 41 w 64"/>
                  <a:gd name="T27" fmla="*/ 38 h 49"/>
                  <a:gd name="T28" fmla="*/ 32 w 64"/>
                  <a:gd name="T29" fmla="*/ 25 h 49"/>
                  <a:gd name="T30" fmla="*/ 52 w 64"/>
                  <a:gd name="T31" fmla="*/ 11 h 49"/>
                  <a:gd name="T32" fmla="*/ 48 w 64"/>
                  <a:gd name="T33" fmla="*/ 18 h 49"/>
                  <a:gd name="T34" fmla="*/ 48 w 64"/>
                  <a:gd name="T35" fmla="*/ 11 h 49"/>
                  <a:gd name="T36" fmla="*/ 55 w 64"/>
                  <a:gd name="T37" fmla="*/ 19 h 49"/>
                  <a:gd name="T38" fmla="*/ 38 w 64"/>
                  <a:gd name="T39" fmla="*/ 16 h 49"/>
                  <a:gd name="T40" fmla="*/ 43 w 64"/>
                  <a:gd name="T41" fmla="*/ 16 h 49"/>
                  <a:gd name="T42" fmla="*/ 21 w 64"/>
                  <a:gd name="T43" fmla="*/ 27 h 49"/>
                  <a:gd name="T44" fmla="*/ 23 w 64"/>
                  <a:gd name="T45" fmla="*/ 25 h 49"/>
                  <a:gd name="T46" fmla="*/ 15 w 64"/>
                  <a:gd name="T47" fmla="*/ 36 h 49"/>
                  <a:gd name="T48" fmla="*/ 14 w 64"/>
                  <a:gd name="T49" fmla="*/ 26 h 49"/>
                  <a:gd name="T50" fmla="*/ 23 w 64"/>
                  <a:gd name="T51" fmla="*/ 35 h 49"/>
                  <a:gd name="T52" fmla="*/ 14 w 64"/>
                  <a:gd name="T53" fmla="*/ 33 h 49"/>
                  <a:gd name="T54" fmla="*/ 33 w 64"/>
                  <a:gd name="T55" fmla="*/ 24 h 49"/>
                  <a:gd name="T56" fmla="*/ 40 w 64"/>
                  <a:gd name="T57" fmla="*/ 39 h 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4"/>
                  <a:gd name="T88" fmla="*/ 0 h 49"/>
                  <a:gd name="T89" fmla="*/ 64 w 64"/>
                  <a:gd name="T90" fmla="*/ 49 h 4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4" h="49">
                    <a:moveTo>
                      <a:pt x="40" y="39"/>
                    </a:moveTo>
                    <a:lnTo>
                      <a:pt x="20" y="48"/>
                    </a:lnTo>
                    <a:cubicBezTo>
                      <a:pt x="17" y="49"/>
                      <a:pt x="13" y="48"/>
                      <a:pt x="11" y="46"/>
                    </a:cubicBezTo>
                    <a:lnTo>
                      <a:pt x="3" y="37"/>
                    </a:lnTo>
                    <a:cubicBezTo>
                      <a:pt x="0" y="34"/>
                      <a:pt x="0" y="30"/>
                      <a:pt x="2" y="27"/>
                    </a:cubicBezTo>
                    <a:lnTo>
                      <a:pt x="11" y="15"/>
                    </a:lnTo>
                    <a:cubicBezTo>
                      <a:pt x="11" y="14"/>
                      <a:pt x="12" y="13"/>
                      <a:pt x="13" y="13"/>
                    </a:cubicBezTo>
                    <a:lnTo>
                      <a:pt x="36" y="1"/>
                    </a:lnTo>
                    <a:cubicBezTo>
                      <a:pt x="37" y="1"/>
                      <a:pt x="39" y="0"/>
                      <a:pt x="41" y="1"/>
                    </a:cubicBezTo>
                    <a:lnTo>
                      <a:pt x="58" y="3"/>
                    </a:lnTo>
                    <a:cubicBezTo>
                      <a:pt x="62" y="3"/>
                      <a:pt x="64" y="7"/>
                      <a:pt x="64" y="11"/>
                    </a:cubicBezTo>
                    <a:lnTo>
                      <a:pt x="64" y="18"/>
                    </a:lnTo>
                    <a:cubicBezTo>
                      <a:pt x="64" y="20"/>
                      <a:pt x="63" y="23"/>
                      <a:pt x="61" y="24"/>
                    </a:cubicBezTo>
                    <a:lnTo>
                      <a:pt x="41" y="38"/>
                    </a:lnTo>
                    <a:lnTo>
                      <a:pt x="32" y="25"/>
                    </a:lnTo>
                    <a:lnTo>
                      <a:pt x="52" y="11"/>
                    </a:lnTo>
                    <a:lnTo>
                      <a:pt x="48" y="18"/>
                    </a:lnTo>
                    <a:lnTo>
                      <a:pt x="48" y="11"/>
                    </a:lnTo>
                    <a:lnTo>
                      <a:pt x="55" y="19"/>
                    </a:lnTo>
                    <a:lnTo>
                      <a:pt x="38" y="16"/>
                    </a:lnTo>
                    <a:lnTo>
                      <a:pt x="43" y="16"/>
                    </a:lnTo>
                    <a:lnTo>
                      <a:pt x="21" y="27"/>
                    </a:lnTo>
                    <a:lnTo>
                      <a:pt x="23" y="25"/>
                    </a:lnTo>
                    <a:lnTo>
                      <a:pt x="15" y="36"/>
                    </a:lnTo>
                    <a:lnTo>
                      <a:pt x="14" y="26"/>
                    </a:lnTo>
                    <a:lnTo>
                      <a:pt x="23" y="35"/>
                    </a:lnTo>
                    <a:lnTo>
                      <a:pt x="14" y="33"/>
                    </a:lnTo>
                    <a:lnTo>
                      <a:pt x="33" y="24"/>
                    </a:lnTo>
                    <a:lnTo>
                      <a:pt x="40" y="39"/>
                    </a:lnTo>
                    <a:close/>
                  </a:path>
                </a:pathLst>
              </a:custGeom>
              <a:solidFill>
                <a:srgbClr val="6E6E6E"/>
              </a:solidFill>
              <a:ln w="0" cap="flat">
                <a:solidFill>
                  <a:srgbClr val="6E6E6E"/>
                </a:solidFill>
                <a:prstDash val="solid"/>
                <a:round/>
                <a:headEnd/>
                <a:tailEnd/>
              </a:ln>
            </p:spPr>
            <p:txBody>
              <a:bodyPr/>
              <a:lstStyle/>
              <a:p>
                <a:endParaRPr lang="en-US"/>
              </a:p>
            </p:txBody>
          </p:sp>
          <p:sp>
            <p:nvSpPr>
              <p:cNvPr id="1852" name="Freeform 237"/>
              <p:cNvSpPr>
                <a:spLocks/>
              </p:cNvSpPr>
              <p:nvPr/>
            </p:nvSpPr>
            <p:spPr bwMode="auto">
              <a:xfrm>
                <a:off x="2784" y="811"/>
                <a:ext cx="9" cy="4"/>
              </a:xfrm>
              <a:custGeom>
                <a:avLst/>
                <a:gdLst>
                  <a:gd name="T0" fmla="*/ 23 w 37"/>
                  <a:gd name="T1" fmla="*/ 0 h 16"/>
                  <a:gd name="T2" fmla="*/ 26 w 37"/>
                  <a:gd name="T3" fmla="*/ 0 h 16"/>
                  <a:gd name="T4" fmla="*/ 37 w 37"/>
                  <a:gd name="T5" fmla="*/ 0 h 16"/>
                  <a:gd name="T6" fmla="*/ 37 w 37"/>
                  <a:gd name="T7" fmla="*/ 16 h 16"/>
                  <a:gd name="T8" fmla="*/ 10 w 37"/>
                  <a:gd name="T9" fmla="*/ 16 h 16"/>
                  <a:gd name="T10" fmla="*/ 10 w 37"/>
                  <a:gd name="T11" fmla="*/ 0 h 16"/>
                  <a:gd name="T12" fmla="*/ 23 w 37"/>
                  <a:gd name="T13" fmla="*/ 0 h 16"/>
                  <a:gd name="T14" fmla="*/ 23 w 37"/>
                  <a:gd name="T15" fmla="*/ 16 h 16"/>
                  <a:gd name="T16" fmla="*/ 10 w 37"/>
                  <a:gd name="T17" fmla="*/ 16 h 16"/>
                  <a:gd name="T18" fmla="*/ 10 w 37"/>
                  <a:gd name="T19" fmla="*/ 0 h 16"/>
                  <a:gd name="T20" fmla="*/ 26 w 37"/>
                  <a:gd name="T21" fmla="*/ 0 h 16"/>
                  <a:gd name="T22" fmla="*/ 26 w 37"/>
                  <a:gd name="T23" fmla="*/ 16 h 16"/>
                  <a:gd name="T24" fmla="*/ 23 w 37"/>
                  <a:gd name="T25" fmla="*/ 16 h 16"/>
                  <a:gd name="T26" fmla="*/ 23 w 37"/>
                  <a:gd name="T27" fmla="*/ 0 h 1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7"/>
                  <a:gd name="T43" fmla="*/ 0 h 16"/>
                  <a:gd name="T44" fmla="*/ 37 w 37"/>
                  <a:gd name="T45" fmla="*/ 16 h 1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7" h="16">
                    <a:moveTo>
                      <a:pt x="23" y="0"/>
                    </a:moveTo>
                    <a:lnTo>
                      <a:pt x="26" y="0"/>
                    </a:lnTo>
                    <a:lnTo>
                      <a:pt x="37" y="0"/>
                    </a:lnTo>
                    <a:lnTo>
                      <a:pt x="37" y="16"/>
                    </a:lnTo>
                    <a:lnTo>
                      <a:pt x="10" y="16"/>
                    </a:lnTo>
                    <a:cubicBezTo>
                      <a:pt x="0" y="16"/>
                      <a:pt x="0" y="0"/>
                      <a:pt x="10" y="0"/>
                    </a:cubicBezTo>
                    <a:lnTo>
                      <a:pt x="23" y="0"/>
                    </a:lnTo>
                    <a:lnTo>
                      <a:pt x="23" y="16"/>
                    </a:lnTo>
                    <a:lnTo>
                      <a:pt x="10" y="16"/>
                    </a:lnTo>
                    <a:lnTo>
                      <a:pt x="10" y="0"/>
                    </a:lnTo>
                    <a:lnTo>
                      <a:pt x="26" y="0"/>
                    </a:lnTo>
                    <a:lnTo>
                      <a:pt x="26" y="16"/>
                    </a:lnTo>
                    <a:lnTo>
                      <a:pt x="23" y="16"/>
                    </a:lnTo>
                    <a:lnTo>
                      <a:pt x="23" y="0"/>
                    </a:lnTo>
                    <a:close/>
                  </a:path>
                </a:pathLst>
              </a:custGeom>
              <a:solidFill>
                <a:srgbClr val="6E6E6E"/>
              </a:solidFill>
              <a:ln w="0" cap="flat">
                <a:solidFill>
                  <a:srgbClr val="6E6E6E"/>
                </a:solidFill>
                <a:prstDash val="solid"/>
                <a:round/>
                <a:headEnd/>
                <a:tailEnd/>
              </a:ln>
            </p:spPr>
            <p:txBody>
              <a:bodyPr/>
              <a:lstStyle/>
              <a:p>
                <a:endParaRPr lang="en-US"/>
              </a:p>
            </p:txBody>
          </p:sp>
          <p:sp>
            <p:nvSpPr>
              <p:cNvPr id="1853" name="Freeform 238"/>
              <p:cNvSpPr>
                <a:spLocks/>
              </p:cNvSpPr>
              <p:nvPr/>
            </p:nvSpPr>
            <p:spPr bwMode="auto">
              <a:xfrm>
                <a:off x="2782" y="817"/>
                <a:ext cx="8" cy="4"/>
              </a:xfrm>
              <a:custGeom>
                <a:avLst/>
                <a:gdLst>
                  <a:gd name="T0" fmla="*/ 8 w 8"/>
                  <a:gd name="T1" fmla="*/ 1 h 4"/>
                  <a:gd name="T2" fmla="*/ 4 w 8"/>
                  <a:gd name="T3" fmla="*/ 4 h 4"/>
                  <a:gd name="T4" fmla="*/ 0 w 8"/>
                  <a:gd name="T5" fmla="*/ 1 h 4"/>
                  <a:gd name="T6" fmla="*/ 5 w 8"/>
                  <a:gd name="T7" fmla="*/ 0 h 4"/>
                  <a:gd name="T8" fmla="*/ 8 w 8"/>
                  <a:gd name="T9" fmla="*/ 1 h 4"/>
                  <a:gd name="T10" fmla="*/ 0 60000 65536"/>
                  <a:gd name="T11" fmla="*/ 0 60000 65536"/>
                  <a:gd name="T12" fmla="*/ 0 60000 65536"/>
                  <a:gd name="T13" fmla="*/ 0 60000 65536"/>
                  <a:gd name="T14" fmla="*/ 0 60000 65536"/>
                  <a:gd name="T15" fmla="*/ 0 w 8"/>
                  <a:gd name="T16" fmla="*/ 0 h 4"/>
                  <a:gd name="T17" fmla="*/ 8 w 8"/>
                  <a:gd name="T18" fmla="*/ 4 h 4"/>
                </a:gdLst>
                <a:ahLst/>
                <a:cxnLst>
                  <a:cxn ang="T10">
                    <a:pos x="T0" y="T1"/>
                  </a:cxn>
                  <a:cxn ang="T11">
                    <a:pos x="T2" y="T3"/>
                  </a:cxn>
                  <a:cxn ang="T12">
                    <a:pos x="T4" y="T5"/>
                  </a:cxn>
                  <a:cxn ang="T13">
                    <a:pos x="T6" y="T7"/>
                  </a:cxn>
                  <a:cxn ang="T14">
                    <a:pos x="T8" y="T9"/>
                  </a:cxn>
                </a:cxnLst>
                <a:rect l="T15" t="T16" r="T17" b="T18"/>
                <a:pathLst>
                  <a:path w="8" h="4">
                    <a:moveTo>
                      <a:pt x="8" y="1"/>
                    </a:moveTo>
                    <a:lnTo>
                      <a:pt x="4" y="4"/>
                    </a:lnTo>
                    <a:lnTo>
                      <a:pt x="0" y="1"/>
                    </a:lnTo>
                    <a:lnTo>
                      <a:pt x="5" y="0"/>
                    </a:lnTo>
                    <a:lnTo>
                      <a:pt x="8" y="1"/>
                    </a:lnTo>
                    <a:close/>
                  </a:path>
                </a:pathLst>
              </a:custGeom>
              <a:solidFill>
                <a:srgbClr val="FFFF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854" name="Freeform 239"/>
              <p:cNvSpPr>
                <a:spLocks/>
              </p:cNvSpPr>
              <p:nvPr/>
            </p:nvSpPr>
            <p:spPr bwMode="auto">
              <a:xfrm>
                <a:off x="2780" y="815"/>
                <a:ext cx="11" cy="8"/>
              </a:xfrm>
              <a:custGeom>
                <a:avLst/>
                <a:gdLst>
                  <a:gd name="T0" fmla="*/ 45 w 45"/>
                  <a:gd name="T1" fmla="*/ 21 h 33"/>
                  <a:gd name="T2" fmla="*/ 27 w 45"/>
                  <a:gd name="T3" fmla="*/ 31 h 33"/>
                  <a:gd name="T4" fmla="*/ 18 w 45"/>
                  <a:gd name="T5" fmla="*/ 30 h 33"/>
                  <a:gd name="T6" fmla="*/ 3 w 45"/>
                  <a:gd name="T7" fmla="*/ 17 h 33"/>
                  <a:gd name="T8" fmla="*/ 1 w 45"/>
                  <a:gd name="T9" fmla="*/ 9 h 33"/>
                  <a:gd name="T10" fmla="*/ 7 w 45"/>
                  <a:gd name="T11" fmla="*/ 3 h 33"/>
                  <a:gd name="T12" fmla="*/ 28 w 45"/>
                  <a:gd name="T13" fmla="*/ 1 h 33"/>
                  <a:gd name="T14" fmla="*/ 32 w 45"/>
                  <a:gd name="T15" fmla="*/ 1 h 33"/>
                  <a:gd name="T16" fmla="*/ 44 w 45"/>
                  <a:gd name="T17" fmla="*/ 7 h 33"/>
                  <a:gd name="T18" fmla="*/ 37 w 45"/>
                  <a:gd name="T19" fmla="*/ 21 h 33"/>
                  <a:gd name="T20" fmla="*/ 25 w 45"/>
                  <a:gd name="T21" fmla="*/ 16 h 33"/>
                  <a:gd name="T22" fmla="*/ 30 w 45"/>
                  <a:gd name="T23" fmla="*/ 16 h 33"/>
                  <a:gd name="T24" fmla="*/ 10 w 45"/>
                  <a:gd name="T25" fmla="*/ 19 h 33"/>
                  <a:gd name="T26" fmla="*/ 14 w 45"/>
                  <a:gd name="T27" fmla="*/ 5 h 33"/>
                  <a:gd name="T28" fmla="*/ 28 w 45"/>
                  <a:gd name="T29" fmla="*/ 19 h 33"/>
                  <a:gd name="T30" fmla="*/ 19 w 45"/>
                  <a:gd name="T31" fmla="*/ 18 h 33"/>
                  <a:gd name="T32" fmla="*/ 36 w 45"/>
                  <a:gd name="T33" fmla="*/ 7 h 33"/>
                  <a:gd name="T34" fmla="*/ 45 w 45"/>
                  <a:gd name="T35" fmla="*/ 21 h 3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5"/>
                  <a:gd name="T55" fmla="*/ 0 h 33"/>
                  <a:gd name="T56" fmla="*/ 45 w 45"/>
                  <a:gd name="T57" fmla="*/ 33 h 3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5" h="33">
                    <a:moveTo>
                      <a:pt x="45" y="21"/>
                    </a:moveTo>
                    <a:lnTo>
                      <a:pt x="27" y="31"/>
                    </a:lnTo>
                    <a:cubicBezTo>
                      <a:pt x="24" y="33"/>
                      <a:pt x="20" y="33"/>
                      <a:pt x="18" y="30"/>
                    </a:cubicBezTo>
                    <a:lnTo>
                      <a:pt x="3" y="17"/>
                    </a:lnTo>
                    <a:cubicBezTo>
                      <a:pt x="1" y="15"/>
                      <a:pt x="0" y="12"/>
                      <a:pt x="1" y="9"/>
                    </a:cubicBezTo>
                    <a:cubicBezTo>
                      <a:pt x="2" y="6"/>
                      <a:pt x="4" y="4"/>
                      <a:pt x="7" y="3"/>
                    </a:cubicBezTo>
                    <a:lnTo>
                      <a:pt x="28" y="1"/>
                    </a:lnTo>
                    <a:cubicBezTo>
                      <a:pt x="29" y="0"/>
                      <a:pt x="31" y="1"/>
                      <a:pt x="32" y="1"/>
                    </a:cubicBezTo>
                    <a:lnTo>
                      <a:pt x="44" y="7"/>
                    </a:lnTo>
                    <a:lnTo>
                      <a:pt x="37" y="21"/>
                    </a:lnTo>
                    <a:lnTo>
                      <a:pt x="25" y="16"/>
                    </a:lnTo>
                    <a:lnTo>
                      <a:pt x="30" y="16"/>
                    </a:lnTo>
                    <a:lnTo>
                      <a:pt x="10" y="19"/>
                    </a:lnTo>
                    <a:lnTo>
                      <a:pt x="14" y="5"/>
                    </a:lnTo>
                    <a:lnTo>
                      <a:pt x="28" y="19"/>
                    </a:lnTo>
                    <a:lnTo>
                      <a:pt x="19" y="18"/>
                    </a:lnTo>
                    <a:lnTo>
                      <a:pt x="36" y="7"/>
                    </a:lnTo>
                    <a:lnTo>
                      <a:pt x="45" y="21"/>
                    </a:lnTo>
                    <a:close/>
                  </a:path>
                </a:pathLst>
              </a:custGeom>
              <a:solidFill>
                <a:srgbClr val="6E6E6E"/>
              </a:solidFill>
              <a:ln w="0" cap="flat">
                <a:solidFill>
                  <a:srgbClr val="6E6E6E"/>
                </a:solidFill>
                <a:prstDash val="solid"/>
                <a:round/>
                <a:headEnd/>
                <a:tailEnd/>
              </a:ln>
            </p:spPr>
            <p:txBody>
              <a:bodyPr/>
              <a:lstStyle/>
              <a:p>
                <a:endParaRPr lang="en-US"/>
              </a:p>
            </p:txBody>
          </p:sp>
          <p:sp>
            <p:nvSpPr>
              <p:cNvPr id="1855" name="Freeform 240"/>
              <p:cNvSpPr>
                <a:spLocks/>
              </p:cNvSpPr>
              <p:nvPr/>
            </p:nvSpPr>
            <p:spPr bwMode="auto">
              <a:xfrm>
                <a:off x="2751" y="829"/>
                <a:ext cx="3" cy="4"/>
              </a:xfrm>
              <a:custGeom>
                <a:avLst/>
                <a:gdLst>
                  <a:gd name="T0" fmla="*/ 3 w 3"/>
                  <a:gd name="T1" fmla="*/ 0 h 4"/>
                  <a:gd name="T2" fmla="*/ 3 w 3"/>
                  <a:gd name="T3" fmla="*/ 2 h 4"/>
                  <a:gd name="T4" fmla="*/ 0 w 3"/>
                  <a:gd name="T5" fmla="*/ 4 h 4"/>
                  <a:gd name="T6" fmla="*/ 3 w 3"/>
                  <a:gd name="T7" fmla="*/ 0 h 4"/>
                  <a:gd name="T8" fmla="*/ 3 w 3"/>
                  <a:gd name="T9" fmla="*/ 0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3" y="0"/>
                    </a:moveTo>
                    <a:lnTo>
                      <a:pt x="3" y="2"/>
                    </a:lnTo>
                    <a:lnTo>
                      <a:pt x="0" y="4"/>
                    </a:lnTo>
                    <a:lnTo>
                      <a:pt x="3" y="0"/>
                    </a:lnTo>
                    <a:close/>
                  </a:path>
                </a:pathLst>
              </a:custGeom>
              <a:solidFill>
                <a:srgbClr val="FFFF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856" name="Freeform 241"/>
              <p:cNvSpPr>
                <a:spLocks/>
              </p:cNvSpPr>
              <p:nvPr/>
            </p:nvSpPr>
            <p:spPr bwMode="auto">
              <a:xfrm>
                <a:off x="2749" y="826"/>
                <a:ext cx="7" cy="9"/>
              </a:xfrm>
              <a:custGeom>
                <a:avLst/>
                <a:gdLst>
                  <a:gd name="T0" fmla="*/ 32 w 32"/>
                  <a:gd name="T1" fmla="*/ 14 h 34"/>
                  <a:gd name="T2" fmla="*/ 31 w 32"/>
                  <a:gd name="T3" fmla="*/ 22 h 34"/>
                  <a:gd name="T4" fmla="*/ 26 w 32"/>
                  <a:gd name="T5" fmla="*/ 28 h 34"/>
                  <a:gd name="T6" fmla="*/ 11 w 32"/>
                  <a:gd name="T7" fmla="*/ 33 h 34"/>
                  <a:gd name="T8" fmla="*/ 2 w 32"/>
                  <a:gd name="T9" fmla="*/ 30 h 34"/>
                  <a:gd name="T10" fmla="*/ 2 w 32"/>
                  <a:gd name="T11" fmla="*/ 21 h 34"/>
                  <a:gd name="T12" fmla="*/ 13 w 32"/>
                  <a:gd name="T13" fmla="*/ 5 h 34"/>
                  <a:gd name="T14" fmla="*/ 24 w 32"/>
                  <a:gd name="T15" fmla="*/ 2 h 34"/>
                  <a:gd name="T16" fmla="*/ 28 w 32"/>
                  <a:gd name="T17" fmla="*/ 5 h 34"/>
                  <a:gd name="T18" fmla="*/ 21 w 32"/>
                  <a:gd name="T19" fmla="*/ 19 h 34"/>
                  <a:gd name="T20" fmla="*/ 16 w 32"/>
                  <a:gd name="T21" fmla="*/ 16 h 34"/>
                  <a:gd name="T22" fmla="*/ 26 w 32"/>
                  <a:gd name="T23" fmla="*/ 14 h 34"/>
                  <a:gd name="T24" fmla="*/ 15 w 32"/>
                  <a:gd name="T25" fmla="*/ 30 h 34"/>
                  <a:gd name="T26" fmla="*/ 6 w 32"/>
                  <a:gd name="T27" fmla="*/ 18 h 34"/>
                  <a:gd name="T28" fmla="*/ 20 w 32"/>
                  <a:gd name="T29" fmla="*/ 13 h 34"/>
                  <a:gd name="T30" fmla="*/ 15 w 32"/>
                  <a:gd name="T31" fmla="*/ 19 h 34"/>
                  <a:gd name="T32" fmla="*/ 17 w 32"/>
                  <a:gd name="T33" fmla="*/ 11 h 34"/>
                  <a:gd name="T34" fmla="*/ 32 w 32"/>
                  <a:gd name="T35" fmla="*/ 14 h 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2"/>
                  <a:gd name="T55" fmla="*/ 0 h 34"/>
                  <a:gd name="T56" fmla="*/ 32 w 32"/>
                  <a:gd name="T57" fmla="*/ 34 h 3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2" h="34">
                    <a:moveTo>
                      <a:pt x="32" y="14"/>
                    </a:moveTo>
                    <a:lnTo>
                      <a:pt x="31" y="22"/>
                    </a:lnTo>
                    <a:cubicBezTo>
                      <a:pt x="30" y="24"/>
                      <a:pt x="28" y="27"/>
                      <a:pt x="26" y="28"/>
                    </a:cubicBezTo>
                    <a:lnTo>
                      <a:pt x="11" y="33"/>
                    </a:lnTo>
                    <a:cubicBezTo>
                      <a:pt x="8" y="34"/>
                      <a:pt x="4" y="33"/>
                      <a:pt x="2" y="30"/>
                    </a:cubicBezTo>
                    <a:cubicBezTo>
                      <a:pt x="0" y="28"/>
                      <a:pt x="0" y="24"/>
                      <a:pt x="2" y="21"/>
                    </a:cubicBezTo>
                    <a:lnTo>
                      <a:pt x="13" y="5"/>
                    </a:lnTo>
                    <a:cubicBezTo>
                      <a:pt x="15" y="2"/>
                      <a:pt x="20" y="0"/>
                      <a:pt x="24" y="2"/>
                    </a:cubicBezTo>
                    <a:lnTo>
                      <a:pt x="28" y="5"/>
                    </a:lnTo>
                    <a:lnTo>
                      <a:pt x="21" y="19"/>
                    </a:lnTo>
                    <a:lnTo>
                      <a:pt x="16" y="16"/>
                    </a:lnTo>
                    <a:lnTo>
                      <a:pt x="26" y="14"/>
                    </a:lnTo>
                    <a:lnTo>
                      <a:pt x="15" y="30"/>
                    </a:lnTo>
                    <a:lnTo>
                      <a:pt x="6" y="18"/>
                    </a:lnTo>
                    <a:lnTo>
                      <a:pt x="20" y="13"/>
                    </a:lnTo>
                    <a:lnTo>
                      <a:pt x="15" y="19"/>
                    </a:lnTo>
                    <a:lnTo>
                      <a:pt x="17" y="11"/>
                    </a:lnTo>
                    <a:lnTo>
                      <a:pt x="32" y="14"/>
                    </a:lnTo>
                    <a:close/>
                  </a:path>
                </a:pathLst>
              </a:custGeom>
              <a:solidFill>
                <a:srgbClr val="6E6E6E"/>
              </a:solidFill>
              <a:ln w="0" cap="flat">
                <a:solidFill>
                  <a:srgbClr val="6E6E6E"/>
                </a:solidFill>
                <a:prstDash val="solid"/>
                <a:round/>
                <a:headEnd/>
                <a:tailEnd/>
              </a:ln>
            </p:spPr>
            <p:txBody>
              <a:bodyPr/>
              <a:lstStyle/>
              <a:p>
                <a:endParaRPr lang="en-US"/>
              </a:p>
            </p:txBody>
          </p:sp>
          <p:sp>
            <p:nvSpPr>
              <p:cNvPr id="1857" name="Freeform 242"/>
              <p:cNvSpPr>
                <a:spLocks/>
              </p:cNvSpPr>
              <p:nvPr/>
            </p:nvSpPr>
            <p:spPr bwMode="auto">
              <a:xfrm>
                <a:off x="2782" y="829"/>
                <a:ext cx="4" cy="4"/>
              </a:xfrm>
              <a:custGeom>
                <a:avLst/>
                <a:gdLst>
                  <a:gd name="T0" fmla="*/ 3 w 4"/>
                  <a:gd name="T1" fmla="*/ 4 h 4"/>
                  <a:gd name="T2" fmla="*/ 0 w 4"/>
                  <a:gd name="T3" fmla="*/ 0 h 4"/>
                  <a:gd name="T4" fmla="*/ 4 w 4"/>
                  <a:gd name="T5" fmla="*/ 1 h 4"/>
                  <a:gd name="T6" fmla="*/ 3 w 4"/>
                  <a:gd name="T7" fmla="*/ 4 h 4"/>
                  <a:gd name="T8" fmla="*/ 0 60000 65536"/>
                  <a:gd name="T9" fmla="*/ 0 60000 65536"/>
                  <a:gd name="T10" fmla="*/ 0 60000 65536"/>
                  <a:gd name="T11" fmla="*/ 0 60000 65536"/>
                  <a:gd name="T12" fmla="*/ 0 w 4"/>
                  <a:gd name="T13" fmla="*/ 0 h 4"/>
                  <a:gd name="T14" fmla="*/ 4 w 4"/>
                  <a:gd name="T15" fmla="*/ 4 h 4"/>
                </a:gdLst>
                <a:ahLst/>
                <a:cxnLst>
                  <a:cxn ang="T8">
                    <a:pos x="T0" y="T1"/>
                  </a:cxn>
                  <a:cxn ang="T9">
                    <a:pos x="T2" y="T3"/>
                  </a:cxn>
                  <a:cxn ang="T10">
                    <a:pos x="T4" y="T5"/>
                  </a:cxn>
                  <a:cxn ang="T11">
                    <a:pos x="T6" y="T7"/>
                  </a:cxn>
                </a:cxnLst>
                <a:rect l="T12" t="T13" r="T14" b="T15"/>
                <a:pathLst>
                  <a:path w="4" h="4">
                    <a:moveTo>
                      <a:pt x="3" y="4"/>
                    </a:moveTo>
                    <a:lnTo>
                      <a:pt x="0" y="0"/>
                    </a:lnTo>
                    <a:lnTo>
                      <a:pt x="4" y="1"/>
                    </a:lnTo>
                    <a:lnTo>
                      <a:pt x="3" y="4"/>
                    </a:lnTo>
                    <a:close/>
                  </a:path>
                </a:pathLst>
              </a:custGeom>
              <a:solidFill>
                <a:srgbClr val="FFFF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858" name="Freeform 243"/>
              <p:cNvSpPr>
                <a:spLocks/>
              </p:cNvSpPr>
              <p:nvPr/>
            </p:nvSpPr>
            <p:spPr bwMode="auto">
              <a:xfrm>
                <a:off x="2780" y="827"/>
                <a:ext cx="8" cy="7"/>
              </a:xfrm>
              <a:custGeom>
                <a:avLst/>
                <a:gdLst>
                  <a:gd name="T0" fmla="*/ 12 w 33"/>
                  <a:gd name="T1" fmla="*/ 29 h 29"/>
                  <a:gd name="T2" fmla="*/ 2 w 33"/>
                  <a:gd name="T3" fmla="*/ 13 h 29"/>
                  <a:gd name="T4" fmla="*/ 2 w 33"/>
                  <a:gd name="T5" fmla="*/ 4 h 29"/>
                  <a:gd name="T6" fmla="*/ 11 w 33"/>
                  <a:gd name="T7" fmla="*/ 1 h 29"/>
                  <a:gd name="T8" fmla="*/ 27 w 33"/>
                  <a:gd name="T9" fmla="*/ 6 h 29"/>
                  <a:gd name="T10" fmla="*/ 32 w 33"/>
                  <a:gd name="T11" fmla="*/ 11 h 29"/>
                  <a:gd name="T12" fmla="*/ 32 w 33"/>
                  <a:gd name="T13" fmla="*/ 17 h 29"/>
                  <a:gd name="T14" fmla="*/ 26 w 33"/>
                  <a:gd name="T15" fmla="*/ 28 h 29"/>
                  <a:gd name="T16" fmla="*/ 12 w 33"/>
                  <a:gd name="T17" fmla="*/ 21 h 29"/>
                  <a:gd name="T18" fmla="*/ 17 w 33"/>
                  <a:gd name="T19" fmla="*/ 10 h 29"/>
                  <a:gd name="T20" fmla="*/ 22 w 33"/>
                  <a:gd name="T21" fmla="*/ 21 h 29"/>
                  <a:gd name="T22" fmla="*/ 6 w 33"/>
                  <a:gd name="T23" fmla="*/ 16 h 29"/>
                  <a:gd name="T24" fmla="*/ 15 w 33"/>
                  <a:gd name="T25" fmla="*/ 4 h 29"/>
                  <a:gd name="T26" fmla="*/ 26 w 33"/>
                  <a:gd name="T27" fmla="*/ 20 h 29"/>
                  <a:gd name="T28" fmla="*/ 12 w 33"/>
                  <a:gd name="T29" fmla="*/ 29 h 2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3"/>
                  <a:gd name="T46" fmla="*/ 0 h 29"/>
                  <a:gd name="T47" fmla="*/ 33 w 33"/>
                  <a:gd name="T48" fmla="*/ 29 h 2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3" h="29">
                    <a:moveTo>
                      <a:pt x="12" y="29"/>
                    </a:moveTo>
                    <a:lnTo>
                      <a:pt x="2" y="13"/>
                    </a:lnTo>
                    <a:cubicBezTo>
                      <a:pt x="0" y="10"/>
                      <a:pt x="0" y="6"/>
                      <a:pt x="2" y="4"/>
                    </a:cubicBezTo>
                    <a:cubicBezTo>
                      <a:pt x="4" y="1"/>
                      <a:pt x="8" y="0"/>
                      <a:pt x="11" y="1"/>
                    </a:cubicBezTo>
                    <a:lnTo>
                      <a:pt x="27" y="6"/>
                    </a:lnTo>
                    <a:cubicBezTo>
                      <a:pt x="29" y="7"/>
                      <a:pt x="31" y="9"/>
                      <a:pt x="32" y="11"/>
                    </a:cubicBezTo>
                    <a:cubicBezTo>
                      <a:pt x="33" y="13"/>
                      <a:pt x="33" y="15"/>
                      <a:pt x="32" y="17"/>
                    </a:cubicBezTo>
                    <a:lnTo>
                      <a:pt x="26" y="28"/>
                    </a:lnTo>
                    <a:lnTo>
                      <a:pt x="12" y="21"/>
                    </a:lnTo>
                    <a:lnTo>
                      <a:pt x="17" y="10"/>
                    </a:lnTo>
                    <a:lnTo>
                      <a:pt x="22" y="21"/>
                    </a:lnTo>
                    <a:lnTo>
                      <a:pt x="6" y="16"/>
                    </a:lnTo>
                    <a:lnTo>
                      <a:pt x="15" y="4"/>
                    </a:lnTo>
                    <a:lnTo>
                      <a:pt x="26" y="20"/>
                    </a:lnTo>
                    <a:lnTo>
                      <a:pt x="12" y="29"/>
                    </a:lnTo>
                    <a:close/>
                  </a:path>
                </a:pathLst>
              </a:custGeom>
              <a:solidFill>
                <a:srgbClr val="6E6E6E"/>
              </a:solidFill>
              <a:ln w="0" cap="flat">
                <a:solidFill>
                  <a:srgbClr val="6E6E6E"/>
                </a:solidFill>
                <a:prstDash val="solid"/>
                <a:round/>
                <a:headEnd/>
                <a:tailEnd/>
              </a:ln>
            </p:spPr>
            <p:txBody>
              <a:bodyPr/>
              <a:lstStyle/>
              <a:p>
                <a:endParaRPr lang="en-US"/>
              </a:p>
            </p:txBody>
          </p:sp>
          <p:sp>
            <p:nvSpPr>
              <p:cNvPr id="1859" name="Freeform 244"/>
              <p:cNvSpPr>
                <a:spLocks/>
              </p:cNvSpPr>
              <p:nvPr/>
            </p:nvSpPr>
            <p:spPr bwMode="auto">
              <a:xfrm>
                <a:off x="2811" y="894"/>
                <a:ext cx="7" cy="4"/>
              </a:xfrm>
              <a:custGeom>
                <a:avLst/>
                <a:gdLst>
                  <a:gd name="T0" fmla="*/ 26 w 26"/>
                  <a:gd name="T1" fmla="*/ 16 h 16"/>
                  <a:gd name="T2" fmla="*/ 10 w 26"/>
                  <a:gd name="T3" fmla="*/ 16 h 16"/>
                  <a:gd name="T4" fmla="*/ 10 w 26"/>
                  <a:gd name="T5" fmla="*/ 0 h 16"/>
                  <a:gd name="T6" fmla="*/ 26 w 26"/>
                  <a:gd name="T7" fmla="*/ 0 h 16"/>
                  <a:gd name="T8" fmla="*/ 26 w 26"/>
                  <a:gd name="T9" fmla="*/ 16 h 16"/>
                  <a:gd name="T10" fmla="*/ 10 w 26"/>
                  <a:gd name="T11" fmla="*/ 16 h 16"/>
                  <a:gd name="T12" fmla="*/ 10 w 26"/>
                  <a:gd name="T13" fmla="*/ 0 h 16"/>
                  <a:gd name="T14" fmla="*/ 26 w 26"/>
                  <a:gd name="T15" fmla="*/ 0 h 16"/>
                  <a:gd name="T16" fmla="*/ 26 w 26"/>
                  <a:gd name="T17" fmla="*/ 16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
                  <a:gd name="T28" fmla="*/ 0 h 16"/>
                  <a:gd name="T29" fmla="*/ 26 w 26"/>
                  <a:gd name="T30" fmla="*/ 16 h 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 h="16">
                    <a:moveTo>
                      <a:pt x="26" y="16"/>
                    </a:moveTo>
                    <a:lnTo>
                      <a:pt x="10" y="16"/>
                    </a:lnTo>
                    <a:cubicBezTo>
                      <a:pt x="0" y="16"/>
                      <a:pt x="0" y="0"/>
                      <a:pt x="10" y="0"/>
                    </a:cubicBezTo>
                    <a:lnTo>
                      <a:pt x="26" y="0"/>
                    </a:lnTo>
                    <a:lnTo>
                      <a:pt x="26" y="16"/>
                    </a:lnTo>
                    <a:lnTo>
                      <a:pt x="10" y="16"/>
                    </a:lnTo>
                    <a:lnTo>
                      <a:pt x="10" y="0"/>
                    </a:lnTo>
                    <a:lnTo>
                      <a:pt x="26" y="0"/>
                    </a:lnTo>
                    <a:lnTo>
                      <a:pt x="26" y="16"/>
                    </a:lnTo>
                    <a:close/>
                  </a:path>
                </a:pathLst>
              </a:custGeom>
              <a:solidFill>
                <a:srgbClr val="6E6E6E"/>
              </a:solidFill>
              <a:ln w="0" cap="flat">
                <a:solidFill>
                  <a:srgbClr val="6E6E6E"/>
                </a:solidFill>
                <a:prstDash val="solid"/>
                <a:round/>
                <a:headEnd/>
                <a:tailEnd/>
              </a:ln>
            </p:spPr>
            <p:txBody>
              <a:bodyPr/>
              <a:lstStyle/>
              <a:p>
                <a:endParaRPr lang="en-US"/>
              </a:p>
            </p:txBody>
          </p:sp>
          <p:sp>
            <p:nvSpPr>
              <p:cNvPr id="1860" name="Freeform 245"/>
              <p:cNvSpPr>
                <a:spLocks/>
              </p:cNvSpPr>
              <p:nvPr/>
            </p:nvSpPr>
            <p:spPr bwMode="auto">
              <a:xfrm>
                <a:off x="2581" y="915"/>
                <a:ext cx="12" cy="4"/>
              </a:xfrm>
              <a:custGeom>
                <a:avLst/>
                <a:gdLst>
                  <a:gd name="T0" fmla="*/ 10 w 12"/>
                  <a:gd name="T1" fmla="*/ 0 h 4"/>
                  <a:gd name="T2" fmla="*/ 12 w 12"/>
                  <a:gd name="T3" fmla="*/ 3 h 4"/>
                  <a:gd name="T4" fmla="*/ 10 w 12"/>
                  <a:gd name="T5" fmla="*/ 4 h 4"/>
                  <a:gd name="T6" fmla="*/ 0 w 12"/>
                  <a:gd name="T7" fmla="*/ 2 h 4"/>
                  <a:gd name="T8" fmla="*/ 3 w 12"/>
                  <a:gd name="T9" fmla="*/ 0 h 4"/>
                  <a:gd name="T10" fmla="*/ 10 w 12"/>
                  <a:gd name="T11" fmla="*/ 0 h 4"/>
                  <a:gd name="T12" fmla="*/ 0 60000 65536"/>
                  <a:gd name="T13" fmla="*/ 0 60000 65536"/>
                  <a:gd name="T14" fmla="*/ 0 60000 65536"/>
                  <a:gd name="T15" fmla="*/ 0 60000 65536"/>
                  <a:gd name="T16" fmla="*/ 0 60000 65536"/>
                  <a:gd name="T17" fmla="*/ 0 60000 65536"/>
                  <a:gd name="T18" fmla="*/ 0 w 12"/>
                  <a:gd name="T19" fmla="*/ 0 h 4"/>
                  <a:gd name="T20" fmla="*/ 12 w 12"/>
                  <a:gd name="T21" fmla="*/ 4 h 4"/>
                </a:gdLst>
                <a:ahLst/>
                <a:cxnLst>
                  <a:cxn ang="T12">
                    <a:pos x="T0" y="T1"/>
                  </a:cxn>
                  <a:cxn ang="T13">
                    <a:pos x="T2" y="T3"/>
                  </a:cxn>
                  <a:cxn ang="T14">
                    <a:pos x="T4" y="T5"/>
                  </a:cxn>
                  <a:cxn ang="T15">
                    <a:pos x="T6" y="T7"/>
                  </a:cxn>
                  <a:cxn ang="T16">
                    <a:pos x="T8" y="T9"/>
                  </a:cxn>
                  <a:cxn ang="T17">
                    <a:pos x="T10" y="T11"/>
                  </a:cxn>
                </a:cxnLst>
                <a:rect l="T18" t="T19" r="T20" b="T21"/>
                <a:pathLst>
                  <a:path w="12" h="4">
                    <a:moveTo>
                      <a:pt x="10" y="0"/>
                    </a:moveTo>
                    <a:lnTo>
                      <a:pt x="12" y="3"/>
                    </a:lnTo>
                    <a:lnTo>
                      <a:pt x="10" y="4"/>
                    </a:lnTo>
                    <a:lnTo>
                      <a:pt x="0" y="2"/>
                    </a:lnTo>
                    <a:lnTo>
                      <a:pt x="3" y="0"/>
                    </a:lnTo>
                    <a:lnTo>
                      <a:pt x="10" y="0"/>
                    </a:lnTo>
                    <a:close/>
                  </a:path>
                </a:pathLst>
              </a:custGeom>
              <a:solidFill>
                <a:srgbClr val="FFFF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861" name="Freeform 246"/>
              <p:cNvSpPr>
                <a:spLocks/>
              </p:cNvSpPr>
              <p:nvPr/>
            </p:nvSpPr>
            <p:spPr bwMode="auto">
              <a:xfrm>
                <a:off x="2579" y="913"/>
                <a:ext cx="16" cy="9"/>
              </a:xfrm>
              <a:custGeom>
                <a:avLst/>
                <a:gdLst>
                  <a:gd name="T0" fmla="*/ 54 w 65"/>
                  <a:gd name="T1" fmla="*/ 3 h 33"/>
                  <a:gd name="T2" fmla="*/ 62 w 65"/>
                  <a:gd name="T3" fmla="*/ 12 h 33"/>
                  <a:gd name="T4" fmla="*/ 64 w 65"/>
                  <a:gd name="T5" fmla="*/ 18 h 33"/>
                  <a:gd name="T6" fmla="*/ 62 w 65"/>
                  <a:gd name="T7" fmla="*/ 23 h 33"/>
                  <a:gd name="T8" fmla="*/ 54 w 65"/>
                  <a:gd name="T9" fmla="*/ 30 h 33"/>
                  <a:gd name="T10" fmla="*/ 46 w 65"/>
                  <a:gd name="T11" fmla="*/ 32 h 33"/>
                  <a:gd name="T12" fmla="*/ 6 w 65"/>
                  <a:gd name="T13" fmla="*/ 22 h 33"/>
                  <a:gd name="T14" fmla="*/ 1 w 65"/>
                  <a:gd name="T15" fmla="*/ 15 h 33"/>
                  <a:gd name="T16" fmla="*/ 5 w 65"/>
                  <a:gd name="T17" fmla="*/ 7 h 33"/>
                  <a:gd name="T18" fmla="*/ 16 w 65"/>
                  <a:gd name="T19" fmla="*/ 1 h 33"/>
                  <a:gd name="T20" fmla="*/ 19 w 65"/>
                  <a:gd name="T21" fmla="*/ 0 h 33"/>
                  <a:gd name="T22" fmla="*/ 48 w 65"/>
                  <a:gd name="T23" fmla="*/ 0 h 33"/>
                  <a:gd name="T24" fmla="*/ 48 w 65"/>
                  <a:gd name="T25" fmla="*/ 16 h 33"/>
                  <a:gd name="T26" fmla="*/ 19 w 65"/>
                  <a:gd name="T27" fmla="*/ 16 h 33"/>
                  <a:gd name="T28" fmla="*/ 23 w 65"/>
                  <a:gd name="T29" fmla="*/ 16 h 33"/>
                  <a:gd name="T30" fmla="*/ 12 w 65"/>
                  <a:gd name="T31" fmla="*/ 21 h 33"/>
                  <a:gd name="T32" fmla="*/ 11 w 65"/>
                  <a:gd name="T33" fmla="*/ 6 h 33"/>
                  <a:gd name="T34" fmla="*/ 51 w 65"/>
                  <a:gd name="T35" fmla="*/ 17 h 33"/>
                  <a:gd name="T36" fmla="*/ 43 w 65"/>
                  <a:gd name="T37" fmla="*/ 18 h 33"/>
                  <a:gd name="T38" fmla="*/ 51 w 65"/>
                  <a:gd name="T39" fmla="*/ 11 h 33"/>
                  <a:gd name="T40" fmla="*/ 51 w 65"/>
                  <a:gd name="T41" fmla="*/ 23 h 33"/>
                  <a:gd name="T42" fmla="*/ 43 w 65"/>
                  <a:gd name="T43" fmla="*/ 14 h 33"/>
                  <a:gd name="T44" fmla="*/ 54 w 65"/>
                  <a:gd name="T45" fmla="*/ 3 h 3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5"/>
                  <a:gd name="T70" fmla="*/ 0 h 33"/>
                  <a:gd name="T71" fmla="*/ 65 w 65"/>
                  <a:gd name="T72" fmla="*/ 33 h 3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5" h="33">
                    <a:moveTo>
                      <a:pt x="54" y="3"/>
                    </a:moveTo>
                    <a:lnTo>
                      <a:pt x="62" y="12"/>
                    </a:lnTo>
                    <a:cubicBezTo>
                      <a:pt x="64" y="14"/>
                      <a:pt x="65" y="16"/>
                      <a:pt x="64" y="18"/>
                    </a:cubicBezTo>
                    <a:cubicBezTo>
                      <a:pt x="64" y="20"/>
                      <a:pt x="63" y="22"/>
                      <a:pt x="62" y="23"/>
                    </a:cubicBezTo>
                    <a:lnTo>
                      <a:pt x="54" y="30"/>
                    </a:lnTo>
                    <a:cubicBezTo>
                      <a:pt x="52" y="32"/>
                      <a:pt x="49" y="33"/>
                      <a:pt x="46" y="32"/>
                    </a:cubicBezTo>
                    <a:lnTo>
                      <a:pt x="6" y="22"/>
                    </a:lnTo>
                    <a:cubicBezTo>
                      <a:pt x="3" y="21"/>
                      <a:pt x="1" y="18"/>
                      <a:pt x="1" y="15"/>
                    </a:cubicBezTo>
                    <a:cubicBezTo>
                      <a:pt x="0" y="11"/>
                      <a:pt x="2" y="8"/>
                      <a:pt x="5" y="7"/>
                    </a:cubicBezTo>
                    <a:lnTo>
                      <a:pt x="16" y="1"/>
                    </a:lnTo>
                    <a:cubicBezTo>
                      <a:pt x="17" y="1"/>
                      <a:pt x="18" y="0"/>
                      <a:pt x="19" y="0"/>
                    </a:cubicBezTo>
                    <a:lnTo>
                      <a:pt x="48" y="0"/>
                    </a:lnTo>
                    <a:lnTo>
                      <a:pt x="48" y="16"/>
                    </a:lnTo>
                    <a:lnTo>
                      <a:pt x="19" y="16"/>
                    </a:lnTo>
                    <a:lnTo>
                      <a:pt x="23" y="16"/>
                    </a:lnTo>
                    <a:lnTo>
                      <a:pt x="12" y="21"/>
                    </a:lnTo>
                    <a:lnTo>
                      <a:pt x="11" y="6"/>
                    </a:lnTo>
                    <a:lnTo>
                      <a:pt x="51" y="17"/>
                    </a:lnTo>
                    <a:lnTo>
                      <a:pt x="43" y="18"/>
                    </a:lnTo>
                    <a:lnTo>
                      <a:pt x="51" y="11"/>
                    </a:lnTo>
                    <a:lnTo>
                      <a:pt x="51" y="23"/>
                    </a:lnTo>
                    <a:lnTo>
                      <a:pt x="43" y="14"/>
                    </a:lnTo>
                    <a:lnTo>
                      <a:pt x="54" y="3"/>
                    </a:lnTo>
                    <a:close/>
                  </a:path>
                </a:pathLst>
              </a:custGeom>
              <a:solidFill>
                <a:srgbClr val="6E6E6E"/>
              </a:solidFill>
              <a:ln w="0" cap="flat">
                <a:solidFill>
                  <a:srgbClr val="6E6E6E"/>
                </a:solidFill>
                <a:prstDash val="solid"/>
                <a:round/>
                <a:headEnd/>
                <a:tailEnd/>
              </a:ln>
            </p:spPr>
            <p:txBody>
              <a:bodyPr/>
              <a:lstStyle/>
              <a:p>
                <a:endParaRPr lang="en-US"/>
              </a:p>
            </p:txBody>
          </p:sp>
          <p:sp>
            <p:nvSpPr>
              <p:cNvPr id="1862" name="Freeform 247"/>
              <p:cNvSpPr>
                <a:spLocks/>
              </p:cNvSpPr>
              <p:nvPr/>
            </p:nvSpPr>
            <p:spPr bwMode="auto">
              <a:xfrm>
                <a:off x="2594" y="925"/>
                <a:ext cx="7" cy="4"/>
              </a:xfrm>
              <a:custGeom>
                <a:avLst/>
                <a:gdLst>
                  <a:gd name="T0" fmla="*/ 26 w 26"/>
                  <a:gd name="T1" fmla="*/ 16 h 16"/>
                  <a:gd name="T2" fmla="*/ 18 w 26"/>
                  <a:gd name="T3" fmla="*/ 16 h 16"/>
                  <a:gd name="T4" fmla="*/ 10 w 26"/>
                  <a:gd name="T5" fmla="*/ 16 h 16"/>
                  <a:gd name="T6" fmla="*/ 10 w 26"/>
                  <a:gd name="T7" fmla="*/ 0 h 16"/>
                  <a:gd name="T8" fmla="*/ 26 w 26"/>
                  <a:gd name="T9" fmla="*/ 0 h 16"/>
                  <a:gd name="T10" fmla="*/ 26 w 26"/>
                  <a:gd name="T11" fmla="*/ 16 h 16"/>
                  <a:gd name="T12" fmla="*/ 10 w 26"/>
                  <a:gd name="T13" fmla="*/ 16 h 16"/>
                  <a:gd name="T14" fmla="*/ 10 w 26"/>
                  <a:gd name="T15" fmla="*/ 0 h 16"/>
                  <a:gd name="T16" fmla="*/ 18 w 26"/>
                  <a:gd name="T17" fmla="*/ 0 h 16"/>
                  <a:gd name="T18" fmla="*/ 26 w 26"/>
                  <a:gd name="T19" fmla="*/ 0 h 16"/>
                  <a:gd name="T20" fmla="*/ 26 w 26"/>
                  <a:gd name="T21" fmla="*/ 16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6"/>
                  <a:gd name="T34" fmla="*/ 0 h 16"/>
                  <a:gd name="T35" fmla="*/ 26 w 26"/>
                  <a:gd name="T36" fmla="*/ 16 h 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6" h="16">
                    <a:moveTo>
                      <a:pt x="26" y="16"/>
                    </a:moveTo>
                    <a:lnTo>
                      <a:pt x="18" y="16"/>
                    </a:lnTo>
                    <a:lnTo>
                      <a:pt x="10" y="16"/>
                    </a:lnTo>
                    <a:cubicBezTo>
                      <a:pt x="0" y="16"/>
                      <a:pt x="0" y="0"/>
                      <a:pt x="10" y="0"/>
                    </a:cubicBezTo>
                    <a:lnTo>
                      <a:pt x="26" y="0"/>
                    </a:lnTo>
                    <a:lnTo>
                      <a:pt x="26" y="16"/>
                    </a:lnTo>
                    <a:lnTo>
                      <a:pt x="10" y="16"/>
                    </a:lnTo>
                    <a:lnTo>
                      <a:pt x="10" y="0"/>
                    </a:lnTo>
                    <a:lnTo>
                      <a:pt x="18" y="0"/>
                    </a:lnTo>
                    <a:lnTo>
                      <a:pt x="26" y="0"/>
                    </a:lnTo>
                    <a:lnTo>
                      <a:pt x="26" y="16"/>
                    </a:lnTo>
                    <a:close/>
                  </a:path>
                </a:pathLst>
              </a:custGeom>
              <a:solidFill>
                <a:srgbClr val="6E6E6E"/>
              </a:solidFill>
              <a:ln w="0" cap="flat">
                <a:solidFill>
                  <a:srgbClr val="6E6E6E"/>
                </a:solidFill>
                <a:prstDash val="solid"/>
                <a:round/>
                <a:headEnd/>
                <a:tailEnd/>
              </a:ln>
            </p:spPr>
            <p:txBody>
              <a:bodyPr/>
              <a:lstStyle/>
              <a:p>
                <a:endParaRPr lang="en-US"/>
              </a:p>
            </p:txBody>
          </p:sp>
          <p:sp>
            <p:nvSpPr>
              <p:cNvPr id="1863" name="Freeform 248"/>
              <p:cNvSpPr>
                <a:spLocks/>
              </p:cNvSpPr>
              <p:nvPr/>
            </p:nvSpPr>
            <p:spPr bwMode="auto">
              <a:xfrm>
                <a:off x="2731" y="955"/>
                <a:ext cx="27" cy="8"/>
              </a:xfrm>
              <a:custGeom>
                <a:avLst/>
                <a:gdLst>
                  <a:gd name="T0" fmla="*/ 12 w 27"/>
                  <a:gd name="T1" fmla="*/ 0 h 8"/>
                  <a:gd name="T2" fmla="*/ 26 w 27"/>
                  <a:gd name="T3" fmla="*/ 5 h 8"/>
                  <a:gd name="T4" fmla="*/ 27 w 27"/>
                  <a:gd name="T5" fmla="*/ 7 h 8"/>
                  <a:gd name="T6" fmla="*/ 21 w 27"/>
                  <a:gd name="T7" fmla="*/ 8 h 8"/>
                  <a:gd name="T8" fmla="*/ 9 w 27"/>
                  <a:gd name="T9" fmla="*/ 5 h 8"/>
                  <a:gd name="T10" fmla="*/ 0 w 27"/>
                  <a:gd name="T11" fmla="*/ 0 h 8"/>
                  <a:gd name="T12" fmla="*/ 12 w 27"/>
                  <a:gd name="T13" fmla="*/ 0 h 8"/>
                  <a:gd name="T14" fmla="*/ 0 60000 65536"/>
                  <a:gd name="T15" fmla="*/ 0 60000 65536"/>
                  <a:gd name="T16" fmla="*/ 0 60000 65536"/>
                  <a:gd name="T17" fmla="*/ 0 60000 65536"/>
                  <a:gd name="T18" fmla="*/ 0 60000 65536"/>
                  <a:gd name="T19" fmla="*/ 0 60000 65536"/>
                  <a:gd name="T20" fmla="*/ 0 60000 65536"/>
                  <a:gd name="T21" fmla="*/ 0 w 27"/>
                  <a:gd name="T22" fmla="*/ 0 h 8"/>
                  <a:gd name="T23" fmla="*/ 27 w 27"/>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 h="8">
                    <a:moveTo>
                      <a:pt x="12" y="0"/>
                    </a:moveTo>
                    <a:lnTo>
                      <a:pt x="26" y="5"/>
                    </a:lnTo>
                    <a:lnTo>
                      <a:pt x="27" y="7"/>
                    </a:lnTo>
                    <a:lnTo>
                      <a:pt x="21" y="8"/>
                    </a:lnTo>
                    <a:lnTo>
                      <a:pt x="9" y="5"/>
                    </a:lnTo>
                    <a:lnTo>
                      <a:pt x="0" y="0"/>
                    </a:lnTo>
                    <a:lnTo>
                      <a:pt x="12" y="0"/>
                    </a:lnTo>
                    <a:close/>
                  </a:path>
                </a:pathLst>
              </a:custGeom>
              <a:solidFill>
                <a:srgbClr val="FFFF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864" name="Freeform 249"/>
              <p:cNvSpPr>
                <a:spLocks/>
              </p:cNvSpPr>
              <p:nvPr/>
            </p:nvSpPr>
            <p:spPr bwMode="auto">
              <a:xfrm>
                <a:off x="2729" y="953"/>
                <a:ext cx="32" cy="12"/>
              </a:xfrm>
              <a:custGeom>
                <a:avLst/>
                <a:gdLst>
                  <a:gd name="T0" fmla="*/ 58 w 129"/>
                  <a:gd name="T1" fmla="*/ 1 h 49"/>
                  <a:gd name="T2" fmla="*/ 117 w 129"/>
                  <a:gd name="T3" fmla="*/ 21 h 49"/>
                  <a:gd name="T4" fmla="*/ 121 w 129"/>
                  <a:gd name="T5" fmla="*/ 25 h 49"/>
                  <a:gd name="T6" fmla="*/ 127 w 129"/>
                  <a:gd name="T7" fmla="*/ 34 h 49"/>
                  <a:gd name="T8" fmla="*/ 128 w 129"/>
                  <a:gd name="T9" fmla="*/ 42 h 49"/>
                  <a:gd name="T10" fmla="*/ 121 w 129"/>
                  <a:gd name="T11" fmla="*/ 46 h 49"/>
                  <a:gd name="T12" fmla="*/ 95 w 129"/>
                  <a:gd name="T13" fmla="*/ 48 h 49"/>
                  <a:gd name="T14" fmla="*/ 92 w 129"/>
                  <a:gd name="T15" fmla="*/ 48 h 49"/>
                  <a:gd name="T16" fmla="*/ 42 w 129"/>
                  <a:gd name="T17" fmla="*/ 37 h 49"/>
                  <a:gd name="T18" fmla="*/ 40 w 129"/>
                  <a:gd name="T19" fmla="*/ 36 h 49"/>
                  <a:gd name="T20" fmla="*/ 4 w 129"/>
                  <a:gd name="T21" fmla="*/ 15 h 49"/>
                  <a:gd name="T22" fmla="*/ 1 w 129"/>
                  <a:gd name="T23" fmla="*/ 6 h 49"/>
                  <a:gd name="T24" fmla="*/ 8 w 129"/>
                  <a:gd name="T25" fmla="*/ 0 h 49"/>
                  <a:gd name="T26" fmla="*/ 56 w 129"/>
                  <a:gd name="T27" fmla="*/ 0 h 49"/>
                  <a:gd name="T28" fmla="*/ 56 w 129"/>
                  <a:gd name="T29" fmla="*/ 16 h 49"/>
                  <a:gd name="T30" fmla="*/ 8 w 129"/>
                  <a:gd name="T31" fmla="*/ 16 h 49"/>
                  <a:gd name="T32" fmla="*/ 12 w 129"/>
                  <a:gd name="T33" fmla="*/ 2 h 49"/>
                  <a:gd name="T34" fmla="*/ 48 w 129"/>
                  <a:gd name="T35" fmla="*/ 22 h 49"/>
                  <a:gd name="T36" fmla="*/ 46 w 129"/>
                  <a:gd name="T37" fmla="*/ 21 h 49"/>
                  <a:gd name="T38" fmla="*/ 96 w 129"/>
                  <a:gd name="T39" fmla="*/ 33 h 49"/>
                  <a:gd name="T40" fmla="*/ 93 w 129"/>
                  <a:gd name="T41" fmla="*/ 32 h 49"/>
                  <a:gd name="T42" fmla="*/ 120 w 129"/>
                  <a:gd name="T43" fmla="*/ 30 h 49"/>
                  <a:gd name="T44" fmla="*/ 114 w 129"/>
                  <a:gd name="T45" fmla="*/ 43 h 49"/>
                  <a:gd name="T46" fmla="*/ 108 w 129"/>
                  <a:gd name="T47" fmla="*/ 33 h 49"/>
                  <a:gd name="T48" fmla="*/ 112 w 129"/>
                  <a:gd name="T49" fmla="*/ 37 h 49"/>
                  <a:gd name="T50" fmla="*/ 53 w 129"/>
                  <a:gd name="T51" fmla="*/ 16 h 49"/>
                  <a:gd name="T52" fmla="*/ 58 w 129"/>
                  <a:gd name="T53" fmla="*/ 1 h 4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29"/>
                  <a:gd name="T82" fmla="*/ 0 h 49"/>
                  <a:gd name="T83" fmla="*/ 129 w 129"/>
                  <a:gd name="T84" fmla="*/ 49 h 4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29" h="49">
                    <a:moveTo>
                      <a:pt x="58" y="1"/>
                    </a:moveTo>
                    <a:lnTo>
                      <a:pt x="117" y="21"/>
                    </a:lnTo>
                    <a:cubicBezTo>
                      <a:pt x="119" y="22"/>
                      <a:pt x="120" y="23"/>
                      <a:pt x="121" y="25"/>
                    </a:cubicBezTo>
                    <a:lnTo>
                      <a:pt x="127" y="34"/>
                    </a:lnTo>
                    <a:cubicBezTo>
                      <a:pt x="129" y="36"/>
                      <a:pt x="129" y="39"/>
                      <a:pt x="128" y="42"/>
                    </a:cubicBezTo>
                    <a:cubicBezTo>
                      <a:pt x="126" y="44"/>
                      <a:pt x="124" y="46"/>
                      <a:pt x="121" y="46"/>
                    </a:cubicBezTo>
                    <a:lnTo>
                      <a:pt x="95" y="48"/>
                    </a:lnTo>
                    <a:cubicBezTo>
                      <a:pt x="94" y="49"/>
                      <a:pt x="93" y="48"/>
                      <a:pt x="92" y="48"/>
                    </a:cubicBezTo>
                    <a:lnTo>
                      <a:pt x="42" y="37"/>
                    </a:lnTo>
                    <a:cubicBezTo>
                      <a:pt x="41" y="37"/>
                      <a:pt x="41" y="36"/>
                      <a:pt x="40" y="36"/>
                    </a:cubicBezTo>
                    <a:lnTo>
                      <a:pt x="4" y="15"/>
                    </a:lnTo>
                    <a:cubicBezTo>
                      <a:pt x="1" y="14"/>
                      <a:pt x="0" y="10"/>
                      <a:pt x="1" y="6"/>
                    </a:cubicBezTo>
                    <a:cubicBezTo>
                      <a:pt x="2" y="3"/>
                      <a:pt x="5" y="0"/>
                      <a:pt x="8" y="0"/>
                    </a:cubicBezTo>
                    <a:lnTo>
                      <a:pt x="56" y="0"/>
                    </a:lnTo>
                    <a:lnTo>
                      <a:pt x="56" y="16"/>
                    </a:lnTo>
                    <a:lnTo>
                      <a:pt x="8" y="16"/>
                    </a:lnTo>
                    <a:lnTo>
                      <a:pt x="12" y="2"/>
                    </a:lnTo>
                    <a:lnTo>
                      <a:pt x="48" y="22"/>
                    </a:lnTo>
                    <a:lnTo>
                      <a:pt x="46" y="21"/>
                    </a:lnTo>
                    <a:lnTo>
                      <a:pt x="96" y="33"/>
                    </a:lnTo>
                    <a:lnTo>
                      <a:pt x="93" y="32"/>
                    </a:lnTo>
                    <a:lnTo>
                      <a:pt x="120" y="30"/>
                    </a:lnTo>
                    <a:lnTo>
                      <a:pt x="114" y="43"/>
                    </a:lnTo>
                    <a:lnTo>
                      <a:pt x="108" y="33"/>
                    </a:lnTo>
                    <a:lnTo>
                      <a:pt x="112" y="37"/>
                    </a:lnTo>
                    <a:lnTo>
                      <a:pt x="53" y="16"/>
                    </a:lnTo>
                    <a:lnTo>
                      <a:pt x="58" y="1"/>
                    </a:lnTo>
                    <a:close/>
                  </a:path>
                </a:pathLst>
              </a:custGeom>
              <a:solidFill>
                <a:srgbClr val="6E6E6E"/>
              </a:solidFill>
              <a:ln w="0" cap="flat">
                <a:solidFill>
                  <a:srgbClr val="6E6E6E"/>
                </a:solidFill>
                <a:prstDash val="solid"/>
                <a:round/>
                <a:headEnd/>
                <a:tailEnd/>
              </a:ln>
            </p:spPr>
            <p:txBody>
              <a:bodyPr/>
              <a:lstStyle/>
              <a:p>
                <a:endParaRPr lang="en-US"/>
              </a:p>
            </p:txBody>
          </p:sp>
          <p:sp>
            <p:nvSpPr>
              <p:cNvPr id="1865" name="Freeform 250"/>
              <p:cNvSpPr>
                <a:spLocks/>
              </p:cNvSpPr>
              <p:nvPr/>
            </p:nvSpPr>
            <p:spPr bwMode="auto">
              <a:xfrm>
                <a:off x="2829" y="955"/>
                <a:ext cx="4" cy="4"/>
              </a:xfrm>
              <a:custGeom>
                <a:avLst/>
                <a:gdLst>
                  <a:gd name="T0" fmla="*/ 4 w 4"/>
                  <a:gd name="T1" fmla="*/ 0 h 4"/>
                  <a:gd name="T2" fmla="*/ 4 w 4"/>
                  <a:gd name="T3" fmla="*/ 2 h 4"/>
                  <a:gd name="T4" fmla="*/ 0 w 4"/>
                  <a:gd name="T5" fmla="*/ 4 h 4"/>
                  <a:gd name="T6" fmla="*/ 1 w 4"/>
                  <a:gd name="T7" fmla="*/ 1 h 4"/>
                  <a:gd name="T8" fmla="*/ 4 w 4"/>
                  <a:gd name="T9" fmla="*/ 0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4" y="0"/>
                    </a:moveTo>
                    <a:lnTo>
                      <a:pt x="4" y="2"/>
                    </a:lnTo>
                    <a:lnTo>
                      <a:pt x="0" y="4"/>
                    </a:lnTo>
                    <a:lnTo>
                      <a:pt x="1" y="1"/>
                    </a:lnTo>
                    <a:lnTo>
                      <a:pt x="4" y="0"/>
                    </a:lnTo>
                    <a:close/>
                  </a:path>
                </a:pathLst>
              </a:custGeom>
              <a:solidFill>
                <a:srgbClr val="FFFF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866" name="Freeform 251"/>
              <p:cNvSpPr>
                <a:spLocks/>
              </p:cNvSpPr>
              <p:nvPr/>
            </p:nvSpPr>
            <p:spPr bwMode="auto">
              <a:xfrm>
                <a:off x="2827" y="953"/>
                <a:ext cx="9" cy="8"/>
              </a:xfrm>
              <a:custGeom>
                <a:avLst/>
                <a:gdLst>
                  <a:gd name="T0" fmla="*/ 29 w 33"/>
                  <a:gd name="T1" fmla="*/ 5 h 32"/>
                  <a:gd name="T2" fmla="*/ 32 w 33"/>
                  <a:gd name="T3" fmla="*/ 16 h 32"/>
                  <a:gd name="T4" fmla="*/ 27 w 33"/>
                  <a:gd name="T5" fmla="*/ 26 h 32"/>
                  <a:gd name="T6" fmla="*/ 11 w 33"/>
                  <a:gd name="T7" fmla="*/ 31 h 32"/>
                  <a:gd name="T8" fmla="*/ 3 w 33"/>
                  <a:gd name="T9" fmla="*/ 29 h 32"/>
                  <a:gd name="T10" fmla="*/ 1 w 33"/>
                  <a:gd name="T11" fmla="*/ 21 h 32"/>
                  <a:gd name="T12" fmla="*/ 4 w 33"/>
                  <a:gd name="T13" fmla="*/ 10 h 32"/>
                  <a:gd name="T14" fmla="*/ 8 w 33"/>
                  <a:gd name="T15" fmla="*/ 6 h 32"/>
                  <a:gd name="T16" fmla="*/ 17 w 33"/>
                  <a:gd name="T17" fmla="*/ 0 h 32"/>
                  <a:gd name="T18" fmla="*/ 25 w 33"/>
                  <a:gd name="T19" fmla="*/ 14 h 32"/>
                  <a:gd name="T20" fmla="*/ 16 w 33"/>
                  <a:gd name="T21" fmla="*/ 20 h 32"/>
                  <a:gd name="T22" fmla="*/ 19 w 33"/>
                  <a:gd name="T23" fmla="*/ 15 h 32"/>
                  <a:gd name="T24" fmla="*/ 16 w 33"/>
                  <a:gd name="T25" fmla="*/ 26 h 32"/>
                  <a:gd name="T26" fmla="*/ 6 w 33"/>
                  <a:gd name="T27" fmla="*/ 16 h 32"/>
                  <a:gd name="T28" fmla="*/ 22 w 33"/>
                  <a:gd name="T29" fmla="*/ 11 h 32"/>
                  <a:gd name="T30" fmla="*/ 17 w 33"/>
                  <a:gd name="T31" fmla="*/ 20 h 32"/>
                  <a:gd name="T32" fmla="*/ 14 w 33"/>
                  <a:gd name="T33" fmla="*/ 10 h 32"/>
                  <a:gd name="T34" fmla="*/ 29 w 33"/>
                  <a:gd name="T35" fmla="*/ 5 h 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
                  <a:gd name="T55" fmla="*/ 0 h 32"/>
                  <a:gd name="T56" fmla="*/ 33 w 33"/>
                  <a:gd name="T57" fmla="*/ 32 h 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 h="32">
                    <a:moveTo>
                      <a:pt x="29" y="5"/>
                    </a:moveTo>
                    <a:lnTo>
                      <a:pt x="32" y="16"/>
                    </a:lnTo>
                    <a:cubicBezTo>
                      <a:pt x="33" y="20"/>
                      <a:pt x="31" y="24"/>
                      <a:pt x="27" y="26"/>
                    </a:cubicBezTo>
                    <a:lnTo>
                      <a:pt x="11" y="31"/>
                    </a:lnTo>
                    <a:cubicBezTo>
                      <a:pt x="8" y="32"/>
                      <a:pt x="5" y="31"/>
                      <a:pt x="3" y="29"/>
                    </a:cubicBezTo>
                    <a:cubicBezTo>
                      <a:pt x="1" y="27"/>
                      <a:pt x="0" y="24"/>
                      <a:pt x="1" y="21"/>
                    </a:cubicBezTo>
                    <a:lnTo>
                      <a:pt x="4" y="10"/>
                    </a:lnTo>
                    <a:cubicBezTo>
                      <a:pt x="5" y="9"/>
                      <a:pt x="6" y="7"/>
                      <a:pt x="8" y="6"/>
                    </a:cubicBezTo>
                    <a:lnTo>
                      <a:pt x="17" y="0"/>
                    </a:lnTo>
                    <a:lnTo>
                      <a:pt x="25" y="14"/>
                    </a:lnTo>
                    <a:lnTo>
                      <a:pt x="16" y="20"/>
                    </a:lnTo>
                    <a:lnTo>
                      <a:pt x="19" y="15"/>
                    </a:lnTo>
                    <a:lnTo>
                      <a:pt x="16" y="26"/>
                    </a:lnTo>
                    <a:lnTo>
                      <a:pt x="6" y="16"/>
                    </a:lnTo>
                    <a:lnTo>
                      <a:pt x="22" y="11"/>
                    </a:lnTo>
                    <a:lnTo>
                      <a:pt x="17" y="20"/>
                    </a:lnTo>
                    <a:lnTo>
                      <a:pt x="14" y="10"/>
                    </a:lnTo>
                    <a:lnTo>
                      <a:pt x="29" y="5"/>
                    </a:lnTo>
                    <a:close/>
                  </a:path>
                </a:pathLst>
              </a:custGeom>
              <a:solidFill>
                <a:srgbClr val="6E6E6E"/>
              </a:solidFill>
              <a:ln w="0" cap="flat">
                <a:solidFill>
                  <a:srgbClr val="6E6E6E"/>
                </a:solidFill>
                <a:prstDash val="solid"/>
                <a:round/>
                <a:headEnd/>
                <a:tailEnd/>
              </a:ln>
            </p:spPr>
            <p:txBody>
              <a:bodyPr/>
              <a:lstStyle/>
              <a:p>
                <a:endParaRPr lang="en-US"/>
              </a:p>
            </p:txBody>
          </p:sp>
          <p:sp>
            <p:nvSpPr>
              <p:cNvPr id="1867" name="Freeform 252"/>
              <p:cNvSpPr>
                <a:spLocks/>
              </p:cNvSpPr>
              <p:nvPr/>
            </p:nvSpPr>
            <p:spPr bwMode="auto">
              <a:xfrm>
                <a:off x="2747" y="982"/>
                <a:ext cx="7" cy="4"/>
              </a:xfrm>
              <a:custGeom>
                <a:avLst/>
                <a:gdLst>
                  <a:gd name="T0" fmla="*/ 7 w 7"/>
                  <a:gd name="T1" fmla="*/ 0 h 4"/>
                  <a:gd name="T2" fmla="*/ 1 w 7"/>
                  <a:gd name="T3" fmla="*/ 3 h 4"/>
                  <a:gd name="T4" fmla="*/ 2 w 7"/>
                  <a:gd name="T5" fmla="*/ 4 h 4"/>
                  <a:gd name="T6" fmla="*/ 0 w 7"/>
                  <a:gd name="T7" fmla="*/ 4 h 4"/>
                  <a:gd name="T8" fmla="*/ 1 w 7"/>
                  <a:gd name="T9" fmla="*/ 3 h 4"/>
                  <a:gd name="T10" fmla="*/ 7 w 7"/>
                  <a:gd name="T11" fmla="*/ 0 h 4"/>
                  <a:gd name="T12" fmla="*/ 0 60000 65536"/>
                  <a:gd name="T13" fmla="*/ 0 60000 65536"/>
                  <a:gd name="T14" fmla="*/ 0 60000 65536"/>
                  <a:gd name="T15" fmla="*/ 0 60000 65536"/>
                  <a:gd name="T16" fmla="*/ 0 60000 65536"/>
                  <a:gd name="T17" fmla="*/ 0 60000 65536"/>
                  <a:gd name="T18" fmla="*/ 0 w 7"/>
                  <a:gd name="T19" fmla="*/ 0 h 4"/>
                  <a:gd name="T20" fmla="*/ 7 w 7"/>
                  <a:gd name="T21" fmla="*/ 4 h 4"/>
                </a:gdLst>
                <a:ahLst/>
                <a:cxnLst>
                  <a:cxn ang="T12">
                    <a:pos x="T0" y="T1"/>
                  </a:cxn>
                  <a:cxn ang="T13">
                    <a:pos x="T2" y="T3"/>
                  </a:cxn>
                  <a:cxn ang="T14">
                    <a:pos x="T4" y="T5"/>
                  </a:cxn>
                  <a:cxn ang="T15">
                    <a:pos x="T6" y="T7"/>
                  </a:cxn>
                  <a:cxn ang="T16">
                    <a:pos x="T8" y="T9"/>
                  </a:cxn>
                  <a:cxn ang="T17">
                    <a:pos x="T10" y="T11"/>
                  </a:cxn>
                </a:cxnLst>
                <a:rect l="T18" t="T19" r="T20" b="T21"/>
                <a:pathLst>
                  <a:path w="7" h="4">
                    <a:moveTo>
                      <a:pt x="7" y="0"/>
                    </a:moveTo>
                    <a:lnTo>
                      <a:pt x="1" y="3"/>
                    </a:lnTo>
                    <a:lnTo>
                      <a:pt x="2" y="4"/>
                    </a:lnTo>
                    <a:lnTo>
                      <a:pt x="0" y="4"/>
                    </a:lnTo>
                    <a:lnTo>
                      <a:pt x="1" y="3"/>
                    </a:lnTo>
                    <a:lnTo>
                      <a:pt x="7" y="0"/>
                    </a:lnTo>
                    <a:close/>
                  </a:path>
                </a:pathLst>
              </a:custGeom>
              <a:solidFill>
                <a:srgbClr val="FFFF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868" name="Freeform 253"/>
              <p:cNvSpPr>
                <a:spLocks/>
              </p:cNvSpPr>
              <p:nvPr/>
            </p:nvSpPr>
            <p:spPr bwMode="auto">
              <a:xfrm>
                <a:off x="2745" y="981"/>
                <a:ext cx="10" cy="7"/>
              </a:xfrm>
              <a:custGeom>
                <a:avLst/>
                <a:gdLst>
                  <a:gd name="T0" fmla="*/ 44 w 44"/>
                  <a:gd name="T1" fmla="*/ 15 h 31"/>
                  <a:gd name="T2" fmla="*/ 17 w 44"/>
                  <a:gd name="T3" fmla="*/ 26 h 31"/>
                  <a:gd name="T4" fmla="*/ 21 w 44"/>
                  <a:gd name="T5" fmla="*/ 15 h 31"/>
                  <a:gd name="T6" fmla="*/ 24 w 44"/>
                  <a:gd name="T7" fmla="*/ 19 h 31"/>
                  <a:gd name="T8" fmla="*/ 24 w 44"/>
                  <a:gd name="T9" fmla="*/ 27 h 31"/>
                  <a:gd name="T10" fmla="*/ 17 w 44"/>
                  <a:gd name="T11" fmla="*/ 31 h 31"/>
                  <a:gd name="T12" fmla="*/ 8 w 44"/>
                  <a:gd name="T13" fmla="*/ 31 h 31"/>
                  <a:gd name="T14" fmla="*/ 1 w 44"/>
                  <a:gd name="T15" fmla="*/ 27 h 31"/>
                  <a:gd name="T16" fmla="*/ 2 w 44"/>
                  <a:gd name="T17" fmla="*/ 18 h 31"/>
                  <a:gd name="T18" fmla="*/ 8 w 44"/>
                  <a:gd name="T19" fmla="*/ 11 h 31"/>
                  <a:gd name="T20" fmla="*/ 12 w 44"/>
                  <a:gd name="T21" fmla="*/ 9 h 31"/>
                  <a:gd name="T22" fmla="*/ 38 w 44"/>
                  <a:gd name="T23" fmla="*/ 0 h 31"/>
                  <a:gd name="T24" fmla="*/ 43 w 44"/>
                  <a:gd name="T25" fmla="*/ 15 h 31"/>
                  <a:gd name="T26" fmla="*/ 17 w 44"/>
                  <a:gd name="T27" fmla="*/ 24 h 31"/>
                  <a:gd name="T28" fmla="*/ 20 w 44"/>
                  <a:gd name="T29" fmla="*/ 22 h 31"/>
                  <a:gd name="T30" fmla="*/ 15 w 44"/>
                  <a:gd name="T31" fmla="*/ 29 h 31"/>
                  <a:gd name="T32" fmla="*/ 8 w 44"/>
                  <a:gd name="T33" fmla="*/ 15 h 31"/>
                  <a:gd name="T34" fmla="*/ 17 w 44"/>
                  <a:gd name="T35" fmla="*/ 15 h 31"/>
                  <a:gd name="T36" fmla="*/ 10 w 44"/>
                  <a:gd name="T37" fmla="*/ 28 h 31"/>
                  <a:gd name="T38" fmla="*/ 8 w 44"/>
                  <a:gd name="T39" fmla="*/ 23 h 31"/>
                  <a:gd name="T40" fmla="*/ 7 w 44"/>
                  <a:gd name="T41" fmla="*/ 17 h 31"/>
                  <a:gd name="T42" fmla="*/ 11 w 44"/>
                  <a:gd name="T43" fmla="*/ 12 h 31"/>
                  <a:gd name="T44" fmla="*/ 37 w 44"/>
                  <a:gd name="T45" fmla="*/ 0 h 31"/>
                  <a:gd name="T46" fmla="*/ 44 w 44"/>
                  <a:gd name="T47" fmla="*/ 15 h 3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4"/>
                  <a:gd name="T73" fmla="*/ 0 h 31"/>
                  <a:gd name="T74" fmla="*/ 44 w 44"/>
                  <a:gd name="T75" fmla="*/ 31 h 3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4" h="31">
                    <a:moveTo>
                      <a:pt x="44" y="15"/>
                    </a:moveTo>
                    <a:lnTo>
                      <a:pt x="17" y="26"/>
                    </a:lnTo>
                    <a:lnTo>
                      <a:pt x="21" y="15"/>
                    </a:lnTo>
                    <a:lnTo>
                      <a:pt x="24" y="19"/>
                    </a:lnTo>
                    <a:cubicBezTo>
                      <a:pt x="26" y="22"/>
                      <a:pt x="26" y="25"/>
                      <a:pt x="24" y="27"/>
                    </a:cubicBezTo>
                    <a:cubicBezTo>
                      <a:pt x="23" y="30"/>
                      <a:pt x="20" y="31"/>
                      <a:pt x="17" y="31"/>
                    </a:cubicBezTo>
                    <a:lnTo>
                      <a:pt x="8" y="31"/>
                    </a:lnTo>
                    <a:cubicBezTo>
                      <a:pt x="5" y="31"/>
                      <a:pt x="3" y="30"/>
                      <a:pt x="1" y="27"/>
                    </a:cubicBezTo>
                    <a:cubicBezTo>
                      <a:pt x="0" y="24"/>
                      <a:pt x="0" y="21"/>
                      <a:pt x="2" y="18"/>
                    </a:cubicBezTo>
                    <a:lnTo>
                      <a:pt x="8" y="11"/>
                    </a:lnTo>
                    <a:cubicBezTo>
                      <a:pt x="9" y="10"/>
                      <a:pt x="10" y="10"/>
                      <a:pt x="12" y="9"/>
                    </a:cubicBezTo>
                    <a:lnTo>
                      <a:pt x="38" y="0"/>
                    </a:lnTo>
                    <a:lnTo>
                      <a:pt x="43" y="15"/>
                    </a:lnTo>
                    <a:lnTo>
                      <a:pt x="17" y="24"/>
                    </a:lnTo>
                    <a:lnTo>
                      <a:pt x="20" y="22"/>
                    </a:lnTo>
                    <a:lnTo>
                      <a:pt x="15" y="29"/>
                    </a:lnTo>
                    <a:lnTo>
                      <a:pt x="8" y="15"/>
                    </a:lnTo>
                    <a:lnTo>
                      <a:pt x="17" y="15"/>
                    </a:lnTo>
                    <a:lnTo>
                      <a:pt x="10" y="28"/>
                    </a:lnTo>
                    <a:lnTo>
                      <a:pt x="8" y="23"/>
                    </a:lnTo>
                    <a:cubicBezTo>
                      <a:pt x="6" y="21"/>
                      <a:pt x="6" y="19"/>
                      <a:pt x="7" y="17"/>
                    </a:cubicBezTo>
                    <a:cubicBezTo>
                      <a:pt x="7" y="14"/>
                      <a:pt x="9" y="12"/>
                      <a:pt x="11" y="12"/>
                    </a:cubicBezTo>
                    <a:lnTo>
                      <a:pt x="37" y="0"/>
                    </a:lnTo>
                    <a:lnTo>
                      <a:pt x="44" y="15"/>
                    </a:lnTo>
                    <a:close/>
                  </a:path>
                </a:pathLst>
              </a:custGeom>
              <a:solidFill>
                <a:srgbClr val="6E6E6E"/>
              </a:solidFill>
              <a:ln w="0" cap="flat">
                <a:solidFill>
                  <a:srgbClr val="6E6E6E"/>
                </a:solidFill>
                <a:prstDash val="solid"/>
                <a:round/>
                <a:headEnd/>
                <a:tailEnd/>
              </a:ln>
            </p:spPr>
            <p:txBody>
              <a:bodyPr/>
              <a:lstStyle/>
              <a:p>
                <a:endParaRPr lang="en-US"/>
              </a:p>
            </p:txBody>
          </p:sp>
          <p:sp>
            <p:nvSpPr>
              <p:cNvPr id="1869" name="Freeform 254"/>
              <p:cNvSpPr>
                <a:spLocks/>
              </p:cNvSpPr>
              <p:nvPr/>
            </p:nvSpPr>
            <p:spPr bwMode="auto">
              <a:xfrm>
                <a:off x="2719" y="990"/>
                <a:ext cx="24" cy="12"/>
              </a:xfrm>
              <a:custGeom>
                <a:avLst/>
                <a:gdLst>
                  <a:gd name="T0" fmla="*/ 5 w 24"/>
                  <a:gd name="T1" fmla="*/ 8 h 12"/>
                  <a:gd name="T2" fmla="*/ 1 w 24"/>
                  <a:gd name="T3" fmla="*/ 7 h 12"/>
                  <a:gd name="T4" fmla="*/ 3 w 24"/>
                  <a:gd name="T5" fmla="*/ 5 h 12"/>
                  <a:gd name="T6" fmla="*/ 0 w 24"/>
                  <a:gd name="T7" fmla="*/ 4 h 12"/>
                  <a:gd name="T8" fmla="*/ 5 w 24"/>
                  <a:gd name="T9" fmla="*/ 0 h 12"/>
                  <a:gd name="T10" fmla="*/ 4 w 24"/>
                  <a:gd name="T11" fmla="*/ 3 h 12"/>
                  <a:gd name="T12" fmla="*/ 5 w 24"/>
                  <a:gd name="T13" fmla="*/ 7 h 12"/>
                  <a:gd name="T14" fmla="*/ 8 w 24"/>
                  <a:gd name="T15" fmla="*/ 5 h 12"/>
                  <a:gd name="T16" fmla="*/ 11 w 24"/>
                  <a:gd name="T17" fmla="*/ 7 h 12"/>
                  <a:gd name="T18" fmla="*/ 24 w 24"/>
                  <a:gd name="T19" fmla="*/ 7 h 12"/>
                  <a:gd name="T20" fmla="*/ 16 w 24"/>
                  <a:gd name="T21" fmla="*/ 10 h 12"/>
                  <a:gd name="T22" fmla="*/ 18 w 24"/>
                  <a:gd name="T23" fmla="*/ 11 h 12"/>
                  <a:gd name="T24" fmla="*/ 15 w 24"/>
                  <a:gd name="T25" fmla="*/ 12 h 12"/>
                  <a:gd name="T26" fmla="*/ 12 w 24"/>
                  <a:gd name="T27" fmla="*/ 9 h 12"/>
                  <a:gd name="T28" fmla="*/ 13 w 24"/>
                  <a:gd name="T29" fmla="*/ 8 h 12"/>
                  <a:gd name="T30" fmla="*/ 10 w 24"/>
                  <a:gd name="T31" fmla="*/ 10 h 12"/>
                  <a:gd name="T32" fmla="*/ 5 w 24"/>
                  <a:gd name="T33" fmla="*/ 8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12"/>
                  <a:gd name="T53" fmla="*/ 24 w 24"/>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12">
                    <a:moveTo>
                      <a:pt x="5" y="8"/>
                    </a:moveTo>
                    <a:lnTo>
                      <a:pt x="1" y="7"/>
                    </a:lnTo>
                    <a:lnTo>
                      <a:pt x="3" y="5"/>
                    </a:lnTo>
                    <a:lnTo>
                      <a:pt x="0" y="4"/>
                    </a:lnTo>
                    <a:lnTo>
                      <a:pt x="5" y="0"/>
                    </a:lnTo>
                    <a:lnTo>
                      <a:pt x="4" y="3"/>
                    </a:lnTo>
                    <a:lnTo>
                      <a:pt x="5" y="7"/>
                    </a:lnTo>
                    <a:lnTo>
                      <a:pt x="8" y="5"/>
                    </a:lnTo>
                    <a:lnTo>
                      <a:pt x="11" y="7"/>
                    </a:lnTo>
                    <a:lnTo>
                      <a:pt x="24" y="7"/>
                    </a:lnTo>
                    <a:lnTo>
                      <a:pt x="16" y="10"/>
                    </a:lnTo>
                    <a:lnTo>
                      <a:pt x="18" y="11"/>
                    </a:lnTo>
                    <a:lnTo>
                      <a:pt x="15" y="12"/>
                    </a:lnTo>
                    <a:lnTo>
                      <a:pt x="12" y="9"/>
                    </a:lnTo>
                    <a:lnTo>
                      <a:pt x="13" y="8"/>
                    </a:lnTo>
                    <a:lnTo>
                      <a:pt x="10" y="10"/>
                    </a:lnTo>
                    <a:lnTo>
                      <a:pt x="5" y="8"/>
                    </a:lnTo>
                    <a:close/>
                  </a:path>
                </a:pathLst>
              </a:custGeom>
              <a:solidFill>
                <a:srgbClr val="FFFF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870" name="Freeform 255"/>
              <p:cNvSpPr>
                <a:spLocks/>
              </p:cNvSpPr>
              <p:nvPr/>
            </p:nvSpPr>
            <p:spPr bwMode="auto">
              <a:xfrm>
                <a:off x="2717" y="988"/>
                <a:ext cx="28" cy="16"/>
              </a:xfrm>
              <a:custGeom>
                <a:avLst/>
                <a:gdLst>
                  <a:gd name="T0" fmla="*/ 10 w 113"/>
                  <a:gd name="T1" fmla="*/ 41 h 65"/>
                  <a:gd name="T2" fmla="*/ 9 w 113"/>
                  <a:gd name="T3" fmla="*/ 27 h 65"/>
                  <a:gd name="T4" fmla="*/ 21 w 113"/>
                  <a:gd name="T5" fmla="*/ 35 h 65"/>
                  <a:gd name="T6" fmla="*/ 1 w 113"/>
                  <a:gd name="T7" fmla="*/ 26 h 65"/>
                  <a:gd name="T8" fmla="*/ 26 w 113"/>
                  <a:gd name="T9" fmla="*/ 2 h 65"/>
                  <a:gd name="T10" fmla="*/ 38 w 113"/>
                  <a:gd name="T11" fmla="*/ 12 h 65"/>
                  <a:gd name="T12" fmla="*/ 32 w 113"/>
                  <a:gd name="T13" fmla="*/ 17 h 65"/>
                  <a:gd name="T14" fmla="*/ 27 w 113"/>
                  <a:gd name="T15" fmla="*/ 27 h 65"/>
                  <a:gd name="T16" fmla="*/ 41 w 113"/>
                  <a:gd name="T17" fmla="*/ 21 h 65"/>
                  <a:gd name="T18" fmla="*/ 52 w 113"/>
                  <a:gd name="T19" fmla="*/ 26 h 65"/>
                  <a:gd name="T20" fmla="*/ 112 w 113"/>
                  <a:gd name="T21" fmla="*/ 32 h 65"/>
                  <a:gd name="T22" fmla="*/ 78 w 113"/>
                  <a:gd name="T23" fmla="*/ 55 h 65"/>
                  <a:gd name="T24" fmla="*/ 83 w 113"/>
                  <a:gd name="T25" fmla="*/ 42 h 65"/>
                  <a:gd name="T26" fmla="*/ 84 w 113"/>
                  <a:gd name="T27" fmla="*/ 56 h 65"/>
                  <a:gd name="T28" fmla="*/ 64 w 113"/>
                  <a:gd name="T29" fmla="*/ 63 h 65"/>
                  <a:gd name="T30" fmla="*/ 47 w 113"/>
                  <a:gd name="T31" fmla="*/ 45 h 65"/>
                  <a:gd name="T32" fmla="*/ 55 w 113"/>
                  <a:gd name="T33" fmla="*/ 34 h 65"/>
                  <a:gd name="T34" fmla="*/ 50 w 113"/>
                  <a:gd name="T35" fmla="*/ 54 h 65"/>
                  <a:gd name="T36" fmla="*/ 25 w 113"/>
                  <a:gd name="T37" fmla="*/ 48 h 65"/>
                  <a:gd name="T38" fmla="*/ 50 w 113"/>
                  <a:gd name="T39" fmla="*/ 40 h 65"/>
                  <a:gd name="T40" fmla="*/ 57 w 113"/>
                  <a:gd name="T41" fmla="*/ 33 h 65"/>
                  <a:gd name="T42" fmla="*/ 66 w 113"/>
                  <a:gd name="T43" fmla="*/ 47 h 65"/>
                  <a:gd name="T44" fmla="*/ 60 w 113"/>
                  <a:gd name="T45" fmla="*/ 39 h 65"/>
                  <a:gd name="T46" fmla="*/ 65 w 113"/>
                  <a:gd name="T47" fmla="*/ 50 h 65"/>
                  <a:gd name="T48" fmla="*/ 77 w 113"/>
                  <a:gd name="T49" fmla="*/ 57 h 65"/>
                  <a:gd name="T50" fmla="*/ 66 w 113"/>
                  <a:gd name="T51" fmla="*/ 47 h 65"/>
                  <a:gd name="T52" fmla="*/ 101 w 113"/>
                  <a:gd name="T53" fmla="*/ 26 h 65"/>
                  <a:gd name="T54" fmla="*/ 52 w 113"/>
                  <a:gd name="T55" fmla="*/ 42 h 65"/>
                  <a:gd name="T56" fmla="*/ 36 w 113"/>
                  <a:gd name="T57" fmla="*/ 37 h 65"/>
                  <a:gd name="T58" fmla="*/ 34 w 113"/>
                  <a:gd name="T59" fmla="*/ 41 h 65"/>
                  <a:gd name="T60" fmla="*/ 23 w 113"/>
                  <a:gd name="T61" fmla="*/ 37 h 65"/>
                  <a:gd name="T62" fmla="*/ 18 w 113"/>
                  <a:gd name="T63" fmla="*/ 16 h 65"/>
                  <a:gd name="T64" fmla="*/ 35 w 113"/>
                  <a:gd name="T65" fmla="*/ 15 h 65"/>
                  <a:gd name="T66" fmla="*/ 10 w 113"/>
                  <a:gd name="T67" fmla="*/ 17 h 65"/>
                  <a:gd name="T68" fmla="*/ 30 w 113"/>
                  <a:gd name="T69" fmla="*/ 25 h 65"/>
                  <a:gd name="T70" fmla="*/ 19 w 113"/>
                  <a:gd name="T71" fmla="*/ 40 h 65"/>
                  <a:gd name="T72" fmla="*/ 31 w 113"/>
                  <a:gd name="T73" fmla="*/ 33 h 6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3"/>
                  <a:gd name="T112" fmla="*/ 0 h 65"/>
                  <a:gd name="T113" fmla="*/ 113 w 113"/>
                  <a:gd name="T114" fmla="*/ 65 h 6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3" h="65">
                    <a:moveTo>
                      <a:pt x="24" y="48"/>
                    </a:moveTo>
                    <a:lnTo>
                      <a:pt x="10" y="41"/>
                    </a:lnTo>
                    <a:cubicBezTo>
                      <a:pt x="8" y="40"/>
                      <a:pt x="6" y="37"/>
                      <a:pt x="6" y="35"/>
                    </a:cubicBezTo>
                    <a:cubicBezTo>
                      <a:pt x="6" y="32"/>
                      <a:pt x="7" y="29"/>
                      <a:pt x="9" y="27"/>
                    </a:cubicBezTo>
                    <a:lnTo>
                      <a:pt x="17" y="21"/>
                    </a:lnTo>
                    <a:lnTo>
                      <a:pt x="21" y="35"/>
                    </a:lnTo>
                    <a:lnTo>
                      <a:pt x="7" y="32"/>
                    </a:lnTo>
                    <a:cubicBezTo>
                      <a:pt x="4" y="32"/>
                      <a:pt x="1" y="29"/>
                      <a:pt x="1" y="26"/>
                    </a:cubicBezTo>
                    <a:cubicBezTo>
                      <a:pt x="0" y="23"/>
                      <a:pt x="1" y="20"/>
                      <a:pt x="4" y="18"/>
                    </a:cubicBezTo>
                    <a:lnTo>
                      <a:pt x="26" y="2"/>
                    </a:lnTo>
                    <a:cubicBezTo>
                      <a:pt x="29" y="0"/>
                      <a:pt x="33" y="0"/>
                      <a:pt x="36" y="2"/>
                    </a:cubicBezTo>
                    <a:cubicBezTo>
                      <a:pt x="38" y="5"/>
                      <a:pt x="39" y="9"/>
                      <a:pt x="38" y="12"/>
                    </a:cubicBezTo>
                    <a:lnTo>
                      <a:pt x="32" y="23"/>
                    </a:lnTo>
                    <a:lnTo>
                      <a:pt x="32" y="17"/>
                    </a:lnTo>
                    <a:lnTo>
                      <a:pt x="38" y="31"/>
                    </a:lnTo>
                    <a:lnTo>
                      <a:pt x="27" y="27"/>
                    </a:lnTo>
                    <a:lnTo>
                      <a:pt x="35" y="22"/>
                    </a:lnTo>
                    <a:cubicBezTo>
                      <a:pt x="37" y="21"/>
                      <a:pt x="39" y="21"/>
                      <a:pt x="41" y="21"/>
                    </a:cubicBezTo>
                    <a:lnTo>
                      <a:pt x="55" y="26"/>
                    </a:lnTo>
                    <a:lnTo>
                      <a:pt x="52" y="26"/>
                    </a:lnTo>
                    <a:lnTo>
                      <a:pt x="104" y="26"/>
                    </a:lnTo>
                    <a:cubicBezTo>
                      <a:pt x="108" y="26"/>
                      <a:pt x="111" y="28"/>
                      <a:pt x="112" y="32"/>
                    </a:cubicBezTo>
                    <a:cubicBezTo>
                      <a:pt x="113" y="36"/>
                      <a:pt x="111" y="39"/>
                      <a:pt x="108" y="41"/>
                    </a:cubicBezTo>
                    <a:lnTo>
                      <a:pt x="78" y="55"/>
                    </a:lnTo>
                    <a:lnTo>
                      <a:pt x="77" y="40"/>
                    </a:lnTo>
                    <a:lnTo>
                      <a:pt x="83" y="42"/>
                    </a:lnTo>
                    <a:cubicBezTo>
                      <a:pt x="86" y="43"/>
                      <a:pt x="88" y="46"/>
                      <a:pt x="88" y="49"/>
                    </a:cubicBezTo>
                    <a:cubicBezTo>
                      <a:pt x="88" y="52"/>
                      <a:pt x="87" y="55"/>
                      <a:pt x="84" y="56"/>
                    </a:cubicBezTo>
                    <a:lnTo>
                      <a:pt x="73" y="63"/>
                    </a:lnTo>
                    <a:cubicBezTo>
                      <a:pt x="70" y="65"/>
                      <a:pt x="66" y="65"/>
                      <a:pt x="64" y="63"/>
                    </a:cubicBezTo>
                    <a:lnTo>
                      <a:pt x="50" y="51"/>
                    </a:lnTo>
                    <a:cubicBezTo>
                      <a:pt x="48" y="50"/>
                      <a:pt x="47" y="47"/>
                      <a:pt x="47" y="45"/>
                    </a:cubicBezTo>
                    <a:cubicBezTo>
                      <a:pt x="47" y="43"/>
                      <a:pt x="48" y="40"/>
                      <a:pt x="50" y="39"/>
                    </a:cubicBezTo>
                    <a:lnTo>
                      <a:pt x="55" y="34"/>
                    </a:lnTo>
                    <a:lnTo>
                      <a:pt x="64" y="48"/>
                    </a:lnTo>
                    <a:lnTo>
                      <a:pt x="50" y="54"/>
                    </a:lnTo>
                    <a:cubicBezTo>
                      <a:pt x="48" y="55"/>
                      <a:pt x="46" y="56"/>
                      <a:pt x="44" y="55"/>
                    </a:cubicBezTo>
                    <a:lnTo>
                      <a:pt x="25" y="48"/>
                    </a:lnTo>
                    <a:lnTo>
                      <a:pt x="30" y="33"/>
                    </a:lnTo>
                    <a:lnTo>
                      <a:pt x="50" y="40"/>
                    </a:lnTo>
                    <a:lnTo>
                      <a:pt x="43" y="40"/>
                    </a:lnTo>
                    <a:lnTo>
                      <a:pt x="57" y="33"/>
                    </a:lnTo>
                    <a:cubicBezTo>
                      <a:pt x="61" y="31"/>
                      <a:pt x="65" y="33"/>
                      <a:pt x="67" y="36"/>
                    </a:cubicBezTo>
                    <a:cubicBezTo>
                      <a:pt x="70" y="39"/>
                      <a:pt x="69" y="44"/>
                      <a:pt x="66" y="47"/>
                    </a:cubicBezTo>
                    <a:lnTo>
                      <a:pt x="60" y="51"/>
                    </a:lnTo>
                    <a:lnTo>
                      <a:pt x="60" y="39"/>
                    </a:lnTo>
                    <a:lnTo>
                      <a:pt x="74" y="50"/>
                    </a:lnTo>
                    <a:lnTo>
                      <a:pt x="65" y="50"/>
                    </a:lnTo>
                    <a:lnTo>
                      <a:pt x="76" y="43"/>
                    </a:lnTo>
                    <a:lnTo>
                      <a:pt x="77" y="57"/>
                    </a:lnTo>
                    <a:lnTo>
                      <a:pt x="71" y="55"/>
                    </a:lnTo>
                    <a:cubicBezTo>
                      <a:pt x="68" y="53"/>
                      <a:pt x="66" y="51"/>
                      <a:pt x="66" y="47"/>
                    </a:cubicBezTo>
                    <a:cubicBezTo>
                      <a:pt x="66" y="44"/>
                      <a:pt x="68" y="41"/>
                      <a:pt x="71" y="40"/>
                    </a:cubicBezTo>
                    <a:lnTo>
                      <a:pt x="101" y="26"/>
                    </a:lnTo>
                    <a:lnTo>
                      <a:pt x="104" y="42"/>
                    </a:lnTo>
                    <a:lnTo>
                      <a:pt x="52" y="42"/>
                    </a:lnTo>
                    <a:cubicBezTo>
                      <a:pt x="51" y="42"/>
                      <a:pt x="51" y="41"/>
                      <a:pt x="50" y="41"/>
                    </a:cubicBezTo>
                    <a:lnTo>
                      <a:pt x="36" y="37"/>
                    </a:lnTo>
                    <a:lnTo>
                      <a:pt x="43" y="36"/>
                    </a:lnTo>
                    <a:lnTo>
                      <a:pt x="34" y="41"/>
                    </a:lnTo>
                    <a:cubicBezTo>
                      <a:pt x="32" y="42"/>
                      <a:pt x="30" y="42"/>
                      <a:pt x="28" y="41"/>
                    </a:cubicBezTo>
                    <a:cubicBezTo>
                      <a:pt x="26" y="40"/>
                      <a:pt x="24" y="39"/>
                      <a:pt x="23" y="37"/>
                    </a:cubicBezTo>
                    <a:lnTo>
                      <a:pt x="17" y="23"/>
                    </a:lnTo>
                    <a:cubicBezTo>
                      <a:pt x="17" y="21"/>
                      <a:pt x="17" y="18"/>
                      <a:pt x="18" y="16"/>
                    </a:cubicBezTo>
                    <a:lnTo>
                      <a:pt x="23" y="5"/>
                    </a:lnTo>
                    <a:lnTo>
                      <a:pt x="35" y="15"/>
                    </a:lnTo>
                    <a:lnTo>
                      <a:pt x="13" y="31"/>
                    </a:lnTo>
                    <a:lnTo>
                      <a:pt x="10" y="17"/>
                    </a:lnTo>
                    <a:lnTo>
                      <a:pt x="23" y="19"/>
                    </a:lnTo>
                    <a:cubicBezTo>
                      <a:pt x="27" y="19"/>
                      <a:pt x="29" y="22"/>
                      <a:pt x="30" y="25"/>
                    </a:cubicBezTo>
                    <a:cubicBezTo>
                      <a:pt x="31" y="28"/>
                      <a:pt x="30" y="31"/>
                      <a:pt x="27" y="33"/>
                    </a:cubicBezTo>
                    <a:lnTo>
                      <a:pt x="19" y="40"/>
                    </a:lnTo>
                    <a:lnTo>
                      <a:pt x="18" y="26"/>
                    </a:lnTo>
                    <a:lnTo>
                      <a:pt x="31" y="33"/>
                    </a:lnTo>
                    <a:lnTo>
                      <a:pt x="24" y="48"/>
                    </a:lnTo>
                    <a:close/>
                  </a:path>
                </a:pathLst>
              </a:custGeom>
              <a:solidFill>
                <a:srgbClr val="6E6E6E"/>
              </a:solidFill>
              <a:ln w="0" cap="flat">
                <a:solidFill>
                  <a:srgbClr val="6E6E6E"/>
                </a:solidFill>
                <a:prstDash val="solid"/>
                <a:round/>
                <a:headEnd/>
                <a:tailEnd/>
              </a:ln>
            </p:spPr>
            <p:txBody>
              <a:bodyPr/>
              <a:lstStyle/>
              <a:p>
                <a:endParaRPr lang="en-US"/>
              </a:p>
            </p:txBody>
          </p:sp>
          <p:sp>
            <p:nvSpPr>
              <p:cNvPr id="1871" name="Freeform 256"/>
              <p:cNvSpPr>
                <a:spLocks/>
              </p:cNvSpPr>
              <p:nvPr/>
            </p:nvSpPr>
            <p:spPr bwMode="auto">
              <a:xfrm>
                <a:off x="2747" y="990"/>
                <a:ext cx="15" cy="16"/>
              </a:xfrm>
              <a:custGeom>
                <a:avLst/>
                <a:gdLst>
                  <a:gd name="T0" fmla="*/ 0 w 15"/>
                  <a:gd name="T1" fmla="*/ 13 h 16"/>
                  <a:gd name="T2" fmla="*/ 1 w 15"/>
                  <a:gd name="T3" fmla="*/ 10 h 16"/>
                  <a:gd name="T4" fmla="*/ 11 w 15"/>
                  <a:gd name="T5" fmla="*/ 0 h 16"/>
                  <a:gd name="T6" fmla="*/ 13 w 15"/>
                  <a:gd name="T7" fmla="*/ 3 h 16"/>
                  <a:gd name="T8" fmla="*/ 9 w 15"/>
                  <a:gd name="T9" fmla="*/ 9 h 16"/>
                  <a:gd name="T10" fmla="*/ 11 w 15"/>
                  <a:gd name="T11" fmla="*/ 9 h 16"/>
                  <a:gd name="T12" fmla="*/ 3 w 15"/>
                  <a:gd name="T13" fmla="*/ 12 h 16"/>
                  <a:gd name="T14" fmla="*/ 7 w 15"/>
                  <a:gd name="T15" fmla="*/ 11 h 16"/>
                  <a:gd name="T16" fmla="*/ 2 w 15"/>
                  <a:gd name="T17" fmla="*/ 15 h 16"/>
                  <a:gd name="T18" fmla="*/ 9 w 15"/>
                  <a:gd name="T19" fmla="*/ 12 h 16"/>
                  <a:gd name="T20" fmla="*/ 6 w 15"/>
                  <a:gd name="T21" fmla="*/ 12 h 16"/>
                  <a:gd name="T22" fmla="*/ 11 w 15"/>
                  <a:gd name="T23" fmla="*/ 9 h 16"/>
                  <a:gd name="T24" fmla="*/ 8 w 15"/>
                  <a:gd name="T25" fmla="*/ 11 h 16"/>
                  <a:gd name="T26" fmla="*/ 11 w 15"/>
                  <a:gd name="T27" fmla="*/ 8 h 16"/>
                  <a:gd name="T28" fmla="*/ 15 w 15"/>
                  <a:gd name="T29" fmla="*/ 11 h 16"/>
                  <a:gd name="T30" fmla="*/ 14 w 15"/>
                  <a:gd name="T31" fmla="*/ 12 h 16"/>
                  <a:gd name="T32" fmla="*/ 8 w 15"/>
                  <a:gd name="T33" fmla="*/ 16 h 16"/>
                  <a:gd name="T34" fmla="*/ 0 w 15"/>
                  <a:gd name="T35" fmla="*/ 16 h 16"/>
                  <a:gd name="T36" fmla="*/ 0 w 15"/>
                  <a:gd name="T37" fmla="*/ 13 h 1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5"/>
                  <a:gd name="T58" fmla="*/ 0 h 16"/>
                  <a:gd name="T59" fmla="*/ 15 w 15"/>
                  <a:gd name="T60" fmla="*/ 16 h 1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5" h="16">
                    <a:moveTo>
                      <a:pt x="0" y="13"/>
                    </a:moveTo>
                    <a:lnTo>
                      <a:pt x="1" y="10"/>
                    </a:lnTo>
                    <a:lnTo>
                      <a:pt x="11" y="0"/>
                    </a:lnTo>
                    <a:lnTo>
                      <a:pt x="13" y="3"/>
                    </a:lnTo>
                    <a:lnTo>
                      <a:pt x="9" y="9"/>
                    </a:lnTo>
                    <a:lnTo>
                      <a:pt x="11" y="9"/>
                    </a:lnTo>
                    <a:lnTo>
                      <a:pt x="3" y="12"/>
                    </a:lnTo>
                    <a:lnTo>
                      <a:pt x="7" y="11"/>
                    </a:lnTo>
                    <a:lnTo>
                      <a:pt x="2" y="15"/>
                    </a:lnTo>
                    <a:lnTo>
                      <a:pt x="9" y="12"/>
                    </a:lnTo>
                    <a:lnTo>
                      <a:pt x="6" y="12"/>
                    </a:lnTo>
                    <a:lnTo>
                      <a:pt x="11" y="9"/>
                    </a:lnTo>
                    <a:lnTo>
                      <a:pt x="8" y="11"/>
                    </a:lnTo>
                    <a:lnTo>
                      <a:pt x="11" y="8"/>
                    </a:lnTo>
                    <a:lnTo>
                      <a:pt x="15" y="11"/>
                    </a:lnTo>
                    <a:lnTo>
                      <a:pt x="14" y="12"/>
                    </a:lnTo>
                    <a:lnTo>
                      <a:pt x="8" y="16"/>
                    </a:lnTo>
                    <a:lnTo>
                      <a:pt x="0" y="16"/>
                    </a:lnTo>
                    <a:lnTo>
                      <a:pt x="0" y="13"/>
                    </a:lnTo>
                    <a:close/>
                  </a:path>
                </a:pathLst>
              </a:custGeom>
              <a:solidFill>
                <a:srgbClr val="FFFF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872" name="Freeform 257"/>
              <p:cNvSpPr>
                <a:spLocks/>
              </p:cNvSpPr>
              <p:nvPr/>
            </p:nvSpPr>
            <p:spPr bwMode="auto">
              <a:xfrm>
                <a:off x="2745" y="988"/>
                <a:ext cx="20" cy="20"/>
              </a:xfrm>
              <a:custGeom>
                <a:avLst/>
                <a:gdLst>
                  <a:gd name="T0" fmla="*/ 5 w 80"/>
                  <a:gd name="T1" fmla="*/ 45 h 81"/>
                  <a:gd name="T2" fmla="*/ 49 w 80"/>
                  <a:gd name="T3" fmla="*/ 3 h 81"/>
                  <a:gd name="T4" fmla="*/ 61 w 80"/>
                  <a:gd name="T5" fmla="*/ 4 h 81"/>
                  <a:gd name="T6" fmla="*/ 69 w 80"/>
                  <a:gd name="T7" fmla="*/ 22 h 81"/>
                  <a:gd name="T8" fmla="*/ 43 w 80"/>
                  <a:gd name="T9" fmla="*/ 37 h 81"/>
                  <a:gd name="T10" fmla="*/ 60 w 80"/>
                  <a:gd name="T11" fmla="*/ 40 h 81"/>
                  <a:gd name="T12" fmla="*/ 25 w 80"/>
                  <a:gd name="T13" fmla="*/ 64 h 81"/>
                  <a:gd name="T14" fmla="*/ 33 w 80"/>
                  <a:gd name="T15" fmla="*/ 44 h 81"/>
                  <a:gd name="T16" fmla="*/ 41 w 80"/>
                  <a:gd name="T17" fmla="*/ 58 h 81"/>
                  <a:gd name="T18" fmla="*/ 14 w 80"/>
                  <a:gd name="T19" fmla="*/ 58 h 81"/>
                  <a:gd name="T20" fmla="*/ 45 w 80"/>
                  <a:gd name="T21" fmla="*/ 64 h 81"/>
                  <a:gd name="T22" fmla="*/ 26 w 80"/>
                  <a:gd name="T23" fmla="*/ 58 h 81"/>
                  <a:gd name="T24" fmla="*/ 51 w 80"/>
                  <a:gd name="T25" fmla="*/ 38 h 81"/>
                  <a:gd name="T26" fmla="*/ 44 w 80"/>
                  <a:gd name="T27" fmla="*/ 59 h 81"/>
                  <a:gd name="T28" fmla="*/ 36 w 80"/>
                  <a:gd name="T29" fmla="*/ 46 h 81"/>
                  <a:gd name="T30" fmla="*/ 59 w 80"/>
                  <a:gd name="T31" fmla="*/ 33 h 81"/>
                  <a:gd name="T32" fmla="*/ 79 w 80"/>
                  <a:gd name="T33" fmla="*/ 48 h 81"/>
                  <a:gd name="T34" fmla="*/ 73 w 80"/>
                  <a:gd name="T35" fmla="*/ 61 h 81"/>
                  <a:gd name="T36" fmla="*/ 44 w 80"/>
                  <a:gd name="T37" fmla="*/ 77 h 81"/>
                  <a:gd name="T38" fmla="*/ 10 w 80"/>
                  <a:gd name="T39" fmla="*/ 80 h 81"/>
                  <a:gd name="T40" fmla="*/ 0 w 80"/>
                  <a:gd name="T41" fmla="*/ 63 h 81"/>
                  <a:gd name="T42" fmla="*/ 18 w 80"/>
                  <a:gd name="T43" fmla="*/ 71 h 81"/>
                  <a:gd name="T44" fmla="*/ 40 w 80"/>
                  <a:gd name="T45" fmla="*/ 62 h 81"/>
                  <a:gd name="T46" fmla="*/ 63 w 80"/>
                  <a:gd name="T47" fmla="*/ 49 h 81"/>
                  <a:gd name="T48" fmla="*/ 65 w 80"/>
                  <a:gd name="T49" fmla="*/ 45 h 81"/>
                  <a:gd name="T50" fmla="*/ 51 w 80"/>
                  <a:gd name="T51" fmla="*/ 47 h 81"/>
                  <a:gd name="T52" fmla="*/ 46 w 80"/>
                  <a:gd name="T53" fmla="*/ 58 h 81"/>
                  <a:gd name="T54" fmla="*/ 51 w 80"/>
                  <a:gd name="T55" fmla="*/ 38 h 81"/>
                  <a:gd name="T56" fmla="*/ 59 w 80"/>
                  <a:gd name="T57" fmla="*/ 52 h 81"/>
                  <a:gd name="T58" fmla="*/ 34 w 80"/>
                  <a:gd name="T59" fmla="*/ 48 h 81"/>
                  <a:gd name="T60" fmla="*/ 53 w 80"/>
                  <a:gd name="T61" fmla="*/ 55 h 81"/>
                  <a:gd name="T62" fmla="*/ 19 w 80"/>
                  <a:gd name="T63" fmla="*/ 73 h 81"/>
                  <a:gd name="T64" fmla="*/ 12 w 80"/>
                  <a:gd name="T65" fmla="*/ 59 h 81"/>
                  <a:gd name="T66" fmla="*/ 38 w 80"/>
                  <a:gd name="T67" fmla="*/ 60 h 81"/>
                  <a:gd name="T68" fmla="*/ 14 w 80"/>
                  <a:gd name="T69" fmla="*/ 59 h 81"/>
                  <a:gd name="T70" fmla="*/ 49 w 80"/>
                  <a:gd name="T71" fmla="*/ 35 h 81"/>
                  <a:gd name="T72" fmla="*/ 48 w 80"/>
                  <a:gd name="T73" fmla="*/ 53 h 81"/>
                  <a:gd name="T74" fmla="*/ 39 w 80"/>
                  <a:gd name="T75" fmla="*/ 41 h 81"/>
                  <a:gd name="T76" fmla="*/ 56 w 80"/>
                  <a:gd name="T77" fmla="*/ 23 h 81"/>
                  <a:gd name="T78" fmla="*/ 60 w 80"/>
                  <a:gd name="T79" fmla="*/ 14 h 81"/>
                  <a:gd name="T80" fmla="*/ 20 w 80"/>
                  <a:gd name="T81" fmla="*/ 50 h 81"/>
                  <a:gd name="T82" fmla="*/ 0 w 80"/>
                  <a:gd name="T83" fmla="*/ 58 h 8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0"/>
                  <a:gd name="T127" fmla="*/ 0 h 81"/>
                  <a:gd name="T128" fmla="*/ 80 w 80"/>
                  <a:gd name="T129" fmla="*/ 81 h 8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0" h="81">
                    <a:moveTo>
                      <a:pt x="0" y="58"/>
                    </a:moveTo>
                    <a:lnTo>
                      <a:pt x="5" y="45"/>
                    </a:lnTo>
                    <a:cubicBezTo>
                      <a:pt x="5" y="43"/>
                      <a:pt x="6" y="42"/>
                      <a:pt x="7" y="41"/>
                    </a:cubicBezTo>
                    <a:lnTo>
                      <a:pt x="49" y="3"/>
                    </a:lnTo>
                    <a:cubicBezTo>
                      <a:pt x="51" y="1"/>
                      <a:pt x="53" y="0"/>
                      <a:pt x="56" y="0"/>
                    </a:cubicBezTo>
                    <a:cubicBezTo>
                      <a:pt x="58" y="1"/>
                      <a:pt x="60" y="2"/>
                      <a:pt x="61" y="4"/>
                    </a:cubicBezTo>
                    <a:lnTo>
                      <a:pt x="68" y="13"/>
                    </a:lnTo>
                    <a:cubicBezTo>
                      <a:pt x="70" y="15"/>
                      <a:pt x="71" y="19"/>
                      <a:pt x="69" y="22"/>
                    </a:cubicBezTo>
                    <a:lnTo>
                      <a:pt x="52" y="49"/>
                    </a:lnTo>
                    <a:lnTo>
                      <a:pt x="43" y="37"/>
                    </a:lnTo>
                    <a:lnTo>
                      <a:pt x="50" y="35"/>
                    </a:lnTo>
                    <a:cubicBezTo>
                      <a:pt x="54" y="34"/>
                      <a:pt x="58" y="36"/>
                      <a:pt x="60" y="40"/>
                    </a:cubicBezTo>
                    <a:cubicBezTo>
                      <a:pt x="62" y="44"/>
                      <a:pt x="60" y="48"/>
                      <a:pt x="56" y="50"/>
                    </a:cubicBezTo>
                    <a:lnTo>
                      <a:pt x="25" y="64"/>
                    </a:lnTo>
                    <a:lnTo>
                      <a:pt x="19" y="49"/>
                    </a:lnTo>
                    <a:lnTo>
                      <a:pt x="33" y="44"/>
                    </a:lnTo>
                    <a:cubicBezTo>
                      <a:pt x="37" y="43"/>
                      <a:pt x="41" y="45"/>
                      <a:pt x="43" y="48"/>
                    </a:cubicBezTo>
                    <a:cubicBezTo>
                      <a:pt x="45" y="52"/>
                      <a:pt x="44" y="56"/>
                      <a:pt x="41" y="58"/>
                    </a:cubicBezTo>
                    <a:lnTo>
                      <a:pt x="22" y="72"/>
                    </a:lnTo>
                    <a:lnTo>
                      <a:pt x="14" y="58"/>
                    </a:lnTo>
                    <a:lnTo>
                      <a:pt x="43" y="49"/>
                    </a:lnTo>
                    <a:lnTo>
                      <a:pt x="45" y="64"/>
                    </a:lnTo>
                    <a:lnTo>
                      <a:pt x="34" y="64"/>
                    </a:lnTo>
                    <a:cubicBezTo>
                      <a:pt x="30" y="64"/>
                      <a:pt x="27" y="62"/>
                      <a:pt x="26" y="58"/>
                    </a:cubicBezTo>
                    <a:cubicBezTo>
                      <a:pt x="25" y="55"/>
                      <a:pt x="27" y="51"/>
                      <a:pt x="30" y="49"/>
                    </a:cubicBezTo>
                    <a:lnTo>
                      <a:pt x="51" y="38"/>
                    </a:lnTo>
                    <a:lnTo>
                      <a:pt x="58" y="52"/>
                    </a:lnTo>
                    <a:lnTo>
                      <a:pt x="44" y="59"/>
                    </a:lnTo>
                    <a:cubicBezTo>
                      <a:pt x="40" y="61"/>
                      <a:pt x="36" y="60"/>
                      <a:pt x="34" y="56"/>
                    </a:cubicBezTo>
                    <a:cubicBezTo>
                      <a:pt x="32" y="53"/>
                      <a:pt x="32" y="48"/>
                      <a:pt x="36" y="46"/>
                    </a:cubicBezTo>
                    <a:lnTo>
                      <a:pt x="50" y="34"/>
                    </a:lnTo>
                    <a:cubicBezTo>
                      <a:pt x="52" y="32"/>
                      <a:pt x="56" y="32"/>
                      <a:pt x="59" y="33"/>
                    </a:cubicBezTo>
                    <a:lnTo>
                      <a:pt x="75" y="43"/>
                    </a:lnTo>
                    <a:cubicBezTo>
                      <a:pt x="77" y="44"/>
                      <a:pt x="79" y="46"/>
                      <a:pt x="79" y="48"/>
                    </a:cubicBezTo>
                    <a:cubicBezTo>
                      <a:pt x="80" y="50"/>
                      <a:pt x="79" y="52"/>
                      <a:pt x="78" y="54"/>
                    </a:cubicBezTo>
                    <a:lnTo>
                      <a:pt x="73" y="61"/>
                    </a:lnTo>
                    <a:cubicBezTo>
                      <a:pt x="73" y="62"/>
                      <a:pt x="72" y="63"/>
                      <a:pt x="70" y="64"/>
                    </a:cubicBezTo>
                    <a:lnTo>
                      <a:pt x="44" y="77"/>
                    </a:lnTo>
                    <a:cubicBezTo>
                      <a:pt x="43" y="78"/>
                      <a:pt x="42" y="78"/>
                      <a:pt x="41" y="78"/>
                    </a:cubicBezTo>
                    <a:lnTo>
                      <a:pt x="10" y="80"/>
                    </a:lnTo>
                    <a:cubicBezTo>
                      <a:pt x="6" y="81"/>
                      <a:pt x="3" y="78"/>
                      <a:pt x="2" y="74"/>
                    </a:cubicBezTo>
                    <a:lnTo>
                      <a:pt x="0" y="63"/>
                    </a:lnTo>
                    <a:lnTo>
                      <a:pt x="15" y="59"/>
                    </a:lnTo>
                    <a:lnTo>
                      <a:pt x="18" y="71"/>
                    </a:lnTo>
                    <a:lnTo>
                      <a:pt x="9" y="64"/>
                    </a:lnTo>
                    <a:lnTo>
                      <a:pt x="40" y="62"/>
                    </a:lnTo>
                    <a:lnTo>
                      <a:pt x="37" y="63"/>
                    </a:lnTo>
                    <a:lnTo>
                      <a:pt x="63" y="49"/>
                    </a:lnTo>
                    <a:lnTo>
                      <a:pt x="60" y="52"/>
                    </a:lnTo>
                    <a:lnTo>
                      <a:pt x="65" y="45"/>
                    </a:lnTo>
                    <a:lnTo>
                      <a:pt x="68" y="57"/>
                    </a:lnTo>
                    <a:lnTo>
                      <a:pt x="51" y="47"/>
                    </a:lnTo>
                    <a:lnTo>
                      <a:pt x="60" y="47"/>
                    </a:lnTo>
                    <a:lnTo>
                      <a:pt x="46" y="58"/>
                    </a:lnTo>
                    <a:lnTo>
                      <a:pt x="37" y="45"/>
                    </a:lnTo>
                    <a:lnTo>
                      <a:pt x="51" y="38"/>
                    </a:lnTo>
                    <a:cubicBezTo>
                      <a:pt x="55" y="36"/>
                      <a:pt x="60" y="38"/>
                      <a:pt x="62" y="41"/>
                    </a:cubicBezTo>
                    <a:cubicBezTo>
                      <a:pt x="64" y="45"/>
                      <a:pt x="62" y="50"/>
                      <a:pt x="59" y="52"/>
                    </a:cubicBezTo>
                    <a:lnTo>
                      <a:pt x="37" y="64"/>
                    </a:lnTo>
                    <a:lnTo>
                      <a:pt x="34" y="48"/>
                    </a:lnTo>
                    <a:lnTo>
                      <a:pt x="45" y="48"/>
                    </a:lnTo>
                    <a:cubicBezTo>
                      <a:pt x="49" y="48"/>
                      <a:pt x="53" y="51"/>
                      <a:pt x="53" y="55"/>
                    </a:cubicBezTo>
                    <a:cubicBezTo>
                      <a:pt x="54" y="59"/>
                      <a:pt x="52" y="63"/>
                      <a:pt x="48" y="64"/>
                    </a:cubicBezTo>
                    <a:lnTo>
                      <a:pt x="19" y="73"/>
                    </a:lnTo>
                    <a:cubicBezTo>
                      <a:pt x="16" y="74"/>
                      <a:pt x="12" y="73"/>
                      <a:pt x="10" y="69"/>
                    </a:cubicBezTo>
                    <a:cubicBezTo>
                      <a:pt x="8" y="66"/>
                      <a:pt x="9" y="61"/>
                      <a:pt x="12" y="59"/>
                    </a:cubicBezTo>
                    <a:lnTo>
                      <a:pt x="31" y="45"/>
                    </a:lnTo>
                    <a:lnTo>
                      <a:pt x="38" y="60"/>
                    </a:lnTo>
                    <a:lnTo>
                      <a:pt x="24" y="64"/>
                    </a:lnTo>
                    <a:cubicBezTo>
                      <a:pt x="20" y="65"/>
                      <a:pt x="16" y="63"/>
                      <a:pt x="14" y="59"/>
                    </a:cubicBezTo>
                    <a:cubicBezTo>
                      <a:pt x="13" y="55"/>
                      <a:pt x="15" y="51"/>
                      <a:pt x="18" y="49"/>
                    </a:cubicBezTo>
                    <a:lnTo>
                      <a:pt x="49" y="35"/>
                    </a:lnTo>
                    <a:lnTo>
                      <a:pt x="55" y="50"/>
                    </a:lnTo>
                    <a:lnTo>
                      <a:pt x="48" y="53"/>
                    </a:lnTo>
                    <a:cubicBezTo>
                      <a:pt x="45" y="54"/>
                      <a:pt x="41" y="53"/>
                      <a:pt x="39" y="50"/>
                    </a:cubicBezTo>
                    <a:cubicBezTo>
                      <a:pt x="37" y="47"/>
                      <a:pt x="37" y="44"/>
                      <a:pt x="39" y="41"/>
                    </a:cubicBezTo>
                    <a:lnTo>
                      <a:pt x="55" y="13"/>
                    </a:lnTo>
                    <a:lnTo>
                      <a:pt x="56" y="23"/>
                    </a:lnTo>
                    <a:lnTo>
                      <a:pt x="49" y="13"/>
                    </a:lnTo>
                    <a:lnTo>
                      <a:pt x="60" y="14"/>
                    </a:lnTo>
                    <a:lnTo>
                      <a:pt x="18" y="53"/>
                    </a:lnTo>
                    <a:lnTo>
                      <a:pt x="20" y="50"/>
                    </a:lnTo>
                    <a:lnTo>
                      <a:pt x="15" y="64"/>
                    </a:lnTo>
                    <a:lnTo>
                      <a:pt x="0" y="58"/>
                    </a:lnTo>
                    <a:close/>
                  </a:path>
                </a:pathLst>
              </a:custGeom>
              <a:solidFill>
                <a:srgbClr val="6E6E6E"/>
              </a:solidFill>
              <a:ln w="0" cap="flat">
                <a:solidFill>
                  <a:srgbClr val="6E6E6E"/>
                </a:solidFill>
                <a:prstDash val="solid"/>
                <a:round/>
                <a:headEnd/>
                <a:tailEnd/>
              </a:ln>
            </p:spPr>
            <p:txBody>
              <a:bodyPr/>
              <a:lstStyle/>
              <a:p>
                <a:endParaRPr lang="en-US"/>
              </a:p>
            </p:txBody>
          </p:sp>
          <p:sp>
            <p:nvSpPr>
              <p:cNvPr id="1873" name="Freeform 258"/>
              <p:cNvSpPr>
                <a:spLocks/>
              </p:cNvSpPr>
              <p:nvPr/>
            </p:nvSpPr>
            <p:spPr bwMode="auto">
              <a:xfrm>
                <a:off x="2787" y="870"/>
                <a:ext cx="9" cy="4"/>
              </a:xfrm>
              <a:custGeom>
                <a:avLst/>
                <a:gdLst>
                  <a:gd name="T0" fmla="*/ 26 w 34"/>
                  <a:gd name="T1" fmla="*/ 16 h 16"/>
                  <a:gd name="T2" fmla="*/ 14 w 34"/>
                  <a:gd name="T3" fmla="*/ 16 h 16"/>
                  <a:gd name="T4" fmla="*/ 14 w 34"/>
                  <a:gd name="T5" fmla="*/ 0 h 16"/>
                  <a:gd name="T6" fmla="*/ 23 w 34"/>
                  <a:gd name="T7" fmla="*/ 0 h 16"/>
                  <a:gd name="T8" fmla="*/ 34 w 34"/>
                  <a:gd name="T9" fmla="*/ 0 h 16"/>
                  <a:gd name="T10" fmla="*/ 34 w 34"/>
                  <a:gd name="T11" fmla="*/ 16 h 16"/>
                  <a:gd name="T12" fmla="*/ 20 w 34"/>
                  <a:gd name="T13" fmla="*/ 16 h 16"/>
                  <a:gd name="T14" fmla="*/ 10 w 34"/>
                  <a:gd name="T15" fmla="*/ 16 h 16"/>
                  <a:gd name="T16" fmla="*/ 10 w 34"/>
                  <a:gd name="T17" fmla="*/ 0 h 16"/>
                  <a:gd name="T18" fmla="*/ 23 w 34"/>
                  <a:gd name="T19" fmla="*/ 0 h 16"/>
                  <a:gd name="T20" fmla="*/ 26 w 34"/>
                  <a:gd name="T21" fmla="*/ 0 h 16"/>
                  <a:gd name="T22" fmla="*/ 26 w 34"/>
                  <a:gd name="T23" fmla="*/ 16 h 16"/>
                  <a:gd name="T24" fmla="*/ 23 w 34"/>
                  <a:gd name="T25" fmla="*/ 16 h 16"/>
                  <a:gd name="T26" fmla="*/ 10 w 34"/>
                  <a:gd name="T27" fmla="*/ 16 h 16"/>
                  <a:gd name="T28" fmla="*/ 10 w 34"/>
                  <a:gd name="T29" fmla="*/ 0 h 16"/>
                  <a:gd name="T30" fmla="*/ 20 w 34"/>
                  <a:gd name="T31" fmla="*/ 0 h 16"/>
                  <a:gd name="T32" fmla="*/ 23 w 34"/>
                  <a:gd name="T33" fmla="*/ 0 h 16"/>
                  <a:gd name="T34" fmla="*/ 23 w 34"/>
                  <a:gd name="T35" fmla="*/ 16 h 16"/>
                  <a:gd name="T36" fmla="*/ 14 w 34"/>
                  <a:gd name="T37" fmla="*/ 16 h 16"/>
                  <a:gd name="T38" fmla="*/ 14 w 34"/>
                  <a:gd name="T39" fmla="*/ 0 h 16"/>
                  <a:gd name="T40" fmla="*/ 26 w 34"/>
                  <a:gd name="T41" fmla="*/ 0 h 16"/>
                  <a:gd name="T42" fmla="*/ 26 w 34"/>
                  <a:gd name="T43" fmla="*/ 16 h 1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4"/>
                  <a:gd name="T67" fmla="*/ 0 h 16"/>
                  <a:gd name="T68" fmla="*/ 34 w 34"/>
                  <a:gd name="T69" fmla="*/ 16 h 1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4" h="16">
                    <a:moveTo>
                      <a:pt x="26" y="16"/>
                    </a:moveTo>
                    <a:lnTo>
                      <a:pt x="14" y="16"/>
                    </a:lnTo>
                    <a:cubicBezTo>
                      <a:pt x="3" y="16"/>
                      <a:pt x="3" y="0"/>
                      <a:pt x="14" y="0"/>
                    </a:cubicBezTo>
                    <a:lnTo>
                      <a:pt x="23" y="0"/>
                    </a:lnTo>
                    <a:lnTo>
                      <a:pt x="34" y="0"/>
                    </a:lnTo>
                    <a:lnTo>
                      <a:pt x="34" y="16"/>
                    </a:lnTo>
                    <a:lnTo>
                      <a:pt x="20" y="16"/>
                    </a:lnTo>
                    <a:lnTo>
                      <a:pt x="10" y="16"/>
                    </a:lnTo>
                    <a:cubicBezTo>
                      <a:pt x="0" y="16"/>
                      <a:pt x="0" y="0"/>
                      <a:pt x="10" y="0"/>
                    </a:cubicBezTo>
                    <a:lnTo>
                      <a:pt x="23" y="0"/>
                    </a:lnTo>
                    <a:lnTo>
                      <a:pt x="26" y="0"/>
                    </a:lnTo>
                    <a:lnTo>
                      <a:pt x="26" y="16"/>
                    </a:lnTo>
                    <a:lnTo>
                      <a:pt x="23" y="16"/>
                    </a:lnTo>
                    <a:lnTo>
                      <a:pt x="10" y="16"/>
                    </a:lnTo>
                    <a:lnTo>
                      <a:pt x="10" y="0"/>
                    </a:lnTo>
                    <a:lnTo>
                      <a:pt x="20" y="0"/>
                    </a:lnTo>
                    <a:lnTo>
                      <a:pt x="23" y="0"/>
                    </a:lnTo>
                    <a:lnTo>
                      <a:pt x="23" y="16"/>
                    </a:lnTo>
                    <a:lnTo>
                      <a:pt x="14" y="16"/>
                    </a:lnTo>
                    <a:lnTo>
                      <a:pt x="14" y="0"/>
                    </a:lnTo>
                    <a:lnTo>
                      <a:pt x="26" y="0"/>
                    </a:lnTo>
                    <a:lnTo>
                      <a:pt x="26" y="16"/>
                    </a:lnTo>
                    <a:close/>
                  </a:path>
                </a:pathLst>
              </a:custGeom>
              <a:solidFill>
                <a:srgbClr val="6E6E6E"/>
              </a:solidFill>
              <a:ln w="0" cap="flat">
                <a:solidFill>
                  <a:srgbClr val="6E6E6E"/>
                </a:solidFill>
                <a:prstDash val="solid"/>
                <a:round/>
                <a:headEnd/>
                <a:tailEnd/>
              </a:ln>
            </p:spPr>
            <p:txBody>
              <a:bodyPr/>
              <a:lstStyle/>
              <a:p>
                <a:endParaRPr lang="en-US"/>
              </a:p>
            </p:txBody>
          </p:sp>
          <p:sp>
            <p:nvSpPr>
              <p:cNvPr id="1874" name="Freeform 259"/>
              <p:cNvSpPr>
                <a:spLocks/>
              </p:cNvSpPr>
              <p:nvPr/>
            </p:nvSpPr>
            <p:spPr bwMode="auto">
              <a:xfrm>
                <a:off x="2787" y="874"/>
                <a:ext cx="10" cy="4"/>
              </a:xfrm>
              <a:custGeom>
                <a:avLst/>
                <a:gdLst>
                  <a:gd name="T0" fmla="*/ 13 w 37"/>
                  <a:gd name="T1" fmla="*/ 0 h 16"/>
                  <a:gd name="T2" fmla="*/ 26 w 37"/>
                  <a:gd name="T3" fmla="*/ 0 h 16"/>
                  <a:gd name="T4" fmla="*/ 37 w 37"/>
                  <a:gd name="T5" fmla="*/ 0 h 16"/>
                  <a:gd name="T6" fmla="*/ 37 w 37"/>
                  <a:gd name="T7" fmla="*/ 16 h 16"/>
                  <a:gd name="T8" fmla="*/ 10 w 37"/>
                  <a:gd name="T9" fmla="*/ 16 h 16"/>
                  <a:gd name="T10" fmla="*/ 10 w 37"/>
                  <a:gd name="T11" fmla="*/ 0 h 16"/>
                  <a:gd name="T12" fmla="*/ 18 w 37"/>
                  <a:gd name="T13" fmla="*/ 0 h 16"/>
                  <a:gd name="T14" fmla="*/ 26 w 37"/>
                  <a:gd name="T15" fmla="*/ 8 h 16"/>
                  <a:gd name="T16" fmla="*/ 18 w 37"/>
                  <a:gd name="T17" fmla="*/ 16 h 16"/>
                  <a:gd name="T18" fmla="*/ 13 w 37"/>
                  <a:gd name="T19" fmla="*/ 16 h 16"/>
                  <a:gd name="T20" fmla="*/ 13 w 37"/>
                  <a:gd name="T21" fmla="*/ 0 h 16"/>
                  <a:gd name="T22" fmla="*/ 18 w 37"/>
                  <a:gd name="T23" fmla="*/ 0 h 16"/>
                  <a:gd name="T24" fmla="*/ 18 w 37"/>
                  <a:gd name="T25" fmla="*/ 16 h 16"/>
                  <a:gd name="T26" fmla="*/ 10 w 37"/>
                  <a:gd name="T27" fmla="*/ 16 h 16"/>
                  <a:gd name="T28" fmla="*/ 10 w 37"/>
                  <a:gd name="T29" fmla="*/ 0 h 16"/>
                  <a:gd name="T30" fmla="*/ 26 w 37"/>
                  <a:gd name="T31" fmla="*/ 0 h 16"/>
                  <a:gd name="T32" fmla="*/ 26 w 37"/>
                  <a:gd name="T33" fmla="*/ 16 h 16"/>
                  <a:gd name="T34" fmla="*/ 13 w 37"/>
                  <a:gd name="T35" fmla="*/ 16 h 16"/>
                  <a:gd name="T36" fmla="*/ 13 w 37"/>
                  <a:gd name="T37" fmla="*/ 0 h 1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7"/>
                  <a:gd name="T58" fmla="*/ 0 h 16"/>
                  <a:gd name="T59" fmla="*/ 37 w 37"/>
                  <a:gd name="T60" fmla="*/ 16 h 1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7" h="16">
                    <a:moveTo>
                      <a:pt x="13" y="0"/>
                    </a:moveTo>
                    <a:lnTo>
                      <a:pt x="26" y="0"/>
                    </a:lnTo>
                    <a:lnTo>
                      <a:pt x="37" y="0"/>
                    </a:lnTo>
                    <a:lnTo>
                      <a:pt x="37" y="16"/>
                    </a:lnTo>
                    <a:lnTo>
                      <a:pt x="10" y="16"/>
                    </a:lnTo>
                    <a:cubicBezTo>
                      <a:pt x="0" y="16"/>
                      <a:pt x="0" y="0"/>
                      <a:pt x="10" y="0"/>
                    </a:cubicBezTo>
                    <a:lnTo>
                      <a:pt x="18" y="0"/>
                    </a:lnTo>
                    <a:cubicBezTo>
                      <a:pt x="23" y="0"/>
                      <a:pt x="26" y="4"/>
                      <a:pt x="26" y="8"/>
                    </a:cubicBezTo>
                    <a:cubicBezTo>
                      <a:pt x="26" y="13"/>
                      <a:pt x="23" y="16"/>
                      <a:pt x="18" y="16"/>
                    </a:cubicBezTo>
                    <a:lnTo>
                      <a:pt x="13" y="16"/>
                    </a:lnTo>
                    <a:lnTo>
                      <a:pt x="13" y="0"/>
                    </a:lnTo>
                    <a:lnTo>
                      <a:pt x="18" y="0"/>
                    </a:lnTo>
                    <a:lnTo>
                      <a:pt x="18" y="16"/>
                    </a:lnTo>
                    <a:lnTo>
                      <a:pt x="10" y="16"/>
                    </a:lnTo>
                    <a:lnTo>
                      <a:pt x="10" y="0"/>
                    </a:lnTo>
                    <a:lnTo>
                      <a:pt x="26" y="0"/>
                    </a:lnTo>
                    <a:lnTo>
                      <a:pt x="26" y="16"/>
                    </a:lnTo>
                    <a:lnTo>
                      <a:pt x="13" y="16"/>
                    </a:lnTo>
                    <a:lnTo>
                      <a:pt x="13" y="0"/>
                    </a:lnTo>
                    <a:close/>
                  </a:path>
                </a:pathLst>
              </a:custGeom>
              <a:solidFill>
                <a:srgbClr val="6E6E6E"/>
              </a:solidFill>
              <a:ln w="0" cap="flat">
                <a:solidFill>
                  <a:srgbClr val="6E6E6E"/>
                </a:solidFill>
                <a:prstDash val="solid"/>
                <a:round/>
                <a:headEnd/>
                <a:tailEnd/>
              </a:ln>
            </p:spPr>
            <p:txBody>
              <a:bodyPr/>
              <a:lstStyle/>
              <a:p>
                <a:endParaRPr lang="en-US"/>
              </a:p>
            </p:txBody>
          </p:sp>
          <p:sp>
            <p:nvSpPr>
              <p:cNvPr id="1875" name="Freeform 260"/>
              <p:cNvSpPr>
                <a:spLocks/>
              </p:cNvSpPr>
              <p:nvPr/>
            </p:nvSpPr>
            <p:spPr bwMode="auto">
              <a:xfrm>
                <a:off x="2787" y="878"/>
                <a:ext cx="10" cy="4"/>
              </a:xfrm>
              <a:custGeom>
                <a:avLst/>
                <a:gdLst>
                  <a:gd name="T0" fmla="*/ 22 w 37"/>
                  <a:gd name="T1" fmla="*/ 0 h 16"/>
                  <a:gd name="T2" fmla="*/ 26 w 37"/>
                  <a:gd name="T3" fmla="*/ 0 h 16"/>
                  <a:gd name="T4" fmla="*/ 37 w 37"/>
                  <a:gd name="T5" fmla="*/ 0 h 16"/>
                  <a:gd name="T6" fmla="*/ 37 w 37"/>
                  <a:gd name="T7" fmla="*/ 16 h 16"/>
                  <a:gd name="T8" fmla="*/ 10 w 37"/>
                  <a:gd name="T9" fmla="*/ 16 h 16"/>
                  <a:gd name="T10" fmla="*/ 10 w 37"/>
                  <a:gd name="T11" fmla="*/ 0 h 16"/>
                  <a:gd name="T12" fmla="*/ 22 w 37"/>
                  <a:gd name="T13" fmla="*/ 0 h 16"/>
                  <a:gd name="T14" fmla="*/ 22 w 37"/>
                  <a:gd name="T15" fmla="*/ 16 h 16"/>
                  <a:gd name="T16" fmla="*/ 10 w 37"/>
                  <a:gd name="T17" fmla="*/ 16 h 16"/>
                  <a:gd name="T18" fmla="*/ 10 w 37"/>
                  <a:gd name="T19" fmla="*/ 0 h 16"/>
                  <a:gd name="T20" fmla="*/ 26 w 37"/>
                  <a:gd name="T21" fmla="*/ 0 h 16"/>
                  <a:gd name="T22" fmla="*/ 26 w 37"/>
                  <a:gd name="T23" fmla="*/ 16 h 16"/>
                  <a:gd name="T24" fmla="*/ 22 w 37"/>
                  <a:gd name="T25" fmla="*/ 16 h 16"/>
                  <a:gd name="T26" fmla="*/ 22 w 37"/>
                  <a:gd name="T27" fmla="*/ 0 h 1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7"/>
                  <a:gd name="T43" fmla="*/ 0 h 16"/>
                  <a:gd name="T44" fmla="*/ 37 w 37"/>
                  <a:gd name="T45" fmla="*/ 16 h 1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7" h="16">
                    <a:moveTo>
                      <a:pt x="22" y="0"/>
                    </a:moveTo>
                    <a:lnTo>
                      <a:pt x="26" y="0"/>
                    </a:lnTo>
                    <a:lnTo>
                      <a:pt x="37" y="0"/>
                    </a:lnTo>
                    <a:lnTo>
                      <a:pt x="37" y="16"/>
                    </a:lnTo>
                    <a:lnTo>
                      <a:pt x="10" y="16"/>
                    </a:lnTo>
                    <a:cubicBezTo>
                      <a:pt x="0" y="16"/>
                      <a:pt x="0" y="0"/>
                      <a:pt x="10" y="0"/>
                    </a:cubicBezTo>
                    <a:lnTo>
                      <a:pt x="22" y="0"/>
                    </a:lnTo>
                    <a:lnTo>
                      <a:pt x="22" y="16"/>
                    </a:lnTo>
                    <a:lnTo>
                      <a:pt x="10" y="16"/>
                    </a:lnTo>
                    <a:lnTo>
                      <a:pt x="10" y="0"/>
                    </a:lnTo>
                    <a:lnTo>
                      <a:pt x="26" y="0"/>
                    </a:lnTo>
                    <a:lnTo>
                      <a:pt x="26" y="16"/>
                    </a:lnTo>
                    <a:lnTo>
                      <a:pt x="22" y="16"/>
                    </a:lnTo>
                    <a:lnTo>
                      <a:pt x="22" y="0"/>
                    </a:lnTo>
                    <a:close/>
                  </a:path>
                </a:pathLst>
              </a:custGeom>
              <a:solidFill>
                <a:srgbClr val="6E6E6E"/>
              </a:solidFill>
              <a:ln w="0" cap="flat">
                <a:solidFill>
                  <a:srgbClr val="6E6E6E"/>
                </a:solidFill>
                <a:prstDash val="solid"/>
                <a:round/>
                <a:headEnd/>
                <a:tailEnd/>
              </a:ln>
            </p:spPr>
            <p:txBody>
              <a:bodyPr/>
              <a:lstStyle/>
              <a:p>
                <a:endParaRPr lang="en-US"/>
              </a:p>
            </p:txBody>
          </p:sp>
          <p:sp>
            <p:nvSpPr>
              <p:cNvPr id="1876" name="Freeform 261"/>
              <p:cNvSpPr>
                <a:spLocks/>
              </p:cNvSpPr>
              <p:nvPr/>
            </p:nvSpPr>
            <p:spPr bwMode="auto">
              <a:xfrm>
                <a:off x="2774" y="931"/>
                <a:ext cx="67" cy="63"/>
              </a:xfrm>
              <a:custGeom>
                <a:avLst/>
                <a:gdLst>
                  <a:gd name="T0" fmla="*/ 56 w 67"/>
                  <a:gd name="T1" fmla="*/ 45 h 63"/>
                  <a:gd name="T2" fmla="*/ 56 w 67"/>
                  <a:gd name="T3" fmla="*/ 46 h 63"/>
                  <a:gd name="T4" fmla="*/ 55 w 67"/>
                  <a:gd name="T5" fmla="*/ 48 h 63"/>
                  <a:gd name="T6" fmla="*/ 62 w 67"/>
                  <a:gd name="T7" fmla="*/ 46 h 63"/>
                  <a:gd name="T8" fmla="*/ 61 w 67"/>
                  <a:gd name="T9" fmla="*/ 52 h 63"/>
                  <a:gd name="T10" fmla="*/ 67 w 67"/>
                  <a:gd name="T11" fmla="*/ 48 h 63"/>
                  <a:gd name="T12" fmla="*/ 61 w 67"/>
                  <a:gd name="T13" fmla="*/ 61 h 63"/>
                  <a:gd name="T14" fmla="*/ 57 w 67"/>
                  <a:gd name="T15" fmla="*/ 62 h 63"/>
                  <a:gd name="T16" fmla="*/ 56 w 67"/>
                  <a:gd name="T17" fmla="*/ 57 h 63"/>
                  <a:gd name="T18" fmla="*/ 54 w 67"/>
                  <a:gd name="T19" fmla="*/ 54 h 63"/>
                  <a:gd name="T20" fmla="*/ 52 w 67"/>
                  <a:gd name="T21" fmla="*/ 48 h 63"/>
                  <a:gd name="T22" fmla="*/ 47 w 67"/>
                  <a:gd name="T23" fmla="*/ 55 h 63"/>
                  <a:gd name="T24" fmla="*/ 44 w 67"/>
                  <a:gd name="T25" fmla="*/ 54 h 63"/>
                  <a:gd name="T26" fmla="*/ 31 w 67"/>
                  <a:gd name="T27" fmla="*/ 59 h 63"/>
                  <a:gd name="T28" fmla="*/ 45 w 67"/>
                  <a:gd name="T29" fmla="*/ 51 h 63"/>
                  <a:gd name="T30" fmla="*/ 44 w 67"/>
                  <a:gd name="T31" fmla="*/ 48 h 63"/>
                  <a:gd name="T32" fmla="*/ 40 w 67"/>
                  <a:gd name="T33" fmla="*/ 49 h 63"/>
                  <a:gd name="T34" fmla="*/ 33 w 67"/>
                  <a:gd name="T35" fmla="*/ 53 h 63"/>
                  <a:gd name="T36" fmla="*/ 32 w 67"/>
                  <a:gd name="T37" fmla="*/ 53 h 63"/>
                  <a:gd name="T38" fmla="*/ 34 w 67"/>
                  <a:gd name="T39" fmla="*/ 50 h 63"/>
                  <a:gd name="T40" fmla="*/ 32 w 67"/>
                  <a:gd name="T41" fmla="*/ 51 h 63"/>
                  <a:gd name="T42" fmla="*/ 14 w 67"/>
                  <a:gd name="T43" fmla="*/ 50 h 63"/>
                  <a:gd name="T44" fmla="*/ 0 w 67"/>
                  <a:gd name="T45" fmla="*/ 47 h 63"/>
                  <a:gd name="T46" fmla="*/ 4 w 67"/>
                  <a:gd name="T47" fmla="*/ 39 h 63"/>
                  <a:gd name="T48" fmla="*/ 7 w 67"/>
                  <a:gd name="T49" fmla="*/ 38 h 63"/>
                  <a:gd name="T50" fmla="*/ 16 w 67"/>
                  <a:gd name="T51" fmla="*/ 31 h 63"/>
                  <a:gd name="T52" fmla="*/ 18 w 67"/>
                  <a:gd name="T53" fmla="*/ 31 h 63"/>
                  <a:gd name="T54" fmla="*/ 19 w 67"/>
                  <a:gd name="T55" fmla="*/ 31 h 63"/>
                  <a:gd name="T56" fmla="*/ 17 w 67"/>
                  <a:gd name="T57" fmla="*/ 30 h 63"/>
                  <a:gd name="T58" fmla="*/ 21 w 67"/>
                  <a:gd name="T59" fmla="*/ 26 h 63"/>
                  <a:gd name="T60" fmla="*/ 21 w 67"/>
                  <a:gd name="T61" fmla="*/ 25 h 63"/>
                  <a:gd name="T62" fmla="*/ 33 w 67"/>
                  <a:gd name="T63" fmla="*/ 13 h 63"/>
                  <a:gd name="T64" fmla="*/ 37 w 67"/>
                  <a:gd name="T65" fmla="*/ 9 h 63"/>
                  <a:gd name="T66" fmla="*/ 50 w 67"/>
                  <a:gd name="T67" fmla="*/ 0 h 63"/>
                  <a:gd name="T68" fmla="*/ 54 w 67"/>
                  <a:gd name="T69" fmla="*/ 2 h 63"/>
                  <a:gd name="T70" fmla="*/ 47 w 67"/>
                  <a:gd name="T71" fmla="*/ 4 h 63"/>
                  <a:gd name="T72" fmla="*/ 50 w 67"/>
                  <a:gd name="T73" fmla="*/ 6 h 63"/>
                  <a:gd name="T74" fmla="*/ 44 w 67"/>
                  <a:gd name="T75" fmla="*/ 12 h 63"/>
                  <a:gd name="T76" fmla="*/ 43 w 67"/>
                  <a:gd name="T77" fmla="*/ 13 h 63"/>
                  <a:gd name="T78" fmla="*/ 33 w 67"/>
                  <a:gd name="T79" fmla="*/ 24 h 63"/>
                  <a:gd name="T80" fmla="*/ 42 w 67"/>
                  <a:gd name="T81" fmla="*/ 19 h 63"/>
                  <a:gd name="T82" fmla="*/ 48 w 67"/>
                  <a:gd name="T83" fmla="*/ 21 h 63"/>
                  <a:gd name="T84" fmla="*/ 40 w 67"/>
                  <a:gd name="T85" fmla="*/ 25 h 63"/>
                  <a:gd name="T86" fmla="*/ 39 w 67"/>
                  <a:gd name="T87" fmla="*/ 28 h 63"/>
                  <a:gd name="T88" fmla="*/ 43 w 67"/>
                  <a:gd name="T89" fmla="*/ 29 h 63"/>
                  <a:gd name="T90" fmla="*/ 44 w 67"/>
                  <a:gd name="T91" fmla="*/ 29 h 63"/>
                  <a:gd name="T92" fmla="*/ 47 w 67"/>
                  <a:gd name="T93" fmla="*/ 29 h 63"/>
                  <a:gd name="T94" fmla="*/ 49 w 67"/>
                  <a:gd name="T95" fmla="*/ 27 h 63"/>
                  <a:gd name="T96" fmla="*/ 49 w 67"/>
                  <a:gd name="T97" fmla="*/ 29 h 63"/>
                  <a:gd name="T98" fmla="*/ 55 w 67"/>
                  <a:gd name="T99" fmla="*/ 27 h 63"/>
                  <a:gd name="T100" fmla="*/ 59 w 67"/>
                  <a:gd name="T101" fmla="*/ 27 h 63"/>
                  <a:gd name="T102" fmla="*/ 62 w 67"/>
                  <a:gd name="T103" fmla="*/ 33 h 63"/>
                  <a:gd name="T104" fmla="*/ 59 w 67"/>
                  <a:gd name="T105" fmla="*/ 36 h 63"/>
                  <a:gd name="T106" fmla="*/ 61 w 67"/>
                  <a:gd name="T107" fmla="*/ 38 h 63"/>
                  <a:gd name="T108" fmla="*/ 60 w 67"/>
                  <a:gd name="T109" fmla="*/ 40 h 63"/>
                  <a:gd name="T110" fmla="*/ 67 w 67"/>
                  <a:gd name="T111" fmla="*/ 39 h 63"/>
                  <a:gd name="T112" fmla="*/ 59 w 67"/>
                  <a:gd name="T113" fmla="*/ 44 h 63"/>
                  <a:gd name="T114" fmla="*/ 56 w 67"/>
                  <a:gd name="T115" fmla="*/ 44 h 6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7"/>
                  <a:gd name="T175" fmla="*/ 0 h 63"/>
                  <a:gd name="T176" fmla="*/ 67 w 67"/>
                  <a:gd name="T177" fmla="*/ 63 h 6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7" h="63">
                    <a:moveTo>
                      <a:pt x="56" y="44"/>
                    </a:moveTo>
                    <a:lnTo>
                      <a:pt x="56" y="45"/>
                    </a:lnTo>
                    <a:lnTo>
                      <a:pt x="58" y="45"/>
                    </a:lnTo>
                    <a:lnTo>
                      <a:pt x="56" y="46"/>
                    </a:lnTo>
                    <a:lnTo>
                      <a:pt x="59" y="45"/>
                    </a:lnTo>
                    <a:lnTo>
                      <a:pt x="55" y="48"/>
                    </a:lnTo>
                    <a:lnTo>
                      <a:pt x="58" y="52"/>
                    </a:lnTo>
                    <a:lnTo>
                      <a:pt x="62" y="46"/>
                    </a:lnTo>
                    <a:lnTo>
                      <a:pt x="67" y="44"/>
                    </a:lnTo>
                    <a:lnTo>
                      <a:pt x="61" y="52"/>
                    </a:lnTo>
                    <a:lnTo>
                      <a:pt x="61" y="53"/>
                    </a:lnTo>
                    <a:lnTo>
                      <a:pt x="67" y="48"/>
                    </a:lnTo>
                    <a:lnTo>
                      <a:pt x="67" y="52"/>
                    </a:lnTo>
                    <a:lnTo>
                      <a:pt x="61" y="61"/>
                    </a:lnTo>
                    <a:lnTo>
                      <a:pt x="59" y="63"/>
                    </a:lnTo>
                    <a:lnTo>
                      <a:pt x="57" y="62"/>
                    </a:lnTo>
                    <a:lnTo>
                      <a:pt x="54" y="63"/>
                    </a:lnTo>
                    <a:lnTo>
                      <a:pt x="56" y="57"/>
                    </a:lnTo>
                    <a:lnTo>
                      <a:pt x="49" y="60"/>
                    </a:lnTo>
                    <a:lnTo>
                      <a:pt x="54" y="54"/>
                    </a:lnTo>
                    <a:lnTo>
                      <a:pt x="54" y="48"/>
                    </a:lnTo>
                    <a:lnTo>
                      <a:pt x="52" y="48"/>
                    </a:lnTo>
                    <a:lnTo>
                      <a:pt x="48" y="54"/>
                    </a:lnTo>
                    <a:lnTo>
                      <a:pt x="47" y="55"/>
                    </a:lnTo>
                    <a:lnTo>
                      <a:pt x="50" y="51"/>
                    </a:lnTo>
                    <a:lnTo>
                      <a:pt x="44" y="54"/>
                    </a:lnTo>
                    <a:lnTo>
                      <a:pt x="37" y="60"/>
                    </a:lnTo>
                    <a:lnTo>
                      <a:pt x="31" y="59"/>
                    </a:lnTo>
                    <a:lnTo>
                      <a:pt x="37" y="57"/>
                    </a:lnTo>
                    <a:lnTo>
                      <a:pt x="45" y="51"/>
                    </a:lnTo>
                    <a:lnTo>
                      <a:pt x="43" y="51"/>
                    </a:lnTo>
                    <a:lnTo>
                      <a:pt x="44" y="48"/>
                    </a:lnTo>
                    <a:lnTo>
                      <a:pt x="42" y="51"/>
                    </a:lnTo>
                    <a:lnTo>
                      <a:pt x="40" y="49"/>
                    </a:lnTo>
                    <a:lnTo>
                      <a:pt x="37" y="54"/>
                    </a:lnTo>
                    <a:lnTo>
                      <a:pt x="33" y="53"/>
                    </a:lnTo>
                    <a:lnTo>
                      <a:pt x="35" y="52"/>
                    </a:lnTo>
                    <a:lnTo>
                      <a:pt x="32" y="53"/>
                    </a:lnTo>
                    <a:lnTo>
                      <a:pt x="38" y="50"/>
                    </a:lnTo>
                    <a:lnTo>
                      <a:pt x="34" y="50"/>
                    </a:lnTo>
                    <a:lnTo>
                      <a:pt x="37" y="46"/>
                    </a:lnTo>
                    <a:lnTo>
                      <a:pt x="32" y="51"/>
                    </a:lnTo>
                    <a:lnTo>
                      <a:pt x="25" y="52"/>
                    </a:lnTo>
                    <a:lnTo>
                      <a:pt x="14" y="50"/>
                    </a:lnTo>
                    <a:lnTo>
                      <a:pt x="0" y="51"/>
                    </a:lnTo>
                    <a:lnTo>
                      <a:pt x="0" y="47"/>
                    </a:lnTo>
                    <a:lnTo>
                      <a:pt x="12" y="40"/>
                    </a:lnTo>
                    <a:lnTo>
                      <a:pt x="4" y="39"/>
                    </a:lnTo>
                    <a:lnTo>
                      <a:pt x="10" y="36"/>
                    </a:lnTo>
                    <a:lnTo>
                      <a:pt x="7" y="38"/>
                    </a:lnTo>
                    <a:lnTo>
                      <a:pt x="10" y="39"/>
                    </a:lnTo>
                    <a:lnTo>
                      <a:pt x="16" y="31"/>
                    </a:lnTo>
                    <a:lnTo>
                      <a:pt x="19" y="34"/>
                    </a:lnTo>
                    <a:lnTo>
                      <a:pt x="18" y="31"/>
                    </a:lnTo>
                    <a:lnTo>
                      <a:pt x="20" y="31"/>
                    </a:lnTo>
                    <a:lnTo>
                      <a:pt x="19" y="31"/>
                    </a:lnTo>
                    <a:lnTo>
                      <a:pt x="20" y="30"/>
                    </a:lnTo>
                    <a:lnTo>
                      <a:pt x="17" y="30"/>
                    </a:lnTo>
                    <a:lnTo>
                      <a:pt x="18" y="28"/>
                    </a:lnTo>
                    <a:lnTo>
                      <a:pt x="21" y="26"/>
                    </a:lnTo>
                    <a:lnTo>
                      <a:pt x="23" y="27"/>
                    </a:lnTo>
                    <a:lnTo>
                      <a:pt x="21" y="25"/>
                    </a:lnTo>
                    <a:lnTo>
                      <a:pt x="31" y="13"/>
                    </a:lnTo>
                    <a:lnTo>
                      <a:pt x="33" y="13"/>
                    </a:lnTo>
                    <a:lnTo>
                      <a:pt x="31" y="12"/>
                    </a:lnTo>
                    <a:lnTo>
                      <a:pt x="37" y="9"/>
                    </a:lnTo>
                    <a:lnTo>
                      <a:pt x="41" y="4"/>
                    </a:lnTo>
                    <a:lnTo>
                      <a:pt x="50" y="0"/>
                    </a:lnTo>
                    <a:lnTo>
                      <a:pt x="50" y="2"/>
                    </a:lnTo>
                    <a:lnTo>
                      <a:pt x="54" y="2"/>
                    </a:lnTo>
                    <a:lnTo>
                      <a:pt x="51" y="5"/>
                    </a:lnTo>
                    <a:lnTo>
                      <a:pt x="47" y="4"/>
                    </a:lnTo>
                    <a:lnTo>
                      <a:pt x="47" y="6"/>
                    </a:lnTo>
                    <a:lnTo>
                      <a:pt x="50" y="6"/>
                    </a:lnTo>
                    <a:lnTo>
                      <a:pt x="48" y="8"/>
                    </a:lnTo>
                    <a:lnTo>
                      <a:pt x="44" y="12"/>
                    </a:lnTo>
                    <a:lnTo>
                      <a:pt x="44" y="10"/>
                    </a:lnTo>
                    <a:lnTo>
                      <a:pt x="43" y="13"/>
                    </a:lnTo>
                    <a:lnTo>
                      <a:pt x="32" y="24"/>
                    </a:lnTo>
                    <a:lnTo>
                      <a:pt x="33" y="24"/>
                    </a:lnTo>
                    <a:lnTo>
                      <a:pt x="32" y="27"/>
                    </a:lnTo>
                    <a:lnTo>
                      <a:pt x="42" y="19"/>
                    </a:lnTo>
                    <a:lnTo>
                      <a:pt x="44" y="22"/>
                    </a:lnTo>
                    <a:lnTo>
                      <a:pt x="48" y="21"/>
                    </a:lnTo>
                    <a:lnTo>
                      <a:pt x="41" y="24"/>
                    </a:lnTo>
                    <a:lnTo>
                      <a:pt x="40" y="25"/>
                    </a:lnTo>
                    <a:lnTo>
                      <a:pt x="42" y="25"/>
                    </a:lnTo>
                    <a:lnTo>
                      <a:pt x="39" y="28"/>
                    </a:lnTo>
                    <a:lnTo>
                      <a:pt x="42" y="27"/>
                    </a:lnTo>
                    <a:lnTo>
                      <a:pt x="43" y="29"/>
                    </a:lnTo>
                    <a:lnTo>
                      <a:pt x="45" y="27"/>
                    </a:lnTo>
                    <a:lnTo>
                      <a:pt x="44" y="29"/>
                    </a:lnTo>
                    <a:lnTo>
                      <a:pt x="47" y="27"/>
                    </a:lnTo>
                    <a:lnTo>
                      <a:pt x="47" y="29"/>
                    </a:lnTo>
                    <a:lnTo>
                      <a:pt x="48" y="27"/>
                    </a:lnTo>
                    <a:lnTo>
                      <a:pt x="49" y="27"/>
                    </a:lnTo>
                    <a:lnTo>
                      <a:pt x="44" y="33"/>
                    </a:lnTo>
                    <a:lnTo>
                      <a:pt x="49" y="29"/>
                    </a:lnTo>
                    <a:lnTo>
                      <a:pt x="51" y="30"/>
                    </a:lnTo>
                    <a:lnTo>
                      <a:pt x="55" y="27"/>
                    </a:lnTo>
                    <a:lnTo>
                      <a:pt x="54" y="30"/>
                    </a:lnTo>
                    <a:lnTo>
                      <a:pt x="59" y="27"/>
                    </a:lnTo>
                    <a:lnTo>
                      <a:pt x="64" y="29"/>
                    </a:lnTo>
                    <a:lnTo>
                      <a:pt x="62" y="33"/>
                    </a:lnTo>
                    <a:lnTo>
                      <a:pt x="57" y="36"/>
                    </a:lnTo>
                    <a:lnTo>
                      <a:pt x="59" y="36"/>
                    </a:lnTo>
                    <a:lnTo>
                      <a:pt x="58" y="38"/>
                    </a:lnTo>
                    <a:lnTo>
                      <a:pt x="61" y="38"/>
                    </a:lnTo>
                    <a:lnTo>
                      <a:pt x="57" y="39"/>
                    </a:lnTo>
                    <a:lnTo>
                      <a:pt x="60" y="40"/>
                    </a:lnTo>
                    <a:lnTo>
                      <a:pt x="67" y="38"/>
                    </a:lnTo>
                    <a:lnTo>
                      <a:pt x="67" y="39"/>
                    </a:lnTo>
                    <a:lnTo>
                      <a:pt x="59" y="44"/>
                    </a:lnTo>
                    <a:lnTo>
                      <a:pt x="56" y="43"/>
                    </a:lnTo>
                    <a:lnTo>
                      <a:pt x="56" y="44"/>
                    </a:lnTo>
                    <a:close/>
                  </a:path>
                </a:pathLst>
              </a:custGeom>
              <a:solidFill>
                <a:srgbClr val="FFFF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877" name="Freeform 262"/>
              <p:cNvSpPr>
                <a:spLocks/>
              </p:cNvSpPr>
              <p:nvPr/>
            </p:nvSpPr>
            <p:spPr bwMode="auto">
              <a:xfrm>
                <a:off x="2772" y="929"/>
                <a:ext cx="72" cy="67"/>
              </a:xfrm>
              <a:custGeom>
                <a:avLst/>
                <a:gdLst>
                  <a:gd name="T0" fmla="*/ 243 w 290"/>
                  <a:gd name="T1" fmla="*/ 182 h 273"/>
                  <a:gd name="T2" fmla="*/ 276 w 290"/>
                  <a:gd name="T3" fmla="*/ 180 h 273"/>
                  <a:gd name="T4" fmla="*/ 286 w 290"/>
                  <a:gd name="T5" fmla="*/ 203 h 273"/>
                  <a:gd name="T6" fmla="*/ 227 w 290"/>
                  <a:gd name="T7" fmla="*/ 269 h 273"/>
                  <a:gd name="T8" fmla="*/ 218 w 290"/>
                  <a:gd name="T9" fmla="*/ 226 h 273"/>
                  <a:gd name="T10" fmla="*/ 192 w 290"/>
                  <a:gd name="T11" fmla="*/ 224 h 273"/>
                  <a:gd name="T12" fmla="*/ 133 w 290"/>
                  <a:gd name="T13" fmla="*/ 237 h 273"/>
                  <a:gd name="T14" fmla="*/ 193 w 290"/>
                  <a:gd name="T15" fmla="*/ 210 h 273"/>
                  <a:gd name="T16" fmla="*/ 135 w 290"/>
                  <a:gd name="T17" fmla="*/ 225 h 273"/>
                  <a:gd name="T18" fmla="*/ 146 w 290"/>
                  <a:gd name="T19" fmla="*/ 220 h 273"/>
                  <a:gd name="T20" fmla="*/ 62 w 290"/>
                  <a:gd name="T21" fmla="*/ 220 h 273"/>
                  <a:gd name="T22" fmla="*/ 24 w 290"/>
                  <a:gd name="T23" fmla="*/ 173 h 273"/>
                  <a:gd name="T24" fmla="*/ 41 w 290"/>
                  <a:gd name="T25" fmla="*/ 160 h 273"/>
                  <a:gd name="T26" fmla="*/ 85 w 290"/>
                  <a:gd name="T27" fmla="*/ 142 h 273"/>
                  <a:gd name="T28" fmla="*/ 72 w 290"/>
                  <a:gd name="T29" fmla="*/ 119 h 273"/>
                  <a:gd name="T30" fmla="*/ 135 w 290"/>
                  <a:gd name="T31" fmla="*/ 53 h 273"/>
                  <a:gd name="T32" fmla="*/ 170 w 290"/>
                  <a:gd name="T33" fmla="*/ 18 h 273"/>
                  <a:gd name="T34" fmla="*/ 220 w 290"/>
                  <a:gd name="T35" fmla="*/ 33 h 273"/>
                  <a:gd name="T36" fmla="*/ 209 w 290"/>
                  <a:gd name="T37" fmla="*/ 44 h 273"/>
                  <a:gd name="T38" fmla="*/ 138 w 290"/>
                  <a:gd name="T39" fmla="*/ 97 h 273"/>
                  <a:gd name="T40" fmla="*/ 185 w 290"/>
                  <a:gd name="T41" fmla="*/ 89 h 273"/>
                  <a:gd name="T42" fmla="*/ 186 w 290"/>
                  <a:gd name="T43" fmla="*/ 104 h 273"/>
                  <a:gd name="T44" fmla="*/ 196 w 290"/>
                  <a:gd name="T45" fmla="*/ 113 h 273"/>
                  <a:gd name="T46" fmla="*/ 193 w 290"/>
                  <a:gd name="T47" fmla="*/ 114 h 273"/>
                  <a:gd name="T48" fmla="*/ 219 w 290"/>
                  <a:gd name="T49" fmla="*/ 123 h 273"/>
                  <a:gd name="T50" fmla="*/ 272 w 290"/>
                  <a:gd name="T51" fmla="*/ 119 h 273"/>
                  <a:gd name="T52" fmla="*/ 254 w 290"/>
                  <a:gd name="T53" fmla="*/ 159 h 273"/>
                  <a:gd name="T54" fmla="*/ 247 w 290"/>
                  <a:gd name="T55" fmla="*/ 163 h 273"/>
                  <a:gd name="T56" fmla="*/ 232 w 290"/>
                  <a:gd name="T57" fmla="*/ 190 h 273"/>
                  <a:gd name="T58" fmla="*/ 247 w 290"/>
                  <a:gd name="T59" fmla="*/ 177 h 273"/>
                  <a:gd name="T60" fmla="*/ 231 w 290"/>
                  <a:gd name="T61" fmla="*/ 165 h 273"/>
                  <a:gd name="T62" fmla="*/ 237 w 290"/>
                  <a:gd name="T63" fmla="*/ 162 h 273"/>
                  <a:gd name="T64" fmla="*/ 232 w 290"/>
                  <a:gd name="T65" fmla="*/ 137 h 273"/>
                  <a:gd name="T66" fmla="*/ 192 w 290"/>
                  <a:gd name="T67" fmla="*/ 147 h 273"/>
                  <a:gd name="T68" fmla="*/ 190 w 290"/>
                  <a:gd name="T69" fmla="*/ 127 h 273"/>
                  <a:gd name="T70" fmla="*/ 180 w 290"/>
                  <a:gd name="T71" fmla="*/ 132 h 273"/>
                  <a:gd name="T72" fmla="*/ 170 w 290"/>
                  <a:gd name="T73" fmla="*/ 118 h 273"/>
                  <a:gd name="T74" fmla="*/ 170 w 290"/>
                  <a:gd name="T75" fmla="*/ 91 h 273"/>
                  <a:gd name="T76" fmla="*/ 132 w 290"/>
                  <a:gd name="T77" fmla="*/ 99 h 273"/>
                  <a:gd name="T78" fmla="*/ 203 w 290"/>
                  <a:gd name="T79" fmla="*/ 28 h 273"/>
                  <a:gd name="T80" fmla="*/ 223 w 290"/>
                  <a:gd name="T81" fmla="*/ 8 h 273"/>
                  <a:gd name="T82" fmla="*/ 163 w 290"/>
                  <a:gd name="T83" fmla="*/ 49 h 273"/>
                  <a:gd name="T84" fmla="*/ 100 w 290"/>
                  <a:gd name="T85" fmla="*/ 115 h 273"/>
                  <a:gd name="T86" fmla="*/ 85 w 290"/>
                  <a:gd name="T87" fmla="*/ 132 h 273"/>
                  <a:gd name="T88" fmla="*/ 88 w 290"/>
                  <a:gd name="T89" fmla="*/ 143 h 273"/>
                  <a:gd name="T90" fmla="*/ 45 w 290"/>
                  <a:gd name="T91" fmla="*/ 173 h 273"/>
                  <a:gd name="T92" fmla="*/ 63 w 290"/>
                  <a:gd name="T93" fmla="*/ 166 h 273"/>
                  <a:gd name="T94" fmla="*/ 106 w 290"/>
                  <a:gd name="T95" fmla="*/ 213 h 273"/>
                  <a:gd name="T96" fmla="*/ 167 w 290"/>
                  <a:gd name="T97" fmla="*/ 210 h 273"/>
                  <a:gd name="T98" fmla="*/ 158 w 290"/>
                  <a:gd name="T99" fmla="*/ 218 h 273"/>
                  <a:gd name="T100" fmla="*/ 194 w 290"/>
                  <a:gd name="T101" fmla="*/ 207 h 273"/>
                  <a:gd name="T102" fmla="*/ 137 w 290"/>
                  <a:gd name="T103" fmla="*/ 237 h 273"/>
                  <a:gd name="T104" fmla="*/ 194 w 290"/>
                  <a:gd name="T105" fmla="*/ 222 h 273"/>
                  <a:gd name="T106" fmla="*/ 213 w 290"/>
                  <a:gd name="T107" fmla="*/ 258 h 273"/>
                  <a:gd name="T108" fmla="*/ 249 w 290"/>
                  <a:gd name="T109" fmla="*/ 258 h 273"/>
                  <a:gd name="T110" fmla="*/ 254 w 290"/>
                  <a:gd name="T111" fmla="*/ 231 h 273"/>
                  <a:gd name="T112" fmla="*/ 242 w 290"/>
                  <a:gd name="T113" fmla="*/ 226 h 273"/>
                  <a:gd name="T114" fmla="*/ 239 w 290"/>
                  <a:gd name="T115" fmla="*/ 183 h 27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90"/>
                  <a:gd name="T175" fmla="*/ 0 h 273"/>
                  <a:gd name="T176" fmla="*/ 290 w 290"/>
                  <a:gd name="T177" fmla="*/ 273 h 27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90" h="273">
                    <a:moveTo>
                      <a:pt x="242" y="185"/>
                    </a:moveTo>
                    <a:lnTo>
                      <a:pt x="242" y="190"/>
                    </a:lnTo>
                    <a:lnTo>
                      <a:pt x="234" y="182"/>
                    </a:lnTo>
                    <a:lnTo>
                      <a:pt x="242" y="182"/>
                    </a:lnTo>
                    <a:cubicBezTo>
                      <a:pt x="246" y="182"/>
                      <a:pt x="249" y="185"/>
                      <a:pt x="250" y="189"/>
                    </a:cubicBezTo>
                    <a:cubicBezTo>
                      <a:pt x="251" y="193"/>
                      <a:pt x="248" y="196"/>
                      <a:pt x="245" y="198"/>
                    </a:cubicBezTo>
                    <a:lnTo>
                      <a:pt x="236" y="200"/>
                    </a:lnTo>
                    <a:lnTo>
                      <a:pt x="232" y="185"/>
                    </a:lnTo>
                    <a:lnTo>
                      <a:pt x="243" y="182"/>
                    </a:lnTo>
                    <a:cubicBezTo>
                      <a:pt x="246" y="182"/>
                      <a:pt x="250" y="183"/>
                      <a:pt x="252" y="186"/>
                    </a:cubicBezTo>
                    <a:cubicBezTo>
                      <a:pt x="253" y="189"/>
                      <a:pt x="253" y="193"/>
                      <a:pt x="250" y="196"/>
                    </a:cubicBezTo>
                    <a:lnTo>
                      <a:pt x="237" y="210"/>
                    </a:lnTo>
                    <a:lnTo>
                      <a:pt x="237" y="199"/>
                    </a:lnTo>
                    <a:lnTo>
                      <a:pt x="248" y="213"/>
                    </a:lnTo>
                    <a:lnTo>
                      <a:pt x="235" y="213"/>
                    </a:lnTo>
                    <a:lnTo>
                      <a:pt x="252" y="188"/>
                    </a:lnTo>
                    <a:cubicBezTo>
                      <a:pt x="253" y="187"/>
                      <a:pt x="254" y="186"/>
                      <a:pt x="256" y="185"/>
                    </a:cubicBezTo>
                    <a:lnTo>
                      <a:pt x="276" y="180"/>
                    </a:lnTo>
                    <a:cubicBezTo>
                      <a:pt x="279" y="179"/>
                      <a:pt x="282" y="180"/>
                      <a:pt x="284" y="183"/>
                    </a:cubicBezTo>
                    <a:cubicBezTo>
                      <a:pt x="286" y="186"/>
                      <a:pt x="286" y="190"/>
                      <a:pt x="284" y="192"/>
                    </a:cubicBezTo>
                    <a:lnTo>
                      <a:pt x="259" y="223"/>
                    </a:lnTo>
                    <a:lnTo>
                      <a:pt x="260" y="214"/>
                    </a:lnTo>
                    <a:lnTo>
                      <a:pt x="263" y="220"/>
                    </a:lnTo>
                    <a:lnTo>
                      <a:pt x="250" y="217"/>
                    </a:lnTo>
                    <a:lnTo>
                      <a:pt x="272" y="198"/>
                    </a:lnTo>
                    <a:cubicBezTo>
                      <a:pt x="275" y="196"/>
                      <a:pt x="278" y="195"/>
                      <a:pt x="280" y="196"/>
                    </a:cubicBezTo>
                    <a:cubicBezTo>
                      <a:pt x="283" y="197"/>
                      <a:pt x="285" y="200"/>
                      <a:pt x="286" y="203"/>
                    </a:cubicBezTo>
                    <a:lnTo>
                      <a:pt x="288" y="219"/>
                    </a:lnTo>
                    <a:cubicBezTo>
                      <a:pt x="289" y="221"/>
                      <a:pt x="288" y="223"/>
                      <a:pt x="287" y="225"/>
                    </a:cubicBezTo>
                    <a:lnTo>
                      <a:pt x="262" y="261"/>
                    </a:lnTo>
                    <a:cubicBezTo>
                      <a:pt x="262" y="261"/>
                      <a:pt x="261" y="262"/>
                      <a:pt x="261" y="263"/>
                    </a:cubicBezTo>
                    <a:lnTo>
                      <a:pt x="250" y="271"/>
                    </a:lnTo>
                    <a:cubicBezTo>
                      <a:pt x="247" y="273"/>
                      <a:pt x="243" y="273"/>
                      <a:pt x="240" y="271"/>
                    </a:cubicBezTo>
                    <a:lnTo>
                      <a:pt x="232" y="266"/>
                    </a:lnTo>
                    <a:lnTo>
                      <a:pt x="238" y="267"/>
                    </a:lnTo>
                    <a:lnTo>
                      <a:pt x="227" y="269"/>
                    </a:lnTo>
                    <a:cubicBezTo>
                      <a:pt x="225" y="270"/>
                      <a:pt x="222" y="269"/>
                      <a:pt x="220" y="267"/>
                    </a:cubicBezTo>
                    <a:cubicBezTo>
                      <a:pt x="218" y="265"/>
                      <a:pt x="217" y="262"/>
                      <a:pt x="218" y="259"/>
                    </a:cubicBezTo>
                    <a:lnTo>
                      <a:pt x="226" y="234"/>
                    </a:lnTo>
                    <a:lnTo>
                      <a:pt x="238" y="244"/>
                    </a:lnTo>
                    <a:lnTo>
                      <a:pt x="210" y="260"/>
                    </a:lnTo>
                    <a:cubicBezTo>
                      <a:pt x="207" y="262"/>
                      <a:pt x="203" y="262"/>
                      <a:pt x="200" y="259"/>
                    </a:cubicBezTo>
                    <a:cubicBezTo>
                      <a:pt x="198" y="256"/>
                      <a:pt x="198" y="252"/>
                      <a:pt x="200" y="249"/>
                    </a:cubicBezTo>
                    <a:lnTo>
                      <a:pt x="219" y="221"/>
                    </a:lnTo>
                    <a:lnTo>
                      <a:pt x="218" y="226"/>
                    </a:lnTo>
                    <a:lnTo>
                      <a:pt x="218" y="204"/>
                    </a:lnTo>
                    <a:lnTo>
                      <a:pt x="222" y="211"/>
                    </a:lnTo>
                    <a:lnTo>
                      <a:pt x="216" y="208"/>
                    </a:lnTo>
                    <a:lnTo>
                      <a:pt x="227" y="206"/>
                    </a:lnTo>
                    <a:lnTo>
                      <a:pt x="210" y="230"/>
                    </a:lnTo>
                    <a:cubicBezTo>
                      <a:pt x="209" y="232"/>
                      <a:pt x="208" y="232"/>
                      <a:pt x="207" y="233"/>
                    </a:cubicBezTo>
                    <a:lnTo>
                      <a:pt x="202" y="236"/>
                    </a:lnTo>
                    <a:cubicBezTo>
                      <a:pt x="198" y="238"/>
                      <a:pt x="194" y="237"/>
                      <a:pt x="192" y="234"/>
                    </a:cubicBezTo>
                    <a:cubicBezTo>
                      <a:pt x="189" y="231"/>
                      <a:pt x="189" y="227"/>
                      <a:pt x="192" y="224"/>
                    </a:cubicBezTo>
                    <a:lnTo>
                      <a:pt x="203" y="210"/>
                    </a:lnTo>
                    <a:lnTo>
                      <a:pt x="212" y="222"/>
                    </a:lnTo>
                    <a:lnTo>
                      <a:pt x="188" y="233"/>
                    </a:lnTo>
                    <a:lnTo>
                      <a:pt x="190" y="232"/>
                    </a:lnTo>
                    <a:lnTo>
                      <a:pt x="162" y="257"/>
                    </a:lnTo>
                    <a:cubicBezTo>
                      <a:pt x="160" y="258"/>
                      <a:pt x="157" y="259"/>
                      <a:pt x="155" y="258"/>
                    </a:cubicBezTo>
                    <a:lnTo>
                      <a:pt x="133" y="253"/>
                    </a:lnTo>
                    <a:cubicBezTo>
                      <a:pt x="129" y="252"/>
                      <a:pt x="127" y="249"/>
                      <a:pt x="127" y="245"/>
                    </a:cubicBezTo>
                    <a:cubicBezTo>
                      <a:pt x="127" y="242"/>
                      <a:pt x="129" y="238"/>
                      <a:pt x="133" y="237"/>
                    </a:cubicBezTo>
                    <a:lnTo>
                      <a:pt x="155" y="232"/>
                    </a:lnTo>
                    <a:lnTo>
                      <a:pt x="152" y="233"/>
                    </a:lnTo>
                    <a:lnTo>
                      <a:pt x="185" y="209"/>
                    </a:lnTo>
                    <a:lnTo>
                      <a:pt x="190" y="223"/>
                    </a:lnTo>
                    <a:lnTo>
                      <a:pt x="182" y="223"/>
                    </a:lnTo>
                    <a:cubicBezTo>
                      <a:pt x="179" y="223"/>
                      <a:pt x="176" y="221"/>
                      <a:pt x="175" y="219"/>
                    </a:cubicBezTo>
                    <a:cubicBezTo>
                      <a:pt x="173" y="217"/>
                      <a:pt x="173" y="214"/>
                      <a:pt x="174" y="211"/>
                    </a:cubicBezTo>
                    <a:lnTo>
                      <a:pt x="180" y="200"/>
                    </a:lnTo>
                    <a:lnTo>
                      <a:pt x="193" y="210"/>
                    </a:lnTo>
                    <a:lnTo>
                      <a:pt x="182" y="221"/>
                    </a:lnTo>
                    <a:cubicBezTo>
                      <a:pt x="180" y="222"/>
                      <a:pt x="178" y="223"/>
                      <a:pt x="175" y="223"/>
                    </a:cubicBezTo>
                    <a:cubicBezTo>
                      <a:pt x="173" y="223"/>
                      <a:pt x="171" y="221"/>
                      <a:pt x="169" y="219"/>
                    </a:cubicBezTo>
                    <a:lnTo>
                      <a:pt x="164" y="211"/>
                    </a:lnTo>
                    <a:lnTo>
                      <a:pt x="177" y="211"/>
                    </a:lnTo>
                    <a:lnTo>
                      <a:pt x="163" y="231"/>
                    </a:lnTo>
                    <a:cubicBezTo>
                      <a:pt x="162" y="233"/>
                      <a:pt x="158" y="234"/>
                      <a:pt x="155" y="234"/>
                    </a:cubicBezTo>
                    <a:lnTo>
                      <a:pt x="142" y="231"/>
                    </a:lnTo>
                    <a:cubicBezTo>
                      <a:pt x="138" y="230"/>
                      <a:pt x="136" y="228"/>
                      <a:pt x="135" y="225"/>
                    </a:cubicBezTo>
                    <a:cubicBezTo>
                      <a:pt x="135" y="222"/>
                      <a:pt x="136" y="218"/>
                      <a:pt x="139" y="217"/>
                    </a:cubicBezTo>
                    <a:lnTo>
                      <a:pt x="147" y="211"/>
                    </a:lnTo>
                    <a:lnTo>
                      <a:pt x="154" y="225"/>
                    </a:lnTo>
                    <a:lnTo>
                      <a:pt x="141" y="231"/>
                    </a:lnTo>
                    <a:cubicBezTo>
                      <a:pt x="137" y="232"/>
                      <a:pt x="132" y="230"/>
                      <a:pt x="130" y="226"/>
                    </a:cubicBezTo>
                    <a:cubicBezTo>
                      <a:pt x="129" y="223"/>
                      <a:pt x="130" y="218"/>
                      <a:pt x="134" y="216"/>
                    </a:cubicBezTo>
                    <a:lnTo>
                      <a:pt x="156" y="205"/>
                    </a:lnTo>
                    <a:lnTo>
                      <a:pt x="160" y="220"/>
                    </a:lnTo>
                    <a:lnTo>
                      <a:pt x="146" y="220"/>
                    </a:lnTo>
                    <a:cubicBezTo>
                      <a:pt x="143" y="220"/>
                      <a:pt x="140" y="219"/>
                      <a:pt x="139" y="216"/>
                    </a:cubicBezTo>
                    <a:cubicBezTo>
                      <a:pt x="137" y="213"/>
                      <a:pt x="138" y="210"/>
                      <a:pt x="139" y="208"/>
                    </a:cubicBezTo>
                    <a:lnTo>
                      <a:pt x="150" y="191"/>
                    </a:lnTo>
                    <a:lnTo>
                      <a:pt x="162" y="201"/>
                    </a:lnTo>
                    <a:lnTo>
                      <a:pt x="143" y="221"/>
                    </a:lnTo>
                    <a:cubicBezTo>
                      <a:pt x="142" y="222"/>
                      <a:pt x="141" y="223"/>
                      <a:pt x="139" y="223"/>
                    </a:cubicBezTo>
                    <a:lnTo>
                      <a:pt x="109" y="228"/>
                    </a:lnTo>
                    <a:cubicBezTo>
                      <a:pt x="108" y="228"/>
                      <a:pt x="107" y="228"/>
                      <a:pt x="106" y="228"/>
                    </a:cubicBezTo>
                    <a:lnTo>
                      <a:pt x="62" y="220"/>
                    </a:lnTo>
                    <a:lnTo>
                      <a:pt x="64" y="220"/>
                    </a:lnTo>
                    <a:lnTo>
                      <a:pt x="9" y="223"/>
                    </a:lnTo>
                    <a:cubicBezTo>
                      <a:pt x="7" y="223"/>
                      <a:pt x="5" y="222"/>
                      <a:pt x="3" y="221"/>
                    </a:cubicBezTo>
                    <a:cubicBezTo>
                      <a:pt x="1" y="219"/>
                      <a:pt x="0" y="217"/>
                      <a:pt x="0" y="215"/>
                    </a:cubicBezTo>
                    <a:lnTo>
                      <a:pt x="0" y="198"/>
                    </a:lnTo>
                    <a:cubicBezTo>
                      <a:pt x="0" y="196"/>
                      <a:pt x="2" y="193"/>
                      <a:pt x="4" y="192"/>
                    </a:cubicBezTo>
                    <a:lnTo>
                      <a:pt x="51" y="161"/>
                    </a:lnTo>
                    <a:lnTo>
                      <a:pt x="54" y="176"/>
                    </a:lnTo>
                    <a:lnTo>
                      <a:pt x="24" y="173"/>
                    </a:lnTo>
                    <a:cubicBezTo>
                      <a:pt x="21" y="173"/>
                      <a:pt x="18" y="170"/>
                      <a:pt x="17" y="167"/>
                    </a:cubicBezTo>
                    <a:cubicBezTo>
                      <a:pt x="16" y="163"/>
                      <a:pt x="18" y="160"/>
                      <a:pt x="21" y="158"/>
                    </a:cubicBezTo>
                    <a:lnTo>
                      <a:pt x="43" y="147"/>
                    </a:lnTo>
                    <a:cubicBezTo>
                      <a:pt x="47" y="145"/>
                      <a:pt x="52" y="147"/>
                      <a:pt x="54" y="150"/>
                    </a:cubicBezTo>
                    <a:cubicBezTo>
                      <a:pt x="56" y="154"/>
                      <a:pt x="55" y="158"/>
                      <a:pt x="52" y="161"/>
                    </a:cubicBezTo>
                    <a:lnTo>
                      <a:pt x="41" y="169"/>
                    </a:lnTo>
                    <a:lnTo>
                      <a:pt x="38" y="155"/>
                    </a:lnTo>
                    <a:lnTo>
                      <a:pt x="49" y="158"/>
                    </a:lnTo>
                    <a:lnTo>
                      <a:pt x="41" y="160"/>
                    </a:lnTo>
                    <a:lnTo>
                      <a:pt x="65" y="130"/>
                    </a:lnTo>
                    <a:cubicBezTo>
                      <a:pt x="68" y="127"/>
                      <a:pt x="73" y="126"/>
                      <a:pt x="77" y="129"/>
                    </a:cubicBezTo>
                    <a:lnTo>
                      <a:pt x="90" y="140"/>
                    </a:lnTo>
                    <a:lnTo>
                      <a:pt x="78" y="150"/>
                    </a:lnTo>
                    <a:lnTo>
                      <a:pt x="73" y="139"/>
                    </a:lnTo>
                    <a:cubicBezTo>
                      <a:pt x="71" y="136"/>
                      <a:pt x="72" y="133"/>
                      <a:pt x="73" y="131"/>
                    </a:cubicBezTo>
                    <a:cubicBezTo>
                      <a:pt x="75" y="129"/>
                      <a:pt x="77" y="127"/>
                      <a:pt x="80" y="127"/>
                    </a:cubicBezTo>
                    <a:lnTo>
                      <a:pt x="88" y="127"/>
                    </a:lnTo>
                    <a:lnTo>
                      <a:pt x="85" y="142"/>
                    </a:lnTo>
                    <a:lnTo>
                      <a:pt x="79" y="139"/>
                    </a:lnTo>
                    <a:cubicBezTo>
                      <a:pt x="76" y="138"/>
                      <a:pt x="75" y="135"/>
                      <a:pt x="75" y="132"/>
                    </a:cubicBezTo>
                    <a:cubicBezTo>
                      <a:pt x="75" y="129"/>
                      <a:pt x="76" y="127"/>
                      <a:pt x="79" y="125"/>
                    </a:cubicBezTo>
                    <a:lnTo>
                      <a:pt x="85" y="122"/>
                    </a:lnTo>
                    <a:lnTo>
                      <a:pt x="88" y="138"/>
                    </a:lnTo>
                    <a:lnTo>
                      <a:pt x="77" y="138"/>
                    </a:lnTo>
                    <a:cubicBezTo>
                      <a:pt x="75" y="138"/>
                      <a:pt x="72" y="136"/>
                      <a:pt x="71" y="134"/>
                    </a:cubicBezTo>
                    <a:cubicBezTo>
                      <a:pt x="69" y="132"/>
                      <a:pt x="69" y="129"/>
                      <a:pt x="70" y="127"/>
                    </a:cubicBezTo>
                    <a:lnTo>
                      <a:pt x="72" y="119"/>
                    </a:lnTo>
                    <a:cubicBezTo>
                      <a:pt x="73" y="117"/>
                      <a:pt x="74" y="116"/>
                      <a:pt x="75" y="115"/>
                    </a:cubicBezTo>
                    <a:lnTo>
                      <a:pt x="86" y="107"/>
                    </a:lnTo>
                    <a:cubicBezTo>
                      <a:pt x="89" y="105"/>
                      <a:pt x="92" y="105"/>
                      <a:pt x="94" y="106"/>
                    </a:cubicBezTo>
                    <a:lnTo>
                      <a:pt x="105" y="111"/>
                    </a:lnTo>
                    <a:lnTo>
                      <a:pt x="96" y="124"/>
                    </a:lnTo>
                    <a:lnTo>
                      <a:pt x="88" y="116"/>
                    </a:lnTo>
                    <a:cubicBezTo>
                      <a:pt x="85" y="113"/>
                      <a:pt x="85" y="108"/>
                      <a:pt x="87" y="105"/>
                    </a:cubicBezTo>
                    <a:lnTo>
                      <a:pt x="129" y="56"/>
                    </a:lnTo>
                    <a:cubicBezTo>
                      <a:pt x="130" y="54"/>
                      <a:pt x="132" y="53"/>
                      <a:pt x="135" y="53"/>
                    </a:cubicBezTo>
                    <a:lnTo>
                      <a:pt x="143" y="53"/>
                    </a:lnTo>
                    <a:lnTo>
                      <a:pt x="139" y="67"/>
                    </a:lnTo>
                    <a:lnTo>
                      <a:pt x="130" y="62"/>
                    </a:lnTo>
                    <a:cubicBezTo>
                      <a:pt x="128" y="60"/>
                      <a:pt x="127" y="58"/>
                      <a:pt x="127" y="55"/>
                    </a:cubicBezTo>
                    <a:cubicBezTo>
                      <a:pt x="127" y="52"/>
                      <a:pt x="129" y="49"/>
                      <a:pt x="131" y="48"/>
                    </a:cubicBezTo>
                    <a:lnTo>
                      <a:pt x="153" y="37"/>
                    </a:lnTo>
                    <a:lnTo>
                      <a:pt x="151" y="39"/>
                    </a:lnTo>
                    <a:lnTo>
                      <a:pt x="167" y="20"/>
                    </a:lnTo>
                    <a:cubicBezTo>
                      <a:pt x="168" y="19"/>
                      <a:pt x="169" y="18"/>
                      <a:pt x="170" y="18"/>
                    </a:cubicBezTo>
                    <a:lnTo>
                      <a:pt x="206" y="1"/>
                    </a:lnTo>
                    <a:cubicBezTo>
                      <a:pt x="208" y="0"/>
                      <a:pt x="211" y="0"/>
                      <a:pt x="213" y="2"/>
                    </a:cubicBezTo>
                    <a:cubicBezTo>
                      <a:pt x="216" y="3"/>
                      <a:pt x="217" y="6"/>
                      <a:pt x="217" y="8"/>
                    </a:cubicBezTo>
                    <a:lnTo>
                      <a:pt x="217" y="17"/>
                    </a:lnTo>
                    <a:lnTo>
                      <a:pt x="208" y="9"/>
                    </a:lnTo>
                    <a:lnTo>
                      <a:pt x="227" y="6"/>
                    </a:lnTo>
                    <a:cubicBezTo>
                      <a:pt x="231" y="6"/>
                      <a:pt x="234" y="7"/>
                      <a:pt x="235" y="10"/>
                    </a:cubicBezTo>
                    <a:cubicBezTo>
                      <a:pt x="237" y="13"/>
                      <a:pt x="236" y="17"/>
                      <a:pt x="234" y="20"/>
                    </a:cubicBezTo>
                    <a:lnTo>
                      <a:pt x="220" y="33"/>
                    </a:lnTo>
                    <a:cubicBezTo>
                      <a:pt x="218" y="36"/>
                      <a:pt x="215" y="36"/>
                      <a:pt x="212" y="35"/>
                    </a:cubicBezTo>
                    <a:lnTo>
                      <a:pt x="196" y="30"/>
                    </a:lnTo>
                    <a:lnTo>
                      <a:pt x="206" y="22"/>
                    </a:lnTo>
                    <a:lnTo>
                      <a:pt x="206" y="33"/>
                    </a:lnTo>
                    <a:lnTo>
                      <a:pt x="198" y="25"/>
                    </a:lnTo>
                    <a:lnTo>
                      <a:pt x="209" y="25"/>
                    </a:lnTo>
                    <a:cubicBezTo>
                      <a:pt x="212" y="25"/>
                      <a:pt x="215" y="27"/>
                      <a:pt x="216" y="30"/>
                    </a:cubicBezTo>
                    <a:cubicBezTo>
                      <a:pt x="218" y="33"/>
                      <a:pt x="217" y="37"/>
                      <a:pt x="215" y="39"/>
                    </a:cubicBezTo>
                    <a:lnTo>
                      <a:pt x="209" y="44"/>
                    </a:lnTo>
                    <a:lnTo>
                      <a:pt x="193" y="61"/>
                    </a:lnTo>
                    <a:cubicBezTo>
                      <a:pt x="191" y="63"/>
                      <a:pt x="188" y="64"/>
                      <a:pt x="185" y="63"/>
                    </a:cubicBezTo>
                    <a:cubicBezTo>
                      <a:pt x="183" y="62"/>
                      <a:pt x="180" y="60"/>
                      <a:pt x="179" y="58"/>
                    </a:cubicBezTo>
                    <a:lnTo>
                      <a:pt x="177" y="50"/>
                    </a:lnTo>
                    <a:lnTo>
                      <a:pt x="192" y="49"/>
                    </a:lnTo>
                    <a:lnTo>
                      <a:pt x="189" y="62"/>
                    </a:lnTo>
                    <a:cubicBezTo>
                      <a:pt x="189" y="64"/>
                      <a:pt x="188" y="65"/>
                      <a:pt x="187" y="66"/>
                    </a:cubicBezTo>
                    <a:lnTo>
                      <a:pt x="143" y="110"/>
                    </a:lnTo>
                    <a:lnTo>
                      <a:pt x="138" y="97"/>
                    </a:lnTo>
                    <a:lnTo>
                      <a:pt x="143" y="97"/>
                    </a:lnTo>
                    <a:cubicBezTo>
                      <a:pt x="146" y="97"/>
                      <a:pt x="148" y="98"/>
                      <a:pt x="150" y="101"/>
                    </a:cubicBezTo>
                    <a:cubicBezTo>
                      <a:pt x="151" y="103"/>
                      <a:pt x="151" y="106"/>
                      <a:pt x="150" y="108"/>
                    </a:cubicBezTo>
                    <a:lnTo>
                      <a:pt x="145" y="119"/>
                    </a:lnTo>
                    <a:lnTo>
                      <a:pt x="133" y="110"/>
                    </a:lnTo>
                    <a:lnTo>
                      <a:pt x="171" y="79"/>
                    </a:lnTo>
                    <a:cubicBezTo>
                      <a:pt x="174" y="77"/>
                      <a:pt x="179" y="77"/>
                      <a:pt x="182" y="80"/>
                    </a:cubicBezTo>
                    <a:lnTo>
                      <a:pt x="193" y="91"/>
                    </a:lnTo>
                    <a:lnTo>
                      <a:pt x="185" y="89"/>
                    </a:lnTo>
                    <a:lnTo>
                      <a:pt x="199" y="86"/>
                    </a:lnTo>
                    <a:cubicBezTo>
                      <a:pt x="203" y="85"/>
                      <a:pt x="207" y="88"/>
                      <a:pt x="208" y="92"/>
                    </a:cubicBezTo>
                    <a:cubicBezTo>
                      <a:pt x="210" y="95"/>
                      <a:pt x="208" y="100"/>
                      <a:pt x="204" y="101"/>
                    </a:cubicBezTo>
                    <a:lnTo>
                      <a:pt x="176" y="112"/>
                    </a:lnTo>
                    <a:lnTo>
                      <a:pt x="179" y="110"/>
                    </a:lnTo>
                    <a:lnTo>
                      <a:pt x="173" y="116"/>
                    </a:lnTo>
                    <a:lnTo>
                      <a:pt x="166" y="103"/>
                    </a:lnTo>
                    <a:lnTo>
                      <a:pt x="177" y="100"/>
                    </a:lnTo>
                    <a:cubicBezTo>
                      <a:pt x="180" y="99"/>
                      <a:pt x="184" y="100"/>
                      <a:pt x="186" y="104"/>
                    </a:cubicBezTo>
                    <a:cubicBezTo>
                      <a:pt x="188" y="107"/>
                      <a:pt x="187" y="111"/>
                      <a:pt x="184" y="113"/>
                    </a:cubicBezTo>
                    <a:lnTo>
                      <a:pt x="171" y="127"/>
                    </a:lnTo>
                    <a:lnTo>
                      <a:pt x="161" y="114"/>
                    </a:lnTo>
                    <a:lnTo>
                      <a:pt x="172" y="109"/>
                    </a:lnTo>
                    <a:cubicBezTo>
                      <a:pt x="176" y="107"/>
                      <a:pt x="180" y="108"/>
                      <a:pt x="183" y="111"/>
                    </a:cubicBezTo>
                    <a:lnTo>
                      <a:pt x="188" y="120"/>
                    </a:lnTo>
                    <a:lnTo>
                      <a:pt x="177" y="117"/>
                    </a:lnTo>
                    <a:lnTo>
                      <a:pt x="185" y="112"/>
                    </a:lnTo>
                    <a:cubicBezTo>
                      <a:pt x="189" y="110"/>
                      <a:pt x="193" y="110"/>
                      <a:pt x="196" y="113"/>
                    </a:cubicBezTo>
                    <a:cubicBezTo>
                      <a:pt x="199" y="117"/>
                      <a:pt x="198" y="121"/>
                      <a:pt x="195" y="124"/>
                    </a:cubicBezTo>
                    <a:lnTo>
                      <a:pt x="190" y="130"/>
                    </a:lnTo>
                    <a:lnTo>
                      <a:pt x="180" y="117"/>
                    </a:lnTo>
                    <a:lnTo>
                      <a:pt x="194" y="109"/>
                    </a:lnTo>
                    <a:cubicBezTo>
                      <a:pt x="196" y="107"/>
                      <a:pt x="199" y="107"/>
                      <a:pt x="202" y="109"/>
                    </a:cubicBezTo>
                    <a:cubicBezTo>
                      <a:pt x="204" y="110"/>
                      <a:pt x="206" y="113"/>
                      <a:pt x="206" y="116"/>
                    </a:cubicBezTo>
                    <a:lnTo>
                      <a:pt x="206" y="127"/>
                    </a:lnTo>
                    <a:lnTo>
                      <a:pt x="190" y="125"/>
                    </a:lnTo>
                    <a:lnTo>
                      <a:pt x="193" y="114"/>
                    </a:lnTo>
                    <a:cubicBezTo>
                      <a:pt x="194" y="110"/>
                      <a:pt x="197" y="108"/>
                      <a:pt x="201" y="108"/>
                    </a:cubicBezTo>
                    <a:lnTo>
                      <a:pt x="206" y="108"/>
                    </a:lnTo>
                    <a:cubicBezTo>
                      <a:pt x="209" y="108"/>
                      <a:pt x="212" y="110"/>
                      <a:pt x="213" y="112"/>
                    </a:cubicBezTo>
                    <a:cubicBezTo>
                      <a:pt x="215" y="115"/>
                      <a:pt x="214" y="118"/>
                      <a:pt x="213" y="121"/>
                    </a:cubicBezTo>
                    <a:lnTo>
                      <a:pt x="193" y="146"/>
                    </a:lnTo>
                    <a:lnTo>
                      <a:pt x="182" y="135"/>
                    </a:lnTo>
                    <a:lnTo>
                      <a:pt x="201" y="118"/>
                    </a:lnTo>
                    <a:cubicBezTo>
                      <a:pt x="204" y="116"/>
                      <a:pt x="208" y="115"/>
                      <a:pt x="211" y="117"/>
                    </a:cubicBezTo>
                    <a:lnTo>
                      <a:pt x="219" y="123"/>
                    </a:lnTo>
                    <a:lnTo>
                      <a:pt x="209" y="123"/>
                    </a:lnTo>
                    <a:lnTo>
                      <a:pt x="226" y="110"/>
                    </a:lnTo>
                    <a:cubicBezTo>
                      <a:pt x="228" y="107"/>
                      <a:pt x="232" y="107"/>
                      <a:pt x="235" y="109"/>
                    </a:cubicBezTo>
                    <a:cubicBezTo>
                      <a:pt x="238" y="111"/>
                      <a:pt x="240" y="114"/>
                      <a:pt x="239" y="117"/>
                    </a:cubicBezTo>
                    <a:lnTo>
                      <a:pt x="236" y="131"/>
                    </a:lnTo>
                    <a:lnTo>
                      <a:pt x="224" y="123"/>
                    </a:lnTo>
                    <a:lnTo>
                      <a:pt x="244" y="112"/>
                    </a:lnTo>
                    <a:cubicBezTo>
                      <a:pt x="246" y="110"/>
                      <a:pt x="248" y="110"/>
                      <a:pt x="250" y="111"/>
                    </a:cubicBezTo>
                    <a:lnTo>
                      <a:pt x="272" y="119"/>
                    </a:lnTo>
                    <a:cubicBezTo>
                      <a:pt x="275" y="120"/>
                      <a:pt x="277" y="122"/>
                      <a:pt x="277" y="125"/>
                    </a:cubicBezTo>
                    <a:cubicBezTo>
                      <a:pt x="278" y="127"/>
                      <a:pt x="277" y="130"/>
                      <a:pt x="276" y="132"/>
                    </a:cubicBezTo>
                    <a:lnTo>
                      <a:pt x="265" y="146"/>
                    </a:lnTo>
                    <a:cubicBezTo>
                      <a:pt x="264" y="146"/>
                      <a:pt x="264" y="147"/>
                      <a:pt x="263" y="147"/>
                    </a:cubicBezTo>
                    <a:lnTo>
                      <a:pt x="241" y="161"/>
                    </a:lnTo>
                    <a:lnTo>
                      <a:pt x="237" y="146"/>
                    </a:lnTo>
                    <a:lnTo>
                      <a:pt x="247" y="146"/>
                    </a:lnTo>
                    <a:cubicBezTo>
                      <a:pt x="250" y="146"/>
                      <a:pt x="253" y="148"/>
                      <a:pt x="255" y="151"/>
                    </a:cubicBezTo>
                    <a:cubicBezTo>
                      <a:pt x="256" y="153"/>
                      <a:pt x="256" y="156"/>
                      <a:pt x="254" y="159"/>
                    </a:cubicBezTo>
                    <a:lnTo>
                      <a:pt x="249" y="167"/>
                    </a:lnTo>
                    <a:lnTo>
                      <a:pt x="240" y="155"/>
                    </a:lnTo>
                    <a:lnTo>
                      <a:pt x="251" y="152"/>
                    </a:lnTo>
                    <a:cubicBezTo>
                      <a:pt x="255" y="151"/>
                      <a:pt x="259" y="153"/>
                      <a:pt x="261" y="157"/>
                    </a:cubicBezTo>
                    <a:cubicBezTo>
                      <a:pt x="262" y="161"/>
                      <a:pt x="260" y="166"/>
                      <a:pt x="256" y="167"/>
                    </a:cubicBezTo>
                    <a:lnTo>
                      <a:pt x="242" y="173"/>
                    </a:lnTo>
                    <a:lnTo>
                      <a:pt x="243" y="158"/>
                    </a:lnTo>
                    <a:lnTo>
                      <a:pt x="254" y="164"/>
                    </a:lnTo>
                    <a:lnTo>
                      <a:pt x="247" y="163"/>
                    </a:lnTo>
                    <a:lnTo>
                      <a:pt x="275" y="152"/>
                    </a:lnTo>
                    <a:cubicBezTo>
                      <a:pt x="279" y="151"/>
                      <a:pt x="283" y="153"/>
                      <a:pt x="285" y="156"/>
                    </a:cubicBezTo>
                    <a:lnTo>
                      <a:pt x="288" y="162"/>
                    </a:lnTo>
                    <a:cubicBezTo>
                      <a:pt x="290" y="166"/>
                      <a:pt x="288" y="170"/>
                      <a:pt x="285" y="172"/>
                    </a:cubicBezTo>
                    <a:lnTo>
                      <a:pt x="252" y="192"/>
                    </a:lnTo>
                    <a:cubicBezTo>
                      <a:pt x="250" y="192"/>
                      <a:pt x="249" y="193"/>
                      <a:pt x="247" y="193"/>
                    </a:cubicBezTo>
                    <a:lnTo>
                      <a:pt x="245" y="193"/>
                    </a:lnTo>
                    <a:cubicBezTo>
                      <a:pt x="244" y="193"/>
                      <a:pt x="243" y="193"/>
                      <a:pt x="243" y="192"/>
                    </a:cubicBezTo>
                    <a:lnTo>
                      <a:pt x="232" y="190"/>
                    </a:lnTo>
                    <a:lnTo>
                      <a:pt x="242" y="182"/>
                    </a:lnTo>
                    <a:lnTo>
                      <a:pt x="242" y="185"/>
                    </a:lnTo>
                    <a:lnTo>
                      <a:pt x="226" y="185"/>
                    </a:lnTo>
                    <a:lnTo>
                      <a:pt x="226" y="182"/>
                    </a:lnTo>
                    <a:cubicBezTo>
                      <a:pt x="226" y="179"/>
                      <a:pt x="227" y="177"/>
                      <a:pt x="229" y="176"/>
                    </a:cubicBezTo>
                    <a:cubicBezTo>
                      <a:pt x="231" y="174"/>
                      <a:pt x="233" y="174"/>
                      <a:pt x="236" y="174"/>
                    </a:cubicBezTo>
                    <a:lnTo>
                      <a:pt x="247" y="177"/>
                    </a:lnTo>
                    <a:lnTo>
                      <a:pt x="245" y="177"/>
                    </a:lnTo>
                    <a:lnTo>
                      <a:pt x="247" y="177"/>
                    </a:lnTo>
                    <a:lnTo>
                      <a:pt x="243" y="178"/>
                    </a:lnTo>
                    <a:lnTo>
                      <a:pt x="276" y="158"/>
                    </a:lnTo>
                    <a:lnTo>
                      <a:pt x="273" y="169"/>
                    </a:lnTo>
                    <a:lnTo>
                      <a:pt x="271" y="163"/>
                    </a:lnTo>
                    <a:lnTo>
                      <a:pt x="281" y="167"/>
                    </a:lnTo>
                    <a:lnTo>
                      <a:pt x="253" y="178"/>
                    </a:lnTo>
                    <a:cubicBezTo>
                      <a:pt x="251" y="179"/>
                      <a:pt x="249" y="179"/>
                      <a:pt x="247" y="178"/>
                    </a:cubicBezTo>
                    <a:lnTo>
                      <a:pt x="236" y="173"/>
                    </a:lnTo>
                    <a:cubicBezTo>
                      <a:pt x="233" y="171"/>
                      <a:pt x="231" y="168"/>
                      <a:pt x="231" y="165"/>
                    </a:cubicBezTo>
                    <a:cubicBezTo>
                      <a:pt x="231" y="162"/>
                      <a:pt x="233" y="159"/>
                      <a:pt x="236" y="158"/>
                    </a:cubicBezTo>
                    <a:lnTo>
                      <a:pt x="250" y="152"/>
                    </a:lnTo>
                    <a:lnTo>
                      <a:pt x="255" y="168"/>
                    </a:lnTo>
                    <a:lnTo>
                      <a:pt x="244" y="170"/>
                    </a:lnTo>
                    <a:cubicBezTo>
                      <a:pt x="241" y="171"/>
                      <a:pt x="237" y="170"/>
                      <a:pt x="235" y="167"/>
                    </a:cubicBezTo>
                    <a:cubicBezTo>
                      <a:pt x="234" y="165"/>
                      <a:pt x="234" y="161"/>
                      <a:pt x="235" y="158"/>
                    </a:cubicBezTo>
                    <a:lnTo>
                      <a:pt x="241" y="150"/>
                    </a:lnTo>
                    <a:lnTo>
                      <a:pt x="247" y="162"/>
                    </a:lnTo>
                    <a:lnTo>
                      <a:pt x="237" y="162"/>
                    </a:lnTo>
                    <a:cubicBezTo>
                      <a:pt x="233" y="162"/>
                      <a:pt x="230" y="160"/>
                      <a:pt x="229" y="157"/>
                    </a:cubicBezTo>
                    <a:cubicBezTo>
                      <a:pt x="228" y="153"/>
                      <a:pt x="229" y="149"/>
                      <a:pt x="232" y="148"/>
                    </a:cubicBezTo>
                    <a:lnTo>
                      <a:pt x="254" y="134"/>
                    </a:lnTo>
                    <a:lnTo>
                      <a:pt x="252" y="136"/>
                    </a:lnTo>
                    <a:lnTo>
                      <a:pt x="263" y="122"/>
                    </a:lnTo>
                    <a:lnTo>
                      <a:pt x="267" y="134"/>
                    </a:lnTo>
                    <a:lnTo>
                      <a:pt x="245" y="126"/>
                    </a:lnTo>
                    <a:lnTo>
                      <a:pt x="251" y="126"/>
                    </a:lnTo>
                    <a:lnTo>
                      <a:pt x="232" y="137"/>
                    </a:lnTo>
                    <a:cubicBezTo>
                      <a:pt x="230" y="138"/>
                      <a:pt x="226" y="138"/>
                      <a:pt x="224" y="136"/>
                    </a:cubicBezTo>
                    <a:cubicBezTo>
                      <a:pt x="221" y="134"/>
                      <a:pt x="220" y="131"/>
                      <a:pt x="220" y="128"/>
                    </a:cubicBezTo>
                    <a:lnTo>
                      <a:pt x="223" y="114"/>
                    </a:lnTo>
                    <a:lnTo>
                      <a:pt x="236" y="122"/>
                    </a:lnTo>
                    <a:lnTo>
                      <a:pt x="220" y="136"/>
                    </a:lnTo>
                    <a:cubicBezTo>
                      <a:pt x="217" y="138"/>
                      <a:pt x="213" y="138"/>
                      <a:pt x="210" y="136"/>
                    </a:cubicBezTo>
                    <a:lnTo>
                      <a:pt x="202" y="131"/>
                    </a:lnTo>
                    <a:lnTo>
                      <a:pt x="212" y="130"/>
                    </a:lnTo>
                    <a:lnTo>
                      <a:pt x="192" y="147"/>
                    </a:lnTo>
                    <a:cubicBezTo>
                      <a:pt x="189" y="149"/>
                      <a:pt x="185" y="149"/>
                      <a:pt x="182" y="146"/>
                    </a:cubicBezTo>
                    <a:cubicBezTo>
                      <a:pt x="179" y="144"/>
                      <a:pt x="178" y="139"/>
                      <a:pt x="181" y="136"/>
                    </a:cubicBezTo>
                    <a:lnTo>
                      <a:pt x="200" y="111"/>
                    </a:lnTo>
                    <a:lnTo>
                      <a:pt x="206" y="124"/>
                    </a:lnTo>
                    <a:lnTo>
                      <a:pt x="201" y="124"/>
                    </a:lnTo>
                    <a:lnTo>
                      <a:pt x="209" y="118"/>
                    </a:lnTo>
                    <a:lnTo>
                      <a:pt x="206" y="129"/>
                    </a:lnTo>
                    <a:cubicBezTo>
                      <a:pt x="205" y="133"/>
                      <a:pt x="201" y="135"/>
                      <a:pt x="197" y="135"/>
                    </a:cubicBezTo>
                    <a:cubicBezTo>
                      <a:pt x="193" y="134"/>
                      <a:pt x="190" y="131"/>
                      <a:pt x="190" y="127"/>
                    </a:cubicBezTo>
                    <a:lnTo>
                      <a:pt x="190" y="116"/>
                    </a:lnTo>
                    <a:lnTo>
                      <a:pt x="202" y="123"/>
                    </a:lnTo>
                    <a:lnTo>
                      <a:pt x="188" y="131"/>
                    </a:lnTo>
                    <a:cubicBezTo>
                      <a:pt x="185" y="133"/>
                      <a:pt x="180" y="132"/>
                      <a:pt x="178" y="129"/>
                    </a:cubicBezTo>
                    <a:cubicBezTo>
                      <a:pt x="176" y="126"/>
                      <a:pt x="176" y="121"/>
                      <a:pt x="179" y="118"/>
                    </a:cubicBezTo>
                    <a:lnTo>
                      <a:pt x="184" y="113"/>
                    </a:lnTo>
                    <a:lnTo>
                      <a:pt x="194" y="125"/>
                    </a:lnTo>
                    <a:lnTo>
                      <a:pt x="186" y="131"/>
                    </a:lnTo>
                    <a:cubicBezTo>
                      <a:pt x="184" y="132"/>
                      <a:pt x="182" y="132"/>
                      <a:pt x="180" y="132"/>
                    </a:cubicBezTo>
                    <a:cubicBezTo>
                      <a:pt x="178" y="132"/>
                      <a:pt x="176" y="130"/>
                      <a:pt x="175" y="129"/>
                    </a:cubicBezTo>
                    <a:lnTo>
                      <a:pt x="169" y="120"/>
                    </a:lnTo>
                    <a:lnTo>
                      <a:pt x="180" y="123"/>
                    </a:lnTo>
                    <a:lnTo>
                      <a:pt x="169" y="128"/>
                    </a:lnTo>
                    <a:cubicBezTo>
                      <a:pt x="165" y="130"/>
                      <a:pt x="161" y="129"/>
                      <a:pt x="159" y="126"/>
                    </a:cubicBezTo>
                    <a:cubicBezTo>
                      <a:pt x="156" y="123"/>
                      <a:pt x="157" y="118"/>
                      <a:pt x="159" y="116"/>
                    </a:cubicBezTo>
                    <a:lnTo>
                      <a:pt x="173" y="102"/>
                    </a:lnTo>
                    <a:lnTo>
                      <a:pt x="181" y="115"/>
                    </a:lnTo>
                    <a:lnTo>
                      <a:pt x="170" y="118"/>
                    </a:lnTo>
                    <a:cubicBezTo>
                      <a:pt x="166" y="119"/>
                      <a:pt x="163" y="117"/>
                      <a:pt x="161" y="114"/>
                    </a:cubicBezTo>
                    <a:cubicBezTo>
                      <a:pt x="159" y="111"/>
                      <a:pt x="160" y="107"/>
                      <a:pt x="162" y="105"/>
                    </a:cubicBezTo>
                    <a:lnTo>
                      <a:pt x="168" y="99"/>
                    </a:lnTo>
                    <a:cubicBezTo>
                      <a:pt x="168" y="98"/>
                      <a:pt x="169" y="98"/>
                      <a:pt x="170" y="97"/>
                    </a:cubicBezTo>
                    <a:lnTo>
                      <a:pt x="198" y="86"/>
                    </a:lnTo>
                    <a:lnTo>
                      <a:pt x="202" y="102"/>
                    </a:lnTo>
                    <a:lnTo>
                      <a:pt x="189" y="104"/>
                    </a:lnTo>
                    <a:cubicBezTo>
                      <a:pt x="186" y="105"/>
                      <a:pt x="183" y="104"/>
                      <a:pt x="181" y="102"/>
                    </a:cubicBezTo>
                    <a:lnTo>
                      <a:pt x="170" y="91"/>
                    </a:lnTo>
                    <a:lnTo>
                      <a:pt x="181" y="92"/>
                    </a:lnTo>
                    <a:lnTo>
                      <a:pt x="143" y="122"/>
                    </a:lnTo>
                    <a:cubicBezTo>
                      <a:pt x="140" y="124"/>
                      <a:pt x="135" y="124"/>
                      <a:pt x="133" y="122"/>
                    </a:cubicBezTo>
                    <a:cubicBezTo>
                      <a:pt x="130" y="120"/>
                      <a:pt x="129" y="116"/>
                      <a:pt x="130" y="112"/>
                    </a:cubicBezTo>
                    <a:lnTo>
                      <a:pt x="136" y="101"/>
                    </a:lnTo>
                    <a:lnTo>
                      <a:pt x="143" y="113"/>
                    </a:lnTo>
                    <a:lnTo>
                      <a:pt x="138" y="113"/>
                    </a:lnTo>
                    <a:cubicBezTo>
                      <a:pt x="134" y="113"/>
                      <a:pt x="131" y="111"/>
                      <a:pt x="130" y="108"/>
                    </a:cubicBezTo>
                    <a:cubicBezTo>
                      <a:pt x="129" y="105"/>
                      <a:pt x="130" y="101"/>
                      <a:pt x="132" y="99"/>
                    </a:cubicBezTo>
                    <a:lnTo>
                      <a:pt x="176" y="55"/>
                    </a:lnTo>
                    <a:lnTo>
                      <a:pt x="174" y="59"/>
                    </a:lnTo>
                    <a:lnTo>
                      <a:pt x="176" y="45"/>
                    </a:lnTo>
                    <a:cubicBezTo>
                      <a:pt x="177" y="42"/>
                      <a:pt x="180" y="39"/>
                      <a:pt x="184" y="39"/>
                    </a:cubicBezTo>
                    <a:cubicBezTo>
                      <a:pt x="187" y="39"/>
                      <a:pt x="191" y="41"/>
                      <a:pt x="192" y="44"/>
                    </a:cubicBezTo>
                    <a:lnTo>
                      <a:pt x="195" y="53"/>
                    </a:lnTo>
                    <a:lnTo>
                      <a:pt x="181" y="50"/>
                    </a:lnTo>
                    <a:lnTo>
                      <a:pt x="198" y="33"/>
                    </a:lnTo>
                    <a:lnTo>
                      <a:pt x="203" y="28"/>
                    </a:lnTo>
                    <a:lnTo>
                      <a:pt x="209" y="41"/>
                    </a:lnTo>
                    <a:lnTo>
                      <a:pt x="198" y="41"/>
                    </a:lnTo>
                    <a:cubicBezTo>
                      <a:pt x="194" y="41"/>
                      <a:pt x="190" y="38"/>
                      <a:pt x="190" y="33"/>
                    </a:cubicBezTo>
                    <a:lnTo>
                      <a:pt x="190" y="22"/>
                    </a:lnTo>
                    <a:cubicBezTo>
                      <a:pt x="190" y="20"/>
                      <a:pt x="191" y="17"/>
                      <a:pt x="193" y="16"/>
                    </a:cubicBezTo>
                    <a:cubicBezTo>
                      <a:pt x="195" y="14"/>
                      <a:pt x="198" y="14"/>
                      <a:pt x="201" y="15"/>
                    </a:cubicBezTo>
                    <a:lnTo>
                      <a:pt x="217" y="20"/>
                    </a:lnTo>
                    <a:lnTo>
                      <a:pt x="209" y="22"/>
                    </a:lnTo>
                    <a:lnTo>
                      <a:pt x="223" y="8"/>
                    </a:lnTo>
                    <a:lnTo>
                      <a:pt x="229" y="22"/>
                    </a:lnTo>
                    <a:lnTo>
                      <a:pt x="210" y="25"/>
                    </a:lnTo>
                    <a:cubicBezTo>
                      <a:pt x="208" y="25"/>
                      <a:pt x="206" y="24"/>
                      <a:pt x="204" y="23"/>
                    </a:cubicBezTo>
                    <a:cubicBezTo>
                      <a:pt x="202" y="21"/>
                      <a:pt x="201" y="19"/>
                      <a:pt x="201" y="17"/>
                    </a:cubicBezTo>
                    <a:lnTo>
                      <a:pt x="201" y="8"/>
                    </a:lnTo>
                    <a:lnTo>
                      <a:pt x="212" y="16"/>
                    </a:lnTo>
                    <a:lnTo>
                      <a:pt x="177" y="32"/>
                    </a:lnTo>
                    <a:lnTo>
                      <a:pt x="179" y="30"/>
                    </a:lnTo>
                    <a:lnTo>
                      <a:pt x="163" y="49"/>
                    </a:lnTo>
                    <a:cubicBezTo>
                      <a:pt x="162" y="50"/>
                      <a:pt x="161" y="51"/>
                      <a:pt x="160" y="51"/>
                    </a:cubicBezTo>
                    <a:lnTo>
                      <a:pt x="138" y="62"/>
                    </a:lnTo>
                    <a:lnTo>
                      <a:pt x="139" y="49"/>
                    </a:lnTo>
                    <a:lnTo>
                      <a:pt x="148" y="54"/>
                    </a:lnTo>
                    <a:cubicBezTo>
                      <a:pt x="150" y="56"/>
                      <a:pt x="152" y="60"/>
                      <a:pt x="151" y="63"/>
                    </a:cubicBezTo>
                    <a:cubicBezTo>
                      <a:pt x="150" y="66"/>
                      <a:pt x="147" y="69"/>
                      <a:pt x="143" y="69"/>
                    </a:cubicBezTo>
                    <a:lnTo>
                      <a:pt x="135" y="69"/>
                    </a:lnTo>
                    <a:lnTo>
                      <a:pt x="141" y="66"/>
                    </a:lnTo>
                    <a:lnTo>
                      <a:pt x="100" y="115"/>
                    </a:lnTo>
                    <a:lnTo>
                      <a:pt x="99" y="105"/>
                    </a:lnTo>
                    <a:lnTo>
                      <a:pt x="108" y="113"/>
                    </a:lnTo>
                    <a:cubicBezTo>
                      <a:pt x="110" y="116"/>
                      <a:pt x="111" y="120"/>
                      <a:pt x="108" y="123"/>
                    </a:cubicBezTo>
                    <a:cubicBezTo>
                      <a:pt x="106" y="126"/>
                      <a:pt x="102" y="127"/>
                      <a:pt x="98" y="126"/>
                    </a:cubicBezTo>
                    <a:lnTo>
                      <a:pt x="87" y="120"/>
                    </a:lnTo>
                    <a:lnTo>
                      <a:pt x="96" y="119"/>
                    </a:lnTo>
                    <a:lnTo>
                      <a:pt x="85" y="128"/>
                    </a:lnTo>
                    <a:lnTo>
                      <a:pt x="88" y="124"/>
                    </a:lnTo>
                    <a:lnTo>
                      <a:pt x="85" y="132"/>
                    </a:lnTo>
                    <a:lnTo>
                      <a:pt x="77" y="122"/>
                    </a:lnTo>
                    <a:lnTo>
                      <a:pt x="88" y="122"/>
                    </a:lnTo>
                    <a:cubicBezTo>
                      <a:pt x="92" y="122"/>
                      <a:pt x="95" y="124"/>
                      <a:pt x="96" y="128"/>
                    </a:cubicBezTo>
                    <a:cubicBezTo>
                      <a:pt x="97" y="131"/>
                      <a:pt x="95" y="135"/>
                      <a:pt x="92" y="137"/>
                    </a:cubicBezTo>
                    <a:lnTo>
                      <a:pt x="86" y="139"/>
                    </a:lnTo>
                    <a:lnTo>
                      <a:pt x="86" y="125"/>
                    </a:lnTo>
                    <a:lnTo>
                      <a:pt x="92" y="128"/>
                    </a:lnTo>
                    <a:cubicBezTo>
                      <a:pt x="95" y="130"/>
                      <a:pt x="97" y="133"/>
                      <a:pt x="96" y="137"/>
                    </a:cubicBezTo>
                    <a:cubicBezTo>
                      <a:pt x="95" y="141"/>
                      <a:pt x="92" y="143"/>
                      <a:pt x="88" y="143"/>
                    </a:cubicBezTo>
                    <a:lnTo>
                      <a:pt x="80" y="143"/>
                    </a:lnTo>
                    <a:lnTo>
                      <a:pt x="87" y="132"/>
                    </a:lnTo>
                    <a:lnTo>
                      <a:pt x="93" y="143"/>
                    </a:lnTo>
                    <a:cubicBezTo>
                      <a:pt x="94" y="146"/>
                      <a:pt x="93" y="150"/>
                      <a:pt x="90" y="152"/>
                    </a:cubicBezTo>
                    <a:cubicBezTo>
                      <a:pt x="87" y="155"/>
                      <a:pt x="83" y="155"/>
                      <a:pt x="80" y="152"/>
                    </a:cubicBezTo>
                    <a:lnTo>
                      <a:pt x="67" y="141"/>
                    </a:lnTo>
                    <a:lnTo>
                      <a:pt x="78" y="140"/>
                    </a:lnTo>
                    <a:lnTo>
                      <a:pt x="53" y="170"/>
                    </a:lnTo>
                    <a:cubicBezTo>
                      <a:pt x="51" y="173"/>
                      <a:pt x="48" y="174"/>
                      <a:pt x="45" y="173"/>
                    </a:cubicBezTo>
                    <a:lnTo>
                      <a:pt x="34" y="170"/>
                    </a:lnTo>
                    <a:cubicBezTo>
                      <a:pt x="31" y="170"/>
                      <a:pt x="29" y="167"/>
                      <a:pt x="28" y="164"/>
                    </a:cubicBezTo>
                    <a:cubicBezTo>
                      <a:pt x="27" y="161"/>
                      <a:pt x="29" y="158"/>
                      <a:pt x="31" y="156"/>
                    </a:cubicBezTo>
                    <a:lnTo>
                      <a:pt x="42" y="148"/>
                    </a:lnTo>
                    <a:lnTo>
                      <a:pt x="51" y="162"/>
                    </a:lnTo>
                    <a:lnTo>
                      <a:pt x="29" y="173"/>
                    </a:lnTo>
                    <a:lnTo>
                      <a:pt x="26" y="157"/>
                    </a:lnTo>
                    <a:lnTo>
                      <a:pt x="56" y="160"/>
                    </a:lnTo>
                    <a:cubicBezTo>
                      <a:pt x="59" y="160"/>
                      <a:pt x="62" y="163"/>
                      <a:pt x="63" y="166"/>
                    </a:cubicBezTo>
                    <a:cubicBezTo>
                      <a:pt x="64" y="170"/>
                      <a:pt x="62" y="173"/>
                      <a:pt x="60" y="175"/>
                    </a:cubicBezTo>
                    <a:lnTo>
                      <a:pt x="13" y="205"/>
                    </a:lnTo>
                    <a:lnTo>
                      <a:pt x="16" y="198"/>
                    </a:lnTo>
                    <a:lnTo>
                      <a:pt x="16" y="215"/>
                    </a:lnTo>
                    <a:lnTo>
                      <a:pt x="8" y="207"/>
                    </a:lnTo>
                    <a:lnTo>
                      <a:pt x="63" y="204"/>
                    </a:lnTo>
                    <a:cubicBezTo>
                      <a:pt x="64" y="204"/>
                      <a:pt x="64" y="204"/>
                      <a:pt x="65" y="204"/>
                    </a:cubicBezTo>
                    <a:lnTo>
                      <a:pt x="109" y="213"/>
                    </a:lnTo>
                    <a:lnTo>
                      <a:pt x="106" y="213"/>
                    </a:lnTo>
                    <a:lnTo>
                      <a:pt x="136" y="207"/>
                    </a:lnTo>
                    <a:lnTo>
                      <a:pt x="132" y="209"/>
                    </a:lnTo>
                    <a:lnTo>
                      <a:pt x="151" y="190"/>
                    </a:lnTo>
                    <a:cubicBezTo>
                      <a:pt x="154" y="187"/>
                      <a:pt x="159" y="187"/>
                      <a:pt x="162" y="189"/>
                    </a:cubicBezTo>
                    <a:cubicBezTo>
                      <a:pt x="165" y="192"/>
                      <a:pt x="166" y="197"/>
                      <a:pt x="163" y="200"/>
                    </a:cubicBezTo>
                    <a:lnTo>
                      <a:pt x="153" y="217"/>
                    </a:lnTo>
                    <a:lnTo>
                      <a:pt x="146" y="204"/>
                    </a:lnTo>
                    <a:lnTo>
                      <a:pt x="160" y="204"/>
                    </a:lnTo>
                    <a:cubicBezTo>
                      <a:pt x="163" y="204"/>
                      <a:pt x="167" y="207"/>
                      <a:pt x="167" y="210"/>
                    </a:cubicBezTo>
                    <a:cubicBezTo>
                      <a:pt x="168" y="214"/>
                      <a:pt x="166" y="218"/>
                      <a:pt x="163" y="219"/>
                    </a:cubicBezTo>
                    <a:lnTo>
                      <a:pt x="141" y="230"/>
                    </a:lnTo>
                    <a:lnTo>
                      <a:pt x="135" y="216"/>
                    </a:lnTo>
                    <a:lnTo>
                      <a:pt x="148" y="210"/>
                    </a:lnTo>
                    <a:cubicBezTo>
                      <a:pt x="152" y="209"/>
                      <a:pt x="157" y="210"/>
                      <a:pt x="158" y="214"/>
                    </a:cubicBezTo>
                    <a:cubicBezTo>
                      <a:pt x="160" y="218"/>
                      <a:pt x="159" y="222"/>
                      <a:pt x="156" y="224"/>
                    </a:cubicBezTo>
                    <a:lnTo>
                      <a:pt x="148" y="230"/>
                    </a:lnTo>
                    <a:lnTo>
                      <a:pt x="145" y="215"/>
                    </a:lnTo>
                    <a:lnTo>
                      <a:pt x="158" y="218"/>
                    </a:lnTo>
                    <a:lnTo>
                      <a:pt x="150" y="221"/>
                    </a:lnTo>
                    <a:lnTo>
                      <a:pt x="164" y="202"/>
                    </a:lnTo>
                    <a:cubicBezTo>
                      <a:pt x="166" y="200"/>
                      <a:pt x="168" y="199"/>
                      <a:pt x="171" y="199"/>
                    </a:cubicBezTo>
                    <a:cubicBezTo>
                      <a:pt x="173" y="199"/>
                      <a:pt x="176" y="200"/>
                      <a:pt x="177" y="202"/>
                    </a:cubicBezTo>
                    <a:lnTo>
                      <a:pt x="183" y="210"/>
                    </a:lnTo>
                    <a:lnTo>
                      <a:pt x="170" y="209"/>
                    </a:lnTo>
                    <a:lnTo>
                      <a:pt x="181" y="198"/>
                    </a:lnTo>
                    <a:cubicBezTo>
                      <a:pt x="184" y="195"/>
                      <a:pt x="189" y="195"/>
                      <a:pt x="192" y="197"/>
                    </a:cubicBezTo>
                    <a:cubicBezTo>
                      <a:pt x="195" y="200"/>
                      <a:pt x="196" y="204"/>
                      <a:pt x="194" y="207"/>
                    </a:cubicBezTo>
                    <a:lnTo>
                      <a:pt x="189" y="218"/>
                    </a:lnTo>
                    <a:lnTo>
                      <a:pt x="182" y="207"/>
                    </a:lnTo>
                    <a:lnTo>
                      <a:pt x="190" y="207"/>
                    </a:lnTo>
                    <a:cubicBezTo>
                      <a:pt x="193" y="207"/>
                      <a:pt x="196" y="209"/>
                      <a:pt x="197" y="212"/>
                    </a:cubicBezTo>
                    <a:cubicBezTo>
                      <a:pt x="198" y="216"/>
                      <a:pt x="197" y="219"/>
                      <a:pt x="195" y="221"/>
                    </a:cubicBezTo>
                    <a:lnTo>
                      <a:pt x="162" y="246"/>
                    </a:lnTo>
                    <a:cubicBezTo>
                      <a:pt x="161" y="247"/>
                      <a:pt x="160" y="247"/>
                      <a:pt x="159" y="247"/>
                    </a:cubicBezTo>
                    <a:lnTo>
                      <a:pt x="137" y="253"/>
                    </a:lnTo>
                    <a:lnTo>
                      <a:pt x="137" y="237"/>
                    </a:lnTo>
                    <a:lnTo>
                      <a:pt x="159" y="243"/>
                    </a:lnTo>
                    <a:lnTo>
                      <a:pt x="151" y="245"/>
                    </a:lnTo>
                    <a:lnTo>
                      <a:pt x="179" y="220"/>
                    </a:lnTo>
                    <a:cubicBezTo>
                      <a:pt x="180" y="219"/>
                      <a:pt x="180" y="219"/>
                      <a:pt x="181" y="219"/>
                    </a:cubicBezTo>
                    <a:lnTo>
                      <a:pt x="206" y="208"/>
                    </a:lnTo>
                    <a:cubicBezTo>
                      <a:pt x="209" y="206"/>
                      <a:pt x="213" y="207"/>
                      <a:pt x="215" y="210"/>
                    </a:cubicBezTo>
                    <a:cubicBezTo>
                      <a:pt x="218" y="213"/>
                      <a:pt x="218" y="217"/>
                      <a:pt x="215" y="220"/>
                    </a:cubicBezTo>
                    <a:lnTo>
                      <a:pt x="204" y="234"/>
                    </a:lnTo>
                    <a:lnTo>
                      <a:pt x="194" y="222"/>
                    </a:lnTo>
                    <a:lnTo>
                      <a:pt x="200" y="219"/>
                    </a:lnTo>
                    <a:lnTo>
                      <a:pt x="197" y="221"/>
                    </a:lnTo>
                    <a:lnTo>
                      <a:pt x="213" y="197"/>
                    </a:lnTo>
                    <a:cubicBezTo>
                      <a:pt x="216" y="193"/>
                      <a:pt x="220" y="192"/>
                      <a:pt x="224" y="194"/>
                    </a:cubicBezTo>
                    <a:lnTo>
                      <a:pt x="229" y="197"/>
                    </a:lnTo>
                    <a:cubicBezTo>
                      <a:pt x="232" y="198"/>
                      <a:pt x="234" y="201"/>
                      <a:pt x="234" y="204"/>
                    </a:cubicBezTo>
                    <a:lnTo>
                      <a:pt x="234" y="226"/>
                    </a:lnTo>
                    <a:cubicBezTo>
                      <a:pt x="234" y="228"/>
                      <a:pt x="233" y="229"/>
                      <a:pt x="232" y="231"/>
                    </a:cubicBezTo>
                    <a:lnTo>
                      <a:pt x="213" y="258"/>
                    </a:lnTo>
                    <a:lnTo>
                      <a:pt x="202" y="247"/>
                    </a:lnTo>
                    <a:lnTo>
                      <a:pt x="230" y="230"/>
                    </a:lnTo>
                    <a:cubicBezTo>
                      <a:pt x="233" y="228"/>
                      <a:pt x="236" y="229"/>
                      <a:pt x="239" y="231"/>
                    </a:cubicBezTo>
                    <a:cubicBezTo>
                      <a:pt x="241" y="233"/>
                      <a:pt x="242" y="236"/>
                      <a:pt x="241" y="239"/>
                    </a:cubicBezTo>
                    <a:lnTo>
                      <a:pt x="233" y="264"/>
                    </a:lnTo>
                    <a:lnTo>
                      <a:pt x="224" y="254"/>
                    </a:lnTo>
                    <a:lnTo>
                      <a:pt x="235" y="251"/>
                    </a:lnTo>
                    <a:cubicBezTo>
                      <a:pt x="237" y="251"/>
                      <a:pt x="239" y="251"/>
                      <a:pt x="241" y="252"/>
                    </a:cubicBezTo>
                    <a:lnTo>
                      <a:pt x="249" y="258"/>
                    </a:lnTo>
                    <a:lnTo>
                      <a:pt x="240" y="258"/>
                    </a:lnTo>
                    <a:lnTo>
                      <a:pt x="251" y="250"/>
                    </a:lnTo>
                    <a:lnTo>
                      <a:pt x="249" y="252"/>
                    </a:lnTo>
                    <a:lnTo>
                      <a:pt x="274" y="216"/>
                    </a:lnTo>
                    <a:lnTo>
                      <a:pt x="273" y="222"/>
                    </a:lnTo>
                    <a:lnTo>
                      <a:pt x="270" y="205"/>
                    </a:lnTo>
                    <a:lnTo>
                      <a:pt x="283" y="210"/>
                    </a:lnTo>
                    <a:lnTo>
                      <a:pt x="261" y="229"/>
                    </a:lnTo>
                    <a:cubicBezTo>
                      <a:pt x="259" y="231"/>
                      <a:pt x="257" y="232"/>
                      <a:pt x="254" y="231"/>
                    </a:cubicBezTo>
                    <a:cubicBezTo>
                      <a:pt x="252" y="231"/>
                      <a:pt x="250" y="229"/>
                      <a:pt x="249" y="227"/>
                    </a:cubicBezTo>
                    <a:lnTo>
                      <a:pt x="246" y="221"/>
                    </a:lnTo>
                    <a:cubicBezTo>
                      <a:pt x="244" y="218"/>
                      <a:pt x="245" y="215"/>
                      <a:pt x="247" y="213"/>
                    </a:cubicBezTo>
                    <a:lnTo>
                      <a:pt x="272" y="182"/>
                    </a:lnTo>
                    <a:lnTo>
                      <a:pt x="280" y="195"/>
                    </a:lnTo>
                    <a:lnTo>
                      <a:pt x="261" y="201"/>
                    </a:lnTo>
                    <a:lnTo>
                      <a:pt x="265" y="197"/>
                    </a:lnTo>
                    <a:lnTo>
                      <a:pt x="249" y="222"/>
                    </a:lnTo>
                    <a:cubicBezTo>
                      <a:pt x="247" y="224"/>
                      <a:pt x="245" y="226"/>
                      <a:pt x="242" y="226"/>
                    </a:cubicBezTo>
                    <a:cubicBezTo>
                      <a:pt x="240" y="226"/>
                      <a:pt x="237" y="225"/>
                      <a:pt x="236" y="223"/>
                    </a:cubicBezTo>
                    <a:lnTo>
                      <a:pt x="225" y="209"/>
                    </a:lnTo>
                    <a:cubicBezTo>
                      <a:pt x="222" y="206"/>
                      <a:pt x="222" y="201"/>
                      <a:pt x="225" y="198"/>
                    </a:cubicBezTo>
                    <a:lnTo>
                      <a:pt x="239" y="184"/>
                    </a:lnTo>
                    <a:lnTo>
                      <a:pt x="247" y="198"/>
                    </a:lnTo>
                    <a:lnTo>
                      <a:pt x="236" y="201"/>
                    </a:lnTo>
                    <a:cubicBezTo>
                      <a:pt x="232" y="202"/>
                      <a:pt x="227" y="199"/>
                      <a:pt x="226" y="195"/>
                    </a:cubicBezTo>
                    <a:cubicBezTo>
                      <a:pt x="225" y="191"/>
                      <a:pt x="227" y="187"/>
                      <a:pt x="231" y="185"/>
                    </a:cubicBezTo>
                    <a:lnTo>
                      <a:pt x="239" y="183"/>
                    </a:lnTo>
                    <a:lnTo>
                      <a:pt x="242" y="198"/>
                    </a:lnTo>
                    <a:lnTo>
                      <a:pt x="234" y="198"/>
                    </a:lnTo>
                    <a:cubicBezTo>
                      <a:pt x="229" y="198"/>
                      <a:pt x="226" y="195"/>
                      <a:pt x="226" y="190"/>
                    </a:cubicBezTo>
                    <a:lnTo>
                      <a:pt x="226" y="185"/>
                    </a:lnTo>
                    <a:lnTo>
                      <a:pt x="242" y="185"/>
                    </a:lnTo>
                    <a:close/>
                  </a:path>
                </a:pathLst>
              </a:custGeom>
              <a:solidFill>
                <a:srgbClr val="6E6E6E"/>
              </a:solidFill>
              <a:ln w="0" cap="flat">
                <a:solidFill>
                  <a:srgbClr val="6E6E6E"/>
                </a:solidFill>
                <a:prstDash val="solid"/>
                <a:round/>
                <a:headEnd/>
                <a:tailEnd/>
              </a:ln>
            </p:spPr>
            <p:txBody>
              <a:bodyPr/>
              <a:lstStyle/>
              <a:p>
                <a:endParaRPr lang="en-US"/>
              </a:p>
            </p:txBody>
          </p:sp>
          <p:sp>
            <p:nvSpPr>
              <p:cNvPr id="1878" name="Freeform 263"/>
              <p:cNvSpPr>
                <a:spLocks/>
              </p:cNvSpPr>
              <p:nvPr/>
            </p:nvSpPr>
            <p:spPr bwMode="auto">
              <a:xfrm>
                <a:off x="2829" y="973"/>
                <a:ext cx="6" cy="3"/>
              </a:xfrm>
              <a:custGeom>
                <a:avLst/>
                <a:gdLst>
                  <a:gd name="T0" fmla="*/ 0 w 24"/>
                  <a:gd name="T1" fmla="*/ 0 h 16"/>
                  <a:gd name="T2" fmla="*/ 11 w 24"/>
                  <a:gd name="T3" fmla="*/ 0 h 16"/>
                  <a:gd name="T4" fmla="*/ 16 w 24"/>
                  <a:gd name="T5" fmla="*/ 0 h 16"/>
                  <a:gd name="T6" fmla="*/ 24 w 24"/>
                  <a:gd name="T7" fmla="*/ 8 h 16"/>
                  <a:gd name="T8" fmla="*/ 16 w 24"/>
                  <a:gd name="T9" fmla="*/ 16 h 16"/>
                  <a:gd name="T10" fmla="*/ 11 w 24"/>
                  <a:gd name="T11" fmla="*/ 16 h 16"/>
                  <a:gd name="T12" fmla="*/ 0 w 24"/>
                  <a:gd name="T13" fmla="*/ 16 h 16"/>
                  <a:gd name="T14" fmla="*/ 0 w 24"/>
                  <a:gd name="T15" fmla="*/ 0 h 16"/>
                  <a:gd name="T16" fmla="*/ 11 w 24"/>
                  <a:gd name="T17" fmla="*/ 0 h 16"/>
                  <a:gd name="T18" fmla="*/ 16 w 24"/>
                  <a:gd name="T19" fmla="*/ 0 h 16"/>
                  <a:gd name="T20" fmla="*/ 16 w 24"/>
                  <a:gd name="T21" fmla="*/ 16 h 16"/>
                  <a:gd name="T22" fmla="*/ 11 w 24"/>
                  <a:gd name="T23" fmla="*/ 16 h 16"/>
                  <a:gd name="T24" fmla="*/ 0 w 24"/>
                  <a:gd name="T25" fmla="*/ 16 h 16"/>
                  <a:gd name="T26" fmla="*/ 0 w 24"/>
                  <a:gd name="T27" fmla="*/ 0 h 1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
                  <a:gd name="T43" fmla="*/ 0 h 16"/>
                  <a:gd name="T44" fmla="*/ 24 w 24"/>
                  <a:gd name="T45" fmla="*/ 16 h 1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 h="16">
                    <a:moveTo>
                      <a:pt x="0" y="0"/>
                    </a:moveTo>
                    <a:lnTo>
                      <a:pt x="11" y="0"/>
                    </a:lnTo>
                    <a:lnTo>
                      <a:pt x="16" y="0"/>
                    </a:lnTo>
                    <a:cubicBezTo>
                      <a:pt x="21" y="0"/>
                      <a:pt x="24" y="4"/>
                      <a:pt x="24" y="8"/>
                    </a:cubicBezTo>
                    <a:cubicBezTo>
                      <a:pt x="24" y="13"/>
                      <a:pt x="21" y="16"/>
                      <a:pt x="16" y="16"/>
                    </a:cubicBezTo>
                    <a:lnTo>
                      <a:pt x="11" y="16"/>
                    </a:lnTo>
                    <a:lnTo>
                      <a:pt x="0" y="16"/>
                    </a:lnTo>
                    <a:lnTo>
                      <a:pt x="0" y="0"/>
                    </a:lnTo>
                    <a:lnTo>
                      <a:pt x="11" y="0"/>
                    </a:lnTo>
                    <a:lnTo>
                      <a:pt x="16" y="0"/>
                    </a:lnTo>
                    <a:lnTo>
                      <a:pt x="16" y="16"/>
                    </a:lnTo>
                    <a:lnTo>
                      <a:pt x="11" y="16"/>
                    </a:lnTo>
                    <a:lnTo>
                      <a:pt x="0" y="16"/>
                    </a:lnTo>
                    <a:lnTo>
                      <a:pt x="0" y="0"/>
                    </a:lnTo>
                    <a:close/>
                  </a:path>
                </a:pathLst>
              </a:custGeom>
              <a:solidFill>
                <a:srgbClr val="6E6E6E"/>
              </a:solidFill>
              <a:ln w="0" cap="flat">
                <a:solidFill>
                  <a:srgbClr val="6E6E6E"/>
                </a:solidFill>
                <a:prstDash val="solid"/>
                <a:round/>
                <a:headEnd/>
                <a:tailEnd/>
              </a:ln>
            </p:spPr>
            <p:txBody>
              <a:bodyPr/>
              <a:lstStyle/>
              <a:p>
                <a:endParaRPr lang="en-US"/>
              </a:p>
            </p:txBody>
          </p:sp>
          <p:sp>
            <p:nvSpPr>
              <p:cNvPr id="1879" name="Freeform 264"/>
              <p:cNvSpPr>
                <a:spLocks/>
              </p:cNvSpPr>
              <p:nvPr/>
            </p:nvSpPr>
            <p:spPr bwMode="auto">
              <a:xfrm>
                <a:off x="2108" y="904"/>
                <a:ext cx="20" cy="11"/>
              </a:xfrm>
              <a:custGeom>
                <a:avLst/>
                <a:gdLst>
                  <a:gd name="T0" fmla="*/ 4 w 20"/>
                  <a:gd name="T1" fmla="*/ 11 h 11"/>
                  <a:gd name="T2" fmla="*/ 0 w 20"/>
                  <a:gd name="T3" fmla="*/ 10 h 11"/>
                  <a:gd name="T4" fmla="*/ 3 w 20"/>
                  <a:gd name="T5" fmla="*/ 9 h 11"/>
                  <a:gd name="T6" fmla="*/ 2 w 20"/>
                  <a:gd name="T7" fmla="*/ 9 h 11"/>
                  <a:gd name="T8" fmla="*/ 4 w 20"/>
                  <a:gd name="T9" fmla="*/ 9 h 11"/>
                  <a:gd name="T10" fmla="*/ 1 w 20"/>
                  <a:gd name="T11" fmla="*/ 8 h 11"/>
                  <a:gd name="T12" fmla="*/ 2 w 20"/>
                  <a:gd name="T13" fmla="*/ 5 h 11"/>
                  <a:gd name="T14" fmla="*/ 3 w 20"/>
                  <a:gd name="T15" fmla="*/ 3 h 11"/>
                  <a:gd name="T16" fmla="*/ 6 w 20"/>
                  <a:gd name="T17" fmla="*/ 0 h 11"/>
                  <a:gd name="T18" fmla="*/ 11 w 20"/>
                  <a:gd name="T19" fmla="*/ 0 h 11"/>
                  <a:gd name="T20" fmla="*/ 9 w 20"/>
                  <a:gd name="T21" fmla="*/ 3 h 11"/>
                  <a:gd name="T22" fmla="*/ 13 w 20"/>
                  <a:gd name="T23" fmla="*/ 1 h 11"/>
                  <a:gd name="T24" fmla="*/ 12 w 20"/>
                  <a:gd name="T25" fmla="*/ 3 h 11"/>
                  <a:gd name="T26" fmla="*/ 6 w 20"/>
                  <a:gd name="T27" fmla="*/ 5 h 11"/>
                  <a:gd name="T28" fmla="*/ 7 w 20"/>
                  <a:gd name="T29" fmla="*/ 6 h 11"/>
                  <a:gd name="T30" fmla="*/ 11 w 20"/>
                  <a:gd name="T31" fmla="*/ 5 h 11"/>
                  <a:gd name="T32" fmla="*/ 14 w 20"/>
                  <a:gd name="T33" fmla="*/ 1 h 11"/>
                  <a:gd name="T34" fmla="*/ 20 w 20"/>
                  <a:gd name="T35" fmla="*/ 0 h 11"/>
                  <a:gd name="T36" fmla="*/ 12 w 20"/>
                  <a:gd name="T37" fmla="*/ 6 h 11"/>
                  <a:gd name="T38" fmla="*/ 9 w 20"/>
                  <a:gd name="T39" fmla="*/ 9 h 11"/>
                  <a:gd name="T40" fmla="*/ 6 w 20"/>
                  <a:gd name="T41" fmla="*/ 11 h 11"/>
                  <a:gd name="T42" fmla="*/ 5 w 20"/>
                  <a:gd name="T43" fmla="*/ 11 h 11"/>
                  <a:gd name="T44" fmla="*/ 4 w 20"/>
                  <a:gd name="T45" fmla="*/ 11 h 1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0"/>
                  <a:gd name="T70" fmla="*/ 0 h 11"/>
                  <a:gd name="T71" fmla="*/ 20 w 20"/>
                  <a:gd name="T72" fmla="*/ 11 h 1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0" h="11">
                    <a:moveTo>
                      <a:pt x="4" y="11"/>
                    </a:moveTo>
                    <a:lnTo>
                      <a:pt x="0" y="10"/>
                    </a:lnTo>
                    <a:lnTo>
                      <a:pt x="3" y="9"/>
                    </a:lnTo>
                    <a:lnTo>
                      <a:pt x="2" y="9"/>
                    </a:lnTo>
                    <a:lnTo>
                      <a:pt x="4" y="9"/>
                    </a:lnTo>
                    <a:lnTo>
                      <a:pt x="1" y="8"/>
                    </a:lnTo>
                    <a:lnTo>
                      <a:pt x="2" y="5"/>
                    </a:lnTo>
                    <a:lnTo>
                      <a:pt x="3" y="3"/>
                    </a:lnTo>
                    <a:lnTo>
                      <a:pt x="6" y="0"/>
                    </a:lnTo>
                    <a:lnTo>
                      <a:pt x="11" y="0"/>
                    </a:lnTo>
                    <a:lnTo>
                      <a:pt x="9" y="3"/>
                    </a:lnTo>
                    <a:lnTo>
                      <a:pt x="13" y="1"/>
                    </a:lnTo>
                    <a:lnTo>
                      <a:pt x="12" y="3"/>
                    </a:lnTo>
                    <a:lnTo>
                      <a:pt x="6" y="5"/>
                    </a:lnTo>
                    <a:lnTo>
                      <a:pt x="7" y="6"/>
                    </a:lnTo>
                    <a:lnTo>
                      <a:pt x="11" y="5"/>
                    </a:lnTo>
                    <a:lnTo>
                      <a:pt x="14" y="1"/>
                    </a:lnTo>
                    <a:lnTo>
                      <a:pt x="20" y="0"/>
                    </a:lnTo>
                    <a:lnTo>
                      <a:pt x="12" y="6"/>
                    </a:lnTo>
                    <a:lnTo>
                      <a:pt x="9" y="9"/>
                    </a:lnTo>
                    <a:lnTo>
                      <a:pt x="6" y="11"/>
                    </a:lnTo>
                    <a:lnTo>
                      <a:pt x="5" y="11"/>
                    </a:lnTo>
                    <a:lnTo>
                      <a:pt x="4" y="11"/>
                    </a:lnTo>
                    <a:close/>
                  </a:path>
                </a:pathLst>
              </a:custGeom>
              <a:solidFill>
                <a:srgbClr val="FFFF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880" name="Freeform 265"/>
              <p:cNvSpPr>
                <a:spLocks/>
              </p:cNvSpPr>
              <p:nvPr/>
            </p:nvSpPr>
            <p:spPr bwMode="auto">
              <a:xfrm>
                <a:off x="2106" y="902"/>
                <a:ext cx="24" cy="15"/>
              </a:xfrm>
              <a:custGeom>
                <a:avLst/>
                <a:gdLst>
                  <a:gd name="T0" fmla="*/ 6 w 97"/>
                  <a:gd name="T1" fmla="*/ 59 h 64"/>
                  <a:gd name="T2" fmla="*/ 7 w 97"/>
                  <a:gd name="T3" fmla="*/ 43 h 64"/>
                  <a:gd name="T4" fmla="*/ 14 w 97"/>
                  <a:gd name="T5" fmla="*/ 54 h 64"/>
                  <a:gd name="T6" fmla="*/ 10 w 97"/>
                  <a:gd name="T7" fmla="*/ 42 h 64"/>
                  <a:gd name="T8" fmla="*/ 27 w 97"/>
                  <a:gd name="T9" fmla="*/ 41 h 64"/>
                  <a:gd name="T10" fmla="*/ 8 w 97"/>
                  <a:gd name="T11" fmla="*/ 51 h 64"/>
                  <a:gd name="T12" fmla="*/ 4 w 97"/>
                  <a:gd name="T13" fmla="*/ 39 h 64"/>
                  <a:gd name="T14" fmla="*/ 9 w 97"/>
                  <a:gd name="T15" fmla="*/ 30 h 64"/>
                  <a:gd name="T16" fmla="*/ 13 w 97"/>
                  <a:gd name="T17" fmla="*/ 19 h 64"/>
                  <a:gd name="T18" fmla="*/ 35 w 97"/>
                  <a:gd name="T19" fmla="*/ 1 h 64"/>
                  <a:gd name="T20" fmla="*/ 57 w 97"/>
                  <a:gd name="T21" fmla="*/ 8 h 64"/>
                  <a:gd name="T22" fmla="*/ 48 w 97"/>
                  <a:gd name="T23" fmla="*/ 27 h 64"/>
                  <a:gd name="T24" fmla="*/ 58 w 97"/>
                  <a:gd name="T25" fmla="*/ 6 h 64"/>
                  <a:gd name="T26" fmla="*/ 68 w 97"/>
                  <a:gd name="T27" fmla="*/ 17 h 64"/>
                  <a:gd name="T28" fmla="*/ 58 w 97"/>
                  <a:gd name="T29" fmla="*/ 32 h 64"/>
                  <a:gd name="T30" fmla="*/ 34 w 97"/>
                  <a:gd name="T31" fmla="*/ 25 h 64"/>
                  <a:gd name="T32" fmla="*/ 33 w 97"/>
                  <a:gd name="T33" fmla="*/ 28 h 64"/>
                  <a:gd name="T34" fmla="*/ 45 w 97"/>
                  <a:gd name="T35" fmla="*/ 24 h 64"/>
                  <a:gd name="T36" fmla="*/ 65 w 97"/>
                  <a:gd name="T37" fmla="*/ 9 h 64"/>
                  <a:gd name="T38" fmla="*/ 96 w 97"/>
                  <a:gd name="T39" fmla="*/ 8 h 64"/>
                  <a:gd name="T40" fmla="*/ 60 w 97"/>
                  <a:gd name="T41" fmla="*/ 42 h 64"/>
                  <a:gd name="T42" fmla="*/ 50 w 97"/>
                  <a:gd name="T43" fmla="*/ 54 h 64"/>
                  <a:gd name="T44" fmla="*/ 33 w 97"/>
                  <a:gd name="T45" fmla="*/ 61 h 64"/>
                  <a:gd name="T46" fmla="*/ 33 w 97"/>
                  <a:gd name="T47" fmla="*/ 62 h 64"/>
                  <a:gd name="T48" fmla="*/ 25 w 97"/>
                  <a:gd name="T49" fmla="*/ 64 h 64"/>
                  <a:gd name="T50" fmla="*/ 28 w 97"/>
                  <a:gd name="T51" fmla="*/ 48 h 64"/>
                  <a:gd name="T52" fmla="*/ 25 w 97"/>
                  <a:gd name="T53" fmla="*/ 48 h 64"/>
                  <a:gd name="T54" fmla="*/ 41 w 97"/>
                  <a:gd name="T55" fmla="*/ 41 h 64"/>
                  <a:gd name="T56" fmla="*/ 49 w 97"/>
                  <a:gd name="T57" fmla="*/ 30 h 64"/>
                  <a:gd name="T58" fmla="*/ 84 w 97"/>
                  <a:gd name="T59" fmla="*/ 5 h 64"/>
                  <a:gd name="T60" fmla="*/ 68 w 97"/>
                  <a:gd name="T61" fmla="*/ 24 h 64"/>
                  <a:gd name="T62" fmla="*/ 55 w 97"/>
                  <a:gd name="T63" fmla="*/ 36 h 64"/>
                  <a:gd name="T64" fmla="*/ 39 w 97"/>
                  <a:gd name="T65" fmla="*/ 43 h 64"/>
                  <a:gd name="T66" fmla="*/ 27 w 97"/>
                  <a:gd name="T67" fmla="*/ 40 h 64"/>
                  <a:gd name="T68" fmla="*/ 28 w 97"/>
                  <a:gd name="T69" fmla="*/ 25 h 64"/>
                  <a:gd name="T70" fmla="*/ 48 w 97"/>
                  <a:gd name="T71" fmla="*/ 21 h 64"/>
                  <a:gd name="T72" fmla="*/ 64 w 97"/>
                  <a:gd name="T73" fmla="*/ 21 h 64"/>
                  <a:gd name="T74" fmla="*/ 35 w 97"/>
                  <a:gd name="T75" fmla="*/ 27 h 64"/>
                  <a:gd name="T76" fmla="*/ 44 w 97"/>
                  <a:gd name="T77" fmla="*/ 6 h 64"/>
                  <a:gd name="T78" fmla="*/ 32 w 97"/>
                  <a:gd name="T79" fmla="*/ 16 h 64"/>
                  <a:gd name="T80" fmla="*/ 26 w 97"/>
                  <a:gd name="T81" fmla="*/ 30 h 64"/>
                  <a:gd name="T82" fmla="*/ 24 w 97"/>
                  <a:gd name="T83" fmla="*/ 35 h 64"/>
                  <a:gd name="T84" fmla="*/ 18 w 97"/>
                  <a:gd name="T85" fmla="*/ 47 h 64"/>
                  <a:gd name="T86" fmla="*/ 28 w 97"/>
                  <a:gd name="T87" fmla="*/ 41 h 64"/>
                  <a:gd name="T88" fmla="*/ 23 w 97"/>
                  <a:gd name="T89" fmla="*/ 56 h 64"/>
                  <a:gd name="T90" fmla="*/ 22 w 97"/>
                  <a:gd name="T91" fmla="*/ 40 h 64"/>
                  <a:gd name="T92" fmla="*/ 27 w 97"/>
                  <a:gd name="T93" fmla="*/ 51 h 64"/>
                  <a:gd name="T94" fmla="*/ 10 w 97"/>
                  <a:gd name="T95" fmla="*/ 59 h 64"/>
                  <a:gd name="T96" fmla="*/ 27 w 97"/>
                  <a:gd name="T97" fmla="*/ 49 h 6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97"/>
                  <a:gd name="T148" fmla="*/ 0 h 64"/>
                  <a:gd name="T149" fmla="*/ 97 w 97"/>
                  <a:gd name="T150" fmla="*/ 64 h 6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97" h="64">
                    <a:moveTo>
                      <a:pt x="23" y="64"/>
                    </a:moveTo>
                    <a:lnTo>
                      <a:pt x="6" y="59"/>
                    </a:lnTo>
                    <a:cubicBezTo>
                      <a:pt x="3" y="58"/>
                      <a:pt x="0" y="54"/>
                      <a:pt x="0" y="51"/>
                    </a:cubicBezTo>
                    <a:cubicBezTo>
                      <a:pt x="1" y="47"/>
                      <a:pt x="3" y="44"/>
                      <a:pt x="7" y="43"/>
                    </a:cubicBezTo>
                    <a:lnTo>
                      <a:pt x="18" y="41"/>
                    </a:lnTo>
                    <a:lnTo>
                      <a:pt x="14" y="54"/>
                    </a:lnTo>
                    <a:lnTo>
                      <a:pt x="11" y="52"/>
                    </a:lnTo>
                    <a:cubicBezTo>
                      <a:pt x="9" y="49"/>
                      <a:pt x="8" y="45"/>
                      <a:pt x="10" y="42"/>
                    </a:cubicBezTo>
                    <a:cubicBezTo>
                      <a:pt x="12" y="38"/>
                      <a:pt x="16" y="37"/>
                      <a:pt x="19" y="38"/>
                    </a:cubicBezTo>
                    <a:lnTo>
                      <a:pt x="27" y="41"/>
                    </a:lnTo>
                    <a:lnTo>
                      <a:pt x="22" y="56"/>
                    </a:lnTo>
                    <a:lnTo>
                      <a:pt x="8" y="51"/>
                    </a:lnTo>
                    <a:cubicBezTo>
                      <a:pt x="6" y="50"/>
                      <a:pt x="5" y="48"/>
                      <a:pt x="4" y="46"/>
                    </a:cubicBezTo>
                    <a:cubicBezTo>
                      <a:pt x="3" y="44"/>
                      <a:pt x="3" y="41"/>
                      <a:pt x="4" y="39"/>
                    </a:cubicBezTo>
                    <a:lnTo>
                      <a:pt x="10" y="29"/>
                    </a:lnTo>
                    <a:lnTo>
                      <a:pt x="9" y="30"/>
                    </a:lnTo>
                    <a:lnTo>
                      <a:pt x="12" y="22"/>
                    </a:lnTo>
                    <a:cubicBezTo>
                      <a:pt x="12" y="21"/>
                      <a:pt x="13" y="20"/>
                      <a:pt x="13" y="19"/>
                    </a:cubicBezTo>
                    <a:lnTo>
                      <a:pt x="27" y="3"/>
                    </a:lnTo>
                    <a:cubicBezTo>
                      <a:pt x="29" y="1"/>
                      <a:pt x="32" y="0"/>
                      <a:pt x="35" y="1"/>
                    </a:cubicBezTo>
                    <a:lnTo>
                      <a:pt x="51" y="3"/>
                    </a:lnTo>
                    <a:cubicBezTo>
                      <a:pt x="54" y="4"/>
                      <a:pt x="56" y="6"/>
                      <a:pt x="57" y="8"/>
                    </a:cubicBezTo>
                    <a:cubicBezTo>
                      <a:pt x="58" y="11"/>
                      <a:pt x="58" y="14"/>
                      <a:pt x="56" y="16"/>
                    </a:cubicBezTo>
                    <a:lnTo>
                      <a:pt x="48" y="27"/>
                    </a:lnTo>
                    <a:lnTo>
                      <a:pt x="39" y="14"/>
                    </a:lnTo>
                    <a:lnTo>
                      <a:pt x="58" y="6"/>
                    </a:lnTo>
                    <a:cubicBezTo>
                      <a:pt x="61" y="5"/>
                      <a:pt x="65" y="6"/>
                      <a:pt x="67" y="8"/>
                    </a:cubicBezTo>
                    <a:cubicBezTo>
                      <a:pt x="69" y="11"/>
                      <a:pt x="70" y="14"/>
                      <a:pt x="68" y="17"/>
                    </a:cubicBezTo>
                    <a:lnTo>
                      <a:pt x="62" y="28"/>
                    </a:lnTo>
                    <a:cubicBezTo>
                      <a:pt x="62" y="30"/>
                      <a:pt x="60" y="31"/>
                      <a:pt x="58" y="32"/>
                    </a:cubicBezTo>
                    <a:lnTo>
                      <a:pt x="33" y="40"/>
                    </a:lnTo>
                    <a:lnTo>
                      <a:pt x="34" y="25"/>
                    </a:lnTo>
                    <a:lnTo>
                      <a:pt x="40" y="28"/>
                    </a:lnTo>
                    <a:lnTo>
                      <a:pt x="33" y="28"/>
                    </a:lnTo>
                    <a:lnTo>
                      <a:pt x="47" y="22"/>
                    </a:lnTo>
                    <a:lnTo>
                      <a:pt x="45" y="24"/>
                    </a:lnTo>
                    <a:lnTo>
                      <a:pt x="61" y="10"/>
                    </a:lnTo>
                    <a:cubicBezTo>
                      <a:pt x="62" y="9"/>
                      <a:pt x="63" y="9"/>
                      <a:pt x="65" y="9"/>
                    </a:cubicBezTo>
                    <a:lnTo>
                      <a:pt x="87" y="3"/>
                    </a:lnTo>
                    <a:cubicBezTo>
                      <a:pt x="90" y="2"/>
                      <a:pt x="94" y="4"/>
                      <a:pt x="96" y="8"/>
                    </a:cubicBezTo>
                    <a:cubicBezTo>
                      <a:pt x="97" y="11"/>
                      <a:pt x="96" y="15"/>
                      <a:pt x="93" y="18"/>
                    </a:cubicBezTo>
                    <a:lnTo>
                      <a:pt x="60" y="42"/>
                    </a:lnTo>
                    <a:lnTo>
                      <a:pt x="62" y="40"/>
                    </a:lnTo>
                    <a:lnTo>
                      <a:pt x="50" y="54"/>
                    </a:lnTo>
                    <a:cubicBezTo>
                      <a:pt x="50" y="55"/>
                      <a:pt x="48" y="55"/>
                      <a:pt x="47" y="56"/>
                    </a:cubicBezTo>
                    <a:lnTo>
                      <a:pt x="33" y="61"/>
                    </a:lnTo>
                    <a:lnTo>
                      <a:pt x="36" y="60"/>
                    </a:lnTo>
                    <a:lnTo>
                      <a:pt x="33" y="62"/>
                    </a:lnTo>
                    <a:cubicBezTo>
                      <a:pt x="32" y="64"/>
                      <a:pt x="30" y="64"/>
                      <a:pt x="28" y="64"/>
                    </a:cubicBezTo>
                    <a:lnTo>
                      <a:pt x="25" y="64"/>
                    </a:lnTo>
                    <a:lnTo>
                      <a:pt x="25" y="48"/>
                    </a:lnTo>
                    <a:lnTo>
                      <a:pt x="28" y="48"/>
                    </a:lnTo>
                    <a:lnTo>
                      <a:pt x="22" y="51"/>
                    </a:lnTo>
                    <a:lnTo>
                      <a:pt x="25" y="48"/>
                    </a:lnTo>
                    <a:cubicBezTo>
                      <a:pt x="26" y="47"/>
                      <a:pt x="27" y="47"/>
                      <a:pt x="28" y="46"/>
                    </a:cubicBezTo>
                    <a:lnTo>
                      <a:pt x="41" y="41"/>
                    </a:lnTo>
                    <a:lnTo>
                      <a:pt x="38" y="43"/>
                    </a:lnTo>
                    <a:lnTo>
                      <a:pt x="49" y="30"/>
                    </a:lnTo>
                    <a:cubicBezTo>
                      <a:pt x="50" y="30"/>
                      <a:pt x="50" y="29"/>
                      <a:pt x="51" y="29"/>
                    </a:cubicBezTo>
                    <a:lnTo>
                      <a:pt x="84" y="5"/>
                    </a:lnTo>
                    <a:lnTo>
                      <a:pt x="90" y="19"/>
                    </a:lnTo>
                    <a:lnTo>
                      <a:pt x="68" y="24"/>
                    </a:lnTo>
                    <a:lnTo>
                      <a:pt x="71" y="23"/>
                    </a:lnTo>
                    <a:lnTo>
                      <a:pt x="55" y="36"/>
                    </a:lnTo>
                    <a:cubicBezTo>
                      <a:pt x="54" y="37"/>
                      <a:pt x="54" y="37"/>
                      <a:pt x="53" y="37"/>
                    </a:cubicBezTo>
                    <a:lnTo>
                      <a:pt x="39" y="43"/>
                    </a:lnTo>
                    <a:cubicBezTo>
                      <a:pt x="37" y="43"/>
                      <a:pt x="35" y="43"/>
                      <a:pt x="33" y="42"/>
                    </a:cubicBezTo>
                    <a:lnTo>
                      <a:pt x="27" y="40"/>
                    </a:lnTo>
                    <a:cubicBezTo>
                      <a:pt x="24" y="38"/>
                      <a:pt x="22" y="35"/>
                      <a:pt x="23" y="32"/>
                    </a:cubicBezTo>
                    <a:cubicBezTo>
                      <a:pt x="23" y="29"/>
                      <a:pt x="25" y="26"/>
                      <a:pt x="28" y="25"/>
                    </a:cubicBezTo>
                    <a:lnTo>
                      <a:pt x="53" y="17"/>
                    </a:lnTo>
                    <a:lnTo>
                      <a:pt x="48" y="21"/>
                    </a:lnTo>
                    <a:lnTo>
                      <a:pt x="54" y="10"/>
                    </a:lnTo>
                    <a:lnTo>
                      <a:pt x="64" y="21"/>
                    </a:lnTo>
                    <a:lnTo>
                      <a:pt x="45" y="29"/>
                    </a:lnTo>
                    <a:cubicBezTo>
                      <a:pt x="41" y="31"/>
                      <a:pt x="37" y="30"/>
                      <a:pt x="35" y="27"/>
                    </a:cubicBezTo>
                    <a:cubicBezTo>
                      <a:pt x="33" y="24"/>
                      <a:pt x="33" y="20"/>
                      <a:pt x="35" y="17"/>
                    </a:cubicBezTo>
                    <a:lnTo>
                      <a:pt x="44" y="6"/>
                    </a:lnTo>
                    <a:lnTo>
                      <a:pt x="49" y="19"/>
                    </a:lnTo>
                    <a:lnTo>
                      <a:pt x="32" y="16"/>
                    </a:lnTo>
                    <a:lnTo>
                      <a:pt x="39" y="14"/>
                    </a:lnTo>
                    <a:lnTo>
                      <a:pt x="26" y="30"/>
                    </a:lnTo>
                    <a:lnTo>
                      <a:pt x="27" y="27"/>
                    </a:lnTo>
                    <a:lnTo>
                      <a:pt x="24" y="35"/>
                    </a:lnTo>
                    <a:cubicBezTo>
                      <a:pt x="24" y="35"/>
                      <a:pt x="24" y="36"/>
                      <a:pt x="24" y="36"/>
                    </a:cubicBezTo>
                    <a:lnTo>
                      <a:pt x="18" y="47"/>
                    </a:lnTo>
                    <a:lnTo>
                      <a:pt x="14" y="36"/>
                    </a:lnTo>
                    <a:lnTo>
                      <a:pt x="28" y="41"/>
                    </a:lnTo>
                    <a:cubicBezTo>
                      <a:pt x="32" y="43"/>
                      <a:pt x="34" y="47"/>
                      <a:pt x="33" y="51"/>
                    </a:cubicBezTo>
                    <a:cubicBezTo>
                      <a:pt x="31" y="55"/>
                      <a:pt x="27" y="57"/>
                      <a:pt x="23" y="56"/>
                    </a:cubicBezTo>
                    <a:lnTo>
                      <a:pt x="14" y="53"/>
                    </a:lnTo>
                    <a:lnTo>
                      <a:pt x="22" y="40"/>
                    </a:lnTo>
                    <a:lnTo>
                      <a:pt x="25" y="43"/>
                    </a:lnTo>
                    <a:cubicBezTo>
                      <a:pt x="27" y="45"/>
                      <a:pt x="28" y="48"/>
                      <a:pt x="27" y="51"/>
                    </a:cubicBezTo>
                    <a:cubicBezTo>
                      <a:pt x="26" y="53"/>
                      <a:pt x="24" y="56"/>
                      <a:pt x="21" y="56"/>
                    </a:cubicBezTo>
                    <a:lnTo>
                      <a:pt x="10" y="59"/>
                    </a:lnTo>
                    <a:lnTo>
                      <a:pt x="11" y="44"/>
                    </a:lnTo>
                    <a:lnTo>
                      <a:pt x="27" y="49"/>
                    </a:lnTo>
                    <a:lnTo>
                      <a:pt x="23" y="64"/>
                    </a:lnTo>
                    <a:close/>
                  </a:path>
                </a:pathLst>
              </a:custGeom>
              <a:solidFill>
                <a:srgbClr val="6E6E6E"/>
              </a:solidFill>
              <a:ln w="0" cap="flat">
                <a:solidFill>
                  <a:srgbClr val="6E6E6E"/>
                </a:solidFill>
                <a:prstDash val="solid"/>
                <a:round/>
                <a:headEnd/>
                <a:tailEnd/>
              </a:ln>
            </p:spPr>
            <p:txBody>
              <a:bodyPr/>
              <a:lstStyle/>
              <a:p>
                <a:endParaRPr lang="en-US"/>
              </a:p>
            </p:txBody>
          </p:sp>
          <p:sp>
            <p:nvSpPr>
              <p:cNvPr id="1881" name="Freeform 266"/>
              <p:cNvSpPr>
                <a:spLocks/>
              </p:cNvSpPr>
              <p:nvPr/>
            </p:nvSpPr>
            <p:spPr bwMode="auto">
              <a:xfrm>
                <a:off x="2132" y="904"/>
                <a:ext cx="8" cy="3"/>
              </a:xfrm>
              <a:custGeom>
                <a:avLst/>
                <a:gdLst>
                  <a:gd name="T0" fmla="*/ 8 w 8"/>
                  <a:gd name="T1" fmla="*/ 0 h 3"/>
                  <a:gd name="T2" fmla="*/ 8 w 8"/>
                  <a:gd name="T3" fmla="*/ 1 h 3"/>
                  <a:gd name="T4" fmla="*/ 5 w 8"/>
                  <a:gd name="T5" fmla="*/ 3 h 3"/>
                  <a:gd name="T6" fmla="*/ 4 w 8"/>
                  <a:gd name="T7" fmla="*/ 3 h 3"/>
                  <a:gd name="T8" fmla="*/ 7 w 8"/>
                  <a:gd name="T9" fmla="*/ 1 h 3"/>
                  <a:gd name="T10" fmla="*/ 0 w 8"/>
                  <a:gd name="T11" fmla="*/ 3 h 3"/>
                  <a:gd name="T12" fmla="*/ 7 w 8"/>
                  <a:gd name="T13" fmla="*/ 0 h 3"/>
                  <a:gd name="T14" fmla="*/ 8 w 8"/>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3"/>
                  <a:gd name="T26" fmla="*/ 8 w 8"/>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3">
                    <a:moveTo>
                      <a:pt x="8" y="0"/>
                    </a:moveTo>
                    <a:lnTo>
                      <a:pt x="8" y="1"/>
                    </a:lnTo>
                    <a:lnTo>
                      <a:pt x="5" y="3"/>
                    </a:lnTo>
                    <a:lnTo>
                      <a:pt x="4" y="3"/>
                    </a:lnTo>
                    <a:lnTo>
                      <a:pt x="7" y="1"/>
                    </a:lnTo>
                    <a:lnTo>
                      <a:pt x="0" y="3"/>
                    </a:lnTo>
                    <a:lnTo>
                      <a:pt x="7" y="0"/>
                    </a:lnTo>
                    <a:lnTo>
                      <a:pt x="8" y="0"/>
                    </a:lnTo>
                    <a:close/>
                  </a:path>
                </a:pathLst>
              </a:custGeom>
              <a:solidFill>
                <a:srgbClr val="FFFF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882" name="Freeform 267"/>
              <p:cNvSpPr>
                <a:spLocks/>
              </p:cNvSpPr>
              <p:nvPr/>
            </p:nvSpPr>
            <p:spPr bwMode="auto">
              <a:xfrm>
                <a:off x="2130" y="902"/>
                <a:ext cx="12" cy="8"/>
              </a:xfrm>
              <a:custGeom>
                <a:avLst/>
                <a:gdLst>
                  <a:gd name="T0" fmla="*/ 48 w 48"/>
                  <a:gd name="T1" fmla="*/ 8 h 33"/>
                  <a:gd name="T2" fmla="*/ 48 w 48"/>
                  <a:gd name="T3" fmla="*/ 16 h 33"/>
                  <a:gd name="T4" fmla="*/ 45 w 48"/>
                  <a:gd name="T5" fmla="*/ 23 h 33"/>
                  <a:gd name="T6" fmla="*/ 33 w 48"/>
                  <a:gd name="T7" fmla="*/ 31 h 33"/>
                  <a:gd name="T8" fmla="*/ 28 w 48"/>
                  <a:gd name="T9" fmla="*/ 32 h 33"/>
                  <a:gd name="T10" fmla="*/ 24 w 48"/>
                  <a:gd name="T11" fmla="*/ 32 h 33"/>
                  <a:gd name="T12" fmla="*/ 17 w 48"/>
                  <a:gd name="T13" fmla="*/ 27 h 33"/>
                  <a:gd name="T14" fmla="*/ 20 w 48"/>
                  <a:gd name="T15" fmla="*/ 18 h 33"/>
                  <a:gd name="T16" fmla="*/ 32 w 48"/>
                  <a:gd name="T17" fmla="*/ 10 h 33"/>
                  <a:gd name="T18" fmla="*/ 39 w 48"/>
                  <a:gd name="T19" fmla="*/ 24 h 33"/>
                  <a:gd name="T20" fmla="*/ 11 w 48"/>
                  <a:gd name="T21" fmla="*/ 32 h 33"/>
                  <a:gd name="T22" fmla="*/ 1 w 48"/>
                  <a:gd name="T23" fmla="*/ 28 h 33"/>
                  <a:gd name="T24" fmla="*/ 4 w 48"/>
                  <a:gd name="T25" fmla="*/ 18 h 33"/>
                  <a:gd name="T26" fmla="*/ 32 w 48"/>
                  <a:gd name="T27" fmla="*/ 2 h 33"/>
                  <a:gd name="T28" fmla="*/ 36 w 48"/>
                  <a:gd name="T29" fmla="*/ 0 h 33"/>
                  <a:gd name="T30" fmla="*/ 40 w 48"/>
                  <a:gd name="T31" fmla="*/ 0 h 33"/>
                  <a:gd name="T32" fmla="*/ 40 w 48"/>
                  <a:gd name="T33" fmla="*/ 16 h 33"/>
                  <a:gd name="T34" fmla="*/ 36 w 48"/>
                  <a:gd name="T35" fmla="*/ 16 h 33"/>
                  <a:gd name="T36" fmla="*/ 40 w 48"/>
                  <a:gd name="T37" fmla="*/ 15 h 33"/>
                  <a:gd name="T38" fmla="*/ 12 w 48"/>
                  <a:gd name="T39" fmla="*/ 31 h 33"/>
                  <a:gd name="T40" fmla="*/ 6 w 48"/>
                  <a:gd name="T41" fmla="*/ 17 h 33"/>
                  <a:gd name="T42" fmla="*/ 34 w 48"/>
                  <a:gd name="T43" fmla="*/ 9 h 33"/>
                  <a:gd name="T44" fmla="*/ 44 w 48"/>
                  <a:gd name="T45" fmla="*/ 13 h 33"/>
                  <a:gd name="T46" fmla="*/ 41 w 48"/>
                  <a:gd name="T47" fmla="*/ 23 h 33"/>
                  <a:gd name="T48" fmla="*/ 29 w 48"/>
                  <a:gd name="T49" fmla="*/ 31 h 33"/>
                  <a:gd name="T50" fmla="*/ 24 w 48"/>
                  <a:gd name="T51" fmla="*/ 16 h 33"/>
                  <a:gd name="T52" fmla="*/ 28 w 48"/>
                  <a:gd name="T53" fmla="*/ 16 h 33"/>
                  <a:gd name="T54" fmla="*/ 24 w 48"/>
                  <a:gd name="T55" fmla="*/ 18 h 33"/>
                  <a:gd name="T56" fmla="*/ 36 w 48"/>
                  <a:gd name="T57" fmla="*/ 10 h 33"/>
                  <a:gd name="T58" fmla="*/ 32 w 48"/>
                  <a:gd name="T59" fmla="*/ 16 h 33"/>
                  <a:gd name="T60" fmla="*/ 32 w 48"/>
                  <a:gd name="T61" fmla="*/ 8 h 33"/>
                  <a:gd name="T62" fmla="*/ 48 w 48"/>
                  <a:gd name="T63" fmla="*/ 8 h 3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8"/>
                  <a:gd name="T97" fmla="*/ 0 h 33"/>
                  <a:gd name="T98" fmla="*/ 48 w 48"/>
                  <a:gd name="T99" fmla="*/ 33 h 3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8" h="33">
                    <a:moveTo>
                      <a:pt x="48" y="8"/>
                    </a:moveTo>
                    <a:lnTo>
                      <a:pt x="48" y="16"/>
                    </a:lnTo>
                    <a:cubicBezTo>
                      <a:pt x="48" y="19"/>
                      <a:pt x="47" y="22"/>
                      <a:pt x="45" y="23"/>
                    </a:cubicBezTo>
                    <a:lnTo>
                      <a:pt x="33" y="31"/>
                    </a:lnTo>
                    <a:cubicBezTo>
                      <a:pt x="32" y="32"/>
                      <a:pt x="30" y="32"/>
                      <a:pt x="28" y="32"/>
                    </a:cubicBezTo>
                    <a:lnTo>
                      <a:pt x="24" y="32"/>
                    </a:lnTo>
                    <a:cubicBezTo>
                      <a:pt x="21" y="32"/>
                      <a:pt x="18" y="30"/>
                      <a:pt x="17" y="27"/>
                    </a:cubicBezTo>
                    <a:cubicBezTo>
                      <a:pt x="16" y="23"/>
                      <a:pt x="17" y="20"/>
                      <a:pt x="20" y="18"/>
                    </a:cubicBezTo>
                    <a:lnTo>
                      <a:pt x="32" y="10"/>
                    </a:lnTo>
                    <a:lnTo>
                      <a:pt x="39" y="24"/>
                    </a:lnTo>
                    <a:lnTo>
                      <a:pt x="11" y="32"/>
                    </a:lnTo>
                    <a:cubicBezTo>
                      <a:pt x="7" y="33"/>
                      <a:pt x="3" y="31"/>
                      <a:pt x="1" y="28"/>
                    </a:cubicBezTo>
                    <a:cubicBezTo>
                      <a:pt x="0" y="24"/>
                      <a:pt x="1" y="20"/>
                      <a:pt x="4" y="18"/>
                    </a:cubicBezTo>
                    <a:lnTo>
                      <a:pt x="32" y="2"/>
                    </a:lnTo>
                    <a:cubicBezTo>
                      <a:pt x="34" y="1"/>
                      <a:pt x="35" y="0"/>
                      <a:pt x="36" y="0"/>
                    </a:cubicBezTo>
                    <a:lnTo>
                      <a:pt x="40" y="0"/>
                    </a:lnTo>
                    <a:lnTo>
                      <a:pt x="40" y="16"/>
                    </a:lnTo>
                    <a:lnTo>
                      <a:pt x="36" y="16"/>
                    </a:lnTo>
                    <a:lnTo>
                      <a:pt x="40" y="15"/>
                    </a:lnTo>
                    <a:lnTo>
                      <a:pt x="12" y="31"/>
                    </a:lnTo>
                    <a:lnTo>
                      <a:pt x="6" y="17"/>
                    </a:lnTo>
                    <a:lnTo>
                      <a:pt x="34" y="9"/>
                    </a:lnTo>
                    <a:cubicBezTo>
                      <a:pt x="38" y="8"/>
                      <a:pt x="42" y="10"/>
                      <a:pt x="44" y="13"/>
                    </a:cubicBezTo>
                    <a:cubicBezTo>
                      <a:pt x="45" y="17"/>
                      <a:pt x="44" y="21"/>
                      <a:pt x="41" y="23"/>
                    </a:cubicBezTo>
                    <a:lnTo>
                      <a:pt x="29" y="31"/>
                    </a:lnTo>
                    <a:lnTo>
                      <a:pt x="24" y="16"/>
                    </a:lnTo>
                    <a:lnTo>
                      <a:pt x="28" y="16"/>
                    </a:lnTo>
                    <a:lnTo>
                      <a:pt x="24" y="18"/>
                    </a:lnTo>
                    <a:lnTo>
                      <a:pt x="36" y="10"/>
                    </a:lnTo>
                    <a:lnTo>
                      <a:pt x="32" y="16"/>
                    </a:lnTo>
                    <a:lnTo>
                      <a:pt x="32" y="8"/>
                    </a:lnTo>
                    <a:lnTo>
                      <a:pt x="48" y="8"/>
                    </a:lnTo>
                    <a:close/>
                  </a:path>
                </a:pathLst>
              </a:custGeom>
              <a:solidFill>
                <a:srgbClr val="6E6E6E"/>
              </a:solidFill>
              <a:ln w="0" cap="flat">
                <a:solidFill>
                  <a:srgbClr val="6E6E6E"/>
                </a:solidFill>
                <a:prstDash val="solid"/>
                <a:round/>
                <a:headEnd/>
                <a:tailEnd/>
              </a:ln>
            </p:spPr>
            <p:txBody>
              <a:bodyPr/>
              <a:lstStyle/>
              <a:p>
                <a:endParaRPr lang="en-US"/>
              </a:p>
            </p:txBody>
          </p:sp>
          <p:sp>
            <p:nvSpPr>
              <p:cNvPr id="1883" name="Freeform 268"/>
              <p:cNvSpPr>
                <a:spLocks/>
              </p:cNvSpPr>
              <p:nvPr/>
            </p:nvSpPr>
            <p:spPr bwMode="auto">
              <a:xfrm>
                <a:off x="2136" y="907"/>
                <a:ext cx="4" cy="8"/>
              </a:xfrm>
              <a:custGeom>
                <a:avLst/>
                <a:gdLst>
                  <a:gd name="T0" fmla="*/ 0 w 4"/>
                  <a:gd name="T1" fmla="*/ 8 h 8"/>
                  <a:gd name="T2" fmla="*/ 0 w 4"/>
                  <a:gd name="T3" fmla="*/ 0 h 8"/>
                  <a:gd name="T4" fmla="*/ 4 w 4"/>
                  <a:gd name="T5" fmla="*/ 6 h 8"/>
                  <a:gd name="T6" fmla="*/ 0 w 4"/>
                  <a:gd name="T7" fmla="*/ 8 h 8"/>
                  <a:gd name="T8" fmla="*/ 0 60000 65536"/>
                  <a:gd name="T9" fmla="*/ 0 60000 65536"/>
                  <a:gd name="T10" fmla="*/ 0 60000 65536"/>
                  <a:gd name="T11" fmla="*/ 0 60000 65536"/>
                  <a:gd name="T12" fmla="*/ 0 w 4"/>
                  <a:gd name="T13" fmla="*/ 0 h 8"/>
                  <a:gd name="T14" fmla="*/ 4 w 4"/>
                  <a:gd name="T15" fmla="*/ 8 h 8"/>
                </a:gdLst>
                <a:ahLst/>
                <a:cxnLst>
                  <a:cxn ang="T8">
                    <a:pos x="T0" y="T1"/>
                  </a:cxn>
                  <a:cxn ang="T9">
                    <a:pos x="T2" y="T3"/>
                  </a:cxn>
                  <a:cxn ang="T10">
                    <a:pos x="T4" y="T5"/>
                  </a:cxn>
                  <a:cxn ang="T11">
                    <a:pos x="T6" y="T7"/>
                  </a:cxn>
                </a:cxnLst>
                <a:rect l="T12" t="T13" r="T14" b="T15"/>
                <a:pathLst>
                  <a:path w="4" h="8">
                    <a:moveTo>
                      <a:pt x="0" y="8"/>
                    </a:moveTo>
                    <a:lnTo>
                      <a:pt x="0" y="0"/>
                    </a:lnTo>
                    <a:lnTo>
                      <a:pt x="4" y="6"/>
                    </a:lnTo>
                    <a:lnTo>
                      <a:pt x="0" y="8"/>
                    </a:lnTo>
                    <a:close/>
                  </a:path>
                </a:pathLst>
              </a:custGeom>
              <a:solidFill>
                <a:srgbClr val="FFFF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884" name="Freeform 269"/>
              <p:cNvSpPr>
                <a:spLocks/>
              </p:cNvSpPr>
              <p:nvPr/>
            </p:nvSpPr>
            <p:spPr bwMode="auto">
              <a:xfrm>
                <a:off x="2134" y="905"/>
                <a:ext cx="8" cy="12"/>
              </a:xfrm>
              <a:custGeom>
                <a:avLst/>
                <a:gdLst>
                  <a:gd name="T0" fmla="*/ 0 w 33"/>
                  <a:gd name="T1" fmla="*/ 40 h 47"/>
                  <a:gd name="T2" fmla="*/ 0 w 33"/>
                  <a:gd name="T3" fmla="*/ 8 h 47"/>
                  <a:gd name="T4" fmla="*/ 6 w 33"/>
                  <a:gd name="T5" fmla="*/ 1 h 47"/>
                  <a:gd name="T6" fmla="*/ 15 w 33"/>
                  <a:gd name="T7" fmla="*/ 4 h 47"/>
                  <a:gd name="T8" fmla="*/ 31 w 33"/>
                  <a:gd name="T9" fmla="*/ 27 h 47"/>
                  <a:gd name="T10" fmla="*/ 32 w 33"/>
                  <a:gd name="T11" fmla="*/ 34 h 47"/>
                  <a:gd name="T12" fmla="*/ 28 w 33"/>
                  <a:gd name="T13" fmla="*/ 39 h 47"/>
                  <a:gd name="T14" fmla="*/ 12 w 33"/>
                  <a:gd name="T15" fmla="*/ 47 h 47"/>
                  <a:gd name="T16" fmla="*/ 5 w 33"/>
                  <a:gd name="T17" fmla="*/ 33 h 47"/>
                  <a:gd name="T18" fmla="*/ 21 w 33"/>
                  <a:gd name="T19" fmla="*/ 25 h 47"/>
                  <a:gd name="T20" fmla="*/ 18 w 33"/>
                  <a:gd name="T21" fmla="*/ 36 h 47"/>
                  <a:gd name="T22" fmla="*/ 2 w 33"/>
                  <a:gd name="T23" fmla="*/ 13 h 47"/>
                  <a:gd name="T24" fmla="*/ 16 w 33"/>
                  <a:gd name="T25" fmla="*/ 8 h 47"/>
                  <a:gd name="T26" fmla="*/ 16 w 33"/>
                  <a:gd name="T27" fmla="*/ 40 h 47"/>
                  <a:gd name="T28" fmla="*/ 0 w 33"/>
                  <a:gd name="T29" fmla="*/ 40 h 4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3"/>
                  <a:gd name="T46" fmla="*/ 0 h 47"/>
                  <a:gd name="T47" fmla="*/ 33 w 33"/>
                  <a:gd name="T48" fmla="*/ 47 h 4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3" h="47">
                    <a:moveTo>
                      <a:pt x="0" y="40"/>
                    </a:moveTo>
                    <a:lnTo>
                      <a:pt x="0" y="8"/>
                    </a:lnTo>
                    <a:cubicBezTo>
                      <a:pt x="0" y="5"/>
                      <a:pt x="3" y="2"/>
                      <a:pt x="6" y="1"/>
                    </a:cubicBezTo>
                    <a:cubicBezTo>
                      <a:pt x="9" y="0"/>
                      <a:pt x="13" y="1"/>
                      <a:pt x="15" y="4"/>
                    </a:cubicBezTo>
                    <a:lnTo>
                      <a:pt x="31" y="27"/>
                    </a:lnTo>
                    <a:cubicBezTo>
                      <a:pt x="32" y="29"/>
                      <a:pt x="33" y="31"/>
                      <a:pt x="32" y="34"/>
                    </a:cubicBezTo>
                    <a:cubicBezTo>
                      <a:pt x="32" y="36"/>
                      <a:pt x="30" y="38"/>
                      <a:pt x="28" y="39"/>
                    </a:cubicBezTo>
                    <a:lnTo>
                      <a:pt x="12" y="47"/>
                    </a:lnTo>
                    <a:lnTo>
                      <a:pt x="5" y="33"/>
                    </a:lnTo>
                    <a:lnTo>
                      <a:pt x="21" y="25"/>
                    </a:lnTo>
                    <a:lnTo>
                      <a:pt x="18" y="36"/>
                    </a:lnTo>
                    <a:lnTo>
                      <a:pt x="2" y="13"/>
                    </a:lnTo>
                    <a:lnTo>
                      <a:pt x="16" y="8"/>
                    </a:lnTo>
                    <a:lnTo>
                      <a:pt x="16" y="40"/>
                    </a:lnTo>
                    <a:lnTo>
                      <a:pt x="0" y="40"/>
                    </a:lnTo>
                    <a:close/>
                  </a:path>
                </a:pathLst>
              </a:custGeom>
              <a:solidFill>
                <a:srgbClr val="6E6E6E"/>
              </a:solidFill>
              <a:ln w="0" cap="flat">
                <a:solidFill>
                  <a:srgbClr val="6E6E6E"/>
                </a:solidFill>
                <a:prstDash val="solid"/>
                <a:round/>
                <a:headEnd/>
                <a:tailEnd/>
              </a:ln>
            </p:spPr>
            <p:txBody>
              <a:bodyPr/>
              <a:lstStyle/>
              <a:p>
                <a:endParaRPr lang="en-US"/>
              </a:p>
            </p:txBody>
          </p:sp>
          <p:sp>
            <p:nvSpPr>
              <p:cNvPr id="1885" name="Freeform 270"/>
              <p:cNvSpPr>
                <a:spLocks/>
              </p:cNvSpPr>
              <p:nvPr/>
            </p:nvSpPr>
            <p:spPr bwMode="auto">
              <a:xfrm>
                <a:off x="2134" y="907"/>
                <a:ext cx="4" cy="7"/>
              </a:xfrm>
              <a:custGeom>
                <a:avLst/>
                <a:gdLst>
                  <a:gd name="T0" fmla="*/ 4 w 4"/>
                  <a:gd name="T1" fmla="*/ 0 h 7"/>
                  <a:gd name="T2" fmla="*/ 4 w 4"/>
                  <a:gd name="T3" fmla="*/ 4 h 7"/>
                  <a:gd name="T4" fmla="*/ 4 w 4"/>
                  <a:gd name="T5" fmla="*/ 7 h 7"/>
                  <a:gd name="T6" fmla="*/ 0 w 4"/>
                  <a:gd name="T7" fmla="*/ 7 h 7"/>
                  <a:gd name="T8" fmla="*/ 0 w 4"/>
                  <a:gd name="T9" fmla="*/ 2 h 7"/>
                  <a:gd name="T10" fmla="*/ 0 w 4"/>
                  <a:gd name="T11" fmla="*/ 0 h 7"/>
                  <a:gd name="T12" fmla="*/ 4 w 4"/>
                  <a:gd name="T13" fmla="*/ 0 h 7"/>
                  <a:gd name="T14" fmla="*/ 4 w 4"/>
                  <a:gd name="T15" fmla="*/ 2 h 7"/>
                  <a:gd name="T16" fmla="*/ 4 w 4"/>
                  <a:gd name="T17" fmla="*/ 4 h 7"/>
                  <a:gd name="T18" fmla="*/ 0 w 4"/>
                  <a:gd name="T19" fmla="*/ 4 h 7"/>
                  <a:gd name="T20" fmla="*/ 0 w 4"/>
                  <a:gd name="T21" fmla="*/ 0 h 7"/>
                  <a:gd name="T22" fmla="*/ 4 w 4"/>
                  <a:gd name="T23" fmla="*/ 0 h 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
                  <a:gd name="T37" fmla="*/ 0 h 7"/>
                  <a:gd name="T38" fmla="*/ 4 w 4"/>
                  <a:gd name="T39" fmla="*/ 7 h 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 h="7">
                    <a:moveTo>
                      <a:pt x="4" y="0"/>
                    </a:moveTo>
                    <a:lnTo>
                      <a:pt x="4" y="4"/>
                    </a:lnTo>
                    <a:lnTo>
                      <a:pt x="4" y="7"/>
                    </a:lnTo>
                    <a:lnTo>
                      <a:pt x="0" y="7"/>
                    </a:lnTo>
                    <a:lnTo>
                      <a:pt x="0" y="2"/>
                    </a:lnTo>
                    <a:lnTo>
                      <a:pt x="0" y="0"/>
                    </a:lnTo>
                    <a:lnTo>
                      <a:pt x="4" y="0"/>
                    </a:lnTo>
                    <a:lnTo>
                      <a:pt x="4" y="2"/>
                    </a:lnTo>
                    <a:lnTo>
                      <a:pt x="4" y="4"/>
                    </a:lnTo>
                    <a:lnTo>
                      <a:pt x="0" y="4"/>
                    </a:lnTo>
                    <a:lnTo>
                      <a:pt x="0" y="0"/>
                    </a:lnTo>
                    <a:lnTo>
                      <a:pt x="4" y="0"/>
                    </a:lnTo>
                    <a:close/>
                  </a:path>
                </a:pathLst>
              </a:custGeom>
              <a:solidFill>
                <a:srgbClr val="6E6E6E"/>
              </a:solidFill>
              <a:ln w="0" cap="flat">
                <a:solidFill>
                  <a:srgbClr val="6E6E6E"/>
                </a:solidFill>
                <a:prstDash val="solid"/>
                <a:round/>
                <a:headEnd/>
                <a:tailEnd/>
              </a:ln>
            </p:spPr>
            <p:txBody>
              <a:bodyPr/>
              <a:lstStyle/>
              <a:p>
                <a:endParaRPr lang="en-US"/>
              </a:p>
            </p:txBody>
          </p:sp>
          <p:sp>
            <p:nvSpPr>
              <p:cNvPr id="1886" name="Freeform 271"/>
              <p:cNvSpPr>
                <a:spLocks/>
              </p:cNvSpPr>
              <p:nvPr/>
            </p:nvSpPr>
            <p:spPr bwMode="auto">
              <a:xfrm>
                <a:off x="2144" y="907"/>
                <a:ext cx="8" cy="4"/>
              </a:xfrm>
              <a:custGeom>
                <a:avLst/>
                <a:gdLst>
                  <a:gd name="T0" fmla="*/ 8 w 8"/>
                  <a:gd name="T1" fmla="*/ 0 h 4"/>
                  <a:gd name="T2" fmla="*/ 0 w 8"/>
                  <a:gd name="T3" fmla="*/ 4 h 4"/>
                  <a:gd name="T4" fmla="*/ 3 w 8"/>
                  <a:gd name="T5" fmla="*/ 1 h 4"/>
                  <a:gd name="T6" fmla="*/ 8 w 8"/>
                  <a:gd name="T7" fmla="*/ 0 h 4"/>
                  <a:gd name="T8" fmla="*/ 0 60000 65536"/>
                  <a:gd name="T9" fmla="*/ 0 60000 65536"/>
                  <a:gd name="T10" fmla="*/ 0 60000 65536"/>
                  <a:gd name="T11" fmla="*/ 0 60000 65536"/>
                  <a:gd name="T12" fmla="*/ 0 w 8"/>
                  <a:gd name="T13" fmla="*/ 0 h 4"/>
                  <a:gd name="T14" fmla="*/ 8 w 8"/>
                  <a:gd name="T15" fmla="*/ 4 h 4"/>
                </a:gdLst>
                <a:ahLst/>
                <a:cxnLst>
                  <a:cxn ang="T8">
                    <a:pos x="T0" y="T1"/>
                  </a:cxn>
                  <a:cxn ang="T9">
                    <a:pos x="T2" y="T3"/>
                  </a:cxn>
                  <a:cxn ang="T10">
                    <a:pos x="T4" y="T5"/>
                  </a:cxn>
                  <a:cxn ang="T11">
                    <a:pos x="T6" y="T7"/>
                  </a:cxn>
                </a:cxnLst>
                <a:rect l="T12" t="T13" r="T14" b="T15"/>
                <a:pathLst>
                  <a:path w="8" h="4">
                    <a:moveTo>
                      <a:pt x="8" y="0"/>
                    </a:moveTo>
                    <a:lnTo>
                      <a:pt x="0" y="4"/>
                    </a:lnTo>
                    <a:lnTo>
                      <a:pt x="3" y="1"/>
                    </a:lnTo>
                    <a:lnTo>
                      <a:pt x="8" y="0"/>
                    </a:lnTo>
                    <a:close/>
                  </a:path>
                </a:pathLst>
              </a:custGeom>
              <a:solidFill>
                <a:srgbClr val="FFFF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887" name="Freeform 272"/>
              <p:cNvSpPr>
                <a:spLocks/>
              </p:cNvSpPr>
              <p:nvPr/>
            </p:nvSpPr>
            <p:spPr bwMode="auto">
              <a:xfrm>
                <a:off x="2142" y="906"/>
                <a:ext cx="10" cy="8"/>
              </a:xfrm>
              <a:custGeom>
                <a:avLst/>
                <a:gdLst>
                  <a:gd name="T0" fmla="*/ 44 w 44"/>
                  <a:gd name="T1" fmla="*/ 15 h 32"/>
                  <a:gd name="T2" fmla="*/ 12 w 44"/>
                  <a:gd name="T3" fmla="*/ 31 h 32"/>
                  <a:gd name="T4" fmla="*/ 2 w 44"/>
                  <a:gd name="T5" fmla="*/ 28 h 32"/>
                  <a:gd name="T6" fmla="*/ 3 w 44"/>
                  <a:gd name="T7" fmla="*/ 18 h 32"/>
                  <a:gd name="T8" fmla="*/ 17 w 44"/>
                  <a:gd name="T9" fmla="*/ 5 h 32"/>
                  <a:gd name="T10" fmla="*/ 21 w 44"/>
                  <a:gd name="T11" fmla="*/ 3 h 32"/>
                  <a:gd name="T12" fmla="*/ 39 w 44"/>
                  <a:gd name="T13" fmla="*/ 0 h 32"/>
                  <a:gd name="T14" fmla="*/ 42 w 44"/>
                  <a:gd name="T15" fmla="*/ 15 h 32"/>
                  <a:gd name="T16" fmla="*/ 24 w 44"/>
                  <a:gd name="T17" fmla="*/ 19 h 32"/>
                  <a:gd name="T18" fmla="*/ 28 w 44"/>
                  <a:gd name="T19" fmla="*/ 17 h 32"/>
                  <a:gd name="T20" fmla="*/ 14 w 44"/>
                  <a:gd name="T21" fmla="*/ 29 h 32"/>
                  <a:gd name="T22" fmla="*/ 5 w 44"/>
                  <a:gd name="T23" fmla="*/ 16 h 32"/>
                  <a:gd name="T24" fmla="*/ 37 w 44"/>
                  <a:gd name="T25" fmla="*/ 0 h 32"/>
                  <a:gd name="T26" fmla="*/ 44 w 44"/>
                  <a:gd name="T27" fmla="*/ 15 h 3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4"/>
                  <a:gd name="T43" fmla="*/ 0 h 32"/>
                  <a:gd name="T44" fmla="*/ 44 w 44"/>
                  <a:gd name="T45" fmla="*/ 32 h 3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4" h="32">
                    <a:moveTo>
                      <a:pt x="44" y="15"/>
                    </a:moveTo>
                    <a:lnTo>
                      <a:pt x="12" y="31"/>
                    </a:lnTo>
                    <a:cubicBezTo>
                      <a:pt x="8" y="32"/>
                      <a:pt x="4" y="31"/>
                      <a:pt x="2" y="28"/>
                    </a:cubicBezTo>
                    <a:cubicBezTo>
                      <a:pt x="0" y="25"/>
                      <a:pt x="0" y="20"/>
                      <a:pt x="3" y="18"/>
                    </a:cubicBezTo>
                    <a:lnTo>
                      <a:pt x="17" y="5"/>
                    </a:lnTo>
                    <a:cubicBezTo>
                      <a:pt x="18" y="4"/>
                      <a:pt x="20" y="3"/>
                      <a:pt x="21" y="3"/>
                    </a:cubicBezTo>
                    <a:lnTo>
                      <a:pt x="39" y="0"/>
                    </a:lnTo>
                    <a:lnTo>
                      <a:pt x="42" y="15"/>
                    </a:lnTo>
                    <a:lnTo>
                      <a:pt x="24" y="19"/>
                    </a:lnTo>
                    <a:lnTo>
                      <a:pt x="28" y="17"/>
                    </a:lnTo>
                    <a:lnTo>
                      <a:pt x="14" y="29"/>
                    </a:lnTo>
                    <a:lnTo>
                      <a:pt x="5" y="16"/>
                    </a:lnTo>
                    <a:lnTo>
                      <a:pt x="37" y="0"/>
                    </a:lnTo>
                    <a:lnTo>
                      <a:pt x="44" y="15"/>
                    </a:lnTo>
                    <a:close/>
                  </a:path>
                </a:pathLst>
              </a:custGeom>
              <a:solidFill>
                <a:srgbClr val="6E6E6E"/>
              </a:solidFill>
              <a:ln w="0" cap="flat">
                <a:solidFill>
                  <a:srgbClr val="6E6E6E"/>
                </a:solidFill>
                <a:prstDash val="solid"/>
                <a:round/>
                <a:headEnd/>
                <a:tailEnd/>
              </a:ln>
            </p:spPr>
            <p:txBody>
              <a:bodyPr/>
              <a:lstStyle/>
              <a:p>
                <a:endParaRPr lang="en-US"/>
              </a:p>
            </p:txBody>
          </p:sp>
          <p:sp>
            <p:nvSpPr>
              <p:cNvPr id="1888" name="Freeform 273"/>
              <p:cNvSpPr>
                <a:spLocks/>
              </p:cNvSpPr>
              <p:nvPr/>
            </p:nvSpPr>
            <p:spPr bwMode="auto">
              <a:xfrm>
                <a:off x="2132" y="907"/>
                <a:ext cx="4" cy="8"/>
              </a:xfrm>
              <a:custGeom>
                <a:avLst/>
                <a:gdLst>
                  <a:gd name="T0" fmla="*/ 2 w 4"/>
                  <a:gd name="T1" fmla="*/ 0 h 8"/>
                  <a:gd name="T2" fmla="*/ 4 w 4"/>
                  <a:gd name="T3" fmla="*/ 3 h 8"/>
                  <a:gd name="T4" fmla="*/ 3 w 4"/>
                  <a:gd name="T5" fmla="*/ 8 h 8"/>
                  <a:gd name="T6" fmla="*/ 1 w 4"/>
                  <a:gd name="T7" fmla="*/ 4 h 8"/>
                  <a:gd name="T8" fmla="*/ 0 w 4"/>
                  <a:gd name="T9" fmla="*/ 1 h 8"/>
                  <a:gd name="T10" fmla="*/ 2 w 4"/>
                  <a:gd name="T11" fmla="*/ 0 h 8"/>
                  <a:gd name="T12" fmla="*/ 0 60000 65536"/>
                  <a:gd name="T13" fmla="*/ 0 60000 65536"/>
                  <a:gd name="T14" fmla="*/ 0 60000 65536"/>
                  <a:gd name="T15" fmla="*/ 0 60000 65536"/>
                  <a:gd name="T16" fmla="*/ 0 60000 65536"/>
                  <a:gd name="T17" fmla="*/ 0 60000 65536"/>
                  <a:gd name="T18" fmla="*/ 0 w 4"/>
                  <a:gd name="T19" fmla="*/ 0 h 8"/>
                  <a:gd name="T20" fmla="*/ 4 w 4"/>
                  <a:gd name="T21" fmla="*/ 8 h 8"/>
                </a:gdLst>
                <a:ahLst/>
                <a:cxnLst>
                  <a:cxn ang="T12">
                    <a:pos x="T0" y="T1"/>
                  </a:cxn>
                  <a:cxn ang="T13">
                    <a:pos x="T2" y="T3"/>
                  </a:cxn>
                  <a:cxn ang="T14">
                    <a:pos x="T4" y="T5"/>
                  </a:cxn>
                  <a:cxn ang="T15">
                    <a:pos x="T6" y="T7"/>
                  </a:cxn>
                  <a:cxn ang="T16">
                    <a:pos x="T8" y="T9"/>
                  </a:cxn>
                  <a:cxn ang="T17">
                    <a:pos x="T10" y="T11"/>
                  </a:cxn>
                </a:cxnLst>
                <a:rect l="T18" t="T19" r="T20" b="T21"/>
                <a:pathLst>
                  <a:path w="4" h="8">
                    <a:moveTo>
                      <a:pt x="2" y="0"/>
                    </a:moveTo>
                    <a:lnTo>
                      <a:pt x="4" y="3"/>
                    </a:lnTo>
                    <a:lnTo>
                      <a:pt x="3" y="8"/>
                    </a:lnTo>
                    <a:lnTo>
                      <a:pt x="1" y="4"/>
                    </a:lnTo>
                    <a:lnTo>
                      <a:pt x="0" y="1"/>
                    </a:lnTo>
                    <a:lnTo>
                      <a:pt x="2" y="0"/>
                    </a:lnTo>
                    <a:close/>
                  </a:path>
                </a:pathLst>
              </a:custGeom>
              <a:solidFill>
                <a:srgbClr val="FFFF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889" name="Freeform 274"/>
              <p:cNvSpPr>
                <a:spLocks/>
              </p:cNvSpPr>
              <p:nvPr/>
            </p:nvSpPr>
            <p:spPr bwMode="auto">
              <a:xfrm>
                <a:off x="2130" y="906"/>
                <a:ext cx="8" cy="12"/>
              </a:xfrm>
              <a:custGeom>
                <a:avLst/>
                <a:gdLst>
                  <a:gd name="T0" fmla="*/ 23 w 33"/>
                  <a:gd name="T1" fmla="*/ 3 h 48"/>
                  <a:gd name="T2" fmla="*/ 31 w 33"/>
                  <a:gd name="T3" fmla="*/ 15 h 48"/>
                  <a:gd name="T4" fmla="*/ 32 w 33"/>
                  <a:gd name="T5" fmla="*/ 21 h 48"/>
                  <a:gd name="T6" fmla="*/ 30 w 33"/>
                  <a:gd name="T7" fmla="*/ 41 h 48"/>
                  <a:gd name="T8" fmla="*/ 24 w 33"/>
                  <a:gd name="T9" fmla="*/ 47 h 48"/>
                  <a:gd name="T10" fmla="*/ 15 w 33"/>
                  <a:gd name="T11" fmla="*/ 44 h 48"/>
                  <a:gd name="T12" fmla="*/ 4 w 33"/>
                  <a:gd name="T13" fmla="*/ 28 h 48"/>
                  <a:gd name="T14" fmla="*/ 3 w 33"/>
                  <a:gd name="T15" fmla="*/ 25 h 48"/>
                  <a:gd name="T16" fmla="*/ 1 w 33"/>
                  <a:gd name="T17" fmla="*/ 13 h 48"/>
                  <a:gd name="T18" fmla="*/ 5 w 33"/>
                  <a:gd name="T19" fmla="*/ 4 h 48"/>
                  <a:gd name="T20" fmla="*/ 13 w 33"/>
                  <a:gd name="T21" fmla="*/ 0 h 48"/>
                  <a:gd name="T22" fmla="*/ 20 w 33"/>
                  <a:gd name="T23" fmla="*/ 15 h 48"/>
                  <a:gd name="T24" fmla="*/ 12 w 33"/>
                  <a:gd name="T25" fmla="*/ 19 h 48"/>
                  <a:gd name="T26" fmla="*/ 16 w 33"/>
                  <a:gd name="T27" fmla="*/ 10 h 48"/>
                  <a:gd name="T28" fmla="*/ 19 w 33"/>
                  <a:gd name="T29" fmla="*/ 22 h 48"/>
                  <a:gd name="T30" fmla="*/ 18 w 33"/>
                  <a:gd name="T31" fmla="*/ 19 h 48"/>
                  <a:gd name="T32" fmla="*/ 28 w 33"/>
                  <a:gd name="T33" fmla="*/ 35 h 48"/>
                  <a:gd name="T34" fmla="*/ 14 w 33"/>
                  <a:gd name="T35" fmla="*/ 38 h 48"/>
                  <a:gd name="T36" fmla="*/ 17 w 33"/>
                  <a:gd name="T37" fmla="*/ 18 h 48"/>
                  <a:gd name="T38" fmla="*/ 18 w 33"/>
                  <a:gd name="T39" fmla="*/ 24 h 48"/>
                  <a:gd name="T40" fmla="*/ 10 w 33"/>
                  <a:gd name="T41" fmla="*/ 12 h 48"/>
                  <a:gd name="T42" fmla="*/ 23 w 33"/>
                  <a:gd name="T43" fmla="*/ 3 h 4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3"/>
                  <a:gd name="T67" fmla="*/ 0 h 48"/>
                  <a:gd name="T68" fmla="*/ 33 w 33"/>
                  <a:gd name="T69" fmla="*/ 48 h 4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3" h="48">
                    <a:moveTo>
                      <a:pt x="23" y="3"/>
                    </a:moveTo>
                    <a:lnTo>
                      <a:pt x="31" y="15"/>
                    </a:lnTo>
                    <a:cubicBezTo>
                      <a:pt x="32" y="17"/>
                      <a:pt x="33" y="19"/>
                      <a:pt x="32" y="21"/>
                    </a:cubicBezTo>
                    <a:lnTo>
                      <a:pt x="30" y="41"/>
                    </a:lnTo>
                    <a:cubicBezTo>
                      <a:pt x="29" y="44"/>
                      <a:pt x="27" y="47"/>
                      <a:pt x="24" y="47"/>
                    </a:cubicBezTo>
                    <a:cubicBezTo>
                      <a:pt x="20" y="48"/>
                      <a:pt x="17" y="47"/>
                      <a:pt x="15" y="44"/>
                    </a:cubicBezTo>
                    <a:lnTo>
                      <a:pt x="4" y="28"/>
                    </a:lnTo>
                    <a:cubicBezTo>
                      <a:pt x="4" y="27"/>
                      <a:pt x="4" y="26"/>
                      <a:pt x="3" y="25"/>
                    </a:cubicBezTo>
                    <a:lnTo>
                      <a:pt x="1" y="13"/>
                    </a:lnTo>
                    <a:cubicBezTo>
                      <a:pt x="0" y="10"/>
                      <a:pt x="2" y="6"/>
                      <a:pt x="5" y="4"/>
                    </a:cubicBezTo>
                    <a:lnTo>
                      <a:pt x="13" y="0"/>
                    </a:lnTo>
                    <a:lnTo>
                      <a:pt x="20" y="15"/>
                    </a:lnTo>
                    <a:lnTo>
                      <a:pt x="12" y="19"/>
                    </a:lnTo>
                    <a:lnTo>
                      <a:pt x="16" y="10"/>
                    </a:lnTo>
                    <a:lnTo>
                      <a:pt x="19" y="22"/>
                    </a:lnTo>
                    <a:lnTo>
                      <a:pt x="18" y="19"/>
                    </a:lnTo>
                    <a:lnTo>
                      <a:pt x="28" y="35"/>
                    </a:lnTo>
                    <a:lnTo>
                      <a:pt x="14" y="38"/>
                    </a:lnTo>
                    <a:lnTo>
                      <a:pt x="17" y="18"/>
                    </a:lnTo>
                    <a:lnTo>
                      <a:pt x="18" y="24"/>
                    </a:lnTo>
                    <a:lnTo>
                      <a:pt x="10" y="12"/>
                    </a:lnTo>
                    <a:lnTo>
                      <a:pt x="23" y="3"/>
                    </a:lnTo>
                    <a:close/>
                  </a:path>
                </a:pathLst>
              </a:custGeom>
              <a:solidFill>
                <a:srgbClr val="6E6E6E"/>
              </a:solidFill>
              <a:ln w="0" cap="flat">
                <a:solidFill>
                  <a:srgbClr val="6E6E6E"/>
                </a:solidFill>
                <a:prstDash val="solid"/>
                <a:round/>
                <a:headEnd/>
                <a:tailEnd/>
              </a:ln>
            </p:spPr>
            <p:txBody>
              <a:bodyPr/>
              <a:lstStyle/>
              <a:p>
                <a:endParaRPr lang="en-US"/>
              </a:p>
            </p:txBody>
          </p:sp>
          <p:sp>
            <p:nvSpPr>
              <p:cNvPr id="1890" name="Freeform 275"/>
              <p:cNvSpPr>
                <a:spLocks/>
              </p:cNvSpPr>
              <p:nvPr/>
            </p:nvSpPr>
            <p:spPr bwMode="auto">
              <a:xfrm>
                <a:off x="2141" y="909"/>
                <a:ext cx="7" cy="4"/>
              </a:xfrm>
              <a:custGeom>
                <a:avLst/>
                <a:gdLst>
                  <a:gd name="T0" fmla="*/ 26 w 26"/>
                  <a:gd name="T1" fmla="*/ 16 h 16"/>
                  <a:gd name="T2" fmla="*/ 20 w 26"/>
                  <a:gd name="T3" fmla="*/ 16 h 16"/>
                  <a:gd name="T4" fmla="*/ 10 w 26"/>
                  <a:gd name="T5" fmla="*/ 16 h 16"/>
                  <a:gd name="T6" fmla="*/ 10 w 26"/>
                  <a:gd name="T7" fmla="*/ 0 h 16"/>
                  <a:gd name="T8" fmla="*/ 26 w 26"/>
                  <a:gd name="T9" fmla="*/ 0 h 16"/>
                  <a:gd name="T10" fmla="*/ 26 w 26"/>
                  <a:gd name="T11" fmla="*/ 16 h 16"/>
                  <a:gd name="T12" fmla="*/ 10 w 26"/>
                  <a:gd name="T13" fmla="*/ 16 h 16"/>
                  <a:gd name="T14" fmla="*/ 10 w 26"/>
                  <a:gd name="T15" fmla="*/ 0 h 16"/>
                  <a:gd name="T16" fmla="*/ 20 w 26"/>
                  <a:gd name="T17" fmla="*/ 0 h 16"/>
                  <a:gd name="T18" fmla="*/ 26 w 26"/>
                  <a:gd name="T19" fmla="*/ 0 h 16"/>
                  <a:gd name="T20" fmla="*/ 26 w 26"/>
                  <a:gd name="T21" fmla="*/ 16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6"/>
                  <a:gd name="T34" fmla="*/ 0 h 16"/>
                  <a:gd name="T35" fmla="*/ 26 w 26"/>
                  <a:gd name="T36" fmla="*/ 16 h 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6" h="16">
                    <a:moveTo>
                      <a:pt x="26" y="16"/>
                    </a:moveTo>
                    <a:lnTo>
                      <a:pt x="20" y="16"/>
                    </a:lnTo>
                    <a:lnTo>
                      <a:pt x="10" y="16"/>
                    </a:lnTo>
                    <a:cubicBezTo>
                      <a:pt x="0" y="16"/>
                      <a:pt x="0" y="0"/>
                      <a:pt x="10" y="0"/>
                    </a:cubicBezTo>
                    <a:lnTo>
                      <a:pt x="26" y="0"/>
                    </a:lnTo>
                    <a:lnTo>
                      <a:pt x="26" y="16"/>
                    </a:lnTo>
                    <a:lnTo>
                      <a:pt x="10" y="16"/>
                    </a:lnTo>
                    <a:lnTo>
                      <a:pt x="10" y="0"/>
                    </a:lnTo>
                    <a:lnTo>
                      <a:pt x="20" y="0"/>
                    </a:lnTo>
                    <a:lnTo>
                      <a:pt x="26" y="0"/>
                    </a:lnTo>
                    <a:lnTo>
                      <a:pt x="26" y="16"/>
                    </a:lnTo>
                    <a:close/>
                  </a:path>
                </a:pathLst>
              </a:custGeom>
              <a:solidFill>
                <a:srgbClr val="6E6E6E"/>
              </a:solidFill>
              <a:ln w="0" cap="flat">
                <a:solidFill>
                  <a:srgbClr val="6E6E6E"/>
                </a:solidFill>
                <a:prstDash val="solid"/>
                <a:round/>
                <a:headEnd/>
                <a:tailEnd/>
              </a:ln>
            </p:spPr>
            <p:txBody>
              <a:bodyPr/>
              <a:lstStyle/>
              <a:p>
                <a:endParaRPr lang="en-US"/>
              </a:p>
            </p:txBody>
          </p:sp>
          <p:sp>
            <p:nvSpPr>
              <p:cNvPr id="1891" name="Freeform 276"/>
              <p:cNvSpPr>
                <a:spLocks/>
              </p:cNvSpPr>
              <p:nvPr/>
            </p:nvSpPr>
            <p:spPr bwMode="auto">
              <a:xfrm>
                <a:off x="2140" y="911"/>
                <a:ext cx="4" cy="4"/>
              </a:xfrm>
              <a:custGeom>
                <a:avLst/>
                <a:gdLst>
                  <a:gd name="T0" fmla="*/ 4 w 4"/>
                  <a:gd name="T1" fmla="*/ 0 h 4"/>
                  <a:gd name="T2" fmla="*/ 2 w 4"/>
                  <a:gd name="T3" fmla="*/ 4 h 4"/>
                  <a:gd name="T4" fmla="*/ 0 w 4"/>
                  <a:gd name="T5" fmla="*/ 3 h 4"/>
                  <a:gd name="T6" fmla="*/ 4 w 4"/>
                  <a:gd name="T7" fmla="*/ 0 h 4"/>
                  <a:gd name="T8" fmla="*/ 0 60000 65536"/>
                  <a:gd name="T9" fmla="*/ 0 60000 65536"/>
                  <a:gd name="T10" fmla="*/ 0 60000 65536"/>
                  <a:gd name="T11" fmla="*/ 0 60000 65536"/>
                  <a:gd name="T12" fmla="*/ 0 w 4"/>
                  <a:gd name="T13" fmla="*/ 0 h 4"/>
                  <a:gd name="T14" fmla="*/ 4 w 4"/>
                  <a:gd name="T15" fmla="*/ 4 h 4"/>
                </a:gdLst>
                <a:ahLst/>
                <a:cxnLst>
                  <a:cxn ang="T8">
                    <a:pos x="T0" y="T1"/>
                  </a:cxn>
                  <a:cxn ang="T9">
                    <a:pos x="T2" y="T3"/>
                  </a:cxn>
                  <a:cxn ang="T10">
                    <a:pos x="T4" y="T5"/>
                  </a:cxn>
                  <a:cxn ang="T11">
                    <a:pos x="T6" y="T7"/>
                  </a:cxn>
                </a:cxnLst>
                <a:rect l="T12" t="T13" r="T14" b="T15"/>
                <a:pathLst>
                  <a:path w="4" h="4">
                    <a:moveTo>
                      <a:pt x="4" y="0"/>
                    </a:moveTo>
                    <a:lnTo>
                      <a:pt x="2" y="4"/>
                    </a:lnTo>
                    <a:lnTo>
                      <a:pt x="0" y="3"/>
                    </a:lnTo>
                    <a:lnTo>
                      <a:pt x="4" y="0"/>
                    </a:lnTo>
                    <a:close/>
                  </a:path>
                </a:pathLst>
              </a:custGeom>
              <a:solidFill>
                <a:srgbClr val="FFFF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892" name="Freeform 277"/>
              <p:cNvSpPr>
                <a:spLocks/>
              </p:cNvSpPr>
              <p:nvPr/>
            </p:nvSpPr>
            <p:spPr bwMode="auto">
              <a:xfrm>
                <a:off x="2138" y="910"/>
                <a:ext cx="8" cy="8"/>
              </a:xfrm>
              <a:custGeom>
                <a:avLst/>
                <a:gdLst>
                  <a:gd name="T0" fmla="*/ 32 w 32"/>
                  <a:gd name="T1" fmla="*/ 10 h 32"/>
                  <a:gd name="T2" fmla="*/ 24 w 32"/>
                  <a:gd name="T3" fmla="*/ 26 h 32"/>
                  <a:gd name="T4" fmla="*/ 13 w 32"/>
                  <a:gd name="T5" fmla="*/ 30 h 32"/>
                  <a:gd name="T6" fmla="*/ 5 w 32"/>
                  <a:gd name="T7" fmla="*/ 26 h 32"/>
                  <a:gd name="T8" fmla="*/ 0 w 32"/>
                  <a:gd name="T9" fmla="*/ 19 h 32"/>
                  <a:gd name="T10" fmla="*/ 4 w 32"/>
                  <a:gd name="T11" fmla="*/ 12 h 32"/>
                  <a:gd name="T12" fmla="*/ 20 w 32"/>
                  <a:gd name="T13" fmla="*/ 0 h 32"/>
                  <a:gd name="T14" fmla="*/ 29 w 32"/>
                  <a:gd name="T15" fmla="*/ 13 h 32"/>
                  <a:gd name="T16" fmla="*/ 13 w 32"/>
                  <a:gd name="T17" fmla="*/ 25 h 32"/>
                  <a:gd name="T18" fmla="*/ 12 w 32"/>
                  <a:gd name="T19" fmla="*/ 11 h 32"/>
                  <a:gd name="T20" fmla="*/ 20 w 32"/>
                  <a:gd name="T21" fmla="*/ 15 h 32"/>
                  <a:gd name="T22" fmla="*/ 9 w 32"/>
                  <a:gd name="T23" fmla="*/ 19 h 32"/>
                  <a:gd name="T24" fmla="*/ 17 w 32"/>
                  <a:gd name="T25" fmla="*/ 3 h 32"/>
                  <a:gd name="T26" fmla="*/ 32 w 32"/>
                  <a:gd name="T27" fmla="*/ 10 h 3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2"/>
                  <a:gd name="T43" fmla="*/ 0 h 32"/>
                  <a:gd name="T44" fmla="*/ 32 w 32"/>
                  <a:gd name="T45" fmla="*/ 32 h 3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2" h="32">
                    <a:moveTo>
                      <a:pt x="32" y="10"/>
                    </a:moveTo>
                    <a:lnTo>
                      <a:pt x="24" y="26"/>
                    </a:lnTo>
                    <a:cubicBezTo>
                      <a:pt x="22" y="30"/>
                      <a:pt x="17" y="32"/>
                      <a:pt x="13" y="30"/>
                    </a:cubicBezTo>
                    <a:lnTo>
                      <a:pt x="5" y="26"/>
                    </a:lnTo>
                    <a:cubicBezTo>
                      <a:pt x="2" y="24"/>
                      <a:pt x="1" y="22"/>
                      <a:pt x="0" y="19"/>
                    </a:cubicBezTo>
                    <a:cubicBezTo>
                      <a:pt x="0" y="16"/>
                      <a:pt x="1" y="14"/>
                      <a:pt x="4" y="12"/>
                    </a:cubicBezTo>
                    <a:lnTo>
                      <a:pt x="20" y="0"/>
                    </a:lnTo>
                    <a:lnTo>
                      <a:pt x="29" y="13"/>
                    </a:lnTo>
                    <a:lnTo>
                      <a:pt x="13" y="25"/>
                    </a:lnTo>
                    <a:lnTo>
                      <a:pt x="12" y="11"/>
                    </a:lnTo>
                    <a:lnTo>
                      <a:pt x="20" y="15"/>
                    </a:lnTo>
                    <a:lnTo>
                      <a:pt x="9" y="19"/>
                    </a:lnTo>
                    <a:lnTo>
                      <a:pt x="17" y="3"/>
                    </a:lnTo>
                    <a:lnTo>
                      <a:pt x="32" y="10"/>
                    </a:lnTo>
                    <a:close/>
                  </a:path>
                </a:pathLst>
              </a:custGeom>
              <a:solidFill>
                <a:srgbClr val="6E6E6E"/>
              </a:solidFill>
              <a:ln w="0" cap="flat">
                <a:solidFill>
                  <a:srgbClr val="6E6E6E"/>
                </a:solidFill>
                <a:prstDash val="solid"/>
                <a:round/>
                <a:headEnd/>
                <a:tailEnd/>
              </a:ln>
            </p:spPr>
            <p:txBody>
              <a:bodyPr/>
              <a:lstStyle/>
              <a:p>
                <a:endParaRPr lang="en-US"/>
              </a:p>
            </p:txBody>
          </p:sp>
          <p:sp>
            <p:nvSpPr>
              <p:cNvPr id="1893" name="Freeform 278"/>
              <p:cNvSpPr>
                <a:spLocks/>
              </p:cNvSpPr>
              <p:nvPr/>
            </p:nvSpPr>
            <p:spPr bwMode="auto">
              <a:xfrm>
                <a:off x="2140" y="911"/>
                <a:ext cx="8" cy="12"/>
              </a:xfrm>
              <a:custGeom>
                <a:avLst/>
                <a:gdLst>
                  <a:gd name="T0" fmla="*/ 2 w 8"/>
                  <a:gd name="T1" fmla="*/ 12 h 12"/>
                  <a:gd name="T2" fmla="*/ 1 w 8"/>
                  <a:gd name="T3" fmla="*/ 12 h 12"/>
                  <a:gd name="T4" fmla="*/ 6 w 8"/>
                  <a:gd name="T5" fmla="*/ 7 h 12"/>
                  <a:gd name="T6" fmla="*/ 1 w 8"/>
                  <a:gd name="T7" fmla="*/ 12 h 12"/>
                  <a:gd name="T8" fmla="*/ 0 w 8"/>
                  <a:gd name="T9" fmla="*/ 9 h 12"/>
                  <a:gd name="T10" fmla="*/ 5 w 8"/>
                  <a:gd name="T11" fmla="*/ 4 h 12"/>
                  <a:gd name="T12" fmla="*/ 4 w 8"/>
                  <a:gd name="T13" fmla="*/ 2 h 12"/>
                  <a:gd name="T14" fmla="*/ 4 w 8"/>
                  <a:gd name="T15" fmla="*/ 4 h 12"/>
                  <a:gd name="T16" fmla="*/ 0 w 8"/>
                  <a:gd name="T17" fmla="*/ 7 h 12"/>
                  <a:gd name="T18" fmla="*/ 5 w 8"/>
                  <a:gd name="T19" fmla="*/ 0 h 12"/>
                  <a:gd name="T20" fmla="*/ 8 w 8"/>
                  <a:gd name="T21" fmla="*/ 5 h 12"/>
                  <a:gd name="T22" fmla="*/ 2 w 8"/>
                  <a:gd name="T23" fmla="*/ 12 h 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
                  <a:gd name="T37" fmla="*/ 0 h 12"/>
                  <a:gd name="T38" fmla="*/ 8 w 8"/>
                  <a:gd name="T39" fmla="*/ 12 h 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 h="12">
                    <a:moveTo>
                      <a:pt x="2" y="12"/>
                    </a:moveTo>
                    <a:lnTo>
                      <a:pt x="1" y="12"/>
                    </a:lnTo>
                    <a:lnTo>
                      <a:pt x="6" y="7"/>
                    </a:lnTo>
                    <a:lnTo>
                      <a:pt x="1" y="12"/>
                    </a:lnTo>
                    <a:lnTo>
                      <a:pt x="0" y="9"/>
                    </a:lnTo>
                    <a:lnTo>
                      <a:pt x="5" y="4"/>
                    </a:lnTo>
                    <a:lnTo>
                      <a:pt x="4" y="2"/>
                    </a:lnTo>
                    <a:lnTo>
                      <a:pt x="4" y="4"/>
                    </a:lnTo>
                    <a:lnTo>
                      <a:pt x="0" y="7"/>
                    </a:lnTo>
                    <a:lnTo>
                      <a:pt x="5" y="0"/>
                    </a:lnTo>
                    <a:lnTo>
                      <a:pt x="8" y="5"/>
                    </a:lnTo>
                    <a:lnTo>
                      <a:pt x="2" y="12"/>
                    </a:lnTo>
                    <a:close/>
                  </a:path>
                </a:pathLst>
              </a:custGeom>
              <a:solidFill>
                <a:srgbClr val="FFFF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894" name="Freeform 279"/>
              <p:cNvSpPr>
                <a:spLocks/>
              </p:cNvSpPr>
              <p:nvPr/>
            </p:nvSpPr>
            <p:spPr bwMode="auto">
              <a:xfrm>
                <a:off x="2138" y="909"/>
                <a:ext cx="12" cy="16"/>
              </a:xfrm>
              <a:custGeom>
                <a:avLst/>
                <a:gdLst>
                  <a:gd name="T0" fmla="*/ 19 w 49"/>
                  <a:gd name="T1" fmla="*/ 64 h 64"/>
                  <a:gd name="T2" fmla="*/ 14 w 49"/>
                  <a:gd name="T3" fmla="*/ 64 h 64"/>
                  <a:gd name="T4" fmla="*/ 7 w 49"/>
                  <a:gd name="T5" fmla="*/ 60 h 64"/>
                  <a:gd name="T6" fmla="*/ 8 w 49"/>
                  <a:gd name="T7" fmla="*/ 51 h 64"/>
                  <a:gd name="T8" fmla="*/ 26 w 49"/>
                  <a:gd name="T9" fmla="*/ 29 h 64"/>
                  <a:gd name="T10" fmla="*/ 38 w 49"/>
                  <a:gd name="T11" fmla="*/ 40 h 64"/>
                  <a:gd name="T12" fmla="*/ 19 w 49"/>
                  <a:gd name="T13" fmla="*/ 58 h 64"/>
                  <a:gd name="T14" fmla="*/ 12 w 49"/>
                  <a:gd name="T15" fmla="*/ 61 h 64"/>
                  <a:gd name="T16" fmla="*/ 7 w 49"/>
                  <a:gd name="T17" fmla="*/ 56 h 64"/>
                  <a:gd name="T18" fmla="*/ 1 w 49"/>
                  <a:gd name="T19" fmla="*/ 45 h 64"/>
                  <a:gd name="T20" fmla="*/ 3 w 49"/>
                  <a:gd name="T21" fmla="*/ 36 h 64"/>
                  <a:gd name="T22" fmla="*/ 25 w 49"/>
                  <a:gd name="T23" fmla="*/ 17 h 64"/>
                  <a:gd name="T24" fmla="*/ 22 w 49"/>
                  <a:gd name="T25" fmla="*/ 26 h 64"/>
                  <a:gd name="T26" fmla="*/ 20 w 49"/>
                  <a:gd name="T27" fmla="*/ 19 h 64"/>
                  <a:gd name="T28" fmla="*/ 35 w 49"/>
                  <a:gd name="T29" fmla="*/ 16 h 64"/>
                  <a:gd name="T30" fmla="*/ 35 w 49"/>
                  <a:gd name="T31" fmla="*/ 23 h 64"/>
                  <a:gd name="T32" fmla="*/ 32 w 49"/>
                  <a:gd name="T33" fmla="*/ 30 h 64"/>
                  <a:gd name="T34" fmla="*/ 16 w 49"/>
                  <a:gd name="T35" fmla="*/ 41 h 64"/>
                  <a:gd name="T36" fmla="*/ 5 w 49"/>
                  <a:gd name="T37" fmla="*/ 40 h 64"/>
                  <a:gd name="T38" fmla="*/ 5 w 49"/>
                  <a:gd name="T39" fmla="*/ 30 h 64"/>
                  <a:gd name="T40" fmla="*/ 23 w 49"/>
                  <a:gd name="T41" fmla="*/ 4 h 64"/>
                  <a:gd name="T42" fmla="*/ 30 w 49"/>
                  <a:gd name="T43" fmla="*/ 0 h 64"/>
                  <a:gd name="T44" fmla="*/ 37 w 49"/>
                  <a:gd name="T45" fmla="*/ 4 h 64"/>
                  <a:gd name="T46" fmla="*/ 47 w 49"/>
                  <a:gd name="T47" fmla="*/ 23 h 64"/>
                  <a:gd name="T48" fmla="*/ 47 w 49"/>
                  <a:gd name="T49" fmla="*/ 32 h 64"/>
                  <a:gd name="T50" fmla="*/ 26 w 49"/>
                  <a:gd name="T51" fmla="*/ 61 h 64"/>
                  <a:gd name="T52" fmla="*/ 13 w 49"/>
                  <a:gd name="T53" fmla="*/ 52 h 64"/>
                  <a:gd name="T54" fmla="*/ 34 w 49"/>
                  <a:gd name="T55" fmla="*/ 22 h 64"/>
                  <a:gd name="T56" fmla="*/ 34 w 49"/>
                  <a:gd name="T57" fmla="*/ 31 h 64"/>
                  <a:gd name="T58" fmla="*/ 23 w 49"/>
                  <a:gd name="T59" fmla="*/ 12 h 64"/>
                  <a:gd name="T60" fmla="*/ 36 w 49"/>
                  <a:gd name="T61" fmla="*/ 13 h 64"/>
                  <a:gd name="T62" fmla="*/ 18 w 49"/>
                  <a:gd name="T63" fmla="*/ 39 h 64"/>
                  <a:gd name="T64" fmla="*/ 7 w 49"/>
                  <a:gd name="T65" fmla="*/ 28 h 64"/>
                  <a:gd name="T66" fmla="*/ 23 w 49"/>
                  <a:gd name="T67" fmla="*/ 17 h 64"/>
                  <a:gd name="T68" fmla="*/ 19 w 49"/>
                  <a:gd name="T69" fmla="*/ 23 h 64"/>
                  <a:gd name="T70" fmla="*/ 19 w 49"/>
                  <a:gd name="T71" fmla="*/ 16 h 64"/>
                  <a:gd name="T72" fmla="*/ 26 w 49"/>
                  <a:gd name="T73" fmla="*/ 8 h 64"/>
                  <a:gd name="T74" fmla="*/ 35 w 49"/>
                  <a:gd name="T75" fmla="*/ 13 h 64"/>
                  <a:gd name="T76" fmla="*/ 37 w 49"/>
                  <a:gd name="T77" fmla="*/ 21 h 64"/>
                  <a:gd name="T78" fmla="*/ 35 w 49"/>
                  <a:gd name="T79" fmla="*/ 29 h 64"/>
                  <a:gd name="T80" fmla="*/ 14 w 49"/>
                  <a:gd name="T81" fmla="*/ 48 h 64"/>
                  <a:gd name="T82" fmla="*/ 16 w 49"/>
                  <a:gd name="T83" fmla="*/ 38 h 64"/>
                  <a:gd name="T84" fmla="*/ 21 w 49"/>
                  <a:gd name="T85" fmla="*/ 49 h 64"/>
                  <a:gd name="T86" fmla="*/ 8 w 49"/>
                  <a:gd name="T87" fmla="*/ 47 h 64"/>
                  <a:gd name="T88" fmla="*/ 27 w 49"/>
                  <a:gd name="T89" fmla="*/ 29 h 64"/>
                  <a:gd name="T90" fmla="*/ 38 w 49"/>
                  <a:gd name="T91" fmla="*/ 28 h 64"/>
                  <a:gd name="T92" fmla="*/ 39 w 49"/>
                  <a:gd name="T93" fmla="*/ 39 h 64"/>
                  <a:gd name="T94" fmla="*/ 20 w 49"/>
                  <a:gd name="T95" fmla="*/ 62 h 64"/>
                  <a:gd name="T96" fmla="*/ 14 w 49"/>
                  <a:gd name="T97" fmla="*/ 48 h 64"/>
                  <a:gd name="T98" fmla="*/ 19 w 49"/>
                  <a:gd name="T99" fmla="*/ 48 h 64"/>
                  <a:gd name="T100" fmla="*/ 19 w 49"/>
                  <a:gd name="T101" fmla="*/ 64 h 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9"/>
                  <a:gd name="T154" fmla="*/ 0 h 64"/>
                  <a:gd name="T155" fmla="*/ 49 w 49"/>
                  <a:gd name="T156" fmla="*/ 64 h 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9" h="64">
                    <a:moveTo>
                      <a:pt x="19" y="64"/>
                    </a:moveTo>
                    <a:lnTo>
                      <a:pt x="14" y="64"/>
                    </a:lnTo>
                    <a:cubicBezTo>
                      <a:pt x="11" y="64"/>
                      <a:pt x="8" y="63"/>
                      <a:pt x="7" y="60"/>
                    </a:cubicBezTo>
                    <a:cubicBezTo>
                      <a:pt x="5" y="57"/>
                      <a:pt x="6" y="54"/>
                      <a:pt x="8" y="51"/>
                    </a:cubicBezTo>
                    <a:lnTo>
                      <a:pt x="26" y="29"/>
                    </a:lnTo>
                    <a:lnTo>
                      <a:pt x="38" y="40"/>
                    </a:lnTo>
                    <a:lnTo>
                      <a:pt x="19" y="58"/>
                    </a:lnTo>
                    <a:cubicBezTo>
                      <a:pt x="18" y="60"/>
                      <a:pt x="15" y="61"/>
                      <a:pt x="12" y="61"/>
                    </a:cubicBezTo>
                    <a:cubicBezTo>
                      <a:pt x="10" y="60"/>
                      <a:pt x="8" y="59"/>
                      <a:pt x="7" y="56"/>
                    </a:cubicBezTo>
                    <a:lnTo>
                      <a:pt x="1" y="45"/>
                    </a:lnTo>
                    <a:cubicBezTo>
                      <a:pt x="0" y="42"/>
                      <a:pt x="0" y="38"/>
                      <a:pt x="3" y="36"/>
                    </a:cubicBezTo>
                    <a:lnTo>
                      <a:pt x="25" y="17"/>
                    </a:lnTo>
                    <a:lnTo>
                      <a:pt x="22" y="26"/>
                    </a:lnTo>
                    <a:lnTo>
                      <a:pt x="20" y="19"/>
                    </a:lnTo>
                    <a:lnTo>
                      <a:pt x="35" y="16"/>
                    </a:lnTo>
                    <a:lnTo>
                      <a:pt x="35" y="23"/>
                    </a:lnTo>
                    <a:cubicBezTo>
                      <a:pt x="35" y="26"/>
                      <a:pt x="34" y="28"/>
                      <a:pt x="32" y="30"/>
                    </a:cubicBezTo>
                    <a:lnTo>
                      <a:pt x="16" y="41"/>
                    </a:lnTo>
                    <a:cubicBezTo>
                      <a:pt x="12" y="43"/>
                      <a:pt x="8" y="43"/>
                      <a:pt x="5" y="40"/>
                    </a:cubicBezTo>
                    <a:cubicBezTo>
                      <a:pt x="3" y="37"/>
                      <a:pt x="2" y="33"/>
                      <a:pt x="5" y="30"/>
                    </a:cubicBezTo>
                    <a:lnTo>
                      <a:pt x="23" y="4"/>
                    </a:lnTo>
                    <a:cubicBezTo>
                      <a:pt x="25" y="2"/>
                      <a:pt x="27" y="0"/>
                      <a:pt x="30" y="0"/>
                    </a:cubicBezTo>
                    <a:cubicBezTo>
                      <a:pt x="33" y="1"/>
                      <a:pt x="35" y="2"/>
                      <a:pt x="37" y="4"/>
                    </a:cubicBezTo>
                    <a:lnTo>
                      <a:pt x="47" y="23"/>
                    </a:lnTo>
                    <a:cubicBezTo>
                      <a:pt x="49" y="26"/>
                      <a:pt x="49" y="29"/>
                      <a:pt x="47" y="32"/>
                    </a:cubicBezTo>
                    <a:lnTo>
                      <a:pt x="26" y="61"/>
                    </a:lnTo>
                    <a:lnTo>
                      <a:pt x="13" y="52"/>
                    </a:lnTo>
                    <a:lnTo>
                      <a:pt x="34" y="22"/>
                    </a:lnTo>
                    <a:lnTo>
                      <a:pt x="34" y="31"/>
                    </a:lnTo>
                    <a:lnTo>
                      <a:pt x="23" y="12"/>
                    </a:lnTo>
                    <a:lnTo>
                      <a:pt x="36" y="13"/>
                    </a:lnTo>
                    <a:lnTo>
                      <a:pt x="18" y="39"/>
                    </a:lnTo>
                    <a:lnTo>
                      <a:pt x="7" y="28"/>
                    </a:lnTo>
                    <a:lnTo>
                      <a:pt x="23" y="17"/>
                    </a:lnTo>
                    <a:lnTo>
                      <a:pt x="19" y="23"/>
                    </a:lnTo>
                    <a:lnTo>
                      <a:pt x="19" y="16"/>
                    </a:lnTo>
                    <a:cubicBezTo>
                      <a:pt x="19" y="12"/>
                      <a:pt x="22" y="9"/>
                      <a:pt x="26" y="8"/>
                    </a:cubicBezTo>
                    <a:cubicBezTo>
                      <a:pt x="30" y="7"/>
                      <a:pt x="33" y="9"/>
                      <a:pt x="35" y="13"/>
                    </a:cubicBezTo>
                    <a:lnTo>
                      <a:pt x="37" y="21"/>
                    </a:lnTo>
                    <a:cubicBezTo>
                      <a:pt x="38" y="24"/>
                      <a:pt x="38" y="27"/>
                      <a:pt x="35" y="29"/>
                    </a:cubicBezTo>
                    <a:lnTo>
                      <a:pt x="14" y="48"/>
                    </a:lnTo>
                    <a:lnTo>
                      <a:pt x="16" y="38"/>
                    </a:lnTo>
                    <a:lnTo>
                      <a:pt x="21" y="49"/>
                    </a:lnTo>
                    <a:lnTo>
                      <a:pt x="8" y="47"/>
                    </a:lnTo>
                    <a:lnTo>
                      <a:pt x="27" y="29"/>
                    </a:lnTo>
                    <a:cubicBezTo>
                      <a:pt x="30" y="26"/>
                      <a:pt x="35" y="26"/>
                      <a:pt x="38" y="28"/>
                    </a:cubicBezTo>
                    <a:cubicBezTo>
                      <a:pt x="41" y="31"/>
                      <a:pt x="41" y="36"/>
                      <a:pt x="39" y="39"/>
                    </a:cubicBezTo>
                    <a:lnTo>
                      <a:pt x="20" y="62"/>
                    </a:lnTo>
                    <a:lnTo>
                      <a:pt x="14" y="48"/>
                    </a:lnTo>
                    <a:lnTo>
                      <a:pt x="19" y="48"/>
                    </a:lnTo>
                    <a:lnTo>
                      <a:pt x="19" y="64"/>
                    </a:lnTo>
                    <a:close/>
                  </a:path>
                </a:pathLst>
              </a:custGeom>
              <a:solidFill>
                <a:srgbClr val="6E6E6E"/>
              </a:solidFill>
              <a:ln w="0" cap="flat">
                <a:solidFill>
                  <a:srgbClr val="6E6E6E"/>
                </a:solidFill>
                <a:prstDash val="solid"/>
                <a:round/>
                <a:headEnd/>
                <a:tailEnd/>
              </a:ln>
            </p:spPr>
            <p:txBody>
              <a:bodyPr/>
              <a:lstStyle/>
              <a:p>
                <a:endParaRPr lang="en-US"/>
              </a:p>
            </p:txBody>
          </p:sp>
          <p:sp>
            <p:nvSpPr>
              <p:cNvPr id="1895" name="Freeform 280"/>
              <p:cNvSpPr>
                <a:spLocks/>
              </p:cNvSpPr>
              <p:nvPr/>
            </p:nvSpPr>
            <p:spPr bwMode="auto">
              <a:xfrm>
                <a:off x="2108" y="911"/>
                <a:ext cx="8" cy="16"/>
              </a:xfrm>
              <a:custGeom>
                <a:avLst/>
                <a:gdLst>
                  <a:gd name="T0" fmla="*/ 3 w 8"/>
                  <a:gd name="T1" fmla="*/ 6 h 16"/>
                  <a:gd name="T2" fmla="*/ 0 w 8"/>
                  <a:gd name="T3" fmla="*/ 2 h 16"/>
                  <a:gd name="T4" fmla="*/ 5 w 8"/>
                  <a:gd name="T5" fmla="*/ 2 h 16"/>
                  <a:gd name="T6" fmla="*/ 8 w 8"/>
                  <a:gd name="T7" fmla="*/ 0 h 16"/>
                  <a:gd name="T8" fmla="*/ 8 w 8"/>
                  <a:gd name="T9" fmla="*/ 4 h 16"/>
                  <a:gd name="T10" fmla="*/ 5 w 8"/>
                  <a:gd name="T11" fmla="*/ 4 h 16"/>
                  <a:gd name="T12" fmla="*/ 7 w 8"/>
                  <a:gd name="T13" fmla="*/ 6 h 16"/>
                  <a:gd name="T14" fmla="*/ 3 w 8"/>
                  <a:gd name="T15" fmla="*/ 7 h 16"/>
                  <a:gd name="T16" fmla="*/ 4 w 8"/>
                  <a:gd name="T17" fmla="*/ 13 h 16"/>
                  <a:gd name="T18" fmla="*/ 6 w 8"/>
                  <a:gd name="T19" fmla="*/ 12 h 16"/>
                  <a:gd name="T20" fmla="*/ 4 w 8"/>
                  <a:gd name="T21" fmla="*/ 14 h 16"/>
                  <a:gd name="T22" fmla="*/ 6 w 8"/>
                  <a:gd name="T23" fmla="*/ 15 h 16"/>
                  <a:gd name="T24" fmla="*/ 3 w 8"/>
                  <a:gd name="T25" fmla="*/ 16 h 16"/>
                  <a:gd name="T26" fmla="*/ 1 w 8"/>
                  <a:gd name="T27" fmla="*/ 9 h 16"/>
                  <a:gd name="T28" fmla="*/ 3 w 8"/>
                  <a:gd name="T29" fmla="*/ 8 h 16"/>
                  <a:gd name="T30" fmla="*/ 0 w 8"/>
                  <a:gd name="T31" fmla="*/ 7 h 16"/>
                  <a:gd name="T32" fmla="*/ 0 w 8"/>
                  <a:gd name="T33" fmla="*/ 6 h 16"/>
                  <a:gd name="T34" fmla="*/ 3 w 8"/>
                  <a:gd name="T35" fmla="*/ 6 h 1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
                  <a:gd name="T55" fmla="*/ 0 h 16"/>
                  <a:gd name="T56" fmla="*/ 8 w 8"/>
                  <a:gd name="T57" fmla="*/ 16 h 1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 h="16">
                    <a:moveTo>
                      <a:pt x="3" y="6"/>
                    </a:moveTo>
                    <a:lnTo>
                      <a:pt x="0" y="2"/>
                    </a:lnTo>
                    <a:lnTo>
                      <a:pt x="5" y="2"/>
                    </a:lnTo>
                    <a:lnTo>
                      <a:pt x="8" y="0"/>
                    </a:lnTo>
                    <a:lnTo>
                      <a:pt x="8" y="4"/>
                    </a:lnTo>
                    <a:lnTo>
                      <a:pt x="5" y="4"/>
                    </a:lnTo>
                    <a:lnTo>
                      <a:pt x="7" y="6"/>
                    </a:lnTo>
                    <a:lnTo>
                      <a:pt x="3" y="7"/>
                    </a:lnTo>
                    <a:lnTo>
                      <a:pt x="4" y="13"/>
                    </a:lnTo>
                    <a:lnTo>
                      <a:pt x="6" y="12"/>
                    </a:lnTo>
                    <a:lnTo>
                      <a:pt x="4" y="14"/>
                    </a:lnTo>
                    <a:lnTo>
                      <a:pt x="6" y="15"/>
                    </a:lnTo>
                    <a:lnTo>
                      <a:pt x="3" y="16"/>
                    </a:lnTo>
                    <a:lnTo>
                      <a:pt x="1" y="9"/>
                    </a:lnTo>
                    <a:lnTo>
                      <a:pt x="3" y="8"/>
                    </a:lnTo>
                    <a:lnTo>
                      <a:pt x="0" y="7"/>
                    </a:lnTo>
                    <a:lnTo>
                      <a:pt x="0" y="6"/>
                    </a:lnTo>
                    <a:lnTo>
                      <a:pt x="3" y="6"/>
                    </a:lnTo>
                    <a:close/>
                  </a:path>
                </a:pathLst>
              </a:custGeom>
              <a:solidFill>
                <a:srgbClr val="FFFF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896" name="Freeform 281"/>
              <p:cNvSpPr>
                <a:spLocks/>
              </p:cNvSpPr>
              <p:nvPr/>
            </p:nvSpPr>
            <p:spPr bwMode="auto">
              <a:xfrm>
                <a:off x="2106" y="909"/>
                <a:ext cx="12" cy="20"/>
              </a:xfrm>
              <a:custGeom>
                <a:avLst/>
                <a:gdLst>
                  <a:gd name="T0" fmla="*/ 2 w 48"/>
                  <a:gd name="T1" fmla="*/ 19 h 81"/>
                  <a:gd name="T2" fmla="*/ 8 w 48"/>
                  <a:gd name="T3" fmla="*/ 7 h 81"/>
                  <a:gd name="T4" fmla="*/ 25 w 48"/>
                  <a:gd name="T5" fmla="*/ 7 h 81"/>
                  <a:gd name="T6" fmla="*/ 45 w 48"/>
                  <a:gd name="T7" fmla="*/ 2 h 81"/>
                  <a:gd name="T8" fmla="*/ 48 w 48"/>
                  <a:gd name="T9" fmla="*/ 21 h 81"/>
                  <a:gd name="T10" fmla="*/ 28 w 48"/>
                  <a:gd name="T11" fmla="*/ 29 h 81"/>
                  <a:gd name="T12" fmla="*/ 42 w 48"/>
                  <a:gd name="T13" fmla="*/ 25 h 81"/>
                  <a:gd name="T14" fmla="*/ 37 w 48"/>
                  <a:gd name="T15" fmla="*/ 38 h 81"/>
                  <a:gd name="T16" fmla="*/ 29 w 48"/>
                  <a:gd name="T17" fmla="*/ 32 h 81"/>
                  <a:gd name="T18" fmla="*/ 21 w 48"/>
                  <a:gd name="T19" fmla="*/ 53 h 81"/>
                  <a:gd name="T20" fmla="*/ 40 w 48"/>
                  <a:gd name="T21" fmla="*/ 54 h 81"/>
                  <a:gd name="T22" fmla="*/ 27 w 48"/>
                  <a:gd name="T23" fmla="*/ 70 h 81"/>
                  <a:gd name="T24" fmla="*/ 36 w 48"/>
                  <a:gd name="T25" fmla="*/ 63 h 81"/>
                  <a:gd name="T26" fmla="*/ 33 w 48"/>
                  <a:gd name="T27" fmla="*/ 77 h 81"/>
                  <a:gd name="T28" fmla="*/ 13 w 48"/>
                  <a:gd name="T29" fmla="*/ 75 h 81"/>
                  <a:gd name="T30" fmla="*/ 8 w 48"/>
                  <a:gd name="T31" fmla="*/ 35 h 81"/>
                  <a:gd name="T32" fmla="*/ 16 w 48"/>
                  <a:gd name="T33" fmla="*/ 47 h 81"/>
                  <a:gd name="T34" fmla="*/ 0 w 48"/>
                  <a:gd name="T35" fmla="*/ 36 h 81"/>
                  <a:gd name="T36" fmla="*/ 8 w 48"/>
                  <a:gd name="T37" fmla="*/ 22 h 81"/>
                  <a:gd name="T38" fmla="*/ 18 w 48"/>
                  <a:gd name="T39" fmla="*/ 38 h 81"/>
                  <a:gd name="T40" fmla="*/ 16 w 48"/>
                  <a:gd name="T41" fmla="*/ 30 h 81"/>
                  <a:gd name="T42" fmla="*/ 11 w 48"/>
                  <a:gd name="T43" fmla="*/ 28 h 81"/>
                  <a:gd name="T44" fmla="*/ 26 w 48"/>
                  <a:gd name="T45" fmla="*/ 39 h 81"/>
                  <a:gd name="T46" fmla="*/ 14 w 48"/>
                  <a:gd name="T47" fmla="*/ 49 h 81"/>
                  <a:gd name="T48" fmla="*/ 28 w 48"/>
                  <a:gd name="T49" fmla="*/ 70 h 81"/>
                  <a:gd name="T50" fmla="*/ 28 w 48"/>
                  <a:gd name="T51" fmla="*/ 62 h 81"/>
                  <a:gd name="T52" fmla="*/ 18 w 48"/>
                  <a:gd name="T53" fmla="*/ 70 h 81"/>
                  <a:gd name="T54" fmla="*/ 19 w 48"/>
                  <a:gd name="T55" fmla="*/ 57 h 81"/>
                  <a:gd name="T56" fmla="*/ 35 w 48"/>
                  <a:gd name="T57" fmla="*/ 65 h 81"/>
                  <a:gd name="T58" fmla="*/ 19 w 48"/>
                  <a:gd name="T59" fmla="*/ 67 h 81"/>
                  <a:gd name="T60" fmla="*/ 13 w 48"/>
                  <a:gd name="T61" fmla="*/ 34 h 81"/>
                  <a:gd name="T62" fmla="*/ 34 w 48"/>
                  <a:gd name="T63" fmla="*/ 22 h 81"/>
                  <a:gd name="T64" fmla="*/ 22 w 48"/>
                  <a:gd name="T65" fmla="*/ 26 h 81"/>
                  <a:gd name="T66" fmla="*/ 28 w 48"/>
                  <a:gd name="T67" fmla="*/ 13 h 81"/>
                  <a:gd name="T68" fmla="*/ 32 w 48"/>
                  <a:gd name="T69" fmla="*/ 21 h 81"/>
                  <a:gd name="T70" fmla="*/ 44 w 48"/>
                  <a:gd name="T71" fmla="*/ 16 h 81"/>
                  <a:gd name="T72" fmla="*/ 28 w 48"/>
                  <a:gd name="T73" fmla="*/ 23 h 81"/>
                  <a:gd name="T74" fmla="*/ 15 w 48"/>
                  <a:gd name="T75" fmla="*/ 10 h 81"/>
                  <a:gd name="T76" fmla="*/ 12 w 48"/>
                  <a:gd name="T77" fmla="*/ 34 h 8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8"/>
                  <a:gd name="T118" fmla="*/ 0 h 81"/>
                  <a:gd name="T119" fmla="*/ 48 w 48"/>
                  <a:gd name="T120" fmla="*/ 81 h 8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8" h="81">
                    <a:moveTo>
                      <a:pt x="12" y="34"/>
                    </a:moveTo>
                    <a:lnTo>
                      <a:pt x="2" y="19"/>
                    </a:lnTo>
                    <a:cubicBezTo>
                      <a:pt x="0" y="16"/>
                      <a:pt x="0" y="13"/>
                      <a:pt x="1" y="11"/>
                    </a:cubicBezTo>
                    <a:cubicBezTo>
                      <a:pt x="3" y="8"/>
                      <a:pt x="6" y="7"/>
                      <a:pt x="8" y="7"/>
                    </a:cubicBezTo>
                    <a:lnTo>
                      <a:pt x="28" y="7"/>
                    </a:lnTo>
                    <a:lnTo>
                      <a:pt x="25" y="7"/>
                    </a:lnTo>
                    <a:lnTo>
                      <a:pt x="37" y="1"/>
                    </a:lnTo>
                    <a:cubicBezTo>
                      <a:pt x="39" y="0"/>
                      <a:pt x="42" y="0"/>
                      <a:pt x="45" y="2"/>
                    </a:cubicBezTo>
                    <a:cubicBezTo>
                      <a:pt x="47" y="3"/>
                      <a:pt x="48" y="6"/>
                      <a:pt x="48" y="8"/>
                    </a:cubicBezTo>
                    <a:lnTo>
                      <a:pt x="48" y="21"/>
                    </a:lnTo>
                    <a:cubicBezTo>
                      <a:pt x="48" y="25"/>
                      <a:pt x="45" y="29"/>
                      <a:pt x="40" y="29"/>
                    </a:cubicBezTo>
                    <a:lnTo>
                      <a:pt x="28" y="29"/>
                    </a:lnTo>
                    <a:lnTo>
                      <a:pt x="34" y="16"/>
                    </a:lnTo>
                    <a:lnTo>
                      <a:pt x="42" y="25"/>
                    </a:lnTo>
                    <a:cubicBezTo>
                      <a:pt x="44" y="27"/>
                      <a:pt x="44" y="30"/>
                      <a:pt x="43" y="33"/>
                    </a:cubicBezTo>
                    <a:cubicBezTo>
                      <a:pt x="42" y="35"/>
                      <a:pt x="40" y="37"/>
                      <a:pt x="37" y="38"/>
                    </a:cubicBezTo>
                    <a:lnTo>
                      <a:pt x="22" y="41"/>
                    </a:lnTo>
                    <a:lnTo>
                      <a:pt x="29" y="32"/>
                    </a:lnTo>
                    <a:lnTo>
                      <a:pt x="31" y="60"/>
                    </a:lnTo>
                    <a:lnTo>
                      <a:pt x="21" y="53"/>
                    </a:lnTo>
                    <a:lnTo>
                      <a:pt x="31" y="50"/>
                    </a:lnTo>
                    <a:cubicBezTo>
                      <a:pt x="35" y="48"/>
                      <a:pt x="39" y="50"/>
                      <a:pt x="40" y="54"/>
                    </a:cubicBezTo>
                    <a:cubicBezTo>
                      <a:pt x="42" y="58"/>
                      <a:pt x="41" y="62"/>
                      <a:pt x="37" y="64"/>
                    </a:cubicBezTo>
                    <a:lnTo>
                      <a:pt x="27" y="70"/>
                    </a:lnTo>
                    <a:lnTo>
                      <a:pt x="28" y="57"/>
                    </a:lnTo>
                    <a:lnTo>
                      <a:pt x="36" y="63"/>
                    </a:lnTo>
                    <a:cubicBezTo>
                      <a:pt x="38" y="65"/>
                      <a:pt x="39" y="68"/>
                      <a:pt x="38" y="71"/>
                    </a:cubicBezTo>
                    <a:cubicBezTo>
                      <a:pt x="38" y="74"/>
                      <a:pt x="36" y="76"/>
                      <a:pt x="33" y="77"/>
                    </a:cubicBezTo>
                    <a:lnTo>
                      <a:pt x="23" y="80"/>
                    </a:lnTo>
                    <a:cubicBezTo>
                      <a:pt x="19" y="81"/>
                      <a:pt x="15" y="79"/>
                      <a:pt x="13" y="75"/>
                    </a:cubicBezTo>
                    <a:lnTo>
                      <a:pt x="3" y="44"/>
                    </a:lnTo>
                    <a:cubicBezTo>
                      <a:pt x="2" y="40"/>
                      <a:pt x="4" y="36"/>
                      <a:pt x="8" y="35"/>
                    </a:cubicBezTo>
                    <a:lnTo>
                      <a:pt x="15" y="32"/>
                    </a:lnTo>
                    <a:lnTo>
                      <a:pt x="16" y="47"/>
                    </a:lnTo>
                    <a:lnTo>
                      <a:pt x="6" y="44"/>
                    </a:lnTo>
                    <a:cubicBezTo>
                      <a:pt x="3" y="43"/>
                      <a:pt x="0" y="39"/>
                      <a:pt x="0" y="36"/>
                    </a:cubicBezTo>
                    <a:lnTo>
                      <a:pt x="0" y="30"/>
                    </a:lnTo>
                    <a:cubicBezTo>
                      <a:pt x="0" y="25"/>
                      <a:pt x="4" y="22"/>
                      <a:pt x="8" y="22"/>
                    </a:cubicBezTo>
                    <a:lnTo>
                      <a:pt x="18" y="22"/>
                    </a:lnTo>
                    <a:lnTo>
                      <a:pt x="18" y="38"/>
                    </a:lnTo>
                    <a:lnTo>
                      <a:pt x="8" y="38"/>
                    </a:lnTo>
                    <a:lnTo>
                      <a:pt x="16" y="30"/>
                    </a:lnTo>
                    <a:lnTo>
                      <a:pt x="16" y="36"/>
                    </a:lnTo>
                    <a:lnTo>
                      <a:pt x="11" y="28"/>
                    </a:lnTo>
                    <a:lnTo>
                      <a:pt x="21" y="31"/>
                    </a:lnTo>
                    <a:cubicBezTo>
                      <a:pt x="24" y="32"/>
                      <a:pt x="26" y="35"/>
                      <a:pt x="26" y="39"/>
                    </a:cubicBezTo>
                    <a:cubicBezTo>
                      <a:pt x="26" y="42"/>
                      <a:pt x="24" y="45"/>
                      <a:pt x="21" y="46"/>
                    </a:cubicBezTo>
                    <a:lnTo>
                      <a:pt x="14" y="49"/>
                    </a:lnTo>
                    <a:lnTo>
                      <a:pt x="19" y="40"/>
                    </a:lnTo>
                    <a:lnTo>
                      <a:pt x="28" y="70"/>
                    </a:lnTo>
                    <a:lnTo>
                      <a:pt x="18" y="65"/>
                    </a:lnTo>
                    <a:lnTo>
                      <a:pt x="28" y="62"/>
                    </a:lnTo>
                    <a:lnTo>
                      <a:pt x="26" y="76"/>
                    </a:lnTo>
                    <a:lnTo>
                      <a:pt x="18" y="70"/>
                    </a:lnTo>
                    <a:cubicBezTo>
                      <a:pt x="16" y="68"/>
                      <a:pt x="15" y="65"/>
                      <a:pt x="15" y="63"/>
                    </a:cubicBezTo>
                    <a:cubicBezTo>
                      <a:pt x="15" y="60"/>
                      <a:pt x="17" y="58"/>
                      <a:pt x="19" y="57"/>
                    </a:cubicBezTo>
                    <a:lnTo>
                      <a:pt x="29" y="50"/>
                    </a:lnTo>
                    <a:lnTo>
                      <a:pt x="35" y="65"/>
                    </a:lnTo>
                    <a:lnTo>
                      <a:pt x="26" y="68"/>
                    </a:lnTo>
                    <a:cubicBezTo>
                      <a:pt x="23" y="69"/>
                      <a:pt x="21" y="68"/>
                      <a:pt x="19" y="67"/>
                    </a:cubicBezTo>
                    <a:cubicBezTo>
                      <a:pt x="17" y="66"/>
                      <a:pt x="15" y="63"/>
                      <a:pt x="15" y="61"/>
                    </a:cubicBezTo>
                    <a:lnTo>
                      <a:pt x="13" y="34"/>
                    </a:lnTo>
                    <a:cubicBezTo>
                      <a:pt x="12" y="30"/>
                      <a:pt x="15" y="26"/>
                      <a:pt x="19" y="25"/>
                    </a:cubicBezTo>
                    <a:lnTo>
                      <a:pt x="34" y="22"/>
                    </a:lnTo>
                    <a:lnTo>
                      <a:pt x="29" y="35"/>
                    </a:lnTo>
                    <a:lnTo>
                      <a:pt x="22" y="26"/>
                    </a:lnTo>
                    <a:cubicBezTo>
                      <a:pt x="20" y="23"/>
                      <a:pt x="20" y="20"/>
                      <a:pt x="21" y="17"/>
                    </a:cubicBezTo>
                    <a:cubicBezTo>
                      <a:pt x="22" y="14"/>
                      <a:pt x="25" y="13"/>
                      <a:pt x="28" y="13"/>
                    </a:cubicBezTo>
                    <a:lnTo>
                      <a:pt x="40" y="13"/>
                    </a:lnTo>
                    <a:lnTo>
                      <a:pt x="32" y="21"/>
                    </a:lnTo>
                    <a:lnTo>
                      <a:pt x="32" y="8"/>
                    </a:lnTo>
                    <a:lnTo>
                      <a:pt x="44" y="16"/>
                    </a:lnTo>
                    <a:lnTo>
                      <a:pt x="32" y="22"/>
                    </a:lnTo>
                    <a:cubicBezTo>
                      <a:pt x="31" y="22"/>
                      <a:pt x="29" y="23"/>
                      <a:pt x="28" y="23"/>
                    </a:cubicBezTo>
                    <a:lnTo>
                      <a:pt x="8" y="23"/>
                    </a:lnTo>
                    <a:lnTo>
                      <a:pt x="15" y="10"/>
                    </a:lnTo>
                    <a:lnTo>
                      <a:pt x="25" y="25"/>
                    </a:lnTo>
                    <a:lnTo>
                      <a:pt x="12" y="34"/>
                    </a:lnTo>
                    <a:close/>
                  </a:path>
                </a:pathLst>
              </a:custGeom>
              <a:solidFill>
                <a:srgbClr val="6E6E6E"/>
              </a:solidFill>
              <a:ln w="0" cap="flat">
                <a:solidFill>
                  <a:srgbClr val="6E6E6E"/>
                </a:solidFill>
                <a:prstDash val="solid"/>
                <a:round/>
                <a:headEnd/>
                <a:tailEnd/>
              </a:ln>
            </p:spPr>
            <p:txBody>
              <a:bodyPr/>
              <a:lstStyle/>
              <a:p>
                <a:endParaRPr lang="en-US"/>
              </a:p>
            </p:txBody>
          </p:sp>
          <p:sp>
            <p:nvSpPr>
              <p:cNvPr id="1897" name="Freeform 282"/>
              <p:cNvSpPr>
                <a:spLocks/>
              </p:cNvSpPr>
              <p:nvPr/>
            </p:nvSpPr>
            <p:spPr bwMode="auto">
              <a:xfrm>
                <a:off x="2136" y="919"/>
                <a:ext cx="4" cy="4"/>
              </a:xfrm>
              <a:custGeom>
                <a:avLst/>
                <a:gdLst>
                  <a:gd name="T0" fmla="*/ 1 w 4"/>
                  <a:gd name="T1" fmla="*/ 0 h 4"/>
                  <a:gd name="T2" fmla="*/ 4 w 4"/>
                  <a:gd name="T3" fmla="*/ 3 h 4"/>
                  <a:gd name="T4" fmla="*/ 0 w 4"/>
                  <a:gd name="T5" fmla="*/ 4 h 4"/>
                  <a:gd name="T6" fmla="*/ 1 w 4"/>
                  <a:gd name="T7" fmla="*/ 0 h 4"/>
                  <a:gd name="T8" fmla="*/ 0 60000 65536"/>
                  <a:gd name="T9" fmla="*/ 0 60000 65536"/>
                  <a:gd name="T10" fmla="*/ 0 60000 65536"/>
                  <a:gd name="T11" fmla="*/ 0 60000 65536"/>
                  <a:gd name="T12" fmla="*/ 0 w 4"/>
                  <a:gd name="T13" fmla="*/ 0 h 4"/>
                  <a:gd name="T14" fmla="*/ 4 w 4"/>
                  <a:gd name="T15" fmla="*/ 4 h 4"/>
                </a:gdLst>
                <a:ahLst/>
                <a:cxnLst>
                  <a:cxn ang="T8">
                    <a:pos x="T0" y="T1"/>
                  </a:cxn>
                  <a:cxn ang="T9">
                    <a:pos x="T2" y="T3"/>
                  </a:cxn>
                  <a:cxn ang="T10">
                    <a:pos x="T4" y="T5"/>
                  </a:cxn>
                  <a:cxn ang="T11">
                    <a:pos x="T6" y="T7"/>
                  </a:cxn>
                </a:cxnLst>
                <a:rect l="T12" t="T13" r="T14" b="T15"/>
                <a:pathLst>
                  <a:path w="4" h="4">
                    <a:moveTo>
                      <a:pt x="1" y="0"/>
                    </a:moveTo>
                    <a:lnTo>
                      <a:pt x="4" y="3"/>
                    </a:lnTo>
                    <a:lnTo>
                      <a:pt x="0" y="4"/>
                    </a:lnTo>
                    <a:lnTo>
                      <a:pt x="1" y="0"/>
                    </a:lnTo>
                    <a:close/>
                  </a:path>
                </a:pathLst>
              </a:custGeom>
              <a:solidFill>
                <a:srgbClr val="FFFF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898" name="Freeform 283"/>
              <p:cNvSpPr>
                <a:spLocks/>
              </p:cNvSpPr>
              <p:nvPr/>
            </p:nvSpPr>
            <p:spPr bwMode="auto">
              <a:xfrm>
                <a:off x="2134" y="918"/>
                <a:ext cx="8" cy="7"/>
              </a:xfrm>
              <a:custGeom>
                <a:avLst/>
                <a:gdLst>
                  <a:gd name="T0" fmla="*/ 19 w 33"/>
                  <a:gd name="T1" fmla="*/ 0 h 30"/>
                  <a:gd name="T2" fmla="*/ 30 w 33"/>
                  <a:gd name="T3" fmla="*/ 10 h 30"/>
                  <a:gd name="T4" fmla="*/ 32 w 33"/>
                  <a:gd name="T5" fmla="*/ 18 h 30"/>
                  <a:gd name="T6" fmla="*/ 27 w 33"/>
                  <a:gd name="T7" fmla="*/ 24 h 30"/>
                  <a:gd name="T8" fmla="*/ 11 w 33"/>
                  <a:gd name="T9" fmla="*/ 29 h 30"/>
                  <a:gd name="T10" fmla="*/ 3 w 33"/>
                  <a:gd name="T11" fmla="*/ 27 h 30"/>
                  <a:gd name="T12" fmla="*/ 1 w 33"/>
                  <a:gd name="T13" fmla="*/ 19 h 30"/>
                  <a:gd name="T14" fmla="*/ 6 w 33"/>
                  <a:gd name="T15" fmla="*/ 3 h 30"/>
                  <a:gd name="T16" fmla="*/ 21 w 33"/>
                  <a:gd name="T17" fmla="*/ 8 h 30"/>
                  <a:gd name="T18" fmla="*/ 16 w 33"/>
                  <a:gd name="T19" fmla="*/ 24 h 30"/>
                  <a:gd name="T20" fmla="*/ 6 w 33"/>
                  <a:gd name="T21" fmla="*/ 14 h 30"/>
                  <a:gd name="T22" fmla="*/ 22 w 33"/>
                  <a:gd name="T23" fmla="*/ 9 h 30"/>
                  <a:gd name="T24" fmla="*/ 19 w 33"/>
                  <a:gd name="T25" fmla="*/ 22 h 30"/>
                  <a:gd name="T26" fmla="*/ 8 w 33"/>
                  <a:gd name="T27" fmla="*/ 11 h 30"/>
                  <a:gd name="T28" fmla="*/ 19 w 33"/>
                  <a:gd name="T29" fmla="*/ 0 h 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3"/>
                  <a:gd name="T46" fmla="*/ 0 h 30"/>
                  <a:gd name="T47" fmla="*/ 33 w 33"/>
                  <a:gd name="T48" fmla="*/ 30 h 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3" h="30">
                    <a:moveTo>
                      <a:pt x="19" y="0"/>
                    </a:moveTo>
                    <a:lnTo>
                      <a:pt x="30" y="10"/>
                    </a:lnTo>
                    <a:cubicBezTo>
                      <a:pt x="32" y="12"/>
                      <a:pt x="33" y="15"/>
                      <a:pt x="32" y="18"/>
                    </a:cubicBezTo>
                    <a:cubicBezTo>
                      <a:pt x="32" y="21"/>
                      <a:pt x="30" y="23"/>
                      <a:pt x="27" y="24"/>
                    </a:cubicBezTo>
                    <a:lnTo>
                      <a:pt x="11" y="29"/>
                    </a:lnTo>
                    <a:cubicBezTo>
                      <a:pt x="8" y="30"/>
                      <a:pt x="5" y="29"/>
                      <a:pt x="3" y="27"/>
                    </a:cubicBezTo>
                    <a:cubicBezTo>
                      <a:pt x="1" y="25"/>
                      <a:pt x="0" y="22"/>
                      <a:pt x="1" y="19"/>
                    </a:cubicBezTo>
                    <a:lnTo>
                      <a:pt x="6" y="3"/>
                    </a:lnTo>
                    <a:lnTo>
                      <a:pt x="21" y="8"/>
                    </a:lnTo>
                    <a:lnTo>
                      <a:pt x="16" y="24"/>
                    </a:lnTo>
                    <a:lnTo>
                      <a:pt x="6" y="14"/>
                    </a:lnTo>
                    <a:lnTo>
                      <a:pt x="22" y="9"/>
                    </a:lnTo>
                    <a:lnTo>
                      <a:pt x="19" y="22"/>
                    </a:lnTo>
                    <a:lnTo>
                      <a:pt x="8" y="11"/>
                    </a:lnTo>
                    <a:lnTo>
                      <a:pt x="19" y="0"/>
                    </a:lnTo>
                    <a:close/>
                  </a:path>
                </a:pathLst>
              </a:custGeom>
              <a:solidFill>
                <a:srgbClr val="6E6E6E"/>
              </a:solidFill>
              <a:ln w="0" cap="flat">
                <a:solidFill>
                  <a:srgbClr val="6E6E6E"/>
                </a:solidFill>
                <a:prstDash val="solid"/>
                <a:round/>
                <a:headEnd/>
                <a:tailEnd/>
              </a:ln>
            </p:spPr>
            <p:txBody>
              <a:bodyPr/>
              <a:lstStyle/>
              <a:p>
                <a:endParaRPr lang="en-US"/>
              </a:p>
            </p:txBody>
          </p:sp>
          <p:sp>
            <p:nvSpPr>
              <p:cNvPr id="1899" name="Freeform 284"/>
              <p:cNvSpPr>
                <a:spLocks/>
              </p:cNvSpPr>
              <p:nvPr/>
            </p:nvSpPr>
            <p:spPr bwMode="auto">
              <a:xfrm>
                <a:off x="2140" y="919"/>
                <a:ext cx="4" cy="4"/>
              </a:xfrm>
              <a:custGeom>
                <a:avLst/>
                <a:gdLst>
                  <a:gd name="T0" fmla="*/ 2 w 4"/>
                  <a:gd name="T1" fmla="*/ 3 h 4"/>
                  <a:gd name="T2" fmla="*/ 2 w 4"/>
                  <a:gd name="T3" fmla="*/ 3 h 4"/>
                  <a:gd name="T4" fmla="*/ 2 w 4"/>
                  <a:gd name="T5" fmla="*/ 3 h 4"/>
                  <a:gd name="T6" fmla="*/ 0 w 4"/>
                  <a:gd name="T7" fmla="*/ 4 h 4"/>
                  <a:gd name="T8" fmla="*/ 4 w 4"/>
                  <a:gd name="T9" fmla="*/ 0 h 4"/>
                  <a:gd name="T10" fmla="*/ 2 w 4"/>
                  <a:gd name="T11" fmla="*/ 3 h 4"/>
                  <a:gd name="T12" fmla="*/ 0 60000 65536"/>
                  <a:gd name="T13" fmla="*/ 0 60000 65536"/>
                  <a:gd name="T14" fmla="*/ 0 60000 65536"/>
                  <a:gd name="T15" fmla="*/ 0 60000 65536"/>
                  <a:gd name="T16" fmla="*/ 0 60000 65536"/>
                  <a:gd name="T17" fmla="*/ 0 60000 65536"/>
                  <a:gd name="T18" fmla="*/ 0 w 4"/>
                  <a:gd name="T19" fmla="*/ 0 h 4"/>
                  <a:gd name="T20" fmla="*/ 4 w 4"/>
                  <a:gd name="T21" fmla="*/ 4 h 4"/>
                </a:gdLst>
                <a:ahLst/>
                <a:cxnLst>
                  <a:cxn ang="T12">
                    <a:pos x="T0" y="T1"/>
                  </a:cxn>
                  <a:cxn ang="T13">
                    <a:pos x="T2" y="T3"/>
                  </a:cxn>
                  <a:cxn ang="T14">
                    <a:pos x="T4" y="T5"/>
                  </a:cxn>
                  <a:cxn ang="T15">
                    <a:pos x="T6" y="T7"/>
                  </a:cxn>
                  <a:cxn ang="T16">
                    <a:pos x="T8" y="T9"/>
                  </a:cxn>
                  <a:cxn ang="T17">
                    <a:pos x="T10" y="T11"/>
                  </a:cxn>
                </a:cxnLst>
                <a:rect l="T18" t="T19" r="T20" b="T21"/>
                <a:pathLst>
                  <a:path w="4" h="4">
                    <a:moveTo>
                      <a:pt x="2" y="3"/>
                    </a:moveTo>
                    <a:lnTo>
                      <a:pt x="2" y="3"/>
                    </a:lnTo>
                    <a:lnTo>
                      <a:pt x="0" y="4"/>
                    </a:lnTo>
                    <a:lnTo>
                      <a:pt x="4" y="0"/>
                    </a:lnTo>
                    <a:lnTo>
                      <a:pt x="2" y="3"/>
                    </a:lnTo>
                    <a:close/>
                  </a:path>
                </a:pathLst>
              </a:custGeom>
              <a:solidFill>
                <a:srgbClr val="FFFF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900" name="Freeform 285"/>
              <p:cNvSpPr>
                <a:spLocks/>
              </p:cNvSpPr>
              <p:nvPr/>
            </p:nvSpPr>
            <p:spPr bwMode="auto">
              <a:xfrm>
                <a:off x="2138" y="917"/>
                <a:ext cx="8" cy="8"/>
              </a:xfrm>
              <a:custGeom>
                <a:avLst/>
                <a:gdLst>
                  <a:gd name="T0" fmla="*/ 26 w 33"/>
                  <a:gd name="T1" fmla="*/ 18 h 33"/>
                  <a:gd name="T2" fmla="*/ 26 w 33"/>
                  <a:gd name="T3" fmla="*/ 20 h 33"/>
                  <a:gd name="T4" fmla="*/ 18 w 33"/>
                  <a:gd name="T5" fmla="*/ 28 h 33"/>
                  <a:gd name="T6" fmla="*/ 16 w 33"/>
                  <a:gd name="T7" fmla="*/ 28 h 33"/>
                  <a:gd name="T8" fmla="*/ 20 w 33"/>
                  <a:gd name="T9" fmla="*/ 27 h 33"/>
                  <a:gd name="T10" fmla="*/ 12 w 33"/>
                  <a:gd name="T11" fmla="*/ 31 h 33"/>
                  <a:gd name="T12" fmla="*/ 2 w 33"/>
                  <a:gd name="T13" fmla="*/ 29 h 33"/>
                  <a:gd name="T14" fmla="*/ 3 w 33"/>
                  <a:gd name="T15" fmla="*/ 19 h 33"/>
                  <a:gd name="T16" fmla="*/ 19 w 33"/>
                  <a:gd name="T17" fmla="*/ 3 h 33"/>
                  <a:gd name="T18" fmla="*/ 30 w 33"/>
                  <a:gd name="T19" fmla="*/ 2 h 33"/>
                  <a:gd name="T20" fmla="*/ 31 w 33"/>
                  <a:gd name="T21" fmla="*/ 13 h 33"/>
                  <a:gd name="T22" fmla="*/ 25 w 33"/>
                  <a:gd name="T23" fmla="*/ 22 h 33"/>
                  <a:gd name="T24" fmla="*/ 12 w 33"/>
                  <a:gd name="T25" fmla="*/ 13 h 33"/>
                  <a:gd name="T26" fmla="*/ 18 w 33"/>
                  <a:gd name="T27" fmla="*/ 4 h 33"/>
                  <a:gd name="T28" fmla="*/ 30 w 33"/>
                  <a:gd name="T29" fmla="*/ 14 h 33"/>
                  <a:gd name="T30" fmla="*/ 14 w 33"/>
                  <a:gd name="T31" fmla="*/ 30 h 33"/>
                  <a:gd name="T32" fmla="*/ 4 w 33"/>
                  <a:gd name="T33" fmla="*/ 18 h 33"/>
                  <a:gd name="T34" fmla="*/ 12 w 33"/>
                  <a:gd name="T35" fmla="*/ 13 h 33"/>
                  <a:gd name="T36" fmla="*/ 16 w 33"/>
                  <a:gd name="T37" fmla="*/ 12 h 33"/>
                  <a:gd name="T38" fmla="*/ 18 w 33"/>
                  <a:gd name="T39" fmla="*/ 12 h 33"/>
                  <a:gd name="T40" fmla="*/ 10 w 33"/>
                  <a:gd name="T41" fmla="*/ 20 h 33"/>
                  <a:gd name="T42" fmla="*/ 10 w 33"/>
                  <a:gd name="T43" fmla="*/ 18 h 33"/>
                  <a:gd name="T44" fmla="*/ 26 w 33"/>
                  <a:gd name="T45" fmla="*/ 18 h 3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3"/>
                  <a:gd name="T70" fmla="*/ 0 h 33"/>
                  <a:gd name="T71" fmla="*/ 33 w 33"/>
                  <a:gd name="T72" fmla="*/ 33 h 3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3" h="33">
                    <a:moveTo>
                      <a:pt x="26" y="18"/>
                    </a:moveTo>
                    <a:lnTo>
                      <a:pt x="26" y="20"/>
                    </a:lnTo>
                    <a:cubicBezTo>
                      <a:pt x="26" y="24"/>
                      <a:pt x="23" y="28"/>
                      <a:pt x="18" y="28"/>
                    </a:cubicBezTo>
                    <a:lnTo>
                      <a:pt x="16" y="28"/>
                    </a:lnTo>
                    <a:lnTo>
                      <a:pt x="20" y="27"/>
                    </a:lnTo>
                    <a:lnTo>
                      <a:pt x="12" y="31"/>
                    </a:lnTo>
                    <a:cubicBezTo>
                      <a:pt x="9" y="33"/>
                      <a:pt x="5" y="33"/>
                      <a:pt x="2" y="29"/>
                    </a:cubicBezTo>
                    <a:cubicBezTo>
                      <a:pt x="0" y="26"/>
                      <a:pt x="0" y="22"/>
                      <a:pt x="3" y="19"/>
                    </a:cubicBezTo>
                    <a:lnTo>
                      <a:pt x="19" y="3"/>
                    </a:lnTo>
                    <a:cubicBezTo>
                      <a:pt x="22" y="0"/>
                      <a:pt x="26" y="0"/>
                      <a:pt x="30" y="2"/>
                    </a:cubicBezTo>
                    <a:cubicBezTo>
                      <a:pt x="33" y="5"/>
                      <a:pt x="33" y="9"/>
                      <a:pt x="31" y="13"/>
                    </a:cubicBezTo>
                    <a:lnTo>
                      <a:pt x="25" y="22"/>
                    </a:lnTo>
                    <a:lnTo>
                      <a:pt x="12" y="13"/>
                    </a:lnTo>
                    <a:lnTo>
                      <a:pt x="18" y="4"/>
                    </a:lnTo>
                    <a:lnTo>
                      <a:pt x="30" y="14"/>
                    </a:lnTo>
                    <a:lnTo>
                      <a:pt x="14" y="30"/>
                    </a:lnTo>
                    <a:lnTo>
                      <a:pt x="4" y="18"/>
                    </a:lnTo>
                    <a:lnTo>
                      <a:pt x="12" y="13"/>
                    </a:lnTo>
                    <a:cubicBezTo>
                      <a:pt x="14" y="12"/>
                      <a:pt x="15" y="12"/>
                      <a:pt x="16" y="12"/>
                    </a:cubicBezTo>
                    <a:lnTo>
                      <a:pt x="18" y="12"/>
                    </a:lnTo>
                    <a:lnTo>
                      <a:pt x="10" y="20"/>
                    </a:lnTo>
                    <a:lnTo>
                      <a:pt x="10" y="18"/>
                    </a:lnTo>
                    <a:lnTo>
                      <a:pt x="26" y="18"/>
                    </a:lnTo>
                    <a:close/>
                  </a:path>
                </a:pathLst>
              </a:custGeom>
              <a:solidFill>
                <a:srgbClr val="6E6E6E"/>
              </a:solidFill>
              <a:ln w="0" cap="flat">
                <a:solidFill>
                  <a:srgbClr val="6E6E6E"/>
                </a:solidFill>
                <a:prstDash val="solid"/>
                <a:round/>
                <a:headEnd/>
                <a:tailEnd/>
              </a:ln>
            </p:spPr>
            <p:txBody>
              <a:bodyPr/>
              <a:lstStyle/>
              <a:p>
                <a:endParaRPr lang="en-US"/>
              </a:p>
            </p:txBody>
          </p:sp>
          <p:sp>
            <p:nvSpPr>
              <p:cNvPr id="1901" name="Freeform 286"/>
              <p:cNvSpPr>
                <a:spLocks/>
              </p:cNvSpPr>
              <p:nvPr/>
            </p:nvSpPr>
            <p:spPr bwMode="auto">
              <a:xfrm>
                <a:off x="2140" y="919"/>
                <a:ext cx="4" cy="4"/>
              </a:xfrm>
              <a:custGeom>
                <a:avLst/>
                <a:gdLst>
                  <a:gd name="T0" fmla="*/ 2 w 4"/>
                  <a:gd name="T1" fmla="*/ 1 h 4"/>
                  <a:gd name="T2" fmla="*/ 4 w 4"/>
                  <a:gd name="T3" fmla="*/ 0 h 4"/>
                  <a:gd name="T4" fmla="*/ 1 w 4"/>
                  <a:gd name="T5" fmla="*/ 4 h 4"/>
                  <a:gd name="T6" fmla="*/ 0 w 4"/>
                  <a:gd name="T7" fmla="*/ 2 h 4"/>
                  <a:gd name="T8" fmla="*/ 2 w 4"/>
                  <a:gd name="T9" fmla="*/ 1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2" y="1"/>
                    </a:moveTo>
                    <a:lnTo>
                      <a:pt x="4" y="0"/>
                    </a:lnTo>
                    <a:lnTo>
                      <a:pt x="1" y="4"/>
                    </a:lnTo>
                    <a:lnTo>
                      <a:pt x="0" y="2"/>
                    </a:lnTo>
                    <a:lnTo>
                      <a:pt x="2" y="1"/>
                    </a:lnTo>
                    <a:close/>
                  </a:path>
                </a:pathLst>
              </a:custGeom>
              <a:solidFill>
                <a:srgbClr val="FFFF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902" name="Freeform 287"/>
              <p:cNvSpPr>
                <a:spLocks/>
              </p:cNvSpPr>
              <p:nvPr/>
            </p:nvSpPr>
            <p:spPr bwMode="auto">
              <a:xfrm>
                <a:off x="2138" y="917"/>
                <a:ext cx="8" cy="8"/>
              </a:xfrm>
              <a:custGeom>
                <a:avLst/>
                <a:gdLst>
                  <a:gd name="T0" fmla="*/ 14 w 33"/>
                  <a:gd name="T1" fmla="*/ 6 h 33"/>
                  <a:gd name="T2" fmla="*/ 20 w 33"/>
                  <a:gd name="T3" fmla="*/ 2 h 33"/>
                  <a:gd name="T4" fmla="*/ 30 w 33"/>
                  <a:gd name="T5" fmla="*/ 3 h 33"/>
                  <a:gd name="T6" fmla="*/ 31 w 33"/>
                  <a:gd name="T7" fmla="*/ 12 h 33"/>
                  <a:gd name="T8" fmla="*/ 22 w 33"/>
                  <a:gd name="T9" fmla="*/ 28 h 33"/>
                  <a:gd name="T10" fmla="*/ 16 w 33"/>
                  <a:gd name="T11" fmla="*/ 32 h 33"/>
                  <a:gd name="T12" fmla="*/ 9 w 33"/>
                  <a:gd name="T13" fmla="*/ 30 h 33"/>
                  <a:gd name="T14" fmla="*/ 2 w 33"/>
                  <a:gd name="T15" fmla="*/ 22 h 33"/>
                  <a:gd name="T16" fmla="*/ 1 w 33"/>
                  <a:gd name="T17" fmla="*/ 15 h 33"/>
                  <a:gd name="T18" fmla="*/ 5 w 33"/>
                  <a:gd name="T19" fmla="*/ 9 h 33"/>
                  <a:gd name="T20" fmla="*/ 14 w 33"/>
                  <a:gd name="T21" fmla="*/ 5 h 33"/>
                  <a:gd name="T22" fmla="*/ 21 w 33"/>
                  <a:gd name="T23" fmla="*/ 20 h 33"/>
                  <a:gd name="T24" fmla="*/ 12 w 33"/>
                  <a:gd name="T25" fmla="*/ 24 h 33"/>
                  <a:gd name="T26" fmla="*/ 15 w 33"/>
                  <a:gd name="T27" fmla="*/ 11 h 33"/>
                  <a:gd name="T28" fmla="*/ 21 w 33"/>
                  <a:gd name="T29" fmla="*/ 19 h 33"/>
                  <a:gd name="T30" fmla="*/ 8 w 33"/>
                  <a:gd name="T31" fmla="*/ 20 h 33"/>
                  <a:gd name="T32" fmla="*/ 18 w 33"/>
                  <a:gd name="T33" fmla="*/ 4 h 33"/>
                  <a:gd name="T34" fmla="*/ 29 w 33"/>
                  <a:gd name="T35" fmla="*/ 15 h 33"/>
                  <a:gd name="T36" fmla="*/ 22 w 33"/>
                  <a:gd name="T37" fmla="*/ 19 h 33"/>
                  <a:gd name="T38" fmla="*/ 14 w 33"/>
                  <a:gd name="T39" fmla="*/ 6 h 3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3"/>
                  <a:gd name="T61" fmla="*/ 0 h 33"/>
                  <a:gd name="T62" fmla="*/ 33 w 33"/>
                  <a:gd name="T63" fmla="*/ 33 h 3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3" h="33">
                    <a:moveTo>
                      <a:pt x="14" y="6"/>
                    </a:moveTo>
                    <a:lnTo>
                      <a:pt x="20" y="2"/>
                    </a:lnTo>
                    <a:cubicBezTo>
                      <a:pt x="24" y="0"/>
                      <a:pt x="28" y="0"/>
                      <a:pt x="30" y="3"/>
                    </a:cubicBezTo>
                    <a:cubicBezTo>
                      <a:pt x="33" y="5"/>
                      <a:pt x="33" y="9"/>
                      <a:pt x="31" y="12"/>
                    </a:cubicBezTo>
                    <a:lnTo>
                      <a:pt x="22" y="28"/>
                    </a:lnTo>
                    <a:cubicBezTo>
                      <a:pt x="21" y="31"/>
                      <a:pt x="19" y="32"/>
                      <a:pt x="16" y="32"/>
                    </a:cubicBezTo>
                    <a:cubicBezTo>
                      <a:pt x="13" y="33"/>
                      <a:pt x="11" y="32"/>
                      <a:pt x="9" y="30"/>
                    </a:cubicBezTo>
                    <a:lnTo>
                      <a:pt x="2" y="22"/>
                    </a:lnTo>
                    <a:cubicBezTo>
                      <a:pt x="1" y="20"/>
                      <a:pt x="0" y="17"/>
                      <a:pt x="1" y="15"/>
                    </a:cubicBezTo>
                    <a:cubicBezTo>
                      <a:pt x="1" y="12"/>
                      <a:pt x="3" y="10"/>
                      <a:pt x="5" y="9"/>
                    </a:cubicBezTo>
                    <a:lnTo>
                      <a:pt x="14" y="5"/>
                    </a:lnTo>
                    <a:lnTo>
                      <a:pt x="21" y="20"/>
                    </a:lnTo>
                    <a:lnTo>
                      <a:pt x="12" y="24"/>
                    </a:lnTo>
                    <a:lnTo>
                      <a:pt x="15" y="11"/>
                    </a:lnTo>
                    <a:lnTo>
                      <a:pt x="21" y="19"/>
                    </a:lnTo>
                    <a:lnTo>
                      <a:pt x="8" y="20"/>
                    </a:lnTo>
                    <a:lnTo>
                      <a:pt x="18" y="4"/>
                    </a:lnTo>
                    <a:lnTo>
                      <a:pt x="29" y="15"/>
                    </a:lnTo>
                    <a:lnTo>
                      <a:pt x="22" y="19"/>
                    </a:lnTo>
                    <a:lnTo>
                      <a:pt x="14" y="6"/>
                    </a:lnTo>
                    <a:close/>
                  </a:path>
                </a:pathLst>
              </a:custGeom>
              <a:solidFill>
                <a:srgbClr val="6E6E6E"/>
              </a:solidFill>
              <a:ln w="0" cap="flat">
                <a:solidFill>
                  <a:srgbClr val="6E6E6E"/>
                </a:solidFill>
                <a:prstDash val="solid"/>
                <a:round/>
                <a:headEnd/>
                <a:tailEnd/>
              </a:ln>
            </p:spPr>
            <p:txBody>
              <a:bodyPr/>
              <a:lstStyle/>
              <a:p>
                <a:endParaRPr lang="en-US"/>
              </a:p>
            </p:txBody>
          </p:sp>
          <p:sp>
            <p:nvSpPr>
              <p:cNvPr id="1903" name="Freeform 288"/>
              <p:cNvSpPr>
                <a:spLocks/>
              </p:cNvSpPr>
              <p:nvPr/>
            </p:nvSpPr>
            <p:spPr bwMode="auto">
              <a:xfrm>
                <a:off x="2140" y="923"/>
                <a:ext cx="12" cy="4"/>
              </a:xfrm>
              <a:custGeom>
                <a:avLst/>
                <a:gdLst>
                  <a:gd name="T0" fmla="*/ 6 w 12"/>
                  <a:gd name="T1" fmla="*/ 3 h 4"/>
                  <a:gd name="T2" fmla="*/ 0 w 12"/>
                  <a:gd name="T3" fmla="*/ 4 h 4"/>
                  <a:gd name="T4" fmla="*/ 4 w 12"/>
                  <a:gd name="T5" fmla="*/ 2 h 4"/>
                  <a:gd name="T6" fmla="*/ 12 w 12"/>
                  <a:gd name="T7" fmla="*/ 0 h 4"/>
                  <a:gd name="T8" fmla="*/ 6 w 12"/>
                  <a:gd name="T9" fmla="*/ 3 h 4"/>
                  <a:gd name="T10" fmla="*/ 0 60000 65536"/>
                  <a:gd name="T11" fmla="*/ 0 60000 65536"/>
                  <a:gd name="T12" fmla="*/ 0 60000 65536"/>
                  <a:gd name="T13" fmla="*/ 0 60000 65536"/>
                  <a:gd name="T14" fmla="*/ 0 60000 65536"/>
                  <a:gd name="T15" fmla="*/ 0 w 12"/>
                  <a:gd name="T16" fmla="*/ 0 h 4"/>
                  <a:gd name="T17" fmla="*/ 12 w 12"/>
                  <a:gd name="T18" fmla="*/ 4 h 4"/>
                </a:gdLst>
                <a:ahLst/>
                <a:cxnLst>
                  <a:cxn ang="T10">
                    <a:pos x="T0" y="T1"/>
                  </a:cxn>
                  <a:cxn ang="T11">
                    <a:pos x="T2" y="T3"/>
                  </a:cxn>
                  <a:cxn ang="T12">
                    <a:pos x="T4" y="T5"/>
                  </a:cxn>
                  <a:cxn ang="T13">
                    <a:pos x="T6" y="T7"/>
                  </a:cxn>
                  <a:cxn ang="T14">
                    <a:pos x="T8" y="T9"/>
                  </a:cxn>
                </a:cxnLst>
                <a:rect l="T15" t="T16" r="T17" b="T18"/>
                <a:pathLst>
                  <a:path w="12" h="4">
                    <a:moveTo>
                      <a:pt x="6" y="3"/>
                    </a:moveTo>
                    <a:lnTo>
                      <a:pt x="0" y="4"/>
                    </a:lnTo>
                    <a:lnTo>
                      <a:pt x="4" y="2"/>
                    </a:lnTo>
                    <a:lnTo>
                      <a:pt x="12" y="0"/>
                    </a:lnTo>
                    <a:lnTo>
                      <a:pt x="6" y="3"/>
                    </a:lnTo>
                    <a:close/>
                  </a:path>
                </a:pathLst>
              </a:custGeom>
              <a:solidFill>
                <a:srgbClr val="FFFF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904" name="Freeform 289"/>
              <p:cNvSpPr>
                <a:spLocks/>
              </p:cNvSpPr>
              <p:nvPr/>
            </p:nvSpPr>
            <p:spPr bwMode="auto">
              <a:xfrm>
                <a:off x="2138" y="921"/>
                <a:ext cx="16" cy="8"/>
              </a:xfrm>
              <a:custGeom>
                <a:avLst/>
                <a:gdLst>
                  <a:gd name="T0" fmla="*/ 34 w 65"/>
                  <a:gd name="T1" fmla="*/ 26 h 33"/>
                  <a:gd name="T2" fmla="*/ 10 w 65"/>
                  <a:gd name="T3" fmla="*/ 32 h 33"/>
                  <a:gd name="T4" fmla="*/ 1 w 65"/>
                  <a:gd name="T5" fmla="*/ 27 h 33"/>
                  <a:gd name="T6" fmla="*/ 5 w 65"/>
                  <a:gd name="T7" fmla="*/ 17 h 33"/>
                  <a:gd name="T8" fmla="*/ 23 w 65"/>
                  <a:gd name="T9" fmla="*/ 7 h 33"/>
                  <a:gd name="T10" fmla="*/ 25 w 65"/>
                  <a:gd name="T11" fmla="*/ 7 h 33"/>
                  <a:gd name="T12" fmla="*/ 55 w 65"/>
                  <a:gd name="T13" fmla="*/ 1 h 33"/>
                  <a:gd name="T14" fmla="*/ 64 w 65"/>
                  <a:gd name="T15" fmla="*/ 6 h 33"/>
                  <a:gd name="T16" fmla="*/ 60 w 65"/>
                  <a:gd name="T17" fmla="*/ 16 h 33"/>
                  <a:gd name="T18" fmla="*/ 36 w 65"/>
                  <a:gd name="T19" fmla="*/ 26 h 33"/>
                  <a:gd name="T20" fmla="*/ 29 w 65"/>
                  <a:gd name="T21" fmla="*/ 11 h 33"/>
                  <a:gd name="T22" fmla="*/ 53 w 65"/>
                  <a:gd name="T23" fmla="*/ 1 h 33"/>
                  <a:gd name="T24" fmla="*/ 58 w 65"/>
                  <a:gd name="T25" fmla="*/ 16 h 33"/>
                  <a:gd name="T26" fmla="*/ 28 w 65"/>
                  <a:gd name="T27" fmla="*/ 22 h 33"/>
                  <a:gd name="T28" fmla="*/ 30 w 65"/>
                  <a:gd name="T29" fmla="*/ 21 h 33"/>
                  <a:gd name="T30" fmla="*/ 12 w 65"/>
                  <a:gd name="T31" fmla="*/ 31 h 33"/>
                  <a:gd name="T32" fmla="*/ 7 w 65"/>
                  <a:gd name="T33" fmla="*/ 17 h 33"/>
                  <a:gd name="T34" fmla="*/ 31 w 65"/>
                  <a:gd name="T35" fmla="*/ 11 h 33"/>
                  <a:gd name="T36" fmla="*/ 34 w 65"/>
                  <a:gd name="T37" fmla="*/ 26 h 3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5"/>
                  <a:gd name="T58" fmla="*/ 0 h 33"/>
                  <a:gd name="T59" fmla="*/ 65 w 65"/>
                  <a:gd name="T60" fmla="*/ 33 h 3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5" h="33">
                    <a:moveTo>
                      <a:pt x="34" y="26"/>
                    </a:moveTo>
                    <a:lnTo>
                      <a:pt x="10" y="32"/>
                    </a:lnTo>
                    <a:cubicBezTo>
                      <a:pt x="7" y="33"/>
                      <a:pt x="2" y="31"/>
                      <a:pt x="1" y="27"/>
                    </a:cubicBezTo>
                    <a:cubicBezTo>
                      <a:pt x="0" y="24"/>
                      <a:pt x="1" y="19"/>
                      <a:pt x="5" y="17"/>
                    </a:cubicBezTo>
                    <a:lnTo>
                      <a:pt x="23" y="7"/>
                    </a:lnTo>
                    <a:cubicBezTo>
                      <a:pt x="23" y="7"/>
                      <a:pt x="24" y="7"/>
                      <a:pt x="25" y="7"/>
                    </a:cubicBezTo>
                    <a:lnTo>
                      <a:pt x="55" y="1"/>
                    </a:lnTo>
                    <a:cubicBezTo>
                      <a:pt x="59" y="0"/>
                      <a:pt x="63" y="2"/>
                      <a:pt x="64" y="6"/>
                    </a:cubicBezTo>
                    <a:cubicBezTo>
                      <a:pt x="65" y="10"/>
                      <a:pt x="63" y="14"/>
                      <a:pt x="60" y="16"/>
                    </a:cubicBezTo>
                    <a:lnTo>
                      <a:pt x="36" y="26"/>
                    </a:lnTo>
                    <a:lnTo>
                      <a:pt x="29" y="11"/>
                    </a:lnTo>
                    <a:lnTo>
                      <a:pt x="53" y="1"/>
                    </a:lnTo>
                    <a:lnTo>
                      <a:pt x="58" y="16"/>
                    </a:lnTo>
                    <a:lnTo>
                      <a:pt x="28" y="22"/>
                    </a:lnTo>
                    <a:lnTo>
                      <a:pt x="30" y="21"/>
                    </a:lnTo>
                    <a:lnTo>
                      <a:pt x="12" y="31"/>
                    </a:lnTo>
                    <a:lnTo>
                      <a:pt x="7" y="17"/>
                    </a:lnTo>
                    <a:lnTo>
                      <a:pt x="31" y="11"/>
                    </a:lnTo>
                    <a:lnTo>
                      <a:pt x="34" y="26"/>
                    </a:lnTo>
                    <a:close/>
                  </a:path>
                </a:pathLst>
              </a:custGeom>
              <a:solidFill>
                <a:srgbClr val="6E6E6E"/>
              </a:solidFill>
              <a:ln w="0" cap="flat">
                <a:solidFill>
                  <a:srgbClr val="6E6E6E"/>
                </a:solidFill>
                <a:prstDash val="solid"/>
                <a:round/>
                <a:headEnd/>
                <a:tailEnd/>
              </a:ln>
            </p:spPr>
            <p:txBody>
              <a:bodyPr/>
              <a:lstStyle/>
              <a:p>
                <a:endParaRPr lang="en-US"/>
              </a:p>
            </p:txBody>
          </p:sp>
          <p:sp>
            <p:nvSpPr>
              <p:cNvPr id="1905" name="Freeform 290"/>
              <p:cNvSpPr>
                <a:spLocks/>
              </p:cNvSpPr>
              <p:nvPr/>
            </p:nvSpPr>
            <p:spPr bwMode="auto">
              <a:xfrm>
                <a:off x="2136" y="927"/>
                <a:ext cx="4" cy="4"/>
              </a:xfrm>
              <a:custGeom>
                <a:avLst/>
                <a:gdLst>
                  <a:gd name="T0" fmla="*/ 4 w 4"/>
                  <a:gd name="T1" fmla="*/ 0 h 4"/>
                  <a:gd name="T2" fmla="*/ 0 w 4"/>
                  <a:gd name="T3" fmla="*/ 4 h 4"/>
                  <a:gd name="T4" fmla="*/ 1 w 4"/>
                  <a:gd name="T5" fmla="*/ 1 h 4"/>
                  <a:gd name="T6" fmla="*/ 4 w 4"/>
                  <a:gd name="T7" fmla="*/ 0 h 4"/>
                  <a:gd name="T8" fmla="*/ 0 60000 65536"/>
                  <a:gd name="T9" fmla="*/ 0 60000 65536"/>
                  <a:gd name="T10" fmla="*/ 0 60000 65536"/>
                  <a:gd name="T11" fmla="*/ 0 60000 65536"/>
                  <a:gd name="T12" fmla="*/ 0 w 4"/>
                  <a:gd name="T13" fmla="*/ 0 h 4"/>
                  <a:gd name="T14" fmla="*/ 4 w 4"/>
                  <a:gd name="T15" fmla="*/ 4 h 4"/>
                </a:gdLst>
                <a:ahLst/>
                <a:cxnLst>
                  <a:cxn ang="T8">
                    <a:pos x="T0" y="T1"/>
                  </a:cxn>
                  <a:cxn ang="T9">
                    <a:pos x="T2" y="T3"/>
                  </a:cxn>
                  <a:cxn ang="T10">
                    <a:pos x="T4" y="T5"/>
                  </a:cxn>
                  <a:cxn ang="T11">
                    <a:pos x="T6" y="T7"/>
                  </a:cxn>
                </a:cxnLst>
                <a:rect l="T12" t="T13" r="T14" b="T15"/>
                <a:pathLst>
                  <a:path w="4" h="4">
                    <a:moveTo>
                      <a:pt x="4" y="0"/>
                    </a:moveTo>
                    <a:lnTo>
                      <a:pt x="0" y="4"/>
                    </a:lnTo>
                    <a:lnTo>
                      <a:pt x="1" y="1"/>
                    </a:lnTo>
                    <a:lnTo>
                      <a:pt x="4" y="0"/>
                    </a:lnTo>
                    <a:close/>
                  </a:path>
                </a:pathLst>
              </a:custGeom>
              <a:solidFill>
                <a:srgbClr val="FFFF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906" name="Freeform 291"/>
              <p:cNvSpPr>
                <a:spLocks/>
              </p:cNvSpPr>
              <p:nvPr/>
            </p:nvSpPr>
            <p:spPr bwMode="auto">
              <a:xfrm>
                <a:off x="2134" y="925"/>
                <a:ext cx="7" cy="8"/>
              </a:xfrm>
              <a:custGeom>
                <a:avLst/>
                <a:gdLst>
                  <a:gd name="T0" fmla="*/ 30 w 30"/>
                  <a:gd name="T1" fmla="*/ 13 h 32"/>
                  <a:gd name="T2" fmla="*/ 14 w 30"/>
                  <a:gd name="T3" fmla="*/ 29 h 32"/>
                  <a:gd name="T4" fmla="*/ 4 w 30"/>
                  <a:gd name="T5" fmla="*/ 30 h 32"/>
                  <a:gd name="T6" fmla="*/ 1 w 30"/>
                  <a:gd name="T7" fmla="*/ 20 h 32"/>
                  <a:gd name="T8" fmla="*/ 6 w 30"/>
                  <a:gd name="T9" fmla="*/ 8 h 32"/>
                  <a:gd name="T10" fmla="*/ 12 w 30"/>
                  <a:gd name="T11" fmla="*/ 3 h 32"/>
                  <a:gd name="T12" fmla="*/ 22 w 30"/>
                  <a:gd name="T13" fmla="*/ 0 h 32"/>
                  <a:gd name="T14" fmla="*/ 27 w 30"/>
                  <a:gd name="T15" fmla="*/ 15 h 32"/>
                  <a:gd name="T16" fmla="*/ 16 w 30"/>
                  <a:gd name="T17" fmla="*/ 18 h 32"/>
                  <a:gd name="T18" fmla="*/ 21 w 30"/>
                  <a:gd name="T19" fmla="*/ 14 h 32"/>
                  <a:gd name="T20" fmla="*/ 16 w 30"/>
                  <a:gd name="T21" fmla="*/ 27 h 32"/>
                  <a:gd name="T22" fmla="*/ 3 w 30"/>
                  <a:gd name="T23" fmla="*/ 18 h 32"/>
                  <a:gd name="T24" fmla="*/ 19 w 30"/>
                  <a:gd name="T25" fmla="*/ 2 h 32"/>
                  <a:gd name="T26" fmla="*/ 30 w 30"/>
                  <a:gd name="T27" fmla="*/ 13 h 3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0"/>
                  <a:gd name="T43" fmla="*/ 0 h 32"/>
                  <a:gd name="T44" fmla="*/ 30 w 30"/>
                  <a:gd name="T45" fmla="*/ 32 h 3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0" h="32">
                    <a:moveTo>
                      <a:pt x="30" y="13"/>
                    </a:moveTo>
                    <a:lnTo>
                      <a:pt x="14" y="29"/>
                    </a:lnTo>
                    <a:cubicBezTo>
                      <a:pt x="11" y="32"/>
                      <a:pt x="7" y="32"/>
                      <a:pt x="4" y="30"/>
                    </a:cubicBezTo>
                    <a:cubicBezTo>
                      <a:pt x="1" y="28"/>
                      <a:pt x="0" y="24"/>
                      <a:pt x="1" y="20"/>
                    </a:cubicBezTo>
                    <a:lnTo>
                      <a:pt x="6" y="8"/>
                    </a:lnTo>
                    <a:cubicBezTo>
                      <a:pt x="7" y="5"/>
                      <a:pt x="9" y="4"/>
                      <a:pt x="12" y="3"/>
                    </a:cubicBezTo>
                    <a:lnTo>
                      <a:pt x="22" y="0"/>
                    </a:lnTo>
                    <a:lnTo>
                      <a:pt x="27" y="15"/>
                    </a:lnTo>
                    <a:lnTo>
                      <a:pt x="16" y="18"/>
                    </a:lnTo>
                    <a:lnTo>
                      <a:pt x="21" y="14"/>
                    </a:lnTo>
                    <a:lnTo>
                      <a:pt x="16" y="27"/>
                    </a:lnTo>
                    <a:lnTo>
                      <a:pt x="3" y="18"/>
                    </a:lnTo>
                    <a:lnTo>
                      <a:pt x="19" y="2"/>
                    </a:lnTo>
                    <a:lnTo>
                      <a:pt x="30" y="13"/>
                    </a:lnTo>
                    <a:close/>
                  </a:path>
                </a:pathLst>
              </a:custGeom>
              <a:solidFill>
                <a:srgbClr val="6E6E6E"/>
              </a:solidFill>
              <a:ln w="0" cap="flat">
                <a:solidFill>
                  <a:srgbClr val="6E6E6E"/>
                </a:solidFill>
                <a:prstDash val="solid"/>
                <a:round/>
                <a:headEnd/>
                <a:tailEnd/>
              </a:ln>
            </p:spPr>
            <p:txBody>
              <a:bodyPr/>
              <a:lstStyle/>
              <a:p>
                <a:endParaRPr lang="en-US"/>
              </a:p>
            </p:txBody>
          </p:sp>
          <p:sp>
            <p:nvSpPr>
              <p:cNvPr id="1907" name="Freeform 292"/>
              <p:cNvSpPr>
                <a:spLocks/>
              </p:cNvSpPr>
              <p:nvPr/>
            </p:nvSpPr>
            <p:spPr bwMode="auto">
              <a:xfrm>
                <a:off x="2136" y="931"/>
                <a:ext cx="4" cy="4"/>
              </a:xfrm>
              <a:custGeom>
                <a:avLst/>
                <a:gdLst>
                  <a:gd name="T0" fmla="*/ 4 w 4"/>
                  <a:gd name="T1" fmla="*/ 0 h 4"/>
                  <a:gd name="T2" fmla="*/ 1 w 4"/>
                  <a:gd name="T3" fmla="*/ 4 h 4"/>
                  <a:gd name="T4" fmla="*/ 0 w 4"/>
                  <a:gd name="T5" fmla="*/ 1 h 4"/>
                  <a:gd name="T6" fmla="*/ 4 w 4"/>
                  <a:gd name="T7" fmla="*/ 0 h 4"/>
                  <a:gd name="T8" fmla="*/ 0 60000 65536"/>
                  <a:gd name="T9" fmla="*/ 0 60000 65536"/>
                  <a:gd name="T10" fmla="*/ 0 60000 65536"/>
                  <a:gd name="T11" fmla="*/ 0 60000 65536"/>
                  <a:gd name="T12" fmla="*/ 0 w 4"/>
                  <a:gd name="T13" fmla="*/ 0 h 4"/>
                  <a:gd name="T14" fmla="*/ 4 w 4"/>
                  <a:gd name="T15" fmla="*/ 4 h 4"/>
                </a:gdLst>
                <a:ahLst/>
                <a:cxnLst>
                  <a:cxn ang="T8">
                    <a:pos x="T0" y="T1"/>
                  </a:cxn>
                  <a:cxn ang="T9">
                    <a:pos x="T2" y="T3"/>
                  </a:cxn>
                  <a:cxn ang="T10">
                    <a:pos x="T4" y="T5"/>
                  </a:cxn>
                  <a:cxn ang="T11">
                    <a:pos x="T6" y="T7"/>
                  </a:cxn>
                </a:cxnLst>
                <a:rect l="T12" t="T13" r="T14" b="T15"/>
                <a:pathLst>
                  <a:path w="4" h="4">
                    <a:moveTo>
                      <a:pt x="4" y="0"/>
                    </a:moveTo>
                    <a:lnTo>
                      <a:pt x="1" y="4"/>
                    </a:lnTo>
                    <a:lnTo>
                      <a:pt x="0" y="1"/>
                    </a:lnTo>
                    <a:lnTo>
                      <a:pt x="4" y="0"/>
                    </a:lnTo>
                    <a:close/>
                  </a:path>
                </a:pathLst>
              </a:custGeom>
              <a:solidFill>
                <a:srgbClr val="FFFF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908" name="Freeform 293"/>
              <p:cNvSpPr>
                <a:spLocks/>
              </p:cNvSpPr>
              <p:nvPr/>
            </p:nvSpPr>
            <p:spPr bwMode="auto">
              <a:xfrm>
                <a:off x="2134" y="929"/>
                <a:ext cx="7" cy="8"/>
              </a:xfrm>
              <a:custGeom>
                <a:avLst/>
                <a:gdLst>
                  <a:gd name="T0" fmla="*/ 31 w 31"/>
                  <a:gd name="T1" fmla="*/ 12 h 32"/>
                  <a:gd name="T2" fmla="*/ 20 w 31"/>
                  <a:gd name="T3" fmla="*/ 28 h 32"/>
                  <a:gd name="T4" fmla="*/ 13 w 31"/>
                  <a:gd name="T5" fmla="*/ 31 h 32"/>
                  <a:gd name="T6" fmla="*/ 7 w 31"/>
                  <a:gd name="T7" fmla="*/ 27 h 32"/>
                  <a:gd name="T8" fmla="*/ 1 w 31"/>
                  <a:gd name="T9" fmla="*/ 15 h 32"/>
                  <a:gd name="T10" fmla="*/ 1 w 31"/>
                  <a:gd name="T11" fmla="*/ 9 h 32"/>
                  <a:gd name="T12" fmla="*/ 6 w 31"/>
                  <a:gd name="T13" fmla="*/ 4 h 32"/>
                  <a:gd name="T14" fmla="*/ 22 w 31"/>
                  <a:gd name="T15" fmla="*/ 0 h 32"/>
                  <a:gd name="T16" fmla="*/ 27 w 31"/>
                  <a:gd name="T17" fmla="*/ 15 h 32"/>
                  <a:gd name="T18" fmla="*/ 11 w 31"/>
                  <a:gd name="T19" fmla="*/ 20 h 32"/>
                  <a:gd name="T20" fmla="*/ 16 w 31"/>
                  <a:gd name="T21" fmla="*/ 9 h 32"/>
                  <a:gd name="T22" fmla="*/ 21 w 31"/>
                  <a:gd name="T23" fmla="*/ 20 h 32"/>
                  <a:gd name="T24" fmla="*/ 7 w 31"/>
                  <a:gd name="T25" fmla="*/ 19 h 32"/>
                  <a:gd name="T26" fmla="*/ 18 w 31"/>
                  <a:gd name="T27" fmla="*/ 3 h 32"/>
                  <a:gd name="T28" fmla="*/ 31 w 31"/>
                  <a:gd name="T29" fmla="*/ 12 h 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1"/>
                  <a:gd name="T46" fmla="*/ 0 h 32"/>
                  <a:gd name="T47" fmla="*/ 31 w 31"/>
                  <a:gd name="T48" fmla="*/ 32 h 3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1" h="32">
                    <a:moveTo>
                      <a:pt x="31" y="12"/>
                    </a:moveTo>
                    <a:lnTo>
                      <a:pt x="20" y="28"/>
                    </a:lnTo>
                    <a:cubicBezTo>
                      <a:pt x="19" y="30"/>
                      <a:pt x="16" y="32"/>
                      <a:pt x="13" y="31"/>
                    </a:cubicBezTo>
                    <a:cubicBezTo>
                      <a:pt x="10" y="31"/>
                      <a:pt x="8" y="29"/>
                      <a:pt x="7" y="27"/>
                    </a:cubicBezTo>
                    <a:lnTo>
                      <a:pt x="1" y="15"/>
                    </a:lnTo>
                    <a:cubicBezTo>
                      <a:pt x="0" y="13"/>
                      <a:pt x="0" y="11"/>
                      <a:pt x="1" y="9"/>
                    </a:cubicBezTo>
                    <a:cubicBezTo>
                      <a:pt x="2" y="7"/>
                      <a:pt x="4" y="5"/>
                      <a:pt x="6" y="4"/>
                    </a:cubicBezTo>
                    <a:lnTo>
                      <a:pt x="22" y="0"/>
                    </a:lnTo>
                    <a:lnTo>
                      <a:pt x="27" y="15"/>
                    </a:lnTo>
                    <a:lnTo>
                      <a:pt x="11" y="20"/>
                    </a:lnTo>
                    <a:lnTo>
                      <a:pt x="16" y="9"/>
                    </a:lnTo>
                    <a:lnTo>
                      <a:pt x="21" y="20"/>
                    </a:lnTo>
                    <a:lnTo>
                      <a:pt x="7" y="19"/>
                    </a:lnTo>
                    <a:lnTo>
                      <a:pt x="18" y="3"/>
                    </a:lnTo>
                    <a:lnTo>
                      <a:pt x="31" y="12"/>
                    </a:lnTo>
                    <a:close/>
                  </a:path>
                </a:pathLst>
              </a:custGeom>
              <a:solidFill>
                <a:srgbClr val="6E6E6E"/>
              </a:solidFill>
              <a:ln w="0" cap="flat">
                <a:solidFill>
                  <a:srgbClr val="6E6E6E"/>
                </a:solidFill>
                <a:prstDash val="solid"/>
                <a:round/>
                <a:headEnd/>
                <a:tailEnd/>
              </a:ln>
            </p:spPr>
            <p:txBody>
              <a:bodyPr/>
              <a:lstStyle/>
              <a:p>
                <a:endParaRPr lang="en-US"/>
              </a:p>
            </p:txBody>
          </p:sp>
          <p:sp>
            <p:nvSpPr>
              <p:cNvPr id="1909" name="Freeform 294"/>
              <p:cNvSpPr>
                <a:spLocks/>
              </p:cNvSpPr>
              <p:nvPr/>
            </p:nvSpPr>
            <p:spPr bwMode="auto">
              <a:xfrm>
                <a:off x="2124" y="943"/>
                <a:ext cx="31" cy="31"/>
              </a:xfrm>
              <a:custGeom>
                <a:avLst/>
                <a:gdLst>
                  <a:gd name="T0" fmla="*/ 7 w 31"/>
                  <a:gd name="T1" fmla="*/ 6 h 31"/>
                  <a:gd name="T2" fmla="*/ 7 w 31"/>
                  <a:gd name="T3" fmla="*/ 5 h 31"/>
                  <a:gd name="T4" fmla="*/ 10 w 31"/>
                  <a:gd name="T5" fmla="*/ 3 h 31"/>
                  <a:gd name="T6" fmla="*/ 5 w 31"/>
                  <a:gd name="T7" fmla="*/ 3 h 31"/>
                  <a:gd name="T8" fmla="*/ 7 w 31"/>
                  <a:gd name="T9" fmla="*/ 4 h 31"/>
                  <a:gd name="T10" fmla="*/ 2 w 31"/>
                  <a:gd name="T11" fmla="*/ 5 h 31"/>
                  <a:gd name="T12" fmla="*/ 0 w 31"/>
                  <a:gd name="T13" fmla="*/ 3 h 31"/>
                  <a:gd name="T14" fmla="*/ 1 w 31"/>
                  <a:gd name="T15" fmla="*/ 1 h 31"/>
                  <a:gd name="T16" fmla="*/ 7 w 31"/>
                  <a:gd name="T17" fmla="*/ 0 h 31"/>
                  <a:gd name="T18" fmla="*/ 26 w 31"/>
                  <a:gd name="T19" fmla="*/ 7 h 31"/>
                  <a:gd name="T20" fmla="*/ 26 w 31"/>
                  <a:gd name="T21" fmla="*/ 17 h 31"/>
                  <a:gd name="T22" fmla="*/ 31 w 31"/>
                  <a:gd name="T23" fmla="*/ 20 h 31"/>
                  <a:gd name="T24" fmla="*/ 31 w 31"/>
                  <a:gd name="T25" fmla="*/ 30 h 31"/>
                  <a:gd name="T26" fmla="*/ 28 w 31"/>
                  <a:gd name="T27" fmla="*/ 31 h 31"/>
                  <a:gd name="T28" fmla="*/ 16 w 31"/>
                  <a:gd name="T29" fmla="*/ 26 h 31"/>
                  <a:gd name="T30" fmla="*/ 15 w 31"/>
                  <a:gd name="T31" fmla="*/ 26 h 31"/>
                  <a:gd name="T32" fmla="*/ 22 w 31"/>
                  <a:gd name="T33" fmla="*/ 22 h 31"/>
                  <a:gd name="T34" fmla="*/ 24 w 31"/>
                  <a:gd name="T35" fmla="*/ 20 h 31"/>
                  <a:gd name="T36" fmla="*/ 20 w 31"/>
                  <a:gd name="T37" fmla="*/ 24 h 31"/>
                  <a:gd name="T38" fmla="*/ 13 w 31"/>
                  <a:gd name="T39" fmla="*/ 24 h 31"/>
                  <a:gd name="T40" fmla="*/ 13 w 31"/>
                  <a:gd name="T41" fmla="*/ 22 h 31"/>
                  <a:gd name="T42" fmla="*/ 15 w 31"/>
                  <a:gd name="T43" fmla="*/ 20 h 31"/>
                  <a:gd name="T44" fmla="*/ 11 w 31"/>
                  <a:gd name="T45" fmla="*/ 20 h 31"/>
                  <a:gd name="T46" fmla="*/ 14 w 31"/>
                  <a:gd name="T47" fmla="*/ 18 h 31"/>
                  <a:gd name="T48" fmla="*/ 7 w 31"/>
                  <a:gd name="T49" fmla="*/ 18 h 31"/>
                  <a:gd name="T50" fmla="*/ 9 w 31"/>
                  <a:gd name="T51" fmla="*/ 16 h 31"/>
                  <a:gd name="T52" fmla="*/ 14 w 31"/>
                  <a:gd name="T53" fmla="*/ 15 h 31"/>
                  <a:gd name="T54" fmla="*/ 10 w 31"/>
                  <a:gd name="T55" fmla="*/ 14 h 31"/>
                  <a:gd name="T56" fmla="*/ 10 w 31"/>
                  <a:gd name="T57" fmla="*/ 13 h 31"/>
                  <a:gd name="T58" fmla="*/ 10 w 31"/>
                  <a:gd name="T59" fmla="*/ 12 h 31"/>
                  <a:gd name="T60" fmla="*/ 6 w 31"/>
                  <a:gd name="T61" fmla="*/ 13 h 31"/>
                  <a:gd name="T62" fmla="*/ 7 w 31"/>
                  <a:gd name="T63" fmla="*/ 10 h 31"/>
                  <a:gd name="T64" fmla="*/ 0 w 31"/>
                  <a:gd name="T65" fmla="*/ 10 h 31"/>
                  <a:gd name="T66" fmla="*/ 3 w 31"/>
                  <a:gd name="T67" fmla="*/ 9 h 31"/>
                  <a:gd name="T68" fmla="*/ 2 w 31"/>
                  <a:gd name="T69" fmla="*/ 6 h 31"/>
                  <a:gd name="T70" fmla="*/ 3 w 31"/>
                  <a:gd name="T71" fmla="*/ 5 h 31"/>
                  <a:gd name="T72" fmla="*/ 7 w 31"/>
                  <a:gd name="T73" fmla="*/ 6 h 3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1"/>
                  <a:gd name="T112" fmla="*/ 0 h 31"/>
                  <a:gd name="T113" fmla="*/ 31 w 31"/>
                  <a:gd name="T114" fmla="*/ 31 h 3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1" h="31">
                    <a:moveTo>
                      <a:pt x="7" y="6"/>
                    </a:moveTo>
                    <a:lnTo>
                      <a:pt x="7" y="5"/>
                    </a:lnTo>
                    <a:lnTo>
                      <a:pt x="10" y="3"/>
                    </a:lnTo>
                    <a:lnTo>
                      <a:pt x="5" y="3"/>
                    </a:lnTo>
                    <a:lnTo>
                      <a:pt x="7" y="4"/>
                    </a:lnTo>
                    <a:lnTo>
                      <a:pt x="2" y="5"/>
                    </a:lnTo>
                    <a:lnTo>
                      <a:pt x="0" y="3"/>
                    </a:lnTo>
                    <a:lnTo>
                      <a:pt x="1" y="1"/>
                    </a:lnTo>
                    <a:lnTo>
                      <a:pt x="7" y="0"/>
                    </a:lnTo>
                    <a:lnTo>
                      <a:pt x="26" y="7"/>
                    </a:lnTo>
                    <a:lnTo>
                      <a:pt x="26" y="17"/>
                    </a:lnTo>
                    <a:lnTo>
                      <a:pt x="31" y="20"/>
                    </a:lnTo>
                    <a:lnTo>
                      <a:pt x="31" y="30"/>
                    </a:lnTo>
                    <a:lnTo>
                      <a:pt x="28" y="31"/>
                    </a:lnTo>
                    <a:lnTo>
                      <a:pt x="16" y="26"/>
                    </a:lnTo>
                    <a:lnTo>
                      <a:pt x="15" y="26"/>
                    </a:lnTo>
                    <a:lnTo>
                      <a:pt x="22" y="22"/>
                    </a:lnTo>
                    <a:lnTo>
                      <a:pt x="24" y="20"/>
                    </a:lnTo>
                    <a:lnTo>
                      <a:pt x="20" y="24"/>
                    </a:lnTo>
                    <a:lnTo>
                      <a:pt x="13" y="24"/>
                    </a:lnTo>
                    <a:lnTo>
                      <a:pt x="13" y="22"/>
                    </a:lnTo>
                    <a:lnTo>
                      <a:pt x="15" y="20"/>
                    </a:lnTo>
                    <a:lnTo>
                      <a:pt x="11" y="20"/>
                    </a:lnTo>
                    <a:lnTo>
                      <a:pt x="14" y="18"/>
                    </a:lnTo>
                    <a:lnTo>
                      <a:pt x="7" y="18"/>
                    </a:lnTo>
                    <a:lnTo>
                      <a:pt x="9" y="16"/>
                    </a:lnTo>
                    <a:lnTo>
                      <a:pt x="14" y="15"/>
                    </a:lnTo>
                    <a:lnTo>
                      <a:pt x="10" y="14"/>
                    </a:lnTo>
                    <a:lnTo>
                      <a:pt x="10" y="13"/>
                    </a:lnTo>
                    <a:lnTo>
                      <a:pt x="10" y="12"/>
                    </a:lnTo>
                    <a:lnTo>
                      <a:pt x="6" y="13"/>
                    </a:lnTo>
                    <a:lnTo>
                      <a:pt x="7" y="10"/>
                    </a:lnTo>
                    <a:lnTo>
                      <a:pt x="0" y="10"/>
                    </a:lnTo>
                    <a:lnTo>
                      <a:pt x="3" y="9"/>
                    </a:lnTo>
                    <a:lnTo>
                      <a:pt x="2" y="6"/>
                    </a:lnTo>
                    <a:lnTo>
                      <a:pt x="3" y="5"/>
                    </a:lnTo>
                    <a:lnTo>
                      <a:pt x="7" y="6"/>
                    </a:lnTo>
                    <a:close/>
                  </a:path>
                </a:pathLst>
              </a:custGeom>
              <a:solidFill>
                <a:srgbClr val="FFFF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910" name="Freeform 295"/>
              <p:cNvSpPr>
                <a:spLocks/>
              </p:cNvSpPr>
              <p:nvPr/>
            </p:nvSpPr>
            <p:spPr bwMode="auto">
              <a:xfrm>
                <a:off x="2122" y="941"/>
                <a:ext cx="35" cy="36"/>
              </a:xfrm>
              <a:custGeom>
                <a:avLst/>
                <a:gdLst>
                  <a:gd name="T0" fmla="*/ 34 w 144"/>
                  <a:gd name="T1" fmla="*/ 20 h 145"/>
                  <a:gd name="T2" fmla="*/ 30 w 144"/>
                  <a:gd name="T3" fmla="*/ 30 h 145"/>
                  <a:gd name="T4" fmla="*/ 46 w 144"/>
                  <a:gd name="T5" fmla="*/ 25 h 145"/>
                  <a:gd name="T6" fmla="*/ 11 w 144"/>
                  <a:gd name="T7" fmla="*/ 36 h 145"/>
                  <a:gd name="T8" fmla="*/ 4 w 144"/>
                  <a:gd name="T9" fmla="*/ 11 h 145"/>
                  <a:gd name="T10" fmla="*/ 38 w 144"/>
                  <a:gd name="T11" fmla="*/ 1 h 145"/>
                  <a:gd name="T12" fmla="*/ 120 w 144"/>
                  <a:gd name="T13" fmla="*/ 78 h 145"/>
                  <a:gd name="T14" fmla="*/ 144 w 144"/>
                  <a:gd name="T15" fmla="*/ 91 h 145"/>
                  <a:gd name="T16" fmla="*/ 123 w 144"/>
                  <a:gd name="T17" fmla="*/ 144 h 145"/>
                  <a:gd name="T18" fmla="*/ 68 w 144"/>
                  <a:gd name="T19" fmla="*/ 121 h 145"/>
                  <a:gd name="T20" fmla="*/ 67 w 144"/>
                  <a:gd name="T21" fmla="*/ 105 h 145"/>
                  <a:gd name="T22" fmla="*/ 97 w 144"/>
                  <a:gd name="T23" fmla="*/ 84 h 145"/>
                  <a:gd name="T24" fmla="*/ 91 w 144"/>
                  <a:gd name="T25" fmla="*/ 112 h 145"/>
                  <a:gd name="T26" fmla="*/ 52 w 144"/>
                  <a:gd name="T27" fmla="*/ 98 h 145"/>
                  <a:gd name="T28" fmla="*/ 67 w 144"/>
                  <a:gd name="T29" fmla="*/ 99 h 145"/>
                  <a:gd name="T30" fmla="*/ 50 w 144"/>
                  <a:gd name="T31" fmla="*/ 82 h 145"/>
                  <a:gd name="T32" fmla="*/ 39 w 144"/>
                  <a:gd name="T33" fmla="*/ 91 h 145"/>
                  <a:gd name="T34" fmla="*/ 37 w 144"/>
                  <a:gd name="T35" fmla="*/ 69 h 145"/>
                  <a:gd name="T36" fmla="*/ 65 w 144"/>
                  <a:gd name="T37" fmla="*/ 78 h 145"/>
                  <a:gd name="T38" fmla="*/ 39 w 144"/>
                  <a:gd name="T39" fmla="*/ 65 h 145"/>
                  <a:gd name="T40" fmla="*/ 41 w 144"/>
                  <a:gd name="T41" fmla="*/ 62 h 145"/>
                  <a:gd name="T42" fmla="*/ 27 w 144"/>
                  <a:gd name="T43" fmla="*/ 64 h 145"/>
                  <a:gd name="T44" fmla="*/ 38 w 144"/>
                  <a:gd name="T45" fmla="*/ 56 h 145"/>
                  <a:gd name="T46" fmla="*/ 5 w 144"/>
                  <a:gd name="T47" fmla="*/ 41 h 145"/>
                  <a:gd name="T48" fmla="*/ 9 w 144"/>
                  <a:gd name="T49" fmla="*/ 34 h 145"/>
                  <a:gd name="T50" fmla="*/ 25 w 144"/>
                  <a:gd name="T51" fmla="*/ 20 h 145"/>
                  <a:gd name="T52" fmla="*/ 20 w 144"/>
                  <a:gd name="T53" fmla="*/ 35 h 145"/>
                  <a:gd name="T54" fmla="*/ 24 w 144"/>
                  <a:gd name="T55" fmla="*/ 30 h 145"/>
                  <a:gd name="T56" fmla="*/ 12 w 144"/>
                  <a:gd name="T57" fmla="*/ 56 h 145"/>
                  <a:gd name="T58" fmla="*/ 45 w 144"/>
                  <a:gd name="T59" fmla="*/ 44 h 145"/>
                  <a:gd name="T60" fmla="*/ 31 w 144"/>
                  <a:gd name="T61" fmla="*/ 51 h 145"/>
                  <a:gd name="T62" fmla="*/ 55 w 144"/>
                  <a:gd name="T63" fmla="*/ 53 h 145"/>
                  <a:gd name="T64" fmla="*/ 48 w 144"/>
                  <a:gd name="T65" fmla="*/ 59 h 145"/>
                  <a:gd name="T66" fmla="*/ 67 w 144"/>
                  <a:gd name="T67" fmla="*/ 78 h 145"/>
                  <a:gd name="T68" fmla="*/ 46 w 144"/>
                  <a:gd name="T69" fmla="*/ 87 h 145"/>
                  <a:gd name="T70" fmla="*/ 73 w 144"/>
                  <a:gd name="T71" fmla="*/ 78 h 145"/>
                  <a:gd name="T72" fmla="*/ 56 w 144"/>
                  <a:gd name="T73" fmla="*/ 81 h 145"/>
                  <a:gd name="T74" fmla="*/ 73 w 144"/>
                  <a:gd name="T75" fmla="*/ 98 h 145"/>
                  <a:gd name="T76" fmla="*/ 71 w 144"/>
                  <a:gd name="T77" fmla="*/ 105 h 145"/>
                  <a:gd name="T78" fmla="*/ 84 w 144"/>
                  <a:gd name="T79" fmla="*/ 99 h 145"/>
                  <a:gd name="T80" fmla="*/ 110 w 144"/>
                  <a:gd name="T81" fmla="*/ 93 h 145"/>
                  <a:gd name="T82" fmla="*/ 75 w 144"/>
                  <a:gd name="T83" fmla="*/ 120 h 145"/>
                  <a:gd name="T84" fmla="*/ 77 w 144"/>
                  <a:gd name="T85" fmla="*/ 108 h 145"/>
                  <a:gd name="T86" fmla="*/ 134 w 144"/>
                  <a:gd name="T87" fmla="*/ 124 h 145"/>
                  <a:gd name="T88" fmla="*/ 133 w 144"/>
                  <a:gd name="T89" fmla="*/ 98 h 145"/>
                  <a:gd name="T90" fmla="*/ 107 w 144"/>
                  <a:gd name="T91" fmla="*/ 35 h 145"/>
                  <a:gd name="T92" fmla="*/ 37 w 144"/>
                  <a:gd name="T93" fmla="*/ 16 h 145"/>
                  <a:gd name="T94" fmla="*/ 16 w 144"/>
                  <a:gd name="T95" fmla="*/ 24 h 145"/>
                  <a:gd name="T96" fmla="*/ 15 w 144"/>
                  <a:gd name="T97" fmla="*/ 22 h 145"/>
                  <a:gd name="T98" fmla="*/ 28 w 144"/>
                  <a:gd name="T99" fmla="*/ 29 h 145"/>
                  <a:gd name="T100" fmla="*/ 47 w 144"/>
                  <a:gd name="T101" fmla="*/ 14 h 145"/>
                  <a:gd name="T102" fmla="*/ 43 w 144"/>
                  <a:gd name="T103" fmla="*/ 34 h 145"/>
                  <a:gd name="T104" fmla="*/ 30 w 144"/>
                  <a:gd name="T105" fmla="*/ 32 h 14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44"/>
                  <a:gd name="T160" fmla="*/ 0 h 145"/>
                  <a:gd name="T161" fmla="*/ 144 w 144"/>
                  <a:gd name="T162" fmla="*/ 145 h 14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44" h="145">
                    <a:moveTo>
                      <a:pt x="30" y="32"/>
                    </a:moveTo>
                    <a:lnTo>
                      <a:pt x="30" y="27"/>
                    </a:lnTo>
                    <a:cubicBezTo>
                      <a:pt x="30" y="24"/>
                      <a:pt x="32" y="22"/>
                      <a:pt x="34" y="20"/>
                    </a:cubicBezTo>
                    <a:lnTo>
                      <a:pt x="42" y="15"/>
                    </a:lnTo>
                    <a:lnTo>
                      <a:pt x="47" y="30"/>
                    </a:lnTo>
                    <a:lnTo>
                      <a:pt x="30" y="30"/>
                    </a:lnTo>
                    <a:lnTo>
                      <a:pt x="33" y="14"/>
                    </a:lnTo>
                    <a:lnTo>
                      <a:pt x="41" y="17"/>
                    </a:lnTo>
                    <a:cubicBezTo>
                      <a:pt x="44" y="18"/>
                      <a:pt x="47" y="21"/>
                      <a:pt x="46" y="25"/>
                    </a:cubicBezTo>
                    <a:cubicBezTo>
                      <a:pt x="46" y="28"/>
                      <a:pt x="44" y="31"/>
                      <a:pt x="40" y="32"/>
                    </a:cubicBezTo>
                    <a:lnTo>
                      <a:pt x="19" y="38"/>
                    </a:lnTo>
                    <a:cubicBezTo>
                      <a:pt x="16" y="38"/>
                      <a:pt x="13" y="37"/>
                      <a:pt x="11" y="36"/>
                    </a:cubicBezTo>
                    <a:lnTo>
                      <a:pt x="3" y="28"/>
                    </a:lnTo>
                    <a:cubicBezTo>
                      <a:pt x="1" y="25"/>
                      <a:pt x="0" y="22"/>
                      <a:pt x="1" y="19"/>
                    </a:cubicBezTo>
                    <a:lnTo>
                      <a:pt x="4" y="11"/>
                    </a:lnTo>
                    <a:cubicBezTo>
                      <a:pt x="5" y="9"/>
                      <a:pt x="7" y="7"/>
                      <a:pt x="9" y="6"/>
                    </a:cubicBezTo>
                    <a:lnTo>
                      <a:pt x="34" y="1"/>
                    </a:lnTo>
                    <a:cubicBezTo>
                      <a:pt x="35" y="0"/>
                      <a:pt x="37" y="0"/>
                      <a:pt x="38" y="1"/>
                    </a:cubicBezTo>
                    <a:lnTo>
                      <a:pt x="117" y="28"/>
                    </a:lnTo>
                    <a:cubicBezTo>
                      <a:pt x="121" y="29"/>
                      <a:pt x="123" y="32"/>
                      <a:pt x="123" y="36"/>
                    </a:cubicBezTo>
                    <a:lnTo>
                      <a:pt x="120" y="78"/>
                    </a:lnTo>
                    <a:lnTo>
                      <a:pt x="116" y="71"/>
                    </a:lnTo>
                    <a:lnTo>
                      <a:pt x="140" y="84"/>
                    </a:lnTo>
                    <a:cubicBezTo>
                      <a:pt x="143" y="86"/>
                      <a:pt x="144" y="88"/>
                      <a:pt x="144" y="91"/>
                    </a:cubicBezTo>
                    <a:lnTo>
                      <a:pt x="144" y="131"/>
                    </a:lnTo>
                    <a:cubicBezTo>
                      <a:pt x="144" y="135"/>
                      <a:pt x="142" y="138"/>
                      <a:pt x="139" y="139"/>
                    </a:cubicBezTo>
                    <a:lnTo>
                      <a:pt x="123" y="144"/>
                    </a:lnTo>
                    <a:cubicBezTo>
                      <a:pt x="121" y="145"/>
                      <a:pt x="119" y="145"/>
                      <a:pt x="117" y="144"/>
                    </a:cubicBezTo>
                    <a:lnTo>
                      <a:pt x="70" y="122"/>
                    </a:lnTo>
                    <a:cubicBezTo>
                      <a:pt x="70" y="122"/>
                      <a:pt x="69" y="121"/>
                      <a:pt x="68" y="121"/>
                    </a:cubicBezTo>
                    <a:lnTo>
                      <a:pt x="66" y="118"/>
                    </a:lnTo>
                    <a:cubicBezTo>
                      <a:pt x="64" y="116"/>
                      <a:pt x="63" y="114"/>
                      <a:pt x="63" y="111"/>
                    </a:cubicBezTo>
                    <a:cubicBezTo>
                      <a:pt x="64" y="109"/>
                      <a:pt x="65" y="107"/>
                      <a:pt x="67" y="105"/>
                    </a:cubicBezTo>
                    <a:lnTo>
                      <a:pt x="92" y="92"/>
                    </a:lnTo>
                    <a:lnTo>
                      <a:pt x="89" y="94"/>
                    </a:lnTo>
                    <a:lnTo>
                      <a:pt x="97" y="84"/>
                    </a:lnTo>
                    <a:lnTo>
                      <a:pt x="110" y="94"/>
                    </a:lnTo>
                    <a:lnTo>
                      <a:pt x="96" y="110"/>
                    </a:lnTo>
                    <a:cubicBezTo>
                      <a:pt x="95" y="111"/>
                      <a:pt x="93" y="112"/>
                      <a:pt x="91" y="112"/>
                    </a:cubicBezTo>
                    <a:lnTo>
                      <a:pt x="64" y="115"/>
                    </a:lnTo>
                    <a:cubicBezTo>
                      <a:pt x="60" y="115"/>
                      <a:pt x="56" y="113"/>
                      <a:pt x="55" y="109"/>
                    </a:cubicBezTo>
                    <a:lnTo>
                      <a:pt x="52" y="98"/>
                    </a:lnTo>
                    <a:cubicBezTo>
                      <a:pt x="52" y="95"/>
                      <a:pt x="53" y="92"/>
                      <a:pt x="56" y="90"/>
                    </a:cubicBezTo>
                    <a:lnTo>
                      <a:pt x="64" y="84"/>
                    </a:lnTo>
                    <a:lnTo>
                      <a:pt x="67" y="99"/>
                    </a:lnTo>
                    <a:lnTo>
                      <a:pt x="53" y="96"/>
                    </a:lnTo>
                    <a:cubicBezTo>
                      <a:pt x="50" y="96"/>
                      <a:pt x="48" y="93"/>
                      <a:pt x="47" y="90"/>
                    </a:cubicBezTo>
                    <a:cubicBezTo>
                      <a:pt x="46" y="87"/>
                      <a:pt x="47" y="84"/>
                      <a:pt x="50" y="82"/>
                    </a:cubicBezTo>
                    <a:lnTo>
                      <a:pt x="61" y="74"/>
                    </a:lnTo>
                    <a:lnTo>
                      <a:pt x="66" y="88"/>
                    </a:lnTo>
                    <a:lnTo>
                      <a:pt x="39" y="91"/>
                    </a:lnTo>
                    <a:cubicBezTo>
                      <a:pt x="36" y="91"/>
                      <a:pt x="33" y="90"/>
                      <a:pt x="32" y="88"/>
                    </a:cubicBezTo>
                    <a:cubicBezTo>
                      <a:pt x="30" y="85"/>
                      <a:pt x="30" y="82"/>
                      <a:pt x="31" y="79"/>
                    </a:cubicBezTo>
                    <a:lnTo>
                      <a:pt x="37" y="69"/>
                    </a:lnTo>
                    <a:cubicBezTo>
                      <a:pt x="38" y="66"/>
                      <a:pt x="40" y="65"/>
                      <a:pt x="43" y="65"/>
                    </a:cubicBezTo>
                    <a:lnTo>
                      <a:pt x="65" y="62"/>
                    </a:lnTo>
                    <a:lnTo>
                      <a:pt x="65" y="78"/>
                    </a:lnTo>
                    <a:lnTo>
                      <a:pt x="45" y="75"/>
                    </a:lnTo>
                    <a:cubicBezTo>
                      <a:pt x="43" y="75"/>
                      <a:pt x="41" y="73"/>
                      <a:pt x="40" y="71"/>
                    </a:cubicBezTo>
                    <a:cubicBezTo>
                      <a:pt x="39" y="69"/>
                      <a:pt x="38" y="67"/>
                      <a:pt x="39" y="65"/>
                    </a:cubicBezTo>
                    <a:lnTo>
                      <a:pt x="42" y="57"/>
                    </a:lnTo>
                    <a:lnTo>
                      <a:pt x="44" y="65"/>
                    </a:lnTo>
                    <a:lnTo>
                      <a:pt x="41" y="62"/>
                    </a:lnTo>
                    <a:lnTo>
                      <a:pt x="48" y="64"/>
                    </a:lnTo>
                    <a:lnTo>
                      <a:pt x="35" y="67"/>
                    </a:lnTo>
                    <a:cubicBezTo>
                      <a:pt x="32" y="68"/>
                      <a:pt x="28" y="66"/>
                      <a:pt x="27" y="64"/>
                    </a:cubicBezTo>
                    <a:cubicBezTo>
                      <a:pt x="25" y="62"/>
                      <a:pt x="24" y="58"/>
                      <a:pt x="26" y="55"/>
                    </a:cubicBezTo>
                    <a:lnTo>
                      <a:pt x="31" y="45"/>
                    </a:lnTo>
                    <a:lnTo>
                      <a:pt x="38" y="56"/>
                    </a:lnTo>
                    <a:lnTo>
                      <a:pt x="8" y="56"/>
                    </a:lnTo>
                    <a:cubicBezTo>
                      <a:pt x="5" y="56"/>
                      <a:pt x="2" y="54"/>
                      <a:pt x="1" y="50"/>
                    </a:cubicBezTo>
                    <a:cubicBezTo>
                      <a:pt x="0" y="47"/>
                      <a:pt x="2" y="43"/>
                      <a:pt x="5" y="41"/>
                    </a:cubicBezTo>
                    <a:lnTo>
                      <a:pt x="16" y="36"/>
                    </a:lnTo>
                    <a:lnTo>
                      <a:pt x="12" y="45"/>
                    </a:lnTo>
                    <a:lnTo>
                      <a:pt x="9" y="34"/>
                    </a:lnTo>
                    <a:cubicBezTo>
                      <a:pt x="8" y="32"/>
                      <a:pt x="9" y="29"/>
                      <a:pt x="11" y="27"/>
                    </a:cubicBezTo>
                    <a:lnTo>
                      <a:pt x="16" y="21"/>
                    </a:lnTo>
                    <a:cubicBezTo>
                      <a:pt x="19" y="19"/>
                      <a:pt x="22" y="19"/>
                      <a:pt x="25" y="20"/>
                    </a:cubicBezTo>
                    <a:lnTo>
                      <a:pt x="41" y="25"/>
                    </a:lnTo>
                    <a:lnTo>
                      <a:pt x="36" y="40"/>
                    </a:lnTo>
                    <a:lnTo>
                      <a:pt x="20" y="35"/>
                    </a:lnTo>
                    <a:lnTo>
                      <a:pt x="28" y="33"/>
                    </a:lnTo>
                    <a:lnTo>
                      <a:pt x="22" y="38"/>
                    </a:lnTo>
                    <a:lnTo>
                      <a:pt x="24" y="30"/>
                    </a:lnTo>
                    <a:lnTo>
                      <a:pt x="27" y="41"/>
                    </a:lnTo>
                    <a:cubicBezTo>
                      <a:pt x="28" y="45"/>
                      <a:pt x="26" y="49"/>
                      <a:pt x="23" y="50"/>
                    </a:cubicBezTo>
                    <a:lnTo>
                      <a:pt x="12" y="56"/>
                    </a:lnTo>
                    <a:lnTo>
                      <a:pt x="8" y="40"/>
                    </a:lnTo>
                    <a:lnTo>
                      <a:pt x="38" y="40"/>
                    </a:lnTo>
                    <a:cubicBezTo>
                      <a:pt x="41" y="40"/>
                      <a:pt x="44" y="42"/>
                      <a:pt x="45" y="44"/>
                    </a:cubicBezTo>
                    <a:cubicBezTo>
                      <a:pt x="47" y="47"/>
                      <a:pt x="47" y="50"/>
                      <a:pt x="46" y="52"/>
                    </a:cubicBezTo>
                    <a:lnTo>
                      <a:pt x="40" y="63"/>
                    </a:lnTo>
                    <a:lnTo>
                      <a:pt x="31" y="51"/>
                    </a:lnTo>
                    <a:lnTo>
                      <a:pt x="45" y="49"/>
                    </a:lnTo>
                    <a:cubicBezTo>
                      <a:pt x="48" y="48"/>
                      <a:pt x="50" y="49"/>
                      <a:pt x="52" y="51"/>
                    </a:cubicBezTo>
                    <a:lnTo>
                      <a:pt x="55" y="53"/>
                    </a:lnTo>
                    <a:cubicBezTo>
                      <a:pt x="57" y="56"/>
                      <a:pt x="58" y="59"/>
                      <a:pt x="57" y="62"/>
                    </a:cubicBezTo>
                    <a:lnTo>
                      <a:pt x="54" y="70"/>
                    </a:lnTo>
                    <a:lnTo>
                      <a:pt x="48" y="59"/>
                    </a:lnTo>
                    <a:lnTo>
                      <a:pt x="67" y="62"/>
                    </a:lnTo>
                    <a:cubicBezTo>
                      <a:pt x="71" y="62"/>
                      <a:pt x="74" y="66"/>
                      <a:pt x="74" y="70"/>
                    </a:cubicBezTo>
                    <a:cubicBezTo>
                      <a:pt x="74" y="74"/>
                      <a:pt x="71" y="77"/>
                      <a:pt x="67" y="78"/>
                    </a:cubicBezTo>
                    <a:lnTo>
                      <a:pt x="45" y="80"/>
                    </a:lnTo>
                    <a:lnTo>
                      <a:pt x="51" y="76"/>
                    </a:lnTo>
                    <a:lnTo>
                      <a:pt x="46" y="87"/>
                    </a:lnTo>
                    <a:lnTo>
                      <a:pt x="38" y="75"/>
                    </a:lnTo>
                    <a:lnTo>
                      <a:pt x="65" y="72"/>
                    </a:lnTo>
                    <a:cubicBezTo>
                      <a:pt x="68" y="72"/>
                      <a:pt x="72" y="74"/>
                      <a:pt x="73" y="78"/>
                    </a:cubicBezTo>
                    <a:cubicBezTo>
                      <a:pt x="74" y="81"/>
                      <a:pt x="73" y="85"/>
                      <a:pt x="70" y="87"/>
                    </a:cubicBezTo>
                    <a:lnTo>
                      <a:pt x="60" y="95"/>
                    </a:lnTo>
                    <a:lnTo>
                      <a:pt x="56" y="81"/>
                    </a:lnTo>
                    <a:lnTo>
                      <a:pt x="70" y="83"/>
                    </a:lnTo>
                    <a:cubicBezTo>
                      <a:pt x="73" y="84"/>
                      <a:pt x="76" y="86"/>
                      <a:pt x="76" y="90"/>
                    </a:cubicBezTo>
                    <a:cubicBezTo>
                      <a:pt x="77" y="93"/>
                      <a:pt x="75" y="96"/>
                      <a:pt x="73" y="98"/>
                    </a:cubicBezTo>
                    <a:lnTo>
                      <a:pt x="65" y="103"/>
                    </a:lnTo>
                    <a:lnTo>
                      <a:pt x="68" y="94"/>
                    </a:lnTo>
                    <a:lnTo>
                      <a:pt x="71" y="105"/>
                    </a:lnTo>
                    <a:lnTo>
                      <a:pt x="62" y="99"/>
                    </a:lnTo>
                    <a:lnTo>
                      <a:pt x="89" y="96"/>
                    </a:lnTo>
                    <a:lnTo>
                      <a:pt x="84" y="99"/>
                    </a:lnTo>
                    <a:lnTo>
                      <a:pt x="98" y="83"/>
                    </a:lnTo>
                    <a:cubicBezTo>
                      <a:pt x="101" y="80"/>
                      <a:pt x="105" y="80"/>
                      <a:pt x="109" y="82"/>
                    </a:cubicBezTo>
                    <a:cubicBezTo>
                      <a:pt x="112" y="85"/>
                      <a:pt x="113" y="90"/>
                      <a:pt x="110" y="93"/>
                    </a:cubicBezTo>
                    <a:lnTo>
                      <a:pt x="102" y="104"/>
                    </a:lnTo>
                    <a:cubicBezTo>
                      <a:pt x="101" y="105"/>
                      <a:pt x="100" y="106"/>
                      <a:pt x="99" y="106"/>
                    </a:cubicBezTo>
                    <a:lnTo>
                      <a:pt x="75" y="120"/>
                    </a:lnTo>
                    <a:lnTo>
                      <a:pt x="77" y="107"/>
                    </a:lnTo>
                    <a:lnTo>
                      <a:pt x="79" y="109"/>
                    </a:lnTo>
                    <a:lnTo>
                      <a:pt x="77" y="108"/>
                    </a:lnTo>
                    <a:lnTo>
                      <a:pt x="123" y="129"/>
                    </a:lnTo>
                    <a:lnTo>
                      <a:pt x="118" y="129"/>
                    </a:lnTo>
                    <a:lnTo>
                      <a:pt x="134" y="124"/>
                    </a:lnTo>
                    <a:lnTo>
                      <a:pt x="128" y="131"/>
                    </a:lnTo>
                    <a:lnTo>
                      <a:pt x="128" y="91"/>
                    </a:lnTo>
                    <a:lnTo>
                      <a:pt x="133" y="98"/>
                    </a:lnTo>
                    <a:lnTo>
                      <a:pt x="108" y="85"/>
                    </a:lnTo>
                    <a:cubicBezTo>
                      <a:pt x="105" y="83"/>
                      <a:pt x="104" y="80"/>
                      <a:pt x="104" y="77"/>
                    </a:cubicBezTo>
                    <a:lnTo>
                      <a:pt x="107" y="35"/>
                    </a:lnTo>
                    <a:lnTo>
                      <a:pt x="112" y="43"/>
                    </a:lnTo>
                    <a:lnTo>
                      <a:pt x="33" y="16"/>
                    </a:lnTo>
                    <a:lnTo>
                      <a:pt x="37" y="16"/>
                    </a:lnTo>
                    <a:lnTo>
                      <a:pt x="13" y="22"/>
                    </a:lnTo>
                    <a:lnTo>
                      <a:pt x="19" y="16"/>
                    </a:lnTo>
                    <a:lnTo>
                      <a:pt x="16" y="24"/>
                    </a:lnTo>
                    <a:lnTo>
                      <a:pt x="14" y="16"/>
                    </a:lnTo>
                    <a:lnTo>
                      <a:pt x="22" y="24"/>
                    </a:lnTo>
                    <a:lnTo>
                      <a:pt x="15" y="22"/>
                    </a:lnTo>
                    <a:lnTo>
                      <a:pt x="37" y="17"/>
                    </a:lnTo>
                    <a:lnTo>
                      <a:pt x="36" y="32"/>
                    </a:lnTo>
                    <a:lnTo>
                      <a:pt x="28" y="29"/>
                    </a:lnTo>
                    <a:cubicBezTo>
                      <a:pt x="24" y="28"/>
                      <a:pt x="22" y="24"/>
                      <a:pt x="22" y="21"/>
                    </a:cubicBezTo>
                    <a:cubicBezTo>
                      <a:pt x="23" y="17"/>
                      <a:pt x="26" y="14"/>
                      <a:pt x="30" y="14"/>
                    </a:cubicBezTo>
                    <a:lnTo>
                      <a:pt x="47" y="14"/>
                    </a:lnTo>
                    <a:cubicBezTo>
                      <a:pt x="50" y="14"/>
                      <a:pt x="53" y="16"/>
                      <a:pt x="54" y="20"/>
                    </a:cubicBezTo>
                    <a:cubicBezTo>
                      <a:pt x="55" y="23"/>
                      <a:pt x="54" y="27"/>
                      <a:pt x="51" y="29"/>
                    </a:cubicBezTo>
                    <a:lnTo>
                      <a:pt x="43" y="34"/>
                    </a:lnTo>
                    <a:lnTo>
                      <a:pt x="46" y="27"/>
                    </a:lnTo>
                    <a:lnTo>
                      <a:pt x="46" y="32"/>
                    </a:lnTo>
                    <a:lnTo>
                      <a:pt x="30" y="32"/>
                    </a:lnTo>
                    <a:close/>
                  </a:path>
                </a:pathLst>
              </a:custGeom>
              <a:solidFill>
                <a:srgbClr val="6E6E6E"/>
              </a:solidFill>
              <a:ln w="0" cap="flat">
                <a:solidFill>
                  <a:srgbClr val="6E6E6E"/>
                </a:solidFill>
                <a:prstDash val="solid"/>
                <a:round/>
                <a:headEnd/>
                <a:tailEnd/>
              </a:ln>
            </p:spPr>
            <p:txBody>
              <a:bodyPr/>
              <a:lstStyle/>
              <a:p>
                <a:endParaRPr lang="en-US"/>
              </a:p>
            </p:txBody>
          </p:sp>
          <p:sp>
            <p:nvSpPr>
              <p:cNvPr id="1911" name="Freeform 296"/>
              <p:cNvSpPr>
                <a:spLocks/>
              </p:cNvSpPr>
              <p:nvPr/>
            </p:nvSpPr>
            <p:spPr bwMode="auto">
              <a:xfrm>
                <a:off x="2141" y="941"/>
                <a:ext cx="9" cy="4"/>
              </a:xfrm>
              <a:custGeom>
                <a:avLst/>
                <a:gdLst>
                  <a:gd name="T0" fmla="*/ 24 w 37"/>
                  <a:gd name="T1" fmla="*/ 0 h 16"/>
                  <a:gd name="T2" fmla="*/ 26 w 37"/>
                  <a:gd name="T3" fmla="*/ 0 h 16"/>
                  <a:gd name="T4" fmla="*/ 37 w 37"/>
                  <a:gd name="T5" fmla="*/ 0 h 16"/>
                  <a:gd name="T6" fmla="*/ 37 w 37"/>
                  <a:gd name="T7" fmla="*/ 16 h 16"/>
                  <a:gd name="T8" fmla="*/ 24 w 37"/>
                  <a:gd name="T9" fmla="*/ 16 h 16"/>
                  <a:gd name="T10" fmla="*/ 22 w 37"/>
                  <a:gd name="T11" fmla="*/ 16 h 16"/>
                  <a:gd name="T12" fmla="*/ 10 w 37"/>
                  <a:gd name="T13" fmla="*/ 16 h 16"/>
                  <a:gd name="T14" fmla="*/ 10 w 37"/>
                  <a:gd name="T15" fmla="*/ 0 h 16"/>
                  <a:gd name="T16" fmla="*/ 24 w 37"/>
                  <a:gd name="T17" fmla="*/ 0 h 16"/>
                  <a:gd name="T18" fmla="*/ 24 w 37"/>
                  <a:gd name="T19" fmla="*/ 16 h 16"/>
                  <a:gd name="T20" fmla="*/ 10 w 37"/>
                  <a:gd name="T21" fmla="*/ 16 h 16"/>
                  <a:gd name="T22" fmla="*/ 10 w 37"/>
                  <a:gd name="T23" fmla="*/ 0 h 16"/>
                  <a:gd name="T24" fmla="*/ 22 w 37"/>
                  <a:gd name="T25" fmla="*/ 0 h 16"/>
                  <a:gd name="T26" fmla="*/ 24 w 37"/>
                  <a:gd name="T27" fmla="*/ 0 h 16"/>
                  <a:gd name="T28" fmla="*/ 26 w 37"/>
                  <a:gd name="T29" fmla="*/ 0 h 16"/>
                  <a:gd name="T30" fmla="*/ 26 w 37"/>
                  <a:gd name="T31" fmla="*/ 16 h 16"/>
                  <a:gd name="T32" fmla="*/ 24 w 37"/>
                  <a:gd name="T33" fmla="*/ 16 h 16"/>
                  <a:gd name="T34" fmla="*/ 24 w 37"/>
                  <a:gd name="T35" fmla="*/ 0 h 1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7"/>
                  <a:gd name="T55" fmla="*/ 0 h 16"/>
                  <a:gd name="T56" fmla="*/ 37 w 37"/>
                  <a:gd name="T57" fmla="*/ 16 h 1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7" h="16">
                    <a:moveTo>
                      <a:pt x="24" y="0"/>
                    </a:moveTo>
                    <a:lnTo>
                      <a:pt x="26" y="0"/>
                    </a:lnTo>
                    <a:lnTo>
                      <a:pt x="37" y="0"/>
                    </a:lnTo>
                    <a:lnTo>
                      <a:pt x="37" y="16"/>
                    </a:lnTo>
                    <a:lnTo>
                      <a:pt x="24" y="16"/>
                    </a:lnTo>
                    <a:lnTo>
                      <a:pt x="22" y="16"/>
                    </a:lnTo>
                    <a:lnTo>
                      <a:pt x="10" y="16"/>
                    </a:lnTo>
                    <a:cubicBezTo>
                      <a:pt x="0" y="16"/>
                      <a:pt x="0" y="0"/>
                      <a:pt x="10" y="0"/>
                    </a:cubicBezTo>
                    <a:lnTo>
                      <a:pt x="24" y="0"/>
                    </a:lnTo>
                    <a:lnTo>
                      <a:pt x="24" y="16"/>
                    </a:lnTo>
                    <a:lnTo>
                      <a:pt x="10" y="16"/>
                    </a:lnTo>
                    <a:lnTo>
                      <a:pt x="10" y="0"/>
                    </a:lnTo>
                    <a:lnTo>
                      <a:pt x="22" y="0"/>
                    </a:lnTo>
                    <a:lnTo>
                      <a:pt x="24" y="0"/>
                    </a:lnTo>
                    <a:lnTo>
                      <a:pt x="26" y="0"/>
                    </a:lnTo>
                    <a:lnTo>
                      <a:pt x="26" y="16"/>
                    </a:lnTo>
                    <a:lnTo>
                      <a:pt x="24" y="16"/>
                    </a:lnTo>
                    <a:lnTo>
                      <a:pt x="24" y="0"/>
                    </a:lnTo>
                    <a:close/>
                  </a:path>
                </a:pathLst>
              </a:custGeom>
              <a:solidFill>
                <a:srgbClr val="6E6E6E"/>
              </a:solidFill>
              <a:ln w="0" cap="flat">
                <a:solidFill>
                  <a:srgbClr val="6E6E6E"/>
                </a:solidFill>
                <a:prstDash val="solid"/>
                <a:round/>
                <a:headEnd/>
                <a:tailEnd/>
              </a:ln>
            </p:spPr>
            <p:txBody>
              <a:bodyPr/>
              <a:lstStyle/>
              <a:p>
                <a:endParaRPr lang="en-US"/>
              </a:p>
            </p:txBody>
          </p:sp>
          <p:sp>
            <p:nvSpPr>
              <p:cNvPr id="1912" name="Freeform 297"/>
              <p:cNvSpPr>
                <a:spLocks/>
              </p:cNvSpPr>
              <p:nvPr/>
            </p:nvSpPr>
            <p:spPr bwMode="auto">
              <a:xfrm>
                <a:off x="2150" y="947"/>
                <a:ext cx="3" cy="6"/>
              </a:xfrm>
              <a:custGeom>
                <a:avLst/>
                <a:gdLst>
                  <a:gd name="T0" fmla="*/ 16 w 16"/>
                  <a:gd name="T1" fmla="*/ 0 h 24"/>
                  <a:gd name="T2" fmla="*/ 16 w 16"/>
                  <a:gd name="T3" fmla="*/ 14 h 24"/>
                  <a:gd name="T4" fmla="*/ 16 w 16"/>
                  <a:gd name="T5" fmla="*/ 16 h 24"/>
                  <a:gd name="T6" fmla="*/ 8 w 16"/>
                  <a:gd name="T7" fmla="*/ 24 h 24"/>
                  <a:gd name="T8" fmla="*/ 0 w 16"/>
                  <a:gd name="T9" fmla="*/ 16 h 24"/>
                  <a:gd name="T10" fmla="*/ 0 w 16"/>
                  <a:gd name="T11" fmla="*/ 14 h 24"/>
                  <a:gd name="T12" fmla="*/ 0 w 16"/>
                  <a:gd name="T13" fmla="*/ 6 h 24"/>
                  <a:gd name="T14" fmla="*/ 0 w 16"/>
                  <a:gd name="T15" fmla="*/ 0 h 24"/>
                  <a:gd name="T16" fmla="*/ 16 w 16"/>
                  <a:gd name="T17" fmla="*/ 0 h 24"/>
                  <a:gd name="T18" fmla="*/ 16 w 16"/>
                  <a:gd name="T19" fmla="*/ 6 h 24"/>
                  <a:gd name="T20" fmla="*/ 16 w 16"/>
                  <a:gd name="T21" fmla="*/ 14 h 24"/>
                  <a:gd name="T22" fmla="*/ 16 w 16"/>
                  <a:gd name="T23" fmla="*/ 16 h 24"/>
                  <a:gd name="T24" fmla="*/ 0 w 16"/>
                  <a:gd name="T25" fmla="*/ 16 h 24"/>
                  <a:gd name="T26" fmla="*/ 0 w 16"/>
                  <a:gd name="T27" fmla="*/ 14 h 24"/>
                  <a:gd name="T28" fmla="*/ 0 w 16"/>
                  <a:gd name="T29" fmla="*/ 0 h 24"/>
                  <a:gd name="T30" fmla="*/ 16 w 16"/>
                  <a:gd name="T31" fmla="*/ 0 h 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
                  <a:gd name="T49" fmla="*/ 0 h 24"/>
                  <a:gd name="T50" fmla="*/ 16 w 16"/>
                  <a:gd name="T51" fmla="*/ 24 h 2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 h="24">
                    <a:moveTo>
                      <a:pt x="16" y="0"/>
                    </a:moveTo>
                    <a:lnTo>
                      <a:pt x="16" y="14"/>
                    </a:lnTo>
                    <a:lnTo>
                      <a:pt x="16" y="16"/>
                    </a:lnTo>
                    <a:cubicBezTo>
                      <a:pt x="16" y="21"/>
                      <a:pt x="13" y="24"/>
                      <a:pt x="8" y="24"/>
                    </a:cubicBezTo>
                    <a:cubicBezTo>
                      <a:pt x="4" y="24"/>
                      <a:pt x="0" y="21"/>
                      <a:pt x="0" y="16"/>
                    </a:cubicBezTo>
                    <a:lnTo>
                      <a:pt x="0" y="14"/>
                    </a:lnTo>
                    <a:lnTo>
                      <a:pt x="0" y="6"/>
                    </a:lnTo>
                    <a:lnTo>
                      <a:pt x="0" y="0"/>
                    </a:lnTo>
                    <a:lnTo>
                      <a:pt x="16" y="0"/>
                    </a:lnTo>
                    <a:lnTo>
                      <a:pt x="16" y="6"/>
                    </a:lnTo>
                    <a:lnTo>
                      <a:pt x="16" y="14"/>
                    </a:lnTo>
                    <a:lnTo>
                      <a:pt x="16" y="16"/>
                    </a:lnTo>
                    <a:lnTo>
                      <a:pt x="0" y="16"/>
                    </a:lnTo>
                    <a:lnTo>
                      <a:pt x="0" y="14"/>
                    </a:lnTo>
                    <a:lnTo>
                      <a:pt x="0" y="0"/>
                    </a:lnTo>
                    <a:lnTo>
                      <a:pt x="16" y="0"/>
                    </a:lnTo>
                    <a:close/>
                  </a:path>
                </a:pathLst>
              </a:custGeom>
              <a:solidFill>
                <a:srgbClr val="6E6E6E"/>
              </a:solidFill>
              <a:ln w="0" cap="flat">
                <a:solidFill>
                  <a:srgbClr val="6E6E6E"/>
                </a:solidFill>
                <a:prstDash val="solid"/>
                <a:round/>
                <a:headEnd/>
                <a:tailEnd/>
              </a:ln>
            </p:spPr>
            <p:txBody>
              <a:bodyPr/>
              <a:lstStyle/>
              <a:p>
                <a:endParaRPr lang="en-US"/>
              </a:p>
            </p:txBody>
          </p:sp>
          <p:sp>
            <p:nvSpPr>
              <p:cNvPr id="1913" name="Freeform 298"/>
              <p:cNvSpPr>
                <a:spLocks/>
              </p:cNvSpPr>
              <p:nvPr/>
            </p:nvSpPr>
            <p:spPr bwMode="auto">
              <a:xfrm>
                <a:off x="2150" y="948"/>
                <a:ext cx="3" cy="9"/>
              </a:xfrm>
              <a:custGeom>
                <a:avLst/>
                <a:gdLst>
                  <a:gd name="T0" fmla="*/ 16 w 16"/>
                  <a:gd name="T1" fmla="*/ 14 h 37"/>
                  <a:gd name="T2" fmla="*/ 16 w 16"/>
                  <a:gd name="T3" fmla="*/ 26 h 37"/>
                  <a:gd name="T4" fmla="*/ 16 w 16"/>
                  <a:gd name="T5" fmla="*/ 37 h 37"/>
                  <a:gd name="T6" fmla="*/ 0 w 16"/>
                  <a:gd name="T7" fmla="*/ 37 h 37"/>
                  <a:gd name="T8" fmla="*/ 0 w 16"/>
                  <a:gd name="T9" fmla="*/ 10 h 37"/>
                  <a:gd name="T10" fmla="*/ 16 w 16"/>
                  <a:gd name="T11" fmla="*/ 10 h 37"/>
                  <a:gd name="T12" fmla="*/ 16 w 16"/>
                  <a:gd name="T13" fmla="*/ 14 h 37"/>
                  <a:gd name="T14" fmla="*/ 0 w 16"/>
                  <a:gd name="T15" fmla="*/ 14 h 37"/>
                  <a:gd name="T16" fmla="*/ 0 w 16"/>
                  <a:gd name="T17" fmla="*/ 10 h 37"/>
                  <a:gd name="T18" fmla="*/ 16 w 16"/>
                  <a:gd name="T19" fmla="*/ 10 h 37"/>
                  <a:gd name="T20" fmla="*/ 16 w 16"/>
                  <a:gd name="T21" fmla="*/ 26 h 37"/>
                  <a:gd name="T22" fmla="*/ 0 w 16"/>
                  <a:gd name="T23" fmla="*/ 26 h 37"/>
                  <a:gd name="T24" fmla="*/ 0 w 16"/>
                  <a:gd name="T25" fmla="*/ 14 h 37"/>
                  <a:gd name="T26" fmla="*/ 16 w 16"/>
                  <a:gd name="T27" fmla="*/ 14 h 3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6"/>
                  <a:gd name="T43" fmla="*/ 0 h 37"/>
                  <a:gd name="T44" fmla="*/ 16 w 16"/>
                  <a:gd name="T45" fmla="*/ 37 h 3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6" h="37">
                    <a:moveTo>
                      <a:pt x="16" y="14"/>
                    </a:moveTo>
                    <a:lnTo>
                      <a:pt x="16" y="26"/>
                    </a:lnTo>
                    <a:lnTo>
                      <a:pt x="16" y="37"/>
                    </a:lnTo>
                    <a:lnTo>
                      <a:pt x="0" y="37"/>
                    </a:lnTo>
                    <a:lnTo>
                      <a:pt x="0" y="10"/>
                    </a:lnTo>
                    <a:cubicBezTo>
                      <a:pt x="0" y="0"/>
                      <a:pt x="16" y="0"/>
                      <a:pt x="16" y="10"/>
                    </a:cubicBezTo>
                    <a:lnTo>
                      <a:pt x="16" y="14"/>
                    </a:lnTo>
                    <a:lnTo>
                      <a:pt x="0" y="14"/>
                    </a:lnTo>
                    <a:lnTo>
                      <a:pt x="0" y="10"/>
                    </a:lnTo>
                    <a:lnTo>
                      <a:pt x="16" y="10"/>
                    </a:lnTo>
                    <a:lnTo>
                      <a:pt x="16" y="26"/>
                    </a:lnTo>
                    <a:lnTo>
                      <a:pt x="0" y="26"/>
                    </a:lnTo>
                    <a:lnTo>
                      <a:pt x="0" y="14"/>
                    </a:lnTo>
                    <a:lnTo>
                      <a:pt x="16" y="14"/>
                    </a:lnTo>
                    <a:close/>
                  </a:path>
                </a:pathLst>
              </a:custGeom>
              <a:solidFill>
                <a:srgbClr val="6E6E6E"/>
              </a:solidFill>
              <a:ln w="0" cap="flat">
                <a:solidFill>
                  <a:srgbClr val="6E6E6E"/>
                </a:solidFill>
                <a:prstDash val="solid"/>
                <a:round/>
                <a:headEnd/>
                <a:tailEnd/>
              </a:ln>
            </p:spPr>
            <p:txBody>
              <a:bodyPr/>
              <a:lstStyle/>
              <a:p>
                <a:endParaRPr lang="en-US"/>
              </a:p>
            </p:txBody>
          </p:sp>
          <p:sp>
            <p:nvSpPr>
              <p:cNvPr id="1914" name="Freeform 299"/>
              <p:cNvSpPr>
                <a:spLocks/>
              </p:cNvSpPr>
              <p:nvPr/>
            </p:nvSpPr>
            <p:spPr bwMode="auto">
              <a:xfrm>
                <a:off x="2132" y="955"/>
                <a:ext cx="4" cy="4"/>
              </a:xfrm>
              <a:custGeom>
                <a:avLst/>
                <a:gdLst>
                  <a:gd name="T0" fmla="*/ 4 w 4"/>
                  <a:gd name="T1" fmla="*/ 0 h 4"/>
                  <a:gd name="T2" fmla="*/ 2 w 4"/>
                  <a:gd name="T3" fmla="*/ 4 h 4"/>
                  <a:gd name="T4" fmla="*/ 0 w 4"/>
                  <a:gd name="T5" fmla="*/ 2 h 4"/>
                  <a:gd name="T6" fmla="*/ 4 w 4"/>
                  <a:gd name="T7" fmla="*/ 0 h 4"/>
                  <a:gd name="T8" fmla="*/ 0 60000 65536"/>
                  <a:gd name="T9" fmla="*/ 0 60000 65536"/>
                  <a:gd name="T10" fmla="*/ 0 60000 65536"/>
                  <a:gd name="T11" fmla="*/ 0 60000 65536"/>
                  <a:gd name="T12" fmla="*/ 0 w 4"/>
                  <a:gd name="T13" fmla="*/ 0 h 4"/>
                  <a:gd name="T14" fmla="*/ 4 w 4"/>
                  <a:gd name="T15" fmla="*/ 4 h 4"/>
                </a:gdLst>
                <a:ahLst/>
                <a:cxnLst>
                  <a:cxn ang="T8">
                    <a:pos x="T0" y="T1"/>
                  </a:cxn>
                  <a:cxn ang="T9">
                    <a:pos x="T2" y="T3"/>
                  </a:cxn>
                  <a:cxn ang="T10">
                    <a:pos x="T4" y="T5"/>
                  </a:cxn>
                  <a:cxn ang="T11">
                    <a:pos x="T6" y="T7"/>
                  </a:cxn>
                </a:cxnLst>
                <a:rect l="T12" t="T13" r="T14" b="T15"/>
                <a:pathLst>
                  <a:path w="4" h="4">
                    <a:moveTo>
                      <a:pt x="4" y="0"/>
                    </a:moveTo>
                    <a:lnTo>
                      <a:pt x="2" y="4"/>
                    </a:lnTo>
                    <a:lnTo>
                      <a:pt x="0" y="2"/>
                    </a:lnTo>
                    <a:lnTo>
                      <a:pt x="4" y="0"/>
                    </a:lnTo>
                    <a:close/>
                  </a:path>
                </a:pathLst>
              </a:custGeom>
              <a:solidFill>
                <a:srgbClr val="FFFF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915" name="Freeform 300"/>
              <p:cNvSpPr>
                <a:spLocks/>
              </p:cNvSpPr>
              <p:nvPr/>
            </p:nvSpPr>
            <p:spPr bwMode="auto">
              <a:xfrm>
                <a:off x="2130" y="953"/>
                <a:ext cx="8" cy="8"/>
              </a:xfrm>
              <a:custGeom>
                <a:avLst/>
                <a:gdLst>
                  <a:gd name="T0" fmla="*/ 32 w 32"/>
                  <a:gd name="T1" fmla="*/ 10 h 32"/>
                  <a:gd name="T2" fmla="*/ 26 w 32"/>
                  <a:gd name="T3" fmla="*/ 26 h 32"/>
                  <a:gd name="T4" fmla="*/ 20 w 32"/>
                  <a:gd name="T5" fmla="*/ 31 h 32"/>
                  <a:gd name="T6" fmla="*/ 12 w 32"/>
                  <a:gd name="T7" fmla="*/ 29 h 32"/>
                  <a:gd name="T8" fmla="*/ 3 w 32"/>
                  <a:gd name="T9" fmla="*/ 20 h 32"/>
                  <a:gd name="T10" fmla="*/ 1 w 32"/>
                  <a:gd name="T11" fmla="*/ 12 h 32"/>
                  <a:gd name="T12" fmla="*/ 5 w 32"/>
                  <a:gd name="T13" fmla="*/ 6 h 32"/>
                  <a:gd name="T14" fmla="*/ 21 w 32"/>
                  <a:gd name="T15" fmla="*/ 0 h 32"/>
                  <a:gd name="T16" fmla="*/ 27 w 32"/>
                  <a:gd name="T17" fmla="*/ 15 h 32"/>
                  <a:gd name="T18" fmla="*/ 11 w 32"/>
                  <a:gd name="T19" fmla="*/ 21 h 32"/>
                  <a:gd name="T20" fmla="*/ 14 w 32"/>
                  <a:gd name="T21" fmla="*/ 8 h 32"/>
                  <a:gd name="T22" fmla="*/ 24 w 32"/>
                  <a:gd name="T23" fmla="*/ 18 h 32"/>
                  <a:gd name="T24" fmla="*/ 11 w 32"/>
                  <a:gd name="T25" fmla="*/ 20 h 32"/>
                  <a:gd name="T26" fmla="*/ 17 w 32"/>
                  <a:gd name="T27" fmla="*/ 4 h 32"/>
                  <a:gd name="T28" fmla="*/ 32 w 32"/>
                  <a:gd name="T29" fmla="*/ 10 h 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2"/>
                  <a:gd name="T46" fmla="*/ 0 h 32"/>
                  <a:gd name="T47" fmla="*/ 32 w 32"/>
                  <a:gd name="T48" fmla="*/ 32 h 3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2" h="32">
                    <a:moveTo>
                      <a:pt x="32" y="10"/>
                    </a:moveTo>
                    <a:lnTo>
                      <a:pt x="26" y="26"/>
                    </a:lnTo>
                    <a:cubicBezTo>
                      <a:pt x="25" y="29"/>
                      <a:pt x="22" y="31"/>
                      <a:pt x="20" y="31"/>
                    </a:cubicBezTo>
                    <a:cubicBezTo>
                      <a:pt x="17" y="32"/>
                      <a:pt x="14" y="31"/>
                      <a:pt x="12" y="29"/>
                    </a:cubicBezTo>
                    <a:lnTo>
                      <a:pt x="3" y="20"/>
                    </a:lnTo>
                    <a:cubicBezTo>
                      <a:pt x="1" y="18"/>
                      <a:pt x="0" y="15"/>
                      <a:pt x="1" y="12"/>
                    </a:cubicBezTo>
                    <a:cubicBezTo>
                      <a:pt x="1" y="10"/>
                      <a:pt x="3" y="7"/>
                      <a:pt x="5" y="6"/>
                    </a:cubicBezTo>
                    <a:lnTo>
                      <a:pt x="21" y="0"/>
                    </a:lnTo>
                    <a:lnTo>
                      <a:pt x="27" y="15"/>
                    </a:lnTo>
                    <a:lnTo>
                      <a:pt x="11" y="21"/>
                    </a:lnTo>
                    <a:lnTo>
                      <a:pt x="14" y="8"/>
                    </a:lnTo>
                    <a:lnTo>
                      <a:pt x="24" y="18"/>
                    </a:lnTo>
                    <a:lnTo>
                      <a:pt x="11" y="20"/>
                    </a:lnTo>
                    <a:lnTo>
                      <a:pt x="17" y="4"/>
                    </a:lnTo>
                    <a:lnTo>
                      <a:pt x="32" y="10"/>
                    </a:lnTo>
                    <a:close/>
                  </a:path>
                </a:pathLst>
              </a:custGeom>
              <a:solidFill>
                <a:srgbClr val="6E6E6E"/>
              </a:solidFill>
              <a:ln w="0" cap="flat">
                <a:solidFill>
                  <a:srgbClr val="6E6E6E"/>
                </a:solidFill>
                <a:prstDash val="solid"/>
                <a:round/>
                <a:headEnd/>
                <a:tailEnd/>
              </a:ln>
            </p:spPr>
            <p:txBody>
              <a:bodyPr/>
              <a:lstStyle/>
              <a:p>
                <a:endParaRPr lang="en-US"/>
              </a:p>
            </p:txBody>
          </p:sp>
          <p:sp>
            <p:nvSpPr>
              <p:cNvPr id="1916" name="Freeform 301"/>
              <p:cNvSpPr>
                <a:spLocks/>
              </p:cNvSpPr>
              <p:nvPr/>
            </p:nvSpPr>
            <p:spPr bwMode="auto">
              <a:xfrm>
                <a:off x="2262" y="726"/>
                <a:ext cx="24" cy="12"/>
              </a:xfrm>
              <a:custGeom>
                <a:avLst/>
                <a:gdLst>
                  <a:gd name="T0" fmla="*/ 1 w 24"/>
                  <a:gd name="T1" fmla="*/ 9 h 12"/>
                  <a:gd name="T2" fmla="*/ 0 w 24"/>
                  <a:gd name="T3" fmla="*/ 7 h 12"/>
                  <a:gd name="T4" fmla="*/ 2 w 24"/>
                  <a:gd name="T5" fmla="*/ 6 h 12"/>
                  <a:gd name="T6" fmla="*/ 4 w 24"/>
                  <a:gd name="T7" fmla="*/ 7 h 12"/>
                  <a:gd name="T8" fmla="*/ 3 w 24"/>
                  <a:gd name="T9" fmla="*/ 5 h 12"/>
                  <a:gd name="T10" fmla="*/ 8 w 24"/>
                  <a:gd name="T11" fmla="*/ 6 h 12"/>
                  <a:gd name="T12" fmla="*/ 9 w 24"/>
                  <a:gd name="T13" fmla="*/ 3 h 12"/>
                  <a:gd name="T14" fmla="*/ 11 w 24"/>
                  <a:gd name="T15" fmla="*/ 3 h 12"/>
                  <a:gd name="T16" fmla="*/ 17 w 24"/>
                  <a:gd name="T17" fmla="*/ 3 h 12"/>
                  <a:gd name="T18" fmla="*/ 20 w 24"/>
                  <a:gd name="T19" fmla="*/ 0 h 12"/>
                  <a:gd name="T20" fmla="*/ 24 w 24"/>
                  <a:gd name="T21" fmla="*/ 2 h 12"/>
                  <a:gd name="T22" fmla="*/ 9 w 24"/>
                  <a:gd name="T23" fmla="*/ 9 h 12"/>
                  <a:gd name="T24" fmla="*/ 9 w 24"/>
                  <a:gd name="T25" fmla="*/ 10 h 12"/>
                  <a:gd name="T26" fmla="*/ 9 w 24"/>
                  <a:gd name="T27" fmla="*/ 12 h 12"/>
                  <a:gd name="T28" fmla="*/ 8 w 24"/>
                  <a:gd name="T29" fmla="*/ 11 h 12"/>
                  <a:gd name="T30" fmla="*/ 7 w 24"/>
                  <a:gd name="T31" fmla="*/ 9 h 12"/>
                  <a:gd name="T32" fmla="*/ 1 w 24"/>
                  <a:gd name="T33" fmla="*/ 9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12"/>
                  <a:gd name="T53" fmla="*/ 24 w 24"/>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12">
                    <a:moveTo>
                      <a:pt x="1" y="9"/>
                    </a:moveTo>
                    <a:lnTo>
                      <a:pt x="0" y="7"/>
                    </a:lnTo>
                    <a:lnTo>
                      <a:pt x="2" y="6"/>
                    </a:lnTo>
                    <a:lnTo>
                      <a:pt x="4" y="7"/>
                    </a:lnTo>
                    <a:lnTo>
                      <a:pt x="3" y="5"/>
                    </a:lnTo>
                    <a:lnTo>
                      <a:pt x="8" y="6"/>
                    </a:lnTo>
                    <a:lnTo>
                      <a:pt x="9" y="3"/>
                    </a:lnTo>
                    <a:lnTo>
                      <a:pt x="11" y="3"/>
                    </a:lnTo>
                    <a:lnTo>
                      <a:pt x="17" y="3"/>
                    </a:lnTo>
                    <a:lnTo>
                      <a:pt x="20" y="0"/>
                    </a:lnTo>
                    <a:lnTo>
                      <a:pt x="24" y="2"/>
                    </a:lnTo>
                    <a:lnTo>
                      <a:pt x="9" y="9"/>
                    </a:lnTo>
                    <a:lnTo>
                      <a:pt x="9" y="10"/>
                    </a:lnTo>
                    <a:lnTo>
                      <a:pt x="9" y="12"/>
                    </a:lnTo>
                    <a:lnTo>
                      <a:pt x="8" y="11"/>
                    </a:lnTo>
                    <a:lnTo>
                      <a:pt x="7" y="9"/>
                    </a:lnTo>
                    <a:lnTo>
                      <a:pt x="1" y="9"/>
                    </a:lnTo>
                    <a:close/>
                  </a:path>
                </a:pathLst>
              </a:custGeom>
              <a:solidFill>
                <a:srgbClr val="FFFF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917" name="Freeform 302"/>
              <p:cNvSpPr>
                <a:spLocks/>
              </p:cNvSpPr>
              <p:nvPr/>
            </p:nvSpPr>
            <p:spPr bwMode="auto">
              <a:xfrm>
                <a:off x="2260" y="724"/>
                <a:ext cx="28" cy="16"/>
              </a:xfrm>
              <a:custGeom>
                <a:avLst/>
                <a:gdLst>
                  <a:gd name="T0" fmla="*/ 1 w 113"/>
                  <a:gd name="T1" fmla="*/ 40 h 65"/>
                  <a:gd name="T2" fmla="*/ 12 w 113"/>
                  <a:gd name="T3" fmla="*/ 25 h 65"/>
                  <a:gd name="T4" fmla="*/ 30 w 113"/>
                  <a:gd name="T5" fmla="*/ 31 h 65"/>
                  <a:gd name="T6" fmla="*/ 14 w 113"/>
                  <a:gd name="T7" fmla="*/ 30 h 65"/>
                  <a:gd name="T8" fmla="*/ 23 w 113"/>
                  <a:gd name="T9" fmla="*/ 20 h 65"/>
                  <a:gd name="T10" fmla="*/ 34 w 113"/>
                  <a:gd name="T11" fmla="*/ 27 h 65"/>
                  <a:gd name="T12" fmla="*/ 43 w 113"/>
                  <a:gd name="T13" fmla="*/ 14 h 65"/>
                  <a:gd name="T14" fmla="*/ 53 w 113"/>
                  <a:gd name="T15" fmla="*/ 10 h 65"/>
                  <a:gd name="T16" fmla="*/ 71 w 113"/>
                  <a:gd name="T17" fmla="*/ 16 h 65"/>
                  <a:gd name="T18" fmla="*/ 91 w 113"/>
                  <a:gd name="T19" fmla="*/ 1 h 65"/>
                  <a:gd name="T20" fmla="*/ 112 w 113"/>
                  <a:gd name="T21" fmla="*/ 15 h 65"/>
                  <a:gd name="T22" fmla="*/ 48 w 113"/>
                  <a:gd name="T23" fmla="*/ 51 h 65"/>
                  <a:gd name="T24" fmla="*/ 52 w 113"/>
                  <a:gd name="T25" fmla="*/ 47 h 65"/>
                  <a:gd name="T26" fmla="*/ 47 w 113"/>
                  <a:gd name="T27" fmla="*/ 64 h 65"/>
                  <a:gd name="T28" fmla="*/ 35 w 113"/>
                  <a:gd name="T29" fmla="*/ 58 h 65"/>
                  <a:gd name="T30" fmla="*/ 31 w 113"/>
                  <a:gd name="T31" fmla="*/ 46 h 65"/>
                  <a:gd name="T32" fmla="*/ 11 w 113"/>
                  <a:gd name="T33" fmla="*/ 52 h 65"/>
                  <a:gd name="T34" fmla="*/ 39 w 113"/>
                  <a:gd name="T35" fmla="*/ 36 h 65"/>
                  <a:gd name="T36" fmla="*/ 49 w 113"/>
                  <a:gd name="T37" fmla="*/ 51 h 65"/>
                  <a:gd name="T38" fmla="*/ 50 w 113"/>
                  <a:gd name="T39" fmla="*/ 51 h 65"/>
                  <a:gd name="T40" fmla="*/ 36 w 113"/>
                  <a:gd name="T41" fmla="*/ 47 h 65"/>
                  <a:gd name="T42" fmla="*/ 41 w 113"/>
                  <a:gd name="T43" fmla="*/ 36 h 65"/>
                  <a:gd name="T44" fmla="*/ 102 w 113"/>
                  <a:gd name="T45" fmla="*/ 22 h 65"/>
                  <a:gd name="T46" fmla="*/ 94 w 113"/>
                  <a:gd name="T47" fmla="*/ 14 h 65"/>
                  <a:gd name="T48" fmla="*/ 76 w 113"/>
                  <a:gd name="T49" fmla="*/ 29 h 65"/>
                  <a:gd name="T50" fmla="*/ 56 w 113"/>
                  <a:gd name="T51" fmla="*/ 25 h 65"/>
                  <a:gd name="T52" fmla="*/ 54 w 113"/>
                  <a:gd name="T53" fmla="*/ 25 h 65"/>
                  <a:gd name="T54" fmla="*/ 40 w 113"/>
                  <a:gd name="T55" fmla="*/ 39 h 65"/>
                  <a:gd name="T56" fmla="*/ 30 w 113"/>
                  <a:gd name="T57" fmla="*/ 25 h 65"/>
                  <a:gd name="T58" fmla="*/ 29 w 113"/>
                  <a:gd name="T59" fmla="*/ 44 h 65"/>
                  <a:gd name="T60" fmla="*/ 12 w 113"/>
                  <a:gd name="T61" fmla="*/ 37 h 65"/>
                  <a:gd name="T62" fmla="*/ 13 w 113"/>
                  <a:gd name="T63" fmla="*/ 44 h 65"/>
                  <a:gd name="T64" fmla="*/ 19 w 113"/>
                  <a:gd name="T65" fmla="*/ 41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3"/>
                  <a:gd name="T100" fmla="*/ 0 h 65"/>
                  <a:gd name="T101" fmla="*/ 113 w 113"/>
                  <a:gd name="T102" fmla="*/ 65 h 6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3" h="65">
                    <a:moveTo>
                      <a:pt x="4" y="47"/>
                    </a:moveTo>
                    <a:lnTo>
                      <a:pt x="1" y="40"/>
                    </a:lnTo>
                    <a:cubicBezTo>
                      <a:pt x="0" y="37"/>
                      <a:pt x="1" y="33"/>
                      <a:pt x="4" y="31"/>
                    </a:cubicBezTo>
                    <a:lnTo>
                      <a:pt x="12" y="25"/>
                    </a:lnTo>
                    <a:cubicBezTo>
                      <a:pt x="15" y="22"/>
                      <a:pt x="19" y="22"/>
                      <a:pt x="22" y="25"/>
                    </a:cubicBezTo>
                    <a:lnTo>
                      <a:pt x="30" y="31"/>
                    </a:lnTo>
                    <a:lnTo>
                      <a:pt x="17" y="39"/>
                    </a:lnTo>
                    <a:lnTo>
                      <a:pt x="14" y="30"/>
                    </a:lnTo>
                    <a:cubicBezTo>
                      <a:pt x="14" y="27"/>
                      <a:pt x="14" y="24"/>
                      <a:pt x="16" y="22"/>
                    </a:cubicBezTo>
                    <a:cubicBezTo>
                      <a:pt x="18" y="20"/>
                      <a:pt x="21" y="19"/>
                      <a:pt x="23" y="20"/>
                    </a:cubicBezTo>
                    <a:lnTo>
                      <a:pt x="43" y="23"/>
                    </a:lnTo>
                    <a:lnTo>
                      <a:pt x="34" y="27"/>
                    </a:lnTo>
                    <a:lnTo>
                      <a:pt x="40" y="17"/>
                    </a:lnTo>
                    <a:cubicBezTo>
                      <a:pt x="41" y="16"/>
                      <a:pt x="42" y="15"/>
                      <a:pt x="43" y="14"/>
                    </a:cubicBezTo>
                    <a:lnTo>
                      <a:pt x="48" y="11"/>
                    </a:lnTo>
                    <a:cubicBezTo>
                      <a:pt x="50" y="10"/>
                      <a:pt x="52" y="10"/>
                      <a:pt x="53" y="10"/>
                    </a:cubicBezTo>
                    <a:lnTo>
                      <a:pt x="78" y="13"/>
                    </a:lnTo>
                    <a:lnTo>
                      <a:pt x="71" y="16"/>
                    </a:lnTo>
                    <a:lnTo>
                      <a:pt x="82" y="3"/>
                    </a:lnTo>
                    <a:cubicBezTo>
                      <a:pt x="84" y="1"/>
                      <a:pt x="88" y="0"/>
                      <a:pt x="91" y="1"/>
                    </a:cubicBezTo>
                    <a:lnTo>
                      <a:pt x="107" y="7"/>
                    </a:lnTo>
                    <a:cubicBezTo>
                      <a:pt x="110" y="9"/>
                      <a:pt x="112" y="11"/>
                      <a:pt x="112" y="15"/>
                    </a:cubicBezTo>
                    <a:cubicBezTo>
                      <a:pt x="113" y="18"/>
                      <a:pt x="111" y="21"/>
                      <a:pt x="108" y="22"/>
                    </a:cubicBezTo>
                    <a:lnTo>
                      <a:pt x="48" y="51"/>
                    </a:lnTo>
                    <a:lnTo>
                      <a:pt x="52" y="44"/>
                    </a:lnTo>
                    <a:lnTo>
                      <a:pt x="52" y="47"/>
                    </a:lnTo>
                    <a:lnTo>
                      <a:pt x="52" y="56"/>
                    </a:lnTo>
                    <a:cubicBezTo>
                      <a:pt x="52" y="60"/>
                      <a:pt x="50" y="63"/>
                      <a:pt x="47" y="64"/>
                    </a:cubicBezTo>
                    <a:cubicBezTo>
                      <a:pt x="44" y="65"/>
                      <a:pt x="40" y="64"/>
                      <a:pt x="38" y="62"/>
                    </a:cubicBezTo>
                    <a:lnTo>
                      <a:pt x="35" y="58"/>
                    </a:lnTo>
                    <a:cubicBezTo>
                      <a:pt x="35" y="58"/>
                      <a:pt x="34" y="57"/>
                      <a:pt x="34" y="55"/>
                    </a:cubicBezTo>
                    <a:lnTo>
                      <a:pt x="31" y="46"/>
                    </a:lnTo>
                    <a:lnTo>
                      <a:pt x="39" y="52"/>
                    </a:lnTo>
                    <a:lnTo>
                      <a:pt x="11" y="52"/>
                    </a:lnTo>
                    <a:lnTo>
                      <a:pt x="11" y="36"/>
                    </a:lnTo>
                    <a:lnTo>
                      <a:pt x="39" y="36"/>
                    </a:lnTo>
                    <a:cubicBezTo>
                      <a:pt x="42" y="36"/>
                      <a:pt x="45" y="38"/>
                      <a:pt x="46" y="41"/>
                    </a:cubicBezTo>
                    <a:lnTo>
                      <a:pt x="49" y="51"/>
                    </a:lnTo>
                    <a:lnTo>
                      <a:pt x="47" y="48"/>
                    </a:lnTo>
                    <a:lnTo>
                      <a:pt x="50" y="51"/>
                    </a:lnTo>
                    <a:lnTo>
                      <a:pt x="36" y="56"/>
                    </a:lnTo>
                    <a:lnTo>
                      <a:pt x="36" y="47"/>
                    </a:lnTo>
                    <a:lnTo>
                      <a:pt x="36" y="44"/>
                    </a:lnTo>
                    <a:cubicBezTo>
                      <a:pt x="36" y="41"/>
                      <a:pt x="38" y="38"/>
                      <a:pt x="41" y="36"/>
                    </a:cubicBezTo>
                    <a:lnTo>
                      <a:pt x="101" y="8"/>
                    </a:lnTo>
                    <a:lnTo>
                      <a:pt x="102" y="22"/>
                    </a:lnTo>
                    <a:lnTo>
                      <a:pt x="85" y="16"/>
                    </a:lnTo>
                    <a:lnTo>
                      <a:pt x="94" y="14"/>
                    </a:lnTo>
                    <a:lnTo>
                      <a:pt x="83" y="26"/>
                    </a:lnTo>
                    <a:cubicBezTo>
                      <a:pt x="81" y="29"/>
                      <a:pt x="79" y="30"/>
                      <a:pt x="76" y="29"/>
                    </a:cubicBezTo>
                    <a:lnTo>
                      <a:pt x="51" y="26"/>
                    </a:lnTo>
                    <a:lnTo>
                      <a:pt x="56" y="25"/>
                    </a:lnTo>
                    <a:lnTo>
                      <a:pt x="51" y="28"/>
                    </a:lnTo>
                    <a:lnTo>
                      <a:pt x="54" y="25"/>
                    </a:lnTo>
                    <a:lnTo>
                      <a:pt x="48" y="35"/>
                    </a:lnTo>
                    <a:cubicBezTo>
                      <a:pt x="47" y="38"/>
                      <a:pt x="43" y="39"/>
                      <a:pt x="40" y="39"/>
                    </a:cubicBezTo>
                    <a:lnTo>
                      <a:pt x="21" y="36"/>
                    </a:lnTo>
                    <a:lnTo>
                      <a:pt x="30" y="25"/>
                    </a:lnTo>
                    <a:lnTo>
                      <a:pt x="33" y="35"/>
                    </a:lnTo>
                    <a:cubicBezTo>
                      <a:pt x="34" y="38"/>
                      <a:pt x="32" y="42"/>
                      <a:pt x="29" y="44"/>
                    </a:cubicBezTo>
                    <a:cubicBezTo>
                      <a:pt x="27" y="46"/>
                      <a:pt x="23" y="46"/>
                      <a:pt x="20" y="44"/>
                    </a:cubicBezTo>
                    <a:lnTo>
                      <a:pt x="12" y="37"/>
                    </a:lnTo>
                    <a:lnTo>
                      <a:pt x="22" y="37"/>
                    </a:lnTo>
                    <a:lnTo>
                      <a:pt x="13" y="44"/>
                    </a:lnTo>
                    <a:lnTo>
                      <a:pt x="16" y="34"/>
                    </a:lnTo>
                    <a:lnTo>
                      <a:pt x="19" y="41"/>
                    </a:lnTo>
                    <a:lnTo>
                      <a:pt x="4" y="47"/>
                    </a:lnTo>
                    <a:close/>
                  </a:path>
                </a:pathLst>
              </a:custGeom>
              <a:solidFill>
                <a:srgbClr val="6E6E6E"/>
              </a:solidFill>
              <a:ln w="0" cap="flat">
                <a:solidFill>
                  <a:srgbClr val="6E6E6E"/>
                </a:solidFill>
                <a:prstDash val="solid"/>
                <a:round/>
                <a:headEnd/>
                <a:tailEnd/>
              </a:ln>
            </p:spPr>
            <p:txBody>
              <a:bodyPr/>
              <a:lstStyle/>
              <a:p>
                <a:endParaRPr lang="en-US"/>
              </a:p>
            </p:txBody>
          </p:sp>
          <p:sp>
            <p:nvSpPr>
              <p:cNvPr id="1918" name="Freeform 303"/>
              <p:cNvSpPr>
                <a:spLocks/>
              </p:cNvSpPr>
              <p:nvPr/>
            </p:nvSpPr>
            <p:spPr bwMode="auto">
              <a:xfrm>
                <a:off x="2699" y="604"/>
                <a:ext cx="249" cy="59"/>
              </a:xfrm>
              <a:custGeom>
                <a:avLst/>
                <a:gdLst>
                  <a:gd name="T0" fmla="*/ 46 w 249"/>
                  <a:gd name="T1" fmla="*/ 16 h 59"/>
                  <a:gd name="T2" fmla="*/ 67 w 249"/>
                  <a:gd name="T3" fmla="*/ 12 h 59"/>
                  <a:gd name="T4" fmla="*/ 49 w 249"/>
                  <a:gd name="T5" fmla="*/ 10 h 59"/>
                  <a:gd name="T6" fmla="*/ 59 w 249"/>
                  <a:gd name="T7" fmla="*/ 9 h 59"/>
                  <a:gd name="T8" fmla="*/ 74 w 249"/>
                  <a:gd name="T9" fmla="*/ 7 h 59"/>
                  <a:gd name="T10" fmla="*/ 89 w 249"/>
                  <a:gd name="T11" fmla="*/ 8 h 59"/>
                  <a:gd name="T12" fmla="*/ 85 w 249"/>
                  <a:gd name="T13" fmla="*/ 5 h 59"/>
                  <a:gd name="T14" fmla="*/ 108 w 249"/>
                  <a:gd name="T15" fmla="*/ 7 h 59"/>
                  <a:gd name="T16" fmla="*/ 106 w 249"/>
                  <a:gd name="T17" fmla="*/ 5 h 59"/>
                  <a:gd name="T18" fmla="*/ 118 w 249"/>
                  <a:gd name="T19" fmla="*/ 2 h 59"/>
                  <a:gd name="T20" fmla="*/ 129 w 249"/>
                  <a:gd name="T21" fmla="*/ 2 h 59"/>
                  <a:gd name="T22" fmla="*/ 149 w 249"/>
                  <a:gd name="T23" fmla="*/ 5 h 59"/>
                  <a:gd name="T24" fmla="*/ 166 w 249"/>
                  <a:gd name="T25" fmla="*/ 1 h 59"/>
                  <a:gd name="T26" fmla="*/ 183 w 249"/>
                  <a:gd name="T27" fmla="*/ 1 h 59"/>
                  <a:gd name="T28" fmla="*/ 218 w 249"/>
                  <a:gd name="T29" fmla="*/ 1 h 59"/>
                  <a:gd name="T30" fmla="*/ 227 w 249"/>
                  <a:gd name="T31" fmla="*/ 1 h 59"/>
                  <a:gd name="T32" fmla="*/ 234 w 249"/>
                  <a:gd name="T33" fmla="*/ 5 h 59"/>
                  <a:gd name="T34" fmla="*/ 209 w 249"/>
                  <a:gd name="T35" fmla="*/ 11 h 59"/>
                  <a:gd name="T36" fmla="*/ 179 w 249"/>
                  <a:gd name="T37" fmla="*/ 14 h 59"/>
                  <a:gd name="T38" fmla="*/ 219 w 249"/>
                  <a:gd name="T39" fmla="*/ 12 h 59"/>
                  <a:gd name="T40" fmla="*/ 172 w 249"/>
                  <a:gd name="T41" fmla="*/ 22 h 59"/>
                  <a:gd name="T42" fmla="*/ 169 w 249"/>
                  <a:gd name="T43" fmla="*/ 23 h 59"/>
                  <a:gd name="T44" fmla="*/ 149 w 249"/>
                  <a:gd name="T45" fmla="*/ 25 h 59"/>
                  <a:gd name="T46" fmla="*/ 132 w 249"/>
                  <a:gd name="T47" fmla="*/ 29 h 59"/>
                  <a:gd name="T48" fmla="*/ 116 w 249"/>
                  <a:gd name="T49" fmla="*/ 30 h 59"/>
                  <a:gd name="T50" fmla="*/ 122 w 249"/>
                  <a:gd name="T51" fmla="*/ 30 h 59"/>
                  <a:gd name="T52" fmla="*/ 103 w 249"/>
                  <a:gd name="T53" fmla="*/ 34 h 59"/>
                  <a:gd name="T54" fmla="*/ 128 w 249"/>
                  <a:gd name="T55" fmla="*/ 34 h 59"/>
                  <a:gd name="T56" fmla="*/ 116 w 249"/>
                  <a:gd name="T57" fmla="*/ 40 h 59"/>
                  <a:gd name="T58" fmla="*/ 94 w 249"/>
                  <a:gd name="T59" fmla="*/ 42 h 59"/>
                  <a:gd name="T60" fmla="*/ 67 w 249"/>
                  <a:gd name="T61" fmla="*/ 45 h 59"/>
                  <a:gd name="T62" fmla="*/ 70 w 249"/>
                  <a:gd name="T63" fmla="*/ 48 h 59"/>
                  <a:gd name="T64" fmla="*/ 78 w 249"/>
                  <a:gd name="T65" fmla="*/ 51 h 59"/>
                  <a:gd name="T66" fmla="*/ 81 w 249"/>
                  <a:gd name="T67" fmla="*/ 55 h 59"/>
                  <a:gd name="T68" fmla="*/ 55 w 249"/>
                  <a:gd name="T69" fmla="*/ 55 h 59"/>
                  <a:gd name="T70" fmla="*/ 48 w 249"/>
                  <a:gd name="T71" fmla="*/ 56 h 59"/>
                  <a:gd name="T72" fmla="*/ 38 w 249"/>
                  <a:gd name="T73" fmla="*/ 55 h 59"/>
                  <a:gd name="T74" fmla="*/ 25 w 249"/>
                  <a:gd name="T75" fmla="*/ 55 h 59"/>
                  <a:gd name="T76" fmla="*/ 17 w 249"/>
                  <a:gd name="T77" fmla="*/ 54 h 59"/>
                  <a:gd name="T78" fmla="*/ 12 w 249"/>
                  <a:gd name="T79" fmla="*/ 52 h 59"/>
                  <a:gd name="T80" fmla="*/ 4 w 249"/>
                  <a:gd name="T81" fmla="*/ 56 h 59"/>
                  <a:gd name="T82" fmla="*/ 28 w 249"/>
                  <a:gd name="T83" fmla="*/ 49 h 59"/>
                  <a:gd name="T84" fmla="*/ 22 w 249"/>
                  <a:gd name="T85" fmla="*/ 47 h 59"/>
                  <a:gd name="T86" fmla="*/ 38 w 249"/>
                  <a:gd name="T87" fmla="*/ 44 h 59"/>
                  <a:gd name="T88" fmla="*/ 51 w 249"/>
                  <a:gd name="T89" fmla="*/ 47 h 59"/>
                  <a:gd name="T90" fmla="*/ 46 w 249"/>
                  <a:gd name="T91" fmla="*/ 46 h 59"/>
                  <a:gd name="T92" fmla="*/ 46 w 249"/>
                  <a:gd name="T93" fmla="*/ 43 h 59"/>
                  <a:gd name="T94" fmla="*/ 50 w 249"/>
                  <a:gd name="T95" fmla="*/ 40 h 59"/>
                  <a:gd name="T96" fmla="*/ 57 w 249"/>
                  <a:gd name="T97" fmla="*/ 36 h 59"/>
                  <a:gd name="T98" fmla="*/ 32 w 249"/>
                  <a:gd name="T99" fmla="*/ 40 h 59"/>
                  <a:gd name="T100" fmla="*/ 40 w 249"/>
                  <a:gd name="T101" fmla="*/ 36 h 59"/>
                  <a:gd name="T102" fmla="*/ 75 w 249"/>
                  <a:gd name="T103" fmla="*/ 34 h 59"/>
                  <a:gd name="T104" fmla="*/ 61 w 249"/>
                  <a:gd name="T105" fmla="*/ 32 h 59"/>
                  <a:gd name="T106" fmla="*/ 56 w 249"/>
                  <a:gd name="T107" fmla="*/ 25 h 59"/>
                  <a:gd name="T108" fmla="*/ 61 w 249"/>
                  <a:gd name="T109" fmla="*/ 21 h 59"/>
                  <a:gd name="T110" fmla="*/ 90 w 249"/>
                  <a:gd name="T111" fmla="*/ 27 h 59"/>
                  <a:gd name="T112" fmla="*/ 108 w 249"/>
                  <a:gd name="T113" fmla="*/ 19 h 59"/>
                  <a:gd name="T114" fmla="*/ 121 w 249"/>
                  <a:gd name="T115" fmla="*/ 15 h 59"/>
                  <a:gd name="T116" fmla="*/ 86 w 249"/>
                  <a:gd name="T117" fmla="*/ 19 h 59"/>
                  <a:gd name="T118" fmla="*/ 83 w 249"/>
                  <a:gd name="T119" fmla="*/ 18 h 59"/>
                  <a:gd name="T120" fmla="*/ 97 w 249"/>
                  <a:gd name="T121" fmla="*/ 14 h 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49"/>
                  <a:gd name="T184" fmla="*/ 0 h 59"/>
                  <a:gd name="T185" fmla="*/ 249 w 249"/>
                  <a:gd name="T186" fmla="*/ 59 h 5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49" h="59">
                    <a:moveTo>
                      <a:pt x="58" y="18"/>
                    </a:moveTo>
                    <a:lnTo>
                      <a:pt x="48" y="16"/>
                    </a:lnTo>
                    <a:lnTo>
                      <a:pt x="67" y="16"/>
                    </a:lnTo>
                    <a:lnTo>
                      <a:pt x="82" y="14"/>
                    </a:lnTo>
                    <a:lnTo>
                      <a:pt x="46" y="16"/>
                    </a:lnTo>
                    <a:lnTo>
                      <a:pt x="44" y="14"/>
                    </a:lnTo>
                    <a:lnTo>
                      <a:pt x="54" y="14"/>
                    </a:lnTo>
                    <a:lnTo>
                      <a:pt x="48" y="13"/>
                    </a:lnTo>
                    <a:lnTo>
                      <a:pt x="59" y="12"/>
                    </a:lnTo>
                    <a:lnTo>
                      <a:pt x="67" y="12"/>
                    </a:lnTo>
                    <a:lnTo>
                      <a:pt x="61" y="11"/>
                    </a:lnTo>
                    <a:lnTo>
                      <a:pt x="45" y="13"/>
                    </a:lnTo>
                    <a:lnTo>
                      <a:pt x="44" y="12"/>
                    </a:lnTo>
                    <a:lnTo>
                      <a:pt x="53" y="11"/>
                    </a:lnTo>
                    <a:lnTo>
                      <a:pt x="49" y="10"/>
                    </a:lnTo>
                    <a:lnTo>
                      <a:pt x="40" y="12"/>
                    </a:lnTo>
                    <a:lnTo>
                      <a:pt x="37" y="11"/>
                    </a:lnTo>
                    <a:lnTo>
                      <a:pt x="50" y="9"/>
                    </a:lnTo>
                    <a:lnTo>
                      <a:pt x="57" y="9"/>
                    </a:lnTo>
                    <a:lnTo>
                      <a:pt x="59" y="9"/>
                    </a:lnTo>
                    <a:lnTo>
                      <a:pt x="58" y="8"/>
                    </a:lnTo>
                    <a:lnTo>
                      <a:pt x="68" y="7"/>
                    </a:lnTo>
                    <a:lnTo>
                      <a:pt x="74" y="9"/>
                    </a:lnTo>
                    <a:lnTo>
                      <a:pt x="73" y="8"/>
                    </a:lnTo>
                    <a:lnTo>
                      <a:pt x="74" y="7"/>
                    </a:lnTo>
                    <a:lnTo>
                      <a:pt x="80" y="7"/>
                    </a:lnTo>
                    <a:lnTo>
                      <a:pt x="83" y="9"/>
                    </a:lnTo>
                    <a:lnTo>
                      <a:pt x="82" y="8"/>
                    </a:lnTo>
                    <a:lnTo>
                      <a:pt x="89" y="9"/>
                    </a:lnTo>
                    <a:lnTo>
                      <a:pt x="89" y="8"/>
                    </a:lnTo>
                    <a:lnTo>
                      <a:pt x="77" y="7"/>
                    </a:lnTo>
                    <a:lnTo>
                      <a:pt x="85" y="6"/>
                    </a:lnTo>
                    <a:lnTo>
                      <a:pt x="88" y="6"/>
                    </a:lnTo>
                    <a:lnTo>
                      <a:pt x="88" y="5"/>
                    </a:lnTo>
                    <a:lnTo>
                      <a:pt x="85" y="5"/>
                    </a:lnTo>
                    <a:lnTo>
                      <a:pt x="91" y="4"/>
                    </a:lnTo>
                    <a:lnTo>
                      <a:pt x="100" y="5"/>
                    </a:lnTo>
                    <a:lnTo>
                      <a:pt x="102" y="7"/>
                    </a:lnTo>
                    <a:lnTo>
                      <a:pt x="101" y="7"/>
                    </a:lnTo>
                    <a:lnTo>
                      <a:pt x="108" y="7"/>
                    </a:lnTo>
                    <a:lnTo>
                      <a:pt x="104" y="7"/>
                    </a:lnTo>
                    <a:lnTo>
                      <a:pt x="102" y="6"/>
                    </a:lnTo>
                    <a:lnTo>
                      <a:pt x="106" y="6"/>
                    </a:lnTo>
                    <a:lnTo>
                      <a:pt x="124" y="9"/>
                    </a:lnTo>
                    <a:lnTo>
                      <a:pt x="106" y="5"/>
                    </a:lnTo>
                    <a:lnTo>
                      <a:pt x="114" y="4"/>
                    </a:lnTo>
                    <a:lnTo>
                      <a:pt x="110" y="3"/>
                    </a:lnTo>
                    <a:lnTo>
                      <a:pt x="112" y="3"/>
                    </a:lnTo>
                    <a:lnTo>
                      <a:pt x="122" y="4"/>
                    </a:lnTo>
                    <a:lnTo>
                      <a:pt x="118" y="2"/>
                    </a:lnTo>
                    <a:lnTo>
                      <a:pt x="127" y="3"/>
                    </a:lnTo>
                    <a:lnTo>
                      <a:pt x="137" y="3"/>
                    </a:lnTo>
                    <a:lnTo>
                      <a:pt x="128" y="3"/>
                    </a:lnTo>
                    <a:lnTo>
                      <a:pt x="127" y="2"/>
                    </a:lnTo>
                    <a:lnTo>
                      <a:pt x="129" y="2"/>
                    </a:lnTo>
                    <a:lnTo>
                      <a:pt x="125" y="1"/>
                    </a:lnTo>
                    <a:lnTo>
                      <a:pt x="128" y="1"/>
                    </a:lnTo>
                    <a:lnTo>
                      <a:pt x="147" y="1"/>
                    </a:lnTo>
                    <a:lnTo>
                      <a:pt x="153" y="3"/>
                    </a:lnTo>
                    <a:lnTo>
                      <a:pt x="149" y="5"/>
                    </a:lnTo>
                    <a:lnTo>
                      <a:pt x="156" y="3"/>
                    </a:lnTo>
                    <a:lnTo>
                      <a:pt x="154" y="3"/>
                    </a:lnTo>
                    <a:lnTo>
                      <a:pt x="146" y="1"/>
                    </a:lnTo>
                    <a:lnTo>
                      <a:pt x="156" y="0"/>
                    </a:lnTo>
                    <a:lnTo>
                      <a:pt x="166" y="1"/>
                    </a:lnTo>
                    <a:lnTo>
                      <a:pt x="175" y="3"/>
                    </a:lnTo>
                    <a:lnTo>
                      <a:pt x="170" y="1"/>
                    </a:lnTo>
                    <a:lnTo>
                      <a:pt x="178" y="0"/>
                    </a:lnTo>
                    <a:lnTo>
                      <a:pt x="185" y="0"/>
                    </a:lnTo>
                    <a:lnTo>
                      <a:pt x="183" y="1"/>
                    </a:lnTo>
                    <a:lnTo>
                      <a:pt x="184" y="1"/>
                    </a:lnTo>
                    <a:lnTo>
                      <a:pt x="188" y="1"/>
                    </a:lnTo>
                    <a:lnTo>
                      <a:pt x="185" y="1"/>
                    </a:lnTo>
                    <a:lnTo>
                      <a:pt x="193" y="0"/>
                    </a:lnTo>
                    <a:lnTo>
                      <a:pt x="218" y="1"/>
                    </a:lnTo>
                    <a:lnTo>
                      <a:pt x="201" y="3"/>
                    </a:lnTo>
                    <a:lnTo>
                      <a:pt x="221" y="2"/>
                    </a:lnTo>
                    <a:lnTo>
                      <a:pt x="224" y="2"/>
                    </a:lnTo>
                    <a:lnTo>
                      <a:pt x="224" y="1"/>
                    </a:lnTo>
                    <a:lnTo>
                      <a:pt x="227" y="1"/>
                    </a:lnTo>
                    <a:lnTo>
                      <a:pt x="228" y="2"/>
                    </a:lnTo>
                    <a:lnTo>
                      <a:pt x="236" y="2"/>
                    </a:lnTo>
                    <a:lnTo>
                      <a:pt x="233" y="3"/>
                    </a:lnTo>
                    <a:lnTo>
                      <a:pt x="238" y="3"/>
                    </a:lnTo>
                    <a:lnTo>
                      <a:pt x="234" y="5"/>
                    </a:lnTo>
                    <a:lnTo>
                      <a:pt x="246" y="4"/>
                    </a:lnTo>
                    <a:lnTo>
                      <a:pt x="249" y="5"/>
                    </a:lnTo>
                    <a:lnTo>
                      <a:pt x="247" y="6"/>
                    </a:lnTo>
                    <a:lnTo>
                      <a:pt x="223" y="10"/>
                    </a:lnTo>
                    <a:lnTo>
                      <a:pt x="209" y="11"/>
                    </a:lnTo>
                    <a:lnTo>
                      <a:pt x="195" y="12"/>
                    </a:lnTo>
                    <a:lnTo>
                      <a:pt x="189" y="10"/>
                    </a:lnTo>
                    <a:lnTo>
                      <a:pt x="192" y="12"/>
                    </a:lnTo>
                    <a:lnTo>
                      <a:pt x="205" y="12"/>
                    </a:lnTo>
                    <a:lnTo>
                      <a:pt x="179" y="14"/>
                    </a:lnTo>
                    <a:lnTo>
                      <a:pt x="183" y="14"/>
                    </a:lnTo>
                    <a:lnTo>
                      <a:pt x="180" y="15"/>
                    </a:lnTo>
                    <a:lnTo>
                      <a:pt x="211" y="12"/>
                    </a:lnTo>
                    <a:lnTo>
                      <a:pt x="220" y="12"/>
                    </a:lnTo>
                    <a:lnTo>
                      <a:pt x="219" y="12"/>
                    </a:lnTo>
                    <a:lnTo>
                      <a:pt x="195" y="16"/>
                    </a:lnTo>
                    <a:lnTo>
                      <a:pt x="178" y="20"/>
                    </a:lnTo>
                    <a:lnTo>
                      <a:pt x="173" y="21"/>
                    </a:lnTo>
                    <a:lnTo>
                      <a:pt x="173" y="22"/>
                    </a:lnTo>
                    <a:lnTo>
                      <a:pt x="172" y="22"/>
                    </a:lnTo>
                    <a:lnTo>
                      <a:pt x="160" y="23"/>
                    </a:lnTo>
                    <a:lnTo>
                      <a:pt x="157" y="22"/>
                    </a:lnTo>
                    <a:lnTo>
                      <a:pt x="159" y="23"/>
                    </a:lnTo>
                    <a:lnTo>
                      <a:pt x="156" y="23"/>
                    </a:lnTo>
                    <a:lnTo>
                      <a:pt x="169" y="23"/>
                    </a:lnTo>
                    <a:lnTo>
                      <a:pt x="161" y="24"/>
                    </a:lnTo>
                    <a:lnTo>
                      <a:pt x="164" y="24"/>
                    </a:lnTo>
                    <a:lnTo>
                      <a:pt x="161" y="25"/>
                    </a:lnTo>
                    <a:lnTo>
                      <a:pt x="153" y="27"/>
                    </a:lnTo>
                    <a:lnTo>
                      <a:pt x="149" y="25"/>
                    </a:lnTo>
                    <a:lnTo>
                      <a:pt x="137" y="25"/>
                    </a:lnTo>
                    <a:lnTo>
                      <a:pt x="146" y="25"/>
                    </a:lnTo>
                    <a:lnTo>
                      <a:pt x="146" y="28"/>
                    </a:lnTo>
                    <a:lnTo>
                      <a:pt x="133" y="28"/>
                    </a:lnTo>
                    <a:lnTo>
                      <a:pt x="132" y="29"/>
                    </a:lnTo>
                    <a:lnTo>
                      <a:pt x="131" y="29"/>
                    </a:lnTo>
                    <a:lnTo>
                      <a:pt x="118" y="28"/>
                    </a:lnTo>
                    <a:lnTo>
                      <a:pt x="125" y="29"/>
                    </a:lnTo>
                    <a:lnTo>
                      <a:pt x="116" y="29"/>
                    </a:lnTo>
                    <a:lnTo>
                      <a:pt x="116" y="30"/>
                    </a:lnTo>
                    <a:lnTo>
                      <a:pt x="110" y="29"/>
                    </a:lnTo>
                    <a:lnTo>
                      <a:pt x="133" y="30"/>
                    </a:lnTo>
                    <a:lnTo>
                      <a:pt x="131" y="31"/>
                    </a:lnTo>
                    <a:lnTo>
                      <a:pt x="131" y="32"/>
                    </a:lnTo>
                    <a:lnTo>
                      <a:pt x="122" y="30"/>
                    </a:lnTo>
                    <a:lnTo>
                      <a:pt x="107" y="31"/>
                    </a:lnTo>
                    <a:lnTo>
                      <a:pt x="121" y="32"/>
                    </a:lnTo>
                    <a:lnTo>
                      <a:pt x="101" y="32"/>
                    </a:lnTo>
                    <a:lnTo>
                      <a:pt x="109" y="32"/>
                    </a:lnTo>
                    <a:lnTo>
                      <a:pt x="103" y="34"/>
                    </a:lnTo>
                    <a:lnTo>
                      <a:pt x="109" y="32"/>
                    </a:lnTo>
                    <a:lnTo>
                      <a:pt x="116" y="32"/>
                    </a:lnTo>
                    <a:lnTo>
                      <a:pt x="123" y="32"/>
                    </a:lnTo>
                    <a:lnTo>
                      <a:pt x="116" y="34"/>
                    </a:lnTo>
                    <a:lnTo>
                      <a:pt x="128" y="34"/>
                    </a:lnTo>
                    <a:lnTo>
                      <a:pt x="126" y="36"/>
                    </a:lnTo>
                    <a:lnTo>
                      <a:pt x="123" y="36"/>
                    </a:lnTo>
                    <a:lnTo>
                      <a:pt x="112" y="36"/>
                    </a:lnTo>
                    <a:lnTo>
                      <a:pt x="122" y="38"/>
                    </a:lnTo>
                    <a:lnTo>
                      <a:pt x="116" y="40"/>
                    </a:lnTo>
                    <a:lnTo>
                      <a:pt x="108" y="39"/>
                    </a:lnTo>
                    <a:lnTo>
                      <a:pt x="116" y="40"/>
                    </a:lnTo>
                    <a:lnTo>
                      <a:pt x="112" y="42"/>
                    </a:lnTo>
                    <a:lnTo>
                      <a:pt x="96" y="41"/>
                    </a:lnTo>
                    <a:lnTo>
                      <a:pt x="94" y="42"/>
                    </a:lnTo>
                    <a:lnTo>
                      <a:pt x="96" y="45"/>
                    </a:lnTo>
                    <a:lnTo>
                      <a:pt x="86" y="48"/>
                    </a:lnTo>
                    <a:lnTo>
                      <a:pt x="72" y="47"/>
                    </a:lnTo>
                    <a:lnTo>
                      <a:pt x="67" y="44"/>
                    </a:lnTo>
                    <a:lnTo>
                      <a:pt x="67" y="45"/>
                    </a:lnTo>
                    <a:lnTo>
                      <a:pt x="66" y="47"/>
                    </a:lnTo>
                    <a:lnTo>
                      <a:pt x="69" y="47"/>
                    </a:lnTo>
                    <a:lnTo>
                      <a:pt x="63" y="47"/>
                    </a:lnTo>
                    <a:lnTo>
                      <a:pt x="63" y="49"/>
                    </a:lnTo>
                    <a:lnTo>
                      <a:pt x="70" y="48"/>
                    </a:lnTo>
                    <a:lnTo>
                      <a:pt x="76" y="49"/>
                    </a:lnTo>
                    <a:lnTo>
                      <a:pt x="73" y="50"/>
                    </a:lnTo>
                    <a:lnTo>
                      <a:pt x="80" y="49"/>
                    </a:lnTo>
                    <a:lnTo>
                      <a:pt x="82" y="49"/>
                    </a:lnTo>
                    <a:lnTo>
                      <a:pt x="78" y="51"/>
                    </a:lnTo>
                    <a:lnTo>
                      <a:pt x="82" y="52"/>
                    </a:lnTo>
                    <a:lnTo>
                      <a:pt x="86" y="51"/>
                    </a:lnTo>
                    <a:lnTo>
                      <a:pt x="89" y="51"/>
                    </a:lnTo>
                    <a:lnTo>
                      <a:pt x="88" y="53"/>
                    </a:lnTo>
                    <a:lnTo>
                      <a:pt x="81" y="55"/>
                    </a:lnTo>
                    <a:lnTo>
                      <a:pt x="80" y="55"/>
                    </a:lnTo>
                    <a:lnTo>
                      <a:pt x="74" y="57"/>
                    </a:lnTo>
                    <a:lnTo>
                      <a:pt x="59" y="59"/>
                    </a:lnTo>
                    <a:lnTo>
                      <a:pt x="64" y="56"/>
                    </a:lnTo>
                    <a:lnTo>
                      <a:pt x="55" y="55"/>
                    </a:lnTo>
                    <a:lnTo>
                      <a:pt x="59" y="53"/>
                    </a:lnTo>
                    <a:lnTo>
                      <a:pt x="55" y="54"/>
                    </a:lnTo>
                    <a:lnTo>
                      <a:pt x="56" y="55"/>
                    </a:lnTo>
                    <a:lnTo>
                      <a:pt x="53" y="56"/>
                    </a:lnTo>
                    <a:lnTo>
                      <a:pt x="48" y="56"/>
                    </a:lnTo>
                    <a:lnTo>
                      <a:pt x="48" y="53"/>
                    </a:lnTo>
                    <a:lnTo>
                      <a:pt x="46" y="53"/>
                    </a:lnTo>
                    <a:lnTo>
                      <a:pt x="46" y="56"/>
                    </a:lnTo>
                    <a:lnTo>
                      <a:pt x="41" y="53"/>
                    </a:lnTo>
                    <a:lnTo>
                      <a:pt x="38" y="55"/>
                    </a:lnTo>
                    <a:lnTo>
                      <a:pt x="33" y="55"/>
                    </a:lnTo>
                    <a:lnTo>
                      <a:pt x="37" y="57"/>
                    </a:lnTo>
                    <a:lnTo>
                      <a:pt x="31" y="57"/>
                    </a:lnTo>
                    <a:lnTo>
                      <a:pt x="23" y="56"/>
                    </a:lnTo>
                    <a:lnTo>
                      <a:pt x="25" y="55"/>
                    </a:lnTo>
                    <a:lnTo>
                      <a:pt x="24" y="54"/>
                    </a:lnTo>
                    <a:lnTo>
                      <a:pt x="25" y="55"/>
                    </a:lnTo>
                    <a:lnTo>
                      <a:pt x="20" y="57"/>
                    </a:lnTo>
                    <a:lnTo>
                      <a:pt x="16" y="55"/>
                    </a:lnTo>
                    <a:lnTo>
                      <a:pt x="17" y="54"/>
                    </a:lnTo>
                    <a:lnTo>
                      <a:pt x="15" y="57"/>
                    </a:lnTo>
                    <a:lnTo>
                      <a:pt x="13" y="57"/>
                    </a:lnTo>
                    <a:lnTo>
                      <a:pt x="8" y="56"/>
                    </a:lnTo>
                    <a:lnTo>
                      <a:pt x="10" y="55"/>
                    </a:lnTo>
                    <a:lnTo>
                      <a:pt x="12" y="52"/>
                    </a:lnTo>
                    <a:lnTo>
                      <a:pt x="9" y="53"/>
                    </a:lnTo>
                    <a:lnTo>
                      <a:pt x="9" y="55"/>
                    </a:lnTo>
                    <a:lnTo>
                      <a:pt x="6" y="56"/>
                    </a:lnTo>
                    <a:lnTo>
                      <a:pt x="8" y="54"/>
                    </a:lnTo>
                    <a:lnTo>
                      <a:pt x="4" y="56"/>
                    </a:lnTo>
                    <a:lnTo>
                      <a:pt x="0" y="55"/>
                    </a:lnTo>
                    <a:lnTo>
                      <a:pt x="3" y="53"/>
                    </a:lnTo>
                    <a:lnTo>
                      <a:pt x="4" y="52"/>
                    </a:lnTo>
                    <a:lnTo>
                      <a:pt x="14" y="49"/>
                    </a:lnTo>
                    <a:lnTo>
                      <a:pt x="28" y="49"/>
                    </a:lnTo>
                    <a:lnTo>
                      <a:pt x="25" y="49"/>
                    </a:lnTo>
                    <a:lnTo>
                      <a:pt x="27" y="48"/>
                    </a:lnTo>
                    <a:lnTo>
                      <a:pt x="25" y="48"/>
                    </a:lnTo>
                    <a:lnTo>
                      <a:pt x="29" y="47"/>
                    </a:lnTo>
                    <a:lnTo>
                      <a:pt x="22" y="47"/>
                    </a:lnTo>
                    <a:lnTo>
                      <a:pt x="25" y="45"/>
                    </a:lnTo>
                    <a:lnTo>
                      <a:pt x="22" y="45"/>
                    </a:lnTo>
                    <a:lnTo>
                      <a:pt x="25" y="44"/>
                    </a:lnTo>
                    <a:lnTo>
                      <a:pt x="37" y="43"/>
                    </a:lnTo>
                    <a:lnTo>
                      <a:pt x="38" y="44"/>
                    </a:lnTo>
                    <a:lnTo>
                      <a:pt x="37" y="47"/>
                    </a:lnTo>
                    <a:lnTo>
                      <a:pt x="45" y="48"/>
                    </a:lnTo>
                    <a:lnTo>
                      <a:pt x="46" y="47"/>
                    </a:lnTo>
                    <a:lnTo>
                      <a:pt x="53" y="47"/>
                    </a:lnTo>
                    <a:lnTo>
                      <a:pt x="51" y="47"/>
                    </a:lnTo>
                    <a:lnTo>
                      <a:pt x="57" y="45"/>
                    </a:lnTo>
                    <a:lnTo>
                      <a:pt x="68" y="40"/>
                    </a:lnTo>
                    <a:lnTo>
                      <a:pt x="65" y="41"/>
                    </a:lnTo>
                    <a:lnTo>
                      <a:pt x="52" y="46"/>
                    </a:lnTo>
                    <a:lnTo>
                      <a:pt x="46" y="46"/>
                    </a:lnTo>
                    <a:lnTo>
                      <a:pt x="45" y="45"/>
                    </a:lnTo>
                    <a:lnTo>
                      <a:pt x="50" y="44"/>
                    </a:lnTo>
                    <a:lnTo>
                      <a:pt x="45" y="45"/>
                    </a:lnTo>
                    <a:lnTo>
                      <a:pt x="44" y="44"/>
                    </a:lnTo>
                    <a:lnTo>
                      <a:pt x="46" y="43"/>
                    </a:lnTo>
                    <a:lnTo>
                      <a:pt x="44" y="43"/>
                    </a:lnTo>
                    <a:lnTo>
                      <a:pt x="52" y="43"/>
                    </a:lnTo>
                    <a:lnTo>
                      <a:pt x="43" y="42"/>
                    </a:lnTo>
                    <a:lnTo>
                      <a:pt x="54" y="40"/>
                    </a:lnTo>
                    <a:lnTo>
                      <a:pt x="50" y="40"/>
                    </a:lnTo>
                    <a:lnTo>
                      <a:pt x="57" y="40"/>
                    </a:lnTo>
                    <a:lnTo>
                      <a:pt x="50" y="39"/>
                    </a:lnTo>
                    <a:lnTo>
                      <a:pt x="54" y="38"/>
                    </a:lnTo>
                    <a:lnTo>
                      <a:pt x="53" y="38"/>
                    </a:lnTo>
                    <a:lnTo>
                      <a:pt x="57" y="36"/>
                    </a:lnTo>
                    <a:lnTo>
                      <a:pt x="46" y="40"/>
                    </a:lnTo>
                    <a:lnTo>
                      <a:pt x="40" y="40"/>
                    </a:lnTo>
                    <a:lnTo>
                      <a:pt x="46" y="38"/>
                    </a:lnTo>
                    <a:lnTo>
                      <a:pt x="37" y="40"/>
                    </a:lnTo>
                    <a:lnTo>
                      <a:pt x="32" y="40"/>
                    </a:lnTo>
                    <a:lnTo>
                      <a:pt x="35" y="39"/>
                    </a:lnTo>
                    <a:lnTo>
                      <a:pt x="34" y="38"/>
                    </a:lnTo>
                    <a:lnTo>
                      <a:pt x="35" y="37"/>
                    </a:lnTo>
                    <a:lnTo>
                      <a:pt x="41" y="36"/>
                    </a:lnTo>
                    <a:lnTo>
                      <a:pt x="40" y="36"/>
                    </a:lnTo>
                    <a:lnTo>
                      <a:pt x="45" y="34"/>
                    </a:lnTo>
                    <a:lnTo>
                      <a:pt x="57" y="33"/>
                    </a:lnTo>
                    <a:lnTo>
                      <a:pt x="73" y="36"/>
                    </a:lnTo>
                    <a:lnTo>
                      <a:pt x="72" y="35"/>
                    </a:lnTo>
                    <a:lnTo>
                      <a:pt x="75" y="34"/>
                    </a:lnTo>
                    <a:lnTo>
                      <a:pt x="69" y="34"/>
                    </a:lnTo>
                    <a:lnTo>
                      <a:pt x="80" y="34"/>
                    </a:lnTo>
                    <a:lnTo>
                      <a:pt x="83" y="32"/>
                    </a:lnTo>
                    <a:lnTo>
                      <a:pt x="74" y="34"/>
                    </a:lnTo>
                    <a:lnTo>
                      <a:pt x="61" y="32"/>
                    </a:lnTo>
                    <a:lnTo>
                      <a:pt x="63" y="31"/>
                    </a:lnTo>
                    <a:lnTo>
                      <a:pt x="70" y="32"/>
                    </a:lnTo>
                    <a:lnTo>
                      <a:pt x="65" y="31"/>
                    </a:lnTo>
                    <a:lnTo>
                      <a:pt x="64" y="27"/>
                    </a:lnTo>
                    <a:lnTo>
                      <a:pt x="56" y="25"/>
                    </a:lnTo>
                    <a:lnTo>
                      <a:pt x="59" y="23"/>
                    </a:lnTo>
                    <a:lnTo>
                      <a:pt x="66" y="24"/>
                    </a:lnTo>
                    <a:lnTo>
                      <a:pt x="59" y="23"/>
                    </a:lnTo>
                    <a:lnTo>
                      <a:pt x="59" y="22"/>
                    </a:lnTo>
                    <a:lnTo>
                      <a:pt x="61" y="21"/>
                    </a:lnTo>
                    <a:lnTo>
                      <a:pt x="79" y="22"/>
                    </a:lnTo>
                    <a:lnTo>
                      <a:pt x="86" y="25"/>
                    </a:lnTo>
                    <a:lnTo>
                      <a:pt x="88" y="27"/>
                    </a:lnTo>
                    <a:lnTo>
                      <a:pt x="101" y="27"/>
                    </a:lnTo>
                    <a:lnTo>
                      <a:pt x="90" y="27"/>
                    </a:lnTo>
                    <a:lnTo>
                      <a:pt x="91" y="24"/>
                    </a:lnTo>
                    <a:lnTo>
                      <a:pt x="92" y="24"/>
                    </a:lnTo>
                    <a:lnTo>
                      <a:pt x="84" y="21"/>
                    </a:lnTo>
                    <a:lnTo>
                      <a:pt x="122" y="19"/>
                    </a:lnTo>
                    <a:lnTo>
                      <a:pt x="108" y="19"/>
                    </a:lnTo>
                    <a:lnTo>
                      <a:pt x="133" y="17"/>
                    </a:lnTo>
                    <a:lnTo>
                      <a:pt x="118" y="16"/>
                    </a:lnTo>
                    <a:lnTo>
                      <a:pt x="123" y="14"/>
                    </a:lnTo>
                    <a:lnTo>
                      <a:pt x="137" y="12"/>
                    </a:lnTo>
                    <a:lnTo>
                      <a:pt x="121" y="15"/>
                    </a:lnTo>
                    <a:lnTo>
                      <a:pt x="116" y="14"/>
                    </a:lnTo>
                    <a:lnTo>
                      <a:pt x="118" y="15"/>
                    </a:lnTo>
                    <a:lnTo>
                      <a:pt x="112" y="17"/>
                    </a:lnTo>
                    <a:lnTo>
                      <a:pt x="97" y="19"/>
                    </a:lnTo>
                    <a:lnTo>
                      <a:pt x="86" y="19"/>
                    </a:lnTo>
                    <a:lnTo>
                      <a:pt x="98" y="17"/>
                    </a:lnTo>
                    <a:lnTo>
                      <a:pt x="86" y="18"/>
                    </a:lnTo>
                    <a:lnTo>
                      <a:pt x="85" y="18"/>
                    </a:lnTo>
                    <a:lnTo>
                      <a:pt x="88" y="17"/>
                    </a:lnTo>
                    <a:lnTo>
                      <a:pt x="83" y="18"/>
                    </a:lnTo>
                    <a:lnTo>
                      <a:pt x="81" y="20"/>
                    </a:lnTo>
                    <a:lnTo>
                      <a:pt x="63" y="19"/>
                    </a:lnTo>
                    <a:lnTo>
                      <a:pt x="74" y="16"/>
                    </a:lnTo>
                    <a:lnTo>
                      <a:pt x="97" y="14"/>
                    </a:lnTo>
                    <a:lnTo>
                      <a:pt x="74" y="15"/>
                    </a:lnTo>
                    <a:lnTo>
                      <a:pt x="58" y="18"/>
                    </a:lnTo>
                    <a:close/>
                  </a:path>
                </a:pathLst>
              </a:custGeom>
              <a:solidFill>
                <a:srgbClr val="FFFF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919" name="Freeform 304"/>
              <p:cNvSpPr>
                <a:spLocks/>
              </p:cNvSpPr>
              <p:nvPr/>
            </p:nvSpPr>
            <p:spPr bwMode="auto">
              <a:xfrm>
                <a:off x="2697" y="602"/>
                <a:ext cx="253" cy="63"/>
              </a:xfrm>
              <a:custGeom>
                <a:avLst/>
                <a:gdLst>
                  <a:gd name="T0" fmla="*/ 257 w 1025"/>
                  <a:gd name="T1" fmla="*/ 61 h 257"/>
                  <a:gd name="T2" fmla="*/ 235 w 1025"/>
                  <a:gd name="T3" fmla="*/ 37 h 257"/>
                  <a:gd name="T4" fmla="*/ 319 w 1025"/>
                  <a:gd name="T5" fmla="*/ 43 h 257"/>
                  <a:gd name="T6" fmla="*/ 458 w 1025"/>
                  <a:gd name="T7" fmla="*/ 45 h 257"/>
                  <a:gd name="T8" fmla="*/ 481 w 1025"/>
                  <a:gd name="T9" fmla="*/ 24 h 257"/>
                  <a:gd name="T10" fmla="*/ 631 w 1025"/>
                  <a:gd name="T11" fmla="*/ 29 h 257"/>
                  <a:gd name="T12" fmla="*/ 760 w 1025"/>
                  <a:gd name="T13" fmla="*/ 16 h 257"/>
                  <a:gd name="T14" fmla="*/ 929 w 1025"/>
                  <a:gd name="T15" fmla="*/ 6 h 257"/>
                  <a:gd name="T16" fmla="*/ 858 w 1025"/>
                  <a:gd name="T17" fmla="*/ 61 h 257"/>
                  <a:gd name="T18" fmla="*/ 898 w 1025"/>
                  <a:gd name="T19" fmla="*/ 66 h 257"/>
                  <a:gd name="T20" fmla="*/ 661 w 1025"/>
                  <a:gd name="T21" fmla="*/ 114 h 257"/>
                  <a:gd name="T22" fmla="*/ 484 w 1025"/>
                  <a:gd name="T23" fmla="*/ 130 h 257"/>
                  <a:gd name="T24" fmla="*/ 504 w 1025"/>
                  <a:gd name="T25" fmla="*/ 140 h 257"/>
                  <a:gd name="T26" fmla="*/ 527 w 1025"/>
                  <a:gd name="T27" fmla="*/ 138 h 257"/>
                  <a:gd name="T28" fmla="*/ 399 w 1025"/>
                  <a:gd name="T29" fmla="*/ 182 h 257"/>
                  <a:gd name="T30" fmla="*/ 260 w 1025"/>
                  <a:gd name="T31" fmla="*/ 201 h 257"/>
                  <a:gd name="T32" fmla="*/ 372 w 1025"/>
                  <a:gd name="T33" fmla="*/ 228 h 257"/>
                  <a:gd name="T34" fmla="*/ 224 w 1025"/>
                  <a:gd name="T35" fmla="*/ 243 h 257"/>
                  <a:gd name="T36" fmla="*/ 100 w 1025"/>
                  <a:gd name="T37" fmla="*/ 243 h 257"/>
                  <a:gd name="T38" fmla="*/ 35 w 1025"/>
                  <a:gd name="T39" fmla="*/ 230 h 257"/>
                  <a:gd name="T40" fmla="*/ 22 w 1025"/>
                  <a:gd name="T41" fmla="*/ 212 h 257"/>
                  <a:gd name="T42" fmla="*/ 93 w 1025"/>
                  <a:gd name="T43" fmla="*/ 183 h 257"/>
                  <a:gd name="T44" fmla="*/ 284 w 1025"/>
                  <a:gd name="T45" fmla="*/ 180 h 257"/>
                  <a:gd name="T46" fmla="*/ 173 w 1025"/>
                  <a:gd name="T47" fmla="*/ 177 h 257"/>
                  <a:gd name="T48" fmla="*/ 163 w 1025"/>
                  <a:gd name="T49" fmla="*/ 174 h 257"/>
                  <a:gd name="T50" fmla="*/ 188 w 1025"/>
                  <a:gd name="T51" fmla="*/ 140 h 257"/>
                  <a:gd name="T52" fmla="*/ 260 w 1025"/>
                  <a:gd name="T53" fmla="*/ 128 h 257"/>
                  <a:gd name="T54" fmla="*/ 364 w 1025"/>
                  <a:gd name="T55" fmla="*/ 105 h 257"/>
                  <a:gd name="T56" fmla="*/ 484 w 1025"/>
                  <a:gd name="T57" fmla="*/ 82 h 257"/>
                  <a:gd name="T58" fmla="*/ 406 w 1025"/>
                  <a:gd name="T59" fmla="*/ 85 h 257"/>
                  <a:gd name="T60" fmla="*/ 308 w 1025"/>
                  <a:gd name="T61" fmla="*/ 77 h 257"/>
                  <a:gd name="T62" fmla="*/ 357 w 1025"/>
                  <a:gd name="T63" fmla="*/ 74 h 257"/>
                  <a:gd name="T64" fmla="*/ 487 w 1025"/>
                  <a:gd name="T65" fmla="*/ 82 h 257"/>
                  <a:gd name="T66" fmla="*/ 363 w 1025"/>
                  <a:gd name="T67" fmla="*/ 127 h 257"/>
                  <a:gd name="T68" fmla="*/ 274 w 1025"/>
                  <a:gd name="T69" fmla="*/ 118 h 257"/>
                  <a:gd name="T70" fmla="*/ 303 w 1025"/>
                  <a:gd name="T71" fmla="*/ 159 h 257"/>
                  <a:gd name="T72" fmla="*/ 136 w 1025"/>
                  <a:gd name="T73" fmla="*/ 164 h 257"/>
                  <a:gd name="T74" fmla="*/ 237 w 1025"/>
                  <a:gd name="T75" fmla="*/ 177 h 257"/>
                  <a:gd name="T76" fmla="*/ 210 w 1025"/>
                  <a:gd name="T77" fmla="*/ 196 h 257"/>
                  <a:gd name="T78" fmla="*/ 154 w 1025"/>
                  <a:gd name="T79" fmla="*/ 206 h 257"/>
                  <a:gd name="T80" fmla="*/ 125 w 1025"/>
                  <a:gd name="T81" fmla="*/ 203 h 257"/>
                  <a:gd name="T82" fmla="*/ 39 w 1025"/>
                  <a:gd name="T83" fmla="*/ 223 h 257"/>
                  <a:gd name="T84" fmla="*/ 101 w 1025"/>
                  <a:gd name="T85" fmla="*/ 236 h 257"/>
                  <a:gd name="T86" fmla="*/ 187 w 1025"/>
                  <a:gd name="T87" fmla="*/ 223 h 257"/>
                  <a:gd name="T88" fmla="*/ 252 w 1025"/>
                  <a:gd name="T89" fmla="*/ 255 h 257"/>
                  <a:gd name="T90" fmla="*/ 305 w 1025"/>
                  <a:gd name="T91" fmla="*/ 219 h 257"/>
                  <a:gd name="T92" fmla="*/ 305 w 1025"/>
                  <a:gd name="T93" fmla="*/ 194 h 257"/>
                  <a:gd name="T94" fmla="*/ 460 w 1025"/>
                  <a:gd name="T95" fmla="*/ 164 h 257"/>
                  <a:gd name="T96" fmla="*/ 410 w 1025"/>
                  <a:gd name="T97" fmla="*/ 137 h 257"/>
                  <a:gd name="T98" fmla="*/ 477 w 1025"/>
                  <a:gd name="T99" fmla="*/ 117 h 257"/>
                  <a:gd name="T100" fmla="*/ 659 w 1025"/>
                  <a:gd name="T101" fmla="*/ 103 h 257"/>
                  <a:gd name="T102" fmla="*/ 702 w 1025"/>
                  <a:gd name="T103" fmla="*/ 99 h 257"/>
                  <a:gd name="T104" fmla="*/ 770 w 1025"/>
                  <a:gd name="T105" fmla="*/ 55 h 257"/>
                  <a:gd name="T106" fmla="*/ 963 w 1025"/>
                  <a:gd name="T107" fmla="*/ 24 h 257"/>
                  <a:gd name="T108" fmla="*/ 753 w 1025"/>
                  <a:gd name="T109" fmla="*/ 22 h 257"/>
                  <a:gd name="T110" fmla="*/ 647 w 1025"/>
                  <a:gd name="T111" fmla="*/ 21 h 257"/>
                  <a:gd name="T112" fmla="*/ 522 w 1025"/>
                  <a:gd name="T113" fmla="*/ 30 h 257"/>
                  <a:gd name="T114" fmla="*/ 425 w 1025"/>
                  <a:gd name="T115" fmla="*/ 26 h 257"/>
                  <a:gd name="T116" fmla="*/ 320 w 1025"/>
                  <a:gd name="T117" fmla="*/ 43 h 257"/>
                  <a:gd name="T118" fmla="*/ 283 w 1025"/>
                  <a:gd name="T119" fmla="*/ 45 h 257"/>
                  <a:gd name="T120" fmla="*/ 188 w 1025"/>
                  <a:gd name="T121" fmla="*/ 53 h 257"/>
                  <a:gd name="T122" fmla="*/ 244 w 1025"/>
                  <a:gd name="T123" fmla="*/ 74 h 25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025"/>
                  <a:gd name="T187" fmla="*/ 0 h 257"/>
                  <a:gd name="T188" fmla="*/ 1025 w 1025"/>
                  <a:gd name="T189" fmla="*/ 257 h 25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025" h="257">
                    <a:moveTo>
                      <a:pt x="241" y="90"/>
                    </a:moveTo>
                    <a:lnTo>
                      <a:pt x="198" y="82"/>
                    </a:lnTo>
                    <a:cubicBezTo>
                      <a:pt x="194" y="82"/>
                      <a:pt x="192" y="78"/>
                      <a:pt x="192" y="74"/>
                    </a:cubicBezTo>
                    <a:cubicBezTo>
                      <a:pt x="192" y="70"/>
                      <a:pt x="196" y="67"/>
                      <a:pt x="200" y="66"/>
                    </a:cubicBezTo>
                    <a:lnTo>
                      <a:pt x="277" y="64"/>
                    </a:lnTo>
                    <a:lnTo>
                      <a:pt x="340" y="56"/>
                    </a:lnTo>
                    <a:lnTo>
                      <a:pt x="341" y="72"/>
                    </a:lnTo>
                    <a:lnTo>
                      <a:pt x="192" y="80"/>
                    </a:lnTo>
                    <a:cubicBezTo>
                      <a:pt x="190" y="80"/>
                      <a:pt x="188" y="79"/>
                      <a:pt x="186" y="77"/>
                    </a:cubicBezTo>
                    <a:lnTo>
                      <a:pt x="181" y="72"/>
                    </a:lnTo>
                    <a:cubicBezTo>
                      <a:pt x="179" y="70"/>
                      <a:pt x="178" y="67"/>
                      <a:pt x="179" y="64"/>
                    </a:cubicBezTo>
                    <a:cubicBezTo>
                      <a:pt x="180" y="61"/>
                      <a:pt x="183" y="59"/>
                      <a:pt x="186" y="59"/>
                    </a:cubicBezTo>
                    <a:lnTo>
                      <a:pt x="223" y="56"/>
                    </a:lnTo>
                    <a:lnTo>
                      <a:pt x="223" y="72"/>
                    </a:lnTo>
                    <a:lnTo>
                      <a:pt x="202" y="69"/>
                    </a:lnTo>
                    <a:cubicBezTo>
                      <a:pt x="198" y="69"/>
                      <a:pt x="195" y="65"/>
                      <a:pt x="195" y="61"/>
                    </a:cubicBezTo>
                    <a:cubicBezTo>
                      <a:pt x="195" y="57"/>
                      <a:pt x="198" y="54"/>
                      <a:pt x="202" y="53"/>
                    </a:cubicBezTo>
                    <a:lnTo>
                      <a:pt x="247" y="48"/>
                    </a:lnTo>
                    <a:lnTo>
                      <a:pt x="280" y="48"/>
                    </a:lnTo>
                    <a:lnTo>
                      <a:pt x="279" y="64"/>
                    </a:lnTo>
                    <a:lnTo>
                      <a:pt x="255" y="61"/>
                    </a:lnTo>
                    <a:lnTo>
                      <a:pt x="257" y="61"/>
                    </a:lnTo>
                    <a:lnTo>
                      <a:pt x="190" y="69"/>
                    </a:lnTo>
                    <a:cubicBezTo>
                      <a:pt x="189" y="69"/>
                      <a:pt x="187" y="69"/>
                      <a:pt x="186" y="68"/>
                    </a:cubicBezTo>
                    <a:lnTo>
                      <a:pt x="180" y="66"/>
                    </a:lnTo>
                    <a:cubicBezTo>
                      <a:pt x="177" y="64"/>
                      <a:pt x="176" y="61"/>
                      <a:pt x="176" y="57"/>
                    </a:cubicBezTo>
                    <a:cubicBezTo>
                      <a:pt x="177" y="54"/>
                      <a:pt x="179" y="51"/>
                      <a:pt x="183" y="51"/>
                    </a:cubicBezTo>
                    <a:lnTo>
                      <a:pt x="220" y="45"/>
                    </a:lnTo>
                    <a:lnTo>
                      <a:pt x="219" y="61"/>
                    </a:lnTo>
                    <a:lnTo>
                      <a:pt x="203" y="56"/>
                    </a:lnTo>
                    <a:lnTo>
                      <a:pt x="207" y="56"/>
                    </a:lnTo>
                    <a:lnTo>
                      <a:pt x="172" y="64"/>
                    </a:lnTo>
                    <a:cubicBezTo>
                      <a:pt x="171" y="64"/>
                      <a:pt x="170" y="64"/>
                      <a:pt x="169" y="64"/>
                    </a:cubicBezTo>
                    <a:lnTo>
                      <a:pt x="156" y="61"/>
                    </a:lnTo>
                    <a:cubicBezTo>
                      <a:pt x="152" y="60"/>
                      <a:pt x="149" y="57"/>
                      <a:pt x="149" y="53"/>
                    </a:cubicBezTo>
                    <a:cubicBezTo>
                      <a:pt x="149" y="49"/>
                      <a:pt x="152" y="46"/>
                      <a:pt x="156" y="45"/>
                    </a:cubicBezTo>
                    <a:lnTo>
                      <a:pt x="209" y="35"/>
                    </a:lnTo>
                    <a:cubicBezTo>
                      <a:pt x="210" y="35"/>
                      <a:pt x="211" y="35"/>
                      <a:pt x="211" y="35"/>
                    </a:cubicBezTo>
                    <a:lnTo>
                      <a:pt x="238" y="37"/>
                    </a:lnTo>
                    <a:lnTo>
                      <a:pt x="235" y="38"/>
                    </a:lnTo>
                    <a:lnTo>
                      <a:pt x="243" y="35"/>
                    </a:lnTo>
                    <a:lnTo>
                      <a:pt x="240" y="48"/>
                    </a:lnTo>
                    <a:lnTo>
                      <a:pt x="237" y="46"/>
                    </a:lnTo>
                    <a:cubicBezTo>
                      <a:pt x="235" y="44"/>
                      <a:pt x="234" y="40"/>
                      <a:pt x="235" y="37"/>
                    </a:cubicBezTo>
                    <a:cubicBezTo>
                      <a:pt x="236" y="34"/>
                      <a:pt x="239" y="32"/>
                      <a:pt x="242" y="32"/>
                    </a:cubicBezTo>
                    <a:lnTo>
                      <a:pt x="282" y="29"/>
                    </a:lnTo>
                    <a:cubicBezTo>
                      <a:pt x="283" y="29"/>
                      <a:pt x="283" y="29"/>
                      <a:pt x="284" y="30"/>
                    </a:cubicBezTo>
                    <a:lnTo>
                      <a:pt x="311" y="35"/>
                    </a:lnTo>
                    <a:lnTo>
                      <a:pt x="305" y="50"/>
                    </a:lnTo>
                    <a:lnTo>
                      <a:pt x="300" y="47"/>
                    </a:lnTo>
                    <a:cubicBezTo>
                      <a:pt x="297" y="46"/>
                      <a:pt x="296" y="43"/>
                      <a:pt x="296" y="40"/>
                    </a:cubicBezTo>
                    <a:cubicBezTo>
                      <a:pt x="296" y="37"/>
                      <a:pt x="297" y="34"/>
                      <a:pt x="300" y="33"/>
                    </a:cubicBezTo>
                    <a:lnTo>
                      <a:pt x="305" y="30"/>
                    </a:lnTo>
                    <a:cubicBezTo>
                      <a:pt x="307" y="30"/>
                      <a:pt x="308" y="29"/>
                      <a:pt x="309" y="29"/>
                    </a:cubicBezTo>
                    <a:lnTo>
                      <a:pt x="330" y="29"/>
                    </a:lnTo>
                    <a:cubicBezTo>
                      <a:pt x="331" y="29"/>
                      <a:pt x="332" y="30"/>
                      <a:pt x="333" y="30"/>
                    </a:cubicBezTo>
                    <a:lnTo>
                      <a:pt x="347" y="35"/>
                    </a:lnTo>
                    <a:lnTo>
                      <a:pt x="338" y="48"/>
                    </a:lnTo>
                    <a:lnTo>
                      <a:pt x="335" y="46"/>
                    </a:lnTo>
                    <a:cubicBezTo>
                      <a:pt x="333" y="43"/>
                      <a:pt x="332" y="40"/>
                      <a:pt x="334" y="37"/>
                    </a:cubicBezTo>
                    <a:cubicBezTo>
                      <a:pt x="335" y="34"/>
                      <a:pt x="338" y="32"/>
                      <a:pt x="342" y="32"/>
                    </a:cubicBezTo>
                    <a:lnTo>
                      <a:pt x="368" y="35"/>
                    </a:lnTo>
                    <a:lnTo>
                      <a:pt x="360" y="43"/>
                    </a:lnTo>
                    <a:lnTo>
                      <a:pt x="360" y="40"/>
                    </a:lnTo>
                    <a:lnTo>
                      <a:pt x="367" y="48"/>
                    </a:lnTo>
                    <a:lnTo>
                      <a:pt x="319" y="43"/>
                    </a:lnTo>
                    <a:cubicBezTo>
                      <a:pt x="315" y="42"/>
                      <a:pt x="312" y="39"/>
                      <a:pt x="312" y="35"/>
                    </a:cubicBezTo>
                    <a:cubicBezTo>
                      <a:pt x="312" y="31"/>
                      <a:pt x="315" y="27"/>
                      <a:pt x="319" y="27"/>
                    </a:cubicBezTo>
                    <a:lnTo>
                      <a:pt x="351" y="24"/>
                    </a:lnTo>
                    <a:lnTo>
                      <a:pt x="362" y="24"/>
                    </a:lnTo>
                    <a:lnTo>
                      <a:pt x="355" y="29"/>
                    </a:lnTo>
                    <a:lnTo>
                      <a:pt x="358" y="23"/>
                    </a:lnTo>
                    <a:lnTo>
                      <a:pt x="365" y="35"/>
                    </a:lnTo>
                    <a:lnTo>
                      <a:pt x="352" y="35"/>
                    </a:lnTo>
                    <a:cubicBezTo>
                      <a:pt x="347" y="35"/>
                      <a:pt x="344" y="32"/>
                      <a:pt x="344" y="27"/>
                    </a:cubicBezTo>
                    <a:cubicBezTo>
                      <a:pt x="343" y="23"/>
                      <a:pt x="347" y="19"/>
                      <a:pt x="351" y="19"/>
                    </a:cubicBezTo>
                    <a:lnTo>
                      <a:pt x="377" y="16"/>
                    </a:lnTo>
                    <a:cubicBezTo>
                      <a:pt x="378" y="16"/>
                      <a:pt x="379" y="16"/>
                      <a:pt x="379" y="16"/>
                    </a:cubicBezTo>
                    <a:lnTo>
                      <a:pt x="414" y="22"/>
                    </a:lnTo>
                    <a:cubicBezTo>
                      <a:pt x="415" y="22"/>
                      <a:pt x="416" y="22"/>
                      <a:pt x="417" y="23"/>
                    </a:cubicBezTo>
                    <a:lnTo>
                      <a:pt x="425" y="28"/>
                    </a:lnTo>
                    <a:cubicBezTo>
                      <a:pt x="428" y="30"/>
                      <a:pt x="429" y="32"/>
                      <a:pt x="429" y="35"/>
                    </a:cubicBezTo>
                    <a:cubicBezTo>
                      <a:pt x="429" y="38"/>
                      <a:pt x="427" y="41"/>
                      <a:pt x="424" y="42"/>
                    </a:cubicBezTo>
                    <a:lnTo>
                      <a:pt x="419" y="45"/>
                    </a:lnTo>
                    <a:lnTo>
                      <a:pt x="415" y="29"/>
                    </a:lnTo>
                    <a:lnTo>
                      <a:pt x="447" y="29"/>
                    </a:lnTo>
                    <a:lnTo>
                      <a:pt x="458" y="29"/>
                    </a:lnTo>
                    <a:lnTo>
                      <a:pt x="458" y="45"/>
                    </a:lnTo>
                    <a:lnTo>
                      <a:pt x="429" y="45"/>
                    </a:lnTo>
                    <a:cubicBezTo>
                      <a:pt x="427" y="45"/>
                      <a:pt x="426" y="45"/>
                      <a:pt x="424" y="44"/>
                    </a:cubicBezTo>
                    <a:lnTo>
                      <a:pt x="416" y="39"/>
                    </a:lnTo>
                    <a:cubicBezTo>
                      <a:pt x="413" y="37"/>
                      <a:pt x="412" y="33"/>
                      <a:pt x="413" y="30"/>
                    </a:cubicBezTo>
                    <a:cubicBezTo>
                      <a:pt x="414" y="27"/>
                      <a:pt x="417" y="24"/>
                      <a:pt x="421" y="24"/>
                    </a:cubicBezTo>
                    <a:lnTo>
                      <a:pt x="437" y="24"/>
                    </a:lnTo>
                    <a:cubicBezTo>
                      <a:pt x="437" y="24"/>
                      <a:pt x="438" y="24"/>
                      <a:pt x="438" y="24"/>
                    </a:cubicBezTo>
                    <a:lnTo>
                      <a:pt x="513" y="38"/>
                    </a:lnTo>
                    <a:lnTo>
                      <a:pt x="509" y="53"/>
                    </a:lnTo>
                    <a:lnTo>
                      <a:pt x="435" y="35"/>
                    </a:lnTo>
                    <a:cubicBezTo>
                      <a:pt x="431" y="34"/>
                      <a:pt x="428" y="30"/>
                      <a:pt x="429" y="26"/>
                    </a:cubicBezTo>
                    <a:cubicBezTo>
                      <a:pt x="429" y="22"/>
                      <a:pt x="432" y="19"/>
                      <a:pt x="436" y="19"/>
                    </a:cubicBezTo>
                    <a:lnTo>
                      <a:pt x="471" y="16"/>
                    </a:lnTo>
                    <a:lnTo>
                      <a:pt x="470" y="32"/>
                    </a:lnTo>
                    <a:lnTo>
                      <a:pt x="454" y="30"/>
                    </a:lnTo>
                    <a:cubicBezTo>
                      <a:pt x="451" y="29"/>
                      <a:pt x="448" y="26"/>
                      <a:pt x="447" y="23"/>
                    </a:cubicBezTo>
                    <a:cubicBezTo>
                      <a:pt x="447" y="19"/>
                      <a:pt x="449" y="16"/>
                      <a:pt x="452" y="14"/>
                    </a:cubicBezTo>
                    <a:lnTo>
                      <a:pt x="457" y="12"/>
                    </a:lnTo>
                    <a:cubicBezTo>
                      <a:pt x="458" y="11"/>
                      <a:pt x="460" y="11"/>
                      <a:pt x="462" y="11"/>
                    </a:cubicBezTo>
                    <a:lnTo>
                      <a:pt x="502" y="16"/>
                    </a:lnTo>
                    <a:lnTo>
                      <a:pt x="497" y="31"/>
                    </a:lnTo>
                    <a:lnTo>
                      <a:pt x="481" y="24"/>
                    </a:lnTo>
                    <a:cubicBezTo>
                      <a:pt x="477" y="22"/>
                      <a:pt x="476" y="18"/>
                      <a:pt x="477" y="14"/>
                    </a:cubicBezTo>
                    <a:cubicBezTo>
                      <a:pt x="478" y="10"/>
                      <a:pt x="482" y="8"/>
                      <a:pt x="486" y="8"/>
                    </a:cubicBezTo>
                    <a:lnTo>
                      <a:pt x="523" y="14"/>
                    </a:lnTo>
                    <a:lnTo>
                      <a:pt x="521" y="14"/>
                    </a:lnTo>
                    <a:lnTo>
                      <a:pt x="561" y="11"/>
                    </a:lnTo>
                    <a:lnTo>
                      <a:pt x="562" y="27"/>
                    </a:lnTo>
                    <a:lnTo>
                      <a:pt x="527" y="27"/>
                    </a:lnTo>
                    <a:cubicBezTo>
                      <a:pt x="525" y="27"/>
                      <a:pt x="523" y="26"/>
                      <a:pt x="521" y="25"/>
                    </a:cubicBezTo>
                    <a:lnTo>
                      <a:pt x="519" y="22"/>
                    </a:lnTo>
                    <a:cubicBezTo>
                      <a:pt x="516" y="20"/>
                      <a:pt x="516" y="16"/>
                      <a:pt x="517" y="13"/>
                    </a:cubicBezTo>
                    <a:cubicBezTo>
                      <a:pt x="518" y="10"/>
                      <a:pt x="521" y="8"/>
                      <a:pt x="524" y="8"/>
                    </a:cubicBezTo>
                    <a:lnTo>
                      <a:pt x="532" y="8"/>
                    </a:lnTo>
                    <a:lnTo>
                      <a:pt x="531" y="24"/>
                    </a:lnTo>
                    <a:lnTo>
                      <a:pt x="515" y="22"/>
                    </a:lnTo>
                    <a:cubicBezTo>
                      <a:pt x="511" y="21"/>
                      <a:pt x="508" y="17"/>
                      <a:pt x="508" y="13"/>
                    </a:cubicBezTo>
                    <a:cubicBezTo>
                      <a:pt x="509" y="9"/>
                      <a:pt x="512" y="6"/>
                      <a:pt x="516" y="6"/>
                    </a:cubicBezTo>
                    <a:lnTo>
                      <a:pt x="527" y="6"/>
                    </a:lnTo>
                    <a:lnTo>
                      <a:pt x="602" y="6"/>
                    </a:lnTo>
                    <a:cubicBezTo>
                      <a:pt x="602" y="6"/>
                      <a:pt x="603" y="6"/>
                      <a:pt x="604" y="6"/>
                    </a:cubicBezTo>
                    <a:lnTo>
                      <a:pt x="630" y="14"/>
                    </a:lnTo>
                    <a:cubicBezTo>
                      <a:pt x="634" y="15"/>
                      <a:pt x="636" y="18"/>
                      <a:pt x="636" y="22"/>
                    </a:cubicBezTo>
                    <a:cubicBezTo>
                      <a:pt x="636" y="25"/>
                      <a:pt x="634" y="28"/>
                      <a:pt x="631" y="29"/>
                    </a:cubicBezTo>
                    <a:lnTo>
                      <a:pt x="615" y="35"/>
                    </a:lnTo>
                    <a:lnTo>
                      <a:pt x="611" y="19"/>
                    </a:lnTo>
                    <a:lnTo>
                      <a:pt x="637" y="14"/>
                    </a:lnTo>
                    <a:lnTo>
                      <a:pt x="639" y="30"/>
                    </a:lnTo>
                    <a:lnTo>
                      <a:pt x="633" y="30"/>
                    </a:lnTo>
                    <a:cubicBezTo>
                      <a:pt x="633" y="30"/>
                      <a:pt x="632" y="30"/>
                      <a:pt x="631" y="29"/>
                    </a:cubicBezTo>
                    <a:lnTo>
                      <a:pt x="597" y="19"/>
                    </a:lnTo>
                    <a:cubicBezTo>
                      <a:pt x="593" y="18"/>
                      <a:pt x="591" y="14"/>
                      <a:pt x="591" y="10"/>
                    </a:cubicBezTo>
                    <a:cubicBezTo>
                      <a:pt x="591" y="6"/>
                      <a:pt x="595" y="3"/>
                      <a:pt x="598" y="3"/>
                    </a:cubicBezTo>
                    <a:lnTo>
                      <a:pt x="638" y="0"/>
                    </a:lnTo>
                    <a:lnTo>
                      <a:pt x="679" y="3"/>
                    </a:lnTo>
                    <a:cubicBezTo>
                      <a:pt x="680" y="3"/>
                      <a:pt x="680" y="3"/>
                      <a:pt x="680" y="3"/>
                    </a:cubicBezTo>
                    <a:lnTo>
                      <a:pt x="718" y="11"/>
                    </a:lnTo>
                    <a:lnTo>
                      <a:pt x="714" y="27"/>
                    </a:lnTo>
                    <a:lnTo>
                      <a:pt x="695" y="21"/>
                    </a:lnTo>
                    <a:cubicBezTo>
                      <a:pt x="692" y="20"/>
                      <a:pt x="689" y="17"/>
                      <a:pt x="689" y="13"/>
                    </a:cubicBezTo>
                    <a:cubicBezTo>
                      <a:pt x="690" y="10"/>
                      <a:pt x="692" y="6"/>
                      <a:pt x="696" y="6"/>
                    </a:cubicBezTo>
                    <a:lnTo>
                      <a:pt x="728" y="1"/>
                    </a:lnTo>
                    <a:cubicBezTo>
                      <a:pt x="728" y="0"/>
                      <a:pt x="729" y="0"/>
                      <a:pt x="729" y="0"/>
                    </a:cubicBezTo>
                    <a:lnTo>
                      <a:pt x="758" y="0"/>
                    </a:lnTo>
                    <a:cubicBezTo>
                      <a:pt x="763" y="0"/>
                      <a:pt x="766" y="3"/>
                      <a:pt x="766" y="7"/>
                    </a:cubicBezTo>
                    <a:cubicBezTo>
                      <a:pt x="767" y="12"/>
                      <a:pt x="764" y="15"/>
                      <a:pt x="760" y="16"/>
                    </a:cubicBezTo>
                    <a:lnTo>
                      <a:pt x="750" y="19"/>
                    </a:lnTo>
                    <a:lnTo>
                      <a:pt x="751" y="4"/>
                    </a:lnTo>
                    <a:lnTo>
                      <a:pt x="757" y="7"/>
                    </a:lnTo>
                    <a:lnTo>
                      <a:pt x="753" y="6"/>
                    </a:lnTo>
                    <a:lnTo>
                      <a:pt x="769" y="6"/>
                    </a:lnTo>
                    <a:lnTo>
                      <a:pt x="767" y="22"/>
                    </a:lnTo>
                    <a:lnTo>
                      <a:pt x="757" y="19"/>
                    </a:lnTo>
                    <a:cubicBezTo>
                      <a:pt x="753" y="18"/>
                      <a:pt x="750" y="14"/>
                      <a:pt x="751" y="10"/>
                    </a:cubicBezTo>
                    <a:cubicBezTo>
                      <a:pt x="751" y="7"/>
                      <a:pt x="754" y="3"/>
                      <a:pt x="758" y="3"/>
                    </a:cubicBezTo>
                    <a:lnTo>
                      <a:pt x="790" y="0"/>
                    </a:lnTo>
                    <a:lnTo>
                      <a:pt x="892" y="6"/>
                    </a:lnTo>
                    <a:cubicBezTo>
                      <a:pt x="896" y="6"/>
                      <a:pt x="899" y="9"/>
                      <a:pt x="899" y="13"/>
                    </a:cubicBezTo>
                    <a:cubicBezTo>
                      <a:pt x="900" y="18"/>
                      <a:pt x="897" y="21"/>
                      <a:pt x="892" y="22"/>
                    </a:cubicBezTo>
                    <a:lnTo>
                      <a:pt x="823" y="30"/>
                    </a:lnTo>
                    <a:lnTo>
                      <a:pt x="822" y="14"/>
                    </a:lnTo>
                    <a:lnTo>
                      <a:pt x="904" y="8"/>
                    </a:lnTo>
                    <a:lnTo>
                      <a:pt x="918" y="8"/>
                    </a:lnTo>
                    <a:lnTo>
                      <a:pt x="912" y="22"/>
                    </a:lnTo>
                    <a:lnTo>
                      <a:pt x="910" y="19"/>
                    </a:lnTo>
                    <a:cubicBezTo>
                      <a:pt x="907" y="17"/>
                      <a:pt x="907" y="14"/>
                      <a:pt x="908" y="11"/>
                    </a:cubicBezTo>
                    <a:cubicBezTo>
                      <a:pt x="909" y="8"/>
                      <a:pt x="912" y="6"/>
                      <a:pt x="915" y="6"/>
                    </a:cubicBezTo>
                    <a:lnTo>
                      <a:pt x="929" y="6"/>
                    </a:lnTo>
                    <a:cubicBezTo>
                      <a:pt x="930" y="6"/>
                      <a:pt x="931" y="6"/>
                      <a:pt x="932" y="7"/>
                    </a:cubicBezTo>
                    <a:lnTo>
                      <a:pt x="938" y="9"/>
                    </a:lnTo>
                    <a:lnTo>
                      <a:pt x="934" y="8"/>
                    </a:lnTo>
                    <a:lnTo>
                      <a:pt x="963" y="8"/>
                    </a:lnTo>
                    <a:cubicBezTo>
                      <a:pt x="967" y="8"/>
                      <a:pt x="971" y="11"/>
                      <a:pt x="971" y="15"/>
                    </a:cubicBezTo>
                    <a:cubicBezTo>
                      <a:pt x="972" y="19"/>
                      <a:pt x="969" y="23"/>
                      <a:pt x="965" y="24"/>
                    </a:cubicBezTo>
                    <a:lnTo>
                      <a:pt x="955" y="27"/>
                    </a:lnTo>
                    <a:lnTo>
                      <a:pt x="954" y="11"/>
                    </a:lnTo>
                    <a:lnTo>
                      <a:pt x="972" y="14"/>
                    </a:lnTo>
                    <a:cubicBezTo>
                      <a:pt x="976" y="14"/>
                      <a:pt x="979" y="17"/>
                      <a:pt x="979" y="21"/>
                    </a:cubicBezTo>
                    <a:cubicBezTo>
                      <a:pt x="980" y="24"/>
                      <a:pt x="978" y="28"/>
                      <a:pt x="974" y="29"/>
                    </a:cubicBezTo>
                    <a:lnTo>
                      <a:pt x="961" y="34"/>
                    </a:lnTo>
                    <a:lnTo>
                      <a:pt x="958" y="19"/>
                    </a:lnTo>
                    <a:lnTo>
                      <a:pt x="1005" y="16"/>
                    </a:lnTo>
                    <a:cubicBezTo>
                      <a:pt x="1007" y="16"/>
                      <a:pt x="1008" y="17"/>
                      <a:pt x="1009" y="17"/>
                    </a:cubicBezTo>
                    <a:lnTo>
                      <a:pt x="1020" y="22"/>
                    </a:lnTo>
                    <a:cubicBezTo>
                      <a:pt x="1023" y="24"/>
                      <a:pt x="1025" y="27"/>
                      <a:pt x="1024" y="30"/>
                    </a:cubicBezTo>
                    <a:cubicBezTo>
                      <a:pt x="1024" y="33"/>
                      <a:pt x="1022" y="36"/>
                      <a:pt x="1019" y="37"/>
                    </a:cubicBezTo>
                    <a:lnTo>
                      <a:pt x="1011" y="40"/>
                    </a:lnTo>
                    <a:cubicBezTo>
                      <a:pt x="1011" y="40"/>
                      <a:pt x="1010" y="40"/>
                      <a:pt x="1010" y="40"/>
                    </a:cubicBezTo>
                    <a:lnTo>
                      <a:pt x="914" y="56"/>
                    </a:lnTo>
                    <a:lnTo>
                      <a:pt x="858" y="61"/>
                    </a:lnTo>
                    <a:lnTo>
                      <a:pt x="799" y="64"/>
                    </a:lnTo>
                    <a:cubicBezTo>
                      <a:pt x="798" y="64"/>
                      <a:pt x="797" y="64"/>
                      <a:pt x="796" y="64"/>
                    </a:cubicBezTo>
                    <a:lnTo>
                      <a:pt x="772" y="56"/>
                    </a:lnTo>
                    <a:lnTo>
                      <a:pt x="779" y="41"/>
                    </a:lnTo>
                    <a:lnTo>
                      <a:pt x="792" y="49"/>
                    </a:lnTo>
                    <a:lnTo>
                      <a:pt x="788" y="48"/>
                    </a:lnTo>
                    <a:lnTo>
                      <a:pt x="841" y="48"/>
                    </a:lnTo>
                    <a:cubicBezTo>
                      <a:pt x="845" y="48"/>
                      <a:pt x="849" y="51"/>
                      <a:pt x="849" y="56"/>
                    </a:cubicBezTo>
                    <a:cubicBezTo>
                      <a:pt x="849" y="60"/>
                      <a:pt x="846" y="64"/>
                      <a:pt x="842" y="64"/>
                    </a:cubicBezTo>
                    <a:lnTo>
                      <a:pt x="733" y="74"/>
                    </a:lnTo>
                    <a:lnTo>
                      <a:pt x="732" y="58"/>
                    </a:lnTo>
                    <a:lnTo>
                      <a:pt x="748" y="58"/>
                    </a:lnTo>
                    <a:cubicBezTo>
                      <a:pt x="752" y="58"/>
                      <a:pt x="755" y="62"/>
                      <a:pt x="756" y="66"/>
                    </a:cubicBezTo>
                    <a:cubicBezTo>
                      <a:pt x="756" y="70"/>
                      <a:pt x="754" y="73"/>
                      <a:pt x="750" y="74"/>
                    </a:cubicBezTo>
                    <a:lnTo>
                      <a:pt x="739" y="77"/>
                    </a:lnTo>
                    <a:lnTo>
                      <a:pt x="736" y="61"/>
                    </a:lnTo>
                    <a:lnTo>
                      <a:pt x="864" y="48"/>
                    </a:lnTo>
                    <a:lnTo>
                      <a:pt x="899" y="48"/>
                    </a:lnTo>
                    <a:cubicBezTo>
                      <a:pt x="903" y="48"/>
                      <a:pt x="906" y="50"/>
                      <a:pt x="907" y="53"/>
                    </a:cubicBezTo>
                    <a:cubicBezTo>
                      <a:pt x="908" y="56"/>
                      <a:pt x="907" y="59"/>
                      <a:pt x="905" y="62"/>
                    </a:cubicBezTo>
                    <a:lnTo>
                      <a:pt x="902" y="64"/>
                    </a:lnTo>
                    <a:cubicBezTo>
                      <a:pt x="901" y="65"/>
                      <a:pt x="900" y="66"/>
                      <a:pt x="898" y="66"/>
                    </a:cubicBezTo>
                    <a:lnTo>
                      <a:pt x="800" y="82"/>
                    </a:lnTo>
                    <a:lnTo>
                      <a:pt x="731" y="98"/>
                    </a:lnTo>
                    <a:lnTo>
                      <a:pt x="709" y="101"/>
                    </a:lnTo>
                    <a:lnTo>
                      <a:pt x="714" y="87"/>
                    </a:lnTo>
                    <a:lnTo>
                      <a:pt x="716" y="90"/>
                    </a:lnTo>
                    <a:cubicBezTo>
                      <a:pt x="718" y="92"/>
                      <a:pt x="719" y="94"/>
                      <a:pt x="719" y="97"/>
                    </a:cubicBezTo>
                    <a:cubicBezTo>
                      <a:pt x="718" y="99"/>
                      <a:pt x="716" y="102"/>
                      <a:pt x="714" y="103"/>
                    </a:cubicBezTo>
                    <a:lnTo>
                      <a:pt x="709" y="105"/>
                    </a:lnTo>
                    <a:cubicBezTo>
                      <a:pt x="708" y="106"/>
                      <a:pt x="707" y="106"/>
                      <a:pt x="706" y="106"/>
                    </a:cubicBezTo>
                    <a:lnTo>
                      <a:pt x="658" y="109"/>
                    </a:lnTo>
                    <a:cubicBezTo>
                      <a:pt x="657" y="109"/>
                      <a:pt x="656" y="109"/>
                      <a:pt x="654" y="108"/>
                    </a:cubicBezTo>
                    <a:lnTo>
                      <a:pt x="641" y="103"/>
                    </a:lnTo>
                    <a:lnTo>
                      <a:pt x="649" y="89"/>
                    </a:lnTo>
                    <a:lnTo>
                      <a:pt x="657" y="94"/>
                    </a:lnTo>
                    <a:cubicBezTo>
                      <a:pt x="659" y="96"/>
                      <a:pt x="661" y="100"/>
                      <a:pt x="660" y="103"/>
                    </a:cubicBezTo>
                    <a:cubicBezTo>
                      <a:pt x="659" y="106"/>
                      <a:pt x="656" y="109"/>
                      <a:pt x="652" y="109"/>
                    </a:cubicBezTo>
                    <a:lnTo>
                      <a:pt x="641" y="109"/>
                    </a:lnTo>
                    <a:cubicBezTo>
                      <a:pt x="631" y="109"/>
                      <a:pt x="631" y="93"/>
                      <a:pt x="641" y="93"/>
                    </a:cubicBezTo>
                    <a:lnTo>
                      <a:pt x="692" y="93"/>
                    </a:lnTo>
                    <a:cubicBezTo>
                      <a:pt x="696" y="93"/>
                      <a:pt x="700" y="96"/>
                      <a:pt x="700" y="100"/>
                    </a:cubicBezTo>
                    <a:cubicBezTo>
                      <a:pt x="700" y="104"/>
                      <a:pt x="697" y="108"/>
                      <a:pt x="693" y="109"/>
                    </a:cubicBezTo>
                    <a:lnTo>
                      <a:pt x="661" y="114"/>
                    </a:lnTo>
                    <a:lnTo>
                      <a:pt x="660" y="98"/>
                    </a:lnTo>
                    <a:lnTo>
                      <a:pt x="671" y="98"/>
                    </a:lnTo>
                    <a:cubicBezTo>
                      <a:pt x="674" y="98"/>
                      <a:pt x="678" y="101"/>
                      <a:pt x="679" y="104"/>
                    </a:cubicBezTo>
                    <a:cubicBezTo>
                      <a:pt x="679" y="108"/>
                      <a:pt x="678" y="112"/>
                      <a:pt x="674" y="113"/>
                    </a:cubicBezTo>
                    <a:lnTo>
                      <a:pt x="664" y="119"/>
                    </a:lnTo>
                    <a:cubicBezTo>
                      <a:pt x="663" y="119"/>
                      <a:pt x="662" y="119"/>
                      <a:pt x="661" y="119"/>
                    </a:cubicBezTo>
                    <a:lnTo>
                      <a:pt x="629" y="125"/>
                    </a:lnTo>
                    <a:cubicBezTo>
                      <a:pt x="628" y="125"/>
                      <a:pt x="626" y="125"/>
                      <a:pt x="625" y="124"/>
                    </a:cubicBezTo>
                    <a:lnTo>
                      <a:pt x="606" y="116"/>
                    </a:lnTo>
                    <a:lnTo>
                      <a:pt x="610" y="117"/>
                    </a:lnTo>
                    <a:lnTo>
                      <a:pt x="564" y="117"/>
                    </a:lnTo>
                    <a:lnTo>
                      <a:pt x="565" y="101"/>
                    </a:lnTo>
                    <a:lnTo>
                      <a:pt x="600" y="103"/>
                    </a:lnTo>
                    <a:cubicBezTo>
                      <a:pt x="604" y="104"/>
                      <a:pt x="607" y="107"/>
                      <a:pt x="607" y="111"/>
                    </a:cubicBezTo>
                    <a:lnTo>
                      <a:pt x="607" y="122"/>
                    </a:lnTo>
                    <a:cubicBezTo>
                      <a:pt x="607" y="126"/>
                      <a:pt x="603" y="130"/>
                      <a:pt x="599" y="130"/>
                    </a:cubicBezTo>
                    <a:lnTo>
                      <a:pt x="546" y="130"/>
                    </a:lnTo>
                    <a:lnTo>
                      <a:pt x="553" y="125"/>
                    </a:lnTo>
                    <a:lnTo>
                      <a:pt x="550" y="131"/>
                    </a:lnTo>
                    <a:cubicBezTo>
                      <a:pt x="549" y="133"/>
                      <a:pt x="546" y="135"/>
                      <a:pt x="543" y="135"/>
                    </a:cubicBezTo>
                    <a:lnTo>
                      <a:pt x="538" y="135"/>
                    </a:lnTo>
                    <a:lnTo>
                      <a:pt x="484" y="130"/>
                    </a:lnTo>
                    <a:lnTo>
                      <a:pt x="486" y="114"/>
                    </a:lnTo>
                    <a:lnTo>
                      <a:pt x="515" y="119"/>
                    </a:lnTo>
                    <a:cubicBezTo>
                      <a:pt x="519" y="120"/>
                      <a:pt x="522" y="124"/>
                      <a:pt x="522" y="128"/>
                    </a:cubicBezTo>
                    <a:cubicBezTo>
                      <a:pt x="521" y="132"/>
                      <a:pt x="517" y="135"/>
                      <a:pt x="513" y="135"/>
                    </a:cubicBezTo>
                    <a:lnTo>
                      <a:pt x="476" y="133"/>
                    </a:lnTo>
                    <a:lnTo>
                      <a:pt x="485" y="125"/>
                    </a:lnTo>
                    <a:lnTo>
                      <a:pt x="485" y="130"/>
                    </a:lnTo>
                    <a:cubicBezTo>
                      <a:pt x="485" y="132"/>
                      <a:pt x="484" y="134"/>
                      <a:pt x="482" y="136"/>
                    </a:cubicBezTo>
                    <a:cubicBezTo>
                      <a:pt x="480" y="137"/>
                      <a:pt x="478" y="138"/>
                      <a:pt x="476" y="138"/>
                    </a:cubicBezTo>
                    <a:lnTo>
                      <a:pt x="452" y="135"/>
                    </a:lnTo>
                    <a:cubicBezTo>
                      <a:pt x="447" y="135"/>
                      <a:pt x="444" y="131"/>
                      <a:pt x="445" y="126"/>
                    </a:cubicBezTo>
                    <a:cubicBezTo>
                      <a:pt x="445" y="122"/>
                      <a:pt x="449" y="119"/>
                      <a:pt x="453" y="119"/>
                    </a:cubicBezTo>
                    <a:lnTo>
                      <a:pt x="549" y="124"/>
                    </a:lnTo>
                    <a:cubicBezTo>
                      <a:pt x="553" y="125"/>
                      <a:pt x="556" y="128"/>
                      <a:pt x="556" y="132"/>
                    </a:cubicBezTo>
                    <a:cubicBezTo>
                      <a:pt x="557" y="136"/>
                      <a:pt x="554" y="139"/>
                      <a:pt x="550" y="140"/>
                    </a:cubicBezTo>
                    <a:lnTo>
                      <a:pt x="540" y="143"/>
                    </a:lnTo>
                    <a:lnTo>
                      <a:pt x="545" y="131"/>
                    </a:lnTo>
                    <a:lnTo>
                      <a:pt x="548" y="137"/>
                    </a:lnTo>
                    <a:cubicBezTo>
                      <a:pt x="549" y="139"/>
                      <a:pt x="549" y="143"/>
                      <a:pt x="547" y="145"/>
                    </a:cubicBezTo>
                    <a:cubicBezTo>
                      <a:pt x="545" y="148"/>
                      <a:pt x="542" y="149"/>
                      <a:pt x="539" y="148"/>
                    </a:cubicBezTo>
                    <a:lnTo>
                      <a:pt x="501" y="140"/>
                    </a:lnTo>
                    <a:lnTo>
                      <a:pt x="504" y="140"/>
                    </a:lnTo>
                    <a:lnTo>
                      <a:pt x="442" y="143"/>
                    </a:lnTo>
                    <a:lnTo>
                      <a:pt x="442" y="127"/>
                    </a:lnTo>
                    <a:lnTo>
                      <a:pt x="498" y="130"/>
                    </a:lnTo>
                    <a:cubicBezTo>
                      <a:pt x="503" y="130"/>
                      <a:pt x="506" y="134"/>
                      <a:pt x="506" y="138"/>
                    </a:cubicBezTo>
                    <a:cubicBezTo>
                      <a:pt x="506" y="142"/>
                      <a:pt x="502" y="146"/>
                      <a:pt x="498" y="146"/>
                    </a:cubicBezTo>
                    <a:lnTo>
                      <a:pt x="418" y="146"/>
                    </a:lnTo>
                    <a:lnTo>
                      <a:pt x="419" y="130"/>
                    </a:lnTo>
                    <a:lnTo>
                      <a:pt x="451" y="132"/>
                    </a:lnTo>
                    <a:cubicBezTo>
                      <a:pt x="454" y="133"/>
                      <a:pt x="458" y="136"/>
                      <a:pt x="458" y="140"/>
                    </a:cubicBezTo>
                    <a:cubicBezTo>
                      <a:pt x="458" y="143"/>
                      <a:pt x="456" y="147"/>
                      <a:pt x="452" y="148"/>
                    </a:cubicBezTo>
                    <a:lnTo>
                      <a:pt x="426" y="156"/>
                    </a:lnTo>
                    <a:cubicBezTo>
                      <a:pt x="424" y="157"/>
                      <a:pt x="422" y="156"/>
                      <a:pt x="420" y="155"/>
                    </a:cubicBezTo>
                    <a:cubicBezTo>
                      <a:pt x="413" y="152"/>
                      <a:pt x="414" y="143"/>
                      <a:pt x="421" y="141"/>
                    </a:cubicBezTo>
                    <a:lnTo>
                      <a:pt x="448" y="133"/>
                    </a:lnTo>
                    <a:cubicBezTo>
                      <a:pt x="448" y="132"/>
                      <a:pt x="449" y="132"/>
                      <a:pt x="450" y="132"/>
                    </a:cubicBezTo>
                    <a:lnTo>
                      <a:pt x="477" y="132"/>
                    </a:lnTo>
                    <a:lnTo>
                      <a:pt x="506" y="132"/>
                    </a:lnTo>
                    <a:cubicBezTo>
                      <a:pt x="510" y="132"/>
                      <a:pt x="513" y="135"/>
                      <a:pt x="514" y="140"/>
                    </a:cubicBezTo>
                    <a:cubicBezTo>
                      <a:pt x="514" y="144"/>
                      <a:pt x="511" y="147"/>
                      <a:pt x="507" y="148"/>
                    </a:cubicBezTo>
                    <a:lnTo>
                      <a:pt x="481" y="153"/>
                    </a:lnTo>
                    <a:lnTo>
                      <a:pt x="479" y="138"/>
                    </a:lnTo>
                    <a:lnTo>
                      <a:pt x="527" y="138"/>
                    </a:lnTo>
                    <a:cubicBezTo>
                      <a:pt x="530" y="138"/>
                      <a:pt x="533" y="140"/>
                      <a:pt x="534" y="143"/>
                    </a:cubicBezTo>
                    <a:cubicBezTo>
                      <a:pt x="536" y="146"/>
                      <a:pt x="535" y="149"/>
                      <a:pt x="533" y="151"/>
                    </a:cubicBezTo>
                    <a:lnTo>
                      <a:pt x="525" y="159"/>
                    </a:lnTo>
                    <a:cubicBezTo>
                      <a:pt x="524" y="160"/>
                      <a:pt x="522" y="161"/>
                      <a:pt x="521" y="161"/>
                    </a:cubicBezTo>
                    <a:lnTo>
                      <a:pt x="510" y="164"/>
                    </a:lnTo>
                    <a:cubicBezTo>
                      <a:pt x="510" y="164"/>
                      <a:pt x="509" y="164"/>
                      <a:pt x="508" y="164"/>
                    </a:cubicBezTo>
                    <a:lnTo>
                      <a:pt x="461" y="164"/>
                    </a:lnTo>
                    <a:lnTo>
                      <a:pt x="462" y="148"/>
                    </a:lnTo>
                    <a:lnTo>
                      <a:pt x="504" y="153"/>
                    </a:lnTo>
                    <a:cubicBezTo>
                      <a:pt x="508" y="154"/>
                      <a:pt x="511" y="157"/>
                      <a:pt x="511" y="161"/>
                    </a:cubicBezTo>
                    <a:cubicBezTo>
                      <a:pt x="511" y="164"/>
                      <a:pt x="509" y="168"/>
                      <a:pt x="506" y="169"/>
                    </a:cubicBezTo>
                    <a:lnTo>
                      <a:pt x="482" y="177"/>
                    </a:lnTo>
                    <a:cubicBezTo>
                      <a:pt x="481" y="177"/>
                      <a:pt x="480" y="177"/>
                      <a:pt x="479" y="177"/>
                    </a:cubicBezTo>
                    <a:lnTo>
                      <a:pt x="444" y="175"/>
                    </a:lnTo>
                    <a:lnTo>
                      <a:pt x="446" y="159"/>
                    </a:lnTo>
                    <a:lnTo>
                      <a:pt x="478" y="164"/>
                    </a:lnTo>
                    <a:cubicBezTo>
                      <a:pt x="481" y="165"/>
                      <a:pt x="484" y="168"/>
                      <a:pt x="485" y="171"/>
                    </a:cubicBezTo>
                    <a:cubicBezTo>
                      <a:pt x="485" y="175"/>
                      <a:pt x="483" y="178"/>
                      <a:pt x="480" y="179"/>
                    </a:cubicBezTo>
                    <a:lnTo>
                      <a:pt x="466" y="185"/>
                    </a:lnTo>
                    <a:cubicBezTo>
                      <a:pt x="465" y="185"/>
                      <a:pt x="464" y="185"/>
                      <a:pt x="463" y="185"/>
                    </a:cubicBezTo>
                    <a:lnTo>
                      <a:pt x="396" y="183"/>
                    </a:lnTo>
                    <a:lnTo>
                      <a:pt x="399" y="182"/>
                    </a:lnTo>
                    <a:lnTo>
                      <a:pt x="391" y="185"/>
                    </a:lnTo>
                    <a:lnTo>
                      <a:pt x="396" y="174"/>
                    </a:lnTo>
                    <a:lnTo>
                      <a:pt x="404" y="189"/>
                    </a:lnTo>
                    <a:cubicBezTo>
                      <a:pt x="405" y="192"/>
                      <a:pt x="405" y="194"/>
                      <a:pt x="404" y="196"/>
                    </a:cubicBezTo>
                    <a:cubicBezTo>
                      <a:pt x="403" y="199"/>
                      <a:pt x="401" y="200"/>
                      <a:pt x="399" y="201"/>
                    </a:cubicBezTo>
                    <a:lnTo>
                      <a:pt x="356" y="211"/>
                    </a:lnTo>
                    <a:cubicBezTo>
                      <a:pt x="355" y="212"/>
                      <a:pt x="355" y="212"/>
                      <a:pt x="354" y="212"/>
                    </a:cubicBezTo>
                    <a:lnTo>
                      <a:pt x="301" y="209"/>
                    </a:lnTo>
                    <a:cubicBezTo>
                      <a:pt x="299" y="209"/>
                      <a:pt x="298" y="209"/>
                      <a:pt x="297" y="208"/>
                    </a:cubicBezTo>
                    <a:lnTo>
                      <a:pt x="276" y="195"/>
                    </a:lnTo>
                    <a:lnTo>
                      <a:pt x="288" y="188"/>
                    </a:lnTo>
                    <a:lnTo>
                      <a:pt x="288" y="193"/>
                    </a:lnTo>
                    <a:cubicBezTo>
                      <a:pt x="288" y="195"/>
                      <a:pt x="287" y="197"/>
                      <a:pt x="285" y="199"/>
                    </a:cubicBezTo>
                    <a:lnTo>
                      <a:pt x="280" y="204"/>
                    </a:lnTo>
                    <a:lnTo>
                      <a:pt x="276" y="191"/>
                    </a:lnTo>
                    <a:lnTo>
                      <a:pt x="289" y="193"/>
                    </a:lnTo>
                    <a:cubicBezTo>
                      <a:pt x="293" y="194"/>
                      <a:pt x="296" y="198"/>
                      <a:pt x="296" y="202"/>
                    </a:cubicBezTo>
                    <a:cubicBezTo>
                      <a:pt x="295" y="206"/>
                      <a:pt x="292" y="209"/>
                      <a:pt x="288" y="209"/>
                    </a:cubicBezTo>
                    <a:lnTo>
                      <a:pt x="261" y="209"/>
                    </a:lnTo>
                    <a:lnTo>
                      <a:pt x="269" y="201"/>
                    </a:lnTo>
                    <a:lnTo>
                      <a:pt x="269" y="209"/>
                    </a:lnTo>
                    <a:lnTo>
                      <a:pt x="260" y="201"/>
                    </a:lnTo>
                    <a:lnTo>
                      <a:pt x="289" y="196"/>
                    </a:lnTo>
                    <a:cubicBezTo>
                      <a:pt x="290" y="196"/>
                      <a:pt x="290" y="196"/>
                      <a:pt x="291" y="196"/>
                    </a:cubicBezTo>
                    <a:lnTo>
                      <a:pt x="315" y="198"/>
                    </a:lnTo>
                    <a:cubicBezTo>
                      <a:pt x="319" y="199"/>
                      <a:pt x="322" y="201"/>
                      <a:pt x="322" y="205"/>
                    </a:cubicBezTo>
                    <a:cubicBezTo>
                      <a:pt x="323" y="208"/>
                      <a:pt x="321" y="212"/>
                      <a:pt x="318" y="213"/>
                    </a:cubicBezTo>
                    <a:lnTo>
                      <a:pt x="307" y="219"/>
                    </a:lnTo>
                    <a:lnTo>
                      <a:pt x="302" y="204"/>
                    </a:lnTo>
                    <a:lnTo>
                      <a:pt x="332" y="198"/>
                    </a:lnTo>
                    <a:cubicBezTo>
                      <a:pt x="333" y="198"/>
                      <a:pt x="334" y="198"/>
                      <a:pt x="335" y="199"/>
                    </a:cubicBezTo>
                    <a:lnTo>
                      <a:pt x="343" y="201"/>
                    </a:lnTo>
                    <a:cubicBezTo>
                      <a:pt x="347" y="202"/>
                      <a:pt x="349" y="205"/>
                      <a:pt x="349" y="208"/>
                    </a:cubicBezTo>
                    <a:cubicBezTo>
                      <a:pt x="349" y="212"/>
                      <a:pt x="347" y="215"/>
                      <a:pt x="344" y="216"/>
                    </a:cubicBezTo>
                    <a:lnTo>
                      <a:pt x="329" y="224"/>
                    </a:lnTo>
                    <a:lnTo>
                      <a:pt x="326" y="209"/>
                    </a:lnTo>
                    <a:lnTo>
                      <a:pt x="342" y="212"/>
                    </a:lnTo>
                    <a:lnTo>
                      <a:pt x="338" y="212"/>
                    </a:lnTo>
                    <a:lnTo>
                      <a:pt x="354" y="207"/>
                    </a:lnTo>
                    <a:cubicBezTo>
                      <a:pt x="355" y="206"/>
                      <a:pt x="356" y="206"/>
                      <a:pt x="357" y="206"/>
                    </a:cubicBezTo>
                    <a:lnTo>
                      <a:pt x="370" y="206"/>
                    </a:lnTo>
                    <a:cubicBezTo>
                      <a:pt x="373" y="206"/>
                      <a:pt x="376" y="208"/>
                      <a:pt x="377" y="210"/>
                    </a:cubicBezTo>
                    <a:cubicBezTo>
                      <a:pt x="378" y="212"/>
                      <a:pt x="379" y="215"/>
                      <a:pt x="377" y="218"/>
                    </a:cubicBezTo>
                    <a:lnTo>
                      <a:pt x="372" y="228"/>
                    </a:lnTo>
                    <a:cubicBezTo>
                      <a:pt x="371" y="230"/>
                      <a:pt x="369" y="232"/>
                      <a:pt x="367" y="232"/>
                    </a:cubicBezTo>
                    <a:lnTo>
                      <a:pt x="338" y="240"/>
                    </a:lnTo>
                    <a:cubicBezTo>
                      <a:pt x="336" y="241"/>
                      <a:pt x="334" y="241"/>
                      <a:pt x="332" y="240"/>
                    </a:cubicBezTo>
                    <a:lnTo>
                      <a:pt x="327" y="237"/>
                    </a:lnTo>
                    <a:lnTo>
                      <a:pt x="333" y="238"/>
                    </a:lnTo>
                    <a:lnTo>
                      <a:pt x="309" y="246"/>
                    </a:lnTo>
                    <a:lnTo>
                      <a:pt x="249" y="256"/>
                    </a:lnTo>
                    <a:cubicBezTo>
                      <a:pt x="246" y="257"/>
                      <a:pt x="242" y="255"/>
                      <a:pt x="240" y="252"/>
                    </a:cubicBezTo>
                    <a:cubicBezTo>
                      <a:pt x="239" y="248"/>
                      <a:pt x="240" y="244"/>
                      <a:pt x="243" y="242"/>
                    </a:cubicBezTo>
                    <a:lnTo>
                      <a:pt x="262" y="229"/>
                    </a:lnTo>
                    <a:lnTo>
                      <a:pt x="265" y="243"/>
                    </a:lnTo>
                    <a:lnTo>
                      <a:pt x="231" y="238"/>
                    </a:lnTo>
                    <a:cubicBezTo>
                      <a:pt x="227" y="237"/>
                      <a:pt x="224" y="235"/>
                      <a:pt x="224" y="231"/>
                    </a:cubicBezTo>
                    <a:cubicBezTo>
                      <a:pt x="224" y="227"/>
                      <a:pt x="226" y="224"/>
                      <a:pt x="229" y="223"/>
                    </a:cubicBezTo>
                    <a:lnTo>
                      <a:pt x="242" y="217"/>
                    </a:lnTo>
                    <a:lnTo>
                      <a:pt x="247" y="233"/>
                    </a:lnTo>
                    <a:lnTo>
                      <a:pt x="233" y="235"/>
                    </a:lnTo>
                    <a:lnTo>
                      <a:pt x="238" y="222"/>
                    </a:lnTo>
                    <a:lnTo>
                      <a:pt x="240" y="224"/>
                    </a:lnTo>
                    <a:cubicBezTo>
                      <a:pt x="242" y="226"/>
                      <a:pt x="243" y="229"/>
                      <a:pt x="242" y="232"/>
                    </a:cubicBezTo>
                    <a:cubicBezTo>
                      <a:pt x="242" y="234"/>
                      <a:pt x="240" y="236"/>
                      <a:pt x="237" y="237"/>
                    </a:cubicBezTo>
                    <a:lnTo>
                      <a:pt x="224" y="243"/>
                    </a:lnTo>
                    <a:cubicBezTo>
                      <a:pt x="223" y="243"/>
                      <a:pt x="222" y="243"/>
                      <a:pt x="221" y="243"/>
                    </a:cubicBezTo>
                    <a:lnTo>
                      <a:pt x="200" y="243"/>
                    </a:lnTo>
                    <a:cubicBezTo>
                      <a:pt x="196" y="243"/>
                      <a:pt x="192" y="240"/>
                      <a:pt x="192" y="235"/>
                    </a:cubicBezTo>
                    <a:lnTo>
                      <a:pt x="192" y="222"/>
                    </a:lnTo>
                    <a:lnTo>
                      <a:pt x="204" y="229"/>
                    </a:lnTo>
                    <a:lnTo>
                      <a:pt x="198" y="232"/>
                    </a:lnTo>
                    <a:lnTo>
                      <a:pt x="202" y="227"/>
                    </a:lnTo>
                    <a:lnTo>
                      <a:pt x="200" y="237"/>
                    </a:lnTo>
                    <a:cubicBezTo>
                      <a:pt x="199" y="240"/>
                      <a:pt x="197" y="242"/>
                      <a:pt x="195" y="243"/>
                    </a:cubicBezTo>
                    <a:cubicBezTo>
                      <a:pt x="193" y="244"/>
                      <a:pt x="190" y="243"/>
                      <a:pt x="188" y="242"/>
                    </a:cubicBezTo>
                    <a:lnTo>
                      <a:pt x="169" y="232"/>
                    </a:lnTo>
                    <a:lnTo>
                      <a:pt x="178" y="231"/>
                    </a:lnTo>
                    <a:lnTo>
                      <a:pt x="168" y="239"/>
                    </a:lnTo>
                    <a:cubicBezTo>
                      <a:pt x="166" y="240"/>
                      <a:pt x="164" y="241"/>
                      <a:pt x="162" y="241"/>
                    </a:cubicBezTo>
                    <a:lnTo>
                      <a:pt x="140" y="238"/>
                    </a:lnTo>
                    <a:lnTo>
                      <a:pt x="146" y="223"/>
                    </a:lnTo>
                    <a:lnTo>
                      <a:pt x="159" y="231"/>
                    </a:lnTo>
                    <a:cubicBezTo>
                      <a:pt x="162" y="233"/>
                      <a:pt x="163" y="236"/>
                      <a:pt x="163" y="240"/>
                    </a:cubicBezTo>
                    <a:cubicBezTo>
                      <a:pt x="162" y="243"/>
                      <a:pt x="159" y="246"/>
                      <a:pt x="156" y="246"/>
                    </a:cubicBezTo>
                    <a:lnTo>
                      <a:pt x="132" y="249"/>
                    </a:lnTo>
                    <a:cubicBezTo>
                      <a:pt x="131" y="249"/>
                      <a:pt x="130" y="249"/>
                      <a:pt x="129" y="248"/>
                    </a:cubicBezTo>
                    <a:lnTo>
                      <a:pt x="100" y="243"/>
                    </a:lnTo>
                    <a:cubicBezTo>
                      <a:pt x="97" y="243"/>
                      <a:pt x="94" y="240"/>
                      <a:pt x="94" y="237"/>
                    </a:cubicBezTo>
                    <a:cubicBezTo>
                      <a:pt x="93" y="234"/>
                      <a:pt x="94" y="230"/>
                      <a:pt x="97" y="229"/>
                    </a:cubicBezTo>
                    <a:lnTo>
                      <a:pt x="105" y="223"/>
                    </a:lnTo>
                    <a:lnTo>
                      <a:pt x="106" y="237"/>
                    </a:lnTo>
                    <a:lnTo>
                      <a:pt x="101" y="235"/>
                    </a:lnTo>
                    <a:lnTo>
                      <a:pt x="110" y="222"/>
                    </a:lnTo>
                    <a:lnTo>
                      <a:pt x="113" y="224"/>
                    </a:lnTo>
                    <a:cubicBezTo>
                      <a:pt x="114" y="226"/>
                      <a:pt x="115" y="229"/>
                      <a:pt x="115" y="232"/>
                    </a:cubicBezTo>
                    <a:cubicBezTo>
                      <a:pt x="114" y="234"/>
                      <a:pt x="112" y="237"/>
                      <a:pt x="110" y="238"/>
                    </a:cubicBezTo>
                    <a:lnTo>
                      <a:pt x="88" y="245"/>
                    </a:lnTo>
                    <a:cubicBezTo>
                      <a:pt x="87" y="246"/>
                      <a:pt x="84" y="246"/>
                      <a:pt x="83" y="245"/>
                    </a:cubicBezTo>
                    <a:lnTo>
                      <a:pt x="69" y="240"/>
                    </a:lnTo>
                    <a:cubicBezTo>
                      <a:pt x="67" y="239"/>
                      <a:pt x="66" y="238"/>
                      <a:pt x="65" y="235"/>
                    </a:cubicBezTo>
                    <a:cubicBezTo>
                      <a:pt x="64" y="233"/>
                      <a:pt x="64" y="231"/>
                      <a:pt x="65" y="229"/>
                    </a:cubicBezTo>
                    <a:lnTo>
                      <a:pt x="68" y="224"/>
                    </a:lnTo>
                    <a:lnTo>
                      <a:pt x="81" y="232"/>
                    </a:lnTo>
                    <a:lnTo>
                      <a:pt x="73" y="243"/>
                    </a:lnTo>
                    <a:cubicBezTo>
                      <a:pt x="72" y="245"/>
                      <a:pt x="69" y="246"/>
                      <a:pt x="67" y="246"/>
                    </a:cubicBezTo>
                    <a:lnTo>
                      <a:pt x="59" y="246"/>
                    </a:lnTo>
                    <a:lnTo>
                      <a:pt x="39" y="243"/>
                    </a:lnTo>
                    <a:cubicBezTo>
                      <a:pt x="36" y="243"/>
                      <a:pt x="34" y="241"/>
                      <a:pt x="33" y="238"/>
                    </a:cubicBezTo>
                    <a:cubicBezTo>
                      <a:pt x="32" y="235"/>
                      <a:pt x="33" y="232"/>
                      <a:pt x="35" y="230"/>
                    </a:cubicBezTo>
                    <a:lnTo>
                      <a:pt x="40" y="224"/>
                    </a:lnTo>
                    <a:lnTo>
                      <a:pt x="39" y="225"/>
                    </a:lnTo>
                    <a:lnTo>
                      <a:pt x="47" y="215"/>
                    </a:lnTo>
                    <a:lnTo>
                      <a:pt x="57" y="227"/>
                    </a:lnTo>
                    <a:lnTo>
                      <a:pt x="47" y="232"/>
                    </a:lnTo>
                    <a:lnTo>
                      <a:pt x="51" y="225"/>
                    </a:lnTo>
                    <a:lnTo>
                      <a:pt x="51" y="230"/>
                    </a:lnTo>
                    <a:cubicBezTo>
                      <a:pt x="51" y="233"/>
                      <a:pt x="49" y="236"/>
                      <a:pt x="47" y="237"/>
                    </a:cubicBezTo>
                    <a:lnTo>
                      <a:pt x="36" y="242"/>
                    </a:lnTo>
                    <a:cubicBezTo>
                      <a:pt x="32" y="244"/>
                      <a:pt x="28" y="243"/>
                      <a:pt x="26" y="240"/>
                    </a:cubicBezTo>
                    <a:cubicBezTo>
                      <a:pt x="24" y="237"/>
                      <a:pt x="24" y="232"/>
                      <a:pt x="27" y="230"/>
                    </a:cubicBezTo>
                    <a:lnTo>
                      <a:pt x="35" y="222"/>
                    </a:lnTo>
                    <a:lnTo>
                      <a:pt x="44" y="235"/>
                    </a:lnTo>
                    <a:lnTo>
                      <a:pt x="25" y="243"/>
                    </a:lnTo>
                    <a:cubicBezTo>
                      <a:pt x="23" y="243"/>
                      <a:pt x="21" y="244"/>
                      <a:pt x="19" y="243"/>
                    </a:cubicBezTo>
                    <a:lnTo>
                      <a:pt x="6" y="237"/>
                    </a:lnTo>
                    <a:cubicBezTo>
                      <a:pt x="3" y="236"/>
                      <a:pt x="1" y="233"/>
                      <a:pt x="0" y="230"/>
                    </a:cubicBezTo>
                    <a:cubicBezTo>
                      <a:pt x="0" y="227"/>
                      <a:pt x="2" y="224"/>
                      <a:pt x="5" y="223"/>
                    </a:cubicBezTo>
                    <a:lnTo>
                      <a:pt x="16" y="218"/>
                    </a:lnTo>
                    <a:lnTo>
                      <a:pt x="13" y="219"/>
                    </a:lnTo>
                    <a:lnTo>
                      <a:pt x="19" y="214"/>
                    </a:lnTo>
                    <a:cubicBezTo>
                      <a:pt x="20" y="213"/>
                      <a:pt x="21" y="212"/>
                      <a:pt x="22" y="212"/>
                    </a:cubicBezTo>
                    <a:lnTo>
                      <a:pt x="62" y="201"/>
                    </a:lnTo>
                    <a:cubicBezTo>
                      <a:pt x="63" y="201"/>
                      <a:pt x="63" y="201"/>
                      <a:pt x="64" y="201"/>
                    </a:cubicBezTo>
                    <a:lnTo>
                      <a:pt x="120" y="198"/>
                    </a:lnTo>
                    <a:lnTo>
                      <a:pt x="120" y="214"/>
                    </a:lnTo>
                    <a:lnTo>
                      <a:pt x="107" y="214"/>
                    </a:lnTo>
                    <a:cubicBezTo>
                      <a:pt x="103" y="214"/>
                      <a:pt x="99" y="211"/>
                      <a:pt x="99" y="207"/>
                    </a:cubicBezTo>
                    <a:cubicBezTo>
                      <a:pt x="98" y="203"/>
                      <a:pt x="101" y="199"/>
                      <a:pt x="105" y="198"/>
                    </a:cubicBezTo>
                    <a:lnTo>
                      <a:pt x="116" y="196"/>
                    </a:lnTo>
                    <a:lnTo>
                      <a:pt x="118" y="212"/>
                    </a:lnTo>
                    <a:lnTo>
                      <a:pt x="110" y="212"/>
                    </a:lnTo>
                    <a:cubicBezTo>
                      <a:pt x="105" y="212"/>
                      <a:pt x="102" y="209"/>
                      <a:pt x="102" y="204"/>
                    </a:cubicBezTo>
                    <a:cubicBezTo>
                      <a:pt x="101" y="200"/>
                      <a:pt x="104" y="197"/>
                      <a:pt x="108" y="196"/>
                    </a:cubicBezTo>
                    <a:lnTo>
                      <a:pt x="121" y="193"/>
                    </a:lnTo>
                    <a:lnTo>
                      <a:pt x="123" y="209"/>
                    </a:lnTo>
                    <a:lnTo>
                      <a:pt x="96" y="209"/>
                    </a:lnTo>
                    <a:cubicBezTo>
                      <a:pt x="93" y="209"/>
                      <a:pt x="90" y="207"/>
                      <a:pt x="89" y="204"/>
                    </a:cubicBezTo>
                    <a:cubicBezTo>
                      <a:pt x="88" y="200"/>
                      <a:pt x="89" y="197"/>
                      <a:pt x="91" y="195"/>
                    </a:cubicBezTo>
                    <a:lnTo>
                      <a:pt x="102" y="187"/>
                    </a:lnTo>
                    <a:lnTo>
                      <a:pt x="105" y="201"/>
                    </a:lnTo>
                    <a:lnTo>
                      <a:pt x="94" y="198"/>
                    </a:lnTo>
                    <a:cubicBezTo>
                      <a:pt x="91" y="197"/>
                      <a:pt x="89" y="195"/>
                      <a:pt x="88" y="191"/>
                    </a:cubicBezTo>
                    <a:cubicBezTo>
                      <a:pt x="88" y="188"/>
                      <a:pt x="90" y="185"/>
                      <a:pt x="93" y="183"/>
                    </a:cubicBezTo>
                    <a:lnTo>
                      <a:pt x="103" y="178"/>
                    </a:lnTo>
                    <a:cubicBezTo>
                      <a:pt x="104" y="178"/>
                      <a:pt x="105" y="177"/>
                      <a:pt x="106" y="177"/>
                    </a:cubicBezTo>
                    <a:lnTo>
                      <a:pt x="154" y="175"/>
                    </a:lnTo>
                    <a:cubicBezTo>
                      <a:pt x="156" y="174"/>
                      <a:pt x="158" y="175"/>
                      <a:pt x="159" y="176"/>
                    </a:cubicBezTo>
                    <a:lnTo>
                      <a:pt x="167" y="181"/>
                    </a:lnTo>
                    <a:cubicBezTo>
                      <a:pt x="169" y="182"/>
                      <a:pt x="170" y="184"/>
                      <a:pt x="171" y="186"/>
                    </a:cubicBezTo>
                    <a:cubicBezTo>
                      <a:pt x="171" y="189"/>
                      <a:pt x="170" y="191"/>
                      <a:pt x="169" y="193"/>
                    </a:cubicBezTo>
                    <a:lnTo>
                      <a:pt x="161" y="203"/>
                    </a:lnTo>
                    <a:lnTo>
                      <a:pt x="156" y="190"/>
                    </a:lnTo>
                    <a:lnTo>
                      <a:pt x="191" y="196"/>
                    </a:lnTo>
                    <a:lnTo>
                      <a:pt x="182" y="200"/>
                    </a:lnTo>
                    <a:lnTo>
                      <a:pt x="185" y="195"/>
                    </a:lnTo>
                    <a:cubicBezTo>
                      <a:pt x="186" y="192"/>
                      <a:pt x="189" y="190"/>
                      <a:pt x="193" y="190"/>
                    </a:cubicBezTo>
                    <a:lnTo>
                      <a:pt x="222" y="193"/>
                    </a:lnTo>
                    <a:lnTo>
                      <a:pt x="219" y="209"/>
                    </a:lnTo>
                    <a:lnTo>
                      <a:pt x="211" y="206"/>
                    </a:lnTo>
                    <a:cubicBezTo>
                      <a:pt x="207" y="205"/>
                      <a:pt x="205" y="201"/>
                      <a:pt x="205" y="198"/>
                    </a:cubicBezTo>
                    <a:cubicBezTo>
                      <a:pt x="205" y="194"/>
                      <a:pt x="208" y="191"/>
                      <a:pt x="212" y="191"/>
                    </a:cubicBezTo>
                    <a:lnTo>
                      <a:pt x="238" y="185"/>
                    </a:lnTo>
                    <a:lnTo>
                      <a:pt x="236" y="186"/>
                    </a:lnTo>
                    <a:lnTo>
                      <a:pt x="279" y="165"/>
                    </a:lnTo>
                    <a:lnTo>
                      <a:pt x="284" y="180"/>
                    </a:lnTo>
                    <a:lnTo>
                      <a:pt x="274" y="182"/>
                    </a:lnTo>
                    <a:lnTo>
                      <a:pt x="222" y="203"/>
                    </a:lnTo>
                    <a:cubicBezTo>
                      <a:pt x="221" y="204"/>
                      <a:pt x="220" y="204"/>
                      <a:pt x="219" y="204"/>
                    </a:cubicBezTo>
                    <a:lnTo>
                      <a:pt x="195" y="204"/>
                    </a:lnTo>
                    <a:cubicBezTo>
                      <a:pt x="193" y="204"/>
                      <a:pt x="192" y="203"/>
                      <a:pt x="191" y="203"/>
                    </a:cubicBezTo>
                    <a:lnTo>
                      <a:pt x="186" y="200"/>
                    </a:lnTo>
                    <a:cubicBezTo>
                      <a:pt x="183" y="199"/>
                      <a:pt x="181" y="196"/>
                      <a:pt x="181" y="192"/>
                    </a:cubicBezTo>
                    <a:cubicBezTo>
                      <a:pt x="182" y="189"/>
                      <a:pt x="184" y="186"/>
                      <a:pt x="187" y="185"/>
                    </a:cubicBezTo>
                    <a:lnTo>
                      <a:pt x="192" y="201"/>
                    </a:lnTo>
                    <a:cubicBezTo>
                      <a:pt x="189" y="202"/>
                      <a:pt x="186" y="201"/>
                      <a:pt x="184" y="199"/>
                    </a:cubicBezTo>
                    <a:lnTo>
                      <a:pt x="178" y="193"/>
                    </a:lnTo>
                    <a:cubicBezTo>
                      <a:pt x="177" y="192"/>
                      <a:pt x="176" y="189"/>
                      <a:pt x="176" y="187"/>
                    </a:cubicBezTo>
                    <a:cubicBezTo>
                      <a:pt x="177" y="184"/>
                      <a:pt x="178" y="182"/>
                      <a:pt x="180" y="181"/>
                    </a:cubicBezTo>
                    <a:lnTo>
                      <a:pt x="191" y="175"/>
                    </a:lnTo>
                    <a:lnTo>
                      <a:pt x="195" y="191"/>
                    </a:lnTo>
                    <a:lnTo>
                      <a:pt x="187" y="191"/>
                    </a:lnTo>
                    <a:cubicBezTo>
                      <a:pt x="182" y="191"/>
                      <a:pt x="179" y="187"/>
                      <a:pt x="179" y="183"/>
                    </a:cubicBezTo>
                    <a:cubicBezTo>
                      <a:pt x="179" y="178"/>
                      <a:pt x="182" y="175"/>
                      <a:pt x="187" y="175"/>
                    </a:cubicBezTo>
                    <a:lnTo>
                      <a:pt x="219" y="175"/>
                    </a:lnTo>
                    <a:lnTo>
                      <a:pt x="217" y="190"/>
                    </a:lnTo>
                    <a:lnTo>
                      <a:pt x="180" y="185"/>
                    </a:lnTo>
                    <a:cubicBezTo>
                      <a:pt x="176" y="185"/>
                      <a:pt x="173" y="181"/>
                      <a:pt x="173" y="177"/>
                    </a:cubicBezTo>
                    <a:cubicBezTo>
                      <a:pt x="173" y="173"/>
                      <a:pt x="176" y="170"/>
                      <a:pt x="180" y="169"/>
                    </a:cubicBezTo>
                    <a:lnTo>
                      <a:pt x="223" y="164"/>
                    </a:lnTo>
                    <a:lnTo>
                      <a:pt x="223" y="180"/>
                    </a:lnTo>
                    <a:lnTo>
                      <a:pt x="207" y="177"/>
                    </a:lnTo>
                    <a:cubicBezTo>
                      <a:pt x="203" y="177"/>
                      <a:pt x="200" y="173"/>
                      <a:pt x="200" y="169"/>
                    </a:cubicBezTo>
                    <a:cubicBezTo>
                      <a:pt x="200" y="165"/>
                      <a:pt x="204" y="161"/>
                      <a:pt x="208" y="161"/>
                    </a:cubicBezTo>
                    <a:lnTo>
                      <a:pt x="237" y="161"/>
                    </a:lnTo>
                    <a:lnTo>
                      <a:pt x="236" y="177"/>
                    </a:lnTo>
                    <a:lnTo>
                      <a:pt x="210" y="175"/>
                    </a:lnTo>
                    <a:cubicBezTo>
                      <a:pt x="206" y="174"/>
                      <a:pt x="203" y="171"/>
                      <a:pt x="203" y="167"/>
                    </a:cubicBezTo>
                    <a:cubicBezTo>
                      <a:pt x="202" y="163"/>
                      <a:pt x="205" y="159"/>
                      <a:pt x="209" y="159"/>
                    </a:cubicBezTo>
                    <a:lnTo>
                      <a:pt x="225" y="156"/>
                    </a:lnTo>
                    <a:lnTo>
                      <a:pt x="223" y="171"/>
                    </a:lnTo>
                    <a:lnTo>
                      <a:pt x="218" y="169"/>
                    </a:lnTo>
                    <a:cubicBezTo>
                      <a:pt x="215" y="167"/>
                      <a:pt x="213" y="164"/>
                      <a:pt x="213" y="161"/>
                    </a:cubicBezTo>
                    <a:cubicBezTo>
                      <a:pt x="213" y="158"/>
                      <a:pt x="215" y="156"/>
                      <a:pt x="218" y="154"/>
                    </a:cubicBezTo>
                    <a:lnTo>
                      <a:pt x="234" y="146"/>
                    </a:lnTo>
                    <a:lnTo>
                      <a:pt x="240" y="161"/>
                    </a:lnTo>
                    <a:lnTo>
                      <a:pt x="195" y="179"/>
                    </a:lnTo>
                    <a:cubicBezTo>
                      <a:pt x="194" y="180"/>
                      <a:pt x="193" y="180"/>
                      <a:pt x="192" y="180"/>
                    </a:cubicBezTo>
                    <a:lnTo>
                      <a:pt x="171" y="180"/>
                    </a:lnTo>
                    <a:cubicBezTo>
                      <a:pt x="167" y="180"/>
                      <a:pt x="164" y="177"/>
                      <a:pt x="163" y="174"/>
                    </a:cubicBezTo>
                    <a:cubicBezTo>
                      <a:pt x="162" y="170"/>
                      <a:pt x="164" y="166"/>
                      <a:pt x="167" y="165"/>
                    </a:cubicBezTo>
                    <a:lnTo>
                      <a:pt x="191" y="154"/>
                    </a:lnTo>
                    <a:lnTo>
                      <a:pt x="197" y="169"/>
                    </a:lnTo>
                    <a:lnTo>
                      <a:pt x="157" y="180"/>
                    </a:lnTo>
                    <a:cubicBezTo>
                      <a:pt x="156" y="180"/>
                      <a:pt x="155" y="180"/>
                      <a:pt x="155" y="180"/>
                    </a:cubicBezTo>
                    <a:lnTo>
                      <a:pt x="136" y="180"/>
                    </a:lnTo>
                    <a:cubicBezTo>
                      <a:pt x="132" y="180"/>
                      <a:pt x="129" y="177"/>
                      <a:pt x="128" y="173"/>
                    </a:cubicBezTo>
                    <a:cubicBezTo>
                      <a:pt x="128" y="170"/>
                      <a:pt x="130" y="166"/>
                      <a:pt x="133" y="165"/>
                    </a:cubicBezTo>
                    <a:lnTo>
                      <a:pt x="146" y="159"/>
                    </a:lnTo>
                    <a:lnTo>
                      <a:pt x="146" y="174"/>
                    </a:lnTo>
                    <a:lnTo>
                      <a:pt x="141" y="171"/>
                    </a:lnTo>
                    <a:cubicBezTo>
                      <a:pt x="139" y="170"/>
                      <a:pt x="137" y="169"/>
                      <a:pt x="137" y="167"/>
                    </a:cubicBezTo>
                    <a:cubicBezTo>
                      <a:pt x="136" y="165"/>
                      <a:pt x="136" y="162"/>
                      <a:pt x="137" y="160"/>
                    </a:cubicBezTo>
                    <a:lnTo>
                      <a:pt x="140" y="155"/>
                    </a:lnTo>
                    <a:cubicBezTo>
                      <a:pt x="141" y="153"/>
                      <a:pt x="143" y="151"/>
                      <a:pt x="146" y="151"/>
                    </a:cubicBezTo>
                    <a:lnTo>
                      <a:pt x="173" y="148"/>
                    </a:lnTo>
                    <a:lnTo>
                      <a:pt x="173" y="164"/>
                    </a:lnTo>
                    <a:lnTo>
                      <a:pt x="168" y="164"/>
                    </a:lnTo>
                    <a:cubicBezTo>
                      <a:pt x="164" y="164"/>
                      <a:pt x="161" y="161"/>
                      <a:pt x="160" y="158"/>
                    </a:cubicBezTo>
                    <a:cubicBezTo>
                      <a:pt x="159" y="154"/>
                      <a:pt x="162" y="150"/>
                      <a:pt x="165" y="149"/>
                    </a:cubicBezTo>
                    <a:lnTo>
                      <a:pt x="187" y="141"/>
                    </a:lnTo>
                    <a:cubicBezTo>
                      <a:pt x="187" y="141"/>
                      <a:pt x="188" y="140"/>
                      <a:pt x="188" y="140"/>
                    </a:cubicBezTo>
                    <a:lnTo>
                      <a:pt x="239" y="135"/>
                    </a:lnTo>
                    <a:cubicBezTo>
                      <a:pt x="240" y="135"/>
                      <a:pt x="241" y="135"/>
                      <a:pt x="241" y="135"/>
                    </a:cubicBezTo>
                    <a:lnTo>
                      <a:pt x="305" y="148"/>
                    </a:lnTo>
                    <a:lnTo>
                      <a:pt x="297" y="160"/>
                    </a:lnTo>
                    <a:lnTo>
                      <a:pt x="294" y="154"/>
                    </a:lnTo>
                    <a:cubicBezTo>
                      <a:pt x="293" y="152"/>
                      <a:pt x="293" y="150"/>
                      <a:pt x="294" y="148"/>
                    </a:cubicBezTo>
                    <a:cubicBezTo>
                      <a:pt x="295" y="145"/>
                      <a:pt x="297" y="144"/>
                      <a:pt x="299" y="143"/>
                    </a:cubicBezTo>
                    <a:lnTo>
                      <a:pt x="310" y="140"/>
                    </a:lnTo>
                    <a:lnTo>
                      <a:pt x="311" y="156"/>
                    </a:lnTo>
                    <a:lnTo>
                      <a:pt x="284" y="154"/>
                    </a:lnTo>
                    <a:cubicBezTo>
                      <a:pt x="280" y="153"/>
                      <a:pt x="277" y="149"/>
                      <a:pt x="277" y="145"/>
                    </a:cubicBezTo>
                    <a:cubicBezTo>
                      <a:pt x="277" y="141"/>
                      <a:pt x="281" y="138"/>
                      <a:pt x="285" y="138"/>
                    </a:cubicBezTo>
                    <a:lnTo>
                      <a:pt x="330" y="138"/>
                    </a:lnTo>
                    <a:lnTo>
                      <a:pt x="326" y="139"/>
                    </a:lnTo>
                    <a:lnTo>
                      <a:pt x="339" y="131"/>
                    </a:lnTo>
                    <a:lnTo>
                      <a:pt x="345" y="146"/>
                    </a:lnTo>
                    <a:lnTo>
                      <a:pt x="311" y="153"/>
                    </a:lnTo>
                    <a:cubicBezTo>
                      <a:pt x="310" y="154"/>
                      <a:pt x="309" y="154"/>
                      <a:pt x="308" y="154"/>
                    </a:cubicBezTo>
                    <a:lnTo>
                      <a:pt x="252" y="148"/>
                    </a:lnTo>
                    <a:cubicBezTo>
                      <a:pt x="249" y="148"/>
                      <a:pt x="246" y="145"/>
                      <a:pt x="245" y="142"/>
                    </a:cubicBezTo>
                    <a:cubicBezTo>
                      <a:pt x="245" y="138"/>
                      <a:pt x="246" y="135"/>
                      <a:pt x="250" y="133"/>
                    </a:cubicBezTo>
                    <a:lnTo>
                      <a:pt x="260" y="128"/>
                    </a:lnTo>
                    <a:cubicBezTo>
                      <a:pt x="262" y="127"/>
                      <a:pt x="263" y="127"/>
                      <a:pt x="265" y="127"/>
                    </a:cubicBezTo>
                    <a:lnTo>
                      <a:pt x="291" y="130"/>
                    </a:lnTo>
                    <a:lnTo>
                      <a:pt x="289" y="146"/>
                    </a:lnTo>
                    <a:lnTo>
                      <a:pt x="268" y="143"/>
                    </a:lnTo>
                    <a:cubicBezTo>
                      <a:pt x="265" y="143"/>
                      <a:pt x="262" y="140"/>
                      <a:pt x="261" y="136"/>
                    </a:cubicBezTo>
                    <a:lnTo>
                      <a:pt x="259" y="121"/>
                    </a:lnTo>
                    <a:lnTo>
                      <a:pt x="265" y="127"/>
                    </a:lnTo>
                    <a:lnTo>
                      <a:pt x="233" y="119"/>
                    </a:lnTo>
                    <a:cubicBezTo>
                      <a:pt x="230" y="118"/>
                      <a:pt x="227" y="116"/>
                      <a:pt x="227" y="113"/>
                    </a:cubicBezTo>
                    <a:cubicBezTo>
                      <a:pt x="226" y="110"/>
                      <a:pt x="227" y="107"/>
                      <a:pt x="230" y="105"/>
                    </a:cubicBezTo>
                    <a:lnTo>
                      <a:pt x="240" y="97"/>
                    </a:lnTo>
                    <a:cubicBezTo>
                      <a:pt x="242" y="96"/>
                      <a:pt x="244" y="95"/>
                      <a:pt x="246" y="95"/>
                    </a:cubicBezTo>
                    <a:lnTo>
                      <a:pt x="244" y="111"/>
                    </a:lnTo>
                    <a:cubicBezTo>
                      <a:pt x="240" y="111"/>
                      <a:pt x="237" y="108"/>
                      <a:pt x="237" y="103"/>
                    </a:cubicBezTo>
                    <a:lnTo>
                      <a:pt x="237" y="98"/>
                    </a:lnTo>
                    <a:cubicBezTo>
                      <a:pt x="237" y="95"/>
                      <a:pt x="239" y="92"/>
                      <a:pt x="242" y="91"/>
                    </a:cubicBezTo>
                    <a:lnTo>
                      <a:pt x="252" y="86"/>
                    </a:lnTo>
                    <a:cubicBezTo>
                      <a:pt x="253" y="85"/>
                      <a:pt x="255" y="85"/>
                      <a:pt x="256" y="85"/>
                    </a:cubicBezTo>
                    <a:lnTo>
                      <a:pt x="328" y="87"/>
                    </a:lnTo>
                    <a:cubicBezTo>
                      <a:pt x="329" y="88"/>
                      <a:pt x="330" y="88"/>
                      <a:pt x="331" y="88"/>
                    </a:cubicBezTo>
                    <a:lnTo>
                      <a:pt x="360" y="101"/>
                    </a:lnTo>
                    <a:cubicBezTo>
                      <a:pt x="362" y="102"/>
                      <a:pt x="363" y="103"/>
                      <a:pt x="364" y="105"/>
                    </a:cubicBezTo>
                    <a:lnTo>
                      <a:pt x="369" y="116"/>
                    </a:lnTo>
                    <a:lnTo>
                      <a:pt x="362" y="111"/>
                    </a:lnTo>
                    <a:lnTo>
                      <a:pt x="418" y="109"/>
                    </a:lnTo>
                    <a:lnTo>
                      <a:pt x="418" y="125"/>
                    </a:lnTo>
                    <a:lnTo>
                      <a:pt x="373" y="125"/>
                    </a:lnTo>
                    <a:cubicBezTo>
                      <a:pt x="370" y="125"/>
                      <a:pt x="368" y="123"/>
                      <a:pt x="367" y="122"/>
                    </a:cubicBezTo>
                    <a:cubicBezTo>
                      <a:pt x="365" y="120"/>
                      <a:pt x="364" y="117"/>
                      <a:pt x="365" y="115"/>
                    </a:cubicBezTo>
                    <a:lnTo>
                      <a:pt x="368" y="104"/>
                    </a:lnTo>
                    <a:cubicBezTo>
                      <a:pt x="369" y="101"/>
                      <a:pt x="372" y="98"/>
                      <a:pt x="375" y="98"/>
                    </a:cubicBezTo>
                    <a:lnTo>
                      <a:pt x="381" y="98"/>
                    </a:lnTo>
                    <a:lnTo>
                      <a:pt x="378" y="114"/>
                    </a:lnTo>
                    <a:lnTo>
                      <a:pt x="343" y="100"/>
                    </a:lnTo>
                    <a:cubicBezTo>
                      <a:pt x="340" y="99"/>
                      <a:pt x="338" y="95"/>
                      <a:pt x="338" y="92"/>
                    </a:cubicBezTo>
                    <a:cubicBezTo>
                      <a:pt x="339" y="88"/>
                      <a:pt x="342" y="85"/>
                      <a:pt x="346" y="85"/>
                    </a:cubicBezTo>
                    <a:lnTo>
                      <a:pt x="500" y="77"/>
                    </a:lnTo>
                    <a:lnTo>
                      <a:pt x="500" y="93"/>
                    </a:lnTo>
                    <a:lnTo>
                      <a:pt x="447" y="93"/>
                    </a:lnTo>
                    <a:cubicBezTo>
                      <a:pt x="443" y="93"/>
                      <a:pt x="439" y="90"/>
                      <a:pt x="439" y="85"/>
                    </a:cubicBezTo>
                    <a:cubicBezTo>
                      <a:pt x="439" y="81"/>
                      <a:pt x="442" y="77"/>
                      <a:pt x="447" y="77"/>
                    </a:cubicBezTo>
                    <a:lnTo>
                      <a:pt x="548" y="69"/>
                    </a:lnTo>
                    <a:lnTo>
                      <a:pt x="548" y="85"/>
                    </a:lnTo>
                    <a:lnTo>
                      <a:pt x="484" y="82"/>
                    </a:lnTo>
                    <a:cubicBezTo>
                      <a:pt x="480" y="82"/>
                      <a:pt x="477" y="79"/>
                      <a:pt x="477" y="76"/>
                    </a:cubicBezTo>
                    <a:cubicBezTo>
                      <a:pt x="476" y="72"/>
                      <a:pt x="478" y="68"/>
                      <a:pt x="482" y="67"/>
                    </a:cubicBezTo>
                    <a:lnTo>
                      <a:pt x="506" y="59"/>
                    </a:lnTo>
                    <a:cubicBezTo>
                      <a:pt x="506" y="59"/>
                      <a:pt x="507" y="59"/>
                      <a:pt x="507" y="59"/>
                    </a:cubicBezTo>
                    <a:lnTo>
                      <a:pt x="563" y="51"/>
                    </a:lnTo>
                    <a:cubicBezTo>
                      <a:pt x="568" y="50"/>
                      <a:pt x="572" y="53"/>
                      <a:pt x="572" y="57"/>
                    </a:cubicBezTo>
                    <a:cubicBezTo>
                      <a:pt x="573" y="62"/>
                      <a:pt x="570" y="66"/>
                      <a:pt x="566" y="66"/>
                    </a:cubicBezTo>
                    <a:lnTo>
                      <a:pt x="499" y="77"/>
                    </a:lnTo>
                    <a:cubicBezTo>
                      <a:pt x="498" y="77"/>
                      <a:pt x="498" y="77"/>
                      <a:pt x="497" y="77"/>
                    </a:cubicBezTo>
                    <a:lnTo>
                      <a:pt x="478" y="74"/>
                    </a:lnTo>
                    <a:lnTo>
                      <a:pt x="482" y="59"/>
                    </a:lnTo>
                    <a:lnTo>
                      <a:pt x="490" y="62"/>
                    </a:lnTo>
                    <a:cubicBezTo>
                      <a:pt x="493" y="63"/>
                      <a:pt x="495" y="66"/>
                      <a:pt x="495" y="69"/>
                    </a:cubicBezTo>
                    <a:cubicBezTo>
                      <a:pt x="495" y="73"/>
                      <a:pt x="493" y="76"/>
                      <a:pt x="490" y="77"/>
                    </a:cubicBezTo>
                    <a:lnTo>
                      <a:pt x="466" y="85"/>
                    </a:lnTo>
                    <a:cubicBezTo>
                      <a:pt x="465" y="85"/>
                      <a:pt x="465" y="85"/>
                      <a:pt x="464" y="85"/>
                    </a:cubicBezTo>
                    <a:lnTo>
                      <a:pt x="403" y="93"/>
                    </a:lnTo>
                    <a:lnTo>
                      <a:pt x="357" y="93"/>
                    </a:lnTo>
                    <a:cubicBezTo>
                      <a:pt x="353" y="93"/>
                      <a:pt x="349" y="90"/>
                      <a:pt x="349" y="86"/>
                    </a:cubicBezTo>
                    <a:cubicBezTo>
                      <a:pt x="349" y="81"/>
                      <a:pt x="351" y="78"/>
                      <a:pt x="356" y="77"/>
                    </a:cubicBezTo>
                    <a:lnTo>
                      <a:pt x="403" y="69"/>
                    </a:lnTo>
                    <a:lnTo>
                      <a:pt x="406" y="85"/>
                    </a:lnTo>
                    <a:lnTo>
                      <a:pt x="355" y="90"/>
                    </a:lnTo>
                    <a:cubicBezTo>
                      <a:pt x="353" y="91"/>
                      <a:pt x="350" y="90"/>
                      <a:pt x="349" y="88"/>
                    </a:cubicBezTo>
                    <a:lnTo>
                      <a:pt x="346" y="85"/>
                    </a:lnTo>
                    <a:cubicBezTo>
                      <a:pt x="344" y="83"/>
                      <a:pt x="343" y="80"/>
                      <a:pt x="344" y="77"/>
                    </a:cubicBezTo>
                    <a:cubicBezTo>
                      <a:pt x="345" y="75"/>
                      <a:pt x="347" y="72"/>
                      <a:pt x="350" y="72"/>
                    </a:cubicBezTo>
                    <a:lnTo>
                      <a:pt x="363" y="69"/>
                    </a:lnTo>
                    <a:lnTo>
                      <a:pt x="366" y="85"/>
                    </a:lnTo>
                    <a:lnTo>
                      <a:pt x="345" y="88"/>
                    </a:lnTo>
                    <a:lnTo>
                      <a:pt x="352" y="80"/>
                    </a:lnTo>
                    <a:lnTo>
                      <a:pt x="352" y="82"/>
                    </a:lnTo>
                    <a:cubicBezTo>
                      <a:pt x="352" y="85"/>
                      <a:pt x="350" y="88"/>
                      <a:pt x="348" y="89"/>
                    </a:cubicBezTo>
                    <a:lnTo>
                      <a:pt x="340" y="94"/>
                    </a:lnTo>
                    <a:cubicBezTo>
                      <a:pt x="339" y="95"/>
                      <a:pt x="337" y="96"/>
                      <a:pt x="335" y="96"/>
                    </a:cubicBezTo>
                    <a:lnTo>
                      <a:pt x="261" y="93"/>
                    </a:lnTo>
                    <a:cubicBezTo>
                      <a:pt x="257" y="93"/>
                      <a:pt x="254" y="90"/>
                      <a:pt x="253" y="86"/>
                    </a:cubicBezTo>
                    <a:cubicBezTo>
                      <a:pt x="253" y="82"/>
                      <a:pt x="255" y="78"/>
                      <a:pt x="259" y="77"/>
                    </a:cubicBezTo>
                    <a:lnTo>
                      <a:pt x="304" y="64"/>
                    </a:lnTo>
                    <a:cubicBezTo>
                      <a:pt x="305" y="64"/>
                      <a:pt x="305" y="64"/>
                      <a:pt x="306" y="64"/>
                    </a:cubicBezTo>
                    <a:lnTo>
                      <a:pt x="402" y="58"/>
                    </a:lnTo>
                    <a:lnTo>
                      <a:pt x="402" y="74"/>
                    </a:lnTo>
                    <a:lnTo>
                      <a:pt x="307" y="77"/>
                    </a:lnTo>
                    <a:lnTo>
                      <a:pt x="308" y="77"/>
                    </a:lnTo>
                    <a:lnTo>
                      <a:pt x="244" y="90"/>
                    </a:lnTo>
                    <a:lnTo>
                      <a:pt x="241" y="74"/>
                    </a:lnTo>
                    <a:lnTo>
                      <a:pt x="305" y="61"/>
                    </a:lnTo>
                    <a:cubicBezTo>
                      <a:pt x="305" y="61"/>
                      <a:pt x="306" y="61"/>
                      <a:pt x="306" y="61"/>
                    </a:cubicBezTo>
                    <a:lnTo>
                      <a:pt x="402" y="58"/>
                    </a:lnTo>
                    <a:cubicBezTo>
                      <a:pt x="406" y="58"/>
                      <a:pt x="410" y="62"/>
                      <a:pt x="410" y="66"/>
                    </a:cubicBezTo>
                    <a:cubicBezTo>
                      <a:pt x="410" y="71"/>
                      <a:pt x="407" y="74"/>
                      <a:pt x="403" y="74"/>
                    </a:cubicBezTo>
                    <a:lnTo>
                      <a:pt x="307" y="80"/>
                    </a:lnTo>
                    <a:lnTo>
                      <a:pt x="309" y="79"/>
                    </a:lnTo>
                    <a:lnTo>
                      <a:pt x="263" y="93"/>
                    </a:lnTo>
                    <a:lnTo>
                      <a:pt x="261" y="77"/>
                    </a:lnTo>
                    <a:lnTo>
                      <a:pt x="336" y="80"/>
                    </a:lnTo>
                    <a:lnTo>
                      <a:pt x="331" y="81"/>
                    </a:lnTo>
                    <a:lnTo>
                      <a:pt x="339" y="76"/>
                    </a:lnTo>
                    <a:lnTo>
                      <a:pt x="336" y="82"/>
                    </a:lnTo>
                    <a:lnTo>
                      <a:pt x="336" y="80"/>
                    </a:lnTo>
                    <a:cubicBezTo>
                      <a:pt x="336" y="76"/>
                      <a:pt x="339" y="72"/>
                      <a:pt x="343" y="72"/>
                    </a:cubicBezTo>
                    <a:lnTo>
                      <a:pt x="364" y="69"/>
                    </a:lnTo>
                    <a:cubicBezTo>
                      <a:pt x="368" y="69"/>
                      <a:pt x="372" y="72"/>
                      <a:pt x="373" y="76"/>
                    </a:cubicBezTo>
                    <a:cubicBezTo>
                      <a:pt x="373" y="80"/>
                      <a:pt x="371" y="84"/>
                      <a:pt x="366" y="85"/>
                    </a:cubicBezTo>
                    <a:lnTo>
                      <a:pt x="353" y="88"/>
                    </a:lnTo>
                    <a:lnTo>
                      <a:pt x="357" y="74"/>
                    </a:lnTo>
                    <a:lnTo>
                      <a:pt x="360" y="77"/>
                    </a:lnTo>
                    <a:lnTo>
                      <a:pt x="353" y="74"/>
                    </a:lnTo>
                    <a:lnTo>
                      <a:pt x="404" y="69"/>
                    </a:lnTo>
                    <a:cubicBezTo>
                      <a:pt x="408" y="69"/>
                      <a:pt x="412" y="72"/>
                      <a:pt x="413" y="76"/>
                    </a:cubicBezTo>
                    <a:cubicBezTo>
                      <a:pt x="413" y="80"/>
                      <a:pt x="410" y="84"/>
                      <a:pt x="406" y="85"/>
                    </a:cubicBezTo>
                    <a:lnTo>
                      <a:pt x="358" y="93"/>
                    </a:lnTo>
                    <a:lnTo>
                      <a:pt x="357" y="77"/>
                    </a:lnTo>
                    <a:lnTo>
                      <a:pt x="401" y="77"/>
                    </a:lnTo>
                    <a:lnTo>
                      <a:pt x="462" y="69"/>
                    </a:lnTo>
                    <a:lnTo>
                      <a:pt x="461" y="69"/>
                    </a:lnTo>
                    <a:lnTo>
                      <a:pt x="485" y="62"/>
                    </a:lnTo>
                    <a:lnTo>
                      <a:pt x="485" y="77"/>
                    </a:lnTo>
                    <a:lnTo>
                      <a:pt x="477" y="74"/>
                    </a:lnTo>
                    <a:cubicBezTo>
                      <a:pt x="473" y="73"/>
                      <a:pt x="470" y="69"/>
                      <a:pt x="471" y="65"/>
                    </a:cubicBezTo>
                    <a:cubicBezTo>
                      <a:pt x="472" y="61"/>
                      <a:pt x="476" y="58"/>
                      <a:pt x="480" y="59"/>
                    </a:cubicBezTo>
                    <a:lnTo>
                      <a:pt x="499" y="61"/>
                    </a:lnTo>
                    <a:lnTo>
                      <a:pt x="497" y="61"/>
                    </a:lnTo>
                    <a:lnTo>
                      <a:pt x="563" y="51"/>
                    </a:lnTo>
                    <a:lnTo>
                      <a:pt x="565" y="67"/>
                    </a:lnTo>
                    <a:lnTo>
                      <a:pt x="510" y="74"/>
                    </a:lnTo>
                    <a:lnTo>
                      <a:pt x="511" y="74"/>
                    </a:lnTo>
                    <a:lnTo>
                      <a:pt x="487" y="82"/>
                    </a:lnTo>
                    <a:lnTo>
                      <a:pt x="485" y="66"/>
                    </a:lnTo>
                    <a:lnTo>
                      <a:pt x="549" y="69"/>
                    </a:lnTo>
                    <a:cubicBezTo>
                      <a:pt x="553" y="69"/>
                      <a:pt x="556" y="73"/>
                      <a:pt x="556" y="77"/>
                    </a:cubicBezTo>
                    <a:cubicBezTo>
                      <a:pt x="556" y="81"/>
                      <a:pt x="553" y="85"/>
                      <a:pt x="549" y="85"/>
                    </a:cubicBezTo>
                    <a:lnTo>
                      <a:pt x="448" y="93"/>
                    </a:lnTo>
                    <a:lnTo>
                      <a:pt x="447" y="77"/>
                    </a:lnTo>
                    <a:lnTo>
                      <a:pt x="500" y="77"/>
                    </a:lnTo>
                    <a:cubicBezTo>
                      <a:pt x="505" y="77"/>
                      <a:pt x="508" y="80"/>
                      <a:pt x="509" y="85"/>
                    </a:cubicBezTo>
                    <a:cubicBezTo>
                      <a:pt x="509" y="89"/>
                      <a:pt x="505" y="93"/>
                      <a:pt x="501" y="93"/>
                    </a:cubicBezTo>
                    <a:lnTo>
                      <a:pt x="347" y="101"/>
                    </a:lnTo>
                    <a:lnTo>
                      <a:pt x="349" y="85"/>
                    </a:lnTo>
                    <a:lnTo>
                      <a:pt x="384" y="99"/>
                    </a:lnTo>
                    <a:cubicBezTo>
                      <a:pt x="387" y="100"/>
                      <a:pt x="389" y="104"/>
                      <a:pt x="389" y="108"/>
                    </a:cubicBezTo>
                    <a:cubicBezTo>
                      <a:pt x="388" y="111"/>
                      <a:pt x="385" y="114"/>
                      <a:pt x="381" y="114"/>
                    </a:cubicBezTo>
                    <a:lnTo>
                      <a:pt x="375" y="114"/>
                    </a:lnTo>
                    <a:lnTo>
                      <a:pt x="383" y="108"/>
                    </a:lnTo>
                    <a:lnTo>
                      <a:pt x="381" y="119"/>
                    </a:lnTo>
                    <a:lnTo>
                      <a:pt x="373" y="109"/>
                    </a:lnTo>
                    <a:lnTo>
                      <a:pt x="418" y="109"/>
                    </a:lnTo>
                    <a:cubicBezTo>
                      <a:pt x="422" y="109"/>
                      <a:pt x="426" y="112"/>
                      <a:pt x="426" y="116"/>
                    </a:cubicBezTo>
                    <a:cubicBezTo>
                      <a:pt x="426" y="121"/>
                      <a:pt x="423" y="124"/>
                      <a:pt x="418" y="125"/>
                    </a:cubicBezTo>
                    <a:lnTo>
                      <a:pt x="363" y="127"/>
                    </a:lnTo>
                    <a:cubicBezTo>
                      <a:pt x="359" y="127"/>
                      <a:pt x="356" y="126"/>
                      <a:pt x="355" y="123"/>
                    </a:cubicBezTo>
                    <a:lnTo>
                      <a:pt x="350" y="112"/>
                    </a:lnTo>
                    <a:lnTo>
                      <a:pt x="354" y="116"/>
                    </a:lnTo>
                    <a:lnTo>
                      <a:pt x="324" y="103"/>
                    </a:lnTo>
                    <a:lnTo>
                      <a:pt x="327" y="104"/>
                    </a:lnTo>
                    <a:lnTo>
                      <a:pt x="256" y="101"/>
                    </a:lnTo>
                    <a:lnTo>
                      <a:pt x="259" y="100"/>
                    </a:lnTo>
                    <a:lnTo>
                      <a:pt x="249" y="105"/>
                    </a:lnTo>
                    <a:lnTo>
                      <a:pt x="253" y="98"/>
                    </a:lnTo>
                    <a:lnTo>
                      <a:pt x="253" y="103"/>
                    </a:lnTo>
                    <a:lnTo>
                      <a:pt x="246" y="95"/>
                    </a:lnTo>
                    <a:lnTo>
                      <a:pt x="286" y="99"/>
                    </a:lnTo>
                    <a:lnTo>
                      <a:pt x="284" y="115"/>
                    </a:lnTo>
                    <a:lnTo>
                      <a:pt x="274" y="114"/>
                    </a:lnTo>
                    <a:lnTo>
                      <a:pt x="275" y="98"/>
                    </a:lnTo>
                    <a:lnTo>
                      <a:pt x="274" y="114"/>
                    </a:lnTo>
                    <a:lnTo>
                      <a:pt x="244" y="111"/>
                    </a:lnTo>
                    <a:lnTo>
                      <a:pt x="250" y="110"/>
                    </a:lnTo>
                    <a:lnTo>
                      <a:pt x="239" y="118"/>
                    </a:lnTo>
                    <a:lnTo>
                      <a:pt x="236" y="104"/>
                    </a:lnTo>
                    <a:lnTo>
                      <a:pt x="268" y="111"/>
                    </a:lnTo>
                    <a:cubicBezTo>
                      <a:pt x="271" y="112"/>
                      <a:pt x="274" y="115"/>
                      <a:pt x="274" y="118"/>
                    </a:cubicBezTo>
                    <a:lnTo>
                      <a:pt x="277" y="134"/>
                    </a:lnTo>
                    <a:lnTo>
                      <a:pt x="270" y="127"/>
                    </a:lnTo>
                    <a:lnTo>
                      <a:pt x="291" y="130"/>
                    </a:lnTo>
                    <a:cubicBezTo>
                      <a:pt x="296" y="130"/>
                      <a:pt x="299" y="134"/>
                      <a:pt x="298" y="139"/>
                    </a:cubicBezTo>
                    <a:cubicBezTo>
                      <a:pt x="298" y="143"/>
                      <a:pt x="294" y="146"/>
                      <a:pt x="290" y="146"/>
                    </a:cubicBezTo>
                    <a:lnTo>
                      <a:pt x="263" y="143"/>
                    </a:lnTo>
                    <a:lnTo>
                      <a:pt x="267" y="142"/>
                    </a:lnTo>
                    <a:lnTo>
                      <a:pt x="257" y="148"/>
                    </a:lnTo>
                    <a:lnTo>
                      <a:pt x="254" y="132"/>
                    </a:lnTo>
                    <a:lnTo>
                      <a:pt x="310" y="138"/>
                    </a:lnTo>
                    <a:lnTo>
                      <a:pt x="307" y="138"/>
                    </a:lnTo>
                    <a:lnTo>
                      <a:pt x="342" y="130"/>
                    </a:lnTo>
                    <a:cubicBezTo>
                      <a:pt x="346" y="129"/>
                      <a:pt x="350" y="131"/>
                      <a:pt x="351" y="135"/>
                    </a:cubicBezTo>
                    <a:cubicBezTo>
                      <a:pt x="352" y="138"/>
                      <a:pt x="351" y="143"/>
                      <a:pt x="348" y="145"/>
                    </a:cubicBezTo>
                    <a:lnTo>
                      <a:pt x="334" y="152"/>
                    </a:lnTo>
                    <a:cubicBezTo>
                      <a:pt x="333" y="153"/>
                      <a:pt x="332" y="154"/>
                      <a:pt x="330" y="154"/>
                    </a:cubicBezTo>
                    <a:lnTo>
                      <a:pt x="285" y="154"/>
                    </a:lnTo>
                    <a:lnTo>
                      <a:pt x="286" y="138"/>
                    </a:lnTo>
                    <a:lnTo>
                      <a:pt x="312" y="140"/>
                    </a:lnTo>
                    <a:cubicBezTo>
                      <a:pt x="316" y="141"/>
                      <a:pt x="319" y="144"/>
                      <a:pt x="320" y="148"/>
                    </a:cubicBezTo>
                    <a:cubicBezTo>
                      <a:pt x="320" y="152"/>
                      <a:pt x="317" y="155"/>
                      <a:pt x="314" y="156"/>
                    </a:cubicBezTo>
                    <a:lnTo>
                      <a:pt x="303" y="159"/>
                    </a:lnTo>
                    <a:lnTo>
                      <a:pt x="308" y="147"/>
                    </a:lnTo>
                    <a:lnTo>
                      <a:pt x="311" y="153"/>
                    </a:lnTo>
                    <a:cubicBezTo>
                      <a:pt x="312" y="155"/>
                      <a:pt x="312" y="159"/>
                      <a:pt x="310" y="161"/>
                    </a:cubicBezTo>
                    <a:cubicBezTo>
                      <a:pt x="308" y="163"/>
                      <a:pt x="305" y="165"/>
                      <a:pt x="302" y="164"/>
                    </a:cubicBezTo>
                    <a:lnTo>
                      <a:pt x="238" y="151"/>
                    </a:lnTo>
                    <a:lnTo>
                      <a:pt x="241" y="151"/>
                    </a:lnTo>
                    <a:lnTo>
                      <a:pt x="190" y="156"/>
                    </a:lnTo>
                    <a:lnTo>
                      <a:pt x="192" y="156"/>
                    </a:lnTo>
                    <a:lnTo>
                      <a:pt x="171" y="164"/>
                    </a:lnTo>
                    <a:lnTo>
                      <a:pt x="168" y="148"/>
                    </a:lnTo>
                    <a:lnTo>
                      <a:pt x="173" y="148"/>
                    </a:lnTo>
                    <a:cubicBezTo>
                      <a:pt x="178" y="148"/>
                      <a:pt x="181" y="152"/>
                      <a:pt x="181" y="156"/>
                    </a:cubicBezTo>
                    <a:cubicBezTo>
                      <a:pt x="182" y="160"/>
                      <a:pt x="178" y="164"/>
                      <a:pt x="174" y="164"/>
                    </a:cubicBezTo>
                    <a:lnTo>
                      <a:pt x="148" y="167"/>
                    </a:lnTo>
                    <a:lnTo>
                      <a:pt x="154" y="162"/>
                    </a:lnTo>
                    <a:lnTo>
                      <a:pt x="151" y="168"/>
                    </a:lnTo>
                    <a:lnTo>
                      <a:pt x="148" y="157"/>
                    </a:lnTo>
                    <a:lnTo>
                      <a:pt x="153" y="160"/>
                    </a:lnTo>
                    <a:cubicBezTo>
                      <a:pt x="156" y="161"/>
                      <a:pt x="158" y="164"/>
                      <a:pt x="157" y="167"/>
                    </a:cubicBezTo>
                    <a:cubicBezTo>
                      <a:pt x="157" y="170"/>
                      <a:pt x="155" y="173"/>
                      <a:pt x="152" y="174"/>
                    </a:cubicBezTo>
                    <a:lnTo>
                      <a:pt x="139" y="179"/>
                    </a:lnTo>
                    <a:lnTo>
                      <a:pt x="136" y="164"/>
                    </a:lnTo>
                    <a:lnTo>
                      <a:pt x="155" y="164"/>
                    </a:lnTo>
                    <a:lnTo>
                      <a:pt x="153" y="164"/>
                    </a:lnTo>
                    <a:lnTo>
                      <a:pt x="193" y="154"/>
                    </a:lnTo>
                    <a:cubicBezTo>
                      <a:pt x="197" y="153"/>
                      <a:pt x="201" y="155"/>
                      <a:pt x="202" y="159"/>
                    </a:cubicBezTo>
                    <a:cubicBezTo>
                      <a:pt x="204" y="163"/>
                      <a:pt x="202" y="167"/>
                      <a:pt x="198" y="169"/>
                    </a:cubicBezTo>
                    <a:lnTo>
                      <a:pt x="174" y="179"/>
                    </a:lnTo>
                    <a:lnTo>
                      <a:pt x="171" y="164"/>
                    </a:lnTo>
                    <a:lnTo>
                      <a:pt x="192" y="164"/>
                    </a:lnTo>
                    <a:lnTo>
                      <a:pt x="189" y="165"/>
                    </a:lnTo>
                    <a:lnTo>
                      <a:pt x="234" y="146"/>
                    </a:lnTo>
                    <a:cubicBezTo>
                      <a:pt x="238" y="144"/>
                      <a:pt x="243" y="146"/>
                      <a:pt x="244" y="150"/>
                    </a:cubicBezTo>
                    <a:cubicBezTo>
                      <a:pt x="246" y="154"/>
                      <a:pt x="245" y="159"/>
                      <a:pt x="241" y="161"/>
                    </a:cubicBezTo>
                    <a:lnTo>
                      <a:pt x="225" y="169"/>
                    </a:lnTo>
                    <a:lnTo>
                      <a:pt x="225" y="154"/>
                    </a:lnTo>
                    <a:lnTo>
                      <a:pt x="230" y="157"/>
                    </a:lnTo>
                    <a:cubicBezTo>
                      <a:pt x="233" y="158"/>
                      <a:pt x="235" y="162"/>
                      <a:pt x="234" y="165"/>
                    </a:cubicBezTo>
                    <a:cubicBezTo>
                      <a:pt x="234" y="169"/>
                      <a:pt x="231" y="171"/>
                      <a:pt x="228" y="172"/>
                    </a:cubicBezTo>
                    <a:lnTo>
                      <a:pt x="212" y="175"/>
                    </a:lnTo>
                    <a:lnTo>
                      <a:pt x="211" y="159"/>
                    </a:lnTo>
                    <a:lnTo>
                      <a:pt x="238" y="161"/>
                    </a:lnTo>
                    <a:cubicBezTo>
                      <a:pt x="242" y="162"/>
                      <a:pt x="245" y="165"/>
                      <a:pt x="245" y="170"/>
                    </a:cubicBezTo>
                    <a:cubicBezTo>
                      <a:pt x="245" y="174"/>
                      <a:pt x="241" y="177"/>
                      <a:pt x="237" y="177"/>
                    </a:cubicBezTo>
                    <a:lnTo>
                      <a:pt x="208" y="177"/>
                    </a:lnTo>
                    <a:lnTo>
                      <a:pt x="209" y="161"/>
                    </a:lnTo>
                    <a:lnTo>
                      <a:pt x="225" y="164"/>
                    </a:lnTo>
                    <a:cubicBezTo>
                      <a:pt x="229" y="165"/>
                      <a:pt x="232" y="168"/>
                      <a:pt x="232" y="172"/>
                    </a:cubicBezTo>
                    <a:cubicBezTo>
                      <a:pt x="232" y="176"/>
                      <a:pt x="229" y="179"/>
                      <a:pt x="225" y="180"/>
                    </a:cubicBezTo>
                    <a:lnTo>
                      <a:pt x="182" y="185"/>
                    </a:lnTo>
                    <a:lnTo>
                      <a:pt x="182" y="169"/>
                    </a:lnTo>
                    <a:lnTo>
                      <a:pt x="220" y="175"/>
                    </a:lnTo>
                    <a:cubicBezTo>
                      <a:pt x="224" y="175"/>
                      <a:pt x="227" y="179"/>
                      <a:pt x="227" y="183"/>
                    </a:cubicBezTo>
                    <a:cubicBezTo>
                      <a:pt x="226" y="187"/>
                      <a:pt x="223" y="191"/>
                      <a:pt x="219" y="191"/>
                    </a:cubicBezTo>
                    <a:lnTo>
                      <a:pt x="187" y="191"/>
                    </a:lnTo>
                    <a:lnTo>
                      <a:pt x="187" y="175"/>
                    </a:lnTo>
                    <a:lnTo>
                      <a:pt x="195" y="175"/>
                    </a:lnTo>
                    <a:cubicBezTo>
                      <a:pt x="198" y="175"/>
                      <a:pt x="202" y="177"/>
                      <a:pt x="202" y="181"/>
                    </a:cubicBezTo>
                    <a:cubicBezTo>
                      <a:pt x="203" y="184"/>
                      <a:pt x="202" y="188"/>
                      <a:pt x="198" y="190"/>
                    </a:cubicBezTo>
                    <a:lnTo>
                      <a:pt x="188" y="195"/>
                    </a:lnTo>
                    <a:lnTo>
                      <a:pt x="190" y="182"/>
                    </a:lnTo>
                    <a:lnTo>
                      <a:pt x="195" y="187"/>
                    </a:lnTo>
                    <a:lnTo>
                      <a:pt x="187" y="185"/>
                    </a:lnTo>
                    <a:lnTo>
                      <a:pt x="210" y="180"/>
                    </a:lnTo>
                    <a:cubicBezTo>
                      <a:pt x="212" y="181"/>
                      <a:pt x="218" y="184"/>
                      <a:pt x="217" y="194"/>
                    </a:cubicBezTo>
                    <a:cubicBezTo>
                      <a:pt x="210" y="196"/>
                      <a:pt x="206" y="180"/>
                      <a:pt x="210" y="196"/>
                    </a:cubicBezTo>
                    <a:lnTo>
                      <a:pt x="192" y="201"/>
                    </a:lnTo>
                    <a:lnTo>
                      <a:pt x="193" y="186"/>
                    </a:lnTo>
                    <a:lnTo>
                      <a:pt x="198" y="189"/>
                    </a:lnTo>
                    <a:lnTo>
                      <a:pt x="195" y="188"/>
                    </a:lnTo>
                    <a:lnTo>
                      <a:pt x="219" y="188"/>
                    </a:lnTo>
                    <a:lnTo>
                      <a:pt x="216" y="188"/>
                    </a:lnTo>
                    <a:lnTo>
                      <a:pt x="270" y="167"/>
                    </a:lnTo>
                    <a:lnTo>
                      <a:pt x="280" y="164"/>
                    </a:lnTo>
                    <a:cubicBezTo>
                      <a:pt x="284" y="163"/>
                      <a:pt x="289" y="165"/>
                      <a:pt x="290" y="169"/>
                    </a:cubicBezTo>
                    <a:cubicBezTo>
                      <a:pt x="291" y="173"/>
                      <a:pt x="290" y="177"/>
                      <a:pt x="286" y="179"/>
                    </a:cubicBezTo>
                    <a:lnTo>
                      <a:pt x="243" y="200"/>
                    </a:lnTo>
                    <a:cubicBezTo>
                      <a:pt x="243" y="201"/>
                      <a:pt x="242" y="201"/>
                      <a:pt x="241" y="201"/>
                    </a:cubicBezTo>
                    <a:lnTo>
                      <a:pt x="215" y="206"/>
                    </a:lnTo>
                    <a:lnTo>
                      <a:pt x="216" y="191"/>
                    </a:lnTo>
                    <a:lnTo>
                      <a:pt x="224" y="193"/>
                    </a:lnTo>
                    <a:cubicBezTo>
                      <a:pt x="228" y="195"/>
                      <a:pt x="230" y="199"/>
                      <a:pt x="229" y="203"/>
                    </a:cubicBezTo>
                    <a:cubicBezTo>
                      <a:pt x="228" y="207"/>
                      <a:pt x="225" y="209"/>
                      <a:pt x="221" y="209"/>
                    </a:cubicBezTo>
                    <a:lnTo>
                      <a:pt x="191" y="206"/>
                    </a:lnTo>
                    <a:lnTo>
                      <a:pt x="199" y="202"/>
                    </a:lnTo>
                    <a:lnTo>
                      <a:pt x="196" y="207"/>
                    </a:lnTo>
                    <a:cubicBezTo>
                      <a:pt x="195" y="210"/>
                      <a:pt x="192" y="212"/>
                      <a:pt x="188" y="212"/>
                    </a:cubicBezTo>
                    <a:lnTo>
                      <a:pt x="154" y="206"/>
                    </a:lnTo>
                    <a:cubicBezTo>
                      <a:pt x="151" y="206"/>
                      <a:pt x="148" y="204"/>
                      <a:pt x="147" y="201"/>
                    </a:cubicBezTo>
                    <a:cubicBezTo>
                      <a:pt x="146" y="199"/>
                      <a:pt x="147" y="196"/>
                      <a:pt x="148" y="194"/>
                    </a:cubicBezTo>
                    <a:lnTo>
                      <a:pt x="156" y="183"/>
                    </a:lnTo>
                    <a:lnTo>
                      <a:pt x="158" y="194"/>
                    </a:lnTo>
                    <a:lnTo>
                      <a:pt x="150" y="189"/>
                    </a:lnTo>
                    <a:lnTo>
                      <a:pt x="155" y="191"/>
                    </a:lnTo>
                    <a:lnTo>
                      <a:pt x="107" y="193"/>
                    </a:lnTo>
                    <a:lnTo>
                      <a:pt x="110" y="192"/>
                    </a:lnTo>
                    <a:lnTo>
                      <a:pt x="100" y="198"/>
                    </a:lnTo>
                    <a:lnTo>
                      <a:pt x="98" y="183"/>
                    </a:lnTo>
                    <a:lnTo>
                      <a:pt x="109" y="185"/>
                    </a:lnTo>
                    <a:cubicBezTo>
                      <a:pt x="112" y="186"/>
                      <a:pt x="114" y="188"/>
                      <a:pt x="115" y="192"/>
                    </a:cubicBezTo>
                    <a:cubicBezTo>
                      <a:pt x="115" y="195"/>
                      <a:pt x="114" y="198"/>
                      <a:pt x="112" y="200"/>
                    </a:cubicBezTo>
                    <a:lnTo>
                      <a:pt x="101" y="207"/>
                    </a:lnTo>
                    <a:lnTo>
                      <a:pt x="96" y="193"/>
                    </a:lnTo>
                    <a:lnTo>
                      <a:pt x="123" y="193"/>
                    </a:lnTo>
                    <a:cubicBezTo>
                      <a:pt x="127" y="193"/>
                      <a:pt x="130" y="196"/>
                      <a:pt x="131" y="200"/>
                    </a:cubicBezTo>
                    <a:cubicBezTo>
                      <a:pt x="131" y="204"/>
                      <a:pt x="128" y="208"/>
                      <a:pt x="124" y="209"/>
                    </a:cubicBezTo>
                    <a:lnTo>
                      <a:pt x="111" y="211"/>
                    </a:lnTo>
                    <a:lnTo>
                      <a:pt x="110" y="196"/>
                    </a:lnTo>
                    <a:lnTo>
                      <a:pt x="118" y="196"/>
                    </a:lnTo>
                    <a:cubicBezTo>
                      <a:pt x="122" y="196"/>
                      <a:pt x="125" y="199"/>
                      <a:pt x="125" y="203"/>
                    </a:cubicBezTo>
                    <a:cubicBezTo>
                      <a:pt x="126" y="207"/>
                      <a:pt x="123" y="210"/>
                      <a:pt x="119" y="211"/>
                    </a:cubicBezTo>
                    <a:lnTo>
                      <a:pt x="109" y="214"/>
                    </a:lnTo>
                    <a:lnTo>
                      <a:pt x="107" y="198"/>
                    </a:lnTo>
                    <a:lnTo>
                      <a:pt x="120" y="198"/>
                    </a:lnTo>
                    <a:cubicBezTo>
                      <a:pt x="125" y="198"/>
                      <a:pt x="128" y="202"/>
                      <a:pt x="128" y="206"/>
                    </a:cubicBezTo>
                    <a:cubicBezTo>
                      <a:pt x="128" y="210"/>
                      <a:pt x="125" y="214"/>
                      <a:pt x="121" y="214"/>
                    </a:cubicBezTo>
                    <a:lnTo>
                      <a:pt x="65" y="217"/>
                    </a:lnTo>
                    <a:lnTo>
                      <a:pt x="66" y="217"/>
                    </a:lnTo>
                    <a:lnTo>
                      <a:pt x="26" y="227"/>
                    </a:lnTo>
                    <a:lnTo>
                      <a:pt x="30" y="225"/>
                    </a:lnTo>
                    <a:lnTo>
                      <a:pt x="25" y="230"/>
                    </a:lnTo>
                    <a:cubicBezTo>
                      <a:pt x="24" y="231"/>
                      <a:pt x="23" y="232"/>
                      <a:pt x="23" y="232"/>
                    </a:cubicBezTo>
                    <a:lnTo>
                      <a:pt x="12" y="237"/>
                    </a:lnTo>
                    <a:lnTo>
                      <a:pt x="11" y="223"/>
                    </a:lnTo>
                    <a:lnTo>
                      <a:pt x="25" y="228"/>
                    </a:lnTo>
                    <a:lnTo>
                      <a:pt x="19" y="228"/>
                    </a:lnTo>
                    <a:lnTo>
                      <a:pt x="37" y="220"/>
                    </a:lnTo>
                    <a:cubicBezTo>
                      <a:pt x="41" y="218"/>
                      <a:pt x="45" y="220"/>
                      <a:pt x="47" y="223"/>
                    </a:cubicBezTo>
                    <a:cubicBezTo>
                      <a:pt x="49" y="226"/>
                      <a:pt x="49" y="230"/>
                      <a:pt x="46" y="233"/>
                    </a:cubicBezTo>
                    <a:lnTo>
                      <a:pt x="38" y="241"/>
                    </a:lnTo>
                    <a:lnTo>
                      <a:pt x="29" y="228"/>
                    </a:lnTo>
                    <a:lnTo>
                      <a:pt x="39" y="223"/>
                    </a:lnTo>
                    <a:lnTo>
                      <a:pt x="35" y="230"/>
                    </a:lnTo>
                    <a:lnTo>
                      <a:pt x="35" y="225"/>
                    </a:lnTo>
                    <a:cubicBezTo>
                      <a:pt x="35" y="222"/>
                      <a:pt x="37" y="219"/>
                      <a:pt x="39" y="218"/>
                    </a:cubicBezTo>
                    <a:lnTo>
                      <a:pt x="50" y="212"/>
                    </a:lnTo>
                    <a:cubicBezTo>
                      <a:pt x="53" y="211"/>
                      <a:pt x="57" y="211"/>
                      <a:pt x="60" y="214"/>
                    </a:cubicBezTo>
                    <a:cubicBezTo>
                      <a:pt x="62" y="217"/>
                      <a:pt x="62" y="221"/>
                      <a:pt x="60" y="224"/>
                    </a:cubicBezTo>
                    <a:lnTo>
                      <a:pt x="52" y="235"/>
                    </a:lnTo>
                    <a:cubicBezTo>
                      <a:pt x="52" y="235"/>
                      <a:pt x="52" y="235"/>
                      <a:pt x="51" y="236"/>
                    </a:cubicBezTo>
                    <a:lnTo>
                      <a:pt x="46" y="241"/>
                    </a:lnTo>
                    <a:lnTo>
                      <a:pt x="42" y="227"/>
                    </a:lnTo>
                    <a:lnTo>
                      <a:pt x="59" y="230"/>
                    </a:lnTo>
                    <a:lnTo>
                      <a:pt x="67" y="230"/>
                    </a:lnTo>
                    <a:lnTo>
                      <a:pt x="61" y="233"/>
                    </a:lnTo>
                    <a:lnTo>
                      <a:pt x="69" y="223"/>
                    </a:lnTo>
                    <a:cubicBezTo>
                      <a:pt x="71" y="219"/>
                      <a:pt x="76" y="218"/>
                      <a:pt x="79" y="221"/>
                    </a:cubicBezTo>
                    <a:cubicBezTo>
                      <a:pt x="83" y="223"/>
                      <a:pt x="84" y="227"/>
                      <a:pt x="82" y="231"/>
                    </a:cubicBezTo>
                    <a:lnTo>
                      <a:pt x="79" y="236"/>
                    </a:lnTo>
                    <a:lnTo>
                      <a:pt x="75" y="225"/>
                    </a:lnTo>
                    <a:lnTo>
                      <a:pt x="89" y="230"/>
                    </a:lnTo>
                    <a:lnTo>
                      <a:pt x="83" y="230"/>
                    </a:lnTo>
                    <a:lnTo>
                      <a:pt x="104" y="223"/>
                    </a:lnTo>
                    <a:lnTo>
                      <a:pt x="101" y="236"/>
                    </a:lnTo>
                    <a:lnTo>
                      <a:pt x="99" y="233"/>
                    </a:lnTo>
                    <a:cubicBezTo>
                      <a:pt x="96" y="230"/>
                      <a:pt x="95" y="226"/>
                      <a:pt x="98" y="223"/>
                    </a:cubicBezTo>
                    <a:cubicBezTo>
                      <a:pt x="100" y="220"/>
                      <a:pt x="104" y="218"/>
                      <a:pt x="108" y="220"/>
                    </a:cubicBezTo>
                    <a:lnTo>
                      <a:pt x="113" y="223"/>
                    </a:lnTo>
                    <a:cubicBezTo>
                      <a:pt x="116" y="224"/>
                      <a:pt x="117" y="227"/>
                      <a:pt x="118" y="230"/>
                    </a:cubicBezTo>
                    <a:cubicBezTo>
                      <a:pt x="118" y="232"/>
                      <a:pt x="116" y="235"/>
                      <a:pt x="114" y="237"/>
                    </a:cubicBezTo>
                    <a:lnTo>
                      <a:pt x="106" y="242"/>
                    </a:lnTo>
                    <a:lnTo>
                      <a:pt x="103" y="227"/>
                    </a:lnTo>
                    <a:lnTo>
                      <a:pt x="132" y="233"/>
                    </a:lnTo>
                    <a:lnTo>
                      <a:pt x="130" y="233"/>
                    </a:lnTo>
                    <a:lnTo>
                      <a:pt x="154" y="230"/>
                    </a:lnTo>
                    <a:lnTo>
                      <a:pt x="151" y="245"/>
                    </a:lnTo>
                    <a:lnTo>
                      <a:pt x="137" y="237"/>
                    </a:lnTo>
                    <a:cubicBezTo>
                      <a:pt x="134" y="235"/>
                      <a:pt x="133" y="231"/>
                      <a:pt x="134" y="227"/>
                    </a:cubicBezTo>
                    <a:cubicBezTo>
                      <a:pt x="135" y="224"/>
                      <a:pt x="139" y="222"/>
                      <a:pt x="142" y="222"/>
                    </a:cubicBezTo>
                    <a:lnTo>
                      <a:pt x="164" y="225"/>
                    </a:lnTo>
                    <a:lnTo>
                      <a:pt x="158" y="226"/>
                    </a:lnTo>
                    <a:lnTo>
                      <a:pt x="169" y="218"/>
                    </a:lnTo>
                    <a:cubicBezTo>
                      <a:pt x="171" y="216"/>
                      <a:pt x="175" y="216"/>
                      <a:pt x="177" y="218"/>
                    </a:cubicBezTo>
                    <a:lnTo>
                      <a:pt x="196" y="228"/>
                    </a:lnTo>
                    <a:lnTo>
                      <a:pt x="184" y="233"/>
                    </a:lnTo>
                    <a:lnTo>
                      <a:pt x="187" y="223"/>
                    </a:lnTo>
                    <a:cubicBezTo>
                      <a:pt x="187" y="221"/>
                      <a:pt x="189" y="219"/>
                      <a:pt x="191" y="218"/>
                    </a:cubicBezTo>
                    <a:lnTo>
                      <a:pt x="196" y="215"/>
                    </a:lnTo>
                    <a:cubicBezTo>
                      <a:pt x="199" y="214"/>
                      <a:pt x="202" y="214"/>
                      <a:pt x="204" y="215"/>
                    </a:cubicBezTo>
                    <a:cubicBezTo>
                      <a:pt x="207" y="217"/>
                      <a:pt x="208" y="219"/>
                      <a:pt x="208" y="222"/>
                    </a:cubicBezTo>
                    <a:lnTo>
                      <a:pt x="208" y="235"/>
                    </a:lnTo>
                    <a:lnTo>
                      <a:pt x="200" y="227"/>
                    </a:lnTo>
                    <a:lnTo>
                      <a:pt x="221" y="227"/>
                    </a:lnTo>
                    <a:lnTo>
                      <a:pt x="218" y="228"/>
                    </a:lnTo>
                    <a:lnTo>
                      <a:pt x="232" y="223"/>
                    </a:lnTo>
                    <a:lnTo>
                      <a:pt x="229" y="236"/>
                    </a:lnTo>
                    <a:lnTo>
                      <a:pt x="226" y="233"/>
                    </a:lnTo>
                    <a:cubicBezTo>
                      <a:pt x="224" y="231"/>
                      <a:pt x="223" y="228"/>
                      <a:pt x="224" y="225"/>
                    </a:cubicBezTo>
                    <a:cubicBezTo>
                      <a:pt x="225" y="222"/>
                      <a:pt x="227" y="220"/>
                      <a:pt x="230" y="220"/>
                    </a:cubicBezTo>
                    <a:lnTo>
                      <a:pt x="244" y="217"/>
                    </a:lnTo>
                    <a:cubicBezTo>
                      <a:pt x="248" y="216"/>
                      <a:pt x="252" y="218"/>
                      <a:pt x="253" y="222"/>
                    </a:cubicBezTo>
                    <a:cubicBezTo>
                      <a:pt x="254" y="226"/>
                      <a:pt x="252" y="231"/>
                      <a:pt x="248" y="232"/>
                    </a:cubicBezTo>
                    <a:lnTo>
                      <a:pt x="235" y="237"/>
                    </a:lnTo>
                    <a:lnTo>
                      <a:pt x="233" y="222"/>
                    </a:lnTo>
                    <a:lnTo>
                      <a:pt x="268" y="227"/>
                    </a:lnTo>
                    <a:cubicBezTo>
                      <a:pt x="271" y="228"/>
                      <a:pt x="273" y="230"/>
                      <a:pt x="274" y="233"/>
                    </a:cubicBezTo>
                    <a:cubicBezTo>
                      <a:pt x="275" y="237"/>
                      <a:pt x="274" y="240"/>
                      <a:pt x="271" y="242"/>
                    </a:cubicBezTo>
                    <a:lnTo>
                      <a:pt x="252" y="255"/>
                    </a:lnTo>
                    <a:lnTo>
                      <a:pt x="246" y="241"/>
                    </a:lnTo>
                    <a:lnTo>
                      <a:pt x="304" y="230"/>
                    </a:lnTo>
                    <a:lnTo>
                      <a:pt x="328" y="222"/>
                    </a:lnTo>
                    <a:cubicBezTo>
                      <a:pt x="330" y="222"/>
                      <a:pt x="332" y="222"/>
                      <a:pt x="334" y="223"/>
                    </a:cubicBezTo>
                    <a:lnTo>
                      <a:pt x="339" y="225"/>
                    </a:lnTo>
                    <a:lnTo>
                      <a:pt x="334" y="225"/>
                    </a:lnTo>
                    <a:lnTo>
                      <a:pt x="363" y="217"/>
                    </a:lnTo>
                    <a:lnTo>
                      <a:pt x="358" y="221"/>
                    </a:lnTo>
                    <a:lnTo>
                      <a:pt x="363" y="211"/>
                    </a:lnTo>
                    <a:lnTo>
                      <a:pt x="370" y="222"/>
                    </a:lnTo>
                    <a:lnTo>
                      <a:pt x="357" y="222"/>
                    </a:lnTo>
                    <a:lnTo>
                      <a:pt x="359" y="222"/>
                    </a:lnTo>
                    <a:lnTo>
                      <a:pt x="343" y="227"/>
                    </a:lnTo>
                    <a:cubicBezTo>
                      <a:pt x="342" y="227"/>
                      <a:pt x="341" y="228"/>
                      <a:pt x="340" y="227"/>
                    </a:cubicBezTo>
                    <a:lnTo>
                      <a:pt x="324" y="225"/>
                    </a:lnTo>
                    <a:cubicBezTo>
                      <a:pt x="320" y="224"/>
                      <a:pt x="318" y="221"/>
                      <a:pt x="317" y="218"/>
                    </a:cubicBezTo>
                    <a:cubicBezTo>
                      <a:pt x="317" y="215"/>
                      <a:pt x="318" y="211"/>
                      <a:pt x="321" y="210"/>
                    </a:cubicBezTo>
                    <a:lnTo>
                      <a:pt x="337" y="202"/>
                    </a:lnTo>
                    <a:lnTo>
                      <a:pt x="338" y="217"/>
                    </a:lnTo>
                    <a:lnTo>
                      <a:pt x="330" y="214"/>
                    </a:lnTo>
                    <a:lnTo>
                      <a:pt x="334" y="214"/>
                    </a:lnTo>
                    <a:lnTo>
                      <a:pt x="305" y="219"/>
                    </a:lnTo>
                    <a:cubicBezTo>
                      <a:pt x="301" y="220"/>
                      <a:pt x="297" y="218"/>
                      <a:pt x="296" y="214"/>
                    </a:cubicBezTo>
                    <a:cubicBezTo>
                      <a:pt x="295" y="210"/>
                      <a:pt x="297" y="206"/>
                      <a:pt x="300" y="204"/>
                    </a:cubicBezTo>
                    <a:lnTo>
                      <a:pt x="311" y="199"/>
                    </a:lnTo>
                    <a:lnTo>
                      <a:pt x="313" y="214"/>
                    </a:lnTo>
                    <a:lnTo>
                      <a:pt x="290" y="212"/>
                    </a:lnTo>
                    <a:lnTo>
                      <a:pt x="292" y="212"/>
                    </a:lnTo>
                    <a:lnTo>
                      <a:pt x="263" y="217"/>
                    </a:lnTo>
                    <a:cubicBezTo>
                      <a:pt x="260" y="217"/>
                      <a:pt x="258" y="217"/>
                      <a:pt x="256" y="215"/>
                    </a:cubicBezTo>
                    <a:cubicBezTo>
                      <a:pt x="254" y="214"/>
                      <a:pt x="253" y="211"/>
                      <a:pt x="253" y="209"/>
                    </a:cubicBezTo>
                    <a:lnTo>
                      <a:pt x="253" y="201"/>
                    </a:lnTo>
                    <a:cubicBezTo>
                      <a:pt x="253" y="197"/>
                      <a:pt x="257" y="193"/>
                      <a:pt x="261" y="193"/>
                    </a:cubicBezTo>
                    <a:lnTo>
                      <a:pt x="288" y="193"/>
                    </a:lnTo>
                    <a:lnTo>
                      <a:pt x="286" y="209"/>
                    </a:lnTo>
                    <a:lnTo>
                      <a:pt x="273" y="206"/>
                    </a:lnTo>
                    <a:cubicBezTo>
                      <a:pt x="270" y="206"/>
                      <a:pt x="268" y="204"/>
                      <a:pt x="267" y="201"/>
                    </a:cubicBezTo>
                    <a:cubicBezTo>
                      <a:pt x="266" y="198"/>
                      <a:pt x="267" y="195"/>
                      <a:pt x="269" y="193"/>
                    </a:cubicBezTo>
                    <a:lnTo>
                      <a:pt x="274" y="187"/>
                    </a:lnTo>
                    <a:lnTo>
                      <a:pt x="272" y="193"/>
                    </a:lnTo>
                    <a:lnTo>
                      <a:pt x="272" y="188"/>
                    </a:lnTo>
                    <a:cubicBezTo>
                      <a:pt x="272" y="185"/>
                      <a:pt x="273" y="182"/>
                      <a:pt x="276" y="181"/>
                    </a:cubicBezTo>
                    <a:cubicBezTo>
                      <a:pt x="278" y="179"/>
                      <a:pt x="281" y="179"/>
                      <a:pt x="284" y="181"/>
                    </a:cubicBezTo>
                    <a:lnTo>
                      <a:pt x="305" y="194"/>
                    </a:lnTo>
                    <a:lnTo>
                      <a:pt x="301" y="193"/>
                    </a:lnTo>
                    <a:lnTo>
                      <a:pt x="355" y="196"/>
                    </a:lnTo>
                    <a:lnTo>
                      <a:pt x="352" y="196"/>
                    </a:lnTo>
                    <a:lnTo>
                      <a:pt x="395" y="185"/>
                    </a:lnTo>
                    <a:lnTo>
                      <a:pt x="390" y="197"/>
                    </a:lnTo>
                    <a:lnTo>
                      <a:pt x="382" y="181"/>
                    </a:lnTo>
                    <a:cubicBezTo>
                      <a:pt x="381" y="179"/>
                      <a:pt x="381" y="176"/>
                      <a:pt x="381" y="174"/>
                    </a:cubicBezTo>
                    <a:cubicBezTo>
                      <a:pt x="382" y="172"/>
                      <a:pt x="384" y="170"/>
                      <a:pt x="386" y="170"/>
                    </a:cubicBezTo>
                    <a:lnTo>
                      <a:pt x="394" y="167"/>
                    </a:lnTo>
                    <a:cubicBezTo>
                      <a:pt x="395" y="167"/>
                      <a:pt x="396" y="167"/>
                      <a:pt x="397" y="167"/>
                    </a:cubicBezTo>
                    <a:lnTo>
                      <a:pt x="464" y="169"/>
                    </a:lnTo>
                    <a:lnTo>
                      <a:pt x="460" y="170"/>
                    </a:lnTo>
                    <a:lnTo>
                      <a:pt x="474" y="165"/>
                    </a:lnTo>
                    <a:lnTo>
                      <a:pt x="475" y="180"/>
                    </a:lnTo>
                    <a:lnTo>
                      <a:pt x="443" y="175"/>
                    </a:lnTo>
                    <a:cubicBezTo>
                      <a:pt x="439" y="174"/>
                      <a:pt x="436" y="170"/>
                      <a:pt x="437" y="166"/>
                    </a:cubicBezTo>
                    <a:cubicBezTo>
                      <a:pt x="437" y="161"/>
                      <a:pt x="441" y="158"/>
                      <a:pt x="445" y="159"/>
                    </a:cubicBezTo>
                    <a:lnTo>
                      <a:pt x="480" y="161"/>
                    </a:lnTo>
                    <a:lnTo>
                      <a:pt x="477" y="162"/>
                    </a:lnTo>
                    <a:lnTo>
                      <a:pt x="501" y="154"/>
                    </a:lnTo>
                    <a:lnTo>
                      <a:pt x="502" y="169"/>
                    </a:lnTo>
                    <a:lnTo>
                      <a:pt x="460" y="164"/>
                    </a:lnTo>
                    <a:cubicBezTo>
                      <a:pt x="455" y="164"/>
                      <a:pt x="452" y="160"/>
                      <a:pt x="453" y="156"/>
                    </a:cubicBezTo>
                    <a:cubicBezTo>
                      <a:pt x="453" y="151"/>
                      <a:pt x="456" y="148"/>
                      <a:pt x="461" y="148"/>
                    </a:cubicBezTo>
                    <a:lnTo>
                      <a:pt x="508" y="148"/>
                    </a:lnTo>
                    <a:lnTo>
                      <a:pt x="507" y="148"/>
                    </a:lnTo>
                    <a:lnTo>
                      <a:pt x="517" y="146"/>
                    </a:lnTo>
                    <a:lnTo>
                      <a:pt x="513" y="148"/>
                    </a:lnTo>
                    <a:lnTo>
                      <a:pt x="521" y="140"/>
                    </a:lnTo>
                    <a:lnTo>
                      <a:pt x="527" y="154"/>
                    </a:lnTo>
                    <a:lnTo>
                      <a:pt x="479" y="154"/>
                    </a:lnTo>
                    <a:cubicBezTo>
                      <a:pt x="475" y="154"/>
                      <a:pt x="472" y="150"/>
                      <a:pt x="471" y="146"/>
                    </a:cubicBezTo>
                    <a:cubicBezTo>
                      <a:pt x="471" y="142"/>
                      <a:pt x="474" y="139"/>
                      <a:pt x="478" y="138"/>
                    </a:cubicBezTo>
                    <a:lnTo>
                      <a:pt x="504" y="132"/>
                    </a:lnTo>
                    <a:lnTo>
                      <a:pt x="506" y="148"/>
                    </a:lnTo>
                    <a:lnTo>
                      <a:pt x="477" y="148"/>
                    </a:lnTo>
                    <a:lnTo>
                      <a:pt x="450" y="148"/>
                    </a:lnTo>
                    <a:lnTo>
                      <a:pt x="452" y="148"/>
                    </a:lnTo>
                    <a:lnTo>
                      <a:pt x="426" y="156"/>
                    </a:lnTo>
                    <a:lnTo>
                      <a:pt x="421" y="141"/>
                    </a:lnTo>
                    <a:lnTo>
                      <a:pt x="448" y="133"/>
                    </a:lnTo>
                    <a:lnTo>
                      <a:pt x="449" y="148"/>
                    </a:lnTo>
                    <a:lnTo>
                      <a:pt x="417" y="146"/>
                    </a:lnTo>
                    <a:cubicBezTo>
                      <a:pt x="413" y="145"/>
                      <a:pt x="410" y="142"/>
                      <a:pt x="410" y="137"/>
                    </a:cubicBezTo>
                    <a:cubicBezTo>
                      <a:pt x="410" y="133"/>
                      <a:pt x="414" y="130"/>
                      <a:pt x="418" y="130"/>
                    </a:cubicBezTo>
                    <a:lnTo>
                      <a:pt x="498" y="130"/>
                    </a:lnTo>
                    <a:lnTo>
                      <a:pt x="497" y="146"/>
                    </a:lnTo>
                    <a:lnTo>
                      <a:pt x="442" y="143"/>
                    </a:lnTo>
                    <a:cubicBezTo>
                      <a:pt x="437" y="143"/>
                      <a:pt x="434" y="139"/>
                      <a:pt x="434" y="135"/>
                    </a:cubicBezTo>
                    <a:cubicBezTo>
                      <a:pt x="434" y="131"/>
                      <a:pt x="437" y="127"/>
                      <a:pt x="442" y="127"/>
                    </a:cubicBezTo>
                    <a:lnTo>
                      <a:pt x="503" y="124"/>
                    </a:lnTo>
                    <a:cubicBezTo>
                      <a:pt x="503" y="124"/>
                      <a:pt x="504" y="124"/>
                      <a:pt x="505" y="125"/>
                    </a:cubicBezTo>
                    <a:lnTo>
                      <a:pt x="542" y="133"/>
                    </a:lnTo>
                    <a:lnTo>
                      <a:pt x="533" y="144"/>
                    </a:lnTo>
                    <a:lnTo>
                      <a:pt x="531" y="139"/>
                    </a:lnTo>
                    <a:cubicBezTo>
                      <a:pt x="529" y="136"/>
                      <a:pt x="529" y="134"/>
                      <a:pt x="530" y="132"/>
                    </a:cubicBezTo>
                    <a:cubicBezTo>
                      <a:pt x="531" y="130"/>
                      <a:pt x="533" y="128"/>
                      <a:pt x="536" y="127"/>
                    </a:cubicBezTo>
                    <a:lnTo>
                      <a:pt x="546" y="125"/>
                    </a:lnTo>
                    <a:lnTo>
                      <a:pt x="548" y="140"/>
                    </a:lnTo>
                    <a:lnTo>
                      <a:pt x="452" y="135"/>
                    </a:lnTo>
                    <a:lnTo>
                      <a:pt x="454" y="119"/>
                    </a:lnTo>
                    <a:lnTo>
                      <a:pt x="477" y="122"/>
                    </a:lnTo>
                    <a:lnTo>
                      <a:pt x="469" y="130"/>
                    </a:lnTo>
                    <a:lnTo>
                      <a:pt x="469" y="125"/>
                    </a:lnTo>
                    <a:cubicBezTo>
                      <a:pt x="469" y="122"/>
                      <a:pt x="469" y="120"/>
                      <a:pt x="471" y="119"/>
                    </a:cubicBezTo>
                    <a:cubicBezTo>
                      <a:pt x="473" y="117"/>
                      <a:pt x="475" y="116"/>
                      <a:pt x="477" y="117"/>
                    </a:cubicBezTo>
                    <a:lnTo>
                      <a:pt x="514" y="119"/>
                    </a:lnTo>
                    <a:lnTo>
                      <a:pt x="512" y="135"/>
                    </a:lnTo>
                    <a:lnTo>
                      <a:pt x="483" y="130"/>
                    </a:lnTo>
                    <a:cubicBezTo>
                      <a:pt x="479" y="129"/>
                      <a:pt x="476" y="125"/>
                      <a:pt x="477" y="121"/>
                    </a:cubicBezTo>
                    <a:cubicBezTo>
                      <a:pt x="477" y="117"/>
                      <a:pt x="481" y="113"/>
                      <a:pt x="485" y="114"/>
                    </a:cubicBezTo>
                    <a:lnTo>
                      <a:pt x="538" y="119"/>
                    </a:lnTo>
                    <a:lnTo>
                      <a:pt x="543" y="119"/>
                    </a:lnTo>
                    <a:lnTo>
                      <a:pt x="536" y="124"/>
                    </a:lnTo>
                    <a:lnTo>
                      <a:pt x="539" y="118"/>
                    </a:lnTo>
                    <a:cubicBezTo>
                      <a:pt x="540" y="116"/>
                      <a:pt x="543" y="114"/>
                      <a:pt x="546" y="114"/>
                    </a:cubicBezTo>
                    <a:lnTo>
                      <a:pt x="599" y="114"/>
                    </a:lnTo>
                    <a:lnTo>
                      <a:pt x="591" y="122"/>
                    </a:lnTo>
                    <a:lnTo>
                      <a:pt x="591" y="111"/>
                    </a:lnTo>
                    <a:lnTo>
                      <a:pt x="598" y="119"/>
                    </a:lnTo>
                    <a:lnTo>
                      <a:pt x="564" y="117"/>
                    </a:lnTo>
                    <a:cubicBezTo>
                      <a:pt x="559" y="116"/>
                      <a:pt x="556" y="113"/>
                      <a:pt x="556" y="108"/>
                    </a:cubicBezTo>
                    <a:cubicBezTo>
                      <a:pt x="556" y="104"/>
                      <a:pt x="560" y="101"/>
                      <a:pt x="564" y="101"/>
                    </a:cubicBezTo>
                    <a:lnTo>
                      <a:pt x="610" y="101"/>
                    </a:lnTo>
                    <a:cubicBezTo>
                      <a:pt x="611" y="101"/>
                      <a:pt x="612" y="101"/>
                      <a:pt x="613" y="101"/>
                    </a:cubicBezTo>
                    <a:lnTo>
                      <a:pt x="631" y="109"/>
                    </a:lnTo>
                    <a:lnTo>
                      <a:pt x="627" y="109"/>
                    </a:lnTo>
                    <a:lnTo>
                      <a:pt x="659" y="103"/>
                    </a:lnTo>
                    <a:lnTo>
                      <a:pt x="657" y="104"/>
                    </a:lnTo>
                    <a:lnTo>
                      <a:pt x="667" y="99"/>
                    </a:lnTo>
                    <a:lnTo>
                      <a:pt x="671" y="114"/>
                    </a:lnTo>
                    <a:lnTo>
                      <a:pt x="660" y="114"/>
                    </a:lnTo>
                    <a:cubicBezTo>
                      <a:pt x="656" y="114"/>
                      <a:pt x="652" y="111"/>
                      <a:pt x="652" y="107"/>
                    </a:cubicBezTo>
                    <a:cubicBezTo>
                      <a:pt x="652" y="103"/>
                      <a:pt x="655" y="99"/>
                      <a:pt x="659" y="98"/>
                    </a:cubicBezTo>
                    <a:lnTo>
                      <a:pt x="691" y="93"/>
                    </a:lnTo>
                    <a:lnTo>
                      <a:pt x="692" y="109"/>
                    </a:lnTo>
                    <a:lnTo>
                      <a:pt x="641" y="109"/>
                    </a:lnTo>
                    <a:lnTo>
                      <a:pt x="641" y="93"/>
                    </a:lnTo>
                    <a:lnTo>
                      <a:pt x="652" y="93"/>
                    </a:lnTo>
                    <a:lnTo>
                      <a:pt x="648" y="107"/>
                    </a:lnTo>
                    <a:lnTo>
                      <a:pt x="640" y="102"/>
                    </a:lnTo>
                    <a:cubicBezTo>
                      <a:pt x="636" y="100"/>
                      <a:pt x="635" y="95"/>
                      <a:pt x="637" y="92"/>
                    </a:cubicBezTo>
                    <a:cubicBezTo>
                      <a:pt x="639" y="88"/>
                      <a:pt x="643" y="87"/>
                      <a:pt x="647" y="88"/>
                    </a:cubicBezTo>
                    <a:lnTo>
                      <a:pt x="660" y="93"/>
                    </a:lnTo>
                    <a:lnTo>
                      <a:pt x="657" y="93"/>
                    </a:lnTo>
                    <a:lnTo>
                      <a:pt x="705" y="90"/>
                    </a:lnTo>
                    <a:lnTo>
                      <a:pt x="702" y="91"/>
                    </a:lnTo>
                    <a:lnTo>
                      <a:pt x="707" y="88"/>
                    </a:lnTo>
                    <a:lnTo>
                      <a:pt x="705" y="101"/>
                    </a:lnTo>
                    <a:lnTo>
                      <a:pt x="702" y="99"/>
                    </a:lnTo>
                    <a:cubicBezTo>
                      <a:pt x="700" y="96"/>
                      <a:pt x="699" y="93"/>
                      <a:pt x="700" y="90"/>
                    </a:cubicBezTo>
                    <a:cubicBezTo>
                      <a:pt x="701" y="87"/>
                      <a:pt x="704" y="85"/>
                      <a:pt x="707" y="85"/>
                    </a:cubicBezTo>
                    <a:lnTo>
                      <a:pt x="727" y="82"/>
                    </a:lnTo>
                    <a:lnTo>
                      <a:pt x="797" y="66"/>
                    </a:lnTo>
                    <a:lnTo>
                      <a:pt x="896" y="51"/>
                    </a:lnTo>
                    <a:lnTo>
                      <a:pt x="891" y="53"/>
                    </a:lnTo>
                    <a:lnTo>
                      <a:pt x="894" y="50"/>
                    </a:lnTo>
                    <a:lnTo>
                      <a:pt x="899" y="64"/>
                    </a:lnTo>
                    <a:lnTo>
                      <a:pt x="866" y="64"/>
                    </a:lnTo>
                    <a:lnTo>
                      <a:pt x="738" y="77"/>
                    </a:lnTo>
                    <a:cubicBezTo>
                      <a:pt x="734" y="78"/>
                      <a:pt x="730" y="75"/>
                      <a:pt x="729" y="71"/>
                    </a:cubicBezTo>
                    <a:cubicBezTo>
                      <a:pt x="729" y="66"/>
                      <a:pt x="731" y="62"/>
                      <a:pt x="735" y="61"/>
                    </a:cubicBezTo>
                    <a:lnTo>
                      <a:pt x="746" y="59"/>
                    </a:lnTo>
                    <a:lnTo>
                      <a:pt x="748" y="74"/>
                    </a:lnTo>
                    <a:lnTo>
                      <a:pt x="732" y="74"/>
                    </a:lnTo>
                    <a:cubicBezTo>
                      <a:pt x="728" y="74"/>
                      <a:pt x="724" y="71"/>
                      <a:pt x="724" y="67"/>
                    </a:cubicBezTo>
                    <a:cubicBezTo>
                      <a:pt x="724" y="63"/>
                      <a:pt x="727" y="59"/>
                      <a:pt x="731" y="59"/>
                    </a:cubicBezTo>
                    <a:lnTo>
                      <a:pt x="840" y="48"/>
                    </a:lnTo>
                    <a:lnTo>
                      <a:pt x="841" y="64"/>
                    </a:lnTo>
                    <a:lnTo>
                      <a:pt x="788" y="64"/>
                    </a:lnTo>
                    <a:cubicBezTo>
                      <a:pt x="786" y="64"/>
                      <a:pt x="785" y="64"/>
                      <a:pt x="784" y="63"/>
                    </a:cubicBezTo>
                    <a:lnTo>
                      <a:pt x="770" y="55"/>
                    </a:lnTo>
                    <a:cubicBezTo>
                      <a:pt x="767" y="53"/>
                      <a:pt x="765" y="48"/>
                      <a:pt x="767" y="45"/>
                    </a:cubicBezTo>
                    <a:cubicBezTo>
                      <a:pt x="769" y="41"/>
                      <a:pt x="773" y="39"/>
                      <a:pt x="777" y="40"/>
                    </a:cubicBezTo>
                    <a:lnTo>
                      <a:pt x="801" y="48"/>
                    </a:lnTo>
                    <a:lnTo>
                      <a:pt x="798" y="48"/>
                    </a:lnTo>
                    <a:lnTo>
                      <a:pt x="856" y="45"/>
                    </a:lnTo>
                    <a:lnTo>
                      <a:pt x="911" y="40"/>
                    </a:lnTo>
                    <a:lnTo>
                      <a:pt x="1007" y="24"/>
                    </a:lnTo>
                    <a:lnTo>
                      <a:pt x="1006" y="25"/>
                    </a:lnTo>
                    <a:lnTo>
                      <a:pt x="1014" y="22"/>
                    </a:lnTo>
                    <a:lnTo>
                      <a:pt x="1013" y="37"/>
                    </a:lnTo>
                    <a:lnTo>
                      <a:pt x="1002" y="31"/>
                    </a:lnTo>
                    <a:lnTo>
                      <a:pt x="1006" y="32"/>
                    </a:lnTo>
                    <a:lnTo>
                      <a:pt x="958" y="35"/>
                    </a:lnTo>
                    <a:cubicBezTo>
                      <a:pt x="954" y="35"/>
                      <a:pt x="951" y="32"/>
                      <a:pt x="950" y="29"/>
                    </a:cubicBezTo>
                    <a:cubicBezTo>
                      <a:pt x="949" y="25"/>
                      <a:pt x="951" y="21"/>
                      <a:pt x="955" y="19"/>
                    </a:cubicBezTo>
                    <a:lnTo>
                      <a:pt x="968" y="14"/>
                    </a:lnTo>
                    <a:lnTo>
                      <a:pt x="970" y="30"/>
                    </a:lnTo>
                    <a:lnTo>
                      <a:pt x="952" y="27"/>
                    </a:lnTo>
                    <a:cubicBezTo>
                      <a:pt x="948" y="26"/>
                      <a:pt x="945" y="23"/>
                      <a:pt x="945" y="19"/>
                    </a:cubicBezTo>
                    <a:cubicBezTo>
                      <a:pt x="944" y="16"/>
                      <a:pt x="947" y="12"/>
                      <a:pt x="951" y="11"/>
                    </a:cubicBezTo>
                    <a:lnTo>
                      <a:pt x="961" y="9"/>
                    </a:lnTo>
                    <a:lnTo>
                      <a:pt x="963" y="24"/>
                    </a:lnTo>
                    <a:lnTo>
                      <a:pt x="934" y="24"/>
                    </a:lnTo>
                    <a:cubicBezTo>
                      <a:pt x="933" y="24"/>
                      <a:pt x="932" y="24"/>
                      <a:pt x="930" y="24"/>
                    </a:cubicBezTo>
                    <a:lnTo>
                      <a:pt x="925" y="21"/>
                    </a:lnTo>
                    <a:lnTo>
                      <a:pt x="929" y="22"/>
                    </a:lnTo>
                    <a:lnTo>
                      <a:pt x="915" y="22"/>
                    </a:lnTo>
                    <a:lnTo>
                      <a:pt x="921" y="8"/>
                    </a:lnTo>
                    <a:lnTo>
                      <a:pt x="924" y="11"/>
                    </a:lnTo>
                    <a:cubicBezTo>
                      <a:pt x="926" y="13"/>
                      <a:pt x="927" y="16"/>
                      <a:pt x="925" y="19"/>
                    </a:cubicBezTo>
                    <a:cubicBezTo>
                      <a:pt x="924" y="22"/>
                      <a:pt x="921" y="24"/>
                      <a:pt x="918" y="24"/>
                    </a:cubicBezTo>
                    <a:lnTo>
                      <a:pt x="905" y="24"/>
                    </a:lnTo>
                    <a:lnTo>
                      <a:pt x="823" y="30"/>
                    </a:lnTo>
                    <a:cubicBezTo>
                      <a:pt x="818" y="30"/>
                      <a:pt x="815" y="27"/>
                      <a:pt x="814" y="22"/>
                    </a:cubicBezTo>
                    <a:cubicBezTo>
                      <a:pt x="814" y="18"/>
                      <a:pt x="817" y="14"/>
                      <a:pt x="821" y="14"/>
                    </a:cubicBezTo>
                    <a:lnTo>
                      <a:pt x="891" y="6"/>
                    </a:lnTo>
                    <a:lnTo>
                      <a:pt x="891" y="22"/>
                    </a:lnTo>
                    <a:lnTo>
                      <a:pt x="791" y="16"/>
                    </a:lnTo>
                    <a:lnTo>
                      <a:pt x="759" y="19"/>
                    </a:lnTo>
                    <a:lnTo>
                      <a:pt x="760" y="3"/>
                    </a:lnTo>
                    <a:lnTo>
                      <a:pt x="771" y="6"/>
                    </a:lnTo>
                    <a:cubicBezTo>
                      <a:pt x="775" y="7"/>
                      <a:pt x="778" y="11"/>
                      <a:pt x="777" y="15"/>
                    </a:cubicBezTo>
                    <a:cubicBezTo>
                      <a:pt x="777" y="19"/>
                      <a:pt x="773" y="22"/>
                      <a:pt x="769" y="22"/>
                    </a:cubicBezTo>
                    <a:lnTo>
                      <a:pt x="753" y="22"/>
                    </a:lnTo>
                    <a:cubicBezTo>
                      <a:pt x="752" y="22"/>
                      <a:pt x="751" y="21"/>
                      <a:pt x="750" y="21"/>
                    </a:cubicBezTo>
                    <a:lnTo>
                      <a:pt x="744" y="18"/>
                    </a:lnTo>
                    <a:cubicBezTo>
                      <a:pt x="741" y="17"/>
                      <a:pt x="740" y="14"/>
                      <a:pt x="740" y="10"/>
                    </a:cubicBezTo>
                    <a:cubicBezTo>
                      <a:pt x="740" y="7"/>
                      <a:pt x="743" y="4"/>
                      <a:pt x="746" y="3"/>
                    </a:cubicBezTo>
                    <a:lnTo>
                      <a:pt x="757" y="1"/>
                    </a:lnTo>
                    <a:lnTo>
                      <a:pt x="758" y="16"/>
                    </a:lnTo>
                    <a:lnTo>
                      <a:pt x="729" y="16"/>
                    </a:lnTo>
                    <a:lnTo>
                      <a:pt x="731" y="16"/>
                    </a:lnTo>
                    <a:lnTo>
                      <a:pt x="699" y="22"/>
                    </a:lnTo>
                    <a:lnTo>
                      <a:pt x="699" y="6"/>
                    </a:lnTo>
                    <a:lnTo>
                      <a:pt x="718" y="11"/>
                    </a:lnTo>
                    <a:cubicBezTo>
                      <a:pt x="722" y="12"/>
                      <a:pt x="725" y="17"/>
                      <a:pt x="724" y="21"/>
                    </a:cubicBezTo>
                    <a:cubicBezTo>
                      <a:pt x="723" y="25"/>
                      <a:pt x="718" y="28"/>
                      <a:pt x="714" y="27"/>
                    </a:cubicBezTo>
                    <a:lnTo>
                      <a:pt x="677" y="19"/>
                    </a:lnTo>
                    <a:lnTo>
                      <a:pt x="678" y="19"/>
                    </a:lnTo>
                    <a:lnTo>
                      <a:pt x="639" y="16"/>
                    </a:lnTo>
                    <a:lnTo>
                      <a:pt x="599" y="19"/>
                    </a:lnTo>
                    <a:lnTo>
                      <a:pt x="601" y="3"/>
                    </a:lnTo>
                    <a:lnTo>
                      <a:pt x="636" y="14"/>
                    </a:lnTo>
                    <a:lnTo>
                      <a:pt x="633" y="14"/>
                    </a:lnTo>
                    <a:lnTo>
                      <a:pt x="639" y="14"/>
                    </a:lnTo>
                    <a:cubicBezTo>
                      <a:pt x="643" y="14"/>
                      <a:pt x="646" y="17"/>
                      <a:pt x="647" y="21"/>
                    </a:cubicBezTo>
                    <a:cubicBezTo>
                      <a:pt x="647" y="25"/>
                      <a:pt x="644" y="29"/>
                      <a:pt x="640" y="30"/>
                    </a:cubicBezTo>
                    <a:lnTo>
                      <a:pt x="614" y="35"/>
                    </a:lnTo>
                    <a:cubicBezTo>
                      <a:pt x="610" y="36"/>
                      <a:pt x="606" y="33"/>
                      <a:pt x="604" y="29"/>
                    </a:cubicBezTo>
                    <a:cubicBezTo>
                      <a:pt x="603" y="25"/>
                      <a:pt x="606" y="21"/>
                      <a:pt x="610" y="19"/>
                    </a:cubicBezTo>
                    <a:lnTo>
                      <a:pt x="626" y="14"/>
                    </a:lnTo>
                    <a:lnTo>
                      <a:pt x="626" y="29"/>
                    </a:lnTo>
                    <a:lnTo>
                      <a:pt x="599" y="21"/>
                    </a:lnTo>
                    <a:lnTo>
                      <a:pt x="602" y="22"/>
                    </a:lnTo>
                    <a:lnTo>
                      <a:pt x="527" y="22"/>
                    </a:lnTo>
                    <a:lnTo>
                      <a:pt x="516" y="22"/>
                    </a:lnTo>
                    <a:lnTo>
                      <a:pt x="518" y="6"/>
                    </a:lnTo>
                    <a:lnTo>
                      <a:pt x="534" y="8"/>
                    </a:lnTo>
                    <a:cubicBezTo>
                      <a:pt x="538" y="9"/>
                      <a:pt x="541" y="13"/>
                      <a:pt x="540" y="17"/>
                    </a:cubicBezTo>
                    <a:cubicBezTo>
                      <a:pt x="540" y="21"/>
                      <a:pt x="537" y="24"/>
                      <a:pt x="532" y="24"/>
                    </a:cubicBezTo>
                    <a:lnTo>
                      <a:pt x="524" y="24"/>
                    </a:lnTo>
                    <a:lnTo>
                      <a:pt x="530" y="11"/>
                    </a:lnTo>
                    <a:lnTo>
                      <a:pt x="533" y="13"/>
                    </a:lnTo>
                    <a:lnTo>
                      <a:pt x="527" y="11"/>
                    </a:lnTo>
                    <a:lnTo>
                      <a:pt x="562" y="11"/>
                    </a:lnTo>
                    <a:cubicBezTo>
                      <a:pt x="566" y="11"/>
                      <a:pt x="570" y="14"/>
                      <a:pt x="570" y="19"/>
                    </a:cubicBezTo>
                    <a:cubicBezTo>
                      <a:pt x="570" y="23"/>
                      <a:pt x="567" y="27"/>
                      <a:pt x="562" y="27"/>
                    </a:cubicBezTo>
                    <a:lnTo>
                      <a:pt x="522" y="30"/>
                    </a:lnTo>
                    <a:cubicBezTo>
                      <a:pt x="522" y="30"/>
                      <a:pt x="521" y="30"/>
                      <a:pt x="521" y="30"/>
                    </a:cubicBezTo>
                    <a:lnTo>
                      <a:pt x="483" y="24"/>
                    </a:lnTo>
                    <a:lnTo>
                      <a:pt x="488" y="9"/>
                    </a:lnTo>
                    <a:lnTo>
                      <a:pt x="504" y="17"/>
                    </a:lnTo>
                    <a:cubicBezTo>
                      <a:pt x="508" y="19"/>
                      <a:pt x="509" y="23"/>
                      <a:pt x="508" y="27"/>
                    </a:cubicBezTo>
                    <a:cubicBezTo>
                      <a:pt x="507" y="30"/>
                      <a:pt x="503" y="33"/>
                      <a:pt x="499" y="32"/>
                    </a:cubicBezTo>
                    <a:lnTo>
                      <a:pt x="460" y="27"/>
                    </a:lnTo>
                    <a:lnTo>
                      <a:pt x="464" y="26"/>
                    </a:lnTo>
                    <a:lnTo>
                      <a:pt x="459" y="29"/>
                    </a:lnTo>
                    <a:lnTo>
                      <a:pt x="457" y="14"/>
                    </a:lnTo>
                    <a:lnTo>
                      <a:pt x="473" y="16"/>
                    </a:lnTo>
                    <a:cubicBezTo>
                      <a:pt x="477" y="17"/>
                      <a:pt x="479" y="21"/>
                      <a:pt x="479" y="25"/>
                    </a:cubicBezTo>
                    <a:cubicBezTo>
                      <a:pt x="479" y="29"/>
                      <a:pt x="476" y="32"/>
                      <a:pt x="472" y="32"/>
                    </a:cubicBezTo>
                    <a:lnTo>
                      <a:pt x="437" y="35"/>
                    </a:lnTo>
                    <a:lnTo>
                      <a:pt x="439" y="19"/>
                    </a:lnTo>
                    <a:lnTo>
                      <a:pt x="513" y="38"/>
                    </a:lnTo>
                    <a:cubicBezTo>
                      <a:pt x="517" y="39"/>
                      <a:pt x="520" y="43"/>
                      <a:pt x="519" y="47"/>
                    </a:cubicBezTo>
                    <a:cubicBezTo>
                      <a:pt x="518" y="51"/>
                      <a:pt x="514" y="54"/>
                      <a:pt x="510" y="53"/>
                    </a:cubicBezTo>
                    <a:lnTo>
                      <a:pt x="435" y="40"/>
                    </a:lnTo>
                    <a:lnTo>
                      <a:pt x="437" y="40"/>
                    </a:lnTo>
                    <a:lnTo>
                      <a:pt x="421" y="40"/>
                    </a:lnTo>
                    <a:lnTo>
                      <a:pt x="425" y="26"/>
                    </a:lnTo>
                    <a:lnTo>
                      <a:pt x="433" y="31"/>
                    </a:lnTo>
                    <a:lnTo>
                      <a:pt x="429" y="29"/>
                    </a:lnTo>
                    <a:lnTo>
                      <a:pt x="447" y="29"/>
                    </a:lnTo>
                    <a:lnTo>
                      <a:pt x="447" y="45"/>
                    </a:lnTo>
                    <a:lnTo>
                      <a:pt x="415" y="45"/>
                    </a:lnTo>
                    <a:cubicBezTo>
                      <a:pt x="412" y="45"/>
                      <a:pt x="408" y="43"/>
                      <a:pt x="408" y="39"/>
                    </a:cubicBezTo>
                    <a:cubicBezTo>
                      <a:pt x="407" y="36"/>
                      <a:pt x="409" y="32"/>
                      <a:pt x="412" y="30"/>
                    </a:cubicBezTo>
                    <a:lnTo>
                      <a:pt x="417" y="28"/>
                    </a:lnTo>
                    <a:lnTo>
                      <a:pt x="416" y="42"/>
                    </a:lnTo>
                    <a:lnTo>
                      <a:pt x="408" y="36"/>
                    </a:lnTo>
                    <a:lnTo>
                      <a:pt x="412" y="37"/>
                    </a:lnTo>
                    <a:lnTo>
                      <a:pt x="377" y="32"/>
                    </a:lnTo>
                    <a:lnTo>
                      <a:pt x="379" y="32"/>
                    </a:lnTo>
                    <a:lnTo>
                      <a:pt x="352" y="35"/>
                    </a:lnTo>
                    <a:lnTo>
                      <a:pt x="352" y="19"/>
                    </a:lnTo>
                    <a:lnTo>
                      <a:pt x="365" y="19"/>
                    </a:lnTo>
                    <a:cubicBezTo>
                      <a:pt x="368" y="19"/>
                      <a:pt x="370" y="20"/>
                      <a:pt x="372" y="23"/>
                    </a:cubicBezTo>
                    <a:cubicBezTo>
                      <a:pt x="373" y="25"/>
                      <a:pt x="373" y="28"/>
                      <a:pt x="372" y="31"/>
                    </a:cubicBezTo>
                    <a:lnTo>
                      <a:pt x="369" y="36"/>
                    </a:lnTo>
                    <a:cubicBezTo>
                      <a:pt x="368" y="39"/>
                      <a:pt x="365" y="40"/>
                      <a:pt x="362" y="40"/>
                    </a:cubicBezTo>
                    <a:lnTo>
                      <a:pt x="352" y="40"/>
                    </a:lnTo>
                    <a:lnTo>
                      <a:pt x="320" y="43"/>
                    </a:lnTo>
                    <a:lnTo>
                      <a:pt x="321" y="27"/>
                    </a:lnTo>
                    <a:lnTo>
                      <a:pt x="368" y="32"/>
                    </a:lnTo>
                    <a:cubicBezTo>
                      <a:pt x="372" y="33"/>
                      <a:pt x="376" y="36"/>
                      <a:pt x="376" y="40"/>
                    </a:cubicBezTo>
                    <a:lnTo>
                      <a:pt x="376" y="43"/>
                    </a:lnTo>
                    <a:cubicBezTo>
                      <a:pt x="376" y="45"/>
                      <a:pt x="375" y="47"/>
                      <a:pt x="373" y="49"/>
                    </a:cubicBezTo>
                    <a:cubicBezTo>
                      <a:pt x="371" y="50"/>
                      <a:pt x="369" y="51"/>
                      <a:pt x="367" y="51"/>
                    </a:cubicBezTo>
                    <a:lnTo>
                      <a:pt x="340" y="48"/>
                    </a:lnTo>
                    <a:lnTo>
                      <a:pt x="347" y="34"/>
                    </a:lnTo>
                    <a:lnTo>
                      <a:pt x="349" y="37"/>
                    </a:lnTo>
                    <a:cubicBezTo>
                      <a:pt x="352" y="40"/>
                      <a:pt x="352" y="44"/>
                      <a:pt x="350" y="47"/>
                    </a:cubicBezTo>
                    <a:cubicBezTo>
                      <a:pt x="348" y="50"/>
                      <a:pt x="344" y="52"/>
                      <a:pt x="341" y="50"/>
                    </a:cubicBezTo>
                    <a:lnTo>
                      <a:pt x="327" y="45"/>
                    </a:lnTo>
                    <a:lnTo>
                      <a:pt x="330" y="45"/>
                    </a:lnTo>
                    <a:lnTo>
                      <a:pt x="309" y="45"/>
                    </a:lnTo>
                    <a:lnTo>
                      <a:pt x="313" y="45"/>
                    </a:lnTo>
                    <a:lnTo>
                      <a:pt x="307" y="47"/>
                    </a:lnTo>
                    <a:lnTo>
                      <a:pt x="307" y="33"/>
                    </a:lnTo>
                    <a:lnTo>
                      <a:pt x="313" y="36"/>
                    </a:lnTo>
                    <a:cubicBezTo>
                      <a:pt x="316" y="37"/>
                      <a:pt x="318" y="42"/>
                      <a:pt x="317" y="45"/>
                    </a:cubicBezTo>
                    <a:cubicBezTo>
                      <a:pt x="315" y="49"/>
                      <a:pt x="311" y="51"/>
                      <a:pt x="307" y="51"/>
                    </a:cubicBezTo>
                    <a:lnTo>
                      <a:pt x="281" y="45"/>
                    </a:lnTo>
                    <a:lnTo>
                      <a:pt x="283" y="45"/>
                    </a:lnTo>
                    <a:lnTo>
                      <a:pt x="243" y="48"/>
                    </a:lnTo>
                    <a:lnTo>
                      <a:pt x="248" y="34"/>
                    </a:lnTo>
                    <a:lnTo>
                      <a:pt x="251" y="37"/>
                    </a:lnTo>
                    <a:cubicBezTo>
                      <a:pt x="253" y="39"/>
                      <a:pt x="254" y="42"/>
                      <a:pt x="253" y="45"/>
                    </a:cubicBezTo>
                    <a:cubicBezTo>
                      <a:pt x="252" y="47"/>
                      <a:pt x="250" y="49"/>
                      <a:pt x="248" y="50"/>
                    </a:cubicBezTo>
                    <a:lnTo>
                      <a:pt x="240" y="53"/>
                    </a:lnTo>
                    <a:cubicBezTo>
                      <a:pt x="239" y="53"/>
                      <a:pt x="238" y="53"/>
                      <a:pt x="236" y="53"/>
                    </a:cubicBezTo>
                    <a:lnTo>
                      <a:pt x="210" y="51"/>
                    </a:lnTo>
                    <a:lnTo>
                      <a:pt x="212" y="51"/>
                    </a:lnTo>
                    <a:lnTo>
                      <a:pt x="159" y="61"/>
                    </a:lnTo>
                    <a:lnTo>
                      <a:pt x="159" y="45"/>
                    </a:lnTo>
                    <a:lnTo>
                      <a:pt x="172" y="48"/>
                    </a:lnTo>
                    <a:lnTo>
                      <a:pt x="169" y="48"/>
                    </a:lnTo>
                    <a:lnTo>
                      <a:pt x="203" y="40"/>
                    </a:lnTo>
                    <a:cubicBezTo>
                      <a:pt x="205" y="40"/>
                      <a:pt x="206" y="40"/>
                      <a:pt x="208" y="40"/>
                    </a:cubicBezTo>
                    <a:lnTo>
                      <a:pt x="224" y="46"/>
                    </a:lnTo>
                    <a:cubicBezTo>
                      <a:pt x="227" y="47"/>
                      <a:pt x="230" y="50"/>
                      <a:pt x="229" y="54"/>
                    </a:cubicBezTo>
                    <a:cubicBezTo>
                      <a:pt x="229" y="58"/>
                      <a:pt x="226" y="61"/>
                      <a:pt x="222" y="61"/>
                    </a:cubicBezTo>
                    <a:lnTo>
                      <a:pt x="185" y="67"/>
                    </a:lnTo>
                    <a:lnTo>
                      <a:pt x="188" y="51"/>
                    </a:lnTo>
                    <a:lnTo>
                      <a:pt x="193" y="54"/>
                    </a:lnTo>
                    <a:lnTo>
                      <a:pt x="188" y="53"/>
                    </a:lnTo>
                    <a:lnTo>
                      <a:pt x="255" y="45"/>
                    </a:lnTo>
                    <a:cubicBezTo>
                      <a:pt x="255" y="45"/>
                      <a:pt x="256" y="45"/>
                      <a:pt x="257" y="45"/>
                    </a:cubicBezTo>
                    <a:lnTo>
                      <a:pt x="281" y="48"/>
                    </a:lnTo>
                    <a:cubicBezTo>
                      <a:pt x="285" y="48"/>
                      <a:pt x="288" y="52"/>
                      <a:pt x="288" y="56"/>
                    </a:cubicBezTo>
                    <a:cubicBezTo>
                      <a:pt x="288" y="61"/>
                      <a:pt x="284" y="64"/>
                      <a:pt x="280" y="64"/>
                    </a:cubicBezTo>
                    <a:lnTo>
                      <a:pt x="249" y="64"/>
                    </a:lnTo>
                    <a:lnTo>
                      <a:pt x="204" y="69"/>
                    </a:lnTo>
                    <a:lnTo>
                      <a:pt x="204" y="53"/>
                    </a:lnTo>
                    <a:lnTo>
                      <a:pt x="225" y="56"/>
                    </a:lnTo>
                    <a:cubicBezTo>
                      <a:pt x="229" y="56"/>
                      <a:pt x="232" y="60"/>
                      <a:pt x="232" y="64"/>
                    </a:cubicBezTo>
                    <a:cubicBezTo>
                      <a:pt x="232" y="68"/>
                      <a:pt x="229" y="72"/>
                      <a:pt x="224" y="72"/>
                    </a:cubicBezTo>
                    <a:lnTo>
                      <a:pt x="187" y="74"/>
                    </a:lnTo>
                    <a:lnTo>
                      <a:pt x="192" y="61"/>
                    </a:lnTo>
                    <a:lnTo>
                      <a:pt x="198" y="66"/>
                    </a:lnTo>
                    <a:lnTo>
                      <a:pt x="192" y="64"/>
                    </a:lnTo>
                    <a:lnTo>
                      <a:pt x="340" y="56"/>
                    </a:lnTo>
                    <a:cubicBezTo>
                      <a:pt x="345" y="56"/>
                      <a:pt x="349" y="59"/>
                      <a:pt x="349" y="63"/>
                    </a:cubicBezTo>
                    <a:cubicBezTo>
                      <a:pt x="349" y="67"/>
                      <a:pt x="346" y="71"/>
                      <a:pt x="342" y="72"/>
                    </a:cubicBezTo>
                    <a:lnTo>
                      <a:pt x="277" y="80"/>
                    </a:lnTo>
                    <a:lnTo>
                      <a:pt x="200" y="82"/>
                    </a:lnTo>
                    <a:lnTo>
                      <a:pt x="201" y="67"/>
                    </a:lnTo>
                    <a:lnTo>
                      <a:pt x="244" y="74"/>
                    </a:lnTo>
                    <a:lnTo>
                      <a:pt x="241" y="90"/>
                    </a:lnTo>
                    <a:close/>
                  </a:path>
                </a:pathLst>
              </a:custGeom>
              <a:solidFill>
                <a:srgbClr val="6E6E6E"/>
              </a:solidFill>
              <a:ln w="0" cap="flat">
                <a:solidFill>
                  <a:srgbClr val="6E6E6E"/>
                </a:solidFill>
                <a:prstDash val="solid"/>
                <a:round/>
                <a:headEnd/>
                <a:tailEnd/>
              </a:ln>
            </p:spPr>
            <p:txBody>
              <a:bodyPr/>
              <a:lstStyle/>
              <a:p>
                <a:endParaRPr lang="en-US"/>
              </a:p>
            </p:txBody>
          </p:sp>
          <p:sp>
            <p:nvSpPr>
              <p:cNvPr id="1920" name="Freeform 305"/>
              <p:cNvSpPr>
                <a:spLocks/>
              </p:cNvSpPr>
              <p:nvPr/>
            </p:nvSpPr>
            <p:spPr bwMode="auto">
              <a:xfrm>
                <a:off x="2687" y="616"/>
                <a:ext cx="75" cy="27"/>
              </a:xfrm>
              <a:custGeom>
                <a:avLst/>
                <a:gdLst>
                  <a:gd name="T0" fmla="*/ 33 w 75"/>
                  <a:gd name="T1" fmla="*/ 23 h 27"/>
                  <a:gd name="T2" fmla="*/ 31 w 75"/>
                  <a:gd name="T3" fmla="*/ 27 h 27"/>
                  <a:gd name="T4" fmla="*/ 24 w 75"/>
                  <a:gd name="T5" fmla="*/ 26 h 27"/>
                  <a:gd name="T6" fmla="*/ 26 w 75"/>
                  <a:gd name="T7" fmla="*/ 27 h 27"/>
                  <a:gd name="T8" fmla="*/ 14 w 75"/>
                  <a:gd name="T9" fmla="*/ 27 h 27"/>
                  <a:gd name="T10" fmla="*/ 21 w 75"/>
                  <a:gd name="T11" fmla="*/ 24 h 27"/>
                  <a:gd name="T12" fmla="*/ 8 w 75"/>
                  <a:gd name="T13" fmla="*/ 22 h 27"/>
                  <a:gd name="T14" fmla="*/ 7 w 75"/>
                  <a:gd name="T15" fmla="*/ 20 h 27"/>
                  <a:gd name="T16" fmla="*/ 36 w 75"/>
                  <a:gd name="T17" fmla="*/ 18 h 27"/>
                  <a:gd name="T18" fmla="*/ 22 w 75"/>
                  <a:gd name="T19" fmla="*/ 17 h 27"/>
                  <a:gd name="T20" fmla="*/ 21 w 75"/>
                  <a:gd name="T21" fmla="*/ 16 h 27"/>
                  <a:gd name="T22" fmla="*/ 18 w 75"/>
                  <a:gd name="T23" fmla="*/ 17 h 27"/>
                  <a:gd name="T24" fmla="*/ 13 w 75"/>
                  <a:gd name="T25" fmla="*/ 18 h 27"/>
                  <a:gd name="T26" fmla="*/ 5 w 75"/>
                  <a:gd name="T27" fmla="*/ 17 h 27"/>
                  <a:gd name="T28" fmla="*/ 3 w 75"/>
                  <a:gd name="T29" fmla="*/ 15 h 27"/>
                  <a:gd name="T30" fmla="*/ 15 w 75"/>
                  <a:gd name="T31" fmla="*/ 13 h 27"/>
                  <a:gd name="T32" fmla="*/ 0 w 75"/>
                  <a:gd name="T33" fmla="*/ 12 h 27"/>
                  <a:gd name="T34" fmla="*/ 1 w 75"/>
                  <a:gd name="T35" fmla="*/ 11 h 27"/>
                  <a:gd name="T36" fmla="*/ 3 w 75"/>
                  <a:gd name="T37" fmla="*/ 9 h 27"/>
                  <a:gd name="T38" fmla="*/ 17 w 75"/>
                  <a:gd name="T39" fmla="*/ 10 h 27"/>
                  <a:gd name="T40" fmla="*/ 12 w 75"/>
                  <a:gd name="T41" fmla="*/ 10 h 27"/>
                  <a:gd name="T42" fmla="*/ 15 w 75"/>
                  <a:gd name="T43" fmla="*/ 9 h 27"/>
                  <a:gd name="T44" fmla="*/ 7 w 75"/>
                  <a:gd name="T45" fmla="*/ 8 h 27"/>
                  <a:gd name="T46" fmla="*/ 13 w 75"/>
                  <a:gd name="T47" fmla="*/ 6 h 27"/>
                  <a:gd name="T48" fmla="*/ 23 w 75"/>
                  <a:gd name="T49" fmla="*/ 5 h 27"/>
                  <a:gd name="T50" fmla="*/ 18 w 75"/>
                  <a:gd name="T51" fmla="*/ 4 h 27"/>
                  <a:gd name="T52" fmla="*/ 19 w 75"/>
                  <a:gd name="T53" fmla="*/ 3 h 27"/>
                  <a:gd name="T54" fmla="*/ 38 w 75"/>
                  <a:gd name="T55" fmla="*/ 2 h 27"/>
                  <a:gd name="T56" fmla="*/ 31 w 75"/>
                  <a:gd name="T57" fmla="*/ 0 h 27"/>
                  <a:gd name="T58" fmla="*/ 46 w 75"/>
                  <a:gd name="T59" fmla="*/ 0 h 27"/>
                  <a:gd name="T60" fmla="*/ 48 w 75"/>
                  <a:gd name="T61" fmla="*/ 6 h 27"/>
                  <a:gd name="T62" fmla="*/ 56 w 75"/>
                  <a:gd name="T63" fmla="*/ 8 h 27"/>
                  <a:gd name="T64" fmla="*/ 62 w 75"/>
                  <a:gd name="T65" fmla="*/ 10 h 27"/>
                  <a:gd name="T66" fmla="*/ 62 w 75"/>
                  <a:gd name="T67" fmla="*/ 7 h 27"/>
                  <a:gd name="T68" fmla="*/ 66 w 75"/>
                  <a:gd name="T69" fmla="*/ 9 h 27"/>
                  <a:gd name="T70" fmla="*/ 67 w 75"/>
                  <a:gd name="T71" fmla="*/ 10 h 27"/>
                  <a:gd name="T72" fmla="*/ 64 w 75"/>
                  <a:gd name="T73" fmla="*/ 12 h 27"/>
                  <a:gd name="T74" fmla="*/ 61 w 75"/>
                  <a:gd name="T75" fmla="*/ 15 h 27"/>
                  <a:gd name="T76" fmla="*/ 71 w 75"/>
                  <a:gd name="T77" fmla="*/ 15 h 27"/>
                  <a:gd name="T78" fmla="*/ 74 w 75"/>
                  <a:gd name="T79" fmla="*/ 15 h 27"/>
                  <a:gd name="T80" fmla="*/ 75 w 75"/>
                  <a:gd name="T81" fmla="*/ 18 h 27"/>
                  <a:gd name="T82" fmla="*/ 59 w 75"/>
                  <a:gd name="T83" fmla="*/ 19 h 27"/>
                  <a:gd name="T84" fmla="*/ 50 w 75"/>
                  <a:gd name="T85" fmla="*/ 23 h 27"/>
                  <a:gd name="T86" fmla="*/ 54 w 75"/>
                  <a:gd name="T87" fmla="*/ 19 h 27"/>
                  <a:gd name="T88" fmla="*/ 47 w 75"/>
                  <a:gd name="T89" fmla="*/ 22 h 27"/>
                  <a:gd name="T90" fmla="*/ 44 w 75"/>
                  <a:gd name="T91" fmla="*/ 25 h 27"/>
                  <a:gd name="T92" fmla="*/ 41 w 75"/>
                  <a:gd name="T93" fmla="*/ 25 h 2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5"/>
                  <a:gd name="T142" fmla="*/ 0 h 27"/>
                  <a:gd name="T143" fmla="*/ 75 w 75"/>
                  <a:gd name="T144" fmla="*/ 27 h 2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5" h="27">
                    <a:moveTo>
                      <a:pt x="36" y="27"/>
                    </a:moveTo>
                    <a:lnTo>
                      <a:pt x="33" y="23"/>
                    </a:lnTo>
                    <a:lnTo>
                      <a:pt x="31" y="24"/>
                    </a:lnTo>
                    <a:lnTo>
                      <a:pt x="31" y="27"/>
                    </a:lnTo>
                    <a:lnTo>
                      <a:pt x="28" y="26"/>
                    </a:lnTo>
                    <a:lnTo>
                      <a:pt x="24" y="26"/>
                    </a:lnTo>
                    <a:lnTo>
                      <a:pt x="26" y="27"/>
                    </a:lnTo>
                    <a:lnTo>
                      <a:pt x="25" y="27"/>
                    </a:lnTo>
                    <a:lnTo>
                      <a:pt x="14" y="27"/>
                    </a:lnTo>
                    <a:lnTo>
                      <a:pt x="10" y="25"/>
                    </a:lnTo>
                    <a:lnTo>
                      <a:pt x="21" y="24"/>
                    </a:lnTo>
                    <a:lnTo>
                      <a:pt x="9" y="23"/>
                    </a:lnTo>
                    <a:lnTo>
                      <a:pt x="8" y="22"/>
                    </a:lnTo>
                    <a:lnTo>
                      <a:pt x="13" y="22"/>
                    </a:lnTo>
                    <a:lnTo>
                      <a:pt x="7" y="20"/>
                    </a:lnTo>
                    <a:lnTo>
                      <a:pt x="16" y="19"/>
                    </a:lnTo>
                    <a:lnTo>
                      <a:pt x="36" y="18"/>
                    </a:lnTo>
                    <a:lnTo>
                      <a:pt x="24" y="18"/>
                    </a:lnTo>
                    <a:lnTo>
                      <a:pt x="22" y="17"/>
                    </a:lnTo>
                    <a:lnTo>
                      <a:pt x="33" y="17"/>
                    </a:lnTo>
                    <a:lnTo>
                      <a:pt x="21" y="16"/>
                    </a:lnTo>
                    <a:lnTo>
                      <a:pt x="20" y="17"/>
                    </a:lnTo>
                    <a:lnTo>
                      <a:pt x="18" y="17"/>
                    </a:lnTo>
                    <a:lnTo>
                      <a:pt x="18" y="16"/>
                    </a:lnTo>
                    <a:lnTo>
                      <a:pt x="13" y="18"/>
                    </a:lnTo>
                    <a:lnTo>
                      <a:pt x="11" y="16"/>
                    </a:lnTo>
                    <a:lnTo>
                      <a:pt x="5" y="17"/>
                    </a:lnTo>
                    <a:lnTo>
                      <a:pt x="1" y="17"/>
                    </a:lnTo>
                    <a:lnTo>
                      <a:pt x="3" y="15"/>
                    </a:lnTo>
                    <a:lnTo>
                      <a:pt x="11" y="15"/>
                    </a:lnTo>
                    <a:lnTo>
                      <a:pt x="15" y="13"/>
                    </a:lnTo>
                    <a:lnTo>
                      <a:pt x="3" y="15"/>
                    </a:lnTo>
                    <a:lnTo>
                      <a:pt x="0" y="12"/>
                    </a:lnTo>
                    <a:lnTo>
                      <a:pt x="5" y="11"/>
                    </a:lnTo>
                    <a:lnTo>
                      <a:pt x="1" y="11"/>
                    </a:lnTo>
                    <a:lnTo>
                      <a:pt x="5" y="10"/>
                    </a:lnTo>
                    <a:lnTo>
                      <a:pt x="3" y="9"/>
                    </a:lnTo>
                    <a:lnTo>
                      <a:pt x="17" y="11"/>
                    </a:lnTo>
                    <a:lnTo>
                      <a:pt x="17" y="10"/>
                    </a:lnTo>
                    <a:lnTo>
                      <a:pt x="22" y="9"/>
                    </a:lnTo>
                    <a:lnTo>
                      <a:pt x="12" y="10"/>
                    </a:lnTo>
                    <a:lnTo>
                      <a:pt x="11" y="9"/>
                    </a:lnTo>
                    <a:lnTo>
                      <a:pt x="15" y="9"/>
                    </a:lnTo>
                    <a:lnTo>
                      <a:pt x="7" y="9"/>
                    </a:lnTo>
                    <a:lnTo>
                      <a:pt x="7" y="8"/>
                    </a:lnTo>
                    <a:lnTo>
                      <a:pt x="14" y="8"/>
                    </a:lnTo>
                    <a:lnTo>
                      <a:pt x="13" y="6"/>
                    </a:lnTo>
                    <a:lnTo>
                      <a:pt x="27" y="7"/>
                    </a:lnTo>
                    <a:lnTo>
                      <a:pt x="23" y="5"/>
                    </a:lnTo>
                    <a:lnTo>
                      <a:pt x="27" y="5"/>
                    </a:lnTo>
                    <a:lnTo>
                      <a:pt x="18" y="4"/>
                    </a:lnTo>
                    <a:lnTo>
                      <a:pt x="22" y="3"/>
                    </a:lnTo>
                    <a:lnTo>
                      <a:pt x="19" y="3"/>
                    </a:lnTo>
                    <a:lnTo>
                      <a:pt x="22" y="2"/>
                    </a:lnTo>
                    <a:lnTo>
                      <a:pt x="38" y="2"/>
                    </a:lnTo>
                    <a:lnTo>
                      <a:pt x="38" y="1"/>
                    </a:lnTo>
                    <a:lnTo>
                      <a:pt x="31" y="0"/>
                    </a:lnTo>
                    <a:lnTo>
                      <a:pt x="33" y="0"/>
                    </a:lnTo>
                    <a:lnTo>
                      <a:pt x="46" y="0"/>
                    </a:lnTo>
                    <a:lnTo>
                      <a:pt x="50" y="5"/>
                    </a:lnTo>
                    <a:lnTo>
                      <a:pt x="48" y="6"/>
                    </a:lnTo>
                    <a:lnTo>
                      <a:pt x="60" y="7"/>
                    </a:lnTo>
                    <a:lnTo>
                      <a:pt x="56" y="8"/>
                    </a:lnTo>
                    <a:lnTo>
                      <a:pt x="58" y="9"/>
                    </a:lnTo>
                    <a:lnTo>
                      <a:pt x="62" y="10"/>
                    </a:lnTo>
                    <a:lnTo>
                      <a:pt x="60" y="9"/>
                    </a:lnTo>
                    <a:lnTo>
                      <a:pt x="62" y="7"/>
                    </a:lnTo>
                    <a:lnTo>
                      <a:pt x="68" y="7"/>
                    </a:lnTo>
                    <a:lnTo>
                      <a:pt x="66" y="9"/>
                    </a:lnTo>
                    <a:lnTo>
                      <a:pt x="63" y="9"/>
                    </a:lnTo>
                    <a:lnTo>
                      <a:pt x="67" y="10"/>
                    </a:lnTo>
                    <a:lnTo>
                      <a:pt x="68" y="11"/>
                    </a:lnTo>
                    <a:lnTo>
                      <a:pt x="64" y="12"/>
                    </a:lnTo>
                    <a:lnTo>
                      <a:pt x="67" y="11"/>
                    </a:lnTo>
                    <a:lnTo>
                      <a:pt x="61" y="15"/>
                    </a:lnTo>
                    <a:lnTo>
                      <a:pt x="70" y="15"/>
                    </a:lnTo>
                    <a:lnTo>
                      <a:pt x="71" y="15"/>
                    </a:lnTo>
                    <a:lnTo>
                      <a:pt x="69" y="16"/>
                    </a:lnTo>
                    <a:lnTo>
                      <a:pt x="74" y="15"/>
                    </a:lnTo>
                    <a:lnTo>
                      <a:pt x="75" y="17"/>
                    </a:lnTo>
                    <a:lnTo>
                      <a:pt x="75" y="18"/>
                    </a:lnTo>
                    <a:lnTo>
                      <a:pt x="60" y="21"/>
                    </a:lnTo>
                    <a:lnTo>
                      <a:pt x="59" y="19"/>
                    </a:lnTo>
                    <a:lnTo>
                      <a:pt x="58" y="21"/>
                    </a:lnTo>
                    <a:lnTo>
                      <a:pt x="50" y="23"/>
                    </a:lnTo>
                    <a:lnTo>
                      <a:pt x="49" y="21"/>
                    </a:lnTo>
                    <a:lnTo>
                      <a:pt x="54" y="19"/>
                    </a:lnTo>
                    <a:lnTo>
                      <a:pt x="50" y="20"/>
                    </a:lnTo>
                    <a:lnTo>
                      <a:pt x="47" y="22"/>
                    </a:lnTo>
                    <a:lnTo>
                      <a:pt x="47" y="24"/>
                    </a:lnTo>
                    <a:lnTo>
                      <a:pt x="44" y="25"/>
                    </a:lnTo>
                    <a:lnTo>
                      <a:pt x="42" y="23"/>
                    </a:lnTo>
                    <a:lnTo>
                      <a:pt x="41" y="25"/>
                    </a:lnTo>
                    <a:lnTo>
                      <a:pt x="36" y="27"/>
                    </a:lnTo>
                    <a:close/>
                  </a:path>
                </a:pathLst>
              </a:custGeom>
              <a:solidFill>
                <a:srgbClr val="FFFF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921" name="Freeform 306"/>
              <p:cNvSpPr>
                <a:spLocks/>
              </p:cNvSpPr>
              <p:nvPr/>
            </p:nvSpPr>
            <p:spPr bwMode="auto">
              <a:xfrm>
                <a:off x="2686" y="614"/>
                <a:ext cx="78" cy="32"/>
              </a:xfrm>
              <a:custGeom>
                <a:avLst/>
                <a:gdLst>
                  <a:gd name="T0" fmla="*/ 136 w 320"/>
                  <a:gd name="T1" fmla="*/ 127 h 129"/>
                  <a:gd name="T2" fmla="*/ 121 w 320"/>
                  <a:gd name="T3" fmla="*/ 118 h 129"/>
                  <a:gd name="T4" fmla="*/ 38 w 320"/>
                  <a:gd name="T5" fmla="*/ 108 h 129"/>
                  <a:gd name="T6" fmla="*/ 31 w 320"/>
                  <a:gd name="T7" fmla="*/ 96 h 129"/>
                  <a:gd name="T8" fmla="*/ 69 w 320"/>
                  <a:gd name="T9" fmla="*/ 77 h 129"/>
                  <a:gd name="T10" fmla="*/ 97 w 320"/>
                  <a:gd name="T11" fmla="*/ 72 h 129"/>
                  <a:gd name="T12" fmla="*/ 81 w 320"/>
                  <a:gd name="T13" fmla="*/ 85 h 129"/>
                  <a:gd name="T14" fmla="*/ 53 w 320"/>
                  <a:gd name="T15" fmla="*/ 82 h 129"/>
                  <a:gd name="T16" fmla="*/ 16 w 320"/>
                  <a:gd name="T17" fmla="*/ 63 h 129"/>
                  <a:gd name="T18" fmla="*/ 3 w 320"/>
                  <a:gd name="T19" fmla="*/ 63 h 129"/>
                  <a:gd name="T20" fmla="*/ 10 w 320"/>
                  <a:gd name="T21" fmla="*/ 44 h 129"/>
                  <a:gd name="T22" fmla="*/ 70 w 320"/>
                  <a:gd name="T23" fmla="*/ 58 h 129"/>
                  <a:gd name="T24" fmla="*/ 51 w 320"/>
                  <a:gd name="T25" fmla="*/ 57 h 129"/>
                  <a:gd name="T26" fmla="*/ 25 w 320"/>
                  <a:gd name="T27" fmla="*/ 44 h 129"/>
                  <a:gd name="T28" fmla="*/ 57 w 320"/>
                  <a:gd name="T29" fmla="*/ 25 h 129"/>
                  <a:gd name="T30" fmla="*/ 115 w 320"/>
                  <a:gd name="T31" fmla="*/ 36 h 129"/>
                  <a:gd name="T32" fmla="*/ 76 w 320"/>
                  <a:gd name="T33" fmla="*/ 23 h 129"/>
                  <a:gd name="T34" fmla="*/ 161 w 320"/>
                  <a:gd name="T35" fmla="*/ 22 h 129"/>
                  <a:gd name="T36" fmla="*/ 197 w 320"/>
                  <a:gd name="T37" fmla="*/ 6 h 129"/>
                  <a:gd name="T38" fmla="*/ 256 w 320"/>
                  <a:gd name="T39" fmla="*/ 34 h 129"/>
                  <a:gd name="T40" fmla="*/ 250 w 320"/>
                  <a:gd name="T41" fmla="*/ 55 h 129"/>
                  <a:gd name="T42" fmla="*/ 289 w 320"/>
                  <a:gd name="T43" fmla="*/ 44 h 129"/>
                  <a:gd name="T44" fmla="*/ 289 w 320"/>
                  <a:gd name="T45" fmla="*/ 47 h 129"/>
                  <a:gd name="T46" fmla="*/ 284 w 320"/>
                  <a:gd name="T47" fmla="*/ 62 h 129"/>
                  <a:gd name="T48" fmla="*/ 299 w 320"/>
                  <a:gd name="T49" fmla="*/ 79 h 129"/>
                  <a:gd name="T50" fmla="*/ 320 w 320"/>
                  <a:gd name="T51" fmla="*/ 82 h 129"/>
                  <a:gd name="T52" fmla="*/ 243 w 320"/>
                  <a:gd name="T53" fmla="*/ 101 h 129"/>
                  <a:gd name="T54" fmla="*/ 228 w 320"/>
                  <a:gd name="T55" fmla="*/ 96 h 129"/>
                  <a:gd name="T56" fmla="*/ 188 w 320"/>
                  <a:gd name="T57" fmla="*/ 117 h 129"/>
                  <a:gd name="T58" fmla="*/ 148 w 320"/>
                  <a:gd name="T59" fmla="*/ 113 h 129"/>
                  <a:gd name="T60" fmla="*/ 184 w 320"/>
                  <a:gd name="T61" fmla="*/ 102 h 129"/>
                  <a:gd name="T62" fmla="*/ 225 w 320"/>
                  <a:gd name="T63" fmla="*/ 80 h 129"/>
                  <a:gd name="T64" fmla="*/ 237 w 320"/>
                  <a:gd name="T65" fmla="*/ 86 h 129"/>
                  <a:gd name="T66" fmla="*/ 311 w 320"/>
                  <a:gd name="T67" fmla="*/ 74 h 129"/>
                  <a:gd name="T68" fmla="*/ 281 w 320"/>
                  <a:gd name="T69" fmla="*/ 76 h 129"/>
                  <a:gd name="T70" fmla="*/ 246 w 320"/>
                  <a:gd name="T71" fmla="*/ 74 h 129"/>
                  <a:gd name="T72" fmla="*/ 281 w 320"/>
                  <a:gd name="T73" fmla="*/ 44 h 129"/>
                  <a:gd name="T74" fmla="*/ 275 w 320"/>
                  <a:gd name="T75" fmla="*/ 39 h 129"/>
                  <a:gd name="T76" fmla="*/ 256 w 320"/>
                  <a:gd name="T77" fmla="*/ 38 h 129"/>
                  <a:gd name="T78" fmla="*/ 226 w 320"/>
                  <a:gd name="T79" fmla="*/ 40 h 129"/>
                  <a:gd name="T80" fmla="*/ 208 w 320"/>
                  <a:gd name="T81" fmla="*/ 23 h 129"/>
                  <a:gd name="T82" fmla="*/ 133 w 320"/>
                  <a:gd name="T83" fmla="*/ 3 h 129"/>
                  <a:gd name="T84" fmla="*/ 99 w 320"/>
                  <a:gd name="T85" fmla="*/ 27 h 129"/>
                  <a:gd name="T86" fmla="*/ 82 w 320"/>
                  <a:gd name="T87" fmla="*/ 17 h 129"/>
                  <a:gd name="T88" fmla="*/ 124 w 320"/>
                  <a:gd name="T89" fmla="*/ 37 h 129"/>
                  <a:gd name="T90" fmla="*/ 33 w 320"/>
                  <a:gd name="T91" fmla="*/ 49 h 129"/>
                  <a:gd name="T92" fmla="*/ 50 w 320"/>
                  <a:gd name="T93" fmla="*/ 55 h 129"/>
                  <a:gd name="T94" fmla="*/ 74 w 320"/>
                  <a:gd name="T95" fmla="*/ 57 h 129"/>
                  <a:gd name="T96" fmla="*/ 27 w 320"/>
                  <a:gd name="T97" fmla="*/ 42 h 129"/>
                  <a:gd name="T98" fmla="*/ 26 w 320"/>
                  <a:gd name="T99" fmla="*/ 63 h 129"/>
                  <a:gd name="T100" fmla="*/ 71 w 320"/>
                  <a:gd name="T101" fmla="*/ 68 h 129"/>
                  <a:gd name="T102" fmla="*/ 26 w 320"/>
                  <a:gd name="T103" fmla="*/ 72 h 129"/>
                  <a:gd name="T104" fmla="*/ 86 w 320"/>
                  <a:gd name="T105" fmla="*/ 68 h 129"/>
                  <a:gd name="T106" fmla="*/ 92 w 320"/>
                  <a:gd name="T107" fmla="*/ 66 h 129"/>
                  <a:gd name="T108" fmla="*/ 105 w 320"/>
                  <a:gd name="T109" fmla="*/ 74 h 129"/>
                  <a:gd name="T110" fmla="*/ 59 w 320"/>
                  <a:gd name="T111" fmla="*/ 91 h 129"/>
                  <a:gd name="T112" fmla="*/ 92 w 320"/>
                  <a:gd name="T113" fmla="*/ 99 h 129"/>
                  <a:gd name="T114" fmla="*/ 108 w 320"/>
                  <a:gd name="T115" fmla="*/ 112 h 129"/>
                  <a:gd name="T116" fmla="*/ 105 w 320"/>
                  <a:gd name="T117" fmla="*/ 107 h 129"/>
                  <a:gd name="T118" fmla="*/ 138 w 320"/>
                  <a:gd name="T119" fmla="*/ 96 h 12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20"/>
                  <a:gd name="T181" fmla="*/ 0 h 129"/>
                  <a:gd name="T182" fmla="*/ 320 w 320"/>
                  <a:gd name="T183" fmla="*/ 129 h 12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20" h="129">
                    <a:moveTo>
                      <a:pt x="144" y="125"/>
                    </a:moveTo>
                    <a:lnTo>
                      <a:pt x="134" y="108"/>
                    </a:lnTo>
                    <a:lnTo>
                      <a:pt x="143" y="112"/>
                    </a:lnTo>
                    <a:lnTo>
                      <a:pt x="135" y="114"/>
                    </a:lnTo>
                    <a:lnTo>
                      <a:pt x="140" y="107"/>
                    </a:lnTo>
                    <a:lnTo>
                      <a:pt x="140" y="120"/>
                    </a:lnTo>
                    <a:cubicBezTo>
                      <a:pt x="140" y="123"/>
                      <a:pt x="139" y="126"/>
                      <a:pt x="136" y="127"/>
                    </a:cubicBezTo>
                    <a:cubicBezTo>
                      <a:pt x="134" y="129"/>
                      <a:pt x="131" y="129"/>
                      <a:pt x="129" y="128"/>
                    </a:cubicBezTo>
                    <a:lnTo>
                      <a:pt x="118" y="122"/>
                    </a:lnTo>
                    <a:lnTo>
                      <a:pt x="121" y="123"/>
                    </a:lnTo>
                    <a:lnTo>
                      <a:pt x="105" y="123"/>
                    </a:lnTo>
                    <a:lnTo>
                      <a:pt x="108" y="107"/>
                    </a:lnTo>
                    <a:lnTo>
                      <a:pt x="116" y="110"/>
                    </a:lnTo>
                    <a:cubicBezTo>
                      <a:pt x="119" y="111"/>
                      <a:pt x="121" y="114"/>
                      <a:pt x="121" y="118"/>
                    </a:cubicBezTo>
                    <a:lnTo>
                      <a:pt x="121" y="120"/>
                    </a:lnTo>
                    <a:cubicBezTo>
                      <a:pt x="121" y="125"/>
                      <a:pt x="118" y="128"/>
                      <a:pt x="113" y="128"/>
                    </a:cubicBezTo>
                    <a:lnTo>
                      <a:pt x="108" y="128"/>
                    </a:lnTo>
                    <a:lnTo>
                      <a:pt x="62" y="126"/>
                    </a:lnTo>
                    <a:cubicBezTo>
                      <a:pt x="61" y="126"/>
                      <a:pt x="60" y="125"/>
                      <a:pt x="59" y="125"/>
                    </a:cubicBezTo>
                    <a:lnTo>
                      <a:pt x="43" y="117"/>
                    </a:lnTo>
                    <a:cubicBezTo>
                      <a:pt x="39" y="115"/>
                      <a:pt x="38" y="111"/>
                      <a:pt x="38" y="108"/>
                    </a:cubicBezTo>
                    <a:cubicBezTo>
                      <a:pt x="39" y="104"/>
                      <a:pt x="42" y="102"/>
                      <a:pt x="46" y="102"/>
                    </a:cubicBezTo>
                    <a:lnTo>
                      <a:pt x="91" y="99"/>
                    </a:lnTo>
                    <a:lnTo>
                      <a:pt x="91" y="115"/>
                    </a:lnTo>
                    <a:lnTo>
                      <a:pt x="43" y="112"/>
                    </a:lnTo>
                    <a:cubicBezTo>
                      <a:pt x="41" y="112"/>
                      <a:pt x="39" y="111"/>
                      <a:pt x="38" y="110"/>
                    </a:cubicBezTo>
                    <a:lnTo>
                      <a:pt x="32" y="104"/>
                    </a:lnTo>
                    <a:cubicBezTo>
                      <a:pt x="30" y="102"/>
                      <a:pt x="29" y="98"/>
                      <a:pt x="31" y="96"/>
                    </a:cubicBezTo>
                    <a:cubicBezTo>
                      <a:pt x="32" y="93"/>
                      <a:pt x="35" y="91"/>
                      <a:pt x="38" y="91"/>
                    </a:cubicBezTo>
                    <a:lnTo>
                      <a:pt x="57" y="91"/>
                    </a:lnTo>
                    <a:lnTo>
                      <a:pt x="54" y="106"/>
                    </a:lnTo>
                    <a:lnTo>
                      <a:pt x="30" y="98"/>
                    </a:lnTo>
                    <a:cubicBezTo>
                      <a:pt x="27" y="97"/>
                      <a:pt x="24" y="93"/>
                      <a:pt x="25" y="90"/>
                    </a:cubicBezTo>
                    <a:cubicBezTo>
                      <a:pt x="25" y="86"/>
                      <a:pt x="28" y="83"/>
                      <a:pt x="32" y="82"/>
                    </a:cubicBezTo>
                    <a:lnTo>
                      <a:pt x="69" y="77"/>
                    </a:lnTo>
                    <a:lnTo>
                      <a:pt x="151" y="74"/>
                    </a:lnTo>
                    <a:lnTo>
                      <a:pt x="151" y="90"/>
                    </a:lnTo>
                    <a:lnTo>
                      <a:pt x="105" y="90"/>
                    </a:lnTo>
                    <a:cubicBezTo>
                      <a:pt x="104" y="90"/>
                      <a:pt x="104" y="90"/>
                      <a:pt x="103" y="90"/>
                    </a:cubicBezTo>
                    <a:lnTo>
                      <a:pt x="95" y="87"/>
                    </a:lnTo>
                    <a:cubicBezTo>
                      <a:pt x="91" y="86"/>
                      <a:pt x="89" y="82"/>
                      <a:pt x="89" y="78"/>
                    </a:cubicBezTo>
                    <a:cubicBezTo>
                      <a:pt x="90" y="75"/>
                      <a:pt x="93" y="72"/>
                      <a:pt x="97" y="72"/>
                    </a:cubicBezTo>
                    <a:lnTo>
                      <a:pt x="140" y="69"/>
                    </a:lnTo>
                    <a:lnTo>
                      <a:pt x="140" y="85"/>
                    </a:lnTo>
                    <a:lnTo>
                      <a:pt x="91" y="82"/>
                    </a:lnTo>
                    <a:lnTo>
                      <a:pt x="95" y="81"/>
                    </a:lnTo>
                    <a:lnTo>
                      <a:pt x="90" y="84"/>
                    </a:lnTo>
                    <a:cubicBezTo>
                      <a:pt x="89" y="84"/>
                      <a:pt x="88" y="85"/>
                      <a:pt x="86" y="85"/>
                    </a:cubicBezTo>
                    <a:lnTo>
                      <a:pt x="81" y="85"/>
                    </a:lnTo>
                    <a:cubicBezTo>
                      <a:pt x="77" y="85"/>
                      <a:pt x="73" y="81"/>
                      <a:pt x="73" y="77"/>
                    </a:cubicBezTo>
                    <a:lnTo>
                      <a:pt x="73" y="74"/>
                    </a:lnTo>
                    <a:lnTo>
                      <a:pt x="84" y="82"/>
                    </a:lnTo>
                    <a:lnTo>
                      <a:pt x="59" y="90"/>
                    </a:lnTo>
                    <a:cubicBezTo>
                      <a:pt x="56" y="91"/>
                      <a:pt x="52" y="90"/>
                      <a:pt x="50" y="87"/>
                    </a:cubicBezTo>
                    <a:lnTo>
                      <a:pt x="45" y="78"/>
                    </a:lnTo>
                    <a:lnTo>
                      <a:pt x="53" y="82"/>
                    </a:lnTo>
                    <a:lnTo>
                      <a:pt x="26" y="87"/>
                    </a:lnTo>
                    <a:cubicBezTo>
                      <a:pt x="25" y="88"/>
                      <a:pt x="24" y="88"/>
                      <a:pt x="23" y="87"/>
                    </a:cubicBezTo>
                    <a:lnTo>
                      <a:pt x="10" y="85"/>
                    </a:lnTo>
                    <a:cubicBezTo>
                      <a:pt x="7" y="84"/>
                      <a:pt x="4" y="82"/>
                      <a:pt x="3" y="79"/>
                    </a:cubicBezTo>
                    <a:cubicBezTo>
                      <a:pt x="3" y="76"/>
                      <a:pt x="3" y="73"/>
                      <a:pt x="5" y="71"/>
                    </a:cubicBezTo>
                    <a:lnTo>
                      <a:pt x="11" y="66"/>
                    </a:lnTo>
                    <a:cubicBezTo>
                      <a:pt x="12" y="64"/>
                      <a:pt x="14" y="63"/>
                      <a:pt x="16" y="63"/>
                    </a:cubicBezTo>
                    <a:lnTo>
                      <a:pt x="51" y="61"/>
                    </a:lnTo>
                    <a:lnTo>
                      <a:pt x="48" y="61"/>
                    </a:lnTo>
                    <a:lnTo>
                      <a:pt x="64" y="53"/>
                    </a:lnTo>
                    <a:lnTo>
                      <a:pt x="69" y="68"/>
                    </a:lnTo>
                    <a:lnTo>
                      <a:pt x="21" y="76"/>
                    </a:lnTo>
                    <a:cubicBezTo>
                      <a:pt x="18" y="77"/>
                      <a:pt x="15" y="76"/>
                      <a:pt x="14" y="74"/>
                    </a:cubicBezTo>
                    <a:lnTo>
                      <a:pt x="3" y="63"/>
                    </a:lnTo>
                    <a:cubicBezTo>
                      <a:pt x="1" y="61"/>
                      <a:pt x="0" y="58"/>
                      <a:pt x="1" y="55"/>
                    </a:cubicBezTo>
                    <a:cubicBezTo>
                      <a:pt x="2" y="52"/>
                      <a:pt x="4" y="50"/>
                      <a:pt x="7" y="50"/>
                    </a:cubicBezTo>
                    <a:lnTo>
                      <a:pt x="23" y="47"/>
                    </a:lnTo>
                    <a:lnTo>
                      <a:pt x="23" y="63"/>
                    </a:lnTo>
                    <a:lnTo>
                      <a:pt x="10" y="60"/>
                    </a:lnTo>
                    <a:cubicBezTo>
                      <a:pt x="6" y="59"/>
                      <a:pt x="3" y="56"/>
                      <a:pt x="3" y="52"/>
                    </a:cubicBezTo>
                    <a:cubicBezTo>
                      <a:pt x="3" y="48"/>
                      <a:pt x="6" y="45"/>
                      <a:pt x="10" y="44"/>
                    </a:cubicBezTo>
                    <a:lnTo>
                      <a:pt x="23" y="42"/>
                    </a:lnTo>
                    <a:lnTo>
                      <a:pt x="22" y="57"/>
                    </a:lnTo>
                    <a:lnTo>
                      <a:pt x="14" y="54"/>
                    </a:lnTo>
                    <a:cubicBezTo>
                      <a:pt x="10" y="53"/>
                      <a:pt x="8" y="49"/>
                      <a:pt x="9" y="45"/>
                    </a:cubicBezTo>
                    <a:cubicBezTo>
                      <a:pt x="10" y="41"/>
                      <a:pt x="13" y="38"/>
                      <a:pt x="17" y="39"/>
                    </a:cubicBezTo>
                    <a:lnTo>
                      <a:pt x="76" y="44"/>
                    </a:lnTo>
                    <a:lnTo>
                      <a:pt x="70" y="58"/>
                    </a:lnTo>
                    <a:lnTo>
                      <a:pt x="67" y="55"/>
                    </a:lnTo>
                    <a:cubicBezTo>
                      <a:pt x="65" y="53"/>
                      <a:pt x="64" y="50"/>
                      <a:pt x="65" y="47"/>
                    </a:cubicBezTo>
                    <a:cubicBezTo>
                      <a:pt x="66" y="44"/>
                      <a:pt x="69" y="42"/>
                      <a:pt x="72" y="41"/>
                    </a:cubicBezTo>
                    <a:lnTo>
                      <a:pt x="94" y="39"/>
                    </a:lnTo>
                    <a:lnTo>
                      <a:pt x="95" y="55"/>
                    </a:lnTo>
                    <a:lnTo>
                      <a:pt x="55" y="57"/>
                    </a:lnTo>
                    <a:cubicBezTo>
                      <a:pt x="53" y="58"/>
                      <a:pt x="52" y="57"/>
                      <a:pt x="51" y="57"/>
                    </a:cubicBezTo>
                    <a:lnTo>
                      <a:pt x="45" y="54"/>
                    </a:lnTo>
                    <a:cubicBezTo>
                      <a:pt x="42" y="52"/>
                      <a:pt x="40" y="49"/>
                      <a:pt x="41" y="46"/>
                    </a:cubicBezTo>
                    <a:cubicBezTo>
                      <a:pt x="41" y="42"/>
                      <a:pt x="44" y="39"/>
                      <a:pt x="47" y="39"/>
                    </a:cubicBezTo>
                    <a:lnTo>
                      <a:pt x="64" y="36"/>
                    </a:lnTo>
                    <a:lnTo>
                      <a:pt x="65" y="52"/>
                    </a:lnTo>
                    <a:lnTo>
                      <a:pt x="33" y="52"/>
                    </a:lnTo>
                    <a:cubicBezTo>
                      <a:pt x="28" y="52"/>
                      <a:pt x="25" y="48"/>
                      <a:pt x="25" y="44"/>
                    </a:cubicBezTo>
                    <a:lnTo>
                      <a:pt x="25" y="41"/>
                    </a:lnTo>
                    <a:cubicBezTo>
                      <a:pt x="25" y="37"/>
                      <a:pt x="28" y="33"/>
                      <a:pt x="33" y="33"/>
                    </a:cubicBezTo>
                    <a:lnTo>
                      <a:pt x="62" y="33"/>
                    </a:lnTo>
                    <a:lnTo>
                      <a:pt x="56" y="46"/>
                    </a:lnTo>
                    <a:lnTo>
                      <a:pt x="50" y="37"/>
                    </a:lnTo>
                    <a:cubicBezTo>
                      <a:pt x="49" y="35"/>
                      <a:pt x="48" y="32"/>
                      <a:pt x="50" y="29"/>
                    </a:cubicBezTo>
                    <a:cubicBezTo>
                      <a:pt x="51" y="26"/>
                      <a:pt x="54" y="25"/>
                      <a:pt x="57" y="25"/>
                    </a:cubicBezTo>
                    <a:lnTo>
                      <a:pt x="116" y="28"/>
                    </a:lnTo>
                    <a:lnTo>
                      <a:pt x="114" y="43"/>
                    </a:lnTo>
                    <a:lnTo>
                      <a:pt x="97" y="38"/>
                    </a:lnTo>
                    <a:cubicBezTo>
                      <a:pt x="94" y="37"/>
                      <a:pt x="92" y="33"/>
                      <a:pt x="92" y="30"/>
                    </a:cubicBezTo>
                    <a:cubicBezTo>
                      <a:pt x="92" y="26"/>
                      <a:pt x="95" y="23"/>
                      <a:pt x="99" y="22"/>
                    </a:cubicBezTo>
                    <a:lnTo>
                      <a:pt x="115" y="20"/>
                    </a:lnTo>
                    <a:lnTo>
                      <a:pt x="115" y="36"/>
                    </a:lnTo>
                    <a:lnTo>
                      <a:pt x="80" y="33"/>
                    </a:lnTo>
                    <a:cubicBezTo>
                      <a:pt x="76" y="33"/>
                      <a:pt x="73" y="29"/>
                      <a:pt x="73" y="25"/>
                    </a:cubicBezTo>
                    <a:cubicBezTo>
                      <a:pt x="73" y="21"/>
                      <a:pt x="76" y="18"/>
                      <a:pt x="80" y="17"/>
                    </a:cubicBezTo>
                    <a:lnTo>
                      <a:pt x="93" y="14"/>
                    </a:lnTo>
                    <a:lnTo>
                      <a:pt x="95" y="30"/>
                    </a:lnTo>
                    <a:lnTo>
                      <a:pt x="84" y="30"/>
                    </a:lnTo>
                    <a:cubicBezTo>
                      <a:pt x="80" y="30"/>
                      <a:pt x="76" y="27"/>
                      <a:pt x="76" y="23"/>
                    </a:cubicBezTo>
                    <a:cubicBezTo>
                      <a:pt x="75" y="19"/>
                      <a:pt x="78" y="15"/>
                      <a:pt x="82" y="14"/>
                    </a:cubicBezTo>
                    <a:lnTo>
                      <a:pt x="96" y="12"/>
                    </a:lnTo>
                    <a:cubicBezTo>
                      <a:pt x="96" y="11"/>
                      <a:pt x="96" y="11"/>
                      <a:pt x="97" y="11"/>
                    </a:cubicBezTo>
                    <a:lnTo>
                      <a:pt x="159" y="9"/>
                    </a:lnTo>
                    <a:lnTo>
                      <a:pt x="153" y="11"/>
                    </a:lnTo>
                    <a:lnTo>
                      <a:pt x="156" y="8"/>
                    </a:lnTo>
                    <a:lnTo>
                      <a:pt x="161" y="22"/>
                    </a:lnTo>
                    <a:lnTo>
                      <a:pt x="131" y="19"/>
                    </a:lnTo>
                    <a:cubicBezTo>
                      <a:pt x="128" y="19"/>
                      <a:pt x="125" y="16"/>
                      <a:pt x="124" y="12"/>
                    </a:cubicBezTo>
                    <a:cubicBezTo>
                      <a:pt x="124" y="8"/>
                      <a:pt x="126" y="5"/>
                      <a:pt x="130" y="4"/>
                    </a:cubicBezTo>
                    <a:lnTo>
                      <a:pt x="138" y="1"/>
                    </a:lnTo>
                    <a:cubicBezTo>
                      <a:pt x="139" y="1"/>
                      <a:pt x="140" y="0"/>
                      <a:pt x="141" y="0"/>
                    </a:cubicBezTo>
                    <a:lnTo>
                      <a:pt x="192" y="3"/>
                    </a:lnTo>
                    <a:cubicBezTo>
                      <a:pt x="194" y="3"/>
                      <a:pt x="196" y="4"/>
                      <a:pt x="197" y="6"/>
                    </a:cubicBezTo>
                    <a:lnTo>
                      <a:pt x="216" y="25"/>
                    </a:lnTo>
                    <a:cubicBezTo>
                      <a:pt x="218" y="27"/>
                      <a:pt x="219" y="29"/>
                      <a:pt x="218" y="32"/>
                    </a:cubicBezTo>
                    <a:cubicBezTo>
                      <a:pt x="217" y="35"/>
                      <a:pt x="215" y="37"/>
                      <a:pt x="213" y="38"/>
                    </a:cubicBezTo>
                    <a:lnTo>
                      <a:pt x="205" y="41"/>
                    </a:lnTo>
                    <a:lnTo>
                      <a:pt x="203" y="25"/>
                    </a:lnTo>
                    <a:lnTo>
                      <a:pt x="248" y="28"/>
                    </a:lnTo>
                    <a:cubicBezTo>
                      <a:pt x="252" y="28"/>
                      <a:pt x="255" y="31"/>
                      <a:pt x="256" y="34"/>
                    </a:cubicBezTo>
                    <a:cubicBezTo>
                      <a:pt x="256" y="38"/>
                      <a:pt x="254" y="42"/>
                      <a:pt x="251" y="43"/>
                    </a:cubicBezTo>
                    <a:lnTo>
                      <a:pt x="237" y="49"/>
                    </a:lnTo>
                    <a:lnTo>
                      <a:pt x="239" y="35"/>
                    </a:lnTo>
                    <a:lnTo>
                      <a:pt x="247" y="40"/>
                    </a:lnTo>
                    <a:lnTo>
                      <a:pt x="244" y="39"/>
                    </a:lnTo>
                    <a:lnTo>
                      <a:pt x="258" y="42"/>
                    </a:lnTo>
                    <a:lnTo>
                      <a:pt x="250" y="55"/>
                    </a:lnTo>
                    <a:lnTo>
                      <a:pt x="245" y="50"/>
                    </a:lnTo>
                    <a:cubicBezTo>
                      <a:pt x="242" y="46"/>
                      <a:pt x="242" y="41"/>
                      <a:pt x="245" y="38"/>
                    </a:cubicBezTo>
                    <a:lnTo>
                      <a:pt x="250" y="33"/>
                    </a:lnTo>
                    <a:cubicBezTo>
                      <a:pt x="252" y="31"/>
                      <a:pt x="254" y="31"/>
                      <a:pt x="256" y="31"/>
                    </a:cubicBezTo>
                    <a:lnTo>
                      <a:pt x="283" y="31"/>
                    </a:lnTo>
                    <a:cubicBezTo>
                      <a:pt x="286" y="31"/>
                      <a:pt x="289" y="32"/>
                      <a:pt x="290" y="35"/>
                    </a:cubicBezTo>
                    <a:cubicBezTo>
                      <a:pt x="292" y="38"/>
                      <a:pt x="291" y="42"/>
                      <a:pt x="289" y="44"/>
                    </a:cubicBezTo>
                    <a:lnTo>
                      <a:pt x="281" y="52"/>
                    </a:lnTo>
                    <a:cubicBezTo>
                      <a:pt x="279" y="54"/>
                      <a:pt x="277" y="55"/>
                      <a:pt x="275" y="55"/>
                    </a:cubicBezTo>
                    <a:lnTo>
                      <a:pt x="261" y="55"/>
                    </a:lnTo>
                    <a:lnTo>
                      <a:pt x="263" y="39"/>
                    </a:lnTo>
                    <a:lnTo>
                      <a:pt x="281" y="42"/>
                    </a:lnTo>
                    <a:cubicBezTo>
                      <a:pt x="283" y="42"/>
                      <a:pt x="285" y="43"/>
                      <a:pt x="286" y="44"/>
                    </a:cubicBezTo>
                    <a:lnTo>
                      <a:pt x="289" y="47"/>
                    </a:lnTo>
                    <a:cubicBezTo>
                      <a:pt x="291" y="49"/>
                      <a:pt x="291" y="51"/>
                      <a:pt x="291" y="54"/>
                    </a:cubicBezTo>
                    <a:cubicBezTo>
                      <a:pt x="290" y="57"/>
                      <a:pt x="288" y="59"/>
                      <a:pt x="285" y="60"/>
                    </a:cubicBezTo>
                    <a:lnTo>
                      <a:pt x="266" y="65"/>
                    </a:lnTo>
                    <a:lnTo>
                      <a:pt x="263" y="50"/>
                    </a:lnTo>
                    <a:lnTo>
                      <a:pt x="279" y="47"/>
                    </a:lnTo>
                    <a:cubicBezTo>
                      <a:pt x="283" y="46"/>
                      <a:pt x="286" y="49"/>
                      <a:pt x="288" y="52"/>
                    </a:cubicBezTo>
                    <a:cubicBezTo>
                      <a:pt x="289" y="56"/>
                      <a:pt x="288" y="60"/>
                      <a:pt x="284" y="62"/>
                    </a:cubicBezTo>
                    <a:lnTo>
                      <a:pt x="257" y="78"/>
                    </a:lnTo>
                    <a:lnTo>
                      <a:pt x="253" y="63"/>
                    </a:lnTo>
                    <a:lnTo>
                      <a:pt x="290" y="61"/>
                    </a:lnTo>
                    <a:cubicBezTo>
                      <a:pt x="292" y="60"/>
                      <a:pt x="293" y="61"/>
                      <a:pt x="295" y="61"/>
                    </a:cubicBezTo>
                    <a:lnTo>
                      <a:pt x="300" y="64"/>
                    </a:lnTo>
                    <a:cubicBezTo>
                      <a:pt x="303" y="66"/>
                      <a:pt x="305" y="69"/>
                      <a:pt x="304" y="72"/>
                    </a:cubicBezTo>
                    <a:cubicBezTo>
                      <a:pt x="304" y="75"/>
                      <a:pt x="302" y="78"/>
                      <a:pt x="299" y="79"/>
                    </a:cubicBezTo>
                    <a:lnTo>
                      <a:pt x="291" y="82"/>
                    </a:lnTo>
                    <a:lnTo>
                      <a:pt x="286" y="66"/>
                    </a:lnTo>
                    <a:lnTo>
                      <a:pt x="305" y="61"/>
                    </a:lnTo>
                    <a:cubicBezTo>
                      <a:pt x="308" y="60"/>
                      <a:pt x="312" y="61"/>
                      <a:pt x="314" y="64"/>
                    </a:cubicBezTo>
                    <a:lnTo>
                      <a:pt x="319" y="72"/>
                    </a:lnTo>
                    <a:cubicBezTo>
                      <a:pt x="320" y="74"/>
                      <a:pt x="320" y="75"/>
                      <a:pt x="320" y="77"/>
                    </a:cubicBezTo>
                    <a:lnTo>
                      <a:pt x="320" y="82"/>
                    </a:lnTo>
                    <a:cubicBezTo>
                      <a:pt x="320" y="86"/>
                      <a:pt x="318" y="89"/>
                      <a:pt x="314" y="90"/>
                    </a:cubicBezTo>
                    <a:lnTo>
                      <a:pt x="252" y="101"/>
                    </a:lnTo>
                    <a:cubicBezTo>
                      <a:pt x="249" y="101"/>
                      <a:pt x="247" y="101"/>
                      <a:pt x="245" y="99"/>
                    </a:cubicBezTo>
                    <a:lnTo>
                      <a:pt x="240" y="93"/>
                    </a:lnTo>
                    <a:lnTo>
                      <a:pt x="251" y="93"/>
                    </a:lnTo>
                    <a:lnTo>
                      <a:pt x="246" y="99"/>
                    </a:lnTo>
                    <a:cubicBezTo>
                      <a:pt x="245" y="100"/>
                      <a:pt x="244" y="100"/>
                      <a:pt x="243" y="101"/>
                    </a:cubicBezTo>
                    <a:lnTo>
                      <a:pt x="213" y="112"/>
                    </a:lnTo>
                    <a:cubicBezTo>
                      <a:pt x="210" y="113"/>
                      <a:pt x="206" y="112"/>
                      <a:pt x="204" y="108"/>
                    </a:cubicBezTo>
                    <a:lnTo>
                      <a:pt x="198" y="100"/>
                    </a:lnTo>
                    <a:cubicBezTo>
                      <a:pt x="197" y="98"/>
                      <a:pt x="196" y="96"/>
                      <a:pt x="197" y="93"/>
                    </a:cubicBezTo>
                    <a:cubicBezTo>
                      <a:pt x="198" y="91"/>
                      <a:pt x="200" y="89"/>
                      <a:pt x="202" y="88"/>
                    </a:cubicBezTo>
                    <a:lnTo>
                      <a:pt x="224" y="80"/>
                    </a:lnTo>
                    <a:lnTo>
                      <a:pt x="228" y="96"/>
                    </a:lnTo>
                    <a:lnTo>
                      <a:pt x="209" y="98"/>
                    </a:lnTo>
                    <a:lnTo>
                      <a:pt x="212" y="97"/>
                    </a:lnTo>
                    <a:lnTo>
                      <a:pt x="202" y="105"/>
                    </a:lnTo>
                    <a:lnTo>
                      <a:pt x="205" y="99"/>
                    </a:lnTo>
                    <a:lnTo>
                      <a:pt x="205" y="107"/>
                    </a:lnTo>
                    <a:cubicBezTo>
                      <a:pt x="205" y="110"/>
                      <a:pt x="202" y="114"/>
                      <a:pt x="199" y="115"/>
                    </a:cubicBezTo>
                    <a:lnTo>
                      <a:pt x="188" y="117"/>
                    </a:lnTo>
                    <a:cubicBezTo>
                      <a:pt x="186" y="118"/>
                      <a:pt x="184" y="118"/>
                      <a:pt x="182" y="117"/>
                    </a:cubicBezTo>
                    <a:lnTo>
                      <a:pt x="172" y="111"/>
                    </a:lnTo>
                    <a:lnTo>
                      <a:pt x="183" y="107"/>
                    </a:lnTo>
                    <a:lnTo>
                      <a:pt x="180" y="115"/>
                    </a:lnTo>
                    <a:cubicBezTo>
                      <a:pt x="179" y="117"/>
                      <a:pt x="178" y="119"/>
                      <a:pt x="175" y="120"/>
                    </a:cubicBezTo>
                    <a:lnTo>
                      <a:pt x="154" y="128"/>
                    </a:lnTo>
                    <a:lnTo>
                      <a:pt x="148" y="113"/>
                    </a:lnTo>
                    <a:lnTo>
                      <a:pt x="170" y="105"/>
                    </a:lnTo>
                    <a:lnTo>
                      <a:pt x="165" y="110"/>
                    </a:lnTo>
                    <a:lnTo>
                      <a:pt x="168" y="102"/>
                    </a:lnTo>
                    <a:cubicBezTo>
                      <a:pt x="168" y="99"/>
                      <a:pt x="170" y="98"/>
                      <a:pt x="172" y="97"/>
                    </a:cubicBezTo>
                    <a:cubicBezTo>
                      <a:pt x="174" y="96"/>
                      <a:pt x="177" y="96"/>
                      <a:pt x="179" y="97"/>
                    </a:cubicBezTo>
                    <a:lnTo>
                      <a:pt x="190" y="102"/>
                    </a:lnTo>
                    <a:lnTo>
                      <a:pt x="184" y="102"/>
                    </a:lnTo>
                    <a:lnTo>
                      <a:pt x="195" y="99"/>
                    </a:lnTo>
                    <a:lnTo>
                      <a:pt x="189" y="107"/>
                    </a:lnTo>
                    <a:lnTo>
                      <a:pt x="189" y="99"/>
                    </a:lnTo>
                    <a:cubicBezTo>
                      <a:pt x="189" y="96"/>
                      <a:pt x="190" y="94"/>
                      <a:pt x="192" y="92"/>
                    </a:cubicBezTo>
                    <a:lnTo>
                      <a:pt x="203" y="84"/>
                    </a:lnTo>
                    <a:cubicBezTo>
                      <a:pt x="204" y="83"/>
                      <a:pt x="205" y="83"/>
                      <a:pt x="206" y="82"/>
                    </a:cubicBezTo>
                    <a:lnTo>
                      <a:pt x="225" y="80"/>
                    </a:lnTo>
                    <a:cubicBezTo>
                      <a:pt x="229" y="79"/>
                      <a:pt x="233" y="82"/>
                      <a:pt x="234" y="86"/>
                    </a:cubicBezTo>
                    <a:cubicBezTo>
                      <a:pt x="235" y="90"/>
                      <a:pt x="233" y="94"/>
                      <a:pt x="229" y="95"/>
                    </a:cubicBezTo>
                    <a:lnTo>
                      <a:pt x="208" y="103"/>
                    </a:lnTo>
                    <a:lnTo>
                      <a:pt x="212" y="91"/>
                    </a:lnTo>
                    <a:lnTo>
                      <a:pt x="217" y="100"/>
                    </a:lnTo>
                    <a:lnTo>
                      <a:pt x="207" y="97"/>
                    </a:lnTo>
                    <a:lnTo>
                      <a:pt x="237" y="86"/>
                    </a:lnTo>
                    <a:lnTo>
                      <a:pt x="234" y="88"/>
                    </a:lnTo>
                    <a:lnTo>
                      <a:pt x="240" y="82"/>
                    </a:lnTo>
                    <a:cubicBezTo>
                      <a:pt x="241" y="81"/>
                      <a:pt x="243" y="80"/>
                      <a:pt x="245" y="80"/>
                    </a:cubicBezTo>
                    <a:cubicBezTo>
                      <a:pt x="247" y="80"/>
                      <a:pt x="249" y="81"/>
                      <a:pt x="251" y="82"/>
                    </a:cubicBezTo>
                    <a:lnTo>
                      <a:pt x="256" y="88"/>
                    </a:lnTo>
                    <a:lnTo>
                      <a:pt x="249" y="85"/>
                    </a:lnTo>
                    <a:lnTo>
                      <a:pt x="311" y="74"/>
                    </a:lnTo>
                    <a:lnTo>
                      <a:pt x="304" y="82"/>
                    </a:lnTo>
                    <a:lnTo>
                      <a:pt x="304" y="77"/>
                    </a:lnTo>
                    <a:lnTo>
                      <a:pt x="306" y="81"/>
                    </a:lnTo>
                    <a:lnTo>
                      <a:pt x="300" y="73"/>
                    </a:lnTo>
                    <a:lnTo>
                      <a:pt x="309" y="76"/>
                    </a:lnTo>
                    <a:lnTo>
                      <a:pt x="290" y="82"/>
                    </a:lnTo>
                    <a:cubicBezTo>
                      <a:pt x="286" y="83"/>
                      <a:pt x="282" y="81"/>
                      <a:pt x="281" y="76"/>
                    </a:cubicBezTo>
                    <a:cubicBezTo>
                      <a:pt x="279" y="72"/>
                      <a:pt x="282" y="68"/>
                      <a:pt x="286" y="66"/>
                    </a:cubicBezTo>
                    <a:lnTo>
                      <a:pt x="294" y="64"/>
                    </a:lnTo>
                    <a:lnTo>
                      <a:pt x="293" y="78"/>
                    </a:lnTo>
                    <a:lnTo>
                      <a:pt x="287" y="76"/>
                    </a:lnTo>
                    <a:lnTo>
                      <a:pt x="292" y="77"/>
                    </a:lnTo>
                    <a:lnTo>
                      <a:pt x="254" y="79"/>
                    </a:lnTo>
                    <a:cubicBezTo>
                      <a:pt x="250" y="80"/>
                      <a:pt x="247" y="77"/>
                      <a:pt x="246" y="74"/>
                    </a:cubicBezTo>
                    <a:cubicBezTo>
                      <a:pt x="245" y="70"/>
                      <a:pt x="246" y="66"/>
                      <a:pt x="249" y="64"/>
                    </a:cubicBezTo>
                    <a:lnTo>
                      <a:pt x="276" y="48"/>
                    </a:lnTo>
                    <a:lnTo>
                      <a:pt x="282" y="63"/>
                    </a:lnTo>
                    <a:lnTo>
                      <a:pt x="265" y="66"/>
                    </a:lnTo>
                    <a:cubicBezTo>
                      <a:pt x="261" y="66"/>
                      <a:pt x="257" y="64"/>
                      <a:pt x="256" y="59"/>
                    </a:cubicBezTo>
                    <a:cubicBezTo>
                      <a:pt x="255" y="55"/>
                      <a:pt x="258" y="51"/>
                      <a:pt x="262" y="50"/>
                    </a:cubicBezTo>
                    <a:lnTo>
                      <a:pt x="281" y="44"/>
                    </a:lnTo>
                    <a:lnTo>
                      <a:pt x="277" y="58"/>
                    </a:lnTo>
                    <a:lnTo>
                      <a:pt x="274" y="55"/>
                    </a:lnTo>
                    <a:lnTo>
                      <a:pt x="279" y="57"/>
                    </a:lnTo>
                    <a:lnTo>
                      <a:pt x="260" y="55"/>
                    </a:lnTo>
                    <a:cubicBezTo>
                      <a:pt x="256" y="54"/>
                      <a:pt x="253" y="50"/>
                      <a:pt x="253" y="46"/>
                    </a:cubicBezTo>
                    <a:cubicBezTo>
                      <a:pt x="254" y="42"/>
                      <a:pt x="257" y="39"/>
                      <a:pt x="261" y="39"/>
                    </a:cubicBezTo>
                    <a:lnTo>
                      <a:pt x="275" y="39"/>
                    </a:lnTo>
                    <a:lnTo>
                      <a:pt x="269" y="41"/>
                    </a:lnTo>
                    <a:lnTo>
                      <a:pt x="277" y="33"/>
                    </a:lnTo>
                    <a:lnTo>
                      <a:pt x="283" y="47"/>
                    </a:lnTo>
                    <a:lnTo>
                      <a:pt x="256" y="47"/>
                    </a:lnTo>
                    <a:lnTo>
                      <a:pt x="262" y="44"/>
                    </a:lnTo>
                    <a:lnTo>
                      <a:pt x="256" y="50"/>
                    </a:lnTo>
                    <a:lnTo>
                      <a:pt x="256" y="38"/>
                    </a:lnTo>
                    <a:lnTo>
                      <a:pt x="262" y="44"/>
                    </a:lnTo>
                    <a:cubicBezTo>
                      <a:pt x="264" y="46"/>
                      <a:pt x="265" y="50"/>
                      <a:pt x="263" y="53"/>
                    </a:cubicBezTo>
                    <a:cubicBezTo>
                      <a:pt x="261" y="56"/>
                      <a:pt x="258" y="58"/>
                      <a:pt x="254" y="57"/>
                    </a:cubicBezTo>
                    <a:lnTo>
                      <a:pt x="241" y="55"/>
                    </a:lnTo>
                    <a:cubicBezTo>
                      <a:pt x="240" y="54"/>
                      <a:pt x="239" y="54"/>
                      <a:pt x="238" y="53"/>
                    </a:cubicBezTo>
                    <a:lnTo>
                      <a:pt x="230" y="48"/>
                    </a:lnTo>
                    <a:cubicBezTo>
                      <a:pt x="228" y="46"/>
                      <a:pt x="226" y="43"/>
                      <a:pt x="226" y="40"/>
                    </a:cubicBezTo>
                    <a:cubicBezTo>
                      <a:pt x="227" y="37"/>
                      <a:pt x="229" y="35"/>
                      <a:pt x="231" y="34"/>
                    </a:cubicBezTo>
                    <a:lnTo>
                      <a:pt x="245" y="28"/>
                    </a:lnTo>
                    <a:lnTo>
                      <a:pt x="247" y="44"/>
                    </a:lnTo>
                    <a:lnTo>
                      <a:pt x="202" y="41"/>
                    </a:lnTo>
                    <a:cubicBezTo>
                      <a:pt x="198" y="41"/>
                      <a:pt x="195" y="38"/>
                      <a:pt x="194" y="34"/>
                    </a:cubicBezTo>
                    <a:cubicBezTo>
                      <a:pt x="194" y="30"/>
                      <a:pt x="196" y="27"/>
                      <a:pt x="200" y="25"/>
                    </a:cubicBezTo>
                    <a:lnTo>
                      <a:pt x="208" y="23"/>
                    </a:lnTo>
                    <a:lnTo>
                      <a:pt x="205" y="36"/>
                    </a:lnTo>
                    <a:lnTo>
                      <a:pt x="186" y="17"/>
                    </a:lnTo>
                    <a:lnTo>
                      <a:pt x="191" y="19"/>
                    </a:lnTo>
                    <a:lnTo>
                      <a:pt x="140" y="16"/>
                    </a:lnTo>
                    <a:lnTo>
                      <a:pt x="143" y="16"/>
                    </a:lnTo>
                    <a:lnTo>
                      <a:pt x="135" y="19"/>
                    </a:lnTo>
                    <a:lnTo>
                      <a:pt x="133" y="3"/>
                    </a:lnTo>
                    <a:lnTo>
                      <a:pt x="163" y="6"/>
                    </a:lnTo>
                    <a:cubicBezTo>
                      <a:pt x="166" y="6"/>
                      <a:pt x="168" y="8"/>
                      <a:pt x="169" y="11"/>
                    </a:cubicBezTo>
                    <a:cubicBezTo>
                      <a:pt x="170" y="14"/>
                      <a:pt x="170" y="17"/>
                      <a:pt x="168" y="20"/>
                    </a:cubicBezTo>
                    <a:lnTo>
                      <a:pt x="165" y="22"/>
                    </a:lnTo>
                    <a:cubicBezTo>
                      <a:pt x="163" y="24"/>
                      <a:pt x="161" y="25"/>
                      <a:pt x="159" y="25"/>
                    </a:cubicBezTo>
                    <a:lnTo>
                      <a:pt x="98" y="27"/>
                    </a:lnTo>
                    <a:lnTo>
                      <a:pt x="99" y="27"/>
                    </a:lnTo>
                    <a:lnTo>
                      <a:pt x="85" y="30"/>
                    </a:lnTo>
                    <a:lnTo>
                      <a:pt x="84" y="14"/>
                    </a:lnTo>
                    <a:lnTo>
                      <a:pt x="95" y="14"/>
                    </a:lnTo>
                    <a:cubicBezTo>
                      <a:pt x="99" y="14"/>
                      <a:pt x="102" y="17"/>
                      <a:pt x="103" y="21"/>
                    </a:cubicBezTo>
                    <a:cubicBezTo>
                      <a:pt x="103" y="25"/>
                      <a:pt x="100" y="29"/>
                      <a:pt x="96" y="30"/>
                    </a:cubicBezTo>
                    <a:lnTo>
                      <a:pt x="83" y="33"/>
                    </a:lnTo>
                    <a:lnTo>
                      <a:pt x="82" y="17"/>
                    </a:lnTo>
                    <a:lnTo>
                      <a:pt x="117" y="20"/>
                    </a:lnTo>
                    <a:cubicBezTo>
                      <a:pt x="121" y="20"/>
                      <a:pt x="124" y="23"/>
                      <a:pt x="124" y="27"/>
                    </a:cubicBezTo>
                    <a:cubicBezTo>
                      <a:pt x="124" y="31"/>
                      <a:pt x="121" y="35"/>
                      <a:pt x="117" y="35"/>
                    </a:cubicBezTo>
                    <a:lnTo>
                      <a:pt x="101" y="38"/>
                    </a:lnTo>
                    <a:lnTo>
                      <a:pt x="103" y="23"/>
                    </a:lnTo>
                    <a:lnTo>
                      <a:pt x="119" y="28"/>
                    </a:lnTo>
                    <a:cubicBezTo>
                      <a:pt x="122" y="29"/>
                      <a:pt x="125" y="33"/>
                      <a:pt x="124" y="37"/>
                    </a:cubicBezTo>
                    <a:cubicBezTo>
                      <a:pt x="123" y="41"/>
                      <a:pt x="120" y="44"/>
                      <a:pt x="116" y="44"/>
                    </a:cubicBezTo>
                    <a:lnTo>
                      <a:pt x="57" y="41"/>
                    </a:lnTo>
                    <a:lnTo>
                      <a:pt x="64" y="29"/>
                    </a:lnTo>
                    <a:lnTo>
                      <a:pt x="69" y="37"/>
                    </a:lnTo>
                    <a:cubicBezTo>
                      <a:pt x="71" y="39"/>
                      <a:pt x="71" y="42"/>
                      <a:pt x="69" y="45"/>
                    </a:cubicBezTo>
                    <a:cubicBezTo>
                      <a:pt x="68" y="48"/>
                      <a:pt x="65" y="49"/>
                      <a:pt x="62" y="49"/>
                    </a:cubicBezTo>
                    <a:lnTo>
                      <a:pt x="33" y="49"/>
                    </a:lnTo>
                    <a:lnTo>
                      <a:pt x="41" y="41"/>
                    </a:lnTo>
                    <a:lnTo>
                      <a:pt x="41" y="44"/>
                    </a:lnTo>
                    <a:lnTo>
                      <a:pt x="33" y="36"/>
                    </a:lnTo>
                    <a:lnTo>
                      <a:pt x="65" y="36"/>
                    </a:lnTo>
                    <a:cubicBezTo>
                      <a:pt x="69" y="36"/>
                      <a:pt x="73" y="39"/>
                      <a:pt x="73" y="43"/>
                    </a:cubicBezTo>
                    <a:cubicBezTo>
                      <a:pt x="73" y="47"/>
                      <a:pt x="70" y="51"/>
                      <a:pt x="66" y="52"/>
                    </a:cubicBezTo>
                    <a:lnTo>
                      <a:pt x="50" y="55"/>
                    </a:lnTo>
                    <a:lnTo>
                      <a:pt x="52" y="40"/>
                    </a:lnTo>
                    <a:lnTo>
                      <a:pt x="58" y="42"/>
                    </a:lnTo>
                    <a:lnTo>
                      <a:pt x="54" y="41"/>
                    </a:lnTo>
                    <a:lnTo>
                      <a:pt x="94" y="39"/>
                    </a:lnTo>
                    <a:cubicBezTo>
                      <a:pt x="98" y="38"/>
                      <a:pt x="102" y="42"/>
                      <a:pt x="103" y="46"/>
                    </a:cubicBezTo>
                    <a:cubicBezTo>
                      <a:pt x="103" y="50"/>
                      <a:pt x="100" y="54"/>
                      <a:pt x="96" y="55"/>
                    </a:cubicBezTo>
                    <a:lnTo>
                      <a:pt x="74" y="57"/>
                    </a:lnTo>
                    <a:lnTo>
                      <a:pt x="79" y="44"/>
                    </a:lnTo>
                    <a:lnTo>
                      <a:pt x="81" y="47"/>
                    </a:lnTo>
                    <a:cubicBezTo>
                      <a:pt x="84" y="49"/>
                      <a:pt x="84" y="53"/>
                      <a:pt x="83" y="56"/>
                    </a:cubicBezTo>
                    <a:cubicBezTo>
                      <a:pt x="82" y="59"/>
                      <a:pt x="78" y="60"/>
                      <a:pt x="75" y="60"/>
                    </a:cubicBezTo>
                    <a:lnTo>
                      <a:pt x="16" y="55"/>
                    </a:lnTo>
                    <a:lnTo>
                      <a:pt x="19" y="39"/>
                    </a:lnTo>
                    <a:lnTo>
                      <a:pt x="27" y="42"/>
                    </a:lnTo>
                    <a:cubicBezTo>
                      <a:pt x="31" y="43"/>
                      <a:pt x="33" y="46"/>
                      <a:pt x="33" y="50"/>
                    </a:cubicBezTo>
                    <a:cubicBezTo>
                      <a:pt x="32" y="54"/>
                      <a:pt x="30" y="57"/>
                      <a:pt x="26" y="57"/>
                    </a:cubicBezTo>
                    <a:lnTo>
                      <a:pt x="13" y="60"/>
                    </a:lnTo>
                    <a:lnTo>
                      <a:pt x="13" y="44"/>
                    </a:lnTo>
                    <a:lnTo>
                      <a:pt x="26" y="47"/>
                    </a:lnTo>
                    <a:cubicBezTo>
                      <a:pt x="30" y="48"/>
                      <a:pt x="33" y="51"/>
                      <a:pt x="33" y="55"/>
                    </a:cubicBezTo>
                    <a:cubicBezTo>
                      <a:pt x="33" y="59"/>
                      <a:pt x="30" y="62"/>
                      <a:pt x="26" y="63"/>
                    </a:cubicBezTo>
                    <a:lnTo>
                      <a:pt x="10" y="66"/>
                    </a:lnTo>
                    <a:lnTo>
                      <a:pt x="14" y="52"/>
                    </a:lnTo>
                    <a:lnTo>
                      <a:pt x="25" y="63"/>
                    </a:lnTo>
                    <a:lnTo>
                      <a:pt x="18" y="61"/>
                    </a:lnTo>
                    <a:lnTo>
                      <a:pt x="66" y="52"/>
                    </a:lnTo>
                    <a:cubicBezTo>
                      <a:pt x="70" y="52"/>
                      <a:pt x="74" y="54"/>
                      <a:pt x="75" y="58"/>
                    </a:cubicBezTo>
                    <a:cubicBezTo>
                      <a:pt x="76" y="62"/>
                      <a:pt x="75" y="66"/>
                      <a:pt x="71" y="68"/>
                    </a:cubicBezTo>
                    <a:lnTo>
                      <a:pt x="55" y="76"/>
                    </a:lnTo>
                    <a:cubicBezTo>
                      <a:pt x="54" y="76"/>
                      <a:pt x="53" y="76"/>
                      <a:pt x="52" y="77"/>
                    </a:cubicBezTo>
                    <a:lnTo>
                      <a:pt x="17" y="79"/>
                    </a:lnTo>
                    <a:lnTo>
                      <a:pt x="22" y="77"/>
                    </a:lnTo>
                    <a:lnTo>
                      <a:pt x="17" y="82"/>
                    </a:lnTo>
                    <a:lnTo>
                      <a:pt x="13" y="69"/>
                    </a:lnTo>
                    <a:lnTo>
                      <a:pt x="26" y="72"/>
                    </a:lnTo>
                    <a:lnTo>
                      <a:pt x="23" y="72"/>
                    </a:lnTo>
                    <a:lnTo>
                      <a:pt x="50" y="66"/>
                    </a:lnTo>
                    <a:cubicBezTo>
                      <a:pt x="53" y="66"/>
                      <a:pt x="56" y="67"/>
                      <a:pt x="58" y="70"/>
                    </a:cubicBezTo>
                    <a:lnTo>
                      <a:pt x="64" y="78"/>
                    </a:lnTo>
                    <a:lnTo>
                      <a:pt x="54" y="75"/>
                    </a:lnTo>
                    <a:lnTo>
                      <a:pt x="79" y="66"/>
                    </a:lnTo>
                    <a:cubicBezTo>
                      <a:pt x="81" y="66"/>
                      <a:pt x="84" y="66"/>
                      <a:pt x="86" y="68"/>
                    </a:cubicBezTo>
                    <a:cubicBezTo>
                      <a:pt x="88" y="69"/>
                      <a:pt x="89" y="71"/>
                      <a:pt x="89" y="74"/>
                    </a:cubicBezTo>
                    <a:lnTo>
                      <a:pt x="89" y="77"/>
                    </a:lnTo>
                    <a:lnTo>
                      <a:pt x="81" y="69"/>
                    </a:lnTo>
                    <a:lnTo>
                      <a:pt x="86" y="69"/>
                    </a:lnTo>
                    <a:lnTo>
                      <a:pt x="83" y="70"/>
                    </a:lnTo>
                    <a:lnTo>
                      <a:pt x="88" y="67"/>
                    </a:lnTo>
                    <a:cubicBezTo>
                      <a:pt x="89" y="66"/>
                      <a:pt x="91" y="66"/>
                      <a:pt x="92" y="66"/>
                    </a:cubicBezTo>
                    <a:lnTo>
                      <a:pt x="141" y="69"/>
                    </a:lnTo>
                    <a:cubicBezTo>
                      <a:pt x="145" y="69"/>
                      <a:pt x="148" y="72"/>
                      <a:pt x="148" y="77"/>
                    </a:cubicBezTo>
                    <a:cubicBezTo>
                      <a:pt x="148" y="81"/>
                      <a:pt x="145" y="84"/>
                      <a:pt x="141" y="85"/>
                    </a:cubicBezTo>
                    <a:lnTo>
                      <a:pt x="98" y="87"/>
                    </a:lnTo>
                    <a:lnTo>
                      <a:pt x="100" y="72"/>
                    </a:lnTo>
                    <a:lnTo>
                      <a:pt x="108" y="75"/>
                    </a:lnTo>
                    <a:lnTo>
                      <a:pt x="105" y="74"/>
                    </a:lnTo>
                    <a:lnTo>
                      <a:pt x="151" y="74"/>
                    </a:lnTo>
                    <a:cubicBezTo>
                      <a:pt x="155" y="74"/>
                      <a:pt x="159" y="78"/>
                      <a:pt x="159" y="82"/>
                    </a:cubicBezTo>
                    <a:cubicBezTo>
                      <a:pt x="159" y="86"/>
                      <a:pt x="156" y="90"/>
                      <a:pt x="151" y="90"/>
                    </a:cubicBezTo>
                    <a:lnTo>
                      <a:pt x="71" y="93"/>
                    </a:lnTo>
                    <a:lnTo>
                      <a:pt x="34" y="98"/>
                    </a:lnTo>
                    <a:lnTo>
                      <a:pt x="35" y="83"/>
                    </a:lnTo>
                    <a:lnTo>
                      <a:pt x="59" y="91"/>
                    </a:lnTo>
                    <a:cubicBezTo>
                      <a:pt x="63" y="92"/>
                      <a:pt x="65" y="96"/>
                      <a:pt x="65" y="100"/>
                    </a:cubicBezTo>
                    <a:cubicBezTo>
                      <a:pt x="64" y="104"/>
                      <a:pt x="61" y="107"/>
                      <a:pt x="57" y="107"/>
                    </a:cubicBezTo>
                    <a:lnTo>
                      <a:pt x="38" y="107"/>
                    </a:lnTo>
                    <a:lnTo>
                      <a:pt x="44" y="93"/>
                    </a:lnTo>
                    <a:lnTo>
                      <a:pt x="49" y="98"/>
                    </a:lnTo>
                    <a:lnTo>
                      <a:pt x="44" y="96"/>
                    </a:lnTo>
                    <a:lnTo>
                      <a:pt x="92" y="99"/>
                    </a:lnTo>
                    <a:cubicBezTo>
                      <a:pt x="97" y="99"/>
                      <a:pt x="100" y="103"/>
                      <a:pt x="100" y="107"/>
                    </a:cubicBezTo>
                    <a:cubicBezTo>
                      <a:pt x="100" y="111"/>
                      <a:pt x="97" y="115"/>
                      <a:pt x="92" y="115"/>
                    </a:cubicBezTo>
                    <a:lnTo>
                      <a:pt x="47" y="118"/>
                    </a:lnTo>
                    <a:lnTo>
                      <a:pt x="50" y="102"/>
                    </a:lnTo>
                    <a:lnTo>
                      <a:pt x="66" y="111"/>
                    </a:lnTo>
                    <a:lnTo>
                      <a:pt x="63" y="110"/>
                    </a:lnTo>
                    <a:lnTo>
                      <a:pt x="108" y="112"/>
                    </a:lnTo>
                    <a:lnTo>
                      <a:pt x="113" y="112"/>
                    </a:lnTo>
                    <a:lnTo>
                      <a:pt x="105" y="120"/>
                    </a:lnTo>
                    <a:lnTo>
                      <a:pt x="105" y="118"/>
                    </a:lnTo>
                    <a:lnTo>
                      <a:pt x="111" y="125"/>
                    </a:lnTo>
                    <a:lnTo>
                      <a:pt x="103" y="123"/>
                    </a:lnTo>
                    <a:cubicBezTo>
                      <a:pt x="99" y="121"/>
                      <a:pt x="97" y="118"/>
                      <a:pt x="97" y="114"/>
                    </a:cubicBezTo>
                    <a:cubicBezTo>
                      <a:pt x="98" y="110"/>
                      <a:pt x="101" y="107"/>
                      <a:pt x="105" y="107"/>
                    </a:cubicBezTo>
                    <a:lnTo>
                      <a:pt x="121" y="107"/>
                    </a:lnTo>
                    <a:cubicBezTo>
                      <a:pt x="123" y="107"/>
                      <a:pt x="124" y="107"/>
                      <a:pt x="125" y="108"/>
                    </a:cubicBezTo>
                    <a:lnTo>
                      <a:pt x="136" y="113"/>
                    </a:lnTo>
                    <a:lnTo>
                      <a:pt x="124" y="120"/>
                    </a:lnTo>
                    <a:lnTo>
                      <a:pt x="124" y="107"/>
                    </a:lnTo>
                    <a:cubicBezTo>
                      <a:pt x="124" y="103"/>
                      <a:pt x="126" y="100"/>
                      <a:pt x="130" y="99"/>
                    </a:cubicBezTo>
                    <a:lnTo>
                      <a:pt x="138" y="96"/>
                    </a:lnTo>
                    <a:cubicBezTo>
                      <a:pt x="141" y="95"/>
                      <a:pt x="145" y="97"/>
                      <a:pt x="147" y="100"/>
                    </a:cubicBezTo>
                    <a:lnTo>
                      <a:pt x="158" y="116"/>
                    </a:lnTo>
                    <a:lnTo>
                      <a:pt x="144" y="125"/>
                    </a:lnTo>
                    <a:close/>
                  </a:path>
                </a:pathLst>
              </a:custGeom>
              <a:solidFill>
                <a:srgbClr val="6E6E6E"/>
              </a:solidFill>
              <a:ln w="0" cap="flat">
                <a:solidFill>
                  <a:srgbClr val="6E6E6E"/>
                </a:solidFill>
                <a:prstDash val="solid"/>
                <a:round/>
                <a:headEnd/>
                <a:tailEnd/>
              </a:ln>
            </p:spPr>
            <p:txBody>
              <a:bodyPr/>
              <a:lstStyle/>
              <a:p>
                <a:endParaRPr lang="en-US"/>
              </a:p>
            </p:txBody>
          </p:sp>
          <p:sp>
            <p:nvSpPr>
              <p:cNvPr id="1922" name="Freeform 307"/>
              <p:cNvSpPr>
                <a:spLocks/>
              </p:cNvSpPr>
              <p:nvPr/>
            </p:nvSpPr>
            <p:spPr bwMode="auto">
              <a:xfrm>
                <a:off x="2648" y="655"/>
                <a:ext cx="114" cy="24"/>
              </a:xfrm>
              <a:custGeom>
                <a:avLst/>
                <a:gdLst>
                  <a:gd name="T0" fmla="*/ 4 w 114"/>
                  <a:gd name="T1" fmla="*/ 5 h 24"/>
                  <a:gd name="T2" fmla="*/ 0 w 114"/>
                  <a:gd name="T3" fmla="*/ 3 h 24"/>
                  <a:gd name="T4" fmla="*/ 3 w 114"/>
                  <a:gd name="T5" fmla="*/ 2 h 24"/>
                  <a:gd name="T6" fmla="*/ 26 w 114"/>
                  <a:gd name="T7" fmla="*/ 2 h 24"/>
                  <a:gd name="T8" fmla="*/ 21 w 114"/>
                  <a:gd name="T9" fmla="*/ 5 h 24"/>
                  <a:gd name="T10" fmla="*/ 28 w 114"/>
                  <a:gd name="T11" fmla="*/ 4 h 24"/>
                  <a:gd name="T12" fmla="*/ 45 w 114"/>
                  <a:gd name="T13" fmla="*/ 5 h 24"/>
                  <a:gd name="T14" fmla="*/ 51 w 114"/>
                  <a:gd name="T15" fmla="*/ 7 h 24"/>
                  <a:gd name="T16" fmla="*/ 34 w 114"/>
                  <a:gd name="T17" fmla="*/ 7 h 24"/>
                  <a:gd name="T18" fmla="*/ 35 w 114"/>
                  <a:gd name="T19" fmla="*/ 10 h 24"/>
                  <a:gd name="T20" fmla="*/ 34 w 114"/>
                  <a:gd name="T21" fmla="*/ 11 h 24"/>
                  <a:gd name="T22" fmla="*/ 38 w 114"/>
                  <a:gd name="T23" fmla="*/ 11 h 24"/>
                  <a:gd name="T24" fmla="*/ 45 w 114"/>
                  <a:gd name="T25" fmla="*/ 11 h 24"/>
                  <a:gd name="T26" fmla="*/ 47 w 114"/>
                  <a:gd name="T27" fmla="*/ 12 h 24"/>
                  <a:gd name="T28" fmla="*/ 47 w 114"/>
                  <a:gd name="T29" fmla="*/ 15 h 24"/>
                  <a:gd name="T30" fmla="*/ 49 w 114"/>
                  <a:gd name="T31" fmla="*/ 13 h 24"/>
                  <a:gd name="T32" fmla="*/ 55 w 114"/>
                  <a:gd name="T33" fmla="*/ 13 h 24"/>
                  <a:gd name="T34" fmla="*/ 60 w 114"/>
                  <a:gd name="T35" fmla="*/ 13 h 24"/>
                  <a:gd name="T36" fmla="*/ 62 w 114"/>
                  <a:gd name="T37" fmla="*/ 15 h 24"/>
                  <a:gd name="T38" fmla="*/ 105 w 114"/>
                  <a:gd name="T39" fmla="*/ 12 h 24"/>
                  <a:gd name="T40" fmla="*/ 111 w 114"/>
                  <a:gd name="T41" fmla="*/ 13 h 24"/>
                  <a:gd name="T42" fmla="*/ 109 w 114"/>
                  <a:gd name="T43" fmla="*/ 15 h 24"/>
                  <a:gd name="T44" fmla="*/ 112 w 114"/>
                  <a:gd name="T45" fmla="*/ 17 h 24"/>
                  <a:gd name="T46" fmla="*/ 112 w 114"/>
                  <a:gd name="T47" fmla="*/ 20 h 24"/>
                  <a:gd name="T48" fmla="*/ 104 w 114"/>
                  <a:gd name="T49" fmla="*/ 20 h 24"/>
                  <a:gd name="T50" fmla="*/ 102 w 114"/>
                  <a:gd name="T51" fmla="*/ 23 h 24"/>
                  <a:gd name="T52" fmla="*/ 82 w 114"/>
                  <a:gd name="T53" fmla="*/ 22 h 24"/>
                  <a:gd name="T54" fmla="*/ 81 w 114"/>
                  <a:gd name="T55" fmla="*/ 20 h 24"/>
                  <a:gd name="T56" fmla="*/ 78 w 114"/>
                  <a:gd name="T57" fmla="*/ 23 h 24"/>
                  <a:gd name="T58" fmla="*/ 67 w 114"/>
                  <a:gd name="T59" fmla="*/ 24 h 24"/>
                  <a:gd name="T60" fmla="*/ 64 w 114"/>
                  <a:gd name="T61" fmla="*/ 24 h 24"/>
                  <a:gd name="T62" fmla="*/ 62 w 114"/>
                  <a:gd name="T63" fmla="*/ 24 h 24"/>
                  <a:gd name="T64" fmla="*/ 58 w 114"/>
                  <a:gd name="T65" fmla="*/ 22 h 24"/>
                  <a:gd name="T66" fmla="*/ 54 w 114"/>
                  <a:gd name="T67" fmla="*/ 22 h 24"/>
                  <a:gd name="T68" fmla="*/ 39 w 114"/>
                  <a:gd name="T69" fmla="*/ 24 h 24"/>
                  <a:gd name="T70" fmla="*/ 44 w 114"/>
                  <a:gd name="T71" fmla="*/ 21 h 24"/>
                  <a:gd name="T72" fmla="*/ 39 w 114"/>
                  <a:gd name="T73" fmla="*/ 21 h 24"/>
                  <a:gd name="T74" fmla="*/ 38 w 114"/>
                  <a:gd name="T75" fmla="*/ 21 h 24"/>
                  <a:gd name="T76" fmla="*/ 36 w 114"/>
                  <a:gd name="T77" fmla="*/ 22 h 24"/>
                  <a:gd name="T78" fmla="*/ 23 w 114"/>
                  <a:gd name="T79" fmla="*/ 21 h 24"/>
                  <a:gd name="T80" fmla="*/ 22 w 114"/>
                  <a:gd name="T81" fmla="*/ 21 h 24"/>
                  <a:gd name="T82" fmla="*/ 17 w 114"/>
                  <a:gd name="T83" fmla="*/ 21 h 24"/>
                  <a:gd name="T84" fmla="*/ 20 w 114"/>
                  <a:gd name="T85" fmla="*/ 17 h 24"/>
                  <a:gd name="T86" fmla="*/ 20 w 114"/>
                  <a:gd name="T87" fmla="*/ 15 h 24"/>
                  <a:gd name="T88" fmla="*/ 24 w 114"/>
                  <a:gd name="T89" fmla="*/ 12 h 24"/>
                  <a:gd name="T90" fmla="*/ 24 w 114"/>
                  <a:gd name="T91" fmla="*/ 7 h 24"/>
                  <a:gd name="T92" fmla="*/ 12 w 114"/>
                  <a:gd name="T93" fmla="*/ 7 h 2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4"/>
                  <a:gd name="T142" fmla="*/ 0 h 24"/>
                  <a:gd name="T143" fmla="*/ 114 w 114"/>
                  <a:gd name="T144" fmla="*/ 24 h 2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4" h="24">
                    <a:moveTo>
                      <a:pt x="6" y="6"/>
                    </a:moveTo>
                    <a:lnTo>
                      <a:pt x="4" y="5"/>
                    </a:lnTo>
                    <a:lnTo>
                      <a:pt x="9" y="4"/>
                    </a:lnTo>
                    <a:lnTo>
                      <a:pt x="0" y="3"/>
                    </a:lnTo>
                    <a:lnTo>
                      <a:pt x="5" y="3"/>
                    </a:lnTo>
                    <a:lnTo>
                      <a:pt x="3" y="2"/>
                    </a:lnTo>
                    <a:lnTo>
                      <a:pt x="9" y="0"/>
                    </a:lnTo>
                    <a:lnTo>
                      <a:pt x="26" y="2"/>
                    </a:lnTo>
                    <a:lnTo>
                      <a:pt x="28" y="3"/>
                    </a:lnTo>
                    <a:lnTo>
                      <a:pt x="21" y="5"/>
                    </a:lnTo>
                    <a:lnTo>
                      <a:pt x="21" y="6"/>
                    </a:lnTo>
                    <a:lnTo>
                      <a:pt x="28" y="4"/>
                    </a:lnTo>
                    <a:lnTo>
                      <a:pt x="43" y="4"/>
                    </a:lnTo>
                    <a:lnTo>
                      <a:pt x="45" y="5"/>
                    </a:lnTo>
                    <a:lnTo>
                      <a:pt x="38" y="5"/>
                    </a:lnTo>
                    <a:lnTo>
                      <a:pt x="51" y="7"/>
                    </a:lnTo>
                    <a:lnTo>
                      <a:pt x="44" y="9"/>
                    </a:lnTo>
                    <a:lnTo>
                      <a:pt x="34" y="7"/>
                    </a:lnTo>
                    <a:lnTo>
                      <a:pt x="43" y="10"/>
                    </a:lnTo>
                    <a:lnTo>
                      <a:pt x="35" y="10"/>
                    </a:lnTo>
                    <a:lnTo>
                      <a:pt x="36" y="10"/>
                    </a:lnTo>
                    <a:lnTo>
                      <a:pt x="34" y="11"/>
                    </a:lnTo>
                    <a:lnTo>
                      <a:pt x="38" y="10"/>
                    </a:lnTo>
                    <a:lnTo>
                      <a:pt x="38" y="11"/>
                    </a:lnTo>
                    <a:lnTo>
                      <a:pt x="44" y="10"/>
                    </a:lnTo>
                    <a:lnTo>
                      <a:pt x="45" y="11"/>
                    </a:lnTo>
                    <a:lnTo>
                      <a:pt x="43" y="11"/>
                    </a:lnTo>
                    <a:lnTo>
                      <a:pt x="47" y="12"/>
                    </a:lnTo>
                    <a:lnTo>
                      <a:pt x="41" y="14"/>
                    </a:lnTo>
                    <a:lnTo>
                      <a:pt x="47" y="15"/>
                    </a:lnTo>
                    <a:lnTo>
                      <a:pt x="48" y="13"/>
                    </a:lnTo>
                    <a:lnTo>
                      <a:pt x="49" y="13"/>
                    </a:lnTo>
                    <a:lnTo>
                      <a:pt x="51" y="15"/>
                    </a:lnTo>
                    <a:lnTo>
                      <a:pt x="55" y="13"/>
                    </a:lnTo>
                    <a:lnTo>
                      <a:pt x="55" y="15"/>
                    </a:lnTo>
                    <a:lnTo>
                      <a:pt x="60" y="13"/>
                    </a:lnTo>
                    <a:lnTo>
                      <a:pt x="64" y="15"/>
                    </a:lnTo>
                    <a:lnTo>
                      <a:pt x="62" y="15"/>
                    </a:lnTo>
                    <a:lnTo>
                      <a:pt x="86" y="11"/>
                    </a:lnTo>
                    <a:lnTo>
                      <a:pt x="105" y="12"/>
                    </a:lnTo>
                    <a:lnTo>
                      <a:pt x="103" y="13"/>
                    </a:lnTo>
                    <a:lnTo>
                      <a:pt x="111" y="13"/>
                    </a:lnTo>
                    <a:lnTo>
                      <a:pt x="113" y="14"/>
                    </a:lnTo>
                    <a:lnTo>
                      <a:pt x="109" y="15"/>
                    </a:lnTo>
                    <a:lnTo>
                      <a:pt x="114" y="15"/>
                    </a:lnTo>
                    <a:lnTo>
                      <a:pt x="112" y="17"/>
                    </a:lnTo>
                    <a:lnTo>
                      <a:pt x="104" y="18"/>
                    </a:lnTo>
                    <a:lnTo>
                      <a:pt x="112" y="20"/>
                    </a:lnTo>
                    <a:lnTo>
                      <a:pt x="107" y="20"/>
                    </a:lnTo>
                    <a:lnTo>
                      <a:pt x="104" y="20"/>
                    </a:lnTo>
                    <a:lnTo>
                      <a:pt x="105" y="20"/>
                    </a:lnTo>
                    <a:lnTo>
                      <a:pt x="102" y="23"/>
                    </a:lnTo>
                    <a:lnTo>
                      <a:pt x="83" y="23"/>
                    </a:lnTo>
                    <a:lnTo>
                      <a:pt x="82" y="22"/>
                    </a:lnTo>
                    <a:lnTo>
                      <a:pt x="83" y="20"/>
                    </a:lnTo>
                    <a:lnTo>
                      <a:pt x="81" y="20"/>
                    </a:lnTo>
                    <a:lnTo>
                      <a:pt x="81" y="21"/>
                    </a:lnTo>
                    <a:lnTo>
                      <a:pt x="78" y="23"/>
                    </a:lnTo>
                    <a:lnTo>
                      <a:pt x="71" y="24"/>
                    </a:lnTo>
                    <a:lnTo>
                      <a:pt x="67" y="24"/>
                    </a:lnTo>
                    <a:lnTo>
                      <a:pt x="68" y="21"/>
                    </a:lnTo>
                    <a:lnTo>
                      <a:pt x="64" y="24"/>
                    </a:lnTo>
                    <a:lnTo>
                      <a:pt x="64" y="21"/>
                    </a:lnTo>
                    <a:lnTo>
                      <a:pt x="62" y="24"/>
                    </a:lnTo>
                    <a:lnTo>
                      <a:pt x="57" y="24"/>
                    </a:lnTo>
                    <a:lnTo>
                      <a:pt x="58" y="22"/>
                    </a:lnTo>
                    <a:lnTo>
                      <a:pt x="55" y="24"/>
                    </a:lnTo>
                    <a:lnTo>
                      <a:pt x="54" y="22"/>
                    </a:lnTo>
                    <a:lnTo>
                      <a:pt x="53" y="24"/>
                    </a:lnTo>
                    <a:lnTo>
                      <a:pt x="39" y="24"/>
                    </a:lnTo>
                    <a:lnTo>
                      <a:pt x="40" y="22"/>
                    </a:lnTo>
                    <a:lnTo>
                      <a:pt x="44" y="21"/>
                    </a:lnTo>
                    <a:lnTo>
                      <a:pt x="44" y="20"/>
                    </a:lnTo>
                    <a:lnTo>
                      <a:pt x="39" y="21"/>
                    </a:lnTo>
                    <a:lnTo>
                      <a:pt x="39" y="20"/>
                    </a:lnTo>
                    <a:lnTo>
                      <a:pt x="38" y="21"/>
                    </a:lnTo>
                    <a:lnTo>
                      <a:pt x="37" y="21"/>
                    </a:lnTo>
                    <a:lnTo>
                      <a:pt x="36" y="22"/>
                    </a:lnTo>
                    <a:lnTo>
                      <a:pt x="32" y="23"/>
                    </a:lnTo>
                    <a:lnTo>
                      <a:pt x="23" y="21"/>
                    </a:lnTo>
                    <a:lnTo>
                      <a:pt x="27" y="20"/>
                    </a:lnTo>
                    <a:lnTo>
                      <a:pt x="22" y="21"/>
                    </a:lnTo>
                    <a:lnTo>
                      <a:pt x="21" y="22"/>
                    </a:lnTo>
                    <a:lnTo>
                      <a:pt x="17" y="21"/>
                    </a:lnTo>
                    <a:lnTo>
                      <a:pt x="18" y="18"/>
                    </a:lnTo>
                    <a:lnTo>
                      <a:pt x="20" y="17"/>
                    </a:lnTo>
                    <a:lnTo>
                      <a:pt x="17" y="16"/>
                    </a:lnTo>
                    <a:lnTo>
                      <a:pt x="20" y="15"/>
                    </a:lnTo>
                    <a:lnTo>
                      <a:pt x="24" y="13"/>
                    </a:lnTo>
                    <a:lnTo>
                      <a:pt x="24" y="12"/>
                    </a:lnTo>
                    <a:lnTo>
                      <a:pt x="27" y="11"/>
                    </a:lnTo>
                    <a:lnTo>
                      <a:pt x="24" y="7"/>
                    </a:lnTo>
                    <a:lnTo>
                      <a:pt x="7" y="7"/>
                    </a:lnTo>
                    <a:lnTo>
                      <a:pt x="12" y="7"/>
                    </a:lnTo>
                    <a:lnTo>
                      <a:pt x="6" y="6"/>
                    </a:lnTo>
                    <a:close/>
                  </a:path>
                </a:pathLst>
              </a:custGeom>
              <a:solidFill>
                <a:srgbClr val="FFFF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923" name="Freeform 308"/>
              <p:cNvSpPr>
                <a:spLocks/>
              </p:cNvSpPr>
              <p:nvPr/>
            </p:nvSpPr>
            <p:spPr bwMode="auto">
              <a:xfrm>
                <a:off x="2646" y="653"/>
                <a:ext cx="119" cy="28"/>
              </a:xfrm>
              <a:custGeom>
                <a:avLst/>
                <a:gdLst>
                  <a:gd name="T0" fmla="*/ 7 w 481"/>
                  <a:gd name="T1" fmla="*/ 26 h 113"/>
                  <a:gd name="T2" fmla="*/ 17 w 481"/>
                  <a:gd name="T3" fmla="*/ 6 h 113"/>
                  <a:gd name="T4" fmla="*/ 122 w 481"/>
                  <a:gd name="T5" fmla="*/ 29 h 113"/>
                  <a:gd name="T6" fmla="*/ 181 w 481"/>
                  <a:gd name="T7" fmla="*/ 16 h 113"/>
                  <a:gd name="T8" fmla="*/ 216 w 481"/>
                  <a:gd name="T9" fmla="*/ 28 h 113"/>
                  <a:gd name="T10" fmla="*/ 183 w 481"/>
                  <a:gd name="T11" fmla="*/ 39 h 113"/>
                  <a:gd name="T12" fmla="*/ 156 w 481"/>
                  <a:gd name="T13" fmla="*/ 56 h 113"/>
                  <a:gd name="T14" fmla="*/ 184 w 481"/>
                  <a:gd name="T15" fmla="*/ 39 h 113"/>
                  <a:gd name="T16" fmla="*/ 201 w 481"/>
                  <a:gd name="T17" fmla="*/ 49 h 113"/>
                  <a:gd name="T18" fmla="*/ 196 w 481"/>
                  <a:gd name="T19" fmla="*/ 56 h 113"/>
                  <a:gd name="T20" fmla="*/ 236 w 481"/>
                  <a:gd name="T21" fmla="*/ 55 h 113"/>
                  <a:gd name="T22" fmla="*/ 276 w 481"/>
                  <a:gd name="T23" fmla="*/ 71 h 113"/>
                  <a:gd name="T24" fmla="*/ 433 w 481"/>
                  <a:gd name="T25" fmla="*/ 48 h 113"/>
                  <a:gd name="T26" fmla="*/ 468 w 481"/>
                  <a:gd name="T27" fmla="*/ 57 h 113"/>
                  <a:gd name="T28" fmla="*/ 477 w 481"/>
                  <a:gd name="T29" fmla="*/ 76 h 113"/>
                  <a:gd name="T30" fmla="*/ 463 w 481"/>
                  <a:gd name="T31" fmla="*/ 95 h 113"/>
                  <a:gd name="T32" fmla="*/ 428 w 481"/>
                  <a:gd name="T33" fmla="*/ 107 h 113"/>
                  <a:gd name="T34" fmla="*/ 343 w 481"/>
                  <a:gd name="T35" fmla="*/ 97 h 113"/>
                  <a:gd name="T36" fmla="*/ 298 w 481"/>
                  <a:gd name="T37" fmla="*/ 112 h 113"/>
                  <a:gd name="T38" fmla="*/ 265 w 481"/>
                  <a:gd name="T39" fmla="*/ 112 h 113"/>
                  <a:gd name="T40" fmla="*/ 232 w 481"/>
                  <a:gd name="T41" fmla="*/ 108 h 113"/>
                  <a:gd name="T42" fmla="*/ 233 w 481"/>
                  <a:gd name="T43" fmla="*/ 100 h 113"/>
                  <a:gd name="T44" fmla="*/ 168 w 481"/>
                  <a:gd name="T45" fmla="*/ 89 h 113"/>
                  <a:gd name="T46" fmla="*/ 157 w 481"/>
                  <a:gd name="T47" fmla="*/ 94 h 113"/>
                  <a:gd name="T48" fmla="*/ 161 w 481"/>
                  <a:gd name="T49" fmla="*/ 101 h 113"/>
                  <a:gd name="T50" fmla="*/ 114 w 481"/>
                  <a:gd name="T51" fmla="*/ 80 h 113"/>
                  <a:gd name="T52" fmla="*/ 68 w 481"/>
                  <a:gd name="T53" fmla="*/ 99 h 113"/>
                  <a:gd name="T54" fmla="*/ 70 w 481"/>
                  <a:gd name="T55" fmla="*/ 76 h 113"/>
                  <a:gd name="T56" fmla="*/ 105 w 481"/>
                  <a:gd name="T57" fmla="*/ 49 h 113"/>
                  <a:gd name="T58" fmla="*/ 34 w 481"/>
                  <a:gd name="T59" fmla="*/ 28 h 113"/>
                  <a:gd name="T60" fmla="*/ 57 w 481"/>
                  <a:gd name="T61" fmla="*/ 42 h 113"/>
                  <a:gd name="T62" fmla="*/ 119 w 481"/>
                  <a:gd name="T63" fmla="*/ 62 h 113"/>
                  <a:gd name="T64" fmla="*/ 82 w 481"/>
                  <a:gd name="T65" fmla="*/ 81 h 113"/>
                  <a:gd name="T66" fmla="*/ 82 w 481"/>
                  <a:gd name="T67" fmla="*/ 97 h 113"/>
                  <a:gd name="T68" fmla="*/ 125 w 481"/>
                  <a:gd name="T69" fmla="*/ 84 h 113"/>
                  <a:gd name="T70" fmla="*/ 147 w 481"/>
                  <a:gd name="T71" fmla="*/ 93 h 113"/>
                  <a:gd name="T72" fmla="*/ 173 w 481"/>
                  <a:gd name="T73" fmla="*/ 89 h 113"/>
                  <a:gd name="T74" fmla="*/ 189 w 481"/>
                  <a:gd name="T75" fmla="*/ 99 h 113"/>
                  <a:gd name="T76" fmla="*/ 218 w 481"/>
                  <a:gd name="T77" fmla="*/ 94 h 113"/>
                  <a:gd name="T78" fmla="*/ 251 w 481"/>
                  <a:gd name="T79" fmla="*/ 101 h 113"/>
                  <a:gd name="T80" fmla="*/ 276 w 481"/>
                  <a:gd name="T81" fmla="*/ 94 h 113"/>
                  <a:gd name="T82" fmla="*/ 279 w 481"/>
                  <a:gd name="T83" fmla="*/ 96 h 113"/>
                  <a:gd name="T84" fmla="*/ 328 w 481"/>
                  <a:gd name="T85" fmla="*/ 82 h 113"/>
                  <a:gd name="T86" fmla="*/ 350 w 481"/>
                  <a:gd name="T87" fmla="*/ 98 h 113"/>
                  <a:gd name="T88" fmla="*/ 423 w 481"/>
                  <a:gd name="T89" fmla="*/ 83 h 113"/>
                  <a:gd name="T90" fmla="*/ 422 w 481"/>
                  <a:gd name="T91" fmla="*/ 82 h 113"/>
                  <a:gd name="T92" fmla="*/ 443 w 481"/>
                  <a:gd name="T93" fmla="*/ 67 h 113"/>
                  <a:gd name="T94" fmla="*/ 420 w 481"/>
                  <a:gd name="T95" fmla="*/ 60 h 113"/>
                  <a:gd name="T96" fmla="*/ 260 w 481"/>
                  <a:gd name="T97" fmla="*/ 61 h 113"/>
                  <a:gd name="T98" fmla="*/ 223 w 481"/>
                  <a:gd name="T99" fmla="*/ 67 h 113"/>
                  <a:gd name="T100" fmla="*/ 205 w 481"/>
                  <a:gd name="T101" fmla="*/ 69 h 113"/>
                  <a:gd name="T102" fmla="*/ 197 w 481"/>
                  <a:gd name="T103" fmla="*/ 49 h 113"/>
                  <a:gd name="T104" fmla="*/ 179 w 481"/>
                  <a:gd name="T105" fmla="*/ 50 h 113"/>
                  <a:gd name="T106" fmla="*/ 136 w 481"/>
                  <a:gd name="T107" fmla="*/ 57 h 113"/>
                  <a:gd name="T108" fmla="*/ 181 w 481"/>
                  <a:gd name="T109" fmla="*/ 38 h 113"/>
                  <a:gd name="T110" fmla="*/ 213 w 481"/>
                  <a:gd name="T111" fmla="*/ 29 h 113"/>
                  <a:gd name="T112" fmla="*/ 177 w 481"/>
                  <a:gd name="T113" fmla="*/ 30 h 113"/>
                  <a:gd name="T114" fmla="*/ 85 w 481"/>
                  <a:gd name="T115" fmla="*/ 29 h 113"/>
                  <a:gd name="T116" fmla="*/ 45 w 481"/>
                  <a:gd name="T117" fmla="*/ 16 h 113"/>
                  <a:gd name="T118" fmla="*/ 10 w 481"/>
                  <a:gd name="T119" fmla="*/ 11 h 113"/>
                  <a:gd name="T120" fmla="*/ 30 w 481"/>
                  <a:gd name="T121" fmla="*/ 39 h 11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81"/>
                  <a:gd name="T184" fmla="*/ 0 h 113"/>
                  <a:gd name="T185" fmla="*/ 481 w 481"/>
                  <a:gd name="T186" fmla="*/ 113 h 11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81" h="113">
                    <a:moveTo>
                      <a:pt x="30" y="39"/>
                    </a:moveTo>
                    <a:lnTo>
                      <a:pt x="22" y="36"/>
                    </a:lnTo>
                    <a:cubicBezTo>
                      <a:pt x="19" y="35"/>
                      <a:pt x="16" y="32"/>
                      <a:pt x="16" y="29"/>
                    </a:cubicBezTo>
                    <a:cubicBezTo>
                      <a:pt x="16" y="25"/>
                      <a:pt x="19" y="22"/>
                      <a:pt x="22" y="21"/>
                    </a:cubicBezTo>
                    <a:lnTo>
                      <a:pt x="41" y="16"/>
                    </a:lnTo>
                    <a:lnTo>
                      <a:pt x="42" y="32"/>
                    </a:lnTo>
                    <a:lnTo>
                      <a:pt x="7" y="26"/>
                    </a:lnTo>
                    <a:cubicBezTo>
                      <a:pt x="3" y="26"/>
                      <a:pt x="0" y="22"/>
                      <a:pt x="0" y="18"/>
                    </a:cubicBezTo>
                    <a:cubicBezTo>
                      <a:pt x="1" y="14"/>
                      <a:pt x="4" y="11"/>
                      <a:pt x="8" y="11"/>
                    </a:cubicBezTo>
                    <a:lnTo>
                      <a:pt x="27" y="11"/>
                    </a:lnTo>
                    <a:lnTo>
                      <a:pt x="23" y="25"/>
                    </a:lnTo>
                    <a:lnTo>
                      <a:pt x="15" y="20"/>
                    </a:lnTo>
                    <a:cubicBezTo>
                      <a:pt x="12" y="19"/>
                      <a:pt x="11" y="15"/>
                      <a:pt x="11" y="12"/>
                    </a:cubicBezTo>
                    <a:cubicBezTo>
                      <a:pt x="12" y="9"/>
                      <a:pt x="14" y="6"/>
                      <a:pt x="17" y="6"/>
                    </a:cubicBezTo>
                    <a:lnTo>
                      <a:pt x="41" y="1"/>
                    </a:lnTo>
                    <a:cubicBezTo>
                      <a:pt x="42" y="0"/>
                      <a:pt x="43" y="0"/>
                      <a:pt x="43" y="0"/>
                    </a:cubicBezTo>
                    <a:lnTo>
                      <a:pt x="115" y="6"/>
                    </a:lnTo>
                    <a:cubicBezTo>
                      <a:pt x="117" y="6"/>
                      <a:pt x="120" y="7"/>
                      <a:pt x="121" y="9"/>
                    </a:cubicBezTo>
                    <a:lnTo>
                      <a:pt x="126" y="17"/>
                    </a:lnTo>
                    <a:cubicBezTo>
                      <a:pt x="128" y="19"/>
                      <a:pt x="128" y="21"/>
                      <a:pt x="127" y="24"/>
                    </a:cubicBezTo>
                    <a:cubicBezTo>
                      <a:pt x="127" y="26"/>
                      <a:pt x="125" y="28"/>
                      <a:pt x="122" y="29"/>
                    </a:cubicBezTo>
                    <a:lnTo>
                      <a:pt x="96" y="36"/>
                    </a:lnTo>
                    <a:lnTo>
                      <a:pt x="101" y="29"/>
                    </a:lnTo>
                    <a:lnTo>
                      <a:pt x="101" y="31"/>
                    </a:lnTo>
                    <a:lnTo>
                      <a:pt x="91" y="24"/>
                    </a:lnTo>
                    <a:lnTo>
                      <a:pt x="118" y="16"/>
                    </a:lnTo>
                    <a:cubicBezTo>
                      <a:pt x="118" y="16"/>
                      <a:pt x="119" y="16"/>
                      <a:pt x="120" y="16"/>
                    </a:cubicBezTo>
                    <a:lnTo>
                      <a:pt x="181" y="16"/>
                    </a:lnTo>
                    <a:cubicBezTo>
                      <a:pt x="182" y="16"/>
                      <a:pt x="184" y="16"/>
                      <a:pt x="185" y="17"/>
                    </a:cubicBezTo>
                    <a:lnTo>
                      <a:pt x="193" y="22"/>
                    </a:lnTo>
                    <a:cubicBezTo>
                      <a:pt x="196" y="24"/>
                      <a:pt x="197" y="27"/>
                      <a:pt x="196" y="31"/>
                    </a:cubicBezTo>
                    <a:cubicBezTo>
                      <a:pt x="195" y="34"/>
                      <a:pt x="192" y="37"/>
                      <a:pt x="189" y="37"/>
                    </a:cubicBezTo>
                    <a:lnTo>
                      <a:pt x="160" y="37"/>
                    </a:lnTo>
                    <a:lnTo>
                      <a:pt x="161" y="21"/>
                    </a:lnTo>
                    <a:lnTo>
                      <a:pt x="216" y="28"/>
                    </a:lnTo>
                    <a:cubicBezTo>
                      <a:pt x="220" y="29"/>
                      <a:pt x="223" y="32"/>
                      <a:pt x="223" y="36"/>
                    </a:cubicBezTo>
                    <a:cubicBezTo>
                      <a:pt x="223" y="40"/>
                      <a:pt x="221" y="43"/>
                      <a:pt x="217" y="44"/>
                    </a:cubicBezTo>
                    <a:lnTo>
                      <a:pt x="188" y="52"/>
                    </a:lnTo>
                    <a:cubicBezTo>
                      <a:pt x="187" y="52"/>
                      <a:pt x="186" y="52"/>
                      <a:pt x="185" y="52"/>
                    </a:cubicBezTo>
                    <a:lnTo>
                      <a:pt x="145" y="44"/>
                    </a:lnTo>
                    <a:lnTo>
                      <a:pt x="149" y="29"/>
                    </a:lnTo>
                    <a:lnTo>
                      <a:pt x="183" y="39"/>
                    </a:lnTo>
                    <a:cubicBezTo>
                      <a:pt x="187" y="40"/>
                      <a:pt x="189" y="44"/>
                      <a:pt x="189" y="48"/>
                    </a:cubicBezTo>
                    <a:cubicBezTo>
                      <a:pt x="188" y="51"/>
                      <a:pt x="185" y="54"/>
                      <a:pt x="181" y="54"/>
                    </a:cubicBezTo>
                    <a:lnTo>
                      <a:pt x="149" y="54"/>
                    </a:lnTo>
                    <a:lnTo>
                      <a:pt x="155" y="41"/>
                    </a:lnTo>
                    <a:lnTo>
                      <a:pt x="157" y="43"/>
                    </a:lnTo>
                    <a:cubicBezTo>
                      <a:pt x="159" y="45"/>
                      <a:pt x="160" y="47"/>
                      <a:pt x="160" y="50"/>
                    </a:cubicBezTo>
                    <a:cubicBezTo>
                      <a:pt x="159" y="52"/>
                      <a:pt x="158" y="54"/>
                      <a:pt x="156" y="56"/>
                    </a:cubicBezTo>
                    <a:lnTo>
                      <a:pt x="148" y="61"/>
                    </a:lnTo>
                    <a:lnTo>
                      <a:pt x="141" y="46"/>
                    </a:lnTo>
                    <a:lnTo>
                      <a:pt x="157" y="41"/>
                    </a:lnTo>
                    <a:cubicBezTo>
                      <a:pt x="160" y="40"/>
                      <a:pt x="163" y="41"/>
                      <a:pt x="165" y="43"/>
                    </a:cubicBezTo>
                    <a:lnTo>
                      <a:pt x="168" y="46"/>
                    </a:lnTo>
                    <a:lnTo>
                      <a:pt x="161" y="44"/>
                    </a:lnTo>
                    <a:lnTo>
                      <a:pt x="184" y="39"/>
                    </a:lnTo>
                    <a:cubicBezTo>
                      <a:pt x="188" y="38"/>
                      <a:pt x="192" y="39"/>
                      <a:pt x="193" y="43"/>
                    </a:cubicBezTo>
                    <a:lnTo>
                      <a:pt x="196" y="48"/>
                    </a:lnTo>
                    <a:cubicBezTo>
                      <a:pt x="197" y="50"/>
                      <a:pt x="197" y="52"/>
                      <a:pt x="196" y="54"/>
                    </a:cubicBezTo>
                    <a:cubicBezTo>
                      <a:pt x="196" y="56"/>
                      <a:pt x="194" y="58"/>
                      <a:pt x="192" y="59"/>
                    </a:cubicBezTo>
                    <a:lnTo>
                      <a:pt x="187" y="61"/>
                    </a:lnTo>
                    <a:lnTo>
                      <a:pt x="185" y="46"/>
                    </a:lnTo>
                    <a:lnTo>
                      <a:pt x="201" y="49"/>
                    </a:lnTo>
                    <a:cubicBezTo>
                      <a:pt x="204" y="49"/>
                      <a:pt x="207" y="52"/>
                      <a:pt x="207" y="56"/>
                    </a:cubicBezTo>
                    <a:cubicBezTo>
                      <a:pt x="208" y="60"/>
                      <a:pt x="205" y="63"/>
                      <a:pt x="202" y="64"/>
                    </a:cubicBezTo>
                    <a:lnTo>
                      <a:pt x="175" y="72"/>
                    </a:lnTo>
                    <a:lnTo>
                      <a:pt x="174" y="56"/>
                    </a:lnTo>
                    <a:lnTo>
                      <a:pt x="198" y="59"/>
                    </a:lnTo>
                    <a:lnTo>
                      <a:pt x="191" y="61"/>
                    </a:lnTo>
                    <a:lnTo>
                      <a:pt x="196" y="56"/>
                    </a:lnTo>
                    <a:cubicBezTo>
                      <a:pt x="197" y="55"/>
                      <a:pt x="198" y="55"/>
                      <a:pt x="199" y="54"/>
                    </a:cubicBezTo>
                    <a:lnTo>
                      <a:pt x="204" y="52"/>
                    </a:lnTo>
                    <a:cubicBezTo>
                      <a:pt x="207" y="50"/>
                      <a:pt x="212" y="51"/>
                      <a:pt x="214" y="54"/>
                    </a:cubicBezTo>
                    <a:lnTo>
                      <a:pt x="219" y="62"/>
                    </a:lnTo>
                    <a:lnTo>
                      <a:pt x="211" y="59"/>
                    </a:lnTo>
                    <a:lnTo>
                      <a:pt x="229" y="54"/>
                    </a:lnTo>
                    <a:cubicBezTo>
                      <a:pt x="231" y="53"/>
                      <a:pt x="234" y="54"/>
                      <a:pt x="236" y="55"/>
                    </a:cubicBezTo>
                    <a:cubicBezTo>
                      <a:pt x="238" y="57"/>
                      <a:pt x="239" y="59"/>
                      <a:pt x="239" y="62"/>
                    </a:cubicBezTo>
                    <a:lnTo>
                      <a:pt x="239" y="67"/>
                    </a:lnTo>
                    <a:lnTo>
                      <a:pt x="229" y="59"/>
                    </a:lnTo>
                    <a:lnTo>
                      <a:pt x="248" y="54"/>
                    </a:lnTo>
                    <a:cubicBezTo>
                      <a:pt x="249" y="53"/>
                      <a:pt x="251" y="53"/>
                      <a:pt x="253" y="54"/>
                    </a:cubicBezTo>
                    <a:lnTo>
                      <a:pt x="271" y="62"/>
                    </a:lnTo>
                    <a:cubicBezTo>
                      <a:pt x="275" y="63"/>
                      <a:pt x="277" y="67"/>
                      <a:pt x="276" y="71"/>
                    </a:cubicBezTo>
                    <a:cubicBezTo>
                      <a:pt x="275" y="74"/>
                      <a:pt x="272" y="77"/>
                      <a:pt x="268" y="77"/>
                    </a:cubicBezTo>
                    <a:lnTo>
                      <a:pt x="260" y="77"/>
                    </a:lnTo>
                    <a:cubicBezTo>
                      <a:pt x="256" y="77"/>
                      <a:pt x="253" y="74"/>
                      <a:pt x="252" y="70"/>
                    </a:cubicBezTo>
                    <a:cubicBezTo>
                      <a:pt x="252" y="66"/>
                      <a:pt x="255" y="62"/>
                      <a:pt x="259" y="61"/>
                    </a:cubicBezTo>
                    <a:lnTo>
                      <a:pt x="355" y="46"/>
                    </a:lnTo>
                    <a:cubicBezTo>
                      <a:pt x="355" y="46"/>
                      <a:pt x="356" y="46"/>
                      <a:pt x="356" y="46"/>
                    </a:cubicBezTo>
                    <a:lnTo>
                      <a:pt x="433" y="48"/>
                    </a:lnTo>
                    <a:cubicBezTo>
                      <a:pt x="437" y="49"/>
                      <a:pt x="440" y="51"/>
                      <a:pt x="441" y="55"/>
                    </a:cubicBezTo>
                    <a:cubicBezTo>
                      <a:pt x="441" y="58"/>
                      <a:pt x="439" y="62"/>
                      <a:pt x="436" y="64"/>
                    </a:cubicBezTo>
                    <a:lnTo>
                      <a:pt x="431" y="66"/>
                    </a:lnTo>
                    <a:lnTo>
                      <a:pt x="428" y="51"/>
                    </a:lnTo>
                    <a:lnTo>
                      <a:pt x="460" y="54"/>
                    </a:lnTo>
                    <a:cubicBezTo>
                      <a:pt x="461" y="54"/>
                      <a:pt x="462" y="54"/>
                      <a:pt x="463" y="54"/>
                    </a:cubicBezTo>
                    <a:lnTo>
                      <a:pt x="468" y="57"/>
                    </a:lnTo>
                    <a:cubicBezTo>
                      <a:pt x="471" y="58"/>
                      <a:pt x="473" y="62"/>
                      <a:pt x="472" y="65"/>
                    </a:cubicBezTo>
                    <a:cubicBezTo>
                      <a:pt x="472" y="69"/>
                      <a:pt x="469" y="71"/>
                      <a:pt x="466" y="72"/>
                    </a:cubicBezTo>
                    <a:lnTo>
                      <a:pt x="453" y="74"/>
                    </a:lnTo>
                    <a:lnTo>
                      <a:pt x="452" y="59"/>
                    </a:lnTo>
                    <a:lnTo>
                      <a:pt x="473" y="61"/>
                    </a:lnTo>
                    <a:cubicBezTo>
                      <a:pt x="477" y="62"/>
                      <a:pt x="479" y="64"/>
                      <a:pt x="480" y="67"/>
                    </a:cubicBezTo>
                    <a:cubicBezTo>
                      <a:pt x="481" y="70"/>
                      <a:pt x="480" y="74"/>
                      <a:pt x="477" y="76"/>
                    </a:cubicBezTo>
                    <a:lnTo>
                      <a:pt x="467" y="83"/>
                    </a:lnTo>
                    <a:cubicBezTo>
                      <a:pt x="466" y="84"/>
                      <a:pt x="464" y="84"/>
                      <a:pt x="463" y="85"/>
                    </a:cubicBezTo>
                    <a:lnTo>
                      <a:pt x="431" y="90"/>
                    </a:lnTo>
                    <a:lnTo>
                      <a:pt x="431" y="74"/>
                    </a:lnTo>
                    <a:lnTo>
                      <a:pt x="463" y="79"/>
                    </a:lnTo>
                    <a:cubicBezTo>
                      <a:pt x="467" y="80"/>
                      <a:pt x="470" y="83"/>
                      <a:pt x="470" y="87"/>
                    </a:cubicBezTo>
                    <a:cubicBezTo>
                      <a:pt x="470" y="91"/>
                      <a:pt x="467" y="94"/>
                      <a:pt x="463" y="95"/>
                    </a:cubicBezTo>
                    <a:lnTo>
                      <a:pt x="442" y="97"/>
                    </a:lnTo>
                    <a:cubicBezTo>
                      <a:pt x="441" y="97"/>
                      <a:pt x="440" y="97"/>
                      <a:pt x="439" y="97"/>
                    </a:cubicBezTo>
                    <a:lnTo>
                      <a:pt x="428" y="95"/>
                    </a:lnTo>
                    <a:lnTo>
                      <a:pt x="436" y="81"/>
                    </a:lnTo>
                    <a:lnTo>
                      <a:pt x="438" y="84"/>
                    </a:lnTo>
                    <a:cubicBezTo>
                      <a:pt x="441" y="86"/>
                      <a:pt x="442" y="91"/>
                      <a:pt x="439" y="94"/>
                    </a:cubicBezTo>
                    <a:lnTo>
                      <a:pt x="428" y="107"/>
                    </a:lnTo>
                    <a:cubicBezTo>
                      <a:pt x="427" y="109"/>
                      <a:pt x="424" y="110"/>
                      <a:pt x="422" y="110"/>
                    </a:cubicBezTo>
                    <a:lnTo>
                      <a:pt x="343" y="110"/>
                    </a:lnTo>
                    <a:cubicBezTo>
                      <a:pt x="340" y="110"/>
                      <a:pt x="337" y="108"/>
                      <a:pt x="335" y="106"/>
                    </a:cubicBezTo>
                    <a:lnTo>
                      <a:pt x="333" y="101"/>
                    </a:lnTo>
                    <a:cubicBezTo>
                      <a:pt x="331" y="98"/>
                      <a:pt x="332" y="95"/>
                      <a:pt x="333" y="92"/>
                    </a:cubicBezTo>
                    <a:lnTo>
                      <a:pt x="339" y="85"/>
                    </a:lnTo>
                    <a:lnTo>
                      <a:pt x="343" y="97"/>
                    </a:lnTo>
                    <a:lnTo>
                      <a:pt x="333" y="95"/>
                    </a:lnTo>
                    <a:lnTo>
                      <a:pt x="342" y="83"/>
                    </a:lnTo>
                    <a:lnTo>
                      <a:pt x="344" y="88"/>
                    </a:lnTo>
                    <a:cubicBezTo>
                      <a:pt x="346" y="92"/>
                      <a:pt x="345" y="96"/>
                      <a:pt x="342" y="98"/>
                    </a:cubicBezTo>
                    <a:lnTo>
                      <a:pt x="329" y="108"/>
                    </a:lnTo>
                    <a:cubicBezTo>
                      <a:pt x="328" y="109"/>
                      <a:pt x="326" y="110"/>
                      <a:pt x="325" y="110"/>
                    </a:cubicBezTo>
                    <a:lnTo>
                      <a:pt x="298" y="112"/>
                    </a:lnTo>
                    <a:lnTo>
                      <a:pt x="279" y="112"/>
                    </a:lnTo>
                    <a:cubicBezTo>
                      <a:pt x="276" y="112"/>
                      <a:pt x="274" y="111"/>
                      <a:pt x="273" y="109"/>
                    </a:cubicBezTo>
                    <a:cubicBezTo>
                      <a:pt x="271" y="107"/>
                      <a:pt x="271" y="105"/>
                      <a:pt x="271" y="102"/>
                    </a:cubicBezTo>
                    <a:lnTo>
                      <a:pt x="274" y="92"/>
                    </a:lnTo>
                    <a:lnTo>
                      <a:pt x="286" y="101"/>
                    </a:lnTo>
                    <a:lnTo>
                      <a:pt x="273" y="111"/>
                    </a:lnTo>
                    <a:cubicBezTo>
                      <a:pt x="271" y="113"/>
                      <a:pt x="267" y="113"/>
                      <a:pt x="265" y="112"/>
                    </a:cubicBezTo>
                    <a:cubicBezTo>
                      <a:pt x="262" y="110"/>
                      <a:pt x="260" y="108"/>
                      <a:pt x="260" y="104"/>
                    </a:cubicBezTo>
                    <a:lnTo>
                      <a:pt x="260" y="94"/>
                    </a:lnTo>
                    <a:lnTo>
                      <a:pt x="274" y="100"/>
                    </a:lnTo>
                    <a:lnTo>
                      <a:pt x="263" y="110"/>
                    </a:lnTo>
                    <a:cubicBezTo>
                      <a:pt x="262" y="112"/>
                      <a:pt x="260" y="112"/>
                      <a:pt x="258" y="112"/>
                    </a:cubicBezTo>
                    <a:lnTo>
                      <a:pt x="239" y="112"/>
                    </a:lnTo>
                    <a:cubicBezTo>
                      <a:pt x="236" y="112"/>
                      <a:pt x="233" y="111"/>
                      <a:pt x="232" y="108"/>
                    </a:cubicBezTo>
                    <a:cubicBezTo>
                      <a:pt x="231" y="106"/>
                      <a:pt x="231" y="102"/>
                      <a:pt x="233" y="100"/>
                    </a:cubicBezTo>
                    <a:lnTo>
                      <a:pt x="238" y="92"/>
                    </a:lnTo>
                    <a:lnTo>
                      <a:pt x="248" y="104"/>
                    </a:lnTo>
                    <a:lnTo>
                      <a:pt x="235" y="111"/>
                    </a:lnTo>
                    <a:cubicBezTo>
                      <a:pt x="232" y="113"/>
                      <a:pt x="227" y="112"/>
                      <a:pt x="225" y="109"/>
                    </a:cubicBezTo>
                    <a:lnTo>
                      <a:pt x="219" y="101"/>
                    </a:lnTo>
                    <a:lnTo>
                      <a:pt x="233" y="100"/>
                    </a:lnTo>
                    <a:lnTo>
                      <a:pt x="231" y="107"/>
                    </a:lnTo>
                    <a:cubicBezTo>
                      <a:pt x="230" y="110"/>
                      <a:pt x="227" y="112"/>
                      <a:pt x="223" y="112"/>
                    </a:cubicBezTo>
                    <a:lnTo>
                      <a:pt x="168" y="112"/>
                    </a:lnTo>
                    <a:cubicBezTo>
                      <a:pt x="165" y="112"/>
                      <a:pt x="163" y="111"/>
                      <a:pt x="161" y="109"/>
                    </a:cubicBezTo>
                    <a:cubicBezTo>
                      <a:pt x="160" y="107"/>
                      <a:pt x="159" y="104"/>
                      <a:pt x="160" y="102"/>
                    </a:cubicBezTo>
                    <a:lnTo>
                      <a:pt x="163" y="94"/>
                    </a:lnTo>
                    <a:cubicBezTo>
                      <a:pt x="163" y="92"/>
                      <a:pt x="165" y="90"/>
                      <a:pt x="168" y="89"/>
                    </a:cubicBezTo>
                    <a:lnTo>
                      <a:pt x="184" y="84"/>
                    </a:lnTo>
                    <a:lnTo>
                      <a:pt x="178" y="92"/>
                    </a:lnTo>
                    <a:lnTo>
                      <a:pt x="178" y="87"/>
                    </a:lnTo>
                    <a:lnTo>
                      <a:pt x="189" y="94"/>
                    </a:lnTo>
                    <a:lnTo>
                      <a:pt x="168" y="102"/>
                    </a:lnTo>
                    <a:cubicBezTo>
                      <a:pt x="165" y="103"/>
                      <a:pt x="162" y="102"/>
                      <a:pt x="160" y="101"/>
                    </a:cubicBezTo>
                    <a:cubicBezTo>
                      <a:pt x="158" y="99"/>
                      <a:pt x="157" y="97"/>
                      <a:pt x="157" y="94"/>
                    </a:cubicBezTo>
                    <a:lnTo>
                      <a:pt x="157" y="89"/>
                    </a:lnTo>
                    <a:lnTo>
                      <a:pt x="170" y="95"/>
                    </a:lnTo>
                    <a:lnTo>
                      <a:pt x="168" y="98"/>
                    </a:lnTo>
                    <a:cubicBezTo>
                      <a:pt x="166" y="99"/>
                      <a:pt x="164" y="100"/>
                      <a:pt x="162" y="100"/>
                    </a:cubicBezTo>
                    <a:lnTo>
                      <a:pt x="157" y="100"/>
                    </a:lnTo>
                    <a:lnTo>
                      <a:pt x="164" y="96"/>
                    </a:lnTo>
                    <a:lnTo>
                      <a:pt x="161" y="101"/>
                    </a:lnTo>
                    <a:cubicBezTo>
                      <a:pt x="160" y="102"/>
                      <a:pt x="159" y="104"/>
                      <a:pt x="157" y="105"/>
                    </a:cubicBezTo>
                    <a:lnTo>
                      <a:pt x="141" y="110"/>
                    </a:lnTo>
                    <a:cubicBezTo>
                      <a:pt x="140" y="110"/>
                      <a:pt x="138" y="110"/>
                      <a:pt x="137" y="110"/>
                    </a:cubicBezTo>
                    <a:lnTo>
                      <a:pt x="100" y="102"/>
                    </a:lnTo>
                    <a:cubicBezTo>
                      <a:pt x="96" y="102"/>
                      <a:pt x="94" y="99"/>
                      <a:pt x="93" y="95"/>
                    </a:cubicBezTo>
                    <a:cubicBezTo>
                      <a:pt x="93" y="92"/>
                      <a:pt x="95" y="89"/>
                      <a:pt x="98" y="87"/>
                    </a:cubicBezTo>
                    <a:lnTo>
                      <a:pt x="114" y="80"/>
                    </a:lnTo>
                    <a:lnTo>
                      <a:pt x="119" y="95"/>
                    </a:lnTo>
                    <a:lnTo>
                      <a:pt x="98" y="100"/>
                    </a:lnTo>
                    <a:lnTo>
                      <a:pt x="103" y="96"/>
                    </a:lnTo>
                    <a:lnTo>
                      <a:pt x="100" y="101"/>
                    </a:lnTo>
                    <a:cubicBezTo>
                      <a:pt x="99" y="104"/>
                      <a:pt x="96" y="105"/>
                      <a:pt x="92" y="105"/>
                    </a:cubicBezTo>
                    <a:lnTo>
                      <a:pt x="74" y="102"/>
                    </a:lnTo>
                    <a:cubicBezTo>
                      <a:pt x="71" y="102"/>
                      <a:pt x="69" y="101"/>
                      <a:pt x="68" y="99"/>
                    </a:cubicBezTo>
                    <a:cubicBezTo>
                      <a:pt x="67" y="96"/>
                      <a:pt x="66" y="94"/>
                      <a:pt x="67" y="92"/>
                    </a:cubicBezTo>
                    <a:lnTo>
                      <a:pt x="72" y="77"/>
                    </a:lnTo>
                    <a:cubicBezTo>
                      <a:pt x="73" y="74"/>
                      <a:pt x="75" y="72"/>
                      <a:pt x="78" y="72"/>
                    </a:cubicBezTo>
                    <a:lnTo>
                      <a:pt x="86" y="69"/>
                    </a:lnTo>
                    <a:lnTo>
                      <a:pt x="86" y="84"/>
                    </a:lnTo>
                    <a:lnTo>
                      <a:pt x="76" y="82"/>
                    </a:lnTo>
                    <a:cubicBezTo>
                      <a:pt x="72" y="81"/>
                      <a:pt x="70" y="79"/>
                      <a:pt x="70" y="76"/>
                    </a:cubicBezTo>
                    <a:cubicBezTo>
                      <a:pt x="69" y="73"/>
                      <a:pt x="70" y="69"/>
                      <a:pt x="73" y="68"/>
                    </a:cubicBezTo>
                    <a:lnTo>
                      <a:pt x="83" y="60"/>
                    </a:lnTo>
                    <a:cubicBezTo>
                      <a:pt x="84" y="60"/>
                      <a:pt x="85" y="59"/>
                      <a:pt x="86" y="59"/>
                    </a:cubicBezTo>
                    <a:lnTo>
                      <a:pt x="104" y="54"/>
                    </a:lnTo>
                    <a:lnTo>
                      <a:pt x="99" y="62"/>
                    </a:lnTo>
                    <a:lnTo>
                      <a:pt x="99" y="56"/>
                    </a:lnTo>
                    <a:cubicBezTo>
                      <a:pt x="99" y="53"/>
                      <a:pt x="101" y="50"/>
                      <a:pt x="105" y="49"/>
                    </a:cubicBezTo>
                    <a:lnTo>
                      <a:pt x="115" y="46"/>
                    </a:lnTo>
                    <a:lnTo>
                      <a:pt x="110" y="58"/>
                    </a:lnTo>
                    <a:lnTo>
                      <a:pt x="99" y="37"/>
                    </a:lnTo>
                    <a:lnTo>
                      <a:pt x="107" y="42"/>
                    </a:lnTo>
                    <a:lnTo>
                      <a:pt x="35" y="44"/>
                    </a:lnTo>
                    <a:cubicBezTo>
                      <a:pt x="31" y="44"/>
                      <a:pt x="27" y="41"/>
                      <a:pt x="27" y="37"/>
                    </a:cubicBezTo>
                    <a:cubicBezTo>
                      <a:pt x="27" y="33"/>
                      <a:pt x="30" y="29"/>
                      <a:pt x="34" y="28"/>
                    </a:cubicBezTo>
                    <a:lnTo>
                      <a:pt x="55" y="26"/>
                    </a:lnTo>
                    <a:lnTo>
                      <a:pt x="55" y="42"/>
                    </a:lnTo>
                    <a:lnTo>
                      <a:pt x="31" y="39"/>
                    </a:lnTo>
                    <a:lnTo>
                      <a:pt x="33" y="23"/>
                    </a:lnTo>
                    <a:lnTo>
                      <a:pt x="57" y="26"/>
                    </a:lnTo>
                    <a:cubicBezTo>
                      <a:pt x="61" y="26"/>
                      <a:pt x="64" y="30"/>
                      <a:pt x="64" y="34"/>
                    </a:cubicBezTo>
                    <a:cubicBezTo>
                      <a:pt x="64" y="38"/>
                      <a:pt x="61" y="41"/>
                      <a:pt x="57" y="42"/>
                    </a:cubicBezTo>
                    <a:lnTo>
                      <a:pt x="36" y="44"/>
                    </a:lnTo>
                    <a:lnTo>
                      <a:pt x="35" y="28"/>
                    </a:lnTo>
                    <a:lnTo>
                      <a:pt x="106" y="26"/>
                    </a:lnTo>
                    <a:cubicBezTo>
                      <a:pt x="109" y="26"/>
                      <a:pt x="112" y="27"/>
                      <a:pt x="114" y="30"/>
                    </a:cubicBezTo>
                    <a:lnTo>
                      <a:pt x="124" y="50"/>
                    </a:lnTo>
                    <a:cubicBezTo>
                      <a:pt x="125" y="52"/>
                      <a:pt x="125" y="55"/>
                      <a:pt x="124" y="57"/>
                    </a:cubicBezTo>
                    <a:cubicBezTo>
                      <a:pt x="123" y="60"/>
                      <a:pt x="121" y="61"/>
                      <a:pt x="119" y="62"/>
                    </a:cubicBezTo>
                    <a:lnTo>
                      <a:pt x="108" y="64"/>
                    </a:lnTo>
                    <a:lnTo>
                      <a:pt x="115" y="56"/>
                    </a:lnTo>
                    <a:lnTo>
                      <a:pt x="115" y="62"/>
                    </a:lnTo>
                    <a:cubicBezTo>
                      <a:pt x="115" y="65"/>
                      <a:pt x="112" y="68"/>
                      <a:pt x="109" y="69"/>
                    </a:cubicBezTo>
                    <a:lnTo>
                      <a:pt x="90" y="74"/>
                    </a:lnTo>
                    <a:lnTo>
                      <a:pt x="93" y="73"/>
                    </a:lnTo>
                    <a:lnTo>
                      <a:pt x="82" y="81"/>
                    </a:lnTo>
                    <a:lnTo>
                      <a:pt x="79" y="66"/>
                    </a:lnTo>
                    <a:lnTo>
                      <a:pt x="90" y="69"/>
                    </a:lnTo>
                    <a:cubicBezTo>
                      <a:pt x="93" y="70"/>
                      <a:pt x="96" y="73"/>
                      <a:pt x="96" y="76"/>
                    </a:cubicBezTo>
                    <a:cubicBezTo>
                      <a:pt x="96" y="80"/>
                      <a:pt x="94" y="83"/>
                      <a:pt x="90" y="84"/>
                    </a:cubicBezTo>
                    <a:lnTo>
                      <a:pt x="82" y="87"/>
                    </a:lnTo>
                    <a:lnTo>
                      <a:pt x="88" y="82"/>
                    </a:lnTo>
                    <a:lnTo>
                      <a:pt x="82" y="97"/>
                    </a:lnTo>
                    <a:lnTo>
                      <a:pt x="76" y="86"/>
                    </a:lnTo>
                    <a:lnTo>
                      <a:pt x="94" y="89"/>
                    </a:lnTo>
                    <a:lnTo>
                      <a:pt x="86" y="93"/>
                    </a:lnTo>
                    <a:lnTo>
                      <a:pt x="89" y="88"/>
                    </a:lnTo>
                    <a:cubicBezTo>
                      <a:pt x="90" y="86"/>
                      <a:pt x="92" y="85"/>
                      <a:pt x="94" y="84"/>
                    </a:cubicBezTo>
                    <a:lnTo>
                      <a:pt x="115" y="79"/>
                    </a:lnTo>
                    <a:cubicBezTo>
                      <a:pt x="119" y="78"/>
                      <a:pt x="123" y="80"/>
                      <a:pt x="125" y="84"/>
                    </a:cubicBezTo>
                    <a:cubicBezTo>
                      <a:pt x="126" y="88"/>
                      <a:pt x="124" y="92"/>
                      <a:pt x="121" y="94"/>
                    </a:cubicBezTo>
                    <a:lnTo>
                      <a:pt x="105" y="102"/>
                    </a:lnTo>
                    <a:lnTo>
                      <a:pt x="103" y="87"/>
                    </a:lnTo>
                    <a:lnTo>
                      <a:pt x="140" y="94"/>
                    </a:lnTo>
                    <a:lnTo>
                      <a:pt x="136" y="94"/>
                    </a:lnTo>
                    <a:lnTo>
                      <a:pt x="152" y="89"/>
                    </a:lnTo>
                    <a:lnTo>
                      <a:pt x="147" y="93"/>
                    </a:lnTo>
                    <a:lnTo>
                      <a:pt x="150" y="88"/>
                    </a:lnTo>
                    <a:cubicBezTo>
                      <a:pt x="151" y="85"/>
                      <a:pt x="154" y="84"/>
                      <a:pt x="157" y="84"/>
                    </a:cubicBezTo>
                    <a:lnTo>
                      <a:pt x="162" y="84"/>
                    </a:lnTo>
                    <a:lnTo>
                      <a:pt x="157" y="86"/>
                    </a:lnTo>
                    <a:lnTo>
                      <a:pt x="159" y="84"/>
                    </a:lnTo>
                    <a:cubicBezTo>
                      <a:pt x="162" y="81"/>
                      <a:pt x="165" y="81"/>
                      <a:pt x="168" y="82"/>
                    </a:cubicBezTo>
                    <a:cubicBezTo>
                      <a:pt x="171" y="83"/>
                      <a:pt x="173" y="86"/>
                      <a:pt x="173" y="89"/>
                    </a:cubicBezTo>
                    <a:lnTo>
                      <a:pt x="173" y="94"/>
                    </a:lnTo>
                    <a:lnTo>
                      <a:pt x="162" y="87"/>
                    </a:lnTo>
                    <a:lnTo>
                      <a:pt x="183" y="79"/>
                    </a:lnTo>
                    <a:cubicBezTo>
                      <a:pt x="186" y="78"/>
                      <a:pt x="189" y="79"/>
                      <a:pt x="191" y="80"/>
                    </a:cubicBezTo>
                    <a:cubicBezTo>
                      <a:pt x="193" y="82"/>
                      <a:pt x="194" y="84"/>
                      <a:pt x="194" y="87"/>
                    </a:cubicBezTo>
                    <a:lnTo>
                      <a:pt x="194" y="92"/>
                    </a:lnTo>
                    <a:cubicBezTo>
                      <a:pt x="194" y="95"/>
                      <a:pt x="192" y="98"/>
                      <a:pt x="189" y="99"/>
                    </a:cubicBezTo>
                    <a:lnTo>
                      <a:pt x="173" y="105"/>
                    </a:lnTo>
                    <a:lnTo>
                      <a:pt x="178" y="100"/>
                    </a:lnTo>
                    <a:lnTo>
                      <a:pt x="175" y="107"/>
                    </a:lnTo>
                    <a:lnTo>
                      <a:pt x="168" y="96"/>
                    </a:lnTo>
                    <a:lnTo>
                      <a:pt x="223" y="96"/>
                    </a:lnTo>
                    <a:lnTo>
                      <a:pt x="216" y="102"/>
                    </a:lnTo>
                    <a:lnTo>
                      <a:pt x="218" y="94"/>
                    </a:lnTo>
                    <a:cubicBezTo>
                      <a:pt x="219" y="91"/>
                      <a:pt x="222" y="89"/>
                      <a:pt x="225" y="89"/>
                    </a:cubicBezTo>
                    <a:cubicBezTo>
                      <a:pt x="228" y="89"/>
                      <a:pt x="231" y="90"/>
                      <a:pt x="232" y="92"/>
                    </a:cubicBezTo>
                    <a:lnTo>
                      <a:pt x="238" y="100"/>
                    </a:lnTo>
                    <a:lnTo>
                      <a:pt x="227" y="98"/>
                    </a:lnTo>
                    <a:lnTo>
                      <a:pt x="240" y="90"/>
                    </a:lnTo>
                    <a:cubicBezTo>
                      <a:pt x="244" y="88"/>
                      <a:pt x="248" y="89"/>
                      <a:pt x="250" y="91"/>
                    </a:cubicBezTo>
                    <a:cubicBezTo>
                      <a:pt x="253" y="94"/>
                      <a:pt x="253" y="98"/>
                      <a:pt x="251" y="101"/>
                    </a:cubicBezTo>
                    <a:lnTo>
                      <a:pt x="246" y="109"/>
                    </a:lnTo>
                    <a:lnTo>
                      <a:pt x="239" y="96"/>
                    </a:lnTo>
                    <a:lnTo>
                      <a:pt x="258" y="96"/>
                    </a:lnTo>
                    <a:lnTo>
                      <a:pt x="252" y="99"/>
                    </a:lnTo>
                    <a:lnTo>
                      <a:pt x="263" y="89"/>
                    </a:lnTo>
                    <a:cubicBezTo>
                      <a:pt x="265" y="86"/>
                      <a:pt x="269" y="86"/>
                      <a:pt x="271" y="87"/>
                    </a:cubicBezTo>
                    <a:cubicBezTo>
                      <a:pt x="274" y="88"/>
                      <a:pt x="276" y="91"/>
                      <a:pt x="276" y="94"/>
                    </a:cubicBezTo>
                    <a:lnTo>
                      <a:pt x="276" y="104"/>
                    </a:lnTo>
                    <a:lnTo>
                      <a:pt x="263" y="98"/>
                    </a:lnTo>
                    <a:lnTo>
                      <a:pt x="277" y="88"/>
                    </a:lnTo>
                    <a:cubicBezTo>
                      <a:pt x="279" y="86"/>
                      <a:pt x="283" y="86"/>
                      <a:pt x="286" y="88"/>
                    </a:cubicBezTo>
                    <a:cubicBezTo>
                      <a:pt x="289" y="90"/>
                      <a:pt x="290" y="93"/>
                      <a:pt x="289" y="96"/>
                    </a:cubicBezTo>
                    <a:lnTo>
                      <a:pt x="287" y="107"/>
                    </a:lnTo>
                    <a:lnTo>
                      <a:pt x="279" y="96"/>
                    </a:lnTo>
                    <a:lnTo>
                      <a:pt x="297" y="96"/>
                    </a:lnTo>
                    <a:lnTo>
                      <a:pt x="323" y="94"/>
                    </a:lnTo>
                    <a:lnTo>
                      <a:pt x="319" y="96"/>
                    </a:lnTo>
                    <a:lnTo>
                      <a:pt x="332" y="85"/>
                    </a:lnTo>
                    <a:lnTo>
                      <a:pt x="330" y="96"/>
                    </a:lnTo>
                    <a:lnTo>
                      <a:pt x="328" y="91"/>
                    </a:lnTo>
                    <a:cubicBezTo>
                      <a:pt x="326" y="88"/>
                      <a:pt x="326" y="84"/>
                      <a:pt x="328" y="82"/>
                    </a:cubicBezTo>
                    <a:cubicBezTo>
                      <a:pt x="330" y="79"/>
                      <a:pt x="333" y="78"/>
                      <a:pt x="336" y="79"/>
                    </a:cubicBezTo>
                    <a:lnTo>
                      <a:pt x="347" y="82"/>
                    </a:lnTo>
                    <a:cubicBezTo>
                      <a:pt x="350" y="82"/>
                      <a:pt x="352" y="84"/>
                      <a:pt x="353" y="86"/>
                    </a:cubicBezTo>
                    <a:cubicBezTo>
                      <a:pt x="354" y="89"/>
                      <a:pt x="353" y="92"/>
                      <a:pt x="352" y="94"/>
                    </a:cubicBezTo>
                    <a:lnTo>
                      <a:pt x="346" y="101"/>
                    </a:lnTo>
                    <a:lnTo>
                      <a:pt x="347" y="93"/>
                    </a:lnTo>
                    <a:lnTo>
                      <a:pt x="350" y="98"/>
                    </a:lnTo>
                    <a:lnTo>
                      <a:pt x="343" y="94"/>
                    </a:lnTo>
                    <a:lnTo>
                      <a:pt x="422" y="94"/>
                    </a:lnTo>
                    <a:lnTo>
                      <a:pt x="416" y="97"/>
                    </a:lnTo>
                    <a:lnTo>
                      <a:pt x="427" y="84"/>
                    </a:lnTo>
                    <a:lnTo>
                      <a:pt x="427" y="95"/>
                    </a:lnTo>
                    <a:lnTo>
                      <a:pt x="425" y="93"/>
                    </a:lnTo>
                    <a:cubicBezTo>
                      <a:pt x="422" y="90"/>
                      <a:pt x="421" y="86"/>
                      <a:pt x="423" y="83"/>
                    </a:cubicBezTo>
                    <a:cubicBezTo>
                      <a:pt x="425" y="80"/>
                      <a:pt x="428" y="78"/>
                      <a:pt x="432" y="79"/>
                    </a:cubicBezTo>
                    <a:lnTo>
                      <a:pt x="443" y="82"/>
                    </a:lnTo>
                    <a:lnTo>
                      <a:pt x="440" y="81"/>
                    </a:lnTo>
                    <a:lnTo>
                      <a:pt x="461" y="79"/>
                    </a:lnTo>
                    <a:lnTo>
                      <a:pt x="461" y="95"/>
                    </a:lnTo>
                    <a:lnTo>
                      <a:pt x="429" y="90"/>
                    </a:lnTo>
                    <a:cubicBezTo>
                      <a:pt x="425" y="89"/>
                      <a:pt x="422" y="86"/>
                      <a:pt x="422" y="82"/>
                    </a:cubicBezTo>
                    <a:cubicBezTo>
                      <a:pt x="422" y="78"/>
                      <a:pt x="425" y="74"/>
                      <a:pt x="429" y="74"/>
                    </a:cubicBezTo>
                    <a:lnTo>
                      <a:pt x="461" y="69"/>
                    </a:lnTo>
                    <a:lnTo>
                      <a:pt x="457" y="70"/>
                    </a:lnTo>
                    <a:lnTo>
                      <a:pt x="468" y="63"/>
                    </a:lnTo>
                    <a:lnTo>
                      <a:pt x="472" y="77"/>
                    </a:lnTo>
                    <a:lnTo>
                      <a:pt x="450" y="75"/>
                    </a:lnTo>
                    <a:cubicBezTo>
                      <a:pt x="446" y="74"/>
                      <a:pt x="443" y="71"/>
                      <a:pt x="443" y="67"/>
                    </a:cubicBezTo>
                    <a:cubicBezTo>
                      <a:pt x="443" y="63"/>
                      <a:pt x="446" y="59"/>
                      <a:pt x="450" y="59"/>
                    </a:cubicBezTo>
                    <a:lnTo>
                      <a:pt x="463" y="56"/>
                    </a:lnTo>
                    <a:lnTo>
                      <a:pt x="461" y="71"/>
                    </a:lnTo>
                    <a:lnTo>
                      <a:pt x="456" y="69"/>
                    </a:lnTo>
                    <a:lnTo>
                      <a:pt x="459" y="70"/>
                    </a:lnTo>
                    <a:lnTo>
                      <a:pt x="427" y="67"/>
                    </a:lnTo>
                    <a:cubicBezTo>
                      <a:pt x="423" y="67"/>
                      <a:pt x="420" y="64"/>
                      <a:pt x="420" y="60"/>
                    </a:cubicBezTo>
                    <a:cubicBezTo>
                      <a:pt x="419" y="57"/>
                      <a:pt x="421" y="53"/>
                      <a:pt x="424" y="52"/>
                    </a:cubicBezTo>
                    <a:lnTo>
                      <a:pt x="429" y="49"/>
                    </a:lnTo>
                    <a:lnTo>
                      <a:pt x="432" y="64"/>
                    </a:lnTo>
                    <a:lnTo>
                      <a:pt x="356" y="62"/>
                    </a:lnTo>
                    <a:lnTo>
                      <a:pt x="357" y="62"/>
                    </a:lnTo>
                    <a:lnTo>
                      <a:pt x="262" y="77"/>
                    </a:lnTo>
                    <a:lnTo>
                      <a:pt x="260" y="61"/>
                    </a:lnTo>
                    <a:lnTo>
                      <a:pt x="268" y="61"/>
                    </a:lnTo>
                    <a:lnTo>
                      <a:pt x="265" y="77"/>
                    </a:lnTo>
                    <a:lnTo>
                      <a:pt x="247" y="69"/>
                    </a:lnTo>
                    <a:lnTo>
                      <a:pt x="252" y="69"/>
                    </a:lnTo>
                    <a:lnTo>
                      <a:pt x="233" y="74"/>
                    </a:lnTo>
                    <a:cubicBezTo>
                      <a:pt x="231" y="75"/>
                      <a:pt x="228" y="74"/>
                      <a:pt x="226" y="73"/>
                    </a:cubicBezTo>
                    <a:cubicBezTo>
                      <a:pt x="224" y="71"/>
                      <a:pt x="223" y="69"/>
                      <a:pt x="223" y="67"/>
                    </a:cubicBezTo>
                    <a:lnTo>
                      <a:pt x="223" y="62"/>
                    </a:lnTo>
                    <a:lnTo>
                      <a:pt x="233" y="69"/>
                    </a:lnTo>
                    <a:lnTo>
                      <a:pt x="215" y="74"/>
                    </a:lnTo>
                    <a:cubicBezTo>
                      <a:pt x="211" y="75"/>
                      <a:pt x="208" y="74"/>
                      <a:pt x="206" y="71"/>
                    </a:cubicBezTo>
                    <a:lnTo>
                      <a:pt x="201" y="64"/>
                    </a:lnTo>
                    <a:lnTo>
                      <a:pt x="211" y="66"/>
                    </a:lnTo>
                    <a:lnTo>
                      <a:pt x="205" y="69"/>
                    </a:lnTo>
                    <a:lnTo>
                      <a:pt x="208" y="67"/>
                    </a:lnTo>
                    <a:lnTo>
                      <a:pt x="202" y="72"/>
                    </a:lnTo>
                    <a:cubicBezTo>
                      <a:pt x="201" y="74"/>
                      <a:pt x="198" y="75"/>
                      <a:pt x="196" y="75"/>
                    </a:cubicBezTo>
                    <a:lnTo>
                      <a:pt x="172" y="72"/>
                    </a:lnTo>
                    <a:cubicBezTo>
                      <a:pt x="168" y="72"/>
                      <a:pt x="165" y="69"/>
                      <a:pt x="165" y="65"/>
                    </a:cubicBezTo>
                    <a:cubicBezTo>
                      <a:pt x="165" y="61"/>
                      <a:pt x="167" y="57"/>
                      <a:pt x="171" y="56"/>
                    </a:cubicBezTo>
                    <a:lnTo>
                      <a:pt x="197" y="49"/>
                    </a:lnTo>
                    <a:lnTo>
                      <a:pt x="198" y="64"/>
                    </a:lnTo>
                    <a:lnTo>
                      <a:pt x="182" y="62"/>
                    </a:lnTo>
                    <a:cubicBezTo>
                      <a:pt x="179" y="61"/>
                      <a:pt x="176" y="59"/>
                      <a:pt x="176" y="55"/>
                    </a:cubicBezTo>
                    <a:cubicBezTo>
                      <a:pt x="175" y="52"/>
                      <a:pt x="177" y="48"/>
                      <a:pt x="180" y="47"/>
                    </a:cubicBezTo>
                    <a:lnTo>
                      <a:pt x="185" y="44"/>
                    </a:lnTo>
                    <a:lnTo>
                      <a:pt x="182" y="55"/>
                    </a:lnTo>
                    <a:lnTo>
                      <a:pt x="179" y="50"/>
                    </a:lnTo>
                    <a:lnTo>
                      <a:pt x="188" y="54"/>
                    </a:lnTo>
                    <a:lnTo>
                      <a:pt x="164" y="59"/>
                    </a:lnTo>
                    <a:cubicBezTo>
                      <a:pt x="161" y="60"/>
                      <a:pt x="159" y="59"/>
                      <a:pt x="157" y="57"/>
                    </a:cubicBezTo>
                    <a:lnTo>
                      <a:pt x="154" y="55"/>
                    </a:lnTo>
                    <a:lnTo>
                      <a:pt x="162" y="57"/>
                    </a:lnTo>
                    <a:lnTo>
                      <a:pt x="146" y="62"/>
                    </a:lnTo>
                    <a:cubicBezTo>
                      <a:pt x="142" y="63"/>
                      <a:pt x="138" y="61"/>
                      <a:pt x="136" y="57"/>
                    </a:cubicBezTo>
                    <a:cubicBezTo>
                      <a:pt x="135" y="54"/>
                      <a:pt x="136" y="49"/>
                      <a:pt x="139" y="47"/>
                    </a:cubicBezTo>
                    <a:lnTo>
                      <a:pt x="147" y="42"/>
                    </a:lnTo>
                    <a:lnTo>
                      <a:pt x="146" y="55"/>
                    </a:lnTo>
                    <a:lnTo>
                      <a:pt x="143" y="52"/>
                    </a:lnTo>
                    <a:cubicBezTo>
                      <a:pt x="141" y="50"/>
                      <a:pt x="140" y="46"/>
                      <a:pt x="142" y="43"/>
                    </a:cubicBezTo>
                    <a:cubicBezTo>
                      <a:pt x="143" y="40"/>
                      <a:pt x="146" y="38"/>
                      <a:pt x="149" y="38"/>
                    </a:cubicBezTo>
                    <a:lnTo>
                      <a:pt x="181" y="38"/>
                    </a:lnTo>
                    <a:lnTo>
                      <a:pt x="179" y="54"/>
                    </a:lnTo>
                    <a:lnTo>
                      <a:pt x="144" y="44"/>
                    </a:lnTo>
                    <a:cubicBezTo>
                      <a:pt x="140" y="43"/>
                      <a:pt x="138" y="39"/>
                      <a:pt x="139" y="34"/>
                    </a:cubicBezTo>
                    <a:cubicBezTo>
                      <a:pt x="140" y="30"/>
                      <a:pt x="144" y="28"/>
                      <a:pt x="148" y="28"/>
                    </a:cubicBezTo>
                    <a:lnTo>
                      <a:pt x="188" y="36"/>
                    </a:lnTo>
                    <a:lnTo>
                      <a:pt x="184" y="36"/>
                    </a:lnTo>
                    <a:lnTo>
                      <a:pt x="213" y="29"/>
                    </a:lnTo>
                    <a:lnTo>
                      <a:pt x="214" y="44"/>
                    </a:lnTo>
                    <a:lnTo>
                      <a:pt x="159" y="37"/>
                    </a:lnTo>
                    <a:cubicBezTo>
                      <a:pt x="154" y="36"/>
                      <a:pt x="151" y="32"/>
                      <a:pt x="152" y="28"/>
                    </a:cubicBezTo>
                    <a:cubicBezTo>
                      <a:pt x="152" y="24"/>
                      <a:pt x="155" y="21"/>
                      <a:pt x="160" y="21"/>
                    </a:cubicBezTo>
                    <a:lnTo>
                      <a:pt x="189" y="21"/>
                    </a:lnTo>
                    <a:lnTo>
                      <a:pt x="184" y="35"/>
                    </a:lnTo>
                    <a:lnTo>
                      <a:pt x="177" y="30"/>
                    </a:lnTo>
                    <a:lnTo>
                      <a:pt x="181" y="32"/>
                    </a:lnTo>
                    <a:lnTo>
                      <a:pt x="120" y="32"/>
                    </a:lnTo>
                    <a:lnTo>
                      <a:pt x="122" y="31"/>
                    </a:lnTo>
                    <a:lnTo>
                      <a:pt x="96" y="39"/>
                    </a:lnTo>
                    <a:cubicBezTo>
                      <a:pt x="93" y="40"/>
                      <a:pt x="90" y="39"/>
                      <a:pt x="88" y="38"/>
                    </a:cubicBezTo>
                    <a:cubicBezTo>
                      <a:pt x="86" y="36"/>
                      <a:pt x="85" y="34"/>
                      <a:pt x="85" y="31"/>
                    </a:cubicBezTo>
                    <a:lnTo>
                      <a:pt x="85" y="29"/>
                    </a:lnTo>
                    <a:cubicBezTo>
                      <a:pt x="85" y="25"/>
                      <a:pt x="88" y="22"/>
                      <a:pt x="91" y="21"/>
                    </a:cubicBezTo>
                    <a:lnTo>
                      <a:pt x="118" y="13"/>
                    </a:lnTo>
                    <a:lnTo>
                      <a:pt x="113" y="26"/>
                    </a:lnTo>
                    <a:lnTo>
                      <a:pt x="108" y="18"/>
                    </a:lnTo>
                    <a:lnTo>
                      <a:pt x="114" y="22"/>
                    </a:lnTo>
                    <a:lnTo>
                      <a:pt x="42" y="16"/>
                    </a:lnTo>
                    <a:lnTo>
                      <a:pt x="45" y="16"/>
                    </a:lnTo>
                    <a:lnTo>
                      <a:pt x="21" y="21"/>
                    </a:lnTo>
                    <a:lnTo>
                      <a:pt x="23" y="7"/>
                    </a:lnTo>
                    <a:lnTo>
                      <a:pt x="31" y="12"/>
                    </a:lnTo>
                    <a:cubicBezTo>
                      <a:pt x="34" y="14"/>
                      <a:pt x="36" y="17"/>
                      <a:pt x="35" y="21"/>
                    </a:cubicBezTo>
                    <a:cubicBezTo>
                      <a:pt x="34" y="24"/>
                      <a:pt x="31" y="27"/>
                      <a:pt x="27" y="27"/>
                    </a:cubicBezTo>
                    <a:lnTo>
                      <a:pt x="8" y="27"/>
                    </a:lnTo>
                    <a:lnTo>
                      <a:pt x="10" y="11"/>
                    </a:lnTo>
                    <a:lnTo>
                      <a:pt x="44" y="16"/>
                    </a:lnTo>
                    <a:cubicBezTo>
                      <a:pt x="48" y="16"/>
                      <a:pt x="51" y="19"/>
                      <a:pt x="51" y="23"/>
                    </a:cubicBezTo>
                    <a:cubicBezTo>
                      <a:pt x="51" y="27"/>
                      <a:pt x="49" y="30"/>
                      <a:pt x="45" y="31"/>
                    </a:cubicBezTo>
                    <a:lnTo>
                      <a:pt x="26" y="36"/>
                    </a:lnTo>
                    <a:lnTo>
                      <a:pt x="27" y="21"/>
                    </a:lnTo>
                    <a:lnTo>
                      <a:pt x="35" y="24"/>
                    </a:lnTo>
                    <a:lnTo>
                      <a:pt x="30" y="39"/>
                    </a:lnTo>
                    <a:close/>
                  </a:path>
                </a:pathLst>
              </a:custGeom>
              <a:solidFill>
                <a:srgbClr val="6E6E6E"/>
              </a:solidFill>
              <a:ln w="0" cap="flat">
                <a:solidFill>
                  <a:srgbClr val="6E6E6E"/>
                </a:solidFill>
                <a:prstDash val="solid"/>
                <a:round/>
                <a:headEnd/>
                <a:tailEnd/>
              </a:ln>
            </p:spPr>
            <p:txBody>
              <a:bodyPr/>
              <a:lstStyle/>
              <a:p>
                <a:endParaRPr lang="en-US"/>
              </a:p>
            </p:txBody>
          </p:sp>
          <p:sp>
            <p:nvSpPr>
              <p:cNvPr id="1924" name="Freeform 309"/>
              <p:cNvSpPr>
                <a:spLocks/>
              </p:cNvSpPr>
              <p:nvPr/>
            </p:nvSpPr>
            <p:spPr bwMode="auto">
              <a:xfrm>
                <a:off x="2479" y="655"/>
                <a:ext cx="98" cy="24"/>
              </a:xfrm>
              <a:custGeom>
                <a:avLst/>
                <a:gdLst>
                  <a:gd name="T0" fmla="*/ 69 w 98"/>
                  <a:gd name="T1" fmla="*/ 13 h 24"/>
                  <a:gd name="T2" fmla="*/ 65 w 98"/>
                  <a:gd name="T3" fmla="*/ 10 h 24"/>
                  <a:gd name="T4" fmla="*/ 68 w 98"/>
                  <a:gd name="T5" fmla="*/ 5 h 24"/>
                  <a:gd name="T6" fmla="*/ 75 w 98"/>
                  <a:gd name="T7" fmla="*/ 4 h 24"/>
                  <a:gd name="T8" fmla="*/ 87 w 98"/>
                  <a:gd name="T9" fmla="*/ 1 h 24"/>
                  <a:gd name="T10" fmla="*/ 82 w 98"/>
                  <a:gd name="T11" fmla="*/ 4 h 24"/>
                  <a:gd name="T12" fmla="*/ 79 w 98"/>
                  <a:gd name="T13" fmla="*/ 8 h 24"/>
                  <a:gd name="T14" fmla="*/ 78 w 98"/>
                  <a:gd name="T15" fmla="*/ 11 h 24"/>
                  <a:gd name="T16" fmla="*/ 86 w 98"/>
                  <a:gd name="T17" fmla="*/ 11 h 24"/>
                  <a:gd name="T18" fmla="*/ 89 w 98"/>
                  <a:gd name="T19" fmla="*/ 9 h 24"/>
                  <a:gd name="T20" fmla="*/ 98 w 98"/>
                  <a:gd name="T21" fmla="*/ 9 h 24"/>
                  <a:gd name="T22" fmla="*/ 92 w 98"/>
                  <a:gd name="T23" fmla="*/ 13 h 24"/>
                  <a:gd name="T24" fmla="*/ 91 w 98"/>
                  <a:gd name="T25" fmla="*/ 14 h 24"/>
                  <a:gd name="T26" fmla="*/ 74 w 98"/>
                  <a:gd name="T27" fmla="*/ 19 h 24"/>
                  <a:gd name="T28" fmla="*/ 70 w 98"/>
                  <a:gd name="T29" fmla="*/ 19 h 24"/>
                  <a:gd name="T30" fmla="*/ 64 w 98"/>
                  <a:gd name="T31" fmla="*/ 17 h 24"/>
                  <a:gd name="T32" fmla="*/ 25 w 98"/>
                  <a:gd name="T33" fmla="*/ 24 h 24"/>
                  <a:gd name="T34" fmla="*/ 17 w 98"/>
                  <a:gd name="T35" fmla="*/ 21 h 24"/>
                  <a:gd name="T36" fmla="*/ 42 w 98"/>
                  <a:gd name="T37" fmla="*/ 18 h 24"/>
                  <a:gd name="T38" fmla="*/ 38 w 98"/>
                  <a:gd name="T39" fmla="*/ 17 h 24"/>
                  <a:gd name="T40" fmla="*/ 38 w 98"/>
                  <a:gd name="T41" fmla="*/ 15 h 24"/>
                  <a:gd name="T42" fmla="*/ 26 w 98"/>
                  <a:gd name="T43" fmla="*/ 17 h 24"/>
                  <a:gd name="T44" fmla="*/ 35 w 98"/>
                  <a:gd name="T45" fmla="*/ 14 h 24"/>
                  <a:gd name="T46" fmla="*/ 26 w 98"/>
                  <a:gd name="T47" fmla="*/ 15 h 24"/>
                  <a:gd name="T48" fmla="*/ 24 w 98"/>
                  <a:gd name="T49" fmla="*/ 16 h 24"/>
                  <a:gd name="T50" fmla="*/ 15 w 98"/>
                  <a:gd name="T51" fmla="*/ 18 h 24"/>
                  <a:gd name="T52" fmla="*/ 13 w 98"/>
                  <a:gd name="T53" fmla="*/ 17 h 24"/>
                  <a:gd name="T54" fmla="*/ 11 w 98"/>
                  <a:gd name="T55" fmla="*/ 18 h 24"/>
                  <a:gd name="T56" fmla="*/ 10 w 98"/>
                  <a:gd name="T57" fmla="*/ 16 h 24"/>
                  <a:gd name="T58" fmla="*/ 0 w 98"/>
                  <a:gd name="T59" fmla="*/ 15 h 24"/>
                  <a:gd name="T60" fmla="*/ 15 w 98"/>
                  <a:gd name="T61" fmla="*/ 13 h 24"/>
                  <a:gd name="T62" fmla="*/ 8 w 98"/>
                  <a:gd name="T63" fmla="*/ 12 h 24"/>
                  <a:gd name="T64" fmla="*/ 29 w 98"/>
                  <a:gd name="T65" fmla="*/ 10 h 24"/>
                  <a:gd name="T66" fmla="*/ 18 w 98"/>
                  <a:gd name="T67" fmla="*/ 9 h 24"/>
                  <a:gd name="T68" fmla="*/ 22 w 98"/>
                  <a:gd name="T69" fmla="*/ 7 h 24"/>
                  <a:gd name="T70" fmla="*/ 26 w 98"/>
                  <a:gd name="T71" fmla="*/ 6 h 24"/>
                  <a:gd name="T72" fmla="*/ 31 w 98"/>
                  <a:gd name="T73" fmla="*/ 4 h 24"/>
                  <a:gd name="T74" fmla="*/ 40 w 98"/>
                  <a:gd name="T75" fmla="*/ 7 h 24"/>
                  <a:gd name="T76" fmla="*/ 53 w 98"/>
                  <a:gd name="T77" fmla="*/ 9 h 24"/>
                  <a:gd name="T78" fmla="*/ 54 w 98"/>
                  <a:gd name="T79" fmla="*/ 10 h 24"/>
                  <a:gd name="T80" fmla="*/ 61 w 98"/>
                  <a:gd name="T81" fmla="*/ 13 h 2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98"/>
                  <a:gd name="T124" fmla="*/ 0 h 24"/>
                  <a:gd name="T125" fmla="*/ 98 w 98"/>
                  <a:gd name="T126" fmla="*/ 24 h 2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98" h="24">
                    <a:moveTo>
                      <a:pt x="61" y="13"/>
                    </a:moveTo>
                    <a:lnTo>
                      <a:pt x="69" y="13"/>
                    </a:lnTo>
                    <a:lnTo>
                      <a:pt x="72" y="11"/>
                    </a:lnTo>
                    <a:lnTo>
                      <a:pt x="65" y="10"/>
                    </a:lnTo>
                    <a:lnTo>
                      <a:pt x="73" y="8"/>
                    </a:lnTo>
                    <a:lnTo>
                      <a:pt x="68" y="5"/>
                    </a:lnTo>
                    <a:lnTo>
                      <a:pt x="69" y="4"/>
                    </a:lnTo>
                    <a:lnTo>
                      <a:pt x="75" y="4"/>
                    </a:lnTo>
                    <a:lnTo>
                      <a:pt x="84" y="0"/>
                    </a:lnTo>
                    <a:lnTo>
                      <a:pt x="87" y="1"/>
                    </a:lnTo>
                    <a:lnTo>
                      <a:pt x="84" y="2"/>
                    </a:lnTo>
                    <a:lnTo>
                      <a:pt x="82" y="4"/>
                    </a:lnTo>
                    <a:lnTo>
                      <a:pt x="84" y="6"/>
                    </a:lnTo>
                    <a:lnTo>
                      <a:pt x="79" y="8"/>
                    </a:lnTo>
                    <a:lnTo>
                      <a:pt x="84" y="9"/>
                    </a:lnTo>
                    <a:lnTo>
                      <a:pt x="78" y="11"/>
                    </a:lnTo>
                    <a:lnTo>
                      <a:pt x="86" y="10"/>
                    </a:lnTo>
                    <a:lnTo>
                      <a:pt x="86" y="11"/>
                    </a:lnTo>
                    <a:lnTo>
                      <a:pt x="90" y="10"/>
                    </a:lnTo>
                    <a:lnTo>
                      <a:pt x="89" y="9"/>
                    </a:lnTo>
                    <a:lnTo>
                      <a:pt x="92" y="8"/>
                    </a:lnTo>
                    <a:lnTo>
                      <a:pt x="98" y="9"/>
                    </a:lnTo>
                    <a:lnTo>
                      <a:pt x="96" y="11"/>
                    </a:lnTo>
                    <a:lnTo>
                      <a:pt x="92" y="13"/>
                    </a:lnTo>
                    <a:lnTo>
                      <a:pt x="93" y="13"/>
                    </a:lnTo>
                    <a:lnTo>
                      <a:pt x="91" y="14"/>
                    </a:lnTo>
                    <a:lnTo>
                      <a:pt x="86" y="17"/>
                    </a:lnTo>
                    <a:lnTo>
                      <a:pt x="74" y="19"/>
                    </a:lnTo>
                    <a:lnTo>
                      <a:pt x="72" y="17"/>
                    </a:lnTo>
                    <a:lnTo>
                      <a:pt x="70" y="19"/>
                    </a:lnTo>
                    <a:lnTo>
                      <a:pt x="66" y="19"/>
                    </a:lnTo>
                    <a:lnTo>
                      <a:pt x="64" y="17"/>
                    </a:lnTo>
                    <a:lnTo>
                      <a:pt x="36" y="23"/>
                    </a:lnTo>
                    <a:lnTo>
                      <a:pt x="25" y="24"/>
                    </a:lnTo>
                    <a:lnTo>
                      <a:pt x="20" y="23"/>
                    </a:lnTo>
                    <a:lnTo>
                      <a:pt x="17" y="21"/>
                    </a:lnTo>
                    <a:lnTo>
                      <a:pt x="32" y="18"/>
                    </a:lnTo>
                    <a:lnTo>
                      <a:pt x="42" y="18"/>
                    </a:lnTo>
                    <a:lnTo>
                      <a:pt x="51" y="15"/>
                    </a:lnTo>
                    <a:lnTo>
                      <a:pt x="38" y="17"/>
                    </a:lnTo>
                    <a:lnTo>
                      <a:pt x="40" y="16"/>
                    </a:lnTo>
                    <a:lnTo>
                      <a:pt x="38" y="15"/>
                    </a:lnTo>
                    <a:lnTo>
                      <a:pt x="35" y="17"/>
                    </a:lnTo>
                    <a:lnTo>
                      <a:pt x="26" y="17"/>
                    </a:lnTo>
                    <a:lnTo>
                      <a:pt x="30" y="15"/>
                    </a:lnTo>
                    <a:lnTo>
                      <a:pt x="35" y="14"/>
                    </a:lnTo>
                    <a:lnTo>
                      <a:pt x="29" y="13"/>
                    </a:lnTo>
                    <a:lnTo>
                      <a:pt x="26" y="15"/>
                    </a:lnTo>
                    <a:lnTo>
                      <a:pt x="24" y="15"/>
                    </a:lnTo>
                    <a:lnTo>
                      <a:pt x="24" y="16"/>
                    </a:lnTo>
                    <a:lnTo>
                      <a:pt x="19" y="17"/>
                    </a:lnTo>
                    <a:lnTo>
                      <a:pt x="15" y="18"/>
                    </a:lnTo>
                    <a:lnTo>
                      <a:pt x="17" y="16"/>
                    </a:lnTo>
                    <a:lnTo>
                      <a:pt x="13" y="17"/>
                    </a:lnTo>
                    <a:lnTo>
                      <a:pt x="12" y="17"/>
                    </a:lnTo>
                    <a:lnTo>
                      <a:pt x="11" y="18"/>
                    </a:lnTo>
                    <a:lnTo>
                      <a:pt x="8" y="17"/>
                    </a:lnTo>
                    <a:lnTo>
                      <a:pt x="10" y="16"/>
                    </a:lnTo>
                    <a:lnTo>
                      <a:pt x="6" y="17"/>
                    </a:lnTo>
                    <a:lnTo>
                      <a:pt x="0" y="15"/>
                    </a:lnTo>
                    <a:lnTo>
                      <a:pt x="6" y="13"/>
                    </a:lnTo>
                    <a:lnTo>
                      <a:pt x="15" y="13"/>
                    </a:lnTo>
                    <a:lnTo>
                      <a:pt x="26" y="11"/>
                    </a:lnTo>
                    <a:lnTo>
                      <a:pt x="8" y="12"/>
                    </a:lnTo>
                    <a:lnTo>
                      <a:pt x="13" y="10"/>
                    </a:lnTo>
                    <a:lnTo>
                      <a:pt x="29" y="10"/>
                    </a:lnTo>
                    <a:lnTo>
                      <a:pt x="15" y="10"/>
                    </a:lnTo>
                    <a:lnTo>
                      <a:pt x="18" y="9"/>
                    </a:lnTo>
                    <a:lnTo>
                      <a:pt x="19" y="8"/>
                    </a:lnTo>
                    <a:lnTo>
                      <a:pt x="22" y="7"/>
                    </a:lnTo>
                    <a:lnTo>
                      <a:pt x="34" y="7"/>
                    </a:lnTo>
                    <a:lnTo>
                      <a:pt x="26" y="6"/>
                    </a:lnTo>
                    <a:lnTo>
                      <a:pt x="27" y="5"/>
                    </a:lnTo>
                    <a:lnTo>
                      <a:pt x="31" y="4"/>
                    </a:lnTo>
                    <a:lnTo>
                      <a:pt x="42" y="4"/>
                    </a:lnTo>
                    <a:lnTo>
                      <a:pt x="40" y="7"/>
                    </a:lnTo>
                    <a:lnTo>
                      <a:pt x="48" y="6"/>
                    </a:lnTo>
                    <a:lnTo>
                      <a:pt x="53" y="9"/>
                    </a:lnTo>
                    <a:lnTo>
                      <a:pt x="48" y="10"/>
                    </a:lnTo>
                    <a:lnTo>
                      <a:pt x="54" y="10"/>
                    </a:lnTo>
                    <a:lnTo>
                      <a:pt x="52" y="13"/>
                    </a:lnTo>
                    <a:lnTo>
                      <a:pt x="61" y="13"/>
                    </a:lnTo>
                    <a:close/>
                  </a:path>
                </a:pathLst>
              </a:custGeom>
              <a:solidFill>
                <a:srgbClr val="FFFF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925" name="Freeform 310"/>
              <p:cNvSpPr>
                <a:spLocks/>
              </p:cNvSpPr>
              <p:nvPr/>
            </p:nvSpPr>
            <p:spPr bwMode="auto">
              <a:xfrm>
                <a:off x="2477" y="653"/>
                <a:ext cx="102" cy="28"/>
              </a:xfrm>
              <a:custGeom>
                <a:avLst/>
                <a:gdLst>
                  <a:gd name="T0" fmla="*/ 271 w 417"/>
                  <a:gd name="T1" fmla="*/ 53 h 112"/>
                  <a:gd name="T2" fmla="*/ 276 w 417"/>
                  <a:gd name="T3" fmla="*/ 27 h 112"/>
                  <a:gd name="T4" fmla="*/ 346 w 417"/>
                  <a:gd name="T5" fmla="*/ 1 h 112"/>
                  <a:gd name="T6" fmla="*/ 357 w 417"/>
                  <a:gd name="T7" fmla="*/ 22 h 112"/>
                  <a:gd name="T8" fmla="*/ 334 w 417"/>
                  <a:gd name="T9" fmla="*/ 48 h 112"/>
                  <a:gd name="T10" fmla="*/ 326 w 417"/>
                  <a:gd name="T11" fmla="*/ 43 h 112"/>
                  <a:gd name="T12" fmla="*/ 372 w 417"/>
                  <a:gd name="T13" fmla="*/ 41 h 112"/>
                  <a:gd name="T14" fmla="*/ 385 w 417"/>
                  <a:gd name="T15" fmla="*/ 33 h 112"/>
                  <a:gd name="T16" fmla="*/ 388 w 417"/>
                  <a:gd name="T17" fmla="*/ 69 h 112"/>
                  <a:gd name="T18" fmla="*/ 361 w 417"/>
                  <a:gd name="T19" fmla="*/ 85 h 112"/>
                  <a:gd name="T20" fmla="*/ 297 w 417"/>
                  <a:gd name="T21" fmla="*/ 90 h 112"/>
                  <a:gd name="T22" fmla="*/ 159 w 417"/>
                  <a:gd name="T23" fmla="*/ 110 h 112"/>
                  <a:gd name="T24" fmla="*/ 74 w 417"/>
                  <a:gd name="T25" fmla="*/ 97 h 112"/>
                  <a:gd name="T26" fmla="*/ 177 w 417"/>
                  <a:gd name="T27" fmla="*/ 73 h 112"/>
                  <a:gd name="T28" fmla="*/ 167 w 417"/>
                  <a:gd name="T29" fmla="*/ 65 h 112"/>
                  <a:gd name="T30" fmla="*/ 114 w 417"/>
                  <a:gd name="T31" fmla="*/ 86 h 112"/>
                  <a:gd name="T32" fmla="*/ 151 w 417"/>
                  <a:gd name="T33" fmla="*/ 72 h 112"/>
                  <a:gd name="T34" fmla="*/ 116 w 417"/>
                  <a:gd name="T35" fmla="*/ 71 h 112"/>
                  <a:gd name="T36" fmla="*/ 65 w 417"/>
                  <a:gd name="T37" fmla="*/ 75 h 112"/>
                  <a:gd name="T38" fmla="*/ 63 w 417"/>
                  <a:gd name="T39" fmla="*/ 85 h 112"/>
                  <a:gd name="T40" fmla="*/ 43 w 417"/>
                  <a:gd name="T41" fmla="*/ 67 h 112"/>
                  <a:gd name="T42" fmla="*/ 6 w 417"/>
                  <a:gd name="T43" fmla="*/ 62 h 112"/>
                  <a:gd name="T44" fmla="*/ 114 w 417"/>
                  <a:gd name="T45" fmla="*/ 62 h 112"/>
                  <a:gd name="T46" fmla="*/ 127 w 417"/>
                  <a:gd name="T47" fmla="*/ 38 h 112"/>
                  <a:gd name="T48" fmla="*/ 77 w 417"/>
                  <a:gd name="T49" fmla="*/ 40 h 112"/>
                  <a:gd name="T50" fmla="*/ 148 w 417"/>
                  <a:gd name="T51" fmla="*/ 43 h 112"/>
                  <a:gd name="T52" fmla="*/ 133 w 417"/>
                  <a:gd name="T53" fmla="*/ 14 h 112"/>
                  <a:gd name="T54" fmla="*/ 169 w 417"/>
                  <a:gd name="T55" fmla="*/ 27 h 112"/>
                  <a:gd name="T56" fmla="*/ 205 w 417"/>
                  <a:gd name="T57" fmla="*/ 56 h 112"/>
                  <a:gd name="T58" fmla="*/ 219 w 417"/>
                  <a:gd name="T59" fmla="*/ 51 h 112"/>
                  <a:gd name="T60" fmla="*/ 221 w 417"/>
                  <a:gd name="T61" fmla="*/ 44 h 112"/>
                  <a:gd name="T62" fmla="*/ 220 w 417"/>
                  <a:gd name="T63" fmla="*/ 50 h 112"/>
                  <a:gd name="T64" fmla="*/ 172 w 417"/>
                  <a:gd name="T65" fmla="*/ 18 h 112"/>
                  <a:gd name="T66" fmla="*/ 122 w 417"/>
                  <a:gd name="T67" fmla="*/ 36 h 112"/>
                  <a:gd name="T68" fmla="*/ 100 w 417"/>
                  <a:gd name="T69" fmla="*/ 43 h 112"/>
                  <a:gd name="T70" fmla="*/ 71 w 417"/>
                  <a:gd name="T71" fmla="*/ 38 h 112"/>
                  <a:gd name="T72" fmla="*/ 44 w 417"/>
                  <a:gd name="T73" fmla="*/ 64 h 112"/>
                  <a:gd name="T74" fmla="*/ 71 w 417"/>
                  <a:gd name="T75" fmla="*/ 70 h 112"/>
                  <a:gd name="T76" fmla="*/ 31 w 417"/>
                  <a:gd name="T77" fmla="*/ 67 h 112"/>
                  <a:gd name="T78" fmla="*/ 56 w 417"/>
                  <a:gd name="T79" fmla="*/ 73 h 112"/>
                  <a:gd name="T80" fmla="*/ 77 w 417"/>
                  <a:gd name="T81" fmla="*/ 65 h 112"/>
                  <a:gd name="T82" fmla="*/ 104 w 417"/>
                  <a:gd name="T83" fmla="*/ 65 h 112"/>
                  <a:gd name="T84" fmla="*/ 123 w 417"/>
                  <a:gd name="T85" fmla="*/ 55 h 112"/>
                  <a:gd name="T86" fmla="*/ 134 w 417"/>
                  <a:gd name="T87" fmla="*/ 74 h 112"/>
                  <a:gd name="T88" fmla="*/ 165 w 417"/>
                  <a:gd name="T89" fmla="*/ 62 h 112"/>
                  <a:gd name="T90" fmla="*/ 216 w 417"/>
                  <a:gd name="T91" fmla="*/ 62 h 112"/>
                  <a:gd name="T92" fmla="*/ 142 w 417"/>
                  <a:gd name="T93" fmla="*/ 88 h 112"/>
                  <a:gd name="T94" fmla="*/ 111 w 417"/>
                  <a:gd name="T95" fmla="*/ 96 h 112"/>
                  <a:gd name="T96" fmla="*/ 276 w 417"/>
                  <a:gd name="T97" fmla="*/ 75 h 112"/>
                  <a:gd name="T98" fmla="*/ 310 w 417"/>
                  <a:gd name="T99" fmla="*/ 75 h 112"/>
                  <a:gd name="T100" fmla="*/ 384 w 417"/>
                  <a:gd name="T101" fmla="*/ 70 h 112"/>
                  <a:gd name="T102" fmla="*/ 408 w 417"/>
                  <a:gd name="T103" fmla="*/ 51 h 112"/>
                  <a:gd name="T104" fmla="*/ 381 w 417"/>
                  <a:gd name="T105" fmla="*/ 52 h 112"/>
                  <a:gd name="T106" fmla="*/ 361 w 417"/>
                  <a:gd name="T107" fmla="*/ 54 h 112"/>
                  <a:gd name="T108" fmla="*/ 329 w 417"/>
                  <a:gd name="T109" fmla="*/ 48 h 112"/>
                  <a:gd name="T110" fmla="*/ 336 w 417"/>
                  <a:gd name="T111" fmla="*/ 25 h 112"/>
                  <a:gd name="T112" fmla="*/ 347 w 417"/>
                  <a:gd name="T113" fmla="*/ 16 h 112"/>
                  <a:gd name="T114" fmla="*/ 288 w 417"/>
                  <a:gd name="T115" fmla="*/ 34 h 112"/>
                  <a:gd name="T116" fmla="*/ 276 w 417"/>
                  <a:gd name="T117" fmla="*/ 38 h 112"/>
                  <a:gd name="T118" fmla="*/ 256 w 417"/>
                  <a:gd name="T119" fmla="*/ 67 h 11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17"/>
                  <a:gd name="T181" fmla="*/ 0 h 112"/>
                  <a:gd name="T182" fmla="*/ 417 w 417"/>
                  <a:gd name="T183" fmla="*/ 112 h 11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17" h="112">
                    <a:moveTo>
                      <a:pt x="258" y="51"/>
                    </a:moveTo>
                    <a:lnTo>
                      <a:pt x="290" y="54"/>
                    </a:lnTo>
                    <a:lnTo>
                      <a:pt x="285" y="55"/>
                    </a:lnTo>
                    <a:lnTo>
                      <a:pt x="296" y="47"/>
                    </a:lnTo>
                    <a:lnTo>
                      <a:pt x="298" y="61"/>
                    </a:lnTo>
                    <a:lnTo>
                      <a:pt x="271" y="53"/>
                    </a:lnTo>
                    <a:cubicBezTo>
                      <a:pt x="268" y="52"/>
                      <a:pt x="265" y="49"/>
                      <a:pt x="265" y="46"/>
                    </a:cubicBezTo>
                    <a:cubicBezTo>
                      <a:pt x="265" y="42"/>
                      <a:pt x="268" y="39"/>
                      <a:pt x="271" y="38"/>
                    </a:cubicBezTo>
                    <a:lnTo>
                      <a:pt x="304" y="30"/>
                    </a:lnTo>
                    <a:lnTo>
                      <a:pt x="302" y="45"/>
                    </a:lnTo>
                    <a:lnTo>
                      <a:pt x="281" y="34"/>
                    </a:lnTo>
                    <a:cubicBezTo>
                      <a:pt x="278" y="33"/>
                      <a:pt x="276" y="30"/>
                      <a:pt x="276" y="27"/>
                    </a:cubicBezTo>
                    <a:cubicBezTo>
                      <a:pt x="276" y="24"/>
                      <a:pt x="278" y="21"/>
                      <a:pt x="281" y="20"/>
                    </a:cubicBezTo>
                    <a:lnTo>
                      <a:pt x="286" y="17"/>
                    </a:lnTo>
                    <a:cubicBezTo>
                      <a:pt x="287" y="17"/>
                      <a:pt x="288" y="17"/>
                      <a:pt x="289" y="17"/>
                    </a:cubicBezTo>
                    <a:lnTo>
                      <a:pt x="313" y="14"/>
                    </a:lnTo>
                    <a:lnTo>
                      <a:pt x="311" y="14"/>
                    </a:lnTo>
                    <a:lnTo>
                      <a:pt x="346" y="1"/>
                    </a:lnTo>
                    <a:cubicBezTo>
                      <a:pt x="348" y="0"/>
                      <a:pt x="349" y="0"/>
                      <a:pt x="351" y="1"/>
                    </a:cubicBezTo>
                    <a:lnTo>
                      <a:pt x="364" y="3"/>
                    </a:lnTo>
                    <a:cubicBezTo>
                      <a:pt x="367" y="4"/>
                      <a:pt x="370" y="7"/>
                      <a:pt x="370" y="10"/>
                    </a:cubicBezTo>
                    <a:cubicBezTo>
                      <a:pt x="371" y="13"/>
                      <a:pt x="369" y="17"/>
                      <a:pt x="366" y="18"/>
                    </a:cubicBezTo>
                    <a:lnTo>
                      <a:pt x="355" y="24"/>
                    </a:lnTo>
                    <a:lnTo>
                      <a:pt x="357" y="22"/>
                    </a:lnTo>
                    <a:lnTo>
                      <a:pt x="349" y="30"/>
                    </a:lnTo>
                    <a:lnTo>
                      <a:pt x="348" y="18"/>
                    </a:lnTo>
                    <a:lnTo>
                      <a:pt x="356" y="23"/>
                    </a:lnTo>
                    <a:cubicBezTo>
                      <a:pt x="359" y="25"/>
                      <a:pt x="360" y="27"/>
                      <a:pt x="360" y="30"/>
                    </a:cubicBezTo>
                    <a:cubicBezTo>
                      <a:pt x="360" y="33"/>
                      <a:pt x="358" y="36"/>
                      <a:pt x="355" y="37"/>
                    </a:cubicBezTo>
                    <a:lnTo>
                      <a:pt x="334" y="48"/>
                    </a:lnTo>
                    <a:lnTo>
                      <a:pt x="331" y="33"/>
                    </a:lnTo>
                    <a:lnTo>
                      <a:pt x="353" y="35"/>
                    </a:lnTo>
                    <a:cubicBezTo>
                      <a:pt x="356" y="36"/>
                      <a:pt x="359" y="39"/>
                      <a:pt x="360" y="42"/>
                    </a:cubicBezTo>
                    <a:cubicBezTo>
                      <a:pt x="360" y="46"/>
                      <a:pt x="358" y="50"/>
                      <a:pt x="354" y="51"/>
                    </a:cubicBezTo>
                    <a:lnTo>
                      <a:pt x="330" y="59"/>
                    </a:lnTo>
                    <a:lnTo>
                      <a:pt x="326" y="43"/>
                    </a:lnTo>
                    <a:lnTo>
                      <a:pt x="359" y="38"/>
                    </a:lnTo>
                    <a:cubicBezTo>
                      <a:pt x="361" y="38"/>
                      <a:pt x="363" y="38"/>
                      <a:pt x="365" y="40"/>
                    </a:cubicBezTo>
                    <a:cubicBezTo>
                      <a:pt x="367" y="41"/>
                      <a:pt x="368" y="43"/>
                      <a:pt x="368" y="46"/>
                    </a:cubicBezTo>
                    <a:lnTo>
                      <a:pt x="368" y="51"/>
                    </a:lnTo>
                    <a:lnTo>
                      <a:pt x="358" y="43"/>
                    </a:lnTo>
                    <a:lnTo>
                      <a:pt x="372" y="41"/>
                    </a:lnTo>
                    <a:lnTo>
                      <a:pt x="366" y="52"/>
                    </a:lnTo>
                    <a:lnTo>
                      <a:pt x="363" y="47"/>
                    </a:lnTo>
                    <a:cubicBezTo>
                      <a:pt x="362" y="45"/>
                      <a:pt x="362" y="42"/>
                      <a:pt x="363" y="40"/>
                    </a:cubicBezTo>
                    <a:cubicBezTo>
                      <a:pt x="365" y="37"/>
                      <a:pt x="367" y="36"/>
                      <a:pt x="369" y="35"/>
                    </a:cubicBezTo>
                    <a:lnTo>
                      <a:pt x="383" y="33"/>
                    </a:lnTo>
                    <a:cubicBezTo>
                      <a:pt x="383" y="32"/>
                      <a:pt x="384" y="32"/>
                      <a:pt x="385" y="33"/>
                    </a:cubicBezTo>
                    <a:lnTo>
                      <a:pt x="409" y="35"/>
                    </a:lnTo>
                    <a:cubicBezTo>
                      <a:pt x="412" y="35"/>
                      <a:pt x="415" y="37"/>
                      <a:pt x="416" y="40"/>
                    </a:cubicBezTo>
                    <a:cubicBezTo>
                      <a:pt x="417" y="43"/>
                      <a:pt x="417" y="46"/>
                      <a:pt x="415" y="48"/>
                    </a:cubicBezTo>
                    <a:lnTo>
                      <a:pt x="407" y="59"/>
                    </a:lnTo>
                    <a:cubicBezTo>
                      <a:pt x="406" y="60"/>
                      <a:pt x="405" y="60"/>
                      <a:pt x="404" y="61"/>
                    </a:cubicBezTo>
                    <a:lnTo>
                      <a:pt x="388" y="69"/>
                    </a:lnTo>
                    <a:lnTo>
                      <a:pt x="384" y="54"/>
                    </a:lnTo>
                    <a:lnTo>
                      <a:pt x="387" y="54"/>
                    </a:lnTo>
                    <a:cubicBezTo>
                      <a:pt x="391" y="54"/>
                      <a:pt x="394" y="56"/>
                      <a:pt x="395" y="60"/>
                    </a:cubicBezTo>
                    <a:cubicBezTo>
                      <a:pt x="395" y="64"/>
                      <a:pt x="394" y="67"/>
                      <a:pt x="390" y="69"/>
                    </a:cubicBezTo>
                    <a:lnTo>
                      <a:pt x="385" y="72"/>
                    </a:lnTo>
                    <a:lnTo>
                      <a:pt x="361" y="85"/>
                    </a:lnTo>
                    <a:cubicBezTo>
                      <a:pt x="360" y="85"/>
                      <a:pt x="359" y="86"/>
                      <a:pt x="358" y="86"/>
                    </a:cubicBezTo>
                    <a:lnTo>
                      <a:pt x="312" y="91"/>
                    </a:lnTo>
                    <a:cubicBezTo>
                      <a:pt x="310" y="91"/>
                      <a:pt x="307" y="91"/>
                      <a:pt x="306" y="89"/>
                    </a:cubicBezTo>
                    <a:lnTo>
                      <a:pt x="297" y="81"/>
                    </a:lnTo>
                    <a:lnTo>
                      <a:pt x="308" y="82"/>
                    </a:lnTo>
                    <a:lnTo>
                      <a:pt x="297" y="90"/>
                    </a:lnTo>
                    <a:cubicBezTo>
                      <a:pt x="296" y="91"/>
                      <a:pt x="294" y="91"/>
                      <a:pt x="292" y="91"/>
                    </a:cubicBezTo>
                    <a:lnTo>
                      <a:pt x="276" y="91"/>
                    </a:lnTo>
                    <a:cubicBezTo>
                      <a:pt x="274" y="91"/>
                      <a:pt x="273" y="91"/>
                      <a:pt x="272" y="90"/>
                    </a:cubicBezTo>
                    <a:lnTo>
                      <a:pt x="264" y="84"/>
                    </a:lnTo>
                    <a:lnTo>
                      <a:pt x="270" y="86"/>
                    </a:lnTo>
                    <a:lnTo>
                      <a:pt x="159" y="110"/>
                    </a:lnTo>
                    <a:cubicBezTo>
                      <a:pt x="158" y="110"/>
                      <a:pt x="158" y="110"/>
                      <a:pt x="158" y="110"/>
                    </a:cubicBezTo>
                    <a:lnTo>
                      <a:pt x="112" y="112"/>
                    </a:lnTo>
                    <a:cubicBezTo>
                      <a:pt x="111" y="112"/>
                      <a:pt x="111" y="112"/>
                      <a:pt x="110" y="112"/>
                    </a:cubicBezTo>
                    <a:lnTo>
                      <a:pt x="91" y="110"/>
                    </a:lnTo>
                    <a:cubicBezTo>
                      <a:pt x="90" y="110"/>
                      <a:pt x="88" y="109"/>
                      <a:pt x="87" y="108"/>
                    </a:cubicBezTo>
                    <a:lnTo>
                      <a:pt x="74" y="97"/>
                    </a:lnTo>
                    <a:cubicBezTo>
                      <a:pt x="71" y="95"/>
                      <a:pt x="70" y="92"/>
                      <a:pt x="71" y="89"/>
                    </a:cubicBezTo>
                    <a:cubicBezTo>
                      <a:pt x="72" y="86"/>
                      <a:pt x="74" y="84"/>
                      <a:pt x="77" y="83"/>
                    </a:cubicBezTo>
                    <a:lnTo>
                      <a:pt x="140" y="73"/>
                    </a:lnTo>
                    <a:cubicBezTo>
                      <a:pt x="140" y="72"/>
                      <a:pt x="140" y="72"/>
                      <a:pt x="141" y="72"/>
                    </a:cubicBezTo>
                    <a:lnTo>
                      <a:pt x="179" y="72"/>
                    </a:lnTo>
                    <a:lnTo>
                      <a:pt x="177" y="73"/>
                    </a:lnTo>
                    <a:lnTo>
                      <a:pt x="214" y="62"/>
                    </a:lnTo>
                    <a:lnTo>
                      <a:pt x="217" y="78"/>
                    </a:lnTo>
                    <a:lnTo>
                      <a:pt x="166" y="83"/>
                    </a:lnTo>
                    <a:cubicBezTo>
                      <a:pt x="162" y="84"/>
                      <a:pt x="159" y="81"/>
                      <a:pt x="158" y="77"/>
                    </a:cubicBezTo>
                    <a:cubicBezTo>
                      <a:pt x="156" y="74"/>
                      <a:pt x="158" y="70"/>
                      <a:pt x="162" y="68"/>
                    </a:cubicBezTo>
                    <a:lnTo>
                      <a:pt x="167" y="65"/>
                    </a:lnTo>
                    <a:lnTo>
                      <a:pt x="168" y="80"/>
                    </a:lnTo>
                    <a:lnTo>
                      <a:pt x="160" y="77"/>
                    </a:lnTo>
                    <a:lnTo>
                      <a:pt x="166" y="77"/>
                    </a:lnTo>
                    <a:lnTo>
                      <a:pt x="155" y="82"/>
                    </a:lnTo>
                    <a:cubicBezTo>
                      <a:pt x="154" y="83"/>
                      <a:pt x="153" y="83"/>
                      <a:pt x="152" y="83"/>
                    </a:cubicBezTo>
                    <a:lnTo>
                      <a:pt x="114" y="86"/>
                    </a:lnTo>
                    <a:cubicBezTo>
                      <a:pt x="111" y="86"/>
                      <a:pt x="107" y="84"/>
                      <a:pt x="106" y="80"/>
                    </a:cubicBezTo>
                    <a:cubicBezTo>
                      <a:pt x="105" y="77"/>
                      <a:pt x="106" y="73"/>
                      <a:pt x="109" y="71"/>
                    </a:cubicBezTo>
                    <a:lnTo>
                      <a:pt x="126" y="60"/>
                    </a:lnTo>
                    <a:cubicBezTo>
                      <a:pt x="127" y="60"/>
                      <a:pt x="128" y="59"/>
                      <a:pt x="129" y="59"/>
                    </a:cubicBezTo>
                    <a:lnTo>
                      <a:pt x="151" y="57"/>
                    </a:lnTo>
                    <a:lnTo>
                      <a:pt x="151" y="72"/>
                    </a:lnTo>
                    <a:lnTo>
                      <a:pt x="127" y="70"/>
                    </a:lnTo>
                    <a:lnTo>
                      <a:pt x="132" y="68"/>
                    </a:lnTo>
                    <a:lnTo>
                      <a:pt x="121" y="76"/>
                    </a:lnTo>
                    <a:cubicBezTo>
                      <a:pt x="119" y="78"/>
                      <a:pt x="117" y="78"/>
                      <a:pt x="114" y="77"/>
                    </a:cubicBezTo>
                    <a:lnTo>
                      <a:pt x="106" y="75"/>
                    </a:lnTo>
                    <a:lnTo>
                      <a:pt x="116" y="71"/>
                    </a:lnTo>
                    <a:lnTo>
                      <a:pt x="113" y="76"/>
                    </a:lnTo>
                    <a:cubicBezTo>
                      <a:pt x="112" y="78"/>
                      <a:pt x="110" y="80"/>
                      <a:pt x="108" y="80"/>
                    </a:cubicBezTo>
                    <a:lnTo>
                      <a:pt x="89" y="86"/>
                    </a:lnTo>
                    <a:lnTo>
                      <a:pt x="72" y="88"/>
                    </a:lnTo>
                    <a:cubicBezTo>
                      <a:pt x="68" y="89"/>
                      <a:pt x="65" y="87"/>
                      <a:pt x="63" y="84"/>
                    </a:cubicBezTo>
                    <a:cubicBezTo>
                      <a:pt x="62" y="81"/>
                      <a:pt x="63" y="77"/>
                      <a:pt x="65" y="75"/>
                    </a:cubicBezTo>
                    <a:lnTo>
                      <a:pt x="73" y="67"/>
                    </a:lnTo>
                    <a:lnTo>
                      <a:pt x="80" y="80"/>
                    </a:lnTo>
                    <a:lnTo>
                      <a:pt x="64" y="83"/>
                    </a:lnTo>
                    <a:lnTo>
                      <a:pt x="68" y="81"/>
                    </a:lnTo>
                    <a:lnTo>
                      <a:pt x="65" y="84"/>
                    </a:lnTo>
                    <a:cubicBezTo>
                      <a:pt x="65" y="84"/>
                      <a:pt x="64" y="85"/>
                      <a:pt x="63" y="85"/>
                    </a:cubicBezTo>
                    <a:lnTo>
                      <a:pt x="58" y="88"/>
                    </a:lnTo>
                    <a:cubicBezTo>
                      <a:pt x="56" y="88"/>
                      <a:pt x="54" y="89"/>
                      <a:pt x="52" y="88"/>
                    </a:cubicBezTo>
                    <a:lnTo>
                      <a:pt x="42" y="86"/>
                    </a:lnTo>
                    <a:cubicBezTo>
                      <a:pt x="39" y="85"/>
                      <a:pt x="37" y="83"/>
                      <a:pt x="36" y="80"/>
                    </a:cubicBezTo>
                    <a:cubicBezTo>
                      <a:pt x="35" y="77"/>
                      <a:pt x="36" y="74"/>
                      <a:pt x="38" y="72"/>
                    </a:cubicBezTo>
                    <a:lnTo>
                      <a:pt x="43" y="67"/>
                    </a:lnTo>
                    <a:lnTo>
                      <a:pt x="50" y="80"/>
                    </a:lnTo>
                    <a:lnTo>
                      <a:pt x="34" y="83"/>
                    </a:lnTo>
                    <a:cubicBezTo>
                      <a:pt x="33" y="83"/>
                      <a:pt x="32" y="83"/>
                      <a:pt x="31" y="83"/>
                    </a:cubicBezTo>
                    <a:lnTo>
                      <a:pt x="7" y="78"/>
                    </a:lnTo>
                    <a:cubicBezTo>
                      <a:pt x="3" y="77"/>
                      <a:pt x="1" y="74"/>
                      <a:pt x="0" y="70"/>
                    </a:cubicBezTo>
                    <a:cubicBezTo>
                      <a:pt x="0" y="67"/>
                      <a:pt x="3" y="63"/>
                      <a:pt x="6" y="62"/>
                    </a:cubicBezTo>
                    <a:lnTo>
                      <a:pt x="30" y="54"/>
                    </a:lnTo>
                    <a:cubicBezTo>
                      <a:pt x="31" y="54"/>
                      <a:pt x="32" y="54"/>
                      <a:pt x="33" y="54"/>
                    </a:cubicBezTo>
                    <a:lnTo>
                      <a:pt x="71" y="54"/>
                    </a:lnTo>
                    <a:lnTo>
                      <a:pt x="69" y="54"/>
                    </a:lnTo>
                    <a:lnTo>
                      <a:pt x="112" y="46"/>
                    </a:lnTo>
                    <a:lnTo>
                      <a:pt x="114" y="62"/>
                    </a:lnTo>
                    <a:lnTo>
                      <a:pt x="41" y="64"/>
                    </a:lnTo>
                    <a:cubicBezTo>
                      <a:pt x="37" y="65"/>
                      <a:pt x="34" y="62"/>
                      <a:pt x="33" y="58"/>
                    </a:cubicBezTo>
                    <a:cubicBezTo>
                      <a:pt x="32" y="54"/>
                      <a:pt x="34" y="50"/>
                      <a:pt x="38" y="49"/>
                    </a:cubicBezTo>
                    <a:lnTo>
                      <a:pt x="60" y="41"/>
                    </a:lnTo>
                    <a:cubicBezTo>
                      <a:pt x="61" y="41"/>
                      <a:pt x="61" y="41"/>
                      <a:pt x="62" y="40"/>
                    </a:cubicBezTo>
                    <a:lnTo>
                      <a:pt x="127" y="38"/>
                    </a:lnTo>
                    <a:lnTo>
                      <a:pt x="127" y="54"/>
                    </a:lnTo>
                    <a:lnTo>
                      <a:pt x="71" y="54"/>
                    </a:lnTo>
                    <a:cubicBezTo>
                      <a:pt x="67" y="54"/>
                      <a:pt x="63" y="51"/>
                      <a:pt x="63" y="47"/>
                    </a:cubicBezTo>
                    <a:cubicBezTo>
                      <a:pt x="62" y="42"/>
                      <a:pt x="65" y="39"/>
                      <a:pt x="69" y="38"/>
                    </a:cubicBezTo>
                    <a:lnTo>
                      <a:pt x="83" y="35"/>
                    </a:lnTo>
                    <a:lnTo>
                      <a:pt x="77" y="40"/>
                    </a:lnTo>
                    <a:lnTo>
                      <a:pt x="80" y="34"/>
                    </a:lnTo>
                    <a:cubicBezTo>
                      <a:pt x="81" y="32"/>
                      <a:pt x="83" y="31"/>
                      <a:pt x="85" y="30"/>
                    </a:cubicBezTo>
                    <a:lnTo>
                      <a:pt x="96" y="27"/>
                    </a:lnTo>
                    <a:cubicBezTo>
                      <a:pt x="96" y="27"/>
                      <a:pt x="97" y="27"/>
                      <a:pt x="98" y="27"/>
                    </a:cubicBezTo>
                    <a:lnTo>
                      <a:pt x="149" y="27"/>
                    </a:lnTo>
                    <a:lnTo>
                      <a:pt x="148" y="43"/>
                    </a:lnTo>
                    <a:lnTo>
                      <a:pt x="115" y="38"/>
                    </a:lnTo>
                    <a:cubicBezTo>
                      <a:pt x="112" y="37"/>
                      <a:pt x="110" y="35"/>
                      <a:pt x="109" y="32"/>
                    </a:cubicBezTo>
                    <a:cubicBezTo>
                      <a:pt x="108" y="29"/>
                      <a:pt x="109" y="26"/>
                      <a:pt x="111" y="24"/>
                    </a:cubicBezTo>
                    <a:lnTo>
                      <a:pt x="114" y="21"/>
                    </a:lnTo>
                    <a:cubicBezTo>
                      <a:pt x="115" y="21"/>
                      <a:pt x="116" y="20"/>
                      <a:pt x="117" y="20"/>
                    </a:cubicBezTo>
                    <a:lnTo>
                      <a:pt x="133" y="14"/>
                    </a:lnTo>
                    <a:cubicBezTo>
                      <a:pt x="134" y="14"/>
                      <a:pt x="135" y="14"/>
                      <a:pt x="135" y="14"/>
                    </a:cubicBezTo>
                    <a:lnTo>
                      <a:pt x="179" y="14"/>
                    </a:lnTo>
                    <a:cubicBezTo>
                      <a:pt x="182" y="14"/>
                      <a:pt x="184" y="15"/>
                      <a:pt x="186" y="18"/>
                    </a:cubicBezTo>
                    <a:cubicBezTo>
                      <a:pt x="187" y="20"/>
                      <a:pt x="187" y="23"/>
                      <a:pt x="186" y="26"/>
                    </a:cubicBezTo>
                    <a:lnTo>
                      <a:pt x="177" y="39"/>
                    </a:lnTo>
                    <a:lnTo>
                      <a:pt x="169" y="27"/>
                    </a:lnTo>
                    <a:lnTo>
                      <a:pt x="205" y="22"/>
                    </a:lnTo>
                    <a:cubicBezTo>
                      <a:pt x="207" y="22"/>
                      <a:pt x="209" y="22"/>
                      <a:pt x="210" y="23"/>
                    </a:cubicBezTo>
                    <a:lnTo>
                      <a:pt x="229" y="37"/>
                    </a:lnTo>
                    <a:cubicBezTo>
                      <a:pt x="232" y="38"/>
                      <a:pt x="233" y="42"/>
                      <a:pt x="233" y="45"/>
                    </a:cubicBezTo>
                    <a:cubicBezTo>
                      <a:pt x="232" y="48"/>
                      <a:pt x="230" y="50"/>
                      <a:pt x="227" y="51"/>
                    </a:cubicBezTo>
                    <a:lnTo>
                      <a:pt x="205" y="56"/>
                    </a:lnTo>
                    <a:lnTo>
                      <a:pt x="203" y="40"/>
                    </a:lnTo>
                    <a:lnTo>
                      <a:pt x="227" y="40"/>
                    </a:lnTo>
                    <a:cubicBezTo>
                      <a:pt x="230" y="40"/>
                      <a:pt x="233" y="42"/>
                      <a:pt x="235" y="45"/>
                    </a:cubicBezTo>
                    <a:cubicBezTo>
                      <a:pt x="236" y="48"/>
                      <a:pt x="236" y="51"/>
                      <a:pt x="234" y="53"/>
                    </a:cubicBezTo>
                    <a:lnTo>
                      <a:pt x="226" y="64"/>
                    </a:lnTo>
                    <a:lnTo>
                      <a:pt x="219" y="51"/>
                    </a:lnTo>
                    <a:lnTo>
                      <a:pt x="257" y="51"/>
                    </a:lnTo>
                    <a:lnTo>
                      <a:pt x="257" y="67"/>
                    </a:lnTo>
                    <a:lnTo>
                      <a:pt x="219" y="67"/>
                    </a:lnTo>
                    <a:cubicBezTo>
                      <a:pt x="216" y="67"/>
                      <a:pt x="213" y="65"/>
                      <a:pt x="212" y="63"/>
                    </a:cubicBezTo>
                    <a:cubicBezTo>
                      <a:pt x="211" y="60"/>
                      <a:pt x="211" y="57"/>
                      <a:pt x="213" y="54"/>
                    </a:cubicBezTo>
                    <a:lnTo>
                      <a:pt x="221" y="44"/>
                    </a:lnTo>
                    <a:lnTo>
                      <a:pt x="227" y="56"/>
                    </a:lnTo>
                    <a:lnTo>
                      <a:pt x="203" y="56"/>
                    </a:lnTo>
                    <a:cubicBezTo>
                      <a:pt x="199" y="56"/>
                      <a:pt x="196" y="53"/>
                      <a:pt x="195" y="49"/>
                    </a:cubicBezTo>
                    <a:cubicBezTo>
                      <a:pt x="195" y="45"/>
                      <a:pt x="197" y="42"/>
                      <a:pt x="201" y="41"/>
                    </a:cubicBezTo>
                    <a:lnTo>
                      <a:pt x="223" y="35"/>
                    </a:lnTo>
                    <a:lnTo>
                      <a:pt x="220" y="50"/>
                    </a:lnTo>
                    <a:lnTo>
                      <a:pt x="201" y="36"/>
                    </a:lnTo>
                    <a:lnTo>
                      <a:pt x="207" y="38"/>
                    </a:lnTo>
                    <a:lnTo>
                      <a:pt x="172" y="43"/>
                    </a:lnTo>
                    <a:cubicBezTo>
                      <a:pt x="169" y="44"/>
                      <a:pt x="166" y="42"/>
                      <a:pt x="164" y="40"/>
                    </a:cubicBezTo>
                    <a:cubicBezTo>
                      <a:pt x="162" y="37"/>
                      <a:pt x="162" y="34"/>
                      <a:pt x="164" y="31"/>
                    </a:cubicBezTo>
                    <a:lnTo>
                      <a:pt x="172" y="18"/>
                    </a:lnTo>
                    <a:lnTo>
                      <a:pt x="179" y="30"/>
                    </a:lnTo>
                    <a:lnTo>
                      <a:pt x="135" y="30"/>
                    </a:lnTo>
                    <a:lnTo>
                      <a:pt x="138" y="29"/>
                    </a:lnTo>
                    <a:lnTo>
                      <a:pt x="122" y="35"/>
                    </a:lnTo>
                    <a:lnTo>
                      <a:pt x="125" y="33"/>
                    </a:lnTo>
                    <a:lnTo>
                      <a:pt x="122" y="36"/>
                    </a:lnTo>
                    <a:lnTo>
                      <a:pt x="118" y="22"/>
                    </a:lnTo>
                    <a:lnTo>
                      <a:pt x="150" y="27"/>
                    </a:lnTo>
                    <a:cubicBezTo>
                      <a:pt x="154" y="28"/>
                      <a:pt x="157" y="32"/>
                      <a:pt x="157" y="36"/>
                    </a:cubicBezTo>
                    <a:cubicBezTo>
                      <a:pt x="157" y="40"/>
                      <a:pt x="153" y="43"/>
                      <a:pt x="149" y="43"/>
                    </a:cubicBezTo>
                    <a:lnTo>
                      <a:pt x="98" y="43"/>
                    </a:lnTo>
                    <a:lnTo>
                      <a:pt x="100" y="43"/>
                    </a:lnTo>
                    <a:lnTo>
                      <a:pt x="89" y="46"/>
                    </a:lnTo>
                    <a:lnTo>
                      <a:pt x="94" y="41"/>
                    </a:lnTo>
                    <a:lnTo>
                      <a:pt x="91" y="47"/>
                    </a:lnTo>
                    <a:cubicBezTo>
                      <a:pt x="90" y="49"/>
                      <a:pt x="88" y="51"/>
                      <a:pt x="86" y="51"/>
                    </a:cubicBezTo>
                    <a:lnTo>
                      <a:pt x="72" y="54"/>
                    </a:lnTo>
                    <a:lnTo>
                      <a:pt x="71" y="38"/>
                    </a:lnTo>
                    <a:lnTo>
                      <a:pt x="127" y="38"/>
                    </a:lnTo>
                    <a:cubicBezTo>
                      <a:pt x="132" y="38"/>
                      <a:pt x="135" y="41"/>
                      <a:pt x="135" y="46"/>
                    </a:cubicBezTo>
                    <a:cubicBezTo>
                      <a:pt x="135" y="50"/>
                      <a:pt x="132" y="54"/>
                      <a:pt x="128" y="54"/>
                    </a:cubicBezTo>
                    <a:lnTo>
                      <a:pt x="63" y="56"/>
                    </a:lnTo>
                    <a:lnTo>
                      <a:pt x="65" y="56"/>
                    </a:lnTo>
                    <a:lnTo>
                      <a:pt x="44" y="64"/>
                    </a:lnTo>
                    <a:lnTo>
                      <a:pt x="41" y="48"/>
                    </a:lnTo>
                    <a:lnTo>
                      <a:pt x="114" y="46"/>
                    </a:lnTo>
                    <a:cubicBezTo>
                      <a:pt x="118" y="46"/>
                      <a:pt x="121" y="49"/>
                      <a:pt x="122" y="53"/>
                    </a:cubicBezTo>
                    <a:cubicBezTo>
                      <a:pt x="122" y="57"/>
                      <a:pt x="119" y="61"/>
                      <a:pt x="115" y="62"/>
                    </a:cubicBezTo>
                    <a:lnTo>
                      <a:pt x="72" y="70"/>
                    </a:lnTo>
                    <a:cubicBezTo>
                      <a:pt x="72" y="70"/>
                      <a:pt x="71" y="70"/>
                      <a:pt x="71" y="70"/>
                    </a:cubicBezTo>
                    <a:lnTo>
                      <a:pt x="33" y="70"/>
                    </a:lnTo>
                    <a:lnTo>
                      <a:pt x="35" y="69"/>
                    </a:lnTo>
                    <a:lnTo>
                      <a:pt x="11" y="77"/>
                    </a:lnTo>
                    <a:lnTo>
                      <a:pt x="10" y="62"/>
                    </a:lnTo>
                    <a:lnTo>
                      <a:pt x="35" y="67"/>
                    </a:lnTo>
                    <a:lnTo>
                      <a:pt x="31" y="67"/>
                    </a:lnTo>
                    <a:lnTo>
                      <a:pt x="48" y="65"/>
                    </a:lnTo>
                    <a:cubicBezTo>
                      <a:pt x="51" y="64"/>
                      <a:pt x="55" y="66"/>
                      <a:pt x="56" y="69"/>
                    </a:cubicBezTo>
                    <a:cubicBezTo>
                      <a:pt x="58" y="72"/>
                      <a:pt x="57" y="76"/>
                      <a:pt x="55" y="78"/>
                    </a:cubicBezTo>
                    <a:lnTo>
                      <a:pt x="49" y="84"/>
                    </a:lnTo>
                    <a:lnTo>
                      <a:pt x="46" y="70"/>
                    </a:lnTo>
                    <a:lnTo>
                      <a:pt x="56" y="73"/>
                    </a:lnTo>
                    <a:lnTo>
                      <a:pt x="51" y="73"/>
                    </a:lnTo>
                    <a:lnTo>
                      <a:pt x="56" y="71"/>
                    </a:lnTo>
                    <a:lnTo>
                      <a:pt x="54" y="72"/>
                    </a:lnTo>
                    <a:lnTo>
                      <a:pt x="57" y="69"/>
                    </a:lnTo>
                    <a:cubicBezTo>
                      <a:pt x="58" y="68"/>
                      <a:pt x="60" y="68"/>
                      <a:pt x="61" y="67"/>
                    </a:cubicBezTo>
                    <a:lnTo>
                      <a:pt x="77" y="65"/>
                    </a:lnTo>
                    <a:cubicBezTo>
                      <a:pt x="81" y="64"/>
                      <a:pt x="84" y="66"/>
                      <a:pt x="86" y="69"/>
                    </a:cubicBezTo>
                    <a:cubicBezTo>
                      <a:pt x="87" y="72"/>
                      <a:pt x="87" y="76"/>
                      <a:pt x="84" y="78"/>
                    </a:cubicBezTo>
                    <a:lnTo>
                      <a:pt x="76" y="86"/>
                    </a:lnTo>
                    <a:lnTo>
                      <a:pt x="69" y="73"/>
                    </a:lnTo>
                    <a:lnTo>
                      <a:pt x="85" y="70"/>
                    </a:lnTo>
                    <a:lnTo>
                      <a:pt x="104" y="65"/>
                    </a:lnTo>
                    <a:lnTo>
                      <a:pt x="99" y="69"/>
                    </a:lnTo>
                    <a:lnTo>
                      <a:pt x="101" y="64"/>
                    </a:lnTo>
                    <a:cubicBezTo>
                      <a:pt x="103" y="60"/>
                      <a:pt x="107" y="58"/>
                      <a:pt x="111" y="60"/>
                    </a:cubicBezTo>
                    <a:lnTo>
                      <a:pt x="119" y="62"/>
                    </a:lnTo>
                    <a:lnTo>
                      <a:pt x="112" y="63"/>
                    </a:lnTo>
                    <a:lnTo>
                      <a:pt x="123" y="55"/>
                    </a:lnTo>
                    <a:cubicBezTo>
                      <a:pt x="124" y="54"/>
                      <a:pt x="126" y="54"/>
                      <a:pt x="128" y="54"/>
                    </a:cubicBezTo>
                    <a:lnTo>
                      <a:pt x="153" y="57"/>
                    </a:lnTo>
                    <a:cubicBezTo>
                      <a:pt x="157" y="57"/>
                      <a:pt x="160" y="60"/>
                      <a:pt x="160" y="64"/>
                    </a:cubicBezTo>
                    <a:cubicBezTo>
                      <a:pt x="160" y="68"/>
                      <a:pt x="157" y="72"/>
                      <a:pt x="153" y="72"/>
                    </a:cubicBezTo>
                    <a:lnTo>
                      <a:pt x="131" y="75"/>
                    </a:lnTo>
                    <a:lnTo>
                      <a:pt x="134" y="74"/>
                    </a:lnTo>
                    <a:lnTo>
                      <a:pt x="118" y="84"/>
                    </a:lnTo>
                    <a:lnTo>
                      <a:pt x="113" y="70"/>
                    </a:lnTo>
                    <a:lnTo>
                      <a:pt x="151" y="67"/>
                    </a:lnTo>
                    <a:lnTo>
                      <a:pt x="148" y="68"/>
                    </a:lnTo>
                    <a:lnTo>
                      <a:pt x="159" y="63"/>
                    </a:lnTo>
                    <a:cubicBezTo>
                      <a:pt x="161" y="62"/>
                      <a:pt x="163" y="62"/>
                      <a:pt x="165" y="62"/>
                    </a:cubicBezTo>
                    <a:lnTo>
                      <a:pt x="173" y="65"/>
                    </a:lnTo>
                    <a:cubicBezTo>
                      <a:pt x="176" y="66"/>
                      <a:pt x="178" y="69"/>
                      <a:pt x="179" y="72"/>
                    </a:cubicBezTo>
                    <a:cubicBezTo>
                      <a:pt x="179" y="75"/>
                      <a:pt x="177" y="78"/>
                      <a:pt x="174" y="80"/>
                    </a:cubicBezTo>
                    <a:lnTo>
                      <a:pt x="169" y="82"/>
                    </a:lnTo>
                    <a:lnTo>
                      <a:pt x="164" y="67"/>
                    </a:lnTo>
                    <a:lnTo>
                      <a:pt x="216" y="62"/>
                    </a:lnTo>
                    <a:cubicBezTo>
                      <a:pt x="220" y="61"/>
                      <a:pt x="224" y="64"/>
                      <a:pt x="224" y="68"/>
                    </a:cubicBezTo>
                    <a:cubicBezTo>
                      <a:pt x="225" y="72"/>
                      <a:pt x="223" y="76"/>
                      <a:pt x="219" y="78"/>
                    </a:cubicBezTo>
                    <a:lnTo>
                      <a:pt x="181" y="88"/>
                    </a:lnTo>
                    <a:cubicBezTo>
                      <a:pt x="180" y="88"/>
                      <a:pt x="179" y="88"/>
                      <a:pt x="179" y="88"/>
                    </a:cubicBezTo>
                    <a:lnTo>
                      <a:pt x="141" y="88"/>
                    </a:lnTo>
                    <a:lnTo>
                      <a:pt x="142" y="88"/>
                    </a:lnTo>
                    <a:lnTo>
                      <a:pt x="80" y="99"/>
                    </a:lnTo>
                    <a:lnTo>
                      <a:pt x="84" y="85"/>
                    </a:lnTo>
                    <a:lnTo>
                      <a:pt x="97" y="96"/>
                    </a:lnTo>
                    <a:lnTo>
                      <a:pt x="93" y="94"/>
                    </a:lnTo>
                    <a:lnTo>
                      <a:pt x="112" y="97"/>
                    </a:lnTo>
                    <a:lnTo>
                      <a:pt x="111" y="96"/>
                    </a:lnTo>
                    <a:lnTo>
                      <a:pt x="157" y="94"/>
                    </a:lnTo>
                    <a:lnTo>
                      <a:pt x="155" y="94"/>
                    </a:lnTo>
                    <a:lnTo>
                      <a:pt x="266" y="70"/>
                    </a:lnTo>
                    <a:cubicBezTo>
                      <a:pt x="268" y="70"/>
                      <a:pt x="271" y="70"/>
                      <a:pt x="272" y="71"/>
                    </a:cubicBezTo>
                    <a:lnTo>
                      <a:pt x="280" y="76"/>
                    </a:lnTo>
                    <a:lnTo>
                      <a:pt x="276" y="75"/>
                    </a:lnTo>
                    <a:lnTo>
                      <a:pt x="292" y="75"/>
                    </a:lnTo>
                    <a:lnTo>
                      <a:pt x="287" y="77"/>
                    </a:lnTo>
                    <a:lnTo>
                      <a:pt x="298" y="69"/>
                    </a:lnTo>
                    <a:cubicBezTo>
                      <a:pt x="301" y="66"/>
                      <a:pt x="306" y="67"/>
                      <a:pt x="309" y="69"/>
                    </a:cubicBezTo>
                    <a:lnTo>
                      <a:pt x="317" y="77"/>
                    </a:lnTo>
                    <a:lnTo>
                      <a:pt x="310" y="75"/>
                    </a:lnTo>
                    <a:lnTo>
                      <a:pt x="356" y="70"/>
                    </a:lnTo>
                    <a:lnTo>
                      <a:pt x="353" y="71"/>
                    </a:lnTo>
                    <a:lnTo>
                      <a:pt x="378" y="57"/>
                    </a:lnTo>
                    <a:lnTo>
                      <a:pt x="383" y="55"/>
                    </a:lnTo>
                    <a:lnTo>
                      <a:pt x="387" y="70"/>
                    </a:lnTo>
                    <a:lnTo>
                      <a:pt x="384" y="70"/>
                    </a:lnTo>
                    <a:cubicBezTo>
                      <a:pt x="380" y="70"/>
                      <a:pt x="377" y="67"/>
                      <a:pt x="376" y="64"/>
                    </a:cubicBezTo>
                    <a:cubicBezTo>
                      <a:pt x="375" y="60"/>
                      <a:pt x="377" y="56"/>
                      <a:pt x="381" y="55"/>
                    </a:cubicBezTo>
                    <a:lnTo>
                      <a:pt x="397" y="47"/>
                    </a:lnTo>
                    <a:lnTo>
                      <a:pt x="394" y="49"/>
                    </a:lnTo>
                    <a:lnTo>
                      <a:pt x="402" y="38"/>
                    </a:lnTo>
                    <a:lnTo>
                      <a:pt x="408" y="51"/>
                    </a:lnTo>
                    <a:lnTo>
                      <a:pt x="383" y="48"/>
                    </a:lnTo>
                    <a:lnTo>
                      <a:pt x="386" y="48"/>
                    </a:lnTo>
                    <a:lnTo>
                      <a:pt x="372" y="51"/>
                    </a:lnTo>
                    <a:lnTo>
                      <a:pt x="378" y="40"/>
                    </a:lnTo>
                    <a:lnTo>
                      <a:pt x="380" y="45"/>
                    </a:lnTo>
                    <a:cubicBezTo>
                      <a:pt x="382" y="47"/>
                      <a:pt x="382" y="50"/>
                      <a:pt x="381" y="52"/>
                    </a:cubicBezTo>
                    <a:cubicBezTo>
                      <a:pt x="379" y="54"/>
                      <a:pt x="377" y="56"/>
                      <a:pt x="375" y="56"/>
                    </a:cubicBezTo>
                    <a:lnTo>
                      <a:pt x="361" y="59"/>
                    </a:lnTo>
                    <a:cubicBezTo>
                      <a:pt x="359" y="59"/>
                      <a:pt x="357" y="59"/>
                      <a:pt x="355" y="57"/>
                    </a:cubicBezTo>
                    <a:cubicBezTo>
                      <a:pt x="353" y="56"/>
                      <a:pt x="352" y="54"/>
                      <a:pt x="352" y="51"/>
                    </a:cubicBezTo>
                    <a:lnTo>
                      <a:pt x="352" y="46"/>
                    </a:lnTo>
                    <a:lnTo>
                      <a:pt x="361" y="54"/>
                    </a:lnTo>
                    <a:lnTo>
                      <a:pt x="329" y="59"/>
                    </a:lnTo>
                    <a:cubicBezTo>
                      <a:pt x="325" y="60"/>
                      <a:pt x="321" y="57"/>
                      <a:pt x="320" y="53"/>
                    </a:cubicBezTo>
                    <a:cubicBezTo>
                      <a:pt x="319" y="49"/>
                      <a:pt x="321" y="45"/>
                      <a:pt x="325" y="44"/>
                    </a:cubicBezTo>
                    <a:lnTo>
                      <a:pt x="349" y="36"/>
                    </a:lnTo>
                    <a:lnTo>
                      <a:pt x="351" y="51"/>
                    </a:lnTo>
                    <a:lnTo>
                      <a:pt x="329" y="48"/>
                    </a:lnTo>
                    <a:cubicBezTo>
                      <a:pt x="326" y="48"/>
                      <a:pt x="323" y="45"/>
                      <a:pt x="322" y="42"/>
                    </a:cubicBezTo>
                    <a:cubicBezTo>
                      <a:pt x="322" y="38"/>
                      <a:pt x="323" y="35"/>
                      <a:pt x="327" y="33"/>
                    </a:cubicBezTo>
                    <a:lnTo>
                      <a:pt x="348" y="23"/>
                    </a:lnTo>
                    <a:lnTo>
                      <a:pt x="347" y="36"/>
                    </a:lnTo>
                    <a:lnTo>
                      <a:pt x="339" y="31"/>
                    </a:lnTo>
                    <a:cubicBezTo>
                      <a:pt x="337" y="30"/>
                      <a:pt x="336" y="28"/>
                      <a:pt x="336" y="25"/>
                    </a:cubicBezTo>
                    <a:cubicBezTo>
                      <a:pt x="335" y="23"/>
                      <a:pt x="336" y="20"/>
                      <a:pt x="338" y="19"/>
                    </a:cubicBezTo>
                    <a:lnTo>
                      <a:pt x="346" y="11"/>
                    </a:lnTo>
                    <a:cubicBezTo>
                      <a:pt x="347" y="10"/>
                      <a:pt x="347" y="10"/>
                      <a:pt x="348" y="9"/>
                    </a:cubicBezTo>
                    <a:lnTo>
                      <a:pt x="359" y="4"/>
                    </a:lnTo>
                    <a:lnTo>
                      <a:pt x="361" y="19"/>
                    </a:lnTo>
                    <a:lnTo>
                      <a:pt x="347" y="16"/>
                    </a:lnTo>
                    <a:lnTo>
                      <a:pt x="352" y="16"/>
                    </a:lnTo>
                    <a:lnTo>
                      <a:pt x="317" y="29"/>
                    </a:lnTo>
                    <a:cubicBezTo>
                      <a:pt x="316" y="30"/>
                      <a:pt x="315" y="30"/>
                      <a:pt x="315" y="30"/>
                    </a:cubicBezTo>
                    <a:lnTo>
                      <a:pt x="290" y="32"/>
                    </a:lnTo>
                    <a:lnTo>
                      <a:pt x="293" y="32"/>
                    </a:lnTo>
                    <a:lnTo>
                      <a:pt x="288" y="34"/>
                    </a:lnTo>
                    <a:lnTo>
                      <a:pt x="288" y="20"/>
                    </a:lnTo>
                    <a:lnTo>
                      <a:pt x="309" y="31"/>
                    </a:lnTo>
                    <a:cubicBezTo>
                      <a:pt x="312" y="32"/>
                      <a:pt x="314" y="35"/>
                      <a:pt x="314" y="39"/>
                    </a:cubicBezTo>
                    <a:cubicBezTo>
                      <a:pt x="313" y="42"/>
                      <a:pt x="311" y="45"/>
                      <a:pt x="308" y="46"/>
                    </a:cubicBezTo>
                    <a:lnTo>
                      <a:pt x="275" y="54"/>
                    </a:lnTo>
                    <a:lnTo>
                      <a:pt x="276" y="38"/>
                    </a:lnTo>
                    <a:lnTo>
                      <a:pt x="303" y="46"/>
                    </a:lnTo>
                    <a:cubicBezTo>
                      <a:pt x="306" y="47"/>
                      <a:pt x="308" y="49"/>
                      <a:pt x="308" y="52"/>
                    </a:cubicBezTo>
                    <a:cubicBezTo>
                      <a:pt x="309" y="55"/>
                      <a:pt x="308" y="58"/>
                      <a:pt x="305" y="60"/>
                    </a:cubicBezTo>
                    <a:lnTo>
                      <a:pt x="294" y="68"/>
                    </a:lnTo>
                    <a:cubicBezTo>
                      <a:pt x="293" y="69"/>
                      <a:pt x="291" y="70"/>
                      <a:pt x="289" y="70"/>
                    </a:cubicBezTo>
                    <a:lnTo>
                      <a:pt x="256" y="67"/>
                    </a:lnTo>
                    <a:lnTo>
                      <a:pt x="258" y="51"/>
                    </a:lnTo>
                    <a:close/>
                  </a:path>
                </a:pathLst>
              </a:custGeom>
              <a:solidFill>
                <a:srgbClr val="6E6E6E"/>
              </a:solidFill>
              <a:ln w="0" cap="flat">
                <a:solidFill>
                  <a:srgbClr val="6E6E6E"/>
                </a:solidFill>
                <a:prstDash val="solid"/>
                <a:round/>
                <a:headEnd/>
                <a:tailEnd/>
              </a:ln>
            </p:spPr>
            <p:txBody>
              <a:bodyPr/>
              <a:lstStyle/>
              <a:p>
                <a:endParaRPr lang="en-US"/>
              </a:p>
            </p:txBody>
          </p:sp>
          <p:sp>
            <p:nvSpPr>
              <p:cNvPr id="1926" name="Freeform 311"/>
              <p:cNvSpPr>
                <a:spLocks/>
              </p:cNvSpPr>
              <p:nvPr/>
            </p:nvSpPr>
            <p:spPr bwMode="auto">
              <a:xfrm>
                <a:off x="2593" y="659"/>
                <a:ext cx="47" cy="16"/>
              </a:xfrm>
              <a:custGeom>
                <a:avLst/>
                <a:gdLst>
                  <a:gd name="T0" fmla="*/ 29 w 47"/>
                  <a:gd name="T1" fmla="*/ 6 h 16"/>
                  <a:gd name="T2" fmla="*/ 25 w 47"/>
                  <a:gd name="T3" fmla="*/ 6 h 16"/>
                  <a:gd name="T4" fmla="*/ 29 w 47"/>
                  <a:gd name="T5" fmla="*/ 4 h 16"/>
                  <a:gd name="T6" fmla="*/ 24 w 47"/>
                  <a:gd name="T7" fmla="*/ 2 h 16"/>
                  <a:gd name="T8" fmla="*/ 29 w 47"/>
                  <a:gd name="T9" fmla="*/ 1 h 16"/>
                  <a:gd name="T10" fmla="*/ 36 w 47"/>
                  <a:gd name="T11" fmla="*/ 1 h 16"/>
                  <a:gd name="T12" fmla="*/ 37 w 47"/>
                  <a:gd name="T13" fmla="*/ 3 h 16"/>
                  <a:gd name="T14" fmla="*/ 39 w 47"/>
                  <a:gd name="T15" fmla="*/ 2 h 16"/>
                  <a:gd name="T16" fmla="*/ 39 w 47"/>
                  <a:gd name="T17" fmla="*/ 1 h 16"/>
                  <a:gd name="T18" fmla="*/ 43 w 47"/>
                  <a:gd name="T19" fmla="*/ 1 h 16"/>
                  <a:gd name="T20" fmla="*/ 43 w 47"/>
                  <a:gd name="T21" fmla="*/ 0 h 16"/>
                  <a:gd name="T22" fmla="*/ 47 w 47"/>
                  <a:gd name="T23" fmla="*/ 2 h 16"/>
                  <a:gd name="T24" fmla="*/ 45 w 47"/>
                  <a:gd name="T25" fmla="*/ 4 h 16"/>
                  <a:gd name="T26" fmla="*/ 45 w 47"/>
                  <a:gd name="T27" fmla="*/ 6 h 16"/>
                  <a:gd name="T28" fmla="*/ 41 w 47"/>
                  <a:gd name="T29" fmla="*/ 9 h 16"/>
                  <a:gd name="T30" fmla="*/ 38 w 47"/>
                  <a:gd name="T31" fmla="*/ 9 h 16"/>
                  <a:gd name="T32" fmla="*/ 41 w 47"/>
                  <a:gd name="T33" fmla="*/ 10 h 16"/>
                  <a:gd name="T34" fmla="*/ 39 w 47"/>
                  <a:gd name="T35" fmla="*/ 13 h 16"/>
                  <a:gd name="T36" fmla="*/ 38 w 47"/>
                  <a:gd name="T37" fmla="*/ 11 h 16"/>
                  <a:gd name="T38" fmla="*/ 35 w 47"/>
                  <a:gd name="T39" fmla="*/ 12 h 16"/>
                  <a:gd name="T40" fmla="*/ 36 w 47"/>
                  <a:gd name="T41" fmla="*/ 13 h 16"/>
                  <a:gd name="T42" fmla="*/ 31 w 47"/>
                  <a:gd name="T43" fmla="*/ 13 h 16"/>
                  <a:gd name="T44" fmla="*/ 35 w 47"/>
                  <a:gd name="T45" fmla="*/ 15 h 16"/>
                  <a:gd name="T46" fmla="*/ 31 w 47"/>
                  <a:gd name="T47" fmla="*/ 14 h 16"/>
                  <a:gd name="T48" fmla="*/ 29 w 47"/>
                  <a:gd name="T49" fmla="*/ 16 h 16"/>
                  <a:gd name="T50" fmla="*/ 12 w 47"/>
                  <a:gd name="T51" fmla="*/ 16 h 16"/>
                  <a:gd name="T52" fmla="*/ 12 w 47"/>
                  <a:gd name="T53" fmla="*/ 15 h 16"/>
                  <a:gd name="T54" fmla="*/ 18 w 47"/>
                  <a:gd name="T55" fmla="*/ 14 h 16"/>
                  <a:gd name="T56" fmla="*/ 14 w 47"/>
                  <a:gd name="T57" fmla="*/ 12 h 16"/>
                  <a:gd name="T58" fmla="*/ 30 w 47"/>
                  <a:gd name="T59" fmla="*/ 10 h 16"/>
                  <a:gd name="T60" fmla="*/ 2 w 47"/>
                  <a:gd name="T61" fmla="*/ 11 h 16"/>
                  <a:gd name="T62" fmla="*/ 0 w 47"/>
                  <a:gd name="T63" fmla="*/ 11 h 16"/>
                  <a:gd name="T64" fmla="*/ 7 w 47"/>
                  <a:gd name="T65" fmla="*/ 10 h 16"/>
                  <a:gd name="T66" fmla="*/ 6 w 47"/>
                  <a:gd name="T67" fmla="*/ 9 h 16"/>
                  <a:gd name="T68" fmla="*/ 9 w 47"/>
                  <a:gd name="T69" fmla="*/ 8 h 16"/>
                  <a:gd name="T70" fmla="*/ 14 w 47"/>
                  <a:gd name="T71" fmla="*/ 9 h 16"/>
                  <a:gd name="T72" fmla="*/ 13 w 47"/>
                  <a:gd name="T73" fmla="*/ 8 h 16"/>
                  <a:gd name="T74" fmla="*/ 16 w 47"/>
                  <a:gd name="T75" fmla="*/ 7 h 16"/>
                  <a:gd name="T76" fmla="*/ 12 w 47"/>
                  <a:gd name="T77" fmla="*/ 6 h 16"/>
                  <a:gd name="T78" fmla="*/ 18 w 47"/>
                  <a:gd name="T79" fmla="*/ 4 h 16"/>
                  <a:gd name="T80" fmla="*/ 12 w 47"/>
                  <a:gd name="T81" fmla="*/ 4 h 16"/>
                  <a:gd name="T82" fmla="*/ 18 w 47"/>
                  <a:gd name="T83" fmla="*/ 2 h 16"/>
                  <a:gd name="T84" fmla="*/ 21 w 47"/>
                  <a:gd name="T85" fmla="*/ 3 h 16"/>
                  <a:gd name="T86" fmla="*/ 25 w 47"/>
                  <a:gd name="T87" fmla="*/ 8 h 16"/>
                  <a:gd name="T88" fmla="*/ 29 w 47"/>
                  <a:gd name="T89" fmla="*/ 7 h 16"/>
                  <a:gd name="T90" fmla="*/ 26 w 47"/>
                  <a:gd name="T91" fmla="*/ 7 h 16"/>
                  <a:gd name="T92" fmla="*/ 26 w 47"/>
                  <a:gd name="T93" fmla="*/ 6 h 16"/>
                  <a:gd name="T94" fmla="*/ 29 w 47"/>
                  <a:gd name="T95" fmla="*/ 6 h 1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7"/>
                  <a:gd name="T145" fmla="*/ 0 h 16"/>
                  <a:gd name="T146" fmla="*/ 47 w 47"/>
                  <a:gd name="T147" fmla="*/ 16 h 1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7" h="16">
                    <a:moveTo>
                      <a:pt x="29" y="6"/>
                    </a:moveTo>
                    <a:lnTo>
                      <a:pt x="25" y="6"/>
                    </a:lnTo>
                    <a:lnTo>
                      <a:pt x="29" y="4"/>
                    </a:lnTo>
                    <a:lnTo>
                      <a:pt x="24" y="2"/>
                    </a:lnTo>
                    <a:lnTo>
                      <a:pt x="29" y="1"/>
                    </a:lnTo>
                    <a:lnTo>
                      <a:pt x="36" y="1"/>
                    </a:lnTo>
                    <a:lnTo>
                      <a:pt x="37" y="3"/>
                    </a:lnTo>
                    <a:lnTo>
                      <a:pt x="39" y="2"/>
                    </a:lnTo>
                    <a:lnTo>
                      <a:pt x="39" y="1"/>
                    </a:lnTo>
                    <a:lnTo>
                      <a:pt x="43" y="1"/>
                    </a:lnTo>
                    <a:lnTo>
                      <a:pt x="43" y="0"/>
                    </a:lnTo>
                    <a:lnTo>
                      <a:pt x="47" y="2"/>
                    </a:lnTo>
                    <a:lnTo>
                      <a:pt x="45" y="4"/>
                    </a:lnTo>
                    <a:lnTo>
                      <a:pt x="45" y="6"/>
                    </a:lnTo>
                    <a:lnTo>
                      <a:pt x="41" y="9"/>
                    </a:lnTo>
                    <a:lnTo>
                      <a:pt x="38" y="9"/>
                    </a:lnTo>
                    <a:lnTo>
                      <a:pt x="41" y="10"/>
                    </a:lnTo>
                    <a:lnTo>
                      <a:pt x="39" y="13"/>
                    </a:lnTo>
                    <a:lnTo>
                      <a:pt x="38" y="11"/>
                    </a:lnTo>
                    <a:lnTo>
                      <a:pt x="35" y="12"/>
                    </a:lnTo>
                    <a:lnTo>
                      <a:pt x="36" y="13"/>
                    </a:lnTo>
                    <a:lnTo>
                      <a:pt x="31" y="13"/>
                    </a:lnTo>
                    <a:lnTo>
                      <a:pt x="35" y="15"/>
                    </a:lnTo>
                    <a:lnTo>
                      <a:pt x="31" y="14"/>
                    </a:lnTo>
                    <a:lnTo>
                      <a:pt x="29" y="16"/>
                    </a:lnTo>
                    <a:lnTo>
                      <a:pt x="12" y="16"/>
                    </a:lnTo>
                    <a:lnTo>
                      <a:pt x="12" y="15"/>
                    </a:lnTo>
                    <a:lnTo>
                      <a:pt x="18" y="14"/>
                    </a:lnTo>
                    <a:lnTo>
                      <a:pt x="14" y="12"/>
                    </a:lnTo>
                    <a:lnTo>
                      <a:pt x="30" y="10"/>
                    </a:lnTo>
                    <a:lnTo>
                      <a:pt x="2" y="11"/>
                    </a:lnTo>
                    <a:lnTo>
                      <a:pt x="0" y="11"/>
                    </a:lnTo>
                    <a:lnTo>
                      <a:pt x="7" y="10"/>
                    </a:lnTo>
                    <a:lnTo>
                      <a:pt x="6" y="9"/>
                    </a:lnTo>
                    <a:lnTo>
                      <a:pt x="9" y="8"/>
                    </a:lnTo>
                    <a:lnTo>
                      <a:pt x="14" y="9"/>
                    </a:lnTo>
                    <a:lnTo>
                      <a:pt x="13" y="8"/>
                    </a:lnTo>
                    <a:lnTo>
                      <a:pt x="16" y="7"/>
                    </a:lnTo>
                    <a:lnTo>
                      <a:pt x="12" y="6"/>
                    </a:lnTo>
                    <a:lnTo>
                      <a:pt x="18" y="4"/>
                    </a:lnTo>
                    <a:lnTo>
                      <a:pt x="12" y="4"/>
                    </a:lnTo>
                    <a:lnTo>
                      <a:pt x="18" y="2"/>
                    </a:lnTo>
                    <a:lnTo>
                      <a:pt x="21" y="3"/>
                    </a:lnTo>
                    <a:lnTo>
                      <a:pt x="25" y="8"/>
                    </a:lnTo>
                    <a:lnTo>
                      <a:pt x="29" y="7"/>
                    </a:lnTo>
                    <a:lnTo>
                      <a:pt x="26" y="7"/>
                    </a:lnTo>
                    <a:lnTo>
                      <a:pt x="26" y="6"/>
                    </a:lnTo>
                    <a:lnTo>
                      <a:pt x="29" y="6"/>
                    </a:lnTo>
                    <a:close/>
                  </a:path>
                </a:pathLst>
              </a:custGeom>
              <a:solidFill>
                <a:srgbClr val="FFFF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927" name="Freeform 312"/>
              <p:cNvSpPr>
                <a:spLocks/>
              </p:cNvSpPr>
              <p:nvPr/>
            </p:nvSpPr>
            <p:spPr bwMode="auto">
              <a:xfrm>
                <a:off x="2591" y="657"/>
                <a:ext cx="51" cy="20"/>
              </a:xfrm>
              <a:custGeom>
                <a:avLst/>
                <a:gdLst>
                  <a:gd name="T0" fmla="*/ 108 w 209"/>
                  <a:gd name="T1" fmla="*/ 22 h 80"/>
                  <a:gd name="T2" fmla="*/ 99 w 209"/>
                  <a:gd name="T3" fmla="*/ 16 h 80"/>
                  <a:gd name="T4" fmla="*/ 155 w 209"/>
                  <a:gd name="T5" fmla="*/ 3 h 80"/>
                  <a:gd name="T6" fmla="*/ 163 w 209"/>
                  <a:gd name="T7" fmla="*/ 9 h 80"/>
                  <a:gd name="T8" fmla="*/ 184 w 209"/>
                  <a:gd name="T9" fmla="*/ 3 h 80"/>
                  <a:gd name="T10" fmla="*/ 185 w 209"/>
                  <a:gd name="T11" fmla="*/ 1 h 80"/>
                  <a:gd name="T12" fmla="*/ 197 w 209"/>
                  <a:gd name="T13" fmla="*/ 28 h 80"/>
                  <a:gd name="T14" fmla="*/ 181 w 209"/>
                  <a:gd name="T15" fmla="*/ 50 h 80"/>
                  <a:gd name="T16" fmla="*/ 178 w 209"/>
                  <a:gd name="T17" fmla="*/ 41 h 80"/>
                  <a:gd name="T18" fmla="*/ 169 w 209"/>
                  <a:gd name="T19" fmla="*/ 67 h 80"/>
                  <a:gd name="T20" fmla="*/ 151 w 209"/>
                  <a:gd name="T21" fmla="*/ 64 h 80"/>
                  <a:gd name="T22" fmla="*/ 156 w 209"/>
                  <a:gd name="T23" fmla="*/ 67 h 80"/>
                  <a:gd name="T24" fmla="*/ 158 w 209"/>
                  <a:gd name="T25" fmla="*/ 69 h 80"/>
                  <a:gd name="T26" fmla="*/ 135 w 209"/>
                  <a:gd name="T27" fmla="*/ 77 h 80"/>
                  <a:gd name="T28" fmla="*/ 49 w 209"/>
                  <a:gd name="T29" fmla="*/ 69 h 80"/>
                  <a:gd name="T30" fmla="*/ 77 w 209"/>
                  <a:gd name="T31" fmla="*/ 72 h 80"/>
                  <a:gd name="T32" fmla="*/ 130 w 209"/>
                  <a:gd name="T33" fmla="*/ 41 h 80"/>
                  <a:gd name="T34" fmla="*/ 6 w 209"/>
                  <a:gd name="T35" fmla="*/ 59 h 80"/>
                  <a:gd name="T36" fmla="*/ 32 w 209"/>
                  <a:gd name="T37" fmla="*/ 54 h 80"/>
                  <a:gd name="T38" fmla="*/ 41 w 209"/>
                  <a:gd name="T39" fmla="*/ 33 h 80"/>
                  <a:gd name="T40" fmla="*/ 56 w 209"/>
                  <a:gd name="T41" fmla="*/ 46 h 80"/>
                  <a:gd name="T42" fmla="*/ 71 w 209"/>
                  <a:gd name="T43" fmla="*/ 43 h 80"/>
                  <a:gd name="T44" fmla="*/ 81 w 209"/>
                  <a:gd name="T45" fmla="*/ 17 h 80"/>
                  <a:gd name="T46" fmla="*/ 56 w 209"/>
                  <a:gd name="T47" fmla="*/ 17 h 80"/>
                  <a:gd name="T48" fmla="*/ 100 w 209"/>
                  <a:gd name="T49" fmla="*/ 14 h 80"/>
                  <a:gd name="T50" fmla="*/ 128 w 209"/>
                  <a:gd name="T51" fmla="*/ 46 h 80"/>
                  <a:gd name="T52" fmla="*/ 115 w 209"/>
                  <a:gd name="T53" fmla="*/ 24 h 80"/>
                  <a:gd name="T54" fmla="*/ 123 w 209"/>
                  <a:gd name="T55" fmla="*/ 32 h 80"/>
                  <a:gd name="T56" fmla="*/ 136 w 209"/>
                  <a:gd name="T57" fmla="*/ 37 h 80"/>
                  <a:gd name="T58" fmla="*/ 87 w 209"/>
                  <a:gd name="T59" fmla="*/ 24 h 80"/>
                  <a:gd name="T60" fmla="*/ 62 w 209"/>
                  <a:gd name="T61" fmla="*/ 32 h 80"/>
                  <a:gd name="T62" fmla="*/ 86 w 209"/>
                  <a:gd name="T63" fmla="*/ 32 h 80"/>
                  <a:gd name="T64" fmla="*/ 80 w 209"/>
                  <a:gd name="T65" fmla="*/ 34 h 80"/>
                  <a:gd name="T66" fmla="*/ 73 w 209"/>
                  <a:gd name="T67" fmla="*/ 40 h 80"/>
                  <a:gd name="T68" fmla="*/ 45 w 209"/>
                  <a:gd name="T69" fmla="*/ 48 h 80"/>
                  <a:gd name="T70" fmla="*/ 45 w 209"/>
                  <a:gd name="T71" fmla="*/ 51 h 80"/>
                  <a:gd name="T72" fmla="*/ 19 w 209"/>
                  <a:gd name="T73" fmla="*/ 46 h 80"/>
                  <a:gd name="T74" fmla="*/ 132 w 209"/>
                  <a:gd name="T75" fmla="*/ 56 h 80"/>
                  <a:gd name="T76" fmla="*/ 88 w 209"/>
                  <a:gd name="T77" fmla="*/ 66 h 80"/>
                  <a:gd name="T78" fmla="*/ 64 w 209"/>
                  <a:gd name="T79" fmla="*/ 76 h 80"/>
                  <a:gd name="T80" fmla="*/ 127 w 209"/>
                  <a:gd name="T81" fmla="*/ 60 h 80"/>
                  <a:gd name="T82" fmla="*/ 133 w 209"/>
                  <a:gd name="T83" fmla="*/ 69 h 80"/>
                  <a:gd name="T84" fmla="*/ 152 w 209"/>
                  <a:gd name="T85" fmla="*/ 66 h 80"/>
                  <a:gd name="T86" fmla="*/ 162 w 209"/>
                  <a:gd name="T87" fmla="*/ 46 h 80"/>
                  <a:gd name="T88" fmla="*/ 170 w 209"/>
                  <a:gd name="T89" fmla="*/ 44 h 80"/>
                  <a:gd name="T90" fmla="*/ 162 w 209"/>
                  <a:gd name="T91" fmla="*/ 38 h 80"/>
                  <a:gd name="T92" fmla="*/ 184 w 209"/>
                  <a:gd name="T93" fmla="*/ 32 h 80"/>
                  <a:gd name="T94" fmla="*/ 197 w 209"/>
                  <a:gd name="T95" fmla="*/ 24 h 80"/>
                  <a:gd name="T96" fmla="*/ 192 w 209"/>
                  <a:gd name="T97" fmla="*/ 14 h 80"/>
                  <a:gd name="T98" fmla="*/ 173 w 209"/>
                  <a:gd name="T99" fmla="*/ 20 h 80"/>
                  <a:gd name="T100" fmla="*/ 148 w 209"/>
                  <a:gd name="T101" fmla="*/ 14 h 80"/>
                  <a:gd name="T102" fmla="*/ 109 w 209"/>
                  <a:gd name="T103" fmla="*/ 24 h 80"/>
                  <a:gd name="T104" fmla="*/ 131 w 209"/>
                  <a:gd name="T105" fmla="*/ 32 h 80"/>
                  <a:gd name="T106" fmla="*/ 124 w 209"/>
                  <a:gd name="T107" fmla="*/ 40 h 8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09"/>
                  <a:gd name="T163" fmla="*/ 0 h 80"/>
                  <a:gd name="T164" fmla="*/ 209 w 209"/>
                  <a:gd name="T165" fmla="*/ 80 h 8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09" h="80">
                    <a:moveTo>
                      <a:pt x="124" y="40"/>
                    </a:moveTo>
                    <a:lnTo>
                      <a:pt x="108" y="38"/>
                    </a:lnTo>
                    <a:cubicBezTo>
                      <a:pt x="105" y="37"/>
                      <a:pt x="102" y="34"/>
                      <a:pt x="102" y="30"/>
                    </a:cubicBezTo>
                    <a:cubicBezTo>
                      <a:pt x="102" y="27"/>
                      <a:pt x="104" y="23"/>
                      <a:pt x="108" y="22"/>
                    </a:cubicBezTo>
                    <a:lnTo>
                      <a:pt x="126" y="17"/>
                    </a:lnTo>
                    <a:lnTo>
                      <a:pt x="126" y="32"/>
                    </a:lnTo>
                    <a:lnTo>
                      <a:pt x="104" y="24"/>
                    </a:lnTo>
                    <a:cubicBezTo>
                      <a:pt x="101" y="23"/>
                      <a:pt x="99" y="20"/>
                      <a:pt x="99" y="16"/>
                    </a:cubicBezTo>
                    <a:cubicBezTo>
                      <a:pt x="99" y="13"/>
                      <a:pt x="102" y="10"/>
                      <a:pt x="105" y="9"/>
                    </a:cubicBezTo>
                    <a:lnTo>
                      <a:pt x="127" y="3"/>
                    </a:lnTo>
                    <a:cubicBezTo>
                      <a:pt x="127" y="3"/>
                      <a:pt x="128" y="3"/>
                      <a:pt x="128" y="3"/>
                    </a:cubicBezTo>
                    <a:lnTo>
                      <a:pt x="155" y="3"/>
                    </a:lnTo>
                    <a:cubicBezTo>
                      <a:pt x="159" y="3"/>
                      <a:pt x="162" y="5"/>
                      <a:pt x="163" y="9"/>
                    </a:cubicBezTo>
                    <a:lnTo>
                      <a:pt x="165" y="17"/>
                    </a:lnTo>
                    <a:lnTo>
                      <a:pt x="155" y="12"/>
                    </a:lnTo>
                    <a:lnTo>
                      <a:pt x="163" y="9"/>
                    </a:lnTo>
                    <a:lnTo>
                      <a:pt x="159" y="13"/>
                    </a:lnTo>
                    <a:lnTo>
                      <a:pt x="161" y="8"/>
                    </a:lnTo>
                    <a:cubicBezTo>
                      <a:pt x="163" y="5"/>
                      <a:pt x="165" y="3"/>
                      <a:pt x="168" y="3"/>
                    </a:cubicBezTo>
                    <a:lnTo>
                      <a:pt x="184" y="3"/>
                    </a:lnTo>
                    <a:lnTo>
                      <a:pt x="179" y="17"/>
                    </a:lnTo>
                    <a:lnTo>
                      <a:pt x="176" y="14"/>
                    </a:lnTo>
                    <a:cubicBezTo>
                      <a:pt x="173" y="11"/>
                      <a:pt x="173" y="7"/>
                      <a:pt x="175" y="4"/>
                    </a:cubicBezTo>
                    <a:cubicBezTo>
                      <a:pt x="177" y="1"/>
                      <a:pt x="181" y="0"/>
                      <a:pt x="185" y="1"/>
                    </a:cubicBezTo>
                    <a:lnTo>
                      <a:pt x="204" y="9"/>
                    </a:lnTo>
                    <a:cubicBezTo>
                      <a:pt x="206" y="10"/>
                      <a:pt x="208" y="13"/>
                      <a:pt x="208" y="16"/>
                    </a:cubicBezTo>
                    <a:cubicBezTo>
                      <a:pt x="209" y="19"/>
                      <a:pt x="207" y="22"/>
                      <a:pt x="205" y="23"/>
                    </a:cubicBezTo>
                    <a:lnTo>
                      <a:pt x="197" y="28"/>
                    </a:lnTo>
                    <a:lnTo>
                      <a:pt x="200" y="22"/>
                    </a:lnTo>
                    <a:lnTo>
                      <a:pt x="200" y="32"/>
                    </a:lnTo>
                    <a:cubicBezTo>
                      <a:pt x="200" y="35"/>
                      <a:pt x="199" y="38"/>
                      <a:pt x="197" y="39"/>
                    </a:cubicBezTo>
                    <a:lnTo>
                      <a:pt x="181" y="50"/>
                    </a:lnTo>
                    <a:cubicBezTo>
                      <a:pt x="180" y="50"/>
                      <a:pt x="179" y="51"/>
                      <a:pt x="178" y="51"/>
                    </a:cubicBezTo>
                    <a:lnTo>
                      <a:pt x="165" y="54"/>
                    </a:lnTo>
                    <a:lnTo>
                      <a:pt x="165" y="38"/>
                    </a:lnTo>
                    <a:lnTo>
                      <a:pt x="178" y="41"/>
                    </a:lnTo>
                    <a:cubicBezTo>
                      <a:pt x="181" y="41"/>
                      <a:pt x="183" y="43"/>
                      <a:pt x="184" y="46"/>
                    </a:cubicBezTo>
                    <a:cubicBezTo>
                      <a:pt x="185" y="48"/>
                      <a:pt x="185" y="51"/>
                      <a:pt x="183" y="53"/>
                    </a:cubicBezTo>
                    <a:lnTo>
                      <a:pt x="175" y="64"/>
                    </a:lnTo>
                    <a:cubicBezTo>
                      <a:pt x="173" y="66"/>
                      <a:pt x="171" y="67"/>
                      <a:pt x="169" y="67"/>
                    </a:cubicBezTo>
                    <a:cubicBezTo>
                      <a:pt x="167" y="67"/>
                      <a:pt x="164" y="66"/>
                      <a:pt x="163" y="65"/>
                    </a:cubicBezTo>
                    <a:lnTo>
                      <a:pt x="157" y="59"/>
                    </a:lnTo>
                    <a:lnTo>
                      <a:pt x="165" y="62"/>
                    </a:lnTo>
                    <a:lnTo>
                      <a:pt x="151" y="64"/>
                    </a:lnTo>
                    <a:lnTo>
                      <a:pt x="153" y="49"/>
                    </a:lnTo>
                    <a:lnTo>
                      <a:pt x="159" y="52"/>
                    </a:lnTo>
                    <a:cubicBezTo>
                      <a:pt x="162" y="54"/>
                      <a:pt x="164" y="57"/>
                      <a:pt x="163" y="60"/>
                    </a:cubicBezTo>
                    <a:cubicBezTo>
                      <a:pt x="162" y="64"/>
                      <a:pt x="160" y="67"/>
                      <a:pt x="156" y="67"/>
                    </a:cubicBezTo>
                    <a:lnTo>
                      <a:pt x="138" y="70"/>
                    </a:lnTo>
                    <a:lnTo>
                      <a:pt x="139" y="54"/>
                    </a:lnTo>
                    <a:lnTo>
                      <a:pt x="153" y="60"/>
                    </a:lnTo>
                    <a:cubicBezTo>
                      <a:pt x="157" y="61"/>
                      <a:pt x="159" y="65"/>
                      <a:pt x="158" y="69"/>
                    </a:cubicBezTo>
                    <a:cubicBezTo>
                      <a:pt x="156" y="73"/>
                      <a:pt x="153" y="76"/>
                      <a:pt x="148" y="75"/>
                    </a:cubicBezTo>
                    <a:lnTo>
                      <a:pt x="132" y="72"/>
                    </a:lnTo>
                    <a:lnTo>
                      <a:pt x="140" y="69"/>
                    </a:lnTo>
                    <a:lnTo>
                      <a:pt x="135" y="77"/>
                    </a:lnTo>
                    <a:cubicBezTo>
                      <a:pt x="134" y="79"/>
                      <a:pt x="131" y="80"/>
                      <a:pt x="128" y="80"/>
                    </a:cubicBezTo>
                    <a:lnTo>
                      <a:pt x="56" y="80"/>
                    </a:lnTo>
                    <a:cubicBezTo>
                      <a:pt x="54" y="80"/>
                      <a:pt x="51" y="79"/>
                      <a:pt x="50" y="77"/>
                    </a:cubicBezTo>
                    <a:cubicBezTo>
                      <a:pt x="48" y="74"/>
                      <a:pt x="48" y="71"/>
                      <a:pt x="49" y="69"/>
                    </a:cubicBezTo>
                    <a:lnTo>
                      <a:pt x="52" y="64"/>
                    </a:lnTo>
                    <a:cubicBezTo>
                      <a:pt x="53" y="61"/>
                      <a:pt x="55" y="60"/>
                      <a:pt x="58" y="59"/>
                    </a:cubicBezTo>
                    <a:lnTo>
                      <a:pt x="79" y="57"/>
                    </a:lnTo>
                    <a:lnTo>
                      <a:pt x="77" y="72"/>
                    </a:lnTo>
                    <a:lnTo>
                      <a:pt x="61" y="64"/>
                    </a:lnTo>
                    <a:cubicBezTo>
                      <a:pt x="58" y="62"/>
                      <a:pt x="56" y="59"/>
                      <a:pt x="57" y="55"/>
                    </a:cubicBezTo>
                    <a:cubicBezTo>
                      <a:pt x="57" y="52"/>
                      <a:pt x="60" y="49"/>
                      <a:pt x="64" y="49"/>
                    </a:cubicBezTo>
                    <a:lnTo>
                      <a:pt x="130" y="41"/>
                    </a:lnTo>
                    <a:lnTo>
                      <a:pt x="132" y="56"/>
                    </a:lnTo>
                    <a:lnTo>
                      <a:pt x="17" y="62"/>
                    </a:lnTo>
                    <a:cubicBezTo>
                      <a:pt x="16" y="62"/>
                      <a:pt x="15" y="62"/>
                      <a:pt x="14" y="61"/>
                    </a:cubicBezTo>
                    <a:lnTo>
                      <a:pt x="6" y="59"/>
                    </a:lnTo>
                    <a:cubicBezTo>
                      <a:pt x="2" y="58"/>
                      <a:pt x="0" y="54"/>
                      <a:pt x="1" y="50"/>
                    </a:cubicBezTo>
                    <a:cubicBezTo>
                      <a:pt x="1" y="46"/>
                      <a:pt x="4" y="44"/>
                      <a:pt x="8" y="43"/>
                    </a:cubicBezTo>
                    <a:lnTo>
                      <a:pt x="37" y="40"/>
                    </a:lnTo>
                    <a:lnTo>
                      <a:pt x="32" y="54"/>
                    </a:lnTo>
                    <a:lnTo>
                      <a:pt x="27" y="49"/>
                    </a:lnTo>
                    <a:cubicBezTo>
                      <a:pt x="25" y="47"/>
                      <a:pt x="24" y="44"/>
                      <a:pt x="25" y="41"/>
                    </a:cubicBezTo>
                    <a:cubicBezTo>
                      <a:pt x="26" y="38"/>
                      <a:pt x="28" y="36"/>
                      <a:pt x="31" y="35"/>
                    </a:cubicBezTo>
                    <a:lnTo>
                      <a:pt x="41" y="33"/>
                    </a:lnTo>
                    <a:cubicBezTo>
                      <a:pt x="42" y="32"/>
                      <a:pt x="44" y="32"/>
                      <a:pt x="45" y="33"/>
                    </a:cubicBezTo>
                    <a:lnTo>
                      <a:pt x="69" y="38"/>
                    </a:lnTo>
                    <a:lnTo>
                      <a:pt x="61" y="51"/>
                    </a:lnTo>
                    <a:lnTo>
                      <a:pt x="56" y="46"/>
                    </a:lnTo>
                    <a:cubicBezTo>
                      <a:pt x="54" y="44"/>
                      <a:pt x="53" y="42"/>
                      <a:pt x="54" y="39"/>
                    </a:cubicBezTo>
                    <a:cubicBezTo>
                      <a:pt x="54" y="37"/>
                      <a:pt x="56" y="34"/>
                      <a:pt x="58" y="33"/>
                    </a:cubicBezTo>
                    <a:lnTo>
                      <a:pt x="69" y="28"/>
                    </a:lnTo>
                    <a:lnTo>
                      <a:pt x="71" y="43"/>
                    </a:lnTo>
                    <a:lnTo>
                      <a:pt x="58" y="40"/>
                    </a:lnTo>
                    <a:cubicBezTo>
                      <a:pt x="54" y="40"/>
                      <a:pt x="51" y="37"/>
                      <a:pt x="51" y="33"/>
                    </a:cubicBezTo>
                    <a:cubicBezTo>
                      <a:pt x="51" y="29"/>
                      <a:pt x="53" y="26"/>
                      <a:pt x="57" y="25"/>
                    </a:cubicBezTo>
                    <a:lnTo>
                      <a:pt x="81" y="17"/>
                    </a:lnTo>
                    <a:lnTo>
                      <a:pt x="83" y="32"/>
                    </a:lnTo>
                    <a:lnTo>
                      <a:pt x="59" y="32"/>
                    </a:lnTo>
                    <a:cubicBezTo>
                      <a:pt x="55" y="32"/>
                      <a:pt x="52" y="30"/>
                      <a:pt x="51" y="26"/>
                    </a:cubicBezTo>
                    <a:cubicBezTo>
                      <a:pt x="51" y="22"/>
                      <a:pt x="53" y="18"/>
                      <a:pt x="56" y="17"/>
                    </a:cubicBezTo>
                    <a:lnTo>
                      <a:pt x="78" y="9"/>
                    </a:lnTo>
                    <a:cubicBezTo>
                      <a:pt x="79" y="8"/>
                      <a:pt x="81" y="8"/>
                      <a:pt x="82" y="9"/>
                    </a:cubicBezTo>
                    <a:lnTo>
                      <a:pt x="95" y="11"/>
                    </a:lnTo>
                    <a:cubicBezTo>
                      <a:pt x="97" y="12"/>
                      <a:pt x="99" y="13"/>
                      <a:pt x="100" y="14"/>
                    </a:cubicBezTo>
                    <a:lnTo>
                      <a:pt x="116" y="36"/>
                    </a:lnTo>
                    <a:lnTo>
                      <a:pt x="109" y="33"/>
                    </a:lnTo>
                    <a:lnTo>
                      <a:pt x="127" y="30"/>
                    </a:lnTo>
                    <a:lnTo>
                      <a:pt x="128" y="46"/>
                    </a:lnTo>
                    <a:lnTo>
                      <a:pt x="115" y="46"/>
                    </a:lnTo>
                    <a:cubicBezTo>
                      <a:pt x="111" y="46"/>
                      <a:pt x="107" y="42"/>
                      <a:pt x="107" y="38"/>
                    </a:cubicBezTo>
                    <a:lnTo>
                      <a:pt x="107" y="32"/>
                    </a:lnTo>
                    <a:cubicBezTo>
                      <a:pt x="107" y="28"/>
                      <a:pt x="111" y="24"/>
                      <a:pt x="115" y="24"/>
                    </a:cubicBezTo>
                    <a:lnTo>
                      <a:pt x="126" y="24"/>
                    </a:lnTo>
                    <a:lnTo>
                      <a:pt x="126" y="40"/>
                    </a:lnTo>
                    <a:lnTo>
                      <a:pt x="115" y="40"/>
                    </a:lnTo>
                    <a:lnTo>
                      <a:pt x="123" y="32"/>
                    </a:lnTo>
                    <a:lnTo>
                      <a:pt x="123" y="38"/>
                    </a:lnTo>
                    <a:lnTo>
                      <a:pt x="115" y="30"/>
                    </a:lnTo>
                    <a:lnTo>
                      <a:pt x="128" y="30"/>
                    </a:lnTo>
                    <a:cubicBezTo>
                      <a:pt x="133" y="30"/>
                      <a:pt x="136" y="33"/>
                      <a:pt x="136" y="37"/>
                    </a:cubicBezTo>
                    <a:cubicBezTo>
                      <a:pt x="137" y="41"/>
                      <a:pt x="134" y="45"/>
                      <a:pt x="130" y="46"/>
                    </a:cubicBezTo>
                    <a:lnTo>
                      <a:pt x="111" y="48"/>
                    </a:lnTo>
                    <a:cubicBezTo>
                      <a:pt x="108" y="49"/>
                      <a:pt x="105" y="48"/>
                      <a:pt x="103" y="45"/>
                    </a:cubicBezTo>
                    <a:lnTo>
                      <a:pt x="87" y="24"/>
                    </a:lnTo>
                    <a:lnTo>
                      <a:pt x="92" y="27"/>
                    </a:lnTo>
                    <a:lnTo>
                      <a:pt x="79" y="24"/>
                    </a:lnTo>
                    <a:lnTo>
                      <a:pt x="83" y="24"/>
                    </a:lnTo>
                    <a:lnTo>
                      <a:pt x="62" y="32"/>
                    </a:lnTo>
                    <a:lnTo>
                      <a:pt x="59" y="16"/>
                    </a:lnTo>
                    <a:lnTo>
                      <a:pt x="83" y="16"/>
                    </a:lnTo>
                    <a:cubicBezTo>
                      <a:pt x="87" y="16"/>
                      <a:pt x="90" y="19"/>
                      <a:pt x="91" y="23"/>
                    </a:cubicBezTo>
                    <a:cubicBezTo>
                      <a:pt x="92" y="27"/>
                      <a:pt x="89" y="31"/>
                      <a:pt x="86" y="32"/>
                    </a:cubicBezTo>
                    <a:lnTo>
                      <a:pt x="62" y="40"/>
                    </a:lnTo>
                    <a:lnTo>
                      <a:pt x="61" y="25"/>
                    </a:lnTo>
                    <a:lnTo>
                      <a:pt x="74" y="27"/>
                    </a:lnTo>
                    <a:cubicBezTo>
                      <a:pt x="77" y="28"/>
                      <a:pt x="80" y="31"/>
                      <a:pt x="80" y="34"/>
                    </a:cubicBezTo>
                    <a:cubicBezTo>
                      <a:pt x="81" y="37"/>
                      <a:pt x="79" y="41"/>
                      <a:pt x="76" y="42"/>
                    </a:cubicBezTo>
                    <a:lnTo>
                      <a:pt x="65" y="48"/>
                    </a:lnTo>
                    <a:lnTo>
                      <a:pt x="67" y="35"/>
                    </a:lnTo>
                    <a:lnTo>
                      <a:pt x="73" y="40"/>
                    </a:lnTo>
                    <a:cubicBezTo>
                      <a:pt x="75" y="43"/>
                      <a:pt x="76" y="47"/>
                      <a:pt x="74" y="50"/>
                    </a:cubicBezTo>
                    <a:cubicBezTo>
                      <a:pt x="72" y="53"/>
                      <a:pt x="69" y="54"/>
                      <a:pt x="65" y="54"/>
                    </a:cubicBezTo>
                    <a:lnTo>
                      <a:pt x="41" y="48"/>
                    </a:lnTo>
                    <a:lnTo>
                      <a:pt x="45" y="48"/>
                    </a:lnTo>
                    <a:lnTo>
                      <a:pt x="34" y="51"/>
                    </a:lnTo>
                    <a:lnTo>
                      <a:pt x="38" y="37"/>
                    </a:lnTo>
                    <a:lnTo>
                      <a:pt x="43" y="43"/>
                    </a:lnTo>
                    <a:cubicBezTo>
                      <a:pt x="46" y="45"/>
                      <a:pt x="46" y="48"/>
                      <a:pt x="45" y="51"/>
                    </a:cubicBezTo>
                    <a:cubicBezTo>
                      <a:pt x="44" y="54"/>
                      <a:pt x="42" y="56"/>
                      <a:pt x="39" y="56"/>
                    </a:cubicBezTo>
                    <a:lnTo>
                      <a:pt x="9" y="59"/>
                    </a:lnTo>
                    <a:lnTo>
                      <a:pt x="11" y="44"/>
                    </a:lnTo>
                    <a:lnTo>
                      <a:pt x="19" y="46"/>
                    </a:lnTo>
                    <a:lnTo>
                      <a:pt x="16" y="46"/>
                    </a:lnTo>
                    <a:lnTo>
                      <a:pt x="131" y="40"/>
                    </a:lnTo>
                    <a:cubicBezTo>
                      <a:pt x="135" y="40"/>
                      <a:pt x="139" y="44"/>
                      <a:pt x="139" y="48"/>
                    </a:cubicBezTo>
                    <a:cubicBezTo>
                      <a:pt x="139" y="52"/>
                      <a:pt x="136" y="56"/>
                      <a:pt x="132" y="56"/>
                    </a:cubicBezTo>
                    <a:lnTo>
                      <a:pt x="65" y="64"/>
                    </a:lnTo>
                    <a:lnTo>
                      <a:pt x="68" y="49"/>
                    </a:lnTo>
                    <a:lnTo>
                      <a:pt x="84" y="57"/>
                    </a:lnTo>
                    <a:cubicBezTo>
                      <a:pt x="87" y="59"/>
                      <a:pt x="89" y="62"/>
                      <a:pt x="88" y="66"/>
                    </a:cubicBezTo>
                    <a:cubicBezTo>
                      <a:pt x="88" y="69"/>
                      <a:pt x="85" y="72"/>
                      <a:pt x="81" y="72"/>
                    </a:cubicBezTo>
                    <a:lnTo>
                      <a:pt x="60" y="75"/>
                    </a:lnTo>
                    <a:lnTo>
                      <a:pt x="66" y="71"/>
                    </a:lnTo>
                    <a:lnTo>
                      <a:pt x="64" y="76"/>
                    </a:lnTo>
                    <a:lnTo>
                      <a:pt x="56" y="64"/>
                    </a:lnTo>
                    <a:lnTo>
                      <a:pt x="128" y="64"/>
                    </a:lnTo>
                    <a:lnTo>
                      <a:pt x="122" y="68"/>
                    </a:lnTo>
                    <a:lnTo>
                      <a:pt x="127" y="60"/>
                    </a:lnTo>
                    <a:cubicBezTo>
                      <a:pt x="129" y="57"/>
                      <a:pt x="132" y="56"/>
                      <a:pt x="135" y="57"/>
                    </a:cubicBezTo>
                    <a:lnTo>
                      <a:pt x="151" y="59"/>
                    </a:lnTo>
                    <a:lnTo>
                      <a:pt x="147" y="75"/>
                    </a:lnTo>
                    <a:lnTo>
                      <a:pt x="133" y="69"/>
                    </a:lnTo>
                    <a:cubicBezTo>
                      <a:pt x="130" y="68"/>
                      <a:pt x="128" y="64"/>
                      <a:pt x="129" y="61"/>
                    </a:cubicBezTo>
                    <a:cubicBezTo>
                      <a:pt x="129" y="57"/>
                      <a:pt x="132" y="54"/>
                      <a:pt x="135" y="54"/>
                    </a:cubicBezTo>
                    <a:lnTo>
                      <a:pt x="154" y="51"/>
                    </a:lnTo>
                    <a:lnTo>
                      <a:pt x="152" y="66"/>
                    </a:lnTo>
                    <a:lnTo>
                      <a:pt x="146" y="64"/>
                    </a:lnTo>
                    <a:cubicBezTo>
                      <a:pt x="143" y="62"/>
                      <a:pt x="141" y="59"/>
                      <a:pt x="142" y="55"/>
                    </a:cubicBezTo>
                    <a:cubicBezTo>
                      <a:pt x="142" y="52"/>
                      <a:pt x="145" y="49"/>
                      <a:pt x="148" y="49"/>
                    </a:cubicBezTo>
                    <a:lnTo>
                      <a:pt x="162" y="46"/>
                    </a:lnTo>
                    <a:cubicBezTo>
                      <a:pt x="164" y="45"/>
                      <a:pt x="167" y="46"/>
                      <a:pt x="169" y="48"/>
                    </a:cubicBezTo>
                    <a:lnTo>
                      <a:pt x="174" y="53"/>
                    </a:lnTo>
                    <a:lnTo>
                      <a:pt x="162" y="54"/>
                    </a:lnTo>
                    <a:lnTo>
                      <a:pt x="170" y="44"/>
                    </a:lnTo>
                    <a:lnTo>
                      <a:pt x="175" y="56"/>
                    </a:lnTo>
                    <a:lnTo>
                      <a:pt x="162" y="54"/>
                    </a:lnTo>
                    <a:cubicBezTo>
                      <a:pt x="158" y="53"/>
                      <a:pt x="155" y="50"/>
                      <a:pt x="155" y="46"/>
                    </a:cubicBezTo>
                    <a:cubicBezTo>
                      <a:pt x="155" y="42"/>
                      <a:pt x="158" y="39"/>
                      <a:pt x="162" y="38"/>
                    </a:cubicBezTo>
                    <a:lnTo>
                      <a:pt x="175" y="35"/>
                    </a:lnTo>
                    <a:lnTo>
                      <a:pt x="172" y="36"/>
                    </a:lnTo>
                    <a:lnTo>
                      <a:pt x="188" y="26"/>
                    </a:lnTo>
                    <a:lnTo>
                      <a:pt x="184" y="32"/>
                    </a:lnTo>
                    <a:lnTo>
                      <a:pt x="184" y="22"/>
                    </a:lnTo>
                    <a:cubicBezTo>
                      <a:pt x="184" y="19"/>
                      <a:pt x="186" y="17"/>
                      <a:pt x="188" y="15"/>
                    </a:cubicBezTo>
                    <a:lnTo>
                      <a:pt x="196" y="10"/>
                    </a:lnTo>
                    <a:lnTo>
                      <a:pt x="197" y="24"/>
                    </a:lnTo>
                    <a:lnTo>
                      <a:pt x="179" y="16"/>
                    </a:lnTo>
                    <a:lnTo>
                      <a:pt x="187" y="3"/>
                    </a:lnTo>
                    <a:lnTo>
                      <a:pt x="190" y="5"/>
                    </a:lnTo>
                    <a:cubicBezTo>
                      <a:pt x="192" y="8"/>
                      <a:pt x="193" y="11"/>
                      <a:pt x="192" y="14"/>
                    </a:cubicBezTo>
                    <a:cubicBezTo>
                      <a:pt x="191" y="17"/>
                      <a:pt x="188" y="19"/>
                      <a:pt x="184" y="19"/>
                    </a:cubicBezTo>
                    <a:lnTo>
                      <a:pt x="168" y="19"/>
                    </a:lnTo>
                    <a:lnTo>
                      <a:pt x="176" y="15"/>
                    </a:lnTo>
                    <a:lnTo>
                      <a:pt x="173" y="20"/>
                    </a:lnTo>
                    <a:cubicBezTo>
                      <a:pt x="172" y="22"/>
                      <a:pt x="170" y="23"/>
                      <a:pt x="168" y="24"/>
                    </a:cubicBezTo>
                    <a:lnTo>
                      <a:pt x="160" y="27"/>
                    </a:lnTo>
                    <a:cubicBezTo>
                      <a:pt x="156" y="28"/>
                      <a:pt x="152" y="26"/>
                      <a:pt x="150" y="22"/>
                    </a:cubicBezTo>
                    <a:lnTo>
                      <a:pt x="148" y="14"/>
                    </a:lnTo>
                    <a:lnTo>
                      <a:pt x="155" y="19"/>
                    </a:lnTo>
                    <a:lnTo>
                      <a:pt x="128" y="19"/>
                    </a:lnTo>
                    <a:lnTo>
                      <a:pt x="130" y="19"/>
                    </a:lnTo>
                    <a:lnTo>
                      <a:pt x="109" y="24"/>
                    </a:lnTo>
                    <a:lnTo>
                      <a:pt x="110" y="9"/>
                    </a:lnTo>
                    <a:lnTo>
                      <a:pt x="131" y="17"/>
                    </a:lnTo>
                    <a:cubicBezTo>
                      <a:pt x="135" y="18"/>
                      <a:pt x="137" y="21"/>
                      <a:pt x="136" y="25"/>
                    </a:cubicBezTo>
                    <a:cubicBezTo>
                      <a:pt x="136" y="28"/>
                      <a:pt x="134" y="31"/>
                      <a:pt x="131" y="32"/>
                    </a:cubicBezTo>
                    <a:lnTo>
                      <a:pt x="112" y="38"/>
                    </a:lnTo>
                    <a:lnTo>
                      <a:pt x="111" y="22"/>
                    </a:lnTo>
                    <a:lnTo>
                      <a:pt x="127" y="25"/>
                    </a:lnTo>
                    <a:lnTo>
                      <a:pt x="124" y="40"/>
                    </a:lnTo>
                    <a:close/>
                  </a:path>
                </a:pathLst>
              </a:custGeom>
              <a:solidFill>
                <a:srgbClr val="6E6E6E"/>
              </a:solidFill>
              <a:ln w="0" cap="flat">
                <a:solidFill>
                  <a:srgbClr val="6E6E6E"/>
                </a:solidFill>
                <a:prstDash val="solid"/>
                <a:round/>
                <a:headEnd/>
                <a:tailEnd/>
              </a:ln>
            </p:spPr>
            <p:txBody>
              <a:bodyPr/>
              <a:lstStyle/>
              <a:p>
                <a:endParaRPr lang="en-US"/>
              </a:p>
            </p:txBody>
          </p:sp>
          <p:sp>
            <p:nvSpPr>
              <p:cNvPr id="1928" name="Freeform 313"/>
              <p:cNvSpPr>
                <a:spLocks/>
              </p:cNvSpPr>
              <p:nvPr/>
            </p:nvSpPr>
            <p:spPr bwMode="auto">
              <a:xfrm>
                <a:off x="2587" y="657"/>
                <a:ext cx="16" cy="4"/>
              </a:xfrm>
              <a:custGeom>
                <a:avLst/>
                <a:gdLst>
                  <a:gd name="T0" fmla="*/ 36 w 69"/>
                  <a:gd name="T1" fmla="*/ 0 h 16"/>
                  <a:gd name="T2" fmla="*/ 58 w 69"/>
                  <a:gd name="T3" fmla="*/ 0 h 16"/>
                  <a:gd name="T4" fmla="*/ 69 w 69"/>
                  <a:gd name="T5" fmla="*/ 0 h 16"/>
                  <a:gd name="T6" fmla="*/ 69 w 69"/>
                  <a:gd name="T7" fmla="*/ 16 h 16"/>
                  <a:gd name="T8" fmla="*/ 10 w 69"/>
                  <a:gd name="T9" fmla="*/ 16 h 16"/>
                  <a:gd name="T10" fmla="*/ 10 w 69"/>
                  <a:gd name="T11" fmla="*/ 0 h 16"/>
                  <a:gd name="T12" fmla="*/ 16 w 69"/>
                  <a:gd name="T13" fmla="*/ 0 h 16"/>
                  <a:gd name="T14" fmla="*/ 36 w 69"/>
                  <a:gd name="T15" fmla="*/ 0 h 16"/>
                  <a:gd name="T16" fmla="*/ 36 w 69"/>
                  <a:gd name="T17" fmla="*/ 16 h 16"/>
                  <a:gd name="T18" fmla="*/ 16 w 69"/>
                  <a:gd name="T19" fmla="*/ 16 h 16"/>
                  <a:gd name="T20" fmla="*/ 10 w 69"/>
                  <a:gd name="T21" fmla="*/ 16 h 16"/>
                  <a:gd name="T22" fmla="*/ 10 w 69"/>
                  <a:gd name="T23" fmla="*/ 0 h 16"/>
                  <a:gd name="T24" fmla="*/ 58 w 69"/>
                  <a:gd name="T25" fmla="*/ 0 h 16"/>
                  <a:gd name="T26" fmla="*/ 58 w 69"/>
                  <a:gd name="T27" fmla="*/ 16 h 16"/>
                  <a:gd name="T28" fmla="*/ 36 w 69"/>
                  <a:gd name="T29" fmla="*/ 16 h 16"/>
                  <a:gd name="T30" fmla="*/ 36 w 69"/>
                  <a:gd name="T31" fmla="*/ 0 h 1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9"/>
                  <a:gd name="T49" fmla="*/ 0 h 16"/>
                  <a:gd name="T50" fmla="*/ 69 w 69"/>
                  <a:gd name="T51" fmla="*/ 16 h 1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9" h="16">
                    <a:moveTo>
                      <a:pt x="36" y="0"/>
                    </a:moveTo>
                    <a:lnTo>
                      <a:pt x="58" y="0"/>
                    </a:lnTo>
                    <a:lnTo>
                      <a:pt x="69" y="0"/>
                    </a:lnTo>
                    <a:lnTo>
                      <a:pt x="69" y="16"/>
                    </a:lnTo>
                    <a:lnTo>
                      <a:pt x="10" y="16"/>
                    </a:lnTo>
                    <a:cubicBezTo>
                      <a:pt x="0" y="16"/>
                      <a:pt x="0" y="0"/>
                      <a:pt x="10" y="0"/>
                    </a:cubicBezTo>
                    <a:lnTo>
                      <a:pt x="16" y="0"/>
                    </a:lnTo>
                    <a:lnTo>
                      <a:pt x="36" y="0"/>
                    </a:lnTo>
                    <a:lnTo>
                      <a:pt x="36" y="16"/>
                    </a:lnTo>
                    <a:lnTo>
                      <a:pt x="16" y="16"/>
                    </a:lnTo>
                    <a:lnTo>
                      <a:pt x="10" y="16"/>
                    </a:lnTo>
                    <a:lnTo>
                      <a:pt x="10" y="0"/>
                    </a:lnTo>
                    <a:lnTo>
                      <a:pt x="58" y="0"/>
                    </a:lnTo>
                    <a:lnTo>
                      <a:pt x="58" y="16"/>
                    </a:lnTo>
                    <a:lnTo>
                      <a:pt x="36" y="16"/>
                    </a:lnTo>
                    <a:lnTo>
                      <a:pt x="36" y="0"/>
                    </a:lnTo>
                    <a:close/>
                  </a:path>
                </a:pathLst>
              </a:custGeom>
              <a:solidFill>
                <a:srgbClr val="6E6E6E"/>
              </a:solidFill>
              <a:ln w="0" cap="flat">
                <a:solidFill>
                  <a:srgbClr val="6E6E6E"/>
                </a:solidFill>
                <a:prstDash val="solid"/>
                <a:round/>
                <a:headEnd/>
                <a:tailEnd/>
              </a:ln>
            </p:spPr>
            <p:txBody>
              <a:bodyPr/>
              <a:lstStyle/>
              <a:p>
                <a:endParaRPr lang="en-US"/>
              </a:p>
            </p:txBody>
          </p:sp>
          <p:sp>
            <p:nvSpPr>
              <p:cNvPr id="1929" name="Freeform 314"/>
              <p:cNvSpPr>
                <a:spLocks/>
              </p:cNvSpPr>
              <p:nvPr/>
            </p:nvSpPr>
            <p:spPr bwMode="auto">
              <a:xfrm>
                <a:off x="2583" y="661"/>
                <a:ext cx="20" cy="4"/>
              </a:xfrm>
              <a:custGeom>
                <a:avLst/>
                <a:gdLst>
                  <a:gd name="T0" fmla="*/ 72 w 85"/>
                  <a:gd name="T1" fmla="*/ 0 h 16"/>
                  <a:gd name="T2" fmla="*/ 74 w 85"/>
                  <a:gd name="T3" fmla="*/ 0 h 16"/>
                  <a:gd name="T4" fmla="*/ 85 w 85"/>
                  <a:gd name="T5" fmla="*/ 0 h 16"/>
                  <a:gd name="T6" fmla="*/ 85 w 85"/>
                  <a:gd name="T7" fmla="*/ 16 h 16"/>
                  <a:gd name="T8" fmla="*/ 66 w 85"/>
                  <a:gd name="T9" fmla="*/ 16 h 16"/>
                  <a:gd name="T10" fmla="*/ 42 w 85"/>
                  <a:gd name="T11" fmla="*/ 16 h 16"/>
                  <a:gd name="T12" fmla="*/ 10 w 85"/>
                  <a:gd name="T13" fmla="*/ 16 h 16"/>
                  <a:gd name="T14" fmla="*/ 10 w 85"/>
                  <a:gd name="T15" fmla="*/ 0 h 16"/>
                  <a:gd name="T16" fmla="*/ 72 w 85"/>
                  <a:gd name="T17" fmla="*/ 0 h 16"/>
                  <a:gd name="T18" fmla="*/ 72 w 85"/>
                  <a:gd name="T19" fmla="*/ 16 h 16"/>
                  <a:gd name="T20" fmla="*/ 10 w 85"/>
                  <a:gd name="T21" fmla="*/ 16 h 16"/>
                  <a:gd name="T22" fmla="*/ 10 w 85"/>
                  <a:gd name="T23" fmla="*/ 0 h 16"/>
                  <a:gd name="T24" fmla="*/ 42 w 85"/>
                  <a:gd name="T25" fmla="*/ 0 h 16"/>
                  <a:gd name="T26" fmla="*/ 66 w 85"/>
                  <a:gd name="T27" fmla="*/ 0 h 16"/>
                  <a:gd name="T28" fmla="*/ 74 w 85"/>
                  <a:gd name="T29" fmla="*/ 0 h 16"/>
                  <a:gd name="T30" fmla="*/ 74 w 85"/>
                  <a:gd name="T31" fmla="*/ 16 h 16"/>
                  <a:gd name="T32" fmla="*/ 72 w 85"/>
                  <a:gd name="T33" fmla="*/ 16 h 16"/>
                  <a:gd name="T34" fmla="*/ 72 w 85"/>
                  <a:gd name="T35" fmla="*/ 0 h 1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5"/>
                  <a:gd name="T55" fmla="*/ 0 h 16"/>
                  <a:gd name="T56" fmla="*/ 85 w 85"/>
                  <a:gd name="T57" fmla="*/ 16 h 1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5" h="16">
                    <a:moveTo>
                      <a:pt x="72" y="0"/>
                    </a:moveTo>
                    <a:lnTo>
                      <a:pt x="74" y="0"/>
                    </a:lnTo>
                    <a:lnTo>
                      <a:pt x="85" y="0"/>
                    </a:lnTo>
                    <a:lnTo>
                      <a:pt x="85" y="16"/>
                    </a:lnTo>
                    <a:lnTo>
                      <a:pt x="66" y="16"/>
                    </a:lnTo>
                    <a:lnTo>
                      <a:pt x="42" y="16"/>
                    </a:lnTo>
                    <a:lnTo>
                      <a:pt x="10" y="16"/>
                    </a:lnTo>
                    <a:cubicBezTo>
                      <a:pt x="0" y="16"/>
                      <a:pt x="0" y="0"/>
                      <a:pt x="10" y="0"/>
                    </a:cubicBezTo>
                    <a:lnTo>
                      <a:pt x="72" y="0"/>
                    </a:lnTo>
                    <a:lnTo>
                      <a:pt x="72" y="16"/>
                    </a:lnTo>
                    <a:lnTo>
                      <a:pt x="10" y="16"/>
                    </a:lnTo>
                    <a:lnTo>
                      <a:pt x="10" y="0"/>
                    </a:lnTo>
                    <a:lnTo>
                      <a:pt x="42" y="0"/>
                    </a:lnTo>
                    <a:lnTo>
                      <a:pt x="66" y="0"/>
                    </a:lnTo>
                    <a:lnTo>
                      <a:pt x="74" y="0"/>
                    </a:lnTo>
                    <a:lnTo>
                      <a:pt x="74" y="16"/>
                    </a:lnTo>
                    <a:lnTo>
                      <a:pt x="72" y="16"/>
                    </a:lnTo>
                    <a:lnTo>
                      <a:pt x="72" y="0"/>
                    </a:lnTo>
                    <a:close/>
                  </a:path>
                </a:pathLst>
              </a:custGeom>
              <a:solidFill>
                <a:srgbClr val="6E6E6E"/>
              </a:solidFill>
              <a:ln w="0" cap="flat">
                <a:solidFill>
                  <a:srgbClr val="6E6E6E"/>
                </a:solidFill>
                <a:prstDash val="solid"/>
                <a:round/>
                <a:headEnd/>
                <a:tailEnd/>
              </a:ln>
            </p:spPr>
            <p:txBody>
              <a:bodyPr/>
              <a:lstStyle/>
              <a:p>
                <a:endParaRPr lang="en-US"/>
              </a:p>
            </p:txBody>
          </p:sp>
          <p:sp>
            <p:nvSpPr>
              <p:cNvPr id="1930" name="Freeform 315"/>
              <p:cNvSpPr>
                <a:spLocks/>
              </p:cNvSpPr>
              <p:nvPr/>
            </p:nvSpPr>
            <p:spPr bwMode="auto">
              <a:xfrm>
                <a:off x="2632" y="667"/>
                <a:ext cx="28" cy="12"/>
              </a:xfrm>
              <a:custGeom>
                <a:avLst/>
                <a:gdLst>
                  <a:gd name="T0" fmla="*/ 4 w 28"/>
                  <a:gd name="T1" fmla="*/ 9 h 12"/>
                  <a:gd name="T2" fmla="*/ 5 w 28"/>
                  <a:gd name="T3" fmla="*/ 7 h 12"/>
                  <a:gd name="T4" fmla="*/ 2 w 28"/>
                  <a:gd name="T5" fmla="*/ 9 h 12"/>
                  <a:gd name="T6" fmla="*/ 0 w 28"/>
                  <a:gd name="T7" fmla="*/ 8 h 12"/>
                  <a:gd name="T8" fmla="*/ 4 w 28"/>
                  <a:gd name="T9" fmla="*/ 5 h 12"/>
                  <a:gd name="T10" fmla="*/ 9 w 28"/>
                  <a:gd name="T11" fmla="*/ 3 h 12"/>
                  <a:gd name="T12" fmla="*/ 8 w 28"/>
                  <a:gd name="T13" fmla="*/ 3 h 12"/>
                  <a:gd name="T14" fmla="*/ 11 w 28"/>
                  <a:gd name="T15" fmla="*/ 3 h 12"/>
                  <a:gd name="T16" fmla="*/ 9 w 28"/>
                  <a:gd name="T17" fmla="*/ 3 h 12"/>
                  <a:gd name="T18" fmla="*/ 21 w 28"/>
                  <a:gd name="T19" fmla="*/ 0 h 12"/>
                  <a:gd name="T20" fmla="*/ 28 w 28"/>
                  <a:gd name="T21" fmla="*/ 4 h 12"/>
                  <a:gd name="T22" fmla="*/ 24 w 28"/>
                  <a:gd name="T23" fmla="*/ 9 h 12"/>
                  <a:gd name="T24" fmla="*/ 21 w 28"/>
                  <a:gd name="T25" fmla="*/ 11 h 12"/>
                  <a:gd name="T26" fmla="*/ 13 w 28"/>
                  <a:gd name="T27" fmla="*/ 12 h 12"/>
                  <a:gd name="T28" fmla="*/ 4 w 28"/>
                  <a:gd name="T29" fmla="*/ 9 h 1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8"/>
                  <a:gd name="T46" fmla="*/ 0 h 12"/>
                  <a:gd name="T47" fmla="*/ 28 w 28"/>
                  <a:gd name="T48" fmla="*/ 12 h 1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8" h="12">
                    <a:moveTo>
                      <a:pt x="4" y="9"/>
                    </a:moveTo>
                    <a:lnTo>
                      <a:pt x="5" y="7"/>
                    </a:lnTo>
                    <a:lnTo>
                      <a:pt x="2" y="9"/>
                    </a:lnTo>
                    <a:lnTo>
                      <a:pt x="0" y="8"/>
                    </a:lnTo>
                    <a:lnTo>
                      <a:pt x="4" y="5"/>
                    </a:lnTo>
                    <a:lnTo>
                      <a:pt x="9" y="3"/>
                    </a:lnTo>
                    <a:lnTo>
                      <a:pt x="8" y="3"/>
                    </a:lnTo>
                    <a:lnTo>
                      <a:pt x="11" y="3"/>
                    </a:lnTo>
                    <a:lnTo>
                      <a:pt x="9" y="3"/>
                    </a:lnTo>
                    <a:lnTo>
                      <a:pt x="21" y="0"/>
                    </a:lnTo>
                    <a:lnTo>
                      <a:pt x="28" y="4"/>
                    </a:lnTo>
                    <a:lnTo>
                      <a:pt x="24" y="9"/>
                    </a:lnTo>
                    <a:lnTo>
                      <a:pt x="21" y="11"/>
                    </a:lnTo>
                    <a:lnTo>
                      <a:pt x="13" y="12"/>
                    </a:lnTo>
                    <a:lnTo>
                      <a:pt x="4" y="9"/>
                    </a:lnTo>
                    <a:close/>
                  </a:path>
                </a:pathLst>
              </a:custGeom>
              <a:solidFill>
                <a:srgbClr val="FFFF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931" name="Freeform 316"/>
              <p:cNvSpPr>
                <a:spLocks/>
              </p:cNvSpPr>
              <p:nvPr/>
            </p:nvSpPr>
            <p:spPr bwMode="auto">
              <a:xfrm>
                <a:off x="2630" y="665"/>
                <a:ext cx="32" cy="16"/>
              </a:xfrm>
              <a:custGeom>
                <a:avLst/>
                <a:gdLst>
                  <a:gd name="T0" fmla="*/ 18 w 129"/>
                  <a:gd name="T1" fmla="*/ 33 h 65"/>
                  <a:gd name="T2" fmla="*/ 18 w 129"/>
                  <a:gd name="T3" fmla="*/ 50 h 65"/>
                  <a:gd name="T4" fmla="*/ 4 w 129"/>
                  <a:gd name="T5" fmla="*/ 46 h 65"/>
                  <a:gd name="T6" fmla="*/ 4 w 129"/>
                  <a:gd name="T7" fmla="*/ 33 h 65"/>
                  <a:gd name="T8" fmla="*/ 20 w 129"/>
                  <a:gd name="T9" fmla="*/ 21 h 65"/>
                  <a:gd name="T10" fmla="*/ 42 w 129"/>
                  <a:gd name="T11" fmla="*/ 30 h 65"/>
                  <a:gd name="T12" fmla="*/ 31 w 129"/>
                  <a:gd name="T13" fmla="*/ 23 h 65"/>
                  <a:gd name="T14" fmla="*/ 48 w 129"/>
                  <a:gd name="T15" fmla="*/ 11 h 65"/>
                  <a:gd name="T16" fmla="*/ 42 w 129"/>
                  <a:gd name="T17" fmla="*/ 27 h 65"/>
                  <a:gd name="T18" fmla="*/ 40 w 129"/>
                  <a:gd name="T19" fmla="*/ 11 h 65"/>
                  <a:gd name="T20" fmla="*/ 94 w 129"/>
                  <a:gd name="T21" fmla="*/ 1 h 65"/>
                  <a:gd name="T22" fmla="*/ 128 w 129"/>
                  <a:gd name="T23" fmla="*/ 24 h 65"/>
                  <a:gd name="T24" fmla="*/ 109 w 129"/>
                  <a:gd name="T25" fmla="*/ 48 h 65"/>
                  <a:gd name="T26" fmla="*/ 94 w 129"/>
                  <a:gd name="T27" fmla="*/ 59 h 65"/>
                  <a:gd name="T28" fmla="*/ 60 w 129"/>
                  <a:gd name="T29" fmla="*/ 64 h 65"/>
                  <a:gd name="T30" fmla="*/ 20 w 129"/>
                  <a:gd name="T31" fmla="*/ 50 h 65"/>
                  <a:gd name="T32" fmla="*/ 62 w 129"/>
                  <a:gd name="T33" fmla="*/ 49 h 65"/>
                  <a:gd name="T34" fmla="*/ 89 w 129"/>
                  <a:gd name="T35" fmla="*/ 45 h 65"/>
                  <a:gd name="T36" fmla="*/ 99 w 129"/>
                  <a:gd name="T37" fmla="*/ 36 h 65"/>
                  <a:gd name="T38" fmla="*/ 115 w 129"/>
                  <a:gd name="T39" fmla="*/ 20 h 65"/>
                  <a:gd name="T40" fmla="*/ 86 w 129"/>
                  <a:gd name="T41" fmla="*/ 15 h 65"/>
                  <a:gd name="T42" fmla="*/ 44 w 129"/>
                  <a:gd name="T43" fmla="*/ 27 h 65"/>
                  <a:gd name="T44" fmla="*/ 50 w 129"/>
                  <a:gd name="T45" fmla="*/ 11 h 65"/>
                  <a:gd name="T46" fmla="*/ 53 w 129"/>
                  <a:gd name="T47" fmla="*/ 26 h 65"/>
                  <a:gd name="T48" fmla="*/ 39 w 129"/>
                  <a:gd name="T49" fmla="*/ 14 h 65"/>
                  <a:gd name="T50" fmla="*/ 50 w 129"/>
                  <a:gd name="T51" fmla="*/ 21 h 65"/>
                  <a:gd name="T52" fmla="*/ 25 w 129"/>
                  <a:gd name="T53" fmla="*/ 37 h 65"/>
                  <a:gd name="T54" fmla="*/ 13 w 129"/>
                  <a:gd name="T55" fmla="*/ 46 h 65"/>
                  <a:gd name="T56" fmla="*/ 18 w 129"/>
                  <a:gd name="T57" fmla="*/ 36 h 65"/>
                  <a:gd name="T58" fmla="*/ 21 w 129"/>
                  <a:gd name="T59" fmla="*/ 29 h 65"/>
                  <a:gd name="T60" fmla="*/ 33 w 129"/>
                  <a:gd name="T61" fmla="*/ 39 h 65"/>
                  <a:gd name="T62" fmla="*/ 15 w 129"/>
                  <a:gd name="T63" fmla="*/ 40 h 6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29"/>
                  <a:gd name="T97" fmla="*/ 0 h 65"/>
                  <a:gd name="T98" fmla="*/ 129 w 129"/>
                  <a:gd name="T99" fmla="*/ 65 h 6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29" h="65">
                    <a:moveTo>
                      <a:pt x="15" y="40"/>
                    </a:moveTo>
                    <a:lnTo>
                      <a:pt x="18" y="33"/>
                    </a:lnTo>
                    <a:lnTo>
                      <a:pt x="29" y="43"/>
                    </a:lnTo>
                    <a:lnTo>
                      <a:pt x="18" y="50"/>
                    </a:lnTo>
                    <a:cubicBezTo>
                      <a:pt x="16" y="51"/>
                      <a:pt x="12" y="51"/>
                      <a:pt x="10" y="50"/>
                    </a:cubicBezTo>
                    <a:lnTo>
                      <a:pt x="4" y="46"/>
                    </a:lnTo>
                    <a:cubicBezTo>
                      <a:pt x="2" y="45"/>
                      <a:pt x="1" y="42"/>
                      <a:pt x="0" y="40"/>
                    </a:cubicBezTo>
                    <a:cubicBezTo>
                      <a:pt x="0" y="37"/>
                      <a:pt x="2" y="34"/>
                      <a:pt x="4" y="33"/>
                    </a:cubicBezTo>
                    <a:lnTo>
                      <a:pt x="18" y="23"/>
                    </a:lnTo>
                    <a:cubicBezTo>
                      <a:pt x="18" y="22"/>
                      <a:pt x="19" y="22"/>
                      <a:pt x="20" y="21"/>
                    </a:cubicBezTo>
                    <a:lnTo>
                      <a:pt x="39" y="15"/>
                    </a:lnTo>
                    <a:lnTo>
                      <a:pt x="42" y="30"/>
                    </a:lnTo>
                    <a:lnTo>
                      <a:pt x="39" y="30"/>
                    </a:lnTo>
                    <a:cubicBezTo>
                      <a:pt x="35" y="30"/>
                      <a:pt x="32" y="27"/>
                      <a:pt x="31" y="23"/>
                    </a:cubicBezTo>
                    <a:cubicBezTo>
                      <a:pt x="31" y="19"/>
                      <a:pt x="33" y="16"/>
                      <a:pt x="37" y="15"/>
                    </a:cubicBezTo>
                    <a:lnTo>
                      <a:pt x="48" y="11"/>
                    </a:lnTo>
                    <a:lnTo>
                      <a:pt x="50" y="27"/>
                    </a:lnTo>
                    <a:lnTo>
                      <a:pt x="42" y="27"/>
                    </a:lnTo>
                    <a:cubicBezTo>
                      <a:pt x="38" y="27"/>
                      <a:pt x="35" y="24"/>
                      <a:pt x="34" y="20"/>
                    </a:cubicBezTo>
                    <a:cubicBezTo>
                      <a:pt x="34" y="16"/>
                      <a:pt x="36" y="12"/>
                      <a:pt x="40" y="11"/>
                    </a:cubicBezTo>
                    <a:lnTo>
                      <a:pt x="88" y="1"/>
                    </a:lnTo>
                    <a:cubicBezTo>
                      <a:pt x="90" y="0"/>
                      <a:pt x="92" y="1"/>
                      <a:pt x="94" y="1"/>
                    </a:cubicBezTo>
                    <a:lnTo>
                      <a:pt x="124" y="19"/>
                    </a:lnTo>
                    <a:cubicBezTo>
                      <a:pt x="127" y="20"/>
                      <a:pt x="128" y="22"/>
                      <a:pt x="128" y="24"/>
                    </a:cubicBezTo>
                    <a:cubicBezTo>
                      <a:pt x="129" y="27"/>
                      <a:pt x="128" y="29"/>
                      <a:pt x="126" y="31"/>
                    </a:cubicBezTo>
                    <a:lnTo>
                      <a:pt x="109" y="48"/>
                    </a:lnTo>
                    <a:cubicBezTo>
                      <a:pt x="109" y="49"/>
                      <a:pt x="109" y="49"/>
                      <a:pt x="108" y="49"/>
                    </a:cubicBezTo>
                    <a:lnTo>
                      <a:pt x="94" y="59"/>
                    </a:lnTo>
                    <a:cubicBezTo>
                      <a:pt x="93" y="60"/>
                      <a:pt x="92" y="61"/>
                      <a:pt x="91" y="61"/>
                    </a:cubicBezTo>
                    <a:lnTo>
                      <a:pt x="60" y="64"/>
                    </a:lnTo>
                    <a:cubicBezTo>
                      <a:pt x="58" y="65"/>
                      <a:pt x="57" y="64"/>
                      <a:pt x="56" y="64"/>
                    </a:cubicBezTo>
                    <a:lnTo>
                      <a:pt x="20" y="50"/>
                    </a:lnTo>
                    <a:lnTo>
                      <a:pt x="25" y="35"/>
                    </a:lnTo>
                    <a:lnTo>
                      <a:pt x="62" y="49"/>
                    </a:lnTo>
                    <a:lnTo>
                      <a:pt x="58" y="49"/>
                    </a:lnTo>
                    <a:lnTo>
                      <a:pt x="89" y="45"/>
                    </a:lnTo>
                    <a:lnTo>
                      <a:pt x="85" y="47"/>
                    </a:lnTo>
                    <a:lnTo>
                      <a:pt x="99" y="36"/>
                    </a:lnTo>
                    <a:lnTo>
                      <a:pt x="98" y="37"/>
                    </a:lnTo>
                    <a:lnTo>
                      <a:pt x="115" y="20"/>
                    </a:lnTo>
                    <a:lnTo>
                      <a:pt x="117" y="33"/>
                    </a:lnTo>
                    <a:lnTo>
                      <a:pt x="86" y="15"/>
                    </a:lnTo>
                    <a:lnTo>
                      <a:pt x="91" y="16"/>
                    </a:lnTo>
                    <a:lnTo>
                      <a:pt x="44" y="27"/>
                    </a:lnTo>
                    <a:lnTo>
                      <a:pt x="42" y="11"/>
                    </a:lnTo>
                    <a:lnTo>
                      <a:pt x="50" y="11"/>
                    </a:lnTo>
                    <a:cubicBezTo>
                      <a:pt x="54" y="11"/>
                      <a:pt x="58" y="14"/>
                      <a:pt x="58" y="18"/>
                    </a:cubicBezTo>
                    <a:cubicBezTo>
                      <a:pt x="59" y="21"/>
                      <a:pt x="57" y="25"/>
                      <a:pt x="53" y="26"/>
                    </a:cubicBezTo>
                    <a:lnTo>
                      <a:pt x="42" y="30"/>
                    </a:lnTo>
                    <a:lnTo>
                      <a:pt x="39" y="14"/>
                    </a:lnTo>
                    <a:lnTo>
                      <a:pt x="42" y="14"/>
                    </a:lnTo>
                    <a:cubicBezTo>
                      <a:pt x="46" y="14"/>
                      <a:pt x="49" y="17"/>
                      <a:pt x="50" y="21"/>
                    </a:cubicBezTo>
                    <a:cubicBezTo>
                      <a:pt x="51" y="25"/>
                      <a:pt x="48" y="28"/>
                      <a:pt x="45" y="30"/>
                    </a:cubicBezTo>
                    <a:lnTo>
                      <a:pt x="25" y="37"/>
                    </a:lnTo>
                    <a:lnTo>
                      <a:pt x="27" y="35"/>
                    </a:lnTo>
                    <a:lnTo>
                      <a:pt x="13" y="46"/>
                    </a:lnTo>
                    <a:lnTo>
                      <a:pt x="13" y="32"/>
                    </a:lnTo>
                    <a:lnTo>
                      <a:pt x="18" y="36"/>
                    </a:lnTo>
                    <a:lnTo>
                      <a:pt x="10" y="36"/>
                    </a:lnTo>
                    <a:lnTo>
                      <a:pt x="21" y="29"/>
                    </a:lnTo>
                    <a:cubicBezTo>
                      <a:pt x="24" y="27"/>
                      <a:pt x="28" y="28"/>
                      <a:pt x="30" y="30"/>
                    </a:cubicBezTo>
                    <a:cubicBezTo>
                      <a:pt x="33" y="32"/>
                      <a:pt x="34" y="36"/>
                      <a:pt x="33" y="39"/>
                    </a:cubicBezTo>
                    <a:lnTo>
                      <a:pt x="30" y="46"/>
                    </a:lnTo>
                    <a:lnTo>
                      <a:pt x="15" y="40"/>
                    </a:lnTo>
                    <a:close/>
                  </a:path>
                </a:pathLst>
              </a:custGeom>
              <a:solidFill>
                <a:srgbClr val="6E6E6E"/>
              </a:solidFill>
              <a:ln w="0" cap="flat">
                <a:solidFill>
                  <a:srgbClr val="6E6E6E"/>
                </a:solidFill>
                <a:prstDash val="solid"/>
                <a:round/>
                <a:headEnd/>
                <a:tailEnd/>
              </a:ln>
            </p:spPr>
            <p:txBody>
              <a:bodyPr/>
              <a:lstStyle/>
              <a:p>
                <a:endParaRPr lang="en-US"/>
              </a:p>
            </p:txBody>
          </p:sp>
          <p:sp>
            <p:nvSpPr>
              <p:cNvPr id="1932" name="Freeform 317"/>
              <p:cNvSpPr>
                <a:spLocks/>
              </p:cNvSpPr>
              <p:nvPr/>
            </p:nvSpPr>
            <p:spPr bwMode="auto">
              <a:xfrm>
                <a:off x="2573" y="671"/>
                <a:ext cx="8" cy="4"/>
              </a:xfrm>
              <a:custGeom>
                <a:avLst/>
                <a:gdLst>
                  <a:gd name="T0" fmla="*/ 8 w 8"/>
                  <a:gd name="T1" fmla="*/ 0 h 4"/>
                  <a:gd name="T2" fmla="*/ 8 w 8"/>
                  <a:gd name="T3" fmla="*/ 3 h 4"/>
                  <a:gd name="T4" fmla="*/ 3 w 8"/>
                  <a:gd name="T5" fmla="*/ 4 h 4"/>
                  <a:gd name="T6" fmla="*/ 0 w 8"/>
                  <a:gd name="T7" fmla="*/ 3 h 4"/>
                  <a:gd name="T8" fmla="*/ 3 w 8"/>
                  <a:gd name="T9" fmla="*/ 1 h 4"/>
                  <a:gd name="T10" fmla="*/ 8 w 8"/>
                  <a:gd name="T11" fmla="*/ 0 h 4"/>
                  <a:gd name="T12" fmla="*/ 0 60000 65536"/>
                  <a:gd name="T13" fmla="*/ 0 60000 65536"/>
                  <a:gd name="T14" fmla="*/ 0 60000 65536"/>
                  <a:gd name="T15" fmla="*/ 0 60000 65536"/>
                  <a:gd name="T16" fmla="*/ 0 60000 65536"/>
                  <a:gd name="T17" fmla="*/ 0 60000 65536"/>
                  <a:gd name="T18" fmla="*/ 0 w 8"/>
                  <a:gd name="T19" fmla="*/ 0 h 4"/>
                  <a:gd name="T20" fmla="*/ 8 w 8"/>
                  <a:gd name="T21" fmla="*/ 4 h 4"/>
                </a:gdLst>
                <a:ahLst/>
                <a:cxnLst>
                  <a:cxn ang="T12">
                    <a:pos x="T0" y="T1"/>
                  </a:cxn>
                  <a:cxn ang="T13">
                    <a:pos x="T2" y="T3"/>
                  </a:cxn>
                  <a:cxn ang="T14">
                    <a:pos x="T4" y="T5"/>
                  </a:cxn>
                  <a:cxn ang="T15">
                    <a:pos x="T6" y="T7"/>
                  </a:cxn>
                  <a:cxn ang="T16">
                    <a:pos x="T8" y="T9"/>
                  </a:cxn>
                  <a:cxn ang="T17">
                    <a:pos x="T10" y="T11"/>
                  </a:cxn>
                </a:cxnLst>
                <a:rect l="T18" t="T19" r="T20" b="T21"/>
                <a:pathLst>
                  <a:path w="8" h="4">
                    <a:moveTo>
                      <a:pt x="8" y="0"/>
                    </a:moveTo>
                    <a:lnTo>
                      <a:pt x="8" y="3"/>
                    </a:lnTo>
                    <a:lnTo>
                      <a:pt x="3" y="4"/>
                    </a:lnTo>
                    <a:lnTo>
                      <a:pt x="0" y="3"/>
                    </a:lnTo>
                    <a:lnTo>
                      <a:pt x="3" y="1"/>
                    </a:lnTo>
                    <a:lnTo>
                      <a:pt x="8" y="0"/>
                    </a:lnTo>
                    <a:close/>
                  </a:path>
                </a:pathLst>
              </a:custGeom>
              <a:solidFill>
                <a:srgbClr val="FFFF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933" name="Freeform 318"/>
              <p:cNvSpPr>
                <a:spLocks/>
              </p:cNvSpPr>
              <p:nvPr/>
            </p:nvSpPr>
            <p:spPr bwMode="auto">
              <a:xfrm>
                <a:off x="2571" y="669"/>
                <a:ext cx="12" cy="8"/>
              </a:xfrm>
              <a:custGeom>
                <a:avLst/>
                <a:gdLst>
                  <a:gd name="T0" fmla="*/ 46 w 49"/>
                  <a:gd name="T1" fmla="*/ 6 h 32"/>
                  <a:gd name="T2" fmla="*/ 48 w 49"/>
                  <a:gd name="T3" fmla="*/ 17 h 32"/>
                  <a:gd name="T4" fmla="*/ 42 w 49"/>
                  <a:gd name="T5" fmla="*/ 26 h 32"/>
                  <a:gd name="T6" fmla="*/ 21 w 49"/>
                  <a:gd name="T7" fmla="*/ 31 h 32"/>
                  <a:gd name="T8" fmla="*/ 17 w 49"/>
                  <a:gd name="T9" fmla="*/ 31 h 32"/>
                  <a:gd name="T10" fmla="*/ 7 w 49"/>
                  <a:gd name="T11" fmla="*/ 29 h 32"/>
                  <a:gd name="T12" fmla="*/ 1 w 49"/>
                  <a:gd name="T13" fmla="*/ 22 h 32"/>
                  <a:gd name="T14" fmla="*/ 4 w 49"/>
                  <a:gd name="T15" fmla="*/ 14 h 32"/>
                  <a:gd name="T16" fmla="*/ 17 w 49"/>
                  <a:gd name="T17" fmla="*/ 6 h 32"/>
                  <a:gd name="T18" fmla="*/ 19 w 49"/>
                  <a:gd name="T19" fmla="*/ 5 h 32"/>
                  <a:gd name="T20" fmla="*/ 36 w 49"/>
                  <a:gd name="T21" fmla="*/ 0 h 32"/>
                  <a:gd name="T22" fmla="*/ 41 w 49"/>
                  <a:gd name="T23" fmla="*/ 15 h 32"/>
                  <a:gd name="T24" fmla="*/ 24 w 49"/>
                  <a:gd name="T25" fmla="*/ 20 h 32"/>
                  <a:gd name="T26" fmla="*/ 26 w 49"/>
                  <a:gd name="T27" fmla="*/ 20 h 32"/>
                  <a:gd name="T28" fmla="*/ 13 w 49"/>
                  <a:gd name="T29" fmla="*/ 28 h 32"/>
                  <a:gd name="T30" fmla="*/ 10 w 49"/>
                  <a:gd name="T31" fmla="*/ 13 h 32"/>
                  <a:gd name="T32" fmla="*/ 21 w 49"/>
                  <a:gd name="T33" fmla="*/ 16 h 32"/>
                  <a:gd name="T34" fmla="*/ 17 w 49"/>
                  <a:gd name="T35" fmla="*/ 16 h 32"/>
                  <a:gd name="T36" fmla="*/ 39 w 49"/>
                  <a:gd name="T37" fmla="*/ 10 h 32"/>
                  <a:gd name="T38" fmla="*/ 33 w 49"/>
                  <a:gd name="T39" fmla="*/ 20 h 32"/>
                  <a:gd name="T40" fmla="*/ 30 w 49"/>
                  <a:gd name="T41" fmla="*/ 9 h 32"/>
                  <a:gd name="T42" fmla="*/ 46 w 49"/>
                  <a:gd name="T43" fmla="*/ 6 h 3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9"/>
                  <a:gd name="T67" fmla="*/ 0 h 32"/>
                  <a:gd name="T68" fmla="*/ 49 w 49"/>
                  <a:gd name="T69" fmla="*/ 32 h 3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9" h="32">
                    <a:moveTo>
                      <a:pt x="46" y="6"/>
                    </a:moveTo>
                    <a:lnTo>
                      <a:pt x="48" y="17"/>
                    </a:lnTo>
                    <a:cubicBezTo>
                      <a:pt x="49" y="21"/>
                      <a:pt x="47" y="25"/>
                      <a:pt x="42" y="26"/>
                    </a:cubicBezTo>
                    <a:lnTo>
                      <a:pt x="21" y="31"/>
                    </a:lnTo>
                    <a:cubicBezTo>
                      <a:pt x="20" y="32"/>
                      <a:pt x="18" y="32"/>
                      <a:pt x="17" y="31"/>
                    </a:cubicBezTo>
                    <a:lnTo>
                      <a:pt x="7" y="29"/>
                    </a:lnTo>
                    <a:cubicBezTo>
                      <a:pt x="3" y="28"/>
                      <a:pt x="1" y="25"/>
                      <a:pt x="1" y="22"/>
                    </a:cubicBezTo>
                    <a:cubicBezTo>
                      <a:pt x="0" y="19"/>
                      <a:pt x="1" y="16"/>
                      <a:pt x="4" y="14"/>
                    </a:cubicBezTo>
                    <a:lnTo>
                      <a:pt x="17" y="6"/>
                    </a:lnTo>
                    <a:cubicBezTo>
                      <a:pt x="18" y="6"/>
                      <a:pt x="18" y="5"/>
                      <a:pt x="19" y="5"/>
                    </a:cubicBezTo>
                    <a:lnTo>
                      <a:pt x="36" y="0"/>
                    </a:lnTo>
                    <a:lnTo>
                      <a:pt x="41" y="15"/>
                    </a:lnTo>
                    <a:lnTo>
                      <a:pt x="24" y="20"/>
                    </a:lnTo>
                    <a:lnTo>
                      <a:pt x="26" y="20"/>
                    </a:lnTo>
                    <a:lnTo>
                      <a:pt x="13" y="28"/>
                    </a:lnTo>
                    <a:lnTo>
                      <a:pt x="10" y="13"/>
                    </a:lnTo>
                    <a:lnTo>
                      <a:pt x="21" y="16"/>
                    </a:lnTo>
                    <a:lnTo>
                      <a:pt x="17" y="16"/>
                    </a:lnTo>
                    <a:lnTo>
                      <a:pt x="39" y="10"/>
                    </a:lnTo>
                    <a:lnTo>
                      <a:pt x="33" y="20"/>
                    </a:lnTo>
                    <a:lnTo>
                      <a:pt x="30" y="9"/>
                    </a:lnTo>
                    <a:lnTo>
                      <a:pt x="46" y="6"/>
                    </a:lnTo>
                    <a:close/>
                  </a:path>
                </a:pathLst>
              </a:custGeom>
              <a:solidFill>
                <a:srgbClr val="6E6E6E"/>
              </a:solidFill>
              <a:ln w="0" cap="flat">
                <a:solidFill>
                  <a:srgbClr val="6E6E6E"/>
                </a:solidFill>
                <a:prstDash val="solid"/>
                <a:round/>
                <a:headEnd/>
                <a:tailEnd/>
              </a:ln>
            </p:spPr>
            <p:txBody>
              <a:bodyPr/>
              <a:lstStyle/>
              <a:p>
                <a:endParaRPr lang="en-US"/>
              </a:p>
            </p:txBody>
          </p:sp>
          <p:sp>
            <p:nvSpPr>
              <p:cNvPr id="1934" name="Freeform 319"/>
              <p:cNvSpPr>
                <a:spLocks/>
              </p:cNvSpPr>
              <p:nvPr/>
            </p:nvSpPr>
            <p:spPr bwMode="auto">
              <a:xfrm>
                <a:off x="2630" y="677"/>
                <a:ext cx="9" cy="4"/>
              </a:xfrm>
              <a:custGeom>
                <a:avLst/>
                <a:gdLst>
                  <a:gd name="T0" fmla="*/ 18 w 37"/>
                  <a:gd name="T1" fmla="*/ 0 h 16"/>
                  <a:gd name="T2" fmla="*/ 26 w 37"/>
                  <a:gd name="T3" fmla="*/ 0 h 16"/>
                  <a:gd name="T4" fmla="*/ 37 w 37"/>
                  <a:gd name="T5" fmla="*/ 0 h 16"/>
                  <a:gd name="T6" fmla="*/ 37 w 37"/>
                  <a:gd name="T7" fmla="*/ 16 h 16"/>
                  <a:gd name="T8" fmla="*/ 10 w 37"/>
                  <a:gd name="T9" fmla="*/ 16 h 16"/>
                  <a:gd name="T10" fmla="*/ 10 w 37"/>
                  <a:gd name="T11" fmla="*/ 0 h 16"/>
                  <a:gd name="T12" fmla="*/ 18 w 37"/>
                  <a:gd name="T13" fmla="*/ 0 h 16"/>
                  <a:gd name="T14" fmla="*/ 18 w 37"/>
                  <a:gd name="T15" fmla="*/ 16 h 16"/>
                  <a:gd name="T16" fmla="*/ 10 w 37"/>
                  <a:gd name="T17" fmla="*/ 16 h 16"/>
                  <a:gd name="T18" fmla="*/ 10 w 37"/>
                  <a:gd name="T19" fmla="*/ 0 h 16"/>
                  <a:gd name="T20" fmla="*/ 26 w 37"/>
                  <a:gd name="T21" fmla="*/ 0 h 16"/>
                  <a:gd name="T22" fmla="*/ 26 w 37"/>
                  <a:gd name="T23" fmla="*/ 16 h 16"/>
                  <a:gd name="T24" fmla="*/ 18 w 37"/>
                  <a:gd name="T25" fmla="*/ 16 h 16"/>
                  <a:gd name="T26" fmla="*/ 18 w 37"/>
                  <a:gd name="T27" fmla="*/ 0 h 1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7"/>
                  <a:gd name="T43" fmla="*/ 0 h 16"/>
                  <a:gd name="T44" fmla="*/ 37 w 37"/>
                  <a:gd name="T45" fmla="*/ 16 h 1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7" h="16">
                    <a:moveTo>
                      <a:pt x="18" y="0"/>
                    </a:moveTo>
                    <a:lnTo>
                      <a:pt x="26" y="0"/>
                    </a:lnTo>
                    <a:lnTo>
                      <a:pt x="37" y="0"/>
                    </a:lnTo>
                    <a:lnTo>
                      <a:pt x="37" y="16"/>
                    </a:lnTo>
                    <a:lnTo>
                      <a:pt x="10" y="16"/>
                    </a:lnTo>
                    <a:cubicBezTo>
                      <a:pt x="0" y="16"/>
                      <a:pt x="0" y="0"/>
                      <a:pt x="10" y="0"/>
                    </a:cubicBezTo>
                    <a:lnTo>
                      <a:pt x="18" y="0"/>
                    </a:lnTo>
                    <a:lnTo>
                      <a:pt x="18" y="16"/>
                    </a:lnTo>
                    <a:lnTo>
                      <a:pt x="10" y="16"/>
                    </a:lnTo>
                    <a:lnTo>
                      <a:pt x="10" y="0"/>
                    </a:lnTo>
                    <a:lnTo>
                      <a:pt x="26" y="0"/>
                    </a:lnTo>
                    <a:lnTo>
                      <a:pt x="26" y="16"/>
                    </a:lnTo>
                    <a:lnTo>
                      <a:pt x="18" y="16"/>
                    </a:lnTo>
                    <a:lnTo>
                      <a:pt x="18" y="0"/>
                    </a:lnTo>
                    <a:close/>
                  </a:path>
                </a:pathLst>
              </a:custGeom>
              <a:solidFill>
                <a:srgbClr val="6E6E6E"/>
              </a:solidFill>
              <a:ln w="0" cap="flat">
                <a:solidFill>
                  <a:srgbClr val="6E6E6E"/>
                </a:solidFill>
                <a:prstDash val="solid"/>
                <a:round/>
                <a:headEnd/>
                <a:tailEnd/>
              </a:ln>
            </p:spPr>
            <p:txBody>
              <a:bodyPr/>
              <a:lstStyle/>
              <a:p>
                <a:endParaRPr lang="en-US"/>
              </a:p>
            </p:txBody>
          </p:sp>
          <p:sp>
            <p:nvSpPr>
              <p:cNvPr id="1935" name="Freeform 320"/>
              <p:cNvSpPr>
                <a:spLocks/>
              </p:cNvSpPr>
              <p:nvPr/>
            </p:nvSpPr>
            <p:spPr bwMode="auto">
              <a:xfrm>
                <a:off x="2613" y="683"/>
                <a:ext cx="59" cy="19"/>
              </a:xfrm>
              <a:custGeom>
                <a:avLst/>
                <a:gdLst>
                  <a:gd name="T0" fmla="*/ 7 w 59"/>
                  <a:gd name="T1" fmla="*/ 19 h 19"/>
                  <a:gd name="T2" fmla="*/ 0 w 59"/>
                  <a:gd name="T3" fmla="*/ 19 h 19"/>
                  <a:gd name="T4" fmla="*/ 1 w 59"/>
                  <a:gd name="T5" fmla="*/ 18 h 19"/>
                  <a:gd name="T6" fmla="*/ 5 w 59"/>
                  <a:gd name="T7" fmla="*/ 18 h 19"/>
                  <a:gd name="T8" fmla="*/ 2 w 59"/>
                  <a:gd name="T9" fmla="*/ 18 h 19"/>
                  <a:gd name="T10" fmla="*/ 5 w 59"/>
                  <a:gd name="T11" fmla="*/ 15 h 19"/>
                  <a:gd name="T12" fmla="*/ 4 w 59"/>
                  <a:gd name="T13" fmla="*/ 13 h 19"/>
                  <a:gd name="T14" fmla="*/ 10 w 59"/>
                  <a:gd name="T15" fmla="*/ 7 h 19"/>
                  <a:gd name="T16" fmla="*/ 14 w 59"/>
                  <a:gd name="T17" fmla="*/ 4 h 19"/>
                  <a:gd name="T18" fmla="*/ 21 w 59"/>
                  <a:gd name="T19" fmla="*/ 4 h 19"/>
                  <a:gd name="T20" fmla="*/ 18 w 59"/>
                  <a:gd name="T21" fmla="*/ 2 h 19"/>
                  <a:gd name="T22" fmla="*/ 24 w 59"/>
                  <a:gd name="T23" fmla="*/ 1 h 19"/>
                  <a:gd name="T24" fmla="*/ 37 w 59"/>
                  <a:gd name="T25" fmla="*/ 0 h 19"/>
                  <a:gd name="T26" fmla="*/ 42 w 59"/>
                  <a:gd name="T27" fmla="*/ 2 h 19"/>
                  <a:gd name="T28" fmla="*/ 59 w 59"/>
                  <a:gd name="T29" fmla="*/ 2 h 19"/>
                  <a:gd name="T30" fmla="*/ 33 w 59"/>
                  <a:gd name="T31" fmla="*/ 13 h 19"/>
                  <a:gd name="T32" fmla="*/ 15 w 59"/>
                  <a:gd name="T33" fmla="*/ 13 h 19"/>
                  <a:gd name="T34" fmla="*/ 18 w 59"/>
                  <a:gd name="T35" fmla="*/ 13 h 19"/>
                  <a:gd name="T36" fmla="*/ 19 w 59"/>
                  <a:gd name="T37" fmla="*/ 16 h 19"/>
                  <a:gd name="T38" fmla="*/ 9 w 59"/>
                  <a:gd name="T39" fmla="*/ 18 h 19"/>
                  <a:gd name="T40" fmla="*/ 9 w 59"/>
                  <a:gd name="T41" fmla="*/ 19 h 19"/>
                  <a:gd name="T42" fmla="*/ 7 w 59"/>
                  <a:gd name="T43" fmla="*/ 19 h 1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9"/>
                  <a:gd name="T67" fmla="*/ 0 h 19"/>
                  <a:gd name="T68" fmla="*/ 59 w 59"/>
                  <a:gd name="T69" fmla="*/ 19 h 1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9" h="19">
                    <a:moveTo>
                      <a:pt x="7" y="19"/>
                    </a:moveTo>
                    <a:lnTo>
                      <a:pt x="0" y="19"/>
                    </a:lnTo>
                    <a:lnTo>
                      <a:pt x="1" y="18"/>
                    </a:lnTo>
                    <a:lnTo>
                      <a:pt x="5" y="18"/>
                    </a:lnTo>
                    <a:lnTo>
                      <a:pt x="2" y="18"/>
                    </a:lnTo>
                    <a:lnTo>
                      <a:pt x="5" y="15"/>
                    </a:lnTo>
                    <a:lnTo>
                      <a:pt x="4" y="13"/>
                    </a:lnTo>
                    <a:lnTo>
                      <a:pt x="10" y="7"/>
                    </a:lnTo>
                    <a:lnTo>
                      <a:pt x="14" y="4"/>
                    </a:lnTo>
                    <a:lnTo>
                      <a:pt x="21" y="4"/>
                    </a:lnTo>
                    <a:lnTo>
                      <a:pt x="18" y="2"/>
                    </a:lnTo>
                    <a:lnTo>
                      <a:pt x="24" y="1"/>
                    </a:lnTo>
                    <a:lnTo>
                      <a:pt x="37" y="0"/>
                    </a:lnTo>
                    <a:lnTo>
                      <a:pt x="42" y="2"/>
                    </a:lnTo>
                    <a:lnTo>
                      <a:pt x="59" y="2"/>
                    </a:lnTo>
                    <a:lnTo>
                      <a:pt x="33" y="13"/>
                    </a:lnTo>
                    <a:lnTo>
                      <a:pt x="15" y="13"/>
                    </a:lnTo>
                    <a:lnTo>
                      <a:pt x="18" y="13"/>
                    </a:lnTo>
                    <a:lnTo>
                      <a:pt x="19" y="16"/>
                    </a:lnTo>
                    <a:lnTo>
                      <a:pt x="9" y="18"/>
                    </a:lnTo>
                    <a:lnTo>
                      <a:pt x="9" y="19"/>
                    </a:lnTo>
                    <a:lnTo>
                      <a:pt x="7" y="19"/>
                    </a:lnTo>
                    <a:close/>
                  </a:path>
                </a:pathLst>
              </a:custGeom>
              <a:solidFill>
                <a:srgbClr val="FFFF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936" name="Freeform 321"/>
              <p:cNvSpPr>
                <a:spLocks/>
              </p:cNvSpPr>
              <p:nvPr/>
            </p:nvSpPr>
            <p:spPr bwMode="auto">
              <a:xfrm>
                <a:off x="2611" y="681"/>
                <a:ext cx="63" cy="24"/>
              </a:xfrm>
              <a:custGeom>
                <a:avLst/>
                <a:gdLst>
                  <a:gd name="T0" fmla="*/ 8 w 257"/>
                  <a:gd name="T1" fmla="*/ 94 h 97"/>
                  <a:gd name="T2" fmla="*/ 5 w 257"/>
                  <a:gd name="T3" fmla="*/ 79 h 97"/>
                  <a:gd name="T4" fmla="*/ 13 w 257"/>
                  <a:gd name="T5" fmla="*/ 76 h 97"/>
                  <a:gd name="T6" fmla="*/ 31 w 257"/>
                  <a:gd name="T7" fmla="*/ 89 h 97"/>
                  <a:gd name="T8" fmla="*/ 9 w 257"/>
                  <a:gd name="T9" fmla="*/ 84 h 97"/>
                  <a:gd name="T10" fmla="*/ 26 w 257"/>
                  <a:gd name="T11" fmla="*/ 64 h 97"/>
                  <a:gd name="T12" fmla="*/ 19 w 257"/>
                  <a:gd name="T13" fmla="*/ 68 h 97"/>
                  <a:gd name="T14" fmla="*/ 45 w 257"/>
                  <a:gd name="T15" fmla="*/ 31 h 97"/>
                  <a:gd name="T16" fmla="*/ 62 w 257"/>
                  <a:gd name="T17" fmla="*/ 18 h 97"/>
                  <a:gd name="T18" fmla="*/ 96 w 257"/>
                  <a:gd name="T19" fmla="*/ 19 h 97"/>
                  <a:gd name="T20" fmla="*/ 79 w 257"/>
                  <a:gd name="T21" fmla="*/ 24 h 97"/>
                  <a:gd name="T22" fmla="*/ 82 w 257"/>
                  <a:gd name="T23" fmla="*/ 10 h 97"/>
                  <a:gd name="T24" fmla="*/ 158 w 257"/>
                  <a:gd name="T25" fmla="*/ 0 h 97"/>
                  <a:gd name="T26" fmla="*/ 185 w 257"/>
                  <a:gd name="T27" fmla="*/ 11 h 97"/>
                  <a:gd name="T28" fmla="*/ 248 w 257"/>
                  <a:gd name="T29" fmla="*/ 10 h 97"/>
                  <a:gd name="T30" fmla="*/ 251 w 257"/>
                  <a:gd name="T31" fmla="*/ 25 h 97"/>
                  <a:gd name="T32" fmla="*/ 142 w 257"/>
                  <a:gd name="T33" fmla="*/ 68 h 97"/>
                  <a:gd name="T34" fmla="*/ 71 w 257"/>
                  <a:gd name="T35" fmla="*/ 52 h 97"/>
                  <a:gd name="T36" fmla="*/ 91 w 257"/>
                  <a:gd name="T37" fmla="*/ 60 h 97"/>
                  <a:gd name="T38" fmla="*/ 94 w 257"/>
                  <a:gd name="T39" fmla="*/ 76 h 97"/>
                  <a:gd name="T40" fmla="*/ 47 w 257"/>
                  <a:gd name="T41" fmla="*/ 91 h 97"/>
                  <a:gd name="T42" fmla="*/ 53 w 257"/>
                  <a:gd name="T43" fmla="*/ 88 h 97"/>
                  <a:gd name="T44" fmla="*/ 43 w 257"/>
                  <a:gd name="T45" fmla="*/ 96 h 97"/>
                  <a:gd name="T46" fmla="*/ 39 w 257"/>
                  <a:gd name="T47" fmla="*/ 78 h 97"/>
                  <a:gd name="T48" fmla="*/ 37 w 257"/>
                  <a:gd name="T49" fmla="*/ 88 h 97"/>
                  <a:gd name="T50" fmla="*/ 43 w 257"/>
                  <a:gd name="T51" fmla="*/ 76 h 97"/>
                  <a:gd name="T52" fmla="*/ 79 w 257"/>
                  <a:gd name="T53" fmla="*/ 74 h 97"/>
                  <a:gd name="T54" fmla="*/ 82 w 257"/>
                  <a:gd name="T55" fmla="*/ 70 h 97"/>
                  <a:gd name="T56" fmla="*/ 62 w 257"/>
                  <a:gd name="T57" fmla="*/ 60 h 97"/>
                  <a:gd name="T58" fmla="*/ 142 w 257"/>
                  <a:gd name="T59" fmla="*/ 52 h 97"/>
                  <a:gd name="T60" fmla="*/ 245 w 257"/>
                  <a:gd name="T61" fmla="*/ 10 h 97"/>
                  <a:gd name="T62" fmla="*/ 181 w 257"/>
                  <a:gd name="T63" fmla="*/ 26 h 97"/>
                  <a:gd name="T64" fmla="*/ 156 w 257"/>
                  <a:gd name="T65" fmla="*/ 16 h 97"/>
                  <a:gd name="T66" fmla="*/ 110 w 257"/>
                  <a:gd name="T67" fmla="*/ 21 h 97"/>
                  <a:gd name="T68" fmla="*/ 89 w 257"/>
                  <a:gd name="T69" fmla="*/ 12 h 97"/>
                  <a:gd name="T70" fmla="*/ 102 w 257"/>
                  <a:gd name="T71" fmla="*/ 30 h 97"/>
                  <a:gd name="T72" fmla="*/ 66 w 257"/>
                  <a:gd name="T73" fmla="*/ 33 h 97"/>
                  <a:gd name="T74" fmla="*/ 55 w 257"/>
                  <a:gd name="T75" fmla="*/ 43 h 97"/>
                  <a:gd name="T76" fmla="*/ 31 w 257"/>
                  <a:gd name="T77" fmla="*/ 68 h 97"/>
                  <a:gd name="T78" fmla="*/ 37 w 257"/>
                  <a:gd name="T79" fmla="*/ 65 h 97"/>
                  <a:gd name="T80" fmla="*/ 22 w 257"/>
                  <a:gd name="T81" fmla="*/ 88 h 97"/>
                  <a:gd name="T82" fmla="*/ 31 w 257"/>
                  <a:gd name="T83" fmla="*/ 73 h 97"/>
                  <a:gd name="T84" fmla="*/ 32 w 257"/>
                  <a:gd name="T85" fmla="*/ 89 h 97"/>
                  <a:gd name="T86" fmla="*/ 17 w 257"/>
                  <a:gd name="T87" fmla="*/ 91 h 97"/>
                  <a:gd name="T88" fmla="*/ 8 w 257"/>
                  <a:gd name="T89" fmla="*/ 78 h 97"/>
                  <a:gd name="T90" fmla="*/ 36 w 257"/>
                  <a:gd name="T91" fmla="*/ 94 h 9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57"/>
                  <a:gd name="T139" fmla="*/ 0 h 97"/>
                  <a:gd name="T140" fmla="*/ 257 w 257"/>
                  <a:gd name="T141" fmla="*/ 97 h 9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57" h="97">
                    <a:moveTo>
                      <a:pt x="36" y="94"/>
                    </a:moveTo>
                    <a:lnTo>
                      <a:pt x="8" y="94"/>
                    </a:lnTo>
                    <a:cubicBezTo>
                      <a:pt x="5" y="94"/>
                      <a:pt x="1" y="91"/>
                      <a:pt x="1" y="88"/>
                    </a:cubicBezTo>
                    <a:cubicBezTo>
                      <a:pt x="0" y="84"/>
                      <a:pt x="2" y="80"/>
                      <a:pt x="5" y="79"/>
                    </a:cubicBezTo>
                    <a:lnTo>
                      <a:pt x="11" y="76"/>
                    </a:lnTo>
                    <a:cubicBezTo>
                      <a:pt x="12" y="76"/>
                      <a:pt x="12" y="76"/>
                      <a:pt x="13" y="76"/>
                    </a:cubicBezTo>
                    <a:lnTo>
                      <a:pt x="30" y="73"/>
                    </a:lnTo>
                    <a:lnTo>
                      <a:pt x="31" y="89"/>
                    </a:lnTo>
                    <a:lnTo>
                      <a:pt x="17" y="89"/>
                    </a:lnTo>
                    <a:cubicBezTo>
                      <a:pt x="13" y="89"/>
                      <a:pt x="10" y="87"/>
                      <a:pt x="9" y="84"/>
                    </a:cubicBezTo>
                    <a:cubicBezTo>
                      <a:pt x="8" y="81"/>
                      <a:pt x="9" y="77"/>
                      <a:pt x="12" y="75"/>
                    </a:cubicBezTo>
                    <a:lnTo>
                      <a:pt x="26" y="64"/>
                    </a:lnTo>
                    <a:lnTo>
                      <a:pt x="25" y="75"/>
                    </a:lnTo>
                    <a:lnTo>
                      <a:pt x="19" y="68"/>
                    </a:lnTo>
                    <a:cubicBezTo>
                      <a:pt x="16" y="64"/>
                      <a:pt x="17" y="60"/>
                      <a:pt x="19" y="57"/>
                    </a:cubicBezTo>
                    <a:lnTo>
                      <a:pt x="45" y="31"/>
                    </a:lnTo>
                    <a:cubicBezTo>
                      <a:pt x="45" y="31"/>
                      <a:pt x="45" y="30"/>
                      <a:pt x="46" y="30"/>
                    </a:cubicBezTo>
                    <a:lnTo>
                      <a:pt x="62" y="18"/>
                    </a:lnTo>
                    <a:cubicBezTo>
                      <a:pt x="64" y="17"/>
                      <a:pt x="66" y="17"/>
                      <a:pt x="68" y="17"/>
                    </a:cubicBezTo>
                    <a:lnTo>
                      <a:pt x="96" y="19"/>
                    </a:lnTo>
                    <a:lnTo>
                      <a:pt x="90" y="33"/>
                    </a:lnTo>
                    <a:lnTo>
                      <a:pt x="79" y="24"/>
                    </a:lnTo>
                    <a:cubicBezTo>
                      <a:pt x="76" y="22"/>
                      <a:pt x="75" y="19"/>
                      <a:pt x="76" y="16"/>
                    </a:cubicBezTo>
                    <a:cubicBezTo>
                      <a:pt x="77" y="13"/>
                      <a:pt x="79" y="11"/>
                      <a:pt x="82" y="10"/>
                    </a:cubicBezTo>
                    <a:lnTo>
                      <a:pt x="107" y="5"/>
                    </a:lnTo>
                    <a:lnTo>
                      <a:pt x="158" y="0"/>
                    </a:lnTo>
                    <a:cubicBezTo>
                      <a:pt x="160" y="0"/>
                      <a:pt x="161" y="1"/>
                      <a:pt x="162" y="1"/>
                    </a:cubicBezTo>
                    <a:lnTo>
                      <a:pt x="185" y="11"/>
                    </a:lnTo>
                    <a:lnTo>
                      <a:pt x="181" y="10"/>
                    </a:lnTo>
                    <a:lnTo>
                      <a:pt x="248" y="10"/>
                    </a:lnTo>
                    <a:cubicBezTo>
                      <a:pt x="252" y="10"/>
                      <a:pt x="256" y="13"/>
                      <a:pt x="256" y="16"/>
                    </a:cubicBezTo>
                    <a:cubicBezTo>
                      <a:pt x="257" y="20"/>
                      <a:pt x="255" y="24"/>
                      <a:pt x="251" y="25"/>
                    </a:cubicBezTo>
                    <a:lnTo>
                      <a:pt x="145" y="68"/>
                    </a:lnTo>
                    <a:cubicBezTo>
                      <a:pt x="144" y="68"/>
                      <a:pt x="143" y="68"/>
                      <a:pt x="142" y="68"/>
                    </a:cubicBezTo>
                    <a:lnTo>
                      <a:pt x="70" y="68"/>
                    </a:lnTo>
                    <a:lnTo>
                      <a:pt x="71" y="52"/>
                    </a:lnTo>
                    <a:lnTo>
                      <a:pt x="85" y="55"/>
                    </a:lnTo>
                    <a:cubicBezTo>
                      <a:pt x="88" y="55"/>
                      <a:pt x="91" y="57"/>
                      <a:pt x="91" y="60"/>
                    </a:cubicBezTo>
                    <a:lnTo>
                      <a:pt x="94" y="70"/>
                    </a:lnTo>
                    <a:cubicBezTo>
                      <a:pt x="95" y="72"/>
                      <a:pt x="95" y="74"/>
                      <a:pt x="94" y="76"/>
                    </a:cubicBezTo>
                    <a:cubicBezTo>
                      <a:pt x="93" y="78"/>
                      <a:pt x="91" y="79"/>
                      <a:pt x="89" y="80"/>
                    </a:cubicBezTo>
                    <a:lnTo>
                      <a:pt x="47" y="91"/>
                    </a:lnTo>
                    <a:lnTo>
                      <a:pt x="53" y="84"/>
                    </a:lnTo>
                    <a:lnTo>
                      <a:pt x="53" y="88"/>
                    </a:lnTo>
                    <a:cubicBezTo>
                      <a:pt x="53" y="91"/>
                      <a:pt x="52" y="93"/>
                      <a:pt x="50" y="95"/>
                    </a:cubicBezTo>
                    <a:cubicBezTo>
                      <a:pt x="48" y="96"/>
                      <a:pt x="45" y="97"/>
                      <a:pt x="43" y="96"/>
                    </a:cubicBezTo>
                    <a:lnTo>
                      <a:pt x="34" y="94"/>
                    </a:lnTo>
                    <a:lnTo>
                      <a:pt x="39" y="78"/>
                    </a:lnTo>
                    <a:lnTo>
                      <a:pt x="47" y="81"/>
                    </a:lnTo>
                    <a:lnTo>
                      <a:pt x="37" y="88"/>
                    </a:lnTo>
                    <a:lnTo>
                      <a:pt x="37" y="84"/>
                    </a:lnTo>
                    <a:cubicBezTo>
                      <a:pt x="37" y="80"/>
                      <a:pt x="39" y="77"/>
                      <a:pt x="43" y="76"/>
                    </a:cubicBezTo>
                    <a:lnTo>
                      <a:pt x="84" y="64"/>
                    </a:lnTo>
                    <a:lnTo>
                      <a:pt x="79" y="74"/>
                    </a:lnTo>
                    <a:lnTo>
                      <a:pt x="76" y="65"/>
                    </a:lnTo>
                    <a:lnTo>
                      <a:pt x="82" y="70"/>
                    </a:lnTo>
                    <a:lnTo>
                      <a:pt x="69" y="68"/>
                    </a:lnTo>
                    <a:cubicBezTo>
                      <a:pt x="64" y="67"/>
                      <a:pt x="62" y="64"/>
                      <a:pt x="62" y="60"/>
                    </a:cubicBezTo>
                    <a:cubicBezTo>
                      <a:pt x="62" y="55"/>
                      <a:pt x="66" y="52"/>
                      <a:pt x="70" y="52"/>
                    </a:cubicBezTo>
                    <a:lnTo>
                      <a:pt x="142" y="52"/>
                    </a:lnTo>
                    <a:lnTo>
                      <a:pt x="139" y="53"/>
                    </a:lnTo>
                    <a:lnTo>
                      <a:pt x="245" y="10"/>
                    </a:lnTo>
                    <a:lnTo>
                      <a:pt x="248" y="26"/>
                    </a:lnTo>
                    <a:lnTo>
                      <a:pt x="181" y="26"/>
                    </a:lnTo>
                    <a:cubicBezTo>
                      <a:pt x="180" y="26"/>
                      <a:pt x="179" y="26"/>
                      <a:pt x="178" y="25"/>
                    </a:cubicBezTo>
                    <a:lnTo>
                      <a:pt x="156" y="16"/>
                    </a:lnTo>
                    <a:lnTo>
                      <a:pt x="160" y="16"/>
                    </a:lnTo>
                    <a:lnTo>
                      <a:pt x="110" y="21"/>
                    </a:lnTo>
                    <a:lnTo>
                      <a:pt x="85" y="26"/>
                    </a:lnTo>
                    <a:lnTo>
                      <a:pt x="89" y="12"/>
                    </a:lnTo>
                    <a:lnTo>
                      <a:pt x="100" y="21"/>
                    </a:lnTo>
                    <a:cubicBezTo>
                      <a:pt x="103" y="23"/>
                      <a:pt x="104" y="27"/>
                      <a:pt x="102" y="30"/>
                    </a:cubicBezTo>
                    <a:cubicBezTo>
                      <a:pt x="101" y="34"/>
                      <a:pt x="98" y="36"/>
                      <a:pt x="94" y="35"/>
                    </a:cubicBezTo>
                    <a:lnTo>
                      <a:pt x="66" y="33"/>
                    </a:lnTo>
                    <a:lnTo>
                      <a:pt x="72" y="31"/>
                    </a:lnTo>
                    <a:lnTo>
                      <a:pt x="55" y="43"/>
                    </a:lnTo>
                    <a:lnTo>
                      <a:pt x="56" y="42"/>
                    </a:lnTo>
                    <a:lnTo>
                      <a:pt x="31" y="68"/>
                    </a:lnTo>
                    <a:lnTo>
                      <a:pt x="31" y="58"/>
                    </a:lnTo>
                    <a:lnTo>
                      <a:pt x="37" y="65"/>
                    </a:lnTo>
                    <a:cubicBezTo>
                      <a:pt x="40" y="68"/>
                      <a:pt x="39" y="73"/>
                      <a:pt x="36" y="76"/>
                    </a:cubicBezTo>
                    <a:lnTo>
                      <a:pt x="22" y="88"/>
                    </a:lnTo>
                    <a:lnTo>
                      <a:pt x="17" y="73"/>
                    </a:lnTo>
                    <a:lnTo>
                      <a:pt x="31" y="73"/>
                    </a:lnTo>
                    <a:cubicBezTo>
                      <a:pt x="35" y="73"/>
                      <a:pt x="38" y="77"/>
                      <a:pt x="39" y="81"/>
                    </a:cubicBezTo>
                    <a:cubicBezTo>
                      <a:pt x="39" y="85"/>
                      <a:pt x="36" y="89"/>
                      <a:pt x="32" y="89"/>
                    </a:cubicBezTo>
                    <a:lnTo>
                      <a:pt x="15" y="92"/>
                    </a:lnTo>
                    <a:lnTo>
                      <a:pt x="17" y="91"/>
                    </a:lnTo>
                    <a:lnTo>
                      <a:pt x="12" y="93"/>
                    </a:lnTo>
                    <a:lnTo>
                      <a:pt x="8" y="78"/>
                    </a:lnTo>
                    <a:lnTo>
                      <a:pt x="36" y="78"/>
                    </a:lnTo>
                    <a:lnTo>
                      <a:pt x="36" y="94"/>
                    </a:lnTo>
                    <a:close/>
                  </a:path>
                </a:pathLst>
              </a:custGeom>
              <a:solidFill>
                <a:srgbClr val="6E6E6E"/>
              </a:solidFill>
              <a:ln w="0" cap="flat">
                <a:solidFill>
                  <a:srgbClr val="6E6E6E"/>
                </a:solidFill>
                <a:prstDash val="solid"/>
                <a:round/>
                <a:headEnd/>
                <a:tailEnd/>
              </a:ln>
            </p:spPr>
            <p:txBody>
              <a:bodyPr/>
              <a:lstStyle/>
              <a:p>
                <a:endParaRPr lang="en-US"/>
              </a:p>
            </p:txBody>
          </p:sp>
          <p:sp>
            <p:nvSpPr>
              <p:cNvPr id="1937" name="Freeform 322"/>
              <p:cNvSpPr>
                <a:spLocks/>
              </p:cNvSpPr>
              <p:nvPr/>
            </p:nvSpPr>
            <p:spPr bwMode="auto">
              <a:xfrm>
                <a:off x="2561" y="683"/>
                <a:ext cx="56" cy="27"/>
              </a:xfrm>
              <a:custGeom>
                <a:avLst/>
                <a:gdLst>
                  <a:gd name="T0" fmla="*/ 26 w 56"/>
                  <a:gd name="T1" fmla="*/ 5 h 27"/>
                  <a:gd name="T2" fmla="*/ 27 w 56"/>
                  <a:gd name="T3" fmla="*/ 3 h 27"/>
                  <a:gd name="T4" fmla="*/ 24 w 56"/>
                  <a:gd name="T5" fmla="*/ 2 h 27"/>
                  <a:gd name="T6" fmla="*/ 30 w 56"/>
                  <a:gd name="T7" fmla="*/ 0 h 27"/>
                  <a:gd name="T8" fmla="*/ 33 w 56"/>
                  <a:gd name="T9" fmla="*/ 1 h 27"/>
                  <a:gd name="T10" fmla="*/ 35 w 56"/>
                  <a:gd name="T11" fmla="*/ 0 h 27"/>
                  <a:gd name="T12" fmla="*/ 32 w 56"/>
                  <a:gd name="T13" fmla="*/ 0 h 27"/>
                  <a:gd name="T14" fmla="*/ 35 w 56"/>
                  <a:gd name="T15" fmla="*/ 0 h 27"/>
                  <a:gd name="T16" fmla="*/ 39 w 56"/>
                  <a:gd name="T17" fmla="*/ 2 h 27"/>
                  <a:gd name="T18" fmla="*/ 56 w 56"/>
                  <a:gd name="T19" fmla="*/ 0 h 27"/>
                  <a:gd name="T20" fmla="*/ 56 w 56"/>
                  <a:gd name="T21" fmla="*/ 2 h 27"/>
                  <a:gd name="T22" fmla="*/ 48 w 56"/>
                  <a:gd name="T23" fmla="*/ 4 h 27"/>
                  <a:gd name="T24" fmla="*/ 52 w 56"/>
                  <a:gd name="T25" fmla="*/ 5 h 27"/>
                  <a:gd name="T26" fmla="*/ 52 w 56"/>
                  <a:gd name="T27" fmla="*/ 5 h 27"/>
                  <a:gd name="T28" fmla="*/ 45 w 56"/>
                  <a:gd name="T29" fmla="*/ 7 h 27"/>
                  <a:gd name="T30" fmla="*/ 38 w 56"/>
                  <a:gd name="T31" fmla="*/ 9 h 27"/>
                  <a:gd name="T32" fmla="*/ 36 w 56"/>
                  <a:gd name="T33" fmla="*/ 11 h 27"/>
                  <a:gd name="T34" fmla="*/ 41 w 56"/>
                  <a:gd name="T35" fmla="*/ 9 h 27"/>
                  <a:gd name="T36" fmla="*/ 45 w 56"/>
                  <a:gd name="T37" fmla="*/ 10 h 27"/>
                  <a:gd name="T38" fmla="*/ 45 w 56"/>
                  <a:gd name="T39" fmla="*/ 13 h 27"/>
                  <a:gd name="T40" fmla="*/ 43 w 56"/>
                  <a:gd name="T41" fmla="*/ 13 h 27"/>
                  <a:gd name="T42" fmla="*/ 50 w 56"/>
                  <a:gd name="T43" fmla="*/ 12 h 27"/>
                  <a:gd name="T44" fmla="*/ 48 w 56"/>
                  <a:gd name="T45" fmla="*/ 15 h 27"/>
                  <a:gd name="T46" fmla="*/ 43 w 56"/>
                  <a:gd name="T47" fmla="*/ 17 h 27"/>
                  <a:gd name="T48" fmla="*/ 45 w 56"/>
                  <a:gd name="T49" fmla="*/ 17 h 27"/>
                  <a:gd name="T50" fmla="*/ 43 w 56"/>
                  <a:gd name="T51" fmla="*/ 19 h 27"/>
                  <a:gd name="T52" fmla="*/ 40 w 56"/>
                  <a:gd name="T53" fmla="*/ 19 h 27"/>
                  <a:gd name="T54" fmla="*/ 43 w 56"/>
                  <a:gd name="T55" fmla="*/ 19 h 27"/>
                  <a:gd name="T56" fmla="*/ 40 w 56"/>
                  <a:gd name="T57" fmla="*/ 21 h 27"/>
                  <a:gd name="T58" fmla="*/ 42 w 56"/>
                  <a:gd name="T59" fmla="*/ 20 h 27"/>
                  <a:gd name="T60" fmla="*/ 40 w 56"/>
                  <a:gd name="T61" fmla="*/ 21 h 27"/>
                  <a:gd name="T62" fmla="*/ 26 w 56"/>
                  <a:gd name="T63" fmla="*/ 23 h 27"/>
                  <a:gd name="T64" fmla="*/ 25 w 56"/>
                  <a:gd name="T65" fmla="*/ 22 h 27"/>
                  <a:gd name="T66" fmla="*/ 28 w 56"/>
                  <a:gd name="T67" fmla="*/ 21 h 27"/>
                  <a:gd name="T68" fmla="*/ 24 w 56"/>
                  <a:gd name="T69" fmla="*/ 23 h 27"/>
                  <a:gd name="T70" fmla="*/ 26 w 56"/>
                  <a:gd name="T71" fmla="*/ 24 h 27"/>
                  <a:gd name="T72" fmla="*/ 24 w 56"/>
                  <a:gd name="T73" fmla="*/ 25 h 27"/>
                  <a:gd name="T74" fmla="*/ 18 w 56"/>
                  <a:gd name="T75" fmla="*/ 27 h 27"/>
                  <a:gd name="T76" fmla="*/ 14 w 56"/>
                  <a:gd name="T77" fmla="*/ 27 h 27"/>
                  <a:gd name="T78" fmla="*/ 15 w 56"/>
                  <a:gd name="T79" fmla="*/ 22 h 27"/>
                  <a:gd name="T80" fmla="*/ 11 w 56"/>
                  <a:gd name="T81" fmla="*/ 18 h 27"/>
                  <a:gd name="T82" fmla="*/ 4 w 56"/>
                  <a:gd name="T83" fmla="*/ 17 h 27"/>
                  <a:gd name="T84" fmla="*/ 0 w 56"/>
                  <a:gd name="T85" fmla="*/ 13 h 27"/>
                  <a:gd name="T86" fmla="*/ 5 w 56"/>
                  <a:gd name="T87" fmla="*/ 9 h 27"/>
                  <a:gd name="T88" fmla="*/ 9 w 56"/>
                  <a:gd name="T89" fmla="*/ 8 h 27"/>
                  <a:gd name="T90" fmla="*/ 11 w 56"/>
                  <a:gd name="T91" fmla="*/ 13 h 27"/>
                  <a:gd name="T92" fmla="*/ 20 w 56"/>
                  <a:gd name="T93" fmla="*/ 12 h 27"/>
                  <a:gd name="T94" fmla="*/ 21 w 56"/>
                  <a:gd name="T95" fmla="*/ 11 h 27"/>
                  <a:gd name="T96" fmla="*/ 22 w 56"/>
                  <a:gd name="T97" fmla="*/ 9 h 27"/>
                  <a:gd name="T98" fmla="*/ 23 w 56"/>
                  <a:gd name="T99" fmla="*/ 9 h 27"/>
                  <a:gd name="T100" fmla="*/ 22 w 56"/>
                  <a:gd name="T101" fmla="*/ 11 h 27"/>
                  <a:gd name="T102" fmla="*/ 24 w 56"/>
                  <a:gd name="T103" fmla="*/ 10 h 27"/>
                  <a:gd name="T104" fmla="*/ 24 w 56"/>
                  <a:gd name="T105" fmla="*/ 8 h 27"/>
                  <a:gd name="T106" fmla="*/ 22 w 56"/>
                  <a:gd name="T107" fmla="*/ 7 h 27"/>
                  <a:gd name="T108" fmla="*/ 25 w 56"/>
                  <a:gd name="T109" fmla="*/ 6 h 27"/>
                  <a:gd name="T110" fmla="*/ 29 w 56"/>
                  <a:gd name="T111" fmla="*/ 7 h 27"/>
                  <a:gd name="T112" fmla="*/ 26 w 56"/>
                  <a:gd name="T113" fmla="*/ 5 h 27"/>
                  <a:gd name="T114" fmla="*/ 21 w 56"/>
                  <a:gd name="T115" fmla="*/ 7 h 27"/>
                  <a:gd name="T116" fmla="*/ 18 w 56"/>
                  <a:gd name="T117" fmla="*/ 4 h 27"/>
                  <a:gd name="T118" fmla="*/ 24 w 56"/>
                  <a:gd name="T119" fmla="*/ 3 h 27"/>
                  <a:gd name="T120" fmla="*/ 26 w 56"/>
                  <a:gd name="T121" fmla="*/ 5 h 2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6"/>
                  <a:gd name="T184" fmla="*/ 0 h 27"/>
                  <a:gd name="T185" fmla="*/ 56 w 56"/>
                  <a:gd name="T186" fmla="*/ 27 h 2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6" h="27">
                    <a:moveTo>
                      <a:pt x="26" y="5"/>
                    </a:moveTo>
                    <a:lnTo>
                      <a:pt x="27" y="3"/>
                    </a:lnTo>
                    <a:lnTo>
                      <a:pt x="24" y="2"/>
                    </a:lnTo>
                    <a:lnTo>
                      <a:pt x="30" y="0"/>
                    </a:lnTo>
                    <a:lnTo>
                      <a:pt x="33" y="1"/>
                    </a:lnTo>
                    <a:lnTo>
                      <a:pt x="35" y="0"/>
                    </a:lnTo>
                    <a:lnTo>
                      <a:pt x="32" y="0"/>
                    </a:lnTo>
                    <a:lnTo>
                      <a:pt x="35" y="0"/>
                    </a:lnTo>
                    <a:lnTo>
                      <a:pt x="39" y="2"/>
                    </a:lnTo>
                    <a:lnTo>
                      <a:pt x="56" y="0"/>
                    </a:lnTo>
                    <a:lnTo>
                      <a:pt x="56" y="2"/>
                    </a:lnTo>
                    <a:lnTo>
                      <a:pt x="48" y="4"/>
                    </a:lnTo>
                    <a:lnTo>
                      <a:pt x="52" y="5"/>
                    </a:lnTo>
                    <a:lnTo>
                      <a:pt x="45" y="7"/>
                    </a:lnTo>
                    <a:lnTo>
                      <a:pt x="38" y="9"/>
                    </a:lnTo>
                    <a:lnTo>
                      <a:pt x="36" y="11"/>
                    </a:lnTo>
                    <a:lnTo>
                      <a:pt x="41" y="9"/>
                    </a:lnTo>
                    <a:lnTo>
                      <a:pt x="45" y="10"/>
                    </a:lnTo>
                    <a:lnTo>
                      <a:pt x="45" y="13"/>
                    </a:lnTo>
                    <a:lnTo>
                      <a:pt x="43" y="13"/>
                    </a:lnTo>
                    <a:lnTo>
                      <a:pt x="50" y="12"/>
                    </a:lnTo>
                    <a:lnTo>
                      <a:pt x="48" y="15"/>
                    </a:lnTo>
                    <a:lnTo>
                      <a:pt x="43" y="17"/>
                    </a:lnTo>
                    <a:lnTo>
                      <a:pt x="45" y="17"/>
                    </a:lnTo>
                    <a:lnTo>
                      <a:pt x="43" y="19"/>
                    </a:lnTo>
                    <a:lnTo>
                      <a:pt x="40" y="19"/>
                    </a:lnTo>
                    <a:lnTo>
                      <a:pt x="43" y="19"/>
                    </a:lnTo>
                    <a:lnTo>
                      <a:pt x="40" y="21"/>
                    </a:lnTo>
                    <a:lnTo>
                      <a:pt x="42" y="20"/>
                    </a:lnTo>
                    <a:lnTo>
                      <a:pt x="40" y="21"/>
                    </a:lnTo>
                    <a:lnTo>
                      <a:pt x="26" y="23"/>
                    </a:lnTo>
                    <a:lnTo>
                      <a:pt x="25" y="22"/>
                    </a:lnTo>
                    <a:lnTo>
                      <a:pt x="28" y="21"/>
                    </a:lnTo>
                    <a:lnTo>
                      <a:pt x="24" y="23"/>
                    </a:lnTo>
                    <a:lnTo>
                      <a:pt x="26" y="24"/>
                    </a:lnTo>
                    <a:lnTo>
                      <a:pt x="24" y="25"/>
                    </a:lnTo>
                    <a:lnTo>
                      <a:pt x="18" y="27"/>
                    </a:lnTo>
                    <a:lnTo>
                      <a:pt x="14" y="27"/>
                    </a:lnTo>
                    <a:lnTo>
                      <a:pt x="15" y="22"/>
                    </a:lnTo>
                    <a:lnTo>
                      <a:pt x="11" y="18"/>
                    </a:lnTo>
                    <a:lnTo>
                      <a:pt x="4" y="17"/>
                    </a:lnTo>
                    <a:lnTo>
                      <a:pt x="0" y="13"/>
                    </a:lnTo>
                    <a:lnTo>
                      <a:pt x="5" y="9"/>
                    </a:lnTo>
                    <a:lnTo>
                      <a:pt x="9" y="8"/>
                    </a:lnTo>
                    <a:lnTo>
                      <a:pt x="11" y="13"/>
                    </a:lnTo>
                    <a:lnTo>
                      <a:pt x="20" y="12"/>
                    </a:lnTo>
                    <a:lnTo>
                      <a:pt x="21" y="11"/>
                    </a:lnTo>
                    <a:lnTo>
                      <a:pt x="22" y="9"/>
                    </a:lnTo>
                    <a:lnTo>
                      <a:pt x="23" y="9"/>
                    </a:lnTo>
                    <a:lnTo>
                      <a:pt x="22" y="11"/>
                    </a:lnTo>
                    <a:lnTo>
                      <a:pt x="24" y="10"/>
                    </a:lnTo>
                    <a:lnTo>
                      <a:pt x="24" y="8"/>
                    </a:lnTo>
                    <a:lnTo>
                      <a:pt x="22" y="7"/>
                    </a:lnTo>
                    <a:lnTo>
                      <a:pt x="25" y="6"/>
                    </a:lnTo>
                    <a:lnTo>
                      <a:pt x="29" y="7"/>
                    </a:lnTo>
                    <a:lnTo>
                      <a:pt x="26" y="5"/>
                    </a:lnTo>
                    <a:lnTo>
                      <a:pt x="21" y="7"/>
                    </a:lnTo>
                    <a:lnTo>
                      <a:pt x="18" y="4"/>
                    </a:lnTo>
                    <a:lnTo>
                      <a:pt x="24" y="3"/>
                    </a:lnTo>
                    <a:lnTo>
                      <a:pt x="26" y="5"/>
                    </a:lnTo>
                    <a:close/>
                  </a:path>
                </a:pathLst>
              </a:custGeom>
              <a:solidFill>
                <a:srgbClr val="FFFF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938" name="Freeform 323"/>
              <p:cNvSpPr>
                <a:spLocks/>
              </p:cNvSpPr>
              <p:nvPr/>
            </p:nvSpPr>
            <p:spPr bwMode="auto">
              <a:xfrm>
                <a:off x="2559" y="681"/>
                <a:ext cx="60" cy="32"/>
              </a:xfrm>
              <a:custGeom>
                <a:avLst/>
                <a:gdLst>
                  <a:gd name="T0" fmla="*/ 96 w 241"/>
                  <a:gd name="T1" fmla="*/ 16 h 129"/>
                  <a:gd name="T2" fmla="*/ 140 w 241"/>
                  <a:gd name="T3" fmla="*/ 6 h 129"/>
                  <a:gd name="T4" fmla="*/ 137 w 241"/>
                  <a:gd name="T5" fmla="*/ 4 h 129"/>
                  <a:gd name="T6" fmla="*/ 233 w 241"/>
                  <a:gd name="T7" fmla="*/ 3 h 129"/>
                  <a:gd name="T8" fmla="*/ 204 w 241"/>
                  <a:gd name="T9" fmla="*/ 33 h 129"/>
                  <a:gd name="T10" fmla="*/ 223 w 241"/>
                  <a:gd name="T11" fmla="*/ 36 h 129"/>
                  <a:gd name="T12" fmla="*/ 159 w 241"/>
                  <a:gd name="T13" fmla="*/ 58 h 129"/>
                  <a:gd name="T14" fmla="*/ 200 w 241"/>
                  <a:gd name="T15" fmla="*/ 49 h 129"/>
                  <a:gd name="T16" fmla="*/ 207 w 241"/>
                  <a:gd name="T17" fmla="*/ 50 h 129"/>
                  <a:gd name="T18" fmla="*/ 183 w 241"/>
                  <a:gd name="T19" fmla="*/ 85 h 129"/>
                  <a:gd name="T20" fmla="*/ 190 w 241"/>
                  <a:gd name="T21" fmla="*/ 89 h 129"/>
                  <a:gd name="T22" fmla="*/ 189 w 241"/>
                  <a:gd name="T23" fmla="*/ 86 h 129"/>
                  <a:gd name="T24" fmla="*/ 185 w 241"/>
                  <a:gd name="T25" fmla="*/ 87 h 129"/>
                  <a:gd name="T26" fmla="*/ 105 w 241"/>
                  <a:gd name="T27" fmla="*/ 108 h 129"/>
                  <a:gd name="T28" fmla="*/ 124 w 241"/>
                  <a:gd name="T29" fmla="*/ 100 h 129"/>
                  <a:gd name="T30" fmla="*/ 116 w 241"/>
                  <a:gd name="T31" fmla="*/ 113 h 129"/>
                  <a:gd name="T32" fmla="*/ 63 w 241"/>
                  <a:gd name="T33" fmla="*/ 126 h 129"/>
                  <a:gd name="T34" fmla="*/ 52 w 241"/>
                  <a:gd name="T35" fmla="*/ 90 h 129"/>
                  <a:gd name="T36" fmla="*/ 24 w 241"/>
                  <a:gd name="T37" fmla="*/ 38 h 129"/>
                  <a:gd name="T38" fmla="*/ 53 w 241"/>
                  <a:gd name="T39" fmla="*/ 52 h 129"/>
                  <a:gd name="T40" fmla="*/ 87 w 241"/>
                  <a:gd name="T41" fmla="*/ 42 h 129"/>
                  <a:gd name="T42" fmla="*/ 102 w 241"/>
                  <a:gd name="T43" fmla="*/ 57 h 129"/>
                  <a:gd name="T44" fmla="*/ 104 w 241"/>
                  <a:gd name="T45" fmla="*/ 49 h 129"/>
                  <a:gd name="T46" fmla="*/ 110 w 241"/>
                  <a:gd name="T47" fmla="*/ 25 h 129"/>
                  <a:gd name="T48" fmla="*/ 94 w 241"/>
                  <a:gd name="T49" fmla="*/ 44 h 129"/>
                  <a:gd name="T50" fmla="*/ 105 w 241"/>
                  <a:gd name="T51" fmla="*/ 14 h 129"/>
                  <a:gd name="T52" fmla="*/ 107 w 241"/>
                  <a:gd name="T53" fmla="*/ 30 h 129"/>
                  <a:gd name="T54" fmla="*/ 113 w 241"/>
                  <a:gd name="T55" fmla="*/ 23 h 129"/>
                  <a:gd name="T56" fmla="*/ 108 w 241"/>
                  <a:gd name="T57" fmla="*/ 41 h 129"/>
                  <a:gd name="T58" fmla="*/ 114 w 241"/>
                  <a:gd name="T59" fmla="*/ 41 h 129"/>
                  <a:gd name="T60" fmla="*/ 89 w 241"/>
                  <a:gd name="T61" fmla="*/ 48 h 129"/>
                  <a:gd name="T62" fmla="*/ 100 w 241"/>
                  <a:gd name="T63" fmla="*/ 57 h 129"/>
                  <a:gd name="T64" fmla="*/ 47 w 241"/>
                  <a:gd name="T65" fmla="*/ 64 h 129"/>
                  <a:gd name="T66" fmla="*/ 15 w 241"/>
                  <a:gd name="T67" fmla="*/ 66 h 129"/>
                  <a:gd name="T68" fmla="*/ 60 w 241"/>
                  <a:gd name="T69" fmla="*/ 77 h 129"/>
                  <a:gd name="T70" fmla="*/ 83 w 241"/>
                  <a:gd name="T71" fmla="*/ 113 h 129"/>
                  <a:gd name="T72" fmla="*/ 107 w 241"/>
                  <a:gd name="T73" fmla="*/ 113 h 129"/>
                  <a:gd name="T74" fmla="*/ 127 w 241"/>
                  <a:gd name="T75" fmla="*/ 90 h 129"/>
                  <a:gd name="T76" fmla="*/ 111 w 241"/>
                  <a:gd name="T77" fmla="*/ 96 h 129"/>
                  <a:gd name="T78" fmla="*/ 172 w 241"/>
                  <a:gd name="T79" fmla="*/ 101 h 129"/>
                  <a:gd name="T80" fmla="*/ 170 w 241"/>
                  <a:gd name="T81" fmla="*/ 96 h 129"/>
                  <a:gd name="T82" fmla="*/ 183 w 241"/>
                  <a:gd name="T83" fmla="*/ 72 h 129"/>
                  <a:gd name="T84" fmla="*/ 201 w 241"/>
                  <a:gd name="T85" fmla="*/ 64 h 129"/>
                  <a:gd name="T86" fmla="*/ 176 w 241"/>
                  <a:gd name="T87" fmla="*/ 65 h 129"/>
                  <a:gd name="T88" fmla="*/ 189 w 241"/>
                  <a:gd name="T89" fmla="*/ 57 h 129"/>
                  <a:gd name="T90" fmla="*/ 148 w 241"/>
                  <a:gd name="T91" fmla="*/ 46 h 129"/>
                  <a:gd name="T92" fmla="*/ 211 w 241"/>
                  <a:gd name="T93" fmla="*/ 25 h 129"/>
                  <a:gd name="T94" fmla="*/ 202 w 241"/>
                  <a:gd name="T95" fmla="*/ 17 h 129"/>
                  <a:gd name="T96" fmla="*/ 165 w 241"/>
                  <a:gd name="T97" fmla="*/ 25 h 129"/>
                  <a:gd name="T98" fmla="*/ 139 w 241"/>
                  <a:gd name="T99" fmla="*/ 3 h 129"/>
                  <a:gd name="T100" fmla="*/ 141 w 241"/>
                  <a:gd name="T101" fmla="*/ 22 h 129"/>
                  <a:gd name="T102" fmla="*/ 120 w 241"/>
                  <a:gd name="T103" fmla="*/ 15 h 12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41"/>
                  <a:gd name="T157" fmla="*/ 0 h 129"/>
                  <a:gd name="T158" fmla="*/ 241 w 241"/>
                  <a:gd name="T159" fmla="*/ 129 h 12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41" h="129">
                    <a:moveTo>
                      <a:pt x="105" y="26"/>
                    </a:moveTo>
                    <a:lnTo>
                      <a:pt x="111" y="18"/>
                    </a:lnTo>
                    <a:lnTo>
                      <a:pt x="114" y="30"/>
                    </a:lnTo>
                    <a:lnTo>
                      <a:pt x="101" y="24"/>
                    </a:lnTo>
                    <a:cubicBezTo>
                      <a:pt x="97" y="23"/>
                      <a:pt x="95" y="20"/>
                      <a:pt x="96" y="16"/>
                    </a:cubicBezTo>
                    <a:cubicBezTo>
                      <a:pt x="96" y="13"/>
                      <a:pt x="98" y="10"/>
                      <a:pt x="102" y="9"/>
                    </a:cubicBezTo>
                    <a:lnTo>
                      <a:pt x="127" y="3"/>
                    </a:lnTo>
                    <a:cubicBezTo>
                      <a:pt x="128" y="3"/>
                      <a:pt x="129" y="3"/>
                      <a:pt x="130" y="3"/>
                    </a:cubicBezTo>
                    <a:lnTo>
                      <a:pt x="144" y="6"/>
                    </a:lnTo>
                    <a:lnTo>
                      <a:pt x="140" y="6"/>
                    </a:lnTo>
                    <a:lnTo>
                      <a:pt x="148" y="4"/>
                    </a:lnTo>
                    <a:lnTo>
                      <a:pt x="151" y="19"/>
                    </a:lnTo>
                    <a:lnTo>
                      <a:pt x="139" y="19"/>
                    </a:lnTo>
                    <a:cubicBezTo>
                      <a:pt x="136" y="19"/>
                      <a:pt x="132" y="16"/>
                      <a:pt x="132" y="12"/>
                    </a:cubicBezTo>
                    <a:cubicBezTo>
                      <a:pt x="131" y="9"/>
                      <a:pt x="133" y="5"/>
                      <a:pt x="137" y="4"/>
                    </a:cubicBezTo>
                    <a:lnTo>
                      <a:pt x="145" y="1"/>
                    </a:lnTo>
                    <a:cubicBezTo>
                      <a:pt x="147" y="0"/>
                      <a:pt x="149" y="0"/>
                      <a:pt x="151" y="1"/>
                    </a:cubicBezTo>
                    <a:lnTo>
                      <a:pt x="168" y="9"/>
                    </a:lnTo>
                    <a:lnTo>
                      <a:pt x="164" y="9"/>
                    </a:lnTo>
                    <a:lnTo>
                      <a:pt x="233" y="3"/>
                    </a:lnTo>
                    <a:cubicBezTo>
                      <a:pt x="235" y="3"/>
                      <a:pt x="237" y="4"/>
                      <a:pt x="239" y="5"/>
                    </a:cubicBezTo>
                    <a:cubicBezTo>
                      <a:pt x="241" y="7"/>
                      <a:pt x="241" y="9"/>
                      <a:pt x="241" y="11"/>
                    </a:cubicBezTo>
                    <a:lnTo>
                      <a:pt x="241" y="19"/>
                    </a:lnTo>
                    <a:cubicBezTo>
                      <a:pt x="241" y="23"/>
                      <a:pt x="239" y="27"/>
                      <a:pt x="235" y="27"/>
                    </a:cubicBezTo>
                    <a:lnTo>
                      <a:pt x="204" y="33"/>
                    </a:lnTo>
                    <a:lnTo>
                      <a:pt x="204" y="17"/>
                    </a:lnTo>
                    <a:lnTo>
                      <a:pt x="221" y="20"/>
                    </a:lnTo>
                    <a:cubicBezTo>
                      <a:pt x="224" y="20"/>
                      <a:pt x="226" y="22"/>
                      <a:pt x="227" y="25"/>
                    </a:cubicBezTo>
                    <a:cubicBezTo>
                      <a:pt x="228" y="28"/>
                      <a:pt x="227" y="31"/>
                      <a:pt x="225" y="33"/>
                    </a:cubicBezTo>
                    <a:lnTo>
                      <a:pt x="223" y="36"/>
                    </a:lnTo>
                    <a:cubicBezTo>
                      <a:pt x="221" y="37"/>
                      <a:pt x="220" y="38"/>
                      <a:pt x="218" y="38"/>
                    </a:cubicBezTo>
                    <a:lnTo>
                      <a:pt x="191" y="44"/>
                    </a:lnTo>
                    <a:lnTo>
                      <a:pt x="164" y="52"/>
                    </a:lnTo>
                    <a:lnTo>
                      <a:pt x="167" y="50"/>
                    </a:lnTo>
                    <a:lnTo>
                      <a:pt x="159" y="58"/>
                    </a:lnTo>
                    <a:lnTo>
                      <a:pt x="150" y="45"/>
                    </a:lnTo>
                    <a:lnTo>
                      <a:pt x="173" y="36"/>
                    </a:lnTo>
                    <a:cubicBezTo>
                      <a:pt x="174" y="36"/>
                      <a:pt x="176" y="36"/>
                      <a:pt x="178" y="36"/>
                    </a:cubicBezTo>
                    <a:lnTo>
                      <a:pt x="194" y="42"/>
                    </a:lnTo>
                    <a:cubicBezTo>
                      <a:pt x="198" y="43"/>
                      <a:pt x="200" y="46"/>
                      <a:pt x="200" y="49"/>
                    </a:cubicBezTo>
                    <a:lnTo>
                      <a:pt x="200" y="60"/>
                    </a:lnTo>
                    <a:cubicBezTo>
                      <a:pt x="200" y="64"/>
                      <a:pt x="198" y="67"/>
                      <a:pt x="194" y="68"/>
                    </a:cubicBezTo>
                    <a:lnTo>
                      <a:pt x="186" y="71"/>
                    </a:lnTo>
                    <a:lnTo>
                      <a:pt x="182" y="55"/>
                    </a:lnTo>
                    <a:lnTo>
                      <a:pt x="207" y="50"/>
                    </a:lnTo>
                    <a:cubicBezTo>
                      <a:pt x="210" y="49"/>
                      <a:pt x="213" y="50"/>
                      <a:pt x="215" y="52"/>
                    </a:cubicBezTo>
                    <a:cubicBezTo>
                      <a:pt x="217" y="55"/>
                      <a:pt x="217" y="58"/>
                      <a:pt x="216" y="61"/>
                    </a:cubicBezTo>
                    <a:lnTo>
                      <a:pt x="210" y="74"/>
                    </a:lnTo>
                    <a:cubicBezTo>
                      <a:pt x="210" y="77"/>
                      <a:pt x="207" y="78"/>
                      <a:pt x="205" y="79"/>
                    </a:cubicBezTo>
                    <a:lnTo>
                      <a:pt x="183" y="85"/>
                    </a:lnTo>
                    <a:lnTo>
                      <a:pt x="181" y="69"/>
                    </a:lnTo>
                    <a:lnTo>
                      <a:pt x="189" y="69"/>
                    </a:lnTo>
                    <a:cubicBezTo>
                      <a:pt x="192" y="69"/>
                      <a:pt x="195" y="70"/>
                      <a:pt x="196" y="73"/>
                    </a:cubicBezTo>
                    <a:cubicBezTo>
                      <a:pt x="198" y="76"/>
                      <a:pt x="198" y="79"/>
                      <a:pt x="196" y="81"/>
                    </a:cubicBezTo>
                    <a:lnTo>
                      <a:pt x="190" y="89"/>
                    </a:lnTo>
                    <a:cubicBezTo>
                      <a:pt x="189" y="91"/>
                      <a:pt x="187" y="92"/>
                      <a:pt x="185" y="93"/>
                    </a:cubicBezTo>
                    <a:lnTo>
                      <a:pt x="171" y="96"/>
                    </a:lnTo>
                    <a:lnTo>
                      <a:pt x="170" y="80"/>
                    </a:lnTo>
                    <a:lnTo>
                      <a:pt x="181" y="80"/>
                    </a:lnTo>
                    <a:cubicBezTo>
                      <a:pt x="185" y="80"/>
                      <a:pt x="188" y="82"/>
                      <a:pt x="189" y="86"/>
                    </a:cubicBezTo>
                    <a:cubicBezTo>
                      <a:pt x="190" y="89"/>
                      <a:pt x="188" y="93"/>
                      <a:pt x="184" y="95"/>
                    </a:cubicBezTo>
                    <a:lnTo>
                      <a:pt x="173" y="100"/>
                    </a:lnTo>
                    <a:lnTo>
                      <a:pt x="167" y="86"/>
                    </a:lnTo>
                    <a:lnTo>
                      <a:pt x="176" y="83"/>
                    </a:lnTo>
                    <a:cubicBezTo>
                      <a:pt x="179" y="82"/>
                      <a:pt x="184" y="83"/>
                      <a:pt x="185" y="87"/>
                    </a:cubicBezTo>
                    <a:cubicBezTo>
                      <a:pt x="187" y="91"/>
                      <a:pt x="186" y="95"/>
                      <a:pt x="183" y="97"/>
                    </a:cubicBezTo>
                    <a:lnTo>
                      <a:pt x="174" y="103"/>
                    </a:lnTo>
                    <a:cubicBezTo>
                      <a:pt x="173" y="103"/>
                      <a:pt x="172" y="104"/>
                      <a:pt x="171" y="104"/>
                    </a:cubicBezTo>
                    <a:lnTo>
                      <a:pt x="113" y="112"/>
                    </a:lnTo>
                    <a:cubicBezTo>
                      <a:pt x="110" y="112"/>
                      <a:pt x="106" y="111"/>
                      <a:pt x="105" y="108"/>
                    </a:cubicBezTo>
                    <a:lnTo>
                      <a:pt x="102" y="102"/>
                    </a:lnTo>
                    <a:cubicBezTo>
                      <a:pt x="101" y="100"/>
                      <a:pt x="101" y="98"/>
                      <a:pt x="101" y="96"/>
                    </a:cubicBezTo>
                    <a:cubicBezTo>
                      <a:pt x="102" y="94"/>
                      <a:pt x="104" y="92"/>
                      <a:pt x="105" y="91"/>
                    </a:cubicBezTo>
                    <a:lnTo>
                      <a:pt x="117" y="86"/>
                    </a:lnTo>
                    <a:lnTo>
                      <a:pt x="124" y="100"/>
                    </a:lnTo>
                    <a:lnTo>
                      <a:pt x="107" y="109"/>
                    </a:lnTo>
                    <a:lnTo>
                      <a:pt x="108" y="95"/>
                    </a:lnTo>
                    <a:lnTo>
                      <a:pt x="116" y="100"/>
                    </a:lnTo>
                    <a:cubicBezTo>
                      <a:pt x="118" y="102"/>
                      <a:pt x="120" y="104"/>
                      <a:pt x="120" y="107"/>
                    </a:cubicBezTo>
                    <a:cubicBezTo>
                      <a:pt x="120" y="110"/>
                      <a:pt x="118" y="112"/>
                      <a:pt x="116" y="113"/>
                    </a:cubicBezTo>
                    <a:lnTo>
                      <a:pt x="108" y="119"/>
                    </a:lnTo>
                    <a:cubicBezTo>
                      <a:pt x="107" y="119"/>
                      <a:pt x="107" y="120"/>
                      <a:pt x="106" y="120"/>
                    </a:cubicBezTo>
                    <a:lnTo>
                      <a:pt x="84" y="128"/>
                    </a:lnTo>
                    <a:cubicBezTo>
                      <a:pt x="83" y="128"/>
                      <a:pt x="81" y="129"/>
                      <a:pt x="80" y="128"/>
                    </a:cubicBezTo>
                    <a:lnTo>
                      <a:pt x="63" y="126"/>
                    </a:lnTo>
                    <a:cubicBezTo>
                      <a:pt x="59" y="125"/>
                      <a:pt x="56" y="121"/>
                      <a:pt x="57" y="117"/>
                    </a:cubicBezTo>
                    <a:lnTo>
                      <a:pt x="60" y="97"/>
                    </a:lnTo>
                    <a:lnTo>
                      <a:pt x="61" y="104"/>
                    </a:lnTo>
                    <a:lnTo>
                      <a:pt x="48" y="87"/>
                    </a:lnTo>
                    <a:lnTo>
                      <a:pt x="52" y="90"/>
                    </a:lnTo>
                    <a:lnTo>
                      <a:pt x="22" y="85"/>
                    </a:lnTo>
                    <a:cubicBezTo>
                      <a:pt x="20" y="84"/>
                      <a:pt x="18" y="83"/>
                      <a:pt x="17" y="82"/>
                    </a:cubicBezTo>
                    <a:lnTo>
                      <a:pt x="3" y="66"/>
                    </a:lnTo>
                    <a:cubicBezTo>
                      <a:pt x="0" y="62"/>
                      <a:pt x="1" y="57"/>
                      <a:pt x="4" y="54"/>
                    </a:cubicBezTo>
                    <a:lnTo>
                      <a:pt x="24" y="38"/>
                    </a:lnTo>
                    <a:cubicBezTo>
                      <a:pt x="25" y="37"/>
                      <a:pt x="26" y="36"/>
                      <a:pt x="27" y="36"/>
                    </a:cubicBezTo>
                    <a:lnTo>
                      <a:pt x="41" y="33"/>
                    </a:lnTo>
                    <a:cubicBezTo>
                      <a:pt x="44" y="33"/>
                      <a:pt x="48" y="34"/>
                      <a:pt x="50" y="37"/>
                    </a:cubicBezTo>
                    <a:lnTo>
                      <a:pt x="61" y="56"/>
                    </a:lnTo>
                    <a:lnTo>
                      <a:pt x="53" y="52"/>
                    </a:lnTo>
                    <a:lnTo>
                      <a:pt x="86" y="50"/>
                    </a:lnTo>
                    <a:lnTo>
                      <a:pt x="83" y="50"/>
                    </a:lnTo>
                    <a:lnTo>
                      <a:pt x="89" y="48"/>
                    </a:lnTo>
                    <a:lnTo>
                      <a:pt x="85" y="53"/>
                    </a:lnTo>
                    <a:lnTo>
                      <a:pt x="87" y="42"/>
                    </a:lnTo>
                    <a:cubicBezTo>
                      <a:pt x="88" y="38"/>
                      <a:pt x="92" y="36"/>
                      <a:pt x="95" y="36"/>
                    </a:cubicBezTo>
                    <a:lnTo>
                      <a:pt x="101" y="36"/>
                    </a:lnTo>
                    <a:cubicBezTo>
                      <a:pt x="104" y="36"/>
                      <a:pt x="106" y="38"/>
                      <a:pt x="108" y="40"/>
                    </a:cubicBezTo>
                    <a:cubicBezTo>
                      <a:pt x="109" y="43"/>
                      <a:pt x="109" y="46"/>
                      <a:pt x="107" y="48"/>
                    </a:cubicBezTo>
                    <a:lnTo>
                      <a:pt x="102" y="57"/>
                    </a:lnTo>
                    <a:lnTo>
                      <a:pt x="93" y="44"/>
                    </a:lnTo>
                    <a:lnTo>
                      <a:pt x="104" y="42"/>
                    </a:lnTo>
                    <a:lnTo>
                      <a:pt x="98" y="49"/>
                    </a:lnTo>
                    <a:lnTo>
                      <a:pt x="98" y="41"/>
                    </a:lnTo>
                    <a:lnTo>
                      <a:pt x="104" y="49"/>
                    </a:lnTo>
                    <a:lnTo>
                      <a:pt x="95" y="46"/>
                    </a:lnTo>
                    <a:cubicBezTo>
                      <a:pt x="92" y="45"/>
                      <a:pt x="90" y="42"/>
                      <a:pt x="90" y="39"/>
                    </a:cubicBezTo>
                    <a:cubicBezTo>
                      <a:pt x="90" y="36"/>
                      <a:pt x="91" y="33"/>
                      <a:pt x="94" y="31"/>
                    </a:cubicBezTo>
                    <a:lnTo>
                      <a:pt x="105" y="26"/>
                    </a:lnTo>
                    <a:cubicBezTo>
                      <a:pt x="107" y="25"/>
                      <a:pt x="109" y="25"/>
                      <a:pt x="110" y="25"/>
                    </a:cubicBezTo>
                    <a:lnTo>
                      <a:pt x="127" y="28"/>
                    </a:lnTo>
                    <a:lnTo>
                      <a:pt x="122" y="43"/>
                    </a:lnTo>
                    <a:lnTo>
                      <a:pt x="111" y="38"/>
                    </a:lnTo>
                    <a:lnTo>
                      <a:pt x="116" y="38"/>
                    </a:lnTo>
                    <a:lnTo>
                      <a:pt x="94" y="44"/>
                    </a:lnTo>
                    <a:cubicBezTo>
                      <a:pt x="92" y="44"/>
                      <a:pt x="89" y="44"/>
                      <a:pt x="87" y="42"/>
                    </a:cubicBezTo>
                    <a:lnTo>
                      <a:pt x="74" y="31"/>
                    </a:lnTo>
                    <a:cubicBezTo>
                      <a:pt x="71" y="29"/>
                      <a:pt x="70" y="26"/>
                      <a:pt x="71" y="23"/>
                    </a:cubicBezTo>
                    <a:cubicBezTo>
                      <a:pt x="72" y="19"/>
                      <a:pt x="75" y="17"/>
                      <a:pt x="78" y="17"/>
                    </a:cubicBezTo>
                    <a:lnTo>
                      <a:pt x="105" y="14"/>
                    </a:lnTo>
                    <a:cubicBezTo>
                      <a:pt x="108" y="14"/>
                      <a:pt x="111" y="15"/>
                      <a:pt x="113" y="18"/>
                    </a:cubicBezTo>
                    <a:lnTo>
                      <a:pt x="118" y="26"/>
                    </a:lnTo>
                    <a:lnTo>
                      <a:pt x="105" y="35"/>
                    </a:lnTo>
                    <a:lnTo>
                      <a:pt x="100" y="27"/>
                    </a:lnTo>
                    <a:lnTo>
                      <a:pt x="107" y="30"/>
                    </a:lnTo>
                    <a:lnTo>
                      <a:pt x="79" y="33"/>
                    </a:lnTo>
                    <a:lnTo>
                      <a:pt x="84" y="19"/>
                    </a:lnTo>
                    <a:lnTo>
                      <a:pt x="97" y="30"/>
                    </a:lnTo>
                    <a:lnTo>
                      <a:pt x="91" y="28"/>
                    </a:lnTo>
                    <a:lnTo>
                      <a:pt x="113" y="23"/>
                    </a:lnTo>
                    <a:cubicBezTo>
                      <a:pt x="114" y="22"/>
                      <a:pt x="116" y="22"/>
                      <a:pt x="118" y="23"/>
                    </a:cubicBezTo>
                    <a:lnTo>
                      <a:pt x="129" y="29"/>
                    </a:lnTo>
                    <a:cubicBezTo>
                      <a:pt x="133" y="30"/>
                      <a:pt x="134" y="34"/>
                      <a:pt x="133" y="38"/>
                    </a:cubicBezTo>
                    <a:cubicBezTo>
                      <a:pt x="132" y="42"/>
                      <a:pt x="128" y="44"/>
                      <a:pt x="124" y="44"/>
                    </a:cubicBezTo>
                    <a:lnTo>
                      <a:pt x="108" y="41"/>
                    </a:lnTo>
                    <a:lnTo>
                      <a:pt x="113" y="40"/>
                    </a:lnTo>
                    <a:lnTo>
                      <a:pt x="102" y="46"/>
                    </a:lnTo>
                    <a:lnTo>
                      <a:pt x="100" y="31"/>
                    </a:lnTo>
                    <a:lnTo>
                      <a:pt x="109" y="34"/>
                    </a:lnTo>
                    <a:cubicBezTo>
                      <a:pt x="112" y="35"/>
                      <a:pt x="114" y="38"/>
                      <a:pt x="114" y="41"/>
                    </a:cubicBezTo>
                    <a:lnTo>
                      <a:pt x="114" y="49"/>
                    </a:lnTo>
                    <a:cubicBezTo>
                      <a:pt x="114" y="53"/>
                      <a:pt x="112" y="56"/>
                      <a:pt x="108" y="57"/>
                    </a:cubicBezTo>
                    <a:lnTo>
                      <a:pt x="97" y="60"/>
                    </a:lnTo>
                    <a:cubicBezTo>
                      <a:pt x="94" y="61"/>
                      <a:pt x="91" y="59"/>
                      <a:pt x="89" y="57"/>
                    </a:cubicBezTo>
                    <a:cubicBezTo>
                      <a:pt x="87" y="54"/>
                      <a:pt x="87" y="50"/>
                      <a:pt x="89" y="48"/>
                    </a:cubicBezTo>
                    <a:lnTo>
                      <a:pt x="94" y="40"/>
                    </a:lnTo>
                    <a:lnTo>
                      <a:pt x="101" y="52"/>
                    </a:lnTo>
                    <a:lnTo>
                      <a:pt x="95" y="52"/>
                    </a:lnTo>
                    <a:lnTo>
                      <a:pt x="103" y="46"/>
                    </a:lnTo>
                    <a:lnTo>
                      <a:pt x="100" y="57"/>
                    </a:lnTo>
                    <a:cubicBezTo>
                      <a:pt x="100" y="59"/>
                      <a:pt x="98" y="61"/>
                      <a:pt x="96" y="62"/>
                    </a:cubicBezTo>
                    <a:lnTo>
                      <a:pt x="90" y="65"/>
                    </a:lnTo>
                    <a:cubicBezTo>
                      <a:pt x="90" y="65"/>
                      <a:pt x="89" y="66"/>
                      <a:pt x="88" y="66"/>
                    </a:cubicBezTo>
                    <a:lnTo>
                      <a:pt x="54" y="68"/>
                    </a:lnTo>
                    <a:cubicBezTo>
                      <a:pt x="51" y="69"/>
                      <a:pt x="48" y="67"/>
                      <a:pt x="47" y="64"/>
                    </a:cubicBezTo>
                    <a:lnTo>
                      <a:pt x="36" y="45"/>
                    </a:lnTo>
                    <a:lnTo>
                      <a:pt x="44" y="49"/>
                    </a:lnTo>
                    <a:lnTo>
                      <a:pt x="30" y="52"/>
                    </a:lnTo>
                    <a:lnTo>
                      <a:pt x="34" y="50"/>
                    </a:lnTo>
                    <a:lnTo>
                      <a:pt x="15" y="66"/>
                    </a:lnTo>
                    <a:lnTo>
                      <a:pt x="16" y="55"/>
                    </a:lnTo>
                    <a:lnTo>
                      <a:pt x="29" y="72"/>
                    </a:lnTo>
                    <a:lnTo>
                      <a:pt x="25" y="69"/>
                    </a:lnTo>
                    <a:lnTo>
                      <a:pt x="55" y="74"/>
                    </a:lnTo>
                    <a:cubicBezTo>
                      <a:pt x="57" y="75"/>
                      <a:pt x="59" y="76"/>
                      <a:pt x="60" y="77"/>
                    </a:cubicBezTo>
                    <a:lnTo>
                      <a:pt x="74" y="93"/>
                    </a:lnTo>
                    <a:cubicBezTo>
                      <a:pt x="75" y="95"/>
                      <a:pt x="76" y="97"/>
                      <a:pt x="75" y="100"/>
                    </a:cubicBezTo>
                    <a:lnTo>
                      <a:pt x="73" y="119"/>
                    </a:lnTo>
                    <a:lnTo>
                      <a:pt x="66" y="110"/>
                    </a:lnTo>
                    <a:lnTo>
                      <a:pt x="83" y="113"/>
                    </a:lnTo>
                    <a:lnTo>
                      <a:pt x="79" y="113"/>
                    </a:lnTo>
                    <a:lnTo>
                      <a:pt x="101" y="105"/>
                    </a:lnTo>
                    <a:lnTo>
                      <a:pt x="99" y="106"/>
                    </a:lnTo>
                    <a:lnTo>
                      <a:pt x="107" y="100"/>
                    </a:lnTo>
                    <a:lnTo>
                      <a:pt x="107" y="113"/>
                    </a:lnTo>
                    <a:lnTo>
                      <a:pt x="99" y="108"/>
                    </a:lnTo>
                    <a:cubicBezTo>
                      <a:pt x="97" y="106"/>
                      <a:pt x="95" y="104"/>
                      <a:pt x="95" y="101"/>
                    </a:cubicBezTo>
                    <a:cubicBezTo>
                      <a:pt x="96" y="98"/>
                      <a:pt x="97" y="95"/>
                      <a:pt x="100" y="94"/>
                    </a:cubicBezTo>
                    <a:lnTo>
                      <a:pt x="117" y="86"/>
                    </a:lnTo>
                    <a:cubicBezTo>
                      <a:pt x="121" y="84"/>
                      <a:pt x="125" y="86"/>
                      <a:pt x="127" y="90"/>
                    </a:cubicBezTo>
                    <a:cubicBezTo>
                      <a:pt x="129" y="94"/>
                      <a:pt x="128" y="98"/>
                      <a:pt x="124" y="100"/>
                    </a:cubicBezTo>
                    <a:lnTo>
                      <a:pt x="113" y="106"/>
                    </a:lnTo>
                    <a:lnTo>
                      <a:pt x="116" y="95"/>
                    </a:lnTo>
                    <a:lnTo>
                      <a:pt x="119" y="100"/>
                    </a:lnTo>
                    <a:lnTo>
                      <a:pt x="111" y="96"/>
                    </a:lnTo>
                    <a:lnTo>
                      <a:pt x="169" y="88"/>
                    </a:lnTo>
                    <a:lnTo>
                      <a:pt x="165" y="89"/>
                    </a:lnTo>
                    <a:lnTo>
                      <a:pt x="174" y="84"/>
                    </a:lnTo>
                    <a:lnTo>
                      <a:pt x="181" y="98"/>
                    </a:lnTo>
                    <a:lnTo>
                      <a:pt x="172" y="101"/>
                    </a:lnTo>
                    <a:cubicBezTo>
                      <a:pt x="168" y="102"/>
                      <a:pt x="164" y="100"/>
                      <a:pt x="162" y="96"/>
                    </a:cubicBezTo>
                    <a:cubicBezTo>
                      <a:pt x="161" y="92"/>
                      <a:pt x="163" y="88"/>
                      <a:pt x="166" y="86"/>
                    </a:cubicBezTo>
                    <a:lnTo>
                      <a:pt x="177" y="81"/>
                    </a:lnTo>
                    <a:lnTo>
                      <a:pt x="181" y="96"/>
                    </a:lnTo>
                    <a:lnTo>
                      <a:pt x="170" y="96"/>
                    </a:lnTo>
                    <a:cubicBezTo>
                      <a:pt x="166" y="96"/>
                      <a:pt x="162" y="93"/>
                      <a:pt x="162" y="88"/>
                    </a:cubicBezTo>
                    <a:cubicBezTo>
                      <a:pt x="161" y="84"/>
                      <a:pt x="164" y="81"/>
                      <a:pt x="168" y="80"/>
                    </a:cubicBezTo>
                    <a:lnTo>
                      <a:pt x="182" y="77"/>
                    </a:lnTo>
                    <a:lnTo>
                      <a:pt x="177" y="80"/>
                    </a:lnTo>
                    <a:lnTo>
                      <a:pt x="183" y="72"/>
                    </a:lnTo>
                    <a:lnTo>
                      <a:pt x="189" y="85"/>
                    </a:lnTo>
                    <a:lnTo>
                      <a:pt x="181" y="85"/>
                    </a:lnTo>
                    <a:cubicBezTo>
                      <a:pt x="177" y="85"/>
                      <a:pt x="173" y="82"/>
                      <a:pt x="173" y="78"/>
                    </a:cubicBezTo>
                    <a:cubicBezTo>
                      <a:pt x="172" y="74"/>
                      <a:pt x="175" y="70"/>
                      <a:pt x="179" y="69"/>
                    </a:cubicBezTo>
                    <a:lnTo>
                      <a:pt x="201" y="64"/>
                    </a:lnTo>
                    <a:lnTo>
                      <a:pt x="196" y="68"/>
                    </a:lnTo>
                    <a:lnTo>
                      <a:pt x="201" y="55"/>
                    </a:lnTo>
                    <a:lnTo>
                      <a:pt x="210" y="65"/>
                    </a:lnTo>
                    <a:lnTo>
                      <a:pt x="185" y="71"/>
                    </a:lnTo>
                    <a:cubicBezTo>
                      <a:pt x="181" y="72"/>
                      <a:pt x="177" y="69"/>
                      <a:pt x="176" y="65"/>
                    </a:cubicBezTo>
                    <a:cubicBezTo>
                      <a:pt x="175" y="61"/>
                      <a:pt x="177" y="57"/>
                      <a:pt x="181" y="55"/>
                    </a:cubicBezTo>
                    <a:lnTo>
                      <a:pt x="189" y="53"/>
                    </a:lnTo>
                    <a:lnTo>
                      <a:pt x="184" y="60"/>
                    </a:lnTo>
                    <a:lnTo>
                      <a:pt x="184" y="49"/>
                    </a:lnTo>
                    <a:lnTo>
                      <a:pt x="189" y="57"/>
                    </a:lnTo>
                    <a:lnTo>
                      <a:pt x="173" y="52"/>
                    </a:lnTo>
                    <a:lnTo>
                      <a:pt x="178" y="51"/>
                    </a:lnTo>
                    <a:lnTo>
                      <a:pt x="156" y="60"/>
                    </a:lnTo>
                    <a:cubicBezTo>
                      <a:pt x="153" y="61"/>
                      <a:pt x="149" y="60"/>
                      <a:pt x="147" y="56"/>
                    </a:cubicBezTo>
                    <a:cubicBezTo>
                      <a:pt x="144" y="53"/>
                      <a:pt x="145" y="49"/>
                      <a:pt x="148" y="46"/>
                    </a:cubicBezTo>
                    <a:lnTo>
                      <a:pt x="156" y="38"/>
                    </a:lnTo>
                    <a:cubicBezTo>
                      <a:pt x="157" y="37"/>
                      <a:pt x="158" y="37"/>
                      <a:pt x="159" y="36"/>
                    </a:cubicBezTo>
                    <a:lnTo>
                      <a:pt x="188" y="28"/>
                    </a:lnTo>
                    <a:lnTo>
                      <a:pt x="215" y="22"/>
                    </a:lnTo>
                    <a:lnTo>
                      <a:pt x="211" y="25"/>
                    </a:lnTo>
                    <a:lnTo>
                      <a:pt x="214" y="22"/>
                    </a:lnTo>
                    <a:lnTo>
                      <a:pt x="218" y="35"/>
                    </a:lnTo>
                    <a:lnTo>
                      <a:pt x="202" y="33"/>
                    </a:lnTo>
                    <a:cubicBezTo>
                      <a:pt x="198" y="32"/>
                      <a:pt x="195" y="29"/>
                      <a:pt x="195" y="25"/>
                    </a:cubicBezTo>
                    <a:cubicBezTo>
                      <a:pt x="195" y="21"/>
                      <a:pt x="198" y="18"/>
                      <a:pt x="202" y="17"/>
                    </a:cubicBezTo>
                    <a:lnTo>
                      <a:pt x="232" y="12"/>
                    </a:lnTo>
                    <a:lnTo>
                      <a:pt x="225" y="19"/>
                    </a:lnTo>
                    <a:lnTo>
                      <a:pt x="225" y="11"/>
                    </a:lnTo>
                    <a:lnTo>
                      <a:pt x="234" y="19"/>
                    </a:lnTo>
                    <a:lnTo>
                      <a:pt x="165" y="25"/>
                    </a:lnTo>
                    <a:cubicBezTo>
                      <a:pt x="164" y="25"/>
                      <a:pt x="162" y="24"/>
                      <a:pt x="161" y="24"/>
                    </a:cubicBezTo>
                    <a:lnTo>
                      <a:pt x="144" y="16"/>
                    </a:lnTo>
                    <a:lnTo>
                      <a:pt x="150" y="16"/>
                    </a:lnTo>
                    <a:lnTo>
                      <a:pt x="142" y="19"/>
                    </a:lnTo>
                    <a:lnTo>
                      <a:pt x="139" y="3"/>
                    </a:lnTo>
                    <a:lnTo>
                      <a:pt x="151" y="3"/>
                    </a:lnTo>
                    <a:cubicBezTo>
                      <a:pt x="154" y="3"/>
                      <a:pt x="158" y="6"/>
                      <a:pt x="158" y="10"/>
                    </a:cubicBezTo>
                    <a:cubicBezTo>
                      <a:pt x="159" y="14"/>
                      <a:pt x="157" y="18"/>
                      <a:pt x="153" y="19"/>
                    </a:cubicBezTo>
                    <a:lnTo>
                      <a:pt x="145" y="22"/>
                    </a:lnTo>
                    <a:cubicBezTo>
                      <a:pt x="143" y="22"/>
                      <a:pt x="142" y="22"/>
                      <a:pt x="141" y="22"/>
                    </a:cubicBezTo>
                    <a:lnTo>
                      <a:pt x="127" y="19"/>
                    </a:lnTo>
                    <a:lnTo>
                      <a:pt x="130" y="19"/>
                    </a:lnTo>
                    <a:lnTo>
                      <a:pt x="105" y="24"/>
                    </a:lnTo>
                    <a:lnTo>
                      <a:pt x="106" y="9"/>
                    </a:lnTo>
                    <a:lnTo>
                      <a:pt x="120" y="15"/>
                    </a:lnTo>
                    <a:cubicBezTo>
                      <a:pt x="123" y="16"/>
                      <a:pt x="124" y="17"/>
                      <a:pt x="125" y="20"/>
                    </a:cubicBezTo>
                    <a:cubicBezTo>
                      <a:pt x="126" y="22"/>
                      <a:pt x="125" y="25"/>
                      <a:pt x="124" y="27"/>
                    </a:cubicBezTo>
                    <a:lnTo>
                      <a:pt x="118" y="35"/>
                    </a:lnTo>
                    <a:lnTo>
                      <a:pt x="105" y="26"/>
                    </a:lnTo>
                    <a:close/>
                  </a:path>
                </a:pathLst>
              </a:custGeom>
              <a:solidFill>
                <a:srgbClr val="6E6E6E"/>
              </a:solidFill>
              <a:ln w="0" cap="flat">
                <a:solidFill>
                  <a:srgbClr val="6E6E6E"/>
                </a:solidFill>
                <a:prstDash val="solid"/>
                <a:round/>
                <a:headEnd/>
                <a:tailEnd/>
              </a:ln>
            </p:spPr>
            <p:txBody>
              <a:bodyPr/>
              <a:lstStyle/>
              <a:p>
                <a:endParaRPr lang="en-US"/>
              </a:p>
            </p:txBody>
          </p:sp>
          <p:sp>
            <p:nvSpPr>
              <p:cNvPr id="1939" name="Freeform 324"/>
              <p:cNvSpPr>
                <a:spLocks/>
              </p:cNvSpPr>
              <p:nvPr/>
            </p:nvSpPr>
            <p:spPr bwMode="auto">
              <a:xfrm>
                <a:off x="2538" y="687"/>
                <a:ext cx="19" cy="8"/>
              </a:xfrm>
              <a:custGeom>
                <a:avLst/>
                <a:gdLst>
                  <a:gd name="T0" fmla="*/ 8 w 19"/>
                  <a:gd name="T1" fmla="*/ 8 h 8"/>
                  <a:gd name="T2" fmla="*/ 6 w 19"/>
                  <a:gd name="T3" fmla="*/ 8 h 8"/>
                  <a:gd name="T4" fmla="*/ 3 w 19"/>
                  <a:gd name="T5" fmla="*/ 3 h 8"/>
                  <a:gd name="T6" fmla="*/ 0 w 19"/>
                  <a:gd name="T7" fmla="*/ 2 h 8"/>
                  <a:gd name="T8" fmla="*/ 10 w 19"/>
                  <a:gd name="T9" fmla="*/ 0 h 8"/>
                  <a:gd name="T10" fmla="*/ 17 w 19"/>
                  <a:gd name="T11" fmla="*/ 0 h 8"/>
                  <a:gd name="T12" fmla="*/ 19 w 19"/>
                  <a:gd name="T13" fmla="*/ 1 h 8"/>
                  <a:gd name="T14" fmla="*/ 17 w 19"/>
                  <a:gd name="T15" fmla="*/ 4 h 8"/>
                  <a:gd name="T16" fmla="*/ 8 w 19"/>
                  <a:gd name="T17" fmla="*/ 8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8"/>
                  <a:gd name="T29" fmla="*/ 19 w 19"/>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8">
                    <a:moveTo>
                      <a:pt x="8" y="8"/>
                    </a:moveTo>
                    <a:lnTo>
                      <a:pt x="6" y="8"/>
                    </a:lnTo>
                    <a:lnTo>
                      <a:pt x="3" y="3"/>
                    </a:lnTo>
                    <a:lnTo>
                      <a:pt x="0" y="2"/>
                    </a:lnTo>
                    <a:lnTo>
                      <a:pt x="10" y="0"/>
                    </a:lnTo>
                    <a:lnTo>
                      <a:pt x="17" y="0"/>
                    </a:lnTo>
                    <a:lnTo>
                      <a:pt x="19" y="1"/>
                    </a:lnTo>
                    <a:lnTo>
                      <a:pt x="17" y="4"/>
                    </a:lnTo>
                    <a:lnTo>
                      <a:pt x="8" y="8"/>
                    </a:lnTo>
                    <a:close/>
                  </a:path>
                </a:pathLst>
              </a:custGeom>
              <a:solidFill>
                <a:srgbClr val="FFFF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940" name="Freeform 325"/>
              <p:cNvSpPr>
                <a:spLocks/>
              </p:cNvSpPr>
              <p:nvPr/>
            </p:nvSpPr>
            <p:spPr bwMode="auto">
              <a:xfrm>
                <a:off x="2536" y="685"/>
                <a:ext cx="24" cy="12"/>
              </a:xfrm>
              <a:custGeom>
                <a:avLst/>
                <a:gdLst>
                  <a:gd name="T0" fmla="*/ 43 w 97"/>
                  <a:gd name="T1" fmla="*/ 48 h 48"/>
                  <a:gd name="T2" fmla="*/ 32 w 97"/>
                  <a:gd name="T3" fmla="*/ 48 h 48"/>
                  <a:gd name="T4" fmla="*/ 26 w 97"/>
                  <a:gd name="T5" fmla="*/ 45 h 48"/>
                  <a:gd name="T6" fmla="*/ 15 w 97"/>
                  <a:gd name="T7" fmla="*/ 26 h 48"/>
                  <a:gd name="T8" fmla="*/ 19 w 97"/>
                  <a:gd name="T9" fmla="*/ 30 h 48"/>
                  <a:gd name="T10" fmla="*/ 6 w 97"/>
                  <a:gd name="T11" fmla="*/ 25 h 48"/>
                  <a:gd name="T12" fmla="*/ 0 w 97"/>
                  <a:gd name="T13" fmla="*/ 17 h 48"/>
                  <a:gd name="T14" fmla="*/ 7 w 97"/>
                  <a:gd name="T15" fmla="*/ 10 h 48"/>
                  <a:gd name="T16" fmla="*/ 47 w 97"/>
                  <a:gd name="T17" fmla="*/ 3 h 48"/>
                  <a:gd name="T18" fmla="*/ 77 w 97"/>
                  <a:gd name="T19" fmla="*/ 0 h 48"/>
                  <a:gd name="T20" fmla="*/ 82 w 97"/>
                  <a:gd name="T21" fmla="*/ 2 h 48"/>
                  <a:gd name="T22" fmla="*/ 93 w 97"/>
                  <a:gd name="T23" fmla="*/ 9 h 48"/>
                  <a:gd name="T24" fmla="*/ 96 w 97"/>
                  <a:gd name="T25" fmla="*/ 15 h 48"/>
                  <a:gd name="T26" fmla="*/ 94 w 97"/>
                  <a:gd name="T27" fmla="*/ 21 h 48"/>
                  <a:gd name="T28" fmla="*/ 83 w 97"/>
                  <a:gd name="T29" fmla="*/ 31 h 48"/>
                  <a:gd name="T30" fmla="*/ 81 w 97"/>
                  <a:gd name="T31" fmla="*/ 32 h 48"/>
                  <a:gd name="T32" fmla="*/ 46 w 97"/>
                  <a:gd name="T33" fmla="*/ 48 h 48"/>
                  <a:gd name="T34" fmla="*/ 40 w 97"/>
                  <a:gd name="T35" fmla="*/ 33 h 48"/>
                  <a:gd name="T36" fmla="*/ 74 w 97"/>
                  <a:gd name="T37" fmla="*/ 17 h 48"/>
                  <a:gd name="T38" fmla="*/ 73 w 97"/>
                  <a:gd name="T39" fmla="*/ 18 h 48"/>
                  <a:gd name="T40" fmla="*/ 83 w 97"/>
                  <a:gd name="T41" fmla="*/ 9 h 48"/>
                  <a:gd name="T42" fmla="*/ 84 w 97"/>
                  <a:gd name="T43" fmla="*/ 22 h 48"/>
                  <a:gd name="T44" fmla="*/ 73 w 97"/>
                  <a:gd name="T45" fmla="*/ 15 h 48"/>
                  <a:gd name="T46" fmla="*/ 78 w 97"/>
                  <a:gd name="T47" fmla="*/ 16 h 48"/>
                  <a:gd name="T48" fmla="*/ 50 w 97"/>
                  <a:gd name="T49" fmla="*/ 19 h 48"/>
                  <a:gd name="T50" fmla="*/ 10 w 97"/>
                  <a:gd name="T51" fmla="*/ 26 h 48"/>
                  <a:gd name="T52" fmla="*/ 11 w 97"/>
                  <a:gd name="T53" fmla="*/ 10 h 48"/>
                  <a:gd name="T54" fmla="*/ 24 w 97"/>
                  <a:gd name="T55" fmla="*/ 15 h 48"/>
                  <a:gd name="T56" fmla="*/ 29 w 97"/>
                  <a:gd name="T57" fmla="*/ 18 h 48"/>
                  <a:gd name="T58" fmla="*/ 39 w 97"/>
                  <a:gd name="T59" fmla="*/ 36 h 48"/>
                  <a:gd name="T60" fmla="*/ 32 w 97"/>
                  <a:gd name="T61" fmla="*/ 32 h 48"/>
                  <a:gd name="T62" fmla="*/ 43 w 97"/>
                  <a:gd name="T63" fmla="*/ 32 h 48"/>
                  <a:gd name="T64" fmla="*/ 43 w 97"/>
                  <a:gd name="T65" fmla="*/ 48 h 4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7"/>
                  <a:gd name="T100" fmla="*/ 0 h 48"/>
                  <a:gd name="T101" fmla="*/ 97 w 97"/>
                  <a:gd name="T102" fmla="*/ 48 h 4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7" h="48">
                    <a:moveTo>
                      <a:pt x="43" y="48"/>
                    </a:moveTo>
                    <a:lnTo>
                      <a:pt x="32" y="48"/>
                    </a:lnTo>
                    <a:cubicBezTo>
                      <a:pt x="30" y="48"/>
                      <a:pt x="27" y="47"/>
                      <a:pt x="26" y="45"/>
                    </a:cubicBezTo>
                    <a:lnTo>
                      <a:pt x="15" y="26"/>
                    </a:lnTo>
                    <a:lnTo>
                      <a:pt x="19" y="30"/>
                    </a:lnTo>
                    <a:lnTo>
                      <a:pt x="6" y="25"/>
                    </a:lnTo>
                    <a:cubicBezTo>
                      <a:pt x="2" y="24"/>
                      <a:pt x="0" y="21"/>
                      <a:pt x="0" y="17"/>
                    </a:cubicBezTo>
                    <a:cubicBezTo>
                      <a:pt x="1" y="13"/>
                      <a:pt x="4" y="10"/>
                      <a:pt x="7" y="10"/>
                    </a:cubicBezTo>
                    <a:lnTo>
                      <a:pt x="47" y="3"/>
                    </a:lnTo>
                    <a:lnTo>
                      <a:pt x="77" y="0"/>
                    </a:lnTo>
                    <a:cubicBezTo>
                      <a:pt x="79" y="0"/>
                      <a:pt x="81" y="1"/>
                      <a:pt x="82" y="2"/>
                    </a:cubicBezTo>
                    <a:lnTo>
                      <a:pt x="93" y="9"/>
                    </a:lnTo>
                    <a:cubicBezTo>
                      <a:pt x="95" y="10"/>
                      <a:pt x="96" y="12"/>
                      <a:pt x="96" y="15"/>
                    </a:cubicBezTo>
                    <a:cubicBezTo>
                      <a:pt x="97" y="17"/>
                      <a:pt x="96" y="20"/>
                      <a:pt x="94" y="21"/>
                    </a:cubicBezTo>
                    <a:lnTo>
                      <a:pt x="83" y="31"/>
                    </a:lnTo>
                    <a:cubicBezTo>
                      <a:pt x="82" y="31"/>
                      <a:pt x="82" y="31"/>
                      <a:pt x="81" y="32"/>
                    </a:cubicBezTo>
                    <a:lnTo>
                      <a:pt x="46" y="48"/>
                    </a:lnTo>
                    <a:lnTo>
                      <a:pt x="40" y="33"/>
                    </a:lnTo>
                    <a:lnTo>
                      <a:pt x="74" y="17"/>
                    </a:lnTo>
                    <a:lnTo>
                      <a:pt x="73" y="18"/>
                    </a:lnTo>
                    <a:lnTo>
                      <a:pt x="83" y="9"/>
                    </a:lnTo>
                    <a:lnTo>
                      <a:pt x="84" y="22"/>
                    </a:lnTo>
                    <a:lnTo>
                      <a:pt x="73" y="15"/>
                    </a:lnTo>
                    <a:lnTo>
                      <a:pt x="78" y="16"/>
                    </a:lnTo>
                    <a:lnTo>
                      <a:pt x="50" y="19"/>
                    </a:lnTo>
                    <a:lnTo>
                      <a:pt x="10" y="26"/>
                    </a:lnTo>
                    <a:lnTo>
                      <a:pt x="11" y="10"/>
                    </a:lnTo>
                    <a:lnTo>
                      <a:pt x="24" y="15"/>
                    </a:lnTo>
                    <a:cubicBezTo>
                      <a:pt x="26" y="15"/>
                      <a:pt x="28" y="16"/>
                      <a:pt x="29" y="18"/>
                    </a:cubicBezTo>
                    <a:lnTo>
                      <a:pt x="39" y="36"/>
                    </a:lnTo>
                    <a:lnTo>
                      <a:pt x="32" y="32"/>
                    </a:lnTo>
                    <a:lnTo>
                      <a:pt x="43" y="32"/>
                    </a:lnTo>
                    <a:lnTo>
                      <a:pt x="43" y="48"/>
                    </a:lnTo>
                    <a:close/>
                  </a:path>
                </a:pathLst>
              </a:custGeom>
              <a:solidFill>
                <a:srgbClr val="6E6E6E"/>
              </a:solidFill>
              <a:ln w="0" cap="flat">
                <a:solidFill>
                  <a:srgbClr val="6E6E6E"/>
                </a:solidFill>
                <a:prstDash val="solid"/>
                <a:round/>
                <a:headEnd/>
                <a:tailEnd/>
              </a:ln>
            </p:spPr>
            <p:txBody>
              <a:bodyPr/>
              <a:lstStyle/>
              <a:p>
                <a:endParaRPr lang="en-US"/>
              </a:p>
            </p:txBody>
          </p:sp>
          <p:sp>
            <p:nvSpPr>
              <p:cNvPr id="1941" name="Freeform 326"/>
              <p:cNvSpPr>
                <a:spLocks/>
              </p:cNvSpPr>
              <p:nvPr/>
            </p:nvSpPr>
            <p:spPr bwMode="auto">
              <a:xfrm>
                <a:off x="2420" y="691"/>
                <a:ext cx="133" cy="51"/>
              </a:xfrm>
              <a:custGeom>
                <a:avLst/>
                <a:gdLst>
                  <a:gd name="T0" fmla="*/ 88 w 133"/>
                  <a:gd name="T1" fmla="*/ 46 h 51"/>
                  <a:gd name="T2" fmla="*/ 91 w 133"/>
                  <a:gd name="T3" fmla="*/ 45 h 51"/>
                  <a:gd name="T4" fmla="*/ 83 w 133"/>
                  <a:gd name="T5" fmla="*/ 42 h 51"/>
                  <a:gd name="T6" fmla="*/ 71 w 133"/>
                  <a:gd name="T7" fmla="*/ 46 h 51"/>
                  <a:gd name="T8" fmla="*/ 54 w 133"/>
                  <a:gd name="T9" fmla="*/ 48 h 51"/>
                  <a:gd name="T10" fmla="*/ 19 w 133"/>
                  <a:gd name="T11" fmla="*/ 50 h 51"/>
                  <a:gd name="T12" fmla="*/ 21 w 133"/>
                  <a:gd name="T13" fmla="*/ 45 h 51"/>
                  <a:gd name="T14" fmla="*/ 23 w 133"/>
                  <a:gd name="T15" fmla="*/ 44 h 51"/>
                  <a:gd name="T16" fmla="*/ 2 w 133"/>
                  <a:gd name="T17" fmla="*/ 40 h 51"/>
                  <a:gd name="T18" fmla="*/ 1 w 133"/>
                  <a:gd name="T19" fmla="*/ 34 h 51"/>
                  <a:gd name="T20" fmla="*/ 41 w 133"/>
                  <a:gd name="T21" fmla="*/ 32 h 51"/>
                  <a:gd name="T22" fmla="*/ 37 w 133"/>
                  <a:gd name="T23" fmla="*/ 28 h 51"/>
                  <a:gd name="T24" fmla="*/ 6 w 133"/>
                  <a:gd name="T25" fmla="*/ 28 h 51"/>
                  <a:gd name="T26" fmla="*/ 37 w 133"/>
                  <a:gd name="T27" fmla="*/ 18 h 51"/>
                  <a:gd name="T28" fmla="*/ 10 w 133"/>
                  <a:gd name="T29" fmla="*/ 19 h 51"/>
                  <a:gd name="T30" fmla="*/ 16 w 133"/>
                  <a:gd name="T31" fmla="*/ 18 h 51"/>
                  <a:gd name="T32" fmla="*/ 7 w 133"/>
                  <a:gd name="T33" fmla="*/ 18 h 51"/>
                  <a:gd name="T34" fmla="*/ 12 w 133"/>
                  <a:gd name="T35" fmla="*/ 14 h 51"/>
                  <a:gd name="T36" fmla="*/ 21 w 133"/>
                  <a:gd name="T37" fmla="*/ 9 h 51"/>
                  <a:gd name="T38" fmla="*/ 62 w 133"/>
                  <a:gd name="T39" fmla="*/ 0 h 51"/>
                  <a:gd name="T40" fmla="*/ 60 w 133"/>
                  <a:gd name="T41" fmla="*/ 6 h 51"/>
                  <a:gd name="T42" fmla="*/ 62 w 133"/>
                  <a:gd name="T43" fmla="*/ 7 h 51"/>
                  <a:gd name="T44" fmla="*/ 70 w 133"/>
                  <a:gd name="T45" fmla="*/ 3 h 51"/>
                  <a:gd name="T46" fmla="*/ 78 w 133"/>
                  <a:gd name="T47" fmla="*/ 8 h 51"/>
                  <a:gd name="T48" fmla="*/ 72 w 133"/>
                  <a:gd name="T49" fmla="*/ 11 h 51"/>
                  <a:gd name="T50" fmla="*/ 76 w 133"/>
                  <a:gd name="T51" fmla="*/ 10 h 51"/>
                  <a:gd name="T52" fmla="*/ 83 w 133"/>
                  <a:gd name="T53" fmla="*/ 10 h 51"/>
                  <a:gd name="T54" fmla="*/ 85 w 133"/>
                  <a:gd name="T55" fmla="*/ 8 h 51"/>
                  <a:gd name="T56" fmla="*/ 85 w 133"/>
                  <a:gd name="T57" fmla="*/ 8 h 51"/>
                  <a:gd name="T58" fmla="*/ 88 w 133"/>
                  <a:gd name="T59" fmla="*/ 8 h 51"/>
                  <a:gd name="T60" fmla="*/ 91 w 133"/>
                  <a:gd name="T61" fmla="*/ 7 h 51"/>
                  <a:gd name="T62" fmla="*/ 86 w 133"/>
                  <a:gd name="T63" fmla="*/ 4 h 51"/>
                  <a:gd name="T64" fmla="*/ 94 w 133"/>
                  <a:gd name="T65" fmla="*/ 5 h 51"/>
                  <a:gd name="T66" fmla="*/ 98 w 133"/>
                  <a:gd name="T67" fmla="*/ 8 h 51"/>
                  <a:gd name="T68" fmla="*/ 95 w 133"/>
                  <a:gd name="T69" fmla="*/ 14 h 51"/>
                  <a:gd name="T70" fmla="*/ 94 w 133"/>
                  <a:gd name="T71" fmla="*/ 18 h 51"/>
                  <a:gd name="T72" fmla="*/ 101 w 133"/>
                  <a:gd name="T73" fmla="*/ 15 h 51"/>
                  <a:gd name="T74" fmla="*/ 104 w 133"/>
                  <a:gd name="T75" fmla="*/ 8 h 51"/>
                  <a:gd name="T76" fmla="*/ 111 w 133"/>
                  <a:gd name="T77" fmla="*/ 2 h 51"/>
                  <a:gd name="T78" fmla="*/ 117 w 133"/>
                  <a:gd name="T79" fmla="*/ 2 h 51"/>
                  <a:gd name="T80" fmla="*/ 126 w 133"/>
                  <a:gd name="T81" fmla="*/ 5 h 51"/>
                  <a:gd name="T82" fmla="*/ 121 w 133"/>
                  <a:gd name="T83" fmla="*/ 13 h 51"/>
                  <a:gd name="T84" fmla="*/ 114 w 133"/>
                  <a:gd name="T85" fmla="*/ 24 h 51"/>
                  <a:gd name="T86" fmla="*/ 120 w 133"/>
                  <a:gd name="T87" fmla="*/ 30 h 51"/>
                  <a:gd name="T88" fmla="*/ 130 w 133"/>
                  <a:gd name="T89" fmla="*/ 32 h 51"/>
                  <a:gd name="T90" fmla="*/ 133 w 133"/>
                  <a:gd name="T91" fmla="*/ 33 h 51"/>
                  <a:gd name="T92" fmla="*/ 126 w 133"/>
                  <a:gd name="T93" fmla="*/ 38 h 51"/>
                  <a:gd name="T94" fmla="*/ 123 w 133"/>
                  <a:gd name="T95" fmla="*/ 38 h 51"/>
                  <a:gd name="T96" fmla="*/ 116 w 133"/>
                  <a:gd name="T97" fmla="*/ 38 h 51"/>
                  <a:gd name="T98" fmla="*/ 115 w 133"/>
                  <a:gd name="T99" fmla="*/ 40 h 51"/>
                  <a:gd name="T100" fmla="*/ 111 w 133"/>
                  <a:gd name="T101" fmla="*/ 40 h 51"/>
                  <a:gd name="T102" fmla="*/ 111 w 133"/>
                  <a:gd name="T103" fmla="*/ 42 h 51"/>
                  <a:gd name="T104" fmla="*/ 118 w 133"/>
                  <a:gd name="T105" fmla="*/ 41 h 51"/>
                  <a:gd name="T106" fmla="*/ 118 w 133"/>
                  <a:gd name="T107" fmla="*/ 44 h 51"/>
                  <a:gd name="T108" fmla="*/ 100 w 133"/>
                  <a:gd name="T109" fmla="*/ 48 h 5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33"/>
                  <a:gd name="T166" fmla="*/ 0 h 51"/>
                  <a:gd name="T167" fmla="*/ 133 w 133"/>
                  <a:gd name="T168" fmla="*/ 51 h 5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33" h="51">
                    <a:moveTo>
                      <a:pt x="100" y="48"/>
                    </a:moveTo>
                    <a:lnTo>
                      <a:pt x="88" y="46"/>
                    </a:lnTo>
                    <a:lnTo>
                      <a:pt x="87" y="46"/>
                    </a:lnTo>
                    <a:lnTo>
                      <a:pt x="91" y="45"/>
                    </a:lnTo>
                    <a:lnTo>
                      <a:pt x="81" y="44"/>
                    </a:lnTo>
                    <a:lnTo>
                      <a:pt x="83" y="42"/>
                    </a:lnTo>
                    <a:lnTo>
                      <a:pt x="82" y="40"/>
                    </a:lnTo>
                    <a:lnTo>
                      <a:pt x="71" y="46"/>
                    </a:lnTo>
                    <a:lnTo>
                      <a:pt x="60" y="46"/>
                    </a:lnTo>
                    <a:lnTo>
                      <a:pt x="54" y="48"/>
                    </a:lnTo>
                    <a:lnTo>
                      <a:pt x="17" y="51"/>
                    </a:lnTo>
                    <a:lnTo>
                      <a:pt x="19" y="50"/>
                    </a:lnTo>
                    <a:lnTo>
                      <a:pt x="18" y="48"/>
                    </a:lnTo>
                    <a:lnTo>
                      <a:pt x="21" y="45"/>
                    </a:lnTo>
                    <a:lnTo>
                      <a:pt x="21" y="44"/>
                    </a:lnTo>
                    <a:lnTo>
                      <a:pt x="23" y="44"/>
                    </a:lnTo>
                    <a:lnTo>
                      <a:pt x="2" y="41"/>
                    </a:lnTo>
                    <a:lnTo>
                      <a:pt x="2" y="40"/>
                    </a:lnTo>
                    <a:lnTo>
                      <a:pt x="0" y="38"/>
                    </a:lnTo>
                    <a:lnTo>
                      <a:pt x="1" y="34"/>
                    </a:lnTo>
                    <a:lnTo>
                      <a:pt x="27" y="32"/>
                    </a:lnTo>
                    <a:lnTo>
                      <a:pt x="41" y="32"/>
                    </a:lnTo>
                    <a:lnTo>
                      <a:pt x="52" y="31"/>
                    </a:lnTo>
                    <a:lnTo>
                      <a:pt x="37" y="28"/>
                    </a:lnTo>
                    <a:lnTo>
                      <a:pt x="18" y="29"/>
                    </a:lnTo>
                    <a:lnTo>
                      <a:pt x="6" y="28"/>
                    </a:lnTo>
                    <a:lnTo>
                      <a:pt x="4" y="24"/>
                    </a:lnTo>
                    <a:lnTo>
                      <a:pt x="37" y="18"/>
                    </a:lnTo>
                    <a:lnTo>
                      <a:pt x="11" y="21"/>
                    </a:lnTo>
                    <a:lnTo>
                      <a:pt x="10" y="19"/>
                    </a:lnTo>
                    <a:lnTo>
                      <a:pt x="17" y="18"/>
                    </a:lnTo>
                    <a:lnTo>
                      <a:pt x="16" y="18"/>
                    </a:lnTo>
                    <a:lnTo>
                      <a:pt x="17" y="17"/>
                    </a:lnTo>
                    <a:lnTo>
                      <a:pt x="7" y="18"/>
                    </a:lnTo>
                    <a:lnTo>
                      <a:pt x="7" y="17"/>
                    </a:lnTo>
                    <a:lnTo>
                      <a:pt x="12" y="14"/>
                    </a:lnTo>
                    <a:lnTo>
                      <a:pt x="21" y="12"/>
                    </a:lnTo>
                    <a:lnTo>
                      <a:pt x="21" y="9"/>
                    </a:lnTo>
                    <a:lnTo>
                      <a:pt x="34" y="5"/>
                    </a:lnTo>
                    <a:lnTo>
                      <a:pt x="62" y="0"/>
                    </a:lnTo>
                    <a:lnTo>
                      <a:pt x="64" y="2"/>
                    </a:lnTo>
                    <a:lnTo>
                      <a:pt x="60" y="6"/>
                    </a:lnTo>
                    <a:lnTo>
                      <a:pt x="52" y="8"/>
                    </a:lnTo>
                    <a:lnTo>
                      <a:pt x="62" y="7"/>
                    </a:lnTo>
                    <a:lnTo>
                      <a:pt x="63" y="6"/>
                    </a:lnTo>
                    <a:lnTo>
                      <a:pt x="70" y="3"/>
                    </a:lnTo>
                    <a:lnTo>
                      <a:pt x="80" y="7"/>
                    </a:lnTo>
                    <a:lnTo>
                      <a:pt x="78" y="8"/>
                    </a:lnTo>
                    <a:lnTo>
                      <a:pt x="70" y="10"/>
                    </a:lnTo>
                    <a:lnTo>
                      <a:pt x="72" y="11"/>
                    </a:lnTo>
                    <a:lnTo>
                      <a:pt x="76" y="9"/>
                    </a:lnTo>
                    <a:lnTo>
                      <a:pt x="76" y="10"/>
                    </a:lnTo>
                    <a:lnTo>
                      <a:pt x="82" y="8"/>
                    </a:lnTo>
                    <a:lnTo>
                      <a:pt x="83" y="10"/>
                    </a:lnTo>
                    <a:lnTo>
                      <a:pt x="83" y="9"/>
                    </a:lnTo>
                    <a:lnTo>
                      <a:pt x="85" y="8"/>
                    </a:lnTo>
                    <a:lnTo>
                      <a:pt x="87" y="9"/>
                    </a:lnTo>
                    <a:lnTo>
                      <a:pt x="85" y="8"/>
                    </a:lnTo>
                    <a:lnTo>
                      <a:pt x="88" y="9"/>
                    </a:lnTo>
                    <a:lnTo>
                      <a:pt x="88" y="8"/>
                    </a:lnTo>
                    <a:lnTo>
                      <a:pt x="87" y="7"/>
                    </a:lnTo>
                    <a:lnTo>
                      <a:pt x="91" y="7"/>
                    </a:lnTo>
                    <a:lnTo>
                      <a:pt x="87" y="6"/>
                    </a:lnTo>
                    <a:lnTo>
                      <a:pt x="86" y="4"/>
                    </a:lnTo>
                    <a:lnTo>
                      <a:pt x="88" y="3"/>
                    </a:lnTo>
                    <a:lnTo>
                      <a:pt x="94" y="5"/>
                    </a:lnTo>
                    <a:lnTo>
                      <a:pt x="95" y="8"/>
                    </a:lnTo>
                    <a:lnTo>
                      <a:pt x="98" y="8"/>
                    </a:lnTo>
                    <a:lnTo>
                      <a:pt x="96" y="10"/>
                    </a:lnTo>
                    <a:lnTo>
                      <a:pt x="95" y="14"/>
                    </a:lnTo>
                    <a:lnTo>
                      <a:pt x="92" y="17"/>
                    </a:lnTo>
                    <a:lnTo>
                      <a:pt x="94" y="18"/>
                    </a:lnTo>
                    <a:lnTo>
                      <a:pt x="95" y="16"/>
                    </a:lnTo>
                    <a:lnTo>
                      <a:pt x="101" y="15"/>
                    </a:lnTo>
                    <a:lnTo>
                      <a:pt x="100" y="12"/>
                    </a:lnTo>
                    <a:lnTo>
                      <a:pt x="104" y="8"/>
                    </a:lnTo>
                    <a:lnTo>
                      <a:pt x="107" y="2"/>
                    </a:lnTo>
                    <a:lnTo>
                      <a:pt x="111" y="2"/>
                    </a:lnTo>
                    <a:lnTo>
                      <a:pt x="111" y="0"/>
                    </a:lnTo>
                    <a:lnTo>
                      <a:pt x="117" y="2"/>
                    </a:lnTo>
                    <a:lnTo>
                      <a:pt x="120" y="0"/>
                    </a:lnTo>
                    <a:lnTo>
                      <a:pt x="126" y="5"/>
                    </a:lnTo>
                    <a:lnTo>
                      <a:pt x="122" y="12"/>
                    </a:lnTo>
                    <a:lnTo>
                      <a:pt x="121" y="13"/>
                    </a:lnTo>
                    <a:lnTo>
                      <a:pt x="121" y="18"/>
                    </a:lnTo>
                    <a:lnTo>
                      <a:pt x="114" y="24"/>
                    </a:lnTo>
                    <a:lnTo>
                      <a:pt x="117" y="28"/>
                    </a:lnTo>
                    <a:lnTo>
                      <a:pt x="120" y="30"/>
                    </a:lnTo>
                    <a:lnTo>
                      <a:pt x="122" y="28"/>
                    </a:lnTo>
                    <a:lnTo>
                      <a:pt x="130" y="32"/>
                    </a:lnTo>
                    <a:lnTo>
                      <a:pt x="128" y="34"/>
                    </a:lnTo>
                    <a:lnTo>
                      <a:pt x="133" y="33"/>
                    </a:lnTo>
                    <a:lnTo>
                      <a:pt x="129" y="39"/>
                    </a:lnTo>
                    <a:lnTo>
                      <a:pt x="126" y="38"/>
                    </a:lnTo>
                    <a:lnTo>
                      <a:pt x="127" y="36"/>
                    </a:lnTo>
                    <a:lnTo>
                      <a:pt x="123" y="38"/>
                    </a:lnTo>
                    <a:lnTo>
                      <a:pt x="121" y="36"/>
                    </a:lnTo>
                    <a:lnTo>
                      <a:pt x="116" y="38"/>
                    </a:lnTo>
                    <a:lnTo>
                      <a:pt x="117" y="38"/>
                    </a:lnTo>
                    <a:lnTo>
                      <a:pt x="115" y="40"/>
                    </a:lnTo>
                    <a:lnTo>
                      <a:pt x="109" y="38"/>
                    </a:lnTo>
                    <a:lnTo>
                      <a:pt x="111" y="40"/>
                    </a:lnTo>
                    <a:lnTo>
                      <a:pt x="105" y="44"/>
                    </a:lnTo>
                    <a:lnTo>
                      <a:pt x="111" y="42"/>
                    </a:lnTo>
                    <a:lnTo>
                      <a:pt x="116" y="40"/>
                    </a:lnTo>
                    <a:lnTo>
                      <a:pt x="118" y="41"/>
                    </a:lnTo>
                    <a:lnTo>
                      <a:pt x="115" y="43"/>
                    </a:lnTo>
                    <a:lnTo>
                      <a:pt x="118" y="44"/>
                    </a:lnTo>
                    <a:lnTo>
                      <a:pt x="115" y="46"/>
                    </a:lnTo>
                    <a:lnTo>
                      <a:pt x="100" y="48"/>
                    </a:lnTo>
                    <a:close/>
                  </a:path>
                </a:pathLst>
              </a:custGeom>
              <a:solidFill>
                <a:srgbClr val="FFFF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942" name="Freeform 327"/>
              <p:cNvSpPr>
                <a:spLocks/>
              </p:cNvSpPr>
              <p:nvPr/>
            </p:nvSpPr>
            <p:spPr bwMode="auto">
              <a:xfrm>
                <a:off x="2418" y="689"/>
                <a:ext cx="138" cy="55"/>
              </a:xfrm>
              <a:custGeom>
                <a:avLst/>
                <a:gdLst>
                  <a:gd name="T0" fmla="*/ 337 w 561"/>
                  <a:gd name="T1" fmla="*/ 195 h 225"/>
                  <a:gd name="T2" fmla="*/ 298 w 561"/>
                  <a:gd name="T3" fmla="*/ 203 h 225"/>
                  <a:gd name="T4" fmla="*/ 86 w 561"/>
                  <a:gd name="T5" fmla="*/ 206 h 225"/>
                  <a:gd name="T6" fmla="*/ 102 w 561"/>
                  <a:gd name="T7" fmla="*/ 179 h 225"/>
                  <a:gd name="T8" fmla="*/ 1 w 561"/>
                  <a:gd name="T9" fmla="*/ 159 h 225"/>
                  <a:gd name="T10" fmla="*/ 218 w 561"/>
                  <a:gd name="T11" fmla="*/ 143 h 225"/>
                  <a:gd name="T12" fmla="*/ 26 w 561"/>
                  <a:gd name="T13" fmla="*/ 101 h 225"/>
                  <a:gd name="T14" fmla="*/ 77 w 561"/>
                  <a:gd name="T15" fmla="*/ 76 h 225"/>
                  <a:gd name="T16" fmla="*/ 33 w 561"/>
                  <a:gd name="T17" fmla="*/ 90 h 225"/>
                  <a:gd name="T18" fmla="*/ 86 w 561"/>
                  <a:gd name="T19" fmla="*/ 48 h 225"/>
                  <a:gd name="T20" fmla="*/ 255 w 561"/>
                  <a:gd name="T21" fmla="*/ 40 h 225"/>
                  <a:gd name="T22" fmla="*/ 338 w 561"/>
                  <a:gd name="T23" fmla="*/ 31 h 225"/>
                  <a:gd name="T24" fmla="*/ 297 w 561"/>
                  <a:gd name="T25" fmla="*/ 47 h 225"/>
                  <a:gd name="T26" fmla="*/ 354 w 561"/>
                  <a:gd name="T27" fmla="*/ 43 h 225"/>
                  <a:gd name="T28" fmla="*/ 365 w 561"/>
                  <a:gd name="T29" fmla="*/ 39 h 225"/>
                  <a:gd name="T30" fmla="*/ 364 w 561"/>
                  <a:gd name="T31" fmla="*/ 48 h 225"/>
                  <a:gd name="T32" fmla="*/ 352 w 561"/>
                  <a:gd name="T33" fmla="*/ 31 h 225"/>
                  <a:gd name="T34" fmla="*/ 408 w 561"/>
                  <a:gd name="T35" fmla="*/ 36 h 225"/>
                  <a:gd name="T36" fmla="*/ 386 w 561"/>
                  <a:gd name="T37" fmla="*/ 71 h 225"/>
                  <a:gd name="T38" fmla="*/ 410 w 561"/>
                  <a:gd name="T39" fmla="*/ 54 h 225"/>
                  <a:gd name="T40" fmla="*/ 454 w 561"/>
                  <a:gd name="T41" fmla="*/ 2 h 225"/>
                  <a:gd name="T42" fmla="*/ 514 w 561"/>
                  <a:gd name="T43" fmla="*/ 63 h 225"/>
                  <a:gd name="T44" fmla="*/ 492 w 561"/>
                  <a:gd name="T45" fmla="*/ 120 h 225"/>
                  <a:gd name="T46" fmla="*/ 543 w 561"/>
                  <a:gd name="T47" fmla="*/ 143 h 225"/>
                  <a:gd name="T48" fmla="*/ 519 w 561"/>
                  <a:gd name="T49" fmla="*/ 173 h 225"/>
                  <a:gd name="T50" fmla="*/ 504 w 561"/>
                  <a:gd name="T51" fmla="*/ 162 h 225"/>
                  <a:gd name="T52" fmla="*/ 449 w 561"/>
                  <a:gd name="T53" fmla="*/ 173 h 225"/>
                  <a:gd name="T54" fmla="*/ 457 w 561"/>
                  <a:gd name="T55" fmla="*/ 171 h 225"/>
                  <a:gd name="T56" fmla="*/ 490 w 561"/>
                  <a:gd name="T57" fmla="*/ 179 h 225"/>
                  <a:gd name="T58" fmla="*/ 473 w 561"/>
                  <a:gd name="T59" fmla="*/ 188 h 225"/>
                  <a:gd name="T60" fmla="*/ 480 w 561"/>
                  <a:gd name="T61" fmla="*/ 181 h 225"/>
                  <a:gd name="T62" fmla="*/ 453 w 561"/>
                  <a:gd name="T63" fmla="*/ 179 h 225"/>
                  <a:gd name="T64" fmla="*/ 477 w 561"/>
                  <a:gd name="T65" fmla="*/ 170 h 225"/>
                  <a:gd name="T66" fmla="*/ 531 w 561"/>
                  <a:gd name="T67" fmla="*/ 148 h 225"/>
                  <a:gd name="T68" fmla="*/ 532 w 561"/>
                  <a:gd name="T69" fmla="*/ 154 h 225"/>
                  <a:gd name="T70" fmla="*/ 496 w 561"/>
                  <a:gd name="T71" fmla="*/ 137 h 225"/>
                  <a:gd name="T72" fmla="*/ 498 w 561"/>
                  <a:gd name="T73" fmla="*/ 55 h 225"/>
                  <a:gd name="T74" fmla="*/ 483 w 561"/>
                  <a:gd name="T75" fmla="*/ 24 h 225"/>
                  <a:gd name="T76" fmla="*/ 438 w 561"/>
                  <a:gd name="T77" fmla="*/ 49 h 225"/>
                  <a:gd name="T78" fmla="*/ 397 w 561"/>
                  <a:gd name="T79" fmla="*/ 87 h 225"/>
                  <a:gd name="T80" fmla="*/ 394 w 561"/>
                  <a:gd name="T81" fmla="*/ 46 h 225"/>
                  <a:gd name="T82" fmla="*/ 372 w 561"/>
                  <a:gd name="T83" fmla="*/ 29 h 225"/>
                  <a:gd name="T84" fmla="*/ 362 w 561"/>
                  <a:gd name="T85" fmla="*/ 46 h 225"/>
                  <a:gd name="T86" fmla="*/ 360 w 561"/>
                  <a:gd name="T87" fmla="*/ 36 h 225"/>
                  <a:gd name="T88" fmla="*/ 354 w 561"/>
                  <a:gd name="T89" fmla="*/ 43 h 225"/>
                  <a:gd name="T90" fmla="*/ 323 w 561"/>
                  <a:gd name="T91" fmla="*/ 54 h 225"/>
                  <a:gd name="T92" fmla="*/ 332 w 561"/>
                  <a:gd name="T93" fmla="*/ 31 h 225"/>
                  <a:gd name="T94" fmla="*/ 215 w 561"/>
                  <a:gd name="T95" fmla="*/ 46 h 225"/>
                  <a:gd name="T96" fmla="*/ 153 w 561"/>
                  <a:gd name="T97" fmla="*/ 38 h 225"/>
                  <a:gd name="T98" fmla="*/ 43 w 561"/>
                  <a:gd name="T99" fmla="*/ 85 h 225"/>
                  <a:gd name="T100" fmla="*/ 76 w 561"/>
                  <a:gd name="T101" fmla="*/ 74 h 225"/>
                  <a:gd name="T102" fmla="*/ 158 w 561"/>
                  <a:gd name="T103" fmla="*/ 76 h 225"/>
                  <a:gd name="T104" fmla="*/ 158 w 561"/>
                  <a:gd name="T105" fmla="*/ 114 h 225"/>
                  <a:gd name="T106" fmla="*/ 119 w 561"/>
                  <a:gd name="T107" fmla="*/ 146 h 225"/>
                  <a:gd name="T108" fmla="*/ 18 w 561"/>
                  <a:gd name="T109" fmla="*/ 168 h 225"/>
                  <a:gd name="T110" fmla="*/ 89 w 561"/>
                  <a:gd name="T111" fmla="*/ 209 h 225"/>
                  <a:gd name="T112" fmla="*/ 226 w 561"/>
                  <a:gd name="T113" fmla="*/ 198 h 225"/>
                  <a:gd name="T114" fmla="*/ 357 w 561"/>
                  <a:gd name="T115" fmla="*/ 179 h 225"/>
                  <a:gd name="T116" fmla="*/ 365 w 561"/>
                  <a:gd name="T117" fmla="*/ 190 h 22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1"/>
                  <a:gd name="T178" fmla="*/ 0 h 225"/>
                  <a:gd name="T179" fmla="*/ 561 w 561"/>
                  <a:gd name="T180" fmla="*/ 225 h 22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1" h="225">
                    <a:moveTo>
                      <a:pt x="418" y="211"/>
                    </a:moveTo>
                    <a:lnTo>
                      <a:pt x="367" y="206"/>
                    </a:lnTo>
                    <a:lnTo>
                      <a:pt x="365" y="206"/>
                    </a:lnTo>
                    <a:cubicBezTo>
                      <a:pt x="361" y="206"/>
                      <a:pt x="358" y="203"/>
                      <a:pt x="357" y="199"/>
                    </a:cubicBezTo>
                    <a:cubicBezTo>
                      <a:pt x="356" y="195"/>
                      <a:pt x="359" y="191"/>
                      <a:pt x="362" y="190"/>
                    </a:cubicBezTo>
                    <a:lnTo>
                      <a:pt x="378" y="185"/>
                    </a:lnTo>
                    <a:lnTo>
                      <a:pt x="380" y="200"/>
                    </a:lnTo>
                    <a:lnTo>
                      <a:pt x="337" y="195"/>
                    </a:lnTo>
                    <a:cubicBezTo>
                      <a:pt x="334" y="194"/>
                      <a:pt x="331" y="192"/>
                      <a:pt x="330" y="189"/>
                    </a:cubicBezTo>
                    <a:cubicBezTo>
                      <a:pt x="330" y="186"/>
                      <a:pt x="331" y="182"/>
                      <a:pt x="333" y="180"/>
                    </a:cubicBezTo>
                    <a:lnTo>
                      <a:pt x="344" y="172"/>
                    </a:lnTo>
                    <a:lnTo>
                      <a:pt x="343" y="184"/>
                    </a:lnTo>
                    <a:lnTo>
                      <a:pt x="338" y="179"/>
                    </a:lnTo>
                    <a:lnTo>
                      <a:pt x="347" y="180"/>
                    </a:lnTo>
                    <a:lnTo>
                      <a:pt x="301" y="202"/>
                    </a:lnTo>
                    <a:cubicBezTo>
                      <a:pt x="300" y="203"/>
                      <a:pt x="299" y="203"/>
                      <a:pt x="298" y="203"/>
                    </a:cubicBezTo>
                    <a:lnTo>
                      <a:pt x="256" y="206"/>
                    </a:lnTo>
                    <a:lnTo>
                      <a:pt x="257" y="205"/>
                    </a:lnTo>
                    <a:lnTo>
                      <a:pt x="231" y="213"/>
                    </a:lnTo>
                    <a:cubicBezTo>
                      <a:pt x="230" y="213"/>
                      <a:pt x="229" y="214"/>
                      <a:pt x="229" y="214"/>
                    </a:cubicBezTo>
                    <a:lnTo>
                      <a:pt x="81" y="224"/>
                    </a:lnTo>
                    <a:cubicBezTo>
                      <a:pt x="77" y="225"/>
                      <a:pt x="74" y="222"/>
                      <a:pt x="73" y="218"/>
                    </a:cubicBezTo>
                    <a:cubicBezTo>
                      <a:pt x="72" y="214"/>
                      <a:pt x="74" y="210"/>
                      <a:pt x="78" y="209"/>
                    </a:cubicBezTo>
                    <a:lnTo>
                      <a:pt x="86" y="206"/>
                    </a:lnTo>
                    <a:lnTo>
                      <a:pt x="82" y="217"/>
                    </a:lnTo>
                    <a:lnTo>
                      <a:pt x="76" y="207"/>
                    </a:lnTo>
                    <a:cubicBezTo>
                      <a:pt x="75" y="203"/>
                      <a:pt x="76" y="199"/>
                      <a:pt x="78" y="197"/>
                    </a:cubicBezTo>
                    <a:lnTo>
                      <a:pt x="92" y="186"/>
                    </a:lnTo>
                    <a:lnTo>
                      <a:pt x="89" y="192"/>
                    </a:lnTo>
                    <a:lnTo>
                      <a:pt x="89" y="187"/>
                    </a:lnTo>
                    <a:cubicBezTo>
                      <a:pt x="89" y="182"/>
                      <a:pt x="92" y="179"/>
                      <a:pt x="97" y="179"/>
                    </a:cubicBezTo>
                    <a:lnTo>
                      <a:pt x="102" y="179"/>
                    </a:lnTo>
                    <a:lnTo>
                      <a:pt x="101" y="195"/>
                    </a:lnTo>
                    <a:lnTo>
                      <a:pt x="16" y="184"/>
                    </a:lnTo>
                    <a:cubicBezTo>
                      <a:pt x="13" y="184"/>
                      <a:pt x="11" y="182"/>
                      <a:pt x="9" y="180"/>
                    </a:cubicBezTo>
                    <a:cubicBezTo>
                      <a:pt x="8" y="177"/>
                      <a:pt x="8" y="175"/>
                      <a:pt x="9" y="172"/>
                    </a:cubicBezTo>
                    <a:lnTo>
                      <a:pt x="12" y="167"/>
                    </a:lnTo>
                    <a:lnTo>
                      <a:pt x="14" y="177"/>
                    </a:lnTo>
                    <a:lnTo>
                      <a:pt x="4" y="169"/>
                    </a:lnTo>
                    <a:cubicBezTo>
                      <a:pt x="1" y="167"/>
                      <a:pt x="0" y="163"/>
                      <a:pt x="1" y="159"/>
                    </a:cubicBezTo>
                    <a:lnTo>
                      <a:pt x="6" y="146"/>
                    </a:lnTo>
                    <a:cubicBezTo>
                      <a:pt x="7" y="143"/>
                      <a:pt x="10" y="141"/>
                      <a:pt x="13" y="141"/>
                    </a:cubicBezTo>
                    <a:lnTo>
                      <a:pt x="118" y="130"/>
                    </a:lnTo>
                    <a:cubicBezTo>
                      <a:pt x="118" y="130"/>
                      <a:pt x="118" y="130"/>
                      <a:pt x="119" y="130"/>
                    </a:cubicBezTo>
                    <a:lnTo>
                      <a:pt x="178" y="133"/>
                    </a:lnTo>
                    <a:lnTo>
                      <a:pt x="176" y="133"/>
                    </a:lnTo>
                    <a:lnTo>
                      <a:pt x="219" y="127"/>
                    </a:lnTo>
                    <a:lnTo>
                      <a:pt x="218" y="143"/>
                    </a:lnTo>
                    <a:lnTo>
                      <a:pt x="157" y="130"/>
                    </a:lnTo>
                    <a:lnTo>
                      <a:pt x="159" y="130"/>
                    </a:lnTo>
                    <a:lnTo>
                      <a:pt x="84" y="135"/>
                    </a:lnTo>
                    <a:lnTo>
                      <a:pt x="35" y="133"/>
                    </a:lnTo>
                    <a:cubicBezTo>
                      <a:pt x="32" y="132"/>
                      <a:pt x="29" y="131"/>
                      <a:pt x="28" y="128"/>
                    </a:cubicBezTo>
                    <a:lnTo>
                      <a:pt x="20" y="112"/>
                    </a:lnTo>
                    <a:cubicBezTo>
                      <a:pt x="19" y="110"/>
                      <a:pt x="19" y="107"/>
                      <a:pt x="20" y="105"/>
                    </a:cubicBezTo>
                    <a:cubicBezTo>
                      <a:pt x="21" y="103"/>
                      <a:pt x="23" y="101"/>
                      <a:pt x="26" y="101"/>
                    </a:cubicBezTo>
                    <a:lnTo>
                      <a:pt x="157" y="76"/>
                    </a:lnTo>
                    <a:lnTo>
                      <a:pt x="159" y="92"/>
                    </a:lnTo>
                    <a:lnTo>
                      <a:pt x="55" y="103"/>
                    </a:lnTo>
                    <a:cubicBezTo>
                      <a:pt x="51" y="103"/>
                      <a:pt x="48" y="101"/>
                      <a:pt x="46" y="97"/>
                    </a:cubicBezTo>
                    <a:lnTo>
                      <a:pt x="44" y="89"/>
                    </a:lnTo>
                    <a:cubicBezTo>
                      <a:pt x="43" y="87"/>
                      <a:pt x="43" y="84"/>
                      <a:pt x="45" y="82"/>
                    </a:cubicBezTo>
                    <a:cubicBezTo>
                      <a:pt x="46" y="80"/>
                      <a:pt x="48" y="79"/>
                      <a:pt x="51" y="79"/>
                    </a:cubicBezTo>
                    <a:lnTo>
                      <a:pt x="77" y="76"/>
                    </a:lnTo>
                    <a:lnTo>
                      <a:pt x="75" y="91"/>
                    </a:lnTo>
                    <a:lnTo>
                      <a:pt x="69" y="89"/>
                    </a:lnTo>
                    <a:cubicBezTo>
                      <a:pt x="66" y="87"/>
                      <a:pt x="65" y="84"/>
                      <a:pt x="65" y="81"/>
                    </a:cubicBezTo>
                    <a:cubicBezTo>
                      <a:pt x="65" y="78"/>
                      <a:pt x="67" y="75"/>
                      <a:pt x="70" y="74"/>
                    </a:cubicBezTo>
                    <a:lnTo>
                      <a:pt x="78" y="71"/>
                    </a:lnTo>
                    <a:lnTo>
                      <a:pt x="82" y="87"/>
                    </a:lnTo>
                    <a:lnTo>
                      <a:pt x="39" y="92"/>
                    </a:lnTo>
                    <a:cubicBezTo>
                      <a:pt x="37" y="92"/>
                      <a:pt x="34" y="92"/>
                      <a:pt x="33" y="90"/>
                    </a:cubicBezTo>
                    <a:cubicBezTo>
                      <a:pt x="31" y="89"/>
                      <a:pt x="30" y="86"/>
                      <a:pt x="30" y="84"/>
                    </a:cubicBezTo>
                    <a:lnTo>
                      <a:pt x="30" y="79"/>
                    </a:lnTo>
                    <a:cubicBezTo>
                      <a:pt x="30" y="76"/>
                      <a:pt x="31" y="74"/>
                      <a:pt x="33" y="72"/>
                    </a:cubicBezTo>
                    <a:lnTo>
                      <a:pt x="52" y="59"/>
                    </a:lnTo>
                    <a:cubicBezTo>
                      <a:pt x="53" y="58"/>
                      <a:pt x="54" y="58"/>
                      <a:pt x="55" y="57"/>
                    </a:cubicBezTo>
                    <a:lnTo>
                      <a:pt x="95" y="49"/>
                    </a:lnTo>
                    <a:lnTo>
                      <a:pt x="89" y="59"/>
                    </a:lnTo>
                    <a:lnTo>
                      <a:pt x="86" y="48"/>
                    </a:lnTo>
                    <a:cubicBezTo>
                      <a:pt x="85" y="44"/>
                      <a:pt x="88" y="40"/>
                      <a:pt x="92" y="39"/>
                    </a:cubicBezTo>
                    <a:lnTo>
                      <a:pt x="148" y="22"/>
                    </a:lnTo>
                    <a:lnTo>
                      <a:pt x="259" y="1"/>
                    </a:lnTo>
                    <a:cubicBezTo>
                      <a:pt x="262" y="0"/>
                      <a:pt x="265" y="1"/>
                      <a:pt x="267" y="4"/>
                    </a:cubicBezTo>
                    <a:lnTo>
                      <a:pt x="275" y="14"/>
                    </a:lnTo>
                    <a:cubicBezTo>
                      <a:pt x="277" y="18"/>
                      <a:pt x="277" y="23"/>
                      <a:pt x="274" y="25"/>
                    </a:cubicBezTo>
                    <a:lnTo>
                      <a:pt x="257" y="39"/>
                    </a:lnTo>
                    <a:cubicBezTo>
                      <a:pt x="257" y="40"/>
                      <a:pt x="256" y="40"/>
                      <a:pt x="255" y="40"/>
                    </a:cubicBezTo>
                    <a:lnTo>
                      <a:pt x="226" y="51"/>
                    </a:lnTo>
                    <a:lnTo>
                      <a:pt x="222" y="36"/>
                    </a:lnTo>
                    <a:lnTo>
                      <a:pt x="259" y="30"/>
                    </a:lnTo>
                    <a:lnTo>
                      <a:pt x="257" y="31"/>
                    </a:lnTo>
                    <a:lnTo>
                      <a:pt x="262" y="28"/>
                    </a:lnTo>
                    <a:lnTo>
                      <a:pt x="289" y="15"/>
                    </a:lnTo>
                    <a:cubicBezTo>
                      <a:pt x="291" y="14"/>
                      <a:pt x="293" y="14"/>
                      <a:pt x="295" y="14"/>
                    </a:cubicBezTo>
                    <a:lnTo>
                      <a:pt x="338" y="31"/>
                    </a:lnTo>
                    <a:cubicBezTo>
                      <a:pt x="341" y="32"/>
                      <a:pt x="343" y="35"/>
                      <a:pt x="343" y="38"/>
                    </a:cubicBezTo>
                    <a:cubicBezTo>
                      <a:pt x="344" y="41"/>
                      <a:pt x="342" y="44"/>
                      <a:pt x="339" y="45"/>
                    </a:cubicBezTo>
                    <a:lnTo>
                      <a:pt x="328" y="51"/>
                    </a:lnTo>
                    <a:cubicBezTo>
                      <a:pt x="328" y="51"/>
                      <a:pt x="327" y="51"/>
                      <a:pt x="327" y="51"/>
                    </a:cubicBezTo>
                    <a:lnTo>
                      <a:pt x="297" y="59"/>
                    </a:lnTo>
                    <a:lnTo>
                      <a:pt x="299" y="45"/>
                    </a:lnTo>
                    <a:lnTo>
                      <a:pt x="304" y="47"/>
                    </a:lnTo>
                    <a:lnTo>
                      <a:pt x="297" y="47"/>
                    </a:lnTo>
                    <a:lnTo>
                      <a:pt x="316" y="39"/>
                    </a:lnTo>
                    <a:cubicBezTo>
                      <a:pt x="319" y="38"/>
                      <a:pt x="321" y="38"/>
                      <a:pt x="324" y="40"/>
                    </a:cubicBezTo>
                    <a:cubicBezTo>
                      <a:pt x="326" y="41"/>
                      <a:pt x="327" y="44"/>
                      <a:pt x="327" y="46"/>
                    </a:cubicBezTo>
                    <a:lnTo>
                      <a:pt x="327" y="52"/>
                    </a:lnTo>
                    <a:lnTo>
                      <a:pt x="317" y="44"/>
                    </a:lnTo>
                    <a:lnTo>
                      <a:pt x="341" y="36"/>
                    </a:lnTo>
                    <a:cubicBezTo>
                      <a:pt x="344" y="35"/>
                      <a:pt x="347" y="36"/>
                      <a:pt x="349" y="38"/>
                    </a:cubicBezTo>
                    <a:lnTo>
                      <a:pt x="354" y="43"/>
                    </a:lnTo>
                    <a:cubicBezTo>
                      <a:pt x="358" y="46"/>
                      <a:pt x="358" y="52"/>
                      <a:pt x="354" y="55"/>
                    </a:cubicBezTo>
                    <a:cubicBezTo>
                      <a:pt x="351" y="58"/>
                      <a:pt x="346" y="58"/>
                      <a:pt x="343" y="55"/>
                    </a:cubicBezTo>
                    <a:lnTo>
                      <a:pt x="340" y="52"/>
                    </a:lnTo>
                    <a:cubicBezTo>
                      <a:pt x="338" y="50"/>
                      <a:pt x="338" y="47"/>
                      <a:pt x="338" y="44"/>
                    </a:cubicBezTo>
                    <a:cubicBezTo>
                      <a:pt x="339" y="42"/>
                      <a:pt x="341" y="40"/>
                      <a:pt x="344" y="39"/>
                    </a:cubicBezTo>
                    <a:lnTo>
                      <a:pt x="352" y="36"/>
                    </a:lnTo>
                    <a:cubicBezTo>
                      <a:pt x="353" y="35"/>
                      <a:pt x="355" y="35"/>
                      <a:pt x="357" y="36"/>
                    </a:cubicBezTo>
                    <a:lnTo>
                      <a:pt x="365" y="39"/>
                    </a:lnTo>
                    <a:lnTo>
                      <a:pt x="359" y="53"/>
                    </a:lnTo>
                    <a:lnTo>
                      <a:pt x="353" y="51"/>
                    </a:lnTo>
                    <a:cubicBezTo>
                      <a:pt x="350" y="49"/>
                      <a:pt x="348" y="45"/>
                      <a:pt x="349" y="41"/>
                    </a:cubicBezTo>
                    <a:cubicBezTo>
                      <a:pt x="351" y="37"/>
                      <a:pt x="355" y="35"/>
                      <a:pt x="359" y="36"/>
                    </a:cubicBezTo>
                    <a:lnTo>
                      <a:pt x="370" y="39"/>
                    </a:lnTo>
                    <a:lnTo>
                      <a:pt x="360" y="46"/>
                    </a:lnTo>
                    <a:lnTo>
                      <a:pt x="360" y="41"/>
                    </a:lnTo>
                    <a:lnTo>
                      <a:pt x="364" y="48"/>
                    </a:lnTo>
                    <a:lnTo>
                      <a:pt x="359" y="45"/>
                    </a:lnTo>
                    <a:cubicBezTo>
                      <a:pt x="355" y="44"/>
                      <a:pt x="354" y="40"/>
                      <a:pt x="354" y="36"/>
                    </a:cubicBezTo>
                    <a:cubicBezTo>
                      <a:pt x="355" y="33"/>
                      <a:pt x="358" y="30"/>
                      <a:pt x="362" y="30"/>
                    </a:cubicBezTo>
                    <a:lnTo>
                      <a:pt x="378" y="30"/>
                    </a:lnTo>
                    <a:lnTo>
                      <a:pt x="376" y="46"/>
                    </a:lnTo>
                    <a:lnTo>
                      <a:pt x="360" y="40"/>
                    </a:lnTo>
                    <a:cubicBezTo>
                      <a:pt x="358" y="40"/>
                      <a:pt x="356" y="38"/>
                      <a:pt x="355" y="36"/>
                    </a:cubicBezTo>
                    <a:lnTo>
                      <a:pt x="352" y="31"/>
                    </a:lnTo>
                    <a:cubicBezTo>
                      <a:pt x="351" y="27"/>
                      <a:pt x="352" y="23"/>
                      <a:pt x="355" y="21"/>
                    </a:cubicBezTo>
                    <a:lnTo>
                      <a:pt x="363" y="15"/>
                    </a:lnTo>
                    <a:cubicBezTo>
                      <a:pt x="365" y="14"/>
                      <a:pt x="368" y="14"/>
                      <a:pt x="370" y="14"/>
                    </a:cubicBezTo>
                    <a:lnTo>
                      <a:pt x="394" y="22"/>
                    </a:lnTo>
                    <a:cubicBezTo>
                      <a:pt x="396" y="23"/>
                      <a:pt x="398" y="25"/>
                      <a:pt x="399" y="27"/>
                    </a:cubicBezTo>
                    <a:lnTo>
                      <a:pt x="404" y="41"/>
                    </a:lnTo>
                    <a:lnTo>
                      <a:pt x="397" y="36"/>
                    </a:lnTo>
                    <a:lnTo>
                      <a:pt x="408" y="36"/>
                    </a:lnTo>
                    <a:cubicBezTo>
                      <a:pt x="411" y="36"/>
                      <a:pt x="414" y="38"/>
                      <a:pt x="415" y="41"/>
                    </a:cubicBezTo>
                    <a:cubicBezTo>
                      <a:pt x="416" y="43"/>
                      <a:pt x="416" y="47"/>
                      <a:pt x="413" y="49"/>
                    </a:cubicBezTo>
                    <a:lnTo>
                      <a:pt x="405" y="57"/>
                    </a:lnTo>
                    <a:lnTo>
                      <a:pt x="408" y="53"/>
                    </a:lnTo>
                    <a:lnTo>
                      <a:pt x="405" y="69"/>
                    </a:lnTo>
                    <a:cubicBezTo>
                      <a:pt x="405" y="71"/>
                      <a:pt x="404" y="73"/>
                      <a:pt x="402" y="74"/>
                    </a:cubicBezTo>
                    <a:lnTo>
                      <a:pt x="389" y="85"/>
                    </a:lnTo>
                    <a:lnTo>
                      <a:pt x="386" y="71"/>
                    </a:lnTo>
                    <a:lnTo>
                      <a:pt x="394" y="74"/>
                    </a:lnTo>
                    <a:lnTo>
                      <a:pt x="386" y="76"/>
                    </a:lnTo>
                    <a:lnTo>
                      <a:pt x="391" y="70"/>
                    </a:lnTo>
                    <a:cubicBezTo>
                      <a:pt x="392" y="69"/>
                      <a:pt x="394" y="69"/>
                      <a:pt x="395" y="68"/>
                    </a:cubicBezTo>
                    <a:lnTo>
                      <a:pt x="419" y="63"/>
                    </a:lnTo>
                    <a:lnTo>
                      <a:pt x="414" y="74"/>
                    </a:lnTo>
                    <a:lnTo>
                      <a:pt x="409" y="63"/>
                    </a:lnTo>
                    <a:cubicBezTo>
                      <a:pt x="407" y="60"/>
                      <a:pt x="408" y="57"/>
                      <a:pt x="410" y="54"/>
                    </a:cubicBezTo>
                    <a:lnTo>
                      <a:pt x="426" y="38"/>
                    </a:lnTo>
                    <a:lnTo>
                      <a:pt x="425" y="40"/>
                    </a:lnTo>
                    <a:lnTo>
                      <a:pt x="435" y="16"/>
                    </a:lnTo>
                    <a:cubicBezTo>
                      <a:pt x="436" y="14"/>
                      <a:pt x="439" y="12"/>
                      <a:pt x="441" y="11"/>
                    </a:cubicBezTo>
                    <a:lnTo>
                      <a:pt x="457" y="9"/>
                    </a:lnTo>
                    <a:lnTo>
                      <a:pt x="451" y="17"/>
                    </a:lnTo>
                    <a:lnTo>
                      <a:pt x="451" y="8"/>
                    </a:lnTo>
                    <a:cubicBezTo>
                      <a:pt x="451" y="6"/>
                      <a:pt x="452" y="4"/>
                      <a:pt x="454" y="2"/>
                    </a:cubicBezTo>
                    <a:cubicBezTo>
                      <a:pt x="456" y="1"/>
                      <a:pt x="459" y="0"/>
                      <a:pt x="461" y="1"/>
                    </a:cubicBezTo>
                    <a:lnTo>
                      <a:pt x="488" y="9"/>
                    </a:lnTo>
                    <a:lnTo>
                      <a:pt x="482" y="9"/>
                    </a:lnTo>
                    <a:lnTo>
                      <a:pt x="493" y="4"/>
                    </a:lnTo>
                    <a:cubicBezTo>
                      <a:pt x="495" y="3"/>
                      <a:pt x="499" y="3"/>
                      <a:pt x="501" y="5"/>
                    </a:cubicBezTo>
                    <a:lnTo>
                      <a:pt x="525" y="24"/>
                    </a:lnTo>
                    <a:cubicBezTo>
                      <a:pt x="528" y="26"/>
                      <a:pt x="529" y="30"/>
                      <a:pt x="528" y="33"/>
                    </a:cubicBezTo>
                    <a:lnTo>
                      <a:pt x="514" y="63"/>
                    </a:lnTo>
                    <a:cubicBezTo>
                      <a:pt x="513" y="65"/>
                      <a:pt x="512" y="66"/>
                      <a:pt x="511" y="67"/>
                    </a:cubicBezTo>
                    <a:lnTo>
                      <a:pt x="505" y="70"/>
                    </a:lnTo>
                    <a:lnTo>
                      <a:pt x="510" y="62"/>
                    </a:lnTo>
                    <a:lnTo>
                      <a:pt x="510" y="84"/>
                    </a:lnTo>
                    <a:cubicBezTo>
                      <a:pt x="510" y="87"/>
                      <a:pt x="508" y="89"/>
                      <a:pt x="506" y="91"/>
                    </a:cubicBezTo>
                    <a:lnTo>
                      <a:pt x="477" y="112"/>
                    </a:lnTo>
                    <a:lnTo>
                      <a:pt x="479" y="101"/>
                    </a:lnTo>
                    <a:lnTo>
                      <a:pt x="492" y="120"/>
                    </a:lnTo>
                    <a:lnTo>
                      <a:pt x="488" y="117"/>
                    </a:lnTo>
                    <a:lnTo>
                      <a:pt x="502" y="123"/>
                    </a:lnTo>
                    <a:lnTo>
                      <a:pt x="492" y="126"/>
                    </a:lnTo>
                    <a:lnTo>
                      <a:pt x="498" y="118"/>
                    </a:lnTo>
                    <a:cubicBezTo>
                      <a:pt x="500" y="114"/>
                      <a:pt x="504" y="113"/>
                      <a:pt x="508" y="115"/>
                    </a:cubicBezTo>
                    <a:lnTo>
                      <a:pt x="540" y="131"/>
                    </a:lnTo>
                    <a:cubicBezTo>
                      <a:pt x="542" y="132"/>
                      <a:pt x="544" y="134"/>
                      <a:pt x="544" y="136"/>
                    </a:cubicBezTo>
                    <a:cubicBezTo>
                      <a:pt x="545" y="138"/>
                      <a:pt x="544" y="141"/>
                      <a:pt x="543" y="143"/>
                    </a:cubicBezTo>
                    <a:lnTo>
                      <a:pt x="538" y="151"/>
                    </a:lnTo>
                    <a:lnTo>
                      <a:pt x="530" y="138"/>
                    </a:lnTo>
                    <a:lnTo>
                      <a:pt x="551" y="136"/>
                    </a:lnTo>
                    <a:cubicBezTo>
                      <a:pt x="555" y="135"/>
                      <a:pt x="558" y="137"/>
                      <a:pt x="559" y="140"/>
                    </a:cubicBezTo>
                    <a:cubicBezTo>
                      <a:pt x="561" y="142"/>
                      <a:pt x="561" y="146"/>
                      <a:pt x="559" y="148"/>
                    </a:cubicBezTo>
                    <a:lnTo>
                      <a:pt x="540" y="173"/>
                    </a:lnTo>
                    <a:cubicBezTo>
                      <a:pt x="538" y="175"/>
                      <a:pt x="535" y="176"/>
                      <a:pt x="532" y="176"/>
                    </a:cubicBezTo>
                    <a:lnTo>
                      <a:pt x="519" y="173"/>
                    </a:lnTo>
                    <a:cubicBezTo>
                      <a:pt x="516" y="173"/>
                      <a:pt x="514" y="171"/>
                      <a:pt x="513" y="169"/>
                    </a:cubicBezTo>
                    <a:cubicBezTo>
                      <a:pt x="512" y="166"/>
                      <a:pt x="512" y="164"/>
                      <a:pt x="513" y="162"/>
                    </a:cubicBezTo>
                    <a:lnTo>
                      <a:pt x="518" y="151"/>
                    </a:lnTo>
                    <a:lnTo>
                      <a:pt x="530" y="161"/>
                    </a:lnTo>
                    <a:lnTo>
                      <a:pt x="514" y="172"/>
                    </a:lnTo>
                    <a:cubicBezTo>
                      <a:pt x="511" y="174"/>
                      <a:pt x="506" y="173"/>
                      <a:pt x="503" y="170"/>
                    </a:cubicBezTo>
                    <a:lnTo>
                      <a:pt x="495" y="159"/>
                    </a:lnTo>
                    <a:lnTo>
                      <a:pt x="504" y="162"/>
                    </a:lnTo>
                    <a:lnTo>
                      <a:pt x="483" y="170"/>
                    </a:lnTo>
                    <a:lnTo>
                      <a:pt x="484" y="155"/>
                    </a:lnTo>
                    <a:lnTo>
                      <a:pt x="489" y="158"/>
                    </a:lnTo>
                    <a:cubicBezTo>
                      <a:pt x="492" y="159"/>
                      <a:pt x="493" y="162"/>
                      <a:pt x="493" y="165"/>
                    </a:cubicBezTo>
                    <a:cubicBezTo>
                      <a:pt x="493" y="168"/>
                      <a:pt x="492" y="171"/>
                      <a:pt x="489" y="172"/>
                    </a:cubicBezTo>
                    <a:lnTo>
                      <a:pt x="478" y="178"/>
                    </a:lnTo>
                    <a:cubicBezTo>
                      <a:pt x="477" y="179"/>
                      <a:pt x="475" y="179"/>
                      <a:pt x="473" y="178"/>
                    </a:cubicBezTo>
                    <a:lnTo>
                      <a:pt x="449" y="173"/>
                    </a:lnTo>
                    <a:lnTo>
                      <a:pt x="456" y="160"/>
                    </a:lnTo>
                    <a:lnTo>
                      <a:pt x="464" y="168"/>
                    </a:lnTo>
                    <a:cubicBezTo>
                      <a:pt x="466" y="169"/>
                      <a:pt x="467" y="172"/>
                      <a:pt x="467" y="174"/>
                    </a:cubicBezTo>
                    <a:cubicBezTo>
                      <a:pt x="466" y="176"/>
                      <a:pt x="465" y="178"/>
                      <a:pt x="464" y="180"/>
                    </a:cubicBezTo>
                    <a:lnTo>
                      <a:pt x="442" y="196"/>
                    </a:lnTo>
                    <a:lnTo>
                      <a:pt x="434" y="182"/>
                    </a:lnTo>
                    <a:lnTo>
                      <a:pt x="455" y="171"/>
                    </a:lnTo>
                    <a:cubicBezTo>
                      <a:pt x="456" y="171"/>
                      <a:pt x="456" y="171"/>
                      <a:pt x="457" y="171"/>
                    </a:cubicBezTo>
                    <a:lnTo>
                      <a:pt x="481" y="165"/>
                    </a:lnTo>
                    <a:cubicBezTo>
                      <a:pt x="482" y="165"/>
                      <a:pt x="484" y="165"/>
                      <a:pt x="485" y="166"/>
                    </a:cubicBezTo>
                    <a:lnTo>
                      <a:pt x="493" y="168"/>
                    </a:lnTo>
                    <a:cubicBezTo>
                      <a:pt x="496" y="169"/>
                      <a:pt x="499" y="172"/>
                      <a:pt x="499" y="175"/>
                    </a:cubicBezTo>
                    <a:cubicBezTo>
                      <a:pt x="499" y="179"/>
                      <a:pt x="497" y="182"/>
                      <a:pt x="494" y="183"/>
                    </a:cubicBezTo>
                    <a:lnTo>
                      <a:pt x="478" y="191"/>
                    </a:lnTo>
                    <a:lnTo>
                      <a:pt x="476" y="176"/>
                    </a:lnTo>
                    <a:lnTo>
                      <a:pt x="490" y="179"/>
                    </a:lnTo>
                    <a:cubicBezTo>
                      <a:pt x="493" y="180"/>
                      <a:pt x="495" y="182"/>
                      <a:pt x="496" y="185"/>
                    </a:cubicBezTo>
                    <a:cubicBezTo>
                      <a:pt x="497" y="188"/>
                      <a:pt x="495" y="191"/>
                      <a:pt x="493" y="193"/>
                    </a:cubicBezTo>
                    <a:lnTo>
                      <a:pt x="482" y="201"/>
                    </a:lnTo>
                    <a:cubicBezTo>
                      <a:pt x="481" y="202"/>
                      <a:pt x="480" y="203"/>
                      <a:pt x="479" y="203"/>
                    </a:cubicBezTo>
                    <a:lnTo>
                      <a:pt x="420" y="211"/>
                    </a:lnTo>
                    <a:lnTo>
                      <a:pt x="417" y="195"/>
                    </a:lnTo>
                    <a:lnTo>
                      <a:pt x="476" y="187"/>
                    </a:lnTo>
                    <a:lnTo>
                      <a:pt x="473" y="188"/>
                    </a:lnTo>
                    <a:lnTo>
                      <a:pt x="483" y="180"/>
                    </a:lnTo>
                    <a:lnTo>
                      <a:pt x="487" y="195"/>
                    </a:lnTo>
                    <a:lnTo>
                      <a:pt x="473" y="192"/>
                    </a:lnTo>
                    <a:cubicBezTo>
                      <a:pt x="470" y="191"/>
                      <a:pt x="467" y="189"/>
                      <a:pt x="467" y="185"/>
                    </a:cubicBezTo>
                    <a:cubicBezTo>
                      <a:pt x="466" y="182"/>
                      <a:pt x="468" y="178"/>
                      <a:pt x="471" y="177"/>
                    </a:cubicBezTo>
                    <a:lnTo>
                      <a:pt x="487" y="169"/>
                    </a:lnTo>
                    <a:lnTo>
                      <a:pt x="488" y="184"/>
                    </a:lnTo>
                    <a:lnTo>
                      <a:pt x="480" y="181"/>
                    </a:lnTo>
                    <a:lnTo>
                      <a:pt x="485" y="181"/>
                    </a:lnTo>
                    <a:lnTo>
                      <a:pt x="460" y="186"/>
                    </a:lnTo>
                    <a:lnTo>
                      <a:pt x="462" y="186"/>
                    </a:lnTo>
                    <a:lnTo>
                      <a:pt x="441" y="197"/>
                    </a:lnTo>
                    <a:cubicBezTo>
                      <a:pt x="437" y="198"/>
                      <a:pt x="433" y="197"/>
                      <a:pt x="430" y="194"/>
                    </a:cubicBezTo>
                    <a:cubicBezTo>
                      <a:pt x="428" y="190"/>
                      <a:pt x="429" y="186"/>
                      <a:pt x="432" y="183"/>
                    </a:cubicBezTo>
                    <a:lnTo>
                      <a:pt x="454" y="167"/>
                    </a:lnTo>
                    <a:lnTo>
                      <a:pt x="453" y="179"/>
                    </a:lnTo>
                    <a:lnTo>
                      <a:pt x="445" y="171"/>
                    </a:lnTo>
                    <a:cubicBezTo>
                      <a:pt x="442" y="168"/>
                      <a:pt x="442" y="164"/>
                      <a:pt x="444" y="161"/>
                    </a:cubicBezTo>
                    <a:cubicBezTo>
                      <a:pt x="445" y="158"/>
                      <a:pt x="449" y="157"/>
                      <a:pt x="452" y="157"/>
                    </a:cubicBezTo>
                    <a:lnTo>
                      <a:pt x="477" y="163"/>
                    </a:lnTo>
                    <a:lnTo>
                      <a:pt x="471" y="163"/>
                    </a:lnTo>
                    <a:lnTo>
                      <a:pt x="482" y="158"/>
                    </a:lnTo>
                    <a:lnTo>
                      <a:pt x="482" y="172"/>
                    </a:lnTo>
                    <a:lnTo>
                      <a:pt x="477" y="170"/>
                    </a:lnTo>
                    <a:cubicBezTo>
                      <a:pt x="474" y="168"/>
                      <a:pt x="472" y="165"/>
                      <a:pt x="472" y="162"/>
                    </a:cubicBezTo>
                    <a:cubicBezTo>
                      <a:pt x="472" y="159"/>
                      <a:pt x="474" y="156"/>
                      <a:pt x="477" y="155"/>
                    </a:cubicBezTo>
                    <a:lnTo>
                      <a:pt x="499" y="147"/>
                    </a:lnTo>
                    <a:cubicBezTo>
                      <a:pt x="502" y="146"/>
                      <a:pt x="506" y="147"/>
                      <a:pt x="508" y="150"/>
                    </a:cubicBezTo>
                    <a:lnTo>
                      <a:pt x="516" y="160"/>
                    </a:lnTo>
                    <a:lnTo>
                      <a:pt x="505" y="158"/>
                    </a:lnTo>
                    <a:lnTo>
                      <a:pt x="521" y="148"/>
                    </a:lnTo>
                    <a:cubicBezTo>
                      <a:pt x="524" y="146"/>
                      <a:pt x="528" y="146"/>
                      <a:pt x="531" y="148"/>
                    </a:cubicBezTo>
                    <a:cubicBezTo>
                      <a:pt x="534" y="151"/>
                      <a:pt x="534" y="155"/>
                      <a:pt x="533" y="158"/>
                    </a:cubicBezTo>
                    <a:lnTo>
                      <a:pt x="527" y="169"/>
                    </a:lnTo>
                    <a:lnTo>
                      <a:pt x="522" y="157"/>
                    </a:lnTo>
                    <a:lnTo>
                      <a:pt x="535" y="160"/>
                    </a:lnTo>
                    <a:lnTo>
                      <a:pt x="527" y="163"/>
                    </a:lnTo>
                    <a:lnTo>
                      <a:pt x="546" y="139"/>
                    </a:lnTo>
                    <a:lnTo>
                      <a:pt x="553" y="151"/>
                    </a:lnTo>
                    <a:lnTo>
                      <a:pt x="532" y="154"/>
                    </a:lnTo>
                    <a:cubicBezTo>
                      <a:pt x="529" y="155"/>
                      <a:pt x="526" y="153"/>
                      <a:pt x="524" y="150"/>
                    </a:cubicBezTo>
                    <a:cubicBezTo>
                      <a:pt x="523" y="148"/>
                      <a:pt x="523" y="144"/>
                      <a:pt x="524" y="142"/>
                    </a:cubicBezTo>
                    <a:lnTo>
                      <a:pt x="530" y="134"/>
                    </a:lnTo>
                    <a:lnTo>
                      <a:pt x="533" y="145"/>
                    </a:lnTo>
                    <a:lnTo>
                      <a:pt x="501" y="129"/>
                    </a:lnTo>
                    <a:lnTo>
                      <a:pt x="511" y="126"/>
                    </a:lnTo>
                    <a:lnTo>
                      <a:pt x="506" y="134"/>
                    </a:lnTo>
                    <a:cubicBezTo>
                      <a:pt x="503" y="138"/>
                      <a:pt x="499" y="139"/>
                      <a:pt x="496" y="137"/>
                    </a:cubicBezTo>
                    <a:lnTo>
                      <a:pt x="482" y="132"/>
                    </a:lnTo>
                    <a:cubicBezTo>
                      <a:pt x="481" y="131"/>
                      <a:pt x="480" y="131"/>
                      <a:pt x="479" y="129"/>
                    </a:cubicBezTo>
                    <a:lnTo>
                      <a:pt x="466" y="110"/>
                    </a:lnTo>
                    <a:cubicBezTo>
                      <a:pt x="463" y="107"/>
                      <a:pt x="464" y="102"/>
                      <a:pt x="467" y="99"/>
                    </a:cubicBezTo>
                    <a:lnTo>
                      <a:pt x="497" y="78"/>
                    </a:lnTo>
                    <a:lnTo>
                      <a:pt x="494" y="84"/>
                    </a:lnTo>
                    <a:lnTo>
                      <a:pt x="494" y="62"/>
                    </a:lnTo>
                    <a:cubicBezTo>
                      <a:pt x="494" y="59"/>
                      <a:pt x="495" y="57"/>
                      <a:pt x="498" y="55"/>
                    </a:cubicBezTo>
                    <a:lnTo>
                      <a:pt x="503" y="53"/>
                    </a:lnTo>
                    <a:lnTo>
                      <a:pt x="500" y="57"/>
                    </a:lnTo>
                    <a:lnTo>
                      <a:pt x="513" y="27"/>
                    </a:lnTo>
                    <a:lnTo>
                      <a:pt x="515" y="36"/>
                    </a:lnTo>
                    <a:lnTo>
                      <a:pt x="491" y="17"/>
                    </a:lnTo>
                    <a:lnTo>
                      <a:pt x="500" y="18"/>
                    </a:lnTo>
                    <a:lnTo>
                      <a:pt x="489" y="24"/>
                    </a:lnTo>
                    <a:cubicBezTo>
                      <a:pt x="487" y="25"/>
                      <a:pt x="485" y="25"/>
                      <a:pt x="483" y="24"/>
                    </a:cubicBezTo>
                    <a:lnTo>
                      <a:pt x="456" y="16"/>
                    </a:lnTo>
                    <a:lnTo>
                      <a:pt x="467" y="8"/>
                    </a:lnTo>
                    <a:lnTo>
                      <a:pt x="467" y="17"/>
                    </a:lnTo>
                    <a:cubicBezTo>
                      <a:pt x="467" y="20"/>
                      <a:pt x="464" y="24"/>
                      <a:pt x="460" y="24"/>
                    </a:cubicBezTo>
                    <a:lnTo>
                      <a:pt x="444" y="27"/>
                    </a:lnTo>
                    <a:lnTo>
                      <a:pt x="450" y="23"/>
                    </a:lnTo>
                    <a:lnTo>
                      <a:pt x="439" y="47"/>
                    </a:lnTo>
                    <a:cubicBezTo>
                      <a:pt x="439" y="48"/>
                      <a:pt x="438" y="49"/>
                      <a:pt x="438" y="49"/>
                    </a:cubicBezTo>
                    <a:lnTo>
                      <a:pt x="421" y="65"/>
                    </a:lnTo>
                    <a:lnTo>
                      <a:pt x="423" y="56"/>
                    </a:lnTo>
                    <a:lnTo>
                      <a:pt x="428" y="67"/>
                    </a:lnTo>
                    <a:cubicBezTo>
                      <a:pt x="429" y="69"/>
                      <a:pt x="429" y="72"/>
                      <a:pt x="428" y="74"/>
                    </a:cubicBezTo>
                    <a:cubicBezTo>
                      <a:pt x="427" y="76"/>
                      <a:pt x="425" y="78"/>
                      <a:pt x="423" y="78"/>
                    </a:cubicBezTo>
                    <a:lnTo>
                      <a:pt x="399" y="84"/>
                    </a:lnTo>
                    <a:lnTo>
                      <a:pt x="403" y="82"/>
                    </a:lnTo>
                    <a:lnTo>
                      <a:pt x="397" y="87"/>
                    </a:lnTo>
                    <a:cubicBezTo>
                      <a:pt x="395" y="89"/>
                      <a:pt x="392" y="90"/>
                      <a:pt x="389" y="89"/>
                    </a:cubicBezTo>
                    <a:lnTo>
                      <a:pt x="381" y="86"/>
                    </a:lnTo>
                    <a:cubicBezTo>
                      <a:pt x="378" y="85"/>
                      <a:pt x="376" y="83"/>
                      <a:pt x="376" y="80"/>
                    </a:cubicBezTo>
                    <a:cubicBezTo>
                      <a:pt x="375" y="77"/>
                      <a:pt x="376" y="74"/>
                      <a:pt x="379" y="72"/>
                    </a:cubicBezTo>
                    <a:lnTo>
                      <a:pt x="392" y="62"/>
                    </a:lnTo>
                    <a:lnTo>
                      <a:pt x="389" y="67"/>
                    </a:lnTo>
                    <a:lnTo>
                      <a:pt x="392" y="50"/>
                    </a:lnTo>
                    <a:cubicBezTo>
                      <a:pt x="392" y="49"/>
                      <a:pt x="393" y="47"/>
                      <a:pt x="394" y="46"/>
                    </a:cubicBezTo>
                    <a:lnTo>
                      <a:pt x="402" y="38"/>
                    </a:lnTo>
                    <a:lnTo>
                      <a:pt x="408" y="52"/>
                    </a:lnTo>
                    <a:lnTo>
                      <a:pt x="397" y="52"/>
                    </a:lnTo>
                    <a:cubicBezTo>
                      <a:pt x="394" y="52"/>
                      <a:pt x="391" y="50"/>
                      <a:pt x="390" y="47"/>
                    </a:cubicBezTo>
                    <a:lnTo>
                      <a:pt x="384" y="33"/>
                    </a:lnTo>
                    <a:lnTo>
                      <a:pt x="389" y="38"/>
                    </a:lnTo>
                    <a:lnTo>
                      <a:pt x="365" y="30"/>
                    </a:lnTo>
                    <a:lnTo>
                      <a:pt x="372" y="29"/>
                    </a:lnTo>
                    <a:lnTo>
                      <a:pt x="364" y="34"/>
                    </a:lnTo>
                    <a:lnTo>
                      <a:pt x="367" y="24"/>
                    </a:lnTo>
                    <a:lnTo>
                      <a:pt x="369" y="29"/>
                    </a:lnTo>
                    <a:lnTo>
                      <a:pt x="365" y="25"/>
                    </a:lnTo>
                    <a:lnTo>
                      <a:pt x="381" y="31"/>
                    </a:lnTo>
                    <a:cubicBezTo>
                      <a:pt x="385" y="32"/>
                      <a:pt x="387" y="36"/>
                      <a:pt x="386" y="39"/>
                    </a:cubicBezTo>
                    <a:cubicBezTo>
                      <a:pt x="386" y="43"/>
                      <a:pt x="382" y="46"/>
                      <a:pt x="378" y="46"/>
                    </a:cubicBezTo>
                    <a:lnTo>
                      <a:pt x="362" y="46"/>
                    </a:lnTo>
                    <a:lnTo>
                      <a:pt x="366" y="31"/>
                    </a:lnTo>
                    <a:lnTo>
                      <a:pt x="371" y="34"/>
                    </a:lnTo>
                    <a:cubicBezTo>
                      <a:pt x="374" y="35"/>
                      <a:pt x="376" y="38"/>
                      <a:pt x="376" y="41"/>
                    </a:cubicBezTo>
                    <a:lnTo>
                      <a:pt x="376" y="46"/>
                    </a:lnTo>
                    <a:cubicBezTo>
                      <a:pt x="376" y="49"/>
                      <a:pt x="374" y="51"/>
                      <a:pt x="372" y="53"/>
                    </a:cubicBezTo>
                    <a:cubicBezTo>
                      <a:pt x="371" y="54"/>
                      <a:pt x="368" y="55"/>
                      <a:pt x="366" y="54"/>
                    </a:cubicBezTo>
                    <a:lnTo>
                      <a:pt x="355" y="51"/>
                    </a:lnTo>
                    <a:lnTo>
                      <a:pt x="360" y="36"/>
                    </a:lnTo>
                    <a:lnTo>
                      <a:pt x="366" y="39"/>
                    </a:lnTo>
                    <a:cubicBezTo>
                      <a:pt x="370" y="41"/>
                      <a:pt x="371" y="45"/>
                      <a:pt x="370" y="49"/>
                    </a:cubicBezTo>
                    <a:cubicBezTo>
                      <a:pt x="368" y="53"/>
                      <a:pt x="364" y="55"/>
                      <a:pt x="360" y="54"/>
                    </a:cubicBezTo>
                    <a:lnTo>
                      <a:pt x="352" y="51"/>
                    </a:lnTo>
                    <a:lnTo>
                      <a:pt x="357" y="51"/>
                    </a:lnTo>
                    <a:lnTo>
                      <a:pt x="349" y="54"/>
                    </a:lnTo>
                    <a:lnTo>
                      <a:pt x="352" y="41"/>
                    </a:lnTo>
                    <a:lnTo>
                      <a:pt x="354" y="43"/>
                    </a:lnTo>
                    <a:lnTo>
                      <a:pt x="343" y="55"/>
                    </a:lnTo>
                    <a:lnTo>
                      <a:pt x="338" y="49"/>
                    </a:lnTo>
                    <a:lnTo>
                      <a:pt x="346" y="51"/>
                    </a:lnTo>
                    <a:lnTo>
                      <a:pt x="322" y="59"/>
                    </a:lnTo>
                    <a:cubicBezTo>
                      <a:pt x="319" y="60"/>
                      <a:pt x="317" y="60"/>
                      <a:pt x="315" y="58"/>
                    </a:cubicBezTo>
                    <a:cubicBezTo>
                      <a:pt x="313" y="57"/>
                      <a:pt x="311" y="54"/>
                      <a:pt x="311" y="52"/>
                    </a:cubicBezTo>
                    <a:lnTo>
                      <a:pt x="311" y="46"/>
                    </a:lnTo>
                    <a:lnTo>
                      <a:pt x="323" y="54"/>
                    </a:lnTo>
                    <a:lnTo>
                      <a:pt x="304" y="62"/>
                    </a:lnTo>
                    <a:cubicBezTo>
                      <a:pt x="302" y="63"/>
                      <a:pt x="299" y="63"/>
                      <a:pt x="297" y="62"/>
                    </a:cubicBezTo>
                    <a:lnTo>
                      <a:pt x="292" y="59"/>
                    </a:lnTo>
                    <a:cubicBezTo>
                      <a:pt x="289" y="57"/>
                      <a:pt x="287" y="54"/>
                      <a:pt x="287" y="51"/>
                    </a:cubicBezTo>
                    <a:cubicBezTo>
                      <a:pt x="288" y="48"/>
                      <a:pt x="290" y="45"/>
                      <a:pt x="293" y="44"/>
                    </a:cubicBezTo>
                    <a:lnTo>
                      <a:pt x="323" y="36"/>
                    </a:lnTo>
                    <a:lnTo>
                      <a:pt x="321" y="36"/>
                    </a:lnTo>
                    <a:lnTo>
                      <a:pt x="332" y="31"/>
                    </a:lnTo>
                    <a:lnTo>
                      <a:pt x="333" y="46"/>
                    </a:lnTo>
                    <a:lnTo>
                      <a:pt x="290" y="29"/>
                    </a:lnTo>
                    <a:lnTo>
                      <a:pt x="296" y="29"/>
                    </a:lnTo>
                    <a:lnTo>
                      <a:pt x="269" y="43"/>
                    </a:lnTo>
                    <a:lnTo>
                      <a:pt x="264" y="45"/>
                    </a:lnTo>
                    <a:cubicBezTo>
                      <a:pt x="263" y="46"/>
                      <a:pt x="262" y="46"/>
                      <a:pt x="262" y="46"/>
                    </a:cubicBezTo>
                    <a:lnTo>
                      <a:pt x="224" y="52"/>
                    </a:lnTo>
                    <a:cubicBezTo>
                      <a:pt x="220" y="52"/>
                      <a:pt x="216" y="50"/>
                      <a:pt x="215" y="46"/>
                    </a:cubicBezTo>
                    <a:cubicBezTo>
                      <a:pt x="214" y="42"/>
                      <a:pt x="216" y="37"/>
                      <a:pt x="220" y="36"/>
                    </a:cubicBezTo>
                    <a:lnTo>
                      <a:pt x="250" y="25"/>
                    </a:lnTo>
                    <a:lnTo>
                      <a:pt x="247" y="27"/>
                    </a:lnTo>
                    <a:lnTo>
                      <a:pt x="263" y="13"/>
                    </a:lnTo>
                    <a:lnTo>
                      <a:pt x="262" y="24"/>
                    </a:lnTo>
                    <a:lnTo>
                      <a:pt x="254" y="13"/>
                    </a:lnTo>
                    <a:lnTo>
                      <a:pt x="262" y="16"/>
                    </a:lnTo>
                    <a:lnTo>
                      <a:pt x="153" y="38"/>
                    </a:lnTo>
                    <a:lnTo>
                      <a:pt x="96" y="54"/>
                    </a:lnTo>
                    <a:lnTo>
                      <a:pt x="102" y="44"/>
                    </a:lnTo>
                    <a:lnTo>
                      <a:pt x="105" y="55"/>
                    </a:lnTo>
                    <a:cubicBezTo>
                      <a:pt x="105" y="57"/>
                      <a:pt x="105" y="60"/>
                      <a:pt x="104" y="61"/>
                    </a:cubicBezTo>
                    <a:cubicBezTo>
                      <a:pt x="102" y="63"/>
                      <a:pt x="101" y="65"/>
                      <a:pt x="98" y="65"/>
                    </a:cubicBezTo>
                    <a:lnTo>
                      <a:pt x="58" y="73"/>
                    </a:lnTo>
                    <a:lnTo>
                      <a:pt x="61" y="72"/>
                    </a:lnTo>
                    <a:lnTo>
                      <a:pt x="43" y="85"/>
                    </a:lnTo>
                    <a:lnTo>
                      <a:pt x="46" y="79"/>
                    </a:lnTo>
                    <a:lnTo>
                      <a:pt x="46" y="84"/>
                    </a:lnTo>
                    <a:lnTo>
                      <a:pt x="37" y="76"/>
                    </a:lnTo>
                    <a:lnTo>
                      <a:pt x="80" y="71"/>
                    </a:lnTo>
                    <a:cubicBezTo>
                      <a:pt x="84" y="70"/>
                      <a:pt x="88" y="73"/>
                      <a:pt x="89" y="77"/>
                    </a:cubicBezTo>
                    <a:cubicBezTo>
                      <a:pt x="90" y="81"/>
                      <a:pt x="87" y="85"/>
                      <a:pt x="83" y="86"/>
                    </a:cubicBezTo>
                    <a:lnTo>
                      <a:pt x="75" y="89"/>
                    </a:lnTo>
                    <a:lnTo>
                      <a:pt x="76" y="74"/>
                    </a:lnTo>
                    <a:lnTo>
                      <a:pt x="82" y="77"/>
                    </a:lnTo>
                    <a:cubicBezTo>
                      <a:pt x="85" y="79"/>
                      <a:pt x="87" y="82"/>
                      <a:pt x="86" y="86"/>
                    </a:cubicBezTo>
                    <a:cubicBezTo>
                      <a:pt x="85" y="89"/>
                      <a:pt x="82" y="92"/>
                      <a:pt x="79" y="92"/>
                    </a:cubicBezTo>
                    <a:lnTo>
                      <a:pt x="52" y="95"/>
                    </a:lnTo>
                    <a:lnTo>
                      <a:pt x="59" y="84"/>
                    </a:lnTo>
                    <a:lnTo>
                      <a:pt x="62" y="92"/>
                    </a:lnTo>
                    <a:lnTo>
                      <a:pt x="53" y="87"/>
                    </a:lnTo>
                    <a:lnTo>
                      <a:pt x="158" y="76"/>
                    </a:lnTo>
                    <a:cubicBezTo>
                      <a:pt x="162" y="76"/>
                      <a:pt x="166" y="79"/>
                      <a:pt x="166" y="83"/>
                    </a:cubicBezTo>
                    <a:cubicBezTo>
                      <a:pt x="167" y="87"/>
                      <a:pt x="164" y="91"/>
                      <a:pt x="160" y="92"/>
                    </a:cubicBezTo>
                    <a:lnTo>
                      <a:pt x="29" y="116"/>
                    </a:lnTo>
                    <a:lnTo>
                      <a:pt x="34" y="105"/>
                    </a:lnTo>
                    <a:lnTo>
                      <a:pt x="42" y="121"/>
                    </a:lnTo>
                    <a:lnTo>
                      <a:pt x="36" y="117"/>
                    </a:lnTo>
                    <a:lnTo>
                      <a:pt x="83" y="119"/>
                    </a:lnTo>
                    <a:lnTo>
                      <a:pt x="158" y="114"/>
                    </a:lnTo>
                    <a:cubicBezTo>
                      <a:pt x="159" y="114"/>
                      <a:pt x="159" y="114"/>
                      <a:pt x="160" y="114"/>
                    </a:cubicBezTo>
                    <a:lnTo>
                      <a:pt x="222" y="128"/>
                    </a:lnTo>
                    <a:cubicBezTo>
                      <a:pt x="226" y="128"/>
                      <a:pt x="228" y="132"/>
                      <a:pt x="228" y="136"/>
                    </a:cubicBezTo>
                    <a:cubicBezTo>
                      <a:pt x="228" y="140"/>
                      <a:pt x="225" y="143"/>
                      <a:pt x="221" y="143"/>
                    </a:cubicBezTo>
                    <a:lnTo>
                      <a:pt x="178" y="149"/>
                    </a:lnTo>
                    <a:cubicBezTo>
                      <a:pt x="178" y="149"/>
                      <a:pt x="177" y="149"/>
                      <a:pt x="177" y="149"/>
                    </a:cubicBezTo>
                    <a:lnTo>
                      <a:pt x="118" y="146"/>
                    </a:lnTo>
                    <a:lnTo>
                      <a:pt x="119" y="146"/>
                    </a:lnTo>
                    <a:lnTo>
                      <a:pt x="15" y="157"/>
                    </a:lnTo>
                    <a:lnTo>
                      <a:pt x="21" y="152"/>
                    </a:lnTo>
                    <a:lnTo>
                      <a:pt x="16" y="165"/>
                    </a:lnTo>
                    <a:lnTo>
                      <a:pt x="13" y="156"/>
                    </a:lnTo>
                    <a:lnTo>
                      <a:pt x="24" y="164"/>
                    </a:lnTo>
                    <a:cubicBezTo>
                      <a:pt x="27" y="166"/>
                      <a:pt x="28" y="171"/>
                      <a:pt x="26" y="174"/>
                    </a:cubicBezTo>
                    <a:lnTo>
                      <a:pt x="24" y="180"/>
                    </a:lnTo>
                    <a:lnTo>
                      <a:pt x="18" y="168"/>
                    </a:lnTo>
                    <a:lnTo>
                      <a:pt x="103" y="179"/>
                    </a:lnTo>
                    <a:cubicBezTo>
                      <a:pt x="107" y="179"/>
                      <a:pt x="111" y="183"/>
                      <a:pt x="110" y="187"/>
                    </a:cubicBezTo>
                    <a:cubicBezTo>
                      <a:pt x="110" y="191"/>
                      <a:pt x="106" y="195"/>
                      <a:pt x="102" y="195"/>
                    </a:cubicBezTo>
                    <a:lnTo>
                      <a:pt x="97" y="195"/>
                    </a:lnTo>
                    <a:lnTo>
                      <a:pt x="105" y="187"/>
                    </a:lnTo>
                    <a:lnTo>
                      <a:pt x="105" y="192"/>
                    </a:lnTo>
                    <a:cubicBezTo>
                      <a:pt x="105" y="195"/>
                      <a:pt x="104" y="197"/>
                      <a:pt x="102" y="198"/>
                    </a:cubicBezTo>
                    <a:lnTo>
                      <a:pt x="89" y="209"/>
                    </a:lnTo>
                    <a:lnTo>
                      <a:pt x="91" y="199"/>
                    </a:lnTo>
                    <a:lnTo>
                      <a:pt x="96" y="210"/>
                    </a:lnTo>
                    <a:cubicBezTo>
                      <a:pt x="97" y="212"/>
                      <a:pt x="97" y="215"/>
                      <a:pt x="96" y="217"/>
                    </a:cubicBezTo>
                    <a:cubicBezTo>
                      <a:pt x="95" y="219"/>
                      <a:pt x="94" y="221"/>
                      <a:pt x="91" y="221"/>
                    </a:cubicBezTo>
                    <a:lnTo>
                      <a:pt x="83" y="224"/>
                    </a:lnTo>
                    <a:lnTo>
                      <a:pt x="80" y="208"/>
                    </a:lnTo>
                    <a:lnTo>
                      <a:pt x="228" y="198"/>
                    </a:lnTo>
                    <a:lnTo>
                      <a:pt x="226" y="198"/>
                    </a:lnTo>
                    <a:lnTo>
                      <a:pt x="253" y="190"/>
                    </a:lnTo>
                    <a:cubicBezTo>
                      <a:pt x="253" y="190"/>
                      <a:pt x="254" y="190"/>
                      <a:pt x="255" y="190"/>
                    </a:cubicBezTo>
                    <a:lnTo>
                      <a:pt x="297" y="187"/>
                    </a:lnTo>
                    <a:lnTo>
                      <a:pt x="294" y="188"/>
                    </a:lnTo>
                    <a:lnTo>
                      <a:pt x="340" y="166"/>
                    </a:lnTo>
                    <a:cubicBezTo>
                      <a:pt x="343" y="165"/>
                      <a:pt x="347" y="165"/>
                      <a:pt x="349" y="168"/>
                    </a:cubicBezTo>
                    <a:lnTo>
                      <a:pt x="354" y="173"/>
                    </a:lnTo>
                    <a:cubicBezTo>
                      <a:pt x="356" y="175"/>
                      <a:pt x="357" y="177"/>
                      <a:pt x="357" y="179"/>
                    </a:cubicBezTo>
                    <a:cubicBezTo>
                      <a:pt x="357" y="182"/>
                      <a:pt x="355" y="184"/>
                      <a:pt x="354" y="185"/>
                    </a:cubicBezTo>
                    <a:lnTo>
                      <a:pt x="343" y="193"/>
                    </a:lnTo>
                    <a:lnTo>
                      <a:pt x="339" y="179"/>
                    </a:lnTo>
                    <a:lnTo>
                      <a:pt x="382" y="184"/>
                    </a:lnTo>
                    <a:cubicBezTo>
                      <a:pt x="386" y="185"/>
                      <a:pt x="389" y="188"/>
                      <a:pt x="389" y="191"/>
                    </a:cubicBezTo>
                    <a:cubicBezTo>
                      <a:pt x="389" y="195"/>
                      <a:pt x="387" y="199"/>
                      <a:pt x="384" y="200"/>
                    </a:cubicBezTo>
                    <a:lnTo>
                      <a:pt x="367" y="205"/>
                    </a:lnTo>
                    <a:lnTo>
                      <a:pt x="365" y="190"/>
                    </a:lnTo>
                    <a:lnTo>
                      <a:pt x="368" y="190"/>
                    </a:lnTo>
                    <a:lnTo>
                      <a:pt x="419" y="195"/>
                    </a:lnTo>
                    <a:lnTo>
                      <a:pt x="418" y="211"/>
                    </a:lnTo>
                    <a:close/>
                  </a:path>
                </a:pathLst>
              </a:custGeom>
              <a:solidFill>
                <a:srgbClr val="6E6E6E"/>
              </a:solidFill>
              <a:ln w="0" cap="flat">
                <a:solidFill>
                  <a:srgbClr val="6E6E6E"/>
                </a:solidFill>
                <a:prstDash val="solid"/>
                <a:round/>
                <a:headEnd/>
                <a:tailEnd/>
              </a:ln>
            </p:spPr>
            <p:txBody>
              <a:bodyPr/>
              <a:lstStyle/>
              <a:p>
                <a:endParaRPr lang="en-US"/>
              </a:p>
            </p:txBody>
          </p:sp>
          <p:sp>
            <p:nvSpPr>
              <p:cNvPr id="1943" name="Freeform 328"/>
              <p:cNvSpPr>
                <a:spLocks/>
              </p:cNvSpPr>
              <p:nvPr/>
            </p:nvSpPr>
            <p:spPr bwMode="auto">
              <a:xfrm>
                <a:off x="2780" y="704"/>
                <a:ext cx="9" cy="4"/>
              </a:xfrm>
              <a:custGeom>
                <a:avLst/>
                <a:gdLst>
                  <a:gd name="T0" fmla="*/ 14 w 37"/>
                  <a:gd name="T1" fmla="*/ 0 h 16"/>
                  <a:gd name="T2" fmla="*/ 26 w 37"/>
                  <a:gd name="T3" fmla="*/ 0 h 16"/>
                  <a:gd name="T4" fmla="*/ 37 w 37"/>
                  <a:gd name="T5" fmla="*/ 0 h 16"/>
                  <a:gd name="T6" fmla="*/ 37 w 37"/>
                  <a:gd name="T7" fmla="*/ 16 h 16"/>
                  <a:gd name="T8" fmla="*/ 10 w 37"/>
                  <a:gd name="T9" fmla="*/ 16 h 16"/>
                  <a:gd name="T10" fmla="*/ 10 w 37"/>
                  <a:gd name="T11" fmla="*/ 0 h 16"/>
                  <a:gd name="T12" fmla="*/ 14 w 37"/>
                  <a:gd name="T13" fmla="*/ 0 h 16"/>
                  <a:gd name="T14" fmla="*/ 14 w 37"/>
                  <a:gd name="T15" fmla="*/ 16 h 16"/>
                  <a:gd name="T16" fmla="*/ 10 w 37"/>
                  <a:gd name="T17" fmla="*/ 16 h 16"/>
                  <a:gd name="T18" fmla="*/ 10 w 37"/>
                  <a:gd name="T19" fmla="*/ 0 h 16"/>
                  <a:gd name="T20" fmla="*/ 26 w 37"/>
                  <a:gd name="T21" fmla="*/ 0 h 16"/>
                  <a:gd name="T22" fmla="*/ 26 w 37"/>
                  <a:gd name="T23" fmla="*/ 16 h 16"/>
                  <a:gd name="T24" fmla="*/ 14 w 37"/>
                  <a:gd name="T25" fmla="*/ 16 h 16"/>
                  <a:gd name="T26" fmla="*/ 14 w 37"/>
                  <a:gd name="T27" fmla="*/ 0 h 1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7"/>
                  <a:gd name="T43" fmla="*/ 0 h 16"/>
                  <a:gd name="T44" fmla="*/ 37 w 37"/>
                  <a:gd name="T45" fmla="*/ 16 h 1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7" h="16">
                    <a:moveTo>
                      <a:pt x="14" y="0"/>
                    </a:moveTo>
                    <a:lnTo>
                      <a:pt x="26" y="0"/>
                    </a:lnTo>
                    <a:lnTo>
                      <a:pt x="37" y="0"/>
                    </a:lnTo>
                    <a:lnTo>
                      <a:pt x="37" y="16"/>
                    </a:lnTo>
                    <a:lnTo>
                      <a:pt x="10" y="16"/>
                    </a:lnTo>
                    <a:cubicBezTo>
                      <a:pt x="0" y="16"/>
                      <a:pt x="0" y="0"/>
                      <a:pt x="10" y="0"/>
                    </a:cubicBezTo>
                    <a:lnTo>
                      <a:pt x="14" y="0"/>
                    </a:lnTo>
                    <a:lnTo>
                      <a:pt x="14" y="16"/>
                    </a:lnTo>
                    <a:lnTo>
                      <a:pt x="10" y="16"/>
                    </a:lnTo>
                    <a:lnTo>
                      <a:pt x="10" y="0"/>
                    </a:lnTo>
                    <a:lnTo>
                      <a:pt x="26" y="0"/>
                    </a:lnTo>
                    <a:lnTo>
                      <a:pt x="26" y="16"/>
                    </a:lnTo>
                    <a:lnTo>
                      <a:pt x="14" y="16"/>
                    </a:lnTo>
                    <a:lnTo>
                      <a:pt x="14" y="0"/>
                    </a:lnTo>
                    <a:close/>
                  </a:path>
                </a:pathLst>
              </a:custGeom>
              <a:solidFill>
                <a:srgbClr val="6E6E6E"/>
              </a:solidFill>
              <a:ln w="0" cap="flat">
                <a:solidFill>
                  <a:srgbClr val="6E6E6E"/>
                </a:solidFill>
                <a:prstDash val="solid"/>
                <a:round/>
                <a:headEnd/>
                <a:tailEnd/>
              </a:ln>
            </p:spPr>
            <p:txBody>
              <a:bodyPr/>
              <a:lstStyle/>
              <a:p>
                <a:endParaRPr lang="en-US"/>
              </a:p>
            </p:txBody>
          </p:sp>
          <p:sp>
            <p:nvSpPr>
              <p:cNvPr id="1944" name="Freeform 329"/>
              <p:cNvSpPr>
                <a:spLocks/>
              </p:cNvSpPr>
              <p:nvPr/>
            </p:nvSpPr>
            <p:spPr bwMode="auto">
              <a:xfrm>
                <a:off x="2778" y="706"/>
                <a:ext cx="4" cy="4"/>
              </a:xfrm>
              <a:custGeom>
                <a:avLst/>
                <a:gdLst>
                  <a:gd name="T0" fmla="*/ 1 w 4"/>
                  <a:gd name="T1" fmla="*/ 4 h 4"/>
                  <a:gd name="T2" fmla="*/ 0 w 4"/>
                  <a:gd name="T3" fmla="*/ 0 h 4"/>
                  <a:gd name="T4" fmla="*/ 3 w 4"/>
                  <a:gd name="T5" fmla="*/ 0 h 4"/>
                  <a:gd name="T6" fmla="*/ 4 w 4"/>
                  <a:gd name="T7" fmla="*/ 1 h 4"/>
                  <a:gd name="T8" fmla="*/ 1 w 4"/>
                  <a:gd name="T9" fmla="*/ 4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1" y="4"/>
                    </a:moveTo>
                    <a:lnTo>
                      <a:pt x="0" y="0"/>
                    </a:lnTo>
                    <a:lnTo>
                      <a:pt x="3" y="0"/>
                    </a:lnTo>
                    <a:lnTo>
                      <a:pt x="4" y="1"/>
                    </a:lnTo>
                    <a:lnTo>
                      <a:pt x="1" y="4"/>
                    </a:lnTo>
                    <a:close/>
                  </a:path>
                </a:pathLst>
              </a:custGeom>
              <a:solidFill>
                <a:srgbClr val="FFFF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945" name="Freeform 330"/>
              <p:cNvSpPr>
                <a:spLocks/>
              </p:cNvSpPr>
              <p:nvPr/>
            </p:nvSpPr>
            <p:spPr bwMode="auto">
              <a:xfrm>
                <a:off x="2776" y="704"/>
                <a:ext cx="8" cy="8"/>
              </a:xfrm>
              <a:custGeom>
                <a:avLst/>
                <a:gdLst>
                  <a:gd name="T0" fmla="*/ 4 w 33"/>
                  <a:gd name="T1" fmla="*/ 26 h 30"/>
                  <a:gd name="T2" fmla="*/ 1 w 33"/>
                  <a:gd name="T3" fmla="*/ 10 h 30"/>
                  <a:gd name="T4" fmla="*/ 2 w 33"/>
                  <a:gd name="T5" fmla="*/ 3 h 30"/>
                  <a:gd name="T6" fmla="*/ 8 w 33"/>
                  <a:gd name="T7" fmla="*/ 0 h 30"/>
                  <a:gd name="T8" fmla="*/ 18 w 33"/>
                  <a:gd name="T9" fmla="*/ 0 h 30"/>
                  <a:gd name="T10" fmla="*/ 22 w 33"/>
                  <a:gd name="T11" fmla="*/ 1 h 30"/>
                  <a:gd name="T12" fmla="*/ 28 w 33"/>
                  <a:gd name="T13" fmla="*/ 5 h 30"/>
                  <a:gd name="T14" fmla="*/ 32 w 33"/>
                  <a:gd name="T15" fmla="*/ 10 h 30"/>
                  <a:gd name="T16" fmla="*/ 30 w 33"/>
                  <a:gd name="T17" fmla="*/ 17 h 30"/>
                  <a:gd name="T18" fmla="*/ 17 w 33"/>
                  <a:gd name="T19" fmla="*/ 30 h 30"/>
                  <a:gd name="T20" fmla="*/ 6 w 33"/>
                  <a:gd name="T21" fmla="*/ 19 h 30"/>
                  <a:gd name="T22" fmla="*/ 19 w 33"/>
                  <a:gd name="T23" fmla="*/ 6 h 30"/>
                  <a:gd name="T24" fmla="*/ 21 w 33"/>
                  <a:gd name="T25" fmla="*/ 19 h 30"/>
                  <a:gd name="T26" fmla="*/ 14 w 33"/>
                  <a:gd name="T27" fmla="*/ 16 h 30"/>
                  <a:gd name="T28" fmla="*/ 18 w 33"/>
                  <a:gd name="T29" fmla="*/ 16 h 30"/>
                  <a:gd name="T30" fmla="*/ 8 w 33"/>
                  <a:gd name="T31" fmla="*/ 16 h 30"/>
                  <a:gd name="T32" fmla="*/ 16 w 33"/>
                  <a:gd name="T33" fmla="*/ 7 h 30"/>
                  <a:gd name="T34" fmla="*/ 20 w 33"/>
                  <a:gd name="T35" fmla="*/ 23 h 30"/>
                  <a:gd name="T36" fmla="*/ 4 w 33"/>
                  <a:gd name="T37" fmla="*/ 26 h 3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3"/>
                  <a:gd name="T58" fmla="*/ 0 h 30"/>
                  <a:gd name="T59" fmla="*/ 33 w 33"/>
                  <a:gd name="T60" fmla="*/ 30 h 3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3" h="30">
                    <a:moveTo>
                      <a:pt x="4" y="26"/>
                    </a:moveTo>
                    <a:lnTo>
                      <a:pt x="1" y="10"/>
                    </a:lnTo>
                    <a:cubicBezTo>
                      <a:pt x="0" y="8"/>
                      <a:pt x="1" y="5"/>
                      <a:pt x="2" y="3"/>
                    </a:cubicBezTo>
                    <a:cubicBezTo>
                      <a:pt x="4" y="2"/>
                      <a:pt x="6" y="0"/>
                      <a:pt x="8" y="0"/>
                    </a:cubicBezTo>
                    <a:lnTo>
                      <a:pt x="18" y="0"/>
                    </a:lnTo>
                    <a:cubicBezTo>
                      <a:pt x="19" y="0"/>
                      <a:pt x="21" y="1"/>
                      <a:pt x="22" y="1"/>
                    </a:cubicBezTo>
                    <a:lnTo>
                      <a:pt x="28" y="5"/>
                    </a:lnTo>
                    <a:cubicBezTo>
                      <a:pt x="30" y="6"/>
                      <a:pt x="32" y="8"/>
                      <a:pt x="32" y="10"/>
                    </a:cubicBezTo>
                    <a:cubicBezTo>
                      <a:pt x="33" y="13"/>
                      <a:pt x="32" y="16"/>
                      <a:pt x="30" y="17"/>
                    </a:cubicBezTo>
                    <a:lnTo>
                      <a:pt x="17" y="30"/>
                    </a:lnTo>
                    <a:lnTo>
                      <a:pt x="6" y="19"/>
                    </a:lnTo>
                    <a:lnTo>
                      <a:pt x="19" y="6"/>
                    </a:lnTo>
                    <a:lnTo>
                      <a:pt x="21" y="19"/>
                    </a:lnTo>
                    <a:lnTo>
                      <a:pt x="14" y="16"/>
                    </a:lnTo>
                    <a:lnTo>
                      <a:pt x="18" y="16"/>
                    </a:lnTo>
                    <a:lnTo>
                      <a:pt x="8" y="16"/>
                    </a:lnTo>
                    <a:lnTo>
                      <a:pt x="16" y="7"/>
                    </a:lnTo>
                    <a:lnTo>
                      <a:pt x="20" y="23"/>
                    </a:lnTo>
                    <a:lnTo>
                      <a:pt x="4" y="26"/>
                    </a:lnTo>
                    <a:close/>
                  </a:path>
                </a:pathLst>
              </a:custGeom>
              <a:solidFill>
                <a:srgbClr val="6E6E6E"/>
              </a:solidFill>
              <a:ln w="0" cap="flat">
                <a:solidFill>
                  <a:srgbClr val="6E6E6E"/>
                </a:solidFill>
                <a:prstDash val="solid"/>
                <a:round/>
                <a:headEnd/>
                <a:tailEnd/>
              </a:ln>
            </p:spPr>
            <p:txBody>
              <a:bodyPr/>
              <a:lstStyle/>
              <a:p>
                <a:endParaRPr lang="en-US"/>
              </a:p>
            </p:txBody>
          </p:sp>
          <p:sp>
            <p:nvSpPr>
              <p:cNvPr id="1946" name="Freeform 331"/>
              <p:cNvSpPr>
                <a:spLocks/>
              </p:cNvSpPr>
              <p:nvPr/>
            </p:nvSpPr>
            <p:spPr bwMode="auto">
              <a:xfrm>
                <a:off x="2784" y="712"/>
                <a:ext cx="13" cy="4"/>
              </a:xfrm>
              <a:custGeom>
                <a:avLst/>
                <a:gdLst>
                  <a:gd name="T0" fmla="*/ 31 w 53"/>
                  <a:gd name="T1" fmla="*/ 0 h 16"/>
                  <a:gd name="T2" fmla="*/ 42 w 53"/>
                  <a:gd name="T3" fmla="*/ 0 h 16"/>
                  <a:gd name="T4" fmla="*/ 53 w 53"/>
                  <a:gd name="T5" fmla="*/ 0 h 16"/>
                  <a:gd name="T6" fmla="*/ 53 w 53"/>
                  <a:gd name="T7" fmla="*/ 16 h 16"/>
                  <a:gd name="T8" fmla="*/ 10 w 53"/>
                  <a:gd name="T9" fmla="*/ 16 h 16"/>
                  <a:gd name="T10" fmla="*/ 10 w 53"/>
                  <a:gd name="T11" fmla="*/ 0 h 16"/>
                  <a:gd name="T12" fmla="*/ 31 w 53"/>
                  <a:gd name="T13" fmla="*/ 0 h 16"/>
                  <a:gd name="T14" fmla="*/ 31 w 53"/>
                  <a:gd name="T15" fmla="*/ 16 h 16"/>
                  <a:gd name="T16" fmla="*/ 10 w 53"/>
                  <a:gd name="T17" fmla="*/ 16 h 16"/>
                  <a:gd name="T18" fmla="*/ 10 w 53"/>
                  <a:gd name="T19" fmla="*/ 0 h 16"/>
                  <a:gd name="T20" fmla="*/ 42 w 53"/>
                  <a:gd name="T21" fmla="*/ 0 h 16"/>
                  <a:gd name="T22" fmla="*/ 42 w 53"/>
                  <a:gd name="T23" fmla="*/ 16 h 16"/>
                  <a:gd name="T24" fmla="*/ 31 w 53"/>
                  <a:gd name="T25" fmla="*/ 16 h 16"/>
                  <a:gd name="T26" fmla="*/ 31 w 53"/>
                  <a:gd name="T27" fmla="*/ 0 h 1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3"/>
                  <a:gd name="T43" fmla="*/ 0 h 16"/>
                  <a:gd name="T44" fmla="*/ 53 w 53"/>
                  <a:gd name="T45" fmla="*/ 16 h 1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3" h="16">
                    <a:moveTo>
                      <a:pt x="31" y="0"/>
                    </a:moveTo>
                    <a:lnTo>
                      <a:pt x="42" y="0"/>
                    </a:lnTo>
                    <a:lnTo>
                      <a:pt x="53" y="0"/>
                    </a:lnTo>
                    <a:lnTo>
                      <a:pt x="53" y="16"/>
                    </a:lnTo>
                    <a:lnTo>
                      <a:pt x="10" y="16"/>
                    </a:lnTo>
                    <a:cubicBezTo>
                      <a:pt x="0" y="16"/>
                      <a:pt x="0" y="0"/>
                      <a:pt x="10" y="0"/>
                    </a:cubicBezTo>
                    <a:lnTo>
                      <a:pt x="31" y="0"/>
                    </a:lnTo>
                    <a:lnTo>
                      <a:pt x="31" y="16"/>
                    </a:lnTo>
                    <a:lnTo>
                      <a:pt x="10" y="16"/>
                    </a:lnTo>
                    <a:lnTo>
                      <a:pt x="10" y="0"/>
                    </a:lnTo>
                    <a:lnTo>
                      <a:pt x="42" y="0"/>
                    </a:lnTo>
                    <a:lnTo>
                      <a:pt x="42" y="16"/>
                    </a:lnTo>
                    <a:lnTo>
                      <a:pt x="31" y="16"/>
                    </a:lnTo>
                    <a:lnTo>
                      <a:pt x="31" y="0"/>
                    </a:lnTo>
                    <a:close/>
                  </a:path>
                </a:pathLst>
              </a:custGeom>
              <a:solidFill>
                <a:srgbClr val="6E6E6E"/>
              </a:solidFill>
              <a:ln w="0" cap="flat">
                <a:solidFill>
                  <a:srgbClr val="6E6E6E"/>
                </a:solidFill>
                <a:prstDash val="solid"/>
                <a:round/>
                <a:headEnd/>
                <a:tailEnd/>
              </a:ln>
            </p:spPr>
            <p:txBody>
              <a:bodyPr/>
              <a:lstStyle/>
              <a:p>
                <a:endParaRPr lang="en-US"/>
              </a:p>
            </p:txBody>
          </p:sp>
          <p:sp>
            <p:nvSpPr>
              <p:cNvPr id="1947" name="Freeform 332"/>
              <p:cNvSpPr>
                <a:spLocks/>
              </p:cNvSpPr>
              <p:nvPr/>
            </p:nvSpPr>
            <p:spPr bwMode="auto">
              <a:xfrm>
                <a:off x="2660" y="722"/>
                <a:ext cx="4" cy="4"/>
              </a:xfrm>
              <a:custGeom>
                <a:avLst/>
                <a:gdLst>
                  <a:gd name="T0" fmla="*/ 0 w 4"/>
                  <a:gd name="T1" fmla="*/ 0 h 4"/>
                  <a:gd name="T2" fmla="*/ 4 w 4"/>
                  <a:gd name="T3" fmla="*/ 2 h 4"/>
                  <a:gd name="T4" fmla="*/ 0 w 4"/>
                  <a:gd name="T5" fmla="*/ 4 h 4"/>
                  <a:gd name="T6" fmla="*/ 0 w 4"/>
                  <a:gd name="T7" fmla="*/ 0 h 4"/>
                  <a:gd name="T8" fmla="*/ 0 60000 65536"/>
                  <a:gd name="T9" fmla="*/ 0 60000 65536"/>
                  <a:gd name="T10" fmla="*/ 0 60000 65536"/>
                  <a:gd name="T11" fmla="*/ 0 60000 65536"/>
                  <a:gd name="T12" fmla="*/ 0 w 4"/>
                  <a:gd name="T13" fmla="*/ 0 h 4"/>
                  <a:gd name="T14" fmla="*/ 4 w 4"/>
                  <a:gd name="T15" fmla="*/ 4 h 4"/>
                </a:gdLst>
                <a:ahLst/>
                <a:cxnLst>
                  <a:cxn ang="T8">
                    <a:pos x="T0" y="T1"/>
                  </a:cxn>
                  <a:cxn ang="T9">
                    <a:pos x="T2" y="T3"/>
                  </a:cxn>
                  <a:cxn ang="T10">
                    <a:pos x="T4" y="T5"/>
                  </a:cxn>
                  <a:cxn ang="T11">
                    <a:pos x="T6" y="T7"/>
                  </a:cxn>
                </a:cxnLst>
                <a:rect l="T12" t="T13" r="T14" b="T15"/>
                <a:pathLst>
                  <a:path w="4" h="4">
                    <a:moveTo>
                      <a:pt x="0" y="0"/>
                    </a:moveTo>
                    <a:lnTo>
                      <a:pt x="4" y="2"/>
                    </a:lnTo>
                    <a:lnTo>
                      <a:pt x="0" y="4"/>
                    </a:lnTo>
                    <a:lnTo>
                      <a:pt x="0" y="0"/>
                    </a:lnTo>
                    <a:close/>
                  </a:path>
                </a:pathLst>
              </a:custGeom>
              <a:solidFill>
                <a:srgbClr val="FFFF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948" name="Freeform 333"/>
              <p:cNvSpPr>
                <a:spLocks/>
              </p:cNvSpPr>
              <p:nvPr/>
            </p:nvSpPr>
            <p:spPr bwMode="auto">
              <a:xfrm>
                <a:off x="2658" y="720"/>
                <a:ext cx="8" cy="8"/>
              </a:xfrm>
              <a:custGeom>
                <a:avLst/>
                <a:gdLst>
                  <a:gd name="T0" fmla="*/ 12 w 32"/>
                  <a:gd name="T1" fmla="*/ 0 h 32"/>
                  <a:gd name="T2" fmla="*/ 28 w 32"/>
                  <a:gd name="T3" fmla="*/ 8 h 32"/>
                  <a:gd name="T4" fmla="*/ 32 w 32"/>
                  <a:gd name="T5" fmla="*/ 15 h 32"/>
                  <a:gd name="T6" fmla="*/ 28 w 32"/>
                  <a:gd name="T7" fmla="*/ 23 h 32"/>
                  <a:gd name="T8" fmla="*/ 12 w 32"/>
                  <a:gd name="T9" fmla="*/ 31 h 32"/>
                  <a:gd name="T10" fmla="*/ 4 w 32"/>
                  <a:gd name="T11" fmla="*/ 30 h 32"/>
                  <a:gd name="T12" fmla="*/ 0 w 32"/>
                  <a:gd name="T13" fmla="*/ 23 h 32"/>
                  <a:gd name="T14" fmla="*/ 0 w 32"/>
                  <a:gd name="T15" fmla="*/ 7 h 32"/>
                  <a:gd name="T16" fmla="*/ 16 w 32"/>
                  <a:gd name="T17" fmla="*/ 7 h 32"/>
                  <a:gd name="T18" fmla="*/ 16 w 32"/>
                  <a:gd name="T19" fmla="*/ 23 h 32"/>
                  <a:gd name="T20" fmla="*/ 5 w 32"/>
                  <a:gd name="T21" fmla="*/ 16 h 32"/>
                  <a:gd name="T22" fmla="*/ 21 w 32"/>
                  <a:gd name="T23" fmla="*/ 8 h 32"/>
                  <a:gd name="T24" fmla="*/ 21 w 32"/>
                  <a:gd name="T25" fmla="*/ 23 h 32"/>
                  <a:gd name="T26" fmla="*/ 5 w 32"/>
                  <a:gd name="T27" fmla="*/ 15 h 32"/>
                  <a:gd name="T28" fmla="*/ 12 w 32"/>
                  <a:gd name="T29" fmla="*/ 0 h 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2"/>
                  <a:gd name="T46" fmla="*/ 0 h 32"/>
                  <a:gd name="T47" fmla="*/ 32 w 32"/>
                  <a:gd name="T48" fmla="*/ 32 h 3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2" h="32">
                    <a:moveTo>
                      <a:pt x="12" y="0"/>
                    </a:moveTo>
                    <a:lnTo>
                      <a:pt x="28" y="8"/>
                    </a:lnTo>
                    <a:cubicBezTo>
                      <a:pt x="31" y="10"/>
                      <a:pt x="32" y="12"/>
                      <a:pt x="32" y="15"/>
                    </a:cubicBezTo>
                    <a:cubicBezTo>
                      <a:pt x="32" y="19"/>
                      <a:pt x="31" y="21"/>
                      <a:pt x="28" y="23"/>
                    </a:cubicBezTo>
                    <a:lnTo>
                      <a:pt x="12" y="31"/>
                    </a:lnTo>
                    <a:cubicBezTo>
                      <a:pt x="10" y="32"/>
                      <a:pt x="7" y="32"/>
                      <a:pt x="4" y="30"/>
                    </a:cubicBezTo>
                    <a:cubicBezTo>
                      <a:pt x="2" y="29"/>
                      <a:pt x="0" y="26"/>
                      <a:pt x="0" y="23"/>
                    </a:cubicBezTo>
                    <a:lnTo>
                      <a:pt x="0" y="7"/>
                    </a:lnTo>
                    <a:lnTo>
                      <a:pt x="16" y="7"/>
                    </a:lnTo>
                    <a:lnTo>
                      <a:pt x="16" y="23"/>
                    </a:lnTo>
                    <a:lnTo>
                      <a:pt x="5" y="16"/>
                    </a:lnTo>
                    <a:lnTo>
                      <a:pt x="21" y="8"/>
                    </a:lnTo>
                    <a:lnTo>
                      <a:pt x="21" y="23"/>
                    </a:lnTo>
                    <a:lnTo>
                      <a:pt x="5" y="15"/>
                    </a:lnTo>
                    <a:lnTo>
                      <a:pt x="12" y="0"/>
                    </a:lnTo>
                    <a:close/>
                  </a:path>
                </a:pathLst>
              </a:custGeom>
              <a:solidFill>
                <a:srgbClr val="6E6E6E"/>
              </a:solidFill>
              <a:ln w="0" cap="flat">
                <a:solidFill>
                  <a:srgbClr val="6E6E6E"/>
                </a:solidFill>
                <a:prstDash val="solid"/>
                <a:round/>
                <a:headEnd/>
                <a:tailEnd/>
              </a:ln>
            </p:spPr>
            <p:txBody>
              <a:bodyPr/>
              <a:lstStyle/>
              <a:p>
                <a:endParaRPr lang="en-US"/>
              </a:p>
            </p:txBody>
          </p:sp>
          <p:sp>
            <p:nvSpPr>
              <p:cNvPr id="1949" name="Freeform 334"/>
              <p:cNvSpPr>
                <a:spLocks/>
              </p:cNvSpPr>
              <p:nvPr/>
            </p:nvSpPr>
            <p:spPr bwMode="auto">
              <a:xfrm>
                <a:off x="2550" y="726"/>
                <a:ext cx="35" cy="16"/>
              </a:xfrm>
              <a:custGeom>
                <a:avLst/>
                <a:gdLst>
                  <a:gd name="T0" fmla="*/ 1 w 35"/>
                  <a:gd name="T1" fmla="*/ 12 h 16"/>
                  <a:gd name="T2" fmla="*/ 0 w 35"/>
                  <a:gd name="T3" fmla="*/ 10 h 16"/>
                  <a:gd name="T4" fmla="*/ 1 w 35"/>
                  <a:gd name="T5" fmla="*/ 9 h 16"/>
                  <a:gd name="T6" fmla="*/ 13 w 35"/>
                  <a:gd name="T7" fmla="*/ 7 h 16"/>
                  <a:gd name="T8" fmla="*/ 13 w 35"/>
                  <a:gd name="T9" fmla="*/ 6 h 16"/>
                  <a:gd name="T10" fmla="*/ 14 w 35"/>
                  <a:gd name="T11" fmla="*/ 6 h 16"/>
                  <a:gd name="T12" fmla="*/ 14 w 35"/>
                  <a:gd name="T13" fmla="*/ 4 h 16"/>
                  <a:gd name="T14" fmla="*/ 17 w 35"/>
                  <a:gd name="T15" fmla="*/ 6 h 16"/>
                  <a:gd name="T16" fmla="*/ 15 w 35"/>
                  <a:gd name="T17" fmla="*/ 4 h 16"/>
                  <a:gd name="T18" fmla="*/ 21 w 35"/>
                  <a:gd name="T19" fmla="*/ 0 h 16"/>
                  <a:gd name="T20" fmla="*/ 24 w 35"/>
                  <a:gd name="T21" fmla="*/ 2 h 16"/>
                  <a:gd name="T22" fmla="*/ 23 w 35"/>
                  <a:gd name="T23" fmla="*/ 4 h 16"/>
                  <a:gd name="T24" fmla="*/ 25 w 35"/>
                  <a:gd name="T25" fmla="*/ 3 h 16"/>
                  <a:gd name="T26" fmla="*/ 31 w 35"/>
                  <a:gd name="T27" fmla="*/ 7 h 16"/>
                  <a:gd name="T28" fmla="*/ 28 w 35"/>
                  <a:gd name="T29" fmla="*/ 10 h 16"/>
                  <a:gd name="T30" fmla="*/ 32 w 35"/>
                  <a:gd name="T31" fmla="*/ 8 h 16"/>
                  <a:gd name="T32" fmla="*/ 30 w 35"/>
                  <a:gd name="T33" fmla="*/ 12 h 16"/>
                  <a:gd name="T34" fmla="*/ 35 w 35"/>
                  <a:gd name="T35" fmla="*/ 12 h 16"/>
                  <a:gd name="T36" fmla="*/ 20 w 35"/>
                  <a:gd name="T37" fmla="*/ 16 h 16"/>
                  <a:gd name="T38" fmla="*/ 8 w 35"/>
                  <a:gd name="T39" fmla="*/ 14 h 16"/>
                  <a:gd name="T40" fmla="*/ 8 w 35"/>
                  <a:gd name="T41" fmla="*/ 12 h 16"/>
                  <a:gd name="T42" fmla="*/ 6 w 35"/>
                  <a:gd name="T43" fmla="*/ 13 h 16"/>
                  <a:gd name="T44" fmla="*/ 5 w 35"/>
                  <a:gd name="T45" fmla="*/ 11 h 16"/>
                  <a:gd name="T46" fmla="*/ 1 w 35"/>
                  <a:gd name="T47" fmla="*/ 12 h 1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5"/>
                  <a:gd name="T73" fmla="*/ 0 h 16"/>
                  <a:gd name="T74" fmla="*/ 35 w 35"/>
                  <a:gd name="T75" fmla="*/ 16 h 1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5" h="16">
                    <a:moveTo>
                      <a:pt x="1" y="12"/>
                    </a:moveTo>
                    <a:lnTo>
                      <a:pt x="0" y="10"/>
                    </a:lnTo>
                    <a:lnTo>
                      <a:pt x="1" y="9"/>
                    </a:lnTo>
                    <a:lnTo>
                      <a:pt x="13" y="7"/>
                    </a:lnTo>
                    <a:lnTo>
                      <a:pt x="13" y="6"/>
                    </a:lnTo>
                    <a:lnTo>
                      <a:pt x="14" y="6"/>
                    </a:lnTo>
                    <a:lnTo>
                      <a:pt x="14" y="4"/>
                    </a:lnTo>
                    <a:lnTo>
                      <a:pt x="17" y="6"/>
                    </a:lnTo>
                    <a:lnTo>
                      <a:pt x="15" y="4"/>
                    </a:lnTo>
                    <a:lnTo>
                      <a:pt x="21" y="0"/>
                    </a:lnTo>
                    <a:lnTo>
                      <a:pt x="24" y="2"/>
                    </a:lnTo>
                    <a:lnTo>
                      <a:pt x="23" y="4"/>
                    </a:lnTo>
                    <a:lnTo>
                      <a:pt x="25" y="3"/>
                    </a:lnTo>
                    <a:lnTo>
                      <a:pt x="31" y="7"/>
                    </a:lnTo>
                    <a:lnTo>
                      <a:pt x="28" y="10"/>
                    </a:lnTo>
                    <a:lnTo>
                      <a:pt x="32" y="8"/>
                    </a:lnTo>
                    <a:lnTo>
                      <a:pt x="30" y="12"/>
                    </a:lnTo>
                    <a:lnTo>
                      <a:pt x="35" y="12"/>
                    </a:lnTo>
                    <a:lnTo>
                      <a:pt x="20" y="16"/>
                    </a:lnTo>
                    <a:lnTo>
                      <a:pt x="8" y="14"/>
                    </a:lnTo>
                    <a:lnTo>
                      <a:pt x="8" y="12"/>
                    </a:lnTo>
                    <a:lnTo>
                      <a:pt x="6" y="13"/>
                    </a:lnTo>
                    <a:lnTo>
                      <a:pt x="5" y="11"/>
                    </a:lnTo>
                    <a:lnTo>
                      <a:pt x="1" y="12"/>
                    </a:lnTo>
                    <a:close/>
                  </a:path>
                </a:pathLst>
              </a:custGeom>
              <a:solidFill>
                <a:srgbClr val="FFFF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950" name="Freeform 335"/>
              <p:cNvSpPr>
                <a:spLocks/>
              </p:cNvSpPr>
              <p:nvPr/>
            </p:nvSpPr>
            <p:spPr bwMode="auto">
              <a:xfrm>
                <a:off x="2548" y="724"/>
                <a:ext cx="39" cy="20"/>
              </a:xfrm>
              <a:custGeom>
                <a:avLst/>
                <a:gdLst>
                  <a:gd name="T0" fmla="*/ 2 w 161"/>
                  <a:gd name="T1" fmla="*/ 52 h 81"/>
                  <a:gd name="T2" fmla="*/ 5 w 161"/>
                  <a:gd name="T3" fmla="*/ 40 h 81"/>
                  <a:gd name="T4" fmla="*/ 13 w 161"/>
                  <a:gd name="T5" fmla="*/ 37 h 81"/>
                  <a:gd name="T6" fmla="*/ 53 w 161"/>
                  <a:gd name="T7" fmla="*/ 36 h 81"/>
                  <a:gd name="T8" fmla="*/ 61 w 161"/>
                  <a:gd name="T9" fmla="*/ 23 h 81"/>
                  <a:gd name="T10" fmla="*/ 59 w 161"/>
                  <a:gd name="T11" fmla="*/ 31 h 81"/>
                  <a:gd name="T12" fmla="*/ 62 w 161"/>
                  <a:gd name="T13" fmla="*/ 19 h 81"/>
                  <a:gd name="T14" fmla="*/ 83 w 161"/>
                  <a:gd name="T15" fmla="*/ 23 h 81"/>
                  <a:gd name="T16" fmla="*/ 68 w 161"/>
                  <a:gd name="T17" fmla="*/ 32 h 81"/>
                  <a:gd name="T18" fmla="*/ 68 w 161"/>
                  <a:gd name="T19" fmla="*/ 19 h 81"/>
                  <a:gd name="T20" fmla="*/ 102 w 161"/>
                  <a:gd name="T21" fmla="*/ 2 h 81"/>
                  <a:gd name="T22" fmla="*/ 116 w 161"/>
                  <a:gd name="T23" fmla="*/ 19 h 81"/>
                  <a:gd name="T24" fmla="*/ 100 w 161"/>
                  <a:gd name="T25" fmla="*/ 20 h 81"/>
                  <a:gd name="T26" fmla="*/ 115 w 161"/>
                  <a:gd name="T27" fmla="*/ 13 h 81"/>
                  <a:gd name="T28" fmla="*/ 144 w 161"/>
                  <a:gd name="T29" fmla="*/ 36 h 81"/>
                  <a:gd name="T30" fmla="*/ 130 w 161"/>
                  <a:gd name="T31" fmla="*/ 53 h 81"/>
                  <a:gd name="T32" fmla="*/ 134 w 161"/>
                  <a:gd name="T33" fmla="*/ 32 h 81"/>
                  <a:gd name="T34" fmla="*/ 146 w 161"/>
                  <a:gd name="T35" fmla="*/ 42 h 81"/>
                  <a:gd name="T36" fmla="*/ 133 w 161"/>
                  <a:gd name="T37" fmla="*/ 48 h 81"/>
                  <a:gd name="T38" fmla="*/ 160 w 161"/>
                  <a:gd name="T39" fmla="*/ 55 h 81"/>
                  <a:gd name="T40" fmla="*/ 94 w 161"/>
                  <a:gd name="T41" fmla="*/ 80 h 81"/>
                  <a:gd name="T42" fmla="*/ 43 w 161"/>
                  <a:gd name="T43" fmla="*/ 72 h 81"/>
                  <a:gd name="T44" fmla="*/ 34 w 161"/>
                  <a:gd name="T45" fmla="*/ 58 h 81"/>
                  <a:gd name="T46" fmla="*/ 38 w 161"/>
                  <a:gd name="T47" fmla="*/ 68 h 81"/>
                  <a:gd name="T48" fmla="*/ 26 w 161"/>
                  <a:gd name="T49" fmla="*/ 64 h 81"/>
                  <a:gd name="T50" fmla="*/ 32 w 161"/>
                  <a:gd name="T51" fmla="*/ 61 h 81"/>
                  <a:gd name="T52" fmla="*/ 13 w 161"/>
                  <a:gd name="T53" fmla="*/ 48 h 81"/>
                  <a:gd name="T54" fmla="*/ 38 w 161"/>
                  <a:gd name="T55" fmla="*/ 50 h 81"/>
                  <a:gd name="T56" fmla="*/ 29 w 161"/>
                  <a:gd name="T57" fmla="*/ 55 h 81"/>
                  <a:gd name="T58" fmla="*/ 44 w 161"/>
                  <a:gd name="T59" fmla="*/ 48 h 81"/>
                  <a:gd name="T60" fmla="*/ 52 w 161"/>
                  <a:gd name="T61" fmla="*/ 62 h 81"/>
                  <a:gd name="T62" fmla="*/ 93 w 161"/>
                  <a:gd name="T63" fmla="*/ 65 h 81"/>
                  <a:gd name="T64" fmla="*/ 150 w 161"/>
                  <a:gd name="T65" fmla="*/ 48 h 81"/>
                  <a:gd name="T66" fmla="*/ 133 w 161"/>
                  <a:gd name="T67" fmla="*/ 64 h 81"/>
                  <a:gd name="T68" fmla="*/ 125 w 161"/>
                  <a:gd name="T69" fmla="*/ 53 h 81"/>
                  <a:gd name="T70" fmla="*/ 143 w 161"/>
                  <a:gd name="T71" fmla="*/ 46 h 81"/>
                  <a:gd name="T72" fmla="*/ 118 w 161"/>
                  <a:gd name="T73" fmla="*/ 52 h 81"/>
                  <a:gd name="T74" fmla="*/ 130 w 161"/>
                  <a:gd name="T75" fmla="*/ 31 h 81"/>
                  <a:gd name="T76" fmla="*/ 106 w 161"/>
                  <a:gd name="T77" fmla="*/ 26 h 81"/>
                  <a:gd name="T78" fmla="*/ 111 w 161"/>
                  <a:gd name="T79" fmla="*/ 31 h 81"/>
                  <a:gd name="T80" fmla="*/ 98 w 161"/>
                  <a:gd name="T81" fmla="*/ 23 h 81"/>
                  <a:gd name="T82" fmla="*/ 103 w 161"/>
                  <a:gd name="T83" fmla="*/ 23 h 81"/>
                  <a:gd name="T84" fmla="*/ 102 w 161"/>
                  <a:gd name="T85" fmla="*/ 15 h 81"/>
                  <a:gd name="T86" fmla="*/ 77 w 161"/>
                  <a:gd name="T87" fmla="*/ 19 h 81"/>
                  <a:gd name="T88" fmla="*/ 88 w 161"/>
                  <a:gd name="T89" fmla="*/ 34 h 81"/>
                  <a:gd name="T90" fmla="*/ 64 w 161"/>
                  <a:gd name="T91" fmla="*/ 33 h 81"/>
                  <a:gd name="T92" fmla="*/ 75 w 161"/>
                  <a:gd name="T93" fmla="*/ 31 h 81"/>
                  <a:gd name="T94" fmla="*/ 61 w 161"/>
                  <a:gd name="T95" fmla="*/ 39 h 81"/>
                  <a:gd name="T96" fmla="*/ 69 w 161"/>
                  <a:gd name="T97" fmla="*/ 36 h 81"/>
                  <a:gd name="T98" fmla="*/ 15 w 161"/>
                  <a:gd name="T99" fmla="*/ 53 h 81"/>
                  <a:gd name="T100" fmla="*/ 12 w 161"/>
                  <a:gd name="T101" fmla="*/ 55 h 81"/>
                  <a:gd name="T102" fmla="*/ 21 w 161"/>
                  <a:gd name="T103" fmla="*/ 51 h 8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61"/>
                  <a:gd name="T157" fmla="*/ 0 h 81"/>
                  <a:gd name="T158" fmla="*/ 161 w 161"/>
                  <a:gd name="T159" fmla="*/ 81 h 8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61" h="81">
                    <a:moveTo>
                      <a:pt x="7" y="60"/>
                    </a:moveTo>
                    <a:lnTo>
                      <a:pt x="2" y="52"/>
                    </a:lnTo>
                    <a:cubicBezTo>
                      <a:pt x="1" y="50"/>
                      <a:pt x="0" y="48"/>
                      <a:pt x="1" y="45"/>
                    </a:cubicBezTo>
                    <a:cubicBezTo>
                      <a:pt x="1" y="43"/>
                      <a:pt x="3" y="41"/>
                      <a:pt x="5" y="40"/>
                    </a:cubicBezTo>
                    <a:lnTo>
                      <a:pt x="10" y="37"/>
                    </a:lnTo>
                    <a:cubicBezTo>
                      <a:pt x="11" y="37"/>
                      <a:pt x="12" y="37"/>
                      <a:pt x="13" y="37"/>
                    </a:cubicBezTo>
                    <a:lnTo>
                      <a:pt x="60" y="28"/>
                    </a:lnTo>
                    <a:lnTo>
                      <a:pt x="53" y="36"/>
                    </a:lnTo>
                    <a:lnTo>
                      <a:pt x="53" y="31"/>
                    </a:lnTo>
                    <a:cubicBezTo>
                      <a:pt x="53" y="26"/>
                      <a:pt x="57" y="23"/>
                      <a:pt x="61" y="23"/>
                    </a:cubicBezTo>
                    <a:lnTo>
                      <a:pt x="67" y="23"/>
                    </a:lnTo>
                    <a:lnTo>
                      <a:pt x="59" y="31"/>
                    </a:lnTo>
                    <a:lnTo>
                      <a:pt x="59" y="25"/>
                    </a:lnTo>
                    <a:cubicBezTo>
                      <a:pt x="59" y="23"/>
                      <a:pt x="60" y="20"/>
                      <a:pt x="62" y="19"/>
                    </a:cubicBezTo>
                    <a:cubicBezTo>
                      <a:pt x="64" y="17"/>
                      <a:pt x="67" y="17"/>
                      <a:pt x="70" y="18"/>
                    </a:cubicBezTo>
                    <a:lnTo>
                      <a:pt x="83" y="23"/>
                    </a:lnTo>
                    <a:lnTo>
                      <a:pt x="76" y="37"/>
                    </a:lnTo>
                    <a:lnTo>
                      <a:pt x="68" y="32"/>
                    </a:lnTo>
                    <a:cubicBezTo>
                      <a:pt x="65" y="30"/>
                      <a:pt x="64" y="28"/>
                      <a:pt x="64" y="25"/>
                    </a:cubicBezTo>
                    <a:cubicBezTo>
                      <a:pt x="64" y="22"/>
                      <a:pt x="65" y="20"/>
                      <a:pt x="68" y="19"/>
                    </a:cubicBezTo>
                    <a:lnTo>
                      <a:pt x="93" y="2"/>
                    </a:lnTo>
                    <a:cubicBezTo>
                      <a:pt x="95" y="0"/>
                      <a:pt x="99" y="0"/>
                      <a:pt x="102" y="2"/>
                    </a:cubicBezTo>
                    <a:lnTo>
                      <a:pt x="113" y="10"/>
                    </a:lnTo>
                    <a:cubicBezTo>
                      <a:pt x="116" y="12"/>
                      <a:pt x="117" y="16"/>
                      <a:pt x="116" y="19"/>
                    </a:cubicBezTo>
                    <a:lnTo>
                      <a:pt x="113" y="28"/>
                    </a:lnTo>
                    <a:lnTo>
                      <a:pt x="100" y="20"/>
                    </a:lnTo>
                    <a:lnTo>
                      <a:pt x="105" y="14"/>
                    </a:lnTo>
                    <a:cubicBezTo>
                      <a:pt x="108" y="11"/>
                      <a:pt x="112" y="11"/>
                      <a:pt x="115" y="13"/>
                    </a:cubicBezTo>
                    <a:lnTo>
                      <a:pt x="140" y="30"/>
                    </a:lnTo>
                    <a:cubicBezTo>
                      <a:pt x="142" y="31"/>
                      <a:pt x="144" y="33"/>
                      <a:pt x="144" y="36"/>
                    </a:cubicBezTo>
                    <a:cubicBezTo>
                      <a:pt x="144" y="38"/>
                      <a:pt x="143" y="40"/>
                      <a:pt x="142" y="42"/>
                    </a:cubicBezTo>
                    <a:lnTo>
                      <a:pt x="130" y="53"/>
                    </a:lnTo>
                    <a:lnTo>
                      <a:pt x="121" y="41"/>
                    </a:lnTo>
                    <a:lnTo>
                      <a:pt x="134" y="32"/>
                    </a:lnTo>
                    <a:cubicBezTo>
                      <a:pt x="137" y="30"/>
                      <a:pt x="141" y="31"/>
                      <a:pt x="144" y="33"/>
                    </a:cubicBezTo>
                    <a:cubicBezTo>
                      <a:pt x="146" y="35"/>
                      <a:pt x="147" y="38"/>
                      <a:pt x="146" y="42"/>
                    </a:cubicBezTo>
                    <a:lnTo>
                      <a:pt x="141" y="58"/>
                    </a:lnTo>
                    <a:lnTo>
                      <a:pt x="133" y="48"/>
                    </a:lnTo>
                    <a:lnTo>
                      <a:pt x="152" y="48"/>
                    </a:lnTo>
                    <a:cubicBezTo>
                      <a:pt x="156" y="48"/>
                      <a:pt x="160" y="51"/>
                      <a:pt x="160" y="55"/>
                    </a:cubicBezTo>
                    <a:cubicBezTo>
                      <a:pt x="161" y="59"/>
                      <a:pt x="158" y="62"/>
                      <a:pt x="155" y="63"/>
                    </a:cubicBezTo>
                    <a:lnTo>
                      <a:pt x="94" y="80"/>
                    </a:lnTo>
                    <a:cubicBezTo>
                      <a:pt x="93" y="81"/>
                      <a:pt x="91" y="81"/>
                      <a:pt x="90" y="80"/>
                    </a:cubicBezTo>
                    <a:lnTo>
                      <a:pt x="43" y="72"/>
                    </a:lnTo>
                    <a:cubicBezTo>
                      <a:pt x="40" y="71"/>
                      <a:pt x="38" y="69"/>
                      <a:pt x="37" y="67"/>
                    </a:cubicBezTo>
                    <a:lnTo>
                      <a:pt x="34" y="58"/>
                    </a:lnTo>
                    <a:lnTo>
                      <a:pt x="46" y="62"/>
                    </a:lnTo>
                    <a:lnTo>
                      <a:pt x="38" y="68"/>
                    </a:lnTo>
                    <a:cubicBezTo>
                      <a:pt x="36" y="69"/>
                      <a:pt x="33" y="70"/>
                      <a:pt x="31" y="69"/>
                    </a:cubicBezTo>
                    <a:cubicBezTo>
                      <a:pt x="28" y="68"/>
                      <a:pt x="27" y="66"/>
                      <a:pt x="26" y="64"/>
                    </a:cubicBezTo>
                    <a:lnTo>
                      <a:pt x="23" y="56"/>
                    </a:lnTo>
                    <a:lnTo>
                      <a:pt x="32" y="61"/>
                    </a:lnTo>
                    <a:lnTo>
                      <a:pt x="15" y="64"/>
                    </a:lnTo>
                    <a:lnTo>
                      <a:pt x="13" y="48"/>
                    </a:lnTo>
                    <a:lnTo>
                      <a:pt x="29" y="45"/>
                    </a:lnTo>
                    <a:cubicBezTo>
                      <a:pt x="33" y="44"/>
                      <a:pt x="37" y="47"/>
                      <a:pt x="38" y="50"/>
                    </a:cubicBezTo>
                    <a:lnTo>
                      <a:pt x="41" y="59"/>
                    </a:lnTo>
                    <a:lnTo>
                      <a:pt x="29" y="55"/>
                    </a:lnTo>
                    <a:lnTo>
                      <a:pt x="37" y="49"/>
                    </a:lnTo>
                    <a:cubicBezTo>
                      <a:pt x="39" y="48"/>
                      <a:pt x="42" y="47"/>
                      <a:pt x="44" y="48"/>
                    </a:cubicBezTo>
                    <a:cubicBezTo>
                      <a:pt x="47" y="49"/>
                      <a:pt x="49" y="51"/>
                      <a:pt x="49" y="53"/>
                    </a:cubicBezTo>
                    <a:lnTo>
                      <a:pt x="52" y="62"/>
                    </a:lnTo>
                    <a:lnTo>
                      <a:pt x="46" y="56"/>
                    </a:lnTo>
                    <a:lnTo>
                      <a:pt x="93" y="65"/>
                    </a:lnTo>
                    <a:lnTo>
                      <a:pt x="89" y="65"/>
                    </a:lnTo>
                    <a:lnTo>
                      <a:pt x="150" y="48"/>
                    </a:lnTo>
                    <a:lnTo>
                      <a:pt x="152" y="64"/>
                    </a:lnTo>
                    <a:lnTo>
                      <a:pt x="133" y="64"/>
                    </a:lnTo>
                    <a:cubicBezTo>
                      <a:pt x="131" y="64"/>
                      <a:pt x="128" y="63"/>
                      <a:pt x="127" y="60"/>
                    </a:cubicBezTo>
                    <a:cubicBezTo>
                      <a:pt x="125" y="58"/>
                      <a:pt x="125" y="56"/>
                      <a:pt x="125" y="53"/>
                    </a:cubicBezTo>
                    <a:lnTo>
                      <a:pt x="131" y="37"/>
                    </a:lnTo>
                    <a:lnTo>
                      <a:pt x="143" y="46"/>
                    </a:lnTo>
                    <a:lnTo>
                      <a:pt x="129" y="54"/>
                    </a:lnTo>
                    <a:cubicBezTo>
                      <a:pt x="125" y="56"/>
                      <a:pt x="121" y="56"/>
                      <a:pt x="118" y="52"/>
                    </a:cubicBezTo>
                    <a:cubicBezTo>
                      <a:pt x="116" y="49"/>
                      <a:pt x="116" y="45"/>
                      <a:pt x="119" y="42"/>
                    </a:cubicBezTo>
                    <a:lnTo>
                      <a:pt x="130" y="31"/>
                    </a:lnTo>
                    <a:lnTo>
                      <a:pt x="131" y="43"/>
                    </a:lnTo>
                    <a:lnTo>
                      <a:pt x="106" y="26"/>
                    </a:lnTo>
                    <a:lnTo>
                      <a:pt x="117" y="25"/>
                    </a:lnTo>
                    <a:lnTo>
                      <a:pt x="111" y="31"/>
                    </a:lnTo>
                    <a:cubicBezTo>
                      <a:pt x="108" y="33"/>
                      <a:pt x="104" y="34"/>
                      <a:pt x="101" y="32"/>
                    </a:cubicBezTo>
                    <a:cubicBezTo>
                      <a:pt x="98" y="30"/>
                      <a:pt x="97" y="26"/>
                      <a:pt x="98" y="23"/>
                    </a:cubicBezTo>
                    <a:lnTo>
                      <a:pt x="101" y="14"/>
                    </a:lnTo>
                    <a:lnTo>
                      <a:pt x="103" y="23"/>
                    </a:lnTo>
                    <a:lnTo>
                      <a:pt x="92" y="15"/>
                    </a:lnTo>
                    <a:lnTo>
                      <a:pt x="102" y="15"/>
                    </a:lnTo>
                    <a:lnTo>
                      <a:pt x="77" y="32"/>
                    </a:lnTo>
                    <a:lnTo>
                      <a:pt x="77" y="19"/>
                    </a:lnTo>
                    <a:lnTo>
                      <a:pt x="85" y="24"/>
                    </a:lnTo>
                    <a:cubicBezTo>
                      <a:pt x="88" y="26"/>
                      <a:pt x="89" y="31"/>
                      <a:pt x="88" y="34"/>
                    </a:cubicBezTo>
                    <a:cubicBezTo>
                      <a:pt x="86" y="38"/>
                      <a:pt x="81" y="40"/>
                      <a:pt x="77" y="38"/>
                    </a:cubicBezTo>
                    <a:lnTo>
                      <a:pt x="64" y="33"/>
                    </a:lnTo>
                    <a:lnTo>
                      <a:pt x="75" y="25"/>
                    </a:lnTo>
                    <a:lnTo>
                      <a:pt x="75" y="31"/>
                    </a:lnTo>
                    <a:cubicBezTo>
                      <a:pt x="75" y="35"/>
                      <a:pt x="71" y="39"/>
                      <a:pt x="67" y="39"/>
                    </a:cubicBezTo>
                    <a:lnTo>
                      <a:pt x="61" y="39"/>
                    </a:lnTo>
                    <a:lnTo>
                      <a:pt x="69" y="31"/>
                    </a:lnTo>
                    <a:lnTo>
                      <a:pt x="69" y="36"/>
                    </a:lnTo>
                    <a:cubicBezTo>
                      <a:pt x="69" y="40"/>
                      <a:pt x="66" y="44"/>
                      <a:pt x="62" y="44"/>
                    </a:cubicBezTo>
                    <a:lnTo>
                      <a:pt x="15" y="53"/>
                    </a:lnTo>
                    <a:lnTo>
                      <a:pt x="18" y="52"/>
                    </a:lnTo>
                    <a:lnTo>
                      <a:pt x="12" y="55"/>
                    </a:lnTo>
                    <a:lnTo>
                      <a:pt x="15" y="43"/>
                    </a:lnTo>
                    <a:lnTo>
                      <a:pt x="21" y="51"/>
                    </a:lnTo>
                    <a:lnTo>
                      <a:pt x="7" y="60"/>
                    </a:lnTo>
                    <a:close/>
                  </a:path>
                </a:pathLst>
              </a:custGeom>
              <a:solidFill>
                <a:srgbClr val="6E6E6E"/>
              </a:solidFill>
              <a:ln w="0" cap="flat">
                <a:solidFill>
                  <a:srgbClr val="6E6E6E"/>
                </a:solidFill>
                <a:prstDash val="solid"/>
                <a:round/>
                <a:headEnd/>
                <a:tailEnd/>
              </a:ln>
            </p:spPr>
            <p:txBody>
              <a:bodyPr/>
              <a:lstStyle/>
              <a:p>
                <a:endParaRPr lang="en-US"/>
              </a:p>
            </p:txBody>
          </p:sp>
          <p:sp>
            <p:nvSpPr>
              <p:cNvPr id="1951" name="Freeform 336"/>
              <p:cNvSpPr>
                <a:spLocks/>
              </p:cNvSpPr>
              <p:nvPr/>
            </p:nvSpPr>
            <p:spPr bwMode="auto">
              <a:xfrm>
                <a:off x="2806" y="726"/>
                <a:ext cx="4" cy="4"/>
              </a:xfrm>
              <a:custGeom>
                <a:avLst/>
                <a:gdLst>
                  <a:gd name="T0" fmla="*/ 4 w 4"/>
                  <a:gd name="T1" fmla="*/ 0 h 4"/>
                  <a:gd name="T2" fmla="*/ 2 w 4"/>
                  <a:gd name="T3" fmla="*/ 4 h 4"/>
                  <a:gd name="T4" fmla="*/ 0 w 4"/>
                  <a:gd name="T5" fmla="*/ 3 h 4"/>
                  <a:gd name="T6" fmla="*/ 4 w 4"/>
                  <a:gd name="T7" fmla="*/ 0 h 4"/>
                  <a:gd name="T8" fmla="*/ 0 60000 65536"/>
                  <a:gd name="T9" fmla="*/ 0 60000 65536"/>
                  <a:gd name="T10" fmla="*/ 0 60000 65536"/>
                  <a:gd name="T11" fmla="*/ 0 60000 65536"/>
                  <a:gd name="T12" fmla="*/ 0 w 4"/>
                  <a:gd name="T13" fmla="*/ 0 h 4"/>
                  <a:gd name="T14" fmla="*/ 4 w 4"/>
                  <a:gd name="T15" fmla="*/ 4 h 4"/>
                </a:gdLst>
                <a:ahLst/>
                <a:cxnLst>
                  <a:cxn ang="T8">
                    <a:pos x="T0" y="T1"/>
                  </a:cxn>
                  <a:cxn ang="T9">
                    <a:pos x="T2" y="T3"/>
                  </a:cxn>
                  <a:cxn ang="T10">
                    <a:pos x="T4" y="T5"/>
                  </a:cxn>
                  <a:cxn ang="T11">
                    <a:pos x="T6" y="T7"/>
                  </a:cxn>
                </a:cxnLst>
                <a:rect l="T12" t="T13" r="T14" b="T15"/>
                <a:pathLst>
                  <a:path w="4" h="4">
                    <a:moveTo>
                      <a:pt x="4" y="0"/>
                    </a:moveTo>
                    <a:lnTo>
                      <a:pt x="2" y="4"/>
                    </a:lnTo>
                    <a:lnTo>
                      <a:pt x="0" y="3"/>
                    </a:lnTo>
                    <a:lnTo>
                      <a:pt x="4" y="0"/>
                    </a:lnTo>
                    <a:close/>
                  </a:path>
                </a:pathLst>
              </a:custGeom>
              <a:solidFill>
                <a:srgbClr val="FFFF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952" name="Freeform 337"/>
              <p:cNvSpPr>
                <a:spLocks/>
              </p:cNvSpPr>
              <p:nvPr/>
            </p:nvSpPr>
            <p:spPr bwMode="auto">
              <a:xfrm>
                <a:off x="2804" y="725"/>
                <a:ext cx="8" cy="7"/>
              </a:xfrm>
              <a:custGeom>
                <a:avLst/>
                <a:gdLst>
                  <a:gd name="T0" fmla="*/ 32 w 32"/>
                  <a:gd name="T1" fmla="*/ 9 h 31"/>
                  <a:gd name="T2" fmla="*/ 26 w 32"/>
                  <a:gd name="T3" fmla="*/ 25 h 31"/>
                  <a:gd name="T4" fmla="*/ 21 w 32"/>
                  <a:gd name="T5" fmla="*/ 30 h 31"/>
                  <a:gd name="T6" fmla="*/ 14 w 32"/>
                  <a:gd name="T7" fmla="*/ 29 h 31"/>
                  <a:gd name="T8" fmla="*/ 5 w 32"/>
                  <a:gd name="T9" fmla="*/ 24 h 31"/>
                  <a:gd name="T10" fmla="*/ 0 w 32"/>
                  <a:gd name="T11" fmla="*/ 17 h 31"/>
                  <a:gd name="T12" fmla="*/ 4 w 32"/>
                  <a:gd name="T13" fmla="*/ 10 h 31"/>
                  <a:gd name="T14" fmla="*/ 20 w 32"/>
                  <a:gd name="T15" fmla="*/ 0 h 31"/>
                  <a:gd name="T16" fmla="*/ 29 w 32"/>
                  <a:gd name="T17" fmla="*/ 13 h 31"/>
                  <a:gd name="T18" fmla="*/ 13 w 32"/>
                  <a:gd name="T19" fmla="*/ 24 h 31"/>
                  <a:gd name="T20" fmla="*/ 12 w 32"/>
                  <a:gd name="T21" fmla="*/ 10 h 31"/>
                  <a:gd name="T22" fmla="*/ 22 w 32"/>
                  <a:gd name="T23" fmla="*/ 15 h 31"/>
                  <a:gd name="T24" fmla="*/ 11 w 32"/>
                  <a:gd name="T25" fmla="*/ 19 h 31"/>
                  <a:gd name="T26" fmla="*/ 17 w 32"/>
                  <a:gd name="T27" fmla="*/ 3 h 31"/>
                  <a:gd name="T28" fmla="*/ 32 w 32"/>
                  <a:gd name="T29" fmla="*/ 9 h 3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2"/>
                  <a:gd name="T46" fmla="*/ 0 h 31"/>
                  <a:gd name="T47" fmla="*/ 32 w 32"/>
                  <a:gd name="T48" fmla="*/ 31 h 3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2" h="31">
                    <a:moveTo>
                      <a:pt x="32" y="9"/>
                    </a:moveTo>
                    <a:lnTo>
                      <a:pt x="26" y="25"/>
                    </a:lnTo>
                    <a:cubicBezTo>
                      <a:pt x="25" y="28"/>
                      <a:pt x="23" y="29"/>
                      <a:pt x="21" y="30"/>
                    </a:cubicBezTo>
                    <a:cubicBezTo>
                      <a:pt x="19" y="31"/>
                      <a:pt x="16" y="31"/>
                      <a:pt x="14" y="29"/>
                    </a:cubicBezTo>
                    <a:lnTo>
                      <a:pt x="5" y="24"/>
                    </a:lnTo>
                    <a:cubicBezTo>
                      <a:pt x="2" y="23"/>
                      <a:pt x="1" y="20"/>
                      <a:pt x="0" y="17"/>
                    </a:cubicBezTo>
                    <a:cubicBezTo>
                      <a:pt x="0" y="15"/>
                      <a:pt x="2" y="12"/>
                      <a:pt x="4" y="10"/>
                    </a:cubicBezTo>
                    <a:lnTo>
                      <a:pt x="20" y="0"/>
                    </a:lnTo>
                    <a:lnTo>
                      <a:pt x="29" y="13"/>
                    </a:lnTo>
                    <a:lnTo>
                      <a:pt x="13" y="24"/>
                    </a:lnTo>
                    <a:lnTo>
                      <a:pt x="12" y="10"/>
                    </a:lnTo>
                    <a:lnTo>
                      <a:pt x="22" y="15"/>
                    </a:lnTo>
                    <a:lnTo>
                      <a:pt x="11" y="19"/>
                    </a:lnTo>
                    <a:lnTo>
                      <a:pt x="17" y="3"/>
                    </a:lnTo>
                    <a:lnTo>
                      <a:pt x="32" y="9"/>
                    </a:lnTo>
                    <a:close/>
                  </a:path>
                </a:pathLst>
              </a:custGeom>
              <a:solidFill>
                <a:srgbClr val="6E6E6E"/>
              </a:solidFill>
              <a:ln w="0" cap="flat">
                <a:solidFill>
                  <a:srgbClr val="6E6E6E"/>
                </a:solidFill>
                <a:prstDash val="solid"/>
                <a:round/>
                <a:headEnd/>
                <a:tailEnd/>
              </a:ln>
            </p:spPr>
            <p:txBody>
              <a:bodyPr/>
              <a:lstStyle/>
              <a:p>
                <a:endParaRPr lang="en-US"/>
              </a:p>
            </p:txBody>
          </p:sp>
          <p:sp>
            <p:nvSpPr>
              <p:cNvPr id="1953" name="Freeform 338"/>
              <p:cNvSpPr>
                <a:spLocks/>
              </p:cNvSpPr>
              <p:nvPr/>
            </p:nvSpPr>
            <p:spPr bwMode="auto">
              <a:xfrm>
                <a:off x="2583" y="728"/>
                <a:ext cx="7" cy="4"/>
              </a:xfrm>
              <a:custGeom>
                <a:avLst/>
                <a:gdLst>
                  <a:gd name="T0" fmla="*/ 26 w 32"/>
                  <a:gd name="T1" fmla="*/ 16 h 16"/>
                  <a:gd name="T2" fmla="*/ 19 w 32"/>
                  <a:gd name="T3" fmla="*/ 16 h 16"/>
                  <a:gd name="T4" fmla="*/ 16 w 32"/>
                  <a:gd name="T5" fmla="*/ 16 h 16"/>
                  <a:gd name="T6" fmla="*/ 16 w 32"/>
                  <a:gd name="T7" fmla="*/ 0 h 16"/>
                  <a:gd name="T8" fmla="*/ 21 w 32"/>
                  <a:gd name="T9" fmla="*/ 0 h 16"/>
                  <a:gd name="T10" fmla="*/ 32 w 32"/>
                  <a:gd name="T11" fmla="*/ 0 h 16"/>
                  <a:gd name="T12" fmla="*/ 32 w 32"/>
                  <a:gd name="T13" fmla="*/ 16 h 16"/>
                  <a:gd name="T14" fmla="*/ 19 w 32"/>
                  <a:gd name="T15" fmla="*/ 16 h 16"/>
                  <a:gd name="T16" fmla="*/ 12 w 32"/>
                  <a:gd name="T17" fmla="*/ 16 h 16"/>
                  <a:gd name="T18" fmla="*/ 10 w 32"/>
                  <a:gd name="T19" fmla="*/ 16 h 16"/>
                  <a:gd name="T20" fmla="*/ 10 w 32"/>
                  <a:gd name="T21" fmla="*/ 0 h 16"/>
                  <a:gd name="T22" fmla="*/ 18 w 32"/>
                  <a:gd name="T23" fmla="*/ 0 h 16"/>
                  <a:gd name="T24" fmla="*/ 26 w 32"/>
                  <a:gd name="T25" fmla="*/ 0 h 16"/>
                  <a:gd name="T26" fmla="*/ 26 w 32"/>
                  <a:gd name="T27" fmla="*/ 16 h 16"/>
                  <a:gd name="T28" fmla="*/ 18 w 32"/>
                  <a:gd name="T29" fmla="*/ 16 h 16"/>
                  <a:gd name="T30" fmla="*/ 10 w 32"/>
                  <a:gd name="T31" fmla="*/ 16 h 16"/>
                  <a:gd name="T32" fmla="*/ 10 w 32"/>
                  <a:gd name="T33" fmla="*/ 0 h 16"/>
                  <a:gd name="T34" fmla="*/ 12 w 32"/>
                  <a:gd name="T35" fmla="*/ 0 h 16"/>
                  <a:gd name="T36" fmla="*/ 19 w 32"/>
                  <a:gd name="T37" fmla="*/ 0 h 16"/>
                  <a:gd name="T38" fmla="*/ 21 w 32"/>
                  <a:gd name="T39" fmla="*/ 0 h 16"/>
                  <a:gd name="T40" fmla="*/ 21 w 32"/>
                  <a:gd name="T41" fmla="*/ 16 h 16"/>
                  <a:gd name="T42" fmla="*/ 16 w 32"/>
                  <a:gd name="T43" fmla="*/ 16 h 16"/>
                  <a:gd name="T44" fmla="*/ 16 w 32"/>
                  <a:gd name="T45" fmla="*/ 0 h 16"/>
                  <a:gd name="T46" fmla="*/ 19 w 32"/>
                  <a:gd name="T47" fmla="*/ 0 h 16"/>
                  <a:gd name="T48" fmla="*/ 26 w 32"/>
                  <a:gd name="T49" fmla="*/ 0 h 16"/>
                  <a:gd name="T50" fmla="*/ 26 w 32"/>
                  <a:gd name="T51" fmla="*/ 16 h 1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2"/>
                  <a:gd name="T79" fmla="*/ 0 h 16"/>
                  <a:gd name="T80" fmla="*/ 32 w 32"/>
                  <a:gd name="T81" fmla="*/ 16 h 1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2" h="16">
                    <a:moveTo>
                      <a:pt x="26" y="16"/>
                    </a:moveTo>
                    <a:lnTo>
                      <a:pt x="19" y="16"/>
                    </a:lnTo>
                    <a:lnTo>
                      <a:pt x="16" y="16"/>
                    </a:lnTo>
                    <a:cubicBezTo>
                      <a:pt x="5" y="16"/>
                      <a:pt x="5" y="0"/>
                      <a:pt x="16" y="0"/>
                    </a:cubicBezTo>
                    <a:lnTo>
                      <a:pt x="21" y="0"/>
                    </a:lnTo>
                    <a:lnTo>
                      <a:pt x="32" y="0"/>
                    </a:lnTo>
                    <a:lnTo>
                      <a:pt x="32" y="16"/>
                    </a:lnTo>
                    <a:lnTo>
                      <a:pt x="19" y="16"/>
                    </a:lnTo>
                    <a:lnTo>
                      <a:pt x="12" y="16"/>
                    </a:lnTo>
                    <a:lnTo>
                      <a:pt x="10" y="16"/>
                    </a:lnTo>
                    <a:cubicBezTo>
                      <a:pt x="0" y="16"/>
                      <a:pt x="0" y="0"/>
                      <a:pt x="10" y="0"/>
                    </a:cubicBezTo>
                    <a:lnTo>
                      <a:pt x="18" y="0"/>
                    </a:lnTo>
                    <a:lnTo>
                      <a:pt x="26" y="0"/>
                    </a:lnTo>
                    <a:lnTo>
                      <a:pt x="26" y="16"/>
                    </a:lnTo>
                    <a:lnTo>
                      <a:pt x="18" y="16"/>
                    </a:lnTo>
                    <a:lnTo>
                      <a:pt x="10" y="16"/>
                    </a:lnTo>
                    <a:lnTo>
                      <a:pt x="10" y="0"/>
                    </a:lnTo>
                    <a:lnTo>
                      <a:pt x="12" y="0"/>
                    </a:lnTo>
                    <a:lnTo>
                      <a:pt x="19" y="0"/>
                    </a:lnTo>
                    <a:lnTo>
                      <a:pt x="21" y="0"/>
                    </a:lnTo>
                    <a:lnTo>
                      <a:pt x="21" y="16"/>
                    </a:lnTo>
                    <a:lnTo>
                      <a:pt x="16" y="16"/>
                    </a:lnTo>
                    <a:lnTo>
                      <a:pt x="16" y="0"/>
                    </a:lnTo>
                    <a:lnTo>
                      <a:pt x="19" y="0"/>
                    </a:lnTo>
                    <a:lnTo>
                      <a:pt x="26" y="0"/>
                    </a:lnTo>
                    <a:lnTo>
                      <a:pt x="26" y="16"/>
                    </a:lnTo>
                    <a:close/>
                  </a:path>
                </a:pathLst>
              </a:custGeom>
              <a:solidFill>
                <a:srgbClr val="6E6E6E"/>
              </a:solidFill>
              <a:ln w="0" cap="flat">
                <a:solidFill>
                  <a:srgbClr val="6E6E6E"/>
                </a:solidFill>
                <a:prstDash val="solid"/>
                <a:round/>
                <a:headEnd/>
                <a:tailEnd/>
              </a:ln>
            </p:spPr>
            <p:txBody>
              <a:bodyPr/>
              <a:lstStyle/>
              <a:p>
                <a:endParaRPr lang="en-US"/>
              </a:p>
            </p:txBody>
          </p:sp>
          <p:sp>
            <p:nvSpPr>
              <p:cNvPr id="1954" name="Freeform 339"/>
              <p:cNvSpPr>
                <a:spLocks/>
              </p:cNvSpPr>
              <p:nvPr/>
            </p:nvSpPr>
            <p:spPr bwMode="auto">
              <a:xfrm>
                <a:off x="2539" y="728"/>
                <a:ext cx="7" cy="4"/>
              </a:xfrm>
              <a:custGeom>
                <a:avLst/>
                <a:gdLst>
                  <a:gd name="T0" fmla="*/ 26 w 29"/>
                  <a:gd name="T1" fmla="*/ 16 h 16"/>
                  <a:gd name="T2" fmla="*/ 10 w 29"/>
                  <a:gd name="T3" fmla="*/ 16 h 16"/>
                  <a:gd name="T4" fmla="*/ 10 w 29"/>
                  <a:gd name="T5" fmla="*/ 0 h 16"/>
                  <a:gd name="T6" fmla="*/ 18 w 29"/>
                  <a:gd name="T7" fmla="*/ 0 h 16"/>
                  <a:gd name="T8" fmla="*/ 29 w 29"/>
                  <a:gd name="T9" fmla="*/ 0 h 16"/>
                  <a:gd name="T10" fmla="*/ 29 w 29"/>
                  <a:gd name="T11" fmla="*/ 16 h 16"/>
                  <a:gd name="T12" fmla="*/ 10 w 29"/>
                  <a:gd name="T13" fmla="*/ 16 h 16"/>
                  <a:gd name="T14" fmla="*/ 10 w 29"/>
                  <a:gd name="T15" fmla="*/ 0 h 16"/>
                  <a:gd name="T16" fmla="*/ 26 w 29"/>
                  <a:gd name="T17" fmla="*/ 0 h 16"/>
                  <a:gd name="T18" fmla="*/ 26 w 29"/>
                  <a:gd name="T19" fmla="*/ 16 h 16"/>
                  <a:gd name="T20" fmla="*/ 10 w 29"/>
                  <a:gd name="T21" fmla="*/ 16 h 16"/>
                  <a:gd name="T22" fmla="*/ 10 w 29"/>
                  <a:gd name="T23" fmla="*/ 0 h 16"/>
                  <a:gd name="T24" fmla="*/ 18 w 29"/>
                  <a:gd name="T25" fmla="*/ 0 h 16"/>
                  <a:gd name="T26" fmla="*/ 18 w 29"/>
                  <a:gd name="T27" fmla="*/ 16 h 16"/>
                  <a:gd name="T28" fmla="*/ 10 w 29"/>
                  <a:gd name="T29" fmla="*/ 16 h 16"/>
                  <a:gd name="T30" fmla="*/ 10 w 29"/>
                  <a:gd name="T31" fmla="*/ 0 h 16"/>
                  <a:gd name="T32" fmla="*/ 26 w 29"/>
                  <a:gd name="T33" fmla="*/ 0 h 16"/>
                  <a:gd name="T34" fmla="*/ 26 w 29"/>
                  <a:gd name="T35" fmla="*/ 16 h 1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9"/>
                  <a:gd name="T55" fmla="*/ 0 h 16"/>
                  <a:gd name="T56" fmla="*/ 29 w 29"/>
                  <a:gd name="T57" fmla="*/ 16 h 1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9" h="16">
                    <a:moveTo>
                      <a:pt x="26" y="16"/>
                    </a:moveTo>
                    <a:lnTo>
                      <a:pt x="10" y="16"/>
                    </a:lnTo>
                    <a:cubicBezTo>
                      <a:pt x="0" y="16"/>
                      <a:pt x="0" y="0"/>
                      <a:pt x="10" y="0"/>
                    </a:cubicBezTo>
                    <a:lnTo>
                      <a:pt x="18" y="0"/>
                    </a:lnTo>
                    <a:lnTo>
                      <a:pt x="29" y="0"/>
                    </a:lnTo>
                    <a:lnTo>
                      <a:pt x="29" y="16"/>
                    </a:lnTo>
                    <a:lnTo>
                      <a:pt x="10" y="16"/>
                    </a:lnTo>
                    <a:cubicBezTo>
                      <a:pt x="0" y="16"/>
                      <a:pt x="0" y="0"/>
                      <a:pt x="10" y="0"/>
                    </a:cubicBezTo>
                    <a:lnTo>
                      <a:pt x="26" y="0"/>
                    </a:lnTo>
                    <a:lnTo>
                      <a:pt x="26" y="16"/>
                    </a:lnTo>
                    <a:lnTo>
                      <a:pt x="10" y="16"/>
                    </a:lnTo>
                    <a:lnTo>
                      <a:pt x="10" y="0"/>
                    </a:lnTo>
                    <a:lnTo>
                      <a:pt x="18" y="0"/>
                    </a:lnTo>
                    <a:lnTo>
                      <a:pt x="18" y="16"/>
                    </a:lnTo>
                    <a:lnTo>
                      <a:pt x="10" y="16"/>
                    </a:lnTo>
                    <a:lnTo>
                      <a:pt x="10" y="0"/>
                    </a:lnTo>
                    <a:lnTo>
                      <a:pt x="26" y="0"/>
                    </a:lnTo>
                    <a:lnTo>
                      <a:pt x="26" y="16"/>
                    </a:lnTo>
                    <a:close/>
                  </a:path>
                </a:pathLst>
              </a:custGeom>
              <a:solidFill>
                <a:srgbClr val="6E6E6E"/>
              </a:solidFill>
              <a:ln w="0" cap="flat">
                <a:solidFill>
                  <a:srgbClr val="6E6E6E"/>
                </a:solidFill>
                <a:prstDash val="solid"/>
                <a:round/>
                <a:headEnd/>
                <a:tailEnd/>
              </a:ln>
            </p:spPr>
            <p:txBody>
              <a:bodyPr/>
              <a:lstStyle/>
              <a:p>
                <a:endParaRPr lang="en-US"/>
              </a:p>
            </p:txBody>
          </p:sp>
          <p:sp>
            <p:nvSpPr>
              <p:cNvPr id="1955" name="Freeform 340"/>
              <p:cNvSpPr>
                <a:spLocks/>
              </p:cNvSpPr>
              <p:nvPr/>
            </p:nvSpPr>
            <p:spPr bwMode="auto">
              <a:xfrm>
                <a:off x="2731" y="730"/>
                <a:ext cx="8" cy="4"/>
              </a:xfrm>
              <a:custGeom>
                <a:avLst/>
                <a:gdLst>
                  <a:gd name="T0" fmla="*/ 4 w 8"/>
                  <a:gd name="T1" fmla="*/ 0 h 4"/>
                  <a:gd name="T2" fmla="*/ 8 w 8"/>
                  <a:gd name="T3" fmla="*/ 2 h 4"/>
                  <a:gd name="T4" fmla="*/ 0 w 8"/>
                  <a:gd name="T5" fmla="*/ 4 h 4"/>
                  <a:gd name="T6" fmla="*/ 1 w 8"/>
                  <a:gd name="T7" fmla="*/ 1 h 4"/>
                  <a:gd name="T8" fmla="*/ 4 w 8"/>
                  <a:gd name="T9" fmla="*/ 0 h 4"/>
                  <a:gd name="T10" fmla="*/ 0 60000 65536"/>
                  <a:gd name="T11" fmla="*/ 0 60000 65536"/>
                  <a:gd name="T12" fmla="*/ 0 60000 65536"/>
                  <a:gd name="T13" fmla="*/ 0 60000 65536"/>
                  <a:gd name="T14" fmla="*/ 0 60000 65536"/>
                  <a:gd name="T15" fmla="*/ 0 w 8"/>
                  <a:gd name="T16" fmla="*/ 0 h 4"/>
                  <a:gd name="T17" fmla="*/ 8 w 8"/>
                  <a:gd name="T18" fmla="*/ 4 h 4"/>
                </a:gdLst>
                <a:ahLst/>
                <a:cxnLst>
                  <a:cxn ang="T10">
                    <a:pos x="T0" y="T1"/>
                  </a:cxn>
                  <a:cxn ang="T11">
                    <a:pos x="T2" y="T3"/>
                  </a:cxn>
                  <a:cxn ang="T12">
                    <a:pos x="T4" y="T5"/>
                  </a:cxn>
                  <a:cxn ang="T13">
                    <a:pos x="T6" y="T7"/>
                  </a:cxn>
                  <a:cxn ang="T14">
                    <a:pos x="T8" y="T9"/>
                  </a:cxn>
                </a:cxnLst>
                <a:rect l="T15" t="T16" r="T17" b="T18"/>
                <a:pathLst>
                  <a:path w="8" h="4">
                    <a:moveTo>
                      <a:pt x="4" y="0"/>
                    </a:moveTo>
                    <a:lnTo>
                      <a:pt x="8" y="2"/>
                    </a:lnTo>
                    <a:lnTo>
                      <a:pt x="0" y="4"/>
                    </a:lnTo>
                    <a:lnTo>
                      <a:pt x="1" y="1"/>
                    </a:lnTo>
                    <a:lnTo>
                      <a:pt x="4" y="0"/>
                    </a:lnTo>
                    <a:close/>
                  </a:path>
                </a:pathLst>
              </a:custGeom>
              <a:solidFill>
                <a:srgbClr val="FFFF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956" name="Freeform 341"/>
              <p:cNvSpPr>
                <a:spLocks/>
              </p:cNvSpPr>
              <p:nvPr/>
            </p:nvSpPr>
            <p:spPr bwMode="auto">
              <a:xfrm>
                <a:off x="2729" y="728"/>
                <a:ext cx="12" cy="8"/>
              </a:xfrm>
              <a:custGeom>
                <a:avLst/>
                <a:gdLst>
                  <a:gd name="T0" fmla="*/ 30 w 49"/>
                  <a:gd name="T1" fmla="*/ 0 h 32"/>
                  <a:gd name="T2" fmla="*/ 44 w 49"/>
                  <a:gd name="T3" fmla="*/ 7 h 32"/>
                  <a:gd name="T4" fmla="*/ 48 w 49"/>
                  <a:gd name="T5" fmla="*/ 14 h 32"/>
                  <a:gd name="T6" fmla="*/ 43 w 49"/>
                  <a:gd name="T7" fmla="*/ 22 h 32"/>
                  <a:gd name="T8" fmla="*/ 11 w 49"/>
                  <a:gd name="T9" fmla="*/ 31 h 32"/>
                  <a:gd name="T10" fmla="*/ 3 w 49"/>
                  <a:gd name="T11" fmla="*/ 29 h 32"/>
                  <a:gd name="T12" fmla="*/ 1 w 49"/>
                  <a:gd name="T13" fmla="*/ 21 h 32"/>
                  <a:gd name="T14" fmla="*/ 4 w 49"/>
                  <a:gd name="T15" fmla="*/ 9 h 32"/>
                  <a:gd name="T16" fmla="*/ 10 w 49"/>
                  <a:gd name="T17" fmla="*/ 3 h 32"/>
                  <a:gd name="T18" fmla="*/ 24 w 49"/>
                  <a:gd name="T19" fmla="*/ 0 h 32"/>
                  <a:gd name="T20" fmla="*/ 28 w 49"/>
                  <a:gd name="T21" fmla="*/ 15 h 32"/>
                  <a:gd name="T22" fmla="*/ 14 w 49"/>
                  <a:gd name="T23" fmla="*/ 18 h 32"/>
                  <a:gd name="T24" fmla="*/ 20 w 49"/>
                  <a:gd name="T25" fmla="*/ 13 h 32"/>
                  <a:gd name="T26" fmla="*/ 16 w 49"/>
                  <a:gd name="T27" fmla="*/ 26 h 32"/>
                  <a:gd name="T28" fmla="*/ 6 w 49"/>
                  <a:gd name="T29" fmla="*/ 16 h 32"/>
                  <a:gd name="T30" fmla="*/ 38 w 49"/>
                  <a:gd name="T31" fmla="*/ 6 h 32"/>
                  <a:gd name="T32" fmla="*/ 37 w 49"/>
                  <a:gd name="T33" fmla="*/ 21 h 32"/>
                  <a:gd name="T34" fmla="*/ 23 w 49"/>
                  <a:gd name="T35" fmla="*/ 15 h 32"/>
                  <a:gd name="T36" fmla="*/ 30 w 49"/>
                  <a:gd name="T37" fmla="*/ 0 h 3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9"/>
                  <a:gd name="T58" fmla="*/ 0 h 32"/>
                  <a:gd name="T59" fmla="*/ 49 w 49"/>
                  <a:gd name="T60" fmla="*/ 32 h 3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9" h="32">
                    <a:moveTo>
                      <a:pt x="30" y="0"/>
                    </a:moveTo>
                    <a:lnTo>
                      <a:pt x="44" y="7"/>
                    </a:lnTo>
                    <a:cubicBezTo>
                      <a:pt x="47" y="8"/>
                      <a:pt x="49" y="11"/>
                      <a:pt x="48" y="14"/>
                    </a:cubicBezTo>
                    <a:cubicBezTo>
                      <a:pt x="48" y="18"/>
                      <a:pt x="46" y="21"/>
                      <a:pt x="43" y="22"/>
                    </a:cubicBezTo>
                    <a:lnTo>
                      <a:pt x="11" y="31"/>
                    </a:lnTo>
                    <a:cubicBezTo>
                      <a:pt x="8" y="32"/>
                      <a:pt x="5" y="31"/>
                      <a:pt x="3" y="29"/>
                    </a:cubicBezTo>
                    <a:cubicBezTo>
                      <a:pt x="1" y="27"/>
                      <a:pt x="0" y="24"/>
                      <a:pt x="1" y="21"/>
                    </a:cubicBezTo>
                    <a:lnTo>
                      <a:pt x="4" y="9"/>
                    </a:lnTo>
                    <a:cubicBezTo>
                      <a:pt x="5" y="6"/>
                      <a:pt x="7" y="4"/>
                      <a:pt x="10" y="3"/>
                    </a:cubicBezTo>
                    <a:lnTo>
                      <a:pt x="24" y="0"/>
                    </a:lnTo>
                    <a:lnTo>
                      <a:pt x="28" y="15"/>
                    </a:lnTo>
                    <a:lnTo>
                      <a:pt x="14" y="18"/>
                    </a:lnTo>
                    <a:lnTo>
                      <a:pt x="20" y="13"/>
                    </a:lnTo>
                    <a:lnTo>
                      <a:pt x="16" y="26"/>
                    </a:lnTo>
                    <a:lnTo>
                      <a:pt x="6" y="16"/>
                    </a:lnTo>
                    <a:lnTo>
                      <a:pt x="38" y="6"/>
                    </a:lnTo>
                    <a:lnTo>
                      <a:pt x="37" y="21"/>
                    </a:lnTo>
                    <a:lnTo>
                      <a:pt x="23" y="15"/>
                    </a:lnTo>
                    <a:lnTo>
                      <a:pt x="30" y="0"/>
                    </a:lnTo>
                    <a:close/>
                  </a:path>
                </a:pathLst>
              </a:custGeom>
              <a:solidFill>
                <a:srgbClr val="6E6E6E"/>
              </a:solidFill>
              <a:ln w="0" cap="flat">
                <a:solidFill>
                  <a:srgbClr val="6E6E6E"/>
                </a:solidFill>
                <a:prstDash val="solid"/>
                <a:round/>
                <a:headEnd/>
                <a:tailEnd/>
              </a:ln>
            </p:spPr>
            <p:txBody>
              <a:bodyPr/>
              <a:lstStyle/>
              <a:p>
                <a:endParaRPr lang="en-US"/>
              </a:p>
            </p:txBody>
          </p:sp>
          <p:sp>
            <p:nvSpPr>
              <p:cNvPr id="1957" name="Freeform 342"/>
              <p:cNvSpPr>
                <a:spLocks/>
              </p:cNvSpPr>
              <p:nvPr/>
            </p:nvSpPr>
            <p:spPr bwMode="auto">
              <a:xfrm>
                <a:off x="2628" y="730"/>
                <a:ext cx="4" cy="4"/>
              </a:xfrm>
              <a:custGeom>
                <a:avLst/>
                <a:gdLst>
                  <a:gd name="T0" fmla="*/ 4 w 4"/>
                  <a:gd name="T1" fmla="*/ 0 h 4"/>
                  <a:gd name="T2" fmla="*/ 1 w 4"/>
                  <a:gd name="T3" fmla="*/ 4 h 4"/>
                  <a:gd name="T4" fmla="*/ 0 w 4"/>
                  <a:gd name="T5" fmla="*/ 3 h 4"/>
                  <a:gd name="T6" fmla="*/ 4 w 4"/>
                  <a:gd name="T7" fmla="*/ 0 h 4"/>
                  <a:gd name="T8" fmla="*/ 0 60000 65536"/>
                  <a:gd name="T9" fmla="*/ 0 60000 65536"/>
                  <a:gd name="T10" fmla="*/ 0 60000 65536"/>
                  <a:gd name="T11" fmla="*/ 0 60000 65536"/>
                  <a:gd name="T12" fmla="*/ 0 w 4"/>
                  <a:gd name="T13" fmla="*/ 0 h 4"/>
                  <a:gd name="T14" fmla="*/ 4 w 4"/>
                  <a:gd name="T15" fmla="*/ 4 h 4"/>
                </a:gdLst>
                <a:ahLst/>
                <a:cxnLst>
                  <a:cxn ang="T8">
                    <a:pos x="T0" y="T1"/>
                  </a:cxn>
                  <a:cxn ang="T9">
                    <a:pos x="T2" y="T3"/>
                  </a:cxn>
                  <a:cxn ang="T10">
                    <a:pos x="T4" y="T5"/>
                  </a:cxn>
                  <a:cxn ang="T11">
                    <a:pos x="T6" y="T7"/>
                  </a:cxn>
                </a:cxnLst>
                <a:rect l="T12" t="T13" r="T14" b="T15"/>
                <a:pathLst>
                  <a:path w="4" h="4">
                    <a:moveTo>
                      <a:pt x="4" y="0"/>
                    </a:moveTo>
                    <a:lnTo>
                      <a:pt x="1" y="4"/>
                    </a:lnTo>
                    <a:lnTo>
                      <a:pt x="0" y="3"/>
                    </a:lnTo>
                    <a:lnTo>
                      <a:pt x="4" y="0"/>
                    </a:lnTo>
                    <a:close/>
                  </a:path>
                </a:pathLst>
              </a:custGeom>
              <a:solidFill>
                <a:srgbClr val="FFFF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958" name="Freeform 343"/>
              <p:cNvSpPr>
                <a:spLocks/>
              </p:cNvSpPr>
              <p:nvPr/>
            </p:nvSpPr>
            <p:spPr bwMode="auto">
              <a:xfrm>
                <a:off x="2626" y="729"/>
                <a:ext cx="8" cy="7"/>
              </a:xfrm>
              <a:custGeom>
                <a:avLst/>
                <a:gdLst>
                  <a:gd name="T0" fmla="*/ 32 w 32"/>
                  <a:gd name="T1" fmla="*/ 11 h 31"/>
                  <a:gd name="T2" fmla="*/ 19 w 32"/>
                  <a:gd name="T3" fmla="*/ 27 h 31"/>
                  <a:gd name="T4" fmla="*/ 12 w 32"/>
                  <a:gd name="T5" fmla="*/ 30 h 31"/>
                  <a:gd name="T6" fmla="*/ 6 w 32"/>
                  <a:gd name="T7" fmla="*/ 27 h 31"/>
                  <a:gd name="T8" fmla="*/ 3 w 32"/>
                  <a:gd name="T9" fmla="*/ 21 h 31"/>
                  <a:gd name="T10" fmla="*/ 5 w 32"/>
                  <a:gd name="T11" fmla="*/ 10 h 31"/>
                  <a:gd name="T12" fmla="*/ 21 w 32"/>
                  <a:gd name="T13" fmla="*/ 0 h 31"/>
                  <a:gd name="T14" fmla="*/ 30 w 32"/>
                  <a:gd name="T15" fmla="*/ 13 h 31"/>
                  <a:gd name="T16" fmla="*/ 14 w 32"/>
                  <a:gd name="T17" fmla="*/ 24 h 31"/>
                  <a:gd name="T18" fmla="*/ 16 w 32"/>
                  <a:gd name="T19" fmla="*/ 13 h 31"/>
                  <a:gd name="T20" fmla="*/ 20 w 32"/>
                  <a:gd name="T21" fmla="*/ 18 h 31"/>
                  <a:gd name="T22" fmla="*/ 6 w 32"/>
                  <a:gd name="T23" fmla="*/ 17 h 31"/>
                  <a:gd name="T24" fmla="*/ 19 w 32"/>
                  <a:gd name="T25" fmla="*/ 1 h 31"/>
                  <a:gd name="T26" fmla="*/ 32 w 32"/>
                  <a:gd name="T27" fmla="*/ 11 h 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2"/>
                  <a:gd name="T43" fmla="*/ 0 h 31"/>
                  <a:gd name="T44" fmla="*/ 32 w 32"/>
                  <a:gd name="T45" fmla="*/ 31 h 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2" h="31">
                    <a:moveTo>
                      <a:pt x="32" y="11"/>
                    </a:moveTo>
                    <a:lnTo>
                      <a:pt x="19" y="27"/>
                    </a:lnTo>
                    <a:cubicBezTo>
                      <a:pt x="17" y="30"/>
                      <a:pt x="15" y="31"/>
                      <a:pt x="12" y="30"/>
                    </a:cubicBezTo>
                    <a:cubicBezTo>
                      <a:pt x="10" y="30"/>
                      <a:pt x="7" y="29"/>
                      <a:pt x="6" y="27"/>
                    </a:cubicBezTo>
                    <a:lnTo>
                      <a:pt x="3" y="21"/>
                    </a:lnTo>
                    <a:cubicBezTo>
                      <a:pt x="0" y="18"/>
                      <a:pt x="1" y="13"/>
                      <a:pt x="5" y="10"/>
                    </a:cubicBezTo>
                    <a:lnTo>
                      <a:pt x="21" y="0"/>
                    </a:lnTo>
                    <a:lnTo>
                      <a:pt x="30" y="13"/>
                    </a:lnTo>
                    <a:lnTo>
                      <a:pt x="14" y="24"/>
                    </a:lnTo>
                    <a:lnTo>
                      <a:pt x="16" y="13"/>
                    </a:lnTo>
                    <a:lnTo>
                      <a:pt x="20" y="18"/>
                    </a:lnTo>
                    <a:lnTo>
                      <a:pt x="6" y="17"/>
                    </a:lnTo>
                    <a:lnTo>
                      <a:pt x="19" y="1"/>
                    </a:lnTo>
                    <a:lnTo>
                      <a:pt x="32" y="11"/>
                    </a:lnTo>
                    <a:close/>
                  </a:path>
                </a:pathLst>
              </a:custGeom>
              <a:solidFill>
                <a:srgbClr val="6E6E6E"/>
              </a:solidFill>
              <a:ln w="0" cap="flat">
                <a:solidFill>
                  <a:srgbClr val="6E6E6E"/>
                </a:solidFill>
                <a:prstDash val="solid"/>
                <a:round/>
                <a:headEnd/>
                <a:tailEnd/>
              </a:ln>
            </p:spPr>
            <p:txBody>
              <a:bodyPr/>
              <a:lstStyle/>
              <a:p>
                <a:endParaRPr lang="en-US"/>
              </a:p>
            </p:txBody>
          </p:sp>
          <p:sp>
            <p:nvSpPr>
              <p:cNvPr id="1959" name="Freeform 344"/>
              <p:cNvSpPr>
                <a:spLocks/>
              </p:cNvSpPr>
              <p:nvPr/>
            </p:nvSpPr>
            <p:spPr bwMode="auto">
              <a:xfrm>
                <a:off x="2624" y="730"/>
                <a:ext cx="4" cy="4"/>
              </a:xfrm>
              <a:custGeom>
                <a:avLst/>
                <a:gdLst>
                  <a:gd name="T0" fmla="*/ 0 w 4"/>
                  <a:gd name="T1" fmla="*/ 2 h 4"/>
                  <a:gd name="T2" fmla="*/ 4 w 4"/>
                  <a:gd name="T3" fmla="*/ 0 h 4"/>
                  <a:gd name="T4" fmla="*/ 4 w 4"/>
                  <a:gd name="T5" fmla="*/ 3 h 4"/>
                  <a:gd name="T6" fmla="*/ 0 w 4"/>
                  <a:gd name="T7" fmla="*/ 4 h 4"/>
                  <a:gd name="T8" fmla="*/ 0 w 4"/>
                  <a:gd name="T9" fmla="*/ 2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0" y="2"/>
                    </a:moveTo>
                    <a:lnTo>
                      <a:pt x="4" y="0"/>
                    </a:lnTo>
                    <a:lnTo>
                      <a:pt x="4" y="3"/>
                    </a:lnTo>
                    <a:lnTo>
                      <a:pt x="0" y="4"/>
                    </a:lnTo>
                    <a:lnTo>
                      <a:pt x="0" y="2"/>
                    </a:lnTo>
                    <a:close/>
                  </a:path>
                </a:pathLst>
              </a:custGeom>
              <a:solidFill>
                <a:srgbClr val="FFFF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960" name="Freeform 345"/>
              <p:cNvSpPr>
                <a:spLocks/>
              </p:cNvSpPr>
              <p:nvPr/>
            </p:nvSpPr>
            <p:spPr bwMode="auto">
              <a:xfrm>
                <a:off x="2622" y="728"/>
                <a:ext cx="8" cy="8"/>
              </a:xfrm>
              <a:custGeom>
                <a:avLst/>
                <a:gdLst>
                  <a:gd name="T0" fmla="*/ 6 w 32"/>
                  <a:gd name="T1" fmla="*/ 6 h 33"/>
                  <a:gd name="T2" fmla="*/ 22 w 32"/>
                  <a:gd name="T3" fmla="*/ 1 h 33"/>
                  <a:gd name="T4" fmla="*/ 29 w 32"/>
                  <a:gd name="T5" fmla="*/ 2 h 33"/>
                  <a:gd name="T6" fmla="*/ 32 w 32"/>
                  <a:gd name="T7" fmla="*/ 8 h 33"/>
                  <a:gd name="T8" fmla="*/ 32 w 32"/>
                  <a:gd name="T9" fmla="*/ 19 h 33"/>
                  <a:gd name="T10" fmla="*/ 27 w 32"/>
                  <a:gd name="T11" fmla="*/ 27 h 33"/>
                  <a:gd name="T12" fmla="*/ 11 w 32"/>
                  <a:gd name="T13" fmla="*/ 32 h 33"/>
                  <a:gd name="T14" fmla="*/ 4 w 32"/>
                  <a:gd name="T15" fmla="*/ 31 h 33"/>
                  <a:gd name="T16" fmla="*/ 0 w 32"/>
                  <a:gd name="T17" fmla="*/ 24 h 33"/>
                  <a:gd name="T18" fmla="*/ 0 w 32"/>
                  <a:gd name="T19" fmla="*/ 14 h 33"/>
                  <a:gd name="T20" fmla="*/ 16 w 32"/>
                  <a:gd name="T21" fmla="*/ 14 h 33"/>
                  <a:gd name="T22" fmla="*/ 16 w 32"/>
                  <a:gd name="T23" fmla="*/ 24 h 33"/>
                  <a:gd name="T24" fmla="*/ 6 w 32"/>
                  <a:gd name="T25" fmla="*/ 17 h 33"/>
                  <a:gd name="T26" fmla="*/ 22 w 32"/>
                  <a:gd name="T27" fmla="*/ 12 h 33"/>
                  <a:gd name="T28" fmla="*/ 16 w 32"/>
                  <a:gd name="T29" fmla="*/ 19 h 33"/>
                  <a:gd name="T30" fmla="*/ 16 w 32"/>
                  <a:gd name="T31" fmla="*/ 8 h 33"/>
                  <a:gd name="T32" fmla="*/ 27 w 32"/>
                  <a:gd name="T33" fmla="*/ 16 h 33"/>
                  <a:gd name="T34" fmla="*/ 11 w 32"/>
                  <a:gd name="T35" fmla="*/ 21 h 33"/>
                  <a:gd name="T36" fmla="*/ 6 w 32"/>
                  <a:gd name="T37" fmla="*/ 6 h 3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2"/>
                  <a:gd name="T58" fmla="*/ 0 h 33"/>
                  <a:gd name="T59" fmla="*/ 32 w 32"/>
                  <a:gd name="T60" fmla="*/ 33 h 3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2" h="33">
                    <a:moveTo>
                      <a:pt x="6" y="6"/>
                    </a:moveTo>
                    <a:lnTo>
                      <a:pt x="22" y="1"/>
                    </a:lnTo>
                    <a:cubicBezTo>
                      <a:pt x="24" y="0"/>
                      <a:pt x="27" y="0"/>
                      <a:pt x="29" y="2"/>
                    </a:cubicBezTo>
                    <a:cubicBezTo>
                      <a:pt x="31" y="3"/>
                      <a:pt x="32" y="6"/>
                      <a:pt x="32" y="8"/>
                    </a:cubicBezTo>
                    <a:lnTo>
                      <a:pt x="32" y="19"/>
                    </a:lnTo>
                    <a:cubicBezTo>
                      <a:pt x="32" y="23"/>
                      <a:pt x="30" y="26"/>
                      <a:pt x="27" y="27"/>
                    </a:cubicBezTo>
                    <a:lnTo>
                      <a:pt x="11" y="32"/>
                    </a:lnTo>
                    <a:cubicBezTo>
                      <a:pt x="9" y="33"/>
                      <a:pt x="6" y="32"/>
                      <a:pt x="4" y="31"/>
                    </a:cubicBezTo>
                    <a:cubicBezTo>
                      <a:pt x="2" y="29"/>
                      <a:pt x="0" y="27"/>
                      <a:pt x="0" y="24"/>
                    </a:cubicBezTo>
                    <a:lnTo>
                      <a:pt x="0" y="14"/>
                    </a:lnTo>
                    <a:lnTo>
                      <a:pt x="16" y="14"/>
                    </a:lnTo>
                    <a:lnTo>
                      <a:pt x="16" y="24"/>
                    </a:lnTo>
                    <a:lnTo>
                      <a:pt x="6" y="17"/>
                    </a:lnTo>
                    <a:lnTo>
                      <a:pt x="22" y="12"/>
                    </a:lnTo>
                    <a:lnTo>
                      <a:pt x="16" y="19"/>
                    </a:lnTo>
                    <a:lnTo>
                      <a:pt x="16" y="8"/>
                    </a:lnTo>
                    <a:lnTo>
                      <a:pt x="27" y="16"/>
                    </a:lnTo>
                    <a:lnTo>
                      <a:pt x="11" y="21"/>
                    </a:lnTo>
                    <a:lnTo>
                      <a:pt x="6" y="6"/>
                    </a:lnTo>
                    <a:close/>
                  </a:path>
                </a:pathLst>
              </a:custGeom>
              <a:solidFill>
                <a:srgbClr val="6E6E6E"/>
              </a:solidFill>
              <a:ln w="0" cap="flat">
                <a:solidFill>
                  <a:srgbClr val="6E6E6E"/>
                </a:solidFill>
                <a:prstDash val="solid"/>
                <a:round/>
                <a:headEnd/>
                <a:tailEnd/>
              </a:ln>
            </p:spPr>
            <p:txBody>
              <a:bodyPr/>
              <a:lstStyle/>
              <a:p>
                <a:endParaRPr lang="en-US"/>
              </a:p>
            </p:txBody>
          </p:sp>
          <p:sp>
            <p:nvSpPr>
              <p:cNvPr id="1961" name="Freeform 346"/>
              <p:cNvSpPr>
                <a:spLocks/>
              </p:cNvSpPr>
              <p:nvPr/>
            </p:nvSpPr>
            <p:spPr bwMode="auto">
              <a:xfrm>
                <a:off x="2542" y="734"/>
                <a:ext cx="4" cy="4"/>
              </a:xfrm>
              <a:custGeom>
                <a:avLst/>
                <a:gdLst>
                  <a:gd name="T0" fmla="*/ 2 w 4"/>
                  <a:gd name="T1" fmla="*/ 0 h 4"/>
                  <a:gd name="T2" fmla="*/ 4 w 4"/>
                  <a:gd name="T3" fmla="*/ 1 h 4"/>
                  <a:gd name="T4" fmla="*/ 2 w 4"/>
                  <a:gd name="T5" fmla="*/ 4 h 4"/>
                  <a:gd name="T6" fmla="*/ 0 w 4"/>
                  <a:gd name="T7" fmla="*/ 4 h 4"/>
                  <a:gd name="T8" fmla="*/ 1 w 4"/>
                  <a:gd name="T9" fmla="*/ 0 h 4"/>
                  <a:gd name="T10" fmla="*/ 2 w 4"/>
                  <a:gd name="T11" fmla="*/ 0 h 4"/>
                  <a:gd name="T12" fmla="*/ 0 60000 65536"/>
                  <a:gd name="T13" fmla="*/ 0 60000 65536"/>
                  <a:gd name="T14" fmla="*/ 0 60000 65536"/>
                  <a:gd name="T15" fmla="*/ 0 60000 65536"/>
                  <a:gd name="T16" fmla="*/ 0 60000 65536"/>
                  <a:gd name="T17" fmla="*/ 0 60000 65536"/>
                  <a:gd name="T18" fmla="*/ 0 w 4"/>
                  <a:gd name="T19" fmla="*/ 0 h 4"/>
                  <a:gd name="T20" fmla="*/ 4 w 4"/>
                  <a:gd name="T21" fmla="*/ 4 h 4"/>
                </a:gdLst>
                <a:ahLst/>
                <a:cxnLst>
                  <a:cxn ang="T12">
                    <a:pos x="T0" y="T1"/>
                  </a:cxn>
                  <a:cxn ang="T13">
                    <a:pos x="T2" y="T3"/>
                  </a:cxn>
                  <a:cxn ang="T14">
                    <a:pos x="T4" y="T5"/>
                  </a:cxn>
                  <a:cxn ang="T15">
                    <a:pos x="T6" y="T7"/>
                  </a:cxn>
                  <a:cxn ang="T16">
                    <a:pos x="T8" y="T9"/>
                  </a:cxn>
                  <a:cxn ang="T17">
                    <a:pos x="T10" y="T11"/>
                  </a:cxn>
                </a:cxnLst>
                <a:rect l="T18" t="T19" r="T20" b="T21"/>
                <a:pathLst>
                  <a:path w="4" h="4">
                    <a:moveTo>
                      <a:pt x="2" y="0"/>
                    </a:moveTo>
                    <a:lnTo>
                      <a:pt x="4" y="1"/>
                    </a:lnTo>
                    <a:lnTo>
                      <a:pt x="2" y="4"/>
                    </a:lnTo>
                    <a:lnTo>
                      <a:pt x="0" y="4"/>
                    </a:lnTo>
                    <a:lnTo>
                      <a:pt x="1" y="0"/>
                    </a:lnTo>
                    <a:lnTo>
                      <a:pt x="2" y="0"/>
                    </a:lnTo>
                    <a:close/>
                  </a:path>
                </a:pathLst>
              </a:custGeom>
              <a:solidFill>
                <a:srgbClr val="FFFF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962" name="Freeform 347"/>
              <p:cNvSpPr>
                <a:spLocks/>
              </p:cNvSpPr>
              <p:nvPr/>
            </p:nvSpPr>
            <p:spPr bwMode="auto">
              <a:xfrm>
                <a:off x="2540" y="732"/>
                <a:ext cx="8" cy="8"/>
              </a:xfrm>
              <a:custGeom>
                <a:avLst/>
                <a:gdLst>
                  <a:gd name="T0" fmla="*/ 25 w 33"/>
                  <a:gd name="T1" fmla="*/ 3 h 32"/>
                  <a:gd name="T2" fmla="*/ 30 w 33"/>
                  <a:gd name="T3" fmla="*/ 8 h 32"/>
                  <a:gd name="T4" fmla="*/ 32 w 33"/>
                  <a:gd name="T5" fmla="*/ 17 h 32"/>
                  <a:gd name="T6" fmla="*/ 26 w 33"/>
                  <a:gd name="T7" fmla="*/ 28 h 32"/>
                  <a:gd name="T8" fmla="*/ 19 w 33"/>
                  <a:gd name="T9" fmla="*/ 32 h 32"/>
                  <a:gd name="T10" fmla="*/ 8 w 33"/>
                  <a:gd name="T11" fmla="*/ 32 h 32"/>
                  <a:gd name="T12" fmla="*/ 2 w 33"/>
                  <a:gd name="T13" fmla="*/ 29 h 32"/>
                  <a:gd name="T14" fmla="*/ 1 w 33"/>
                  <a:gd name="T15" fmla="*/ 22 h 32"/>
                  <a:gd name="T16" fmla="*/ 6 w 33"/>
                  <a:gd name="T17" fmla="*/ 6 h 32"/>
                  <a:gd name="T18" fmla="*/ 14 w 33"/>
                  <a:gd name="T19" fmla="*/ 0 h 32"/>
                  <a:gd name="T20" fmla="*/ 19 w 33"/>
                  <a:gd name="T21" fmla="*/ 0 h 32"/>
                  <a:gd name="T22" fmla="*/ 19 w 33"/>
                  <a:gd name="T23" fmla="*/ 16 h 32"/>
                  <a:gd name="T24" fmla="*/ 14 w 33"/>
                  <a:gd name="T25" fmla="*/ 16 h 32"/>
                  <a:gd name="T26" fmla="*/ 21 w 33"/>
                  <a:gd name="T27" fmla="*/ 11 h 32"/>
                  <a:gd name="T28" fmla="*/ 16 w 33"/>
                  <a:gd name="T29" fmla="*/ 27 h 32"/>
                  <a:gd name="T30" fmla="*/ 8 w 33"/>
                  <a:gd name="T31" fmla="*/ 16 h 32"/>
                  <a:gd name="T32" fmla="*/ 19 w 33"/>
                  <a:gd name="T33" fmla="*/ 16 h 32"/>
                  <a:gd name="T34" fmla="*/ 12 w 33"/>
                  <a:gd name="T35" fmla="*/ 21 h 32"/>
                  <a:gd name="T36" fmla="*/ 17 w 33"/>
                  <a:gd name="T37" fmla="*/ 10 h 32"/>
                  <a:gd name="T38" fmla="*/ 19 w 33"/>
                  <a:gd name="T39" fmla="*/ 19 h 32"/>
                  <a:gd name="T40" fmla="*/ 13 w 33"/>
                  <a:gd name="T41" fmla="*/ 14 h 32"/>
                  <a:gd name="T42" fmla="*/ 25 w 33"/>
                  <a:gd name="T43" fmla="*/ 3 h 3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3"/>
                  <a:gd name="T67" fmla="*/ 0 h 32"/>
                  <a:gd name="T68" fmla="*/ 33 w 33"/>
                  <a:gd name="T69" fmla="*/ 32 h 3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3" h="32">
                    <a:moveTo>
                      <a:pt x="25" y="3"/>
                    </a:moveTo>
                    <a:lnTo>
                      <a:pt x="30" y="8"/>
                    </a:lnTo>
                    <a:cubicBezTo>
                      <a:pt x="33" y="11"/>
                      <a:pt x="33" y="14"/>
                      <a:pt x="32" y="17"/>
                    </a:cubicBezTo>
                    <a:lnTo>
                      <a:pt x="26" y="28"/>
                    </a:lnTo>
                    <a:cubicBezTo>
                      <a:pt x="25" y="31"/>
                      <a:pt x="22" y="32"/>
                      <a:pt x="19" y="32"/>
                    </a:cubicBezTo>
                    <a:lnTo>
                      <a:pt x="8" y="32"/>
                    </a:lnTo>
                    <a:cubicBezTo>
                      <a:pt x="6" y="32"/>
                      <a:pt x="3" y="31"/>
                      <a:pt x="2" y="29"/>
                    </a:cubicBezTo>
                    <a:cubicBezTo>
                      <a:pt x="0" y="27"/>
                      <a:pt x="0" y="24"/>
                      <a:pt x="1" y="22"/>
                    </a:cubicBezTo>
                    <a:lnTo>
                      <a:pt x="6" y="6"/>
                    </a:lnTo>
                    <a:cubicBezTo>
                      <a:pt x="7" y="3"/>
                      <a:pt x="10" y="0"/>
                      <a:pt x="14" y="0"/>
                    </a:cubicBezTo>
                    <a:lnTo>
                      <a:pt x="19" y="0"/>
                    </a:lnTo>
                    <a:lnTo>
                      <a:pt x="19" y="16"/>
                    </a:lnTo>
                    <a:lnTo>
                      <a:pt x="14" y="16"/>
                    </a:lnTo>
                    <a:lnTo>
                      <a:pt x="21" y="11"/>
                    </a:lnTo>
                    <a:lnTo>
                      <a:pt x="16" y="27"/>
                    </a:lnTo>
                    <a:lnTo>
                      <a:pt x="8" y="16"/>
                    </a:lnTo>
                    <a:lnTo>
                      <a:pt x="19" y="16"/>
                    </a:lnTo>
                    <a:lnTo>
                      <a:pt x="12" y="21"/>
                    </a:lnTo>
                    <a:lnTo>
                      <a:pt x="17" y="10"/>
                    </a:lnTo>
                    <a:lnTo>
                      <a:pt x="19" y="19"/>
                    </a:lnTo>
                    <a:lnTo>
                      <a:pt x="13" y="14"/>
                    </a:lnTo>
                    <a:lnTo>
                      <a:pt x="25" y="3"/>
                    </a:lnTo>
                    <a:close/>
                  </a:path>
                </a:pathLst>
              </a:custGeom>
              <a:solidFill>
                <a:srgbClr val="6E6E6E"/>
              </a:solidFill>
              <a:ln w="0" cap="flat">
                <a:solidFill>
                  <a:srgbClr val="6E6E6E"/>
                </a:solidFill>
                <a:prstDash val="solid"/>
                <a:round/>
                <a:headEnd/>
                <a:tailEnd/>
              </a:ln>
            </p:spPr>
            <p:txBody>
              <a:bodyPr/>
              <a:lstStyle/>
              <a:p>
                <a:endParaRPr lang="en-US"/>
              </a:p>
            </p:txBody>
          </p:sp>
          <p:sp>
            <p:nvSpPr>
              <p:cNvPr id="1963" name="Freeform 348"/>
              <p:cNvSpPr>
                <a:spLocks/>
              </p:cNvSpPr>
              <p:nvPr/>
            </p:nvSpPr>
            <p:spPr bwMode="auto">
              <a:xfrm>
                <a:off x="2523" y="736"/>
                <a:ext cx="11" cy="4"/>
              </a:xfrm>
              <a:custGeom>
                <a:avLst/>
                <a:gdLst>
                  <a:gd name="T0" fmla="*/ 42 w 42"/>
                  <a:gd name="T1" fmla="*/ 16 h 16"/>
                  <a:gd name="T2" fmla="*/ 28 w 42"/>
                  <a:gd name="T3" fmla="*/ 16 h 16"/>
                  <a:gd name="T4" fmla="*/ 10 w 42"/>
                  <a:gd name="T5" fmla="*/ 16 h 16"/>
                  <a:gd name="T6" fmla="*/ 10 w 42"/>
                  <a:gd name="T7" fmla="*/ 0 h 16"/>
                  <a:gd name="T8" fmla="*/ 32 w 42"/>
                  <a:gd name="T9" fmla="*/ 0 h 16"/>
                  <a:gd name="T10" fmla="*/ 42 w 42"/>
                  <a:gd name="T11" fmla="*/ 0 h 16"/>
                  <a:gd name="T12" fmla="*/ 42 w 42"/>
                  <a:gd name="T13" fmla="*/ 16 h 16"/>
                  <a:gd name="T14" fmla="*/ 32 w 42"/>
                  <a:gd name="T15" fmla="*/ 16 h 16"/>
                  <a:gd name="T16" fmla="*/ 10 w 42"/>
                  <a:gd name="T17" fmla="*/ 16 h 16"/>
                  <a:gd name="T18" fmla="*/ 10 w 42"/>
                  <a:gd name="T19" fmla="*/ 0 h 16"/>
                  <a:gd name="T20" fmla="*/ 28 w 42"/>
                  <a:gd name="T21" fmla="*/ 0 h 16"/>
                  <a:gd name="T22" fmla="*/ 42 w 42"/>
                  <a:gd name="T23" fmla="*/ 0 h 16"/>
                  <a:gd name="T24" fmla="*/ 42 w 42"/>
                  <a:gd name="T25" fmla="*/ 16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2"/>
                  <a:gd name="T40" fmla="*/ 0 h 16"/>
                  <a:gd name="T41" fmla="*/ 42 w 42"/>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2" h="16">
                    <a:moveTo>
                      <a:pt x="42" y="16"/>
                    </a:moveTo>
                    <a:lnTo>
                      <a:pt x="28" y="16"/>
                    </a:lnTo>
                    <a:lnTo>
                      <a:pt x="10" y="16"/>
                    </a:lnTo>
                    <a:cubicBezTo>
                      <a:pt x="0" y="16"/>
                      <a:pt x="0" y="0"/>
                      <a:pt x="10" y="0"/>
                    </a:cubicBezTo>
                    <a:lnTo>
                      <a:pt x="32" y="0"/>
                    </a:lnTo>
                    <a:lnTo>
                      <a:pt x="42" y="0"/>
                    </a:lnTo>
                    <a:lnTo>
                      <a:pt x="42" y="16"/>
                    </a:lnTo>
                    <a:lnTo>
                      <a:pt x="32" y="16"/>
                    </a:lnTo>
                    <a:lnTo>
                      <a:pt x="10" y="16"/>
                    </a:lnTo>
                    <a:lnTo>
                      <a:pt x="10" y="0"/>
                    </a:lnTo>
                    <a:lnTo>
                      <a:pt x="28" y="0"/>
                    </a:lnTo>
                    <a:lnTo>
                      <a:pt x="42" y="0"/>
                    </a:lnTo>
                    <a:lnTo>
                      <a:pt x="42" y="16"/>
                    </a:lnTo>
                    <a:close/>
                  </a:path>
                </a:pathLst>
              </a:custGeom>
              <a:solidFill>
                <a:srgbClr val="6E6E6E"/>
              </a:solidFill>
              <a:ln w="0" cap="flat">
                <a:solidFill>
                  <a:srgbClr val="6E6E6E"/>
                </a:solidFill>
                <a:prstDash val="solid"/>
                <a:round/>
                <a:headEnd/>
                <a:tailEnd/>
              </a:ln>
            </p:spPr>
            <p:txBody>
              <a:bodyPr/>
              <a:lstStyle/>
              <a:p>
                <a:endParaRPr lang="en-US"/>
              </a:p>
            </p:txBody>
          </p:sp>
          <p:sp>
            <p:nvSpPr>
              <p:cNvPr id="1964" name="Freeform 349"/>
              <p:cNvSpPr>
                <a:spLocks/>
              </p:cNvSpPr>
              <p:nvPr/>
            </p:nvSpPr>
            <p:spPr bwMode="auto">
              <a:xfrm>
                <a:off x="2743" y="738"/>
                <a:ext cx="4" cy="4"/>
              </a:xfrm>
              <a:custGeom>
                <a:avLst/>
                <a:gdLst>
                  <a:gd name="T0" fmla="*/ 4 w 4"/>
                  <a:gd name="T1" fmla="*/ 1 h 4"/>
                  <a:gd name="T2" fmla="*/ 4 w 4"/>
                  <a:gd name="T3" fmla="*/ 2 h 4"/>
                  <a:gd name="T4" fmla="*/ 3 w 4"/>
                  <a:gd name="T5" fmla="*/ 4 h 4"/>
                  <a:gd name="T6" fmla="*/ 0 w 4"/>
                  <a:gd name="T7" fmla="*/ 2 h 4"/>
                  <a:gd name="T8" fmla="*/ 2 w 4"/>
                  <a:gd name="T9" fmla="*/ 0 h 4"/>
                  <a:gd name="T10" fmla="*/ 4 w 4"/>
                  <a:gd name="T11" fmla="*/ 1 h 4"/>
                  <a:gd name="T12" fmla="*/ 0 60000 65536"/>
                  <a:gd name="T13" fmla="*/ 0 60000 65536"/>
                  <a:gd name="T14" fmla="*/ 0 60000 65536"/>
                  <a:gd name="T15" fmla="*/ 0 60000 65536"/>
                  <a:gd name="T16" fmla="*/ 0 60000 65536"/>
                  <a:gd name="T17" fmla="*/ 0 60000 65536"/>
                  <a:gd name="T18" fmla="*/ 0 w 4"/>
                  <a:gd name="T19" fmla="*/ 0 h 4"/>
                  <a:gd name="T20" fmla="*/ 4 w 4"/>
                  <a:gd name="T21" fmla="*/ 4 h 4"/>
                </a:gdLst>
                <a:ahLst/>
                <a:cxnLst>
                  <a:cxn ang="T12">
                    <a:pos x="T0" y="T1"/>
                  </a:cxn>
                  <a:cxn ang="T13">
                    <a:pos x="T2" y="T3"/>
                  </a:cxn>
                  <a:cxn ang="T14">
                    <a:pos x="T4" y="T5"/>
                  </a:cxn>
                  <a:cxn ang="T15">
                    <a:pos x="T6" y="T7"/>
                  </a:cxn>
                  <a:cxn ang="T16">
                    <a:pos x="T8" y="T9"/>
                  </a:cxn>
                  <a:cxn ang="T17">
                    <a:pos x="T10" y="T11"/>
                  </a:cxn>
                </a:cxnLst>
                <a:rect l="T18" t="T19" r="T20" b="T21"/>
                <a:pathLst>
                  <a:path w="4" h="4">
                    <a:moveTo>
                      <a:pt x="4" y="1"/>
                    </a:moveTo>
                    <a:lnTo>
                      <a:pt x="4" y="2"/>
                    </a:lnTo>
                    <a:lnTo>
                      <a:pt x="3" y="4"/>
                    </a:lnTo>
                    <a:lnTo>
                      <a:pt x="0" y="2"/>
                    </a:lnTo>
                    <a:lnTo>
                      <a:pt x="2" y="0"/>
                    </a:lnTo>
                    <a:lnTo>
                      <a:pt x="4" y="1"/>
                    </a:lnTo>
                    <a:close/>
                  </a:path>
                </a:pathLst>
              </a:custGeom>
              <a:solidFill>
                <a:srgbClr val="FFFF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965" name="Freeform 350"/>
              <p:cNvSpPr>
                <a:spLocks/>
              </p:cNvSpPr>
              <p:nvPr/>
            </p:nvSpPr>
            <p:spPr bwMode="auto">
              <a:xfrm>
                <a:off x="2741" y="736"/>
                <a:ext cx="8" cy="8"/>
              </a:xfrm>
              <a:custGeom>
                <a:avLst/>
                <a:gdLst>
                  <a:gd name="T0" fmla="*/ 32 w 32"/>
                  <a:gd name="T1" fmla="*/ 11 h 33"/>
                  <a:gd name="T2" fmla="*/ 32 w 32"/>
                  <a:gd name="T3" fmla="*/ 18 h 33"/>
                  <a:gd name="T4" fmla="*/ 31 w 32"/>
                  <a:gd name="T5" fmla="*/ 22 h 33"/>
                  <a:gd name="T6" fmla="*/ 27 w 32"/>
                  <a:gd name="T7" fmla="*/ 29 h 33"/>
                  <a:gd name="T8" fmla="*/ 21 w 32"/>
                  <a:gd name="T9" fmla="*/ 32 h 33"/>
                  <a:gd name="T10" fmla="*/ 15 w 32"/>
                  <a:gd name="T11" fmla="*/ 31 h 33"/>
                  <a:gd name="T12" fmla="*/ 3 w 32"/>
                  <a:gd name="T13" fmla="*/ 22 h 33"/>
                  <a:gd name="T14" fmla="*/ 0 w 32"/>
                  <a:gd name="T15" fmla="*/ 15 h 33"/>
                  <a:gd name="T16" fmla="*/ 4 w 32"/>
                  <a:gd name="T17" fmla="*/ 9 h 33"/>
                  <a:gd name="T18" fmla="*/ 13 w 32"/>
                  <a:gd name="T19" fmla="*/ 2 h 33"/>
                  <a:gd name="T20" fmla="*/ 20 w 32"/>
                  <a:gd name="T21" fmla="*/ 1 h 33"/>
                  <a:gd name="T22" fmla="*/ 27 w 32"/>
                  <a:gd name="T23" fmla="*/ 3 h 33"/>
                  <a:gd name="T24" fmla="*/ 22 w 32"/>
                  <a:gd name="T25" fmla="*/ 18 h 33"/>
                  <a:gd name="T26" fmla="*/ 15 w 32"/>
                  <a:gd name="T27" fmla="*/ 16 h 33"/>
                  <a:gd name="T28" fmla="*/ 22 w 32"/>
                  <a:gd name="T29" fmla="*/ 15 h 33"/>
                  <a:gd name="T30" fmla="*/ 13 w 32"/>
                  <a:gd name="T31" fmla="*/ 22 h 33"/>
                  <a:gd name="T32" fmla="*/ 13 w 32"/>
                  <a:gd name="T33" fmla="*/ 9 h 33"/>
                  <a:gd name="T34" fmla="*/ 25 w 32"/>
                  <a:gd name="T35" fmla="*/ 18 h 33"/>
                  <a:gd name="T36" fmla="*/ 13 w 32"/>
                  <a:gd name="T37" fmla="*/ 20 h 33"/>
                  <a:gd name="T38" fmla="*/ 18 w 32"/>
                  <a:gd name="T39" fmla="*/ 13 h 33"/>
                  <a:gd name="T40" fmla="*/ 16 w 32"/>
                  <a:gd name="T41" fmla="*/ 18 h 33"/>
                  <a:gd name="T42" fmla="*/ 16 w 32"/>
                  <a:gd name="T43" fmla="*/ 11 h 33"/>
                  <a:gd name="T44" fmla="*/ 32 w 32"/>
                  <a:gd name="T45" fmla="*/ 11 h 3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2"/>
                  <a:gd name="T70" fmla="*/ 0 h 33"/>
                  <a:gd name="T71" fmla="*/ 32 w 32"/>
                  <a:gd name="T72" fmla="*/ 33 h 3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2" h="33">
                    <a:moveTo>
                      <a:pt x="32" y="11"/>
                    </a:moveTo>
                    <a:lnTo>
                      <a:pt x="32" y="18"/>
                    </a:lnTo>
                    <a:cubicBezTo>
                      <a:pt x="32" y="19"/>
                      <a:pt x="32" y="21"/>
                      <a:pt x="31" y="22"/>
                    </a:cubicBezTo>
                    <a:lnTo>
                      <a:pt x="27" y="29"/>
                    </a:lnTo>
                    <a:cubicBezTo>
                      <a:pt x="25" y="31"/>
                      <a:pt x="23" y="32"/>
                      <a:pt x="21" y="32"/>
                    </a:cubicBezTo>
                    <a:cubicBezTo>
                      <a:pt x="19" y="33"/>
                      <a:pt x="17" y="32"/>
                      <a:pt x="15" y="31"/>
                    </a:cubicBezTo>
                    <a:lnTo>
                      <a:pt x="3" y="22"/>
                    </a:lnTo>
                    <a:cubicBezTo>
                      <a:pt x="2" y="20"/>
                      <a:pt x="0" y="18"/>
                      <a:pt x="0" y="15"/>
                    </a:cubicBezTo>
                    <a:cubicBezTo>
                      <a:pt x="0" y="13"/>
                      <a:pt x="2" y="10"/>
                      <a:pt x="4" y="9"/>
                    </a:cubicBezTo>
                    <a:lnTo>
                      <a:pt x="13" y="2"/>
                    </a:lnTo>
                    <a:cubicBezTo>
                      <a:pt x="15" y="0"/>
                      <a:pt x="18" y="0"/>
                      <a:pt x="20" y="1"/>
                    </a:cubicBezTo>
                    <a:lnTo>
                      <a:pt x="27" y="3"/>
                    </a:lnTo>
                    <a:lnTo>
                      <a:pt x="22" y="18"/>
                    </a:lnTo>
                    <a:lnTo>
                      <a:pt x="15" y="16"/>
                    </a:lnTo>
                    <a:lnTo>
                      <a:pt x="22" y="15"/>
                    </a:lnTo>
                    <a:lnTo>
                      <a:pt x="13" y="22"/>
                    </a:lnTo>
                    <a:lnTo>
                      <a:pt x="13" y="9"/>
                    </a:lnTo>
                    <a:lnTo>
                      <a:pt x="25" y="18"/>
                    </a:lnTo>
                    <a:lnTo>
                      <a:pt x="13" y="20"/>
                    </a:lnTo>
                    <a:lnTo>
                      <a:pt x="18" y="13"/>
                    </a:lnTo>
                    <a:lnTo>
                      <a:pt x="16" y="18"/>
                    </a:lnTo>
                    <a:lnTo>
                      <a:pt x="16" y="11"/>
                    </a:lnTo>
                    <a:lnTo>
                      <a:pt x="32" y="11"/>
                    </a:lnTo>
                    <a:close/>
                  </a:path>
                </a:pathLst>
              </a:custGeom>
              <a:solidFill>
                <a:srgbClr val="6E6E6E"/>
              </a:solidFill>
              <a:ln w="0" cap="flat">
                <a:solidFill>
                  <a:srgbClr val="6E6E6E"/>
                </a:solidFill>
                <a:prstDash val="solid"/>
                <a:round/>
                <a:headEnd/>
                <a:tailEnd/>
              </a:ln>
            </p:spPr>
            <p:txBody>
              <a:bodyPr/>
              <a:lstStyle/>
              <a:p>
                <a:endParaRPr lang="en-US"/>
              </a:p>
            </p:txBody>
          </p:sp>
          <p:sp>
            <p:nvSpPr>
              <p:cNvPr id="1966" name="Freeform 351"/>
              <p:cNvSpPr>
                <a:spLocks/>
              </p:cNvSpPr>
              <p:nvPr/>
            </p:nvSpPr>
            <p:spPr bwMode="auto">
              <a:xfrm>
                <a:off x="2719" y="742"/>
                <a:ext cx="24" cy="12"/>
              </a:xfrm>
              <a:custGeom>
                <a:avLst/>
                <a:gdLst>
                  <a:gd name="T0" fmla="*/ 3 w 24"/>
                  <a:gd name="T1" fmla="*/ 12 h 12"/>
                  <a:gd name="T2" fmla="*/ 0 w 24"/>
                  <a:gd name="T3" fmla="*/ 11 h 12"/>
                  <a:gd name="T4" fmla="*/ 1 w 24"/>
                  <a:gd name="T5" fmla="*/ 7 h 12"/>
                  <a:gd name="T6" fmla="*/ 10 w 24"/>
                  <a:gd name="T7" fmla="*/ 1 h 12"/>
                  <a:gd name="T8" fmla="*/ 18 w 24"/>
                  <a:gd name="T9" fmla="*/ 0 h 12"/>
                  <a:gd name="T10" fmla="*/ 24 w 24"/>
                  <a:gd name="T11" fmla="*/ 2 h 12"/>
                  <a:gd name="T12" fmla="*/ 21 w 24"/>
                  <a:gd name="T13" fmla="*/ 4 h 12"/>
                  <a:gd name="T14" fmla="*/ 20 w 24"/>
                  <a:gd name="T15" fmla="*/ 7 h 12"/>
                  <a:gd name="T16" fmla="*/ 18 w 24"/>
                  <a:gd name="T17" fmla="*/ 9 h 12"/>
                  <a:gd name="T18" fmla="*/ 3 w 24"/>
                  <a:gd name="T19" fmla="*/ 12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
                  <a:gd name="T31" fmla="*/ 0 h 12"/>
                  <a:gd name="T32" fmla="*/ 24 w 24"/>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 h="12">
                    <a:moveTo>
                      <a:pt x="3" y="12"/>
                    </a:moveTo>
                    <a:lnTo>
                      <a:pt x="0" y="11"/>
                    </a:lnTo>
                    <a:lnTo>
                      <a:pt x="1" y="7"/>
                    </a:lnTo>
                    <a:lnTo>
                      <a:pt x="10" y="1"/>
                    </a:lnTo>
                    <a:lnTo>
                      <a:pt x="18" y="0"/>
                    </a:lnTo>
                    <a:lnTo>
                      <a:pt x="24" y="2"/>
                    </a:lnTo>
                    <a:lnTo>
                      <a:pt x="21" y="4"/>
                    </a:lnTo>
                    <a:lnTo>
                      <a:pt x="20" y="7"/>
                    </a:lnTo>
                    <a:lnTo>
                      <a:pt x="18" y="9"/>
                    </a:lnTo>
                    <a:lnTo>
                      <a:pt x="3" y="12"/>
                    </a:lnTo>
                    <a:close/>
                  </a:path>
                </a:pathLst>
              </a:custGeom>
              <a:solidFill>
                <a:srgbClr val="FFFF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967" name="Freeform 352"/>
              <p:cNvSpPr>
                <a:spLocks/>
              </p:cNvSpPr>
              <p:nvPr/>
            </p:nvSpPr>
            <p:spPr bwMode="auto">
              <a:xfrm>
                <a:off x="2717" y="740"/>
                <a:ext cx="28" cy="16"/>
              </a:xfrm>
              <a:custGeom>
                <a:avLst/>
                <a:gdLst>
                  <a:gd name="T0" fmla="*/ 21 w 113"/>
                  <a:gd name="T1" fmla="*/ 64 h 64"/>
                  <a:gd name="T2" fmla="*/ 7 w 113"/>
                  <a:gd name="T3" fmla="*/ 62 h 64"/>
                  <a:gd name="T4" fmla="*/ 1 w 113"/>
                  <a:gd name="T5" fmla="*/ 53 h 64"/>
                  <a:gd name="T6" fmla="*/ 3 w 113"/>
                  <a:gd name="T7" fmla="*/ 34 h 64"/>
                  <a:gd name="T8" fmla="*/ 7 w 113"/>
                  <a:gd name="T9" fmla="*/ 28 h 64"/>
                  <a:gd name="T10" fmla="*/ 46 w 113"/>
                  <a:gd name="T11" fmla="*/ 7 h 64"/>
                  <a:gd name="T12" fmla="*/ 48 w 113"/>
                  <a:gd name="T13" fmla="*/ 6 h 64"/>
                  <a:gd name="T14" fmla="*/ 81 w 113"/>
                  <a:gd name="T15" fmla="*/ 1 h 64"/>
                  <a:gd name="T16" fmla="*/ 85 w 113"/>
                  <a:gd name="T17" fmla="*/ 1 h 64"/>
                  <a:gd name="T18" fmla="*/ 107 w 113"/>
                  <a:gd name="T19" fmla="*/ 9 h 64"/>
                  <a:gd name="T20" fmla="*/ 112 w 113"/>
                  <a:gd name="T21" fmla="*/ 15 h 64"/>
                  <a:gd name="T22" fmla="*/ 109 w 113"/>
                  <a:gd name="T23" fmla="*/ 23 h 64"/>
                  <a:gd name="T24" fmla="*/ 98 w 113"/>
                  <a:gd name="T25" fmla="*/ 31 h 64"/>
                  <a:gd name="T26" fmla="*/ 101 w 113"/>
                  <a:gd name="T27" fmla="*/ 26 h 64"/>
                  <a:gd name="T28" fmla="*/ 99 w 113"/>
                  <a:gd name="T29" fmla="*/ 39 h 64"/>
                  <a:gd name="T30" fmla="*/ 95 w 113"/>
                  <a:gd name="T31" fmla="*/ 44 h 64"/>
                  <a:gd name="T32" fmla="*/ 84 w 113"/>
                  <a:gd name="T33" fmla="*/ 52 h 64"/>
                  <a:gd name="T34" fmla="*/ 81 w 113"/>
                  <a:gd name="T35" fmla="*/ 54 h 64"/>
                  <a:gd name="T36" fmla="*/ 24 w 113"/>
                  <a:gd name="T37" fmla="*/ 64 h 64"/>
                  <a:gd name="T38" fmla="*/ 21 w 113"/>
                  <a:gd name="T39" fmla="*/ 49 h 64"/>
                  <a:gd name="T40" fmla="*/ 78 w 113"/>
                  <a:gd name="T41" fmla="*/ 38 h 64"/>
                  <a:gd name="T42" fmla="*/ 75 w 113"/>
                  <a:gd name="T43" fmla="*/ 39 h 64"/>
                  <a:gd name="T44" fmla="*/ 86 w 113"/>
                  <a:gd name="T45" fmla="*/ 31 h 64"/>
                  <a:gd name="T46" fmla="*/ 83 w 113"/>
                  <a:gd name="T47" fmla="*/ 36 h 64"/>
                  <a:gd name="T48" fmla="*/ 86 w 113"/>
                  <a:gd name="T49" fmla="*/ 23 h 64"/>
                  <a:gd name="T50" fmla="*/ 89 w 113"/>
                  <a:gd name="T51" fmla="*/ 18 h 64"/>
                  <a:gd name="T52" fmla="*/ 100 w 113"/>
                  <a:gd name="T53" fmla="*/ 10 h 64"/>
                  <a:gd name="T54" fmla="*/ 102 w 113"/>
                  <a:gd name="T55" fmla="*/ 24 h 64"/>
                  <a:gd name="T56" fmla="*/ 80 w 113"/>
                  <a:gd name="T57" fmla="*/ 16 h 64"/>
                  <a:gd name="T58" fmla="*/ 84 w 113"/>
                  <a:gd name="T59" fmla="*/ 16 h 64"/>
                  <a:gd name="T60" fmla="*/ 51 w 113"/>
                  <a:gd name="T61" fmla="*/ 22 h 64"/>
                  <a:gd name="T62" fmla="*/ 53 w 113"/>
                  <a:gd name="T63" fmla="*/ 21 h 64"/>
                  <a:gd name="T64" fmla="*/ 15 w 113"/>
                  <a:gd name="T65" fmla="*/ 42 h 64"/>
                  <a:gd name="T66" fmla="*/ 19 w 113"/>
                  <a:gd name="T67" fmla="*/ 36 h 64"/>
                  <a:gd name="T68" fmla="*/ 16 w 113"/>
                  <a:gd name="T69" fmla="*/ 55 h 64"/>
                  <a:gd name="T70" fmla="*/ 10 w 113"/>
                  <a:gd name="T71" fmla="*/ 46 h 64"/>
                  <a:gd name="T72" fmla="*/ 24 w 113"/>
                  <a:gd name="T73" fmla="*/ 49 h 64"/>
                  <a:gd name="T74" fmla="*/ 21 w 113"/>
                  <a:gd name="T75" fmla="*/ 64 h 6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3"/>
                  <a:gd name="T115" fmla="*/ 0 h 64"/>
                  <a:gd name="T116" fmla="*/ 113 w 113"/>
                  <a:gd name="T117" fmla="*/ 64 h 6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3" h="64">
                    <a:moveTo>
                      <a:pt x="21" y="64"/>
                    </a:moveTo>
                    <a:lnTo>
                      <a:pt x="7" y="62"/>
                    </a:lnTo>
                    <a:cubicBezTo>
                      <a:pt x="3" y="61"/>
                      <a:pt x="0" y="57"/>
                      <a:pt x="1" y="53"/>
                    </a:cubicBezTo>
                    <a:lnTo>
                      <a:pt x="3" y="34"/>
                    </a:lnTo>
                    <a:cubicBezTo>
                      <a:pt x="4" y="32"/>
                      <a:pt x="5" y="29"/>
                      <a:pt x="7" y="28"/>
                    </a:cubicBezTo>
                    <a:lnTo>
                      <a:pt x="46" y="7"/>
                    </a:lnTo>
                    <a:cubicBezTo>
                      <a:pt x="47" y="6"/>
                      <a:pt x="47" y="6"/>
                      <a:pt x="48" y="6"/>
                    </a:cubicBezTo>
                    <a:lnTo>
                      <a:pt x="81" y="1"/>
                    </a:lnTo>
                    <a:cubicBezTo>
                      <a:pt x="83" y="0"/>
                      <a:pt x="84" y="0"/>
                      <a:pt x="85" y="1"/>
                    </a:cubicBezTo>
                    <a:lnTo>
                      <a:pt x="107" y="9"/>
                    </a:lnTo>
                    <a:cubicBezTo>
                      <a:pt x="110" y="10"/>
                      <a:pt x="112" y="12"/>
                      <a:pt x="112" y="15"/>
                    </a:cubicBezTo>
                    <a:cubicBezTo>
                      <a:pt x="113" y="18"/>
                      <a:pt x="112" y="21"/>
                      <a:pt x="109" y="23"/>
                    </a:cubicBezTo>
                    <a:lnTo>
                      <a:pt x="98" y="31"/>
                    </a:lnTo>
                    <a:lnTo>
                      <a:pt x="101" y="26"/>
                    </a:lnTo>
                    <a:lnTo>
                      <a:pt x="99" y="39"/>
                    </a:lnTo>
                    <a:cubicBezTo>
                      <a:pt x="98" y="41"/>
                      <a:pt x="97" y="43"/>
                      <a:pt x="95" y="44"/>
                    </a:cubicBezTo>
                    <a:lnTo>
                      <a:pt x="84" y="52"/>
                    </a:lnTo>
                    <a:cubicBezTo>
                      <a:pt x="84" y="53"/>
                      <a:pt x="82" y="53"/>
                      <a:pt x="81" y="54"/>
                    </a:cubicBezTo>
                    <a:lnTo>
                      <a:pt x="24" y="64"/>
                    </a:lnTo>
                    <a:lnTo>
                      <a:pt x="21" y="49"/>
                    </a:lnTo>
                    <a:lnTo>
                      <a:pt x="78" y="38"/>
                    </a:lnTo>
                    <a:lnTo>
                      <a:pt x="75" y="39"/>
                    </a:lnTo>
                    <a:lnTo>
                      <a:pt x="86" y="31"/>
                    </a:lnTo>
                    <a:lnTo>
                      <a:pt x="83" y="36"/>
                    </a:lnTo>
                    <a:lnTo>
                      <a:pt x="86" y="23"/>
                    </a:lnTo>
                    <a:cubicBezTo>
                      <a:pt x="86" y="21"/>
                      <a:pt x="87" y="19"/>
                      <a:pt x="89" y="18"/>
                    </a:cubicBezTo>
                    <a:lnTo>
                      <a:pt x="100" y="10"/>
                    </a:lnTo>
                    <a:lnTo>
                      <a:pt x="102" y="24"/>
                    </a:lnTo>
                    <a:lnTo>
                      <a:pt x="80" y="16"/>
                    </a:lnTo>
                    <a:lnTo>
                      <a:pt x="84" y="16"/>
                    </a:lnTo>
                    <a:lnTo>
                      <a:pt x="51" y="22"/>
                    </a:lnTo>
                    <a:lnTo>
                      <a:pt x="53" y="21"/>
                    </a:lnTo>
                    <a:lnTo>
                      <a:pt x="15" y="42"/>
                    </a:lnTo>
                    <a:lnTo>
                      <a:pt x="19" y="36"/>
                    </a:lnTo>
                    <a:lnTo>
                      <a:pt x="16" y="55"/>
                    </a:lnTo>
                    <a:lnTo>
                      <a:pt x="10" y="46"/>
                    </a:lnTo>
                    <a:lnTo>
                      <a:pt x="24" y="49"/>
                    </a:lnTo>
                    <a:lnTo>
                      <a:pt x="21" y="64"/>
                    </a:lnTo>
                    <a:close/>
                  </a:path>
                </a:pathLst>
              </a:custGeom>
              <a:solidFill>
                <a:srgbClr val="6E6E6E"/>
              </a:solidFill>
              <a:ln w="0" cap="flat">
                <a:solidFill>
                  <a:srgbClr val="6E6E6E"/>
                </a:solidFill>
                <a:prstDash val="solid"/>
                <a:round/>
                <a:headEnd/>
                <a:tailEnd/>
              </a:ln>
            </p:spPr>
            <p:txBody>
              <a:bodyPr/>
              <a:lstStyle/>
              <a:p>
                <a:endParaRPr lang="en-US"/>
              </a:p>
            </p:txBody>
          </p:sp>
          <p:sp>
            <p:nvSpPr>
              <p:cNvPr id="1968" name="Freeform 353"/>
              <p:cNvSpPr>
                <a:spLocks/>
              </p:cNvSpPr>
              <p:nvPr/>
            </p:nvSpPr>
            <p:spPr bwMode="auto">
              <a:xfrm>
                <a:off x="2644" y="742"/>
                <a:ext cx="8" cy="8"/>
              </a:xfrm>
              <a:custGeom>
                <a:avLst/>
                <a:gdLst>
                  <a:gd name="T0" fmla="*/ 8 w 8"/>
                  <a:gd name="T1" fmla="*/ 2 h 8"/>
                  <a:gd name="T2" fmla="*/ 6 w 8"/>
                  <a:gd name="T3" fmla="*/ 6 h 8"/>
                  <a:gd name="T4" fmla="*/ 2 w 8"/>
                  <a:gd name="T5" fmla="*/ 8 h 8"/>
                  <a:gd name="T6" fmla="*/ 0 w 8"/>
                  <a:gd name="T7" fmla="*/ 5 h 8"/>
                  <a:gd name="T8" fmla="*/ 2 w 8"/>
                  <a:gd name="T9" fmla="*/ 4 h 8"/>
                  <a:gd name="T10" fmla="*/ 1 w 8"/>
                  <a:gd name="T11" fmla="*/ 3 h 8"/>
                  <a:gd name="T12" fmla="*/ 6 w 8"/>
                  <a:gd name="T13" fmla="*/ 0 h 8"/>
                  <a:gd name="T14" fmla="*/ 8 w 8"/>
                  <a:gd name="T15" fmla="*/ 2 h 8"/>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8"/>
                  <a:gd name="T26" fmla="*/ 8 w 8"/>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8">
                    <a:moveTo>
                      <a:pt x="8" y="2"/>
                    </a:moveTo>
                    <a:lnTo>
                      <a:pt x="6" y="6"/>
                    </a:lnTo>
                    <a:lnTo>
                      <a:pt x="2" y="8"/>
                    </a:lnTo>
                    <a:lnTo>
                      <a:pt x="0" y="5"/>
                    </a:lnTo>
                    <a:lnTo>
                      <a:pt x="2" y="4"/>
                    </a:lnTo>
                    <a:lnTo>
                      <a:pt x="1" y="3"/>
                    </a:lnTo>
                    <a:lnTo>
                      <a:pt x="6" y="0"/>
                    </a:lnTo>
                    <a:lnTo>
                      <a:pt x="8" y="2"/>
                    </a:lnTo>
                    <a:close/>
                  </a:path>
                </a:pathLst>
              </a:custGeom>
              <a:solidFill>
                <a:srgbClr val="FFFF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969" name="Freeform 354"/>
              <p:cNvSpPr>
                <a:spLocks/>
              </p:cNvSpPr>
              <p:nvPr/>
            </p:nvSpPr>
            <p:spPr bwMode="auto">
              <a:xfrm>
                <a:off x="2642" y="740"/>
                <a:ext cx="12" cy="12"/>
              </a:xfrm>
              <a:custGeom>
                <a:avLst/>
                <a:gdLst>
                  <a:gd name="T0" fmla="*/ 47 w 47"/>
                  <a:gd name="T1" fmla="*/ 20 h 49"/>
                  <a:gd name="T2" fmla="*/ 37 w 47"/>
                  <a:gd name="T3" fmla="*/ 37 h 49"/>
                  <a:gd name="T4" fmla="*/ 33 w 47"/>
                  <a:gd name="T5" fmla="*/ 41 h 49"/>
                  <a:gd name="T6" fmla="*/ 19 w 47"/>
                  <a:gd name="T7" fmla="*/ 48 h 49"/>
                  <a:gd name="T8" fmla="*/ 9 w 47"/>
                  <a:gd name="T9" fmla="*/ 45 h 49"/>
                  <a:gd name="T10" fmla="*/ 2 w 47"/>
                  <a:gd name="T11" fmla="*/ 34 h 49"/>
                  <a:gd name="T12" fmla="*/ 3 w 47"/>
                  <a:gd name="T13" fmla="*/ 24 h 49"/>
                  <a:gd name="T14" fmla="*/ 10 w 47"/>
                  <a:gd name="T15" fmla="*/ 17 h 49"/>
                  <a:gd name="T16" fmla="*/ 10 w 47"/>
                  <a:gd name="T17" fmla="*/ 28 h 49"/>
                  <a:gd name="T18" fmla="*/ 6 w 47"/>
                  <a:gd name="T19" fmla="*/ 25 h 49"/>
                  <a:gd name="T20" fmla="*/ 4 w 47"/>
                  <a:gd name="T21" fmla="*/ 18 h 49"/>
                  <a:gd name="T22" fmla="*/ 8 w 47"/>
                  <a:gd name="T23" fmla="*/ 12 h 49"/>
                  <a:gd name="T24" fmla="*/ 30 w 47"/>
                  <a:gd name="T25" fmla="*/ 1 h 49"/>
                  <a:gd name="T26" fmla="*/ 39 w 47"/>
                  <a:gd name="T27" fmla="*/ 3 h 49"/>
                  <a:gd name="T28" fmla="*/ 46 w 47"/>
                  <a:gd name="T29" fmla="*/ 10 h 49"/>
                  <a:gd name="T30" fmla="*/ 35 w 47"/>
                  <a:gd name="T31" fmla="*/ 21 h 49"/>
                  <a:gd name="T32" fmla="*/ 28 w 47"/>
                  <a:gd name="T33" fmla="*/ 14 h 49"/>
                  <a:gd name="T34" fmla="*/ 37 w 47"/>
                  <a:gd name="T35" fmla="*/ 16 h 49"/>
                  <a:gd name="T36" fmla="*/ 16 w 47"/>
                  <a:gd name="T37" fmla="*/ 26 h 49"/>
                  <a:gd name="T38" fmla="*/ 18 w 47"/>
                  <a:gd name="T39" fmla="*/ 13 h 49"/>
                  <a:gd name="T40" fmla="*/ 21 w 47"/>
                  <a:gd name="T41" fmla="*/ 17 h 49"/>
                  <a:gd name="T42" fmla="*/ 21 w 47"/>
                  <a:gd name="T43" fmla="*/ 28 h 49"/>
                  <a:gd name="T44" fmla="*/ 14 w 47"/>
                  <a:gd name="T45" fmla="*/ 35 h 49"/>
                  <a:gd name="T46" fmla="*/ 15 w 47"/>
                  <a:gd name="T47" fmla="*/ 25 h 49"/>
                  <a:gd name="T48" fmla="*/ 22 w 47"/>
                  <a:gd name="T49" fmla="*/ 36 h 49"/>
                  <a:gd name="T50" fmla="*/ 12 w 47"/>
                  <a:gd name="T51" fmla="*/ 33 h 49"/>
                  <a:gd name="T52" fmla="*/ 26 w 47"/>
                  <a:gd name="T53" fmla="*/ 26 h 49"/>
                  <a:gd name="T54" fmla="*/ 23 w 47"/>
                  <a:gd name="T55" fmla="*/ 29 h 49"/>
                  <a:gd name="T56" fmla="*/ 34 w 47"/>
                  <a:gd name="T57" fmla="*/ 11 h 49"/>
                  <a:gd name="T58" fmla="*/ 47 w 47"/>
                  <a:gd name="T59" fmla="*/ 20 h 4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7"/>
                  <a:gd name="T91" fmla="*/ 0 h 49"/>
                  <a:gd name="T92" fmla="*/ 47 w 47"/>
                  <a:gd name="T93" fmla="*/ 49 h 4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7" h="49">
                    <a:moveTo>
                      <a:pt x="47" y="20"/>
                    </a:moveTo>
                    <a:lnTo>
                      <a:pt x="37" y="37"/>
                    </a:lnTo>
                    <a:cubicBezTo>
                      <a:pt x="36" y="39"/>
                      <a:pt x="35" y="40"/>
                      <a:pt x="33" y="41"/>
                    </a:cubicBezTo>
                    <a:lnTo>
                      <a:pt x="19" y="48"/>
                    </a:lnTo>
                    <a:cubicBezTo>
                      <a:pt x="16" y="49"/>
                      <a:pt x="11" y="48"/>
                      <a:pt x="9" y="45"/>
                    </a:cubicBezTo>
                    <a:lnTo>
                      <a:pt x="2" y="34"/>
                    </a:lnTo>
                    <a:cubicBezTo>
                      <a:pt x="0" y="31"/>
                      <a:pt x="0" y="27"/>
                      <a:pt x="3" y="24"/>
                    </a:cubicBezTo>
                    <a:lnTo>
                      <a:pt x="10" y="17"/>
                    </a:lnTo>
                    <a:lnTo>
                      <a:pt x="10" y="28"/>
                    </a:lnTo>
                    <a:lnTo>
                      <a:pt x="6" y="25"/>
                    </a:lnTo>
                    <a:cubicBezTo>
                      <a:pt x="5" y="23"/>
                      <a:pt x="4" y="20"/>
                      <a:pt x="4" y="18"/>
                    </a:cubicBezTo>
                    <a:cubicBezTo>
                      <a:pt x="5" y="15"/>
                      <a:pt x="6" y="13"/>
                      <a:pt x="8" y="12"/>
                    </a:cubicBezTo>
                    <a:lnTo>
                      <a:pt x="30" y="1"/>
                    </a:lnTo>
                    <a:cubicBezTo>
                      <a:pt x="33" y="0"/>
                      <a:pt x="37" y="0"/>
                      <a:pt x="39" y="3"/>
                    </a:cubicBezTo>
                    <a:lnTo>
                      <a:pt x="46" y="10"/>
                    </a:lnTo>
                    <a:lnTo>
                      <a:pt x="35" y="21"/>
                    </a:lnTo>
                    <a:lnTo>
                      <a:pt x="28" y="14"/>
                    </a:lnTo>
                    <a:lnTo>
                      <a:pt x="37" y="16"/>
                    </a:lnTo>
                    <a:lnTo>
                      <a:pt x="16" y="26"/>
                    </a:lnTo>
                    <a:lnTo>
                      <a:pt x="18" y="13"/>
                    </a:lnTo>
                    <a:lnTo>
                      <a:pt x="21" y="17"/>
                    </a:lnTo>
                    <a:cubicBezTo>
                      <a:pt x="24" y="20"/>
                      <a:pt x="24" y="25"/>
                      <a:pt x="21" y="28"/>
                    </a:cubicBezTo>
                    <a:lnTo>
                      <a:pt x="14" y="35"/>
                    </a:lnTo>
                    <a:lnTo>
                      <a:pt x="15" y="25"/>
                    </a:lnTo>
                    <a:lnTo>
                      <a:pt x="22" y="36"/>
                    </a:lnTo>
                    <a:lnTo>
                      <a:pt x="12" y="33"/>
                    </a:lnTo>
                    <a:lnTo>
                      <a:pt x="26" y="26"/>
                    </a:lnTo>
                    <a:lnTo>
                      <a:pt x="23" y="29"/>
                    </a:lnTo>
                    <a:lnTo>
                      <a:pt x="34" y="11"/>
                    </a:lnTo>
                    <a:lnTo>
                      <a:pt x="47" y="20"/>
                    </a:lnTo>
                    <a:close/>
                  </a:path>
                </a:pathLst>
              </a:custGeom>
              <a:solidFill>
                <a:srgbClr val="6E6E6E"/>
              </a:solidFill>
              <a:ln w="0" cap="flat">
                <a:solidFill>
                  <a:srgbClr val="6E6E6E"/>
                </a:solidFill>
                <a:prstDash val="solid"/>
                <a:round/>
                <a:headEnd/>
                <a:tailEnd/>
              </a:ln>
            </p:spPr>
            <p:txBody>
              <a:bodyPr/>
              <a:lstStyle/>
              <a:p>
                <a:endParaRPr lang="en-US"/>
              </a:p>
            </p:txBody>
          </p:sp>
          <p:sp>
            <p:nvSpPr>
              <p:cNvPr id="1970" name="Freeform 355"/>
              <p:cNvSpPr>
                <a:spLocks/>
              </p:cNvSpPr>
              <p:nvPr/>
            </p:nvSpPr>
            <p:spPr bwMode="auto">
              <a:xfrm>
                <a:off x="2743" y="746"/>
                <a:ext cx="11" cy="4"/>
              </a:xfrm>
              <a:custGeom>
                <a:avLst/>
                <a:gdLst>
                  <a:gd name="T0" fmla="*/ 9 w 11"/>
                  <a:gd name="T1" fmla="*/ 1 h 4"/>
                  <a:gd name="T2" fmla="*/ 11 w 11"/>
                  <a:gd name="T3" fmla="*/ 2 h 4"/>
                  <a:gd name="T4" fmla="*/ 9 w 11"/>
                  <a:gd name="T5" fmla="*/ 4 h 4"/>
                  <a:gd name="T6" fmla="*/ 0 w 11"/>
                  <a:gd name="T7" fmla="*/ 4 h 4"/>
                  <a:gd name="T8" fmla="*/ 0 w 11"/>
                  <a:gd name="T9" fmla="*/ 1 h 4"/>
                  <a:gd name="T10" fmla="*/ 4 w 11"/>
                  <a:gd name="T11" fmla="*/ 0 h 4"/>
                  <a:gd name="T12" fmla="*/ 9 w 11"/>
                  <a:gd name="T13" fmla="*/ 1 h 4"/>
                  <a:gd name="T14" fmla="*/ 0 60000 65536"/>
                  <a:gd name="T15" fmla="*/ 0 60000 65536"/>
                  <a:gd name="T16" fmla="*/ 0 60000 65536"/>
                  <a:gd name="T17" fmla="*/ 0 60000 65536"/>
                  <a:gd name="T18" fmla="*/ 0 60000 65536"/>
                  <a:gd name="T19" fmla="*/ 0 60000 65536"/>
                  <a:gd name="T20" fmla="*/ 0 60000 65536"/>
                  <a:gd name="T21" fmla="*/ 0 w 11"/>
                  <a:gd name="T22" fmla="*/ 0 h 4"/>
                  <a:gd name="T23" fmla="*/ 11 w 11"/>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 h="4">
                    <a:moveTo>
                      <a:pt x="9" y="1"/>
                    </a:moveTo>
                    <a:lnTo>
                      <a:pt x="11" y="2"/>
                    </a:lnTo>
                    <a:lnTo>
                      <a:pt x="9" y="4"/>
                    </a:lnTo>
                    <a:lnTo>
                      <a:pt x="0" y="4"/>
                    </a:lnTo>
                    <a:lnTo>
                      <a:pt x="0" y="1"/>
                    </a:lnTo>
                    <a:lnTo>
                      <a:pt x="4" y="0"/>
                    </a:lnTo>
                    <a:lnTo>
                      <a:pt x="9" y="1"/>
                    </a:lnTo>
                    <a:close/>
                  </a:path>
                </a:pathLst>
              </a:custGeom>
              <a:solidFill>
                <a:srgbClr val="FFFF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971" name="Freeform 356"/>
              <p:cNvSpPr>
                <a:spLocks/>
              </p:cNvSpPr>
              <p:nvPr/>
            </p:nvSpPr>
            <p:spPr bwMode="auto">
              <a:xfrm>
                <a:off x="2741" y="744"/>
                <a:ext cx="16" cy="8"/>
              </a:xfrm>
              <a:custGeom>
                <a:avLst/>
                <a:gdLst>
                  <a:gd name="T0" fmla="*/ 50 w 65"/>
                  <a:gd name="T1" fmla="*/ 6 h 32"/>
                  <a:gd name="T2" fmla="*/ 59 w 65"/>
                  <a:gd name="T3" fmla="*/ 9 h 32"/>
                  <a:gd name="T4" fmla="*/ 64 w 65"/>
                  <a:gd name="T5" fmla="*/ 15 h 32"/>
                  <a:gd name="T6" fmla="*/ 62 w 65"/>
                  <a:gd name="T7" fmla="*/ 22 h 32"/>
                  <a:gd name="T8" fmla="*/ 53 w 65"/>
                  <a:gd name="T9" fmla="*/ 30 h 32"/>
                  <a:gd name="T10" fmla="*/ 47 w 65"/>
                  <a:gd name="T11" fmla="*/ 32 h 32"/>
                  <a:gd name="T12" fmla="*/ 11 w 65"/>
                  <a:gd name="T13" fmla="*/ 32 h 32"/>
                  <a:gd name="T14" fmla="*/ 4 w 65"/>
                  <a:gd name="T15" fmla="*/ 27 h 32"/>
                  <a:gd name="T16" fmla="*/ 1 w 65"/>
                  <a:gd name="T17" fmla="*/ 16 h 32"/>
                  <a:gd name="T18" fmla="*/ 6 w 65"/>
                  <a:gd name="T19" fmla="*/ 6 h 32"/>
                  <a:gd name="T20" fmla="*/ 24 w 65"/>
                  <a:gd name="T21" fmla="*/ 1 h 32"/>
                  <a:gd name="T22" fmla="*/ 28 w 65"/>
                  <a:gd name="T23" fmla="*/ 1 h 32"/>
                  <a:gd name="T24" fmla="*/ 49 w 65"/>
                  <a:gd name="T25" fmla="*/ 6 h 32"/>
                  <a:gd name="T26" fmla="*/ 45 w 65"/>
                  <a:gd name="T27" fmla="*/ 22 h 32"/>
                  <a:gd name="T28" fmla="*/ 24 w 65"/>
                  <a:gd name="T29" fmla="*/ 16 h 32"/>
                  <a:gd name="T30" fmla="*/ 29 w 65"/>
                  <a:gd name="T31" fmla="*/ 16 h 32"/>
                  <a:gd name="T32" fmla="*/ 11 w 65"/>
                  <a:gd name="T33" fmla="*/ 21 h 32"/>
                  <a:gd name="T34" fmla="*/ 16 w 65"/>
                  <a:gd name="T35" fmla="*/ 12 h 32"/>
                  <a:gd name="T36" fmla="*/ 19 w 65"/>
                  <a:gd name="T37" fmla="*/ 22 h 32"/>
                  <a:gd name="T38" fmla="*/ 11 w 65"/>
                  <a:gd name="T39" fmla="*/ 16 h 32"/>
                  <a:gd name="T40" fmla="*/ 47 w 65"/>
                  <a:gd name="T41" fmla="*/ 16 h 32"/>
                  <a:gd name="T42" fmla="*/ 42 w 65"/>
                  <a:gd name="T43" fmla="*/ 18 h 32"/>
                  <a:gd name="T44" fmla="*/ 51 w 65"/>
                  <a:gd name="T45" fmla="*/ 10 h 32"/>
                  <a:gd name="T46" fmla="*/ 54 w 65"/>
                  <a:gd name="T47" fmla="*/ 24 h 32"/>
                  <a:gd name="T48" fmla="*/ 45 w 65"/>
                  <a:gd name="T49" fmla="*/ 21 h 32"/>
                  <a:gd name="T50" fmla="*/ 50 w 65"/>
                  <a:gd name="T51" fmla="*/ 6 h 3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5"/>
                  <a:gd name="T79" fmla="*/ 0 h 32"/>
                  <a:gd name="T80" fmla="*/ 65 w 65"/>
                  <a:gd name="T81" fmla="*/ 32 h 3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5" h="32">
                    <a:moveTo>
                      <a:pt x="50" y="6"/>
                    </a:moveTo>
                    <a:lnTo>
                      <a:pt x="59" y="9"/>
                    </a:lnTo>
                    <a:cubicBezTo>
                      <a:pt x="62" y="10"/>
                      <a:pt x="64" y="12"/>
                      <a:pt x="64" y="15"/>
                    </a:cubicBezTo>
                    <a:cubicBezTo>
                      <a:pt x="65" y="18"/>
                      <a:pt x="64" y="21"/>
                      <a:pt x="62" y="22"/>
                    </a:cubicBezTo>
                    <a:lnTo>
                      <a:pt x="53" y="30"/>
                    </a:lnTo>
                    <a:cubicBezTo>
                      <a:pt x="51" y="32"/>
                      <a:pt x="49" y="32"/>
                      <a:pt x="47" y="32"/>
                    </a:cubicBezTo>
                    <a:lnTo>
                      <a:pt x="11" y="32"/>
                    </a:lnTo>
                    <a:cubicBezTo>
                      <a:pt x="8" y="32"/>
                      <a:pt x="5" y="30"/>
                      <a:pt x="4" y="27"/>
                    </a:cubicBezTo>
                    <a:lnTo>
                      <a:pt x="1" y="16"/>
                    </a:lnTo>
                    <a:cubicBezTo>
                      <a:pt x="0" y="12"/>
                      <a:pt x="2" y="7"/>
                      <a:pt x="6" y="6"/>
                    </a:cubicBezTo>
                    <a:lnTo>
                      <a:pt x="24" y="1"/>
                    </a:lnTo>
                    <a:cubicBezTo>
                      <a:pt x="26" y="0"/>
                      <a:pt x="27" y="0"/>
                      <a:pt x="28" y="1"/>
                    </a:cubicBezTo>
                    <a:lnTo>
                      <a:pt x="49" y="6"/>
                    </a:lnTo>
                    <a:lnTo>
                      <a:pt x="45" y="22"/>
                    </a:lnTo>
                    <a:lnTo>
                      <a:pt x="24" y="16"/>
                    </a:lnTo>
                    <a:lnTo>
                      <a:pt x="29" y="16"/>
                    </a:lnTo>
                    <a:lnTo>
                      <a:pt x="11" y="21"/>
                    </a:lnTo>
                    <a:lnTo>
                      <a:pt x="16" y="12"/>
                    </a:lnTo>
                    <a:lnTo>
                      <a:pt x="19" y="22"/>
                    </a:lnTo>
                    <a:lnTo>
                      <a:pt x="11" y="16"/>
                    </a:lnTo>
                    <a:lnTo>
                      <a:pt x="47" y="16"/>
                    </a:lnTo>
                    <a:lnTo>
                      <a:pt x="42" y="18"/>
                    </a:lnTo>
                    <a:lnTo>
                      <a:pt x="51" y="10"/>
                    </a:lnTo>
                    <a:lnTo>
                      <a:pt x="54" y="24"/>
                    </a:lnTo>
                    <a:lnTo>
                      <a:pt x="45" y="21"/>
                    </a:lnTo>
                    <a:lnTo>
                      <a:pt x="50" y="6"/>
                    </a:lnTo>
                    <a:close/>
                  </a:path>
                </a:pathLst>
              </a:custGeom>
              <a:solidFill>
                <a:srgbClr val="6E6E6E"/>
              </a:solidFill>
              <a:ln w="0" cap="flat">
                <a:solidFill>
                  <a:srgbClr val="6E6E6E"/>
                </a:solidFill>
                <a:prstDash val="solid"/>
                <a:round/>
                <a:headEnd/>
                <a:tailEnd/>
              </a:ln>
            </p:spPr>
            <p:txBody>
              <a:bodyPr/>
              <a:lstStyle/>
              <a:p>
                <a:endParaRPr lang="en-US"/>
              </a:p>
            </p:txBody>
          </p:sp>
          <p:sp>
            <p:nvSpPr>
              <p:cNvPr id="1972" name="Freeform 357"/>
              <p:cNvSpPr>
                <a:spLocks/>
              </p:cNvSpPr>
              <p:nvPr/>
            </p:nvSpPr>
            <p:spPr bwMode="auto">
              <a:xfrm>
                <a:off x="2827" y="768"/>
                <a:ext cx="9" cy="3"/>
              </a:xfrm>
              <a:custGeom>
                <a:avLst/>
                <a:gdLst>
                  <a:gd name="T0" fmla="*/ 22 w 37"/>
                  <a:gd name="T1" fmla="*/ 0 h 16"/>
                  <a:gd name="T2" fmla="*/ 26 w 37"/>
                  <a:gd name="T3" fmla="*/ 0 h 16"/>
                  <a:gd name="T4" fmla="*/ 37 w 37"/>
                  <a:gd name="T5" fmla="*/ 0 h 16"/>
                  <a:gd name="T6" fmla="*/ 37 w 37"/>
                  <a:gd name="T7" fmla="*/ 16 h 16"/>
                  <a:gd name="T8" fmla="*/ 18 w 37"/>
                  <a:gd name="T9" fmla="*/ 16 h 16"/>
                  <a:gd name="T10" fmla="*/ 10 w 37"/>
                  <a:gd name="T11" fmla="*/ 16 h 16"/>
                  <a:gd name="T12" fmla="*/ 10 w 37"/>
                  <a:gd name="T13" fmla="*/ 0 h 16"/>
                  <a:gd name="T14" fmla="*/ 22 w 37"/>
                  <a:gd name="T15" fmla="*/ 0 h 16"/>
                  <a:gd name="T16" fmla="*/ 22 w 37"/>
                  <a:gd name="T17" fmla="*/ 16 h 16"/>
                  <a:gd name="T18" fmla="*/ 10 w 37"/>
                  <a:gd name="T19" fmla="*/ 16 h 16"/>
                  <a:gd name="T20" fmla="*/ 10 w 37"/>
                  <a:gd name="T21" fmla="*/ 0 h 16"/>
                  <a:gd name="T22" fmla="*/ 18 w 37"/>
                  <a:gd name="T23" fmla="*/ 0 h 16"/>
                  <a:gd name="T24" fmla="*/ 26 w 37"/>
                  <a:gd name="T25" fmla="*/ 0 h 16"/>
                  <a:gd name="T26" fmla="*/ 26 w 37"/>
                  <a:gd name="T27" fmla="*/ 16 h 16"/>
                  <a:gd name="T28" fmla="*/ 22 w 37"/>
                  <a:gd name="T29" fmla="*/ 16 h 16"/>
                  <a:gd name="T30" fmla="*/ 22 w 37"/>
                  <a:gd name="T31" fmla="*/ 0 h 1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7"/>
                  <a:gd name="T49" fmla="*/ 0 h 16"/>
                  <a:gd name="T50" fmla="*/ 37 w 37"/>
                  <a:gd name="T51" fmla="*/ 16 h 1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7" h="16">
                    <a:moveTo>
                      <a:pt x="22" y="0"/>
                    </a:moveTo>
                    <a:lnTo>
                      <a:pt x="26" y="0"/>
                    </a:lnTo>
                    <a:lnTo>
                      <a:pt x="37" y="0"/>
                    </a:lnTo>
                    <a:lnTo>
                      <a:pt x="37" y="16"/>
                    </a:lnTo>
                    <a:lnTo>
                      <a:pt x="18" y="16"/>
                    </a:lnTo>
                    <a:lnTo>
                      <a:pt x="10" y="16"/>
                    </a:lnTo>
                    <a:cubicBezTo>
                      <a:pt x="0" y="16"/>
                      <a:pt x="0" y="0"/>
                      <a:pt x="10" y="0"/>
                    </a:cubicBezTo>
                    <a:lnTo>
                      <a:pt x="22" y="0"/>
                    </a:lnTo>
                    <a:lnTo>
                      <a:pt x="22" y="16"/>
                    </a:lnTo>
                    <a:lnTo>
                      <a:pt x="10" y="16"/>
                    </a:lnTo>
                    <a:lnTo>
                      <a:pt x="10" y="0"/>
                    </a:lnTo>
                    <a:lnTo>
                      <a:pt x="18" y="0"/>
                    </a:lnTo>
                    <a:lnTo>
                      <a:pt x="26" y="0"/>
                    </a:lnTo>
                    <a:lnTo>
                      <a:pt x="26" y="16"/>
                    </a:lnTo>
                    <a:lnTo>
                      <a:pt x="22" y="16"/>
                    </a:lnTo>
                    <a:lnTo>
                      <a:pt x="22" y="0"/>
                    </a:lnTo>
                    <a:close/>
                  </a:path>
                </a:pathLst>
              </a:custGeom>
              <a:solidFill>
                <a:srgbClr val="6E6E6E"/>
              </a:solidFill>
              <a:ln w="0" cap="flat">
                <a:solidFill>
                  <a:srgbClr val="6E6E6E"/>
                </a:solidFill>
                <a:prstDash val="solid"/>
                <a:round/>
                <a:headEnd/>
                <a:tailEnd/>
              </a:ln>
            </p:spPr>
            <p:txBody>
              <a:bodyPr/>
              <a:lstStyle/>
              <a:p>
                <a:endParaRPr lang="en-US"/>
              </a:p>
            </p:txBody>
          </p:sp>
          <p:sp>
            <p:nvSpPr>
              <p:cNvPr id="1973" name="Freeform 358"/>
              <p:cNvSpPr>
                <a:spLocks/>
              </p:cNvSpPr>
              <p:nvPr/>
            </p:nvSpPr>
            <p:spPr bwMode="auto">
              <a:xfrm>
                <a:off x="2727" y="781"/>
                <a:ext cx="4" cy="4"/>
              </a:xfrm>
              <a:custGeom>
                <a:avLst/>
                <a:gdLst>
                  <a:gd name="T0" fmla="*/ 4 w 4"/>
                  <a:gd name="T1" fmla="*/ 0 h 4"/>
                  <a:gd name="T2" fmla="*/ 3 w 4"/>
                  <a:gd name="T3" fmla="*/ 3 h 4"/>
                  <a:gd name="T4" fmla="*/ 0 w 4"/>
                  <a:gd name="T5" fmla="*/ 4 h 4"/>
                  <a:gd name="T6" fmla="*/ 2 w 4"/>
                  <a:gd name="T7" fmla="*/ 0 h 4"/>
                  <a:gd name="T8" fmla="*/ 4 w 4"/>
                  <a:gd name="T9" fmla="*/ 0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4" y="0"/>
                    </a:moveTo>
                    <a:lnTo>
                      <a:pt x="3" y="3"/>
                    </a:lnTo>
                    <a:lnTo>
                      <a:pt x="0" y="4"/>
                    </a:lnTo>
                    <a:lnTo>
                      <a:pt x="2" y="0"/>
                    </a:lnTo>
                    <a:lnTo>
                      <a:pt x="4" y="0"/>
                    </a:lnTo>
                    <a:close/>
                  </a:path>
                </a:pathLst>
              </a:custGeom>
              <a:solidFill>
                <a:srgbClr val="FFFF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974" name="Freeform 359"/>
              <p:cNvSpPr>
                <a:spLocks/>
              </p:cNvSpPr>
              <p:nvPr/>
            </p:nvSpPr>
            <p:spPr bwMode="auto">
              <a:xfrm>
                <a:off x="2725" y="779"/>
                <a:ext cx="8" cy="8"/>
              </a:xfrm>
              <a:custGeom>
                <a:avLst/>
                <a:gdLst>
                  <a:gd name="T0" fmla="*/ 32 w 32"/>
                  <a:gd name="T1" fmla="*/ 11 h 33"/>
                  <a:gd name="T2" fmla="*/ 28 w 32"/>
                  <a:gd name="T3" fmla="*/ 23 h 33"/>
                  <a:gd name="T4" fmla="*/ 23 w 32"/>
                  <a:gd name="T5" fmla="*/ 28 h 33"/>
                  <a:gd name="T6" fmla="*/ 11 w 32"/>
                  <a:gd name="T7" fmla="*/ 32 h 33"/>
                  <a:gd name="T8" fmla="*/ 2 w 32"/>
                  <a:gd name="T9" fmla="*/ 30 h 33"/>
                  <a:gd name="T10" fmla="*/ 1 w 32"/>
                  <a:gd name="T11" fmla="*/ 21 h 33"/>
                  <a:gd name="T12" fmla="*/ 9 w 32"/>
                  <a:gd name="T13" fmla="*/ 5 h 33"/>
                  <a:gd name="T14" fmla="*/ 16 w 32"/>
                  <a:gd name="T15" fmla="*/ 0 h 33"/>
                  <a:gd name="T16" fmla="*/ 24 w 32"/>
                  <a:gd name="T17" fmla="*/ 0 h 33"/>
                  <a:gd name="T18" fmla="*/ 24 w 32"/>
                  <a:gd name="T19" fmla="*/ 16 h 33"/>
                  <a:gd name="T20" fmla="*/ 16 w 32"/>
                  <a:gd name="T21" fmla="*/ 16 h 33"/>
                  <a:gd name="T22" fmla="*/ 24 w 32"/>
                  <a:gd name="T23" fmla="*/ 12 h 33"/>
                  <a:gd name="T24" fmla="*/ 16 w 32"/>
                  <a:gd name="T25" fmla="*/ 28 h 33"/>
                  <a:gd name="T26" fmla="*/ 6 w 32"/>
                  <a:gd name="T27" fmla="*/ 17 h 33"/>
                  <a:gd name="T28" fmla="*/ 18 w 32"/>
                  <a:gd name="T29" fmla="*/ 13 h 33"/>
                  <a:gd name="T30" fmla="*/ 13 w 32"/>
                  <a:gd name="T31" fmla="*/ 18 h 33"/>
                  <a:gd name="T32" fmla="*/ 17 w 32"/>
                  <a:gd name="T33" fmla="*/ 6 h 33"/>
                  <a:gd name="T34" fmla="*/ 32 w 32"/>
                  <a:gd name="T35" fmla="*/ 11 h 3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2"/>
                  <a:gd name="T55" fmla="*/ 0 h 33"/>
                  <a:gd name="T56" fmla="*/ 32 w 32"/>
                  <a:gd name="T57" fmla="*/ 33 h 3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2" h="33">
                    <a:moveTo>
                      <a:pt x="32" y="11"/>
                    </a:moveTo>
                    <a:lnTo>
                      <a:pt x="28" y="23"/>
                    </a:lnTo>
                    <a:cubicBezTo>
                      <a:pt x="27" y="25"/>
                      <a:pt x="25" y="27"/>
                      <a:pt x="23" y="28"/>
                    </a:cubicBezTo>
                    <a:lnTo>
                      <a:pt x="11" y="32"/>
                    </a:lnTo>
                    <a:cubicBezTo>
                      <a:pt x="8" y="33"/>
                      <a:pt x="5" y="32"/>
                      <a:pt x="2" y="30"/>
                    </a:cubicBezTo>
                    <a:cubicBezTo>
                      <a:pt x="0" y="27"/>
                      <a:pt x="0" y="24"/>
                      <a:pt x="1" y="21"/>
                    </a:cubicBezTo>
                    <a:lnTo>
                      <a:pt x="9" y="5"/>
                    </a:lnTo>
                    <a:cubicBezTo>
                      <a:pt x="11" y="2"/>
                      <a:pt x="13" y="0"/>
                      <a:pt x="16" y="0"/>
                    </a:cubicBezTo>
                    <a:lnTo>
                      <a:pt x="24" y="0"/>
                    </a:lnTo>
                    <a:lnTo>
                      <a:pt x="24" y="16"/>
                    </a:lnTo>
                    <a:lnTo>
                      <a:pt x="16" y="16"/>
                    </a:lnTo>
                    <a:lnTo>
                      <a:pt x="24" y="12"/>
                    </a:lnTo>
                    <a:lnTo>
                      <a:pt x="16" y="28"/>
                    </a:lnTo>
                    <a:lnTo>
                      <a:pt x="6" y="17"/>
                    </a:lnTo>
                    <a:lnTo>
                      <a:pt x="18" y="13"/>
                    </a:lnTo>
                    <a:lnTo>
                      <a:pt x="13" y="18"/>
                    </a:lnTo>
                    <a:lnTo>
                      <a:pt x="17" y="6"/>
                    </a:lnTo>
                    <a:lnTo>
                      <a:pt x="32" y="11"/>
                    </a:lnTo>
                    <a:close/>
                  </a:path>
                </a:pathLst>
              </a:custGeom>
              <a:solidFill>
                <a:srgbClr val="6E6E6E"/>
              </a:solidFill>
              <a:ln w="0" cap="flat">
                <a:solidFill>
                  <a:srgbClr val="6E6E6E"/>
                </a:solidFill>
                <a:prstDash val="solid"/>
                <a:round/>
                <a:headEnd/>
                <a:tailEnd/>
              </a:ln>
            </p:spPr>
            <p:txBody>
              <a:bodyPr/>
              <a:lstStyle/>
              <a:p>
                <a:endParaRPr lang="en-US"/>
              </a:p>
            </p:txBody>
          </p:sp>
          <p:sp>
            <p:nvSpPr>
              <p:cNvPr id="1975" name="Freeform 360"/>
              <p:cNvSpPr>
                <a:spLocks/>
              </p:cNvSpPr>
              <p:nvPr/>
            </p:nvSpPr>
            <p:spPr bwMode="auto">
              <a:xfrm>
                <a:off x="2798" y="789"/>
                <a:ext cx="4" cy="4"/>
              </a:xfrm>
              <a:custGeom>
                <a:avLst/>
                <a:gdLst>
                  <a:gd name="T0" fmla="*/ 4 w 4"/>
                  <a:gd name="T1" fmla="*/ 0 h 4"/>
                  <a:gd name="T2" fmla="*/ 4 w 4"/>
                  <a:gd name="T3" fmla="*/ 4 h 4"/>
                  <a:gd name="T4" fmla="*/ 0 w 4"/>
                  <a:gd name="T5" fmla="*/ 2 h 4"/>
                  <a:gd name="T6" fmla="*/ 4 w 4"/>
                  <a:gd name="T7" fmla="*/ 0 h 4"/>
                  <a:gd name="T8" fmla="*/ 0 60000 65536"/>
                  <a:gd name="T9" fmla="*/ 0 60000 65536"/>
                  <a:gd name="T10" fmla="*/ 0 60000 65536"/>
                  <a:gd name="T11" fmla="*/ 0 60000 65536"/>
                  <a:gd name="T12" fmla="*/ 0 w 4"/>
                  <a:gd name="T13" fmla="*/ 0 h 4"/>
                  <a:gd name="T14" fmla="*/ 4 w 4"/>
                  <a:gd name="T15" fmla="*/ 4 h 4"/>
                </a:gdLst>
                <a:ahLst/>
                <a:cxnLst>
                  <a:cxn ang="T8">
                    <a:pos x="T0" y="T1"/>
                  </a:cxn>
                  <a:cxn ang="T9">
                    <a:pos x="T2" y="T3"/>
                  </a:cxn>
                  <a:cxn ang="T10">
                    <a:pos x="T4" y="T5"/>
                  </a:cxn>
                  <a:cxn ang="T11">
                    <a:pos x="T6" y="T7"/>
                  </a:cxn>
                </a:cxnLst>
                <a:rect l="T12" t="T13" r="T14" b="T15"/>
                <a:pathLst>
                  <a:path w="4" h="4">
                    <a:moveTo>
                      <a:pt x="4" y="0"/>
                    </a:moveTo>
                    <a:lnTo>
                      <a:pt x="4" y="4"/>
                    </a:lnTo>
                    <a:lnTo>
                      <a:pt x="0" y="2"/>
                    </a:lnTo>
                    <a:lnTo>
                      <a:pt x="4" y="0"/>
                    </a:lnTo>
                    <a:close/>
                  </a:path>
                </a:pathLst>
              </a:custGeom>
              <a:solidFill>
                <a:srgbClr val="FFFF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976" name="Freeform 361"/>
              <p:cNvSpPr>
                <a:spLocks/>
              </p:cNvSpPr>
              <p:nvPr/>
            </p:nvSpPr>
            <p:spPr bwMode="auto">
              <a:xfrm>
                <a:off x="2796" y="787"/>
                <a:ext cx="8" cy="8"/>
              </a:xfrm>
              <a:custGeom>
                <a:avLst/>
                <a:gdLst>
                  <a:gd name="T0" fmla="*/ 32 w 32"/>
                  <a:gd name="T1" fmla="*/ 7 h 32"/>
                  <a:gd name="T2" fmla="*/ 32 w 32"/>
                  <a:gd name="T3" fmla="*/ 23 h 32"/>
                  <a:gd name="T4" fmla="*/ 28 w 32"/>
                  <a:gd name="T5" fmla="*/ 31 h 32"/>
                  <a:gd name="T6" fmla="*/ 20 w 32"/>
                  <a:gd name="T7" fmla="*/ 30 h 32"/>
                  <a:gd name="T8" fmla="*/ 4 w 32"/>
                  <a:gd name="T9" fmla="*/ 19 h 32"/>
                  <a:gd name="T10" fmla="*/ 1 w 32"/>
                  <a:gd name="T11" fmla="*/ 12 h 32"/>
                  <a:gd name="T12" fmla="*/ 6 w 32"/>
                  <a:gd name="T13" fmla="*/ 5 h 32"/>
                  <a:gd name="T14" fmla="*/ 22 w 32"/>
                  <a:gd name="T15" fmla="*/ 0 h 32"/>
                  <a:gd name="T16" fmla="*/ 27 w 32"/>
                  <a:gd name="T17" fmla="*/ 15 h 32"/>
                  <a:gd name="T18" fmla="*/ 11 w 32"/>
                  <a:gd name="T19" fmla="*/ 20 h 32"/>
                  <a:gd name="T20" fmla="*/ 13 w 32"/>
                  <a:gd name="T21" fmla="*/ 6 h 32"/>
                  <a:gd name="T22" fmla="*/ 29 w 32"/>
                  <a:gd name="T23" fmla="*/ 17 h 32"/>
                  <a:gd name="T24" fmla="*/ 16 w 32"/>
                  <a:gd name="T25" fmla="*/ 23 h 32"/>
                  <a:gd name="T26" fmla="*/ 16 w 32"/>
                  <a:gd name="T27" fmla="*/ 7 h 32"/>
                  <a:gd name="T28" fmla="*/ 32 w 32"/>
                  <a:gd name="T29" fmla="*/ 7 h 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2"/>
                  <a:gd name="T46" fmla="*/ 0 h 32"/>
                  <a:gd name="T47" fmla="*/ 32 w 32"/>
                  <a:gd name="T48" fmla="*/ 32 h 3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2" h="32">
                    <a:moveTo>
                      <a:pt x="32" y="7"/>
                    </a:moveTo>
                    <a:lnTo>
                      <a:pt x="32" y="23"/>
                    </a:lnTo>
                    <a:cubicBezTo>
                      <a:pt x="32" y="26"/>
                      <a:pt x="31" y="29"/>
                      <a:pt x="28" y="31"/>
                    </a:cubicBezTo>
                    <a:cubicBezTo>
                      <a:pt x="26" y="32"/>
                      <a:pt x="22" y="32"/>
                      <a:pt x="20" y="30"/>
                    </a:cubicBezTo>
                    <a:lnTo>
                      <a:pt x="4" y="19"/>
                    </a:lnTo>
                    <a:cubicBezTo>
                      <a:pt x="1" y="18"/>
                      <a:pt x="0" y="15"/>
                      <a:pt x="1" y="12"/>
                    </a:cubicBezTo>
                    <a:cubicBezTo>
                      <a:pt x="1" y="9"/>
                      <a:pt x="3" y="6"/>
                      <a:pt x="6" y="5"/>
                    </a:cubicBezTo>
                    <a:lnTo>
                      <a:pt x="22" y="0"/>
                    </a:lnTo>
                    <a:lnTo>
                      <a:pt x="27" y="15"/>
                    </a:lnTo>
                    <a:lnTo>
                      <a:pt x="11" y="20"/>
                    </a:lnTo>
                    <a:lnTo>
                      <a:pt x="13" y="6"/>
                    </a:lnTo>
                    <a:lnTo>
                      <a:pt x="29" y="17"/>
                    </a:lnTo>
                    <a:lnTo>
                      <a:pt x="16" y="23"/>
                    </a:lnTo>
                    <a:lnTo>
                      <a:pt x="16" y="7"/>
                    </a:lnTo>
                    <a:lnTo>
                      <a:pt x="32" y="7"/>
                    </a:lnTo>
                    <a:close/>
                  </a:path>
                </a:pathLst>
              </a:custGeom>
              <a:solidFill>
                <a:srgbClr val="6E6E6E"/>
              </a:solidFill>
              <a:ln w="0" cap="flat">
                <a:solidFill>
                  <a:srgbClr val="6E6E6E"/>
                </a:solidFill>
                <a:prstDash val="solid"/>
                <a:round/>
                <a:headEnd/>
                <a:tailEnd/>
              </a:ln>
            </p:spPr>
            <p:txBody>
              <a:bodyPr/>
              <a:lstStyle/>
              <a:p>
                <a:endParaRPr lang="en-US"/>
              </a:p>
            </p:txBody>
          </p:sp>
          <p:sp>
            <p:nvSpPr>
              <p:cNvPr id="1977" name="Freeform 362"/>
              <p:cNvSpPr>
                <a:spLocks/>
              </p:cNvSpPr>
              <p:nvPr/>
            </p:nvSpPr>
            <p:spPr bwMode="auto">
              <a:xfrm>
                <a:off x="2620" y="876"/>
                <a:ext cx="12" cy="8"/>
              </a:xfrm>
              <a:custGeom>
                <a:avLst/>
                <a:gdLst>
                  <a:gd name="T0" fmla="*/ 8 w 12"/>
                  <a:gd name="T1" fmla="*/ 6 h 8"/>
                  <a:gd name="T2" fmla="*/ 12 w 12"/>
                  <a:gd name="T3" fmla="*/ 2 h 8"/>
                  <a:gd name="T4" fmla="*/ 6 w 12"/>
                  <a:gd name="T5" fmla="*/ 7 h 8"/>
                  <a:gd name="T6" fmla="*/ 9 w 12"/>
                  <a:gd name="T7" fmla="*/ 3 h 8"/>
                  <a:gd name="T8" fmla="*/ 4 w 12"/>
                  <a:gd name="T9" fmla="*/ 7 h 8"/>
                  <a:gd name="T10" fmla="*/ 2 w 12"/>
                  <a:gd name="T11" fmla="*/ 8 h 8"/>
                  <a:gd name="T12" fmla="*/ 5 w 12"/>
                  <a:gd name="T13" fmla="*/ 5 h 8"/>
                  <a:gd name="T14" fmla="*/ 0 w 12"/>
                  <a:gd name="T15" fmla="*/ 7 h 8"/>
                  <a:gd name="T16" fmla="*/ 7 w 12"/>
                  <a:gd name="T17" fmla="*/ 3 h 8"/>
                  <a:gd name="T18" fmla="*/ 9 w 12"/>
                  <a:gd name="T19" fmla="*/ 0 h 8"/>
                  <a:gd name="T20" fmla="*/ 6 w 12"/>
                  <a:gd name="T21" fmla="*/ 3 h 8"/>
                  <a:gd name="T22" fmla="*/ 7 w 12"/>
                  <a:gd name="T23" fmla="*/ 3 h 8"/>
                  <a:gd name="T24" fmla="*/ 10 w 12"/>
                  <a:gd name="T25" fmla="*/ 0 h 8"/>
                  <a:gd name="T26" fmla="*/ 12 w 12"/>
                  <a:gd name="T27" fmla="*/ 2 h 8"/>
                  <a:gd name="T28" fmla="*/ 8 w 12"/>
                  <a:gd name="T29" fmla="*/ 6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
                  <a:gd name="T46" fmla="*/ 0 h 8"/>
                  <a:gd name="T47" fmla="*/ 12 w 12"/>
                  <a:gd name="T48" fmla="*/ 8 h 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 h="8">
                    <a:moveTo>
                      <a:pt x="8" y="6"/>
                    </a:moveTo>
                    <a:lnTo>
                      <a:pt x="12" y="2"/>
                    </a:lnTo>
                    <a:lnTo>
                      <a:pt x="6" y="7"/>
                    </a:lnTo>
                    <a:lnTo>
                      <a:pt x="9" y="3"/>
                    </a:lnTo>
                    <a:lnTo>
                      <a:pt x="4" y="7"/>
                    </a:lnTo>
                    <a:lnTo>
                      <a:pt x="2" y="8"/>
                    </a:lnTo>
                    <a:lnTo>
                      <a:pt x="5" y="5"/>
                    </a:lnTo>
                    <a:lnTo>
                      <a:pt x="0" y="7"/>
                    </a:lnTo>
                    <a:lnTo>
                      <a:pt x="7" y="3"/>
                    </a:lnTo>
                    <a:lnTo>
                      <a:pt x="9" y="0"/>
                    </a:lnTo>
                    <a:lnTo>
                      <a:pt x="6" y="3"/>
                    </a:lnTo>
                    <a:lnTo>
                      <a:pt x="7" y="3"/>
                    </a:lnTo>
                    <a:lnTo>
                      <a:pt x="10" y="0"/>
                    </a:lnTo>
                    <a:lnTo>
                      <a:pt x="12" y="2"/>
                    </a:lnTo>
                    <a:lnTo>
                      <a:pt x="8" y="6"/>
                    </a:lnTo>
                    <a:close/>
                  </a:path>
                </a:pathLst>
              </a:custGeom>
              <a:solidFill>
                <a:srgbClr val="FFFF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978" name="Freeform 363"/>
              <p:cNvSpPr>
                <a:spLocks/>
              </p:cNvSpPr>
              <p:nvPr/>
            </p:nvSpPr>
            <p:spPr bwMode="auto">
              <a:xfrm>
                <a:off x="2618" y="874"/>
                <a:ext cx="17" cy="12"/>
              </a:xfrm>
              <a:custGeom>
                <a:avLst/>
                <a:gdLst>
                  <a:gd name="T0" fmla="*/ 49 w 66"/>
                  <a:gd name="T1" fmla="*/ 10 h 49"/>
                  <a:gd name="T2" fmla="*/ 36 w 66"/>
                  <a:gd name="T3" fmla="*/ 42 h 49"/>
                  <a:gd name="T4" fmla="*/ 26 w 66"/>
                  <a:gd name="T5" fmla="*/ 30 h 49"/>
                  <a:gd name="T6" fmla="*/ 50 w 66"/>
                  <a:gd name="T7" fmla="*/ 29 h 49"/>
                  <a:gd name="T8" fmla="*/ 18 w 66"/>
                  <a:gd name="T9" fmla="*/ 48 h 49"/>
                  <a:gd name="T10" fmla="*/ 9 w 66"/>
                  <a:gd name="T11" fmla="*/ 35 h 49"/>
                  <a:gd name="T12" fmla="*/ 32 w 66"/>
                  <a:gd name="T13" fmla="*/ 34 h 49"/>
                  <a:gd name="T14" fmla="*/ 2 w 66"/>
                  <a:gd name="T15" fmla="*/ 40 h 49"/>
                  <a:gd name="T16" fmla="*/ 32 w 66"/>
                  <a:gd name="T17" fmla="*/ 13 h 49"/>
                  <a:gd name="T18" fmla="*/ 36 w 66"/>
                  <a:gd name="T19" fmla="*/ 4 h 49"/>
                  <a:gd name="T20" fmla="*/ 37 w 66"/>
                  <a:gd name="T21" fmla="*/ 27 h 49"/>
                  <a:gd name="T22" fmla="*/ 36 w 66"/>
                  <a:gd name="T23" fmla="*/ 14 h 49"/>
                  <a:gd name="T24" fmla="*/ 42 w 66"/>
                  <a:gd name="T25" fmla="*/ 3 h 49"/>
                  <a:gd name="T26" fmla="*/ 62 w 66"/>
                  <a:gd name="T27" fmla="*/ 9 h 49"/>
                  <a:gd name="T28" fmla="*/ 63 w 66"/>
                  <a:gd name="T29" fmla="*/ 21 h 49"/>
                  <a:gd name="T30" fmla="*/ 33 w 66"/>
                  <a:gd name="T31" fmla="*/ 28 h 49"/>
                  <a:gd name="T32" fmla="*/ 53 w 66"/>
                  <a:gd name="T33" fmla="*/ 22 h 49"/>
                  <a:gd name="T34" fmla="*/ 54 w 66"/>
                  <a:gd name="T35" fmla="*/ 14 h 49"/>
                  <a:gd name="T36" fmla="*/ 36 w 66"/>
                  <a:gd name="T37" fmla="*/ 30 h 49"/>
                  <a:gd name="T38" fmla="*/ 24 w 66"/>
                  <a:gd name="T39" fmla="*/ 25 h 49"/>
                  <a:gd name="T40" fmla="*/ 37 w 66"/>
                  <a:gd name="T41" fmla="*/ 3 h 49"/>
                  <a:gd name="T42" fmla="*/ 50 w 66"/>
                  <a:gd name="T43" fmla="*/ 13 h 49"/>
                  <a:gd name="T44" fmla="*/ 40 w 66"/>
                  <a:gd name="T45" fmla="*/ 27 h 49"/>
                  <a:gd name="T46" fmla="*/ 6 w 66"/>
                  <a:gd name="T47" fmla="*/ 29 h 49"/>
                  <a:gd name="T48" fmla="*/ 35 w 66"/>
                  <a:gd name="T49" fmla="*/ 22 h 49"/>
                  <a:gd name="T50" fmla="*/ 20 w 66"/>
                  <a:gd name="T51" fmla="*/ 46 h 49"/>
                  <a:gd name="T52" fmla="*/ 20 w 66"/>
                  <a:gd name="T53" fmla="*/ 29 h 49"/>
                  <a:gd name="T54" fmla="*/ 52 w 66"/>
                  <a:gd name="T55" fmla="*/ 17 h 49"/>
                  <a:gd name="T56" fmla="*/ 37 w 66"/>
                  <a:gd name="T57" fmla="*/ 42 h 49"/>
                  <a:gd name="T58" fmla="*/ 50 w 66"/>
                  <a:gd name="T59" fmla="*/ 9 h 49"/>
                  <a:gd name="T60" fmla="*/ 61 w 66"/>
                  <a:gd name="T61" fmla="*/ 21 h 49"/>
                  <a:gd name="T62" fmla="*/ 32 w 66"/>
                  <a:gd name="T63" fmla="*/ 28 h 4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6"/>
                  <a:gd name="T97" fmla="*/ 0 h 49"/>
                  <a:gd name="T98" fmla="*/ 66 w 66"/>
                  <a:gd name="T99" fmla="*/ 49 h 4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6" h="49">
                    <a:moveTo>
                      <a:pt x="32" y="28"/>
                    </a:moveTo>
                    <a:lnTo>
                      <a:pt x="49" y="10"/>
                    </a:lnTo>
                    <a:lnTo>
                      <a:pt x="60" y="21"/>
                    </a:lnTo>
                    <a:lnTo>
                      <a:pt x="36" y="42"/>
                    </a:lnTo>
                    <a:cubicBezTo>
                      <a:pt x="33" y="45"/>
                      <a:pt x="28" y="44"/>
                      <a:pt x="25" y="41"/>
                    </a:cubicBezTo>
                    <a:cubicBezTo>
                      <a:pt x="22" y="38"/>
                      <a:pt x="22" y="33"/>
                      <a:pt x="26" y="30"/>
                    </a:cubicBezTo>
                    <a:lnTo>
                      <a:pt x="40" y="16"/>
                    </a:lnTo>
                    <a:lnTo>
                      <a:pt x="50" y="29"/>
                    </a:lnTo>
                    <a:lnTo>
                      <a:pt x="28" y="43"/>
                    </a:lnTo>
                    <a:lnTo>
                      <a:pt x="18" y="48"/>
                    </a:lnTo>
                    <a:cubicBezTo>
                      <a:pt x="14" y="49"/>
                      <a:pt x="10" y="48"/>
                      <a:pt x="8" y="45"/>
                    </a:cubicBezTo>
                    <a:cubicBezTo>
                      <a:pt x="5" y="42"/>
                      <a:pt x="6" y="37"/>
                      <a:pt x="9" y="35"/>
                    </a:cubicBezTo>
                    <a:lnTo>
                      <a:pt x="23" y="21"/>
                    </a:lnTo>
                    <a:lnTo>
                      <a:pt x="32" y="34"/>
                    </a:lnTo>
                    <a:lnTo>
                      <a:pt x="13" y="43"/>
                    </a:lnTo>
                    <a:cubicBezTo>
                      <a:pt x="9" y="45"/>
                      <a:pt x="4" y="43"/>
                      <a:pt x="2" y="40"/>
                    </a:cubicBezTo>
                    <a:cubicBezTo>
                      <a:pt x="0" y="36"/>
                      <a:pt x="2" y="31"/>
                      <a:pt x="5" y="29"/>
                    </a:cubicBezTo>
                    <a:lnTo>
                      <a:pt x="32" y="13"/>
                    </a:lnTo>
                    <a:lnTo>
                      <a:pt x="29" y="16"/>
                    </a:lnTo>
                    <a:lnTo>
                      <a:pt x="36" y="4"/>
                    </a:lnTo>
                    <a:lnTo>
                      <a:pt x="49" y="14"/>
                    </a:lnTo>
                    <a:lnTo>
                      <a:pt x="37" y="27"/>
                    </a:lnTo>
                    <a:lnTo>
                      <a:pt x="31" y="14"/>
                    </a:lnTo>
                    <a:lnTo>
                      <a:pt x="36" y="14"/>
                    </a:lnTo>
                    <a:lnTo>
                      <a:pt x="30" y="17"/>
                    </a:lnTo>
                    <a:lnTo>
                      <a:pt x="42" y="3"/>
                    </a:lnTo>
                    <a:cubicBezTo>
                      <a:pt x="45" y="0"/>
                      <a:pt x="49" y="0"/>
                      <a:pt x="53" y="2"/>
                    </a:cubicBezTo>
                    <a:lnTo>
                      <a:pt x="62" y="9"/>
                    </a:lnTo>
                    <a:cubicBezTo>
                      <a:pt x="64" y="10"/>
                      <a:pt x="65" y="12"/>
                      <a:pt x="65" y="15"/>
                    </a:cubicBezTo>
                    <a:cubicBezTo>
                      <a:pt x="66" y="17"/>
                      <a:pt x="65" y="19"/>
                      <a:pt x="63" y="21"/>
                    </a:cubicBezTo>
                    <a:lnTo>
                      <a:pt x="44" y="39"/>
                    </a:lnTo>
                    <a:lnTo>
                      <a:pt x="33" y="28"/>
                    </a:lnTo>
                    <a:lnTo>
                      <a:pt x="52" y="10"/>
                    </a:lnTo>
                    <a:lnTo>
                      <a:pt x="53" y="22"/>
                    </a:lnTo>
                    <a:lnTo>
                      <a:pt x="43" y="15"/>
                    </a:lnTo>
                    <a:lnTo>
                      <a:pt x="54" y="14"/>
                    </a:lnTo>
                    <a:lnTo>
                      <a:pt x="42" y="27"/>
                    </a:lnTo>
                    <a:cubicBezTo>
                      <a:pt x="40" y="29"/>
                      <a:pt x="38" y="30"/>
                      <a:pt x="36" y="30"/>
                    </a:cubicBezTo>
                    <a:lnTo>
                      <a:pt x="31" y="30"/>
                    </a:lnTo>
                    <a:cubicBezTo>
                      <a:pt x="28" y="30"/>
                      <a:pt x="25" y="28"/>
                      <a:pt x="24" y="25"/>
                    </a:cubicBezTo>
                    <a:cubicBezTo>
                      <a:pt x="22" y="23"/>
                      <a:pt x="23" y="19"/>
                      <a:pt x="25" y="17"/>
                    </a:cubicBezTo>
                    <a:lnTo>
                      <a:pt x="37" y="3"/>
                    </a:lnTo>
                    <a:cubicBezTo>
                      <a:pt x="40" y="0"/>
                      <a:pt x="45" y="0"/>
                      <a:pt x="48" y="2"/>
                    </a:cubicBezTo>
                    <a:cubicBezTo>
                      <a:pt x="51" y="5"/>
                      <a:pt x="52" y="9"/>
                      <a:pt x="50" y="13"/>
                    </a:cubicBezTo>
                    <a:lnTo>
                      <a:pt x="43" y="24"/>
                    </a:lnTo>
                    <a:cubicBezTo>
                      <a:pt x="42" y="25"/>
                      <a:pt x="41" y="26"/>
                      <a:pt x="40" y="27"/>
                    </a:cubicBezTo>
                    <a:lnTo>
                      <a:pt x="14" y="43"/>
                    </a:lnTo>
                    <a:lnTo>
                      <a:pt x="6" y="29"/>
                    </a:lnTo>
                    <a:lnTo>
                      <a:pt x="25" y="20"/>
                    </a:lnTo>
                    <a:cubicBezTo>
                      <a:pt x="29" y="18"/>
                      <a:pt x="33" y="19"/>
                      <a:pt x="35" y="22"/>
                    </a:cubicBezTo>
                    <a:cubicBezTo>
                      <a:pt x="37" y="25"/>
                      <a:pt x="37" y="30"/>
                      <a:pt x="34" y="33"/>
                    </a:cubicBezTo>
                    <a:lnTo>
                      <a:pt x="20" y="46"/>
                    </a:lnTo>
                    <a:lnTo>
                      <a:pt x="11" y="33"/>
                    </a:lnTo>
                    <a:lnTo>
                      <a:pt x="20" y="29"/>
                    </a:lnTo>
                    <a:lnTo>
                      <a:pt x="41" y="15"/>
                    </a:lnTo>
                    <a:cubicBezTo>
                      <a:pt x="45" y="13"/>
                      <a:pt x="49" y="14"/>
                      <a:pt x="52" y="17"/>
                    </a:cubicBezTo>
                    <a:cubicBezTo>
                      <a:pt x="54" y="20"/>
                      <a:pt x="54" y="25"/>
                      <a:pt x="51" y="28"/>
                    </a:cubicBezTo>
                    <a:lnTo>
                      <a:pt x="37" y="42"/>
                    </a:lnTo>
                    <a:lnTo>
                      <a:pt x="26" y="30"/>
                    </a:lnTo>
                    <a:lnTo>
                      <a:pt x="50" y="9"/>
                    </a:lnTo>
                    <a:cubicBezTo>
                      <a:pt x="53" y="6"/>
                      <a:pt x="58" y="7"/>
                      <a:pt x="61" y="10"/>
                    </a:cubicBezTo>
                    <a:cubicBezTo>
                      <a:pt x="64" y="13"/>
                      <a:pt x="64" y="18"/>
                      <a:pt x="61" y="21"/>
                    </a:cubicBezTo>
                    <a:lnTo>
                      <a:pt x="44" y="39"/>
                    </a:lnTo>
                    <a:lnTo>
                      <a:pt x="32" y="28"/>
                    </a:lnTo>
                    <a:close/>
                  </a:path>
                </a:pathLst>
              </a:custGeom>
              <a:solidFill>
                <a:srgbClr val="6E6E6E"/>
              </a:solidFill>
              <a:ln w="0" cap="flat">
                <a:solidFill>
                  <a:srgbClr val="6E6E6E"/>
                </a:solidFill>
                <a:prstDash val="solid"/>
                <a:round/>
                <a:headEnd/>
                <a:tailEnd/>
              </a:ln>
            </p:spPr>
            <p:txBody>
              <a:bodyPr/>
              <a:lstStyle/>
              <a:p>
                <a:endParaRPr lang="en-US"/>
              </a:p>
            </p:txBody>
          </p:sp>
          <p:sp>
            <p:nvSpPr>
              <p:cNvPr id="1979" name="Freeform 364"/>
              <p:cNvSpPr>
                <a:spLocks/>
              </p:cNvSpPr>
              <p:nvPr/>
            </p:nvSpPr>
            <p:spPr bwMode="auto">
              <a:xfrm>
                <a:off x="2628" y="876"/>
                <a:ext cx="4" cy="4"/>
              </a:xfrm>
              <a:custGeom>
                <a:avLst/>
                <a:gdLst>
                  <a:gd name="T0" fmla="*/ 0 w 4"/>
                  <a:gd name="T1" fmla="*/ 4 h 4"/>
                  <a:gd name="T2" fmla="*/ 4 w 4"/>
                  <a:gd name="T3" fmla="*/ 0 h 4"/>
                  <a:gd name="T4" fmla="*/ 3 w 4"/>
                  <a:gd name="T5" fmla="*/ 3 h 4"/>
                  <a:gd name="T6" fmla="*/ 0 w 4"/>
                  <a:gd name="T7" fmla="*/ 4 h 4"/>
                  <a:gd name="T8" fmla="*/ 0 60000 65536"/>
                  <a:gd name="T9" fmla="*/ 0 60000 65536"/>
                  <a:gd name="T10" fmla="*/ 0 60000 65536"/>
                  <a:gd name="T11" fmla="*/ 0 60000 65536"/>
                  <a:gd name="T12" fmla="*/ 0 w 4"/>
                  <a:gd name="T13" fmla="*/ 0 h 4"/>
                  <a:gd name="T14" fmla="*/ 4 w 4"/>
                  <a:gd name="T15" fmla="*/ 4 h 4"/>
                </a:gdLst>
                <a:ahLst/>
                <a:cxnLst>
                  <a:cxn ang="T8">
                    <a:pos x="T0" y="T1"/>
                  </a:cxn>
                  <a:cxn ang="T9">
                    <a:pos x="T2" y="T3"/>
                  </a:cxn>
                  <a:cxn ang="T10">
                    <a:pos x="T4" y="T5"/>
                  </a:cxn>
                  <a:cxn ang="T11">
                    <a:pos x="T6" y="T7"/>
                  </a:cxn>
                </a:cxnLst>
                <a:rect l="T12" t="T13" r="T14" b="T15"/>
                <a:pathLst>
                  <a:path w="4" h="4">
                    <a:moveTo>
                      <a:pt x="0" y="4"/>
                    </a:moveTo>
                    <a:lnTo>
                      <a:pt x="4" y="0"/>
                    </a:lnTo>
                    <a:lnTo>
                      <a:pt x="3" y="3"/>
                    </a:lnTo>
                    <a:lnTo>
                      <a:pt x="0" y="4"/>
                    </a:lnTo>
                    <a:close/>
                  </a:path>
                </a:pathLst>
              </a:custGeom>
              <a:solidFill>
                <a:srgbClr val="FFFF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980" name="Freeform 365"/>
              <p:cNvSpPr>
                <a:spLocks/>
              </p:cNvSpPr>
              <p:nvPr/>
            </p:nvSpPr>
            <p:spPr bwMode="auto">
              <a:xfrm>
                <a:off x="2627" y="874"/>
                <a:ext cx="8" cy="8"/>
              </a:xfrm>
              <a:custGeom>
                <a:avLst/>
                <a:gdLst>
                  <a:gd name="T0" fmla="*/ 0 w 30"/>
                  <a:gd name="T1" fmla="*/ 19 h 32"/>
                  <a:gd name="T2" fmla="*/ 16 w 30"/>
                  <a:gd name="T3" fmla="*/ 3 h 32"/>
                  <a:gd name="T4" fmla="*/ 26 w 30"/>
                  <a:gd name="T5" fmla="*/ 2 h 32"/>
                  <a:gd name="T6" fmla="*/ 29 w 30"/>
                  <a:gd name="T7" fmla="*/ 11 h 32"/>
                  <a:gd name="T8" fmla="*/ 24 w 30"/>
                  <a:gd name="T9" fmla="*/ 25 h 32"/>
                  <a:gd name="T10" fmla="*/ 18 w 30"/>
                  <a:gd name="T11" fmla="*/ 30 h 32"/>
                  <a:gd name="T12" fmla="*/ 7 w 30"/>
                  <a:gd name="T13" fmla="*/ 32 h 32"/>
                  <a:gd name="T14" fmla="*/ 4 w 30"/>
                  <a:gd name="T15" fmla="*/ 17 h 32"/>
                  <a:gd name="T16" fmla="*/ 14 w 30"/>
                  <a:gd name="T17" fmla="*/ 14 h 32"/>
                  <a:gd name="T18" fmla="*/ 9 w 30"/>
                  <a:gd name="T19" fmla="*/ 19 h 32"/>
                  <a:gd name="T20" fmla="*/ 14 w 30"/>
                  <a:gd name="T21" fmla="*/ 5 h 32"/>
                  <a:gd name="T22" fmla="*/ 27 w 30"/>
                  <a:gd name="T23" fmla="*/ 14 h 32"/>
                  <a:gd name="T24" fmla="*/ 11 w 30"/>
                  <a:gd name="T25" fmla="*/ 30 h 32"/>
                  <a:gd name="T26" fmla="*/ 0 w 30"/>
                  <a:gd name="T27" fmla="*/ 19 h 3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0"/>
                  <a:gd name="T43" fmla="*/ 0 h 32"/>
                  <a:gd name="T44" fmla="*/ 30 w 30"/>
                  <a:gd name="T45" fmla="*/ 32 h 3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0" h="32">
                    <a:moveTo>
                      <a:pt x="0" y="19"/>
                    </a:moveTo>
                    <a:lnTo>
                      <a:pt x="16" y="3"/>
                    </a:lnTo>
                    <a:cubicBezTo>
                      <a:pt x="18" y="0"/>
                      <a:pt x="23" y="0"/>
                      <a:pt x="26" y="2"/>
                    </a:cubicBezTo>
                    <a:cubicBezTo>
                      <a:pt x="29" y="4"/>
                      <a:pt x="30" y="8"/>
                      <a:pt x="29" y="11"/>
                    </a:cubicBezTo>
                    <a:lnTo>
                      <a:pt x="24" y="25"/>
                    </a:lnTo>
                    <a:cubicBezTo>
                      <a:pt x="23" y="27"/>
                      <a:pt x="21" y="29"/>
                      <a:pt x="18" y="30"/>
                    </a:cubicBezTo>
                    <a:lnTo>
                      <a:pt x="7" y="32"/>
                    </a:lnTo>
                    <a:lnTo>
                      <a:pt x="4" y="17"/>
                    </a:lnTo>
                    <a:lnTo>
                      <a:pt x="14" y="14"/>
                    </a:lnTo>
                    <a:lnTo>
                      <a:pt x="9" y="19"/>
                    </a:lnTo>
                    <a:lnTo>
                      <a:pt x="14" y="5"/>
                    </a:lnTo>
                    <a:lnTo>
                      <a:pt x="27" y="14"/>
                    </a:lnTo>
                    <a:lnTo>
                      <a:pt x="11" y="30"/>
                    </a:lnTo>
                    <a:lnTo>
                      <a:pt x="0" y="19"/>
                    </a:lnTo>
                    <a:close/>
                  </a:path>
                </a:pathLst>
              </a:custGeom>
              <a:solidFill>
                <a:srgbClr val="6E6E6E"/>
              </a:solidFill>
              <a:ln w="0" cap="flat">
                <a:solidFill>
                  <a:srgbClr val="6E6E6E"/>
                </a:solidFill>
                <a:prstDash val="solid"/>
                <a:round/>
                <a:headEnd/>
                <a:tailEnd/>
              </a:ln>
            </p:spPr>
            <p:txBody>
              <a:bodyPr/>
              <a:lstStyle/>
              <a:p>
                <a:endParaRPr lang="en-US"/>
              </a:p>
            </p:txBody>
          </p:sp>
          <p:sp>
            <p:nvSpPr>
              <p:cNvPr id="1981" name="Freeform 366"/>
              <p:cNvSpPr>
                <a:spLocks/>
              </p:cNvSpPr>
              <p:nvPr/>
            </p:nvSpPr>
            <p:spPr bwMode="auto">
              <a:xfrm>
                <a:off x="2648" y="687"/>
                <a:ext cx="197" cy="126"/>
              </a:xfrm>
              <a:custGeom>
                <a:avLst/>
                <a:gdLst>
                  <a:gd name="T0" fmla="*/ 172 w 197"/>
                  <a:gd name="T1" fmla="*/ 68 h 126"/>
                  <a:gd name="T2" fmla="*/ 183 w 197"/>
                  <a:gd name="T3" fmla="*/ 70 h 126"/>
                  <a:gd name="T4" fmla="*/ 189 w 197"/>
                  <a:gd name="T5" fmla="*/ 70 h 126"/>
                  <a:gd name="T6" fmla="*/ 191 w 197"/>
                  <a:gd name="T7" fmla="*/ 78 h 126"/>
                  <a:gd name="T8" fmla="*/ 181 w 197"/>
                  <a:gd name="T9" fmla="*/ 83 h 126"/>
                  <a:gd name="T10" fmla="*/ 174 w 197"/>
                  <a:gd name="T11" fmla="*/ 85 h 126"/>
                  <a:gd name="T12" fmla="*/ 166 w 197"/>
                  <a:gd name="T13" fmla="*/ 87 h 126"/>
                  <a:gd name="T14" fmla="*/ 163 w 197"/>
                  <a:gd name="T15" fmla="*/ 84 h 126"/>
                  <a:gd name="T16" fmla="*/ 161 w 197"/>
                  <a:gd name="T17" fmla="*/ 77 h 126"/>
                  <a:gd name="T18" fmla="*/ 147 w 197"/>
                  <a:gd name="T19" fmla="*/ 76 h 126"/>
                  <a:gd name="T20" fmla="*/ 137 w 197"/>
                  <a:gd name="T21" fmla="*/ 79 h 126"/>
                  <a:gd name="T22" fmla="*/ 139 w 197"/>
                  <a:gd name="T23" fmla="*/ 88 h 126"/>
                  <a:gd name="T24" fmla="*/ 148 w 197"/>
                  <a:gd name="T25" fmla="*/ 95 h 126"/>
                  <a:gd name="T26" fmla="*/ 147 w 197"/>
                  <a:gd name="T27" fmla="*/ 99 h 126"/>
                  <a:gd name="T28" fmla="*/ 148 w 197"/>
                  <a:gd name="T29" fmla="*/ 111 h 126"/>
                  <a:gd name="T30" fmla="*/ 136 w 197"/>
                  <a:gd name="T31" fmla="*/ 114 h 126"/>
                  <a:gd name="T32" fmla="*/ 131 w 197"/>
                  <a:gd name="T33" fmla="*/ 110 h 126"/>
                  <a:gd name="T34" fmla="*/ 124 w 197"/>
                  <a:gd name="T35" fmla="*/ 114 h 126"/>
                  <a:gd name="T36" fmla="*/ 131 w 197"/>
                  <a:gd name="T37" fmla="*/ 126 h 126"/>
                  <a:gd name="T38" fmla="*/ 89 w 197"/>
                  <a:gd name="T39" fmla="*/ 112 h 126"/>
                  <a:gd name="T40" fmla="*/ 87 w 197"/>
                  <a:gd name="T41" fmla="*/ 106 h 126"/>
                  <a:gd name="T42" fmla="*/ 80 w 197"/>
                  <a:gd name="T43" fmla="*/ 96 h 126"/>
                  <a:gd name="T44" fmla="*/ 71 w 197"/>
                  <a:gd name="T45" fmla="*/ 98 h 126"/>
                  <a:gd name="T46" fmla="*/ 46 w 197"/>
                  <a:gd name="T47" fmla="*/ 93 h 126"/>
                  <a:gd name="T48" fmla="*/ 68 w 197"/>
                  <a:gd name="T49" fmla="*/ 95 h 126"/>
                  <a:gd name="T50" fmla="*/ 79 w 197"/>
                  <a:gd name="T51" fmla="*/ 89 h 126"/>
                  <a:gd name="T52" fmla="*/ 110 w 197"/>
                  <a:gd name="T53" fmla="*/ 60 h 126"/>
                  <a:gd name="T54" fmla="*/ 105 w 197"/>
                  <a:gd name="T55" fmla="*/ 54 h 126"/>
                  <a:gd name="T56" fmla="*/ 98 w 197"/>
                  <a:gd name="T57" fmla="*/ 50 h 126"/>
                  <a:gd name="T58" fmla="*/ 87 w 197"/>
                  <a:gd name="T59" fmla="*/ 42 h 126"/>
                  <a:gd name="T60" fmla="*/ 82 w 197"/>
                  <a:gd name="T61" fmla="*/ 32 h 126"/>
                  <a:gd name="T62" fmla="*/ 58 w 197"/>
                  <a:gd name="T63" fmla="*/ 42 h 126"/>
                  <a:gd name="T64" fmla="*/ 13 w 197"/>
                  <a:gd name="T65" fmla="*/ 34 h 126"/>
                  <a:gd name="T66" fmla="*/ 16 w 197"/>
                  <a:gd name="T67" fmla="*/ 25 h 126"/>
                  <a:gd name="T68" fmla="*/ 10 w 197"/>
                  <a:gd name="T69" fmla="*/ 13 h 126"/>
                  <a:gd name="T70" fmla="*/ 49 w 197"/>
                  <a:gd name="T71" fmla="*/ 4 h 126"/>
                  <a:gd name="T72" fmla="*/ 35 w 197"/>
                  <a:gd name="T73" fmla="*/ 27 h 126"/>
                  <a:gd name="T74" fmla="*/ 46 w 197"/>
                  <a:gd name="T75" fmla="*/ 15 h 126"/>
                  <a:gd name="T76" fmla="*/ 53 w 197"/>
                  <a:gd name="T77" fmla="*/ 8 h 126"/>
                  <a:gd name="T78" fmla="*/ 66 w 197"/>
                  <a:gd name="T79" fmla="*/ 4 h 126"/>
                  <a:gd name="T80" fmla="*/ 86 w 197"/>
                  <a:gd name="T81" fmla="*/ 9 h 126"/>
                  <a:gd name="T82" fmla="*/ 74 w 197"/>
                  <a:gd name="T83" fmla="*/ 19 h 126"/>
                  <a:gd name="T84" fmla="*/ 91 w 197"/>
                  <a:gd name="T85" fmla="*/ 13 h 126"/>
                  <a:gd name="T86" fmla="*/ 93 w 197"/>
                  <a:gd name="T87" fmla="*/ 15 h 126"/>
                  <a:gd name="T88" fmla="*/ 118 w 197"/>
                  <a:gd name="T89" fmla="*/ 12 h 126"/>
                  <a:gd name="T90" fmla="*/ 128 w 197"/>
                  <a:gd name="T91" fmla="*/ 17 h 126"/>
                  <a:gd name="T92" fmla="*/ 120 w 197"/>
                  <a:gd name="T93" fmla="*/ 25 h 126"/>
                  <a:gd name="T94" fmla="*/ 130 w 197"/>
                  <a:gd name="T95" fmla="*/ 21 h 126"/>
                  <a:gd name="T96" fmla="*/ 145 w 197"/>
                  <a:gd name="T97" fmla="*/ 23 h 126"/>
                  <a:gd name="T98" fmla="*/ 135 w 197"/>
                  <a:gd name="T99" fmla="*/ 34 h 126"/>
                  <a:gd name="T100" fmla="*/ 147 w 197"/>
                  <a:gd name="T101" fmla="*/ 32 h 126"/>
                  <a:gd name="T102" fmla="*/ 148 w 197"/>
                  <a:gd name="T103" fmla="*/ 38 h 126"/>
                  <a:gd name="T104" fmla="*/ 145 w 197"/>
                  <a:gd name="T105" fmla="*/ 42 h 126"/>
                  <a:gd name="T106" fmla="*/ 161 w 197"/>
                  <a:gd name="T107" fmla="*/ 41 h 126"/>
                  <a:gd name="T108" fmla="*/ 157 w 197"/>
                  <a:gd name="T109" fmla="*/ 46 h 126"/>
                  <a:gd name="T110" fmla="*/ 156 w 197"/>
                  <a:gd name="T111" fmla="*/ 50 h 126"/>
                  <a:gd name="T112" fmla="*/ 160 w 197"/>
                  <a:gd name="T113" fmla="*/ 56 h 126"/>
                  <a:gd name="T114" fmla="*/ 163 w 197"/>
                  <a:gd name="T115" fmla="*/ 59 h 126"/>
                  <a:gd name="T116" fmla="*/ 169 w 197"/>
                  <a:gd name="T117" fmla="*/ 64 h 12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97"/>
                  <a:gd name="T178" fmla="*/ 0 h 126"/>
                  <a:gd name="T179" fmla="*/ 197 w 197"/>
                  <a:gd name="T180" fmla="*/ 126 h 12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97" h="126">
                    <a:moveTo>
                      <a:pt x="177" y="63"/>
                    </a:moveTo>
                    <a:lnTo>
                      <a:pt x="179" y="63"/>
                    </a:lnTo>
                    <a:lnTo>
                      <a:pt x="179" y="64"/>
                    </a:lnTo>
                    <a:lnTo>
                      <a:pt x="176" y="65"/>
                    </a:lnTo>
                    <a:lnTo>
                      <a:pt x="179" y="65"/>
                    </a:lnTo>
                    <a:lnTo>
                      <a:pt x="179" y="66"/>
                    </a:lnTo>
                    <a:lnTo>
                      <a:pt x="173" y="66"/>
                    </a:lnTo>
                    <a:lnTo>
                      <a:pt x="177" y="66"/>
                    </a:lnTo>
                    <a:lnTo>
                      <a:pt x="172" y="68"/>
                    </a:lnTo>
                    <a:lnTo>
                      <a:pt x="179" y="67"/>
                    </a:lnTo>
                    <a:lnTo>
                      <a:pt x="172" y="70"/>
                    </a:lnTo>
                    <a:lnTo>
                      <a:pt x="181" y="67"/>
                    </a:lnTo>
                    <a:lnTo>
                      <a:pt x="182" y="68"/>
                    </a:lnTo>
                    <a:lnTo>
                      <a:pt x="178" y="70"/>
                    </a:lnTo>
                    <a:lnTo>
                      <a:pt x="185" y="66"/>
                    </a:lnTo>
                    <a:lnTo>
                      <a:pt x="187" y="67"/>
                    </a:lnTo>
                    <a:lnTo>
                      <a:pt x="183" y="68"/>
                    </a:lnTo>
                    <a:lnTo>
                      <a:pt x="183" y="70"/>
                    </a:lnTo>
                    <a:lnTo>
                      <a:pt x="177" y="72"/>
                    </a:lnTo>
                    <a:lnTo>
                      <a:pt x="181" y="71"/>
                    </a:lnTo>
                    <a:lnTo>
                      <a:pt x="180" y="74"/>
                    </a:lnTo>
                    <a:lnTo>
                      <a:pt x="182" y="71"/>
                    </a:lnTo>
                    <a:lnTo>
                      <a:pt x="187" y="70"/>
                    </a:lnTo>
                    <a:lnTo>
                      <a:pt x="183" y="74"/>
                    </a:lnTo>
                    <a:lnTo>
                      <a:pt x="188" y="70"/>
                    </a:lnTo>
                    <a:lnTo>
                      <a:pt x="189" y="73"/>
                    </a:lnTo>
                    <a:lnTo>
                      <a:pt x="189" y="70"/>
                    </a:lnTo>
                    <a:lnTo>
                      <a:pt x="193" y="69"/>
                    </a:lnTo>
                    <a:lnTo>
                      <a:pt x="192" y="70"/>
                    </a:lnTo>
                    <a:lnTo>
                      <a:pt x="195" y="70"/>
                    </a:lnTo>
                    <a:lnTo>
                      <a:pt x="197" y="74"/>
                    </a:lnTo>
                    <a:lnTo>
                      <a:pt x="190" y="74"/>
                    </a:lnTo>
                    <a:lnTo>
                      <a:pt x="194" y="76"/>
                    </a:lnTo>
                    <a:lnTo>
                      <a:pt x="190" y="76"/>
                    </a:lnTo>
                    <a:lnTo>
                      <a:pt x="194" y="77"/>
                    </a:lnTo>
                    <a:lnTo>
                      <a:pt x="191" y="78"/>
                    </a:lnTo>
                    <a:lnTo>
                      <a:pt x="187" y="76"/>
                    </a:lnTo>
                    <a:lnTo>
                      <a:pt x="184" y="76"/>
                    </a:lnTo>
                    <a:lnTo>
                      <a:pt x="187" y="78"/>
                    </a:lnTo>
                    <a:lnTo>
                      <a:pt x="184" y="78"/>
                    </a:lnTo>
                    <a:lnTo>
                      <a:pt x="189" y="81"/>
                    </a:lnTo>
                    <a:lnTo>
                      <a:pt x="180" y="80"/>
                    </a:lnTo>
                    <a:lnTo>
                      <a:pt x="184" y="83"/>
                    </a:lnTo>
                    <a:lnTo>
                      <a:pt x="180" y="81"/>
                    </a:lnTo>
                    <a:lnTo>
                      <a:pt x="181" y="83"/>
                    </a:lnTo>
                    <a:lnTo>
                      <a:pt x="179" y="83"/>
                    </a:lnTo>
                    <a:lnTo>
                      <a:pt x="180" y="85"/>
                    </a:lnTo>
                    <a:lnTo>
                      <a:pt x="179" y="83"/>
                    </a:lnTo>
                    <a:lnTo>
                      <a:pt x="177" y="85"/>
                    </a:lnTo>
                    <a:lnTo>
                      <a:pt x="175" y="85"/>
                    </a:lnTo>
                    <a:lnTo>
                      <a:pt x="175" y="82"/>
                    </a:lnTo>
                    <a:lnTo>
                      <a:pt x="175" y="84"/>
                    </a:lnTo>
                    <a:lnTo>
                      <a:pt x="172" y="84"/>
                    </a:lnTo>
                    <a:lnTo>
                      <a:pt x="174" y="85"/>
                    </a:lnTo>
                    <a:lnTo>
                      <a:pt x="172" y="85"/>
                    </a:lnTo>
                    <a:lnTo>
                      <a:pt x="173" y="87"/>
                    </a:lnTo>
                    <a:lnTo>
                      <a:pt x="171" y="86"/>
                    </a:lnTo>
                    <a:lnTo>
                      <a:pt x="173" y="89"/>
                    </a:lnTo>
                    <a:lnTo>
                      <a:pt x="168" y="93"/>
                    </a:lnTo>
                    <a:lnTo>
                      <a:pt x="166" y="92"/>
                    </a:lnTo>
                    <a:lnTo>
                      <a:pt x="168" y="91"/>
                    </a:lnTo>
                    <a:lnTo>
                      <a:pt x="163" y="90"/>
                    </a:lnTo>
                    <a:lnTo>
                      <a:pt x="166" y="87"/>
                    </a:lnTo>
                    <a:lnTo>
                      <a:pt x="162" y="91"/>
                    </a:lnTo>
                    <a:lnTo>
                      <a:pt x="161" y="90"/>
                    </a:lnTo>
                    <a:lnTo>
                      <a:pt x="160" y="89"/>
                    </a:lnTo>
                    <a:lnTo>
                      <a:pt x="162" y="88"/>
                    </a:lnTo>
                    <a:lnTo>
                      <a:pt x="160" y="88"/>
                    </a:lnTo>
                    <a:lnTo>
                      <a:pt x="164" y="86"/>
                    </a:lnTo>
                    <a:lnTo>
                      <a:pt x="158" y="88"/>
                    </a:lnTo>
                    <a:lnTo>
                      <a:pt x="158" y="86"/>
                    </a:lnTo>
                    <a:lnTo>
                      <a:pt x="163" y="84"/>
                    </a:lnTo>
                    <a:lnTo>
                      <a:pt x="158" y="85"/>
                    </a:lnTo>
                    <a:lnTo>
                      <a:pt x="163" y="83"/>
                    </a:lnTo>
                    <a:lnTo>
                      <a:pt x="157" y="83"/>
                    </a:lnTo>
                    <a:lnTo>
                      <a:pt x="159" y="81"/>
                    </a:lnTo>
                    <a:lnTo>
                      <a:pt x="164" y="81"/>
                    </a:lnTo>
                    <a:lnTo>
                      <a:pt x="166" y="78"/>
                    </a:lnTo>
                    <a:lnTo>
                      <a:pt x="159" y="81"/>
                    </a:lnTo>
                    <a:lnTo>
                      <a:pt x="155" y="80"/>
                    </a:lnTo>
                    <a:lnTo>
                      <a:pt x="161" y="77"/>
                    </a:lnTo>
                    <a:lnTo>
                      <a:pt x="156" y="80"/>
                    </a:lnTo>
                    <a:lnTo>
                      <a:pt x="152" y="79"/>
                    </a:lnTo>
                    <a:lnTo>
                      <a:pt x="152" y="77"/>
                    </a:lnTo>
                    <a:lnTo>
                      <a:pt x="153" y="76"/>
                    </a:lnTo>
                    <a:lnTo>
                      <a:pt x="150" y="77"/>
                    </a:lnTo>
                    <a:lnTo>
                      <a:pt x="150" y="75"/>
                    </a:lnTo>
                    <a:lnTo>
                      <a:pt x="148" y="76"/>
                    </a:lnTo>
                    <a:lnTo>
                      <a:pt x="143" y="75"/>
                    </a:lnTo>
                    <a:lnTo>
                      <a:pt x="147" y="76"/>
                    </a:lnTo>
                    <a:lnTo>
                      <a:pt x="145" y="76"/>
                    </a:lnTo>
                    <a:lnTo>
                      <a:pt x="147" y="78"/>
                    </a:lnTo>
                    <a:lnTo>
                      <a:pt x="145" y="78"/>
                    </a:lnTo>
                    <a:lnTo>
                      <a:pt x="141" y="76"/>
                    </a:lnTo>
                    <a:lnTo>
                      <a:pt x="145" y="80"/>
                    </a:lnTo>
                    <a:lnTo>
                      <a:pt x="144" y="81"/>
                    </a:lnTo>
                    <a:lnTo>
                      <a:pt x="139" y="82"/>
                    </a:lnTo>
                    <a:lnTo>
                      <a:pt x="138" y="80"/>
                    </a:lnTo>
                    <a:lnTo>
                      <a:pt x="137" y="79"/>
                    </a:lnTo>
                    <a:lnTo>
                      <a:pt x="132" y="79"/>
                    </a:lnTo>
                    <a:lnTo>
                      <a:pt x="138" y="80"/>
                    </a:lnTo>
                    <a:lnTo>
                      <a:pt x="134" y="81"/>
                    </a:lnTo>
                    <a:lnTo>
                      <a:pt x="138" y="83"/>
                    </a:lnTo>
                    <a:lnTo>
                      <a:pt x="134" y="86"/>
                    </a:lnTo>
                    <a:lnTo>
                      <a:pt x="142" y="85"/>
                    </a:lnTo>
                    <a:lnTo>
                      <a:pt x="139" y="86"/>
                    </a:lnTo>
                    <a:lnTo>
                      <a:pt x="142" y="87"/>
                    </a:lnTo>
                    <a:lnTo>
                      <a:pt x="139" y="88"/>
                    </a:lnTo>
                    <a:lnTo>
                      <a:pt x="142" y="89"/>
                    </a:lnTo>
                    <a:lnTo>
                      <a:pt x="140" y="91"/>
                    </a:lnTo>
                    <a:lnTo>
                      <a:pt x="143" y="90"/>
                    </a:lnTo>
                    <a:lnTo>
                      <a:pt x="141" y="95"/>
                    </a:lnTo>
                    <a:lnTo>
                      <a:pt x="143" y="91"/>
                    </a:lnTo>
                    <a:lnTo>
                      <a:pt x="147" y="93"/>
                    </a:lnTo>
                    <a:lnTo>
                      <a:pt x="145" y="95"/>
                    </a:lnTo>
                    <a:lnTo>
                      <a:pt x="147" y="93"/>
                    </a:lnTo>
                    <a:lnTo>
                      <a:pt x="148" y="95"/>
                    </a:lnTo>
                    <a:lnTo>
                      <a:pt x="149" y="93"/>
                    </a:lnTo>
                    <a:lnTo>
                      <a:pt x="150" y="94"/>
                    </a:lnTo>
                    <a:lnTo>
                      <a:pt x="149" y="95"/>
                    </a:lnTo>
                    <a:lnTo>
                      <a:pt x="151" y="95"/>
                    </a:lnTo>
                    <a:lnTo>
                      <a:pt x="149" y="97"/>
                    </a:lnTo>
                    <a:lnTo>
                      <a:pt x="148" y="97"/>
                    </a:lnTo>
                    <a:lnTo>
                      <a:pt x="153" y="97"/>
                    </a:lnTo>
                    <a:lnTo>
                      <a:pt x="151" y="99"/>
                    </a:lnTo>
                    <a:lnTo>
                      <a:pt x="147" y="99"/>
                    </a:lnTo>
                    <a:lnTo>
                      <a:pt x="150" y="100"/>
                    </a:lnTo>
                    <a:lnTo>
                      <a:pt x="151" y="102"/>
                    </a:lnTo>
                    <a:lnTo>
                      <a:pt x="149" y="102"/>
                    </a:lnTo>
                    <a:lnTo>
                      <a:pt x="155" y="102"/>
                    </a:lnTo>
                    <a:lnTo>
                      <a:pt x="150" y="105"/>
                    </a:lnTo>
                    <a:lnTo>
                      <a:pt x="153" y="106"/>
                    </a:lnTo>
                    <a:lnTo>
                      <a:pt x="151" y="111"/>
                    </a:lnTo>
                    <a:lnTo>
                      <a:pt x="147" y="105"/>
                    </a:lnTo>
                    <a:lnTo>
                      <a:pt x="148" y="111"/>
                    </a:lnTo>
                    <a:lnTo>
                      <a:pt x="146" y="111"/>
                    </a:lnTo>
                    <a:lnTo>
                      <a:pt x="146" y="112"/>
                    </a:lnTo>
                    <a:lnTo>
                      <a:pt x="148" y="115"/>
                    </a:lnTo>
                    <a:lnTo>
                      <a:pt x="143" y="114"/>
                    </a:lnTo>
                    <a:lnTo>
                      <a:pt x="144" y="117"/>
                    </a:lnTo>
                    <a:lnTo>
                      <a:pt x="141" y="119"/>
                    </a:lnTo>
                    <a:lnTo>
                      <a:pt x="142" y="115"/>
                    </a:lnTo>
                    <a:lnTo>
                      <a:pt x="136" y="112"/>
                    </a:lnTo>
                    <a:lnTo>
                      <a:pt x="136" y="114"/>
                    </a:lnTo>
                    <a:lnTo>
                      <a:pt x="134" y="114"/>
                    </a:lnTo>
                    <a:lnTo>
                      <a:pt x="134" y="110"/>
                    </a:lnTo>
                    <a:lnTo>
                      <a:pt x="132" y="111"/>
                    </a:lnTo>
                    <a:lnTo>
                      <a:pt x="132" y="114"/>
                    </a:lnTo>
                    <a:lnTo>
                      <a:pt x="132" y="111"/>
                    </a:lnTo>
                    <a:lnTo>
                      <a:pt x="130" y="112"/>
                    </a:lnTo>
                    <a:lnTo>
                      <a:pt x="130" y="111"/>
                    </a:lnTo>
                    <a:lnTo>
                      <a:pt x="131" y="110"/>
                    </a:lnTo>
                    <a:lnTo>
                      <a:pt x="128" y="111"/>
                    </a:lnTo>
                    <a:lnTo>
                      <a:pt x="125" y="106"/>
                    </a:lnTo>
                    <a:lnTo>
                      <a:pt x="124" y="110"/>
                    </a:lnTo>
                    <a:lnTo>
                      <a:pt x="119" y="106"/>
                    </a:lnTo>
                    <a:lnTo>
                      <a:pt x="116" y="106"/>
                    </a:lnTo>
                    <a:lnTo>
                      <a:pt x="119" y="112"/>
                    </a:lnTo>
                    <a:lnTo>
                      <a:pt x="124" y="113"/>
                    </a:lnTo>
                    <a:lnTo>
                      <a:pt x="121" y="114"/>
                    </a:lnTo>
                    <a:lnTo>
                      <a:pt x="124" y="114"/>
                    </a:lnTo>
                    <a:lnTo>
                      <a:pt x="122" y="114"/>
                    </a:lnTo>
                    <a:lnTo>
                      <a:pt x="125" y="114"/>
                    </a:lnTo>
                    <a:lnTo>
                      <a:pt x="130" y="118"/>
                    </a:lnTo>
                    <a:lnTo>
                      <a:pt x="131" y="120"/>
                    </a:lnTo>
                    <a:lnTo>
                      <a:pt x="129" y="121"/>
                    </a:lnTo>
                    <a:lnTo>
                      <a:pt x="130" y="122"/>
                    </a:lnTo>
                    <a:lnTo>
                      <a:pt x="133" y="123"/>
                    </a:lnTo>
                    <a:lnTo>
                      <a:pt x="131" y="124"/>
                    </a:lnTo>
                    <a:lnTo>
                      <a:pt x="131" y="126"/>
                    </a:lnTo>
                    <a:lnTo>
                      <a:pt x="110" y="123"/>
                    </a:lnTo>
                    <a:lnTo>
                      <a:pt x="105" y="119"/>
                    </a:lnTo>
                    <a:lnTo>
                      <a:pt x="104" y="117"/>
                    </a:lnTo>
                    <a:lnTo>
                      <a:pt x="106" y="116"/>
                    </a:lnTo>
                    <a:lnTo>
                      <a:pt x="99" y="116"/>
                    </a:lnTo>
                    <a:lnTo>
                      <a:pt x="93" y="114"/>
                    </a:lnTo>
                    <a:lnTo>
                      <a:pt x="96" y="112"/>
                    </a:lnTo>
                    <a:lnTo>
                      <a:pt x="92" y="114"/>
                    </a:lnTo>
                    <a:lnTo>
                      <a:pt x="89" y="112"/>
                    </a:lnTo>
                    <a:lnTo>
                      <a:pt x="90" y="110"/>
                    </a:lnTo>
                    <a:lnTo>
                      <a:pt x="87" y="109"/>
                    </a:lnTo>
                    <a:lnTo>
                      <a:pt x="91" y="109"/>
                    </a:lnTo>
                    <a:lnTo>
                      <a:pt x="96" y="108"/>
                    </a:lnTo>
                    <a:lnTo>
                      <a:pt x="93" y="108"/>
                    </a:lnTo>
                    <a:lnTo>
                      <a:pt x="93" y="106"/>
                    </a:lnTo>
                    <a:lnTo>
                      <a:pt x="91" y="105"/>
                    </a:lnTo>
                    <a:lnTo>
                      <a:pt x="91" y="107"/>
                    </a:lnTo>
                    <a:lnTo>
                      <a:pt x="87" y="106"/>
                    </a:lnTo>
                    <a:lnTo>
                      <a:pt x="89" y="104"/>
                    </a:lnTo>
                    <a:lnTo>
                      <a:pt x="86" y="105"/>
                    </a:lnTo>
                    <a:lnTo>
                      <a:pt x="86" y="102"/>
                    </a:lnTo>
                    <a:lnTo>
                      <a:pt x="86" y="104"/>
                    </a:lnTo>
                    <a:lnTo>
                      <a:pt x="85" y="100"/>
                    </a:lnTo>
                    <a:lnTo>
                      <a:pt x="82" y="100"/>
                    </a:lnTo>
                    <a:lnTo>
                      <a:pt x="82" y="98"/>
                    </a:lnTo>
                    <a:lnTo>
                      <a:pt x="86" y="96"/>
                    </a:lnTo>
                    <a:lnTo>
                      <a:pt x="80" y="96"/>
                    </a:lnTo>
                    <a:lnTo>
                      <a:pt x="77" y="99"/>
                    </a:lnTo>
                    <a:lnTo>
                      <a:pt x="79" y="95"/>
                    </a:lnTo>
                    <a:lnTo>
                      <a:pt x="76" y="97"/>
                    </a:lnTo>
                    <a:lnTo>
                      <a:pt x="74" y="95"/>
                    </a:lnTo>
                    <a:lnTo>
                      <a:pt x="76" y="93"/>
                    </a:lnTo>
                    <a:lnTo>
                      <a:pt x="71" y="94"/>
                    </a:lnTo>
                    <a:lnTo>
                      <a:pt x="74" y="97"/>
                    </a:lnTo>
                    <a:lnTo>
                      <a:pt x="71" y="98"/>
                    </a:lnTo>
                    <a:lnTo>
                      <a:pt x="63" y="96"/>
                    </a:lnTo>
                    <a:lnTo>
                      <a:pt x="64" y="98"/>
                    </a:lnTo>
                    <a:lnTo>
                      <a:pt x="62" y="97"/>
                    </a:lnTo>
                    <a:lnTo>
                      <a:pt x="63" y="98"/>
                    </a:lnTo>
                    <a:lnTo>
                      <a:pt x="53" y="99"/>
                    </a:lnTo>
                    <a:lnTo>
                      <a:pt x="53" y="100"/>
                    </a:lnTo>
                    <a:lnTo>
                      <a:pt x="45" y="99"/>
                    </a:lnTo>
                    <a:lnTo>
                      <a:pt x="43" y="97"/>
                    </a:lnTo>
                    <a:lnTo>
                      <a:pt x="46" y="93"/>
                    </a:lnTo>
                    <a:lnTo>
                      <a:pt x="55" y="90"/>
                    </a:lnTo>
                    <a:lnTo>
                      <a:pt x="54" y="89"/>
                    </a:lnTo>
                    <a:lnTo>
                      <a:pt x="56" y="88"/>
                    </a:lnTo>
                    <a:lnTo>
                      <a:pt x="56" y="86"/>
                    </a:lnTo>
                    <a:lnTo>
                      <a:pt x="68" y="89"/>
                    </a:lnTo>
                    <a:lnTo>
                      <a:pt x="69" y="91"/>
                    </a:lnTo>
                    <a:lnTo>
                      <a:pt x="67" y="93"/>
                    </a:lnTo>
                    <a:lnTo>
                      <a:pt x="68" y="95"/>
                    </a:lnTo>
                    <a:lnTo>
                      <a:pt x="69" y="93"/>
                    </a:lnTo>
                    <a:lnTo>
                      <a:pt x="67" y="93"/>
                    </a:lnTo>
                    <a:lnTo>
                      <a:pt x="72" y="91"/>
                    </a:lnTo>
                    <a:lnTo>
                      <a:pt x="70" y="92"/>
                    </a:lnTo>
                    <a:lnTo>
                      <a:pt x="69" y="91"/>
                    </a:lnTo>
                    <a:lnTo>
                      <a:pt x="67" y="89"/>
                    </a:lnTo>
                    <a:lnTo>
                      <a:pt x="72" y="89"/>
                    </a:lnTo>
                    <a:lnTo>
                      <a:pt x="75" y="88"/>
                    </a:lnTo>
                    <a:lnTo>
                      <a:pt x="79" y="89"/>
                    </a:lnTo>
                    <a:lnTo>
                      <a:pt x="83" y="85"/>
                    </a:lnTo>
                    <a:lnTo>
                      <a:pt x="88" y="86"/>
                    </a:lnTo>
                    <a:lnTo>
                      <a:pt x="88" y="83"/>
                    </a:lnTo>
                    <a:lnTo>
                      <a:pt x="85" y="80"/>
                    </a:lnTo>
                    <a:lnTo>
                      <a:pt x="100" y="73"/>
                    </a:lnTo>
                    <a:lnTo>
                      <a:pt x="105" y="69"/>
                    </a:lnTo>
                    <a:lnTo>
                      <a:pt x="110" y="68"/>
                    </a:lnTo>
                    <a:lnTo>
                      <a:pt x="111" y="62"/>
                    </a:lnTo>
                    <a:lnTo>
                      <a:pt x="110" y="60"/>
                    </a:lnTo>
                    <a:lnTo>
                      <a:pt x="111" y="57"/>
                    </a:lnTo>
                    <a:lnTo>
                      <a:pt x="107" y="57"/>
                    </a:lnTo>
                    <a:lnTo>
                      <a:pt x="110" y="55"/>
                    </a:lnTo>
                    <a:lnTo>
                      <a:pt x="106" y="57"/>
                    </a:lnTo>
                    <a:lnTo>
                      <a:pt x="105" y="56"/>
                    </a:lnTo>
                    <a:lnTo>
                      <a:pt x="108" y="52"/>
                    </a:lnTo>
                    <a:lnTo>
                      <a:pt x="106" y="51"/>
                    </a:lnTo>
                    <a:lnTo>
                      <a:pt x="106" y="53"/>
                    </a:lnTo>
                    <a:lnTo>
                      <a:pt x="105" y="54"/>
                    </a:lnTo>
                    <a:lnTo>
                      <a:pt x="102" y="53"/>
                    </a:lnTo>
                    <a:lnTo>
                      <a:pt x="100" y="51"/>
                    </a:lnTo>
                    <a:lnTo>
                      <a:pt x="102" y="50"/>
                    </a:lnTo>
                    <a:lnTo>
                      <a:pt x="99" y="51"/>
                    </a:lnTo>
                    <a:lnTo>
                      <a:pt x="101" y="49"/>
                    </a:lnTo>
                    <a:lnTo>
                      <a:pt x="99" y="49"/>
                    </a:lnTo>
                    <a:lnTo>
                      <a:pt x="103" y="49"/>
                    </a:lnTo>
                    <a:lnTo>
                      <a:pt x="102" y="48"/>
                    </a:lnTo>
                    <a:lnTo>
                      <a:pt x="98" y="50"/>
                    </a:lnTo>
                    <a:lnTo>
                      <a:pt x="96" y="49"/>
                    </a:lnTo>
                    <a:lnTo>
                      <a:pt x="85" y="52"/>
                    </a:lnTo>
                    <a:lnTo>
                      <a:pt x="87" y="49"/>
                    </a:lnTo>
                    <a:lnTo>
                      <a:pt x="93" y="48"/>
                    </a:lnTo>
                    <a:lnTo>
                      <a:pt x="96" y="47"/>
                    </a:lnTo>
                    <a:lnTo>
                      <a:pt x="97" y="46"/>
                    </a:lnTo>
                    <a:lnTo>
                      <a:pt x="91" y="43"/>
                    </a:lnTo>
                    <a:lnTo>
                      <a:pt x="95" y="42"/>
                    </a:lnTo>
                    <a:lnTo>
                      <a:pt x="87" y="42"/>
                    </a:lnTo>
                    <a:lnTo>
                      <a:pt x="91" y="42"/>
                    </a:lnTo>
                    <a:lnTo>
                      <a:pt x="88" y="40"/>
                    </a:lnTo>
                    <a:lnTo>
                      <a:pt x="91" y="38"/>
                    </a:lnTo>
                    <a:lnTo>
                      <a:pt x="84" y="41"/>
                    </a:lnTo>
                    <a:lnTo>
                      <a:pt x="87" y="36"/>
                    </a:lnTo>
                    <a:lnTo>
                      <a:pt x="82" y="36"/>
                    </a:lnTo>
                    <a:lnTo>
                      <a:pt x="82" y="34"/>
                    </a:lnTo>
                    <a:lnTo>
                      <a:pt x="78" y="33"/>
                    </a:lnTo>
                    <a:lnTo>
                      <a:pt x="82" y="32"/>
                    </a:lnTo>
                    <a:lnTo>
                      <a:pt x="80" y="31"/>
                    </a:lnTo>
                    <a:lnTo>
                      <a:pt x="77" y="34"/>
                    </a:lnTo>
                    <a:lnTo>
                      <a:pt x="74" y="34"/>
                    </a:lnTo>
                    <a:lnTo>
                      <a:pt x="78" y="35"/>
                    </a:lnTo>
                    <a:lnTo>
                      <a:pt x="77" y="38"/>
                    </a:lnTo>
                    <a:lnTo>
                      <a:pt x="69" y="40"/>
                    </a:lnTo>
                    <a:lnTo>
                      <a:pt x="55" y="36"/>
                    </a:lnTo>
                    <a:lnTo>
                      <a:pt x="60" y="41"/>
                    </a:lnTo>
                    <a:lnTo>
                      <a:pt x="58" y="42"/>
                    </a:lnTo>
                    <a:lnTo>
                      <a:pt x="53" y="38"/>
                    </a:lnTo>
                    <a:lnTo>
                      <a:pt x="49" y="41"/>
                    </a:lnTo>
                    <a:lnTo>
                      <a:pt x="43" y="38"/>
                    </a:lnTo>
                    <a:lnTo>
                      <a:pt x="21" y="38"/>
                    </a:lnTo>
                    <a:lnTo>
                      <a:pt x="17" y="36"/>
                    </a:lnTo>
                    <a:lnTo>
                      <a:pt x="21" y="32"/>
                    </a:lnTo>
                    <a:lnTo>
                      <a:pt x="17" y="35"/>
                    </a:lnTo>
                    <a:lnTo>
                      <a:pt x="16" y="33"/>
                    </a:lnTo>
                    <a:lnTo>
                      <a:pt x="13" y="34"/>
                    </a:lnTo>
                    <a:lnTo>
                      <a:pt x="14" y="35"/>
                    </a:lnTo>
                    <a:lnTo>
                      <a:pt x="6" y="36"/>
                    </a:lnTo>
                    <a:lnTo>
                      <a:pt x="1" y="32"/>
                    </a:lnTo>
                    <a:lnTo>
                      <a:pt x="0" y="29"/>
                    </a:lnTo>
                    <a:lnTo>
                      <a:pt x="2" y="29"/>
                    </a:lnTo>
                    <a:lnTo>
                      <a:pt x="1" y="27"/>
                    </a:lnTo>
                    <a:lnTo>
                      <a:pt x="12" y="29"/>
                    </a:lnTo>
                    <a:lnTo>
                      <a:pt x="20" y="28"/>
                    </a:lnTo>
                    <a:lnTo>
                      <a:pt x="16" y="25"/>
                    </a:lnTo>
                    <a:lnTo>
                      <a:pt x="2" y="25"/>
                    </a:lnTo>
                    <a:lnTo>
                      <a:pt x="1" y="23"/>
                    </a:lnTo>
                    <a:lnTo>
                      <a:pt x="2" y="21"/>
                    </a:lnTo>
                    <a:lnTo>
                      <a:pt x="4" y="20"/>
                    </a:lnTo>
                    <a:lnTo>
                      <a:pt x="4" y="19"/>
                    </a:lnTo>
                    <a:lnTo>
                      <a:pt x="6" y="17"/>
                    </a:lnTo>
                    <a:lnTo>
                      <a:pt x="11" y="16"/>
                    </a:lnTo>
                    <a:lnTo>
                      <a:pt x="7" y="15"/>
                    </a:lnTo>
                    <a:lnTo>
                      <a:pt x="10" y="13"/>
                    </a:lnTo>
                    <a:lnTo>
                      <a:pt x="15" y="11"/>
                    </a:lnTo>
                    <a:lnTo>
                      <a:pt x="16" y="10"/>
                    </a:lnTo>
                    <a:lnTo>
                      <a:pt x="17" y="10"/>
                    </a:lnTo>
                    <a:lnTo>
                      <a:pt x="19" y="8"/>
                    </a:lnTo>
                    <a:lnTo>
                      <a:pt x="24" y="5"/>
                    </a:lnTo>
                    <a:lnTo>
                      <a:pt x="35" y="1"/>
                    </a:lnTo>
                    <a:lnTo>
                      <a:pt x="44" y="0"/>
                    </a:lnTo>
                    <a:lnTo>
                      <a:pt x="61" y="0"/>
                    </a:lnTo>
                    <a:lnTo>
                      <a:pt x="49" y="4"/>
                    </a:lnTo>
                    <a:lnTo>
                      <a:pt x="37" y="11"/>
                    </a:lnTo>
                    <a:lnTo>
                      <a:pt x="38" y="13"/>
                    </a:lnTo>
                    <a:lnTo>
                      <a:pt x="34" y="17"/>
                    </a:lnTo>
                    <a:lnTo>
                      <a:pt x="34" y="19"/>
                    </a:lnTo>
                    <a:lnTo>
                      <a:pt x="39" y="25"/>
                    </a:lnTo>
                    <a:lnTo>
                      <a:pt x="22" y="29"/>
                    </a:lnTo>
                    <a:lnTo>
                      <a:pt x="38" y="26"/>
                    </a:lnTo>
                    <a:lnTo>
                      <a:pt x="37" y="27"/>
                    </a:lnTo>
                    <a:lnTo>
                      <a:pt x="35" y="27"/>
                    </a:lnTo>
                    <a:lnTo>
                      <a:pt x="36" y="29"/>
                    </a:lnTo>
                    <a:lnTo>
                      <a:pt x="41" y="23"/>
                    </a:lnTo>
                    <a:lnTo>
                      <a:pt x="43" y="23"/>
                    </a:lnTo>
                    <a:lnTo>
                      <a:pt x="44" y="21"/>
                    </a:lnTo>
                    <a:lnTo>
                      <a:pt x="39" y="21"/>
                    </a:lnTo>
                    <a:lnTo>
                      <a:pt x="36" y="17"/>
                    </a:lnTo>
                    <a:lnTo>
                      <a:pt x="40" y="17"/>
                    </a:lnTo>
                    <a:lnTo>
                      <a:pt x="43" y="15"/>
                    </a:lnTo>
                    <a:lnTo>
                      <a:pt x="46" y="15"/>
                    </a:lnTo>
                    <a:lnTo>
                      <a:pt x="50" y="18"/>
                    </a:lnTo>
                    <a:lnTo>
                      <a:pt x="47" y="15"/>
                    </a:lnTo>
                    <a:lnTo>
                      <a:pt x="51" y="14"/>
                    </a:lnTo>
                    <a:lnTo>
                      <a:pt x="46" y="14"/>
                    </a:lnTo>
                    <a:lnTo>
                      <a:pt x="44" y="12"/>
                    </a:lnTo>
                    <a:lnTo>
                      <a:pt x="47" y="9"/>
                    </a:lnTo>
                    <a:lnTo>
                      <a:pt x="49" y="8"/>
                    </a:lnTo>
                    <a:lnTo>
                      <a:pt x="59" y="10"/>
                    </a:lnTo>
                    <a:lnTo>
                      <a:pt x="53" y="8"/>
                    </a:lnTo>
                    <a:lnTo>
                      <a:pt x="49" y="7"/>
                    </a:lnTo>
                    <a:lnTo>
                      <a:pt x="51" y="6"/>
                    </a:lnTo>
                    <a:lnTo>
                      <a:pt x="63" y="8"/>
                    </a:lnTo>
                    <a:lnTo>
                      <a:pt x="53" y="6"/>
                    </a:lnTo>
                    <a:lnTo>
                      <a:pt x="55" y="4"/>
                    </a:lnTo>
                    <a:lnTo>
                      <a:pt x="60" y="5"/>
                    </a:lnTo>
                    <a:lnTo>
                      <a:pt x="59" y="4"/>
                    </a:lnTo>
                    <a:lnTo>
                      <a:pt x="63" y="3"/>
                    </a:lnTo>
                    <a:lnTo>
                      <a:pt x="66" y="4"/>
                    </a:lnTo>
                    <a:lnTo>
                      <a:pt x="67" y="3"/>
                    </a:lnTo>
                    <a:lnTo>
                      <a:pt x="65" y="2"/>
                    </a:lnTo>
                    <a:lnTo>
                      <a:pt x="67" y="2"/>
                    </a:lnTo>
                    <a:lnTo>
                      <a:pt x="76" y="0"/>
                    </a:lnTo>
                    <a:lnTo>
                      <a:pt x="85" y="0"/>
                    </a:lnTo>
                    <a:lnTo>
                      <a:pt x="86" y="2"/>
                    </a:lnTo>
                    <a:lnTo>
                      <a:pt x="84" y="5"/>
                    </a:lnTo>
                    <a:lnTo>
                      <a:pt x="88" y="6"/>
                    </a:lnTo>
                    <a:lnTo>
                      <a:pt x="86" y="9"/>
                    </a:lnTo>
                    <a:lnTo>
                      <a:pt x="87" y="11"/>
                    </a:lnTo>
                    <a:lnTo>
                      <a:pt x="74" y="15"/>
                    </a:lnTo>
                    <a:lnTo>
                      <a:pt x="83" y="13"/>
                    </a:lnTo>
                    <a:lnTo>
                      <a:pt x="82" y="14"/>
                    </a:lnTo>
                    <a:lnTo>
                      <a:pt x="78" y="16"/>
                    </a:lnTo>
                    <a:lnTo>
                      <a:pt x="79" y="17"/>
                    </a:lnTo>
                    <a:lnTo>
                      <a:pt x="75" y="17"/>
                    </a:lnTo>
                    <a:lnTo>
                      <a:pt x="77" y="17"/>
                    </a:lnTo>
                    <a:lnTo>
                      <a:pt x="74" y="19"/>
                    </a:lnTo>
                    <a:lnTo>
                      <a:pt x="80" y="17"/>
                    </a:lnTo>
                    <a:lnTo>
                      <a:pt x="80" y="16"/>
                    </a:lnTo>
                    <a:lnTo>
                      <a:pt x="83" y="15"/>
                    </a:lnTo>
                    <a:lnTo>
                      <a:pt x="86" y="16"/>
                    </a:lnTo>
                    <a:lnTo>
                      <a:pt x="84" y="14"/>
                    </a:lnTo>
                    <a:lnTo>
                      <a:pt x="88" y="13"/>
                    </a:lnTo>
                    <a:lnTo>
                      <a:pt x="88" y="14"/>
                    </a:lnTo>
                    <a:lnTo>
                      <a:pt x="86" y="15"/>
                    </a:lnTo>
                    <a:lnTo>
                      <a:pt x="91" y="13"/>
                    </a:lnTo>
                    <a:lnTo>
                      <a:pt x="93" y="15"/>
                    </a:lnTo>
                    <a:lnTo>
                      <a:pt x="88" y="18"/>
                    </a:lnTo>
                    <a:lnTo>
                      <a:pt x="93" y="19"/>
                    </a:lnTo>
                    <a:lnTo>
                      <a:pt x="91" y="17"/>
                    </a:lnTo>
                    <a:lnTo>
                      <a:pt x="93" y="16"/>
                    </a:lnTo>
                    <a:lnTo>
                      <a:pt x="95" y="18"/>
                    </a:lnTo>
                    <a:lnTo>
                      <a:pt x="99" y="19"/>
                    </a:lnTo>
                    <a:lnTo>
                      <a:pt x="97" y="18"/>
                    </a:lnTo>
                    <a:lnTo>
                      <a:pt x="93" y="15"/>
                    </a:lnTo>
                    <a:lnTo>
                      <a:pt x="97" y="14"/>
                    </a:lnTo>
                    <a:lnTo>
                      <a:pt x="97" y="16"/>
                    </a:lnTo>
                    <a:lnTo>
                      <a:pt x="98" y="14"/>
                    </a:lnTo>
                    <a:lnTo>
                      <a:pt x="107" y="16"/>
                    </a:lnTo>
                    <a:lnTo>
                      <a:pt x="97" y="13"/>
                    </a:lnTo>
                    <a:lnTo>
                      <a:pt x="102" y="12"/>
                    </a:lnTo>
                    <a:lnTo>
                      <a:pt x="112" y="10"/>
                    </a:lnTo>
                    <a:lnTo>
                      <a:pt x="116" y="13"/>
                    </a:lnTo>
                    <a:lnTo>
                      <a:pt x="118" y="12"/>
                    </a:lnTo>
                    <a:lnTo>
                      <a:pt x="124" y="13"/>
                    </a:lnTo>
                    <a:lnTo>
                      <a:pt x="124" y="15"/>
                    </a:lnTo>
                    <a:lnTo>
                      <a:pt x="114" y="17"/>
                    </a:lnTo>
                    <a:lnTo>
                      <a:pt x="110" y="19"/>
                    </a:lnTo>
                    <a:lnTo>
                      <a:pt x="116" y="17"/>
                    </a:lnTo>
                    <a:lnTo>
                      <a:pt x="120" y="17"/>
                    </a:lnTo>
                    <a:lnTo>
                      <a:pt x="111" y="21"/>
                    </a:lnTo>
                    <a:lnTo>
                      <a:pt x="122" y="16"/>
                    </a:lnTo>
                    <a:lnTo>
                      <a:pt x="128" y="17"/>
                    </a:lnTo>
                    <a:lnTo>
                      <a:pt x="126" y="19"/>
                    </a:lnTo>
                    <a:lnTo>
                      <a:pt x="116" y="21"/>
                    </a:lnTo>
                    <a:lnTo>
                      <a:pt x="119" y="21"/>
                    </a:lnTo>
                    <a:lnTo>
                      <a:pt x="115" y="22"/>
                    </a:lnTo>
                    <a:lnTo>
                      <a:pt x="122" y="21"/>
                    </a:lnTo>
                    <a:lnTo>
                      <a:pt x="117" y="23"/>
                    </a:lnTo>
                    <a:lnTo>
                      <a:pt x="119" y="25"/>
                    </a:lnTo>
                    <a:lnTo>
                      <a:pt x="115" y="27"/>
                    </a:lnTo>
                    <a:lnTo>
                      <a:pt x="120" y="25"/>
                    </a:lnTo>
                    <a:lnTo>
                      <a:pt x="120" y="22"/>
                    </a:lnTo>
                    <a:lnTo>
                      <a:pt x="126" y="20"/>
                    </a:lnTo>
                    <a:lnTo>
                      <a:pt x="125" y="22"/>
                    </a:lnTo>
                    <a:lnTo>
                      <a:pt x="128" y="20"/>
                    </a:lnTo>
                    <a:lnTo>
                      <a:pt x="131" y="20"/>
                    </a:lnTo>
                    <a:lnTo>
                      <a:pt x="123" y="23"/>
                    </a:lnTo>
                    <a:lnTo>
                      <a:pt x="125" y="23"/>
                    </a:lnTo>
                    <a:lnTo>
                      <a:pt x="122" y="26"/>
                    </a:lnTo>
                    <a:lnTo>
                      <a:pt x="130" y="21"/>
                    </a:lnTo>
                    <a:lnTo>
                      <a:pt x="128" y="25"/>
                    </a:lnTo>
                    <a:lnTo>
                      <a:pt x="130" y="23"/>
                    </a:lnTo>
                    <a:lnTo>
                      <a:pt x="124" y="27"/>
                    </a:lnTo>
                    <a:lnTo>
                      <a:pt x="130" y="25"/>
                    </a:lnTo>
                    <a:lnTo>
                      <a:pt x="132" y="25"/>
                    </a:lnTo>
                    <a:lnTo>
                      <a:pt x="130" y="26"/>
                    </a:lnTo>
                    <a:lnTo>
                      <a:pt x="127" y="29"/>
                    </a:lnTo>
                    <a:lnTo>
                      <a:pt x="138" y="21"/>
                    </a:lnTo>
                    <a:lnTo>
                      <a:pt x="145" y="23"/>
                    </a:lnTo>
                    <a:lnTo>
                      <a:pt x="146" y="26"/>
                    </a:lnTo>
                    <a:lnTo>
                      <a:pt x="132" y="30"/>
                    </a:lnTo>
                    <a:lnTo>
                      <a:pt x="135" y="30"/>
                    </a:lnTo>
                    <a:lnTo>
                      <a:pt x="131" y="32"/>
                    </a:lnTo>
                    <a:lnTo>
                      <a:pt x="149" y="27"/>
                    </a:lnTo>
                    <a:lnTo>
                      <a:pt x="149" y="29"/>
                    </a:lnTo>
                    <a:lnTo>
                      <a:pt x="146" y="30"/>
                    </a:lnTo>
                    <a:lnTo>
                      <a:pt x="139" y="32"/>
                    </a:lnTo>
                    <a:lnTo>
                      <a:pt x="135" y="34"/>
                    </a:lnTo>
                    <a:lnTo>
                      <a:pt x="134" y="35"/>
                    </a:lnTo>
                    <a:lnTo>
                      <a:pt x="139" y="32"/>
                    </a:lnTo>
                    <a:lnTo>
                      <a:pt x="141" y="32"/>
                    </a:lnTo>
                    <a:lnTo>
                      <a:pt x="135" y="38"/>
                    </a:lnTo>
                    <a:lnTo>
                      <a:pt x="143" y="32"/>
                    </a:lnTo>
                    <a:lnTo>
                      <a:pt x="153" y="29"/>
                    </a:lnTo>
                    <a:lnTo>
                      <a:pt x="155" y="29"/>
                    </a:lnTo>
                    <a:lnTo>
                      <a:pt x="152" y="30"/>
                    </a:lnTo>
                    <a:lnTo>
                      <a:pt x="147" y="32"/>
                    </a:lnTo>
                    <a:lnTo>
                      <a:pt x="147" y="33"/>
                    </a:lnTo>
                    <a:lnTo>
                      <a:pt x="156" y="30"/>
                    </a:lnTo>
                    <a:lnTo>
                      <a:pt x="164" y="32"/>
                    </a:lnTo>
                    <a:lnTo>
                      <a:pt x="162" y="34"/>
                    </a:lnTo>
                    <a:lnTo>
                      <a:pt x="161" y="33"/>
                    </a:lnTo>
                    <a:lnTo>
                      <a:pt x="159" y="35"/>
                    </a:lnTo>
                    <a:lnTo>
                      <a:pt x="151" y="36"/>
                    </a:lnTo>
                    <a:lnTo>
                      <a:pt x="145" y="38"/>
                    </a:lnTo>
                    <a:lnTo>
                      <a:pt x="148" y="38"/>
                    </a:lnTo>
                    <a:lnTo>
                      <a:pt x="142" y="40"/>
                    </a:lnTo>
                    <a:lnTo>
                      <a:pt x="148" y="38"/>
                    </a:lnTo>
                    <a:lnTo>
                      <a:pt x="151" y="36"/>
                    </a:lnTo>
                    <a:lnTo>
                      <a:pt x="158" y="36"/>
                    </a:lnTo>
                    <a:lnTo>
                      <a:pt x="152" y="39"/>
                    </a:lnTo>
                    <a:lnTo>
                      <a:pt x="150" y="40"/>
                    </a:lnTo>
                    <a:lnTo>
                      <a:pt x="149" y="40"/>
                    </a:lnTo>
                    <a:lnTo>
                      <a:pt x="147" y="40"/>
                    </a:lnTo>
                    <a:lnTo>
                      <a:pt x="145" y="42"/>
                    </a:lnTo>
                    <a:lnTo>
                      <a:pt x="147" y="40"/>
                    </a:lnTo>
                    <a:lnTo>
                      <a:pt x="150" y="41"/>
                    </a:lnTo>
                    <a:lnTo>
                      <a:pt x="162" y="37"/>
                    </a:lnTo>
                    <a:lnTo>
                      <a:pt x="161" y="36"/>
                    </a:lnTo>
                    <a:lnTo>
                      <a:pt x="163" y="35"/>
                    </a:lnTo>
                    <a:lnTo>
                      <a:pt x="166" y="35"/>
                    </a:lnTo>
                    <a:lnTo>
                      <a:pt x="168" y="38"/>
                    </a:lnTo>
                    <a:lnTo>
                      <a:pt x="168" y="42"/>
                    </a:lnTo>
                    <a:lnTo>
                      <a:pt x="161" y="41"/>
                    </a:lnTo>
                    <a:lnTo>
                      <a:pt x="158" y="42"/>
                    </a:lnTo>
                    <a:lnTo>
                      <a:pt x="143" y="44"/>
                    </a:lnTo>
                    <a:lnTo>
                      <a:pt x="155" y="43"/>
                    </a:lnTo>
                    <a:lnTo>
                      <a:pt x="168" y="46"/>
                    </a:lnTo>
                    <a:lnTo>
                      <a:pt x="167" y="47"/>
                    </a:lnTo>
                    <a:lnTo>
                      <a:pt x="157" y="46"/>
                    </a:lnTo>
                    <a:lnTo>
                      <a:pt x="149" y="46"/>
                    </a:lnTo>
                    <a:lnTo>
                      <a:pt x="157" y="46"/>
                    </a:lnTo>
                    <a:lnTo>
                      <a:pt x="155" y="46"/>
                    </a:lnTo>
                    <a:lnTo>
                      <a:pt x="150" y="46"/>
                    </a:lnTo>
                    <a:lnTo>
                      <a:pt x="153" y="47"/>
                    </a:lnTo>
                    <a:lnTo>
                      <a:pt x="149" y="47"/>
                    </a:lnTo>
                    <a:lnTo>
                      <a:pt x="148" y="49"/>
                    </a:lnTo>
                    <a:lnTo>
                      <a:pt x="155" y="47"/>
                    </a:lnTo>
                    <a:lnTo>
                      <a:pt x="159" y="48"/>
                    </a:lnTo>
                    <a:lnTo>
                      <a:pt x="151" y="49"/>
                    </a:lnTo>
                    <a:lnTo>
                      <a:pt x="156" y="50"/>
                    </a:lnTo>
                    <a:lnTo>
                      <a:pt x="145" y="50"/>
                    </a:lnTo>
                    <a:lnTo>
                      <a:pt x="155" y="52"/>
                    </a:lnTo>
                    <a:lnTo>
                      <a:pt x="147" y="53"/>
                    </a:lnTo>
                    <a:lnTo>
                      <a:pt x="158" y="53"/>
                    </a:lnTo>
                    <a:lnTo>
                      <a:pt x="156" y="55"/>
                    </a:lnTo>
                    <a:lnTo>
                      <a:pt x="158" y="54"/>
                    </a:lnTo>
                    <a:lnTo>
                      <a:pt x="163" y="55"/>
                    </a:lnTo>
                    <a:lnTo>
                      <a:pt x="153" y="57"/>
                    </a:lnTo>
                    <a:lnTo>
                      <a:pt x="160" y="56"/>
                    </a:lnTo>
                    <a:lnTo>
                      <a:pt x="155" y="58"/>
                    </a:lnTo>
                    <a:lnTo>
                      <a:pt x="160" y="57"/>
                    </a:lnTo>
                    <a:lnTo>
                      <a:pt x="162" y="57"/>
                    </a:lnTo>
                    <a:lnTo>
                      <a:pt x="159" y="59"/>
                    </a:lnTo>
                    <a:lnTo>
                      <a:pt x="162" y="58"/>
                    </a:lnTo>
                    <a:lnTo>
                      <a:pt x="160" y="60"/>
                    </a:lnTo>
                    <a:lnTo>
                      <a:pt x="162" y="58"/>
                    </a:lnTo>
                    <a:lnTo>
                      <a:pt x="164" y="58"/>
                    </a:lnTo>
                    <a:lnTo>
                      <a:pt x="163" y="59"/>
                    </a:lnTo>
                    <a:lnTo>
                      <a:pt x="165" y="59"/>
                    </a:lnTo>
                    <a:lnTo>
                      <a:pt x="160" y="61"/>
                    </a:lnTo>
                    <a:lnTo>
                      <a:pt x="162" y="61"/>
                    </a:lnTo>
                    <a:lnTo>
                      <a:pt x="168" y="58"/>
                    </a:lnTo>
                    <a:lnTo>
                      <a:pt x="164" y="63"/>
                    </a:lnTo>
                    <a:lnTo>
                      <a:pt x="168" y="60"/>
                    </a:lnTo>
                    <a:lnTo>
                      <a:pt x="171" y="60"/>
                    </a:lnTo>
                    <a:lnTo>
                      <a:pt x="168" y="62"/>
                    </a:lnTo>
                    <a:lnTo>
                      <a:pt x="169" y="64"/>
                    </a:lnTo>
                    <a:lnTo>
                      <a:pt x="168" y="62"/>
                    </a:lnTo>
                    <a:lnTo>
                      <a:pt x="171" y="61"/>
                    </a:lnTo>
                    <a:lnTo>
                      <a:pt x="175" y="59"/>
                    </a:lnTo>
                    <a:lnTo>
                      <a:pt x="177" y="60"/>
                    </a:lnTo>
                    <a:lnTo>
                      <a:pt x="171" y="63"/>
                    </a:lnTo>
                    <a:lnTo>
                      <a:pt x="177" y="61"/>
                    </a:lnTo>
                    <a:lnTo>
                      <a:pt x="177" y="63"/>
                    </a:lnTo>
                    <a:close/>
                  </a:path>
                </a:pathLst>
              </a:custGeom>
              <a:solidFill>
                <a:srgbClr val="FFFF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982" name="Freeform 367"/>
              <p:cNvSpPr>
                <a:spLocks/>
              </p:cNvSpPr>
              <p:nvPr/>
            </p:nvSpPr>
            <p:spPr bwMode="auto">
              <a:xfrm>
                <a:off x="2646" y="685"/>
                <a:ext cx="201" cy="130"/>
              </a:xfrm>
              <a:custGeom>
                <a:avLst/>
                <a:gdLst>
                  <a:gd name="T0" fmla="*/ 760 w 817"/>
                  <a:gd name="T1" fmla="*/ 291 h 529"/>
                  <a:gd name="T2" fmla="*/ 780 w 817"/>
                  <a:gd name="T3" fmla="*/ 327 h 529"/>
                  <a:gd name="T4" fmla="*/ 713 w 817"/>
                  <a:gd name="T5" fmla="*/ 355 h 529"/>
                  <a:gd name="T6" fmla="*/ 656 w 817"/>
                  <a:gd name="T7" fmla="*/ 375 h 529"/>
                  <a:gd name="T8" fmla="*/ 621 w 817"/>
                  <a:gd name="T9" fmla="*/ 313 h 529"/>
                  <a:gd name="T10" fmla="*/ 556 w 817"/>
                  <a:gd name="T11" fmla="*/ 333 h 529"/>
                  <a:gd name="T12" fmla="*/ 608 w 817"/>
                  <a:gd name="T13" fmla="*/ 380 h 529"/>
                  <a:gd name="T14" fmla="*/ 612 w 817"/>
                  <a:gd name="T15" fmla="*/ 463 h 529"/>
                  <a:gd name="T16" fmla="*/ 542 w 817"/>
                  <a:gd name="T17" fmla="*/ 470 h 529"/>
                  <a:gd name="T18" fmla="*/ 539 w 817"/>
                  <a:gd name="T19" fmla="*/ 499 h 529"/>
                  <a:gd name="T20" fmla="*/ 384 w 817"/>
                  <a:gd name="T21" fmla="*/ 454 h 529"/>
                  <a:gd name="T22" fmla="*/ 309 w 817"/>
                  <a:gd name="T23" fmla="*/ 407 h 529"/>
                  <a:gd name="T24" fmla="*/ 220 w 817"/>
                  <a:gd name="T25" fmla="*/ 366 h 529"/>
                  <a:gd name="T26" fmla="*/ 339 w 817"/>
                  <a:gd name="T27" fmla="*/ 350 h 529"/>
                  <a:gd name="T28" fmla="*/ 431 w 817"/>
                  <a:gd name="T29" fmla="*/ 236 h 529"/>
                  <a:gd name="T30" fmla="*/ 395 w 817"/>
                  <a:gd name="T31" fmla="*/ 189 h 529"/>
                  <a:gd name="T32" fmla="*/ 228 w 817"/>
                  <a:gd name="T33" fmla="*/ 165 h 529"/>
                  <a:gd name="T34" fmla="*/ 12 w 817"/>
                  <a:gd name="T35" fmla="*/ 112 h 529"/>
                  <a:gd name="T36" fmla="*/ 187 w 817"/>
                  <a:gd name="T37" fmla="*/ 0 h 529"/>
                  <a:gd name="T38" fmla="*/ 170 w 817"/>
                  <a:gd name="T39" fmla="*/ 70 h 529"/>
                  <a:gd name="T40" fmla="*/ 238 w 817"/>
                  <a:gd name="T41" fmla="*/ 22 h 529"/>
                  <a:gd name="T42" fmla="*/ 330 w 817"/>
                  <a:gd name="T43" fmla="*/ 85 h 529"/>
                  <a:gd name="T44" fmla="*/ 393 w 817"/>
                  <a:gd name="T45" fmla="*/ 69 h 529"/>
                  <a:gd name="T46" fmla="*/ 478 w 817"/>
                  <a:gd name="T47" fmla="*/ 70 h 529"/>
                  <a:gd name="T48" fmla="*/ 511 w 817"/>
                  <a:gd name="T49" fmla="*/ 92 h 529"/>
                  <a:gd name="T50" fmla="*/ 555 w 817"/>
                  <a:gd name="T51" fmla="*/ 122 h 529"/>
                  <a:gd name="T52" fmla="*/ 646 w 817"/>
                  <a:gd name="T53" fmla="*/ 123 h 529"/>
                  <a:gd name="T54" fmla="*/ 618 w 817"/>
                  <a:gd name="T55" fmla="*/ 168 h 529"/>
                  <a:gd name="T56" fmla="*/ 618 w 817"/>
                  <a:gd name="T57" fmla="*/ 189 h 529"/>
                  <a:gd name="T58" fmla="*/ 659 w 817"/>
                  <a:gd name="T59" fmla="*/ 244 h 529"/>
                  <a:gd name="T60" fmla="*/ 696 w 817"/>
                  <a:gd name="T61" fmla="*/ 267 h 529"/>
                  <a:gd name="T62" fmla="*/ 694 w 817"/>
                  <a:gd name="T63" fmla="*/ 259 h 529"/>
                  <a:gd name="T64" fmla="*/ 626 w 817"/>
                  <a:gd name="T65" fmla="*/ 231 h 529"/>
                  <a:gd name="T66" fmla="*/ 645 w 817"/>
                  <a:gd name="T67" fmla="*/ 205 h 529"/>
                  <a:gd name="T68" fmla="*/ 590 w 817"/>
                  <a:gd name="T69" fmla="*/ 174 h 529"/>
                  <a:gd name="T70" fmla="*/ 621 w 817"/>
                  <a:gd name="T71" fmla="*/ 126 h 529"/>
                  <a:gd name="T72" fmla="*/ 566 w 817"/>
                  <a:gd name="T73" fmla="*/ 101 h 529"/>
                  <a:gd name="T74" fmla="*/ 499 w 817"/>
                  <a:gd name="T75" fmla="*/ 106 h 529"/>
                  <a:gd name="T76" fmla="*/ 468 w 817"/>
                  <a:gd name="T77" fmla="*/ 70 h 529"/>
                  <a:gd name="T78" fmla="*/ 395 w 817"/>
                  <a:gd name="T79" fmla="*/ 88 h 529"/>
                  <a:gd name="T80" fmla="*/ 320 w 817"/>
                  <a:gd name="T81" fmla="*/ 68 h 529"/>
                  <a:gd name="T82" fmla="*/ 238 w 817"/>
                  <a:gd name="T83" fmla="*/ 30 h 529"/>
                  <a:gd name="T84" fmla="*/ 166 w 817"/>
                  <a:gd name="T85" fmla="*/ 85 h 529"/>
                  <a:gd name="T86" fmla="*/ 109 w 817"/>
                  <a:gd name="T87" fmla="*/ 36 h 529"/>
                  <a:gd name="T88" fmla="*/ 19 w 817"/>
                  <a:gd name="T89" fmla="*/ 133 h 529"/>
                  <a:gd name="T90" fmla="*/ 313 w 817"/>
                  <a:gd name="T91" fmla="*/ 162 h 529"/>
                  <a:gd name="T92" fmla="*/ 380 w 817"/>
                  <a:gd name="T93" fmla="*/ 177 h 529"/>
                  <a:gd name="T94" fmla="*/ 432 w 817"/>
                  <a:gd name="T95" fmla="*/ 212 h 529"/>
                  <a:gd name="T96" fmla="*/ 316 w 817"/>
                  <a:gd name="T97" fmla="*/ 374 h 529"/>
                  <a:gd name="T98" fmla="*/ 191 w 817"/>
                  <a:gd name="T99" fmla="*/ 396 h 529"/>
                  <a:gd name="T100" fmla="*/ 331 w 817"/>
                  <a:gd name="T101" fmla="*/ 390 h 529"/>
                  <a:gd name="T102" fmla="*/ 381 w 817"/>
                  <a:gd name="T103" fmla="*/ 451 h 529"/>
                  <a:gd name="T104" fmla="*/ 504 w 817"/>
                  <a:gd name="T105" fmla="*/ 481 h 529"/>
                  <a:gd name="T106" fmla="*/ 539 w 817"/>
                  <a:gd name="T107" fmla="*/ 454 h 529"/>
                  <a:gd name="T108" fmla="*/ 636 w 817"/>
                  <a:gd name="T109" fmla="*/ 430 h 529"/>
                  <a:gd name="T110" fmla="*/ 597 w 817"/>
                  <a:gd name="T111" fmla="*/ 384 h 529"/>
                  <a:gd name="T112" fmla="*/ 570 w 817"/>
                  <a:gd name="T113" fmla="*/ 335 h 529"/>
                  <a:gd name="T114" fmla="*/ 642 w 817"/>
                  <a:gd name="T115" fmla="*/ 342 h 529"/>
                  <a:gd name="T116" fmla="*/ 686 w 817"/>
                  <a:gd name="T117" fmla="*/ 355 h 529"/>
                  <a:gd name="T118" fmla="*/ 729 w 817"/>
                  <a:gd name="T119" fmla="*/ 352 h 529"/>
                  <a:gd name="T120" fmla="*/ 793 w 817"/>
                  <a:gd name="T121" fmla="*/ 299 h 529"/>
                  <a:gd name="T122" fmla="*/ 728 w 817"/>
                  <a:gd name="T123" fmla="*/ 285 h 52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17"/>
                  <a:gd name="T187" fmla="*/ 0 h 529"/>
                  <a:gd name="T188" fmla="*/ 817 w 817"/>
                  <a:gd name="T189" fmla="*/ 529 h 52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17" h="529">
                    <a:moveTo>
                      <a:pt x="728" y="255"/>
                    </a:moveTo>
                    <a:lnTo>
                      <a:pt x="734" y="255"/>
                    </a:lnTo>
                    <a:cubicBezTo>
                      <a:pt x="737" y="255"/>
                      <a:pt x="740" y="257"/>
                      <a:pt x="741" y="261"/>
                    </a:cubicBezTo>
                    <a:lnTo>
                      <a:pt x="744" y="269"/>
                    </a:lnTo>
                    <a:cubicBezTo>
                      <a:pt x="745" y="271"/>
                      <a:pt x="745" y="273"/>
                      <a:pt x="743" y="275"/>
                    </a:cubicBezTo>
                    <a:cubicBezTo>
                      <a:pt x="742" y="277"/>
                      <a:pt x="740" y="279"/>
                      <a:pt x="738" y="279"/>
                    </a:cubicBezTo>
                    <a:lnTo>
                      <a:pt x="725" y="282"/>
                    </a:lnTo>
                    <a:lnTo>
                      <a:pt x="723" y="266"/>
                    </a:lnTo>
                    <a:lnTo>
                      <a:pt x="736" y="266"/>
                    </a:lnTo>
                    <a:cubicBezTo>
                      <a:pt x="739" y="266"/>
                      <a:pt x="742" y="267"/>
                      <a:pt x="743" y="270"/>
                    </a:cubicBezTo>
                    <a:cubicBezTo>
                      <a:pt x="745" y="272"/>
                      <a:pt x="745" y="275"/>
                      <a:pt x="744" y="277"/>
                    </a:cubicBezTo>
                    <a:lnTo>
                      <a:pt x="741" y="283"/>
                    </a:lnTo>
                    <a:cubicBezTo>
                      <a:pt x="739" y="286"/>
                      <a:pt x="736" y="287"/>
                      <a:pt x="733" y="287"/>
                    </a:cubicBezTo>
                    <a:lnTo>
                      <a:pt x="709" y="284"/>
                    </a:lnTo>
                    <a:lnTo>
                      <a:pt x="711" y="269"/>
                    </a:lnTo>
                    <a:lnTo>
                      <a:pt x="727" y="271"/>
                    </a:lnTo>
                    <a:cubicBezTo>
                      <a:pt x="731" y="272"/>
                      <a:pt x="734" y="275"/>
                      <a:pt x="734" y="279"/>
                    </a:cubicBezTo>
                    <a:cubicBezTo>
                      <a:pt x="734" y="283"/>
                      <a:pt x="731" y="286"/>
                      <a:pt x="728" y="287"/>
                    </a:cubicBezTo>
                    <a:lnTo>
                      <a:pt x="706" y="292"/>
                    </a:lnTo>
                    <a:lnTo>
                      <a:pt x="704" y="276"/>
                    </a:lnTo>
                    <a:lnTo>
                      <a:pt x="733" y="274"/>
                    </a:lnTo>
                    <a:cubicBezTo>
                      <a:pt x="737" y="273"/>
                      <a:pt x="741" y="276"/>
                      <a:pt x="742" y="280"/>
                    </a:cubicBezTo>
                    <a:cubicBezTo>
                      <a:pt x="742" y="284"/>
                      <a:pt x="740" y="288"/>
                      <a:pt x="737" y="289"/>
                    </a:cubicBezTo>
                    <a:lnTo>
                      <a:pt x="707" y="300"/>
                    </a:lnTo>
                    <a:lnTo>
                      <a:pt x="702" y="285"/>
                    </a:lnTo>
                    <a:lnTo>
                      <a:pt x="742" y="274"/>
                    </a:lnTo>
                    <a:cubicBezTo>
                      <a:pt x="745" y="273"/>
                      <a:pt x="748" y="274"/>
                      <a:pt x="750" y="276"/>
                    </a:cubicBezTo>
                    <a:lnTo>
                      <a:pt x="753" y="279"/>
                    </a:lnTo>
                    <a:cubicBezTo>
                      <a:pt x="755" y="281"/>
                      <a:pt x="755" y="283"/>
                      <a:pt x="755" y="286"/>
                    </a:cubicBezTo>
                    <a:cubicBezTo>
                      <a:pt x="755" y="288"/>
                      <a:pt x="753" y="290"/>
                      <a:pt x="751" y="292"/>
                    </a:cubicBezTo>
                    <a:lnTo>
                      <a:pt x="735" y="299"/>
                    </a:lnTo>
                    <a:lnTo>
                      <a:pt x="728" y="285"/>
                    </a:lnTo>
                    <a:lnTo>
                      <a:pt x="757" y="272"/>
                    </a:lnTo>
                    <a:cubicBezTo>
                      <a:pt x="759" y="271"/>
                      <a:pt x="762" y="271"/>
                      <a:pt x="764" y="272"/>
                    </a:cubicBezTo>
                    <a:lnTo>
                      <a:pt x="769" y="275"/>
                    </a:lnTo>
                    <a:cubicBezTo>
                      <a:pt x="772" y="276"/>
                      <a:pt x="774" y="279"/>
                      <a:pt x="774" y="282"/>
                    </a:cubicBezTo>
                    <a:cubicBezTo>
                      <a:pt x="774" y="285"/>
                      <a:pt x="772" y="288"/>
                      <a:pt x="769" y="289"/>
                    </a:cubicBezTo>
                    <a:lnTo>
                      <a:pt x="755" y="294"/>
                    </a:lnTo>
                    <a:lnTo>
                      <a:pt x="760" y="291"/>
                    </a:lnTo>
                    <a:lnTo>
                      <a:pt x="757" y="296"/>
                    </a:lnTo>
                    <a:cubicBezTo>
                      <a:pt x="756" y="297"/>
                      <a:pt x="755" y="299"/>
                      <a:pt x="753" y="299"/>
                    </a:cubicBezTo>
                    <a:lnTo>
                      <a:pt x="732" y="310"/>
                    </a:lnTo>
                    <a:lnTo>
                      <a:pt x="726" y="295"/>
                    </a:lnTo>
                    <a:lnTo>
                      <a:pt x="739" y="290"/>
                    </a:lnTo>
                    <a:cubicBezTo>
                      <a:pt x="742" y="289"/>
                      <a:pt x="745" y="290"/>
                      <a:pt x="747" y="292"/>
                    </a:cubicBezTo>
                    <a:cubicBezTo>
                      <a:pt x="749" y="294"/>
                      <a:pt x="750" y="297"/>
                      <a:pt x="750" y="300"/>
                    </a:cubicBezTo>
                    <a:lnTo>
                      <a:pt x="747" y="310"/>
                    </a:lnTo>
                    <a:lnTo>
                      <a:pt x="733" y="303"/>
                    </a:lnTo>
                    <a:lnTo>
                      <a:pt x="741" y="293"/>
                    </a:lnTo>
                    <a:cubicBezTo>
                      <a:pt x="742" y="291"/>
                      <a:pt x="744" y="290"/>
                      <a:pt x="746" y="290"/>
                    </a:cubicBezTo>
                    <a:lnTo>
                      <a:pt x="765" y="287"/>
                    </a:lnTo>
                    <a:cubicBezTo>
                      <a:pt x="768" y="287"/>
                      <a:pt x="771" y="288"/>
                      <a:pt x="773" y="291"/>
                    </a:cubicBezTo>
                    <a:cubicBezTo>
                      <a:pt x="774" y="294"/>
                      <a:pt x="774" y="298"/>
                      <a:pt x="772" y="300"/>
                    </a:cubicBezTo>
                    <a:lnTo>
                      <a:pt x="759" y="316"/>
                    </a:lnTo>
                    <a:lnTo>
                      <a:pt x="747" y="305"/>
                    </a:lnTo>
                    <a:lnTo>
                      <a:pt x="766" y="289"/>
                    </a:lnTo>
                    <a:cubicBezTo>
                      <a:pt x="768" y="287"/>
                      <a:pt x="770" y="287"/>
                      <a:pt x="773" y="287"/>
                    </a:cubicBezTo>
                    <a:cubicBezTo>
                      <a:pt x="775" y="288"/>
                      <a:pt x="777" y="289"/>
                      <a:pt x="778" y="291"/>
                    </a:cubicBezTo>
                    <a:lnTo>
                      <a:pt x="784" y="302"/>
                    </a:lnTo>
                    <a:lnTo>
                      <a:pt x="768" y="306"/>
                    </a:lnTo>
                    <a:lnTo>
                      <a:pt x="768" y="295"/>
                    </a:lnTo>
                    <a:cubicBezTo>
                      <a:pt x="768" y="292"/>
                      <a:pt x="770" y="289"/>
                      <a:pt x="774" y="288"/>
                    </a:cubicBezTo>
                    <a:lnTo>
                      <a:pt x="787" y="282"/>
                    </a:lnTo>
                    <a:cubicBezTo>
                      <a:pt x="790" y="281"/>
                      <a:pt x="793" y="282"/>
                      <a:pt x="796" y="284"/>
                    </a:cubicBezTo>
                    <a:cubicBezTo>
                      <a:pt x="798" y="287"/>
                      <a:pt x="798" y="290"/>
                      <a:pt x="797" y="293"/>
                    </a:cubicBezTo>
                    <a:lnTo>
                      <a:pt x="794" y="299"/>
                    </a:lnTo>
                    <a:lnTo>
                      <a:pt x="787" y="287"/>
                    </a:lnTo>
                    <a:lnTo>
                      <a:pt x="800" y="287"/>
                    </a:lnTo>
                    <a:cubicBezTo>
                      <a:pt x="803" y="287"/>
                      <a:pt x="806" y="289"/>
                      <a:pt x="808" y="291"/>
                    </a:cubicBezTo>
                    <a:lnTo>
                      <a:pt x="816" y="307"/>
                    </a:lnTo>
                    <a:cubicBezTo>
                      <a:pt x="817" y="310"/>
                      <a:pt x="817" y="313"/>
                      <a:pt x="815" y="315"/>
                    </a:cubicBezTo>
                    <a:cubicBezTo>
                      <a:pt x="814" y="317"/>
                      <a:pt x="811" y="319"/>
                      <a:pt x="808" y="319"/>
                    </a:cubicBezTo>
                    <a:lnTo>
                      <a:pt x="779" y="319"/>
                    </a:lnTo>
                    <a:lnTo>
                      <a:pt x="782" y="303"/>
                    </a:lnTo>
                    <a:lnTo>
                      <a:pt x="798" y="309"/>
                    </a:lnTo>
                    <a:cubicBezTo>
                      <a:pt x="801" y="310"/>
                      <a:pt x="803" y="313"/>
                      <a:pt x="803" y="317"/>
                    </a:cubicBezTo>
                    <a:cubicBezTo>
                      <a:pt x="803" y="320"/>
                      <a:pt x="800" y="323"/>
                      <a:pt x="796" y="324"/>
                    </a:cubicBezTo>
                    <a:lnTo>
                      <a:pt x="780" y="327"/>
                    </a:lnTo>
                    <a:lnTo>
                      <a:pt x="780" y="311"/>
                    </a:lnTo>
                    <a:lnTo>
                      <a:pt x="796" y="314"/>
                    </a:lnTo>
                    <a:cubicBezTo>
                      <a:pt x="800" y="314"/>
                      <a:pt x="803" y="318"/>
                      <a:pt x="803" y="321"/>
                    </a:cubicBezTo>
                    <a:cubicBezTo>
                      <a:pt x="803" y="325"/>
                      <a:pt x="800" y="329"/>
                      <a:pt x="797" y="329"/>
                    </a:cubicBezTo>
                    <a:lnTo>
                      <a:pt x="783" y="332"/>
                    </a:lnTo>
                    <a:cubicBezTo>
                      <a:pt x="782" y="332"/>
                      <a:pt x="781" y="332"/>
                      <a:pt x="779" y="332"/>
                    </a:cubicBezTo>
                    <a:lnTo>
                      <a:pt x="763" y="326"/>
                    </a:lnTo>
                    <a:lnTo>
                      <a:pt x="766" y="327"/>
                    </a:lnTo>
                    <a:lnTo>
                      <a:pt x="755" y="327"/>
                    </a:lnTo>
                    <a:lnTo>
                      <a:pt x="759" y="312"/>
                    </a:lnTo>
                    <a:lnTo>
                      <a:pt x="769" y="317"/>
                    </a:lnTo>
                    <a:cubicBezTo>
                      <a:pt x="772" y="318"/>
                      <a:pt x="774" y="322"/>
                      <a:pt x="774" y="325"/>
                    </a:cubicBezTo>
                    <a:cubicBezTo>
                      <a:pt x="773" y="328"/>
                      <a:pt x="771" y="331"/>
                      <a:pt x="768" y="332"/>
                    </a:cubicBezTo>
                    <a:lnTo>
                      <a:pt x="757" y="335"/>
                    </a:lnTo>
                    <a:lnTo>
                      <a:pt x="759" y="320"/>
                    </a:lnTo>
                    <a:lnTo>
                      <a:pt x="778" y="330"/>
                    </a:lnTo>
                    <a:cubicBezTo>
                      <a:pt x="781" y="332"/>
                      <a:pt x="783" y="336"/>
                      <a:pt x="781" y="340"/>
                    </a:cubicBezTo>
                    <a:cubicBezTo>
                      <a:pt x="780" y="344"/>
                      <a:pt x="776" y="346"/>
                      <a:pt x="773" y="345"/>
                    </a:cubicBezTo>
                    <a:lnTo>
                      <a:pt x="738" y="340"/>
                    </a:lnTo>
                    <a:lnTo>
                      <a:pt x="744" y="326"/>
                    </a:lnTo>
                    <a:lnTo>
                      <a:pt x="760" y="339"/>
                    </a:lnTo>
                    <a:cubicBezTo>
                      <a:pt x="763" y="342"/>
                      <a:pt x="764" y="346"/>
                      <a:pt x="762" y="349"/>
                    </a:cubicBezTo>
                    <a:cubicBezTo>
                      <a:pt x="760" y="353"/>
                      <a:pt x="756" y="354"/>
                      <a:pt x="753" y="353"/>
                    </a:cubicBezTo>
                    <a:lnTo>
                      <a:pt x="737" y="348"/>
                    </a:lnTo>
                    <a:lnTo>
                      <a:pt x="746" y="336"/>
                    </a:lnTo>
                    <a:lnTo>
                      <a:pt x="751" y="344"/>
                    </a:lnTo>
                    <a:cubicBezTo>
                      <a:pt x="753" y="346"/>
                      <a:pt x="753" y="349"/>
                      <a:pt x="752" y="352"/>
                    </a:cubicBezTo>
                    <a:cubicBezTo>
                      <a:pt x="750" y="354"/>
                      <a:pt x="747" y="356"/>
                      <a:pt x="744" y="356"/>
                    </a:cubicBezTo>
                    <a:lnTo>
                      <a:pt x="736" y="356"/>
                    </a:lnTo>
                    <a:lnTo>
                      <a:pt x="744" y="344"/>
                    </a:lnTo>
                    <a:lnTo>
                      <a:pt x="746" y="350"/>
                    </a:lnTo>
                    <a:cubicBezTo>
                      <a:pt x="748" y="353"/>
                      <a:pt x="747" y="358"/>
                      <a:pt x="744" y="360"/>
                    </a:cubicBezTo>
                    <a:cubicBezTo>
                      <a:pt x="741" y="362"/>
                      <a:pt x="736" y="362"/>
                      <a:pt x="733" y="359"/>
                    </a:cubicBezTo>
                    <a:lnTo>
                      <a:pt x="728" y="354"/>
                    </a:lnTo>
                    <a:lnTo>
                      <a:pt x="739" y="354"/>
                    </a:lnTo>
                    <a:lnTo>
                      <a:pt x="734" y="359"/>
                    </a:lnTo>
                    <a:cubicBezTo>
                      <a:pt x="733" y="361"/>
                      <a:pt x="731" y="361"/>
                      <a:pt x="728" y="361"/>
                    </a:cubicBezTo>
                    <a:lnTo>
                      <a:pt x="720" y="361"/>
                    </a:lnTo>
                    <a:cubicBezTo>
                      <a:pt x="717" y="361"/>
                      <a:pt x="714" y="359"/>
                      <a:pt x="713" y="355"/>
                    </a:cubicBezTo>
                    <a:lnTo>
                      <a:pt x="710" y="345"/>
                    </a:lnTo>
                    <a:lnTo>
                      <a:pt x="726" y="343"/>
                    </a:lnTo>
                    <a:lnTo>
                      <a:pt x="726" y="351"/>
                    </a:lnTo>
                    <a:cubicBezTo>
                      <a:pt x="726" y="355"/>
                      <a:pt x="722" y="359"/>
                      <a:pt x="718" y="359"/>
                    </a:cubicBezTo>
                    <a:lnTo>
                      <a:pt x="704" y="359"/>
                    </a:lnTo>
                    <a:lnTo>
                      <a:pt x="706" y="343"/>
                    </a:lnTo>
                    <a:lnTo>
                      <a:pt x="717" y="346"/>
                    </a:lnTo>
                    <a:cubicBezTo>
                      <a:pt x="721" y="346"/>
                      <a:pt x="723" y="350"/>
                      <a:pt x="723" y="353"/>
                    </a:cubicBezTo>
                    <a:cubicBezTo>
                      <a:pt x="723" y="357"/>
                      <a:pt x="721" y="360"/>
                      <a:pt x="717" y="361"/>
                    </a:cubicBezTo>
                    <a:lnTo>
                      <a:pt x="706" y="364"/>
                    </a:lnTo>
                    <a:lnTo>
                      <a:pt x="709" y="349"/>
                    </a:lnTo>
                    <a:lnTo>
                      <a:pt x="717" y="355"/>
                    </a:lnTo>
                    <a:cubicBezTo>
                      <a:pt x="720" y="357"/>
                      <a:pt x="721" y="361"/>
                      <a:pt x="720" y="365"/>
                    </a:cubicBezTo>
                    <a:cubicBezTo>
                      <a:pt x="718" y="368"/>
                      <a:pt x="714" y="370"/>
                      <a:pt x="711" y="369"/>
                    </a:cubicBezTo>
                    <a:lnTo>
                      <a:pt x="700" y="366"/>
                    </a:lnTo>
                    <a:lnTo>
                      <a:pt x="708" y="354"/>
                    </a:lnTo>
                    <a:lnTo>
                      <a:pt x="716" y="364"/>
                    </a:lnTo>
                    <a:cubicBezTo>
                      <a:pt x="719" y="368"/>
                      <a:pt x="718" y="372"/>
                      <a:pt x="715" y="375"/>
                    </a:cubicBezTo>
                    <a:lnTo>
                      <a:pt x="697" y="394"/>
                    </a:lnTo>
                    <a:cubicBezTo>
                      <a:pt x="694" y="396"/>
                      <a:pt x="690" y="397"/>
                      <a:pt x="687" y="394"/>
                    </a:cubicBezTo>
                    <a:lnTo>
                      <a:pt x="679" y="389"/>
                    </a:lnTo>
                    <a:cubicBezTo>
                      <a:pt x="676" y="388"/>
                      <a:pt x="675" y="385"/>
                      <a:pt x="675" y="382"/>
                    </a:cubicBezTo>
                    <a:cubicBezTo>
                      <a:pt x="675" y="379"/>
                      <a:pt x="677" y="377"/>
                      <a:pt x="680" y="375"/>
                    </a:cubicBezTo>
                    <a:lnTo>
                      <a:pt x="685" y="373"/>
                    </a:lnTo>
                    <a:lnTo>
                      <a:pt x="686" y="388"/>
                    </a:lnTo>
                    <a:lnTo>
                      <a:pt x="668" y="382"/>
                    </a:lnTo>
                    <a:cubicBezTo>
                      <a:pt x="665" y="382"/>
                      <a:pt x="663" y="380"/>
                      <a:pt x="662" y="377"/>
                    </a:cubicBezTo>
                    <a:cubicBezTo>
                      <a:pt x="661" y="374"/>
                      <a:pt x="662" y="372"/>
                      <a:pt x="664" y="370"/>
                    </a:cubicBezTo>
                    <a:lnTo>
                      <a:pt x="674" y="356"/>
                    </a:lnTo>
                    <a:lnTo>
                      <a:pt x="686" y="367"/>
                    </a:lnTo>
                    <a:lnTo>
                      <a:pt x="670" y="383"/>
                    </a:lnTo>
                    <a:cubicBezTo>
                      <a:pt x="667" y="386"/>
                      <a:pt x="662" y="386"/>
                      <a:pt x="659" y="383"/>
                    </a:cubicBezTo>
                    <a:lnTo>
                      <a:pt x="656" y="380"/>
                    </a:lnTo>
                    <a:lnTo>
                      <a:pt x="651" y="375"/>
                    </a:lnTo>
                    <a:cubicBezTo>
                      <a:pt x="649" y="373"/>
                      <a:pt x="648" y="370"/>
                      <a:pt x="649" y="367"/>
                    </a:cubicBezTo>
                    <a:cubicBezTo>
                      <a:pt x="649" y="365"/>
                      <a:pt x="651" y="363"/>
                      <a:pt x="654" y="362"/>
                    </a:cubicBezTo>
                    <a:lnTo>
                      <a:pt x="662" y="359"/>
                    </a:lnTo>
                    <a:lnTo>
                      <a:pt x="664" y="375"/>
                    </a:lnTo>
                    <a:lnTo>
                      <a:pt x="656" y="375"/>
                    </a:lnTo>
                    <a:cubicBezTo>
                      <a:pt x="653" y="375"/>
                      <a:pt x="649" y="372"/>
                      <a:pt x="649" y="368"/>
                    </a:cubicBezTo>
                    <a:cubicBezTo>
                      <a:pt x="648" y="364"/>
                      <a:pt x="650" y="361"/>
                      <a:pt x="653" y="359"/>
                    </a:cubicBezTo>
                    <a:lnTo>
                      <a:pt x="672" y="351"/>
                    </a:lnTo>
                    <a:lnTo>
                      <a:pt x="678" y="366"/>
                    </a:lnTo>
                    <a:lnTo>
                      <a:pt x="654" y="374"/>
                    </a:lnTo>
                    <a:cubicBezTo>
                      <a:pt x="651" y="375"/>
                      <a:pt x="649" y="375"/>
                      <a:pt x="646" y="373"/>
                    </a:cubicBezTo>
                    <a:cubicBezTo>
                      <a:pt x="644" y="372"/>
                      <a:pt x="643" y="369"/>
                      <a:pt x="643" y="367"/>
                    </a:cubicBezTo>
                    <a:lnTo>
                      <a:pt x="643" y="359"/>
                    </a:lnTo>
                    <a:cubicBezTo>
                      <a:pt x="643" y="355"/>
                      <a:pt x="645" y="353"/>
                      <a:pt x="648" y="351"/>
                    </a:cubicBezTo>
                    <a:lnTo>
                      <a:pt x="667" y="343"/>
                    </a:lnTo>
                    <a:lnTo>
                      <a:pt x="672" y="358"/>
                    </a:lnTo>
                    <a:lnTo>
                      <a:pt x="650" y="364"/>
                    </a:lnTo>
                    <a:cubicBezTo>
                      <a:pt x="646" y="365"/>
                      <a:pt x="642" y="362"/>
                      <a:pt x="641" y="358"/>
                    </a:cubicBezTo>
                    <a:cubicBezTo>
                      <a:pt x="640" y="354"/>
                      <a:pt x="642" y="350"/>
                      <a:pt x="646" y="348"/>
                    </a:cubicBezTo>
                    <a:lnTo>
                      <a:pt x="667" y="341"/>
                    </a:lnTo>
                    <a:lnTo>
                      <a:pt x="670" y="356"/>
                    </a:lnTo>
                    <a:lnTo>
                      <a:pt x="646" y="356"/>
                    </a:lnTo>
                    <a:cubicBezTo>
                      <a:pt x="643" y="356"/>
                      <a:pt x="640" y="354"/>
                      <a:pt x="638" y="351"/>
                    </a:cubicBezTo>
                    <a:cubicBezTo>
                      <a:pt x="637" y="348"/>
                      <a:pt x="638" y="345"/>
                      <a:pt x="640" y="342"/>
                    </a:cubicBezTo>
                    <a:lnTo>
                      <a:pt x="648" y="334"/>
                    </a:lnTo>
                    <a:cubicBezTo>
                      <a:pt x="649" y="333"/>
                      <a:pt x="651" y="332"/>
                      <a:pt x="653" y="332"/>
                    </a:cubicBezTo>
                    <a:lnTo>
                      <a:pt x="674" y="329"/>
                    </a:lnTo>
                    <a:lnTo>
                      <a:pt x="669" y="333"/>
                    </a:lnTo>
                    <a:lnTo>
                      <a:pt x="677" y="322"/>
                    </a:lnTo>
                    <a:lnTo>
                      <a:pt x="686" y="334"/>
                    </a:lnTo>
                    <a:lnTo>
                      <a:pt x="657" y="345"/>
                    </a:lnTo>
                    <a:cubicBezTo>
                      <a:pt x="655" y="345"/>
                      <a:pt x="654" y="346"/>
                      <a:pt x="652" y="345"/>
                    </a:cubicBezTo>
                    <a:lnTo>
                      <a:pt x="636" y="343"/>
                    </a:lnTo>
                    <a:cubicBezTo>
                      <a:pt x="633" y="342"/>
                      <a:pt x="630" y="339"/>
                      <a:pt x="630" y="336"/>
                    </a:cubicBezTo>
                    <a:cubicBezTo>
                      <a:pt x="629" y="333"/>
                      <a:pt x="631" y="329"/>
                      <a:pt x="634" y="328"/>
                    </a:cubicBezTo>
                    <a:lnTo>
                      <a:pt x="658" y="314"/>
                    </a:lnTo>
                    <a:lnTo>
                      <a:pt x="665" y="329"/>
                    </a:lnTo>
                    <a:lnTo>
                      <a:pt x="644" y="339"/>
                    </a:lnTo>
                    <a:cubicBezTo>
                      <a:pt x="643" y="340"/>
                      <a:pt x="641" y="340"/>
                      <a:pt x="639" y="340"/>
                    </a:cubicBezTo>
                    <a:lnTo>
                      <a:pt x="623" y="337"/>
                    </a:lnTo>
                    <a:cubicBezTo>
                      <a:pt x="619" y="337"/>
                      <a:pt x="616" y="333"/>
                      <a:pt x="616" y="329"/>
                    </a:cubicBezTo>
                    <a:lnTo>
                      <a:pt x="616" y="322"/>
                    </a:lnTo>
                    <a:cubicBezTo>
                      <a:pt x="616" y="319"/>
                      <a:pt x="617" y="317"/>
                      <a:pt x="619" y="316"/>
                    </a:cubicBezTo>
                    <a:lnTo>
                      <a:pt x="621" y="313"/>
                    </a:lnTo>
                    <a:lnTo>
                      <a:pt x="629" y="327"/>
                    </a:lnTo>
                    <a:lnTo>
                      <a:pt x="618" y="329"/>
                    </a:lnTo>
                    <a:cubicBezTo>
                      <a:pt x="616" y="330"/>
                      <a:pt x="613" y="329"/>
                      <a:pt x="612" y="328"/>
                    </a:cubicBezTo>
                    <a:cubicBezTo>
                      <a:pt x="610" y="326"/>
                      <a:pt x="608" y="324"/>
                      <a:pt x="608" y="322"/>
                    </a:cubicBezTo>
                    <a:lnTo>
                      <a:pt x="608" y="314"/>
                    </a:lnTo>
                    <a:lnTo>
                      <a:pt x="619" y="321"/>
                    </a:lnTo>
                    <a:lnTo>
                      <a:pt x="611" y="324"/>
                    </a:lnTo>
                    <a:cubicBezTo>
                      <a:pt x="610" y="324"/>
                      <a:pt x="609" y="324"/>
                      <a:pt x="607" y="324"/>
                    </a:cubicBezTo>
                    <a:lnTo>
                      <a:pt x="589" y="321"/>
                    </a:lnTo>
                    <a:lnTo>
                      <a:pt x="592" y="306"/>
                    </a:lnTo>
                    <a:lnTo>
                      <a:pt x="608" y="311"/>
                    </a:lnTo>
                    <a:cubicBezTo>
                      <a:pt x="612" y="312"/>
                      <a:pt x="614" y="316"/>
                      <a:pt x="614" y="320"/>
                    </a:cubicBezTo>
                    <a:cubicBezTo>
                      <a:pt x="613" y="324"/>
                      <a:pt x="610" y="327"/>
                      <a:pt x="606" y="327"/>
                    </a:cubicBezTo>
                    <a:lnTo>
                      <a:pt x="598" y="327"/>
                    </a:lnTo>
                    <a:lnTo>
                      <a:pt x="603" y="313"/>
                    </a:lnTo>
                    <a:lnTo>
                      <a:pt x="609" y="318"/>
                    </a:lnTo>
                    <a:cubicBezTo>
                      <a:pt x="611" y="320"/>
                      <a:pt x="611" y="323"/>
                      <a:pt x="611" y="325"/>
                    </a:cubicBezTo>
                    <a:cubicBezTo>
                      <a:pt x="611" y="328"/>
                      <a:pt x="609" y="330"/>
                      <a:pt x="607" y="331"/>
                    </a:cubicBezTo>
                    <a:lnTo>
                      <a:pt x="601" y="334"/>
                    </a:lnTo>
                    <a:cubicBezTo>
                      <a:pt x="599" y="335"/>
                      <a:pt x="596" y="335"/>
                      <a:pt x="593" y="333"/>
                    </a:cubicBezTo>
                    <a:lnTo>
                      <a:pt x="577" y="323"/>
                    </a:lnTo>
                    <a:lnTo>
                      <a:pt x="588" y="312"/>
                    </a:lnTo>
                    <a:lnTo>
                      <a:pt x="602" y="330"/>
                    </a:lnTo>
                    <a:cubicBezTo>
                      <a:pt x="603" y="333"/>
                      <a:pt x="604" y="336"/>
                      <a:pt x="602" y="338"/>
                    </a:cubicBezTo>
                    <a:lnTo>
                      <a:pt x="600" y="344"/>
                    </a:lnTo>
                    <a:cubicBezTo>
                      <a:pt x="598" y="346"/>
                      <a:pt x="596" y="348"/>
                      <a:pt x="593" y="348"/>
                    </a:cubicBezTo>
                    <a:lnTo>
                      <a:pt x="572" y="351"/>
                    </a:lnTo>
                    <a:cubicBezTo>
                      <a:pt x="568" y="351"/>
                      <a:pt x="565" y="349"/>
                      <a:pt x="564" y="345"/>
                    </a:cubicBezTo>
                    <a:lnTo>
                      <a:pt x="561" y="337"/>
                    </a:lnTo>
                    <a:lnTo>
                      <a:pt x="563" y="340"/>
                    </a:lnTo>
                    <a:lnTo>
                      <a:pt x="557" y="335"/>
                    </a:lnTo>
                    <a:lnTo>
                      <a:pt x="563" y="337"/>
                    </a:lnTo>
                    <a:lnTo>
                      <a:pt x="542" y="337"/>
                    </a:lnTo>
                    <a:lnTo>
                      <a:pt x="543" y="322"/>
                    </a:lnTo>
                    <a:lnTo>
                      <a:pt x="570" y="327"/>
                    </a:lnTo>
                    <a:cubicBezTo>
                      <a:pt x="574" y="328"/>
                      <a:pt x="576" y="331"/>
                      <a:pt x="576" y="334"/>
                    </a:cubicBezTo>
                    <a:cubicBezTo>
                      <a:pt x="577" y="338"/>
                      <a:pt x="574" y="341"/>
                      <a:pt x="571" y="342"/>
                    </a:cubicBezTo>
                    <a:lnTo>
                      <a:pt x="555" y="348"/>
                    </a:lnTo>
                    <a:lnTo>
                      <a:pt x="556" y="333"/>
                    </a:lnTo>
                    <a:lnTo>
                      <a:pt x="572" y="341"/>
                    </a:lnTo>
                    <a:cubicBezTo>
                      <a:pt x="575" y="342"/>
                      <a:pt x="576" y="345"/>
                      <a:pt x="576" y="348"/>
                    </a:cubicBezTo>
                    <a:cubicBezTo>
                      <a:pt x="577" y="350"/>
                      <a:pt x="575" y="353"/>
                      <a:pt x="573" y="355"/>
                    </a:cubicBezTo>
                    <a:lnTo>
                      <a:pt x="557" y="365"/>
                    </a:lnTo>
                    <a:lnTo>
                      <a:pt x="551" y="351"/>
                    </a:lnTo>
                    <a:lnTo>
                      <a:pt x="583" y="345"/>
                    </a:lnTo>
                    <a:cubicBezTo>
                      <a:pt x="587" y="345"/>
                      <a:pt x="591" y="347"/>
                      <a:pt x="592" y="351"/>
                    </a:cubicBezTo>
                    <a:cubicBezTo>
                      <a:pt x="593" y="355"/>
                      <a:pt x="592" y="359"/>
                      <a:pt x="588" y="361"/>
                    </a:cubicBezTo>
                    <a:lnTo>
                      <a:pt x="577" y="366"/>
                    </a:lnTo>
                    <a:lnTo>
                      <a:pt x="576" y="351"/>
                    </a:lnTo>
                    <a:lnTo>
                      <a:pt x="586" y="354"/>
                    </a:lnTo>
                    <a:cubicBezTo>
                      <a:pt x="590" y="354"/>
                      <a:pt x="592" y="357"/>
                      <a:pt x="592" y="361"/>
                    </a:cubicBezTo>
                    <a:cubicBezTo>
                      <a:pt x="593" y="364"/>
                      <a:pt x="591" y="367"/>
                      <a:pt x="587" y="369"/>
                    </a:cubicBezTo>
                    <a:lnTo>
                      <a:pt x="574" y="374"/>
                    </a:lnTo>
                    <a:lnTo>
                      <a:pt x="574" y="359"/>
                    </a:lnTo>
                    <a:lnTo>
                      <a:pt x="587" y="364"/>
                    </a:lnTo>
                    <a:cubicBezTo>
                      <a:pt x="590" y="365"/>
                      <a:pt x="592" y="368"/>
                      <a:pt x="592" y="370"/>
                    </a:cubicBezTo>
                    <a:cubicBezTo>
                      <a:pt x="593" y="373"/>
                      <a:pt x="592" y="376"/>
                      <a:pt x="590" y="378"/>
                    </a:cubicBezTo>
                    <a:lnTo>
                      <a:pt x="582" y="386"/>
                    </a:lnTo>
                    <a:lnTo>
                      <a:pt x="574" y="372"/>
                    </a:lnTo>
                    <a:lnTo>
                      <a:pt x="587" y="367"/>
                    </a:lnTo>
                    <a:cubicBezTo>
                      <a:pt x="590" y="366"/>
                      <a:pt x="593" y="367"/>
                      <a:pt x="596" y="369"/>
                    </a:cubicBezTo>
                    <a:cubicBezTo>
                      <a:pt x="598" y="371"/>
                      <a:pt x="598" y="375"/>
                      <a:pt x="597" y="378"/>
                    </a:cubicBezTo>
                    <a:lnTo>
                      <a:pt x="589" y="396"/>
                    </a:lnTo>
                    <a:lnTo>
                      <a:pt x="575" y="389"/>
                    </a:lnTo>
                    <a:lnTo>
                      <a:pt x="583" y="376"/>
                    </a:lnTo>
                    <a:cubicBezTo>
                      <a:pt x="585" y="372"/>
                      <a:pt x="590" y="371"/>
                      <a:pt x="594" y="373"/>
                    </a:cubicBezTo>
                    <a:lnTo>
                      <a:pt x="607" y="381"/>
                    </a:lnTo>
                    <a:cubicBezTo>
                      <a:pt x="609" y="382"/>
                      <a:pt x="611" y="384"/>
                      <a:pt x="611" y="387"/>
                    </a:cubicBezTo>
                    <a:cubicBezTo>
                      <a:pt x="611" y="389"/>
                      <a:pt x="611" y="392"/>
                      <a:pt x="609" y="394"/>
                    </a:cubicBezTo>
                    <a:lnTo>
                      <a:pt x="601" y="401"/>
                    </a:lnTo>
                    <a:lnTo>
                      <a:pt x="590" y="389"/>
                    </a:lnTo>
                    <a:lnTo>
                      <a:pt x="601" y="381"/>
                    </a:lnTo>
                    <a:cubicBezTo>
                      <a:pt x="603" y="380"/>
                      <a:pt x="606" y="379"/>
                      <a:pt x="608" y="380"/>
                    </a:cubicBezTo>
                    <a:cubicBezTo>
                      <a:pt x="611" y="381"/>
                      <a:pt x="613" y="383"/>
                      <a:pt x="613" y="385"/>
                    </a:cubicBezTo>
                    <a:lnTo>
                      <a:pt x="616" y="393"/>
                    </a:lnTo>
                    <a:lnTo>
                      <a:pt x="601" y="393"/>
                    </a:lnTo>
                    <a:lnTo>
                      <a:pt x="604" y="385"/>
                    </a:lnTo>
                    <a:cubicBezTo>
                      <a:pt x="604" y="383"/>
                      <a:pt x="606" y="381"/>
                      <a:pt x="608" y="380"/>
                    </a:cubicBezTo>
                    <a:cubicBezTo>
                      <a:pt x="610" y="380"/>
                      <a:pt x="613" y="380"/>
                      <a:pt x="615" y="381"/>
                    </a:cubicBezTo>
                    <a:lnTo>
                      <a:pt x="620" y="383"/>
                    </a:lnTo>
                    <a:cubicBezTo>
                      <a:pt x="622" y="384"/>
                      <a:pt x="623" y="386"/>
                      <a:pt x="624" y="388"/>
                    </a:cubicBezTo>
                    <a:cubicBezTo>
                      <a:pt x="625" y="390"/>
                      <a:pt x="625" y="392"/>
                      <a:pt x="624" y="394"/>
                    </a:cubicBezTo>
                    <a:lnTo>
                      <a:pt x="621" y="399"/>
                    </a:lnTo>
                    <a:lnTo>
                      <a:pt x="610" y="389"/>
                    </a:lnTo>
                    <a:lnTo>
                      <a:pt x="616" y="386"/>
                    </a:lnTo>
                    <a:cubicBezTo>
                      <a:pt x="619" y="384"/>
                      <a:pt x="623" y="385"/>
                      <a:pt x="625" y="388"/>
                    </a:cubicBezTo>
                    <a:cubicBezTo>
                      <a:pt x="628" y="391"/>
                      <a:pt x="628" y="395"/>
                      <a:pt x="626" y="398"/>
                    </a:cubicBezTo>
                    <a:lnTo>
                      <a:pt x="618" y="409"/>
                    </a:lnTo>
                    <a:cubicBezTo>
                      <a:pt x="616" y="411"/>
                      <a:pt x="614" y="412"/>
                      <a:pt x="611" y="412"/>
                    </a:cubicBezTo>
                    <a:lnTo>
                      <a:pt x="608" y="412"/>
                    </a:lnTo>
                    <a:cubicBezTo>
                      <a:pt x="604" y="412"/>
                      <a:pt x="600" y="408"/>
                      <a:pt x="600" y="404"/>
                    </a:cubicBezTo>
                    <a:cubicBezTo>
                      <a:pt x="600" y="399"/>
                      <a:pt x="604" y="396"/>
                      <a:pt x="608" y="396"/>
                    </a:cubicBezTo>
                    <a:lnTo>
                      <a:pt x="630" y="396"/>
                    </a:lnTo>
                    <a:cubicBezTo>
                      <a:pt x="633" y="396"/>
                      <a:pt x="636" y="398"/>
                      <a:pt x="637" y="401"/>
                    </a:cubicBezTo>
                    <a:cubicBezTo>
                      <a:pt x="638" y="404"/>
                      <a:pt x="638" y="407"/>
                      <a:pt x="635" y="409"/>
                    </a:cubicBezTo>
                    <a:lnTo>
                      <a:pt x="627" y="417"/>
                    </a:lnTo>
                    <a:cubicBezTo>
                      <a:pt x="626" y="419"/>
                      <a:pt x="624" y="420"/>
                      <a:pt x="622" y="420"/>
                    </a:cubicBezTo>
                    <a:lnTo>
                      <a:pt x="606" y="420"/>
                    </a:lnTo>
                    <a:lnTo>
                      <a:pt x="609" y="405"/>
                    </a:lnTo>
                    <a:lnTo>
                      <a:pt x="620" y="410"/>
                    </a:lnTo>
                    <a:cubicBezTo>
                      <a:pt x="621" y="410"/>
                      <a:pt x="622" y="411"/>
                      <a:pt x="622" y="411"/>
                    </a:cubicBezTo>
                    <a:lnTo>
                      <a:pt x="627" y="417"/>
                    </a:lnTo>
                    <a:cubicBezTo>
                      <a:pt x="629" y="419"/>
                      <a:pt x="630" y="421"/>
                      <a:pt x="630" y="424"/>
                    </a:cubicBezTo>
                    <a:cubicBezTo>
                      <a:pt x="629" y="427"/>
                      <a:pt x="627" y="429"/>
                      <a:pt x="624" y="430"/>
                    </a:cubicBezTo>
                    <a:lnTo>
                      <a:pt x="616" y="433"/>
                    </a:lnTo>
                    <a:lnTo>
                      <a:pt x="613" y="417"/>
                    </a:lnTo>
                    <a:lnTo>
                      <a:pt x="634" y="414"/>
                    </a:lnTo>
                    <a:cubicBezTo>
                      <a:pt x="638" y="414"/>
                      <a:pt x="641" y="416"/>
                      <a:pt x="643" y="419"/>
                    </a:cubicBezTo>
                    <a:cubicBezTo>
                      <a:pt x="644" y="423"/>
                      <a:pt x="643" y="427"/>
                      <a:pt x="640" y="429"/>
                    </a:cubicBezTo>
                    <a:lnTo>
                      <a:pt x="621" y="442"/>
                    </a:lnTo>
                    <a:lnTo>
                      <a:pt x="619" y="428"/>
                    </a:lnTo>
                    <a:lnTo>
                      <a:pt x="633" y="433"/>
                    </a:lnTo>
                    <a:cubicBezTo>
                      <a:pt x="635" y="434"/>
                      <a:pt x="637" y="436"/>
                      <a:pt x="637" y="438"/>
                    </a:cubicBezTo>
                    <a:cubicBezTo>
                      <a:pt x="638" y="440"/>
                      <a:pt x="638" y="443"/>
                      <a:pt x="637" y="445"/>
                    </a:cubicBezTo>
                    <a:lnTo>
                      <a:pt x="626" y="463"/>
                    </a:lnTo>
                    <a:cubicBezTo>
                      <a:pt x="625" y="466"/>
                      <a:pt x="622" y="467"/>
                      <a:pt x="619" y="467"/>
                    </a:cubicBezTo>
                    <a:cubicBezTo>
                      <a:pt x="616" y="467"/>
                      <a:pt x="614" y="466"/>
                      <a:pt x="612" y="463"/>
                    </a:cubicBezTo>
                    <a:lnTo>
                      <a:pt x="599" y="439"/>
                    </a:lnTo>
                    <a:lnTo>
                      <a:pt x="614" y="435"/>
                    </a:lnTo>
                    <a:lnTo>
                      <a:pt x="616" y="459"/>
                    </a:lnTo>
                    <a:cubicBezTo>
                      <a:pt x="617" y="461"/>
                      <a:pt x="616" y="463"/>
                      <a:pt x="614" y="465"/>
                    </a:cubicBezTo>
                    <a:cubicBezTo>
                      <a:pt x="613" y="466"/>
                      <a:pt x="611" y="467"/>
                      <a:pt x="608" y="467"/>
                    </a:cubicBezTo>
                    <a:lnTo>
                      <a:pt x="600" y="467"/>
                    </a:lnTo>
                    <a:lnTo>
                      <a:pt x="608" y="459"/>
                    </a:lnTo>
                    <a:lnTo>
                      <a:pt x="608" y="462"/>
                    </a:lnTo>
                    <a:lnTo>
                      <a:pt x="607" y="458"/>
                    </a:lnTo>
                    <a:lnTo>
                      <a:pt x="615" y="471"/>
                    </a:lnTo>
                    <a:cubicBezTo>
                      <a:pt x="617" y="474"/>
                      <a:pt x="617" y="477"/>
                      <a:pt x="615" y="480"/>
                    </a:cubicBezTo>
                    <a:cubicBezTo>
                      <a:pt x="613" y="482"/>
                      <a:pt x="610" y="484"/>
                      <a:pt x="607" y="483"/>
                    </a:cubicBezTo>
                    <a:lnTo>
                      <a:pt x="589" y="481"/>
                    </a:lnTo>
                    <a:lnTo>
                      <a:pt x="598" y="471"/>
                    </a:lnTo>
                    <a:lnTo>
                      <a:pt x="600" y="484"/>
                    </a:lnTo>
                    <a:cubicBezTo>
                      <a:pt x="601" y="487"/>
                      <a:pt x="600" y="491"/>
                      <a:pt x="597" y="492"/>
                    </a:cubicBezTo>
                    <a:lnTo>
                      <a:pt x="587" y="500"/>
                    </a:lnTo>
                    <a:cubicBezTo>
                      <a:pt x="584" y="502"/>
                      <a:pt x="580" y="502"/>
                      <a:pt x="578" y="501"/>
                    </a:cubicBezTo>
                    <a:cubicBezTo>
                      <a:pt x="575" y="499"/>
                      <a:pt x="573" y="496"/>
                      <a:pt x="574" y="493"/>
                    </a:cubicBezTo>
                    <a:lnTo>
                      <a:pt x="577" y="477"/>
                    </a:lnTo>
                    <a:lnTo>
                      <a:pt x="581" y="485"/>
                    </a:lnTo>
                    <a:lnTo>
                      <a:pt x="554" y="472"/>
                    </a:lnTo>
                    <a:lnTo>
                      <a:pt x="566" y="465"/>
                    </a:lnTo>
                    <a:lnTo>
                      <a:pt x="566" y="473"/>
                    </a:lnTo>
                    <a:cubicBezTo>
                      <a:pt x="566" y="475"/>
                      <a:pt x="565" y="478"/>
                      <a:pt x="562" y="479"/>
                    </a:cubicBezTo>
                    <a:cubicBezTo>
                      <a:pt x="560" y="481"/>
                      <a:pt x="558" y="481"/>
                      <a:pt x="555" y="480"/>
                    </a:cubicBezTo>
                    <a:lnTo>
                      <a:pt x="547" y="478"/>
                    </a:lnTo>
                    <a:cubicBezTo>
                      <a:pt x="544" y="477"/>
                      <a:pt x="542" y="474"/>
                      <a:pt x="542" y="470"/>
                    </a:cubicBezTo>
                    <a:lnTo>
                      <a:pt x="542" y="454"/>
                    </a:lnTo>
                    <a:lnTo>
                      <a:pt x="555" y="460"/>
                    </a:lnTo>
                    <a:lnTo>
                      <a:pt x="550" y="465"/>
                    </a:lnTo>
                    <a:lnTo>
                      <a:pt x="552" y="459"/>
                    </a:lnTo>
                    <a:lnTo>
                      <a:pt x="552" y="470"/>
                    </a:lnTo>
                    <a:cubicBezTo>
                      <a:pt x="552" y="474"/>
                      <a:pt x="549" y="478"/>
                      <a:pt x="544" y="478"/>
                    </a:cubicBezTo>
                    <a:lnTo>
                      <a:pt x="542" y="478"/>
                    </a:lnTo>
                    <a:cubicBezTo>
                      <a:pt x="537" y="478"/>
                      <a:pt x="534" y="474"/>
                      <a:pt x="534" y="470"/>
                    </a:cubicBezTo>
                    <a:lnTo>
                      <a:pt x="534" y="459"/>
                    </a:lnTo>
                    <a:lnTo>
                      <a:pt x="547" y="465"/>
                    </a:lnTo>
                    <a:lnTo>
                      <a:pt x="542" y="470"/>
                    </a:lnTo>
                    <a:cubicBezTo>
                      <a:pt x="540" y="472"/>
                      <a:pt x="538" y="473"/>
                      <a:pt x="535" y="473"/>
                    </a:cubicBezTo>
                    <a:cubicBezTo>
                      <a:pt x="533" y="472"/>
                      <a:pt x="530" y="471"/>
                      <a:pt x="529" y="468"/>
                    </a:cubicBezTo>
                    <a:lnTo>
                      <a:pt x="527" y="463"/>
                    </a:lnTo>
                    <a:cubicBezTo>
                      <a:pt x="525" y="460"/>
                      <a:pt x="526" y="456"/>
                      <a:pt x="528" y="454"/>
                    </a:cubicBezTo>
                    <a:lnTo>
                      <a:pt x="533" y="448"/>
                    </a:lnTo>
                    <a:lnTo>
                      <a:pt x="543" y="461"/>
                    </a:lnTo>
                    <a:lnTo>
                      <a:pt x="532" y="467"/>
                    </a:lnTo>
                    <a:cubicBezTo>
                      <a:pt x="528" y="468"/>
                      <a:pt x="524" y="467"/>
                      <a:pt x="522" y="464"/>
                    </a:cubicBezTo>
                    <a:lnTo>
                      <a:pt x="508" y="442"/>
                    </a:lnTo>
                    <a:lnTo>
                      <a:pt x="523" y="440"/>
                    </a:lnTo>
                    <a:lnTo>
                      <a:pt x="520" y="455"/>
                    </a:lnTo>
                    <a:cubicBezTo>
                      <a:pt x="520" y="458"/>
                      <a:pt x="518" y="461"/>
                      <a:pt x="515" y="462"/>
                    </a:cubicBezTo>
                    <a:cubicBezTo>
                      <a:pt x="513" y="463"/>
                      <a:pt x="510" y="462"/>
                      <a:pt x="508" y="461"/>
                    </a:cubicBezTo>
                    <a:lnTo>
                      <a:pt x="486" y="445"/>
                    </a:lnTo>
                    <a:lnTo>
                      <a:pt x="491" y="446"/>
                    </a:lnTo>
                    <a:lnTo>
                      <a:pt x="478" y="446"/>
                    </a:lnTo>
                    <a:lnTo>
                      <a:pt x="485" y="435"/>
                    </a:lnTo>
                    <a:lnTo>
                      <a:pt x="498" y="461"/>
                    </a:lnTo>
                    <a:lnTo>
                      <a:pt x="492" y="457"/>
                    </a:lnTo>
                    <a:lnTo>
                      <a:pt x="511" y="459"/>
                    </a:lnTo>
                    <a:cubicBezTo>
                      <a:pt x="514" y="460"/>
                      <a:pt x="517" y="463"/>
                      <a:pt x="518" y="466"/>
                    </a:cubicBezTo>
                    <a:cubicBezTo>
                      <a:pt x="518" y="470"/>
                      <a:pt x="517" y="473"/>
                      <a:pt x="513" y="475"/>
                    </a:cubicBezTo>
                    <a:lnTo>
                      <a:pt x="503" y="480"/>
                    </a:lnTo>
                    <a:lnTo>
                      <a:pt x="498" y="465"/>
                    </a:lnTo>
                    <a:lnTo>
                      <a:pt x="511" y="462"/>
                    </a:lnTo>
                    <a:cubicBezTo>
                      <a:pt x="515" y="461"/>
                      <a:pt x="519" y="464"/>
                      <a:pt x="520" y="468"/>
                    </a:cubicBezTo>
                    <a:cubicBezTo>
                      <a:pt x="521" y="472"/>
                      <a:pt x="519" y="476"/>
                      <a:pt x="515" y="478"/>
                    </a:cubicBezTo>
                    <a:lnTo>
                      <a:pt x="507" y="480"/>
                    </a:lnTo>
                    <a:lnTo>
                      <a:pt x="504" y="465"/>
                    </a:lnTo>
                    <a:lnTo>
                      <a:pt x="515" y="465"/>
                    </a:lnTo>
                    <a:cubicBezTo>
                      <a:pt x="517" y="465"/>
                      <a:pt x="519" y="465"/>
                      <a:pt x="520" y="467"/>
                    </a:cubicBezTo>
                    <a:lnTo>
                      <a:pt x="539" y="483"/>
                    </a:lnTo>
                    <a:cubicBezTo>
                      <a:pt x="540" y="483"/>
                      <a:pt x="540" y="484"/>
                      <a:pt x="540" y="484"/>
                    </a:cubicBezTo>
                    <a:lnTo>
                      <a:pt x="546" y="492"/>
                    </a:lnTo>
                    <a:cubicBezTo>
                      <a:pt x="547" y="494"/>
                      <a:pt x="547" y="496"/>
                      <a:pt x="547" y="498"/>
                    </a:cubicBezTo>
                    <a:cubicBezTo>
                      <a:pt x="547" y="500"/>
                      <a:pt x="545" y="502"/>
                      <a:pt x="544" y="503"/>
                    </a:cubicBezTo>
                    <a:lnTo>
                      <a:pt x="536" y="509"/>
                    </a:lnTo>
                    <a:lnTo>
                      <a:pt x="537" y="496"/>
                    </a:lnTo>
                    <a:lnTo>
                      <a:pt x="539" y="499"/>
                    </a:lnTo>
                    <a:lnTo>
                      <a:pt x="537" y="497"/>
                    </a:lnTo>
                    <a:lnTo>
                      <a:pt x="550" y="502"/>
                    </a:lnTo>
                    <a:cubicBezTo>
                      <a:pt x="553" y="504"/>
                      <a:pt x="555" y="507"/>
                      <a:pt x="555" y="510"/>
                    </a:cubicBezTo>
                    <a:cubicBezTo>
                      <a:pt x="555" y="513"/>
                      <a:pt x="553" y="516"/>
                      <a:pt x="550" y="517"/>
                    </a:cubicBezTo>
                    <a:lnTo>
                      <a:pt x="542" y="520"/>
                    </a:lnTo>
                    <a:lnTo>
                      <a:pt x="547" y="513"/>
                    </a:lnTo>
                    <a:lnTo>
                      <a:pt x="547" y="520"/>
                    </a:lnTo>
                    <a:cubicBezTo>
                      <a:pt x="547" y="523"/>
                      <a:pt x="546" y="525"/>
                      <a:pt x="544" y="527"/>
                    </a:cubicBezTo>
                    <a:cubicBezTo>
                      <a:pt x="543" y="528"/>
                      <a:pt x="540" y="529"/>
                      <a:pt x="538" y="528"/>
                    </a:cubicBezTo>
                    <a:lnTo>
                      <a:pt x="455" y="515"/>
                    </a:lnTo>
                    <a:cubicBezTo>
                      <a:pt x="454" y="515"/>
                      <a:pt x="453" y="515"/>
                      <a:pt x="453" y="514"/>
                    </a:cubicBezTo>
                    <a:lnTo>
                      <a:pt x="429" y="501"/>
                    </a:lnTo>
                    <a:cubicBezTo>
                      <a:pt x="427" y="500"/>
                      <a:pt x="426" y="498"/>
                      <a:pt x="425" y="496"/>
                    </a:cubicBezTo>
                    <a:lnTo>
                      <a:pt x="422" y="489"/>
                    </a:lnTo>
                    <a:cubicBezTo>
                      <a:pt x="421" y="485"/>
                      <a:pt x="422" y="481"/>
                      <a:pt x="425" y="479"/>
                    </a:cubicBezTo>
                    <a:lnTo>
                      <a:pt x="433" y="474"/>
                    </a:lnTo>
                    <a:lnTo>
                      <a:pt x="438" y="489"/>
                    </a:lnTo>
                    <a:lnTo>
                      <a:pt x="411" y="489"/>
                    </a:lnTo>
                    <a:cubicBezTo>
                      <a:pt x="410" y="489"/>
                      <a:pt x="410" y="489"/>
                      <a:pt x="409" y="488"/>
                    </a:cubicBezTo>
                    <a:lnTo>
                      <a:pt x="382" y="480"/>
                    </a:lnTo>
                    <a:cubicBezTo>
                      <a:pt x="379" y="479"/>
                      <a:pt x="377" y="477"/>
                      <a:pt x="377" y="474"/>
                    </a:cubicBezTo>
                    <a:cubicBezTo>
                      <a:pt x="376" y="471"/>
                      <a:pt x="378" y="467"/>
                      <a:pt x="380" y="466"/>
                    </a:cubicBezTo>
                    <a:lnTo>
                      <a:pt x="394" y="458"/>
                    </a:lnTo>
                    <a:lnTo>
                      <a:pt x="400" y="472"/>
                    </a:lnTo>
                    <a:lnTo>
                      <a:pt x="384" y="478"/>
                    </a:lnTo>
                    <a:cubicBezTo>
                      <a:pt x="382" y="478"/>
                      <a:pt x="380" y="478"/>
                      <a:pt x="378" y="477"/>
                    </a:cubicBezTo>
                    <a:lnTo>
                      <a:pt x="364" y="469"/>
                    </a:lnTo>
                    <a:cubicBezTo>
                      <a:pt x="362" y="468"/>
                      <a:pt x="361" y="466"/>
                      <a:pt x="361" y="464"/>
                    </a:cubicBezTo>
                    <a:cubicBezTo>
                      <a:pt x="360" y="462"/>
                      <a:pt x="361" y="459"/>
                      <a:pt x="362" y="458"/>
                    </a:cubicBezTo>
                    <a:lnTo>
                      <a:pt x="367" y="450"/>
                    </a:lnTo>
                    <a:lnTo>
                      <a:pt x="372" y="462"/>
                    </a:lnTo>
                    <a:lnTo>
                      <a:pt x="359" y="459"/>
                    </a:lnTo>
                    <a:cubicBezTo>
                      <a:pt x="355" y="459"/>
                      <a:pt x="352" y="455"/>
                      <a:pt x="352" y="451"/>
                    </a:cubicBezTo>
                    <a:cubicBezTo>
                      <a:pt x="353" y="447"/>
                      <a:pt x="356" y="443"/>
                      <a:pt x="360" y="443"/>
                    </a:cubicBezTo>
                    <a:lnTo>
                      <a:pt x="379" y="443"/>
                    </a:lnTo>
                    <a:lnTo>
                      <a:pt x="377" y="444"/>
                    </a:lnTo>
                    <a:lnTo>
                      <a:pt x="396" y="438"/>
                    </a:lnTo>
                    <a:lnTo>
                      <a:pt x="398" y="454"/>
                    </a:lnTo>
                    <a:lnTo>
                      <a:pt x="384" y="454"/>
                    </a:lnTo>
                    <a:cubicBezTo>
                      <a:pt x="382" y="454"/>
                      <a:pt x="379" y="453"/>
                      <a:pt x="378" y="450"/>
                    </a:cubicBezTo>
                    <a:cubicBezTo>
                      <a:pt x="376" y="448"/>
                      <a:pt x="376" y="445"/>
                      <a:pt x="377" y="443"/>
                    </a:cubicBezTo>
                    <a:lnTo>
                      <a:pt x="380" y="437"/>
                    </a:lnTo>
                    <a:lnTo>
                      <a:pt x="383" y="448"/>
                    </a:lnTo>
                    <a:lnTo>
                      <a:pt x="375" y="442"/>
                    </a:lnTo>
                    <a:lnTo>
                      <a:pt x="387" y="438"/>
                    </a:lnTo>
                    <a:lnTo>
                      <a:pt x="384" y="446"/>
                    </a:lnTo>
                    <a:cubicBezTo>
                      <a:pt x="383" y="450"/>
                      <a:pt x="379" y="452"/>
                      <a:pt x="375" y="451"/>
                    </a:cubicBezTo>
                    <a:lnTo>
                      <a:pt x="359" y="449"/>
                    </a:lnTo>
                    <a:cubicBezTo>
                      <a:pt x="356" y="448"/>
                      <a:pt x="354" y="446"/>
                      <a:pt x="353" y="444"/>
                    </a:cubicBezTo>
                    <a:cubicBezTo>
                      <a:pt x="352" y="441"/>
                      <a:pt x="352" y="438"/>
                      <a:pt x="354" y="436"/>
                    </a:cubicBezTo>
                    <a:lnTo>
                      <a:pt x="362" y="425"/>
                    </a:lnTo>
                    <a:lnTo>
                      <a:pt x="371" y="438"/>
                    </a:lnTo>
                    <a:lnTo>
                      <a:pt x="358" y="443"/>
                    </a:lnTo>
                    <a:cubicBezTo>
                      <a:pt x="355" y="444"/>
                      <a:pt x="352" y="444"/>
                      <a:pt x="350" y="442"/>
                    </a:cubicBezTo>
                    <a:cubicBezTo>
                      <a:pt x="348" y="440"/>
                      <a:pt x="347" y="437"/>
                      <a:pt x="347" y="434"/>
                    </a:cubicBezTo>
                    <a:lnTo>
                      <a:pt x="350" y="421"/>
                    </a:lnTo>
                    <a:lnTo>
                      <a:pt x="365" y="425"/>
                    </a:lnTo>
                    <a:lnTo>
                      <a:pt x="363" y="433"/>
                    </a:lnTo>
                    <a:cubicBezTo>
                      <a:pt x="362" y="436"/>
                      <a:pt x="358" y="438"/>
                      <a:pt x="355" y="438"/>
                    </a:cubicBezTo>
                    <a:cubicBezTo>
                      <a:pt x="351" y="438"/>
                      <a:pt x="348" y="435"/>
                      <a:pt x="347" y="432"/>
                    </a:cubicBezTo>
                    <a:lnTo>
                      <a:pt x="345" y="419"/>
                    </a:lnTo>
                    <a:lnTo>
                      <a:pt x="351" y="425"/>
                    </a:lnTo>
                    <a:lnTo>
                      <a:pt x="338" y="422"/>
                    </a:lnTo>
                    <a:cubicBezTo>
                      <a:pt x="335" y="422"/>
                      <a:pt x="333" y="420"/>
                      <a:pt x="332" y="418"/>
                    </a:cubicBezTo>
                    <a:cubicBezTo>
                      <a:pt x="331" y="416"/>
                      <a:pt x="331" y="414"/>
                      <a:pt x="332" y="412"/>
                    </a:cubicBezTo>
                    <a:lnTo>
                      <a:pt x="334" y="404"/>
                    </a:lnTo>
                    <a:cubicBezTo>
                      <a:pt x="335" y="402"/>
                      <a:pt x="336" y="401"/>
                      <a:pt x="338" y="400"/>
                    </a:cubicBezTo>
                    <a:lnTo>
                      <a:pt x="351" y="392"/>
                    </a:lnTo>
                    <a:lnTo>
                      <a:pt x="355" y="406"/>
                    </a:lnTo>
                    <a:lnTo>
                      <a:pt x="331" y="406"/>
                    </a:lnTo>
                    <a:lnTo>
                      <a:pt x="337" y="403"/>
                    </a:lnTo>
                    <a:lnTo>
                      <a:pt x="327" y="417"/>
                    </a:lnTo>
                    <a:cubicBezTo>
                      <a:pt x="324" y="420"/>
                      <a:pt x="320" y="421"/>
                      <a:pt x="316" y="419"/>
                    </a:cubicBezTo>
                    <a:cubicBezTo>
                      <a:pt x="313" y="416"/>
                      <a:pt x="312" y="412"/>
                      <a:pt x="313" y="409"/>
                    </a:cubicBezTo>
                    <a:lnTo>
                      <a:pt x="321" y="390"/>
                    </a:lnTo>
                    <a:lnTo>
                      <a:pt x="333" y="400"/>
                    </a:lnTo>
                    <a:lnTo>
                      <a:pt x="319" y="408"/>
                    </a:lnTo>
                    <a:cubicBezTo>
                      <a:pt x="316" y="410"/>
                      <a:pt x="312" y="409"/>
                      <a:pt x="309" y="407"/>
                    </a:cubicBezTo>
                    <a:lnTo>
                      <a:pt x="301" y="399"/>
                    </a:lnTo>
                    <a:cubicBezTo>
                      <a:pt x="300" y="397"/>
                      <a:pt x="299" y="394"/>
                      <a:pt x="299" y="392"/>
                    </a:cubicBezTo>
                    <a:cubicBezTo>
                      <a:pt x="300" y="389"/>
                      <a:pt x="301" y="387"/>
                      <a:pt x="304" y="386"/>
                    </a:cubicBezTo>
                    <a:lnTo>
                      <a:pt x="314" y="381"/>
                    </a:lnTo>
                    <a:lnTo>
                      <a:pt x="312" y="394"/>
                    </a:lnTo>
                    <a:lnTo>
                      <a:pt x="309" y="391"/>
                    </a:lnTo>
                    <a:lnTo>
                      <a:pt x="317" y="393"/>
                    </a:lnTo>
                    <a:lnTo>
                      <a:pt x="299" y="398"/>
                    </a:lnTo>
                    <a:lnTo>
                      <a:pt x="301" y="384"/>
                    </a:lnTo>
                    <a:lnTo>
                      <a:pt x="315" y="395"/>
                    </a:lnTo>
                    <a:cubicBezTo>
                      <a:pt x="317" y="396"/>
                      <a:pt x="318" y="399"/>
                      <a:pt x="318" y="402"/>
                    </a:cubicBezTo>
                    <a:cubicBezTo>
                      <a:pt x="318" y="404"/>
                      <a:pt x="316" y="407"/>
                      <a:pt x="314" y="408"/>
                    </a:cubicBezTo>
                    <a:lnTo>
                      <a:pt x="301" y="416"/>
                    </a:lnTo>
                    <a:cubicBezTo>
                      <a:pt x="299" y="417"/>
                      <a:pt x="296" y="417"/>
                      <a:pt x="294" y="417"/>
                    </a:cubicBezTo>
                    <a:lnTo>
                      <a:pt x="262" y="406"/>
                    </a:lnTo>
                    <a:lnTo>
                      <a:pt x="272" y="396"/>
                    </a:lnTo>
                    <a:lnTo>
                      <a:pt x="275" y="404"/>
                    </a:lnTo>
                    <a:cubicBezTo>
                      <a:pt x="276" y="407"/>
                      <a:pt x="275" y="410"/>
                      <a:pt x="273" y="412"/>
                    </a:cubicBezTo>
                    <a:cubicBezTo>
                      <a:pt x="271" y="414"/>
                      <a:pt x="267" y="415"/>
                      <a:pt x="265" y="414"/>
                    </a:cubicBezTo>
                    <a:lnTo>
                      <a:pt x="257" y="411"/>
                    </a:lnTo>
                    <a:lnTo>
                      <a:pt x="266" y="400"/>
                    </a:lnTo>
                    <a:lnTo>
                      <a:pt x="269" y="405"/>
                    </a:lnTo>
                    <a:cubicBezTo>
                      <a:pt x="270" y="408"/>
                      <a:pt x="270" y="411"/>
                      <a:pt x="269" y="413"/>
                    </a:cubicBezTo>
                    <a:cubicBezTo>
                      <a:pt x="267" y="415"/>
                      <a:pt x="265" y="417"/>
                      <a:pt x="262" y="417"/>
                    </a:cubicBezTo>
                    <a:lnTo>
                      <a:pt x="225" y="420"/>
                    </a:lnTo>
                    <a:lnTo>
                      <a:pt x="232" y="412"/>
                    </a:lnTo>
                    <a:lnTo>
                      <a:pt x="232" y="417"/>
                    </a:lnTo>
                    <a:cubicBezTo>
                      <a:pt x="232" y="419"/>
                      <a:pt x="231" y="422"/>
                      <a:pt x="230" y="423"/>
                    </a:cubicBezTo>
                    <a:cubicBezTo>
                      <a:pt x="228" y="425"/>
                      <a:pt x="225" y="425"/>
                      <a:pt x="223" y="425"/>
                    </a:cubicBezTo>
                    <a:lnTo>
                      <a:pt x="191" y="420"/>
                    </a:lnTo>
                    <a:cubicBezTo>
                      <a:pt x="189" y="419"/>
                      <a:pt x="187" y="418"/>
                      <a:pt x="186" y="417"/>
                    </a:cubicBezTo>
                    <a:lnTo>
                      <a:pt x="178" y="406"/>
                    </a:lnTo>
                    <a:cubicBezTo>
                      <a:pt x="176" y="403"/>
                      <a:pt x="176" y="399"/>
                      <a:pt x="178" y="397"/>
                    </a:cubicBezTo>
                    <a:lnTo>
                      <a:pt x="188" y="381"/>
                    </a:lnTo>
                    <a:cubicBezTo>
                      <a:pt x="190" y="379"/>
                      <a:pt x="191" y="378"/>
                      <a:pt x="193" y="378"/>
                    </a:cubicBezTo>
                    <a:lnTo>
                      <a:pt x="227" y="367"/>
                    </a:lnTo>
                    <a:lnTo>
                      <a:pt x="223" y="378"/>
                    </a:lnTo>
                    <a:lnTo>
                      <a:pt x="220" y="373"/>
                    </a:lnTo>
                    <a:cubicBezTo>
                      <a:pt x="219" y="371"/>
                      <a:pt x="219" y="368"/>
                      <a:pt x="220" y="366"/>
                    </a:cubicBezTo>
                    <a:cubicBezTo>
                      <a:pt x="221" y="364"/>
                      <a:pt x="222" y="362"/>
                      <a:pt x="225" y="362"/>
                    </a:cubicBezTo>
                    <a:lnTo>
                      <a:pt x="233" y="359"/>
                    </a:lnTo>
                    <a:lnTo>
                      <a:pt x="227" y="367"/>
                    </a:lnTo>
                    <a:lnTo>
                      <a:pt x="227" y="359"/>
                    </a:lnTo>
                    <a:cubicBezTo>
                      <a:pt x="227" y="356"/>
                      <a:pt x="228" y="354"/>
                      <a:pt x="230" y="352"/>
                    </a:cubicBezTo>
                    <a:cubicBezTo>
                      <a:pt x="232" y="351"/>
                      <a:pt x="235" y="350"/>
                      <a:pt x="237" y="351"/>
                    </a:cubicBezTo>
                    <a:lnTo>
                      <a:pt x="285" y="364"/>
                    </a:lnTo>
                    <a:cubicBezTo>
                      <a:pt x="287" y="365"/>
                      <a:pt x="288" y="365"/>
                      <a:pt x="289" y="366"/>
                    </a:cubicBezTo>
                    <a:lnTo>
                      <a:pt x="294" y="372"/>
                    </a:lnTo>
                    <a:cubicBezTo>
                      <a:pt x="296" y="373"/>
                      <a:pt x="296" y="375"/>
                      <a:pt x="296" y="377"/>
                    </a:cubicBezTo>
                    <a:lnTo>
                      <a:pt x="296" y="380"/>
                    </a:lnTo>
                    <a:cubicBezTo>
                      <a:pt x="296" y="383"/>
                      <a:pt x="295" y="385"/>
                      <a:pt x="293" y="387"/>
                    </a:cubicBezTo>
                    <a:lnTo>
                      <a:pt x="285" y="392"/>
                    </a:lnTo>
                    <a:lnTo>
                      <a:pt x="288" y="383"/>
                    </a:lnTo>
                    <a:lnTo>
                      <a:pt x="291" y="391"/>
                    </a:lnTo>
                    <a:lnTo>
                      <a:pt x="277" y="387"/>
                    </a:lnTo>
                    <a:lnTo>
                      <a:pt x="283" y="382"/>
                    </a:lnTo>
                    <a:lnTo>
                      <a:pt x="288" y="396"/>
                    </a:lnTo>
                    <a:lnTo>
                      <a:pt x="280" y="396"/>
                    </a:lnTo>
                    <a:cubicBezTo>
                      <a:pt x="277" y="396"/>
                      <a:pt x="274" y="393"/>
                      <a:pt x="273" y="390"/>
                    </a:cubicBezTo>
                    <a:cubicBezTo>
                      <a:pt x="272" y="386"/>
                      <a:pt x="273" y="383"/>
                      <a:pt x="277" y="381"/>
                    </a:cubicBezTo>
                    <a:lnTo>
                      <a:pt x="295" y="370"/>
                    </a:lnTo>
                    <a:cubicBezTo>
                      <a:pt x="299" y="368"/>
                      <a:pt x="304" y="369"/>
                      <a:pt x="306" y="373"/>
                    </a:cubicBezTo>
                    <a:cubicBezTo>
                      <a:pt x="308" y="377"/>
                      <a:pt x="307" y="382"/>
                      <a:pt x="304" y="384"/>
                    </a:cubicBezTo>
                    <a:lnTo>
                      <a:pt x="296" y="389"/>
                    </a:lnTo>
                    <a:cubicBezTo>
                      <a:pt x="294" y="390"/>
                      <a:pt x="291" y="391"/>
                      <a:pt x="289" y="390"/>
                    </a:cubicBezTo>
                    <a:cubicBezTo>
                      <a:pt x="287" y="390"/>
                      <a:pt x="285" y="388"/>
                      <a:pt x="284" y="386"/>
                    </a:cubicBezTo>
                    <a:lnTo>
                      <a:pt x="281" y="381"/>
                    </a:lnTo>
                    <a:lnTo>
                      <a:pt x="283" y="383"/>
                    </a:lnTo>
                    <a:lnTo>
                      <a:pt x="275" y="375"/>
                    </a:lnTo>
                    <a:cubicBezTo>
                      <a:pt x="272" y="373"/>
                      <a:pt x="272" y="369"/>
                      <a:pt x="273" y="366"/>
                    </a:cubicBezTo>
                    <a:cubicBezTo>
                      <a:pt x="275" y="363"/>
                      <a:pt x="278" y="361"/>
                      <a:pt x="281" y="361"/>
                    </a:cubicBezTo>
                    <a:lnTo>
                      <a:pt x="303" y="364"/>
                    </a:lnTo>
                    <a:lnTo>
                      <a:pt x="298" y="365"/>
                    </a:lnTo>
                    <a:lnTo>
                      <a:pt x="309" y="359"/>
                    </a:lnTo>
                    <a:cubicBezTo>
                      <a:pt x="310" y="359"/>
                      <a:pt x="312" y="358"/>
                      <a:pt x="314" y="359"/>
                    </a:cubicBezTo>
                    <a:lnTo>
                      <a:pt x="330" y="361"/>
                    </a:lnTo>
                    <a:lnTo>
                      <a:pt x="323" y="363"/>
                    </a:lnTo>
                    <a:lnTo>
                      <a:pt x="339" y="350"/>
                    </a:lnTo>
                    <a:cubicBezTo>
                      <a:pt x="341" y="348"/>
                      <a:pt x="343" y="348"/>
                      <a:pt x="345" y="348"/>
                    </a:cubicBezTo>
                    <a:lnTo>
                      <a:pt x="367" y="351"/>
                    </a:lnTo>
                    <a:lnTo>
                      <a:pt x="358" y="359"/>
                    </a:lnTo>
                    <a:lnTo>
                      <a:pt x="358" y="348"/>
                    </a:lnTo>
                    <a:lnTo>
                      <a:pt x="360" y="353"/>
                    </a:lnTo>
                    <a:lnTo>
                      <a:pt x="346" y="337"/>
                    </a:lnTo>
                    <a:cubicBezTo>
                      <a:pt x="345" y="335"/>
                      <a:pt x="344" y="333"/>
                      <a:pt x="345" y="330"/>
                    </a:cubicBezTo>
                    <a:cubicBezTo>
                      <a:pt x="345" y="328"/>
                      <a:pt x="347" y="326"/>
                      <a:pt x="349" y="325"/>
                    </a:cubicBezTo>
                    <a:lnTo>
                      <a:pt x="411" y="298"/>
                    </a:lnTo>
                    <a:lnTo>
                      <a:pt x="409" y="299"/>
                    </a:lnTo>
                    <a:lnTo>
                      <a:pt x="427" y="284"/>
                    </a:lnTo>
                    <a:cubicBezTo>
                      <a:pt x="428" y="283"/>
                      <a:pt x="429" y="282"/>
                      <a:pt x="431" y="282"/>
                    </a:cubicBezTo>
                    <a:lnTo>
                      <a:pt x="452" y="277"/>
                    </a:lnTo>
                    <a:lnTo>
                      <a:pt x="446" y="283"/>
                    </a:lnTo>
                    <a:lnTo>
                      <a:pt x="451" y="259"/>
                    </a:lnTo>
                    <a:lnTo>
                      <a:pt x="452" y="265"/>
                    </a:lnTo>
                    <a:lnTo>
                      <a:pt x="447" y="257"/>
                    </a:lnTo>
                    <a:cubicBezTo>
                      <a:pt x="446" y="255"/>
                      <a:pt x="445" y="252"/>
                      <a:pt x="447" y="249"/>
                    </a:cubicBezTo>
                    <a:lnTo>
                      <a:pt x="452" y="238"/>
                    </a:lnTo>
                    <a:lnTo>
                      <a:pt x="458" y="250"/>
                    </a:lnTo>
                    <a:lnTo>
                      <a:pt x="442" y="247"/>
                    </a:lnTo>
                    <a:cubicBezTo>
                      <a:pt x="439" y="247"/>
                      <a:pt x="436" y="244"/>
                      <a:pt x="435" y="241"/>
                    </a:cubicBezTo>
                    <a:cubicBezTo>
                      <a:pt x="435" y="237"/>
                      <a:pt x="436" y="234"/>
                      <a:pt x="439" y="232"/>
                    </a:cubicBezTo>
                    <a:lnTo>
                      <a:pt x="452" y="224"/>
                    </a:lnTo>
                    <a:lnTo>
                      <a:pt x="460" y="238"/>
                    </a:lnTo>
                    <a:lnTo>
                      <a:pt x="444" y="246"/>
                    </a:lnTo>
                    <a:cubicBezTo>
                      <a:pt x="442" y="247"/>
                      <a:pt x="440" y="248"/>
                      <a:pt x="438" y="247"/>
                    </a:cubicBezTo>
                    <a:lnTo>
                      <a:pt x="430" y="244"/>
                    </a:lnTo>
                    <a:cubicBezTo>
                      <a:pt x="427" y="243"/>
                      <a:pt x="425" y="241"/>
                      <a:pt x="425" y="239"/>
                    </a:cubicBezTo>
                    <a:cubicBezTo>
                      <a:pt x="424" y="236"/>
                      <a:pt x="425" y="234"/>
                      <a:pt x="426" y="231"/>
                    </a:cubicBezTo>
                    <a:lnTo>
                      <a:pt x="440" y="216"/>
                    </a:lnTo>
                    <a:lnTo>
                      <a:pt x="443" y="228"/>
                    </a:lnTo>
                    <a:lnTo>
                      <a:pt x="435" y="226"/>
                    </a:lnTo>
                    <a:lnTo>
                      <a:pt x="445" y="215"/>
                    </a:lnTo>
                    <a:lnTo>
                      <a:pt x="448" y="223"/>
                    </a:lnTo>
                    <a:cubicBezTo>
                      <a:pt x="449" y="225"/>
                      <a:pt x="449" y="228"/>
                      <a:pt x="448" y="230"/>
                    </a:cubicBezTo>
                    <a:cubicBezTo>
                      <a:pt x="447" y="231"/>
                      <a:pt x="445" y="233"/>
                      <a:pt x="443" y="234"/>
                    </a:cubicBezTo>
                    <a:lnTo>
                      <a:pt x="435" y="236"/>
                    </a:lnTo>
                    <a:cubicBezTo>
                      <a:pt x="434" y="237"/>
                      <a:pt x="432" y="237"/>
                      <a:pt x="431" y="236"/>
                    </a:cubicBezTo>
                    <a:lnTo>
                      <a:pt x="420" y="234"/>
                    </a:lnTo>
                    <a:cubicBezTo>
                      <a:pt x="418" y="233"/>
                      <a:pt x="417" y="233"/>
                      <a:pt x="416" y="232"/>
                    </a:cubicBezTo>
                    <a:lnTo>
                      <a:pt x="408" y="224"/>
                    </a:lnTo>
                    <a:cubicBezTo>
                      <a:pt x="406" y="222"/>
                      <a:pt x="406" y="220"/>
                      <a:pt x="406" y="217"/>
                    </a:cubicBezTo>
                    <a:cubicBezTo>
                      <a:pt x="406" y="215"/>
                      <a:pt x="407" y="213"/>
                      <a:pt x="409" y="211"/>
                    </a:cubicBezTo>
                    <a:lnTo>
                      <a:pt x="417" y="206"/>
                    </a:lnTo>
                    <a:lnTo>
                      <a:pt x="424" y="221"/>
                    </a:lnTo>
                    <a:lnTo>
                      <a:pt x="413" y="223"/>
                    </a:lnTo>
                    <a:cubicBezTo>
                      <a:pt x="409" y="224"/>
                      <a:pt x="405" y="222"/>
                      <a:pt x="404" y="219"/>
                    </a:cubicBezTo>
                    <a:cubicBezTo>
                      <a:pt x="402" y="215"/>
                      <a:pt x="403" y="211"/>
                      <a:pt x="407" y="209"/>
                    </a:cubicBezTo>
                    <a:lnTo>
                      <a:pt x="415" y="203"/>
                    </a:lnTo>
                    <a:lnTo>
                      <a:pt x="419" y="218"/>
                    </a:lnTo>
                    <a:lnTo>
                      <a:pt x="411" y="218"/>
                    </a:lnTo>
                    <a:cubicBezTo>
                      <a:pt x="407" y="218"/>
                      <a:pt x="404" y="215"/>
                      <a:pt x="403" y="211"/>
                    </a:cubicBezTo>
                    <a:cubicBezTo>
                      <a:pt x="403" y="207"/>
                      <a:pt x="406" y="203"/>
                      <a:pt x="410" y="202"/>
                    </a:cubicBezTo>
                    <a:lnTo>
                      <a:pt x="423" y="200"/>
                    </a:lnTo>
                    <a:lnTo>
                      <a:pt x="419" y="213"/>
                    </a:lnTo>
                    <a:lnTo>
                      <a:pt x="416" y="210"/>
                    </a:lnTo>
                    <a:lnTo>
                      <a:pt x="425" y="212"/>
                    </a:lnTo>
                    <a:lnTo>
                      <a:pt x="409" y="220"/>
                    </a:lnTo>
                    <a:cubicBezTo>
                      <a:pt x="407" y="221"/>
                      <a:pt x="404" y="221"/>
                      <a:pt x="401" y="219"/>
                    </a:cubicBezTo>
                    <a:lnTo>
                      <a:pt x="393" y="214"/>
                    </a:lnTo>
                    <a:lnTo>
                      <a:pt x="400" y="215"/>
                    </a:lnTo>
                    <a:lnTo>
                      <a:pt x="355" y="228"/>
                    </a:lnTo>
                    <a:cubicBezTo>
                      <a:pt x="352" y="229"/>
                      <a:pt x="348" y="228"/>
                      <a:pt x="346" y="226"/>
                    </a:cubicBezTo>
                    <a:cubicBezTo>
                      <a:pt x="344" y="223"/>
                      <a:pt x="344" y="219"/>
                      <a:pt x="346" y="217"/>
                    </a:cubicBezTo>
                    <a:lnTo>
                      <a:pt x="354" y="203"/>
                    </a:lnTo>
                    <a:cubicBezTo>
                      <a:pt x="355" y="201"/>
                      <a:pt x="357" y="200"/>
                      <a:pt x="360" y="199"/>
                    </a:cubicBezTo>
                    <a:lnTo>
                      <a:pt x="386" y="197"/>
                    </a:lnTo>
                    <a:lnTo>
                      <a:pt x="385" y="197"/>
                    </a:lnTo>
                    <a:lnTo>
                      <a:pt x="396" y="194"/>
                    </a:lnTo>
                    <a:lnTo>
                      <a:pt x="391" y="199"/>
                    </a:lnTo>
                    <a:lnTo>
                      <a:pt x="393" y="193"/>
                    </a:lnTo>
                    <a:lnTo>
                      <a:pt x="397" y="204"/>
                    </a:lnTo>
                    <a:lnTo>
                      <a:pt x="373" y="191"/>
                    </a:lnTo>
                    <a:cubicBezTo>
                      <a:pt x="370" y="189"/>
                      <a:pt x="368" y="185"/>
                      <a:pt x="369" y="182"/>
                    </a:cubicBezTo>
                    <a:cubicBezTo>
                      <a:pt x="369" y="179"/>
                      <a:pt x="372" y="176"/>
                      <a:pt x="375" y="176"/>
                    </a:cubicBezTo>
                    <a:lnTo>
                      <a:pt x="394" y="173"/>
                    </a:lnTo>
                    <a:lnTo>
                      <a:pt x="395" y="189"/>
                    </a:lnTo>
                    <a:lnTo>
                      <a:pt x="360" y="189"/>
                    </a:lnTo>
                    <a:cubicBezTo>
                      <a:pt x="356" y="189"/>
                      <a:pt x="353" y="186"/>
                      <a:pt x="352" y="182"/>
                    </a:cubicBezTo>
                    <a:cubicBezTo>
                      <a:pt x="352" y="177"/>
                      <a:pt x="355" y="174"/>
                      <a:pt x="359" y="173"/>
                    </a:cubicBezTo>
                    <a:lnTo>
                      <a:pt x="375" y="170"/>
                    </a:lnTo>
                    <a:lnTo>
                      <a:pt x="374" y="186"/>
                    </a:lnTo>
                    <a:lnTo>
                      <a:pt x="360" y="180"/>
                    </a:lnTo>
                    <a:cubicBezTo>
                      <a:pt x="357" y="179"/>
                      <a:pt x="355" y="177"/>
                      <a:pt x="355" y="174"/>
                    </a:cubicBezTo>
                    <a:cubicBezTo>
                      <a:pt x="355" y="171"/>
                      <a:pt x="356" y="168"/>
                      <a:pt x="359" y="166"/>
                    </a:cubicBezTo>
                    <a:lnTo>
                      <a:pt x="372" y="158"/>
                    </a:lnTo>
                    <a:lnTo>
                      <a:pt x="379" y="172"/>
                    </a:lnTo>
                    <a:lnTo>
                      <a:pt x="353" y="183"/>
                    </a:lnTo>
                    <a:cubicBezTo>
                      <a:pt x="350" y="184"/>
                      <a:pt x="346" y="183"/>
                      <a:pt x="344" y="181"/>
                    </a:cubicBezTo>
                    <a:cubicBezTo>
                      <a:pt x="342" y="178"/>
                      <a:pt x="341" y="175"/>
                      <a:pt x="343" y="172"/>
                    </a:cubicBezTo>
                    <a:lnTo>
                      <a:pt x="354" y="153"/>
                    </a:lnTo>
                    <a:lnTo>
                      <a:pt x="359" y="165"/>
                    </a:lnTo>
                    <a:lnTo>
                      <a:pt x="338" y="162"/>
                    </a:lnTo>
                    <a:cubicBezTo>
                      <a:pt x="336" y="162"/>
                      <a:pt x="333" y="160"/>
                      <a:pt x="332" y="158"/>
                    </a:cubicBezTo>
                    <a:cubicBezTo>
                      <a:pt x="331" y="156"/>
                      <a:pt x="331" y="153"/>
                      <a:pt x="332" y="151"/>
                    </a:cubicBezTo>
                    <a:lnTo>
                      <a:pt x="335" y="145"/>
                    </a:lnTo>
                    <a:lnTo>
                      <a:pt x="339" y="157"/>
                    </a:lnTo>
                    <a:lnTo>
                      <a:pt x="323" y="151"/>
                    </a:lnTo>
                    <a:cubicBezTo>
                      <a:pt x="320" y="150"/>
                      <a:pt x="318" y="147"/>
                      <a:pt x="318" y="143"/>
                    </a:cubicBezTo>
                    <a:cubicBezTo>
                      <a:pt x="318" y="140"/>
                      <a:pt x="321" y="137"/>
                      <a:pt x="324" y="136"/>
                    </a:cubicBezTo>
                    <a:lnTo>
                      <a:pt x="338" y="133"/>
                    </a:lnTo>
                    <a:lnTo>
                      <a:pt x="333" y="147"/>
                    </a:lnTo>
                    <a:lnTo>
                      <a:pt x="328" y="141"/>
                    </a:lnTo>
                    <a:lnTo>
                      <a:pt x="339" y="142"/>
                    </a:lnTo>
                    <a:lnTo>
                      <a:pt x="325" y="153"/>
                    </a:lnTo>
                    <a:cubicBezTo>
                      <a:pt x="324" y="154"/>
                      <a:pt x="322" y="154"/>
                      <a:pt x="320" y="154"/>
                    </a:cubicBezTo>
                    <a:lnTo>
                      <a:pt x="307" y="154"/>
                    </a:lnTo>
                    <a:lnTo>
                      <a:pt x="309" y="139"/>
                    </a:lnTo>
                    <a:lnTo>
                      <a:pt x="328" y="144"/>
                    </a:lnTo>
                    <a:cubicBezTo>
                      <a:pt x="330" y="145"/>
                      <a:pt x="332" y="146"/>
                      <a:pt x="333" y="148"/>
                    </a:cubicBezTo>
                    <a:cubicBezTo>
                      <a:pt x="334" y="150"/>
                      <a:pt x="334" y="153"/>
                      <a:pt x="333" y="155"/>
                    </a:cubicBezTo>
                    <a:lnTo>
                      <a:pt x="328" y="168"/>
                    </a:lnTo>
                    <a:cubicBezTo>
                      <a:pt x="327" y="170"/>
                      <a:pt x="325" y="172"/>
                      <a:pt x="322" y="173"/>
                    </a:cubicBezTo>
                    <a:lnTo>
                      <a:pt x="288" y="181"/>
                    </a:lnTo>
                    <a:cubicBezTo>
                      <a:pt x="286" y="181"/>
                      <a:pt x="285" y="181"/>
                      <a:pt x="284" y="181"/>
                    </a:cubicBezTo>
                    <a:lnTo>
                      <a:pt x="228" y="165"/>
                    </a:lnTo>
                    <a:lnTo>
                      <a:pt x="235" y="151"/>
                    </a:lnTo>
                    <a:lnTo>
                      <a:pt x="256" y="170"/>
                    </a:lnTo>
                    <a:cubicBezTo>
                      <a:pt x="259" y="171"/>
                      <a:pt x="260" y="174"/>
                      <a:pt x="259" y="177"/>
                    </a:cubicBezTo>
                    <a:cubicBezTo>
                      <a:pt x="258" y="180"/>
                      <a:pt x="256" y="182"/>
                      <a:pt x="254" y="183"/>
                    </a:cubicBezTo>
                    <a:lnTo>
                      <a:pt x="246" y="186"/>
                    </a:lnTo>
                    <a:cubicBezTo>
                      <a:pt x="243" y="187"/>
                      <a:pt x="241" y="186"/>
                      <a:pt x="239" y="185"/>
                    </a:cubicBezTo>
                    <a:lnTo>
                      <a:pt x="218" y="172"/>
                    </a:lnTo>
                    <a:lnTo>
                      <a:pt x="226" y="172"/>
                    </a:lnTo>
                    <a:lnTo>
                      <a:pt x="210" y="182"/>
                    </a:lnTo>
                    <a:cubicBezTo>
                      <a:pt x="208" y="184"/>
                      <a:pt x="204" y="184"/>
                      <a:pt x="202" y="182"/>
                    </a:cubicBezTo>
                    <a:lnTo>
                      <a:pt x="180" y="169"/>
                    </a:lnTo>
                    <a:lnTo>
                      <a:pt x="184" y="170"/>
                    </a:lnTo>
                    <a:lnTo>
                      <a:pt x="91" y="170"/>
                    </a:lnTo>
                    <a:cubicBezTo>
                      <a:pt x="90" y="170"/>
                      <a:pt x="88" y="170"/>
                      <a:pt x="87" y="169"/>
                    </a:cubicBezTo>
                    <a:lnTo>
                      <a:pt x="74" y="161"/>
                    </a:lnTo>
                    <a:cubicBezTo>
                      <a:pt x="71" y="160"/>
                      <a:pt x="70" y="158"/>
                      <a:pt x="70" y="155"/>
                    </a:cubicBezTo>
                    <a:cubicBezTo>
                      <a:pt x="70" y="152"/>
                      <a:pt x="71" y="150"/>
                      <a:pt x="73" y="148"/>
                    </a:cubicBezTo>
                    <a:lnTo>
                      <a:pt x="89" y="135"/>
                    </a:lnTo>
                    <a:lnTo>
                      <a:pt x="98" y="148"/>
                    </a:lnTo>
                    <a:lnTo>
                      <a:pt x="82" y="158"/>
                    </a:lnTo>
                    <a:cubicBezTo>
                      <a:pt x="79" y="161"/>
                      <a:pt x="74" y="160"/>
                      <a:pt x="71" y="156"/>
                    </a:cubicBezTo>
                    <a:lnTo>
                      <a:pt x="66" y="148"/>
                    </a:lnTo>
                    <a:lnTo>
                      <a:pt x="74" y="152"/>
                    </a:lnTo>
                    <a:lnTo>
                      <a:pt x="64" y="154"/>
                    </a:lnTo>
                    <a:lnTo>
                      <a:pt x="69" y="143"/>
                    </a:lnTo>
                    <a:lnTo>
                      <a:pt x="72" y="148"/>
                    </a:lnTo>
                    <a:cubicBezTo>
                      <a:pt x="73" y="151"/>
                      <a:pt x="73" y="153"/>
                      <a:pt x="71" y="156"/>
                    </a:cubicBezTo>
                    <a:cubicBezTo>
                      <a:pt x="70" y="158"/>
                      <a:pt x="68" y="159"/>
                      <a:pt x="65" y="160"/>
                    </a:cubicBezTo>
                    <a:lnTo>
                      <a:pt x="33" y="162"/>
                    </a:lnTo>
                    <a:cubicBezTo>
                      <a:pt x="31" y="162"/>
                      <a:pt x="30" y="162"/>
                      <a:pt x="28" y="161"/>
                    </a:cubicBezTo>
                    <a:lnTo>
                      <a:pt x="7" y="148"/>
                    </a:lnTo>
                    <a:cubicBezTo>
                      <a:pt x="5" y="147"/>
                      <a:pt x="4" y="145"/>
                      <a:pt x="3" y="143"/>
                    </a:cubicBezTo>
                    <a:lnTo>
                      <a:pt x="1" y="129"/>
                    </a:lnTo>
                    <a:cubicBezTo>
                      <a:pt x="0" y="125"/>
                      <a:pt x="2" y="122"/>
                      <a:pt x="6" y="120"/>
                    </a:cubicBezTo>
                    <a:lnTo>
                      <a:pt x="14" y="118"/>
                    </a:lnTo>
                    <a:lnTo>
                      <a:pt x="11" y="131"/>
                    </a:lnTo>
                    <a:lnTo>
                      <a:pt x="5" y="126"/>
                    </a:lnTo>
                    <a:cubicBezTo>
                      <a:pt x="3" y="123"/>
                      <a:pt x="2" y="119"/>
                      <a:pt x="4" y="116"/>
                    </a:cubicBezTo>
                    <a:cubicBezTo>
                      <a:pt x="5" y="113"/>
                      <a:pt x="9" y="112"/>
                      <a:pt x="12" y="112"/>
                    </a:cubicBezTo>
                    <a:lnTo>
                      <a:pt x="57" y="117"/>
                    </a:lnTo>
                    <a:lnTo>
                      <a:pt x="56" y="117"/>
                    </a:lnTo>
                    <a:lnTo>
                      <a:pt x="88" y="115"/>
                    </a:lnTo>
                    <a:lnTo>
                      <a:pt x="84" y="129"/>
                    </a:lnTo>
                    <a:lnTo>
                      <a:pt x="68" y="119"/>
                    </a:lnTo>
                    <a:lnTo>
                      <a:pt x="72" y="120"/>
                    </a:lnTo>
                    <a:lnTo>
                      <a:pt x="14" y="120"/>
                    </a:lnTo>
                    <a:cubicBezTo>
                      <a:pt x="10" y="120"/>
                      <a:pt x="7" y="118"/>
                      <a:pt x="6" y="114"/>
                    </a:cubicBezTo>
                    <a:lnTo>
                      <a:pt x="4" y="107"/>
                    </a:lnTo>
                    <a:cubicBezTo>
                      <a:pt x="3" y="104"/>
                      <a:pt x="3" y="102"/>
                      <a:pt x="4" y="100"/>
                    </a:cubicBezTo>
                    <a:lnTo>
                      <a:pt x="10" y="92"/>
                    </a:lnTo>
                    <a:cubicBezTo>
                      <a:pt x="10" y="91"/>
                      <a:pt x="11" y="90"/>
                      <a:pt x="12" y="89"/>
                    </a:cubicBezTo>
                    <a:lnTo>
                      <a:pt x="20" y="84"/>
                    </a:lnTo>
                    <a:lnTo>
                      <a:pt x="16" y="91"/>
                    </a:lnTo>
                    <a:lnTo>
                      <a:pt x="16" y="85"/>
                    </a:lnTo>
                    <a:cubicBezTo>
                      <a:pt x="16" y="83"/>
                      <a:pt x="17" y="81"/>
                      <a:pt x="19" y="80"/>
                    </a:cubicBezTo>
                    <a:lnTo>
                      <a:pt x="27" y="72"/>
                    </a:lnTo>
                    <a:cubicBezTo>
                      <a:pt x="28" y="71"/>
                      <a:pt x="30" y="70"/>
                      <a:pt x="31" y="70"/>
                    </a:cubicBezTo>
                    <a:lnTo>
                      <a:pt x="50" y="67"/>
                    </a:lnTo>
                    <a:lnTo>
                      <a:pt x="50" y="83"/>
                    </a:lnTo>
                    <a:lnTo>
                      <a:pt x="36" y="80"/>
                    </a:lnTo>
                    <a:cubicBezTo>
                      <a:pt x="33" y="79"/>
                      <a:pt x="31" y="77"/>
                      <a:pt x="30" y="74"/>
                    </a:cubicBezTo>
                    <a:cubicBezTo>
                      <a:pt x="29" y="71"/>
                      <a:pt x="30" y="68"/>
                      <a:pt x="33" y="66"/>
                    </a:cubicBezTo>
                    <a:lnTo>
                      <a:pt x="44" y="58"/>
                    </a:lnTo>
                    <a:cubicBezTo>
                      <a:pt x="44" y="57"/>
                      <a:pt x="44" y="57"/>
                      <a:pt x="45" y="57"/>
                    </a:cubicBezTo>
                    <a:lnTo>
                      <a:pt x="66" y="46"/>
                    </a:lnTo>
                    <a:lnTo>
                      <a:pt x="64" y="48"/>
                    </a:lnTo>
                    <a:lnTo>
                      <a:pt x="67" y="45"/>
                    </a:lnTo>
                    <a:cubicBezTo>
                      <a:pt x="68" y="44"/>
                      <a:pt x="70" y="43"/>
                      <a:pt x="72" y="43"/>
                    </a:cubicBezTo>
                    <a:lnTo>
                      <a:pt x="78" y="43"/>
                    </a:lnTo>
                    <a:lnTo>
                      <a:pt x="72" y="45"/>
                    </a:lnTo>
                    <a:lnTo>
                      <a:pt x="80" y="37"/>
                    </a:lnTo>
                    <a:cubicBezTo>
                      <a:pt x="80" y="37"/>
                      <a:pt x="81" y="37"/>
                      <a:pt x="81" y="36"/>
                    </a:cubicBezTo>
                    <a:lnTo>
                      <a:pt x="100" y="23"/>
                    </a:lnTo>
                    <a:cubicBezTo>
                      <a:pt x="100" y="23"/>
                      <a:pt x="101" y="22"/>
                      <a:pt x="102" y="22"/>
                    </a:cubicBezTo>
                    <a:lnTo>
                      <a:pt x="147" y="6"/>
                    </a:lnTo>
                    <a:cubicBezTo>
                      <a:pt x="148" y="6"/>
                      <a:pt x="148" y="6"/>
                      <a:pt x="149" y="6"/>
                    </a:cubicBezTo>
                    <a:lnTo>
                      <a:pt x="186" y="1"/>
                    </a:lnTo>
                    <a:cubicBezTo>
                      <a:pt x="186" y="0"/>
                      <a:pt x="187" y="0"/>
                      <a:pt x="187" y="0"/>
                    </a:cubicBezTo>
                    <a:lnTo>
                      <a:pt x="254" y="3"/>
                    </a:lnTo>
                    <a:cubicBezTo>
                      <a:pt x="258" y="3"/>
                      <a:pt x="261" y="6"/>
                      <a:pt x="262" y="10"/>
                    </a:cubicBezTo>
                    <a:cubicBezTo>
                      <a:pt x="262" y="14"/>
                      <a:pt x="260" y="18"/>
                      <a:pt x="256" y="19"/>
                    </a:cubicBezTo>
                    <a:lnTo>
                      <a:pt x="208" y="32"/>
                    </a:lnTo>
                    <a:lnTo>
                      <a:pt x="210" y="31"/>
                    </a:lnTo>
                    <a:lnTo>
                      <a:pt x="162" y="60"/>
                    </a:lnTo>
                    <a:lnTo>
                      <a:pt x="165" y="50"/>
                    </a:lnTo>
                    <a:lnTo>
                      <a:pt x="170" y="61"/>
                    </a:lnTo>
                    <a:cubicBezTo>
                      <a:pt x="172" y="64"/>
                      <a:pt x="171" y="68"/>
                      <a:pt x="168" y="70"/>
                    </a:cubicBezTo>
                    <a:lnTo>
                      <a:pt x="150" y="86"/>
                    </a:lnTo>
                    <a:lnTo>
                      <a:pt x="152" y="80"/>
                    </a:lnTo>
                    <a:lnTo>
                      <a:pt x="152" y="88"/>
                    </a:lnTo>
                    <a:lnTo>
                      <a:pt x="150" y="83"/>
                    </a:lnTo>
                    <a:lnTo>
                      <a:pt x="172" y="107"/>
                    </a:lnTo>
                    <a:cubicBezTo>
                      <a:pt x="174" y="109"/>
                      <a:pt x="174" y="112"/>
                      <a:pt x="173" y="114"/>
                    </a:cubicBezTo>
                    <a:cubicBezTo>
                      <a:pt x="172" y="117"/>
                      <a:pt x="170" y="119"/>
                      <a:pt x="167" y="120"/>
                    </a:cubicBezTo>
                    <a:lnTo>
                      <a:pt x="98" y="133"/>
                    </a:lnTo>
                    <a:lnTo>
                      <a:pt x="95" y="117"/>
                    </a:lnTo>
                    <a:lnTo>
                      <a:pt x="159" y="107"/>
                    </a:lnTo>
                    <a:cubicBezTo>
                      <a:pt x="162" y="106"/>
                      <a:pt x="165" y="107"/>
                      <a:pt x="167" y="110"/>
                    </a:cubicBezTo>
                    <a:cubicBezTo>
                      <a:pt x="169" y="112"/>
                      <a:pt x="169" y="115"/>
                      <a:pt x="168" y="118"/>
                    </a:cubicBezTo>
                    <a:lnTo>
                      <a:pt x="165" y="123"/>
                    </a:lnTo>
                    <a:cubicBezTo>
                      <a:pt x="164" y="126"/>
                      <a:pt x="161" y="128"/>
                      <a:pt x="158" y="128"/>
                    </a:cubicBezTo>
                    <a:lnTo>
                      <a:pt x="150" y="128"/>
                    </a:lnTo>
                    <a:lnTo>
                      <a:pt x="155" y="114"/>
                    </a:lnTo>
                    <a:lnTo>
                      <a:pt x="161" y="120"/>
                    </a:lnTo>
                    <a:lnTo>
                      <a:pt x="149" y="120"/>
                    </a:lnTo>
                    <a:lnTo>
                      <a:pt x="171" y="98"/>
                    </a:lnTo>
                    <a:cubicBezTo>
                      <a:pt x="172" y="97"/>
                      <a:pt x="173" y="97"/>
                      <a:pt x="174" y="96"/>
                    </a:cubicBezTo>
                    <a:lnTo>
                      <a:pt x="182" y="94"/>
                    </a:lnTo>
                    <a:lnTo>
                      <a:pt x="177" y="99"/>
                    </a:lnTo>
                    <a:lnTo>
                      <a:pt x="180" y="91"/>
                    </a:lnTo>
                    <a:lnTo>
                      <a:pt x="187" y="101"/>
                    </a:lnTo>
                    <a:lnTo>
                      <a:pt x="166" y="101"/>
                    </a:lnTo>
                    <a:cubicBezTo>
                      <a:pt x="164" y="101"/>
                      <a:pt x="162" y="101"/>
                      <a:pt x="160" y="99"/>
                    </a:cubicBezTo>
                    <a:lnTo>
                      <a:pt x="147" y="86"/>
                    </a:lnTo>
                    <a:cubicBezTo>
                      <a:pt x="145" y="84"/>
                      <a:pt x="144" y="80"/>
                      <a:pt x="145" y="78"/>
                    </a:cubicBezTo>
                    <a:cubicBezTo>
                      <a:pt x="146" y="75"/>
                      <a:pt x="148" y="73"/>
                      <a:pt x="151" y="72"/>
                    </a:cubicBezTo>
                    <a:lnTo>
                      <a:pt x="170" y="70"/>
                    </a:lnTo>
                    <a:lnTo>
                      <a:pt x="168" y="70"/>
                    </a:lnTo>
                    <a:lnTo>
                      <a:pt x="178" y="65"/>
                    </a:lnTo>
                    <a:cubicBezTo>
                      <a:pt x="179" y="64"/>
                      <a:pt x="181" y="64"/>
                      <a:pt x="182" y="64"/>
                    </a:cubicBezTo>
                    <a:lnTo>
                      <a:pt x="195" y="64"/>
                    </a:lnTo>
                    <a:cubicBezTo>
                      <a:pt x="197" y="64"/>
                      <a:pt x="198" y="65"/>
                      <a:pt x="200" y="65"/>
                    </a:cubicBezTo>
                    <a:lnTo>
                      <a:pt x="216" y="76"/>
                    </a:lnTo>
                    <a:lnTo>
                      <a:pt x="205" y="88"/>
                    </a:lnTo>
                    <a:lnTo>
                      <a:pt x="194" y="75"/>
                    </a:lnTo>
                    <a:cubicBezTo>
                      <a:pt x="192" y="72"/>
                      <a:pt x="192" y="69"/>
                      <a:pt x="193" y="67"/>
                    </a:cubicBezTo>
                    <a:cubicBezTo>
                      <a:pt x="194" y="64"/>
                      <a:pt x="196" y="62"/>
                      <a:pt x="199" y="62"/>
                    </a:cubicBezTo>
                    <a:lnTo>
                      <a:pt x="215" y="59"/>
                    </a:lnTo>
                    <a:lnTo>
                      <a:pt x="216" y="75"/>
                    </a:lnTo>
                    <a:lnTo>
                      <a:pt x="195" y="75"/>
                    </a:lnTo>
                    <a:cubicBezTo>
                      <a:pt x="193" y="75"/>
                      <a:pt x="190" y="74"/>
                      <a:pt x="189" y="72"/>
                    </a:cubicBezTo>
                    <a:lnTo>
                      <a:pt x="181" y="61"/>
                    </a:lnTo>
                    <a:cubicBezTo>
                      <a:pt x="178" y="58"/>
                      <a:pt x="179" y="53"/>
                      <a:pt x="181" y="51"/>
                    </a:cubicBezTo>
                    <a:lnTo>
                      <a:pt x="192" y="40"/>
                    </a:lnTo>
                    <a:cubicBezTo>
                      <a:pt x="193" y="39"/>
                      <a:pt x="194" y="38"/>
                      <a:pt x="195" y="38"/>
                    </a:cubicBezTo>
                    <a:lnTo>
                      <a:pt x="203" y="35"/>
                    </a:lnTo>
                    <a:cubicBezTo>
                      <a:pt x="205" y="35"/>
                      <a:pt x="206" y="35"/>
                      <a:pt x="207" y="35"/>
                    </a:cubicBezTo>
                    <a:lnTo>
                      <a:pt x="247" y="43"/>
                    </a:lnTo>
                    <a:lnTo>
                      <a:pt x="243" y="59"/>
                    </a:lnTo>
                    <a:lnTo>
                      <a:pt x="219" y="51"/>
                    </a:lnTo>
                    <a:lnTo>
                      <a:pt x="203" y="45"/>
                    </a:lnTo>
                    <a:cubicBezTo>
                      <a:pt x="200" y="44"/>
                      <a:pt x="198" y="41"/>
                      <a:pt x="198" y="38"/>
                    </a:cubicBezTo>
                    <a:cubicBezTo>
                      <a:pt x="198" y="34"/>
                      <a:pt x="200" y="31"/>
                      <a:pt x="203" y="30"/>
                    </a:cubicBezTo>
                    <a:lnTo>
                      <a:pt x="211" y="27"/>
                    </a:lnTo>
                    <a:cubicBezTo>
                      <a:pt x="212" y="27"/>
                      <a:pt x="214" y="27"/>
                      <a:pt x="215" y="27"/>
                    </a:cubicBezTo>
                    <a:lnTo>
                      <a:pt x="266" y="35"/>
                    </a:lnTo>
                    <a:lnTo>
                      <a:pt x="262" y="51"/>
                    </a:lnTo>
                    <a:lnTo>
                      <a:pt x="222" y="40"/>
                    </a:lnTo>
                    <a:cubicBezTo>
                      <a:pt x="220" y="39"/>
                      <a:pt x="217" y="37"/>
                      <a:pt x="217" y="34"/>
                    </a:cubicBezTo>
                    <a:cubicBezTo>
                      <a:pt x="216" y="32"/>
                      <a:pt x="217" y="29"/>
                      <a:pt x="219" y="27"/>
                    </a:cubicBezTo>
                    <a:lnTo>
                      <a:pt x="227" y="19"/>
                    </a:lnTo>
                    <a:cubicBezTo>
                      <a:pt x="229" y="17"/>
                      <a:pt x="232" y="16"/>
                      <a:pt x="235" y="17"/>
                    </a:cubicBezTo>
                    <a:lnTo>
                      <a:pt x="253" y="22"/>
                    </a:lnTo>
                    <a:lnTo>
                      <a:pt x="245" y="35"/>
                    </a:lnTo>
                    <a:lnTo>
                      <a:pt x="240" y="30"/>
                    </a:lnTo>
                    <a:cubicBezTo>
                      <a:pt x="238" y="28"/>
                      <a:pt x="237" y="25"/>
                      <a:pt x="238" y="22"/>
                    </a:cubicBezTo>
                    <a:cubicBezTo>
                      <a:pt x="239" y="19"/>
                      <a:pt x="242" y="17"/>
                      <a:pt x="245" y="16"/>
                    </a:cubicBezTo>
                    <a:lnTo>
                      <a:pt x="263" y="14"/>
                    </a:lnTo>
                    <a:cubicBezTo>
                      <a:pt x="265" y="14"/>
                      <a:pt x="267" y="14"/>
                      <a:pt x="268" y="15"/>
                    </a:cubicBezTo>
                    <a:lnTo>
                      <a:pt x="279" y="20"/>
                    </a:lnTo>
                    <a:lnTo>
                      <a:pt x="268" y="23"/>
                    </a:lnTo>
                    <a:lnTo>
                      <a:pt x="271" y="18"/>
                    </a:lnTo>
                    <a:lnTo>
                      <a:pt x="275" y="29"/>
                    </a:lnTo>
                    <a:lnTo>
                      <a:pt x="267" y="27"/>
                    </a:lnTo>
                    <a:cubicBezTo>
                      <a:pt x="264" y="26"/>
                      <a:pt x="262" y="22"/>
                      <a:pt x="262" y="19"/>
                    </a:cubicBezTo>
                    <a:cubicBezTo>
                      <a:pt x="262" y="15"/>
                      <a:pt x="264" y="12"/>
                      <a:pt x="268" y="11"/>
                    </a:cubicBezTo>
                    <a:lnTo>
                      <a:pt x="279" y="9"/>
                    </a:lnTo>
                    <a:lnTo>
                      <a:pt x="314" y="3"/>
                    </a:lnTo>
                    <a:cubicBezTo>
                      <a:pt x="314" y="3"/>
                      <a:pt x="315" y="3"/>
                      <a:pt x="315" y="3"/>
                    </a:cubicBezTo>
                    <a:lnTo>
                      <a:pt x="352" y="3"/>
                    </a:lnTo>
                    <a:cubicBezTo>
                      <a:pt x="356" y="3"/>
                      <a:pt x="359" y="5"/>
                      <a:pt x="360" y="9"/>
                    </a:cubicBezTo>
                    <a:lnTo>
                      <a:pt x="363" y="17"/>
                    </a:lnTo>
                    <a:cubicBezTo>
                      <a:pt x="364" y="19"/>
                      <a:pt x="363" y="22"/>
                      <a:pt x="362" y="24"/>
                    </a:cubicBezTo>
                    <a:lnTo>
                      <a:pt x="354" y="35"/>
                    </a:lnTo>
                    <a:lnTo>
                      <a:pt x="348" y="22"/>
                    </a:lnTo>
                    <a:lnTo>
                      <a:pt x="364" y="24"/>
                    </a:lnTo>
                    <a:cubicBezTo>
                      <a:pt x="367" y="25"/>
                      <a:pt x="369" y="27"/>
                      <a:pt x="370" y="29"/>
                    </a:cubicBezTo>
                    <a:cubicBezTo>
                      <a:pt x="372" y="31"/>
                      <a:pt x="371" y="34"/>
                      <a:pt x="370" y="36"/>
                    </a:cubicBezTo>
                    <a:lnTo>
                      <a:pt x="362" y="50"/>
                    </a:lnTo>
                    <a:lnTo>
                      <a:pt x="362" y="41"/>
                    </a:lnTo>
                    <a:lnTo>
                      <a:pt x="367" y="49"/>
                    </a:lnTo>
                    <a:cubicBezTo>
                      <a:pt x="368" y="51"/>
                      <a:pt x="369" y="54"/>
                      <a:pt x="368" y="56"/>
                    </a:cubicBezTo>
                    <a:cubicBezTo>
                      <a:pt x="367" y="58"/>
                      <a:pt x="366" y="60"/>
                      <a:pt x="363" y="61"/>
                    </a:cubicBezTo>
                    <a:lnTo>
                      <a:pt x="313" y="80"/>
                    </a:lnTo>
                    <a:lnTo>
                      <a:pt x="307" y="64"/>
                    </a:lnTo>
                    <a:lnTo>
                      <a:pt x="342" y="54"/>
                    </a:lnTo>
                    <a:cubicBezTo>
                      <a:pt x="346" y="53"/>
                      <a:pt x="349" y="54"/>
                      <a:pt x="351" y="57"/>
                    </a:cubicBezTo>
                    <a:cubicBezTo>
                      <a:pt x="353" y="61"/>
                      <a:pt x="353" y="65"/>
                      <a:pt x="350" y="67"/>
                    </a:cubicBezTo>
                    <a:lnTo>
                      <a:pt x="345" y="73"/>
                    </a:lnTo>
                    <a:cubicBezTo>
                      <a:pt x="344" y="73"/>
                      <a:pt x="343" y="74"/>
                      <a:pt x="343" y="74"/>
                    </a:cubicBezTo>
                    <a:lnTo>
                      <a:pt x="327" y="82"/>
                    </a:lnTo>
                    <a:lnTo>
                      <a:pt x="327" y="68"/>
                    </a:lnTo>
                    <a:lnTo>
                      <a:pt x="332" y="70"/>
                    </a:lnTo>
                    <a:cubicBezTo>
                      <a:pt x="335" y="72"/>
                      <a:pt x="337" y="75"/>
                      <a:pt x="336" y="79"/>
                    </a:cubicBezTo>
                    <a:cubicBezTo>
                      <a:pt x="336" y="82"/>
                      <a:pt x="333" y="85"/>
                      <a:pt x="330" y="85"/>
                    </a:cubicBezTo>
                    <a:lnTo>
                      <a:pt x="314" y="88"/>
                    </a:lnTo>
                    <a:lnTo>
                      <a:pt x="312" y="72"/>
                    </a:lnTo>
                    <a:lnTo>
                      <a:pt x="320" y="72"/>
                    </a:lnTo>
                    <a:cubicBezTo>
                      <a:pt x="324" y="72"/>
                      <a:pt x="327" y="75"/>
                      <a:pt x="328" y="78"/>
                    </a:cubicBezTo>
                    <a:cubicBezTo>
                      <a:pt x="329" y="82"/>
                      <a:pt x="327" y="86"/>
                      <a:pt x="324" y="87"/>
                    </a:cubicBezTo>
                    <a:lnTo>
                      <a:pt x="313" y="93"/>
                    </a:lnTo>
                    <a:lnTo>
                      <a:pt x="308" y="78"/>
                    </a:lnTo>
                    <a:lnTo>
                      <a:pt x="332" y="72"/>
                    </a:lnTo>
                    <a:lnTo>
                      <a:pt x="326" y="80"/>
                    </a:lnTo>
                    <a:lnTo>
                      <a:pt x="326" y="75"/>
                    </a:lnTo>
                    <a:cubicBezTo>
                      <a:pt x="326" y="72"/>
                      <a:pt x="328" y="69"/>
                      <a:pt x="330" y="68"/>
                    </a:cubicBezTo>
                    <a:lnTo>
                      <a:pt x="341" y="62"/>
                    </a:lnTo>
                    <a:cubicBezTo>
                      <a:pt x="343" y="61"/>
                      <a:pt x="345" y="61"/>
                      <a:pt x="347" y="62"/>
                    </a:cubicBezTo>
                    <a:lnTo>
                      <a:pt x="361" y="67"/>
                    </a:lnTo>
                    <a:lnTo>
                      <a:pt x="352" y="80"/>
                    </a:lnTo>
                    <a:lnTo>
                      <a:pt x="344" y="73"/>
                    </a:lnTo>
                    <a:cubicBezTo>
                      <a:pt x="342" y="71"/>
                      <a:pt x="341" y="68"/>
                      <a:pt x="342" y="65"/>
                    </a:cubicBezTo>
                    <a:cubicBezTo>
                      <a:pt x="343" y="62"/>
                      <a:pt x="345" y="60"/>
                      <a:pt x="347" y="59"/>
                    </a:cubicBezTo>
                    <a:lnTo>
                      <a:pt x="363" y="54"/>
                    </a:lnTo>
                    <a:cubicBezTo>
                      <a:pt x="366" y="53"/>
                      <a:pt x="368" y="54"/>
                      <a:pt x="370" y="55"/>
                    </a:cubicBezTo>
                    <a:cubicBezTo>
                      <a:pt x="373" y="57"/>
                      <a:pt x="374" y="59"/>
                      <a:pt x="374" y="62"/>
                    </a:cubicBezTo>
                    <a:lnTo>
                      <a:pt x="374" y="67"/>
                    </a:lnTo>
                    <a:cubicBezTo>
                      <a:pt x="374" y="70"/>
                      <a:pt x="372" y="72"/>
                      <a:pt x="370" y="74"/>
                    </a:cubicBezTo>
                    <a:lnTo>
                      <a:pt x="362" y="79"/>
                    </a:lnTo>
                    <a:lnTo>
                      <a:pt x="355" y="65"/>
                    </a:lnTo>
                    <a:lnTo>
                      <a:pt x="376" y="57"/>
                    </a:lnTo>
                    <a:cubicBezTo>
                      <a:pt x="379" y="56"/>
                      <a:pt x="383" y="56"/>
                      <a:pt x="385" y="59"/>
                    </a:cubicBezTo>
                    <a:lnTo>
                      <a:pt x="390" y="64"/>
                    </a:lnTo>
                    <a:cubicBezTo>
                      <a:pt x="392" y="65"/>
                      <a:pt x="393" y="68"/>
                      <a:pt x="392" y="70"/>
                    </a:cubicBezTo>
                    <a:cubicBezTo>
                      <a:pt x="392" y="72"/>
                      <a:pt x="391" y="75"/>
                      <a:pt x="389" y="76"/>
                    </a:cubicBezTo>
                    <a:lnTo>
                      <a:pt x="370" y="89"/>
                    </a:lnTo>
                    <a:lnTo>
                      <a:pt x="367" y="75"/>
                    </a:lnTo>
                    <a:lnTo>
                      <a:pt x="388" y="77"/>
                    </a:lnTo>
                    <a:lnTo>
                      <a:pt x="383" y="92"/>
                    </a:lnTo>
                    <a:lnTo>
                      <a:pt x="375" y="87"/>
                    </a:lnTo>
                    <a:cubicBezTo>
                      <a:pt x="372" y="85"/>
                      <a:pt x="371" y="83"/>
                      <a:pt x="371" y="80"/>
                    </a:cubicBezTo>
                    <a:cubicBezTo>
                      <a:pt x="371" y="77"/>
                      <a:pt x="372" y="75"/>
                      <a:pt x="375" y="73"/>
                    </a:cubicBezTo>
                    <a:lnTo>
                      <a:pt x="383" y="68"/>
                    </a:lnTo>
                    <a:cubicBezTo>
                      <a:pt x="386" y="66"/>
                      <a:pt x="390" y="66"/>
                      <a:pt x="393" y="69"/>
                    </a:cubicBezTo>
                    <a:lnTo>
                      <a:pt x="401" y="77"/>
                    </a:lnTo>
                    <a:lnTo>
                      <a:pt x="398" y="75"/>
                    </a:lnTo>
                    <a:lnTo>
                      <a:pt x="411" y="81"/>
                    </a:lnTo>
                    <a:lnTo>
                      <a:pt x="403" y="94"/>
                    </a:lnTo>
                    <a:lnTo>
                      <a:pt x="397" y="88"/>
                    </a:lnTo>
                    <a:lnTo>
                      <a:pt x="399" y="89"/>
                    </a:lnTo>
                    <a:lnTo>
                      <a:pt x="383" y="79"/>
                    </a:lnTo>
                    <a:cubicBezTo>
                      <a:pt x="380" y="77"/>
                      <a:pt x="379" y="74"/>
                      <a:pt x="379" y="71"/>
                    </a:cubicBezTo>
                    <a:cubicBezTo>
                      <a:pt x="379" y="68"/>
                      <a:pt x="381" y="66"/>
                      <a:pt x="384" y="65"/>
                    </a:cubicBezTo>
                    <a:lnTo>
                      <a:pt x="398" y="59"/>
                    </a:lnTo>
                    <a:cubicBezTo>
                      <a:pt x="400" y="58"/>
                      <a:pt x="403" y="59"/>
                      <a:pt x="405" y="60"/>
                    </a:cubicBezTo>
                    <a:cubicBezTo>
                      <a:pt x="407" y="62"/>
                      <a:pt x="408" y="64"/>
                      <a:pt x="408" y="67"/>
                    </a:cubicBezTo>
                    <a:lnTo>
                      <a:pt x="408" y="75"/>
                    </a:lnTo>
                    <a:lnTo>
                      <a:pt x="394" y="70"/>
                    </a:lnTo>
                    <a:lnTo>
                      <a:pt x="399" y="62"/>
                    </a:lnTo>
                    <a:cubicBezTo>
                      <a:pt x="401" y="60"/>
                      <a:pt x="404" y="58"/>
                      <a:pt x="407" y="59"/>
                    </a:cubicBezTo>
                    <a:lnTo>
                      <a:pt x="445" y="67"/>
                    </a:lnTo>
                    <a:lnTo>
                      <a:pt x="441" y="83"/>
                    </a:lnTo>
                    <a:lnTo>
                      <a:pt x="401" y="72"/>
                    </a:lnTo>
                    <a:cubicBezTo>
                      <a:pt x="398" y="71"/>
                      <a:pt x="395" y="68"/>
                      <a:pt x="395" y="65"/>
                    </a:cubicBezTo>
                    <a:cubicBezTo>
                      <a:pt x="395" y="61"/>
                      <a:pt x="397" y="58"/>
                      <a:pt x="400" y="57"/>
                    </a:cubicBezTo>
                    <a:lnTo>
                      <a:pt x="419" y="49"/>
                    </a:lnTo>
                    <a:cubicBezTo>
                      <a:pt x="419" y="49"/>
                      <a:pt x="420" y="48"/>
                      <a:pt x="421" y="48"/>
                    </a:cubicBezTo>
                    <a:lnTo>
                      <a:pt x="461" y="43"/>
                    </a:lnTo>
                    <a:cubicBezTo>
                      <a:pt x="462" y="43"/>
                      <a:pt x="464" y="43"/>
                      <a:pt x="466" y="44"/>
                    </a:cubicBezTo>
                    <a:lnTo>
                      <a:pt x="484" y="55"/>
                    </a:lnTo>
                    <a:lnTo>
                      <a:pt x="478" y="54"/>
                    </a:lnTo>
                    <a:lnTo>
                      <a:pt x="486" y="51"/>
                    </a:lnTo>
                    <a:cubicBezTo>
                      <a:pt x="487" y="51"/>
                      <a:pt x="488" y="51"/>
                      <a:pt x="489" y="51"/>
                    </a:cubicBezTo>
                    <a:lnTo>
                      <a:pt x="511" y="54"/>
                    </a:lnTo>
                    <a:cubicBezTo>
                      <a:pt x="514" y="54"/>
                      <a:pt x="516" y="56"/>
                      <a:pt x="517" y="59"/>
                    </a:cubicBezTo>
                    <a:lnTo>
                      <a:pt x="520" y="67"/>
                    </a:lnTo>
                    <a:cubicBezTo>
                      <a:pt x="521" y="69"/>
                      <a:pt x="521" y="72"/>
                      <a:pt x="519" y="74"/>
                    </a:cubicBezTo>
                    <a:cubicBezTo>
                      <a:pt x="518" y="76"/>
                      <a:pt x="516" y="77"/>
                      <a:pt x="514" y="77"/>
                    </a:cubicBezTo>
                    <a:lnTo>
                      <a:pt x="471" y="85"/>
                    </a:lnTo>
                    <a:lnTo>
                      <a:pt x="474" y="84"/>
                    </a:lnTo>
                    <a:lnTo>
                      <a:pt x="461" y="92"/>
                    </a:lnTo>
                    <a:lnTo>
                      <a:pt x="454" y="78"/>
                    </a:lnTo>
                    <a:lnTo>
                      <a:pt x="478" y="70"/>
                    </a:lnTo>
                    <a:cubicBezTo>
                      <a:pt x="479" y="70"/>
                      <a:pt x="480" y="69"/>
                      <a:pt x="480" y="69"/>
                    </a:cubicBezTo>
                    <a:lnTo>
                      <a:pt x="496" y="69"/>
                    </a:lnTo>
                    <a:cubicBezTo>
                      <a:pt x="500" y="69"/>
                      <a:pt x="504" y="72"/>
                      <a:pt x="504" y="76"/>
                    </a:cubicBezTo>
                    <a:cubicBezTo>
                      <a:pt x="505" y="80"/>
                      <a:pt x="503" y="83"/>
                      <a:pt x="500" y="85"/>
                    </a:cubicBezTo>
                    <a:lnTo>
                      <a:pt x="462" y="101"/>
                    </a:lnTo>
                    <a:lnTo>
                      <a:pt x="456" y="86"/>
                    </a:lnTo>
                    <a:lnTo>
                      <a:pt x="501" y="67"/>
                    </a:lnTo>
                    <a:cubicBezTo>
                      <a:pt x="503" y="67"/>
                      <a:pt x="505" y="67"/>
                      <a:pt x="506" y="67"/>
                    </a:cubicBezTo>
                    <a:lnTo>
                      <a:pt x="530" y="72"/>
                    </a:lnTo>
                    <a:cubicBezTo>
                      <a:pt x="533" y="73"/>
                      <a:pt x="535" y="75"/>
                      <a:pt x="536" y="78"/>
                    </a:cubicBezTo>
                    <a:cubicBezTo>
                      <a:pt x="537" y="81"/>
                      <a:pt x="536" y="84"/>
                      <a:pt x="534" y="86"/>
                    </a:cubicBezTo>
                    <a:lnTo>
                      <a:pt x="526" y="94"/>
                    </a:lnTo>
                    <a:cubicBezTo>
                      <a:pt x="525" y="95"/>
                      <a:pt x="523" y="96"/>
                      <a:pt x="522" y="96"/>
                    </a:cubicBezTo>
                    <a:lnTo>
                      <a:pt x="482" y="101"/>
                    </a:lnTo>
                    <a:lnTo>
                      <a:pt x="480" y="85"/>
                    </a:lnTo>
                    <a:lnTo>
                      <a:pt x="491" y="85"/>
                    </a:lnTo>
                    <a:cubicBezTo>
                      <a:pt x="495" y="85"/>
                      <a:pt x="498" y="88"/>
                      <a:pt x="499" y="92"/>
                    </a:cubicBezTo>
                    <a:cubicBezTo>
                      <a:pt x="500" y="96"/>
                      <a:pt x="497" y="100"/>
                      <a:pt x="494" y="101"/>
                    </a:cubicBezTo>
                    <a:lnTo>
                      <a:pt x="478" y="106"/>
                    </a:lnTo>
                    <a:lnTo>
                      <a:pt x="474" y="91"/>
                    </a:lnTo>
                    <a:lnTo>
                      <a:pt x="503" y="85"/>
                    </a:lnTo>
                    <a:cubicBezTo>
                      <a:pt x="507" y="85"/>
                      <a:pt x="511" y="87"/>
                      <a:pt x="512" y="91"/>
                    </a:cubicBezTo>
                    <a:cubicBezTo>
                      <a:pt x="513" y="95"/>
                      <a:pt x="511" y="99"/>
                      <a:pt x="507" y="101"/>
                    </a:cubicBezTo>
                    <a:lnTo>
                      <a:pt x="486" y="109"/>
                    </a:lnTo>
                    <a:lnTo>
                      <a:pt x="489" y="96"/>
                    </a:lnTo>
                    <a:lnTo>
                      <a:pt x="497" y="104"/>
                    </a:lnTo>
                    <a:cubicBezTo>
                      <a:pt x="499" y="105"/>
                      <a:pt x="499" y="108"/>
                      <a:pt x="499" y="111"/>
                    </a:cubicBezTo>
                    <a:cubicBezTo>
                      <a:pt x="499" y="113"/>
                      <a:pt x="497" y="115"/>
                      <a:pt x="495" y="116"/>
                    </a:cubicBezTo>
                    <a:lnTo>
                      <a:pt x="479" y="124"/>
                    </a:lnTo>
                    <a:lnTo>
                      <a:pt x="472" y="110"/>
                    </a:lnTo>
                    <a:lnTo>
                      <a:pt x="491" y="102"/>
                    </a:lnTo>
                    <a:lnTo>
                      <a:pt x="486" y="107"/>
                    </a:lnTo>
                    <a:lnTo>
                      <a:pt x="489" y="97"/>
                    </a:lnTo>
                    <a:cubicBezTo>
                      <a:pt x="489" y="94"/>
                      <a:pt x="491" y="92"/>
                      <a:pt x="494" y="91"/>
                    </a:cubicBezTo>
                    <a:lnTo>
                      <a:pt x="518" y="83"/>
                    </a:lnTo>
                    <a:cubicBezTo>
                      <a:pt x="521" y="82"/>
                      <a:pt x="525" y="83"/>
                      <a:pt x="527" y="86"/>
                    </a:cubicBezTo>
                    <a:cubicBezTo>
                      <a:pt x="529" y="89"/>
                      <a:pt x="529" y="92"/>
                      <a:pt x="527" y="95"/>
                    </a:cubicBezTo>
                    <a:lnTo>
                      <a:pt x="522" y="103"/>
                    </a:lnTo>
                    <a:lnTo>
                      <a:pt x="511" y="92"/>
                    </a:lnTo>
                    <a:lnTo>
                      <a:pt x="524" y="84"/>
                    </a:lnTo>
                    <a:cubicBezTo>
                      <a:pt x="526" y="83"/>
                      <a:pt x="527" y="83"/>
                      <a:pt x="528" y="83"/>
                    </a:cubicBezTo>
                    <a:lnTo>
                      <a:pt x="539" y="83"/>
                    </a:lnTo>
                    <a:cubicBezTo>
                      <a:pt x="543" y="83"/>
                      <a:pt x="546" y="85"/>
                      <a:pt x="547" y="89"/>
                    </a:cubicBezTo>
                    <a:cubicBezTo>
                      <a:pt x="548" y="93"/>
                      <a:pt x="546" y="97"/>
                      <a:pt x="542" y="98"/>
                    </a:cubicBezTo>
                    <a:lnTo>
                      <a:pt x="510" y="111"/>
                    </a:lnTo>
                    <a:lnTo>
                      <a:pt x="507" y="96"/>
                    </a:lnTo>
                    <a:lnTo>
                      <a:pt x="515" y="96"/>
                    </a:lnTo>
                    <a:cubicBezTo>
                      <a:pt x="518" y="96"/>
                      <a:pt x="521" y="98"/>
                      <a:pt x="523" y="101"/>
                    </a:cubicBezTo>
                    <a:cubicBezTo>
                      <a:pt x="524" y="104"/>
                      <a:pt x="523" y="107"/>
                      <a:pt x="521" y="110"/>
                    </a:cubicBezTo>
                    <a:lnTo>
                      <a:pt x="510" y="120"/>
                    </a:lnTo>
                    <a:lnTo>
                      <a:pt x="500" y="108"/>
                    </a:lnTo>
                    <a:lnTo>
                      <a:pt x="530" y="89"/>
                    </a:lnTo>
                    <a:cubicBezTo>
                      <a:pt x="533" y="87"/>
                      <a:pt x="537" y="88"/>
                      <a:pt x="539" y="90"/>
                    </a:cubicBezTo>
                    <a:cubicBezTo>
                      <a:pt x="542" y="93"/>
                      <a:pt x="543" y="97"/>
                      <a:pt x="541" y="100"/>
                    </a:cubicBezTo>
                    <a:lnTo>
                      <a:pt x="533" y="113"/>
                    </a:lnTo>
                    <a:lnTo>
                      <a:pt x="521" y="103"/>
                    </a:lnTo>
                    <a:lnTo>
                      <a:pt x="529" y="97"/>
                    </a:lnTo>
                    <a:lnTo>
                      <a:pt x="538" y="111"/>
                    </a:lnTo>
                    <a:lnTo>
                      <a:pt x="514" y="127"/>
                    </a:lnTo>
                    <a:lnTo>
                      <a:pt x="507" y="113"/>
                    </a:lnTo>
                    <a:lnTo>
                      <a:pt x="531" y="102"/>
                    </a:lnTo>
                    <a:cubicBezTo>
                      <a:pt x="532" y="101"/>
                      <a:pt x="534" y="101"/>
                      <a:pt x="536" y="102"/>
                    </a:cubicBezTo>
                    <a:lnTo>
                      <a:pt x="544" y="104"/>
                    </a:lnTo>
                    <a:cubicBezTo>
                      <a:pt x="548" y="105"/>
                      <a:pt x="550" y="108"/>
                      <a:pt x="550" y="112"/>
                    </a:cubicBezTo>
                    <a:cubicBezTo>
                      <a:pt x="550" y="115"/>
                      <a:pt x="548" y="118"/>
                      <a:pt x="544" y="120"/>
                    </a:cubicBezTo>
                    <a:lnTo>
                      <a:pt x="536" y="122"/>
                    </a:lnTo>
                    <a:lnTo>
                      <a:pt x="539" y="120"/>
                    </a:lnTo>
                    <a:lnTo>
                      <a:pt x="529" y="131"/>
                    </a:lnTo>
                    <a:lnTo>
                      <a:pt x="519" y="119"/>
                    </a:lnTo>
                    <a:lnTo>
                      <a:pt x="564" y="87"/>
                    </a:lnTo>
                    <a:cubicBezTo>
                      <a:pt x="566" y="85"/>
                      <a:pt x="568" y="85"/>
                      <a:pt x="571" y="86"/>
                    </a:cubicBezTo>
                    <a:lnTo>
                      <a:pt x="600" y="94"/>
                    </a:lnTo>
                    <a:cubicBezTo>
                      <a:pt x="603" y="94"/>
                      <a:pt x="605" y="97"/>
                      <a:pt x="606" y="100"/>
                    </a:cubicBezTo>
                    <a:lnTo>
                      <a:pt x="608" y="113"/>
                    </a:lnTo>
                    <a:cubicBezTo>
                      <a:pt x="609" y="117"/>
                      <a:pt x="607" y="121"/>
                      <a:pt x="603" y="122"/>
                    </a:cubicBezTo>
                    <a:lnTo>
                      <a:pt x="544" y="138"/>
                    </a:lnTo>
                    <a:lnTo>
                      <a:pt x="542" y="122"/>
                    </a:lnTo>
                    <a:lnTo>
                      <a:pt x="555" y="122"/>
                    </a:lnTo>
                    <a:cubicBezTo>
                      <a:pt x="559" y="122"/>
                      <a:pt x="562" y="125"/>
                      <a:pt x="563" y="129"/>
                    </a:cubicBezTo>
                    <a:cubicBezTo>
                      <a:pt x="564" y="132"/>
                      <a:pt x="562" y="136"/>
                      <a:pt x="559" y="138"/>
                    </a:cubicBezTo>
                    <a:lnTo>
                      <a:pt x="543" y="146"/>
                    </a:lnTo>
                    <a:lnTo>
                      <a:pt x="537" y="131"/>
                    </a:lnTo>
                    <a:lnTo>
                      <a:pt x="609" y="112"/>
                    </a:lnTo>
                    <a:cubicBezTo>
                      <a:pt x="612" y="112"/>
                      <a:pt x="614" y="112"/>
                      <a:pt x="616" y="114"/>
                    </a:cubicBezTo>
                    <a:cubicBezTo>
                      <a:pt x="618" y="115"/>
                      <a:pt x="619" y="117"/>
                      <a:pt x="619" y="120"/>
                    </a:cubicBezTo>
                    <a:lnTo>
                      <a:pt x="619" y="125"/>
                    </a:lnTo>
                    <a:cubicBezTo>
                      <a:pt x="619" y="128"/>
                      <a:pt x="618" y="130"/>
                      <a:pt x="616" y="132"/>
                    </a:cubicBezTo>
                    <a:lnTo>
                      <a:pt x="605" y="140"/>
                    </a:lnTo>
                    <a:cubicBezTo>
                      <a:pt x="604" y="140"/>
                      <a:pt x="603" y="141"/>
                      <a:pt x="602" y="141"/>
                    </a:cubicBezTo>
                    <a:lnTo>
                      <a:pt x="573" y="146"/>
                    </a:lnTo>
                    <a:lnTo>
                      <a:pt x="575" y="146"/>
                    </a:lnTo>
                    <a:lnTo>
                      <a:pt x="559" y="154"/>
                    </a:lnTo>
                    <a:lnTo>
                      <a:pt x="562" y="150"/>
                    </a:lnTo>
                    <a:lnTo>
                      <a:pt x="560" y="155"/>
                    </a:lnTo>
                    <a:lnTo>
                      <a:pt x="549" y="145"/>
                    </a:lnTo>
                    <a:lnTo>
                      <a:pt x="567" y="134"/>
                    </a:lnTo>
                    <a:cubicBezTo>
                      <a:pt x="568" y="133"/>
                      <a:pt x="570" y="133"/>
                      <a:pt x="571" y="133"/>
                    </a:cubicBezTo>
                    <a:lnTo>
                      <a:pt x="582" y="133"/>
                    </a:lnTo>
                    <a:cubicBezTo>
                      <a:pt x="585" y="133"/>
                      <a:pt x="588" y="135"/>
                      <a:pt x="589" y="138"/>
                    </a:cubicBezTo>
                    <a:cubicBezTo>
                      <a:pt x="590" y="142"/>
                      <a:pt x="589" y="145"/>
                      <a:pt x="587" y="147"/>
                    </a:cubicBezTo>
                    <a:lnTo>
                      <a:pt x="560" y="169"/>
                    </a:lnTo>
                    <a:lnTo>
                      <a:pt x="551" y="156"/>
                    </a:lnTo>
                    <a:lnTo>
                      <a:pt x="585" y="132"/>
                    </a:lnTo>
                    <a:cubicBezTo>
                      <a:pt x="586" y="131"/>
                      <a:pt x="587" y="131"/>
                      <a:pt x="588" y="131"/>
                    </a:cubicBezTo>
                    <a:lnTo>
                      <a:pt x="628" y="120"/>
                    </a:lnTo>
                    <a:cubicBezTo>
                      <a:pt x="628" y="120"/>
                      <a:pt x="629" y="120"/>
                      <a:pt x="630" y="120"/>
                    </a:cubicBezTo>
                    <a:lnTo>
                      <a:pt x="635" y="120"/>
                    </a:lnTo>
                    <a:cubicBezTo>
                      <a:pt x="639" y="120"/>
                      <a:pt x="642" y="122"/>
                      <a:pt x="643" y="126"/>
                    </a:cubicBezTo>
                    <a:cubicBezTo>
                      <a:pt x="644" y="130"/>
                      <a:pt x="642" y="133"/>
                      <a:pt x="639" y="135"/>
                    </a:cubicBezTo>
                    <a:lnTo>
                      <a:pt x="628" y="140"/>
                    </a:lnTo>
                    <a:cubicBezTo>
                      <a:pt x="628" y="141"/>
                      <a:pt x="627" y="141"/>
                      <a:pt x="627" y="141"/>
                    </a:cubicBezTo>
                    <a:lnTo>
                      <a:pt x="608" y="146"/>
                    </a:lnTo>
                    <a:lnTo>
                      <a:pt x="613" y="142"/>
                    </a:lnTo>
                    <a:lnTo>
                      <a:pt x="610" y="147"/>
                    </a:lnTo>
                    <a:lnTo>
                      <a:pt x="601" y="136"/>
                    </a:lnTo>
                    <a:lnTo>
                      <a:pt x="641" y="123"/>
                    </a:lnTo>
                    <a:cubicBezTo>
                      <a:pt x="642" y="122"/>
                      <a:pt x="644" y="122"/>
                      <a:pt x="646" y="123"/>
                    </a:cubicBezTo>
                    <a:lnTo>
                      <a:pt x="675" y="134"/>
                    </a:lnTo>
                    <a:cubicBezTo>
                      <a:pt x="678" y="135"/>
                      <a:pt x="680" y="137"/>
                      <a:pt x="680" y="139"/>
                    </a:cubicBezTo>
                    <a:cubicBezTo>
                      <a:pt x="681" y="142"/>
                      <a:pt x="680" y="145"/>
                      <a:pt x="678" y="147"/>
                    </a:cubicBezTo>
                    <a:lnTo>
                      <a:pt x="670" y="155"/>
                    </a:lnTo>
                    <a:cubicBezTo>
                      <a:pt x="668" y="157"/>
                      <a:pt x="666" y="157"/>
                      <a:pt x="663" y="157"/>
                    </a:cubicBezTo>
                    <a:cubicBezTo>
                      <a:pt x="661" y="157"/>
                      <a:pt x="658" y="155"/>
                      <a:pt x="657" y="153"/>
                    </a:cubicBezTo>
                    <a:lnTo>
                      <a:pt x="655" y="147"/>
                    </a:lnTo>
                    <a:lnTo>
                      <a:pt x="667" y="149"/>
                    </a:lnTo>
                    <a:lnTo>
                      <a:pt x="659" y="157"/>
                    </a:lnTo>
                    <a:cubicBezTo>
                      <a:pt x="658" y="159"/>
                      <a:pt x="656" y="160"/>
                      <a:pt x="654" y="160"/>
                    </a:cubicBezTo>
                    <a:lnTo>
                      <a:pt x="620" y="162"/>
                    </a:lnTo>
                    <a:lnTo>
                      <a:pt x="622" y="162"/>
                    </a:lnTo>
                    <a:lnTo>
                      <a:pt x="601" y="170"/>
                    </a:lnTo>
                    <a:lnTo>
                      <a:pt x="600" y="155"/>
                    </a:lnTo>
                    <a:lnTo>
                      <a:pt x="610" y="157"/>
                    </a:lnTo>
                    <a:cubicBezTo>
                      <a:pt x="614" y="158"/>
                      <a:pt x="616" y="161"/>
                      <a:pt x="616" y="165"/>
                    </a:cubicBezTo>
                    <a:cubicBezTo>
                      <a:pt x="617" y="168"/>
                      <a:pt x="614" y="171"/>
                      <a:pt x="611" y="173"/>
                    </a:cubicBezTo>
                    <a:lnTo>
                      <a:pt x="587" y="181"/>
                    </a:lnTo>
                    <a:cubicBezTo>
                      <a:pt x="585" y="181"/>
                      <a:pt x="583" y="181"/>
                      <a:pt x="581" y="180"/>
                    </a:cubicBezTo>
                    <a:cubicBezTo>
                      <a:pt x="574" y="177"/>
                      <a:pt x="575" y="168"/>
                      <a:pt x="582" y="165"/>
                    </a:cubicBezTo>
                    <a:lnTo>
                      <a:pt x="606" y="157"/>
                    </a:lnTo>
                    <a:lnTo>
                      <a:pt x="604" y="159"/>
                    </a:lnTo>
                    <a:lnTo>
                      <a:pt x="614" y="151"/>
                    </a:lnTo>
                    <a:cubicBezTo>
                      <a:pt x="616" y="150"/>
                      <a:pt x="617" y="149"/>
                      <a:pt x="618" y="149"/>
                    </a:cubicBezTo>
                    <a:lnTo>
                      <a:pt x="650" y="146"/>
                    </a:lnTo>
                    <a:cubicBezTo>
                      <a:pt x="654" y="146"/>
                      <a:pt x="658" y="149"/>
                      <a:pt x="659" y="152"/>
                    </a:cubicBezTo>
                    <a:cubicBezTo>
                      <a:pt x="660" y="156"/>
                      <a:pt x="658" y="160"/>
                      <a:pt x="655" y="162"/>
                    </a:cubicBezTo>
                    <a:lnTo>
                      <a:pt x="628" y="175"/>
                    </a:lnTo>
                    <a:lnTo>
                      <a:pt x="621" y="180"/>
                    </a:lnTo>
                    <a:cubicBezTo>
                      <a:pt x="620" y="180"/>
                      <a:pt x="618" y="181"/>
                      <a:pt x="616" y="181"/>
                    </a:cubicBezTo>
                    <a:lnTo>
                      <a:pt x="611" y="181"/>
                    </a:lnTo>
                    <a:lnTo>
                      <a:pt x="606" y="181"/>
                    </a:lnTo>
                    <a:lnTo>
                      <a:pt x="611" y="179"/>
                    </a:lnTo>
                    <a:lnTo>
                      <a:pt x="600" y="187"/>
                    </a:lnTo>
                    <a:cubicBezTo>
                      <a:pt x="597" y="190"/>
                      <a:pt x="592" y="189"/>
                      <a:pt x="589" y="187"/>
                    </a:cubicBezTo>
                    <a:cubicBezTo>
                      <a:pt x="586" y="183"/>
                      <a:pt x="586" y="177"/>
                      <a:pt x="590" y="174"/>
                    </a:cubicBezTo>
                    <a:lnTo>
                      <a:pt x="601" y="167"/>
                    </a:lnTo>
                    <a:cubicBezTo>
                      <a:pt x="603" y="165"/>
                      <a:pt x="605" y="165"/>
                      <a:pt x="608" y="165"/>
                    </a:cubicBezTo>
                    <a:lnTo>
                      <a:pt x="618" y="168"/>
                    </a:lnTo>
                    <a:lnTo>
                      <a:pt x="614" y="168"/>
                    </a:lnTo>
                    <a:lnTo>
                      <a:pt x="662" y="152"/>
                    </a:lnTo>
                    <a:lnTo>
                      <a:pt x="659" y="165"/>
                    </a:lnTo>
                    <a:lnTo>
                      <a:pt x="656" y="163"/>
                    </a:lnTo>
                    <a:cubicBezTo>
                      <a:pt x="654" y="161"/>
                      <a:pt x="654" y="159"/>
                      <a:pt x="654" y="156"/>
                    </a:cubicBezTo>
                    <a:cubicBezTo>
                      <a:pt x="654" y="154"/>
                      <a:pt x="655" y="152"/>
                      <a:pt x="657" y="150"/>
                    </a:cubicBezTo>
                    <a:lnTo>
                      <a:pt x="665" y="145"/>
                    </a:lnTo>
                    <a:cubicBezTo>
                      <a:pt x="667" y="144"/>
                      <a:pt x="668" y="144"/>
                      <a:pt x="670" y="144"/>
                    </a:cubicBezTo>
                    <a:lnTo>
                      <a:pt x="680" y="144"/>
                    </a:lnTo>
                    <a:cubicBezTo>
                      <a:pt x="683" y="144"/>
                      <a:pt x="685" y="145"/>
                      <a:pt x="687" y="147"/>
                    </a:cubicBezTo>
                    <a:lnTo>
                      <a:pt x="697" y="160"/>
                    </a:lnTo>
                    <a:cubicBezTo>
                      <a:pt x="699" y="162"/>
                      <a:pt x="699" y="164"/>
                      <a:pt x="699" y="167"/>
                    </a:cubicBezTo>
                    <a:lnTo>
                      <a:pt x="696" y="180"/>
                    </a:lnTo>
                    <a:cubicBezTo>
                      <a:pt x="696" y="184"/>
                      <a:pt x="692" y="187"/>
                      <a:pt x="688" y="186"/>
                    </a:cubicBezTo>
                    <a:lnTo>
                      <a:pt x="661" y="184"/>
                    </a:lnTo>
                    <a:lnTo>
                      <a:pt x="665" y="183"/>
                    </a:lnTo>
                    <a:lnTo>
                      <a:pt x="651" y="188"/>
                    </a:lnTo>
                    <a:cubicBezTo>
                      <a:pt x="651" y="189"/>
                      <a:pt x="650" y="189"/>
                      <a:pt x="649" y="189"/>
                    </a:cubicBezTo>
                    <a:lnTo>
                      <a:pt x="591" y="194"/>
                    </a:lnTo>
                    <a:lnTo>
                      <a:pt x="589" y="178"/>
                    </a:lnTo>
                    <a:lnTo>
                      <a:pt x="637" y="176"/>
                    </a:lnTo>
                    <a:cubicBezTo>
                      <a:pt x="638" y="176"/>
                      <a:pt x="639" y="176"/>
                      <a:pt x="639" y="176"/>
                    </a:cubicBezTo>
                    <a:lnTo>
                      <a:pt x="690" y="186"/>
                    </a:lnTo>
                    <a:cubicBezTo>
                      <a:pt x="692" y="187"/>
                      <a:pt x="693" y="187"/>
                      <a:pt x="694" y="188"/>
                    </a:cubicBezTo>
                    <a:lnTo>
                      <a:pt x="697" y="191"/>
                    </a:lnTo>
                    <a:cubicBezTo>
                      <a:pt x="698" y="193"/>
                      <a:pt x="699" y="195"/>
                      <a:pt x="699" y="197"/>
                    </a:cubicBezTo>
                    <a:cubicBezTo>
                      <a:pt x="699" y="199"/>
                      <a:pt x="698" y="201"/>
                      <a:pt x="697" y="202"/>
                    </a:cubicBezTo>
                    <a:lnTo>
                      <a:pt x="691" y="208"/>
                    </a:lnTo>
                    <a:cubicBezTo>
                      <a:pt x="690" y="210"/>
                      <a:pt x="687" y="211"/>
                      <a:pt x="684" y="210"/>
                    </a:cubicBezTo>
                    <a:lnTo>
                      <a:pt x="644" y="202"/>
                    </a:lnTo>
                    <a:lnTo>
                      <a:pt x="646" y="202"/>
                    </a:lnTo>
                    <a:lnTo>
                      <a:pt x="611" y="202"/>
                    </a:lnTo>
                    <a:lnTo>
                      <a:pt x="612" y="186"/>
                    </a:lnTo>
                    <a:lnTo>
                      <a:pt x="646" y="189"/>
                    </a:lnTo>
                    <a:cubicBezTo>
                      <a:pt x="651" y="189"/>
                      <a:pt x="654" y="193"/>
                      <a:pt x="654" y="197"/>
                    </a:cubicBezTo>
                    <a:cubicBezTo>
                      <a:pt x="654" y="201"/>
                      <a:pt x="650" y="205"/>
                      <a:pt x="646" y="205"/>
                    </a:cubicBezTo>
                    <a:lnTo>
                      <a:pt x="635" y="205"/>
                    </a:lnTo>
                    <a:lnTo>
                      <a:pt x="616" y="205"/>
                    </a:lnTo>
                    <a:lnTo>
                      <a:pt x="618" y="189"/>
                    </a:lnTo>
                    <a:lnTo>
                      <a:pt x="631" y="192"/>
                    </a:lnTo>
                    <a:cubicBezTo>
                      <a:pt x="635" y="192"/>
                      <a:pt x="638" y="196"/>
                      <a:pt x="638" y="200"/>
                    </a:cubicBezTo>
                    <a:cubicBezTo>
                      <a:pt x="638" y="204"/>
                      <a:pt x="635" y="207"/>
                      <a:pt x="631" y="207"/>
                    </a:cubicBezTo>
                    <a:lnTo>
                      <a:pt x="612" y="210"/>
                    </a:lnTo>
                    <a:lnTo>
                      <a:pt x="618" y="206"/>
                    </a:lnTo>
                    <a:lnTo>
                      <a:pt x="616" y="211"/>
                    </a:lnTo>
                    <a:lnTo>
                      <a:pt x="606" y="200"/>
                    </a:lnTo>
                    <a:lnTo>
                      <a:pt x="633" y="192"/>
                    </a:lnTo>
                    <a:cubicBezTo>
                      <a:pt x="634" y="191"/>
                      <a:pt x="636" y="191"/>
                      <a:pt x="637" y="192"/>
                    </a:cubicBezTo>
                    <a:lnTo>
                      <a:pt x="656" y="197"/>
                    </a:lnTo>
                    <a:cubicBezTo>
                      <a:pt x="660" y="198"/>
                      <a:pt x="662" y="202"/>
                      <a:pt x="662" y="206"/>
                    </a:cubicBezTo>
                    <a:cubicBezTo>
                      <a:pt x="661" y="209"/>
                      <a:pt x="658" y="212"/>
                      <a:pt x="654" y="213"/>
                    </a:cubicBezTo>
                    <a:lnTo>
                      <a:pt x="622" y="215"/>
                    </a:lnTo>
                    <a:lnTo>
                      <a:pt x="624" y="200"/>
                    </a:lnTo>
                    <a:lnTo>
                      <a:pt x="643" y="205"/>
                    </a:lnTo>
                    <a:cubicBezTo>
                      <a:pt x="646" y="206"/>
                      <a:pt x="649" y="210"/>
                      <a:pt x="648" y="214"/>
                    </a:cubicBezTo>
                    <a:cubicBezTo>
                      <a:pt x="648" y="218"/>
                      <a:pt x="644" y="221"/>
                      <a:pt x="640" y="221"/>
                    </a:cubicBezTo>
                    <a:lnTo>
                      <a:pt x="595" y="221"/>
                    </a:lnTo>
                    <a:lnTo>
                      <a:pt x="597" y="205"/>
                    </a:lnTo>
                    <a:lnTo>
                      <a:pt x="637" y="213"/>
                    </a:lnTo>
                    <a:cubicBezTo>
                      <a:pt x="641" y="214"/>
                      <a:pt x="643" y="217"/>
                      <a:pt x="643" y="221"/>
                    </a:cubicBezTo>
                    <a:cubicBezTo>
                      <a:pt x="643" y="225"/>
                      <a:pt x="640" y="228"/>
                      <a:pt x="636" y="229"/>
                    </a:cubicBezTo>
                    <a:lnTo>
                      <a:pt x="604" y="231"/>
                    </a:lnTo>
                    <a:lnTo>
                      <a:pt x="604" y="215"/>
                    </a:lnTo>
                    <a:lnTo>
                      <a:pt x="649" y="218"/>
                    </a:lnTo>
                    <a:cubicBezTo>
                      <a:pt x="652" y="218"/>
                      <a:pt x="655" y="221"/>
                      <a:pt x="656" y="224"/>
                    </a:cubicBezTo>
                    <a:cubicBezTo>
                      <a:pt x="657" y="227"/>
                      <a:pt x="656" y="231"/>
                      <a:pt x="653" y="233"/>
                    </a:cubicBezTo>
                    <a:lnTo>
                      <a:pt x="645" y="238"/>
                    </a:lnTo>
                    <a:lnTo>
                      <a:pt x="638" y="224"/>
                    </a:lnTo>
                    <a:lnTo>
                      <a:pt x="646" y="221"/>
                    </a:lnTo>
                    <a:cubicBezTo>
                      <a:pt x="647" y="221"/>
                      <a:pt x="648" y="221"/>
                      <a:pt x="649" y="221"/>
                    </a:cubicBezTo>
                    <a:lnTo>
                      <a:pt x="671" y="223"/>
                    </a:lnTo>
                    <a:cubicBezTo>
                      <a:pt x="675" y="224"/>
                      <a:pt x="678" y="227"/>
                      <a:pt x="678" y="231"/>
                    </a:cubicBezTo>
                    <a:cubicBezTo>
                      <a:pt x="678" y="235"/>
                      <a:pt x="675" y="238"/>
                      <a:pt x="671" y="239"/>
                    </a:cubicBezTo>
                    <a:lnTo>
                      <a:pt x="629" y="247"/>
                    </a:lnTo>
                    <a:lnTo>
                      <a:pt x="626" y="231"/>
                    </a:lnTo>
                    <a:lnTo>
                      <a:pt x="656" y="229"/>
                    </a:lnTo>
                    <a:cubicBezTo>
                      <a:pt x="660" y="228"/>
                      <a:pt x="663" y="231"/>
                      <a:pt x="664" y="235"/>
                    </a:cubicBezTo>
                    <a:cubicBezTo>
                      <a:pt x="665" y="239"/>
                      <a:pt x="663" y="243"/>
                      <a:pt x="659" y="244"/>
                    </a:cubicBezTo>
                    <a:lnTo>
                      <a:pt x="638" y="252"/>
                    </a:lnTo>
                    <a:lnTo>
                      <a:pt x="633" y="237"/>
                    </a:lnTo>
                    <a:lnTo>
                      <a:pt x="655" y="231"/>
                    </a:lnTo>
                    <a:cubicBezTo>
                      <a:pt x="656" y="231"/>
                      <a:pt x="658" y="231"/>
                      <a:pt x="659" y="232"/>
                    </a:cubicBezTo>
                    <a:lnTo>
                      <a:pt x="667" y="234"/>
                    </a:lnTo>
                    <a:cubicBezTo>
                      <a:pt x="670" y="235"/>
                      <a:pt x="672" y="238"/>
                      <a:pt x="672" y="241"/>
                    </a:cubicBezTo>
                    <a:cubicBezTo>
                      <a:pt x="673" y="244"/>
                      <a:pt x="672" y="247"/>
                      <a:pt x="669" y="248"/>
                    </a:cubicBezTo>
                    <a:lnTo>
                      <a:pt x="659" y="256"/>
                    </a:lnTo>
                    <a:lnTo>
                      <a:pt x="650" y="243"/>
                    </a:lnTo>
                    <a:lnTo>
                      <a:pt x="661" y="237"/>
                    </a:lnTo>
                    <a:cubicBezTo>
                      <a:pt x="664" y="236"/>
                      <a:pt x="668" y="237"/>
                      <a:pt x="670" y="239"/>
                    </a:cubicBezTo>
                    <a:cubicBezTo>
                      <a:pt x="673" y="242"/>
                      <a:pt x="673" y="246"/>
                      <a:pt x="671" y="249"/>
                    </a:cubicBezTo>
                    <a:lnTo>
                      <a:pt x="666" y="257"/>
                    </a:lnTo>
                    <a:lnTo>
                      <a:pt x="653" y="247"/>
                    </a:lnTo>
                    <a:lnTo>
                      <a:pt x="661" y="239"/>
                    </a:lnTo>
                    <a:cubicBezTo>
                      <a:pt x="663" y="237"/>
                      <a:pt x="665" y="237"/>
                      <a:pt x="667" y="237"/>
                    </a:cubicBezTo>
                    <a:lnTo>
                      <a:pt x="675" y="237"/>
                    </a:lnTo>
                    <a:cubicBezTo>
                      <a:pt x="679" y="237"/>
                      <a:pt x="682" y="239"/>
                      <a:pt x="683" y="243"/>
                    </a:cubicBezTo>
                    <a:cubicBezTo>
                      <a:pt x="684" y="246"/>
                      <a:pt x="682" y="250"/>
                      <a:pt x="679" y="252"/>
                    </a:cubicBezTo>
                    <a:lnTo>
                      <a:pt x="673" y="254"/>
                    </a:lnTo>
                    <a:lnTo>
                      <a:pt x="672" y="240"/>
                    </a:lnTo>
                    <a:lnTo>
                      <a:pt x="680" y="242"/>
                    </a:lnTo>
                    <a:cubicBezTo>
                      <a:pt x="684" y="243"/>
                      <a:pt x="686" y="247"/>
                      <a:pt x="686" y="250"/>
                    </a:cubicBezTo>
                    <a:cubicBezTo>
                      <a:pt x="686" y="254"/>
                      <a:pt x="683" y="257"/>
                      <a:pt x="680" y="258"/>
                    </a:cubicBezTo>
                    <a:lnTo>
                      <a:pt x="658" y="263"/>
                    </a:lnTo>
                    <a:lnTo>
                      <a:pt x="659" y="248"/>
                    </a:lnTo>
                    <a:lnTo>
                      <a:pt x="667" y="250"/>
                    </a:lnTo>
                    <a:lnTo>
                      <a:pt x="661" y="251"/>
                    </a:lnTo>
                    <a:lnTo>
                      <a:pt x="685" y="238"/>
                    </a:lnTo>
                    <a:cubicBezTo>
                      <a:pt x="688" y="236"/>
                      <a:pt x="692" y="236"/>
                      <a:pt x="695" y="239"/>
                    </a:cubicBezTo>
                    <a:cubicBezTo>
                      <a:pt x="697" y="242"/>
                      <a:pt x="697" y="246"/>
                      <a:pt x="695" y="249"/>
                    </a:cubicBezTo>
                    <a:lnTo>
                      <a:pt x="679" y="271"/>
                    </a:lnTo>
                    <a:lnTo>
                      <a:pt x="667" y="260"/>
                    </a:lnTo>
                    <a:lnTo>
                      <a:pt x="683" y="246"/>
                    </a:lnTo>
                    <a:cubicBezTo>
                      <a:pt x="685" y="245"/>
                      <a:pt x="687" y="245"/>
                      <a:pt x="688" y="245"/>
                    </a:cubicBezTo>
                    <a:lnTo>
                      <a:pt x="702" y="245"/>
                    </a:lnTo>
                    <a:cubicBezTo>
                      <a:pt x="705" y="245"/>
                      <a:pt x="708" y="247"/>
                      <a:pt x="709" y="250"/>
                    </a:cubicBezTo>
                    <a:cubicBezTo>
                      <a:pt x="710" y="253"/>
                      <a:pt x="709" y="257"/>
                      <a:pt x="707" y="259"/>
                    </a:cubicBezTo>
                    <a:lnTo>
                      <a:pt x="696" y="267"/>
                    </a:lnTo>
                    <a:lnTo>
                      <a:pt x="699" y="258"/>
                    </a:lnTo>
                    <a:lnTo>
                      <a:pt x="701" y="266"/>
                    </a:lnTo>
                    <a:lnTo>
                      <a:pt x="705" y="275"/>
                    </a:lnTo>
                    <a:lnTo>
                      <a:pt x="691" y="281"/>
                    </a:lnTo>
                    <a:lnTo>
                      <a:pt x="684" y="263"/>
                    </a:lnTo>
                    <a:cubicBezTo>
                      <a:pt x="682" y="259"/>
                      <a:pt x="684" y="255"/>
                      <a:pt x="688" y="253"/>
                    </a:cubicBezTo>
                    <a:lnTo>
                      <a:pt x="698" y="248"/>
                    </a:lnTo>
                    <a:lnTo>
                      <a:pt x="714" y="240"/>
                    </a:lnTo>
                    <a:cubicBezTo>
                      <a:pt x="717" y="239"/>
                      <a:pt x="720" y="239"/>
                      <a:pt x="722" y="241"/>
                    </a:cubicBezTo>
                    <a:lnTo>
                      <a:pt x="730" y="246"/>
                    </a:lnTo>
                    <a:cubicBezTo>
                      <a:pt x="733" y="247"/>
                      <a:pt x="734" y="250"/>
                      <a:pt x="734" y="253"/>
                    </a:cubicBezTo>
                    <a:cubicBezTo>
                      <a:pt x="734" y="256"/>
                      <a:pt x="732" y="258"/>
                      <a:pt x="730" y="260"/>
                    </a:cubicBezTo>
                    <a:lnTo>
                      <a:pt x="706" y="273"/>
                    </a:lnTo>
                    <a:lnTo>
                      <a:pt x="700" y="258"/>
                    </a:lnTo>
                    <a:lnTo>
                      <a:pt x="726" y="250"/>
                    </a:lnTo>
                    <a:cubicBezTo>
                      <a:pt x="729" y="249"/>
                      <a:pt x="731" y="250"/>
                      <a:pt x="733" y="251"/>
                    </a:cubicBezTo>
                    <a:cubicBezTo>
                      <a:pt x="735" y="253"/>
                      <a:pt x="736" y="255"/>
                      <a:pt x="736" y="258"/>
                    </a:cubicBezTo>
                    <a:lnTo>
                      <a:pt x="736" y="263"/>
                    </a:lnTo>
                    <a:lnTo>
                      <a:pt x="720" y="263"/>
                    </a:lnTo>
                    <a:lnTo>
                      <a:pt x="720" y="258"/>
                    </a:lnTo>
                    <a:lnTo>
                      <a:pt x="731" y="266"/>
                    </a:lnTo>
                    <a:lnTo>
                      <a:pt x="704" y="273"/>
                    </a:lnTo>
                    <a:cubicBezTo>
                      <a:pt x="700" y="275"/>
                      <a:pt x="696" y="273"/>
                      <a:pt x="694" y="269"/>
                    </a:cubicBezTo>
                    <a:cubicBezTo>
                      <a:pt x="693" y="265"/>
                      <a:pt x="694" y="261"/>
                      <a:pt x="698" y="259"/>
                    </a:cubicBezTo>
                    <a:lnTo>
                      <a:pt x="722" y="246"/>
                    </a:lnTo>
                    <a:lnTo>
                      <a:pt x="721" y="259"/>
                    </a:lnTo>
                    <a:lnTo>
                      <a:pt x="713" y="254"/>
                    </a:lnTo>
                    <a:lnTo>
                      <a:pt x="721" y="254"/>
                    </a:lnTo>
                    <a:lnTo>
                      <a:pt x="705" y="262"/>
                    </a:lnTo>
                    <a:lnTo>
                      <a:pt x="695" y="268"/>
                    </a:lnTo>
                    <a:lnTo>
                      <a:pt x="699" y="258"/>
                    </a:lnTo>
                    <a:lnTo>
                      <a:pt x="701" y="266"/>
                    </a:lnTo>
                    <a:lnTo>
                      <a:pt x="686" y="271"/>
                    </a:lnTo>
                    <a:lnTo>
                      <a:pt x="684" y="263"/>
                    </a:lnTo>
                    <a:cubicBezTo>
                      <a:pt x="682" y="260"/>
                      <a:pt x="684" y="256"/>
                      <a:pt x="686" y="254"/>
                    </a:cubicBezTo>
                    <a:lnTo>
                      <a:pt x="697" y="246"/>
                    </a:lnTo>
                    <a:lnTo>
                      <a:pt x="702" y="261"/>
                    </a:lnTo>
                    <a:lnTo>
                      <a:pt x="688" y="261"/>
                    </a:lnTo>
                    <a:lnTo>
                      <a:pt x="694" y="259"/>
                    </a:lnTo>
                    <a:lnTo>
                      <a:pt x="678" y="272"/>
                    </a:lnTo>
                    <a:cubicBezTo>
                      <a:pt x="674" y="275"/>
                      <a:pt x="670" y="274"/>
                      <a:pt x="667" y="272"/>
                    </a:cubicBezTo>
                    <a:cubicBezTo>
                      <a:pt x="664" y="269"/>
                      <a:pt x="664" y="264"/>
                      <a:pt x="666" y="261"/>
                    </a:cubicBezTo>
                    <a:lnTo>
                      <a:pt x="682" y="240"/>
                    </a:lnTo>
                    <a:lnTo>
                      <a:pt x="692" y="252"/>
                    </a:lnTo>
                    <a:lnTo>
                      <a:pt x="668" y="265"/>
                    </a:lnTo>
                    <a:cubicBezTo>
                      <a:pt x="666" y="266"/>
                      <a:pt x="664" y="266"/>
                      <a:pt x="662" y="265"/>
                    </a:cubicBezTo>
                    <a:lnTo>
                      <a:pt x="654" y="263"/>
                    </a:lnTo>
                    <a:cubicBezTo>
                      <a:pt x="651" y="262"/>
                      <a:pt x="648" y="258"/>
                      <a:pt x="648" y="255"/>
                    </a:cubicBezTo>
                    <a:cubicBezTo>
                      <a:pt x="649" y="251"/>
                      <a:pt x="651" y="248"/>
                      <a:pt x="655" y="247"/>
                    </a:cubicBezTo>
                    <a:lnTo>
                      <a:pt x="676" y="242"/>
                    </a:lnTo>
                    <a:lnTo>
                      <a:pt x="675" y="257"/>
                    </a:lnTo>
                    <a:lnTo>
                      <a:pt x="667" y="255"/>
                    </a:lnTo>
                    <a:cubicBezTo>
                      <a:pt x="664" y="254"/>
                      <a:pt x="662" y="251"/>
                      <a:pt x="662" y="248"/>
                    </a:cubicBezTo>
                    <a:cubicBezTo>
                      <a:pt x="662" y="245"/>
                      <a:pt x="663" y="242"/>
                      <a:pt x="666" y="240"/>
                    </a:cubicBezTo>
                    <a:lnTo>
                      <a:pt x="672" y="237"/>
                    </a:lnTo>
                    <a:lnTo>
                      <a:pt x="675" y="253"/>
                    </a:lnTo>
                    <a:lnTo>
                      <a:pt x="667" y="253"/>
                    </a:lnTo>
                    <a:lnTo>
                      <a:pt x="673" y="250"/>
                    </a:lnTo>
                    <a:lnTo>
                      <a:pt x="665" y="258"/>
                    </a:lnTo>
                    <a:cubicBezTo>
                      <a:pt x="662" y="261"/>
                      <a:pt x="657" y="261"/>
                      <a:pt x="654" y="259"/>
                    </a:cubicBezTo>
                    <a:cubicBezTo>
                      <a:pt x="651" y="256"/>
                      <a:pt x="650" y="251"/>
                      <a:pt x="652" y="248"/>
                    </a:cubicBezTo>
                    <a:lnTo>
                      <a:pt x="658" y="240"/>
                    </a:lnTo>
                    <a:lnTo>
                      <a:pt x="668" y="252"/>
                    </a:lnTo>
                    <a:lnTo>
                      <a:pt x="657" y="257"/>
                    </a:lnTo>
                    <a:cubicBezTo>
                      <a:pt x="654" y="259"/>
                      <a:pt x="649" y="258"/>
                      <a:pt x="647" y="254"/>
                    </a:cubicBezTo>
                    <a:cubicBezTo>
                      <a:pt x="645" y="251"/>
                      <a:pt x="646" y="246"/>
                      <a:pt x="649" y="243"/>
                    </a:cubicBezTo>
                    <a:lnTo>
                      <a:pt x="660" y="236"/>
                    </a:lnTo>
                    <a:lnTo>
                      <a:pt x="662" y="250"/>
                    </a:lnTo>
                    <a:lnTo>
                      <a:pt x="654" y="247"/>
                    </a:lnTo>
                    <a:lnTo>
                      <a:pt x="658" y="247"/>
                    </a:lnTo>
                    <a:lnTo>
                      <a:pt x="637" y="252"/>
                    </a:lnTo>
                    <a:cubicBezTo>
                      <a:pt x="633" y="253"/>
                      <a:pt x="629" y="251"/>
                      <a:pt x="627" y="247"/>
                    </a:cubicBezTo>
                    <a:cubicBezTo>
                      <a:pt x="626" y="243"/>
                      <a:pt x="628" y="239"/>
                      <a:pt x="632" y="237"/>
                    </a:cubicBezTo>
                    <a:lnTo>
                      <a:pt x="654" y="229"/>
                    </a:lnTo>
                    <a:lnTo>
                      <a:pt x="657" y="245"/>
                    </a:lnTo>
                    <a:lnTo>
                      <a:pt x="628" y="247"/>
                    </a:lnTo>
                    <a:cubicBezTo>
                      <a:pt x="624" y="248"/>
                      <a:pt x="620" y="245"/>
                      <a:pt x="619" y="240"/>
                    </a:cubicBezTo>
                    <a:cubicBezTo>
                      <a:pt x="619" y="236"/>
                      <a:pt x="621" y="232"/>
                      <a:pt x="626" y="231"/>
                    </a:cubicBezTo>
                    <a:lnTo>
                      <a:pt x="668" y="223"/>
                    </a:lnTo>
                    <a:lnTo>
                      <a:pt x="669" y="239"/>
                    </a:lnTo>
                    <a:lnTo>
                      <a:pt x="647" y="237"/>
                    </a:lnTo>
                    <a:lnTo>
                      <a:pt x="651" y="236"/>
                    </a:lnTo>
                    <a:lnTo>
                      <a:pt x="643" y="239"/>
                    </a:lnTo>
                    <a:cubicBezTo>
                      <a:pt x="639" y="240"/>
                      <a:pt x="635" y="238"/>
                      <a:pt x="633" y="235"/>
                    </a:cubicBezTo>
                    <a:cubicBezTo>
                      <a:pt x="632" y="231"/>
                      <a:pt x="633" y="227"/>
                      <a:pt x="636" y="225"/>
                    </a:cubicBezTo>
                    <a:lnTo>
                      <a:pt x="644" y="219"/>
                    </a:lnTo>
                    <a:lnTo>
                      <a:pt x="648" y="234"/>
                    </a:lnTo>
                    <a:lnTo>
                      <a:pt x="603" y="231"/>
                    </a:lnTo>
                    <a:cubicBezTo>
                      <a:pt x="598" y="231"/>
                      <a:pt x="595" y="228"/>
                      <a:pt x="595" y="223"/>
                    </a:cubicBezTo>
                    <a:cubicBezTo>
                      <a:pt x="595" y="219"/>
                      <a:pt x="598" y="216"/>
                      <a:pt x="602" y="215"/>
                    </a:cubicBezTo>
                    <a:lnTo>
                      <a:pt x="634" y="213"/>
                    </a:lnTo>
                    <a:lnTo>
                      <a:pt x="634" y="229"/>
                    </a:lnTo>
                    <a:lnTo>
                      <a:pt x="594" y="221"/>
                    </a:lnTo>
                    <a:cubicBezTo>
                      <a:pt x="590" y="220"/>
                      <a:pt x="587" y="216"/>
                      <a:pt x="587" y="212"/>
                    </a:cubicBezTo>
                    <a:cubicBezTo>
                      <a:pt x="588" y="208"/>
                      <a:pt x="591" y="205"/>
                      <a:pt x="595" y="205"/>
                    </a:cubicBezTo>
                    <a:lnTo>
                      <a:pt x="640" y="205"/>
                    </a:lnTo>
                    <a:lnTo>
                      <a:pt x="638" y="220"/>
                    </a:lnTo>
                    <a:lnTo>
                      <a:pt x="620" y="215"/>
                    </a:lnTo>
                    <a:cubicBezTo>
                      <a:pt x="616" y="214"/>
                      <a:pt x="613" y="211"/>
                      <a:pt x="614" y="207"/>
                    </a:cubicBezTo>
                    <a:cubicBezTo>
                      <a:pt x="614" y="203"/>
                      <a:pt x="617" y="200"/>
                      <a:pt x="621" y="199"/>
                    </a:cubicBezTo>
                    <a:lnTo>
                      <a:pt x="653" y="197"/>
                    </a:lnTo>
                    <a:lnTo>
                      <a:pt x="652" y="212"/>
                    </a:lnTo>
                    <a:lnTo>
                      <a:pt x="633" y="207"/>
                    </a:lnTo>
                    <a:lnTo>
                      <a:pt x="637" y="207"/>
                    </a:lnTo>
                    <a:lnTo>
                      <a:pt x="611" y="215"/>
                    </a:lnTo>
                    <a:cubicBezTo>
                      <a:pt x="608" y="216"/>
                      <a:pt x="604" y="215"/>
                      <a:pt x="602" y="213"/>
                    </a:cubicBezTo>
                    <a:cubicBezTo>
                      <a:pt x="600" y="210"/>
                      <a:pt x="600" y="207"/>
                      <a:pt x="601" y="204"/>
                    </a:cubicBezTo>
                    <a:lnTo>
                      <a:pt x="604" y="199"/>
                    </a:lnTo>
                    <a:cubicBezTo>
                      <a:pt x="605" y="196"/>
                      <a:pt x="607" y="195"/>
                      <a:pt x="610" y="194"/>
                    </a:cubicBezTo>
                    <a:lnTo>
                      <a:pt x="629" y="192"/>
                    </a:lnTo>
                    <a:lnTo>
                      <a:pt x="628" y="207"/>
                    </a:lnTo>
                    <a:lnTo>
                      <a:pt x="615" y="205"/>
                    </a:lnTo>
                    <a:cubicBezTo>
                      <a:pt x="611" y="204"/>
                      <a:pt x="608" y="200"/>
                      <a:pt x="608" y="196"/>
                    </a:cubicBezTo>
                    <a:cubicBezTo>
                      <a:pt x="609" y="192"/>
                      <a:pt x="612" y="189"/>
                      <a:pt x="616" y="189"/>
                    </a:cubicBezTo>
                    <a:lnTo>
                      <a:pt x="635" y="189"/>
                    </a:lnTo>
                    <a:lnTo>
                      <a:pt x="646" y="189"/>
                    </a:lnTo>
                    <a:lnTo>
                      <a:pt x="645" y="205"/>
                    </a:lnTo>
                    <a:lnTo>
                      <a:pt x="611" y="202"/>
                    </a:lnTo>
                    <a:cubicBezTo>
                      <a:pt x="606" y="202"/>
                      <a:pt x="603" y="198"/>
                      <a:pt x="603" y="194"/>
                    </a:cubicBezTo>
                    <a:cubicBezTo>
                      <a:pt x="603" y="190"/>
                      <a:pt x="607" y="186"/>
                      <a:pt x="611" y="186"/>
                    </a:cubicBezTo>
                    <a:lnTo>
                      <a:pt x="646" y="186"/>
                    </a:lnTo>
                    <a:cubicBezTo>
                      <a:pt x="646" y="186"/>
                      <a:pt x="647" y="186"/>
                      <a:pt x="647" y="186"/>
                    </a:cubicBezTo>
                    <a:lnTo>
                      <a:pt x="687" y="194"/>
                    </a:lnTo>
                    <a:lnTo>
                      <a:pt x="680" y="196"/>
                    </a:lnTo>
                    <a:lnTo>
                      <a:pt x="685" y="191"/>
                    </a:lnTo>
                    <a:lnTo>
                      <a:pt x="685" y="202"/>
                    </a:lnTo>
                    <a:lnTo>
                      <a:pt x="683" y="200"/>
                    </a:lnTo>
                    <a:lnTo>
                      <a:pt x="687" y="202"/>
                    </a:lnTo>
                    <a:lnTo>
                      <a:pt x="636" y="191"/>
                    </a:lnTo>
                    <a:lnTo>
                      <a:pt x="638" y="192"/>
                    </a:lnTo>
                    <a:lnTo>
                      <a:pt x="590" y="194"/>
                    </a:lnTo>
                    <a:cubicBezTo>
                      <a:pt x="586" y="194"/>
                      <a:pt x="582" y="191"/>
                      <a:pt x="582" y="187"/>
                    </a:cubicBezTo>
                    <a:cubicBezTo>
                      <a:pt x="581" y="182"/>
                      <a:pt x="585" y="179"/>
                      <a:pt x="589" y="178"/>
                    </a:cubicBezTo>
                    <a:lnTo>
                      <a:pt x="648" y="173"/>
                    </a:lnTo>
                    <a:lnTo>
                      <a:pt x="646" y="173"/>
                    </a:lnTo>
                    <a:lnTo>
                      <a:pt x="659" y="168"/>
                    </a:lnTo>
                    <a:cubicBezTo>
                      <a:pt x="660" y="168"/>
                      <a:pt x="661" y="168"/>
                      <a:pt x="663" y="168"/>
                    </a:cubicBezTo>
                    <a:lnTo>
                      <a:pt x="689" y="170"/>
                    </a:lnTo>
                    <a:lnTo>
                      <a:pt x="681" y="177"/>
                    </a:lnTo>
                    <a:lnTo>
                      <a:pt x="683" y="163"/>
                    </a:lnTo>
                    <a:lnTo>
                      <a:pt x="685" y="170"/>
                    </a:lnTo>
                    <a:lnTo>
                      <a:pt x="674" y="157"/>
                    </a:lnTo>
                    <a:lnTo>
                      <a:pt x="680" y="160"/>
                    </a:lnTo>
                    <a:lnTo>
                      <a:pt x="670" y="160"/>
                    </a:lnTo>
                    <a:lnTo>
                      <a:pt x="674" y="158"/>
                    </a:lnTo>
                    <a:lnTo>
                      <a:pt x="666" y="164"/>
                    </a:lnTo>
                    <a:lnTo>
                      <a:pt x="667" y="151"/>
                    </a:lnTo>
                    <a:lnTo>
                      <a:pt x="670" y="154"/>
                    </a:lnTo>
                    <a:cubicBezTo>
                      <a:pt x="672" y="156"/>
                      <a:pt x="673" y="159"/>
                      <a:pt x="672" y="162"/>
                    </a:cubicBezTo>
                    <a:cubicBezTo>
                      <a:pt x="672" y="164"/>
                      <a:pt x="670" y="166"/>
                      <a:pt x="667" y="167"/>
                    </a:cubicBezTo>
                    <a:lnTo>
                      <a:pt x="619" y="183"/>
                    </a:lnTo>
                    <a:cubicBezTo>
                      <a:pt x="618" y="184"/>
                      <a:pt x="616" y="184"/>
                      <a:pt x="615" y="183"/>
                    </a:cubicBezTo>
                    <a:lnTo>
                      <a:pt x="604" y="181"/>
                    </a:lnTo>
                    <a:lnTo>
                      <a:pt x="611" y="179"/>
                    </a:lnTo>
                    <a:lnTo>
                      <a:pt x="600" y="187"/>
                    </a:lnTo>
                    <a:lnTo>
                      <a:pt x="590" y="174"/>
                    </a:lnTo>
                    <a:lnTo>
                      <a:pt x="601" y="167"/>
                    </a:lnTo>
                    <a:cubicBezTo>
                      <a:pt x="602" y="165"/>
                      <a:pt x="604" y="165"/>
                      <a:pt x="606" y="165"/>
                    </a:cubicBezTo>
                    <a:lnTo>
                      <a:pt x="611" y="165"/>
                    </a:lnTo>
                    <a:lnTo>
                      <a:pt x="616" y="165"/>
                    </a:lnTo>
                    <a:lnTo>
                      <a:pt x="612" y="166"/>
                    </a:lnTo>
                    <a:lnTo>
                      <a:pt x="621" y="160"/>
                    </a:lnTo>
                    <a:lnTo>
                      <a:pt x="648" y="147"/>
                    </a:lnTo>
                    <a:lnTo>
                      <a:pt x="652" y="162"/>
                    </a:lnTo>
                    <a:lnTo>
                      <a:pt x="620" y="165"/>
                    </a:lnTo>
                    <a:lnTo>
                      <a:pt x="624" y="163"/>
                    </a:lnTo>
                    <a:lnTo>
                      <a:pt x="613" y="171"/>
                    </a:lnTo>
                    <a:cubicBezTo>
                      <a:pt x="613" y="172"/>
                      <a:pt x="612" y="172"/>
                      <a:pt x="611" y="173"/>
                    </a:cubicBezTo>
                    <a:lnTo>
                      <a:pt x="587" y="181"/>
                    </a:lnTo>
                    <a:lnTo>
                      <a:pt x="582" y="165"/>
                    </a:lnTo>
                    <a:lnTo>
                      <a:pt x="606" y="157"/>
                    </a:lnTo>
                    <a:lnTo>
                      <a:pt x="607" y="173"/>
                    </a:lnTo>
                    <a:lnTo>
                      <a:pt x="596" y="170"/>
                    </a:lnTo>
                    <a:cubicBezTo>
                      <a:pt x="592" y="169"/>
                      <a:pt x="590" y="166"/>
                      <a:pt x="590" y="163"/>
                    </a:cubicBezTo>
                    <a:cubicBezTo>
                      <a:pt x="590" y="159"/>
                      <a:pt x="592" y="156"/>
                      <a:pt x="595" y="155"/>
                    </a:cubicBezTo>
                    <a:lnTo>
                      <a:pt x="616" y="147"/>
                    </a:lnTo>
                    <a:cubicBezTo>
                      <a:pt x="617" y="147"/>
                      <a:pt x="618" y="146"/>
                      <a:pt x="619" y="146"/>
                    </a:cubicBezTo>
                    <a:lnTo>
                      <a:pt x="653" y="144"/>
                    </a:lnTo>
                    <a:lnTo>
                      <a:pt x="648" y="146"/>
                    </a:lnTo>
                    <a:lnTo>
                      <a:pt x="656" y="138"/>
                    </a:lnTo>
                    <a:cubicBezTo>
                      <a:pt x="658" y="136"/>
                      <a:pt x="661" y="135"/>
                      <a:pt x="663" y="136"/>
                    </a:cubicBezTo>
                    <a:cubicBezTo>
                      <a:pt x="666" y="136"/>
                      <a:pt x="668" y="138"/>
                      <a:pt x="669" y="140"/>
                    </a:cubicBezTo>
                    <a:lnTo>
                      <a:pt x="672" y="145"/>
                    </a:lnTo>
                    <a:lnTo>
                      <a:pt x="659" y="143"/>
                    </a:lnTo>
                    <a:lnTo>
                      <a:pt x="667" y="135"/>
                    </a:lnTo>
                    <a:lnTo>
                      <a:pt x="670" y="149"/>
                    </a:lnTo>
                    <a:lnTo>
                      <a:pt x="640" y="138"/>
                    </a:lnTo>
                    <a:lnTo>
                      <a:pt x="646" y="138"/>
                    </a:lnTo>
                    <a:lnTo>
                      <a:pt x="606" y="151"/>
                    </a:lnTo>
                    <a:cubicBezTo>
                      <a:pt x="603" y="152"/>
                      <a:pt x="599" y="151"/>
                      <a:pt x="597" y="149"/>
                    </a:cubicBezTo>
                    <a:cubicBezTo>
                      <a:pt x="595" y="147"/>
                      <a:pt x="595" y="143"/>
                      <a:pt x="596" y="140"/>
                    </a:cubicBezTo>
                    <a:lnTo>
                      <a:pt x="599" y="135"/>
                    </a:lnTo>
                    <a:cubicBezTo>
                      <a:pt x="600" y="133"/>
                      <a:pt x="601" y="131"/>
                      <a:pt x="604" y="131"/>
                    </a:cubicBezTo>
                    <a:lnTo>
                      <a:pt x="622" y="125"/>
                    </a:lnTo>
                    <a:lnTo>
                      <a:pt x="621" y="126"/>
                    </a:lnTo>
                    <a:lnTo>
                      <a:pt x="632" y="121"/>
                    </a:lnTo>
                    <a:lnTo>
                      <a:pt x="635" y="136"/>
                    </a:lnTo>
                    <a:lnTo>
                      <a:pt x="630" y="136"/>
                    </a:lnTo>
                    <a:lnTo>
                      <a:pt x="632" y="136"/>
                    </a:lnTo>
                    <a:lnTo>
                      <a:pt x="592" y="146"/>
                    </a:lnTo>
                    <a:lnTo>
                      <a:pt x="594" y="145"/>
                    </a:lnTo>
                    <a:lnTo>
                      <a:pt x="560" y="169"/>
                    </a:lnTo>
                    <a:cubicBezTo>
                      <a:pt x="556" y="171"/>
                      <a:pt x="551" y="171"/>
                      <a:pt x="549" y="167"/>
                    </a:cubicBezTo>
                    <a:cubicBezTo>
                      <a:pt x="546" y="164"/>
                      <a:pt x="547" y="159"/>
                      <a:pt x="550" y="156"/>
                    </a:cubicBezTo>
                    <a:lnTo>
                      <a:pt x="577" y="135"/>
                    </a:lnTo>
                    <a:lnTo>
                      <a:pt x="582" y="149"/>
                    </a:lnTo>
                    <a:lnTo>
                      <a:pt x="571" y="149"/>
                    </a:lnTo>
                    <a:lnTo>
                      <a:pt x="575" y="148"/>
                    </a:lnTo>
                    <a:lnTo>
                      <a:pt x="556" y="159"/>
                    </a:lnTo>
                    <a:cubicBezTo>
                      <a:pt x="553" y="160"/>
                      <a:pt x="550" y="160"/>
                      <a:pt x="547" y="158"/>
                    </a:cubicBezTo>
                    <a:cubicBezTo>
                      <a:pt x="544" y="155"/>
                      <a:pt x="544" y="151"/>
                      <a:pt x="545" y="148"/>
                    </a:cubicBezTo>
                    <a:lnTo>
                      <a:pt x="548" y="143"/>
                    </a:lnTo>
                    <a:cubicBezTo>
                      <a:pt x="549" y="141"/>
                      <a:pt x="550" y="140"/>
                      <a:pt x="552" y="139"/>
                    </a:cubicBezTo>
                    <a:lnTo>
                      <a:pt x="568" y="131"/>
                    </a:lnTo>
                    <a:cubicBezTo>
                      <a:pt x="568" y="131"/>
                      <a:pt x="569" y="131"/>
                      <a:pt x="570" y="131"/>
                    </a:cubicBezTo>
                    <a:lnTo>
                      <a:pt x="599" y="125"/>
                    </a:lnTo>
                    <a:lnTo>
                      <a:pt x="596" y="127"/>
                    </a:lnTo>
                    <a:lnTo>
                      <a:pt x="606" y="119"/>
                    </a:lnTo>
                    <a:lnTo>
                      <a:pt x="603" y="125"/>
                    </a:lnTo>
                    <a:lnTo>
                      <a:pt x="603" y="120"/>
                    </a:lnTo>
                    <a:lnTo>
                      <a:pt x="613" y="128"/>
                    </a:lnTo>
                    <a:lnTo>
                      <a:pt x="541" y="146"/>
                    </a:lnTo>
                    <a:cubicBezTo>
                      <a:pt x="537" y="147"/>
                      <a:pt x="533" y="145"/>
                      <a:pt x="532" y="141"/>
                    </a:cubicBezTo>
                    <a:cubicBezTo>
                      <a:pt x="530" y="137"/>
                      <a:pt x="532" y="133"/>
                      <a:pt x="536" y="131"/>
                    </a:cubicBezTo>
                    <a:lnTo>
                      <a:pt x="552" y="123"/>
                    </a:lnTo>
                    <a:lnTo>
                      <a:pt x="555" y="139"/>
                    </a:lnTo>
                    <a:lnTo>
                      <a:pt x="542" y="139"/>
                    </a:lnTo>
                    <a:cubicBezTo>
                      <a:pt x="538" y="139"/>
                      <a:pt x="534" y="136"/>
                      <a:pt x="534" y="132"/>
                    </a:cubicBezTo>
                    <a:cubicBezTo>
                      <a:pt x="533" y="128"/>
                      <a:pt x="536" y="124"/>
                      <a:pt x="540" y="123"/>
                    </a:cubicBezTo>
                    <a:lnTo>
                      <a:pt x="598" y="107"/>
                    </a:lnTo>
                    <a:lnTo>
                      <a:pt x="593" y="116"/>
                    </a:lnTo>
                    <a:lnTo>
                      <a:pt x="590" y="103"/>
                    </a:lnTo>
                    <a:lnTo>
                      <a:pt x="596" y="109"/>
                    </a:lnTo>
                    <a:lnTo>
                      <a:pt x="566" y="101"/>
                    </a:lnTo>
                    <a:lnTo>
                      <a:pt x="573" y="100"/>
                    </a:lnTo>
                    <a:lnTo>
                      <a:pt x="528" y="132"/>
                    </a:lnTo>
                    <a:cubicBezTo>
                      <a:pt x="524" y="134"/>
                      <a:pt x="520" y="134"/>
                      <a:pt x="517" y="130"/>
                    </a:cubicBezTo>
                    <a:cubicBezTo>
                      <a:pt x="514" y="127"/>
                      <a:pt x="515" y="122"/>
                      <a:pt x="517" y="120"/>
                    </a:cubicBezTo>
                    <a:lnTo>
                      <a:pt x="528" y="109"/>
                    </a:lnTo>
                    <a:cubicBezTo>
                      <a:pt x="529" y="108"/>
                      <a:pt x="530" y="107"/>
                      <a:pt x="531" y="107"/>
                    </a:cubicBezTo>
                    <a:lnTo>
                      <a:pt x="539" y="104"/>
                    </a:lnTo>
                    <a:lnTo>
                      <a:pt x="539" y="120"/>
                    </a:lnTo>
                    <a:lnTo>
                      <a:pt x="531" y="117"/>
                    </a:lnTo>
                    <a:lnTo>
                      <a:pt x="537" y="117"/>
                    </a:lnTo>
                    <a:lnTo>
                      <a:pt x="513" y="127"/>
                    </a:lnTo>
                    <a:cubicBezTo>
                      <a:pt x="509" y="129"/>
                      <a:pt x="505" y="127"/>
                      <a:pt x="503" y="124"/>
                    </a:cubicBezTo>
                    <a:cubicBezTo>
                      <a:pt x="501" y="120"/>
                      <a:pt x="502" y="116"/>
                      <a:pt x="505" y="113"/>
                    </a:cubicBezTo>
                    <a:lnTo>
                      <a:pt x="529" y="97"/>
                    </a:lnTo>
                    <a:cubicBezTo>
                      <a:pt x="533" y="95"/>
                      <a:pt x="538" y="96"/>
                      <a:pt x="540" y="100"/>
                    </a:cubicBezTo>
                    <a:cubicBezTo>
                      <a:pt x="543" y="103"/>
                      <a:pt x="542" y="108"/>
                      <a:pt x="538" y="111"/>
                    </a:cubicBezTo>
                    <a:lnTo>
                      <a:pt x="530" y="116"/>
                    </a:lnTo>
                    <a:cubicBezTo>
                      <a:pt x="527" y="118"/>
                      <a:pt x="523" y="118"/>
                      <a:pt x="520" y="115"/>
                    </a:cubicBezTo>
                    <a:cubicBezTo>
                      <a:pt x="518" y="112"/>
                      <a:pt x="517" y="108"/>
                      <a:pt x="519" y="105"/>
                    </a:cubicBezTo>
                    <a:lnTo>
                      <a:pt x="527" y="92"/>
                    </a:lnTo>
                    <a:lnTo>
                      <a:pt x="538" y="103"/>
                    </a:lnTo>
                    <a:lnTo>
                      <a:pt x="509" y="121"/>
                    </a:lnTo>
                    <a:cubicBezTo>
                      <a:pt x="505" y="124"/>
                      <a:pt x="501" y="123"/>
                      <a:pt x="498" y="120"/>
                    </a:cubicBezTo>
                    <a:cubicBezTo>
                      <a:pt x="496" y="116"/>
                      <a:pt x="496" y="112"/>
                      <a:pt x="499" y="109"/>
                    </a:cubicBezTo>
                    <a:lnTo>
                      <a:pt x="509" y="98"/>
                    </a:lnTo>
                    <a:lnTo>
                      <a:pt x="515" y="112"/>
                    </a:lnTo>
                    <a:lnTo>
                      <a:pt x="507" y="112"/>
                    </a:lnTo>
                    <a:cubicBezTo>
                      <a:pt x="503" y="112"/>
                      <a:pt x="500" y="109"/>
                      <a:pt x="499" y="106"/>
                    </a:cubicBezTo>
                    <a:cubicBezTo>
                      <a:pt x="499" y="102"/>
                      <a:pt x="501" y="98"/>
                      <a:pt x="504" y="97"/>
                    </a:cubicBezTo>
                    <a:lnTo>
                      <a:pt x="536" y="83"/>
                    </a:lnTo>
                    <a:lnTo>
                      <a:pt x="539" y="99"/>
                    </a:lnTo>
                    <a:lnTo>
                      <a:pt x="528" y="99"/>
                    </a:lnTo>
                    <a:lnTo>
                      <a:pt x="533" y="98"/>
                    </a:lnTo>
                    <a:lnTo>
                      <a:pt x="519" y="106"/>
                    </a:lnTo>
                    <a:cubicBezTo>
                      <a:pt x="516" y="107"/>
                      <a:pt x="512" y="107"/>
                      <a:pt x="509" y="104"/>
                    </a:cubicBezTo>
                    <a:cubicBezTo>
                      <a:pt x="507" y="101"/>
                      <a:pt x="506" y="97"/>
                      <a:pt x="508" y="94"/>
                    </a:cubicBezTo>
                    <a:lnTo>
                      <a:pt x="514" y="86"/>
                    </a:lnTo>
                    <a:lnTo>
                      <a:pt x="523" y="98"/>
                    </a:lnTo>
                    <a:lnTo>
                      <a:pt x="499" y="106"/>
                    </a:lnTo>
                    <a:lnTo>
                      <a:pt x="504" y="101"/>
                    </a:lnTo>
                    <a:lnTo>
                      <a:pt x="502" y="111"/>
                    </a:lnTo>
                    <a:cubicBezTo>
                      <a:pt x="501" y="114"/>
                      <a:pt x="499" y="116"/>
                      <a:pt x="497" y="117"/>
                    </a:cubicBezTo>
                    <a:lnTo>
                      <a:pt x="478" y="125"/>
                    </a:lnTo>
                    <a:cubicBezTo>
                      <a:pt x="474" y="126"/>
                      <a:pt x="470" y="125"/>
                      <a:pt x="468" y="121"/>
                    </a:cubicBezTo>
                    <a:cubicBezTo>
                      <a:pt x="466" y="117"/>
                      <a:pt x="468" y="112"/>
                      <a:pt x="472" y="110"/>
                    </a:cubicBezTo>
                    <a:lnTo>
                      <a:pt x="488" y="102"/>
                    </a:lnTo>
                    <a:lnTo>
                      <a:pt x="485" y="115"/>
                    </a:lnTo>
                    <a:lnTo>
                      <a:pt x="477" y="107"/>
                    </a:lnTo>
                    <a:cubicBezTo>
                      <a:pt x="476" y="105"/>
                      <a:pt x="475" y="102"/>
                      <a:pt x="475" y="100"/>
                    </a:cubicBezTo>
                    <a:cubicBezTo>
                      <a:pt x="476" y="97"/>
                      <a:pt x="478" y="95"/>
                      <a:pt x="480" y="94"/>
                    </a:cubicBezTo>
                    <a:lnTo>
                      <a:pt x="502" y="86"/>
                    </a:lnTo>
                    <a:lnTo>
                      <a:pt x="506" y="101"/>
                    </a:lnTo>
                    <a:lnTo>
                      <a:pt x="477" y="107"/>
                    </a:lnTo>
                    <a:cubicBezTo>
                      <a:pt x="472" y="107"/>
                      <a:pt x="468" y="105"/>
                      <a:pt x="467" y="101"/>
                    </a:cubicBezTo>
                    <a:cubicBezTo>
                      <a:pt x="466" y="97"/>
                      <a:pt x="469" y="92"/>
                      <a:pt x="473" y="91"/>
                    </a:cubicBezTo>
                    <a:lnTo>
                      <a:pt x="489" y="86"/>
                    </a:lnTo>
                    <a:lnTo>
                      <a:pt x="491" y="101"/>
                    </a:lnTo>
                    <a:lnTo>
                      <a:pt x="480" y="101"/>
                    </a:lnTo>
                    <a:cubicBezTo>
                      <a:pt x="476" y="101"/>
                      <a:pt x="473" y="98"/>
                      <a:pt x="472" y="94"/>
                    </a:cubicBezTo>
                    <a:cubicBezTo>
                      <a:pt x="472" y="90"/>
                      <a:pt x="475" y="86"/>
                      <a:pt x="479" y="85"/>
                    </a:cubicBezTo>
                    <a:lnTo>
                      <a:pt x="519" y="80"/>
                    </a:lnTo>
                    <a:lnTo>
                      <a:pt x="515" y="82"/>
                    </a:lnTo>
                    <a:lnTo>
                      <a:pt x="523" y="74"/>
                    </a:lnTo>
                    <a:lnTo>
                      <a:pt x="527" y="88"/>
                    </a:lnTo>
                    <a:lnTo>
                      <a:pt x="503" y="83"/>
                    </a:lnTo>
                    <a:lnTo>
                      <a:pt x="508" y="82"/>
                    </a:lnTo>
                    <a:lnTo>
                      <a:pt x="462" y="101"/>
                    </a:lnTo>
                    <a:cubicBezTo>
                      <a:pt x="458" y="102"/>
                      <a:pt x="453" y="101"/>
                      <a:pt x="452" y="96"/>
                    </a:cubicBezTo>
                    <a:cubicBezTo>
                      <a:pt x="450" y="92"/>
                      <a:pt x="452" y="88"/>
                      <a:pt x="456" y="86"/>
                    </a:cubicBezTo>
                    <a:lnTo>
                      <a:pt x="493" y="70"/>
                    </a:lnTo>
                    <a:lnTo>
                      <a:pt x="496" y="85"/>
                    </a:lnTo>
                    <a:lnTo>
                      <a:pt x="480" y="85"/>
                    </a:lnTo>
                    <a:lnTo>
                      <a:pt x="483" y="85"/>
                    </a:lnTo>
                    <a:lnTo>
                      <a:pt x="459" y="93"/>
                    </a:lnTo>
                    <a:cubicBezTo>
                      <a:pt x="455" y="94"/>
                      <a:pt x="451" y="92"/>
                      <a:pt x="449" y="89"/>
                    </a:cubicBezTo>
                    <a:cubicBezTo>
                      <a:pt x="447" y="85"/>
                      <a:pt x="449" y="81"/>
                      <a:pt x="452" y="79"/>
                    </a:cubicBezTo>
                    <a:lnTo>
                      <a:pt x="466" y="71"/>
                    </a:lnTo>
                    <a:cubicBezTo>
                      <a:pt x="467" y="70"/>
                      <a:pt x="467" y="70"/>
                      <a:pt x="468" y="70"/>
                    </a:cubicBezTo>
                    <a:lnTo>
                      <a:pt x="511" y="62"/>
                    </a:lnTo>
                    <a:lnTo>
                      <a:pt x="505" y="72"/>
                    </a:lnTo>
                    <a:lnTo>
                      <a:pt x="502" y="64"/>
                    </a:lnTo>
                    <a:lnTo>
                      <a:pt x="509" y="69"/>
                    </a:lnTo>
                    <a:lnTo>
                      <a:pt x="487" y="67"/>
                    </a:lnTo>
                    <a:lnTo>
                      <a:pt x="491" y="66"/>
                    </a:lnTo>
                    <a:lnTo>
                      <a:pt x="483" y="69"/>
                    </a:lnTo>
                    <a:cubicBezTo>
                      <a:pt x="481" y="70"/>
                      <a:pt x="478" y="70"/>
                      <a:pt x="477" y="68"/>
                    </a:cubicBezTo>
                    <a:lnTo>
                      <a:pt x="458" y="58"/>
                    </a:lnTo>
                    <a:lnTo>
                      <a:pt x="463" y="59"/>
                    </a:lnTo>
                    <a:lnTo>
                      <a:pt x="423" y="64"/>
                    </a:lnTo>
                    <a:lnTo>
                      <a:pt x="425" y="64"/>
                    </a:lnTo>
                    <a:lnTo>
                      <a:pt x="406" y="72"/>
                    </a:lnTo>
                    <a:lnTo>
                      <a:pt x="405" y="56"/>
                    </a:lnTo>
                    <a:lnTo>
                      <a:pt x="445" y="67"/>
                    </a:lnTo>
                    <a:cubicBezTo>
                      <a:pt x="449" y="68"/>
                      <a:pt x="452" y="72"/>
                      <a:pt x="451" y="77"/>
                    </a:cubicBezTo>
                    <a:cubicBezTo>
                      <a:pt x="450" y="81"/>
                      <a:pt x="446" y="84"/>
                      <a:pt x="441" y="83"/>
                    </a:cubicBezTo>
                    <a:lnTo>
                      <a:pt x="404" y="75"/>
                    </a:lnTo>
                    <a:lnTo>
                      <a:pt x="412" y="71"/>
                    </a:lnTo>
                    <a:lnTo>
                      <a:pt x="407" y="79"/>
                    </a:lnTo>
                    <a:cubicBezTo>
                      <a:pt x="405" y="82"/>
                      <a:pt x="402" y="83"/>
                      <a:pt x="398" y="82"/>
                    </a:cubicBezTo>
                    <a:cubicBezTo>
                      <a:pt x="395" y="81"/>
                      <a:pt x="392" y="78"/>
                      <a:pt x="392" y="75"/>
                    </a:cubicBezTo>
                    <a:lnTo>
                      <a:pt x="392" y="67"/>
                    </a:lnTo>
                    <a:lnTo>
                      <a:pt x="403" y="74"/>
                    </a:lnTo>
                    <a:lnTo>
                      <a:pt x="390" y="80"/>
                    </a:lnTo>
                    <a:lnTo>
                      <a:pt x="392" y="65"/>
                    </a:lnTo>
                    <a:lnTo>
                      <a:pt x="408" y="76"/>
                    </a:lnTo>
                    <a:cubicBezTo>
                      <a:pt x="408" y="76"/>
                      <a:pt x="408" y="77"/>
                      <a:pt x="409" y="77"/>
                    </a:cubicBezTo>
                    <a:lnTo>
                      <a:pt x="414" y="82"/>
                    </a:lnTo>
                    <a:cubicBezTo>
                      <a:pt x="417" y="85"/>
                      <a:pt x="417" y="89"/>
                      <a:pt x="415" y="92"/>
                    </a:cubicBezTo>
                    <a:cubicBezTo>
                      <a:pt x="413" y="96"/>
                      <a:pt x="409" y="97"/>
                      <a:pt x="406" y="95"/>
                    </a:cubicBezTo>
                    <a:lnTo>
                      <a:pt x="392" y="90"/>
                    </a:lnTo>
                    <a:cubicBezTo>
                      <a:pt x="391" y="90"/>
                      <a:pt x="390" y="89"/>
                      <a:pt x="389" y="88"/>
                    </a:cubicBezTo>
                    <a:lnTo>
                      <a:pt x="381" y="80"/>
                    </a:lnTo>
                    <a:lnTo>
                      <a:pt x="392" y="81"/>
                    </a:lnTo>
                    <a:lnTo>
                      <a:pt x="384" y="87"/>
                    </a:lnTo>
                    <a:lnTo>
                      <a:pt x="384" y="73"/>
                    </a:lnTo>
                    <a:lnTo>
                      <a:pt x="392" y="79"/>
                    </a:lnTo>
                    <a:cubicBezTo>
                      <a:pt x="395" y="81"/>
                      <a:pt x="396" y="85"/>
                      <a:pt x="395" y="88"/>
                    </a:cubicBezTo>
                    <a:cubicBezTo>
                      <a:pt x="393" y="92"/>
                      <a:pt x="390" y="94"/>
                      <a:pt x="386" y="93"/>
                    </a:cubicBezTo>
                    <a:lnTo>
                      <a:pt x="365" y="91"/>
                    </a:lnTo>
                    <a:cubicBezTo>
                      <a:pt x="362" y="90"/>
                      <a:pt x="359" y="88"/>
                      <a:pt x="358" y="85"/>
                    </a:cubicBezTo>
                    <a:cubicBezTo>
                      <a:pt x="357" y="82"/>
                      <a:pt x="358" y="78"/>
                      <a:pt x="361" y="76"/>
                    </a:cubicBezTo>
                    <a:lnTo>
                      <a:pt x="380" y="63"/>
                    </a:lnTo>
                    <a:lnTo>
                      <a:pt x="379" y="75"/>
                    </a:lnTo>
                    <a:lnTo>
                      <a:pt x="373" y="70"/>
                    </a:lnTo>
                    <a:lnTo>
                      <a:pt x="382" y="72"/>
                    </a:lnTo>
                    <a:lnTo>
                      <a:pt x="361" y="80"/>
                    </a:lnTo>
                    <a:cubicBezTo>
                      <a:pt x="357" y="81"/>
                      <a:pt x="353" y="79"/>
                      <a:pt x="351" y="76"/>
                    </a:cubicBezTo>
                    <a:cubicBezTo>
                      <a:pt x="349" y="72"/>
                      <a:pt x="350" y="68"/>
                      <a:pt x="353" y="65"/>
                    </a:cubicBezTo>
                    <a:lnTo>
                      <a:pt x="361" y="60"/>
                    </a:lnTo>
                    <a:lnTo>
                      <a:pt x="358" y="67"/>
                    </a:lnTo>
                    <a:lnTo>
                      <a:pt x="358" y="62"/>
                    </a:lnTo>
                    <a:lnTo>
                      <a:pt x="368" y="69"/>
                    </a:lnTo>
                    <a:lnTo>
                      <a:pt x="352" y="74"/>
                    </a:lnTo>
                    <a:lnTo>
                      <a:pt x="355" y="61"/>
                    </a:lnTo>
                    <a:lnTo>
                      <a:pt x="363" y="69"/>
                    </a:lnTo>
                    <a:cubicBezTo>
                      <a:pt x="366" y="72"/>
                      <a:pt x="367" y="76"/>
                      <a:pt x="364" y="79"/>
                    </a:cubicBezTo>
                    <a:cubicBezTo>
                      <a:pt x="362" y="82"/>
                      <a:pt x="358" y="84"/>
                      <a:pt x="355" y="82"/>
                    </a:cubicBezTo>
                    <a:lnTo>
                      <a:pt x="342" y="77"/>
                    </a:lnTo>
                    <a:lnTo>
                      <a:pt x="348" y="77"/>
                    </a:lnTo>
                    <a:lnTo>
                      <a:pt x="337" y="82"/>
                    </a:lnTo>
                    <a:lnTo>
                      <a:pt x="342" y="75"/>
                    </a:lnTo>
                    <a:lnTo>
                      <a:pt x="342" y="80"/>
                    </a:lnTo>
                    <a:cubicBezTo>
                      <a:pt x="342" y="84"/>
                      <a:pt x="339" y="87"/>
                      <a:pt x="336" y="88"/>
                    </a:cubicBezTo>
                    <a:lnTo>
                      <a:pt x="312" y="93"/>
                    </a:lnTo>
                    <a:cubicBezTo>
                      <a:pt x="308" y="94"/>
                      <a:pt x="304" y="92"/>
                      <a:pt x="302" y="88"/>
                    </a:cubicBezTo>
                    <a:cubicBezTo>
                      <a:pt x="301" y="84"/>
                      <a:pt x="303" y="80"/>
                      <a:pt x="306" y="78"/>
                    </a:cubicBezTo>
                    <a:lnTo>
                      <a:pt x="317" y="73"/>
                    </a:lnTo>
                    <a:lnTo>
                      <a:pt x="320" y="88"/>
                    </a:lnTo>
                    <a:lnTo>
                      <a:pt x="312" y="88"/>
                    </a:lnTo>
                    <a:cubicBezTo>
                      <a:pt x="308" y="88"/>
                      <a:pt x="305" y="85"/>
                      <a:pt x="304" y="81"/>
                    </a:cubicBezTo>
                    <a:cubicBezTo>
                      <a:pt x="304" y="77"/>
                      <a:pt x="307" y="73"/>
                      <a:pt x="311" y="72"/>
                    </a:cubicBezTo>
                    <a:lnTo>
                      <a:pt x="327" y="70"/>
                    </a:lnTo>
                    <a:lnTo>
                      <a:pt x="325" y="85"/>
                    </a:lnTo>
                    <a:lnTo>
                      <a:pt x="320" y="82"/>
                    </a:lnTo>
                    <a:cubicBezTo>
                      <a:pt x="317" y="81"/>
                      <a:pt x="315" y="78"/>
                      <a:pt x="315" y="75"/>
                    </a:cubicBezTo>
                    <a:cubicBezTo>
                      <a:pt x="315" y="72"/>
                      <a:pt x="317" y="69"/>
                      <a:pt x="320" y="68"/>
                    </a:cubicBezTo>
                    <a:lnTo>
                      <a:pt x="336" y="60"/>
                    </a:lnTo>
                    <a:lnTo>
                      <a:pt x="333" y="61"/>
                    </a:lnTo>
                    <a:lnTo>
                      <a:pt x="339" y="56"/>
                    </a:lnTo>
                    <a:lnTo>
                      <a:pt x="347" y="69"/>
                    </a:lnTo>
                    <a:lnTo>
                      <a:pt x="312" y="80"/>
                    </a:lnTo>
                    <a:cubicBezTo>
                      <a:pt x="308" y="81"/>
                      <a:pt x="304" y="79"/>
                      <a:pt x="302" y="75"/>
                    </a:cubicBezTo>
                    <a:cubicBezTo>
                      <a:pt x="301" y="71"/>
                      <a:pt x="303" y="66"/>
                      <a:pt x="307" y="65"/>
                    </a:cubicBezTo>
                    <a:lnTo>
                      <a:pt x="358" y="46"/>
                    </a:lnTo>
                    <a:lnTo>
                      <a:pt x="354" y="58"/>
                    </a:lnTo>
                    <a:lnTo>
                      <a:pt x="348" y="50"/>
                    </a:lnTo>
                    <a:cubicBezTo>
                      <a:pt x="347" y="47"/>
                      <a:pt x="347" y="44"/>
                      <a:pt x="348" y="41"/>
                    </a:cubicBezTo>
                    <a:lnTo>
                      <a:pt x="356" y="28"/>
                    </a:lnTo>
                    <a:lnTo>
                      <a:pt x="362" y="40"/>
                    </a:lnTo>
                    <a:lnTo>
                      <a:pt x="346" y="38"/>
                    </a:lnTo>
                    <a:cubicBezTo>
                      <a:pt x="343" y="37"/>
                      <a:pt x="341" y="35"/>
                      <a:pt x="340" y="33"/>
                    </a:cubicBezTo>
                    <a:cubicBezTo>
                      <a:pt x="339" y="30"/>
                      <a:pt x="339" y="27"/>
                      <a:pt x="341" y="25"/>
                    </a:cubicBezTo>
                    <a:lnTo>
                      <a:pt x="349" y="14"/>
                    </a:lnTo>
                    <a:lnTo>
                      <a:pt x="348" y="22"/>
                    </a:lnTo>
                    <a:lnTo>
                      <a:pt x="345" y="14"/>
                    </a:lnTo>
                    <a:lnTo>
                      <a:pt x="352" y="19"/>
                    </a:lnTo>
                    <a:lnTo>
                      <a:pt x="315" y="19"/>
                    </a:lnTo>
                    <a:lnTo>
                      <a:pt x="316" y="19"/>
                    </a:lnTo>
                    <a:lnTo>
                      <a:pt x="282" y="24"/>
                    </a:lnTo>
                    <a:lnTo>
                      <a:pt x="272" y="27"/>
                    </a:lnTo>
                    <a:lnTo>
                      <a:pt x="272" y="11"/>
                    </a:lnTo>
                    <a:lnTo>
                      <a:pt x="280" y="14"/>
                    </a:lnTo>
                    <a:cubicBezTo>
                      <a:pt x="283" y="15"/>
                      <a:pt x="284" y="17"/>
                      <a:pt x="285" y="19"/>
                    </a:cubicBezTo>
                    <a:cubicBezTo>
                      <a:pt x="286" y="21"/>
                      <a:pt x="286" y="23"/>
                      <a:pt x="285" y="25"/>
                    </a:cubicBezTo>
                    <a:lnTo>
                      <a:pt x="282" y="31"/>
                    </a:lnTo>
                    <a:cubicBezTo>
                      <a:pt x="280" y="35"/>
                      <a:pt x="276" y="36"/>
                      <a:pt x="272" y="34"/>
                    </a:cubicBezTo>
                    <a:lnTo>
                      <a:pt x="261" y="29"/>
                    </a:lnTo>
                    <a:lnTo>
                      <a:pt x="266" y="30"/>
                    </a:lnTo>
                    <a:lnTo>
                      <a:pt x="247" y="32"/>
                    </a:lnTo>
                    <a:lnTo>
                      <a:pt x="251" y="19"/>
                    </a:lnTo>
                    <a:lnTo>
                      <a:pt x="257" y="24"/>
                    </a:lnTo>
                    <a:cubicBezTo>
                      <a:pt x="259" y="27"/>
                      <a:pt x="260" y="31"/>
                      <a:pt x="258" y="34"/>
                    </a:cubicBezTo>
                    <a:cubicBezTo>
                      <a:pt x="256" y="37"/>
                      <a:pt x="252" y="38"/>
                      <a:pt x="249" y="37"/>
                    </a:cubicBezTo>
                    <a:lnTo>
                      <a:pt x="230" y="32"/>
                    </a:lnTo>
                    <a:lnTo>
                      <a:pt x="238" y="30"/>
                    </a:lnTo>
                    <a:lnTo>
                      <a:pt x="230" y="38"/>
                    </a:lnTo>
                    <a:lnTo>
                      <a:pt x="227" y="25"/>
                    </a:lnTo>
                    <a:lnTo>
                      <a:pt x="267" y="35"/>
                    </a:lnTo>
                    <a:cubicBezTo>
                      <a:pt x="271" y="36"/>
                      <a:pt x="273" y="40"/>
                      <a:pt x="272" y="45"/>
                    </a:cubicBezTo>
                    <a:cubicBezTo>
                      <a:pt x="271" y="49"/>
                      <a:pt x="267" y="52"/>
                      <a:pt x="263" y="51"/>
                    </a:cubicBezTo>
                    <a:lnTo>
                      <a:pt x="213" y="43"/>
                    </a:lnTo>
                    <a:lnTo>
                      <a:pt x="216" y="43"/>
                    </a:lnTo>
                    <a:lnTo>
                      <a:pt x="208" y="45"/>
                    </a:lnTo>
                    <a:lnTo>
                      <a:pt x="208" y="30"/>
                    </a:lnTo>
                    <a:lnTo>
                      <a:pt x="224" y="35"/>
                    </a:lnTo>
                    <a:lnTo>
                      <a:pt x="248" y="43"/>
                    </a:lnTo>
                    <a:cubicBezTo>
                      <a:pt x="252" y="45"/>
                      <a:pt x="255" y="49"/>
                      <a:pt x="254" y="53"/>
                    </a:cubicBezTo>
                    <a:cubicBezTo>
                      <a:pt x="252" y="57"/>
                      <a:pt x="248" y="60"/>
                      <a:pt x="244" y="59"/>
                    </a:cubicBezTo>
                    <a:lnTo>
                      <a:pt x="204" y="51"/>
                    </a:lnTo>
                    <a:lnTo>
                      <a:pt x="208" y="51"/>
                    </a:lnTo>
                    <a:lnTo>
                      <a:pt x="200" y="53"/>
                    </a:lnTo>
                    <a:lnTo>
                      <a:pt x="203" y="51"/>
                    </a:lnTo>
                    <a:lnTo>
                      <a:pt x="193" y="62"/>
                    </a:lnTo>
                    <a:lnTo>
                      <a:pt x="194" y="51"/>
                    </a:lnTo>
                    <a:lnTo>
                      <a:pt x="202" y="62"/>
                    </a:lnTo>
                    <a:lnTo>
                      <a:pt x="195" y="59"/>
                    </a:lnTo>
                    <a:lnTo>
                      <a:pt x="216" y="59"/>
                    </a:lnTo>
                    <a:cubicBezTo>
                      <a:pt x="221" y="59"/>
                      <a:pt x="224" y="62"/>
                      <a:pt x="224" y="66"/>
                    </a:cubicBezTo>
                    <a:cubicBezTo>
                      <a:pt x="225" y="70"/>
                      <a:pt x="222" y="74"/>
                      <a:pt x="218" y="75"/>
                    </a:cubicBezTo>
                    <a:lnTo>
                      <a:pt x="202" y="77"/>
                    </a:lnTo>
                    <a:lnTo>
                      <a:pt x="207" y="64"/>
                    </a:lnTo>
                    <a:lnTo>
                      <a:pt x="217" y="78"/>
                    </a:lnTo>
                    <a:cubicBezTo>
                      <a:pt x="220" y="81"/>
                      <a:pt x="220" y="85"/>
                      <a:pt x="217" y="88"/>
                    </a:cubicBezTo>
                    <a:cubicBezTo>
                      <a:pt x="214" y="91"/>
                      <a:pt x="210" y="92"/>
                      <a:pt x="207" y="89"/>
                    </a:cubicBezTo>
                    <a:lnTo>
                      <a:pt x="191" y="79"/>
                    </a:lnTo>
                    <a:lnTo>
                      <a:pt x="195" y="80"/>
                    </a:lnTo>
                    <a:lnTo>
                      <a:pt x="182" y="80"/>
                    </a:lnTo>
                    <a:lnTo>
                      <a:pt x="185" y="79"/>
                    </a:lnTo>
                    <a:lnTo>
                      <a:pt x="175" y="85"/>
                    </a:lnTo>
                    <a:cubicBezTo>
                      <a:pt x="174" y="85"/>
                      <a:pt x="173" y="85"/>
                      <a:pt x="172" y="85"/>
                    </a:cubicBezTo>
                    <a:lnTo>
                      <a:pt x="154" y="88"/>
                    </a:lnTo>
                    <a:lnTo>
                      <a:pt x="158" y="74"/>
                    </a:lnTo>
                    <a:lnTo>
                      <a:pt x="171" y="88"/>
                    </a:lnTo>
                    <a:lnTo>
                      <a:pt x="166" y="85"/>
                    </a:lnTo>
                    <a:lnTo>
                      <a:pt x="187" y="85"/>
                    </a:lnTo>
                    <a:cubicBezTo>
                      <a:pt x="190" y="85"/>
                      <a:pt x="192" y="87"/>
                      <a:pt x="194" y="89"/>
                    </a:cubicBezTo>
                    <a:cubicBezTo>
                      <a:pt x="195" y="91"/>
                      <a:pt x="196" y="93"/>
                      <a:pt x="195" y="96"/>
                    </a:cubicBezTo>
                    <a:lnTo>
                      <a:pt x="192" y="104"/>
                    </a:lnTo>
                    <a:cubicBezTo>
                      <a:pt x="191" y="106"/>
                      <a:pt x="189" y="108"/>
                      <a:pt x="187" y="109"/>
                    </a:cubicBezTo>
                    <a:lnTo>
                      <a:pt x="179" y="112"/>
                    </a:lnTo>
                    <a:lnTo>
                      <a:pt x="182" y="110"/>
                    </a:lnTo>
                    <a:lnTo>
                      <a:pt x="161" y="131"/>
                    </a:lnTo>
                    <a:cubicBezTo>
                      <a:pt x="158" y="134"/>
                      <a:pt x="153" y="134"/>
                      <a:pt x="149" y="131"/>
                    </a:cubicBezTo>
                    <a:lnTo>
                      <a:pt x="144" y="126"/>
                    </a:lnTo>
                    <a:cubicBezTo>
                      <a:pt x="142" y="123"/>
                      <a:pt x="141" y="120"/>
                      <a:pt x="142" y="117"/>
                    </a:cubicBezTo>
                    <a:cubicBezTo>
                      <a:pt x="144" y="114"/>
                      <a:pt x="147" y="112"/>
                      <a:pt x="150" y="112"/>
                    </a:cubicBezTo>
                    <a:lnTo>
                      <a:pt x="158" y="112"/>
                    </a:lnTo>
                    <a:lnTo>
                      <a:pt x="151" y="116"/>
                    </a:lnTo>
                    <a:lnTo>
                      <a:pt x="153" y="111"/>
                    </a:lnTo>
                    <a:lnTo>
                      <a:pt x="162" y="122"/>
                    </a:lnTo>
                    <a:lnTo>
                      <a:pt x="98" y="133"/>
                    </a:lnTo>
                    <a:cubicBezTo>
                      <a:pt x="93" y="134"/>
                      <a:pt x="89" y="131"/>
                      <a:pt x="89" y="127"/>
                    </a:cubicBezTo>
                    <a:cubicBezTo>
                      <a:pt x="88" y="122"/>
                      <a:pt x="91" y="118"/>
                      <a:pt x="95" y="117"/>
                    </a:cubicBezTo>
                    <a:lnTo>
                      <a:pt x="164" y="104"/>
                    </a:lnTo>
                    <a:lnTo>
                      <a:pt x="160" y="117"/>
                    </a:lnTo>
                    <a:lnTo>
                      <a:pt x="138" y="93"/>
                    </a:lnTo>
                    <a:cubicBezTo>
                      <a:pt x="137" y="92"/>
                      <a:pt x="136" y="90"/>
                      <a:pt x="136" y="88"/>
                    </a:cubicBezTo>
                    <a:lnTo>
                      <a:pt x="136" y="80"/>
                    </a:lnTo>
                    <a:cubicBezTo>
                      <a:pt x="136" y="78"/>
                      <a:pt x="137" y="76"/>
                      <a:pt x="139" y="74"/>
                    </a:cubicBezTo>
                    <a:lnTo>
                      <a:pt x="158" y="58"/>
                    </a:lnTo>
                    <a:lnTo>
                      <a:pt x="156" y="68"/>
                    </a:lnTo>
                    <a:lnTo>
                      <a:pt x="151" y="57"/>
                    </a:lnTo>
                    <a:cubicBezTo>
                      <a:pt x="149" y="53"/>
                      <a:pt x="150" y="49"/>
                      <a:pt x="154" y="47"/>
                    </a:cubicBezTo>
                    <a:lnTo>
                      <a:pt x="202" y="18"/>
                    </a:lnTo>
                    <a:cubicBezTo>
                      <a:pt x="202" y="17"/>
                      <a:pt x="203" y="17"/>
                      <a:pt x="204" y="17"/>
                    </a:cubicBezTo>
                    <a:lnTo>
                      <a:pt x="252" y="3"/>
                    </a:lnTo>
                    <a:lnTo>
                      <a:pt x="253" y="19"/>
                    </a:lnTo>
                    <a:lnTo>
                      <a:pt x="187" y="16"/>
                    </a:lnTo>
                    <a:lnTo>
                      <a:pt x="188" y="16"/>
                    </a:lnTo>
                    <a:lnTo>
                      <a:pt x="151" y="22"/>
                    </a:lnTo>
                    <a:lnTo>
                      <a:pt x="152" y="21"/>
                    </a:lnTo>
                    <a:lnTo>
                      <a:pt x="107" y="37"/>
                    </a:lnTo>
                    <a:lnTo>
                      <a:pt x="109" y="36"/>
                    </a:lnTo>
                    <a:lnTo>
                      <a:pt x="90" y="49"/>
                    </a:lnTo>
                    <a:lnTo>
                      <a:pt x="91" y="49"/>
                    </a:lnTo>
                    <a:lnTo>
                      <a:pt x="83" y="57"/>
                    </a:lnTo>
                    <a:cubicBezTo>
                      <a:pt x="82" y="58"/>
                      <a:pt x="80" y="59"/>
                      <a:pt x="78" y="59"/>
                    </a:cubicBezTo>
                    <a:lnTo>
                      <a:pt x="72" y="59"/>
                    </a:lnTo>
                    <a:lnTo>
                      <a:pt x="78" y="57"/>
                    </a:lnTo>
                    <a:lnTo>
                      <a:pt x="75" y="59"/>
                    </a:lnTo>
                    <a:cubicBezTo>
                      <a:pt x="75" y="60"/>
                      <a:pt x="74" y="60"/>
                      <a:pt x="73" y="61"/>
                    </a:cubicBezTo>
                    <a:lnTo>
                      <a:pt x="52" y="71"/>
                    </a:lnTo>
                    <a:lnTo>
                      <a:pt x="53" y="71"/>
                    </a:lnTo>
                    <a:lnTo>
                      <a:pt x="43" y="79"/>
                    </a:lnTo>
                    <a:lnTo>
                      <a:pt x="39" y="64"/>
                    </a:lnTo>
                    <a:lnTo>
                      <a:pt x="53" y="67"/>
                    </a:lnTo>
                    <a:cubicBezTo>
                      <a:pt x="57" y="68"/>
                      <a:pt x="59" y="71"/>
                      <a:pt x="59" y="75"/>
                    </a:cubicBezTo>
                    <a:cubicBezTo>
                      <a:pt x="59" y="79"/>
                      <a:pt x="56" y="82"/>
                      <a:pt x="52" y="83"/>
                    </a:cubicBezTo>
                    <a:lnTo>
                      <a:pt x="34" y="85"/>
                    </a:lnTo>
                    <a:lnTo>
                      <a:pt x="38" y="83"/>
                    </a:lnTo>
                    <a:lnTo>
                      <a:pt x="30" y="91"/>
                    </a:lnTo>
                    <a:lnTo>
                      <a:pt x="32" y="85"/>
                    </a:lnTo>
                    <a:lnTo>
                      <a:pt x="32" y="91"/>
                    </a:lnTo>
                    <a:cubicBezTo>
                      <a:pt x="32" y="93"/>
                      <a:pt x="31" y="96"/>
                      <a:pt x="29" y="97"/>
                    </a:cubicBezTo>
                    <a:lnTo>
                      <a:pt x="21" y="103"/>
                    </a:lnTo>
                    <a:lnTo>
                      <a:pt x="23" y="100"/>
                    </a:lnTo>
                    <a:lnTo>
                      <a:pt x="18" y="108"/>
                    </a:lnTo>
                    <a:lnTo>
                      <a:pt x="19" y="101"/>
                    </a:lnTo>
                    <a:lnTo>
                      <a:pt x="21" y="109"/>
                    </a:lnTo>
                    <a:lnTo>
                      <a:pt x="14" y="104"/>
                    </a:lnTo>
                    <a:lnTo>
                      <a:pt x="72" y="104"/>
                    </a:lnTo>
                    <a:cubicBezTo>
                      <a:pt x="74" y="104"/>
                      <a:pt x="76" y="104"/>
                      <a:pt x="77" y="105"/>
                    </a:cubicBezTo>
                    <a:lnTo>
                      <a:pt x="93" y="116"/>
                    </a:lnTo>
                    <a:cubicBezTo>
                      <a:pt x="96" y="118"/>
                      <a:pt x="97" y="121"/>
                      <a:pt x="96" y="125"/>
                    </a:cubicBezTo>
                    <a:cubicBezTo>
                      <a:pt x="95" y="128"/>
                      <a:pt x="93" y="130"/>
                      <a:pt x="89" y="131"/>
                    </a:cubicBezTo>
                    <a:lnTo>
                      <a:pt x="57" y="133"/>
                    </a:lnTo>
                    <a:cubicBezTo>
                      <a:pt x="57" y="133"/>
                      <a:pt x="56" y="133"/>
                      <a:pt x="56" y="133"/>
                    </a:cubicBezTo>
                    <a:lnTo>
                      <a:pt x="10" y="128"/>
                    </a:lnTo>
                    <a:lnTo>
                      <a:pt x="17" y="114"/>
                    </a:lnTo>
                    <a:lnTo>
                      <a:pt x="22" y="120"/>
                    </a:lnTo>
                    <a:cubicBezTo>
                      <a:pt x="24" y="121"/>
                      <a:pt x="25" y="124"/>
                      <a:pt x="24" y="127"/>
                    </a:cubicBezTo>
                    <a:cubicBezTo>
                      <a:pt x="24" y="130"/>
                      <a:pt x="22" y="132"/>
                      <a:pt x="19" y="133"/>
                    </a:cubicBezTo>
                    <a:lnTo>
                      <a:pt x="11" y="135"/>
                    </a:lnTo>
                    <a:lnTo>
                      <a:pt x="16" y="126"/>
                    </a:lnTo>
                    <a:lnTo>
                      <a:pt x="19" y="140"/>
                    </a:lnTo>
                    <a:lnTo>
                      <a:pt x="15" y="134"/>
                    </a:lnTo>
                    <a:lnTo>
                      <a:pt x="37" y="148"/>
                    </a:lnTo>
                    <a:lnTo>
                      <a:pt x="32" y="146"/>
                    </a:lnTo>
                    <a:lnTo>
                      <a:pt x="64" y="144"/>
                    </a:lnTo>
                    <a:lnTo>
                      <a:pt x="57" y="155"/>
                    </a:lnTo>
                    <a:lnTo>
                      <a:pt x="55" y="150"/>
                    </a:lnTo>
                    <a:cubicBezTo>
                      <a:pt x="54" y="148"/>
                      <a:pt x="54" y="145"/>
                      <a:pt x="55" y="143"/>
                    </a:cubicBezTo>
                    <a:cubicBezTo>
                      <a:pt x="56" y="141"/>
                      <a:pt x="58" y="139"/>
                      <a:pt x="60" y="139"/>
                    </a:cubicBezTo>
                    <a:lnTo>
                      <a:pt x="71" y="136"/>
                    </a:lnTo>
                    <a:cubicBezTo>
                      <a:pt x="74" y="135"/>
                      <a:pt x="77" y="137"/>
                      <a:pt x="79" y="139"/>
                    </a:cubicBezTo>
                    <a:lnTo>
                      <a:pt x="84" y="147"/>
                    </a:lnTo>
                    <a:lnTo>
                      <a:pt x="73" y="145"/>
                    </a:lnTo>
                    <a:lnTo>
                      <a:pt x="89" y="134"/>
                    </a:lnTo>
                    <a:cubicBezTo>
                      <a:pt x="93" y="132"/>
                      <a:pt x="98" y="133"/>
                      <a:pt x="100" y="136"/>
                    </a:cubicBezTo>
                    <a:cubicBezTo>
                      <a:pt x="103" y="140"/>
                      <a:pt x="102" y="145"/>
                      <a:pt x="99" y="147"/>
                    </a:cubicBezTo>
                    <a:lnTo>
                      <a:pt x="83" y="161"/>
                    </a:lnTo>
                    <a:lnTo>
                      <a:pt x="82" y="147"/>
                    </a:lnTo>
                    <a:lnTo>
                      <a:pt x="95" y="155"/>
                    </a:lnTo>
                    <a:lnTo>
                      <a:pt x="91" y="154"/>
                    </a:lnTo>
                    <a:lnTo>
                      <a:pt x="184" y="154"/>
                    </a:lnTo>
                    <a:cubicBezTo>
                      <a:pt x="186" y="154"/>
                      <a:pt x="187" y="155"/>
                      <a:pt x="189" y="156"/>
                    </a:cubicBezTo>
                    <a:lnTo>
                      <a:pt x="210" y="169"/>
                    </a:lnTo>
                    <a:lnTo>
                      <a:pt x="201" y="169"/>
                    </a:lnTo>
                    <a:lnTo>
                      <a:pt x="217" y="158"/>
                    </a:lnTo>
                    <a:cubicBezTo>
                      <a:pt x="220" y="157"/>
                      <a:pt x="223" y="157"/>
                      <a:pt x="226" y="158"/>
                    </a:cubicBezTo>
                    <a:lnTo>
                      <a:pt x="247" y="171"/>
                    </a:lnTo>
                    <a:lnTo>
                      <a:pt x="241" y="171"/>
                    </a:lnTo>
                    <a:lnTo>
                      <a:pt x="249" y="168"/>
                    </a:lnTo>
                    <a:lnTo>
                      <a:pt x="246" y="182"/>
                    </a:lnTo>
                    <a:lnTo>
                      <a:pt x="225" y="163"/>
                    </a:lnTo>
                    <a:cubicBezTo>
                      <a:pt x="222" y="161"/>
                      <a:pt x="221" y="157"/>
                      <a:pt x="223" y="153"/>
                    </a:cubicBezTo>
                    <a:cubicBezTo>
                      <a:pt x="225" y="150"/>
                      <a:pt x="228" y="148"/>
                      <a:pt x="232" y="149"/>
                    </a:cubicBezTo>
                    <a:lnTo>
                      <a:pt x="288" y="165"/>
                    </a:lnTo>
                    <a:lnTo>
                      <a:pt x="284" y="165"/>
                    </a:lnTo>
                    <a:lnTo>
                      <a:pt x="319" y="157"/>
                    </a:lnTo>
                    <a:lnTo>
                      <a:pt x="313" y="162"/>
                    </a:lnTo>
                    <a:lnTo>
                      <a:pt x="318" y="149"/>
                    </a:lnTo>
                    <a:lnTo>
                      <a:pt x="324" y="159"/>
                    </a:lnTo>
                    <a:lnTo>
                      <a:pt x="305" y="154"/>
                    </a:lnTo>
                    <a:cubicBezTo>
                      <a:pt x="301" y="153"/>
                      <a:pt x="299" y="149"/>
                      <a:pt x="299" y="145"/>
                    </a:cubicBezTo>
                    <a:cubicBezTo>
                      <a:pt x="300" y="141"/>
                      <a:pt x="303" y="138"/>
                      <a:pt x="307" y="138"/>
                    </a:cubicBezTo>
                    <a:lnTo>
                      <a:pt x="320" y="138"/>
                    </a:lnTo>
                    <a:lnTo>
                      <a:pt x="315" y="140"/>
                    </a:lnTo>
                    <a:lnTo>
                      <a:pt x="329" y="130"/>
                    </a:lnTo>
                    <a:cubicBezTo>
                      <a:pt x="332" y="127"/>
                      <a:pt x="337" y="127"/>
                      <a:pt x="339" y="130"/>
                    </a:cubicBezTo>
                    <a:lnTo>
                      <a:pt x="345" y="135"/>
                    </a:lnTo>
                    <a:cubicBezTo>
                      <a:pt x="347" y="138"/>
                      <a:pt x="348" y="141"/>
                      <a:pt x="347" y="143"/>
                    </a:cubicBezTo>
                    <a:cubicBezTo>
                      <a:pt x="346" y="146"/>
                      <a:pt x="344" y="148"/>
                      <a:pt x="341" y="149"/>
                    </a:cubicBezTo>
                    <a:lnTo>
                      <a:pt x="327" y="152"/>
                    </a:lnTo>
                    <a:lnTo>
                      <a:pt x="328" y="136"/>
                    </a:lnTo>
                    <a:lnTo>
                      <a:pt x="344" y="141"/>
                    </a:lnTo>
                    <a:cubicBezTo>
                      <a:pt x="347" y="142"/>
                      <a:pt x="348" y="144"/>
                      <a:pt x="349" y="146"/>
                    </a:cubicBezTo>
                    <a:cubicBezTo>
                      <a:pt x="350" y="148"/>
                      <a:pt x="350" y="151"/>
                      <a:pt x="349" y="153"/>
                    </a:cubicBezTo>
                    <a:lnTo>
                      <a:pt x="346" y="158"/>
                    </a:lnTo>
                    <a:lnTo>
                      <a:pt x="340" y="146"/>
                    </a:lnTo>
                    <a:lnTo>
                      <a:pt x="361" y="149"/>
                    </a:lnTo>
                    <a:cubicBezTo>
                      <a:pt x="364" y="149"/>
                      <a:pt x="366" y="151"/>
                      <a:pt x="368" y="153"/>
                    </a:cubicBezTo>
                    <a:cubicBezTo>
                      <a:pt x="369" y="156"/>
                      <a:pt x="369" y="159"/>
                      <a:pt x="367" y="161"/>
                    </a:cubicBezTo>
                    <a:lnTo>
                      <a:pt x="357" y="180"/>
                    </a:lnTo>
                    <a:lnTo>
                      <a:pt x="347" y="168"/>
                    </a:lnTo>
                    <a:lnTo>
                      <a:pt x="374" y="158"/>
                    </a:lnTo>
                    <a:cubicBezTo>
                      <a:pt x="377" y="156"/>
                      <a:pt x="382" y="158"/>
                      <a:pt x="384" y="161"/>
                    </a:cubicBezTo>
                    <a:cubicBezTo>
                      <a:pt x="385" y="165"/>
                      <a:pt x="384" y="170"/>
                      <a:pt x="381" y="172"/>
                    </a:cubicBezTo>
                    <a:lnTo>
                      <a:pt x="367" y="180"/>
                    </a:lnTo>
                    <a:lnTo>
                      <a:pt x="366" y="166"/>
                    </a:lnTo>
                    <a:lnTo>
                      <a:pt x="379" y="171"/>
                    </a:lnTo>
                    <a:cubicBezTo>
                      <a:pt x="383" y="172"/>
                      <a:pt x="385" y="176"/>
                      <a:pt x="384" y="179"/>
                    </a:cubicBezTo>
                    <a:cubicBezTo>
                      <a:pt x="384" y="183"/>
                      <a:pt x="381" y="186"/>
                      <a:pt x="378" y="186"/>
                    </a:cubicBezTo>
                    <a:lnTo>
                      <a:pt x="362" y="189"/>
                    </a:lnTo>
                    <a:lnTo>
                      <a:pt x="360" y="173"/>
                    </a:lnTo>
                    <a:lnTo>
                      <a:pt x="395" y="173"/>
                    </a:lnTo>
                    <a:cubicBezTo>
                      <a:pt x="399" y="173"/>
                      <a:pt x="403" y="176"/>
                      <a:pt x="403" y="180"/>
                    </a:cubicBezTo>
                    <a:cubicBezTo>
                      <a:pt x="403" y="185"/>
                      <a:pt x="400" y="188"/>
                      <a:pt x="396" y="189"/>
                    </a:cubicBezTo>
                    <a:lnTo>
                      <a:pt x="378" y="191"/>
                    </a:lnTo>
                    <a:lnTo>
                      <a:pt x="380" y="177"/>
                    </a:lnTo>
                    <a:lnTo>
                      <a:pt x="404" y="190"/>
                    </a:lnTo>
                    <a:cubicBezTo>
                      <a:pt x="408" y="192"/>
                      <a:pt x="410" y="197"/>
                      <a:pt x="408" y="200"/>
                    </a:cubicBezTo>
                    <a:lnTo>
                      <a:pt x="405" y="206"/>
                    </a:lnTo>
                    <a:cubicBezTo>
                      <a:pt x="404" y="208"/>
                      <a:pt x="402" y="209"/>
                      <a:pt x="400" y="210"/>
                    </a:cubicBezTo>
                    <a:lnTo>
                      <a:pt x="389" y="213"/>
                    </a:lnTo>
                    <a:cubicBezTo>
                      <a:pt x="389" y="213"/>
                      <a:pt x="388" y="213"/>
                      <a:pt x="388" y="213"/>
                    </a:cubicBezTo>
                    <a:lnTo>
                      <a:pt x="361" y="215"/>
                    </a:lnTo>
                    <a:lnTo>
                      <a:pt x="367" y="212"/>
                    </a:lnTo>
                    <a:lnTo>
                      <a:pt x="359" y="225"/>
                    </a:lnTo>
                    <a:lnTo>
                      <a:pt x="350" y="213"/>
                    </a:lnTo>
                    <a:lnTo>
                      <a:pt x="396" y="200"/>
                    </a:lnTo>
                    <a:cubicBezTo>
                      <a:pt x="398" y="199"/>
                      <a:pt x="400" y="199"/>
                      <a:pt x="402" y="201"/>
                    </a:cubicBezTo>
                    <a:lnTo>
                      <a:pt x="410" y="206"/>
                    </a:lnTo>
                    <a:lnTo>
                      <a:pt x="402" y="206"/>
                    </a:lnTo>
                    <a:lnTo>
                      <a:pt x="418" y="198"/>
                    </a:lnTo>
                    <a:cubicBezTo>
                      <a:pt x="421" y="196"/>
                      <a:pt x="425" y="197"/>
                      <a:pt x="427" y="199"/>
                    </a:cubicBezTo>
                    <a:lnTo>
                      <a:pt x="430" y="202"/>
                    </a:lnTo>
                    <a:cubicBezTo>
                      <a:pt x="432" y="204"/>
                      <a:pt x="433" y="207"/>
                      <a:pt x="432" y="210"/>
                    </a:cubicBezTo>
                    <a:cubicBezTo>
                      <a:pt x="431" y="213"/>
                      <a:pt x="429" y="215"/>
                      <a:pt x="426" y="215"/>
                    </a:cubicBezTo>
                    <a:lnTo>
                      <a:pt x="413" y="218"/>
                    </a:lnTo>
                    <a:lnTo>
                      <a:pt x="411" y="202"/>
                    </a:lnTo>
                    <a:lnTo>
                      <a:pt x="419" y="202"/>
                    </a:lnTo>
                    <a:cubicBezTo>
                      <a:pt x="423" y="202"/>
                      <a:pt x="426" y="204"/>
                      <a:pt x="427" y="208"/>
                    </a:cubicBezTo>
                    <a:cubicBezTo>
                      <a:pt x="428" y="211"/>
                      <a:pt x="427" y="215"/>
                      <a:pt x="424" y="217"/>
                    </a:cubicBezTo>
                    <a:lnTo>
                      <a:pt x="416" y="222"/>
                    </a:lnTo>
                    <a:lnTo>
                      <a:pt x="409" y="208"/>
                    </a:lnTo>
                    <a:lnTo>
                      <a:pt x="420" y="205"/>
                    </a:lnTo>
                    <a:cubicBezTo>
                      <a:pt x="424" y="204"/>
                      <a:pt x="428" y="206"/>
                      <a:pt x="429" y="210"/>
                    </a:cubicBezTo>
                    <a:cubicBezTo>
                      <a:pt x="431" y="213"/>
                      <a:pt x="429" y="217"/>
                      <a:pt x="426" y="219"/>
                    </a:cubicBezTo>
                    <a:lnTo>
                      <a:pt x="418" y="225"/>
                    </a:lnTo>
                    <a:lnTo>
                      <a:pt x="419" y="212"/>
                    </a:lnTo>
                    <a:lnTo>
                      <a:pt x="427" y="220"/>
                    </a:lnTo>
                    <a:lnTo>
                      <a:pt x="424" y="218"/>
                    </a:lnTo>
                    <a:lnTo>
                      <a:pt x="434" y="221"/>
                    </a:lnTo>
                    <a:lnTo>
                      <a:pt x="430" y="221"/>
                    </a:lnTo>
                    <a:lnTo>
                      <a:pt x="438" y="218"/>
                    </a:lnTo>
                    <a:lnTo>
                      <a:pt x="433" y="229"/>
                    </a:lnTo>
                    <a:lnTo>
                      <a:pt x="430" y="221"/>
                    </a:lnTo>
                    <a:cubicBezTo>
                      <a:pt x="429" y="218"/>
                      <a:pt x="430" y="215"/>
                      <a:pt x="432" y="212"/>
                    </a:cubicBezTo>
                    <a:cubicBezTo>
                      <a:pt x="434" y="210"/>
                      <a:pt x="437" y="209"/>
                      <a:pt x="440" y="210"/>
                    </a:cubicBezTo>
                    <a:lnTo>
                      <a:pt x="448" y="213"/>
                    </a:lnTo>
                    <a:cubicBezTo>
                      <a:pt x="451" y="214"/>
                      <a:pt x="453" y="216"/>
                      <a:pt x="454" y="219"/>
                    </a:cubicBezTo>
                    <a:cubicBezTo>
                      <a:pt x="454" y="221"/>
                      <a:pt x="454" y="224"/>
                      <a:pt x="452" y="226"/>
                    </a:cubicBezTo>
                    <a:lnTo>
                      <a:pt x="439" y="242"/>
                    </a:lnTo>
                    <a:lnTo>
                      <a:pt x="435" y="229"/>
                    </a:lnTo>
                    <a:lnTo>
                      <a:pt x="443" y="232"/>
                    </a:lnTo>
                    <a:lnTo>
                      <a:pt x="437" y="232"/>
                    </a:lnTo>
                    <a:lnTo>
                      <a:pt x="453" y="224"/>
                    </a:lnTo>
                    <a:cubicBezTo>
                      <a:pt x="457" y="222"/>
                      <a:pt x="461" y="224"/>
                      <a:pt x="463" y="227"/>
                    </a:cubicBezTo>
                    <a:cubicBezTo>
                      <a:pt x="466" y="231"/>
                      <a:pt x="464" y="236"/>
                      <a:pt x="461" y="238"/>
                    </a:cubicBezTo>
                    <a:lnTo>
                      <a:pt x="447" y="246"/>
                    </a:lnTo>
                    <a:lnTo>
                      <a:pt x="444" y="231"/>
                    </a:lnTo>
                    <a:lnTo>
                      <a:pt x="460" y="234"/>
                    </a:lnTo>
                    <a:cubicBezTo>
                      <a:pt x="463" y="234"/>
                      <a:pt x="465" y="236"/>
                      <a:pt x="466" y="238"/>
                    </a:cubicBezTo>
                    <a:cubicBezTo>
                      <a:pt x="467" y="241"/>
                      <a:pt x="467" y="243"/>
                      <a:pt x="466" y="246"/>
                    </a:cubicBezTo>
                    <a:lnTo>
                      <a:pt x="461" y="256"/>
                    </a:lnTo>
                    <a:lnTo>
                      <a:pt x="460" y="248"/>
                    </a:lnTo>
                    <a:lnTo>
                      <a:pt x="466" y="256"/>
                    </a:lnTo>
                    <a:cubicBezTo>
                      <a:pt x="467" y="258"/>
                      <a:pt x="467" y="260"/>
                      <a:pt x="467" y="262"/>
                    </a:cubicBezTo>
                    <a:lnTo>
                      <a:pt x="462" y="286"/>
                    </a:lnTo>
                    <a:cubicBezTo>
                      <a:pt x="461" y="289"/>
                      <a:pt x="459" y="291"/>
                      <a:pt x="456" y="292"/>
                    </a:cubicBezTo>
                    <a:lnTo>
                      <a:pt x="434" y="297"/>
                    </a:lnTo>
                    <a:lnTo>
                      <a:pt x="438" y="296"/>
                    </a:lnTo>
                    <a:lnTo>
                      <a:pt x="419" y="312"/>
                    </a:lnTo>
                    <a:cubicBezTo>
                      <a:pt x="418" y="312"/>
                      <a:pt x="418" y="313"/>
                      <a:pt x="417" y="313"/>
                    </a:cubicBezTo>
                    <a:lnTo>
                      <a:pt x="356" y="339"/>
                    </a:lnTo>
                    <a:lnTo>
                      <a:pt x="359" y="327"/>
                    </a:lnTo>
                    <a:lnTo>
                      <a:pt x="372" y="343"/>
                    </a:lnTo>
                    <a:cubicBezTo>
                      <a:pt x="373" y="344"/>
                      <a:pt x="374" y="346"/>
                      <a:pt x="374" y="348"/>
                    </a:cubicBezTo>
                    <a:lnTo>
                      <a:pt x="374" y="359"/>
                    </a:lnTo>
                    <a:cubicBezTo>
                      <a:pt x="374" y="361"/>
                      <a:pt x="373" y="363"/>
                      <a:pt x="371" y="365"/>
                    </a:cubicBezTo>
                    <a:cubicBezTo>
                      <a:pt x="369" y="366"/>
                      <a:pt x="367" y="367"/>
                      <a:pt x="365" y="367"/>
                    </a:cubicBezTo>
                    <a:lnTo>
                      <a:pt x="343" y="364"/>
                    </a:lnTo>
                    <a:lnTo>
                      <a:pt x="350" y="362"/>
                    </a:lnTo>
                    <a:lnTo>
                      <a:pt x="334" y="375"/>
                    </a:lnTo>
                    <a:cubicBezTo>
                      <a:pt x="332" y="377"/>
                      <a:pt x="329" y="378"/>
                      <a:pt x="327" y="377"/>
                    </a:cubicBezTo>
                    <a:lnTo>
                      <a:pt x="311" y="375"/>
                    </a:lnTo>
                    <a:lnTo>
                      <a:pt x="316" y="374"/>
                    </a:lnTo>
                    <a:lnTo>
                      <a:pt x="305" y="379"/>
                    </a:lnTo>
                    <a:cubicBezTo>
                      <a:pt x="304" y="380"/>
                      <a:pt x="302" y="380"/>
                      <a:pt x="301" y="380"/>
                    </a:cubicBezTo>
                    <a:lnTo>
                      <a:pt x="279" y="377"/>
                    </a:lnTo>
                    <a:lnTo>
                      <a:pt x="286" y="364"/>
                    </a:lnTo>
                    <a:lnTo>
                      <a:pt x="294" y="372"/>
                    </a:lnTo>
                    <a:cubicBezTo>
                      <a:pt x="295" y="372"/>
                      <a:pt x="295" y="373"/>
                      <a:pt x="296" y="374"/>
                    </a:cubicBezTo>
                    <a:lnTo>
                      <a:pt x="298" y="379"/>
                    </a:lnTo>
                    <a:lnTo>
                      <a:pt x="287" y="376"/>
                    </a:lnTo>
                    <a:lnTo>
                      <a:pt x="295" y="371"/>
                    </a:lnTo>
                    <a:lnTo>
                      <a:pt x="303" y="384"/>
                    </a:lnTo>
                    <a:lnTo>
                      <a:pt x="284" y="395"/>
                    </a:lnTo>
                    <a:lnTo>
                      <a:pt x="280" y="380"/>
                    </a:lnTo>
                    <a:lnTo>
                      <a:pt x="288" y="380"/>
                    </a:lnTo>
                    <a:cubicBezTo>
                      <a:pt x="292" y="380"/>
                      <a:pt x="295" y="382"/>
                      <a:pt x="296" y="385"/>
                    </a:cubicBezTo>
                    <a:cubicBezTo>
                      <a:pt x="297" y="388"/>
                      <a:pt x="296" y="391"/>
                      <a:pt x="294" y="394"/>
                    </a:cubicBezTo>
                    <a:lnTo>
                      <a:pt x="289" y="399"/>
                    </a:lnTo>
                    <a:cubicBezTo>
                      <a:pt x="287" y="401"/>
                      <a:pt x="284" y="402"/>
                      <a:pt x="281" y="401"/>
                    </a:cubicBezTo>
                    <a:cubicBezTo>
                      <a:pt x="279" y="400"/>
                      <a:pt x="276" y="398"/>
                      <a:pt x="276" y="396"/>
                    </a:cubicBezTo>
                    <a:lnTo>
                      <a:pt x="273" y="388"/>
                    </a:lnTo>
                    <a:cubicBezTo>
                      <a:pt x="272" y="384"/>
                      <a:pt x="273" y="381"/>
                      <a:pt x="276" y="378"/>
                    </a:cubicBezTo>
                    <a:lnTo>
                      <a:pt x="284" y="373"/>
                    </a:lnTo>
                    <a:lnTo>
                      <a:pt x="280" y="380"/>
                    </a:lnTo>
                    <a:lnTo>
                      <a:pt x="280" y="377"/>
                    </a:lnTo>
                    <a:lnTo>
                      <a:pt x="283" y="383"/>
                    </a:lnTo>
                    <a:lnTo>
                      <a:pt x="277" y="378"/>
                    </a:lnTo>
                    <a:lnTo>
                      <a:pt x="281" y="380"/>
                    </a:lnTo>
                    <a:lnTo>
                      <a:pt x="233" y="366"/>
                    </a:lnTo>
                    <a:lnTo>
                      <a:pt x="243" y="359"/>
                    </a:lnTo>
                    <a:lnTo>
                      <a:pt x="243" y="367"/>
                    </a:lnTo>
                    <a:cubicBezTo>
                      <a:pt x="243" y="370"/>
                      <a:pt x="241" y="373"/>
                      <a:pt x="238" y="374"/>
                    </a:cubicBezTo>
                    <a:lnTo>
                      <a:pt x="230" y="377"/>
                    </a:lnTo>
                    <a:lnTo>
                      <a:pt x="234" y="366"/>
                    </a:lnTo>
                    <a:lnTo>
                      <a:pt x="237" y="371"/>
                    </a:lnTo>
                    <a:cubicBezTo>
                      <a:pt x="238" y="373"/>
                      <a:pt x="238" y="376"/>
                      <a:pt x="237" y="378"/>
                    </a:cubicBezTo>
                    <a:cubicBezTo>
                      <a:pt x="236" y="380"/>
                      <a:pt x="234" y="382"/>
                      <a:pt x="232" y="382"/>
                    </a:cubicBezTo>
                    <a:lnTo>
                      <a:pt x="197" y="393"/>
                    </a:lnTo>
                    <a:lnTo>
                      <a:pt x="202" y="390"/>
                    </a:lnTo>
                    <a:lnTo>
                      <a:pt x="191" y="406"/>
                    </a:lnTo>
                    <a:lnTo>
                      <a:pt x="191" y="396"/>
                    </a:lnTo>
                    <a:lnTo>
                      <a:pt x="199" y="407"/>
                    </a:lnTo>
                    <a:lnTo>
                      <a:pt x="194" y="404"/>
                    </a:lnTo>
                    <a:lnTo>
                      <a:pt x="226" y="409"/>
                    </a:lnTo>
                    <a:lnTo>
                      <a:pt x="216" y="417"/>
                    </a:lnTo>
                    <a:lnTo>
                      <a:pt x="216" y="412"/>
                    </a:lnTo>
                    <a:cubicBezTo>
                      <a:pt x="216" y="407"/>
                      <a:pt x="220" y="404"/>
                      <a:pt x="224" y="404"/>
                    </a:cubicBezTo>
                    <a:lnTo>
                      <a:pt x="261" y="401"/>
                    </a:lnTo>
                    <a:lnTo>
                      <a:pt x="255" y="413"/>
                    </a:lnTo>
                    <a:lnTo>
                      <a:pt x="252" y="407"/>
                    </a:lnTo>
                    <a:cubicBezTo>
                      <a:pt x="251" y="404"/>
                      <a:pt x="251" y="401"/>
                      <a:pt x="253" y="399"/>
                    </a:cubicBezTo>
                    <a:cubicBezTo>
                      <a:pt x="255" y="396"/>
                      <a:pt x="259" y="395"/>
                      <a:pt x="262" y="396"/>
                    </a:cubicBezTo>
                    <a:lnTo>
                      <a:pt x="270" y="399"/>
                    </a:lnTo>
                    <a:lnTo>
                      <a:pt x="260" y="409"/>
                    </a:lnTo>
                    <a:lnTo>
                      <a:pt x="257" y="401"/>
                    </a:lnTo>
                    <a:cubicBezTo>
                      <a:pt x="256" y="398"/>
                      <a:pt x="257" y="395"/>
                      <a:pt x="259" y="393"/>
                    </a:cubicBezTo>
                    <a:cubicBezTo>
                      <a:pt x="261" y="391"/>
                      <a:pt x="264" y="390"/>
                      <a:pt x="267" y="391"/>
                    </a:cubicBezTo>
                    <a:lnTo>
                      <a:pt x="299" y="401"/>
                    </a:lnTo>
                    <a:lnTo>
                      <a:pt x="292" y="402"/>
                    </a:lnTo>
                    <a:lnTo>
                      <a:pt x="306" y="394"/>
                    </a:lnTo>
                    <a:lnTo>
                      <a:pt x="305" y="407"/>
                    </a:lnTo>
                    <a:lnTo>
                      <a:pt x="291" y="397"/>
                    </a:lnTo>
                    <a:cubicBezTo>
                      <a:pt x="289" y="395"/>
                      <a:pt x="288" y="392"/>
                      <a:pt x="289" y="389"/>
                    </a:cubicBezTo>
                    <a:cubicBezTo>
                      <a:pt x="289" y="386"/>
                      <a:pt x="291" y="384"/>
                      <a:pt x="294" y="383"/>
                    </a:cubicBezTo>
                    <a:lnTo>
                      <a:pt x="313" y="377"/>
                    </a:lnTo>
                    <a:cubicBezTo>
                      <a:pt x="316" y="377"/>
                      <a:pt x="319" y="377"/>
                      <a:pt x="321" y="379"/>
                    </a:cubicBezTo>
                    <a:lnTo>
                      <a:pt x="323" y="382"/>
                    </a:lnTo>
                    <a:cubicBezTo>
                      <a:pt x="325" y="384"/>
                      <a:pt x="326" y="387"/>
                      <a:pt x="326" y="389"/>
                    </a:cubicBezTo>
                    <a:cubicBezTo>
                      <a:pt x="325" y="392"/>
                      <a:pt x="324" y="394"/>
                      <a:pt x="321" y="395"/>
                    </a:cubicBezTo>
                    <a:lnTo>
                      <a:pt x="311" y="400"/>
                    </a:lnTo>
                    <a:lnTo>
                      <a:pt x="313" y="387"/>
                    </a:lnTo>
                    <a:lnTo>
                      <a:pt x="321" y="395"/>
                    </a:lnTo>
                    <a:lnTo>
                      <a:pt x="311" y="394"/>
                    </a:lnTo>
                    <a:lnTo>
                      <a:pt x="324" y="386"/>
                    </a:lnTo>
                    <a:cubicBezTo>
                      <a:pt x="327" y="384"/>
                      <a:pt x="331" y="385"/>
                      <a:pt x="334" y="387"/>
                    </a:cubicBezTo>
                    <a:cubicBezTo>
                      <a:pt x="336" y="389"/>
                      <a:pt x="337" y="393"/>
                      <a:pt x="336" y="396"/>
                    </a:cubicBezTo>
                    <a:lnTo>
                      <a:pt x="328" y="415"/>
                    </a:lnTo>
                    <a:lnTo>
                      <a:pt x="314" y="407"/>
                    </a:lnTo>
                    <a:lnTo>
                      <a:pt x="325" y="393"/>
                    </a:lnTo>
                    <a:cubicBezTo>
                      <a:pt x="326" y="392"/>
                      <a:pt x="329" y="390"/>
                      <a:pt x="331" y="390"/>
                    </a:cubicBezTo>
                    <a:lnTo>
                      <a:pt x="355" y="390"/>
                    </a:lnTo>
                    <a:cubicBezTo>
                      <a:pt x="359" y="390"/>
                      <a:pt x="362" y="393"/>
                      <a:pt x="363" y="396"/>
                    </a:cubicBezTo>
                    <a:cubicBezTo>
                      <a:pt x="364" y="400"/>
                      <a:pt x="362" y="403"/>
                      <a:pt x="359" y="405"/>
                    </a:cubicBezTo>
                    <a:lnTo>
                      <a:pt x="346" y="413"/>
                    </a:lnTo>
                    <a:lnTo>
                      <a:pt x="349" y="409"/>
                    </a:lnTo>
                    <a:lnTo>
                      <a:pt x="347" y="417"/>
                    </a:lnTo>
                    <a:lnTo>
                      <a:pt x="341" y="407"/>
                    </a:lnTo>
                    <a:lnTo>
                      <a:pt x="354" y="409"/>
                    </a:lnTo>
                    <a:cubicBezTo>
                      <a:pt x="357" y="410"/>
                      <a:pt x="360" y="412"/>
                      <a:pt x="360" y="415"/>
                    </a:cubicBezTo>
                    <a:lnTo>
                      <a:pt x="363" y="429"/>
                    </a:lnTo>
                    <a:lnTo>
                      <a:pt x="348" y="428"/>
                    </a:lnTo>
                    <a:lnTo>
                      <a:pt x="350" y="420"/>
                    </a:lnTo>
                    <a:cubicBezTo>
                      <a:pt x="352" y="416"/>
                      <a:pt x="356" y="413"/>
                      <a:pt x="360" y="415"/>
                    </a:cubicBezTo>
                    <a:cubicBezTo>
                      <a:pt x="364" y="416"/>
                      <a:pt x="366" y="420"/>
                      <a:pt x="366" y="424"/>
                    </a:cubicBezTo>
                    <a:lnTo>
                      <a:pt x="363" y="437"/>
                    </a:lnTo>
                    <a:lnTo>
                      <a:pt x="352" y="428"/>
                    </a:lnTo>
                    <a:lnTo>
                      <a:pt x="366" y="423"/>
                    </a:lnTo>
                    <a:cubicBezTo>
                      <a:pt x="369" y="422"/>
                      <a:pt x="373" y="423"/>
                      <a:pt x="375" y="425"/>
                    </a:cubicBezTo>
                    <a:cubicBezTo>
                      <a:pt x="377" y="428"/>
                      <a:pt x="377" y="432"/>
                      <a:pt x="375" y="435"/>
                    </a:cubicBezTo>
                    <a:lnTo>
                      <a:pt x="367" y="446"/>
                    </a:lnTo>
                    <a:lnTo>
                      <a:pt x="362" y="433"/>
                    </a:lnTo>
                    <a:lnTo>
                      <a:pt x="378" y="436"/>
                    </a:lnTo>
                    <a:lnTo>
                      <a:pt x="369" y="441"/>
                    </a:lnTo>
                    <a:lnTo>
                      <a:pt x="372" y="433"/>
                    </a:lnTo>
                    <a:cubicBezTo>
                      <a:pt x="372" y="431"/>
                      <a:pt x="374" y="429"/>
                      <a:pt x="377" y="428"/>
                    </a:cubicBezTo>
                    <a:cubicBezTo>
                      <a:pt x="379" y="427"/>
                      <a:pt x="381" y="428"/>
                      <a:pt x="384" y="429"/>
                    </a:cubicBezTo>
                    <a:lnTo>
                      <a:pt x="392" y="434"/>
                    </a:lnTo>
                    <a:cubicBezTo>
                      <a:pt x="395" y="436"/>
                      <a:pt x="396" y="441"/>
                      <a:pt x="394" y="444"/>
                    </a:cubicBezTo>
                    <a:lnTo>
                      <a:pt x="392" y="450"/>
                    </a:lnTo>
                    <a:lnTo>
                      <a:pt x="384" y="438"/>
                    </a:lnTo>
                    <a:lnTo>
                      <a:pt x="398" y="438"/>
                    </a:lnTo>
                    <a:cubicBezTo>
                      <a:pt x="402" y="438"/>
                      <a:pt x="405" y="441"/>
                      <a:pt x="406" y="445"/>
                    </a:cubicBezTo>
                    <a:cubicBezTo>
                      <a:pt x="406" y="449"/>
                      <a:pt x="404" y="453"/>
                      <a:pt x="400" y="454"/>
                    </a:cubicBezTo>
                    <a:lnTo>
                      <a:pt x="381" y="459"/>
                    </a:lnTo>
                    <a:cubicBezTo>
                      <a:pt x="381" y="459"/>
                      <a:pt x="380" y="460"/>
                      <a:pt x="379" y="460"/>
                    </a:cubicBezTo>
                    <a:lnTo>
                      <a:pt x="360" y="460"/>
                    </a:lnTo>
                    <a:lnTo>
                      <a:pt x="362" y="444"/>
                    </a:lnTo>
                    <a:lnTo>
                      <a:pt x="375" y="446"/>
                    </a:lnTo>
                    <a:cubicBezTo>
                      <a:pt x="378" y="447"/>
                      <a:pt x="380" y="449"/>
                      <a:pt x="381" y="451"/>
                    </a:cubicBezTo>
                    <a:cubicBezTo>
                      <a:pt x="382" y="454"/>
                      <a:pt x="382" y="456"/>
                      <a:pt x="380" y="459"/>
                    </a:cubicBezTo>
                    <a:lnTo>
                      <a:pt x="375" y="467"/>
                    </a:lnTo>
                    <a:lnTo>
                      <a:pt x="373" y="455"/>
                    </a:lnTo>
                    <a:lnTo>
                      <a:pt x="386" y="463"/>
                    </a:lnTo>
                    <a:lnTo>
                      <a:pt x="379" y="462"/>
                    </a:lnTo>
                    <a:lnTo>
                      <a:pt x="395" y="457"/>
                    </a:lnTo>
                    <a:cubicBezTo>
                      <a:pt x="399" y="456"/>
                      <a:pt x="403" y="458"/>
                      <a:pt x="405" y="461"/>
                    </a:cubicBezTo>
                    <a:cubicBezTo>
                      <a:pt x="407" y="465"/>
                      <a:pt x="405" y="470"/>
                      <a:pt x="402" y="472"/>
                    </a:cubicBezTo>
                    <a:lnTo>
                      <a:pt x="389" y="480"/>
                    </a:lnTo>
                    <a:lnTo>
                      <a:pt x="387" y="465"/>
                    </a:lnTo>
                    <a:lnTo>
                      <a:pt x="413" y="473"/>
                    </a:lnTo>
                    <a:lnTo>
                      <a:pt x="411" y="473"/>
                    </a:lnTo>
                    <a:lnTo>
                      <a:pt x="438" y="473"/>
                    </a:lnTo>
                    <a:cubicBezTo>
                      <a:pt x="441" y="473"/>
                      <a:pt x="444" y="475"/>
                      <a:pt x="445" y="478"/>
                    </a:cubicBezTo>
                    <a:cubicBezTo>
                      <a:pt x="446" y="482"/>
                      <a:pt x="445" y="485"/>
                      <a:pt x="442" y="487"/>
                    </a:cubicBezTo>
                    <a:lnTo>
                      <a:pt x="434" y="493"/>
                    </a:lnTo>
                    <a:lnTo>
                      <a:pt x="437" y="483"/>
                    </a:lnTo>
                    <a:lnTo>
                      <a:pt x="440" y="491"/>
                    </a:lnTo>
                    <a:lnTo>
                      <a:pt x="436" y="487"/>
                    </a:lnTo>
                    <a:lnTo>
                      <a:pt x="460" y="500"/>
                    </a:lnTo>
                    <a:lnTo>
                      <a:pt x="458" y="499"/>
                    </a:lnTo>
                    <a:lnTo>
                      <a:pt x="540" y="513"/>
                    </a:lnTo>
                    <a:lnTo>
                      <a:pt x="531" y="520"/>
                    </a:lnTo>
                    <a:lnTo>
                      <a:pt x="531" y="513"/>
                    </a:lnTo>
                    <a:cubicBezTo>
                      <a:pt x="531" y="509"/>
                      <a:pt x="533" y="506"/>
                      <a:pt x="537" y="505"/>
                    </a:cubicBezTo>
                    <a:lnTo>
                      <a:pt x="545" y="502"/>
                    </a:lnTo>
                    <a:lnTo>
                      <a:pt x="544" y="517"/>
                    </a:lnTo>
                    <a:lnTo>
                      <a:pt x="531" y="512"/>
                    </a:lnTo>
                    <a:cubicBezTo>
                      <a:pt x="530" y="512"/>
                      <a:pt x="529" y="511"/>
                      <a:pt x="528" y="510"/>
                    </a:cubicBezTo>
                    <a:lnTo>
                      <a:pt x="525" y="508"/>
                    </a:lnTo>
                    <a:cubicBezTo>
                      <a:pt x="524" y="506"/>
                      <a:pt x="523" y="504"/>
                      <a:pt x="523" y="501"/>
                    </a:cubicBezTo>
                    <a:cubicBezTo>
                      <a:pt x="523" y="499"/>
                      <a:pt x="525" y="497"/>
                      <a:pt x="527" y="495"/>
                    </a:cubicBezTo>
                    <a:lnTo>
                      <a:pt x="535" y="490"/>
                    </a:lnTo>
                    <a:lnTo>
                      <a:pt x="532" y="501"/>
                    </a:lnTo>
                    <a:lnTo>
                      <a:pt x="527" y="493"/>
                    </a:lnTo>
                    <a:lnTo>
                      <a:pt x="529" y="495"/>
                    </a:lnTo>
                    <a:lnTo>
                      <a:pt x="510" y="479"/>
                    </a:lnTo>
                    <a:lnTo>
                      <a:pt x="515" y="481"/>
                    </a:lnTo>
                    <a:lnTo>
                      <a:pt x="504" y="481"/>
                    </a:lnTo>
                    <a:cubicBezTo>
                      <a:pt x="501" y="481"/>
                      <a:pt x="497" y="478"/>
                      <a:pt x="497" y="474"/>
                    </a:cubicBezTo>
                    <a:cubicBezTo>
                      <a:pt x="496" y="470"/>
                      <a:pt x="498" y="466"/>
                      <a:pt x="502" y="465"/>
                    </a:cubicBezTo>
                    <a:lnTo>
                      <a:pt x="510" y="462"/>
                    </a:lnTo>
                    <a:lnTo>
                      <a:pt x="514" y="478"/>
                    </a:lnTo>
                    <a:lnTo>
                      <a:pt x="501" y="481"/>
                    </a:lnTo>
                    <a:cubicBezTo>
                      <a:pt x="497" y="481"/>
                      <a:pt x="493" y="479"/>
                      <a:pt x="492" y="475"/>
                    </a:cubicBezTo>
                    <a:cubicBezTo>
                      <a:pt x="490" y="472"/>
                      <a:pt x="492" y="467"/>
                      <a:pt x="496" y="466"/>
                    </a:cubicBezTo>
                    <a:lnTo>
                      <a:pt x="506" y="460"/>
                    </a:lnTo>
                    <a:lnTo>
                      <a:pt x="509" y="475"/>
                    </a:lnTo>
                    <a:lnTo>
                      <a:pt x="490" y="473"/>
                    </a:lnTo>
                    <a:cubicBezTo>
                      <a:pt x="487" y="472"/>
                      <a:pt x="485" y="471"/>
                      <a:pt x="484" y="468"/>
                    </a:cubicBezTo>
                    <a:lnTo>
                      <a:pt x="471" y="442"/>
                    </a:lnTo>
                    <a:cubicBezTo>
                      <a:pt x="469" y="439"/>
                      <a:pt x="470" y="436"/>
                      <a:pt x="471" y="434"/>
                    </a:cubicBezTo>
                    <a:cubicBezTo>
                      <a:pt x="472" y="432"/>
                      <a:pt x="475" y="430"/>
                      <a:pt x="478" y="430"/>
                    </a:cubicBezTo>
                    <a:lnTo>
                      <a:pt x="491" y="430"/>
                    </a:lnTo>
                    <a:cubicBezTo>
                      <a:pt x="493" y="430"/>
                      <a:pt x="495" y="431"/>
                      <a:pt x="496" y="432"/>
                    </a:cubicBezTo>
                    <a:lnTo>
                      <a:pt x="517" y="448"/>
                    </a:lnTo>
                    <a:lnTo>
                      <a:pt x="505" y="453"/>
                    </a:lnTo>
                    <a:lnTo>
                      <a:pt x="507" y="437"/>
                    </a:lnTo>
                    <a:cubicBezTo>
                      <a:pt x="508" y="434"/>
                      <a:pt x="510" y="431"/>
                      <a:pt x="514" y="430"/>
                    </a:cubicBezTo>
                    <a:cubicBezTo>
                      <a:pt x="517" y="430"/>
                      <a:pt x="520" y="431"/>
                      <a:pt x="522" y="434"/>
                    </a:cubicBezTo>
                    <a:lnTo>
                      <a:pt x="535" y="455"/>
                    </a:lnTo>
                    <a:lnTo>
                      <a:pt x="525" y="452"/>
                    </a:lnTo>
                    <a:lnTo>
                      <a:pt x="536" y="447"/>
                    </a:lnTo>
                    <a:cubicBezTo>
                      <a:pt x="539" y="445"/>
                      <a:pt x="543" y="446"/>
                      <a:pt x="546" y="449"/>
                    </a:cubicBezTo>
                    <a:cubicBezTo>
                      <a:pt x="548" y="453"/>
                      <a:pt x="548" y="457"/>
                      <a:pt x="545" y="460"/>
                    </a:cubicBezTo>
                    <a:lnTo>
                      <a:pt x="539" y="465"/>
                    </a:lnTo>
                    <a:lnTo>
                      <a:pt x="541" y="456"/>
                    </a:lnTo>
                    <a:lnTo>
                      <a:pt x="544" y="461"/>
                    </a:lnTo>
                    <a:lnTo>
                      <a:pt x="531" y="459"/>
                    </a:lnTo>
                    <a:lnTo>
                      <a:pt x="536" y="454"/>
                    </a:lnTo>
                    <a:cubicBezTo>
                      <a:pt x="538" y="451"/>
                      <a:pt x="542" y="451"/>
                      <a:pt x="545" y="452"/>
                    </a:cubicBezTo>
                    <a:cubicBezTo>
                      <a:pt x="548" y="453"/>
                      <a:pt x="550" y="456"/>
                      <a:pt x="550" y="459"/>
                    </a:cubicBezTo>
                    <a:lnTo>
                      <a:pt x="550" y="470"/>
                    </a:lnTo>
                    <a:lnTo>
                      <a:pt x="542" y="462"/>
                    </a:lnTo>
                    <a:lnTo>
                      <a:pt x="544" y="462"/>
                    </a:lnTo>
                    <a:lnTo>
                      <a:pt x="536" y="470"/>
                    </a:lnTo>
                    <a:lnTo>
                      <a:pt x="536" y="459"/>
                    </a:lnTo>
                    <a:cubicBezTo>
                      <a:pt x="536" y="457"/>
                      <a:pt x="537" y="455"/>
                      <a:pt x="539" y="454"/>
                    </a:cubicBezTo>
                    <a:lnTo>
                      <a:pt x="544" y="448"/>
                    </a:lnTo>
                    <a:cubicBezTo>
                      <a:pt x="546" y="446"/>
                      <a:pt x="550" y="446"/>
                      <a:pt x="553" y="447"/>
                    </a:cubicBezTo>
                    <a:cubicBezTo>
                      <a:pt x="556" y="448"/>
                      <a:pt x="558" y="451"/>
                      <a:pt x="558" y="454"/>
                    </a:cubicBezTo>
                    <a:lnTo>
                      <a:pt x="558" y="470"/>
                    </a:lnTo>
                    <a:lnTo>
                      <a:pt x="552" y="462"/>
                    </a:lnTo>
                    <a:lnTo>
                      <a:pt x="560" y="465"/>
                    </a:lnTo>
                    <a:lnTo>
                      <a:pt x="550" y="473"/>
                    </a:lnTo>
                    <a:lnTo>
                      <a:pt x="550" y="465"/>
                    </a:lnTo>
                    <a:cubicBezTo>
                      <a:pt x="550" y="462"/>
                      <a:pt x="551" y="459"/>
                      <a:pt x="554" y="458"/>
                    </a:cubicBezTo>
                    <a:cubicBezTo>
                      <a:pt x="556" y="456"/>
                      <a:pt x="559" y="456"/>
                      <a:pt x="561" y="458"/>
                    </a:cubicBezTo>
                    <a:lnTo>
                      <a:pt x="588" y="471"/>
                    </a:lnTo>
                    <a:cubicBezTo>
                      <a:pt x="591" y="472"/>
                      <a:pt x="593" y="476"/>
                      <a:pt x="592" y="479"/>
                    </a:cubicBezTo>
                    <a:lnTo>
                      <a:pt x="590" y="495"/>
                    </a:lnTo>
                    <a:lnTo>
                      <a:pt x="577" y="488"/>
                    </a:lnTo>
                    <a:lnTo>
                      <a:pt x="588" y="480"/>
                    </a:lnTo>
                    <a:lnTo>
                      <a:pt x="585" y="488"/>
                    </a:lnTo>
                    <a:lnTo>
                      <a:pt x="582" y="474"/>
                    </a:lnTo>
                    <a:cubicBezTo>
                      <a:pt x="581" y="472"/>
                      <a:pt x="582" y="469"/>
                      <a:pt x="584" y="467"/>
                    </a:cubicBezTo>
                    <a:cubicBezTo>
                      <a:pt x="586" y="465"/>
                      <a:pt x="588" y="464"/>
                      <a:pt x="591" y="465"/>
                    </a:cubicBezTo>
                    <a:lnTo>
                      <a:pt x="610" y="467"/>
                    </a:lnTo>
                    <a:lnTo>
                      <a:pt x="602" y="480"/>
                    </a:lnTo>
                    <a:lnTo>
                      <a:pt x="594" y="466"/>
                    </a:lnTo>
                    <a:cubicBezTo>
                      <a:pt x="593" y="465"/>
                      <a:pt x="592" y="464"/>
                      <a:pt x="592" y="462"/>
                    </a:cubicBezTo>
                    <a:lnTo>
                      <a:pt x="592" y="459"/>
                    </a:lnTo>
                    <a:cubicBezTo>
                      <a:pt x="592" y="455"/>
                      <a:pt x="596" y="451"/>
                      <a:pt x="600" y="451"/>
                    </a:cubicBezTo>
                    <a:lnTo>
                      <a:pt x="608" y="451"/>
                    </a:lnTo>
                    <a:lnTo>
                      <a:pt x="601" y="460"/>
                    </a:lnTo>
                    <a:lnTo>
                      <a:pt x="598" y="436"/>
                    </a:lnTo>
                    <a:cubicBezTo>
                      <a:pt x="597" y="433"/>
                      <a:pt x="600" y="429"/>
                      <a:pt x="603" y="428"/>
                    </a:cubicBezTo>
                    <a:cubicBezTo>
                      <a:pt x="607" y="427"/>
                      <a:pt x="611" y="428"/>
                      <a:pt x="613" y="432"/>
                    </a:cubicBezTo>
                    <a:lnTo>
                      <a:pt x="626" y="456"/>
                    </a:lnTo>
                    <a:lnTo>
                      <a:pt x="612" y="455"/>
                    </a:lnTo>
                    <a:lnTo>
                      <a:pt x="623" y="437"/>
                    </a:lnTo>
                    <a:lnTo>
                      <a:pt x="627" y="448"/>
                    </a:lnTo>
                    <a:lnTo>
                      <a:pt x="614" y="443"/>
                    </a:lnTo>
                    <a:cubicBezTo>
                      <a:pt x="611" y="442"/>
                      <a:pt x="609" y="439"/>
                      <a:pt x="609" y="437"/>
                    </a:cubicBezTo>
                    <a:cubicBezTo>
                      <a:pt x="608" y="434"/>
                      <a:pt x="609" y="431"/>
                      <a:pt x="612" y="429"/>
                    </a:cubicBezTo>
                    <a:lnTo>
                      <a:pt x="630" y="416"/>
                    </a:lnTo>
                    <a:lnTo>
                      <a:pt x="636" y="430"/>
                    </a:lnTo>
                    <a:lnTo>
                      <a:pt x="615" y="433"/>
                    </a:lnTo>
                    <a:cubicBezTo>
                      <a:pt x="611" y="433"/>
                      <a:pt x="607" y="431"/>
                      <a:pt x="606" y="427"/>
                    </a:cubicBezTo>
                    <a:cubicBezTo>
                      <a:pt x="605" y="423"/>
                      <a:pt x="607" y="419"/>
                      <a:pt x="611" y="417"/>
                    </a:cubicBezTo>
                    <a:lnTo>
                      <a:pt x="619" y="415"/>
                    </a:lnTo>
                    <a:lnTo>
                      <a:pt x="616" y="428"/>
                    </a:lnTo>
                    <a:lnTo>
                      <a:pt x="611" y="423"/>
                    </a:lnTo>
                    <a:lnTo>
                      <a:pt x="613" y="424"/>
                    </a:lnTo>
                    <a:lnTo>
                      <a:pt x="602" y="419"/>
                    </a:lnTo>
                    <a:cubicBezTo>
                      <a:pt x="599" y="417"/>
                      <a:pt x="597" y="413"/>
                      <a:pt x="598" y="410"/>
                    </a:cubicBezTo>
                    <a:cubicBezTo>
                      <a:pt x="599" y="406"/>
                      <a:pt x="602" y="404"/>
                      <a:pt x="606" y="404"/>
                    </a:cubicBezTo>
                    <a:lnTo>
                      <a:pt x="622" y="404"/>
                    </a:lnTo>
                    <a:lnTo>
                      <a:pt x="616" y="406"/>
                    </a:lnTo>
                    <a:lnTo>
                      <a:pt x="624" y="398"/>
                    </a:lnTo>
                    <a:lnTo>
                      <a:pt x="630" y="412"/>
                    </a:lnTo>
                    <a:lnTo>
                      <a:pt x="608" y="412"/>
                    </a:lnTo>
                    <a:lnTo>
                      <a:pt x="608" y="396"/>
                    </a:lnTo>
                    <a:lnTo>
                      <a:pt x="611" y="396"/>
                    </a:lnTo>
                    <a:lnTo>
                      <a:pt x="605" y="399"/>
                    </a:lnTo>
                    <a:lnTo>
                      <a:pt x="613" y="388"/>
                    </a:lnTo>
                    <a:lnTo>
                      <a:pt x="623" y="400"/>
                    </a:lnTo>
                    <a:lnTo>
                      <a:pt x="617" y="403"/>
                    </a:lnTo>
                    <a:cubicBezTo>
                      <a:pt x="614" y="404"/>
                      <a:pt x="611" y="404"/>
                      <a:pt x="608" y="401"/>
                    </a:cubicBezTo>
                    <a:cubicBezTo>
                      <a:pt x="606" y="399"/>
                      <a:pt x="605" y="395"/>
                      <a:pt x="607" y="392"/>
                    </a:cubicBezTo>
                    <a:lnTo>
                      <a:pt x="609" y="387"/>
                    </a:lnTo>
                    <a:lnTo>
                      <a:pt x="613" y="398"/>
                    </a:lnTo>
                    <a:lnTo>
                      <a:pt x="608" y="395"/>
                    </a:lnTo>
                    <a:lnTo>
                      <a:pt x="619" y="390"/>
                    </a:lnTo>
                    <a:lnTo>
                      <a:pt x="616" y="398"/>
                    </a:lnTo>
                    <a:cubicBezTo>
                      <a:pt x="615" y="402"/>
                      <a:pt x="612" y="404"/>
                      <a:pt x="608" y="404"/>
                    </a:cubicBezTo>
                    <a:cubicBezTo>
                      <a:pt x="605" y="404"/>
                      <a:pt x="602" y="402"/>
                      <a:pt x="601" y="398"/>
                    </a:cubicBezTo>
                    <a:lnTo>
                      <a:pt x="598" y="390"/>
                    </a:lnTo>
                    <a:lnTo>
                      <a:pt x="611" y="394"/>
                    </a:lnTo>
                    <a:lnTo>
                      <a:pt x="600" y="402"/>
                    </a:lnTo>
                    <a:cubicBezTo>
                      <a:pt x="597" y="405"/>
                      <a:pt x="592" y="404"/>
                      <a:pt x="589" y="401"/>
                    </a:cubicBezTo>
                    <a:cubicBezTo>
                      <a:pt x="586" y="398"/>
                      <a:pt x="587" y="393"/>
                      <a:pt x="589" y="390"/>
                    </a:cubicBezTo>
                    <a:lnTo>
                      <a:pt x="597" y="382"/>
                    </a:lnTo>
                    <a:lnTo>
                      <a:pt x="599" y="395"/>
                    </a:lnTo>
                    <a:lnTo>
                      <a:pt x="586" y="387"/>
                    </a:lnTo>
                    <a:lnTo>
                      <a:pt x="597" y="384"/>
                    </a:lnTo>
                    <a:lnTo>
                      <a:pt x="589" y="397"/>
                    </a:lnTo>
                    <a:cubicBezTo>
                      <a:pt x="586" y="401"/>
                      <a:pt x="582" y="402"/>
                      <a:pt x="578" y="400"/>
                    </a:cubicBezTo>
                    <a:cubicBezTo>
                      <a:pt x="574" y="398"/>
                      <a:pt x="573" y="394"/>
                      <a:pt x="574" y="390"/>
                    </a:cubicBezTo>
                    <a:lnTo>
                      <a:pt x="582" y="371"/>
                    </a:lnTo>
                    <a:lnTo>
                      <a:pt x="593" y="382"/>
                    </a:lnTo>
                    <a:lnTo>
                      <a:pt x="579" y="387"/>
                    </a:lnTo>
                    <a:cubicBezTo>
                      <a:pt x="576" y="389"/>
                      <a:pt x="572" y="387"/>
                      <a:pt x="570" y="384"/>
                    </a:cubicBezTo>
                    <a:cubicBezTo>
                      <a:pt x="568" y="381"/>
                      <a:pt x="568" y="377"/>
                      <a:pt x="571" y="374"/>
                    </a:cubicBezTo>
                    <a:lnTo>
                      <a:pt x="579" y="366"/>
                    </a:lnTo>
                    <a:lnTo>
                      <a:pt x="582" y="379"/>
                    </a:lnTo>
                    <a:lnTo>
                      <a:pt x="568" y="374"/>
                    </a:lnTo>
                    <a:cubicBezTo>
                      <a:pt x="565" y="373"/>
                      <a:pt x="563" y="370"/>
                      <a:pt x="563" y="367"/>
                    </a:cubicBezTo>
                    <a:cubicBezTo>
                      <a:pt x="563" y="363"/>
                      <a:pt x="565" y="360"/>
                      <a:pt x="568" y="359"/>
                    </a:cubicBezTo>
                    <a:lnTo>
                      <a:pt x="582" y="354"/>
                    </a:lnTo>
                    <a:lnTo>
                      <a:pt x="583" y="369"/>
                    </a:lnTo>
                    <a:lnTo>
                      <a:pt x="572" y="366"/>
                    </a:lnTo>
                    <a:cubicBezTo>
                      <a:pt x="569" y="366"/>
                      <a:pt x="566" y="363"/>
                      <a:pt x="566" y="360"/>
                    </a:cubicBezTo>
                    <a:cubicBezTo>
                      <a:pt x="565" y="356"/>
                      <a:pt x="567" y="353"/>
                      <a:pt x="570" y="351"/>
                    </a:cubicBezTo>
                    <a:lnTo>
                      <a:pt x="581" y="346"/>
                    </a:lnTo>
                    <a:lnTo>
                      <a:pt x="586" y="361"/>
                    </a:lnTo>
                    <a:lnTo>
                      <a:pt x="554" y="367"/>
                    </a:lnTo>
                    <a:cubicBezTo>
                      <a:pt x="550" y="367"/>
                      <a:pt x="546" y="365"/>
                      <a:pt x="545" y="362"/>
                    </a:cubicBezTo>
                    <a:cubicBezTo>
                      <a:pt x="544" y="358"/>
                      <a:pt x="545" y="354"/>
                      <a:pt x="548" y="352"/>
                    </a:cubicBezTo>
                    <a:lnTo>
                      <a:pt x="564" y="341"/>
                    </a:lnTo>
                    <a:lnTo>
                      <a:pt x="565" y="355"/>
                    </a:lnTo>
                    <a:lnTo>
                      <a:pt x="549" y="347"/>
                    </a:lnTo>
                    <a:cubicBezTo>
                      <a:pt x="546" y="346"/>
                      <a:pt x="544" y="343"/>
                      <a:pt x="544" y="340"/>
                    </a:cubicBezTo>
                    <a:cubicBezTo>
                      <a:pt x="545" y="336"/>
                      <a:pt x="547" y="333"/>
                      <a:pt x="550" y="332"/>
                    </a:cubicBezTo>
                    <a:lnTo>
                      <a:pt x="566" y="327"/>
                    </a:lnTo>
                    <a:lnTo>
                      <a:pt x="567" y="343"/>
                    </a:lnTo>
                    <a:lnTo>
                      <a:pt x="540" y="337"/>
                    </a:lnTo>
                    <a:cubicBezTo>
                      <a:pt x="536" y="337"/>
                      <a:pt x="533" y="333"/>
                      <a:pt x="534" y="329"/>
                    </a:cubicBezTo>
                    <a:cubicBezTo>
                      <a:pt x="534" y="325"/>
                      <a:pt x="538" y="321"/>
                      <a:pt x="542" y="321"/>
                    </a:cubicBezTo>
                    <a:lnTo>
                      <a:pt x="563" y="321"/>
                    </a:lnTo>
                    <a:cubicBezTo>
                      <a:pt x="565" y="321"/>
                      <a:pt x="567" y="322"/>
                      <a:pt x="569" y="324"/>
                    </a:cubicBezTo>
                    <a:lnTo>
                      <a:pt x="574" y="329"/>
                    </a:lnTo>
                    <a:cubicBezTo>
                      <a:pt x="575" y="330"/>
                      <a:pt x="576" y="331"/>
                      <a:pt x="576" y="332"/>
                    </a:cubicBezTo>
                    <a:lnTo>
                      <a:pt x="579" y="340"/>
                    </a:lnTo>
                    <a:lnTo>
                      <a:pt x="570" y="335"/>
                    </a:lnTo>
                    <a:lnTo>
                      <a:pt x="591" y="332"/>
                    </a:lnTo>
                    <a:lnTo>
                      <a:pt x="585" y="336"/>
                    </a:lnTo>
                    <a:lnTo>
                      <a:pt x="588" y="331"/>
                    </a:lnTo>
                    <a:lnTo>
                      <a:pt x="589" y="339"/>
                    </a:lnTo>
                    <a:lnTo>
                      <a:pt x="575" y="321"/>
                    </a:lnTo>
                    <a:cubicBezTo>
                      <a:pt x="573" y="318"/>
                      <a:pt x="573" y="313"/>
                      <a:pt x="576" y="311"/>
                    </a:cubicBezTo>
                    <a:cubicBezTo>
                      <a:pt x="579" y="308"/>
                      <a:pt x="583" y="307"/>
                      <a:pt x="586" y="310"/>
                    </a:cubicBezTo>
                    <a:lnTo>
                      <a:pt x="602" y="320"/>
                    </a:lnTo>
                    <a:lnTo>
                      <a:pt x="594" y="320"/>
                    </a:lnTo>
                    <a:lnTo>
                      <a:pt x="600" y="317"/>
                    </a:lnTo>
                    <a:lnTo>
                      <a:pt x="597" y="330"/>
                    </a:lnTo>
                    <a:lnTo>
                      <a:pt x="592" y="325"/>
                    </a:lnTo>
                    <a:cubicBezTo>
                      <a:pt x="590" y="322"/>
                      <a:pt x="589" y="319"/>
                      <a:pt x="590" y="316"/>
                    </a:cubicBezTo>
                    <a:cubicBezTo>
                      <a:pt x="592" y="313"/>
                      <a:pt x="595" y="311"/>
                      <a:pt x="598" y="311"/>
                    </a:cubicBezTo>
                    <a:lnTo>
                      <a:pt x="606" y="311"/>
                    </a:lnTo>
                    <a:lnTo>
                      <a:pt x="603" y="326"/>
                    </a:lnTo>
                    <a:lnTo>
                      <a:pt x="587" y="321"/>
                    </a:lnTo>
                    <a:cubicBezTo>
                      <a:pt x="583" y="320"/>
                      <a:pt x="581" y="316"/>
                      <a:pt x="582" y="312"/>
                    </a:cubicBezTo>
                    <a:cubicBezTo>
                      <a:pt x="583" y="308"/>
                      <a:pt x="587" y="305"/>
                      <a:pt x="591" y="306"/>
                    </a:cubicBezTo>
                    <a:lnTo>
                      <a:pt x="610" y="308"/>
                    </a:lnTo>
                    <a:lnTo>
                      <a:pt x="606" y="309"/>
                    </a:lnTo>
                    <a:lnTo>
                      <a:pt x="614" y="306"/>
                    </a:lnTo>
                    <a:cubicBezTo>
                      <a:pt x="616" y="305"/>
                      <a:pt x="619" y="306"/>
                      <a:pt x="621" y="307"/>
                    </a:cubicBezTo>
                    <a:cubicBezTo>
                      <a:pt x="623" y="309"/>
                      <a:pt x="624" y="311"/>
                      <a:pt x="624" y="314"/>
                    </a:cubicBezTo>
                    <a:lnTo>
                      <a:pt x="624" y="322"/>
                    </a:lnTo>
                    <a:lnTo>
                      <a:pt x="615" y="314"/>
                    </a:lnTo>
                    <a:lnTo>
                      <a:pt x="625" y="311"/>
                    </a:lnTo>
                    <a:cubicBezTo>
                      <a:pt x="629" y="310"/>
                      <a:pt x="632" y="312"/>
                      <a:pt x="634" y="315"/>
                    </a:cubicBezTo>
                    <a:cubicBezTo>
                      <a:pt x="636" y="318"/>
                      <a:pt x="635" y="322"/>
                      <a:pt x="633" y="325"/>
                    </a:cubicBezTo>
                    <a:lnTo>
                      <a:pt x="630" y="327"/>
                    </a:lnTo>
                    <a:lnTo>
                      <a:pt x="632" y="322"/>
                    </a:lnTo>
                    <a:lnTo>
                      <a:pt x="632" y="329"/>
                    </a:lnTo>
                    <a:lnTo>
                      <a:pt x="626" y="322"/>
                    </a:lnTo>
                    <a:lnTo>
                      <a:pt x="642" y="324"/>
                    </a:lnTo>
                    <a:lnTo>
                      <a:pt x="637" y="325"/>
                    </a:lnTo>
                    <a:lnTo>
                      <a:pt x="658" y="314"/>
                    </a:lnTo>
                    <a:cubicBezTo>
                      <a:pt x="662" y="312"/>
                      <a:pt x="667" y="314"/>
                      <a:pt x="669" y="318"/>
                    </a:cubicBezTo>
                    <a:cubicBezTo>
                      <a:pt x="671" y="322"/>
                      <a:pt x="669" y="326"/>
                      <a:pt x="666" y="329"/>
                    </a:cubicBezTo>
                    <a:lnTo>
                      <a:pt x="642" y="342"/>
                    </a:lnTo>
                    <a:lnTo>
                      <a:pt x="639" y="327"/>
                    </a:lnTo>
                    <a:lnTo>
                      <a:pt x="655" y="330"/>
                    </a:lnTo>
                    <a:lnTo>
                      <a:pt x="651" y="330"/>
                    </a:lnTo>
                    <a:lnTo>
                      <a:pt x="680" y="319"/>
                    </a:lnTo>
                    <a:cubicBezTo>
                      <a:pt x="684" y="318"/>
                      <a:pt x="687" y="319"/>
                      <a:pt x="690" y="322"/>
                    </a:cubicBezTo>
                    <a:cubicBezTo>
                      <a:pt x="692" y="325"/>
                      <a:pt x="692" y="329"/>
                      <a:pt x="690" y="332"/>
                    </a:cubicBezTo>
                    <a:lnTo>
                      <a:pt x="682" y="342"/>
                    </a:lnTo>
                    <a:cubicBezTo>
                      <a:pt x="680" y="344"/>
                      <a:pt x="678" y="345"/>
                      <a:pt x="676" y="345"/>
                    </a:cubicBezTo>
                    <a:lnTo>
                      <a:pt x="655" y="348"/>
                    </a:lnTo>
                    <a:lnTo>
                      <a:pt x="659" y="346"/>
                    </a:lnTo>
                    <a:lnTo>
                      <a:pt x="651" y="354"/>
                    </a:lnTo>
                    <a:lnTo>
                      <a:pt x="646" y="340"/>
                    </a:lnTo>
                    <a:lnTo>
                      <a:pt x="670" y="340"/>
                    </a:lnTo>
                    <a:cubicBezTo>
                      <a:pt x="674" y="340"/>
                      <a:pt x="677" y="343"/>
                      <a:pt x="678" y="347"/>
                    </a:cubicBezTo>
                    <a:cubicBezTo>
                      <a:pt x="678" y="350"/>
                      <a:pt x="676" y="354"/>
                      <a:pt x="673" y="356"/>
                    </a:cubicBezTo>
                    <a:lnTo>
                      <a:pt x="651" y="363"/>
                    </a:lnTo>
                    <a:lnTo>
                      <a:pt x="647" y="348"/>
                    </a:lnTo>
                    <a:lnTo>
                      <a:pt x="668" y="343"/>
                    </a:lnTo>
                    <a:cubicBezTo>
                      <a:pt x="672" y="342"/>
                      <a:pt x="676" y="344"/>
                      <a:pt x="677" y="348"/>
                    </a:cubicBezTo>
                    <a:cubicBezTo>
                      <a:pt x="679" y="352"/>
                      <a:pt x="677" y="356"/>
                      <a:pt x="673" y="358"/>
                    </a:cubicBezTo>
                    <a:lnTo>
                      <a:pt x="654" y="366"/>
                    </a:lnTo>
                    <a:lnTo>
                      <a:pt x="659" y="359"/>
                    </a:lnTo>
                    <a:lnTo>
                      <a:pt x="659" y="367"/>
                    </a:lnTo>
                    <a:lnTo>
                      <a:pt x="649" y="359"/>
                    </a:lnTo>
                    <a:lnTo>
                      <a:pt x="673" y="351"/>
                    </a:lnTo>
                    <a:cubicBezTo>
                      <a:pt x="677" y="350"/>
                      <a:pt x="681" y="352"/>
                      <a:pt x="683" y="356"/>
                    </a:cubicBezTo>
                    <a:cubicBezTo>
                      <a:pt x="684" y="360"/>
                      <a:pt x="682" y="364"/>
                      <a:pt x="678" y="366"/>
                    </a:cubicBezTo>
                    <a:lnTo>
                      <a:pt x="660" y="374"/>
                    </a:lnTo>
                    <a:lnTo>
                      <a:pt x="656" y="359"/>
                    </a:lnTo>
                    <a:lnTo>
                      <a:pt x="664" y="359"/>
                    </a:lnTo>
                    <a:cubicBezTo>
                      <a:pt x="668" y="359"/>
                      <a:pt x="672" y="361"/>
                      <a:pt x="672" y="365"/>
                    </a:cubicBezTo>
                    <a:cubicBezTo>
                      <a:pt x="673" y="369"/>
                      <a:pt x="671" y="373"/>
                      <a:pt x="667" y="374"/>
                    </a:cubicBezTo>
                    <a:lnTo>
                      <a:pt x="659" y="377"/>
                    </a:lnTo>
                    <a:lnTo>
                      <a:pt x="662" y="364"/>
                    </a:lnTo>
                    <a:lnTo>
                      <a:pt x="667" y="369"/>
                    </a:lnTo>
                    <a:lnTo>
                      <a:pt x="670" y="372"/>
                    </a:lnTo>
                    <a:lnTo>
                      <a:pt x="659" y="372"/>
                    </a:lnTo>
                    <a:lnTo>
                      <a:pt x="675" y="356"/>
                    </a:lnTo>
                    <a:cubicBezTo>
                      <a:pt x="678" y="353"/>
                      <a:pt x="683" y="353"/>
                      <a:pt x="686" y="355"/>
                    </a:cubicBezTo>
                    <a:cubicBezTo>
                      <a:pt x="689" y="358"/>
                      <a:pt x="689" y="363"/>
                      <a:pt x="687" y="366"/>
                    </a:cubicBezTo>
                    <a:lnTo>
                      <a:pt x="676" y="380"/>
                    </a:lnTo>
                    <a:lnTo>
                      <a:pt x="672" y="367"/>
                    </a:lnTo>
                    <a:lnTo>
                      <a:pt x="691" y="372"/>
                    </a:lnTo>
                    <a:cubicBezTo>
                      <a:pt x="694" y="373"/>
                      <a:pt x="696" y="376"/>
                      <a:pt x="696" y="379"/>
                    </a:cubicBezTo>
                    <a:cubicBezTo>
                      <a:pt x="697" y="382"/>
                      <a:pt x="695" y="386"/>
                      <a:pt x="692" y="387"/>
                    </a:cubicBezTo>
                    <a:lnTo>
                      <a:pt x="687" y="390"/>
                    </a:lnTo>
                    <a:lnTo>
                      <a:pt x="688" y="376"/>
                    </a:lnTo>
                    <a:lnTo>
                      <a:pt x="696" y="381"/>
                    </a:lnTo>
                    <a:lnTo>
                      <a:pt x="685" y="382"/>
                    </a:lnTo>
                    <a:lnTo>
                      <a:pt x="704" y="364"/>
                    </a:lnTo>
                    <a:lnTo>
                      <a:pt x="703" y="374"/>
                    </a:lnTo>
                    <a:lnTo>
                      <a:pt x="695" y="363"/>
                    </a:lnTo>
                    <a:cubicBezTo>
                      <a:pt x="693" y="361"/>
                      <a:pt x="693" y="357"/>
                      <a:pt x="695" y="354"/>
                    </a:cubicBezTo>
                    <a:cubicBezTo>
                      <a:pt x="697" y="351"/>
                      <a:pt x="700" y="350"/>
                      <a:pt x="704" y="351"/>
                    </a:cubicBezTo>
                    <a:lnTo>
                      <a:pt x="714" y="354"/>
                    </a:lnTo>
                    <a:lnTo>
                      <a:pt x="708" y="368"/>
                    </a:lnTo>
                    <a:lnTo>
                      <a:pt x="700" y="363"/>
                    </a:lnTo>
                    <a:cubicBezTo>
                      <a:pt x="697" y="361"/>
                      <a:pt x="696" y="358"/>
                      <a:pt x="697" y="355"/>
                    </a:cubicBezTo>
                    <a:cubicBezTo>
                      <a:pt x="697" y="352"/>
                      <a:pt x="699" y="349"/>
                      <a:pt x="703" y="348"/>
                    </a:cubicBezTo>
                    <a:lnTo>
                      <a:pt x="713" y="346"/>
                    </a:lnTo>
                    <a:lnTo>
                      <a:pt x="713" y="361"/>
                    </a:lnTo>
                    <a:lnTo>
                      <a:pt x="703" y="358"/>
                    </a:lnTo>
                    <a:cubicBezTo>
                      <a:pt x="699" y="357"/>
                      <a:pt x="696" y="354"/>
                      <a:pt x="697" y="350"/>
                    </a:cubicBezTo>
                    <a:cubicBezTo>
                      <a:pt x="697" y="346"/>
                      <a:pt x="700" y="343"/>
                      <a:pt x="704" y="343"/>
                    </a:cubicBezTo>
                    <a:lnTo>
                      <a:pt x="718" y="343"/>
                    </a:lnTo>
                    <a:lnTo>
                      <a:pt x="710" y="351"/>
                    </a:lnTo>
                    <a:lnTo>
                      <a:pt x="710" y="343"/>
                    </a:lnTo>
                    <a:cubicBezTo>
                      <a:pt x="710" y="339"/>
                      <a:pt x="713" y="335"/>
                      <a:pt x="717" y="335"/>
                    </a:cubicBezTo>
                    <a:cubicBezTo>
                      <a:pt x="721" y="334"/>
                      <a:pt x="725" y="337"/>
                      <a:pt x="726" y="341"/>
                    </a:cubicBezTo>
                    <a:lnTo>
                      <a:pt x="728" y="351"/>
                    </a:lnTo>
                    <a:lnTo>
                      <a:pt x="720" y="345"/>
                    </a:lnTo>
                    <a:lnTo>
                      <a:pt x="728" y="345"/>
                    </a:lnTo>
                    <a:lnTo>
                      <a:pt x="723" y="348"/>
                    </a:lnTo>
                    <a:lnTo>
                      <a:pt x="728" y="342"/>
                    </a:lnTo>
                    <a:cubicBezTo>
                      <a:pt x="731" y="339"/>
                      <a:pt x="736" y="339"/>
                      <a:pt x="739" y="342"/>
                    </a:cubicBezTo>
                    <a:lnTo>
                      <a:pt x="745" y="348"/>
                    </a:lnTo>
                    <a:lnTo>
                      <a:pt x="732" y="357"/>
                    </a:lnTo>
                    <a:lnTo>
                      <a:pt x="729" y="352"/>
                    </a:lnTo>
                    <a:cubicBezTo>
                      <a:pt x="728" y="349"/>
                      <a:pt x="728" y="346"/>
                      <a:pt x="730" y="344"/>
                    </a:cubicBezTo>
                    <a:cubicBezTo>
                      <a:pt x="731" y="341"/>
                      <a:pt x="734" y="340"/>
                      <a:pt x="736" y="340"/>
                    </a:cubicBezTo>
                    <a:lnTo>
                      <a:pt x="744" y="340"/>
                    </a:lnTo>
                    <a:lnTo>
                      <a:pt x="738" y="352"/>
                    </a:lnTo>
                    <a:lnTo>
                      <a:pt x="732" y="345"/>
                    </a:lnTo>
                    <a:cubicBezTo>
                      <a:pt x="731" y="342"/>
                      <a:pt x="731" y="338"/>
                      <a:pt x="733" y="335"/>
                    </a:cubicBezTo>
                    <a:cubicBezTo>
                      <a:pt x="735" y="333"/>
                      <a:pt x="738" y="331"/>
                      <a:pt x="742" y="332"/>
                    </a:cubicBezTo>
                    <a:lnTo>
                      <a:pt x="758" y="338"/>
                    </a:lnTo>
                    <a:lnTo>
                      <a:pt x="750" y="352"/>
                    </a:lnTo>
                    <a:lnTo>
                      <a:pt x="734" y="338"/>
                    </a:lnTo>
                    <a:cubicBezTo>
                      <a:pt x="731" y="336"/>
                      <a:pt x="730" y="332"/>
                      <a:pt x="732" y="329"/>
                    </a:cubicBezTo>
                    <a:cubicBezTo>
                      <a:pt x="733" y="326"/>
                      <a:pt x="737" y="324"/>
                      <a:pt x="740" y="324"/>
                    </a:cubicBezTo>
                    <a:lnTo>
                      <a:pt x="775" y="330"/>
                    </a:lnTo>
                    <a:lnTo>
                      <a:pt x="770" y="344"/>
                    </a:lnTo>
                    <a:lnTo>
                      <a:pt x="751" y="334"/>
                    </a:lnTo>
                    <a:cubicBezTo>
                      <a:pt x="748" y="332"/>
                      <a:pt x="747" y="329"/>
                      <a:pt x="747" y="326"/>
                    </a:cubicBezTo>
                    <a:cubicBezTo>
                      <a:pt x="748" y="322"/>
                      <a:pt x="750" y="320"/>
                      <a:pt x="753" y="319"/>
                    </a:cubicBezTo>
                    <a:lnTo>
                      <a:pt x="764" y="316"/>
                    </a:lnTo>
                    <a:lnTo>
                      <a:pt x="762" y="331"/>
                    </a:lnTo>
                    <a:lnTo>
                      <a:pt x="752" y="326"/>
                    </a:lnTo>
                    <a:cubicBezTo>
                      <a:pt x="748" y="324"/>
                      <a:pt x="746" y="321"/>
                      <a:pt x="747" y="317"/>
                    </a:cubicBezTo>
                    <a:cubicBezTo>
                      <a:pt x="748" y="313"/>
                      <a:pt x="751" y="311"/>
                      <a:pt x="755" y="311"/>
                    </a:cubicBezTo>
                    <a:lnTo>
                      <a:pt x="766" y="311"/>
                    </a:lnTo>
                    <a:cubicBezTo>
                      <a:pt x="767" y="311"/>
                      <a:pt x="768" y="311"/>
                      <a:pt x="768" y="311"/>
                    </a:cubicBezTo>
                    <a:lnTo>
                      <a:pt x="784" y="317"/>
                    </a:lnTo>
                    <a:lnTo>
                      <a:pt x="780" y="316"/>
                    </a:lnTo>
                    <a:lnTo>
                      <a:pt x="794" y="314"/>
                    </a:lnTo>
                    <a:lnTo>
                      <a:pt x="794" y="329"/>
                    </a:lnTo>
                    <a:lnTo>
                      <a:pt x="778" y="327"/>
                    </a:lnTo>
                    <a:cubicBezTo>
                      <a:pt x="774" y="326"/>
                      <a:pt x="771" y="323"/>
                      <a:pt x="771" y="319"/>
                    </a:cubicBezTo>
                    <a:cubicBezTo>
                      <a:pt x="771" y="315"/>
                      <a:pt x="774" y="312"/>
                      <a:pt x="778" y="311"/>
                    </a:cubicBezTo>
                    <a:lnTo>
                      <a:pt x="794" y="308"/>
                    </a:lnTo>
                    <a:lnTo>
                      <a:pt x="793" y="324"/>
                    </a:lnTo>
                    <a:lnTo>
                      <a:pt x="777" y="318"/>
                    </a:lnTo>
                    <a:cubicBezTo>
                      <a:pt x="773" y="317"/>
                      <a:pt x="771" y="313"/>
                      <a:pt x="771" y="310"/>
                    </a:cubicBezTo>
                    <a:cubicBezTo>
                      <a:pt x="772" y="306"/>
                      <a:pt x="775" y="303"/>
                      <a:pt x="779" y="303"/>
                    </a:cubicBezTo>
                    <a:lnTo>
                      <a:pt x="808" y="303"/>
                    </a:lnTo>
                    <a:lnTo>
                      <a:pt x="801" y="314"/>
                    </a:lnTo>
                    <a:lnTo>
                      <a:pt x="793" y="299"/>
                    </a:lnTo>
                    <a:lnTo>
                      <a:pt x="800" y="303"/>
                    </a:lnTo>
                    <a:lnTo>
                      <a:pt x="787" y="303"/>
                    </a:lnTo>
                    <a:cubicBezTo>
                      <a:pt x="784" y="303"/>
                      <a:pt x="782" y="302"/>
                      <a:pt x="780" y="299"/>
                    </a:cubicBezTo>
                    <a:cubicBezTo>
                      <a:pt x="779" y="297"/>
                      <a:pt x="779" y="294"/>
                      <a:pt x="780" y="291"/>
                    </a:cubicBezTo>
                    <a:lnTo>
                      <a:pt x="783" y="286"/>
                    </a:lnTo>
                    <a:lnTo>
                      <a:pt x="793" y="297"/>
                    </a:lnTo>
                    <a:lnTo>
                      <a:pt x="779" y="302"/>
                    </a:lnTo>
                    <a:lnTo>
                      <a:pt x="784" y="295"/>
                    </a:lnTo>
                    <a:lnTo>
                      <a:pt x="784" y="306"/>
                    </a:lnTo>
                    <a:cubicBezTo>
                      <a:pt x="784" y="309"/>
                      <a:pt x="782" y="313"/>
                      <a:pt x="778" y="313"/>
                    </a:cubicBezTo>
                    <a:cubicBezTo>
                      <a:pt x="775" y="314"/>
                      <a:pt x="771" y="312"/>
                      <a:pt x="769" y="309"/>
                    </a:cubicBezTo>
                    <a:lnTo>
                      <a:pt x="764" y="299"/>
                    </a:lnTo>
                    <a:lnTo>
                      <a:pt x="776" y="301"/>
                    </a:lnTo>
                    <a:lnTo>
                      <a:pt x="758" y="317"/>
                    </a:lnTo>
                    <a:cubicBezTo>
                      <a:pt x="754" y="320"/>
                      <a:pt x="750" y="320"/>
                      <a:pt x="747" y="317"/>
                    </a:cubicBezTo>
                    <a:cubicBezTo>
                      <a:pt x="744" y="314"/>
                      <a:pt x="744" y="309"/>
                      <a:pt x="746" y="306"/>
                    </a:cubicBezTo>
                    <a:lnTo>
                      <a:pt x="760" y="290"/>
                    </a:lnTo>
                    <a:lnTo>
                      <a:pt x="767" y="303"/>
                    </a:lnTo>
                    <a:lnTo>
                      <a:pt x="748" y="306"/>
                    </a:lnTo>
                    <a:lnTo>
                      <a:pt x="754" y="302"/>
                    </a:lnTo>
                    <a:lnTo>
                      <a:pt x="746" y="313"/>
                    </a:lnTo>
                    <a:cubicBezTo>
                      <a:pt x="743" y="316"/>
                      <a:pt x="739" y="317"/>
                      <a:pt x="736" y="315"/>
                    </a:cubicBezTo>
                    <a:cubicBezTo>
                      <a:pt x="732" y="314"/>
                      <a:pt x="730" y="310"/>
                      <a:pt x="731" y="306"/>
                    </a:cubicBezTo>
                    <a:lnTo>
                      <a:pt x="734" y="296"/>
                    </a:lnTo>
                    <a:lnTo>
                      <a:pt x="745" y="305"/>
                    </a:lnTo>
                    <a:lnTo>
                      <a:pt x="731" y="310"/>
                    </a:lnTo>
                    <a:cubicBezTo>
                      <a:pt x="727" y="312"/>
                      <a:pt x="723" y="310"/>
                      <a:pt x="721" y="306"/>
                    </a:cubicBezTo>
                    <a:cubicBezTo>
                      <a:pt x="719" y="302"/>
                      <a:pt x="721" y="298"/>
                      <a:pt x="725" y="296"/>
                    </a:cubicBezTo>
                    <a:lnTo>
                      <a:pt x="746" y="285"/>
                    </a:lnTo>
                    <a:lnTo>
                      <a:pt x="743" y="289"/>
                    </a:lnTo>
                    <a:lnTo>
                      <a:pt x="745" y="283"/>
                    </a:lnTo>
                    <a:cubicBezTo>
                      <a:pt x="746" y="282"/>
                      <a:pt x="748" y="280"/>
                      <a:pt x="750" y="280"/>
                    </a:cubicBezTo>
                    <a:lnTo>
                      <a:pt x="763" y="274"/>
                    </a:lnTo>
                    <a:lnTo>
                      <a:pt x="762" y="289"/>
                    </a:lnTo>
                    <a:lnTo>
                      <a:pt x="757" y="286"/>
                    </a:lnTo>
                    <a:lnTo>
                      <a:pt x="764" y="286"/>
                    </a:lnTo>
                    <a:lnTo>
                      <a:pt x="734" y="300"/>
                    </a:lnTo>
                    <a:cubicBezTo>
                      <a:pt x="730" y="301"/>
                      <a:pt x="726" y="300"/>
                      <a:pt x="724" y="296"/>
                    </a:cubicBezTo>
                    <a:cubicBezTo>
                      <a:pt x="722" y="292"/>
                      <a:pt x="724" y="287"/>
                      <a:pt x="728" y="285"/>
                    </a:cubicBezTo>
                    <a:lnTo>
                      <a:pt x="744" y="277"/>
                    </a:lnTo>
                    <a:lnTo>
                      <a:pt x="741" y="290"/>
                    </a:lnTo>
                    <a:lnTo>
                      <a:pt x="739" y="287"/>
                    </a:lnTo>
                    <a:lnTo>
                      <a:pt x="747" y="289"/>
                    </a:lnTo>
                    <a:lnTo>
                      <a:pt x="707" y="300"/>
                    </a:lnTo>
                    <a:cubicBezTo>
                      <a:pt x="702" y="301"/>
                      <a:pt x="698" y="299"/>
                      <a:pt x="697" y="295"/>
                    </a:cubicBezTo>
                    <a:cubicBezTo>
                      <a:pt x="696" y="291"/>
                      <a:pt x="698" y="286"/>
                      <a:pt x="702" y="285"/>
                    </a:cubicBezTo>
                    <a:lnTo>
                      <a:pt x="731" y="274"/>
                    </a:lnTo>
                    <a:lnTo>
                      <a:pt x="735" y="290"/>
                    </a:lnTo>
                    <a:lnTo>
                      <a:pt x="705" y="292"/>
                    </a:lnTo>
                    <a:cubicBezTo>
                      <a:pt x="701" y="293"/>
                      <a:pt x="697" y="290"/>
                      <a:pt x="697" y="286"/>
                    </a:cubicBezTo>
                    <a:cubicBezTo>
                      <a:pt x="696" y="282"/>
                      <a:pt x="698" y="278"/>
                      <a:pt x="703" y="277"/>
                    </a:cubicBezTo>
                    <a:lnTo>
                      <a:pt x="724" y="271"/>
                    </a:lnTo>
                    <a:lnTo>
                      <a:pt x="724" y="287"/>
                    </a:lnTo>
                    <a:lnTo>
                      <a:pt x="708" y="284"/>
                    </a:lnTo>
                    <a:cubicBezTo>
                      <a:pt x="704" y="284"/>
                      <a:pt x="701" y="280"/>
                      <a:pt x="702" y="275"/>
                    </a:cubicBezTo>
                    <a:cubicBezTo>
                      <a:pt x="702" y="271"/>
                      <a:pt x="706" y="268"/>
                      <a:pt x="711" y="268"/>
                    </a:cubicBezTo>
                    <a:lnTo>
                      <a:pt x="735" y="271"/>
                    </a:lnTo>
                    <a:lnTo>
                      <a:pt x="727" y="275"/>
                    </a:lnTo>
                    <a:lnTo>
                      <a:pt x="729" y="270"/>
                    </a:lnTo>
                    <a:lnTo>
                      <a:pt x="736" y="282"/>
                    </a:lnTo>
                    <a:lnTo>
                      <a:pt x="723" y="282"/>
                    </a:lnTo>
                    <a:cubicBezTo>
                      <a:pt x="719" y="282"/>
                      <a:pt x="716" y="279"/>
                      <a:pt x="715" y="275"/>
                    </a:cubicBezTo>
                    <a:cubicBezTo>
                      <a:pt x="715" y="270"/>
                      <a:pt x="718" y="267"/>
                      <a:pt x="722" y="266"/>
                    </a:cubicBezTo>
                    <a:lnTo>
                      <a:pt x="735" y="263"/>
                    </a:lnTo>
                    <a:lnTo>
                      <a:pt x="729" y="274"/>
                    </a:lnTo>
                    <a:lnTo>
                      <a:pt x="726" y="266"/>
                    </a:lnTo>
                    <a:lnTo>
                      <a:pt x="734" y="271"/>
                    </a:lnTo>
                    <a:lnTo>
                      <a:pt x="728" y="271"/>
                    </a:lnTo>
                    <a:lnTo>
                      <a:pt x="728" y="255"/>
                    </a:lnTo>
                    <a:close/>
                  </a:path>
                </a:pathLst>
              </a:custGeom>
              <a:solidFill>
                <a:srgbClr val="6E6E6E"/>
              </a:solidFill>
              <a:ln w="0" cap="flat">
                <a:solidFill>
                  <a:srgbClr val="6E6E6E"/>
                </a:solidFill>
                <a:prstDash val="solid"/>
                <a:round/>
                <a:headEnd/>
                <a:tailEnd/>
              </a:ln>
            </p:spPr>
            <p:txBody>
              <a:bodyPr/>
              <a:lstStyle/>
              <a:p>
                <a:endParaRPr lang="en-US"/>
              </a:p>
            </p:txBody>
          </p:sp>
          <p:sp>
            <p:nvSpPr>
              <p:cNvPr id="1983" name="Freeform 368"/>
              <p:cNvSpPr>
                <a:spLocks/>
              </p:cNvSpPr>
              <p:nvPr/>
            </p:nvSpPr>
            <p:spPr bwMode="auto">
              <a:xfrm>
                <a:off x="2112" y="702"/>
                <a:ext cx="717" cy="351"/>
              </a:xfrm>
              <a:custGeom>
                <a:avLst/>
                <a:gdLst>
                  <a:gd name="T0" fmla="*/ 33 w 717"/>
                  <a:gd name="T1" fmla="*/ 136 h 351"/>
                  <a:gd name="T2" fmla="*/ 156 w 717"/>
                  <a:gd name="T3" fmla="*/ 32 h 351"/>
                  <a:gd name="T4" fmla="*/ 214 w 717"/>
                  <a:gd name="T5" fmla="*/ 18 h 351"/>
                  <a:gd name="T6" fmla="*/ 180 w 717"/>
                  <a:gd name="T7" fmla="*/ 29 h 351"/>
                  <a:gd name="T8" fmla="*/ 191 w 717"/>
                  <a:gd name="T9" fmla="*/ 28 h 351"/>
                  <a:gd name="T10" fmla="*/ 233 w 717"/>
                  <a:gd name="T11" fmla="*/ 18 h 351"/>
                  <a:gd name="T12" fmla="*/ 252 w 717"/>
                  <a:gd name="T13" fmla="*/ 24 h 351"/>
                  <a:gd name="T14" fmla="*/ 304 w 717"/>
                  <a:gd name="T15" fmla="*/ 42 h 351"/>
                  <a:gd name="T16" fmla="*/ 352 w 717"/>
                  <a:gd name="T17" fmla="*/ 60 h 351"/>
                  <a:gd name="T18" fmla="*/ 376 w 717"/>
                  <a:gd name="T19" fmla="*/ 39 h 351"/>
                  <a:gd name="T20" fmla="*/ 387 w 717"/>
                  <a:gd name="T21" fmla="*/ 32 h 351"/>
                  <a:gd name="T22" fmla="*/ 439 w 717"/>
                  <a:gd name="T23" fmla="*/ 41 h 351"/>
                  <a:gd name="T24" fmla="*/ 452 w 717"/>
                  <a:gd name="T25" fmla="*/ 48 h 351"/>
                  <a:gd name="T26" fmla="*/ 459 w 717"/>
                  <a:gd name="T27" fmla="*/ 49 h 351"/>
                  <a:gd name="T28" fmla="*/ 486 w 717"/>
                  <a:gd name="T29" fmla="*/ 30 h 351"/>
                  <a:gd name="T30" fmla="*/ 484 w 717"/>
                  <a:gd name="T31" fmla="*/ 15 h 351"/>
                  <a:gd name="T32" fmla="*/ 508 w 717"/>
                  <a:gd name="T33" fmla="*/ 0 h 351"/>
                  <a:gd name="T34" fmla="*/ 508 w 717"/>
                  <a:gd name="T35" fmla="*/ 18 h 351"/>
                  <a:gd name="T36" fmla="*/ 507 w 717"/>
                  <a:gd name="T37" fmla="*/ 37 h 351"/>
                  <a:gd name="T38" fmla="*/ 527 w 717"/>
                  <a:gd name="T39" fmla="*/ 50 h 351"/>
                  <a:gd name="T40" fmla="*/ 559 w 717"/>
                  <a:gd name="T41" fmla="*/ 23 h 351"/>
                  <a:gd name="T42" fmla="*/ 575 w 717"/>
                  <a:gd name="T43" fmla="*/ 40 h 351"/>
                  <a:gd name="T44" fmla="*/ 539 w 717"/>
                  <a:gd name="T45" fmla="*/ 54 h 351"/>
                  <a:gd name="T46" fmla="*/ 527 w 717"/>
                  <a:gd name="T47" fmla="*/ 62 h 351"/>
                  <a:gd name="T48" fmla="*/ 487 w 717"/>
                  <a:gd name="T49" fmla="*/ 87 h 351"/>
                  <a:gd name="T50" fmla="*/ 444 w 717"/>
                  <a:gd name="T51" fmla="*/ 87 h 351"/>
                  <a:gd name="T52" fmla="*/ 438 w 717"/>
                  <a:gd name="T53" fmla="*/ 106 h 351"/>
                  <a:gd name="T54" fmla="*/ 399 w 717"/>
                  <a:gd name="T55" fmla="*/ 145 h 351"/>
                  <a:gd name="T56" fmla="*/ 475 w 717"/>
                  <a:gd name="T57" fmla="*/ 203 h 351"/>
                  <a:gd name="T58" fmla="*/ 490 w 717"/>
                  <a:gd name="T59" fmla="*/ 232 h 351"/>
                  <a:gd name="T60" fmla="*/ 505 w 717"/>
                  <a:gd name="T61" fmla="*/ 201 h 351"/>
                  <a:gd name="T62" fmla="*/ 541 w 717"/>
                  <a:gd name="T63" fmla="*/ 143 h 351"/>
                  <a:gd name="T64" fmla="*/ 561 w 717"/>
                  <a:gd name="T65" fmla="*/ 121 h 351"/>
                  <a:gd name="T66" fmla="*/ 609 w 717"/>
                  <a:gd name="T67" fmla="*/ 110 h 351"/>
                  <a:gd name="T68" fmla="*/ 624 w 717"/>
                  <a:gd name="T69" fmla="*/ 131 h 351"/>
                  <a:gd name="T70" fmla="*/ 630 w 717"/>
                  <a:gd name="T71" fmla="*/ 145 h 351"/>
                  <a:gd name="T72" fmla="*/ 651 w 717"/>
                  <a:gd name="T73" fmla="*/ 146 h 351"/>
                  <a:gd name="T74" fmla="*/ 669 w 717"/>
                  <a:gd name="T75" fmla="*/ 127 h 351"/>
                  <a:gd name="T76" fmla="*/ 675 w 717"/>
                  <a:gd name="T77" fmla="*/ 142 h 351"/>
                  <a:gd name="T78" fmla="*/ 681 w 717"/>
                  <a:gd name="T79" fmla="*/ 154 h 351"/>
                  <a:gd name="T80" fmla="*/ 677 w 717"/>
                  <a:gd name="T81" fmla="*/ 174 h 351"/>
                  <a:gd name="T82" fmla="*/ 686 w 717"/>
                  <a:gd name="T83" fmla="*/ 185 h 351"/>
                  <a:gd name="T84" fmla="*/ 708 w 717"/>
                  <a:gd name="T85" fmla="*/ 193 h 351"/>
                  <a:gd name="T86" fmla="*/ 691 w 717"/>
                  <a:gd name="T87" fmla="*/ 202 h 351"/>
                  <a:gd name="T88" fmla="*/ 713 w 717"/>
                  <a:gd name="T89" fmla="*/ 212 h 351"/>
                  <a:gd name="T90" fmla="*/ 665 w 717"/>
                  <a:gd name="T91" fmla="*/ 246 h 351"/>
                  <a:gd name="T92" fmla="*/ 580 w 717"/>
                  <a:gd name="T93" fmla="*/ 266 h 351"/>
                  <a:gd name="T94" fmla="*/ 609 w 717"/>
                  <a:gd name="T95" fmla="*/ 276 h 351"/>
                  <a:gd name="T96" fmla="*/ 633 w 717"/>
                  <a:gd name="T97" fmla="*/ 306 h 351"/>
                  <a:gd name="T98" fmla="*/ 586 w 717"/>
                  <a:gd name="T99" fmla="*/ 315 h 351"/>
                  <a:gd name="T100" fmla="*/ 585 w 717"/>
                  <a:gd name="T101" fmla="*/ 306 h 351"/>
                  <a:gd name="T102" fmla="*/ 535 w 717"/>
                  <a:gd name="T103" fmla="*/ 306 h 351"/>
                  <a:gd name="T104" fmla="*/ 419 w 717"/>
                  <a:gd name="T105" fmla="*/ 298 h 351"/>
                  <a:gd name="T106" fmla="*/ 325 w 717"/>
                  <a:gd name="T107" fmla="*/ 265 h 351"/>
                  <a:gd name="T108" fmla="*/ 50 w 717"/>
                  <a:gd name="T109" fmla="*/ 252 h 351"/>
                  <a:gd name="T110" fmla="*/ 43 w 717"/>
                  <a:gd name="T111" fmla="*/ 245 h 351"/>
                  <a:gd name="T112" fmla="*/ 35 w 717"/>
                  <a:gd name="T113" fmla="*/ 239 h 351"/>
                  <a:gd name="T114" fmla="*/ 41 w 717"/>
                  <a:gd name="T115" fmla="*/ 227 h 351"/>
                  <a:gd name="T116" fmla="*/ 37 w 717"/>
                  <a:gd name="T117" fmla="*/ 221 h 351"/>
                  <a:gd name="T118" fmla="*/ 43 w 717"/>
                  <a:gd name="T119" fmla="*/ 210 h 351"/>
                  <a:gd name="T120" fmla="*/ 35 w 717"/>
                  <a:gd name="T121" fmla="*/ 197 h 35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17"/>
                  <a:gd name="T184" fmla="*/ 0 h 351"/>
                  <a:gd name="T185" fmla="*/ 717 w 717"/>
                  <a:gd name="T186" fmla="*/ 351 h 35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17" h="351">
                    <a:moveTo>
                      <a:pt x="50" y="178"/>
                    </a:moveTo>
                    <a:lnTo>
                      <a:pt x="51" y="176"/>
                    </a:lnTo>
                    <a:lnTo>
                      <a:pt x="41" y="171"/>
                    </a:lnTo>
                    <a:lnTo>
                      <a:pt x="42" y="168"/>
                    </a:lnTo>
                    <a:lnTo>
                      <a:pt x="41" y="168"/>
                    </a:lnTo>
                    <a:lnTo>
                      <a:pt x="43" y="165"/>
                    </a:lnTo>
                    <a:lnTo>
                      <a:pt x="41" y="164"/>
                    </a:lnTo>
                    <a:lnTo>
                      <a:pt x="43" y="163"/>
                    </a:lnTo>
                    <a:lnTo>
                      <a:pt x="45" y="148"/>
                    </a:lnTo>
                    <a:lnTo>
                      <a:pt x="41" y="139"/>
                    </a:lnTo>
                    <a:lnTo>
                      <a:pt x="41" y="138"/>
                    </a:lnTo>
                    <a:lnTo>
                      <a:pt x="44" y="136"/>
                    </a:lnTo>
                    <a:lnTo>
                      <a:pt x="43" y="133"/>
                    </a:lnTo>
                    <a:lnTo>
                      <a:pt x="33" y="136"/>
                    </a:lnTo>
                    <a:lnTo>
                      <a:pt x="30" y="137"/>
                    </a:lnTo>
                    <a:lnTo>
                      <a:pt x="26" y="140"/>
                    </a:lnTo>
                    <a:lnTo>
                      <a:pt x="24" y="140"/>
                    </a:lnTo>
                    <a:lnTo>
                      <a:pt x="15" y="143"/>
                    </a:lnTo>
                    <a:lnTo>
                      <a:pt x="18" y="140"/>
                    </a:lnTo>
                    <a:lnTo>
                      <a:pt x="13" y="130"/>
                    </a:lnTo>
                    <a:lnTo>
                      <a:pt x="17" y="127"/>
                    </a:lnTo>
                    <a:lnTo>
                      <a:pt x="7" y="129"/>
                    </a:lnTo>
                    <a:lnTo>
                      <a:pt x="0" y="127"/>
                    </a:lnTo>
                    <a:lnTo>
                      <a:pt x="116" y="25"/>
                    </a:lnTo>
                    <a:lnTo>
                      <a:pt x="129" y="26"/>
                    </a:lnTo>
                    <a:lnTo>
                      <a:pt x="137" y="32"/>
                    </a:lnTo>
                    <a:lnTo>
                      <a:pt x="150" y="35"/>
                    </a:lnTo>
                    <a:lnTo>
                      <a:pt x="150" y="33"/>
                    </a:lnTo>
                    <a:lnTo>
                      <a:pt x="156" y="32"/>
                    </a:lnTo>
                    <a:lnTo>
                      <a:pt x="157" y="35"/>
                    </a:lnTo>
                    <a:lnTo>
                      <a:pt x="158" y="34"/>
                    </a:lnTo>
                    <a:lnTo>
                      <a:pt x="159" y="31"/>
                    </a:lnTo>
                    <a:lnTo>
                      <a:pt x="166" y="29"/>
                    </a:lnTo>
                    <a:lnTo>
                      <a:pt x="177" y="27"/>
                    </a:lnTo>
                    <a:lnTo>
                      <a:pt x="181" y="25"/>
                    </a:lnTo>
                    <a:lnTo>
                      <a:pt x="185" y="25"/>
                    </a:lnTo>
                    <a:lnTo>
                      <a:pt x="184" y="24"/>
                    </a:lnTo>
                    <a:lnTo>
                      <a:pt x="187" y="24"/>
                    </a:lnTo>
                    <a:lnTo>
                      <a:pt x="196" y="21"/>
                    </a:lnTo>
                    <a:lnTo>
                      <a:pt x="197" y="23"/>
                    </a:lnTo>
                    <a:lnTo>
                      <a:pt x="201" y="20"/>
                    </a:lnTo>
                    <a:lnTo>
                      <a:pt x="205" y="19"/>
                    </a:lnTo>
                    <a:lnTo>
                      <a:pt x="209" y="20"/>
                    </a:lnTo>
                    <a:lnTo>
                      <a:pt x="214" y="18"/>
                    </a:lnTo>
                    <a:lnTo>
                      <a:pt x="214" y="20"/>
                    </a:lnTo>
                    <a:lnTo>
                      <a:pt x="212" y="20"/>
                    </a:lnTo>
                    <a:lnTo>
                      <a:pt x="195" y="26"/>
                    </a:lnTo>
                    <a:lnTo>
                      <a:pt x="195" y="25"/>
                    </a:lnTo>
                    <a:lnTo>
                      <a:pt x="186" y="26"/>
                    </a:lnTo>
                    <a:lnTo>
                      <a:pt x="183" y="28"/>
                    </a:lnTo>
                    <a:lnTo>
                      <a:pt x="177" y="29"/>
                    </a:lnTo>
                    <a:lnTo>
                      <a:pt x="173" y="31"/>
                    </a:lnTo>
                    <a:lnTo>
                      <a:pt x="166" y="33"/>
                    </a:lnTo>
                    <a:lnTo>
                      <a:pt x="169" y="35"/>
                    </a:lnTo>
                    <a:lnTo>
                      <a:pt x="167" y="33"/>
                    </a:lnTo>
                    <a:lnTo>
                      <a:pt x="173" y="33"/>
                    </a:lnTo>
                    <a:lnTo>
                      <a:pt x="172" y="33"/>
                    </a:lnTo>
                    <a:lnTo>
                      <a:pt x="173" y="31"/>
                    </a:lnTo>
                    <a:lnTo>
                      <a:pt x="180" y="29"/>
                    </a:lnTo>
                    <a:lnTo>
                      <a:pt x="180" y="30"/>
                    </a:lnTo>
                    <a:lnTo>
                      <a:pt x="186" y="28"/>
                    </a:lnTo>
                    <a:lnTo>
                      <a:pt x="185" y="28"/>
                    </a:lnTo>
                    <a:lnTo>
                      <a:pt x="189" y="27"/>
                    </a:lnTo>
                    <a:lnTo>
                      <a:pt x="190" y="27"/>
                    </a:lnTo>
                    <a:lnTo>
                      <a:pt x="188" y="28"/>
                    </a:lnTo>
                    <a:lnTo>
                      <a:pt x="191" y="26"/>
                    </a:lnTo>
                    <a:lnTo>
                      <a:pt x="189" y="28"/>
                    </a:lnTo>
                    <a:lnTo>
                      <a:pt x="191" y="28"/>
                    </a:lnTo>
                    <a:lnTo>
                      <a:pt x="193" y="26"/>
                    </a:lnTo>
                    <a:lnTo>
                      <a:pt x="191" y="28"/>
                    </a:lnTo>
                    <a:lnTo>
                      <a:pt x="194" y="26"/>
                    </a:lnTo>
                    <a:lnTo>
                      <a:pt x="195" y="25"/>
                    </a:lnTo>
                    <a:lnTo>
                      <a:pt x="194" y="26"/>
                    </a:lnTo>
                    <a:lnTo>
                      <a:pt x="191" y="28"/>
                    </a:lnTo>
                    <a:lnTo>
                      <a:pt x="195" y="26"/>
                    </a:lnTo>
                    <a:lnTo>
                      <a:pt x="190" y="30"/>
                    </a:lnTo>
                    <a:lnTo>
                      <a:pt x="195" y="27"/>
                    </a:lnTo>
                    <a:lnTo>
                      <a:pt x="201" y="24"/>
                    </a:lnTo>
                    <a:lnTo>
                      <a:pt x="216" y="21"/>
                    </a:lnTo>
                    <a:lnTo>
                      <a:pt x="214" y="23"/>
                    </a:lnTo>
                    <a:lnTo>
                      <a:pt x="212" y="23"/>
                    </a:lnTo>
                    <a:lnTo>
                      <a:pt x="211" y="24"/>
                    </a:lnTo>
                    <a:lnTo>
                      <a:pt x="212" y="24"/>
                    </a:lnTo>
                    <a:lnTo>
                      <a:pt x="220" y="21"/>
                    </a:lnTo>
                    <a:lnTo>
                      <a:pt x="222" y="20"/>
                    </a:lnTo>
                    <a:lnTo>
                      <a:pt x="230" y="18"/>
                    </a:lnTo>
                    <a:lnTo>
                      <a:pt x="227" y="16"/>
                    </a:lnTo>
                    <a:lnTo>
                      <a:pt x="231" y="14"/>
                    </a:lnTo>
                    <a:lnTo>
                      <a:pt x="233" y="18"/>
                    </a:lnTo>
                    <a:lnTo>
                      <a:pt x="232" y="26"/>
                    </a:lnTo>
                    <a:lnTo>
                      <a:pt x="236" y="28"/>
                    </a:lnTo>
                    <a:lnTo>
                      <a:pt x="240" y="27"/>
                    </a:lnTo>
                    <a:lnTo>
                      <a:pt x="236" y="27"/>
                    </a:lnTo>
                    <a:lnTo>
                      <a:pt x="240" y="26"/>
                    </a:lnTo>
                    <a:lnTo>
                      <a:pt x="241" y="24"/>
                    </a:lnTo>
                    <a:lnTo>
                      <a:pt x="246" y="24"/>
                    </a:lnTo>
                    <a:lnTo>
                      <a:pt x="243" y="23"/>
                    </a:lnTo>
                    <a:lnTo>
                      <a:pt x="249" y="20"/>
                    </a:lnTo>
                    <a:lnTo>
                      <a:pt x="246" y="20"/>
                    </a:lnTo>
                    <a:lnTo>
                      <a:pt x="252" y="20"/>
                    </a:lnTo>
                    <a:lnTo>
                      <a:pt x="252" y="19"/>
                    </a:lnTo>
                    <a:lnTo>
                      <a:pt x="253" y="20"/>
                    </a:lnTo>
                    <a:lnTo>
                      <a:pt x="248" y="24"/>
                    </a:lnTo>
                    <a:lnTo>
                      <a:pt x="252" y="24"/>
                    </a:lnTo>
                    <a:lnTo>
                      <a:pt x="244" y="28"/>
                    </a:lnTo>
                    <a:lnTo>
                      <a:pt x="252" y="28"/>
                    </a:lnTo>
                    <a:lnTo>
                      <a:pt x="256" y="26"/>
                    </a:lnTo>
                    <a:lnTo>
                      <a:pt x="262" y="23"/>
                    </a:lnTo>
                    <a:lnTo>
                      <a:pt x="275" y="25"/>
                    </a:lnTo>
                    <a:lnTo>
                      <a:pt x="279" y="28"/>
                    </a:lnTo>
                    <a:lnTo>
                      <a:pt x="298" y="33"/>
                    </a:lnTo>
                    <a:lnTo>
                      <a:pt x="307" y="33"/>
                    </a:lnTo>
                    <a:lnTo>
                      <a:pt x="306" y="31"/>
                    </a:lnTo>
                    <a:lnTo>
                      <a:pt x="309" y="31"/>
                    </a:lnTo>
                    <a:lnTo>
                      <a:pt x="315" y="33"/>
                    </a:lnTo>
                    <a:lnTo>
                      <a:pt x="318" y="36"/>
                    </a:lnTo>
                    <a:lnTo>
                      <a:pt x="316" y="40"/>
                    </a:lnTo>
                    <a:lnTo>
                      <a:pt x="306" y="41"/>
                    </a:lnTo>
                    <a:lnTo>
                      <a:pt x="304" y="42"/>
                    </a:lnTo>
                    <a:lnTo>
                      <a:pt x="300" y="43"/>
                    </a:lnTo>
                    <a:lnTo>
                      <a:pt x="302" y="45"/>
                    </a:lnTo>
                    <a:lnTo>
                      <a:pt x="324" y="45"/>
                    </a:lnTo>
                    <a:lnTo>
                      <a:pt x="336" y="45"/>
                    </a:lnTo>
                    <a:lnTo>
                      <a:pt x="345" y="42"/>
                    </a:lnTo>
                    <a:lnTo>
                      <a:pt x="345" y="45"/>
                    </a:lnTo>
                    <a:lnTo>
                      <a:pt x="351" y="45"/>
                    </a:lnTo>
                    <a:lnTo>
                      <a:pt x="349" y="49"/>
                    </a:lnTo>
                    <a:lnTo>
                      <a:pt x="354" y="46"/>
                    </a:lnTo>
                    <a:lnTo>
                      <a:pt x="352" y="49"/>
                    </a:lnTo>
                    <a:lnTo>
                      <a:pt x="354" y="48"/>
                    </a:lnTo>
                    <a:lnTo>
                      <a:pt x="355" y="49"/>
                    </a:lnTo>
                    <a:lnTo>
                      <a:pt x="355" y="52"/>
                    </a:lnTo>
                    <a:lnTo>
                      <a:pt x="349" y="51"/>
                    </a:lnTo>
                    <a:lnTo>
                      <a:pt x="352" y="60"/>
                    </a:lnTo>
                    <a:lnTo>
                      <a:pt x="354" y="53"/>
                    </a:lnTo>
                    <a:lnTo>
                      <a:pt x="357" y="52"/>
                    </a:lnTo>
                    <a:lnTo>
                      <a:pt x="357" y="53"/>
                    </a:lnTo>
                    <a:lnTo>
                      <a:pt x="355" y="53"/>
                    </a:lnTo>
                    <a:lnTo>
                      <a:pt x="355" y="55"/>
                    </a:lnTo>
                    <a:lnTo>
                      <a:pt x="356" y="55"/>
                    </a:lnTo>
                    <a:lnTo>
                      <a:pt x="357" y="52"/>
                    </a:lnTo>
                    <a:lnTo>
                      <a:pt x="358" y="55"/>
                    </a:lnTo>
                    <a:lnTo>
                      <a:pt x="359" y="49"/>
                    </a:lnTo>
                    <a:lnTo>
                      <a:pt x="360" y="47"/>
                    </a:lnTo>
                    <a:lnTo>
                      <a:pt x="360" y="45"/>
                    </a:lnTo>
                    <a:lnTo>
                      <a:pt x="364" y="43"/>
                    </a:lnTo>
                    <a:lnTo>
                      <a:pt x="364" y="41"/>
                    </a:lnTo>
                    <a:lnTo>
                      <a:pt x="368" y="42"/>
                    </a:lnTo>
                    <a:lnTo>
                      <a:pt x="376" y="39"/>
                    </a:lnTo>
                    <a:lnTo>
                      <a:pt x="377" y="41"/>
                    </a:lnTo>
                    <a:lnTo>
                      <a:pt x="378" y="39"/>
                    </a:lnTo>
                    <a:lnTo>
                      <a:pt x="384" y="37"/>
                    </a:lnTo>
                    <a:lnTo>
                      <a:pt x="388" y="35"/>
                    </a:lnTo>
                    <a:lnTo>
                      <a:pt x="379" y="36"/>
                    </a:lnTo>
                    <a:lnTo>
                      <a:pt x="377" y="39"/>
                    </a:lnTo>
                    <a:lnTo>
                      <a:pt x="376" y="37"/>
                    </a:lnTo>
                    <a:lnTo>
                      <a:pt x="371" y="39"/>
                    </a:lnTo>
                    <a:lnTo>
                      <a:pt x="367" y="39"/>
                    </a:lnTo>
                    <a:lnTo>
                      <a:pt x="367" y="41"/>
                    </a:lnTo>
                    <a:lnTo>
                      <a:pt x="360" y="41"/>
                    </a:lnTo>
                    <a:lnTo>
                      <a:pt x="362" y="39"/>
                    </a:lnTo>
                    <a:lnTo>
                      <a:pt x="358" y="39"/>
                    </a:lnTo>
                    <a:lnTo>
                      <a:pt x="365" y="35"/>
                    </a:lnTo>
                    <a:lnTo>
                      <a:pt x="387" y="32"/>
                    </a:lnTo>
                    <a:lnTo>
                      <a:pt x="390" y="34"/>
                    </a:lnTo>
                    <a:lnTo>
                      <a:pt x="389" y="37"/>
                    </a:lnTo>
                    <a:lnTo>
                      <a:pt x="387" y="37"/>
                    </a:lnTo>
                    <a:lnTo>
                      <a:pt x="391" y="39"/>
                    </a:lnTo>
                    <a:lnTo>
                      <a:pt x="390" y="40"/>
                    </a:lnTo>
                    <a:lnTo>
                      <a:pt x="392" y="40"/>
                    </a:lnTo>
                    <a:lnTo>
                      <a:pt x="391" y="42"/>
                    </a:lnTo>
                    <a:lnTo>
                      <a:pt x="402" y="41"/>
                    </a:lnTo>
                    <a:lnTo>
                      <a:pt x="400" y="42"/>
                    </a:lnTo>
                    <a:lnTo>
                      <a:pt x="406" y="45"/>
                    </a:lnTo>
                    <a:lnTo>
                      <a:pt x="423" y="44"/>
                    </a:lnTo>
                    <a:lnTo>
                      <a:pt x="433" y="45"/>
                    </a:lnTo>
                    <a:lnTo>
                      <a:pt x="439" y="45"/>
                    </a:lnTo>
                    <a:lnTo>
                      <a:pt x="437" y="43"/>
                    </a:lnTo>
                    <a:lnTo>
                      <a:pt x="439" y="41"/>
                    </a:lnTo>
                    <a:lnTo>
                      <a:pt x="444" y="47"/>
                    </a:lnTo>
                    <a:lnTo>
                      <a:pt x="448" y="45"/>
                    </a:lnTo>
                    <a:lnTo>
                      <a:pt x="449" y="43"/>
                    </a:lnTo>
                    <a:lnTo>
                      <a:pt x="446" y="42"/>
                    </a:lnTo>
                    <a:lnTo>
                      <a:pt x="442" y="44"/>
                    </a:lnTo>
                    <a:lnTo>
                      <a:pt x="441" y="39"/>
                    </a:lnTo>
                    <a:lnTo>
                      <a:pt x="448" y="39"/>
                    </a:lnTo>
                    <a:lnTo>
                      <a:pt x="448" y="36"/>
                    </a:lnTo>
                    <a:lnTo>
                      <a:pt x="454" y="37"/>
                    </a:lnTo>
                    <a:lnTo>
                      <a:pt x="454" y="40"/>
                    </a:lnTo>
                    <a:lnTo>
                      <a:pt x="459" y="39"/>
                    </a:lnTo>
                    <a:lnTo>
                      <a:pt x="454" y="42"/>
                    </a:lnTo>
                    <a:lnTo>
                      <a:pt x="462" y="39"/>
                    </a:lnTo>
                    <a:lnTo>
                      <a:pt x="456" y="46"/>
                    </a:lnTo>
                    <a:lnTo>
                      <a:pt x="452" y="48"/>
                    </a:lnTo>
                    <a:lnTo>
                      <a:pt x="454" y="48"/>
                    </a:lnTo>
                    <a:lnTo>
                      <a:pt x="452" y="50"/>
                    </a:lnTo>
                    <a:lnTo>
                      <a:pt x="458" y="49"/>
                    </a:lnTo>
                    <a:lnTo>
                      <a:pt x="454" y="50"/>
                    </a:lnTo>
                    <a:lnTo>
                      <a:pt x="458" y="50"/>
                    </a:lnTo>
                    <a:lnTo>
                      <a:pt x="456" y="52"/>
                    </a:lnTo>
                    <a:lnTo>
                      <a:pt x="448" y="52"/>
                    </a:lnTo>
                    <a:lnTo>
                      <a:pt x="450" y="57"/>
                    </a:lnTo>
                    <a:lnTo>
                      <a:pt x="452" y="56"/>
                    </a:lnTo>
                    <a:lnTo>
                      <a:pt x="450" y="53"/>
                    </a:lnTo>
                    <a:lnTo>
                      <a:pt x="458" y="52"/>
                    </a:lnTo>
                    <a:lnTo>
                      <a:pt x="458" y="51"/>
                    </a:lnTo>
                    <a:lnTo>
                      <a:pt x="460" y="50"/>
                    </a:lnTo>
                    <a:lnTo>
                      <a:pt x="459" y="49"/>
                    </a:lnTo>
                    <a:lnTo>
                      <a:pt x="461" y="47"/>
                    </a:lnTo>
                    <a:lnTo>
                      <a:pt x="459" y="45"/>
                    </a:lnTo>
                    <a:lnTo>
                      <a:pt x="464" y="41"/>
                    </a:lnTo>
                    <a:lnTo>
                      <a:pt x="471" y="41"/>
                    </a:lnTo>
                    <a:lnTo>
                      <a:pt x="485" y="35"/>
                    </a:lnTo>
                    <a:lnTo>
                      <a:pt x="484" y="35"/>
                    </a:lnTo>
                    <a:lnTo>
                      <a:pt x="487" y="33"/>
                    </a:lnTo>
                    <a:lnTo>
                      <a:pt x="487" y="31"/>
                    </a:lnTo>
                    <a:lnTo>
                      <a:pt x="485" y="31"/>
                    </a:lnTo>
                    <a:lnTo>
                      <a:pt x="483" y="33"/>
                    </a:lnTo>
                    <a:lnTo>
                      <a:pt x="485" y="33"/>
                    </a:lnTo>
                    <a:lnTo>
                      <a:pt x="482" y="34"/>
                    </a:lnTo>
                    <a:lnTo>
                      <a:pt x="477" y="33"/>
                    </a:lnTo>
                    <a:lnTo>
                      <a:pt x="479" y="31"/>
                    </a:lnTo>
                    <a:lnTo>
                      <a:pt x="486" y="30"/>
                    </a:lnTo>
                    <a:lnTo>
                      <a:pt x="484" y="30"/>
                    </a:lnTo>
                    <a:lnTo>
                      <a:pt x="485" y="28"/>
                    </a:lnTo>
                    <a:lnTo>
                      <a:pt x="492" y="27"/>
                    </a:lnTo>
                    <a:lnTo>
                      <a:pt x="488" y="30"/>
                    </a:lnTo>
                    <a:lnTo>
                      <a:pt x="493" y="28"/>
                    </a:lnTo>
                    <a:lnTo>
                      <a:pt x="491" y="28"/>
                    </a:lnTo>
                    <a:lnTo>
                      <a:pt x="493" y="26"/>
                    </a:lnTo>
                    <a:lnTo>
                      <a:pt x="486" y="27"/>
                    </a:lnTo>
                    <a:lnTo>
                      <a:pt x="486" y="24"/>
                    </a:lnTo>
                    <a:lnTo>
                      <a:pt x="483" y="26"/>
                    </a:lnTo>
                    <a:lnTo>
                      <a:pt x="476" y="24"/>
                    </a:lnTo>
                    <a:lnTo>
                      <a:pt x="475" y="19"/>
                    </a:lnTo>
                    <a:lnTo>
                      <a:pt x="476" y="18"/>
                    </a:lnTo>
                    <a:lnTo>
                      <a:pt x="480" y="15"/>
                    </a:lnTo>
                    <a:lnTo>
                      <a:pt x="484" y="15"/>
                    </a:lnTo>
                    <a:lnTo>
                      <a:pt x="483" y="14"/>
                    </a:lnTo>
                    <a:lnTo>
                      <a:pt x="486" y="14"/>
                    </a:lnTo>
                    <a:lnTo>
                      <a:pt x="481" y="14"/>
                    </a:lnTo>
                    <a:lnTo>
                      <a:pt x="480" y="12"/>
                    </a:lnTo>
                    <a:lnTo>
                      <a:pt x="485" y="10"/>
                    </a:lnTo>
                    <a:lnTo>
                      <a:pt x="484" y="10"/>
                    </a:lnTo>
                    <a:lnTo>
                      <a:pt x="486" y="8"/>
                    </a:lnTo>
                    <a:lnTo>
                      <a:pt x="490" y="6"/>
                    </a:lnTo>
                    <a:lnTo>
                      <a:pt x="492" y="8"/>
                    </a:lnTo>
                    <a:lnTo>
                      <a:pt x="494" y="7"/>
                    </a:lnTo>
                    <a:lnTo>
                      <a:pt x="493" y="4"/>
                    </a:lnTo>
                    <a:lnTo>
                      <a:pt x="505" y="1"/>
                    </a:lnTo>
                    <a:lnTo>
                      <a:pt x="502" y="0"/>
                    </a:lnTo>
                    <a:lnTo>
                      <a:pt x="507" y="0"/>
                    </a:lnTo>
                    <a:lnTo>
                      <a:pt x="508" y="0"/>
                    </a:lnTo>
                    <a:lnTo>
                      <a:pt x="507" y="0"/>
                    </a:lnTo>
                    <a:lnTo>
                      <a:pt x="507" y="2"/>
                    </a:lnTo>
                    <a:lnTo>
                      <a:pt x="505" y="2"/>
                    </a:lnTo>
                    <a:lnTo>
                      <a:pt x="507" y="2"/>
                    </a:lnTo>
                    <a:lnTo>
                      <a:pt x="505" y="3"/>
                    </a:lnTo>
                    <a:lnTo>
                      <a:pt x="511" y="2"/>
                    </a:lnTo>
                    <a:lnTo>
                      <a:pt x="510" y="4"/>
                    </a:lnTo>
                    <a:lnTo>
                      <a:pt x="513" y="7"/>
                    </a:lnTo>
                    <a:lnTo>
                      <a:pt x="512" y="9"/>
                    </a:lnTo>
                    <a:lnTo>
                      <a:pt x="508" y="12"/>
                    </a:lnTo>
                    <a:lnTo>
                      <a:pt x="512" y="14"/>
                    </a:lnTo>
                    <a:lnTo>
                      <a:pt x="512" y="18"/>
                    </a:lnTo>
                    <a:lnTo>
                      <a:pt x="514" y="17"/>
                    </a:lnTo>
                    <a:lnTo>
                      <a:pt x="514" y="19"/>
                    </a:lnTo>
                    <a:lnTo>
                      <a:pt x="508" y="18"/>
                    </a:lnTo>
                    <a:lnTo>
                      <a:pt x="507" y="20"/>
                    </a:lnTo>
                    <a:lnTo>
                      <a:pt x="510" y="20"/>
                    </a:lnTo>
                    <a:lnTo>
                      <a:pt x="499" y="24"/>
                    </a:lnTo>
                    <a:lnTo>
                      <a:pt x="504" y="24"/>
                    </a:lnTo>
                    <a:lnTo>
                      <a:pt x="507" y="26"/>
                    </a:lnTo>
                    <a:lnTo>
                      <a:pt x="512" y="25"/>
                    </a:lnTo>
                    <a:lnTo>
                      <a:pt x="508" y="26"/>
                    </a:lnTo>
                    <a:lnTo>
                      <a:pt x="518" y="27"/>
                    </a:lnTo>
                    <a:lnTo>
                      <a:pt x="515" y="27"/>
                    </a:lnTo>
                    <a:lnTo>
                      <a:pt x="516" y="27"/>
                    </a:lnTo>
                    <a:lnTo>
                      <a:pt x="513" y="28"/>
                    </a:lnTo>
                    <a:lnTo>
                      <a:pt x="511" y="29"/>
                    </a:lnTo>
                    <a:lnTo>
                      <a:pt x="508" y="28"/>
                    </a:lnTo>
                    <a:lnTo>
                      <a:pt x="512" y="33"/>
                    </a:lnTo>
                    <a:lnTo>
                      <a:pt x="507" y="37"/>
                    </a:lnTo>
                    <a:lnTo>
                      <a:pt x="508" y="40"/>
                    </a:lnTo>
                    <a:lnTo>
                      <a:pt x="516" y="34"/>
                    </a:lnTo>
                    <a:lnTo>
                      <a:pt x="519" y="31"/>
                    </a:lnTo>
                    <a:lnTo>
                      <a:pt x="524" y="29"/>
                    </a:lnTo>
                    <a:lnTo>
                      <a:pt x="531" y="32"/>
                    </a:lnTo>
                    <a:lnTo>
                      <a:pt x="531" y="33"/>
                    </a:lnTo>
                    <a:lnTo>
                      <a:pt x="529" y="39"/>
                    </a:lnTo>
                    <a:lnTo>
                      <a:pt x="526" y="40"/>
                    </a:lnTo>
                    <a:lnTo>
                      <a:pt x="525" y="39"/>
                    </a:lnTo>
                    <a:lnTo>
                      <a:pt x="524" y="39"/>
                    </a:lnTo>
                    <a:lnTo>
                      <a:pt x="522" y="43"/>
                    </a:lnTo>
                    <a:lnTo>
                      <a:pt x="521" y="46"/>
                    </a:lnTo>
                    <a:lnTo>
                      <a:pt x="524" y="50"/>
                    </a:lnTo>
                    <a:lnTo>
                      <a:pt x="522" y="51"/>
                    </a:lnTo>
                    <a:lnTo>
                      <a:pt x="527" y="50"/>
                    </a:lnTo>
                    <a:lnTo>
                      <a:pt x="527" y="49"/>
                    </a:lnTo>
                    <a:lnTo>
                      <a:pt x="529" y="49"/>
                    </a:lnTo>
                    <a:lnTo>
                      <a:pt x="531" y="49"/>
                    </a:lnTo>
                    <a:lnTo>
                      <a:pt x="534" y="45"/>
                    </a:lnTo>
                    <a:lnTo>
                      <a:pt x="542" y="42"/>
                    </a:lnTo>
                    <a:lnTo>
                      <a:pt x="550" y="34"/>
                    </a:lnTo>
                    <a:lnTo>
                      <a:pt x="556" y="34"/>
                    </a:lnTo>
                    <a:lnTo>
                      <a:pt x="554" y="33"/>
                    </a:lnTo>
                    <a:lnTo>
                      <a:pt x="556" y="33"/>
                    </a:lnTo>
                    <a:lnTo>
                      <a:pt x="555" y="32"/>
                    </a:lnTo>
                    <a:lnTo>
                      <a:pt x="560" y="31"/>
                    </a:lnTo>
                    <a:lnTo>
                      <a:pt x="556" y="30"/>
                    </a:lnTo>
                    <a:lnTo>
                      <a:pt x="558" y="25"/>
                    </a:lnTo>
                    <a:lnTo>
                      <a:pt x="560" y="23"/>
                    </a:lnTo>
                    <a:lnTo>
                      <a:pt x="559" y="23"/>
                    </a:lnTo>
                    <a:lnTo>
                      <a:pt x="584" y="25"/>
                    </a:lnTo>
                    <a:lnTo>
                      <a:pt x="581" y="25"/>
                    </a:lnTo>
                    <a:lnTo>
                      <a:pt x="581" y="26"/>
                    </a:lnTo>
                    <a:lnTo>
                      <a:pt x="575" y="26"/>
                    </a:lnTo>
                    <a:lnTo>
                      <a:pt x="582" y="28"/>
                    </a:lnTo>
                    <a:lnTo>
                      <a:pt x="581" y="29"/>
                    </a:lnTo>
                    <a:lnTo>
                      <a:pt x="588" y="30"/>
                    </a:lnTo>
                    <a:lnTo>
                      <a:pt x="580" y="33"/>
                    </a:lnTo>
                    <a:lnTo>
                      <a:pt x="585" y="33"/>
                    </a:lnTo>
                    <a:lnTo>
                      <a:pt x="584" y="35"/>
                    </a:lnTo>
                    <a:lnTo>
                      <a:pt x="577" y="37"/>
                    </a:lnTo>
                    <a:lnTo>
                      <a:pt x="572" y="37"/>
                    </a:lnTo>
                    <a:lnTo>
                      <a:pt x="573" y="39"/>
                    </a:lnTo>
                    <a:lnTo>
                      <a:pt x="572" y="41"/>
                    </a:lnTo>
                    <a:lnTo>
                      <a:pt x="575" y="40"/>
                    </a:lnTo>
                    <a:lnTo>
                      <a:pt x="572" y="42"/>
                    </a:lnTo>
                    <a:lnTo>
                      <a:pt x="571" y="43"/>
                    </a:lnTo>
                    <a:lnTo>
                      <a:pt x="575" y="48"/>
                    </a:lnTo>
                    <a:lnTo>
                      <a:pt x="570" y="52"/>
                    </a:lnTo>
                    <a:lnTo>
                      <a:pt x="566" y="52"/>
                    </a:lnTo>
                    <a:lnTo>
                      <a:pt x="558" y="58"/>
                    </a:lnTo>
                    <a:lnTo>
                      <a:pt x="550" y="60"/>
                    </a:lnTo>
                    <a:lnTo>
                      <a:pt x="546" y="58"/>
                    </a:lnTo>
                    <a:lnTo>
                      <a:pt x="549" y="54"/>
                    </a:lnTo>
                    <a:lnTo>
                      <a:pt x="544" y="56"/>
                    </a:lnTo>
                    <a:lnTo>
                      <a:pt x="544" y="55"/>
                    </a:lnTo>
                    <a:lnTo>
                      <a:pt x="546" y="53"/>
                    </a:lnTo>
                    <a:lnTo>
                      <a:pt x="542" y="52"/>
                    </a:lnTo>
                    <a:lnTo>
                      <a:pt x="544" y="52"/>
                    </a:lnTo>
                    <a:lnTo>
                      <a:pt x="539" y="54"/>
                    </a:lnTo>
                    <a:lnTo>
                      <a:pt x="544" y="53"/>
                    </a:lnTo>
                    <a:lnTo>
                      <a:pt x="542" y="54"/>
                    </a:lnTo>
                    <a:lnTo>
                      <a:pt x="544" y="55"/>
                    </a:lnTo>
                    <a:lnTo>
                      <a:pt x="542" y="55"/>
                    </a:lnTo>
                    <a:lnTo>
                      <a:pt x="545" y="56"/>
                    </a:lnTo>
                    <a:lnTo>
                      <a:pt x="546" y="62"/>
                    </a:lnTo>
                    <a:lnTo>
                      <a:pt x="544" y="62"/>
                    </a:lnTo>
                    <a:lnTo>
                      <a:pt x="541" y="59"/>
                    </a:lnTo>
                    <a:lnTo>
                      <a:pt x="539" y="60"/>
                    </a:lnTo>
                    <a:lnTo>
                      <a:pt x="540" y="62"/>
                    </a:lnTo>
                    <a:lnTo>
                      <a:pt x="534" y="61"/>
                    </a:lnTo>
                    <a:lnTo>
                      <a:pt x="534" y="58"/>
                    </a:lnTo>
                    <a:lnTo>
                      <a:pt x="523" y="58"/>
                    </a:lnTo>
                    <a:lnTo>
                      <a:pt x="522" y="60"/>
                    </a:lnTo>
                    <a:lnTo>
                      <a:pt x="527" y="62"/>
                    </a:lnTo>
                    <a:lnTo>
                      <a:pt x="512" y="69"/>
                    </a:lnTo>
                    <a:lnTo>
                      <a:pt x="508" y="71"/>
                    </a:lnTo>
                    <a:lnTo>
                      <a:pt x="504" y="71"/>
                    </a:lnTo>
                    <a:lnTo>
                      <a:pt x="499" y="67"/>
                    </a:lnTo>
                    <a:lnTo>
                      <a:pt x="502" y="67"/>
                    </a:lnTo>
                    <a:lnTo>
                      <a:pt x="494" y="64"/>
                    </a:lnTo>
                    <a:lnTo>
                      <a:pt x="491" y="64"/>
                    </a:lnTo>
                    <a:lnTo>
                      <a:pt x="492" y="66"/>
                    </a:lnTo>
                    <a:lnTo>
                      <a:pt x="480" y="64"/>
                    </a:lnTo>
                    <a:lnTo>
                      <a:pt x="491" y="66"/>
                    </a:lnTo>
                    <a:lnTo>
                      <a:pt x="495" y="71"/>
                    </a:lnTo>
                    <a:lnTo>
                      <a:pt x="510" y="72"/>
                    </a:lnTo>
                    <a:lnTo>
                      <a:pt x="510" y="74"/>
                    </a:lnTo>
                    <a:lnTo>
                      <a:pt x="493" y="84"/>
                    </a:lnTo>
                    <a:lnTo>
                      <a:pt x="487" y="87"/>
                    </a:lnTo>
                    <a:lnTo>
                      <a:pt x="484" y="84"/>
                    </a:lnTo>
                    <a:lnTo>
                      <a:pt x="484" y="87"/>
                    </a:lnTo>
                    <a:lnTo>
                      <a:pt x="480" y="85"/>
                    </a:lnTo>
                    <a:lnTo>
                      <a:pt x="480" y="87"/>
                    </a:lnTo>
                    <a:lnTo>
                      <a:pt x="478" y="84"/>
                    </a:lnTo>
                    <a:lnTo>
                      <a:pt x="480" y="83"/>
                    </a:lnTo>
                    <a:lnTo>
                      <a:pt x="476" y="84"/>
                    </a:lnTo>
                    <a:lnTo>
                      <a:pt x="477" y="87"/>
                    </a:lnTo>
                    <a:lnTo>
                      <a:pt x="474" y="85"/>
                    </a:lnTo>
                    <a:lnTo>
                      <a:pt x="475" y="88"/>
                    </a:lnTo>
                    <a:lnTo>
                      <a:pt x="471" y="90"/>
                    </a:lnTo>
                    <a:lnTo>
                      <a:pt x="456" y="89"/>
                    </a:lnTo>
                    <a:lnTo>
                      <a:pt x="446" y="83"/>
                    </a:lnTo>
                    <a:lnTo>
                      <a:pt x="446" y="85"/>
                    </a:lnTo>
                    <a:lnTo>
                      <a:pt x="444" y="87"/>
                    </a:lnTo>
                    <a:lnTo>
                      <a:pt x="445" y="88"/>
                    </a:lnTo>
                    <a:lnTo>
                      <a:pt x="448" y="88"/>
                    </a:lnTo>
                    <a:lnTo>
                      <a:pt x="447" y="87"/>
                    </a:lnTo>
                    <a:lnTo>
                      <a:pt x="456" y="89"/>
                    </a:lnTo>
                    <a:lnTo>
                      <a:pt x="452" y="91"/>
                    </a:lnTo>
                    <a:lnTo>
                      <a:pt x="459" y="89"/>
                    </a:lnTo>
                    <a:lnTo>
                      <a:pt x="464" y="93"/>
                    </a:lnTo>
                    <a:lnTo>
                      <a:pt x="463" y="96"/>
                    </a:lnTo>
                    <a:lnTo>
                      <a:pt x="456" y="99"/>
                    </a:lnTo>
                    <a:lnTo>
                      <a:pt x="446" y="99"/>
                    </a:lnTo>
                    <a:lnTo>
                      <a:pt x="449" y="101"/>
                    </a:lnTo>
                    <a:lnTo>
                      <a:pt x="441" y="103"/>
                    </a:lnTo>
                    <a:lnTo>
                      <a:pt x="441" y="106"/>
                    </a:lnTo>
                    <a:lnTo>
                      <a:pt x="437" y="104"/>
                    </a:lnTo>
                    <a:lnTo>
                      <a:pt x="438" y="106"/>
                    </a:lnTo>
                    <a:lnTo>
                      <a:pt x="431" y="108"/>
                    </a:lnTo>
                    <a:lnTo>
                      <a:pt x="433" y="109"/>
                    </a:lnTo>
                    <a:lnTo>
                      <a:pt x="431" y="110"/>
                    </a:lnTo>
                    <a:lnTo>
                      <a:pt x="429" y="109"/>
                    </a:lnTo>
                    <a:lnTo>
                      <a:pt x="431" y="111"/>
                    </a:lnTo>
                    <a:lnTo>
                      <a:pt x="422" y="114"/>
                    </a:lnTo>
                    <a:lnTo>
                      <a:pt x="423" y="115"/>
                    </a:lnTo>
                    <a:lnTo>
                      <a:pt x="408" y="125"/>
                    </a:lnTo>
                    <a:lnTo>
                      <a:pt x="404" y="131"/>
                    </a:lnTo>
                    <a:lnTo>
                      <a:pt x="399" y="138"/>
                    </a:lnTo>
                    <a:lnTo>
                      <a:pt x="396" y="141"/>
                    </a:lnTo>
                    <a:lnTo>
                      <a:pt x="396" y="146"/>
                    </a:lnTo>
                    <a:lnTo>
                      <a:pt x="398" y="144"/>
                    </a:lnTo>
                    <a:lnTo>
                      <a:pt x="393" y="152"/>
                    </a:lnTo>
                    <a:lnTo>
                      <a:pt x="399" y="145"/>
                    </a:lnTo>
                    <a:lnTo>
                      <a:pt x="408" y="145"/>
                    </a:lnTo>
                    <a:lnTo>
                      <a:pt x="404" y="162"/>
                    </a:lnTo>
                    <a:lnTo>
                      <a:pt x="396" y="167"/>
                    </a:lnTo>
                    <a:lnTo>
                      <a:pt x="418" y="162"/>
                    </a:lnTo>
                    <a:lnTo>
                      <a:pt x="433" y="168"/>
                    </a:lnTo>
                    <a:lnTo>
                      <a:pt x="438" y="172"/>
                    </a:lnTo>
                    <a:lnTo>
                      <a:pt x="439" y="177"/>
                    </a:lnTo>
                    <a:lnTo>
                      <a:pt x="453" y="181"/>
                    </a:lnTo>
                    <a:lnTo>
                      <a:pt x="457" y="185"/>
                    </a:lnTo>
                    <a:lnTo>
                      <a:pt x="452" y="189"/>
                    </a:lnTo>
                    <a:lnTo>
                      <a:pt x="458" y="186"/>
                    </a:lnTo>
                    <a:lnTo>
                      <a:pt x="481" y="188"/>
                    </a:lnTo>
                    <a:lnTo>
                      <a:pt x="480" y="192"/>
                    </a:lnTo>
                    <a:lnTo>
                      <a:pt x="475" y="197"/>
                    </a:lnTo>
                    <a:lnTo>
                      <a:pt x="475" y="203"/>
                    </a:lnTo>
                    <a:lnTo>
                      <a:pt x="471" y="209"/>
                    </a:lnTo>
                    <a:lnTo>
                      <a:pt x="469" y="213"/>
                    </a:lnTo>
                    <a:lnTo>
                      <a:pt x="472" y="220"/>
                    </a:lnTo>
                    <a:lnTo>
                      <a:pt x="467" y="223"/>
                    </a:lnTo>
                    <a:lnTo>
                      <a:pt x="471" y="223"/>
                    </a:lnTo>
                    <a:lnTo>
                      <a:pt x="476" y="228"/>
                    </a:lnTo>
                    <a:lnTo>
                      <a:pt x="476" y="233"/>
                    </a:lnTo>
                    <a:lnTo>
                      <a:pt x="469" y="237"/>
                    </a:lnTo>
                    <a:lnTo>
                      <a:pt x="476" y="233"/>
                    </a:lnTo>
                    <a:lnTo>
                      <a:pt x="481" y="236"/>
                    </a:lnTo>
                    <a:lnTo>
                      <a:pt x="483" y="240"/>
                    </a:lnTo>
                    <a:lnTo>
                      <a:pt x="482" y="237"/>
                    </a:lnTo>
                    <a:lnTo>
                      <a:pt x="481" y="235"/>
                    </a:lnTo>
                    <a:lnTo>
                      <a:pt x="488" y="229"/>
                    </a:lnTo>
                    <a:lnTo>
                      <a:pt x="490" y="232"/>
                    </a:lnTo>
                    <a:lnTo>
                      <a:pt x="490" y="235"/>
                    </a:lnTo>
                    <a:lnTo>
                      <a:pt x="493" y="229"/>
                    </a:lnTo>
                    <a:lnTo>
                      <a:pt x="491" y="227"/>
                    </a:lnTo>
                    <a:lnTo>
                      <a:pt x="497" y="223"/>
                    </a:lnTo>
                    <a:lnTo>
                      <a:pt x="501" y="219"/>
                    </a:lnTo>
                    <a:lnTo>
                      <a:pt x="499" y="218"/>
                    </a:lnTo>
                    <a:lnTo>
                      <a:pt x="501" y="215"/>
                    </a:lnTo>
                    <a:lnTo>
                      <a:pt x="499" y="215"/>
                    </a:lnTo>
                    <a:lnTo>
                      <a:pt x="501" y="209"/>
                    </a:lnTo>
                    <a:lnTo>
                      <a:pt x="501" y="207"/>
                    </a:lnTo>
                    <a:lnTo>
                      <a:pt x="503" y="206"/>
                    </a:lnTo>
                    <a:lnTo>
                      <a:pt x="502" y="205"/>
                    </a:lnTo>
                    <a:lnTo>
                      <a:pt x="505" y="203"/>
                    </a:lnTo>
                    <a:lnTo>
                      <a:pt x="503" y="202"/>
                    </a:lnTo>
                    <a:lnTo>
                      <a:pt x="505" y="201"/>
                    </a:lnTo>
                    <a:lnTo>
                      <a:pt x="504" y="200"/>
                    </a:lnTo>
                    <a:lnTo>
                      <a:pt x="505" y="199"/>
                    </a:lnTo>
                    <a:lnTo>
                      <a:pt x="503" y="199"/>
                    </a:lnTo>
                    <a:lnTo>
                      <a:pt x="503" y="194"/>
                    </a:lnTo>
                    <a:lnTo>
                      <a:pt x="502" y="193"/>
                    </a:lnTo>
                    <a:lnTo>
                      <a:pt x="524" y="186"/>
                    </a:lnTo>
                    <a:lnTo>
                      <a:pt x="538" y="177"/>
                    </a:lnTo>
                    <a:lnTo>
                      <a:pt x="542" y="173"/>
                    </a:lnTo>
                    <a:lnTo>
                      <a:pt x="546" y="163"/>
                    </a:lnTo>
                    <a:lnTo>
                      <a:pt x="547" y="156"/>
                    </a:lnTo>
                    <a:lnTo>
                      <a:pt x="544" y="152"/>
                    </a:lnTo>
                    <a:lnTo>
                      <a:pt x="537" y="146"/>
                    </a:lnTo>
                    <a:lnTo>
                      <a:pt x="539" y="146"/>
                    </a:lnTo>
                    <a:lnTo>
                      <a:pt x="539" y="142"/>
                    </a:lnTo>
                    <a:lnTo>
                      <a:pt x="541" y="143"/>
                    </a:lnTo>
                    <a:lnTo>
                      <a:pt x="550" y="138"/>
                    </a:lnTo>
                    <a:lnTo>
                      <a:pt x="548" y="138"/>
                    </a:lnTo>
                    <a:lnTo>
                      <a:pt x="551" y="136"/>
                    </a:lnTo>
                    <a:lnTo>
                      <a:pt x="552" y="135"/>
                    </a:lnTo>
                    <a:lnTo>
                      <a:pt x="554" y="136"/>
                    </a:lnTo>
                    <a:lnTo>
                      <a:pt x="554" y="133"/>
                    </a:lnTo>
                    <a:lnTo>
                      <a:pt x="556" y="133"/>
                    </a:lnTo>
                    <a:lnTo>
                      <a:pt x="556" y="131"/>
                    </a:lnTo>
                    <a:lnTo>
                      <a:pt x="564" y="129"/>
                    </a:lnTo>
                    <a:lnTo>
                      <a:pt x="555" y="130"/>
                    </a:lnTo>
                    <a:lnTo>
                      <a:pt x="557" y="128"/>
                    </a:lnTo>
                    <a:lnTo>
                      <a:pt x="556" y="126"/>
                    </a:lnTo>
                    <a:lnTo>
                      <a:pt x="560" y="125"/>
                    </a:lnTo>
                    <a:lnTo>
                      <a:pt x="557" y="123"/>
                    </a:lnTo>
                    <a:lnTo>
                      <a:pt x="561" y="121"/>
                    </a:lnTo>
                    <a:lnTo>
                      <a:pt x="555" y="122"/>
                    </a:lnTo>
                    <a:lnTo>
                      <a:pt x="562" y="117"/>
                    </a:lnTo>
                    <a:lnTo>
                      <a:pt x="563" y="115"/>
                    </a:lnTo>
                    <a:lnTo>
                      <a:pt x="566" y="113"/>
                    </a:lnTo>
                    <a:lnTo>
                      <a:pt x="563" y="111"/>
                    </a:lnTo>
                    <a:lnTo>
                      <a:pt x="565" y="105"/>
                    </a:lnTo>
                    <a:lnTo>
                      <a:pt x="573" y="102"/>
                    </a:lnTo>
                    <a:lnTo>
                      <a:pt x="586" y="105"/>
                    </a:lnTo>
                    <a:lnTo>
                      <a:pt x="584" y="106"/>
                    </a:lnTo>
                    <a:lnTo>
                      <a:pt x="590" y="105"/>
                    </a:lnTo>
                    <a:lnTo>
                      <a:pt x="595" y="107"/>
                    </a:lnTo>
                    <a:lnTo>
                      <a:pt x="594" y="106"/>
                    </a:lnTo>
                    <a:lnTo>
                      <a:pt x="605" y="103"/>
                    </a:lnTo>
                    <a:lnTo>
                      <a:pt x="612" y="107"/>
                    </a:lnTo>
                    <a:lnTo>
                      <a:pt x="609" y="110"/>
                    </a:lnTo>
                    <a:lnTo>
                      <a:pt x="614" y="110"/>
                    </a:lnTo>
                    <a:lnTo>
                      <a:pt x="615" y="112"/>
                    </a:lnTo>
                    <a:lnTo>
                      <a:pt x="617" y="113"/>
                    </a:lnTo>
                    <a:lnTo>
                      <a:pt x="614" y="114"/>
                    </a:lnTo>
                    <a:lnTo>
                      <a:pt x="617" y="117"/>
                    </a:lnTo>
                    <a:lnTo>
                      <a:pt x="627" y="119"/>
                    </a:lnTo>
                    <a:lnTo>
                      <a:pt x="627" y="122"/>
                    </a:lnTo>
                    <a:lnTo>
                      <a:pt x="630" y="121"/>
                    </a:lnTo>
                    <a:lnTo>
                      <a:pt x="632" y="119"/>
                    </a:lnTo>
                    <a:lnTo>
                      <a:pt x="632" y="121"/>
                    </a:lnTo>
                    <a:lnTo>
                      <a:pt x="626" y="125"/>
                    </a:lnTo>
                    <a:lnTo>
                      <a:pt x="625" y="130"/>
                    </a:lnTo>
                    <a:lnTo>
                      <a:pt x="614" y="130"/>
                    </a:lnTo>
                    <a:lnTo>
                      <a:pt x="624" y="131"/>
                    </a:lnTo>
                    <a:lnTo>
                      <a:pt x="624" y="133"/>
                    </a:lnTo>
                    <a:lnTo>
                      <a:pt x="624" y="135"/>
                    </a:lnTo>
                    <a:lnTo>
                      <a:pt x="621" y="136"/>
                    </a:lnTo>
                    <a:lnTo>
                      <a:pt x="621" y="138"/>
                    </a:lnTo>
                    <a:lnTo>
                      <a:pt x="620" y="139"/>
                    </a:lnTo>
                    <a:lnTo>
                      <a:pt x="624" y="140"/>
                    </a:lnTo>
                    <a:lnTo>
                      <a:pt x="621" y="140"/>
                    </a:lnTo>
                    <a:lnTo>
                      <a:pt x="622" y="141"/>
                    </a:lnTo>
                    <a:lnTo>
                      <a:pt x="619" y="144"/>
                    </a:lnTo>
                    <a:lnTo>
                      <a:pt x="617" y="142"/>
                    </a:lnTo>
                    <a:lnTo>
                      <a:pt x="617" y="144"/>
                    </a:lnTo>
                    <a:lnTo>
                      <a:pt x="613" y="145"/>
                    </a:lnTo>
                    <a:lnTo>
                      <a:pt x="615" y="147"/>
                    </a:lnTo>
                    <a:lnTo>
                      <a:pt x="622" y="144"/>
                    </a:lnTo>
                    <a:lnTo>
                      <a:pt x="630" y="145"/>
                    </a:lnTo>
                    <a:lnTo>
                      <a:pt x="629" y="148"/>
                    </a:lnTo>
                    <a:lnTo>
                      <a:pt x="625" y="153"/>
                    </a:lnTo>
                    <a:lnTo>
                      <a:pt x="615" y="157"/>
                    </a:lnTo>
                    <a:lnTo>
                      <a:pt x="625" y="154"/>
                    </a:lnTo>
                    <a:lnTo>
                      <a:pt x="632" y="147"/>
                    </a:lnTo>
                    <a:lnTo>
                      <a:pt x="631" y="150"/>
                    </a:lnTo>
                    <a:lnTo>
                      <a:pt x="628" y="153"/>
                    </a:lnTo>
                    <a:lnTo>
                      <a:pt x="633" y="148"/>
                    </a:lnTo>
                    <a:lnTo>
                      <a:pt x="630" y="155"/>
                    </a:lnTo>
                    <a:lnTo>
                      <a:pt x="633" y="152"/>
                    </a:lnTo>
                    <a:lnTo>
                      <a:pt x="643" y="148"/>
                    </a:lnTo>
                    <a:lnTo>
                      <a:pt x="647" y="144"/>
                    </a:lnTo>
                    <a:lnTo>
                      <a:pt x="650" y="146"/>
                    </a:lnTo>
                    <a:lnTo>
                      <a:pt x="647" y="150"/>
                    </a:lnTo>
                    <a:lnTo>
                      <a:pt x="651" y="146"/>
                    </a:lnTo>
                    <a:lnTo>
                      <a:pt x="649" y="145"/>
                    </a:lnTo>
                    <a:lnTo>
                      <a:pt x="653" y="144"/>
                    </a:lnTo>
                    <a:lnTo>
                      <a:pt x="651" y="143"/>
                    </a:lnTo>
                    <a:lnTo>
                      <a:pt x="657" y="142"/>
                    </a:lnTo>
                    <a:lnTo>
                      <a:pt x="655" y="140"/>
                    </a:lnTo>
                    <a:lnTo>
                      <a:pt x="657" y="138"/>
                    </a:lnTo>
                    <a:lnTo>
                      <a:pt x="659" y="139"/>
                    </a:lnTo>
                    <a:lnTo>
                      <a:pt x="658" y="137"/>
                    </a:lnTo>
                    <a:lnTo>
                      <a:pt x="662" y="138"/>
                    </a:lnTo>
                    <a:lnTo>
                      <a:pt x="660" y="136"/>
                    </a:lnTo>
                    <a:lnTo>
                      <a:pt x="660" y="135"/>
                    </a:lnTo>
                    <a:lnTo>
                      <a:pt x="662" y="133"/>
                    </a:lnTo>
                    <a:lnTo>
                      <a:pt x="664" y="133"/>
                    </a:lnTo>
                    <a:lnTo>
                      <a:pt x="663" y="132"/>
                    </a:lnTo>
                    <a:lnTo>
                      <a:pt x="669" y="127"/>
                    </a:lnTo>
                    <a:lnTo>
                      <a:pt x="672" y="129"/>
                    </a:lnTo>
                    <a:lnTo>
                      <a:pt x="667" y="131"/>
                    </a:lnTo>
                    <a:lnTo>
                      <a:pt x="672" y="129"/>
                    </a:lnTo>
                    <a:lnTo>
                      <a:pt x="670" y="132"/>
                    </a:lnTo>
                    <a:lnTo>
                      <a:pt x="673" y="131"/>
                    </a:lnTo>
                    <a:lnTo>
                      <a:pt x="671" y="133"/>
                    </a:lnTo>
                    <a:lnTo>
                      <a:pt x="672" y="135"/>
                    </a:lnTo>
                    <a:lnTo>
                      <a:pt x="671" y="136"/>
                    </a:lnTo>
                    <a:lnTo>
                      <a:pt x="674" y="136"/>
                    </a:lnTo>
                    <a:lnTo>
                      <a:pt x="673" y="138"/>
                    </a:lnTo>
                    <a:lnTo>
                      <a:pt x="670" y="138"/>
                    </a:lnTo>
                    <a:lnTo>
                      <a:pt x="676" y="140"/>
                    </a:lnTo>
                    <a:lnTo>
                      <a:pt x="669" y="142"/>
                    </a:lnTo>
                    <a:lnTo>
                      <a:pt x="677" y="142"/>
                    </a:lnTo>
                    <a:lnTo>
                      <a:pt x="675" y="142"/>
                    </a:lnTo>
                    <a:lnTo>
                      <a:pt x="677" y="143"/>
                    </a:lnTo>
                    <a:lnTo>
                      <a:pt x="675" y="144"/>
                    </a:lnTo>
                    <a:lnTo>
                      <a:pt x="677" y="144"/>
                    </a:lnTo>
                    <a:lnTo>
                      <a:pt x="678" y="146"/>
                    </a:lnTo>
                    <a:lnTo>
                      <a:pt x="669" y="151"/>
                    </a:lnTo>
                    <a:lnTo>
                      <a:pt x="673" y="148"/>
                    </a:lnTo>
                    <a:lnTo>
                      <a:pt x="679" y="148"/>
                    </a:lnTo>
                    <a:lnTo>
                      <a:pt x="676" y="151"/>
                    </a:lnTo>
                    <a:lnTo>
                      <a:pt x="677" y="152"/>
                    </a:lnTo>
                    <a:lnTo>
                      <a:pt x="670" y="154"/>
                    </a:lnTo>
                    <a:lnTo>
                      <a:pt x="679" y="152"/>
                    </a:lnTo>
                    <a:lnTo>
                      <a:pt x="678" y="154"/>
                    </a:lnTo>
                    <a:lnTo>
                      <a:pt x="679" y="154"/>
                    </a:lnTo>
                    <a:lnTo>
                      <a:pt x="676" y="155"/>
                    </a:lnTo>
                    <a:lnTo>
                      <a:pt x="681" y="154"/>
                    </a:lnTo>
                    <a:lnTo>
                      <a:pt x="681" y="158"/>
                    </a:lnTo>
                    <a:lnTo>
                      <a:pt x="675" y="160"/>
                    </a:lnTo>
                    <a:lnTo>
                      <a:pt x="680" y="161"/>
                    </a:lnTo>
                    <a:lnTo>
                      <a:pt x="681" y="162"/>
                    </a:lnTo>
                    <a:lnTo>
                      <a:pt x="678" y="163"/>
                    </a:lnTo>
                    <a:lnTo>
                      <a:pt x="683" y="164"/>
                    </a:lnTo>
                    <a:lnTo>
                      <a:pt x="679" y="168"/>
                    </a:lnTo>
                    <a:lnTo>
                      <a:pt x="677" y="168"/>
                    </a:lnTo>
                    <a:lnTo>
                      <a:pt x="678" y="170"/>
                    </a:lnTo>
                    <a:lnTo>
                      <a:pt x="672" y="169"/>
                    </a:lnTo>
                    <a:lnTo>
                      <a:pt x="675" y="170"/>
                    </a:lnTo>
                    <a:lnTo>
                      <a:pt x="673" y="170"/>
                    </a:lnTo>
                    <a:lnTo>
                      <a:pt x="678" y="171"/>
                    </a:lnTo>
                    <a:lnTo>
                      <a:pt x="673" y="172"/>
                    </a:lnTo>
                    <a:lnTo>
                      <a:pt x="677" y="174"/>
                    </a:lnTo>
                    <a:lnTo>
                      <a:pt x="672" y="174"/>
                    </a:lnTo>
                    <a:lnTo>
                      <a:pt x="679" y="175"/>
                    </a:lnTo>
                    <a:lnTo>
                      <a:pt x="677" y="177"/>
                    </a:lnTo>
                    <a:lnTo>
                      <a:pt x="679" y="177"/>
                    </a:lnTo>
                    <a:lnTo>
                      <a:pt x="677" y="177"/>
                    </a:lnTo>
                    <a:lnTo>
                      <a:pt x="683" y="179"/>
                    </a:lnTo>
                    <a:lnTo>
                      <a:pt x="681" y="180"/>
                    </a:lnTo>
                    <a:lnTo>
                      <a:pt x="684" y="179"/>
                    </a:lnTo>
                    <a:lnTo>
                      <a:pt x="682" y="183"/>
                    </a:lnTo>
                    <a:lnTo>
                      <a:pt x="685" y="179"/>
                    </a:lnTo>
                    <a:lnTo>
                      <a:pt x="686" y="180"/>
                    </a:lnTo>
                    <a:lnTo>
                      <a:pt x="683" y="183"/>
                    </a:lnTo>
                    <a:lnTo>
                      <a:pt x="685" y="183"/>
                    </a:lnTo>
                    <a:lnTo>
                      <a:pt x="683" y="185"/>
                    </a:lnTo>
                    <a:lnTo>
                      <a:pt x="686" y="185"/>
                    </a:lnTo>
                    <a:lnTo>
                      <a:pt x="679" y="189"/>
                    </a:lnTo>
                    <a:lnTo>
                      <a:pt x="685" y="186"/>
                    </a:lnTo>
                    <a:lnTo>
                      <a:pt x="686" y="186"/>
                    </a:lnTo>
                    <a:lnTo>
                      <a:pt x="683" y="189"/>
                    </a:lnTo>
                    <a:lnTo>
                      <a:pt x="689" y="185"/>
                    </a:lnTo>
                    <a:lnTo>
                      <a:pt x="689" y="187"/>
                    </a:lnTo>
                    <a:lnTo>
                      <a:pt x="687" y="188"/>
                    </a:lnTo>
                    <a:lnTo>
                      <a:pt x="692" y="188"/>
                    </a:lnTo>
                    <a:lnTo>
                      <a:pt x="685" y="192"/>
                    </a:lnTo>
                    <a:lnTo>
                      <a:pt x="694" y="186"/>
                    </a:lnTo>
                    <a:lnTo>
                      <a:pt x="692" y="189"/>
                    </a:lnTo>
                    <a:lnTo>
                      <a:pt x="695" y="187"/>
                    </a:lnTo>
                    <a:lnTo>
                      <a:pt x="695" y="191"/>
                    </a:lnTo>
                    <a:lnTo>
                      <a:pt x="703" y="192"/>
                    </a:lnTo>
                    <a:lnTo>
                      <a:pt x="708" y="193"/>
                    </a:lnTo>
                    <a:lnTo>
                      <a:pt x="708" y="195"/>
                    </a:lnTo>
                    <a:lnTo>
                      <a:pt x="704" y="195"/>
                    </a:lnTo>
                    <a:lnTo>
                      <a:pt x="706" y="196"/>
                    </a:lnTo>
                    <a:lnTo>
                      <a:pt x="685" y="201"/>
                    </a:lnTo>
                    <a:lnTo>
                      <a:pt x="696" y="200"/>
                    </a:lnTo>
                    <a:lnTo>
                      <a:pt x="679" y="204"/>
                    </a:lnTo>
                    <a:lnTo>
                      <a:pt x="678" y="207"/>
                    </a:lnTo>
                    <a:lnTo>
                      <a:pt x="672" y="204"/>
                    </a:lnTo>
                    <a:lnTo>
                      <a:pt x="678" y="207"/>
                    </a:lnTo>
                    <a:lnTo>
                      <a:pt x="675" y="209"/>
                    </a:lnTo>
                    <a:lnTo>
                      <a:pt x="677" y="209"/>
                    </a:lnTo>
                    <a:lnTo>
                      <a:pt x="681" y="207"/>
                    </a:lnTo>
                    <a:lnTo>
                      <a:pt x="680" y="207"/>
                    </a:lnTo>
                    <a:lnTo>
                      <a:pt x="688" y="205"/>
                    </a:lnTo>
                    <a:lnTo>
                      <a:pt x="691" y="202"/>
                    </a:lnTo>
                    <a:lnTo>
                      <a:pt x="702" y="200"/>
                    </a:lnTo>
                    <a:lnTo>
                      <a:pt x="697" y="199"/>
                    </a:lnTo>
                    <a:lnTo>
                      <a:pt x="706" y="199"/>
                    </a:lnTo>
                    <a:lnTo>
                      <a:pt x="708" y="203"/>
                    </a:lnTo>
                    <a:lnTo>
                      <a:pt x="702" y="205"/>
                    </a:lnTo>
                    <a:lnTo>
                      <a:pt x="704" y="206"/>
                    </a:lnTo>
                    <a:lnTo>
                      <a:pt x="703" y="207"/>
                    </a:lnTo>
                    <a:lnTo>
                      <a:pt x="708" y="204"/>
                    </a:lnTo>
                    <a:lnTo>
                      <a:pt x="713" y="203"/>
                    </a:lnTo>
                    <a:lnTo>
                      <a:pt x="711" y="205"/>
                    </a:lnTo>
                    <a:lnTo>
                      <a:pt x="716" y="206"/>
                    </a:lnTo>
                    <a:lnTo>
                      <a:pt x="714" y="206"/>
                    </a:lnTo>
                    <a:lnTo>
                      <a:pt x="717" y="209"/>
                    </a:lnTo>
                    <a:lnTo>
                      <a:pt x="717" y="211"/>
                    </a:lnTo>
                    <a:lnTo>
                      <a:pt x="713" y="212"/>
                    </a:lnTo>
                    <a:lnTo>
                      <a:pt x="715" y="214"/>
                    </a:lnTo>
                    <a:lnTo>
                      <a:pt x="713" y="216"/>
                    </a:lnTo>
                    <a:lnTo>
                      <a:pt x="715" y="218"/>
                    </a:lnTo>
                    <a:lnTo>
                      <a:pt x="708" y="218"/>
                    </a:lnTo>
                    <a:lnTo>
                      <a:pt x="715" y="220"/>
                    </a:lnTo>
                    <a:lnTo>
                      <a:pt x="710" y="220"/>
                    </a:lnTo>
                    <a:lnTo>
                      <a:pt x="714" y="222"/>
                    </a:lnTo>
                    <a:lnTo>
                      <a:pt x="714" y="224"/>
                    </a:lnTo>
                    <a:lnTo>
                      <a:pt x="698" y="232"/>
                    </a:lnTo>
                    <a:lnTo>
                      <a:pt x="692" y="232"/>
                    </a:lnTo>
                    <a:lnTo>
                      <a:pt x="682" y="234"/>
                    </a:lnTo>
                    <a:lnTo>
                      <a:pt x="682" y="235"/>
                    </a:lnTo>
                    <a:lnTo>
                      <a:pt x="678" y="237"/>
                    </a:lnTo>
                    <a:lnTo>
                      <a:pt x="677" y="240"/>
                    </a:lnTo>
                    <a:lnTo>
                      <a:pt x="665" y="246"/>
                    </a:lnTo>
                    <a:lnTo>
                      <a:pt x="648" y="248"/>
                    </a:lnTo>
                    <a:lnTo>
                      <a:pt x="649" y="247"/>
                    </a:lnTo>
                    <a:lnTo>
                      <a:pt x="643" y="245"/>
                    </a:lnTo>
                    <a:lnTo>
                      <a:pt x="604" y="246"/>
                    </a:lnTo>
                    <a:lnTo>
                      <a:pt x="595" y="252"/>
                    </a:lnTo>
                    <a:lnTo>
                      <a:pt x="591" y="257"/>
                    </a:lnTo>
                    <a:lnTo>
                      <a:pt x="577" y="260"/>
                    </a:lnTo>
                    <a:lnTo>
                      <a:pt x="564" y="272"/>
                    </a:lnTo>
                    <a:lnTo>
                      <a:pt x="552" y="268"/>
                    </a:lnTo>
                    <a:lnTo>
                      <a:pt x="563" y="272"/>
                    </a:lnTo>
                    <a:lnTo>
                      <a:pt x="555" y="280"/>
                    </a:lnTo>
                    <a:lnTo>
                      <a:pt x="541" y="289"/>
                    </a:lnTo>
                    <a:lnTo>
                      <a:pt x="550" y="286"/>
                    </a:lnTo>
                    <a:lnTo>
                      <a:pt x="565" y="273"/>
                    </a:lnTo>
                    <a:lnTo>
                      <a:pt x="580" y="266"/>
                    </a:lnTo>
                    <a:lnTo>
                      <a:pt x="600" y="259"/>
                    </a:lnTo>
                    <a:lnTo>
                      <a:pt x="613" y="258"/>
                    </a:lnTo>
                    <a:lnTo>
                      <a:pt x="619" y="263"/>
                    </a:lnTo>
                    <a:lnTo>
                      <a:pt x="619" y="265"/>
                    </a:lnTo>
                    <a:lnTo>
                      <a:pt x="616" y="263"/>
                    </a:lnTo>
                    <a:lnTo>
                      <a:pt x="619" y="266"/>
                    </a:lnTo>
                    <a:lnTo>
                      <a:pt x="616" y="268"/>
                    </a:lnTo>
                    <a:lnTo>
                      <a:pt x="605" y="273"/>
                    </a:lnTo>
                    <a:lnTo>
                      <a:pt x="600" y="271"/>
                    </a:lnTo>
                    <a:lnTo>
                      <a:pt x="590" y="273"/>
                    </a:lnTo>
                    <a:lnTo>
                      <a:pt x="595" y="272"/>
                    </a:lnTo>
                    <a:lnTo>
                      <a:pt x="600" y="274"/>
                    </a:lnTo>
                    <a:lnTo>
                      <a:pt x="600" y="278"/>
                    </a:lnTo>
                    <a:lnTo>
                      <a:pt x="609" y="276"/>
                    </a:lnTo>
                    <a:lnTo>
                      <a:pt x="606" y="282"/>
                    </a:lnTo>
                    <a:lnTo>
                      <a:pt x="600" y="284"/>
                    </a:lnTo>
                    <a:lnTo>
                      <a:pt x="606" y="285"/>
                    </a:lnTo>
                    <a:lnTo>
                      <a:pt x="604" y="288"/>
                    </a:lnTo>
                    <a:lnTo>
                      <a:pt x="606" y="296"/>
                    </a:lnTo>
                    <a:lnTo>
                      <a:pt x="612" y="296"/>
                    </a:lnTo>
                    <a:lnTo>
                      <a:pt x="609" y="298"/>
                    </a:lnTo>
                    <a:lnTo>
                      <a:pt x="613" y="300"/>
                    </a:lnTo>
                    <a:lnTo>
                      <a:pt x="621" y="301"/>
                    </a:lnTo>
                    <a:lnTo>
                      <a:pt x="623" y="303"/>
                    </a:lnTo>
                    <a:lnTo>
                      <a:pt x="630" y="300"/>
                    </a:lnTo>
                    <a:lnTo>
                      <a:pt x="630" y="302"/>
                    </a:lnTo>
                    <a:lnTo>
                      <a:pt x="633" y="302"/>
                    </a:lnTo>
                    <a:lnTo>
                      <a:pt x="635" y="304"/>
                    </a:lnTo>
                    <a:lnTo>
                      <a:pt x="633" y="306"/>
                    </a:lnTo>
                    <a:lnTo>
                      <a:pt x="636" y="306"/>
                    </a:lnTo>
                    <a:lnTo>
                      <a:pt x="636" y="307"/>
                    </a:lnTo>
                    <a:lnTo>
                      <a:pt x="609" y="315"/>
                    </a:lnTo>
                    <a:lnTo>
                      <a:pt x="608" y="314"/>
                    </a:lnTo>
                    <a:lnTo>
                      <a:pt x="608" y="317"/>
                    </a:lnTo>
                    <a:lnTo>
                      <a:pt x="607" y="317"/>
                    </a:lnTo>
                    <a:lnTo>
                      <a:pt x="604" y="317"/>
                    </a:lnTo>
                    <a:lnTo>
                      <a:pt x="606" y="315"/>
                    </a:lnTo>
                    <a:lnTo>
                      <a:pt x="603" y="317"/>
                    </a:lnTo>
                    <a:lnTo>
                      <a:pt x="601" y="316"/>
                    </a:lnTo>
                    <a:lnTo>
                      <a:pt x="600" y="319"/>
                    </a:lnTo>
                    <a:lnTo>
                      <a:pt x="585" y="329"/>
                    </a:lnTo>
                    <a:lnTo>
                      <a:pt x="580" y="324"/>
                    </a:lnTo>
                    <a:lnTo>
                      <a:pt x="583" y="319"/>
                    </a:lnTo>
                    <a:lnTo>
                      <a:pt x="586" y="315"/>
                    </a:lnTo>
                    <a:lnTo>
                      <a:pt x="582" y="317"/>
                    </a:lnTo>
                    <a:lnTo>
                      <a:pt x="602" y="306"/>
                    </a:lnTo>
                    <a:lnTo>
                      <a:pt x="604" y="311"/>
                    </a:lnTo>
                    <a:lnTo>
                      <a:pt x="605" y="307"/>
                    </a:lnTo>
                    <a:lnTo>
                      <a:pt x="613" y="306"/>
                    </a:lnTo>
                    <a:lnTo>
                      <a:pt x="598" y="306"/>
                    </a:lnTo>
                    <a:lnTo>
                      <a:pt x="606" y="300"/>
                    </a:lnTo>
                    <a:lnTo>
                      <a:pt x="604" y="301"/>
                    </a:lnTo>
                    <a:lnTo>
                      <a:pt x="602" y="297"/>
                    </a:lnTo>
                    <a:lnTo>
                      <a:pt x="603" y="300"/>
                    </a:lnTo>
                    <a:lnTo>
                      <a:pt x="600" y="303"/>
                    </a:lnTo>
                    <a:lnTo>
                      <a:pt x="588" y="307"/>
                    </a:lnTo>
                    <a:lnTo>
                      <a:pt x="587" y="306"/>
                    </a:lnTo>
                    <a:lnTo>
                      <a:pt x="588" y="305"/>
                    </a:lnTo>
                    <a:lnTo>
                      <a:pt x="585" y="306"/>
                    </a:lnTo>
                    <a:lnTo>
                      <a:pt x="585" y="307"/>
                    </a:lnTo>
                    <a:lnTo>
                      <a:pt x="582" y="309"/>
                    </a:lnTo>
                    <a:lnTo>
                      <a:pt x="575" y="308"/>
                    </a:lnTo>
                    <a:lnTo>
                      <a:pt x="573" y="307"/>
                    </a:lnTo>
                    <a:lnTo>
                      <a:pt x="574" y="303"/>
                    </a:lnTo>
                    <a:lnTo>
                      <a:pt x="571" y="302"/>
                    </a:lnTo>
                    <a:lnTo>
                      <a:pt x="577" y="285"/>
                    </a:lnTo>
                    <a:lnTo>
                      <a:pt x="573" y="281"/>
                    </a:lnTo>
                    <a:lnTo>
                      <a:pt x="567" y="284"/>
                    </a:lnTo>
                    <a:lnTo>
                      <a:pt x="565" y="280"/>
                    </a:lnTo>
                    <a:lnTo>
                      <a:pt x="554" y="289"/>
                    </a:lnTo>
                    <a:lnTo>
                      <a:pt x="549" y="296"/>
                    </a:lnTo>
                    <a:lnTo>
                      <a:pt x="548" y="299"/>
                    </a:lnTo>
                    <a:lnTo>
                      <a:pt x="539" y="307"/>
                    </a:lnTo>
                    <a:lnTo>
                      <a:pt x="535" y="306"/>
                    </a:lnTo>
                    <a:lnTo>
                      <a:pt x="532" y="310"/>
                    </a:lnTo>
                    <a:lnTo>
                      <a:pt x="497" y="311"/>
                    </a:lnTo>
                    <a:lnTo>
                      <a:pt x="478" y="321"/>
                    </a:lnTo>
                    <a:lnTo>
                      <a:pt x="473" y="327"/>
                    </a:lnTo>
                    <a:lnTo>
                      <a:pt x="454" y="328"/>
                    </a:lnTo>
                    <a:lnTo>
                      <a:pt x="448" y="329"/>
                    </a:lnTo>
                    <a:lnTo>
                      <a:pt x="447" y="337"/>
                    </a:lnTo>
                    <a:lnTo>
                      <a:pt x="405" y="351"/>
                    </a:lnTo>
                    <a:lnTo>
                      <a:pt x="402" y="347"/>
                    </a:lnTo>
                    <a:lnTo>
                      <a:pt x="404" y="344"/>
                    </a:lnTo>
                    <a:lnTo>
                      <a:pt x="411" y="340"/>
                    </a:lnTo>
                    <a:lnTo>
                      <a:pt x="420" y="328"/>
                    </a:lnTo>
                    <a:lnTo>
                      <a:pt x="424" y="306"/>
                    </a:lnTo>
                    <a:lnTo>
                      <a:pt x="416" y="300"/>
                    </a:lnTo>
                    <a:lnTo>
                      <a:pt x="419" y="298"/>
                    </a:lnTo>
                    <a:lnTo>
                      <a:pt x="418" y="297"/>
                    </a:lnTo>
                    <a:lnTo>
                      <a:pt x="414" y="298"/>
                    </a:lnTo>
                    <a:lnTo>
                      <a:pt x="414" y="291"/>
                    </a:lnTo>
                    <a:lnTo>
                      <a:pt x="410" y="292"/>
                    </a:lnTo>
                    <a:lnTo>
                      <a:pt x="409" y="287"/>
                    </a:lnTo>
                    <a:lnTo>
                      <a:pt x="383" y="270"/>
                    </a:lnTo>
                    <a:lnTo>
                      <a:pt x="372" y="273"/>
                    </a:lnTo>
                    <a:lnTo>
                      <a:pt x="358" y="272"/>
                    </a:lnTo>
                    <a:lnTo>
                      <a:pt x="358" y="271"/>
                    </a:lnTo>
                    <a:lnTo>
                      <a:pt x="351" y="272"/>
                    </a:lnTo>
                    <a:lnTo>
                      <a:pt x="347" y="269"/>
                    </a:lnTo>
                    <a:lnTo>
                      <a:pt x="343" y="271"/>
                    </a:lnTo>
                    <a:lnTo>
                      <a:pt x="340" y="266"/>
                    </a:lnTo>
                    <a:lnTo>
                      <a:pt x="332" y="267"/>
                    </a:lnTo>
                    <a:lnTo>
                      <a:pt x="325" y="265"/>
                    </a:lnTo>
                    <a:lnTo>
                      <a:pt x="326" y="257"/>
                    </a:lnTo>
                    <a:lnTo>
                      <a:pt x="324" y="257"/>
                    </a:lnTo>
                    <a:lnTo>
                      <a:pt x="322" y="261"/>
                    </a:lnTo>
                    <a:lnTo>
                      <a:pt x="139" y="261"/>
                    </a:lnTo>
                    <a:lnTo>
                      <a:pt x="55" y="261"/>
                    </a:lnTo>
                    <a:lnTo>
                      <a:pt x="53" y="261"/>
                    </a:lnTo>
                    <a:lnTo>
                      <a:pt x="52" y="261"/>
                    </a:lnTo>
                    <a:lnTo>
                      <a:pt x="53" y="257"/>
                    </a:lnTo>
                    <a:lnTo>
                      <a:pt x="56" y="257"/>
                    </a:lnTo>
                    <a:lnTo>
                      <a:pt x="58" y="256"/>
                    </a:lnTo>
                    <a:lnTo>
                      <a:pt x="53" y="257"/>
                    </a:lnTo>
                    <a:lnTo>
                      <a:pt x="57" y="253"/>
                    </a:lnTo>
                    <a:lnTo>
                      <a:pt x="51" y="257"/>
                    </a:lnTo>
                    <a:lnTo>
                      <a:pt x="47" y="254"/>
                    </a:lnTo>
                    <a:lnTo>
                      <a:pt x="50" y="252"/>
                    </a:lnTo>
                    <a:lnTo>
                      <a:pt x="50" y="255"/>
                    </a:lnTo>
                    <a:lnTo>
                      <a:pt x="53" y="253"/>
                    </a:lnTo>
                    <a:lnTo>
                      <a:pt x="51" y="254"/>
                    </a:lnTo>
                    <a:lnTo>
                      <a:pt x="50" y="252"/>
                    </a:lnTo>
                    <a:lnTo>
                      <a:pt x="53" y="248"/>
                    </a:lnTo>
                    <a:lnTo>
                      <a:pt x="51" y="250"/>
                    </a:lnTo>
                    <a:lnTo>
                      <a:pt x="51" y="252"/>
                    </a:lnTo>
                    <a:lnTo>
                      <a:pt x="51" y="250"/>
                    </a:lnTo>
                    <a:lnTo>
                      <a:pt x="45" y="252"/>
                    </a:lnTo>
                    <a:lnTo>
                      <a:pt x="43" y="248"/>
                    </a:lnTo>
                    <a:lnTo>
                      <a:pt x="44" y="250"/>
                    </a:lnTo>
                    <a:lnTo>
                      <a:pt x="47" y="246"/>
                    </a:lnTo>
                    <a:lnTo>
                      <a:pt x="47" y="245"/>
                    </a:lnTo>
                    <a:lnTo>
                      <a:pt x="52" y="243"/>
                    </a:lnTo>
                    <a:lnTo>
                      <a:pt x="43" y="245"/>
                    </a:lnTo>
                    <a:lnTo>
                      <a:pt x="51" y="238"/>
                    </a:lnTo>
                    <a:lnTo>
                      <a:pt x="43" y="244"/>
                    </a:lnTo>
                    <a:lnTo>
                      <a:pt x="41" y="243"/>
                    </a:lnTo>
                    <a:lnTo>
                      <a:pt x="43" y="240"/>
                    </a:lnTo>
                    <a:lnTo>
                      <a:pt x="39" y="244"/>
                    </a:lnTo>
                    <a:lnTo>
                      <a:pt x="34" y="242"/>
                    </a:lnTo>
                    <a:lnTo>
                      <a:pt x="35" y="241"/>
                    </a:lnTo>
                    <a:lnTo>
                      <a:pt x="40" y="241"/>
                    </a:lnTo>
                    <a:lnTo>
                      <a:pt x="42" y="240"/>
                    </a:lnTo>
                    <a:lnTo>
                      <a:pt x="45" y="238"/>
                    </a:lnTo>
                    <a:lnTo>
                      <a:pt x="45" y="236"/>
                    </a:lnTo>
                    <a:lnTo>
                      <a:pt x="40" y="240"/>
                    </a:lnTo>
                    <a:lnTo>
                      <a:pt x="38" y="238"/>
                    </a:lnTo>
                    <a:lnTo>
                      <a:pt x="35" y="239"/>
                    </a:lnTo>
                    <a:lnTo>
                      <a:pt x="39" y="238"/>
                    </a:lnTo>
                    <a:lnTo>
                      <a:pt x="28" y="238"/>
                    </a:lnTo>
                    <a:lnTo>
                      <a:pt x="29" y="239"/>
                    </a:lnTo>
                    <a:lnTo>
                      <a:pt x="26" y="237"/>
                    </a:lnTo>
                    <a:lnTo>
                      <a:pt x="30" y="237"/>
                    </a:lnTo>
                    <a:lnTo>
                      <a:pt x="36" y="235"/>
                    </a:lnTo>
                    <a:lnTo>
                      <a:pt x="30" y="237"/>
                    </a:lnTo>
                    <a:lnTo>
                      <a:pt x="29" y="237"/>
                    </a:lnTo>
                    <a:lnTo>
                      <a:pt x="25" y="235"/>
                    </a:lnTo>
                    <a:lnTo>
                      <a:pt x="33" y="233"/>
                    </a:lnTo>
                    <a:lnTo>
                      <a:pt x="26" y="233"/>
                    </a:lnTo>
                    <a:lnTo>
                      <a:pt x="32" y="229"/>
                    </a:lnTo>
                    <a:lnTo>
                      <a:pt x="40" y="229"/>
                    </a:lnTo>
                    <a:lnTo>
                      <a:pt x="41" y="229"/>
                    </a:lnTo>
                    <a:lnTo>
                      <a:pt x="41" y="227"/>
                    </a:lnTo>
                    <a:lnTo>
                      <a:pt x="40" y="229"/>
                    </a:lnTo>
                    <a:lnTo>
                      <a:pt x="39" y="229"/>
                    </a:lnTo>
                    <a:lnTo>
                      <a:pt x="34" y="229"/>
                    </a:lnTo>
                    <a:lnTo>
                      <a:pt x="36" y="227"/>
                    </a:lnTo>
                    <a:lnTo>
                      <a:pt x="29" y="232"/>
                    </a:lnTo>
                    <a:lnTo>
                      <a:pt x="28" y="229"/>
                    </a:lnTo>
                    <a:lnTo>
                      <a:pt x="31" y="226"/>
                    </a:lnTo>
                    <a:lnTo>
                      <a:pt x="41" y="221"/>
                    </a:lnTo>
                    <a:lnTo>
                      <a:pt x="43" y="225"/>
                    </a:lnTo>
                    <a:lnTo>
                      <a:pt x="43" y="221"/>
                    </a:lnTo>
                    <a:lnTo>
                      <a:pt x="46" y="221"/>
                    </a:lnTo>
                    <a:lnTo>
                      <a:pt x="42" y="219"/>
                    </a:lnTo>
                    <a:lnTo>
                      <a:pt x="47" y="217"/>
                    </a:lnTo>
                    <a:lnTo>
                      <a:pt x="49" y="215"/>
                    </a:lnTo>
                    <a:lnTo>
                      <a:pt x="37" y="221"/>
                    </a:lnTo>
                    <a:lnTo>
                      <a:pt x="34" y="222"/>
                    </a:lnTo>
                    <a:lnTo>
                      <a:pt x="37" y="219"/>
                    </a:lnTo>
                    <a:lnTo>
                      <a:pt x="34" y="221"/>
                    </a:lnTo>
                    <a:lnTo>
                      <a:pt x="34" y="219"/>
                    </a:lnTo>
                    <a:lnTo>
                      <a:pt x="38" y="218"/>
                    </a:lnTo>
                    <a:lnTo>
                      <a:pt x="30" y="221"/>
                    </a:lnTo>
                    <a:lnTo>
                      <a:pt x="33" y="219"/>
                    </a:lnTo>
                    <a:lnTo>
                      <a:pt x="38" y="215"/>
                    </a:lnTo>
                    <a:lnTo>
                      <a:pt x="34" y="215"/>
                    </a:lnTo>
                    <a:lnTo>
                      <a:pt x="36" y="211"/>
                    </a:lnTo>
                    <a:lnTo>
                      <a:pt x="35" y="209"/>
                    </a:lnTo>
                    <a:lnTo>
                      <a:pt x="36" y="206"/>
                    </a:lnTo>
                    <a:lnTo>
                      <a:pt x="39" y="208"/>
                    </a:lnTo>
                    <a:lnTo>
                      <a:pt x="43" y="207"/>
                    </a:lnTo>
                    <a:lnTo>
                      <a:pt x="43" y="210"/>
                    </a:lnTo>
                    <a:lnTo>
                      <a:pt x="43" y="207"/>
                    </a:lnTo>
                    <a:lnTo>
                      <a:pt x="38" y="205"/>
                    </a:lnTo>
                    <a:lnTo>
                      <a:pt x="40" y="203"/>
                    </a:lnTo>
                    <a:lnTo>
                      <a:pt x="43" y="203"/>
                    </a:lnTo>
                    <a:lnTo>
                      <a:pt x="42" y="202"/>
                    </a:lnTo>
                    <a:lnTo>
                      <a:pt x="44" y="201"/>
                    </a:lnTo>
                    <a:lnTo>
                      <a:pt x="35" y="205"/>
                    </a:lnTo>
                    <a:lnTo>
                      <a:pt x="32" y="208"/>
                    </a:lnTo>
                    <a:lnTo>
                      <a:pt x="29" y="202"/>
                    </a:lnTo>
                    <a:lnTo>
                      <a:pt x="32" y="200"/>
                    </a:lnTo>
                    <a:lnTo>
                      <a:pt x="38" y="198"/>
                    </a:lnTo>
                    <a:lnTo>
                      <a:pt x="31" y="200"/>
                    </a:lnTo>
                    <a:lnTo>
                      <a:pt x="30" y="196"/>
                    </a:lnTo>
                    <a:lnTo>
                      <a:pt x="34" y="194"/>
                    </a:lnTo>
                    <a:lnTo>
                      <a:pt x="35" y="197"/>
                    </a:lnTo>
                    <a:lnTo>
                      <a:pt x="34" y="193"/>
                    </a:lnTo>
                    <a:lnTo>
                      <a:pt x="38" y="194"/>
                    </a:lnTo>
                    <a:lnTo>
                      <a:pt x="36" y="192"/>
                    </a:lnTo>
                    <a:lnTo>
                      <a:pt x="38" y="191"/>
                    </a:lnTo>
                    <a:lnTo>
                      <a:pt x="44" y="189"/>
                    </a:lnTo>
                    <a:lnTo>
                      <a:pt x="41" y="188"/>
                    </a:lnTo>
                    <a:lnTo>
                      <a:pt x="51" y="184"/>
                    </a:lnTo>
                    <a:lnTo>
                      <a:pt x="49" y="183"/>
                    </a:lnTo>
                    <a:lnTo>
                      <a:pt x="45" y="186"/>
                    </a:lnTo>
                    <a:lnTo>
                      <a:pt x="40" y="189"/>
                    </a:lnTo>
                    <a:lnTo>
                      <a:pt x="44" y="186"/>
                    </a:lnTo>
                    <a:lnTo>
                      <a:pt x="47" y="180"/>
                    </a:lnTo>
                    <a:lnTo>
                      <a:pt x="50" y="178"/>
                    </a:lnTo>
                    <a:close/>
                  </a:path>
                </a:pathLst>
              </a:custGeom>
              <a:solidFill>
                <a:srgbClr val="FFFF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984" name="Freeform 369"/>
              <p:cNvSpPr>
                <a:spLocks/>
              </p:cNvSpPr>
              <p:nvPr/>
            </p:nvSpPr>
            <p:spPr bwMode="auto">
              <a:xfrm>
                <a:off x="2110" y="700"/>
                <a:ext cx="722" cy="356"/>
              </a:xfrm>
              <a:custGeom>
                <a:avLst/>
                <a:gdLst>
                  <a:gd name="T0" fmla="*/ 654 w 2929"/>
                  <a:gd name="T1" fmla="*/ 144 h 1441"/>
                  <a:gd name="T2" fmla="*/ 746 w 2929"/>
                  <a:gd name="T3" fmla="*/ 118 h 1441"/>
                  <a:gd name="T4" fmla="*/ 963 w 2929"/>
                  <a:gd name="T5" fmla="*/ 113 h 1441"/>
                  <a:gd name="T6" fmla="*/ 1239 w 2929"/>
                  <a:gd name="T7" fmla="*/ 180 h 1441"/>
                  <a:gd name="T8" fmla="*/ 1536 w 2929"/>
                  <a:gd name="T9" fmla="*/ 159 h 1441"/>
                  <a:gd name="T10" fmla="*/ 1815 w 2929"/>
                  <a:gd name="T11" fmla="*/ 190 h 1441"/>
                  <a:gd name="T12" fmla="*/ 1872 w 2929"/>
                  <a:gd name="T13" fmla="*/ 201 h 1441"/>
                  <a:gd name="T14" fmla="*/ 1935 w 2929"/>
                  <a:gd name="T15" fmla="*/ 71 h 1441"/>
                  <a:gd name="T16" fmla="*/ 2083 w 2929"/>
                  <a:gd name="T17" fmla="*/ 70 h 1441"/>
                  <a:gd name="T18" fmla="*/ 2133 w 2929"/>
                  <a:gd name="T19" fmla="*/ 181 h 1441"/>
                  <a:gd name="T20" fmla="*/ 2381 w 2929"/>
                  <a:gd name="T21" fmla="*/ 155 h 1441"/>
                  <a:gd name="T22" fmla="*/ 2204 w 2929"/>
                  <a:gd name="T23" fmla="*/ 248 h 1441"/>
                  <a:gd name="T24" fmla="*/ 1942 w 2929"/>
                  <a:gd name="T25" fmla="*/ 365 h 1441"/>
                  <a:gd name="T26" fmla="*/ 1732 w 2929"/>
                  <a:gd name="T27" fmla="*/ 473 h 1441"/>
                  <a:gd name="T28" fmla="*/ 1913 w 2929"/>
                  <a:gd name="T29" fmla="*/ 973 h 1441"/>
                  <a:gd name="T30" fmla="*/ 2187 w 2929"/>
                  <a:gd name="T31" fmla="*/ 716 h 1441"/>
                  <a:gd name="T32" fmla="*/ 2285 w 2929"/>
                  <a:gd name="T33" fmla="*/ 454 h 1441"/>
                  <a:gd name="T34" fmla="*/ 2541 w 2929"/>
                  <a:gd name="T35" fmla="*/ 566 h 1441"/>
                  <a:gd name="T36" fmla="*/ 2674 w 2929"/>
                  <a:gd name="T37" fmla="*/ 574 h 1441"/>
                  <a:gd name="T38" fmla="*/ 2750 w 2929"/>
                  <a:gd name="T39" fmla="*/ 597 h 1441"/>
                  <a:gd name="T40" fmla="*/ 2743 w 2929"/>
                  <a:gd name="T41" fmla="*/ 697 h 1441"/>
                  <a:gd name="T42" fmla="*/ 2813 w 2929"/>
                  <a:gd name="T43" fmla="*/ 767 h 1441"/>
                  <a:gd name="T44" fmla="*/ 2898 w 2929"/>
                  <a:gd name="T45" fmla="*/ 844 h 1441"/>
                  <a:gd name="T46" fmla="*/ 2296 w 2929"/>
                  <a:gd name="T47" fmla="*/ 1102 h 1441"/>
                  <a:gd name="T48" fmla="*/ 2534 w 2929"/>
                  <a:gd name="T49" fmla="*/ 1228 h 1441"/>
                  <a:gd name="T50" fmla="*/ 2460 w 2929"/>
                  <a:gd name="T51" fmla="*/ 1210 h 1441"/>
                  <a:gd name="T52" fmla="*/ 1707 w 2929"/>
                  <a:gd name="T53" fmla="*/ 1332 h 1441"/>
                  <a:gd name="T54" fmla="*/ 208 w 2929"/>
                  <a:gd name="T55" fmla="*/ 1054 h 1441"/>
                  <a:gd name="T56" fmla="*/ 171 w 2929"/>
                  <a:gd name="T57" fmla="*/ 990 h 1441"/>
                  <a:gd name="T58" fmla="*/ 176 w 2929"/>
                  <a:gd name="T59" fmla="*/ 904 h 1441"/>
                  <a:gd name="T60" fmla="*/ 121 w 2929"/>
                  <a:gd name="T61" fmla="*/ 818 h 1441"/>
                  <a:gd name="T62" fmla="*/ 159 w 2929"/>
                  <a:gd name="T63" fmla="*/ 780 h 1441"/>
                  <a:gd name="T64" fmla="*/ 155 w 2929"/>
                  <a:gd name="T65" fmla="*/ 896 h 1441"/>
                  <a:gd name="T66" fmla="*/ 113 w 2929"/>
                  <a:gd name="T67" fmla="*/ 976 h 1441"/>
                  <a:gd name="T68" fmla="*/ 219 w 2929"/>
                  <a:gd name="T69" fmla="*/ 1007 h 1441"/>
                  <a:gd name="T70" fmla="*/ 1679 w 2929"/>
                  <a:gd name="T71" fmla="*/ 1191 h 1441"/>
                  <a:gd name="T72" fmla="*/ 2341 w 2929"/>
                  <a:gd name="T73" fmla="*/ 1248 h 1441"/>
                  <a:gd name="T74" fmla="*/ 2468 w 2929"/>
                  <a:gd name="T75" fmla="*/ 1280 h 1441"/>
                  <a:gd name="T76" fmla="*/ 2502 w 2929"/>
                  <a:gd name="T77" fmla="*/ 1071 h 1441"/>
                  <a:gd name="T78" fmla="*/ 2881 w 2929"/>
                  <a:gd name="T79" fmla="*/ 899 h 1441"/>
                  <a:gd name="T80" fmla="*/ 2754 w 2929"/>
                  <a:gd name="T81" fmla="*/ 842 h 1441"/>
                  <a:gd name="T82" fmla="*/ 2770 w 2929"/>
                  <a:gd name="T83" fmla="*/ 743 h 1441"/>
                  <a:gd name="T84" fmla="*/ 2754 w 2929"/>
                  <a:gd name="T85" fmla="*/ 634 h 1441"/>
                  <a:gd name="T86" fmla="*/ 2729 w 2929"/>
                  <a:gd name="T87" fmla="*/ 526 h 1441"/>
                  <a:gd name="T88" fmla="*/ 2555 w 2929"/>
                  <a:gd name="T89" fmla="*/ 603 h 1441"/>
                  <a:gd name="T90" fmla="*/ 2495 w 2929"/>
                  <a:gd name="T91" fmla="*/ 462 h 1441"/>
                  <a:gd name="T92" fmla="*/ 2255 w 2929"/>
                  <a:gd name="T93" fmla="*/ 555 h 1441"/>
                  <a:gd name="T94" fmla="*/ 2046 w 2929"/>
                  <a:gd name="T95" fmla="*/ 902 h 1441"/>
                  <a:gd name="T96" fmla="*/ 1761 w 2929"/>
                  <a:gd name="T97" fmla="*/ 696 h 1441"/>
                  <a:gd name="T98" fmla="*/ 1872 w 2929"/>
                  <a:gd name="T99" fmla="*/ 376 h 1441"/>
                  <a:gd name="T100" fmla="*/ 1996 w 2929"/>
                  <a:gd name="T101" fmla="*/ 263 h 1441"/>
                  <a:gd name="T102" fmla="*/ 2233 w 2929"/>
                  <a:gd name="T103" fmla="*/ 245 h 1441"/>
                  <a:gd name="T104" fmla="*/ 2262 w 2929"/>
                  <a:gd name="T105" fmla="*/ 144 h 1441"/>
                  <a:gd name="T106" fmla="*/ 2099 w 2929"/>
                  <a:gd name="T107" fmla="*/ 107 h 1441"/>
                  <a:gd name="T108" fmla="*/ 2016 w 2929"/>
                  <a:gd name="T109" fmla="*/ 19 h 1441"/>
                  <a:gd name="T110" fmla="*/ 1945 w 2929"/>
                  <a:gd name="T111" fmla="*/ 134 h 1441"/>
                  <a:gd name="T112" fmla="*/ 1853 w 2929"/>
                  <a:gd name="T113" fmla="*/ 185 h 1441"/>
                  <a:gd name="T114" fmla="*/ 1587 w 2929"/>
                  <a:gd name="T115" fmla="*/ 151 h 1441"/>
                  <a:gd name="T116" fmla="*/ 1459 w 2929"/>
                  <a:gd name="T117" fmla="*/ 224 h 1441"/>
                  <a:gd name="T118" fmla="*/ 1032 w 2929"/>
                  <a:gd name="T119" fmla="*/ 126 h 1441"/>
                  <a:gd name="T120" fmla="*/ 805 w 2929"/>
                  <a:gd name="T121" fmla="*/ 122 h 1441"/>
                  <a:gd name="T122" fmla="*/ 747 w 2929"/>
                  <a:gd name="T123" fmla="*/ 110 h 1441"/>
                  <a:gd name="T124" fmla="*/ 67 w 2929"/>
                  <a:gd name="T125" fmla="*/ 540 h 144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929"/>
                  <a:gd name="T190" fmla="*/ 0 h 1441"/>
                  <a:gd name="T191" fmla="*/ 2929 w 2929"/>
                  <a:gd name="T192" fmla="*/ 1441 h 144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929" h="1441">
                    <a:moveTo>
                      <a:pt x="204" y="724"/>
                    </a:moveTo>
                    <a:lnTo>
                      <a:pt x="209" y="716"/>
                    </a:lnTo>
                    <a:lnTo>
                      <a:pt x="212" y="728"/>
                    </a:lnTo>
                    <a:lnTo>
                      <a:pt x="170" y="706"/>
                    </a:lnTo>
                    <a:cubicBezTo>
                      <a:pt x="166" y="704"/>
                      <a:pt x="164" y="700"/>
                      <a:pt x="166" y="696"/>
                    </a:cubicBezTo>
                    <a:lnTo>
                      <a:pt x="172" y="685"/>
                    </a:lnTo>
                    <a:lnTo>
                      <a:pt x="175" y="696"/>
                    </a:lnTo>
                    <a:lnTo>
                      <a:pt x="170" y="693"/>
                    </a:lnTo>
                    <a:cubicBezTo>
                      <a:pt x="167" y="692"/>
                      <a:pt x="166" y="690"/>
                      <a:pt x="165" y="687"/>
                    </a:cubicBezTo>
                    <a:cubicBezTo>
                      <a:pt x="165" y="685"/>
                      <a:pt x="166" y="682"/>
                      <a:pt x="168" y="680"/>
                    </a:cubicBezTo>
                    <a:lnTo>
                      <a:pt x="178" y="669"/>
                    </a:lnTo>
                    <a:lnTo>
                      <a:pt x="182" y="683"/>
                    </a:lnTo>
                    <a:lnTo>
                      <a:pt x="171" y="680"/>
                    </a:lnTo>
                    <a:cubicBezTo>
                      <a:pt x="168" y="679"/>
                      <a:pt x="166" y="677"/>
                      <a:pt x="165" y="674"/>
                    </a:cubicBezTo>
                    <a:cubicBezTo>
                      <a:pt x="165" y="671"/>
                      <a:pt x="166" y="668"/>
                      <a:pt x="169" y="666"/>
                    </a:cubicBezTo>
                    <a:lnTo>
                      <a:pt x="177" y="660"/>
                    </a:lnTo>
                    <a:lnTo>
                      <a:pt x="173" y="666"/>
                    </a:lnTo>
                    <a:lnTo>
                      <a:pt x="184" y="607"/>
                    </a:lnTo>
                    <a:lnTo>
                      <a:pt x="185" y="612"/>
                    </a:lnTo>
                    <a:lnTo>
                      <a:pt x="169" y="574"/>
                    </a:lnTo>
                    <a:cubicBezTo>
                      <a:pt x="168" y="573"/>
                      <a:pt x="168" y="572"/>
                      <a:pt x="168" y="571"/>
                    </a:cubicBezTo>
                    <a:lnTo>
                      <a:pt x="168" y="566"/>
                    </a:lnTo>
                    <a:cubicBezTo>
                      <a:pt x="168" y="563"/>
                      <a:pt x="169" y="561"/>
                      <a:pt x="171" y="559"/>
                    </a:cubicBezTo>
                    <a:lnTo>
                      <a:pt x="182" y="551"/>
                    </a:lnTo>
                    <a:lnTo>
                      <a:pt x="179" y="561"/>
                    </a:lnTo>
                    <a:lnTo>
                      <a:pt x="174" y="547"/>
                    </a:lnTo>
                    <a:lnTo>
                      <a:pt x="184" y="552"/>
                    </a:lnTo>
                    <a:lnTo>
                      <a:pt x="144" y="565"/>
                    </a:lnTo>
                    <a:lnTo>
                      <a:pt x="149" y="558"/>
                    </a:lnTo>
                    <a:lnTo>
                      <a:pt x="149" y="560"/>
                    </a:lnTo>
                    <a:cubicBezTo>
                      <a:pt x="149" y="564"/>
                      <a:pt x="147" y="568"/>
                      <a:pt x="143" y="568"/>
                    </a:cubicBezTo>
                    <a:lnTo>
                      <a:pt x="130" y="571"/>
                    </a:lnTo>
                    <a:lnTo>
                      <a:pt x="133" y="569"/>
                    </a:lnTo>
                    <a:lnTo>
                      <a:pt x="117" y="583"/>
                    </a:lnTo>
                    <a:cubicBezTo>
                      <a:pt x="116" y="584"/>
                      <a:pt x="114" y="584"/>
                      <a:pt x="112" y="584"/>
                    </a:cubicBezTo>
                    <a:lnTo>
                      <a:pt x="104" y="584"/>
                    </a:lnTo>
                    <a:lnTo>
                      <a:pt x="106" y="584"/>
                    </a:lnTo>
                    <a:lnTo>
                      <a:pt x="69" y="595"/>
                    </a:lnTo>
                    <a:cubicBezTo>
                      <a:pt x="66" y="596"/>
                      <a:pt x="62" y="594"/>
                      <a:pt x="60" y="591"/>
                    </a:cubicBezTo>
                    <a:cubicBezTo>
                      <a:pt x="58" y="588"/>
                      <a:pt x="59" y="584"/>
                      <a:pt x="61" y="581"/>
                    </a:cubicBezTo>
                    <a:lnTo>
                      <a:pt x="75" y="568"/>
                    </a:lnTo>
                    <a:lnTo>
                      <a:pt x="73" y="577"/>
                    </a:lnTo>
                    <a:lnTo>
                      <a:pt x="54" y="537"/>
                    </a:lnTo>
                    <a:cubicBezTo>
                      <a:pt x="53" y="534"/>
                      <a:pt x="54" y="530"/>
                      <a:pt x="57" y="528"/>
                    </a:cubicBezTo>
                    <a:lnTo>
                      <a:pt x="72" y="514"/>
                    </a:lnTo>
                    <a:lnTo>
                      <a:pt x="79" y="528"/>
                    </a:lnTo>
                    <a:lnTo>
                      <a:pt x="39" y="536"/>
                    </a:lnTo>
                    <a:cubicBezTo>
                      <a:pt x="38" y="537"/>
                      <a:pt x="37" y="537"/>
                      <a:pt x="36" y="536"/>
                    </a:cubicBezTo>
                    <a:lnTo>
                      <a:pt x="7" y="531"/>
                    </a:lnTo>
                    <a:cubicBezTo>
                      <a:pt x="4" y="530"/>
                      <a:pt x="2" y="528"/>
                      <a:pt x="1" y="525"/>
                    </a:cubicBezTo>
                    <a:cubicBezTo>
                      <a:pt x="0" y="522"/>
                      <a:pt x="1" y="519"/>
                      <a:pt x="3" y="517"/>
                    </a:cubicBezTo>
                    <a:lnTo>
                      <a:pt x="474" y="101"/>
                    </a:lnTo>
                    <a:cubicBezTo>
                      <a:pt x="476" y="100"/>
                      <a:pt x="478" y="99"/>
                      <a:pt x="480" y="99"/>
                    </a:cubicBezTo>
                    <a:lnTo>
                      <a:pt x="533" y="105"/>
                    </a:lnTo>
                    <a:cubicBezTo>
                      <a:pt x="535" y="105"/>
                      <a:pt x="536" y="105"/>
                      <a:pt x="537" y="106"/>
                    </a:cubicBezTo>
                    <a:lnTo>
                      <a:pt x="569" y="130"/>
                    </a:lnTo>
                    <a:lnTo>
                      <a:pt x="566" y="129"/>
                    </a:lnTo>
                    <a:lnTo>
                      <a:pt x="619" y="139"/>
                    </a:lnTo>
                    <a:lnTo>
                      <a:pt x="610" y="150"/>
                    </a:lnTo>
                    <a:lnTo>
                      <a:pt x="607" y="142"/>
                    </a:lnTo>
                    <a:cubicBezTo>
                      <a:pt x="606" y="139"/>
                      <a:pt x="607" y="137"/>
                      <a:pt x="608" y="135"/>
                    </a:cubicBezTo>
                    <a:cubicBezTo>
                      <a:pt x="609" y="133"/>
                      <a:pt x="612" y="131"/>
                      <a:pt x="614" y="131"/>
                    </a:cubicBezTo>
                    <a:lnTo>
                      <a:pt x="641" y="129"/>
                    </a:lnTo>
                    <a:cubicBezTo>
                      <a:pt x="644" y="128"/>
                      <a:pt x="647" y="130"/>
                      <a:pt x="649" y="133"/>
                    </a:cubicBezTo>
                    <a:lnTo>
                      <a:pt x="654" y="144"/>
                    </a:lnTo>
                    <a:lnTo>
                      <a:pt x="641" y="141"/>
                    </a:lnTo>
                    <a:lnTo>
                      <a:pt x="644" y="139"/>
                    </a:lnTo>
                    <a:lnTo>
                      <a:pt x="642" y="143"/>
                    </a:lnTo>
                    <a:lnTo>
                      <a:pt x="644" y="132"/>
                    </a:lnTo>
                    <a:cubicBezTo>
                      <a:pt x="645" y="129"/>
                      <a:pt x="647" y="127"/>
                      <a:pt x="649" y="126"/>
                    </a:cubicBezTo>
                    <a:lnTo>
                      <a:pt x="679" y="116"/>
                    </a:lnTo>
                    <a:cubicBezTo>
                      <a:pt x="679" y="115"/>
                      <a:pt x="679" y="115"/>
                      <a:pt x="680" y="115"/>
                    </a:cubicBezTo>
                    <a:lnTo>
                      <a:pt x="725" y="107"/>
                    </a:lnTo>
                    <a:lnTo>
                      <a:pt x="723" y="108"/>
                    </a:lnTo>
                    <a:lnTo>
                      <a:pt x="739" y="100"/>
                    </a:lnTo>
                    <a:cubicBezTo>
                      <a:pt x="740" y="99"/>
                      <a:pt x="741" y="99"/>
                      <a:pt x="742" y="99"/>
                    </a:cubicBezTo>
                    <a:lnTo>
                      <a:pt x="758" y="99"/>
                    </a:lnTo>
                    <a:lnTo>
                      <a:pt x="751" y="111"/>
                    </a:lnTo>
                    <a:lnTo>
                      <a:pt x="749" y="105"/>
                    </a:lnTo>
                    <a:cubicBezTo>
                      <a:pt x="747" y="103"/>
                      <a:pt x="748" y="99"/>
                      <a:pt x="750" y="97"/>
                    </a:cubicBezTo>
                    <a:cubicBezTo>
                      <a:pt x="751" y="94"/>
                      <a:pt x="755" y="93"/>
                      <a:pt x="758" y="94"/>
                    </a:cubicBezTo>
                    <a:lnTo>
                      <a:pt x="768" y="97"/>
                    </a:lnTo>
                    <a:lnTo>
                      <a:pt x="764" y="97"/>
                    </a:lnTo>
                    <a:lnTo>
                      <a:pt x="801" y="84"/>
                    </a:lnTo>
                    <a:cubicBezTo>
                      <a:pt x="803" y="83"/>
                      <a:pt x="805" y="83"/>
                      <a:pt x="807" y="84"/>
                    </a:cubicBezTo>
                    <a:cubicBezTo>
                      <a:pt x="809" y="85"/>
                      <a:pt x="811" y="87"/>
                      <a:pt x="811" y="89"/>
                    </a:cubicBezTo>
                    <a:lnTo>
                      <a:pt x="814" y="97"/>
                    </a:lnTo>
                    <a:lnTo>
                      <a:pt x="802" y="93"/>
                    </a:lnTo>
                    <a:lnTo>
                      <a:pt x="820" y="79"/>
                    </a:lnTo>
                    <a:cubicBezTo>
                      <a:pt x="821" y="79"/>
                      <a:pt x="822" y="78"/>
                      <a:pt x="824" y="78"/>
                    </a:cubicBezTo>
                    <a:lnTo>
                      <a:pt x="840" y="75"/>
                    </a:lnTo>
                    <a:cubicBezTo>
                      <a:pt x="840" y="75"/>
                      <a:pt x="841" y="75"/>
                      <a:pt x="842" y="75"/>
                    </a:cubicBezTo>
                    <a:lnTo>
                      <a:pt x="858" y="78"/>
                    </a:lnTo>
                    <a:lnTo>
                      <a:pt x="854" y="78"/>
                    </a:lnTo>
                    <a:lnTo>
                      <a:pt x="872" y="70"/>
                    </a:lnTo>
                    <a:cubicBezTo>
                      <a:pt x="875" y="69"/>
                      <a:pt x="878" y="70"/>
                      <a:pt x="880" y="71"/>
                    </a:cubicBezTo>
                    <a:cubicBezTo>
                      <a:pt x="882" y="73"/>
                      <a:pt x="883" y="75"/>
                      <a:pt x="883" y="78"/>
                    </a:cubicBezTo>
                    <a:lnTo>
                      <a:pt x="883" y="86"/>
                    </a:lnTo>
                    <a:cubicBezTo>
                      <a:pt x="883" y="89"/>
                      <a:pt x="882" y="92"/>
                      <a:pt x="879" y="93"/>
                    </a:cubicBezTo>
                    <a:lnTo>
                      <a:pt x="874" y="96"/>
                    </a:lnTo>
                    <a:cubicBezTo>
                      <a:pt x="873" y="96"/>
                      <a:pt x="873" y="96"/>
                      <a:pt x="872" y="96"/>
                    </a:cubicBezTo>
                    <a:lnTo>
                      <a:pt x="803" y="117"/>
                    </a:lnTo>
                    <a:cubicBezTo>
                      <a:pt x="801" y="118"/>
                      <a:pt x="798" y="118"/>
                      <a:pt x="796" y="116"/>
                    </a:cubicBezTo>
                    <a:cubicBezTo>
                      <a:pt x="794" y="115"/>
                      <a:pt x="793" y="112"/>
                      <a:pt x="793" y="110"/>
                    </a:cubicBezTo>
                    <a:lnTo>
                      <a:pt x="793" y="107"/>
                    </a:lnTo>
                    <a:lnTo>
                      <a:pt x="802" y="115"/>
                    </a:lnTo>
                    <a:lnTo>
                      <a:pt x="765" y="120"/>
                    </a:lnTo>
                    <a:lnTo>
                      <a:pt x="767" y="120"/>
                    </a:lnTo>
                    <a:lnTo>
                      <a:pt x="753" y="125"/>
                    </a:lnTo>
                    <a:cubicBezTo>
                      <a:pt x="753" y="125"/>
                      <a:pt x="753" y="126"/>
                      <a:pt x="752" y="126"/>
                    </a:cubicBezTo>
                    <a:lnTo>
                      <a:pt x="728" y="131"/>
                    </a:lnTo>
                    <a:lnTo>
                      <a:pt x="730" y="130"/>
                    </a:lnTo>
                    <a:lnTo>
                      <a:pt x="714" y="138"/>
                    </a:lnTo>
                    <a:cubicBezTo>
                      <a:pt x="714" y="139"/>
                      <a:pt x="713" y="139"/>
                      <a:pt x="713" y="139"/>
                    </a:cubicBezTo>
                    <a:lnTo>
                      <a:pt x="683" y="147"/>
                    </a:lnTo>
                    <a:lnTo>
                      <a:pt x="686" y="133"/>
                    </a:lnTo>
                    <a:lnTo>
                      <a:pt x="697" y="141"/>
                    </a:lnTo>
                    <a:lnTo>
                      <a:pt x="685" y="152"/>
                    </a:lnTo>
                    <a:lnTo>
                      <a:pt x="680" y="144"/>
                    </a:lnTo>
                    <a:cubicBezTo>
                      <a:pt x="678" y="141"/>
                      <a:pt x="678" y="138"/>
                      <a:pt x="680" y="135"/>
                    </a:cubicBezTo>
                    <a:cubicBezTo>
                      <a:pt x="681" y="132"/>
                      <a:pt x="684" y="131"/>
                      <a:pt x="687" y="131"/>
                    </a:cubicBezTo>
                    <a:lnTo>
                      <a:pt x="711" y="134"/>
                    </a:lnTo>
                    <a:lnTo>
                      <a:pt x="707" y="149"/>
                    </a:lnTo>
                    <a:lnTo>
                      <a:pt x="702" y="146"/>
                    </a:lnTo>
                    <a:cubicBezTo>
                      <a:pt x="700" y="145"/>
                      <a:pt x="698" y="143"/>
                      <a:pt x="697" y="141"/>
                    </a:cubicBezTo>
                    <a:cubicBezTo>
                      <a:pt x="697" y="139"/>
                      <a:pt x="697" y="137"/>
                      <a:pt x="699" y="135"/>
                    </a:cubicBezTo>
                    <a:lnTo>
                      <a:pt x="704" y="127"/>
                    </a:lnTo>
                    <a:cubicBezTo>
                      <a:pt x="705" y="125"/>
                      <a:pt x="707" y="124"/>
                      <a:pt x="708" y="123"/>
                    </a:cubicBezTo>
                    <a:lnTo>
                      <a:pt x="738" y="115"/>
                    </a:lnTo>
                    <a:cubicBezTo>
                      <a:pt x="741" y="115"/>
                      <a:pt x="744" y="116"/>
                      <a:pt x="746" y="118"/>
                    </a:cubicBezTo>
                    <a:cubicBezTo>
                      <a:pt x="748" y="120"/>
                      <a:pt x="748" y="124"/>
                      <a:pt x="747" y="127"/>
                    </a:cubicBezTo>
                    <a:lnTo>
                      <a:pt x="744" y="132"/>
                    </a:lnTo>
                    <a:lnTo>
                      <a:pt x="735" y="121"/>
                    </a:lnTo>
                    <a:lnTo>
                      <a:pt x="759" y="113"/>
                    </a:lnTo>
                    <a:lnTo>
                      <a:pt x="755" y="126"/>
                    </a:lnTo>
                    <a:lnTo>
                      <a:pt x="753" y="123"/>
                    </a:lnTo>
                    <a:cubicBezTo>
                      <a:pt x="751" y="121"/>
                      <a:pt x="750" y="118"/>
                      <a:pt x="751" y="115"/>
                    </a:cubicBezTo>
                    <a:cubicBezTo>
                      <a:pt x="752" y="113"/>
                      <a:pt x="754" y="110"/>
                      <a:pt x="757" y="110"/>
                    </a:cubicBezTo>
                    <a:lnTo>
                      <a:pt x="773" y="107"/>
                    </a:lnTo>
                    <a:cubicBezTo>
                      <a:pt x="773" y="107"/>
                      <a:pt x="774" y="107"/>
                      <a:pt x="774" y="107"/>
                    </a:cubicBezTo>
                    <a:lnTo>
                      <a:pt x="777" y="107"/>
                    </a:lnTo>
                    <a:cubicBezTo>
                      <a:pt x="781" y="107"/>
                      <a:pt x="784" y="109"/>
                      <a:pt x="785" y="113"/>
                    </a:cubicBezTo>
                    <a:cubicBezTo>
                      <a:pt x="786" y="116"/>
                      <a:pt x="784" y="120"/>
                      <a:pt x="781" y="122"/>
                    </a:cubicBezTo>
                    <a:lnTo>
                      <a:pt x="773" y="127"/>
                    </a:lnTo>
                    <a:lnTo>
                      <a:pt x="765" y="113"/>
                    </a:lnTo>
                    <a:lnTo>
                      <a:pt x="781" y="105"/>
                    </a:lnTo>
                    <a:cubicBezTo>
                      <a:pt x="785" y="103"/>
                      <a:pt x="790" y="105"/>
                      <a:pt x="792" y="108"/>
                    </a:cubicBezTo>
                    <a:cubicBezTo>
                      <a:pt x="794" y="112"/>
                      <a:pt x="793" y="116"/>
                      <a:pt x="790" y="119"/>
                    </a:cubicBezTo>
                    <a:lnTo>
                      <a:pt x="779" y="127"/>
                    </a:lnTo>
                    <a:lnTo>
                      <a:pt x="772" y="113"/>
                    </a:lnTo>
                    <a:lnTo>
                      <a:pt x="780" y="110"/>
                    </a:lnTo>
                    <a:lnTo>
                      <a:pt x="778" y="111"/>
                    </a:lnTo>
                    <a:lnTo>
                      <a:pt x="787" y="124"/>
                    </a:lnTo>
                    <a:lnTo>
                      <a:pt x="778" y="111"/>
                    </a:lnTo>
                    <a:lnTo>
                      <a:pt x="792" y="103"/>
                    </a:lnTo>
                    <a:lnTo>
                      <a:pt x="790" y="104"/>
                    </a:lnTo>
                    <a:lnTo>
                      <a:pt x="801" y="115"/>
                    </a:lnTo>
                    <a:lnTo>
                      <a:pt x="787" y="127"/>
                    </a:lnTo>
                    <a:lnTo>
                      <a:pt x="779" y="113"/>
                    </a:lnTo>
                    <a:lnTo>
                      <a:pt x="795" y="105"/>
                    </a:lnTo>
                    <a:cubicBezTo>
                      <a:pt x="798" y="103"/>
                      <a:pt x="803" y="105"/>
                      <a:pt x="805" y="108"/>
                    </a:cubicBezTo>
                    <a:cubicBezTo>
                      <a:pt x="807" y="112"/>
                      <a:pt x="806" y="116"/>
                      <a:pt x="803" y="119"/>
                    </a:cubicBezTo>
                    <a:lnTo>
                      <a:pt x="782" y="135"/>
                    </a:lnTo>
                    <a:lnTo>
                      <a:pt x="773" y="121"/>
                    </a:lnTo>
                    <a:lnTo>
                      <a:pt x="797" y="108"/>
                    </a:lnTo>
                    <a:lnTo>
                      <a:pt x="822" y="97"/>
                    </a:lnTo>
                    <a:cubicBezTo>
                      <a:pt x="822" y="97"/>
                      <a:pt x="823" y="97"/>
                      <a:pt x="823" y="97"/>
                    </a:cubicBezTo>
                    <a:lnTo>
                      <a:pt x="882" y="83"/>
                    </a:lnTo>
                    <a:cubicBezTo>
                      <a:pt x="885" y="83"/>
                      <a:pt x="888" y="84"/>
                      <a:pt x="890" y="87"/>
                    </a:cubicBezTo>
                    <a:cubicBezTo>
                      <a:pt x="892" y="89"/>
                      <a:pt x="892" y="93"/>
                      <a:pt x="890" y="96"/>
                    </a:cubicBezTo>
                    <a:lnTo>
                      <a:pt x="885" y="104"/>
                    </a:lnTo>
                    <a:cubicBezTo>
                      <a:pt x="883" y="106"/>
                      <a:pt x="881" y="107"/>
                      <a:pt x="878" y="107"/>
                    </a:cubicBezTo>
                    <a:lnTo>
                      <a:pt x="870" y="107"/>
                    </a:lnTo>
                    <a:lnTo>
                      <a:pt x="876" y="105"/>
                    </a:lnTo>
                    <a:lnTo>
                      <a:pt x="870" y="110"/>
                    </a:lnTo>
                    <a:lnTo>
                      <a:pt x="865" y="96"/>
                    </a:lnTo>
                    <a:lnTo>
                      <a:pt x="870" y="96"/>
                    </a:lnTo>
                    <a:lnTo>
                      <a:pt x="867" y="97"/>
                    </a:lnTo>
                    <a:lnTo>
                      <a:pt x="899" y="84"/>
                    </a:lnTo>
                    <a:lnTo>
                      <a:pt x="898" y="84"/>
                    </a:lnTo>
                    <a:lnTo>
                      <a:pt x="906" y="79"/>
                    </a:lnTo>
                    <a:cubicBezTo>
                      <a:pt x="906" y="79"/>
                      <a:pt x="908" y="78"/>
                      <a:pt x="909" y="78"/>
                    </a:cubicBezTo>
                    <a:lnTo>
                      <a:pt x="941" y="73"/>
                    </a:lnTo>
                    <a:lnTo>
                      <a:pt x="937" y="87"/>
                    </a:lnTo>
                    <a:lnTo>
                      <a:pt x="926" y="79"/>
                    </a:lnTo>
                    <a:cubicBezTo>
                      <a:pt x="924" y="77"/>
                      <a:pt x="923" y="75"/>
                      <a:pt x="923" y="72"/>
                    </a:cubicBezTo>
                    <a:cubicBezTo>
                      <a:pt x="923" y="69"/>
                      <a:pt x="925" y="67"/>
                      <a:pt x="927" y="66"/>
                    </a:cubicBezTo>
                    <a:lnTo>
                      <a:pt x="940" y="58"/>
                    </a:lnTo>
                    <a:cubicBezTo>
                      <a:pt x="944" y="56"/>
                      <a:pt x="948" y="56"/>
                      <a:pt x="951" y="59"/>
                    </a:cubicBezTo>
                    <a:lnTo>
                      <a:pt x="961" y="73"/>
                    </a:lnTo>
                    <a:cubicBezTo>
                      <a:pt x="963" y="75"/>
                      <a:pt x="963" y="77"/>
                      <a:pt x="963" y="79"/>
                    </a:cubicBezTo>
                    <a:lnTo>
                      <a:pt x="958" y="114"/>
                    </a:lnTo>
                    <a:lnTo>
                      <a:pt x="953" y="105"/>
                    </a:lnTo>
                    <a:lnTo>
                      <a:pt x="969" y="113"/>
                    </a:lnTo>
                    <a:lnTo>
                      <a:pt x="963" y="113"/>
                    </a:lnTo>
                    <a:lnTo>
                      <a:pt x="979" y="108"/>
                    </a:lnTo>
                    <a:lnTo>
                      <a:pt x="982" y="123"/>
                    </a:lnTo>
                    <a:lnTo>
                      <a:pt x="966" y="123"/>
                    </a:lnTo>
                    <a:cubicBezTo>
                      <a:pt x="962" y="123"/>
                      <a:pt x="958" y="120"/>
                      <a:pt x="958" y="116"/>
                    </a:cubicBezTo>
                    <a:cubicBezTo>
                      <a:pt x="958" y="112"/>
                      <a:pt x="960" y="108"/>
                      <a:pt x="965" y="107"/>
                    </a:cubicBezTo>
                    <a:lnTo>
                      <a:pt x="980" y="105"/>
                    </a:lnTo>
                    <a:lnTo>
                      <a:pt x="975" y="108"/>
                    </a:lnTo>
                    <a:lnTo>
                      <a:pt x="980" y="100"/>
                    </a:lnTo>
                    <a:cubicBezTo>
                      <a:pt x="982" y="98"/>
                      <a:pt x="984" y="96"/>
                      <a:pt x="987" y="96"/>
                    </a:cubicBezTo>
                    <a:lnTo>
                      <a:pt x="1006" y="96"/>
                    </a:lnTo>
                    <a:lnTo>
                      <a:pt x="1002" y="112"/>
                    </a:lnTo>
                    <a:lnTo>
                      <a:pt x="992" y="106"/>
                    </a:lnTo>
                    <a:cubicBezTo>
                      <a:pt x="989" y="105"/>
                      <a:pt x="987" y="102"/>
                      <a:pt x="987" y="99"/>
                    </a:cubicBezTo>
                    <a:cubicBezTo>
                      <a:pt x="987" y="96"/>
                      <a:pt x="989" y="93"/>
                      <a:pt x="992" y="92"/>
                    </a:cubicBezTo>
                    <a:lnTo>
                      <a:pt x="1016" y="81"/>
                    </a:lnTo>
                    <a:lnTo>
                      <a:pt x="1019" y="96"/>
                    </a:lnTo>
                    <a:lnTo>
                      <a:pt x="1006" y="96"/>
                    </a:lnTo>
                    <a:cubicBezTo>
                      <a:pt x="995" y="96"/>
                      <a:pt x="995" y="80"/>
                      <a:pt x="1006" y="80"/>
                    </a:cubicBezTo>
                    <a:lnTo>
                      <a:pt x="1032" y="80"/>
                    </a:lnTo>
                    <a:lnTo>
                      <a:pt x="1025" y="92"/>
                    </a:lnTo>
                    <a:lnTo>
                      <a:pt x="1022" y="87"/>
                    </a:lnTo>
                    <a:cubicBezTo>
                      <a:pt x="1021" y="84"/>
                      <a:pt x="1022" y="80"/>
                      <a:pt x="1024" y="77"/>
                    </a:cubicBezTo>
                    <a:cubicBezTo>
                      <a:pt x="1026" y="75"/>
                      <a:pt x="1030" y="74"/>
                      <a:pt x="1033" y="76"/>
                    </a:cubicBezTo>
                    <a:lnTo>
                      <a:pt x="1039" y="79"/>
                    </a:lnTo>
                    <a:cubicBezTo>
                      <a:pt x="1041" y="80"/>
                      <a:pt x="1042" y="82"/>
                      <a:pt x="1043" y="85"/>
                    </a:cubicBezTo>
                    <a:cubicBezTo>
                      <a:pt x="1043" y="87"/>
                      <a:pt x="1042" y="90"/>
                      <a:pt x="1041" y="91"/>
                    </a:cubicBezTo>
                    <a:lnTo>
                      <a:pt x="1022" y="110"/>
                    </a:lnTo>
                    <a:lnTo>
                      <a:pt x="1016" y="96"/>
                    </a:lnTo>
                    <a:lnTo>
                      <a:pt x="1030" y="96"/>
                    </a:lnTo>
                    <a:cubicBezTo>
                      <a:pt x="1033" y="96"/>
                      <a:pt x="1037" y="99"/>
                      <a:pt x="1037" y="103"/>
                    </a:cubicBezTo>
                    <a:cubicBezTo>
                      <a:pt x="1038" y="106"/>
                      <a:pt x="1036" y="110"/>
                      <a:pt x="1033" y="112"/>
                    </a:cubicBezTo>
                    <a:lnTo>
                      <a:pt x="1004" y="125"/>
                    </a:lnTo>
                    <a:lnTo>
                      <a:pt x="1000" y="110"/>
                    </a:lnTo>
                    <a:lnTo>
                      <a:pt x="1032" y="110"/>
                    </a:lnTo>
                    <a:lnTo>
                      <a:pt x="1030" y="110"/>
                    </a:lnTo>
                    <a:lnTo>
                      <a:pt x="1046" y="105"/>
                    </a:lnTo>
                    <a:lnTo>
                      <a:pt x="1044" y="106"/>
                    </a:lnTo>
                    <a:lnTo>
                      <a:pt x="1065" y="92"/>
                    </a:lnTo>
                    <a:cubicBezTo>
                      <a:pt x="1067" y="91"/>
                      <a:pt x="1069" y="91"/>
                      <a:pt x="1071" y="91"/>
                    </a:cubicBezTo>
                    <a:lnTo>
                      <a:pt x="1127" y="99"/>
                    </a:lnTo>
                    <a:cubicBezTo>
                      <a:pt x="1128" y="99"/>
                      <a:pt x="1129" y="100"/>
                      <a:pt x="1130" y="101"/>
                    </a:cubicBezTo>
                    <a:lnTo>
                      <a:pt x="1144" y="112"/>
                    </a:lnTo>
                    <a:lnTo>
                      <a:pt x="1141" y="110"/>
                    </a:lnTo>
                    <a:lnTo>
                      <a:pt x="1218" y="131"/>
                    </a:lnTo>
                    <a:lnTo>
                      <a:pt x="1216" y="131"/>
                    </a:lnTo>
                    <a:lnTo>
                      <a:pt x="1254" y="134"/>
                    </a:lnTo>
                    <a:lnTo>
                      <a:pt x="1246" y="146"/>
                    </a:lnTo>
                    <a:lnTo>
                      <a:pt x="1241" y="138"/>
                    </a:lnTo>
                    <a:cubicBezTo>
                      <a:pt x="1239" y="136"/>
                      <a:pt x="1239" y="133"/>
                      <a:pt x="1241" y="130"/>
                    </a:cubicBezTo>
                    <a:cubicBezTo>
                      <a:pt x="1242" y="127"/>
                      <a:pt x="1245" y="126"/>
                      <a:pt x="1248" y="126"/>
                    </a:cubicBezTo>
                    <a:lnTo>
                      <a:pt x="1264" y="126"/>
                    </a:lnTo>
                    <a:cubicBezTo>
                      <a:pt x="1264" y="126"/>
                      <a:pt x="1265" y="126"/>
                      <a:pt x="1266" y="126"/>
                    </a:cubicBezTo>
                    <a:lnTo>
                      <a:pt x="1287" y="131"/>
                    </a:lnTo>
                    <a:cubicBezTo>
                      <a:pt x="1288" y="132"/>
                      <a:pt x="1290" y="132"/>
                      <a:pt x="1291" y="133"/>
                    </a:cubicBezTo>
                    <a:lnTo>
                      <a:pt x="1304" y="147"/>
                    </a:lnTo>
                    <a:cubicBezTo>
                      <a:pt x="1306" y="149"/>
                      <a:pt x="1307" y="153"/>
                      <a:pt x="1305" y="156"/>
                    </a:cubicBezTo>
                    <a:lnTo>
                      <a:pt x="1297" y="172"/>
                    </a:lnTo>
                    <a:cubicBezTo>
                      <a:pt x="1296" y="175"/>
                      <a:pt x="1294" y="176"/>
                      <a:pt x="1291" y="176"/>
                    </a:cubicBezTo>
                    <a:lnTo>
                      <a:pt x="1251" y="179"/>
                    </a:lnTo>
                    <a:lnTo>
                      <a:pt x="1255" y="178"/>
                    </a:lnTo>
                    <a:lnTo>
                      <a:pt x="1247" y="183"/>
                    </a:lnTo>
                    <a:cubicBezTo>
                      <a:pt x="1246" y="184"/>
                      <a:pt x="1246" y="184"/>
                      <a:pt x="1245" y="184"/>
                    </a:cubicBezTo>
                    <a:lnTo>
                      <a:pt x="1229" y="189"/>
                    </a:lnTo>
                    <a:lnTo>
                      <a:pt x="1231" y="175"/>
                    </a:lnTo>
                    <a:lnTo>
                      <a:pt x="1239" y="180"/>
                    </a:lnTo>
                    <a:lnTo>
                      <a:pt x="1235" y="179"/>
                    </a:lnTo>
                    <a:lnTo>
                      <a:pt x="1322" y="182"/>
                    </a:lnTo>
                    <a:lnTo>
                      <a:pt x="1370" y="179"/>
                    </a:lnTo>
                    <a:lnTo>
                      <a:pt x="1368" y="179"/>
                    </a:lnTo>
                    <a:lnTo>
                      <a:pt x="1408" y="169"/>
                    </a:lnTo>
                    <a:cubicBezTo>
                      <a:pt x="1410" y="168"/>
                      <a:pt x="1413" y="169"/>
                      <a:pt x="1415" y="170"/>
                    </a:cubicBezTo>
                    <a:cubicBezTo>
                      <a:pt x="1417" y="172"/>
                      <a:pt x="1418" y="174"/>
                      <a:pt x="1418" y="176"/>
                    </a:cubicBezTo>
                    <a:lnTo>
                      <a:pt x="1418" y="190"/>
                    </a:lnTo>
                    <a:lnTo>
                      <a:pt x="1410" y="182"/>
                    </a:lnTo>
                    <a:lnTo>
                      <a:pt x="1431" y="182"/>
                    </a:lnTo>
                    <a:cubicBezTo>
                      <a:pt x="1434" y="182"/>
                      <a:pt x="1436" y="183"/>
                      <a:pt x="1438" y="185"/>
                    </a:cubicBezTo>
                    <a:cubicBezTo>
                      <a:pt x="1439" y="187"/>
                      <a:pt x="1440" y="190"/>
                      <a:pt x="1439" y="192"/>
                    </a:cubicBezTo>
                    <a:lnTo>
                      <a:pt x="1434" y="208"/>
                    </a:lnTo>
                    <a:lnTo>
                      <a:pt x="1421" y="199"/>
                    </a:lnTo>
                    <a:lnTo>
                      <a:pt x="1440" y="186"/>
                    </a:lnTo>
                    <a:cubicBezTo>
                      <a:pt x="1443" y="184"/>
                      <a:pt x="1447" y="184"/>
                      <a:pt x="1450" y="187"/>
                    </a:cubicBezTo>
                    <a:cubicBezTo>
                      <a:pt x="1453" y="190"/>
                      <a:pt x="1453" y="194"/>
                      <a:pt x="1451" y="197"/>
                    </a:cubicBezTo>
                    <a:lnTo>
                      <a:pt x="1443" y="208"/>
                    </a:lnTo>
                    <a:lnTo>
                      <a:pt x="1434" y="196"/>
                    </a:lnTo>
                    <a:lnTo>
                      <a:pt x="1442" y="193"/>
                    </a:lnTo>
                    <a:cubicBezTo>
                      <a:pt x="1445" y="192"/>
                      <a:pt x="1448" y="193"/>
                      <a:pt x="1450" y="195"/>
                    </a:cubicBezTo>
                    <a:lnTo>
                      <a:pt x="1456" y="200"/>
                    </a:lnTo>
                    <a:cubicBezTo>
                      <a:pt x="1457" y="202"/>
                      <a:pt x="1458" y="205"/>
                      <a:pt x="1458" y="208"/>
                    </a:cubicBezTo>
                    <a:lnTo>
                      <a:pt x="1455" y="218"/>
                    </a:lnTo>
                    <a:cubicBezTo>
                      <a:pt x="1454" y="222"/>
                      <a:pt x="1450" y="225"/>
                      <a:pt x="1446" y="224"/>
                    </a:cubicBezTo>
                    <a:lnTo>
                      <a:pt x="1422" y="222"/>
                    </a:lnTo>
                    <a:lnTo>
                      <a:pt x="1431" y="211"/>
                    </a:lnTo>
                    <a:lnTo>
                      <a:pt x="1444" y="246"/>
                    </a:lnTo>
                    <a:lnTo>
                      <a:pt x="1429" y="246"/>
                    </a:lnTo>
                    <a:lnTo>
                      <a:pt x="1437" y="220"/>
                    </a:lnTo>
                    <a:cubicBezTo>
                      <a:pt x="1437" y="217"/>
                      <a:pt x="1439" y="216"/>
                      <a:pt x="1441" y="215"/>
                    </a:cubicBezTo>
                    <a:lnTo>
                      <a:pt x="1452" y="209"/>
                    </a:lnTo>
                    <a:cubicBezTo>
                      <a:pt x="1454" y="208"/>
                      <a:pt x="1457" y="208"/>
                      <a:pt x="1459" y="210"/>
                    </a:cubicBezTo>
                    <a:cubicBezTo>
                      <a:pt x="1462" y="211"/>
                      <a:pt x="1463" y="214"/>
                      <a:pt x="1463" y="216"/>
                    </a:cubicBezTo>
                    <a:lnTo>
                      <a:pt x="1463" y="222"/>
                    </a:lnTo>
                    <a:cubicBezTo>
                      <a:pt x="1463" y="226"/>
                      <a:pt x="1460" y="230"/>
                      <a:pt x="1455" y="230"/>
                    </a:cubicBezTo>
                    <a:lnTo>
                      <a:pt x="1450" y="230"/>
                    </a:lnTo>
                    <a:lnTo>
                      <a:pt x="1457" y="224"/>
                    </a:lnTo>
                    <a:lnTo>
                      <a:pt x="1455" y="232"/>
                    </a:lnTo>
                    <a:lnTo>
                      <a:pt x="1447" y="222"/>
                    </a:lnTo>
                    <a:lnTo>
                      <a:pt x="1453" y="222"/>
                    </a:lnTo>
                    <a:lnTo>
                      <a:pt x="1445" y="226"/>
                    </a:lnTo>
                    <a:lnTo>
                      <a:pt x="1451" y="216"/>
                    </a:lnTo>
                    <a:cubicBezTo>
                      <a:pt x="1452" y="213"/>
                      <a:pt x="1455" y="211"/>
                      <a:pt x="1458" y="211"/>
                    </a:cubicBezTo>
                    <a:cubicBezTo>
                      <a:pt x="1461" y="211"/>
                      <a:pt x="1464" y="213"/>
                      <a:pt x="1465" y="216"/>
                    </a:cubicBezTo>
                    <a:lnTo>
                      <a:pt x="1470" y="226"/>
                    </a:lnTo>
                    <a:lnTo>
                      <a:pt x="1455" y="229"/>
                    </a:lnTo>
                    <a:lnTo>
                      <a:pt x="1458" y="202"/>
                    </a:lnTo>
                    <a:cubicBezTo>
                      <a:pt x="1458" y="201"/>
                      <a:pt x="1459" y="199"/>
                      <a:pt x="1460" y="197"/>
                    </a:cubicBezTo>
                    <a:lnTo>
                      <a:pt x="1465" y="192"/>
                    </a:lnTo>
                    <a:lnTo>
                      <a:pt x="1464" y="200"/>
                    </a:lnTo>
                    <a:lnTo>
                      <a:pt x="1461" y="192"/>
                    </a:lnTo>
                    <a:cubicBezTo>
                      <a:pt x="1460" y="189"/>
                      <a:pt x="1461" y="185"/>
                      <a:pt x="1464" y="183"/>
                    </a:cubicBezTo>
                    <a:lnTo>
                      <a:pt x="1483" y="172"/>
                    </a:lnTo>
                    <a:lnTo>
                      <a:pt x="1480" y="183"/>
                    </a:lnTo>
                    <a:lnTo>
                      <a:pt x="1477" y="177"/>
                    </a:lnTo>
                    <a:cubicBezTo>
                      <a:pt x="1476" y="175"/>
                      <a:pt x="1476" y="171"/>
                      <a:pt x="1478" y="169"/>
                    </a:cubicBezTo>
                    <a:cubicBezTo>
                      <a:pt x="1480" y="167"/>
                      <a:pt x="1483" y="165"/>
                      <a:pt x="1486" y="166"/>
                    </a:cubicBezTo>
                    <a:lnTo>
                      <a:pt x="1502" y="169"/>
                    </a:lnTo>
                    <a:lnTo>
                      <a:pt x="1498" y="169"/>
                    </a:lnTo>
                    <a:lnTo>
                      <a:pt x="1533" y="158"/>
                    </a:lnTo>
                    <a:cubicBezTo>
                      <a:pt x="1536" y="157"/>
                      <a:pt x="1540" y="159"/>
                      <a:pt x="1542" y="162"/>
                    </a:cubicBezTo>
                    <a:lnTo>
                      <a:pt x="1545" y="168"/>
                    </a:lnTo>
                    <a:lnTo>
                      <a:pt x="1531" y="167"/>
                    </a:lnTo>
                    <a:lnTo>
                      <a:pt x="1536" y="159"/>
                    </a:lnTo>
                    <a:cubicBezTo>
                      <a:pt x="1537" y="157"/>
                      <a:pt x="1539" y="156"/>
                      <a:pt x="1541" y="155"/>
                    </a:cubicBezTo>
                    <a:lnTo>
                      <a:pt x="1565" y="150"/>
                    </a:lnTo>
                    <a:lnTo>
                      <a:pt x="1562" y="151"/>
                    </a:lnTo>
                    <a:lnTo>
                      <a:pt x="1578" y="140"/>
                    </a:lnTo>
                    <a:lnTo>
                      <a:pt x="1584" y="155"/>
                    </a:lnTo>
                    <a:lnTo>
                      <a:pt x="1547" y="160"/>
                    </a:lnTo>
                    <a:lnTo>
                      <a:pt x="1552" y="157"/>
                    </a:lnTo>
                    <a:lnTo>
                      <a:pt x="1544" y="170"/>
                    </a:lnTo>
                    <a:cubicBezTo>
                      <a:pt x="1543" y="173"/>
                      <a:pt x="1540" y="174"/>
                      <a:pt x="1537" y="174"/>
                    </a:cubicBezTo>
                    <a:cubicBezTo>
                      <a:pt x="1534" y="173"/>
                      <a:pt x="1531" y="171"/>
                      <a:pt x="1530" y="168"/>
                    </a:cubicBezTo>
                    <a:lnTo>
                      <a:pt x="1527" y="160"/>
                    </a:lnTo>
                    <a:lnTo>
                      <a:pt x="1538" y="165"/>
                    </a:lnTo>
                    <a:lnTo>
                      <a:pt x="1516" y="173"/>
                    </a:lnTo>
                    <a:cubicBezTo>
                      <a:pt x="1515" y="174"/>
                      <a:pt x="1514" y="174"/>
                      <a:pt x="1512" y="174"/>
                    </a:cubicBezTo>
                    <a:lnTo>
                      <a:pt x="1496" y="171"/>
                    </a:lnTo>
                    <a:lnTo>
                      <a:pt x="1506" y="163"/>
                    </a:lnTo>
                    <a:lnTo>
                      <a:pt x="1506" y="171"/>
                    </a:lnTo>
                    <a:cubicBezTo>
                      <a:pt x="1506" y="175"/>
                      <a:pt x="1503" y="179"/>
                      <a:pt x="1499" y="179"/>
                    </a:cubicBezTo>
                    <a:lnTo>
                      <a:pt x="1472" y="182"/>
                    </a:lnTo>
                    <a:cubicBezTo>
                      <a:pt x="1469" y="182"/>
                      <a:pt x="1466" y="181"/>
                      <a:pt x="1464" y="178"/>
                    </a:cubicBezTo>
                    <a:cubicBezTo>
                      <a:pt x="1463" y="175"/>
                      <a:pt x="1463" y="172"/>
                      <a:pt x="1464" y="169"/>
                    </a:cubicBezTo>
                    <a:lnTo>
                      <a:pt x="1470" y="161"/>
                    </a:lnTo>
                    <a:lnTo>
                      <a:pt x="1476" y="174"/>
                    </a:lnTo>
                    <a:lnTo>
                      <a:pt x="1463" y="174"/>
                    </a:lnTo>
                    <a:cubicBezTo>
                      <a:pt x="1460" y="174"/>
                      <a:pt x="1456" y="171"/>
                      <a:pt x="1455" y="168"/>
                    </a:cubicBezTo>
                    <a:cubicBezTo>
                      <a:pt x="1454" y="164"/>
                      <a:pt x="1456" y="161"/>
                      <a:pt x="1459" y="159"/>
                    </a:cubicBezTo>
                    <a:lnTo>
                      <a:pt x="1486" y="143"/>
                    </a:lnTo>
                    <a:cubicBezTo>
                      <a:pt x="1486" y="142"/>
                      <a:pt x="1487" y="142"/>
                      <a:pt x="1489" y="142"/>
                    </a:cubicBezTo>
                    <a:lnTo>
                      <a:pt x="1576" y="129"/>
                    </a:lnTo>
                    <a:cubicBezTo>
                      <a:pt x="1578" y="128"/>
                      <a:pt x="1580" y="129"/>
                      <a:pt x="1582" y="130"/>
                    </a:cubicBezTo>
                    <a:lnTo>
                      <a:pt x="1595" y="138"/>
                    </a:lnTo>
                    <a:cubicBezTo>
                      <a:pt x="1598" y="140"/>
                      <a:pt x="1600" y="144"/>
                      <a:pt x="1598" y="148"/>
                    </a:cubicBezTo>
                    <a:lnTo>
                      <a:pt x="1593" y="159"/>
                    </a:lnTo>
                    <a:cubicBezTo>
                      <a:pt x="1592" y="161"/>
                      <a:pt x="1590" y="162"/>
                      <a:pt x="1588" y="163"/>
                    </a:cubicBezTo>
                    <a:lnTo>
                      <a:pt x="1580" y="165"/>
                    </a:lnTo>
                    <a:lnTo>
                      <a:pt x="1580" y="150"/>
                    </a:lnTo>
                    <a:lnTo>
                      <a:pt x="1598" y="155"/>
                    </a:lnTo>
                    <a:cubicBezTo>
                      <a:pt x="1601" y="156"/>
                      <a:pt x="1603" y="158"/>
                      <a:pt x="1604" y="161"/>
                    </a:cubicBezTo>
                    <a:cubicBezTo>
                      <a:pt x="1605" y="164"/>
                      <a:pt x="1604" y="167"/>
                      <a:pt x="1602" y="169"/>
                    </a:cubicBezTo>
                    <a:lnTo>
                      <a:pt x="1596" y="174"/>
                    </a:lnTo>
                    <a:lnTo>
                      <a:pt x="1591" y="160"/>
                    </a:lnTo>
                    <a:lnTo>
                      <a:pt x="1599" y="160"/>
                    </a:lnTo>
                    <a:cubicBezTo>
                      <a:pt x="1601" y="160"/>
                      <a:pt x="1604" y="162"/>
                      <a:pt x="1605" y="164"/>
                    </a:cubicBezTo>
                    <a:cubicBezTo>
                      <a:pt x="1607" y="166"/>
                      <a:pt x="1607" y="169"/>
                      <a:pt x="1606" y="171"/>
                    </a:cubicBezTo>
                    <a:lnTo>
                      <a:pt x="1604" y="179"/>
                    </a:lnTo>
                    <a:lnTo>
                      <a:pt x="1595" y="169"/>
                    </a:lnTo>
                    <a:lnTo>
                      <a:pt x="1638" y="163"/>
                    </a:lnTo>
                    <a:cubicBezTo>
                      <a:pt x="1641" y="163"/>
                      <a:pt x="1645" y="165"/>
                      <a:pt x="1646" y="168"/>
                    </a:cubicBezTo>
                    <a:cubicBezTo>
                      <a:pt x="1647" y="172"/>
                      <a:pt x="1646" y="176"/>
                      <a:pt x="1643" y="178"/>
                    </a:cubicBezTo>
                    <a:lnTo>
                      <a:pt x="1635" y="183"/>
                    </a:lnTo>
                    <a:lnTo>
                      <a:pt x="1634" y="169"/>
                    </a:lnTo>
                    <a:lnTo>
                      <a:pt x="1661" y="183"/>
                    </a:lnTo>
                    <a:lnTo>
                      <a:pt x="1657" y="182"/>
                    </a:lnTo>
                    <a:lnTo>
                      <a:pt x="1723" y="176"/>
                    </a:lnTo>
                    <a:cubicBezTo>
                      <a:pt x="1724" y="176"/>
                      <a:pt x="1724" y="176"/>
                      <a:pt x="1725" y="177"/>
                    </a:cubicBezTo>
                    <a:lnTo>
                      <a:pt x="1765" y="182"/>
                    </a:lnTo>
                    <a:lnTo>
                      <a:pt x="1763" y="182"/>
                    </a:lnTo>
                    <a:lnTo>
                      <a:pt x="1789" y="179"/>
                    </a:lnTo>
                    <a:lnTo>
                      <a:pt x="1785" y="193"/>
                    </a:lnTo>
                    <a:lnTo>
                      <a:pt x="1777" y="185"/>
                    </a:lnTo>
                    <a:cubicBezTo>
                      <a:pt x="1775" y="183"/>
                      <a:pt x="1774" y="181"/>
                      <a:pt x="1774" y="178"/>
                    </a:cubicBezTo>
                    <a:cubicBezTo>
                      <a:pt x="1775" y="176"/>
                      <a:pt x="1776" y="174"/>
                      <a:pt x="1778" y="172"/>
                    </a:cubicBezTo>
                    <a:lnTo>
                      <a:pt x="1786" y="167"/>
                    </a:lnTo>
                    <a:cubicBezTo>
                      <a:pt x="1789" y="165"/>
                      <a:pt x="1794" y="166"/>
                      <a:pt x="1796" y="169"/>
                    </a:cubicBezTo>
                    <a:lnTo>
                      <a:pt x="1815" y="190"/>
                    </a:lnTo>
                    <a:lnTo>
                      <a:pt x="1806" y="188"/>
                    </a:lnTo>
                    <a:lnTo>
                      <a:pt x="1822" y="182"/>
                    </a:lnTo>
                    <a:lnTo>
                      <a:pt x="1818" y="186"/>
                    </a:lnTo>
                    <a:lnTo>
                      <a:pt x="1823" y="176"/>
                    </a:lnTo>
                    <a:lnTo>
                      <a:pt x="1828" y="187"/>
                    </a:lnTo>
                    <a:lnTo>
                      <a:pt x="1818" y="184"/>
                    </a:lnTo>
                    <a:lnTo>
                      <a:pt x="1823" y="184"/>
                    </a:lnTo>
                    <a:lnTo>
                      <a:pt x="1804" y="192"/>
                    </a:lnTo>
                    <a:cubicBezTo>
                      <a:pt x="1802" y="193"/>
                      <a:pt x="1799" y="193"/>
                      <a:pt x="1797" y="191"/>
                    </a:cubicBezTo>
                    <a:cubicBezTo>
                      <a:pt x="1795" y="190"/>
                      <a:pt x="1793" y="188"/>
                      <a:pt x="1793" y="185"/>
                    </a:cubicBezTo>
                    <a:lnTo>
                      <a:pt x="1790" y="164"/>
                    </a:lnTo>
                    <a:cubicBezTo>
                      <a:pt x="1790" y="162"/>
                      <a:pt x="1791" y="160"/>
                      <a:pt x="1792" y="158"/>
                    </a:cubicBezTo>
                    <a:cubicBezTo>
                      <a:pt x="1794" y="156"/>
                      <a:pt x="1796" y="155"/>
                      <a:pt x="1798" y="155"/>
                    </a:cubicBezTo>
                    <a:lnTo>
                      <a:pt x="1827" y="155"/>
                    </a:lnTo>
                    <a:lnTo>
                      <a:pt x="1819" y="163"/>
                    </a:lnTo>
                    <a:lnTo>
                      <a:pt x="1819" y="152"/>
                    </a:lnTo>
                    <a:cubicBezTo>
                      <a:pt x="1819" y="150"/>
                      <a:pt x="1820" y="148"/>
                      <a:pt x="1822" y="146"/>
                    </a:cubicBezTo>
                    <a:cubicBezTo>
                      <a:pt x="1824" y="145"/>
                      <a:pt x="1826" y="144"/>
                      <a:pt x="1828" y="145"/>
                    </a:cubicBezTo>
                    <a:lnTo>
                      <a:pt x="1850" y="147"/>
                    </a:lnTo>
                    <a:cubicBezTo>
                      <a:pt x="1853" y="148"/>
                      <a:pt x="1856" y="150"/>
                      <a:pt x="1857" y="154"/>
                    </a:cubicBezTo>
                    <a:lnTo>
                      <a:pt x="1859" y="167"/>
                    </a:lnTo>
                    <a:lnTo>
                      <a:pt x="1849" y="161"/>
                    </a:lnTo>
                    <a:lnTo>
                      <a:pt x="1871" y="155"/>
                    </a:lnTo>
                    <a:cubicBezTo>
                      <a:pt x="1875" y="154"/>
                      <a:pt x="1879" y="156"/>
                      <a:pt x="1880" y="160"/>
                    </a:cubicBezTo>
                    <a:cubicBezTo>
                      <a:pt x="1882" y="164"/>
                      <a:pt x="1880" y="168"/>
                      <a:pt x="1877" y="170"/>
                    </a:cubicBezTo>
                    <a:lnTo>
                      <a:pt x="1853" y="183"/>
                    </a:lnTo>
                    <a:lnTo>
                      <a:pt x="1846" y="169"/>
                    </a:lnTo>
                    <a:lnTo>
                      <a:pt x="1881" y="158"/>
                    </a:lnTo>
                    <a:cubicBezTo>
                      <a:pt x="1884" y="157"/>
                      <a:pt x="1888" y="159"/>
                      <a:pt x="1890" y="162"/>
                    </a:cubicBezTo>
                    <a:cubicBezTo>
                      <a:pt x="1892" y="165"/>
                      <a:pt x="1892" y="169"/>
                      <a:pt x="1889" y="171"/>
                    </a:cubicBezTo>
                    <a:lnTo>
                      <a:pt x="1862" y="198"/>
                    </a:lnTo>
                    <a:cubicBezTo>
                      <a:pt x="1862" y="199"/>
                      <a:pt x="1861" y="199"/>
                      <a:pt x="1860" y="200"/>
                    </a:cubicBezTo>
                    <a:lnTo>
                      <a:pt x="1844" y="208"/>
                    </a:lnTo>
                    <a:lnTo>
                      <a:pt x="1841" y="192"/>
                    </a:lnTo>
                    <a:lnTo>
                      <a:pt x="1851" y="192"/>
                    </a:lnTo>
                    <a:cubicBezTo>
                      <a:pt x="1855" y="192"/>
                      <a:pt x="1858" y="195"/>
                      <a:pt x="1859" y="198"/>
                    </a:cubicBezTo>
                    <a:cubicBezTo>
                      <a:pt x="1860" y="201"/>
                      <a:pt x="1859" y="205"/>
                      <a:pt x="1856" y="207"/>
                    </a:cubicBezTo>
                    <a:lnTo>
                      <a:pt x="1846" y="215"/>
                    </a:lnTo>
                    <a:lnTo>
                      <a:pt x="1846" y="203"/>
                    </a:lnTo>
                    <a:lnTo>
                      <a:pt x="1849" y="205"/>
                    </a:lnTo>
                    <a:lnTo>
                      <a:pt x="1841" y="204"/>
                    </a:lnTo>
                    <a:lnTo>
                      <a:pt x="1865" y="196"/>
                    </a:lnTo>
                    <a:cubicBezTo>
                      <a:pt x="1869" y="194"/>
                      <a:pt x="1873" y="196"/>
                      <a:pt x="1875" y="200"/>
                    </a:cubicBezTo>
                    <a:cubicBezTo>
                      <a:pt x="1876" y="204"/>
                      <a:pt x="1875" y="208"/>
                      <a:pt x="1871" y="210"/>
                    </a:cubicBezTo>
                    <a:lnTo>
                      <a:pt x="1855" y="218"/>
                    </a:lnTo>
                    <a:lnTo>
                      <a:pt x="1851" y="203"/>
                    </a:lnTo>
                    <a:lnTo>
                      <a:pt x="1865" y="203"/>
                    </a:lnTo>
                    <a:cubicBezTo>
                      <a:pt x="1868" y="203"/>
                      <a:pt x="1870" y="205"/>
                      <a:pt x="1872" y="207"/>
                    </a:cubicBezTo>
                    <a:cubicBezTo>
                      <a:pt x="1873" y="210"/>
                      <a:pt x="1873" y="213"/>
                      <a:pt x="1871" y="216"/>
                    </a:cubicBezTo>
                    <a:lnTo>
                      <a:pt x="1866" y="224"/>
                    </a:lnTo>
                    <a:cubicBezTo>
                      <a:pt x="1864" y="226"/>
                      <a:pt x="1862" y="227"/>
                      <a:pt x="1859" y="227"/>
                    </a:cubicBezTo>
                    <a:lnTo>
                      <a:pt x="1824" y="224"/>
                    </a:lnTo>
                    <a:lnTo>
                      <a:pt x="1832" y="213"/>
                    </a:lnTo>
                    <a:lnTo>
                      <a:pt x="1843" y="234"/>
                    </a:lnTo>
                    <a:lnTo>
                      <a:pt x="1830" y="232"/>
                    </a:lnTo>
                    <a:lnTo>
                      <a:pt x="1835" y="227"/>
                    </a:lnTo>
                    <a:lnTo>
                      <a:pt x="1834" y="236"/>
                    </a:lnTo>
                    <a:lnTo>
                      <a:pt x="1828" y="225"/>
                    </a:lnTo>
                    <a:cubicBezTo>
                      <a:pt x="1827" y="223"/>
                      <a:pt x="1827" y="220"/>
                      <a:pt x="1828" y="218"/>
                    </a:cubicBezTo>
                    <a:cubicBezTo>
                      <a:pt x="1830" y="216"/>
                      <a:pt x="1832" y="214"/>
                      <a:pt x="1835" y="214"/>
                    </a:cubicBezTo>
                    <a:lnTo>
                      <a:pt x="1864" y="211"/>
                    </a:lnTo>
                    <a:lnTo>
                      <a:pt x="1857" y="219"/>
                    </a:lnTo>
                    <a:lnTo>
                      <a:pt x="1857" y="214"/>
                    </a:lnTo>
                    <a:cubicBezTo>
                      <a:pt x="1857" y="211"/>
                      <a:pt x="1858" y="208"/>
                      <a:pt x="1861" y="207"/>
                    </a:cubicBezTo>
                    <a:lnTo>
                      <a:pt x="1872" y="201"/>
                    </a:lnTo>
                    <a:lnTo>
                      <a:pt x="1870" y="214"/>
                    </a:lnTo>
                    <a:lnTo>
                      <a:pt x="1867" y="211"/>
                    </a:lnTo>
                    <a:cubicBezTo>
                      <a:pt x="1864" y="209"/>
                      <a:pt x="1864" y="205"/>
                      <a:pt x="1866" y="201"/>
                    </a:cubicBezTo>
                    <a:lnTo>
                      <a:pt x="1871" y="193"/>
                    </a:lnTo>
                    <a:lnTo>
                      <a:pt x="1871" y="202"/>
                    </a:lnTo>
                    <a:lnTo>
                      <a:pt x="1866" y="194"/>
                    </a:lnTo>
                    <a:cubicBezTo>
                      <a:pt x="1864" y="191"/>
                      <a:pt x="1864" y="186"/>
                      <a:pt x="1867" y="184"/>
                    </a:cubicBezTo>
                    <a:lnTo>
                      <a:pt x="1886" y="168"/>
                    </a:lnTo>
                    <a:cubicBezTo>
                      <a:pt x="1888" y="166"/>
                      <a:pt x="1889" y="166"/>
                      <a:pt x="1891" y="166"/>
                    </a:cubicBezTo>
                    <a:lnTo>
                      <a:pt x="1918" y="166"/>
                    </a:lnTo>
                    <a:lnTo>
                      <a:pt x="1915" y="166"/>
                    </a:lnTo>
                    <a:lnTo>
                      <a:pt x="1973" y="142"/>
                    </a:lnTo>
                    <a:lnTo>
                      <a:pt x="1971" y="155"/>
                    </a:lnTo>
                    <a:lnTo>
                      <a:pt x="1968" y="153"/>
                    </a:lnTo>
                    <a:cubicBezTo>
                      <a:pt x="1966" y="151"/>
                      <a:pt x="1966" y="149"/>
                      <a:pt x="1966" y="147"/>
                    </a:cubicBezTo>
                    <a:cubicBezTo>
                      <a:pt x="1966" y="144"/>
                      <a:pt x="1967" y="142"/>
                      <a:pt x="1969" y="141"/>
                    </a:cubicBezTo>
                    <a:lnTo>
                      <a:pt x="1980" y="133"/>
                    </a:lnTo>
                    <a:lnTo>
                      <a:pt x="1976" y="139"/>
                    </a:lnTo>
                    <a:lnTo>
                      <a:pt x="1976" y="134"/>
                    </a:lnTo>
                    <a:lnTo>
                      <a:pt x="1984" y="142"/>
                    </a:lnTo>
                    <a:lnTo>
                      <a:pt x="1976" y="142"/>
                    </a:lnTo>
                    <a:lnTo>
                      <a:pt x="1981" y="140"/>
                    </a:lnTo>
                    <a:lnTo>
                      <a:pt x="1973" y="146"/>
                    </a:lnTo>
                    <a:lnTo>
                      <a:pt x="1968" y="131"/>
                    </a:lnTo>
                    <a:lnTo>
                      <a:pt x="1976" y="131"/>
                    </a:lnTo>
                    <a:cubicBezTo>
                      <a:pt x="1980" y="131"/>
                      <a:pt x="1983" y="134"/>
                      <a:pt x="1984" y="137"/>
                    </a:cubicBezTo>
                    <a:cubicBezTo>
                      <a:pt x="1985" y="141"/>
                      <a:pt x="1983" y="145"/>
                      <a:pt x="1980" y="146"/>
                    </a:cubicBezTo>
                    <a:lnTo>
                      <a:pt x="1969" y="152"/>
                    </a:lnTo>
                    <a:cubicBezTo>
                      <a:pt x="1968" y="152"/>
                      <a:pt x="1966" y="153"/>
                      <a:pt x="1965" y="152"/>
                    </a:cubicBezTo>
                    <a:lnTo>
                      <a:pt x="1943" y="150"/>
                    </a:lnTo>
                    <a:cubicBezTo>
                      <a:pt x="1940" y="149"/>
                      <a:pt x="1938" y="147"/>
                      <a:pt x="1937" y="144"/>
                    </a:cubicBezTo>
                    <a:cubicBezTo>
                      <a:pt x="1936" y="142"/>
                      <a:pt x="1937" y="138"/>
                      <a:pt x="1939" y="136"/>
                    </a:cubicBezTo>
                    <a:lnTo>
                      <a:pt x="1947" y="128"/>
                    </a:lnTo>
                    <a:cubicBezTo>
                      <a:pt x="1948" y="127"/>
                      <a:pt x="1949" y="126"/>
                      <a:pt x="1951" y="126"/>
                    </a:cubicBezTo>
                    <a:lnTo>
                      <a:pt x="1977" y="121"/>
                    </a:lnTo>
                    <a:lnTo>
                      <a:pt x="1977" y="136"/>
                    </a:lnTo>
                    <a:lnTo>
                      <a:pt x="1969" y="133"/>
                    </a:lnTo>
                    <a:cubicBezTo>
                      <a:pt x="1966" y="133"/>
                      <a:pt x="1964" y="130"/>
                      <a:pt x="1963" y="128"/>
                    </a:cubicBezTo>
                    <a:cubicBezTo>
                      <a:pt x="1963" y="125"/>
                      <a:pt x="1963" y="122"/>
                      <a:pt x="1965" y="120"/>
                    </a:cubicBezTo>
                    <a:lnTo>
                      <a:pt x="1971" y="115"/>
                    </a:lnTo>
                    <a:cubicBezTo>
                      <a:pt x="1972" y="114"/>
                      <a:pt x="1973" y="113"/>
                      <a:pt x="1975" y="113"/>
                    </a:cubicBezTo>
                    <a:lnTo>
                      <a:pt x="2004" y="107"/>
                    </a:lnTo>
                    <a:cubicBezTo>
                      <a:pt x="2008" y="107"/>
                      <a:pt x="2012" y="109"/>
                      <a:pt x="2013" y="112"/>
                    </a:cubicBezTo>
                    <a:cubicBezTo>
                      <a:pt x="2015" y="116"/>
                      <a:pt x="2013" y="120"/>
                      <a:pt x="2010" y="122"/>
                    </a:cubicBezTo>
                    <a:lnTo>
                      <a:pt x="1991" y="133"/>
                    </a:lnTo>
                    <a:lnTo>
                      <a:pt x="1984" y="118"/>
                    </a:lnTo>
                    <a:lnTo>
                      <a:pt x="2005" y="110"/>
                    </a:lnTo>
                    <a:lnTo>
                      <a:pt x="2008" y="126"/>
                    </a:lnTo>
                    <a:lnTo>
                      <a:pt x="2003" y="126"/>
                    </a:lnTo>
                    <a:cubicBezTo>
                      <a:pt x="2000" y="126"/>
                      <a:pt x="1997" y="124"/>
                      <a:pt x="1996" y="121"/>
                    </a:cubicBezTo>
                    <a:cubicBezTo>
                      <a:pt x="1994" y="118"/>
                      <a:pt x="1995" y="114"/>
                      <a:pt x="1997" y="112"/>
                    </a:cubicBezTo>
                    <a:lnTo>
                      <a:pt x="2003" y="107"/>
                    </a:lnTo>
                    <a:lnTo>
                      <a:pt x="2009" y="120"/>
                    </a:lnTo>
                    <a:lnTo>
                      <a:pt x="1983" y="123"/>
                    </a:lnTo>
                    <a:cubicBezTo>
                      <a:pt x="1979" y="123"/>
                      <a:pt x="1975" y="121"/>
                      <a:pt x="1974" y="117"/>
                    </a:cubicBezTo>
                    <a:lnTo>
                      <a:pt x="1971" y="106"/>
                    </a:lnTo>
                    <a:lnTo>
                      <a:pt x="1983" y="112"/>
                    </a:lnTo>
                    <a:lnTo>
                      <a:pt x="1972" y="117"/>
                    </a:lnTo>
                    <a:cubicBezTo>
                      <a:pt x="1970" y="118"/>
                      <a:pt x="1968" y="118"/>
                      <a:pt x="1966" y="118"/>
                    </a:cubicBezTo>
                    <a:lnTo>
                      <a:pt x="1937" y="110"/>
                    </a:lnTo>
                    <a:cubicBezTo>
                      <a:pt x="1934" y="109"/>
                      <a:pt x="1932" y="107"/>
                      <a:pt x="1931" y="104"/>
                    </a:cubicBezTo>
                    <a:lnTo>
                      <a:pt x="1926" y="85"/>
                    </a:lnTo>
                    <a:cubicBezTo>
                      <a:pt x="1925" y="83"/>
                      <a:pt x="1926" y="80"/>
                      <a:pt x="1928" y="77"/>
                    </a:cubicBezTo>
                    <a:lnTo>
                      <a:pt x="1933" y="72"/>
                    </a:lnTo>
                    <a:cubicBezTo>
                      <a:pt x="1934" y="72"/>
                      <a:pt x="1935" y="71"/>
                      <a:pt x="1935" y="71"/>
                    </a:cubicBezTo>
                    <a:lnTo>
                      <a:pt x="1954" y="60"/>
                    </a:lnTo>
                    <a:cubicBezTo>
                      <a:pt x="1955" y="59"/>
                      <a:pt x="1956" y="59"/>
                      <a:pt x="1958" y="59"/>
                    </a:cubicBezTo>
                    <a:lnTo>
                      <a:pt x="1974" y="59"/>
                    </a:lnTo>
                    <a:lnTo>
                      <a:pt x="1970" y="74"/>
                    </a:lnTo>
                    <a:lnTo>
                      <a:pt x="1965" y="72"/>
                    </a:lnTo>
                    <a:cubicBezTo>
                      <a:pt x="1962" y="70"/>
                      <a:pt x="1960" y="67"/>
                      <a:pt x="1960" y="64"/>
                    </a:cubicBezTo>
                    <a:cubicBezTo>
                      <a:pt x="1961" y="60"/>
                      <a:pt x="1963" y="58"/>
                      <a:pt x="1966" y="57"/>
                    </a:cubicBezTo>
                    <a:lnTo>
                      <a:pt x="1977" y="54"/>
                    </a:lnTo>
                    <a:lnTo>
                      <a:pt x="1980" y="70"/>
                    </a:lnTo>
                    <a:lnTo>
                      <a:pt x="1962" y="72"/>
                    </a:lnTo>
                    <a:cubicBezTo>
                      <a:pt x="1959" y="73"/>
                      <a:pt x="1955" y="71"/>
                      <a:pt x="1954" y="69"/>
                    </a:cubicBezTo>
                    <a:lnTo>
                      <a:pt x="1948" y="61"/>
                    </a:lnTo>
                    <a:cubicBezTo>
                      <a:pt x="1947" y="59"/>
                      <a:pt x="1947" y="57"/>
                      <a:pt x="1947" y="54"/>
                    </a:cubicBezTo>
                    <a:cubicBezTo>
                      <a:pt x="1948" y="52"/>
                      <a:pt x="1949" y="50"/>
                      <a:pt x="1952" y="49"/>
                    </a:cubicBezTo>
                    <a:lnTo>
                      <a:pt x="1973" y="39"/>
                    </a:lnTo>
                    <a:lnTo>
                      <a:pt x="1976" y="54"/>
                    </a:lnTo>
                    <a:lnTo>
                      <a:pt x="1971" y="54"/>
                    </a:lnTo>
                    <a:cubicBezTo>
                      <a:pt x="1968" y="54"/>
                      <a:pt x="1965" y="52"/>
                      <a:pt x="1964" y="49"/>
                    </a:cubicBezTo>
                    <a:cubicBezTo>
                      <a:pt x="1962" y="46"/>
                      <a:pt x="1963" y="42"/>
                      <a:pt x="1965" y="40"/>
                    </a:cubicBezTo>
                    <a:lnTo>
                      <a:pt x="1973" y="32"/>
                    </a:lnTo>
                    <a:cubicBezTo>
                      <a:pt x="1974" y="31"/>
                      <a:pt x="1975" y="31"/>
                      <a:pt x="1976" y="30"/>
                    </a:cubicBezTo>
                    <a:lnTo>
                      <a:pt x="1995" y="22"/>
                    </a:lnTo>
                    <a:cubicBezTo>
                      <a:pt x="1998" y="21"/>
                      <a:pt x="2001" y="22"/>
                      <a:pt x="2003" y="24"/>
                    </a:cubicBezTo>
                    <a:lnTo>
                      <a:pt x="2011" y="32"/>
                    </a:lnTo>
                    <a:lnTo>
                      <a:pt x="2003" y="30"/>
                    </a:lnTo>
                    <a:lnTo>
                      <a:pt x="2011" y="28"/>
                    </a:lnTo>
                    <a:lnTo>
                      <a:pt x="2006" y="38"/>
                    </a:lnTo>
                    <a:lnTo>
                      <a:pt x="2001" y="25"/>
                    </a:lnTo>
                    <a:cubicBezTo>
                      <a:pt x="2000" y="23"/>
                      <a:pt x="2000" y="20"/>
                      <a:pt x="2001" y="18"/>
                    </a:cubicBezTo>
                    <a:cubicBezTo>
                      <a:pt x="2002" y="16"/>
                      <a:pt x="2004" y="14"/>
                      <a:pt x="2007" y="14"/>
                    </a:cubicBezTo>
                    <a:lnTo>
                      <a:pt x="2057" y="3"/>
                    </a:lnTo>
                    <a:lnTo>
                      <a:pt x="2057" y="19"/>
                    </a:lnTo>
                    <a:lnTo>
                      <a:pt x="2044" y="16"/>
                    </a:lnTo>
                    <a:cubicBezTo>
                      <a:pt x="2040" y="16"/>
                      <a:pt x="2037" y="12"/>
                      <a:pt x="2038" y="8"/>
                    </a:cubicBezTo>
                    <a:cubicBezTo>
                      <a:pt x="2038" y="4"/>
                      <a:pt x="2041" y="0"/>
                      <a:pt x="2046" y="0"/>
                    </a:cubicBezTo>
                    <a:lnTo>
                      <a:pt x="2067" y="0"/>
                    </a:lnTo>
                    <a:lnTo>
                      <a:pt x="2069" y="0"/>
                    </a:lnTo>
                    <a:lnTo>
                      <a:pt x="2080" y="0"/>
                    </a:lnTo>
                    <a:lnTo>
                      <a:pt x="2080" y="16"/>
                    </a:lnTo>
                    <a:lnTo>
                      <a:pt x="2067" y="16"/>
                    </a:lnTo>
                    <a:lnTo>
                      <a:pt x="2074" y="12"/>
                    </a:lnTo>
                    <a:lnTo>
                      <a:pt x="2071" y="17"/>
                    </a:lnTo>
                    <a:cubicBezTo>
                      <a:pt x="2070" y="20"/>
                      <a:pt x="2067" y="22"/>
                      <a:pt x="2064" y="22"/>
                    </a:cubicBezTo>
                    <a:lnTo>
                      <a:pt x="2059" y="22"/>
                    </a:lnTo>
                    <a:cubicBezTo>
                      <a:pt x="2048" y="22"/>
                      <a:pt x="2048" y="6"/>
                      <a:pt x="2059" y="6"/>
                    </a:cubicBezTo>
                    <a:lnTo>
                      <a:pt x="2064" y="6"/>
                    </a:lnTo>
                    <a:cubicBezTo>
                      <a:pt x="2067" y="6"/>
                      <a:pt x="2070" y="8"/>
                      <a:pt x="2072" y="11"/>
                    </a:cubicBezTo>
                    <a:cubicBezTo>
                      <a:pt x="2073" y="14"/>
                      <a:pt x="2072" y="17"/>
                      <a:pt x="2070" y="19"/>
                    </a:cubicBezTo>
                    <a:lnTo>
                      <a:pt x="2065" y="25"/>
                    </a:lnTo>
                    <a:lnTo>
                      <a:pt x="2058" y="11"/>
                    </a:lnTo>
                    <a:lnTo>
                      <a:pt x="2082" y="9"/>
                    </a:lnTo>
                    <a:cubicBezTo>
                      <a:pt x="2085" y="8"/>
                      <a:pt x="2089" y="10"/>
                      <a:pt x="2090" y="13"/>
                    </a:cubicBezTo>
                    <a:cubicBezTo>
                      <a:pt x="2091" y="16"/>
                      <a:pt x="2091" y="20"/>
                      <a:pt x="2088" y="22"/>
                    </a:cubicBezTo>
                    <a:lnTo>
                      <a:pt x="2083" y="27"/>
                    </a:lnTo>
                    <a:lnTo>
                      <a:pt x="2083" y="16"/>
                    </a:lnTo>
                    <a:lnTo>
                      <a:pt x="2096" y="29"/>
                    </a:lnTo>
                    <a:cubicBezTo>
                      <a:pt x="2099" y="32"/>
                      <a:pt x="2099" y="35"/>
                      <a:pt x="2098" y="38"/>
                    </a:cubicBezTo>
                    <a:lnTo>
                      <a:pt x="2096" y="46"/>
                    </a:lnTo>
                    <a:cubicBezTo>
                      <a:pt x="2095" y="47"/>
                      <a:pt x="2094" y="48"/>
                      <a:pt x="2093" y="49"/>
                    </a:cubicBezTo>
                    <a:lnTo>
                      <a:pt x="2077" y="63"/>
                    </a:lnTo>
                    <a:lnTo>
                      <a:pt x="2076" y="49"/>
                    </a:lnTo>
                    <a:lnTo>
                      <a:pt x="2092" y="57"/>
                    </a:lnTo>
                    <a:cubicBezTo>
                      <a:pt x="2095" y="59"/>
                      <a:pt x="2097" y="62"/>
                      <a:pt x="2096" y="66"/>
                    </a:cubicBezTo>
                    <a:lnTo>
                      <a:pt x="2093" y="79"/>
                    </a:lnTo>
                    <a:lnTo>
                      <a:pt x="2083" y="70"/>
                    </a:lnTo>
                    <a:lnTo>
                      <a:pt x="2094" y="67"/>
                    </a:lnTo>
                    <a:cubicBezTo>
                      <a:pt x="2097" y="67"/>
                      <a:pt x="2099" y="67"/>
                      <a:pt x="2101" y="69"/>
                    </a:cubicBezTo>
                    <a:cubicBezTo>
                      <a:pt x="2103" y="70"/>
                      <a:pt x="2104" y="73"/>
                      <a:pt x="2104" y="75"/>
                    </a:cubicBezTo>
                    <a:lnTo>
                      <a:pt x="2104" y="83"/>
                    </a:lnTo>
                    <a:cubicBezTo>
                      <a:pt x="2104" y="85"/>
                      <a:pt x="2103" y="88"/>
                      <a:pt x="2101" y="89"/>
                    </a:cubicBezTo>
                    <a:cubicBezTo>
                      <a:pt x="2100" y="91"/>
                      <a:pt x="2097" y="91"/>
                      <a:pt x="2095" y="91"/>
                    </a:cubicBezTo>
                    <a:lnTo>
                      <a:pt x="2071" y="88"/>
                    </a:lnTo>
                    <a:lnTo>
                      <a:pt x="2077" y="87"/>
                    </a:lnTo>
                    <a:lnTo>
                      <a:pt x="2069" y="92"/>
                    </a:lnTo>
                    <a:lnTo>
                      <a:pt x="2066" y="78"/>
                    </a:lnTo>
                    <a:lnTo>
                      <a:pt x="2079" y="81"/>
                    </a:lnTo>
                    <a:cubicBezTo>
                      <a:pt x="2083" y="81"/>
                      <a:pt x="2085" y="84"/>
                      <a:pt x="2085" y="88"/>
                    </a:cubicBezTo>
                    <a:cubicBezTo>
                      <a:pt x="2086" y="91"/>
                      <a:pt x="2084" y="95"/>
                      <a:pt x="2080" y="96"/>
                    </a:cubicBezTo>
                    <a:lnTo>
                      <a:pt x="2038" y="112"/>
                    </a:lnTo>
                    <a:lnTo>
                      <a:pt x="2035" y="96"/>
                    </a:lnTo>
                    <a:lnTo>
                      <a:pt x="2054" y="96"/>
                    </a:lnTo>
                    <a:cubicBezTo>
                      <a:pt x="2055" y="96"/>
                      <a:pt x="2057" y="97"/>
                      <a:pt x="2058" y="98"/>
                    </a:cubicBezTo>
                    <a:lnTo>
                      <a:pt x="2069" y="106"/>
                    </a:lnTo>
                    <a:lnTo>
                      <a:pt x="2062" y="105"/>
                    </a:lnTo>
                    <a:lnTo>
                      <a:pt x="2086" y="99"/>
                    </a:lnTo>
                    <a:cubicBezTo>
                      <a:pt x="2091" y="98"/>
                      <a:pt x="2095" y="101"/>
                      <a:pt x="2096" y="105"/>
                    </a:cubicBezTo>
                    <a:cubicBezTo>
                      <a:pt x="2097" y="109"/>
                      <a:pt x="2095" y="113"/>
                      <a:pt x="2091" y="115"/>
                    </a:cubicBezTo>
                    <a:lnTo>
                      <a:pt x="2075" y="120"/>
                    </a:lnTo>
                    <a:lnTo>
                      <a:pt x="2073" y="104"/>
                    </a:lnTo>
                    <a:lnTo>
                      <a:pt x="2113" y="107"/>
                    </a:lnTo>
                    <a:cubicBezTo>
                      <a:pt x="2117" y="107"/>
                      <a:pt x="2120" y="111"/>
                      <a:pt x="2120" y="115"/>
                    </a:cubicBezTo>
                    <a:cubicBezTo>
                      <a:pt x="2120" y="120"/>
                      <a:pt x="2116" y="123"/>
                      <a:pt x="2112" y="123"/>
                    </a:cubicBezTo>
                    <a:lnTo>
                      <a:pt x="2099" y="123"/>
                    </a:lnTo>
                    <a:cubicBezTo>
                      <a:pt x="2088" y="123"/>
                      <a:pt x="2088" y="107"/>
                      <a:pt x="2099" y="107"/>
                    </a:cubicBezTo>
                    <a:lnTo>
                      <a:pt x="2101" y="107"/>
                    </a:lnTo>
                    <a:cubicBezTo>
                      <a:pt x="2105" y="107"/>
                      <a:pt x="2109" y="110"/>
                      <a:pt x="2109" y="114"/>
                    </a:cubicBezTo>
                    <a:cubicBezTo>
                      <a:pt x="2110" y="118"/>
                      <a:pt x="2107" y="122"/>
                      <a:pt x="2103" y="123"/>
                    </a:cubicBezTo>
                    <a:lnTo>
                      <a:pt x="2093" y="126"/>
                    </a:lnTo>
                    <a:lnTo>
                      <a:pt x="2095" y="124"/>
                    </a:lnTo>
                    <a:lnTo>
                      <a:pt x="2087" y="130"/>
                    </a:lnTo>
                    <a:cubicBezTo>
                      <a:pt x="2085" y="131"/>
                      <a:pt x="2082" y="132"/>
                      <a:pt x="2080" y="131"/>
                    </a:cubicBezTo>
                    <a:lnTo>
                      <a:pt x="2066" y="125"/>
                    </a:lnTo>
                    <a:lnTo>
                      <a:pt x="2076" y="113"/>
                    </a:lnTo>
                    <a:lnTo>
                      <a:pt x="2092" y="134"/>
                    </a:lnTo>
                    <a:cubicBezTo>
                      <a:pt x="2094" y="138"/>
                      <a:pt x="2094" y="142"/>
                      <a:pt x="2091" y="145"/>
                    </a:cubicBezTo>
                    <a:lnTo>
                      <a:pt x="2072" y="161"/>
                    </a:lnTo>
                    <a:lnTo>
                      <a:pt x="2074" y="152"/>
                    </a:lnTo>
                    <a:lnTo>
                      <a:pt x="2080" y="166"/>
                    </a:lnTo>
                    <a:lnTo>
                      <a:pt x="2067" y="162"/>
                    </a:lnTo>
                    <a:lnTo>
                      <a:pt x="2099" y="138"/>
                    </a:lnTo>
                    <a:lnTo>
                      <a:pt x="2098" y="139"/>
                    </a:lnTo>
                    <a:lnTo>
                      <a:pt x="2109" y="128"/>
                    </a:lnTo>
                    <a:cubicBezTo>
                      <a:pt x="2110" y="128"/>
                      <a:pt x="2110" y="127"/>
                      <a:pt x="2111" y="127"/>
                    </a:cubicBezTo>
                    <a:lnTo>
                      <a:pt x="2132" y="116"/>
                    </a:lnTo>
                    <a:cubicBezTo>
                      <a:pt x="2135" y="115"/>
                      <a:pt x="2137" y="115"/>
                      <a:pt x="2140" y="116"/>
                    </a:cubicBezTo>
                    <a:lnTo>
                      <a:pt x="2166" y="129"/>
                    </a:lnTo>
                    <a:cubicBezTo>
                      <a:pt x="2168" y="130"/>
                      <a:pt x="2169" y="131"/>
                      <a:pt x="2170" y="133"/>
                    </a:cubicBezTo>
                    <a:lnTo>
                      <a:pt x="2172" y="138"/>
                    </a:lnTo>
                    <a:cubicBezTo>
                      <a:pt x="2173" y="140"/>
                      <a:pt x="2173" y="143"/>
                      <a:pt x="2172" y="145"/>
                    </a:cubicBezTo>
                    <a:lnTo>
                      <a:pt x="2162" y="167"/>
                    </a:lnTo>
                    <a:cubicBezTo>
                      <a:pt x="2161" y="168"/>
                      <a:pt x="2160" y="170"/>
                      <a:pt x="2158" y="170"/>
                    </a:cubicBezTo>
                    <a:lnTo>
                      <a:pt x="2148" y="176"/>
                    </a:lnTo>
                    <a:cubicBezTo>
                      <a:pt x="2146" y="177"/>
                      <a:pt x="2143" y="177"/>
                      <a:pt x="2141" y="176"/>
                    </a:cubicBezTo>
                    <a:cubicBezTo>
                      <a:pt x="2139" y="175"/>
                      <a:pt x="2138" y="174"/>
                      <a:pt x="2137" y="172"/>
                    </a:cubicBezTo>
                    <a:lnTo>
                      <a:pt x="2134" y="167"/>
                    </a:lnTo>
                    <a:lnTo>
                      <a:pt x="2144" y="171"/>
                    </a:lnTo>
                    <a:lnTo>
                      <a:pt x="2136" y="173"/>
                    </a:lnTo>
                    <a:lnTo>
                      <a:pt x="2140" y="170"/>
                    </a:lnTo>
                    <a:lnTo>
                      <a:pt x="2132" y="183"/>
                    </a:lnTo>
                    <a:lnTo>
                      <a:pt x="2133" y="181"/>
                    </a:lnTo>
                    <a:lnTo>
                      <a:pt x="2131" y="194"/>
                    </a:lnTo>
                    <a:lnTo>
                      <a:pt x="2129" y="188"/>
                    </a:lnTo>
                    <a:lnTo>
                      <a:pt x="2140" y="204"/>
                    </a:lnTo>
                    <a:cubicBezTo>
                      <a:pt x="2142" y="208"/>
                      <a:pt x="2141" y="213"/>
                      <a:pt x="2138" y="215"/>
                    </a:cubicBezTo>
                    <a:lnTo>
                      <a:pt x="2130" y="220"/>
                    </a:lnTo>
                    <a:lnTo>
                      <a:pt x="2123" y="206"/>
                    </a:lnTo>
                    <a:lnTo>
                      <a:pt x="2145" y="201"/>
                    </a:lnTo>
                    <a:lnTo>
                      <a:pt x="2139" y="208"/>
                    </a:lnTo>
                    <a:lnTo>
                      <a:pt x="2139" y="206"/>
                    </a:lnTo>
                    <a:cubicBezTo>
                      <a:pt x="2139" y="202"/>
                      <a:pt x="2141" y="199"/>
                      <a:pt x="2144" y="198"/>
                    </a:cubicBezTo>
                    <a:lnTo>
                      <a:pt x="2152" y="196"/>
                    </a:lnTo>
                    <a:cubicBezTo>
                      <a:pt x="2153" y="195"/>
                      <a:pt x="2155" y="195"/>
                      <a:pt x="2157" y="195"/>
                    </a:cubicBezTo>
                    <a:lnTo>
                      <a:pt x="2167" y="198"/>
                    </a:lnTo>
                    <a:lnTo>
                      <a:pt x="2159" y="201"/>
                    </a:lnTo>
                    <a:lnTo>
                      <a:pt x="2169" y="185"/>
                    </a:lnTo>
                    <a:cubicBezTo>
                      <a:pt x="2170" y="184"/>
                      <a:pt x="2171" y="183"/>
                      <a:pt x="2173" y="182"/>
                    </a:cubicBezTo>
                    <a:lnTo>
                      <a:pt x="2205" y="169"/>
                    </a:lnTo>
                    <a:lnTo>
                      <a:pt x="2202" y="171"/>
                    </a:lnTo>
                    <a:lnTo>
                      <a:pt x="2234" y="139"/>
                    </a:lnTo>
                    <a:cubicBezTo>
                      <a:pt x="2236" y="137"/>
                      <a:pt x="2238" y="136"/>
                      <a:pt x="2240" y="136"/>
                    </a:cubicBezTo>
                    <a:lnTo>
                      <a:pt x="2266" y="136"/>
                    </a:lnTo>
                    <a:lnTo>
                      <a:pt x="2262" y="151"/>
                    </a:lnTo>
                    <a:lnTo>
                      <a:pt x="2254" y="146"/>
                    </a:lnTo>
                    <a:cubicBezTo>
                      <a:pt x="2251" y="144"/>
                      <a:pt x="2250" y="140"/>
                      <a:pt x="2251" y="137"/>
                    </a:cubicBezTo>
                    <a:cubicBezTo>
                      <a:pt x="2252" y="133"/>
                      <a:pt x="2255" y="131"/>
                      <a:pt x="2258" y="131"/>
                    </a:cubicBezTo>
                    <a:lnTo>
                      <a:pt x="2264" y="131"/>
                    </a:lnTo>
                    <a:lnTo>
                      <a:pt x="2258" y="145"/>
                    </a:lnTo>
                    <a:lnTo>
                      <a:pt x="2255" y="142"/>
                    </a:lnTo>
                    <a:cubicBezTo>
                      <a:pt x="2253" y="140"/>
                      <a:pt x="2252" y="137"/>
                      <a:pt x="2253" y="134"/>
                    </a:cubicBezTo>
                    <a:cubicBezTo>
                      <a:pt x="2254" y="131"/>
                      <a:pt x="2257" y="129"/>
                      <a:pt x="2260" y="129"/>
                    </a:cubicBezTo>
                    <a:lnTo>
                      <a:pt x="2281" y="126"/>
                    </a:lnTo>
                    <a:lnTo>
                      <a:pt x="2279" y="141"/>
                    </a:lnTo>
                    <a:lnTo>
                      <a:pt x="2260" y="133"/>
                    </a:lnTo>
                    <a:cubicBezTo>
                      <a:pt x="2256" y="131"/>
                      <a:pt x="2255" y="127"/>
                      <a:pt x="2256" y="123"/>
                    </a:cubicBezTo>
                    <a:lnTo>
                      <a:pt x="2264" y="104"/>
                    </a:lnTo>
                    <a:cubicBezTo>
                      <a:pt x="2265" y="103"/>
                      <a:pt x="2266" y="102"/>
                      <a:pt x="2267" y="101"/>
                    </a:cubicBezTo>
                    <a:lnTo>
                      <a:pt x="2277" y="93"/>
                    </a:lnTo>
                    <a:lnTo>
                      <a:pt x="2282" y="107"/>
                    </a:lnTo>
                    <a:lnTo>
                      <a:pt x="2277" y="107"/>
                    </a:lnTo>
                    <a:lnTo>
                      <a:pt x="2278" y="91"/>
                    </a:lnTo>
                    <a:lnTo>
                      <a:pt x="2379" y="99"/>
                    </a:lnTo>
                    <a:cubicBezTo>
                      <a:pt x="2383" y="99"/>
                      <a:pt x="2386" y="103"/>
                      <a:pt x="2386" y="107"/>
                    </a:cubicBezTo>
                    <a:cubicBezTo>
                      <a:pt x="2386" y="112"/>
                      <a:pt x="2382" y="115"/>
                      <a:pt x="2378" y="115"/>
                    </a:cubicBezTo>
                    <a:lnTo>
                      <a:pt x="2365" y="115"/>
                    </a:lnTo>
                    <a:lnTo>
                      <a:pt x="2372" y="104"/>
                    </a:lnTo>
                    <a:lnTo>
                      <a:pt x="2374" y="109"/>
                    </a:lnTo>
                    <a:cubicBezTo>
                      <a:pt x="2376" y="112"/>
                      <a:pt x="2376" y="115"/>
                      <a:pt x="2374" y="117"/>
                    </a:cubicBezTo>
                    <a:cubicBezTo>
                      <a:pt x="2372" y="119"/>
                      <a:pt x="2369" y="121"/>
                      <a:pt x="2367" y="120"/>
                    </a:cubicBezTo>
                    <a:lnTo>
                      <a:pt x="2340" y="118"/>
                    </a:lnTo>
                    <a:lnTo>
                      <a:pt x="2343" y="102"/>
                    </a:lnTo>
                    <a:lnTo>
                      <a:pt x="2372" y="110"/>
                    </a:lnTo>
                    <a:cubicBezTo>
                      <a:pt x="2375" y="111"/>
                      <a:pt x="2377" y="113"/>
                      <a:pt x="2378" y="116"/>
                    </a:cubicBezTo>
                    <a:cubicBezTo>
                      <a:pt x="2378" y="118"/>
                      <a:pt x="2378" y="121"/>
                      <a:pt x="2376" y="123"/>
                    </a:cubicBezTo>
                    <a:lnTo>
                      <a:pt x="2370" y="129"/>
                    </a:lnTo>
                    <a:lnTo>
                      <a:pt x="2365" y="115"/>
                    </a:lnTo>
                    <a:lnTo>
                      <a:pt x="2395" y="118"/>
                    </a:lnTo>
                    <a:cubicBezTo>
                      <a:pt x="2398" y="118"/>
                      <a:pt x="2401" y="121"/>
                      <a:pt x="2402" y="125"/>
                    </a:cubicBezTo>
                    <a:cubicBezTo>
                      <a:pt x="2402" y="128"/>
                      <a:pt x="2400" y="132"/>
                      <a:pt x="2397" y="133"/>
                    </a:cubicBezTo>
                    <a:lnTo>
                      <a:pt x="2365" y="147"/>
                    </a:lnTo>
                    <a:lnTo>
                      <a:pt x="2362" y="131"/>
                    </a:lnTo>
                    <a:lnTo>
                      <a:pt x="2381" y="131"/>
                    </a:lnTo>
                    <a:cubicBezTo>
                      <a:pt x="2383" y="131"/>
                      <a:pt x="2386" y="132"/>
                      <a:pt x="2387" y="134"/>
                    </a:cubicBezTo>
                    <a:cubicBezTo>
                      <a:pt x="2389" y="137"/>
                      <a:pt x="2389" y="139"/>
                      <a:pt x="2388" y="142"/>
                    </a:cubicBezTo>
                    <a:lnTo>
                      <a:pt x="2386" y="150"/>
                    </a:lnTo>
                    <a:cubicBezTo>
                      <a:pt x="2385" y="152"/>
                      <a:pt x="2383" y="154"/>
                      <a:pt x="2381" y="155"/>
                    </a:cubicBezTo>
                    <a:lnTo>
                      <a:pt x="2351" y="165"/>
                    </a:lnTo>
                    <a:cubicBezTo>
                      <a:pt x="2350" y="166"/>
                      <a:pt x="2349" y="166"/>
                      <a:pt x="2348" y="166"/>
                    </a:cubicBezTo>
                    <a:lnTo>
                      <a:pt x="2329" y="163"/>
                    </a:lnTo>
                    <a:lnTo>
                      <a:pt x="2337" y="152"/>
                    </a:lnTo>
                    <a:lnTo>
                      <a:pt x="2343" y="162"/>
                    </a:lnTo>
                    <a:cubicBezTo>
                      <a:pt x="2344" y="165"/>
                      <a:pt x="2344" y="169"/>
                      <a:pt x="2341" y="171"/>
                    </a:cubicBezTo>
                    <a:lnTo>
                      <a:pt x="2336" y="177"/>
                    </a:lnTo>
                    <a:lnTo>
                      <a:pt x="2328" y="163"/>
                    </a:lnTo>
                    <a:lnTo>
                      <a:pt x="2339" y="161"/>
                    </a:lnTo>
                    <a:cubicBezTo>
                      <a:pt x="2342" y="160"/>
                      <a:pt x="2346" y="162"/>
                      <a:pt x="2348" y="165"/>
                    </a:cubicBezTo>
                    <a:cubicBezTo>
                      <a:pt x="2350" y="168"/>
                      <a:pt x="2349" y="173"/>
                      <a:pt x="2346" y="175"/>
                    </a:cubicBezTo>
                    <a:lnTo>
                      <a:pt x="2335" y="183"/>
                    </a:lnTo>
                    <a:lnTo>
                      <a:pt x="2337" y="180"/>
                    </a:lnTo>
                    <a:lnTo>
                      <a:pt x="2335" y="185"/>
                    </a:lnTo>
                    <a:lnTo>
                      <a:pt x="2334" y="177"/>
                    </a:lnTo>
                    <a:lnTo>
                      <a:pt x="2349" y="195"/>
                    </a:lnTo>
                    <a:cubicBezTo>
                      <a:pt x="2352" y="199"/>
                      <a:pt x="2352" y="204"/>
                      <a:pt x="2349" y="206"/>
                    </a:cubicBezTo>
                    <a:lnTo>
                      <a:pt x="2327" y="225"/>
                    </a:lnTo>
                    <a:cubicBezTo>
                      <a:pt x="2326" y="226"/>
                      <a:pt x="2324" y="227"/>
                      <a:pt x="2322" y="227"/>
                    </a:cubicBezTo>
                    <a:lnTo>
                      <a:pt x="2306" y="227"/>
                    </a:lnTo>
                    <a:lnTo>
                      <a:pt x="2310" y="226"/>
                    </a:lnTo>
                    <a:lnTo>
                      <a:pt x="2276" y="247"/>
                    </a:lnTo>
                    <a:cubicBezTo>
                      <a:pt x="2275" y="248"/>
                      <a:pt x="2274" y="248"/>
                      <a:pt x="2274" y="248"/>
                    </a:cubicBezTo>
                    <a:lnTo>
                      <a:pt x="2242" y="256"/>
                    </a:lnTo>
                    <a:cubicBezTo>
                      <a:pt x="2240" y="257"/>
                      <a:pt x="2237" y="256"/>
                      <a:pt x="2236" y="255"/>
                    </a:cubicBezTo>
                    <a:lnTo>
                      <a:pt x="2222" y="247"/>
                    </a:lnTo>
                    <a:cubicBezTo>
                      <a:pt x="2220" y="246"/>
                      <a:pt x="2219" y="244"/>
                      <a:pt x="2219" y="242"/>
                    </a:cubicBezTo>
                    <a:cubicBezTo>
                      <a:pt x="2218" y="240"/>
                      <a:pt x="2218" y="238"/>
                      <a:pt x="2220" y="236"/>
                    </a:cubicBezTo>
                    <a:lnTo>
                      <a:pt x="2230" y="220"/>
                    </a:lnTo>
                    <a:lnTo>
                      <a:pt x="2240" y="232"/>
                    </a:lnTo>
                    <a:lnTo>
                      <a:pt x="2222" y="240"/>
                    </a:lnTo>
                    <a:cubicBezTo>
                      <a:pt x="2219" y="241"/>
                      <a:pt x="2216" y="241"/>
                      <a:pt x="2214" y="239"/>
                    </a:cubicBezTo>
                    <a:cubicBezTo>
                      <a:pt x="2212" y="238"/>
                      <a:pt x="2210" y="235"/>
                      <a:pt x="2210" y="232"/>
                    </a:cubicBezTo>
                    <a:lnTo>
                      <a:pt x="2210" y="230"/>
                    </a:lnTo>
                    <a:cubicBezTo>
                      <a:pt x="2210" y="228"/>
                      <a:pt x="2211" y="226"/>
                      <a:pt x="2213" y="224"/>
                    </a:cubicBezTo>
                    <a:lnTo>
                      <a:pt x="2221" y="216"/>
                    </a:lnTo>
                    <a:lnTo>
                      <a:pt x="2224" y="230"/>
                    </a:lnTo>
                    <a:lnTo>
                      <a:pt x="2206" y="224"/>
                    </a:lnTo>
                    <a:lnTo>
                      <a:pt x="2210" y="209"/>
                    </a:lnTo>
                    <a:lnTo>
                      <a:pt x="2218" y="212"/>
                    </a:lnTo>
                    <a:cubicBezTo>
                      <a:pt x="2222" y="213"/>
                      <a:pt x="2224" y="216"/>
                      <a:pt x="2224" y="219"/>
                    </a:cubicBezTo>
                    <a:cubicBezTo>
                      <a:pt x="2224" y="223"/>
                      <a:pt x="2221" y="226"/>
                      <a:pt x="2218" y="227"/>
                    </a:cubicBezTo>
                    <a:lnTo>
                      <a:pt x="2196" y="232"/>
                    </a:lnTo>
                    <a:lnTo>
                      <a:pt x="2193" y="217"/>
                    </a:lnTo>
                    <a:lnTo>
                      <a:pt x="2215" y="214"/>
                    </a:lnTo>
                    <a:cubicBezTo>
                      <a:pt x="2219" y="213"/>
                      <a:pt x="2222" y="216"/>
                      <a:pt x="2223" y="219"/>
                    </a:cubicBezTo>
                    <a:cubicBezTo>
                      <a:pt x="2225" y="223"/>
                      <a:pt x="2223" y="227"/>
                      <a:pt x="2219" y="229"/>
                    </a:cubicBezTo>
                    <a:lnTo>
                      <a:pt x="2214" y="232"/>
                    </a:lnTo>
                    <a:lnTo>
                      <a:pt x="2216" y="219"/>
                    </a:lnTo>
                    <a:lnTo>
                      <a:pt x="2221" y="224"/>
                    </a:lnTo>
                    <a:cubicBezTo>
                      <a:pt x="2224" y="226"/>
                      <a:pt x="2224" y="230"/>
                      <a:pt x="2223" y="233"/>
                    </a:cubicBezTo>
                    <a:cubicBezTo>
                      <a:pt x="2222" y="236"/>
                      <a:pt x="2219" y="238"/>
                      <a:pt x="2216" y="238"/>
                    </a:cubicBezTo>
                    <a:lnTo>
                      <a:pt x="2210" y="238"/>
                    </a:lnTo>
                    <a:lnTo>
                      <a:pt x="2214" y="223"/>
                    </a:lnTo>
                    <a:lnTo>
                      <a:pt x="2225" y="228"/>
                    </a:lnTo>
                    <a:cubicBezTo>
                      <a:pt x="2227" y="229"/>
                      <a:pt x="2228" y="231"/>
                      <a:pt x="2229" y="233"/>
                    </a:cubicBezTo>
                    <a:lnTo>
                      <a:pt x="2234" y="255"/>
                    </a:lnTo>
                    <a:cubicBezTo>
                      <a:pt x="2235" y="257"/>
                      <a:pt x="2234" y="259"/>
                      <a:pt x="2233" y="261"/>
                    </a:cubicBezTo>
                    <a:cubicBezTo>
                      <a:pt x="2231" y="263"/>
                      <a:pt x="2229" y="264"/>
                      <a:pt x="2226" y="264"/>
                    </a:cubicBezTo>
                    <a:lnTo>
                      <a:pt x="2218" y="264"/>
                    </a:lnTo>
                    <a:cubicBezTo>
                      <a:pt x="2217" y="264"/>
                      <a:pt x="2215" y="264"/>
                      <a:pt x="2214" y="263"/>
                    </a:cubicBezTo>
                    <a:lnTo>
                      <a:pt x="2198" y="252"/>
                    </a:lnTo>
                    <a:lnTo>
                      <a:pt x="2208" y="251"/>
                    </a:lnTo>
                    <a:lnTo>
                      <a:pt x="2203" y="257"/>
                    </a:lnTo>
                    <a:lnTo>
                      <a:pt x="2204" y="248"/>
                    </a:lnTo>
                    <a:lnTo>
                      <a:pt x="2207" y="253"/>
                    </a:lnTo>
                    <a:cubicBezTo>
                      <a:pt x="2208" y="256"/>
                      <a:pt x="2208" y="259"/>
                      <a:pt x="2206" y="261"/>
                    </a:cubicBezTo>
                    <a:cubicBezTo>
                      <a:pt x="2205" y="263"/>
                      <a:pt x="2202" y="265"/>
                      <a:pt x="2199" y="264"/>
                    </a:cubicBezTo>
                    <a:lnTo>
                      <a:pt x="2175" y="262"/>
                    </a:lnTo>
                    <a:cubicBezTo>
                      <a:pt x="2171" y="261"/>
                      <a:pt x="2168" y="258"/>
                      <a:pt x="2168" y="254"/>
                    </a:cubicBezTo>
                    <a:lnTo>
                      <a:pt x="2168" y="240"/>
                    </a:lnTo>
                    <a:lnTo>
                      <a:pt x="2176" y="248"/>
                    </a:lnTo>
                    <a:lnTo>
                      <a:pt x="2131" y="248"/>
                    </a:lnTo>
                    <a:lnTo>
                      <a:pt x="2138" y="242"/>
                    </a:lnTo>
                    <a:lnTo>
                      <a:pt x="2136" y="253"/>
                    </a:lnTo>
                    <a:lnTo>
                      <a:pt x="2130" y="243"/>
                    </a:lnTo>
                    <a:lnTo>
                      <a:pt x="2151" y="249"/>
                    </a:lnTo>
                    <a:cubicBezTo>
                      <a:pt x="2154" y="250"/>
                      <a:pt x="2157" y="252"/>
                      <a:pt x="2157" y="256"/>
                    </a:cubicBezTo>
                    <a:cubicBezTo>
                      <a:pt x="2158" y="259"/>
                      <a:pt x="2156" y="262"/>
                      <a:pt x="2153" y="264"/>
                    </a:cubicBezTo>
                    <a:lnTo>
                      <a:pt x="2092" y="293"/>
                    </a:lnTo>
                    <a:lnTo>
                      <a:pt x="2093" y="292"/>
                    </a:lnTo>
                    <a:lnTo>
                      <a:pt x="2077" y="303"/>
                    </a:lnTo>
                    <a:cubicBezTo>
                      <a:pt x="2075" y="304"/>
                      <a:pt x="2074" y="304"/>
                      <a:pt x="2072" y="304"/>
                    </a:cubicBezTo>
                    <a:lnTo>
                      <a:pt x="2054" y="304"/>
                    </a:lnTo>
                    <a:cubicBezTo>
                      <a:pt x="2052" y="304"/>
                      <a:pt x="2050" y="304"/>
                      <a:pt x="2048" y="303"/>
                    </a:cubicBezTo>
                    <a:lnTo>
                      <a:pt x="2030" y="287"/>
                    </a:lnTo>
                    <a:cubicBezTo>
                      <a:pt x="2027" y="284"/>
                      <a:pt x="2026" y="281"/>
                      <a:pt x="2027" y="278"/>
                    </a:cubicBezTo>
                    <a:cubicBezTo>
                      <a:pt x="2029" y="275"/>
                      <a:pt x="2032" y="272"/>
                      <a:pt x="2035" y="272"/>
                    </a:cubicBezTo>
                    <a:lnTo>
                      <a:pt x="2046" y="272"/>
                    </a:lnTo>
                    <a:lnTo>
                      <a:pt x="2042" y="288"/>
                    </a:lnTo>
                    <a:lnTo>
                      <a:pt x="2011" y="275"/>
                    </a:lnTo>
                    <a:lnTo>
                      <a:pt x="2014" y="275"/>
                    </a:lnTo>
                    <a:lnTo>
                      <a:pt x="2003" y="275"/>
                    </a:lnTo>
                    <a:lnTo>
                      <a:pt x="2010" y="264"/>
                    </a:lnTo>
                    <a:lnTo>
                      <a:pt x="2013" y="269"/>
                    </a:lnTo>
                    <a:cubicBezTo>
                      <a:pt x="2014" y="272"/>
                      <a:pt x="2014" y="275"/>
                      <a:pt x="2012" y="277"/>
                    </a:cubicBezTo>
                    <a:cubicBezTo>
                      <a:pt x="2011" y="279"/>
                      <a:pt x="2008" y="281"/>
                      <a:pt x="2005" y="280"/>
                    </a:cubicBezTo>
                    <a:lnTo>
                      <a:pt x="1954" y="275"/>
                    </a:lnTo>
                    <a:lnTo>
                      <a:pt x="1956" y="259"/>
                    </a:lnTo>
                    <a:lnTo>
                      <a:pt x="2001" y="265"/>
                    </a:lnTo>
                    <a:cubicBezTo>
                      <a:pt x="2004" y="265"/>
                      <a:pt x="2006" y="266"/>
                      <a:pt x="2007" y="268"/>
                    </a:cubicBezTo>
                    <a:lnTo>
                      <a:pt x="2023" y="292"/>
                    </a:lnTo>
                    <a:lnTo>
                      <a:pt x="2017" y="288"/>
                    </a:lnTo>
                    <a:lnTo>
                      <a:pt x="2080" y="291"/>
                    </a:lnTo>
                    <a:cubicBezTo>
                      <a:pt x="2083" y="291"/>
                      <a:pt x="2085" y="293"/>
                      <a:pt x="2087" y="295"/>
                    </a:cubicBezTo>
                    <a:cubicBezTo>
                      <a:pt x="2088" y="297"/>
                      <a:pt x="2089" y="299"/>
                      <a:pt x="2088" y="302"/>
                    </a:cubicBezTo>
                    <a:lnTo>
                      <a:pt x="2085" y="310"/>
                    </a:lnTo>
                    <a:cubicBezTo>
                      <a:pt x="2084" y="312"/>
                      <a:pt x="2083" y="313"/>
                      <a:pt x="2081" y="314"/>
                    </a:cubicBezTo>
                    <a:lnTo>
                      <a:pt x="2012" y="354"/>
                    </a:lnTo>
                    <a:lnTo>
                      <a:pt x="1988" y="365"/>
                    </a:lnTo>
                    <a:cubicBezTo>
                      <a:pt x="1985" y="366"/>
                      <a:pt x="1981" y="366"/>
                      <a:pt x="1979" y="363"/>
                    </a:cubicBezTo>
                    <a:lnTo>
                      <a:pt x="1968" y="353"/>
                    </a:lnTo>
                    <a:lnTo>
                      <a:pt x="1982" y="347"/>
                    </a:lnTo>
                    <a:lnTo>
                      <a:pt x="1982" y="358"/>
                    </a:lnTo>
                    <a:cubicBezTo>
                      <a:pt x="1982" y="361"/>
                      <a:pt x="1980" y="363"/>
                      <a:pt x="1978" y="365"/>
                    </a:cubicBezTo>
                    <a:cubicBezTo>
                      <a:pt x="1976" y="366"/>
                      <a:pt x="1973" y="366"/>
                      <a:pt x="1970" y="365"/>
                    </a:cubicBezTo>
                    <a:lnTo>
                      <a:pt x="1954" y="357"/>
                    </a:lnTo>
                    <a:lnTo>
                      <a:pt x="1965" y="352"/>
                    </a:lnTo>
                    <a:lnTo>
                      <a:pt x="1963" y="360"/>
                    </a:lnTo>
                    <a:cubicBezTo>
                      <a:pt x="1962" y="363"/>
                      <a:pt x="1959" y="366"/>
                      <a:pt x="1956" y="366"/>
                    </a:cubicBezTo>
                    <a:cubicBezTo>
                      <a:pt x="1952" y="366"/>
                      <a:pt x="1949" y="364"/>
                      <a:pt x="1948" y="361"/>
                    </a:cubicBezTo>
                    <a:lnTo>
                      <a:pt x="1943" y="351"/>
                    </a:lnTo>
                    <a:cubicBezTo>
                      <a:pt x="1941" y="348"/>
                      <a:pt x="1942" y="344"/>
                      <a:pt x="1944" y="341"/>
                    </a:cubicBezTo>
                    <a:lnTo>
                      <a:pt x="1949" y="336"/>
                    </a:lnTo>
                    <a:lnTo>
                      <a:pt x="1958" y="349"/>
                    </a:lnTo>
                    <a:lnTo>
                      <a:pt x="1945" y="355"/>
                    </a:lnTo>
                    <a:lnTo>
                      <a:pt x="1950" y="345"/>
                    </a:lnTo>
                    <a:lnTo>
                      <a:pt x="1952" y="356"/>
                    </a:lnTo>
                    <a:cubicBezTo>
                      <a:pt x="1953" y="359"/>
                      <a:pt x="1952" y="362"/>
                      <a:pt x="1950" y="364"/>
                    </a:cubicBezTo>
                    <a:cubicBezTo>
                      <a:pt x="1947" y="366"/>
                      <a:pt x="1944" y="366"/>
                      <a:pt x="1942" y="365"/>
                    </a:cubicBezTo>
                    <a:lnTo>
                      <a:pt x="1928" y="360"/>
                    </a:lnTo>
                    <a:lnTo>
                      <a:pt x="1938" y="349"/>
                    </a:lnTo>
                    <a:lnTo>
                      <a:pt x="1944" y="360"/>
                    </a:lnTo>
                    <a:cubicBezTo>
                      <a:pt x="1946" y="364"/>
                      <a:pt x="1944" y="368"/>
                      <a:pt x="1940" y="370"/>
                    </a:cubicBezTo>
                    <a:lnTo>
                      <a:pt x="1924" y="378"/>
                    </a:lnTo>
                    <a:cubicBezTo>
                      <a:pt x="1923" y="379"/>
                      <a:pt x="1921" y="379"/>
                      <a:pt x="1920" y="379"/>
                    </a:cubicBezTo>
                    <a:lnTo>
                      <a:pt x="1859" y="374"/>
                    </a:lnTo>
                    <a:cubicBezTo>
                      <a:pt x="1858" y="374"/>
                      <a:pt x="1857" y="373"/>
                      <a:pt x="1856" y="373"/>
                    </a:cubicBezTo>
                    <a:lnTo>
                      <a:pt x="1813" y="352"/>
                    </a:lnTo>
                    <a:lnTo>
                      <a:pt x="1825" y="344"/>
                    </a:lnTo>
                    <a:lnTo>
                      <a:pt x="1825" y="350"/>
                    </a:lnTo>
                    <a:cubicBezTo>
                      <a:pt x="1825" y="352"/>
                      <a:pt x="1824" y="354"/>
                      <a:pt x="1823" y="355"/>
                    </a:cubicBezTo>
                    <a:lnTo>
                      <a:pt x="1815" y="363"/>
                    </a:lnTo>
                    <a:lnTo>
                      <a:pt x="1815" y="352"/>
                    </a:lnTo>
                    <a:lnTo>
                      <a:pt x="1820" y="357"/>
                    </a:lnTo>
                    <a:lnTo>
                      <a:pt x="1814" y="355"/>
                    </a:lnTo>
                    <a:lnTo>
                      <a:pt x="1825" y="355"/>
                    </a:lnTo>
                    <a:lnTo>
                      <a:pt x="1818" y="367"/>
                    </a:lnTo>
                    <a:lnTo>
                      <a:pt x="1815" y="361"/>
                    </a:lnTo>
                    <a:cubicBezTo>
                      <a:pt x="1814" y="359"/>
                      <a:pt x="1814" y="355"/>
                      <a:pt x="1816" y="353"/>
                    </a:cubicBezTo>
                    <a:cubicBezTo>
                      <a:pt x="1818" y="350"/>
                      <a:pt x="1821" y="349"/>
                      <a:pt x="1824" y="350"/>
                    </a:cubicBezTo>
                    <a:lnTo>
                      <a:pt x="1862" y="361"/>
                    </a:lnTo>
                    <a:cubicBezTo>
                      <a:pt x="1865" y="362"/>
                      <a:pt x="1867" y="365"/>
                      <a:pt x="1867" y="368"/>
                    </a:cubicBezTo>
                    <a:cubicBezTo>
                      <a:pt x="1868" y="371"/>
                      <a:pt x="1866" y="374"/>
                      <a:pt x="1863" y="376"/>
                    </a:cubicBezTo>
                    <a:lnTo>
                      <a:pt x="1844" y="384"/>
                    </a:lnTo>
                    <a:lnTo>
                      <a:pt x="1839" y="369"/>
                    </a:lnTo>
                    <a:lnTo>
                      <a:pt x="1868" y="361"/>
                    </a:lnTo>
                    <a:cubicBezTo>
                      <a:pt x="1870" y="360"/>
                      <a:pt x="1872" y="360"/>
                      <a:pt x="1874" y="362"/>
                    </a:cubicBezTo>
                    <a:lnTo>
                      <a:pt x="1896" y="375"/>
                    </a:lnTo>
                    <a:cubicBezTo>
                      <a:pt x="1898" y="377"/>
                      <a:pt x="1900" y="380"/>
                      <a:pt x="1899" y="383"/>
                    </a:cubicBezTo>
                    <a:lnTo>
                      <a:pt x="1896" y="397"/>
                    </a:lnTo>
                    <a:cubicBezTo>
                      <a:pt x="1896" y="399"/>
                      <a:pt x="1894" y="401"/>
                      <a:pt x="1892" y="403"/>
                    </a:cubicBezTo>
                    <a:lnTo>
                      <a:pt x="1860" y="416"/>
                    </a:lnTo>
                    <a:cubicBezTo>
                      <a:pt x="1859" y="416"/>
                      <a:pt x="1857" y="417"/>
                      <a:pt x="1856" y="416"/>
                    </a:cubicBezTo>
                    <a:lnTo>
                      <a:pt x="1816" y="414"/>
                    </a:lnTo>
                    <a:lnTo>
                      <a:pt x="1822" y="400"/>
                    </a:lnTo>
                    <a:lnTo>
                      <a:pt x="1835" y="410"/>
                    </a:lnTo>
                    <a:cubicBezTo>
                      <a:pt x="1838" y="412"/>
                      <a:pt x="1839" y="415"/>
                      <a:pt x="1838" y="418"/>
                    </a:cubicBezTo>
                    <a:cubicBezTo>
                      <a:pt x="1837" y="421"/>
                      <a:pt x="1835" y="423"/>
                      <a:pt x="1832" y="424"/>
                    </a:cubicBezTo>
                    <a:lnTo>
                      <a:pt x="1800" y="432"/>
                    </a:lnTo>
                    <a:lnTo>
                      <a:pt x="1806" y="426"/>
                    </a:lnTo>
                    <a:lnTo>
                      <a:pt x="1803" y="439"/>
                    </a:lnTo>
                    <a:cubicBezTo>
                      <a:pt x="1803" y="442"/>
                      <a:pt x="1801" y="444"/>
                      <a:pt x="1799" y="445"/>
                    </a:cubicBezTo>
                    <a:cubicBezTo>
                      <a:pt x="1797" y="446"/>
                      <a:pt x="1794" y="446"/>
                      <a:pt x="1792" y="445"/>
                    </a:cubicBezTo>
                    <a:lnTo>
                      <a:pt x="1776" y="437"/>
                    </a:lnTo>
                    <a:lnTo>
                      <a:pt x="1786" y="425"/>
                    </a:lnTo>
                    <a:lnTo>
                      <a:pt x="1792" y="433"/>
                    </a:lnTo>
                    <a:cubicBezTo>
                      <a:pt x="1793" y="436"/>
                      <a:pt x="1793" y="438"/>
                      <a:pt x="1792" y="441"/>
                    </a:cubicBezTo>
                    <a:cubicBezTo>
                      <a:pt x="1791" y="443"/>
                      <a:pt x="1789" y="445"/>
                      <a:pt x="1786" y="446"/>
                    </a:cubicBezTo>
                    <a:lnTo>
                      <a:pt x="1760" y="451"/>
                    </a:lnTo>
                    <a:lnTo>
                      <a:pt x="1764" y="437"/>
                    </a:lnTo>
                    <a:lnTo>
                      <a:pt x="1769" y="443"/>
                    </a:lnTo>
                    <a:cubicBezTo>
                      <a:pt x="1771" y="445"/>
                      <a:pt x="1772" y="447"/>
                      <a:pt x="1772" y="450"/>
                    </a:cubicBezTo>
                    <a:cubicBezTo>
                      <a:pt x="1771" y="452"/>
                      <a:pt x="1770" y="454"/>
                      <a:pt x="1767" y="456"/>
                    </a:cubicBezTo>
                    <a:lnTo>
                      <a:pt x="1762" y="458"/>
                    </a:lnTo>
                    <a:cubicBezTo>
                      <a:pt x="1760" y="459"/>
                      <a:pt x="1758" y="459"/>
                      <a:pt x="1756" y="459"/>
                    </a:cubicBezTo>
                    <a:lnTo>
                      <a:pt x="1746" y="456"/>
                    </a:lnTo>
                    <a:lnTo>
                      <a:pt x="1753" y="443"/>
                    </a:lnTo>
                    <a:lnTo>
                      <a:pt x="1761" y="451"/>
                    </a:lnTo>
                    <a:cubicBezTo>
                      <a:pt x="1763" y="453"/>
                      <a:pt x="1764" y="455"/>
                      <a:pt x="1764" y="458"/>
                    </a:cubicBezTo>
                    <a:cubicBezTo>
                      <a:pt x="1763" y="461"/>
                      <a:pt x="1761" y="463"/>
                      <a:pt x="1759" y="464"/>
                    </a:cubicBezTo>
                    <a:lnTo>
                      <a:pt x="1724" y="477"/>
                    </a:lnTo>
                    <a:lnTo>
                      <a:pt x="1727" y="464"/>
                    </a:lnTo>
                    <a:lnTo>
                      <a:pt x="1729" y="467"/>
                    </a:lnTo>
                    <a:cubicBezTo>
                      <a:pt x="1731" y="468"/>
                      <a:pt x="1732" y="471"/>
                      <a:pt x="1732" y="473"/>
                    </a:cubicBezTo>
                    <a:cubicBezTo>
                      <a:pt x="1732" y="476"/>
                      <a:pt x="1730" y="478"/>
                      <a:pt x="1728" y="479"/>
                    </a:cubicBezTo>
                    <a:lnTo>
                      <a:pt x="1670" y="519"/>
                    </a:lnTo>
                    <a:lnTo>
                      <a:pt x="1672" y="517"/>
                    </a:lnTo>
                    <a:lnTo>
                      <a:pt x="1653" y="541"/>
                    </a:lnTo>
                    <a:lnTo>
                      <a:pt x="1635" y="572"/>
                    </a:lnTo>
                    <a:cubicBezTo>
                      <a:pt x="1634" y="573"/>
                      <a:pt x="1634" y="574"/>
                      <a:pt x="1633" y="575"/>
                    </a:cubicBezTo>
                    <a:lnTo>
                      <a:pt x="1620" y="585"/>
                    </a:lnTo>
                    <a:lnTo>
                      <a:pt x="1623" y="578"/>
                    </a:lnTo>
                    <a:lnTo>
                      <a:pt x="1625" y="597"/>
                    </a:lnTo>
                    <a:lnTo>
                      <a:pt x="1613" y="591"/>
                    </a:lnTo>
                    <a:lnTo>
                      <a:pt x="1621" y="586"/>
                    </a:lnTo>
                    <a:cubicBezTo>
                      <a:pt x="1624" y="584"/>
                      <a:pt x="1628" y="584"/>
                      <a:pt x="1631" y="587"/>
                    </a:cubicBezTo>
                    <a:cubicBezTo>
                      <a:pt x="1634" y="590"/>
                      <a:pt x="1634" y="594"/>
                      <a:pt x="1632" y="597"/>
                    </a:cubicBezTo>
                    <a:lnTo>
                      <a:pt x="1611" y="627"/>
                    </a:lnTo>
                    <a:lnTo>
                      <a:pt x="1598" y="616"/>
                    </a:lnTo>
                    <a:lnTo>
                      <a:pt x="1622" y="590"/>
                    </a:lnTo>
                    <a:cubicBezTo>
                      <a:pt x="1624" y="588"/>
                      <a:pt x="1626" y="587"/>
                      <a:pt x="1628" y="587"/>
                    </a:cubicBezTo>
                    <a:lnTo>
                      <a:pt x="1665" y="587"/>
                    </a:lnTo>
                    <a:cubicBezTo>
                      <a:pt x="1668" y="587"/>
                      <a:pt x="1670" y="588"/>
                      <a:pt x="1672" y="590"/>
                    </a:cubicBezTo>
                    <a:cubicBezTo>
                      <a:pt x="1673" y="592"/>
                      <a:pt x="1674" y="595"/>
                      <a:pt x="1673" y="597"/>
                    </a:cubicBezTo>
                    <a:lnTo>
                      <a:pt x="1657" y="664"/>
                    </a:lnTo>
                    <a:cubicBezTo>
                      <a:pt x="1657" y="666"/>
                      <a:pt x="1655" y="667"/>
                      <a:pt x="1654" y="668"/>
                    </a:cubicBezTo>
                    <a:lnTo>
                      <a:pt x="1622" y="690"/>
                    </a:lnTo>
                    <a:lnTo>
                      <a:pt x="1616" y="675"/>
                    </a:lnTo>
                    <a:lnTo>
                      <a:pt x="1703" y="657"/>
                    </a:lnTo>
                    <a:cubicBezTo>
                      <a:pt x="1705" y="656"/>
                      <a:pt x="1707" y="656"/>
                      <a:pt x="1708" y="657"/>
                    </a:cubicBezTo>
                    <a:lnTo>
                      <a:pt x="1767" y="681"/>
                    </a:lnTo>
                    <a:cubicBezTo>
                      <a:pt x="1767" y="681"/>
                      <a:pt x="1768" y="682"/>
                      <a:pt x="1768" y="682"/>
                    </a:cubicBezTo>
                    <a:lnTo>
                      <a:pt x="1790" y="698"/>
                    </a:lnTo>
                    <a:cubicBezTo>
                      <a:pt x="1791" y="699"/>
                      <a:pt x="1792" y="701"/>
                      <a:pt x="1793" y="702"/>
                    </a:cubicBezTo>
                    <a:lnTo>
                      <a:pt x="1798" y="721"/>
                    </a:lnTo>
                    <a:lnTo>
                      <a:pt x="1793" y="716"/>
                    </a:lnTo>
                    <a:lnTo>
                      <a:pt x="1849" y="734"/>
                    </a:lnTo>
                    <a:cubicBezTo>
                      <a:pt x="1850" y="735"/>
                      <a:pt x="1851" y="735"/>
                      <a:pt x="1852" y="736"/>
                    </a:cubicBezTo>
                    <a:lnTo>
                      <a:pt x="1868" y="752"/>
                    </a:lnTo>
                    <a:cubicBezTo>
                      <a:pt x="1869" y="754"/>
                      <a:pt x="1870" y="756"/>
                      <a:pt x="1870" y="758"/>
                    </a:cubicBezTo>
                    <a:cubicBezTo>
                      <a:pt x="1870" y="761"/>
                      <a:pt x="1869" y="763"/>
                      <a:pt x="1867" y="764"/>
                    </a:cubicBezTo>
                    <a:lnTo>
                      <a:pt x="1846" y="780"/>
                    </a:lnTo>
                    <a:lnTo>
                      <a:pt x="1837" y="767"/>
                    </a:lnTo>
                    <a:lnTo>
                      <a:pt x="1861" y="753"/>
                    </a:lnTo>
                    <a:cubicBezTo>
                      <a:pt x="1862" y="753"/>
                      <a:pt x="1864" y="752"/>
                      <a:pt x="1865" y="752"/>
                    </a:cubicBezTo>
                    <a:lnTo>
                      <a:pt x="1961" y="760"/>
                    </a:lnTo>
                    <a:cubicBezTo>
                      <a:pt x="1964" y="761"/>
                      <a:pt x="1966" y="762"/>
                      <a:pt x="1967" y="764"/>
                    </a:cubicBezTo>
                    <a:cubicBezTo>
                      <a:pt x="1968" y="766"/>
                      <a:pt x="1969" y="769"/>
                      <a:pt x="1968" y="771"/>
                    </a:cubicBezTo>
                    <a:lnTo>
                      <a:pt x="1963" y="787"/>
                    </a:lnTo>
                    <a:cubicBezTo>
                      <a:pt x="1962" y="788"/>
                      <a:pt x="1962" y="789"/>
                      <a:pt x="1961" y="790"/>
                    </a:cubicBezTo>
                    <a:lnTo>
                      <a:pt x="1940" y="811"/>
                    </a:lnTo>
                    <a:lnTo>
                      <a:pt x="1942" y="806"/>
                    </a:lnTo>
                    <a:lnTo>
                      <a:pt x="1942" y="832"/>
                    </a:lnTo>
                    <a:cubicBezTo>
                      <a:pt x="1942" y="834"/>
                      <a:pt x="1942" y="835"/>
                      <a:pt x="1941" y="836"/>
                    </a:cubicBezTo>
                    <a:lnTo>
                      <a:pt x="1928" y="860"/>
                    </a:lnTo>
                    <a:cubicBezTo>
                      <a:pt x="1927" y="861"/>
                      <a:pt x="1927" y="861"/>
                      <a:pt x="1927" y="861"/>
                    </a:cubicBezTo>
                    <a:lnTo>
                      <a:pt x="1916" y="875"/>
                    </a:lnTo>
                    <a:lnTo>
                      <a:pt x="1917" y="866"/>
                    </a:lnTo>
                    <a:lnTo>
                      <a:pt x="1931" y="896"/>
                    </a:lnTo>
                    <a:cubicBezTo>
                      <a:pt x="1932" y="900"/>
                      <a:pt x="1931" y="904"/>
                      <a:pt x="1927" y="906"/>
                    </a:cubicBezTo>
                    <a:lnTo>
                      <a:pt x="1909" y="917"/>
                    </a:lnTo>
                    <a:lnTo>
                      <a:pt x="1905" y="902"/>
                    </a:lnTo>
                    <a:lnTo>
                      <a:pt x="1921" y="902"/>
                    </a:lnTo>
                    <a:cubicBezTo>
                      <a:pt x="1923" y="902"/>
                      <a:pt x="1925" y="903"/>
                      <a:pt x="1926" y="904"/>
                    </a:cubicBezTo>
                    <a:lnTo>
                      <a:pt x="1947" y="925"/>
                    </a:lnTo>
                    <a:cubicBezTo>
                      <a:pt x="1949" y="927"/>
                      <a:pt x="1950" y="930"/>
                      <a:pt x="1950" y="932"/>
                    </a:cubicBezTo>
                    <a:lnTo>
                      <a:pt x="1947" y="953"/>
                    </a:lnTo>
                    <a:cubicBezTo>
                      <a:pt x="1947" y="956"/>
                      <a:pt x="1945" y="959"/>
                      <a:pt x="1942" y="960"/>
                    </a:cubicBezTo>
                    <a:lnTo>
                      <a:pt x="1913" y="973"/>
                    </a:lnTo>
                    <a:lnTo>
                      <a:pt x="1907" y="958"/>
                    </a:lnTo>
                    <a:lnTo>
                      <a:pt x="1939" y="945"/>
                    </a:lnTo>
                    <a:cubicBezTo>
                      <a:pt x="1941" y="944"/>
                      <a:pt x="1944" y="944"/>
                      <a:pt x="1946" y="946"/>
                    </a:cubicBezTo>
                    <a:lnTo>
                      <a:pt x="1964" y="956"/>
                    </a:lnTo>
                    <a:cubicBezTo>
                      <a:pt x="1966" y="957"/>
                      <a:pt x="1967" y="958"/>
                      <a:pt x="1968" y="960"/>
                    </a:cubicBezTo>
                    <a:lnTo>
                      <a:pt x="1976" y="979"/>
                    </a:lnTo>
                    <a:lnTo>
                      <a:pt x="1961" y="983"/>
                    </a:lnTo>
                    <a:lnTo>
                      <a:pt x="1958" y="970"/>
                    </a:lnTo>
                    <a:lnTo>
                      <a:pt x="1959" y="972"/>
                    </a:lnTo>
                    <a:lnTo>
                      <a:pt x="1953" y="961"/>
                    </a:lnTo>
                    <a:cubicBezTo>
                      <a:pt x="1952" y="958"/>
                      <a:pt x="1952" y="954"/>
                      <a:pt x="1955" y="952"/>
                    </a:cubicBezTo>
                    <a:lnTo>
                      <a:pt x="1982" y="928"/>
                    </a:lnTo>
                    <a:cubicBezTo>
                      <a:pt x="1983" y="926"/>
                      <a:pt x="1985" y="926"/>
                      <a:pt x="1988" y="926"/>
                    </a:cubicBezTo>
                    <a:cubicBezTo>
                      <a:pt x="1990" y="926"/>
                      <a:pt x="1992" y="927"/>
                      <a:pt x="1993" y="929"/>
                    </a:cubicBezTo>
                    <a:lnTo>
                      <a:pt x="2004" y="942"/>
                    </a:lnTo>
                    <a:cubicBezTo>
                      <a:pt x="2005" y="944"/>
                      <a:pt x="2006" y="945"/>
                      <a:pt x="2006" y="947"/>
                    </a:cubicBezTo>
                    <a:lnTo>
                      <a:pt x="2006" y="960"/>
                    </a:lnTo>
                    <a:lnTo>
                      <a:pt x="1990" y="957"/>
                    </a:lnTo>
                    <a:lnTo>
                      <a:pt x="2001" y="933"/>
                    </a:lnTo>
                    <a:lnTo>
                      <a:pt x="2002" y="941"/>
                    </a:lnTo>
                    <a:lnTo>
                      <a:pt x="1996" y="933"/>
                    </a:lnTo>
                    <a:cubicBezTo>
                      <a:pt x="1994" y="929"/>
                      <a:pt x="1995" y="924"/>
                      <a:pt x="1999" y="922"/>
                    </a:cubicBezTo>
                    <a:lnTo>
                      <a:pt x="2022" y="906"/>
                    </a:lnTo>
                    <a:lnTo>
                      <a:pt x="2021" y="907"/>
                    </a:lnTo>
                    <a:lnTo>
                      <a:pt x="2034" y="891"/>
                    </a:lnTo>
                    <a:lnTo>
                      <a:pt x="2036" y="903"/>
                    </a:lnTo>
                    <a:lnTo>
                      <a:pt x="2028" y="898"/>
                    </a:lnTo>
                    <a:cubicBezTo>
                      <a:pt x="2024" y="895"/>
                      <a:pt x="2023" y="891"/>
                      <a:pt x="2025" y="887"/>
                    </a:cubicBezTo>
                    <a:lnTo>
                      <a:pt x="2033" y="874"/>
                    </a:lnTo>
                    <a:lnTo>
                      <a:pt x="2040" y="886"/>
                    </a:lnTo>
                    <a:lnTo>
                      <a:pt x="2035" y="886"/>
                    </a:lnTo>
                    <a:cubicBezTo>
                      <a:pt x="2032" y="886"/>
                      <a:pt x="2030" y="885"/>
                      <a:pt x="2028" y="882"/>
                    </a:cubicBezTo>
                    <a:cubicBezTo>
                      <a:pt x="2027" y="880"/>
                      <a:pt x="2026" y="877"/>
                      <a:pt x="2027" y="875"/>
                    </a:cubicBezTo>
                    <a:lnTo>
                      <a:pt x="2035" y="854"/>
                    </a:lnTo>
                    <a:lnTo>
                      <a:pt x="2035" y="858"/>
                    </a:lnTo>
                    <a:lnTo>
                      <a:pt x="2032" y="848"/>
                    </a:lnTo>
                    <a:cubicBezTo>
                      <a:pt x="2031" y="843"/>
                      <a:pt x="2034" y="839"/>
                      <a:pt x="2038" y="838"/>
                    </a:cubicBezTo>
                    <a:lnTo>
                      <a:pt x="2049" y="835"/>
                    </a:lnTo>
                    <a:lnTo>
                      <a:pt x="2045" y="849"/>
                    </a:lnTo>
                    <a:lnTo>
                      <a:pt x="2040" y="843"/>
                    </a:lnTo>
                    <a:cubicBezTo>
                      <a:pt x="2038" y="842"/>
                      <a:pt x="2037" y="839"/>
                      <a:pt x="2038" y="837"/>
                    </a:cubicBezTo>
                    <a:cubicBezTo>
                      <a:pt x="2038" y="834"/>
                      <a:pt x="2040" y="832"/>
                      <a:pt x="2042" y="831"/>
                    </a:cubicBezTo>
                    <a:lnTo>
                      <a:pt x="2053" y="825"/>
                    </a:lnTo>
                    <a:lnTo>
                      <a:pt x="2051" y="838"/>
                    </a:lnTo>
                    <a:lnTo>
                      <a:pt x="2045" y="833"/>
                    </a:lnTo>
                    <a:cubicBezTo>
                      <a:pt x="2043" y="831"/>
                      <a:pt x="2043" y="829"/>
                      <a:pt x="2043" y="826"/>
                    </a:cubicBezTo>
                    <a:cubicBezTo>
                      <a:pt x="2043" y="824"/>
                      <a:pt x="2044" y="822"/>
                      <a:pt x="2046" y="820"/>
                    </a:cubicBezTo>
                    <a:lnTo>
                      <a:pt x="2054" y="815"/>
                    </a:lnTo>
                    <a:lnTo>
                      <a:pt x="2055" y="829"/>
                    </a:lnTo>
                    <a:lnTo>
                      <a:pt x="2050" y="826"/>
                    </a:lnTo>
                    <a:cubicBezTo>
                      <a:pt x="2048" y="825"/>
                      <a:pt x="2046" y="823"/>
                      <a:pt x="2046" y="820"/>
                    </a:cubicBezTo>
                    <a:cubicBezTo>
                      <a:pt x="2045" y="818"/>
                      <a:pt x="2046" y="815"/>
                      <a:pt x="2048" y="813"/>
                    </a:cubicBezTo>
                    <a:lnTo>
                      <a:pt x="2053" y="808"/>
                    </a:lnTo>
                    <a:lnTo>
                      <a:pt x="2059" y="822"/>
                    </a:lnTo>
                    <a:lnTo>
                      <a:pt x="2048" y="822"/>
                    </a:lnTo>
                    <a:cubicBezTo>
                      <a:pt x="2046" y="822"/>
                      <a:pt x="2044" y="821"/>
                      <a:pt x="2042" y="819"/>
                    </a:cubicBezTo>
                    <a:cubicBezTo>
                      <a:pt x="2041" y="817"/>
                      <a:pt x="2040" y="815"/>
                      <a:pt x="2040" y="813"/>
                    </a:cubicBezTo>
                    <a:lnTo>
                      <a:pt x="2043" y="791"/>
                    </a:lnTo>
                    <a:lnTo>
                      <a:pt x="2047" y="800"/>
                    </a:lnTo>
                    <a:lnTo>
                      <a:pt x="2042" y="797"/>
                    </a:lnTo>
                    <a:cubicBezTo>
                      <a:pt x="2039" y="796"/>
                      <a:pt x="2037" y="792"/>
                      <a:pt x="2038" y="789"/>
                    </a:cubicBezTo>
                    <a:cubicBezTo>
                      <a:pt x="2038" y="786"/>
                      <a:pt x="2040" y="783"/>
                      <a:pt x="2043" y="782"/>
                    </a:cubicBezTo>
                    <a:lnTo>
                      <a:pt x="2133" y="753"/>
                    </a:lnTo>
                    <a:lnTo>
                      <a:pt x="2132" y="754"/>
                    </a:lnTo>
                    <a:lnTo>
                      <a:pt x="2187" y="716"/>
                    </a:lnTo>
                    <a:lnTo>
                      <a:pt x="2186" y="717"/>
                    </a:lnTo>
                    <a:lnTo>
                      <a:pt x="2202" y="701"/>
                    </a:lnTo>
                    <a:lnTo>
                      <a:pt x="2200" y="704"/>
                    </a:lnTo>
                    <a:lnTo>
                      <a:pt x="2219" y="664"/>
                    </a:lnTo>
                    <a:lnTo>
                      <a:pt x="2218" y="666"/>
                    </a:lnTo>
                    <a:lnTo>
                      <a:pt x="2221" y="640"/>
                    </a:lnTo>
                    <a:lnTo>
                      <a:pt x="2223" y="645"/>
                    </a:lnTo>
                    <a:lnTo>
                      <a:pt x="2209" y="626"/>
                    </a:lnTo>
                    <a:lnTo>
                      <a:pt x="2211" y="628"/>
                    </a:lnTo>
                    <a:lnTo>
                      <a:pt x="2184" y="607"/>
                    </a:lnTo>
                    <a:cubicBezTo>
                      <a:pt x="2182" y="605"/>
                      <a:pt x="2181" y="602"/>
                      <a:pt x="2181" y="600"/>
                    </a:cubicBezTo>
                    <a:cubicBezTo>
                      <a:pt x="2181" y="597"/>
                      <a:pt x="2183" y="595"/>
                      <a:pt x="2186" y="593"/>
                    </a:cubicBezTo>
                    <a:lnTo>
                      <a:pt x="2191" y="591"/>
                    </a:lnTo>
                    <a:lnTo>
                      <a:pt x="2187" y="596"/>
                    </a:lnTo>
                    <a:lnTo>
                      <a:pt x="2189" y="583"/>
                    </a:lnTo>
                    <a:cubicBezTo>
                      <a:pt x="2190" y="581"/>
                      <a:pt x="2191" y="579"/>
                      <a:pt x="2193" y="578"/>
                    </a:cubicBezTo>
                    <a:cubicBezTo>
                      <a:pt x="2195" y="576"/>
                      <a:pt x="2197" y="576"/>
                      <a:pt x="2200" y="577"/>
                    </a:cubicBezTo>
                    <a:lnTo>
                      <a:pt x="2208" y="580"/>
                    </a:lnTo>
                    <a:lnTo>
                      <a:pt x="2201" y="580"/>
                    </a:lnTo>
                    <a:lnTo>
                      <a:pt x="2238" y="559"/>
                    </a:lnTo>
                    <a:lnTo>
                      <a:pt x="2242" y="574"/>
                    </a:lnTo>
                    <a:lnTo>
                      <a:pt x="2234" y="574"/>
                    </a:lnTo>
                    <a:cubicBezTo>
                      <a:pt x="2231" y="574"/>
                      <a:pt x="2227" y="571"/>
                      <a:pt x="2227" y="568"/>
                    </a:cubicBezTo>
                    <a:cubicBezTo>
                      <a:pt x="2226" y="564"/>
                      <a:pt x="2227" y="560"/>
                      <a:pt x="2231" y="559"/>
                    </a:cubicBezTo>
                    <a:lnTo>
                      <a:pt x="2241" y="553"/>
                    </a:lnTo>
                    <a:lnTo>
                      <a:pt x="2237" y="558"/>
                    </a:lnTo>
                    <a:lnTo>
                      <a:pt x="2240" y="550"/>
                    </a:lnTo>
                    <a:cubicBezTo>
                      <a:pt x="2241" y="548"/>
                      <a:pt x="2242" y="546"/>
                      <a:pt x="2245" y="545"/>
                    </a:cubicBezTo>
                    <a:cubicBezTo>
                      <a:pt x="2247" y="544"/>
                      <a:pt x="2249" y="544"/>
                      <a:pt x="2251" y="545"/>
                    </a:cubicBezTo>
                    <a:lnTo>
                      <a:pt x="2262" y="551"/>
                    </a:lnTo>
                    <a:lnTo>
                      <a:pt x="2251" y="560"/>
                    </a:lnTo>
                    <a:lnTo>
                      <a:pt x="2248" y="549"/>
                    </a:lnTo>
                    <a:cubicBezTo>
                      <a:pt x="2247" y="545"/>
                      <a:pt x="2249" y="540"/>
                      <a:pt x="2254" y="539"/>
                    </a:cubicBezTo>
                    <a:lnTo>
                      <a:pt x="2264" y="537"/>
                    </a:lnTo>
                    <a:lnTo>
                      <a:pt x="2259" y="548"/>
                    </a:lnTo>
                    <a:lnTo>
                      <a:pt x="2256" y="543"/>
                    </a:lnTo>
                    <a:cubicBezTo>
                      <a:pt x="2255" y="541"/>
                      <a:pt x="2255" y="538"/>
                      <a:pt x="2256" y="536"/>
                    </a:cubicBezTo>
                    <a:cubicBezTo>
                      <a:pt x="2257" y="534"/>
                      <a:pt x="2259" y="532"/>
                      <a:pt x="2261" y="532"/>
                    </a:cubicBezTo>
                    <a:lnTo>
                      <a:pt x="2293" y="521"/>
                    </a:lnTo>
                    <a:lnTo>
                      <a:pt x="2297" y="536"/>
                    </a:lnTo>
                    <a:lnTo>
                      <a:pt x="2262" y="542"/>
                    </a:lnTo>
                    <a:cubicBezTo>
                      <a:pt x="2259" y="542"/>
                      <a:pt x="2255" y="541"/>
                      <a:pt x="2254" y="537"/>
                    </a:cubicBezTo>
                    <a:cubicBezTo>
                      <a:pt x="2252" y="534"/>
                      <a:pt x="2253" y="531"/>
                      <a:pt x="2255" y="528"/>
                    </a:cubicBezTo>
                    <a:lnTo>
                      <a:pt x="2263" y="520"/>
                    </a:lnTo>
                    <a:lnTo>
                      <a:pt x="2261" y="528"/>
                    </a:lnTo>
                    <a:lnTo>
                      <a:pt x="2259" y="520"/>
                    </a:lnTo>
                    <a:cubicBezTo>
                      <a:pt x="2257" y="516"/>
                      <a:pt x="2259" y="512"/>
                      <a:pt x="2263" y="510"/>
                    </a:cubicBezTo>
                    <a:lnTo>
                      <a:pt x="2277" y="505"/>
                    </a:lnTo>
                    <a:lnTo>
                      <a:pt x="2276" y="520"/>
                    </a:lnTo>
                    <a:lnTo>
                      <a:pt x="2265" y="514"/>
                    </a:lnTo>
                    <a:cubicBezTo>
                      <a:pt x="2263" y="513"/>
                      <a:pt x="2261" y="510"/>
                      <a:pt x="2261" y="507"/>
                    </a:cubicBezTo>
                    <a:cubicBezTo>
                      <a:pt x="2261" y="504"/>
                      <a:pt x="2263" y="501"/>
                      <a:pt x="2265" y="500"/>
                    </a:cubicBezTo>
                    <a:lnTo>
                      <a:pt x="2281" y="492"/>
                    </a:lnTo>
                    <a:lnTo>
                      <a:pt x="2286" y="507"/>
                    </a:lnTo>
                    <a:lnTo>
                      <a:pt x="2262" y="510"/>
                    </a:lnTo>
                    <a:cubicBezTo>
                      <a:pt x="2258" y="510"/>
                      <a:pt x="2255" y="508"/>
                      <a:pt x="2254" y="505"/>
                    </a:cubicBezTo>
                    <a:cubicBezTo>
                      <a:pt x="2252" y="502"/>
                      <a:pt x="2253" y="498"/>
                      <a:pt x="2256" y="496"/>
                    </a:cubicBezTo>
                    <a:lnTo>
                      <a:pt x="2283" y="474"/>
                    </a:lnTo>
                    <a:lnTo>
                      <a:pt x="2281" y="476"/>
                    </a:lnTo>
                    <a:lnTo>
                      <a:pt x="2286" y="468"/>
                    </a:lnTo>
                    <a:cubicBezTo>
                      <a:pt x="2287" y="467"/>
                      <a:pt x="2288" y="466"/>
                      <a:pt x="2289" y="466"/>
                    </a:cubicBezTo>
                    <a:lnTo>
                      <a:pt x="2302" y="458"/>
                    </a:lnTo>
                    <a:lnTo>
                      <a:pt x="2302" y="471"/>
                    </a:lnTo>
                    <a:lnTo>
                      <a:pt x="2289" y="463"/>
                    </a:lnTo>
                    <a:cubicBezTo>
                      <a:pt x="2286" y="461"/>
                      <a:pt x="2284" y="457"/>
                      <a:pt x="2285" y="454"/>
                    </a:cubicBezTo>
                    <a:lnTo>
                      <a:pt x="2293" y="430"/>
                    </a:lnTo>
                    <a:cubicBezTo>
                      <a:pt x="2294" y="427"/>
                      <a:pt x="2296" y="426"/>
                      <a:pt x="2298" y="425"/>
                    </a:cubicBezTo>
                    <a:lnTo>
                      <a:pt x="2333" y="414"/>
                    </a:lnTo>
                    <a:cubicBezTo>
                      <a:pt x="2334" y="414"/>
                      <a:pt x="2336" y="414"/>
                      <a:pt x="2337" y="414"/>
                    </a:cubicBezTo>
                    <a:lnTo>
                      <a:pt x="2388" y="425"/>
                    </a:lnTo>
                    <a:cubicBezTo>
                      <a:pt x="2391" y="425"/>
                      <a:pt x="2393" y="428"/>
                      <a:pt x="2394" y="431"/>
                    </a:cubicBezTo>
                    <a:cubicBezTo>
                      <a:pt x="2394" y="434"/>
                      <a:pt x="2393" y="437"/>
                      <a:pt x="2390" y="439"/>
                    </a:cubicBezTo>
                    <a:lnTo>
                      <a:pt x="2382" y="444"/>
                    </a:lnTo>
                    <a:lnTo>
                      <a:pt x="2376" y="430"/>
                    </a:lnTo>
                    <a:lnTo>
                      <a:pt x="2400" y="425"/>
                    </a:lnTo>
                    <a:cubicBezTo>
                      <a:pt x="2402" y="424"/>
                      <a:pt x="2403" y="424"/>
                      <a:pt x="2405" y="425"/>
                    </a:cubicBezTo>
                    <a:lnTo>
                      <a:pt x="2426" y="433"/>
                    </a:lnTo>
                    <a:lnTo>
                      <a:pt x="2417" y="446"/>
                    </a:lnTo>
                    <a:lnTo>
                      <a:pt x="2412" y="441"/>
                    </a:lnTo>
                    <a:cubicBezTo>
                      <a:pt x="2410" y="439"/>
                      <a:pt x="2409" y="436"/>
                      <a:pt x="2410" y="433"/>
                    </a:cubicBezTo>
                    <a:cubicBezTo>
                      <a:pt x="2411" y="430"/>
                      <a:pt x="2413" y="428"/>
                      <a:pt x="2416" y="427"/>
                    </a:cubicBezTo>
                    <a:lnTo>
                      <a:pt x="2461" y="417"/>
                    </a:lnTo>
                    <a:cubicBezTo>
                      <a:pt x="2463" y="416"/>
                      <a:pt x="2465" y="416"/>
                      <a:pt x="2467" y="417"/>
                    </a:cubicBezTo>
                    <a:lnTo>
                      <a:pt x="2496" y="433"/>
                    </a:lnTo>
                    <a:cubicBezTo>
                      <a:pt x="2499" y="435"/>
                      <a:pt x="2500" y="437"/>
                      <a:pt x="2500" y="440"/>
                    </a:cubicBezTo>
                    <a:cubicBezTo>
                      <a:pt x="2501" y="442"/>
                      <a:pt x="2499" y="445"/>
                      <a:pt x="2497" y="447"/>
                    </a:cubicBezTo>
                    <a:lnTo>
                      <a:pt x="2484" y="457"/>
                    </a:lnTo>
                    <a:lnTo>
                      <a:pt x="2479" y="443"/>
                    </a:lnTo>
                    <a:lnTo>
                      <a:pt x="2500" y="443"/>
                    </a:lnTo>
                    <a:cubicBezTo>
                      <a:pt x="2504" y="443"/>
                      <a:pt x="2507" y="445"/>
                      <a:pt x="2508" y="449"/>
                    </a:cubicBezTo>
                    <a:lnTo>
                      <a:pt x="2511" y="457"/>
                    </a:lnTo>
                    <a:lnTo>
                      <a:pt x="2503" y="451"/>
                    </a:lnTo>
                    <a:lnTo>
                      <a:pt x="2506" y="451"/>
                    </a:lnTo>
                    <a:cubicBezTo>
                      <a:pt x="2508" y="451"/>
                      <a:pt x="2510" y="452"/>
                      <a:pt x="2511" y="453"/>
                    </a:cubicBezTo>
                    <a:lnTo>
                      <a:pt x="2517" y="459"/>
                    </a:lnTo>
                    <a:cubicBezTo>
                      <a:pt x="2518" y="461"/>
                      <a:pt x="2519" y="463"/>
                      <a:pt x="2519" y="466"/>
                    </a:cubicBezTo>
                    <a:cubicBezTo>
                      <a:pt x="2518" y="468"/>
                      <a:pt x="2517" y="470"/>
                      <a:pt x="2515" y="472"/>
                    </a:cubicBezTo>
                    <a:lnTo>
                      <a:pt x="2504" y="477"/>
                    </a:lnTo>
                    <a:lnTo>
                      <a:pt x="2507" y="465"/>
                    </a:lnTo>
                    <a:lnTo>
                      <a:pt x="2517" y="478"/>
                    </a:lnTo>
                    <a:lnTo>
                      <a:pt x="2512" y="475"/>
                    </a:lnTo>
                    <a:lnTo>
                      <a:pt x="2554" y="481"/>
                    </a:lnTo>
                    <a:cubicBezTo>
                      <a:pt x="2558" y="481"/>
                      <a:pt x="2561" y="484"/>
                      <a:pt x="2561" y="488"/>
                    </a:cubicBezTo>
                    <a:lnTo>
                      <a:pt x="2561" y="502"/>
                    </a:lnTo>
                    <a:lnTo>
                      <a:pt x="2550" y="494"/>
                    </a:lnTo>
                    <a:lnTo>
                      <a:pt x="2564" y="489"/>
                    </a:lnTo>
                    <a:lnTo>
                      <a:pt x="2560" y="492"/>
                    </a:lnTo>
                    <a:lnTo>
                      <a:pt x="2565" y="484"/>
                    </a:lnTo>
                    <a:cubicBezTo>
                      <a:pt x="2567" y="481"/>
                      <a:pt x="2570" y="480"/>
                      <a:pt x="2573" y="481"/>
                    </a:cubicBezTo>
                    <a:cubicBezTo>
                      <a:pt x="2576" y="481"/>
                      <a:pt x="2579" y="483"/>
                      <a:pt x="2580" y="486"/>
                    </a:cubicBezTo>
                    <a:lnTo>
                      <a:pt x="2582" y="494"/>
                    </a:lnTo>
                    <a:cubicBezTo>
                      <a:pt x="2584" y="497"/>
                      <a:pt x="2582" y="501"/>
                      <a:pt x="2579" y="503"/>
                    </a:cubicBezTo>
                    <a:lnTo>
                      <a:pt x="2552" y="519"/>
                    </a:lnTo>
                    <a:lnTo>
                      <a:pt x="2556" y="513"/>
                    </a:lnTo>
                    <a:lnTo>
                      <a:pt x="2553" y="535"/>
                    </a:lnTo>
                    <a:cubicBezTo>
                      <a:pt x="2553" y="539"/>
                      <a:pt x="2550" y="542"/>
                      <a:pt x="2545" y="542"/>
                    </a:cubicBezTo>
                    <a:lnTo>
                      <a:pt x="2500" y="542"/>
                    </a:lnTo>
                    <a:lnTo>
                      <a:pt x="2501" y="526"/>
                    </a:lnTo>
                    <a:lnTo>
                      <a:pt x="2541" y="531"/>
                    </a:lnTo>
                    <a:cubicBezTo>
                      <a:pt x="2545" y="532"/>
                      <a:pt x="2548" y="535"/>
                      <a:pt x="2548" y="539"/>
                    </a:cubicBezTo>
                    <a:lnTo>
                      <a:pt x="2548" y="544"/>
                    </a:lnTo>
                    <a:lnTo>
                      <a:pt x="2548" y="555"/>
                    </a:lnTo>
                    <a:cubicBezTo>
                      <a:pt x="2548" y="558"/>
                      <a:pt x="2546" y="561"/>
                      <a:pt x="2544" y="562"/>
                    </a:cubicBezTo>
                    <a:lnTo>
                      <a:pt x="2533" y="568"/>
                    </a:lnTo>
                    <a:lnTo>
                      <a:pt x="2538" y="560"/>
                    </a:lnTo>
                    <a:lnTo>
                      <a:pt x="2538" y="566"/>
                    </a:lnTo>
                    <a:cubicBezTo>
                      <a:pt x="2538" y="568"/>
                      <a:pt x="2537" y="570"/>
                      <a:pt x="2535" y="571"/>
                    </a:cubicBezTo>
                    <a:lnTo>
                      <a:pt x="2530" y="577"/>
                    </a:lnTo>
                    <a:lnTo>
                      <a:pt x="2526" y="563"/>
                    </a:lnTo>
                    <a:lnTo>
                      <a:pt x="2541" y="566"/>
                    </a:lnTo>
                    <a:cubicBezTo>
                      <a:pt x="2545" y="567"/>
                      <a:pt x="2548" y="570"/>
                      <a:pt x="2548" y="573"/>
                    </a:cubicBezTo>
                    <a:cubicBezTo>
                      <a:pt x="2548" y="577"/>
                      <a:pt x="2546" y="581"/>
                      <a:pt x="2542" y="582"/>
                    </a:cubicBezTo>
                    <a:lnTo>
                      <a:pt x="2531" y="584"/>
                    </a:lnTo>
                    <a:lnTo>
                      <a:pt x="2535" y="571"/>
                    </a:lnTo>
                    <a:lnTo>
                      <a:pt x="2538" y="573"/>
                    </a:lnTo>
                    <a:cubicBezTo>
                      <a:pt x="2541" y="577"/>
                      <a:pt x="2541" y="582"/>
                      <a:pt x="2538" y="585"/>
                    </a:cubicBezTo>
                    <a:lnTo>
                      <a:pt x="2525" y="598"/>
                    </a:lnTo>
                    <a:cubicBezTo>
                      <a:pt x="2523" y="600"/>
                      <a:pt x="2520" y="601"/>
                      <a:pt x="2518" y="600"/>
                    </a:cubicBezTo>
                    <a:cubicBezTo>
                      <a:pt x="2515" y="600"/>
                      <a:pt x="2513" y="598"/>
                      <a:pt x="2512" y="596"/>
                    </a:cubicBezTo>
                    <a:lnTo>
                      <a:pt x="2506" y="585"/>
                    </a:lnTo>
                    <a:lnTo>
                      <a:pt x="2521" y="584"/>
                    </a:lnTo>
                    <a:lnTo>
                      <a:pt x="2519" y="594"/>
                    </a:lnTo>
                    <a:cubicBezTo>
                      <a:pt x="2518" y="597"/>
                      <a:pt x="2516" y="600"/>
                      <a:pt x="2513" y="600"/>
                    </a:cubicBezTo>
                    <a:lnTo>
                      <a:pt x="2499" y="603"/>
                    </a:lnTo>
                    <a:lnTo>
                      <a:pt x="2503" y="589"/>
                    </a:lnTo>
                    <a:lnTo>
                      <a:pt x="2511" y="597"/>
                    </a:lnTo>
                    <a:lnTo>
                      <a:pt x="2502" y="596"/>
                    </a:lnTo>
                    <a:lnTo>
                      <a:pt x="2529" y="583"/>
                    </a:lnTo>
                    <a:cubicBezTo>
                      <a:pt x="2530" y="582"/>
                      <a:pt x="2532" y="582"/>
                      <a:pt x="2534" y="582"/>
                    </a:cubicBezTo>
                    <a:lnTo>
                      <a:pt x="2565" y="587"/>
                    </a:lnTo>
                    <a:cubicBezTo>
                      <a:pt x="2568" y="588"/>
                      <a:pt x="2569" y="589"/>
                      <a:pt x="2571" y="591"/>
                    </a:cubicBezTo>
                    <a:cubicBezTo>
                      <a:pt x="2572" y="592"/>
                      <a:pt x="2572" y="595"/>
                      <a:pt x="2572" y="597"/>
                    </a:cubicBezTo>
                    <a:lnTo>
                      <a:pt x="2569" y="610"/>
                    </a:lnTo>
                    <a:cubicBezTo>
                      <a:pt x="2569" y="611"/>
                      <a:pt x="2568" y="613"/>
                      <a:pt x="2568" y="614"/>
                    </a:cubicBezTo>
                    <a:lnTo>
                      <a:pt x="2552" y="632"/>
                    </a:lnTo>
                    <a:cubicBezTo>
                      <a:pt x="2551" y="633"/>
                      <a:pt x="2550" y="634"/>
                      <a:pt x="2548" y="635"/>
                    </a:cubicBezTo>
                    <a:lnTo>
                      <a:pt x="2506" y="651"/>
                    </a:lnTo>
                    <a:lnTo>
                      <a:pt x="2500" y="636"/>
                    </a:lnTo>
                    <a:lnTo>
                      <a:pt x="2540" y="622"/>
                    </a:lnTo>
                    <a:lnTo>
                      <a:pt x="2537" y="624"/>
                    </a:lnTo>
                    <a:lnTo>
                      <a:pt x="2567" y="597"/>
                    </a:lnTo>
                    <a:cubicBezTo>
                      <a:pt x="2569" y="595"/>
                      <a:pt x="2573" y="594"/>
                      <a:pt x="2576" y="596"/>
                    </a:cubicBezTo>
                    <a:cubicBezTo>
                      <a:pt x="2579" y="598"/>
                      <a:pt x="2581" y="601"/>
                      <a:pt x="2580" y="605"/>
                    </a:cubicBezTo>
                    <a:lnTo>
                      <a:pt x="2577" y="618"/>
                    </a:lnTo>
                    <a:cubicBezTo>
                      <a:pt x="2577" y="620"/>
                      <a:pt x="2576" y="622"/>
                      <a:pt x="2574" y="623"/>
                    </a:cubicBezTo>
                    <a:lnTo>
                      <a:pt x="2561" y="633"/>
                    </a:lnTo>
                    <a:cubicBezTo>
                      <a:pt x="2558" y="636"/>
                      <a:pt x="2553" y="636"/>
                      <a:pt x="2550" y="632"/>
                    </a:cubicBezTo>
                    <a:cubicBezTo>
                      <a:pt x="2547" y="629"/>
                      <a:pt x="2548" y="624"/>
                      <a:pt x="2551" y="621"/>
                    </a:cubicBezTo>
                    <a:lnTo>
                      <a:pt x="2572" y="602"/>
                    </a:lnTo>
                    <a:cubicBezTo>
                      <a:pt x="2575" y="600"/>
                      <a:pt x="2579" y="600"/>
                      <a:pt x="2582" y="602"/>
                    </a:cubicBezTo>
                    <a:cubicBezTo>
                      <a:pt x="2585" y="604"/>
                      <a:pt x="2586" y="608"/>
                      <a:pt x="2585" y="611"/>
                    </a:cubicBezTo>
                    <a:lnTo>
                      <a:pt x="2574" y="638"/>
                    </a:lnTo>
                    <a:lnTo>
                      <a:pt x="2561" y="630"/>
                    </a:lnTo>
                    <a:lnTo>
                      <a:pt x="2571" y="617"/>
                    </a:lnTo>
                    <a:cubicBezTo>
                      <a:pt x="2572" y="616"/>
                      <a:pt x="2573" y="615"/>
                      <a:pt x="2575" y="614"/>
                    </a:cubicBezTo>
                    <a:lnTo>
                      <a:pt x="2617" y="598"/>
                    </a:lnTo>
                    <a:lnTo>
                      <a:pt x="2614" y="600"/>
                    </a:lnTo>
                    <a:lnTo>
                      <a:pt x="2630" y="584"/>
                    </a:lnTo>
                    <a:cubicBezTo>
                      <a:pt x="2632" y="583"/>
                      <a:pt x="2634" y="582"/>
                      <a:pt x="2636" y="582"/>
                    </a:cubicBezTo>
                    <a:cubicBezTo>
                      <a:pt x="2638" y="582"/>
                      <a:pt x="2640" y="583"/>
                      <a:pt x="2642" y="584"/>
                    </a:cubicBezTo>
                    <a:lnTo>
                      <a:pt x="2652" y="595"/>
                    </a:lnTo>
                    <a:cubicBezTo>
                      <a:pt x="2655" y="598"/>
                      <a:pt x="2655" y="602"/>
                      <a:pt x="2653" y="605"/>
                    </a:cubicBezTo>
                    <a:lnTo>
                      <a:pt x="2643" y="621"/>
                    </a:lnTo>
                    <a:lnTo>
                      <a:pt x="2630" y="611"/>
                    </a:lnTo>
                    <a:lnTo>
                      <a:pt x="2643" y="595"/>
                    </a:lnTo>
                    <a:lnTo>
                      <a:pt x="2644" y="606"/>
                    </a:lnTo>
                    <a:lnTo>
                      <a:pt x="2638" y="601"/>
                    </a:lnTo>
                    <a:cubicBezTo>
                      <a:pt x="2636" y="599"/>
                      <a:pt x="2636" y="596"/>
                      <a:pt x="2636" y="594"/>
                    </a:cubicBezTo>
                    <a:cubicBezTo>
                      <a:pt x="2637" y="591"/>
                      <a:pt x="2638" y="589"/>
                      <a:pt x="2641" y="588"/>
                    </a:cubicBezTo>
                    <a:lnTo>
                      <a:pt x="2654" y="582"/>
                    </a:lnTo>
                    <a:lnTo>
                      <a:pt x="2654" y="597"/>
                    </a:lnTo>
                    <a:lnTo>
                      <a:pt x="2648" y="594"/>
                    </a:lnTo>
                    <a:cubicBezTo>
                      <a:pt x="2645" y="593"/>
                      <a:pt x="2644" y="590"/>
                      <a:pt x="2644" y="586"/>
                    </a:cubicBezTo>
                    <a:cubicBezTo>
                      <a:pt x="2644" y="583"/>
                      <a:pt x="2647" y="580"/>
                      <a:pt x="2650" y="579"/>
                    </a:cubicBezTo>
                    <a:lnTo>
                      <a:pt x="2674" y="574"/>
                    </a:lnTo>
                    <a:lnTo>
                      <a:pt x="2672" y="589"/>
                    </a:lnTo>
                    <a:lnTo>
                      <a:pt x="2662" y="584"/>
                    </a:lnTo>
                    <a:cubicBezTo>
                      <a:pt x="2659" y="582"/>
                      <a:pt x="2658" y="580"/>
                      <a:pt x="2657" y="578"/>
                    </a:cubicBezTo>
                    <a:cubicBezTo>
                      <a:pt x="2657" y="575"/>
                      <a:pt x="2658" y="573"/>
                      <a:pt x="2659" y="571"/>
                    </a:cubicBezTo>
                    <a:lnTo>
                      <a:pt x="2670" y="560"/>
                    </a:lnTo>
                    <a:cubicBezTo>
                      <a:pt x="2673" y="557"/>
                      <a:pt x="2677" y="557"/>
                      <a:pt x="2680" y="559"/>
                    </a:cubicBezTo>
                    <a:lnTo>
                      <a:pt x="2688" y="564"/>
                    </a:lnTo>
                    <a:lnTo>
                      <a:pt x="2677" y="576"/>
                    </a:lnTo>
                    <a:lnTo>
                      <a:pt x="2672" y="568"/>
                    </a:lnTo>
                    <a:cubicBezTo>
                      <a:pt x="2670" y="565"/>
                      <a:pt x="2670" y="561"/>
                      <a:pt x="2672" y="558"/>
                    </a:cubicBezTo>
                    <a:cubicBezTo>
                      <a:pt x="2674" y="556"/>
                      <a:pt x="2677" y="555"/>
                      <a:pt x="2681" y="555"/>
                    </a:cubicBezTo>
                    <a:lnTo>
                      <a:pt x="2699" y="561"/>
                    </a:lnTo>
                    <a:lnTo>
                      <a:pt x="2692" y="575"/>
                    </a:lnTo>
                    <a:lnTo>
                      <a:pt x="2682" y="567"/>
                    </a:lnTo>
                    <a:cubicBezTo>
                      <a:pt x="2680" y="565"/>
                      <a:pt x="2678" y="563"/>
                      <a:pt x="2678" y="560"/>
                    </a:cubicBezTo>
                    <a:lnTo>
                      <a:pt x="2678" y="552"/>
                    </a:lnTo>
                    <a:cubicBezTo>
                      <a:pt x="2678" y="550"/>
                      <a:pt x="2680" y="548"/>
                      <a:pt x="2682" y="546"/>
                    </a:cubicBezTo>
                    <a:lnTo>
                      <a:pt x="2692" y="538"/>
                    </a:lnTo>
                    <a:cubicBezTo>
                      <a:pt x="2694" y="536"/>
                      <a:pt x="2697" y="536"/>
                      <a:pt x="2700" y="537"/>
                    </a:cubicBezTo>
                    <a:lnTo>
                      <a:pt x="2708" y="540"/>
                    </a:lnTo>
                    <a:lnTo>
                      <a:pt x="2699" y="553"/>
                    </a:lnTo>
                    <a:lnTo>
                      <a:pt x="2694" y="547"/>
                    </a:lnTo>
                    <a:cubicBezTo>
                      <a:pt x="2693" y="546"/>
                      <a:pt x="2692" y="544"/>
                      <a:pt x="2692" y="542"/>
                    </a:cubicBezTo>
                    <a:cubicBezTo>
                      <a:pt x="2692" y="539"/>
                      <a:pt x="2693" y="537"/>
                      <a:pt x="2694" y="536"/>
                    </a:cubicBezTo>
                    <a:lnTo>
                      <a:pt x="2718" y="514"/>
                    </a:lnTo>
                    <a:cubicBezTo>
                      <a:pt x="2721" y="512"/>
                      <a:pt x="2725" y="512"/>
                      <a:pt x="2728" y="514"/>
                    </a:cubicBezTo>
                    <a:lnTo>
                      <a:pt x="2739" y="522"/>
                    </a:lnTo>
                    <a:cubicBezTo>
                      <a:pt x="2741" y="524"/>
                      <a:pt x="2743" y="527"/>
                      <a:pt x="2742" y="529"/>
                    </a:cubicBezTo>
                    <a:cubicBezTo>
                      <a:pt x="2742" y="532"/>
                      <a:pt x="2740" y="535"/>
                      <a:pt x="2737" y="536"/>
                    </a:cubicBezTo>
                    <a:lnTo>
                      <a:pt x="2719" y="544"/>
                    </a:lnTo>
                    <a:lnTo>
                      <a:pt x="2713" y="529"/>
                    </a:lnTo>
                    <a:lnTo>
                      <a:pt x="2732" y="523"/>
                    </a:lnTo>
                    <a:cubicBezTo>
                      <a:pt x="2735" y="522"/>
                      <a:pt x="2739" y="524"/>
                      <a:pt x="2741" y="527"/>
                    </a:cubicBezTo>
                    <a:cubicBezTo>
                      <a:pt x="2743" y="529"/>
                      <a:pt x="2743" y="533"/>
                      <a:pt x="2741" y="536"/>
                    </a:cubicBezTo>
                    <a:lnTo>
                      <a:pt x="2733" y="547"/>
                    </a:lnTo>
                    <a:lnTo>
                      <a:pt x="2723" y="534"/>
                    </a:lnTo>
                    <a:lnTo>
                      <a:pt x="2737" y="529"/>
                    </a:lnTo>
                    <a:cubicBezTo>
                      <a:pt x="2740" y="528"/>
                      <a:pt x="2744" y="529"/>
                      <a:pt x="2746" y="532"/>
                    </a:cubicBezTo>
                    <a:cubicBezTo>
                      <a:pt x="2748" y="534"/>
                      <a:pt x="2748" y="538"/>
                      <a:pt x="2746" y="541"/>
                    </a:cubicBezTo>
                    <a:lnTo>
                      <a:pt x="2738" y="552"/>
                    </a:lnTo>
                    <a:lnTo>
                      <a:pt x="2739" y="545"/>
                    </a:lnTo>
                    <a:lnTo>
                      <a:pt x="2742" y="553"/>
                    </a:lnTo>
                    <a:cubicBezTo>
                      <a:pt x="2743" y="555"/>
                      <a:pt x="2742" y="557"/>
                      <a:pt x="2741" y="559"/>
                    </a:cubicBezTo>
                    <a:lnTo>
                      <a:pt x="2739" y="564"/>
                    </a:lnTo>
                    <a:lnTo>
                      <a:pt x="2730" y="553"/>
                    </a:lnTo>
                    <a:lnTo>
                      <a:pt x="2740" y="550"/>
                    </a:lnTo>
                    <a:cubicBezTo>
                      <a:pt x="2743" y="549"/>
                      <a:pt x="2746" y="550"/>
                      <a:pt x="2748" y="552"/>
                    </a:cubicBezTo>
                    <a:cubicBezTo>
                      <a:pt x="2750" y="554"/>
                      <a:pt x="2751" y="558"/>
                      <a:pt x="2750" y="560"/>
                    </a:cubicBezTo>
                    <a:lnTo>
                      <a:pt x="2747" y="568"/>
                    </a:lnTo>
                    <a:cubicBezTo>
                      <a:pt x="2746" y="572"/>
                      <a:pt x="2743" y="574"/>
                      <a:pt x="2740" y="574"/>
                    </a:cubicBezTo>
                    <a:lnTo>
                      <a:pt x="2729" y="574"/>
                    </a:lnTo>
                    <a:lnTo>
                      <a:pt x="2732" y="558"/>
                    </a:lnTo>
                    <a:lnTo>
                      <a:pt x="2755" y="566"/>
                    </a:lnTo>
                    <a:cubicBezTo>
                      <a:pt x="2759" y="567"/>
                      <a:pt x="2761" y="570"/>
                      <a:pt x="2761" y="574"/>
                    </a:cubicBezTo>
                    <a:cubicBezTo>
                      <a:pt x="2761" y="577"/>
                      <a:pt x="2759" y="580"/>
                      <a:pt x="2756" y="581"/>
                    </a:cubicBezTo>
                    <a:lnTo>
                      <a:pt x="2726" y="592"/>
                    </a:lnTo>
                    <a:lnTo>
                      <a:pt x="2723" y="576"/>
                    </a:lnTo>
                    <a:lnTo>
                      <a:pt x="2758" y="574"/>
                    </a:lnTo>
                    <a:lnTo>
                      <a:pt x="2758" y="590"/>
                    </a:lnTo>
                    <a:lnTo>
                      <a:pt x="2750" y="590"/>
                    </a:lnTo>
                    <a:lnTo>
                      <a:pt x="2756" y="576"/>
                    </a:lnTo>
                    <a:lnTo>
                      <a:pt x="2761" y="581"/>
                    </a:lnTo>
                    <a:cubicBezTo>
                      <a:pt x="2763" y="583"/>
                      <a:pt x="2764" y="586"/>
                      <a:pt x="2763" y="589"/>
                    </a:cubicBezTo>
                    <a:cubicBezTo>
                      <a:pt x="2763" y="592"/>
                      <a:pt x="2761" y="594"/>
                      <a:pt x="2758" y="595"/>
                    </a:cubicBezTo>
                    <a:lnTo>
                      <a:pt x="2750" y="597"/>
                    </a:lnTo>
                    <a:lnTo>
                      <a:pt x="2748" y="582"/>
                    </a:lnTo>
                    <a:lnTo>
                      <a:pt x="2758" y="582"/>
                    </a:lnTo>
                    <a:cubicBezTo>
                      <a:pt x="2762" y="582"/>
                      <a:pt x="2765" y="584"/>
                      <a:pt x="2766" y="587"/>
                    </a:cubicBezTo>
                    <a:lnTo>
                      <a:pt x="2769" y="595"/>
                    </a:lnTo>
                    <a:cubicBezTo>
                      <a:pt x="2770" y="599"/>
                      <a:pt x="2768" y="603"/>
                      <a:pt x="2765" y="605"/>
                    </a:cubicBezTo>
                    <a:lnTo>
                      <a:pt x="2728" y="626"/>
                    </a:lnTo>
                    <a:cubicBezTo>
                      <a:pt x="2724" y="628"/>
                      <a:pt x="2719" y="627"/>
                      <a:pt x="2717" y="623"/>
                    </a:cubicBezTo>
                    <a:cubicBezTo>
                      <a:pt x="2715" y="620"/>
                      <a:pt x="2716" y="615"/>
                      <a:pt x="2719" y="612"/>
                    </a:cubicBezTo>
                    <a:lnTo>
                      <a:pt x="2735" y="602"/>
                    </a:lnTo>
                    <a:cubicBezTo>
                      <a:pt x="2736" y="601"/>
                      <a:pt x="2738" y="600"/>
                      <a:pt x="2740" y="600"/>
                    </a:cubicBezTo>
                    <a:lnTo>
                      <a:pt x="2766" y="600"/>
                    </a:lnTo>
                    <a:cubicBezTo>
                      <a:pt x="2770" y="600"/>
                      <a:pt x="2773" y="603"/>
                      <a:pt x="2774" y="606"/>
                    </a:cubicBezTo>
                    <a:cubicBezTo>
                      <a:pt x="2775" y="609"/>
                      <a:pt x="2774" y="613"/>
                      <a:pt x="2771" y="615"/>
                    </a:cubicBezTo>
                    <a:lnTo>
                      <a:pt x="2758" y="625"/>
                    </a:lnTo>
                    <a:lnTo>
                      <a:pt x="2759" y="613"/>
                    </a:lnTo>
                    <a:lnTo>
                      <a:pt x="2764" y="619"/>
                    </a:lnTo>
                    <a:cubicBezTo>
                      <a:pt x="2766" y="621"/>
                      <a:pt x="2767" y="624"/>
                      <a:pt x="2766" y="627"/>
                    </a:cubicBezTo>
                    <a:cubicBezTo>
                      <a:pt x="2765" y="629"/>
                      <a:pt x="2763" y="632"/>
                      <a:pt x="2760" y="632"/>
                    </a:cubicBezTo>
                    <a:lnTo>
                      <a:pt x="2728" y="640"/>
                    </a:lnTo>
                    <a:lnTo>
                      <a:pt x="2725" y="625"/>
                    </a:lnTo>
                    <a:lnTo>
                      <a:pt x="2762" y="617"/>
                    </a:lnTo>
                    <a:cubicBezTo>
                      <a:pt x="2765" y="616"/>
                      <a:pt x="2768" y="617"/>
                      <a:pt x="2770" y="620"/>
                    </a:cubicBezTo>
                    <a:cubicBezTo>
                      <a:pt x="2772" y="622"/>
                      <a:pt x="2772" y="625"/>
                      <a:pt x="2771" y="628"/>
                    </a:cubicBezTo>
                    <a:lnTo>
                      <a:pt x="2768" y="633"/>
                    </a:lnTo>
                    <a:lnTo>
                      <a:pt x="2761" y="622"/>
                    </a:lnTo>
                    <a:lnTo>
                      <a:pt x="2766" y="622"/>
                    </a:lnTo>
                    <a:cubicBezTo>
                      <a:pt x="2770" y="622"/>
                      <a:pt x="2773" y="625"/>
                      <a:pt x="2774" y="628"/>
                    </a:cubicBezTo>
                    <a:cubicBezTo>
                      <a:pt x="2775" y="632"/>
                      <a:pt x="2773" y="636"/>
                      <a:pt x="2769" y="637"/>
                    </a:cubicBezTo>
                    <a:lnTo>
                      <a:pt x="2756" y="643"/>
                    </a:lnTo>
                    <a:lnTo>
                      <a:pt x="2752" y="627"/>
                    </a:lnTo>
                    <a:lnTo>
                      <a:pt x="2770" y="625"/>
                    </a:lnTo>
                    <a:cubicBezTo>
                      <a:pt x="2775" y="624"/>
                      <a:pt x="2779" y="627"/>
                      <a:pt x="2779" y="631"/>
                    </a:cubicBezTo>
                    <a:lnTo>
                      <a:pt x="2782" y="647"/>
                    </a:lnTo>
                    <a:cubicBezTo>
                      <a:pt x="2783" y="651"/>
                      <a:pt x="2780" y="655"/>
                      <a:pt x="2776" y="656"/>
                    </a:cubicBezTo>
                    <a:lnTo>
                      <a:pt x="2749" y="662"/>
                    </a:lnTo>
                    <a:lnTo>
                      <a:pt x="2750" y="646"/>
                    </a:lnTo>
                    <a:lnTo>
                      <a:pt x="2771" y="651"/>
                    </a:lnTo>
                    <a:cubicBezTo>
                      <a:pt x="2772" y="652"/>
                      <a:pt x="2774" y="652"/>
                      <a:pt x="2775" y="653"/>
                    </a:cubicBezTo>
                    <a:lnTo>
                      <a:pt x="2777" y="656"/>
                    </a:lnTo>
                    <a:cubicBezTo>
                      <a:pt x="2779" y="658"/>
                      <a:pt x="2780" y="661"/>
                      <a:pt x="2779" y="663"/>
                    </a:cubicBezTo>
                    <a:cubicBezTo>
                      <a:pt x="2779" y="666"/>
                      <a:pt x="2777" y="668"/>
                      <a:pt x="2775" y="669"/>
                    </a:cubicBezTo>
                    <a:lnTo>
                      <a:pt x="2764" y="674"/>
                    </a:lnTo>
                    <a:lnTo>
                      <a:pt x="2763" y="659"/>
                    </a:lnTo>
                    <a:lnTo>
                      <a:pt x="2784" y="665"/>
                    </a:lnTo>
                    <a:cubicBezTo>
                      <a:pt x="2787" y="665"/>
                      <a:pt x="2789" y="668"/>
                      <a:pt x="2790" y="670"/>
                    </a:cubicBezTo>
                    <a:cubicBezTo>
                      <a:pt x="2791" y="673"/>
                      <a:pt x="2790" y="676"/>
                      <a:pt x="2788" y="678"/>
                    </a:cubicBezTo>
                    <a:lnTo>
                      <a:pt x="2772" y="694"/>
                    </a:lnTo>
                    <a:cubicBezTo>
                      <a:pt x="2770" y="696"/>
                      <a:pt x="2768" y="696"/>
                      <a:pt x="2766" y="696"/>
                    </a:cubicBezTo>
                    <a:lnTo>
                      <a:pt x="2756" y="696"/>
                    </a:lnTo>
                    <a:lnTo>
                      <a:pt x="2762" y="684"/>
                    </a:lnTo>
                    <a:lnTo>
                      <a:pt x="2768" y="692"/>
                    </a:lnTo>
                    <a:cubicBezTo>
                      <a:pt x="2769" y="695"/>
                      <a:pt x="2769" y="698"/>
                      <a:pt x="2768" y="701"/>
                    </a:cubicBezTo>
                    <a:cubicBezTo>
                      <a:pt x="2766" y="704"/>
                      <a:pt x="2762" y="705"/>
                      <a:pt x="2759" y="704"/>
                    </a:cubicBezTo>
                    <a:lnTo>
                      <a:pt x="2735" y="699"/>
                    </a:lnTo>
                    <a:lnTo>
                      <a:pt x="2740" y="684"/>
                    </a:lnTo>
                    <a:lnTo>
                      <a:pt x="2753" y="689"/>
                    </a:lnTo>
                    <a:cubicBezTo>
                      <a:pt x="2757" y="690"/>
                      <a:pt x="2759" y="694"/>
                      <a:pt x="2758" y="698"/>
                    </a:cubicBezTo>
                    <a:cubicBezTo>
                      <a:pt x="2757" y="702"/>
                      <a:pt x="2754" y="704"/>
                      <a:pt x="2750" y="704"/>
                    </a:cubicBezTo>
                    <a:lnTo>
                      <a:pt x="2740" y="704"/>
                    </a:lnTo>
                    <a:lnTo>
                      <a:pt x="2742" y="689"/>
                    </a:lnTo>
                    <a:lnTo>
                      <a:pt x="2763" y="694"/>
                    </a:lnTo>
                    <a:cubicBezTo>
                      <a:pt x="2767" y="695"/>
                      <a:pt x="2769" y="698"/>
                      <a:pt x="2769" y="702"/>
                    </a:cubicBezTo>
                    <a:cubicBezTo>
                      <a:pt x="2769" y="706"/>
                      <a:pt x="2766" y="709"/>
                      <a:pt x="2762" y="710"/>
                    </a:cubicBezTo>
                    <a:lnTo>
                      <a:pt x="2741" y="712"/>
                    </a:lnTo>
                    <a:lnTo>
                      <a:pt x="2743" y="697"/>
                    </a:lnTo>
                    <a:lnTo>
                      <a:pt x="2759" y="705"/>
                    </a:lnTo>
                    <a:cubicBezTo>
                      <a:pt x="2762" y="707"/>
                      <a:pt x="2764" y="711"/>
                      <a:pt x="2763" y="714"/>
                    </a:cubicBezTo>
                    <a:cubicBezTo>
                      <a:pt x="2763" y="718"/>
                      <a:pt x="2759" y="720"/>
                      <a:pt x="2756" y="720"/>
                    </a:cubicBezTo>
                    <a:lnTo>
                      <a:pt x="2737" y="720"/>
                    </a:lnTo>
                    <a:lnTo>
                      <a:pt x="2738" y="704"/>
                    </a:lnTo>
                    <a:lnTo>
                      <a:pt x="2767" y="707"/>
                    </a:lnTo>
                    <a:cubicBezTo>
                      <a:pt x="2770" y="707"/>
                      <a:pt x="2773" y="709"/>
                      <a:pt x="2774" y="712"/>
                    </a:cubicBezTo>
                    <a:cubicBezTo>
                      <a:pt x="2775" y="715"/>
                      <a:pt x="2774" y="719"/>
                      <a:pt x="2772" y="721"/>
                    </a:cubicBezTo>
                    <a:lnTo>
                      <a:pt x="2764" y="729"/>
                    </a:lnTo>
                    <a:lnTo>
                      <a:pt x="2758" y="715"/>
                    </a:lnTo>
                    <a:lnTo>
                      <a:pt x="2766" y="715"/>
                    </a:lnTo>
                    <a:cubicBezTo>
                      <a:pt x="2770" y="715"/>
                      <a:pt x="2774" y="718"/>
                      <a:pt x="2774" y="722"/>
                    </a:cubicBezTo>
                    <a:cubicBezTo>
                      <a:pt x="2775" y="726"/>
                      <a:pt x="2772" y="730"/>
                      <a:pt x="2768" y="731"/>
                    </a:cubicBezTo>
                    <a:lnTo>
                      <a:pt x="2758" y="734"/>
                    </a:lnTo>
                    <a:lnTo>
                      <a:pt x="2757" y="718"/>
                    </a:lnTo>
                    <a:lnTo>
                      <a:pt x="2781" y="723"/>
                    </a:lnTo>
                    <a:cubicBezTo>
                      <a:pt x="2784" y="724"/>
                      <a:pt x="2786" y="726"/>
                      <a:pt x="2787" y="729"/>
                    </a:cubicBezTo>
                    <a:cubicBezTo>
                      <a:pt x="2788" y="732"/>
                      <a:pt x="2787" y="735"/>
                      <a:pt x="2785" y="737"/>
                    </a:cubicBezTo>
                    <a:lnTo>
                      <a:pt x="2780" y="742"/>
                    </a:lnTo>
                    <a:lnTo>
                      <a:pt x="2772" y="729"/>
                    </a:lnTo>
                    <a:lnTo>
                      <a:pt x="2783" y="726"/>
                    </a:lnTo>
                    <a:cubicBezTo>
                      <a:pt x="2786" y="725"/>
                      <a:pt x="2789" y="726"/>
                      <a:pt x="2791" y="729"/>
                    </a:cubicBezTo>
                    <a:cubicBezTo>
                      <a:pt x="2793" y="732"/>
                      <a:pt x="2793" y="735"/>
                      <a:pt x="2792" y="738"/>
                    </a:cubicBezTo>
                    <a:lnTo>
                      <a:pt x="2784" y="751"/>
                    </a:lnTo>
                    <a:lnTo>
                      <a:pt x="2771" y="742"/>
                    </a:lnTo>
                    <a:lnTo>
                      <a:pt x="2781" y="729"/>
                    </a:lnTo>
                    <a:cubicBezTo>
                      <a:pt x="2784" y="726"/>
                      <a:pt x="2788" y="725"/>
                      <a:pt x="2791" y="727"/>
                    </a:cubicBezTo>
                    <a:lnTo>
                      <a:pt x="2796" y="729"/>
                    </a:lnTo>
                    <a:cubicBezTo>
                      <a:pt x="2799" y="730"/>
                      <a:pt x="2800" y="733"/>
                      <a:pt x="2801" y="735"/>
                    </a:cubicBezTo>
                    <a:cubicBezTo>
                      <a:pt x="2801" y="738"/>
                      <a:pt x="2800" y="740"/>
                      <a:pt x="2798" y="742"/>
                    </a:cubicBezTo>
                    <a:lnTo>
                      <a:pt x="2788" y="753"/>
                    </a:lnTo>
                    <a:lnTo>
                      <a:pt x="2782" y="739"/>
                    </a:lnTo>
                    <a:lnTo>
                      <a:pt x="2790" y="739"/>
                    </a:lnTo>
                    <a:cubicBezTo>
                      <a:pt x="2793" y="739"/>
                      <a:pt x="2796" y="741"/>
                      <a:pt x="2798" y="744"/>
                    </a:cubicBezTo>
                    <a:cubicBezTo>
                      <a:pt x="2799" y="747"/>
                      <a:pt x="2798" y="750"/>
                      <a:pt x="2796" y="753"/>
                    </a:cubicBezTo>
                    <a:lnTo>
                      <a:pt x="2785" y="763"/>
                    </a:lnTo>
                    <a:lnTo>
                      <a:pt x="2778" y="750"/>
                    </a:lnTo>
                    <a:lnTo>
                      <a:pt x="2791" y="747"/>
                    </a:lnTo>
                    <a:cubicBezTo>
                      <a:pt x="2795" y="747"/>
                      <a:pt x="2799" y="748"/>
                      <a:pt x="2800" y="752"/>
                    </a:cubicBezTo>
                    <a:cubicBezTo>
                      <a:pt x="2802" y="755"/>
                      <a:pt x="2801" y="760"/>
                      <a:pt x="2797" y="762"/>
                    </a:cubicBezTo>
                    <a:lnTo>
                      <a:pt x="2771" y="780"/>
                    </a:lnTo>
                    <a:lnTo>
                      <a:pt x="2762" y="767"/>
                    </a:lnTo>
                    <a:lnTo>
                      <a:pt x="2786" y="753"/>
                    </a:lnTo>
                    <a:cubicBezTo>
                      <a:pt x="2789" y="752"/>
                      <a:pt x="2793" y="752"/>
                      <a:pt x="2796" y="755"/>
                    </a:cubicBezTo>
                    <a:lnTo>
                      <a:pt x="2798" y="757"/>
                    </a:lnTo>
                    <a:cubicBezTo>
                      <a:pt x="2802" y="761"/>
                      <a:pt x="2802" y="766"/>
                      <a:pt x="2798" y="769"/>
                    </a:cubicBezTo>
                    <a:lnTo>
                      <a:pt x="2788" y="779"/>
                    </a:lnTo>
                    <a:lnTo>
                      <a:pt x="2778" y="767"/>
                    </a:lnTo>
                    <a:lnTo>
                      <a:pt x="2802" y="751"/>
                    </a:lnTo>
                    <a:cubicBezTo>
                      <a:pt x="2805" y="749"/>
                      <a:pt x="2808" y="749"/>
                      <a:pt x="2811" y="751"/>
                    </a:cubicBezTo>
                    <a:cubicBezTo>
                      <a:pt x="2814" y="754"/>
                      <a:pt x="2815" y="757"/>
                      <a:pt x="2814" y="760"/>
                    </a:cubicBezTo>
                    <a:lnTo>
                      <a:pt x="2811" y="768"/>
                    </a:lnTo>
                    <a:cubicBezTo>
                      <a:pt x="2810" y="771"/>
                      <a:pt x="2808" y="773"/>
                      <a:pt x="2806" y="773"/>
                    </a:cubicBezTo>
                    <a:lnTo>
                      <a:pt x="2798" y="776"/>
                    </a:lnTo>
                    <a:lnTo>
                      <a:pt x="2795" y="760"/>
                    </a:lnTo>
                    <a:lnTo>
                      <a:pt x="2817" y="760"/>
                    </a:lnTo>
                    <a:cubicBezTo>
                      <a:pt x="2820" y="760"/>
                      <a:pt x="2823" y="763"/>
                      <a:pt x="2824" y="766"/>
                    </a:cubicBezTo>
                    <a:cubicBezTo>
                      <a:pt x="2825" y="769"/>
                      <a:pt x="2824" y="773"/>
                      <a:pt x="2821" y="775"/>
                    </a:cubicBezTo>
                    <a:lnTo>
                      <a:pt x="2795" y="794"/>
                    </a:lnTo>
                    <a:lnTo>
                      <a:pt x="2786" y="780"/>
                    </a:lnTo>
                    <a:lnTo>
                      <a:pt x="2823" y="756"/>
                    </a:lnTo>
                    <a:cubicBezTo>
                      <a:pt x="2826" y="754"/>
                      <a:pt x="2831" y="755"/>
                      <a:pt x="2834" y="758"/>
                    </a:cubicBezTo>
                    <a:cubicBezTo>
                      <a:pt x="2836" y="761"/>
                      <a:pt x="2836" y="766"/>
                      <a:pt x="2833" y="769"/>
                    </a:cubicBezTo>
                    <a:lnTo>
                      <a:pt x="2822" y="779"/>
                    </a:lnTo>
                    <a:lnTo>
                      <a:pt x="2813" y="767"/>
                    </a:lnTo>
                    <a:lnTo>
                      <a:pt x="2826" y="759"/>
                    </a:lnTo>
                    <a:cubicBezTo>
                      <a:pt x="2828" y="757"/>
                      <a:pt x="2831" y="757"/>
                      <a:pt x="2834" y="759"/>
                    </a:cubicBezTo>
                    <a:cubicBezTo>
                      <a:pt x="2837" y="760"/>
                      <a:pt x="2838" y="763"/>
                      <a:pt x="2838" y="766"/>
                    </a:cubicBezTo>
                    <a:lnTo>
                      <a:pt x="2838" y="782"/>
                    </a:lnTo>
                    <a:lnTo>
                      <a:pt x="2831" y="774"/>
                    </a:lnTo>
                    <a:lnTo>
                      <a:pt x="2863" y="779"/>
                    </a:lnTo>
                    <a:lnTo>
                      <a:pt x="2884" y="782"/>
                    </a:lnTo>
                    <a:cubicBezTo>
                      <a:pt x="2887" y="782"/>
                      <a:pt x="2889" y="784"/>
                      <a:pt x="2890" y="786"/>
                    </a:cubicBezTo>
                    <a:cubicBezTo>
                      <a:pt x="2891" y="788"/>
                      <a:pt x="2892" y="790"/>
                      <a:pt x="2891" y="792"/>
                    </a:cubicBezTo>
                    <a:lnTo>
                      <a:pt x="2888" y="800"/>
                    </a:lnTo>
                    <a:cubicBezTo>
                      <a:pt x="2887" y="804"/>
                      <a:pt x="2884" y="806"/>
                      <a:pt x="2881" y="806"/>
                    </a:cubicBezTo>
                    <a:lnTo>
                      <a:pt x="2867" y="806"/>
                    </a:lnTo>
                    <a:lnTo>
                      <a:pt x="2871" y="791"/>
                    </a:lnTo>
                    <a:lnTo>
                      <a:pt x="2876" y="793"/>
                    </a:lnTo>
                    <a:cubicBezTo>
                      <a:pt x="2879" y="795"/>
                      <a:pt x="2881" y="798"/>
                      <a:pt x="2881" y="801"/>
                    </a:cubicBezTo>
                    <a:cubicBezTo>
                      <a:pt x="2880" y="805"/>
                      <a:pt x="2878" y="807"/>
                      <a:pt x="2875" y="808"/>
                    </a:cubicBezTo>
                    <a:lnTo>
                      <a:pt x="2792" y="830"/>
                    </a:lnTo>
                    <a:lnTo>
                      <a:pt x="2789" y="814"/>
                    </a:lnTo>
                    <a:lnTo>
                      <a:pt x="2834" y="809"/>
                    </a:lnTo>
                    <a:cubicBezTo>
                      <a:pt x="2839" y="808"/>
                      <a:pt x="2842" y="811"/>
                      <a:pt x="2843" y="815"/>
                    </a:cubicBezTo>
                    <a:cubicBezTo>
                      <a:pt x="2844" y="819"/>
                      <a:pt x="2842" y="823"/>
                      <a:pt x="2837" y="824"/>
                    </a:cubicBezTo>
                    <a:lnTo>
                      <a:pt x="2768" y="843"/>
                    </a:lnTo>
                    <a:lnTo>
                      <a:pt x="2773" y="839"/>
                    </a:lnTo>
                    <a:lnTo>
                      <a:pt x="2768" y="849"/>
                    </a:lnTo>
                    <a:cubicBezTo>
                      <a:pt x="2766" y="853"/>
                      <a:pt x="2762" y="855"/>
                      <a:pt x="2758" y="853"/>
                    </a:cubicBezTo>
                    <a:lnTo>
                      <a:pt x="2731" y="842"/>
                    </a:lnTo>
                    <a:cubicBezTo>
                      <a:pt x="2722" y="838"/>
                      <a:pt x="2728" y="824"/>
                      <a:pt x="2737" y="828"/>
                    </a:cubicBezTo>
                    <a:lnTo>
                      <a:pt x="2764" y="838"/>
                    </a:lnTo>
                    <a:cubicBezTo>
                      <a:pt x="2767" y="840"/>
                      <a:pt x="2769" y="842"/>
                      <a:pt x="2769" y="845"/>
                    </a:cubicBezTo>
                    <a:cubicBezTo>
                      <a:pt x="2769" y="848"/>
                      <a:pt x="2768" y="851"/>
                      <a:pt x="2765" y="853"/>
                    </a:cubicBezTo>
                    <a:lnTo>
                      <a:pt x="2752" y="861"/>
                    </a:lnTo>
                    <a:lnTo>
                      <a:pt x="2750" y="846"/>
                    </a:lnTo>
                    <a:lnTo>
                      <a:pt x="2758" y="849"/>
                    </a:lnTo>
                    <a:lnTo>
                      <a:pt x="2751" y="850"/>
                    </a:lnTo>
                    <a:lnTo>
                      <a:pt x="2767" y="839"/>
                    </a:lnTo>
                    <a:lnTo>
                      <a:pt x="2772" y="854"/>
                    </a:lnTo>
                    <a:lnTo>
                      <a:pt x="2769" y="854"/>
                    </a:lnTo>
                    <a:cubicBezTo>
                      <a:pt x="2765" y="854"/>
                      <a:pt x="2761" y="851"/>
                      <a:pt x="2761" y="847"/>
                    </a:cubicBezTo>
                    <a:cubicBezTo>
                      <a:pt x="2760" y="843"/>
                      <a:pt x="2763" y="839"/>
                      <a:pt x="2767" y="838"/>
                    </a:cubicBezTo>
                    <a:lnTo>
                      <a:pt x="2799" y="830"/>
                    </a:lnTo>
                    <a:lnTo>
                      <a:pt x="2796" y="832"/>
                    </a:lnTo>
                    <a:lnTo>
                      <a:pt x="2809" y="821"/>
                    </a:lnTo>
                    <a:cubicBezTo>
                      <a:pt x="2810" y="820"/>
                      <a:pt x="2811" y="820"/>
                      <a:pt x="2813" y="819"/>
                    </a:cubicBezTo>
                    <a:lnTo>
                      <a:pt x="2855" y="811"/>
                    </a:lnTo>
                    <a:lnTo>
                      <a:pt x="2854" y="827"/>
                    </a:lnTo>
                    <a:lnTo>
                      <a:pt x="2836" y="821"/>
                    </a:lnTo>
                    <a:cubicBezTo>
                      <a:pt x="2832" y="820"/>
                      <a:pt x="2830" y="817"/>
                      <a:pt x="2830" y="813"/>
                    </a:cubicBezTo>
                    <a:cubicBezTo>
                      <a:pt x="2831" y="809"/>
                      <a:pt x="2834" y="806"/>
                      <a:pt x="2838" y="806"/>
                    </a:cubicBezTo>
                    <a:lnTo>
                      <a:pt x="2873" y="806"/>
                    </a:lnTo>
                    <a:cubicBezTo>
                      <a:pt x="2876" y="806"/>
                      <a:pt x="2879" y="808"/>
                      <a:pt x="2880" y="811"/>
                    </a:cubicBezTo>
                    <a:lnTo>
                      <a:pt x="2888" y="829"/>
                    </a:lnTo>
                    <a:cubicBezTo>
                      <a:pt x="2889" y="831"/>
                      <a:pt x="2889" y="834"/>
                      <a:pt x="2888" y="836"/>
                    </a:cubicBezTo>
                    <a:cubicBezTo>
                      <a:pt x="2887" y="838"/>
                      <a:pt x="2885" y="839"/>
                      <a:pt x="2883" y="840"/>
                    </a:cubicBezTo>
                    <a:lnTo>
                      <a:pt x="2862" y="848"/>
                    </a:lnTo>
                    <a:lnTo>
                      <a:pt x="2863" y="833"/>
                    </a:lnTo>
                    <a:lnTo>
                      <a:pt x="2868" y="836"/>
                    </a:lnTo>
                    <a:cubicBezTo>
                      <a:pt x="2872" y="838"/>
                      <a:pt x="2874" y="843"/>
                      <a:pt x="2872" y="847"/>
                    </a:cubicBezTo>
                    <a:lnTo>
                      <a:pt x="2869" y="852"/>
                    </a:lnTo>
                    <a:lnTo>
                      <a:pt x="2857" y="842"/>
                    </a:lnTo>
                    <a:lnTo>
                      <a:pt x="2876" y="829"/>
                    </a:lnTo>
                    <a:cubicBezTo>
                      <a:pt x="2877" y="828"/>
                      <a:pt x="2878" y="827"/>
                      <a:pt x="2880" y="827"/>
                    </a:cubicBezTo>
                    <a:lnTo>
                      <a:pt x="2901" y="825"/>
                    </a:lnTo>
                    <a:cubicBezTo>
                      <a:pt x="2905" y="824"/>
                      <a:pt x="2908" y="826"/>
                      <a:pt x="2909" y="830"/>
                    </a:cubicBezTo>
                    <a:cubicBezTo>
                      <a:pt x="2911" y="833"/>
                      <a:pt x="2909" y="837"/>
                      <a:pt x="2906" y="839"/>
                    </a:cubicBezTo>
                    <a:lnTo>
                      <a:pt x="2898" y="844"/>
                    </a:lnTo>
                    <a:lnTo>
                      <a:pt x="2896" y="830"/>
                    </a:lnTo>
                    <a:lnTo>
                      <a:pt x="2917" y="835"/>
                    </a:lnTo>
                    <a:cubicBezTo>
                      <a:pt x="2921" y="836"/>
                      <a:pt x="2924" y="840"/>
                      <a:pt x="2923" y="844"/>
                    </a:cubicBezTo>
                    <a:cubicBezTo>
                      <a:pt x="2923" y="848"/>
                      <a:pt x="2919" y="851"/>
                      <a:pt x="2915" y="851"/>
                    </a:cubicBezTo>
                    <a:lnTo>
                      <a:pt x="2907" y="851"/>
                    </a:lnTo>
                    <a:lnTo>
                      <a:pt x="2912" y="837"/>
                    </a:lnTo>
                    <a:lnTo>
                      <a:pt x="2925" y="848"/>
                    </a:lnTo>
                    <a:cubicBezTo>
                      <a:pt x="2928" y="850"/>
                      <a:pt x="2929" y="853"/>
                      <a:pt x="2928" y="856"/>
                    </a:cubicBezTo>
                    <a:lnTo>
                      <a:pt x="2925" y="864"/>
                    </a:lnTo>
                    <a:cubicBezTo>
                      <a:pt x="2925" y="867"/>
                      <a:pt x="2923" y="869"/>
                      <a:pt x="2920" y="869"/>
                    </a:cubicBezTo>
                    <a:lnTo>
                      <a:pt x="2904" y="875"/>
                    </a:lnTo>
                    <a:lnTo>
                      <a:pt x="2907" y="861"/>
                    </a:lnTo>
                    <a:lnTo>
                      <a:pt x="2917" y="869"/>
                    </a:lnTo>
                    <a:cubicBezTo>
                      <a:pt x="2919" y="870"/>
                      <a:pt x="2920" y="873"/>
                      <a:pt x="2920" y="875"/>
                    </a:cubicBezTo>
                    <a:cubicBezTo>
                      <a:pt x="2920" y="878"/>
                      <a:pt x="2919" y="880"/>
                      <a:pt x="2917" y="882"/>
                    </a:cubicBezTo>
                    <a:lnTo>
                      <a:pt x="2907" y="890"/>
                    </a:lnTo>
                    <a:lnTo>
                      <a:pt x="2908" y="877"/>
                    </a:lnTo>
                    <a:lnTo>
                      <a:pt x="2916" y="885"/>
                    </a:lnTo>
                    <a:cubicBezTo>
                      <a:pt x="2918" y="888"/>
                      <a:pt x="2918" y="891"/>
                      <a:pt x="2917" y="894"/>
                    </a:cubicBezTo>
                    <a:cubicBezTo>
                      <a:pt x="2916" y="897"/>
                      <a:pt x="2913" y="899"/>
                      <a:pt x="2910" y="899"/>
                    </a:cubicBezTo>
                    <a:lnTo>
                      <a:pt x="2883" y="899"/>
                    </a:lnTo>
                    <a:lnTo>
                      <a:pt x="2886" y="883"/>
                    </a:lnTo>
                    <a:lnTo>
                      <a:pt x="2912" y="891"/>
                    </a:lnTo>
                    <a:cubicBezTo>
                      <a:pt x="2916" y="893"/>
                      <a:pt x="2918" y="896"/>
                      <a:pt x="2918" y="900"/>
                    </a:cubicBezTo>
                    <a:cubicBezTo>
                      <a:pt x="2917" y="904"/>
                      <a:pt x="2914" y="907"/>
                      <a:pt x="2910" y="907"/>
                    </a:cubicBezTo>
                    <a:lnTo>
                      <a:pt x="2891" y="907"/>
                    </a:lnTo>
                    <a:lnTo>
                      <a:pt x="2895" y="892"/>
                    </a:lnTo>
                    <a:lnTo>
                      <a:pt x="2909" y="900"/>
                    </a:lnTo>
                    <a:cubicBezTo>
                      <a:pt x="2911" y="902"/>
                      <a:pt x="2913" y="904"/>
                      <a:pt x="2913" y="907"/>
                    </a:cubicBezTo>
                    <a:lnTo>
                      <a:pt x="2913" y="915"/>
                    </a:lnTo>
                    <a:cubicBezTo>
                      <a:pt x="2913" y="918"/>
                      <a:pt x="2911" y="921"/>
                      <a:pt x="2908" y="922"/>
                    </a:cubicBezTo>
                    <a:lnTo>
                      <a:pt x="2847" y="954"/>
                    </a:lnTo>
                    <a:cubicBezTo>
                      <a:pt x="2846" y="955"/>
                      <a:pt x="2845" y="955"/>
                      <a:pt x="2843" y="955"/>
                    </a:cubicBezTo>
                    <a:lnTo>
                      <a:pt x="2817" y="955"/>
                    </a:lnTo>
                    <a:lnTo>
                      <a:pt x="2818" y="955"/>
                    </a:lnTo>
                    <a:lnTo>
                      <a:pt x="2778" y="963"/>
                    </a:lnTo>
                    <a:lnTo>
                      <a:pt x="2785" y="955"/>
                    </a:lnTo>
                    <a:lnTo>
                      <a:pt x="2785" y="960"/>
                    </a:lnTo>
                    <a:cubicBezTo>
                      <a:pt x="2785" y="963"/>
                      <a:pt x="2783" y="966"/>
                      <a:pt x="2780" y="968"/>
                    </a:cubicBezTo>
                    <a:lnTo>
                      <a:pt x="2764" y="976"/>
                    </a:lnTo>
                    <a:lnTo>
                      <a:pt x="2768" y="972"/>
                    </a:lnTo>
                    <a:lnTo>
                      <a:pt x="2763" y="983"/>
                    </a:lnTo>
                    <a:cubicBezTo>
                      <a:pt x="2762" y="984"/>
                      <a:pt x="2761" y="985"/>
                      <a:pt x="2759" y="986"/>
                    </a:cubicBezTo>
                    <a:lnTo>
                      <a:pt x="2712" y="1013"/>
                    </a:lnTo>
                    <a:cubicBezTo>
                      <a:pt x="2711" y="1013"/>
                      <a:pt x="2710" y="1014"/>
                      <a:pt x="2709" y="1014"/>
                    </a:cubicBezTo>
                    <a:lnTo>
                      <a:pt x="2639" y="1022"/>
                    </a:lnTo>
                    <a:cubicBezTo>
                      <a:pt x="2636" y="1022"/>
                      <a:pt x="2633" y="1020"/>
                      <a:pt x="2631" y="1017"/>
                    </a:cubicBezTo>
                    <a:cubicBezTo>
                      <a:pt x="2630" y="1014"/>
                      <a:pt x="2631" y="1011"/>
                      <a:pt x="2633" y="1008"/>
                    </a:cubicBezTo>
                    <a:lnTo>
                      <a:pt x="2638" y="1003"/>
                    </a:lnTo>
                    <a:lnTo>
                      <a:pt x="2642" y="1016"/>
                    </a:lnTo>
                    <a:lnTo>
                      <a:pt x="2615" y="1008"/>
                    </a:lnTo>
                    <a:lnTo>
                      <a:pt x="2618" y="1008"/>
                    </a:lnTo>
                    <a:lnTo>
                      <a:pt x="2458" y="1014"/>
                    </a:lnTo>
                    <a:lnTo>
                      <a:pt x="2462" y="1013"/>
                    </a:lnTo>
                    <a:lnTo>
                      <a:pt x="2427" y="1034"/>
                    </a:lnTo>
                    <a:lnTo>
                      <a:pt x="2429" y="1032"/>
                    </a:lnTo>
                    <a:lnTo>
                      <a:pt x="2411" y="1054"/>
                    </a:lnTo>
                    <a:cubicBezTo>
                      <a:pt x="2410" y="1055"/>
                      <a:pt x="2408" y="1056"/>
                      <a:pt x="2406" y="1056"/>
                    </a:cubicBezTo>
                    <a:lnTo>
                      <a:pt x="2353" y="1070"/>
                    </a:lnTo>
                    <a:lnTo>
                      <a:pt x="2357" y="1068"/>
                    </a:lnTo>
                    <a:lnTo>
                      <a:pt x="2301" y="1116"/>
                    </a:lnTo>
                    <a:cubicBezTo>
                      <a:pt x="2299" y="1118"/>
                      <a:pt x="2296" y="1118"/>
                      <a:pt x="2293" y="1117"/>
                    </a:cubicBezTo>
                    <a:lnTo>
                      <a:pt x="2245" y="1101"/>
                    </a:lnTo>
                    <a:lnTo>
                      <a:pt x="2250" y="1086"/>
                    </a:lnTo>
                    <a:lnTo>
                      <a:pt x="2296" y="1102"/>
                    </a:lnTo>
                    <a:cubicBezTo>
                      <a:pt x="2298" y="1103"/>
                      <a:pt x="2300" y="1105"/>
                      <a:pt x="2301" y="1108"/>
                    </a:cubicBezTo>
                    <a:cubicBezTo>
                      <a:pt x="2301" y="1111"/>
                      <a:pt x="2300" y="1114"/>
                      <a:pt x="2299" y="1115"/>
                    </a:cubicBezTo>
                    <a:lnTo>
                      <a:pt x="2267" y="1147"/>
                    </a:lnTo>
                    <a:cubicBezTo>
                      <a:pt x="2266" y="1148"/>
                      <a:pt x="2266" y="1148"/>
                      <a:pt x="2265" y="1149"/>
                    </a:cubicBezTo>
                    <a:lnTo>
                      <a:pt x="2207" y="1186"/>
                    </a:lnTo>
                    <a:lnTo>
                      <a:pt x="2200" y="1172"/>
                    </a:lnTo>
                    <a:lnTo>
                      <a:pt x="2240" y="1158"/>
                    </a:lnTo>
                    <a:lnTo>
                      <a:pt x="2237" y="1160"/>
                    </a:lnTo>
                    <a:lnTo>
                      <a:pt x="2296" y="1109"/>
                    </a:lnTo>
                    <a:cubicBezTo>
                      <a:pt x="2296" y="1109"/>
                      <a:pt x="2297" y="1108"/>
                      <a:pt x="2297" y="1108"/>
                    </a:cubicBezTo>
                    <a:lnTo>
                      <a:pt x="2359" y="1079"/>
                    </a:lnTo>
                    <a:lnTo>
                      <a:pt x="2442" y="1049"/>
                    </a:lnTo>
                    <a:cubicBezTo>
                      <a:pt x="2442" y="1049"/>
                      <a:pt x="2443" y="1049"/>
                      <a:pt x="2444" y="1048"/>
                    </a:cubicBezTo>
                    <a:lnTo>
                      <a:pt x="2497" y="1046"/>
                    </a:lnTo>
                    <a:cubicBezTo>
                      <a:pt x="2499" y="1046"/>
                      <a:pt x="2501" y="1046"/>
                      <a:pt x="2503" y="1047"/>
                    </a:cubicBezTo>
                    <a:lnTo>
                      <a:pt x="2526" y="1066"/>
                    </a:lnTo>
                    <a:cubicBezTo>
                      <a:pt x="2528" y="1068"/>
                      <a:pt x="2530" y="1070"/>
                      <a:pt x="2530" y="1072"/>
                    </a:cubicBezTo>
                    <a:lnTo>
                      <a:pt x="2530" y="1080"/>
                    </a:lnTo>
                    <a:cubicBezTo>
                      <a:pt x="2530" y="1083"/>
                      <a:pt x="2528" y="1086"/>
                      <a:pt x="2526" y="1087"/>
                    </a:cubicBezTo>
                    <a:cubicBezTo>
                      <a:pt x="2524" y="1089"/>
                      <a:pt x="2521" y="1089"/>
                      <a:pt x="2519" y="1088"/>
                    </a:cubicBezTo>
                    <a:lnTo>
                      <a:pt x="2505" y="1083"/>
                    </a:lnTo>
                    <a:lnTo>
                      <a:pt x="2514" y="1069"/>
                    </a:lnTo>
                    <a:lnTo>
                      <a:pt x="2525" y="1080"/>
                    </a:lnTo>
                    <a:cubicBezTo>
                      <a:pt x="2526" y="1082"/>
                      <a:pt x="2527" y="1084"/>
                      <a:pt x="2527" y="1086"/>
                    </a:cubicBezTo>
                    <a:cubicBezTo>
                      <a:pt x="2527" y="1089"/>
                      <a:pt x="2526" y="1091"/>
                      <a:pt x="2524" y="1092"/>
                    </a:cubicBezTo>
                    <a:lnTo>
                      <a:pt x="2513" y="1100"/>
                    </a:lnTo>
                    <a:cubicBezTo>
                      <a:pt x="2513" y="1101"/>
                      <a:pt x="2512" y="1101"/>
                      <a:pt x="2512" y="1101"/>
                    </a:cubicBezTo>
                    <a:lnTo>
                      <a:pt x="2466" y="1122"/>
                    </a:lnTo>
                    <a:cubicBezTo>
                      <a:pt x="2464" y="1123"/>
                      <a:pt x="2462" y="1123"/>
                      <a:pt x="2460" y="1122"/>
                    </a:cubicBezTo>
                    <a:lnTo>
                      <a:pt x="2441" y="1114"/>
                    </a:lnTo>
                    <a:lnTo>
                      <a:pt x="2446" y="1115"/>
                    </a:lnTo>
                    <a:lnTo>
                      <a:pt x="2403" y="1123"/>
                    </a:lnTo>
                    <a:lnTo>
                      <a:pt x="2401" y="1107"/>
                    </a:lnTo>
                    <a:lnTo>
                      <a:pt x="2422" y="1105"/>
                    </a:lnTo>
                    <a:cubicBezTo>
                      <a:pt x="2424" y="1104"/>
                      <a:pt x="2425" y="1105"/>
                      <a:pt x="2426" y="1105"/>
                    </a:cubicBezTo>
                    <a:lnTo>
                      <a:pt x="2445" y="1113"/>
                    </a:lnTo>
                    <a:cubicBezTo>
                      <a:pt x="2447" y="1114"/>
                      <a:pt x="2449" y="1116"/>
                      <a:pt x="2450" y="1119"/>
                    </a:cubicBezTo>
                    <a:lnTo>
                      <a:pt x="2452" y="1135"/>
                    </a:lnTo>
                    <a:lnTo>
                      <a:pt x="2442" y="1129"/>
                    </a:lnTo>
                    <a:lnTo>
                      <a:pt x="2477" y="1118"/>
                    </a:lnTo>
                    <a:cubicBezTo>
                      <a:pt x="2479" y="1117"/>
                      <a:pt x="2483" y="1118"/>
                      <a:pt x="2485" y="1120"/>
                    </a:cubicBezTo>
                    <a:lnTo>
                      <a:pt x="2487" y="1123"/>
                    </a:lnTo>
                    <a:cubicBezTo>
                      <a:pt x="2490" y="1125"/>
                      <a:pt x="2490" y="1130"/>
                      <a:pt x="2488" y="1133"/>
                    </a:cubicBezTo>
                    <a:lnTo>
                      <a:pt x="2475" y="1154"/>
                    </a:lnTo>
                    <a:cubicBezTo>
                      <a:pt x="2474" y="1155"/>
                      <a:pt x="2473" y="1156"/>
                      <a:pt x="2472" y="1157"/>
                    </a:cubicBezTo>
                    <a:lnTo>
                      <a:pt x="2448" y="1168"/>
                    </a:lnTo>
                    <a:lnTo>
                      <a:pt x="2445" y="1153"/>
                    </a:lnTo>
                    <a:lnTo>
                      <a:pt x="2467" y="1155"/>
                    </a:lnTo>
                    <a:cubicBezTo>
                      <a:pt x="2469" y="1156"/>
                      <a:pt x="2472" y="1157"/>
                      <a:pt x="2473" y="1159"/>
                    </a:cubicBezTo>
                    <a:cubicBezTo>
                      <a:pt x="2474" y="1162"/>
                      <a:pt x="2474" y="1164"/>
                      <a:pt x="2473" y="1167"/>
                    </a:cubicBezTo>
                    <a:lnTo>
                      <a:pt x="2468" y="1177"/>
                    </a:lnTo>
                    <a:lnTo>
                      <a:pt x="2468" y="1172"/>
                    </a:lnTo>
                    <a:lnTo>
                      <a:pt x="2474" y="1204"/>
                    </a:lnTo>
                    <a:lnTo>
                      <a:pt x="2467" y="1198"/>
                    </a:lnTo>
                    <a:lnTo>
                      <a:pt x="2493" y="1200"/>
                    </a:lnTo>
                    <a:cubicBezTo>
                      <a:pt x="2497" y="1201"/>
                      <a:pt x="2500" y="1204"/>
                      <a:pt x="2500" y="1207"/>
                    </a:cubicBezTo>
                    <a:cubicBezTo>
                      <a:pt x="2501" y="1211"/>
                      <a:pt x="2499" y="1215"/>
                      <a:pt x="2495" y="1216"/>
                    </a:cubicBezTo>
                    <a:lnTo>
                      <a:pt x="2482" y="1221"/>
                    </a:lnTo>
                    <a:lnTo>
                      <a:pt x="2483" y="1207"/>
                    </a:lnTo>
                    <a:lnTo>
                      <a:pt x="2499" y="1218"/>
                    </a:lnTo>
                    <a:lnTo>
                      <a:pt x="2496" y="1216"/>
                    </a:lnTo>
                    <a:lnTo>
                      <a:pt x="2530" y="1219"/>
                    </a:lnTo>
                    <a:cubicBezTo>
                      <a:pt x="2532" y="1219"/>
                      <a:pt x="2534" y="1220"/>
                      <a:pt x="2535" y="1221"/>
                    </a:cubicBezTo>
                    <a:lnTo>
                      <a:pt x="2543" y="1229"/>
                    </a:lnTo>
                    <a:lnTo>
                      <a:pt x="2534" y="1228"/>
                    </a:lnTo>
                    <a:lnTo>
                      <a:pt x="2561" y="1215"/>
                    </a:lnTo>
                    <a:cubicBezTo>
                      <a:pt x="2563" y="1213"/>
                      <a:pt x="2566" y="1214"/>
                      <a:pt x="2568" y="1215"/>
                    </a:cubicBezTo>
                    <a:cubicBezTo>
                      <a:pt x="2571" y="1216"/>
                      <a:pt x="2572" y="1219"/>
                      <a:pt x="2572" y="1222"/>
                    </a:cubicBezTo>
                    <a:lnTo>
                      <a:pt x="2572" y="1230"/>
                    </a:lnTo>
                    <a:lnTo>
                      <a:pt x="2566" y="1222"/>
                    </a:lnTo>
                    <a:lnTo>
                      <a:pt x="2579" y="1225"/>
                    </a:lnTo>
                    <a:cubicBezTo>
                      <a:pt x="2581" y="1225"/>
                      <a:pt x="2582" y="1226"/>
                      <a:pt x="2583" y="1227"/>
                    </a:cubicBezTo>
                    <a:lnTo>
                      <a:pt x="2591" y="1235"/>
                    </a:lnTo>
                    <a:cubicBezTo>
                      <a:pt x="2593" y="1237"/>
                      <a:pt x="2594" y="1239"/>
                      <a:pt x="2593" y="1241"/>
                    </a:cubicBezTo>
                    <a:cubicBezTo>
                      <a:pt x="2593" y="1244"/>
                      <a:pt x="2592" y="1246"/>
                      <a:pt x="2590" y="1247"/>
                    </a:cubicBezTo>
                    <a:lnTo>
                      <a:pt x="2582" y="1252"/>
                    </a:lnTo>
                    <a:lnTo>
                      <a:pt x="2579" y="1238"/>
                    </a:lnTo>
                    <a:lnTo>
                      <a:pt x="2592" y="1241"/>
                    </a:lnTo>
                    <a:cubicBezTo>
                      <a:pt x="2595" y="1241"/>
                      <a:pt x="2597" y="1243"/>
                      <a:pt x="2598" y="1245"/>
                    </a:cubicBezTo>
                    <a:cubicBezTo>
                      <a:pt x="2599" y="1247"/>
                      <a:pt x="2599" y="1250"/>
                      <a:pt x="2598" y="1252"/>
                    </a:cubicBezTo>
                    <a:lnTo>
                      <a:pt x="2595" y="1257"/>
                    </a:lnTo>
                    <a:cubicBezTo>
                      <a:pt x="2594" y="1259"/>
                      <a:pt x="2592" y="1261"/>
                      <a:pt x="2590" y="1261"/>
                    </a:cubicBezTo>
                    <a:lnTo>
                      <a:pt x="2484" y="1293"/>
                    </a:lnTo>
                    <a:cubicBezTo>
                      <a:pt x="2481" y="1294"/>
                      <a:pt x="2478" y="1294"/>
                      <a:pt x="2476" y="1291"/>
                    </a:cubicBezTo>
                    <a:lnTo>
                      <a:pt x="2471" y="1286"/>
                    </a:lnTo>
                    <a:lnTo>
                      <a:pt x="2484" y="1280"/>
                    </a:lnTo>
                    <a:lnTo>
                      <a:pt x="2484" y="1291"/>
                    </a:lnTo>
                    <a:cubicBezTo>
                      <a:pt x="2484" y="1294"/>
                      <a:pt x="2483" y="1297"/>
                      <a:pt x="2480" y="1298"/>
                    </a:cubicBezTo>
                    <a:lnTo>
                      <a:pt x="2475" y="1301"/>
                    </a:lnTo>
                    <a:cubicBezTo>
                      <a:pt x="2473" y="1302"/>
                      <a:pt x="2471" y="1302"/>
                      <a:pt x="2469" y="1302"/>
                    </a:cubicBezTo>
                    <a:lnTo>
                      <a:pt x="2458" y="1299"/>
                    </a:lnTo>
                    <a:cubicBezTo>
                      <a:pt x="2456" y="1298"/>
                      <a:pt x="2454" y="1296"/>
                      <a:pt x="2453" y="1294"/>
                    </a:cubicBezTo>
                    <a:cubicBezTo>
                      <a:pt x="2452" y="1292"/>
                      <a:pt x="2452" y="1289"/>
                      <a:pt x="2454" y="1287"/>
                    </a:cubicBezTo>
                    <a:lnTo>
                      <a:pt x="2459" y="1279"/>
                    </a:lnTo>
                    <a:lnTo>
                      <a:pt x="2471" y="1290"/>
                    </a:lnTo>
                    <a:lnTo>
                      <a:pt x="2460" y="1298"/>
                    </a:lnTo>
                    <a:cubicBezTo>
                      <a:pt x="2458" y="1299"/>
                      <a:pt x="2455" y="1300"/>
                      <a:pt x="2453" y="1299"/>
                    </a:cubicBezTo>
                    <a:lnTo>
                      <a:pt x="2445" y="1296"/>
                    </a:lnTo>
                    <a:lnTo>
                      <a:pt x="2455" y="1290"/>
                    </a:lnTo>
                    <a:lnTo>
                      <a:pt x="2452" y="1303"/>
                    </a:lnTo>
                    <a:cubicBezTo>
                      <a:pt x="2452" y="1305"/>
                      <a:pt x="2451" y="1307"/>
                      <a:pt x="2449" y="1309"/>
                    </a:cubicBezTo>
                    <a:lnTo>
                      <a:pt x="2388" y="1349"/>
                    </a:lnTo>
                    <a:cubicBezTo>
                      <a:pt x="2384" y="1351"/>
                      <a:pt x="2380" y="1350"/>
                      <a:pt x="2378" y="1347"/>
                    </a:cubicBezTo>
                    <a:lnTo>
                      <a:pt x="2356" y="1326"/>
                    </a:lnTo>
                    <a:cubicBezTo>
                      <a:pt x="2354" y="1324"/>
                      <a:pt x="2353" y="1320"/>
                      <a:pt x="2355" y="1317"/>
                    </a:cubicBezTo>
                    <a:lnTo>
                      <a:pt x="2365" y="1296"/>
                    </a:lnTo>
                    <a:cubicBezTo>
                      <a:pt x="2366" y="1295"/>
                      <a:pt x="2366" y="1294"/>
                      <a:pt x="2367" y="1293"/>
                    </a:cubicBezTo>
                    <a:lnTo>
                      <a:pt x="2380" y="1280"/>
                    </a:lnTo>
                    <a:lnTo>
                      <a:pt x="2390" y="1293"/>
                    </a:lnTo>
                    <a:lnTo>
                      <a:pt x="2374" y="1301"/>
                    </a:lnTo>
                    <a:cubicBezTo>
                      <a:pt x="2370" y="1303"/>
                      <a:pt x="2365" y="1301"/>
                      <a:pt x="2363" y="1298"/>
                    </a:cubicBezTo>
                    <a:cubicBezTo>
                      <a:pt x="2361" y="1294"/>
                      <a:pt x="2362" y="1289"/>
                      <a:pt x="2366" y="1287"/>
                    </a:cubicBezTo>
                    <a:lnTo>
                      <a:pt x="2449" y="1241"/>
                    </a:lnTo>
                    <a:cubicBezTo>
                      <a:pt x="2451" y="1240"/>
                      <a:pt x="2453" y="1240"/>
                      <a:pt x="2455" y="1241"/>
                    </a:cubicBezTo>
                    <a:cubicBezTo>
                      <a:pt x="2457" y="1242"/>
                      <a:pt x="2459" y="1243"/>
                      <a:pt x="2460" y="1245"/>
                    </a:cubicBezTo>
                    <a:lnTo>
                      <a:pt x="2468" y="1264"/>
                    </a:lnTo>
                    <a:lnTo>
                      <a:pt x="2453" y="1266"/>
                    </a:lnTo>
                    <a:lnTo>
                      <a:pt x="2455" y="1252"/>
                    </a:lnTo>
                    <a:cubicBezTo>
                      <a:pt x="2456" y="1249"/>
                      <a:pt x="2458" y="1247"/>
                      <a:pt x="2461" y="1246"/>
                    </a:cubicBezTo>
                    <a:lnTo>
                      <a:pt x="2496" y="1238"/>
                    </a:lnTo>
                    <a:lnTo>
                      <a:pt x="2498" y="1254"/>
                    </a:lnTo>
                    <a:lnTo>
                      <a:pt x="2434" y="1256"/>
                    </a:lnTo>
                    <a:cubicBezTo>
                      <a:pt x="2431" y="1257"/>
                      <a:pt x="2427" y="1254"/>
                      <a:pt x="2426" y="1251"/>
                    </a:cubicBezTo>
                    <a:cubicBezTo>
                      <a:pt x="2425" y="1248"/>
                      <a:pt x="2426" y="1244"/>
                      <a:pt x="2429" y="1242"/>
                    </a:cubicBezTo>
                    <a:lnTo>
                      <a:pt x="2464" y="1218"/>
                    </a:lnTo>
                    <a:lnTo>
                      <a:pt x="2470" y="1232"/>
                    </a:lnTo>
                    <a:lnTo>
                      <a:pt x="2460" y="1235"/>
                    </a:lnTo>
                    <a:cubicBezTo>
                      <a:pt x="2456" y="1236"/>
                      <a:pt x="2451" y="1234"/>
                      <a:pt x="2450" y="1230"/>
                    </a:cubicBezTo>
                    <a:lnTo>
                      <a:pt x="2445" y="1214"/>
                    </a:lnTo>
                    <a:lnTo>
                      <a:pt x="2460" y="1210"/>
                    </a:lnTo>
                    <a:lnTo>
                      <a:pt x="2463" y="1223"/>
                    </a:lnTo>
                    <a:cubicBezTo>
                      <a:pt x="2463" y="1226"/>
                      <a:pt x="2463" y="1228"/>
                      <a:pt x="2461" y="1230"/>
                    </a:cubicBezTo>
                    <a:lnTo>
                      <a:pt x="2450" y="1241"/>
                    </a:lnTo>
                    <a:cubicBezTo>
                      <a:pt x="2449" y="1242"/>
                      <a:pt x="2448" y="1242"/>
                      <a:pt x="2447" y="1243"/>
                    </a:cubicBezTo>
                    <a:lnTo>
                      <a:pt x="2397" y="1261"/>
                    </a:lnTo>
                    <a:cubicBezTo>
                      <a:pt x="2394" y="1262"/>
                      <a:pt x="2390" y="1262"/>
                      <a:pt x="2388" y="1259"/>
                    </a:cubicBezTo>
                    <a:lnTo>
                      <a:pt x="2383" y="1254"/>
                    </a:lnTo>
                    <a:cubicBezTo>
                      <a:pt x="2380" y="1251"/>
                      <a:pt x="2380" y="1246"/>
                      <a:pt x="2383" y="1243"/>
                    </a:cubicBezTo>
                    <a:lnTo>
                      <a:pt x="2388" y="1237"/>
                    </a:lnTo>
                    <a:lnTo>
                      <a:pt x="2398" y="1250"/>
                    </a:lnTo>
                    <a:lnTo>
                      <a:pt x="2387" y="1256"/>
                    </a:lnTo>
                    <a:lnTo>
                      <a:pt x="2391" y="1248"/>
                    </a:lnTo>
                    <a:lnTo>
                      <a:pt x="2391" y="1254"/>
                    </a:lnTo>
                    <a:cubicBezTo>
                      <a:pt x="2391" y="1257"/>
                      <a:pt x="2389" y="1260"/>
                      <a:pt x="2386" y="1261"/>
                    </a:cubicBezTo>
                    <a:lnTo>
                      <a:pt x="2373" y="1267"/>
                    </a:lnTo>
                    <a:cubicBezTo>
                      <a:pt x="2372" y="1267"/>
                      <a:pt x="2371" y="1267"/>
                      <a:pt x="2369" y="1267"/>
                    </a:cubicBezTo>
                    <a:lnTo>
                      <a:pt x="2340" y="1264"/>
                    </a:lnTo>
                    <a:cubicBezTo>
                      <a:pt x="2339" y="1264"/>
                      <a:pt x="2337" y="1264"/>
                      <a:pt x="2336" y="1263"/>
                    </a:cubicBezTo>
                    <a:lnTo>
                      <a:pt x="2328" y="1258"/>
                    </a:lnTo>
                    <a:cubicBezTo>
                      <a:pt x="2325" y="1256"/>
                      <a:pt x="2324" y="1252"/>
                      <a:pt x="2325" y="1249"/>
                    </a:cubicBezTo>
                    <a:lnTo>
                      <a:pt x="2330" y="1233"/>
                    </a:lnTo>
                    <a:lnTo>
                      <a:pt x="2335" y="1243"/>
                    </a:lnTo>
                    <a:lnTo>
                      <a:pt x="2322" y="1237"/>
                    </a:lnTo>
                    <a:cubicBezTo>
                      <a:pt x="2318" y="1236"/>
                      <a:pt x="2316" y="1231"/>
                      <a:pt x="2317" y="1227"/>
                    </a:cubicBezTo>
                    <a:lnTo>
                      <a:pt x="2341" y="1160"/>
                    </a:lnTo>
                    <a:lnTo>
                      <a:pt x="2343" y="1169"/>
                    </a:lnTo>
                    <a:lnTo>
                      <a:pt x="2327" y="1153"/>
                    </a:lnTo>
                    <a:lnTo>
                      <a:pt x="2336" y="1154"/>
                    </a:lnTo>
                    <a:lnTo>
                      <a:pt x="2312" y="1165"/>
                    </a:lnTo>
                    <a:cubicBezTo>
                      <a:pt x="2308" y="1167"/>
                      <a:pt x="2304" y="1165"/>
                      <a:pt x="2302" y="1162"/>
                    </a:cubicBezTo>
                    <a:lnTo>
                      <a:pt x="2294" y="1149"/>
                    </a:lnTo>
                    <a:lnTo>
                      <a:pt x="2306" y="1151"/>
                    </a:lnTo>
                    <a:lnTo>
                      <a:pt x="2260" y="1185"/>
                    </a:lnTo>
                    <a:lnTo>
                      <a:pt x="2262" y="1184"/>
                    </a:lnTo>
                    <a:lnTo>
                      <a:pt x="2244" y="1210"/>
                    </a:lnTo>
                    <a:lnTo>
                      <a:pt x="2244" y="1209"/>
                    </a:lnTo>
                    <a:lnTo>
                      <a:pt x="2239" y="1222"/>
                    </a:lnTo>
                    <a:cubicBezTo>
                      <a:pt x="2239" y="1223"/>
                      <a:pt x="2238" y="1224"/>
                      <a:pt x="2237" y="1225"/>
                    </a:cubicBezTo>
                    <a:lnTo>
                      <a:pt x="2200" y="1257"/>
                    </a:lnTo>
                    <a:cubicBezTo>
                      <a:pt x="2198" y="1259"/>
                      <a:pt x="2195" y="1259"/>
                      <a:pt x="2193" y="1259"/>
                    </a:cubicBezTo>
                    <a:lnTo>
                      <a:pt x="2177" y="1256"/>
                    </a:lnTo>
                    <a:lnTo>
                      <a:pt x="2185" y="1253"/>
                    </a:lnTo>
                    <a:lnTo>
                      <a:pt x="2175" y="1269"/>
                    </a:lnTo>
                    <a:cubicBezTo>
                      <a:pt x="2173" y="1271"/>
                      <a:pt x="2171" y="1272"/>
                      <a:pt x="2168" y="1272"/>
                    </a:cubicBezTo>
                    <a:lnTo>
                      <a:pt x="2024" y="1275"/>
                    </a:lnTo>
                    <a:lnTo>
                      <a:pt x="2028" y="1274"/>
                    </a:lnTo>
                    <a:lnTo>
                      <a:pt x="1954" y="1317"/>
                    </a:lnTo>
                    <a:lnTo>
                      <a:pt x="1956" y="1315"/>
                    </a:lnTo>
                    <a:lnTo>
                      <a:pt x="1935" y="1339"/>
                    </a:lnTo>
                    <a:cubicBezTo>
                      <a:pt x="1933" y="1341"/>
                      <a:pt x="1931" y="1342"/>
                      <a:pt x="1929" y="1342"/>
                    </a:cubicBezTo>
                    <a:lnTo>
                      <a:pt x="1852" y="1344"/>
                    </a:lnTo>
                    <a:lnTo>
                      <a:pt x="1853" y="1344"/>
                    </a:lnTo>
                    <a:lnTo>
                      <a:pt x="1829" y="1350"/>
                    </a:lnTo>
                    <a:lnTo>
                      <a:pt x="1835" y="1343"/>
                    </a:lnTo>
                    <a:lnTo>
                      <a:pt x="1830" y="1375"/>
                    </a:lnTo>
                    <a:cubicBezTo>
                      <a:pt x="1830" y="1378"/>
                      <a:pt x="1828" y="1380"/>
                      <a:pt x="1825" y="1381"/>
                    </a:cubicBezTo>
                    <a:lnTo>
                      <a:pt x="1655" y="1440"/>
                    </a:lnTo>
                    <a:cubicBezTo>
                      <a:pt x="1651" y="1441"/>
                      <a:pt x="1647" y="1440"/>
                      <a:pt x="1645" y="1436"/>
                    </a:cubicBezTo>
                    <a:lnTo>
                      <a:pt x="1634" y="1418"/>
                    </a:lnTo>
                    <a:cubicBezTo>
                      <a:pt x="1633" y="1415"/>
                      <a:pt x="1633" y="1412"/>
                      <a:pt x="1635" y="1409"/>
                    </a:cubicBezTo>
                    <a:lnTo>
                      <a:pt x="1643" y="1398"/>
                    </a:lnTo>
                    <a:cubicBezTo>
                      <a:pt x="1643" y="1398"/>
                      <a:pt x="1644" y="1397"/>
                      <a:pt x="1645" y="1397"/>
                    </a:cubicBezTo>
                    <a:lnTo>
                      <a:pt x="1671" y="1378"/>
                    </a:lnTo>
                    <a:lnTo>
                      <a:pt x="1670" y="1380"/>
                    </a:lnTo>
                    <a:lnTo>
                      <a:pt x="1707" y="1332"/>
                    </a:lnTo>
                    <a:lnTo>
                      <a:pt x="1705" y="1335"/>
                    </a:lnTo>
                    <a:lnTo>
                      <a:pt x="1721" y="1244"/>
                    </a:lnTo>
                    <a:lnTo>
                      <a:pt x="1725" y="1253"/>
                    </a:lnTo>
                    <a:lnTo>
                      <a:pt x="1690" y="1231"/>
                    </a:lnTo>
                    <a:cubicBezTo>
                      <a:pt x="1688" y="1230"/>
                      <a:pt x="1686" y="1227"/>
                      <a:pt x="1686" y="1224"/>
                    </a:cubicBezTo>
                    <a:cubicBezTo>
                      <a:pt x="1687" y="1222"/>
                      <a:pt x="1688" y="1219"/>
                      <a:pt x="1690" y="1218"/>
                    </a:cubicBezTo>
                    <a:lnTo>
                      <a:pt x="1704" y="1210"/>
                    </a:lnTo>
                    <a:lnTo>
                      <a:pt x="1701" y="1220"/>
                    </a:lnTo>
                    <a:lnTo>
                      <a:pt x="1698" y="1215"/>
                    </a:lnTo>
                    <a:lnTo>
                      <a:pt x="1706" y="1219"/>
                    </a:lnTo>
                    <a:lnTo>
                      <a:pt x="1688" y="1222"/>
                    </a:lnTo>
                    <a:cubicBezTo>
                      <a:pt x="1685" y="1222"/>
                      <a:pt x="1683" y="1221"/>
                      <a:pt x="1681" y="1220"/>
                    </a:cubicBezTo>
                    <a:cubicBezTo>
                      <a:pt x="1679" y="1218"/>
                      <a:pt x="1678" y="1215"/>
                      <a:pt x="1679" y="1213"/>
                    </a:cubicBezTo>
                    <a:lnTo>
                      <a:pt x="1681" y="1186"/>
                    </a:lnTo>
                    <a:lnTo>
                      <a:pt x="1691" y="1195"/>
                    </a:lnTo>
                    <a:lnTo>
                      <a:pt x="1673" y="1200"/>
                    </a:lnTo>
                    <a:cubicBezTo>
                      <a:pt x="1671" y="1201"/>
                      <a:pt x="1668" y="1200"/>
                      <a:pt x="1666" y="1199"/>
                    </a:cubicBezTo>
                    <a:cubicBezTo>
                      <a:pt x="1664" y="1198"/>
                      <a:pt x="1663" y="1196"/>
                      <a:pt x="1663" y="1193"/>
                    </a:cubicBezTo>
                    <a:lnTo>
                      <a:pt x="1660" y="1172"/>
                    </a:lnTo>
                    <a:lnTo>
                      <a:pt x="1664" y="1178"/>
                    </a:lnTo>
                    <a:lnTo>
                      <a:pt x="1557" y="1109"/>
                    </a:lnTo>
                    <a:lnTo>
                      <a:pt x="1564" y="1109"/>
                    </a:lnTo>
                    <a:lnTo>
                      <a:pt x="1519" y="1123"/>
                    </a:lnTo>
                    <a:cubicBezTo>
                      <a:pt x="1518" y="1123"/>
                      <a:pt x="1517" y="1123"/>
                      <a:pt x="1516" y="1123"/>
                    </a:cubicBezTo>
                    <a:lnTo>
                      <a:pt x="1462" y="1118"/>
                    </a:lnTo>
                    <a:cubicBezTo>
                      <a:pt x="1458" y="1117"/>
                      <a:pt x="1455" y="1114"/>
                      <a:pt x="1455" y="1110"/>
                    </a:cubicBezTo>
                    <a:lnTo>
                      <a:pt x="1455" y="1104"/>
                    </a:lnTo>
                    <a:lnTo>
                      <a:pt x="1465" y="1112"/>
                    </a:lnTo>
                    <a:lnTo>
                      <a:pt x="1436" y="1120"/>
                    </a:lnTo>
                    <a:cubicBezTo>
                      <a:pt x="1433" y="1121"/>
                      <a:pt x="1431" y="1120"/>
                      <a:pt x="1429" y="1119"/>
                    </a:cubicBezTo>
                    <a:lnTo>
                      <a:pt x="1413" y="1105"/>
                    </a:lnTo>
                    <a:lnTo>
                      <a:pt x="1420" y="1107"/>
                    </a:lnTo>
                    <a:lnTo>
                      <a:pt x="1405" y="1112"/>
                    </a:lnTo>
                    <a:cubicBezTo>
                      <a:pt x="1401" y="1113"/>
                      <a:pt x="1397" y="1112"/>
                      <a:pt x="1395" y="1109"/>
                    </a:cubicBezTo>
                    <a:lnTo>
                      <a:pt x="1382" y="1090"/>
                    </a:lnTo>
                    <a:lnTo>
                      <a:pt x="1390" y="1094"/>
                    </a:lnTo>
                    <a:lnTo>
                      <a:pt x="1355" y="1099"/>
                    </a:lnTo>
                    <a:cubicBezTo>
                      <a:pt x="1354" y="1099"/>
                      <a:pt x="1352" y="1099"/>
                      <a:pt x="1351" y="1099"/>
                    </a:cubicBezTo>
                    <a:lnTo>
                      <a:pt x="1325" y="1088"/>
                    </a:lnTo>
                    <a:cubicBezTo>
                      <a:pt x="1321" y="1086"/>
                      <a:pt x="1319" y="1083"/>
                      <a:pt x="1320" y="1079"/>
                    </a:cubicBezTo>
                    <a:lnTo>
                      <a:pt x="1325" y="1050"/>
                    </a:lnTo>
                    <a:lnTo>
                      <a:pt x="1331" y="1059"/>
                    </a:lnTo>
                    <a:lnTo>
                      <a:pt x="1320" y="1056"/>
                    </a:lnTo>
                    <a:lnTo>
                      <a:pt x="1329" y="1052"/>
                    </a:lnTo>
                    <a:lnTo>
                      <a:pt x="1321" y="1068"/>
                    </a:lnTo>
                    <a:cubicBezTo>
                      <a:pt x="1320" y="1071"/>
                      <a:pt x="1317" y="1072"/>
                      <a:pt x="1314" y="1072"/>
                    </a:cubicBezTo>
                    <a:lnTo>
                      <a:pt x="572" y="1072"/>
                    </a:lnTo>
                    <a:lnTo>
                      <a:pt x="232" y="1072"/>
                    </a:lnTo>
                    <a:lnTo>
                      <a:pt x="221" y="1072"/>
                    </a:lnTo>
                    <a:lnTo>
                      <a:pt x="219" y="1072"/>
                    </a:lnTo>
                    <a:cubicBezTo>
                      <a:pt x="216" y="1072"/>
                      <a:pt x="214" y="1071"/>
                      <a:pt x="212" y="1070"/>
                    </a:cubicBezTo>
                    <a:cubicBezTo>
                      <a:pt x="211" y="1068"/>
                      <a:pt x="210" y="1065"/>
                      <a:pt x="211" y="1063"/>
                    </a:cubicBezTo>
                    <a:lnTo>
                      <a:pt x="213" y="1050"/>
                    </a:lnTo>
                    <a:cubicBezTo>
                      <a:pt x="214" y="1046"/>
                      <a:pt x="217" y="1043"/>
                      <a:pt x="221" y="1043"/>
                    </a:cubicBezTo>
                    <a:lnTo>
                      <a:pt x="235" y="1043"/>
                    </a:lnTo>
                    <a:lnTo>
                      <a:pt x="230" y="1044"/>
                    </a:lnTo>
                    <a:lnTo>
                      <a:pt x="238" y="1039"/>
                    </a:lnTo>
                    <a:lnTo>
                      <a:pt x="244" y="1054"/>
                    </a:lnTo>
                    <a:lnTo>
                      <a:pt x="225" y="1056"/>
                    </a:lnTo>
                    <a:cubicBezTo>
                      <a:pt x="222" y="1057"/>
                      <a:pt x="219" y="1055"/>
                      <a:pt x="217" y="1052"/>
                    </a:cubicBezTo>
                    <a:cubicBezTo>
                      <a:pt x="215" y="1049"/>
                      <a:pt x="216" y="1046"/>
                      <a:pt x="218" y="1043"/>
                    </a:cubicBezTo>
                    <a:lnTo>
                      <a:pt x="231" y="1027"/>
                    </a:lnTo>
                    <a:lnTo>
                      <a:pt x="242" y="1039"/>
                    </a:lnTo>
                    <a:lnTo>
                      <a:pt x="218" y="1055"/>
                    </a:lnTo>
                    <a:cubicBezTo>
                      <a:pt x="215" y="1057"/>
                      <a:pt x="210" y="1057"/>
                      <a:pt x="208" y="1054"/>
                    </a:cubicBezTo>
                    <a:lnTo>
                      <a:pt x="194" y="1041"/>
                    </a:lnTo>
                    <a:cubicBezTo>
                      <a:pt x="192" y="1039"/>
                      <a:pt x="192" y="1036"/>
                      <a:pt x="192" y="1034"/>
                    </a:cubicBezTo>
                    <a:cubicBezTo>
                      <a:pt x="192" y="1031"/>
                      <a:pt x="194" y="1029"/>
                      <a:pt x="196" y="1028"/>
                    </a:cubicBezTo>
                    <a:lnTo>
                      <a:pt x="207" y="1023"/>
                    </a:lnTo>
                    <a:cubicBezTo>
                      <a:pt x="209" y="1021"/>
                      <a:pt x="212" y="1022"/>
                      <a:pt x="215" y="1023"/>
                    </a:cubicBezTo>
                    <a:cubicBezTo>
                      <a:pt x="217" y="1024"/>
                      <a:pt x="219" y="1027"/>
                      <a:pt x="219" y="1030"/>
                    </a:cubicBezTo>
                    <a:lnTo>
                      <a:pt x="219" y="1040"/>
                    </a:lnTo>
                    <a:lnTo>
                      <a:pt x="206" y="1034"/>
                    </a:lnTo>
                    <a:lnTo>
                      <a:pt x="220" y="1026"/>
                    </a:lnTo>
                    <a:lnTo>
                      <a:pt x="226" y="1040"/>
                    </a:lnTo>
                    <a:lnTo>
                      <a:pt x="215" y="1043"/>
                    </a:lnTo>
                    <a:cubicBezTo>
                      <a:pt x="212" y="1044"/>
                      <a:pt x="208" y="1042"/>
                      <a:pt x="206" y="1039"/>
                    </a:cubicBezTo>
                    <a:lnTo>
                      <a:pt x="203" y="1033"/>
                    </a:lnTo>
                    <a:cubicBezTo>
                      <a:pt x="202" y="1031"/>
                      <a:pt x="202" y="1027"/>
                      <a:pt x="204" y="1025"/>
                    </a:cubicBezTo>
                    <a:lnTo>
                      <a:pt x="218" y="1009"/>
                    </a:lnTo>
                    <a:lnTo>
                      <a:pt x="228" y="1020"/>
                    </a:lnTo>
                    <a:lnTo>
                      <a:pt x="220" y="1026"/>
                    </a:lnTo>
                    <a:lnTo>
                      <a:pt x="223" y="1022"/>
                    </a:lnTo>
                    <a:lnTo>
                      <a:pt x="221" y="1030"/>
                    </a:lnTo>
                    <a:cubicBezTo>
                      <a:pt x="220" y="1033"/>
                      <a:pt x="216" y="1036"/>
                      <a:pt x="212" y="1035"/>
                    </a:cubicBezTo>
                    <a:cubicBezTo>
                      <a:pt x="208" y="1034"/>
                      <a:pt x="205" y="1031"/>
                      <a:pt x="205" y="1027"/>
                    </a:cubicBezTo>
                    <a:lnTo>
                      <a:pt x="205" y="1022"/>
                    </a:lnTo>
                    <a:lnTo>
                      <a:pt x="216" y="1029"/>
                    </a:lnTo>
                    <a:lnTo>
                      <a:pt x="195" y="1037"/>
                    </a:lnTo>
                    <a:cubicBezTo>
                      <a:pt x="191" y="1039"/>
                      <a:pt x="187" y="1037"/>
                      <a:pt x="185" y="1033"/>
                    </a:cubicBezTo>
                    <a:lnTo>
                      <a:pt x="177" y="1017"/>
                    </a:lnTo>
                    <a:cubicBezTo>
                      <a:pt x="175" y="1013"/>
                      <a:pt x="176" y="1009"/>
                      <a:pt x="180" y="1007"/>
                    </a:cubicBezTo>
                    <a:cubicBezTo>
                      <a:pt x="184" y="1005"/>
                      <a:pt x="189" y="1006"/>
                      <a:pt x="191" y="1010"/>
                    </a:cubicBezTo>
                    <a:lnTo>
                      <a:pt x="194" y="1016"/>
                    </a:lnTo>
                    <a:lnTo>
                      <a:pt x="181" y="1013"/>
                    </a:lnTo>
                    <a:lnTo>
                      <a:pt x="194" y="1000"/>
                    </a:lnTo>
                    <a:lnTo>
                      <a:pt x="193" y="1009"/>
                    </a:lnTo>
                    <a:lnTo>
                      <a:pt x="190" y="1004"/>
                    </a:lnTo>
                    <a:cubicBezTo>
                      <a:pt x="189" y="1002"/>
                      <a:pt x="189" y="1000"/>
                      <a:pt x="190" y="998"/>
                    </a:cubicBezTo>
                    <a:cubicBezTo>
                      <a:pt x="191" y="995"/>
                      <a:pt x="192" y="994"/>
                      <a:pt x="194" y="993"/>
                    </a:cubicBezTo>
                    <a:lnTo>
                      <a:pt x="216" y="985"/>
                    </a:lnTo>
                    <a:lnTo>
                      <a:pt x="220" y="1000"/>
                    </a:lnTo>
                    <a:lnTo>
                      <a:pt x="186" y="1008"/>
                    </a:lnTo>
                    <a:cubicBezTo>
                      <a:pt x="182" y="1009"/>
                      <a:pt x="179" y="1007"/>
                      <a:pt x="177" y="1004"/>
                    </a:cubicBezTo>
                    <a:cubicBezTo>
                      <a:pt x="175" y="1001"/>
                      <a:pt x="176" y="997"/>
                      <a:pt x="179" y="995"/>
                    </a:cubicBezTo>
                    <a:lnTo>
                      <a:pt x="210" y="965"/>
                    </a:lnTo>
                    <a:lnTo>
                      <a:pt x="221" y="978"/>
                    </a:lnTo>
                    <a:lnTo>
                      <a:pt x="189" y="1002"/>
                    </a:lnTo>
                    <a:cubicBezTo>
                      <a:pt x="187" y="1003"/>
                      <a:pt x="184" y="1003"/>
                      <a:pt x="182" y="1003"/>
                    </a:cubicBezTo>
                    <a:lnTo>
                      <a:pt x="171" y="1000"/>
                    </a:lnTo>
                    <a:cubicBezTo>
                      <a:pt x="169" y="1000"/>
                      <a:pt x="166" y="997"/>
                      <a:pt x="166" y="995"/>
                    </a:cubicBezTo>
                    <a:cubicBezTo>
                      <a:pt x="165" y="992"/>
                      <a:pt x="166" y="989"/>
                      <a:pt x="168" y="987"/>
                    </a:cubicBezTo>
                    <a:lnTo>
                      <a:pt x="178" y="976"/>
                    </a:lnTo>
                    <a:lnTo>
                      <a:pt x="189" y="988"/>
                    </a:lnTo>
                    <a:lnTo>
                      <a:pt x="170" y="1002"/>
                    </a:lnTo>
                    <a:cubicBezTo>
                      <a:pt x="168" y="1003"/>
                      <a:pt x="166" y="1004"/>
                      <a:pt x="163" y="1003"/>
                    </a:cubicBezTo>
                    <a:lnTo>
                      <a:pt x="145" y="997"/>
                    </a:lnTo>
                    <a:cubicBezTo>
                      <a:pt x="142" y="997"/>
                      <a:pt x="140" y="995"/>
                      <a:pt x="139" y="993"/>
                    </a:cubicBezTo>
                    <a:cubicBezTo>
                      <a:pt x="138" y="991"/>
                      <a:pt x="139" y="988"/>
                      <a:pt x="140" y="986"/>
                    </a:cubicBezTo>
                    <a:lnTo>
                      <a:pt x="142" y="981"/>
                    </a:lnTo>
                    <a:cubicBezTo>
                      <a:pt x="144" y="978"/>
                      <a:pt x="146" y="976"/>
                      <a:pt x="149" y="976"/>
                    </a:cubicBezTo>
                    <a:lnTo>
                      <a:pt x="171" y="976"/>
                    </a:lnTo>
                    <a:lnTo>
                      <a:pt x="166" y="978"/>
                    </a:lnTo>
                    <a:lnTo>
                      <a:pt x="174" y="972"/>
                    </a:lnTo>
                    <a:lnTo>
                      <a:pt x="184" y="965"/>
                    </a:lnTo>
                    <a:lnTo>
                      <a:pt x="181" y="971"/>
                    </a:lnTo>
                    <a:lnTo>
                      <a:pt x="181" y="963"/>
                    </a:lnTo>
                    <a:lnTo>
                      <a:pt x="195" y="969"/>
                    </a:lnTo>
                    <a:lnTo>
                      <a:pt x="176" y="987"/>
                    </a:lnTo>
                    <a:cubicBezTo>
                      <a:pt x="175" y="989"/>
                      <a:pt x="173" y="990"/>
                      <a:pt x="171" y="990"/>
                    </a:cubicBezTo>
                    <a:lnTo>
                      <a:pt x="168" y="990"/>
                    </a:lnTo>
                    <a:cubicBezTo>
                      <a:pt x="166" y="990"/>
                      <a:pt x="164" y="989"/>
                      <a:pt x="162" y="987"/>
                    </a:cubicBezTo>
                    <a:lnTo>
                      <a:pt x="154" y="979"/>
                    </a:lnTo>
                    <a:lnTo>
                      <a:pt x="162" y="982"/>
                    </a:lnTo>
                    <a:lnTo>
                      <a:pt x="151" y="984"/>
                    </a:lnTo>
                    <a:cubicBezTo>
                      <a:pt x="147" y="985"/>
                      <a:pt x="143" y="983"/>
                      <a:pt x="142" y="979"/>
                    </a:cubicBezTo>
                    <a:cubicBezTo>
                      <a:pt x="141" y="975"/>
                      <a:pt x="143" y="970"/>
                      <a:pt x="147" y="969"/>
                    </a:cubicBezTo>
                    <a:lnTo>
                      <a:pt x="163" y="964"/>
                    </a:lnTo>
                    <a:lnTo>
                      <a:pt x="165" y="979"/>
                    </a:lnTo>
                    <a:lnTo>
                      <a:pt x="123" y="979"/>
                    </a:lnTo>
                    <a:lnTo>
                      <a:pt x="130" y="968"/>
                    </a:lnTo>
                    <a:lnTo>
                      <a:pt x="133" y="973"/>
                    </a:lnTo>
                    <a:cubicBezTo>
                      <a:pt x="134" y="976"/>
                      <a:pt x="134" y="980"/>
                      <a:pt x="131" y="982"/>
                    </a:cubicBezTo>
                    <a:cubicBezTo>
                      <a:pt x="128" y="985"/>
                      <a:pt x="124" y="985"/>
                      <a:pt x="121" y="983"/>
                    </a:cubicBezTo>
                    <a:lnTo>
                      <a:pt x="108" y="975"/>
                    </a:lnTo>
                    <a:cubicBezTo>
                      <a:pt x="105" y="974"/>
                      <a:pt x="104" y="970"/>
                      <a:pt x="104" y="967"/>
                    </a:cubicBezTo>
                    <a:cubicBezTo>
                      <a:pt x="105" y="964"/>
                      <a:pt x="108" y="961"/>
                      <a:pt x="111" y="961"/>
                    </a:cubicBezTo>
                    <a:lnTo>
                      <a:pt x="130" y="958"/>
                    </a:lnTo>
                    <a:lnTo>
                      <a:pt x="153" y="953"/>
                    </a:lnTo>
                    <a:lnTo>
                      <a:pt x="156" y="968"/>
                    </a:lnTo>
                    <a:lnTo>
                      <a:pt x="130" y="974"/>
                    </a:lnTo>
                    <a:cubicBezTo>
                      <a:pt x="129" y="974"/>
                      <a:pt x="129" y="974"/>
                      <a:pt x="128" y="974"/>
                    </a:cubicBezTo>
                    <a:lnTo>
                      <a:pt x="125" y="974"/>
                    </a:lnTo>
                    <a:cubicBezTo>
                      <a:pt x="125" y="974"/>
                      <a:pt x="124" y="974"/>
                      <a:pt x="123" y="973"/>
                    </a:cubicBezTo>
                    <a:lnTo>
                      <a:pt x="107" y="968"/>
                    </a:lnTo>
                    <a:cubicBezTo>
                      <a:pt x="104" y="967"/>
                      <a:pt x="101" y="964"/>
                      <a:pt x="102" y="960"/>
                    </a:cubicBezTo>
                    <a:cubicBezTo>
                      <a:pt x="102" y="957"/>
                      <a:pt x="104" y="954"/>
                      <a:pt x="108" y="953"/>
                    </a:cubicBezTo>
                    <a:lnTo>
                      <a:pt x="139" y="945"/>
                    </a:lnTo>
                    <a:lnTo>
                      <a:pt x="141" y="960"/>
                    </a:lnTo>
                    <a:lnTo>
                      <a:pt x="115" y="960"/>
                    </a:lnTo>
                    <a:cubicBezTo>
                      <a:pt x="111" y="960"/>
                      <a:pt x="108" y="958"/>
                      <a:pt x="107" y="955"/>
                    </a:cubicBezTo>
                    <a:cubicBezTo>
                      <a:pt x="106" y="951"/>
                      <a:pt x="107" y="948"/>
                      <a:pt x="110" y="946"/>
                    </a:cubicBezTo>
                    <a:lnTo>
                      <a:pt x="134" y="930"/>
                    </a:lnTo>
                    <a:cubicBezTo>
                      <a:pt x="136" y="929"/>
                      <a:pt x="137" y="928"/>
                      <a:pt x="139" y="928"/>
                    </a:cubicBezTo>
                    <a:lnTo>
                      <a:pt x="171" y="928"/>
                    </a:lnTo>
                    <a:lnTo>
                      <a:pt x="165" y="931"/>
                    </a:lnTo>
                    <a:lnTo>
                      <a:pt x="168" y="928"/>
                    </a:lnTo>
                    <a:lnTo>
                      <a:pt x="166" y="930"/>
                    </a:lnTo>
                    <a:lnTo>
                      <a:pt x="169" y="925"/>
                    </a:lnTo>
                    <a:lnTo>
                      <a:pt x="182" y="934"/>
                    </a:lnTo>
                    <a:lnTo>
                      <a:pt x="176" y="939"/>
                    </a:lnTo>
                    <a:cubicBezTo>
                      <a:pt x="175" y="941"/>
                      <a:pt x="173" y="942"/>
                      <a:pt x="171" y="942"/>
                    </a:cubicBezTo>
                    <a:lnTo>
                      <a:pt x="165" y="942"/>
                    </a:lnTo>
                    <a:lnTo>
                      <a:pt x="144" y="942"/>
                    </a:lnTo>
                    <a:cubicBezTo>
                      <a:pt x="141" y="942"/>
                      <a:pt x="138" y="940"/>
                      <a:pt x="137" y="937"/>
                    </a:cubicBezTo>
                    <a:cubicBezTo>
                      <a:pt x="135" y="934"/>
                      <a:pt x="136" y="930"/>
                      <a:pt x="138" y="928"/>
                    </a:cubicBezTo>
                    <a:lnTo>
                      <a:pt x="146" y="920"/>
                    </a:lnTo>
                    <a:lnTo>
                      <a:pt x="157" y="932"/>
                    </a:lnTo>
                    <a:lnTo>
                      <a:pt x="130" y="953"/>
                    </a:lnTo>
                    <a:cubicBezTo>
                      <a:pt x="128" y="955"/>
                      <a:pt x="125" y="956"/>
                      <a:pt x="123" y="955"/>
                    </a:cubicBezTo>
                    <a:cubicBezTo>
                      <a:pt x="120" y="954"/>
                      <a:pt x="118" y="951"/>
                      <a:pt x="118" y="949"/>
                    </a:cubicBezTo>
                    <a:lnTo>
                      <a:pt x="115" y="935"/>
                    </a:lnTo>
                    <a:cubicBezTo>
                      <a:pt x="114" y="933"/>
                      <a:pt x="115" y="930"/>
                      <a:pt x="117" y="928"/>
                    </a:cubicBezTo>
                    <a:lnTo>
                      <a:pt x="128" y="917"/>
                    </a:lnTo>
                    <a:cubicBezTo>
                      <a:pt x="128" y="917"/>
                      <a:pt x="129" y="916"/>
                      <a:pt x="130" y="916"/>
                    </a:cubicBezTo>
                    <a:lnTo>
                      <a:pt x="173" y="897"/>
                    </a:lnTo>
                    <a:cubicBezTo>
                      <a:pt x="175" y="896"/>
                      <a:pt x="177" y="896"/>
                      <a:pt x="179" y="897"/>
                    </a:cubicBezTo>
                    <a:cubicBezTo>
                      <a:pt x="181" y="898"/>
                      <a:pt x="183" y="900"/>
                      <a:pt x="184" y="902"/>
                    </a:cubicBezTo>
                    <a:lnTo>
                      <a:pt x="189" y="918"/>
                    </a:lnTo>
                    <a:lnTo>
                      <a:pt x="173" y="919"/>
                    </a:lnTo>
                    <a:lnTo>
                      <a:pt x="176" y="903"/>
                    </a:lnTo>
                    <a:cubicBezTo>
                      <a:pt x="177" y="900"/>
                      <a:pt x="179" y="897"/>
                      <a:pt x="182" y="897"/>
                    </a:cubicBezTo>
                    <a:lnTo>
                      <a:pt x="193" y="894"/>
                    </a:lnTo>
                    <a:lnTo>
                      <a:pt x="192" y="909"/>
                    </a:lnTo>
                    <a:lnTo>
                      <a:pt x="176" y="904"/>
                    </a:lnTo>
                    <a:cubicBezTo>
                      <a:pt x="173" y="903"/>
                      <a:pt x="171" y="900"/>
                      <a:pt x="171" y="897"/>
                    </a:cubicBezTo>
                    <a:cubicBezTo>
                      <a:pt x="170" y="894"/>
                      <a:pt x="172" y="891"/>
                      <a:pt x="175" y="889"/>
                    </a:cubicBezTo>
                    <a:lnTo>
                      <a:pt x="196" y="879"/>
                    </a:lnTo>
                    <a:lnTo>
                      <a:pt x="194" y="880"/>
                    </a:lnTo>
                    <a:lnTo>
                      <a:pt x="200" y="875"/>
                    </a:lnTo>
                    <a:lnTo>
                      <a:pt x="209" y="888"/>
                    </a:lnTo>
                    <a:lnTo>
                      <a:pt x="161" y="912"/>
                    </a:lnTo>
                    <a:cubicBezTo>
                      <a:pt x="160" y="912"/>
                      <a:pt x="160" y="912"/>
                      <a:pt x="159" y="912"/>
                    </a:cubicBezTo>
                    <a:lnTo>
                      <a:pt x="149" y="915"/>
                    </a:lnTo>
                    <a:cubicBezTo>
                      <a:pt x="145" y="916"/>
                      <a:pt x="142" y="914"/>
                      <a:pt x="140" y="911"/>
                    </a:cubicBezTo>
                    <a:cubicBezTo>
                      <a:pt x="138" y="909"/>
                      <a:pt x="138" y="905"/>
                      <a:pt x="140" y="902"/>
                    </a:cubicBezTo>
                    <a:lnTo>
                      <a:pt x="151" y="889"/>
                    </a:lnTo>
                    <a:lnTo>
                      <a:pt x="162" y="900"/>
                    </a:lnTo>
                    <a:lnTo>
                      <a:pt x="152" y="908"/>
                    </a:lnTo>
                    <a:cubicBezTo>
                      <a:pt x="149" y="910"/>
                      <a:pt x="146" y="910"/>
                      <a:pt x="143" y="909"/>
                    </a:cubicBezTo>
                    <a:cubicBezTo>
                      <a:pt x="140" y="908"/>
                      <a:pt x="139" y="905"/>
                      <a:pt x="139" y="902"/>
                    </a:cubicBezTo>
                    <a:lnTo>
                      <a:pt x="139" y="896"/>
                    </a:lnTo>
                    <a:cubicBezTo>
                      <a:pt x="139" y="893"/>
                      <a:pt x="141" y="890"/>
                      <a:pt x="144" y="889"/>
                    </a:cubicBezTo>
                    <a:lnTo>
                      <a:pt x="157" y="884"/>
                    </a:lnTo>
                    <a:cubicBezTo>
                      <a:pt x="161" y="882"/>
                      <a:pt x="166" y="884"/>
                      <a:pt x="167" y="888"/>
                    </a:cubicBezTo>
                    <a:cubicBezTo>
                      <a:pt x="169" y="892"/>
                      <a:pt x="167" y="897"/>
                      <a:pt x="163" y="899"/>
                    </a:cubicBezTo>
                    <a:lnTo>
                      <a:pt x="131" y="912"/>
                    </a:lnTo>
                    <a:cubicBezTo>
                      <a:pt x="127" y="913"/>
                      <a:pt x="123" y="912"/>
                      <a:pt x="121" y="908"/>
                    </a:cubicBezTo>
                    <a:cubicBezTo>
                      <a:pt x="119" y="904"/>
                      <a:pt x="120" y="900"/>
                      <a:pt x="124" y="898"/>
                    </a:cubicBezTo>
                    <a:lnTo>
                      <a:pt x="137" y="890"/>
                    </a:lnTo>
                    <a:lnTo>
                      <a:pt x="136" y="891"/>
                    </a:lnTo>
                    <a:lnTo>
                      <a:pt x="154" y="872"/>
                    </a:lnTo>
                    <a:lnTo>
                      <a:pt x="162" y="886"/>
                    </a:lnTo>
                    <a:lnTo>
                      <a:pt x="148" y="888"/>
                    </a:lnTo>
                    <a:cubicBezTo>
                      <a:pt x="145" y="889"/>
                      <a:pt x="142" y="888"/>
                      <a:pt x="140" y="885"/>
                    </a:cubicBezTo>
                    <a:cubicBezTo>
                      <a:pt x="139" y="883"/>
                      <a:pt x="138" y="880"/>
                      <a:pt x="140" y="877"/>
                    </a:cubicBezTo>
                    <a:lnTo>
                      <a:pt x="148" y="861"/>
                    </a:lnTo>
                    <a:lnTo>
                      <a:pt x="148" y="869"/>
                    </a:lnTo>
                    <a:lnTo>
                      <a:pt x="143" y="861"/>
                    </a:lnTo>
                    <a:cubicBezTo>
                      <a:pt x="141" y="859"/>
                      <a:pt x="141" y="856"/>
                      <a:pt x="142" y="854"/>
                    </a:cubicBezTo>
                    <a:lnTo>
                      <a:pt x="147" y="840"/>
                    </a:lnTo>
                    <a:cubicBezTo>
                      <a:pt x="148" y="838"/>
                      <a:pt x="150" y="836"/>
                      <a:pt x="153" y="835"/>
                    </a:cubicBezTo>
                    <a:cubicBezTo>
                      <a:pt x="155" y="835"/>
                      <a:pt x="158" y="835"/>
                      <a:pt x="160" y="837"/>
                    </a:cubicBezTo>
                    <a:lnTo>
                      <a:pt x="170" y="845"/>
                    </a:lnTo>
                    <a:lnTo>
                      <a:pt x="164" y="843"/>
                    </a:lnTo>
                    <a:lnTo>
                      <a:pt x="180" y="841"/>
                    </a:lnTo>
                    <a:cubicBezTo>
                      <a:pt x="184" y="840"/>
                      <a:pt x="188" y="842"/>
                      <a:pt x="189" y="847"/>
                    </a:cubicBezTo>
                    <a:lnTo>
                      <a:pt x="192" y="857"/>
                    </a:lnTo>
                    <a:lnTo>
                      <a:pt x="176" y="859"/>
                    </a:lnTo>
                    <a:lnTo>
                      <a:pt x="176" y="846"/>
                    </a:lnTo>
                    <a:lnTo>
                      <a:pt x="182" y="854"/>
                    </a:lnTo>
                    <a:lnTo>
                      <a:pt x="161" y="848"/>
                    </a:lnTo>
                    <a:cubicBezTo>
                      <a:pt x="158" y="848"/>
                      <a:pt x="156" y="845"/>
                      <a:pt x="155" y="843"/>
                    </a:cubicBezTo>
                    <a:cubicBezTo>
                      <a:pt x="154" y="840"/>
                      <a:pt x="155" y="837"/>
                      <a:pt x="157" y="835"/>
                    </a:cubicBezTo>
                    <a:lnTo>
                      <a:pt x="165" y="827"/>
                    </a:lnTo>
                    <a:cubicBezTo>
                      <a:pt x="166" y="826"/>
                      <a:pt x="168" y="825"/>
                      <a:pt x="169" y="825"/>
                    </a:cubicBezTo>
                    <a:lnTo>
                      <a:pt x="182" y="822"/>
                    </a:lnTo>
                    <a:lnTo>
                      <a:pt x="180" y="837"/>
                    </a:lnTo>
                    <a:lnTo>
                      <a:pt x="175" y="834"/>
                    </a:lnTo>
                    <a:cubicBezTo>
                      <a:pt x="173" y="833"/>
                      <a:pt x="171" y="830"/>
                      <a:pt x="171" y="828"/>
                    </a:cubicBezTo>
                    <a:cubicBezTo>
                      <a:pt x="170" y="825"/>
                      <a:pt x="172" y="822"/>
                      <a:pt x="174" y="820"/>
                    </a:cubicBezTo>
                    <a:lnTo>
                      <a:pt x="182" y="815"/>
                    </a:lnTo>
                    <a:lnTo>
                      <a:pt x="190" y="829"/>
                    </a:lnTo>
                    <a:lnTo>
                      <a:pt x="153" y="848"/>
                    </a:lnTo>
                    <a:lnTo>
                      <a:pt x="155" y="846"/>
                    </a:lnTo>
                    <a:lnTo>
                      <a:pt x="144" y="857"/>
                    </a:lnTo>
                    <a:cubicBezTo>
                      <a:pt x="143" y="859"/>
                      <a:pt x="140" y="859"/>
                      <a:pt x="137" y="859"/>
                    </a:cubicBezTo>
                    <a:cubicBezTo>
                      <a:pt x="135" y="859"/>
                      <a:pt x="133" y="857"/>
                      <a:pt x="132" y="855"/>
                    </a:cubicBezTo>
                    <a:lnTo>
                      <a:pt x="118" y="828"/>
                    </a:lnTo>
                    <a:cubicBezTo>
                      <a:pt x="116" y="824"/>
                      <a:pt x="118" y="820"/>
                      <a:pt x="121" y="818"/>
                    </a:cubicBezTo>
                    <a:lnTo>
                      <a:pt x="135" y="810"/>
                    </a:lnTo>
                    <a:cubicBezTo>
                      <a:pt x="135" y="809"/>
                      <a:pt x="136" y="809"/>
                      <a:pt x="137" y="809"/>
                    </a:cubicBezTo>
                    <a:lnTo>
                      <a:pt x="161" y="803"/>
                    </a:lnTo>
                    <a:lnTo>
                      <a:pt x="164" y="819"/>
                    </a:lnTo>
                    <a:lnTo>
                      <a:pt x="135" y="824"/>
                    </a:lnTo>
                    <a:cubicBezTo>
                      <a:pt x="131" y="825"/>
                      <a:pt x="127" y="823"/>
                      <a:pt x="126" y="819"/>
                    </a:cubicBezTo>
                    <a:lnTo>
                      <a:pt x="121" y="806"/>
                    </a:lnTo>
                    <a:cubicBezTo>
                      <a:pt x="119" y="803"/>
                      <a:pt x="121" y="799"/>
                      <a:pt x="124" y="796"/>
                    </a:cubicBezTo>
                    <a:lnTo>
                      <a:pt x="140" y="786"/>
                    </a:lnTo>
                    <a:cubicBezTo>
                      <a:pt x="142" y="784"/>
                      <a:pt x="144" y="784"/>
                      <a:pt x="146" y="785"/>
                    </a:cubicBezTo>
                    <a:cubicBezTo>
                      <a:pt x="149" y="786"/>
                      <a:pt x="151" y="787"/>
                      <a:pt x="152" y="790"/>
                    </a:cubicBezTo>
                    <a:lnTo>
                      <a:pt x="157" y="803"/>
                    </a:lnTo>
                    <a:lnTo>
                      <a:pt x="142" y="807"/>
                    </a:lnTo>
                    <a:lnTo>
                      <a:pt x="139" y="791"/>
                    </a:lnTo>
                    <a:cubicBezTo>
                      <a:pt x="138" y="789"/>
                      <a:pt x="139" y="786"/>
                      <a:pt x="141" y="784"/>
                    </a:cubicBezTo>
                    <a:cubicBezTo>
                      <a:pt x="143" y="782"/>
                      <a:pt x="146" y="781"/>
                      <a:pt x="148" y="782"/>
                    </a:cubicBezTo>
                    <a:lnTo>
                      <a:pt x="164" y="785"/>
                    </a:lnTo>
                    <a:lnTo>
                      <a:pt x="158" y="799"/>
                    </a:lnTo>
                    <a:lnTo>
                      <a:pt x="150" y="794"/>
                    </a:lnTo>
                    <a:cubicBezTo>
                      <a:pt x="148" y="792"/>
                      <a:pt x="147" y="790"/>
                      <a:pt x="147" y="787"/>
                    </a:cubicBezTo>
                    <a:cubicBezTo>
                      <a:pt x="147" y="784"/>
                      <a:pt x="148" y="782"/>
                      <a:pt x="150" y="780"/>
                    </a:cubicBezTo>
                    <a:lnTo>
                      <a:pt x="158" y="775"/>
                    </a:lnTo>
                    <a:cubicBezTo>
                      <a:pt x="159" y="775"/>
                      <a:pt x="159" y="774"/>
                      <a:pt x="160" y="774"/>
                    </a:cubicBezTo>
                    <a:lnTo>
                      <a:pt x="184" y="766"/>
                    </a:lnTo>
                    <a:lnTo>
                      <a:pt x="185" y="782"/>
                    </a:lnTo>
                    <a:lnTo>
                      <a:pt x="174" y="779"/>
                    </a:lnTo>
                    <a:cubicBezTo>
                      <a:pt x="171" y="778"/>
                      <a:pt x="168" y="775"/>
                      <a:pt x="168" y="772"/>
                    </a:cubicBezTo>
                    <a:cubicBezTo>
                      <a:pt x="168" y="769"/>
                      <a:pt x="169" y="765"/>
                      <a:pt x="172" y="764"/>
                    </a:cubicBezTo>
                    <a:lnTo>
                      <a:pt x="210" y="745"/>
                    </a:lnTo>
                    <a:lnTo>
                      <a:pt x="209" y="759"/>
                    </a:lnTo>
                    <a:lnTo>
                      <a:pt x="201" y="754"/>
                    </a:lnTo>
                    <a:lnTo>
                      <a:pt x="211" y="753"/>
                    </a:lnTo>
                    <a:lnTo>
                      <a:pt x="198" y="766"/>
                    </a:lnTo>
                    <a:cubicBezTo>
                      <a:pt x="197" y="767"/>
                      <a:pt x="197" y="767"/>
                      <a:pt x="196" y="767"/>
                    </a:cubicBezTo>
                    <a:lnTo>
                      <a:pt x="175" y="781"/>
                    </a:lnTo>
                    <a:cubicBezTo>
                      <a:pt x="171" y="783"/>
                      <a:pt x="167" y="782"/>
                      <a:pt x="164" y="779"/>
                    </a:cubicBezTo>
                    <a:cubicBezTo>
                      <a:pt x="162" y="775"/>
                      <a:pt x="162" y="770"/>
                      <a:pt x="166" y="768"/>
                    </a:cubicBezTo>
                    <a:lnTo>
                      <a:pt x="182" y="754"/>
                    </a:lnTo>
                    <a:lnTo>
                      <a:pt x="179" y="757"/>
                    </a:lnTo>
                    <a:lnTo>
                      <a:pt x="190" y="733"/>
                    </a:lnTo>
                    <a:cubicBezTo>
                      <a:pt x="191" y="732"/>
                      <a:pt x="192" y="730"/>
                      <a:pt x="193" y="730"/>
                    </a:cubicBezTo>
                    <a:lnTo>
                      <a:pt x="206" y="722"/>
                    </a:lnTo>
                    <a:lnTo>
                      <a:pt x="215" y="735"/>
                    </a:lnTo>
                    <a:lnTo>
                      <a:pt x="201" y="743"/>
                    </a:lnTo>
                    <a:lnTo>
                      <a:pt x="205" y="740"/>
                    </a:lnTo>
                    <a:lnTo>
                      <a:pt x="194" y="764"/>
                    </a:lnTo>
                    <a:cubicBezTo>
                      <a:pt x="193" y="765"/>
                      <a:pt x="193" y="766"/>
                      <a:pt x="192" y="767"/>
                    </a:cubicBezTo>
                    <a:lnTo>
                      <a:pt x="176" y="780"/>
                    </a:lnTo>
                    <a:lnTo>
                      <a:pt x="166" y="767"/>
                    </a:lnTo>
                    <a:lnTo>
                      <a:pt x="188" y="754"/>
                    </a:lnTo>
                    <a:lnTo>
                      <a:pt x="186" y="755"/>
                    </a:lnTo>
                    <a:lnTo>
                      <a:pt x="200" y="741"/>
                    </a:lnTo>
                    <a:cubicBezTo>
                      <a:pt x="202" y="739"/>
                      <a:pt x="207" y="738"/>
                      <a:pt x="210" y="740"/>
                    </a:cubicBezTo>
                    <a:lnTo>
                      <a:pt x="218" y="746"/>
                    </a:lnTo>
                    <a:cubicBezTo>
                      <a:pt x="220" y="747"/>
                      <a:pt x="221" y="750"/>
                      <a:pt x="221" y="753"/>
                    </a:cubicBezTo>
                    <a:cubicBezTo>
                      <a:pt x="221" y="756"/>
                      <a:pt x="219" y="758"/>
                      <a:pt x="217" y="760"/>
                    </a:cubicBezTo>
                    <a:lnTo>
                      <a:pt x="180" y="778"/>
                    </a:lnTo>
                    <a:lnTo>
                      <a:pt x="178" y="763"/>
                    </a:lnTo>
                    <a:lnTo>
                      <a:pt x="189" y="766"/>
                    </a:lnTo>
                    <a:cubicBezTo>
                      <a:pt x="192" y="767"/>
                      <a:pt x="195" y="770"/>
                      <a:pt x="195" y="773"/>
                    </a:cubicBezTo>
                    <a:cubicBezTo>
                      <a:pt x="195" y="777"/>
                      <a:pt x="193" y="780"/>
                      <a:pt x="189" y="781"/>
                    </a:cubicBezTo>
                    <a:lnTo>
                      <a:pt x="165" y="789"/>
                    </a:lnTo>
                    <a:lnTo>
                      <a:pt x="167" y="788"/>
                    </a:lnTo>
                    <a:lnTo>
                      <a:pt x="159" y="794"/>
                    </a:lnTo>
                    <a:lnTo>
                      <a:pt x="159" y="780"/>
                    </a:lnTo>
                    <a:lnTo>
                      <a:pt x="167" y="786"/>
                    </a:lnTo>
                    <a:cubicBezTo>
                      <a:pt x="170" y="788"/>
                      <a:pt x="172" y="792"/>
                      <a:pt x="170" y="795"/>
                    </a:cubicBezTo>
                    <a:cubicBezTo>
                      <a:pt x="169" y="799"/>
                      <a:pt x="165" y="801"/>
                      <a:pt x="161" y="800"/>
                    </a:cubicBezTo>
                    <a:lnTo>
                      <a:pt x="145" y="798"/>
                    </a:lnTo>
                    <a:lnTo>
                      <a:pt x="155" y="788"/>
                    </a:lnTo>
                    <a:lnTo>
                      <a:pt x="157" y="804"/>
                    </a:lnTo>
                    <a:cubicBezTo>
                      <a:pt x="158" y="809"/>
                      <a:pt x="156" y="812"/>
                      <a:pt x="152" y="814"/>
                    </a:cubicBezTo>
                    <a:cubicBezTo>
                      <a:pt x="148" y="815"/>
                      <a:pt x="143" y="813"/>
                      <a:pt x="142" y="809"/>
                    </a:cubicBezTo>
                    <a:lnTo>
                      <a:pt x="137" y="795"/>
                    </a:lnTo>
                    <a:lnTo>
                      <a:pt x="149" y="799"/>
                    </a:lnTo>
                    <a:lnTo>
                      <a:pt x="133" y="810"/>
                    </a:lnTo>
                    <a:lnTo>
                      <a:pt x="136" y="800"/>
                    </a:lnTo>
                    <a:lnTo>
                      <a:pt x="141" y="814"/>
                    </a:lnTo>
                    <a:lnTo>
                      <a:pt x="132" y="809"/>
                    </a:lnTo>
                    <a:lnTo>
                      <a:pt x="161" y="803"/>
                    </a:lnTo>
                    <a:cubicBezTo>
                      <a:pt x="166" y="802"/>
                      <a:pt x="170" y="805"/>
                      <a:pt x="171" y="810"/>
                    </a:cubicBezTo>
                    <a:cubicBezTo>
                      <a:pt x="171" y="814"/>
                      <a:pt x="169" y="818"/>
                      <a:pt x="164" y="819"/>
                    </a:cubicBezTo>
                    <a:lnTo>
                      <a:pt x="141" y="824"/>
                    </a:lnTo>
                    <a:lnTo>
                      <a:pt x="143" y="823"/>
                    </a:lnTo>
                    <a:lnTo>
                      <a:pt x="130" y="831"/>
                    </a:lnTo>
                    <a:lnTo>
                      <a:pt x="133" y="821"/>
                    </a:lnTo>
                    <a:lnTo>
                      <a:pt x="146" y="848"/>
                    </a:lnTo>
                    <a:lnTo>
                      <a:pt x="133" y="845"/>
                    </a:lnTo>
                    <a:lnTo>
                      <a:pt x="144" y="835"/>
                    </a:lnTo>
                    <a:cubicBezTo>
                      <a:pt x="144" y="834"/>
                      <a:pt x="145" y="834"/>
                      <a:pt x="146" y="833"/>
                    </a:cubicBezTo>
                    <a:lnTo>
                      <a:pt x="183" y="815"/>
                    </a:lnTo>
                    <a:cubicBezTo>
                      <a:pt x="187" y="813"/>
                      <a:pt x="191" y="814"/>
                      <a:pt x="194" y="818"/>
                    </a:cubicBezTo>
                    <a:cubicBezTo>
                      <a:pt x="196" y="821"/>
                      <a:pt x="195" y="826"/>
                      <a:pt x="191" y="828"/>
                    </a:cubicBezTo>
                    <a:lnTo>
                      <a:pt x="183" y="834"/>
                    </a:lnTo>
                    <a:lnTo>
                      <a:pt x="182" y="820"/>
                    </a:lnTo>
                    <a:lnTo>
                      <a:pt x="188" y="823"/>
                    </a:lnTo>
                    <a:cubicBezTo>
                      <a:pt x="191" y="824"/>
                      <a:pt x="192" y="827"/>
                      <a:pt x="192" y="831"/>
                    </a:cubicBezTo>
                    <a:cubicBezTo>
                      <a:pt x="191" y="834"/>
                      <a:pt x="189" y="837"/>
                      <a:pt x="186" y="838"/>
                    </a:cubicBezTo>
                    <a:lnTo>
                      <a:pt x="172" y="840"/>
                    </a:lnTo>
                    <a:lnTo>
                      <a:pt x="176" y="838"/>
                    </a:lnTo>
                    <a:lnTo>
                      <a:pt x="168" y="846"/>
                    </a:lnTo>
                    <a:lnTo>
                      <a:pt x="165" y="833"/>
                    </a:lnTo>
                    <a:lnTo>
                      <a:pt x="186" y="838"/>
                    </a:lnTo>
                    <a:cubicBezTo>
                      <a:pt x="189" y="839"/>
                      <a:pt x="192" y="842"/>
                      <a:pt x="192" y="846"/>
                    </a:cubicBezTo>
                    <a:lnTo>
                      <a:pt x="192" y="859"/>
                    </a:lnTo>
                    <a:cubicBezTo>
                      <a:pt x="192" y="863"/>
                      <a:pt x="189" y="867"/>
                      <a:pt x="185" y="867"/>
                    </a:cubicBezTo>
                    <a:cubicBezTo>
                      <a:pt x="181" y="868"/>
                      <a:pt x="177" y="865"/>
                      <a:pt x="176" y="861"/>
                    </a:cubicBezTo>
                    <a:lnTo>
                      <a:pt x="174" y="850"/>
                    </a:lnTo>
                    <a:lnTo>
                      <a:pt x="183" y="856"/>
                    </a:lnTo>
                    <a:lnTo>
                      <a:pt x="167" y="859"/>
                    </a:lnTo>
                    <a:cubicBezTo>
                      <a:pt x="165" y="859"/>
                      <a:pt x="162" y="859"/>
                      <a:pt x="161" y="858"/>
                    </a:cubicBezTo>
                    <a:lnTo>
                      <a:pt x="150" y="850"/>
                    </a:lnTo>
                    <a:lnTo>
                      <a:pt x="162" y="846"/>
                    </a:lnTo>
                    <a:lnTo>
                      <a:pt x="157" y="859"/>
                    </a:lnTo>
                    <a:lnTo>
                      <a:pt x="156" y="852"/>
                    </a:lnTo>
                    <a:lnTo>
                      <a:pt x="161" y="860"/>
                    </a:lnTo>
                    <a:cubicBezTo>
                      <a:pt x="163" y="862"/>
                      <a:pt x="163" y="865"/>
                      <a:pt x="162" y="868"/>
                    </a:cubicBezTo>
                    <a:lnTo>
                      <a:pt x="154" y="884"/>
                    </a:lnTo>
                    <a:lnTo>
                      <a:pt x="145" y="873"/>
                    </a:lnTo>
                    <a:lnTo>
                      <a:pt x="158" y="870"/>
                    </a:lnTo>
                    <a:cubicBezTo>
                      <a:pt x="162" y="869"/>
                      <a:pt x="165" y="871"/>
                      <a:pt x="167" y="874"/>
                    </a:cubicBezTo>
                    <a:cubicBezTo>
                      <a:pt x="169" y="877"/>
                      <a:pt x="168" y="881"/>
                      <a:pt x="166" y="883"/>
                    </a:cubicBezTo>
                    <a:lnTo>
                      <a:pt x="147" y="902"/>
                    </a:lnTo>
                    <a:cubicBezTo>
                      <a:pt x="147" y="903"/>
                      <a:pt x="146" y="903"/>
                      <a:pt x="146" y="903"/>
                    </a:cubicBezTo>
                    <a:lnTo>
                      <a:pt x="132" y="911"/>
                    </a:lnTo>
                    <a:lnTo>
                      <a:pt x="125" y="897"/>
                    </a:lnTo>
                    <a:lnTo>
                      <a:pt x="157" y="884"/>
                    </a:lnTo>
                    <a:lnTo>
                      <a:pt x="163" y="899"/>
                    </a:lnTo>
                    <a:lnTo>
                      <a:pt x="150" y="904"/>
                    </a:lnTo>
                    <a:lnTo>
                      <a:pt x="155" y="896"/>
                    </a:lnTo>
                    <a:lnTo>
                      <a:pt x="155" y="902"/>
                    </a:lnTo>
                    <a:lnTo>
                      <a:pt x="142" y="895"/>
                    </a:lnTo>
                    <a:lnTo>
                      <a:pt x="153" y="887"/>
                    </a:lnTo>
                    <a:cubicBezTo>
                      <a:pt x="156" y="885"/>
                      <a:pt x="160" y="885"/>
                      <a:pt x="163" y="888"/>
                    </a:cubicBezTo>
                    <a:cubicBezTo>
                      <a:pt x="166" y="891"/>
                      <a:pt x="166" y="896"/>
                      <a:pt x="164" y="899"/>
                    </a:cubicBezTo>
                    <a:lnTo>
                      <a:pt x="153" y="912"/>
                    </a:lnTo>
                    <a:lnTo>
                      <a:pt x="145" y="899"/>
                    </a:lnTo>
                    <a:lnTo>
                      <a:pt x="155" y="897"/>
                    </a:lnTo>
                    <a:lnTo>
                      <a:pt x="154" y="897"/>
                    </a:lnTo>
                    <a:lnTo>
                      <a:pt x="202" y="873"/>
                    </a:lnTo>
                    <a:cubicBezTo>
                      <a:pt x="205" y="872"/>
                      <a:pt x="209" y="873"/>
                      <a:pt x="212" y="876"/>
                    </a:cubicBezTo>
                    <a:cubicBezTo>
                      <a:pt x="214" y="879"/>
                      <a:pt x="214" y="883"/>
                      <a:pt x="211" y="886"/>
                    </a:cubicBezTo>
                    <a:lnTo>
                      <a:pt x="206" y="891"/>
                    </a:lnTo>
                    <a:cubicBezTo>
                      <a:pt x="205" y="892"/>
                      <a:pt x="204" y="893"/>
                      <a:pt x="204" y="893"/>
                    </a:cubicBezTo>
                    <a:lnTo>
                      <a:pt x="182" y="904"/>
                    </a:lnTo>
                    <a:lnTo>
                      <a:pt x="181" y="889"/>
                    </a:lnTo>
                    <a:lnTo>
                      <a:pt x="197" y="894"/>
                    </a:lnTo>
                    <a:cubicBezTo>
                      <a:pt x="201" y="895"/>
                      <a:pt x="203" y="899"/>
                      <a:pt x="203" y="902"/>
                    </a:cubicBezTo>
                    <a:cubicBezTo>
                      <a:pt x="202" y="906"/>
                      <a:pt x="200" y="909"/>
                      <a:pt x="197" y="910"/>
                    </a:cubicBezTo>
                    <a:lnTo>
                      <a:pt x="186" y="912"/>
                    </a:lnTo>
                    <a:lnTo>
                      <a:pt x="192" y="906"/>
                    </a:lnTo>
                    <a:lnTo>
                      <a:pt x="189" y="922"/>
                    </a:lnTo>
                    <a:cubicBezTo>
                      <a:pt x="189" y="925"/>
                      <a:pt x="186" y="928"/>
                      <a:pt x="182" y="928"/>
                    </a:cubicBezTo>
                    <a:cubicBezTo>
                      <a:pt x="178" y="929"/>
                      <a:pt x="175" y="926"/>
                      <a:pt x="174" y="923"/>
                    </a:cubicBezTo>
                    <a:lnTo>
                      <a:pt x="168" y="907"/>
                    </a:lnTo>
                    <a:lnTo>
                      <a:pt x="179" y="912"/>
                    </a:lnTo>
                    <a:lnTo>
                      <a:pt x="137" y="930"/>
                    </a:lnTo>
                    <a:lnTo>
                      <a:pt x="139" y="929"/>
                    </a:lnTo>
                    <a:lnTo>
                      <a:pt x="128" y="939"/>
                    </a:lnTo>
                    <a:lnTo>
                      <a:pt x="131" y="932"/>
                    </a:lnTo>
                    <a:lnTo>
                      <a:pt x="133" y="946"/>
                    </a:lnTo>
                    <a:lnTo>
                      <a:pt x="120" y="941"/>
                    </a:lnTo>
                    <a:lnTo>
                      <a:pt x="147" y="920"/>
                    </a:lnTo>
                    <a:cubicBezTo>
                      <a:pt x="150" y="917"/>
                      <a:pt x="155" y="917"/>
                      <a:pt x="158" y="920"/>
                    </a:cubicBezTo>
                    <a:cubicBezTo>
                      <a:pt x="161" y="924"/>
                      <a:pt x="161" y="928"/>
                      <a:pt x="158" y="931"/>
                    </a:cubicBezTo>
                    <a:lnTo>
                      <a:pt x="150" y="939"/>
                    </a:lnTo>
                    <a:lnTo>
                      <a:pt x="144" y="926"/>
                    </a:lnTo>
                    <a:lnTo>
                      <a:pt x="165" y="926"/>
                    </a:lnTo>
                    <a:lnTo>
                      <a:pt x="171" y="926"/>
                    </a:lnTo>
                    <a:lnTo>
                      <a:pt x="165" y="928"/>
                    </a:lnTo>
                    <a:lnTo>
                      <a:pt x="170" y="923"/>
                    </a:lnTo>
                    <a:cubicBezTo>
                      <a:pt x="173" y="920"/>
                      <a:pt x="177" y="920"/>
                      <a:pt x="181" y="922"/>
                    </a:cubicBezTo>
                    <a:cubicBezTo>
                      <a:pt x="184" y="924"/>
                      <a:pt x="185" y="929"/>
                      <a:pt x="183" y="932"/>
                    </a:cubicBezTo>
                    <a:lnTo>
                      <a:pt x="181" y="937"/>
                    </a:lnTo>
                    <a:cubicBezTo>
                      <a:pt x="180" y="938"/>
                      <a:pt x="180" y="939"/>
                      <a:pt x="179" y="939"/>
                    </a:cubicBezTo>
                    <a:lnTo>
                      <a:pt x="176" y="942"/>
                    </a:lnTo>
                    <a:cubicBezTo>
                      <a:pt x="175" y="944"/>
                      <a:pt x="173" y="944"/>
                      <a:pt x="171" y="944"/>
                    </a:cubicBezTo>
                    <a:lnTo>
                      <a:pt x="139" y="944"/>
                    </a:lnTo>
                    <a:lnTo>
                      <a:pt x="143" y="943"/>
                    </a:lnTo>
                    <a:lnTo>
                      <a:pt x="119" y="959"/>
                    </a:lnTo>
                    <a:lnTo>
                      <a:pt x="115" y="944"/>
                    </a:lnTo>
                    <a:lnTo>
                      <a:pt x="141" y="944"/>
                    </a:lnTo>
                    <a:cubicBezTo>
                      <a:pt x="145" y="944"/>
                      <a:pt x="149" y="947"/>
                      <a:pt x="149" y="951"/>
                    </a:cubicBezTo>
                    <a:cubicBezTo>
                      <a:pt x="150" y="955"/>
                      <a:pt x="147" y="959"/>
                      <a:pt x="143" y="960"/>
                    </a:cubicBezTo>
                    <a:lnTo>
                      <a:pt x="111" y="968"/>
                    </a:lnTo>
                    <a:lnTo>
                      <a:pt x="112" y="953"/>
                    </a:lnTo>
                    <a:lnTo>
                      <a:pt x="128" y="958"/>
                    </a:lnTo>
                    <a:lnTo>
                      <a:pt x="125" y="958"/>
                    </a:lnTo>
                    <a:lnTo>
                      <a:pt x="128" y="958"/>
                    </a:lnTo>
                    <a:lnTo>
                      <a:pt x="127" y="958"/>
                    </a:lnTo>
                    <a:lnTo>
                      <a:pt x="153" y="953"/>
                    </a:lnTo>
                    <a:cubicBezTo>
                      <a:pt x="157" y="952"/>
                      <a:pt x="162" y="955"/>
                      <a:pt x="163" y="959"/>
                    </a:cubicBezTo>
                    <a:cubicBezTo>
                      <a:pt x="163" y="963"/>
                      <a:pt x="161" y="967"/>
                      <a:pt x="156" y="968"/>
                    </a:cubicBezTo>
                    <a:lnTo>
                      <a:pt x="132" y="974"/>
                    </a:lnTo>
                    <a:lnTo>
                      <a:pt x="113" y="976"/>
                    </a:lnTo>
                    <a:lnTo>
                      <a:pt x="116" y="962"/>
                    </a:lnTo>
                    <a:lnTo>
                      <a:pt x="130" y="970"/>
                    </a:lnTo>
                    <a:lnTo>
                      <a:pt x="118" y="980"/>
                    </a:lnTo>
                    <a:lnTo>
                      <a:pt x="116" y="975"/>
                    </a:lnTo>
                    <a:cubicBezTo>
                      <a:pt x="114" y="972"/>
                      <a:pt x="115" y="969"/>
                      <a:pt x="116" y="967"/>
                    </a:cubicBezTo>
                    <a:cubicBezTo>
                      <a:pt x="117" y="965"/>
                      <a:pt x="120" y="963"/>
                      <a:pt x="123" y="963"/>
                    </a:cubicBezTo>
                    <a:lnTo>
                      <a:pt x="165" y="963"/>
                    </a:lnTo>
                    <a:cubicBezTo>
                      <a:pt x="169" y="963"/>
                      <a:pt x="173" y="966"/>
                      <a:pt x="173" y="970"/>
                    </a:cubicBezTo>
                    <a:cubicBezTo>
                      <a:pt x="174" y="974"/>
                      <a:pt x="172" y="977"/>
                      <a:pt x="168" y="979"/>
                    </a:cubicBezTo>
                    <a:lnTo>
                      <a:pt x="152" y="984"/>
                    </a:lnTo>
                    <a:lnTo>
                      <a:pt x="147" y="969"/>
                    </a:lnTo>
                    <a:lnTo>
                      <a:pt x="158" y="966"/>
                    </a:lnTo>
                    <a:cubicBezTo>
                      <a:pt x="161" y="965"/>
                      <a:pt x="164" y="966"/>
                      <a:pt x="166" y="968"/>
                    </a:cubicBezTo>
                    <a:lnTo>
                      <a:pt x="174" y="976"/>
                    </a:lnTo>
                    <a:lnTo>
                      <a:pt x="168" y="974"/>
                    </a:lnTo>
                    <a:lnTo>
                      <a:pt x="171" y="974"/>
                    </a:lnTo>
                    <a:lnTo>
                      <a:pt x="165" y="976"/>
                    </a:lnTo>
                    <a:lnTo>
                      <a:pt x="184" y="957"/>
                    </a:lnTo>
                    <a:cubicBezTo>
                      <a:pt x="186" y="955"/>
                      <a:pt x="189" y="954"/>
                      <a:pt x="192" y="956"/>
                    </a:cubicBezTo>
                    <a:cubicBezTo>
                      <a:pt x="195" y="957"/>
                      <a:pt x="197" y="960"/>
                      <a:pt x="197" y="963"/>
                    </a:cubicBezTo>
                    <a:lnTo>
                      <a:pt x="197" y="971"/>
                    </a:lnTo>
                    <a:cubicBezTo>
                      <a:pt x="197" y="974"/>
                      <a:pt x="196" y="976"/>
                      <a:pt x="194" y="978"/>
                    </a:cubicBezTo>
                    <a:lnTo>
                      <a:pt x="183" y="986"/>
                    </a:lnTo>
                    <a:lnTo>
                      <a:pt x="175" y="991"/>
                    </a:lnTo>
                    <a:cubicBezTo>
                      <a:pt x="174" y="992"/>
                      <a:pt x="172" y="992"/>
                      <a:pt x="171" y="992"/>
                    </a:cubicBezTo>
                    <a:lnTo>
                      <a:pt x="149" y="992"/>
                    </a:lnTo>
                    <a:lnTo>
                      <a:pt x="157" y="988"/>
                    </a:lnTo>
                    <a:lnTo>
                      <a:pt x="154" y="993"/>
                    </a:lnTo>
                    <a:lnTo>
                      <a:pt x="149" y="982"/>
                    </a:lnTo>
                    <a:lnTo>
                      <a:pt x="168" y="987"/>
                    </a:lnTo>
                    <a:lnTo>
                      <a:pt x="161" y="989"/>
                    </a:lnTo>
                    <a:lnTo>
                      <a:pt x="179" y="975"/>
                    </a:lnTo>
                    <a:cubicBezTo>
                      <a:pt x="183" y="973"/>
                      <a:pt x="187" y="973"/>
                      <a:pt x="190" y="977"/>
                    </a:cubicBezTo>
                    <a:cubicBezTo>
                      <a:pt x="193" y="980"/>
                      <a:pt x="193" y="985"/>
                      <a:pt x="190" y="987"/>
                    </a:cubicBezTo>
                    <a:lnTo>
                      <a:pt x="179" y="998"/>
                    </a:lnTo>
                    <a:lnTo>
                      <a:pt x="175" y="985"/>
                    </a:lnTo>
                    <a:lnTo>
                      <a:pt x="186" y="987"/>
                    </a:lnTo>
                    <a:lnTo>
                      <a:pt x="179" y="989"/>
                    </a:lnTo>
                    <a:lnTo>
                      <a:pt x="211" y="965"/>
                    </a:lnTo>
                    <a:cubicBezTo>
                      <a:pt x="214" y="962"/>
                      <a:pt x="219" y="963"/>
                      <a:pt x="222" y="966"/>
                    </a:cubicBezTo>
                    <a:cubicBezTo>
                      <a:pt x="225" y="969"/>
                      <a:pt x="224" y="974"/>
                      <a:pt x="221" y="977"/>
                    </a:cubicBezTo>
                    <a:lnTo>
                      <a:pt x="189" y="1006"/>
                    </a:lnTo>
                    <a:lnTo>
                      <a:pt x="182" y="993"/>
                    </a:lnTo>
                    <a:lnTo>
                      <a:pt x="217" y="985"/>
                    </a:lnTo>
                    <a:cubicBezTo>
                      <a:pt x="221" y="984"/>
                      <a:pt x="225" y="986"/>
                      <a:pt x="226" y="990"/>
                    </a:cubicBezTo>
                    <a:cubicBezTo>
                      <a:pt x="227" y="994"/>
                      <a:pt x="225" y="998"/>
                      <a:pt x="221" y="1000"/>
                    </a:cubicBezTo>
                    <a:lnTo>
                      <a:pt x="200" y="1008"/>
                    </a:lnTo>
                    <a:lnTo>
                      <a:pt x="204" y="997"/>
                    </a:lnTo>
                    <a:lnTo>
                      <a:pt x="207" y="1002"/>
                    </a:lnTo>
                    <a:cubicBezTo>
                      <a:pt x="209" y="1005"/>
                      <a:pt x="208" y="1009"/>
                      <a:pt x="206" y="1011"/>
                    </a:cubicBezTo>
                    <a:lnTo>
                      <a:pt x="192" y="1025"/>
                    </a:lnTo>
                    <a:cubicBezTo>
                      <a:pt x="190" y="1027"/>
                      <a:pt x="188" y="1027"/>
                      <a:pt x="185" y="1027"/>
                    </a:cubicBezTo>
                    <a:cubicBezTo>
                      <a:pt x="183" y="1027"/>
                      <a:pt x="181" y="1025"/>
                      <a:pt x="179" y="1023"/>
                    </a:cubicBezTo>
                    <a:lnTo>
                      <a:pt x="177" y="1017"/>
                    </a:lnTo>
                    <a:lnTo>
                      <a:pt x="191" y="1010"/>
                    </a:lnTo>
                    <a:lnTo>
                      <a:pt x="199" y="1026"/>
                    </a:lnTo>
                    <a:lnTo>
                      <a:pt x="189" y="1022"/>
                    </a:lnTo>
                    <a:lnTo>
                      <a:pt x="210" y="1014"/>
                    </a:lnTo>
                    <a:cubicBezTo>
                      <a:pt x="213" y="1013"/>
                      <a:pt x="216" y="1014"/>
                      <a:pt x="218" y="1015"/>
                    </a:cubicBezTo>
                    <a:cubicBezTo>
                      <a:pt x="220" y="1017"/>
                      <a:pt x="221" y="1019"/>
                      <a:pt x="221" y="1022"/>
                    </a:cubicBezTo>
                    <a:lnTo>
                      <a:pt x="221" y="1027"/>
                    </a:lnTo>
                    <a:lnTo>
                      <a:pt x="206" y="1025"/>
                    </a:lnTo>
                    <a:lnTo>
                      <a:pt x="208" y="1017"/>
                    </a:lnTo>
                    <a:cubicBezTo>
                      <a:pt x="209" y="1015"/>
                      <a:pt x="210" y="1013"/>
                      <a:pt x="211" y="1012"/>
                    </a:cubicBezTo>
                    <a:lnTo>
                      <a:pt x="219" y="1007"/>
                    </a:lnTo>
                    <a:cubicBezTo>
                      <a:pt x="223" y="1005"/>
                      <a:pt x="227" y="1005"/>
                      <a:pt x="230" y="1008"/>
                    </a:cubicBezTo>
                    <a:cubicBezTo>
                      <a:pt x="232" y="1011"/>
                      <a:pt x="233" y="1016"/>
                      <a:pt x="230" y="1019"/>
                    </a:cubicBezTo>
                    <a:lnTo>
                      <a:pt x="217" y="1035"/>
                    </a:lnTo>
                    <a:lnTo>
                      <a:pt x="218" y="1026"/>
                    </a:lnTo>
                    <a:lnTo>
                      <a:pt x="220" y="1032"/>
                    </a:lnTo>
                    <a:lnTo>
                      <a:pt x="211" y="1027"/>
                    </a:lnTo>
                    <a:lnTo>
                      <a:pt x="222" y="1025"/>
                    </a:lnTo>
                    <a:cubicBezTo>
                      <a:pt x="226" y="1024"/>
                      <a:pt x="230" y="1026"/>
                      <a:pt x="231" y="1029"/>
                    </a:cubicBezTo>
                    <a:cubicBezTo>
                      <a:pt x="233" y="1033"/>
                      <a:pt x="231" y="1037"/>
                      <a:pt x="228" y="1039"/>
                    </a:cubicBezTo>
                    <a:lnTo>
                      <a:pt x="215" y="1047"/>
                    </a:lnTo>
                    <a:cubicBezTo>
                      <a:pt x="212" y="1049"/>
                      <a:pt x="209" y="1049"/>
                      <a:pt x="207" y="1047"/>
                    </a:cubicBezTo>
                    <a:cubicBezTo>
                      <a:pt x="204" y="1046"/>
                      <a:pt x="203" y="1043"/>
                      <a:pt x="203" y="1040"/>
                    </a:cubicBezTo>
                    <a:lnTo>
                      <a:pt x="203" y="1030"/>
                    </a:lnTo>
                    <a:lnTo>
                      <a:pt x="214" y="1037"/>
                    </a:lnTo>
                    <a:lnTo>
                      <a:pt x="204" y="1042"/>
                    </a:lnTo>
                    <a:lnTo>
                      <a:pt x="206" y="1029"/>
                    </a:lnTo>
                    <a:lnTo>
                      <a:pt x="219" y="1043"/>
                    </a:lnTo>
                    <a:lnTo>
                      <a:pt x="209" y="1042"/>
                    </a:lnTo>
                    <a:lnTo>
                      <a:pt x="233" y="1026"/>
                    </a:lnTo>
                    <a:cubicBezTo>
                      <a:pt x="236" y="1024"/>
                      <a:pt x="240" y="1024"/>
                      <a:pt x="243" y="1027"/>
                    </a:cubicBezTo>
                    <a:cubicBezTo>
                      <a:pt x="246" y="1030"/>
                      <a:pt x="246" y="1035"/>
                      <a:pt x="243" y="1038"/>
                    </a:cubicBezTo>
                    <a:lnTo>
                      <a:pt x="230" y="1054"/>
                    </a:lnTo>
                    <a:lnTo>
                      <a:pt x="223" y="1041"/>
                    </a:lnTo>
                    <a:lnTo>
                      <a:pt x="241" y="1038"/>
                    </a:lnTo>
                    <a:cubicBezTo>
                      <a:pt x="245" y="1037"/>
                      <a:pt x="249" y="1039"/>
                      <a:pt x="250" y="1043"/>
                    </a:cubicBezTo>
                    <a:cubicBezTo>
                      <a:pt x="251" y="1046"/>
                      <a:pt x="250" y="1050"/>
                      <a:pt x="247" y="1052"/>
                    </a:cubicBezTo>
                    <a:lnTo>
                      <a:pt x="239" y="1058"/>
                    </a:lnTo>
                    <a:cubicBezTo>
                      <a:pt x="238" y="1059"/>
                      <a:pt x="236" y="1059"/>
                      <a:pt x="235" y="1059"/>
                    </a:cubicBezTo>
                    <a:lnTo>
                      <a:pt x="221" y="1059"/>
                    </a:lnTo>
                    <a:lnTo>
                      <a:pt x="229" y="1053"/>
                    </a:lnTo>
                    <a:lnTo>
                      <a:pt x="226" y="1066"/>
                    </a:lnTo>
                    <a:lnTo>
                      <a:pt x="219" y="1056"/>
                    </a:lnTo>
                    <a:lnTo>
                      <a:pt x="221" y="1056"/>
                    </a:lnTo>
                    <a:lnTo>
                      <a:pt x="232" y="1056"/>
                    </a:lnTo>
                    <a:lnTo>
                      <a:pt x="572" y="1056"/>
                    </a:lnTo>
                    <a:lnTo>
                      <a:pt x="1314" y="1056"/>
                    </a:lnTo>
                    <a:lnTo>
                      <a:pt x="1307" y="1061"/>
                    </a:lnTo>
                    <a:lnTo>
                      <a:pt x="1315" y="1045"/>
                    </a:lnTo>
                    <a:cubicBezTo>
                      <a:pt x="1317" y="1042"/>
                      <a:pt x="1320" y="1040"/>
                      <a:pt x="1324" y="1041"/>
                    </a:cubicBezTo>
                    <a:lnTo>
                      <a:pt x="1335" y="1043"/>
                    </a:lnTo>
                    <a:cubicBezTo>
                      <a:pt x="1339" y="1044"/>
                      <a:pt x="1341" y="1048"/>
                      <a:pt x="1341" y="1053"/>
                    </a:cubicBezTo>
                    <a:lnTo>
                      <a:pt x="1335" y="1082"/>
                    </a:lnTo>
                    <a:lnTo>
                      <a:pt x="1330" y="1073"/>
                    </a:lnTo>
                    <a:lnTo>
                      <a:pt x="1357" y="1084"/>
                    </a:lnTo>
                    <a:lnTo>
                      <a:pt x="1353" y="1083"/>
                    </a:lnTo>
                    <a:lnTo>
                      <a:pt x="1387" y="1078"/>
                    </a:lnTo>
                    <a:cubicBezTo>
                      <a:pt x="1390" y="1077"/>
                      <a:pt x="1393" y="1079"/>
                      <a:pt x="1395" y="1081"/>
                    </a:cubicBezTo>
                    <a:lnTo>
                      <a:pt x="1408" y="1100"/>
                    </a:lnTo>
                    <a:lnTo>
                      <a:pt x="1399" y="1097"/>
                    </a:lnTo>
                    <a:lnTo>
                      <a:pt x="1415" y="1092"/>
                    </a:lnTo>
                    <a:cubicBezTo>
                      <a:pt x="1418" y="1091"/>
                      <a:pt x="1421" y="1091"/>
                      <a:pt x="1423" y="1093"/>
                    </a:cubicBezTo>
                    <a:lnTo>
                      <a:pt x="1439" y="1106"/>
                    </a:lnTo>
                    <a:lnTo>
                      <a:pt x="1432" y="1105"/>
                    </a:lnTo>
                    <a:lnTo>
                      <a:pt x="1461" y="1097"/>
                    </a:lnTo>
                    <a:cubicBezTo>
                      <a:pt x="1463" y="1096"/>
                      <a:pt x="1466" y="1097"/>
                      <a:pt x="1468" y="1098"/>
                    </a:cubicBezTo>
                    <a:cubicBezTo>
                      <a:pt x="1470" y="1100"/>
                      <a:pt x="1471" y="1102"/>
                      <a:pt x="1471" y="1104"/>
                    </a:cubicBezTo>
                    <a:lnTo>
                      <a:pt x="1471" y="1110"/>
                    </a:lnTo>
                    <a:lnTo>
                      <a:pt x="1464" y="1102"/>
                    </a:lnTo>
                    <a:lnTo>
                      <a:pt x="1517" y="1107"/>
                    </a:lnTo>
                    <a:lnTo>
                      <a:pt x="1514" y="1107"/>
                    </a:lnTo>
                    <a:lnTo>
                      <a:pt x="1559" y="1094"/>
                    </a:lnTo>
                    <a:cubicBezTo>
                      <a:pt x="1562" y="1093"/>
                      <a:pt x="1564" y="1094"/>
                      <a:pt x="1566" y="1095"/>
                    </a:cubicBezTo>
                    <a:lnTo>
                      <a:pt x="1672" y="1164"/>
                    </a:lnTo>
                    <a:cubicBezTo>
                      <a:pt x="1674" y="1166"/>
                      <a:pt x="1676" y="1168"/>
                      <a:pt x="1676" y="1170"/>
                    </a:cubicBezTo>
                    <a:lnTo>
                      <a:pt x="1679" y="1191"/>
                    </a:lnTo>
                    <a:lnTo>
                      <a:pt x="1668" y="1185"/>
                    </a:lnTo>
                    <a:lnTo>
                      <a:pt x="1687" y="1179"/>
                    </a:lnTo>
                    <a:cubicBezTo>
                      <a:pt x="1690" y="1179"/>
                      <a:pt x="1692" y="1179"/>
                      <a:pt x="1694" y="1181"/>
                    </a:cubicBezTo>
                    <a:cubicBezTo>
                      <a:pt x="1696" y="1183"/>
                      <a:pt x="1697" y="1185"/>
                      <a:pt x="1697" y="1188"/>
                    </a:cubicBezTo>
                    <a:lnTo>
                      <a:pt x="1694" y="1215"/>
                    </a:lnTo>
                    <a:lnTo>
                      <a:pt x="1685" y="1206"/>
                    </a:lnTo>
                    <a:lnTo>
                      <a:pt x="1704" y="1203"/>
                    </a:lnTo>
                    <a:cubicBezTo>
                      <a:pt x="1707" y="1203"/>
                      <a:pt x="1711" y="1204"/>
                      <a:pt x="1712" y="1208"/>
                    </a:cubicBezTo>
                    <a:lnTo>
                      <a:pt x="1715" y="1213"/>
                    </a:lnTo>
                    <a:cubicBezTo>
                      <a:pt x="1717" y="1217"/>
                      <a:pt x="1716" y="1221"/>
                      <a:pt x="1712" y="1223"/>
                    </a:cubicBezTo>
                    <a:lnTo>
                      <a:pt x="1699" y="1231"/>
                    </a:lnTo>
                    <a:lnTo>
                      <a:pt x="1699" y="1218"/>
                    </a:lnTo>
                    <a:lnTo>
                      <a:pt x="1733" y="1239"/>
                    </a:lnTo>
                    <a:cubicBezTo>
                      <a:pt x="1736" y="1241"/>
                      <a:pt x="1738" y="1244"/>
                      <a:pt x="1737" y="1247"/>
                    </a:cubicBezTo>
                    <a:lnTo>
                      <a:pt x="1721" y="1338"/>
                    </a:lnTo>
                    <a:cubicBezTo>
                      <a:pt x="1721" y="1339"/>
                      <a:pt x="1720" y="1340"/>
                      <a:pt x="1719" y="1341"/>
                    </a:cubicBezTo>
                    <a:lnTo>
                      <a:pt x="1682" y="1389"/>
                    </a:lnTo>
                    <a:cubicBezTo>
                      <a:pt x="1682" y="1390"/>
                      <a:pt x="1681" y="1391"/>
                      <a:pt x="1680" y="1391"/>
                    </a:cubicBezTo>
                    <a:lnTo>
                      <a:pt x="1654" y="1410"/>
                    </a:lnTo>
                    <a:lnTo>
                      <a:pt x="1656" y="1408"/>
                    </a:lnTo>
                    <a:lnTo>
                      <a:pt x="1648" y="1419"/>
                    </a:lnTo>
                    <a:lnTo>
                      <a:pt x="1648" y="1410"/>
                    </a:lnTo>
                    <a:lnTo>
                      <a:pt x="1659" y="1429"/>
                    </a:lnTo>
                    <a:lnTo>
                      <a:pt x="1649" y="1425"/>
                    </a:lnTo>
                    <a:lnTo>
                      <a:pt x="1820" y="1366"/>
                    </a:lnTo>
                    <a:lnTo>
                      <a:pt x="1814" y="1372"/>
                    </a:lnTo>
                    <a:lnTo>
                      <a:pt x="1820" y="1340"/>
                    </a:lnTo>
                    <a:cubicBezTo>
                      <a:pt x="1820" y="1337"/>
                      <a:pt x="1823" y="1335"/>
                      <a:pt x="1826" y="1334"/>
                    </a:cubicBezTo>
                    <a:lnTo>
                      <a:pt x="1850" y="1329"/>
                    </a:lnTo>
                    <a:cubicBezTo>
                      <a:pt x="1850" y="1329"/>
                      <a:pt x="1851" y="1328"/>
                      <a:pt x="1851" y="1328"/>
                    </a:cubicBezTo>
                    <a:lnTo>
                      <a:pt x="1928" y="1326"/>
                    </a:lnTo>
                    <a:lnTo>
                      <a:pt x="1923" y="1328"/>
                    </a:lnTo>
                    <a:lnTo>
                      <a:pt x="1944" y="1304"/>
                    </a:lnTo>
                    <a:cubicBezTo>
                      <a:pt x="1944" y="1304"/>
                      <a:pt x="1945" y="1303"/>
                      <a:pt x="1946" y="1303"/>
                    </a:cubicBezTo>
                    <a:lnTo>
                      <a:pt x="2020" y="1260"/>
                    </a:lnTo>
                    <a:cubicBezTo>
                      <a:pt x="2021" y="1260"/>
                      <a:pt x="2023" y="1259"/>
                      <a:pt x="2024" y="1259"/>
                    </a:cubicBezTo>
                    <a:lnTo>
                      <a:pt x="2168" y="1256"/>
                    </a:lnTo>
                    <a:lnTo>
                      <a:pt x="2161" y="1260"/>
                    </a:lnTo>
                    <a:lnTo>
                      <a:pt x="2172" y="1244"/>
                    </a:lnTo>
                    <a:cubicBezTo>
                      <a:pt x="2174" y="1241"/>
                      <a:pt x="2177" y="1240"/>
                      <a:pt x="2180" y="1241"/>
                    </a:cubicBezTo>
                    <a:lnTo>
                      <a:pt x="2196" y="1243"/>
                    </a:lnTo>
                    <a:lnTo>
                      <a:pt x="2189" y="1245"/>
                    </a:lnTo>
                    <a:lnTo>
                      <a:pt x="2226" y="1213"/>
                    </a:lnTo>
                    <a:lnTo>
                      <a:pt x="2224" y="1216"/>
                    </a:lnTo>
                    <a:lnTo>
                      <a:pt x="2230" y="1203"/>
                    </a:lnTo>
                    <a:cubicBezTo>
                      <a:pt x="2230" y="1202"/>
                      <a:pt x="2230" y="1202"/>
                      <a:pt x="2230" y="1201"/>
                    </a:cubicBezTo>
                    <a:lnTo>
                      <a:pt x="2249" y="1175"/>
                    </a:lnTo>
                    <a:cubicBezTo>
                      <a:pt x="2250" y="1174"/>
                      <a:pt x="2250" y="1173"/>
                      <a:pt x="2251" y="1173"/>
                    </a:cubicBezTo>
                    <a:lnTo>
                      <a:pt x="2296" y="1138"/>
                    </a:lnTo>
                    <a:cubicBezTo>
                      <a:pt x="2298" y="1137"/>
                      <a:pt x="2300" y="1136"/>
                      <a:pt x="2302" y="1137"/>
                    </a:cubicBezTo>
                    <a:cubicBezTo>
                      <a:pt x="2305" y="1137"/>
                      <a:pt x="2307" y="1138"/>
                      <a:pt x="2308" y="1140"/>
                    </a:cubicBezTo>
                    <a:lnTo>
                      <a:pt x="2316" y="1154"/>
                    </a:lnTo>
                    <a:lnTo>
                      <a:pt x="2306" y="1150"/>
                    </a:lnTo>
                    <a:lnTo>
                      <a:pt x="2329" y="1140"/>
                    </a:lnTo>
                    <a:cubicBezTo>
                      <a:pt x="2333" y="1138"/>
                      <a:pt x="2336" y="1139"/>
                      <a:pt x="2338" y="1141"/>
                    </a:cubicBezTo>
                    <a:lnTo>
                      <a:pt x="2354" y="1157"/>
                    </a:lnTo>
                    <a:cubicBezTo>
                      <a:pt x="2357" y="1160"/>
                      <a:pt x="2357" y="1163"/>
                      <a:pt x="2356" y="1166"/>
                    </a:cubicBezTo>
                    <a:lnTo>
                      <a:pt x="2332" y="1233"/>
                    </a:lnTo>
                    <a:lnTo>
                      <a:pt x="2328" y="1222"/>
                    </a:lnTo>
                    <a:lnTo>
                      <a:pt x="2341" y="1228"/>
                    </a:lnTo>
                    <a:cubicBezTo>
                      <a:pt x="2345" y="1229"/>
                      <a:pt x="2347" y="1234"/>
                      <a:pt x="2346" y="1238"/>
                    </a:cubicBezTo>
                    <a:lnTo>
                      <a:pt x="2340" y="1254"/>
                    </a:lnTo>
                    <a:lnTo>
                      <a:pt x="2337" y="1244"/>
                    </a:lnTo>
                    <a:lnTo>
                      <a:pt x="2345" y="1250"/>
                    </a:lnTo>
                    <a:lnTo>
                      <a:pt x="2341" y="1248"/>
                    </a:lnTo>
                    <a:lnTo>
                      <a:pt x="2371" y="1251"/>
                    </a:lnTo>
                    <a:lnTo>
                      <a:pt x="2367" y="1252"/>
                    </a:lnTo>
                    <a:lnTo>
                      <a:pt x="2380" y="1246"/>
                    </a:lnTo>
                    <a:lnTo>
                      <a:pt x="2375" y="1254"/>
                    </a:lnTo>
                    <a:lnTo>
                      <a:pt x="2375" y="1248"/>
                    </a:lnTo>
                    <a:cubicBezTo>
                      <a:pt x="2375" y="1245"/>
                      <a:pt x="2377" y="1243"/>
                      <a:pt x="2380" y="1241"/>
                    </a:cubicBezTo>
                    <a:lnTo>
                      <a:pt x="2390" y="1236"/>
                    </a:lnTo>
                    <a:cubicBezTo>
                      <a:pt x="2394" y="1234"/>
                      <a:pt x="2398" y="1235"/>
                      <a:pt x="2400" y="1238"/>
                    </a:cubicBezTo>
                    <a:cubicBezTo>
                      <a:pt x="2403" y="1242"/>
                      <a:pt x="2402" y="1246"/>
                      <a:pt x="2400" y="1249"/>
                    </a:cubicBezTo>
                    <a:lnTo>
                      <a:pt x="2394" y="1254"/>
                    </a:lnTo>
                    <a:lnTo>
                      <a:pt x="2394" y="1243"/>
                    </a:lnTo>
                    <a:lnTo>
                      <a:pt x="2400" y="1248"/>
                    </a:lnTo>
                    <a:lnTo>
                      <a:pt x="2391" y="1246"/>
                    </a:lnTo>
                    <a:lnTo>
                      <a:pt x="2442" y="1228"/>
                    </a:lnTo>
                    <a:lnTo>
                      <a:pt x="2439" y="1229"/>
                    </a:lnTo>
                    <a:lnTo>
                      <a:pt x="2449" y="1219"/>
                    </a:lnTo>
                    <a:lnTo>
                      <a:pt x="2447" y="1226"/>
                    </a:lnTo>
                    <a:lnTo>
                      <a:pt x="2445" y="1213"/>
                    </a:lnTo>
                    <a:cubicBezTo>
                      <a:pt x="2444" y="1209"/>
                      <a:pt x="2446" y="1204"/>
                      <a:pt x="2450" y="1203"/>
                    </a:cubicBezTo>
                    <a:cubicBezTo>
                      <a:pt x="2454" y="1202"/>
                      <a:pt x="2459" y="1205"/>
                      <a:pt x="2460" y="1209"/>
                    </a:cubicBezTo>
                    <a:lnTo>
                      <a:pt x="2465" y="1225"/>
                    </a:lnTo>
                    <a:lnTo>
                      <a:pt x="2456" y="1219"/>
                    </a:lnTo>
                    <a:lnTo>
                      <a:pt x="2466" y="1217"/>
                    </a:lnTo>
                    <a:cubicBezTo>
                      <a:pt x="2470" y="1216"/>
                      <a:pt x="2474" y="1218"/>
                      <a:pt x="2476" y="1221"/>
                    </a:cubicBezTo>
                    <a:cubicBezTo>
                      <a:pt x="2477" y="1225"/>
                      <a:pt x="2476" y="1229"/>
                      <a:pt x="2473" y="1231"/>
                    </a:cubicBezTo>
                    <a:lnTo>
                      <a:pt x="2438" y="1255"/>
                    </a:lnTo>
                    <a:lnTo>
                      <a:pt x="2433" y="1240"/>
                    </a:lnTo>
                    <a:lnTo>
                      <a:pt x="2497" y="1238"/>
                    </a:lnTo>
                    <a:cubicBezTo>
                      <a:pt x="2501" y="1238"/>
                      <a:pt x="2505" y="1241"/>
                      <a:pt x="2506" y="1245"/>
                    </a:cubicBezTo>
                    <a:cubicBezTo>
                      <a:pt x="2506" y="1249"/>
                      <a:pt x="2503" y="1253"/>
                      <a:pt x="2499" y="1254"/>
                    </a:cubicBezTo>
                    <a:lnTo>
                      <a:pt x="2465" y="1262"/>
                    </a:lnTo>
                    <a:lnTo>
                      <a:pt x="2471" y="1255"/>
                    </a:lnTo>
                    <a:lnTo>
                      <a:pt x="2468" y="1269"/>
                    </a:lnTo>
                    <a:cubicBezTo>
                      <a:pt x="2468" y="1272"/>
                      <a:pt x="2465" y="1275"/>
                      <a:pt x="2461" y="1275"/>
                    </a:cubicBezTo>
                    <a:cubicBezTo>
                      <a:pt x="2458" y="1275"/>
                      <a:pt x="2454" y="1274"/>
                      <a:pt x="2453" y="1270"/>
                    </a:cubicBezTo>
                    <a:lnTo>
                      <a:pt x="2445" y="1252"/>
                    </a:lnTo>
                    <a:lnTo>
                      <a:pt x="2456" y="1255"/>
                    </a:lnTo>
                    <a:lnTo>
                      <a:pt x="2374" y="1301"/>
                    </a:lnTo>
                    <a:lnTo>
                      <a:pt x="2366" y="1287"/>
                    </a:lnTo>
                    <a:lnTo>
                      <a:pt x="2382" y="1279"/>
                    </a:lnTo>
                    <a:cubicBezTo>
                      <a:pt x="2386" y="1277"/>
                      <a:pt x="2390" y="1278"/>
                      <a:pt x="2392" y="1281"/>
                    </a:cubicBezTo>
                    <a:cubicBezTo>
                      <a:pt x="2395" y="1284"/>
                      <a:pt x="2394" y="1289"/>
                      <a:pt x="2392" y="1291"/>
                    </a:cubicBezTo>
                    <a:lnTo>
                      <a:pt x="2378" y="1305"/>
                    </a:lnTo>
                    <a:lnTo>
                      <a:pt x="2380" y="1303"/>
                    </a:lnTo>
                    <a:lnTo>
                      <a:pt x="2369" y="1324"/>
                    </a:lnTo>
                    <a:lnTo>
                      <a:pt x="2368" y="1315"/>
                    </a:lnTo>
                    <a:lnTo>
                      <a:pt x="2389" y="1336"/>
                    </a:lnTo>
                    <a:lnTo>
                      <a:pt x="2379" y="1335"/>
                    </a:lnTo>
                    <a:lnTo>
                      <a:pt x="2440" y="1295"/>
                    </a:lnTo>
                    <a:lnTo>
                      <a:pt x="2437" y="1300"/>
                    </a:lnTo>
                    <a:lnTo>
                      <a:pt x="2439" y="1287"/>
                    </a:lnTo>
                    <a:cubicBezTo>
                      <a:pt x="2440" y="1285"/>
                      <a:pt x="2441" y="1283"/>
                      <a:pt x="2443" y="1282"/>
                    </a:cubicBezTo>
                    <a:cubicBezTo>
                      <a:pt x="2445" y="1280"/>
                      <a:pt x="2447" y="1280"/>
                      <a:pt x="2450" y="1281"/>
                    </a:cubicBezTo>
                    <a:lnTo>
                      <a:pt x="2458" y="1284"/>
                    </a:lnTo>
                    <a:lnTo>
                      <a:pt x="2450" y="1285"/>
                    </a:lnTo>
                    <a:lnTo>
                      <a:pt x="2461" y="1277"/>
                    </a:lnTo>
                    <a:cubicBezTo>
                      <a:pt x="2464" y="1274"/>
                      <a:pt x="2468" y="1275"/>
                      <a:pt x="2471" y="1277"/>
                    </a:cubicBezTo>
                    <a:cubicBezTo>
                      <a:pt x="2474" y="1280"/>
                      <a:pt x="2475" y="1284"/>
                      <a:pt x="2472" y="1288"/>
                    </a:cubicBezTo>
                    <a:lnTo>
                      <a:pt x="2467" y="1296"/>
                    </a:lnTo>
                    <a:lnTo>
                      <a:pt x="2462" y="1283"/>
                    </a:lnTo>
                    <a:lnTo>
                      <a:pt x="2473" y="1286"/>
                    </a:lnTo>
                    <a:lnTo>
                      <a:pt x="2467" y="1287"/>
                    </a:lnTo>
                    <a:lnTo>
                      <a:pt x="2473" y="1284"/>
                    </a:lnTo>
                    <a:lnTo>
                      <a:pt x="2468" y="1291"/>
                    </a:lnTo>
                    <a:lnTo>
                      <a:pt x="2468" y="1280"/>
                    </a:lnTo>
                    <a:cubicBezTo>
                      <a:pt x="2468" y="1277"/>
                      <a:pt x="2470" y="1274"/>
                      <a:pt x="2473" y="1273"/>
                    </a:cubicBezTo>
                    <a:cubicBezTo>
                      <a:pt x="2476" y="1272"/>
                      <a:pt x="2480" y="1273"/>
                      <a:pt x="2482" y="1275"/>
                    </a:cubicBezTo>
                    <a:lnTo>
                      <a:pt x="2487" y="1280"/>
                    </a:lnTo>
                    <a:lnTo>
                      <a:pt x="2479" y="1278"/>
                    </a:lnTo>
                    <a:lnTo>
                      <a:pt x="2586" y="1246"/>
                    </a:lnTo>
                    <a:lnTo>
                      <a:pt x="2581" y="1250"/>
                    </a:lnTo>
                    <a:lnTo>
                      <a:pt x="2584" y="1245"/>
                    </a:lnTo>
                    <a:lnTo>
                      <a:pt x="2589" y="1256"/>
                    </a:lnTo>
                    <a:lnTo>
                      <a:pt x="2576" y="1254"/>
                    </a:lnTo>
                    <a:cubicBezTo>
                      <a:pt x="2573" y="1253"/>
                      <a:pt x="2570" y="1251"/>
                      <a:pt x="2570" y="1247"/>
                    </a:cubicBezTo>
                    <a:cubicBezTo>
                      <a:pt x="2569" y="1244"/>
                      <a:pt x="2570" y="1241"/>
                      <a:pt x="2573" y="1239"/>
                    </a:cubicBezTo>
                    <a:lnTo>
                      <a:pt x="2581" y="1234"/>
                    </a:lnTo>
                    <a:lnTo>
                      <a:pt x="2580" y="1246"/>
                    </a:lnTo>
                    <a:lnTo>
                      <a:pt x="2572" y="1238"/>
                    </a:lnTo>
                    <a:lnTo>
                      <a:pt x="2576" y="1240"/>
                    </a:lnTo>
                    <a:lnTo>
                      <a:pt x="2563" y="1238"/>
                    </a:lnTo>
                    <a:cubicBezTo>
                      <a:pt x="2559" y="1237"/>
                      <a:pt x="2556" y="1234"/>
                      <a:pt x="2556" y="1230"/>
                    </a:cubicBezTo>
                    <a:lnTo>
                      <a:pt x="2556" y="1222"/>
                    </a:lnTo>
                    <a:lnTo>
                      <a:pt x="2568" y="1229"/>
                    </a:lnTo>
                    <a:lnTo>
                      <a:pt x="2541" y="1242"/>
                    </a:lnTo>
                    <a:cubicBezTo>
                      <a:pt x="2538" y="1244"/>
                      <a:pt x="2534" y="1243"/>
                      <a:pt x="2532" y="1241"/>
                    </a:cubicBezTo>
                    <a:lnTo>
                      <a:pt x="2524" y="1233"/>
                    </a:lnTo>
                    <a:lnTo>
                      <a:pt x="2529" y="1235"/>
                    </a:lnTo>
                    <a:lnTo>
                      <a:pt x="2494" y="1232"/>
                    </a:lnTo>
                    <a:cubicBezTo>
                      <a:pt x="2493" y="1232"/>
                      <a:pt x="2492" y="1232"/>
                      <a:pt x="2491" y="1231"/>
                    </a:cubicBezTo>
                    <a:lnTo>
                      <a:pt x="2475" y="1220"/>
                    </a:lnTo>
                    <a:cubicBezTo>
                      <a:pt x="2472" y="1219"/>
                      <a:pt x="2471" y="1216"/>
                      <a:pt x="2471" y="1213"/>
                    </a:cubicBezTo>
                    <a:cubicBezTo>
                      <a:pt x="2471" y="1210"/>
                      <a:pt x="2473" y="1207"/>
                      <a:pt x="2476" y="1206"/>
                    </a:cubicBezTo>
                    <a:lnTo>
                      <a:pt x="2489" y="1201"/>
                    </a:lnTo>
                    <a:lnTo>
                      <a:pt x="2492" y="1216"/>
                    </a:lnTo>
                    <a:lnTo>
                      <a:pt x="2465" y="1214"/>
                    </a:lnTo>
                    <a:cubicBezTo>
                      <a:pt x="2461" y="1213"/>
                      <a:pt x="2458" y="1211"/>
                      <a:pt x="2458" y="1207"/>
                    </a:cubicBezTo>
                    <a:lnTo>
                      <a:pt x="2452" y="1175"/>
                    </a:lnTo>
                    <a:cubicBezTo>
                      <a:pt x="2452" y="1173"/>
                      <a:pt x="2452" y="1172"/>
                      <a:pt x="2453" y="1170"/>
                    </a:cubicBezTo>
                    <a:lnTo>
                      <a:pt x="2459" y="1160"/>
                    </a:lnTo>
                    <a:lnTo>
                      <a:pt x="2465" y="1171"/>
                    </a:lnTo>
                    <a:lnTo>
                      <a:pt x="2443" y="1168"/>
                    </a:lnTo>
                    <a:cubicBezTo>
                      <a:pt x="2440" y="1168"/>
                      <a:pt x="2437" y="1165"/>
                      <a:pt x="2437" y="1162"/>
                    </a:cubicBezTo>
                    <a:cubicBezTo>
                      <a:pt x="2436" y="1158"/>
                      <a:pt x="2438" y="1155"/>
                      <a:pt x="2441" y="1153"/>
                    </a:cubicBezTo>
                    <a:lnTo>
                      <a:pt x="2465" y="1142"/>
                    </a:lnTo>
                    <a:lnTo>
                      <a:pt x="2462" y="1146"/>
                    </a:lnTo>
                    <a:lnTo>
                      <a:pt x="2475" y="1124"/>
                    </a:lnTo>
                    <a:lnTo>
                      <a:pt x="2476" y="1134"/>
                    </a:lnTo>
                    <a:lnTo>
                      <a:pt x="2473" y="1131"/>
                    </a:lnTo>
                    <a:lnTo>
                      <a:pt x="2481" y="1133"/>
                    </a:lnTo>
                    <a:lnTo>
                      <a:pt x="2447" y="1144"/>
                    </a:lnTo>
                    <a:cubicBezTo>
                      <a:pt x="2445" y="1145"/>
                      <a:pt x="2442" y="1144"/>
                      <a:pt x="2440" y="1143"/>
                    </a:cubicBezTo>
                    <a:cubicBezTo>
                      <a:pt x="2438" y="1142"/>
                      <a:pt x="2437" y="1140"/>
                      <a:pt x="2437" y="1138"/>
                    </a:cubicBezTo>
                    <a:lnTo>
                      <a:pt x="2434" y="1122"/>
                    </a:lnTo>
                    <a:lnTo>
                      <a:pt x="2439" y="1128"/>
                    </a:lnTo>
                    <a:lnTo>
                      <a:pt x="2420" y="1120"/>
                    </a:lnTo>
                    <a:lnTo>
                      <a:pt x="2424" y="1120"/>
                    </a:lnTo>
                    <a:lnTo>
                      <a:pt x="2403" y="1123"/>
                    </a:lnTo>
                    <a:cubicBezTo>
                      <a:pt x="2399" y="1124"/>
                      <a:pt x="2395" y="1121"/>
                      <a:pt x="2394" y="1116"/>
                    </a:cubicBezTo>
                    <a:cubicBezTo>
                      <a:pt x="2393" y="1112"/>
                      <a:pt x="2396" y="1108"/>
                      <a:pt x="2400" y="1107"/>
                    </a:cubicBezTo>
                    <a:lnTo>
                      <a:pt x="2443" y="1099"/>
                    </a:lnTo>
                    <a:cubicBezTo>
                      <a:pt x="2445" y="1099"/>
                      <a:pt x="2446" y="1099"/>
                      <a:pt x="2448" y="1100"/>
                    </a:cubicBezTo>
                    <a:lnTo>
                      <a:pt x="2466" y="1108"/>
                    </a:lnTo>
                    <a:lnTo>
                      <a:pt x="2460" y="1108"/>
                    </a:lnTo>
                    <a:lnTo>
                      <a:pt x="2505" y="1087"/>
                    </a:lnTo>
                    <a:lnTo>
                      <a:pt x="2503" y="1087"/>
                    </a:lnTo>
                    <a:lnTo>
                      <a:pt x="2514" y="1079"/>
                    </a:lnTo>
                    <a:lnTo>
                      <a:pt x="2513" y="1091"/>
                    </a:lnTo>
                    <a:lnTo>
                      <a:pt x="2503" y="1081"/>
                    </a:lnTo>
                    <a:cubicBezTo>
                      <a:pt x="2500" y="1078"/>
                      <a:pt x="2499" y="1074"/>
                      <a:pt x="2502" y="1071"/>
                    </a:cubicBezTo>
                    <a:cubicBezTo>
                      <a:pt x="2504" y="1068"/>
                      <a:pt x="2508" y="1066"/>
                      <a:pt x="2511" y="1068"/>
                    </a:cubicBezTo>
                    <a:lnTo>
                      <a:pt x="2525" y="1073"/>
                    </a:lnTo>
                    <a:lnTo>
                      <a:pt x="2514" y="1080"/>
                    </a:lnTo>
                    <a:lnTo>
                      <a:pt x="2514" y="1072"/>
                    </a:lnTo>
                    <a:lnTo>
                      <a:pt x="2517" y="1079"/>
                    </a:lnTo>
                    <a:lnTo>
                      <a:pt x="2493" y="1060"/>
                    </a:lnTo>
                    <a:lnTo>
                      <a:pt x="2498" y="1062"/>
                    </a:lnTo>
                    <a:lnTo>
                      <a:pt x="2445" y="1064"/>
                    </a:lnTo>
                    <a:lnTo>
                      <a:pt x="2447" y="1064"/>
                    </a:lnTo>
                    <a:lnTo>
                      <a:pt x="2365" y="1093"/>
                    </a:lnTo>
                    <a:lnTo>
                      <a:pt x="2304" y="1122"/>
                    </a:lnTo>
                    <a:lnTo>
                      <a:pt x="2306" y="1121"/>
                    </a:lnTo>
                    <a:lnTo>
                      <a:pt x="2248" y="1172"/>
                    </a:lnTo>
                    <a:cubicBezTo>
                      <a:pt x="2247" y="1173"/>
                      <a:pt x="2246" y="1173"/>
                      <a:pt x="2245" y="1173"/>
                    </a:cubicBezTo>
                    <a:lnTo>
                      <a:pt x="2205" y="1187"/>
                    </a:lnTo>
                    <a:cubicBezTo>
                      <a:pt x="2201" y="1188"/>
                      <a:pt x="2197" y="1186"/>
                      <a:pt x="2195" y="1183"/>
                    </a:cubicBezTo>
                    <a:cubicBezTo>
                      <a:pt x="2193" y="1179"/>
                      <a:pt x="2195" y="1175"/>
                      <a:pt x="2198" y="1172"/>
                    </a:cubicBezTo>
                    <a:lnTo>
                      <a:pt x="2257" y="1135"/>
                    </a:lnTo>
                    <a:lnTo>
                      <a:pt x="2255" y="1136"/>
                    </a:lnTo>
                    <a:lnTo>
                      <a:pt x="2287" y="1104"/>
                    </a:lnTo>
                    <a:lnTo>
                      <a:pt x="2290" y="1117"/>
                    </a:lnTo>
                    <a:lnTo>
                      <a:pt x="2245" y="1101"/>
                    </a:lnTo>
                    <a:cubicBezTo>
                      <a:pt x="2241" y="1100"/>
                      <a:pt x="2239" y="1095"/>
                      <a:pt x="2240" y="1091"/>
                    </a:cubicBezTo>
                    <a:cubicBezTo>
                      <a:pt x="2242" y="1087"/>
                      <a:pt x="2246" y="1085"/>
                      <a:pt x="2250" y="1086"/>
                    </a:cubicBezTo>
                    <a:lnTo>
                      <a:pt x="2298" y="1102"/>
                    </a:lnTo>
                    <a:lnTo>
                      <a:pt x="2290" y="1104"/>
                    </a:lnTo>
                    <a:lnTo>
                      <a:pt x="2346" y="1056"/>
                    </a:lnTo>
                    <a:cubicBezTo>
                      <a:pt x="2347" y="1055"/>
                      <a:pt x="2348" y="1054"/>
                      <a:pt x="2349" y="1054"/>
                    </a:cubicBezTo>
                    <a:lnTo>
                      <a:pt x="2403" y="1041"/>
                    </a:lnTo>
                    <a:lnTo>
                      <a:pt x="2399" y="1043"/>
                    </a:lnTo>
                    <a:lnTo>
                      <a:pt x="2417" y="1022"/>
                    </a:lnTo>
                    <a:cubicBezTo>
                      <a:pt x="2418" y="1021"/>
                      <a:pt x="2418" y="1021"/>
                      <a:pt x="2419" y="1020"/>
                    </a:cubicBezTo>
                    <a:lnTo>
                      <a:pt x="2454" y="999"/>
                    </a:lnTo>
                    <a:cubicBezTo>
                      <a:pt x="2455" y="998"/>
                      <a:pt x="2456" y="998"/>
                      <a:pt x="2457" y="998"/>
                    </a:cubicBezTo>
                    <a:lnTo>
                      <a:pt x="2617" y="992"/>
                    </a:lnTo>
                    <a:cubicBezTo>
                      <a:pt x="2618" y="992"/>
                      <a:pt x="2619" y="993"/>
                      <a:pt x="2620" y="993"/>
                    </a:cubicBezTo>
                    <a:lnTo>
                      <a:pt x="2646" y="1001"/>
                    </a:lnTo>
                    <a:cubicBezTo>
                      <a:pt x="2649" y="1002"/>
                      <a:pt x="2651" y="1004"/>
                      <a:pt x="2652" y="1007"/>
                    </a:cubicBezTo>
                    <a:cubicBezTo>
                      <a:pt x="2652" y="1009"/>
                      <a:pt x="2652" y="1012"/>
                      <a:pt x="2650" y="1014"/>
                    </a:cubicBezTo>
                    <a:lnTo>
                      <a:pt x="2644" y="1019"/>
                    </a:lnTo>
                    <a:lnTo>
                      <a:pt x="2638" y="1006"/>
                    </a:lnTo>
                    <a:lnTo>
                      <a:pt x="2707" y="998"/>
                    </a:lnTo>
                    <a:lnTo>
                      <a:pt x="2704" y="999"/>
                    </a:lnTo>
                    <a:lnTo>
                      <a:pt x="2752" y="972"/>
                    </a:lnTo>
                    <a:lnTo>
                      <a:pt x="2748" y="976"/>
                    </a:lnTo>
                    <a:lnTo>
                      <a:pt x="2754" y="965"/>
                    </a:lnTo>
                    <a:cubicBezTo>
                      <a:pt x="2755" y="963"/>
                      <a:pt x="2756" y="962"/>
                      <a:pt x="2757" y="961"/>
                    </a:cubicBezTo>
                    <a:lnTo>
                      <a:pt x="2773" y="953"/>
                    </a:lnTo>
                    <a:lnTo>
                      <a:pt x="2769" y="960"/>
                    </a:lnTo>
                    <a:lnTo>
                      <a:pt x="2769" y="955"/>
                    </a:lnTo>
                    <a:cubicBezTo>
                      <a:pt x="2769" y="951"/>
                      <a:pt x="2772" y="948"/>
                      <a:pt x="2775" y="947"/>
                    </a:cubicBezTo>
                    <a:lnTo>
                      <a:pt x="2815" y="939"/>
                    </a:lnTo>
                    <a:cubicBezTo>
                      <a:pt x="2816" y="939"/>
                      <a:pt x="2816" y="939"/>
                      <a:pt x="2817" y="939"/>
                    </a:cubicBezTo>
                    <a:lnTo>
                      <a:pt x="2843" y="939"/>
                    </a:lnTo>
                    <a:lnTo>
                      <a:pt x="2840" y="940"/>
                    </a:lnTo>
                    <a:lnTo>
                      <a:pt x="2901" y="908"/>
                    </a:lnTo>
                    <a:lnTo>
                      <a:pt x="2897" y="915"/>
                    </a:lnTo>
                    <a:lnTo>
                      <a:pt x="2897" y="907"/>
                    </a:lnTo>
                    <a:lnTo>
                      <a:pt x="2900" y="914"/>
                    </a:lnTo>
                    <a:lnTo>
                      <a:pt x="2887" y="906"/>
                    </a:lnTo>
                    <a:cubicBezTo>
                      <a:pt x="2884" y="904"/>
                      <a:pt x="2883" y="900"/>
                      <a:pt x="2883" y="897"/>
                    </a:cubicBezTo>
                    <a:cubicBezTo>
                      <a:pt x="2884" y="894"/>
                      <a:pt x="2888" y="891"/>
                      <a:pt x="2891" y="891"/>
                    </a:cubicBezTo>
                    <a:lnTo>
                      <a:pt x="2910" y="891"/>
                    </a:lnTo>
                    <a:lnTo>
                      <a:pt x="2908" y="907"/>
                    </a:lnTo>
                    <a:lnTo>
                      <a:pt x="2881" y="899"/>
                    </a:lnTo>
                    <a:cubicBezTo>
                      <a:pt x="2877" y="898"/>
                      <a:pt x="2875" y="894"/>
                      <a:pt x="2875" y="890"/>
                    </a:cubicBezTo>
                    <a:cubicBezTo>
                      <a:pt x="2876" y="886"/>
                      <a:pt x="2879" y="883"/>
                      <a:pt x="2883" y="883"/>
                    </a:cubicBezTo>
                    <a:lnTo>
                      <a:pt x="2910" y="883"/>
                    </a:lnTo>
                    <a:lnTo>
                      <a:pt x="2904" y="897"/>
                    </a:lnTo>
                    <a:lnTo>
                      <a:pt x="2896" y="889"/>
                    </a:lnTo>
                    <a:cubicBezTo>
                      <a:pt x="2895" y="887"/>
                      <a:pt x="2894" y="885"/>
                      <a:pt x="2894" y="883"/>
                    </a:cubicBezTo>
                    <a:cubicBezTo>
                      <a:pt x="2894" y="880"/>
                      <a:pt x="2895" y="878"/>
                      <a:pt x="2897" y="877"/>
                    </a:cubicBezTo>
                    <a:lnTo>
                      <a:pt x="2908" y="869"/>
                    </a:lnTo>
                    <a:lnTo>
                      <a:pt x="2908" y="882"/>
                    </a:lnTo>
                    <a:lnTo>
                      <a:pt x="2897" y="874"/>
                    </a:lnTo>
                    <a:cubicBezTo>
                      <a:pt x="2895" y="872"/>
                      <a:pt x="2893" y="869"/>
                      <a:pt x="2894" y="866"/>
                    </a:cubicBezTo>
                    <a:cubicBezTo>
                      <a:pt x="2894" y="863"/>
                      <a:pt x="2896" y="860"/>
                      <a:pt x="2899" y="860"/>
                    </a:cubicBezTo>
                    <a:lnTo>
                      <a:pt x="2915" y="854"/>
                    </a:lnTo>
                    <a:lnTo>
                      <a:pt x="2910" y="859"/>
                    </a:lnTo>
                    <a:lnTo>
                      <a:pt x="2913" y="851"/>
                    </a:lnTo>
                    <a:lnTo>
                      <a:pt x="2915" y="860"/>
                    </a:lnTo>
                    <a:lnTo>
                      <a:pt x="2902" y="849"/>
                    </a:lnTo>
                    <a:cubicBezTo>
                      <a:pt x="2900" y="847"/>
                      <a:pt x="2898" y="844"/>
                      <a:pt x="2900" y="840"/>
                    </a:cubicBezTo>
                    <a:cubicBezTo>
                      <a:pt x="2901" y="837"/>
                      <a:pt x="2904" y="835"/>
                      <a:pt x="2907" y="835"/>
                    </a:cubicBezTo>
                    <a:lnTo>
                      <a:pt x="2915" y="835"/>
                    </a:lnTo>
                    <a:lnTo>
                      <a:pt x="2913" y="851"/>
                    </a:lnTo>
                    <a:lnTo>
                      <a:pt x="2892" y="846"/>
                    </a:lnTo>
                    <a:cubicBezTo>
                      <a:pt x="2889" y="845"/>
                      <a:pt x="2887" y="842"/>
                      <a:pt x="2886" y="839"/>
                    </a:cubicBezTo>
                    <a:cubicBezTo>
                      <a:pt x="2885" y="836"/>
                      <a:pt x="2887" y="833"/>
                      <a:pt x="2889" y="831"/>
                    </a:cubicBezTo>
                    <a:lnTo>
                      <a:pt x="2897" y="826"/>
                    </a:lnTo>
                    <a:lnTo>
                      <a:pt x="2903" y="840"/>
                    </a:lnTo>
                    <a:lnTo>
                      <a:pt x="2882" y="843"/>
                    </a:lnTo>
                    <a:lnTo>
                      <a:pt x="2885" y="842"/>
                    </a:lnTo>
                    <a:lnTo>
                      <a:pt x="2867" y="855"/>
                    </a:lnTo>
                    <a:cubicBezTo>
                      <a:pt x="2864" y="857"/>
                      <a:pt x="2860" y="857"/>
                      <a:pt x="2857" y="855"/>
                    </a:cubicBezTo>
                    <a:cubicBezTo>
                      <a:pt x="2854" y="852"/>
                      <a:pt x="2853" y="848"/>
                      <a:pt x="2855" y="845"/>
                    </a:cubicBezTo>
                    <a:lnTo>
                      <a:pt x="2857" y="840"/>
                    </a:lnTo>
                    <a:lnTo>
                      <a:pt x="2861" y="850"/>
                    </a:lnTo>
                    <a:lnTo>
                      <a:pt x="2856" y="848"/>
                    </a:lnTo>
                    <a:cubicBezTo>
                      <a:pt x="2853" y="846"/>
                      <a:pt x="2851" y="843"/>
                      <a:pt x="2851" y="840"/>
                    </a:cubicBezTo>
                    <a:cubicBezTo>
                      <a:pt x="2851" y="837"/>
                      <a:pt x="2854" y="834"/>
                      <a:pt x="2856" y="833"/>
                    </a:cubicBezTo>
                    <a:lnTo>
                      <a:pt x="2878" y="825"/>
                    </a:lnTo>
                    <a:lnTo>
                      <a:pt x="2873" y="836"/>
                    </a:lnTo>
                    <a:lnTo>
                      <a:pt x="2865" y="817"/>
                    </a:lnTo>
                    <a:lnTo>
                      <a:pt x="2873" y="822"/>
                    </a:lnTo>
                    <a:lnTo>
                      <a:pt x="2838" y="822"/>
                    </a:lnTo>
                    <a:lnTo>
                      <a:pt x="2840" y="806"/>
                    </a:lnTo>
                    <a:lnTo>
                      <a:pt x="2859" y="811"/>
                    </a:lnTo>
                    <a:cubicBezTo>
                      <a:pt x="2862" y="812"/>
                      <a:pt x="2865" y="816"/>
                      <a:pt x="2865" y="820"/>
                    </a:cubicBezTo>
                    <a:cubicBezTo>
                      <a:pt x="2864" y="823"/>
                      <a:pt x="2862" y="826"/>
                      <a:pt x="2858" y="827"/>
                    </a:cubicBezTo>
                    <a:lnTo>
                      <a:pt x="2816" y="835"/>
                    </a:lnTo>
                    <a:lnTo>
                      <a:pt x="2819" y="833"/>
                    </a:lnTo>
                    <a:lnTo>
                      <a:pt x="2806" y="844"/>
                    </a:lnTo>
                    <a:cubicBezTo>
                      <a:pt x="2805" y="845"/>
                      <a:pt x="2804" y="845"/>
                      <a:pt x="2803" y="846"/>
                    </a:cubicBezTo>
                    <a:lnTo>
                      <a:pt x="2771" y="854"/>
                    </a:lnTo>
                    <a:lnTo>
                      <a:pt x="2769" y="838"/>
                    </a:lnTo>
                    <a:lnTo>
                      <a:pt x="2772" y="838"/>
                    </a:lnTo>
                    <a:cubicBezTo>
                      <a:pt x="2775" y="838"/>
                      <a:pt x="2778" y="840"/>
                      <a:pt x="2779" y="843"/>
                    </a:cubicBezTo>
                    <a:cubicBezTo>
                      <a:pt x="2780" y="847"/>
                      <a:pt x="2779" y="850"/>
                      <a:pt x="2776" y="852"/>
                    </a:cubicBezTo>
                    <a:lnTo>
                      <a:pt x="2760" y="863"/>
                    </a:lnTo>
                    <a:cubicBezTo>
                      <a:pt x="2758" y="865"/>
                      <a:pt x="2755" y="865"/>
                      <a:pt x="2753" y="864"/>
                    </a:cubicBezTo>
                    <a:lnTo>
                      <a:pt x="2745" y="861"/>
                    </a:lnTo>
                    <a:cubicBezTo>
                      <a:pt x="2742" y="860"/>
                      <a:pt x="2740" y="858"/>
                      <a:pt x="2740" y="855"/>
                    </a:cubicBezTo>
                    <a:cubicBezTo>
                      <a:pt x="2739" y="852"/>
                      <a:pt x="2741" y="849"/>
                      <a:pt x="2743" y="847"/>
                    </a:cubicBezTo>
                    <a:lnTo>
                      <a:pt x="2757" y="839"/>
                    </a:lnTo>
                    <a:lnTo>
                      <a:pt x="2758" y="853"/>
                    </a:lnTo>
                    <a:lnTo>
                      <a:pt x="2731" y="843"/>
                    </a:lnTo>
                    <a:lnTo>
                      <a:pt x="2737" y="828"/>
                    </a:lnTo>
                    <a:lnTo>
                      <a:pt x="2764" y="838"/>
                    </a:lnTo>
                    <a:lnTo>
                      <a:pt x="2754" y="842"/>
                    </a:lnTo>
                    <a:lnTo>
                      <a:pt x="2759" y="832"/>
                    </a:lnTo>
                    <a:cubicBezTo>
                      <a:pt x="2760" y="830"/>
                      <a:pt x="2762" y="828"/>
                      <a:pt x="2764" y="827"/>
                    </a:cubicBezTo>
                    <a:lnTo>
                      <a:pt x="2833" y="809"/>
                    </a:lnTo>
                    <a:lnTo>
                      <a:pt x="2836" y="824"/>
                    </a:lnTo>
                    <a:lnTo>
                      <a:pt x="2791" y="830"/>
                    </a:lnTo>
                    <a:cubicBezTo>
                      <a:pt x="2787" y="830"/>
                      <a:pt x="2783" y="827"/>
                      <a:pt x="2782" y="823"/>
                    </a:cubicBezTo>
                    <a:cubicBezTo>
                      <a:pt x="2782" y="819"/>
                      <a:pt x="2784" y="815"/>
                      <a:pt x="2788" y="814"/>
                    </a:cubicBezTo>
                    <a:lnTo>
                      <a:pt x="2871" y="793"/>
                    </a:lnTo>
                    <a:lnTo>
                      <a:pt x="2869" y="808"/>
                    </a:lnTo>
                    <a:lnTo>
                      <a:pt x="2864" y="805"/>
                    </a:lnTo>
                    <a:cubicBezTo>
                      <a:pt x="2860" y="803"/>
                      <a:pt x="2859" y="800"/>
                      <a:pt x="2859" y="796"/>
                    </a:cubicBezTo>
                    <a:cubicBezTo>
                      <a:pt x="2860" y="792"/>
                      <a:pt x="2864" y="790"/>
                      <a:pt x="2867" y="790"/>
                    </a:cubicBezTo>
                    <a:lnTo>
                      <a:pt x="2881" y="790"/>
                    </a:lnTo>
                    <a:lnTo>
                      <a:pt x="2873" y="795"/>
                    </a:lnTo>
                    <a:lnTo>
                      <a:pt x="2876" y="787"/>
                    </a:lnTo>
                    <a:lnTo>
                      <a:pt x="2882" y="798"/>
                    </a:lnTo>
                    <a:lnTo>
                      <a:pt x="2861" y="795"/>
                    </a:lnTo>
                    <a:lnTo>
                      <a:pt x="2829" y="790"/>
                    </a:lnTo>
                    <a:cubicBezTo>
                      <a:pt x="2825" y="789"/>
                      <a:pt x="2822" y="786"/>
                      <a:pt x="2822" y="782"/>
                    </a:cubicBezTo>
                    <a:lnTo>
                      <a:pt x="2822" y="766"/>
                    </a:lnTo>
                    <a:lnTo>
                      <a:pt x="2834" y="773"/>
                    </a:lnTo>
                    <a:lnTo>
                      <a:pt x="2821" y="781"/>
                    </a:lnTo>
                    <a:cubicBezTo>
                      <a:pt x="2817" y="783"/>
                      <a:pt x="2813" y="782"/>
                      <a:pt x="2810" y="779"/>
                    </a:cubicBezTo>
                    <a:cubicBezTo>
                      <a:pt x="2808" y="776"/>
                      <a:pt x="2808" y="771"/>
                      <a:pt x="2811" y="768"/>
                    </a:cubicBezTo>
                    <a:lnTo>
                      <a:pt x="2822" y="757"/>
                    </a:lnTo>
                    <a:lnTo>
                      <a:pt x="2832" y="770"/>
                    </a:lnTo>
                    <a:lnTo>
                      <a:pt x="2794" y="794"/>
                    </a:lnTo>
                    <a:cubicBezTo>
                      <a:pt x="2791" y="796"/>
                      <a:pt x="2786" y="795"/>
                      <a:pt x="2784" y="792"/>
                    </a:cubicBezTo>
                    <a:cubicBezTo>
                      <a:pt x="2781" y="788"/>
                      <a:pt x="2782" y="783"/>
                      <a:pt x="2786" y="781"/>
                    </a:cubicBezTo>
                    <a:lnTo>
                      <a:pt x="2812" y="762"/>
                    </a:lnTo>
                    <a:lnTo>
                      <a:pt x="2817" y="776"/>
                    </a:lnTo>
                    <a:lnTo>
                      <a:pt x="2795" y="776"/>
                    </a:lnTo>
                    <a:cubicBezTo>
                      <a:pt x="2792" y="776"/>
                      <a:pt x="2788" y="774"/>
                      <a:pt x="2788" y="770"/>
                    </a:cubicBezTo>
                    <a:cubicBezTo>
                      <a:pt x="2787" y="766"/>
                      <a:pt x="2789" y="762"/>
                      <a:pt x="2793" y="761"/>
                    </a:cubicBezTo>
                    <a:lnTo>
                      <a:pt x="2801" y="758"/>
                    </a:lnTo>
                    <a:lnTo>
                      <a:pt x="2796" y="763"/>
                    </a:lnTo>
                    <a:lnTo>
                      <a:pt x="2799" y="755"/>
                    </a:lnTo>
                    <a:lnTo>
                      <a:pt x="2811" y="764"/>
                    </a:lnTo>
                    <a:lnTo>
                      <a:pt x="2787" y="780"/>
                    </a:lnTo>
                    <a:cubicBezTo>
                      <a:pt x="2783" y="783"/>
                      <a:pt x="2779" y="782"/>
                      <a:pt x="2776" y="779"/>
                    </a:cubicBezTo>
                    <a:cubicBezTo>
                      <a:pt x="2773" y="776"/>
                      <a:pt x="2774" y="771"/>
                      <a:pt x="2777" y="768"/>
                    </a:cubicBezTo>
                    <a:lnTo>
                      <a:pt x="2787" y="757"/>
                    </a:lnTo>
                    <a:lnTo>
                      <a:pt x="2787" y="769"/>
                    </a:lnTo>
                    <a:lnTo>
                      <a:pt x="2784" y="766"/>
                    </a:lnTo>
                    <a:lnTo>
                      <a:pt x="2794" y="767"/>
                    </a:lnTo>
                    <a:lnTo>
                      <a:pt x="2770" y="781"/>
                    </a:lnTo>
                    <a:cubicBezTo>
                      <a:pt x="2766" y="783"/>
                      <a:pt x="2762" y="782"/>
                      <a:pt x="2759" y="778"/>
                    </a:cubicBezTo>
                    <a:cubicBezTo>
                      <a:pt x="2757" y="774"/>
                      <a:pt x="2758" y="770"/>
                      <a:pt x="2762" y="767"/>
                    </a:cubicBezTo>
                    <a:lnTo>
                      <a:pt x="2788" y="749"/>
                    </a:lnTo>
                    <a:lnTo>
                      <a:pt x="2794" y="763"/>
                    </a:lnTo>
                    <a:lnTo>
                      <a:pt x="2781" y="766"/>
                    </a:lnTo>
                    <a:cubicBezTo>
                      <a:pt x="2778" y="766"/>
                      <a:pt x="2774" y="765"/>
                      <a:pt x="2772" y="762"/>
                    </a:cubicBezTo>
                    <a:cubicBezTo>
                      <a:pt x="2771" y="758"/>
                      <a:pt x="2771" y="755"/>
                      <a:pt x="2774" y="752"/>
                    </a:cubicBezTo>
                    <a:lnTo>
                      <a:pt x="2784" y="741"/>
                    </a:lnTo>
                    <a:lnTo>
                      <a:pt x="2790" y="755"/>
                    </a:lnTo>
                    <a:lnTo>
                      <a:pt x="2782" y="755"/>
                    </a:lnTo>
                    <a:cubicBezTo>
                      <a:pt x="2779" y="755"/>
                      <a:pt x="2776" y="753"/>
                      <a:pt x="2775" y="750"/>
                    </a:cubicBezTo>
                    <a:cubicBezTo>
                      <a:pt x="2774" y="747"/>
                      <a:pt x="2774" y="744"/>
                      <a:pt x="2777" y="741"/>
                    </a:cubicBezTo>
                    <a:lnTo>
                      <a:pt x="2787" y="731"/>
                    </a:lnTo>
                    <a:lnTo>
                      <a:pt x="2789" y="744"/>
                    </a:lnTo>
                    <a:lnTo>
                      <a:pt x="2784" y="741"/>
                    </a:lnTo>
                    <a:lnTo>
                      <a:pt x="2794" y="739"/>
                    </a:lnTo>
                    <a:lnTo>
                      <a:pt x="2783" y="752"/>
                    </a:lnTo>
                    <a:cubicBezTo>
                      <a:pt x="2780" y="755"/>
                      <a:pt x="2776" y="756"/>
                      <a:pt x="2772" y="754"/>
                    </a:cubicBezTo>
                    <a:cubicBezTo>
                      <a:pt x="2769" y="751"/>
                      <a:pt x="2768" y="747"/>
                      <a:pt x="2770" y="743"/>
                    </a:cubicBezTo>
                    <a:lnTo>
                      <a:pt x="2778" y="730"/>
                    </a:lnTo>
                    <a:lnTo>
                      <a:pt x="2787" y="742"/>
                    </a:lnTo>
                    <a:lnTo>
                      <a:pt x="2776" y="744"/>
                    </a:lnTo>
                    <a:cubicBezTo>
                      <a:pt x="2773" y="745"/>
                      <a:pt x="2769" y="744"/>
                      <a:pt x="2767" y="740"/>
                    </a:cubicBezTo>
                    <a:cubicBezTo>
                      <a:pt x="2765" y="737"/>
                      <a:pt x="2766" y="733"/>
                      <a:pt x="2769" y="731"/>
                    </a:cubicBezTo>
                    <a:lnTo>
                      <a:pt x="2774" y="725"/>
                    </a:lnTo>
                    <a:lnTo>
                      <a:pt x="2778" y="739"/>
                    </a:lnTo>
                    <a:lnTo>
                      <a:pt x="2754" y="734"/>
                    </a:lnTo>
                    <a:cubicBezTo>
                      <a:pt x="2750" y="733"/>
                      <a:pt x="2748" y="730"/>
                      <a:pt x="2748" y="726"/>
                    </a:cubicBezTo>
                    <a:cubicBezTo>
                      <a:pt x="2748" y="722"/>
                      <a:pt x="2750" y="719"/>
                      <a:pt x="2754" y="718"/>
                    </a:cubicBezTo>
                    <a:lnTo>
                      <a:pt x="2764" y="715"/>
                    </a:lnTo>
                    <a:lnTo>
                      <a:pt x="2766" y="731"/>
                    </a:lnTo>
                    <a:lnTo>
                      <a:pt x="2758" y="731"/>
                    </a:lnTo>
                    <a:cubicBezTo>
                      <a:pt x="2755" y="731"/>
                      <a:pt x="2752" y="729"/>
                      <a:pt x="2751" y="726"/>
                    </a:cubicBezTo>
                    <a:cubicBezTo>
                      <a:pt x="2750" y="723"/>
                      <a:pt x="2750" y="720"/>
                      <a:pt x="2753" y="717"/>
                    </a:cubicBezTo>
                    <a:lnTo>
                      <a:pt x="2761" y="709"/>
                    </a:lnTo>
                    <a:lnTo>
                      <a:pt x="2765" y="723"/>
                    </a:lnTo>
                    <a:lnTo>
                      <a:pt x="2736" y="720"/>
                    </a:lnTo>
                    <a:cubicBezTo>
                      <a:pt x="2732" y="720"/>
                      <a:pt x="2729" y="716"/>
                      <a:pt x="2729" y="712"/>
                    </a:cubicBezTo>
                    <a:cubicBezTo>
                      <a:pt x="2729" y="708"/>
                      <a:pt x="2733" y="704"/>
                      <a:pt x="2737" y="704"/>
                    </a:cubicBezTo>
                    <a:lnTo>
                      <a:pt x="2756" y="704"/>
                    </a:lnTo>
                    <a:lnTo>
                      <a:pt x="2752" y="720"/>
                    </a:lnTo>
                    <a:lnTo>
                      <a:pt x="2736" y="712"/>
                    </a:lnTo>
                    <a:cubicBezTo>
                      <a:pt x="2733" y="710"/>
                      <a:pt x="2731" y="707"/>
                      <a:pt x="2732" y="703"/>
                    </a:cubicBezTo>
                    <a:cubicBezTo>
                      <a:pt x="2732" y="700"/>
                      <a:pt x="2735" y="697"/>
                      <a:pt x="2739" y="697"/>
                    </a:cubicBezTo>
                    <a:lnTo>
                      <a:pt x="2760" y="694"/>
                    </a:lnTo>
                    <a:lnTo>
                      <a:pt x="2759" y="710"/>
                    </a:lnTo>
                    <a:lnTo>
                      <a:pt x="2738" y="704"/>
                    </a:lnTo>
                    <a:cubicBezTo>
                      <a:pt x="2734" y="703"/>
                      <a:pt x="2731" y="699"/>
                      <a:pt x="2732" y="695"/>
                    </a:cubicBezTo>
                    <a:cubicBezTo>
                      <a:pt x="2732" y="691"/>
                      <a:pt x="2736" y="688"/>
                      <a:pt x="2740" y="688"/>
                    </a:cubicBezTo>
                    <a:lnTo>
                      <a:pt x="2750" y="688"/>
                    </a:lnTo>
                    <a:lnTo>
                      <a:pt x="2747" y="704"/>
                    </a:lnTo>
                    <a:lnTo>
                      <a:pt x="2734" y="699"/>
                    </a:lnTo>
                    <a:cubicBezTo>
                      <a:pt x="2730" y="697"/>
                      <a:pt x="2728" y="693"/>
                      <a:pt x="2729" y="689"/>
                    </a:cubicBezTo>
                    <a:cubicBezTo>
                      <a:pt x="2731" y="685"/>
                      <a:pt x="2735" y="682"/>
                      <a:pt x="2739" y="683"/>
                    </a:cubicBezTo>
                    <a:lnTo>
                      <a:pt x="2763" y="689"/>
                    </a:lnTo>
                    <a:lnTo>
                      <a:pt x="2754" y="701"/>
                    </a:lnTo>
                    <a:lnTo>
                      <a:pt x="2749" y="693"/>
                    </a:lnTo>
                    <a:cubicBezTo>
                      <a:pt x="2747" y="690"/>
                      <a:pt x="2747" y="687"/>
                      <a:pt x="2749" y="685"/>
                    </a:cubicBezTo>
                    <a:cubicBezTo>
                      <a:pt x="2750" y="682"/>
                      <a:pt x="2753" y="680"/>
                      <a:pt x="2756" y="680"/>
                    </a:cubicBezTo>
                    <a:lnTo>
                      <a:pt x="2766" y="680"/>
                    </a:lnTo>
                    <a:lnTo>
                      <a:pt x="2761" y="683"/>
                    </a:lnTo>
                    <a:lnTo>
                      <a:pt x="2777" y="667"/>
                    </a:lnTo>
                    <a:lnTo>
                      <a:pt x="2780" y="680"/>
                    </a:lnTo>
                    <a:lnTo>
                      <a:pt x="2759" y="675"/>
                    </a:lnTo>
                    <a:cubicBezTo>
                      <a:pt x="2756" y="674"/>
                      <a:pt x="2753" y="671"/>
                      <a:pt x="2753" y="668"/>
                    </a:cubicBezTo>
                    <a:cubicBezTo>
                      <a:pt x="2753" y="665"/>
                      <a:pt x="2754" y="661"/>
                      <a:pt x="2757" y="660"/>
                    </a:cubicBezTo>
                    <a:lnTo>
                      <a:pt x="2768" y="655"/>
                    </a:lnTo>
                    <a:lnTo>
                      <a:pt x="2766" y="667"/>
                    </a:lnTo>
                    <a:lnTo>
                      <a:pt x="2763" y="665"/>
                    </a:lnTo>
                    <a:lnTo>
                      <a:pt x="2767" y="667"/>
                    </a:lnTo>
                    <a:lnTo>
                      <a:pt x="2746" y="662"/>
                    </a:lnTo>
                    <a:cubicBezTo>
                      <a:pt x="2742" y="661"/>
                      <a:pt x="2740" y="657"/>
                      <a:pt x="2740" y="654"/>
                    </a:cubicBezTo>
                    <a:cubicBezTo>
                      <a:pt x="2740" y="650"/>
                      <a:pt x="2742" y="647"/>
                      <a:pt x="2746" y="646"/>
                    </a:cubicBezTo>
                    <a:lnTo>
                      <a:pt x="2773" y="641"/>
                    </a:lnTo>
                    <a:lnTo>
                      <a:pt x="2766" y="650"/>
                    </a:lnTo>
                    <a:lnTo>
                      <a:pt x="2764" y="634"/>
                    </a:lnTo>
                    <a:lnTo>
                      <a:pt x="2773" y="640"/>
                    </a:lnTo>
                    <a:lnTo>
                      <a:pt x="2754" y="643"/>
                    </a:lnTo>
                    <a:cubicBezTo>
                      <a:pt x="2750" y="644"/>
                      <a:pt x="2746" y="641"/>
                      <a:pt x="2745" y="637"/>
                    </a:cubicBezTo>
                    <a:cubicBezTo>
                      <a:pt x="2744" y="633"/>
                      <a:pt x="2746" y="629"/>
                      <a:pt x="2750" y="628"/>
                    </a:cubicBezTo>
                    <a:lnTo>
                      <a:pt x="2763" y="622"/>
                    </a:lnTo>
                    <a:lnTo>
                      <a:pt x="2766" y="638"/>
                    </a:lnTo>
                    <a:lnTo>
                      <a:pt x="2761" y="638"/>
                    </a:lnTo>
                    <a:cubicBezTo>
                      <a:pt x="2758" y="638"/>
                      <a:pt x="2756" y="636"/>
                      <a:pt x="2754" y="634"/>
                    </a:cubicBezTo>
                    <a:cubicBezTo>
                      <a:pt x="2753" y="632"/>
                      <a:pt x="2753" y="629"/>
                      <a:pt x="2754" y="626"/>
                    </a:cubicBezTo>
                    <a:lnTo>
                      <a:pt x="2756" y="621"/>
                    </a:lnTo>
                    <a:lnTo>
                      <a:pt x="2765" y="632"/>
                    </a:lnTo>
                    <a:lnTo>
                      <a:pt x="2728" y="640"/>
                    </a:lnTo>
                    <a:cubicBezTo>
                      <a:pt x="2724" y="641"/>
                      <a:pt x="2720" y="639"/>
                      <a:pt x="2719" y="634"/>
                    </a:cubicBezTo>
                    <a:cubicBezTo>
                      <a:pt x="2718" y="630"/>
                      <a:pt x="2720" y="626"/>
                      <a:pt x="2724" y="625"/>
                    </a:cubicBezTo>
                    <a:lnTo>
                      <a:pt x="2756" y="617"/>
                    </a:lnTo>
                    <a:lnTo>
                      <a:pt x="2753" y="630"/>
                    </a:lnTo>
                    <a:lnTo>
                      <a:pt x="2747" y="625"/>
                    </a:lnTo>
                    <a:cubicBezTo>
                      <a:pt x="2746" y="623"/>
                      <a:pt x="2745" y="621"/>
                      <a:pt x="2745" y="619"/>
                    </a:cubicBezTo>
                    <a:cubicBezTo>
                      <a:pt x="2745" y="616"/>
                      <a:pt x="2746" y="614"/>
                      <a:pt x="2748" y="613"/>
                    </a:cubicBezTo>
                    <a:lnTo>
                      <a:pt x="2761" y="602"/>
                    </a:lnTo>
                    <a:lnTo>
                      <a:pt x="2766" y="616"/>
                    </a:lnTo>
                    <a:lnTo>
                      <a:pt x="2740" y="616"/>
                    </a:lnTo>
                    <a:lnTo>
                      <a:pt x="2744" y="615"/>
                    </a:lnTo>
                    <a:lnTo>
                      <a:pt x="2728" y="626"/>
                    </a:lnTo>
                    <a:lnTo>
                      <a:pt x="2720" y="612"/>
                    </a:lnTo>
                    <a:lnTo>
                      <a:pt x="2757" y="591"/>
                    </a:lnTo>
                    <a:lnTo>
                      <a:pt x="2753" y="600"/>
                    </a:lnTo>
                    <a:lnTo>
                      <a:pt x="2751" y="592"/>
                    </a:lnTo>
                    <a:lnTo>
                      <a:pt x="2758" y="598"/>
                    </a:lnTo>
                    <a:lnTo>
                      <a:pt x="2748" y="598"/>
                    </a:lnTo>
                    <a:cubicBezTo>
                      <a:pt x="2744" y="598"/>
                      <a:pt x="2740" y="595"/>
                      <a:pt x="2740" y="591"/>
                    </a:cubicBezTo>
                    <a:cubicBezTo>
                      <a:pt x="2739" y="587"/>
                      <a:pt x="2741" y="583"/>
                      <a:pt x="2745" y="582"/>
                    </a:cubicBezTo>
                    <a:lnTo>
                      <a:pt x="2753" y="580"/>
                    </a:lnTo>
                    <a:lnTo>
                      <a:pt x="2750" y="593"/>
                    </a:lnTo>
                    <a:lnTo>
                      <a:pt x="2745" y="587"/>
                    </a:lnTo>
                    <a:cubicBezTo>
                      <a:pt x="2742" y="585"/>
                      <a:pt x="2742" y="582"/>
                      <a:pt x="2743" y="579"/>
                    </a:cubicBezTo>
                    <a:cubicBezTo>
                      <a:pt x="2744" y="576"/>
                      <a:pt x="2747" y="574"/>
                      <a:pt x="2750" y="574"/>
                    </a:cubicBezTo>
                    <a:lnTo>
                      <a:pt x="2758" y="574"/>
                    </a:lnTo>
                    <a:cubicBezTo>
                      <a:pt x="2763" y="574"/>
                      <a:pt x="2766" y="577"/>
                      <a:pt x="2766" y="581"/>
                    </a:cubicBezTo>
                    <a:cubicBezTo>
                      <a:pt x="2766" y="586"/>
                      <a:pt x="2763" y="589"/>
                      <a:pt x="2759" y="590"/>
                    </a:cubicBezTo>
                    <a:lnTo>
                      <a:pt x="2724" y="592"/>
                    </a:lnTo>
                    <a:cubicBezTo>
                      <a:pt x="2720" y="593"/>
                      <a:pt x="2717" y="590"/>
                      <a:pt x="2716" y="586"/>
                    </a:cubicBezTo>
                    <a:cubicBezTo>
                      <a:pt x="2715" y="582"/>
                      <a:pt x="2717" y="578"/>
                      <a:pt x="2721" y="577"/>
                    </a:cubicBezTo>
                    <a:lnTo>
                      <a:pt x="2750" y="566"/>
                    </a:lnTo>
                    <a:lnTo>
                      <a:pt x="2750" y="581"/>
                    </a:lnTo>
                    <a:lnTo>
                      <a:pt x="2726" y="573"/>
                    </a:lnTo>
                    <a:cubicBezTo>
                      <a:pt x="2723" y="572"/>
                      <a:pt x="2720" y="568"/>
                      <a:pt x="2721" y="565"/>
                    </a:cubicBezTo>
                    <a:cubicBezTo>
                      <a:pt x="2722" y="561"/>
                      <a:pt x="2725" y="558"/>
                      <a:pt x="2729" y="558"/>
                    </a:cubicBezTo>
                    <a:lnTo>
                      <a:pt x="2740" y="558"/>
                    </a:lnTo>
                    <a:lnTo>
                      <a:pt x="2732" y="563"/>
                    </a:lnTo>
                    <a:lnTo>
                      <a:pt x="2735" y="555"/>
                    </a:lnTo>
                    <a:lnTo>
                      <a:pt x="2744" y="566"/>
                    </a:lnTo>
                    <a:lnTo>
                      <a:pt x="2734" y="568"/>
                    </a:lnTo>
                    <a:cubicBezTo>
                      <a:pt x="2731" y="569"/>
                      <a:pt x="2727" y="568"/>
                      <a:pt x="2725" y="565"/>
                    </a:cubicBezTo>
                    <a:cubicBezTo>
                      <a:pt x="2723" y="563"/>
                      <a:pt x="2723" y="560"/>
                      <a:pt x="2724" y="557"/>
                    </a:cubicBezTo>
                    <a:lnTo>
                      <a:pt x="2727" y="552"/>
                    </a:lnTo>
                    <a:lnTo>
                      <a:pt x="2727" y="558"/>
                    </a:lnTo>
                    <a:lnTo>
                      <a:pt x="2724" y="550"/>
                    </a:lnTo>
                    <a:cubicBezTo>
                      <a:pt x="2723" y="547"/>
                      <a:pt x="2724" y="544"/>
                      <a:pt x="2725" y="542"/>
                    </a:cubicBezTo>
                    <a:lnTo>
                      <a:pt x="2733" y="532"/>
                    </a:lnTo>
                    <a:lnTo>
                      <a:pt x="2743" y="544"/>
                    </a:lnTo>
                    <a:lnTo>
                      <a:pt x="2729" y="549"/>
                    </a:lnTo>
                    <a:cubicBezTo>
                      <a:pt x="2726" y="551"/>
                      <a:pt x="2722" y="550"/>
                      <a:pt x="2720" y="547"/>
                    </a:cubicBezTo>
                    <a:cubicBezTo>
                      <a:pt x="2718" y="544"/>
                      <a:pt x="2718" y="540"/>
                      <a:pt x="2720" y="537"/>
                    </a:cubicBezTo>
                    <a:lnTo>
                      <a:pt x="2728" y="526"/>
                    </a:lnTo>
                    <a:lnTo>
                      <a:pt x="2737" y="539"/>
                    </a:lnTo>
                    <a:lnTo>
                      <a:pt x="2718" y="544"/>
                    </a:lnTo>
                    <a:cubicBezTo>
                      <a:pt x="2714" y="545"/>
                      <a:pt x="2710" y="543"/>
                      <a:pt x="2708" y="539"/>
                    </a:cubicBezTo>
                    <a:cubicBezTo>
                      <a:pt x="2707" y="535"/>
                      <a:pt x="2709" y="531"/>
                      <a:pt x="2713" y="529"/>
                    </a:cubicBezTo>
                    <a:lnTo>
                      <a:pt x="2731" y="521"/>
                    </a:lnTo>
                    <a:lnTo>
                      <a:pt x="2729" y="535"/>
                    </a:lnTo>
                    <a:lnTo>
                      <a:pt x="2719" y="527"/>
                    </a:lnTo>
                    <a:lnTo>
                      <a:pt x="2729" y="526"/>
                    </a:lnTo>
                    <a:lnTo>
                      <a:pt x="2705" y="548"/>
                    </a:lnTo>
                    <a:lnTo>
                      <a:pt x="2705" y="536"/>
                    </a:lnTo>
                    <a:lnTo>
                      <a:pt x="2711" y="541"/>
                    </a:lnTo>
                    <a:cubicBezTo>
                      <a:pt x="2713" y="544"/>
                      <a:pt x="2714" y="548"/>
                      <a:pt x="2712" y="551"/>
                    </a:cubicBezTo>
                    <a:cubicBezTo>
                      <a:pt x="2710" y="555"/>
                      <a:pt x="2706" y="556"/>
                      <a:pt x="2703" y="555"/>
                    </a:cubicBezTo>
                    <a:lnTo>
                      <a:pt x="2695" y="552"/>
                    </a:lnTo>
                    <a:lnTo>
                      <a:pt x="2702" y="551"/>
                    </a:lnTo>
                    <a:lnTo>
                      <a:pt x="2691" y="559"/>
                    </a:lnTo>
                    <a:lnTo>
                      <a:pt x="2694" y="552"/>
                    </a:lnTo>
                    <a:lnTo>
                      <a:pt x="2694" y="560"/>
                    </a:lnTo>
                    <a:lnTo>
                      <a:pt x="2691" y="554"/>
                    </a:lnTo>
                    <a:lnTo>
                      <a:pt x="2702" y="562"/>
                    </a:lnTo>
                    <a:cubicBezTo>
                      <a:pt x="2705" y="564"/>
                      <a:pt x="2706" y="569"/>
                      <a:pt x="2704" y="572"/>
                    </a:cubicBezTo>
                    <a:cubicBezTo>
                      <a:pt x="2703" y="575"/>
                      <a:pt x="2699" y="577"/>
                      <a:pt x="2695" y="576"/>
                    </a:cubicBezTo>
                    <a:lnTo>
                      <a:pt x="2676" y="571"/>
                    </a:lnTo>
                    <a:lnTo>
                      <a:pt x="2685" y="559"/>
                    </a:lnTo>
                    <a:lnTo>
                      <a:pt x="2690" y="567"/>
                    </a:lnTo>
                    <a:cubicBezTo>
                      <a:pt x="2693" y="570"/>
                      <a:pt x="2692" y="574"/>
                      <a:pt x="2689" y="577"/>
                    </a:cubicBezTo>
                    <a:cubicBezTo>
                      <a:pt x="2687" y="580"/>
                      <a:pt x="2683" y="580"/>
                      <a:pt x="2679" y="578"/>
                    </a:cubicBezTo>
                    <a:lnTo>
                      <a:pt x="2671" y="572"/>
                    </a:lnTo>
                    <a:lnTo>
                      <a:pt x="2681" y="571"/>
                    </a:lnTo>
                    <a:lnTo>
                      <a:pt x="2671" y="582"/>
                    </a:lnTo>
                    <a:lnTo>
                      <a:pt x="2669" y="569"/>
                    </a:lnTo>
                    <a:lnTo>
                      <a:pt x="2679" y="575"/>
                    </a:lnTo>
                    <a:cubicBezTo>
                      <a:pt x="2682" y="576"/>
                      <a:pt x="2684" y="579"/>
                      <a:pt x="2684" y="583"/>
                    </a:cubicBezTo>
                    <a:cubicBezTo>
                      <a:pt x="2683" y="586"/>
                      <a:pt x="2681" y="589"/>
                      <a:pt x="2678" y="590"/>
                    </a:cubicBezTo>
                    <a:lnTo>
                      <a:pt x="2654" y="595"/>
                    </a:lnTo>
                    <a:lnTo>
                      <a:pt x="2655" y="580"/>
                    </a:lnTo>
                    <a:lnTo>
                      <a:pt x="2661" y="583"/>
                    </a:lnTo>
                    <a:cubicBezTo>
                      <a:pt x="2664" y="584"/>
                      <a:pt x="2665" y="587"/>
                      <a:pt x="2665" y="590"/>
                    </a:cubicBezTo>
                    <a:cubicBezTo>
                      <a:pt x="2665" y="593"/>
                      <a:pt x="2663" y="596"/>
                      <a:pt x="2660" y="597"/>
                    </a:cubicBezTo>
                    <a:lnTo>
                      <a:pt x="2647" y="603"/>
                    </a:lnTo>
                    <a:lnTo>
                      <a:pt x="2650" y="589"/>
                    </a:lnTo>
                    <a:lnTo>
                      <a:pt x="2655" y="595"/>
                    </a:lnTo>
                    <a:cubicBezTo>
                      <a:pt x="2658" y="598"/>
                      <a:pt x="2658" y="602"/>
                      <a:pt x="2655" y="606"/>
                    </a:cubicBezTo>
                    <a:lnTo>
                      <a:pt x="2642" y="622"/>
                    </a:lnTo>
                    <a:cubicBezTo>
                      <a:pt x="2639" y="625"/>
                      <a:pt x="2635" y="625"/>
                      <a:pt x="2631" y="623"/>
                    </a:cubicBezTo>
                    <a:cubicBezTo>
                      <a:pt x="2628" y="620"/>
                      <a:pt x="2627" y="616"/>
                      <a:pt x="2629" y="612"/>
                    </a:cubicBezTo>
                    <a:lnTo>
                      <a:pt x="2640" y="596"/>
                    </a:lnTo>
                    <a:lnTo>
                      <a:pt x="2641" y="606"/>
                    </a:lnTo>
                    <a:lnTo>
                      <a:pt x="2630" y="595"/>
                    </a:lnTo>
                    <a:lnTo>
                      <a:pt x="2642" y="595"/>
                    </a:lnTo>
                    <a:lnTo>
                      <a:pt x="2626" y="611"/>
                    </a:lnTo>
                    <a:cubicBezTo>
                      <a:pt x="2625" y="612"/>
                      <a:pt x="2624" y="613"/>
                      <a:pt x="2623" y="613"/>
                    </a:cubicBezTo>
                    <a:lnTo>
                      <a:pt x="2580" y="629"/>
                    </a:lnTo>
                    <a:lnTo>
                      <a:pt x="2584" y="627"/>
                    </a:lnTo>
                    <a:lnTo>
                      <a:pt x="2573" y="640"/>
                    </a:lnTo>
                    <a:cubicBezTo>
                      <a:pt x="2571" y="643"/>
                      <a:pt x="2566" y="644"/>
                      <a:pt x="2563" y="642"/>
                    </a:cubicBezTo>
                    <a:cubicBezTo>
                      <a:pt x="2559" y="640"/>
                      <a:pt x="2558" y="636"/>
                      <a:pt x="2559" y="632"/>
                    </a:cubicBezTo>
                    <a:lnTo>
                      <a:pt x="2570" y="606"/>
                    </a:lnTo>
                    <a:lnTo>
                      <a:pt x="2583" y="614"/>
                    </a:lnTo>
                    <a:lnTo>
                      <a:pt x="2561" y="633"/>
                    </a:lnTo>
                    <a:lnTo>
                      <a:pt x="2551" y="621"/>
                    </a:lnTo>
                    <a:lnTo>
                      <a:pt x="2564" y="610"/>
                    </a:lnTo>
                    <a:lnTo>
                      <a:pt x="2562" y="615"/>
                    </a:lnTo>
                    <a:lnTo>
                      <a:pt x="2564" y="602"/>
                    </a:lnTo>
                    <a:lnTo>
                      <a:pt x="2577" y="609"/>
                    </a:lnTo>
                    <a:lnTo>
                      <a:pt x="2548" y="636"/>
                    </a:lnTo>
                    <a:cubicBezTo>
                      <a:pt x="2547" y="636"/>
                      <a:pt x="2546" y="637"/>
                      <a:pt x="2545" y="637"/>
                    </a:cubicBezTo>
                    <a:lnTo>
                      <a:pt x="2505" y="651"/>
                    </a:lnTo>
                    <a:cubicBezTo>
                      <a:pt x="2501" y="652"/>
                      <a:pt x="2497" y="650"/>
                      <a:pt x="2495" y="646"/>
                    </a:cubicBezTo>
                    <a:cubicBezTo>
                      <a:pt x="2494" y="642"/>
                      <a:pt x="2496" y="637"/>
                      <a:pt x="2500" y="636"/>
                    </a:cubicBezTo>
                    <a:lnTo>
                      <a:pt x="2543" y="620"/>
                    </a:lnTo>
                    <a:lnTo>
                      <a:pt x="2539" y="622"/>
                    </a:lnTo>
                    <a:lnTo>
                      <a:pt x="2555" y="603"/>
                    </a:lnTo>
                    <a:lnTo>
                      <a:pt x="2554" y="607"/>
                    </a:lnTo>
                    <a:lnTo>
                      <a:pt x="2556" y="594"/>
                    </a:lnTo>
                    <a:lnTo>
                      <a:pt x="2563" y="603"/>
                    </a:lnTo>
                    <a:lnTo>
                      <a:pt x="2531" y="598"/>
                    </a:lnTo>
                    <a:lnTo>
                      <a:pt x="2536" y="597"/>
                    </a:lnTo>
                    <a:lnTo>
                      <a:pt x="2509" y="610"/>
                    </a:lnTo>
                    <a:cubicBezTo>
                      <a:pt x="2506" y="612"/>
                      <a:pt x="2502" y="611"/>
                      <a:pt x="2500" y="609"/>
                    </a:cubicBezTo>
                    <a:lnTo>
                      <a:pt x="2492" y="601"/>
                    </a:lnTo>
                    <a:cubicBezTo>
                      <a:pt x="2490" y="599"/>
                      <a:pt x="2489" y="596"/>
                      <a:pt x="2490" y="593"/>
                    </a:cubicBezTo>
                    <a:cubicBezTo>
                      <a:pt x="2491" y="590"/>
                      <a:pt x="2493" y="588"/>
                      <a:pt x="2496" y="587"/>
                    </a:cubicBezTo>
                    <a:lnTo>
                      <a:pt x="2509" y="585"/>
                    </a:lnTo>
                    <a:lnTo>
                      <a:pt x="2503" y="591"/>
                    </a:lnTo>
                    <a:lnTo>
                      <a:pt x="2506" y="580"/>
                    </a:lnTo>
                    <a:cubicBezTo>
                      <a:pt x="2507" y="577"/>
                      <a:pt x="2509" y="574"/>
                      <a:pt x="2513" y="574"/>
                    </a:cubicBezTo>
                    <a:cubicBezTo>
                      <a:pt x="2516" y="573"/>
                      <a:pt x="2519" y="575"/>
                      <a:pt x="2521" y="578"/>
                    </a:cubicBezTo>
                    <a:lnTo>
                      <a:pt x="2526" y="589"/>
                    </a:lnTo>
                    <a:lnTo>
                      <a:pt x="2513" y="587"/>
                    </a:lnTo>
                    <a:lnTo>
                      <a:pt x="2527" y="573"/>
                    </a:lnTo>
                    <a:lnTo>
                      <a:pt x="2527" y="585"/>
                    </a:lnTo>
                    <a:lnTo>
                      <a:pt x="2524" y="582"/>
                    </a:lnTo>
                    <a:cubicBezTo>
                      <a:pt x="2522" y="580"/>
                      <a:pt x="2521" y="577"/>
                      <a:pt x="2522" y="574"/>
                    </a:cubicBezTo>
                    <a:cubicBezTo>
                      <a:pt x="2523" y="572"/>
                      <a:pt x="2525" y="569"/>
                      <a:pt x="2528" y="569"/>
                    </a:cubicBezTo>
                    <a:lnTo>
                      <a:pt x="2538" y="566"/>
                    </a:lnTo>
                    <a:lnTo>
                      <a:pt x="2539" y="582"/>
                    </a:lnTo>
                    <a:lnTo>
                      <a:pt x="2523" y="579"/>
                    </a:lnTo>
                    <a:cubicBezTo>
                      <a:pt x="2520" y="579"/>
                      <a:pt x="2518" y="576"/>
                      <a:pt x="2517" y="574"/>
                    </a:cubicBezTo>
                    <a:cubicBezTo>
                      <a:pt x="2516" y="571"/>
                      <a:pt x="2516" y="568"/>
                      <a:pt x="2519" y="565"/>
                    </a:cubicBezTo>
                    <a:lnTo>
                      <a:pt x="2524" y="560"/>
                    </a:lnTo>
                    <a:lnTo>
                      <a:pt x="2522" y="566"/>
                    </a:lnTo>
                    <a:lnTo>
                      <a:pt x="2522" y="560"/>
                    </a:lnTo>
                    <a:cubicBezTo>
                      <a:pt x="2522" y="557"/>
                      <a:pt x="2523" y="555"/>
                      <a:pt x="2526" y="553"/>
                    </a:cubicBezTo>
                    <a:lnTo>
                      <a:pt x="2537" y="548"/>
                    </a:lnTo>
                    <a:lnTo>
                      <a:pt x="2532" y="555"/>
                    </a:lnTo>
                    <a:lnTo>
                      <a:pt x="2532" y="544"/>
                    </a:lnTo>
                    <a:lnTo>
                      <a:pt x="2532" y="539"/>
                    </a:lnTo>
                    <a:lnTo>
                      <a:pt x="2539" y="547"/>
                    </a:lnTo>
                    <a:lnTo>
                      <a:pt x="2499" y="542"/>
                    </a:lnTo>
                    <a:cubicBezTo>
                      <a:pt x="2495" y="541"/>
                      <a:pt x="2492" y="537"/>
                      <a:pt x="2492" y="533"/>
                    </a:cubicBezTo>
                    <a:cubicBezTo>
                      <a:pt x="2493" y="529"/>
                      <a:pt x="2496" y="526"/>
                      <a:pt x="2500" y="526"/>
                    </a:cubicBezTo>
                    <a:lnTo>
                      <a:pt x="2545" y="526"/>
                    </a:lnTo>
                    <a:lnTo>
                      <a:pt x="2538" y="533"/>
                    </a:lnTo>
                    <a:lnTo>
                      <a:pt x="2540" y="511"/>
                    </a:lnTo>
                    <a:cubicBezTo>
                      <a:pt x="2541" y="509"/>
                      <a:pt x="2542" y="507"/>
                      <a:pt x="2544" y="506"/>
                    </a:cubicBezTo>
                    <a:lnTo>
                      <a:pt x="2571" y="490"/>
                    </a:lnTo>
                    <a:lnTo>
                      <a:pt x="2567" y="499"/>
                    </a:lnTo>
                    <a:lnTo>
                      <a:pt x="2564" y="491"/>
                    </a:lnTo>
                    <a:lnTo>
                      <a:pt x="2579" y="493"/>
                    </a:lnTo>
                    <a:lnTo>
                      <a:pt x="2573" y="501"/>
                    </a:lnTo>
                    <a:cubicBezTo>
                      <a:pt x="2573" y="502"/>
                      <a:pt x="2571" y="503"/>
                      <a:pt x="2570" y="504"/>
                    </a:cubicBezTo>
                    <a:lnTo>
                      <a:pt x="2556" y="509"/>
                    </a:lnTo>
                    <a:cubicBezTo>
                      <a:pt x="2554" y="510"/>
                      <a:pt x="2551" y="510"/>
                      <a:pt x="2549" y="508"/>
                    </a:cubicBezTo>
                    <a:cubicBezTo>
                      <a:pt x="2547" y="507"/>
                      <a:pt x="2545" y="504"/>
                      <a:pt x="2545" y="502"/>
                    </a:cubicBezTo>
                    <a:lnTo>
                      <a:pt x="2545" y="488"/>
                    </a:lnTo>
                    <a:lnTo>
                      <a:pt x="2552" y="496"/>
                    </a:lnTo>
                    <a:lnTo>
                      <a:pt x="2510" y="491"/>
                    </a:lnTo>
                    <a:cubicBezTo>
                      <a:pt x="2508" y="491"/>
                      <a:pt x="2506" y="490"/>
                      <a:pt x="2505" y="488"/>
                    </a:cubicBezTo>
                    <a:lnTo>
                      <a:pt x="2494" y="475"/>
                    </a:lnTo>
                    <a:cubicBezTo>
                      <a:pt x="2493" y="473"/>
                      <a:pt x="2492" y="470"/>
                      <a:pt x="2492" y="468"/>
                    </a:cubicBezTo>
                    <a:cubicBezTo>
                      <a:pt x="2493" y="466"/>
                      <a:pt x="2495" y="464"/>
                      <a:pt x="2497" y="463"/>
                    </a:cubicBezTo>
                    <a:lnTo>
                      <a:pt x="2507" y="457"/>
                    </a:lnTo>
                    <a:lnTo>
                      <a:pt x="2505" y="470"/>
                    </a:lnTo>
                    <a:lnTo>
                      <a:pt x="2500" y="465"/>
                    </a:lnTo>
                    <a:lnTo>
                      <a:pt x="2506" y="467"/>
                    </a:lnTo>
                    <a:lnTo>
                      <a:pt x="2503" y="467"/>
                    </a:lnTo>
                    <a:cubicBezTo>
                      <a:pt x="2499" y="467"/>
                      <a:pt x="2496" y="465"/>
                      <a:pt x="2495" y="462"/>
                    </a:cubicBezTo>
                    <a:lnTo>
                      <a:pt x="2493" y="454"/>
                    </a:lnTo>
                    <a:lnTo>
                      <a:pt x="2500" y="459"/>
                    </a:lnTo>
                    <a:lnTo>
                      <a:pt x="2479" y="459"/>
                    </a:lnTo>
                    <a:cubicBezTo>
                      <a:pt x="2476" y="459"/>
                      <a:pt x="2473" y="457"/>
                      <a:pt x="2471" y="454"/>
                    </a:cubicBezTo>
                    <a:cubicBezTo>
                      <a:pt x="2470" y="451"/>
                      <a:pt x="2471" y="447"/>
                      <a:pt x="2474" y="445"/>
                    </a:cubicBezTo>
                    <a:lnTo>
                      <a:pt x="2487" y="434"/>
                    </a:lnTo>
                    <a:lnTo>
                      <a:pt x="2488" y="447"/>
                    </a:lnTo>
                    <a:lnTo>
                      <a:pt x="2459" y="431"/>
                    </a:lnTo>
                    <a:lnTo>
                      <a:pt x="2465" y="432"/>
                    </a:lnTo>
                    <a:lnTo>
                      <a:pt x="2420" y="443"/>
                    </a:lnTo>
                    <a:lnTo>
                      <a:pt x="2424" y="429"/>
                    </a:lnTo>
                    <a:lnTo>
                      <a:pt x="2429" y="435"/>
                    </a:lnTo>
                    <a:cubicBezTo>
                      <a:pt x="2431" y="437"/>
                      <a:pt x="2432" y="442"/>
                      <a:pt x="2430" y="445"/>
                    </a:cubicBezTo>
                    <a:cubicBezTo>
                      <a:pt x="2428" y="448"/>
                      <a:pt x="2424" y="449"/>
                      <a:pt x="2420" y="448"/>
                    </a:cubicBezTo>
                    <a:lnTo>
                      <a:pt x="2399" y="440"/>
                    </a:lnTo>
                    <a:lnTo>
                      <a:pt x="2404" y="440"/>
                    </a:lnTo>
                    <a:lnTo>
                      <a:pt x="2380" y="446"/>
                    </a:lnTo>
                    <a:cubicBezTo>
                      <a:pt x="2376" y="446"/>
                      <a:pt x="2372" y="444"/>
                      <a:pt x="2371" y="441"/>
                    </a:cubicBezTo>
                    <a:cubicBezTo>
                      <a:pt x="2369" y="437"/>
                      <a:pt x="2370" y="433"/>
                      <a:pt x="2374" y="431"/>
                    </a:cubicBezTo>
                    <a:lnTo>
                      <a:pt x="2381" y="426"/>
                    </a:lnTo>
                    <a:lnTo>
                      <a:pt x="2384" y="440"/>
                    </a:lnTo>
                    <a:lnTo>
                      <a:pt x="2334" y="430"/>
                    </a:lnTo>
                    <a:lnTo>
                      <a:pt x="2338" y="429"/>
                    </a:lnTo>
                    <a:lnTo>
                      <a:pt x="2303" y="440"/>
                    </a:lnTo>
                    <a:lnTo>
                      <a:pt x="2308" y="435"/>
                    </a:lnTo>
                    <a:lnTo>
                      <a:pt x="2300" y="459"/>
                    </a:lnTo>
                    <a:lnTo>
                      <a:pt x="2297" y="450"/>
                    </a:lnTo>
                    <a:lnTo>
                      <a:pt x="2310" y="458"/>
                    </a:lnTo>
                    <a:cubicBezTo>
                      <a:pt x="2313" y="459"/>
                      <a:pt x="2314" y="462"/>
                      <a:pt x="2314" y="464"/>
                    </a:cubicBezTo>
                    <a:cubicBezTo>
                      <a:pt x="2314" y="467"/>
                      <a:pt x="2313" y="470"/>
                      <a:pt x="2310" y="471"/>
                    </a:cubicBezTo>
                    <a:lnTo>
                      <a:pt x="2297" y="479"/>
                    </a:lnTo>
                    <a:lnTo>
                      <a:pt x="2300" y="477"/>
                    </a:lnTo>
                    <a:lnTo>
                      <a:pt x="2294" y="485"/>
                    </a:lnTo>
                    <a:cubicBezTo>
                      <a:pt x="2294" y="486"/>
                      <a:pt x="2293" y="486"/>
                      <a:pt x="2293" y="487"/>
                    </a:cubicBezTo>
                    <a:lnTo>
                      <a:pt x="2266" y="508"/>
                    </a:lnTo>
                    <a:lnTo>
                      <a:pt x="2260" y="494"/>
                    </a:lnTo>
                    <a:lnTo>
                      <a:pt x="2284" y="491"/>
                    </a:lnTo>
                    <a:cubicBezTo>
                      <a:pt x="2288" y="491"/>
                      <a:pt x="2291" y="493"/>
                      <a:pt x="2293" y="497"/>
                    </a:cubicBezTo>
                    <a:cubicBezTo>
                      <a:pt x="2294" y="501"/>
                      <a:pt x="2292" y="505"/>
                      <a:pt x="2288" y="506"/>
                    </a:cubicBezTo>
                    <a:lnTo>
                      <a:pt x="2273" y="514"/>
                    </a:lnTo>
                    <a:lnTo>
                      <a:pt x="2273" y="500"/>
                    </a:lnTo>
                    <a:lnTo>
                      <a:pt x="2283" y="505"/>
                    </a:lnTo>
                    <a:cubicBezTo>
                      <a:pt x="2286" y="507"/>
                      <a:pt x="2288" y="510"/>
                      <a:pt x="2288" y="513"/>
                    </a:cubicBezTo>
                    <a:cubicBezTo>
                      <a:pt x="2287" y="516"/>
                      <a:pt x="2285" y="519"/>
                      <a:pt x="2283" y="520"/>
                    </a:cubicBezTo>
                    <a:lnTo>
                      <a:pt x="2269" y="525"/>
                    </a:lnTo>
                    <a:lnTo>
                      <a:pt x="2274" y="515"/>
                    </a:lnTo>
                    <a:lnTo>
                      <a:pt x="2277" y="523"/>
                    </a:lnTo>
                    <a:cubicBezTo>
                      <a:pt x="2277" y="526"/>
                      <a:pt x="2277" y="529"/>
                      <a:pt x="2275" y="531"/>
                    </a:cubicBezTo>
                    <a:lnTo>
                      <a:pt x="2267" y="539"/>
                    </a:lnTo>
                    <a:lnTo>
                      <a:pt x="2260" y="526"/>
                    </a:lnTo>
                    <a:lnTo>
                      <a:pt x="2294" y="521"/>
                    </a:lnTo>
                    <a:cubicBezTo>
                      <a:pt x="2298" y="520"/>
                      <a:pt x="2302" y="523"/>
                      <a:pt x="2303" y="527"/>
                    </a:cubicBezTo>
                    <a:cubicBezTo>
                      <a:pt x="2304" y="531"/>
                      <a:pt x="2302" y="535"/>
                      <a:pt x="2298" y="536"/>
                    </a:cubicBezTo>
                    <a:lnTo>
                      <a:pt x="2266" y="547"/>
                    </a:lnTo>
                    <a:lnTo>
                      <a:pt x="2271" y="536"/>
                    </a:lnTo>
                    <a:lnTo>
                      <a:pt x="2273" y="541"/>
                    </a:lnTo>
                    <a:cubicBezTo>
                      <a:pt x="2275" y="543"/>
                      <a:pt x="2275" y="546"/>
                      <a:pt x="2274" y="548"/>
                    </a:cubicBezTo>
                    <a:cubicBezTo>
                      <a:pt x="2273" y="550"/>
                      <a:pt x="2271" y="552"/>
                      <a:pt x="2268" y="552"/>
                    </a:cubicBezTo>
                    <a:lnTo>
                      <a:pt x="2258" y="555"/>
                    </a:lnTo>
                    <a:lnTo>
                      <a:pt x="2263" y="545"/>
                    </a:lnTo>
                    <a:lnTo>
                      <a:pt x="2266" y="556"/>
                    </a:lnTo>
                    <a:cubicBezTo>
                      <a:pt x="2267" y="559"/>
                      <a:pt x="2266" y="562"/>
                      <a:pt x="2263" y="564"/>
                    </a:cubicBezTo>
                    <a:cubicBezTo>
                      <a:pt x="2261" y="566"/>
                      <a:pt x="2257" y="566"/>
                      <a:pt x="2255" y="565"/>
                    </a:cubicBezTo>
                    <a:lnTo>
                      <a:pt x="2244" y="560"/>
                    </a:lnTo>
                    <a:lnTo>
                      <a:pt x="2255" y="555"/>
                    </a:lnTo>
                    <a:lnTo>
                      <a:pt x="2253" y="563"/>
                    </a:lnTo>
                    <a:cubicBezTo>
                      <a:pt x="2252" y="565"/>
                      <a:pt x="2250" y="567"/>
                      <a:pt x="2249" y="568"/>
                    </a:cubicBezTo>
                    <a:lnTo>
                      <a:pt x="2238" y="573"/>
                    </a:lnTo>
                    <a:lnTo>
                      <a:pt x="2234" y="558"/>
                    </a:lnTo>
                    <a:lnTo>
                      <a:pt x="2242" y="558"/>
                    </a:lnTo>
                    <a:cubicBezTo>
                      <a:pt x="2246" y="558"/>
                      <a:pt x="2249" y="560"/>
                      <a:pt x="2250" y="564"/>
                    </a:cubicBezTo>
                    <a:cubicBezTo>
                      <a:pt x="2251" y="567"/>
                      <a:pt x="2249" y="571"/>
                      <a:pt x="2246" y="573"/>
                    </a:cubicBezTo>
                    <a:lnTo>
                      <a:pt x="2209" y="594"/>
                    </a:lnTo>
                    <a:cubicBezTo>
                      <a:pt x="2207" y="595"/>
                      <a:pt x="2205" y="595"/>
                      <a:pt x="2203" y="595"/>
                    </a:cubicBezTo>
                    <a:lnTo>
                      <a:pt x="2195" y="592"/>
                    </a:lnTo>
                    <a:lnTo>
                      <a:pt x="2205" y="586"/>
                    </a:lnTo>
                    <a:lnTo>
                      <a:pt x="2202" y="599"/>
                    </a:lnTo>
                    <a:cubicBezTo>
                      <a:pt x="2202" y="602"/>
                      <a:pt x="2200" y="604"/>
                      <a:pt x="2198" y="605"/>
                    </a:cubicBezTo>
                    <a:lnTo>
                      <a:pt x="2193" y="608"/>
                    </a:lnTo>
                    <a:lnTo>
                      <a:pt x="2194" y="594"/>
                    </a:lnTo>
                    <a:lnTo>
                      <a:pt x="2221" y="616"/>
                    </a:lnTo>
                    <a:cubicBezTo>
                      <a:pt x="2221" y="616"/>
                      <a:pt x="2222" y="617"/>
                      <a:pt x="2222" y="617"/>
                    </a:cubicBezTo>
                    <a:lnTo>
                      <a:pt x="2236" y="636"/>
                    </a:lnTo>
                    <a:cubicBezTo>
                      <a:pt x="2237" y="637"/>
                      <a:pt x="2237" y="639"/>
                      <a:pt x="2237" y="641"/>
                    </a:cubicBezTo>
                    <a:lnTo>
                      <a:pt x="2234" y="668"/>
                    </a:lnTo>
                    <a:cubicBezTo>
                      <a:pt x="2234" y="669"/>
                      <a:pt x="2234" y="670"/>
                      <a:pt x="2234" y="671"/>
                    </a:cubicBezTo>
                    <a:lnTo>
                      <a:pt x="2215" y="711"/>
                    </a:lnTo>
                    <a:cubicBezTo>
                      <a:pt x="2215" y="711"/>
                      <a:pt x="2214" y="712"/>
                      <a:pt x="2213" y="713"/>
                    </a:cubicBezTo>
                    <a:lnTo>
                      <a:pt x="2197" y="729"/>
                    </a:lnTo>
                    <a:cubicBezTo>
                      <a:pt x="2197" y="729"/>
                      <a:pt x="2197" y="729"/>
                      <a:pt x="2196" y="730"/>
                    </a:cubicBezTo>
                    <a:lnTo>
                      <a:pt x="2140" y="767"/>
                    </a:lnTo>
                    <a:cubicBezTo>
                      <a:pt x="2140" y="768"/>
                      <a:pt x="2139" y="768"/>
                      <a:pt x="2138" y="768"/>
                    </a:cubicBezTo>
                    <a:lnTo>
                      <a:pt x="2048" y="797"/>
                    </a:lnTo>
                    <a:lnTo>
                      <a:pt x="2049" y="783"/>
                    </a:lnTo>
                    <a:lnTo>
                      <a:pt x="2054" y="785"/>
                    </a:lnTo>
                    <a:cubicBezTo>
                      <a:pt x="2057" y="787"/>
                      <a:pt x="2059" y="790"/>
                      <a:pt x="2059" y="793"/>
                    </a:cubicBezTo>
                    <a:lnTo>
                      <a:pt x="2056" y="815"/>
                    </a:lnTo>
                    <a:lnTo>
                      <a:pt x="2048" y="806"/>
                    </a:lnTo>
                    <a:lnTo>
                      <a:pt x="2059" y="806"/>
                    </a:lnTo>
                    <a:cubicBezTo>
                      <a:pt x="2062" y="806"/>
                      <a:pt x="2065" y="808"/>
                      <a:pt x="2066" y="811"/>
                    </a:cubicBezTo>
                    <a:cubicBezTo>
                      <a:pt x="2067" y="814"/>
                      <a:pt x="2067" y="817"/>
                      <a:pt x="2065" y="819"/>
                    </a:cubicBezTo>
                    <a:lnTo>
                      <a:pt x="2059" y="825"/>
                    </a:lnTo>
                    <a:lnTo>
                      <a:pt x="2057" y="812"/>
                    </a:lnTo>
                    <a:lnTo>
                      <a:pt x="2062" y="815"/>
                    </a:lnTo>
                    <a:cubicBezTo>
                      <a:pt x="2065" y="816"/>
                      <a:pt x="2067" y="818"/>
                      <a:pt x="2067" y="821"/>
                    </a:cubicBezTo>
                    <a:cubicBezTo>
                      <a:pt x="2067" y="824"/>
                      <a:pt x="2066" y="827"/>
                      <a:pt x="2063" y="828"/>
                    </a:cubicBezTo>
                    <a:lnTo>
                      <a:pt x="2055" y="834"/>
                    </a:lnTo>
                    <a:lnTo>
                      <a:pt x="2057" y="821"/>
                    </a:lnTo>
                    <a:lnTo>
                      <a:pt x="2062" y="827"/>
                    </a:lnTo>
                    <a:cubicBezTo>
                      <a:pt x="2064" y="829"/>
                      <a:pt x="2064" y="831"/>
                      <a:pt x="2064" y="834"/>
                    </a:cubicBezTo>
                    <a:cubicBezTo>
                      <a:pt x="2064" y="836"/>
                      <a:pt x="2062" y="838"/>
                      <a:pt x="2060" y="840"/>
                    </a:cubicBezTo>
                    <a:lnTo>
                      <a:pt x="2049" y="845"/>
                    </a:lnTo>
                    <a:lnTo>
                      <a:pt x="2051" y="832"/>
                    </a:lnTo>
                    <a:lnTo>
                      <a:pt x="2057" y="837"/>
                    </a:lnTo>
                    <a:cubicBezTo>
                      <a:pt x="2059" y="840"/>
                      <a:pt x="2059" y="842"/>
                      <a:pt x="2059" y="845"/>
                    </a:cubicBezTo>
                    <a:cubicBezTo>
                      <a:pt x="2058" y="848"/>
                      <a:pt x="2056" y="850"/>
                      <a:pt x="2053" y="851"/>
                    </a:cubicBezTo>
                    <a:lnTo>
                      <a:pt x="2042" y="854"/>
                    </a:lnTo>
                    <a:lnTo>
                      <a:pt x="2048" y="844"/>
                    </a:lnTo>
                    <a:lnTo>
                      <a:pt x="2051" y="855"/>
                    </a:lnTo>
                    <a:cubicBezTo>
                      <a:pt x="2051" y="856"/>
                      <a:pt x="2051" y="858"/>
                      <a:pt x="2050" y="859"/>
                    </a:cubicBezTo>
                    <a:lnTo>
                      <a:pt x="2042" y="881"/>
                    </a:lnTo>
                    <a:lnTo>
                      <a:pt x="2035" y="870"/>
                    </a:lnTo>
                    <a:lnTo>
                      <a:pt x="2040" y="870"/>
                    </a:lnTo>
                    <a:cubicBezTo>
                      <a:pt x="2043" y="870"/>
                      <a:pt x="2046" y="871"/>
                      <a:pt x="2047" y="874"/>
                    </a:cubicBezTo>
                    <a:cubicBezTo>
                      <a:pt x="2049" y="876"/>
                      <a:pt x="2049" y="879"/>
                      <a:pt x="2047" y="882"/>
                    </a:cubicBezTo>
                    <a:lnTo>
                      <a:pt x="2039" y="895"/>
                    </a:lnTo>
                    <a:lnTo>
                      <a:pt x="2037" y="884"/>
                    </a:lnTo>
                    <a:lnTo>
                      <a:pt x="2045" y="890"/>
                    </a:lnTo>
                    <a:cubicBezTo>
                      <a:pt x="2047" y="891"/>
                      <a:pt x="2048" y="893"/>
                      <a:pt x="2048" y="895"/>
                    </a:cubicBezTo>
                    <a:cubicBezTo>
                      <a:pt x="2048" y="898"/>
                      <a:pt x="2048" y="900"/>
                      <a:pt x="2046" y="902"/>
                    </a:cubicBezTo>
                    <a:lnTo>
                      <a:pt x="2033" y="918"/>
                    </a:lnTo>
                    <a:cubicBezTo>
                      <a:pt x="2033" y="918"/>
                      <a:pt x="2032" y="919"/>
                      <a:pt x="2031" y="919"/>
                    </a:cubicBezTo>
                    <a:lnTo>
                      <a:pt x="2007" y="935"/>
                    </a:lnTo>
                    <a:lnTo>
                      <a:pt x="2010" y="924"/>
                    </a:lnTo>
                    <a:lnTo>
                      <a:pt x="2015" y="932"/>
                    </a:lnTo>
                    <a:cubicBezTo>
                      <a:pt x="2016" y="934"/>
                      <a:pt x="2017" y="937"/>
                      <a:pt x="2016" y="940"/>
                    </a:cubicBezTo>
                    <a:lnTo>
                      <a:pt x="2005" y="964"/>
                    </a:lnTo>
                    <a:cubicBezTo>
                      <a:pt x="2003" y="967"/>
                      <a:pt x="2000" y="969"/>
                      <a:pt x="1996" y="968"/>
                    </a:cubicBezTo>
                    <a:cubicBezTo>
                      <a:pt x="1992" y="968"/>
                      <a:pt x="1990" y="964"/>
                      <a:pt x="1990" y="960"/>
                    </a:cubicBezTo>
                    <a:lnTo>
                      <a:pt x="1990" y="947"/>
                    </a:lnTo>
                    <a:lnTo>
                      <a:pt x="1991" y="952"/>
                    </a:lnTo>
                    <a:lnTo>
                      <a:pt x="1981" y="939"/>
                    </a:lnTo>
                    <a:lnTo>
                      <a:pt x="1992" y="940"/>
                    </a:lnTo>
                    <a:lnTo>
                      <a:pt x="1966" y="964"/>
                    </a:lnTo>
                    <a:lnTo>
                      <a:pt x="1968" y="954"/>
                    </a:lnTo>
                    <a:lnTo>
                      <a:pt x="1973" y="965"/>
                    </a:lnTo>
                    <a:cubicBezTo>
                      <a:pt x="1973" y="966"/>
                      <a:pt x="1973" y="966"/>
                      <a:pt x="1974" y="967"/>
                    </a:cubicBezTo>
                    <a:lnTo>
                      <a:pt x="1976" y="980"/>
                    </a:lnTo>
                    <a:cubicBezTo>
                      <a:pt x="1977" y="984"/>
                      <a:pt x="1975" y="988"/>
                      <a:pt x="1971" y="989"/>
                    </a:cubicBezTo>
                    <a:cubicBezTo>
                      <a:pt x="1967" y="991"/>
                      <a:pt x="1963" y="989"/>
                      <a:pt x="1961" y="985"/>
                    </a:cubicBezTo>
                    <a:lnTo>
                      <a:pt x="1953" y="966"/>
                    </a:lnTo>
                    <a:lnTo>
                      <a:pt x="1956" y="970"/>
                    </a:lnTo>
                    <a:lnTo>
                      <a:pt x="1938" y="959"/>
                    </a:lnTo>
                    <a:lnTo>
                      <a:pt x="1945" y="960"/>
                    </a:lnTo>
                    <a:lnTo>
                      <a:pt x="1913" y="973"/>
                    </a:lnTo>
                    <a:cubicBezTo>
                      <a:pt x="1909" y="975"/>
                      <a:pt x="1904" y="973"/>
                      <a:pt x="1903" y="969"/>
                    </a:cubicBezTo>
                    <a:cubicBezTo>
                      <a:pt x="1901" y="965"/>
                      <a:pt x="1903" y="960"/>
                      <a:pt x="1907" y="959"/>
                    </a:cubicBezTo>
                    <a:lnTo>
                      <a:pt x="1936" y="945"/>
                    </a:lnTo>
                    <a:lnTo>
                      <a:pt x="1931" y="951"/>
                    </a:lnTo>
                    <a:lnTo>
                      <a:pt x="1934" y="930"/>
                    </a:lnTo>
                    <a:lnTo>
                      <a:pt x="1936" y="937"/>
                    </a:lnTo>
                    <a:lnTo>
                      <a:pt x="1915" y="915"/>
                    </a:lnTo>
                    <a:lnTo>
                      <a:pt x="1921" y="918"/>
                    </a:lnTo>
                    <a:lnTo>
                      <a:pt x="1905" y="918"/>
                    </a:lnTo>
                    <a:cubicBezTo>
                      <a:pt x="1901" y="918"/>
                      <a:pt x="1898" y="915"/>
                      <a:pt x="1897" y="912"/>
                    </a:cubicBezTo>
                    <a:cubicBezTo>
                      <a:pt x="1896" y="908"/>
                      <a:pt x="1897" y="905"/>
                      <a:pt x="1901" y="903"/>
                    </a:cubicBezTo>
                    <a:lnTo>
                      <a:pt x="1919" y="892"/>
                    </a:lnTo>
                    <a:lnTo>
                      <a:pt x="1916" y="902"/>
                    </a:lnTo>
                    <a:lnTo>
                      <a:pt x="1903" y="873"/>
                    </a:lnTo>
                    <a:cubicBezTo>
                      <a:pt x="1901" y="870"/>
                      <a:pt x="1902" y="867"/>
                      <a:pt x="1904" y="865"/>
                    </a:cubicBezTo>
                    <a:lnTo>
                      <a:pt x="1914" y="851"/>
                    </a:lnTo>
                    <a:lnTo>
                      <a:pt x="1914" y="853"/>
                    </a:lnTo>
                    <a:lnTo>
                      <a:pt x="1927" y="829"/>
                    </a:lnTo>
                    <a:lnTo>
                      <a:pt x="1926" y="832"/>
                    </a:lnTo>
                    <a:lnTo>
                      <a:pt x="1926" y="806"/>
                    </a:lnTo>
                    <a:cubicBezTo>
                      <a:pt x="1926" y="804"/>
                      <a:pt x="1927" y="802"/>
                      <a:pt x="1928" y="800"/>
                    </a:cubicBezTo>
                    <a:lnTo>
                      <a:pt x="1949" y="779"/>
                    </a:lnTo>
                    <a:lnTo>
                      <a:pt x="1948" y="782"/>
                    </a:lnTo>
                    <a:lnTo>
                      <a:pt x="1953" y="766"/>
                    </a:lnTo>
                    <a:lnTo>
                      <a:pt x="1960" y="776"/>
                    </a:lnTo>
                    <a:lnTo>
                      <a:pt x="1864" y="768"/>
                    </a:lnTo>
                    <a:lnTo>
                      <a:pt x="1869" y="767"/>
                    </a:lnTo>
                    <a:lnTo>
                      <a:pt x="1845" y="781"/>
                    </a:lnTo>
                    <a:cubicBezTo>
                      <a:pt x="1841" y="783"/>
                      <a:pt x="1836" y="782"/>
                      <a:pt x="1834" y="778"/>
                    </a:cubicBezTo>
                    <a:cubicBezTo>
                      <a:pt x="1832" y="775"/>
                      <a:pt x="1833" y="770"/>
                      <a:pt x="1836" y="767"/>
                    </a:cubicBezTo>
                    <a:lnTo>
                      <a:pt x="1857" y="751"/>
                    </a:lnTo>
                    <a:lnTo>
                      <a:pt x="1856" y="763"/>
                    </a:lnTo>
                    <a:lnTo>
                      <a:pt x="1840" y="747"/>
                    </a:lnTo>
                    <a:lnTo>
                      <a:pt x="1844" y="749"/>
                    </a:lnTo>
                    <a:lnTo>
                      <a:pt x="1788" y="731"/>
                    </a:lnTo>
                    <a:cubicBezTo>
                      <a:pt x="1785" y="730"/>
                      <a:pt x="1783" y="728"/>
                      <a:pt x="1783" y="725"/>
                    </a:cubicBezTo>
                    <a:lnTo>
                      <a:pt x="1777" y="707"/>
                    </a:lnTo>
                    <a:lnTo>
                      <a:pt x="1780" y="711"/>
                    </a:lnTo>
                    <a:lnTo>
                      <a:pt x="1759" y="695"/>
                    </a:lnTo>
                    <a:lnTo>
                      <a:pt x="1761" y="696"/>
                    </a:lnTo>
                    <a:lnTo>
                      <a:pt x="1702" y="672"/>
                    </a:lnTo>
                    <a:lnTo>
                      <a:pt x="1707" y="672"/>
                    </a:lnTo>
                    <a:lnTo>
                      <a:pt x="1619" y="691"/>
                    </a:lnTo>
                    <a:cubicBezTo>
                      <a:pt x="1615" y="692"/>
                      <a:pt x="1611" y="690"/>
                      <a:pt x="1610" y="686"/>
                    </a:cubicBezTo>
                    <a:cubicBezTo>
                      <a:pt x="1609" y="683"/>
                      <a:pt x="1610" y="679"/>
                      <a:pt x="1613" y="676"/>
                    </a:cubicBezTo>
                    <a:lnTo>
                      <a:pt x="1645" y="655"/>
                    </a:lnTo>
                    <a:lnTo>
                      <a:pt x="1642" y="660"/>
                    </a:lnTo>
                    <a:lnTo>
                      <a:pt x="1657" y="593"/>
                    </a:lnTo>
                    <a:lnTo>
                      <a:pt x="1665" y="603"/>
                    </a:lnTo>
                    <a:lnTo>
                      <a:pt x="1628" y="603"/>
                    </a:lnTo>
                    <a:lnTo>
                      <a:pt x="1634" y="600"/>
                    </a:lnTo>
                    <a:lnTo>
                      <a:pt x="1610" y="627"/>
                    </a:lnTo>
                    <a:cubicBezTo>
                      <a:pt x="1607" y="630"/>
                      <a:pt x="1602" y="631"/>
                      <a:pt x="1599" y="628"/>
                    </a:cubicBezTo>
                    <a:cubicBezTo>
                      <a:pt x="1596" y="625"/>
                      <a:pt x="1595" y="621"/>
                      <a:pt x="1598" y="617"/>
                    </a:cubicBezTo>
                    <a:lnTo>
                      <a:pt x="1619" y="588"/>
                    </a:lnTo>
                    <a:lnTo>
                      <a:pt x="1630" y="599"/>
                    </a:lnTo>
                    <a:lnTo>
                      <a:pt x="1622" y="604"/>
                    </a:lnTo>
                    <a:cubicBezTo>
                      <a:pt x="1620" y="606"/>
                      <a:pt x="1617" y="606"/>
                      <a:pt x="1614" y="605"/>
                    </a:cubicBezTo>
                    <a:cubicBezTo>
                      <a:pt x="1612" y="604"/>
                      <a:pt x="1610" y="602"/>
                      <a:pt x="1609" y="599"/>
                    </a:cubicBezTo>
                    <a:lnTo>
                      <a:pt x="1607" y="580"/>
                    </a:lnTo>
                    <a:cubicBezTo>
                      <a:pt x="1606" y="577"/>
                      <a:pt x="1608" y="575"/>
                      <a:pt x="1610" y="573"/>
                    </a:cubicBezTo>
                    <a:lnTo>
                      <a:pt x="1623" y="562"/>
                    </a:lnTo>
                    <a:lnTo>
                      <a:pt x="1621" y="564"/>
                    </a:lnTo>
                    <a:lnTo>
                      <a:pt x="1640" y="532"/>
                    </a:lnTo>
                    <a:lnTo>
                      <a:pt x="1659" y="508"/>
                    </a:lnTo>
                    <a:cubicBezTo>
                      <a:pt x="1659" y="507"/>
                      <a:pt x="1660" y="506"/>
                      <a:pt x="1661" y="506"/>
                    </a:cubicBezTo>
                    <a:lnTo>
                      <a:pt x="1719" y="466"/>
                    </a:lnTo>
                    <a:lnTo>
                      <a:pt x="1718" y="478"/>
                    </a:lnTo>
                    <a:lnTo>
                      <a:pt x="1715" y="475"/>
                    </a:lnTo>
                    <a:cubicBezTo>
                      <a:pt x="1714" y="474"/>
                      <a:pt x="1713" y="471"/>
                      <a:pt x="1713" y="468"/>
                    </a:cubicBezTo>
                    <a:cubicBezTo>
                      <a:pt x="1714" y="465"/>
                      <a:pt x="1716" y="463"/>
                      <a:pt x="1718" y="462"/>
                    </a:cubicBezTo>
                    <a:lnTo>
                      <a:pt x="1753" y="449"/>
                    </a:lnTo>
                    <a:lnTo>
                      <a:pt x="1750" y="462"/>
                    </a:lnTo>
                    <a:lnTo>
                      <a:pt x="1742" y="454"/>
                    </a:lnTo>
                    <a:cubicBezTo>
                      <a:pt x="1739" y="452"/>
                      <a:pt x="1739" y="448"/>
                      <a:pt x="1741" y="445"/>
                    </a:cubicBezTo>
                    <a:cubicBezTo>
                      <a:pt x="1743" y="441"/>
                      <a:pt x="1746" y="440"/>
                      <a:pt x="1750" y="441"/>
                    </a:cubicBezTo>
                    <a:lnTo>
                      <a:pt x="1760" y="443"/>
                    </a:lnTo>
                    <a:lnTo>
                      <a:pt x="1755" y="444"/>
                    </a:lnTo>
                    <a:lnTo>
                      <a:pt x="1760" y="441"/>
                    </a:lnTo>
                    <a:lnTo>
                      <a:pt x="1758" y="454"/>
                    </a:lnTo>
                    <a:lnTo>
                      <a:pt x="1753" y="449"/>
                    </a:lnTo>
                    <a:cubicBezTo>
                      <a:pt x="1751" y="447"/>
                      <a:pt x="1750" y="444"/>
                      <a:pt x="1751" y="441"/>
                    </a:cubicBezTo>
                    <a:cubicBezTo>
                      <a:pt x="1752" y="438"/>
                      <a:pt x="1754" y="436"/>
                      <a:pt x="1757" y="435"/>
                    </a:cubicBezTo>
                    <a:lnTo>
                      <a:pt x="1783" y="430"/>
                    </a:lnTo>
                    <a:lnTo>
                      <a:pt x="1778" y="442"/>
                    </a:lnTo>
                    <a:lnTo>
                      <a:pt x="1773" y="434"/>
                    </a:lnTo>
                    <a:cubicBezTo>
                      <a:pt x="1771" y="431"/>
                      <a:pt x="1771" y="427"/>
                      <a:pt x="1774" y="424"/>
                    </a:cubicBezTo>
                    <a:cubicBezTo>
                      <a:pt x="1776" y="422"/>
                      <a:pt x="1780" y="421"/>
                      <a:pt x="1783" y="423"/>
                    </a:cubicBezTo>
                    <a:lnTo>
                      <a:pt x="1799" y="431"/>
                    </a:lnTo>
                    <a:lnTo>
                      <a:pt x="1788" y="436"/>
                    </a:lnTo>
                    <a:lnTo>
                      <a:pt x="1790" y="423"/>
                    </a:lnTo>
                    <a:cubicBezTo>
                      <a:pt x="1791" y="420"/>
                      <a:pt x="1793" y="417"/>
                      <a:pt x="1796" y="417"/>
                    </a:cubicBezTo>
                    <a:lnTo>
                      <a:pt x="1828" y="409"/>
                    </a:lnTo>
                    <a:lnTo>
                      <a:pt x="1825" y="423"/>
                    </a:lnTo>
                    <a:lnTo>
                      <a:pt x="1812" y="412"/>
                    </a:lnTo>
                    <a:cubicBezTo>
                      <a:pt x="1809" y="410"/>
                      <a:pt x="1808" y="406"/>
                      <a:pt x="1809" y="403"/>
                    </a:cubicBezTo>
                    <a:cubicBezTo>
                      <a:pt x="1811" y="400"/>
                      <a:pt x="1814" y="398"/>
                      <a:pt x="1817" y="398"/>
                    </a:cubicBezTo>
                    <a:lnTo>
                      <a:pt x="1857" y="400"/>
                    </a:lnTo>
                    <a:lnTo>
                      <a:pt x="1854" y="401"/>
                    </a:lnTo>
                    <a:lnTo>
                      <a:pt x="1886" y="388"/>
                    </a:lnTo>
                    <a:lnTo>
                      <a:pt x="1881" y="394"/>
                    </a:lnTo>
                    <a:lnTo>
                      <a:pt x="1883" y="380"/>
                    </a:lnTo>
                    <a:lnTo>
                      <a:pt x="1887" y="389"/>
                    </a:lnTo>
                    <a:lnTo>
                      <a:pt x="1866" y="375"/>
                    </a:lnTo>
                    <a:lnTo>
                      <a:pt x="1872" y="376"/>
                    </a:lnTo>
                    <a:lnTo>
                      <a:pt x="1843" y="384"/>
                    </a:lnTo>
                    <a:cubicBezTo>
                      <a:pt x="1839" y="385"/>
                      <a:pt x="1835" y="383"/>
                      <a:pt x="1833" y="379"/>
                    </a:cubicBezTo>
                    <a:cubicBezTo>
                      <a:pt x="1832" y="375"/>
                      <a:pt x="1834" y="371"/>
                      <a:pt x="1838" y="369"/>
                    </a:cubicBezTo>
                    <a:lnTo>
                      <a:pt x="1856" y="361"/>
                    </a:lnTo>
                    <a:lnTo>
                      <a:pt x="1857" y="376"/>
                    </a:lnTo>
                    <a:lnTo>
                      <a:pt x="1820" y="366"/>
                    </a:lnTo>
                    <a:lnTo>
                      <a:pt x="1829" y="354"/>
                    </a:lnTo>
                    <a:lnTo>
                      <a:pt x="1832" y="360"/>
                    </a:lnTo>
                    <a:cubicBezTo>
                      <a:pt x="1833" y="362"/>
                      <a:pt x="1833" y="365"/>
                      <a:pt x="1832" y="367"/>
                    </a:cubicBezTo>
                    <a:cubicBezTo>
                      <a:pt x="1830" y="370"/>
                      <a:pt x="1828" y="371"/>
                      <a:pt x="1825" y="371"/>
                    </a:cubicBezTo>
                    <a:lnTo>
                      <a:pt x="1814" y="371"/>
                    </a:lnTo>
                    <a:cubicBezTo>
                      <a:pt x="1812" y="371"/>
                      <a:pt x="1810" y="370"/>
                      <a:pt x="1809" y="369"/>
                    </a:cubicBezTo>
                    <a:lnTo>
                      <a:pt x="1803" y="363"/>
                    </a:lnTo>
                    <a:cubicBezTo>
                      <a:pt x="1800" y="360"/>
                      <a:pt x="1800" y="355"/>
                      <a:pt x="1803" y="352"/>
                    </a:cubicBezTo>
                    <a:lnTo>
                      <a:pt x="1811" y="344"/>
                    </a:lnTo>
                    <a:lnTo>
                      <a:pt x="1809" y="350"/>
                    </a:lnTo>
                    <a:lnTo>
                      <a:pt x="1809" y="344"/>
                    </a:lnTo>
                    <a:cubicBezTo>
                      <a:pt x="1809" y="342"/>
                      <a:pt x="1810" y="339"/>
                      <a:pt x="1813" y="338"/>
                    </a:cubicBezTo>
                    <a:cubicBezTo>
                      <a:pt x="1815" y="336"/>
                      <a:pt x="1818" y="336"/>
                      <a:pt x="1820" y="337"/>
                    </a:cubicBezTo>
                    <a:lnTo>
                      <a:pt x="1863" y="359"/>
                    </a:lnTo>
                    <a:lnTo>
                      <a:pt x="1860" y="358"/>
                    </a:lnTo>
                    <a:lnTo>
                      <a:pt x="1921" y="363"/>
                    </a:lnTo>
                    <a:lnTo>
                      <a:pt x="1917" y="364"/>
                    </a:lnTo>
                    <a:lnTo>
                      <a:pt x="1933" y="356"/>
                    </a:lnTo>
                    <a:lnTo>
                      <a:pt x="1929" y="367"/>
                    </a:lnTo>
                    <a:lnTo>
                      <a:pt x="1924" y="356"/>
                    </a:lnTo>
                    <a:cubicBezTo>
                      <a:pt x="1923" y="353"/>
                      <a:pt x="1923" y="349"/>
                      <a:pt x="1925" y="347"/>
                    </a:cubicBezTo>
                    <a:cubicBezTo>
                      <a:pt x="1928" y="345"/>
                      <a:pt x="1931" y="344"/>
                      <a:pt x="1934" y="345"/>
                    </a:cubicBezTo>
                    <a:lnTo>
                      <a:pt x="1947" y="350"/>
                    </a:lnTo>
                    <a:lnTo>
                      <a:pt x="1937" y="360"/>
                    </a:lnTo>
                    <a:lnTo>
                      <a:pt x="1934" y="349"/>
                    </a:lnTo>
                    <a:cubicBezTo>
                      <a:pt x="1933" y="345"/>
                      <a:pt x="1935" y="341"/>
                      <a:pt x="1939" y="340"/>
                    </a:cubicBezTo>
                    <a:lnTo>
                      <a:pt x="1952" y="334"/>
                    </a:lnTo>
                    <a:cubicBezTo>
                      <a:pt x="1956" y="333"/>
                      <a:pt x="1960" y="334"/>
                      <a:pt x="1962" y="337"/>
                    </a:cubicBezTo>
                    <a:cubicBezTo>
                      <a:pt x="1964" y="341"/>
                      <a:pt x="1963" y="345"/>
                      <a:pt x="1961" y="347"/>
                    </a:cubicBezTo>
                    <a:lnTo>
                      <a:pt x="1955" y="353"/>
                    </a:lnTo>
                    <a:lnTo>
                      <a:pt x="1957" y="344"/>
                    </a:lnTo>
                    <a:lnTo>
                      <a:pt x="1962" y="354"/>
                    </a:lnTo>
                    <a:lnTo>
                      <a:pt x="1948" y="355"/>
                    </a:lnTo>
                    <a:lnTo>
                      <a:pt x="1950" y="347"/>
                    </a:lnTo>
                    <a:cubicBezTo>
                      <a:pt x="1951" y="345"/>
                      <a:pt x="1953" y="343"/>
                      <a:pt x="1955" y="342"/>
                    </a:cubicBezTo>
                    <a:cubicBezTo>
                      <a:pt x="1957" y="342"/>
                      <a:pt x="1959" y="342"/>
                      <a:pt x="1961" y="343"/>
                    </a:cubicBezTo>
                    <a:lnTo>
                      <a:pt x="1977" y="351"/>
                    </a:lnTo>
                    <a:lnTo>
                      <a:pt x="1966" y="358"/>
                    </a:lnTo>
                    <a:lnTo>
                      <a:pt x="1966" y="347"/>
                    </a:lnTo>
                    <a:cubicBezTo>
                      <a:pt x="1966" y="344"/>
                      <a:pt x="1968" y="341"/>
                      <a:pt x="1971" y="340"/>
                    </a:cubicBezTo>
                    <a:cubicBezTo>
                      <a:pt x="1974" y="338"/>
                      <a:pt x="1977" y="339"/>
                      <a:pt x="1979" y="341"/>
                    </a:cubicBezTo>
                    <a:lnTo>
                      <a:pt x="1990" y="352"/>
                    </a:lnTo>
                    <a:lnTo>
                      <a:pt x="1981" y="350"/>
                    </a:lnTo>
                    <a:lnTo>
                      <a:pt x="2004" y="340"/>
                    </a:lnTo>
                    <a:lnTo>
                      <a:pt x="2073" y="300"/>
                    </a:lnTo>
                    <a:lnTo>
                      <a:pt x="2070" y="305"/>
                    </a:lnTo>
                    <a:lnTo>
                      <a:pt x="2073" y="297"/>
                    </a:lnTo>
                    <a:lnTo>
                      <a:pt x="2080" y="307"/>
                    </a:lnTo>
                    <a:lnTo>
                      <a:pt x="2016" y="304"/>
                    </a:lnTo>
                    <a:cubicBezTo>
                      <a:pt x="2013" y="304"/>
                      <a:pt x="2011" y="303"/>
                      <a:pt x="2010" y="301"/>
                    </a:cubicBezTo>
                    <a:lnTo>
                      <a:pt x="1994" y="277"/>
                    </a:lnTo>
                    <a:lnTo>
                      <a:pt x="1999" y="280"/>
                    </a:lnTo>
                    <a:lnTo>
                      <a:pt x="1954" y="275"/>
                    </a:lnTo>
                    <a:cubicBezTo>
                      <a:pt x="1950" y="275"/>
                      <a:pt x="1947" y="271"/>
                      <a:pt x="1947" y="266"/>
                    </a:cubicBezTo>
                    <a:cubicBezTo>
                      <a:pt x="1948" y="262"/>
                      <a:pt x="1952" y="259"/>
                      <a:pt x="1956" y="259"/>
                    </a:cubicBezTo>
                    <a:lnTo>
                      <a:pt x="2006" y="265"/>
                    </a:lnTo>
                    <a:lnTo>
                      <a:pt x="1998" y="276"/>
                    </a:lnTo>
                    <a:lnTo>
                      <a:pt x="1996" y="271"/>
                    </a:lnTo>
                    <a:cubicBezTo>
                      <a:pt x="1995" y="268"/>
                      <a:pt x="1995" y="265"/>
                      <a:pt x="1996" y="263"/>
                    </a:cubicBezTo>
                    <a:cubicBezTo>
                      <a:pt x="1998" y="261"/>
                      <a:pt x="2000" y="259"/>
                      <a:pt x="2003" y="259"/>
                    </a:cubicBezTo>
                    <a:lnTo>
                      <a:pt x="2014" y="259"/>
                    </a:lnTo>
                    <a:cubicBezTo>
                      <a:pt x="2015" y="259"/>
                      <a:pt x="2016" y="259"/>
                      <a:pt x="2017" y="260"/>
                    </a:cubicBezTo>
                    <a:lnTo>
                      <a:pt x="2049" y="273"/>
                    </a:lnTo>
                    <a:cubicBezTo>
                      <a:pt x="2052" y="275"/>
                      <a:pt x="2054" y="278"/>
                      <a:pt x="2053" y="282"/>
                    </a:cubicBezTo>
                    <a:cubicBezTo>
                      <a:pt x="2053" y="286"/>
                      <a:pt x="2049" y="288"/>
                      <a:pt x="2046" y="288"/>
                    </a:cubicBezTo>
                    <a:lnTo>
                      <a:pt x="2035" y="288"/>
                    </a:lnTo>
                    <a:lnTo>
                      <a:pt x="2040" y="274"/>
                    </a:lnTo>
                    <a:lnTo>
                      <a:pt x="2059" y="290"/>
                    </a:lnTo>
                    <a:lnTo>
                      <a:pt x="2054" y="288"/>
                    </a:lnTo>
                    <a:lnTo>
                      <a:pt x="2072" y="288"/>
                    </a:lnTo>
                    <a:lnTo>
                      <a:pt x="2068" y="290"/>
                    </a:lnTo>
                    <a:lnTo>
                      <a:pt x="2084" y="279"/>
                    </a:lnTo>
                    <a:cubicBezTo>
                      <a:pt x="2084" y="279"/>
                      <a:pt x="2084" y="279"/>
                      <a:pt x="2085" y="279"/>
                    </a:cubicBezTo>
                    <a:lnTo>
                      <a:pt x="2146" y="249"/>
                    </a:lnTo>
                    <a:lnTo>
                      <a:pt x="2147" y="264"/>
                    </a:lnTo>
                    <a:lnTo>
                      <a:pt x="2126" y="259"/>
                    </a:lnTo>
                    <a:cubicBezTo>
                      <a:pt x="2122" y="258"/>
                      <a:pt x="2119" y="253"/>
                      <a:pt x="2120" y="249"/>
                    </a:cubicBezTo>
                    <a:lnTo>
                      <a:pt x="2123" y="239"/>
                    </a:lnTo>
                    <a:cubicBezTo>
                      <a:pt x="2124" y="235"/>
                      <a:pt x="2127" y="232"/>
                      <a:pt x="2131" y="232"/>
                    </a:cubicBezTo>
                    <a:lnTo>
                      <a:pt x="2176" y="232"/>
                    </a:lnTo>
                    <a:cubicBezTo>
                      <a:pt x="2180" y="232"/>
                      <a:pt x="2184" y="236"/>
                      <a:pt x="2184" y="240"/>
                    </a:cubicBezTo>
                    <a:lnTo>
                      <a:pt x="2184" y="254"/>
                    </a:lnTo>
                    <a:lnTo>
                      <a:pt x="2177" y="246"/>
                    </a:lnTo>
                    <a:lnTo>
                      <a:pt x="2201" y="249"/>
                    </a:lnTo>
                    <a:lnTo>
                      <a:pt x="2193" y="260"/>
                    </a:lnTo>
                    <a:lnTo>
                      <a:pt x="2190" y="255"/>
                    </a:lnTo>
                    <a:cubicBezTo>
                      <a:pt x="2188" y="252"/>
                      <a:pt x="2189" y="248"/>
                      <a:pt x="2191" y="245"/>
                    </a:cubicBezTo>
                    <a:lnTo>
                      <a:pt x="2197" y="240"/>
                    </a:lnTo>
                    <a:cubicBezTo>
                      <a:pt x="2199" y="237"/>
                      <a:pt x="2204" y="237"/>
                      <a:pt x="2207" y="239"/>
                    </a:cubicBezTo>
                    <a:lnTo>
                      <a:pt x="2223" y="250"/>
                    </a:lnTo>
                    <a:lnTo>
                      <a:pt x="2218" y="248"/>
                    </a:lnTo>
                    <a:lnTo>
                      <a:pt x="2226" y="248"/>
                    </a:lnTo>
                    <a:lnTo>
                      <a:pt x="2219" y="258"/>
                    </a:lnTo>
                    <a:lnTo>
                      <a:pt x="2213" y="237"/>
                    </a:lnTo>
                    <a:lnTo>
                      <a:pt x="2217" y="242"/>
                    </a:lnTo>
                    <a:lnTo>
                      <a:pt x="2207" y="237"/>
                    </a:lnTo>
                    <a:cubicBezTo>
                      <a:pt x="2204" y="235"/>
                      <a:pt x="2202" y="232"/>
                      <a:pt x="2203" y="228"/>
                    </a:cubicBezTo>
                    <a:cubicBezTo>
                      <a:pt x="2203" y="224"/>
                      <a:pt x="2207" y="222"/>
                      <a:pt x="2210" y="222"/>
                    </a:cubicBezTo>
                    <a:lnTo>
                      <a:pt x="2216" y="222"/>
                    </a:lnTo>
                    <a:lnTo>
                      <a:pt x="2210" y="235"/>
                    </a:lnTo>
                    <a:lnTo>
                      <a:pt x="2205" y="230"/>
                    </a:lnTo>
                    <a:cubicBezTo>
                      <a:pt x="2203" y="228"/>
                      <a:pt x="2202" y="226"/>
                      <a:pt x="2203" y="223"/>
                    </a:cubicBezTo>
                    <a:cubicBezTo>
                      <a:pt x="2203" y="221"/>
                      <a:pt x="2205" y="218"/>
                      <a:pt x="2207" y="217"/>
                    </a:cubicBezTo>
                    <a:lnTo>
                      <a:pt x="2212" y="215"/>
                    </a:lnTo>
                    <a:lnTo>
                      <a:pt x="2217" y="230"/>
                    </a:lnTo>
                    <a:lnTo>
                      <a:pt x="2195" y="232"/>
                    </a:lnTo>
                    <a:cubicBezTo>
                      <a:pt x="2191" y="233"/>
                      <a:pt x="2187" y="230"/>
                      <a:pt x="2187" y="226"/>
                    </a:cubicBezTo>
                    <a:cubicBezTo>
                      <a:pt x="2186" y="222"/>
                      <a:pt x="2188" y="218"/>
                      <a:pt x="2193" y="217"/>
                    </a:cubicBezTo>
                    <a:lnTo>
                      <a:pt x="2214" y="211"/>
                    </a:lnTo>
                    <a:lnTo>
                      <a:pt x="2213" y="227"/>
                    </a:lnTo>
                    <a:lnTo>
                      <a:pt x="2205" y="224"/>
                    </a:lnTo>
                    <a:cubicBezTo>
                      <a:pt x="2201" y="223"/>
                      <a:pt x="2199" y="218"/>
                      <a:pt x="2200" y="214"/>
                    </a:cubicBezTo>
                    <a:cubicBezTo>
                      <a:pt x="2201" y="210"/>
                      <a:pt x="2206" y="208"/>
                      <a:pt x="2210" y="209"/>
                    </a:cubicBezTo>
                    <a:lnTo>
                      <a:pt x="2229" y="214"/>
                    </a:lnTo>
                    <a:cubicBezTo>
                      <a:pt x="2231" y="215"/>
                      <a:pt x="2233" y="217"/>
                      <a:pt x="2234" y="220"/>
                    </a:cubicBezTo>
                    <a:cubicBezTo>
                      <a:pt x="2235" y="223"/>
                      <a:pt x="2234" y="225"/>
                      <a:pt x="2232" y="227"/>
                    </a:cubicBezTo>
                    <a:lnTo>
                      <a:pt x="2224" y="235"/>
                    </a:lnTo>
                    <a:lnTo>
                      <a:pt x="2226" y="230"/>
                    </a:lnTo>
                    <a:lnTo>
                      <a:pt x="2226" y="232"/>
                    </a:lnTo>
                    <a:lnTo>
                      <a:pt x="2215" y="225"/>
                    </a:lnTo>
                    <a:lnTo>
                      <a:pt x="2234" y="217"/>
                    </a:lnTo>
                    <a:cubicBezTo>
                      <a:pt x="2237" y="216"/>
                      <a:pt x="2241" y="217"/>
                      <a:pt x="2243" y="219"/>
                    </a:cubicBezTo>
                    <a:cubicBezTo>
                      <a:pt x="2245" y="222"/>
                      <a:pt x="2246" y="226"/>
                      <a:pt x="2244" y="229"/>
                    </a:cubicBezTo>
                    <a:lnTo>
                      <a:pt x="2233" y="245"/>
                    </a:lnTo>
                    <a:lnTo>
                      <a:pt x="2231" y="234"/>
                    </a:lnTo>
                    <a:lnTo>
                      <a:pt x="2244" y="242"/>
                    </a:lnTo>
                    <a:lnTo>
                      <a:pt x="2238" y="241"/>
                    </a:lnTo>
                    <a:lnTo>
                      <a:pt x="2270" y="233"/>
                    </a:lnTo>
                    <a:lnTo>
                      <a:pt x="2267" y="234"/>
                    </a:lnTo>
                    <a:lnTo>
                      <a:pt x="2302" y="212"/>
                    </a:lnTo>
                    <a:cubicBezTo>
                      <a:pt x="2303" y="212"/>
                      <a:pt x="2305" y="211"/>
                      <a:pt x="2306" y="211"/>
                    </a:cubicBezTo>
                    <a:lnTo>
                      <a:pt x="2322" y="211"/>
                    </a:lnTo>
                    <a:lnTo>
                      <a:pt x="2317" y="213"/>
                    </a:lnTo>
                    <a:lnTo>
                      <a:pt x="2338" y="194"/>
                    </a:lnTo>
                    <a:lnTo>
                      <a:pt x="2337" y="206"/>
                    </a:lnTo>
                    <a:lnTo>
                      <a:pt x="2321" y="187"/>
                    </a:lnTo>
                    <a:cubicBezTo>
                      <a:pt x="2319" y="185"/>
                      <a:pt x="2319" y="181"/>
                      <a:pt x="2320" y="178"/>
                    </a:cubicBezTo>
                    <a:lnTo>
                      <a:pt x="2323" y="173"/>
                    </a:lnTo>
                    <a:cubicBezTo>
                      <a:pt x="2323" y="172"/>
                      <a:pt x="2324" y="171"/>
                      <a:pt x="2325" y="170"/>
                    </a:cubicBezTo>
                    <a:lnTo>
                      <a:pt x="2336" y="162"/>
                    </a:lnTo>
                    <a:lnTo>
                      <a:pt x="2343" y="176"/>
                    </a:lnTo>
                    <a:lnTo>
                      <a:pt x="2332" y="179"/>
                    </a:lnTo>
                    <a:cubicBezTo>
                      <a:pt x="2329" y="180"/>
                      <a:pt x="2325" y="178"/>
                      <a:pt x="2323" y="175"/>
                    </a:cubicBezTo>
                    <a:cubicBezTo>
                      <a:pt x="2321" y="172"/>
                      <a:pt x="2322" y="168"/>
                      <a:pt x="2324" y="165"/>
                    </a:cubicBezTo>
                    <a:lnTo>
                      <a:pt x="2330" y="160"/>
                    </a:lnTo>
                    <a:lnTo>
                      <a:pt x="2328" y="169"/>
                    </a:lnTo>
                    <a:lnTo>
                      <a:pt x="2323" y="159"/>
                    </a:lnTo>
                    <a:cubicBezTo>
                      <a:pt x="2322" y="156"/>
                      <a:pt x="2322" y="153"/>
                      <a:pt x="2324" y="150"/>
                    </a:cubicBezTo>
                    <a:cubicBezTo>
                      <a:pt x="2325" y="148"/>
                      <a:pt x="2328" y="147"/>
                      <a:pt x="2331" y="147"/>
                    </a:cubicBezTo>
                    <a:lnTo>
                      <a:pt x="2350" y="150"/>
                    </a:lnTo>
                    <a:lnTo>
                      <a:pt x="2346" y="150"/>
                    </a:lnTo>
                    <a:lnTo>
                      <a:pt x="2375" y="140"/>
                    </a:lnTo>
                    <a:lnTo>
                      <a:pt x="2370" y="145"/>
                    </a:lnTo>
                    <a:lnTo>
                      <a:pt x="2373" y="137"/>
                    </a:lnTo>
                    <a:lnTo>
                      <a:pt x="2381" y="147"/>
                    </a:lnTo>
                    <a:lnTo>
                      <a:pt x="2362" y="147"/>
                    </a:lnTo>
                    <a:cubicBezTo>
                      <a:pt x="2358" y="147"/>
                      <a:pt x="2355" y="144"/>
                      <a:pt x="2354" y="141"/>
                    </a:cubicBezTo>
                    <a:cubicBezTo>
                      <a:pt x="2353" y="137"/>
                      <a:pt x="2355" y="133"/>
                      <a:pt x="2359" y="132"/>
                    </a:cubicBezTo>
                    <a:lnTo>
                      <a:pt x="2391" y="118"/>
                    </a:lnTo>
                    <a:lnTo>
                      <a:pt x="2393" y="134"/>
                    </a:lnTo>
                    <a:lnTo>
                      <a:pt x="2364" y="131"/>
                    </a:lnTo>
                    <a:cubicBezTo>
                      <a:pt x="2361" y="131"/>
                      <a:pt x="2358" y="129"/>
                      <a:pt x="2357" y="126"/>
                    </a:cubicBezTo>
                    <a:cubicBezTo>
                      <a:pt x="2356" y="123"/>
                      <a:pt x="2357" y="120"/>
                      <a:pt x="2359" y="117"/>
                    </a:cubicBezTo>
                    <a:lnTo>
                      <a:pt x="2364" y="112"/>
                    </a:lnTo>
                    <a:lnTo>
                      <a:pt x="2368" y="126"/>
                    </a:lnTo>
                    <a:lnTo>
                      <a:pt x="2339" y="118"/>
                    </a:lnTo>
                    <a:cubicBezTo>
                      <a:pt x="2335" y="116"/>
                      <a:pt x="2332" y="112"/>
                      <a:pt x="2333" y="108"/>
                    </a:cubicBezTo>
                    <a:cubicBezTo>
                      <a:pt x="2334" y="104"/>
                      <a:pt x="2337" y="101"/>
                      <a:pt x="2342" y="102"/>
                    </a:cubicBezTo>
                    <a:lnTo>
                      <a:pt x="2368" y="105"/>
                    </a:lnTo>
                    <a:lnTo>
                      <a:pt x="2360" y="116"/>
                    </a:lnTo>
                    <a:lnTo>
                      <a:pt x="2357" y="111"/>
                    </a:lnTo>
                    <a:cubicBezTo>
                      <a:pt x="2356" y="108"/>
                      <a:pt x="2356" y="105"/>
                      <a:pt x="2358" y="103"/>
                    </a:cubicBezTo>
                    <a:cubicBezTo>
                      <a:pt x="2359" y="101"/>
                      <a:pt x="2362" y="99"/>
                      <a:pt x="2365" y="99"/>
                    </a:cubicBezTo>
                    <a:lnTo>
                      <a:pt x="2378" y="99"/>
                    </a:lnTo>
                    <a:lnTo>
                      <a:pt x="2377" y="115"/>
                    </a:lnTo>
                    <a:lnTo>
                      <a:pt x="2276" y="107"/>
                    </a:lnTo>
                    <a:cubicBezTo>
                      <a:pt x="2272" y="107"/>
                      <a:pt x="2269" y="103"/>
                      <a:pt x="2269" y="99"/>
                    </a:cubicBezTo>
                    <a:cubicBezTo>
                      <a:pt x="2269" y="95"/>
                      <a:pt x="2273" y="91"/>
                      <a:pt x="2277" y="91"/>
                    </a:cubicBezTo>
                    <a:lnTo>
                      <a:pt x="2282" y="91"/>
                    </a:lnTo>
                    <a:cubicBezTo>
                      <a:pt x="2286" y="91"/>
                      <a:pt x="2289" y="93"/>
                      <a:pt x="2290" y="97"/>
                    </a:cubicBezTo>
                    <a:cubicBezTo>
                      <a:pt x="2291" y="100"/>
                      <a:pt x="2290" y="103"/>
                      <a:pt x="2287" y="106"/>
                    </a:cubicBezTo>
                    <a:lnTo>
                      <a:pt x="2276" y="114"/>
                    </a:lnTo>
                    <a:lnTo>
                      <a:pt x="2279" y="110"/>
                    </a:lnTo>
                    <a:lnTo>
                      <a:pt x="2271" y="129"/>
                    </a:lnTo>
                    <a:lnTo>
                      <a:pt x="2267" y="118"/>
                    </a:lnTo>
                    <a:lnTo>
                      <a:pt x="2285" y="126"/>
                    </a:lnTo>
                    <a:cubicBezTo>
                      <a:pt x="2289" y="128"/>
                      <a:pt x="2291" y="131"/>
                      <a:pt x="2290" y="135"/>
                    </a:cubicBezTo>
                    <a:cubicBezTo>
                      <a:pt x="2290" y="139"/>
                      <a:pt x="2287" y="141"/>
                      <a:pt x="2283" y="142"/>
                    </a:cubicBezTo>
                    <a:lnTo>
                      <a:pt x="2262" y="144"/>
                    </a:lnTo>
                    <a:lnTo>
                      <a:pt x="2267" y="131"/>
                    </a:lnTo>
                    <a:lnTo>
                      <a:pt x="2269" y="133"/>
                    </a:lnTo>
                    <a:cubicBezTo>
                      <a:pt x="2272" y="136"/>
                      <a:pt x="2272" y="139"/>
                      <a:pt x="2271" y="142"/>
                    </a:cubicBezTo>
                    <a:cubicBezTo>
                      <a:pt x="2270" y="145"/>
                      <a:pt x="2267" y="147"/>
                      <a:pt x="2264" y="147"/>
                    </a:cubicBezTo>
                    <a:lnTo>
                      <a:pt x="2258" y="147"/>
                    </a:lnTo>
                    <a:lnTo>
                      <a:pt x="2263" y="132"/>
                    </a:lnTo>
                    <a:lnTo>
                      <a:pt x="2271" y="138"/>
                    </a:lnTo>
                    <a:cubicBezTo>
                      <a:pt x="2274" y="140"/>
                      <a:pt x="2275" y="143"/>
                      <a:pt x="2274" y="147"/>
                    </a:cubicBezTo>
                    <a:cubicBezTo>
                      <a:pt x="2273" y="150"/>
                      <a:pt x="2270" y="152"/>
                      <a:pt x="2266" y="152"/>
                    </a:cubicBezTo>
                    <a:lnTo>
                      <a:pt x="2240" y="152"/>
                    </a:lnTo>
                    <a:lnTo>
                      <a:pt x="2245" y="150"/>
                    </a:lnTo>
                    <a:lnTo>
                      <a:pt x="2213" y="182"/>
                    </a:lnTo>
                    <a:cubicBezTo>
                      <a:pt x="2213" y="183"/>
                      <a:pt x="2212" y="183"/>
                      <a:pt x="2211" y="184"/>
                    </a:cubicBezTo>
                    <a:lnTo>
                      <a:pt x="2179" y="197"/>
                    </a:lnTo>
                    <a:lnTo>
                      <a:pt x="2183" y="194"/>
                    </a:lnTo>
                    <a:lnTo>
                      <a:pt x="2172" y="210"/>
                    </a:lnTo>
                    <a:cubicBezTo>
                      <a:pt x="2170" y="213"/>
                      <a:pt x="2167" y="214"/>
                      <a:pt x="2163" y="214"/>
                    </a:cubicBezTo>
                    <a:lnTo>
                      <a:pt x="2153" y="211"/>
                    </a:lnTo>
                    <a:lnTo>
                      <a:pt x="2157" y="211"/>
                    </a:lnTo>
                    <a:lnTo>
                      <a:pt x="2149" y="213"/>
                    </a:lnTo>
                    <a:lnTo>
                      <a:pt x="2155" y="206"/>
                    </a:lnTo>
                    <a:lnTo>
                      <a:pt x="2155" y="208"/>
                    </a:lnTo>
                    <a:cubicBezTo>
                      <a:pt x="2155" y="212"/>
                      <a:pt x="2152" y="215"/>
                      <a:pt x="2149" y="216"/>
                    </a:cubicBezTo>
                    <a:lnTo>
                      <a:pt x="2127" y="222"/>
                    </a:lnTo>
                    <a:cubicBezTo>
                      <a:pt x="2123" y="223"/>
                      <a:pt x="2120" y="221"/>
                      <a:pt x="2118" y="217"/>
                    </a:cubicBezTo>
                    <a:cubicBezTo>
                      <a:pt x="2116" y="213"/>
                      <a:pt x="2118" y="209"/>
                      <a:pt x="2121" y="207"/>
                    </a:cubicBezTo>
                    <a:lnTo>
                      <a:pt x="2129" y="202"/>
                    </a:lnTo>
                    <a:lnTo>
                      <a:pt x="2127" y="213"/>
                    </a:lnTo>
                    <a:lnTo>
                      <a:pt x="2116" y="197"/>
                    </a:lnTo>
                    <a:cubicBezTo>
                      <a:pt x="2115" y="195"/>
                      <a:pt x="2114" y="193"/>
                      <a:pt x="2115" y="191"/>
                    </a:cubicBezTo>
                    <a:lnTo>
                      <a:pt x="2117" y="178"/>
                    </a:lnTo>
                    <a:cubicBezTo>
                      <a:pt x="2118" y="177"/>
                      <a:pt x="2118" y="176"/>
                      <a:pt x="2118" y="175"/>
                    </a:cubicBezTo>
                    <a:lnTo>
                      <a:pt x="2126" y="162"/>
                    </a:lnTo>
                    <a:cubicBezTo>
                      <a:pt x="2127" y="160"/>
                      <a:pt x="2129" y="159"/>
                      <a:pt x="2131" y="158"/>
                    </a:cubicBezTo>
                    <a:lnTo>
                      <a:pt x="2139" y="156"/>
                    </a:lnTo>
                    <a:cubicBezTo>
                      <a:pt x="2143" y="154"/>
                      <a:pt x="2147" y="156"/>
                      <a:pt x="2148" y="160"/>
                    </a:cubicBezTo>
                    <a:lnTo>
                      <a:pt x="2151" y="165"/>
                    </a:lnTo>
                    <a:lnTo>
                      <a:pt x="2140" y="161"/>
                    </a:lnTo>
                    <a:lnTo>
                      <a:pt x="2151" y="156"/>
                    </a:lnTo>
                    <a:lnTo>
                      <a:pt x="2147" y="160"/>
                    </a:lnTo>
                    <a:lnTo>
                      <a:pt x="2158" y="138"/>
                    </a:lnTo>
                    <a:lnTo>
                      <a:pt x="2158" y="145"/>
                    </a:lnTo>
                    <a:lnTo>
                      <a:pt x="2155" y="140"/>
                    </a:lnTo>
                    <a:lnTo>
                      <a:pt x="2159" y="144"/>
                    </a:lnTo>
                    <a:lnTo>
                      <a:pt x="2132" y="130"/>
                    </a:lnTo>
                    <a:lnTo>
                      <a:pt x="2140" y="130"/>
                    </a:lnTo>
                    <a:lnTo>
                      <a:pt x="2118" y="141"/>
                    </a:lnTo>
                    <a:lnTo>
                      <a:pt x="2120" y="139"/>
                    </a:lnTo>
                    <a:lnTo>
                      <a:pt x="2110" y="150"/>
                    </a:lnTo>
                    <a:cubicBezTo>
                      <a:pt x="2109" y="150"/>
                      <a:pt x="2109" y="151"/>
                      <a:pt x="2109" y="151"/>
                    </a:cubicBezTo>
                    <a:lnTo>
                      <a:pt x="2077" y="175"/>
                    </a:lnTo>
                    <a:cubicBezTo>
                      <a:pt x="2075" y="176"/>
                      <a:pt x="2072" y="177"/>
                      <a:pt x="2070" y="176"/>
                    </a:cubicBezTo>
                    <a:cubicBezTo>
                      <a:pt x="2068" y="176"/>
                      <a:pt x="2066" y="174"/>
                      <a:pt x="2065" y="171"/>
                    </a:cubicBezTo>
                    <a:lnTo>
                      <a:pt x="2059" y="158"/>
                    </a:lnTo>
                    <a:cubicBezTo>
                      <a:pt x="2058" y="155"/>
                      <a:pt x="2059" y="151"/>
                      <a:pt x="2062" y="149"/>
                    </a:cubicBezTo>
                    <a:lnTo>
                      <a:pt x="2080" y="133"/>
                    </a:lnTo>
                    <a:lnTo>
                      <a:pt x="2079" y="144"/>
                    </a:lnTo>
                    <a:lnTo>
                      <a:pt x="2063" y="123"/>
                    </a:lnTo>
                    <a:cubicBezTo>
                      <a:pt x="2061" y="120"/>
                      <a:pt x="2061" y="116"/>
                      <a:pt x="2063" y="113"/>
                    </a:cubicBezTo>
                    <a:cubicBezTo>
                      <a:pt x="2065" y="110"/>
                      <a:pt x="2069" y="109"/>
                      <a:pt x="2072" y="110"/>
                    </a:cubicBezTo>
                    <a:lnTo>
                      <a:pt x="2086" y="116"/>
                    </a:lnTo>
                    <a:lnTo>
                      <a:pt x="2078" y="116"/>
                    </a:lnTo>
                    <a:lnTo>
                      <a:pt x="2086" y="111"/>
                    </a:lnTo>
                    <a:cubicBezTo>
                      <a:pt x="2087" y="111"/>
                      <a:pt x="2088" y="110"/>
                      <a:pt x="2089" y="110"/>
                    </a:cubicBezTo>
                    <a:lnTo>
                      <a:pt x="2099" y="107"/>
                    </a:lnTo>
                    <a:lnTo>
                      <a:pt x="2101" y="123"/>
                    </a:lnTo>
                    <a:lnTo>
                      <a:pt x="2099" y="123"/>
                    </a:lnTo>
                    <a:lnTo>
                      <a:pt x="2099" y="107"/>
                    </a:lnTo>
                    <a:lnTo>
                      <a:pt x="2112" y="107"/>
                    </a:lnTo>
                    <a:lnTo>
                      <a:pt x="2111" y="123"/>
                    </a:lnTo>
                    <a:lnTo>
                      <a:pt x="2072" y="120"/>
                    </a:lnTo>
                    <a:cubicBezTo>
                      <a:pt x="2068" y="120"/>
                      <a:pt x="2065" y="117"/>
                      <a:pt x="2064" y="113"/>
                    </a:cubicBezTo>
                    <a:cubicBezTo>
                      <a:pt x="2064" y="110"/>
                      <a:pt x="2066" y="106"/>
                      <a:pt x="2070" y="105"/>
                    </a:cubicBezTo>
                    <a:lnTo>
                      <a:pt x="2086" y="100"/>
                    </a:lnTo>
                    <a:lnTo>
                      <a:pt x="2090" y="115"/>
                    </a:lnTo>
                    <a:lnTo>
                      <a:pt x="2066" y="120"/>
                    </a:lnTo>
                    <a:cubicBezTo>
                      <a:pt x="2064" y="121"/>
                      <a:pt x="2061" y="120"/>
                      <a:pt x="2059" y="119"/>
                    </a:cubicBezTo>
                    <a:lnTo>
                      <a:pt x="2049" y="111"/>
                    </a:lnTo>
                    <a:lnTo>
                      <a:pt x="2054" y="112"/>
                    </a:lnTo>
                    <a:lnTo>
                      <a:pt x="2035" y="112"/>
                    </a:lnTo>
                    <a:cubicBezTo>
                      <a:pt x="2031" y="112"/>
                      <a:pt x="2028" y="110"/>
                      <a:pt x="2027" y="106"/>
                    </a:cubicBezTo>
                    <a:cubicBezTo>
                      <a:pt x="2026" y="102"/>
                      <a:pt x="2028" y="98"/>
                      <a:pt x="2032" y="97"/>
                    </a:cubicBezTo>
                    <a:lnTo>
                      <a:pt x="2075" y="81"/>
                    </a:lnTo>
                    <a:lnTo>
                      <a:pt x="2076" y="96"/>
                    </a:lnTo>
                    <a:lnTo>
                      <a:pt x="2063" y="94"/>
                    </a:lnTo>
                    <a:cubicBezTo>
                      <a:pt x="2059" y="93"/>
                      <a:pt x="2057" y="91"/>
                      <a:pt x="2056" y="87"/>
                    </a:cubicBezTo>
                    <a:cubicBezTo>
                      <a:pt x="2056" y="84"/>
                      <a:pt x="2057" y="81"/>
                      <a:pt x="2060" y="79"/>
                    </a:cubicBezTo>
                    <a:lnTo>
                      <a:pt x="2068" y="74"/>
                    </a:lnTo>
                    <a:cubicBezTo>
                      <a:pt x="2069" y="73"/>
                      <a:pt x="2071" y="72"/>
                      <a:pt x="2073" y="73"/>
                    </a:cubicBezTo>
                    <a:lnTo>
                      <a:pt x="2097" y="75"/>
                    </a:lnTo>
                    <a:lnTo>
                      <a:pt x="2088" y="83"/>
                    </a:lnTo>
                    <a:lnTo>
                      <a:pt x="2088" y="75"/>
                    </a:lnTo>
                    <a:lnTo>
                      <a:pt x="2098" y="83"/>
                    </a:lnTo>
                    <a:lnTo>
                      <a:pt x="2087" y="86"/>
                    </a:lnTo>
                    <a:cubicBezTo>
                      <a:pt x="2085" y="86"/>
                      <a:pt x="2082" y="85"/>
                      <a:pt x="2080" y="84"/>
                    </a:cubicBezTo>
                    <a:cubicBezTo>
                      <a:pt x="2078" y="82"/>
                      <a:pt x="2077" y="79"/>
                      <a:pt x="2078" y="76"/>
                    </a:cubicBezTo>
                    <a:lnTo>
                      <a:pt x="2080" y="63"/>
                    </a:lnTo>
                    <a:lnTo>
                      <a:pt x="2084" y="72"/>
                    </a:lnTo>
                    <a:lnTo>
                      <a:pt x="2069" y="64"/>
                    </a:lnTo>
                    <a:cubicBezTo>
                      <a:pt x="2066" y="62"/>
                      <a:pt x="2064" y="60"/>
                      <a:pt x="2064" y="57"/>
                    </a:cubicBezTo>
                    <a:cubicBezTo>
                      <a:pt x="2064" y="55"/>
                      <a:pt x="2065" y="52"/>
                      <a:pt x="2067" y="50"/>
                    </a:cubicBezTo>
                    <a:lnTo>
                      <a:pt x="2083" y="37"/>
                    </a:lnTo>
                    <a:lnTo>
                      <a:pt x="2080" y="41"/>
                    </a:lnTo>
                    <a:lnTo>
                      <a:pt x="2083" y="33"/>
                    </a:lnTo>
                    <a:lnTo>
                      <a:pt x="2085" y="41"/>
                    </a:lnTo>
                    <a:lnTo>
                      <a:pt x="2072" y="27"/>
                    </a:lnTo>
                    <a:cubicBezTo>
                      <a:pt x="2069" y="24"/>
                      <a:pt x="2069" y="19"/>
                      <a:pt x="2072" y="16"/>
                    </a:cubicBezTo>
                    <a:lnTo>
                      <a:pt x="2077" y="11"/>
                    </a:lnTo>
                    <a:lnTo>
                      <a:pt x="2084" y="24"/>
                    </a:lnTo>
                    <a:lnTo>
                      <a:pt x="2060" y="27"/>
                    </a:lnTo>
                    <a:cubicBezTo>
                      <a:pt x="2056" y="27"/>
                      <a:pt x="2053" y="26"/>
                      <a:pt x="2052" y="23"/>
                    </a:cubicBezTo>
                    <a:cubicBezTo>
                      <a:pt x="2050" y="20"/>
                      <a:pt x="2051" y="16"/>
                      <a:pt x="2053" y="13"/>
                    </a:cubicBezTo>
                    <a:lnTo>
                      <a:pt x="2058" y="8"/>
                    </a:lnTo>
                    <a:lnTo>
                      <a:pt x="2064" y="22"/>
                    </a:lnTo>
                    <a:lnTo>
                      <a:pt x="2059" y="22"/>
                    </a:lnTo>
                    <a:lnTo>
                      <a:pt x="2059" y="6"/>
                    </a:lnTo>
                    <a:lnTo>
                      <a:pt x="2064" y="6"/>
                    </a:lnTo>
                    <a:lnTo>
                      <a:pt x="2057" y="10"/>
                    </a:lnTo>
                    <a:lnTo>
                      <a:pt x="2060" y="5"/>
                    </a:lnTo>
                    <a:cubicBezTo>
                      <a:pt x="2061" y="2"/>
                      <a:pt x="2064" y="0"/>
                      <a:pt x="2067" y="0"/>
                    </a:cubicBezTo>
                    <a:lnTo>
                      <a:pt x="2069" y="0"/>
                    </a:lnTo>
                    <a:lnTo>
                      <a:pt x="2069" y="16"/>
                    </a:lnTo>
                    <a:lnTo>
                      <a:pt x="2067" y="16"/>
                    </a:lnTo>
                    <a:lnTo>
                      <a:pt x="2046" y="16"/>
                    </a:lnTo>
                    <a:lnTo>
                      <a:pt x="2047" y="1"/>
                    </a:lnTo>
                    <a:lnTo>
                      <a:pt x="2060" y="3"/>
                    </a:lnTo>
                    <a:cubicBezTo>
                      <a:pt x="2064" y="4"/>
                      <a:pt x="2067" y="7"/>
                      <a:pt x="2067" y="11"/>
                    </a:cubicBezTo>
                    <a:cubicBezTo>
                      <a:pt x="2067" y="15"/>
                      <a:pt x="2064" y="18"/>
                      <a:pt x="2060" y="19"/>
                    </a:cubicBezTo>
                    <a:lnTo>
                      <a:pt x="2010" y="30"/>
                    </a:lnTo>
                    <a:lnTo>
                      <a:pt x="2016" y="19"/>
                    </a:lnTo>
                    <a:lnTo>
                      <a:pt x="2021" y="32"/>
                    </a:lnTo>
                    <a:cubicBezTo>
                      <a:pt x="2022" y="34"/>
                      <a:pt x="2022" y="37"/>
                      <a:pt x="2021" y="39"/>
                    </a:cubicBezTo>
                    <a:cubicBezTo>
                      <a:pt x="2020" y="41"/>
                      <a:pt x="2018" y="42"/>
                      <a:pt x="2016" y="43"/>
                    </a:cubicBezTo>
                    <a:lnTo>
                      <a:pt x="2008" y="45"/>
                    </a:lnTo>
                    <a:cubicBezTo>
                      <a:pt x="2005" y="46"/>
                      <a:pt x="2002" y="46"/>
                      <a:pt x="2000" y="43"/>
                    </a:cubicBezTo>
                    <a:lnTo>
                      <a:pt x="1992" y="35"/>
                    </a:lnTo>
                    <a:lnTo>
                      <a:pt x="2001" y="37"/>
                    </a:lnTo>
                    <a:lnTo>
                      <a:pt x="1982" y="45"/>
                    </a:lnTo>
                    <a:lnTo>
                      <a:pt x="1985" y="43"/>
                    </a:lnTo>
                    <a:lnTo>
                      <a:pt x="1977" y="51"/>
                    </a:lnTo>
                    <a:lnTo>
                      <a:pt x="1971" y="38"/>
                    </a:lnTo>
                    <a:lnTo>
                      <a:pt x="1976" y="38"/>
                    </a:lnTo>
                    <a:cubicBezTo>
                      <a:pt x="1980" y="38"/>
                      <a:pt x="1983" y="40"/>
                      <a:pt x="1984" y="44"/>
                    </a:cubicBezTo>
                    <a:cubicBezTo>
                      <a:pt x="1985" y="48"/>
                      <a:pt x="1983" y="51"/>
                      <a:pt x="1980" y="53"/>
                    </a:cubicBezTo>
                    <a:lnTo>
                      <a:pt x="1959" y="64"/>
                    </a:lnTo>
                    <a:lnTo>
                      <a:pt x="1962" y="52"/>
                    </a:lnTo>
                    <a:lnTo>
                      <a:pt x="1967" y="60"/>
                    </a:lnTo>
                    <a:lnTo>
                      <a:pt x="1959" y="57"/>
                    </a:lnTo>
                    <a:lnTo>
                      <a:pt x="1978" y="54"/>
                    </a:lnTo>
                    <a:cubicBezTo>
                      <a:pt x="1982" y="53"/>
                      <a:pt x="1986" y="56"/>
                      <a:pt x="1987" y="60"/>
                    </a:cubicBezTo>
                    <a:cubicBezTo>
                      <a:pt x="1988" y="64"/>
                      <a:pt x="1985" y="69"/>
                      <a:pt x="1981" y="70"/>
                    </a:cubicBezTo>
                    <a:lnTo>
                      <a:pt x="1970" y="72"/>
                    </a:lnTo>
                    <a:lnTo>
                      <a:pt x="1972" y="57"/>
                    </a:lnTo>
                    <a:lnTo>
                      <a:pt x="1977" y="60"/>
                    </a:lnTo>
                    <a:cubicBezTo>
                      <a:pt x="1981" y="62"/>
                      <a:pt x="1982" y="65"/>
                      <a:pt x="1982" y="69"/>
                    </a:cubicBezTo>
                    <a:cubicBezTo>
                      <a:pt x="1981" y="73"/>
                      <a:pt x="1977" y="75"/>
                      <a:pt x="1974" y="75"/>
                    </a:cubicBezTo>
                    <a:lnTo>
                      <a:pt x="1958" y="75"/>
                    </a:lnTo>
                    <a:lnTo>
                      <a:pt x="1962" y="74"/>
                    </a:lnTo>
                    <a:lnTo>
                      <a:pt x="1943" y="85"/>
                    </a:lnTo>
                    <a:lnTo>
                      <a:pt x="1945" y="83"/>
                    </a:lnTo>
                    <a:lnTo>
                      <a:pt x="1940" y="89"/>
                    </a:lnTo>
                    <a:lnTo>
                      <a:pt x="1942" y="81"/>
                    </a:lnTo>
                    <a:lnTo>
                      <a:pt x="1947" y="100"/>
                    </a:lnTo>
                    <a:lnTo>
                      <a:pt x="1941" y="94"/>
                    </a:lnTo>
                    <a:lnTo>
                      <a:pt x="1971" y="102"/>
                    </a:lnTo>
                    <a:lnTo>
                      <a:pt x="1965" y="103"/>
                    </a:lnTo>
                    <a:lnTo>
                      <a:pt x="1975" y="97"/>
                    </a:lnTo>
                    <a:cubicBezTo>
                      <a:pt x="1978" y="96"/>
                      <a:pt x="1980" y="96"/>
                      <a:pt x="1982" y="97"/>
                    </a:cubicBezTo>
                    <a:cubicBezTo>
                      <a:pt x="1985" y="98"/>
                      <a:pt x="1986" y="100"/>
                      <a:pt x="1987" y="103"/>
                    </a:cubicBezTo>
                    <a:lnTo>
                      <a:pt x="1989" y="113"/>
                    </a:lnTo>
                    <a:lnTo>
                      <a:pt x="1981" y="107"/>
                    </a:lnTo>
                    <a:lnTo>
                      <a:pt x="2008" y="105"/>
                    </a:lnTo>
                    <a:cubicBezTo>
                      <a:pt x="2011" y="104"/>
                      <a:pt x="2014" y="106"/>
                      <a:pt x="2016" y="109"/>
                    </a:cubicBezTo>
                    <a:cubicBezTo>
                      <a:pt x="2017" y="112"/>
                      <a:pt x="2016" y="116"/>
                      <a:pt x="2014" y="118"/>
                    </a:cubicBezTo>
                    <a:lnTo>
                      <a:pt x="2009" y="123"/>
                    </a:lnTo>
                    <a:lnTo>
                      <a:pt x="2003" y="110"/>
                    </a:lnTo>
                    <a:lnTo>
                      <a:pt x="2008" y="110"/>
                    </a:lnTo>
                    <a:cubicBezTo>
                      <a:pt x="2012" y="110"/>
                      <a:pt x="2015" y="113"/>
                      <a:pt x="2016" y="116"/>
                    </a:cubicBezTo>
                    <a:cubicBezTo>
                      <a:pt x="2017" y="120"/>
                      <a:pt x="2015" y="124"/>
                      <a:pt x="2011" y="125"/>
                    </a:cubicBezTo>
                    <a:lnTo>
                      <a:pt x="1990" y="133"/>
                    </a:lnTo>
                    <a:cubicBezTo>
                      <a:pt x="1986" y="135"/>
                      <a:pt x="1982" y="133"/>
                      <a:pt x="1980" y="129"/>
                    </a:cubicBezTo>
                    <a:cubicBezTo>
                      <a:pt x="1978" y="125"/>
                      <a:pt x="1979" y="121"/>
                      <a:pt x="1983" y="119"/>
                    </a:cubicBezTo>
                    <a:lnTo>
                      <a:pt x="2002" y="108"/>
                    </a:lnTo>
                    <a:lnTo>
                      <a:pt x="2007" y="123"/>
                    </a:lnTo>
                    <a:lnTo>
                      <a:pt x="1978" y="128"/>
                    </a:lnTo>
                    <a:lnTo>
                      <a:pt x="1982" y="126"/>
                    </a:lnTo>
                    <a:lnTo>
                      <a:pt x="1977" y="131"/>
                    </a:lnTo>
                    <a:lnTo>
                      <a:pt x="1974" y="118"/>
                    </a:lnTo>
                    <a:lnTo>
                      <a:pt x="1982" y="121"/>
                    </a:lnTo>
                    <a:cubicBezTo>
                      <a:pt x="1985" y="122"/>
                      <a:pt x="1987" y="125"/>
                      <a:pt x="1987" y="129"/>
                    </a:cubicBezTo>
                    <a:cubicBezTo>
                      <a:pt x="1987" y="133"/>
                      <a:pt x="1984" y="136"/>
                      <a:pt x="1981" y="136"/>
                    </a:cubicBezTo>
                    <a:lnTo>
                      <a:pt x="1954" y="142"/>
                    </a:lnTo>
                    <a:lnTo>
                      <a:pt x="1958" y="139"/>
                    </a:lnTo>
                    <a:lnTo>
                      <a:pt x="1950" y="147"/>
                    </a:lnTo>
                    <a:lnTo>
                      <a:pt x="1945" y="134"/>
                    </a:lnTo>
                    <a:lnTo>
                      <a:pt x="1967" y="137"/>
                    </a:lnTo>
                    <a:lnTo>
                      <a:pt x="1962" y="137"/>
                    </a:lnTo>
                    <a:lnTo>
                      <a:pt x="1973" y="132"/>
                    </a:lnTo>
                    <a:lnTo>
                      <a:pt x="1976" y="147"/>
                    </a:lnTo>
                    <a:lnTo>
                      <a:pt x="1968" y="147"/>
                    </a:lnTo>
                    <a:cubicBezTo>
                      <a:pt x="1965" y="147"/>
                      <a:pt x="1962" y="145"/>
                      <a:pt x="1961" y="141"/>
                    </a:cubicBezTo>
                    <a:cubicBezTo>
                      <a:pt x="1960" y="138"/>
                      <a:pt x="1961" y="134"/>
                      <a:pt x="1964" y="132"/>
                    </a:cubicBezTo>
                    <a:lnTo>
                      <a:pt x="1972" y="127"/>
                    </a:lnTo>
                    <a:cubicBezTo>
                      <a:pt x="1973" y="126"/>
                      <a:pt x="1975" y="126"/>
                      <a:pt x="1976" y="126"/>
                    </a:cubicBezTo>
                    <a:lnTo>
                      <a:pt x="1984" y="126"/>
                    </a:lnTo>
                    <a:cubicBezTo>
                      <a:pt x="1989" y="126"/>
                      <a:pt x="1992" y="129"/>
                      <a:pt x="1992" y="134"/>
                    </a:cubicBezTo>
                    <a:lnTo>
                      <a:pt x="1992" y="139"/>
                    </a:lnTo>
                    <a:cubicBezTo>
                      <a:pt x="1992" y="142"/>
                      <a:pt x="1991" y="144"/>
                      <a:pt x="1989" y="146"/>
                    </a:cubicBezTo>
                    <a:lnTo>
                      <a:pt x="1979" y="154"/>
                    </a:lnTo>
                    <a:lnTo>
                      <a:pt x="1979" y="141"/>
                    </a:lnTo>
                    <a:lnTo>
                      <a:pt x="1982" y="144"/>
                    </a:lnTo>
                    <a:cubicBezTo>
                      <a:pt x="1984" y="146"/>
                      <a:pt x="1985" y="149"/>
                      <a:pt x="1984" y="151"/>
                    </a:cubicBezTo>
                    <a:cubicBezTo>
                      <a:pt x="1984" y="154"/>
                      <a:pt x="1982" y="156"/>
                      <a:pt x="1979" y="157"/>
                    </a:cubicBezTo>
                    <a:lnTo>
                      <a:pt x="1921" y="181"/>
                    </a:lnTo>
                    <a:cubicBezTo>
                      <a:pt x="1920" y="182"/>
                      <a:pt x="1919" y="182"/>
                      <a:pt x="1918" y="182"/>
                    </a:cubicBezTo>
                    <a:lnTo>
                      <a:pt x="1891" y="182"/>
                    </a:lnTo>
                    <a:lnTo>
                      <a:pt x="1897" y="180"/>
                    </a:lnTo>
                    <a:lnTo>
                      <a:pt x="1878" y="196"/>
                    </a:lnTo>
                    <a:lnTo>
                      <a:pt x="1879" y="185"/>
                    </a:lnTo>
                    <a:lnTo>
                      <a:pt x="1885" y="193"/>
                    </a:lnTo>
                    <a:cubicBezTo>
                      <a:pt x="1886" y="196"/>
                      <a:pt x="1886" y="200"/>
                      <a:pt x="1885" y="202"/>
                    </a:cubicBezTo>
                    <a:lnTo>
                      <a:pt x="1879" y="210"/>
                    </a:lnTo>
                    <a:lnTo>
                      <a:pt x="1878" y="200"/>
                    </a:lnTo>
                    <a:lnTo>
                      <a:pt x="1881" y="203"/>
                    </a:lnTo>
                    <a:cubicBezTo>
                      <a:pt x="1883" y="205"/>
                      <a:pt x="1884" y="207"/>
                      <a:pt x="1883" y="210"/>
                    </a:cubicBezTo>
                    <a:cubicBezTo>
                      <a:pt x="1883" y="212"/>
                      <a:pt x="1881" y="214"/>
                      <a:pt x="1879" y="216"/>
                    </a:cubicBezTo>
                    <a:lnTo>
                      <a:pt x="1868" y="221"/>
                    </a:lnTo>
                    <a:lnTo>
                      <a:pt x="1873" y="214"/>
                    </a:lnTo>
                    <a:lnTo>
                      <a:pt x="1873" y="219"/>
                    </a:lnTo>
                    <a:cubicBezTo>
                      <a:pt x="1873" y="223"/>
                      <a:pt x="1870" y="227"/>
                      <a:pt x="1865" y="227"/>
                    </a:cubicBezTo>
                    <a:lnTo>
                      <a:pt x="1836" y="230"/>
                    </a:lnTo>
                    <a:lnTo>
                      <a:pt x="1843" y="218"/>
                    </a:lnTo>
                    <a:lnTo>
                      <a:pt x="1848" y="229"/>
                    </a:lnTo>
                    <a:cubicBezTo>
                      <a:pt x="1849" y="232"/>
                      <a:pt x="1849" y="236"/>
                      <a:pt x="1846" y="238"/>
                    </a:cubicBezTo>
                    <a:lnTo>
                      <a:pt x="1841" y="243"/>
                    </a:lnTo>
                    <a:cubicBezTo>
                      <a:pt x="1839" y="245"/>
                      <a:pt x="1837" y="246"/>
                      <a:pt x="1834" y="246"/>
                    </a:cubicBezTo>
                    <a:cubicBezTo>
                      <a:pt x="1832" y="245"/>
                      <a:pt x="1829" y="244"/>
                      <a:pt x="1828" y="241"/>
                    </a:cubicBezTo>
                    <a:lnTo>
                      <a:pt x="1818" y="220"/>
                    </a:lnTo>
                    <a:cubicBezTo>
                      <a:pt x="1816" y="217"/>
                      <a:pt x="1817" y="214"/>
                      <a:pt x="1818" y="212"/>
                    </a:cubicBezTo>
                    <a:cubicBezTo>
                      <a:pt x="1820" y="210"/>
                      <a:pt x="1823" y="208"/>
                      <a:pt x="1825" y="208"/>
                    </a:cubicBezTo>
                    <a:lnTo>
                      <a:pt x="1860" y="211"/>
                    </a:lnTo>
                    <a:lnTo>
                      <a:pt x="1853" y="215"/>
                    </a:lnTo>
                    <a:lnTo>
                      <a:pt x="1858" y="207"/>
                    </a:lnTo>
                    <a:lnTo>
                      <a:pt x="1865" y="219"/>
                    </a:lnTo>
                    <a:lnTo>
                      <a:pt x="1851" y="219"/>
                    </a:lnTo>
                    <a:cubicBezTo>
                      <a:pt x="1848" y="219"/>
                      <a:pt x="1844" y="217"/>
                      <a:pt x="1844" y="213"/>
                    </a:cubicBezTo>
                    <a:cubicBezTo>
                      <a:pt x="1843" y="209"/>
                      <a:pt x="1844" y="206"/>
                      <a:pt x="1848" y="204"/>
                    </a:cubicBezTo>
                    <a:lnTo>
                      <a:pt x="1864" y="196"/>
                    </a:lnTo>
                    <a:lnTo>
                      <a:pt x="1870" y="211"/>
                    </a:lnTo>
                    <a:lnTo>
                      <a:pt x="1846" y="219"/>
                    </a:lnTo>
                    <a:cubicBezTo>
                      <a:pt x="1843" y="220"/>
                      <a:pt x="1840" y="219"/>
                      <a:pt x="1838" y="217"/>
                    </a:cubicBezTo>
                    <a:lnTo>
                      <a:pt x="1835" y="214"/>
                    </a:lnTo>
                    <a:cubicBezTo>
                      <a:pt x="1833" y="212"/>
                      <a:pt x="1833" y="210"/>
                      <a:pt x="1833" y="208"/>
                    </a:cubicBezTo>
                    <a:cubicBezTo>
                      <a:pt x="1833" y="206"/>
                      <a:pt x="1834" y="203"/>
                      <a:pt x="1836" y="202"/>
                    </a:cubicBezTo>
                    <a:lnTo>
                      <a:pt x="1847" y="194"/>
                    </a:lnTo>
                    <a:lnTo>
                      <a:pt x="1851" y="208"/>
                    </a:lnTo>
                    <a:lnTo>
                      <a:pt x="1841" y="208"/>
                    </a:lnTo>
                    <a:cubicBezTo>
                      <a:pt x="1837" y="208"/>
                      <a:pt x="1834" y="206"/>
                      <a:pt x="1833" y="202"/>
                    </a:cubicBezTo>
                    <a:cubicBezTo>
                      <a:pt x="1832" y="199"/>
                      <a:pt x="1834" y="195"/>
                      <a:pt x="1837" y="193"/>
                    </a:cubicBezTo>
                    <a:lnTo>
                      <a:pt x="1853" y="185"/>
                    </a:lnTo>
                    <a:lnTo>
                      <a:pt x="1851" y="187"/>
                    </a:lnTo>
                    <a:lnTo>
                      <a:pt x="1878" y="160"/>
                    </a:lnTo>
                    <a:lnTo>
                      <a:pt x="1886" y="173"/>
                    </a:lnTo>
                    <a:lnTo>
                      <a:pt x="1851" y="184"/>
                    </a:lnTo>
                    <a:cubicBezTo>
                      <a:pt x="1847" y="185"/>
                      <a:pt x="1843" y="183"/>
                      <a:pt x="1841" y="180"/>
                    </a:cubicBezTo>
                    <a:cubicBezTo>
                      <a:pt x="1840" y="176"/>
                      <a:pt x="1841" y="171"/>
                      <a:pt x="1845" y="169"/>
                    </a:cubicBezTo>
                    <a:lnTo>
                      <a:pt x="1869" y="156"/>
                    </a:lnTo>
                    <a:lnTo>
                      <a:pt x="1875" y="171"/>
                    </a:lnTo>
                    <a:lnTo>
                      <a:pt x="1853" y="176"/>
                    </a:lnTo>
                    <a:cubicBezTo>
                      <a:pt x="1851" y="177"/>
                      <a:pt x="1849" y="176"/>
                      <a:pt x="1847" y="175"/>
                    </a:cubicBezTo>
                    <a:cubicBezTo>
                      <a:pt x="1845" y="174"/>
                      <a:pt x="1844" y="172"/>
                      <a:pt x="1844" y="170"/>
                    </a:cubicBezTo>
                    <a:lnTo>
                      <a:pt x="1841" y="157"/>
                    </a:lnTo>
                    <a:lnTo>
                      <a:pt x="1848" y="163"/>
                    </a:lnTo>
                    <a:lnTo>
                      <a:pt x="1826" y="160"/>
                    </a:lnTo>
                    <a:lnTo>
                      <a:pt x="1835" y="152"/>
                    </a:lnTo>
                    <a:lnTo>
                      <a:pt x="1835" y="163"/>
                    </a:lnTo>
                    <a:cubicBezTo>
                      <a:pt x="1835" y="168"/>
                      <a:pt x="1832" y="171"/>
                      <a:pt x="1827" y="171"/>
                    </a:cubicBezTo>
                    <a:lnTo>
                      <a:pt x="1798" y="171"/>
                    </a:lnTo>
                    <a:lnTo>
                      <a:pt x="1806" y="162"/>
                    </a:lnTo>
                    <a:lnTo>
                      <a:pt x="1809" y="183"/>
                    </a:lnTo>
                    <a:lnTo>
                      <a:pt x="1798" y="177"/>
                    </a:lnTo>
                    <a:lnTo>
                      <a:pt x="1816" y="169"/>
                    </a:lnTo>
                    <a:cubicBezTo>
                      <a:pt x="1818" y="168"/>
                      <a:pt x="1820" y="168"/>
                      <a:pt x="1821" y="169"/>
                    </a:cubicBezTo>
                    <a:lnTo>
                      <a:pt x="1832" y="171"/>
                    </a:lnTo>
                    <a:cubicBezTo>
                      <a:pt x="1834" y="172"/>
                      <a:pt x="1836" y="174"/>
                      <a:pt x="1837" y="176"/>
                    </a:cubicBezTo>
                    <a:cubicBezTo>
                      <a:pt x="1838" y="178"/>
                      <a:pt x="1838" y="181"/>
                      <a:pt x="1837" y="183"/>
                    </a:cubicBezTo>
                    <a:lnTo>
                      <a:pt x="1832" y="193"/>
                    </a:lnTo>
                    <a:cubicBezTo>
                      <a:pt x="1831" y="195"/>
                      <a:pt x="1829" y="197"/>
                      <a:pt x="1827" y="197"/>
                    </a:cubicBezTo>
                    <a:lnTo>
                      <a:pt x="1811" y="203"/>
                    </a:lnTo>
                    <a:cubicBezTo>
                      <a:pt x="1808" y="204"/>
                      <a:pt x="1805" y="203"/>
                      <a:pt x="1803" y="200"/>
                    </a:cubicBezTo>
                    <a:lnTo>
                      <a:pt x="1784" y="179"/>
                    </a:lnTo>
                    <a:lnTo>
                      <a:pt x="1795" y="180"/>
                    </a:lnTo>
                    <a:lnTo>
                      <a:pt x="1787" y="186"/>
                    </a:lnTo>
                    <a:lnTo>
                      <a:pt x="1788" y="173"/>
                    </a:lnTo>
                    <a:lnTo>
                      <a:pt x="1796" y="181"/>
                    </a:lnTo>
                    <a:cubicBezTo>
                      <a:pt x="1798" y="184"/>
                      <a:pt x="1799" y="187"/>
                      <a:pt x="1798" y="190"/>
                    </a:cubicBezTo>
                    <a:cubicBezTo>
                      <a:pt x="1797" y="193"/>
                      <a:pt x="1794" y="195"/>
                      <a:pt x="1791" y="195"/>
                    </a:cubicBezTo>
                    <a:lnTo>
                      <a:pt x="1764" y="198"/>
                    </a:lnTo>
                    <a:cubicBezTo>
                      <a:pt x="1764" y="198"/>
                      <a:pt x="1763" y="198"/>
                      <a:pt x="1763" y="198"/>
                    </a:cubicBezTo>
                    <a:lnTo>
                      <a:pt x="1723" y="192"/>
                    </a:lnTo>
                    <a:lnTo>
                      <a:pt x="1724" y="192"/>
                    </a:lnTo>
                    <a:lnTo>
                      <a:pt x="1658" y="198"/>
                    </a:lnTo>
                    <a:cubicBezTo>
                      <a:pt x="1656" y="198"/>
                      <a:pt x="1655" y="198"/>
                      <a:pt x="1654" y="197"/>
                    </a:cubicBezTo>
                    <a:lnTo>
                      <a:pt x="1627" y="184"/>
                    </a:lnTo>
                    <a:cubicBezTo>
                      <a:pt x="1625" y="182"/>
                      <a:pt x="1623" y="180"/>
                      <a:pt x="1623" y="177"/>
                    </a:cubicBezTo>
                    <a:cubicBezTo>
                      <a:pt x="1623" y="174"/>
                      <a:pt x="1624" y="171"/>
                      <a:pt x="1626" y="170"/>
                    </a:cubicBezTo>
                    <a:lnTo>
                      <a:pt x="1634" y="164"/>
                    </a:lnTo>
                    <a:lnTo>
                      <a:pt x="1640" y="179"/>
                    </a:lnTo>
                    <a:lnTo>
                      <a:pt x="1597" y="184"/>
                    </a:lnTo>
                    <a:cubicBezTo>
                      <a:pt x="1594" y="185"/>
                      <a:pt x="1592" y="184"/>
                      <a:pt x="1590" y="182"/>
                    </a:cubicBezTo>
                    <a:cubicBezTo>
                      <a:pt x="1588" y="179"/>
                      <a:pt x="1588" y="177"/>
                      <a:pt x="1589" y="174"/>
                    </a:cubicBezTo>
                    <a:lnTo>
                      <a:pt x="1591" y="166"/>
                    </a:lnTo>
                    <a:lnTo>
                      <a:pt x="1599" y="176"/>
                    </a:lnTo>
                    <a:lnTo>
                      <a:pt x="1591" y="176"/>
                    </a:lnTo>
                    <a:cubicBezTo>
                      <a:pt x="1588" y="176"/>
                      <a:pt x="1585" y="175"/>
                      <a:pt x="1583" y="172"/>
                    </a:cubicBezTo>
                    <a:cubicBezTo>
                      <a:pt x="1582" y="169"/>
                      <a:pt x="1583" y="165"/>
                      <a:pt x="1585" y="163"/>
                    </a:cubicBezTo>
                    <a:lnTo>
                      <a:pt x="1590" y="157"/>
                    </a:lnTo>
                    <a:lnTo>
                      <a:pt x="1594" y="171"/>
                    </a:lnTo>
                    <a:lnTo>
                      <a:pt x="1575" y="166"/>
                    </a:lnTo>
                    <a:cubicBezTo>
                      <a:pt x="1572" y="165"/>
                      <a:pt x="1570" y="161"/>
                      <a:pt x="1569" y="158"/>
                    </a:cubicBezTo>
                    <a:cubicBezTo>
                      <a:pt x="1569" y="154"/>
                      <a:pt x="1572" y="151"/>
                      <a:pt x="1575" y="150"/>
                    </a:cubicBezTo>
                    <a:lnTo>
                      <a:pt x="1583" y="148"/>
                    </a:lnTo>
                    <a:lnTo>
                      <a:pt x="1578" y="152"/>
                    </a:lnTo>
                    <a:lnTo>
                      <a:pt x="1584" y="141"/>
                    </a:lnTo>
                    <a:lnTo>
                      <a:pt x="1587" y="151"/>
                    </a:lnTo>
                    <a:lnTo>
                      <a:pt x="1573" y="143"/>
                    </a:lnTo>
                    <a:lnTo>
                      <a:pt x="1579" y="144"/>
                    </a:lnTo>
                    <a:lnTo>
                      <a:pt x="1491" y="158"/>
                    </a:lnTo>
                    <a:lnTo>
                      <a:pt x="1494" y="157"/>
                    </a:lnTo>
                    <a:lnTo>
                      <a:pt x="1467" y="173"/>
                    </a:lnTo>
                    <a:lnTo>
                      <a:pt x="1463" y="158"/>
                    </a:lnTo>
                    <a:lnTo>
                      <a:pt x="1476" y="158"/>
                    </a:lnTo>
                    <a:cubicBezTo>
                      <a:pt x="1479" y="158"/>
                      <a:pt x="1482" y="159"/>
                      <a:pt x="1483" y="162"/>
                    </a:cubicBezTo>
                    <a:cubicBezTo>
                      <a:pt x="1485" y="165"/>
                      <a:pt x="1485" y="168"/>
                      <a:pt x="1483" y="170"/>
                    </a:cubicBezTo>
                    <a:lnTo>
                      <a:pt x="1478" y="178"/>
                    </a:lnTo>
                    <a:lnTo>
                      <a:pt x="1470" y="166"/>
                    </a:lnTo>
                    <a:lnTo>
                      <a:pt x="1497" y="163"/>
                    </a:lnTo>
                    <a:lnTo>
                      <a:pt x="1490" y="171"/>
                    </a:lnTo>
                    <a:lnTo>
                      <a:pt x="1490" y="163"/>
                    </a:lnTo>
                    <a:cubicBezTo>
                      <a:pt x="1490" y="161"/>
                      <a:pt x="1491" y="159"/>
                      <a:pt x="1493" y="157"/>
                    </a:cubicBezTo>
                    <a:cubicBezTo>
                      <a:pt x="1494" y="156"/>
                      <a:pt x="1497" y="155"/>
                      <a:pt x="1499" y="155"/>
                    </a:cubicBezTo>
                    <a:lnTo>
                      <a:pt x="1515" y="158"/>
                    </a:lnTo>
                    <a:lnTo>
                      <a:pt x="1511" y="158"/>
                    </a:lnTo>
                    <a:lnTo>
                      <a:pt x="1532" y="150"/>
                    </a:lnTo>
                    <a:cubicBezTo>
                      <a:pt x="1534" y="150"/>
                      <a:pt x="1536" y="150"/>
                      <a:pt x="1538" y="151"/>
                    </a:cubicBezTo>
                    <a:cubicBezTo>
                      <a:pt x="1540" y="152"/>
                      <a:pt x="1542" y="153"/>
                      <a:pt x="1543" y="155"/>
                    </a:cubicBezTo>
                    <a:lnTo>
                      <a:pt x="1545" y="163"/>
                    </a:lnTo>
                    <a:lnTo>
                      <a:pt x="1531" y="162"/>
                    </a:lnTo>
                    <a:lnTo>
                      <a:pt x="1539" y="148"/>
                    </a:lnTo>
                    <a:cubicBezTo>
                      <a:pt x="1540" y="146"/>
                      <a:pt x="1542" y="145"/>
                      <a:pt x="1544" y="145"/>
                    </a:cubicBezTo>
                    <a:lnTo>
                      <a:pt x="1582" y="139"/>
                    </a:lnTo>
                    <a:cubicBezTo>
                      <a:pt x="1585" y="139"/>
                      <a:pt x="1589" y="141"/>
                      <a:pt x="1590" y="144"/>
                    </a:cubicBezTo>
                    <a:cubicBezTo>
                      <a:pt x="1592" y="148"/>
                      <a:pt x="1590" y="152"/>
                      <a:pt x="1587" y="154"/>
                    </a:cubicBezTo>
                    <a:lnTo>
                      <a:pt x="1571" y="164"/>
                    </a:lnTo>
                    <a:cubicBezTo>
                      <a:pt x="1570" y="165"/>
                      <a:pt x="1570" y="165"/>
                      <a:pt x="1569" y="166"/>
                    </a:cubicBezTo>
                    <a:lnTo>
                      <a:pt x="1545" y="171"/>
                    </a:lnTo>
                    <a:lnTo>
                      <a:pt x="1550" y="168"/>
                    </a:lnTo>
                    <a:lnTo>
                      <a:pt x="1544" y="176"/>
                    </a:lnTo>
                    <a:cubicBezTo>
                      <a:pt x="1543" y="178"/>
                      <a:pt x="1540" y="179"/>
                      <a:pt x="1537" y="179"/>
                    </a:cubicBezTo>
                    <a:cubicBezTo>
                      <a:pt x="1534" y="179"/>
                      <a:pt x="1532" y="177"/>
                      <a:pt x="1530" y="175"/>
                    </a:cubicBezTo>
                    <a:lnTo>
                      <a:pt x="1528" y="169"/>
                    </a:lnTo>
                    <a:lnTo>
                      <a:pt x="1537" y="173"/>
                    </a:lnTo>
                    <a:lnTo>
                      <a:pt x="1503" y="184"/>
                    </a:lnTo>
                    <a:cubicBezTo>
                      <a:pt x="1502" y="184"/>
                      <a:pt x="1500" y="185"/>
                      <a:pt x="1499" y="184"/>
                    </a:cubicBezTo>
                    <a:lnTo>
                      <a:pt x="1483" y="182"/>
                    </a:lnTo>
                    <a:lnTo>
                      <a:pt x="1492" y="170"/>
                    </a:lnTo>
                    <a:lnTo>
                      <a:pt x="1494" y="176"/>
                    </a:lnTo>
                    <a:cubicBezTo>
                      <a:pt x="1496" y="179"/>
                      <a:pt x="1495" y="184"/>
                      <a:pt x="1491" y="186"/>
                    </a:cubicBezTo>
                    <a:lnTo>
                      <a:pt x="1472" y="197"/>
                    </a:lnTo>
                    <a:lnTo>
                      <a:pt x="1476" y="187"/>
                    </a:lnTo>
                    <a:lnTo>
                      <a:pt x="1479" y="195"/>
                    </a:lnTo>
                    <a:cubicBezTo>
                      <a:pt x="1480" y="198"/>
                      <a:pt x="1479" y="201"/>
                      <a:pt x="1477" y="203"/>
                    </a:cubicBezTo>
                    <a:lnTo>
                      <a:pt x="1471" y="209"/>
                    </a:lnTo>
                    <a:lnTo>
                      <a:pt x="1474" y="204"/>
                    </a:lnTo>
                    <a:lnTo>
                      <a:pt x="1471" y="231"/>
                    </a:lnTo>
                    <a:cubicBezTo>
                      <a:pt x="1471" y="234"/>
                      <a:pt x="1468" y="237"/>
                      <a:pt x="1465" y="238"/>
                    </a:cubicBezTo>
                    <a:cubicBezTo>
                      <a:pt x="1461" y="238"/>
                      <a:pt x="1458" y="237"/>
                      <a:pt x="1456" y="233"/>
                    </a:cubicBezTo>
                    <a:lnTo>
                      <a:pt x="1451" y="223"/>
                    </a:lnTo>
                    <a:lnTo>
                      <a:pt x="1465" y="223"/>
                    </a:lnTo>
                    <a:lnTo>
                      <a:pt x="1460" y="233"/>
                    </a:lnTo>
                    <a:cubicBezTo>
                      <a:pt x="1458" y="236"/>
                      <a:pt x="1456" y="238"/>
                      <a:pt x="1453" y="238"/>
                    </a:cubicBezTo>
                    <a:lnTo>
                      <a:pt x="1447" y="238"/>
                    </a:lnTo>
                    <a:cubicBezTo>
                      <a:pt x="1445" y="238"/>
                      <a:pt x="1442" y="237"/>
                      <a:pt x="1441" y="234"/>
                    </a:cubicBezTo>
                    <a:cubicBezTo>
                      <a:pt x="1439" y="232"/>
                      <a:pt x="1439" y="230"/>
                      <a:pt x="1440" y="227"/>
                    </a:cubicBezTo>
                    <a:lnTo>
                      <a:pt x="1442" y="219"/>
                    </a:lnTo>
                    <a:cubicBezTo>
                      <a:pt x="1443" y="216"/>
                      <a:pt x="1446" y="214"/>
                      <a:pt x="1450" y="214"/>
                    </a:cubicBezTo>
                    <a:lnTo>
                      <a:pt x="1455" y="214"/>
                    </a:lnTo>
                    <a:lnTo>
                      <a:pt x="1447" y="222"/>
                    </a:lnTo>
                    <a:lnTo>
                      <a:pt x="1447" y="216"/>
                    </a:lnTo>
                    <a:lnTo>
                      <a:pt x="1459" y="224"/>
                    </a:lnTo>
                    <a:lnTo>
                      <a:pt x="1448" y="229"/>
                    </a:lnTo>
                    <a:lnTo>
                      <a:pt x="1452" y="224"/>
                    </a:lnTo>
                    <a:lnTo>
                      <a:pt x="1444" y="251"/>
                    </a:lnTo>
                    <a:cubicBezTo>
                      <a:pt x="1443" y="254"/>
                      <a:pt x="1440" y="256"/>
                      <a:pt x="1437" y="256"/>
                    </a:cubicBezTo>
                    <a:cubicBezTo>
                      <a:pt x="1433" y="257"/>
                      <a:pt x="1430" y="255"/>
                      <a:pt x="1429" y="251"/>
                    </a:cubicBezTo>
                    <a:lnTo>
                      <a:pt x="1416" y="217"/>
                    </a:lnTo>
                    <a:cubicBezTo>
                      <a:pt x="1415" y="214"/>
                      <a:pt x="1415" y="211"/>
                      <a:pt x="1417" y="209"/>
                    </a:cubicBezTo>
                    <a:cubicBezTo>
                      <a:pt x="1419" y="207"/>
                      <a:pt x="1421" y="206"/>
                      <a:pt x="1424" y="206"/>
                    </a:cubicBezTo>
                    <a:lnTo>
                      <a:pt x="1448" y="209"/>
                    </a:lnTo>
                    <a:lnTo>
                      <a:pt x="1439" y="215"/>
                    </a:lnTo>
                    <a:lnTo>
                      <a:pt x="1442" y="204"/>
                    </a:lnTo>
                    <a:lnTo>
                      <a:pt x="1444" y="211"/>
                    </a:lnTo>
                    <a:lnTo>
                      <a:pt x="1439" y="206"/>
                    </a:lnTo>
                    <a:lnTo>
                      <a:pt x="1447" y="208"/>
                    </a:lnTo>
                    <a:lnTo>
                      <a:pt x="1439" y="211"/>
                    </a:lnTo>
                    <a:cubicBezTo>
                      <a:pt x="1436" y="212"/>
                      <a:pt x="1432" y="211"/>
                      <a:pt x="1430" y="208"/>
                    </a:cubicBezTo>
                    <a:cubicBezTo>
                      <a:pt x="1428" y="205"/>
                      <a:pt x="1428" y="201"/>
                      <a:pt x="1430" y="198"/>
                    </a:cubicBezTo>
                    <a:lnTo>
                      <a:pt x="1438" y="188"/>
                    </a:lnTo>
                    <a:lnTo>
                      <a:pt x="1449" y="199"/>
                    </a:lnTo>
                    <a:lnTo>
                      <a:pt x="1431" y="212"/>
                    </a:lnTo>
                    <a:cubicBezTo>
                      <a:pt x="1428" y="214"/>
                      <a:pt x="1424" y="214"/>
                      <a:pt x="1421" y="212"/>
                    </a:cubicBezTo>
                    <a:cubicBezTo>
                      <a:pt x="1418" y="210"/>
                      <a:pt x="1417" y="207"/>
                      <a:pt x="1418" y="203"/>
                    </a:cubicBezTo>
                    <a:lnTo>
                      <a:pt x="1424" y="187"/>
                    </a:lnTo>
                    <a:lnTo>
                      <a:pt x="1431" y="198"/>
                    </a:lnTo>
                    <a:lnTo>
                      <a:pt x="1410" y="198"/>
                    </a:lnTo>
                    <a:cubicBezTo>
                      <a:pt x="1406" y="198"/>
                      <a:pt x="1402" y="194"/>
                      <a:pt x="1402" y="190"/>
                    </a:cubicBezTo>
                    <a:lnTo>
                      <a:pt x="1402" y="176"/>
                    </a:lnTo>
                    <a:lnTo>
                      <a:pt x="1412" y="184"/>
                    </a:lnTo>
                    <a:lnTo>
                      <a:pt x="1372" y="195"/>
                    </a:lnTo>
                    <a:cubicBezTo>
                      <a:pt x="1372" y="195"/>
                      <a:pt x="1371" y="195"/>
                      <a:pt x="1371" y="195"/>
                    </a:cubicBezTo>
                    <a:lnTo>
                      <a:pt x="1322" y="198"/>
                    </a:lnTo>
                    <a:lnTo>
                      <a:pt x="1234" y="195"/>
                    </a:lnTo>
                    <a:cubicBezTo>
                      <a:pt x="1233" y="195"/>
                      <a:pt x="1231" y="195"/>
                      <a:pt x="1230" y="194"/>
                    </a:cubicBezTo>
                    <a:lnTo>
                      <a:pt x="1222" y="188"/>
                    </a:lnTo>
                    <a:cubicBezTo>
                      <a:pt x="1219" y="187"/>
                      <a:pt x="1218" y="184"/>
                      <a:pt x="1219" y="181"/>
                    </a:cubicBezTo>
                    <a:cubicBezTo>
                      <a:pt x="1219" y="178"/>
                      <a:pt x="1221" y="175"/>
                      <a:pt x="1224" y="174"/>
                    </a:cubicBezTo>
                    <a:lnTo>
                      <a:pt x="1240" y="169"/>
                    </a:lnTo>
                    <a:lnTo>
                      <a:pt x="1238" y="170"/>
                    </a:lnTo>
                    <a:lnTo>
                      <a:pt x="1246" y="164"/>
                    </a:lnTo>
                    <a:cubicBezTo>
                      <a:pt x="1247" y="164"/>
                      <a:pt x="1248" y="163"/>
                      <a:pt x="1250" y="163"/>
                    </a:cubicBezTo>
                    <a:lnTo>
                      <a:pt x="1290" y="160"/>
                    </a:lnTo>
                    <a:lnTo>
                      <a:pt x="1283" y="165"/>
                    </a:lnTo>
                    <a:lnTo>
                      <a:pt x="1291" y="149"/>
                    </a:lnTo>
                    <a:lnTo>
                      <a:pt x="1293" y="158"/>
                    </a:lnTo>
                    <a:lnTo>
                      <a:pt x="1279" y="145"/>
                    </a:lnTo>
                    <a:lnTo>
                      <a:pt x="1283" y="147"/>
                    </a:lnTo>
                    <a:lnTo>
                      <a:pt x="1262" y="142"/>
                    </a:lnTo>
                    <a:lnTo>
                      <a:pt x="1264" y="142"/>
                    </a:lnTo>
                    <a:lnTo>
                      <a:pt x="1248" y="142"/>
                    </a:lnTo>
                    <a:lnTo>
                      <a:pt x="1254" y="129"/>
                    </a:lnTo>
                    <a:lnTo>
                      <a:pt x="1260" y="137"/>
                    </a:lnTo>
                    <a:cubicBezTo>
                      <a:pt x="1261" y="140"/>
                      <a:pt x="1262" y="143"/>
                      <a:pt x="1260" y="146"/>
                    </a:cubicBezTo>
                    <a:cubicBezTo>
                      <a:pt x="1258" y="148"/>
                      <a:pt x="1256" y="150"/>
                      <a:pt x="1252" y="150"/>
                    </a:cubicBezTo>
                    <a:lnTo>
                      <a:pt x="1215" y="147"/>
                    </a:lnTo>
                    <a:cubicBezTo>
                      <a:pt x="1215" y="147"/>
                      <a:pt x="1214" y="147"/>
                      <a:pt x="1214" y="147"/>
                    </a:cubicBezTo>
                    <a:lnTo>
                      <a:pt x="1137" y="126"/>
                    </a:lnTo>
                    <a:cubicBezTo>
                      <a:pt x="1136" y="125"/>
                      <a:pt x="1135" y="125"/>
                      <a:pt x="1134" y="124"/>
                    </a:cubicBezTo>
                    <a:lnTo>
                      <a:pt x="1120" y="113"/>
                    </a:lnTo>
                    <a:lnTo>
                      <a:pt x="1124" y="115"/>
                    </a:lnTo>
                    <a:lnTo>
                      <a:pt x="1068" y="107"/>
                    </a:lnTo>
                    <a:lnTo>
                      <a:pt x="1074" y="106"/>
                    </a:lnTo>
                    <a:lnTo>
                      <a:pt x="1053" y="119"/>
                    </a:lnTo>
                    <a:cubicBezTo>
                      <a:pt x="1052" y="120"/>
                      <a:pt x="1051" y="120"/>
                      <a:pt x="1051" y="120"/>
                    </a:cubicBezTo>
                    <a:lnTo>
                      <a:pt x="1035" y="125"/>
                    </a:lnTo>
                    <a:cubicBezTo>
                      <a:pt x="1034" y="126"/>
                      <a:pt x="1033" y="126"/>
                      <a:pt x="1032" y="126"/>
                    </a:cubicBezTo>
                    <a:lnTo>
                      <a:pt x="1000" y="126"/>
                    </a:lnTo>
                    <a:cubicBezTo>
                      <a:pt x="997" y="126"/>
                      <a:pt x="993" y="123"/>
                      <a:pt x="993" y="120"/>
                    </a:cubicBezTo>
                    <a:cubicBezTo>
                      <a:pt x="992" y="116"/>
                      <a:pt x="994" y="112"/>
                      <a:pt x="997" y="111"/>
                    </a:cubicBezTo>
                    <a:lnTo>
                      <a:pt x="1026" y="97"/>
                    </a:lnTo>
                    <a:lnTo>
                      <a:pt x="1030" y="112"/>
                    </a:lnTo>
                    <a:lnTo>
                      <a:pt x="1016" y="112"/>
                    </a:lnTo>
                    <a:cubicBezTo>
                      <a:pt x="1013" y="112"/>
                      <a:pt x="1010" y="111"/>
                      <a:pt x="1009" y="108"/>
                    </a:cubicBezTo>
                    <a:cubicBezTo>
                      <a:pt x="1008" y="105"/>
                      <a:pt x="1008" y="101"/>
                      <a:pt x="1011" y="99"/>
                    </a:cubicBezTo>
                    <a:lnTo>
                      <a:pt x="1029" y="80"/>
                    </a:lnTo>
                    <a:lnTo>
                      <a:pt x="1031" y="93"/>
                    </a:lnTo>
                    <a:lnTo>
                      <a:pt x="1026" y="90"/>
                    </a:lnTo>
                    <a:lnTo>
                      <a:pt x="1037" y="80"/>
                    </a:lnTo>
                    <a:lnTo>
                      <a:pt x="1039" y="85"/>
                    </a:lnTo>
                    <a:cubicBezTo>
                      <a:pt x="1041" y="87"/>
                      <a:pt x="1041" y="90"/>
                      <a:pt x="1039" y="93"/>
                    </a:cubicBezTo>
                    <a:cubicBezTo>
                      <a:pt x="1038" y="95"/>
                      <a:pt x="1035" y="96"/>
                      <a:pt x="1032" y="96"/>
                    </a:cubicBezTo>
                    <a:lnTo>
                      <a:pt x="1006" y="96"/>
                    </a:lnTo>
                    <a:lnTo>
                      <a:pt x="1006" y="80"/>
                    </a:lnTo>
                    <a:lnTo>
                      <a:pt x="1019" y="80"/>
                    </a:lnTo>
                    <a:cubicBezTo>
                      <a:pt x="1023" y="80"/>
                      <a:pt x="1026" y="83"/>
                      <a:pt x="1027" y="87"/>
                    </a:cubicBezTo>
                    <a:cubicBezTo>
                      <a:pt x="1028" y="90"/>
                      <a:pt x="1026" y="94"/>
                      <a:pt x="1022" y="96"/>
                    </a:cubicBezTo>
                    <a:lnTo>
                      <a:pt x="998" y="106"/>
                    </a:lnTo>
                    <a:lnTo>
                      <a:pt x="999" y="92"/>
                    </a:lnTo>
                    <a:lnTo>
                      <a:pt x="1009" y="97"/>
                    </a:lnTo>
                    <a:cubicBezTo>
                      <a:pt x="1013" y="99"/>
                      <a:pt x="1014" y="103"/>
                      <a:pt x="1014" y="106"/>
                    </a:cubicBezTo>
                    <a:cubicBezTo>
                      <a:pt x="1013" y="110"/>
                      <a:pt x="1009" y="112"/>
                      <a:pt x="1006" y="112"/>
                    </a:cubicBezTo>
                    <a:lnTo>
                      <a:pt x="987" y="112"/>
                    </a:lnTo>
                    <a:lnTo>
                      <a:pt x="994" y="109"/>
                    </a:lnTo>
                    <a:lnTo>
                      <a:pt x="988" y="117"/>
                    </a:lnTo>
                    <a:cubicBezTo>
                      <a:pt x="987" y="119"/>
                      <a:pt x="985" y="120"/>
                      <a:pt x="983" y="120"/>
                    </a:cubicBezTo>
                    <a:lnTo>
                      <a:pt x="967" y="123"/>
                    </a:lnTo>
                    <a:lnTo>
                      <a:pt x="966" y="107"/>
                    </a:lnTo>
                    <a:lnTo>
                      <a:pt x="982" y="107"/>
                    </a:lnTo>
                    <a:cubicBezTo>
                      <a:pt x="986" y="107"/>
                      <a:pt x="989" y="110"/>
                      <a:pt x="990" y="114"/>
                    </a:cubicBezTo>
                    <a:cubicBezTo>
                      <a:pt x="990" y="118"/>
                      <a:pt x="988" y="121"/>
                      <a:pt x="984" y="123"/>
                    </a:cubicBezTo>
                    <a:lnTo>
                      <a:pt x="968" y="128"/>
                    </a:lnTo>
                    <a:cubicBezTo>
                      <a:pt x="966" y="129"/>
                      <a:pt x="964" y="129"/>
                      <a:pt x="962" y="128"/>
                    </a:cubicBezTo>
                    <a:lnTo>
                      <a:pt x="946" y="120"/>
                    </a:lnTo>
                    <a:cubicBezTo>
                      <a:pt x="943" y="118"/>
                      <a:pt x="941" y="115"/>
                      <a:pt x="942" y="111"/>
                    </a:cubicBezTo>
                    <a:lnTo>
                      <a:pt x="947" y="77"/>
                    </a:lnTo>
                    <a:lnTo>
                      <a:pt x="949" y="83"/>
                    </a:lnTo>
                    <a:lnTo>
                      <a:pt x="938" y="69"/>
                    </a:lnTo>
                    <a:lnTo>
                      <a:pt x="949" y="71"/>
                    </a:lnTo>
                    <a:lnTo>
                      <a:pt x="935" y="79"/>
                    </a:lnTo>
                    <a:lnTo>
                      <a:pt x="936" y="66"/>
                    </a:lnTo>
                    <a:lnTo>
                      <a:pt x="947" y="74"/>
                    </a:lnTo>
                    <a:cubicBezTo>
                      <a:pt x="949" y="76"/>
                      <a:pt x="950" y="79"/>
                      <a:pt x="950" y="82"/>
                    </a:cubicBezTo>
                    <a:cubicBezTo>
                      <a:pt x="949" y="85"/>
                      <a:pt x="946" y="88"/>
                      <a:pt x="943" y="88"/>
                    </a:cubicBezTo>
                    <a:lnTo>
                      <a:pt x="911" y="94"/>
                    </a:lnTo>
                    <a:lnTo>
                      <a:pt x="914" y="92"/>
                    </a:lnTo>
                    <a:lnTo>
                      <a:pt x="906" y="98"/>
                    </a:lnTo>
                    <a:cubicBezTo>
                      <a:pt x="906" y="98"/>
                      <a:pt x="906" y="98"/>
                      <a:pt x="905" y="99"/>
                    </a:cubicBezTo>
                    <a:lnTo>
                      <a:pt x="873" y="112"/>
                    </a:lnTo>
                    <a:cubicBezTo>
                      <a:pt x="872" y="112"/>
                      <a:pt x="871" y="112"/>
                      <a:pt x="870" y="112"/>
                    </a:cubicBezTo>
                    <a:lnTo>
                      <a:pt x="865" y="112"/>
                    </a:lnTo>
                    <a:cubicBezTo>
                      <a:pt x="862" y="112"/>
                      <a:pt x="859" y="111"/>
                      <a:pt x="857" y="108"/>
                    </a:cubicBezTo>
                    <a:cubicBezTo>
                      <a:pt x="856" y="105"/>
                      <a:pt x="857" y="101"/>
                      <a:pt x="859" y="99"/>
                    </a:cubicBezTo>
                    <a:lnTo>
                      <a:pt x="864" y="93"/>
                    </a:lnTo>
                    <a:cubicBezTo>
                      <a:pt x="866" y="92"/>
                      <a:pt x="868" y="91"/>
                      <a:pt x="870" y="91"/>
                    </a:cubicBezTo>
                    <a:lnTo>
                      <a:pt x="878" y="91"/>
                    </a:lnTo>
                    <a:lnTo>
                      <a:pt x="871" y="95"/>
                    </a:lnTo>
                    <a:lnTo>
                      <a:pt x="877" y="87"/>
                    </a:lnTo>
                    <a:lnTo>
                      <a:pt x="885" y="99"/>
                    </a:lnTo>
                    <a:lnTo>
                      <a:pt x="827" y="112"/>
                    </a:lnTo>
                    <a:lnTo>
                      <a:pt x="828" y="112"/>
                    </a:lnTo>
                    <a:lnTo>
                      <a:pt x="805" y="122"/>
                    </a:lnTo>
                    <a:lnTo>
                      <a:pt x="781" y="135"/>
                    </a:lnTo>
                    <a:cubicBezTo>
                      <a:pt x="777" y="138"/>
                      <a:pt x="773" y="136"/>
                      <a:pt x="770" y="133"/>
                    </a:cubicBezTo>
                    <a:cubicBezTo>
                      <a:pt x="768" y="129"/>
                      <a:pt x="769" y="125"/>
                      <a:pt x="772" y="122"/>
                    </a:cubicBezTo>
                    <a:lnTo>
                      <a:pt x="793" y="106"/>
                    </a:lnTo>
                    <a:lnTo>
                      <a:pt x="802" y="120"/>
                    </a:lnTo>
                    <a:lnTo>
                      <a:pt x="786" y="128"/>
                    </a:lnTo>
                    <a:cubicBezTo>
                      <a:pt x="782" y="129"/>
                      <a:pt x="778" y="128"/>
                      <a:pt x="776" y="125"/>
                    </a:cubicBezTo>
                    <a:cubicBezTo>
                      <a:pt x="773" y="121"/>
                      <a:pt x="774" y="117"/>
                      <a:pt x="777" y="114"/>
                    </a:cubicBezTo>
                    <a:lnTo>
                      <a:pt x="790" y="104"/>
                    </a:lnTo>
                    <a:lnTo>
                      <a:pt x="801" y="98"/>
                    </a:lnTo>
                    <a:cubicBezTo>
                      <a:pt x="804" y="101"/>
                      <a:pt x="807" y="105"/>
                      <a:pt x="807" y="110"/>
                    </a:cubicBezTo>
                    <a:cubicBezTo>
                      <a:pt x="804" y="113"/>
                      <a:pt x="793" y="101"/>
                      <a:pt x="804" y="113"/>
                    </a:cubicBezTo>
                    <a:lnTo>
                      <a:pt x="801" y="115"/>
                    </a:lnTo>
                    <a:cubicBezTo>
                      <a:pt x="801" y="116"/>
                      <a:pt x="800" y="116"/>
                      <a:pt x="800" y="117"/>
                    </a:cubicBezTo>
                    <a:lnTo>
                      <a:pt x="786" y="125"/>
                    </a:lnTo>
                    <a:cubicBezTo>
                      <a:pt x="783" y="127"/>
                      <a:pt x="778" y="126"/>
                      <a:pt x="776" y="122"/>
                    </a:cubicBezTo>
                    <a:cubicBezTo>
                      <a:pt x="773" y="119"/>
                      <a:pt x="774" y="114"/>
                      <a:pt x="778" y="111"/>
                    </a:cubicBezTo>
                    <a:lnTo>
                      <a:pt x="796" y="101"/>
                    </a:lnTo>
                    <a:cubicBezTo>
                      <a:pt x="799" y="104"/>
                      <a:pt x="802" y="108"/>
                      <a:pt x="802" y="113"/>
                    </a:cubicBezTo>
                    <a:cubicBezTo>
                      <a:pt x="798" y="116"/>
                      <a:pt x="788" y="103"/>
                      <a:pt x="798" y="116"/>
                    </a:cubicBezTo>
                    <a:lnTo>
                      <a:pt x="787" y="124"/>
                    </a:lnTo>
                    <a:cubicBezTo>
                      <a:pt x="786" y="125"/>
                      <a:pt x="786" y="125"/>
                      <a:pt x="785" y="125"/>
                    </a:cubicBezTo>
                    <a:lnTo>
                      <a:pt x="777" y="128"/>
                    </a:lnTo>
                    <a:cubicBezTo>
                      <a:pt x="773" y="129"/>
                      <a:pt x="769" y="128"/>
                      <a:pt x="767" y="124"/>
                    </a:cubicBezTo>
                    <a:cubicBezTo>
                      <a:pt x="765" y="121"/>
                      <a:pt x="766" y="116"/>
                      <a:pt x="770" y="114"/>
                    </a:cubicBezTo>
                    <a:lnTo>
                      <a:pt x="780" y="106"/>
                    </a:lnTo>
                    <a:lnTo>
                      <a:pt x="789" y="120"/>
                    </a:lnTo>
                    <a:lnTo>
                      <a:pt x="773" y="128"/>
                    </a:lnTo>
                    <a:cubicBezTo>
                      <a:pt x="769" y="130"/>
                      <a:pt x="764" y="128"/>
                      <a:pt x="762" y="124"/>
                    </a:cubicBezTo>
                    <a:cubicBezTo>
                      <a:pt x="760" y="121"/>
                      <a:pt x="761" y="116"/>
                      <a:pt x="765" y="114"/>
                    </a:cubicBezTo>
                    <a:lnTo>
                      <a:pt x="773" y="108"/>
                    </a:lnTo>
                    <a:lnTo>
                      <a:pt x="777" y="123"/>
                    </a:lnTo>
                    <a:lnTo>
                      <a:pt x="774" y="123"/>
                    </a:lnTo>
                    <a:lnTo>
                      <a:pt x="776" y="123"/>
                    </a:lnTo>
                    <a:lnTo>
                      <a:pt x="760" y="126"/>
                    </a:lnTo>
                    <a:lnTo>
                      <a:pt x="764" y="112"/>
                    </a:lnTo>
                    <a:lnTo>
                      <a:pt x="767" y="115"/>
                    </a:lnTo>
                    <a:cubicBezTo>
                      <a:pt x="769" y="117"/>
                      <a:pt x="769" y="120"/>
                      <a:pt x="769" y="122"/>
                    </a:cubicBezTo>
                    <a:cubicBezTo>
                      <a:pt x="768" y="125"/>
                      <a:pt x="766" y="127"/>
                      <a:pt x="764" y="128"/>
                    </a:cubicBezTo>
                    <a:lnTo>
                      <a:pt x="740" y="136"/>
                    </a:lnTo>
                    <a:cubicBezTo>
                      <a:pt x="737" y="137"/>
                      <a:pt x="733" y="136"/>
                      <a:pt x="731" y="134"/>
                    </a:cubicBezTo>
                    <a:cubicBezTo>
                      <a:pt x="729" y="131"/>
                      <a:pt x="729" y="128"/>
                      <a:pt x="730" y="125"/>
                    </a:cubicBezTo>
                    <a:lnTo>
                      <a:pt x="733" y="120"/>
                    </a:lnTo>
                    <a:lnTo>
                      <a:pt x="742" y="131"/>
                    </a:lnTo>
                    <a:lnTo>
                      <a:pt x="713" y="139"/>
                    </a:lnTo>
                    <a:lnTo>
                      <a:pt x="717" y="136"/>
                    </a:lnTo>
                    <a:lnTo>
                      <a:pt x="712" y="144"/>
                    </a:lnTo>
                    <a:lnTo>
                      <a:pt x="709" y="132"/>
                    </a:lnTo>
                    <a:lnTo>
                      <a:pt x="714" y="135"/>
                    </a:lnTo>
                    <a:cubicBezTo>
                      <a:pt x="718" y="136"/>
                      <a:pt x="719" y="140"/>
                      <a:pt x="718" y="144"/>
                    </a:cubicBezTo>
                    <a:cubicBezTo>
                      <a:pt x="717" y="148"/>
                      <a:pt x="714" y="150"/>
                      <a:pt x="710" y="150"/>
                    </a:cubicBezTo>
                    <a:lnTo>
                      <a:pt x="686" y="147"/>
                    </a:lnTo>
                    <a:lnTo>
                      <a:pt x="693" y="135"/>
                    </a:lnTo>
                    <a:lnTo>
                      <a:pt x="699" y="143"/>
                    </a:lnTo>
                    <a:cubicBezTo>
                      <a:pt x="701" y="146"/>
                      <a:pt x="700" y="150"/>
                      <a:pt x="697" y="153"/>
                    </a:cubicBezTo>
                    <a:cubicBezTo>
                      <a:pt x="695" y="156"/>
                      <a:pt x="690" y="156"/>
                      <a:pt x="687" y="154"/>
                    </a:cubicBezTo>
                    <a:lnTo>
                      <a:pt x="676" y="146"/>
                    </a:lnTo>
                    <a:cubicBezTo>
                      <a:pt x="674" y="144"/>
                      <a:pt x="673" y="141"/>
                      <a:pt x="673" y="138"/>
                    </a:cubicBezTo>
                    <a:cubicBezTo>
                      <a:pt x="674" y="135"/>
                      <a:pt x="676" y="132"/>
                      <a:pt x="679" y="131"/>
                    </a:cubicBezTo>
                    <a:lnTo>
                      <a:pt x="708" y="123"/>
                    </a:lnTo>
                    <a:lnTo>
                      <a:pt x="707" y="124"/>
                    </a:lnTo>
                    <a:lnTo>
                      <a:pt x="723" y="116"/>
                    </a:lnTo>
                    <a:cubicBezTo>
                      <a:pt x="723" y="116"/>
                      <a:pt x="724" y="115"/>
                      <a:pt x="725" y="115"/>
                    </a:cubicBezTo>
                    <a:lnTo>
                      <a:pt x="749" y="110"/>
                    </a:lnTo>
                    <a:lnTo>
                      <a:pt x="747" y="110"/>
                    </a:lnTo>
                    <a:lnTo>
                      <a:pt x="761" y="105"/>
                    </a:lnTo>
                    <a:cubicBezTo>
                      <a:pt x="761" y="105"/>
                      <a:pt x="762" y="105"/>
                      <a:pt x="763" y="105"/>
                    </a:cubicBezTo>
                    <a:lnTo>
                      <a:pt x="800" y="99"/>
                    </a:lnTo>
                    <a:cubicBezTo>
                      <a:pt x="802" y="99"/>
                      <a:pt x="804" y="100"/>
                      <a:pt x="806" y="101"/>
                    </a:cubicBezTo>
                    <a:cubicBezTo>
                      <a:pt x="808" y="103"/>
                      <a:pt x="809" y="105"/>
                      <a:pt x="809" y="107"/>
                    </a:cubicBezTo>
                    <a:lnTo>
                      <a:pt x="809" y="110"/>
                    </a:lnTo>
                    <a:lnTo>
                      <a:pt x="799" y="102"/>
                    </a:lnTo>
                    <a:lnTo>
                      <a:pt x="868" y="81"/>
                    </a:lnTo>
                    <a:lnTo>
                      <a:pt x="867" y="81"/>
                    </a:lnTo>
                    <a:lnTo>
                      <a:pt x="872" y="79"/>
                    </a:lnTo>
                    <a:lnTo>
                      <a:pt x="867" y="86"/>
                    </a:lnTo>
                    <a:lnTo>
                      <a:pt x="867" y="78"/>
                    </a:lnTo>
                    <a:lnTo>
                      <a:pt x="879" y="85"/>
                    </a:lnTo>
                    <a:lnTo>
                      <a:pt x="860" y="93"/>
                    </a:lnTo>
                    <a:cubicBezTo>
                      <a:pt x="859" y="94"/>
                      <a:pt x="857" y="94"/>
                      <a:pt x="855" y="94"/>
                    </a:cubicBezTo>
                    <a:lnTo>
                      <a:pt x="840" y="91"/>
                    </a:lnTo>
                    <a:lnTo>
                      <a:pt x="842" y="91"/>
                    </a:lnTo>
                    <a:lnTo>
                      <a:pt x="826" y="94"/>
                    </a:lnTo>
                    <a:lnTo>
                      <a:pt x="830" y="92"/>
                    </a:lnTo>
                    <a:lnTo>
                      <a:pt x="811" y="106"/>
                    </a:lnTo>
                    <a:cubicBezTo>
                      <a:pt x="809" y="107"/>
                      <a:pt x="806" y="108"/>
                      <a:pt x="804" y="107"/>
                    </a:cubicBezTo>
                    <a:cubicBezTo>
                      <a:pt x="801" y="106"/>
                      <a:pt x="799" y="104"/>
                      <a:pt x="799" y="102"/>
                    </a:cubicBezTo>
                    <a:lnTo>
                      <a:pt x="796" y="94"/>
                    </a:lnTo>
                    <a:lnTo>
                      <a:pt x="806" y="99"/>
                    </a:lnTo>
                    <a:lnTo>
                      <a:pt x="769" y="112"/>
                    </a:lnTo>
                    <a:cubicBezTo>
                      <a:pt x="768" y="113"/>
                      <a:pt x="766" y="113"/>
                      <a:pt x="764" y="112"/>
                    </a:cubicBezTo>
                    <a:lnTo>
                      <a:pt x="754" y="110"/>
                    </a:lnTo>
                    <a:lnTo>
                      <a:pt x="763" y="98"/>
                    </a:lnTo>
                    <a:lnTo>
                      <a:pt x="766" y="104"/>
                    </a:lnTo>
                    <a:cubicBezTo>
                      <a:pt x="767" y="106"/>
                      <a:pt x="767" y="109"/>
                      <a:pt x="765" y="111"/>
                    </a:cubicBezTo>
                    <a:cubicBezTo>
                      <a:pt x="764" y="114"/>
                      <a:pt x="761" y="115"/>
                      <a:pt x="758" y="115"/>
                    </a:cubicBezTo>
                    <a:lnTo>
                      <a:pt x="742" y="115"/>
                    </a:lnTo>
                    <a:lnTo>
                      <a:pt x="746" y="114"/>
                    </a:lnTo>
                    <a:lnTo>
                      <a:pt x="730" y="122"/>
                    </a:lnTo>
                    <a:cubicBezTo>
                      <a:pt x="729" y="123"/>
                      <a:pt x="729" y="123"/>
                      <a:pt x="728" y="123"/>
                    </a:cubicBezTo>
                    <a:lnTo>
                      <a:pt x="683" y="131"/>
                    </a:lnTo>
                    <a:lnTo>
                      <a:pt x="684" y="131"/>
                    </a:lnTo>
                    <a:lnTo>
                      <a:pt x="655" y="141"/>
                    </a:lnTo>
                    <a:lnTo>
                      <a:pt x="660" y="136"/>
                    </a:lnTo>
                    <a:lnTo>
                      <a:pt x="657" y="146"/>
                    </a:lnTo>
                    <a:cubicBezTo>
                      <a:pt x="657" y="148"/>
                      <a:pt x="656" y="149"/>
                      <a:pt x="655" y="150"/>
                    </a:cubicBezTo>
                    <a:lnTo>
                      <a:pt x="652" y="153"/>
                    </a:lnTo>
                    <a:cubicBezTo>
                      <a:pt x="651" y="155"/>
                      <a:pt x="648" y="155"/>
                      <a:pt x="645" y="155"/>
                    </a:cubicBezTo>
                    <a:cubicBezTo>
                      <a:pt x="643" y="155"/>
                      <a:pt x="641" y="153"/>
                      <a:pt x="640" y="151"/>
                    </a:cubicBezTo>
                    <a:lnTo>
                      <a:pt x="634" y="140"/>
                    </a:lnTo>
                    <a:lnTo>
                      <a:pt x="642" y="144"/>
                    </a:lnTo>
                    <a:lnTo>
                      <a:pt x="616" y="147"/>
                    </a:lnTo>
                    <a:lnTo>
                      <a:pt x="622" y="137"/>
                    </a:lnTo>
                    <a:lnTo>
                      <a:pt x="625" y="145"/>
                    </a:lnTo>
                    <a:cubicBezTo>
                      <a:pt x="626" y="147"/>
                      <a:pt x="625" y="150"/>
                      <a:pt x="623" y="152"/>
                    </a:cubicBezTo>
                    <a:cubicBezTo>
                      <a:pt x="622" y="155"/>
                      <a:pt x="619" y="156"/>
                      <a:pt x="616" y="155"/>
                    </a:cubicBezTo>
                    <a:lnTo>
                      <a:pt x="563" y="144"/>
                    </a:lnTo>
                    <a:cubicBezTo>
                      <a:pt x="562" y="144"/>
                      <a:pt x="560" y="144"/>
                      <a:pt x="559" y="143"/>
                    </a:cubicBezTo>
                    <a:lnTo>
                      <a:pt x="528" y="119"/>
                    </a:lnTo>
                    <a:lnTo>
                      <a:pt x="532" y="120"/>
                    </a:lnTo>
                    <a:lnTo>
                      <a:pt x="478" y="115"/>
                    </a:lnTo>
                    <a:lnTo>
                      <a:pt x="484" y="113"/>
                    </a:lnTo>
                    <a:lnTo>
                      <a:pt x="14" y="529"/>
                    </a:lnTo>
                    <a:lnTo>
                      <a:pt x="10" y="515"/>
                    </a:lnTo>
                    <a:lnTo>
                      <a:pt x="39" y="521"/>
                    </a:lnTo>
                    <a:lnTo>
                      <a:pt x="36" y="521"/>
                    </a:lnTo>
                    <a:lnTo>
                      <a:pt x="76" y="513"/>
                    </a:lnTo>
                    <a:cubicBezTo>
                      <a:pt x="80" y="512"/>
                      <a:pt x="83" y="514"/>
                      <a:pt x="85" y="517"/>
                    </a:cubicBezTo>
                    <a:cubicBezTo>
                      <a:pt x="86" y="520"/>
                      <a:pt x="86" y="524"/>
                      <a:pt x="83" y="527"/>
                    </a:cubicBezTo>
                    <a:lnTo>
                      <a:pt x="67" y="540"/>
                    </a:lnTo>
                    <a:lnTo>
                      <a:pt x="69" y="530"/>
                    </a:lnTo>
                    <a:lnTo>
                      <a:pt x="88" y="570"/>
                    </a:lnTo>
                    <a:cubicBezTo>
                      <a:pt x="89" y="573"/>
                      <a:pt x="88" y="577"/>
                      <a:pt x="86" y="579"/>
                    </a:cubicBezTo>
                    <a:lnTo>
                      <a:pt x="73" y="593"/>
                    </a:lnTo>
                    <a:lnTo>
                      <a:pt x="65" y="579"/>
                    </a:lnTo>
                    <a:lnTo>
                      <a:pt x="102" y="569"/>
                    </a:lnTo>
                    <a:cubicBezTo>
                      <a:pt x="103" y="569"/>
                      <a:pt x="103" y="568"/>
                      <a:pt x="104" y="568"/>
                    </a:cubicBezTo>
                    <a:lnTo>
                      <a:pt x="112" y="568"/>
                    </a:lnTo>
                    <a:lnTo>
                      <a:pt x="107" y="570"/>
                    </a:lnTo>
                    <a:lnTo>
                      <a:pt x="123" y="557"/>
                    </a:lnTo>
                    <a:cubicBezTo>
                      <a:pt x="124" y="556"/>
                      <a:pt x="125" y="556"/>
                      <a:pt x="127" y="555"/>
                    </a:cubicBezTo>
                    <a:lnTo>
                      <a:pt x="140" y="553"/>
                    </a:lnTo>
                    <a:lnTo>
                      <a:pt x="133" y="560"/>
                    </a:lnTo>
                    <a:lnTo>
                      <a:pt x="133" y="558"/>
                    </a:lnTo>
                    <a:cubicBezTo>
                      <a:pt x="133" y="554"/>
                      <a:pt x="136" y="551"/>
                      <a:pt x="139" y="550"/>
                    </a:cubicBezTo>
                    <a:lnTo>
                      <a:pt x="179" y="537"/>
                    </a:lnTo>
                    <a:cubicBezTo>
                      <a:pt x="183" y="536"/>
                      <a:pt x="187" y="538"/>
                      <a:pt x="189" y="542"/>
                    </a:cubicBezTo>
                    <a:lnTo>
                      <a:pt x="194" y="555"/>
                    </a:lnTo>
                    <a:cubicBezTo>
                      <a:pt x="195" y="558"/>
                      <a:pt x="194" y="562"/>
                      <a:pt x="191" y="564"/>
                    </a:cubicBezTo>
                    <a:lnTo>
                      <a:pt x="181" y="572"/>
                    </a:lnTo>
                    <a:lnTo>
                      <a:pt x="184" y="566"/>
                    </a:lnTo>
                    <a:lnTo>
                      <a:pt x="184" y="571"/>
                    </a:lnTo>
                    <a:lnTo>
                      <a:pt x="183" y="568"/>
                    </a:lnTo>
                    <a:lnTo>
                      <a:pt x="199" y="605"/>
                    </a:lnTo>
                    <a:cubicBezTo>
                      <a:pt x="200" y="607"/>
                      <a:pt x="200" y="608"/>
                      <a:pt x="200" y="610"/>
                    </a:cubicBezTo>
                    <a:lnTo>
                      <a:pt x="189" y="669"/>
                    </a:lnTo>
                    <a:cubicBezTo>
                      <a:pt x="189" y="671"/>
                      <a:pt x="188" y="673"/>
                      <a:pt x="186" y="674"/>
                    </a:cubicBezTo>
                    <a:lnTo>
                      <a:pt x="178" y="679"/>
                    </a:lnTo>
                    <a:lnTo>
                      <a:pt x="175" y="665"/>
                    </a:lnTo>
                    <a:lnTo>
                      <a:pt x="186" y="667"/>
                    </a:lnTo>
                    <a:cubicBezTo>
                      <a:pt x="189" y="668"/>
                      <a:pt x="191" y="670"/>
                      <a:pt x="192" y="673"/>
                    </a:cubicBezTo>
                    <a:cubicBezTo>
                      <a:pt x="192" y="676"/>
                      <a:pt x="192" y="679"/>
                      <a:pt x="190" y="681"/>
                    </a:cubicBezTo>
                    <a:lnTo>
                      <a:pt x="179" y="691"/>
                    </a:lnTo>
                    <a:lnTo>
                      <a:pt x="177" y="679"/>
                    </a:lnTo>
                    <a:lnTo>
                      <a:pt x="182" y="681"/>
                    </a:lnTo>
                    <a:cubicBezTo>
                      <a:pt x="186" y="683"/>
                      <a:pt x="188" y="688"/>
                      <a:pt x="186" y="692"/>
                    </a:cubicBezTo>
                    <a:lnTo>
                      <a:pt x="181" y="703"/>
                    </a:lnTo>
                    <a:lnTo>
                      <a:pt x="177" y="692"/>
                    </a:lnTo>
                    <a:lnTo>
                      <a:pt x="219" y="713"/>
                    </a:lnTo>
                    <a:cubicBezTo>
                      <a:pt x="222" y="714"/>
                      <a:pt x="223" y="716"/>
                      <a:pt x="224" y="718"/>
                    </a:cubicBezTo>
                    <a:cubicBezTo>
                      <a:pt x="224" y="721"/>
                      <a:pt x="224" y="723"/>
                      <a:pt x="223" y="725"/>
                    </a:cubicBezTo>
                    <a:lnTo>
                      <a:pt x="217" y="733"/>
                    </a:lnTo>
                    <a:lnTo>
                      <a:pt x="204" y="724"/>
                    </a:lnTo>
                    <a:close/>
                  </a:path>
                </a:pathLst>
              </a:custGeom>
              <a:solidFill>
                <a:srgbClr val="6E6E6E"/>
              </a:solidFill>
              <a:ln w="0" cap="flat">
                <a:solidFill>
                  <a:srgbClr val="6E6E6E"/>
                </a:solidFill>
                <a:prstDash val="solid"/>
                <a:round/>
                <a:headEnd/>
                <a:tailEnd/>
              </a:ln>
            </p:spPr>
            <p:txBody>
              <a:bodyPr/>
              <a:lstStyle/>
              <a:p>
                <a:endParaRPr lang="en-US"/>
              </a:p>
            </p:txBody>
          </p:sp>
          <p:sp>
            <p:nvSpPr>
              <p:cNvPr id="1985" name="Freeform 370"/>
              <p:cNvSpPr>
                <a:spLocks/>
              </p:cNvSpPr>
              <p:nvPr/>
            </p:nvSpPr>
            <p:spPr bwMode="auto">
              <a:xfrm>
                <a:off x="3570" y="880"/>
                <a:ext cx="87" cy="59"/>
              </a:xfrm>
              <a:custGeom>
                <a:avLst/>
                <a:gdLst>
                  <a:gd name="T0" fmla="*/ 81 w 87"/>
                  <a:gd name="T1" fmla="*/ 48 h 59"/>
                  <a:gd name="T2" fmla="*/ 73 w 87"/>
                  <a:gd name="T3" fmla="*/ 49 h 59"/>
                  <a:gd name="T4" fmla="*/ 71 w 87"/>
                  <a:gd name="T5" fmla="*/ 54 h 59"/>
                  <a:gd name="T6" fmla="*/ 71 w 87"/>
                  <a:gd name="T7" fmla="*/ 59 h 59"/>
                  <a:gd name="T8" fmla="*/ 67 w 87"/>
                  <a:gd name="T9" fmla="*/ 56 h 59"/>
                  <a:gd name="T10" fmla="*/ 60 w 87"/>
                  <a:gd name="T11" fmla="*/ 57 h 59"/>
                  <a:gd name="T12" fmla="*/ 57 w 87"/>
                  <a:gd name="T13" fmla="*/ 54 h 59"/>
                  <a:gd name="T14" fmla="*/ 55 w 87"/>
                  <a:gd name="T15" fmla="*/ 57 h 59"/>
                  <a:gd name="T16" fmla="*/ 49 w 87"/>
                  <a:gd name="T17" fmla="*/ 53 h 59"/>
                  <a:gd name="T18" fmla="*/ 45 w 87"/>
                  <a:gd name="T19" fmla="*/ 54 h 59"/>
                  <a:gd name="T20" fmla="*/ 45 w 87"/>
                  <a:gd name="T21" fmla="*/ 57 h 59"/>
                  <a:gd name="T22" fmla="*/ 39 w 87"/>
                  <a:gd name="T23" fmla="*/ 53 h 59"/>
                  <a:gd name="T24" fmla="*/ 20 w 87"/>
                  <a:gd name="T25" fmla="*/ 50 h 59"/>
                  <a:gd name="T26" fmla="*/ 13 w 87"/>
                  <a:gd name="T27" fmla="*/ 51 h 59"/>
                  <a:gd name="T28" fmla="*/ 10 w 87"/>
                  <a:gd name="T29" fmla="*/ 54 h 59"/>
                  <a:gd name="T30" fmla="*/ 6 w 87"/>
                  <a:gd name="T31" fmla="*/ 56 h 59"/>
                  <a:gd name="T32" fmla="*/ 5 w 87"/>
                  <a:gd name="T33" fmla="*/ 49 h 59"/>
                  <a:gd name="T34" fmla="*/ 0 w 87"/>
                  <a:gd name="T35" fmla="*/ 46 h 59"/>
                  <a:gd name="T36" fmla="*/ 7 w 87"/>
                  <a:gd name="T37" fmla="*/ 41 h 59"/>
                  <a:gd name="T38" fmla="*/ 1 w 87"/>
                  <a:gd name="T39" fmla="*/ 26 h 59"/>
                  <a:gd name="T40" fmla="*/ 9 w 87"/>
                  <a:gd name="T41" fmla="*/ 27 h 59"/>
                  <a:gd name="T42" fmla="*/ 18 w 87"/>
                  <a:gd name="T43" fmla="*/ 22 h 59"/>
                  <a:gd name="T44" fmla="*/ 19 w 87"/>
                  <a:gd name="T45" fmla="*/ 24 h 59"/>
                  <a:gd name="T46" fmla="*/ 22 w 87"/>
                  <a:gd name="T47" fmla="*/ 24 h 59"/>
                  <a:gd name="T48" fmla="*/ 20 w 87"/>
                  <a:gd name="T49" fmla="*/ 22 h 59"/>
                  <a:gd name="T50" fmla="*/ 19 w 87"/>
                  <a:gd name="T51" fmla="*/ 22 h 59"/>
                  <a:gd name="T52" fmla="*/ 20 w 87"/>
                  <a:gd name="T53" fmla="*/ 15 h 59"/>
                  <a:gd name="T54" fmla="*/ 28 w 87"/>
                  <a:gd name="T55" fmla="*/ 10 h 59"/>
                  <a:gd name="T56" fmla="*/ 26 w 87"/>
                  <a:gd name="T57" fmla="*/ 10 h 59"/>
                  <a:gd name="T58" fmla="*/ 26 w 87"/>
                  <a:gd name="T59" fmla="*/ 5 h 59"/>
                  <a:gd name="T60" fmla="*/ 29 w 87"/>
                  <a:gd name="T61" fmla="*/ 4 h 59"/>
                  <a:gd name="T62" fmla="*/ 35 w 87"/>
                  <a:gd name="T63" fmla="*/ 4 h 59"/>
                  <a:gd name="T64" fmla="*/ 39 w 87"/>
                  <a:gd name="T65" fmla="*/ 0 h 59"/>
                  <a:gd name="T66" fmla="*/ 44 w 87"/>
                  <a:gd name="T67" fmla="*/ 3 h 59"/>
                  <a:gd name="T68" fmla="*/ 50 w 87"/>
                  <a:gd name="T69" fmla="*/ 3 h 59"/>
                  <a:gd name="T70" fmla="*/ 52 w 87"/>
                  <a:gd name="T71" fmla="*/ 5 h 59"/>
                  <a:gd name="T72" fmla="*/ 59 w 87"/>
                  <a:gd name="T73" fmla="*/ 3 h 59"/>
                  <a:gd name="T74" fmla="*/ 65 w 87"/>
                  <a:gd name="T75" fmla="*/ 7 h 59"/>
                  <a:gd name="T76" fmla="*/ 65 w 87"/>
                  <a:gd name="T77" fmla="*/ 10 h 59"/>
                  <a:gd name="T78" fmla="*/ 67 w 87"/>
                  <a:gd name="T79" fmla="*/ 13 h 59"/>
                  <a:gd name="T80" fmla="*/ 66 w 87"/>
                  <a:gd name="T81" fmla="*/ 16 h 59"/>
                  <a:gd name="T82" fmla="*/ 70 w 87"/>
                  <a:gd name="T83" fmla="*/ 18 h 59"/>
                  <a:gd name="T84" fmla="*/ 72 w 87"/>
                  <a:gd name="T85" fmla="*/ 23 h 59"/>
                  <a:gd name="T86" fmla="*/ 77 w 87"/>
                  <a:gd name="T87" fmla="*/ 25 h 59"/>
                  <a:gd name="T88" fmla="*/ 77 w 87"/>
                  <a:gd name="T89" fmla="*/ 28 h 59"/>
                  <a:gd name="T90" fmla="*/ 83 w 87"/>
                  <a:gd name="T91" fmla="*/ 29 h 59"/>
                  <a:gd name="T92" fmla="*/ 84 w 87"/>
                  <a:gd name="T93" fmla="*/ 31 h 59"/>
                  <a:gd name="T94" fmla="*/ 87 w 87"/>
                  <a:gd name="T95" fmla="*/ 32 h 59"/>
                  <a:gd name="T96" fmla="*/ 83 w 87"/>
                  <a:gd name="T97" fmla="*/ 36 h 59"/>
                  <a:gd name="T98" fmla="*/ 75 w 87"/>
                  <a:gd name="T99" fmla="*/ 35 h 59"/>
                  <a:gd name="T100" fmla="*/ 74 w 87"/>
                  <a:gd name="T101" fmla="*/ 37 h 59"/>
                  <a:gd name="T102" fmla="*/ 77 w 87"/>
                  <a:gd name="T103" fmla="*/ 40 h 59"/>
                  <a:gd name="T104" fmla="*/ 79 w 87"/>
                  <a:gd name="T105" fmla="*/ 46 h 59"/>
                  <a:gd name="T106" fmla="*/ 81 w 87"/>
                  <a:gd name="T107" fmla="*/ 48 h 5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7"/>
                  <a:gd name="T163" fmla="*/ 0 h 59"/>
                  <a:gd name="T164" fmla="*/ 87 w 87"/>
                  <a:gd name="T165" fmla="*/ 59 h 5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7" h="59">
                    <a:moveTo>
                      <a:pt x="81" y="48"/>
                    </a:moveTo>
                    <a:lnTo>
                      <a:pt x="73" y="49"/>
                    </a:lnTo>
                    <a:lnTo>
                      <a:pt x="71" y="54"/>
                    </a:lnTo>
                    <a:lnTo>
                      <a:pt x="71" y="59"/>
                    </a:lnTo>
                    <a:lnTo>
                      <a:pt x="67" y="56"/>
                    </a:lnTo>
                    <a:lnTo>
                      <a:pt x="60" y="57"/>
                    </a:lnTo>
                    <a:lnTo>
                      <a:pt x="57" y="54"/>
                    </a:lnTo>
                    <a:lnTo>
                      <a:pt x="55" y="57"/>
                    </a:lnTo>
                    <a:lnTo>
                      <a:pt x="49" y="53"/>
                    </a:lnTo>
                    <a:lnTo>
                      <a:pt x="45" y="54"/>
                    </a:lnTo>
                    <a:lnTo>
                      <a:pt x="45" y="57"/>
                    </a:lnTo>
                    <a:lnTo>
                      <a:pt x="39" y="53"/>
                    </a:lnTo>
                    <a:lnTo>
                      <a:pt x="20" y="50"/>
                    </a:lnTo>
                    <a:lnTo>
                      <a:pt x="13" y="51"/>
                    </a:lnTo>
                    <a:lnTo>
                      <a:pt x="10" y="54"/>
                    </a:lnTo>
                    <a:lnTo>
                      <a:pt x="6" y="56"/>
                    </a:lnTo>
                    <a:lnTo>
                      <a:pt x="5" y="49"/>
                    </a:lnTo>
                    <a:lnTo>
                      <a:pt x="0" y="46"/>
                    </a:lnTo>
                    <a:lnTo>
                      <a:pt x="7" y="41"/>
                    </a:lnTo>
                    <a:lnTo>
                      <a:pt x="1" y="26"/>
                    </a:lnTo>
                    <a:lnTo>
                      <a:pt x="9" y="27"/>
                    </a:lnTo>
                    <a:lnTo>
                      <a:pt x="18" y="22"/>
                    </a:lnTo>
                    <a:lnTo>
                      <a:pt x="19" y="24"/>
                    </a:lnTo>
                    <a:lnTo>
                      <a:pt x="22" y="24"/>
                    </a:lnTo>
                    <a:lnTo>
                      <a:pt x="20" y="22"/>
                    </a:lnTo>
                    <a:lnTo>
                      <a:pt x="19" y="22"/>
                    </a:lnTo>
                    <a:lnTo>
                      <a:pt x="20" y="15"/>
                    </a:lnTo>
                    <a:lnTo>
                      <a:pt x="28" y="10"/>
                    </a:lnTo>
                    <a:lnTo>
                      <a:pt x="26" y="10"/>
                    </a:lnTo>
                    <a:lnTo>
                      <a:pt x="26" y="5"/>
                    </a:lnTo>
                    <a:lnTo>
                      <a:pt x="29" y="4"/>
                    </a:lnTo>
                    <a:lnTo>
                      <a:pt x="35" y="4"/>
                    </a:lnTo>
                    <a:lnTo>
                      <a:pt x="39" y="0"/>
                    </a:lnTo>
                    <a:lnTo>
                      <a:pt x="44" y="3"/>
                    </a:lnTo>
                    <a:lnTo>
                      <a:pt x="50" y="3"/>
                    </a:lnTo>
                    <a:lnTo>
                      <a:pt x="52" y="5"/>
                    </a:lnTo>
                    <a:lnTo>
                      <a:pt x="59" y="3"/>
                    </a:lnTo>
                    <a:lnTo>
                      <a:pt x="65" y="7"/>
                    </a:lnTo>
                    <a:lnTo>
                      <a:pt x="65" y="10"/>
                    </a:lnTo>
                    <a:lnTo>
                      <a:pt x="67" y="13"/>
                    </a:lnTo>
                    <a:lnTo>
                      <a:pt x="66" y="16"/>
                    </a:lnTo>
                    <a:lnTo>
                      <a:pt x="70" y="18"/>
                    </a:lnTo>
                    <a:lnTo>
                      <a:pt x="72" y="23"/>
                    </a:lnTo>
                    <a:lnTo>
                      <a:pt x="77" y="25"/>
                    </a:lnTo>
                    <a:lnTo>
                      <a:pt x="77" y="28"/>
                    </a:lnTo>
                    <a:lnTo>
                      <a:pt x="83" y="29"/>
                    </a:lnTo>
                    <a:lnTo>
                      <a:pt x="84" y="31"/>
                    </a:lnTo>
                    <a:lnTo>
                      <a:pt x="87" y="32"/>
                    </a:lnTo>
                    <a:lnTo>
                      <a:pt x="83" y="36"/>
                    </a:lnTo>
                    <a:lnTo>
                      <a:pt x="75" y="35"/>
                    </a:lnTo>
                    <a:lnTo>
                      <a:pt x="74" y="37"/>
                    </a:lnTo>
                    <a:lnTo>
                      <a:pt x="77" y="40"/>
                    </a:lnTo>
                    <a:lnTo>
                      <a:pt x="79" y="46"/>
                    </a:lnTo>
                    <a:lnTo>
                      <a:pt x="81" y="4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986" name="Freeform 371"/>
              <p:cNvSpPr>
                <a:spLocks noEditPoints="1"/>
              </p:cNvSpPr>
              <p:nvPr/>
            </p:nvSpPr>
            <p:spPr bwMode="auto">
              <a:xfrm>
                <a:off x="3568" y="878"/>
                <a:ext cx="91" cy="63"/>
              </a:xfrm>
              <a:custGeom>
                <a:avLst/>
                <a:gdLst>
                  <a:gd name="T0" fmla="*/ 306 w 369"/>
                  <a:gd name="T1" fmla="*/ 214 h 257"/>
                  <a:gd name="T2" fmla="*/ 305 w 369"/>
                  <a:gd name="T3" fmla="*/ 247 h 257"/>
                  <a:gd name="T4" fmla="*/ 280 w 369"/>
                  <a:gd name="T5" fmla="*/ 243 h 257"/>
                  <a:gd name="T6" fmla="*/ 246 w 369"/>
                  <a:gd name="T7" fmla="*/ 232 h 257"/>
                  <a:gd name="T8" fmla="*/ 207 w 369"/>
                  <a:gd name="T9" fmla="*/ 232 h 257"/>
                  <a:gd name="T10" fmla="*/ 193 w 369"/>
                  <a:gd name="T11" fmla="*/ 245 h 257"/>
                  <a:gd name="T12" fmla="*/ 89 w 369"/>
                  <a:gd name="T13" fmla="*/ 219 h 257"/>
                  <a:gd name="T14" fmla="*/ 54 w 369"/>
                  <a:gd name="T15" fmla="*/ 232 h 257"/>
                  <a:gd name="T16" fmla="*/ 24 w 369"/>
                  <a:gd name="T17" fmla="*/ 237 h 257"/>
                  <a:gd name="T18" fmla="*/ 0 w 369"/>
                  <a:gd name="T19" fmla="*/ 195 h 257"/>
                  <a:gd name="T20" fmla="*/ 4 w 369"/>
                  <a:gd name="T21" fmla="*/ 118 h 257"/>
                  <a:gd name="T22" fmla="*/ 41 w 369"/>
                  <a:gd name="T23" fmla="*/ 111 h 257"/>
                  <a:gd name="T24" fmla="*/ 92 w 369"/>
                  <a:gd name="T25" fmla="*/ 104 h 257"/>
                  <a:gd name="T26" fmla="*/ 81 w 369"/>
                  <a:gd name="T27" fmla="*/ 101 h 257"/>
                  <a:gd name="T28" fmla="*/ 74 w 369"/>
                  <a:gd name="T29" fmla="*/ 95 h 257"/>
                  <a:gd name="T30" fmla="*/ 119 w 369"/>
                  <a:gd name="T31" fmla="*/ 59 h 257"/>
                  <a:gd name="T32" fmla="*/ 110 w 369"/>
                  <a:gd name="T33" fmla="*/ 23 h 257"/>
                  <a:gd name="T34" fmla="*/ 142 w 369"/>
                  <a:gd name="T35" fmla="*/ 18 h 257"/>
                  <a:gd name="T36" fmla="*/ 187 w 369"/>
                  <a:gd name="T37" fmla="*/ 11 h 257"/>
                  <a:gd name="T38" fmla="*/ 214 w 369"/>
                  <a:gd name="T39" fmla="*/ 22 h 257"/>
                  <a:gd name="T40" fmla="*/ 279 w 369"/>
                  <a:gd name="T41" fmla="*/ 39 h 257"/>
                  <a:gd name="T42" fmla="*/ 286 w 369"/>
                  <a:gd name="T43" fmla="*/ 65 h 257"/>
                  <a:gd name="T44" fmla="*/ 297 w 369"/>
                  <a:gd name="T45" fmla="*/ 77 h 257"/>
                  <a:gd name="T46" fmla="*/ 329 w 369"/>
                  <a:gd name="T47" fmla="*/ 111 h 257"/>
                  <a:gd name="T48" fmla="*/ 352 w 369"/>
                  <a:gd name="T49" fmla="*/ 123 h 257"/>
                  <a:gd name="T50" fmla="*/ 368 w 369"/>
                  <a:gd name="T51" fmla="*/ 138 h 257"/>
                  <a:gd name="T52" fmla="*/ 312 w 369"/>
                  <a:gd name="T53" fmla="*/ 158 h 257"/>
                  <a:gd name="T54" fmla="*/ 327 w 369"/>
                  <a:gd name="T55" fmla="*/ 166 h 257"/>
                  <a:gd name="T56" fmla="*/ 342 w 369"/>
                  <a:gd name="T57" fmla="*/ 197 h 257"/>
                  <a:gd name="T58" fmla="*/ 315 w 369"/>
                  <a:gd name="T59" fmla="*/ 177 h 257"/>
                  <a:gd name="T60" fmla="*/ 315 w 369"/>
                  <a:gd name="T61" fmla="*/ 142 h 257"/>
                  <a:gd name="T62" fmla="*/ 357 w 369"/>
                  <a:gd name="T63" fmla="*/ 147 h 257"/>
                  <a:gd name="T64" fmla="*/ 344 w 369"/>
                  <a:gd name="T65" fmla="*/ 134 h 257"/>
                  <a:gd name="T66" fmla="*/ 313 w 369"/>
                  <a:gd name="T67" fmla="*/ 108 h 257"/>
                  <a:gd name="T68" fmla="*/ 282 w 369"/>
                  <a:gd name="T69" fmla="*/ 84 h 257"/>
                  <a:gd name="T70" fmla="*/ 266 w 369"/>
                  <a:gd name="T71" fmla="*/ 72 h 257"/>
                  <a:gd name="T72" fmla="*/ 261 w 369"/>
                  <a:gd name="T73" fmla="*/ 50 h 257"/>
                  <a:gd name="T74" fmla="*/ 247 w 369"/>
                  <a:gd name="T75" fmla="*/ 30 h 257"/>
                  <a:gd name="T76" fmla="*/ 211 w 369"/>
                  <a:gd name="T77" fmla="*/ 27 h 257"/>
                  <a:gd name="T78" fmla="*/ 171 w 369"/>
                  <a:gd name="T79" fmla="*/ 15 h 257"/>
                  <a:gd name="T80" fmla="*/ 128 w 369"/>
                  <a:gd name="T81" fmla="*/ 32 h 257"/>
                  <a:gd name="T82" fmla="*/ 113 w 369"/>
                  <a:gd name="T83" fmla="*/ 41 h 257"/>
                  <a:gd name="T84" fmla="*/ 91 w 369"/>
                  <a:gd name="T85" fmla="*/ 77 h 257"/>
                  <a:gd name="T86" fmla="*/ 87 w 369"/>
                  <a:gd name="T87" fmla="*/ 88 h 257"/>
                  <a:gd name="T88" fmla="*/ 95 w 369"/>
                  <a:gd name="T89" fmla="*/ 115 h 257"/>
                  <a:gd name="T90" fmla="*/ 84 w 369"/>
                  <a:gd name="T91" fmla="*/ 103 h 257"/>
                  <a:gd name="T92" fmla="*/ 18 w 369"/>
                  <a:gd name="T93" fmla="*/ 112 h 257"/>
                  <a:gd name="T94" fmla="*/ 12 w 369"/>
                  <a:gd name="T95" fmla="*/ 188 h 257"/>
                  <a:gd name="T96" fmla="*/ 28 w 369"/>
                  <a:gd name="T97" fmla="*/ 228 h 257"/>
                  <a:gd name="T98" fmla="*/ 58 w 369"/>
                  <a:gd name="T99" fmla="*/ 206 h 257"/>
                  <a:gd name="T100" fmla="*/ 171 w 369"/>
                  <a:gd name="T101" fmla="*/ 215 h 257"/>
                  <a:gd name="T102" fmla="*/ 188 w 369"/>
                  <a:gd name="T103" fmla="*/ 219 h 257"/>
                  <a:gd name="T104" fmla="*/ 223 w 369"/>
                  <a:gd name="T105" fmla="*/ 236 h 257"/>
                  <a:gd name="T106" fmla="*/ 256 w 369"/>
                  <a:gd name="T107" fmla="*/ 236 h 257"/>
                  <a:gd name="T108" fmla="*/ 302 w 369"/>
                  <a:gd name="T109" fmla="*/ 242 h 257"/>
                  <a:gd name="T110" fmla="*/ 298 w 369"/>
                  <a:gd name="T111" fmla="*/ 202 h 257"/>
                  <a:gd name="T112" fmla="*/ 321 w 369"/>
                  <a:gd name="T113" fmla="*/ 202 h 25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69"/>
                  <a:gd name="T172" fmla="*/ 0 h 257"/>
                  <a:gd name="T173" fmla="*/ 369 w 369"/>
                  <a:gd name="T174" fmla="*/ 257 h 25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69" h="257">
                    <a:moveTo>
                      <a:pt x="342" y="197"/>
                    </a:moveTo>
                    <a:cubicBezTo>
                      <a:pt x="344" y="199"/>
                      <a:pt x="345" y="202"/>
                      <a:pt x="345" y="205"/>
                    </a:cubicBezTo>
                    <a:cubicBezTo>
                      <a:pt x="344" y="209"/>
                      <a:pt x="341" y="211"/>
                      <a:pt x="337" y="211"/>
                    </a:cubicBezTo>
                    <a:lnTo>
                      <a:pt x="306" y="214"/>
                    </a:lnTo>
                    <a:lnTo>
                      <a:pt x="312" y="209"/>
                    </a:lnTo>
                    <a:lnTo>
                      <a:pt x="302" y="231"/>
                    </a:lnTo>
                    <a:lnTo>
                      <a:pt x="303" y="226"/>
                    </a:lnTo>
                    <a:lnTo>
                      <a:pt x="305" y="247"/>
                    </a:lnTo>
                    <a:cubicBezTo>
                      <a:pt x="306" y="251"/>
                      <a:pt x="304" y="254"/>
                      <a:pt x="301" y="255"/>
                    </a:cubicBezTo>
                    <a:cubicBezTo>
                      <a:pt x="299" y="257"/>
                      <a:pt x="295" y="257"/>
                      <a:pt x="293" y="255"/>
                    </a:cubicBezTo>
                    <a:lnTo>
                      <a:pt x="274" y="242"/>
                    </a:lnTo>
                    <a:lnTo>
                      <a:pt x="280" y="243"/>
                    </a:lnTo>
                    <a:lnTo>
                      <a:pt x="252" y="248"/>
                    </a:lnTo>
                    <a:cubicBezTo>
                      <a:pt x="249" y="249"/>
                      <a:pt x="246" y="248"/>
                      <a:pt x="244" y="245"/>
                    </a:cubicBezTo>
                    <a:lnTo>
                      <a:pt x="233" y="232"/>
                    </a:lnTo>
                    <a:lnTo>
                      <a:pt x="246" y="232"/>
                    </a:lnTo>
                    <a:lnTo>
                      <a:pt x="235" y="245"/>
                    </a:lnTo>
                    <a:cubicBezTo>
                      <a:pt x="233" y="249"/>
                      <a:pt x="228" y="249"/>
                      <a:pt x="225" y="247"/>
                    </a:cubicBezTo>
                    <a:lnTo>
                      <a:pt x="201" y="231"/>
                    </a:lnTo>
                    <a:lnTo>
                      <a:pt x="207" y="232"/>
                    </a:lnTo>
                    <a:lnTo>
                      <a:pt x="191" y="235"/>
                    </a:lnTo>
                    <a:lnTo>
                      <a:pt x="198" y="227"/>
                    </a:lnTo>
                    <a:lnTo>
                      <a:pt x="198" y="238"/>
                    </a:lnTo>
                    <a:cubicBezTo>
                      <a:pt x="198" y="241"/>
                      <a:pt x="196" y="243"/>
                      <a:pt x="193" y="245"/>
                    </a:cubicBezTo>
                    <a:cubicBezTo>
                      <a:pt x="191" y="246"/>
                      <a:pt x="188" y="246"/>
                      <a:pt x="185" y="244"/>
                    </a:cubicBezTo>
                    <a:lnTo>
                      <a:pt x="162" y="228"/>
                    </a:lnTo>
                    <a:lnTo>
                      <a:pt x="165" y="230"/>
                    </a:lnTo>
                    <a:lnTo>
                      <a:pt x="89" y="219"/>
                    </a:lnTo>
                    <a:lnTo>
                      <a:pt x="91" y="219"/>
                    </a:lnTo>
                    <a:lnTo>
                      <a:pt x="59" y="222"/>
                    </a:lnTo>
                    <a:lnTo>
                      <a:pt x="65" y="219"/>
                    </a:lnTo>
                    <a:lnTo>
                      <a:pt x="54" y="232"/>
                    </a:lnTo>
                    <a:cubicBezTo>
                      <a:pt x="53" y="233"/>
                      <a:pt x="53" y="234"/>
                      <a:pt x="51" y="234"/>
                    </a:cubicBezTo>
                    <a:lnTo>
                      <a:pt x="36" y="242"/>
                    </a:lnTo>
                    <a:cubicBezTo>
                      <a:pt x="33" y="243"/>
                      <a:pt x="31" y="243"/>
                      <a:pt x="29" y="242"/>
                    </a:cubicBezTo>
                    <a:cubicBezTo>
                      <a:pt x="26" y="241"/>
                      <a:pt x="25" y="239"/>
                      <a:pt x="24" y="237"/>
                    </a:cubicBezTo>
                    <a:lnTo>
                      <a:pt x="19" y="207"/>
                    </a:lnTo>
                    <a:lnTo>
                      <a:pt x="23" y="213"/>
                    </a:lnTo>
                    <a:lnTo>
                      <a:pt x="4" y="202"/>
                    </a:lnTo>
                    <a:cubicBezTo>
                      <a:pt x="2" y="201"/>
                      <a:pt x="1" y="198"/>
                      <a:pt x="0" y="195"/>
                    </a:cubicBezTo>
                    <a:cubicBezTo>
                      <a:pt x="0" y="193"/>
                      <a:pt x="2" y="190"/>
                      <a:pt x="4" y="188"/>
                    </a:cubicBezTo>
                    <a:lnTo>
                      <a:pt x="33" y="170"/>
                    </a:lnTo>
                    <a:lnTo>
                      <a:pt x="30" y="180"/>
                    </a:lnTo>
                    <a:lnTo>
                      <a:pt x="4" y="118"/>
                    </a:lnTo>
                    <a:cubicBezTo>
                      <a:pt x="3" y="116"/>
                      <a:pt x="3" y="113"/>
                      <a:pt x="5" y="110"/>
                    </a:cubicBezTo>
                    <a:cubicBezTo>
                      <a:pt x="6" y="108"/>
                      <a:pt x="9" y="107"/>
                      <a:pt x="12" y="107"/>
                    </a:cubicBezTo>
                    <a:lnTo>
                      <a:pt x="46" y="110"/>
                    </a:lnTo>
                    <a:lnTo>
                      <a:pt x="41" y="111"/>
                    </a:lnTo>
                    <a:lnTo>
                      <a:pt x="75" y="90"/>
                    </a:lnTo>
                    <a:cubicBezTo>
                      <a:pt x="77" y="88"/>
                      <a:pt x="79" y="88"/>
                      <a:pt x="82" y="89"/>
                    </a:cubicBezTo>
                    <a:cubicBezTo>
                      <a:pt x="84" y="89"/>
                      <a:pt x="86" y="91"/>
                      <a:pt x="87" y="93"/>
                    </a:cubicBezTo>
                    <a:lnTo>
                      <a:pt x="92" y="104"/>
                    </a:lnTo>
                    <a:lnTo>
                      <a:pt x="85" y="99"/>
                    </a:lnTo>
                    <a:lnTo>
                      <a:pt x="95" y="99"/>
                    </a:lnTo>
                    <a:lnTo>
                      <a:pt x="89" y="112"/>
                    </a:lnTo>
                    <a:lnTo>
                      <a:pt x="81" y="101"/>
                    </a:lnTo>
                    <a:lnTo>
                      <a:pt x="87" y="104"/>
                    </a:lnTo>
                    <a:lnTo>
                      <a:pt x="82" y="104"/>
                    </a:lnTo>
                    <a:cubicBezTo>
                      <a:pt x="80" y="104"/>
                      <a:pt x="77" y="103"/>
                      <a:pt x="76" y="102"/>
                    </a:cubicBezTo>
                    <a:cubicBezTo>
                      <a:pt x="74" y="100"/>
                      <a:pt x="74" y="97"/>
                      <a:pt x="74" y="95"/>
                    </a:cubicBezTo>
                    <a:lnTo>
                      <a:pt x="79" y="68"/>
                    </a:lnTo>
                    <a:cubicBezTo>
                      <a:pt x="80" y="66"/>
                      <a:pt x="81" y="64"/>
                      <a:pt x="83" y="63"/>
                    </a:cubicBezTo>
                    <a:lnTo>
                      <a:pt x="118" y="44"/>
                    </a:lnTo>
                    <a:lnTo>
                      <a:pt x="119" y="59"/>
                    </a:lnTo>
                    <a:lnTo>
                      <a:pt x="109" y="56"/>
                    </a:lnTo>
                    <a:cubicBezTo>
                      <a:pt x="105" y="55"/>
                      <a:pt x="102" y="51"/>
                      <a:pt x="103" y="47"/>
                    </a:cubicBezTo>
                    <a:lnTo>
                      <a:pt x="106" y="29"/>
                    </a:lnTo>
                    <a:cubicBezTo>
                      <a:pt x="106" y="26"/>
                      <a:pt x="108" y="24"/>
                      <a:pt x="110" y="23"/>
                    </a:cubicBezTo>
                    <a:lnTo>
                      <a:pt x="120" y="17"/>
                    </a:lnTo>
                    <a:cubicBezTo>
                      <a:pt x="122" y="17"/>
                      <a:pt x="123" y="16"/>
                      <a:pt x="124" y="16"/>
                    </a:cubicBezTo>
                    <a:lnTo>
                      <a:pt x="148" y="16"/>
                    </a:lnTo>
                    <a:lnTo>
                      <a:pt x="142" y="18"/>
                    </a:lnTo>
                    <a:lnTo>
                      <a:pt x="161" y="2"/>
                    </a:lnTo>
                    <a:cubicBezTo>
                      <a:pt x="163" y="0"/>
                      <a:pt x="167" y="0"/>
                      <a:pt x="170" y="1"/>
                    </a:cubicBezTo>
                    <a:lnTo>
                      <a:pt x="191" y="12"/>
                    </a:lnTo>
                    <a:lnTo>
                      <a:pt x="187" y="11"/>
                    </a:lnTo>
                    <a:lnTo>
                      <a:pt x="211" y="11"/>
                    </a:lnTo>
                    <a:cubicBezTo>
                      <a:pt x="214" y="11"/>
                      <a:pt x="217" y="13"/>
                      <a:pt x="218" y="16"/>
                    </a:cubicBezTo>
                    <a:lnTo>
                      <a:pt x="223" y="26"/>
                    </a:lnTo>
                    <a:lnTo>
                      <a:pt x="214" y="22"/>
                    </a:lnTo>
                    <a:lnTo>
                      <a:pt x="243" y="14"/>
                    </a:lnTo>
                    <a:cubicBezTo>
                      <a:pt x="245" y="13"/>
                      <a:pt x="247" y="14"/>
                      <a:pt x="249" y="15"/>
                    </a:cubicBezTo>
                    <a:lnTo>
                      <a:pt x="275" y="31"/>
                    </a:lnTo>
                    <a:cubicBezTo>
                      <a:pt x="278" y="33"/>
                      <a:pt x="280" y="36"/>
                      <a:pt x="279" y="39"/>
                    </a:cubicBezTo>
                    <a:lnTo>
                      <a:pt x="276" y="53"/>
                    </a:lnTo>
                    <a:lnTo>
                      <a:pt x="274" y="46"/>
                    </a:lnTo>
                    <a:lnTo>
                      <a:pt x="285" y="56"/>
                    </a:lnTo>
                    <a:cubicBezTo>
                      <a:pt x="287" y="58"/>
                      <a:pt x="288" y="62"/>
                      <a:pt x="286" y="65"/>
                    </a:cubicBezTo>
                    <a:lnTo>
                      <a:pt x="281" y="78"/>
                    </a:lnTo>
                    <a:lnTo>
                      <a:pt x="276" y="68"/>
                    </a:lnTo>
                    <a:lnTo>
                      <a:pt x="292" y="73"/>
                    </a:lnTo>
                    <a:cubicBezTo>
                      <a:pt x="294" y="74"/>
                      <a:pt x="296" y="75"/>
                      <a:pt x="297" y="77"/>
                    </a:cubicBezTo>
                    <a:lnTo>
                      <a:pt x="307" y="98"/>
                    </a:lnTo>
                    <a:lnTo>
                      <a:pt x="303" y="94"/>
                    </a:lnTo>
                    <a:lnTo>
                      <a:pt x="324" y="102"/>
                    </a:lnTo>
                    <a:cubicBezTo>
                      <a:pt x="328" y="104"/>
                      <a:pt x="330" y="108"/>
                      <a:pt x="329" y="111"/>
                    </a:cubicBezTo>
                    <a:lnTo>
                      <a:pt x="326" y="125"/>
                    </a:lnTo>
                    <a:lnTo>
                      <a:pt x="319" y="115"/>
                    </a:lnTo>
                    <a:lnTo>
                      <a:pt x="346" y="118"/>
                    </a:lnTo>
                    <a:cubicBezTo>
                      <a:pt x="349" y="118"/>
                      <a:pt x="351" y="120"/>
                      <a:pt x="352" y="123"/>
                    </a:cubicBezTo>
                    <a:lnTo>
                      <a:pt x="355" y="131"/>
                    </a:lnTo>
                    <a:lnTo>
                      <a:pt x="350" y="126"/>
                    </a:lnTo>
                    <a:lnTo>
                      <a:pt x="363" y="132"/>
                    </a:lnTo>
                    <a:cubicBezTo>
                      <a:pt x="366" y="133"/>
                      <a:pt x="368" y="135"/>
                      <a:pt x="368" y="138"/>
                    </a:cubicBezTo>
                    <a:cubicBezTo>
                      <a:pt x="369" y="141"/>
                      <a:pt x="368" y="143"/>
                      <a:pt x="366" y="145"/>
                    </a:cubicBezTo>
                    <a:lnTo>
                      <a:pt x="347" y="161"/>
                    </a:lnTo>
                    <a:cubicBezTo>
                      <a:pt x="345" y="163"/>
                      <a:pt x="343" y="163"/>
                      <a:pt x="341" y="163"/>
                    </a:cubicBezTo>
                    <a:lnTo>
                      <a:pt x="312" y="158"/>
                    </a:lnTo>
                    <a:lnTo>
                      <a:pt x="320" y="154"/>
                    </a:lnTo>
                    <a:lnTo>
                      <a:pt x="315" y="162"/>
                    </a:lnTo>
                    <a:lnTo>
                      <a:pt x="314" y="152"/>
                    </a:lnTo>
                    <a:lnTo>
                      <a:pt x="327" y="166"/>
                    </a:lnTo>
                    <a:cubicBezTo>
                      <a:pt x="328" y="167"/>
                      <a:pt x="329" y="168"/>
                      <a:pt x="329" y="169"/>
                    </a:cubicBezTo>
                    <a:lnTo>
                      <a:pt x="334" y="193"/>
                    </a:lnTo>
                    <a:lnTo>
                      <a:pt x="331" y="189"/>
                    </a:lnTo>
                    <a:lnTo>
                      <a:pt x="342" y="197"/>
                    </a:lnTo>
                    <a:close/>
                    <a:moveTo>
                      <a:pt x="321" y="202"/>
                    </a:moveTo>
                    <a:cubicBezTo>
                      <a:pt x="320" y="200"/>
                      <a:pt x="319" y="199"/>
                      <a:pt x="318" y="197"/>
                    </a:cubicBezTo>
                    <a:lnTo>
                      <a:pt x="313" y="173"/>
                    </a:lnTo>
                    <a:lnTo>
                      <a:pt x="315" y="177"/>
                    </a:lnTo>
                    <a:lnTo>
                      <a:pt x="302" y="163"/>
                    </a:lnTo>
                    <a:cubicBezTo>
                      <a:pt x="300" y="161"/>
                      <a:pt x="299" y="157"/>
                      <a:pt x="301" y="153"/>
                    </a:cubicBezTo>
                    <a:lnTo>
                      <a:pt x="306" y="145"/>
                    </a:lnTo>
                    <a:cubicBezTo>
                      <a:pt x="308" y="143"/>
                      <a:pt x="311" y="141"/>
                      <a:pt x="315" y="142"/>
                    </a:cubicBezTo>
                    <a:lnTo>
                      <a:pt x="344" y="147"/>
                    </a:lnTo>
                    <a:lnTo>
                      <a:pt x="337" y="149"/>
                    </a:lnTo>
                    <a:lnTo>
                      <a:pt x="355" y="133"/>
                    </a:lnTo>
                    <a:lnTo>
                      <a:pt x="357" y="147"/>
                    </a:lnTo>
                    <a:lnTo>
                      <a:pt x="344" y="141"/>
                    </a:lnTo>
                    <a:cubicBezTo>
                      <a:pt x="342" y="140"/>
                      <a:pt x="340" y="139"/>
                      <a:pt x="340" y="136"/>
                    </a:cubicBezTo>
                    <a:lnTo>
                      <a:pt x="337" y="128"/>
                    </a:lnTo>
                    <a:lnTo>
                      <a:pt x="344" y="134"/>
                    </a:lnTo>
                    <a:lnTo>
                      <a:pt x="318" y="131"/>
                    </a:lnTo>
                    <a:cubicBezTo>
                      <a:pt x="315" y="131"/>
                      <a:pt x="313" y="130"/>
                      <a:pt x="312" y="128"/>
                    </a:cubicBezTo>
                    <a:cubicBezTo>
                      <a:pt x="311" y="126"/>
                      <a:pt x="310" y="124"/>
                      <a:pt x="311" y="122"/>
                    </a:cubicBezTo>
                    <a:lnTo>
                      <a:pt x="313" y="108"/>
                    </a:lnTo>
                    <a:lnTo>
                      <a:pt x="318" y="117"/>
                    </a:lnTo>
                    <a:lnTo>
                      <a:pt x="297" y="109"/>
                    </a:lnTo>
                    <a:cubicBezTo>
                      <a:pt x="295" y="109"/>
                      <a:pt x="294" y="107"/>
                      <a:pt x="293" y="105"/>
                    </a:cubicBezTo>
                    <a:lnTo>
                      <a:pt x="282" y="84"/>
                    </a:lnTo>
                    <a:lnTo>
                      <a:pt x="287" y="88"/>
                    </a:lnTo>
                    <a:lnTo>
                      <a:pt x="271" y="83"/>
                    </a:lnTo>
                    <a:cubicBezTo>
                      <a:pt x="269" y="82"/>
                      <a:pt x="267" y="80"/>
                      <a:pt x="267" y="79"/>
                    </a:cubicBezTo>
                    <a:cubicBezTo>
                      <a:pt x="266" y="77"/>
                      <a:pt x="266" y="74"/>
                      <a:pt x="266" y="72"/>
                    </a:cubicBezTo>
                    <a:lnTo>
                      <a:pt x="272" y="59"/>
                    </a:lnTo>
                    <a:lnTo>
                      <a:pt x="273" y="67"/>
                    </a:lnTo>
                    <a:lnTo>
                      <a:pt x="263" y="57"/>
                    </a:lnTo>
                    <a:cubicBezTo>
                      <a:pt x="261" y="55"/>
                      <a:pt x="260" y="52"/>
                      <a:pt x="261" y="50"/>
                    </a:cubicBezTo>
                    <a:lnTo>
                      <a:pt x="263" y="36"/>
                    </a:lnTo>
                    <a:lnTo>
                      <a:pt x="267" y="45"/>
                    </a:lnTo>
                    <a:lnTo>
                      <a:pt x="241" y="29"/>
                    </a:lnTo>
                    <a:lnTo>
                      <a:pt x="247" y="30"/>
                    </a:lnTo>
                    <a:lnTo>
                      <a:pt x="218" y="38"/>
                    </a:lnTo>
                    <a:cubicBezTo>
                      <a:pt x="214" y="39"/>
                      <a:pt x="211" y="37"/>
                      <a:pt x="209" y="33"/>
                    </a:cubicBezTo>
                    <a:lnTo>
                      <a:pt x="204" y="23"/>
                    </a:lnTo>
                    <a:lnTo>
                      <a:pt x="211" y="27"/>
                    </a:lnTo>
                    <a:lnTo>
                      <a:pt x="187" y="27"/>
                    </a:lnTo>
                    <a:cubicBezTo>
                      <a:pt x="186" y="27"/>
                      <a:pt x="185" y="27"/>
                      <a:pt x="183" y="26"/>
                    </a:cubicBezTo>
                    <a:lnTo>
                      <a:pt x="162" y="16"/>
                    </a:lnTo>
                    <a:lnTo>
                      <a:pt x="171" y="15"/>
                    </a:lnTo>
                    <a:lnTo>
                      <a:pt x="153" y="31"/>
                    </a:lnTo>
                    <a:cubicBezTo>
                      <a:pt x="151" y="32"/>
                      <a:pt x="150" y="32"/>
                      <a:pt x="148" y="32"/>
                    </a:cubicBezTo>
                    <a:lnTo>
                      <a:pt x="124" y="32"/>
                    </a:lnTo>
                    <a:lnTo>
                      <a:pt x="128" y="32"/>
                    </a:lnTo>
                    <a:lnTo>
                      <a:pt x="117" y="37"/>
                    </a:lnTo>
                    <a:lnTo>
                      <a:pt x="121" y="31"/>
                    </a:lnTo>
                    <a:lnTo>
                      <a:pt x="119" y="50"/>
                    </a:lnTo>
                    <a:lnTo>
                      <a:pt x="113" y="41"/>
                    </a:lnTo>
                    <a:lnTo>
                      <a:pt x="123" y="43"/>
                    </a:lnTo>
                    <a:cubicBezTo>
                      <a:pt x="127" y="44"/>
                      <a:pt x="129" y="47"/>
                      <a:pt x="129" y="50"/>
                    </a:cubicBezTo>
                    <a:cubicBezTo>
                      <a:pt x="130" y="53"/>
                      <a:pt x="128" y="57"/>
                      <a:pt x="125" y="58"/>
                    </a:cubicBezTo>
                    <a:lnTo>
                      <a:pt x="91" y="77"/>
                    </a:lnTo>
                    <a:lnTo>
                      <a:pt x="95" y="71"/>
                    </a:lnTo>
                    <a:lnTo>
                      <a:pt x="90" y="98"/>
                    </a:lnTo>
                    <a:lnTo>
                      <a:pt x="82" y="88"/>
                    </a:lnTo>
                    <a:lnTo>
                      <a:pt x="87" y="88"/>
                    </a:lnTo>
                    <a:cubicBezTo>
                      <a:pt x="90" y="88"/>
                      <a:pt x="92" y="90"/>
                      <a:pt x="94" y="92"/>
                    </a:cubicBezTo>
                    <a:lnTo>
                      <a:pt x="102" y="102"/>
                    </a:lnTo>
                    <a:cubicBezTo>
                      <a:pt x="103" y="105"/>
                      <a:pt x="104" y="108"/>
                      <a:pt x="102" y="111"/>
                    </a:cubicBezTo>
                    <a:cubicBezTo>
                      <a:pt x="101" y="113"/>
                      <a:pt x="98" y="115"/>
                      <a:pt x="95" y="115"/>
                    </a:cubicBezTo>
                    <a:lnTo>
                      <a:pt x="85" y="115"/>
                    </a:lnTo>
                    <a:cubicBezTo>
                      <a:pt x="82" y="115"/>
                      <a:pt x="79" y="113"/>
                      <a:pt x="77" y="111"/>
                    </a:cubicBezTo>
                    <a:lnTo>
                      <a:pt x="72" y="100"/>
                    </a:lnTo>
                    <a:lnTo>
                      <a:pt x="84" y="103"/>
                    </a:lnTo>
                    <a:lnTo>
                      <a:pt x="49" y="125"/>
                    </a:lnTo>
                    <a:cubicBezTo>
                      <a:pt x="48" y="126"/>
                      <a:pt x="46" y="126"/>
                      <a:pt x="45" y="126"/>
                    </a:cubicBezTo>
                    <a:lnTo>
                      <a:pt x="10" y="123"/>
                    </a:lnTo>
                    <a:lnTo>
                      <a:pt x="18" y="112"/>
                    </a:lnTo>
                    <a:lnTo>
                      <a:pt x="45" y="173"/>
                    </a:lnTo>
                    <a:cubicBezTo>
                      <a:pt x="46" y="177"/>
                      <a:pt x="45" y="181"/>
                      <a:pt x="42" y="183"/>
                    </a:cubicBezTo>
                    <a:lnTo>
                      <a:pt x="13" y="202"/>
                    </a:lnTo>
                    <a:lnTo>
                      <a:pt x="12" y="188"/>
                    </a:lnTo>
                    <a:lnTo>
                      <a:pt x="31" y="199"/>
                    </a:lnTo>
                    <a:cubicBezTo>
                      <a:pt x="33" y="200"/>
                      <a:pt x="34" y="202"/>
                      <a:pt x="35" y="204"/>
                    </a:cubicBezTo>
                    <a:lnTo>
                      <a:pt x="40" y="234"/>
                    </a:lnTo>
                    <a:lnTo>
                      <a:pt x="28" y="228"/>
                    </a:lnTo>
                    <a:lnTo>
                      <a:pt x="44" y="220"/>
                    </a:lnTo>
                    <a:lnTo>
                      <a:pt x="42" y="222"/>
                    </a:lnTo>
                    <a:lnTo>
                      <a:pt x="52" y="209"/>
                    </a:lnTo>
                    <a:cubicBezTo>
                      <a:pt x="53" y="207"/>
                      <a:pt x="55" y="206"/>
                      <a:pt x="58" y="206"/>
                    </a:cubicBezTo>
                    <a:lnTo>
                      <a:pt x="89" y="203"/>
                    </a:lnTo>
                    <a:cubicBezTo>
                      <a:pt x="90" y="203"/>
                      <a:pt x="90" y="203"/>
                      <a:pt x="91" y="203"/>
                    </a:cubicBezTo>
                    <a:lnTo>
                      <a:pt x="167" y="214"/>
                    </a:lnTo>
                    <a:cubicBezTo>
                      <a:pt x="168" y="214"/>
                      <a:pt x="170" y="214"/>
                      <a:pt x="171" y="215"/>
                    </a:cubicBezTo>
                    <a:lnTo>
                      <a:pt x="194" y="231"/>
                    </a:lnTo>
                    <a:lnTo>
                      <a:pt x="182" y="238"/>
                    </a:lnTo>
                    <a:lnTo>
                      <a:pt x="182" y="227"/>
                    </a:lnTo>
                    <a:cubicBezTo>
                      <a:pt x="182" y="223"/>
                      <a:pt x="185" y="220"/>
                      <a:pt x="188" y="219"/>
                    </a:cubicBezTo>
                    <a:lnTo>
                      <a:pt x="204" y="217"/>
                    </a:lnTo>
                    <a:cubicBezTo>
                      <a:pt x="206" y="216"/>
                      <a:pt x="208" y="217"/>
                      <a:pt x="210" y="218"/>
                    </a:cubicBezTo>
                    <a:lnTo>
                      <a:pt x="234" y="234"/>
                    </a:lnTo>
                    <a:lnTo>
                      <a:pt x="223" y="236"/>
                    </a:lnTo>
                    <a:lnTo>
                      <a:pt x="233" y="222"/>
                    </a:lnTo>
                    <a:cubicBezTo>
                      <a:pt x="235" y="220"/>
                      <a:pt x="237" y="219"/>
                      <a:pt x="240" y="219"/>
                    </a:cubicBezTo>
                    <a:cubicBezTo>
                      <a:pt x="242" y="219"/>
                      <a:pt x="244" y="220"/>
                      <a:pt x="246" y="222"/>
                    </a:cubicBezTo>
                    <a:lnTo>
                      <a:pt x="256" y="236"/>
                    </a:lnTo>
                    <a:lnTo>
                      <a:pt x="249" y="233"/>
                    </a:lnTo>
                    <a:lnTo>
                      <a:pt x="278" y="227"/>
                    </a:lnTo>
                    <a:cubicBezTo>
                      <a:pt x="280" y="227"/>
                      <a:pt x="282" y="227"/>
                      <a:pt x="284" y="229"/>
                    </a:cubicBezTo>
                    <a:lnTo>
                      <a:pt x="302" y="242"/>
                    </a:lnTo>
                    <a:lnTo>
                      <a:pt x="289" y="249"/>
                    </a:lnTo>
                    <a:lnTo>
                      <a:pt x="287" y="228"/>
                    </a:lnTo>
                    <a:cubicBezTo>
                      <a:pt x="287" y="227"/>
                      <a:pt x="287" y="225"/>
                      <a:pt x="288" y="224"/>
                    </a:cubicBezTo>
                    <a:lnTo>
                      <a:pt x="298" y="202"/>
                    </a:lnTo>
                    <a:cubicBezTo>
                      <a:pt x="299" y="200"/>
                      <a:pt x="302" y="198"/>
                      <a:pt x="305" y="198"/>
                    </a:cubicBezTo>
                    <a:lnTo>
                      <a:pt x="336" y="195"/>
                    </a:lnTo>
                    <a:lnTo>
                      <a:pt x="332" y="210"/>
                    </a:lnTo>
                    <a:lnTo>
                      <a:pt x="321" y="202"/>
                    </a:lnTo>
                    <a:close/>
                  </a:path>
                </a:pathLst>
              </a:custGeom>
              <a:solidFill>
                <a:srgbClr val="6E6E6E"/>
              </a:solidFill>
              <a:ln w="0" cap="flat">
                <a:solidFill>
                  <a:srgbClr val="6E6E6E"/>
                </a:solidFill>
                <a:prstDash val="solid"/>
                <a:round/>
                <a:headEnd/>
                <a:tailEnd/>
              </a:ln>
            </p:spPr>
            <p:txBody>
              <a:bodyPr/>
              <a:lstStyle/>
              <a:p>
                <a:endParaRPr lang="en-US"/>
              </a:p>
            </p:txBody>
          </p:sp>
          <p:sp>
            <p:nvSpPr>
              <p:cNvPr id="1987" name="Freeform 372"/>
              <p:cNvSpPr>
                <a:spLocks noEditPoints="1"/>
              </p:cNvSpPr>
              <p:nvPr/>
            </p:nvSpPr>
            <p:spPr bwMode="auto">
              <a:xfrm>
                <a:off x="3275" y="825"/>
                <a:ext cx="94" cy="130"/>
              </a:xfrm>
              <a:custGeom>
                <a:avLst/>
                <a:gdLst>
                  <a:gd name="T0" fmla="*/ 68 w 94"/>
                  <a:gd name="T1" fmla="*/ 2 h 130"/>
                  <a:gd name="T2" fmla="*/ 65 w 94"/>
                  <a:gd name="T3" fmla="*/ 5 h 130"/>
                  <a:gd name="T4" fmla="*/ 63 w 94"/>
                  <a:gd name="T5" fmla="*/ 2 h 130"/>
                  <a:gd name="T6" fmla="*/ 67 w 94"/>
                  <a:gd name="T7" fmla="*/ 5 h 130"/>
                  <a:gd name="T8" fmla="*/ 49 w 94"/>
                  <a:gd name="T9" fmla="*/ 19 h 130"/>
                  <a:gd name="T10" fmla="*/ 14 w 94"/>
                  <a:gd name="T11" fmla="*/ 31 h 130"/>
                  <a:gd name="T12" fmla="*/ 19 w 94"/>
                  <a:gd name="T13" fmla="*/ 29 h 130"/>
                  <a:gd name="T14" fmla="*/ 18 w 94"/>
                  <a:gd name="T15" fmla="*/ 33 h 130"/>
                  <a:gd name="T16" fmla="*/ 13 w 94"/>
                  <a:gd name="T17" fmla="*/ 35 h 130"/>
                  <a:gd name="T18" fmla="*/ 11 w 94"/>
                  <a:gd name="T19" fmla="*/ 38 h 130"/>
                  <a:gd name="T20" fmla="*/ 11 w 94"/>
                  <a:gd name="T21" fmla="*/ 38 h 130"/>
                  <a:gd name="T22" fmla="*/ 19 w 94"/>
                  <a:gd name="T23" fmla="*/ 35 h 130"/>
                  <a:gd name="T24" fmla="*/ 21 w 94"/>
                  <a:gd name="T25" fmla="*/ 42 h 130"/>
                  <a:gd name="T26" fmla="*/ 15 w 94"/>
                  <a:gd name="T27" fmla="*/ 39 h 130"/>
                  <a:gd name="T28" fmla="*/ 11 w 94"/>
                  <a:gd name="T29" fmla="*/ 40 h 130"/>
                  <a:gd name="T30" fmla="*/ 18 w 94"/>
                  <a:gd name="T31" fmla="*/ 52 h 130"/>
                  <a:gd name="T32" fmla="*/ 18 w 94"/>
                  <a:gd name="T33" fmla="*/ 50 h 130"/>
                  <a:gd name="T34" fmla="*/ 24 w 94"/>
                  <a:gd name="T35" fmla="*/ 54 h 130"/>
                  <a:gd name="T36" fmla="*/ 17 w 94"/>
                  <a:gd name="T37" fmla="*/ 58 h 130"/>
                  <a:gd name="T38" fmla="*/ 29 w 94"/>
                  <a:gd name="T39" fmla="*/ 63 h 130"/>
                  <a:gd name="T40" fmla="*/ 9 w 94"/>
                  <a:gd name="T41" fmla="*/ 67 h 130"/>
                  <a:gd name="T42" fmla="*/ 24 w 94"/>
                  <a:gd name="T43" fmla="*/ 72 h 130"/>
                  <a:gd name="T44" fmla="*/ 24 w 94"/>
                  <a:gd name="T45" fmla="*/ 77 h 130"/>
                  <a:gd name="T46" fmla="*/ 11 w 94"/>
                  <a:gd name="T47" fmla="*/ 75 h 130"/>
                  <a:gd name="T48" fmla="*/ 4 w 94"/>
                  <a:gd name="T49" fmla="*/ 73 h 130"/>
                  <a:gd name="T50" fmla="*/ 35 w 94"/>
                  <a:gd name="T51" fmla="*/ 91 h 130"/>
                  <a:gd name="T52" fmla="*/ 65 w 94"/>
                  <a:gd name="T53" fmla="*/ 122 h 130"/>
                  <a:gd name="T54" fmla="*/ 89 w 94"/>
                  <a:gd name="T55" fmla="*/ 116 h 130"/>
                  <a:gd name="T56" fmla="*/ 49 w 94"/>
                  <a:gd name="T57" fmla="*/ 120 h 130"/>
                  <a:gd name="T58" fmla="*/ 28 w 94"/>
                  <a:gd name="T59" fmla="*/ 128 h 130"/>
                  <a:gd name="T60" fmla="*/ 31 w 94"/>
                  <a:gd name="T61" fmla="*/ 122 h 130"/>
                  <a:gd name="T62" fmla="*/ 45 w 94"/>
                  <a:gd name="T63" fmla="*/ 112 h 130"/>
                  <a:gd name="T64" fmla="*/ 33 w 94"/>
                  <a:gd name="T65" fmla="*/ 108 h 130"/>
                  <a:gd name="T66" fmla="*/ 27 w 94"/>
                  <a:gd name="T67" fmla="*/ 108 h 130"/>
                  <a:gd name="T68" fmla="*/ 37 w 94"/>
                  <a:gd name="T69" fmla="*/ 94 h 130"/>
                  <a:gd name="T70" fmla="*/ 49 w 94"/>
                  <a:gd name="T71" fmla="*/ 88 h 130"/>
                  <a:gd name="T72" fmla="*/ 51 w 94"/>
                  <a:gd name="T73" fmla="*/ 78 h 130"/>
                  <a:gd name="T74" fmla="*/ 49 w 94"/>
                  <a:gd name="T75" fmla="*/ 69 h 130"/>
                  <a:gd name="T76" fmla="*/ 35 w 94"/>
                  <a:gd name="T77" fmla="*/ 72 h 130"/>
                  <a:gd name="T78" fmla="*/ 29 w 94"/>
                  <a:gd name="T79" fmla="*/ 68 h 130"/>
                  <a:gd name="T80" fmla="*/ 35 w 94"/>
                  <a:gd name="T81" fmla="*/ 56 h 130"/>
                  <a:gd name="T82" fmla="*/ 28 w 94"/>
                  <a:gd name="T83" fmla="*/ 57 h 130"/>
                  <a:gd name="T84" fmla="*/ 23 w 94"/>
                  <a:gd name="T85" fmla="*/ 64 h 130"/>
                  <a:gd name="T86" fmla="*/ 30 w 94"/>
                  <a:gd name="T87" fmla="*/ 46 h 130"/>
                  <a:gd name="T88" fmla="*/ 19 w 94"/>
                  <a:gd name="T89" fmla="*/ 48 h 130"/>
                  <a:gd name="T90" fmla="*/ 24 w 94"/>
                  <a:gd name="T91" fmla="*/ 42 h 130"/>
                  <a:gd name="T92" fmla="*/ 25 w 94"/>
                  <a:gd name="T93" fmla="*/ 40 h 130"/>
                  <a:gd name="T94" fmla="*/ 27 w 94"/>
                  <a:gd name="T95" fmla="*/ 38 h 130"/>
                  <a:gd name="T96" fmla="*/ 27 w 94"/>
                  <a:gd name="T97" fmla="*/ 31 h 130"/>
                  <a:gd name="T98" fmla="*/ 30 w 94"/>
                  <a:gd name="T99" fmla="*/ 28 h 130"/>
                  <a:gd name="T100" fmla="*/ 35 w 94"/>
                  <a:gd name="T101" fmla="*/ 25 h 130"/>
                  <a:gd name="T102" fmla="*/ 40 w 94"/>
                  <a:gd name="T103" fmla="*/ 33 h 130"/>
                  <a:gd name="T104" fmla="*/ 61 w 94"/>
                  <a:gd name="T105" fmla="*/ 38 h 130"/>
                  <a:gd name="T106" fmla="*/ 53 w 94"/>
                  <a:gd name="T107" fmla="*/ 52 h 130"/>
                  <a:gd name="T108" fmla="*/ 62 w 94"/>
                  <a:gd name="T109" fmla="*/ 61 h 130"/>
                  <a:gd name="T110" fmla="*/ 79 w 94"/>
                  <a:gd name="T111" fmla="*/ 85 h 130"/>
                  <a:gd name="T112" fmla="*/ 78 w 94"/>
                  <a:gd name="T113" fmla="*/ 94 h 130"/>
                  <a:gd name="T114" fmla="*/ 94 w 94"/>
                  <a:gd name="T115" fmla="*/ 96 h 130"/>
                  <a:gd name="T116" fmla="*/ 88 w 94"/>
                  <a:gd name="T117" fmla="*/ 104 h 130"/>
                  <a:gd name="T118" fmla="*/ 86 w 94"/>
                  <a:gd name="T119" fmla="*/ 109 h 130"/>
                  <a:gd name="T120" fmla="*/ 89 w 94"/>
                  <a:gd name="T121" fmla="*/ 116 h 13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4"/>
                  <a:gd name="T184" fmla="*/ 0 h 130"/>
                  <a:gd name="T185" fmla="*/ 94 w 94"/>
                  <a:gd name="T186" fmla="*/ 130 h 13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4" h="130">
                    <a:moveTo>
                      <a:pt x="68" y="2"/>
                    </a:moveTo>
                    <a:lnTo>
                      <a:pt x="67" y="0"/>
                    </a:lnTo>
                    <a:lnTo>
                      <a:pt x="68" y="0"/>
                    </a:lnTo>
                    <a:lnTo>
                      <a:pt x="68" y="2"/>
                    </a:lnTo>
                    <a:close/>
                    <a:moveTo>
                      <a:pt x="67" y="5"/>
                    </a:moveTo>
                    <a:lnTo>
                      <a:pt x="65" y="10"/>
                    </a:lnTo>
                    <a:lnTo>
                      <a:pt x="65" y="9"/>
                    </a:lnTo>
                    <a:lnTo>
                      <a:pt x="65" y="5"/>
                    </a:lnTo>
                    <a:lnTo>
                      <a:pt x="64" y="6"/>
                    </a:lnTo>
                    <a:lnTo>
                      <a:pt x="62" y="5"/>
                    </a:lnTo>
                    <a:lnTo>
                      <a:pt x="65" y="4"/>
                    </a:lnTo>
                    <a:lnTo>
                      <a:pt x="63" y="2"/>
                    </a:lnTo>
                    <a:lnTo>
                      <a:pt x="65" y="0"/>
                    </a:lnTo>
                    <a:lnTo>
                      <a:pt x="65" y="2"/>
                    </a:lnTo>
                    <a:lnTo>
                      <a:pt x="68" y="3"/>
                    </a:lnTo>
                    <a:lnTo>
                      <a:pt x="67" y="5"/>
                    </a:lnTo>
                    <a:close/>
                    <a:moveTo>
                      <a:pt x="51" y="21"/>
                    </a:moveTo>
                    <a:lnTo>
                      <a:pt x="47" y="21"/>
                    </a:lnTo>
                    <a:lnTo>
                      <a:pt x="47" y="19"/>
                    </a:lnTo>
                    <a:lnTo>
                      <a:pt x="49" y="19"/>
                    </a:lnTo>
                    <a:lnTo>
                      <a:pt x="51" y="21"/>
                    </a:lnTo>
                    <a:close/>
                    <a:moveTo>
                      <a:pt x="13" y="33"/>
                    </a:moveTo>
                    <a:lnTo>
                      <a:pt x="13" y="29"/>
                    </a:lnTo>
                    <a:lnTo>
                      <a:pt x="14" y="31"/>
                    </a:lnTo>
                    <a:lnTo>
                      <a:pt x="15" y="29"/>
                    </a:lnTo>
                    <a:lnTo>
                      <a:pt x="20" y="25"/>
                    </a:lnTo>
                    <a:lnTo>
                      <a:pt x="21" y="27"/>
                    </a:lnTo>
                    <a:lnTo>
                      <a:pt x="19" y="29"/>
                    </a:lnTo>
                    <a:lnTo>
                      <a:pt x="21" y="29"/>
                    </a:lnTo>
                    <a:lnTo>
                      <a:pt x="17" y="31"/>
                    </a:lnTo>
                    <a:lnTo>
                      <a:pt x="19" y="31"/>
                    </a:lnTo>
                    <a:lnTo>
                      <a:pt x="18" y="33"/>
                    </a:lnTo>
                    <a:lnTo>
                      <a:pt x="16" y="33"/>
                    </a:lnTo>
                    <a:lnTo>
                      <a:pt x="16" y="31"/>
                    </a:lnTo>
                    <a:lnTo>
                      <a:pt x="16" y="33"/>
                    </a:lnTo>
                    <a:lnTo>
                      <a:pt x="13" y="35"/>
                    </a:lnTo>
                    <a:lnTo>
                      <a:pt x="12" y="34"/>
                    </a:lnTo>
                    <a:lnTo>
                      <a:pt x="14" y="33"/>
                    </a:lnTo>
                    <a:lnTo>
                      <a:pt x="13" y="33"/>
                    </a:lnTo>
                    <a:close/>
                    <a:moveTo>
                      <a:pt x="11" y="38"/>
                    </a:moveTo>
                    <a:lnTo>
                      <a:pt x="7" y="37"/>
                    </a:lnTo>
                    <a:lnTo>
                      <a:pt x="11" y="35"/>
                    </a:lnTo>
                    <a:lnTo>
                      <a:pt x="13" y="36"/>
                    </a:lnTo>
                    <a:lnTo>
                      <a:pt x="11" y="38"/>
                    </a:lnTo>
                    <a:close/>
                    <a:moveTo>
                      <a:pt x="15" y="39"/>
                    </a:moveTo>
                    <a:lnTo>
                      <a:pt x="16" y="36"/>
                    </a:lnTo>
                    <a:lnTo>
                      <a:pt x="18" y="38"/>
                    </a:lnTo>
                    <a:lnTo>
                      <a:pt x="19" y="35"/>
                    </a:lnTo>
                    <a:lnTo>
                      <a:pt x="21" y="40"/>
                    </a:lnTo>
                    <a:lnTo>
                      <a:pt x="25" y="40"/>
                    </a:lnTo>
                    <a:lnTo>
                      <a:pt x="21" y="43"/>
                    </a:lnTo>
                    <a:lnTo>
                      <a:pt x="21" y="42"/>
                    </a:lnTo>
                    <a:lnTo>
                      <a:pt x="19" y="42"/>
                    </a:lnTo>
                    <a:lnTo>
                      <a:pt x="17" y="40"/>
                    </a:lnTo>
                    <a:lnTo>
                      <a:pt x="19" y="40"/>
                    </a:lnTo>
                    <a:lnTo>
                      <a:pt x="15" y="39"/>
                    </a:lnTo>
                    <a:close/>
                    <a:moveTo>
                      <a:pt x="11" y="42"/>
                    </a:moveTo>
                    <a:lnTo>
                      <a:pt x="9" y="42"/>
                    </a:lnTo>
                    <a:lnTo>
                      <a:pt x="9" y="39"/>
                    </a:lnTo>
                    <a:lnTo>
                      <a:pt x="11" y="40"/>
                    </a:lnTo>
                    <a:lnTo>
                      <a:pt x="11" y="42"/>
                    </a:lnTo>
                    <a:close/>
                    <a:moveTo>
                      <a:pt x="20" y="48"/>
                    </a:moveTo>
                    <a:lnTo>
                      <a:pt x="24" y="51"/>
                    </a:lnTo>
                    <a:lnTo>
                      <a:pt x="18" y="52"/>
                    </a:lnTo>
                    <a:lnTo>
                      <a:pt x="21" y="51"/>
                    </a:lnTo>
                    <a:lnTo>
                      <a:pt x="19" y="51"/>
                    </a:lnTo>
                    <a:lnTo>
                      <a:pt x="21" y="50"/>
                    </a:lnTo>
                    <a:lnTo>
                      <a:pt x="18" y="50"/>
                    </a:lnTo>
                    <a:lnTo>
                      <a:pt x="20" y="48"/>
                    </a:lnTo>
                    <a:close/>
                    <a:moveTo>
                      <a:pt x="21" y="58"/>
                    </a:moveTo>
                    <a:lnTo>
                      <a:pt x="20" y="57"/>
                    </a:lnTo>
                    <a:lnTo>
                      <a:pt x="24" y="54"/>
                    </a:lnTo>
                    <a:lnTo>
                      <a:pt x="21" y="58"/>
                    </a:lnTo>
                    <a:close/>
                    <a:moveTo>
                      <a:pt x="18" y="61"/>
                    </a:moveTo>
                    <a:lnTo>
                      <a:pt x="19" y="58"/>
                    </a:lnTo>
                    <a:lnTo>
                      <a:pt x="17" y="58"/>
                    </a:lnTo>
                    <a:lnTo>
                      <a:pt x="20" y="56"/>
                    </a:lnTo>
                    <a:lnTo>
                      <a:pt x="21" y="59"/>
                    </a:lnTo>
                    <a:lnTo>
                      <a:pt x="18" y="61"/>
                    </a:lnTo>
                    <a:close/>
                    <a:moveTo>
                      <a:pt x="29" y="63"/>
                    </a:moveTo>
                    <a:lnTo>
                      <a:pt x="27" y="60"/>
                    </a:lnTo>
                    <a:lnTo>
                      <a:pt x="29" y="60"/>
                    </a:lnTo>
                    <a:lnTo>
                      <a:pt x="29" y="63"/>
                    </a:lnTo>
                    <a:close/>
                    <a:moveTo>
                      <a:pt x="9" y="67"/>
                    </a:moveTo>
                    <a:lnTo>
                      <a:pt x="20" y="66"/>
                    </a:lnTo>
                    <a:lnTo>
                      <a:pt x="23" y="70"/>
                    </a:lnTo>
                    <a:lnTo>
                      <a:pt x="21" y="73"/>
                    </a:lnTo>
                    <a:lnTo>
                      <a:pt x="24" y="72"/>
                    </a:lnTo>
                    <a:lnTo>
                      <a:pt x="25" y="74"/>
                    </a:lnTo>
                    <a:lnTo>
                      <a:pt x="25" y="75"/>
                    </a:lnTo>
                    <a:lnTo>
                      <a:pt x="23" y="73"/>
                    </a:lnTo>
                    <a:lnTo>
                      <a:pt x="24" y="77"/>
                    </a:lnTo>
                    <a:lnTo>
                      <a:pt x="20" y="80"/>
                    </a:lnTo>
                    <a:lnTo>
                      <a:pt x="18" y="79"/>
                    </a:lnTo>
                    <a:lnTo>
                      <a:pt x="14" y="80"/>
                    </a:lnTo>
                    <a:lnTo>
                      <a:pt x="11" y="75"/>
                    </a:lnTo>
                    <a:lnTo>
                      <a:pt x="8" y="79"/>
                    </a:lnTo>
                    <a:lnTo>
                      <a:pt x="5" y="79"/>
                    </a:lnTo>
                    <a:lnTo>
                      <a:pt x="0" y="75"/>
                    </a:lnTo>
                    <a:lnTo>
                      <a:pt x="4" y="73"/>
                    </a:lnTo>
                    <a:lnTo>
                      <a:pt x="2" y="71"/>
                    </a:lnTo>
                    <a:lnTo>
                      <a:pt x="6" y="71"/>
                    </a:lnTo>
                    <a:lnTo>
                      <a:pt x="9" y="67"/>
                    </a:lnTo>
                    <a:close/>
                    <a:moveTo>
                      <a:pt x="35" y="91"/>
                    </a:moveTo>
                    <a:lnTo>
                      <a:pt x="33" y="87"/>
                    </a:lnTo>
                    <a:lnTo>
                      <a:pt x="38" y="89"/>
                    </a:lnTo>
                    <a:lnTo>
                      <a:pt x="35" y="91"/>
                    </a:lnTo>
                    <a:close/>
                    <a:moveTo>
                      <a:pt x="65" y="122"/>
                    </a:moveTo>
                    <a:lnTo>
                      <a:pt x="62" y="121"/>
                    </a:lnTo>
                    <a:lnTo>
                      <a:pt x="66" y="120"/>
                    </a:lnTo>
                    <a:lnTo>
                      <a:pt x="65" y="122"/>
                    </a:lnTo>
                    <a:close/>
                    <a:moveTo>
                      <a:pt x="89" y="116"/>
                    </a:moveTo>
                    <a:lnTo>
                      <a:pt x="80" y="120"/>
                    </a:lnTo>
                    <a:lnTo>
                      <a:pt x="66" y="119"/>
                    </a:lnTo>
                    <a:lnTo>
                      <a:pt x="53" y="122"/>
                    </a:lnTo>
                    <a:lnTo>
                      <a:pt x="49" y="120"/>
                    </a:lnTo>
                    <a:lnTo>
                      <a:pt x="44" y="122"/>
                    </a:lnTo>
                    <a:lnTo>
                      <a:pt x="41" y="127"/>
                    </a:lnTo>
                    <a:lnTo>
                      <a:pt x="34" y="125"/>
                    </a:lnTo>
                    <a:lnTo>
                      <a:pt x="28" y="128"/>
                    </a:lnTo>
                    <a:lnTo>
                      <a:pt x="27" y="130"/>
                    </a:lnTo>
                    <a:lnTo>
                      <a:pt x="23" y="128"/>
                    </a:lnTo>
                    <a:lnTo>
                      <a:pt x="21" y="129"/>
                    </a:lnTo>
                    <a:lnTo>
                      <a:pt x="31" y="122"/>
                    </a:lnTo>
                    <a:lnTo>
                      <a:pt x="36" y="115"/>
                    </a:lnTo>
                    <a:lnTo>
                      <a:pt x="48" y="115"/>
                    </a:lnTo>
                    <a:lnTo>
                      <a:pt x="54" y="108"/>
                    </a:lnTo>
                    <a:lnTo>
                      <a:pt x="45" y="112"/>
                    </a:lnTo>
                    <a:lnTo>
                      <a:pt x="40" y="109"/>
                    </a:lnTo>
                    <a:lnTo>
                      <a:pt x="36" y="110"/>
                    </a:lnTo>
                    <a:lnTo>
                      <a:pt x="37" y="108"/>
                    </a:lnTo>
                    <a:lnTo>
                      <a:pt x="33" y="108"/>
                    </a:lnTo>
                    <a:lnTo>
                      <a:pt x="29" y="109"/>
                    </a:lnTo>
                    <a:lnTo>
                      <a:pt x="30" y="108"/>
                    </a:lnTo>
                    <a:lnTo>
                      <a:pt x="27" y="108"/>
                    </a:lnTo>
                    <a:lnTo>
                      <a:pt x="28" y="107"/>
                    </a:lnTo>
                    <a:lnTo>
                      <a:pt x="27" y="106"/>
                    </a:lnTo>
                    <a:lnTo>
                      <a:pt x="37" y="101"/>
                    </a:lnTo>
                    <a:lnTo>
                      <a:pt x="37" y="94"/>
                    </a:lnTo>
                    <a:lnTo>
                      <a:pt x="31" y="96"/>
                    </a:lnTo>
                    <a:lnTo>
                      <a:pt x="37" y="89"/>
                    </a:lnTo>
                    <a:lnTo>
                      <a:pt x="51" y="88"/>
                    </a:lnTo>
                    <a:lnTo>
                      <a:pt x="49" y="88"/>
                    </a:lnTo>
                    <a:lnTo>
                      <a:pt x="47" y="85"/>
                    </a:lnTo>
                    <a:lnTo>
                      <a:pt x="49" y="83"/>
                    </a:lnTo>
                    <a:lnTo>
                      <a:pt x="48" y="81"/>
                    </a:lnTo>
                    <a:lnTo>
                      <a:pt x="51" y="78"/>
                    </a:lnTo>
                    <a:lnTo>
                      <a:pt x="47" y="79"/>
                    </a:lnTo>
                    <a:lnTo>
                      <a:pt x="43" y="74"/>
                    </a:lnTo>
                    <a:lnTo>
                      <a:pt x="46" y="69"/>
                    </a:lnTo>
                    <a:lnTo>
                      <a:pt x="49" y="69"/>
                    </a:lnTo>
                    <a:lnTo>
                      <a:pt x="44" y="68"/>
                    </a:lnTo>
                    <a:lnTo>
                      <a:pt x="39" y="71"/>
                    </a:lnTo>
                    <a:lnTo>
                      <a:pt x="35" y="69"/>
                    </a:lnTo>
                    <a:lnTo>
                      <a:pt x="35" y="72"/>
                    </a:lnTo>
                    <a:lnTo>
                      <a:pt x="31" y="69"/>
                    </a:lnTo>
                    <a:lnTo>
                      <a:pt x="31" y="71"/>
                    </a:lnTo>
                    <a:lnTo>
                      <a:pt x="31" y="73"/>
                    </a:lnTo>
                    <a:lnTo>
                      <a:pt x="29" y="68"/>
                    </a:lnTo>
                    <a:lnTo>
                      <a:pt x="34" y="63"/>
                    </a:lnTo>
                    <a:lnTo>
                      <a:pt x="31" y="59"/>
                    </a:lnTo>
                    <a:lnTo>
                      <a:pt x="31" y="56"/>
                    </a:lnTo>
                    <a:lnTo>
                      <a:pt x="35" y="56"/>
                    </a:lnTo>
                    <a:lnTo>
                      <a:pt x="32" y="56"/>
                    </a:lnTo>
                    <a:lnTo>
                      <a:pt x="32" y="54"/>
                    </a:lnTo>
                    <a:lnTo>
                      <a:pt x="31" y="57"/>
                    </a:lnTo>
                    <a:lnTo>
                      <a:pt x="28" y="57"/>
                    </a:lnTo>
                    <a:lnTo>
                      <a:pt x="31" y="53"/>
                    </a:lnTo>
                    <a:lnTo>
                      <a:pt x="27" y="56"/>
                    </a:lnTo>
                    <a:lnTo>
                      <a:pt x="25" y="64"/>
                    </a:lnTo>
                    <a:lnTo>
                      <a:pt x="23" y="64"/>
                    </a:lnTo>
                    <a:lnTo>
                      <a:pt x="25" y="52"/>
                    </a:lnTo>
                    <a:lnTo>
                      <a:pt x="30" y="49"/>
                    </a:lnTo>
                    <a:lnTo>
                      <a:pt x="27" y="50"/>
                    </a:lnTo>
                    <a:lnTo>
                      <a:pt x="30" y="46"/>
                    </a:lnTo>
                    <a:lnTo>
                      <a:pt x="24" y="50"/>
                    </a:lnTo>
                    <a:lnTo>
                      <a:pt x="21" y="48"/>
                    </a:lnTo>
                    <a:lnTo>
                      <a:pt x="25" y="48"/>
                    </a:lnTo>
                    <a:lnTo>
                      <a:pt x="19" y="48"/>
                    </a:lnTo>
                    <a:lnTo>
                      <a:pt x="25" y="46"/>
                    </a:lnTo>
                    <a:lnTo>
                      <a:pt x="22" y="46"/>
                    </a:lnTo>
                    <a:lnTo>
                      <a:pt x="25" y="44"/>
                    </a:lnTo>
                    <a:lnTo>
                      <a:pt x="24" y="42"/>
                    </a:lnTo>
                    <a:lnTo>
                      <a:pt x="27" y="42"/>
                    </a:lnTo>
                    <a:lnTo>
                      <a:pt x="25" y="42"/>
                    </a:lnTo>
                    <a:lnTo>
                      <a:pt x="27" y="41"/>
                    </a:lnTo>
                    <a:lnTo>
                      <a:pt x="25" y="40"/>
                    </a:lnTo>
                    <a:lnTo>
                      <a:pt x="27" y="39"/>
                    </a:lnTo>
                    <a:lnTo>
                      <a:pt x="23" y="40"/>
                    </a:lnTo>
                    <a:lnTo>
                      <a:pt x="23" y="37"/>
                    </a:lnTo>
                    <a:lnTo>
                      <a:pt x="27" y="38"/>
                    </a:lnTo>
                    <a:lnTo>
                      <a:pt x="23" y="36"/>
                    </a:lnTo>
                    <a:lnTo>
                      <a:pt x="23" y="34"/>
                    </a:lnTo>
                    <a:lnTo>
                      <a:pt x="31" y="33"/>
                    </a:lnTo>
                    <a:lnTo>
                      <a:pt x="27" y="31"/>
                    </a:lnTo>
                    <a:lnTo>
                      <a:pt x="29" y="31"/>
                    </a:lnTo>
                    <a:lnTo>
                      <a:pt x="28" y="29"/>
                    </a:lnTo>
                    <a:lnTo>
                      <a:pt x="31" y="29"/>
                    </a:lnTo>
                    <a:lnTo>
                      <a:pt x="30" y="28"/>
                    </a:lnTo>
                    <a:lnTo>
                      <a:pt x="31" y="24"/>
                    </a:lnTo>
                    <a:lnTo>
                      <a:pt x="34" y="25"/>
                    </a:lnTo>
                    <a:lnTo>
                      <a:pt x="33" y="26"/>
                    </a:lnTo>
                    <a:lnTo>
                      <a:pt x="35" y="25"/>
                    </a:lnTo>
                    <a:lnTo>
                      <a:pt x="49" y="24"/>
                    </a:lnTo>
                    <a:lnTo>
                      <a:pt x="49" y="27"/>
                    </a:lnTo>
                    <a:lnTo>
                      <a:pt x="47" y="29"/>
                    </a:lnTo>
                    <a:lnTo>
                      <a:pt x="40" y="33"/>
                    </a:lnTo>
                    <a:lnTo>
                      <a:pt x="42" y="33"/>
                    </a:lnTo>
                    <a:lnTo>
                      <a:pt x="36" y="37"/>
                    </a:lnTo>
                    <a:lnTo>
                      <a:pt x="58" y="35"/>
                    </a:lnTo>
                    <a:lnTo>
                      <a:pt x="61" y="38"/>
                    </a:lnTo>
                    <a:lnTo>
                      <a:pt x="53" y="49"/>
                    </a:lnTo>
                    <a:lnTo>
                      <a:pt x="47" y="52"/>
                    </a:lnTo>
                    <a:lnTo>
                      <a:pt x="50" y="50"/>
                    </a:lnTo>
                    <a:lnTo>
                      <a:pt x="53" y="52"/>
                    </a:lnTo>
                    <a:lnTo>
                      <a:pt x="42" y="55"/>
                    </a:lnTo>
                    <a:lnTo>
                      <a:pt x="49" y="56"/>
                    </a:lnTo>
                    <a:lnTo>
                      <a:pt x="53" y="55"/>
                    </a:lnTo>
                    <a:lnTo>
                      <a:pt x="62" y="61"/>
                    </a:lnTo>
                    <a:lnTo>
                      <a:pt x="65" y="71"/>
                    </a:lnTo>
                    <a:lnTo>
                      <a:pt x="77" y="79"/>
                    </a:lnTo>
                    <a:lnTo>
                      <a:pt x="75" y="80"/>
                    </a:lnTo>
                    <a:lnTo>
                      <a:pt x="79" y="85"/>
                    </a:lnTo>
                    <a:lnTo>
                      <a:pt x="76" y="85"/>
                    </a:lnTo>
                    <a:lnTo>
                      <a:pt x="80" y="87"/>
                    </a:lnTo>
                    <a:lnTo>
                      <a:pt x="80" y="91"/>
                    </a:lnTo>
                    <a:lnTo>
                      <a:pt x="78" y="94"/>
                    </a:lnTo>
                    <a:lnTo>
                      <a:pt x="81" y="96"/>
                    </a:lnTo>
                    <a:lnTo>
                      <a:pt x="82" y="92"/>
                    </a:lnTo>
                    <a:lnTo>
                      <a:pt x="86" y="92"/>
                    </a:lnTo>
                    <a:lnTo>
                      <a:pt x="94" y="96"/>
                    </a:lnTo>
                    <a:lnTo>
                      <a:pt x="94" y="99"/>
                    </a:lnTo>
                    <a:lnTo>
                      <a:pt x="93" y="104"/>
                    </a:lnTo>
                    <a:lnTo>
                      <a:pt x="90" y="106"/>
                    </a:lnTo>
                    <a:lnTo>
                      <a:pt x="88" y="104"/>
                    </a:lnTo>
                    <a:lnTo>
                      <a:pt x="89" y="106"/>
                    </a:lnTo>
                    <a:lnTo>
                      <a:pt x="84" y="108"/>
                    </a:lnTo>
                    <a:lnTo>
                      <a:pt x="86" y="108"/>
                    </a:lnTo>
                    <a:lnTo>
                      <a:pt x="86" y="109"/>
                    </a:lnTo>
                    <a:lnTo>
                      <a:pt x="81" y="112"/>
                    </a:lnTo>
                    <a:lnTo>
                      <a:pt x="90" y="112"/>
                    </a:lnTo>
                    <a:lnTo>
                      <a:pt x="90" y="115"/>
                    </a:lnTo>
                    <a:lnTo>
                      <a:pt x="89" y="116"/>
                    </a:lnTo>
                    <a:close/>
                  </a:path>
                </a:pathLst>
              </a:custGeom>
              <a:solidFill>
                <a:srgbClr val="00B0F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988" name="Freeform 373"/>
              <p:cNvSpPr>
                <a:spLocks noEditPoints="1"/>
              </p:cNvSpPr>
              <p:nvPr/>
            </p:nvSpPr>
            <p:spPr bwMode="auto">
              <a:xfrm>
                <a:off x="3273" y="823"/>
                <a:ext cx="99" cy="134"/>
              </a:xfrm>
              <a:custGeom>
                <a:avLst/>
                <a:gdLst>
                  <a:gd name="T0" fmla="*/ 288 w 401"/>
                  <a:gd name="T1" fmla="*/ 33 h 546"/>
                  <a:gd name="T2" fmla="*/ 260 w 401"/>
                  <a:gd name="T3" fmla="*/ 13 h 546"/>
                  <a:gd name="T4" fmla="*/ 279 w 401"/>
                  <a:gd name="T5" fmla="*/ 18 h 546"/>
                  <a:gd name="T6" fmla="*/ 225 w 401"/>
                  <a:gd name="T7" fmla="*/ 100 h 546"/>
                  <a:gd name="T8" fmla="*/ 212 w 401"/>
                  <a:gd name="T9" fmla="*/ 101 h 546"/>
                  <a:gd name="T10" fmla="*/ 87 w 401"/>
                  <a:gd name="T11" fmla="*/ 121 h 546"/>
                  <a:gd name="T12" fmla="*/ 67 w 401"/>
                  <a:gd name="T13" fmla="*/ 158 h 546"/>
                  <a:gd name="T14" fmla="*/ 66 w 401"/>
                  <a:gd name="T15" fmla="*/ 137 h 546"/>
                  <a:gd name="T16" fmla="*/ 86 w 401"/>
                  <a:gd name="T17" fmla="*/ 121 h 546"/>
                  <a:gd name="T18" fmla="*/ 36 w 401"/>
                  <a:gd name="T19" fmla="*/ 151 h 546"/>
                  <a:gd name="T20" fmla="*/ 63 w 401"/>
                  <a:gd name="T21" fmla="*/ 165 h 546"/>
                  <a:gd name="T22" fmla="*/ 88 w 401"/>
                  <a:gd name="T23" fmla="*/ 178 h 546"/>
                  <a:gd name="T24" fmla="*/ 96 w 401"/>
                  <a:gd name="T25" fmla="*/ 170 h 546"/>
                  <a:gd name="T26" fmla="*/ 88 w 401"/>
                  <a:gd name="T27" fmla="*/ 165 h 546"/>
                  <a:gd name="T28" fmla="*/ 52 w 401"/>
                  <a:gd name="T29" fmla="*/ 173 h 546"/>
                  <a:gd name="T30" fmla="*/ 96 w 401"/>
                  <a:gd name="T31" fmla="*/ 219 h 546"/>
                  <a:gd name="T32" fmla="*/ 105 w 401"/>
                  <a:gd name="T33" fmla="*/ 209 h 546"/>
                  <a:gd name="T34" fmla="*/ 95 w 401"/>
                  <a:gd name="T35" fmla="*/ 247 h 546"/>
                  <a:gd name="T36" fmla="*/ 98 w 401"/>
                  <a:gd name="T37" fmla="*/ 256 h 546"/>
                  <a:gd name="T38" fmla="*/ 113 w 401"/>
                  <a:gd name="T39" fmla="*/ 255 h 546"/>
                  <a:gd name="T40" fmla="*/ 96 w 401"/>
                  <a:gd name="T41" fmla="*/ 271 h 546"/>
                  <a:gd name="T42" fmla="*/ 88 w 401"/>
                  <a:gd name="T43" fmla="*/ 342 h 546"/>
                  <a:gd name="T44" fmla="*/ 12 w 401"/>
                  <a:gd name="T45" fmla="*/ 296 h 546"/>
                  <a:gd name="T46" fmla="*/ 34 w 401"/>
                  <a:gd name="T47" fmla="*/ 324 h 546"/>
                  <a:gd name="T48" fmla="*/ 105 w 401"/>
                  <a:gd name="T49" fmla="*/ 306 h 546"/>
                  <a:gd name="T50" fmla="*/ 138 w 401"/>
                  <a:gd name="T51" fmla="*/ 368 h 546"/>
                  <a:gd name="T52" fmla="*/ 254 w 401"/>
                  <a:gd name="T53" fmla="*/ 501 h 546"/>
                  <a:gd name="T54" fmla="*/ 280 w 401"/>
                  <a:gd name="T55" fmla="*/ 500 h 546"/>
                  <a:gd name="T56" fmla="*/ 98 w 401"/>
                  <a:gd name="T57" fmla="*/ 539 h 546"/>
                  <a:gd name="T58" fmla="*/ 149 w 401"/>
                  <a:gd name="T59" fmla="*/ 453 h 546"/>
                  <a:gd name="T60" fmla="*/ 112 w 401"/>
                  <a:gd name="T61" fmla="*/ 444 h 546"/>
                  <a:gd name="T62" fmla="*/ 196 w 401"/>
                  <a:gd name="T63" fmla="*/ 350 h 546"/>
                  <a:gd name="T64" fmla="*/ 173 w 401"/>
                  <a:gd name="T65" fmla="*/ 303 h 546"/>
                  <a:gd name="T66" fmla="*/ 141 w 401"/>
                  <a:gd name="T67" fmla="*/ 268 h 546"/>
                  <a:gd name="T68" fmla="*/ 138 w 401"/>
                  <a:gd name="T69" fmla="*/ 231 h 546"/>
                  <a:gd name="T70" fmla="*/ 110 w 401"/>
                  <a:gd name="T71" fmla="*/ 218 h 546"/>
                  <a:gd name="T72" fmla="*/ 100 w 401"/>
                  <a:gd name="T73" fmla="*/ 185 h 546"/>
                  <a:gd name="T74" fmla="*/ 96 w 401"/>
                  <a:gd name="T75" fmla="*/ 170 h 546"/>
                  <a:gd name="T76" fmla="*/ 115 w 401"/>
                  <a:gd name="T77" fmla="*/ 129 h 546"/>
                  <a:gd name="T78" fmla="*/ 216 w 401"/>
                  <a:gd name="T79" fmla="*/ 102 h 546"/>
                  <a:gd name="T80" fmla="*/ 233 w 401"/>
                  <a:gd name="T81" fmla="*/ 213 h 546"/>
                  <a:gd name="T82" fmla="*/ 269 w 401"/>
                  <a:gd name="T83" fmla="*/ 255 h 546"/>
                  <a:gd name="T84" fmla="*/ 331 w 401"/>
                  <a:gd name="T85" fmla="*/ 396 h 546"/>
                  <a:gd name="T86" fmla="*/ 376 w 401"/>
                  <a:gd name="T87" fmla="*/ 430 h 546"/>
                  <a:gd name="T88" fmla="*/ 373 w 401"/>
                  <a:gd name="T89" fmla="*/ 469 h 546"/>
                  <a:gd name="T90" fmla="*/ 364 w 401"/>
                  <a:gd name="T91" fmla="*/ 426 h 546"/>
                  <a:gd name="T92" fmla="*/ 321 w 401"/>
                  <a:gd name="T93" fmla="*/ 399 h 546"/>
                  <a:gd name="T94" fmla="*/ 268 w 401"/>
                  <a:gd name="T95" fmla="*/ 302 h 546"/>
                  <a:gd name="T96" fmla="*/ 223 w 401"/>
                  <a:gd name="T97" fmla="*/ 201 h 546"/>
                  <a:gd name="T98" fmla="*/ 200 w 401"/>
                  <a:gd name="T99" fmla="*/ 116 h 546"/>
                  <a:gd name="T100" fmla="*/ 123 w 401"/>
                  <a:gd name="T101" fmla="*/ 134 h 546"/>
                  <a:gd name="T102" fmla="*/ 112 w 401"/>
                  <a:gd name="T103" fmla="*/ 159 h 546"/>
                  <a:gd name="T104" fmla="*/ 113 w 401"/>
                  <a:gd name="T105" fmla="*/ 176 h 546"/>
                  <a:gd name="T106" fmla="*/ 103 w 401"/>
                  <a:gd name="T107" fmla="*/ 204 h 546"/>
                  <a:gd name="T108" fmla="*/ 129 w 401"/>
                  <a:gd name="T109" fmla="*/ 218 h 546"/>
                  <a:gd name="T110" fmla="*/ 144 w 401"/>
                  <a:gd name="T111" fmla="*/ 249 h 546"/>
                  <a:gd name="T112" fmla="*/ 155 w 401"/>
                  <a:gd name="T113" fmla="*/ 283 h 546"/>
                  <a:gd name="T114" fmla="*/ 211 w 401"/>
                  <a:gd name="T115" fmla="*/ 344 h 546"/>
                  <a:gd name="T116" fmla="*/ 169 w 401"/>
                  <a:gd name="T117" fmla="*/ 389 h 546"/>
                  <a:gd name="T118" fmla="*/ 139 w 401"/>
                  <a:gd name="T119" fmla="*/ 439 h 546"/>
                  <a:gd name="T120" fmla="*/ 162 w 401"/>
                  <a:gd name="T121" fmla="*/ 481 h 546"/>
                  <a:gd name="T122" fmla="*/ 205 w 401"/>
                  <a:gd name="T123" fmla="*/ 490 h 54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01"/>
                  <a:gd name="T187" fmla="*/ 0 h 546"/>
                  <a:gd name="T188" fmla="*/ 401 w 401"/>
                  <a:gd name="T189" fmla="*/ 546 h 54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01" h="546">
                    <a:moveTo>
                      <a:pt x="291" y="21"/>
                    </a:moveTo>
                    <a:cubicBezTo>
                      <a:pt x="290" y="25"/>
                      <a:pt x="287" y="27"/>
                      <a:pt x="284" y="27"/>
                    </a:cubicBezTo>
                    <a:cubicBezTo>
                      <a:pt x="280" y="28"/>
                      <a:pt x="277" y="25"/>
                      <a:pt x="276" y="22"/>
                    </a:cubicBezTo>
                    <a:lnTo>
                      <a:pt x="273" y="14"/>
                    </a:lnTo>
                    <a:cubicBezTo>
                      <a:pt x="272" y="10"/>
                      <a:pt x="274" y="6"/>
                      <a:pt x="277" y="4"/>
                    </a:cubicBezTo>
                    <a:lnTo>
                      <a:pt x="283" y="1"/>
                    </a:lnTo>
                    <a:cubicBezTo>
                      <a:pt x="285" y="0"/>
                      <a:pt x="289" y="0"/>
                      <a:pt x="291" y="2"/>
                    </a:cubicBezTo>
                    <a:cubicBezTo>
                      <a:pt x="294" y="4"/>
                      <a:pt x="295" y="7"/>
                      <a:pt x="294" y="10"/>
                    </a:cubicBezTo>
                    <a:lnTo>
                      <a:pt x="291" y="21"/>
                    </a:lnTo>
                    <a:close/>
                    <a:moveTo>
                      <a:pt x="278" y="7"/>
                    </a:moveTo>
                    <a:lnTo>
                      <a:pt x="290" y="16"/>
                    </a:lnTo>
                    <a:lnTo>
                      <a:pt x="284" y="18"/>
                    </a:lnTo>
                    <a:lnTo>
                      <a:pt x="288" y="9"/>
                    </a:lnTo>
                    <a:lnTo>
                      <a:pt x="291" y="17"/>
                    </a:lnTo>
                    <a:lnTo>
                      <a:pt x="276" y="17"/>
                    </a:lnTo>
                    <a:lnTo>
                      <a:pt x="278" y="7"/>
                    </a:lnTo>
                    <a:close/>
                    <a:moveTo>
                      <a:pt x="288" y="33"/>
                    </a:moveTo>
                    <a:lnTo>
                      <a:pt x="283" y="52"/>
                    </a:lnTo>
                    <a:cubicBezTo>
                      <a:pt x="282" y="54"/>
                      <a:pt x="280" y="57"/>
                      <a:pt x="277" y="57"/>
                    </a:cubicBezTo>
                    <a:cubicBezTo>
                      <a:pt x="275" y="58"/>
                      <a:pt x="272" y="57"/>
                      <a:pt x="270" y="55"/>
                    </a:cubicBezTo>
                    <a:lnTo>
                      <a:pt x="267" y="52"/>
                    </a:lnTo>
                    <a:cubicBezTo>
                      <a:pt x="265" y="51"/>
                      <a:pt x="264" y="48"/>
                      <a:pt x="265" y="45"/>
                    </a:cubicBezTo>
                    <a:lnTo>
                      <a:pt x="267" y="29"/>
                    </a:lnTo>
                    <a:lnTo>
                      <a:pt x="279" y="38"/>
                    </a:lnTo>
                    <a:lnTo>
                      <a:pt x="274" y="40"/>
                    </a:lnTo>
                    <a:cubicBezTo>
                      <a:pt x="271" y="42"/>
                      <a:pt x="268" y="41"/>
                      <a:pt x="265" y="40"/>
                    </a:cubicBezTo>
                    <a:lnTo>
                      <a:pt x="257" y="34"/>
                    </a:lnTo>
                    <a:cubicBezTo>
                      <a:pt x="255" y="32"/>
                      <a:pt x="253" y="29"/>
                      <a:pt x="254" y="26"/>
                    </a:cubicBezTo>
                    <a:cubicBezTo>
                      <a:pt x="255" y="23"/>
                      <a:pt x="257" y="20"/>
                      <a:pt x="260" y="20"/>
                    </a:cubicBezTo>
                    <a:lnTo>
                      <a:pt x="274" y="17"/>
                    </a:lnTo>
                    <a:lnTo>
                      <a:pt x="272" y="32"/>
                    </a:lnTo>
                    <a:lnTo>
                      <a:pt x="261" y="27"/>
                    </a:lnTo>
                    <a:cubicBezTo>
                      <a:pt x="258" y="25"/>
                      <a:pt x="257" y="23"/>
                      <a:pt x="256" y="20"/>
                    </a:cubicBezTo>
                    <a:cubicBezTo>
                      <a:pt x="256" y="17"/>
                      <a:pt x="257" y="15"/>
                      <a:pt x="260" y="13"/>
                    </a:cubicBezTo>
                    <a:lnTo>
                      <a:pt x="271" y="5"/>
                    </a:lnTo>
                    <a:cubicBezTo>
                      <a:pt x="273" y="3"/>
                      <a:pt x="276" y="3"/>
                      <a:pt x="279" y="4"/>
                    </a:cubicBezTo>
                    <a:cubicBezTo>
                      <a:pt x="282" y="5"/>
                      <a:pt x="283" y="8"/>
                      <a:pt x="283" y="11"/>
                    </a:cubicBezTo>
                    <a:lnTo>
                      <a:pt x="283" y="19"/>
                    </a:lnTo>
                    <a:lnTo>
                      <a:pt x="278" y="12"/>
                    </a:lnTo>
                    <a:lnTo>
                      <a:pt x="286" y="15"/>
                    </a:lnTo>
                    <a:cubicBezTo>
                      <a:pt x="290" y="16"/>
                      <a:pt x="293" y="20"/>
                      <a:pt x="291" y="25"/>
                    </a:cubicBezTo>
                    <a:lnTo>
                      <a:pt x="288" y="33"/>
                    </a:lnTo>
                    <a:close/>
                    <a:moveTo>
                      <a:pt x="276" y="20"/>
                    </a:moveTo>
                    <a:lnTo>
                      <a:pt x="281" y="30"/>
                    </a:lnTo>
                    <a:lnTo>
                      <a:pt x="273" y="27"/>
                    </a:lnTo>
                    <a:cubicBezTo>
                      <a:pt x="270" y="26"/>
                      <a:pt x="267" y="23"/>
                      <a:pt x="267" y="19"/>
                    </a:cubicBezTo>
                    <a:lnTo>
                      <a:pt x="267" y="11"/>
                    </a:lnTo>
                    <a:lnTo>
                      <a:pt x="280" y="18"/>
                    </a:lnTo>
                    <a:lnTo>
                      <a:pt x="269" y="26"/>
                    </a:lnTo>
                    <a:lnTo>
                      <a:pt x="268" y="12"/>
                    </a:lnTo>
                    <a:lnTo>
                      <a:pt x="279" y="18"/>
                    </a:lnTo>
                    <a:cubicBezTo>
                      <a:pt x="282" y="19"/>
                      <a:pt x="284" y="23"/>
                      <a:pt x="283" y="26"/>
                    </a:cubicBezTo>
                    <a:cubicBezTo>
                      <a:pt x="283" y="29"/>
                      <a:pt x="280" y="32"/>
                      <a:pt x="277" y="33"/>
                    </a:cubicBezTo>
                    <a:lnTo>
                      <a:pt x="263" y="35"/>
                    </a:lnTo>
                    <a:lnTo>
                      <a:pt x="266" y="21"/>
                    </a:lnTo>
                    <a:lnTo>
                      <a:pt x="274" y="26"/>
                    </a:lnTo>
                    <a:lnTo>
                      <a:pt x="266" y="26"/>
                    </a:lnTo>
                    <a:lnTo>
                      <a:pt x="272" y="23"/>
                    </a:lnTo>
                    <a:cubicBezTo>
                      <a:pt x="274" y="22"/>
                      <a:pt x="278" y="22"/>
                      <a:pt x="280" y="24"/>
                    </a:cubicBezTo>
                    <a:cubicBezTo>
                      <a:pt x="283" y="26"/>
                      <a:pt x="284" y="29"/>
                      <a:pt x="283" y="32"/>
                    </a:cubicBezTo>
                    <a:lnTo>
                      <a:pt x="281" y="48"/>
                    </a:lnTo>
                    <a:lnTo>
                      <a:pt x="278" y="41"/>
                    </a:lnTo>
                    <a:lnTo>
                      <a:pt x="281" y="44"/>
                    </a:lnTo>
                    <a:lnTo>
                      <a:pt x="268" y="47"/>
                    </a:lnTo>
                    <a:lnTo>
                      <a:pt x="273" y="28"/>
                    </a:lnTo>
                    <a:lnTo>
                      <a:pt x="276" y="20"/>
                    </a:lnTo>
                    <a:close/>
                    <a:moveTo>
                      <a:pt x="225" y="91"/>
                    </a:moveTo>
                    <a:cubicBezTo>
                      <a:pt x="227" y="94"/>
                      <a:pt x="227" y="97"/>
                      <a:pt x="225" y="100"/>
                    </a:cubicBezTo>
                    <a:cubicBezTo>
                      <a:pt x="223" y="103"/>
                      <a:pt x="220" y="104"/>
                      <a:pt x="217" y="104"/>
                    </a:cubicBezTo>
                    <a:lnTo>
                      <a:pt x="201" y="101"/>
                    </a:lnTo>
                    <a:cubicBezTo>
                      <a:pt x="198" y="101"/>
                      <a:pt x="195" y="99"/>
                      <a:pt x="194" y="96"/>
                    </a:cubicBezTo>
                    <a:lnTo>
                      <a:pt x="192" y="88"/>
                    </a:lnTo>
                    <a:cubicBezTo>
                      <a:pt x="191" y="85"/>
                      <a:pt x="191" y="82"/>
                      <a:pt x="193" y="80"/>
                    </a:cubicBezTo>
                    <a:cubicBezTo>
                      <a:pt x="194" y="78"/>
                      <a:pt x="197" y="77"/>
                      <a:pt x="199" y="77"/>
                    </a:cubicBezTo>
                    <a:lnTo>
                      <a:pt x="210" y="77"/>
                    </a:lnTo>
                    <a:cubicBezTo>
                      <a:pt x="213" y="77"/>
                      <a:pt x="215" y="78"/>
                      <a:pt x="216" y="80"/>
                    </a:cubicBezTo>
                    <a:lnTo>
                      <a:pt x="225" y="91"/>
                    </a:lnTo>
                    <a:close/>
                    <a:moveTo>
                      <a:pt x="204" y="90"/>
                    </a:moveTo>
                    <a:lnTo>
                      <a:pt x="210" y="93"/>
                    </a:lnTo>
                    <a:lnTo>
                      <a:pt x="199" y="93"/>
                    </a:lnTo>
                    <a:lnTo>
                      <a:pt x="207" y="83"/>
                    </a:lnTo>
                    <a:lnTo>
                      <a:pt x="209" y="91"/>
                    </a:lnTo>
                    <a:lnTo>
                      <a:pt x="203" y="85"/>
                    </a:lnTo>
                    <a:lnTo>
                      <a:pt x="219" y="88"/>
                    </a:lnTo>
                    <a:lnTo>
                      <a:pt x="212" y="101"/>
                    </a:lnTo>
                    <a:lnTo>
                      <a:pt x="204" y="90"/>
                    </a:lnTo>
                    <a:close/>
                    <a:moveTo>
                      <a:pt x="60" y="151"/>
                    </a:moveTo>
                    <a:cubicBezTo>
                      <a:pt x="56" y="151"/>
                      <a:pt x="52" y="147"/>
                      <a:pt x="52" y="143"/>
                    </a:cubicBezTo>
                    <a:lnTo>
                      <a:pt x="52" y="129"/>
                    </a:lnTo>
                    <a:cubicBezTo>
                      <a:pt x="52" y="126"/>
                      <a:pt x="54" y="123"/>
                      <a:pt x="56" y="122"/>
                    </a:cubicBezTo>
                    <a:cubicBezTo>
                      <a:pt x="59" y="120"/>
                      <a:pt x="62" y="121"/>
                      <a:pt x="65" y="122"/>
                    </a:cubicBezTo>
                    <a:lnTo>
                      <a:pt x="73" y="128"/>
                    </a:lnTo>
                    <a:lnTo>
                      <a:pt x="61" y="132"/>
                    </a:lnTo>
                    <a:lnTo>
                      <a:pt x="64" y="124"/>
                    </a:lnTo>
                    <a:cubicBezTo>
                      <a:pt x="64" y="122"/>
                      <a:pt x="65" y="121"/>
                      <a:pt x="66" y="120"/>
                    </a:cubicBezTo>
                    <a:lnTo>
                      <a:pt x="86" y="106"/>
                    </a:lnTo>
                    <a:cubicBezTo>
                      <a:pt x="87" y="105"/>
                      <a:pt x="90" y="104"/>
                      <a:pt x="92" y="105"/>
                    </a:cubicBezTo>
                    <a:cubicBezTo>
                      <a:pt x="94" y="105"/>
                      <a:pt x="96" y="107"/>
                      <a:pt x="97" y="109"/>
                    </a:cubicBezTo>
                    <a:lnTo>
                      <a:pt x="100" y="114"/>
                    </a:lnTo>
                    <a:cubicBezTo>
                      <a:pt x="101" y="117"/>
                      <a:pt x="101" y="119"/>
                      <a:pt x="100" y="121"/>
                    </a:cubicBezTo>
                    <a:lnTo>
                      <a:pt x="95" y="132"/>
                    </a:lnTo>
                    <a:lnTo>
                      <a:pt x="87" y="121"/>
                    </a:lnTo>
                    <a:lnTo>
                      <a:pt x="93" y="121"/>
                    </a:lnTo>
                    <a:cubicBezTo>
                      <a:pt x="97" y="121"/>
                      <a:pt x="100" y="124"/>
                      <a:pt x="101" y="128"/>
                    </a:cubicBezTo>
                    <a:cubicBezTo>
                      <a:pt x="101" y="131"/>
                      <a:pt x="99" y="135"/>
                      <a:pt x="95" y="136"/>
                    </a:cubicBezTo>
                    <a:lnTo>
                      <a:pt x="79" y="142"/>
                    </a:lnTo>
                    <a:lnTo>
                      <a:pt x="77" y="126"/>
                    </a:lnTo>
                    <a:lnTo>
                      <a:pt x="85" y="126"/>
                    </a:lnTo>
                    <a:cubicBezTo>
                      <a:pt x="87" y="126"/>
                      <a:pt x="90" y="128"/>
                      <a:pt x="91" y="130"/>
                    </a:cubicBezTo>
                    <a:cubicBezTo>
                      <a:pt x="93" y="132"/>
                      <a:pt x="93" y="134"/>
                      <a:pt x="92" y="137"/>
                    </a:cubicBezTo>
                    <a:lnTo>
                      <a:pt x="90" y="145"/>
                    </a:lnTo>
                    <a:cubicBezTo>
                      <a:pt x="89" y="148"/>
                      <a:pt x="85" y="151"/>
                      <a:pt x="82" y="151"/>
                    </a:cubicBezTo>
                    <a:lnTo>
                      <a:pt x="74" y="151"/>
                    </a:lnTo>
                    <a:cubicBezTo>
                      <a:pt x="69" y="151"/>
                      <a:pt x="66" y="147"/>
                      <a:pt x="66" y="143"/>
                    </a:cubicBezTo>
                    <a:lnTo>
                      <a:pt x="66" y="137"/>
                    </a:lnTo>
                    <a:cubicBezTo>
                      <a:pt x="66" y="126"/>
                      <a:pt x="82" y="126"/>
                      <a:pt x="82" y="137"/>
                    </a:cubicBezTo>
                    <a:lnTo>
                      <a:pt x="82" y="145"/>
                    </a:lnTo>
                    <a:cubicBezTo>
                      <a:pt x="82" y="148"/>
                      <a:pt x="80" y="151"/>
                      <a:pt x="77" y="152"/>
                    </a:cubicBezTo>
                    <a:lnTo>
                      <a:pt x="67" y="158"/>
                    </a:lnTo>
                    <a:cubicBezTo>
                      <a:pt x="64" y="159"/>
                      <a:pt x="62" y="159"/>
                      <a:pt x="59" y="158"/>
                    </a:cubicBezTo>
                    <a:lnTo>
                      <a:pt x="54" y="155"/>
                    </a:lnTo>
                    <a:cubicBezTo>
                      <a:pt x="51" y="154"/>
                      <a:pt x="49" y="151"/>
                      <a:pt x="49" y="148"/>
                    </a:cubicBezTo>
                    <a:cubicBezTo>
                      <a:pt x="49" y="145"/>
                      <a:pt x="51" y="142"/>
                      <a:pt x="54" y="141"/>
                    </a:cubicBezTo>
                    <a:lnTo>
                      <a:pt x="65" y="135"/>
                    </a:lnTo>
                    <a:lnTo>
                      <a:pt x="68" y="151"/>
                    </a:lnTo>
                    <a:lnTo>
                      <a:pt x="60" y="151"/>
                    </a:lnTo>
                    <a:close/>
                    <a:moveTo>
                      <a:pt x="68" y="135"/>
                    </a:moveTo>
                    <a:cubicBezTo>
                      <a:pt x="72" y="135"/>
                      <a:pt x="75" y="137"/>
                      <a:pt x="76" y="141"/>
                    </a:cubicBezTo>
                    <a:cubicBezTo>
                      <a:pt x="77" y="144"/>
                      <a:pt x="75" y="148"/>
                      <a:pt x="72" y="150"/>
                    </a:cubicBezTo>
                    <a:lnTo>
                      <a:pt x="61" y="155"/>
                    </a:lnTo>
                    <a:lnTo>
                      <a:pt x="61" y="141"/>
                    </a:lnTo>
                    <a:lnTo>
                      <a:pt x="67" y="144"/>
                    </a:lnTo>
                    <a:lnTo>
                      <a:pt x="59" y="144"/>
                    </a:lnTo>
                    <a:lnTo>
                      <a:pt x="70" y="138"/>
                    </a:lnTo>
                    <a:lnTo>
                      <a:pt x="66" y="145"/>
                    </a:lnTo>
                    <a:lnTo>
                      <a:pt x="66" y="137"/>
                    </a:lnTo>
                    <a:lnTo>
                      <a:pt x="82" y="137"/>
                    </a:lnTo>
                    <a:lnTo>
                      <a:pt x="82" y="143"/>
                    </a:lnTo>
                    <a:lnTo>
                      <a:pt x="74" y="135"/>
                    </a:lnTo>
                    <a:lnTo>
                      <a:pt x="82" y="135"/>
                    </a:lnTo>
                    <a:lnTo>
                      <a:pt x="74" y="140"/>
                    </a:lnTo>
                    <a:lnTo>
                      <a:pt x="77" y="132"/>
                    </a:lnTo>
                    <a:lnTo>
                      <a:pt x="85" y="142"/>
                    </a:lnTo>
                    <a:lnTo>
                      <a:pt x="77" y="142"/>
                    </a:lnTo>
                    <a:cubicBezTo>
                      <a:pt x="73" y="142"/>
                      <a:pt x="69" y="139"/>
                      <a:pt x="69" y="136"/>
                    </a:cubicBezTo>
                    <a:cubicBezTo>
                      <a:pt x="68" y="132"/>
                      <a:pt x="70" y="128"/>
                      <a:pt x="74" y="127"/>
                    </a:cubicBezTo>
                    <a:lnTo>
                      <a:pt x="90" y="121"/>
                    </a:lnTo>
                    <a:lnTo>
                      <a:pt x="93" y="137"/>
                    </a:lnTo>
                    <a:lnTo>
                      <a:pt x="87" y="137"/>
                    </a:lnTo>
                    <a:cubicBezTo>
                      <a:pt x="85" y="137"/>
                      <a:pt x="82" y="135"/>
                      <a:pt x="81" y="133"/>
                    </a:cubicBezTo>
                    <a:cubicBezTo>
                      <a:pt x="79" y="131"/>
                      <a:pt x="79" y="128"/>
                      <a:pt x="80" y="125"/>
                    </a:cubicBezTo>
                    <a:lnTo>
                      <a:pt x="86" y="114"/>
                    </a:lnTo>
                    <a:lnTo>
                      <a:pt x="86" y="121"/>
                    </a:lnTo>
                    <a:lnTo>
                      <a:pt x="83" y="116"/>
                    </a:lnTo>
                    <a:lnTo>
                      <a:pt x="95" y="119"/>
                    </a:lnTo>
                    <a:lnTo>
                      <a:pt x="76" y="133"/>
                    </a:lnTo>
                    <a:lnTo>
                      <a:pt x="79" y="129"/>
                    </a:lnTo>
                    <a:lnTo>
                      <a:pt x="76" y="137"/>
                    </a:lnTo>
                    <a:cubicBezTo>
                      <a:pt x="75" y="139"/>
                      <a:pt x="73" y="141"/>
                      <a:pt x="71" y="142"/>
                    </a:cubicBezTo>
                    <a:cubicBezTo>
                      <a:pt x="69" y="143"/>
                      <a:pt x="66" y="142"/>
                      <a:pt x="64" y="141"/>
                    </a:cubicBezTo>
                    <a:lnTo>
                      <a:pt x="56" y="135"/>
                    </a:lnTo>
                    <a:lnTo>
                      <a:pt x="68" y="129"/>
                    </a:lnTo>
                    <a:lnTo>
                      <a:pt x="68" y="143"/>
                    </a:lnTo>
                    <a:lnTo>
                      <a:pt x="60" y="135"/>
                    </a:lnTo>
                    <a:lnTo>
                      <a:pt x="68" y="135"/>
                    </a:lnTo>
                    <a:close/>
                    <a:moveTo>
                      <a:pt x="56" y="168"/>
                    </a:moveTo>
                    <a:cubicBezTo>
                      <a:pt x="55" y="170"/>
                      <a:pt x="53" y="170"/>
                      <a:pt x="50" y="170"/>
                    </a:cubicBezTo>
                    <a:lnTo>
                      <a:pt x="37" y="167"/>
                    </a:lnTo>
                    <a:cubicBezTo>
                      <a:pt x="33" y="166"/>
                      <a:pt x="31" y="163"/>
                      <a:pt x="30" y="159"/>
                    </a:cubicBezTo>
                    <a:cubicBezTo>
                      <a:pt x="30" y="156"/>
                      <a:pt x="32" y="152"/>
                      <a:pt x="36" y="151"/>
                    </a:cubicBezTo>
                    <a:lnTo>
                      <a:pt x="52" y="146"/>
                    </a:lnTo>
                    <a:cubicBezTo>
                      <a:pt x="54" y="145"/>
                      <a:pt x="56" y="145"/>
                      <a:pt x="58" y="146"/>
                    </a:cubicBezTo>
                    <a:lnTo>
                      <a:pt x="64" y="149"/>
                    </a:lnTo>
                    <a:cubicBezTo>
                      <a:pt x="66" y="150"/>
                      <a:pt x="68" y="153"/>
                      <a:pt x="68" y="156"/>
                    </a:cubicBezTo>
                    <a:cubicBezTo>
                      <a:pt x="68" y="159"/>
                      <a:pt x="67" y="161"/>
                      <a:pt x="65" y="163"/>
                    </a:cubicBezTo>
                    <a:lnTo>
                      <a:pt x="56" y="168"/>
                    </a:lnTo>
                    <a:close/>
                    <a:moveTo>
                      <a:pt x="56" y="150"/>
                    </a:moveTo>
                    <a:lnTo>
                      <a:pt x="57" y="163"/>
                    </a:lnTo>
                    <a:lnTo>
                      <a:pt x="51" y="161"/>
                    </a:lnTo>
                    <a:lnTo>
                      <a:pt x="57" y="161"/>
                    </a:lnTo>
                    <a:lnTo>
                      <a:pt x="41" y="167"/>
                    </a:lnTo>
                    <a:lnTo>
                      <a:pt x="40" y="151"/>
                    </a:lnTo>
                    <a:lnTo>
                      <a:pt x="54" y="154"/>
                    </a:lnTo>
                    <a:lnTo>
                      <a:pt x="48" y="155"/>
                    </a:lnTo>
                    <a:lnTo>
                      <a:pt x="56" y="150"/>
                    </a:lnTo>
                    <a:close/>
                    <a:moveTo>
                      <a:pt x="68" y="175"/>
                    </a:moveTo>
                    <a:cubicBezTo>
                      <a:pt x="64" y="173"/>
                      <a:pt x="62" y="169"/>
                      <a:pt x="63" y="165"/>
                    </a:cubicBezTo>
                    <a:lnTo>
                      <a:pt x="66" y="154"/>
                    </a:lnTo>
                    <a:cubicBezTo>
                      <a:pt x="67" y="152"/>
                      <a:pt x="69" y="150"/>
                      <a:pt x="71" y="149"/>
                    </a:cubicBezTo>
                    <a:cubicBezTo>
                      <a:pt x="73" y="148"/>
                      <a:pt x="76" y="148"/>
                      <a:pt x="78" y="150"/>
                    </a:cubicBezTo>
                    <a:lnTo>
                      <a:pt x="86" y="155"/>
                    </a:lnTo>
                    <a:lnTo>
                      <a:pt x="75" y="157"/>
                    </a:lnTo>
                    <a:lnTo>
                      <a:pt x="81" y="149"/>
                    </a:lnTo>
                    <a:cubicBezTo>
                      <a:pt x="83" y="146"/>
                      <a:pt x="86" y="145"/>
                      <a:pt x="89" y="146"/>
                    </a:cubicBezTo>
                    <a:cubicBezTo>
                      <a:pt x="92" y="146"/>
                      <a:pt x="94" y="148"/>
                      <a:pt x="95" y="151"/>
                    </a:cubicBezTo>
                    <a:lnTo>
                      <a:pt x="101" y="170"/>
                    </a:lnTo>
                    <a:lnTo>
                      <a:pt x="93" y="165"/>
                    </a:lnTo>
                    <a:lnTo>
                      <a:pt x="109" y="165"/>
                    </a:lnTo>
                    <a:cubicBezTo>
                      <a:pt x="113" y="165"/>
                      <a:pt x="116" y="167"/>
                      <a:pt x="117" y="170"/>
                    </a:cubicBezTo>
                    <a:cubicBezTo>
                      <a:pt x="118" y="173"/>
                      <a:pt x="117" y="177"/>
                      <a:pt x="114" y="179"/>
                    </a:cubicBezTo>
                    <a:lnTo>
                      <a:pt x="101" y="190"/>
                    </a:lnTo>
                    <a:cubicBezTo>
                      <a:pt x="98" y="192"/>
                      <a:pt x="95" y="192"/>
                      <a:pt x="92" y="191"/>
                    </a:cubicBezTo>
                    <a:cubicBezTo>
                      <a:pt x="89" y="189"/>
                      <a:pt x="88" y="187"/>
                      <a:pt x="88" y="184"/>
                    </a:cubicBezTo>
                    <a:lnTo>
                      <a:pt x="88" y="178"/>
                    </a:lnTo>
                    <a:lnTo>
                      <a:pt x="96" y="186"/>
                    </a:lnTo>
                    <a:lnTo>
                      <a:pt x="85" y="186"/>
                    </a:lnTo>
                    <a:cubicBezTo>
                      <a:pt x="83" y="186"/>
                      <a:pt x="81" y="185"/>
                      <a:pt x="79" y="184"/>
                    </a:cubicBezTo>
                    <a:lnTo>
                      <a:pt x="74" y="178"/>
                    </a:lnTo>
                    <a:cubicBezTo>
                      <a:pt x="71" y="176"/>
                      <a:pt x="71" y="173"/>
                      <a:pt x="72" y="170"/>
                    </a:cubicBezTo>
                    <a:cubicBezTo>
                      <a:pt x="73" y="167"/>
                      <a:pt x="76" y="165"/>
                      <a:pt x="79" y="165"/>
                    </a:cubicBezTo>
                    <a:lnTo>
                      <a:pt x="85" y="165"/>
                    </a:lnTo>
                    <a:lnTo>
                      <a:pt x="82" y="180"/>
                    </a:lnTo>
                    <a:lnTo>
                      <a:pt x="68" y="175"/>
                    </a:lnTo>
                    <a:close/>
                    <a:moveTo>
                      <a:pt x="88" y="165"/>
                    </a:moveTo>
                    <a:cubicBezTo>
                      <a:pt x="91" y="167"/>
                      <a:pt x="93" y="170"/>
                      <a:pt x="93" y="174"/>
                    </a:cubicBezTo>
                    <a:cubicBezTo>
                      <a:pt x="92" y="178"/>
                      <a:pt x="89" y="181"/>
                      <a:pt x="85" y="181"/>
                    </a:cubicBezTo>
                    <a:lnTo>
                      <a:pt x="79" y="181"/>
                    </a:lnTo>
                    <a:lnTo>
                      <a:pt x="85" y="167"/>
                    </a:lnTo>
                    <a:lnTo>
                      <a:pt x="90" y="172"/>
                    </a:lnTo>
                    <a:lnTo>
                      <a:pt x="85" y="170"/>
                    </a:lnTo>
                    <a:lnTo>
                      <a:pt x="96" y="170"/>
                    </a:lnTo>
                    <a:cubicBezTo>
                      <a:pt x="100" y="170"/>
                      <a:pt x="104" y="174"/>
                      <a:pt x="104" y="178"/>
                    </a:cubicBezTo>
                    <a:lnTo>
                      <a:pt x="104" y="184"/>
                    </a:lnTo>
                    <a:lnTo>
                      <a:pt x="91" y="177"/>
                    </a:lnTo>
                    <a:lnTo>
                      <a:pt x="104" y="166"/>
                    </a:lnTo>
                    <a:lnTo>
                      <a:pt x="109" y="181"/>
                    </a:lnTo>
                    <a:lnTo>
                      <a:pt x="93" y="181"/>
                    </a:lnTo>
                    <a:cubicBezTo>
                      <a:pt x="89" y="181"/>
                      <a:pt x="86" y="178"/>
                      <a:pt x="85" y="175"/>
                    </a:cubicBezTo>
                    <a:lnTo>
                      <a:pt x="80" y="156"/>
                    </a:lnTo>
                    <a:lnTo>
                      <a:pt x="94" y="158"/>
                    </a:lnTo>
                    <a:lnTo>
                      <a:pt x="89" y="166"/>
                    </a:lnTo>
                    <a:cubicBezTo>
                      <a:pt x="87" y="168"/>
                      <a:pt x="86" y="169"/>
                      <a:pt x="84" y="170"/>
                    </a:cubicBezTo>
                    <a:cubicBezTo>
                      <a:pt x="81" y="170"/>
                      <a:pt x="79" y="170"/>
                      <a:pt x="78" y="168"/>
                    </a:cubicBezTo>
                    <a:lnTo>
                      <a:pt x="69" y="163"/>
                    </a:lnTo>
                    <a:lnTo>
                      <a:pt x="82" y="158"/>
                    </a:lnTo>
                    <a:lnTo>
                      <a:pt x="79" y="169"/>
                    </a:lnTo>
                    <a:lnTo>
                      <a:pt x="74" y="160"/>
                    </a:lnTo>
                    <a:lnTo>
                      <a:pt x="88" y="165"/>
                    </a:lnTo>
                    <a:close/>
                    <a:moveTo>
                      <a:pt x="60" y="181"/>
                    </a:moveTo>
                    <a:cubicBezTo>
                      <a:pt x="60" y="185"/>
                      <a:pt x="56" y="189"/>
                      <a:pt x="52" y="189"/>
                    </a:cubicBezTo>
                    <a:lnTo>
                      <a:pt x="44" y="189"/>
                    </a:lnTo>
                    <a:cubicBezTo>
                      <a:pt x="39" y="189"/>
                      <a:pt x="36" y="185"/>
                      <a:pt x="36" y="181"/>
                    </a:cubicBezTo>
                    <a:lnTo>
                      <a:pt x="36" y="167"/>
                    </a:lnTo>
                    <a:cubicBezTo>
                      <a:pt x="36" y="165"/>
                      <a:pt x="37" y="162"/>
                      <a:pt x="39" y="161"/>
                    </a:cubicBezTo>
                    <a:cubicBezTo>
                      <a:pt x="41" y="159"/>
                      <a:pt x="44" y="159"/>
                      <a:pt x="46" y="160"/>
                    </a:cubicBezTo>
                    <a:lnTo>
                      <a:pt x="55" y="162"/>
                    </a:lnTo>
                    <a:cubicBezTo>
                      <a:pt x="58" y="163"/>
                      <a:pt x="60" y="166"/>
                      <a:pt x="60" y="170"/>
                    </a:cubicBezTo>
                    <a:lnTo>
                      <a:pt x="60" y="181"/>
                    </a:lnTo>
                    <a:close/>
                    <a:moveTo>
                      <a:pt x="44" y="170"/>
                    </a:moveTo>
                    <a:lnTo>
                      <a:pt x="49" y="177"/>
                    </a:lnTo>
                    <a:lnTo>
                      <a:pt x="41" y="175"/>
                    </a:lnTo>
                    <a:lnTo>
                      <a:pt x="52" y="167"/>
                    </a:lnTo>
                    <a:lnTo>
                      <a:pt x="52" y="181"/>
                    </a:lnTo>
                    <a:lnTo>
                      <a:pt x="44" y="173"/>
                    </a:lnTo>
                    <a:lnTo>
                      <a:pt x="52" y="173"/>
                    </a:lnTo>
                    <a:lnTo>
                      <a:pt x="44" y="181"/>
                    </a:lnTo>
                    <a:lnTo>
                      <a:pt x="44" y="170"/>
                    </a:lnTo>
                    <a:close/>
                    <a:moveTo>
                      <a:pt x="86" y="199"/>
                    </a:moveTo>
                    <a:cubicBezTo>
                      <a:pt x="88" y="197"/>
                      <a:pt x="92" y="197"/>
                      <a:pt x="95" y="199"/>
                    </a:cubicBezTo>
                    <a:lnTo>
                      <a:pt x="111" y="210"/>
                    </a:lnTo>
                    <a:cubicBezTo>
                      <a:pt x="114" y="212"/>
                      <a:pt x="115" y="215"/>
                      <a:pt x="114" y="218"/>
                    </a:cubicBezTo>
                    <a:cubicBezTo>
                      <a:pt x="114" y="221"/>
                      <a:pt x="111" y="224"/>
                      <a:pt x="108" y="224"/>
                    </a:cubicBezTo>
                    <a:lnTo>
                      <a:pt x="84" y="230"/>
                    </a:lnTo>
                    <a:cubicBezTo>
                      <a:pt x="80" y="231"/>
                      <a:pt x="76" y="228"/>
                      <a:pt x="74" y="225"/>
                    </a:cubicBezTo>
                    <a:cubicBezTo>
                      <a:pt x="73" y="221"/>
                      <a:pt x="75" y="217"/>
                      <a:pt x="78" y="215"/>
                    </a:cubicBezTo>
                    <a:lnTo>
                      <a:pt x="89" y="209"/>
                    </a:lnTo>
                    <a:lnTo>
                      <a:pt x="93" y="224"/>
                    </a:lnTo>
                    <a:lnTo>
                      <a:pt x="87" y="224"/>
                    </a:lnTo>
                    <a:cubicBezTo>
                      <a:pt x="84" y="224"/>
                      <a:pt x="81" y="222"/>
                      <a:pt x="80" y="219"/>
                    </a:cubicBezTo>
                    <a:cubicBezTo>
                      <a:pt x="79" y="215"/>
                      <a:pt x="80" y="212"/>
                      <a:pt x="83" y="210"/>
                    </a:cubicBezTo>
                    <a:lnTo>
                      <a:pt x="91" y="204"/>
                    </a:lnTo>
                    <a:lnTo>
                      <a:pt x="96" y="219"/>
                    </a:lnTo>
                    <a:lnTo>
                      <a:pt x="82" y="219"/>
                    </a:lnTo>
                    <a:cubicBezTo>
                      <a:pt x="78" y="219"/>
                      <a:pt x="75" y="217"/>
                      <a:pt x="74" y="213"/>
                    </a:cubicBezTo>
                    <a:cubicBezTo>
                      <a:pt x="73" y="210"/>
                      <a:pt x="75" y="206"/>
                      <a:pt x="78" y="204"/>
                    </a:cubicBezTo>
                    <a:lnTo>
                      <a:pt x="86" y="199"/>
                    </a:lnTo>
                    <a:close/>
                    <a:moveTo>
                      <a:pt x="86" y="218"/>
                    </a:moveTo>
                    <a:lnTo>
                      <a:pt x="82" y="203"/>
                    </a:lnTo>
                    <a:lnTo>
                      <a:pt x="96" y="203"/>
                    </a:lnTo>
                    <a:cubicBezTo>
                      <a:pt x="99" y="203"/>
                      <a:pt x="102" y="205"/>
                      <a:pt x="103" y="209"/>
                    </a:cubicBezTo>
                    <a:cubicBezTo>
                      <a:pt x="104" y="212"/>
                      <a:pt x="103" y="216"/>
                      <a:pt x="100" y="218"/>
                    </a:cubicBezTo>
                    <a:lnTo>
                      <a:pt x="92" y="223"/>
                    </a:lnTo>
                    <a:lnTo>
                      <a:pt x="87" y="208"/>
                    </a:lnTo>
                    <a:lnTo>
                      <a:pt x="93" y="208"/>
                    </a:lnTo>
                    <a:cubicBezTo>
                      <a:pt x="97" y="208"/>
                      <a:pt x="100" y="211"/>
                      <a:pt x="101" y="215"/>
                    </a:cubicBezTo>
                    <a:cubicBezTo>
                      <a:pt x="102" y="218"/>
                      <a:pt x="100" y="222"/>
                      <a:pt x="96" y="224"/>
                    </a:cubicBezTo>
                    <a:lnTo>
                      <a:pt x="86" y="229"/>
                    </a:lnTo>
                    <a:lnTo>
                      <a:pt x="80" y="214"/>
                    </a:lnTo>
                    <a:lnTo>
                      <a:pt x="105" y="209"/>
                    </a:lnTo>
                    <a:lnTo>
                      <a:pt x="102" y="223"/>
                    </a:lnTo>
                    <a:lnTo>
                      <a:pt x="86" y="212"/>
                    </a:lnTo>
                    <a:lnTo>
                      <a:pt x="95" y="212"/>
                    </a:lnTo>
                    <a:lnTo>
                      <a:pt x="86" y="218"/>
                    </a:lnTo>
                    <a:close/>
                    <a:moveTo>
                      <a:pt x="103" y="250"/>
                    </a:moveTo>
                    <a:cubicBezTo>
                      <a:pt x="101" y="253"/>
                      <a:pt x="99" y="254"/>
                      <a:pt x="97" y="254"/>
                    </a:cubicBezTo>
                    <a:cubicBezTo>
                      <a:pt x="94" y="255"/>
                      <a:pt x="92" y="254"/>
                      <a:pt x="90" y="252"/>
                    </a:cubicBezTo>
                    <a:lnTo>
                      <a:pt x="84" y="247"/>
                    </a:lnTo>
                    <a:cubicBezTo>
                      <a:pt x="83" y="245"/>
                      <a:pt x="82" y="243"/>
                      <a:pt x="82" y="241"/>
                    </a:cubicBezTo>
                    <a:cubicBezTo>
                      <a:pt x="82" y="238"/>
                      <a:pt x="83" y="236"/>
                      <a:pt x="85" y="235"/>
                    </a:cubicBezTo>
                    <a:lnTo>
                      <a:pt x="101" y="221"/>
                    </a:lnTo>
                    <a:cubicBezTo>
                      <a:pt x="104" y="219"/>
                      <a:pt x="109" y="219"/>
                      <a:pt x="112" y="221"/>
                    </a:cubicBezTo>
                    <a:cubicBezTo>
                      <a:pt x="115" y="224"/>
                      <a:pt x="115" y="228"/>
                      <a:pt x="113" y="231"/>
                    </a:cubicBezTo>
                    <a:lnTo>
                      <a:pt x="103" y="250"/>
                    </a:lnTo>
                    <a:close/>
                    <a:moveTo>
                      <a:pt x="100" y="223"/>
                    </a:moveTo>
                    <a:lnTo>
                      <a:pt x="112" y="233"/>
                    </a:lnTo>
                    <a:lnTo>
                      <a:pt x="95" y="247"/>
                    </a:lnTo>
                    <a:lnTo>
                      <a:pt x="96" y="235"/>
                    </a:lnTo>
                    <a:lnTo>
                      <a:pt x="101" y="241"/>
                    </a:lnTo>
                    <a:lnTo>
                      <a:pt x="89" y="243"/>
                    </a:lnTo>
                    <a:lnTo>
                      <a:pt x="100" y="223"/>
                    </a:lnTo>
                    <a:close/>
                    <a:moveTo>
                      <a:pt x="87" y="264"/>
                    </a:moveTo>
                    <a:cubicBezTo>
                      <a:pt x="84" y="266"/>
                      <a:pt x="80" y="266"/>
                      <a:pt x="78" y="264"/>
                    </a:cubicBezTo>
                    <a:cubicBezTo>
                      <a:pt x="75" y="262"/>
                      <a:pt x="73" y="259"/>
                      <a:pt x="74" y="255"/>
                    </a:cubicBezTo>
                    <a:lnTo>
                      <a:pt x="77" y="245"/>
                    </a:lnTo>
                    <a:lnTo>
                      <a:pt x="85" y="254"/>
                    </a:lnTo>
                    <a:lnTo>
                      <a:pt x="77" y="254"/>
                    </a:lnTo>
                    <a:cubicBezTo>
                      <a:pt x="73" y="254"/>
                      <a:pt x="70" y="252"/>
                      <a:pt x="69" y="249"/>
                    </a:cubicBezTo>
                    <a:cubicBezTo>
                      <a:pt x="68" y="245"/>
                      <a:pt x="69" y="241"/>
                      <a:pt x="72" y="240"/>
                    </a:cubicBezTo>
                    <a:lnTo>
                      <a:pt x="86" y="231"/>
                    </a:lnTo>
                    <a:cubicBezTo>
                      <a:pt x="88" y="230"/>
                      <a:pt x="91" y="230"/>
                      <a:pt x="93" y="231"/>
                    </a:cubicBezTo>
                    <a:cubicBezTo>
                      <a:pt x="96" y="232"/>
                      <a:pt x="97" y="234"/>
                      <a:pt x="98" y="236"/>
                    </a:cubicBezTo>
                    <a:lnTo>
                      <a:pt x="101" y="247"/>
                    </a:lnTo>
                    <a:cubicBezTo>
                      <a:pt x="101" y="250"/>
                      <a:pt x="100" y="254"/>
                      <a:pt x="98" y="256"/>
                    </a:cubicBezTo>
                    <a:lnTo>
                      <a:pt x="87" y="264"/>
                    </a:lnTo>
                    <a:close/>
                    <a:moveTo>
                      <a:pt x="88" y="243"/>
                    </a:moveTo>
                    <a:lnTo>
                      <a:pt x="85" y="251"/>
                    </a:lnTo>
                    <a:lnTo>
                      <a:pt x="82" y="240"/>
                    </a:lnTo>
                    <a:lnTo>
                      <a:pt x="94" y="245"/>
                    </a:lnTo>
                    <a:lnTo>
                      <a:pt x="81" y="253"/>
                    </a:lnTo>
                    <a:lnTo>
                      <a:pt x="77" y="238"/>
                    </a:lnTo>
                    <a:lnTo>
                      <a:pt x="85" y="238"/>
                    </a:lnTo>
                    <a:cubicBezTo>
                      <a:pt x="87" y="238"/>
                      <a:pt x="90" y="240"/>
                      <a:pt x="91" y="242"/>
                    </a:cubicBezTo>
                    <a:cubicBezTo>
                      <a:pt x="93" y="243"/>
                      <a:pt x="93" y="246"/>
                      <a:pt x="92" y="248"/>
                    </a:cubicBezTo>
                    <a:lnTo>
                      <a:pt x="90" y="259"/>
                    </a:lnTo>
                    <a:lnTo>
                      <a:pt x="77" y="251"/>
                    </a:lnTo>
                    <a:lnTo>
                      <a:pt x="88" y="243"/>
                    </a:lnTo>
                    <a:close/>
                    <a:moveTo>
                      <a:pt x="133" y="267"/>
                    </a:moveTo>
                    <a:cubicBezTo>
                      <a:pt x="133" y="271"/>
                      <a:pt x="130" y="273"/>
                      <a:pt x="126" y="274"/>
                    </a:cubicBezTo>
                    <a:cubicBezTo>
                      <a:pt x="123" y="274"/>
                      <a:pt x="119" y="272"/>
                      <a:pt x="118" y="269"/>
                    </a:cubicBezTo>
                    <a:lnTo>
                      <a:pt x="113" y="255"/>
                    </a:lnTo>
                    <a:cubicBezTo>
                      <a:pt x="112" y="252"/>
                      <a:pt x="112" y="250"/>
                      <a:pt x="113" y="247"/>
                    </a:cubicBezTo>
                    <a:cubicBezTo>
                      <a:pt x="115" y="245"/>
                      <a:pt x="117" y="244"/>
                      <a:pt x="120" y="244"/>
                    </a:cubicBezTo>
                    <a:lnTo>
                      <a:pt x="128" y="244"/>
                    </a:lnTo>
                    <a:cubicBezTo>
                      <a:pt x="131" y="244"/>
                      <a:pt x="133" y="245"/>
                      <a:pt x="134" y="247"/>
                    </a:cubicBezTo>
                    <a:cubicBezTo>
                      <a:pt x="136" y="249"/>
                      <a:pt x="137" y="251"/>
                      <a:pt x="136" y="254"/>
                    </a:cubicBezTo>
                    <a:lnTo>
                      <a:pt x="133" y="267"/>
                    </a:lnTo>
                    <a:close/>
                    <a:moveTo>
                      <a:pt x="120" y="250"/>
                    </a:moveTo>
                    <a:lnTo>
                      <a:pt x="128" y="260"/>
                    </a:lnTo>
                    <a:lnTo>
                      <a:pt x="120" y="260"/>
                    </a:lnTo>
                    <a:lnTo>
                      <a:pt x="128" y="249"/>
                    </a:lnTo>
                    <a:lnTo>
                      <a:pt x="133" y="263"/>
                    </a:lnTo>
                    <a:lnTo>
                      <a:pt x="118" y="264"/>
                    </a:lnTo>
                    <a:lnTo>
                      <a:pt x="120" y="250"/>
                    </a:lnTo>
                    <a:close/>
                    <a:moveTo>
                      <a:pt x="38" y="277"/>
                    </a:moveTo>
                    <a:cubicBezTo>
                      <a:pt x="39" y="275"/>
                      <a:pt x="41" y="274"/>
                      <a:pt x="43" y="274"/>
                    </a:cubicBezTo>
                    <a:lnTo>
                      <a:pt x="89" y="269"/>
                    </a:lnTo>
                    <a:cubicBezTo>
                      <a:pt x="92" y="268"/>
                      <a:pt x="95" y="269"/>
                      <a:pt x="96" y="271"/>
                    </a:cubicBezTo>
                    <a:lnTo>
                      <a:pt x="110" y="288"/>
                    </a:lnTo>
                    <a:cubicBezTo>
                      <a:pt x="112" y="291"/>
                      <a:pt x="112" y="295"/>
                      <a:pt x="110" y="298"/>
                    </a:cubicBezTo>
                    <a:lnTo>
                      <a:pt x="102" y="309"/>
                    </a:lnTo>
                    <a:lnTo>
                      <a:pt x="94" y="296"/>
                    </a:lnTo>
                    <a:lnTo>
                      <a:pt x="105" y="293"/>
                    </a:lnTo>
                    <a:cubicBezTo>
                      <a:pt x="108" y="293"/>
                      <a:pt x="111" y="294"/>
                      <a:pt x="113" y="297"/>
                    </a:cubicBezTo>
                    <a:lnTo>
                      <a:pt x="119" y="305"/>
                    </a:lnTo>
                    <a:cubicBezTo>
                      <a:pt x="120" y="307"/>
                      <a:pt x="120" y="310"/>
                      <a:pt x="119" y="313"/>
                    </a:cubicBezTo>
                    <a:lnTo>
                      <a:pt x="116" y="318"/>
                    </a:lnTo>
                    <a:cubicBezTo>
                      <a:pt x="115" y="321"/>
                      <a:pt x="113" y="323"/>
                      <a:pt x="110" y="323"/>
                    </a:cubicBezTo>
                    <a:cubicBezTo>
                      <a:pt x="107" y="323"/>
                      <a:pt x="104" y="322"/>
                      <a:pt x="103" y="319"/>
                    </a:cubicBezTo>
                    <a:lnTo>
                      <a:pt x="97" y="311"/>
                    </a:lnTo>
                    <a:lnTo>
                      <a:pt x="112" y="305"/>
                    </a:lnTo>
                    <a:lnTo>
                      <a:pt x="114" y="322"/>
                    </a:lnTo>
                    <a:cubicBezTo>
                      <a:pt x="115" y="325"/>
                      <a:pt x="114" y="328"/>
                      <a:pt x="111" y="330"/>
                    </a:cubicBezTo>
                    <a:lnTo>
                      <a:pt x="95" y="341"/>
                    </a:lnTo>
                    <a:cubicBezTo>
                      <a:pt x="93" y="342"/>
                      <a:pt x="90" y="342"/>
                      <a:pt x="88" y="342"/>
                    </a:cubicBezTo>
                    <a:lnTo>
                      <a:pt x="79" y="339"/>
                    </a:lnTo>
                    <a:lnTo>
                      <a:pt x="84" y="339"/>
                    </a:lnTo>
                    <a:lnTo>
                      <a:pt x="70" y="342"/>
                    </a:lnTo>
                    <a:cubicBezTo>
                      <a:pt x="67" y="342"/>
                      <a:pt x="64" y="341"/>
                      <a:pt x="62" y="339"/>
                    </a:cubicBezTo>
                    <a:lnTo>
                      <a:pt x="46" y="317"/>
                    </a:lnTo>
                    <a:lnTo>
                      <a:pt x="59" y="317"/>
                    </a:lnTo>
                    <a:lnTo>
                      <a:pt x="48" y="333"/>
                    </a:lnTo>
                    <a:cubicBezTo>
                      <a:pt x="46" y="335"/>
                      <a:pt x="44" y="337"/>
                      <a:pt x="41" y="337"/>
                    </a:cubicBezTo>
                    <a:lnTo>
                      <a:pt x="30" y="337"/>
                    </a:lnTo>
                    <a:cubicBezTo>
                      <a:pt x="29" y="337"/>
                      <a:pt x="27" y="336"/>
                      <a:pt x="25" y="335"/>
                    </a:cubicBezTo>
                    <a:lnTo>
                      <a:pt x="4" y="319"/>
                    </a:lnTo>
                    <a:cubicBezTo>
                      <a:pt x="1" y="317"/>
                      <a:pt x="0" y="314"/>
                      <a:pt x="0" y="311"/>
                    </a:cubicBezTo>
                    <a:cubicBezTo>
                      <a:pt x="1" y="309"/>
                      <a:pt x="2" y="306"/>
                      <a:pt x="5" y="305"/>
                    </a:cubicBezTo>
                    <a:lnTo>
                      <a:pt x="21" y="297"/>
                    </a:lnTo>
                    <a:lnTo>
                      <a:pt x="19" y="310"/>
                    </a:lnTo>
                    <a:lnTo>
                      <a:pt x="14" y="304"/>
                    </a:lnTo>
                    <a:cubicBezTo>
                      <a:pt x="12" y="302"/>
                      <a:pt x="11" y="299"/>
                      <a:pt x="12" y="296"/>
                    </a:cubicBezTo>
                    <a:cubicBezTo>
                      <a:pt x="13" y="293"/>
                      <a:pt x="15" y="291"/>
                      <a:pt x="18" y="291"/>
                    </a:cubicBezTo>
                    <a:lnTo>
                      <a:pt x="31" y="288"/>
                    </a:lnTo>
                    <a:lnTo>
                      <a:pt x="27" y="291"/>
                    </a:lnTo>
                    <a:lnTo>
                      <a:pt x="38" y="277"/>
                    </a:lnTo>
                    <a:close/>
                    <a:moveTo>
                      <a:pt x="39" y="301"/>
                    </a:moveTo>
                    <a:cubicBezTo>
                      <a:pt x="38" y="302"/>
                      <a:pt x="36" y="303"/>
                      <a:pt x="35" y="304"/>
                    </a:cubicBezTo>
                    <a:lnTo>
                      <a:pt x="21" y="306"/>
                    </a:lnTo>
                    <a:lnTo>
                      <a:pt x="25" y="293"/>
                    </a:lnTo>
                    <a:lnTo>
                      <a:pt x="30" y="298"/>
                    </a:lnTo>
                    <a:cubicBezTo>
                      <a:pt x="32" y="300"/>
                      <a:pt x="33" y="303"/>
                      <a:pt x="33" y="305"/>
                    </a:cubicBezTo>
                    <a:cubicBezTo>
                      <a:pt x="32" y="308"/>
                      <a:pt x="31" y="310"/>
                      <a:pt x="28" y="311"/>
                    </a:cubicBezTo>
                    <a:lnTo>
                      <a:pt x="12" y="319"/>
                    </a:lnTo>
                    <a:lnTo>
                      <a:pt x="13" y="306"/>
                    </a:lnTo>
                    <a:lnTo>
                      <a:pt x="35" y="322"/>
                    </a:lnTo>
                    <a:lnTo>
                      <a:pt x="30" y="321"/>
                    </a:lnTo>
                    <a:lnTo>
                      <a:pt x="41" y="321"/>
                    </a:lnTo>
                    <a:lnTo>
                      <a:pt x="34" y="324"/>
                    </a:lnTo>
                    <a:lnTo>
                      <a:pt x="45" y="308"/>
                    </a:lnTo>
                    <a:cubicBezTo>
                      <a:pt x="47" y="306"/>
                      <a:pt x="49" y="304"/>
                      <a:pt x="52" y="304"/>
                    </a:cubicBezTo>
                    <a:cubicBezTo>
                      <a:pt x="54" y="304"/>
                      <a:pt x="57" y="305"/>
                      <a:pt x="58" y="307"/>
                    </a:cubicBezTo>
                    <a:lnTo>
                      <a:pt x="75" y="329"/>
                    </a:lnTo>
                    <a:lnTo>
                      <a:pt x="67" y="326"/>
                    </a:lnTo>
                    <a:lnTo>
                      <a:pt x="80" y="323"/>
                    </a:lnTo>
                    <a:cubicBezTo>
                      <a:pt x="82" y="323"/>
                      <a:pt x="83" y="323"/>
                      <a:pt x="85" y="324"/>
                    </a:cubicBezTo>
                    <a:lnTo>
                      <a:pt x="93" y="326"/>
                    </a:lnTo>
                    <a:lnTo>
                      <a:pt x="86" y="327"/>
                    </a:lnTo>
                    <a:lnTo>
                      <a:pt x="102" y="316"/>
                    </a:lnTo>
                    <a:lnTo>
                      <a:pt x="99" y="324"/>
                    </a:lnTo>
                    <a:lnTo>
                      <a:pt x="96" y="308"/>
                    </a:lnTo>
                    <a:cubicBezTo>
                      <a:pt x="95" y="304"/>
                      <a:pt x="97" y="301"/>
                      <a:pt x="101" y="299"/>
                    </a:cubicBezTo>
                    <a:cubicBezTo>
                      <a:pt x="104" y="298"/>
                      <a:pt x="108" y="299"/>
                      <a:pt x="110" y="302"/>
                    </a:cubicBezTo>
                    <a:lnTo>
                      <a:pt x="116" y="310"/>
                    </a:lnTo>
                    <a:lnTo>
                      <a:pt x="102" y="311"/>
                    </a:lnTo>
                    <a:lnTo>
                      <a:pt x="105" y="306"/>
                    </a:lnTo>
                    <a:lnTo>
                      <a:pt x="105" y="314"/>
                    </a:lnTo>
                    <a:lnTo>
                      <a:pt x="100" y="306"/>
                    </a:lnTo>
                    <a:lnTo>
                      <a:pt x="108" y="309"/>
                    </a:lnTo>
                    <a:lnTo>
                      <a:pt x="98" y="312"/>
                    </a:lnTo>
                    <a:cubicBezTo>
                      <a:pt x="94" y="313"/>
                      <a:pt x="91" y="311"/>
                      <a:pt x="89" y="308"/>
                    </a:cubicBezTo>
                    <a:cubicBezTo>
                      <a:pt x="87" y="306"/>
                      <a:pt x="87" y="302"/>
                      <a:pt x="89" y="299"/>
                    </a:cubicBezTo>
                    <a:lnTo>
                      <a:pt x="97" y="288"/>
                    </a:lnTo>
                    <a:lnTo>
                      <a:pt x="98" y="298"/>
                    </a:lnTo>
                    <a:lnTo>
                      <a:pt x="84" y="282"/>
                    </a:lnTo>
                    <a:lnTo>
                      <a:pt x="91" y="285"/>
                    </a:lnTo>
                    <a:lnTo>
                      <a:pt x="45" y="290"/>
                    </a:lnTo>
                    <a:lnTo>
                      <a:pt x="50" y="287"/>
                    </a:lnTo>
                    <a:lnTo>
                      <a:pt x="39" y="301"/>
                    </a:lnTo>
                    <a:close/>
                    <a:moveTo>
                      <a:pt x="158" y="384"/>
                    </a:moveTo>
                    <a:cubicBezTo>
                      <a:pt x="156" y="386"/>
                      <a:pt x="153" y="386"/>
                      <a:pt x="151" y="386"/>
                    </a:cubicBezTo>
                    <a:cubicBezTo>
                      <a:pt x="149" y="385"/>
                      <a:pt x="147" y="384"/>
                      <a:pt x="146" y="382"/>
                    </a:cubicBezTo>
                    <a:lnTo>
                      <a:pt x="138" y="368"/>
                    </a:lnTo>
                    <a:cubicBezTo>
                      <a:pt x="136" y="365"/>
                      <a:pt x="136" y="362"/>
                      <a:pt x="138" y="359"/>
                    </a:cubicBezTo>
                    <a:cubicBezTo>
                      <a:pt x="140" y="357"/>
                      <a:pt x="144" y="356"/>
                      <a:pt x="147" y="356"/>
                    </a:cubicBezTo>
                    <a:lnTo>
                      <a:pt x="166" y="362"/>
                    </a:lnTo>
                    <a:cubicBezTo>
                      <a:pt x="169" y="363"/>
                      <a:pt x="171" y="365"/>
                      <a:pt x="172" y="368"/>
                    </a:cubicBezTo>
                    <a:cubicBezTo>
                      <a:pt x="172" y="371"/>
                      <a:pt x="171" y="374"/>
                      <a:pt x="169" y="376"/>
                    </a:cubicBezTo>
                    <a:lnTo>
                      <a:pt x="158" y="384"/>
                    </a:lnTo>
                    <a:close/>
                    <a:moveTo>
                      <a:pt x="159" y="363"/>
                    </a:moveTo>
                    <a:lnTo>
                      <a:pt x="161" y="377"/>
                    </a:lnTo>
                    <a:lnTo>
                      <a:pt x="142" y="372"/>
                    </a:lnTo>
                    <a:lnTo>
                      <a:pt x="152" y="360"/>
                    </a:lnTo>
                    <a:lnTo>
                      <a:pt x="160" y="374"/>
                    </a:lnTo>
                    <a:lnTo>
                      <a:pt x="148" y="371"/>
                    </a:lnTo>
                    <a:lnTo>
                      <a:pt x="159" y="363"/>
                    </a:lnTo>
                    <a:close/>
                    <a:moveTo>
                      <a:pt x="278" y="509"/>
                    </a:moveTo>
                    <a:cubicBezTo>
                      <a:pt x="276" y="511"/>
                      <a:pt x="273" y="512"/>
                      <a:pt x="271" y="511"/>
                    </a:cubicBezTo>
                    <a:lnTo>
                      <a:pt x="260" y="509"/>
                    </a:lnTo>
                    <a:cubicBezTo>
                      <a:pt x="256" y="508"/>
                      <a:pt x="254" y="504"/>
                      <a:pt x="254" y="501"/>
                    </a:cubicBezTo>
                    <a:cubicBezTo>
                      <a:pt x="254" y="497"/>
                      <a:pt x="257" y="494"/>
                      <a:pt x="260" y="493"/>
                    </a:cubicBezTo>
                    <a:lnTo>
                      <a:pt x="277" y="490"/>
                    </a:lnTo>
                    <a:cubicBezTo>
                      <a:pt x="280" y="490"/>
                      <a:pt x="284" y="491"/>
                      <a:pt x="285" y="494"/>
                    </a:cubicBezTo>
                    <a:cubicBezTo>
                      <a:pt x="287" y="498"/>
                      <a:pt x="286" y="501"/>
                      <a:pt x="284" y="504"/>
                    </a:cubicBezTo>
                    <a:lnTo>
                      <a:pt x="278" y="509"/>
                    </a:lnTo>
                    <a:close/>
                    <a:moveTo>
                      <a:pt x="272" y="493"/>
                    </a:moveTo>
                    <a:lnTo>
                      <a:pt x="279" y="506"/>
                    </a:lnTo>
                    <a:lnTo>
                      <a:pt x="263" y="509"/>
                    </a:lnTo>
                    <a:lnTo>
                      <a:pt x="264" y="493"/>
                    </a:lnTo>
                    <a:lnTo>
                      <a:pt x="275" y="496"/>
                    </a:lnTo>
                    <a:lnTo>
                      <a:pt x="267" y="498"/>
                    </a:lnTo>
                    <a:lnTo>
                      <a:pt x="272" y="493"/>
                    </a:lnTo>
                    <a:close/>
                    <a:moveTo>
                      <a:pt x="374" y="486"/>
                    </a:moveTo>
                    <a:lnTo>
                      <a:pt x="336" y="505"/>
                    </a:lnTo>
                    <a:cubicBezTo>
                      <a:pt x="335" y="506"/>
                      <a:pt x="333" y="506"/>
                      <a:pt x="332" y="506"/>
                    </a:cubicBezTo>
                    <a:lnTo>
                      <a:pt x="277" y="501"/>
                    </a:lnTo>
                    <a:lnTo>
                      <a:pt x="280" y="500"/>
                    </a:lnTo>
                    <a:lnTo>
                      <a:pt x="228" y="514"/>
                    </a:lnTo>
                    <a:cubicBezTo>
                      <a:pt x="227" y="515"/>
                      <a:pt x="225" y="514"/>
                      <a:pt x="223" y="514"/>
                    </a:cubicBezTo>
                    <a:lnTo>
                      <a:pt x="204" y="506"/>
                    </a:lnTo>
                    <a:lnTo>
                      <a:pt x="209" y="506"/>
                    </a:lnTo>
                    <a:lnTo>
                      <a:pt x="190" y="511"/>
                    </a:lnTo>
                    <a:lnTo>
                      <a:pt x="195" y="508"/>
                    </a:lnTo>
                    <a:lnTo>
                      <a:pt x="181" y="530"/>
                    </a:lnTo>
                    <a:cubicBezTo>
                      <a:pt x="179" y="533"/>
                      <a:pt x="175" y="534"/>
                      <a:pt x="172" y="533"/>
                    </a:cubicBezTo>
                    <a:lnTo>
                      <a:pt x="144" y="522"/>
                    </a:lnTo>
                    <a:lnTo>
                      <a:pt x="151" y="522"/>
                    </a:lnTo>
                    <a:lnTo>
                      <a:pt x="127" y="535"/>
                    </a:lnTo>
                    <a:lnTo>
                      <a:pt x="130" y="533"/>
                    </a:lnTo>
                    <a:lnTo>
                      <a:pt x="124" y="541"/>
                    </a:lnTo>
                    <a:cubicBezTo>
                      <a:pt x="122" y="544"/>
                      <a:pt x="117" y="546"/>
                      <a:pt x="113" y="543"/>
                    </a:cubicBezTo>
                    <a:lnTo>
                      <a:pt x="100" y="535"/>
                    </a:lnTo>
                    <a:lnTo>
                      <a:pt x="106" y="536"/>
                    </a:lnTo>
                    <a:lnTo>
                      <a:pt x="98" y="539"/>
                    </a:lnTo>
                    <a:cubicBezTo>
                      <a:pt x="94" y="540"/>
                      <a:pt x="90" y="538"/>
                      <a:pt x="88" y="535"/>
                    </a:cubicBezTo>
                    <a:cubicBezTo>
                      <a:pt x="87" y="531"/>
                      <a:pt x="88" y="527"/>
                      <a:pt x="91" y="524"/>
                    </a:cubicBezTo>
                    <a:lnTo>
                      <a:pt x="129" y="497"/>
                    </a:lnTo>
                    <a:lnTo>
                      <a:pt x="127" y="499"/>
                    </a:lnTo>
                    <a:lnTo>
                      <a:pt x="149" y="471"/>
                    </a:lnTo>
                    <a:cubicBezTo>
                      <a:pt x="151" y="470"/>
                      <a:pt x="153" y="468"/>
                      <a:pt x="155" y="468"/>
                    </a:cubicBezTo>
                    <a:lnTo>
                      <a:pt x="204" y="466"/>
                    </a:lnTo>
                    <a:lnTo>
                      <a:pt x="199" y="468"/>
                    </a:lnTo>
                    <a:lnTo>
                      <a:pt x="223" y="441"/>
                    </a:lnTo>
                    <a:lnTo>
                      <a:pt x="233" y="453"/>
                    </a:lnTo>
                    <a:lnTo>
                      <a:pt x="195" y="472"/>
                    </a:lnTo>
                    <a:cubicBezTo>
                      <a:pt x="192" y="474"/>
                      <a:pt x="189" y="474"/>
                      <a:pt x="186" y="472"/>
                    </a:cubicBezTo>
                    <a:lnTo>
                      <a:pt x="167" y="458"/>
                    </a:lnTo>
                    <a:lnTo>
                      <a:pt x="174" y="459"/>
                    </a:lnTo>
                    <a:lnTo>
                      <a:pt x="158" y="465"/>
                    </a:lnTo>
                    <a:cubicBezTo>
                      <a:pt x="155" y="466"/>
                      <a:pt x="151" y="465"/>
                      <a:pt x="149" y="462"/>
                    </a:cubicBezTo>
                    <a:cubicBezTo>
                      <a:pt x="147" y="459"/>
                      <a:pt x="147" y="456"/>
                      <a:pt x="149" y="453"/>
                    </a:cubicBezTo>
                    <a:lnTo>
                      <a:pt x="154" y="444"/>
                    </a:lnTo>
                    <a:lnTo>
                      <a:pt x="160" y="457"/>
                    </a:lnTo>
                    <a:lnTo>
                      <a:pt x="141" y="454"/>
                    </a:lnTo>
                    <a:lnTo>
                      <a:pt x="145" y="454"/>
                    </a:lnTo>
                    <a:lnTo>
                      <a:pt x="131" y="459"/>
                    </a:lnTo>
                    <a:cubicBezTo>
                      <a:pt x="130" y="459"/>
                      <a:pt x="129" y="460"/>
                      <a:pt x="128" y="460"/>
                    </a:cubicBezTo>
                    <a:lnTo>
                      <a:pt x="126" y="460"/>
                    </a:lnTo>
                    <a:cubicBezTo>
                      <a:pt x="122" y="460"/>
                      <a:pt x="119" y="458"/>
                      <a:pt x="118" y="455"/>
                    </a:cubicBezTo>
                    <a:cubicBezTo>
                      <a:pt x="117" y="452"/>
                      <a:pt x="118" y="448"/>
                      <a:pt x="120" y="446"/>
                    </a:cubicBezTo>
                    <a:lnTo>
                      <a:pt x="125" y="441"/>
                    </a:lnTo>
                    <a:lnTo>
                      <a:pt x="131" y="454"/>
                    </a:lnTo>
                    <a:lnTo>
                      <a:pt x="117" y="454"/>
                    </a:lnTo>
                    <a:cubicBezTo>
                      <a:pt x="114" y="454"/>
                      <a:pt x="110" y="452"/>
                      <a:pt x="110" y="448"/>
                    </a:cubicBezTo>
                    <a:cubicBezTo>
                      <a:pt x="109" y="444"/>
                      <a:pt x="110" y="441"/>
                      <a:pt x="114" y="439"/>
                    </a:cubicBezTo>
                    <a:lnTo>
                      <a:pt x="119" y="436"/>
                    </a:lnTo>
                    <a:lnTo>
                      <a:pt x="117" y="449"/>
                    </a:lnTo>
                    <a:lnTo>
                      <a:pt x="112" y="444"/>
                    </a:lnTo>
                    <a:cubicBezTo>
                      <a:pt x="110" y="442"/>
                      <a:pt x="109" y="439"/>
                      <a:pt x="110" y="436"/>
                    </a:cubicBezTo>
                    <a:cubicBezTo>
                      <a:pt x="110" y="434"/>
                      <a:pt x="112" y="432"/>
                      <a:pt x="114" y="431"/>
                    </a:cubicBezTo>
                    <a:lnTo>
                      <a:pt x="158" y="411"/>
                    </a:lnTo>
                    <a:lnTo>
                      <a:pt x="153" y="419"/>
                    </a:lnTo>
                    <a:lnTo>
                      <a:pt x="153" y="389"/>
                    </a:lnTo>
                    <a:lnTo>
                      <a:pt x="164" y="396"/>
                    </a:lnTo>
                    <a:lnTo>
                      <a:pt x="139" y="405"/>
                    </a:lnTo>
                    <a:cubicBezTo>
                      <a:pt x="136" y="406"/>
                      <a:pt x="132" y="404"/>
                      <a:pt x="130" y="401"/>
                    </a:cubicBezTo>
                    <a:cubicBezTo>
                      <a:pt x="128" y="398"/>
                      <a:pt x="128" y="394"/>
                      <a:pt x="130" y="392"/>
                    </a:cubicBezTo>
                    <a:lnTo>
                      <a:pt x="152" y="367"/>
                    </a:lnTo>
                    <a:cubicBezTo>
                      <a:pt x="154" y="365"/>
                      <a:pt x="155" y="365"/>
                      <a:pt x="158" y="364"/>
                    </a:cubicBezTo>
                    <a:lnTo>
                      <a:pt x="217" y="359"/>
                    </a:lnTo>
                    <a:lnTo>
                      <a:pt x="218" y="375"/>
                    </a:lnTo>
                    <a:lnTo>
                      <a:pt x="207" y="375"/>
                    </a:lnTo>
                    <a:cubicBezTo>
                      <a:pt x="204" y="375"/>
                      <a:pt x="201" y="373"/>
                      <a:pt x="200" y="370"/>
                    </a:cubicBezTo>
                    <a:lnTo>
                      <a:pt x="195" y="359"/>
                    </a:lnTo>
                    <a:cubicBezTo>
                      <a:pt x="193" y="356"/>
                      <a:pt x="194" y="353"/>
                      <a:pt x="196" y="350"/>
                    </a:cubicBezTo>
                    <a:lnTo>
                      <a:pt x="204" y="342"/>
                    </a:lnTo>
                    <a:lnTo>
                      <a:pt x="203" y="352"/>
                    </a:lnTo>
                    <a:lnTo>
                      <a:pt x="198" y="344"/>
                    </a:lnTo>
                    <a:cubicBezTo>
                      <a:pt x="196" y="341"/>
                      <a:pt x="196" y="337"/>
                      <a:pt x="198" y="335"/>
                    </a:cubicBezTo>
                    <a:lnTo>
                      <a:pt x="209" y="321"/>
                    </a:lnTo>
                    <a:lnTo>
                      <a:pt x="218" y="333"/>
                    </a:lnTo>
                    <a:lnTo>
                      <a:pt x="202" y="339"/>
                    </a:lnTo>
                    <a:cubicBezTo>
                      <a:pt x="198" y="340"/>
                      <a:pt x="194" y="339"/>
                      <a:pt x="192" y="336"/>
                    </a:cubicBezTo>
                    <a:lnTo>
                      <a:pt x="179" y="314"/>
                    </a:lnTo>
                    <a:cubicBezTo>
                      <a:pt x="177" y="311"/>
                      <a:pt x="177" y="309"/>
                      <a:pt x="178" y="306"/>
                    </a:cubicBezTo>
                    <a:lnTo>
                      <a:pt x="186" y="287"/>
                    </a:lnTo>
                    <a:cubicBezTo>
                      <a:pt x="187" y="285"/>
                      <a:pt x="189" y="283"/>
                      <a:pt x="192" y="282"/>
                    </a:cubicBezTo>
                    <a:lnTo>
                      <a:pt x="206" y="280"/>
                    </a:lnTo>
                    <a:lnTo>
                      <a:pt x="206" y="295"/>
                    </a:lnTo>
                    <a:lnTo>
                      <a:pt x="187" y="293"/>
                    </a:lnTo>
                    <a:lnTo>
                      <a:pt x="192" y="292"/>
                    </a:lnTo>
                    <a:lnTo>
                      <a:pt x="173" y="303"/>
                    </a:lnTo>
                    <a:cubicBezTo>
                      <a:pt x="171" y="304"/>
                      <a:pt x="169" y="304"/>
                      <a:pt x="167" y="303"/>
                    </a:cubicBezTo>
                    <a:lnTo>
                      <a:pt x="150" y="298"/>
                    </a:lnTo>
                    <a:lnTo>
                      <a:pt x="161" y="290"/>
                    </a:lnTo>
                    <a:lnTo>
                      <a:pt x="161" y="301"/>
                    </a:lnTo>
                    <a:cubicBezTo>
                      <a:pt x="161" y="304"/>
                      <a:pt x="159" y="307"/>
                      <a:pt x="157" y="308"/>
                    </a:cubicBezTo>
                    <a:cubicBezTo>
                      <a:pt x="154" y="310"/>
                      <a:pt x="151" y="309"/>
                      <a:pt x="148" y="308"/>
                    </a:cubicBezTo>
                    <a:lnTo>
                      <a:pt x="132" y="297"/>
                    </a:lnTo>
                    <a:lnTo>
                      <a:pt x="144" y="294"/>
                    </a:lnTo>
                    <a:lnTo>
                      <a:pt x="141" y="299"/>
                    </a:lnTo>
                    <a:lnTo>
                      <a:pt x="141" y="293"/>
                    </a:lnTo>
                    <a:lnTo>
                      <a:pt x="144" y="301"/>
                    </a:lnTo>
                    <a:cubicBezTo>
                      <a:pt x="145" y="305"/>
                      <a:pt x="143" y="310"/>
                      <a:pt x="140" y="311"/>
                    </a:cubicBezTo>
                    <a:cubicBezTo>
                      <a:pt x="136" y="313"/>
                      <a:pt x="132" y="311"/>
                      <a:pt x="130" y="308"/>
                    </a:cubicBezTo>
                    <a:lnTo>
                      <a:pt x="119" y="289"/>
                    </a:lnTo>
                    <a:cubicBezTo>
                      <a:pt x="117" y="286"/>
                      <a:pt x="117" y="282"/>
                      <a:pt x="120" y="279"/>
                    </a:cubicBezTo>
                    <a:lnTo>
                      <a:pt x="142" y="257"/>
                    </a:lnTo>
                    <a:lnTo>
                      <a:pt x="141" y="268"/>
                    </a:lnTo>
                    <a:lnTo>
                      <a:pt x="130" y="254"/>
                    </a:lnTo>
                    <a:cubicBezTo>
                      <a:pt x="129" y="253"/>
                      <a:pt x="128" y="251"/>
                      <a:pt x="128" y="249"/>
                    </a:cubicBezTo>
                    <a:lnTo>
                      <a:pt x="128" y="238"/>
                    </a:lnTo>
                    <a:cubicBezTo>
                      <a:pt x="128" y="234"/>
                      <a:pt x="132" y="230"/>
                      <a:pt x="136" y="230"/>
                    </a:cubicBezTo>
                    <a:lnTo>
                      <a:pt x="153" y="230"/>
                    </a:lnTo>
                    <a:lnTo>
                      <a:pt x="151" y="246"/>
                    </a:lnTo>
                    <a:lnTo>
                      <a:pt x="138" y="243"/>
                    </a:lnTo>
                    <a:cubicBezTo>
                      <a:pt x="134" y="243"/>
                      <a:pt x="131" y="239"/>
                      <a:pt x="131" y="236"/>
                    </a:cubicBezTo>
                    <a:lnTo>
                      <a:pt x="131" y="230"/>
                    </a:lnTo>
                    <a:lnTo>
                      <a:pt x="146" y="234"/>
                    </a:lnTo>
                    <a:lnTo>
                      <a:pt x="141" y="245"/>
                    </a:lnTo>
                    <a:cubicBezTo>
                      <a:pt x="140" y="247"/>
                      <a:pt x="137" y="249"/>
                      <a:pt x="134" y="249"/>
                    </a:cubicBezTo>
                    <a:lnTo>
                      <a:pt x="123" y="249"/>
                    </a:lnTo>
                    <a:cubicBezTo>
                      <a:pt x="120" y="249"/>
                      <a:pt x="117" y="247"/>
                      <a:pt x="116" y="245"/>
                    </a:cubicBezTo>
                    <a:cubicBezTo>
                      <a:pt x="114" y="242"/>
                      <a:pt x="115" y="239"/>
                      <a:pt x="116" y="237"/>
                    </a:cubicBezTo>
                    <a:lnTo>
                      <a:pt x="127" y="220"/>
                    </a:lnTo>
                    <a:lnTo>
                      <a:pt x="138" y="231"/>
                    </a:lnTo>
                    <a:lnTo>
                      <a:pt x="122" y="242"/>
                    </a:lnTo>
                    <a:lnTo>
                      <a:pt x="125" y="237"/>
                    </a:lnTo>
                    <a:lnTo>
                      <a:pt x="117" y="270"/>
                    </a:lnTo>
                    <a:cubicBezTo>
                      <a:pt x="116" y="273"/>
                      <a:pt x="114" y="275"/>
                      <a:pt x="112" y="276"/>
                    </a:cubicBezTo>
                    <a:lnTo>
                      <a:pt x="104" y="279"/>
                    </a:lnTo>
                    <a:cubicBezTo>
                      <a:pt x="101" y="280"/>
                      <a:pt x="98" y="279"/>
                      <a:pt x="96" y="277"/>
                    </a:cubicBezTo>
                    <a:cubicBezTo>
                      <a:pt x="94" y="275"/>
                      <a:pt x="93" y="273"/>
                      <a:pt x="93" y="270"/>
                    </a:cubicBezTo>
                    <a:lnTo>
                      <a:pt x="101" y="218"/>
                    </a:lnTo>
                    <a:cubicBezTo>
                      <a:pt x="102" y="215"/>
                      <a:pt x="103" y="213"/>
                      <a:pt x="106" y="212"/>
                    </a:cubicBezTo>
                    <a:lnTo>
                      <a:pt x="127" y="201"/>
                    </a:lnTo>
                    <a:lnTo>
                      <a:pt x="135" y="215"/>
                    </a:lnTo>
                    <a:lnTo>
                      <a:pt x="124" y="221"/>
                    </a:lnTo>
                    <a:cubicBezTo>
                      <a:pt x="120" y="222"/>
                      <a:pt x="117" y="222"/>
                      <a:pt x="114" y="219"/>
                    </a:cubicBezTo>
                    <a:cubicBezTo>
                      <a:pt x="112" y="216"/>
                      <a:pt x="111" y="212"/>
                      <a:pt x="113" y="209"/>
                    </a:cubicBezTo>
                    <a:lnTo>
                      <a:pt x="124" y="193"/>
                    </a:lnTo>
                    <a:lnTo>
                      <a:pt x="135" y="204"/>
                    </a:lnTo>
                    <a:lnTo>
                      <a:pt x="110" y="218"/>
                    </a:lnTo>
                    <a:cubicBezTo>
                      <a:pt x="108" y="219"/>
                      <a:pt x="105" y="219"/>
                      <a:pt x="103" y="218"/>
                    </a:cubicBezTo>
                    <a:lnTo>
                      <a:pt x="92" y="213"/>
                    </a:lnTo>
                    <a:cubicBezTo>
                      <a:pt x="89" y="211"/>
                      <a:pt x="87" y="208"/>
                      <a:pt x="88" y="204"/>
                    </a:cubicBezTo>
                    <a:cubicBezTo>
                      <a:pt x="88" y="201"/>
                      <a:pt x="91" y="198"/>
                      <a:pt x="94" y="198"/>
                    </a:cubicBezTo>
                    <a:lnTo>
                      <a:pt x="111" y="195"/>
                    </a:lnTo>
                    <a:lnTo>
                      <a:pt x="112" y="211"/>
                    </a:lnTo>
                    <a:lnTo>
                      <a:pt x="87" y="211"/>
                    </a:lnTo>
                    <a:cubicBezTo>
                      <a:pt x="84" y="211"/>
                      <a:pt x="80" y="208"/>
                      <a:pt x="80" y="204"/>
                    </a:cubicBezTo>
                    <a:cubicBezTo>
                      <a:pt x="79" y="200"/>
                      <a:pt x="81" y="197"/>
                      <a:pt x="85" y="195"/>
                    </a:cubicBezTo>
                    <a:lnTo>
                      <a:pt x="106" y="187"/>
                    </a:lnTo>
                    <a:lnTo>
                      <a:pt x="109" y="203"/>
                    </a:lnTo>
                    <a:lnTo>
                      <a:pt x="98" y="203"/>
                    </a:lnTo>
                    <a:cubicBezTo>
                      <a:pt x="95" y="203"/>
                      <a:pt x="91" y="200"/>
                      <a:pt x="90" y="196"/>
                    </a:cubicBezTo>
                    <a:cubicBezTo>
                      <a:pt x="90" y="192"/>
                      <a:pt x="92" y="188"/>
                      <a:pt x="95" y="187"/>
                    </a:cubicBezTo>
                    <a:lnTo>
                      <a:pt x="109" y="182"/>
                    </a:lnTo>
                    <a:lnTo>
                      <a:pt x="105" y="193"/>
                    </a:lnTo>
                    <a:lnTo>
                      <a:pt x="100" y="185"/>
                    </a:lnTo>
                    <a:cubicBezTo>
                      <a:pt x="98" y="183"/>
                      <a:pt x="98" y="180"/>
                      <a:pt x="99" y="177"/>
                    </a:cubicBezTo>
                    <a:cubicBezTo>
                      <a:pt x="101" y="174"/>
                      <a:pt x="104" y="173"/>
                      <a:pt x="107" y="173"/>
                    </a:cubicBezTo>
                    <a:lnTo>
                      <a:pt x="120" y="173"/>
                    </a:lnTo>
                    <a:lnTo>
                      <a:pt x="118" y="189"/>
                    </a:lnTo>
                    <a:lnTo>
                      <a:pt x="107" y="186"/>
                    </a:lnTo>
                    <a:cubicBezTo>
                      <a:pt x="104" y="185"/>
                      <a:pt x="101" y="182"/>
                      <a:pt x="101" y="178"/>
                    </a:cubicBezTo>
                    <a:cubicBezTo>
                      <a:pt x="101" y="174"/>
                      <a:pt x="104" y="171"/>
                      <a:pt x="107" y="170"/>
                    </a:cubicBezTo>
                    <a:lnTo>
                      <a:pt x="118" y="168"/>
                    </a:lnTo>
                    <a:lnTo>
                      <a:pt x="116" y="182"/>
                    </a:lnTo>
                    <a:lnTo>
                      <a:pt x="107" y="177"/>
                    </a:lnTo>
                    <a:cubicBezTo>
                      <a:pt x="105" y="175"/>
                      <a:pt x="104" y="172"/>
                      <a:pt x="104" y="169"/>
                    </a:cubicBezTo>
                    <a:cubicBezTo>
                      <a:pt x="104" y="166"/>
                      <a:pt x="107" y="163"/>
                      <a:pt x="109" y="162"/>
                    </a:cubicBezTo>
                    <a:lnTo>
                      <a:pt x="118" y="160"/>
                    </a:lnTo>
                    <a:lnTo>
                      <a:pt x="121" y="175"/>
                    </a:lnTo>
                    <a:lnTo>
                      <a:pt x="105" y="178"/>
                    </a:lnTo>
                    <a:cubicBezTo>
                      <a:pt x="103" y="178"/>
                      <a:pt x="100" y="178"/>
                      <a:pt x="99" y="176"/>
                    </a:cubicBezTo>
                    <a:cubicBezTo>
                      <a:pt x="97" y="174"/>
                      <a:pt x="96" y="172"/>
                      <a:pt x="96" y="170"/>
                    </a:cubicBezTo>
                    <a:lnTo>
                      <a:pt x="96" y="159"/>
                    </a:lnTo>
                    <a:cubicBezTo>
                      <a:pt x="96" y="157"/>
                      <a:pt x="97" y="154"/>
                      <a:pt x="99" y="153"/>
                    </a:cubicBezTo>
                    <a:cubicBezTo>
                      <a:pt x="101" y="151"/>
                      <a:pt x="103" y="151"/>
                      <a:pt x="105" y="151"/>
                    </a:cubicBezTo>
                    <a:lnTo>
                      <a:pt x="119" y="154"/>
                    </a:lnTo>
                    <a:lnTo>
                      <a:pt x="114" y="169"/>
                    </a:lnTo>
                    <a:lnTo>
                      <a:pt x="101" y="164"/>
                    </a:lnTo>
                    <a:cubicBezTo>
                      <a:pt x="98" y="162"/>
                      <a:pt x="96" y="159"/>
                      <a:pt x="96" y="156"/>
                    </a:cubicBezTo>
                    <a:lnTo>
                      <a:pt x="96" y="148"/>
                    </a:lnTo>
                    <a:cubicBezTo>
                      <a:pt x="96" y="144"/>
                      <a:pt x="99" y="140"/>
                      <a:pt x="103" y="140"/>
                    </a:cubicBezTo>
                    <a:lnTo>
                      <a:pt x="133" y="137"/>
                    </a:lnTo>
                    <a:lnTo>
                      <a:pt x="130" y="152"/>
                    </a:lnTo>
                    <a:lnTo>
                      <a:pt x="116" y="144"/>
                    </a:lnTo>
                    <a:cubicBezTo>
                      <a:pt x="113" y="142"/>
                      <a:pt x="112" y="140"/>
                      <a:pt x="112" y="137"/>
                    </a:cubicBezTo>
                    <a:cubicBezTo>
                      <a:pt x="112" y="134"/>
                      <a:pt x="114" y="131"/>
                      <a:pt x="117" y="130"/>
                    </a:cubicBezTo>
                    <a:lnTo>
                      <a:pt x="122" y="127"/>
                    </a:lnTo>
                    <a:lnTo>
                      <a:pt x="118" y="137"/>
                    </a:lnTo>
                    <a:lnTo>
                      <a:pt x="115" y="129"/>
                    </a:lnTo>
                    <a:cubicBezTo>
                      <a:pt x="114" y="126"/>
                      <a:pt x="115" y="124"/>
                      <a:pt x="116" y="121"/>
                    </a:cubicBezTo>
                    <a:cubicBezTo>
                      <a:pt x="118" y="119"/>
                      <a:pt x="120" y="118"/>
                      <a:pt x="123" y="118"/>
                    </a:cubicBezTo>
                    <a:lnTo>
                      <a:pt x="134" y="118"/>
                    </a:lnTo>
                    <a:lnTo>
                      <a:pt x="128" y="132"/>
                    </a:lnTo>
                    <a:lnTo>
                      <a:pt x="125" y="129"/>
                    </a:lnTo>
                    <a:cubicBezTo>
                      <a:pt x="123" y="127"/>
                      <a:pt x="122" y="124"/>
                      <a:pt x="123" y="121"/>
                    </a:cubicBezTo>
                    <a:lnTo>
                      <a:pt x="129" y="104"/>
                    </a:lnTo>
                    <a:cubicBezTo>
                      <a:pt x="130" y="100"/>
                      <a:pt x="134" y="98"/>
                      <a:pt x="138" y="99"/>
                    </a:cubicBezTo>
                    <a:lnTo>
                      <a:pt x="149" y="102"/>
                    </a:lnTo>
                    <a:cubicBezTo>
                      <a:pt x="152" y="103"/>
                      <a:pt x="154" y="104"/>
                      <a:pt x="155" y="106"/>
                    </a:cubicBezTo>
                    <a:cubicBezTo>
                      <a:pt x="156" y="109"/>
                      <a:pt x="156" y="111"/>
                      <a:pt x="155" y="113"/>
                    </a:cubicBezTo>
                    <a:lnTo>
                      <a:pt x="152" y="119"/>
                    </a:lnTo>
                    <a:lnTo>
                      <a:pt x="140" y="109"/>
                    </a:lnTo>
                    <a:lnTo>
                      <a:pt x="148" y="103"/>
                    </a:lnTo>
                    <a:cubicBezTo>
                      <a:pt x="150" y="102"/>
                      <a:pt x="151" y="102"/>
                      <a:pt x="152" y="102"/>
                    </a:cubicBezTo>
                    <a:lnTo>
                      <a:pt x="210" y="99"/>
                    </a:lnTo>
                    <a:cubicBezTo>
                      <a:pt x="212" y="99"/>
                      <a:pt x="215" y="100"/>
                      <a:pt x="216" y="102"/>
                    </a:cubicBezTo>
                    <a:cubicBezTo>
                      <a:pt x="218" y="104"/>
                      <a:pt x="218" y="106"/>
                      <a:pt x="218" y="109"/>
                    </a:cubicBezTo>
                    <a:lnTo>
                      <a:pt x="215" y="120"/>
                    </a:lnTo>
                    <a:cubicBezTo>
                      <a:pt x="215" y="121"/>
                      <a:pt x="214" y="123"/>
                      <a:pt x="213" y="124"/>
                    </a:cubicBezTo>
                    <a:lnTo>
                      <a:pt x="205" y="132"/>
                    </a:lnTo>
                    <a:cubicBezTo>
                      <a:pt x="204" y="132"/>
                      <a:pt x="204" y="132"/>
                      <a:pt x="204" y="133"/>
                    </a:cubicBezTo>
                    <a:lnTo>
                      <a:pt x="176" y="152"/>
                    </a:lnTo>
                    <a:lnTo>
                      <a:pt x="172" y="137"/>
                    </a:lnTo>
                    <a:lnTo>
                      <a:pt x="180" y="137"/>
                    </a:lnTo>
                    <a:cubicBezTo>
                      <a:pt x="184" y="137"/>
                      <a:pt x="187" y="140"/>
                      <a:pt x="188" y="143"/>
                    </a:cubicBezTo>
                    <a:cubicBezTo>
                      <a:pt x="189" y="147"/>
                      <a:pt x="187" y="150"/>
                      <a:pt x="184" y="152"/>
                    </a:cubicBezTo>
                    <a:lnTo>
                      <a:pt x="159" y="166"/>
                    </a:lnTo>
                    <a:lnTo>
                      <a:pt x="155" y="151"/>
                    </a:lnTo>
                    <a:lnTo>
                      <a:pt x="242" y="145"/>
                    </a:lnTo>
                    <a:cubicBezTo>
                      <a:pt x="244" y="145"/>
                      <a:pt x="246" y="146"/>
                      <a:pt x="248" y="147"/>
                    </a:cubicBezTo>
                    <a:lnTo>
                      <a:pt x="261" y="158"/>
                    </a:lnTo>
                    <a:cubicBezTo>
                      <a:pt x="265" y="161"/>
                      <a:pt x="265" y="165"/>
                      <a:pt x="263" y="169"/>
                    </a:cubicBezTo>
                    <a:lnTo>
                      <a:pt x="233" y="213"/>
                    </a:lnTo>
                    <a:cubicBezTo>
                      <a:pt x="232" y="214"/>
                      <a:pt x="231" y="215"/>
                      <a:pt x="229" y="216"/>
                    </a:cubicBezTo>
                    <a:lnTo>
                      <a:pt x="202" y="227"/>
                    </a:lnTo>
                    <a:cubicBezTo>
                      <a:pt x="198" y="228"/>
                      <a:pt x="193" y="226"/>
                      <a:pt x="192" y="222"/>
                    </a:cubicBezTo>
                    <a:cubicBezTo>
                      <a:pt x="190" y="218"/>
                      <a:pt x="192" y="213"/>
                      <a:pt x="196" y="212"/>
                    </a:cubicBezTo>
                    <a:lnTo>
                      <a:pt x="210" y="206"/>
                    </a:lnTo>
                    <a:cubicBezTo>
                      <a:pt x="212" y="205"/>
                      <a:pt x="215" y="206"/>
                      <a:pt x="218" y="207"/>
                    </a:cubicBezTo>
                    <a:lnTo>
                      <a:pt x="228" y="215"/>
                    </a:lnTo>
                    <a:cubicBezTo>
                      <a:pt x="231" y="217"/>
                      <a:pt x="232" y="220"/>
                      <a:pt x="231" y="223"/>
                    </a:cubicBezTo>
                    <a:cubicBezTo>
                      <a:pt x="231" y="226"/>
                      <a:pt x="229" y="229"/>
                      <a:pt x="226" y="230"/>
                    </a:cubicBezTo>
                    <a:lnTo>
                      <a:pt x="182" y="241"/>
                    </a:lnTo>
                    <a:lnTo>
                      <a:pt x="182" y="225"/>
                    </a:lnTo>
                    <a:lnTo>
                      <a:pt x="209" y="230"/>
                    </a:lnTo>
                    <a:lnTo>
                      <a:pt x="205" y="231"/>
                    </a:lnTo>
                    <a:lnTo>
                      <a:pt x="221" y="225"/>
                    </a:lnTo>
                    <a:cubicBezTo>
                      <a:pt x="223" y="224"/>
                      <a:pt x="226" y="225"/>
                      <a:pt x="228" y="226"/>
                    </a:cubicBezTo>
                    <a:lnTo>
                      <a:pt x="266" y="251"/>
                    </a:lnTo>
                    <a:cubicBezTo>
                      <a:pt x="268" y="252"/>
                      <a:pt x="269" y="253"/>
                      <a:pt x="269" y="255"/>
                    </a:cubicBezTo>
                    <a:lnTo>
                      <a:pt x="280" y="294"/>
                    </a:lnTo>
                    <a:lnTo>
                      <a:pt x="277" y="289"/>
                    </a:lnTo>
                    <a:lnTo>
                      <a:pt x="326" y="322"/>
                    </a:lnTo>
                    <a:cubicBezTo>
                      <a:pt x="328" y="323"/>
                      <a:pt x="330" y="326"/>
                      <a:pt x="330" y="329"/>
                    </a:cubicBezTo>
                    <a:cubicBezTo>
                      <a:pt x="330" y="331"/>
                      <a:pt x="328" y="334"/>
                      <a:pt x="326" y="335"/>
                    </a:cubicBezTo>
                    <a:lnTo>
                      <a:pt x="318" y="341"/>
                    </a:lnTo>
                    <a:lnTo>
                      <a:pt x="320" y="329"/>
                    </a:lnTo>
                    <a:lnTo>
                      <a:pt x="336" y="351"/>
                    </a:lnTo>
                    <a:cubicBezTo>
                      <a:pt x="338" y="354"/>
                      <a:pt x="338" y="358"/>
                      <a:pt x="336" y="360"/>
                    </a:cubicBezTo>
                    <a:cubicBezTo>
                      <a:pt x="335" y="363"/>
                      <a:pt x="331" y="365"/>
                      <a:pt x="328" y="364"/>
                    </a:cubicBezTo>
                    <a:lnTo>
                      <a:pt x="317" y="361"/>
                    </a:lnTo>
                    <a:lnTo>
                      <a:pt x="324" y="347"/>
                    </a:lnTo>
                    <a:lnTo>
                      <a:pt x="338" y="358"/>
                    </a:lnTo>
                    <a:cubicBezTo>
                      <a:pt x="339" y="359"/>
                      <a:pt x="340" y="361"/>
                      <a:pt x="340" y="363"/>
                    </a:cubicBezTo>
                    <a:lnTo>
                      <a:pt x="343" y="376"/>
                    </a:lnTo>
                    <a:cubicBezTo>
                      <a:pt x="344" y="379"/>
                      <a:pt x="343" y="381"/>
                      <a:pt x="342" y="383"/>
                    </a:cubicBezTo>
                    <a:lnTo>
                      <a:pt x="331" y="396"/>
                    </a:lnTo>
                    <a:lnTo>
                      <a:pt x="327" y="384"/>
                    </a:lnTo>
                    <a:lnTo>
                      <a:pt x="341" y="390"/>
                    </a:lnTo>
                    <a:lnTo>
                      <a:pt x="331" y="394"/>
                    </a:lnTo>
                    <a:lnTo>
                      <a:pt x="336" y="380"/>
                    </a:lnTo>
                    <a:cubicBezTo>
                      <a:pt x="337" y="377"/>
                      <a:pt x="340" y="375"/>
                      <a:pt x="343" y="375"/>
                    </a:cubicBezTo>
                    <a:lnTo>
                      <a:pt x="357" y="375"/>
                    </a:lnTo>
                    <a:cubicBezTo>
                      <a:pt x="358" y="375"/>
                      <a:pt x="359" y="375"/>
                      <a:pt x="360" y="376"/>
                    </a:cubicBezTo>
                    <a:lnTo>
                      <a:pt x="393" y="390"/>
                    </a:lnTo>
                    <a:cubicBezTo>
                      <a:pt x="395" y="391"/>
                      <a:pt x="397" y="393"/>
                      <a:pt x="398" y="395"/>
                    </a:cubicBezTo>
                    <a:lnTo>
                      <a:pt x="400" y="409"/>
                    </a:lnTo>
                    <a:cubicBezTo>
                      <a:pt x="401" y="410"/>
                      <a:pt x="401" y="412"/>
                      <a:pt x="400" y="413"/>
                    </a:cubicBezTo>
                    <a:lnTo>
                      <a:pt x="395" y="432"/>
                    </a:lnTo>
                    <a:cubicBezTo>
                      <a:pt x="394" y="434"/>
                      <a:pt x="393" y="436"/>
                      <a:pt x="391" y="437"/>
                    </a:cubicBezTo>
                    <a:lnTo>
                      <a:pt x="378" y="445"/>
                    </a:lnTo>
                    <a:cubicBezTo>
                      <a:pt x="374" y="447"/>
                      <a:pt x="370" y="446"/>
                      <a:pt x="368" y="444"/>
                    </a:cubicBezTo>
                    <a:lnTo>
                      <a:pt x="362" y="438"/>
                    </a:lnTo>
                    <a:lnTo>
                      <a:pt x="376" y="430"/>
                    </a:lnTo>
                    <a:lnTo>
                      <a:pt x="378" y="438"/>
                    </a:lnTo>
                    <a:cubicBezTo>
                      <a:pt x="379" y="440"/>
                      <a:pt x="379" y="443"/>
                      <a:pt x="378" y="445"/>
                    </a:cubicBezTo>
                    <a:cubicBezTo>
                      <a:pt x="377" y="447"/>
                      <a:pt x="375" y="448"/>
                      <a:pt x="373" y="448"/>
                    </a:cubicBezTo>
                    <a:lnTo>
                      <a:pt x="351" y="454"/>
                    </a:lnTo>
                    <a:lnTo>
                      <a:pt x="349" y="438"/>
                    </a:lnTo>
                    <a:lnTo>
                      <a:pt x="360" y="438"/>
                    </a:lnTo>
                    <a:cubicBezTo>
                      <a:pt x="364" y="438"/>
                      <a:pt x="368" y="442"/>
                      <a:pt x="368" y="446"/>
                    </a:cubicBezTo>
                    <a:lnTo>
                      <a:pt x="368" y="452"/>
                    </a:lnTo>
                    <a:cubicBezTo>
                      <a:pt x="368" y="455"/>
                      <a:pt x="366" y="457"/>
                      <a:pt x="363" y="459"/>
                    </a:cubicBezTo>
                    <a:lnTo>
                      <a:pt x="342" y="470"/>
                    </a:lnTo>
                    <a:lnTo>
                      <a:pt x="339" y="455"/>
                    </a:lnTo>
                    <a:lnTo>
                      <a:pt x="377" y="457"/>
                    </a:lnTo>
                    <a:cubicBezTo>
                      <a:pt x="381" y="458"/>
                      <a:pt x="384" y="461"/>
                      <a:pt x="384" y="465"/>
                    </a:cubicBezTo>
                    <a:lnTo>
                      <a:pt x="384" y="476"/>
                    </a:lnTo>
                    <a:cubicBezTo>
                      <a:pt x="384" y="479"/>
                      <a:pt x="382" y="482"/>
                      <a:pt x="380" y="483"/>
                    </a:cubicBezTo>
                    <a:lnTo>
                      <a:pt x="374" y="486"/>
                    </a:lnTo>
                    <a:close/>
                    <a:moveTo>
                      <a:pt x="373" y="469"/>
                    </a:moveTo>
                    <a:lnTo>
                      <a:pt x="368" y="476"/>
                    </a:lnTo>
                    <a:lnTo>
                      <a:pt x="368" y="465"/>
                    </a:lnTo>
                    <a:lnTo>
                      <a:pt x="376" y="473"/>
                    </a:lnTo>
                    <a:lnTo>
                      <a:pt x="337" y="471"/>
                    </a:lnTo>
                    <a:cubicBezTo>
                      <a:pt x="334" y="470"/>
                      <a:pt x="331" y="468"/>
                      <a:pt x="330" y="464"/>
                    </a:cubicBezTo>
                    <a:cubicBezTo>
                      <a:pt x="329" y="461"/>
                      <a:pt x="331" y="457"/>
                      <a:pt x="334" y="455"/>
                    </a:cubicBezTo>
                    <a:lnTo>
                      <a:pt x="356" y="445"/>
                    </a:lnTo>
                    <a:lnTo>
                      <a:pt x="352" y="452"/>
                    </a:lnTo>
                    <a:lnTo>
                      <a:pt x="352" y="446"/>
                    </a:lnTo>
                    <a:lnTo>
                      <a:pt x="360" y="454"/>
                    </a:lnTo>
                    <a:lnTo>
                      <a:pt x="349" y="454"/>
                    </a:lnTo>
                    <a:cubicBezTo>
                      <a:pt x="345" y="454"/>
                      <a:pt x="341" y="451"/>
                      <a:pt x="341" y="447"/>
                    </a:cubicBezTo>
                    <a:cubicBezTo>
                      <a:pt x="340" y="443"/>
                      <a:pt x="343" y="439"/>
                      <a:pt x="347" y="438"/>
                    </a:cubicBezTo>
                    <a:lnTo>
                      <a:pt x="369" y="433"/>
                    </a:lnTo>
                    <a:lnTo>
                      <a:pt x="363" y="443"/>
                    </a:lnTo>
                    <a:lnTo>
                      <a:pt x="360" y="435"/>
                    </a:lnTo>
                    <a:cubicBezTo>
                      <a:pt x="359" y="432"/>
                      <a:pt x="361" y="428"/>
                      <a:pt x="364" y="426"/>
                    </a:cubicBezTo>
                    <a:cubicBezTo>
                      <a:pt x="367" y="424"/>
                      <a:pt x="371" y="424"/>
                      <a:pt x="374" y="427"/>
                    </a:cubicBezTo>
                    <a:lnTo>
                      <a:pt x="379" y="432"/>
                    </a:lnTo>
                    <a:lnTo>
                      <a:pt x="369" y="431"/>
                    </a:lnTo>
                    <a:lnTo>
                      <a:pt x="383" y="423"/>
                    </a:lnTo>
                    <a:lnTo>
                      <a:pt x="379" y="428"/>
                    </a:lnTo>
                    <a:lnTo>
                      <a:pt x="385" y="408"/>
                    </a:lnTo>
                    <a:lnTo>
                      <a:pt x="385" y="412"/>
                    </a:lnTo>
                    <a:lnTo>
                      <a:pt x="382" y="399"/>
                    </a:lnTo>
                    <a:lnTo>
                      <a:pt x="387" y="404"/>
                    </a:lnTo>
                    <a:lnTo>
                      <a:pt x="354" y="391"/>
                    </a:lnTo>
                    <a:lnTo>
                      <a:pt x="357" y="391"/>
                    </a:lnTo>
                    <a:lnTo>
                      <a:pt x="343" y="391"/>
                    </a:lnTo>
                    <a:lnTo>
                      <a:pt x="351" y="386"/>
                    </a:lnTo>
                    <a:lnTo>
                      <a:pt x="345" y="400"/>
                    </a:lnTo>
                    <a:cubicBezTo>
                      <a:pt x="345" y="402"/>
                      <a:pt x="343" y="403"/>
                      <a:pt x="341" y="404"/>
                    </a:cubicBezTo>
                    <a:cubicBezTo>
                      <a:pt x="339" y="405"/>
                      <a:pt x="337" y="405"/>
                      <a:pt x="335" y="404"/>
                    </a:cubicBezTo>
                    <a:lnTo>
                      <a:pt x="321" y="399"/>
                    </a:lnTo>
                    <a:cubicBezTo>
                      <a:pt x="319" y="398"/>
                      <a:pt x="317" y="396"/>
                      <a:pt x="317" y="394"/>
                    </a:cubicBezTo>
                    <a:cubicBezTo>
                      <a:pt x="316" y="391"/>
                      <a:pt x="317" y="388"/>
                      <a:pt x="318" y="386"/>
                    </a:cubicBezTo>
                    <a:lnTo>
                      <a:pt x="329" y="373"/>
                    </a:lnTo>
                    <a:lnTo>
                      <a:pt x="327" y="379"/>
                    </a:lnTo>
                    <a:lnTo>
                      <a:pt x="325" y="366"/>
                    </a:lnTo>
                    <a:lnTo>
                      <a:pt x="328" y="370"/>
                    </a:lnTo>
                    <a:lnTo>
                      <a:pt x="314" y="359"/>
                    </a:lnTo>
                    <a:cubicBezTo>
                      <a:pt x="311" y="357"/>
                      <a:pt x="310" y="353"/>
                      <a:pt x="312" y="350"/>
                    </a:cubicBezTo>
                    <a:cubicBezTo>
                      <a:pt x="313" y="346"/>
                      <a:pt x="317" y="344"/>
                      <a:pt x="321" y="345"/>
                    </a:cubicBezTo>
                    <a:lnTo>
                      <a:pt x="332" y="348"/>
                    </a:lnTo>
                    <a:lnTo>
                      <a:pt x="323" y="361"/>
                    </a:lnTo>
                    <a:lnTo>
                      <a:pt x="307" y="339"/>
                    </a:lnTo>
                    <a:cubicBezTo>
                      <a:pt x="306" y="337"/>
                      <a:pt x="305" y="335"/>
                      <a:pt x="306" y="333"/>
                    </a:cubicBezTo>
                    <a:cubicBezTo>
                      <a:pt x="306" y="331"/>
                      <a:pt x="307" y="329"/>
                      <a:pt x="309" y="327"/>
                    </a:cubicBezTo>
                    <a:lnTo>
                      <a:pt x="317" y="322"/>
                    </a:lnTo>
                    <a:lnTo>
                      <a:pt x="317" y="335"/>
                    </a:lnTo>
                    <a:lnTo>
                      <a:pt x="268" y="302"/>
                    </a:lnTo>
                    <a:cubicBezTo>
                      <a:pt x="267" y="301"/>
                      <a:pt x="265" y="300"/>
                      <a:pt x="265" y="298"/>
                    </a:cubicBezTo>
                    <a:lnTo>
                      <a:pt x="254" y="260"/>
                    </a:lnTo>
                    <a:lnTo>
                      <a:pt x="257" y="264"/>
                    </a:lnTo>
                    <a:lnTo>
                      <a:pt x="219" y="240"/>
                    </a:lnTo>
                    <a:lnTo>
                      <a:pt x="226" y="240"/>
                    </a:lnTo>
                    <a:lnTo>
                      <a:pt x="210" y="246"/>
                    </a:lnTo>
                    <a:cubicBezTo>
                      <a:pt x="208" y="246"/>
                      <a:pt x="207" y="246"/>
                      <a:pt x="206" y="246"/>
                    </a:cubicBezTo>
                    <a:lnTo>
                      <a:pt x="178" y="241"/>
                    </a:lnTo>
                    <a:cubicBezTo>
                      <a:pt x="175" y="240"/>
                      <a:pt x="172" y="237"/>
                      <a:pt x="172" y="233"/>
                    </a:cubicBezTo>
                    <a:cubicBezTo>
                      <a:pt x="172" y="229"/>
                      <a:pt x="174" y="226"/>
                      <a:pt x="178" y="225"/>
                    </a:cubicBezTo>
                    <a:lnTo>
                      <a:pt x="222" y="214"/>
                    </a:lnTo>
                    <a:lnTo>
                      <a:pt x="219" y="228"/>
                    </a:lnTo>
                    <a:lnTo>
                      <a:pt x="208" y="220"/>
                    </a:lnTo>
                    <a:lnTo>
                      <a:pt x="216" y="221"/>
                    </a:lnTo>
                    <a:lnTo>
                      <a:pt x="202" y="227"/>
                    </a:lnTo>
                    <a:lnTo>
                      <a:pt x="196" y="212"/>
                    </a:lnTo>
                    <a:lnTo>
                      <a:pt x="223" y="201"/>
                    </a:lnTo>
                    <a:lnTo>
                      <a:pt x="220" y="204"/>
                    </a:lnTo>
                    <a:lnTo>
                      <a:pt x="250" y="160"/>
                    </a:lnTo>
                    <a:lnTo>
                      <a:pt x="251" y="171"/>
                    </a:lnTo>
                    <a:lnTo>
                      <a:pt x="238" y="160"/>
                    </a:lnTo>
                    <a:lnTo>
                      <a:pt x="243" y="161"/>
                    </a:lnTo>
                    <a:lnTo>
                      <a:pt x="156" y="167"/>
                    </a:lnTo>
                    <a:cubicBezTo>
                      <a:pt x="152" y="167"/>
                      <a:pt x="149" y="165"/>
                      <a:pt x="148" y="161"/>
                    </a:cubicBezTo>
                    <a:cubicBezTo>
                      <a:pt x="147" y="158"/>
                      <a:pt x="148" y="154"/>
                      <a:pt x="152" y="152"/>
                    </a:cubicBezTo>
                    <a:lnTo>
                      <a:pt x="176" y="138"/>
                    </a:lnTo>
                    <a:lnTo>
                      <a:pt x="180" y="153"/>
                    </a:lnTo>
                    <a:lnTo>
                      <a:pt x="172" y="153"/>
                    </a:lnTo>
                    <a:cubicBezTo>
                      <a:pt x="168" y="153"/>
                      <a:pt x="165" y="151"/>
                      <a:pt x="164" y="148"/>
                    </a:cubicBezTo>
                    <a:cubicBezTo>
                      <a:pt x="163" y="144"/>
                      <a:pt x="164" y="141"/>
                      <a:pt x="167" y="139"/>
                    </a:cubicBezTo>
                    <a:lnTo>
                      <a:pt x="194" y="120"/>
                    </a:lnTo>
                    <a:lnTo>
                      <a:pt x="193" y="120"/>
                    </a:lnTo>
                    <a:lnTo>
                      <a:pt x="202" y="112"/>
                    </a:lnTo>
                    <a:lnTo>
                      <a:pt x="200" y="116"/>
                    </a:lnTo>
                    <a:lnTo>
                      <a:pt x="202" y="105"/>
                    </a:lnTo>
                    <a:lnTo>
                      <a:pt x="210" y="115"/>
                    </a:lnTo>
                    <a:lnTo>
                      <a:pt x="153" y="118"/>
                    </a:lnTo>
                    <a:lnTo>
                      <a:pt x="157" y="116"/>
                    </a:lnTo>
                    <a:lnTo>
                      <a:pt x="149" y="122"/>
                    </a:lnTo>
                    <a:cubicBezTo>
                      <a:pt x="146" y="124"/>
                      <a:pt x="142" y="124"/>
                      <a:pt x="139" y="121"/>
                    </a:cubicBezTo>
                    <a:cubicBezTo>
                      <a:pt x="137" y="119"/>
                      <a:pt x="136" y="115"/>
                      <a:pt x="137" y="112"/>
                    </a:cubicBezTo>
                    <a:lnTo>
                      <a:pt x="140" y="106"/>
                    </a:lnTo>
                    <a:lnTo>
                      <a:pt x="145" y="117"/>
                    </a:lnTo>
                    <a:lnTo>
                      <a:pt x="135" y="115"/>
                    </a:lnTo>
                    <a:lnTo>
                      <a:pt x="144" y="109"/>
                    </a:lnTo>
                    <a:lnTo>
                      <a:pt x="139" y="126"/>
                    </a:lnTo>
                    <a:lnTo>
                      <a:pt x="137" y="118"/>
                    </a:lnTo>
                    <a:lnTo>
                      <a:pt x="139" y="120"/>
                    </a:lnTo>
                    <a:cubicBezTo>
                      <a:pt x="142" y="123"/>
                      <a:pt x="142" y="126"/>
                      <a:pt x="141" y="129"/>
                    </a:cubicBezTo>
                    <a:cubicBezTo>
                      <a:pt x="140" y="132"/>
                      <a:pt x="137" y="134"/>
                      <a:pt x="134" y="134"/>
                    </a:cubicBezTo>
                    <a:lnTo>
                      <a:pt x="123" y="134"/>
                    </a:lnTo>
                    <a:lnTo>
                      <a:pt x="130" y="124"/>
                    </a:lnTo>
                    <a:lnTo>
                      <a:pt x="133" y="132"/>
                    </a:lnTo>
                    <a:cubicBezTo>
                      <a:pt x="134" y="136"/>
                      <a:pt x="133" y="140"/>
                      <a:pt x="129" y="141"/>
                    </a:cubicBezTo>
                    <a:lnTo>
                      <a:pt x="124" y="144"/>
                    </a:lnTo>
                    <a:lnTo>
                      <a:pt x="124" y="130"/>
                    </a:lnTo>
                    <a:lnTo>
                      <a:pt x="138" y="138"/>
                    </a:lnTo>
                    <a:cubicBezTo>
                      <a:pt x="141" y="140"/>
                      <a:pt x="142" y="144"/>
                      <a:pt x="142" y="147"/>
                    </a:cubicBezTo>
                    <a:cubicBezTo>
                      <a:pt x="141" y="150"/>
                      <a:pt x="138" y="153"/>
                      <a:pt x="134" y="153"/>
                    </a:cubicBezTo>
                    <a:lnTo>
                      <a:pt x="105" y="156"/>
                    </a:lnTo>
                    <a:lnTo>
                      <a:pt x="112" y="148"/>
                    </a:lnTo>
                    <a:lnTo>
                      <a:pt x="112" y="156"/>
                    </a:lnTo>
                    <a:lnTo>
                      <a:pt x="107" y="149"/>
                    </a:lnTo>
                    <a:lnTo>
                      <a:pt x="120" y="154"/>
                    </a:lnTo>
                    <a:cubicBezTo>
                      <a:pt x="124" y="156"/>
                      <a:pt x="126" y="160"/>
                      <a:pt x="125" y="164"/>
                    </a:cubicBezTo>
                    <a:cubicBezTo>
                      <a:pt x="124" y="168"/>
                      <a:pt x="120" y="170"/>
                      <a:pt x="116" y="170"/>
                    </a:cubicBezTo>
                    <a:lnTo>
                      <a:pt x="102" y="167"/>
                    </a:lnTo>
                    <a:lnTo>
                      <a:pt x="112" y="159"/>
                    </a:lnTo>
                    <a:lnTo>
                      <a:pt x="112" y="170"/>
                    </a:lnTo>
                    <a:lnTo>
                      <a:pt x="102" y="162"/>
                    </a:lnTo>
                    <a:lnTo>
                      <a:pt x="119" y="159"/>
                    </a:lnTo>
                    <a:cubicBezTo>
                      <a:pt x="123" y="159"/>
                      <a:pt x="127" y="161"/>
                      <a:pt x="128" y="165"/>
                    </a:cubicBezTo>
                    <a:cubicBezTo>
                      <a:pt x="129" y="169"/>
                      <a:pt x="127" y="173"/>
                      <a:pt x="123" y="175"/>
                    </a:cubicBezTo>
                    <a:lnTo>
                      <a:pt x="114" y="177"/>
                    </a:lnTo>
                    <a:lnTo>
                      <a:pt x="116" y="163"/>
                    </a:lnTo>
                    <a:lnTo>
                      <a:pt x="125" y="169"/>
                    </a:lnTo>
                    <a:cubicBezTo>
                      <a:pt x="127" y="170"/>
                      <a:pt x="129" y="174"/>
                      <a:pt x="128" y="177"/>
                    </a:cubicBezTo>
                    <a:cubicBezTo>
                      <a:pt x="127" y="180"/>
                      <a:pt x="125" y="182"/>
                      <a:pt x="122" y="183"/>
                    </a:cubicBezTo>
                    <a:lnTo>
                      <a:pt x="111" y="186"/>
                    </a:lnTo>
                    <a:lnTo>
                      <a:pt x="111" y="170"/>
                    </a:lnTo>
                    <a:lnTo>
                      <a:pt x="122" y="173"/>
                    </a:lnTo>
                    <a:cubicBezTo>
                      <a:pt x="126" y="174"/>
                      <a:pt x="129" y="178"/>
                      <a:pt x="128" y="182"/>
                    </a:cubicBezTo>
                    <a:cubicBezTo>
                      <a:pt x="128" y="186"/>
                      <a:pt x="124" y="189"/>
                      <a:pt x="120" y="189"/>
                    </a:cubicBezTo>
                    <a:lnTo>
                      <a:pt x="107" y="189"/>
                    </a:lnTo>
                    <a:lnTo>
                      <a:pt x="113" y="176"/>
                    </a:lnTo>
                    <a:lnTo>
                      <a:pt x="119" y="185"/>
                    </a:lnTo>
                    <a:cubicBezTo>
                      <a:pt x="120" y="187"/>
                      <a:pt x="120" y="189"/>
                      <a:pt x="120" y="191"/>
                    </a:cubicBezTo>
                    <a:cubicBezTo>
                      <a:pt x="119" y="194"/>
                      <a:pt x="117" y="196"/>
                      <a:pt x="115" y="196"/>
                    </a:cubicBezTo>
                    <a:lnTo>
                      <a:pt x="101" y="202"/>
                    </a:lnTo>
                    <a:lnTo>
                      <a:pt x="98" y="186"/>
                    </a:lnTo>
                    <a:lnTo>
                      <a:pt x="109" y="186"/>
                    </a:lnTo>
                    <a:cubicBezTo>
                      <a:pt x="113" y="186"/>
                      <a:pt x="116" y="189"/>
                      <a:pt x="117" y="193"/>
                    </a:cubicBezTo>
                    <a:cubicBezTo>
                      <a:pt x="118" y="197"/>
                      <a:pt x="116" y="201"/>
                      <a:pt x="112" y="202"/>
                    </a:cubicBezTo>
                    <a:lnTo>
                      <a:pt x="90" y="210"/>
                    </a:lnTo>
                    <a:lnTo>
                      <a:pt x="87" y="195"/>
                    </a:lnTo>
                    <a:lnTo>
                      <a:pt x="112" y="195"/>
                    </a:lnTo>
                    <a:cubicBezTo>
                      <a:pt x="116" y="195"/>
                      <a:pt x="120" y="198"/>
                      <a:pt x="120" y="202"/>
                    </a:cubicBezTo>
                    <a:cubicBezTo>
                      <a:pt x="120" y="206"/>
                      <a:pt x="117" y="210"/>
                      <a:pt x="113" y="211"/>
                    </a:cubicBezTo>
                    <a:lnTo>
                      <a:pt x="97" y="213"/>
                    </a:lnTo>
                    <a:lnTo>
                      <a:pt x="99" y="198"/>
                    </a:lnTo>
                    <a:lnTo>
                      <a:pt x="110" y="204"/>
                    </a:lnTo>
                    <a:lnTo>
                      <a:pt x="103" y="204"/>
                    </a:lnTo>
                    <a:lnTo>
                      <a:pt x="127" y="190"/>
                    </a:lnTo>
                    <a:cubicBezTo>
                      <a:pt x="130" y="188"/>
                      <a:pt x="134" y="189"/>
                      <a:pt x="137" y="192"/>
                    </a:cubicBezTo>
                    <a:cubicBezTo>
                      <a:pt x="139" y="195"/>
                      <a:pt x="140" y="199"/>
                      <a:pt x="138" y="202"/>
                    </a:cubicBezTo>
                    <a:lnTo>
                      <a:pt x="127" y="218"/>
                    </a:lnTo>
                    <a:lnTo>
                      <a:pt x="117" y="206"/>
                    </a:lnTo>
                    <a:lnTo>
                      <a:pt x="127" y="201"/>
                    </a:lnTo>
                    <a:cubicBezTo>
                      <a:pt x="131" y="199"/>
                      <a:pt x="136" y="201"/>
                      <a:pt x="138" y="205"/>
                    </a:cubicBezTo>
                    <a:cubicBezTo>
                      <a:pt x="140" y="209"/>
                      <a:pt x="139" y="213"/>
                      <a:pt x="135" y="215"/>
                    </a:cubicBezTo>
                    <a:lnTo>
                      <a:pt x="113" y="226"/>
                    </a:lnTo>
                    <a:lnTo>
                      <a:pt x="117" y="220"/>
                    </a:lnTo>
                    <a:lnTo>
                      <a:pt x="109" y="272"/>
                    </a:lnTo>
                    <a:lnTo>
                      <a:pt x="99" y="264"/>
                    </a:lnTo>
                    <a:lnTo>
                      <a:pt x="107" y="261"/>
                    </a:lnTo>
                    <a:lnTo>
                      <a:pt x="101" y="266"/>
                    </a:lnTo>
                    <a:lnTo>
                      <a:pt x="110" y="234"/>
                    </a:lnTo>
                    <a:cubicBezTo>
                      <a:pt x="110" y="232"/>
                      <a:pt x="111" y="230"/>
                      <a:pt x="113" y="229"/>
                    </a:cubicBezTo>
                    <a:lnTo>
                      <a:pt x="129" y="218"/>
                    </a:lnTo>
                    <a:cubicBezTo>
                      <a:pt x="132" y="216"/>
                      <a:pt x="137" y="216"/>
                      <a:pt x="139" y="219"/>
                    </a:cubicBezTo>
                    <a:cubicBezTo>
                      <a:pt x="142" y="222"/>
                      <a:pt x="143" y="226"/>
                      <a:pt x="140" y="229"/>
                    </a:cubicBezTo>
                    <a:lnTo>
                      <a:pt x="130" y="245"/>
                    </a:lnTo>
                    <a:lnTo>
                      <a:pt x="123" y="233"/>
                    </a:lnTo>
                    <a:lnTo>
                      <a:pt x="134" y="233"/>
                    </a:lnTo>
                    <a:lnTo>
                      <a:pt x="127" y="237"/>
                    </a:lnTo>
                    <a:lnTo>
                      <a:pt x="132" y="226"/>
                    </a:lnTo>
                    <a:cubicBezTo>
                      <a:pt x="134" y="223"/>
                      <a:pt x="137" y="221"/>
                      <a:pt x="141" y="222"/>
                    </a:cubicBezTo>
                    <a:cubicBezTo>
                      <a:pt x="145" y="223"/>
                      <a:pt x="147" y="226"/>
                      <a:pt x="147" y="230"/>
                    </a:cubicBezTo>
                    <a:lnTo>
                      <a:pt x="147" y="236"/>
                    </a:lnTo>
                    <a:lnTo>
                      <a:pt x="141" y="228"/>
                    </a:lnTo>
                    <a:lnTo>
                      <a:pt x="154" y="230"/>
                    </a:lnTo>
                    <a:cubicBezTo>
                      <a:pt x="158" y="231"/>
                      <a:pt x="161" y="235"/>
                      <a:pt x="161" y="239"/>
                    </a:cubicBezTo>
                    <a:cubicBezTo>
                      <a:pt x="160" y="243"/>
                      <a:pt x="157" y="246"/>
                      <a:pt x="153" y="246"/>
                    </a:cubicBezTo>
                    <a:lnTo>
                      <a:pt x="136" y="246"/>
                    </a:lnTo>
                    <a:lnTo>
                      <a:pt x="144" y="238"/>
                    </a:lnTo>
                    <a:lnTo>
                      <a:pt x="144" y="249"/>
                    </a:lnTo>
                    <a:lnTo>
                      <a:pt x="143" y="244"/>
                    </a:lnTo>
                    <a:lnTo>
                      <a:pt x="154" y="258"/>
                    </a:lnTo>
                    <a:cubicBezTo>
                      <a:pt x="156" y="261"/>
                      <a:pt x="156" y="266"/>
                      <a:pt x="153" y="269"/>
                    </a:cubicBezTo>
                    <a:lnTo>
                      <a:pt x="131" y="290"/>
                    </a:lnTo>
                    <a:lnTo>
                      <a:pt x="133" y="281"/>
                    </a:lnTo>
                    <a:lnTo>
                      <a:pt x="143" y="300"/>
                    </a:lnTo>
                    <a:lnTo>
                      <a:pt x="129" y="306"/>
                    </a:lnTo>
                    <a:lnTo>
                      <a:pt x="126" y="298"/>
                    </a:lnTo>
                    <a:cubicBezTo>
                      <a:pt x="125" y="296"/>
                      <a:pt x="126" y="294"/>
                      <a:pt x="127" y="292"/>
                    </a:cubicBezTo>
                    <a:lnTo>
                      <a:pt x="129" y="287"/>
                    </a:lnTo>
                    <a:cubicBezTo>
                      <a:pt x="130" y="285"/>
                      <a:pt x="132" y="283"/>
                      <a:pt x="134" y="283"/>
                    </a:cubicBezTo>
                    <a:cubicBezTo>
                      <a:pt x="137" y="282"/>
                      <a:pt x="139" y="282"/>
                      <a:pt x="141" y="284"/>
                    </a:cubicBezTo>
                    <a:lnTo>
                      <a:pt x="157" y="295"/>
                    </a:lnTo>
                    <a:lnTo>
                      <a:pt x="145" y="301"/>
                    </a:lnTo>
                    <a:lnTo>
                      <a:pt x="145" y="290"/>
                    </a:lnTo>
                    <a:cubicBezTo>
                      <a:pt x="145" y="288"/>
                      <a:pt x="146" y="285"/>
                      <a:pt x="148" y="284"/>
                    </a:cubicBezTo>
                    <a:cubicBezTo>
                      <a:pt x="150" y="282"/>
                      <a:pt x="153" y="282"/>
                      <a:pt x="155" y="283"/>
                    </a:cubicBezTo>
                    <a:lnTo>
                      <a:pt x="172" y="288"/>
                    </a:lnTo>
                    <a:lnTo>
                      <a:pt x="165" y="289"/>
                    </a:lnTo>
                    <a:lnTo>
                      <a:pt x="184" y="278"/>
                    </a:lnTo>
                    <a:cubicBezTo>
                      <a:pt x="186" y="277"/>
                      <a:pt x="188" y="277"/>
                      <a:pt x="189" y="277"/>
                    </a:cubicBezTo>
                    <a:lnTo>
                      <a:pt x="208" y="280"/>
                    </a:lnTo>
                    <a:cubicBezTo>
                      <a:pt x="212" y="280"/>
                      <a:pt x="215" y="283"/>
                      <a:pt x="215" y="287"/>
                    </a:cubicBezTo>
                    <a:cubicBezTo>
                      <a:pt x="215" y="291"/>
                      <a:pt x="213" y="295"/>
                      <a:pt x="209" y="295"/>
                    </a:cubicBezTo>
                    <a:lnTo>
                      <a:pt x="195" y="298"/>
                    </a:lnTo>
                    <a:lnTo>
                      <a:pt x="201" y="293"/>
                    </a:lnTo>
                    <a:lnTo>
                      <a:pt x="193" y="313"/>
                    </a:lnTo>
                    <a:lnTo>
                      <a:pt x="192" y="305"/>
                    </a:lnTo>
                    <a:lnTo>
                      <a:pt x="206" y="327"/>
                    </a:lnTo>
                    <a:lnTo>
                      <a:pt x="197" y="324"/>
                    </a:lnTo>
                    <a:lnTo>
                      <a:pt x="213" y="318"/>
                    </a:lnTo>
                    <a:cubicBezTo>
                      <a:pt x="216" y="317"/>
                      <a:pt x="220" y="318"/>
                      <a:pt x="222" y="321"/>
                    </a:cubicBezTo>
                    <a:cubicBezTo>
                      <a:pt x="224" y="324"/>
                      <a:pt x="224" y="328"/>
                      <a:pt x="222" y="331"/>
                    </a:cubicBezTo>
                    <a:lnTo>
                      <a:pt x="211" y="344"/>
                    </a:lnTo>
                    <a:lnTo>
                      <a:pt x="211" y="335"/>
                    </a:lnTo>
                    <a:lnTo>
                      <a:pt x="217" y="343"/>
                    </a:lnTo>
                    <a:cubicBezTo>
                      <a:pt x="219" y="346"/>
                      <a:pt x="218" y="351"/>
                      <a:pt x="216" y="353"/>
                    </a:cubicBezTo>
                    <a:lnTo>
                      <a:pt x="208" y="362"/>
                    </a:lnTo>
                    <a:lnTo>
                      <a:pt x="209" y="352"/>
                    </a:lnTo>
                    <a:lnTo>
                      <a:pt x="214" y="363"/>
                    </a:lnTo>
                    <a:lnTo>
                      <a:pt x="207" y="359"/>
                    </a:lnTo>
                    <a:lnTo>
                      <a:pt x="218" y="359"/>
                    </a:lnTo>
                    <a:cubicBezTo>
                      <a:pt x="222" y="359"/>
                      <a:pt x="226" y="362"/>
                      <a:pt x="226" y="366"/>
                    </a:cubicBezTo>
                    <a:cubicBezTo>
                      <a:pt x="226" y="371"/>
                      <a:pt x="223" y="374"/>
                      <a:pt x="219" y="375"/>
                    </a:cubicBezTo>
                    <a:lnTo>
                      <a:pt x="159" y="380"/>
                    </a:lnTo>
                    <a:lnTo>
                      <a:pt x="164" y="378"/>
                    </a:lnTo>
                    <a:lnTo>
                      <a:pt x="142" y="402"/>
                    </a:lnTo>
                    <a:lnTo>
                      <a:pt x="134" y="389"/>
                    </a:lnTo>
                    <a:lnTo>
                      <a:pt x="158" y="381"/>
                    </a:lnTo>
                    <a:cubicBezTo>
                      <a:pt x="161" y="380"/>
                      <a:pt x="164" y="381"/>
                      <a:pt x="166" y="382"/>
                    </a:cubicBezTo>
                    <a:cubicBezTo>
                      <a:pt x="168" y="384"/>
                      <a:pt x="169" y="386"/>
                      <a:pt x="169" y="389"/>
                    </a:cubicBezTo>
                    <a:lnTo>
                      <a:pt x="169" y="419"/>
                    </a:lnTo>
                    <a:cubicBezTo>
                      <a:pt x="169" y="422"/>
                      <a:pt x="167" y="425"/>
                      <a:pt x="164" y="426"/>
                    </a:cubicBezTo>
                    <a:lnTo>
                      <a:pt x="121" y="445"/>
                    </a:lnTo>
                    <a:lnTo>
                      <a:pt x="123" y="432"/>
                    </a:lnTo>
                    <a:lnTo>
                      <a:pt x="129" y="438"/>
                    </a:lnTo>
                    <a:cubicBezTo>
                      <a:pt x="130" y="440"/>
                      <a:pt x="131" y="442"/>
                      <a:pt x="131" y="445"/>
                    </a:cubicBezTo>
                    <a:cubicBezTo>
                      <a:pt x="130" y="447"/>
                      <a:pt x="129" y="449"/>
                      <a:pt x="126" y="451"/>
                    </a:cubicBezTo>
                    <a:lnTo>
                      <a:pt x="121" y="453"/>
                    </a:lnTo>
                    <a:lnTo>
                      <a:pt x="117" y="438"/>
                    </a:lnTo>
                    <a:lnTo>
                      <a:pt x="131" y="438"/>
                    </a:lnTo>
                    <a:cubicBezTo>
                      <a:pt x="134" y="438"/>
                      <a:pt x="137" y="440"/>
                      <a:pt x="138" y="443"/>
                    </a:cubicBezTo>
                    <a:cubicBezTo>
                      <a:pt x="140" y="446"/>
                      <a:pt x="139" y="450"/>
                      <a:pt x="137" y="452"/>
                    </a:cubicBezTo>
                    <a:lnTo>
                      <a:pt x="131" y="457"/>
                    </a:lnTo>
                    <a:lnTo>
                      <a:pt x="126" y="444"/>
                    </a:lnTo>
                    <a:lnTo>
                      <a:pt x="128" y="444"/>
                    </a:lnTo>
                    <a:lnTo>
                      <a:pt x="125" y="444"/>
                    </a:lnTo>
                    <a:lnTo>
                      <a:pt x="139" y="439"/>
                    </a:lnTo>
                    <a:cubicBezTo>
                      <a:pt x="140" y="438"/>
                      <a:pt x="142" y="438"/>
                      <a:pt x="143" y="438"/>
                    </a:cubicBezTo>
                    <a:lnTo>
                      <a:pt x="162" y="441"/>
                    </a:lnTo>
                    <a:cubicBezTo>
                      <a:pt x="165" y="441"/>
                      <a:pt x="167" y="443"/>
                      <a:pt x="168" y="446"/>
                    </a:cubicBezTo>
                    <a:cubicBezTo>
                      <a:pt x="169" y="448"/>
                      <a:pt x="169" y="451"/>
                      <a:pt x="168" y="453"/>
                    </a:cubicBezTo>
                    <a:lnTo>
                      <a:pt x="162" y="462"/>
                    </a:lnTo>
                    <a:lnTo>
                      <a:pt x="153" y="450"/>
                    </a:lnTo>
                    <a:lnTo>
                      <a:pt x="169" y="444"/>
                    </a:lnTo>
                    <a:cubicBezTo>
                      <a:pt x="172" y="443"/>
                      <a:pt x="174" y="444"/>
                      <a:pt x="177" y="445"/>
                    </a:cubicBezTo>
                    <a:lnTo>
                      <a:pt x="196" y="459"/>
                    </a:lnTo>
                    <a:lnTo>
                      <a:pt x="187" y="458"/>
                    </a:lnTo>
                    <a:lnTo>
                      <a:pt x="225" y="439"/>
                    </a:lnTo>
                    <a:cubicBezTo>
                      <a:pt x="229" y="437"/>
                      <a:pt x="233" y="438"/>
                      <a:pt x="235" y="441"/>
                    </a:cubicBezTo>
                    <a:cubicBezTo>
                      <a:pt x="238" y="444"/>
                      <a:pt x="238" y="449"/>
                      <a:pt x="235" y="452"/>
                    </a:cubicBezTo>
                    <a:lnTo>
                      <a:pt x="211" y="479"/>
                    </a:lnTo>
                    <a:cubicBezTo>
                      <a:pt x="209" y="480"/>
                      <a:pt x="207" y="481"/>
                      <a:pt x="205" y="482"/>
                    </a:cubicBezTo>
                    <a:lnTo>
                      <a:pt x="156" y="484"/>
                    </a:lnTo>
                    <a:lnTo>
                      <a:pt x="162" y="481"/>
                    </a:lnTo>
                    <a:lnTo>
                      <a:pt x="140" y="509"/>
                    </a:lnTo>
                    <a:cubicBezTo>
                      <a:pt x="140" y="509"/>
                      <a:pt x="139" y="510"/>
                      <a:pt x="138" y="510"/>
                    </a:cubicBezTo>
                    <a:lnTo>
                      <a:pt x="100" y="538"/>
                    </a:lnTo>
                    <a:lnTo>
                      <a:pt x="93" y="523"/>
                    </a:lnTo>
                    <a:lnTo>
                      <a:pt x="101" y="521"/>
                    </a:lnTo>
                    <a:cubicBezTo>
                      <a:pt x="103" y="520"/>
                      <a:pt x="106" y="520"/>
                      <a:pt x="108" y="521"/>
                    </a:cubicBezTo>
                    <a:lnTo>
                      <a:pt x="122" y="530"/>
                    </a:lnTo>
                    <a:lnTo>
                      <a:pt x="111" y="532"/>
                    </a:lnTo>
                    <a:lnTo>
                      <a:pt x="116" y="524"/>
                    </a:lnTo>
                    <a:cubicBezTo>
                      <a:pt x="117" y="523"/>
                      <a:pt x="118" y="522"/>
                      <a:pt x="119" y="521"/>
                    </a:cubicBezTo>
                    <a:lnTo>
                      <a:pt x="143" y="508"/>
                    </a:lnTo>
                    <a:cubicBezTo>
                      <a:pt x="146" y="506"/>
                      <a:pt x="148" y="506"/>
                      <a:pt x="150" y="507"/>
                    </a:cubicBezTo>
                    <a:lnTo>
                      <a:pt x="178" y="518"/>
                    </a:lnTo>
                    <a:lnTo>
                      <a:pt x="168" y="521"/>
                    </a:lnTo>
                    <a:lnTo>
                      <a:pt x="181" y="499"/>
                    </a:lnTo>
                    <a:cubicBezTo>
                      <a:pt x="182" y="498"/>
                      <a:pt x="184" y="496"/>
                      <a:pt x="186" y="496"/>
                    </a:cubicBezTo>
                    <a:lnTo>
                      <a:pt x="205" y="490"/>
                    </a:lnTo>
                    <a:cubicBezTo>
                      <a:pt x="207" y="490"/>
                      <a:pt x="209" y="490"/>
                      <a:pt x="210" y="491"/>
                    </a:cubicBezTo>
                    <a:lnTo>
                      <a:pt x="230" y="499"/>
                    </a:lnTo>
                    <a:lnTo>
                      <a:pt x="224" y="499"/>
                    </a:lnTo>
                    <a:lnTo>
                      <a:pt x="276" y="485"/>
                    </a:lnTo>
                    <a:cubicBezTo>
                      <a:pt x="277" y="485"/>
                      <a:pt x="278" y="485"/>
                      <a:pt x="279" y="485"/>
                    </a:cubicBezTo>
                    <a:lnTo>
                      <a:pt x="333" y="490"/>
                    </a:lnTo>
                    <a:lnTo>
                      <a:pt x="329" y="491"/>
                    </a:lnTo>
                    <a:lnTo>
                      <a:pt x="367" y="472"/>
                    </a:lnTo>
                    <a:lnTo>
                      <a:pt x="373" y="469"/>
                    </a:lnTo>
                    <a:close/>
                  </a:path>
                </a:pathLst>
              </a:custGeom>
              <a:solidFill>
                <a:srgbClr val="6E6E6E"/>
              </a:solidFill>
              <a:ln w="0" cap="flat">
                <a:solidFill>
                  <a:srgbClr val="6E6E6E"/>
                </a:solidFill>
                <a:prstDash val="solid"/>
                <a:round/>
                <a:headEnd/>
                <a:tailEnd/>
              </a:ln>
            </p:spPr>
            <p:txBody>
              <a:bodyPr/>
              <a:lstStyle/>
              <a:p>
                <a:endParaRPr lang="en-US"/>
              </a:p>
            </p:txBody>
          </p:sp>
          <p:sp>
            <p:nvSpPr>
              <p:cNvPr id="1989" name="Freeform 374"/>
              <p:cNvSpPr>
                <a:spLocks/>
              </p:cNvSpPr>
              <p:nvPr/>
            </p:nvSpPr>
            <p:spPr bwMode="auto">
              <a:xfrm>
                <a:off x="3251" y="888"/>
                <a:ext cx="43" cy="47"/>
              </a:xfrm>
              <a:custGeom>
                <a:avLst/>
                <a:gdLst>
                  <a:gd name="T0" fmla="*/ 43 w 43"/>
                  <a:gd name="T1" fmla="*/ 17 h 47"/>
                  <a:gd name="T2" fmla="*/ 43 w 43"/>
                  <a:gd name="T3" fmla="*/ 21 h 47"/>
                  <a:gd name="T4" fmla="*/ 43 w 43"/>
                  <a:gd name="T5" fmla="*/ 29 h 47"/>
                  <a:gd name="T6" fmla="*/ 39 w 43"/>
                  <a:gd name="T7" fmla="*/ 36 h 47"/>
                  <a:gd name="T8" fmla="*/ 34 w 43"/>
                  <a:gd name="T9" fmla="*/ 36 h 47"/>
                  <a:gd name="T10" fmla="*/ 28 w 43"/>
                  <a:gd name="T11" fmla="*/ 39 h 47"/>
                  <a:gd name="T12" fmla="*/ 20 w 43"/>
                  <a:gd name="T13" fmla="*/ 41 h 47"/>
                  <a:gd name="T14" fmla="*/ 17 w 43"/>
                  <a:gd name="T15" fmla="*/ 46 h 47"/>
                  <a:gd name="T16" fmla="*/ 10 w 43"/>
                  <a:gd name="T17" fmla="*/ 43 h 47"/>
                  <a:gd name="T18" fmla="*/ 9 w 43"/>
                  <a:gd name="T19" fmla="*/ 42 h 47"/>
                  <a:gd name="T20" fmla="*/ 3 w 43"/>
                  <a:gd name="T21" fmla="*/ 40 h 47"/>
                  <a:gd name="T22" fmla="*/ 0 w 43"/>
                  <a:gd name="T23" fmla="*/ 38 h 47"/>
                  <a:gd name="T24" fmla="*/ 7 w 43"/>
                  <a:gd name="T25" fmla="*/ 36 h 47"/>
                  <a:gd name="T26" fmla="*/ 16 w 43"/>
                  <a:gd name="T27" fmla="*/ 33 h 47"/>
                  <a:gd name="T28" fmla="*/ 10 w 43"/>
                  <a:gd name="T29" fmla="*/ 31 h 47"/>
                  <a:gd name="T30" fmla="*/ 16 w 43"/>
                  <a:gd name="T31" fmla="*/ 26 h 47"/>
                  <a:gd name="T32" fmla="*/ 9 w 43"/>
                  <a:gd name="T33" fmla="*/ 25 h 47"/>
                  <a:gd name="T34" fmla="*/ 5 w 43"/>
                  <a:gd name="T35" fmla="*/ 23 h 47"/>
                  <a:gd name="T36" fmla="*/ 9 w 43"/>
                  <a:gd name="T37" fmla="*/ 20 h 47"/>
                  <a:gd name="T38" fmla="*/ 11 w 43"/>
                  <a:gd name="T39" fmla="*/ 18 h 47"/>
                  <a:gd name="T40" fmla="*/ 9 w 43"/>
                  <a:gd name="T41" fmla="*/ 17 h 47"/>
                  <a:gd name="T42" fmla="*/ 5 w 43"/>
                  <a:gd name="T43" fmla="*/ 15 h 47"/>
                  <a:gd name="T44" fmla="*/ 21 w 43"/>
                  <a:gd name="T45" fmla="*/ 13 h 47"/>
                  <a:gd name="T46" fmla="*/ 24 w 43"/>
                  <a:gd name="T47" fmla="*/ 8 h 47"/>
                  <a:gd name="T48" fmla="*/ 23 w 43"/>
                  <a:gd name="T49" fmla="*/ 6 h 47"/>
                  <a:gd name="T50" fmla="*/ 26 w 43"/>
                  <a:gd name="T51" fmla="*/ 1 h 47"/>
                  <a:gd name="T52" fmla="*/ 28 w 43"/>
                  <a:gd name="T53" fmla="*/ 1 h 47"/>
                  <a:gd name="T54" fmla="*/ 30 w 43"/>
                  <a:gd name="T55" fmla="*/ 3 h 47"/>
                  <a:gd name="T56" fmla="*/ 31 w 43"/>
                  <a:gd name="T57" fmla="*/ 3 h 47"/>
                  <a:gd name="T58" fmla="*/ 32 w 43"/>
                  <a:gd name="T59" fmla="*/ 0 h 47"/>
                  <a:gd name="T60" fmla="*/ 33 w 43"/>
                  <a:gd name="T61" fmla="*/ 3 h 47"/>
                  <a:gd name="T62" fmla="*/ 27 w 43"/>
                  <a:gd name="T63" fmla="*/ 7 h 47"/>
                  <a:gd name="T64" fmla="*/ 24 w 43"/>
                  <a:gd name="T65" fmla="*/ 11 h 47"/>
                  <a:gd name="T66" fmla="*/ 32 w 43"/>
                  <a:gd name="T67" fmla="*/ 15 h 47"/>
                  <a:gd name="T68" fmla="*/ 39 w 43"/>
                  <a:gd name="T69" fmla="*/ 16 h 4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3"/>
                  <a:gd name="T106" fmla="*/ 0 h 47"/>
                  <a:gd name="T107" fmla="*/ 43 w 43"/>
                  <a:gd name="T108" fmla="*/ 47 h 4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3" h="47">
                    <a:moveTo>
                      <a:pt x="42" y="15"/>
                    </a:moveTo>
                    <a:lnTo>
                      <a:pt x="43" y="17"/>
                    </a:lnTo>
                    <a:lnTo>
                      <a:pt x="41" y="17"/>
                    </a:lnTo>
                    <a:lnTo>
                      <a:pt x="43" y="21"/>
                    </a:lnTo>
                    <a:lnTo>
                      <a:pt x="42" y="24"/>
                    </a:lnTo>
                    <a:lnTo>
                      <a:pt x="43" y="29"/>
                    </a:lnTo>
                    <a:lnTo>
                      <a:pt x="42" y="31"/>
                    </a:lnTo>
                    <a:lnTo>
                      <a:pt x="39" y="36"/>
                    </a:lnTo>
                    <a:lnTo>
                      <a:pt x="40" y="38"/>
                    </a:lnTo>
                    <a:lnTo>
                      <a:pt x="34" y="36"/>
                    </a:lnTo>
                    <a:lnTo>
                      <a:pt x="34" y="38"/>
                    </a:lnTo>
                    <a:lnTo>
                      <a:pt x="28" y="39"/>
                    </a:lnTo>
                    <a:lnTo>
                      <a:pt x="23" y="43"/>
                    </a:lnTo>
                    <a:lnTo>
                      <a:pt x="20" y="41"/>
                    </a:lnTo>
                    <a:lnTo>
                      <a:pt x="21" y="43"/>
                    </a:lnTo>
                    <a:lnTo>
                      <a:pt x="17" y="46"/>
                    </a:lnTo>
                    <a:lnTo>
                      <a:pt x="7" y="47"/>
                    </a:lnTo>
                    <a:lnTo>
                      <a:pt x="10" y="43"/>
                    </a:lnTo>
                    <a:lnTo>
                      <a:pt x="4" y="45"/>
                    </a:lnTo>
                    <a:lnTo>
                      <a:pt x="9" y="42"/>
                    </a:lnTo>
                    <a:lnTo>
                      <a:pt x="2" y="43"/>
                    </a:lnTo>
                    <a:lnTo>
                      <a:pt x="3" y="40"/>
                    </a:lnTo>
                    <a:lnTo>
                      <a:pt x="7" y="38"/>
                    </a:lnTo>
                    <a:lnTo>
                      <a:pt x="0" y="38"/>
                    </a:lnTo>
                    <a:lnTo>
                      <a:pt x="7" y="37"/>
                    </a:lnTo>
                    <a:lnTo>
                      <a:pt x="7" y="36"/>
                    </a:lnTo>
                    <a:lnTo>
                      <a:pt x="9" y="34"/>
                    </a:lnTo>
                    <a:lnTo>
                      <a:pt x="16" y="33"/>
                    </a:lnTo>
                    <a:lnTo>
                      <a:pt x="6" y="34"/>
                    </a:lnTo>
                    <a:lnTo>
                      <a:pt x="10" y="31"/>
                    </a:lnTo>
                    <a:lnTo>
                      <a:pt x="13" y="26"/>
                    </a:lnTo>
                    <a:lnTo>
                      <a:pt x="16" y="26"/>
                    </a:lnTo>
                    <a:lnTo>
                      <a:pt x="16" y="25"/>
                    </a:lnTo>
                    <a:lnTo>
                      <a:pt x="9" y="25"/>
                    </a:lnTo>
                    <a:lnTo>
                      <a:pt x="10" y="23"/>
                    </a:lnTo>
                    <a:lnTo>
                      <a:pt x="5" y="23"/>
                    </a:lnTo>
                    <a:lnTo>
                      <a:pt x="5" y="21"/>
                    </a:lnTo>
                    <a:lnTo>
                      <a:pt x="9" y="20"/>
                    </a:lnTo>
                    <a:lnTo>
                      <a:pt x="7" y="19"/>
                    </a:lnTo>
                    <a:lnTo>
                      <a:pt x="11" y="18"/>
                    </a:lnTo>
                    <a:lnTo>
                      <a:pt x="7" y="18"/>
                    </a:lnTo>
                    <a:lnTo>
                      <a:pt x="9" y="17"/>
                    </a:lnTo>
                    <a:lnTo>
                      <a:pt x="7" y="14"/>
                    </a:lnTo>
                    <a:lnTo>
                      <a:pt x="5" y="15"/>
                    </a:lnTo>
                    <a:lnTo>
                      <a:pt x="5" y="13"/>
                    </a:lnTo>
                    <a:lnTo>
                      <a:pt x="21" y="13"/>
                    </a:lnTo>
                    <a:lnTo>
                      <a:pt x="20" y="11"/>
                    </a:lnTo>
                    <a:lnTo>
                      <a:pt x="24" y="8"/>
                    </a:lnTo>
                    <a:lnTo>
                      <a:pt x="19" y="7"/>
                    </a:lnTo>
                    <a:lnTo>
                      <a:pt x="23" y="6"/>
                    </a:lnTo>
                    <a:lnTo>
                      <a:pt x="22" y="4"/>
                    </a:lnTo>
                    <a:lnTo>
                      <a:pt x="26" y="1"/>
                    </a:lnTo>
                    <a:lnTo>
                      <a:pt x="29" y="2"/>
                    </a:lnTo>
                    <a:lnTo>
                      <a:pt x="28" y="1"/>
                    </a:lnTo>
                    <a:lnTo>
                      <a:pt x="30" y="1"/>
                    </a:lnTo>
                    <a:lnTo>
                      <a:pt x="30" y="3"/>
                    </a:lnTo>
                    <a:lnTo>
                      <a:pt x="29" y="4"/>
                    </a:lnTo>
                    <a:lnTo>
                      <a:pt x="31" y="3"/>
                    </a:lnTo>
                    <a:lnTo>
                      <a:pt x="30" y="1"/>
                    </a:lnTo>
                    <a:lnTo>
                      <a:pt x="32" y="0"/>
                    </a:lnTo>
                    <a:lnTo>
                      <a:pt x="36" y="1"/>
                    </a:lnTo>
                    <a:lnTo>
                      <a:pt x="33" y="3"/>
                    </a:lnTo>
                    <a:lnTo>
                      <a:pt x="30" y="7"/>
                    </a:lnTo>
                    <a:lnTo>
                      <a:pt x="27" y="7"/>
                    </a:lnTo>
                    <a:lnTo>
                      <a:pt x="28" y="9"/>
                    </a:lnTo>
                    <a:lnTo>
                      <a:pt x="24" y="11"/>
                    </a:lnTo>
                    <a:lnTo>
                      <a:pt x="30" y="15"/>
                    </a:lnTo>
                    <a:lnTo>
                      <a:pt x="32" y="15"/>
                    </a:lnTo>
                    <a:lnTo>
                      <a:pt x="35" y="11"/>
                    </a:lnTo>
                    <a:lnTo>
                      <a:pt x="39" y="16"/>
                    </a:lnTo>
                    <a:lnTo>
                      <a:pt x="42" y="15"/>
                    </a:lnTo>
                    <a:close/>
                  </a:path>
                </a:pathLst>
              </a:custGeom>
              <a:solidFill>
                <a:srgbClr val="FFC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990" name="Freeform 375"/>
              <p:cNvSpPr>
                <a:spLocks noEditPoints="1"/>
              </p:cNvSpPr>
              <p:nvPr/>
            </p:nvSpPr>
            <p:spPr bwMode="auto">
              <a:xfrm>
                <a:off x="3249" y="886"/>
                <a:ext cx="48" cy="51"/>
              </a:xfrm>
              <a:custGeom>
                <a:avLst/>
                <a:gdLst>
                  <a:gd name="T0" fmla="*/ 186 w 193"/>
                  <a:gd name="T1" fmla="*/ 84 h 209"/>
                  <a:gd name="T2" fmla="*/ 186 w 193"/>
                  <a:gd name="T3" fmla="*/ 109 h 209"/>
                  <a:gd name="T4" fmla="*/ 172 w 193"/>
                  <a:gd name="T5" fmla="*/ 159 h 209"/>
                  <a:gd name="T6" fmla="*/ 142 w 193"/>
                  <a:gd name="T7" fmla="*/ 165 h 209"/>
                  <a:gd name="T8" fmla="*/ 127 w 193"/>
                  <a:gd name="T9" fmla="*/ 175 h 209"/>
                  <a:gd name="T10" fmla="*/ 102 w 193"/>
                  <a:gd name="T11" fmla="*/ 180 h 209"/>
                  <a:gd name="T12" fmla="*/ 37 w 193"/>
                  <a:gd name="T13" fmla="*/ 208 h 209"/>
                  <a:gd name="T14" fmla="*/ 24 w 193"/>
                  <a:gd name="T15" fmla="*/ 198 h 209"/>
                  <a:gd name="T16" fmla="*/ 17 w 193"/>
                  <a:gd name="T17" fmla="*/ 190 h 209"/>
                  <a:gd name="T18" fmla="*/ 35 w 193"/>
                  <a:gd name="T19" fmla="*/ 158 h 209"/>
                  <a:gd name="T20" fmla="*/ 38 w 193"/>
                  <a:gd name="T21" fmla="*/ 152 h 209"/>
                  <a:gd name="T22" fmla="*/ 42 w 193"/>
                  <a:gd name="T23" fmla="*/ 139 h 209"/>
                  <a:gd name="T24" fmla="*/ 28 w 193"/>
                  <a:gd name="T25" fmla="*/ 140 h 209"/>
                  <a:gd name="T26" fmla="*/ 71 w 193"/>
                  <a:gd name="T27" fmla="*/ 106 h 209"/>
                  <a:gd name="T28" fmla="*/ 40 w 193"/>
                  <a:gd name="T29" fmla="*/ 116 h 209"/>
                  <a:gd name="T30" fmla="*/ 19 w 193"/>
                  <a:gd name="T31" fmla="*/ 103 h 209"/>
                  <a:gd name="T32" fmla="*/ 33 w 193"/>
                  <a:gd name="T33" fmla="*/ 93 h 209"/>
                  <a:gd name="T34" fmla="*/ 36 w 193"/>
                  <a:gd name="T35" fmla="*/ 89 h 209"/>
                  <a:gd name="T36" fmla="*/ 29 w 193"/>
                  <a:gd name="T37" fmla="*/ 70 h 209"/>
                  <a:gd name="T38" fmla="*/ 22 w 193"/>
                  <a:gd name="T39" fmla="*/ 63 h 209"/>
                  <a:gd name="T40" fmla="*/ 79 w 193"/>
                  <a:gd name="T41" fmla="*/ 54 h 209"/>
                  <a:gd name="T42" fmla="*/ 76 w 193"/>
                  <a:gd name="T43" fmla="*/ 39 h 209"/>
                  <a:gd name="T44" fmla="*/ 93 w 193"/>
                  <a:gd name="T45" fmla="*/ 18 h 209"/>
                  <a:gd name="T46" fmla="*/ 115 w 193"/>
                  <a:gd name="T47" fmla="*/ 17 h 209"/>
                  <a:gd name="T48" fmla="*/ 136 w 193"/>
                  <a:gd name="T49" fmla="*/ 22 h 209"/>
                  <a:gd name="T50" fmla="*/ 125 w 193"/>
                  <a:gd name="T51" fmla="*/ 25 h 209"/>
                  <a:gd name="T52" fmla="*/ 157 w 193"/>
                  <a:gd name="T53" fmla="*/ 6 h 209"/>
                  <a:gd name="T54" fmla="*/ 137 w 193"/>
                  <a:gd name="T55" fmla="*/ 41 h 209"/>
                  <a:gd name="T56" fmla="*/ 130 w 193"/>
                  <a:gd name="T57" fmla="*/ 45 h 209"/>
                  <a:gd name="T58" fmla="*/ 128 w 193"/>
                  <a:gd name="T59" fmla="*/ 60 h 209"/>
                  <a:gd name="T60" fmla="*/ 156 w 193"/>
                  <a:gd name="T61" fmla="*/ 47 h 209"/>
                  <a:gd name="T62" fmla="*/ 159 w 193"/>
                  <a:gd name="T63" fmla="*/ 78 h 209"/>
                  <a:gd name="T64" fmla="*/ 128 w 193"/>
                  <a:gd name="T65" fmla="*/ 76 h 209"/>
                  <a:gd name="T66" fmla="*/ 119 w 193"/>
                  <a:gd name="T67" fmla="*/ 36 h 209"/>
                  <a:gd name="T68" fmla="*/ 129 w 193"/>
                  <a:gd name="T69" fmla="*/ 28 h 209"/>
                  <a:gd name="T70" fmla="*/ 152 w 193"/>
                  <a:gd name="T71" fmla="*/ 21 h 209"/>
                  <a:gd name="T72" fmla="*/ 141 w 193"/>
                  <a:gd name="T73" fmla="*/ 19 h 209"/>
                  <a:gd name="T74" fmla="*/ 120 w 193"/>
                  <a:gd name="T75" fmla="*/ 18 h 209"/>
                  <a:gd name="T76" fmla="*/ 129 w 193"/>
                  <a:gd name="T77" fmla="*/ 10 h 209"/>
                  <a:gd name="T78" fmla="*/ 119 w 193"/>
                  <a:gd name="T79" fmla="*/ 21 h 209"/>
                  <a:gd name="T80" fmla="*/ 87 w 193"/>
                  <a:gd name="T81" fmla="*/ 46 h 209"/>
                  <a:gd name="T82" fmla="*/ 92 w 193"/>
                  <a:gd name="T83" fmla="*/ 61 h 209"/>
                  <a:gd name="T84" fmla="*/ 30 w 193"/>
                  <a:gd name="T85" fmla="*/ 71 h 209"/>
                  <a:gd name="T86" fmla="*/ 36 w 193"/>
                  <a:gd name="T87" fmla="*/ 57 h 209"/>
                  <a:gd name="T88" fmla="*/ 40 w 193"/>
                  <a:gd name="T89" fmla="*/ 88 h 209"/>
                  <a:gd name="T90" fmla="*/ 41 w 193"/>
                  <a:gd name="T91" fmla="*/ 94 h 209"/>
                  <a:gd name="T92" fmla="*/ 29 w 193"/>
                  <a:gd name="T93" fmla="*/ 103 h 209"/>
                  <a:gd name="T94" fmla="*/ 56 w 193"/>
                  <a:gd name="T95" fmla="*/ 98 h 209"/>
                  <a:gd name="T96" fmla="*/ 76 w 193"/>
                  <a:gd name="T97" fmla="*/ 103 h 209"/>
                  <a:gd name="T98" fmla="*/ 67 w 193"/>
                  <a:gd name="T99" fmla="*/ 118 h 209"/>
                  <a:gd name="T100" fmla="*/ 72 w 193"/>
                  <a:gd name="T101" fmla="*/ 133 h 209"/>
                  <a:gd name="T102" fmla="*/ 41 w 193"/>
                  <a:gd name="T103" fmla="*/ 160 h 209"/>
                  <a:gd name="T104" fmla="*/ 9 w 193"/>
                  <a:gd name="T105" fmla="*/ 171 h 209"/>
                  <a:gd name="T106" fmla="*/ 22 w 193"/>
                  <a:gd name="T107" fmla="*/ 181 h 209"/>
                  <a:gd name="T108" fmla="*/ 51 w 193"/>
                  <a:gd name="T109" fmla="*/ 177 h 209"/>
                  <a:gd name="T110" fmla="*/ 56 w 193"/>
                  <a:gd name="T111" fmla="*/ 180 h 209"/>
                  <a:gd name="T112" fmla="*/ 72 w 193"/>
                  <a:gd name="T113" fmla="*/ 188 h 209"/>
                  <a:gd name="T114" fmla="*/ 93 w 193"/>
                  <a:gd name="T115" fmla="*/ 169 h 209"/>
                  <a:gd name="T116" fmla="*/ 143 w 193"/>
                  <a:gd name="T117" fmla="*/ 157 h 209"/>
                  <a:gd name="T118" fmla="*/ 172 w 193"/>
                  <a:gd name="T119" fmla="*/ 155 h 209"/>
                  <a:gd name="T120" fmla="*/ 178 w 193"/>
                  <a:gd name="T121" fmla="*/ 123 h 209"/>
                  <a:gd name="T122" fmla="*/ 178 w 193"/>
                  <a:gd name="T123" fmla="*/ 99 h 209"/>
                  <a:gd name="T124" fmla="*/ 179 w 193"/>
                  <a:gd name="T125" fmla="*/ 82 h 20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93"/>
                  <a:gd name="T190" fmla="*/ 0 h 209"/>
                  <a:gd name="T191" fmla="*/ 193 w 193"/>
                  <a:gd name="T192" fmla="*/ 209 h 20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93" h="209">
                    <a:moveTo>
                      <a:pt x="177" y="63"/>
                    </a:moveTo>
                    <a:cubicBezTo>
                      <a:pt x="180" y="62"/>
                      <a:pt x="183" y="63"/>
                      <a:pt x="185" y="65"/>
                    </a:cubicBezTo>
                    <a:lnTo>
                      <a:pt x="190" y="70"/>
                    </a:lnTo>
                    <a:cubicBezTo>
                      <a:pt x="192" y="72"/>
                      <a:pt x="193" y="75"/>
                      <a:pt x="192" y="78"/>
                    </a:cubicBezTo>
                    <a:cubicBezTo>
                      <a:pt x="191" y="81"/>
                      <a:pt x="189" y="83"/>
                      <a:pt x="186" y="84"/>
                    </a:cubicBezTo>
                    <a:lnTo>
                      <a:pt x="176" y="87"/>
                    </a:lnTo>
                    <a:lnTo>
                      <a:pt x="180" y="74"/>
                    </a:lnTo>
                    <a:lnTo>
                      <a:pt x="191" y="91"/>
                    </a:lnTo>
                    <a:cubicBezTo>
                      <a:pt x="193" y="93"/>
                      <a:pt x="193" y="96"/>
                      <a:pt x="192" y="99"/>
                    </a:cubicBezTo>
                    <a:lnTo>
                      <a:pt x="186" y="109"/>
                    </a:lnTo>
                    <a:lnTo>
                      <a:pt x="187" y="104"/>
                    </a:lnTo>
                    <a:lnTo>
                      <a:pt x="192" y="126"/>
                    </a:lnTo>
                    <a:cubicBezTo>
                      <a:pt x="193" y="128"/>
                      <a:pt x="192" y="130"/>
                      <a:pt x="191" y="132"/>
                    </a:cubicBezTo>
                    <a:lnTo>
                      <a:pt x="186" y="140"/>
                    </a:lnTo>
                    <a:lnTo>
                      <a:pt x="172" y="159"/>
                    </a:lnTo>
                    <a:lnTo>
                      <a:pt x="172" y="150"/>
                    </a:lnTo>
                    <a:lnTo>
                      <a:pt x="178" y="158"/>
                    </a:lnTo>
                    <a:cubicBezTo>
                      <a:pt x="179" y="161"/>
                      <a:pt x="179" y="164"/>
                      <a:pt x="178" y="167"/>
                    </a:cubicBezTo>
                    <a:cubicBezTo>
                      <a:pt x="176" y="170"/>
                      <a:pt x="173" y="171"/>
                      <a:pt x="169" y="170"/>
                    </a:cubicBezTo>
                    <a:lnTo>
                      <a:pt x="142" y="165"/>
                    </a:lnTo>
                    <a:lnTo>
                      <a:pt x="152" y="157"/>
                    </a:lnTo>
                    <a:lnTo>
                      <a:pt x="152" y="165"/>
                    </a:lnTo>
                    <a:cubicBezTo>
                      <a:pt x="152" y="169"/>
                      <a:pt x="149" y="173"/>
                      <a:pt x="145" y="173"/>
                    </a:cubicBezTo>
                    <a:lnTo>
                      <a:pt x="123" y="176"/>
                    </a:lnTo>
                    <a:lnTo>
                      <a:pt x="127" y="175"/>
                    </a:lnTo>
                    <a:lnTo>
                      <a:pt x="108" y="188"/>
                    </a:lnTo>
                    <a:cubicBezTo>
                      <a:pt x="106" y="190"/>
                      <a:pt x="103" y="190"/>
                      <a:pt x="100" y="189"/>
                    </a:cubicBezTo>
                    <a:lnTo>
                      <a:pt x="87" y="184"/>
                    </a:lnTo>
                    <a:lnTo>
                      <a:pt x="96" y="172"/>
                    </a:lnTo>
                    <a:lnTo>
                      <a:pt x="102" y="180"/>
                    </a:lnTo>
                    <a:cubicBezTo>
                      <a:pt x="103" y="182"/>
                      <a:pt x="103" y="184"/>
                      <a:pt x="103" y="186"/>
                    </a:cubicBezTo>
                    <a:cubicBezTo>
                      <a:pt x="102" y="188"/>
                      <a:pt x="101" y="190"/>
                      <a:pt x="99" y="191"/>
                    </a:cubicBezTo>
                    <a:lnTo>
                      <a:pt x="80" y="202"/>
                    </a:lnTo>
                    <a:cubicBezTo>
                      <a:pt x="79" y="203"/>
                      <a:pt x="78" y="203"/>
                      <a:pt x="77" y="203"/>
                    </a:cubicBezTo>
                    <a:lnTo>
                      <a:pt x="37" y="208"/>
                    </a:lnTo>
                    <a:cubicBezTo>
                      <a:pt x="33" y="209"/>
                      <a:pt x="30" y="207"/>
                      <a:pt x="29" y="204"/>
                    </a:cubicBezTo>
                    <a:cubicBezTo>
                      <a:pt x="27" y="201"/>
                      <a:pt x="27" y="198"/>
                      <a:pt x="29" y="195"/>
                    </a:cubicBezTo>
                    <a:lnTo>
                      <a:pt x="43" y="179"/>
                    </a:lnTo>
                    <a:lnTo>
                      <a:pt x="51" y="192"/>
                    </a:lnTo>
                    <a:lnTo>
                      <a:pt x="24" y="198"/>
                    </a:lnTo>
                    <a:cubicBezTo>
                      <a:pt x="20" y="198"/>
                      <a:pt x="16" y="196"/>
                      <a:pt x="14" y="192"/>
                    </a:cubicBezTo>
                    <a:cubicBezTo>
                      <a:pt x="13" y="188"/>
                      <a:pt x="15" y="184"/>
                      <a:pt x="18" y="182"/>
                    </a:cubicBezTo>
                    <a:lnTo>
                      <a:pt x="40" y="172"/>
                    </a:lnTo>
                    <a:lnTo>
                      <a:pt x="44" y="187"/>
                    </a:lnTo>
                    <a:lnTo>
                      <a:pt x="17" y="190"/>
                    </a:lnTo>
                    <a:cubicBezTo>
                      <a:pt x="15" y="190"/>
                      <a:pt x="12" y="189"/>
                      <a:pt x="10" y="187"/>
                    </a:cubicBezTo>
                    <a:cubicBezTo>
                      <a:pt x="9" y="184"/>
                      <a:pt x="8" y="182"/>
                      <a:pt x="9" y="179"/>
                    </a:cubicBezTo>
                    <a:lnTo>
                      <a:pt x="12" y="171"/>
                    </a:lnTo>
                    <a:cubicBezTo>
                      <a:pt x="12" y="169"/>
                      <a:pt x="14" y="167"/>
                      <a:pt x="16" y="166"/>
                    </a:cubicBezTo>
                    <a:lnTo>
                      <a:pt x="35" y="158"/>
                    </a:lnTo>
                    <a:lnTo>
                      <a:pt x="38" y="173"/>
                    </a:lnTo>
                    <a:lnTo>
                      <a:pt x="8" y="171"/>
                    </a:lnTo>
                    <a:cubicBezTo>
                      <a:pt x="4" y="170"/>
                      <a:pt x="0" y="167"/>
                      <a:pt x="0" y="163"/>
                    </a:cubicBezTo>
                    <a:cubicBezTo>
                      <a:pt x="0" y="158"/>
                      <a:pt x="4" y="155"/>
                      <a:pt x="8" y="155"/>
                    </a:cubicBezTo>
                    <a:lnTo>
                      <a:pt x="38" y="152"/>
                    </a:lnTo>
                    <a:lnTo>
                      <a:pt x="31" y="163"/>
                    </a:lnTo>
                    <a:lnTo>
                      <a:pt x="28" y="158"/>
                    </a:lnTo>
                    <a:cubicBezTo>
                      <a:pt x="27" y="155"/>
                      <a:pt x="27" y="151"/>
                      <a:pt x="30" y="149"/>
                    </a:cubicBezTo>
                    <a:lnTo>
                      <a:pt x="38" y="141"/>
                    </a:lnTo>
                    <a:cubicBezTo>
                      <a:pt x="39" y="140"/>
                      <a:pt x="41" y="139"/>
                      <a:pt x="42" y="139"/>
                    </a:cubicBezTo>
                    <a:lnTo>
                      <a:pt x="72" y="133"/>
                    </a:lnTo>
                    <a:lnTo>
                      <a:pt x="75" y="149"/>
                    </a:lnTo>
                    <a:lnTo>
                      <a:pt x="34" y="154"/>
                    </a:lnTo>
                    <a:cubicBezTo>
                      <a:pt x="30" y="155"/>
                      <a:pt x="27" y="153"/>
                      <a:pt x="26" y="150"/>
                    </a:cubicBezTo>
                    <a:cubicBezTo>
                      <a:pt x="24" y="146"/>
                      <a:pt x="25" y="143"/>
                      <a:pt x="28" y="140"/>
                    </a:cubicBezTo>
                    <a:lnTo>
                      <a:pt x="44" y="127"/>
                    </a:lnTo>
                    <a:lnTo>
                      <a:pt x="42" y="129"/>
                    </a:lnTo>
                    <a:lnTo>
                      <a:pt x="53" y="110"/>
                    </a:lnTo>
                    <a:cubicBezTo>
                      <a:pt x="54" y="107"/>
                      <a:pt x="57" y="106"/>
                      <a:pt x="60" y="106"/>
                    </a:cubicBezTo>
                    <a:lnTo>
                      <a:pt x="71" y="106"/>
                    </a:lnTo>
                    <a:lnTo>
                      <a:pt x="63" y="114"/>
                    </a:lnTo>
                    <a:lnTo>
                      <a:pt x="63" y="109"/>
                    </a:lnTo>
                    <a:lnTo>
                      <a:pt x="72" y="116"/>
                    </a:lnTo>
                    <a:lnTo>
                      <a:pt x="47" y="119"/>
                    </a:lnTo>
                    <a:cubicBezTo>
                      <a:pt x="45" y="119"/>
                      <a:pt x="42" y="118"/>
                      <a:pt x="40" y="116"/>
                    </a:cubicBezTo>
                    <a:cubicBezTo>
                      <a:pt x="38" y="114"/>
                      <a:pt x="38" y="111"/>
                      <a:pt x="39" y="109"/>
                    </a:cubicBezTo>
                    <a:lnTo>
                      <a:pt x="41" y="101"/>
                    </a:lnTo>
                    <a:lnTo>
                      <a:pt x="49" y="111"/>
                    </a:lnTo>
                    <a:lnTo>
                      <a:pt x="27" y="111"/>
                    </a:lnTo>
                    <a:cubicBezTo>
                      <a:pt x="23" y="111"/>
                      <a:pt x="19" y="108"/>
                      <a:pt x="19" y="103"/>
                    </a:cubicBezTo>
                    <a:lnTo>
                      <a:pt x="19" y="95"/>
                    </a:lnTo>
                    <a:cubicBezTo>
                      <a:pt x="19" y="91"/>
                      <a:pt x="22" y="88"/>
                      <a:pt x="26" y="87"/>
                    </a:cubicBezTo>
                    <a:lnTo>
                      <a:pt x="42" y="84"/>
                    </a:lnTo>
                    <a:lnTo>
                      <a:pt x="38" y="98"/>
                    </a:lnTo>
                    <a:lnTo>
                      <a:pt x="33" y="93"/>
                    </a:lnTo>
                    <a:cubicBezTo>
                      <a:pt x="31" y="91"/>
                      <a:pt x="30" y="88"/>
                      <a:pt x="30" y="85"/>
                    </a:cubicBezTo>
                    <a:cubicBezTo>
                      <a:pt x="31" y="83"/>
                      <a:pt x="33" y="80"/>
                      <a:pt x="35" y="79"/>
                    </a:cubicBezTo>
                    <a:lnTo>
                      <a:pt x="49" y="74"/>
                    </a:lnTo>
                    <a:lnTo>
                      <a:pt x="52" y="89"/>
                    </a:lnTo>
                    <a:lnTo>
                      <a:pt x="36" y="89"/>
                    </a:lnTo>
                    <a:cubicBezTo>
                      <a:pt x="32" y="89"/>
                      <a:pt x="29" y="87"/>
                      <a:pt x="28" y="84"/>
                    </a:cubicBezTo>
                    <a:cubicBezTo>
                      <a:pt x="27" y="80"/>
                      <a:pt x="28" y="77"/>
                      <a:pt x="31" y="75"/>
                    </a:cubicBezTo>
                    <a:lnTo>
                      <a:pt x="39" y="69"/>
                    </a:lnTo>
                    <a:lnTo>
                      <a:pt x="37" y="81"/>
                    </a:lnTo>
                    <a:lnTo>
                      <a:pt x="29" y="70"/>
                    </a:lnTo>
                    <a:lnTo>
                      <a:pt x="41" y="71"/>
                    </a:lnTo>
                    <a:lnTo>
                      <a:pt x="36" y="76"/>
                    </a:lnTo>
                    <a:cubicBezTo>
                      <a:pt x="33" y="79"/>
                      <a:pt x="30" y="79"/>
                      <a:pt x="27" y="78"/>
                    </a:cubicBezTo>
                    <a:cubicBezTo>
                      <a:pt x="24" y="77"/>
                      <a:pt x="22" y="74"/>
                      <a:pt x="22" y="71"/>
                    </a:cubicBezTo>
                    <a:lnTo>
                      <a:pt x="22" y="63"/>
                    </a:lnTo>
                    <a:cubicBezTo>
                      <a:pt x="22" y="58"/>
                      <a:pt x="26" y="55"/>
                      <a:pt x="30" y="55"/>
                    </a:cubicBezTo>
                    <a:lnTo>
                      <a:pt x="95" y="55"/>
                    </a:lnTo>
                    <a:lnTo>
                      <a:pt x="89" y="68"/>
                    </a:lnTo>
                    <a:lnTo>
                      <a:pt x="81" y="60"/>
                    </a:lnTo>
                    <a:cubicBezTo>
                      <a:pt x="80" y="58"/>
                      <a:pt x="79" y="56"/>
                      <a:pt x="79" y="54"/>
                    </a:cubicBezTo>
                    <a:cubicBezTo>
                      <a:pt x="79" y="51"/>
                      <a:pt x="80" y="49"/>
                      <a:pt x="82" y="48"/>
                    </a:cubicBezTo>
                    <a:lnTo>
                      <a:pt x="101" y="34"/>
                    </a:lnTo>
                    <a:lnTo>
                      <a:pt x="105" y="49"/>
                    </a:lnTo>
                    <a:lnTo>
                      <a:pt x="83" y="46"/>
                    </a:lnTo>
                    <a:cubicBezTo>
                      <a:pt x="80" y="46"/>
                      <a:pt x="77" y="43"/>
                      <a:pt x="76" y="39"/>
                    </a:cubicBezTo>
                    <a:cubicBezTo>
                      <a:pt x="76" y="35"/>
                      <a:pt x="78" y="32"/>
                      <a:pt x="82" y="31"/>
                    </a:cubicBezTo>
                    <a:lnTo>
                      <a:pt x="98" y="25"/>
                    </a:lnTo>
                    <a:lnTo>
                      <a:pt x="93" y="35"/>
                    </a:lnTo>
                    <a:lnTo>
                      <a:pt x="90" y="27"/>
                    </a:lnTo>
                    <a:cubicBezTo>
                      <a:pt x="89" y="24"/>
                      <a:pt x="90" y="20"/>
                      <a:pt x="93" y="18"/>
                    </a:cubicBezTo>
                    <a:lnTo>
                      <a:pt x="110" y="7"/>
                    </a:lnTo>
                    <a:cubicBezTo>
                      <a:pt x="112" y="6"/>
                      <a:pt x="115" y="5"/>
                      <a:pt x="118" y="7"/>
                    </a:cubicBezTo>
                    <a:lnTo>
                      <a:pt x="128" y="12"/>
                    </a:lnTo>
                    <a:lnTo>
                      <a:pt x="118" y="23"/>
                    </a:lnTo>
                    <a:lnTo>
                      <a:pt x="115" y="17"/>
                    </a:lnTo>
                    <a:cubicBezTo>
                      <a:pt x="114" y="15"/>
                      <a:pt x="114" y="12"/>
                      <a:pt x="115" y="10"/>
                    </a:cubicBezTo>
                    <a:cubicBezTo>
                      <a:pt x="117" y="7"/>
                      <a:pt x="119" y="6"/>
                      <a:pt x="122" y="6"/>
                    </a:cubicBezTo>
                    <a:lnTo>
                      <a:pt x="128" y="6"/>
                    </a:lnTo>
                    <a:cubicBezTo>
                      <a:pt x="132" y="6"/>
                      <a:pt x="136" y="9"/>
                      <a:pt x="136" y="14"/>
                    </a:cubicBezTo>
                    <a:lnTo>
                      <a:pt x="136" y="22"/>
                    </a:lnTo>
                    <a:cubicBezTo>
                      <a:pt x="136" y="23"/>
                      <a:pt x="135" y="24"/>
                      <a:pt x="135" y="26"/>
                    </a:cubicBezTo>
                    <a:lnTo>
                      <a:pt x="132" y="31"/>
                    </a:lnTo>
                    <a:lnTo>
                      <a:pt x="120" y="21"/>
                    </a:lnTo>
                    <a:lnTo>
                      <a:pt x="129" y="15"/>
                    </a:lnTo>
                    <a:lnTo>
                      <a:pt x="125" y="25"/>
                    </a:lnTo>
                    <a:lnTo>
                      <a:pt x="123" y="16"/>
                    </a:lnTo>
                    <a:cubicBezTo>
                      <a:pt x="122" y="13"/>
                      <a:pt x="123" y="9"/>
                      <a:pt x="126" y="7"/>
                    </a:cubicBezTo>
                    <a:lnTo>
                      <a:pt x="134" y="2"/>
                    </a:lnTo>
                    <a:cubicBezTo>
                      <a:pt x="136" y="0"/>
                      <a:pt x="139" y="0"/>
                      <a:pt x="141" y="1"/>
                    </a:cubicBezTo>
                    <a:lnTo>
                      <a:pt x="157" y="6"/>
                    </a:lnTo>
                    <a:cubicBezTo>
                      <a:pt x="160" y="7"/>
                      <a:pt x="162" y="10"/>
                      <a:pt x="163" y="13"/>
                    </a:cubicBezTo>
                    <a:cubicBezTo>
                      <a:pt x="163" y="16"/>
                      <a:pt x="161" y="19"/>
                      <a:pt x="159" y="21"/>
                    </a:cubicBezTo>
                    <a:lnTo>
                      <a:pt x="145" y="29"/>
                    </a:lnTo>
                    <a:lnTo>
                      <a:pt x="147" y="27"/>
                    </a:lnTo>
                    <a:lnTo>
                      <a:pt x="137" y="41"/>
                    </a:lnTo>
                    <a:cubicBezTo>
                      <a:pt x="135" y="42"/>
                      <a:pt x="134" y="43"/>
                      <a:pt x="132" y="43"/>
                    </a:cubicBezTo>
                    <a:lnTo>
                      <a:pt x="118" y="46"/>
                    </a:lnTo>
                    <a:lnTo>
                      <a:pt x="122" y="33"/>
                    </a:lnTo>
                    <a:lnTo>
                      <a:pt x="128" y="38"/>
                    </a:lnTo>
                    <a:cubicBezTo>
                      <a:pt x="130" y="40"/>
                      <a:pt x="131" y="42"/>
                      <a:pt x="130" y="45"/>
                    </a:cubicBezTo>
                    <a:cubicBezTo>
                      <a:pt x="130" y="47"/>
                      <a:pt x="128" y="50"/>
                      <a:pt x="126" y="51"/>
                    </a:cubicBezTo>
                    <a:lnTo>
                      <a:pt x="110" y="59"/>
                    </a:lnTo>
                    <a:lnTo>
                      <a:pt x="111" y="45"/>
                    </a:lnTo>
                    <a:lnTo>
                      <a:pt x="132" y="62"/>
                    </a:lnTo>
                    <a:lnTo>
                      <a:pt x="128" y="60"/>
                    </a:lnTo>
                    <a:lnTo>
                      <a:pt x="138" y="60"/>
                    </a:lnTo>
                    <a:lnTo>
                      <a:pt x="132" y="64"/>
                    </a:lnTo>
                    <a:lnTo>
                      <a:pt x="143" y="47"/>
                    </a:lnTo>
                    <a:cubicBezTo>
                      <a:pt x="144" y="45"/>
                      <a:pt x="146" y="44"/>
                      <a:pt x="149" y="44"/>
                    </a:cubicBezTo>
                    <a:cubicBezTo>
                      <a:pt x="152" y="44"/>
                      <a:pt x="154" y="45"/>
                      <a:pt x="156" y="47"/>
                    </a:cubicBezTo>
                    <a:lnTo>
                      <a:pt x="172" y="69"/>
                    </a:lnTo>
                    <a:lnTo>
                      <a:pt x="164" y="66"/>
                    </a:lnTo>
                    <a:lnTo>
                      <a:pt x="177" y="63"/>
                    </a:lnTo>
                    <a:close/>
                    <a:moveTo>
                      <a:pt x="167" y="81"/>
                    </a:moveTo>
                    <a:cubicBezTo>
                      <a:pt x="164" y="82"/>
                      <a:pt x="161" y="81"/>
                      <a:pt x="159" y="78"/>
                    </a:cubicBezTo>
                    <a:lnTo>
                      <a:pt x="143" y="57"/>
                    </a:lnTo>
                    <a:lnTo>
                      <a:pt x="156" y="56"/>
                    </a:lnTo>
                    <a:lnTo>
                      <a:pt x="145" y="72"/>
                    </a:lnTo>
                    <a:cubicBezTo>
                      <a:pt x="144" y="75"/>
                      <a:pt x="141" y="76"/>
                      <a:pt x="138" y="76"/>
                    </a:cubicBezTo>
                    <a:lnTo>
                      <a:pt x="128" y="76"/>
                    </a:lnTo>
                    <a:cubicBezTo>
                      <a:pt x="126" y="76"/>
                      <a:pt x="124" y="75"/>
                      <a:pt x="123" y="74"/>
                    </a:cubicBezTo>
                    <a:lnTo>
                      <a:pt x="101" y="58"/>
                    </a:lnTo>
                    <a:cubicBezTo>
                      <a:pt x="99" y="56"/>
                      <a:pt x="98" y="54"/>
                      <a:pt x="98" y="51"/>
                    </a:cubicBezTo>
                    <a:cubicBezTo>
                      <a:pt x="98" y="48"/>
                      <a:pt x="100" y="46"/>
                      <a:pt x="102" y="45"/>
                    </a:cubicBezTo>
                    <a:lnTo>
                      <a:pt x="119" y="36"/>
                    </a:lnTo>
                    <a:lnTo>
                      <a:pt x="117" y="49"/>
                    </a:lnTo>
                    <a:lnTo>
                      <a:pt x="111" y="44"/>
                    </a:lnTo>
                    <a:cubicBezTo>
                      <a:pt x="109" y="42"/>
                      <a:pt x="108" y="39"/>
                      <a:pt x="109" y="36"/>
                    </a:cubicBezTo>
                    <a:cubicBezTo>
                      <a:pt x="110" y="33"/>
                      <a:pt x="112" y="31"/>
                      <a:pt x="115" y="30"/>
                    </a:cubicBezTo>
                    <a:lnTo>
                      <a:pt x="129" y="28"/>
                    </a:lnTo>
                    <a:lnTo>
                      <a:pt x="124" y="31"/>
                    </a:lnTo>
                    <a:lnTo>
                      <a:pt x="135" y="17"/>
                    </a:lnTo>
                    <a:cubicBezTo>
                      <a:pt x="135" y="16"/>
                      <a:pt x="136" y="16"/>
                      <a:pt x="137" y="15"/>
                    </a:cubicBezTo>
                    <a:lnTo>
                      <a:pt x="151" y="7"/>
                    </a:lnTo>
                    <a:lnTo>
                      <a:pt x="152" y="21"/>
                    </a:lnTo>
                    <a:lnTo>
                      <a:pt x="136" y="16"/>
                    </a:lnTo>
                    <a:lnTo>
                      <a:pt x="143" y="15"/>
                    </a:lnTo>
                    <a:lnTo>
                      <a:pt x="135" y="21"/>
                    </a:lnTo>
                    <a:lnTo>
                      <a:pt x="138" y="11"/>
                    </a:lnTo>
                    <a:lnTo>
                      <a:pt x="141" y="19"/>
                    </a:lnTo>
                    <a:cubicBezTo>
                      <a:pt x="142" y="23"/>
                      <a:pt x="140" y="27"/>
                      <a:pt x="137" y="29"/>
                    </a:cubicBezTo>
                    <a:lnTo>
                      <a:pt x="129" y="34"/>
                    </a:lnTo>
                    <a:cubicBezTo>
                      <a:pt x="126" y="36"/>
                      <a:pt x="122" y="36"/>
                      <a:pt x="120" y="33"/>
                    </a:cubicBezTo>
                    <a:cubicBezTo>
                      <a:pt x="117" y="31"/>
                      <a:pt x="116" y="27"/>
                      <a:pt x="118" y="24"/>
                    </a:cubicBezTo>
                    <a:lnTo>
                      <a:pt x="120" y="18"/>
                    </a:lnTo>
                    <a:lnTo>
                      <a:pt x="120" y="22"/>
                    </a:lnTo>
                    <a:lnTo>
                      <a:pt x="120" y="14"/>
                    </a:lnTo>
                    <a:lnTo>
                      <a:pt x="128" y="22"/>
                    </a:lnTo>
                    <a:lnTo>
                      <a:pt x="122" y="22"/>
                    </a:lnTo>
                    <a:lnTo>
                      <a:pt x="129" y="10"/>
                    </a:lnTo>
                    <a:lnTo>
                      <a:pt x="132" y="16"/>
                    </a:lnTo>
                    <a:cubicBezTo>
                      <a:pt x="134" y="19"/>
                      <a:pt x="133" y="23"/>
                      <a:pt x="131" y="25"/>
                    </a:cubicBezTo>
                    <a:cubicBezTo>
                      <a:pt x="128" y="27"/>
                      <a:pt x="124" y="28"/>
                      <a:pt x="121" y="26"/>
                    </a:cubicBezTo>
                    <a:lnTo>
                      <a:pt x="110" y="21"/>
                    </a:lnTo>
                    <a:lnTo>
                      <a:pt x="119" y="21"/>
                    </a:lnTo>
                    <a:lnTo>
                      <a:pt x="102" y="31"/>
                    </a:lnTo>
                    <a:lnTo>
                      <a:pt x="105" y="22"/>
                    </a:lnTo>
                    <a:lnTo>
                      <a:pt x="108" y="30"/>
                    </a:lnTo>
                    <a:cubicBezTo>
                      <a:pt x="110" y="34"/>
                      <a:pt x="107" y="39"/>
                      <a:pt x="103" y="40"/>
                    </a:cubicBezTo>
                    <a:lnTo>
                      <a:pt x="87" y="46"/>
                    </a:lnTo>
                    <a:lnTo>
                      <a:pt x="85" y="30"/>
                    </a:lnTo>
                    <a:lnTo>
                      <a:pt x="107" y="33"/>
                    </a:lnTo>
                    <a:cubicBezTo>
                      <a:pt x="110" y="33"/>
                      <a:pt x="113" y="36"/>
                      <a:pt x="114" y="39"/>
                    </a:cubicBezTo>
                    <a:cubicBezTo>
                      <a:pt x="115" y="42"/>
                      <a:pt x="113" y="46"/>
                      <a:pt x="111" y="47"/>
                    </a:cubicBezTo>
                    <a:lnTo>
                      <a:pt x="92" y="61"/>
                    </a:lnTo>
                    <a:lnTo>
                      <a:pt x="93" y="49"/>
                    </a:lnTo>
                    <a:lnTo>
                      <a:pt x="101" y="57"/>
                    </a:lnTo>
                    <a:cubicBezTo>
                      <a:pt x="103" y="59"/>
                      <a:pt x="104" y="63"/>
                      <a:pt x="103" y="66"/>
                    </a:cubicBezTo>
                    <a:cubicBezTo>
                      <a:pt x="101" y="69"/>
                      <a:pt x="98" y="71"/>
                      <a:pt x="95" y="71"/>
                    </a:cubicBezTo>
                    <a:lnTo>
                      <a:pt x="30" y="71"/>
                    </a:lnTo>
                    <a:lnTo>
                      <a:pt x="38" y="63"/>
                    </a:lnTo>
                    <a:lnTo>
                      <a:pt x="38" y="71"/>
                    </a:lnTo>
                    <a:lnTo>
                      <a:pt x="24" y="65"/>
                    </a:lnTo>
                    <a:lnTo>
                      <a:pt x="30" y="60"/>
                    </a:lnTo>
                    <a:cubicBezTo>
                      <a:pt x="32" y="58"/>
                      <a:pt x="34" y="57"/>
                      <a:pt x="36" y="57"/>
                    </a:cubicBezTo>
                    <a:cubicBezTo>
                      <a:pt x="38" y="57"/>
                      <a:pt x="41" y="59"/>
                      <a:pt x="42" y="60"/>
                    </a:cubicBezTo>
                    <a:lnTo>
                      <a:pt x="50" y="71"/>
                    </a:lnTo>
                    <a:cubicBezTo>
                      <a:pt x="51" y="73"/>
                      <a:pt x="52" y="75"/>
                      <a:pt x="52" y="77"/>
                    </a:cubicBezTo>
                    <a:cubicBezTo>
                      <a:pt x="51" y="80"/>
                      <a:pt x="50" y="82"/>
                      <a:pt x="48" y="83"/>
                    </a:cubicBezTo>
                    <a:lnTo>
                      <a:pt x="40" y="88"/>
                    </a:lnTo>
                    <a:lnTo>
                      <a:pt x="36" y="73"/>
                    </a:lnTo>
                    <a:lnTo>
                      <a:pt x="52" y="73"/>
                    </a:lnTo>
                    <a:cubicBezTo>
                      <a:pt x="56" y="73"/>
                      <a:pt x="59" y="76"/>
                      <a:pt x="60" y="80"/>
                    </a:cubicBezTo>
                    <a:cubicBezTo>
                      <a:pt x="60" y="84"/>
                      <a:pt x="58" y="87"/>
                      <a:pt x="55" y="89"/>
                    </a:cubicBezTo>
                    <a:lnTo>
                      <a:pt x="41" y="94"/>
                    </a:lnTo>
                    <a:lnTo>
                      <a:pt x="44" y="81"/>
                    </a:lnTo>
                    <a:lnTo>
                      <a:pt x="49" y="87"/>
                    </a:lnTo>
                    <a:cubicBezTo>
                      <a:pt x="51" y="89"/>
                      <a:pt x="52" y="92"/>
                      <a:pt x="51" y="95"/>
                    </a:cubicBezTo>
                    <a:cubicBezTo>
                      <a:pt x="50" y="98"/>
                      <a:pt x="48" y="100"/>
                      <a:pt x="45" y="100"/>
                    </a:cubicBezTo>
                    <a:lnTo>
                      <a:pt x="29" y="103"/>
                    </a:lnTo>
                    <a:lnTo>
                      <a:pt x="35" y="95"/>
                    </a:lnTo>
                    <a:lnTo>
                      <a:pt x="35" y="103"/>
                    </a:lnTo>
                    <a:lnTo>
                      <a:pt x="27" y="95"/>
                    </a:lnTo>
                    <a:lnTo>
                      <a:pt x="49" y="95"/>
                    </a:lnTo>
                    <a:cubicBezTo>
                      <a:pt x="52" y="95"/>
                      <a:pt x="54" y="96"/>
                      <a:pt x="56" y="98"/>
                    </a:cubicBezTo>
                    <a:cubicBezTo>
                      <a:pt x="57" y="101"/>
                      <a:pt x="57" y="103"/>
                      <a:pt x="57" y="106"/>
                    </a:cubicBezTo>
                    <a:lnTo>
                      <a:pt x="54" y="114"/>
                    </a:lnTo>
                    <a:lnTo>
                      <a:pt x="45" y="103"/>
                    </a:lnTo>
                    <a:lnTo>
                      <a:pt x="70" y="101"/>
                    </a:lnTo>
                    <a:cubicBezTo>
                      <a:pt x="72" y="100"/>
                      <a:pt x="74" y="101"/>
                      <a:pt x="76" y="103"/>
                    </a:cubicBezTo>
                    <a:cubicBezTo>
                      <a:pt x="78" y="104"/>
                      <a:pt x="79" y="106"/>
                      <a:pt x="79" y="109"/>
                    </a:cubicBezTo>
                    <a:lnTo>
                      <a:pt x="79" y="114"/>
                    </a:lnTo>
                    <a:cubicBezTo>
                      <a:pt x="79" y="118"/>
                      <a:pt x="75" y="122"/>
                      <a:pt x="71" y="122"/>
                    </a:cubicBezTo>
                    <a:lnTo>
                      <a:pt x="60" y="122"/>
                    </a:lnTo>
                    <a:lnTo>
                      <a:pt x="67" y="118"/>
                    </a:lnTo>
                    <a:lnTo>
                      <a:pt x="56" y="137"/>
                    </a:lnTo>
                    <a:cubicBezTo>
                      <a:pt x="56" y="138"/>
                      <a:pt x="55" y="138"/>
                      <a:pt x="54" y="139"/>
                    </a:cubicBezTo>
                    <a:lnTo>
                      <a:pt x="38" y="153"/>
                    </a:lnTo>
                    <a:lnTo>
                      <a:pt x="32" y="138"/>
                    </a:lnTo>
                    <a:lnTo>
                      <a:pt x="72" y="133"/>
                    </a:lnTo>
                    <a:cubicBezTo>
                      <a:pt x="77" y="132"/>
                      <a:pt x="81" y="135"/>
                      <a:pt x="81" y="140"/>
                    </a:cubicBezTo>
                    <a:cubicBezTo>
                      <a:pt x="82" y="144"/>
                      <a:pt x="79" y="148"/>
                      <a:pt x="75" y="149"/>
                    </a:cubicBezTo>
                    <a:lnTo>
                      <a:pt x="45" y="154"/>
                    </a:lnTo>
                    <a:lnTo>
                      <a:pt x="49" y="152"/>
                    </a:lnTo>
                    <a:lnTo>
                      <a:pt x="41" y="160"/>
                    </a:lnTo>
                    <a:lnTo>
                      <a:pt x="43" y="151"/>
                    </a:lnTo>
                    <a:lnTo>
                      <a:pt x="45" y="156"/>
                    </a:lnTo>
                    <a:cubicBezTo>
                      <a:pt x="47" y="159"/>
                      <a:pt x="47" y="161"/>
                      <a:pt x="45" y="164"/>
                    </a:cubicBezTo>
                    <a:cubicBezTo>
                      <a:pt x="44" y="166"/>
                      <a:pt x="42" y="168"/>
                      <a:pt x="39" y="168"/>
                    </a:cubicBezTo>
                    <a:lnTo>
                      <a:pt x="9" y="171"/>
                    </a:lnTo>
                    <a:lnTo>
                      <a:pt x="9" y="155"/>
                    </a:lnTo>
                    <a:lnTo>
                      <a:pt x="39" y="157"/>
                    </a:lnTo>
                    <a:cubicBezTo>
                      <a:pt x="43" y="158"/>
                      <a:pt x="46" y="160"/>
                      <a:pt x="46" y="164"/>
                    </a:cubicBezTo>
                    <a:cubicBezTo>
                      <a:pt x="47" y="168"/>
                      <a:pt x="45" y="171"/>
                      <a:pt x="41" y="173"/>
                    </a:cubicBezTo>
                    <a:lnTo>
                      <a:pt x="22" y="181"/>
                    </a:lnTo>
                    <a:lnTo>
                      <a:pt x="27" y="176"/>
                    </a:lnTo>
                    <a:lnTo>
                      <a:pt x="24" y="184"/>
                    </a:lnTo>
                    <a:lnTo>
                      <a:pt x="16" y="174"/>
                    </a:lnTo>
                    <a:lnTo>
                      <a:pt x="43" y="171"/>
                    </a:lnTo>
                    <a:cubicBezTo>
                      <a:pt x="47" y="170"/>
                      <a:pt x="50" y="173"/>
                      <a:pt x="51" y="177"/>
                    </a:cubicBezTo>
                    <a:cubicBezTo>
                      <a:pt x="52" y="180"/>
                      <a:pt x="51" y="184"/>
                      <a:pt x="47" y="186"/>
                    </a:cubicBezTo>
                    <a:lnTo>
                      <a:pt x="26" y="197"/>
                    </a:lnTo>
                    <a:lnTo>
                      <a:pt x="20" y="182"/>
                    </a:lnTo>
                    <a:lnTo>
                      <a:pt x="48" y="176"/>
                    </a:lnTo>
                    <a:cubicBezTo>
                      <a:pt x="51" y="176"/>
                      <a:pt x="54" y="177"/>
                      <a:pt x="56" y="180"/>
                    </a:cubicBezTo>
                    <a:cubicBezTo>
                      <a:pt x="58" y="183"/>
                      <a:pt x="57" y="187"/>
                      <a:pt x="55" y="189"/>
                    </a:cubicBezTo>
                    <a:lnTo>
                      <a:pt x="42" y="206"/>
                    </a:lnTo>
                    <a:lnTo>
                      <a:pt x="34" y="193"/>
                    </a:lnTo>
                    <a:lnTo>
                      <a:pt x="75" y="187"/>
                    </a:lnTo>
                    <a:lnTo>
                      <a:pt x="72" y="188"/>
                    </a:lnTo>
                    <a:lnTo>
                      <a:pt x="91" y="177"/>
                    </a:lnTo>
                    <a:lnTo>
                      <a:pt x="88" y="189"/>
                    </a:lnTo>
                    <a:lnTo>
                      <a:pt x="83" y="181"/>
                    </a:lnTo>
                    <a:cubicBezTo>
                      <a:pt x="81" y="178"/>
                      <a:pt x="81" y="174"/>
                      <a:pt x="83" y="171"/>
                    </a:cubicBezTo>
                    <a:cubicBezTo>
                      <a:pt x="86" y="168"/>
                      <a:pt x="89" y="167"/>
                      <a:pt x="93" y="169"/>
                    </a:cubicBezTo>
                    <a:lnTo>
                      <a:pt x="106" y="174"/>
                    </a:lnTo>
                    <a:lnTo>
                      <a:pt x="99" y="175"/>
                    </a:lnTo>
                    <a:lnTo>
                      <a:pt x="118" y="161"/>
                    </a:lnTo>
                    <a:cubicBezTo>
                      <a:pt x="119" y="161"/>
                      <a:pt x="120" y="160"/>
                      <a:pt x="121" y="160"/>
                    </a:cubicBezTo>
                    <a:lnTo>
                      <a:pt x="143" y="157"/>
                    </a:lnTo>
                    <a:lnTo>
                      <a:pt x="136" y="165"/>
                    </a:lnTo>
                    <a:lnTo>
                      <a:pt x="136" y="157"/>
                    </a:lnTo>
                    <a:cubicBezTo>
                      <a:pt x="136" y="155"/>
                      <a:pt x="137" y="153"/>
                      <a:pt x="139" y="151"/>
                    </a:cubicBezTo>
                    <a:cubicBezTo>
                      <a:pt x="141" y="149"/>
                      <a:pt x="143" y="149"/>
                      <a:pt x="145" y="149"/>
                    </a:cubicBezTo>
                    <a:lnTo>
                      <a:pt x="172" y="155"/>
                    </a:lnTo>
                    <a:lnTo>
                      <a:pt x="164" y="167"/>
                    </a:lnTo>
                    <a:lnTo>
                      <a:pt x="159" y="159"/>
                    </a:lnTo>
                    <a:cubicBezTo>
                      <a:pt x="157" y="156"/>
                      <a:pt x="157" y="153"/>
                      <a:pt x="159" y="150"/>
                    </a:cubicBezTo>
                    <a:lnTo>
                      <a:pt x="172" y="131"/>
                    </a:lnTo>
                    <a:lnTo>
                      <a:pt x="178" y="123"/>
                    </a:lnTo>
                    <a:lnTo>
                      <a:pt x="177" y="129"/>
                    </a:lnTo>
                    <a:lnTo>
                      <a:pt x="171" y="108"/>
                    </a:lnTo>
                    <a:cubicBezTo>
                      <a:pt x="171" y="106"/>
                      <a:pt x="171" y="104"/>
                      <a:pt x="172" y="102"/>
                    </a:cubicBezTo>
                    <a:lnTo>
                      <a:pt x="177" y="91"/>
                    </a:lnTo>
                    <a:lnTo>
                      <a:pt x="178" y="99"/>
                    </a:lnTo>
                    <a:lnTo>
                      <a:pt x="167" y="83"/>
                    </a:lnTo>
                    <a:cubicBezTo>
                      <a:pt x="166" y="81"/>
                      <a:pt x="165" y="78"/>
                      <a:pt x="166" y="76"/>
                    </a:cubicBezTo>
                    <a:cubicBezTo>
                      <a:pt x="167" y="73"/>
                      <a:pt x="169" y="72"/>
                      <a:pt x="172" y="71"/>
                    </a:cubicBezTo>
                    <a:lnTo>
                      <a:pt x="183" y="68"/>
                    </a:lnTo>
                    <a:lnTo>
                      <a:pt x="179" y="82"/>
                    </a:lnTo>
                    <a:lnTo>
                      <a:pt x="173" y="76"/>
                    </a:lnTo>
                    <a:lnTo>
                      <a:pt x="181" y="79"/>
                    </a:lnTo>
                    <a:lnTo>
                      <a:pt x="167" y="81"/>
                    </a:lnTo>
                    <a:close/>
                  </a:path>
                </a:pathLst>
              </a:custGeom>
              <a:solidFill>
                <a:srgbClr val="6E6E6E"/>
              </a:solidFill>
              <a:ln w="0" cap="flat">
                <a:solidFill>
                  <a:srgbClr val="6E6E6E"/>
                </a:solidFill>
                <a:prstDash val="solid"/>
                <a:round/>
                <a:headEnd/>
                <a:tailEnd/>
              </a:ln>
            </p:spPr>
            <p:txBody>
              <a:bodyPr/>
              <a:lstStyle/>
              <a:p>
                <a:endParaRPr lang="en-US"/>
              </a:p>
            </p:txBody>
          </p:sp>
          <p:sp>
            <p:nvSpPr>
              <p:cNvPr id="1991" name="Freeform 376"/>
              <p:cNvSpPr>
                <a:spLocks/>
              </p:cNvSpPr>
              <p:nvPr/>
            </p:nvSpPr>
            <p:spPr bwMode="auto">
              <a:xfrm>
                <a:off x="3306" y="900"/>
                <a:ext cx="4" cy="4"/>
              </a:xfrm>
              <a:custGeom>
                <a:avLst/>
                <a:gdLst>
                  <a:gd name="T0" fmla="*/ 0 w 4"/>
                  <a:gd name="T1" fmla="*/ 4 h 4"/>
                  <a:gd name="T2" fmla="*/ 4 w 4"/>
                  <a:gd name="T3" fmla="*/ 0 h 4"/>
                  <a:gd name="T4" fmla="*/ 4 w 4"/>
                  <a:gd name="T5" fmla="*/ 3 h 4"/>
                  <a:gd name="T6" fmla="*/ 0 w 4"/>
                  <a:gd name="T7" fmla="*/ 4 h 4"/>
                  <a:gd name="T8" fmla="*/ 0 60000 65536"/>
                  <a:gd name="T9" fmla="*/ 0 60000 65536"/>
                  <a:gd name="T10" fmla="*/ 0 60000 65536"/>
                  <a:gd name="T11" fmla="*/ 0 60000 65536"/>
                  <a:gd name="T12" fmla="*/ 0 w 4"/>
                  <a:gd name="T13" fmla="*/ 0 h 4"/>
                  <a:gd name="T14" fmla="*/ 4 w 4"/>
                  <a:gd name="T15" fmla="*/ 4 h 4"/>
                </a:gdLst>
                <a:ahLst/>
                <a:cxnLst>
                  <a:cxn ang="T8">
                    <a:pos x="T0" y="T1"/>
                  </a:cxn>
                  <a:cxn ang="T9">
                    <a:pos x="T2" y="T3"/>
                  </a:cxn>
                  <a:cxn ang="T10">
                    <a:pos x="T4" y="T5"/>
                  </a:cxn>
                  <a:cxn ang="T11">
                    <a:pos x="T6" y="T7"/>
                  </a:cxn>
                </a:cxnLst>
                <a:rect l="T12" t="T13" r="T14" b="T15"/>
                <a:pathLst>
                  <a:path w="4" h="4">
                    <a:moveTo>
                      <a:pt x="0" y="4"/>
                    </a:moveTo>
                    <a:lnTo>
                      <a:pt x="4" y="0"/>
                    </a:lnTo>
                    <a:lnTo>
                      <a:pt x="4" y="3"/>
                    </a:lnTo>
                    <a:lnTo>
                      <a:pt x="0" y="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992" name="Freeform 377"/>
              <p:cNvSpPr>
                <a:spLocks noEditPoints="1"/>
              </p:cNvSpPr>
              <p:nvPr/>
            </p:nvSpPr>
            <p:spPr bwMode="auto">
              <a:xfrm>
                <a:off x="3304" y="898"/>
                <a:ext cx="8" cy="8"/>
              </a:xfrm>
              <a:custGeom>
                <a:avLst/>
                <a:gdLst>
                  <a:gd name="T0" fmla="*/ 11 w 33"/>
                  <a:gd name="T1" fmla="*/ 32 h 33"/>
                  <a:gd name="T2" fmla="*/ 2 w 33"/>
                  <a:gd name="T3" fmla="*/ 29 h 33"/>
                  <a:gd name="T4" fmla="*/ 3 w 33"/>
                  <a:gd name="T5" fmla="*/ 19 h 33"/>
                  <a:gd name="T6" fmla="*/ 19 w 33"/>
                  <a:gd name="T7" fmla="*/ 3 h 33"/>
                  <a:gd name="T8" fmla="*/ 28 w 33"/>
                  <a:gd name="T9" fmla="*/ 1 h 33"/>
                  <a:gd name="T10" fmla="*/ 32 w 33"/>
                  <a:gd name="T11" fmla="*/ 10 h 33"/>
                  <a:gd name="T12" fmla="*/ 30 w 33"/>
                  <a:gd name="T13" fmla="*/ 22 h 33"/>
                  <a:gd name="T14" fmla="*/ 24 w 33"/>
                  <a:gd name="T15" fmla="*/ 27 h 33"/>
                  <a:gd name="T16" fmla="*/ 11 w 33"/>
                  <a:gd name="T17" fmla="*/ 32 h 33"/>
                  <a:gd name="T18" fmla="*/ 19 w 33"/>
                  <a:gd name="T19" fmla="*/ 12 h 33"/>
                  <a:gd name="T20" fmla="*/ 14 w 33"/>
                  <a:gd name="T21" fmla="*/ 18 h 33"/>
                  <a:gd name="T22" fmla="*/ 17 w 33"/>
                  <a:gd name="T23" fmla="*/ 7 h 33"/>
                  <a:gd name="T24" fmla="*/ 30 w 33"/>
                  <a:gd name="T25" fmla="*/ 14 h 33"/>
                  <a:gd name="T26" fmla="*/ 14 w 33"/>
                  <a:gd name="T27" fmla="*/ 30 h 33"/>
                  <a:gd name="T28" fmla="*/ 6 w 33"/>
                  <a:gd name="T29" fmla="*/ 17 h 33"/>
                  <a:gd name="T30" fmla="*/ 19 w 33"/>
                  <a:gd name="T31" fmla="*/ 12 h 3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3"/>
                  <a:gd name="T49" fmla="*/ 0 h 33"/>
                  <a:gd name="T50" fmla="*/ 33 w 33"/>
                  <a:gd name="T51" fmla="*/ 33 h 3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3" h="33">
                    <a:moveTo>
                      <a:pt x="11" y="32"/>
                    </a:moveTo>
                    <a:cubicBezTo>
                      <a:pt x="8" y="33"/>
                      <a:pt x="4" y="32"/>
                      <a:pt x="2" y="29"/>
                    </a:cubicBezTo>
                    <a:cubicBezTo>
                      <a:pt x="0" y="26"/>
                      <a:pt x="0" y="21"/>
                      <a:pt x="3" y="19"/>
                    </a:cubicBezTo>
                    <a:lnTo>
                      <a:pt x="19" y="3"/>
                    </a:lnTo>
                    <a:cubicBezTo>
                      <a:pt x="21" y="0"/>
                      <a:pt x="25" y="0"/>
                      <a:pt x="28" y="1"/>
                    </a:cubicBezTo>
                    <a:cubicBezTo>
                      <a:pt x="31" y="3"/>
                      <a:pt x="33" y="7"/>
                      <a:pt x="32" y="10"/>
                    </a:cubicBezTo>
                    <a:lnTo>
                      <a:pt x="30" y="22"/>
                    </a:lnTo>
                    <a:cubicBezTo>
                      <a:pt x="29" y="24"/>
                      <a:pt x="27" y="27"/>
                      <a:pt x="24" y="27"/>
                    </a:cubicBezTo>
                    <a:lnTo>
                      <a:pt x="11" y="32"/>
                    </a:lnTo>
                    <a:close/>
                    <a:moveTo>
                      <a:pt x="19" y="12"/>
                    </a:moveTo>
                    <a:lnTo>
                      <a:pt x="14" y="18"/>
                    </a:lnTo>
                    <a:lnTo>
                      <a:pt x="17" y="7"/>
                    </a:lnTo>
                    <a:lnTo>
                      <a:pt x="30" y="14"/>
                    </a:lnTo>
                    <a:lnTo>
                      <a:pt x="14" y="30"/>
                    </a:lnTo>
                    <a:lnTo>
                      <a:pt x="6" y="17"/>
                    </a:lnTo>
                    <a:lnTo>
                      <a:pt x="19" y="12"/>
                    </a:lnTo>
                    <a:close/>
                  </a:path>
                </a:pathLst>
              </a:custGeom>
              <a:solidFill>
                <a:srgbClr val="6E6E6E"/>
              </a:solidFill>
              <a:ln w="0" cap="flat">
                <a:solidFill>
                  <a:srgbClr val="6E6E6E"/>
                </a:solidFill>
                <a:prstDash val="solid"/>
                <a:round/>
                <a:headEnd/>
                <a:tailEnd/>
              </a:ln>
            </p:spPr>
            <p:txBody>
              <a:bodyPr/>
              <a:lstStyle/>
              <a:p>
                <a:endParaRPr lang="en-US"/>
              </a:p>
            </p:txBody>
          </p:sp>
          <p:sp>
            <p:nvSpPr>
              <p:cNvPr id="1993" name="Freeform 378"/>
              <p:cNvSpPr>
                <a:spLocks/>
              </p:cNvSpPr>
              <p:nvPr/>
            </p:nvSpPr>
            <p:spPr bwMode="auto">
              <a:xfrm>
                <a:off x="4201" y="927"/>
                <a:ext cx="327" cy="130"/>
              </a:xfrm>
              <a:custGeom>
                <a:avLst/>
                <a:gdLst>
                  <a:gd name="T0" fmla="*/ 3 w 327"/>
                  <a:gd name="T1" fmla="*/ 35 h 130"/>
                  <a:gd name="T2" fmla="*/ 11 w 327"/>
                  <a:gd name="T3" fmla="*/ 32 h 130"/>
                  <a:gd name="T4" fmla="*/ 15 w 327"/>
                  <a:gd name="T5" fmla="*/ 30 h 130"/>
                  <a:gd name="T6" fmla="*/ 33 w 327"/>
                  <a:gd name="T7" fmla="*/ 16 h 130"/>
                  <a:gd name="T8" fmla="*/ 40 w 327"/>
                  <a:gd name="T9" fmla="*/ 17 h 130"/>
                  <a:gd name="T10" fmla="*/ 54 w 327"/>
                  <a:gd name="T11" fmla="*/ 20 h 130"/>
                  <a:gd name="T12" fmla="*/ 70 w 327"/>
                  <a:gd name="T13" fmla="*/ 28 h 130"/>
                  <a:gd name="T14" fmla="*/ 88 w 327"/>
                  <a:gd name="T15" fmla="*/ 30 h 130"/>
                  <a:gd name="T16" fmla="*/ 93 w 327"/>
                  <a:gd name="T17" fmla="*/ 22 h 130"/>
                  <a:gd name="T18" fmla="*/ 89 w 327"/>
                  <a:gd name="T19" fmla="*/ 18 h 130"/>
                  <a:gd name="T20" fmla="*/ 83 w 327"/>
                  <a:gd name="T21" fmla="*/ 9 h 130"/>
                  <a:gd name="T22" fmla="*/ 87 w 327"/>
                  <a:gd name="T23" fmla="*/ 0 h 130"/>
                  <a:gd name="T24" fmla="*/ 123 w 327"/>
                  <a:gd name="T25" fmla="*/ 10 h 130"/>
                  <a:gd name="T26" fmla="*/ 142 w 327"/>
                  <a:gd name="T27" fmla="*/ 24 h 130"/>
                  <a:gd name="T28" fmla="*/ 159 w 327"/>
                  <a:gd name="T29" fmla="*/ 20 h 130"/>
                  <a:gd name="T30" fmla="*/ 179 w 327"/>
                  <a:gd name="T31" fmla="*/ 26 h 130"/>
                  <a:gd name="T32" fmla="*/ 189 w 327"/>
                  <a:gd name="T33" fmla="*/ 30 h 130"/>
                  <a:gd name="T34" fmla="*/ 221 w 327"/>
                  <a:gd name="T35" fmla="*/ 37 h 130"/>
                  <a:gd name="T36" fmla="*/ 246 w 327"/>
                  <a:gd name="T37" fmla="*/ 24 h 130"/>
                  <a:gd name="T38" fmla="*/ 259 w 327"/>
                  <a:gd name="T39" fmla="*/ 28 h 130"/>
                  <a:gd name="T40" fmla="*/ 272 w 327"/>
                  <a:gd name="T41" fmla="*/ 29 h 130"/>
                  <a:gd name="T42" fmla="*/ 275 w 327"/>
                  <a:gd name="T43" fmla="*/ 48 h 130"/>
                  <a:gd name="T44" fmla="*/ 275 w 327"/>
                  <a:gd name="T45" fmla="*/ 52 h 130"/>
                  <a:gd name="T46" fmla="*/ 283 w 327"/>
                  <a:gd name="T47" fmla="*/ 52 h 130"/>
                  <a:gd name="T48" fmla="*/ 295 w 327"/>
                  <a:gd name="T49" fmla="*/ 55 h 130"/>
                  <a:gd name="T50" fmla="*/ 304 w 327"/>
                  <a:gd name="T51" fmla="*/ 51 h 130"/>
                  <a:gd name="T52" fmla="*/ 326 w 327"/>
                  <a:gd name="T53" fmla="*/ 65 h 130"/>
                  <a:gd name="T54" fmla="*/ 326 w 327"/>
                  <a:gd name="T55" fmla="*/ 68 h 130"/>
                  <a:gd name="T56" fmla="*/ 307 w 327"/>
                  <a:gd name="T57" fmla="*/ 69 h 130"/>
                  <a:gd name="T58" fmla="*/ 304 w 327"/>
                  <a:gd name="T59" fmla="*/ 70 h 130"/>
                  <a:gd name="T60" fmla="*/ 298 w 327"/>
                  <a:gd name="T61" fmla="*/ 79 h 130"/>
                  <a:gd name="T62" fmla="*/ 283 w 327"/>
                  <a:gd name="T63" fmla="*/ 83 h 130"/>
                  <a:gd name="T64" fmla="*/ 270 w 327"/>
                  <a:gd name="T65" fmla="*/ 91 h 130"/>
                  <a:gd name="T66" fmla="*/ 259 w 327"/>
                  <a:gd name="T67" fmla="*/ 88 h 130"/>
                  <a:gd name="T68" fmla="*/ 269 w 327"/>
                  <a:gd name="T69" fmla="*/ 104 h 130"/>
                  <a:gd name="T70" fmla="*/ 257 w 327"/>
                  <a:gd name="T71" fmla="*/ 117 h 130"/>
                  <a:gd name="T72" fmla="*/ 232 w 327"/>
                  <a:gd name="T73" fmla="*/ 120 h 130"/>
                  <a:gd name="T74" fmla="*/ 207 w 327"/>
                  <a:gd name="T75" fmla="*/ 130 h 130"/>
                  <a:gd name="T76" fmla="*/ 194 w 327"/>
                  <a:gd name="T77" fmla="*/ 127 h 130"/>
                  <a:gd name="T78" fmla="*/ 175 w 327"/>
                  <a:gd name="T79" fmla="*/ 120 h 130"/>
                  <a:gd name="T80" fmla="*/ 152 w 327"/>
                  <a:gd name="T81" fmla="*/ 118 h 130"/>
                  <a:gd name="T82" fmla="*/ 120 w 327"/>
                  <a:gd name="T83" fmla="*/ 116 h 130"/>
                  <a:gd name="T84" fmla="*/ 105 w 327"/>
                  <a:gd name="T85" fmla="*/ 100 h 130"/>
                  <a:gd name="T86" fmla="*/ 102 w 327"/>
                  <a:gd name="T87" fmla="*/ 97 h 130"/>
                  <a:gd name="T88" fmla="*/ 80 w 327"/>
                  <a:gd name="T89" fmla="*/ 89 h 130"/>
                  <a:gd name="T90" fmla="*/ 52 w 327"/>
                  <a:gd name="T91" fmla="*/ 85 h 130"/>
                  <a:gd name="T92" fmla="*/ 48 w 327"/>
                  <a:gd name="T93" fmla="*/ 76 h 130"/>
                  <a:gd name="T94" fmla="*/ 46 w 327"/>
                  <a:gd name="T95" fmla="*/ 69 h 130"/>
                  <a:gd name="T96" fmla="*/ 29 w 327"/>
                  <a:gd name="T97" fmla="*/ 52 h 130"/>
                  <a:gd name="T98" fmla="*/ 13 w 327"/>
                  <a:gd name="T99" fmla="*/ 48 h 130"/>
                  <a:gd name="T100" fmla="*/ 5 w 327"/>
                  <a:gd name="T101" fmla="*/ 44 h 130"/>
                  <a:gd name="T102" fmla="*/ 1 w 327"/>
                  <a:gd name="T103" fmla="*/ 40 h 130"/>
                  <a:gd name="T104" fmla="*/ 0 w 327"/>
                  <a:gd name="T105" fmla="*/ 36 h 13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27"/>
                  <a:gd name="T160" fmla="*/ 0 h 130"/>
                  <a:gd name="T161" fmla="*/ 327 w 327"/>
                  <a:gd name="T162" fmla="*/ 130 h 13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27" h="130">
                    <a:moveTo>
                      <a:pt x="0" y="36"/>
                    </a:moveTo>
                    <a:lnTo>
                      <a:pt x="3" y="35"/>
                    </a:lnTo>
                    <a:lnTo>
                      <a:pt x="2" y="33"/>
                    </a:lnTo>
                    <a:lnTo>
                      <a:pt x="11" y="32"/>
                    </a:lnTo>
                    <a:lnTo>
                      <a:pt x="11" y="31"/>
                    </a:lnTo>
                    <a:lnTo>
                      <a:pt x="15" y="30"/>
                    </a:lnTo>
                    <a:lnTo>
                      <a:pt x="14" y="28"/>
                    </a:lnTo>
                    <a:lnTo>
                      <a:pt x="33" y="16"/>
                    </a:lnTo>
                    <a:lnTo>
                      <a:pt x="38" y="18"/>
                    </a:lnTo>
                    <a:lnTo>
                      <a:pt x="40" y="17"/>
                    </a:lnTo>
                    <a:lnTo>
                      <a:pt x="42" y="19"/>
                    </a:lnTo>
                    <a:lnTo>
                      <a:pt x="54" y="20"/>
                    </a:lnTo>
                    <a:lnTo>
                      <a:pt x="60" y="26"/>
                    </a:lnTo>
                    <a:lnTo>
                      <a:pt x="70" y="28"/>
                    </a:lnTo>
                    <a:lnTo>
                      <a:pt x="74" y="27"/>
                    </a:lnTo>
                    <a:lnTo>
                      <a:pt x="88" y="30"/>
                    </a:lnTo>
                    <a:lnTo>
                      <a:pt x="93" y="26"/>
                    </a:lnTo>
                    <a:lnTo>
                      <a:pt x="93" y="22"/>
                    </a:lnTo>
                    <a:lnTo>
                      <a:pt x="92" y="20"/>
                    </a:lnTo>
                    <a:lnTo>
                      <a:pt x="89" y="18"/>
                    </a:lnTo>
                    <a:lnTo>
                      <a:pt x="85" y="14"/>
                    </a:lnTo>
                    <a:lnTo>
                      <a:pt x="83" y="9"/>
                    </a:lnTo>
                    <a:lnTo>
                      <a:pt x="87" y="4"/>
                    </a:lnTo>
                    <a:lnTo>
                      <a:pt x="87" y="0"/>
                    </a:lnTo>
                    <a:lnTo>
                      <a:pt x="99" y="5"/>
                    </a:lnTo>
                    <a:lnTo>
                      <a:pt x="123" y="10"/>
                    </a:lnTo>
                    <a:lnTo>
                      <a:pt x="130" y="20"/>
                    </a:lnTo>
                    <a:lnTo>
                      <a:pt x="142" y="24"/>
                    </a:lnTo>
                    <a:lnTo>
                      <a:pt x="150" y="25"/>
                    </a:lnTo>
                    <a:lnTo>
                      <a:pt x="159" y="20"/>
                    </a:lnTo>
                    <a:lnTo>
                      <a:pt x="173" y="22"/>
                    </a:lnTo>
                    <a:lnTo>
                      <a:pt x="179" y="26"/>
                    </a:lnTo>
                    <a:lnTo>
                      <a:pt x="188" y="28"/>
                    </a:lnTo>
                    <a:lnTo>
                      <a:pt x="189" y="30"/>
                    </a:lnTo>
                    <a:lnTo>
                      <a:pt x="199" y="34"/>
                    </a:lnTo>
                    <a:lnTo>
                      <a:pt x="221" y="37"/>
                    </a:lnTo>
                    <a:lnTo>
                      <a:pt x="238" y="32"/>
                    </a:lnTo>
                    <a:lnTo>
                      <a:pt x="246" y="24"/>
                    </a:lnTo>
                    <a:lnTo>
                      <a:pt x="251" y="24"/>
                    </a:lnTo>
                    <a:lnTo>
                      <a:pt x="259" y="28"/>
                    </a:lnTo>
                    <a:lnTo>
                      <a:pt x="266" y="26"/>
                    </a:lnTo>
                    <a:lnTo>
                      <a:pt x="272" y="29"/>
                    </a:lnTo>
                    <a:lnTo>
                      <a:pt x="274" y="45"/>
                    </a:lnTo>
                    <a:lnTo>
                      <a:pt x="275" y="48"/>
                    </a:lnTo>
                    <a:lnTo>
                      <a:pt x="274" y="49"/>
                    </a:lnTo>
                    <a:lnTo>
                      <a:pt x="275" y="52"/>
                    </a:lnTo>
                    <a:lnTo>
                      <a:pt x="281" y="55"/>
                    </a:lnTo>
                    <a:lnTo>
                      <a:pt x="283" y="52"/>
                    </a:lnTo>
                    <a:lnTo>
                      <a:pt x="289" y="52"/>
                    </a:lnTo>
                    <a:lnTo>
                      <a:pt x="295" y="55"/>
                    </a:lnTo>
                    <a:lnTo>
                      <a:pt x="296" y="51"/>
                    </a:lnTo>
                    <a:lnTo>
                      <a:pt x="304" y="51"/>
                    </a:lnTo>
                    <a:lnTo>
                      <a:pt x="312" y="55"/>
                    </a:lnTo>
                    <a:lnTo>
                      <a:pt x="326" y="65"/>
                    </a:lnTo>
                    <a:lnTo>
                      <a:pt x="327" y="67"/>
                    </a:lnTo>
                    <a:lnTo>
                      <a:pt x="326" y="68"/>
                    </a:lnTo>
                    <a:lnTo>
                      <a:pt x="311" y="67"/>
                    </a:lnTo>
                    <a:lnTo>
                      <a:pt x="307" y="69"/>
                    </a:lnTo>
                    <a:lnTo>
                      <a:pt x="303" y="69"/>
                    </a:lnTo>
                    <a:lnTo>
                      <a:pt x="304" y="70"/>
                    </a:lnTo>
                    <a:lnTo>
                      <a:pt x="297" y="73"/>
                    </a:lnTo>
                    <a:lnTo>
                      <a:pt x="298" y="79"/>
                    </a:lnTo>
                    <a:lnTo>
                      <a:pt x="294" y="83"/>
                    </a:lnTo>
                    <a:lnTo>
                      <a:pt x="283" y="83"/>
                    </a:lnTo>
                    <a:lnTo>
                      <a:pt x="279" y="91"/>
                    </a:lnTo>
                    <a:lnTo>
                      <a:pt x="270" y="91"/>
                    </a:lnTo>
                    <a:lnTo>
                      <a:pt x="265" y="87"/>
                    </a:lnTo>
                    <a:lnTo>
                      <a:pt x="259" y="88"/>
                    </a:lnTo>
                    <a:lnTo>
                      <a:pt x="259" y="96"/>
                    </a:lnTo>
                    <a:lnTo>
                      <a:pt x="269" y="104"/>
                    </a:lnTo>
                    <a:lnTo>
                      <a:pt x="262" y="109"/>
                    </a:lnTo>
                    <a:lnTo>
                      <a:pt x="257" y="117"/>
                    </a:lnTo>
                    <a:lnTo>
                      <a:pt x="251" y="120"/>
                    </a:lnTo>
                    <a:lnTo>
                      <a:pt x="232" y="120"/>
                    </a:lnTo>
                    <a:lnTo>
                      <a:pt x="213" y="130"/>
                    </a:lnTo>
                    <a:lnTo>
                      <a:pt x="207" y="130"/>
                    </a:lnTo>
                    <a:lnTo>
                      <a:pt x="206" y="127"/>
                    </a:lnTo>
                    <a:lnTo>
                      <a:pt x="194" y="127"/>
                    </a:lnTo>
                    <a:lnTo>
                      <a:pt x="179" y="123"/>
                    </a:lnTo>
                    <a:lnTo>
                      <a:pt x="175" y="120"/>
                    </a:lnTo>
                    <a:lnTo>
                      <a:pt x="165" y="117"/>
                    </a:lnTo>
                    <a:lnTo>
                      <a:pt x="152" y="118"/>
                    </a:lnTo>
                    <a:lnTo>
                      <a:pt x="127" y="116"/>
                    </a:lnTo>
                    <a:lnTo>
                      <a:pt x="120" y="116"/>
                    </a:lnTo>
                    <a:lnTo>
                      <a:pt x="112" y="110"/>
                    </a:lnTo>
                    <a:lnTo>
                      <a:pt x="105" y="100"/>
                    </a:lnTo>
                    <a:lnTo>
                      <a:pt x="103" y="100"/>
                    </a:lnTo>
                    <a:lnTo>
                      <a:pt x="102" y="97"/>
                    </a:lnTo>
                    <a:lnTo>
                      <a:pt x="94" y="96"/>
                    </a:lnTo>
                    <a:lnTo>
                      <a:pt x="80" y="89"/>
                    </a:lnTo>
                    <a:lnTo>
                      <a:pt x="59" y="87"/>
                    </a:lnTo>
                    <a:lnTo>
                      <a:pt x="52" y="85"/>
                    </a:lnTo>
                    <a:lnTo>
                      <a:pt x="48" y="81"/>
                    </a:lnTo>
                    <a:lnTo>
                      <a:pt x="48" y="76"/>
                    </a:lnTo>
                    <a:lnTo>
                      <a:pt x="46" y="73"/>
                    </a:lnTo>
                    <a:lnTo>
                      <a:pt x="46" y="69"/>
                    </a:lnTo>
                    <a:lnTo>
                      <a:pt x="42" y="64"/>
                    </a:lnTo>
                    <a:lnTo>
                      <a:pt x="29" y="52"/>
                    </a:lnTo>
                    <a:lnTo>
                      <a:pt x="19" y="51"/>
                    </a:lnTo>
                    <a:lnTo>
                      <a:pt x="13" y="48"/>
                    </a:lnTo>
                    <a:lnTo>
                      <a:pt x="11" y="46"/>
                    </a:lnTo>
                    <a:lnTo>
                      <a:pt x="5" y="44"/>
                    </a:lnTo>
                    <a:lnTo>
                      <a:pt x="5" y="42"/>
                    </a:lnTo>
                    <a:lnTo>
                      <a:pt x="1" y="40"/>
                    </a:lnTo>
                    <a:lnTo>
                      <a:pt x="2" y="39"/>
                    </a:lnTo>
                    <a:lnTo>
                      <a:pt x="0" y="36"/>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994" name="Freeform 379"/>
              <p:cNvSpPr>
                <a:spLocks noEditPoints="1"/>
              </p:cNvSpPr>
              <p:nvPr/>
            </p:nvSpPr>
            <p:spPr bwMode="auto">
              <a:xfrm>
                <a:off x="4199" y="925"/>
                <a:ext cx="331" cy="135"/>
              </a:xfrm>
              <a:custGeom>
                <a:avLst/>
                <a:gdLst>
                  <a:gd name="T0" fmla="*/ 10 w 1345"/>
                  <a:gd name="T1" fmla="*/ 136 h 545"/>
                  <a:gd name="T2" fmla="*/ 63 w 1345"/>
                  <a:gd name="T3" fmla="*/ 131 h 545"/>
                  <a:gd name="T4" fmla="*/ 158 w 1345"/>
                  <a:gd name="T5" fmla="*/ 75 h 545"/>
                  <a:gd name="T6" fmla="*/ 258 w 1345"/>
                  <a:gd name="T7" fmla="*/ 108 h 545"/>
                  <a:gd name="T8" fmla="*/ 362 w 1345"/>
                  <a:gd name="T9" fmla="*/ 120 h 545"/>
                  <a:gd name="T10" fmla="*/ 366 w 1345"/>
                  <a:gd name="T11" fmla="*/ 89 h 545"/>
                  <a:gd name="T12" fmla="*/ 353 w 1345"/>
                  <a:gd name="T13" fmla="*/ 22 h 545"/>
                  <a:gd name="T14" fmla="*/ 516 w 1345"/>
                  <a:gd name="T15" fmla="*/ 44 h 545"/>
                  <a:gd name="T16" fmla="*/ 649 w 1345"/>
                  <a:gd name="T17" fmla="*/ 82 h 545"/>
                  <a:gd name="T18" fmla="*/ 779 w 1345"/>
                  <a:gd name="T19" fmla="*/ 115 h 545"/>
                  <a:gd name="T20" fmla="*/ 971 w 1345"/>
                  <a:gd name="T21" fmla="*/ 130 h 545"/>
                  <a:gd name="T22" fmla="*/ 1059 w 1345"/>
                  <a:gd name="T23" fmla="*/ 111 h 545"/>
                  <a:gd name="T24" fmla="*/ 1134 w 1345"/>
                  <a:gd name="T25" fmla="*/ 198 h 545"/>
                  <a:gd name="T26" fmla="*/ 1141 w 1345"/>
                  <a:gd name="T27" fmla="*/ 228 h 545"/>
                  <a:gd name="T28" fmla="*/ 1204 w 1345"/>
                  <a:gd name="T29" fmla="*/ 211 h 545"/>
                  <a:gd name="T30" fmla="*/ 1343 w 1345"/>
                  <a:gd name="T31" fmla="*/ 273 h 545"/>
                  <a:gd name="T32" fmla="*/ 1257 w 1345"/>
                  <a:gd name="T33" fmla="*/ 294 h 545"/>
                  <a:gd name="T34" fmla="*/ 1223 w 1345"/>
                  <a:gd name="T35" fmla="*/ 301 h 545"/>
                  <a:gd name="T36" fmla="*/ 1147 w 1345"/>
                  <a:gd name="T37" fmla="*/ 382 h 545"/>
                  <a:gd name="T38" fmla="*/ 1069 w 1345"/>
                  <a:gd name="T39" fmla="*/ 364 h 545"/>
                  <a:gd name="T40" fmla="*/ 1081 w 1345"/>
                  <a:gd name="T41" fmla="*/ 455 h 545"/>
                  <a:gd name="T42" fmla="*/ 876 w 1345"/>
                  <a:gd name="T43" fmla="*/ 544 h 545"/>
                  <a:gd name="T44" fmla="*/ 796 w 1345"/>
                  <a:gd name="T45" fmla="*/ 531 h 545"/>
                  <a:gd name="T46" fmla="*/ 627 w 1345"/>
                  <a:gd name="T47" fmla="*/ 496 h 545"/>
                  <a:gd name="T48" fmla="*/ 455 w 1345"/>
                  <a:gd name="T49" fmla="*/ 458 h 545"/>
                  <a:gd name="T50" fmla="*/ 389 w 1345"/>
                  <a:gd name="T51" fmla="*/ 404 h 545"/>
                  <a:gd name="T52" fmla="*/ 196 w 1345"/>
                  <a:gd name="T53" fmla="*/ 340 h 545"/>
                  <a:gd name="T54" fmla="*/ 191 w 1345"/>
                  <a:gd name="T55" fmla="*/ 291 h 545"/>
                  <a:gd name="T56" fmla="*/ 58 w 1345"/>
                  <a:gd name="T57" fmla="*/ 210 h 545"/>
                  <a:gd name="T58" fmla="*/ 26 w 1345"/>
                  <a:gd name="T59" fmla="*/ 186 h 545"/>
                  <a:gd name="T60" fmla="*/ 23 w 1345"/>
                  <a:gd name="T61" fmla="*/ 163 h 545"/>
                  <a:gd name="T62" fmla="*/ 38 w 1345"/>
                  <a:gd name="T63" fmla="*/ 186 h 545"/>
                  <a:gd name="T64" fmla="*/ 86 w 1345"/>
                  <a:gd name="T65" fmla="*/ 205 h 545"/>
                  <a:gd name="T66" fmla="*/ 205 w 1345"/>
                  <a:gd name="T67" fmla="*/ 302 h 545"/>
                  <a:gd name="T68" fmla="*/ 220 w 1345"/>
                  <a:gd name="T69" fmla="*/ 343 h 545"/>
                  <a:gd name="T70" fmla="*/ 430 w 1345"/>
                  <a:gd name="T71" fmla="*/ 400 h 545"/>
                  <a:gd name="T72" fmla="*/ 501 w 1345"/>
                  <a:gd name="T73" fmla="*/ 474 h 545"/>
                  <a:gd name="T74" fmla="*/ 681 w 1345"/>
                  <a:gd name="T75" fmla="*/ 475 h 545"/>
                  <a:gd name="T76" fmla="*/ 846 w 1345"/>
                  <a:gd name="T77" fmla="*/ 515 h 545"/>
                  <a:gd name="T78" fmla="*/ 952 w 1345"/>
                  <a:gd name="T79" fmla="*/ 488 h 545"/>
                  <a:gd name="T80" fmla="*/ 1096 w 1345"/>
                  <a:gd name="T81" fmla="*/ 425 h 545"/>
                  <a:gd name="T82" fmla="*/ 1090 w 1345"/>
                  <a:gd name="T83" fmla="*/ 352 h 545"/>
                  <a:gd name="T84" fmla="*/ 1203 w 1345"/>
                  <a:gd name="T85" fmla="*/ 335 h 545"/>
                  <a:gd name="T86" fmla="*/ 1234 w 1345"/>
                  <a:gd name="T87" fmla="*/ 295 h 545"/>
                  <a:gd name="T88" fmla="*/ 1271 w 1345"/>
                  <a:gd name="T89" fmla="*/ 270 h 545"/>
                  <a:gd name="T90" fmla="*/ 1272 w 1345"/>
                  <a:gd name="T91" fmla="*/ 239 h 545"/>
                  <a:gd name="T92" fmla="*/ 1203 w 1345"/>
                  <a:gd name="T93" fmla="*/ 239 h 545"/>
                  <a:gd name="T94" fmla="*/ 1144 w 1345"/>
                  <a:gd name="T95" fmla="*/ 239 h 545"/>
                  <a:gd name="T96" fmla="*/ 1120 w 1345"/>
                  <a:gd name="T97" fmla="*/ 206 h 545"/>
                  <a:gd name="T98" fmla="*/ 1062 w 1345"/>
                  <a:gd name="T99" fmla="*/ 127 h 545"/>
                  <a:gd name="T100" fmla="*/ 975 w 1345"/>
                  <a:gd name="T101" fmla="*/ 145 h 545"/>
                  <a:gd name="T102" fmla="*/ 765 w 1345"/>
                  <a:gd name="T103" fmla="*/ 122 h 545"/>
                  <a:gd name="T104" fmla="*/ 656 w 1345"/>
                  <a:gd name="T105" fmla="*/ 96 h 545"/>
                  <a:gd name="T106" fmla="*/ 503 w 1345"/>
                  <a:gd name="T107" fmla="*/ 53 h 545"/>
                  <a:gd name="T108" fmla="*/ 367 w 1345"/>
                  <a:gd name="T109" fmla="*/ 27 h 545"/>
                  <a:gd name="T110" fmla="*/ 385 w 1345"/>
                  <a:gd name="T111" fmla="*/ 79 h 545"/>
                  <a:gd name="T112" fmla="*/ 365 w 1345"/>
                  <a:gd name="T113" fmla="*/ 135 h 545"/>
                  <a:gd name="T114" fmla="*/ 220 w 1345"/>
                  <a:gd name="T115" fmla="*/ 92 h 545"/>
                  <a:gd name="T116" fmla="*/ 159 w 1345"/>
                  <a:gd name="T117" fmla="*/ 89 h 545"/>
                  <a:gd name="T118" fmla="*/ 72 w 1345"/>
                  <a:gd name="T119" fmla="*/ 135 h 545"/>
                  <a:gd name="T120" fmla="*/ 27 w 1345"/>
                  <a:gd name="T121" fmla="*/ 149 h 54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345"/>
                  <a:gd name="T184" fmla="*/ 0 h 545"/>
                  <a:gd name="T185" fmla="*/ 1345 w 1345"/>
                  <a:gd name="T186" fmla="*/ 545 h 54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345" h="545">
                    <a:moveTo>
                      <a:pt x="2" y="158"/>
                    </a:moveTo>
                    <a:cubicBezTo>
                      <a:pt x="0" y="156"/>
                      <a:pt x="0" y="153"/>
                      <a:pt x="1" y="151"/>
                    </a:cubicBezTo>
                    <a:cubicBezTo>
                      <a:pt x="2" y="149"/>
                      <a:pt x="4" y="147"/>
                      <a:pt x="6" y="146"/>
                    </a:cubicBezTo>
                    <a:lnTo>
                      <a:pt x="17" y="143"/>
                    </a:lnTo>
                    <a:lnTo>
                      <a:pt x="11" y="153"/>
                    </a:lnTo>
                    <a:lnTo>
                      <a:pt x="9" y="142"/>
                    </a:lnTo>
                    <a:cubicBezTo>
                      <a:pt x="8" y="140"/>
                      <a:pt x="9" y="138"/>
                      <a:pt x="10" y="136"/>
                    </a:cubicBezTo>
                    <a:cubicBezTo>
                      <a:pt x="11" y="134"/>
                      <a:pt x="13" y="133"/>
                      <a:pt x="16" y="132"/>
                    </a:cubicBezTo>
                    <a:lnTo>
                      <a:pt x="53" y="130"/>
                    </a:lnTo>
                    <a:lnTo>
                      <a:pt x="46" y="138"/>
                    </a:lnTo>
                    <a:lnTo>
                      <a:pt x="46" y="132"/>
                    </a:lnTo>
                    <a:cubicBezTo>
                      <a:pt x="46" y="129"/>
                      <a:pt x="48" y="126"/>
                      <a:pt x="51" y="125"/>
                    </a:cubicBezTo>
                    <a:lnTo>
                      <a:pt x="67" y="119"/>
                    </a:lnTo>
                    <a:lnTo>
                      <a:pt x="63" y="131"/>
                    </a:lnTo>
                    <a:lnTo>
                      <a:pt x="57" y="123"/>
                    </a:lnTo>
                    <a:cubicBezTo>
                      <a:pt x="56" y="121"/>
                      <a:pt x="56" y="119"/>
                      <a:pt x="56" y="117"/>
                    </a:cubicBezTo>
                    <a:cubicBezTo>
                      <a:pt x="57" y="115"/>
                      <a:pt x="58" y="113"/>
                      <a:pt x="60" y="112"/>
                    </a:cubicBezTo>
                    <a:lnTo>
                      <a:pt x="140" y="66"/>
                    </a:lnTo>
                    <a:cubicBezTo>
                      <a:pt x="142" y="65"/>
                      <a:pt x="145" y="65"/>
                      <a:pt x="147" y="66"/>
                    </a:cubicBezTo>
                    <a:lnTo>
                      <a:pt x="165" y="74"/>
                    </a:lnTo>
                    <a:lnTo>
                      <a:pt x="158" y="75"/>
                    </a:lnTo>
                    <a:lnTo>
                      <a:pt x="166" y="69"/>
                    </a:lnTo>
                    <a:cubicBezTo>
                      <a:pt x="169" y="67"/>
                      <a:pt x="172" y="67"/>
                      <a:pt x="175" y="69"/>
                    </a:cubicBezTo>
                    <a:lnTo>
                      <a:pt x="186" y="78"/>
                    </a:lnTo>
                    <a:lnTo>
                      <a:pt x="181" y="76"/>
                    </a:lnTo>
                    <a:lnTo>
                      <a:pt x="226" y="79"/>
                    </a:lnTo>
                    <a:cubicBezTo>
                      <a:pt x="228" y="79"/>
                      <a:pt x="230" y="80"/>
                      <a:pt x="232" y="81"/>
                    </a:cubicBezTo>
                    <a:lnTo>
                      <a:pt x="258" y="108"/>
                    </a:lnTo>
                    <a:lnTo>
                      <a:pt x="253" y="106"/>
                    </a:lnTo>
                    <a:lnTo>
                      <a:pt x="293" y="111"/>
                    </a:lnTo>
                    <a:lnTo>
                      <a:pt x="291" y="111"/>
                    </a:lnTo>
                    <a:lnTo>
                      <a:pt x="309" y="108"/>
                    </a:lnTo>
                    <a:cubicBezTo>
                      <a:pt x="310" y="108"/>
                      <a:pt x="311" y="108"/>
                      <a:pt x="312" y="108"/>
                    </a:cubicBezTo>
                    <a:lnTo>
                      <a:pt x="368" y="119"/>
                    </a:lnTo>
                    <a:lnTo>
                      <a:pt x="362" y="120"/>
                    </a:lnTo>
                    <a:lnTo>
                      <a:pt x="383" y="107"/>
                    </a:lnTo>
                    <a:lnTo>
                      <a:pt x="380" y="114"/>
                    </a:lnTo>
                    <a:lnTo>
                      <a:pt x="380" y="97"/>
                    </a:lnTo>
                    <a:lnTo>
                      <a:pt x="380" y="101"/>
                    </a:lnTo>
                    <a:lnTo>
                      <a:pt x="375" y="90"/>
                    </a:lnTo>
                    <a:lnTo>
                      <a:pt x="379" y="94"/>
                    </a:lnTo>
                    <a:lnTo>
                      <a:pt x="366" y="89"/>
                    </a:lnTo>
                    <a:cubicBezTo>
                      <a:pt x="365" y="88"/>
                      <a:pt x="364" y="88"/>
                      <a:pt x="363" y="87"/>
                    </a:cubicBezTo>
                    <a:lnTo>
                      <a:pt x="347" y="71"/>
                    </a:lnTo>
                    <a:cubicBezTo>
                      <a:pt x="347" y="70"/>
                      <a:pt x="346" y="69"/>
                      <a:pt x="346" y="68"/>
                    </a:cubicBezTo>
                    <a:lnTo>
                      <a:pt x="338" y="46"/>
                    </a:lnTo>
                    <a:cubicBezTo>
                      <a:pt x="337" y="44"/>
                      <a:pt x="337" y="41"/>
                      <a:pt x="339" y="39"/>
                    </a:cubicBezTo>
                    <a:lnTo>
                      <a:pt x="355" y="17"/>
                    </a:lnTo>
                    <a:lnTo>
                      <a:pt x="353" y="22"/>
                    </a:lnTo>
                    <a:lnTo>
                      <a:pt x="353" y="8"/>
                    </a:lnTo>
                    <a:cubicBezTo>
                      <a:pt x="353" y="6"/>
                      <a:pt x="354" y="3"/>
                      <a:pt x="357" y="2"/>
                    </a:cubicBezTo>
                    <a:cubicBezTo>
                      <a:pt x="359" y="0"/>
                      <a:pt x="361" y="0"/>
                      <a:pt x="364" y="1"/>
                    </a:cubicBezTo>
                    <a:lnTo>
                      <a:pt x="412" y="20"/>
                    </a:lnTo>
                    <a:lnTo>
                      <a:pt x="410" y="19"/>
                    </a:lnTo>
                    <a:lnTo>
                      <a:pt x="511" y="41"/>
                    </a:lnTo>
                    <a:cubicBezTo>
                      <a:pt x="513" y="41"/>
                      <a:pt x="515" y="43"/>
                      <a:pt x="516" y="44"/>
                    </a:cubicBezTo>
                    <a:lnTo>
                      <a:pt x="543" y="82"/>
                    </a:lnTo>
                    <a:lnTo>
                      <a:pt x="539" y="79"/>
                    </a:lnTo>
                    <a:lnTo>
                      <a:pt x="587" y="98"/>
                    </a:lnTo>
                    <a:lnTo>
                      <a:pt x="584" y="97"/>
                    </a:lnTo>
                    <a:lnTo>
                      <a:pt x="619" y="100"/>
                    </a:lnTo>
                    <a:lnTo>
                      <a:pt x="614" y="101"/>
                    </a:lnTo>
                    <a:lnTo>
                      <a:pt x="649" y="82"/>
                    </a:lnTo>
                    <a:cubicBezTo>
                      <a:pt x="650" y="81"/>
                      <a:pt x="652" y="81"/>
                      <a:pt x="654" y="81"/>
                    </a:cubicBezTo>
                    <a:lnTo>
                      <a:pt x="712" y="89"/>
                    </a:lnTo>
                    <a:cubicBezTo>
                      <a:pt x="713" y="90"/>
                      <a:pt x="714" y="90"/>
                      <a:pt x="715" y="91"/>
                    </a:cubicBezTo>
                    <a:lnTo>
                      <a:pt x="742" y="107"/>
                    </a:lnTo>
                    <a:lnTo>
                      <a:pt x="739" y="106"/>
                    </a:lnTo>
                    <a:lnTo>
                      <a:pt x="773" y="111"/>
                    </a:lnTo>
                    <a:cubicBezTo>
                      <a:pt x="776" y="111"/>
                      <a:pt x="778" y="113"/>
                      <a:pt x="779" y="115"/>
                    </a:cubicBezTo>
                    <a:lnTo>
                      <a:pt x="784" y="126"/>
                    </a:lnTo>
                    <a:lnTo>
                      <a:pt x="780" y="122"/>
                    </a:lnTo>
                    <a:lnTo>
                      <a:pt x="820" y="138"/>
                    </a:lnTo>
                    <a:lnTo>
                      <a:pt x="818" y="138"/>
                    </a:lnTo>
                    <a:lnTo>
                      <a:pt x="905" y="149"/>
                    </a:lnTo>
                    <a:lnTo>
                      <a:pt x="902" y="149"/>
                    </a:lnTo>
                    <a:lnTo>
                      <a:pt x="971" y="130"/>
                    </a:lnTo>
                    <a:lnTo>
                      <a:pt x="968" y="132"/>
                    </a:lnTo>
                    <a:lnTo>
                      <a:pt x="1002" y="97"/>
                    </a:lnTo>
                    <a:cubicBezTo>
                      <a:pt x="1004" y="95"/>
                      <a:pt x="1006" y="94"/>
                      <a:pt x="1009" y="95"/>
                    </a:cubicBezTo>
                    <a:lnTo>
                      <a:pt x="1030" y="98"/>
                    </a:lnTo>
                    <a:cubicBezTo>
                      <a:pt x="1031" y="98"/>
                      <a:pt x="1031" y="98"/>
                      <a:pt x="1032" y="98"/>
                    </a:cubicBezTo>
                    <a:lnTo>
                      <a:pt x="1064" y="112"/>
                    </a:lnTo>
                    <a:lnTo>
                      <a:pt x="1059" y="111"/>
                    </a:lnTo>
                    <a:lnTo>
                      <a:pt x="1088" y="106"/>
                    </a:lnTo>
                    <a:cubicBezTo>
                      <a:pt x="1090" y="105"/>
                      <a:pt x="1092" y="106"/>
                      <a:pt x="1093" y="106"/>
                    </a:cubicBezTo>
                    <a:lnTo>
                      <a:pt x="1117" y="117"/>
                    </a:lnTo>
                    <a:cubicBezTo>
                      <a:pt x="1120" y="118"/>
                      <a:pt x="1122" y="121"/>
                      <a:pt x="1122" y="124"/>
                    </a:cubicBezTo>
                    <a:lnTo>
                      <a:pt x="1127" y="188"/>
                    </a:lnTo>
                    <a:lnTo>
                      <a:pt x="1126" y="185"/>
                    </a:lnTo>
                    <a:lnTo>
                      <a:pt x="1134" y="198"/>
                    </a:lnTo>
                    <a:cubicBezTo>
                      <a:pt x="1136" y="202"/>
                      <a:pt x="1135" y="207"/>
                      <a:pt x="1132" y="209"/>
                    </a:cubicBezTo>
                    <a:lnTo>
                      <a:pt x="1124" y="214"/>
                    </a:lnTo>
                    <a:lnTo>
                      <a:pt x="1126" y="203"/>
                    </a:lnTo>
                    <a:lnTo>
                      <a:pt x="1134" y="214"/>
                    </a:lnTo>
                    <a:lnTo>
                      <a:pt x="1131" y="212"/>
                    </a:lnTo>
                    <a:lnTo>
                      <a:pt x="1153" y="225"/>
                    </a:lnTo>
                    <a:lnTo>
                      <a:pt x="1141" y="228"/>
                    </a:lnTo>
                    <a:lnTo>
                      <a:pt x="1149" y="215"/>
                    </a:lnTo>
                    <a:cubicBezTo>
                      <a:pt x="1151" y="212"/>
                      <a:pt x="1153" y="211"/>
                      <a:pt x="1156" y="211"/>
                    </a:cubicBezTo>
                    <a:lnTo>
                      <a:pt x="1180" y="211"/>
                    </a:lnTo>
                    <a:cubicBezTo>
                      <a:pt x="1181" y="211"/>
                      <a:pt x="1183" y="211"/>
                      <a:pt x="1184" y="211"/>
                    </a:cubicBezTo>
                    <a:lnTo>
                      <a:pt x="1210" y="225"/>
                    </a:lnTo>
                    <a:lnTo>
                      <a:pt x="1199" y="230"/>
                    </a:lnTo>
                    <a:lnTo>
                      <a:pt x="1204" y="211"/>
                    </a:lnTo>
                    <a:cubicBezTo>
                      <a:pt x="1205" y="208"/>
                      <a:pt x="1208" y="205"/>
                      <a:pt x="1212" y="205"/>
                    </a:cubicBezTo>
                    <a:lnTo>
                      <a:pt x="1241" y="205"/>
                    </a:lnTo>
                    <a:cubicBezTo>
                      <a:pt x="1242" y="205"/>
                      <a:pt x="1244" y="206"/>
                      <a:pt x="1245" y="206"/>
                    </a:cubicBezTo>
                    <a:lnTo>
                      <a:pt x="1279" y="225"/>
                    </a:lnTo>
                    <a:lnTo>
                      <a:pt x="1336" y="263"/>
                    </a:lnTo>
                    <a:cubicBezTo>
                      <a:pt x="1337" y="264"/>
                      <a:pt x="1337" y="264"/>
                      <a:pt x="1338" y="265"/>
                    </a:cubicBezTo>
                    <a:lnTo>
                      <a:pt x="1343" y="273"/>
                    </a:lnTo>
                    <a:cubicBezTo>
                      <a:pt x="1345" y="277"/>
                      <a:pt x="1345" y="281"/>
                      <a:pt x="1342" y="283"/>
                    </a:cubicBezTo>
                    <a:lnTo>
                      <a:pt x="1337" y="289"/>
                    </a:lnTo>
                    <a:cubicBezTo>
                      <a:pt x="1335" y="291"/>
                      <a:pt x="1333" y="291"/>
                      <a:pt x="1330" y="291"/>
                    </a:cubicBezTo>
                    <a:lnTo>
                      <a:pt x="1269" y="286"/>
                    </a:lnTo>
                    <a:lnTo>
                      <a:pt x="1274" y="285"/>
                    </a:lnTo>
                    <a:lnTo>
                      <a:pt x="1261" y="293"/>
                    </a:lnTo>
                    <a:cubicBezTo>
                      <a:pt x="1260" y="294"/>
                      <a:pt x="1258" y="294"/>
                      <a:pt x="1257" y="294"/>
                    </a:cubicBezTo>
                    <a:lnTo>
                      <a:pt x="1238" y="294"/>
                    </a:lnTo>
                    <a:lnTo>
                      <a:pt x="1246" y="282"/>
                    </a:lnTo>
                    <a:lnTo>
                      <a:pt x="1248" y="288"/>
                    </a:lnTo>
                    <a:cubicBezTo>
                      <a:pt x="1249" y="290"/>
                      <a:pt x="1249" y="292"/>
                      <a:pt x="1249" y="294"/>
                    </a:cubicBezTo>
                    <a:cubicBezTo>
                      <a:pt x="1248" y="296"/>
                      <a:pt x="1246" y="298"/>
                      <a:pt x="1244" y="299"/>
                    </a:cubicBezTo>
                    <a:lnTo>
                      <a:pt x="1218" y="310"/>
                    </a:lnTo>
                    <a:lnTo>
                      <a:pt x="1223" y="301"/>
                    </a:lnTo>
                    <a:lnTo>
                      <a:pt x="1225" y="328"/>
                    </a:lnTo>
                    <a:cubicBezTo>
                      <a:pt x="1225" y="331"/>
                      <a:pt x="1225" y="333"/>
                      <a:pt x="1223" y="335"/>
                    </a:cubicBezTo>
                    <a:lnTo>
                      <a:pt x="1210" y="348"/>
                    </a:lnTo>
                    <a:cubicBezTo>
                      <a:pt x="1208" y="350"/>
                      <a:pt x="1206" y="350"/>
                      <a:pt x="1204" y="351"/>
                    </a:cubicBezTo>
                    <a:lnTo>
                      <a:pt x="1159" y="353"/>
                    </a:lnTo>
                    <a:lnTo>
                      <a:pt x="1166" y="349"/>
                    </a:lnTo>
                    <a:lnTo>
                      <a:pt x="1147" y="382"/>
                    </a:lnTo>
                    <a:cubicBezTo>
                      <a:pt x="1146" y="384"/>
                      <a:pt x="1143" y="386"/>
                      <a:pt x="1140" y="386"/>
                    </a:cubicBezTo>
                    <a:lnTo>
                      <a:pt x="1105" y="383"/>
                    </a:lnTo>
                    <a:cubicBezTo>
                      <a:pt x="1104" y="383"/>
                      <a:pt x="1102" y="382"/>
                      <a:pt x="1101" y="381"/>
                    </a:cubicBezTo>
                    <a:lnTo>
                      <a:pt x="1080" y="365"/>
                    </a:lnTo>
                    <a:lnTo>
                      <a:pt x="1086" y="366"/>
                    </a:lnTo>
                    <a:lnTo>
                      <a:pt x="1063" y="372"/>
                    </a:lnTo>
                    <a:lnTo>
                      <a:pt x="1069" y="364"/>
                    </a:lnTo>
                    <a:lnTo>
                      <a:pt x="1069" y="396"/>
                    </a:lnTo>
                    <a:lnTo>
                      <a:pt x="1066" y="390"/>
                    </a:lnTo>
                    <a:lnTo>
                      <a:pt x="1106" y="425"/>
                    </a:lnTo>
                    <a:cubicBezTo>
                      <a:pt x="1108" y="427"/>
                      <a:pt x="1109" y="429"/>
                      <a:pt x="1109" y="432"/>
                    </a:cubicBezTo>
                    <a:cubicBezTo>
                      <a:pt x="1108" y="434"/>
                      <a:pt x="1107" y="437"/>
                      <a:pt x="1105" y="438"/>
                    </a:cubicBezTo>
                    <a:lnTo>
                      <a:pt x="1079" y="457"/>
                    </a:lnTo>
                    <a:lnTo>
                      <a:pt x="1081" y="455"/>
                    </a:lnTo>
                    <a:lnTo>
                      <a:pt x="1060" y="487"/>
                    </a:lnTo>
                    <a:cubicBezTo>
                      <a:pt x="1059" y="488"/>
                      <a:pt x="1058" y="489"/>
                      <a:pt x="1056" y="490"/>
                    </a:cubicBezTo>
                    <a:lnTo>
                      <a:pt x="1030" y="503"/>
                    </a:lnTo>
                    <a:cubicBezTo>
                      <a:pt x="1029" y="504"/>
                      <a:pt x="1028" y="504"/>
                      <a:pt x="1026" y="504"/>
                    </a:cubicBezTo>
                    <a:lnTo>
                      <a:pt x="952" y="504"/>
                    </a:lnTo>
                    <a:lnTo>
                      <a:pt x="956" y="503"/>
                    </a:lnTo>
                    <a:lnTo>
                      <a:pt x="876" y="544"/>
                    </a:lnTo>
                    <a:cubicBezTo>
                      <a:pt x="875" y="544"/>
                      <a:pt x="873" y="545"/>
                      <a:pt x="872" y="544"/>
                    </a:cubicBezTo>
                    <a:lnTo>
                      <a:pt x="848" y="542"/>
                    </a:lnTo>
                    <a:cubicBezTo>
                      <a:pt x="845" y="541"/>
                      <a:pt x="842" y="539"/>
                      <a:pt x="841" y="536"/>
                    </a:cubicBezTo>
                    <a:lnTo>
                      <a:pt x="838" y="525"/>
                    </a:lnTo>
                    <a:lnTo>
                      <a:pt x="846" y="531"/>
                    </a:lnTo>
                    <a:lnTo>
                      <a:pt x="798" y="531"/>
                    </a:lnTo>
                    <a:cubicBezTo>
                      <a:pt x="798" y="531"/>
                      <a:pt x="797" y="531"/>
                      <a:pt x="796" y="531"/>
                    </a:cubicBezTo>
                    <a:lnTo>
                      <a:pt x="735" y="515"/>
                    </a:lnTo>
                    <a:cubicBezTo>
                      <a:pt x="734" y="514"/>
                      <a:pt x="734" y="514"/>
                      <a:pt x="733" y="513"/>
                    </a:cubicBezTo>
                    <a:lnTo>
                      <a:pt x="714" y="500"/>
                    </a:lnTo>
                    <a:lnTo>
                      <a:pt x="717" y="501"/>
                    </a:lnTo>
                    <a:lnTo>
                      <a:pt x="677" y="490"/>
                    </a:lnTo>
                    <a:lnTo>
                      <a:pt x="680" y="491"/>
                    </a:lnTo>
                    <a:lnTo>
                      <a:pt x="627" y="496"/>
                    </a:lnTo>
                    <a:cubicBezTo>
                      <a:pt x="626" y="496"/>
                      <a:pt x="626" y="496"/>
                      <a:pt x="625" y="496"/>
                    </a:cubicBezTo>
                    <a:lnTo>
                      <a:pt x="524" y="485"/>
                    </a:lnTo>
                    <a:lnTo>
                      <a:pt x="526" y="485"/>
                    </a:lnTo>
                    <a:lnTo>
                      <a:pt x="497" y="488"/>
                    </a:lnTo>
                    <a:cubicBezTo>
                      <a:pt x="495" y="488"/>
                      <a:pt x="493" y="487"/>
                      <a:pt x="491" y="486"/>
                    </a:cubicBezTo>
                    <a:lnTo>
                      <a:pt x="457" y="459"/>
                    </a:lnTo>
                    <a:cubicBezTo>
                      <a:pt x="456" y="459"/>
                      <a:pt x="456" y="458"/>
                      <a:pt x="455" y="458"/>
                    </a:cubicBezTo>
                    <a:lnTo>
                      <a:pt x="426" y="420"/>
                    </a:lnTo>
                    <a:lnTo>
                      <a:pt x="430" y="423"/>
                    </a:lnTo>
                    <a:lnTo>
                      <a:pt x="422" y="420"/>
                    </a:lnTo>
                    <a:cubicBezTo>
                      <a:pt x="419" y="419"/>
                      <a:pt x="417" y="417"/>
                      <a:pt x="417" y="414"/>
                    </a:cubicBezTo>
                    <a:lnTo>
                      <a:pt x="414" y="404"/>
                    </a:lnTo>
                    <a:lnTo>
                      <a:pt x="421" y="410"/>
                    </a:lnTo>
                    <a:lnTo>
                      <a:pt x="389" y="404"/>
                    </a:lnTo>
                    <a:cubicBezTo>
                      <a:pt x="388" y="404"/>
                      <a:pt x="387" y="404"/>
                      <a:pt x="387" y="404"/>
                    </a:cubicBezTo>
                    <a:lnTo>
                      <a:pt x="328" y="377"/>
                    </a:lnTo>
                    <a:lnTo>
                      <a:pt x="331" y="377"/>
                    </a:lnTo>
                    <a:lnTo>
                      <a:pt x="249" y="367"/>
                    </a:lnTo>
                    <a:lnTo>
                      <a:pt x="216" y="358"/>
                    </a:lnTo>
                    <a:cubicBezTo>
                      <a:pt x="214" y="358"/>
                      <a:pt x="213" y="357"/>
                      <a:pt x="212" y="356"/>
                    </a:cubicBezTo>
                    <a:lnTo>
                      <a:pt x="196" y="340"/>
                    </a:lnTo>
                    <a:cubicBezTo>
                      <a:pt x="195" y="338"/>
                      <a:pt x="194" y="336"/>
                      <a:pt x="194" y="333"/>
                    </a:cubicBezTo>
                    <a:lnTo>
                      <a:pt x="197" y="314"/>
                    </a:lnTo>
                    <a:lnTo>
                      <a:pt x="198" y="320"/>
                    </a:lnTo>
                    <a:lnTo>
                      <a:pt x="190" y="306"/>
                    </a:lnTo>
                    <a:cubicBezTo>
                      <a:pt x="189" y="305"/>
                      <a:pt x="189" y="304"/>
                      <a:pt x="189" y="302"/>
                    </a:cubicBezTo>
                    <a:lnTo>
                      <a:pt x="189" y="286"/>
                    </a:lnTo>
                    <a:lnTo>
                      <a:pt x="191" y="291"/>
                    </a:lnTo>
                    <a:lnTo>
                      <a:pt x="175" y="272"/>
                    </a:lnTo>
                    <a:lnTo>
                      <a:pt x="175" y="273"/>
                    </a:lnTo>
                    <a:lnTo>
                      <a:pt x="120" y="225"/>
                    </a:lnTo>
                    <a:lnTo>
                      <a:pt x="124" y="227"/>
                    </a:lnTo>
                    <a:lnTo>
                      <a:pt x="84" y="221"/>
                    </a:lnTo>
                    <a:cubicBezTo>
                      <a:pt x="83" y="221"/>
                      <a:pt x="83" y="221"/>
                      <a:pt x="82" y="221"/>
                    </a:cubicBezTo>
                    <a:lnTo>
                      <a:pt x="58" y="210"/>
                    </a:lnTo>
                    <a:cubicBezTo>
                      <a:pt x="57" y="209"/>
                      <a:pt x="56" y="209"/>
                      <a:pt x="56" y="208"/>
                    </a:cubicBezTo>
                    <a:lnTo>
                      <a:pt x="48" y="200"/>
                    </a:lnTo>
                    <a:lnTo>
                      <a:pt x="51" y="202"/>
                    </a:lnTo>
                    <a:lnTo>
                      <a:pt x="27" y="194"/>
                    </a:lnTo>
                    <a:cubicBezTo>
                      <a:pt x="24" y="193"/>
                      <a:pt x="22" y="190"/>
                      <a:pt x="22" y="186"/>
                    </a:cubicBezTo>
                    <a:lnTo>
                      <a:pt x="22" y="178"/>
                    </a:lnTo>
                    <a:lnTo>
                      <a:pt x="26" y="186"/>
                    </a:lnTo>
                    <a:lnTo>
                      <a:pt x="8" y="177"/>
                    </a:lnTo>
                    <a:cubicBezTo>
                      <a:pt x="5" y="176"/>
                      <a:pt x="3" y="173"/>
                      <a:pt x="3" y="170"/>
                    </a:cubicBezTo>
                    <a:cubicBezTo>
                      <a:pt x="3" y="167"/>
                      <a:pt x="5" y="164"/>
                      <a:pt x="7" y="163"/>
                    </a:cubicBezTo>
                    <a:lnTo>
                      <a:pt x="13" y="160"/>
                    </a:lnTo>
                    <a:lnTo>
                      <a:pt x="10" y="171"/>
                    </a:lnTo>
                    <a:lnTo>
                      <a:pt x="2" y="158"/>
                    </a:lnTo>
                    <a:close/>
                    <a:moveTo>
                      <a:pt x="23" y="163"/>
                    </a:moveTo>
                    <a:cubicBezTo>
                      <a:pt x="24" y="165"/>
                      <a:pt x="25" y="168"/>
                      <a:pt x="24" y="170"/>
                    </a:cubicBezTo>
                    <a:cubicBezTo>
                      <a:pt x="23" y="172"/>
                      <a:pt x="22" y="174"/>
                      <a:pt x="20" y="175"/>
                    </a:cubicBezTo>
                    <a:lnTo>
                      <a:pt x="15" y="177"/>
                    </a:lnTo>
                    <a:lnTo>
                      <a:pt x="14" y="163"/>
                    </a:lnTo>
                    <a:lnTo>
                      <a:pt x="33" y="171"/>
                    </a:lnTo>
                    <a:cubicBezTo>
                      <a:pt x="36" y="172"/>
                      <a:pt x="38" y="175"/>
                      <a:pt x="38" y="178"/>
                    </a:cubicBezTo>
                    <a:lnTo>
                      <a:pt x="38" y="186"/>
                    </a:lnTo>
                    <a:lnTo>
                      <a:pt x="32" y="179"/>
                    </a:lnTo>
                    <a:lnTo>
                      <a:pt x="56" y="187"/>
                    </a:lnTo>
                    <a:cubicBezTo>
                      <a:pt x="57" y="187"/>
                      <a:pt x="58" y="188"/>
                      <a:pt x="59" y="189"/>
                    </a:cubicBezTo>
                    <a:lnTo>
                      <a:pt x="67" y="197"/>
                    </a:lnTo>
                    <a:lnTo>
                      <a:pt x="65" y="195"/>
                    </a:lnTo>
                    <a:lnTo>
                      <a:pt x="89" y="206"/>
                    </a:lnTo>
                    <a:lnTo>
                      <a:pt x="86" y="205"/>
                    </a:lnTo>
                    <a:lnTo>
                      <a:pt x="126" y="211"/>
                    </a:lnTo>
                    <a:cubicBezTo>
                      <a:pt x="128" y="211"/>
                      <a:pt x="129" y="212"/>
                      <a:pt x="130" y="213"/>
                    </a:cubicBezTo>
                    <a:lnTo>
                      <a:pt x="186" y="261"/>
                    </a:lnTo>
                    <a:cubicBezTo>
                      <a:pt x="186" y="261"/>
                      <a:pt x="187" y="262"/>
                      <a:pt x="187" y="262"/>
                    </a:cubicBezTo>
                    <a:lnTo>
                      <a:pt x="203" y="281"/>
                    </a:lnTo>
                    <a:cubicBezTo>
                      <a:pt x="204" y="282"/>
                      <a:pt x="205" y="284"/>
                      <a:pt x="205" y="286"/>
                    </a:cubicBezTo>
                    <a:lnTo>
                      <a:pt x="205" y="302"/>
                    </a:lnTo>
                    <a:lnTo>
                      <a:pt x="204" y="298"/>
                    </a:lnTo>
                    <a:lnTo>
                      <a:pt x="212" y="311"/>
                    </a:lnTo>
                    <a:cubicBezTo>
                      <a:pt x="212" y="313"/>
                      <a:pt x="213" y="315"/>
                      <a:pt x="213" y="317"/>
                    </a:cubicBezTo>
                    <a:lnTo>
                      <a:pt x="210" y="336"/>
                    </a:lnTo>
                    <a:lnTo>
                      <a:pt x="208" y="329"/>
                    </a:lnTo>
                    <a:lnTo>
                      <a:pt x="224" y="345"/>
                    </a:lnTo>
                    <a:lnTo>
                      <a:pt x="220" y="343"/>
                    </a:lnTo>
                    <a:lnTo>
                      <a:pt x="251" y="351"/>
                    </a:lnTo>
                    <a:lnTo>
                      <a:pt x="333" y="362"/>
                    </a:lnTo>
                    <a:cubicBezTo>
                      <a:pt x="334" y="362"/>
                      <a:pt x="334" y="362"/>
                      <a:pt x="335" y="362"/>
                    </a:cubicBezTo>
                    <a:lnTo>
                      <a:pt x="394" y="389"/>
                    </a:lnTo>
                    <a:lnTo>
                      <a:pt x="392" y="388"/>
                    </a:lnTo>
                    <a:lnTo>
                      <a:pt x="423" y="394"/>
                    </a:lnTo>
                    <a:cubicBezTo>
                      <a:pt x="426" y="394"/>
                      <a:pt x="429" y="397"/>
                      <a:pt x="430" y="400"/>
                    </a:cubicBezTo>
                    <a:lnTo>
                      <a:pt x="432" y="411"/>
                    </a:lnTo>
                    <a:lnTo>
                      <a:pt x="427" y="405"/>
                    </a:lnTo>
                    <a:lnTo>
                      <a:pt x="435" y="408"/>
                    </a:lnTo>
                    <a:cubicBezTo>
                      <a:pt x="437" y="408"/>
                      <a:pt x="438" y="409"/>
                      <a:pt x="439" y="410"/>
                    </a:cubicBezTo>
                    <a:lnTo>
                      <a:pt x="468" y="448"/>
                    </a:lnTo>
                    <a:lnTo>
                      <a:pt x="467" y="447"/>
                    </a:lnTo>
                    <a:lnTo>
                      <a:pt x="501" y="474"/>
                    </a:lnTo>
                    <a:lnTo>
                      <a:pt x="495" y="472"/>
                    </a:lnTo>
                    <a:lnTo>
                      <a:pt x="525" y="469"/>
                    </a:lnTo>
                    <a:cubicBezTo>
                      <a:pt x="525" y="469"/>
                      <a:pt x="526" y="469"/>
                      <a:pt x="526" y="469"/>
                    </a:cubicBezTo>
                    <a:lnTo>
                      <a:pt x="627" y="480"/>
                    </a:lnTo>
                    <a:lnTo>
                      <a:pt x="625" y="480"/>
                    </a:lnTo>
                    <a:lnTo>
                      <a:pt x="678" y="475"/>
                    </a:lnTo>
                    <a:cubicBezTo>
                      <a:pt x="679" y="475"/>
                      <a:pt x="680" y="475"/>
                      <a:pt x="681" y="475"/>
                    </a:cubicBezTo>
                    <a:lnTo>
                      <a:pt x="721" y="486"/>
                    </a:lnTo>
                    <a:cubicBezTo>
                      <a:pt x="722" y="486"/>
                      <a:pt x="723" y="486"/>
                      <a:pt x="724" y="487"/>
                    </a:cubicBezTo>
                    <a:lnTo>
                      <a:pt x="742" y="500"/>
                    </a:lnTo>
                    <a:lnTo>
                      <a:pt x="739" y="499"/>
                    </a:lnTo>
                    <a:lnTo>
                      <a:pt x="800" y="515"/>
                    </a:lnTo>
                    <a:lnTo>
                      <a:pt x="798" y="515"/>
                    </a:lnTo>
                    <a:lnTo>
                      <a:pt x="846" y="515"/>
                    </a:lnTo>
                    <a:cubicBezTo>
                      <a:pt x="850" y="515"/>
                      <a:pt x="853" y="518"/>
                      <a:pt x="854" y="521"/>
                    </a:cubicBezTo>
                    <a:lnTo>
                      <a:pt x="857" y="532"/>
                    </a:lnTo>
                    <a:lnTo>
                      <a:pt x="850" y="526"/>
                    </a:lnTo>
                    <a:lnTo>
                      <a:pt x="873" y="529"/>
                    </a:lnTo>
                    <a:lnTo>
                      <a:pt x="869" y="529"/>
                    </a:lnTo>
                    <a:lnTo>
                      <a:pt x="948" y="489"/>
                    </a:lnTo>
                    <a:cubicBezTo>
                      <a:pt x="950" y="488"/>
                      <a:pt x="951" y="488"/>
                      <a:pt x="952" y="488"/>
                    </a:cubicBezTo>
                    <a:lnTo>
                      <a:pt x="1026" y="488"/>
                    </a:lnTo>
                    <a:lnTo>
                      <a:pt x="1023" y="489"/>
                    </a:lnTo>
                    <a:lnTo>
                      <a:pt x="1049" y="475"/>
                    </a:lnTo>
                    <a:lnTo>
                      <a:pt x="1046" y="478"/>
                    </a:lnTo>
                    <a:lnTo>
                      <a:pt x="1067" y="446"/>
                    </a:lnTo>
                    <a:cubicBezTo>
                      <a:pt x="1068" y="445"/>
                      <a:pt x="1069" y="444"/>
                      <a:pt x="1069" y="444"/>
                    </a:cubicBezTo>
                    <a:lnTo>
                      <a:pt x="1096" y="425"/>
                    </a:lnTo>
                    <a:lnTo>
                      <a:pt x="1095" y="437"/>
                    </a:lnTo>
                    <a:lnTo>
                      <a:pt x="1055" y="402"/>
                    </a:lnTo>
                    <a:cubicBezTo>
                      <a:pt x="1054" y="401"/>
                      <a:pt x="1053" y="399"/>
                      <a:pt x="1053" y="396"/>
                    </a:cubicBezTo>
                    <a:lnTo>
                      <a:pt x="1053" y="364"/>
                    </a:lnTo>
                    <a:cubicBezTo>
                      <a:pt x="1053" y="360"/>
                      <a:pt x="1055" y="357"/>
                      <a:pt x="1059" y="356"/>
                    </a:cubicBezTo>
                    <a:lnTo>
                      <a:pt x="1083" y="351"/>
                    </a:lnTo>
                    <a:cubicBezTo>
                      <a:pt x="1085" y="350"/>
                      <a:pt x="1088" y="351"/>
                      <a:pt x="1090" y="352"/>
                    </a:cubicBezTo>
                    <a:lnTo>
                      <a:pt x="1111" y="368"/>
                    </a:lnTo>
                    <a:lnTo>
                      <a:pt x="1106" y="367"/>
                    </a:lnTo>
                    <a:lnTo>
                      <a:pt x="1141" y="370"/>
                    </a:lnTo>
                    <a:lnTo>
                      <a:pt x="1133" y="374"/>
                    </a:lnTo>
                    <a:lnTo>
                      <a:pt x="1152" y="341"/>
                    </a:lnTo>
                    <a:cubicBezTo>
                      <a:pt x="1153" y="339"/>
                      <a:pt x="1156" y="337"/>
                      <a:pt x="1158" y="337"/>
                    </a:cubicBezTo>
                    <a:lnTo>
                      <a:pt x="1203" y="335"/>
                    </a:lnTo>
                    <a:lnTo>
                      <a:pt x="1198" y="337"/>
                    </a:lnTo>
                    <a:lnTo>
                      <a:pt x="1211" y="323"/>
                    </a:lnTo>
                    <a:lnTo>
                      <a:pt x="1209" y="330"/>
                    </a:lnTo>
                    <a:lnTo>
                      <a:pt x="1207" y="303"/>
                    </a:lnTo>
                    <a:cubicBezTo>
                      <a:pt x="1206" y="299"/>
                      <a:pt x="1208" y="296"/>
                      <a:pt x="1212" y="295"/>
                    </a:cubicBezTo>
                    <a:lnTo>
                      <a:pt x="1238" y="284"/>
                    </a:lnTo>
                    <a:lnTo>
                      <a:pt x="1234" y="295"/>
                    </a:lnTo>
                    <a:lnTo>
                      <a:pt x="1231" y="289"/>
                    </a:lnTo>
                    <a:cubicBezTo>
                      <a:pt x="1230" y="287"/>
                      <a:pt x="1230" y="284"/>
                      <a:pt x="1232" y="282"/>
                    </a:cubicBezTo>
                    <a:cubicBezTo>
                      <a:pt x="1233" y="279"/>
                      <a:pt x="1236" y="278"/>
                      <a:pt x="1238" y="278"/>
                    </a:cubicBezTo>
                    <a:lnTo>
                      <a:pt x="1257" y="278"/>
                    </a:lnTo>
                    <a:lnTo>
                      <a:pt x="1253" y="279"/>
                    </a:lnTo>
                    <a:lnTo>
                      <a:pt x="1266" y="271"/>
                    </a:lnTo>
                    <a:cubicBezTo>
                      <a:pt x="1267" y="270"/>
                      <a:pt x="1269" y="270"/>
                      <a:pt x="1271" y="270"/>
                    </a:cubicBezTo>
                    <a:lnTo>
                      <a:pt x="1332" y="275"/>
                    </a:lnTo>
                    <a:lnTo>
                      <a:pt x="1325" y="278"/>
                    </a:lnTo>
                    <a:lnTo>
                      <a:pt x="1331" y="272"/>
                    </a:lnTo>
                    <a:lnTo>
                      <a:pt x="1330" y="282"/>
                    </a:lnTo>
                    <a:lnTo>
                      <a:pt x="1324" y="274"/>
                    </a:lnTo>
                    <a:lnTo>
                      <a:pt x="1327" y="276"/>
                    </a:lnTo>
                    <a:lnTo>
                      <a:pt x="1272" y="239"/>
                    </a:lnTo>
                    <a:lnTo>
                      <a:pt x="1237" y="220"/>
                    </a:lnTo>
                    <a:lnTo>
                      <a:pt x="1241" y="221"/>
                    </a:lnTo>
                    <a:lnTo>
                      <a:pt x="1212" y="221"/>
                    </a:lnTo>
                    <a:lnTo>
                      <a:pt x="1220" y="215"/>
                    </a:lnTo>
                    <a:lnTo>
                      <a:pt x="1214" y="234"/>
                    </a:lnTo>
                    <a:cubicBezTo>
                      <a:pt x="1214" y="237"/>
                      <a:pt x="1212" y="238"/>
                      <a:pt x="1210" y="239"/>
                    </a:cubicBezTo>
                    <a:cubicBezTo>
                      <a:pt x="1208" y="240"/>
                      <a:pt x="1205" y="240"/>
                      <a:pt x="1203" y="239"/>
                    </a:cubicBezTo>
                    <a:lnTo>
                      <a:pt x="1176" y="226"/>
                    </a:lnTo>
                    <a:lnTo>
                      <a:pt x="1180" y="227"/>
                    </a:lnTo>
                    <a:lnTo>
                      <a:pt x="1156" y="227"/>
                    </a:lnTo>
                    <a:lnTo>
                      <a:pt x="1163" y="223"/>
                    </a:lnTo>
                    <a:lnTo>
                      <a:pt x="1155" y="236"/>
                    </a:lnTo>
                    <a:cubicBezTo>
                      <a:pt x="1154" y="238"/>
                      <a:pt x="1152" y="239"/>
                      <a:pt x="1150" y="240"/>
                    </a:cubicBezTo>
                    <a:cubicBezTo>
                      <a:pt x="1148" y="240"/>
                      <a:pt x="1146" y="240"/>
                      <a:pt x="1144" y="239"/>
                    </a:cubicBezTo>
                    <a:lnTo>
                      <a:pt x="1123" y="225"/>
                    </a:lnTo>
                    <a:cubicBezTo>
                      <a:pt x="1122" y="225"/>
                      <a:pt x="1121" y="224"/>
                      <a:pt x="1121" y="223"/>
                    </a:cubicBezTo>
                    <a:lnTo>
                      <a:pt x="1113" y="213"/>
                    </a:lnTo>
                    <a:cubicBezTo>
                      <a:pt x="1111" y="211"/>
                      <a:pt x="1111" y="209"/>
                      <a:pt x="1111" y="206"/>
                    </a:cubicBezTo>
                    <a:cubicBezTo>
                      <a:pt x="1112" y="204"/>
                      <a:pt x="1113" y="202"/>
                      <a:pt x="1115" y="201"/>
                    </a:cubicBezTo>
                    <a:lnTo>
                      <a:pt x="1123" y="196"/>
                    </a:lnTo>
                    <a:lnTo>
                      <a:pt x="1120" y="206"/>
                    </a:lnTo>
                    <a:lnTo>
                      <a:pt x="1112" y="193"/>
                    </a:lnTo>
                    <a:cubicBezTo>
                      <a:pt x="1112" y="192"/>
                      <a:pt x="1111" y="191"/>
                      <a:pt x="1111" y="190"/>
                    </a:cubicBezTo>
                    <a:lnTo>
                      <a:pt x="1106" y="125"/>
                    </a:lnTo>
                    <a:lnTo>
                      <a:pt x="1111" y="132"/>
                    </a:lnTo>
                    <a:lnTo>
                      <a:pt x="1087" y="121"/>
                    </a:lnTo>
                    <a:lnTo>
                      <a:pt x="1091" y="121"/>
                    </a:lnTo>
                    <a:lnTo>
                      <a:pt x="1062" y="127"/>
                    </a:lnTo>
                    <a:cubicBezTo>
                      <a:pt x="1061" y="127"/>
                      <a:pt x="1059" y="127"/>
                      <a:pt x="1058" y="126"/>
                    </a:cubicBezTo>
                    <a:lnTo>
                      <a:pt x="1026" y="113"/>
                    </a:lnTo>
                    <a:lnTo>
                      <a:pt x="1028" y="113"/>
                    </a:lnTo>
                    <a:lnTo>
                      <a:pt x="1007" y="111"/>
                    </a:lnTo>
                    <a:lnTo>
                      <a:pt x="1013" y="108"/>
                    </a:lnTo>
                    <a:lnTo>
                      <a:pt x="979" y="143"/>
                    </a:lnTo>
                    <a:cubicBezTo>
                      <a:pt x="978" y="144"/>
                      <a:pt x="977" y="145"/>
                      <a:pt x="975" y="145"/>
                    </a:cubicBezTo>
                    <a:lnTo>
                      <a:pt x="907" y="164"/>
                    </a:lnTo>
                    <a:cubicBezTo>
                      <a:pt x="906" y="165"/>
                      <a:pt x="904" y="165"/>
                      <a:pt x="903" y="165"/>
                    </a:cubicBezTo>
                    <a:lnTo>
                      <a:pt x="816" y="154"/>
                    </a:lnTo>
                    <a:cubicBezTo>
                      <a:pt x="815" y="154"/>
                      <a:pt x="815" y="154"/>
                      <a:pt x="814" y="153"/>
                    </a:cubicBezTo>
                    <a:lnTo>
                      <a:pt x="774" y="137"/>
                    </a:lnTo>
                    <a:cubicBezTo>
                      <a:pt x="772" y="136"/>
                      <a:pt x="771" y="135"/>
                      <a:pt x="770" y="133"/>
                    </a:cubicBezTo>
                    <a:lnTo>
                      <a:pt x="765" y="122"/>
                    </a:lnTo>
                    <a:lnTo>
                      <a:pt x="771" y="127"/>
                    </a:lnTo>
                    <a:lnTo>
                      <a:pt x="736" y="121"/>
                    </a:lnTo>
                    <a:cubicBezTo>
                      <a:pt x="735" y="121"/>
                      <a:pt x="734" y="121"/>
                      <a:pt x="733" y="120"/>
                    </a:cubicBezTo>
                    <a:lnTo>
                      <a:pt x="707" y="104"/>
                    </a:lnTo>
                    <a:lnTo>
                      <a:pt x="710" y="105"/>
                    </a:lnTo>
                    <a:lnTo>
                      <a:pt x="651" y="97"/>
                    </a:lnTo>
                    <a:lnTo>
                      <a:pt x="656" y="96"/>
                    </a:lnTo>
                    <a:lnTo>
                      <a:pt x="622" y="115"/>
                    </a:lnTo>
                    <a:cubicBezTo>
                      <a:pt x="621" y="116"/>
                      <a:pt x="619" y="116"/>
                      <a:pt x="617" y="116"/>
                    </a:cubicBezTo>
                    <a:lnTo>
                      <a:pt x="583" y="113"/>
                    </a:lnTo>
                    <a:cubicBezTo>
                      <a:pt x="582" y="113"/>
                      <a:pt x="581" y="113"/>
                      <a:pt x="581" y="113"/>
                    </a:cubicBezTo>
                    <a:lnTo>
                      <a:pt x="533" y="94"/>
                    </a:lnTo>
                    <a:cubicBezTo>
                      <a:pt x="532" y="93"/>
                      <a:pt x="530" y="92"/>
                      <a:pt x="529" y="91"/>
                    </a:cubicBezTo>
                    <a:lnTo>
                      <a:pt x="503" y="53"/>
                    </a:lnTo>
                    <a:lnTo>
                      <a:pt x="508" y="57"/>
                    </a:lnTo>
                    <a:lnTo>
                      <a:pt x="407" y="35"/>
                    </a:lnTo>
                    <a:cubicBezTo>
                      <a:pt x="407" y="35"/>
                      <a:pt x="406" y="35"/>
                      <a:pt x="406" y="35"/>
                    </a:cubicBezTo>
                    <a:lnTo>
                      <a:pt x="358" y="16"/>
                    </a:lnTo>
                    <a:lnTo>
                      <a:pt x="369" y="8"/>
                    </a:lnTo>
                    <a:lnTo>
                      <a:pt x="369" y="22"/>
                    </a:lnTo>
                    <a:cubicBezTo>
                      <a:pt x="369" y="24"/>
                      <a:pt x="368" y="25"/>
                      <a:pt x="367" y="27"/>
                    </a:cubicBezTo>
                    <a:lnTo>
                      <a:pt x="352" y="48"/>
                    </a:lnTo>
                    <a:lnTo>
                      <a:pt x="353" y="41"/>
                    </a:lnTo>
                    <a:lnTo>
                      <a:pt x="361" y="62"/>
                    </a:lnTo>
                    <a:lnTo>
                      <a:pt x="359" y="59"/>
                    </a:lnTo>
                    <a:lnTo>
                      <a:pt x="375" y="76"/>
                    </a:lnTo>
                    <a:lnTo>
                      <a:pt x="372" y="74"/>
                    </a:lnTo>
                    <a:lnTo>
                      <a:pt x="385" y="79"/>
                    </a:lnTo>
                    <a:cubicBezTo>
                      <a:pt x="387" y="80"/>
                      <a:pt x="389" y="81"/>
                      <a:pt x="389" y="83"/>
                    </a:cubicBezTo>
                    <a:lnTo>
                      <a:pt x="395" y="94"/>
                    </a:lnTo>
                    <a:cubicBezTo>
                      <a:pt x="395" y="95"/>
                      <a:pt x="396" y="96"/>
                      <a:pt x="396" y="97"/>
                    </a:cubicBezTo>
                    <a:lnTo>
                      <a:pt x="396" y="114"/>
                    </a:lnTo>
                    <a:cubicBezTo>
                      <a:pt x="396" y="116"/>
                      <a:pt x="394" y="119"/>
                      <a:pt x="392" y="120"/>
                    </a:cubicBezTo>
                    <a:lnTo>
                      <a:pt x="371" y="134"/>
                    </a:lnTo>
                    <a:cubicBezTo>
                      <a:pt x="369" y="135"/>
                      <a:pt x="367" y="135"/>
                      <a:pt x="365" y="135"/>
                    </a:cubicBezTo>
                    <a:lnTo>
                      <a:pt x="309" y="124"/>
                    </a:lnTo>
                    <a:lnTo>
                      <a:pt x="312" y="124"/>
                    </a:lnTo>
                    <a:lnTo>
                      <a:pt x="293" y="127"/>
                    </a:lnTo>
                    <a:cubicBezTo>
                      <a:pt x="293" y="127"/>
                      <a:pt x="292" y="127"/>
                      <a:pt x="291" y="127"/>
                    </a:cubicBezTo>
                    <a:lnTo>
                      <a:pt x="251" y="121"/>
                    </a:lnTo>
                    <a:cubicBezTo>
                      <a:pt x="249" y="121"/>
                      <a:pt x="248" y="120"/>
                      <a:pt x="247" y="119"/>
                    </a:cubicBezTo>
                    <a:lnTo>
                      <a:pt x="220" y="92"/>
                    </a:lnTo>
                    <a:lnTo>
                      <a:pt x="225" y="95"/>
                    </a:lnTo>
                    <a:lnTo>
                      <a:pt x="180" y="92"/>
                    </a:lnTo>
                    <a:cubicBezTo>
                      <a:pt x="179" y="92"/>
                      <a:pt x="177" y="91"/>
                      <a:pt x="176" y="90"/>
                    </a:cubicBezTo>
                    <a:lnTo>
                      <a:pt x="165" y="82"/>
                    </a:lnTo>
                    <a:lnTo>
                      <a:pt x="175" y="82"/>
                    </a:lnTo>
                    <a:lnTo>
                      <a:pt x="167" y="88"/>
                    </a:lnTo>
                    <a:cubicBezTo>
                      <a:pt x="164" y="89"/>
                      <a:pt x="162" y="90"/>
                      <a:pt x="159" y="89"/>
                    </a:cubicBezTo>
                    <a:lnTo>
                      <a:pt x="140" y="80"/>
                    </a:lnTo>
                    <a:lnTo>
                      <a:pt x="148" y="80"/>
                    </a:lnTo>
                    <a:lnTo>
                      <a:pt x="68" y="126"/>
                    </a:lnTo>
                    <a:lnTo>
                      <a:pt x="71" y="115"/>
                    </a:lnTo>
                    <a:lnTo>
                      <a:pt x="76" y="123"/>
                    </a:lnTo>
                    <a:cubicBezTo>
                      <a:pt x="77" y="125"/>
                      <a:pt x="78" y="127"/>
                      <a:pt x="77" y="130"/>
                    </a:cubicBezTo>
                    <a:cubicBezTo>
                      <a:pt x="76" y="132"/>
                      <a:pt x="74" y="134"/>
                      <a:pt x="72" y="135"/>
                    </a:cubicBezTo>
                    <a:lnTo>
                      <a:pt x="56" y="140"/>
                    </a:lnTo>
                    <a:lnTo>
                      <a:pt x="62" y="132"/>
                    </a:lnTo>
                    <a:lnTo>
                      <a:pt x="62" y="138"/>
                    </a:lnTo>
                    <a:cubicBezTo>
                      <a:pt x="62" y="142"/>
                      <a:pt x="58" y="145"/>
                      <a:pt x="54" y="146"/>
                    </a:cubicBezTo>
                    <a:lnTo>
                      <a:pt x="17" y="148"/>
                    </a:lnTo>
                    <a:lnTo>
                      <a:pt x="24" y="139"/>
                    </a:lnTo>
                    <a:lnTo>
                      <a:pt x="27" y="149"/>
                    </a:lnTo>
                    <a:cubicBezTo>
                      <a:pt x="28" y="154"/>
                      <a:pt x="25" y="158"/>
                      <a:pt x="21" y="159"/>
                    </a:cubicBezTo>
                    <a:lnTo>
                      <a:pt x="10" y="162"/>
                    </a:lnTo>
                    <a:lnTo>
                      <a:pt x="15" y="150"/>
                    </a:lnTo>
                    <a:lnTo>
                      <a:pt x="23" y="163"/>
                    </a:lnTo>
                    <a:close/>
                  </a:path>
                </a:pathLst>
              </a:custGeom>
              <a:solidFill>
                <a:srgbClr val="6E6E6E"/>
              </a:solidFill>
              <a:ln w="0" cap="flat">
                <a:solidFill>
                  <a:srgbClr val="6E6E6E"/>
                </a:solidFill>
                <a:prstDash val="solid"/>
                <a:round/>
                <a:headEnd/>
                <a:tailEnd/>
              </a:ln>
            </p:spPr>
            <p:txBody>
              <a:bodyPr/>
              <a:lstStyle/>
              <a:p>
                <a:endParaRPr lang="en-US"/>
              </a:p>
            </p:txBody>
          </p:sp>
          <p:sp>
            <p:nvSpPr>
              <p:cNvPr id="1995" name="Freeform 380"/>
              <p:cNvSpPr>
                <a:spLocks/>
              </p:cNvSpPr>
              <p:nvPr/>
            </p:nvSpPr>
            <p:spPr bwMode="auto">
              <a:xfrm>
                <a:off x="3468" y="939"/>
                <a:ext cx="67" cy="32"/>
              </a:xfrm>
              <a:custGeom>
                <a:avLst/>
                <a:gdLst>
                  <a:gd name="T0" fmla="*/ 67 w 67"/>
                  <a:gd name="T1" fmla="*/ 19 h 32"/>
                  <a:gd name="T2" fmla="*/ 64 w 67"/>
                  <a:gd name="T3" fmla="*/ 20 h 32"/>
                  <a:gd name="T4" fmla="*/ 56 w 67"/>
                  <a:gd name="T5" fmla="*/ 28 h 32"/>
                  <a:gd name="T6" fmla="*/ 52 w 67"/>
                  <a:gd name="T7" fmla="*/ 28 h 32"/>
                  <a:gd name="T8" fmla="*/ 50 w 67"/>
                  <a:gd name="T9" fmla="*/ 31 h 32"/>
                  <a:gd name="T10" fmla="*/ 45 w 67"/>
                  <a:gd name="T11" fmla="*/ 29 h 32"/>
                  <a:gd name="T12" fmla="*/ 40 w 67"/>
                  <a:gd name="T13" fmla="*/ 30 h 32"/>
                  <a:gd name="T14" fmla="*/ 30 w 67"/>
                  <a:gd name="T15" fmla="*/ 25 h 32"/>
                  <a:gd name="T16" fmla="*/ 27 w 67"/>
                  <a:gd name="T17" fmla="*/ 32 h 32"/>
                  <a:gd name="T18" fmla="*/ 18 w 67"/>
                  <a:gd name="T19" fmla="*/ 29 h 32"/>
                  <a:gd name="T20" fmla="*/ 6 w 67"/>
                  <a:gd name="T21" fmla="*/ 21 h 32"/>
                  <a:gd name="T22" fmla="*/ 4 w 67"/>
                  <a:gd name="T23" fmla="*/ 17 h 32"/>
                  <a:gd name="T24" fmla="*/ 5 w 67"/>
                  <a:gd name="T25" fmla="*/ 15 h 32"/>
                  <a:gd name="T26" fmla="*/ 0 w 67"/>
                  <a:gd name="T27" fmla="*/ 9 h 32"/>
                  <a:gd name="T28" fmla="*/ 2 w 67"/>
                  <a:gd name="T29" fmla="*/ 11 h 32"/>
                  <a:gd name="T30" fmla="*/ 4 w 67"/>
                  <a:gd name="T31" fmla="*/ 8 h 32"/>
                  <a:gd name="T32" fmla="*/ 8 w 67"/>
                  <a:gd name="T33" fmla="*/ 8 h 32"/>
                  <a:gd name="T34" fmla="*/ 21 w 67"/>
                  <a:gd name="T35" fmla="*/ 2 h 32"/>
                  <a:gd name="T36" fmla="*/ 21 w 67"/>
                  <a:gd name="T37" fmla="*/ 0 h 32"/>
                  <a:gd name="T38" fmla="*/ 25 w 67"/>
                  <a:gd name="T39" fmla="*/ 2 h 32"/>
                  <a:gd name="T40" fmla="*/ 29 w 67"/>
                  <a:gd name="T41" fmla="*/ 1 h 32"/>
                  <a:gd name="T42" fmla="*/ 31 w 67"/>
                  <a:gd name="T43" fmla="*/ 3 h 32"/>
                  <a:gd name="T44" fmla="*/ 41 w 67"/>
                  <a:gd name="T45" fmla="*/ 5 h 32"/>
                  <a:gd name="T46" fmla="*/ 41 w 67"/>
                  <a:gd name="T47" fmla="*/ 6 h 32"/>
                  <a:gd name="T48" fmla="*/ 39 w 67"/>
                  <a:gd name="T49" fmla="*/ 8 h 32"/>
                  <a:gd name="T50" fmla="*/ 45 w 67"/>
                  <a:gd name="T51" fmla="*/ 13 h 32"/>
                  <a:gd name="T52" fmla="*/ 48 w 67"/>
                  <a:gd name="T53" fmla="*/ 11 h 32"/>
                  <a:gd name="T54" fmla="*/ 47 w 67"/>
                  <a:gd name="T55" fmla="*/ 8 h 32"/>
                  <a:gd name="T56" fmla="*/ 55 w 67"/>
                  <a:gd name="T57" fmla="*/ 9 h 32"/>
                  <a:gd name="T58" fmla="*/ 54 w 67"/>
                  <a:gd name="T59" fmla="*/ 13 h 32"/>
                  <a:gd name="T60" fmla="*/ 64 w 67"/>
                  <a:gd name="T61" fmla="*/ 15 h 32"/>
                  <a:gd name="T62" fmla="*/ 67 w 67"/>
                  <a:gd name="T63" fmla="*/ 19 h 3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7"/>
                  <a:gd name="T97" fmla="*/ 0 h 32"/>
                  <a:gd name="T98" fmla="*/ 67 w 67"/>
                  <a:gd name="T99" fmla="*/ 32 h 3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7" h="32">
                    <a:moveTo>
                      <a:pt x="67" y="19"/>
                    </a:moveTo>
                    <a:lnTo>
                      <a:pt x="64" y="20"/>
                    </a:lnTo>
                    <a:lnTo>
                      <a:pt x="56" y="28"/>
                    </a:lnTo>
                    <a:lnTo>
                      <a:pt x="52" y="28"/>
                    </a:lnTo>
                    <a:lnTo>
                      <a:pt x="50" y="31"/>
                    </a:lnTo>
                    <a:lnTo>
                      <a:pt x="45" y="29"/>
                    </a:lnTo>
                    <a:lnTo>
                      <a:pt x="40" y="30"/>
                    </a:lnTo>
                    <a:lnTo>
                      <a:pt x="30" y="25"/>
                    </a:lnTo>
                    <a:lnTo>
                      <a:pt x="27" y="32"/>
                    </a:lnTo>
                    <a:lnTo>
                      <a:pt x="18" y="29"/>
                    </a:lnTo>
                    <a:lnTo>
                      <a:pt x="6" y="21"/>
                    </a:lnTo>
                    <a:lnTo>
                      <a:pt x="4" y="17"/>
                    </a:lnTo>
                    <a:lnTo>
                      <a:pt x="5" y="15"/>
                    </a:lnTo>
                    <a:lnTo>
                      <a:pt x="0" y="9"/>
                    </a:lnTo>
                    <a:lnTo>
                      <a:pt x="2" y="11"/>
                    </a:lnTo>
                    <a:lnTo>
                      <a:pt x="4" y="8"/>
                    </a:lnTo>
                    <a:lnTo>
                      <a:pt x="8" y="8"/>
                    </a:lnTo>
                    <a:lnTo>
                      <a:pt x="21" y="2"/>
                    </a:lnTo>
                    <a:lnTo>
                      <a:pt x="21" y="0"/>
                    </a:lnTo>
                    <a:lnTo>
                      <a:pt x="25" y="2"/>
                    </a:lnTo>
                    <a:lnTo>
                      <a:pt x="29" y="1"/>
                    </a:lnTo>
                    <a:lnTo>
                      <a:pt x="31" y="3"/>
                    </a:lnTo>
                    <a:lnTo>
                      <a:pt x="41" y="5"/>
                    </a:lnTo>
                    <a:lnTo>
                      <a:pt x="41" y="6"/>
                    </a:lnTo>
                    <a:lnTo>
                      <a:pt x="39" y="8"/>
                    </a:lnTo>
                    <a:lnTo>
                      <a:pt x="45" y="13"/>
                    </a:lnTo>
                    <a:lnTo>
                      <a:pt x="48" y="11"/>
                    </a:lnTo>
                    <a:lnTo>
                      <a:pt x="47" y="8"/>
                    </a:lnTo>
                    <a:lnTo>
                      <a:pt x="55" y="9"/>
                    </a:lnTo>
                    <a:lnTo>
                      <a:pt x="54" y="13"/>
                    </a:lnTo>
                    <a:lnTo>
                      <a:pt x="64" y="15"/>
                    </a:lnTo>
                    <a:lnTo>
                      <a:pt x="67" y="19"/>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996" name="Freeform 381"/>
              <p:cNvSpPr>
                <a:spLocks noEditPoints="1"/>
              </p:cNvSpPr>
              <p:nvPr/>
            </p:nvSpPr>
            <p:spPr bwMode="auto">
              <a:xfrm>
                <a:off x="3466" y="937"/>
                <a:ext cx="71" cy="36"/>
              </a:xfrm>
              <a:custGeom>
                <a:avLst/>
                <a:gdLst>
                  <a:gd name="T0" fmla="*/ 282 w 289"/>
                  <a:gd name="T1" fmla="*/ 94 h 145"/>
                  <a:gd name="T2" fmla="*/ 243 w 289"/>
                  <a:gd name="T3" fmla="*/ 128 h 145"/>
                  <a:gd name="T4" fmla="*/ 224 w 289"/>
                  <a:gd name="T5" fmla="*/ 127 h 145"/>
                  <a:gd name="T6" fmla="*/ 187 w 289"/>
                  <a:gd name="T7" fmla="*/ 133 h 145"/>
                  <a:gd name="T8" fmla="*/ 169 w 289"/>
                  <a:gd name="T9" fmla="*/ 136 h 145"/>
                  <a:gd name="T10" fmla="*/ 124 w 289"/>
                  <a:gd name="T11" fmla="*/ 140 h 145"/>
                  <a:gd name="T12" fmla="*/ 77 w 289"/>
                  <a:gd name="T13" fmla="*/ 132 h 145"/>
                  <a:gd name="T14" fmla="*/ 18 w 289"/>
                  <a:gd name="T15" fmla="*/ 82 h 145"/>
                  <a:gd name="T16" fmla="*/ 21 w 289"/>
                  <a:gd name="T17" fmla="*/ 72 h 145"/>
                  <a:gd name="T18" fmla="*/ 14 w 289"/>
                  <a:gd name="T19" fmla="*/ 39 h 145"/>
                  <a:gd name="T20" fmla="*/ 18 w 289"/>
                  <a:gd name="T21" fmla="*/ 37 h 145"/>
                  <a:gd name="T22" fmla="*/ 38 w 289"/>
                  <a:gd name="T23" fmla="*/ 32 h 145"/>
                  <a:gd name="T24" fmla="*/ 85 w 289"/>
                  <a:gd name="T25" fmla="*/ 8 h 145"/>
                  <a:gd name="T26" fmla="*/ 115 w 289"/>
                  <a:gd name="T27" fmla="*/ 9 h 145"/>
                  <a:gd name="T28" fmla="*/ 135 w 289"/>
                  <a:gd name="T29" fmla="*/ 7 h 145"/>
                  <a:gd name="T30" fmla="*/ 176 w 289"/>
                  <a:gd name="T31" fmla="*/ 20 h 145"/>
                  <a:gd name="T32" fmla="*/ 183 w 289"/>
                  <a:gd name="T33" fmla="*/ 36 h 145"/>
                  <a:gd name="T34" fmla="*/ 196 w 289"/>
                  <a:gd name="T35" fmla="*/ 53 h 145"/>
                  <a:gd name="T36" fmla="*/ 197 w 289"/>
                  <a:gd name="T37" fmla="*/ 56 h 145"/>
                  <a:gd name="T38" fmla="*/ 200 w 289"/>
                  <a:gd name="T39" fmla="*/ 31 h 145"/>
                  <a:gd name="T40" fmla="*/ 239 w 289"/>
                  <a:gd name="T41" fmla="*/ 46 h 145"/>
                  <a:gd name="T42" fmla="*/ 269 w 289"/>
                  <a:gd name="T43" fmla="*/ 59 h 145"/>
                  <a:gd name="T44" fmla="*/ 260 w 289"/>
                  <a:gd name="T45" fmla="*/ 71 h 145"/>
                  <a:gd name="T46" fmla="*/ 221 w 289"/>
                  <a:gd name="T47" fmla="*/ 57 h 145"/>
                  <a:gd name="T48" fmla="*/ 198 w 289"/>
                  <a:gd name="T49" fmla="*/ 47 h 145"/>
                  <a:gd name="T50" fmla="*/ 207 w 289"/>
                  <a:gd name="T51" fmla="*/ 60 h 145"/>
                  <a:gd name="T52" fmla="*/ 164 w 289"/>
                  <a:gd name="T53" fmla="*/ 45 h 145"/>
                  <a:gd name="T54" fmla="*/ 171 w 289"/>
                  <a:gd name="T55" fmla="*/ 25 h 145"/>
                  <a:gd name="T56" fmla="*/ 173 w 289"/>
                  <a:gd name="T57" fmla="*/ 36 h 145"/>
                  <a:gd name="T58" fmla="*/ 122 w 289"/>
                  <a:gd name="T59" fmla="*/ 16 h 145"/>
                  <a:gd name="T60" fmla="*/ 109 w 289"/>
                  <a:gd name="T61" fmla="*/ 24 h 145"/>
                  <a:gd name="T62" fmla="*/ 101 w 289"/>
                  <a:gd name="T63" fmla="*/ 17 h 145"/>
                  <a:gd name="T64" fmla="*/ 42 w 289"/>
                  <a:gd name="T65" fmla="*/ 47 h 145"/>
                  <a:gd name="T66" fmla="*/ 23 w 289"/>
                  <a:gd name="T67" fmla="*/ 58 h 145"/>
                  <a:gd name="T68" fmla="*/ 3 w 289"/>
                  <a:gd name="T69" fmla="*/ 50 h 145"/>
                  <a:gd name="T70" fmla="*/ 35 w 289"/>
                  <a:gd name="T71" fmla="*/ 69 h 145"/>
                  <a:gd name="T72" fmla="*/ 40 w 289"/>
                  <a:gd name="T73" fmla="*/ 88 h 145"/>
                  <a:gd name="T74" fmla="*/ 84 w 289"/>
                  <a:gd name="T75" fmla="*/ 118 h 145"/>
                  <a:gd name="T76" fmla="*/ 124 w 289"/>
                  <a:gd name="T77" fmla="*/ 108 h 145"/>
                  <a:gd name="T78" fmla="*/ 171 w 289"/>
                  <a:gd name="T79" fmla="*/ 120 h 145"/>
                  <a:gd name="T80" fmla="*/ 213 w 289"/>
                  <a:gd name="T81" fmla="*/ 126 h 145"/>
                  <a:gd name="T82" fmla="*/ 218 w 289"/>
                  <a:gd name="T83" fmla="*/ 115 h 145"/>
                  <a:gd name="T84" fmla="*/ 264 w 289"/>
                  <a:gd name="T85" fmla="*/ 84 h 145"/>
                  <a:gd name="T86" fmla="*/ 274 w 289"/>
                  <a:gd name="T87" fmla="*/ 91 h 14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89"/>
                  <a:gd name="T133" fmla="*/ 0 h 145"/>
                  <a:gd name="T134" fmla="*/ 289 w 289"/>
                  <a:gd name="T135" fmla="*/ 145 h 14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89" h="145">
                    <a:moveTo>
                      <a:pt x="287" y="82"/>
                    </a:moveTo>
                    <a:cubicBezTo>
                      <a:pt x="289" y="84"/>
                      <a:pt x="289" y="87"/>
                      <a:pt x="288" y="89"/>
                    </a:cubicBezTo>
                    <a:cubicBezTo>
                      <a:pt x="287" y="92"/>
                      <a:pt x="285" y="93"/>
                      <a:pt x="282" y="94"/>
                    </a:cubicBezTo>
                    <a:lnTo>
                      <a:pt x="272" y="97"/>
                    </a:lnTo>
                    <a:lnTo>
                      <a:pt x="275" y="95"/>
                    </a:lnTo>
                    <a:lnTo>
                      <a:pt x="243" y="128"/>
                    </a:lnTo>
                    <a:cubicBezTo>
                      <a:pt x="241" y="130"/>
                      <a:pt x="239" y="131"/>
                      <a:pt x="237" y="131"/>
                    </a:cubicBezTo>
                    <a:lnTo>
                      <a:pt x="218" y="131"/>
                    </a:lnTo>
                    <a:lnTo>
                      <a:pt x="224" y="127"/>
                    </a:lnTo>
                    <a:lnTo>
                      <a:pt x="216" y="138"/>
                    </a:lnTo>
                    <a:cubicBezTo>
                      <a:pt x="214" y="141"/>
                      <a:pt x="210" y="143"/>
                      <a:pt x="207" y="141"/>
                    </a:cubicBezTo>
                    <a:lnTo>
                      <a:pt x="187" y="133"/>
                    </a:lnTo>
                    <a:lnTo>
                      <a:pt x="192" y="133"/>
                    </a:lnTo>
                    <a:lnTo>
                      <a:pt x="173" y="136"/>
                    </a:lnTo>
                    <a:cubicBezTo>
                      <a:pt x="171" y="136"/>
                      <a:pt x="170" y="136"/>
                      <a:pt x="169" y="136"/>
                    </a:cubicBezTo>
                    <a:lnTo>
                      <a:pt x="128" y="119"/>
                    </a:lnTo>
                    <a:lnTo>
                      <a:pt x="138" y="115"/>
                    </a:lnTo>
                    <a:lnTo>
                      <a:pt x="124" y="140"/>
                    </a:lnTo>
                    <a:cubicBezTo>
                      <a:pt x="122" y="144"/>
                      <a:pt x="119" y="145"/>
                      <a:pt x="115" y="144"/>
                    </a:cubicBezTo>
                    <a:lnTo>
                      <a:pt x="80" y="133"/>
                    </a:lnTo>
                    <a:cubicBezTo>
                      <a:pt x="79" y="133"/>
                      <a:pt x="78" y="132"/>
                      <a:pt x="77" y="132"/>
                    </a:cubicBezTo>
                    <a:lnTo>
                      <a:pt x="28" y="99"/>
                    </a:lnTo>
                    <a:cubicBezTo>
                      <a:pt x="27" y="98"/>
                      <a:pt x="27" y="97"/>
                      <a:pt x="26" y="96"/>
                    </a:cubicBezTo>
                    <a:lnTo>
                      <a:pt x="18" y="82"/>
                    </a:lnTo>
                    <a:cubicBezTo>
                      <a:pt x="17" y="80"/>
                      <a:pt x="17" y="78"/>
                      <a:pt x="17" y="76"/>
                    </a:cubicBezTo>
                    <a:lnTo>
                      <a:pt x="20" y="65"/>
                    </a:lnTo>
                    <a:lnTo>
                      <a:pt x="21" y="72"/>
                    </a:lnTo>
                    <a:lnTo>
                      <a:pt x="2" y="50"/>
                    </a:lnTo>
                    <a:cubicBezTo>
                      <a:pt x="0" y="47"/>
                      <a:pt x="0" y="42"/>
                      <a:pt x="3" y="39"/>
                    </a:cubicBezTo>
                    <a:cubicBezTo>
                      <a:pt x="6" y="36"/>
                      <a:pt x="11" y="36"/>
                      <a:pt x="14" y="39"/>
                    </a:cubicBezTo>
                    <a:lnTo>
                      <a:pt x="22" y="47"/>
                    </a:lnTo>
                    <a:lnTo>
                      <a:pt x="10" y="48"/>
                    </a:lnTo>
                    <a:lnTo>
                      <a:pt x="18" y="37"/>
                    </a:lnTo>
                    <a:cubicBezTo>
                      <a:pt x="20" y="35"/>
                      <a:pt x="21" y="34"/>
                      <a:pt x="23" y="34"/>
                    </a:cubicBezTo>
                    <a:lnTo>
                      <a:pt x="40" y="31"/>
                    </a:lnTo>
                    <a:lnTo>
                      <a:pt x="38" y="32"/>
                    </a:lnTo>
                    <a:lnTo>
                      <a:pt x="90" y="9"/>
                    </a:lnTo>
                    <a:lnTo>
                      <a:pt x="85" y="17"/>
                    </a:lnTo>
                    <a:lnTo>
                      <a:pt x="85" y="8"/>
                    </a:lnTo>
                    <a:cubicBezTo>
                      <a:pt x="85" y="6"/>
                      <a:pt x="86" y="3"/>
                      <a:pt x="88" y="2"/>
                    </a:cubicBezTo>
                    <a:cubicBezTo>
                      <a:pt x="91" y="0"/>
                      <a:pt x="94" y="0"/>
                      <a:pt x="96" y="1"/>
                    </a:cubicBezTo>
                    <a:lnTo>
                      <a:pt x="115" y="9"/>
                    </a:lnTo>
                    <a:lnTo>
                      <a:pt x="109" y="9"/>
                    </a:lnTo>
                    <a:lnTo>
                      <a:pt x="126" y="4"/>
                    </a:lnTo>
                    <a:cubicBezTo>
                      <a:pt x="129" y="3"/>
                      <a:pt x="133" y="4"/>
                      <a:pt x="135" y="7"/>
                    </a:cubicBezTo>
                    <a:lnTo>
                      <a:pt x="143" y="18"/>
                    </a:lnTo>
                    <a:lnTo>
                      <a:pt x="137" y="14"/>
                    </a:lnTo>
                    <a:lnTo>
                      <a:pt x="176" y="20"/>
                    </a:lnTo>
                    <a:cubicBezTo>
                      <a:pt x="177" y="20"/>
                      <a:pt x="179" y="21"/>
                      <a:pt x="180" y="22"/>
                    </a:cubicBezTo>
                    <a:lnTo>
                      <a:pt x="183" y="25"/>
                    </a:lnTo>
                    <a:cubicBezTo>
                      <a:pt x="186" y="28"/>
                      <a:pt x="186" y="33"/>
                      <a:pt x="183" y="36"/>
                    </a:cubicBezTo>
                    <a:lnTo>
                      <a:pt x="175" y="45"/>
                    </a:lnTo>
                    <a:lnTo>
                      <a:pt x="174" y="33"/>
                    </a:lnTo>
                    <a:lnTo>
                      <a:pt x="196" y="53"/>
                    </a:lnTo>
                    <a:lnTo>
                      <a:pt x="188" y="51"/>
                    </a:lnTo>
                    <a:lnTo>
                      <a:pt x="201" y="46"/>
                    </a:lnTo>
                    <a:lnTo>
                      <a:pt x="197" y="56"/>
                    </a:lnTo>
                    <a:lnTo>
                      <a:pt x="191" y="42"/>
                    </a:lnTo>
                    <a:cubicBezTo>
                      <a:pt x="190" y="39"/>
                      <a:pt x="191" y="36"/>
                      <a:pt x="193" y="34"/>
                    </a:cubicBezTo>
                    <a:cubicBezTo>
                      <a:pt x="194" y="32"/>
                      <a:pt x="197" y="31"/>
                      <a:pt x="200" y="31"/>
                    </a:cubicBezTo>
                    <a:lnTo>
                      <a:pt x="233" y="37"/>
                    </a:lnTo>
                    <a:cubicBezTo>
                      <a:pt x="235" y="37"/>
                      <a:pt x="237" y="38"/>
                      <a:pt x="238" y="40"/>
                    </a:cubicBezTo>
                    <a:cubicBezTo>
                      <a:pt x="239" y="42"/>
                      <a:pt x="240" y="44"/>
                      <a:pt x="239" y="46"/>
                    </a:cubicBezTo>
                    <a:lnTo>
                      <a:pt x="237" y="60"/>
                    </a:lnTo>
                    <a:lnTo>
                      <a:pt x="230" y="51"/>
                    </a:lnTo>
                    <a:lnTo>
                      <a:pt x="269" y="59"/>
                    </a:lnTo>
                    <a:cubicBezTo>
                      <a:pt x="271" y="60"/>
                      <a:pt x="272" y="61"/>
                      <a:pt x="273" y="62"/>
                    </a:cubicBezTo>
                    <a:lnTo>
                      <a:pt x="287" y="82"/>
                    </a:lnTo>
                    <a:close/>
                    <a:moveTo>
                      <a:pt x="260" y="71"/>
                    </a:moveTo>
                    <a:lnTo>
                      <a:pt x="265" y="75"/>
                    </a:lnTo>
                    <a:lnTo>
                      <a:pt x="227" y="66"/>
                    </a:lnTo>
                    <a:cubicBezTo>
                      <a:pt x="223" y="65"/>
                      <a:pt x="220" y="61"/>
                      <a:pt x="221" y="57"/>
                    </a:cubicBezTo>
                    <a:lnTo>
                      <a:pt x="224" y="43"/>
                    </a:lnTo>
                    <a:lnTo>
                      <a:pt x="230" y="53"/>
                    </a:lnTo>
                    <a:lnTo>
                      <a:pt x="198" y="47"/>
                    </a:lnTo>
                    <a:lnTo>
                      <a:pt x="206" y="36"/>
                    </a:lnTo>
                    <a:lnTo>
                      <a:pt x="212" y="50"/>
                    </a:lnTo>
                    <a:cubicBezTo>
                      <a:pt x="213" y="54"/>
                      <a:pt x="211" y="59"/>
                      <a:pt x="207" y="60"/>
                    </a:cubicBezTo>
                    <a:lnTo>
                      <a:pt x="194" y="66"/>
                    </a:lnTo>
                    <a:cubicBezTo>
                      <a:pt x="191" y="67"/>
                      <a:pt x="188" y="67"/>
                      <a:pt x="185" y="65"/>
                    </a:cubicBezTo>
                    <a:lnTo>
                      <a:pt x="164" y="45"/>
                    </a:lnTo>
                    <a:cubicBezTo>
                      <a:pt x="162" y="44"/>
                      <a:pt x="161" y="42"/>
                      <a:pt x="161" y="39"/>
                    </a:cubicBezTo>
                    <a:cubicBezTo>
                      <a:pt x="161" y="37"/>
                      <a:pt x="162" y="35"/>
                      <a:pt x="163" y="33"/>
                    </a:cubicBezTo>
                    <a:lnTo>
                      <a:pt x="171" y="25"/>
                    </a:lnTo>
                    <a:lnTo>
                      <a:pt x="171" y="36"/>
                    </a:lnTo>
                    <a:lnTo>
                      <a:pt x="169" y="34"/>
                    </a:lnTo>
                    <a:lnTo>
                      <a:pt x="173" y="36"/>
                    </a:lnTo>
                    <a:lnTo>
                      <a:pt x="135" y="30"/>
                    </a:lnTo>
                    <a:cubicBezTo>
                      <a:pt x="133" y="30"/>
                      <a:pt x="131" y="29"/>
                      <a:pt x="130" y="27"/>
                    </a:cubicBezTo>
                    <a:lnTo>
                      <a:pt x="122" y="16"/>
                    </a:lnTo>
                    <a:lnTo>
                      <a:pt x="131" y="19"/>
                    </a:lnTo>
                    <a:lnTo>
                      <a:pt x="114" y="24"/>
                    </a:lnTo>
                    <a:cubicBezTo>
                      <a:pt x="113" y="25"/>
                      <a:pt x="110" y="25"/>
                      <a:pt x="109" y="24"/>
                    </a:cubicBezTo>
                    <a:lnTo>
                      <a:pt x="90" y="16"/>
                    </a:lnTo>
                    <a:lnTo>
                      <a:pt x="101" y="8"/>
                    </a:lnTo>
                    <a:lnTo>
                      <a:pt x="101" y="17"/>
                    </a:lnTo>
                    <a:cubicBezTo>
                      <a:pt x="101" y="20"/>
                      <a:pt x="99" y="23"/>
                      <a:pt x="96" y="24"/>
                    </a:cubicBezTo>
                    <a:lnTo>
                      <a:pt x="44" y="46"/>
                    </a:lnTo>
                    <a:cubicBezTo>
                      <a:pt x="44" y="47"/>
                      <a:pt x="43" y="47"/>
                      <a:pt x="42" y="47"/>
                    </a:cubicBezTo>
                    <a:lnTo>
                      <a:pt x="26" y="50"/>
                    </a:lnTo>
                    <a:lnTo>
                      <a:pt x="31" y="47"/>
                    </a:lnTo>
                    <a:lnTo>
                      <a:pt x="23" y="58"/>
                    </a:lnTo>
                    <a:cubicBezTo>
                      <a:pt x="22" y="60"/>
                      <a:pt x="20" y="61"/>
                      <a:pt x="17" y="61"/>
                    </a:cubicBezTo>
                    <a:cubicBezTo>
                      <a:pt x="15" y="61"/>
                      <a:pt x="13" y="60"/>
                      <a:pt x="11" y="59"/>
                    </a:cubicBezTo>
                    <a:lnTo>
                      <a:pt x="3" y="50"/>
                    </a:lnTo>
                    <a:lnTo>
                      <a:pt x="15" y="39"/>
                    </a:lnTo>
                    <a:lnTo>
                      <a:pt x="34" y="62"/>
                    </a:lnTo>
                    <a:cubicBezTo>
                      <a:pt x="35" y="64"/>
                      <a:pt x="36" y="66"/>
                      <a:pt x="35" y="69"/>
                    </a:cubicBezTo>
                    <a:lnTo>
                      <a:pt x="33" y="80"/>
                    </a:lnTo>
                    <a:lnTo>
                      <a:pt x="32" y="74"/>
                    </a:lnTo>
                    <a:lnTo>
                      <a:pt x="40" y="88"/>
                    </a:lnTo>
                    <a:lnTo>
                      <a:pt x="37" y="85"/>
                    </a:lnTo>
                    <a:lnTo>
                      <a:pt x="86" y="119"/>
                    </a:lnTo>
                    <a:lnTo>
                      <a:pt x="84" y="118"/>
                    </a:lnTo>
                    <a:lnTo>
                      <a:pt x="120" y="129"/>
                    </a:lnTo>
                    <a:lnTo>
                      <a:pt x="110" y="133"/>
                    </a:lnTo>
                    <a:lnTo>
                      <a:pt x="124" y="108"/>
                    </a:lnTo>
                    <a:cubicBezTo>
                      <a:pt x="126" y="104"/>
                      <a:pt x="130" y="102"/>
                      <a:pt x="134" y="104"/>
                    </a:cubicBezTo>
                    <a:lnTo>
                      <a:pt x="175" y="121"/>
                    </a:lnTo>
                    <a:lnTo>
                      <a:pt x="171" y="120"/>
                    </a:lnTo>
                    <a:lnTo>
                      <a:pt x="190" y="117"/>
                    </a:lnTo>
                    <a:cubicBezTo>
                      <a:pt x="191" y="117"/>
                      <a:pt x="193" y="117"/>
                      <a:pt x="194" y="118"/>
                    </a:cubicBezTo>
                    <a:lnTo>
                      <a:pt x="213" y="126"/>
                    </a:lnTo>
                    <a:lnTo>
                      <a:pt x="203" y="129"/>
                    </a:lnTo>
                    <a:lnTo>
                      <a:pt x="211" y="118"/>
                    </a:lnTo>
                    <a:cubicBezTo>
                      <a:pt x="213" y="116"/>
                      <a:pt x="215" y="115"/>
                      <a:pt x="218" y="115"/>
                    </a:cubicBezTo>
                    <a:lnTo>
                      <a:pt x="237" y="115"/>
                    </a:lnTo>
                    <a:lnTo>
                      <a:pt x="231" y="117"/>
                    </a:lnTo>
                    <a:lnTo>
                      <a:pt x="264" y="84"/>
                    </a:lnTo>
                    <a:cubicBezTo>
                      <a:pt x="265" y="83"/>
                      <a:pt x="266" y="82"/>
                      <a:pt x="268" y="81"/>
                    </a:cubicBezTo>
                    <a:lnTo>
                      <a:pt x="278" y="79"/>
                    </a:lnTo>
                    <a:lnTo>
                      <a:pt x="274" y="91"/>
                    </a:lnTo>
                    <a:lnTo>
                      <a:pt x="260" y="71"/>
                    </a:lnTo>
                    <a:close/>
                  </a:path>
                </a:pathLst>
              </a:custGeom>
              <a:solidFill>
                <a:srgbClr val="6E6E6E"/>
              </a:solidFill>
              <a:ln w="0" cap="flat">
                <a:solidFill>
                  <a:srgbClr val="6E6E6E"/>
                </a:solidFill>
                <a:prstDash val="solid"/>
                <a:round/>
                <a:headEnd/>
                <a:tailEnd/>
              </a:ln>
            </p:spPr>
            <p:txBody>
              <a:bodyPr/>
              <a:lstStyle/>
              <a:p>
                <a:endParaRPr lang="en-US"/>
              </a:p>
            </p:txBody>
          </p:sp>
          <p:sp>
            <p:nvSpPr>
              <p:cNvPr id="1997" name="Freeform 382"/>
              <p:cNvSpPr>
                <a:spLocks/>
              </p:cNvSpPr>
              <p:nvPr/>
            </p:nvSpPr>
            <p:spPr bwMode="auto">
              <a:xfrm>
                <a:off x="3409" y="951"/>
                <a:ext cx="8" cy="8"/>
              </a:xfrm>
              <a:custGeom>
                <a:avLst/>
                <a:gdLst>
                  <a:gd name="T0" fmla="*/ 6 w 8"/>
                  <a:gd name="T1" fmla="*/ 8 h 8"/>
                  <a:gd name="T2" fmla="*/ 0 w 8"/>
                  <a:gd name="T3" fmla="*/ 7 h 8"/>
                  <a:gd name="T4" fmla="*/ 2 w 8"/>
                  <a:gd name="T5" fmla="*/ 6 h 8"/>
                  <a:gd name="T6" fmla="*/ 0 w 8"/>
                  <a:gd name="T7" fmla="*/ 3 h 8"/>
                  <a:gd name="T8" fmla="*/ 2 w 8"/>
                  <a:gd name="T9" fmla="*/ 0 h 8"/>
                  <a:gd name="T10" fmla="*/ 4 w 8"/>
                  <a:gd name="T11" fmla="*/ 0 h 8"/>
                  <a:gd name="T12" fmla="*/ 5 w 8"/>
                  <a:gd name="T13" fmla="*/ 3 h 8"/>
                  <a:gd name="T14" fmla="*/ 8 w 8"/>
                  <a:gd name="T15" fmla="*/ 4 h 8"/>
                  <a:gd name="T16" fmla="*/ 6 w 8"/>
                  <a:gd name="T17" fmla="*/ 8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8"/>
                  <a:gd name="T29" fmla="*/ 8 w 8"/>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8">
                    <a:moveTo>
                      <a:pt x="6" y="8"/>
                    </a:moveTo>
                    <a:lnTo>
                      <a:pt x="0" y="7"/>
                    </a:lnTo>
                    <a:lnTo>
                      <a:pt x="2" y="6"/>
                    </a:lnTo>
                    <a:lnTo>
                      <a:pt x="0" y="3"/>
                    </a:lnTo>
                    <a:lnTo>
                      <a:pt x="2" y="0"/>
                    </a:lnTo>
                    <a:lnTo>
                      <a:pt x="4" y="0"/>
                    </a:lnTo>
                    <a:lnTo>
                      <a:pt x="5" y="3"/>
                    </a:lnTo>
                    <a:lnTo>
                      <a:pt x="8" y="4"/>
                    </a:lnTo>
                    <a:lnTo>
                      <a:pt x="6" y="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998" name="Freeform 383"/>
              <p:cNvSpPr>
                <a:spLocks noEditPoints="1"/>
              </p:cNvSpPr>
              <p:nvPr/>
            </p:nvSpPr>
            <p:spPr bwMode="auto">
              <a:xfrm>
                <a:off x="3407" y="949"/>
                <a:ext cx="12" cy="12"/>
              </a:xfrm>
              <a:custGeom>
                <a:avLst/>
                <a:gdLst>
                  <a:gd name="T0" fmla="*/ 42 w 49"/>
                  <a:gd name="T1" fmla="*/ 43 h 49"/>
                  <a:gd name="T2" fmla="*/ 34 w 49"/>
                  <a:gd name="T3" fmla="*/ 48 h 49"/>
                  <a:gd name="T4" fmla="*/ 10 w 49"/>
                  <a:gd name="T5" fmla="*/ 46 h 49"/>
                  <a:gd name="T6" fmla="*/ 4 w 49"/>
                  <a:gd name="T7" fmla="*/ 40 h 49"/>
                  <a:gd name="T8" fmla="*/ 6 w 49"/>
                  <a:gd name="T9" fmla="*/ 32 h 49"/>
                  <a:gd name="T10" fmla="*/ 12 w 49"/>
                  <a:gd name="T11" fmla="*/ 27 h 49"/>
                  <a:gd name="T12" fmla="*/ 10 w 49"/>
                  <a:gd name="T13" fmla="*/ 37 h 49"/>
                  <a:gd name="T14" fmla="*/ 2 w 49"/>
                  <a:gd name="T15" fmla="*/ 24 h 49"/>
                  <a:gd name="T16" fmla="*/ 2 w 49"/>
                  <a:gd name="T17" fmla="*/ 14 h 49"/>
                  <a:gd name="T18" fmla="*/ 11 w 49"/>
                  <a:gd name="T19" fmla="*/ 3 h 49"/>
                  <a:gd name="T20" fmla="*/ 17 w 49"/>
                  <a:gd name="T21" fmla="*/ 0 h 49"/>
                  <a:gd name="T22" fmla="*/ 26 w 49"/>
                  <a:gd name="T23" fmla="*/ 0 h 49"/>
                  <a:gd name="T24" fmla="*/ 34 w 49"/>
                  <a:gd name="T25" fmla="*/ 6 h 49"/>
                  <a:gd name="T26" fmla="*/ 37 w 49"/>
                  <a:gd name="T27" fmla="*/ 17 h 49"/>
                  <a:gd name="T28" fmla="*/ 32 w 49"/>
                  <a:gd name="T29" fmla="*/ 12 h 49"/>
                  <a:gd name="T30" fmla="*/ 44 w 49"/>
                  <a:gd name="T31" fmla="*/ 17 h 49"/>
                  <a:gd name="T32" fmla="*/ 48 w 49"/>
                  <a:gd name="T33" fmla="*/ 27 h 49"/>
                  <a:gd name="T34" fmla="*/ 42 w 49"/>
                  <a:gd name="T35" fmla="*/ 43 h 49"/>
                  <a:gd name="T36" fmla="*/ 33 w 49"/>
                  <a:gd name="T37" fmla="*/ 22 h 49"/>
                  <a:gd name="T38" fmla="*/ 37 w 49"/>
                  <a:gd name="T39" fmla="*/ 32 h 49"/>
                  <a:gd name="T40" fmla="*/ 25 w 49"/>
                  <a:gd name="T41" fmla="*/ 26 h 49"/>
                  <a:gd name="T42" fmla="*/ 21 w 49"/>
                  <a:gd name="T43" fmla="*/ 21 h 49"/>
                  <a:gd name="T44" fmla="*/ 18 w 49"/>
                  <a:gd name="T45" fmla="*/ 11 h 49"/>
                  <a:gd name="T46" fmla="*/ 26 w 49"/>
                  <a:gd name="T47" fmla="*/ 16 h 49"/>
                  <a:gd name="T48" fmla="*/ 17 w 49"/>
                  <a:gd name="T49" fmla="*/ 16 h 49"/>
                  <a:gd name="T50" fmla="*/ 23 w 49"/>
                  <a:gd name="T51" fmla="*/ 14 h 49"/>
                  <a:gd name="T52" fmla="*/ 15 w 49"/>
                  <a:gd name="T53" fmla="*/ 24 h 49"/>
                  <a:gd name="T54" fmla="*/ 15 w 49"/>
                  <a:gd name="T55" fmla="*/ 15 h 49"/>
                  <a:gd name="T56" fmla="*/ 24 w 49"/>
                  <a:gd name="T57" fmla="*/ 28 h 49"/>
                  <a:gd name="T58" fmla="*/ 23 w 49"/>
                  <a:gd name="T59" fmla="*/ 38 h 49"/>
                  <a:gd name="T60" fmla="*/ 17 w 49"/>
                  <a:gd name="T61" fmla="*/ 44 h 49"/>
                  <a:gd name="T62" fmla="*/ 12 w 49"/>
                  <a:gd name="T63" fmla="*/ 30 h 49"/>
                  <a:gd name="T64" fmla="*/ 36 w 49"/>
                  <a:gd name="T65" fmla="*/ 33 h 49"/>
                  <a:gd name="T66" fmla="*/ 27 w 49"/>
                  <a:gd name="T67" fmla="*/ 38 h 49"/>
                  <a:gd name="T68" fmla="*/ 33 w 49"/>
                  <a:gd name="T69" fmla="*/ 22 h 4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9"/>
                  <a:gd name="T106" fmla="*/ 0 h 49"/>
                  <a:gd name="T107" fmla="*/ 49 w 49"/>
                  <a:gd name="T108" fmla="*/ 49 h 4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9" h="49">
                    <a:moveTo>
                      <a:pt x="42" y="43"/>
                    </a:moveTo>
                    <a:cubicBezTo>
                      <a:pt x="41" y="47"/>
                      <a:pt x="37" y="49"/>
                      <a:pt x="34" y="48"/>
                    </a:cubicBezTo>
                    <a:lnTo>
                      <a:pt x="10" y="46"/>
                    </a:lnTo>
                    <a:cubicBezTo>
                      <a:pt x="7" y="45"/>
                      <a:pt x="5" y="43"/>
                      <a:pt x="4" y="40"/>
                    </a:cubicBezTo>
                    <a:cubicBezTo>
                      <a:pt x="3" y="37"/>
                      <a:pt x="4" y="34"/>
                      <a:pt x="6" y="32"/>
                    </a:cubicBezTo>
                    <a:lnTo>
                      <a:pt x="12" y="27"/>
                    </a:lnTo>
                    <a:lnTo>
                      <a:pt x="10" y="37"/>
                    </a:lnTo>
                    <a:lnTo>
                      <a:pt x="2" y="24"/>
                    </a:lnTo>
                    <a:cubicBezTo>
                      <a:pt x="0" y="21"/>
                      <a:pt x="0" y="17"/>
                      <a:pt x="2" y="14"/>
                    </a:cubicBezTo>
                    <a:lnTo>
                      <a:pt x="11" y="3"/>
                    </a:lnTo>
                    <a:cubicBezTo>
                      <a:pt x="13" y="2"/>
                      <a:pt x="15" y="0"/>
                      <a:pt x="17" y="0"/>
                    </a:cubicBezTo>
                    <a:lnTo>
                      <a:pt x="26" y="0"/>
                    </a:lnTo>
                    <a:cubicBezTo>
                      <a:pt x="30" y="0"/>
                      <a:pt x="33" y="3"/>
                      <a:pt x="34" y="6"/>
                    </a:cubicBezTo>
                    <a:lnTo>
                      <a:pt x="37" y="17"/>
                    </a:lnTo>
                    <a:lnTo>
                      <a:pt x="32" y="12"/>
                    </a:lnTo>
                    <a:lnTo>
                      <a:pt x="44" y="17"/>
                    </a:lnTo>
                    <a:cubicBezTo>
                      <a:pt x="48" y="19"/>
                      <a:pt x="49" y="23"/>
                      <a:pt x="48" y="27"/>
                    </a:cubicBezTo>
                    <a:lnTo>
                      <a:pt x="42" y="43"/>
                    </a:lnTo>
                    <a:close/>
                    <a:moveTo>
                      <a:pt x="33" y="22"/>
                    </a:moveTo>
                    <a:lnTo>
                      <a:pt x="37" y="32"/>
                    </a:lnTo>
                    <a:lnTo>
                      <a:pt x="25" y="26"/>
                    </a:lnTo>
                    <a:cubicBezTo>
                      <a:pt x="23" y="25"/>
                      <a:pt x="22" y="24"/>
                      <a:pt x="21" y="21"/>
                    </a:cubicBezTo>
                    <a:lnTo>
                      <a:pt x="18" y="11"/>
                    </a:lnTo>
                    <a:lnTo>
                      <a:pt x="26" y="16"/>
                    </a:lnTo>
                    <a:lnTo>
                      <a:pt x="17" y="16"/>
                    </a:lnTo>
                    <a:lnTo>
                      <a:pt x="23" y="14"/>
                    </a:lnTo>
                    <a:lnTo>
                      <a:pt x="15" y="24"/>
                    </a:lnTo>
                    <a:lnTo>
                      <a:pt x="15" y="15"/>
                    </a:lnTo>
                    <a:lnTo>
                      <a:pt x="24" y="28"/>
                    </a:lnTo>
                    <a:cubicBezTo>
                      <a:pt x="26" y="31"/>
                      <a:pt x="25" y="36"/>
                      <a:pt x="23" y="38"/>
                    </a:cubicBezTo>
                    <a:lnTo>
                      <a:pt x="17" y="44"/>
                    </a:lnTo>
                    <a:lnTo>
                      <a:pt x="12" y="30"/>
                    </a:lnTo>
                    <a:lnTo>
                      <a:pt x="36" y="33"/>
                    </a:lnTo>
                    <a:lnTo>
                      <a:pt x="27" y="38"/>
                    </a:lnTo>
                    <a:lnTo>
                      <a:pt x="33" y="22"/>
                    </a:lnTo>
                    <a:close/>
                  </a:path>
                </a:pathLst>
              </a:custGeom>
              <a:solidFill>
                <a:srgbClr val="6E6E6E"/>
              </a:solidFill>
              <a:ln w="0" cap="flat">
                <a:solidFill>
                  <a:srgbClr val="6E6E6E"/>
                </a:solidFill>
                <a:prstDash val="solid"/>
                <a:round/>
                <a:headEnd/>
                <a:tailEnd/>
              </a:ln>
            </p:spPr>
            <p:txBody>
              <a:bodyPr/>
              <a:lstStyle/>
              <a:p>
                <a:endParaRPr lang="en-US"/>
              </a:p>
            </p:txBody>
          </p:sp>
          <p:sp>
            <p:nvSpPr>
              <p:cNvPr id="1999" name="Freeform 384"/>
              <p:cNvSpPr>
                <a:spLocks/>
              </p:cNvSpPr>
              <p:nvPr/>
            </p:nvSpPr>
            <p:spPr bwMode="auto">
              <a:xfrm>
                <a:off x="3515" y="959"/>
                <a:ext cx="55" cy="19"/>
              </a:xfrm>
              <a:custGeom>
                <a:avLst/>
                <a:gdLst>
                  <a:gd name="T0" fmla="*/ 55 w 55"/>
                  <a:gd name="T1" fmla="*/ 5 h 19"/>
                  <a:gd name="T2" fmla="*/ 53 w 55"/>
                  <a:gd name="T3" fmla="*/ 13 h 19"/>
                  <a:gd name="T4" fmla="*/ 49 w 55"/>
                  <a:gd name="T5" fmla="*/ 13 h 19"/>
                  <a:gd name="T6" fmla="*/ 45 w 55"/>
                  <a:gd name="T7" fmla="*/ 11 h 19"/>
                  <a:gd name="T8" fmla="*/ 38 w 55"/>
                  <a:gd name="T9" fmla="*/ 11 h 19"/>
                  <a:gd name="T10" fmla="*/ 31 w 55"/>
                  <a:gd name="T11" fmla="*/ 15 h 19"/>
                  <a:gd name="T12" fmla="*/ 27 w 55"/>
                  <a:gd name="T13" fmla="*/ 14 h 19"/>
                  <a:gd name="T14" fmla="*/ 26 w 55"/>
                  <a:gd name="T15" fmla="*/ 16 h 19"/>
                  <a:gd name="T16" fmla="*/ 20 w 55"/>
                  <a:gd name="T17" fmla="*/ 16 h 19"/>
                  <a:gd name="T18" fmla="*/ 21 w 55"/>
                  <a:gd name="T19" fmla="*/ 18 h 19"/>
                  <a:gd name="T20" fmla="*/ 19 w 55"/>
                  <a:gd name="T21" fmla="*/ 19 h 19"/>
                  <a:gd name="T22" fmla="*/ 10 w 55"/>
                  <a:gd name="T23" fmla="*/ 19 h 19"/>
                  <a:gd name="T24" fmla="*/ 4 w 55"/>
                  <a:gd name="T25" fmla="*/ 17 h 19"/>
                  <a:gd name="T26" fmla="*/ 0 w 55"/>
                  <a:gd name="T27" fmla="*/ 13 h 19"/>
                  <a:gd name="T28" fmla="*/ 2 w 55"/>
                  <a:gd name="T29" fmla="*/ 10 h 19"/>
                  <a:gd name="T30" fmla="*/ 4 w 55"/>
                  <a:gd name="T31" fmla="*/ 8 h 19"/>
                  <a:gd name="T32" fmla="*/ 8 w 55"/>
                  <a:gd name="T33" fmla="*/ 8 h 19"/>
                  <a:gd name="T34" fmla="*/ 16 w 55"/>
                  <a:gd name="T35" fmla="*/ 1 h 19"/>
                  <a:gd name="T36" fmla="*/ 19 w 55"/>
                  <a:gd name="T37" fmla="*/ 0 h 19"/>
                  <a:gd name="T38" fmla="*/ 22 w 55"/>
                  <a:gd name="T39" fmla="*/ 2 h 19"/>
                  <a:gd name="T40" fmla="*/ 25 w 55"/>
                  <a:gd name="T41" fmla="*/ 0 h 19"/>
                  <a:gd name="T42" fmla="*/ 27 w 55"/>
                  <a:gd name="T43" fmla="*/ 2 h 19"/>
                  <a:gd name="T44" fmla="*/ 28 w 55"/>
                  <a:gd name="T45" fmla="*/ 4 h 19"/>
                  <a:gd name="T46" fmla="*/ 31 w 55"/>
                  <a:gd name="T47" fmla="*/ 4 h 19"/>
                  <a:gd name="T48" fmla="*/ 33 w 55"/>
                  <a:gd name="T49" fmla="*/ 2 h 19"/>
                  <a:gd name="T50" fmla="*/ 39 w 55"/>
                  <a:gd name="T51" fmla="*/ 3 h 19"/>
                  <a:gd name="T52" fmla="*/ 46 w 55"/>
                  <a:gd name="T53" fmla="*/ 2 h 19"/>
                  <a:gd name="T54" fmla="*/ 55 w 55"/>
                  <a:gd name="T55" fmla="*/ 5 h 1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55"/>
                  <a:gd name="T85" fmla="*/ 0 h 19"/>
                  <a:gd name="T86" fmla="*/ 55 w 55"/>
                  <a:gd name="T87" fmla="*/ 19 h 19"/>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55" h="19">
                    <a:moveTo>
                      <a:pt x="55" y="5"/>
                    </a:moveTo>
                    <a:lnTo>
                      <a:pt x="53" y="13"/>
                    </a:lnTo>
                    <a:lnTo>
                      <a:pt x="49" y="13"/>
                    </a:lnTo>
                    <a:lnTo>
                      <a:pt x="45" y="11"/>
                    </a:lnTo>
                    <a:lnTo>
                      <a:pt x="38" y="11"/>
                    </a:lnTo>
                    <a:lnTo>
                      <a:pt x="31" y="15"/>
                    </a:lnTo>
                    <a:lnTo>
                      <a:pt x="27" y="14"/>
                    </a:lnTo>
                    <a:lnTo>
                      <a:pt x="26" y="16"/>
                    </a:lnTo>
                    <a:lnTo>
                      <a:pt x="20" y="16"/>
                    </a:lnTo>
                    <a:lnTo>
                      <a:pt x="21" y="18"/>
                    </a:lnTo>
                    <a:lnTo>
                      <a:pt x="19" y="19"/>
                    </a:lnTo>
                    <a:lnTo>
                      <a:pt x="10" y="19"/>
                    </a:lnTo>
                    <a:lnTo>
                      <a:pt x="4" y="17"/>
                    </a:lnTo>
                    <a:lnTo>
                      <a:pt x="0" y="13"/>
                    </a:lnTo>
                    <a:lnTo>
                      <a:pt x="2" y="10"/>
                    </a:lnTo>
                    <a:lnTo>
                      <a:pt x="4" y="8"/>
                    </a:lnTo>
                    <a:lnTo>
                      <a:pt x="8" y="8"/>
                    </a:lnTo>
                    <a:lnTo>
                      <a:pt x="16" y="1"/>
                    </a:lnTo>
                    <a:lnTo>
                      <a:pt x="19" y="0"/>
                    </a:lnTo>
                    <a:lnTo>
                      <a:pt x="22" y="2"/>
                    </a:lnTo>
                    <a:lnTo>
                      <a:pt x="25" y="0"/>
                    </a:lnTo>
                    <a:lnTo>
                      <a:pt x="27" y="2"/>
                    </a:lnTo>
                    <a:lnTo>
                      <a:pt x="28" y="4"/>
                    </a:lnTo>
                    <a:lnTo>
                      <a:pt x="31" y="4"/>
                    </a:lnTo>
                    <a:lnTo>
                      <a:pt x="33" y="2"/>
                    </a:lnTo>
                    <a:lnTo>
                      <a:pt x="39" y="3"/>
                    </a:lnTo>
                    <a:lnTo>
                      <a:pt x="46" y="2"/>
                    </a:lnTo>
                    <a:lnTo>
                      <a:pt x="55" y="5"/>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2000" name="Freeform 385"/>
              <p:cNvSpPr>
                <a:spLocks noEditPoints="1"/>
              </p:cNvSpPr>
              <p:nvPr/>
            </p:nvSpPr>
            <p:spPr bwMode="auto">
              <a:xfrm>
                <a:off x="3513" y="957"/>
                <a:ext cx="59" cy="24"/>
              </a:xfrm>
              <a:custGeom>
                <a:avLst/>
                <a:gdLst>
                  <a:gd name="T0" fmla="*/ 240 w 241"/>
                  <a:gd name="T1" fmla="*/ 32 h 97"/>
                  <a:gd name="T2" fmla="*/ 223 w 241"/>
                  <a:gd name="T3" fmla="*/ 68 h 97"/>
                  <a:gd name="T4" fmla="*/ 204 w 241"/>
                  <a:gd name="T5" fmla="*/ 70 h 97"/>
                  <a:gd name="T6" fmla="*/ 192 w 241"/>
                  <a:gd name="T7" fmla="*/ 61 h 97"/>
                  <a:gd name="T8" fmla="*/ 165 w 241"/>
                  <a:gd name="T9" fmla="*/ 60 h 97"/>
                  <a:gd name="T10" fmla="*/ 133 w 241"/>
                  <a:gd name="T11" fmla="*/ 80 h 97"/>
                  <a:gd name="T12" fmla="*/ 125 w 241"/>
                  <a:gd name="T13" fmla="*/ 72 h 97"/>
                  <a:gd name="T14" fmla="*/ 114 w 241"/>
                  <a:gd name="T15" fmla="*/ 82 h 97"/>
                  <a:gd name="T16" fmla="*/ 97 w 241"/>
                  <a:gd name="T17" fmla="*/ 72 h 97"/>
                  <a:gd name="T18" fmla="*/ 94 w 241"/>
                  <a:gd name="T19" fmla="*/ 91 h 97"/>
                  <a:gd name="T20" fmla="*/ 85 w 241"/>
                  <a:gd name="T21" fmla="*/ 94 h 97"/>
                  <a:gd name="T22" fmla="*/ 45 w 241"/>
                  <a:gd name="T23" fmla="*/ 96 h 97"/>
                  <a:gd name="T24" fmla="*/ 19 w 241"/>
                  <a:gd name="T25" fmla="*/ 83 h 97"/>
                  <a:gd name="T26" fmla="*/ 1 w 241"/>
                  <a:gd name="T27" fmla="*/ 59 h 97"/>
                  <a:gd name="T28" fmla="*/ 8 w 241"/>
                  <a:gd name="T29" fmla="*/ 46 h 97"/>
                  <a:gd name="T30" fmla="*/ 22 w 241"/>
                  <a:gd name="T31" fmla="*/ 33 h 97"/>
                  <a:gd name="T32" fmla="*/ 36 w 241"/>
                  <a:gd name="T33" fmla="*/ 35 h 97"/>
                  <a:gd name="T34" fmla="*/ 72 w 241"/>
                  <a:gd name="T35" fmla="*/ 5 h 97"/>
                  <a:gd name="T36" fmla="*/ 87 w 241"/>
                  <a:gd name="T37" fmla="*/ 3 h 97"/>
                  <a:gd name="T38" fmla="*/ 91 w 241"/>
                  <a:gd name="T39" fmla="*/ 8 h 97"/>
                  <a:gd name="T40" fmla="*/ 113 w 241"/>
                  <a:gd name="T41" fmla="*/ 2 h 97"/>
                  <a:gd name="T42" fmla="*/ 127 w 241"/>
                  <a:gd name="T43" fmla="*/ 13 h 97"/>
                  <a:gd name="T44" fmla="*/ 122 w 241"/>
                  <a:gd name="T45" fmla="*/ 17 h 97"/>
                  <a:gd name="T46" fmla="*/ 129 w 241"/>
                  <a:gd name="T47" fmla="*/ 20 h 97"/>
                  <a:gd name="T48" fmla="*/ 145 w 241"/>
                  <a:gd name="T49" fmla="*/ 8 h 97"/>
                  <a:gd name="T50" fmla="*/ 164 w 241"/>
                  <a:gd name="T51" fmla="*/ 12 h 97"/>
                  <a:gd name="T52" fmla="*/ 197 w 241"/>
                  <a:gd name="T53" fmla="*/ 8 h 97"/>
                  <a:gd name="T54" fmla="*/ 192 w 241"/>
                  <a:gd name="T55" fmla="*/ 23 h 97"/>
                  <a:gd name="T56" fmla="*/ 166 w 241"/>
                  <a:gd name="T57" fmla="*/ 28 h 97"/>
                  <a:gd name="T58" fmla="*/ 142 w 241"/>
                  <a:gd name="T59" fmla="*/ 23 h 97"/>
                  <a:gd name="T60" fmla="*/ 141 w 241"/>
                  <a:gd name="T61" fmla="*/ 30 h 97"/>
                  <a:gd name="T62" fmla="*/ 122 w 241"/>
                  <a:gd name="T63" fmla="*/ 33 h 97"/>
                  <a:gd name="T64" fmla="*/ 111 w 241"/>
                  <a:gd name="T65" fmla="*/ 18 h 97"/>
                  <a:gd name="T66" fmla="*/ 104 w 241"/>
                  <a:gd name="T67" fmla="*/ 15 h 97"/>
                  <a:gd name="T68" fmla="*/ 99 w 241"/>
                  <a:gd name="T69" fmla="*/ 23 h 97"/>
                  <a:gd name="T70" fmla="*/ 81 w 241"/>
                  <a:gd name="T71" fmla="*/ 18 h 97"/>
                  <a:gd name="T72" fmla="*/ 75 w 241"/>
                  <a:gd name="T73" fmla="*/ 21 h 97"/>
                  <a:gd name="T74" fmla="*/ 46 w 241"/>
                  <a:gd name="T75" fmla="*/ 47 h 97"/>
                  <a:gd name="T76" fmla="*/ 22 w 241"/>
                  <a:gd name="T77" fmla="*/ 49 h 97"/>
                  <a:gd name="T78" fmla="*/ 20 w 241"/>
                  <a:gd name="T79" fmla="*/ 56 h 97"/>
                  <a:gd name="T80" fmla="*/ 16 w 241"/>
                  <a:gd name="T81" fmla="*/ 66 h 97"/>
                  <a:gd name="T82" fmla="*/ 30 w 241"/>
                  <a:gd name="T83" fmla="*/ 71 h 97"/>
                  <a:gd name="T84" fmla="*/ 52 w 241"/>
                  <a:gd name="T85" fmla="*/ 81 h 97"/>
                  <a:gd name="T86" fmla="*/ 83 w 241"/>
                  <a:gd name="T87" fmla="*/ 78 h 97"/>
                  <a:gd name="T88" fmla="*/ 90 w 241"/>
                  <a:gd name="T89" fmla="*/ 76 h 97"/>
                  <a:gd name="T90" fmla="*/ 82 w 241"/>
                  <a:gd name="T91" fmla="*/ 77 h 97"/>
                  <a:gd name="T92" fmla="*/ 89 w 241"/>
                  <a:gd name="T93" fmla="*/ 66 h 97"/>
                  <a:gd name="T94" fmla="*/ 107 w 241"/>
                  <a:gd name="T95" fmla="*/ 69 h 97"/>
                  <a:gd name="T96" fmla="*/ 121 w 241"/>
                  <a:gd name="T97" fmla="*/ 60 h 97"/>
                  <a:gd name="T98" fmla="*/ 130 w 241"/>
                  <a:gd name="T99" fmla="*/ 66 h 97"/>
                  <a:gd name="T100" fmla="*/ 160 w 241"/>
                  <a:gd name="T101" fmla="*/ 45 h 97"/>
                  <a:gd name="T102" fmla="*/ 196 w 241"/>
                  <a:gd name="T103" fmla="*/ 46 h 97"/>
                  <a:gd name="T104" fmla="*/ 207 w 241"/>
                  <a:gd name="T105" fmla="*/ 55 h 97"/>
                  <a:gd name="T106" fmla="*/ 214 w 241"/>
                  <a:gd name="T107" fmla="*/ 58 h 97"/>
                  <a:gd name="T108" fmla="*/ 230 w 241"/>
                  <a:gd name="T109" fmla="*/ 37 h 9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41"/>
                  <a:gd name="T166" fmla="*/ 0 h 97"/>
                  <a:gd name="T167" fmla="*/ 241 w 241"/>
                  <a:gd name="T168" fmla="*/ 97 h 9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41" h="97">
                    <a:moveTo>
                      <a:pt x="235" y="22"/>
                    </a:moveTo>
                    <a:cubicBezTo>
                      <a:pt x="239" y="24"/>
                      <a:pt x="241" y="28"/>
                      <a:pt x="240" y="32"/>
                    </a:cubicBezTo>
                    <a:lnTo>
                      <a:pt x="229" y="63"/>
                    </a:lnTo>
                    <a:cubicBezTo>
                      <a:pt x="228" y="66"/>
                      <a:pt x="226" y="68"/>
                      <a:pt x="223" y="68"/>
                    </a:cubicBezTo>
                    <a:lnTo>
                      <a:pt x="210" y="70"/>
                    </a:lnTo>
                    <a:cubicBezTo>
                      <a:pt x="208" y="71"/>
                      <a:pt x="206" y="70"/>
                      <a:pt x="204" y="70"/>
                    </a:cubicBezTo>
                    <a:lnTo>
                      <a:pt x="188" y="60"/>
                    </a:lnTo>
                    <a:lnTo>
                      <a:pt x="192" y="61"/>
                    </a:lnTo>
                    <a:lnTo>
                      <a:pt x="160" y="61"/>
                    </a:lnTo>
                    <a:lnTo>
                      <a:pt x="165" y="60"/>
                    </a:lnTo>
                    <a:lnTo>
                      <a:pt x="140" y="78"/>
                    </a:lnTo>
                    <a:cubicBezTo>
                      <a:pt x="138" y="80"/>
                      <a:pt x="136" y="80"/>
                      <a:pt x="133" y="80"/>
                    </a:cubicBezTo>
                    <a:lnTo>
                      <a:pt x="117" y="75"/>
                    </a:lnTo>
                    <a:lnTo>
                      <a:pt x="125" y="72"/>
                    </a:lnTo>
                    <a:lnTo>
                      <a:pt x="120" y="79"/>
                    </a:lnTo>
                    <a:cubicBezTo>
                      <a:pt x="119" y="81"/>
                      <a:pt x="116" y="82"/>
                      <a:pt x="114" y="82"/>
                    </a:cubicBezTo>
                    <a:lnTo>
                      <a:pt x="89" y="82"/>
                    </a:lnTo>
                    <a:lnTo>
                      <a:pt x="97" y="72"/>
                    </a:lnTo>
                    <a:lnTo>
                      <a:pt x="100" y="82"/>
                    </a:lnTo>
                    <a:cubicBezTo>
                      <a:pt x="101" y="86"/>
                      <a:pt x="99" y="90"/>
                      <a:pt x="94" y="91"/>
                    </a:cubicBezTo>
                    <a:lnTo>
                      <a:pt x="86" y="94"/>
                    </a:lnTo>
                    <a:cubicBezTo>
                      <a:pt x="86" y="94"/>
                      <a:pt x="85" y="94"/>
                      <a:pt x="85" y="94"/>
                    </a:cubicBezTo>
                    <a:lnTo>
                      <a:pt x="49" y="96"/>
                    </a:lnTo>
                    <a:cubicBezTo>
                      <a:pt x="48" y="97"/>
                      <a:pt x="47" y="96"/>
                      <a:pt x="45" y="96"/>
                    </a:cubicBezTo>
                    <a:lnTo>
                      <a:pt x="21" y="84"/>
                    </a:lnTo>
                    <a:cubicBezTo>
                      <a:pt x="21" y="84"/>
                      <a:pt x="20" y="83"/>
                      <a:pt x="19" y="83"/>
                    </a:cubicBezTo>
                    <a:lnTo>
                      <a:pt x="3" y="69"/>
                    </a:lnTo>
                    <a:cubicBezTo>
                      <a:pt x="1" y="66"/>
                      <a:pt x="0" y="62"/>
                      <a:pt x="1" y="59"/>
                    </a:cubicBezTo>
                    <a:lnTo>
                      <a:pt x="7" y="47"/>
                    </a:lnTo>
                    <a:cubicBezTo>
                      <a:pt x="7" y="47"/>
                      <a:pt x="7" y="46"/>
                      <a:pt x="8" y="46"/>
                    </a:cubicBezTo>
                    <a:lnTo>
                      <a:pt x="16" y="36"/>
                    </a:lnTo>
                    <a:cubicBezTo>
                      <a:pt x="17" y="34"/>
                      <a:pt x="20" y="33"/>
                      <a:pt x="22" y="33"/>
                    </a:cubicBezTo>
                    <a:lnTo>
                      <a:pt x="41" y="33"/>
                    </a:lnTo>
                    <a:lnTo>
                      <a:pt x="36" y="35"/>
                    </a:lnTo>
                    <a:lnTo>
                      <a:pt x="68" y="7"/>
                    </a:lnTo>
                    <a:cubicBezTo>
                      <a:pt x="69" y="6"/>
                      <a:pt x="70" y="6"/>
                      <a:pt x="72" y="5"/>
                    </a:cubicBezTo>
                    <a:lnTo>
                      <a:pt x="82" y="3"/>
                    </a:lnTo>
                    <a:cubicBezTo>
                      <a:pt x="84" y="3"/>
                      <a:pt x="86" y="3"/>
                      <a:pt x="87" y="3"/>
                    </a:cubicBezTo>
                    <a:lnTo>
                      <a:pt x="98" y="8"/>
                    </a:lnTo>
                    <a:lnTo>
                      <a:pt x="91" y="8"/>
                    </a:lnTo>
                    <a:lnTo>
                      <a:pt x="105" y="1"/>
                    </a:lnTo>
                    <a:cubicBezTo>
                      <a:pt x="107" y="0"/>
                      <a:pt x="110" y="0"/>
                      <a:pt x="113" y="2"/>
                    </a:cubicBezTo>
                    <a:lnTo>
                      <a:pt x="123" y="9"/>
                    </a:lnTo>
                    <a:cubicBezTo>
                      <a:pt x="125" y="10"/>
                      <a:pt x="126" y="11"/>
                      <a:pt x="127" y="13"/>
                    </a:cubicBezTo>
                    <a:lnTo>
                      <a:pt x="130" y="23"/>
                    </a:lnTo>
                    <a:lnTo>
                      <a:pt x="122" y="17"/>
                    </a:lnTo>
                    <a:lnTo>
                      <a:pt x="135" y="17"/>
                    </a:lnTo>
                    <a:lnTo>
                      <a:pt x="129" y="20"/>
                    </a:lnTo>
                    <a:lnTo>
                      <a:pt x="137" y="10"/>
                    </a:lnTo>
                    <a:cubicBezTo>
                      <a:pt x="139" y="8"/>
                      <a:pt x="142" y="7"/>
                      <a:pt x="145" y="8"/>
                    </a:cubicBezTo>
                    <a:lnTo>
                      <a:pt x="167" y="12"/>
                    </a:lnTo>
                    <a:lnTo>
                      <a:pt x="164" y="12"/>
                    </a:lnTo>
                    <a:lnTo>
                      <a:pt x="193" y="8"/>
                    </a:lnTo>
                    <a:cubicBezTo>
                      <a:pt x="195" y="7"/>
                      <a:pt x="196" y="8"/>
                      <a:pt x="197" y="8"/>
                    </a:cubicBezTo>
                    <a:lnTo>
                      <a:pt x="235" y="22"/>
                    </a:lnTo>
                    <a:close/>
                    <a:moveTo>
                      <a:pt x="192" y="23"/>
                    </a:moveTo>
                    <a:lnTo>
                      <a:pt x="196" y="23"/>
                    </a:lnTo>
                    <a:lnTo>
                      <a:pt x="166" y="28"/>
                    </a:lnTo>
                    <a:cubicBezTo>
                      <a:pt x="165" y="28"/>
                      <a:pt x="164" y="28"/>
                      <a:pt x="163" y="28"/>
                    </a:cubicBezTo>
                    <a:lnTo>
                      <a:pt x="142" y="23"/>
                    </a:lnTo>
                    <a:lnTo>
                      <a:pt x="149" y="21"/>
                    </a:lnTo>
                    <a:lnTo>
                      <a:pt x="141" y="30"/>
                    </a:lnTo>
                    <a:cubicBezTo>
                      <a:pt x="140" y="32"/>
                      <a:pt x="138" y="33"/>
                      <a:pt x="135" y="33"/>
                    </a:cubicBezTo>
                    <a:lnTo>
                      <a:pt x="122" y="33"/>
                    </a:lnTo>
                    <a:cubicBezTo>
                      <a:pt x="118" y="33"/>
                      <a:pt x="115" y="31"/>
                      <a:pt x="114" y="27"/>
                    </a:cubicBezTo>
                    <a:lnTo>
                      <a:pt x="111" y="18"/>
                    </a:lnTo>
                    <a:lnTo>
                      <a:pt x="115" y="22"/>
                    </a:lnTo>
                    <a:lnTo>
                      <a:pt x="104" y="15"/>
                    </a:lnTo>
                    <a:lnTo>
                      <a:pt x="112" y="16"/>
                    </a:lnTo>
                    <a:lnTo>
                      <a:pt x="99" y="23"/>
                    </a:lnTo>
                    <a:cubicBezTo>
                      <a:pt x="96" y="24"/>
                      <a:pt x="94" y="24"/>
                      <a:pt x="92" y="23"/>
                    </a:cubicBezTo>
                    <a:lnTo>
                      <a:pt x="81" y="18"/>
                    </a:lnTo>
                    <a:lnTo>
                      <a:pt x="86" y="19"/>
                    </a:lnTo>
                    <a:lnTo>
                      <a:pt x="75" y="21"/>
                    </a:lnTo>
                    <a:lnTo>
                      <a:pt x="78" y="19"/>
                    </a:lnTo>
                    <a:lnTo>
                      <a:pt x="46" y="47"/>
                    </a:lnTo>
                    <a:cubicBezTo>
                      <a:pt x="45" y="49"/>
                      <a:pt x="43" y="49"/>
                      <a:pt x="41" y="49"/>
                    </a:cubicBezTo>
                    <a:lnTo>
                      <a:pt x="22" y="49"/>
                    </a:lnTo>
                    <a:lnTo>
                      <a:pt x="28" y="47"/>
                    </a:lnTo>
                    <a:lnTo>
                      <a:pt x="20" y="56"/>
                    </a:lnTo>
                    <a:lnTo>
                      <a:pt x="21" y="54"/>
                    </a:lnTo>
                    <a:lnTo>
                      <a:pt x="16" y="66"/>
                    </a:lnTo>
                    <a:lnTo>
                      <a:pt x="14" y="57"/>
                    </a:lnTo>
                    <a:lnTo>
                      <a:pt x="30" y="71"/>
                    </a:lnTo>
                    <a:lnTo>
                      <a:pt x="28" y="69"/>
                    </a:lnTo>
                    <a:lnTo>
                      <a:pt x="52" y="81"/>
                    </a:lnTo>
                    <a:lnTo>
                      <a:pt x="48" y="80"/>
                    </a:lnTo>
                    <a:lnTo>
                      <a:pt x="83" y="78"/>
                    </a:lnTo>
                    <a:lnTo>
                      <a:pt x="82" y="78"/>
                    </a:lnTo>
                    <a:lnTo>
                      <a:pt x="90" y="76"/>
                    </a:lnTo>
                    <a:lnTo>
                      <a:pt x="84" y="86"/>
                    </a:lnTo>
                    <a:lnTo>
                      <a:pt x="82" y="77"/>
                    </a:lnTo>
                    <a:cubicBezTo>
                      <a:pt x="81" y="74"/>
                      <a:pt x="82" y="72"/>
                      <a:pt x="83" y="70"/>
                    </a:cubicBezTo>
                    <a:cubicBezTo>
                      <a:pt x="85" y="68"/>
                      <a:pt x="87" y="66"/>
                      <a:pt x="89" y="66"/>
                    </a:cubicBezTo>
                    <a:lnTo>
                      <a:pt x="114" y="66"/>
                    </a:lnTo>
                    <a:lnTo>
                      <a:pt x="107" y="69"/>
                    </a:lnTo>
                    <a:lnTo>
                      <a:pt x="113" y="62"/>
                    </a:lnTo>
                    <a:cubicBezTo>
                      <a:pt x="115" y="60"/>
                      <a:pt x="118" y="59"/>
                      <a:pt x="121" y="60"/>
                    </a:cubicBezTo>
                    <a:lnTo>
                      <a:pt x="138" y="64"/>
                    </a:lnTo>
                    <a:lnTo>
                      <a:pt x="130" y="66"/>
                    </a:lnTo>
                    <a:lnTo>
                      <a:pt x="155" y="47"/>
                    </a:lnTo>
                    <a:cubicBezTo>
                      <a:pt x="156" y="46"/>
                      <a:pt x="158" y="45"/>
                      <a:pt x="160" y="45"/>
                    </a:cubicBezTo>
                    <a:lnTo>
                      <a:pt x="192" y="45"/>
                    </a:lnTo>
                    <a:cubicBezTo>
                      <a:pt x="193" y="45"/>
                      <a:pt x="195" y="46"/>
                      <a:pt x="196" y="46"/>
                    </a:cubicBezTo>
                    <a:lnTo>
                      <a:pt x="212" y="56"/>
                    </a:lnTo>
                    <a:lnTo>
                      <a:pt x="207" y="55"/>
                    </a:lnTo>
                    <a:lnTo>
                      <a:pt x="220" y="52"/>
                    </a:lnTo>
                    <a:lnTo>
                      <a:pt x="214" y="58"/>
                    </a:lnTo>
                    <a:lnTo>
                      <a:pt x="225" y="27"/>
                    </a:lnTo>
                    <a:lnTo>
                      <a:pt x="230" y="37"/>
                    </a:lnTo>
                    <a:lnTo>
                      <a:pt x="192" y="23"/>
                    </a:lnTo>
                    <a:close/>
                  </a:path>
                </a:pathLst>
              </a:custGeom>
              <a:solidFill>
                <a:srgbClr val="6E6E6E"/>
              </a:solidFill>
              <a:ln w="0" cap="flat">
                <a:solidFill>
                  <a:srgbClr val="6E6E6E"/>
                </a:solidFill>
                <a:prstDash val="solid"/>
                <a:round/>
                <a:headEnd/>
                <a:tailEnd/>
              </a:ln>
            </p:spPr>
            <p:txBody>
              <a:bodyPr/>
              <a:lstStyle/>
              <a:p>
                <a:endParaRPr lang="en-US"/>
              </a:p>
            </p:txBody>
          </p:sp>
          <p:sp>
            <p:nvSpPr>
              <p:cNvPr id="2001" name="Freeform 386"/>
              <p:cNvSpPr>
                <a:spLocks/>
              </p:cNvSpPr>
              <p:nvPr/>
            </p:nvSpPr>
            <p:spPr bwMode="auto">
              <a:xfrm>
                <a:off x="3444" y="963"/>
                <a:ext cx="75" cy="35"/>
              </a:xfrm>
              <a:custGeom>
                <a:avLst/>
                <a:gdLst>
                  <a:gd name="T0" fmla="*/ 10 w 75"/>
                  <a:gd name="T1" fmla="*/ 29 h 35"/>
                  <a:gd name="T2" fmla="*/ 9 w 75"/>
                  <a:gd name="T3" fmla="*/ 27 h 35"/>
                  <a:gd name="T4" fmla="*/ 6 w 75"/>
                  <a:gd name="T5" fmla="*/ 29 h 35"/>
                  <a:gd name="T6" fmla="*/ 1 w 75"/>
                  <a:gd name="T7" fmla="*/ 27 h 35"/>
                  <a:gd name="T8" fmla="*/ 0 w 75"/>
                  <a:gd name="T9" fmla="*/ 24 h 35"/>
                  <a:gd name="T10" fmla="*/ 2 w 75"/>
                  <a:gd name="T11" fmla="*/ 22 h 35"/>
                  <a:gd name="T12" fmla="*/ 0 w 75"/>
                  <a:gd name="T13" fmla="*/ 20 h 35"/>
                  <a:gd name="T14" fmla="*/ 5 w 75"/>
                  <a:gd name="T15" fmla="*/ 20 h 35"/>
                  <a:gd name="T16" fmla="*/ 8 w 75"/>
                  <a:gd name="T17" fmla="*/ 22 h 35"/>
                  <a:gd name="T18" fmla="*/ 7 w 75"/>
                  <a:gd name="T19" fmla="*/ 24 h 35"/>
                  <a:gd name="T20" fmla="*/ 10 w 75"/>
                  <a:gd name="T21" fmla="*/ 19 h 35"/>
                  <a:gd name="T22" fmla="*/ 15 w 75"/>
                  <a:gd name="T23" fmla="*/ 22 h 35"/>
                  <a:gd name="T24" fmla="*/ 31 w 75"/>
                  <a:gd name="T25" fmla="*/ 19 h 35"/>
                  <a:gd name="T26" fmla="*/ 34 w 75"/>
                  <a:gd name="T27" fmla="*/ 22 h 35"/>
                  <a:gd name="T28" fmla="*/ 35 w 75"/>
                  <a:gd name="T29" fmla="*/ 19 h 35"/>
                  <a:gd name="T30" fmla="*/ 33 w 75"/>
                  <a:gd name="T31" fmla="*/ 17 h 35"/>
                  <a:gd name="T32" fmla="*/ 34 w 75"/>
                  <a:gd name="T33" fmla="*/ 16 h 35"/>
                  <a:gd name="T34" fmla="*/ 31 w 75"/>
                  <a:gd name="T35" fmla="*/ 12 h 35"/>
                  <a:gd name="T36" fmla="*/ 38 w 75"/>
                  <a:gd name="T37" fmla="*/ 9 h 35"/>
                  <a:gd name="T38" fmla="*/ 38 w 75"/>
                  <a:gd name="T39" fmla="*/ 6 h 35"/>
                  <a:gd name="T40" fmla="*/ 41 w 75"/>
                  <a:gd name="T41" fmla="*/ 7 h 35"/>
                  <a:gd name="T42" fmla="*/ 41 w 75"/>
                  <a:gd name="T43" fmla="*/ 3 h 35"/>
                  <a:gd name="T44" fmla="*/ 50 w 75"/>
                  <a:gd name="T45" fmla="*/ 6 h 35"/>
                  <a:gd name="T46" fmla="*/ 53 w 75"/>
                  <a:gd name="T47" fmla="*/ 0 h 35"/>
                  <a:gd name="T48" fmla="*/ 63 w 75"/>
                  <a:gd name="T49" fmla="*/ 4 h 35"/>
                  <a:gd name="T50" fmla="*/ 68 w 75"/>
                  <a:gd name="T51" fmla="*/ 3 h 35"/>
                  <a:gd name="T52" fmla="*/ 73 w 75"/>
                  <a:gd name="T53" fmla="*/ 6 h 35"/>
                  <a:gd name="T54" fmla="*/ 71 w 75"/>
                  <a:gd name="T55" fmla="*/ 9 h 35"/>
                  <a:gd name="T56" fmla="*/ 75 w 75"/>
                  <a:gd name="T57" fmla="*/ 13 h 35"/>
                  <a:gd name="T58" fmla="*/ 74 w 75"/>
                  <a:gd name="T59" fmla="*/ 17 h 35"/>
                  <a:gd name="T60" fmla="*/ 69 w 75"/>
                  <a:gd name="T61" fmla="*/ 19 h 35"/>
                  <a:gd name="T62" fmla="*/ 71 w 75"/>
                  <a:gd name="T63" fmla="*/ 20 h 35"/>
                  <a:gd name="T64" fmla="*/ 69 w 75"/>
                  <a:gd name="T65" fmla="*/ 22 h 35"/>
                  <a:gd name="T66" fmla="*/ 70 w 75"/>
                  <a:gd name="T67" fmla="*/ 27 h 35"/>
                  <a:gd name="T68" fmla="*/ 65 w 75"/>
                  <a:gd name="T69" fmla="*/ 29 h 35"/>
                  <a:gd name="T70" fmla="*/ 54 w 75"/>
                  <a:gd name="T71" fmla="*/ 32 h 35"/>
                  <a:gd name="T72" fmla="*/ 50 w 75"/>
                  <a:gd name="T73" fmla="*/ 35 h 35"/>
                  <a:gd name="T74" fmla="*/ 42 w 75"/>
                  <a:gd name="T75" fmla="*/ 33 h 35"/>
                  <a:gd name="T76" fmla="*/ 29 w 75"/>
                  <a:gd name="T77" fmla="*/ 31 h 35"/>
                  <a:gd name="T78" fmla="*/ 27 w 75"/>
                  <a:gd name="T79" fmla="*/ 28 h 35"/>
                  <a:gd name="T80" fmla="*/ 27 w 75"/>
                  <a:gd name="T81" fmla="*/ 26 h 35"/>
                  <a:gd name="T82" fmla="*/ 17 w 75"/>
                  <a:gd name="T83" fmla="*/ 28 h 35"/>
                  <a:gd name="T84" fmla="*/ 15 w 75"/>
                  <a:gd name="T85" fmla="*/ 30 h 35"/>
                  <a:gd name="T86" fmla="*/ 10 w 75"/>
                  <a:gd name="T87" fmla="*/ 29 h 3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5"/>
                  <a:gd name="T133" fmla="*/ 0 h 35"/>
                  <a:gd name="T134" fmla="*/ 75 w 75"/>
                  <a:gd name="T135" fmla="*/ 35 h 3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5" h="35">
                    <a:moveTo>
                      <a:pt x="10" y="29"/>
                    </a:moveTo>
                    <a:lnTo>
                      <a:pt x="9" y="27"/>
                    </a:lnTo>
                    <a:lnTo>
                      <a:pt x="6" y="29"/>
                    </a:lnTo>
                    <a:lnTo>
                      <a:pt x="1" y="27"/>
                    </a:lnTo>
                    <a:lnTo>
                      <a:pt x="0" y="24"/>
                    </a:lnTo>
                    <a:lnTo>
                      <a:pt x="2" y="22"/>
                    </a:lnTo>
                    <a:lnTo>
                      <a:pt x="0" y="20"/>
                    </a:lnTo>
                    <a:lnTo>
                      <a:pt x="5" y="20"/>
                    </a:lnTo>
                    <a:lnTo>
                      <a:pt x="8" y="22"/>
                    </a:lnTo>
                    <a:lnTo>
                      <a:pt x="7" y="24"/>
                    </a:lnTo>
                    <a:lnTo>
                      <a:pt x="10" y="19"/>
                    </a:lnTo>
                    <a:lnTo>
                      <a:pt x="15" y="22"/>
                    </a:lnTo>
                    <a:lnTo>
                      <a:pt x="31" y="19"/>
                    </a:lnTo>
                    <a:lnTo>
                      <a:pt x="34" y="22"/>
                    </a:lnTo>
                    <a:lnTo>
                      <a:pt x="35" y="19"/>
                    </a:lnTo>
                    <a:lnTo>
                      <a:pt x="33" y="17"/>
                    </a:lnTo>
                    <a:lnTo>
                      <a:pt x="34" y="16"/>
                    </a:lnTo>
                    <a:lnTo>
                      <a:pt x="31" y="12"/>
                    </a:lnTo>
                    <a:lnTo>
                      <a:pt x="38" y="9"/>
                    </a:lnTo>
                    <a:lnTo>
                      <a:pt x="38" y="6"/>
                    </a:lnTo>
                    <a:lnTo>
                      <a:pt x="41" y="7"/>
                    </a:lnTo>
                    <a:lnTo>
                      <a:pt x="41" y="3"/>
                    </a:lnTo>
                    <a:lnTo>
                      <a:pt x="50" y="6"/>
                    </a:lnTo>
                    <a:lnTo>
                      <a:pt x="53" y="0"/>
                    </a:lnTo>
                    <a:lnTo>
                      <a:pt x="63" y="4"/>
                    </a:lnTo>
                    <a:lnTo>
                      <a:pt x="68" y="3"/>
                    </a:lnTo>
                    <a:lnTo>
                      <a:pt x="73" y="6"/>
                    </a:lnTo>
                    <a:lnTo>
                      <a:pt x="71" y="9"/>
                    </a:lnTo>
                    <a:lnTo>
                      <a:pt x="75" y="13"/>
                    </a:lnTo>
                    <a:lnTo>
                      <a:pt x="74" y="17"/>
                    </a:lnTo>
                    <a:lnTo>
                      <a:pt x="69" y="19"/>
                    </a:lnTo>
                    <a:lnTo>
                      <a:pt x="71" y="20"/>
                    </a:lnTo>
                    <a:lnTo>
                      <a:pt x="69" y="22"/>
                    </a:lnTo>
                    <a:lnTo>
                      <a:pt x="70" y="27"/>
                    </a:lnTo>
                    <a:lnTo>
                      <a:pt x="65" y="29"/>
                    </a:lnTo>
                    <a:lnTo>
                      <a:pt x="54" y="32"/>
                    </a:lnTo>
                    <a:lnTo>
                      <a:pt x="50" y="35"/>
                    </a:lnTo>
                    <a:lnTo>
                      <a:pt x="42" y="33"/>
                    </a:lnTo>
                    <a:lnTo>
                      <a:pt x="29" y="31"/>
                    </a:lnTo>
                    <a:lnTo>
                      <a:pt x="27" y="28"/>
                    </a:lnTo>
                    <a:lnTo>
                      <a:pt x="27" y="26"/>
                    </a:lnTo>
                    <a:lnTo>
                      <a:pt x="17" y="28"/>
                    </a:lnTo>
                    <a:lnTo>
                      <a:pt x="15" y="30"/>
                    </a:lnTo>
                    <a:lnTo>
                      <a:pt x="10" y="29"/>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2002" name="Freeform 387"/>
              <p:cNvSpPr>
                <a:spLocks noEditPoints="1"/>
              </p:cNvSpPr>
              <p:nvPr/>
            </p:nvSpPr>
            <p:spPr bwMode="auto">
              <a:xfrm>
                <a:off x="3442" y="960"/>
                <a:ext cx="79" cy="40"/>
              </a:xfrm>
              <a:custGeom>
                <a:avLst/>
                <a:gdLst>
                  <a:gd name="T0" fmla="*/ 38 w 321"/>
                  <a:gd name="T1" fmla="*/ 127 h 162"/>
                  <a:gd name="T2" fmla="*/ 29 w 321"/>
                  <a:gd name="T3" fmla="*/ 137 h 162"/>
                  <a:gd name="T4" fmla="*/ 1 w 321"/>
                  <a:gd name="T5" fmla="*/ 108 h 162"/>
                  <a:gd name="T6" fmla="*/ 7 w 321"/>
                  <a:gd name="T7" fmla="*/ 105 h 162"/>
                  <a:gd name="T8" fmla="*/ 8 w 321"/>
                  <a:gd name="T9" fmla="*/ 84 h 162"/>
                  <a:gd name="T10" fmla="*/ 43 w 321"/>
                  <a:gd name="T11" fmla="*/ 94 h 162"/>
                  <a:gd name="T12" fmla="*/ 29 w 321"/>
                  <a:gd name="T13" fmla="*/ 102 h 162"/>
                  <a:gd name="T14" fmla="*/ 74 w 321"/>
                  <a:gd name="T15" fmla="*/ 93 h 162"/>
                  <a:gd name="T16" fmla="*/ 141 w 321"/>
                  <a:gd name="T17" fmla="*/ 80 h 162"/>
                  <a:gd name="T18" fmla="*/ 144 w 321"/>
                  <a:gd name="T19" fmla="*/ 83 h 162"/>
                  <a:gd name="T20" fmla="*/ 136 w 321"/>
                  <a:gd name="T21" fmla="*/ 77 h 162"/>
                  <a:gd name="T22" fmla="*/ 128 w 321"/>
                  <a:gd name="T23" fmla="*/ 64 h 162"/>
                  <a:gd name="T24" fmla="*/ 159 w 321"/>
                  <a:gd name="T25" fmla="*/ 40 h 162"/>
                  <a:gd name="T26" fmla="*/ 157 w 321"/>
                  <a:gd name="T27" fmla="*/ 30 h 162"/>
                  <a:gd name="T28" fmla="*/ 165 w 321"/>
                  <a:gd name="T29" fmla="*/ 37 h 162"/>
                  <a:gd name="T30" fmla="*/ 178 w 321"/>
                  <a:gd name="T31" fmla="*/ 17 h 162"/>
                  <a:gd name="T32" fmla="*/ 217 w 321"/>
                  <a:gd name="T33" fmla="*/ 6 h 162"/>
                  <a:gd name="T34" fmla="*/ 263 w 321"/>
                  <a:gd name="T35" fmla="*/ 19 h 162"/>
                  <a:gd name="T36" fmla="*/ 305 w 321"/>
                  <a:gd name="T37" fmla="*/ 26 h 162"/>
                  <a:gd name="T38" fmla="*/ 302 w 321"/>
                  <a:gd name="T39" fmla="*/ 42 h 162"/>
                  <a:gd name="T40" fmla="*/ 315 w 321"/>
                  <a:gd name="T41" fmla="*/ 83 h 162"/>
                  <a:gd name="T42" fmla="*/ 289 w 321"/>
                  <a:gd name="T43" fmla="*/ 79 h 162"/>
                  <a:gd name="T44" fmla="*/ 301 w 321"/>
                  <a:gd name="T45" fmla="*/ 98 h 162"/>
                  <a:gd name="T46" fmla="*/ 299 w 321"/>
                  <a:gd name="T47" fmla="*/ 119 h 162"/>
                  <a:gd name="T48" fmla="*/ 229 w 321"/>
                  <a:gd name="T49" fmla="*/ 149 h 162"/>
                  <a:gd name="T50" fmla="*/ 208 w 321"/>
                  <a:gd name="T51" fmla="*/ 161 h 162"/>
                  <a:gd name="T52" fmla="*/ 121 w 321"/>
                  <a:gd name="T53" fmla="*/ 141 h 162"/>
                  <a:gd name="T54" fmla="*/ 108 w 321"/>
                  <a:gd name="T55" fmla="*/ 115 h 162"/>
                  <a:gd name="T56" fmla="*/ 82 w 321"/>
                  <a:gd name="T57" fmla="*/ 129 h 162"/>
                  <a:gd name="T58" fmla="*/ 46 w 321"/>
                  <a:gd name="T59" fmla="*/ 135 h 162"/>
                  <a:gd name="T60" fmla="*/ 70 w 321"/>
                  <a:gd name="T61" fmla="*/ 119 h 162"/>
                  <a:gd name="T62" fmla="*/ 121 w 321"/>
                  <a:gd name="T63" fmla="*/ 109 h 162"/>
                  <a:gd name="T64" fmla="*/ 122 w 321"/>
                  <a:gd name="T65" fmla="*/ 119 h 162"/>
                  <a:gd name="T66" fmla="*/ 180 w 321"/>
                  <a:gd name="T67" fmla="*/ 137 h 162"/>
                  <a:gd name="T68" fmla="*/ 222 w 321"/>
                  <a:gd name="T69" fmla="*/ 135 h 162"/>
                  <a:gd name="T70" fmla="*/ 289 w 321"/>
                  <a:gd name="T71" fmla="*/ 113 h 162"/>
                  <a:gd name="T72" fmla="*/ 280 w 321"/>
                  <a:gd name="T73" fmla="*/ 94 h 162"/>
                  <a:gd name="T74" fmla="*/ 282 w 321"/>
                  <a:gd name="T75" fmla="*/ 93 h 162"/>
                  <a:gd name="T76" fmla="*/ 305 w 321"/>
                  <a:gd name="T77" fmla="*/ 72 h 162"/>
                  <a:gd name="T78" fmla="*/ 307 w 321"/>
                  <a:gd name="T79" fmla="*/ 71 h 162"/>
                  <a:gd name="T80" fmla="*/ 294 w 321"/>
                  <a:gd name="T81" fmla="*/ 30 h 162"/>
                  <a:gd name="T82" fmla="*/ 284 w 321"/>
                  <a:gd name="T83" fmla="*/ 32 h 162"/>
                  <a:gd name="T84" fmla="*/ 220 w 321"/>
                  <a:gd name="T85" fmla="*/ 17 h 162"/>
                  <a:gd name="T86" fmla="*/ 208 w 321"/>
                  <a:gd name="T87" fmla="*/ 44 h 162"/>
                  <a:gd name="T88" fmla="*/ 180 w 321"/>
                  <a:gd name="T89" fmla="*/ 40 h 162"/>
                  <a:gd name="T90" fmla="*/ 160 w 321"/>
                  <a:gd name="T91" fmla="*/ 44 h 162"/>
                  <a:gd name="T92" fmla="*/ 165 w 321"/>
                  <a:gd name="T93" fmla="*/ 55 h 162"/>
                  <a:gd name="T94" fmla="*/ 152 w 321"/>
                  <a:gd name="T95" fmla="*/ 69 h 162"/>
                  <a:gd name="T96" fmla="*/ 148 w 321"/>
                  <a:gd name="T97" fmla="*/ 74 h 162"/>
                  <a:gd name="T98" fmla="*/ 153 w 321"/>
                  <a:gd name="T99" fmla="*/ 101 h 162"/>
                  <a:gd name="T100" fmla="*/ 129 w 321"/>
                  <a:gd name="T101" fmla="*/ 91 h 162"/>
                  <a:gd name="T102" fmla="*/ 67 w 321"/>
                  <a:gd name="T103" fmla="*/ 108 h 162"/>
                  <a:gd name="T104" fmla="*/ 42 w 321"/>
                  <a:gd name="T105" fmla="*/ 111 h 162"/>
                  <a:gd name="T106" fmla="*/ 31 w 321"/>
                  <a:gd name="T107" fmla="*/ 97 h 162"/>
                  <a:gd name="T108" fmla="*/ 27 w 321"/>
                  <a:gd name="T109" fmla="*/ 100 h 162"/>
                  <a:gd name="T110" fmla="*/ 21 w 321"/>
                  <a:gd name="T111" fmla="*/ 96 h 162"/>
                  <a:gd name="T112" fmla="*/ 16 w 321"/>
                  <a:gd name="T113" fmla="*/ 105 h 162"/>
                  <a:gd name="T114" fmla="*/ 37 w 321"/>
                  <a:gd name="T115" fmla="*/ 123 h 162"/>
                  <a:gd name="T116" fmla="*/ 49 w 321"/>
                  <a:gd name="T117" fmla="*/ 116 h 162"/>
                  <a:gd name="T118" fmla="*/ 70 w 321"/>
                  <a:gd name="T119" fmla="*/ 125 h 16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21"/>
                  <a:gd name="T181" fmla="*/ 0 h 162"/>
                  <a:gd name="T182" fmla="*/ 321 w 321"/>
                  <a:gd name="T183" fmla="*/ 162 h 16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21" h="162">
                    <a:moveTo>
                      <a:pt x="46" y="135"/>
                    </a:moveTo>
                    <a:cubicBezTo>
                      <a:pt x="45" y="134"/>
                      <a:pt x="44" y="133"/>
                      <a:pt x="43" y="132"/>
                    </a:cubicBezTo>
                    <a:lnTo>
                      <a:pt x="38" y="127"/>
                    </a:lnTo>
                    <a:lnTo>
                      <a:pt x="49" y="127"/>
                    </a:lnTo>
                    <a:lnTo>
                      <a:pt x="38" y="136"/>
                    </a:lnTo>
                    <a:cubicBezTo>
                      <a:pt x="35" y="138"/>
                      <a:pt x="32" y="139"/>
                      <a:pt x="29" y="137"/>
                    </a:cubicBezTo>
                    <a:lnTo>
                      <a:pt x="7" y="125"/>
                    </a:lnTo>
                    <a:cubicBezTo>
                      <a:pt x="5" y="124"/>
                      <a:pt x="4" y="122"/>
                      <a:pt x="3" y="120"/>
                    </a:cubicBezTo>
                    <a:lnTo>
                      <a:pt x="1" y="108"/>
                    </a:lnTo>
                    <a:cubicBezTo>
                      <a:pt x="0" y="106"/>
                      <a:pt x="1" y="103"/>
                      <a:pt x="3" y="101"/>
                    </a:cubicBezTo>
                    <a:lnTo>
                      <a:pt x="8" y="95"/>
                    </a:lnTo>
                    <a:lnTo>
                      <a:pt x="7" y="105"/>
                    </a:lnTo>
                    <a:lnTo>
                      <a:pt x="2" y="96"/>
                    </a:lnTo>
                    <a:cubicBezTo>
                      <a:pt x="0" y="93"/>
                      <a:pt x="0" y="90"/>
                      <a:pt x="1" y="88"/>
                    </a:cubicBezTo>
                    <a:cubicBezTo>
                      <a:pt x="3" y="85"/>
                      <a:pt x="6" y="84"/>
                      <a:pt x="8" y="84"/>
                    </a:cubicBezTo>
                    <a:lnTo>
                      <a:pt x="27" y="84"/>
                    </a:lnTo>
                    <a:cubicBezTo>
                      <a:pt x="29" y="84"/>
                      <a:pt x="31" y="84"/>
                      <a:pt x="32" y="86"/>
                    </a:cubicBezTo>
                    <a:lnTo>
                      <a:pt x="43" y="94"/>
                    </a:lnTo>
                    <a:cubicBezTo>
                      <a:pt x="46" y="97"/>
                      <a:pt x="47" y="101"/>
                      <a:pt x="45" y="104"/>
                    </a:cubicBezTo>
                    <a:lnTo>
                      <a:pt x="43" y="110"/>
                    </a:lnTo>
                    <a:lnTo>
                      <a:pt x="29" y="102"/>
                    </a:lnTo>
                    <a:lnTo>
                      <a:pt x="39" y="85"/>
                    </a:lnTo>
                    <a:cubicBezTo>
                      <a:pt x="41" y="81"/>
                      <a:pt x="46" y="80"/>
                      <a:pt x="50" y="82"/>
                    </a:cubicBezTo>
                    <a:lnTo>
                      <a:pt x="74" y="93"/>
                    </a:lnTo>
                    <a:lnTo>
                      <a:pt x="69" y="93"/>
                    </a:lnTo>
                    <a:lnTo>
                      <a:pt x="133" y="78"/>
                    </a:lnTo>
                    <a:cubicBezTo>
                      <a:pt x="136" y="77"/>
                      <a:pt x="139" y="78"/>
                      <a:pt x="141" y="80"/>
                    </a:cubicBezTo>
                    <a:lnTo>
                      <a:pt x="152" y="92"/>
                    </a:lnTo>
                    <a:lnTo>
                      <a:pt x="138" y="94"/>
                    </a:lnTo>
                    <a:lnTo>
                      <a:pt x="144" y="83"/>
                    </a:lnTo>
                    <a:lnTo>
                      <a:pt x="146" y="92"/>
                    </a:lnTo>
                    <a:lnTo>
                      <a:pt x="138" y="86"/>
                    </a:lnTo>
                    <a:cubicBezTo>
                      <a:pt x="135" y="84"/>
                      <a:pt x="134" y="80"/>
                      <a:pt x="136" y="77"/>
                    </a:cubicBezTo>
                    <a:lnTo>
                      <a:pt x="138" y="71"/>
                    </a:lnTo>
                    <a:lnTo>
                      <a:pt x="139" y="79"/>
                    </a:lnTo>
                    <a:lnTo>
                      <a:pt x="128" y="64"/>
                    </a:lnTo>
                    <a:cubicBezTo>
                      <a:pt x="127" y="62"/>
                      <a:pt x="127" y="60"/>
                      <a:pt x="127" y="57"/>
                    </a:cubicBezTo>
                    <a:cubicBezTo>
                      <a:pt x="128" y="55"/>
                      <a:pt x="129" y="53"/>
                      <a:pt x="132" y="52"/>
                    </a:cubicBezTo>
                    <a:lnTo>
                      <a:pt x="159" y="40"/>
                    </a:lnTo>
                    <a:lnTo>
                      <a:pt x="154" y="48"/>
                    </a:lnTo>
                    <a:lnTo>
                      <a:pt x="154" y="36"/>
                    </a:lnTo>
                    <a:cubicBezTo>
                      <a:pt x="154" y="33"/>
                      <a:pt x="155" y="31"/>
                      <a:pt x="157" y="30"/>
                    </a:cubicBezTo>
                    <a:cubicBezTo>
                      <a:pt x="159" y="28"/>
                      <a:pt x="162" y="28"/>
                      <a:pt x="164" y="28"/>
                    </a:cubicBezTo>
                    <a:lnTo>
                      <a:pt x="175" y="31"/>
                    </a:lnTo>
                    <a:lnTo>
                      <a:pt x="165" y="37"/>
                    </a:lnTo>
                    <a:lnTo>
                      <a:pt x="167" y="23"/>
                    </a:lnTo>
                    <a:cubicBezTo>
                      <a:pt x="168" y="20"/>
                      <a:pt x="169" y="18"/>
                      <a:pt x="171" y="17"/>
                    </a:cubicBezTo>
                    <a:cubicBezTo>
                      <a:pt x="173" y="16"/>
                      <a:pt x="176" y="16"/>
                      <a:pt x="178" y="17"/>
                    </a:cubicBezTo>
                    <a:lnTo>
                      <a:pt x="213" y="28"/>
                    </a:lnTo>
                    <a:lnTo>
                      <a:pt x="203" y="32"/>
                    </a:lnTo>
                    <a:lnTo>
                      <a:pt x="217" y="6"/>
                    </a:lnTo>
                    <a:cubicBezTo>
                      <a:pt x="218" y="2"/>
                      <a:pt x="223" y="0"/>
                      <a:pt x="227" y="2"/>
                    </a:cubicBezTo>
                    <a:lnTo>
                      <a:pt x="267" y="20"/>
                    </a:lnTo>
                    <a:lnTo>
                      <a:pt x="263" y="19"/>
                    </a:lnTo>
                    <a:lnTo>
                      <a:pt x="282" y="16"/>
                    </a:lnTo>
                    <a:cubicBezTo>
                      <a:pt x="283" y="16"/>
                      <a:pt x="285" y="16"/>
                      <a:pt x="286" y="17"/>
                    </a:cubicBezTo>
                    <a:lnTo>
                      <a:pt x="305" y="26"/>
                    </a:lnTo>
                    <a:cubicBezTo>
                      <a:pt x="309" y="27"/>
                      <a:pt x="311" y="32"/>
                      <a:pt x="309" y="36"/>
                    </a:cubicBezTo>
                    <a:lnTo>
                      <a:pt x="304" y="50"/>
                    </a:lnTo>
                    <a:lnTo>
                      <a:pt x="302" y="42"/>
                    </a:lnTo>
                    <a:lnTo>
                      <a:pt x="318" y="60"/>
                    </a:lnTo>
                    <a:cubicBezTo>
                      <a:pt x="320" y="62"/>
                      <a:pt x="321" y="65"/>
                      <a:pt x="320" y="68"/>
                    </a:cubicBezTo>
                    <a:lnTo>
                      <a:pt x="315" y="83"/>
                    </a:lnTo>
                    <a:cubicBezTo>
                      <a:pt x="314" y="85"/>
                      <a:pt x="312" y="87"/>
                      <a:pt x="309" y="88"/>
                    </a:cubicBezTo>
                    <a:lnTo>
                      <a:pt x="288" y="94"/>
                    </a:lnTo>
                    <a:lnTo>
                      <a:pt x="289" y="79"/>
                    </a:lnTo>
                    <a:lnTo>
                      <a:pt x="300" y="85"/>
                    </a:lnTo>
                    <a:cubicBezTo>
                      <a:pt x="302" y="86"/>
                      <a:pt x="304" y="88"/>
                      <a:pt x="304" y="91"/>
                    </a:cubicBezTo>
                    <a:cubicBezTo>
                      <a:pt x="305" y="94"/>
                      <a:pt x="303" y="96"/>
                      <a:pt x="301" y="98"/>
                    </a:cubicBezTo>
                    <a:lnTo>
                      <a:pt x="291" y="107"/>
                    </a:lnTo>
                    <a:lnTo>
                      <a:pt x="293" y="99"/>
                    </a:lnTo>
                    <a:lnTo>
                      <a:pt x="299" y="119"/>
                    </a:lnTo>
                    <a:cubicBezTo>
                      <a:pt x="300" y="123"/>
                      <a:pt x="297" y="128"/>
                      <a:pt x="293" y="129"/>
                    </a:cubicBezTo>
                    <a:lnTo>
                      <a:pt x="274" y="135"/>
                    </a:lnTo>
                    <a:lnTo>
                      <a:pt x="229" y="149"/>
                    </a:lnTo>
                    <a:lnTo>
                      <a:pt x="231" y="148"/>
                    </a:lnTo>
                    <a:lnTo>
                      <a:pt x="215" y="160"/>
                    </a:lnTo>
                    <a:cubicBezTo>
                      <a:pt x="213" y="161"/>
                      <a:pt x="210" y="162"/>
                      <a:pt x="208" y="161"/>
                    </a:cubicBezTo>
                    <a:lnTo>
                      <a:pt x="176" y="152"/>
                    </a:lnTo>
                    <a:lnTo>
                      <a:pt x="125" y="144"/>
                    </a:lnTo>
                    <a:cubicBezTo>
                      <a:pt x="124" y="143"/>
                      <a:pt x="122" y="143"/>
                      <a:pt x="121" y="141"/>
                    </a:cubicBezTo>
                    <a:lnTo>
                      <a:pt x="110" y="129"/>
                    </a:lnTo>
                    <a:cubicBezTo>
                      <a:pt x="109" y="128"/>
                      <a:pt x="108" y="126"/>
                      <a:pt x="108" y="124"/>
                    </a:cubicBezTo>
                    <a:lnTo>
                      <a:pt x="108" y="115"/>
                    </a:lnTo>
                    <a:lnTo>
                      <a:pt x="118" y="123"/>
                    </a:lnTo>
                    <a:lnTo>
                      <a:pt x="77" y="132"/>
                    </a:lnTo>
                    <a:lnTo>
                      <a:pt x="82" y="129"/>
                    </a:lnTo>
                    <a:lnTo>
                      <a:pt x="74" y="138"/>
                    </a:lnTo>
                    <a:cubicBezTo>
                      <a:pt x="71" y="141"/>
                      <a:pt x="68" y="141"/>
                      <a:pt x="65" y="141"/>
                    </a:cubicBezTo>
                    <a:lnTo>
                      <a:pt x="46" y="135"/>
                    </a:lnTo>
                    <a:close/>
                    <a:moveTo>
                      <a:pt x="70" y="125"/>
                    </a:moveTo>
                    <a:lnTo>
                      <a:pt x="62" y="127"/>
                    </a:lnTo>
                    <a:lnTo>
                      <a:pt x="70" y="119"/>
                    </a:lnTo>
                    <a:cubicBezTo>
                      <a:pt x="71" y="117"/>
                      <a:pt x="72" y="117"/>
                      <a:pt x="74" y="116"/>
                    </a:cubicBezTo>
                    <a:lnTo>
                      <a:pt x="114" y="107"/>
                    </a:lnTo>
                    <a:cubicBezTo>
                      <a:pt x="117" y="107"/>
                      <a:pt x="119" y="108"/>
                      <a:pt x="121" y="109"/>
                    </a:cubicBezTo>
                    <a:cubicBezTo>
                      <a:pt x="123" y="111"/>
                      <a:pt x="124" y="113"/>
                      <a:pt x="124" y="115"/>
                    </a:cubicBezTo>
                    <a:lnTo>
                      <a:pt x="124" y="124"/>
                    </a:lnTo>
                    <a:lnTo>
                      <a:pt x="122" y="119"/>
                    </a:lnTo>
                    <a:lnTo>
                      <a:pt x="133" y="130"/>
                    </a:lnTo>
                    <a:lnTo>
                      <a:pt x="128" y="128"/>
                    </a:lnTo>
                    <a:lnTo>
                      <a:pt x="180" y="137"/>
                    </a:lnTo>
                    <a:lnTo>
                      <a:pt x="212" y="146"/>
                    </a:lnTo>
                    <a:lnTo>
                      <a:pt x="206" y="147"/>
                    </a:lnTo>
                    <a:lnTo>
                      <a:pt x="222" y="135"/>
                    </a:lnTo>
                    <a:cubicBezTo>
                      <a:pt x="222" y="135"/>
                      <a:pt x="223" y="134"/>
                      <a:pt x="224" y="134"/>
                    </a:cubicBezTo>
                    <a:lnTo>
                      <a:pt x="270" y="119"/>
                    </a:lnTo>
                    <a:lnTo>
                      <a:pt x="289" y="113"/>
                    </a:lnTo>
                    <a:lnTo>
                      <a:pt x="283" y="123"/>
                    </a:lnTo>
                    <a:lnTo>
                      <a:pt x="278" y="103"/>
                    </a:lnTo>
                    <a:cubicBezTo>
                      <a:pt x="277" y="100"/>
                      <a:pt x="278" y="96"/>
                      <a:pt x="280" y="94"/>
                    </a:cubicBezTo>
                    <a:lnTo>
                      <a:pt x="291" y="86"/>
                    </a:lnTo>
                    <a:lnTo>
                      <a:pt x="292" y="99"/>
                    </a:lnTo>
                    <a:lnTo>
                      <a:pt x="282" y="93"/>
                    </a:lnTo>
                    <a:cubicBezTo>
                      <a:pt x="279" y="91"/>
                      <a:pt x="277" y="88"/>
                      <a:pt x="278" y="85"/>
                    </a:cubicBezTo>
                    <a:cubicBezTo>
                      <a:pt x="278" y="82"/>
                      <a:pt x="280" y="79"/>
                      <a:pt x="283" y="78"/>
                    </a:cubicBezTo>
                    <a:lnTo>
                      <a:pt x="305" y="72"/>
                    </a:lnTo>
                    <a:lnTo>
                      <a:pt x="300" y="77"/>
                    </a:lnTo>
                    <a:lnTo>
                      <a:pt x="305" y="63"/>
                    </a:lnTo>
                    <a:lnTo>
                      <a:pt x="307" y="71"/>
                    </a:lnTo>
                    <a:lnTo>
                      <a:pt x="290" y="53"/>
                    </a:lnTo>
                    <a:cubicBezTo>
                      <a:pt x="288" y="51"/>
                      <a:pt x="288" y="48"/>
                      <a:pt x="289" y="45"/>
                    </a:cubicBezTo>
                    <a:lnTo>
                      <a:pt x="294" y="30"/>
                    </a:lnTo>
                    <a:lnTo>
                      <a:pt x="298" y="40"/>
                    </a:lnTo>
                    <a:lnTo>
                      <a:pt x="279" y="31"/>
                    </a:lnTo>
                    <a:lnTo>
                      <a:pt x="284" y="32"/>
                    </a:lnTo>
                    <a:lnTo>
                      <a:pt x="265" y="35"/>
                    </a:lnTo>
                    <a:cubicBezTo>
                      <a:pt x="264" y="35"/>
                      <a:pt x="262" y="35"/>
                      <a:pt x="261" y="34"/>
                    </a:cubicBezTo>
                    <a:lnTo>
                      <a:pt x="220" y="17"/>
                    </a:lnTo>
                    <a:lnTo>
                      <a:pt x="231" y="13"/>
                    </a:lnTo>
                    <a:lnTo>
                      <a:pt x="217" y="40"/>
                    </a:lnTo>
                    <a:cubicBezTo>
                      <a:pt x="216" y="43"/>
                      <a:pt x="211" y="45"/>
                      <a:pt x="208" y="44"/>
                    </a:cubicBezTo>
                    <a:lnTo>
                      <a:pt x="173" y="32"/>
                    </a:lnTo>
                    <a:lnTo>
                      <a:pt x="183" y="26"/>
                    </a:lnTo>
                    <a:lnTo>
                      <a:pt x="180" y="40"/>
                    </a:lnTo>
                    <a:cubicBezTo>
                      <a:pt x="180" y="43"/>
                      <a:pt x="179" y="44"/>
                      <a:pt x="177" y="46"/>
                    </a:cubicBezTo>
                    <a:cubicBezTo>
                      <a:pt x="175" y="47"/>
                      <a:pt x="173" y="47"/>
                      <a:pt x="170" y="47"/>
                    </a:cubicBezTo>
                    <a:lnTo>
                      <a:pt x="160" y="44"/>
                    </a:lnTo>
                    <a:lnTo>
                      <a:pt x="170" y="36"/>
                    </a:lnTo>
                    <a:lnTo>
                      <a:pt x="170" y="48"/>
                    </a:lnTo>
                    <a:cubicBezTo>
                      <a:pt x="170" y="51"/>
                      <a:pt x="168" y="54"/>
                      <a:pt x="165" y="55"/>
                    </a:cubicBezTo>
                    <a:lnTo>
                      <a:pt x="138" y="67"/>
                    </a:lnTo>
                    <a:lnTo>
                      <a:pt x="141" y="55"/>
                    </a:lnTo>
                    <a:lnTo>
                      <a:pt x="152" y="69"/>
                    </a:lnTo>
                    <a:cubicBezTo>
                      <a:pt x="154" y="72"/>
                      <a:pt x="154" y="75"/>
                      <a:pt x="153" y="77"/>
                    </a:cubicBezTo>
                    <a:lnTo>
                      <a:pt x="150" y="83"/>
                    </a:lnTo>
                    <a:lnTo>
                      <a:pt x="148" y="74"/>
                    </a:lnTo>
                    <a:lnTo>
                      <a:pt x="156" y="79"/>
                    </a:lnTo>
                    <a:cubicBezTo>
                      <a:pt x="159" y="82"/>
                      <a:pt x="160" y="86"/>
                      <a:pt x="158" y="89"/>
                    </a:cubicBezTo>
                    <a:lnTo>
                      <a:pt x="153" y="101"/>
                    </a:lnTo>
                    <a:cubicBezTo>
                      <a:pt x="152" y="103"/>
                      <a:pt x="150" y="105"/>
                      <a:pt x="147" y="106"/>
                    </a:cubicBezTo>
                    <a:cubicBezTo>
                      <a:pt x="144" y="106"/>
                      <a:pt x="142" y="105"/>
                      <a:pt x="140" y="103"/>
                    </a:cubicBezTo>
                    <a:lnTo>
                      <a:pt x="129" y="91"/>
                    </a:lnTo>
                    <a:lnTo>
                      <a:pt x="137" y="94"/>
                    </a:lnTo>
                    <a:lnTo>
                      <a:pt x="72" y="108"/>
                    </a:lnTo>
                    <a:cubicBezTo>
                      <a:pt x="70" y="109"/>
                      <a:pt x="68" y="109"/>
                      <a:pt x="67" y="108"/>
                    </a:cubicBezTo>
                    <a:lnTo>
                      <a:pt x="43" y="96"/>
                    </a:lnTo>
                    <a:lnTo>
                      <a:pt x="53" y="93"/>
                    </a:lnTo>
                    <a:lnTo>
                      <a:pt x="42" y="111"/>
                    </a:lnTo>
                    <a:cubicBezTo>
                      <a:pt x="40" y="114"/>
                      <a:pt x="35" y="116"/>
                      <a:pt x="32" y="114"/>
                    </a:cubicBezTo>
                    <a:cubicBezTo>
                      <a:pt x="28" y="112"/>
                      <a:pt x="26" y="107"/>
                      <a:pt x="28" y="103"/>
                    </a:cubicBezTo>
                    <a:lnTo>
                      <a:pt x="31" y="97"/>
                    </a:lnTo>
                    <a:lnTo>
                      <a:pt x="33" y="107"/>
                    </a:lnTo>
                    <a:lnTo>
                      <a:pt x="22" y="98"/>
                    </a:lnTo>
                    <a:lnTo>
                      <a:pt x="27" y="100"/>
                    </a:lnTo>
                    <a:lnTo>
                      <a:pt x="8" y="100"/>
                    </a:lnTo>
                    <a:lnTo>
                      <a:pt x="15" y="88"/>
                    </a:lnTo>
                    <a:lnTo>
                      <a:pt x="21" y="96"/>
                    </a:lnTo>
                    <a:cubicBezTo>
                      <a:pt x="23" y="99"/>
                      <a:pt x="22" y="103"/>
                      <a:pt x="20" y="106"/>
                    </a:cubicBezTo>
                    <a:lnTo>
                      <a:pt x="14" y="112"/>
                    </a:lnTo>
                    <a:lnTo>
                      <a:pt x="16" y="105"/>
                    </a:lnTo>
                    <a:lnTo>
                      <a:pt x="19" y="116"/>
                    </a:lnTo>
                    <a:lnTo>
                      <a:pt x="15" y="111"/>
                    </a:lnTo>
                    <a:lnTo>
                      <a:pt x="37" y="123"/>
                    </a:lnTo>
                    <a:lnTo>
                      <a:pt x="28" y="124"/>
                    </a:lnTo>
                    <a:lnTo>
                      <a:pt x="38" y="115"/>
                    </a:lnTo>
                    <a:cubicBezTo>
                      <a:pt x="42" y="112"/>
                      <a:pt x="46" y="113"/>
                      <a:pt x="49" y="116"/>
                    </a:cubicBezTo>
                    <a:lnTo>
                      <a:pt x="55" y="122"/>
                    </a:lnTo>
                    <a:lnTo>
                      <a:pt x="51" y="119"/>
                    </a:lnTo>
                    <a:lnTo>
                      <a:pt x="70" y="125"/>
                    </a:lnTo>
                    <a:close/>
                  </a:path>
                </a:pathLst>
              </a:custGeom>
              <a:solidFill>
                <a:srgbClr val="6E6E6E"/>
              </a:solidFill>
              <a:ln w="0" cap="flat">
                <a:solidFill>
                  <a:srgbClr val="6E6E6E"/>
                </a:solidFill>
                <a:prstDash val="solid"/>
                <a:round/>
                <a:headEnd/>
                <a:tailEnd/>
              </a:ln>
            </p:spPr>
            <p:txBody>
              <a:bodyPr/>
              <a:lstStyle/>
              <a:p>
                <a:endParaRPr lang="en-US"/>
              </a:p>
            </p:txBody>
          </p:sp>
          <p:sp>
            <p:nvSpPr>
              <p:cNvPr id="2003" name="Freeform 388"/>
              <p:cNvSpPr>
                <a:spLocks/>
              </p:cNvSpPr>
              <p:nvPr/>
            </p:nvSpPr>
            <p:spPr bwMode="auto">
              <a:xfrm>
                <a:off x="3511" y="971"/>
                <a:ext cx="63" cy="35"/>
              </a:xfrm>
              <a:custGeom>
                <a:avLst/>
                <a:gdLst>
                  <a:gd name="T0" fmla="*/ 63 w 63"/>
                  <a:gd name="T1" fmla="*/ 7 h 35"/>
                  <a:gd name="T2" fmla="*/ 56 w 63"/>
                  <a:gd name="T3" fmla="*/ 13 h 35"/>
                  <a:gd name="T4" fmla="*/ 50 w 63"/>
                  <a:gd name="T5" fmla="*/ 29 h 35"/>
                  <a:gd name="T6" fmla="*/ 41 w 63"/>
                  <a:gd name="T7" fmla="*/ 31 h 35"/>
                  <a:gd name="T8" fmla="*/ 35 w 63"/>
                  <a:gd name="T9" fmla="*/ 30 h 35"/>
                  <a:gd name="T10" fmla="*/ 28 w 63"/>
                  <a:gd name="T11" fmla="*/ 33 h 35"/>
                  <a:gd name="T12" fmla="*/ 24 w 63"/>
                  <a:gd name="T13" fmla="*/ 35 h 35"/>
                  <a:gd name="T14" fmla="*/ 16 w 63"/>
                  <a:gd name="T15" fmla="*/ 35 h 35"/>
                  <a:gd name="T16" fmla="*/ 6 w 63"/>
                  <a:gd name="T17" fmla="*/ 26 h 35"/>
                  <a:gd name="T18" fmla="*/ 3 w 63"/>
                  <a:gd name="T19" fmla="*/ 21 h 35"/>
                  <a:gd name="T20" fmla="*/ 0 w 63"/>
                  <a:gd name="T21" fmla="*/ 21 h 35"/>
                  <a:gd name="T22" fmla="*/ 5 w 63"/>
                  <a:gd name="T23" fmla="*/ 20 h 35"/>
                  <a:gd name="T24" fmla="*/ 3 w 63"/>
                  <a:gd name="T25" fmla="*/ 15 h 35"/>
                  <a:gd name="T26" fmla="*/ 6 w 63"/>
                  <a:gd name="T27" fmla="*/ 13 h 35"/>
                  <a:gd name="T28" fmla="*/ 3 w 63"/>
                  <a:gd name="T29" fmla="*/ 11 h 35"/>
                  <a:gd name="T30" fmla="*/ 9 w 63"/>
                  <a:gd name="T31" fmla="*/ 10 h 35"/>
                  <a:gd name="T32" fmla="*/ 10 w 63"/>
                  <a:gd name="T33" fmla="*/ 6 h 35"/>
                  <a:gd name="T34" fmla="*/ 16 w 63"/>
                  <a:gd name="T35" fmla="*/ 10 h 35"/>
                  <a:gd name="T36" fmla="*/ 24 w 63"/>
                  <a:gd name="T37" fmla="*/ 9 h 35"/>
                  <a:gd name="T38" fmla="*/ 26 w 63"/>
                  <a:gd name="T39" fmla="*/ 8 h 35"/>
                  <a:gd name="T40" fmla="*/ 25 w 63"/>
                  <a:gd name="T41" fmla="*/ 6 h 35"/>
                  <a:gd name="T42" fmla="*/ 31 w 63"/>
                  <a:gd name="T43" fmla="*/ 6 h 35"/>
                  <a:gd name="T44" fmla="*/ 32 w 63"/>
                  <a:gd name="T45" fmla="*/ 4 h 35"/>
                  <a:gd name="T46" fmla="*/ 36 w 63"/>
                  <a:gd name="T47" fmla="*/ 5 h 35"/>
                  <a:gd name="T48" fmla="*/ 42 w 63"/>
                  <a:gd name="T49" fmla="*/ 0 h 35"/>
                  <a:gd name="T50" fmla="*/ 49 w 63"/>
                  <a:gd name="T51" fmla="*/ 0 h 35"/>
                  <a:gd name="T52" fmla="*/ 53 w 63"/>
                  <a:gd name="T53" fmla="*/ 3 h 35"/>
                  <a:gd name="T54" fmla="*/ 56 w 63"/>
                  <a:gd name="T55" fmla="*/ 2 h 35"/>
                  <a:gd name="T56" fmla="*/ 63 w 63"/>
                  <a:gd name="T57" fmla="*/ 7 h 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3"/>
                  <a:gd name="T88" fmla="*/ 0 h 35"/>
                  <a:gd name="T89" fmla="*/ 63 w 63"/>
                  <a:gd name="T90" fmla="*/ 35 h 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3" h="35">
                    <a:moveTo>
                      <a:pt x="63" y="7"/>
                    </a:moveTo>
                    <a:lnTo>
                      <a:pt x="56" y="13"/>
                    </a:lnTo>
                    <a:lnTo>
                      <a:pt x="50" y="29"/>
                    </a:lnTo>
                    <a:lnTo>
                      <a:pt x="41" y="31"/>
                    </a:lnTo>
                    <a:lnTo>
                      <a:pt x="35" y="30"/>
                    </a:lnTo>
                    <a:lnTo>
                      <a:pt x="28" y="33"/>
                    </a:lnTo>
                    <a:lnTo>
                      <a:pt x="24" y="35"/>
                    </a:lnTo>
                    <a:lnTo>
                      <a:pt x="16" y="35"/>
                    </a:lnTo>
                    <a:lnTo>
                      <a:pt x="6" y="26"/>
                    </a:lnTo>
                    <a:lnTo>
                      <a:pt x="3" y="21"/>
                    </a:lnTo>
                    <a:lnTo>
                      <a:pt x="0" y="21"/>
                    </a:lnTo>
                    <a:lnTo>
                      <a:pt x="5" y="20"/>
                    </a:lnTo>
                    <a:lnTo>
                      <a:pt x="3" y="15"/>
                    </a:lnTo>
                    <a:lnTo>
                      <a:pt x="6" y="13"/>
                    </a:lnTo>
                    <a:lnTo>
                      <a:pt x="3" y="11"/>
                    </a:lnTo>
                    <a:lnTo>
                      <a:pt x="9" y="10"/>
                    </a:lnTo>
                    <a:lnTo>
                      <a:pt x="10" y="6"/>
                    </a:lnTo>
                    <a:lnTo>
                      <a:pt x="16" y="10"/>
                    </a:lnTo>
                    <a:lnTo>
                      <a:pt x="24" y="9"/>
                    </a:lnTo>
                    <a:lnTo>
                      <a:pt x="26" y="8"/>
                    </a:lnTo>
                    <a:lnTo>
                      <a:pt x="25" y="6"/>
                    </a:lnTo>
                    <a:lnTo>
                      <a:pt x="31" y="6"/>
                    </a:lnTo>
                    <a:lnTo>
                      <a:pt x="32" y="4"/>
                    </a:lnTo>
                    <a:lnTo>
                      <a:pt x="36" y="5"/>
                    </a:lnTo>
                    <a:lnTo>
                      <a:pt x="42" y="0"/>
                    </a:lnTo>
                    <a:lnTo>
                      <a:pt x="49" y="0"/>
                    </a:lnTo>
                    <a:lnTo>
                      <a:pt x="53" y="3"/>
                    </a:lnTo>
                    <a:lnTo>
                      <a:pt x="56" y="2"/>
                    </a:lnTo>
                    <a:lnTo>
                      <a:pt x="63" y="7"/>
                    </a:lnTo>
                    <a:close/>
                  </a:path>
                </a:pathLst>
              </a:custGeom>
              <a:solidFill>
                <a:srgbClr val="7F7F7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2004" name="Freeform 389"/>
              <p:cNvSpPr>
                <a:spLocks noEditPoints="1"/>
              </p:cNvSpPr>
              <p:nvPr/>
            </p:nvSpPr>
            <p:spPr bwMode="auto">
              <a:xfrm>
                <a:off x="3509" y="969"/>
                <a:ext cx="67" cy="39"/>
              </a:xfrm>
              <a:custGeom>
                <a:avLst/>
                <a:gdLst>
                  <a:gd name="T0" fmla="*/ 272 w 272"/>
                  <a:gd name="T1" fmla="*/ 39 h 161"/>
                  <a:gd name="T2" fmla="*/ 238 w 272"/>
                  <a:gd name="T3" fmla="*/ 70 h 161"/>
                  <a:gd name="T4" fmla="*/ 218 w 272"/>
                  <a:gd name="T5" fmla="*/ 130 h 161"/>
                  <a:gd name="T6" fmla="*/ 176 w 272"/>
                  <a:gd name="T7" fmla="*/ 144 h 161"/>
                  <a:gd name="T8" fmla="*/ 147 w 272"/>
                  <a:gd name="T9" fmla="*/ 141 h 161"/>
                  <a:gd name="T10" fmla="*/ 123 w 272"/>
                  <a:gd name="T11" fmla="*/ 152 h 161"/>
                  <a:gd name="T12" fmla="*/ 103 w 272"/>
                  <a:gd name="T13" fmla="*/ 160 h 161"/>
                  <a:gd name="T14" fmla="*/ 68 w 272"/>
                  <a:gd name="T15" fmla="*/ 156 h 161"/>
                  <a:gd name="T16" fmla="*/ 25 w 272"/>
                  <a:gd name="T17" fmla="*/ 118 h 161"/>
                  <a:gd name="T18" fmla="*/ 20 w 272"/>
                  <a:gd name="T19" fmla="*/ 105 h 161"/>
                  <a:gd name="T20" fmla="*/ 0 w 272"/>
                  <a:gd name="T21" fmla="*/ 95 h 161"/>
                  <a:gd name="T22" fmla="*/ 24 w 272"/>
                  <a:gd name="T23" fmla="*/ 81 h 161"/>
                  <a:gd name="T24" fmla="*/ 14 w 272"/>
                  <a:gd name="T25" fmla="*/ 71 h 161"/>
                  <a:gd name="T26" fmla="*/ 27 w 272"/>
                  <a:gd name="T27" fmla="*/ 55 h 161"/>
                  <a:gd name="T28" fmla="*/ 18 w 272"/>
                  <a:gd name="T29" fmla="*/ 63 h 161"/>
                  <a:gd name="T30" fmla="*/ 19 w 272"/>
                  <a:gd name="T31" fmla="*/ 48 h 161"/>
                  <a:gd name="T32" fmla="*/ 35 w 272"/>
                  <a:gd name="T33" fmla="*/ 47 h 161"/>
                  <a:gd name="T34" fmla="*/ 45 w 272"/>
                  <a:gd name="T35" fmla="*/ 29 h 161"/>
                  <a:gd name="T36" fmla="*/ 75 w 272"/>
                  <a:gd name="T37" fmla="*/ 43 h 161"/>
                  <a:gd name="T38" fmla="*/ 103 w 272"/>
                  <a:gd name="T39" fmla="*/ 39 h 161"/>
                  <a:gd name="T40" fmla="*/ 109 w 272"/>
                  <a:gd name="T41" fmla="*/ 37 h 161"/>
                  <a:gd name="T42" fmla="*/ 102 w 272"/>
                  <a:gd name="T43" fmla="*/ 35 h 161"/>
                  <a:gd name="T44" fmla="*/ 109 w 272"/>
                  <a:gd name="T45" fmla="*/ 25 h 161"/>
                  <a:gd name="T46" fmla="*/ 126 w 272"/>
                  <a:gd name="T47" fmla="*/ 29 h 161"/>
                  <a:gd name="T48" fmla="*/ 140 w 272"/>
                  <a:gd name="T49" fmla="*/ 18 h 161"/>
                  <a:gd name="T50" fmla="*/ 148 w 272"/>
                  <a:gd name="T51" fmla="*/ 25 h 161"/>
                  <a:gd name="T52" fmla="*/ 177 w 272"/>
                  <a:gd name="T53" fmla="*/ 0 h 161"/>
                  <a:gd name="T54" fmla="*/ 212 w 272"/>
                  <a:gd name="T55" fmla="*/ 2 h 161"/>
                  <a:gd name="T56" fmla="*/ 221 w 272"/>
                  <a:gd name="T57" fmla="*/ 12 h 161"/>
                  <a:gd name="T58" fmla="*/ 241 w 272"/>
                  <a:gd name="T59" fmla="*/ 10 h 161"/>
                  <a:gd name="T60" fmla="*/ 231 w 272"/>
                  <a:gd name="T61" fmla="*/ 23 h 161"/>
                  <a:gd name="T62" fmla="*/ 225 w 272"/>
                  <a:gd name="T63" fmla="*/ 27 h 161"/>
                  <a:gd name="T64" fmla="*/ 203 w 272"/>
                  <a:gd name="T65" fmla="*/ 15 h 161"/>
                  <a:gd name="T66" fmla="*/ 177 w 272"/>
                  <a:gd name="T67" fmla="*/ 16 h 161"/>
                  <a:gd name="T68" fmla="*/ 159 w 272"/>
                  <a:gd name="T69" fmla="*/ 36 h 161"/>
                  <a:gd name="T70" fmla="*/ 135 w 272"/>
                  <a:gd name="T71" fmla="*/ 33 h 161"/>
                  <a:gd name="T72" fmla="*/ 139 w 272"/>
                  <a:gd name="T73" fmla="*/ 38 h 161"/>
                  <a:gd name="T74" fmla="*/ 109 w 272"/>
                  <a:gd name="T75" fmla="*/ 41 h 161"/>
                  <a:gd name="T76" fmla="*/ 120 w 272"/>
                  <a:gd name="T77" fmla="*/ 43 h 161"/>
                  <a:gd name="T78" fmla="*/ 107 w 272"/>
                  <a:gd name="T79" fmla="*/ 55 h 161"/>
                  <a:gd name="T80" fmla="*/ 71 w 272"/>
                  <a:gd name="T81" fmla="*/ 58 h 161"/>
                  <a:gd name="T82" fmla="*/ 43 w 272"/>
                  <a:gd name="T83" fmla="*/ 43 h 161"/>
                  <a:gd name="T84" fmla="*/ 50 w 272"/>
                  <a:gd name="T85" fmla="*/ 53 h 161"/>
                  <a:gd name="T86" fmla="*/ 23 w 272"/>
                  <a:gd name="T87" fmla="*/ 63 h 161"/>
                  <a:gd name="T88" fmla="*/ 36 w 272"/>
                  <a:gd name="T89" fmla="*/ 54 h 161"/>
                  <a:gd name="T90" fmla="*/ 37 w 272"/>
                  <a:gd name="T91" fmla="*/ 67 h 161"/>
                  <a:gd name="T92" fmla="*/ 29 w 272"/>
                  <a:gd name="T93" fmla="*/ 67 h 161"/>
                  <a:gd name="T94" fmla="*/ 29 w 272"/>
                  <a:gd name="T95" fmla="*/ 96 h 161"/>
                  <a:gd name="T96" fmla="*/ 10 w 272"/>
                  <a:gd name="T97" fmla="*/ 86 h 161"/>
                  <a:gd name="T98" fmla="*/ 28 w 272"/>
                  <a:gd name="T99" fmla="*/ 93 h 161"/>
                  <a:gd name="T100" fmla="*/ 37 w 272"/>
                  <a:gd name="T101" fmla="*/ 108 h 161"/>
                  <a:gd name="T102" fmla="*/ 74 w 272"/>
                  <a:gd name="T103" fmla="*/ 142 h 161"/>
                  <a:gd name="T104" fmla="*/ 100 w 272"/>
                  <a:gd name="T105" fmla="*/ 145 h 161"/>
                  <a:gd name="T106" fmla="*/ 145 w 272"/>
                  <a:gd name="T107" fmla="*/ 126 h 161"/>
                  <a:gd name="T108" fmla="*/ 175 w 272"/>
                  <a:gd name="T109" fmla="*/ 128 h 161"/>
                  <a:gd name="T110" fmla="*/ 208 w 272"/>
                  <a:gd name="T111" fmla="*/ 120 h 161"/>
                  <a:gd name="T112" fmla="*/ 226 w 272"/>
                  <a:gd name="T113" fmla="*/ 61 h 161"/>
                  <a:gd name="T114" fmla="*/ 259 w 272"/>
                  <a:gd name="T115" fmla="*/ 33 h 161"/>
                  <a:gd name="T116" fmla="*/ 231 w 272"/>
                  <a:gd name="T117" fmla="*/ 23 h 16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72"/>
                  <a:gd name="T178" fmla="*/ 0 h 161"/>
                  <a:gd name="T179" fmla="*/ 272 w 272"/>
                  <a:gd name="T180" fmla="*/ 161 h 16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72" h="161">
                    <a:moveTo>
                      <a:pt x="269" y="33"/>
                    </a:moveTo>
                    <a:cubicBezTo>
                      <a:pt x="271" y="34"/>
                      <a:pt x="272" y="36"/>
                      <a:pt x="272" y="39"/>
                    </a:cubicBezTo>
                    <a:cubicBezTo>
                      <a:pt x="272" y="41"/>
                      <a:pt x="271" y="44"/>
                      <a:pt x="269" y="45"/>
                    </a:cubicBezTo>
                    <a:lnTo>
                      <a:pt x="238" y="70"/>
                    </a:lnTo>
                    <a:lnTo>
                      <a:pt x="241" y="67"/>
                    </a:lnTo>
                    <a:lnTo>
                      <a:pt x="218" y="130"/>
                    </a:lnTo>
                    <a:cubicBezTo>
                      <a:pt x="217" y="133"/>
                      <a:pt x="215" y="135"/>
                      <a:pt x="212" y="135"/>
                    </a:cubicBezTo>
                    <a:lnTo>
                      <a:pt x="176" y="144"/>
                    </a:lnTo>
                    <a:cubicBezTo>
                      <a:pt x="175" y="144"/>
                      <a:pt x="174" y="144"/>
                      <a:pt x="173" y="144"/>
                    </a:cubicBezTo>
                    <a:lnTo>
                      <a:pt x="147" y="141"/>
                    </a:lnTo>
                    <a:lnTo>
                      <a:pt x="151" y="141"/>
                    </a:lnTo>
                    <a:lnTo>
                      <a:pt x="123" y="152"/>
                    </a:lnTo>
                    <a:lnTo>
                      <a:pt x="108" y="160"/>
                    </a:lnTo>
                    <a:cubicBezTo>
                      <a:pt x="107" y="160"/>
                      <a:pt x="105" y="161"/>
                      <a:pt x="103" y="160"/>
                    </a:cubicBezTo>
                    <a:lnTo>
                      <a:pt x="72" y="158"/>
                    </a:lnTo>
                    <a:cubicBezTo>
                      <a:pt x="71" y="158"/>
                      <a:pt x="69" y="157"/>
                      <a:pt x="68" y="156"/>
                    </a:cubicBezTo>
                    <a:lnTo>
                      <a:pt x="26" y="120"/>
                    </a:lnTo>
                    <a:cubicBezTo>
                      <a:pt x="26" y="119"/>
                      <a:pt x="25" y="119"/>
                      <a:pt x="25" y="118"/>
                    </a:cubicBezTo>
                    <a:lnTo>
                      <a:pt x="15" y="101"/>
                    </a:lnTo>
                    <a:lnTo>
                      <a:pt x="20" y="105"/>
                    </a:lnTo>
                    <a:lnTo>
                      <a:pt x="7" y="102"/>
                    </a:lnTo>
                    <a:cubicBezTo>
                      <a:pt x="3" y="101"/>
                      <a:pt x="1" y="98"/>
                      <a:pt x="0" y="95"/>
                    </a:cubicBezTo>
                    <a:cubicBezTo>
                      <a:pt x="0" y="91"/>
                      <a:pt x="3" y="88"/>
                      <a:pt x="6" y="87"/>
                    </a:cubicBezTo>
                    <a:lnTo>
                      <a:pt x="24" y="81"/>
                    </a:lnTo>
                    <a:lnTo>
                      <a:pt x="19" y="91"/>
                    </a:lnTo>
                    <a:lnTo>
                      <a:pt x="14" y="71"/>
                    </a:lnTo>
                    <a:cubicBezTo>
                      <a:pt x="13" y="68"/>
                      <a:pt x="14" y="65"/>
                      <a:pt x="16" y="63"/>
                    </a:cubicBezTo>
                    <a:lnTo>
                      <a:pt x="27" y="55"/>
                    </a:lnTo>
                    <a:lnTo>
                      <a:pt x="28" y="68"/>
                    </a:lnTo>
                    <a:lnTo>
                      <a:pt x="18" y="63"/>
                    </a:lnTo>
                    <a:cubicBezTo>
                      <a:pt x="15" y="61"/>
                      <a:pt x="13" y="58"/>
                      <a:pt x="13" y="55"/>
                    </a:cubicBezTo>
                    <a:cubicBezTo>
                      <a:pt x="14" y="51"/>
                      <a:pt x="16" y="49"/>
                      <a:pt x="19" y="48"/>
                    </a:cubicBezTo>
                    <a:lnTo>
                      <a:pt x="40" y="42"/>
                    </a:lnTo>
                    <a:lnTo>
                      <a:pt x="35" y="47"/>
                    </a:lnTo>
                    <a:lnTo>
                      <a:pt x="40" y="33"/>
                    </a:lnTo>
                    <a:cubicBezTo>
                      <a:pt x="41" y="31"/>
                      <a:pt x="42" y="29"/>
                      <a:pt x="45" y="29"/>
                    </a:cubicBezTo>
                    <a:cubicBezTo>
                      <a:pt x="47" y="28"/>
                      <a:pt x="49" y="28"/>
                      <a:pt x="51" y="29"/>
                    </a:cubicBezTo>
                    <a:lnTo>
                      <a:pt x="75" y="43"/>
                    </a:lnTo>
                    <a:lnTo>
                      <a:pt x="70" y="42"/>
                    </a:lnTo>
                    <a:lnTo>
                      <a:pt x="103" y="39"/>
                    </a:lnTo>
                    <a:lnTo>
                      <a:pt x="101" y="40"/>
                    </a:lnTo>
                    <a:lnTo>
                      <a:pt x="109" y="37"/>
                    </a:lnTo>
                    <a:lnTo>
                      <a:pt x="104" y="46"/>
                    </a:lnTo>
                    <a:lnTo>
                      <a:pt x="102" y="35"/>
                    </a:lnTo>
                    <a:cubicBezTo>
                      <a:pt x="101" y="33"/>
                      <a:pt x="102" y="30"/>
                      <a:pt x="103" y="28"/>
                    </a:cubicBezTo>
                    <a:cubicBezTo>
                      <a:pt x="105" y="26"/>
                      <a:pt x="107" y="25"/>
                      <a:pt x="109" y="25"/>
                    </a:cubicBezTo>
                    <a:lnTo>
                      <a:pt x="133" y="25"/>
                    </a:lnTo>
                    <a:lnTo>
                      <a:pt x="126" y="29"/>
                    </a:lnTo>
                    <a:lnTo>
                      <a:pt x="131" y="21"/>
                    </a:lnTo>
                    <a:cubicBezTo>
                      <a:pt x="133" y="18"/>
                      <a:pt x="137" y="16"/>
                      <a:pt x="140" y="18"/>
                    </a:cubicBezTo>
                    <a:lnTo>
                      <a:pt x="156" y="23"/>
                    </a:lnTo>
                    <a:lnTo>
                      <a:pt x="148" y="25"/>
                    </a:lnTo>
                    <a:lnTo>
                      <a:pt x="171" y="3"/>
                    </a:lnTo>
                    <a:cubicBezTo>
                      <a:pt x="173" y="1"/>
                      <a:pt x="174" y="0"/>
                      <a:pt x="177" y="0"/>
                    </a:cubicBezTo>
                    <a:lnTo>
                      <a:pt x="208" y="0"/>
                    </a:lnTo>
                    <a:cubicBezTo>
                      <a:pt x="209" y="0"/>
                      <a:pt x="211" y="1"/>
                      <a:pt x="212" y="2"/>
                    </a:cubicBezTo>
                    <a:lnTo>
                      <a:pt x="228" y="13"/>
                    </a:lnTo>
                    <a:lnTo>
                      <a:pt x="221" y="12"/>
                    </a:lnTo>
                    <a:lnTo>
                      <a:pt x="234" y="9"/>
                    </a:lnTo>
                    <a:cubicBezTo>
                      <a:pt x="237" y="8"/>
                      <a:pt x="239" y="9"/>
                      <a:pt x="241" y="10"/>
                    </a:cubicBezTo>
                    <a:lnTo>
                      <a:pt x="269" y="33"/>
                    </a:lnTo>
                    <a:close/>
                    <a:moveTo>
                      <a:pt x="231" y="23"/>
                    </a:moveTo>
                    <a:lnTo>
                      <a:pt x="238" y="25"/>
                    </a:lnTo>
                    <a:lnTo>
                      <a:pt x="225" y="27"/>
                    </a:lnTo>
                    <a:cubicBezTo>
                      <a:pt x="223" y="28"/>
                      <a:pt x="220" y="27"/>
                      <a:pt x="218" y="26"/>
                    </a:cubicBezTo>
                    <a:lnTo>
                      <a:pt x="203" y="15"/>
                    </a:lnTo>
                    <a:lnTo>
                      <a:pt x="208" y="16"/>
                    </a:lnTo>
                    <a:lnTo>
                      <a:pt x="177" y="16"/>
                    </a:lnTo>
                    <a:lnTo>
                      <a:pt x="182" y="14"/>
                    </a:lnTo>
                    <a:lnTo>
                      <a:pt x="159" y="36"/>
                    </a:lnTo>
                    <a:cubicBezTo>
                      <a:pt x="157" y="39"/>
                      <a:pt x="153" y="39"/>
                      <a:pt x="151" y="38"/>
                    </a:cubicBezTo>
                    <a:lnTo>
                      <a:pt x="135" y="33"/>
                    </a:lnTo>
                    <a:lnTo>
                      <a:pt x="145" y="29"/>
                    </a:lnTo>
                    <a:lnTo>
                      <a:pt x="139" y="38"/>
                    </a:lnTo>
                    <a:cubicBezTo>
                      <a:pt x="138" y="40"/>
                      <a:pt x="135" y="41"/>
                      <a:pt x="133" y="41"/>
                    </a:cubicBezTo>
                    <a:lnTo>
                      <a:pt x="109" y="41"/>
                    </a:lnTo>
                    <a:lnTo>
                      <a:pt x="117" y="32"/>
                    </a:lnTo>
                    <a:lnTo>
                      <a:pt x="120" y="43"/>
                    </a:lnTo>
                    <a:cubicBezTo>
                      <a:pt x="121" y="47"/>
                      <a:pt x="118" y="51"/>
                      <a:pt x="115" y="52"/>
                    </a:cubicBezTo>
                    <a:lnTo>
                      <a:pt x="107" y="55"/>
                    </a:lnTo>
                    <a:cubicBezTo>
                      <a:pt x="106" y="55"/>
                      <a:pt x="105" y="55"/>
                      <a:pt x="105" y="55"/>
                    </a:cubicBezTo>
                    <a:lnTo>
                      <a:pt x="71" y="58"/>
                    </a:lnTo>
                    <a:cubicBezTo>
                      <a:pt x="70" y="58"/>
                      <a:pt x="68" y="58"/>
                      <a:pt x="66" y="57"/>
                    </a:cubicBezTo>
                    <a:lnTo>
                      <a:pt x="43" y="43"/>
                    </a:lnTo>
                    <a:lnTo>
                      <a:pt x="55" y="39"/>
                    </a:lnTo>
                    <a:lnTo>
                      <a:pt x="50" y="53"/>
                    </a:lnTo>
                    <a:cubicBezTo>
                      <a:pt x="49" y="55"/>
                      <a:pt x="47" y="57"/>
                      <a:pt x="44" y="58"/>
                    </a:cubicBezTo>
                    <a:lnTo>
                      <a:pt x="23" y="63"/>
                    </a:lnTo>
                    <a:lnTo>
                      <a:pt x="25" y="48"/>
                    </a:lnTo>
                    <a:lnTo>
                      <a:pt x="36" y="54"/>
                    </a:lnTo>
                    <a:cubicBezTo>
                      <a:pt x="38" y="55"/>
                      <a:pt x="39" y="58"/>
                      <a:pt x="40" y="60"/>
                    </a:cubicBezTo>
                    <a:cubicBezTo>
                      <a:pt x="40" y="63"/>
                      <a:pt x="39" y="66"/>
                      <a:pt x="37" y="67"/>
                    </a:cubicBezTo>
                    <a:lnTo>
                      <a:pt x="26" y="76"/>
                    </a:lnTo>
                    <a:lnTo>
                      <a:pt x="29" y="67"/>
                    </a:lnTo>
                    <a:lnTo>
                      <a:pt x="34" y="87"/>
                    </a:lnTo>
                    <a:cubicBezTo>
                      <a:pt x="35" y="91"/>
                      <a:pt x="33" y="95"/>
                      <a:pt x="29" y="96"/>
                    </a:cubicBezTo>
                    <a:lnTo>
                      <a:pt x="11" y="102"/>
                    </a:lnTo>
                    <a:lnTo>
                      <a:pt x="10" y="86"/>
                    </a:lnTo>
                    <a:lnTo>
                      <a:pt x="23" y="89"/>
                    </a:lnTo>
                    <a:cubicBezTo>
                      <a:pt x="25" y="90"/>
                      <a:pt x="27" y="91"/>
                      <a:pt x="28" y="93"/>
                    </a:cubicBezTo>
                    <a:lnTo>
                      <a:pt x="39" y="109"/>
                    </a:lnTo>
                    <a:lnTo>
                      <a:pt x="37" y="108"/>
                    </a:lnTo>
                    <a:lnTo>
                      <a:pt x="78" y="144"/>
                    </a:lnTo>
                    <a:lnTo>
                      <a:pt x="74" y="142"/>
                    </a:lnTo>
                    <a:lnTo>
                      <a:pt x="105" y="144"/>
                    </a:lnTo>
                    <a:lnTo>
                      <a:pt x="100" y="145"/>
                    </a:lnTo>
                    <a:lnTo>
                      <a:pt x="117" y="137"/>
                    </a:lnTo>
                    <a:lnTo>
                      <a:pt x="145" y="126"/>
                    </a:lnTo>
                    <a:cubicBezTo>
                      <a:pt x="146" y="125"/>
                      <a:pt x="148" y="125"/>
                      <a:pt x="149" y="125"/>
                    </a:cubicBezTo>
                    <a:lnTo>
                      <a:pt x="175" y="128"/>
                    </a:lnTo>
                    <a:lnTo>
                      <a:pt x="172" y="128"/>
                    </a:lnTo>
                    <a:lnTo>
                      <a:pt x="208" y="120"/>
                    </a:lnTo>
                    <a:lnTo>
                      <a:pt x="203" y="125"/>
                    </a:lnTo>
                    <a:lnTo>
                      <a:pt x="226" y="61"/>
                    </a:lnTo>
                    <a:cubicBezTo>
                      <a:pt x="226" y="60"/>
                      <a:pt x="227" y="59"/>
                      <a:pt x="228" y="58"/>
                    </a:cubicBezTo>
                    <a:lnTo>
                      <a:pt x="259" y="33"/>
                    </a:lnTo>
                    <a:lnTo>
                      <a:pt x="260" y="45"/>
                    </a:lnTo>
                    <a:lnTo>
                      <a:pt x="231" y="23"/>
                    </a:lnTo>
                    <a:close/>
                  </a:path>
                </a:pathLst>
              </a:custGeom>
              <a:solidFill>
                <a:srgbClr val="6E6E6E"/>
              </a:solidFill>
              <a:ln w="0" cap="flat">
                <a:solidFill>
                  <a:srgbClr val="6E6E6E"/>
                </a:solidFill>
                <a:prstDash val="solid"/>
                <a:round/>
                <a:headEnd/>
                <a:tailEnd/>
              </a:ln>
            </p:spPr>
            <p:txBody>
              <a:bodyPr/>
              <a:lstStyle/>
              <a:p>
                <a:endParaRPr lang="en-US"/>
              </a:p>
            </p:txBody>
          </p:sp>
          <p:sp>
            <p:nvSpPr>
              <p:cNvPr id="2005" name="Freeform 390"/>
              <p:cNvSpPr>
                <a:spLocks/>
              </p:cNvSpPr>
              <p:nvPr/>
            </p:nvSpPr>
            <p:spPr bwMode="auto">
              <a:xfrm>
                <a:off x="3610" y="971"/>
                <a:ext cx="39" cy="39"/>
              </a:xfrm>
              <a:custGeom>
                <a:avLst/>
                <a:gdLst>
                  <a:gd name="T0" fmla="*/ 21 w 39"/>
                  <a:gd name="T1" fmla="*/ 39 h 39"/>
                  <a:gd name="T2" fmla="*/ 19 w 39"/>
                  <a:gd name="T3" fmla="*/ 37 h 39"/>
                  <a:gd name="T4" fmla="*/ 19 w 39"/>
                  <a:gd name="T5" fmla="*/ 24 h 39"/>
                  <a:gd name="T6" fmla="*/ 17 w 39"/>
                  <a:gd name="T7" fmla="*/ 19 h 39"/>
                  <a:gd name="T8" fmla="*/ 7 w 39"/>
                  <a:gd name="T9" fmla="*/ 10 h 39"/>
                  <a:gd name="T10" fmla="*/ 3 w 39"/>
                  <a:gd name="T11" fmla="*/ 3 h 39"/>
                  <a:gd name="T12" fmla="*/ 0 w 39"/>
                  <a:gd name="T13" fmla="*/ 3 h 39"/>
                  <a:gd name="T14" fmla="*/ 10 w 39"/>
                  <a:gd name="T15" fmla="*/ 0 h 39"/>
                  <a:gd name="T16" fmla="*/ 26 w 39"/>
                  <a:gd name="T17" fmla="*/ 5 h 39"/>
                  <a:gd name="T18" fmla="*/ 27 w 39"/>
                  <a:gd name="T19" fmla="*/ 13 h 39"/>
                  <a:gd name="T20" fmla="*/ 32 w 39"/>
                  <a:gd name="T21" fmla="*/ 14 h 39"/>
                  <a:gd name="T22" fmla="*/ 33 w 39"/>
                  <a:gd name="T23" fmla="*/ 19 h 39"/>
                  <a:gd name="T24" fmla="*/ 36 w 39"/>
                  <a:gd name="T25" fmla="*/ 21 h 39"/>
                  <a:gd name="T26" fmla="*/ 37 w 39"/>
                  <a:gd name="T27" fmla="*/ 24 h 39"/>
                  <a:gd name="T28" fmla="*/ 39 w 39"/>
                  <a:gd name="T29" fmla="*/ 26 h 39"/>
                  <a:gd name="T30" fmla="*/ 27 w 39"/>
                  <a:gd name="T31" fmla="*/ 25 h 39"/>
                  <a:gd name="T32" fmla="*/ 28 w 39"/>
                  <a:gd name="T33" fmla="*/ 32 h 39"/>
                  <a:gd name="T34" fmla="*/ 24 w 39"/>
                  <a:gd name="T35" fmla="*/ 36 h 39"/>
                  <a:gd name="T36" fmla="*/ 24 w 39"/>
                  <a:gd name="T37" fmla="*/ 38 h 39"/>
                  <a:gd name="T38" fmla="*/ 21 w 39"/>
                  <a:gd name="T39" fmla="*/ 39 h 3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9"/>
                  <a:gd name="T61" fmla="*/ 0 h 39"/>
                  <a:gd name="T62" fmla="*/ 39 w 39"/>
                  <a:gd name="T63" fmla="*/ 39 h 3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9" h="39">
                    <a:moveTo>
                      <a:pt x="21" y="39"/>
                    </a:moveTo>
                    <a:lnTo>
                      <a:pt x="19" y="37"/>
                    </a:lnTo>
                    <a:lnTo>
                      <a:pt x="19" y="24"/>
                    </a:lnTo>
                    <a:lnTo>
                      <a:pt x="17" y="19"/>
                    </a:lnTo>
                    <a:lnTo>
                      <a:pt x="7" y="10"/>
                    </a:lnTo>
                    <a:lnTo>
                      <a:pt x="3" y="3"/>
                    </a:lnTo>
                    <a:lnTo>
                      <a:pt x="0" y="3"/>
                    </a:lnTo>
                    <a:lnTo>
                      <a:pt x="10" y="0"/>
                    </a:lnTo>
                    <a:lnTo>
                      <a:pt x="26" y="5"/>
                    </a:lnTo>
                    <a:lnTo>
                      <a:pt x="27" y="13"/>
                    </a:lnTo>
                    <a:lnTo>
                      <a:pt x="32" y="14"/>
                    </a:lnTo>
                    <a:lnTo>
                      <a:pt x="33" y="19"/>
                    </a:lnTo>
                    <a:lnTo>
                      <a:pt x="36" y="21"/>
                    </a:lnTo>
                    <a:lnTo>
                      <a:pt x="37" y="24"/>
                    </a:lnTo>
                    <a:lnTo>
                      <a:pt x="39" y="26"/>
                    </a:lnTo>
                    <a:lnTo>
                      <a:pt x="27" y="25"/>
                    </a:lnTo>
                    <a:lnTo>
                      <a:pt x="28" y="32"/>
                    </a:lnTo>
                    <a:lnTo>
                      <a:pt x="24" y="36"/>
                    </a:lnTo>
                    <a:lnTo>
                      <a:pt x="24" y="38"/>
                    </a:lnTo>
                    <a:lnTo>
                      <a:pt x="21" y="39"/>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2006" name="Freeform 391"/>
              <p:cNvSpPr>
                <a:spLocks noEditPoints="1"/>
              </p:cNvSpPr>
              <p:nvPr/>
            </p:nvSpPr>
            <p:spPr bwMode="auto">
              <a:xfrm>
                <a:off x="3608" y="969"/>
                <a:ext cx="43" cy="43"/>
              </a:xfrm>
              <a:custGeom>
                <a:avLst/>
                <a:gdLst>
                  <a:gd name="T0" fmla="*/ 88 w 177"/>
                  <a:gd name="T1" fmla="*/ 173 h 177"/>
                  <a:gd name="T2" fmla="*/ 80 w 177"/>
                  <a:gd name="T3" fmla="*/ 160 h 177"/>
                  <a:gd name="T4" fmla="*/ 82 w 177"/>
                  <a:gd name="T5" fmla="*/ 110 h 177"/>
                  <a:gd name="T6" fmla="*/ 72 w 177"/>
                  <a:gd name="T7" fmla="*/ 92 h 177"/>
                  <a:gd name="T8" fmla="*/ 30 w 177"/>
                  <a:gd name="T9" fmla="*/ 55 h 177"/>
                  <a:gd name="T10" fmla="*/ 21 w 177"/>
                  <a:gd name="T11" fmla="*/ 31 h 177"/>
                  <a:gd name="T12" fmla="*/ 0 w 177"/>
                  <a:gd name="T13" fmla="*/ 20 h 177"/>
                  <a:gd name="T14" fmla="*/ 49 w 177"/>
                  <a:gd name="T15" fmla="*/ 1 h 177"/>
                  <a:gd name="T16" fmla="*/ 117 w 177"/>
                  <a:gd name="T17" fmla="*/ 24 h 177"/>
                  <a:gd name="T18" fmla="*/ 128 w 177"/>
                  <a:gd name="T19" fmla="*/ 61 h 177"/>
                  <a:gd name="T20" fmla="*/ 142 w 177"/>
                  <a:gd name="T21" fmla="*/ 61 h 177"/>
                  <a:gd name="T22" fmla="*/ 151 w 177"/>
                  <a:gd name="T23" fmla="*/ 87 h 177"/>
                  <a:gd name="T24" fmla="*/ 160 w 177"/>
                  <a:gd name="T25" fmla="*/ 87 h 177"/>
                  <a:gd name="T26" fmla="*/ 168 w 177"/>
                  <a:gd name="T27" fmla="*/ 107 h 177"/>
                  <a:gd name="T28" fmla="*/ 174 w 177"/>
                  <a:gd name="T29" fmla="*/ 111 h 177"/>
                  <a:gd name="T30" fmla="*/ 168 w 177"/>
                  <a:gd name="T31" fmla="*/ 125 h 177"/>
                  <a:gd name="T32" fmla="*/ 128 w 177"/>
                  <a:gd name="T33" fmla="*/ 111 h 177"/>
                  <a:gd name="T34" fmla="*/ 128 w 177"/>
                  <a:gd name="T35" fmla="*/ 146 h 177"/>
                  <a:gd name="T36" fmla="*/ 114 w 177"/>
                  <a:gd name="T37" fmla="*/ 154 h 177"/>
                  <a:gd name="T38" fmla="*/ 108 w 177"/>
                  <a:gd name="T39" fmla="*/ 173 h 177"/>
                  <a:gd name="T40" fmla="*/ 104 w 177"/>
                  <a:gd name="T41" fmla="*/ 158 h 177"/>
                  <a:gd name="T42" fmla="*/ 98 w 177"/>
                  <a:gd name="T43" fmla="*/ 154 h 177"/>
                  <a:gd name="T44" fmla="*/ 118 w 177"/>
                  <a:gd name="T45" fmla="*/ 134 h 177"/>
                  <a:gd name="T46" fmla="*/ 112 w 177"/>
                  <a:gd name="T47" fmla="*/ 112 h 177"/>
                  <a:gd name="T48" fmla="*/ 121 w 177"/>
                  <a:gd name="T49" fmla="*/ 103 h 177"/>
                  <a:gd name="T50" fmla="*/ 163 w 177"/>
                  <a:gd name="T51" fmla="*/ 123 h 177"/>
                  <a:gd name="T52" fmla="*/ 152 w 177"/>
                  <a:gd name="T53" fmla="*/ 110 h 177"/>
                  <a:gd name="T54" fmla="*/ 154 w 177"/>
                  <a:gd name="T55" fmla="*/ 102 h 177"/>
                  <a:gd name="T56" fmla="*/ 135 w 177"/>
                  <a:gd name="T57" fmla="*/ 90 h 177"/>
                  <a:gd name="T58" fmla="*/ 138 w 177"/>
                  <a:gd name="T59" fmla="*/ 76 h 177"/>
                  <a:gd name="T60" fmla="*/ 112 w 177"/>
                  <a:gd name="T61" fmla="*/ 64 h 177"/>
                  <a:gd name="T62" fmla="*/ 111 w 177"/>
                  <a:gd name="T63" fmla="*/ 39 h 177"/>
                  <a:gd name="T64" fmla="*/ 53 w 177"/>
                  <a:gd name="T65" fmla="*/ 16 h 177"/>
                  <a:gd name="T66" fmla="*/ 10 w 177"/>
                  <a:gd name="T67" fmla="*/ 12 h 177"/>
                  <a:gd name="T68" fmla="*/ 30 w 177"/>
                  <a:gd name="T69" fmla="*/ 19 h 177"/>
                  <a:gd name="T70" fmla="*/ 42 w 177"/>
                  <a:gd name="T71" fmla="*/ 45 h 177"/>
                  <a:gd name="T72" fmla="*/ 84 w 177"/>
                  <a:gd name="T73" fmla="*/ 82 h 177"/>
                  <a:gd name="T74" fmla="*/ 96 w 177"/>
                  <a:gd name="T75" fmla="*/ 106 h 177"/>
                  <a:gd name="T76" fmla="*/ 95 w 177"/>
                  <a:gd name="T77" fmla="*/ 155 h 177"/>
                  <a:gd name="T78" fmla="*/ 92 w 177"/>
                  <a:gd name="T79" fmla="*/ 161 h 17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77"/>
                  <a:gd name="T121" fmla="*/ 0 h 177"/>
                  <a:gd name="T122" fmla="*/ 177 w 177"/>
                  <a:gd name="T123" fmla="*/ 177 h 17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77" h="177">
                    <a:moveTo>
                      <a:pt x="96" y="176"/>
                    </a:moveTo>
                    <a:cubicBezTo>
                      <a:pt x="93" y="177"/>
                      <a:pt x="89" y="176"/>
                      <a:pt x="88" y="173"/>
                    </a:cubicBezTo>
                    <a:lnTo>
                      <a:pt x="82" y="164"/>
                    </a:lnTo>
                    <a:cubicBezTo>
                      <a:pt x="81" y="163"/>
                      <a:pt x="80" y="161"/>
                      <a:pt x="80" y="160"/>
                    </a:cubicBezTo>
                    <a:lnTo>
                      <a:pt x="80" y="106"/>
                    </a:lnTo>
                    <a:lnTo>
                      <a:pt x="82" y="110"/>
                    </a:lnTo>
                    <a:lnTo>
                      <a:pt x="70" y="90"/>
                    </a:lnTo>
                    <a:lnTo>
                      <a:pt x="72" y="92"/>
                    </a:lnTo>
                    <a:lnTo>
                      <a:pt x="32" y="57"/>
                    </a:lnTo>
                    <a:cubicBezTo>
                      <a:pt x="31" y="57"/>
                      <a:pt x="30" y="56"/>
                      <a:pt x="30" y="55"/>
                    </a:cubicBezTo>
                    <a:lnTo>
                      <a:pt x="16" y="26"/>
                    </a:lnTo>
                    <a:lnTo>
                      <a:pt x="21" y="31"/>
                    </a:lnTo>
                    <a:lnTo>
                      <a:pt x="7" y="28"/>
                    </a:lnTo>
                    <a:cubicBezTo>
                      <a:pt x="3" y="27"/>
                      <a:pt x="1" y="24"/>
                      <a:pt x="0" y="20"/>
                    </a:cubicBezTo>
                    <a:cubicBezTo>
                      <a:pt x="0" y="16"/>
                      <a:pt x="3" y="13"/>
                      <a:pt x="6" y="12"/>
                    </a:cubicBezTo>
                    <a:lnTo>
                      <a:pt x="49" y="1"/>
                    </a:lnTo>
                    <a:cubicBezTo>
                      <a:pt x="51" y="0"/>
                      <a:pt x="53" y="0"/>
                      <a:pt x="54" y="1"/>
                    </a:cubicBezTo>
                    <a:lnTo>
                      <a:pt x="117" y="24"/>
                    </a:lnTo>
                    <a:cubicBezTo>
                      <a:pt x="120" y="25"/>
                      <a:pt x="122" y="27"/>
                      <a:pt x="122" y="30"/>
                    </a:cubicBezTo>
                    <a:lnTo>
                      <a:pt x="128" y="61"/>
                    </a:lnTo>
                    <a:lnTo>
                      <a:pt x="122" y="55"/>
                    </a:lnTo>
                    <a:lnTo>
                      <a:pt x="142" y="61"/>
                    </a:lnTo>
                    <a:cubicBezTo>
                      <a:pt x="145" y="62"/>
                      <a:pt x="147" y="64"/>
                      <a:pt x="148" y="67"/>
                    </a:cubicBezTo>
                    <a:lnTo>
                      <a:pt x="151" y="87"/>
                    </a:lnTo>
                    <a:lnTo>
                      <a:pt x="146" y="81"/>
                    </a:lnTo>
                    <a:lnTo>
                      <a:pt x="160" y="87"/>
                    </a:lnTo>
                    <a:cubicBezTo>
                      <a:pt x="163" y="88"/>
                      <a:pt x="164" y="90"/>
                      <a:pt x="165" y="93"/>
                    </a:cubicBezTo>
                    <a:lnTo>
                      <a:pt x="168" y="107"/>
                    </a:lnTo>
                    <a:lnTo>
                      <a:pt x="166" y="103"/>
                    </a:lnTo>
                    <a:lnTo>
                      <a:pt x="174" y="111"/>
                    </a:lnTo>
                    <a:cubicBezTo>
                      <a:pt x="177" y="114"/>
                      <a:pt x="177" y="117"/>
                      <a:pt x="176" y="121"/>
                    </a:cubicBezTo>
                    <a:cubicBezTo>
                      <a:pt x="174" y="124"/>
                      <a:pt x="171" y="125"/>
                      <a:pt x="168" y="125"/>
                    </a:cubicBezTo>
                    <a:lnTo>
                      <a:pt x="119" y="119"/>
                    </a:lnTo>
                    <a:lnTo>
                      <a:pt x="128" y="111"/>
                    </a:lnTo>
                    <a:lnTo>
                      <a:pt x="131" y="139"/>
                    </a:lnTo>
                    <a:cubicBezTo>
                      <a:pt x="131" y="142"/>
                      <a:pt x="130" y="144"/>
                      <a:pt x="128" y="146"/>
                    </a:cubicBezTo>
                    <a:lnTo>
                      <a:pt x="111" y="160"/>
                    </a:lnTo>
                    <a:lnTo>
                      <a:pt x="114" y="154"/>
                    </a:lnTo>
                    <a:lnTo>
                      <a:pt x="114" y="166"/>
                    </a:lnTo>
                    <a:cubicBezTo>
                      <a:pt x="114" y="169"/>
                      <a:pt x="111" y="172"/>
                      <a:pt x="108" y="173"/>
                    </a:cubicBezTo>
                    <a:lnTo>
                      <a:pt x="96" y="176"/>
                    </a:lnTo>
                    <a:close/>
                    <a:moveTo>
                      <a:pt x="104" y="158"/>
                    </a:moveTo>
                    <a:lnTo>
                      <a:pt x="98" y="166"/>
                    </a:lnTo>
                    <a:lnTo>
                      <a:pt x="98" y="154"/>
                    </a:lnTo>
                    <a:cubicBezTo>
                      <a:pt x="98" y="152"/>
                      <a:pt x="99" y="150"/>
                      <a:pt x="100" y="148"/>
                    </a:cubicBezTo>
                    <a:lnTo>
                      <a:pt x="118" y="134"/>
                    </a:lnTo>
                    <a:lnTo>
                      <a:pt x="115" y="141"/>
                    </a:lnTo>
                    <a:lnTo>
                      <a:pt x="112" y="112"/>
                    </a:lnTo>
                    <a:cubicBezTo>
                      <a:pt x="112" y="110"/>
                      <a:pt x="113" y="107"/>
                      <a:pt x="114" y="106"/>
                    </a:cubicBezTo>
                    <a:cubicBezTo>
                      <a:pt x="116" y="104"/>
                      <a:pt x="118" y="103"/>
                      <a:pt x="121" y="103"/>
                    </a:cubicBezTo>
                    <a:lnTo>
                      <a:pt x="169" y="109"/>
                    </a:lnTo>
                    <a:lnTo>
                      <a:pt x="163" y="123"/>
                    </a:lnTo>
                    <a:lnTo>
                      <a:pt x="154" y="114"/>
                    </a:lnTo>
                    <a:cubicBezTo>
                      <a:pt x="153" y="113"/>
                      <a:pt x="152" y="112"/>
                      <a:pt x="152" y="110"/>
                    </a:cubicBezTo>
                    <a:lnTo>
                      <a:pt x="149" y="96"/>
                    </a:lnTo>
                    <a:lnTo>
                      <a:pt x="154" y="102"/>
                    </a:lnTo>
                    <a:lnTo>
                      <a:pt x="140" y="96"/>
                    </a:lnTo>
                    <a:cubicBezTo>
                      <a:pt x="137" y="95"/>
                      <a:pt x="135" y="92"/>
                      <a:pt x="135" y="90"/>
                    </a:cubicBezTo>
                    <a:lnTo>
                      <a:pt x="132" y="70"/>
                    </a:lnTo>
                    <a:lnTo>
                      <a:pt x="138" y="76"/>
                    </a:lnTo>
                    <a:lnTo>
                      <a:pt x="118" y="70"/>
                    </a:lnTo>
                    <a:cubicBezTo>
                      <a:pt x="115" y="70"/>
                      <a:pt x="113" y="67"/>
                      <a:pt x="112" y="64"/>
                    </a:cubicBezTo>
                    <a:lnTo>
                      <a:pt x="106" y="33"/>
                    </a:lnTo>
                    <a:lnTo>
                      <a:pt x="111" y="39"/>
                    </a:lnTo>
                    <a:lnTo>
                      <a:pt x="49" y="16"/>
                    </a:lnTo>
                    <a:lnTo>
                      <a:pt x="53" y="16"/>
                    </a:lnTo>
                    <a:lnTo>
                      <a:pt x="11" y="28"/>
                    </a:lnTo>
                    <a:lnTo>
                      <a:pt x="10" y="12"/>
                    </a:lnTo>
                    <a:lnTo>
                      <a:pt x="24" y="15"/>
                    </a:lnTo>
                    <a:cubicBezTo>
                      <a:pt x="27" y="15"/>
                      <a:pt x="29" y="17"/>
                      <a:pt x="30" y="19"/>
                    </a:cubicBezTo>
                    <a:lnTo>
                      <a:pt x="44" y="48"/>
                    </a:lnTo>
                    <a:lnTo>
                      <a:pt x="42" y="45"/>
                    </a:lnTo>
                    <a:lnTo>
                      <a:pt x="82" y="80"/>
                    </a:lnTo>
                    <a:cubicBezTo>
                      <a:pt x="83" y="80"/>
                      <a:pt x="84" y="81"/>
                      <a:pt x="84" y="82"/>
                    </a:cubicBezTo>
                    <a:lnTo>
                      <a:pt x="95" y="102"/>
                    </a:lnTo>
                    <a:cubicBezTo>
                      <a:pt x="96" y="103"/>
                      <a:pt x="96" y="104"/>
                      <a:pt x="96" y="106"/>
                    </a:cubicBezTo>
                    <a:lnTo>
                      <a:pt x="96" y="160"/>
                    </a:lnTo>
                    <a:lnTo>
                      <a:pt x="95" y="155"/>
                    </a:lnTo>
                    <a:lnTo>
                      <a:pt x="101" y="164"/>
                    </a:lnTo>
                    <a:lnTo>
                      <a:pt x="92" y="161"/>
                    </a:lnTo>
                    <a:lnTo>
                      <a:pt x="104" y="158"/>
                    </a:lnTo>
                    <a:close/>
                  </a:path>
                </a:pathLst>
              </a:custGeom>
              <a:solidFill>
                <a:srgbClr val="6E6E6E"/>
              </a:solidFill>
              <a:ln w="0" cap="flat">
                <a:solidFill>
                  <a:srgbClr val="6E6E6E"/>
                </a:solidFill>
                <a:prstDash val="solid"/>
                <a:round/>
                <a:headEnd/>
                <a:tailEnd/>
              </a:ln>
            </p:spPr>
            <p:txBody>
              <a:bodyPr/>
              <a:lstStyle/>
              <a:p>
                <a:endParaRPr lang="en-US"/>
              </a:p>
            </p:txBody>
          </p:sp>
          <p:sp>
            <p:nvSpPr>
              <p:cNvPr id="2007" name="Freeform 392"/>
              <p:cNvSpPr>
                <a:spLocks/>
              </p:cNvSpPr>
              <p:nvPr/>
            </p:nvSpPr>
            <p:spPr bwMode="auto">
              <a:xfrm>
                <a:off x="3551" y="974"/>
                <a:ext cx="94" cy="56"/>
              </a:xfrm>
              <a:custGeom>
                <a:avLst/>
                <a:gdLst>
                  <a:gd name="T0" fmla="*/ 79 w 94"/>
                  <a:gd name="T1" fmla="*/ 34 h 56"/>
                  <a:gd name="T2" fmla="*/ 84 w 94"/>
                  <a:gd name="T3" fmla="*/ 36 h 56"/>
                  <a:gd name="T4" fmla="*/ 91 w 94"/>
                  <a:gd name="T5" fmla="*/ 34 h 56"/>
                  <a:gd name="T6" fmla="*/ 94 w 94"/>
                  <a:gd name="T7" fmla="*/ 36 h 56"/>
                  <a:gd name="T8" fmla="*/ 94 w 94"/>
                  <a:gd name="T9" fmla="*/ 42 h 56"/>
                  <a:gd name="T10" fmla="*/ 86 w 94"/>
                  <a:gd name="T11" fmla="*/ 40 h 56"/>
                  <a:gd name="T12" fmla="*/ 87 w 94"/>
                  <a:gd name="T13" fmla="*/ 42 h 56"/>
                  <a:gd name="T14" fmla="*/ 86 w 94"/>
                  <a:gd name="T15" fmla="*/ 44 h 56"/>
                  <a:gd name="T16" fmla="*/ 88 w 94"/>
                  <a:gd name="T17" fmla="*/ 43 h 56"/>
                  <a:gd name="T18" fmla="*/ 86 w 94"/>
                  <a:gd name="T19" fmla="*/ 44 h 56"/>
                  <a:gd name="T20" fmla="*/ 86 w 94"/>
                  <a:gd name="T21" fmla="*/ 45 h 56"/>
                  <a:gd name="T22" fmla="*/ 87 w 94"/>
                  <a:gd name="T23" fmla="*/ 44 h 56"/>
                  <a:gd name="T24" fmla="*/ 85 w 94"/>
                  <a:gd name="T25" fmla="*/ 48 h 56"/>
                  <a:gd name="T26" fmla="*/ 86 w 94"/>
                  <a:gd name="T27" fmla="*/ 54 h 56"/>
                  <a:gd name="T28" fmla="*/ 69 w 94"/>
                  <a:gd name="T29" fmla="*/ 49 h 56"/>
                  <a:gd name="T30" fmla="*/ 61 w 94"/>
                  <a:gd name="T31" fmla="*/ 51 h 56"/>
                  <a:gd name="T32" fmla="*/ 55 w 94"/>
                  <a:gd name="T33" fmla="*/ 56 h 56"/>
                  <a:gd name="T34" fmla="*/ 42 w 94"/>
                  <a:gd name="T35" fmla="*/ 56 h 56"/>
                  <a:gd name="T36" fmla="*/ 29 w 94"/>
                  <a:gd name="T37" fmla="*/ 53 h 56"/>
                  <a:gd name="T38" fmla="*/ 30 w 94"/>
                  <a:gd name="T39" fmla="*/ 51 h 56"/>
                  <a:gd name="T40" fmla="*/ 27 w 94"/>
                  <a:gd name="T41" fmla="*/ 49 h 56"/>
                  <a:gd name="T42" fmla="*/ 23 w 94"/>
                  <a:gd name="T43" fmla="*/ 46 h 56"/>
                  <a:gd name="T44" fmla="*/ 27 w 94"/>
                  <a:gd name="T45" fmla="*/ 45 h 56"/>
                  <a:gd name="T46" fmla="*/ 23 w 94"/>
                  <a:gd name="T47" fmla="*/ 43 h 56"/>
                  <a:gd name="T48" fmla="*/ 20 w 94"/>
                  <a:gd name="T49" fmla="*/ 46 h 56"/>
                  <a:gd name="T50" fmla="*/ 13 w 94"/>
                  <a:gd name="T51" fmla="*/ 42 h 56"/>
                  <a:gd name="T52" fmla="*/ 14 w 94"/>
                  <a:gd name="T53" fmla="*/ 41 h 56"/>
                  <a:gd name="T54" fmla="*/ 12 w 94"/>
                  <a:gd name="T55" fmla="*/ 40 h 56"/>
                  <a:gd name="T56" fmla="*/ 13 w 94"/>
                  <a:gd name="T57" fmla="*/ 36 h 56"/>
                  <a:gd name="T58" fmla="*/ 5 w 94"/>
                  <a:gd name="T59" fmla="*/ 33 h 56"/>
                  <a:gd name="T60" fmla="*/ 5 w 94"/>
                  <a:gd name="T61" fmla="*/ 30 h 56"/>
                  <a:gd name="T62" fmla="*/ 0 w 94"/>
                  <a:gd name="T63" fmla="*/ 26 h 56"/>
                  <a:gd name="T64" fmla="*/ 9 w 94"/>
                  <a:gd name="T65" fmla="*/ 24 h 56"/>
                  <a:gd name="T66" fmla="*/ 15 w 94"/>
                  <a:gd name="T67" fmla="*/ 10 h 56"/>
                  <a:gd name="T68" fmla="*/ 23 w 94"/>
                  <a:gd name="T69" fmla="*/ 4 h 56"/>
                  <a:gd name="T70" fmla="*/ 26 w 94"/>
                  <a:gd name="T71" fmla="*/ 2 h 56"/>
                  <a:gd name="T72" fmla="*/ 39 w 94"/>
                  <a:gd name="T73" fmla="*/ 4 h 56"/>
                  <a:gd name="T74" fmla="*/ 44 w 94"/>
                  <a:gd name="T75" fmla="*/ 6 h 56"/>
                  <a:gd name="T76" fmla="*/ 47 w 94"/>
                  <a:gd name="T77" fmla="*/ 4 h 56"/>
                  <a:gd name="T78" fmla="*/ 54 w 94"/>
                  <a:gd name="T79" fmla="*/ 3 h 56"/>
                  <a:gd name="T80" fmla="*/ 59 w 94"/>
                  <a:gd name="T81" fmla="*/ 0 h 56"/>
                  <a:gd name="T82" fmla="*/ 63 w 94"/>
                  <a:gd name="T83" fmla="*/ 1 h 56"/>
                  <a:gd name="T84" fmla="*/ 66 w 94"/>
                  <a:gd name="T85" fmla="*/ 8 h 56"/>
                  <a:gd name="T86" fmla="*/ 75 w 94"/>
                  <a:gd name="T87" fmla="*/ 15 h 56"/>
                  <a:gd name="T88" fmla="*/ 78 w 94"/>
                  <a:gd name="T89" fmla="*/ 20 h 56"/>
                  <a:gd name="T90" fmla="*/ 78 w 94"/>
                  <a:gd name="T91" fmla="*/ 32 h 56"/>
                  <a:gd name="T92" fmla="*/ 79 w 94"/>
                  <a:gd name="T93" fmla="*/ 34 h 5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94"/>
                  <a:gd name="T142" fmla="*/ 0 h 56"/>
                  <a:gd name="T143" fmla="*/ 94 w 94"/>
                  <a:gd name="T144" fmla="*/ 56 h 5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94" h="56">
                    <a:moveTo>
                      <a:pt x="79" y="34"/>
                    </a:moveTo>
                    <a:lnTo>
                      <a:pt x="84" y="36"/>
                    </a:lnTo>
                    <a:lnTo>
                      <a:pt x="91" y="34"/>
                    </a:lnTo>
                    <a:lnTo>
                      <a:pt x="94" y="36"/>
                    </a:lnTo>
                    <a:lnTo>
                      <a:pt x="94" y="42"/>
                    </a:lnTo>
                    <a:lnTo>
                      <a:pt x="86" y="40"/>
                    </a:lnTo>
                    <a:lnTo>
                      <a:pt x="87" y="42"/>
                    </a:lnTo>
                    <a:lnTo>
                      <a:pt x="86" y="44"/>
                    </a:lnTo>
                    <a:lnTo>
                      <a:pt x="88" y="43"/>
                    </a:lnTo>
                    <a:lnTo>
                      <a:pt x="86" y="44"/>
                    </a:lnTo>
                    <a:lnTo>
                      <a:pt x="86" y="45"/>
                    </a:lnTo>
                    <a:lnTo>
                      <a:pt x="87" y="44"/>
                    </a:lnTo>
                    <a:lnTo>
                      <a:pt x="85" y="48"/>
                    </a:lnTo>
                    <a:lnTo>
                      <a:pt x="86" y="54"/>
                    </a:lnTo>
                    <a:lnTo>
                      <a:pt x="69" y="49"/>
                    </a:lnTo>
                    <a:lnTo>
                      <a:pt x="61" y="51"/>
                    </a:lnTo>
                    <a:lnTo>
                      <a:pt x="55" y="56"/>
                    </a:lnTo>
                    <a:lnTo>
                      <a:pt x="42" y="56"/>
                    </a:lnTo>
                    <a:lnTo>
                      <a:pt x="29" y="53"/>
                    </a:lnTo>
                    <a:lnTo>
                      <a:pt x="30" y="51"/>
                    </a:lnTo>
                    <a:lnTo>
                      <a:pt x="27" y="49"/>
                    </a:lnTo>
                    <a:lnTo>
                      <a:pt x="23" y="46"/>
                    </a:lnTo>
                    <a:lnTo>
                      <a:pt x="27" y="45"/>
                    </a:lnTo>
                    <a:lnTo>
                      <a:pt x="23" y="43"/>
                    </a:lnTo>
                    <a:lnTo>
                      <a:pt x="20" y="46"/>
                    </a:lnTo>
                    <a:lnTo>
                      <a:pt x="13" y="42"/>
                    </a:lnTo>
                    <a:lnTo>
                      <a:pt x="14" y="41"/>
                    </a:lnTo>
                    <a:lnTo>
                      <a:pt x="12" y="40"/>
                    </a:lnTo>
                    <a:lnTo>
                      <a:pt x="13" y="36"/>
                    </a:lnTo>
                    <a:lnTo>
                      <a:pt x="5" y="33"/>
                    </a:lnTo>
                    <a:lnTo>
                      <a:pt x="5" y="30"/>
                    </a:lnTo>
                    <a:lnTo>
                      <a:pt x="0" y="26"/>
                    </a:lnTo>
                    <a:lnTo>
                      <a:pt x="9" y="24"/>
                    </a:lnTo>
                    <a:lnTo>
                      <a:pt x="15" y="10"/>
                    </a:lnTo>
                    <a:lnTo>
                      <a:pt x="23" y="4"/>
                    </a:lnTo>
                    <a:lnTo>
                      <a:pt x="26" y="2"/>
                    </a:lnTo>
                    <a:lnTo>
                      <a:pt x="39" y="4"/>
                    </a:lnTo>
                    <a:lnTo>
                      <a:pt x="44" y="6"/>
                    </a:lnTo>
                    <a:lnTo>
                      <a:pt x="47" y="4"/>
                    </a:lnTo>
                    <a:lnTo>
                      <a:pt x="54" y="3"/>
                    </a:lnTo>
                    <a:lnTo>
                      <a:pt x="59" y="0"/>
                    </a:lnTo>
                    <a:lnTo>
                      <a:pt x="63" y="1"/>
                    </a:lnTo>
                    <a:lnTo>
                      <a:pt x="66" y="8"/>
                    </a:lnTo>
                    <a:lnTo>
                      <a:pt x="75" y="15"/>
                    </a:lnTo>
                    <a:lnTo>
                      <a:pt x="78" y="20"/>
                    </a:lnTo>
                    <a:lnTo>
                      <a:pt x="78" y="32"/>
                    </a:lnTo>
                    <a:lnTo>
                      <a:pt x="79" y="34"/>
                    </a:lnTo>
                    <a:close/>
                  </a:path>
                </a:pathLst>
              </a:custGeom>
              <a:solidFill>
                <a:srgbClr val="FFC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2008" name="Freeform 393"/>
              <p:cNvSpPr>
                <a:spLocks noEditPoints="1"/>
              </p:cNvSpPr>
              <p:nvPr/>
            </p:nvSpPr>
            <p:spPr bwMode="auto">
              <a:xfrm>
                <a:off x="3549" y="973"/>
                <a:ext cx="98" cy="59"/>
              </a:xfrm>
              <a:custGeom>
                <a:avLst/>
                <a:gdLst>
                  <a:gd name="T0" fmla="*/ 350 w 401"/>
                  <a:gd name="T1" fmla="*/ 147 h 240"/>
                  <a:gd name="T2" fmla="*/ 400 w 401"/>
                  <a:gd name="T3" fmla="*/ 155 h 240"/>
                  <a:gd name="T4" fmla="*/ 359 w 401"/>
                  <a:gd name="T5" fmla="*/ 178 h 240"/>
                  <a:gd name="T6" fmla="*/ 364 w 401"/>
                  <a:gd name="T7" fmla="*/ 187 h 240"/>
                  <a:gd name="T8" fmla="*/ 370 w 401"/>
                  <a:gd name="T9" fmla="*/ 187 h 240"/>
                  <a:gd name="T10" fmla="*/ 354 w 401"/>
                  <a:gd name="T11" fmla="*/ 181 h 240"/>
                  <a:gd name="T12" fmla="*/ 362 w 401"/>
                  <a:gd name="T13" fmla="*/ 203 h 240"/>
                  <a:gd name="T14" fmla="*/ 355 w 401"/>
                  <a:gd name="T15" fmla="*/ 235 h 240"/>
                  <a:gd name="T16" fmla="*/ 261 w 401"/>
                  <a:gd name="T17" fmla="*/ 221 h 240"/>
                  <a:gd name="T18" fmla="*/ 180 w 401"/>
                  <a:gd name="T19" fmla="*/ 240 h 240"/>
                  <a:gd name="T20" fmla="*/ 124 w 401"/>
                  <a:gd name="T21" fmla="*/ 208 h 240"/>
                  <a:gd name="T22" fmla="*/ 99 w 401"/>
                  <a:gd name="T23" fmla="*/ 197 h 240"/>
                  <a:gd name="T24" fmla="*/ 114 w 401"/>
                  <a:gd name="T25" fmla="*/ 195 h 240"/>
                  <a:gd name="T26" fmla="*/ 88 w 401"/>
                  <a:gd name="T27" fmla="*/ 198 h 240"/>
                  <a:gd name="T28" fmla="*/ 62 w 401"/>
                  <a:gd name="T29" fmla="*/ 167 h 240"/>
                  <a:gd name="T30" fmla="*/ 54 w 401"/>
                  <a:gd name="T31" fmla="*/ 153 h 240"/>
                  <a:gd name="T32" fmla="*/ 22 w 401"/>
                  <a:gd name="T33" fmla="*/ 130 h 240"/>
                  <a:gd name="T34" fmla="*/ 7 w 401"/>
                  <a:gd name="T35" fmla="*/ 105 h 240"/>
                  <a:gd name="T36" fmla="*/ 65 w 401"/>
                  <a:gd name="T37" fmla="*/ 38 h 240"/>
                  <a:gd name="T38" fmla="*/ 170 w 401"/>
                  <a:gd name="T39" fmla="*/ 14 h 240"/>
                  <a:gd name="T40" fmla="*/ 196 w 401"/>
                  <a:gd name="T41" fmla="*/ 17 h 240"/>
                  <a:gd name="T42" fmla="*/ 248 w 401"/>
                  <a:gd name="T43" fmla="*/ 1 h 240"/>
                  <a:gd name="T44" fmla="*/ 285 w 401"/>
                  <a:gd name="T45" fmla="*/ 33 h 240"/>
                  <a:gd name="T46" fmla="*/ 333 w 401"/>
                  <a:gd name="T47" fmla="*/ 83 h 240"/>
                  <a:gd name="T48" fmla="*/ 338 w 401"/>
                  <a:gd name="T49" fmla="*/ 139 h 240"/>
                  <a:gd name="T50" fmla="*/ 319 w 401"/>
                  <a:gd name="T51" fmla="*/ 91 h 240"/>
                  <a:gd name="T52" fmla="*/ 271 w 401"/>
                  <a:gd name="T53" fmla="*/ 41 h 240"/>
                  <a:gd name="T54" fmla="*/ 255 w 401"/>
                  <a:gd name="T55" fmla="*/ 16 h 240"/>
                  <a:gd name="T56" fmla="*/ 205 w 401"/>
                  <a:gd name="T57" fmla="*/ 31 h 240"/>
                  <a:gd name="T58" fmla="*/ 167 w 401"/>
                  <a:gd name="T59" fmla="*/ 29 h 240"/>
                  <a:gd name="T60" fmla="*/ 75 w 401"/>
                  <a:gd name="T61" fmla="*/ 51 h 240"/>
                  <a:gd name="T62" fmla="*/ 10 w 401"/>
                  <a:gd name="T63" fmla="*/ 120 h 240"/>
                  <a:gd name="T64" fmla="*/ 40 w 401"/>
                  <a:gd name="T65" fmla="*/ 140 h 240"/>
                  <a:gd name="T66" fmla="*/ 67 w 401"/>
                  <a:gd name="T67" fmla="*/ 169 h 240"/>
                  <a:gd name="T68" fmla="*/ 73 w 401"/>
                  <a:gd name="T69" fmla="*/ 178 h 240"/>
                  <a:gd name="T70" fmla="*/ 86 w 401"/>
                  <a:gd name="T71" fmla="*/ 184 h 240"/>
                  <a:gd name="T72" fmla="*/ 126 w 401"/>
                  <a:gd name="T73" fmla="*/ 190 h 240"/>
                  <a:gd name="T74" fmla="*/ 123 w 401"/>
                  <a:gd name="T75" fmla="*/ 198 h 240"/>
                  <a:gd name="T76" fmla="*/ 133 w 401"/>
                  <a:gd name="T77" fmla="*/ 226 h 240"/>
                  <a:gd name="T78" fmla="*/ 232 w 401"/>
                  <a:gd name="T79" fmla="*/ 224 h 240"/>
                  <a:gd name="T80" fmla="*/ 289 w 401"/>
                  <a:gd name="T81" fmla="*/ 199 h 240"/>
                  <a:gd name="T82" fmla="*/ 347 w 401"/>
                  <a:gd name="T83" fmla="*/ 199 h 240"/>
                  <a:gd name="T84" fmla="*/ 361 w 401"/>
                  <a:gd name="T85" fmla="*/ 195 h 240"/>
                  <a:gd name="T86" fmla="*/ 353 w 401"/>
                  <a:gd name="T87" fmla="*/ 179 h 240"/>
                  <a:gd name="T88" fmla="*/ 351 w 401"/>
                  <a:gd name="T89" fmla="*/ 188 h 240"/>
                  <a:gd name="T90" fmla="*/ 353 w 401"/>
                  <a:gd name="T91" fmla="*/ 174 h 240"/>
                  <a:gd name="T92" fmla="*/ 382 w 401"/>
                  <a:gd name="T93" fmla="*/ 174 h 240"/>
                  <a:gd name="T94" fmla="*/ 382 w 401"/>
                  <a:gd name="T95" fmla="*/ 151 h 240"/>
                  <a:gd name="T96" fmla="*/ 325 w 401"/>
                  <a:gd name="T97" fmla="*/ 148 h 2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01"/>
                  <a:gd name="T148" fmla="*/ 0 h 240"/>
                  <a:gd name="T149" fmla="*/ 401 w 401"/>
                  <a:gd name="T150" fmla="*/ 240 h 2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01" h="240">
                    <a:moveTo>
                      <a:pt x="338" y="139"/>
                    </a:moveTo>
                    <a:lnTo>
                      <a:pt x="335" y="137"/>
                    </a:lnTo>
                    <a:lnTo>
                      <a:pt x="356" y="147"/>
                    </a:lnTo>
                    <a:lnTo>
                      <a:pt x="350" y="147"/>
                    </a:lnTo>
                    <a:lnTo>
                      <a:pt x="376" y="136"/>
                    </a:lnTo>
                    <a:cubicBezTo>
                      <a:pt x="379" y="135"/>
                      <a:pt x="382" y="136"/>
                      <a:pt x="384" y="138"/>
                    </a:cubicBezTo>
                    <a:lnTo>
                      <a:pt x="397" y="148"/>
                    </a:lnTo>
                    <a:cubicBezTo>
                      <a:pt x="400" y="150"/>
                      <a:pt x="401" y="153"/>
                      <a:pt x="400" y="155"/>
                    </a:cubicBezTo>
                    <a:lnTo>
                      <a:pt x="398" y="176"/>
                    </a:lnTo>
                    <a:cubicBezTo>
                      <a:pt x="397" y="178"/>
                      <a:pt x="396" y="180"/>
                      <a:pt x="395" y="182"/>
                    </a:cubicBezTo>
                    <a:cubicBezTo>
                      <a:pt x="393" y="183"/>
                      <a:pt x="391" y="183"/>
                      <a:pt x="388" y="183"/>
                    </a:cubicBezTo>
                    <a:lnTo>
                      <a:pt x="359" y="178"/>
                    </a:lnTo>
                    <a:lnTo>
                      <a:pt x="368" y="166"/>
                    </a:lnTo>
                    <a:lnTo>
                      <a:pt x="370" y="172"/>
                    </a:lnTo>
                    <a:cubicBezTo>
                      <a:pt x="372" y="174"/>
                      <a:pt x="371" y="177"/>
                      <a:pt x="370" y="180"/>
                    </a:cubicBezTo>
                    <a:lnTo>
                      <a:pt x="364" y="187"/>
                    </a:lnTo>
                    <a:lnTo>
                      <a:pt x="355" y="175"/>
                    </a:lnTo>
                    <a:lnTo>
                      <a:pt x="363" y="173"/>
                    </a:lnTo>
                    <a:cubicBezTo>
                      <a:pt x="367" y="172"/>
                      <a:pt x="371" y="173"/>
                      <a:pt x="373" y="177"/>
                    </a:cubicBezTo>
                    <a:cubicBezTo>
                      <a:pt x="375" y="181"/>
                      <a:pt x="374" y="185"/>
                      <a:pt x="370" y="187"/>
                    </a:cubicBezTo>
                    <a:lnTo>
                      <a:pt x="362" y="192"/>
                    </a:lnTo>
                    <a:lnTo>
                      <a:pt x="366" y="186"/>
                    </a:lnTo>
                    <a:lnTo>
                      <a:pt x="366" y="188"/>
                    </a:lnTo>
                    <a:lnTo>
                      <a:pt x="354" y="181"/>
                    </a:lnTo>
                    <a:lnTo>
                      <a:pt x="360" y="178"/>
                    </a:lnTo>
                    <a:cubicBezTo>
                      <a:pt x="363" y="177"/>
                      <a:pt x="367" y="178"/>
                      <a:pt x="369" y="180"/>
                    </a:cubicBezTo>
                    <a:cubicBezTo>
                      <a:pt x="371" y="183"/>
                      <a:pt x="372" y="187"/>
                      <a:pt x="370" y="190"/>
                    </a:cubicBezTo>
                    <a:lnTo>
                      <a:pt x="362" y="203"/>
                    </a:lnTo>
                    <a:lnTo>
                      <a:pt x="363" y="198"/>
                    </a:lnTo>
                    <a:lnTo>
                      <a:pt x="366" y="227"/>
                    </a:lnTo>
                    <a:cubicBezTo>
                      <a:pt x="366" y="229"/>
                      <a:pt x="365" y="232"/>
                      <a:pt x="363" y="233"/>
                    </a:cubicBezTo>
                    <a:cubicBezTo>
                      <a:pt x="361" y="235"/>
                      <a:pt x="358" y="236"/>
                      <a:pt x="355" y="235"/>
                    </a:cubicBezTo>
                    <a:lnTo>
                      <a:pt x="289" y="214"/>
                    </a:lnTo>
                    <a:lnTo>
                      <a:pt x="293" y="214"/>
                    </a:lnTo>
                    <a:lnTo>
                      <a:pt x="258" y="222"/>
                    </a:lnTo>
                    <a:lnTo>
                      <a:pt x="261" y="221"/>
                    </a:lnTo>
                    <a:lnTo>
                      <a:pt x="237" y="239"/>
                    </a:lnTo>
                    <a:cubicBezTo>
                      <a:pt x="236" y="240"/>
                      <a:pt x="234" y="240"/>
                      <a:pt x="232" y="240"/>
                    </a:cubicBezTo>
                    <a:lnTo>
                      <a:pt x="182" y="240"/>
                    </a:lnTo>
                    <a:cubicBezTo>
                      <a:pt x="181" y="240"/>
                      <a:pt x="181" y="240"/>
                      <a:pt x="180" y="240"/>
                    </a:cubicBezTo>
                    <a:lnTo>
                      <a:pt x="124" y="230"/>
                    </a:lnTo>
                    <a:cubicBezTo>
                      <a:pt x="122" y="229"/>
                      <a:pt x="120" y="228"/>
                      <a:pt x="119" y="226"/>
                    </a:cubicBezTo>
                    <a:cubicBezTo>
                      <a:pt x="117" y="223"/>
                      <a:pt x="118" y="221"/>
                      <a:pt x="119" y="218"/>
                    </a:cubicBezTo>
                    <a:lnTo>
                      <a:pt x="124" y="208"/>
                    </a:lnTo>
                    <a:lnTo>
                      <a:pt x="127" y="219"/>
                    </a:lnTo>
                    <a:lnTo>
                      <a:pt x="114" y="211"/>
                    </a:lnTo>
                    <a:cubicBezTo>
                      <a:pt x="113" y="210"/>
                      <a:pt x="113" y="210"/>
                      <a:pt x="112" y="210"/>
                    </a:cubicBezTo>
                    <a:lnTo>
                      <a:pt x="99" y="197"/>
                    </a:lnTo>
                    <a:cubicBezTo>
                      <a:pt x="97" y="194"/>
                      <a:pt x="96" y="191"/>
                      <a:pt x="97" y="189"/>
                    </a:cubicBezTo>
                    <a:cubicBezTo>
                      <a:pt x="98" y="186"/>
                      <a:pt x="100" y="184"/>
                      <a:pt x="103" y="183"/>
                    </a:cubicBezTo>
                    <a:lnTo>
                      <a:pt x="116" y="180"/>
                    </a:lnTo>
                    <a:lnTo>
                      <a:pt x="114" y="195"/>
                    </a:lnTo>
                    <a:lnTo>
                      <a:pt x="100" y="187"/>
                    </a:lnTo>
                    <a:lnTo>
                      <a:pt x="109" y="187"/>
                    </a:lnTo>
                    <a:lnTo>
                      <a:pt x="96" y="197"/>
                    </a:lnTo>
                    <a:cubicBezTo>
                      <a:pt x="94" y="199"/>
                      <a:pt x="91" y="199"/>
                      <a:pt x="88" y="198"/>
                    </a:cubicBezTo>
                    <a:lnTo>
                      <a:pt x="59" y="185"/>
                    </a:lnTo>
                    <a:cubicBezTo>
                      <a:pt x="56" y="184"/>
                      <a:pt x="54" y="182"/>
                      <a:pt x="54" y="179"/>
                    </a:cubicBezTo>
                    <a:cubicBezTo>
                      <a:pt x="53" y="177"/>
                      <a:pt x="54" y="174"/>
                      <a:pt x="56" y="172"/>
                    </a:cubicBezTo>
                    <a:lnTo>
                      <a:pt x="62" y="167"/>
                    </a:lnTo>
                    <a:lnTo>
                      <a:pt x="63" y="179"/>
                    </a:lnTo>
                    <a:lnTo>
                      <a:pt x="55" y="174"/>
                    </a:lnTo>
                    <a:cubicBezTo>
                      <a:pt x="52" y="172"/>
                      <a:pt x="51" y="169"/>
                      <a:pt x="51" y="166"/>
                    </a:cubicBezTo>
                    <a:lnTo>
                      <a:pt x="54" y="153"/>
                    </a:lnTo>
                    <a:lnTo>
                      <a:pt x="59" y="162"/>
                    </a:lnTo>
                    <a:lnTo>
                      <a:pt x="29" y="149"/>
                    </a:lnTo>
                    <a:cubicBezTo>
                      <a:pt x="27" y="148"/>
                      <a:pt x="25" y="145"/>
                      <a:pt x="25" y="143"/>
                    </a:cubicBezTo>
                    <a:lnTo>
                      <a:pt x="22" y="130"/>
                    </a:lnTo>
                    <a:lnTo>
                      <a:pt x="25" y="135"/>
                    </a:lnTo>
                    <a:lnTo>
                      <a:pt x="4" y="119"/>
                    </a:lnTo>
                    <a:cubicBezTo>
                      <a:pt x="1" y="117"/>
                      <a:pt x="0" y="114"/>
                      <a:pt x="1" y="111"/>
                    </a:cubicBezTo>
                    <a:cubicBezTo>
                      <a:pt x="1" y="108"/>
                      <a:pt x="4" y="105"/>
                      <a:pt x="7" y="105"/>
                    </a:cubicBezTo>
                    <a:lnTo>
                      <a:pt x="44" y="97"/>
                    </a:lnTo>
                    <a:lnTo>
                      <a:pt x="38" y="102"/>
                    </a:lnTo>
                    <a:lnTo>
                      <a:pt x="62" y="42"/>
                    </a:lnTo>
                    <a:cubicBezTo>
                      <a:pt x="63" y="41"/>
                      <a:pt x="64" y="39"/>
                      <a:pt x="65" y="38"/>
                    </a:cubicBezTo>
                    <a:lnTo>
                      <a:pt x="97" y="15"/>
                    </a:lnTo>
                    <a:lnTo>
                      <a:pt x="111" y="7"/>
                    </a:lnTo>
                    <a:cubicBezTo>
                      <a:pt x="113" y="6"/>
                      <a:pt x="114" y="5"/>
                      <a:pt x="116" y="6"/>
                    </a:cubicBezTo>
                    <a:lnTo>
                      <a:pt x="170" y="14"/>
                    </a:lnTo>
                    <a:cubicBezTo>
                      <a:pt x="171" y="14"/>
                      <a:pt x="172" y="14"/>
                      <a:pt x="172" y="14"/>
                    </a:cubicBezTo>
                    <a:lnTo>
                      <a:pt x="191" y="25"/>
                    </a:lnTo>
                    <a:lnTo>
                      <a:pt x="183" y="25"/>
                    </a:lnTo>
                    <a:lnTo>
                      <a:pt x="196" y="17"/>
                    </a:lnTo>
                    <a:cubicBezTo>
                      <a:pt x="197" y="17"/>
                      <a:pt x="198" y="16"/>
                      <a:pt x="199" y="16"/>
                    </a:cubicBezTo>
                    <a:lnTo>
                      <a:pt x="228" y="11"/>
                    </a:lnTo>
                    <a:lnTo>
                      <a:pt x="226" y="12"/>
                    </a:lnTo>
                    <a:lnTo>
                      <a:pt x="248" y="1"/>
                    </a:lnTo>
                    <a:cubicBezTo>
                      <a:pt x="249" y="1"/>
                      <a:pt x="251" y="0"/>
                      <a:pt x="253" y="1"/>
                    </a:cubicBezTo>
                    <a:lnTo>
                      <a:pt x="266" y="3"/>
                    </a:lnTo>
                    <a:cubicBezTo>
                      <a:pt x="268" y="4"/>
                      <a:pt x="270" y="5"/>
                      <a:pt x="272" y="7"/>
                    </a:cubicBezTo>
                    <a:lnTo>
                      <a:pt x="285" y="33"/>
                    </a:lnTo>
                    <a:lnTo>
                      <a:pt x="283" y="31"/>
                    </a:lnTo>
                    <a:lnTo>
                      <a:pt x="320" y="62"/>
                    </a:lnTo>
                    <a:cubicBezTo>
                      <a:pt x="321" y="63"/>
                      <a:pt x="322" y="64"/>
                      <a:pt x="322" y="64"/>
                    </a:cubicBezTo>
                    <a:lnTo>
                      <a:pt x="333" y="83"/>
                    </a:lnTo>
                    <a:cubicBezTo>
                      <a:pt x="333" y="84"/>
                      <a:pt x="334" y="85"/>
                      <a:pt x="334" y="87"/>
                    </a:cubicBezTo>
                    <a:lnTo>
                      <a:pt x="334" y="136"/>
                    </a:lnTo>
                    <a:lnTo>
                      <a:pt x="332" y="132"/>
                    </a:lnTo>
                    <a:lnTo>
                      <a:pt x="338" y="139"/>
                    </a:lnTo>
                    <a:close/>
                    <a:moveTo>
                      <a:pt x="319" y="141"/>
                    </a:moveTo>
                    <a:cubicBezTo>
                      <a:pt x="318" y="139"/>
                      <a:pt x="318" y="138"/>
                      <a:pt x="318" y="136"/>
                    </a:cubicBezTo>
                    <a:lnTo>
                      <a:pt x="318" y="87"/>
                    </a:lnTo>
                    <a:lnTo>
                      <a:pt x="319" y="91"/>
                    </a:lnTo>
                    <a:lnTo>
                      <a:pt x="308" y="72"/>
                    </a:lnTo>
                    <a:lnTo>
                      <a:pt x="310" y="75"/>
                    </a:lnTo>
                    <a:lnTo>
                      <a:pt x="273" y="43"/>
                    </a:lnTo>
                    <a:cubicBezTo>
                      <a:pt x="272" y="43"/>
                      <a:pt x="271" y="42"/>
                      <a:pt x="271" y="41"/>
                    </a:cubicBezTo>
                    <a:lnTo>
                      <a:pt x="257" y="15"/>
                    </a:lnTo>
                    <a:lnTo>
                      <a:pt x="263" y="19"/>
                    </a:lnTo>
                    <a:lnTo>
                      <a:pt x="250" y="16"/>
                    </a:lnTo>
                    <a:lnTo>
                      <a:pt x="255" y="16"/>
                    </a:lnTo>
                    <a:lnTo>
                      <a:pt x="233" y="26"/>
                    </a:lnTo>
                    <a:cubicBezTo>
                      <a:pt x="233" y="26"/>
                      <a:pt x="232" y="27"/>
                      <a:pt x="231" y="27"/>
                    </a:cubicBezTo>
                    <a:lnTo>
                      <a:pt x="202" y="32"/>
                    </a:lnTo>
                    <a:lnTo>
                      <a:pt x="205" y="31"/>
                    </a:lnTo>
                    <a:lnTo>
                      <a:pt x="191" y="39"/>
                    </a:lnTo>
                    <a:cubicBezTo>
                      <a:pt x="189" y="40"/>
                      <a:pt x="186" y="40"/>
                      <a:pt x="183" y="39"/>
                    </a:cubicBezTo>
                    <a:lnTo>
                      <a:pt x="165" y="28"/>
                    </a:lnTo>
                    <a:lnTo>
                      <a:pt x="167" y="29"/>
                    </a:lnTo>
                    <a:lnTo>
                      <a:pt x="114" y="22"/>
                    </a:lnTo>
                    <a:lnTo>
                      <a:pt x="119" y="21"/>
                    </a:lnTo>
                    <a:lnTo>
                      <a:pt x="107" y="28"/>
                    </a:lnTo>
                    <a:lnTo>
                      <a:pt x="75" y="51"/>
                    </a:lnTo>
                    <a:lnTo>
                      <a:pt x="77" y="48"/>
                    </a:lnTo>
                    <a:lnTo>
                      <a:pt x="53" y="108"/>
                    </a:lnTo>
                    <a:cubicBezTo>
                      <a:pt x="52" y="110"/>
                      <a:pt x="50" y="112"/>
                      <a:pt x="47" y="113"/>
                    </a:cubicBezTo>
                    <a:lnTo>
                      <a:pt x="10" y="120"/>
                    </a:lnTo>
                    <a:lnTo>
                      <a:pt x="13" y="106"/>
                    </a:lnTo>
                    <a:lnTo>
                      <a:pt x="35" y="122"/>
                    </a:lnTo>
                    <a:cubicBezTo>
                      <a:pt x="36" y="123"/>
                      <a:pt x="37" y="125"/>
                      <a:pt x="38" y="127"/>
                    </a:cubicBezTo>
                    <a:lnTo>
                      <a:pt x="40" y="140"/>
                    </a:lnTo>
                    <a:lnTo>
                      <a:pt x="36" y="134"/>
                    </a:lnTo>
                    <a:lnTo>
                      <a:pt x="65" y="147"/>
                    </a:lnTo>
                    <a:cubicBezTo>
                      <a:pt x="68" y="149"/>
                      <a:pt x="70" y="152"/>
                      <a:pt x="70" y="156"/>
                    </a:cubicBezTo>
                    <a:lnTo>
                      <a:pt x="67" y="169"/>
                    </a:lnTo>
                    <a:lnTo>
                      <a:pt x="64" y="161"/>
                    </a:lnTo>
                    <a:lnTo>
                      <a:pt x="72" y="166"/>
                    </a:lnTo>
                    <a:cubicBezTo>
                      <a:pt x="74" y="167"/>
                      <a:pt x="75" y="169"/>
                      <a:pt x="75" y="172"/>
                    </a:cubicBezTo>
                    <a:cubicBezTo>
                      <a:pt x="75" y="174"/>
                      <a:pt x="74" y="177"/>
                      <a:pt x="73" y="178"/>
                    </a:cubicBezTo>
                    <a:lnTo>
                      <a:pt x="67" y="183"/>
                    </a:lnTo>
                    <a:lnTo>
                      <a:pt x="65" y="170"/>
                    </a:lnTo>
                    <a:lnTo>
                      <a:pt x="94" y="183"/>
                    </a:lnTo>
                    <a:lnTo>
                      <a:pt x="86" y="184"/>
                    </a:lnTo>
                    <a:lnTo>
                      <a:pt x="100" y="174"/>
                    </a:lnTo>
                    <a:cubicBezTo>
                      <a:pt x="102" y="172"/>
                      <a:pt x="106" y="172"/>
                      <a:pt x="109" y="173"/>
                    </a:cubicBezTo>
                    <a:lnTo>
                      <a:pt x="122" y="181"/>
                    </a:lnTo>
                    <a:cubicBezTo>
                      <a:pt x="125" y="183"/>
                      <a:pt x="126" y="186"/>
                      <a:pt x="126" y="190"/>
                    </a:cubicBezTo>
                    <a:cubicBezTo>
                      <a:pt x="125" y="193"/>
                      <a:pt x="123" y="195"/>
                      <a:pt x="119" y="196"/>
                    </a:cubicBezTo>
                    <a:lnTo>
                      <a:pt x="106" y="199"/>
                    </a:lnTo>
                    <a:lnTo>
                      <a:pt x="110" y="185"/>
                    </a:lnTo>
                    <a:lnTo>
                      <a:pt x="123" y="198"/>
                    </a:lnTo>
                    <a:lnTo>
                      <a:pt x="122" y="197"/>
                    </a:lnTo>
                    <a:lnTo>
                      <a:pt x="135" y="205"/>
                    </a:lnTo>
                    <a:cubicBezTo>
                      <a:pt x="139" y="207"/>
                      <a:pt x="140" y="211"/>
                      <a:pt x="138" y="215"/>
                    </a:cubicBezTo>
                    <a:lnTo>
                      <a:pt x="133" y="226"/>
                    </a:lnTo>
                    <a:lnTo>
                      <a:pt x="127" y="214"/>
                    </a:lnTo>
                    <a:lnTo>
                      <a:pt x="183" y="225"/>
                    </a:lnTo>
                    <a:lnTo>
                      <a:pt x="182" y="224"/>
                    </a:lnTo>
                    <a:lnTo>
                      <a:pt x="232" y="224"/>
                    </a:lnTo>
                    <a:lnTo>
                      <a:pt x="228" y="226"/>
                    </a:lnTo>
                    <a:lnTo>
                      <a:pt x="252" y="208"/>
                    </a:lnTo>
                    <a:cubicBezTo>
                      <a:pt x="253" y="207"/>
                      <a:pt x="254" y="207"/>
                      <a:pt x="255" y="206"/>
                    </a:cubicBezTo>
                    <a:lnTo>
                      <a:pt x="289" y="199"/>
                    </a:lnTo>
                    <a:cubicBezTo>
                      <a:pt x="291" y="198"/>
                      <a:pt x="292" y="198"/>
                      <a:pt x="294" y="199"/>
                    </a:cubicBezTo>
                    <a:lnTo>
                      <a:pt x="360" y="220"/>
                    </a:lnTo>
                    <a:lnTo>
                      <a:pt x="350" y="228"/>
                    </a:lnTo>
                    <a:lnTo>
                      <a:pt x="347" y="199"/>
                    </a:lnTo>
                    <a:cubicBezTo>
                      <a:pt x="347" y="198"/>
                      <a:pt x="347" y="196"/>
                      <a:pt x="348" y="194"/>
                    </a:cubicBezTo>
                    <a:lnTo>
                      <a:pt x="356" y="181"/>
                    </a:lnTo>
                    <a:lnTo>
                      <a:pt x="367" y="193"/>
                    </a:lnTo>
                    <a:lnTo>
                      <a:pt x="361" y="195"/>
                    </a:lnTo>
                    <a:cubicBezTo>
                      <a:pt x="359" y="197"/>
                      <a:pt x="356" y="196"/>
                      <a:pt x="354" y="195"/>
                    </a:cubicBezTo>
                    <a:cubicBezTo>
                      <a:pt x="351" y="194"/>
                      <a:pt x="350" y="191"/>
                      <a:pt x="350" y="188"/>
                    </a:cubicBezTo>
                    <a:lnTo>
                      <a:pt x="350" y="186"/>
                    </a:lnTo>
                    <a:cubicBezTo>
                      <a:pt x="350" y="183"/>
                      <a:pt x="351" y="180"/>
                      <a:pt x="353" y="179"/>
                    </a:cubicBezTo>
                    <a:lnTo>
                      <a:pt x="361" y="174"/>
                    </a:lnTo>
                    <a:lnTo>
                      <a:pt x="368" y="188"/>
                    </a:lnTo>
                    <a:lnTo>
                      <a:pt x="360" y="191"/>
                    </a:lnTo>
                    <a:cubicBezTo>
                      <a:pt x="357" y="192"/>
                      <a:pt x="353" y="191"/>
                      <a:pt x="351" y="188"/>
                    </a:cubicBezTo>
                    <a:cubicBezTo>
                      <a:pt x="349" y="185"/>
                      <a:pt x="349" y="181"/>
                      <a:pt x="351" y="178"/>
                    </a:cubicBezTo>
                    <a:lnTo>
                      <a:pt x="357" y="171"/>
                    </a:lnTo>
                    <a:lnTo>
                      <a:pt x="356" y="179"/>
                    </a:lnTo>
                    <a:lnTo>
                      <a:pt x="353" y="174"/>
                    </a:lnTo>
                    <a:cubicBezTo>
                      <a:pt x="352" y="171"/>
                      <a:pt x="352" y="168"/>
                      <a:pt x="354" y="165"/>
                    </a:cubicBezTo>
                    <a:cubicBezTo>
                      <a:pt x="356" y="163"/>
                      <a:pt x="359" y="162"/>
                      <a:pt x="362" y="162"/>
                    </a:cubicBezTo>
                    <a:lnTo>
                      <a:pt x="391" y="167"/>
                    </a:lnTo>
                    <a:lnTo>
                      <a:pt x="382" y="174"/>
                    </a:lnTo>
                    <a:lnTo>
                      <a:pt x="385" y="153"/>
                    </a:lnTo>
                    <a:lnTo>
                      <a:pt x="388" y="161"/>
                    </a:lnTo>
                    <a:lnTo>
                      <a:pt x="374" y="150"/>
                    </a:lnTo>
                    <a:lnTo>
                      <a:pt x="382" y="151"/>
                    </a:lnTo>
                    <a:lnTo>
                      <a:pt x="355" y="162"/>
                    </a:lnTo>
                    <a:cubicBezTo>
                      <a:pt x="353" y="163"/>
                      <a:pt x="351" y="163"/>
                      <a:pt x="349" y="162"/>
                    </a:cubicBezTo>
                    <a:lnTo>
                      <a:pt x="328" y="151"/>
                    </a:lnTo>
                    <a:cubicBezTo>
                      <a:pt x="326" y="150"/>
                      <a:pt x="325" y="150"/>
                      <a:pt x="325" y="148"/>
                    </a:cubicBezTo>
                    <a:lnTo>
                      <a:pt x="319" y="141"/>
                    </a:lnTo>
                    <a:close/>
                  </a:path>
                </a:pathLst>
              </a:custGeom>
              <a:solidFill>
                <a:srgbClr val="6E6E6E"/>
              </a:solidFill>
              <a:ln w="0" cap="flat">
                <a:solidFill>
                  <a:srgbClr val="6E6E6E"/>
                </a:solidFill>
                <a:prstDash val="solid"/>
                <a:round/>
                <a:headEnd/>
                <a:tailEnd/>
              </a:ln>
            </p:spPr>
            <p:txBody>
              <a:bodyPr/>
              <a:lstStyle/>
              <a:p>
                <a:endParaRPr lang="en-US"/>
              </a:p>
            </p:txBody>
          </p:sp>
          <p:sp>
            <p:nvSpPr>
              <p:cNvPr id="2009" name="Freeform 394"/>
              <p:cNvSpPr>
                <a:spLocks noEditPoints="1"/>
              </p:cNvSpPr>
              <p:nvPr/>
            </p:nvSpPr>
            <p:spPr bwMode="auto">
              <a:xfrm>
                <a:off x="3442" y="984"/>
                <a:ext cx="4" cy="9"/>
              </a:xfrm>
              <a:custGeom>
                <a:avLst/>
                <a:gdLst>
                  <a:gd name="T0" fmla="*/ 16 w 16"/>
                  <a:gd name="T1" fmla="*/ 26 h 37"/>
                  <a:gd name="T2" fmla="*/ 16 w 16"/>
                  <a:gd name="T3" fmla="*/ 37 h 37"/>
                  <a:gd name="T4" fmla="*/ 0 w 16"/>
                  <a:gd name="T5" fmla="*/ 37 h 37"/>
                  <a:gd name="T6" fmla="*/ 0 w 16"/>
                  <a:gd name="T7" fmla="*/ 10 h 37"/>
                  <a:gd name="T8" fmla="*/ 16 w 16"/>
                  <a:gd name="T9" fmla="*/ 10 h 37"/>
                  <a:gd name="T10" fmla="*/ 16 w 16"/>
                  <a:gd name="T11" fmla="*/ 26 h 37"/>
                  <a:gd name="T12" fmla="*/ 0 w 16"/>
                  <a:gd name="T13" fmla="*/ 10 h 37"/>
                  <a:gd name="T14" fmla="*/ 16 w 16"/>
                  <a:gd name="T15" fmla="*/ 10 h 37"/>
                  <a:gd name="T16" fmla="*/ 16 w 16"/>
                  <a:gd name="T17" fmla="*/ 26 h 37"/>
                  <a:gd name="T18" fmla="*/ 0 w 16"/>
                  <a:gd name="T19" fmla="*/ 26 h 37"/>
                  <a:gd name="T20" fmla="*/ 0 w 16"/>
                  <a:gd name="T21" fmla="*/ 10 h 3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37"/>
                  <a:gd name="T35" fmla="*/ 16 w 16"/>
                  <a:gd name="T36" fmla="*/ 37 h 3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37">
                    <a:moveTo>
                      <a:pt x="16" y="26"/>
                    </a:moveTo>
                    <a:lnTo>
                      <a:pt x="16" y="37"/>
                    </a:lnTo>
                    <a:lnTo>
                      <a:pt x="0" y="37"/>
                    </a:lnTo>
                    <a:lnTo>
                      <a:pt x="0" y="10"/>
                    </a:lnTo>
                    <a:cubicBezTo>
                      <a:pt x="0" y="0"/>
                      <a:pt x="16" y="0"/>
                      <a:pt x="16" y="10"/>
                    </a:cubicBezTo>
                    <a:lnTo>
                      <a:pt x="16" y="26"/>
                    </a:lnTo>
                    <a:close/>
                    <a:moveTo>
                      <a:pt x="0" y="10"/>
                    </a:moveTo>
                    <a:lnTo>
                      <a:pt x="16" y="10"/>
                    </a:lnTo>
                    <a:lnTo>
                      <a:pt x="16" y="26"/>
                    </a:lnTo>
                    <a:lnTo>
                      <a:pt x="0" y="26"/>
                    </a:lnTo>
                    <a:lnTo>
                      <a:pt x="0" y="10"/>
                    </a:lnTo>
                    <a:close/>
                  </a:path>
                </a:pathLst>
              </a:custGeom>
              <a:solidFill>
                <a:srgbClr val="6E6E6E"/>
              </a:solidFill>
              <a:ln w="0" cap="flat">
                <a:solidFill>
                  <a:srgbClr val="6E6E6E"/>
                </a:solidFill>
                <a:prstDash val="solid"/>
                <a:round/>
                <a:headEnd/>
                <a:tailEnd/>
              </a:ln>
            </p:spPr>
            <p:txBody>
              <a:bodyPr/>
              <a:lstStyle/>
              <a:p>
                <a:endParaRPr lang="en-US"/>
              </a:p>
            </p:txBody>
          </p:sp>
          <p:sp>
            <p:nvSpPr>
              <p:cNvPr id="2010" name="Freeform 395"/>
              <p:cNvSpPr>
                <a:spLocks/>
              </p:cNvSpPr>
              <p:nvPr/>
            </p:nvSpPr>
            <p:spPr bwMode="auto">
              <a:xfrm>
                <a:off x="2798" y="986"/>
                <a:ext cx="4" cy="4"/>
              </a:xfrm>
              <a:custGeom>
                <a:avLst/>
                <a:gdLst>
                  <a:gd name="T0" fmla="*/ 4 w 4"/>
                  <a:gd name="T1" fmla="*/ 1 h 4"/>
                  <a:gd name="T2" fmla="*/ 4 w 4"/>
                  <a:gd name="T3" fmla="*/ 4 h 4"/>
                  <a:gd name="T4" fmla="*/ 0 w 4"/>
                  <a:gd name="T5" fmla="*/ 4 h 4"/>
                  <a:gd name="T6" fmla="*/ 3 w 4"/>
                  <a:gd name="T7" fmla="*/ 0 h 4"/>
                  <a:gd name="T8" fmla="*/ 4 w 4"/>
                  <a:gd name="T9" fmla="*/ 1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4" y="1"/>
                    </a:moveTo>
                    <a:lnTo>
                      <a:pt x="4" y="4"/>
                    </a:lnTo>
                    <a:lnTo>
                      <a:pt x="0" y="4"/>
                    </a:lnTo>
                    <a:lnTo>
                      <a:pt x="3" y="0"/>
                    </a:lnTo>
                    <a:lnTo>
                      <a:pt x="4" y="1"/>
                    </a:lnTo>
                    <a:close/>
                  </a:path>
                </a:pathLst>
              </a:custGeom>
              <a:solidFill>
                <a:srgbClr val="FFFF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2011" name="Freeform 396"/>
              <p:cNvSpPr>
                <a:spLocks noEditPoints="1"/>
              </p:cNvSpPr>
              <p:nvPr/>
            </p:nvSpPr>
            <p:spPr bwMode="auto">
              <a:xfrm>
                <a:off x="2796" y="984"/>
                <a:ext cx="8" cy="8"/>
              </a:xfrm>
              <a:custGeom>
                <a:avLst/>
                <a:gdLst>
                  <a:gd name="T0" fmla="*/ 28 w 32"/>
                  <a:gd name="T1" fmla="*/ 5 h 34"/>
                  <a:gd name="T2" fmla="*/ 32 w 32"/>
                  <a:gd name="T3" fmla="*/ 12 h 34"/>
                  <a:gd name="T4" fmla="*/ 32 w 32"/>
                  <a:gd name="T5" fmla="*/ 23 h 34"/>
                  <a:gd name="T6" fmla="*/ 26 w 32"/>
                  <a:gd name="T7" fmla="*/ 31 h 34"/>
                  <a:gd name="T8" fmla="*/ 10 w 32"/>
                  <a:gd name="T9" fmla="*/ 33 h 34"/>
                  <a:gd name="T10" fmla="*/ 2 w 32"/>
                  <a:gd name="T11" fmla="*/ 30 h 34"/>
                  <a:gd name="T12" fmla="*/ 2 w 32"/>
                  <a:gd name="T13" fmla="*/ 21 h 34"/>
                  <a:gd name="T14" fmla="*/ 12 w 32"/>
                  <a:gd name="T15" fmla="*/ 5 h 34"/>
                  <a:gd name="T16" fmla="*/ 23 w 32"/>
                  <a:gd name="T17" fmla="*/ 2 h 34"/>
                  <a:gd name="T18" fmla="*/ 28 w 32"/>
                  <a:gd name="T19" fmla="*/ 5 h 34"/>
                  <a:gd name="T20" fmla="*/ 16 w 32"/>
                  <a:gd name="T21" fmla="*/ 17 h 34"/>
                  <a:gd name="T22" fmla="*/ 26 w 32"/>
                  <a:gd name="T23" fmla="*/ 14 h 34"/>
                  <a:gd name="T24" fmla="*/ 15 w 32"/>
                  <a:gd name="T25" fmla="*/ 30 h 34"/>
                  <a:gd name="T26" fmla="*/ 7 w 32"/>
                  <a:gd name="T27" fmla="*/ 18 h 34"/>
                  <a:gd name="T28" fmla="*/ 23 w 32"/>
                  <a:gd name="T29" fmla="*/ 15 h 34"/>
                  <a:gd name="T30" fmla="*/ 16 w 32"/>
                  <a:gd name="T31" fmla="*/ 23 h 34"/>
                  <a:gd name="T32" fmla="*/ 16 w 32"/>
                  <a:gd name="T33" fmla="*/ 12 h 34"/>
                  <a:gd name="T34" fmla="*/ 21 w 32"/>
                  <a:gd name="T35" fmla="*/ 19 h 34"/>
                  <a:gd name="T36" fmla="*/ 16 w 32"/>
                  <a:gd name="T37" fmla="*/ 17 h 3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2"/>
                  <a:gd name="T58" fmla="*/ 0 h 34"/>
                  <a:gd name="T59" fmla="*/ 32 w 32"/>
                  <a:gd name="T60" fmla="*/ 34 h 3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2" h="34">
                    <a:moveTo>
                      <a:pt x="28" y="5"/>
                    </a:moveTo>
                    <a:cubicBezTo>
                      <a:pt x="31" y="6"/>
                      <a:pt x="32" y="9"/>
                      <a:pt x="32" y="12"/>
                    </a:cubicBezTo>
                    <a:lnTo>
                      <a:pt x="32" y="23"/>
                    </a:lnTo>
                    <a:cubicBezTo>
                      <a:pt x="32" y="27"/>
                      <a:pt x="30" y="30"/>
                      <a:pt x="26" y="31"/>
                    </a:cubicBezTo>
                    <a:lnTo>
                      <a:pt x="10" y="33"/>
                    </a:lnTo>
                    <a:cubicBezTo>
                      <a:pt x="7" y="34"/>
                      <a:pt x="3" y="32"/>
                      <a:pt x="2" y="30"/>
                    </a:cubicBezTo>
                    <a:cubicBezTo>
                      <a:pt x="0" y="27"/>
                      <a:pt x="0" y="24"/>
                      <a:pt x="2" y="21"/>
                    </a:cubicBezTo>
                    <a:lnTo>
                      <a:pt x="12" y="5"/>
                    </a:lnTo>
                    <a:cubicBezTo>
                      <a:pt x="15" y="2"/>
                      <a:pt x="19" y="0"/>
                      <a:pt x="23" y="2"/>
                    </a:cubicBezTo>
                    <a:lnTo>
                      <a:pt x="28" y="5"/>
                    </a:lnTo>
                    <a:close/>
                    <a:moveTo>
                      <a:pt x="16" y="17"/>
                    </a:moveTo>
                    <a:lnTo>
                      <a:pt x="26" y="14"/>
                    </a:lnTo>
                    <a:lnTo>
                      <a:pt x="15" y="30"/>
                    </a:lnTo>
                    <a:lnTo>
                      <a:pt x="7" y="18"/>
                    </a:lnTo>
                    <a:lnTo>
                      <a:pt x="23" y="15"/>
                    </a:lnTo>
                    <a:lnTo>
                      <a:pt x="16" y="23"/>
                    </a:lnTo>
                    <a:lnTo>
                      <a:pt x="16" y="12"/>
                    </a:lnTo>
                    <a:lnTo>
                      <a:pt x="21" y="19"/>
                    </a:lnTo>
                    <a:lnTo>
                      <a:pt x="16" y="17"/>
                    </a:lnTo>
                    <a:close/>
                  </a:path>
                </a:pathLst>
              </a:custGeom>
              <a:solidFill>
                <a:srgbClr val="6E6E6E"/>
              </a:solidFill>
              <a:ln w="0" cap="flat">
                <a:solidFill>
                  <a:srgbClr val="6E6E6E"/>
                </a:solidFill>
                <a:prstDash val="solid"/>
                <a:round/>
                <a:headEnd/>
                <a:tailEnd/>
              </a:ln>
            </p:spPr>
            <p:txBody>
              <a:bodyPr/>
              <a:lstStyle/>
              <a:p>
                <a:endParaRPr lang="en-US"/>
              </a:p>
            </p:txBody>
          </p:sp>
          <p:sp>
            <p:nvSpPr>
              <p:cNvPr id="2012" name="Freeform 397"/>
              <p:cNvSpPr>
                <a:spLocks/>
              </p:cNvSpPr>
              <p:nvPr/>
            </p:nvSpPr>
            <p:spPr bwMode="auto">
              <a:xfrm>
                <a:off x="3539" y="998"/>
                <a:ext cx="43" cy="55"/>
              </a:xfrm>
              <a:custGeom>
                <a:avLst/>
                <a:gdLst>
                  <a:gd name="T0" fmla="*/ 39 w 43"/>
                  <a:gd name="T1" fmla="*/ 50 h 55"/>
                  <a:gd name="T2" fmla="*/ 26 w 43"/>
                  <a:gd name="T3" fmla="*/ 51 h 55"/>
                  <a:gd name="T4" fmla="*/ 21 w 43"/>
                  <a:gd name="T5" fmla="*/ 55 h 55"/>
                  <a:gd name="T6" fmla="*/ 20 w 43"/>
                  <a:gd name="T7" fmla="*/ 51 h 55"/>
                  <a:gd name="T8" fmla="*/ 15 w 43"/>
                  <a:gd name="T9" fmla="*/ 46 h 55"/>
                  <a:gd name="T10" fmla="*/ 15 w 43"/>
                  <a:gd name="T11" fmla="*/ 45 h 55"/>
                  <a:gd name="T12" fmla="*/ 18 w 43"/>
                  <a:gd name="T13" fmla="*/ 42 h 55"/>
                  <a:gd name="T14" fmla="*/ 7 w 43"/>
                  <a:gd name="T15" fmla="*/ 35 h 55"/>
                  <a:gd name="T16" fmla="*/ 9 w 43"/>
                  <a:gd name="T17" fmla="*/ 32 h 55"/>
                  <a:gd name="T18" fmla="*/ 6 w 43"/>
                  <a:gd name="T19" fmla="*/ 28 h 55"/>
                  <a:gd name="T20" fmla="*/ 9 w 43"/>
                  <a:gd name="T21" fmla="*/ 27 h 55"/>
                  <a:gd name="T22" fmla="*/ 4 w 43"/>
                  <a:gd name="T23" fmla="*/ 23 h 55"/>
                  <a:gd name="T24" fmla="*/ 6 w 43"/>
                  <a:gd name="T25" fmla="*/ 17 h 55"/>
                  <a:gd name="T26" fmla="*/ 3 w 43"/>
                  <a:gd name="T27" fmla="*/ 17 h 55"/>
                  <a:gd name="T28" fmla="*/ 4 w 43"/>
                  <a:gd name="T29" fmla="*/ 12 h 55"/>
                  <a:gd name="T30" fmla="*/ 7 w 43"/>
                  <a:gd name="T31" fmla="*/ 12 h 55"/>
                  <a:gd name="T32" fmla="*/ 2 w 43"/>
                  <a:gd name="T33" fmla="*/ 10 h 55"/>
                  <a:gd name="T34" fmla="*/ 2 w 43"/>
                  <a:gd name="T35" fmla="*/ 8 h 55"/>
                  <a:gd name="T36" fmla="*/ 0 w 43"/>
                  <a:gd name="T37" fmla="*/ 8 h 55"/>
                  <a:gd name="T38" fmla="*/ 1 w 43"/>
                  <a:gd name="T39" fmla="*/ 5 h 55"/>
                  <a:gd name="T40" fmla="*/ 0 w 43"/>
                  <a:gd name="T41" fmla="*/ 3 h 55"/>
                  <a:gd name="T42" fmla="*/ 7 w 43"/>
                  <a:gd name="T43" fmla="*/ 0 h 55"/>
                  <a:gd name="T44" fmla="*/ 13 w 43"/>
                  <a:gd name="T45" fmla="*/ 1 h 55"/>
                  <a:gd name="T46" fmla="*/ 18 w 43"/>
                  <a:gd name="T47" fmla="*/ 5 h 55"/>
                  <a:gd name="T48" fmla="*/ 19 w 43"/>
                  <a:gd name="T49" fmla="*/ 9 h 55"/>
                  <a:gd name="T50" fmla="*/ 26 w 43"/>
                  <a:gd name="T51" fmla="*/ 12 h 55"/>
                  <a:gd name="T52" fmla="*/ 25 w 43"/>
                  <a:gd name="T53" fmla="*/ 15 h 55"/>
                  <a:gd name="T54" fmla="*/ 27 w 43"/>
                  <a:gd name="T55" fmla="*/ 17 h 55"/>
                  <a:gd name="T56" fmla="*/ 26 w 43"/>
                  <a:gd name="T57" fmla="*/ 18 h 55"/>
                  <a:gd name="T58" fmla="*/ 33 w 43"/>
                  <a:gd name="T59" fmla="*/ 22 h 55"/>
                  <a:gd name="T60" fmla="*/ 36 w 43"/>
                  <a:gd name="T61" fmla="*/ 19 h 55"/>
                  <a:gd name="T62" fmla="*/ 39 w 43"/>
                  <a:gd name="T63" fmla="*/ 21 h 55"/>
                  <a:gd name="T64" fmla="*/ 36 w 43"/>
                  <a:gd name="T65" fmla="*/ 22 h 55"/>
                  <a:gd name="T66" fmla="*/ 39 w 43"/>
                  <a:gd name="T67" fmla="*/ 25 h 55"/>
                  <a:gd name="T68" fmla="*/ 36 w 43"/>
                  <a:gd name="T69" fmla="*/ 30 h 55"/>
                  <a:gd name="T70" fmla="*/ 39 w 43"/>
                  <a:gd name="T71" fmla="*/ 35 h 55"/>
                  <a:gd name="T72" fmla="*/ 43 w 43"/>
                  <a:gd name="T73" fmla="*/ 38 h 55"/>
                  <a:gd name="T74" fmla="*/ 41 w 43"/>
                  <a:gd name="T75" fmla="*/ 42 h 55"/>
                  <a:gd name="T76" fmla="*/ 39 w 43"/>
                  <a:gd name="T77" fmla="*/ 43 h 55"/>
                  <a:gd name="T78" fmla="*/ 40 w 43"/>
                  <a:gd name="T79" fmla="*/ 48 h 55"/>
                  <a:gd name="T80" fmla="*/ 39 w 43"/>
                  <a:gd name="T81" fmla="*/ 50 h 5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3"/>
                  <a:gd name="T124" fmla="*/ 0 h 55"/>
                  <a:gd name="T125" fmla="*/ 43 w 43"/>
                  <a:gd name="T126" fmla="*/ 55 h 5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3" h="55">
                    <a:moveTo>
                      <a:pt x="39" y="50"/>
                    </a:moveTo>
                    <a:lnTo>
                      <a:pt x="26" y="51"/>
                    </a:lnTo>
                    <a:lnTo>
                      <a:pt x="21" y="55"/>
                    </a:lnTo>
                    <a:lnTo>
                      <a:pt x="20" y="51"/>
                    </a:lnTo>
                    <a:lnTo>
                      <a:pt x="15" y="46"/>
                    </a:lnTo>
                    <a:lnTo>
                      <a:pt x="15" y="45"/>
                    </a:lnTo>
                    <a:lnTo>
                      <a:pt x="18" y="42"/>
                    </a:lnTo>
                    <a:lnTo>
                      <a:pt x="7" y="35"/>
                    </a:lnTo>
                    <a:lnTo>
                      <a:pt x="9" y="32"/>
                    </a:lnTo>
                    <a:lnTo>
                      <a:pt x="6" y="28"/>
                    </a:lnTo>
                    <a:lnTo>
                      <a:pt x="9" y="27"/>
                    </a:lnTo>
                    <a:lnTo>
                      <a:pt x="4" y="23"/>
                    </a:lnTo>
                    <a:lnTo>
                      <a:pt x="6" y="17"/>
                    </a:lnTo>
                    <a:lnTo>
                      <a:pt x="3" y="17"/>
                    </a:lnTo>
                    <a:lnTo>
                      <a:pt x="4" y="12"/>
                    </a:lnTo>
                    <a:lnTo>
                      <a:pt x="7" y="12"/>
                    </a:lnTo>
                    <a:lnTo>
                      <a:pt x="2" y="10"/>
                    </a:lnTo>
                    <a:lnTo>
                      <a:pt x="2" y="8"/>
                    </a:lnTo>
                    <a:lnTo>
                      <a:pt x="0" y="8"/>
                    </a:lnTo>
                    <a:lnTo>
                      <a:pt x="1" y="5"/>
                    </a:lnTo>
                    <a:lnTo>
                      <a:pt x="0" y="3"/>
                    </a:lnTo>
                    <a:lnTo>
                      <a:pt x="7" y="0"/>
                    </a:lnTo>
                    <a:lnTo>
                      <a:pt x="13" y="1"/>
                    </a:lnTo>
                    <a:lnTo>
                      <a:pt x="18" y="5"/>
                    </a:lnTo>
                    <a:lnTo>
                      <a:pt x="19" y="9"/>
                    </a:lnTo>
                    <a:lnTo>
                      <a:pt x="26" y="12"/>
                    </a:lnTo>
                    <a:lnTo>
                      <a:pt x="25" y="15"/>
                    </a:lnTo>
                    <a:lnTo>
                      <a:pt x="27" y="17"/>
                    </a:lnTo>
                    <a:lnTo>
                      <a:pt x="26" y="18"/>
                    </a:lnTo>
                    <a:lnTo>
                      <a:pt x="33" y="22"/>
                    </a:lnTo>
                    <a:lnTo>
                      <a:pt x="36" y="19"/>
                    </a:lnTo>
                    <a:lnTo>
                      <a:pt x="39" y="21"/>
                    </a:lnTo>
                    <a:lnTo>
                      <a:pt x="36" y="22"/>
                    </a:lnTo>
                    <a:lnTo>
                      <a:pt x="39" y="25"/>
                    </a:lnTo>
                    <a:lnTo>
                      <a:pt x="36" y="30"/>
                    </a:lnTo>
                    <a:lnTo>
                      <a:pt x="39" y="35"/>
                    </a:lnTo>
                    <a:lnTo>
                      <a:pt x="43" y="38"/>
                    </a:lnTo>
                    <a:lnTo>
                      <a:pt x="41" y="42"/>
                    </a:lnTo>
                    <a:lnTo>
                      <a:pt x="39" y="43"/>
                    </a:lnTo>
                    <a:lnTo>
                      <a:pt x="40" y="48"/>
                    </a:lnTo>
                    <a:lnTo>
                      <a:pt x="39" y="5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2013" name="Freeform 398"/>
              <p:cNvSpPr>
                <a:spLocks noEditPoints="1"/>
              </p:cNvSpPr>
              <p:nvPr/>
            </p:nvSpPr>
            <p:spPr bwMode="auto">
              <a:xfrm>
                <a:off x="3537" y="996"/>
                <a:ext cx="47" cy="60"/>
              </a:xfrm>
              <a:custGeom>
                <a:avLst/>
                <a:gdLst>
                  <a:gd name="T0" fmla="*/ 115 w 193"/>
                  <a:gd name="T1" fmla="*/ 224 h 241"/>
                  <a:gd name="T2" fmla="*/ 94 w 193"/>
                  <a:gd name="T3" fmla="*/ 240 h 241"/>
                  <a:gd name="T4" fmla="*/ 86 w 193"/>
                  <a:gd name="T5" fmla="*/ 221 h 241"/>
                  <a:gd name="T6" fmla="*/ 60 w 193"/>
                  <a:gd name="T7" fmla="*/ 190 h 241"/>
                  <a:gd name="T8" fmla="*/ 76 w 193"/>
                  <a:gd name="T9" fmla="*/ 186 h 241"/>
                  <a:gd name="T10" fmla="*/ 38 w 193"/>
                  <a:gd name="T11" fmla="*/ 133 h 241"/>
                  <a:gd name="T12" fmla="*/ 27 w 193"/>
                  <a:gd name="T13" fmla="*/ 117 h 241"/>
                  <a:gd name="T14" fmla="*/ 43 w 193"/>
                  <a:gd name="T15" fmla="*/ 124 h 241"/>
                  <a:gd name="T16" fmla="*/ 27 w 193"/>
                  <a:gd name="T17" fmla="*/ 73 h 241"/>
                  <a:gd name="T18" fmla="*/ 15 w 193"/>
                  <a:gd name="T19" fmla="*/ 81 h 241"/>
                  <a:gd name="T20" fmla="*/ 24 w 193"/>
                  <a:gd name="T21" fmla="*/ 48 h 241"/>
                  <a:gd name="T22" fmla="*/ 13 w 193"/>
                  <a:gd name="T23" fmla="*/ 55 h 241"/>
                  <a:gd name="T24" fmla="*/ 19 w 193"/>
                  <a:gd name="T25" fmla="*/ 47 h 241"/>
                  <a:gd name="T26" fmla="*/ 3 w 193"/>
                  <a:gd name="T27" fmla="*/ 37 h 241"/>
                  <a:gd name="T28" fmla="*/ 2 w 193"/>
                  <a:gd name="T29" fmla="*/ 24 h 241"/>
                  <a:gd name="T30" fmla="*/ 34 w 193"/>
                  <a:gd name="T31" fmla="*/ 1 h 241"/>
                  <a:gd name="T32" fmla="*/ 68 w 193"/>
                  <a:gd name="T33" fmla="*/ 5 h 241"/>
                  <a:gd name="T34" fmla="*/ 94 w 193"/>
                  <a:gd name="T35" fmla="*/ 41 h 241"/>
                  <a:gd name="T36" fmla="*/ 122 w 193"/>
                  <a:gd name="T37" fmla="*/ 58 h 241"/>
                  <a:gd name="T38" fmla="*/ 124 w 193"/>
                  <a:gd name="T39" fmla="*/ 69 h 241"/>
                  <a:gd name="T40" fmla="*/ 120 w 193"/>
                  <a:gd name="T41" fmla="*/ 87 h 241"/>
                  <a:gd name="T42" fmla="*/ 138 w 193"/>
                  <a:gd name="T43" fmla="*/ 89 h 241"/>
                  <a:gd name="T44" fmla="*/ 173 w 193"/>
                  <a:gd name="T45" fmla="*/ 86 h 241"/>
                  <a:gd name="T46" fmla="*/ 158 w 193"/>
                  <a:gd name="T47" fmla="*/ 103 h 241"/>
                  <a:gd name="T48" fmla="*/ 176 w 193"/>
                  <a:gd name="T49" fmla="*/ 114 h 241"/>
                  <a:gd name="T50" fmla="*/ 173 w 193"/>
                  <a:gd name="T51" fmla="*/ 145 h 241"/>
                  <a:gd name="T52" fmla="*/ 192 w 193"/>
                  <a:gd name="T53" fmla="*/ 166 h 241"/>
                  <a:gd name="T54" fmla="*/ 168 w 193"/>
                  <a:gd name="T55" fmla="*/ 190 h 241"/>
                  <a:gd name="T56" fmla="*/ 178 w 193"/>
                  <a:gd name="T57" fmla="*/ 206 h 241"/>
                  <a:gd name="T58" fmla="*/ 164 w 193"/>
                  <a:gd name="T59" fmla="*/ 204 h 241"/>
                  <a:gd name="T60" fmla="*/ 175 w 193"/>
                  <a:gd name="T61" fmla="*/ 172 h 241"/>
                  <a:gd name="T62" fmla="*/ 180 w 193"/>
                  <a:gd name="T63" fmla="*/ 169 h 241"/>
                  <a:gd name="T64" fmla="*/ 149 w 193"/>
                  <a:gd name="T65" fmla="*/ 133 h 241"/>
                  <a:gd name="T66" fmla="*/ 163 w 193"/>
                  <a:gd name="T67" fmla="*/ 115 h 241"/>
                  <a:gd name="T68" fmla="*/ 154 w 193"/>
                  <a:gd name="T69" fmla="*/ 87 h 241"/>
                  <a:gd name="T70" fmla="*/ 152 w 193"/>
                  <a:gd name="T71" fmla="*/ 91 h 241"/>
                  <a:gd name="T72" fmla="*/ 140 w 193"/>
                  <a:gd name="T73" fmla="*/ 102 h 241"/>
                  <a:gd name="T74" fmla="*/ 109 w 193"/>
                  <a:gd name="T75" fmla="*/ 76 h 241"/>
                  <a:gd name="T76" fmla="*/ 107 w 193"/>
                  <a:gd name="T77" fmla="*/ 77 h 241"/>
                  <a:gd name="T78" fmla="*/ 111 w 193"/>
                  <a:gd name="T79" fmla="*/ 63 h 241"/>
                  <a:gd name="T80" fmla="*/ 76 w 193"/>
                  <a:gd name="T81" fmla="*/ 30 h 241"/>
                  <a:gd name="T82" fmla="*/ 62 w 193"/>
                  <a:gd name="T83" fmla="*/ 19 h 241"/>
                  <a:gd name="T84" fmla="*/ 11 w 193"/>
                  <a:gd name="T85" fmla="*/ 27 h 241"/>
                  <a:gd name="T86" fmla="*/ 21 w 193"/>
                  <a:gd name="T87" fmla="*/ 30 h 241"/>
                  <a:gd name="T88" fmla="*/ 19 w 193"/>
                  <a:gd name="T89" fmla="*/ 31 h 241"/>
                  <a:gd name="T90" fmla="*/ 24 w 193"/>
                  <a:gd name="T91" fmla="*/ 50 h 241"/>
                  <a:gd name="T92" fmla="*/ 45 w 193"/>
                  <a:gd name="T93" fmla="*/ 58 h 241"/>
                  <a:gd name="T94" fmla="*/ 32 w 193"/>
                  <a:gd name="T95" fmla="*/ 57 h 241"/>
                  <a:gd name="T96" fmla="*/ 34 w 193"/>
                  <a:gd name="T97" fmla="*/ 68 h 241"/>
                  <a:gd name="T98" fmla="*/ 31 w 193"/>
                  <a:gd name="T99" fmla="*/ 104 h 241"/>
                  <a:gd name="T100" fmla="*/ 55 w 193"/>
                  <a:gd name="T101" fmla="*/ 119 h 241"/>
                  <a:gd name="T102" fmla="*/ 41 w 193"/>
                  <a:gd name="T103" fmla="*/ 116 h 241"/>
                  <a:gd name="T104" fmla="*/ 44 w 193"/>
                  <a:gd name="T105" fmla="*/ 153 h 241"/>
                  <a:gd name="T106" fmla="*/ 89 w 193"/>
                  <a:gd name="T107" fmla="*/ 179 h 241"/>
                  <a:gd name="T108" fmla="*/ 76 w 193"/>
                  <a:gd name="T109" fmla="*/ 185 h 241"/>
                  <a:gd name="T110" fmla="*/ 97 w 193"/>
                  <a:gd name="T111" fmla="*/ 210 h 241"/>
                  <a:gd name="T112" fmla="*/ 91 w 193"/>
                  <a:gd name="T113" fmla="*/ 227 h 241"/>
                  <a:gd name="T114" fmla="*/ 165 w 193"/>
                  <a:gd name="T115" fmla="*/ 202 h 24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93"/>
                  <a:gd name="T175" fmla="*/ 0 h 241"/>
                  <a:gd name="T176" fmla="*/ 193 w 193"/>
                  <a:gd name="T177" fmla="*/ 241 h 24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93" h="241">
                    <a:moveTo>
                      <a:pt x="173" y="214"/>
                    </a:moveTo>
                    <a:cubicBezTo>
                      <a:pt x="172" y="216"/>
                      <a:pt x="170" y="218"/>
                      <a:pt x="167" y="218"/>
                    </a:cubicBezTo>
                    <a:lnTo>
                      <a:pt x="115" y="224"/>
                    </a:lnTo>
                    <a:lnTo>
                      <a:pt x="120" y="222"/>
                    </a:lnTo>
                    <a:lnTo>
                      <a:pt x="102" y="238"/>
                    </a:lnTo>
                    <a:cubicBezTo>
                      <a:pt x="100" y="240"/>
                      <a:pt x="97" y="241"/>
                      <a:pt x="94" y="240"/>
                    </a:cubicBezTo>
                    <a:cubicBezTo>
                      <a:pt x="92" y="239"/>
                      <a:pt x="90" y="237"/>
                      <a:pt x="89" y="235"/>
                    </a:cubicBezTo>
                    <a:lnTo>
                      <a:pt x="84" y="218"/>
                    </a:lnTo>
                    <a:lnTo>
                      <a:pt x="86" y="221"/>
                    </a:lnTo>
                    <a:lnTo>
                      <a:pt x="65" y="202"/>
                    </a:lnTo>
                    <a:cubicBezTo>
                      <a:pt x="64" y="201"/>
                      <a:pt x="63" y="200"/>
                      <a:pt x="63" y="198"/>
                    </a:cubicBezTo>
                    <a:lnTo>
                      <a:pt x="60" y="190"/>
                    </a:lnTo>
                    <a:cubicBezTo>
                      <a:pt x="59" y="187"/>
                      <a:pt x="61" y="183"/>
                      <a:pt x="64" y="181"/>
                    </a:cubicBezTo>
                    <a:lnTo>
                      <a:pt x="77" y="173"/>
                    </a:lnTo>
                    <a:lnTo>
                      <a:pt x="76" y="186"/>
                    </a:lnTo>
                    <a:lnTo>
                      <a:pt x="32" y="155"/>
                    </a:lnTo>
                    <a:cubicBezTo>
                      <a:pt x="29" y="152"/>
                      <a:pt x="28" y="148"/>
                      <a:pt x="30" y="144"/>
                    </a:cubicBezTo>
                    <a:lnTo>
                      <a:pt x="38" y="133"/>
                    </a:lnTo>
                    <a:lnTo>
                      <a:pt x="38" y="141"/>
                    </a:lnTo>
                    <a:lnTo>
                      <a:pt x="28" y="125"/>
                    </a:lnTo>
                    <a:cubicBezTo>
                      <a:pt x="26" y="122"/>
                      <a:pt x="26" y="120"/>
                      <a:pt x="27" y="117"/>
                    </a:cubicBezTo>
                    <a:cubicBezTo>
                      <a:pt x="28" y="115"/>
                      <a:pt x="30" y="113"/>
                      <a:pt x="33" y="113"/>
                    </a:cubicBezTo>
                    <a:lnTo>
                      <a:pt x="46" y="110"/>
                    </a:lnTo>
                    <a:lnTo>
                      <a:pt x="43" y="124"/>
                    </a:lnTo>
                    <a:lnTo>
                      <a:pt x="19" y="107"/>
                    </a:lnTo>
                    <a:cubicBezTo>
                      <a:pt x="16" y="105"/>
                      <a:pt x="15" y="101"/>
                      <a:pt x="17" y="98"/>
                    </a:cubicBezTo>
                    <a:lnTo>
                      <a:pt x="27" y="73"/>
                    </a:lnTo>
                    <a:lnTo>
                      <a:pt x="34" y="84"/>
                    </a:lnTo>
                    <a:lnTo>
                      <a:pt x="21" y="84"/>
                    </a:lnTo>
                    <a:cubicBezTo>
                      <a:pt x="19" y="84"/>
                      <a:pt x="17" y="83"/>
                      <a:pt x="15" y="81"/>
                    </a:cubicBezTo>
                    <a:cubicBezTo>
                      <a:pt x="14" y="79"/>
                      <a:pt x="13" y="77"/>
                      <a:pt x="13" y="75"/>
                    </a:cubicBezTo>
                    <a:lnTo>
                      <a:pt x="16" y="55"/>
                    </a:lnTo>
                    <a:cubicBezTo>
                      <a:pt x="17" y="51"/>
                      <a:pt x="20" y="48"/>
                      <a:pt x="24" y="48"/>
                    </a:cubicBezTo>
                    <a:lnTo>
                      <a:pt x="37" y="48"/>
                    </a:lnTo>
                    <a:lnTo>
                      <a:pt x="34" y="63"/>
                    </a:lnTo>
                    <a:lnTo>
                      <a:pt x="13" y="55"/>
                    </a:lnTo>
                    <a:cubicBezTo>
                      <a:pt x="9" y="54"/>
                      <a:pt x="7" y="49"/>
                      <a:pt x="9" y="45"/>
                    </a:cubicBezTo>
                    <a:lnTo>
                      <a:pt x="11" y="37"/>
                    </a:lnTo>
                    <a:lnTo>
                      <a:pt x="19" y="47"/>
                    </a:lnTo>
                    <a:lnTo>
                      <a:pt x="11" y="47"/>
                    </a:lnTo>
                    <a:cubicBezTo>
                      <a:pt x="9" y="47"/>
                      <a:pt x="6" y="46"/>
                      <a:pt x="5" y="44"/>
                    </a:cubicBezTo>
                    <a:cubicBezTo>
                      <a:pt x="3" y="42"/>
                      <a:pt x="3" y="40"/>
                      <a:pt x="3" y="37"/>
                    </a:cubicBezTo>
                    <a:lnTo>
                      <a:pt x="6" y="26"/>
                    </a:lnTo>
                    <a:lnTo>
                      <a:pt x="7" y="32"/>
                    </a:lnTo>
                    <a:lnTo>
                      <a:pt x="2" y="24"/>
                    </a:lnTo>
                    <a:cubicBezTo>
                      <a:pt x="0" y="22"/>
                      <a:pt x="0" y="19"/>
                      <a:pt x="1" y="17"/>
                    </a:cubicBezTo>
                    <a:cubicBezTo>
                      <a:pt x="2" y="15"/>
                      <a:pt x="3" y="13"/>
                      <a:pt x="6" y="12"/>
                    </a:cubicBezTo>
                    <a:lnTo>
                      <a:pt x="34" y="1"/>
                    </a:lnTo>
                    <a:cubicBezTo>
                      <a:pt x="35" y="1"/>
                      <a:pt x="37" y="0"/>
                      <a:pt x="38" y="1"/>
                    </a:cubicBezTo>
                    <a:lnTo>
                      <a:pt x="64" y="3"/>
                    </a:lnTo>
                    <a:cubicBezTo>
                      <a:pt x="65" y="3"/>
                      <a:pt x="67" y="4"/>
                      <a:pt x="68" y="5"/>
                    </a:cubicBezTo>
                    <a:lnTo>
                      <a:pt x="89" y="22"/>
                    </a:lnTo>
                    <a:cubicBezTo>
                      <a:pt x="90" y="23"/>
                      <a:pt x="91" y="25"/>
                      <a:pt x="91" y="27"/>
                    </a:cubicBezTo>
                    <a:lnTo>
                      <a:pt x="94" y="41"/>
                    </a:lnTo>
                    <a:lnTo>
                      <a:pt x="90" y="35"/>
                    </a:lnTo>
                    <a:lnTo>
                      <a:pt x="118" y="49"/>
                    </a:lnTo>
                    <a:cubicBezTo>
                      <a:pt x="121" y="50"/>
                      <a:pt x="123" y="54"/>
                      <a:pt x="122" y="58"/>
                    </a:cubicBezTo>
                    <a:lnTo>
                      <a:pt x="120" y="72"/>
                    </a:lnTo>
                    <a:lnTo>
                      <a:pt x="117" y="64"/>
                    </a:lnTo>
                    <a:lnTo>
                      <a:pt x="124" y="69"/>
                    </a:lnTo>
                    <a:cubicBezTo>
                      <a:pt x="126" y="71"/>
                      <a:pt x="127" y="73"/>
                      <a:pt x="128" y="75"/>
                    </a:cubicBezTo>
                    <a:cubicBezTo>
                      <a:pt x="128" y="77"/>
                      <a:pt x="127" y="79"/>
                      <a:pt x="126" y="81"/>
                    </a:cubicBezTo>
                    <a:lnTo>
                      <a:pt x="120" y="87"/>
                    </a:lnTo>
                    <a:lnTo>
                      <a:pt x="118" y="74"/>
                    </a:lnTo>
                    <a:lnTo>
                      <a:pt x="147" y="88"/>
                    </a:lnTo>
                    <a:lnTo>
                      <a:pt x="138" y="89"/>
                    </a:lnTo>
                    <a:lnTo>
                      <a:pt x="151" y="78"/>
                    </a:lnTo>
                    <a:cubicBezTo>
                      <a:pt x="153" y="76"/>
                      <a:pt x="157" y="75"/>
                      <a:pt x="160" y="77"/>
                    </a:cubicBezTo>
                    <a:lnTo>
                      <a:pt x="173" y="86"/>
                    </a:lnTo>
                    <a:cubicBezTo>
                      <a:pt x="176" y="88"/>
                      <a:pt x="177" y="91"/>
                      <a:pt x="177" y="94"/>
                    </a:cubicBezTo>
                    <a:cubicBezTo>
                      <a:pt x="176" y="97"/>
                      <a:pt x="174" y="100"/>
                      <a:pt x="171" y="100"/>
                    </a:cubicBezTo>
                    <a:lnTo>
                      <a:pt x="158" y="103"/>
                    </a:lnTo>
                    <a:lnTo>
                      <a:pt x="162" y="90"/>
                    </a:lnTo>
                    <a:lnTo>
                      <a:pt x="175" y="104"/>
                    </a:lnTo>
                    <a:cubicBezTo>
                      <a:pt x="177" y="107"/>
                      <a:pt x="178" y="111"/>
                      <a:pt x="176" y="114"/>
                    </a:cubicBezTo>
                    <a:lnTo>
                      <a:pt x="163" y="133"/>
                    </a:lnTo>
                    <a:lnTo>
                      <a:pt x="163" y="125"/>
                    </a:lnTo>
                    <a:lnTo>
                      <a:pt x="173" y="145"/>
                    </a:lnTo>
                    <a:lnTo>
                      <a:pt x="171" y="142"/>
                    </a:lnTo>
                    <a:lnTo>
                      <a:pt x="189" y="156"/>
                    </a:lnTo>
                    <a:cubicBezTo>
                      <a:pt x="192" y="158"/>
                      <a:pt x="193" y="162"/>
                      <a:pt x="192" y="166"/>
                    </a:cubicBezTo>
                    <a:lnTo>
                      <a:pt x="184" y="183"/>
                    </a:lnTo>
                    <a:cubicBezTo>
                      <a:pt x="183" y="185"/>
                      <a:pt x="181" y="186"/>
                      <a:pt x="179" y="187"/>
                    </a:cubicBezTo>
                    <a:lnTo>
                      <a:pt x="168" y="190"/>
                    </a:lnTo>
                    <a:lnTo>
                      <a:pt x="174" y="180"/>
                    </a:lnTo>
                    <a:lnTo>
                      <a:pt x="179" y="200"/>
                    </a:lnTo>
                    <a:cubicBezTo>
                      <a:pt x="180" y="202"/>
                      <a:pt x="179" y="204"/>
                      <a:pt x="178" y="206"/>
                    </a:cubicBezTo>
                    <a:lnTo>
                      <a:pt x="173" y="214"/>
                    </a:lnTo>
                    <a:close/>
                    <a:moveTo>
                      <a:pt x="165" y="197"/>
                    </a:moveTo>
                    <a:lnTo>
                      <a:pt x="164" y="204"/>
                    </a:lnTo>
                    <a:lnTo>
                      <a:pt x="159" y="184"/>
                    </a:lnTo>
                    <a:cubicBezTo>
                      <a:pt x="157" y="180"/>
                      <a:pt x="160" y="175"/>
                      <a:pt x="164" y="174"/>
                    </a:cubicBezTo>
                    <a:lnTo>
                      <a:pt x="175" y="172"/>
                    </a:lnTo>
                    <a:lnTo>
                      <a:pt x="169" y="176"/>
                    </a:lnTo>
                    <a:lnTo>
                      <a:pt x="177" y="159"/>
                    </a:lnTo>
                    <a:lnTo>
                      <a:pt x="180" y="169"/>
                    </a:lnTo>
                    <a:lnTo>
                      <a:pt x="161" y="155"/>
                    </a:lnTo>
                    <a:cubicBezTo>
                      <a:pt x="161" y="154"/>
                      <a:pt x="160" y="153"/>
                      <a:pt x="159" y="152"/>
                    </a:cubicBezTo>
                    <a:lnTo>
                      <a:pt x="149" y="133"/>
                    </a:lnTo>
                    <a:cubicBezTo>
                      <a:pt x="148" y="130"/>
                      <a:pt x="148" y="127"/>
                      <a:pt x="149" y="124"/>
                    </a:cubicBezTo>
                    <a:lnTo>
                      <a:pt x="162" y="105"/>
                    </a:lnTo>
                    <a:lnTo>
                      <a:pt x="163" y="115"/>
                    </a:lnTo>
                    <a:lnTo>
                      <a:pt x="150" y="101"/>
                    </a:lnTo>
                    <a:cubicBezTo>
                      <a:pt x="148" y="99"/>
                      <a:pt x="147" y="96"/>
                      <a:pt x="148" y="93"/>
                    </a:cubicBezTo>
                    <a:cubicBezTo>
                      <a:pt x="149" y="90"/>
                      <a:pt x="151" y="88"/>
                      <a:pt x="154" y="87"/>
                    </a:cubicBezTo>
                    <a:lnTo>
                      <a:pt x="167" y="85"/>
                    </a:lnTo>
                    <a:lnTo>
                      <a:pt x="165" y="99"/>
                    </a:lnTo>
                    <a:lnTo>
                      <a:pt x="152" y="91"/>
                    </a:lnTo>
                    <a:lnTo>
                      <a:pt x="161" y="90"/>
                    </a:lnTo>
                    <a:lnTo>
                      <a:pt x="148" y="101"/>
                    </a:lnTo>
                    <a:cubicBezTo>
                      <a:pt x="146" y="103"/>
                      <a:pt x="142" y="104"/>
                      <a:pt x="140" y="102"/>
                    </a:cubicBezTo>
                    <a:lnTo>
                      <a:pt x="111" y="88"/>
                    </a:lnTo>
                    <a:cubicBezTo>
                      <a:pt x="109" y="87"/>
                      <a:pt x="107" y="85"/>
                      <a:pt x="107" y="83"/>
                    </a:cubicBezTo>
                    <a:cubicBezTo>
                      <a:pt x="106" y="80"/>
                      <a:pt x="107" y="78"/>
                      <a:pt x="109" y="76"/>
                    </a:cubicBezTo>
                    <a:lnTo>
                      <a:pt x="114" y="70"/>
                    </a:lnTo>
                    <a:lnTo>
                      <a:pt x="115" y="82"/>
                    </a:lnTo>
                    <a:lnTo>
                      <a:pt x="107" y="77"/>
                    </a:lnTo>
                    <a:cubicBezTo>
                      <a:pt x="105" y="75"/>
                      <a:pt x="104" y="72"/>
                      <a:pt x="104" y="69"/>
                    </a:cubicBezTo>
                    <a:lnTo>
                      <a:pt x="107" y="55"/>
                    </a:lnTo>
                    <a:lnTo>
                      <a:pt x="111" y="63"/>
                    </a:lnTo>
                    <a:lnTo>
                      <a:pt x="83" y="49"/>
                    </a:lnTo>
                    <a:cubicBezTo>
                      <a:pt x="80" y="48"/>
                      <a:pt x="79" y="46"/>
                      <a:pt x="78" y="44"/>
                    </a:cubicBezTo>
                    <a:lnTo>
                      <a:pt x="76" y="30"/>
                    </a:lnTo>
                    <a:lnTo>
                      <a:pt x="78" y="34"/>
                    </a:lnTo>
                    <a:lnTo>
                      <a:pt x="58" y="17"/>
                    </a:lnTo>
                    <a:lnTo>
                      <a:pt x="62" y="19"/>
                    </a:lnTo>
                    <a:lnTo>
                      <a:pt x="36" y="16"/>
                    </a:lnTo>
                    <a:lnTo>
                      <a:pt x="40" y="16"/>
                    </a:lnTo>
                    <a:lnTo>
                      <a:pt x="11" y="27"/>
                    </a:lnTo>
                    <a:lnTo>
                      <a:pt x="15" y="15"/>
                    </a:lnTo>
                    <a:lnTo>
                      <a:pt x="20" y="24"/>
                    </a:lnTo>
                    <a:cubicBezTo>
                      <a:pt x="22" y="26"/>
                      <a:pt x="22" y="28"/>
                      <a:pt x="21" y="30"/>
                    </a:cubicBezTo>
                    <a:lnTo>
                      <a:pt x="19" y="41"/>
                    </a:lnTo>
                    <a:lnTo>
                      <a:pt x="11" y="31"/>
                    </a:lnTo>
                    <a:lnTo>
                      <a:pt x="19" y="31"/>
                    </a:lnTo>
                    <a:cubicBezTo>
                      <a:pt x="21" y="31"/>
                      <a:pt x="24" y="32"/>
                      <a:pt x="25" y="35"/>
                    </a:cubicBezTo>
                    <a:cubicBezTo>
                      <a:pt x="27" y="37"/>
                      <a:pt x="27" y="39"/>
                      <a:pt x="26" y="42"/>
                    </a:cubicBezTo>
                    <a:lnTo>
                      <a:pt x="24" y="50"/>
                    </a:lnTo>
                    <a:lnTo>
                      <a:pt x="19" y="40"/>
                    </a:lnTo>
                    <a:lnTo>
                      <a:pt x="40" y="49"/>
                    </a:lnTo>
                    <a:cubicBezTo>
                      <a:pt x="43" y="50"/>
                      <a:pt x="46" y="54"/>
                      <a:pt x="45" y="58"/>
                    </a:cubicBezTo>
                    <a:cubicBezTo>
                      <a:pt x="44" y="61"/>
                      <a:pt x="41" y="64"/>
                      <a:pt x="37" y="64"/>
                    </a:cubicBezTo>
                    <a:lnTo>
                      <a:pt x="24" y="64"/>
                    </a:lnTo>
                    <a:lnTo>
                      <a:pt x="32" y="57"/>
                    </a:lnTo>
                    <a:lnTo>
                      <a:pt x="29" y="77"/>
                    </a:lnTo>
                    <a:lnTo>
                      <a:pt x="21" y="68"/>
                    </a:lnTo>
                    <a:lnTo>
                      <a:pt x="34" y="68"/>
                    </a:lnTo>
                    <a:cubicBezTo>
                      <a:pt x="37" y="68"/>
                      <a:pt x="40" y="69"/>
                      <a:pt x="41" y="71"/>
                    </a:cubicBezTo>
                    <a:cubicBezTo>
                      <a:pt x="42" y="73"/>
                      <a:pt x="43" y="76"/>
                      <a:pt x="42" y="79"/>
                    </a:cubicBezTo>
                    <a:lnTo>
                      <a:pt x="31" y="104"/>
                    </a:lnTo>
                    <a:lnTo>
                      <a:pt x="29" y="94"/>
                    </a:lnTo>
                    <a:lnTo>
                      <a:pt x="52" y="111"/>
                    </a:lnTo>
                    <a:cubicBezTo>
                      <a:pt x="55" y="113"/>
                      <a:pt x="56" y="116"/>
                      <a:pt x="55" y="119"/>
                    </a:cubicBezTo>
                    <a:cubicBezTo>
                      <a:pt x="54" y="122"/>
                      <a:pt x="52" y="125"/>
                      <a:pt x="49" y="125"/>
                    </a:cubicBezTo>
                    <a:lnTo>
                      <a:pt x="36" y="128"/>
                    </a:lnTo>
                    <a:lnTo>
                      <a:pt x="41" y="116"/>
                    </a:lnTo>
                    <a:lnTo>
                      <a:pt x="52" y="133"/>
                    </a:lnTo>
                    <a:cubicBezTo>
                      <a:pt x="53" y="136"/>
                      <a:pt x="53" y="139"/>
                      <a:pt x="51" y="142"/>
                    </a:cubicBezTo>
                    <a:lnTo>
                      <a:pt x="44" y="153"/>
                    </a:lnTo>
                    <a:lnTo>
                      <a:pt x="42" y="142"/>
                    </a:lnTo>
                    <a:lnTo>
                      <a:pt x="86" y="173"/>
                    </a:lnTo>
                    <a:cubicBezTo>
                      <a:pt x="88" y="174"/>
                      <a:pt x="89" y="177"/>
                      <a:pt x="89" y="179"/>
                    </a:cubicBezTo>
                    <a:cubicBezTo>
                      <a:pt x="89" y="182"/>
                      <a:pt x="88" y="185"/>
                      <a:pt x="85" y="186"/>
                    </a:cubicBezTo>
                    <a:lnTo>
                      <a:pt x="72" y="194"/>
                    </a:lnTo>
                    <a:lnTo>
                      <a:pt x="76" y="185"/>
                    </a:lnTo>
                    <a:lnTo>
                      <a:pt x="78" y="194"/>
                    </a:lnTo>
                    <a:lnTo>
                      <a:pt x="76" y="190"/>
                    </a:lnTo>
                    <a:lnTo>
                      <a:pt x="97" y="210"/>
                    </a:lnTo>
                    <a:cubicBezTo>
                      <a:pt x="98" y="211"/>
                      <a:pt x="99" y="212"/>
                      <a:pt x="99" y="213"/>
                    </a:cubicBezTo>
                    <a:lnTo>
                      <a:pt x="104" y="230"/>
                    </a:lnTo>
                    <a:lnTo>
                      <a:pt x="91" y="227"/>
                    </a:lnTo>
                    <a:lnTo>
                      <a:pt x="109" y="210"/>
                    </a:lnTo>
                    <a:cubicBezTo>
                      <a:pt x="110" y="209"/>
                      <a:pt x="112" y="208"/>
                      <a:pt x="114" y="208"/>
                    </a:cubicBezTo>
                    <a:lnTo>
                      <a:pt x="165" y="202"/>
                    </a:lnTo>
                    <a:lnTo>
                      <a:pt x="160" y="206"/>
                    </a:lnTo>
                    <a:lnTo>
                      <a:pt x="165" y="197"/>
                    </a:lnTo>
                    <a:close/>
                  </a:path>
                </a:pathLst>
              </a:custGeom>
              <a:solidFill>
                <a:srgbClr val="6E6E6E"/>
              </a:solidFill>
              <a:ln w="0" cap="flat">
                <a:solidFill>
                  <a:srgbClr val="6E6E6E"/>
                </a:solidFill>
                <a:prstDash val="solid"/>
                <a:round/>
                <a:headEnd/>
                <a:tailEnd/>
              </a:ln>
            </p:spPr>
            <p:txBody>
              <a:bodyPr/>
              <a:lstStyle/>
              <a:p>
                <a:endParaRPr lang="en-US"/>
              </a:p>
            </p:txBody>
          </p:sp>
          <p:sp>
            <p:nvSpPr>
              <p:cNvPr id="2014" name="Freeform 399"/>
              <p:cNvSpPr>
                <a:spLocks/>
              </p:cNvSpPr>
              <p:nvPr/>
            </p:nvSpPr>
            <p:spPr bwMode="auto">
              <a:xfrm>
                <a:off x="3905" y="1006"/>
                <a:ext cx="189" cy="106"/>
              </a:xfrm>
              <a:custGeom>
                <a:avLst/>
                <a:gdLst>
                  <a:gd name="T0" fmla="*/ 133 w 189"/>
                  <a:gd name="T1" fmla="*/ 104 h 106"/>
                  <a:gd name="T2" fmla="*/ 121 w 189"/>
                  <a:gd name="T3" fmla="*/ 93 h 106"/>
                  <a:gd name="T4" fmla="*/ 82 w 189"/>
                  <a:gd name="T5" fmla="*/ 70 h 106"/>
                  <a:gd name="T6" fmla="*/ 74 w 189"/>
                  <a:gd name="T7" fmla="*/ 57 h 106"/>
                  <a:gd name="T8" fmla="*/ 67 w 189"/>
                  <a:gd name="T9" fmla="*/ 56 h 106"/>
                  <a:gd name="T10" fmla="*/ 53 w 189"/>
                  <a:gd name="T11" fmla="*/ 48 h 106"/>
                  <a:gd name="T12" fmla="*/ 51 w 189"/>
                  <a:gd name="T13" fmla="*/ 43 h 106"/>
                  <a:gd name="T14" fmla="*/ 34 w 189"/>
                  <a:gd name="T15" fmla="*/ 35 h 106"/>
                  <a:gd name="T16" fmla="*/ 30 w 189"/>
                  <a:gd name="T17" fmla="*/ 37 h 106"/>
                  <a:gd name="T18" fmla="*/ 30 w 189"/>
                  <a:gd name="T19" fmla="*/ 39 h 106"/>
                  <a:gd name="T20" fmla="*/ 24 w 189"/>
                  <a:gd name="T21" fmla="*/ 43 h 106"/>
                  <a:gd name="T22" fmla="*/ 24 w 189"/>
                  <a:gd name="T23" fmla="*/ 54 h 106"/>
                  <a:gd name="T24" fmla="*/ 0 w 189"/>
                  <a:gd name="T25" fmla="*/ 8 h 106"/>
                  <a:gd name="T26" fmla="*/ 55 w 189"/>
                  <a:gd name="T27" fmla="*/ 17 h 106"/>
                  <a:gd name="T28" fmla="*/ 78 w 189"/>
                  <a:gd name="T29" fmla="*/ 24 h 106"/>
                  <a:gd name="T30" fmla="*/ 95 w 189"/>
                  <a:gd name="T31" fmla="*/ 24 h 106"/>
                  <a:gd name="T32" fmla="*/ 107 w 189"/>
                  <a:gd name="T33" fmla="*/ 34 h 106"/>
                  <a:gd name="T34" fmla="*/ 112 w 189"/>
                  <a:gd name="T35" fmla="*/ 45 h 106"/>
                  <a:gd name="T36" fmla="*/ 123 w 189"/>
                  <a:gd name="T37" fmla="*/ 56 h 106"/>
                  <a:gd name="T38" fmla="*/ 138 w 189"/>
                  <a:gd name="T39" fmla="*/ 57 h 106"/>
                  <a:gd name="T40" fmla="*/ 143 w 189"/>
                  <a:gd name="T41" fmla="*/ 63 h 106"/>
                  <a:gd name="T42" fmla="*/ 143 w 189"/>
                  <a:gd name="T43" fmla="*/ 59 h 106"/>
                  <a:gd name="T44" fmla="*/ 146 w 189"/>
                  <a:gd name="T45" fmla="*/ 53 h 106"/>
                  <a:gd name="T46" fmla="*/ 165 w 189"/>
                  <a:gd name="T47" fmla="*/ 43 h 106"/>
                  <a:gd name="T48" fmla="*/ 162 w 189"/>
                  <a:gd name="T49" fmla="*/ 52 h 106"/>
                  <a:gd name="T50" fmla="*/ 171 w 189"/>
                  <a:gd name="T51" fmla="*/ 57 h 106"/>
                  <a:gd name="T52" fmla="*/ 172 w 189"/>
                  <a:gd name="T53" fmla="*/ 53 h 106"/>
                  <a:gd name="T54" fmla="*/ 175 w 189"/>
                  <a:gd name="T55" fmla="*/ 55 h 106"/>
                  <a:gd name="T56" fmla="*/ 179 w 189"/>
                  <a:gd name="T57" fmla="*/ 58 h 106"/>
                  <a:gd name="T58" fmla="*/ 186 w 189"/>
                  <a:gd name="T59" fmla="*/ 64 h 106"/>
                  <a:gd name="T60" fmla="*/ 184 w 189"/>
                  <a:gd name="T61" fmla="*/ 66 h 106"/>
                  <a:gd name="T62" fmla="*/ 178 w 189"/>
                  <a:gd name="T63" fmla="*/ 69 h 106"/>
                  <a:gd name="T64" fmla="*/ 169 w 189"/>
                  <a:gd name="T65" fmla="*/ 68 h 106"/>
                  <a:gd name="T66" fmla="*/ 162 w 189"/>
                  <a:gd name="T67" fmla="*/ 66 h 106"/>
                  <a:gd name="T68" fmla="*/ 160 w 189"/>
                  <a:gd name="T69" fmla="*/ 57 h 106"/>
                  <a:gd name="T70" fmla="*/ 151 w 189"/>
                  <a:gd name="T71" fmla="*/ 61 h 106"/>
                  <a:gd name="T72" fmla="*/ 145 w 189"/>
                  <a:gd name="T73" fmla="*/ 68 h 106"/>
                  <a:gd name="T74" fmla="*/ 147 w 189"/>
                  <a:gd name="T75" fmla="*/ 70 h 106"/>
                  <a:gd name="T76" fmla="*/ 147 w 189"/>
                  <a:gd name="T77" fmla="*/ 73 h 106"/>
                  <a:gd name="T78" fmla="*/ 139 w 189"/>
                  <a:gd name="T79" fmla="*/ 76 h 106"/>
                  <a:gd name="T80" fmla="*/ 136 w 189"/>
                  <a:gd name="T81" fmla="*/ 80 h 106"/>
                  <a:gd name="T82" fmla="*/ 141 w 189"/>
                  <a:gd name="T83" fmla="*/ 83 h 106"/>
                  <a:gd name="T84" fmla="*/ 145 w 189"/>
                  <a:gd name="T85" fmla="*/ 90 h 106"/>
                  <a:gd name="T86" fmla="*/ 147 w 189"/>
                  <a:gd name="T87" fmla="*/ 103 h 10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89"/>
                  <a:gd name="T133" fmla="*/ 0 h 106"/>
                  <a:gd name="T134" fmla="*/ 189 w 189"/>
                  <a:gd name="T135" fmla="*/ 106 h 10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89" h="106">
                    <a:moveTo>
                      <a:pt x="147" y="106"/>
                    </a:moveTo>
                    <a:lnTo>
                      <a:pt x="133" y="104"/>
                    </a:lnTo>
                    <a:lnTo>
                      <a:pt x="133" y="96"/>
                    </a:lnTo>
                    <a:lnTo>
                      <a:pt x="121" y="93"/>
                    </a:lnTo>
                    <a:lnTo>
                      <a:pt x="98" y="81"/>
                    </a:lnTo>
                    <a:lnTo>
                      <a:pt x="82" y="70"/>
                    </a:lnTo>
                    <a:lnTo>
                      <a:pt x="80" y="65"/>
                    </a:lnTo>
                    <a:lnTo>
                      <a:pt x="74" y="57"/>
                    </a:lnTo>
                    <a:lnTo>
                      <a:pt x="68" y="54"/>
                    </a:lnTo>
                    <a:lnTo>
                      <a:pt x="67" y="56"/>
                    </a:lnTo>
                    <a:lnTo>
                      <a:pt x="55" y="53"/>
                    </a:lnTo>
                    <a:lnTo>
                      <a:pt x="53" y="48"/>
                    </a:lnTo>
                    <a:lnTo>
                      <a:pt x="55" y="48"/>
                    </a:lnTo>
                    <a:lnTo>
                      <a:pt x="51" y="43"/>
                    </a:lnTo>
                    <a:lnTo>
                      <a:pt x="43" y="41"/>
                    </a:lnTo>
                    <a:lnTo>
                      <a:pt x="34" y="35"/>
                    </a:lnTo>
                    <a:lnTo>
                      <a:pt x="34" y="37"/>
                    </a:lnTo>
                    <a:lnTo>
                      <a:pt x="30" y="37"/>
                    </a:lnTo>
                    <a:lnTo>
                      <a:pt x="35" y="41"/>
                    </a:lnTo>
                    <a:lnTo>
                      <a:pt x="30" y="39"/>
                    </a:lnTo>
                    <a:lnTo>
                      <a:pt x="29" y="43"/>
                    </a:lnTo>
                    <a:lnTo>
                      <a:pt x="24" y="43"/>
                    </a:lnTo>
                    <a:lnTo>
                      <a:pt x="21" y="47"/>
                    </a:lnTo>
                    <a:lnTo>
                      <a:pt x="24" y="54"/>
                    </a:lnTo>
                    <a:lnTo>
                      <a:pt x="13" y="53"/>
                    </a:lnTo>
                    <a:lnTo>
                      <a:pt x="0" y="8"/>
                    </a:lnTo>
                    <a:lnTo>
                      <a:pt x="25" y="0"/>
                    </a:lnTo>
                    <a:lnTo>
                      <a:pt x="55" y="17"/>
                    </a:lnTo>
                    <a:lnTo>
                      <a:pt x="67" y="26"/>
                    </a:lnTo>
                    <a:lnTo>
                      <a:pt x="78" y="24"/>
                    </a:lnTo>
                    <a:lnTo>
                      <a:pt x="91" y="26"/>
                    </a:lnTo>
                    <a:lnTo>
                      <a:pt x="95" y="24"/>
                    </a:lnTo>
                    <a:lnTo>
                      <a:pt x="102" y="28"/>
                    </a:lnTo>
                    <a:lnTo>
                      <a:pt x="107" y="34"/>
                    </a:lnTo>
                    <a:lnTo>
                      <a:pt x="110" y="33"/>
                    </a:lnTo>
                    <a:lnTo>
                      <a:pt x="112" y="45"/>
                    </a:lnTo>
                    <a:lnTo>
                      <a:pt x="118" y="45"/>
                    </a:lnTo>
                    <a:lnTo>
                      <a:pt x="123" y="56"/>
                    </a:lnTo>
                    <a:lnTo>
                      <a:pt x="135" y="56"/>
                    </a:lnTo>
                    <a:lnTo>
                      <a:pt x="138" y="57"/>
                    </a:lnTo>
                    <a:lnTo>
                      <a:pt x="138" y="61"/>
                    </a:lnTo>
                    <a:lnTo>
                      <a:pt x="143" y="63"/>
                    </a:lnTo>
                    <a:lnTo>
                      <a:pt x="144" y="63"/>
                    </a:lnTo>
                    <a:lnTo>
                      <a:pt x="143" y="59"/>
                    </a:lnTo>
                    <a:lnTo>
                      <a:pt x="146" y="55"/>
                    </a:lnTo>
                    <a:lnTo>
                      <a:pt x="146" y="53"/>
                    </a:lnTo>
                    <a:lnTo>
                      <a:pt x="162" y="42"/>
                    </a:lnTo>
                    <a:lnTo>
                      <a:pt x="165" y="43"/>
                    </a:lnTo>
                    <a:lnTo>
                      <a:pt x="157" y="51"/>
                    </a:lnTo>
                    <a:lnTo>
                      <a:pt x="162" y="52"/>
                    </a:lnTo>
                    <a:lnTo>
                      <a:pt x="164" y="55"/>
                    </a:lnTo>
                    <a:lnTo>
                      <a:pt x="171" y="57"/>
                    </a:lnTo>
                    <a:lnTo>
                      <a:pt x="170" y="53"/>
                    </a:lnTo>
                    <a:lnTo>
                      <a:pt x="172" y="53"/>
                    </a:lnTo>
                    <a:lnTo>
                      <a:pt x="172" y="51"/>
                    </a:lnTo>
                    <a:lnTo>
                      <a:pt x="175" y="55"/>
                    </a:lnTo>
                    <a:lnTo>
                      <a:pt x="178" y="56"/>
                    </a:lnTo>
                    <a:lnTo>
                      <a:pt x="179" y="58"/>
                    </a:lnTo>
                    <a:lnTo>
                      <a:pt x="189" y="60"/>
                    </a:lnTo>
                    <a:lnTo>
                      <a:pt x="186" y="64"/>
                    </a:lnTo>
                    <a:lnTo>
                      <a:pt x="182" y="63"/>
                    </a:lnTo>
                    <a:lnTo>
                      <a:pt x="184" y="66"/>
                    </a:lnTo>
                    <a:lnTo>
                      <a:pt x="181" y="65"/>
                    </a:lnTo>
                    <a:lnTo>
                      <a:pt x="178" y="69"/>
                    </a:lnTo>
                    <a:lnTo>
                      <a:pt x="174" y="67"/>
                    </a:lnTo>
                    <a:lnTo>
                      <a:pt x="169" y="68"/>
                    </a:lnTo>
                    <a:lnTo>
                      <a:pt x="166" y="68"/>
                    </a:lnTo>
                    <a:lnTo>
                      <a:pt x="162" y="66"/>
                    </a:lnTo>
                    <a:lnTo>
                      <a:pt x="166" y="61"/>
                    </a:lnTo>
                    <a:lnTo>
                      <a:pt x="160" y="57"/>
                    </a:lnTo>
                    <a:lnTo>
                      <a:pt x="155" y="63"/>
                    </a:lnTo>
                    <a:lnTo>
                      <a:pt x="151" y="61"/>
                    </a:lnTo>
                    <a:lnTo>
                      <a:pt x="152" y="68"/>
                    </a:lnTo>
                    <a:lnTo>
                      <a:pt x="145" y="68"/>
                    </a:lnTo>
                    <a:lnTo>
                      <a:pt x="150" y="69"/>
                    </a:lnTo>
                    <a:lnTo>
                      <a:pt x="147" y="70"/>
                    </a:lnTo>
                    <a:lnTo>
                      <a:pt x="149" y="72"/>
                    </a:lnTo>
                    <a:lnTo>
                      <a:pt x="147" y="73"/>
                    </a:lnTo>
                    <a:lnTo>
                      <a:pt x="147" y="76"/>
                    </a:lnTo>
                    <a:lnTo>
                      <a:pt x="139" y="76"/>
                    </a:lnTo>
                    <a:lnTo>
                      <a:pt x="135" y="78"/>
                    </a:lnTo>
                    <a:lnTo>
                      <a:pt x="136" y="80"/>
                    </a:lnTo>
                    <a:lnTo>
                      <a:pt x="140" y="82"/>
                    </a:lnTo>
                    <a:lnTo>
                      <a:pt x="141" y="83"/>
                    </a:lnTo>
                    <a:lnTo>
                      <a:pt x="145" y="84"/>
                    </a:lnTo>
                    <a:lnTo>
                      <a:pt x="145" y="90"/>
                    </a:lnTo>
                    <a:lnTo>
                      <a:pt x="150" y="94"/>
                    </a:lnTo>
                    <a:lnTo>
                      <a:pt x="147" y="103"/>
                    </a:lnTo>
                    <a:lnTo>
                      <a:pt x="147" y="106"/>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2015" name="Freeform 400"/>
              <p:cNvSpPr>
                <a:spLocks noEditPoints="1"/>
              </p:cNvSpPr>
              <p:nvPr/>
            </p:nvSpPr>
            <p:spPr bwMode="auto">
              <a:xfrm>
                <a:off x="3903" y="1004"/>
                <a:ext cx="194" cy="111"/>
              </a:xfrm>
              <a:custGeom>
                <a:avLst/>
                <a:gdLst>
                  <a:gd name="T0" fmla="*/ 538 w 785"/>
                  <a:gd name="T1" fmla="*/ 400 h 449"/>
                  <a:gd name="T2" fmla="*/ 334 w 785"/>
                  <a:gd name="T3" fmla="*/ 296 h 449"/>
                  <a:gd name="T4" fmla="*/ 290 w 785"/>
                  <a:gd name="T5" fmla="*/ 230 h 449"/>
                  <a:gd name="T6" fmla="*/ 214 w 785"/>
                  <a:gd name="T7" fmla="*/ 198 h 449"/>
                  <a:gd name="T8" fmla="*/ 179 w 785"/>
                  <a:gd name="T9" fmla="*/ 183 h 449"/>
                  <a:gd name="T10" fmla="*/ 129 w 785"/>
                  <a:gd name="T11" fmla="*/ 164 h 449"/>
                  <a:gd name="T12" fmla="*/ 135 w 785"/>
                  <a:gd name="T13" fmla="*/ 168 h 449"/>
                  <a:gd name="T14" fmla="*/ 99 w 785"/>
                  <a:gd name="T15" fmla="*/ 194 h 449"/>
                  <a:gd name="T16" fmla="*/ 1 w 785"/>
                  <a:gd name="T17" fmla="*/ 41 h 449"/>
                  <a:gd name="T18" fmla="*/ 282 w 785"/>
                  <a:gd name="T19" fmla="*/ 109 h 449"/>
                  <a:gd name="T20" fmla="*/ 389 w 785"/>
                  <a:gd name="T21" fmla="*/ 97 h 449"/>
                  <a:gd name="T22" fmla="*/ 447 w 785"/>
                  <a:gd name="T23" fmla="*/ 133 h 449"/>
                  <a:gd name="T24" fmla="*/ 491 w 785"/>
                  <a:gd name="T25" fmla="*/ 188 h 449"/>
                  <a:gd name="T26" fmla="*/ 575 w 785"/>
                  <a:gd name="T27" fmla="*/ 241 h 449"/>
                  <a:gd name="T28" fmla="*/ 584 w 785"/>
                  <a:gd name="T29" fmla="*/ 266 h 449"/>
                  <a:gd name="T30" fmla="*/ 595 w 785"/>
                  <a:gd name="T31" fmla="*/ 215 h 449"/>
                  <a:gd name="T32" fmla="*/ 651 w 785"/>
                  <a:gd name="T33" fmla="*/ 222 h 449"/>
                  <a:gd name="T34" fmla="*/ 703 w 785"/>
                  <a:gd name="T35" fmla="*/ 230 h 449"/>
                  <a:gd name="T36" fmla="*/ 696 w 785"/>
                  <a:gd name="T37" fmla="*/ 224 h 449"/>
                  <a:gd name="T38" fmla="*/ 734 w 785"/>
                  <a:gd name="T39" fmla="*/ 228 h 449"/>
                  <a:gd name="T40" fmla="*/ 782 w 785"/>
                  <a:gd name="T41" fmla="*/ 257 h 449"/>
                  <a:gd name="T42" fmla="*/ 759 w 785"/>
                  <a:gd name="T43" fmla="*/ 279 h 449"/>
                  <a:gd name="T44" fmla="*/ 708 w 785"/>
                  <a:gd name="T45" fmla="*/ 286 h 449"/>
                  <a:gd name="T46" fmla="*/ 662 w 785"/>
                  <a:gd name="T47" fmla="*/ 281 h 449"/>
                  <a:gd name="T48" fmla="*/ 664 w 785"/>
                  <a:gd name="T49" fmla="*/ 246 h 449"/>
                  <a:gd name="T50" fmla="*/ 633 w 785"/>
                  <a:gd name="T51" fmla="*/ 286 h 449"/>
                  <a:gd name="T52" fmla="*/ 617 w 785"/>
                  <a:gd name="T53" fmla="*/ 295 h 449"/>
                  <a:gd name="T54" fmla="*/ 604 w 785"/>
                  <a:gd name="T55" fmla="*/ 312 h 449"/>
                  <a:gd name="T56" fmla="*/ 574 w 785"/>
                  <a:gd name="T57" fmla="*/ 322 h 449"/>
                  <a:gd name="T58" fmla="*/ 582 w 785"/>
                  <a:gd name="T59" fmla="*/ 336 h 449"/>
                  <a:gd name="T60" fmla="*/ 602 w 785"/>
                  <a:gd name="T61" fmla="*/ 366 h 449"/>
                  <a:gd name="T62" fmla="*/ 594 w 785"/>
                  <a:gd name="T63" fmla="*/ 424 h 449"/>
                  <a:gd name="T64" fmla="*/ 586 w 785"/>
                  <a:gd name="T65" fmla="*/ 348 h 449"/>
                  <a:gd name="T66" fmla="*/ 556 w 785"/>
                  <a:gd name="T67" fmla="*/ 341 h 449"/>
                  <a:gd name="T68" fmla="*/ 603 w 785"/>
                  <a:gd name="T69" fmla="*/ 309 h 449"/>
                  <a:gd name="T70" fmla="*/ 598 w 785"/>
                  <a:gd name="T71" fmla="*/ 295 h 449"/>
                  <a:gd name="T72" fmla="*/ 589 w 785"/>
                  <a:gd name="T73" fmla="*/ 284 h 449"/>
                  <a:gd name="T74" fmla="*/ 621 w 785"/>
                  <a:gd name="T75" fmla="*/ 247 h 449"/>
                  <a:gd name="T76" fmla="*/ 688 w 785"/>
                  <a:gd name="T77" fmla="*/ 256 h 449"/>
                  <a:gd name="T78" fmla="*/ 693 w 785"/>
                  <a:gd name="T79" fmla="*/ 274 h 449"/>
                  <a:gd name="T80" fmla="*/ 735 w 785"/>
                  <a:gd name="T81" fmla="*/ 266 h 449"/>
                  <a:gd name="T82" fmla="*/ 750 w 785"/>
                  <a:gd name="T83" fmla="*/ 255 h 449"/>
                  <a:gd name="T84" fmla="*/ 726 w 785"/>
                  <a:gd name="T85" fmla="*/ 246 h 449"/>
                  <a:gd name="T86" fmla="*/ 712 w 785"/>
                  <a:gd name="T87" fmla="*/ 214 h 449"/>
                  <a:gd name="T88" fmla="*/ 707 w 785"/>
                  <a:gd name="T89" fmla="*/ 244 h 449"/>
                  <a:gd name="T90" fmla="*/ 644 w 785"/>
                  <a:gd name="T91" fmla="*/ 224 h 449"/>
                  <a:gd name="T92" fmla="*/ 668 w 785"/>
                  <a:gd name="T93" fmla="*/ 185 h 449"/>
                  <a:gd name="T94" fmla="*/ 593 w 785"/>
                  <a:gd name="T95" fmla="*/ 246 h 449"/>
                  <a:gd name="T96" fmla="*/ 564 w 785"/>
                  <a:gd name="T97" fmla="*/ 262 h 449"/>
                  <a:gd name="T98" fmla="*/ 505 w 785"/>
                  <a:gd name="T99" fmla="*/ 243 h 449"/>
                  <a:gd name="T100" fmla="*/ 444 w 785"/>
                  <a:gd name="T101" fmla="*/ 141 h 449"/>
                  <a:gd name="T102" fmla="*/ 388 w 785"/>
                  <a:gd name="T103" fmla="*/ 111 h 449"/>
                  <a:gd name="T104" fmla="*/ 278 w 785"/>
                  <a:gd name="T105" fmla="*/ 123 h 449"/>
                  <a:gd name="T106" fmla="*/ 11 w 785"/>
                  <a:gd name="T107" fmla="*/ 46 h 449"/>
                  <a:gd name="T108" fmla="*/ 84 w 785"/>
                  <a:gd name="T109" fmla="*/ 200 h 449"/>
                  <a:gd name="T110" fmla="*/ 119 w 785"/>
                  <a:gd name="T111" fmla="*/ 166 h 449"/>
                  <a:gd name="T112" fmla="*/ 122 w 785"/>
                  <a:gd name="T113" fmla="*/ 153 h 449"/>
                  <a:gd name="T114" fmla="*/ 150 w 785"/>
                  <a:gd name="T115" fmla="*/ 144 h 449"/>
                  <a:gd name="T116" fmla="*/ 236 w 785"/>
                  <a:gd name="T117" fmla="*/ 206 h 449"/>
                  <a:gd name="T118" fmla="*/ 282 w 785"/>
                  <a:gd name="T119" fmla="*/ 228 h 449"/>
                  <a:gd name="T120" fmla="*/ 313 w 785"/>
                  <a:gd name="T121" fmla="*/ 233 h 449"/>
                  <a:gd name="T122" fmla="*/ 501 w 785"/>
                  <a:gd name="T123" fmla="*/ 379 h 449"/>
                  <a:gd name="T124" fmla="*/ 604 w 785"/>
                  <a:gd name="T125" fmla="*/ 433 h 44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85"/>
                  <a:gd name="T190" fmla="*/ 0 h 449"/>
                  <a:gd name="T191" fmla="*/ 785 w 785"/>
                  <a:gd name="T192" fmla="*/ 449 h 44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85" h="449">
                    <a:moveTo>
                      <a:pt x="610" y="440"/>
                    </a:moveTo>
                    <a:cubicBezTo>
                      <a:pt x="610" y="443"/>
                      <a:pt x="609" y="445"/>
                      <a:pt x="607" y="447"/>
                    </a:cubicBezTo>
                    <a:cubicBezTo>
                      <a:pt x="605" y="448"/>
                      <a:pt x="603" y="449"/>
                      <a:pt x="600" y="448"/>
                    </a:cubicBezTo>
                    <a:lnTo>
                      <a:pt x="547" y="437"/>
                    </a:lnTo>
                    <a:cubicBezTo>
                      <a:pt x="543" y="437"/>
                      <a:pt x="541" y="434"/>
                      <a:pt x="540" y="430"/>
                    </a:cubicBezTo>
                    <a:lnTo>
                      <a:pt x="538" y="400"/>
                    </a:lnTo>
                    <a:lnTo>
                      <a:pt x="543" y="407"/>
                    </a:lnTo>
                    <a:lnTo>
                      <a:pt x="495" y="393"/>
                    </a:lnTo>
                    <a:cubicBezTo>
                      <a:pt x="494" y="393"/>
                      <a:pt x="494" y="393"/>
                      <a:pt x="493" y="393"/>
                    </a:cubicBezTo>
                    <a:lnTo>
                      <a:pt x="402" y="344"/>
                    </a:lnTo>
                    <a:lnTo>
                      <a:pt x="337" y="299"/>
                    </a:lnTo>
                    <a:cubicBezTo>
                      <a:pt x="336" y="299"/>
                      <a:pt x="335" y="297"/>
                      <a:pt x="334" y="296"/>
                    </a:cubicBezTo>
                    <a:lnTo>
                      <a:pt x="326" y="274"/>
                    </a:lnTo>
                    <a:lnTo>
                      <a:pt x="327" y="276"/>
                    </a:lnTo>
                    <a:lnTo>
                      <a:pt x="300" y="243"/>
                    </a:lnTo>
                    <a:lnTo>
                      <a:pt x="303" y="245"/>
                    </a:lnTo>
                    <a:lnTo>
                      <a:pt x="279" y="234"/>
                    </a:lnTo>
                    <a:lnTo>
                      <a:pt x="290" y="230"/>
                    </a:lnTo>
                    <a:lnTo>
                      <a:pt x="287" y="238"/>
                    </a:lnTo>
                    <a:cubicBezTo>
                      <a:pt x="286" y="242"/>
                      <a:pt x="282" y="244"/>
                      <a:pt x="278" y="243"/>
                    </a:cubicBezTo>
                    <a:lnTo>
                      <a:pt x="227" y="229"/>
                    </a:lnTo>
                    <a:cubicBezTo>
                      <a:pt x="224" y="229"/>
                      <a:pt x="222" y="227"/>
                      <a:pt x="221" y="225"/>
                    </a:cubicBezTo>
                    <a:lnTo>
                      <a:pt x="213" y="206"/>
                    </a:lnTo>
                    <a:cubicBezTo>
                      <a:pt x="212" y="203"/>
                      <a:pt x="212" y="200"/>
                      <a:pt x="214" y="198"/>
                    </a:cubicBezTo>
                    <a:cubicBezTo>
                      <a:pt x="215" y="196"/>
                      <a:pt x="218" y="195"/>
                      <a:pt x="221" y="195"/>
                    </a:cubicBezTo>
                    <a:lnTo>
                      <a:pt x="229" y="195"/>
                    </a:lnTo>
                    <a:lnTo>
                      <a:pt x="222" y="207"/>
                    </a:lnTo>
                    <a:lnTo>
                      <a:pt x="206" y="185"/>
                    </a:lnTo>
                    <a:lnTo>
                      <a:pt x="211" y="189"/>
                    </a:lnTo>
                    <a:lnTo>
                      <a:pt x="179" y="183"/>
                    </a:lnTo>
                    <a:cubicBezTo>
                      <a:pt x="178" y="183"/>
                      <a:pt x="177" y="182"/>
                      <a:pt x="176" y="182"/>
                    </a:cubicBezTo>
                    <a:lnTo>
                      <a:pt x="141" y="157"/>
                    </a:lnTo>
                    <a:lnTo>
                      <a:pt x="153" y="151"/>
                    </a:lnTo>
                    <a:lnTo>
                      <a:pt x="153" y="156"/>
                    </a:lnTo>
                    <a:cubicBezTo>
                      <a:pt x="153" y="161"/>
                      <a:pt x="150" y="164"/>
                      <a:pt x="145" y="164"/>
                    </a:cubicBezTo>
                    <a:lnTo>
                      <a:pt x="129" y="164"/>
                    </a:lnTo>
                    <a:lnTo>
                      <a:pt x="135" y="151"/>
                    </a:lnTo>
                    <a:lnTo>
                      <a:pt x="154" y="170"/>
                    </a:lnTo>
                    <a:cubicBezTo>
                      <a:pt x="156" y="172"/>
                      <a:pt x="157" y="176"/>
                      <a:pt x="155" y="180"/>
                    </a:cubicBezTo>
                    <a:cubicBezTo>
                      <a:pt x="153" y="183"/>
                      <a:pt x="149" y="184"/>
                      <a:pt x="145" y="183"/>
                    </a:cubicBezTo>
                    <a:lnTo>
                      <a:pt x="124" y="175"/>
                    </a:lnTo>
                    <a:lnTo>
                      <a:pt x="135" y="168"/>
                    </a:lnTo>
                    <a:lnTo>
                      <a:pt x="132" y="185"/>
                    </a:lnTo>
                    <a:cubicBezTo>
                      <a:pt x="131" y="189"/>
                      <a:pt x="128" y="191"/>
                      <a:pt x="124" y="191"/>
                    </a:cubicBezTo>
                    <a:lnTo>
                      <a:pt x="105" y="191"/>
                    </a:lnTo>
                    <a:lnTo>
                      <a:pt x="111" y="189"/>
                    </a:lnTo>
                    <a:lnTo>
                      <a:pt x="97" y="203"/>
                    </a:lnTo>
                    <a:lnTo>
                      <a:pt x="99" y="194"/>
                    </a:lnTo>
                    <a:lnTo>
                      <a:pt x="112" y="224"/>
                    </a:lnTo>
                    <a:cubicBezTo>
                      <a:pt x="114" y="226"/>
                      <a:pt x="113" y="229"/>
                      <a:pt x="112" y="232"/>
                    </a:cubicBezTo>
                    <a:cubicBezTo>
                      <a:pt x="110" y="234"/>
                      <a:pt x="107" y="235"/>
                      <a:pt x="105" y="235"/>
                    </a:cubicBezTo>
                    <a:lnTo>
                      <a:pt x="59" y="232"/>
                    </a:lnTo>
                    <a:cubicBezTo>
                      <a:pt x="56" y="232"/>
                      <a:pt x="53" y="230"/>
                      <a:pt x="52" y="227"/>
                    </a:cubicBezTo>
                    <a:lnTo>
                      <a:pt x="1" y="41"/>
                    </a:lnTo>
                    <a:cubicBezTo>
                      <a:pt x="0" y="36"/>
                      <a:pt x="2" y="32"/>
                      <a:pt x="6" y="31"/>
                    </a:cubicBezTo>
                    <a:lnTo>
                      <a:pt x="106" y="1"/>
                    </a:lnTo>
                    <a:cubicBezTo>
                      <a:pt x="108" y="0"/>
                      <a:pt x="110" y="0"/>
                      <a:pt x="112" y="1"/>
                    </a:cubicBezTo>
                    <a:lnTo>
                      <a:pt x="233" y="70"/>
                    </a:lnTo>
                    <a:cubicBezTo>
                      <a:pt x="233" y="70"/>
                      <a:pt x="233" y="70"/>
                      <a:pt x="234" y="71"/>
                    </a:cubicBezTo>
                    <a:lnTo>
                      <a:pt x="282" y="109"/>
                    </a:lnTo>
                    <a:lnTo>
                      <a:pt x="276" y="107"/>
                    </a:lnTo>
                    <a:lnTo>
                      <a:pt x="321" y="99"/>
                    </a:lnTo>
                    <a:cubicBezTo>
                      <a:pt x="322" y="99"/>
                      <a:pt x="323" y="99"/>
                      <a:pt x="323" y="99"/>
                    </a:cubicBezTo>
                    <a:lnTo>
                      <a:pt x="377" y="104"/>
                    </a:lnTo>
                    <a:lnTo>
                      <a:pt x="373" y="105"/>
                    </a:lnTo>
                    <a:lnTo>
                      <a:pt x="389" y="97"/>
                    </a:lnTo>
                    <a:cubicBezTo>
                      <a:pt x="391" y="96"/>
                      <a:pt x="394" y="96"/>
                      <a:pt x="397" y="97"/>
                    </a:cubicBezTo>
                    <a:lnTo>
                      <a:pt x="426" y="117"/>
                    </a:lnTo>
                    <a:cubicBezTo>
                      <a:pt x="427" y="117"/>
                      <a:pt x="427" y="117"/>
                      <a:pt x="428" y="118"/>
                    </a:cubicBezTo>
                    <a:lnTo>
                      <a:pt x="449" y="140"/>
                    </a:lnTo>
                    <a:lnTo>
                      <a:pt x="439" y="139"/>
                    </a:lnTo>
                    <a:lnTo>
                      <a:pt x="447" y="133"/>
                    </a:lnTo>
                    <a:cubicBezTo>
                      <a:pt x="449" y="132"/>
                      <a:pt x="452" y="131"/>
                      <a:pt x="455" y="132"/>
                    </a:cubicBezTo>
                    <a:cubicBezTo>
                      <a:pt x="457" y="133"/>
                      <a:pt x="459" y="135"/>
                      <a:pt x="459" y="138"/>
                    </a:cubicBezTo>
                    <a:lnTo>
                      <a:pt x="470" y="190"/>
                    </a:lnTo>
                    <a:lnTo>
                      <a:pt x="462" y="184"/>
                    </a:lnTo>
                    <a:lnTo>
                      <a:pt x="484" y="184"/>
                    </a:lnTo>
                    <a:cubicBezTo>
                      <a:pt x="487" y="184"/>
                      <a:pt x="490" y="185"/>
                      <a:pt x="491" y="188"/>
                    </a:cubicBezTo>
                    <a:lnTo>
                      <a:pt x="512" y="232"/>
                    </a:lnTo>
                    <a:lnTo>
                      <a:pt x="505" y="227"/>
                    </a:lnTo>
                    <a:lnTo>
                      <a:pt x="554" y="227"/>
                    </a:lnTo>
                    <a:cubicBezTo>
                      <a:pt x="555" y="227"/>
                      <a:pt x="556" y="228"/>
                      <a:pt x="557" y="228"/>
                    </a:cubicBezTo>
                    <a:lnTo>
                      <a:pt x="570" y="233"/>
                    </a:lnTo>
                    <a:cubicBezTo>
                      <a:pt x="573" y="235"/>
                      <a:pt x="575" y="238"/>
                      <a:pt x="575" y="241"/>
                    </a:cubicBezTo>
                    <a:lnTo>
                      <a:pt x="575" y="255"/>
                    </a:lnTo>
                    <a:lnTo>
                      <a:pt x="570" y="247"/>
                    </a:lnTo>
                    <a:lnTo>
                      <a:pt x="589" y="255"/>
                    </a:lnTo>
                    <a:lnTo>
                      <a:pt x="586" y="255"/>
                    </a:lnTo>
                    <a:lnTo>
                      <a:pt x="591" y="255"/>
                    </a:lnTo>
                    <a:lnTo>
                      <a:pt x="584" y="266"/>
                    </a:lnTo>
                    <a:lnTo>
                      <a:pt x="578" y="252"/>
                    </a:lnTo>
                    <a:cubicBezTo>
                      <a:pt x="577" y="250"/>
                      <a:pt x="578" y="247"/>
                      <a:pt x="579" y="244"/>
                    </a:cubicBezTo>
                    <a:lnTo>
                      <a:pt x="593" y="225"/>
                    </a:lnTo>
                    <a:lnTo>
                      <a:pt x="591" y="230"/>
                    </a:lnTo>
                    <a:lnTo>
                      <a:pt x="591" y="222"/>
                    </a:lnTo>
                    <a:cubicBezTo>
                      <a:pt x="591" y="219"/>
                      <a:pt x="593" y="217"/>
                      <a:pt x="595" y="215"/>
                    </a:cubicBezTo>
                    <a:lnTo>
                      <a:pt x="659" y="171"/>
                    </a:lnTo>
                    <a:cubicBezTo>
                      <a:pt x="661" y="170"/>
                      <a:pt x="664" y="170"/>
                      <a:pt x="667" y="171"/>
                    </a:cubicBezTo>
                    <a:lnTo>
                      <a:pt x="680" y="176"/>
                    </a:lnTo>
                    <a:cubicBezTo>
                      <a:pt x="683" y="177"/>
                      <a:pt x="684" y="179"/>
                      <a:pt x="685" y="182"/>
                    </a:cubicBezTo>
                    <a:cubicBezTo>
                      <a:pt x="685" y="184"/>
                      <a:pt x="685" y="187"/>
                      <a:pt x="683" y="189"/>
                    </a:cubicBezTo>
                    <a:lnTo>
                      <a:pt x="651" y="222"/>
                    </a:lnTo>
                    <a:lnTo>
                      <a:pt x="646" y="208"/>
                    </a:lnTo>
                    <a:lnTo>
                      <a:pt x="665" y="211"/>
                    </a:lnTo>
                    <a:cubicBezTo>
                      <a:pt x="667" y="211"/>
                      <a:pt x="669" y="213"/>
                      <a:pt x="670" y="214"/>
                    </a:cubicBezTo>
                    <a:lnTo>
                      <a:pt x="678" y="225"/>
                    </a:lnTo>
                    <a:lnTo>
                      <a:pt x="674" y="222"/>
                    </a:lnTo>
                    <a:lnTo>
                      <a:pt x="703" y="230"/>
                    </a:lnTo>
                    <a:lnTo>
                      <a:pt x="693" y="240"/>
                    </a:lnTo>
                    <a:lnTo>
                      <a:pt x="691" y="226"/>
                    </a:lnTo>
                    <a:cubicBezTo>
                      <a:pt x="690" y="224"/>
                      <a:pt x="691" y="221"/>
                      <a:pt x="692" y="219"/>
                    </a:cubicBezTo>
                    <a:cubicBezTo>
                      <a:pt x="694" y="218"/>
                      <a:pt x="696" y="216"/>
                      <a:pt x="699" y="216"/>
                    </a:cubicBezTo>
                    <a:lnTo>
                      <a:pt x="704" y="216"/>
                    </a:lnTo>
                    <a:lnTo>
                      <a:pt x="696" y="224"/>
                    </a:lnTo>
                    <a:lnTo>
                      <a:pt x="696" y="214"/>
                    </a:lnTo>
                    <a:cubicBezTo>
                      <a:pt x="696" y="210"/>
                      <a:pt x="698" y="207"/>
                      <a:pt x="701" y="206"/>
                    </a:cubicBezTo>
                    <a:cubicBezTo>
                      <a:pt x="704" y="205"/>
                      <a:pt x="708" y="206"/>
                      <a:pt x="710" y="208"/>
                    </a:cubicBezTo>
                    <a:lnTo>
                      <a:pt x="724" y="225"/>
                    </a:lnTo>
                    <a:lnTo>
                      <a:pt x="720" y="223"/>
                    </a:lnTo>
                    <a:lnTo>
                      <a:pt x="734" y="228"/>
                    </a:lnTo>
                    <a:cubicBezTo>
                      <a:pt x="736" y="229"/>
                      <a:pt x="738" y="231"/>
                      <a:pt x="738" y="233"/>
                    </a:cubicBezTo>
                    <a:lnTo>
                      <a:pt x="741" y="241"/>
                    </a:lnTo>
                    <a:lnTo>
                      <a:pt x="735" y="236"/>
                    </a:lnTo>
                    <a:lnTo>
                      <a:pt x="778" y="244"/>
                    </a:lnTo>
                    <a:cubicBezTo>
                      <a:pt x="781" y="244"/>
                      <a:pt x="783" y="247"/>
                      <a:pt x="784" y="249"/>
                    </a:cubicBezTo>
                    <a:cubicBezTo>
                      <a:pt x="785" y="252"/>
                      <a:pt x="784" y="255"/>
                      <a:pt x="782" y="257"/>
                    </a:cubicBezTo>
                    <a:lnTo>
                      <a:pt x="766" y="274"/>
                    </a:lnTo>
                    <a:cubicBezTo>
                      <a:pt x="764" y="276"/>
                      <a:pt x="760" y="277"/>
                      <a:pt x="757" y="276"/>
                    </a:cubicBezTo>
                    <a:lnTo>
                      <a:pt x="744" y="270"/>
                    </a:lnTo>
                    <a:lnTo>
                      <a:pt x="754" y="259"/>
                    </a:lnTo>
                    <a:lnTo>
                      <a:pt x="759" y="270"/>
                    </a:lnTo>
                    <a:cubicBezTo>
                      <a:pt x="761" y="273"/>
                      <a:pt x="760" y="276"/>
                      <a:pt x="759" y="279"/>
                    </a:cubicBezTo>
                    <a:cubicBezTo>
                      <a:pt x="757" y="281"/>
                      <a:pt x="753" y="282"/>
                      <a:pt x="750" y="281"/>
                    </a:cubicBezTo>
                    <a:lnTo>
                      <a:pt x="740" y="279"/>
                    </a:lnTo>
                    <a:lnTo>
                      <a:pt x="748" y="276"/>
                    </a:lnTo>
                    <a:lnTo>
                      <a:pt x="734" y="292"/>
                    </a:lnTo>
                    <a:cubicBezTo>
                      <a:pt x="732" y="295"/>
                      <a:pt x="728" y="296"/>
                      <a:pt x="724" y="294"/>
                    </a:cubicBezTo>
                    <a:lnTo>
                      <a:pt x="708" y="286"/>
                    </a:lnTo>
                    <a:lnTo>
                      <a:pt x="713" y="287"/>
                    </a:lnTo>
                    <a:lnTo>
                      <a:pt x="694" y="290"/>
                    </a:lnTo>
                    <a:cubicBezTo>
                      <a:pt x="694" y="290"/>
                      <a:pt x="694" y="290"/>
                      <a:pt x="693" y="290"/>
                    </a:cubicBezTo>
                    <a:lnTo>
                      <a:pt x="680" y="290"/>
                    </a:lnTo>
                    <a:cubicBezTo>
                      <a:pt x="678" y="290"/>
                      <a:pt x="677" y="289"/>
                      <a:pt x="676" y="289"/>
                    </a:cubicBezTo>
                    <a:lnTo>
                      <a:pt x="662" y="281"/>
                    </a:lnTo>
                    <a:cubicBezTo>
                      <a:pt x="660" y="279"/>
                      <a:pt x="659" y="277"/>
                      <a:pt x="658" y="275"/>
                    </a:cubicBezTo>
                    <a:cubicBezTo>
                      <a:pt x="658" y="273"/>
                      <a:pt x="659" y="270"/>
                      <a:pt x="660" y="269"/>
                    </a:cubicBezTo>
                    <a:lnTo>
                      <a:pt x="674" y="252"/>
                    </a:lnTo>
                    <a:lnTo>
                      <a:pt x="675" y="264"/>
                    </a:lnTo>
                    <a:lnTo>
                      <a:pt x="653" y="247"/>
                    </a:lnTo>
                    <a:lnTo>
                      <a:pt x="664" y="246"/>
                    </a:lnTo>
                    <a:lnTo>
                      <a:pt x="643" y="268"/>
                    </a:lnTo>
                    <a:cubicBezTo>
                      <a:pt x="640" y="271"/>
                      <a:pt x="637" y="271"/>
                      <a:pt x="634" y="270"/>
                    </a:cubicBezTo>
                    <a:lnTo>
                      <a:pt x="615" y="262"/>
                    </a:lnTo>
                    <a:lnTo>
                      <a:pt x="626" y="252"/>
                    </a:lnTo>
                    <a:lnTo>
                      <a:pt x="634" y="280"/>
                    </a:lnTo>
                    <a:cubicBezTo>
                      <a:pt x="634" y="282"/>
                      <a:pt x="634" y="284"/>
                      <a:pt x="633" y="286"/>
                    </a:cubicBezTo>
                    <a:cubicBezTo>
                      <a:pt x="631" y="288"/>
                      <a:pt x="629" y="290"/>
                      <a:pt x="627" y="290"/>
                    </a:cubicBezTo>
                    <a:lnTo>
                      <a:pt x="597" y="293"/>
                    </a:lnTo>
                    <a:lnTo>
                      <a:pt x="598" y="277"/>
                    </a:lnTo>
                    <a:lnTo>
                      <a:pt x="616" y="279"/>
                    </a:lnTo>
                    <a:cubicBezTo>
                      <a:pt x="620" y="280"/>
                      <a:pt x="623" y="283"/>
                      <a:pt x="623" y="287"/>
                    </a:cubicBezTo>
                    <a:cubicBezTo>
                      <a:pt x="624" y="291"/>
                      <a:pt x="621" y="294"/>
                      <a:pt x="617" y="295"/>
                    </a:cubicBezTo>
                    <a:lnTo>
                      <a:pt x="607" y="298"/>
                    </a:lnTo>
                    <a:lnTo>
                      <a:pt x="611" y="285"/>
                    </a:lnTo>
                    <a:lnTo>
                      <a:pt x="619" y="296"/>
                    </a:lnTo>
                    <a:cubicBezTo>
                      <a:pt x="621" y="298"/>
                      <a:pt x="621" y="301"/>
                      <a:pt x="620" y="304"/>
                    </a:cubicBezTo>
                    <a:cubicBezTo>
                      <a:pt x="619" y="306"/>
                      <a:pt x="617" y="308"/>
                      <a:pt x="615" y="309"/>
                    </a:cubicBezTo>
                    <a:lnTo>
                      <a:pt x="604" y="312"/>
                    </a:lnTo>
                    <a:lnTo>
                      <a:pt x="610" y="304"/>
                    </a:lnTo>
                    <a:lnTo>
                      <a:pt x="610" y="317"/>
                    </a:lnTo>
                    <a:cubicBezTo>
                      <a:pt x="610" y="320"/>
                      <a:pt x="609" y="322"/>
                      <a:pt x="607" y="323"/>
                    </a:cubicBezTo>
                    <a:cubicBezTo>
                      <a:pt x="606" y="325"/>
                      <a:pt x="603" y="326"/>
                      <a:pt x="601" y="325"/>
                    </a:cubicBezTo>
                    <a:lnTo>
                      <a:pt x="569" y="323"/>
                    </a:lnTo>
                    <a:lnTo>
                      <a:pt x="574" y="322"/>
                    </a:lnTo>
                    <a:lnTo>
                      <a:pt x="560" y="330"/>
                    </a:lnTo>
                    <a:lnTo>
                      <a:pt x="564" y="321"/>
                    </a:lnTo>
                    <a:lnTo>
                      <a:pt x="567" y="332"/>
                    </a:lnTo>
                    <a:lnTo>
                      <a:pt x="562" y="326"/>
                    </a:lnTo>
                    <a:lnTo>
                      <a:pt x="578" y="332"/>
                    </a:lnTo>
                    <a:cubicBezTo>
                      <a:pt x="580" y="332"/>
                      <a:pt x="581" y="334"/>
                      <a:pt x="582" y="336"/>
                    </a:cubicBezTo>
                    <a:lnTo>
                      <a:pt x="585" y="341"/>
                    </a:lnTo>
                    <a:lnTo>
                      <a:pt x="579" y="337"/>
                    </a:lnTo>
                    <a:lnTo>
                      <a:pt x="595" y="340"/>
                    </a:lnTo>
                    <a:cubicBezTo>
                      <a:pt x="599" y="340"/>
                      <a:pt x="601" y="343"/>
                      <a:pt x="602" y="347"/>
                    </a:cubicBezTo>
                    <a:lnTo>
                      <a:pt x="605" y="371"/>
                    </a:lnTo>
                    <a:lnTo>
                      <a:pt x="602" y="366"/>
                    </a:lnTo>
                    <a:lnTo>
                      <a:pt x="621" y="382"/>
                    </a:lnTo>
                    <a:cubicBezTo>
                      <a:pt x="623" y="385"/>
                      <a:pt x="624" y="388"/>
                      <a:pt x="623" y="391"/>
                    </a:cubicBezTo>
                    <a:lnTo>
                      <a:pt x="609" y="427"/>
                    </a:lnTo>
                    <a:lnTo>
                      <a:pt x="610" y="424"/>
                    </a:lnTo>
                    <a:lnTo>
                      <a:pt x="610" y="440"/>
                    </a:lnTo>
                    <a:close/>
                    <a:moveTo>
                      <a:pt x="594" y="424"/>
                    </a:moveTo>
                    <a:cubicBezTo>
                      <a:pt x="594" y="423"/>
                      <a:pt x="594" y="422"/>
                      <a:pt x="594" y="421"/>
                    </a:cubicBezTo>
                    <a:lnTo>
                      <a:pt x="608" y="386"/>
                    </a:lnTo>
                    <a:lnTo>
                      <a:pt x="610" y="395"/>
                    </a:lnTo>
                    <a:lnTo>
                      <a:pt x="591" y="378"/>
                    </a:lnTo>
                    <a:cubicBezTo>
                      <a:pt x="590" y="377"/>
                      <a:pt x="589" y="375"/>
                      <a:pt x="589" y="373"/>
                    </a:cubicBezTo>
                    <a:lnTo>
                      <a:pt x="586" y="348"/>
                    </a:lnTo>
                    <a:lnTo>
                      <a:pt x="593" y="355"/>
                    </a:lnTo>
                    <a:lnTo>
                      <a:pt x="576" y="353"/>
                    </a:lnTo>
                    <a:cubicBezTo>
                      <a:pt x="574" y="352"/>
                      <a:pt x="572" y="351"/>
                      <a:pt x="571" y="348"/>
                    </a:cubicBezTo>
                    <a:lnTo>
                      <a:pt x="568" y="343"/>
                    </a:lnTo>
                    <a:lnTo>
                      <a:pt x="572" y="347"/>
                    </a:lnTo>
                    <a:lnTo>
                      <a:pt x="556" y="341"/>
                    </a:lnTo>
                    <a:cubicBezTo>
                      <a:pt x="554" y="341"/>
                      <a:pt x="552" y="338"/>
                      <a:pt x="551" y="336"/>
                    </a:cubicBezTo>
                    <a:lnTo>
                      <a:pt x="548" y="325"/>
                    </a:lnTo>
                    <a:cubicBezTo>
                      <a:pt x="548" y="321"/>
                      <a:pt x="549" y="318"/>
                      <a:pt x="552" y="316"/>
                    </a:cubicBezTo>
                    <a:lnTo>
                      <a:pt x="566" y="308"/>
                    </a:lnTo>
                    <a:cubicBezTo>
                      <a:pt x="567" y="307"/>
                      <a:pt x="569" y="307"/>
                      <a:pt x="570" y="307"/>
                    </a:cubicBezTo>
                    <a:lnTo>
                      <a:pt x="603" y="309"/>
                    </a:lnTo>
                    <a:lnTo>
                      <a:pt x="594" y="317"/>
                    </a:lnTo>
                    <a:lnTo>
                      <a:pt x="594" y="304"/>
                    </a:lnTo>
                    <a:cubicBezTo>
                      <a:pt x="594" y="300"/>
                      <a:pt x="596" y="297"/>
                      <a:pt x="600" y="296"/>
                    </a:cubicBezTo>
                    <a:lnTo>
                      <a:pt x="611" y="293"/>
                    </a:lnTo>
                    <a:lnTo>
                      <a:pt x="606" y="306"/>
                    </a:lnTo>
                    <a:lnTo>
                      <a:pt x="598" y="295"/>
                    </a:lnTo>
                    <a:cubicBezTo>
                      <a:pt x="597" y="293"/>
                      <a:pt x="596" y="290"/>
                      <a:pt x="597" y="287"/>
                    </a:cubicBezTo>
                    <a:cubicBezTo>
                      <a:pt x="598" y="285"/>
                      <a:pt x="600" y="283"/>
                      <a:pt x="603" y="282"/>
                    </a:cubicBezTo>
                    <a:lnTo>
                      <a:pt x="613" y="280"/>
                    </a:lnTo>
                    <a:lnTo>
                      <a:pt x="614" y="295"/>
                    </a:lnTo>
                    <a:lnTo>
                      <a:pt x="595" y="293"/>
                    </a:lnTo>
                    <a:cubicBezTo>
                      <a:pt x="591" y="292"/>
                      <a:pt x="588" y="288"/>
                      <a:pt x="589" y="284"/>
                    </a:cubicBezTo>
                    <a:cubicBezTo>
                      <a:pt x="589" y="280"/>
                      <a:pt x="592" y="277"/>
                      <a:pt x="596" y="277"/>
                    </a:cubicBezTo>
                    <a:lnTo>
                      <a:pt x="625" y="274"/>
                    </a:lnTo>
                    <a:lnTo>
                      <a:pt x="618" y="284"/>
                    </a:lnTo>
                    <a:lnTo>
                      <a:pt x="610" y="257"/>
                    </a:lnTo>
                    <a:cubicBezTo>
                      <a:pt x="609" y="254"/>
                      <a:pt x="610" y="251"/>
                      <a:pt x="613" y="249"/>
                    </a:cubicBezTo>
                    <a:cubicBezTo>
                      <a:pt x="615" y="246"/>
                      <a:pt x="618" y="246"/>
                      <a:pt x="621" y="247"/>
                    </a:cubicBezTo>
                    <a:lnTo>
                      <a:pt x="640" y="255"/>
                    </a:lnTo>
                    <a:lnTo>
                      <a:pt x="631" y="257"/>
                    </a:lnTo>
                    <a:lnTo>
                      <a:pt x="653" y="235"/>
                    </a:lnTo>
                    <a:cubicBezTo>
                      <a:pt x="655" y="232"/>
                      <a:pt x="660" y="232"/>
                      <a:pt x="663" y="235"/>
                    </a:cubicBezTo>
                    <a:lnTo>
                      <a:pt x="685" y="251"/>
                    </a:lnTo>
                    <a:cubicBezTo>
                      <a:pt x="686" y="252"/>
                      <a:pt x="687" y="254"/>
                      <a:pt x="688" y="256"/>
                    </a:cubicBezTo>
                    <a:cubicBezTo>
                      <a:pt x="688" y="259"/>
                      <a:pt x="687" y="261"/>
                      <a:pt x="686" y="262"/>
                    </a:cubicBezTo>
                    <a:lnTo>
                      <a:pt x="673" y="279"/>
                    </a:lnTo>
                    <a:lnTo>
                      <a:pt x="671" y="267"/>
                    </a:lnTo>
                    <a:lnTo>
                      <a:pt x="684" y="275"/>
                    </a:lnTo>
                    <a:lnTo>
                      <a:pt x="680" y="274"/>
                    </a:lnTo>
                    <a:lnTo>
                      <a:pt x="693" y="274"/>
                    </a:lnTo>
                    <a:lnTo>
                      <a:pt x="692" y="274"/>
                    </a:lnTo>
                    <a:lnTo>
                      <a:pt x="711" y="271"/>
                    </a:lnTo>
                    <a:cubicBezTo>
                      <a:pt x="713" y="271"/>
                      <a:pt x="714" y="271"/>
                      <a:pt x="716" y="272"/>
                    </a:cubicBezTo>
                    <a:lnTo>
                      <a:pt x="732" y="280"/>
                    </a:lnTo>
                    <a:lnTo>
                      <a:pt x="722" y="282"/>
                    </a:lnTo>
                    <a:lnTo>
                      <a:pt x="735" y="266"/>
                    </a:lnTo>
                    <a:cubicBezTo>
                      <a:pt x="737" y="263"/>
                      <a:pt x="741" y="262"/>
                      <a:pt x="744" y="263"/>
                    </a:cubicBezTo>
                    <a:lnTo>
                      <a:pt x="754" y="266"/>
                    </a:lnTo>
                    <a:lnTo>
                      <a:pt x="745" y="277"/>
                    </a:lnTo>
                    <a:lnTo>
                      <a:pt x="740" y="266"/>
                    </a:lnTo>
                    <a:cubicBezTo>
                      <a:pt x="738" y="263"/>
                      <a:pt x="739" y="260"/>
                      <a:pt x="741" y="257"/>
                    </a:cubicBezTo>
                    <a:cubicBezTo>
                      <a:pt x="743" y="255"/>
                      <a:pt x="747" y="254"/>
                      <a:pt x="750" y="255"/>
                    </a:cubicBezTo>
                    <a:lnTo>
                      <a:pt x="763" y="261"/>
                    </a:lnTo>
                    <a:lnTo>
                      <a:pt x="755" y="263"/>
                    </a:lnTo>
                    <a:lnTo>
                      <a:pt x="771" y="246"/>
                    </a:lnTo>
                    <a:lnTo>
                      <a:pt x="775" y="260"/>
                    </a:lnTo>
                    <a:lnTo>
                      <a:pt x="732" y="251"/>
                    </a:lnTo>
                    <a:cubicBezTo>
                      <a:pt x="729" y="251"/>
                      <a:pt x="727" y="249"/>
                      <a:pt x="726" y="246"/>
                    </a:cubicBezTo>
                    <a:lnTo>
                      <a:pt x="723" y="238"/>
                    </a:lnTo>
                    <a:lnTo>
                      <a:pt x="728" y="243"/>
                    </a:lnTo>
                    <a:lnTo>
                      <a:pt x="714" y="237"/>
                    </a:lnTo>
                    <a:cubicBezTo>
                      <a:pt x="713" y="237"/>
                      <a:pt x="712" y="236"/>
                      <a:pt x="711" y="235"/>
                    </a:cubicBezTo>
                    <a:lnTo>
                      <a:pt x="698" y="219"/>
                    </a:lnTo>
                    <a:lnTo>
                      <a:pt x="712" y="214"/>
                    </a:lnTo>
                    <a:lnTo>
                      <a:pt x="712" y="224"/>
                    </a:lnTo>
                    <a:cubicBezTo>
                      <a:pt x="712" y="229"/>
                      <a:pt x="708" y="232"/>
                      <a:pt x="704" y="232"/>
                    </a:cubicBezTo>
                    <a:lnTo>
                      <a:pt x="699" y="232"/>
                    </a:lnTo>
                    <a:lnTo>
                      <a:pt x="706" y="223"/>
                    </a:lnTo>
                    <a:lnTo>
                      <a:pt x="709" y="237"/>
                    </a:lnTo>
                    <a:cubicBezTo>
                      <a:pt x="710" y="239"/>
                      <a:pt x="709" y="242"/>
                      <a:pt x="707" y="244"/>
                    </a:cubicBezTo>
                    <a:cubicBezTo>
                      <a:pt x="705" y="246"/>
                      <a:pt x="702" y="247"/>
                      <a:pt x="699" y="246"/>
                    </a:cubicBezTo>
                    <a:lnTo>
                      <a:pt x="670" y="238"/>
                    </a:lnTo>
                    <a:cubicBezTo>
                      <a:pt x="668" y="237"/>
                      <a:pt x="666" y="236"/>
                      <a:pt x="665" y="235"/>
                    </a:cubicBezTo>
                    <a:lnTo>
                      <a:pt x="657" y="224"/>
                    </a:lnTo>
                    <a:lnTo>
                      <a:pt x="663" y="227"/>
                    </a:lnTo>
                    <a:lnTo>
                      <a:pt x="644" y="224"/>
                    </a:lnTo>
                    <a:cubicBezTo>
                      <a:pt x="641" y="224"/>
                      <a:pt x="638" y="222"/>
                      <a:pt x="637" y="219"/>
                    </a:cubicBezTo>
                    <a:cubicBezTo>
                      <a:pt x="636" y="216"/>
                      <a:pt x="637" y="213"/>
                      <a:pt x="639" y="211"/>
                    </a:cubicBezTo>
                    <a:lnTo>
                      <a:pt x="671" y="178"/>
                    </a:lnTo>
                    <a:lnTo>
                      <a:pt x="674" y="191"/>
                    </a:lnTo>
                    <a:lnTo>
                      <a:pt x="661" y="185"/>
                    </a:lnTo>
                    <a:lnTo>
                      <a:pt x="668" y="185"/>
                    </a:lnTo>
                    <a:lnTo>
                      <a:pt x="604" y="228"/>
                    </a:lnTo>
                    <a:lnTo>
                      <a:pt x="607" y="222"/>
                    </a:lnTo>
                    <a:lnTo>
                      <a:pt x="607" y="230"/>
                    </a:lnTo>
                    <a:cubicBezTo>
                      <a:pt x="607" y="232"/>
                      <a:pt x="607" y="233"/>
                      <a:pt x="606" y="235"/>
                    </a:cubicBezTo>
                    <a:lnTo>
                      <a:pt x="592" y="254"/>
                    </a:lnTo>
                    <a:lnTo>
                      <a:pt x="593" y="246"/>
                    </a:lnTo>
                    <a:lnTo>
                      <a:pt x="599" y="260"/>
                    </a:lnTo>
                    <a:cubicBezTo>
                      <a:pt x="600" y="262"/>
                      <a:pt x="599" y="265"/>
                      <a:pt x="598" y="267"/>
                    </a:cubicBezTo>
                    <a:cubicBezTo>
                      <a:pt x="596" y="269"/>
                      <a:pt x="594" y="271"/>
                      <a:pt x="591" y="271"/>
                    </a:cubicBezTo>
                    <a:lnTo>
                      <a:pt x="586" y="271"/>
                    </a:lnTo>
                    <a:cubicBezTo>
                      <a:pt x="585" y="271"/>
                      <a:pt x="584" y="271"/>
                      <a:pt x="583" y="270"/>
                    </a:cubicBezTo>
                    <a:lnTo>
                      <a:pt x="564" y="262"/>
                    </a:lnTo>
                    <a:cubicBezTo>
                      <a:pt x="561" y="261"/>
                      <a:pt x="559" y="258"/>
                      <a:pt x="559" y="255"/>
                    </a:cubicBezTo>
                    <a:lnTo>
                      <a:pt x="559" y="241"/>
                    </a:lnTo>
                    <a:lnTo>
                      <a:pt x="564" y="248"/>
                    </a:lnTo>
                    <a:lnTo>
                      <a:pt x="551" y="243"/>
                    </a:lnTo>
                    <a:lnTo>
                      <a:pt x="554" y="243"/>
                    </a:lnTo>
                    <a:lnTo>
                      <a:pt x="505" y="243"/>
                    </a:lnTo>
                    <a:cubicBezTo>
                      <a:pt x="502" y="243"/>
                      <a:pt x="499" y="242"/>
                      <a:pt x="498" y="239"/>
                    </a:cubicBezTo>
                    <a:lnTo>
                      <a:pt x="477" y="195"/>
                    </a:lnTo>
                    <a:lnTo>
                      <a:pt x="484" y="200"/>
                    </a:lnTo>
                    <a:lnTo>
                      <a:pt x="462" y="200"/>
                    </a:lnTo>
                    <a:cubicBezTo>
                      <a:pt x="458" y="200"/>
                      <a:pt x="455" y="197"/>
                      <a:pt x="454" y="193"/>
                    </a:cubicBezTo>
                    <a:lnTo>
                      <a:pt x="444" y="141"/>
                    </a:lnTo>
                    <a:lnTo>
                      <a:pt x="456" y="146"/>
                    </a:lnTo>
                    <a:lnTo>
                      <a:pt x="448" y="152"/>
                    </a:lnTo>
                    <a:cubicBezTo>
                      <a:pt x="445" y="154"/>
                      <a:pt x="440" y="154"/>
                      <a:pt x="438" y="151"/>
                    </a:cubicBezTo>
                    <a:lnTo>
                      <a:pt x="416" y="129"/>
                    </a:lnTo>
                    <a:lnTo>
                      <a:pt x="418" y="130"/>
                    </a:lnTo>
                    <a:lnTo>
                      <a:pt x="388" y="111"/>
                    </a:lnTo>
                    <a:lnTo>
                      <a:pt x="396" y="111"/>
                    </a:lnTo>
                    <a:lnTo>
                      <a:pt x="380" y="120"/>
                    </a:lnTo>
                    <a:cubicBezTo>
                      <a:pt x="379" y="120"/>
                      <a:pt x="377" y="120"/>
                      <a:pt x="376" y="120"/>
                    </a:cubicBezTo>
                    <a:lnTo>
                      <a:pt x="322" y="115"/>
                    </a:lnTo>
                    <a:lnTo>
                      <a:pt x="324" y="115"/>
                    </a:lnTo>
                    <a:lnTo>
                      <a:pt x="278" y="123"/>
                    </a:lnTo>
                    <a:cubicBezTo>
                      <a:pt x="276" y="123"/>
                      <a:pt x="274" y="123"/>
                      <a:pt x="272" y="121"/>
                    </a:cubicBezTo>
                    <a:lnTo>
                      <a:pt x="224" y="83"/>
                    </a:lnTo>
                    <a:lnTo>
                      <a:pt x="225" y="84"/>
                    </a:lnTo>
                    <a:lnTo>
                      <a:pt x="104" y="15"/>
                    </a:lnTo>
                    <a:lnTo>
                      <a:pt x="110" y="16"/>
                    </a:lnTo>
                    <a:lnTo>
                      <a:pt x="11" y="46"/>
                    </a:lnTo>
                    <a:lnTo>
                      <a:pt x="16" y="36"/>
                    </a:lnTo>
                    <a:lnTo>
                      <a:pt x="67" y="222"/>
                    </a:lnTo>
                    <a:lnTo>
                      <a:pt x="60" y="216"/>
                    </a:lnTo>
                    <a:lnTo>
                      <a:pt x="106" y="219"/>
                    </a:lnTo>
                    <a:lnTo>
                      <a:pt x="98" y="230"/>
                    </a:lnTo>
                    <a:lnTo>
                      <a:pt x="84" y="200"/>
                    </a:lnTo>
                    <a:cubicBezTo>
                      <a:pt x="83" y="197"/>
                      <a:pt x="84" y="194"/>
                      <a:pt x="86" y="192"/>
                    </a:cubicBezTo>
                    <a:lnTo>
                      <a:pt x="99" y="178"/>
                    </a:lnTo>
                    <a:cubicBezTo>
                      <a:pt x="101" y="176"/>
                      <a:pt x="103" y="175"/>
                      <a:pt x="105" y="175"/>
                    </a:cubicBezTo>
                    <a:lnTo>
                      <a:pt x="124" y="175"/>
                    </a:lnTo>
                    <a:lnTo>
                      <a:pt x="116" y="182"/>
                    </a:lnTo>
                    <a:lnTo>
                      <a:pt x="119" y="166"/>
                    </a:lnTo>
                    <a:cubicBezTo>
                      <a:pt x="119" y="163"/>
                      <a:pt x="121" y="161"/>
                      <a:pt x="123" y="160"/>
                    </a:cubicBezTo>
                    <a:cubicBezTo>
                      <a:pt x="125" y="159"/>
                      <a:pt x="127" y="159"/>
                      <a:pt x="129" y="160"/>
                    </a:cubicBezTo>
                    <a:lnTo>
                      <a:pt x="151" y="168"/>
                    </a:lnTo>
                    <a:lnTo>
                      <a:pt x="142" y="181"/>
                    </a:lnTo>
                    <a:lnTo>
                      <a:pt x="124" y="162"/>
                    </a:lnTo>
                    <a:cubicBezTo>
                      <a:pt x="121" y="159"/>
                      <a:pt x="121" y="156"/>
                      <a:pt x="122" y="153"/>
                    </a:cubicBezTo>
                    <a:cubicBezTo>
                      <a:pt x="123" y="150"/>
                      <a:pt x="126" y="148"/>
                      <a:pt x="129" y="148"/>
                    </a:cubicBezTo>
                    <a:lnTo>
                      <a:pt x="145" y="148"/>
                    </a:lnTo>
                    <a:lnTo>
                      <a:pt x="137" y="156"/>
                    </a:lnTo>
                    <a:lnTo>
                      <a:pt x="137" y="151"/>
                    </a:lnTo>
                    <a:cubicBezTo>
                      <a:pt x="137" y="148"/>
                      <a:pt x="139" y="145"/>
                      <a:pt x="142" y="144"/>
                    </a:cubicBezTo>
                    <a:cubicBezTo>
                      <a:pt x="144" y="142"/>
                      <a:pt x="148" y="142"/>
                      <a:pt x="150" y="144"/>
                    </a:cubicBezTo>
                    <a:lnTo>
                      <a:pt x="185" y="169"/>
                    </a:lnTo>
                    <a:lnTo>
                      <a:pt x="182" y="167"/>
                    </a:lnTo>
                    <a:lnTo>
                      <a:pt x="214" y="173"/>
                    </a:lnTo>
                    <a:cubicBezTo>
                      <a:pt x="216" y="173"/>
                      <a:pt x="218" y="174"/>
                      <a:pt x="219" y="176"/>
                    </a:cubicBezTo>
                    <a:lnTo>
                      <a:pt x="235" y="198"/>
                    </a:lnTo>
                    <a:cubicBezTo>
                      <a:pt x="237" y="200"/>
                      <a:pt x="237" y="204"/>
                      <a:pt x="236" y="206"/>
                    </a:cubicBezTo>
                    <a:cubicBezTo>
                      <a:pt x="234" y="209"/>
                      <a:pt x="232" y="211"/>
                      <a:pt x="229" y="211"/>
                    </a:cubicBezTo>
                    <a:lnTo>
                      <a:pt x="221" y="211"/>
                    </a:lnTo>
                    <a:lnTo>
                      <a:pt x="228" y="199"/>
                    </a:lnTo>
                    <a:lnTo>
                      <a:pt x="236" y="219"/>
                    </a:lnTo>
                    <a:lnTo>
                      <a:pt x="231" y="214"/>
                    </a:lnTo>
                    <a:lnTo>
                      <a:pt x="282" y="228"/>
                    </a:lnTo>
                    <a:lnTo>
                      <a:pt x="272" y="233"/>
                    </a:lnTo>
                    <a:lnTo>
                      <a:pt x="275" y="225"/>
                    </a:lnTo>
                    <a:cubicBezTo>
                      <a:pt x="275" y="223"/>
                      <a:pt x="277" y="221"/>
                      <a:pt x="279" y="220"/>
                    </a:cubicBezTo>
                    <a:cubicBezTo>
                      <a:pt x="281" y="219"/>
                      <a:pt x="284" y="219"/>
                      <a:pt x="286" y="220"/>
                    </a:cubicBezTo>
                    <a:lnTo>
                      <a:pt x="310" y="231"/>
                    </a:lnTo>
                    <a:cubicBezTo>
                      <a:pt x="311" y="231"/>
                      <a:pt x="312" y="232"/>
                      <a:pt x="313" y="233"/>
                    </a:cubicBezTo>
                    <a:lnTo>
                      <a:pt x="340" y="266"/>
                    </a:lnTo>
                    <a:cubicBezTo>
                      <a:pt x="340" y="267"/>
                      <a:pt x="341" y="267"/>
                      <a:pt x="341" y="268"/>
                    </a:cubicBezTo>
                    <a:lnTo>
                      <a:pt x="349" y="290"/>
                    </a:lnTo>
                    <a:lnTo>
                      <a:pt x="346" y="286"/>
                    </a:lnTo>
                    <a:lnTo>
                      <a:pt x="410" y="330"/>
                    </a:lnTo>
                    <a:lnTo>
                      <a:pt x="501" y="379"/>
                    </a:lnTo>
                    <a:lnTo>
                      <a:pt x="499" y="378"/>
                    </a:lnTo>
                    <a:lnTo>
                      <a:pt x="548" y="392"/>
                    </a:lnTo>
                    <a:cubicBezTo>
                      <a:pt x="551" y="393"/>
                      <a:pt x="553" y="395"/>
                      <a:pt x="554" y="399"/>
                    </a:cubicBezTo>
                    <a:lnTo>
                      <a:pt x="556" y="429"/>
                    </a:lnTo>
                    <a:lnTo>
                      <a:pt x="550" y="422"/>
                    </a:lnTo>
                    <a:lnTo>
                      <a:pt x="604" y="433"/>
                    </a:lnTo>
                    <a:lnTo>
                      <a:pt x="594" y="440"/>
                    </a:lnTo>
                    <a:lnTo>
                      <a:pt x="594" y="424"/>
                    </a:lnTo>
                    <a:close/>
                  </a:path>
                </a:pathLst>
              </a:custGeom>
              <a:solidFill>
                <a:srgbClr val="6E6E6E"/>
              </a:solidFill>
              <a:ln w="0" cap="flat">
                <a:solidFill>
                  <a:srgbClr val="6E6E6E"/>
                </a:solidFill>
                <a:prstDash val="solid"/>
                <a:round/>
                <a:headEnd/>
                <a:tailEnd/>
              </a:ln>
            </p:spPr>
            <p:txBody>
              <a:bodyPr/>
              <a:lstStyle/>
              <a:p>
                <a:endParaRPr lang="en-US"/>
              </a:p>
            </p:txBody>
          </p:sp>
          <p:sp>
            <p:nvSpPr>
              <p:cNvPr id="2016" name="Freeform 401"/>
              <p:cNvSpPr>
                <a:spLocks/>
              </p:cNvSpPr>
              <p:nvPr/>
            </p:nvSpPr>
            <p:spPr bwMode="auto">
              <a:xfrm>
                <a:off x="3539" y="1034"/>
                <a:ext cx="16" cy="19"/>
              </a:xfrm>
              <a:custGeom>
                <a:avLst/>
                <a:gdLst>
                  <a:gd name="T0" fmla="*/ 13 w 16"/>
                  <a:gd name="T1" fmla="*/ 10 h 19"/>
                  <a:gd name="T2" fmla="*/ 12 w 16"/>
                  <a:gd name="T3" fmla="*/ 12 h 19"/>
                  <a:gd name="T4" fmla="*/ 10 w 16"/>
                  <a:gd name="T5" fmla="*/ 10 h 19"/>
                  <a:gd name="T6" fmla="*/ 8 w 16"/>
                  <a:gd name="T7" fmla="*/ 16 h 19"/>
                  <a:gd name="T8" fmla="*/ 8 w 16"/>
                  <a:gd name="T9" fmla="*/ 19 h 19"/>
                  <a:gd name="T10" fmla="*/ 1 w 16"/>
                  <a:gd name="T11" fmla="*/ 13 h 19"/>
                  <a:gd name="T12" fmla="*/ 1 w 16"/>
                  <a:gd name="T13" fmla="*/ 12 h 19"/>
                  <a:gd name="T14" fmla="*/ 0 w 16"/>
                  <a:gd name="T15" fmla="*/ 12 h 19"/>
                  <a:gd name="T16" fmla="*/ 0 w 16"/>
                  <a:gd name="T17" fmla="*/ 10 h 19"/>
                  <a:gd name="T18" fmla="*/ 0 w 16"/>
                  <a:gd name="T19" fmla="*/ 9 h 19"/>
                  <a:gd name="T20" fmla="*/ 0 w 16"/>
                  <a:gd name="T21" fmla="*/ 6 h 19"/>
                  <a:gd name="T22" fmla="*/ 1 w 16"/>
                  <a:gd name="T23" fmla="*/ 2 h 19"/>
                  <a:gd name="T24" fmla="*/ 3 w 16"/>
                  <a:gd name="T25" fmla="*/ 1 h 19"/>
                  <a:gd name="T26" fmla="*/ 4 w 16"/>
                  <a:gd name="T27" fmla="*/ 3 h 19"/>
                  <a:gd name="T28" fmla="*/ 3 w 16"/>
                  <a:gd name="T29" fmla="*/ 0 h 19"/>
                  <a:gd name="T30" fmla="*/ 6 w 16"/>
                  <a:gd name="T31" fmla="*/ 0 h 19"/>
                  <a:gd name="T32" fmla="*/ 16 w 16"/>
                  <a:gd name="T33" fmla="*/ 7 h 19"/>
                  <a:gd name="T34" fmla="*/ 13 w 16"/>
                  <a:gd name="T35" fmla="*/ 9 h 19"/>
                  <a:gd name="T36" fmla="*/ 13 w 16"/>
                  <a:gd name="T37" fmla="*/ 10 h 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6"/>
                  <a:gd name="T58" fmla="*/ 0 h 19"/>
                  <a:gd name="T59" fmla="*/ 16 w 16"/>
                  <a:gd name="T60" fmla="*/ 19 h 1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6" h="19">
                    <a:moveTo>
                      <a:pt x="13" y="10"/>
                    </a:moveTo>
                    <a:lnTo>
                      <a:pt x="12" y="12"/>
                    </a:lnTo>
                    <a:lnTo>
                      <a:pt x="10" y="10"/>
                    </a:lnTo>
                    <a:lnTo>
                      <a:pt x="8" y="16"/>
                    </a:lnTo>
                    <a:lnTo>
                      <a:pt x="8" y="19"/>
                    </a:lnTo>
                    <a:lnTo>
                      <a:pt x="1" y="13"/>
                    </a:lnTo>
                    <a:lnTo>
                      <a:pt x="1" y="12"/>
                    </a:lnTo>
                    <a:lnTo>
                      <a:pt x="0" y="12"/>
                    </a:lnTo>
                    <a:lnTo>
                      <a:pt x="0" y="10"/>
                    </a:lnTo>
                    <a:lnTo>
                      <a:pt x="0" y="9"/>
                    </a:lnTo>
                    <a:lnTo>
                      <a:pt x="0" y="6"/>
                    </a:lnTo>
                    <a:lnTo>
                      <a:pt x="1" y="2"/>
                    </a:lnTo>
                    <a:lnTo>
                      <a:pt x="3" y="1"/>
                    </a:lnTo>
                    <a:lnTo>
                      <a:pt x="4" y="3"/>
                    </a:lnTo>
                    <a:lnTo>
                      <a:pt x="3" y="0"/>
                    </a:lnTo>
                    <a:lnTo>
                      <a:pt x="6" y="0"/>
                    </a:lnTo>
                    <a:lnTo>
                      <a:pt x="16" y="7"/>
                    </a:lnTo>
                    <a:lnTo>
                      <a:pt x="13" y="9"/>
                    </a:lnTo>
                    <a:lnTo>
                      <a:pt x="13" y="1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2017" name="Freeform 402"/>
              <p:cNvSpPr>
                <a:spLocks noEditPoints="1"/>
              </p:cNvSpPr>
              <p:nvPr/>
            </p:nvSpPr>
            <p:spPr bwMode="auto">
              <a:xfrm>
                <a:off x="3537" y="1032"/>
                <a:ext cx="20" cy="24"/>
              </a:xfrm>
              <a:custGeom>
                <a:avLst/>
                <a:gdLst>
                  <a:gd name="T0" fmla="*/ 68 w 81"/>
                  <a:gd name="T1" fmla="*/ 59 h 97"/>
                  <a:gd name="T2" fmla="*/ 50 w 81"/>
                  <a:gd name="T3" fmla="*/ 63 h 97"/>
                  <a:gd name="T4" fmla="*/ 57 w 81"/>
                  <a:gd name="T5" fmla="*/ 53 h 97"/>
                  <a:gd name="T6" fmla="*/ 48 w 81"/>
                  <a:gd name="T7" fmla="*/ 72 h 97"/>
                  <a:gd name="T8" fmla="*/ 47 w 81"/>
                  <a:gd name="T9" fmla="*/ 95 h 97"/>
                  <a:gd name="T10" fmla="*/ 8 w 81"/>
                  <a:gd name="T11" fmla="*/ 69 h 97"/>
                  <a:gd name="T12" fmla="*/ 7 w 81"/>
                  <a:gd name="T13" fmla="*/ 57 h 97"/>
                  <a:gd name="T14" fmla="*/ 15 w 81"/>
                  <a:gd name="T15" fmla="*/ 68 h 97"/>
                  <a:gd name="T16" fmla="*/ 3 w 81"/>
                  <a:gd name="T17" fmla="*/ 62 h 97"/>
                  <a:gd name="T18" fmla="*/ 1 w 81"/>
                  <a:gd name="T19" fmla="*/ 49 h 97"/>
                  <a:gd name="T20" fmla="*/ 3 w 81"/>
                  <a:gd name="T21" fmla="*/ 48 h 97"/>
                  <a:gd name="T22" fmla="*/ 1 w 81"/>
                  <a:gd name="T23" fmla="*/ 29 h 97"/>
                  <a:gd name="T24" fmla="*/ 8 w 81"/>
                  <a:gd name="T25" fmla="*/ 12 h 97"/>
                  <a:gd name="T26" fmla="*/ 26 w 81"/>
                  <a:gd name="T27" fmla="*/ 8 h 97"/>
                  <a:gd name="T28" fmla="*/ 19 w 81"/>
                  <a:gd name="T29" fmla="*/ 24 h 97"/>
                  <a:gd name="T30" fmla="*/ 16 w 81"/>
                  <a:gd name="T31" fmla="*/ 4 h 97"/>
                  <a:gd name="T32" fmla="*/ 34 w 81"/>
                  <a:gd name="T33" fmla="*/ 0 h 97"/>
                  <a:gd name="T34" fmla="*/ 77 w 81"/>
                  <a:gd name="T35" fmla="*/ 30 h 97"/>
                  <a:gd name="T36" fmla="*/ 77 w 81"/>
                  <a:gd name="T37" fmla="*/ 43 h 97"/>
                  <a:gd name="T38" fmla="*/ 69 w 81"/>
                  <a:gd name="T39" fmla="*/ 42 h 97"/>
                  <a:gd name="T40" fmla="*/ 53 w 81"/>
                  <a:gd name="T41" fmla="*/ 47 h 97"/>
                  <a:gd name="T42" fmla="*/ 68 w 81"/>
                  <a:gd name="T43" fmla="*/ 30 h 97"/>
                  <a:gd name="T44" fmla="*/ 29 w 81"/>
                  <a:gd name="T45" fmla="*/ 15 h 97"/>
                  <a:gd name="T46" fmla="*/ 22 w 81"/>
                  <a:gd name="T47" fmla="*/ 16 h 97"/>
                  <a:gd name="T48" fmla="*/ 34 w 81"/>
                  <a:gd name="T49" fmla="*/ 19 h 97"/>
                  <a:gd name="T50" fmla="*/ 21 w 81"/>
                  <a:gd name="T51" fmla="*/ 27 h 97"/>
                  <a:gd name="T52" fmla="*/ 25 w 81"/>
                  <a:gd name="T53" fmla="*/ 20 h 97"/>
                  <a:gd name="T54" fmla="*/ 21 w 81"/>
                  <a:gd name="T55" fmla="*/ 21 h 97"/>
                  <a:gd name="T56" fmla="*/ 16 w 81"/>
                  <a:gd name="T57" fmla="*/ 31 h 97"/>
                  <a:gd name="T58" fmla="*/ 18 w 81"/>
                  <a:gd name="T59" fmla="*/ 50 h 97"/>
                  <a:gd name="T60" fmla="*/ 16 w 81"/>
                  <a:gd name="T61" fmla="*/ 50 h 97"/>
                  <a:gd name="T62" fmla="*/ 11 w 81"/>
                  <a:gd name="T63" fmla="*/ 52 h 97"/>
                  <a:gd name="T64" fmla="*/ 23 w 81"/>
                  <a:gd name="T65" fmla="*/ 57 h 97"/>
                  <a:gd name="T66" fmla="*/ 19 w 81"/>
                  <a:gd name="T67" fmla="*/ 68 h 97"/>
                  <a:gd name="T68" fmla="*/ 48 w 81"/>
                  <a:gd name="T69" fmla="*/ 82 h 97"/>
                  <a:gd name="T70" fmla="*/ 33 w 81"/>
                  <a:gd name="T71" fmla="*/ 74 h 97"/>
                  <a:gd name="T72" fmla="*/ 42 w 81"/>
                  <a:gd name="T73" fmla="*/ 47 h 97"/>
                  <a:gd name="T74" fmla="*/ 56 w 81"/>
                  <a:gd name="T75" fmla="*/ 44 h 97"/>
                  <a:gd name="T76" fmla="*/ 52 w 81"/>
                  <a:gd name="T77" fmla="*/ 51 h 97"/>
                  <a:gd name="T78" fmla="*/ 56 w 81"/>
                  <a:gd name="T79" fmla="*/ 55 h 9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81"/>
                  <a:gd name="T121" fmla="*/ 0 h 97"/>
                  <a:gd name="T122" fmla="*/ 81 w 81"/>
                  <a:gd name="T123" fmla="*/ 97 h 9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81" h="97">
                    <a:moveTo>
                      <a:pt x="71" y="50"/>
                    </a:moveTo>
                    <a:cubicBezTo>
                      <a:pt x="72" y="53"/>
                      <a:pt x="71" y="57"/>
                      <a:pt x="68" y="59"/>
                    </a:cubicBezTo>
                    <a:lnTo>
                      <a:pt x="61" y="64"/>
                    </a:lnTo>
                    <a:cubicBezTo>
                      <a:pt x="58" y="66"/>
                      <a:pt x="53" y="66"/>
                      <a:pt x="50" y="63"/>
                    </a:cubicBezTo>
                    <a:lnTo>
                      <a:pt x="44" y="55"/>
                    </a:lnTo>
                    <a:lnTo>
                      <a:pt x="57" y="53"/>
                    </a:lnTo>
                    <a:lnTo>
                      <a:pt x="48" y="76"/>
                    </a:lnTo>
                    <a:lnTo>
                      <a:pt x="48" y="72"/>
                    </a:lnTo>
                    <a:lnTo>
                      <a:pt x="51" y="87"/>
                    </a:lnTo>
                    <a:cubicBezTo>
                      <a:pt x="51" y="91"/>
                      <a:pt x="50" y="94"/>
                      <a:pt x="47" y="95"/>
                    </a:cubicBezTo>
                    <a:cubicBezTo>
                      <a:pt x="44" y="97"/>
                      <a:pt x="40" y="97"/>
                      <a:pt x="37" y="95"/>
                    </a:cubicBezTo>
                    <a:lnTo>
                      <a:pt x="8" y="69"/>
                    </a:lnTo>
                    <a:cubicBezTo>
                      <a:pt x="6" y="67"/>
                      <a:pt x="5" y="65"/>
                      <a:pt x="5" y="63"/>
                    </a:cubicBezTo>
                    <a:cubicBezTo>
                      <a:pt x="5" y="61"/>
                      <a:pt x="6" y="59"/>
                      <a:pt x="7" y="57"/>
                    </a:cubicBezTo>
                    <a:lnTo>
                      <a:pt x="9" y="55"/>
                    </a:lnTo>
                    <a:lnTo>
                      <a:pt x="15" y="68"/>
                    </a:lnTo>
                    <a:lnTo>
                      <a:pt x="11" y="68"/>
                    </a:lnTo>
                    <a:cubicBezTo>
                      <a:pt x="7" y="68"/>
                      <a:pt x="4" y="66"/>
                      <a:pt x="3" y="62"/>
                    </a:cubicBezTo>
                    <a:lnTo>
                      <a:pt x="1" y="55"/>
                    </a:lnTo>
                    <a:cubicBezTo>
                      <a:pt x="0" y="53"/>
                      <a:pt x="0" y="51"/>
                      <a:pt x="1" y="49"/>
                    </a:cubicBezTo>
                    <a:lnTo>
                      <a:pt x="3" y="44"/>
                    </a:lnTo>
                    <a:lnTo>
                      <a:pt x="3" y="48"/>
                    </a:lnTo>
                    <a:lnTo>
                      <a:pt x="1" y="33"/>
                    </a:lnTo>
                    <a:cubicBezTo>
                      <a:pt x="0" y="32"/>
                      <a:pt x="0" y="30"/>
                      <a:pt x="1" y="29"/>
                    </a:cubicBezTo>
                    <a:lnTo>
                      <a:pt x="5" y="16"/>
                    </a:lnTo>
                    <a:cubicBezTo>
                      <a:pt x="6" y="15"/>
                      <a:pt x="7" y="13"/>
                      <a:pt x="8" y="12"/>
                    </a:cubicBezTo>
                    <a:lnTo>
                      <a:pt x="15" y="7"/>
                    </a:lnTo>
                    <a:cubicBezTo>
                      <a:pt x="18" y="5"/>
                      <a:pt x="23" y="5"/>
                      <a:pt x="26" y="8"/>
                    </a:cubicBezTo>
                    <a:lnTo>
                      <a:pt x="33" y="16"/>
                    </a:lnTo>
                    <a:lnTo>
                      <a:pt x="19" y="24"/>
                    </a:lnTo>
                    <a:lnTo>
                      <a:pt x="15" y="11"/>
                    </a:lnTo>
                    <a:cubicBezTo>
                      <a:pt x="14" y="9"/>
                      <a:pt x="14" y="6"/>
                      <a:pt x="16" y="4"/>
                    </a:cubicBezTo>
                    <a:cubicBezTo>
                      <a:pt x="17" y="2"/>
                      <a:pt x="20" y="0"/>
                      <a:pt x="22" y="0"/>
                    </a:cubicBezTo>
                    <a:lnTo>
                      <a:pt x="34" y="0"/>
                    </a:lnTo>
                    <a:cubicBezTo>
                      <a:pt x="35" y="0"/>
                      <a:pt x="37" y="1"/>
                      <a:pt x="38" y="2"/>
                    </a:cubicBezTo>
                    <a:lnTo>
                      <a:pt x="77" y="30"/>
                    </a:lnTo>
                    <a:cubicBezTo>
                      <a:pt x="79" y="32"/>
                      <a:pt x="81" y="34"/>
                      <a:pt x="80" y="37"/>
                    </a:cubicBezTo>
                    <a:cubicBezTo>
                      <a:pt x="80" y="40"/>
                      <a:pt x="79" y="42"/>
                      <a:pt x="77" y="43"/>
                    </a:cubicBezTo>
                    <a:lnTo>
                      <a:pt x="66" y="51"/>
                    </a:lnTo>
                    <a:lnTo>
                      <a:pt x="69" y="42"/>
                    </a:lnTo>
                    <a:lnTo>
                      <a:pt x="71" y="50"/>
                    </a:lnTo>
                    <a:close/>
                    <a:moveTo>
                      <a:pt x="53" y="47"/>
                    </a:moveTo>
                    <a:cubicBezTo>
                      <a:pt x="52" y="44"/>
                      <a:pt x="54" y="40"/>
                      <a:pt x="57" y="38"/>
                    </a:cubicBezTo>
                    <a:lnTo>
                      <a:pt x="68" y="30"/>
                    </a:lnTo>
                    <a:lnTo>
                      <a:pt x="68" y="43"/>
                    </a:lnTo>
                    <a:lnTo>
                      <a:pt x="29" y="15"/>
                    </a:lnTo>
                    <a:lnTo>
                      <a:pt x="34" y="16"/>
                    </a:lnTo>
                    <a:lnTo>
                      <a:pt x="22" y="16"/>
                    </a:lnTo>
                    <a:lnTo>
                      <a:pt x="30" y="6"/>
                    </a:lnTo>
                    <a:lnTo>
                      <a:pt x="34" y="19"/>
                    </a:lnTo>
                    <a:cubicBezTo>
                      <a:pt x="36" y="22"/>
                      <a:pt x="34" y="26"/>
                      <a:pt x="31" y="28"/>
                    </a:cubicBezTo>
                    <a:cubicBezTo>
                      <a:pt x="28" y="30"/>
                      <a:pt x="23" y="30"/>
                      <a:pt x="21" y="27"/>
                    </a:cubicBezTo>
                    <a:lnTo>
                      <a:pt x="14" y="19"/>
                    </a:lnTo>
                    <a:lnTo>
                      <a:pt x="25" y="20"/>
                    </a:lnTo>
                    <a:lnTo>
                      <a:pt x="18" y="25"/>
                    </a:lnTo>
                    <a:lnTo>
                      <a:pt x="21" y="21"/>
                    </a:lnTo>
                    <a:lnTo>
                      <a:pt x="16" y="34"/>
                    </a:lnTo>
                    <a:lnTo>
                      <a:pt x="16" y="31"/>
                    </a:lnTo>
                    <a:lnTo>
                      <a:pt x="19" y="46"/>
                    </a:lnTo>
                    <a:cubicBezTo>
                      <a:pt x="19" y="48"/>
                      <a:pt x="19" y="49"/>
                      <a:pt x="18" y="50"/>
                    </a:cubicBezTo>
                    <a:lnTo>
                      <a:pt x="16" y="56"/>
                    </a:lnTo>
                    <a:lnTo>
                      <a:pt x="16" y="50"/>
                    </a:lnTo>
                    <a:lnTo>
                      <a:pt x="18" y="58"/>
                    </a:lnTo>
                    <a:lnTo>
                      <a:pt x="11" y="52"/>
                    </a:lnTo>
                    <a:lnTo>
                      <a:pt x="15" y="52"/>
                    </a:lnTo>
                    <a:cubicBezTo>
                      <a:pt x="18" y="52"/>
                      <a:pt x="21" y="54"/>
                      <a:pt x="23" y="57"/>
                    </a:cubicBezTo>
                    <a:cubicBezTo>
                      <a:pt x="24" y="60"/>
                      <a:pt x="23" y="63"/>
                      <a:pt x="21" y="65"/>
                    </a:cubicBezTo>
                    <a:lnTo>
                      <a:pt x="19" y="68"/>
                    </a:lnTo>
                    <a:lnTo>
                      <a:pt x="18" y="57"/>
                    </a:lnTo>
                    <a:lnTo>
                      <a:pt x="48" y="82"/>
                    </a:lnTo>
                    <a:lnTo>
                      <a:pt x="35" y="90"/>
                    </a:lnTo>
                    <a:lnTo>
                      <a:pt x="33" y="74"/>
                    </a:lnTo>
                    <a:cubicBezTo>
                      <a:pt x="32" y="73"/>
                      <a:pt x="33" y="71"/>
                      <a:pt x="33" y="70"/>
                    </a:cubicBezTo>
                    <a:lnTo>
                      <a:pt x="42" y="47"/>
                    </a:lnTo>
                    <a:cubicBezTo>
                      <a:pt x="43" y="44"/>
                      <a:pt x="45" y="42"/>
                      <a:pt x="48" y="42"/>
                    </a:cubicBezTo>
                    <a:cubicBezTo>
                      <a:pt x="51" y="41"/>
                      <a:pt x="54" y="42"/>
                      <a:pt x="56" y="44"/>
                    </a:cubicBezTo>
                    <a:lnTo>
                      <a:pt x="62" y="52"/>
                    </a:lnTo>
                    <a:lnTo>
                      <a:pt x="52" y="51"/>
                    </a:lnTo>
                    <a:lnTo>
                      <a:pt x="59" y="46"/>
                    </a:lnTo>
                    <a:lnTo>
                      <a:pt x="56" y="55"/>
                    </a:lnTo>
                    <a:lnTo>
                      <a:pt x="53" y="47"/>
                    </a:lnTo>
                    <a:close/>
                  </a:path>
                </a:pathLst>
              </a:custGeom>
              <a:solidFill>
                <a:srgbClr val="6E6E6E"/>
              </a:solidFill>
              <a:ln w="0" cap="flat">
                <a:solidFill>
                  <a:srgbClr val="6E6E6E"/>
                </a:solidFill>
                <a:prstDash val="solid"/>
                <a:round/>
                <a:headEnd/>
                <a:tailEnd/>
              </a:ln>
            </p:spPr>
            <p:txBody>
              <a:bodyPr/>
              <a:lstStyle/>
              <a:p>
                <a:endParaRPr lang="en-US"/>
              </a:p>
            </p:txBody>
          </p:sp>
          <p:sp>
            <p:nvSpPr>
              <p:cNvPr id="2018" name="Freeform 403"/>
              <p:cNvSpPr>
                <a:spLocks/>
              </p:cNvSpPr>
              <p:nvPr/>
            </p:nvSpPr>
            <p:spPr bwMode="auto">
              <a:xfrm>
                <a:off x="4059" y="1038"/>
                <a:ext cx="102" cy="47"/>
              </a:xfrm>
              <a:custGeom>
                <a:avLst/>
                <a:gdLst>
                  <a:gd name="T0" fmla="*/ 34 w 102"/>
                  <a:gd name="T1" fmla="*/ 45 h 47"/>
                  <a:gd name="T2" fmla="*/ 30 w 102"/>
                  <a:gd name="T3" fmla="*/ 45 h 47"/>
                  <a:gd name="T4" fmla="*/ 27 w 102"/>
                  <a:gd name="T5" fmla="*/ 44 h 47"/>
                  <a:gd name="T6" fmla="*/ 24 w 102"/>
                  <a:gd name="T7" fmla="*/ 42 h 47"/>
                  <a:gd name="T8" fmla="*/ 13 w 102"/>
                  <a:gd name="T9" fmla="*/ 42 h 47"/>
                  <a:gd name="T10" fmla="*/ 0 w 102"/>
                  <a:gd name="T11" fmla="*/ 39 h 47"/>
                  <a:gd name="T12" fmla="*/ 3 w 102"/>
                  <a:gd name="T13" fmla="*/ 38 h 47"/>
                  <a:gd name="T14" fmla="*/ 7 w 102"/>
                  <a:gd name="T15" fmla="*/ 35 h 47"/>
                  <a:gd name="T16" fmla="*/ 13 w 102"/>
                  <a:gd name="T17" fmla="*/ 39 h 47"/>
                  <a:gd name="T18" fmla="*/ 20 w 102"/>
                  <a:gd name="T19" fmla="*/ 34 h 47"/>
                  <a:gd name="T20" fmla="*/ 28 w 102"/>
                  <a:gd name="T21" fmla="*/ 32 h 47"/>
                  <a:gd name="T22" fmla="*/ 29 w 102"/>
                  <a:gd name="T23" fmla="*/ 30 h 47"/>
                  <a:gd name="T24" fmla="*/ 36 w 102"/>
                  <a:gd name="T25" fmla="*/ 28 h 47"/>
                  <a:gd name="T26" fmla="*/ 25 w 102"/>
                  <a:gd name="T27" fmla="*/ 24 h 47"/>
                  <a:gd name="T28" fmla="*/ 18 w 102"/>
                  <a:gd name="T29" fmla="*/ 19 h 47"/>
                  <a:gd name="T30" fmla="*/ 17 w 102"/>
                  <a:gd name="T31" fmla="*/ 22 h 47"/>
                  <a:gd name="T32" fmla="*/ 11 w 102"/>
                  <a:gd name="T33" fmla="*/ 23 h 47"/>
                  <a:gd name="T34" fmla="*/ 4 w 102"/>
                  <a:gd name="T35" fmla="*/ 20 h 47"/>
                  <a:gd name="T36" fmla="*/ 9 w 102"/>
                  <a:gd name="T37" fmla="*/ 11 h 47"/>
                  <a:gd name="T38" fmla="*/ 8 w 102"/>
                  <a:gd name="T39" fmla="*/ 7 h 47"/>
                  <a:gd name="T40" fmla="*/ 20 w 102"/>
                  <a:gd name="T41" fmla="*/ 5 h 47"/>
                  <a:gd name="T42" fmla="*/ 32 w 102"/>
                  <a:gd name="T43" fmla="*/ 6 h 47"/>
                  <a:gd name="T44" fmla="*/ 38 w 102"/>
                  <a:gd name="T45" fmla="*/ 0 h 47"/>
                  <a:gd name="T46" fmla="*/ 54 w 102"/>
                  <a:gd name="T47" fmla="*/ 3 h 47"/>
                  <a:gd name="T48" fmla="*/ 88 w 102"/>
                  <a:gd name="T49" fmla="*/ 5 h 47"/>
                  <a:gd name="T50" fmla="*/ 98 w 102"/>
                  <a:gd name="T51" fmla="*/ 9 h 47"/>
                  <a:gd name="T52" fmla="*/ 102 w 102"/>
                  <a:gd name="T53" fmla="*/ 13 h 47"/>
                  <a:gd name="T54" fmla="*/ 85 w 102"/>
                  <a:gd name="T55" fmla="*/ 25 h 47"/>
                  <a:gd name="T56" fmla="*/ 70 w 102"/>
                  <a:gd name="T57" fmla="*/ 33 h 47"/>
                  <a:gd name="T58" fmla="*/ 61 w 102"/>
                  <a:gd name="T59" fmla="*/ 30 h 47"/>
                  <a:gd name="T60" fmla="*/ 54 w 102"/>
                  <a:gd name="T61" fmla="*/ 31 h 47"/>
                  <a:gd name="T62" fmla="*/ 47 w 102"/>
                  <a:gd name="T63" fmla="*/ 37 h 47"/>
                  <a:gd name="T64" fmla="*/ 49 w 102"/>
                  <a:gd name="T65" fmla="*/ 42 h 4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2"/>
                  <a:gd name="T100" fmla="*/ 0 h 47"/>
                  <a:gd name="T101" fmla="*/ 102 w 102"/>
                  <a:gd name="T102" fmla="*/ 47 h 4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2" h="47">
                    <a:moveTo>
                      <a:pt x="46" y="44"/>
                    </a:moveTo>
                    <a:lnTo>
                      <a:pt x="34" y="45"/>
                    </a:lnTo>
                    <a:lnTo>
                      <a:pt x="33" y="47"/>
                    </a:lnTo>
                    <a:lnTo>
                      <a:pt x="30" y="45"/>
                    </a:lnTo>
                    <a:lnTo>
                      <a:pt x="28" y="46"/>
                    </a:lnTo>
                    <a:lnTo>
                      <a:pt x="27" y="44"/>
                    </a:lnTo>
                    <a:lnTo>
                      <a:pt x="25" y="44"/>
                    </a:lnTo>
                    <a:lnTo>
                      <a:pt x="24" y="42"/>
                    </a:lnTo>
                    <a:lnTo>
                      <a:pt x="20" y="44"/>
                    </a:lnTo>
                    <a:lnTo>
                      <a:pt x="13" y="42"/>
                    </a:lnTo>
                    <a:lnTo>
                      <a:pt x="2" y="43"/>
                    </a:lnTo>
                    <a:lnTo>
                      <a:pt x="0" y="39"/>
                    </a:lnTo>
                    <a:lnTo>
                      <a:pt x="0" y="37"/>
                    </a:lnTo>
                    <a:lnTo>
                      <a:pt x="3" y="38"/>
                    </a:lnTo>
                    <a:lnTo>
                      <a:pt x="2" y="36"/>
                    </a:lnTo>
                    <a:lnTo>
                      <a:pt x="7" y="35"/>
                    </a:lnTo>
                    <a:lnTo>
                      <a:pt x="13" y="37"/>
                    </a:lnTo>
                    <a:lnTo>
                      <a:pt x="13" y="39"/>
                    </a:lnTo>
                    <a:lnTo>
                      <a:pt x="16" y="35"/>
                    </a:lnTo>
                    <a:lnTo>
                      <a:pt x="20" y="34"/>
                    </a:lnTo>
                    <a:lnTo>
                      <a:pt x="24" y="36"/>
                    </a:lnTo>
                    <a:lnTo>
                      <a:pt x="28" y="32"/>
                    </a:lnTo>
                    <a:lnTo>
                      <a:pt x="30" y="33"/>
                    </a:lnTo>
                    <a:lnTo>
                      <a:pt x="29" y="30"/>
                    </a:lnTo>
                    <a:lnTo>
                      <a:pt x="32" y="31"/>
                    </a:lnTo>
                    <a:lnTo>
                      <a:pt x="36" y="28"/>
                    </a:lnTo>
                    <a:lnTo>
                      <a:pt x="26" y="26"/>
                    </a:lnTo>
                    <a:lnTo>
                      <a:pt x="25" y="24"/>
                    </a:lnTo>
                    <a:lnTo>
                      <a:pt x="22" y="23"/>
                    </a:lnTo>
                    <a:lnTo>
                      <a:pt x="18" y="19"/>
                    </a:lnTo>
                    <a:lnTo>
                      <a:pt x="18" y="22"/>
                    </a:lnTo>
                    <a:lnTo>
                      <a:pt x="17" y="22"/>
                    </a:lnTo>
                    <a:lnTo>
                      <a:pt x="18" y="25"/>
                    </a:lnTo>
                    <a:lnTo>
                      <a:pt x="11" y="23"/>
                    </a:lnTo>
                    <a:lnTo>
                      <a:pt x="9" y="20"/>
                    </a:lnTo>
                    <a:lnTo>
                      <a:pt x="4" y="20"/>
                    </a:lnTo>
                    <a:lnTo>
                      <a:pt x="12" y="12"/>
                    </a:lnTo>
                    <a:lnTo>
                      <a:pt x="9" y="11"/>
                    </a:lnTo>
                    <a:lnTo>
                      <a:pt x="7" y="10"/>
                    </a:lnTo>
                    <a:lnTo>
                      <a:pt x="8" y="7"/>
                    </a:lnTo>
                    <a:lnTo>
                      <a:pt x="11" y="4"/>
                    </a:lnTo>
                    <a:lnTo>
                      <a:pt x="20" y="5"/>
                    </a:lnTo>
                    <a:lnTo>
                      <a:pt x="33" y="10"/>
                    </a:lnTo>
                    <a:lnTo>
                      <a:pt x="32" y="6"/>
                    </a:lnTo>
                    <a:lnTo>
                      <a:pt x="32" y="2"/>
                    </a:lnTo>
                    <a:lnTo>
                      <a:pt x="38" y="0"/>
                    </a:lnTo>
                    <a:lnTo>
                      <a:pt x="54" y="4"/>
                    </a:lnTo>
                    <a:lnTo>
                      <a:pt x="54" y="3"/>
                    </a:lnTo>
                    <a:lnTo>
                      <a:pt x="66" y="2"/>
                    </a:lnTo>
                    <a:lnTo>
                      <a:pt x="88" y="5"/>
                    </a:lnTo>
                    <a:lnTo>
                      <a:pt x="92" y="8"/>
                    </a:lnTo>
                    <a:lnTo>
                      <a:pt x="98" y="9"/>
                    </a:lnTo>
                    <a:lnTo>
                      <a:pt x="101" y="11"/>
                    </a:lnTo>
                    <a:lnTo>
                      <a:pt x="102" y="13"/>
                    </a:lnTo>
                    <a:lnTo>
                      <a:pt x="86" y="21"/>
                    </a:lnTo>
                    <a:lnTo>
                      <a:pt x="85" y="25"/>
                    </a:lnTo>
                    <a:lnTo>
                      <a:pt x="73" y="26"/>
                    </a:lnTo>
                    <a:lnTo>
                      <a:pt x="70" y="33"/>
                    </a:lnTo>
                    <a:lnTo>
                      <a:pt x="63" y="34"/>
                    </a:lnTo>
                    <a:lnTo>
                      <a:pt x="61" y="30"/>
                    </a:lnTo>
                    <a:lnTo>
                      <a:pt x="58" y="32"/>
                    </a:lnTo>
                    <a:lnTo>
                      <a:pt x="54" y="31"/>
                    </a:lnTo>
                    <a:lnTo>
                      <a:pt x="56" y="33"/>
                    </a:lnTo>
                    <a:lnTo>
                      <a:pt x="47" y="37"/>
                    </a:lnTo>
                    <a:lnTo>
                      <a:pt x="47" y="40"/>
                    </a:lnTo>
                    <a:lnTo>
                      <a:pt x="49" y="42"/>
                    </a:lnTo>
                    <a:lnTo>
                      <a:pt x="46" y="4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2019" name="Freeform 404"/>
              <p:cNvSpPr>
                <a:spLocks noEditPoints="1"/>
              </p:cNvSpPr>
              <p:nvPr/>
            </p:nvSpPr>
            <p:spPr bwMode="auto">
              <a:xfrm>
                <a:off x="4057" y="1036"/>
                <a:ext cx="107" cy="51"/>
              </a:xfrm>
              <a:custGeom>
                <a:avLst/>
                <a:gdLst>
                  <a:gd name="T0" fmla="*/ 151 w 433"/>
                  <a:gd name="T1" fmla="*/ 203 h 209"/>
                  <a:gd name="T2" fmla="*/ 122 w 433"/>
                  <a:gd name="T3" fmla="*/ 203 h 209"/>
                  <a:gd name="T4" fmla="*/ 103 w 433"/>
                  <a:gd name="T5" fmla="*/ 192 h 209"/>
                  <a:gd name="T6" fmla="*/ 59 w 433"/>
                  <a:gd name="T7" fmla="*/ 188 h 209"/>
                  <a:gd name="T8" fmla="*/ 0 w 433"/>
                  <a:gd name="T9" fmla="*/ 170 h 209"/>
                  <a:gd name="T10" fmla="*/ 12 w 433"/>
                  <a:gd name="T11" fmla="*/ 165 h 209"/>
                  <a:gd name="T12" fmla="*/ 37 w 433"/>
                  <a:gd name="T13" fmla="*/ 142 h 209"/>
                  <a:gd name="T14" fmla="*/ 66 w 433"/>
                  <a:gd name="T15" fmla="*/ 145 h 209"/>
                  <a:gd name="T16" fmla="*/ 100 w 433"/>
                  <a:gd name="T17" fmla="*/ 150 h 209"/>
                  <a:gd name="T18" fmla="*/ 118 w 433"/>
                  <a:gd name="T19" fmla="*/ 136 h 209"/>
                  <a:gd name="T20" fmla="*/ 149 w 433"/>
                  <a:gd name="T21" fmla="*/ 116 h 209"/>
                  <a:gd name="T22" fmla="*/ 106 w 433"/>
                  <a:gd name="T23" fmla="*/ 114 h 209"/>
                  <a:gd name="T24" fmla="*/ 91 w 433"/>
                  <a:gd name="T25" fmla="*/ 97 h 209"/>
                  <a:gd name="T26" fmla="*/ 86 w 433"/>
                  <a:gd name="T27" fmla="*/ 115 h 209"/>
                  <a:gd name="T28" fmla="*/ 42 w 433"/>
                  <a:gd name="T29" fmla="*/ 100 h 209"/>
                  <a:gd name="T30" fmla="*/ 53 w 433"/>
                  <a:gd name="T31" fmla="*/ 66 h 209"/>
                  <a:gd name="T32" fmla="*/ 34 w 433"/>
                  <a:gd name="T33" fmla="*/ 34 h 209"/>
                  <a:gd name="T34" fmla="*/ 146 w 433"/>
                  <a:gd name="T35" fmla="*/ 41 h 209"/>
                  <a:gd name="T36" fmla="*/ 133 w 433"/>
                  <a:gd name="T37" fmla="*/ 8 h 209"/>
                  <a:gd name="T38" fmla="*/ 221 w 433"/>
                  <a:gd name="T39" fmla="*/ 17 h 209"/>
                  <a:gd name="T40" fmla="*/ 372 w 433"/>
                  <a:gd name="T41" fmla="*/ 23 h 209"/>
                  <a:gd name="T42" fmla="*/ 424 w 433"/>
                  <a:gd name="T43" fmla="*/ 50 h 209"/>
                  <a:gd name="T44" fmla="*/ 362 w 433"/>
                  <a:gd name="T45" fmla="*/ 102 h 209"/>
                  <a:gd name="T46" fmla="*/ 310 w 433"/>
                  <a:gd name="T47" fmla="*/ 117 h 209"/>
                  <a:gd name="T48" fmla="*/ 248 w 433"/>
                  <a:gd name="T49" fmla="*/ 137 h 209"/>
                  <a:gd name="T50" fmla="*/ 235 w 433"/>
                  <a:gd name="T51" fmla="*/ 133 h 209"/>
                  <a:gd name="T52" fmla="*/ 207 w 433"/>
                  <a:gd name="T53" fmla="*/ 159 h 209"/>
                  <a:gd name="T54" fmla="*/ 211 w 433"/>
                  <a:gd name="T55" fmla="*/ 187 h 209"/>
                  <a:gd name="T56" fmla="*/ 189 w 433"/>
                  <a:gd name="T57" fmla="*/ 171 h 209"/>
                  <a:gd name="T58" fmla="*/ 222 w 433"/>
                  <a:gd name="T59" fmla="*/ 142 h 209"/>
                  <a:gd name="T60" fmla="*/ 250 w 433"/>
                  <a:gd name="T61" fmla="*/ 126 h 209"/>
                  <a:gd name="T62" fmla="*/ 291 w 433"/>
                  <a:gd name="T63" fmla="*/ 137 h 209"/>
                  <a:gd name="T64" fmla="*/ 345 w 433"/>
                  <a:gd name="T65" fmla="*/ 110 h 209"/>
                  <a:gd name="T66" fmla="*/ 413 w 433"/>
                  <a:gd name="T67" fmla="*/ 61 h 209"/>
                  <a:gd name="T68" fmla="*/ 377 w 433"/>
                  <a:gd name="T69" fmla="*/ 50 h 209"/>
                  <a:gd name="T70" fmla="*/ 229 w 433"/>
                  <a:gd name="T71" fmla="*/ 29 h 209"/>
                  <a:gd name="T72" fmla="*/ 164 w 433"/>
                  <a:gd name="T73" fmla="*/ 16 h 209"/>
                  <a:gd name="T74" fmla="*/ 150 w 433"/>
                  <a:gd name="T75" fmla="*/ 45 h 209"/>
                  <a:gd name="T76" fmla="*/ 50 w 433"/>
                  <a:gd name="T77" fmla="*/ 34 h 209"/>
                  <a:gd name="T78" fmla="*/ 41 w 433"/>
                  <a:gd name="T79" fmla="*/ 44 h 209"/>
                  <a:gd name="T80" fmla="*/ 30 w 433"/>
                  <a:gd name="T81" fmla="*/ 95 h 209"/>
                  <a:gd name="T82" fmla="*/ 53 w 433"/>
                  <a:gd name="T83" fmla="*/ 94 h 209"/>
                  <a:gd name="T84" fmla="*/ 77 w 433"/>
                  <a:gd name="T85" fmla="*/ 89 h 209"/>
                  <a:gd name="T86" fmla="*/ 89 w 433"/>
                  <a:gd name="T87" fmla="*/ 82 h 209"/>
                  <a:gd name="T88" fmla="*/ 119 w 433"/>
                  <a:gd name="T89" fmla="*/ 112 h 209"/>
                  <a:gd name="T90" fmla="*/ 144 w 433"/>
                  <a:gd name="T91" fmla="*/ 143 h 209"/>
                  <a:gd name="T92" fmla="*/ 137 w 433"/>
                  <a:gd name="T93" fmla="*/ 147 h 209"/>
                  <a:gd name="T94" fmla="*/ 103 w 433"/>
                  <a:gd name="T95" fmla="*/ 162 h 209"/>
                  <a:gd name="T96" fmla="*/ 65 w 433"/>
                  <a:gd name="T97" fmla="*/ 172 h 209"/>
                  <a:gd name="T98" fmla="*/ 33 w 433"/>
                  <a:gd name="T99" fmla="*/ 158 h 209"/>
                  <a:gd name="T100" fmla="*/ 25 w 433"/>
                  <a:gd name="T101" fmla="*/ 168 h 209"/>
                  <a:gd name="T102" fmla="*/ 16 w 433"/>
                  <a:gd name="T103" fmla="*/ 166 h 209"/>
                  <a:gd name="T104" fmla="*/ 91 w 433"/>
                  <a:gd name="T105" fmla="*/ 183 h 209"/>
                  <a:gd name="T106" fmla="*/ 109 w 433"/>
                  <a:gd name="T107" fmla="*/ 180 h 209"/>
                  <a:gd name="T108" fmla="*/ 128 w 433"/>
                  <a:gd name="T109" fmla="*/ 185 h 209"/>
                  <a:gd name="T110" fmla="*/ 145 w 433"/>
                  <a:gd name="T111" fmla="*/ 185 h 20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33"/>
                  <a:gd name="T169" fmla="*/ 0 h 209"/>
                  <a:gd name="T170" fmla="*/ 433 w 433"/>
                  <a:gd name="T171" fmla="*/ 209 h 20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33" h="209">
                    <a:moveTo>
                      <a:pt x="198" y="195"/>
                    </a:moveTo>
                    <a:cubicBezTo>
                      <a:pt x="197" y="195"/>
                      <a:pt x="196" y="196"/>
                      <a:pt x="195" y="196"/>
                    </a:cubicBezTo>
                    <a:lnTo>
                      <a:pt x="147" y="201"/>
                    </a:lnTo>
                    <a:lnTo>
                      <a:pt x="154" y="196"/>
                    </a:lnTo>
                    <a:lnTo>
                      <a:pt x="151" y="203"/>
                    </a:lnTo>
                    <a:cubicBezTo>
                      <a:pt x="150" y="205"/>
                      <a:pt x="149" y="207"/>
                      <a:pt x="146" y="208"/>
                    </a:cubicBezTo>
                    <a:cubicBezTo>
                      <a:pt x="144" y="209"/>
                      <a:pt x="142" y="209"/>
                      <a:pt x="140" y="207"/>
                    </a:cubicBezTo>
                    <a:lnTo>
                      <a:pt x="126" y="200"/>
                    </a:lnTo>
                    <a:lnTo>
                      <a:pt x="132" y="201"/>
                    </a:lnTo>
                    <a:lnTo>
                      <a:pt x="122" y="203"/>
                    </a:lnTo>
                    <a:cubicBezTo>
                      <a:pt x="118" y="204"/>
                      <a:pt x="114" y="202"/>
                      <a:pt x="112" y="198"/>
                    </a:cubicBezTo>
                    <a:lnTo>
                      <a:pt x="110" y="190"/>
                    </a:lnTo>
                    <a:lnTo>
                      <a:pt x="117" y="196"/>
                    </a:lnTo>
                    <a:lnTo>
                      <a:pt x="109" y="196"/>
                    </a:lnTo>
                    <a:cubicBezTo>
                      <a:pt x="107" y="196"/>
                      <a:pt x="104" y="195"/>
                      <a:pt x="103" y="192"/>
                    </a:cubicBezTo>
                    <a:lnTo>
                      <a:pt x="97" y="185"/>
                    </a:lnTo>
                    <a:lnTo>
                      <a:pt x="108" y="187"/>
                    </a:lnTo>
                    <a:lnTo>
                      <a:pt x="92" y="197"/>
                    </a:lnTo>
                    <a:cubicBezTo>
                      <a:pt x="90" y="198"/>
                      <a:pt x="87" y="199"/>
                      <a:pt x="85" y="198"/>
                    </a:cubicBezTo>
                    <a:lnTo>
                      <a:pt x="59" y="188"/>
                    </a:lnTo>
                    <a:lnTo>
                      <a:pt x="62" y="188"/>
                    </a:lnTo>
                    <a:lnTo>
                      <a:pt x="17" y="193"/>
                    </a:lnTo>
                    <a:cubicBezTo>
                      <a:pt x="14" y="194"/>
                      <a:pt x="11" y="192"/>
                      <a:pt x="9" y="189"/>
                    </a:cubicBezTo>
                    <a:lnTo>
                      <a:pt x="1" y="174"/>
                    </a:lnTo>
                    <a:cubicBezTo>
                      <a:pt x="1" y="173"/>
                      <a:pt x="0" y="171"/>
                      <a:pt x="0" y="170"/>
                    </a:cubicBezTo>
                    <a:lnTo>
                      <a:pt x="0" y="160"/>
                    </a:lnTo>
                    <a:cubicBezTo>
                      <a:pt x="0" y="158"/>
                      <a:pt x="2" y="155"/>
                      <a:pt x="4" y="154"/>
                    </a:cubicBezTo>
                    <a:cubicBezTo>
                      <a:pt x="5" y="152"/>
                      <a:pt x="8" y="152"/>
                      <a:pt x="10" y="152"/>
                    </a:cubicBezTo>
                    <a:lnTo>
                      <a:pt x="21" y="155"/>
                    </a:lnTo>
                    <a:lnTo>
                      <a:pt x="12" y="165"/>
                    </a:lnTo>
                    <a:lnTo>
                      <a:pt x="9" y="158"/>
                    </a:lnTo>
                    <a:cubicBezTo>
                      <a:pt x="8" y="156"/>
                      <a:pt x="8" y="153"/>
                      <a:pt x="9" y="151"/>
                    </a:cubicBezTo>
                    <a:cubicBezTo>
                      <a:pt x="10" y="149"/>
                      <a:pt x="12" y="148"/>
                      <a:pt x="14" y="147"/>
                    </a:cubicBezTo>
                    <a:lnTo>
                      <a:pt x="33" y="142"/>
                    </a:lnTo>
                    <a:cubicBezTo>
                      <a:pt x="34" y="142"/>
                      <a:pt x="36" y="142"/>
                      <a:pt x="37" y="142"/>
                    </a:cubicBezTo>
                    <a:lnTo>
                      <a:pt x="61" y="150"/>
                    </a:lnTo>
                    <a:cubicBezTo>
                      <a:pt x="65" y="151"/>
                      <a:pt x="67" y="154"/>
                      <a:pt x="67" y="158"/>
                    </a:cubicBezTo>
                    <a:lnTo>
                      <a:pt x="67" y="168"/>
                    </a:lnTo>
                    <a:lnTo>
                      <a:pt x="52" y="163"/>
                    </a:lnTo>
                    <a:lnTo>
                      <a:pt x="66" y="145"/>
                    </a:lnTo>
                    <a:cubicBezTo>
                      <a:pt x="67" y="143"/>
                      <a:pt x="69" y="142"/>
                      <a:pt x="71" y="142"/>
                    </a:cubicBezTo>
                    <a:lnTo>
                      <a:pt x="90" y="139"/>
                    </a:lnTo>
                    <a:cubicBezTo>
                      <a:pt x="91" y="139"/>
                      <a:pt x="93" y="140"/>
                      <a:pt x="94" y="140"/>
                    </a:cubicBezTo>
                    <a:lnTo>
                      <a:pt x="110" y="148"/>
                    </a:lnTo>
                    <a:lnTo>
                      <a:pt x="100" y="150"/>
                    </a:lnTo>
                    <a:lnTo>
                      <a:pt x="114" y="135"/>
                    </a:lnTo>
                    <a:cubicBezTo>
                      <a:pt x="116" y="132"/>
                      <a:pt x="119" y="131"/>
                      <a:pt x="122" y="132"/>
                    </a:cubicBezTo>
                    <a:lnTo>
                      <a:pt x="132" y="135"/>
                    </a:lnTo>
                    <a:lnTo>
                      <a:pt x="123" y="146"/>
                    </a:lnTo>
                    <a:lnTo>
                      <a:pt x="118" y="136"/>
                    </a:lnTo>
                    <a:cubicBezTo>
                      <a:pt x="116" y="133"/>
                      <a:pt x="117" y="129"/>
                      <a:pt x="119" y="127"/>
                    </a:cubicBezTo>
                    <a:cubicBezTo>
                      <a:pt x="121" y="124"/>
                      <a:pt x="125" y="124"/>
                      <a:pt x="128" y="125"/>
                    </a:cubicBezTo>
                    <a:lnTo>
                      <a:pt x="141" y="130"/>
                    </a:lnTo>
                    <a:lnTo>
                      <a:pt x="133" y="132"/>
                    </a:lnTo>
                    <a:lnTo>
                      <a:pt x="149" y="116"/>
                    </a:lnTo>
                    <a:lnTo>
                      <a:pt x="153" y="130"/>
                    </a:lnTo>
                    <a:lnTo>
                      <a:pt x="110" y="122"/>
                    </a:lnTo>
                    <a:cubicBezTo>
                      <a:pt x="108" y="122"/>
                      <a:pt x="105" y="120"/>
                      <a:pt x="104" y="117"/>
                    </a:cubicBezTo>
                    <a:lnTo>
                      <a:pt x="102" y="110"/>
                    </a:lnTo>
                    <a:lnTo>
                      <a:pt x="106" y="114"/>
                    </a:lnTo>
                    <a:lnTo>
                      <a:pt x="93" y="109"/>
                    </a:lnTo>
                    <a:cubicBezTo>
                      <a:pt x="92" y="109"/>
                      <a:pt x="91" y="108"/>
                      <a:pt x="90" y="107"/>
                    </a:cubicBezTo>
                    <a:lnTo>
                      <a:pt x="77" y="92"/>
                    </a:lnTo>
                    <a:lnTo>
                      <a:pt x="91" y="87"/>
                    </a:lnTo>
                    <a:lnTo>
                      <a:pt x="91" y="97"/>
                    </a:lnTo>
                    <a:cubicBezTo>
                      <a:pt x="91" y="101"/>
                      <a:pt x="87" y="105"/>
                      <a:pt x="83" y="105"/>
                    </a:cubicBezTo>
                    <a:lnTo>
                      <a:pt x="77" y="105"/>
                    </a:lnTo>
                    <a:lnTo>
                      <a:pt x="85" y="95"/>
                    </a:lnTo>
                    <a:lnTo>
                      <a:pt x="88" y="108"/>
                    </a:lnTo>
                    <a:cubicBezTo>
                      <a:pt x="88" y="111"/>
                      <a:pt x="88" y="113"/>
                      <a:pt x="86" y="115"/>
                    </a:cubicBezTo>
                    <a:cubicBezTo>
                      <a:pt x="84" y="117"/>
                      <a:pt x="81" y="118"/>
                      <a:pt x="78" y="117"/>
                    </a:cubicBezTo>
                    <a:lnTo>
                      <a:pt x="49" y="110"/>
                    </a:lnTo>
                    <a:cubicBezTo>
                      <a:pt x="47" y="109"/>
                      <a:pt x="46" y="108"/>
                      <a:pt x="45" y="107"/>
                    </a:cubicBezTo>
                    <a:lnTo>
                      <a:pt x="37" y="97"/>
                    </a:lnTo>
                    <a:lnTo>
                      <a:pt x="42" y="100"/>
                    </a:lnTo>
                    <a:lnTo>
                      <a:pt x="23" y="97"/>
                    </a:lnTo>
                    <a:cubicBezTo>
                      <a:pt x="20" y="97"/>
                      <a:pt x="18" y="95"/>
                      <a:pt x="17" y="92"/>
                    </a:cubicBezTo>
                    <a:cubicBezTo>
                      <a:pt x="16" y="89"/>
                      <a:pt x="17" y="86"/>
                      <a:pt x="19" y="84"/>
                    </a:cubicBezTo>
                    <a:lnTo>
                      <a:pt x="51" y="53"/>
                    </a:lnTo>
                    <a:lnTo>
                      <a:pt x="53" y="66"/>
                    </a:lnTo>
                    <a:lnTo>
                      <a:pt x="40" y="61"/>
                    </a:lnTo>
                    <a:lnTo>
                      <a:pt x="34" y="59"/>
                    </a:lnTo>
                    <a:cubicBezTo>
                      <a:pt x="31" y="57"/>
                      <a:pt x="29" y="53"/>
                      <a:pt x="30" y="50"/>
                    </a:cubicBezTo>
                    <a:lnTo>
                      <a:pt x="32" y="37"/>
                    </a:lnTo>
                    <a:cubicBezTo>
                      <a:pt x="33" y="36"/>
                      <a:pt x="33" y="35"/>
                      <a:pt x="34" y="34"/>
                    </a:cubicBezTo>
                    <a:lnTo>
                      <a:pt x="45" y="21"/>
                    </a:lnTo>
                    <a:cubicBezTo>
                      <a:pt x="46" y="19"/>
                      <a:pt x="49" y="18"/>
                      <a:pt x="51" y="18"/>
                    </a:cubicBezTo>
                    <a:lnTo>
                      <a:pt x="88" y="21"/>
                    </a:lnTo>
                    <a:cubicBezTo>
                      <a:pt x="89" y="21"/>
                      <a:pt x="90" y="21"/>
                      <a:pt x="91" y="21"/>
                    </a:cubicBezTo>
                    <a:lnTo>
                      <a:pt x="146" y="41"/>
                    </a:lnTo>
                    <a:lnTo>
                      <a:pt x="137" y="53"/>
                    </a:lnTo>
                    <a:lnTo>
                      <a:pt x="129" y="41"/>
                    </a:lnTo>
                    <a:cubicBezTo>
                      <a:pt x="128" y="39"/>
                      <a:pt x="128" y="38"/>
                      <a:pt x="128" y="36"/>
                    </a:cubicBezTo>
                    <a:lnTo>
                      <a:pt x="128" y="16"/>
                    </a:lnTo>
                    <a:cubicBezTo>
                      <a:pt x="128" y="12"/>
                      <a:pt x="130" y="9"/>
                      <a:pt x="133" y="8"/>
                    </a:cubicBezTo>
                    <a:lnTo>
                      <a:pt x="160" y="1"/>
                    </a:lnTo>
                    <a:cubicBezTo>
                      <a:pt x="161" y="0"/>
                      <a:pt x="163" y="0"/>
                      <a:pt x="164" y="1"/>
                    </a:cubicBezTo>
                    <a:lnTo>
                      <a:pt x="228" y="18"/>
                    </a:lnTo>
                    <a:lnTo>
                      <a:pt x="219" y="22"/>
                    </a:lnTo>
                    <a:lnTo>
                      <a:pt x="221" y="17"/>
                    </a:lnTo>
                    <a:cubicBezTo>
                      <a:pt x="223" y="15"/>
                      <a:pt x="225" y="13"/>
                      <a:pt x="228" y="13"/>
                    </a:cubicBezTo>
                    <a:lnTo>
                      <a:pt x="276" y="11"/>
                    </a:lnTo>
                    <a:cubicBezTo>
                      <a:pt x="276" y="11"/>
                      <a:pt x="277" y="11"/>
                      <a:pt x="277" y="11"/>
                    </a:cubicBezTo>
                    <a:lnTo>
                      <a:pt x="367" y="21"/>
                    </a:lnTo>
                    <a:cubicBezTo>
                      <a:pt x="369" y="21"/>
                      <a:pt x="370" y="22"/>
                      <a:pt x="372" y="23"/>
                    </a:cubicBezTo>
                    <a:lnTo>
                      <a:pt x="388" y="38"/>
                    </a:lnTo>
                    <a:lnTo>
                      <a:pt x="383" y="36"/>
                    </a:lnTo>
                    <a:lnTo>
                      <a:pt x="407" y="38"/>
                    </a:lnTo>
                    <a:cubicBezTo>
                      <a:pt x="408" y="39"/>
                      <a:pt x="410" y="39"/>
                      <a:pt x="411" y="40"/>
                    </a:cubicBezTo>
                    <a:lnTo>
                      <a:pt x="424" y="50"/>
                    </a:lnTo>
                    <a:cubicBezTo>
                      <a:pt x="425" y="51"/>
                      <a:pt x="425" y="51"/>
                      <a:pt x="426" y="52"/>
                    </a:cubicBezTo>
                    <a:lnTo>
                      <a:pt x="431" y="59"/>
                    </a:lnTo>
                    <a:cubicBezTo>
                      <a:pt x="432" y="61"/>
                      <a:pt x="433" y="64"/>
                      <a:pt x="432" y="66"/>
                    </a:cubicBezTo>
                    <a:cubicBezTo>
                      <a:pt x="432" y="68"/>
                      <a:pt x="430" y="70"/>
                      <a:pt x="428" y="71"/>
                    </a:cubicBezTo>
                    <a:lnTo>
                      <a:pt x="362" y="102"/>
                    </a:lnTo>
                    <a:lnTo>
                      <a:pt x="366" y="97"/>
                    </a:lnTo>
                    <a:lnTo>
                      <a:pt x="361" y="114"/>
                    </a:lnTo>
                    <a:cubicBezTo>
                      <a:pt x="360" y="118"/>
                      <a:pt x="357" y="120"/>
                      <a:pt x="353" y="120"/>
                    </a:cubicBezTo>
                    <a:lnTo>
                      <a:pt x="303" y="123"/>
                    </a:lnTo>
                    <a:lnTo>
                      <a:pt x="310" y="117"/>
                    </a:lnTo>
                    <a:lnTo>
                      <a:pt x="300" y="148"/>
                    </a:lnTo>
                    <a:cubicBezTo>
                      <a:pt x="299" y="150"/>
                      <a:pt x="296" y="153"/>
                      <a:pt x="293" y="153"/>
                    </a:cubicBezTo>
                    <a:lnTo>
                      <a:pt x="266" y="155"/>
                    </a:lnTo>
                    <a:cubicBezTo>
                      <a:pt x="263" y="156"/>
                      <a:pt x="261" y="154"/>
                      <a:pt x="259" y="152"/>
                    </a:cubicBezTo>
                    <a:lnTo>
                      <a:pt x="248" y="137"/>
                    </a:lnTo>
                    <a:lnTo>
                      <a:pt x="260" y="139"/>
                    </a:lnTo>
                    <a:lnTo>
                      <a:pt x="249" y="146"/>
                    </a:lnTo>
                    <a:cubicBezTo>
                      <a:pt x="247" y="148"/>
                      <a:pt x="245" y="148"/>
                      <a:pt x="243" y="148"/>
                    </a:cubicBezTo>
                    <a:lnTo>
                      <a:pt x="227" y="145"/>
                    </a:lnTo>
                    <a:lnTo>
                      <a:pt x="235" y="133"/>
                    </a:lnTo>
                    <a:lnTo>
                      <a:pt x="240" y="140"/>
                    </a:lnTo>
                    <a:cubicBezTo>
                      <a:pt x="242" y="142"/>
                      <a:pt x="242" y="145"/>
                      <a:pt x="241" y="147"/>
                    </a:cubicBezTo>
                    <a:cubicBezTo>
                      <a:pt x="241" y="150"/>
                      <a:pt x="239" y="152"/>
                      <a:pt x="236" y="152"/>
                    </a:cubicBezTo>
                    <a:lnTo>
                      <a:pt x="202" y="165"/>
                    </a:lnTo>
                    <a:lnTo>
                      <a:pt x="207" y="159"/>
                    </a:lnTo>
                    <a:lnTo>
                      <a:pt x="204" y="174"/>
                    </a:lnTo>
                    <a:lnTo>
                      <a:pt x="201" y="166"/>
                    </a:lnTo>
                    <a:lnTo>
                      <a:pt x="212" y="174"/>
                    </a:lnTo>
                    <a:cubicBezTo>
                      <a:pt x="214" y="175"/>
                      <a:pt x="215" y="178"/>
                      <a:pt x="215" y="181"/>
                    </a:cubicBezTo>
                    <a:cubicBezTo>
                      <a:pt x="215" y="183"/>
                      <a:pt x="214" y="186"/>
                      <a:pt x="211" y="187"/>
                    </a:cubicBezTo>
                    <a:lnTo>
                      <a:pt x="198" y="195"/>
                    </a:lnTo>
                    <a:close/>
                    <a:moveTo>
                      <a:pt x="203" y="173"/>
                    </a:moveTo>
                    <a:lnTo>
                      <a:pt x="203" y="187"/>
                    </a:lnTo>
                    <a:lnTo>
                      <a:pt x="192" y="179"/>
                    </a:lnTo>
                    <a:cubicBezTo>
                      <a:pt x="189" y="177"/>
                      <a:pt x="188" y="174"/>
                      <a:pt x="189" y="171"/>
                    </a:cubicBezTo>
                    <a:lnTo>
                      <a:pt x="191" y="156"/>
                    </a:lnTo>
                    <a:cubicBezTo>
                      <a:pt x="192" y="153"/>
                      <a:pt x="194" y="151"/>
                      <a:pt x="196" y="150"/>
                    </a:cubicBezTo>
                    <a:lnTo>
                      <a:pt x="231" y="137"/>
                    </a:lnTo>
                    <a:lnTo>
                      <a:pt x="227" y="149"/>
                    </a:lnTo>
                    <a:lnTo>
                      <a:pt x="222" y="142"/>
                    </a:lnTo>
                    <a:cubicBezTo>
                      <a:pt x="220" y="139"/>
                      <a:pt x="220" y="136"/>
                      <a:pt x="222" y="133"/>
                    </a:cubicBezTo>
                    <a:cubicBezTo>
                      <a:pt x="223" y="130"/>
                      <a:pt x="226" y="129"/>
                      <a:pt x="230" y="129"/>
                    </a:cubicBezTo>
                    <a:lnTo>
                      <a:pt x="246" y="132"/>
                    </a:lnTo>
                    <a:lnTo>
                      <a:pt x="240" y="133"/>
                    </a:lnTo>
                    <a:lnTo>
                      <a:pt x="250" y="126"/>
                    </a:lnTo>
                    <a:cubicBezTo>
                      <a:pt x="252" y="124"/>
                      <a:pt x="254" y="124"/>
                      <a:pt x="256" y="124"/>
                    </a:cubicBezTo>
                    <a:cubicBezTo>
                      <a:pt x="258" y="125"/>
                      <a:pt x="260" y="126"/>
                      <a:pt x="261" y="128"/>
                    </a:cubicBezTo>
                    <a:lnTo>
                      <a:pt x="272" y="143"/>
                    </a:lnTo>
                    <a:lnTo>
                      <a:pt x="265" y="139"/>
                    </a:lnTo>
                    <a:lnTo>
                      <a:pt x="291" y="137"/>
                    </a:lnTo>
                    <a:lnTo>
                      <a:pt x="284" y="142"/>
                    </a:lnTo>
                    <a:lnTo>
                      <a:pt x="295" y="112"/>
                    </a:lnTo>
                    <a:cubicBezTo>
                      <a:pt x="296" y="109"/>
                      <a:pt x="299" y="107"/>
                      <a:pt x="302" y="107"/>
                    </a:cubicBezTo>
                    <a:lnTo>
                      <a:pt x="353" y="104"/>
                    </a:lnTo>
                    <a:lnTo>
                      <a:pt x="345" y="110"/>
                    </a:lnTo>
                    <a:lnTo>
                      <a:pt x="351" y="92"/>
                    </a:lnTo>
                    <a:cubicBezTo>
                      <a:pt x="351" y="90"/>
                      <a:pt x="353" y="88"/>
                      <a:pt x="355" y="87"/>
                    </a:cubicBezTo>
                    <a:lnTo>
                      <a:pt x="421" y="57"/>
                    </a:lnTo>
                    <a:lnTo>
                      <a:pt x="418" y="69"/>
                    </a:lnTo>
                    <a:lnTo>
                      <a:pt x="413" y="61"/>
                    </a:lnTo>
                    <a:lnTo>
                      <a:pt x="414" y="63"/>
                    </a:lnTo>
                    <a:lnTo>
                      <a:pt x="401" y="53"/>
                    </a:lnTo>
                    <a:lnTo>
                      <a:pt x="405" y="54"/>
                    </a:lnTo>
                    <a:lnTo>
                      <a:pt x="381" y="52"/>
                    </a:lnTo>
                    <a:cubicBezTo>
                      <a:pt x="379" y="52"/>
                      <a:pt x="378" y="51"/>
                      <a:pt x="377" y="50"/>
                    </a:cubicBezTo>
                    <a:lnTo>
                      <a:pt x="361" y="34"/>
                    </a:lnTo>
                    <a:lnTo>
                      <a:pt x="365" y="37"/>
                    </a:lnTo>
                    <a:lnTo>
                      <a:pt x="275" y="27"/>
                    </a:lnTo>
                    <a:lnTo>
                      <a:pt x="277" y="27"/>
                    </a:lnTo>
                    <a:lnTo>
                      <a:pt x="229" y="29"/>
                    </a:lnTo>
                    <a:lnTo>
                      <a:pt x="235" y="25"/>
                    </a:lnTo>
                    <a:lnTo>
                      <a:pt x="233" y="30"/>
                    </a:lnTo>
                    <a:cubicBezTo>
                      <a:pt x="231" y="33"/>
                      <a:pt x="227" y="35"/>
                      <a:pt x="224" y="34"/>
                    </a:cubicBezTo>
                    <a:lnTo>
                      <a:pt x="160" y="16"/>
                    </a:lnTo>
                    <a:lnTo>
                      <a:pt x="164" y="16"/>
                    </a:lnTo>
                    <a:lnTo>
                      <a:pt x="138" y="24"/>
                    </a:lnTo>
                    <a:lnTo>
                      <a:pt x="144" y="16"/>
                    </a:lnTo>
                    <a:lnTo>
                      <a:pt x="144" y="36"/>
                    </a:lnTo>
                    <a:lnTo>
                      <a:pt x="142" y="32"/>
                    </a:lnTo>
                    <a:lnTo>
                      <a:pt x="150" y="45"/>
                    </a:lnTo>
                    <a:cubicBezTo>
                      <a:pt x="152" y="48"/>
                      <a:pt x="152" y="51"/>
                      <a:pt x="150" y="54"/>
                    </a:cubicBezTo>
                    <a:cubicBezTo>
                      <a:pt x="148" y="57"/>
                      <a:pt x="144" y="58"/>
                      <a:pt x="141" y="56"/>
                    </a:cubicBezTo>
                    <a:lnTo>
                      <a:pt x="85" y="36"/>
                    </a:lnTo>
                    <a:lnTo>
                      <a:pt x="87" y="37"/>
                    </a:lnTo>
                    <a:lnTo>
                      <a:pt x="50" y="34"/>
                    </a:lnTo>
                    <a:lnTo>
                      <a:pt x="57" y="31"/>
                    </a:lnTo>
                    <a:lnTo>
                      <a:pt x="46" y="44"/>
                    </a:lnTo>
                    <a:lnTo>
                      <a:pt x="48" y="40"/>
                    </a:lnTo>
                    <a:lnTo>
                      <a:pt x="45" y="53"/>
                    </a:lnTo>
                    <a:lnTo>
                      <a:pt x="41" y="44"/>
                    </a:lnTo>
                    <a:lnTo>
                      <a:pt x="46" y="46"/>
                    </a:lnTo>
                    <a:lnTo>
                      <a:pt x="59" y="52"/>
                    </a:lnTo>
                    <a:cubicBezTo>
                      <a:pt x="62" y="52"/>
                      <a:pt x="63" y="55"/>
                      <a:pt x="64" y="57"/>
                    </a:cubicBezTo>
                    <a:cubicBezTo>
                      <a:pt x="65" y="60"/>
                      <a:pt x="64" y="63"/>
                      <a:pt x="62" y="65"/>
                    </a:cubicBezTo>
                    <a:lnTo>
                      <a:pt x="30" y="95"/>
                    </a:lnTo>
                    <a:lnTo>
                      <a:pt x="25" y="81"/>
                    </a:lnTo>
                    <a:lnTo>
                      <a:pt x="44" y="84"/>
                    </a:lnTo>
                    <a:cubicBezTo>
                      <a:pt x="46" y="84"/>
                      <a:pt x="48" y="85"/>
                      <a:pt x="49" y="87"/>
                    </a:cubicBezTo>
                    <a:lnTo>
                      <a:pt x="57" y="97"/>
                    </a:lnTo>
                    <a:lnTo>
                      <a:pt x="53" y="94"/>
                    </a:lnTo>
                    <a:lnTo>
                      <a:pt x="82" y="102"/>
                    </a:lnTo>
                    <a:lnTo>
                      <a:pt x="72" y="111"/>
                    </a:lnTo>
                    <a:lnTo>
                      <a:pt x="70" y="99"/>
                    </a:lnTo>
                    <a:cubicBezTo>
                      <a:pt x="69" y="96"/>
                      <a:pt x="70" y="94"/>
                      <a:pt x="71" y="92"/>
                    </a:cubicBezTo>
                    <a:cubicBezTo>
                      <a:pt x="73" y="90"/>
                      <a:pt x="75" y="89"/>
                      <a:pt x="77" y="89"/>
                    </a:cubicBezTo>
                    <a:lnTo>
                      <a:pt x="83" y="89"/>
                    </a:lnTo>
                    <a:lnTo>
                      <a:pt x="75" y="97"/>
                    </a:lnTo>
                    <a:lnTo>
                      <a:pt x="75" y="87"/>
                    </a:lnTo>
                    <a:cubicBezTo>
                      <a:pt x="75" y="83"/>
                      <a:pt x="77" y="80"/>
                      <a:pt x="80" y="79"/>
                    </a:cubicBezTo>
                    <a:cubicBezTo>
                      <a:pt x="83" y="78"/>
                      <a:pt x="86" y="79"/>
                      <a:pt x="89" y="82"/>
                    </a:cubicBezTo>
                    <a:lnTo>
                      <a:pt x="102" y="97"/>
                    </a:lnTo>
                    <a:lnTo>
                      <a:pt x="99" y="94"/>
                    </a:lnTo>
                    <a:lnTo>
                      <a:pt x="112" y="100"/>
                    </a:lnTo>
                    <a:cubicBezTo>
                      <a:pt x="114" y="100"/>
                      <a:pt x="116" y="102"/>
                      <a:pt x="117" y="104"/>
                    </a:cubicBezTo>
                    <a:lnTo>
                      <a:pt x="119" y="112"/>
                    </a:lnTo>
                    <a:lnTo>
                      <a:pt x="113" y="107"/>
                    </a:lnTo>
                    <a:lnTo>
                      <a:pt x="156" y="114"/>
                    </a:lnTo>
                    <a:cubicBezTo>
                      <a:pt x="159" y="115"/>
                      <a:pt x="161" y="117"/>
                      <a:pt x="162" y="120"/>
                    </a:cubicBezTo>
                    <a:cubicBezTo>
                      <a:pt x="163" y="123"/>
                      <a:pt x="162" y="126"/>
                      <a:pt x="160" y="128"/>
                    </a:cubicBezTo>
                    <a:lnTo>
                      <a:pt x="144" y="143"/>
                    </a:lnTo>
                    <a:cubicBezTo>
                      <a:pt x="142" y="145"/>
                      <a:pt x="138" y="146"/>
                      <a:pt x="135" y="145"/>
                    </a:cubicBezTo>
                    <a:lnTo>
                      <a:pt x="122" y="140"/>
                    </a:lnTo>
                    <a:lnTo>
                      <a:pt x="132" y="129"/>
                    </a:lnTo>
                    <a:lnTo>
                      <a:pt x="137" y="139"/>
                    </a:lnTo>
                    <a:cubicBezTo>
                      <a:pt x="139" y="141"/>
                      <a:pt x="139" y="145"/>
                      <a:pt x="137" y="147"/>
                    </a:cubicBezTo>
                    <a:cubicBezTo>
                      <a:pt x="135" y="150"/>
                      <a:pt x="132" y="151"/>
                      <a:pt x="128" y="150"/>
                    </a:cubicBezTo>
                    <a:lnTo>
                      <a:pt x="118" y="148"/>
                    </a:lnTo>
                    <a:lnTo>
                      <a:pt x="126" y="145"/>
                    </a:lnTo>
                    <a:lnTo>
                      <a:pt x="113" y="160"/>
                    </a:lnTo>
                    <a:cubicBezTo>
                      <a:pt x="110" y="163"/>
                      <a:pt x="106" y="164"/>
                      <a:pt x="103" y="162"/>
                    </a:cubicBezTo>
                    <a:lnTo>
                      <a:pt x="87" y="155"/>
                    </a:lnTo>
                    <a:lnTo>
                      <a:pt x="92" y="155"/>
                    </a:lnTo>
                    <a:lnTo>
                      <a:pt x="73" y="158"/>
                    </a:lnTo>
                    <a:lnTo>
                      <a:pt x="78" y="155"/>
                    </a:lnTo>
                    <a:lnTo>
                      <a:pt x="65" y="172"/>
                    </a:lnTo>
                    <a:cubicBezTo>
                      <a:pt x="63" y="175"/>
                      <a:pt x="60" y="176"/>
                      <a:pt x="56" y="175"/>
                    </a:cubicBezTo>
                    <a:cubicBezTo>
                      <a:pt x="53" y="174"/>
                      <a:pt x="51" y="171"/>
                      <a:pt x="51" y="168"/>
                    </a:cubicBezTo>
                    <a:lnTo>
                      <a:pt x="51" y="158"/>
                    </a:lnTo>
                    <a:lnTo>
                      <a:pt x="56" y="165"/>
                    </a:lnTo>
                    <a:lnTo>
                      <a:pt x="33" y="158"/>
                    </a:lnTo>
                    <a:lnTo>
                      <a:pt x="37" y="158"/>
                    </a:lnTo>
                    <a:lnTo>
                      <a:pt x="19" y="163"/>
                    </a:lnTo>
                    <a:lnTo>
                      <a:pt x="24" y="152"/>
                    </a:lnTo>
                    <a:lnTo>
                      <a:pt x="27" y="160"/>
                    </a:lnTo>
                    <a:cubicBezTo>
                      <a:pt x="28" y="163"/>
                      <a:pt x="27" y="166"/>
                      <a:pt x="25" y="168"/>
                    </a:cubicBezTo>
                    <a:cubicBezTo>
                      <a:pt x="23" y="170"/>
                      <a:pt x="20" y="171"/>
                      <a:pt x="17" y="170"/>
                    </a:cubicBezTo>
                    <a:lnTo>
                      <a:pt x="7" y="168"/>
                    </a:lnTo>
                    <a:lnTo>
                      <a:pt x="16" y="160"/>
                    </a:lnTo>
                    <a:lnTo>
                      <a:pt x="16" y="170"/>
                    </a:lnTo>
                    <a:lnTo>
                      <a:pt x="16" y="166"/>
                    </a:lnTo>
                    <a:lnTo>
                      <a:pt x="24" y="182"/>
                    </a:lnTo>
                    <a:lnTo>
                      <a:pt x="16" y="177"/>
                    </a:lnTo>
                    <a:lnTo>
                      <a:pt x="61" y="172"/>
                    </a:lnTo>
                    <a:cubicBezTo>
                      <a:pt x="62" y="172"/>
                      <a:pt x="63" y="172"/>
                      <a:pt x="64" y="173"/>
                    </a:cubicBezTo>
                    <a:lnTo>
                      <a:pt x="91" y="183"/>
                    </a:lnTo>
                    <a:lnTo>
                      <a:pt x="84" y="184"/>
                    </a:lnTo>
                    <a:lnTo>
                      <a:pt x="100" y="173"/>
                    </a:lnTo>
                    <a:cubicBezTo>
                      <a:pt x="103" y="171"/>
                      <a:pt x="108" y="172"/>
                      <a:pt x="110" y="176"/>
                    </a:cubicBezTo>
                    <a:lnTo>
                      <a:pt x="116" y="183"/>
                    </a:lnTo>
                    <a:lnTo>
                      <a:pt x="109" y="180"/>
                    </a:lnTo>
                    <a:lnTo>
                      <a:pt x="117" y="180"/>
                    </a:lnTo>
                    <a:cubicBezTo>
                      <a:pt x="121" y="180"/>
                      <a:pt x="124" y="182"/>
                      <a:pt x="125" y="185"/>
                    </a:cubicBezTo>
                    <a:lnTo>
                      <a:pt x="127" y="193"/>
                    </a:lnTo>
                    <a:lnTo>
                      <a:pt x="118" y="188"/>
                    </a:lnTo>
                    <a:lnTo>
                      <a:pt x="128" y="185"/>
                    </a:lnTo>
                    <a:cubicBezTo>
                      <a:pt x="130" y="185"/>
                      <a:pt x="133" y="185"/>
                      <a:pt x="134" y="186"/>
                    </a:cubicBezTo>
                    <a:lnTo>
                      <a:pt x="148" y="194"/>
                    </a:lnTo>
                    <a:lnTo>
                      <a:pt x="136" y="198"/>
                    </a:lnTo>
                    <a:lnTo>
                      <a:pt x="139" y="190"/>
                    </a:lnTo>
                    <a:cubicBezTo>
                      <a:pt x="140" y="187"/>
                      <a:pt x="142" y="185"/>
                      <a:pt x="145" y="185"/>
                    </a:cubicBezTo>
                    <a:lnTo>
                      <a:pt x="193" y="180"/>
                    </a:lnTo>
                    <a:lnTo>
                      <a:pt x="190" y="181"/>
                    </a:lnTo>
                    <a:lnTo>
                      <a:pt x="203" y="173"/>
                    </a:lnTo>
                    <a:close/>
                  </a:path>
                </a:pathLst>
              </a:custGeom>
              <a:solidFill>
                <a:srgbClr val="6E6E6E"/>
              </a:solidFill>
              <a:ln w="0" cap="flat">
                <a:solidFill>
                  <a:srgbClr val="6E6E6E"/>
                </a:solidFill>
                <a:prstDash val="solid"/>
                <a:round/>
                <a:headEnd/>
                <a:tailEnd/>
              </a:ln>
            </p:spPr>
            <p:txBody>
              <a:bodyPr/>
              <a:lstStyle/>
              <a:p>
                <a:endParaRPr lang="en-US"/>
              </a:p>
            </p:txBody>
          </p:sp>
          <p:sp>
            <p:nvSpPr>
              <p:cNvPr id="2020" name="Freeform 405"/>
              <p:cNvSpPr>
                <a:spLocks noEditPoints="1"/>
              </p:cNvSpPr>
              <p:nvPr/>
            </p:nvSpPr>
            <p:spPr bwMode="auto">
              <a:xfrm>
                <a:off x="3306" y="939"/>
                <a:ext cx="142" cy="118"/>
              </a:xfrm>
              <a:custGeom>
                <a:avLst/>
                <a:gdLst>
                  <a:gd name="T0" fmla="*/ 139 w 142"/>
                  <a:gd name="T1" fmla="*/ 103 h 118"/>
                  <a:gd name="T2" fmla="*/ 142 w 142"/>
                  <a:gd name="T3" fmla="*/ 110 h 118"/>
                  <a:gd name="T4" fmla="*/ 136 w 142"/>
                  <a:gd name="T5" fmla="*/ 115 h 118"/>
                  <a:gd name="T6" fmla="*/ 133 w 142"/>
                  <a:gd name="T7" fmla="*/ 113 h 118"/>
                  <a:gd name="T8" fmla="*/ 21 w 142"/>
                  <a:gd name="T9" fmla="*/ 47 h 118"/>
                  <a:gd name="T10" fmla="*/ 20 w 142"/>
                  <a:gd name="T11" fmla="*/ 43 h 118"/>
                  <a:gd name="T12" fmla="*/ 16 w 142"/>
                  <a:gd name="T13" fmla="*/ 42 h 118"/>
                  <a:gd name="T14" fmla="*/ 1 w 142"/>
                  <a:gd name="T15" fmla="*/ 37 h 118"/>
                  <a:gd name="T16" fmla="*/ 2 w 142"/>
                  <a:gd name="T17" fmla="*/ 34 h 118"/>
                  <a:gd name="T18" fmla="*/ 4 w 142"/>
                  <a:gd name="T19" fmla="*/ 30 h 118"/>
                  <a:gd name="T20" fmla="*/ 16 w 142"/>
                  <a:gd name="T21" fmla="*/ 28 h 118"/>
                  <a:gd name="T22" fmla="*/ 27 w 142"/>
                  <a:gd name="T23" fmla="*/ 32 h 118"/>
                  <a:gd name="T24" fmla="*/ 32 w 142"/>
                  <a:gd name="T25" fmla="*/ 29 h 118"/>
                  <a:gd name="T26" fmla="*/ 34 w 142"/>
                  <a:gd name="T27" fmla="*/ 17 h 118"/>
                  <a:gd name="T28" fmla="*/ 51 w 142"/>
                  <a:gd name="T29" fmla="*/ 20 h 118"/>
                  <a:gd name="T30" fmla="*/ 60 w 142"/>
                  <a:gd name="T31" fmla="*/ 12 h 118"/>
                  <a:gd name="T32" fmla="*/ 72 w 142"/>
                  <a:gd name="T33" fmla="*/ 3 h 118"/>
                  <a:gd name="T34" fmla="*/ 86 w 142"/>
                  <a:gd name="T35" fmla="*/ 11 h 118"/>
                  <a:gd name="T36" fmla="*/ 92 w 142"/>
                  <a:gd name="T37" fmla="*/ 12 h 118"/>
                  <a:gd name="T38" fmla="*/ 102 w 142"/>
                  <a:gd name="T39" fmla="*/ 19 h 118"/>
                  <a:gd name="T40" fmla="*/ 117 w 142"/>
                  <a:gd name="T41" fmla="*/ 23 h 118"/>
                  <a:gd name="T42" fmla="*/ 119 w 142"/>
                  <a:gd name="T43" fmla="*/ 36 h 118"/>
                  <a:gd name="T44" fmla="*/ 114 w 142"/>
                  <a:gd name="T45" fmla="*/ 44 h 118"/>
                  <a:gd name="T46" fmla="*/ 106 w 142"/>
                  <a:gd name="T47" fmla="*/ 59 h 118"/>
                  <a:gd name="T48" fmla="*/ 108 w 142"/>
                  <a:gd name="T49" fmla="*/ 57 h 118"/>
                  <a:gd name="T50" fmla="*/ 116 w 142"/>
                  <a:gd name="T51" fmla="*/ 63 h 118"/>
                  <a:gd name="T52" fmla="*/ 117 w 142"/>
                  <a:gd name="T53" fmla="*/ 71 h 118"/>
                  <a:gd name="T54" fmla="*/ 114 w 142"/>
                  <a:gd name="T55" fmla="*/ 80 h 118"/>
                  <a:gd name="T56" fmla="*/ 121 w 142"/>
                  <a:gd name="T57" fmla="*/ 90 h 118"/>
                  <a:gd name="T58" fmla="*/ 113 w 142"/>
                  <a:gd name="T59" fmla="*/ 95 h 118"/>
                  <a:gd name="T60" fmla="*/ 97 w 142"/>
                  <a:gd name="T61" fmla="*/ 95 h 118"/>
                  <a:gd name="T62" fmla="*/ 95 w 142"/>
                  <a:gd name="T63" fmla="*/ 94 h 118"/>
                  <a:gd name="T64" fmla="*/ 86 w 142"/>
                  <a:gd name="T65" fmla="*/ 92 h 118"/>
                  <a:gd name="T66" fmla="*/ 78 w 142"/>
                  <a:gd name="T67" fmla="*/ 106 h 118"/>
                  <a:gd name="T68" fmla="*/ 64 w 142"/>
                  <a:gd name="T69" fmla="*/ 103 h 118"/>
                  <a:gd name="T70" fmla="*/ 53 w 142"/>
                  <a:gd name="T71" fmla="*/ 102 h 118"/>
                  <a:gd name="T72" fmla="*/ 33 w 142"/>
                  <a:gd name="T73" fmla="*/ 98 h 118"/>
                  <a:gd name="T74" fmla="*/ 33 w 142"/>
                  <a:gd name="T75" fmla="*/ 91 h 118"/>
                  <a:gd name="T76" fmla="*/ 34 w 142"/>
                  <a:gd name="T77" fmla="*/ 79 h 118"/>
                  <a:gd name="T78" fmla="*/ 38 w 142"/>
                  <a:gd name="T79" fmla="*/ 68 h 118"/>
                  <a:gd name="T80" fmla="*/ 36 w 142"/>
                  <a:gd name="T81" fmla="*/ 58 h 118"/>
                  <a:gd name="T82" fmla="*/ 27 w 142"/>
                  <a:gd name="T83" fmla="*/ 49 h 11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42"/>
                  <a:gd name="T127" fmla="*/ 0 h 118"/>
                  <a:gd name="T128" fmla="*/ 142 w 142"/>
                  <a:gd name="T129" fmla="*/ 118 h 11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42" h="118">
                    <a:moveTo>
                      <a:pt x="133" y="111"/>
                    </a:moveTo>
                    <a:lnTo>
                      <a:pt x="133" y="105"/>
                    </a:lnTo>
                    <a:lnTo>
                      <a:pt x="139" y="103"/>
                    </a:lnTo>
                    <a:lnTo>
                      <a:pt x="140" y="99"/>
                    </a:lnTo>
                    <a:lnTo>
                      <a:pt x="142" y="110"/>
                    </a:lnTo>
                    <a:lnTo>
                      <a:pt x="139" y="118"/>
                    </a:lnTo>
                    <a:lnTo>
                      <a:pt x="135" y="117"/>
                    </a:lnTo>
                    <a:lnTo>
                      <a:pt x="136" y="115"/>
                    </a:lnTo>
                    <a:lnTo>
                      <a:pt x="134" y="115"/>
                    </a:lnTo>
                    <a:lnTo>
                      <a:pt x="134" y="113"/>
                    </a:lnTo>
                    <a:lnTo>
                      <a:pt x="133" y="113"/>
                    </a:lnTo>
                    <a:lnTo>
                      <a:pt x="133" y="111"/>
                    </a:lnTo>
                    <a:close/>
                    <a:moveTo>
                      <a:pt x="25" y="47"/>
                    </a:moveTo>
                    <a:lnTo>
                      <a:pt x="21" y="47"/>
                    </a:lnTo>
                    <a:lnTo>
                      <a:pt x="23" y="44"/>
                    </a:lnTo>
                    <a:lnTo>
                      <a:pt x="19" y="44"/>
                    </a:lnTo>
                    <a:lnTo>
                      <a:pt x="20" y="43"/>
                    </a:lnTo>
                    <a:lnTo>
                      <a:pt x="16" y="43"/>
                    </a:lnTo>
                    <a:lnTo>
                      <a:pt x="16" y="44"/>
                    </a:lnTo>
                    <a:lnTo>
                      <a:pt x="16" y="42"/>
                    </a:lnTo>
                    <a:lnTo>
                      <a:pt x="8" y="39"/>
                    </a:lnTo>
                    <a:lnTo>
                      <a:pt x="4" y="40"/>
                    </a:lnTo>
                    <a:lnTo>
                      <a:pt x="1" y="37"/>
                    </a:lnTo>
                    <a:lnTo>
                      <a:pt x="5" y="36"/>
                    </a:lnTo>
                    <a:lnTo>
                      <a:pt x="2" y="35"/>
                    </a:lnTo>
                    <a:lnTo>
                      <a:pt x="2" y="34"/>
                    </a:lnTo>
                    <a:lnTo>
                      <a:pt x="0" y="34"/>
                    </a:lnTo>
                    <a:lnTo>
                      <a:pt x="0" y="32"/>
                    </a:lnTo>
                    <a:lnTo>
                      <a:pt x="4" y="30"/>
                    </a:lnTo>
                    <a:lnTo>
                      <a:pt x="12" y="30"/>
                    </a:lnTo>
                    <a:lnTo>
                      <a:pt x="12" y="28"/>
                    </a:lnTo>
                    <a:lnTo>
                      <a:pt x="16" y="28"/>
                    </a:lnTo>
                    <a:lnTo>
                      <a:pt x="21" y="32"/>
                    </a:lnTo>
                    <a:lnTo>
                      <a:pt x="24" y="30"/>
                    </a:lnTo>
                    <a:lnTo>
                      <a:pt x="27" y="32"/>
                    </a:lnTo>
                    <a:lnTo>
                      <a:pt x="27" y="30"/>
                    </a:lnTo>
                    <a:lnTo>
                      <a:pt x="33" y="30"/>
                    </a:lnTo>
                    <a:lnTo>
                      <a:pt x="32" y="29"/>
                    </a:lnTo>
                    <a:lnTo>
                      <a:pt x="31" y="22"/>
                    </a:lnTo>
                    <a:lnTo>
                      <a:pt x="27" y="17"/>
                    </a:lnTo>
                    <a:lnTo>
                      <a:pt x="34" y="17"/>
                    </a:lnTo>
                    <a:lnTo>
                      <a:pt x="36" y="21"/>
                    </a:lnTo>
                    <a:lnTo>
                      <a:pt x="44" y="22"/>
                    </a:lnTo>
                    <a:lnTo>
                      <a:pt x="51" y="20"/>
                    </a:lnTo>
                    <a:lnTo>
                      <a:pt x="48" y="19"/>
                    </a:lnTo>
                    <a:lnTo>
                      <a:pt x="48" y="17"/>
                    </a:lnTo>
                    <a:lnTo>
                      <a:pt x="60" y="12"/>
                    </a:lnTo>
                    <a:lnTo>
                      <a:pt x="62" y="3"/>
                    </a:lnTo>
                    <a:lnTo>
                      <a:pt x="70" y="0"/>
                    </a:lnTo>
                    <a:lnTo>
                      <a:pt x="72" y="3"/>
                    </a:lnTo>
                    <a:lnTo>
                      <a:pt x="76" y="4"/>
                    </a:lnTo>
                    <a:lnTo>
                      <a:pt x="78" y="7"/>
                    </a:lnTo>
                    <a:lnTo>
                      <a:pt x="86" y="11"/>
                    </a:lnTo>
                    <a:lnTo>
                      <a:pt x="86" y="14"/>
                    </a:lnTo>
                    <a:lnTo>
                      <a:pt x="89" y="14"/>
                    </a:lnTo>
                    <a:lnTo>
                      <a:pt x="92" y="12"/>
                    </a:lnTo>
                    <a:lnTo>
                      <a:pt x="93" y="16"/>
                    </a:lnTo>
                    <a:lnTo>
                      <a:pt x="99" y="19"/>
                    </a:lnTo>
                    <a:lnTo>
                      <a:pt x="102" y="19"/>
                    </a:lnTo>
                    <a:lnTo>
                      <a:pt x="107" y="20"/>
                    </a:lnTo>
                    <a:lnTo>
                      <a:pt x="112" y="23"/>
                    </a:lnTo>
                    <a:lnTo>
                      <a:pt x="117" y="23"/>
                    </a:lnTo>
                    <a:lnTo>
                      <a:pt x="126" y="26"/>
                    </a:lnTo>
                    <a:lnTo>
                      <a:pt x="121" y="31"/>
                    </a:lnTo>
                    <a:lnTo>
                      <a:pt x="119" y="36"/>
                    </a:lnTo>
                    <a:lnTo>
                      <a:pt x="120" y="43"/>
                    </a:lnTo>
                    <a:lnTo>
                      <a:pt x="118" y="45"/>
                    </a:lnTo>
                    <a:lnTo>
                      <a:pt x="114" y="44"/>
                    </a:lnTo>
                    <a:lnTo>
                      <a:pt x="114" y="47"/>
                    </a:lnTo>
                    <a:lnTo>
                      <a:pt x="106" y="54"/>
                    </a:lnTo>
                    <a:lnTo>
                      <a:pt x="106" y="59"/>
                    </a:lnTo>
                    <a:lnTo>
                      <a:pt x="104" y="60"/>
                    </a:lnTo>
                    <a:lnTo>
                      <a:pt x="106" y="60"/>
                    </a:lnTo>
                    <a:lnTo>
                      <a:pt x="108" y="57"/>
                    </a:lnTo>
                    <a:lnTo>
                      <a:pt x="112" y="56"/>
                    </a:lnTo>
                    <a:lnTo>
                      <a:pt x="113" y="60"/>
                    </a:lnTo>
                    <a:lnTo>
                      <a:pt x="116" y="63"/>
                    </a:lnTo>
                    <a:lnTo>
                      <a:pt x="114" y="65"/>
                    </a:lnTo>
                    <a:lnTo>
                      <a:pt x="117" y="69"/>
                    </a:lnTo>
                    <a:lnTo>
                      <a:pt x="117" y="71"/>
                    </a:lnTo>
                    <a:lnTo>
                      <a:pt x="112" y="73"/>
                    </a:lnTo>
                    <a:lnTo>
                      <a:pt x="116" y="77"/>
                    </a:lnTo>
                    <a:lnTo>
                      <a:pt x="114" y="80"/>
                    </a:lnTo>
                    <a:lnTo>
                      <a:pt x="116" y="83"/>
                    </a:lnTo>
                    <a:lnTo>
                      <a:pt x="122" y="85"/>
                    </a:lnTo>
                    <a:lnTo>
                      <a:pt x="121" y="90"/>
                    </a:lnTo>
                    <a:lnTo>
                      <a:pt x="120" y="90"/>
                    </a:lnTo>
                    <a:lnTo>
                      <a:pt x="113" y="95"/>
                    </a:lnTo>
                    <a:lnTo>
                      <a:pt x="113" y="97"/>
                    </a:lnTo>
                    <a:lnTo>
                      <a:pt x="108" y="98"/>
                    </a:lnTo>
                    <a:lnTo>
                      <a:pt x="97" y="95"/>
                    </a:lnTo>
                    <a:lnTo>
                      <a:pt x="99" y="93"/>
                    </a:lnTo>
                    <a:lnTo>
                      <a:pt x="97" y="92"/>
                    </a:lnTo>
                    <a:lnTo>
                      <a:pt x="95" y="94"/>
                    </a:lnTo>
                    <a:lnTo>
                      <a:pt x="93" y="92"/>
                    </a:lnTo>
                    <a:lnTo>
                      <a:pt x="93" y="94"/>
                    </a:lnTo>
                    <a:lnTo>
                      <a:pt x="86" y="92"/>
                    </a:lnTo>
                    <a:lnTo>
                      <a:pt x="78" y="98"/>
                    </a:lnTo>
                    <a:lnTo>
                      <a:pt x="76" y="101"/>
                    </a:lnTo>
                    <a:lnTo>
                      <a:pt x="78" y="106"/>
                    </a:lnTo>
                    <a:lnTo>
                      <a:pt x="66" y="107"/>
                    </a:lnTo>
                    <a:lnTo>
                      <a:pt x="64" y="105"/>
                    </a:lnTo>
                    <a:lnTo>
                      <a:pt x="64" y="103"/>
                    </a:lnTo>
                    <a:lnTo>
                      <a:pt x="61" y="103"/>
                    </a:lnTo>
                    <a:lnTo>
                      <a:pt x="53" y="100"/>
                    </a:lnTo>
                    <a:lnTo>
                      <a:pt x="53" y="102"/>
                    </a:lnTo>
                    <a:lnTo>
                      <a:pt x="41" y="102"/>
                    </a:lnTo>
                    <a:lnTo>
                      <a:pt x="39" y="100"/>
                    </a:lnTo>
                    <a:lnTo>
                      <a:pt x="33" y="98"/>
                    </a:lnTo>
                    <a:lnTo>
                      <a:pt x="33" y="96"/>
                    </a:lnTo>
                    <a:lnTo>
                      <a:pt x="29" y="94"/>
                    </a:lnTo>
                    <a:lnTo>
                      <a:pt x="33" y="91"/>
                    </a:lnTo>
                    <a:lnTo>
                      <a:pt x="34" y="79"/>
                    </a:lnTo>
                    <a:lnTo>
                      <a:pt x="36" y="79"/>
                    </a:lnTo>
                    <a:lnTo>
                      <a:pt x="34" y="79"/>
                    </a:lnTo>
                    <a:lnTo>
                      <a:pt x="36" y="68"/>
                    </a:lnTo>
                    <a:lnTo>
                      <a:pt x="41" y="76"/>
                    </a:lnTo>
                    <a:lnTo>
                      <a:pt x="38" y="68"/>
                    </a:lnTo>
                    <a:lnTo>
                      <a:pt x="34" y="66"/>
                    </a:lnTo>
                    <a:lnTo>
                      <a:pt x="36" y="64"/>
                    </a:lnTo>
                    <a:lnTo>
                      <a:pt x="36" y="58"/>
                    </a:lnTo>
                    <a:lnTo>
                      <a:pt x="29" y="56"/>
                    </a:lnTo>
                    <a:lnTo>
                      <a:pt x="25" y="52"/>
                    </a:lnTo>
                    <a:lnTo>
                      <a:pt x="27" y="49"/>
                    </a:lnTo>
                    <a:lnTo>
                      <a:pt x="25" y="49"/>
                    </a:lnTo>
                    <a:lnTo>
                      <a:pt x="25" y="47"/>
                    </a:lnTo>
                    <a:close/>
                  </a:path>
                </a:pathLst>
              </a:custGeom>
              <a:solidFill>
                <a:srgbClr val="00B0F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2021" name="Freeform 406"/>
              <p:cNvSpPr>
                <a:spLocks noEditPoints="1"/>
              </p:cNvSpPr>
              <p:nvPr/>
            </p:nvSpPr>
            <p:spPr bwMode="auto">
              <a:xfrm>
                <a:off x="3304" y="937"/>
                <a:ext cx="146" cy="123"/>
              </a:xfrm>
              <a:custGeom>
                <a:avLst/>
                <a:gdLst>
                  <a:gd name="T0" fmla="*/ 584 w 593"/>
                  <a:gd name="T1" fmla="*/ 408 h 497"/>
                  <a:gd name="T2" fmla="*/ 555 w 593"/>
                  <a:gd name="T3" fmla="*/ 483 h 497"/>
                  <a:gd name="T4" fmla="*/ 547 w 593"/>
                  <a:gd name="T5" fmla="*/ 457 h 497"/>
                  <a:gd name="T6" fmla="*/ 562 w 593"/>
                  <a:gd name="T7" fmla="*/ 484 h 497"/>
                  <a:gd name="T8" fmla="*/ 582 w 593"/>
                  <a:gd name="T9" fmla="*/ 410 h 497"/>
                  <a:gd name="T10" fmla="*/ 93 w 593"/>
                  <a:gd name="T11" fmla="*/ 205 h 497"/>
                  <a:gd name="T12" fmla="*/ 88 w 593"/>
                  <a:gd name="T13" fmla="*/ 189 h 497"/>
                  <a:gd name="T14" fmla="*/ 41 w 593"/>
                  <a:gd name="T15" fmla="*/ 172 h 497"/>
                  <a:gd name="T16" fmla="*/ 8 w 593"/>
                  <a:gd name="T17" fmla="*/ 152 h 497"/>
                  <a:gd name="T18" fmla="*/ 54 w 593"/>
                  <a:gd name="T19" fmla="*/ 120 h 497"/>
                  <a:gd name="T20" fmla="*/ 108 w 593"/>
                  <a:gd name="T21" fmla="*/ 121 h 497"/>
                  <a:gd name="T22" fmla="*/ 128 w 593"/>
                  <a:gd name="T23" fmla="*/ 126 h 497"/>
                  <a:gd name="T24" fmla="*/ 152 w 593"/>
                  <a:gd name="T25" fmla="*/ 85 h 497"/>
                  <a:gd name="T26" fmla="*/ 199 w 593"/>
                  <a:gd name="T27" fmla="*/ 70 h 497"/>
                  <a:gd name="T28" fmla="*/ 318 w 593"/>
                  <a:gd name="T29" fmla="*/ 16 h 497"/>
                  <a:gd name="T30" fmla="*/ 365 w 593"/>
                  <a:gd name="T31" fmla="*/ 58 h 497"/>
                  <a:gd name="T32" fmla="*/ 442 w 593"/>
                  <a:gd name="T33" fmla="*/ 80 h 497"/>
                  <a:gd name="T34" fmla="*/ 505 w 593"/>
                  <a:gd name="T35" fmla="*/ 139 h 497"/>
                  <a:gd name="T36" fmla="*/ 478 w 593"/>
                  <a:gd name="T37" fmla="*/ 186 h 497"/>
                  <a:gd name="T38" fmla="*/ 441 w 593"/>
                  <a:gd name="T39" fmla="*/ 245 h 497"/>
                  <a:gd name="T40" fmla="*/ 481 w 593"/>
                  <a:gd name="T41" fmla="*/ 269 h 497"/>
                  <a:gd name="T42" fmla="*/ 484 w 593"/>
                  <a:gd name="T43" fmla="*/ 313 h 497"/>
                  <a:gd name="T44" fmla="*/ 500 w 593"/>
                  <a:gd name="T45" fmla="*/ 380 h 497"/>
                  <a:gd name="T46" fmla="*/ 446 w 593"/>
                  <a:gd name="T47" fmla="*/ 414 h 497"/>
                  <a:gd name="T48" fmla="*/ 396 w 593"/>
                  <a:gd name="T49" fmla="*/ 396 h 497"/>
                  <a:gd name="T50" fmla="*/ 361 w 593"/>
                  <a:gd name="T51" fmla="*/ 389 h 497"/>
                  <a:gd name="T52" fmla="*/ 272 w 593"/>
                  <a:gd name="T53" fmla="*/ 450 h 497"/>
                  <a:gd name="T54" fmla="*/ 231 w 593"/>
                  <a:gd name="T55" fmla="*/ 422 h 497"/>
                  <a:gd name="T56" fmla="*/ 131 w 593"/>
                  <a:gd name="T57" fmla="*/ 396 h 497"/>
                  <a:gd name="T58" fmla="*/ 152 w 593"/>
                  <a:gd name="T59" fmla="*/ 319 h 497"/>
                  <a:gd name="T60" fmla="*/ 165 w 593"/>
                  <a:gd name="T61" fmla="*/ 319 h 497"/>
                  <a:gd name="T62" fmla="*/ 122 w 593"/>
                  <a:gd name="T63" fmla="*/ 241 h 497"/>
                  <a:gd name="T64" fmla="*/ 117 w 593"/>
                  <a:gd name="T65" fmla="*/ 205 h 497"/>
                  <a:gd name="T66" fmla="*/ 160 w 593"/>
                  <a:gd name="T67" fmla="*/ 244 h 497"/>
                  <a:gd name="T68" fmla="*/ 166 w 593"/>
                  <a:gd name="T69" fmla="*/ 320 h 497"/>
                  <a:gd name="T70" fmla="*/ 154 w 593"/>
                  <a:gd name="T71" fmla="*/ 331 h 497"/>
                  <a:gd name="T72" fmla="*/ 167 w 593"/>
                  <a:gd name="T73" fmla="*/ 404 h 497"/>
                  <a:gd name="T74" fmla="*/ 258 w 593"/>
                  <a:gd name="T75" fmla="*/ 420 h 497"/>
                  <a:gd name="T76" fmla="*/ 317 w 593"/>
                  <a:gd name="T77" fmla="*/ 442 h 497"/>
                  <a:gd name="T78" fmla="*/ 377 w 593"/>
                  <a:gd name="T79" fmla="*/ 382 h 497"/>
                  <a:gd name="T80" fmla="*/ 412 w 593"/>
                  <a:gd name="T81" fmla="*/ 391 h 497"/>
                  <a:gd name="T82" fmla="*/ 490 w 593"/>
                  <a:gd name="T83" fmla="*/ 368 h 497"/>
                  <a:gd name="T84" fmla="*/ 468 w 593"/>
                  <a:gd name="T85" fmla="*/ 348 h 497"/>
                  <a:gd name="T86" fmla="*/ 473 w 593"/>
                  <a:gd name="T87" fmla="*/ 295 h 497"/>
                  <a:gd name="T88" fmla="*/ 454 w 593"/>
                  <a:gd name="T89" fmla="*/ 238 h 497"/>
                  <a:gd name="T90" fmla="*/ 436 w 593"/>
                  <a:gd name="T91" fmla="*/ 240 h 497"/>
                  <a:gd name="T92" fmla="*/ 488 w 593"/>
                  <a:gd name="T93" fmla="*/ 181 h 497"/>
                  <a:gd name="T94" fmla="*/ 515 w 593"/>
                  <a:gd name="T95" fmla="*/ 122 h 497"/>
                  <a:gd name="T96" fmla="*/ 405 w 593"/>
                  <a:gd name="T97" fmla="*/ 92 h 497"/>
                  <a:gd name="T98" fmla="*/ 348 w 593"/>
                  <a:gd name="T99" fmla="*/ 51 h 497"/>
                  <a:gd name="T100" fmla="*/ 295 w 593"/>
                  <a:gd name="T101" fmla="*/ 16 h 497"/>
                  <a:gd name="T102" fmla="*/ 214 w 593"/>
                  <a:gd name="T103" fmla="*/ 80 h 497"/>
                  <a:gd name="T104" fmla="*/ 117 w 593"/>
                  <a:gd name="T105" fmla="*/ 85 h 497"/>
                  <a:gd name="T106" fmla="*/ 116 w 593"/>
                  <a:gd name="T107" fmla="*/ 136 h 497"/>
                  <a:gd name="T108" fmla="*/ 65 w 593"/>
                  <a:gd name="T109" fmla="*/ 126 h 497"/>
                  <a:gd name="T110" fmla="*/ 16 w 593"/>
                  <a:gd name="T111" fmla="*/ 136 h 497"/>
                  <a:gd name="T112" fmla="*/ 28 w 593"/>
                  <a:gd name="T113" fmla="*/ 162 h 497"/>
                  <a:gd name="T114" fmla="*/ 80 w 593"/>
                  <a:gd name="T115" fmla="*/ 184 h 497"/>
                  <a:gd name="T116" fmla="*/ 101 w 593"/>
                  <a:gd name="T117" fmla="*/ 178 h 49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93"/>
                  <a:gd name="T178" fmla="*/ 0 h 497"/>
                  <a:gd name="T179" fmla="*/ 593 w 593"/>
                  <a:gd name="T180" fmla="*/ 497 h 49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93" h="497">
                    <a:moveTo>
                      <a:pt x="539" y="459"/>
                    </a:moveTo>
                    <a:lnTo>
                      <a:pt x="539" y="435"/>
                    </a:lnTo>
                    <a:cubicBezTo>
                      <a:pt x="539" y="432"/>
                      <a:pt x="541" y="429"/>
                      <a:pt x="544" y="428"/>
                    </a:cubicBezTo>
                    <a:lnTo>
                      <a:pt x="568" y="418"/>
                    </a:lnTo>
                    <a:lnTo>
                      <a:pt x="563" y="424"/>
                    </a:lnTo>
                    <a:lnTo>
                      <a:pt x="566" y="408"/>
                    </a:lnTo>
                    <a:cubicBezTo>
                      <a:pt x="567" y="404"/>
                      <a:pt x="570" y="401"/>
                      <a:pt x="574" y="401"/>
                    </a:cubicBezTo>
                    <a:lnTo>
                      <a:pt x="577" y="401"/>
                    </a:lnTo>
                    <a:cubicBezTo>
                      <a:pt x="580" y="401"/>
                      <a:pt x="584" y="404"/>
                      <a:pt x="584" y="408"/>
                    </a:cubicBezTo>
                    <a:lnTo>
                      <a:pt x="592" y="453"/>
                    </a:lnTo>
                    <a:cubicBezTo>
                      <a:pt x="593" y="454"/>
                      <a:pt x="592" y="456"/>
                      <a:pt x="592" y="457"/>
                    </a:cubicBezTo>
                    <a:lnTo>
                      <a:pt x="579" y="491"/>
                    </a:lnTo>
                    <a:cubicBezTo>
                      <a:pt x="578" y="493"/>
                      <a:pt x="576" y="495"/>
                      <a:pt x="574" y="496"/>
                    </a:cubicBezTo>
                    <a:cubicBezTo>
                      <a:pt x="572" y="497"/>
                      <a:pt x="570" y="497"/>
                      <a:pt x="568" y="496"/>
                    </a:cubicBezTo>
                    <a:lnTo>
                      <a:pt x="552" y="488"/>
                    </a:lnTo>
                    <a:cubicBezTo>
                      <a:pt x="548" y="486"/>
                      <a:pt x="546" y="481"/>
                      <a:pt x="548" y="477"/>
                    </a:cubicBezTo>
                    <a:lnTo>
                      <a:pt x="551" y="472"/>
                    </a:lnTo>
                    <a:lnTo>
                      <a:pt x="555" y="483"/>
                    </a:lnTo>
                    <a:lnTo>
                      <a:pt x="547" y="480"/>
                    </a:lnTo>
                    <a:cubicBezTo>
                      <a:pt x="543" y="479"/>
                      <a:pt x="541" y="474"/>
                      <a:pt x="542" y="470"/>
                    </a:cubicBezTo>
                    <a:lnTo>
                      <a:pt x="545" y="462"/>
                    </a:lnTo>
                    <a:lnTo>
                      <a:pt x="553" y="473"/>
                    </a:lnTo>
                    <a:lnTo>
                      <a:pt x="547" y="473"/>
                    </a:lnTo>
                    <a:cubicBezTo>
                      <a:pt x="543" y="473"/>
                      <a:pt x="539" y="469"/>
                      <a:pt x="539" y="465"/>
                    </a:cubicBezTo>
                    <a:lnTo>
                      <a:pt x="539" y="459"/>
                    </a:lnTo>
                    <a:close/>
                    <a:moveTo>
                      <a:pt x="555" y="465"/>
                    </a:moveTo>
                    <a:lnTo>
                      <a:pt x="547" y="457"/>
                    </a:lnTo>
                    <a:lnTo>
                      <a:pt x="553" y="457"/>
                    </a:lnTo>
                    <a:cubicBezTo>
                      <a:pt x="555" y="457"/>
                      <a:pt x="558" y="458"/>
                      <a:pt x="559" y="460"/>
                    </a:cubicBezTo>
                    <a:cubicBezTo>
                      <a:pt x="561" y="462"/>
                      <a:pt x="561" y="465"/>
                      <a:pt x="560" y="467"/>
                    </a:cubicBezTo>
                    <a:lnTo>
                      <a:pt x="558" y="475"/>
                    </a:lnTo>
                    <a:lnTo>
                      <a:pt x="552" y="465"/>
                    </a:lnTo>
                    <a:lnTo>
                      <a:pt x="560" y="468"/>
                    </a:lnTo>
                    <a:cubicBezTo>
                      <a:pt x="563" y="468"/>
                      <a:pt x="564" y="470"/>
                      <a:pt x="565" y="472"/>
                    </a:cubicBezTo>
                    <a:cubicBezTo>
                      <a:pt x="566" y="474"/>
                      <a:pt x="566" y="477"/>
                      <a:pt x="565" y="479"/>
                    </a:cubicBezTo>
                    <a:lnTo>
                      <a:pt x="562" y="484"/>
                    </a:lnTo>
                    <a:lnTo>
                      <a:pt x="559" y="473"/>
                    </a:lnTo>
                    <a:lnTo>
                      <a:pt x="575" y="481"/>
                    </a:lnTo>
                    <a:lnTo>
                      <a:pt x="564" y="486"/>
                    </a:lnTo>
                    <a:lnTo>
                      <a:pt x="577" y="451"/>
                    </a:lnTo>
                    <a:lnTo>
                      <a:pt x="577" y="455"/>
                    </a:lnTo>
                    <a:lnTo>
                      <a:pt x="569" y="410"/>
                    </a:lnTo>
                    <a:lnTo>
                      <a:pt x="577" y="417"/>
                    </a:lnTo>
                    <a:lnTo>
                      <a:pt x="574" y="417"/>
                    </a:lnTo>
                    <a:lnTo>
                      <a:pt x="582" y="410"/>
                    </a:lnTo>
                    <a:lnTo>
                      <a:pt x="579" y="426"/>
                    </a:lnTo>
                    <a:cubicBezTo>
                      <a:pt x="579" y="429"/>
                      <a:pt x="577" y="431"/>
                      <a:pt x="574" y="432"/>
                    </a:cubicBezTo>
                    <a:lnTo>
                      <a:pt x="551" y="443"/>
                    </a:lnTo>
                    <a:lnTo>
                      <a:pt x="555" y="435"/>
                    </a:lnTo>
                    <a:lnTo>
                      <a:pt x="555" y="459"/>
                    </a:lnTo>
                    <a:lnTo>
                      <a:pt x="555" y="465"/>
                    </a:lnTo>
                    <a:close/>
                    <a:moveTo>
                      <a:pt x="101" y="197"/>
                    </a:moveTo>
                    <a:lnTo>
                      <a:pt x="109" y="205"/>
                    </a:lnTo>
                    <a:lnTo>
                      <a:pt x="93" y="205"/>
                    </a:lnTo>
                    <a:cubicBezTo>
                      <a:pt x="90" y="205"/>
                      <a:pt x="88" y="203"/>
                      <a:pt x="86" y="200"/>
                    </a:cubicBezTo>
                    <a:cubicBezTo>
                      <a:pt x="85" y="198"/>
                      <a:pt x="85" y="194"/>
                      <a:pt x="87" y="192"/>
                    </a:cubicBezTo>
                    <a:lnTo>
                      <a:pt x="95" y="181"/>
                    </a:lnTo>
                    <a:lnTo>
                      <a:pt x="101" y="194"/>
                    </a:lnTo>
                    <a:lnTo>
                      <a:pt x="83" y="194"/>
                    </a:lnTo>
                    <a:cubicBezTo>
                      <a:pt x="80" y="194"/>
                      <a:pt x="77" y="192"/>
                      <a:pt x="75" y="189"/>
                    </a:cubicBezTo>
                    <a:cubicBezTo>
                      <a:pt x="74" y="186"/>
                      <a:pt x="75" y="183"/>
                      <a:pt x="77" y="180"/>
                    </a:cubicBezTo>
                    <a:lnTo>
                      <a:pt x="82" y="175"/>
                    </a:lnTo>
                    <a:lnTo>
                      <a:pt x="88" y="189"/>
                    </a:lnTo>
                    <a:lnTo>
                      <a:pt x="72" y="189"/>
                    </a:lnTo>
                    <a:lnTo>
                      <a:pt x="80" y="181"/>
                    </a:lnTo>
                    <a:lnTo>
                      <a:pt x="80" y="186"/>
                    </a:lnTo>
                    <a:cubicBezTo>
                      <a:pt x="80" y="190"/>
                      <a:pt x="77" y="193"/>
                      <a:pt x="73" y="194"/>
                    </a:cubicBezTo>
                    <a:cubicBezTo>
                      <a:pt x="70" y="195"/>
                      <a:pt x="66" y="192"/>
                      <a:pt x="65" y="189"/>
                    </a:cubicBezTo>
                    <a:lnTo>
                      <a:pt x="62" y="181"/>
                    </a:lnTo>
                    <a:lnTo>
                      <a:pt x="66" y="186"/>
                    </a:lnTo>
                    <a:lnTo>
                      <a:pt x="35" y="172"/>
                    </a:lnTo>
                    <a:lnTo>
                      <a:pt x="41" y="172"/>
                    </a:lnTo>
                    <a:lnTo>
                      <a:pt x="27" y="178"/>
                    </a:lnTo>
                    <a:cubicBezTo>
                      <a:pt x="24" y="179"/>
                      <a:pt x="21" y="178"/>
                      <a:pt x="19" y="176"/>
                    </a:cubicBezTo>
                    <a:lnTo>
                      <a:pt x="5" y="163"/>
                    </a:lnTo>
                    <a:cubicBezTo>
                      <a:pt x="3" y="161"/>
                      <a:pt x="3" y="157"/>
                      <a:pt x="3" y="155"/>
                    </a:cubicBezTo>
                    <a:cubicBezTo>
                      <a:pt x="4" y="152"/>
                      <a:pt x="7" y="150"/>
                      <a:pt x="10" y="149"/>
                    </a:cubicBezTo>
                    <a:lnTo>
                      <a:pt x="26" y="146"/>
                    </a:lnTo>
                    <a:lnTo>
                      <a:pt x="25" y="162"/>
                    </a:lnTo>
                    <a:lnTo>
                      <a:pt x="14" y="159"/>
                    </a:lnTo>
                    <a:cubicBezTo>
                      <a:pt x="11" y="159"/>
                      <a:pt x="8" y="155"/>
                      <a:pt x="8" y="152"/>
                    </a:cubicBezTo>
                    <a:lnTo>
                      <a:pt x="8" y="144"/>
                    </a:lnTo>
                    <a:lnTo>
                      <a:pt x="16" y="152"/>
                    </a:lnTo>
                    <a:lnTo>
                      <a:pt x="8" y="152"/>
                    </a:lnTo>
                    <a:cubicBezTo>
                      <a:pt x="4" y="152"/>
                      <a:pt x="0" y="148"/>
                      <a:pt x="0" y="144"/>
                    </a:cubicBezTo>
                    <a:lnTo>
                      <a:pt x="0" y="136"/>
                    </a:lnTo>
                    <a:cubicBezTo>
                      <a:pt x="0" y="133"/>
                      <a:pt x="2" y="130"/>
                      <a:pt x="5" y="129"/>
                    </a:cubicBezTo>
                    <a:lnTo>
                      <a:pt x="21" y="121"/>
                    </a:lnTo>
                    <a:cubicBezTo>
                      <a:pt x="22" y="120"/>
                      <a:pt x="23" y="120"/>
                      <a:pt x="24" y="120"/>
                    </a:cubicBezTo>
                    <a:lnTo>
                      <a:pt x="54" y="120"/>
                    </a:lnTo>
                    <a:lnTo>
                      <a:pt x="46" y="125"/>
                    </a:lnTo>
                    <a:lnTo>
                      <a:pt x="49" y="117"/>
                    </a:lnTo>
                    <a:cubicBezTo>
                      <a:pt x="50" y="114"/>
                      <a:pt x="53" y="112"/>
                      <a:pt x="56" y="112"/>
                    </a:cubicBezTo>
                    <a:lnTo>
                      <a:pt x="70" y="112"/>
                    </a:lnTo>
                    <a:cubicBezTo>
                      <a:pt x="71" y="112"/>
                      <a:pt x="73" y="112"/>
                      <a:pt x="74" y="113"/>
                    </a:cubicBezTo>
                    <a:lnTo>
                      <a:pt x="96" y="129"/>
                    </a:lnTo>
                    <a:lnTo>
                      <a:pt x="87" y="129"/>
                    </a:lnTo>
                    <a:lnTo>
                      <a:pt x="100" y="121"/>
                    </a:lnTo>
                    <a:cubicBezTo>
                      <a:pt x="102" y="119"/>
                      <a:pt x="106" y="119"/>
                      <a:pt x="108" y="121"/>
                    </a:cubicBezTo>
                    <a:lnTo>
                      <a:pt x="121" y="129"/>
                    </a:lnTo>
                    <a:lnTo>
                      <a:pt x="109" y="136"/>
                    </a:lnTo>
                    <a:lnTo>
                      <a:pt x="109" y="128"/>
                    </a:lnTo>
                    <a:cubicBezTo>
                      <a:pt x="109" y="126"/>
                      <a:pt x="110" y="123"/>
                      <a:pt x="112" y="122"/>
                    </a:cubicBezTo>
                    <a:cubicBezTo>
                      <a:pt x="114" y="120"/>
                      <a:pt x="116" y="120"/>
                      <a:pt x="118" y="120"/>
                    </a:cubicBezTo>
                    <a:lnTo>
                      <a:pt x="142" y="122"/>
                    </a:lnTo>
                    <a:lnTo>
                      <a:pt x="136" y="136"/>
                    </a:lnTo>
                    <a:lnTo>
                      <a:pt x="130" y="131"/>
                    </a:lnTo>
                    <a:cubicBezTo>
                      <a:pt x="129" y="130"/>
                      <a:pt x="128" y="128"/>
                      <a:pt x="128" y="126"/>
                    </a:cubicBezTo>
                    <a:lnTo>
                      <a:pt x="125" y="99"/>
                    </a:lnTo>
                    <a:lnTo>
                      <a:pt x="127" y="103"/>
                    </a:lnTo>
                    <a:lnTo>
                      <a:pt x="111" y="82"/>
                    </a:lnTo>
                    <a:cubicBezTo>
                      <a:pt x="109" y="80"/>
                      <a:pt x="109" y="77"/>
                      <a:pt x="110" y="74"/>
                    </a:cubicBezTo>
                    <a:cubicBezTo>
                      <a:pt x="111" y="71"/>
                      <a:pt x="114" y="69"/>
                      <a:pt x="117" y="69"/>
                    </a:cubicBezTo>
                    <a:lnTo>
                      <a:pt x="146" y="69"/>
                    </a:lnTo>
                    <a:cubicBezTo>
                      <a:pt x="150" y="69"/>
                      <a:pt x="153" y="72"/>
                      <a:pt x="154" y="75"/>
                    </a:cubicBezTo>
                    <a:lnTo>
                      <a:pt x="159" y="91"/>
                    </a:lnTo>
                    <a:lnTo>
                      <a:pt x="152" y="85"/>
                    </a:lnTo>
                    <a:lnTo>
                      <a:pt x="184" y="88"/>
                    </a:lnTo>
                    <a:lnTo>
                      <a:pt x="182" y="88"/>
                    </a:lnTo>
                    <a:lnTo>
                      <a:pt x="211" y="80"/>
                    </a:lnTo>
                    <a:lnTo>
                      <a:pt x="211" y="96"/>
                    </a:lnTo>
                    <a:lnTo>
                      <a:pt x="198" y="93"/>
                    </a:lnTo>
                    <a:cubicBezTo>
                      <a:pt x="196" y="93"/>
                      <a:pt x="194" y="91"/>
                      <a:pt x="193" y="89"/>
                    </a:cubicBezTo>
                    <a:cubicBezTo>
                      <a:pt x="192" y="87"/>
                      <a:pt x="191" y="85"/>
                      <a:pt x="192" y="83"/>
                    </a:cubicBezTo>
                    <a:lnTo>
                      <a:pt x="195" y="75"/>
                    </a:lnTo>
                    <a:cubicBezTo>
                      <a:pt x="195" y="73"/>
                      <a:pt x="197" y="71"/>
                      <a:pt x="199" y="70"/>
                    </a:cubicBezTo>
                    <a:lnTo>
                      <a:pt x="247" y="49"/>
                    </a:lnTo>
                    <a:lnTo>
                      <a:pt x="242" y="55"/>
                    </a:lnTo>
                    <a:lnTo>
                      <a:pt x="250" y="17"/>
                    </a:lnTo>
                    <a:cubicBezTo>
                      <a:pt x="251" y="15"/>
                      <a:pt x="253" y="12"/>
                      <a:pt x="256" y="11"/>
                    </a:cubicBezTo>
                    <a:lnTo>
                      <a:pt x="290" y="1"/>
                    </a:lnTo>
                    <a:cubicBezTo>
                      <a:pt x="294" y="0"/>
                      <a:pt x="298" y="2"/>
                      <a:pt x="300" y="5"/>
                    </a:cubicBezTo>
                    <a:lnTo>
                      <a:pt x="305" y="19"/>
                    </a:lnTo>
                    <a:lnTo>
                      <a:pt x="299" y="14"/>
                    </a:lnTo>
                    <a:lnTo>
                      <a:pt x="318" y="16"/>
                    </a:lnTo>
                    <a:cubicBezTo>
                      <a:pt x="320" y="17"/>
                      <a:pt x="322" y="18"/>
                      <a:pt x="323" y="20"/>
                    </a:cubicBezTo>
                    <a:lnTo>
                      <a:pt x="331" y="30"/>
                    </a:lnTo>
                    <a:lnTo>
                      <a:pt x="328" y="28"/>
                    </a:lnTo>
                    <a:lnTo>
                      <a:pt x="360" y="44"/>
                    </a:lnTo>
                    <a:cubicBezTo>
                      <a:pt x="362" y="45"/>
                      <a:pt x="364" y="48"/>
                      <a:pt x="364" y="51"/>
                    </a:cubicBezTo>
                    <a:lnTo>
                      <a:pt x="364" y="64"/>
                    </a:lnTo>
                    <a:lnTo>
                      <a:pt x="356" y="56"/>
                    </a:lnTo>
                    <a:lnTo>
                      <a:pt x="369" y="56"/>
                    </a:lnTo>
                    <a:lnTo>
                      <a:pt x="365" y="58"/>
                    </a:lnTo>
                    <a:lnTo>
                      <a:pt x="375" y="50"/>
                    </a:lnTo>
                    <a:cubicBezTo>
                      <a:pt x="377" y="48"/>
                      <a:pt x="380" y="48"/>
                      <a:pt x="382" y="49"/>
                    </a:cubicBezTo>
                    <a:cubicBezTo>
                      <a:pt x="385" y="49"/>
                      <a:pt x="387" y="51"/>
                      <a:pt x="388" y="54"/>
                    </a:cubicBezTo>
                    <a:lnTo>
                      <a:pt x="393" y="70"/>
                    </a:lnTo>
                    <a:lnTo>
                      <a:pt x="389" y="65"/>
                    </a:lnTo>
                    <a:lnTo>
                      <a:pt x="413" y="78"/>
                    </a:lnTo>
                    <a:lnTo>
                      <a:pt x="409" y="77"/>
                    </a:lnTo>
                    <a:lnTo>
                      <a:pt x="420" y="77"/>
                    </a:lnTo>
                    <a:lnTo>
                      <a:pt x="442" y="80"/>
                    </a:lnTo>
                    <a:cubicBezTo>
                      <a:pt x="443" y="80"/>
                      <a:pt x="445" y="81"/>
                      <a:pt x="446" y="82"/>
                    </a:cubicBezTo>
                    <a:lnTo>
                      <a:pt x="464" y="95"/>
                    </a:lnTo>
                    <a:lnTo>
                      <a:pt x="460" y="93"/>
                    </a:lnTo>
                    <a:lnTo>
                      <a:pt x="484" y="93"/>
                    </a:lnTo>
                    <a:cubicBezTo>
                      <a:pt x="485" y="93"/>
                      <a:pt x="486" y="93"/>
                      <a:pt x="486" y="94"/>
                    </a:cubicBezTo>
                    <a:lnTo>
                      <a:pt x="521" y="107"/>
                    </a:lnTo>
                    <a:cubicBezTo>
                      <a:pt x="524" y="108"/>
                      <a:pt x="525" y="110"/>
                      <a:pt x="526" y="113"/>
                    </a:cubicBezTo>
                    <a:cubicBezTo>
                      <a:pt x="527" y="116"/>
                      <a:pt x="526" y="118"/>
                      <a:pt x="524" y="120"/>
                    </a:cubicBezTo>
                    <a:lnTo>
                      <a:pt x="505" y="139"/>
                    </a:lnTo>
                    <a:lnTo>
                      <a:pt x="507" y="136"/>
                    </a:lnTo>
                    <a:lnTo>
                      <a:pt x="499" y="157"/>
                    </a:lnTo>
                    <a:lnTo>
                      <a:pt x="500" y="154"/>
                    </a:lnTo>
                    <a:lnTo>
                      <a:pt x="502" y="183"/>
                    </a:lnTo>
                    <a:cubicBezTo>
                      <a:pt x="502" y="186"/>
                      <a:pt x="501" y="189"/>
                      <a:pt x="499" y="190"/>
                    </a:cubicBezTo>
                    <a:lnTo>
                      <a:pt x="491" y="195"/>
                    </a:lnTo>
                    <a:cubicBezTo>
                      <a:pt x="489" y="197"/>
                      <a:pt x="487" y="197"/>
                      <a:pt x="485" y="197"/>
                    </a:cubicBezTo>
                    <a:lnTo>
                      <a:pt x="469" y="194"/>
                    </a:lnTo>
                    <a:lnTo>
                      <a:pt x="478" y="186"/>
                    </a:lnTo>
                    <a:lnTo>
                      <a:pt x="478" y="197"/>
                    </a:lnTo>
                    <a:cubicBezTo>
                      <a:pt x="478" y="199"/>
                      <a:pt x="477" y="201"/>
                      <a:pt x="476" y="202"/>
                    </a:cubicBezTo>
                    <a:lnTo>
                      <a:pt x="444" y="234"/>
                    </a:lnTo>
                    <a:lnTo>
                      <a:pt x="446" y="229"/>
                    </a:lnTo>
                    <a:lnTo>
                      <a:pt x="446" y="247"/>
                    </a:lnTo>
                    <a:cubicBezTo>
                      <a:pt x="446" y="251"/>
                      <a:pt x="444" y="254"/>
                      <a:pt x="441" y="255"/>
                    </a:cubicBezTo>
                    <a:lnTo>
                      <a:pt x="433" y="257"/>
                    </a:lnTo>
                    <a:lnTo>
                      <a:pt x="433" y="242"/>
                    </a:lnTo>
                    <a:lnTo>
                      <a:pt x="441" y="245"/>
                    </a:lnTo>
                    <a:lnTo>
                      <a:pt x="431" y="249"/>
                    </a:lnTo>
                    <a:lnTo>
                      <a:pt x="436" y="236"/>
                    </a:lnTo>
                    <a:cubicBezTo>
                      <a:pt x="437" y="234"/>
                      <a:pt x="440" y="232"/>
                      <a:pt x="443" y="231"/>
                    </a:cubicBezTo>
                    <a:lnTo>
                      <a:pt x="461" y="229"/>
                    </a:lnTo>
                    <a:cubicBezTo>
                      <a:pt x="466" y="228"/>
                      <a:pt x="470" y="231"/>
                      <a:pt x="470" y="235"/>
                    </a:cubicBezTo>
                    <a:lnTo>
                      <a:pt x="473" y="251"/>
                    </a:lnTo>
                    <a:lnTo>
                      <a:pt x="471" y="247"/>
                    </a:lnTo>
                    <a:lnTo>
                      <a:pt x="481" y="257"/>
                    </a:lnTo>
                    <a:cubicBezTo>
                      <a:pt x="484" y="261"/>
                      <a:pt x="484" y="266"/>
                      <a:pt x="481" y="269"/>
                    </a:cubicBezTo>
                    <a:lnTo>
                      <a:pt x="473" y="277"/>
                    </a:lnTo>
                    <a:lnTo>
                      <a:pt x="474" y="266"/>
                    </a:lnTo>
                    <a:lnTo>
                      <a:pt x="487" y="282"/>
                    </a:lnTo>
                    <a:cubicBezTo>
                      <a:pt x="488" y="283"/>
                      <a:pt x="489" y="285"/>
                      <a:pt x="489" y="287"/>
                    </a:cubicBezTo>
                    <a:lnTo>
                      <a:pt x="489" y="295"/>
                    </a:lnTo>
                    <a:cubicBezTo>
                      <a:pt x="489" y="298"/>
                      <a:pt x="487" y="301"/>
                      <a:pt x="484" y="302"/>
                    </a:cubicBezTo>
                    <a:lnTo>
                      <a:pt x="466" y="310"/>
                    </a:lnTo>
                    <a:lnTo>
                      <a:pt x="468" y="297"/>
                    </a:lnTo>
                    <a:lnTo>
                      <a:pt x="484" y="313"/>
                    </a:lnTo>
                    <a:cubicBezTo>
                      <a:pt x="487" y="316"/>
                      <a:pt x="487" y="320"/>
                      <a:pt x="485" y="323"/>
                    </a:cubicBezTo>
                    <a:lnTo>
                      <a:pt x="477" y="336"/>
                    </a:lnTo>
                    <a:lnTo>
                      <a:pt x="478" y="329"/>
                    </a:lnTo>
                    <a:lnTo>
                      <a:pt x="483" y="342"/>
                    </a:lnTo>
                    <a:lnTo>
                      <a:pt x="477" y="337"/>
                    </a:lnTo>
                    <a:lnTo>
                      <a:pt x="504" y="343"/>
                    </a:lnTo>
                    <a:cubicBezTo>
                      <a:pt x="508" y="344"/>
                      <a:pt x="511" y="347"/>
                      <a:pt x="510" y="352"/>
                    </a:cubicBezTo>
                    <a:lnTo>
                      <a:pt x="507" y="373"/>
                    </a:lnTo>
                    <a:cubicBezTo>
                      <a:pt x="507" y="377"/>
                      <a:pt x="504" y="380"/>
                      <a:pt x="500" y="380"/>
                    </a:cubicBezTo>
                    <a:lnTo>
                      <a:pt x="494" y="380"/>
                    </a:lnTo>
                    <a:lnTo>
                      <a:pt x="502" y="372"/>
                    </a:lnTo>
                    <a:lnTo>
                      <a:pt x="502" y="374"/>
                    </a:lnTo>
                    <a:cubicBezTo>
                      <a:pt x="502" y="377"/>
                      <a:pt x="501" y="380"/>
                      <a:pt x="499" y="381"/>
                    </a:cubicBezTo>
                    <a:lnTo>
                      <a:pt x="469" y="400"/>
                    </a:lnTo>
                    <a:lnTo>
                      <a:pt x="473" y="393"/>
                    </a:lnTo>
                    <a:lnTo>
                      <a:pt x="473" y="401"/>
                    </a:lnTo>
                    <a:cubicBezTo>
                      <a:pt x="473" y="405"/>
                      <a:pt x="471" y="408"/>
                      <a:pt x="467" y="409"/>
                    </a:cubicBezTo>
                    <a:lnTo>
                      <a:pt x="446" y="414"/>
                    </a:lnTo>
                    <a:cubicBezTo>
                      <a:pt x="444" y="414"/>
                      <a:pt x="443" y="414"/>
                      <a:pt x="442" y="414"/>
                    </a:cubicBezTo>
                    <a:lnTo>
                      <a:pt x="396" y="401"/>
                    </a:lnTo>
                    <a:cubicBezTo>
                      <a:pt x="394" y="400"/>
                      <a:pt x="392" y="398"/>
                      <a:pt x="391" y="395"/>
                    </a:cubicBezTo>
                    <a:cubicBezTo>
                      <a:pt x="390" y="392"/>
                      <a:pt x="391" y="389"/>
                      <a:pt x="393" y="387"/>
                    </a:cubicBezTo>
                    <a:lnTo>
                      <a:pt x="401" y="379"/>
                    </a:lnTo>
                    <a:lnTo>
                      <a:pt x="404" y="393"/>
                    </a:lnTo>
                    <a:lnTo>
                      <a:pt x="396" y="390"/>
                    </a:lnTo>
                    <a:lnTo>
                      <a:pt x="404" y="388"/>
                    </a:lnTo>
                    <a:lnTo>
                      <a:pt x="396" y="396"/>
                    </a:lnTo>
                    <a:cubicBezTo>
                      <a:pt x="395" y="398"/>
                      <a:pt x="392" y="399"/>
                      <a:pt x="390" y="398"/>
                    </a:cubicBezTo>
                    <a:cubicBezTo>
                      <a:pt x="388" y="398"/>
                      <a:pt x="385" y="397"/>
                      <a:pt x="384" y="395"/>
                    </a:cubicBezTo>
                    <a:lnTo>
                      <a:pt x="379" y="387"/>
                    </a:lnTo>
                    <a:lnTo>
                      <a:pt x="393" y="382"/>
                    </a:lnTo>
                    <a:lnTo>
                      <a:pt x="393" y="390"/>
                    </a:lnTo>
                    <a:cubicBezTo>
                      <a:pt x="393" y="393"/>
                      <a:pt x="392" y="395"/>
                      <a:pt x="390" y="397"/>
                    </a:cubicBezTo>
                    <a:cubicBezTo>
                      <a:pt x="388" y="398"/>
                      <a:pt x="386" y="399"/>
                      <a:pt x="383" y="398"/>
                    </a:cubicBezTo>
                    <a:lnTo>
                      <a:pt x="354" y="390"/>
                    </a:lnTo>
                    <a:lnTo>
                      <a:pt x="361" y="389"/>
                    </a:lnTo>
                    <a:lnTo>
                      <a:pt x="326" y="413"/>
                    </a:lnTo>
                    <a:lnTo>
                      <a:pt x="328" y="411"/>
                    </a:lnTo>
                    <a:lnTo>
                      <a:pt x="320" y="422"/>
                    </a:lnTo>
                    <a:lnTo>
                      <a:pt x="321" y="413"/>
                    </a:lnTo>
                    <a:lnTo>
                      <a:pt x="331" y="434"/>
                    </a:lnTo>
                    <a:cubicBezTo>
                      <a:pt x="333" y="437"/>
                      <a:pt x="333" y="440"/>
                      <a:pt x="331" y="442"/>
                    </a:cubicBezTo>
                    <a:cubicBezTo>
                      <a:pt x="330" y="444"/>
                      <a:pt x="328" y="446"/>
                      <a:pt x="325" y="446"/>
                    </a:cubicBezTo>
                    <a:lnTo>
                      <a:pt x="277" y="451"/>
                    </a:lnTo>
                    <a:cubicBezTo>
                      <a:pt x="275" y="452"/>
                      <a:pt x="273" y="451"/>
                      <a:pt x="272" y="450"/>
                    </a:cubicBezTo>
                    <a:lnTo>
                      <a:pt x="261" y="442"/>
                    </a:lnTo>
                    <a:cubicBezTo>
                      <a:pt x="259" y="440"/>
                      <a:pt x="258" y="438"/>
                      <a:pt x="258" y="435"/>
                    </a:cubicBezTo>
                    <a:lnTo>
                      <a:pt x="258" y="427"/>
                    </a:lnTo>
                    <a:lnTo>
                      <a:pt x="266" y="435"/>
                    </a:lnTo>
                    <a:lnTo>
                      <a:pt x="255" y="435"/>
                    </a:lnTo>
                    <a:cubicBezTo>
                      <a:pt x="254" y="435"/>
                      <a:pt x="253" y="435"/>
                      <a:pt x="252" y="435"/>
                    </a:cubicBezTo>
                    <a:lnTo>
                      <a:pt x="220" y="422"/>
                    </a:lnTo>
                    <a:lnTo>
                      <a:pt x="231" y="414"/>
                    </a:lnTo>
                    <a:lnTo>
                      <a:pt x="231" y="422"/>
                    </a:lnTo>
                    <a:cubicBezTo>
                      <a:pt x="231" y="424"/>
                      <a:pt x="231" y="426"/>
                      <a:pt x="229" y="428"/>
                    </a:cubicBezTo>
                    <a:cubicBezTo>
                      <a:pt x="227" y="429"/>
                      <a:pt x="225" y="430"/>
                      <a:pt x="223" y="430"/>
                    </a:cubicBezTo>
                    <a:lnTo>
                      <a:pt x="173" y="428"/>
                    </a:lnTo>
                    <a:cubicBezTo>
                      <a:pt x="171" y="427"/>
                      <a:pt x="169" y="427"/>
                      <a:pt x="167" y="425"/>
                    </a:cubicBezTo>
                    <a:lnTo>
                      <a:pt x="159" y="417"/>
                    </a:lnTo>
                    <a:lnTo>
                      <a:pt x="164" y="419"/>
                    </a:lnTo>
                    <a:lnTo>
                      <a:pt x="137" y="414"/>
                    </a:lnTo>
                    <a:cubicBezTo>
                      <a:pt x="133" y="413"/>
                      <a:pt x="131" y="410"/>
                      <a:pt x="131" y="406"/>
                    </a:cubicBezTo>
                    <a:lnTo>
                      <a:pt x="131" y="396"/>
                    </a:lnTo>
                    <a:lnTo>
                      <a:pt x="136" y="403"/>
                    </a:lnTo>
                    <a:lnTo>
                      <a:pt x="122" y="398"/>
                    </a:lnTo>
                    <a:cubicBezTo>
                      <a:pt x="120" y="397"/>
                      <a:pt x="118" y="395"/>
                      <a:pt x="117" y="392"/>
                    </a:cubicBezTo>
                    <a:cubicBezTo>
                      <a:pt x="117" y="389"/>
                      <a:pt x="118" y="387"/>
                      <a:pt x="120" y="385"/>
                    </a:cubicBezTo>
                    <a:lnTo>
                      <a:pt x="133" y="371"/>
                    </a:lnTo>
                    <a:lnTo>
                      <a:pt x="131" y="376"/>
                    </a:lnTo>
                    <a:lnTo>
                      <a:pt x="139" y="328"/>
                    </a:lnTo>
                    <a:cubicBezTo>
                      <a:pt x="139" y="325"/>
                      <a:pt x="141" y="323"/>
                      <a:pt x="144" y="322"/>
                    </a:cubicBezTo>
                    <a:lnTo>
                      <a:pt x="152" y="319"/>
                    </a:lnTo>
                    <a:lnTo>
                      <a:pt x="154" y="335"/>
                    </a:lnTo>
                    <a:lnTo>
                      <a:pt x="146" y="335"/>
                    </a:lnTo>
                    <a:cubicBezTo>
                      <a:pt x="144" y="335"/>
                      <a:pt x="142" y="334"/>
                      <a:pt x="141" y="332"/>
                    </a:cubicBezTo>
                    <a:cubicBezTo>
                      <a:pt x="139" y="330"/>
                      <a:pt x="138" y="328"/>
                      <a:pt x="139" y="326"/>
                    </a:cubicBezTo>
                    <a:lnTo>
                      <a:pt x="144" y="281"/>
                    </a:lnTo>
                    <a:cubicBezTo>
                      <a:pt x="144" y="277"/>
                      <a:pt x="147" y="275"/>
                      <a:pt x="150" y="274"/>
                    </a:cubicBezTo>
                    <a:cubicBezTo>
                      <a:pt x="153" y="273"/>
                      <a:pt x="157" y="275"/>
                      <a:pt x="159" y="277"/>
                    </a:cubicBezTo>
                    <a:lnTo>
                      <a:pt x="180" y="312"/>
                    </a:lnTo>
                    <a:lnTo>
                      <a:pt x="165" y="319"/>
                    </a:lnTo>
                    <a:lnTo>
                      <a:pt x="155" y="287"/>
                    </a:lnTo>
                    <a:lnTo>
                      <a:pt x="158" y="291"/>
                    </a:lnTo>
                    <a:lnTo>
                      <a:pt x="142" y="280"/>
                    </a:lnTo>
                    <a:cubicBezTo>
                      <a:pt x="138" y="278"/>
                      <a:pt x="137" y="273"/>
                      <a:pt x="140" y="269"/>
                    </a:cubicBezTo>
                    <a:lnTo>
                      <a:pt x="145" y="261"/>
                    </a:lnTo>
                    <a:lnTo>
                      <a:pt x="144" y="266"/>
                    </a:lnTo>
                    <a:lnTo>
                      <a:pt x="144" y="244"/>
                    </a:lnTo>
                    <a:lnTo>
                      <a:pt x="149" y="252"/>
                    </a:lnTo>
                    <a:lnTo>
                      <a:pt x="122" y="241"/>
                    </a:lnTo>
                    <a:cubicBezTo>
                      <a:pt x="121" y="241"/>
                      <a:pt x="120" y="240"/>
                      <a:pt x="120" y="240"/>
                    </a:cubicBezTo>
                    <a:lnTo>
                      <a:pt x="104" y="224"/>
                    </a:lnTo>
                    <a:cubicBezTo>
                      <a:pt x="101" y="221"/>
                      <a:pt x="101" y="217"/>
                      <a:pt x="102" y="214"/>
                    </a:cubicBezTo>
                    <a:lnTo>
                      <a:pt x="107" y="204"/>
                    </a:lnTo>
                    <a:lnTo>
                      <a:pt x="111" y="215"/>
                    </a:lnTo>
                    <a:lnTo>
                      <a:pt x="106" y="212"/>
                    </a:lnTo>
                    <a:cubicBezTo>
                      <a:pt x="103" y="211"/>
                      <a:pt x="101" y="208"/>
                      <a:pt x="101" y="205"/>
                    </a:cubicBezTo>
                    <a:lnTo>
                      <a:pt x="101" y="197"/>
                    </a:lnTo>
                    <a:close/>
                    <a:moveTo>
                      <a:pt x="117" y="205"/>
                    </a:moveTo>
                    <a:lnTo>
                      <a:pt x="113" y="198"/>
                    </a:lnTo>
                    <a:lnTo>
                      <a:pt x="118" y="200"/>
                    </a:lnTo>
                    <a:cubicBezTo>
                      <a:pt x="122" y="202"/>
                      <a:pt x="124" y="207"/>
                      <a:pt x="122" y="211"/>
                    </a:cubicBezTo>
                    <a:lnTo>
                      <a:pt x="116" y="222"/>
                    </a:lnTo>
                    <a:lnTo>
                      <a:pt x="115" y="212"/>
                    </a:lnTo>
                    <a:lnTo>
                      <a:pt x="131" y="228"/>
                    </a:lnTo>
                    <a:lnTo>
                      <a:pt x="128" y="226"/>
                    </a:lnTo>
                    <a:lnTo>
                      <a:pt x="155" y="237"/>
                    </a:lnTo>
                    <a:cubicBezTo>
                      <a:pt x="158" y="238"/>
                      <a:pt x="160" y="241"/>
                      <a:pt x="160" y="244"/>
                    </a:cubicBezTo>
                    <a:lnTo>
                      <a:pt x="160" y="266"/>
                    </a:lnTo>
                    <a:cubicBezTo>
                      <a:pt x="160" y="267"/>
                      <a:pt x="159" y="269"/>
                      <a:pt x="158" y="270"/>
                    </a:cubicBezTo>
                    <a:lnTo>
                      <a:pt x="153" y="278"/>
                    </a:lnTo>
                    <a:lnTo>
                      <a:pt x="151" y="267"/>
                    </a:lnTo>
                    <a:lnTo>
                      <a:pt x="167" y="278"/>
                    </a:lnTo>
                    <a:cubicBezTo>
                      <a:pt x="168" y="279"/>
                      <a:pt x="169" y="280"/>
                      <a:pt x="170" y="282"/>
                    </a:cubicBezTo>
                    <a:lnTo>
                      <a:pt x="181" y="314"/>
                    </a:lnTo>
                    <a:cubicBezTo>
                      <a:pt x="182" y="317"/>
                      <a:pt x="180" y="322"/>
                      <a:pt x="176" y="323"/>
                    </a:cubicBezTo>
                    <a:cubicBezTo>
                      <a:pt x="173" y="325"/>
                      <a:pt x="168" y="324"/>
                      <a:pt x="166" y="320"/>
                    </a:cubicBezTo>
                    <a:lnTo>
                      <a:pt x="145" y="286"/>
                    </a:lnTo>
                    <a:lnTo>
                      <a:pt x="160" y="283"/>
                    </a:lnTo>
                    <a:lnTo>
                      <a:pt x="154" y="328"/>
                    </a:lnTo>
                    <a:lnTo>
                      <a:pt x="146" y="319"/>
                    </a:lnTo>
                    <a:lnTo>
                      <a:pt x="154" y="319"/>
                    </a:lnTo>
                    <a:cubicBezTo>
                      <a:pt x="158" y="319"/>
                      <a:pt x="162" y="322"/>
                      <a:pt x="162" y="325"/>
                    </a:cubicBezTo>
                    <a:cubicBezTo>
                      <a:pt x="163" y="329"/>
                      <a:pt x="161" y="333"/>
                      <a:pt x="157" y="334"/>
                    </a:cubicBezTo>
                    <a:lnTo>
                      <a:pt x="149" y="337"/>
                    </a:lnTo>
                    <a:lnTo>
                      <a:pt x="154" y="331"/>
                    </a:lnTo>
                    <a:lnTo>
                      <a:pt x="146" y="378"/>
                    </a:lnTo>
                    <a:cubicBezTo>
                      <a:pt x="146" y="380"/>
                      <a:pt x="145" y="382"/>
                      <a:pt x="144" y="383"/>
                    </a:cubicBezTo>
                    <a:lnTo>
                      <a:pt x="131" y="396"/>
                    </a:lnTo>
                    <a:lnTo>
                      <a:pt x="128" y="383"/>
                    </a:lnTo>
                    <a:lnTo>
                      <a:pt x="142" y="388"/>
                    </a:lnTo>
                    <a:cubicBezTo>
                      <a:pt x="145" y="389"/>
                      <a:pt x="147" y="392"/>
                      <a:pt x="147" y="396"/>
                    </a:cubicBezTo>
                    <a:lnTo>
                      <a:pt x="147" y="406"/>
                    </a:lnTo>
                    <a:lnTo>
                      <a:pt x="140" y="398"/>
                    </a:lnTo>
                    <a:lnTo>
                      <a:pt x="167" y="404"/>
                    </a:lnTo>
                    <a:cubicBezTo>
                      <a:pt x="168" y="404"/>
                      <a:pt x="170" y="405"/>
                      <a:pt x="171" y="406"/>
                    </a:cubicBezTo>
                    <a:lnTo>
                      <a:pt x="179" y="414"/>
                    </a:lnTo>
                    <a:lnTo>
                      <a:pt x="173" y="412"/>
                    </a:lnTo>
                    <a:lnTo>
                      <a:pt x="224" y="414"/>
                    </a:lnTo>
                    <a:lnTo>
                      <a:pt x="215" y="422"/>
                    </a:lnTo>
                    <a:lnTo>
                      <a:pt x="215" y="414"/>
                    </a:lnTo>
                    <a:cubicBezTo>
                      <a:pt x="215" y="412"/>
                      <a:pt x="217" y="409"/>
                      <a:pt x="219" y="408"/>
                    </a:cubicBezTo>
                    <a:cubicBezTo>
                      <a:pt x="221" y="406"/>
                      <a:pt x="224" y="406"/>
                      <a:pt x="227" y="407"/>
                    </a:cubicBezTo>
                    <a:lnTo>
                      <a:pt x="258" y="420"/>
                    </a:lnTo>
                    <a:lnTo>
                      <a:pt x="255" y="419"/>
                    </a:lnTo>
                    <a:lnTo>
                      <a:pt x="266" y="419"/>
                    </a:lnTo>
                    <a:cubicBezTo>
                      <a:pt x="270" y="419"/>
                      <a:pt x="274" y="423"/>
                      <a:pt x="274" y="427"/>
                    </a:cubicBezTo>
                    <a:lnTo>
                      <a:pt x="274" y="435"/>
                    </a:lnTo>
                    <a:lnTo>
                      <a:pt x="271" y="429"/>
                    </a:lnTo>
                    <a:lnTo>
                      <a:pt x="281" y="437"/>
                    </a:lnTo>
                    <a:lnTo>
                      <a:pt x="276" y="435"/>
                    </a:lnTo>
                    <a:lnTo>
                      <a:pt x="323" y="430"/>
                    </a:lnTo>
                    <a:lnTo>
                      <a:pt x="317" y="442"/>
                    </a:lnTo>
                    <a:lnTo>
                      <a:pt x="307" y="420"/>
                    </a:lnTo>
                    <a:cubicBezTo>
                      <a:pt x="305" y="418"/>
                      <a:pt x="305" y="414"/>
                      <a:pt x="307" y="412"/>
                    </a:cubicBezTo>
                    <a:lnTo>
                      <a:pt x="315" y="401"/>
                    </a:lnTo>
                    <a:cubicBezTo>
                      <a:pt x="316" y="401"/>
                      <a:pt x="316" y="400"/>
                      <a:pt x="317" y="400"/>
                    </a:cubicBezTo>
                    <a:lnTo>
                      <a:pt x="352" y="376"/>
                    </a:lnTo>
                    <a:cubicBezTo>
                      <a:pt x="354" y="374"/>
                      <a:pt x="356" y="374"/>
                      <a:pt x="358" y="375"/>
                    </a:cubicBezTo>
                    <a:lnTo>
                      <a:pt x="387" y="383"/>
                    </a:lnTo>
                    <a:lnTo>
                      <a:pt x="377" y="390"/>
                    </a:lnTo>
                    <a:lnTo>
                      <a:pt x="377" y="382"/>
                    </a:lnTo>
                    <a:cubicBezTo>
                      <a:pt x="377" y="379"/>
                      <a:pt x="380" y="376"/>
                      <a:pt x="383" y="375"/>
                    </a:cubicBezTo>
                    <a:cubicBezTo>
                      <a:pt x="386" y="374"/>
                      <a:pt x="390" y="375"/>
                      <a:pt x="392" y="378"/>
                    </a:cubicBezTo>
                    <a:lnTo>
                      <a:pt x="397" y="386"/>
                    </a:lnTo>
                    <a:lnTo>
                      <a:pt x="385" y="385"/>
                    </a:lnTo>
                    <a:lnTo>
                      <a:pt x="393" y="377"/>
                    </a:lnTo>
                    <a:cubicBezTo>
                      <a:pt x="395" y="375"/>
                      <a:pt x="398" y="374"/>
                      <a:pt x="401" y="375"/>
                    </a:cubicBezTo>
                    <a:lnTo>
                      <a:pt x="409" y="377"/>
                    </a:lnTo>
                    <a:cubicBezTo>
                      <a:pt x="412" y="378"/>
                      <a:pt x="414" y="381"/>
                      <a:pt x="414" y="383"/>
                    </a:cubicBezTo>
                    <a:cubicBezTo>
                      <a:pt x="415" y="386"/>
                      <a:pt x="414" y="389"/>
                      <a:pt x="412" y="391"/>
                    </a:cubicBezTo>
                    <a:lnTo>
                      <a:pt x="404" y="399"/>
                    </a:lnTo>
                    <a:lnTo>
                      <a:pt x="401" y="385"/>
                    </a:lnTo>
                    <a:lnTo>
                      <a:pt x="446" y="399"/>
                    </a:lnTo>
                    <a:lnTo>
                      <a:pt x="442" y="398"/>
                    </a:lnTo>
                    <a:lnTo>
                      <a:pt x="463" y="393"/>
                    </a:lnTo>
                    <a:lnTo>
                      <a:pt x="457" y="401"/>
                    </a:lnTo>
                    <a:lnTo>
                      <a:pt x="457" y="393"/>
                    </a:lnTo>
                    <a:cubicBezTo>
                      <a:pt x="457" y="390"/>
                      <a:pt x="458" y="388"/>
                      <a:pt x="461" y="386"/>
                    </a:cubicBezTo>
                    <a:lnTo>
                      <a:pt x="490" y="368"/>
                    </a:lnTo>
                    <a:lnTo>
                      <a:pt x="486" y="374"/>
                    </a:lnTo>
                    <a:lnTo>
                      <a:pt x="486" y="372"/>
                    </a:lnTo>
                    <a:cubicBezTo>
                      <a:pt x="486" y="367"/>
                      <a:pt x="490" y="364"/>
                      <a:pt x="494" y="364"/>
                    </a:cubicBezTo>
                    <a:lnTo>
                      <a:pt x="500" y="364"/>
                    </a:lnTo>
                    <a:lnTo>
                      <a:pt x="492" y="371"/>
                    </a:lnTo>
                    <a:lnTo>
                      <a:pt x="494" y="350"/>
                    </a:lnTo>
                    <a:lnTo>
                      <a:pt x="501" y="358"/>
                    </a:lnTo>
                    <a:lnTo>
                      <a:pt x="474" y="353"/>
                    </a:lnTo>
                    <a:cubicBezTo>
                      <a:pt x="471" y="353"/>
                      <a:pt x="469" y="351"/>
                      <a:pt x="468" y="348"/>
                    </a:cubicBezTo>
                    <a:lnTo>
                      <a:pt x="463" y="335"/>
                    </a:lnTo>
                    <a:cubicBezTo>
                      <a:pt x="462" y="333"/>
                      <a:pt x="462" y="330"/>
                      <a:pt x="463" y="328"/>
                    </a:cubicBezTo>
                    <a:lnTo>
                      <a:pt x="471" y="315"/>
                    </a:lnTo>
                    <a:lnTo>
                      <a:pt x="473" y="324"/>
                    </a:lnTo>
                    <a:lnTo>
                      <a:pt x="457" y="308"/>
                    </a:lnTo>
                    <a:cubicBezTo>
                      <a:pt x="455" y="307"/>
                      <a:pt x="454" y="304"/>
                      <a:pt x="455" y="301"/>
                    </a:cubicBezTo>
                    <a:cubicBezTo>
                      <a:pt x="455" y="299"/>
                      <a:pt x="457" y="297"/>
                      <a:pt x="459" y="295"/>
                    </a:cubicBezTo>
                    <a:lnTo>
                      <a:pt x="478" y="288"/>
                    </a:lnTo>
                    <a:lnTo>
                      <a:pt x="473" y="295"/>
                    </a:lnTo>
                    <a:lnTo>
                      <a:pt x="473" y="287"/>
                    </a:lnTo>
                    <a:lnTo>
                      <a:pt x="475" y="292"/>
                    </a:lnTo>
                    <a:lnTo>
                      <a:pt x="462" y="276"/>
                    </a:lnTo>
                    <a:cubicBezTo>
                      <a:pt x="459" y="273"/>
                      <a:pt x="459" y="268"/>
                      <a:pt x="462" y="265"/>
                    </a:cubicBezTo>
                    <a:lnTo>
                      <a:pt x="470" y="257"/>
                    </a:lnTo>
                    <a:lnTo>
                      <a:pt x="470" y="269"/>
                    </a:lnTo>
                    <a:lnTo>
                      <a:pt x="459" y="258"/>
                    </a:lnTo>
                    <a:cubicBezTo>
                      <a:pt x="458" y="257"/>
                      <a:pt x="457" y="255"/>
                      <a:pt x="457" y="254"/>
                    </a:cubicBezTo>
                    <a:lnTo>
                      <a:pt x="454" y="238"/>
                    </a:lnTo>
                    <a:lnTo>
                      <a:pt x="463" y="244"/>
                    </a:lnTo>
                    <a:lnTo>
                      <a:pt x="445" y="247"/>
                    </a:lnTo>
                    <a:lnTo>
                      <a:pt x="451" y="242"/>
                    </a:lnTo>
                    <a:lnTo>
                      <a:pt x="446" y="255"/>
                    </a:lnTo>
                    <a:cubicBezTo>
                      <a:pt x="444" y="259"/>
                      <a:pt x="440" y="261"/>
                      <a:pt x="436" y="260"/>
                    </a:cubicBezTo>
                    <a:lnTo>
                      <a:pt x="428" y="257"/>
                    </a:lnTo>
                    <a:cubicBezTo>
                      <a:pt x="425" y="256"/>
                      <a:pt x="423" y="253"/>
                      <a:pt x="423" y="250"/>
                    </a:cubicBezTo>
                    <a:cubicBezTo>
                      <a:pt x="423" y="246"/>
                      <a:pt x="425" y="243"/>
                      <a:pt x="428" y="242"/>
                    </a:cubicBezTo>
                    <a:lnTo>
                      <a:pt x="436" y="240"/>
                    </a:lnTo>
                    <a:lnTo>
                      <a:pt x="430" y="247"/>
                    </a:lnTo>
                    <a:lnTo>
                      <a:pt x="430" y="229"/>
                    </a:lnTo>
                    <a:cubicBezTo>
                      <a:pt x="430" y="226"/>
                      <a:pt x="431" y="224"/>
                      <a:pt x="433" y="223"/>
                    </a:cubicBezTo>
                    <a:lnTo>
                      <a:pt x="465" y="191"/>
                    </a:lnTo>
                    <a:lnTo>
                      <a:pt x="462" y="197"/>
                    </a:lnTo>
                    <a:lnTo>
                      <a:pt x="462" y="186"/>
                    </a:lnTo>
                    <a:cubicBezTo>
                      <a:pt x="462" y="184"/>
                      <a:pt x="463" y="182"/>
                      <a:pt x="465" y="180"/>
                    </a:cubicBezTo>
                    <a:cubicBezTo>
                      <a:pt x="467" y="179"/>
                      <a:pt x="469" y="178"/>
                      <a:pt x="472" y="178"/>
                    </a:cubicBezTo>
                    <a:lnTo>
                      <a:pt x="488" y="181"/>
                    </a:lnTo>
                    <a:lnTo>
                      <a:pt x="482" y="182"/>
                    </a:lnTo>
                    <a:lnTo>
                      <a:pt x="490" y="177"/>
                    </a:lnTo>
                    <a:lnTo>
                      <a:pt x="486" y="184"/>
                    </a:lnTo>
                    <a:lnTo>
                      <a:pt x="484" y="155"/>
                    </a:lnTo>
                    <a:cubicBezTo>
                      <a:pt x="483" y="154"/>
                      <a:pt x="484" y="153"/>
                      <a:pt x="484" y="152"/>
                    </a:cubicBezTo>
                    <a:lnTo>
                      <a:pt x="492" y="130"/>
                    </a:lnTo>
                    <a:cubicBezTo>
                      <a:pt x="492" y="129"/>
                      <a:pt x="493" y="128"/>
                      <a:pt x="494" y="127"/>
                    </a:cubicBezTo>
                    <a:lnTo>
                      <a:pt x="512" y="109"/>
                    </a:lnTo>
                    <a:lnTo>
                      <a:pt x="515" y="122"/>
                    </a:lnTo>
                    <a:lnTo>
                      <a:pt x="481" y="109"/>
                    </a:lnTo>
                    <a:lnTo>
                      <a:pt x="484" y="109"/>
                    </a:lnTo>
                    <a:lnTo>
                      <a:pt x="460" y="109"/>
                    </a:lnTo>
                    <a:cubicBezTo>
                      <a:pt x="458" y="109"/>
                      <a:pt x="456" y="109"/>
                      <a:pt x="455" y="108"/>
                    </a:cubicBezTo>
                    <a:lnTo>
                      <a:pt x="436" y="95"/>
                    </a:lnTo>
                    <a:lnTo>
                      <a:pt x="440" y="96"/>
                    </a:lnTo>
                    <a:lnTo>
                      <a:pt x="420" y="93"/>
                    </a:lnTo>
                    <a:lnTo>
                      <a:pt x="409" y="93"/>
                    </a:lnTo>
                    <a:cubicBezTo>
                      <a:pt x="408" y="93"/>
                      <a:pt x="407" y="93"/>
                      <a:pt x="405" y="92"/>
                    </a:cubicBezTo>
                    <a:lnTo>
                      <a:pt x="382" y="79"/>
                    </a:lnTo>
                    <a:cubicBezTo>
                      <a:pt x="380" y="78"/>
                      <a:pt x="378" y="77"/>
                      <a:pt x="378" y="75"/>
                    </a:cubicBezTo>
                    <a:lnTo>
                      <a:pt x="372" y="59"/>
                    </a:lnTo>
                    <a:lnTo>
                      <a:pt x="385" y="63"/>
                    </a:lnTo>
                    <a:lnTo>
                      <a:pt x="374" y="71"/>
                    </a:lnTo>
                    <a:cubicBezTo>
                      <a:pt x="373" y="72"/>
                      <a:pt x="371" y="72"/>
                      <a:pt x="369" y="72"/>
                    </a:cubicBezTo>
                    <a:lnTo>
                      <a:pt x="356" y="72"/>
                    </a:lnTo>
                    <a:cubicBezTo>
                      <a:pt x="352" y="72"/>
                      <a:pt x="348" y="69"/>
                      <a:pt x="348" y="64"/>
                    </a:cubicBezTo>
                    <a:lnTo>
                      <a:pt x="348" y="51"/>
                    </a:lnTo>
                    <a:lnTo>
                      <a:pt x="353" y="58"/>
                    </a:lnTo>
                    <a:lnTo>
                      <a:pt x="321" y="42"/>
                    </a:lnTo>
                    <a:cubicBezTo>
                      <a:pt x="320" y="42"/>
                      <a:pt x="319" y="41"/>
                      <a:pt x="318" y="40"/>
                    </a:cubicBezTo>
                    <a:lnTo>
                      <a:pt x="310" y="29"/>
                    </a:lnTo>
                    <a:lnTo>
                      <a:pt x="315" y="32"/>
                    </a:lnTo>
                    <a:lnTo>
                      <a:pt x="297" y="30"/>
                    </a:lnTo>
                    <a:cubicBezTo>
                      <a:pt x="294" y="29"/>
                      <a:pt x="291" y="27"/>
                      <a:pt x="290" y="25"/>
                    </a:cubicBezTo>
                    <a:lnTo>
                      <a:pt x="285" y="11"/>
                    </a:lnTo>
                    <a:lnTo>
                      <a:pt x="295" y="16"/>
                    </a:lnTo>
                    <a:lnTo>
                      <a:pt x="260" y="27"/>
                    </a:lnTo>
                    <a:lnTo>
                      <a:pt x="266" y="21"/>
                    </a:lnTo>
                    <a:lnTo>
                      <a:pt x="258" y="58"/>
                    </a:lnTo>
                    <a:cubicBezTo>
                      <a:pt x="257" y="60"/>
                      <a:pt x="256" y="62"/>
                      <a:pt x="253" y="64"/>
                    </a:cubicBezTo>
                    <a:lnTo>
                      <a:pt x="205" y="85"/>
                    </a:lnTo>
                    <a:lnTo>
                      <a:pt x="210" y="80"/>
                    </a:lnTo>
                    <a:lnTo>
                      <a:pt x="207" y="88"/>
                    </a:lnTo>
                    <a:lnTo>
                      <a:pt x="201" y="78"/>
                    </a:lnTo>
                    <a:lnTo>
                      <a:pt x="214" y="80"/>
                    </a:lnTo>
                    <a:cubicBezTo>
                      <a:pt x="218" y="81"/>
                      <a:pt x="221" y="84"/>
                      <a:pt x="221" y="88"/>
                    </a:cubicBezTo>
                    <a:cubicBezTo>
                      <a:pt x="221" y="91"/>
                      <a:pt x="219" y="95"/>
                      <a:pt x="215" y="96"/>
                    </a:cubicBezTo>
                    <a:lnTo>
                      <a:pt x="186" y="104"/>
                    </a:lnTo>
                    <a:cubicBezTo>
                      <a:pt x="185" y="104"/>
                      <a:pt x="184" y="104"/>
                      <a:pt x="183" y="104"/>
                    </a:cubicBezTo>
                    <a:lnTo>
                      <a:pt x="151" y="101"/>
                    </a:lnTo>
                    <a:cubicBezTo>
                      <a:pt x="148" y="101"/>
                      <a:pt x="145" y="99"/>
                      <a:pt x="144" y="96"/>
                    </a:cubicBezTo>
                    <a:lnTo>
                      <a:pt x="139" y="80"/>
                    </a:lnTo>
                    <a:lnTo>
                      <a:pt x="146" y="85"/>
                    </a:lnTo>
                    <a:lnTo>
                      <a:pt x="117" y="85"/>
                    </a:lnTo>
                    <a:lnTo>
                      <a:pt x="124" y="73"/>
                    </a:lnTo>
                    <a:lnTo>
                      <a:pt x="140" y="94"/>
                    </a:lnTo>
                    <a:cubicBezTo>
                      <a:pt x="141" y="95"/>
                      <a:pt x="141" y="96"/>
                      <a:pt x="141" y="98"/>
                    </a:cubicBezTo>
                    <a:lnTo>
                      <a:pt x="144" y="124"/>
                    </a:lnTo>
                    <a:lnTo>
                      <a:pt x="142" y="119"/>
                    </a:lnTo>
                    <a:lnTo>
                      <a:pt x="147" y="125"/>
                    </a:lnTo>
                    <a:cubicBezTo>
                      <a:pt x="149" y="127"/>
                      <a:pt x="150" y="131"/>
                      <a:pt x="148" y="134"/>
                    </a:cubicBezTo>
                    <a:cubicBezTo>
                      <a:pt x="147" y="137"/>
                      <a:pt x="144" y="139"/>
                      <a:pt x="140" y="138"/>
                    </a:cubicBezTo>
                    <a:lnTo>
                      <a:pt x="116" y="136"/>
                    </a:lnTo>
                    <a:lnTo>
                      <a:pt x="125" y="128"/>
                    </a:lnTo>
                    <a:lnTo>
                      <a:pt x="125" y="136"/>
                    </a:lnTo>
                    <a:cubicBezTo>
                      <a:pt x="125" y="139"/>
                      <a:pt x="124" y="141"/>
                      <a:pt x="121" y="143"/>
                    </a:cubicBezTo>
                    <a:cubicBezTo>
                      <a:pt x="119" y="144"/>
                      <a:pt x="116" y="144"/>
                      <a:pt x="113" y="143"/>
                    </a:cubicBezTo>
                    <a:lnTo>
                      <a:pt x="100" y="135"/>
                    </a:lnTo>
                    <a:lnTo>
                      <a:pt x="108" y="135"/>
                    </a:lnTo>
                    <a:lnTo>
                      <a:pt x="95" y="143"/>
                    </a:lnTo>
                    <a:cubicBezTo>
                      <a:pt x="92" y="144"/>
                      <a:pt x="89" y="144"/>
                      <a:pt x="86" y="142"/>
                    </a:cubicBezTo>
                    <a:lnTo>
                      <a:pt x="65" y="126"/>
                    </a:lnTo>
                    <a:lnTo>
                      <a:pt x="70" y="128"/>
                    </a:lnTo>
                    <a:lnTo>
                      <a:pt x="56" y="128"/>
                    </a:lnTo>
                    <a:lnTo>
                      <a:pt x="64" y="122"/>
                    </a:lnTo>
                    <a:lnTo>
                      <a:pt x="61" y="130"/>
                    </a:lnTo>
                    <a:cubicBezTo>
                      <a:pt x="60" y="134"/>
                      <a:pt x="57" y="136"/>
                      <a:pt x="54" y="136"/>
                    </a:cubicBezTo>
                    <a:lnTo>
                      <a:pt x="24" y="136"/>
                    </a:lnTo>
                    <a:lnTo>
                      <a:pt x="28" y="135"/>
                    </a:lnTo>
                    <a:lnTo>
                      <a:pt x="12" y="143"/>
                    </a:lnTo>
                    <a:lnTo>
                      <a:pt x="16" y="136"/>
                    </a:lnTo>
                    <a:lnTo>
                      <a:pt x="16" y="144"/>
                    </a:lnTo>
                    <a:lnTo>
                      <a:pt x="8" y="136"/>
                    </a:lnTo>
                    <a:lnTo>
                      <a:pt x="16" y="136"/>
                    </a:lnTo>
                    <a:cubicBezTo>
                      <a:pt x="21" y="136"/>
                      <a:pt x="24" y="139"/>
                      <a:pt x="24" y="144"/>
                    </a:cubicBezTo>
                    <a:lnTo>
                      <a:pt x="24" y="152"/>
                    </a:lnTo>
                    <a:lnTo>
                      <a:pt x="18" y="144"/>
                    </a:lnTo>
                    <a:lnTo>
                      <a:pt x="29" y="147"/>
                    </a:lnTo>
                    <a:cubicBezTo>
                      <a:pt x="33" y="147"/>
                      <a:pt x="35" y="151"/>
                      <a:pt x="35" y="155"/>
                    </a:cubicBezTo>
                    <a:cubicBezTo>
                      <a:pt x="35" y="158"/>
                      <a:pt x="32" y="162"/>
                      <a:pt x="28" y="162"/>
                    </a:cubicBezTo>
                    <a:lnTo>
                      <a:pt x="12" y="165"/>
                    </a:lnTo>
                    <a:lnTo>
                      <a:pt x="17" y="151"/>
                    </a:lnTo>
                    <a:lnTo>
                      <a:pt x="30" y="165"/>
                    </a:lnTo>
                    <a:lnTo>
                      <a:pt x="21" y="163"/>
                    </a:lnTo>
                    <a:lnTo>
                      <a:pt x="35" y="157"/>
                    </a:lnTo>
                    <a:cubicBezTo>
                      <a:pt x="37" y="157"/>
                      <a:pt x="39" y="157"/>
                      <a:pt x="41" y="158"/>
                    </a:cubicBezTo>
                    <a:lnTo>
                      <a:pt x="73" y="171"/>
                    </a:lnTo>
                    <a:cubicBezTo>
                      <a:pt x="75" y="172"/>
                      <a:pt x="76" y="173"/>
                      <a:pt x="77" y="176"/>
                    </a:cubicBezTo>
                    <a:lnTo>
                      <a:pt x="80" y="184"/>
                    </a:lnTo>
                    <a:lnTo>
                      <a:pt x="64" y="186"/>
                    </a:lnTo>
                    <a:lnTo>
                      <a:pt x="64" y="181"/>
                    </a:lnTo>
                    <a:cubicBezTo>
                      <a:pt x="64" y="176"/>
                      <a:pt x="68" y="173"/>
                      <a:pt x="72" y="173"/>
                    </a:cubicBezTo>
                    <a:lnTo>
                      <a:pt x="88" y="173"/>
                    </a:lnTo>
                    <a:cubicBezTo>
                      <a:pt x="91" y="173"/>
                      <a:pt x="94" y="175"/>
                      <a:pt x="95" y="178"/>
                    </a:cubicBezTo>
                    <a:cubicBezTo>
                      <a:pt x="97" y="181"/>
                      <a:pt x="96" y="184"/>
                      <a:pt x="94" y="187"/>
                    </a:cubicBezTo>
                    <a:lnTo>
                      <a:pt x="88" y="192"/>
                    </a:lnTo>
                    <a:lnTo>
                      <a:pt x="83" y="178"/>
                    </a:lnTo>
                    <a:lnTo>
                      <a:pt x="101" y="178"/>
                    </a:lnTo>
                    <a:cubicBezTo>
                      <a:pt x="104" y="178"/>
                      <a:pt x="107" y="180"/>
                      <a:pt x="109" y="183"/>
                    </a:cubicBezTo>
                    <a:cubicBezTo>
                      <a:pt x="110" y="185"/>
                      <a:pt x="110" y="189"/>
                      <a:pt x="108" y="191"/>
                    </a:cubicBezTo>
                    <a:lnTo>
                      <a:pt x="100" y="202"/>
                    </a:lnTo>
                    <a:lnTo>
                      <a:pt x="93" y="189"/>
                    </a:lnTo>
                    <a:lnTo>
                      <a:pt x="109" y="189"/>
                    </a:lnTo>
                    <a:cubicBezTo>
                      <a:pt x="114" y="189"/>
                      <a:pt x="117" y="192"/>
                      <a:pt x="117" y="197"/>
                    </a:cubicBezTo>
                    <a:lnTo>
                      <a:pt x="117" y="205"/>
                    </a:lnTo>
                    <a:close/>
                  </a:path>
                </a:pathLst>
              </a:custGeom>
              <a:solidFill>
                <a:srgbClr val="6E6E6E"/>
              </a:solidFill>
              <a:ln w="0" cap="flat">
                <a:solidFill>
                  <a:srgbClr val="6E6E6E"/>
                </a:solidFill>
                <a:prstDash val="solid"/>
                <a:round/>
                <a:headEnd/>
                <a:tailEnd/>
              </a:ln>
            </p:spPr>
            <p:txBody>
              <a:bodyPr/>
              <a:lstStyle/>
              <a:p>
                <a:endParaRPr lang="en-US"/>
              </a:p>
            </p:txBody>
          </p:sp>
        </p:grpSp>
        <p:grpSp>
          <p:nvGrpSpPr>
            <p:cNvPr id="5" name="Group 608"/>
            <p:cNvGrpSpPr>
              <a:grpSpLocks/>
            </p:cNvGrpSpPr>
            <p:nvPr/>
          </p:nvGrpSpPr>
          <p:grpSpPr bwMode="auto">
            <a:xfrm>
              <a:off x="1716" y="909"/>
              <a:ext cx="3606" cy="1353"/>
              <a:chOff x="1716" y="909"/>
              <a:chExt cx="3606" cy="1353"/>
            </a:xfrm>
          </p:grpSpPr>
          <p:sp>
            <p:nvSpPr>
              <p:cNvPr id="1622" name="Freeform 408"/>
              <p:cNvSpPr>
                <a:spLocks/>
              </p:cNvSpPr>
              <p:nvPr/>
            </p:nvSpPr>
            <p:spPr bwMode="auto">
              <a:xfrm>
                <a:off x="3870" y="1042"/>
                <a:ext cx="169" cy="94"/>
              </a:xfrm>
              <a:custGeom>
                <a:avLst/>
                <a:gdLst>
                  <a:gd name="T0" fmla="*/ 6 w 169"/>
                  <a:gd name="T1" fmla="*/ 50 h 94"/>
                  <a:gd name="T2" fmla="*/ 6 w 169"/>
                  <a:gd name="T3" fmla="*/ 47 h 94"/>
                  <a:gd name="T4" fmla="*/ 9 w 169"/>
                  <a:gd name="T5" fmla="*/ 41 h 94"/>
                  <a:gd name="T6" fmla="*/ 6 w 169"/>
                  <a:gd name="T7" fmla="*/ 30 h 94"/>
                  <a:gd name="T8" fmla="*/ 3 w 169"/>
                  <a:gd name="T9" fmla="*/ 22 h 94"/>
                  <a:gd name="T10" fmla="*/ 0 w 169"/>
                  <a:gd name="T11" fmla="*/ 18 h 94"/>
                  <a:gd name="T12" fmla="*/ 15 w 169"/>
                  <a:gd name="T13" fmla="*/ 7 h 94"/>
                  <a:gd name="T14" fmla="*/ 24 w 169"/>
                  <a:gd name="T15" fmla="*/ 5 h 94"/>
                  <a:gd name="T16" fmla="*/ 33 w 169"/>
                  <a:gd name="T17" fmla="*/ 9 h 94"/>
                  <a:gd name="T18" fmla="*/ 42 w 169"/>
                  <a:gd name="T19" fmla="*/ 18 h 94"/>
                  <a:gd name="T20" fmla="*/ 48 w 169"/>
                  <a:gd name="T21" fmla="*/ 17 h 94"/>
                  <a:gd name="T22" fmla="*/ 60 w 169"/>
                  <a:gd name="T23" fmla="*/ 18 h 94"/>
                  <a:gd name="T24" fmla="*/ 56 w 169"/>
                  <a:gd name="T25" fmla="*/ 11 h 94"/>
                  <a:gd name="T26" fmla="*/ 60 w 169"/>
                  <a:gd name="T27" fmla="*/ 7 h 94"/>
                  <a:gd name="T28" fmla="*/ 64 w 169"/>
                  <a:gd name="T29" fmla="*/ 7 h 94"/>
                  <a:gd name="T30" fmla="*/ 65 w 169"/>
                  <a:gd name="T31" fmla="*/ 3 h 94"/>
                  <a:gd name="T32" fmla="*/ 70 w 169"/>
                  <a:gd name="T33" fmla="*/ 5 h 94"/>
                  <a:gd name="T34" fmla="*/ 66 w 169"/>
                  <a:gd name="T35" fmla="*/ 1 h 94"/>
                  <a:gd name="T36" fmla="*/ 70 w 169"/>
                  <a:gd name="T37" fmla="*/ 1 h 94"/>
                  <a:gd name="T38" fmla="*/ 70 w 169"/>
                  <a:gd name="T39" fmla="*/ 0 h 94"/>
                  <a:gd name="T40" fmla="*/ 78 w 169"/>
                  <a:gd name="T41" fmla="*/ 5 h 94"/>
                  <a:gd name="T42" fmla="*/ 86 w 169"/>
                  <a:gd name="T43" fmla="*/ 7 h 94"/>
                  <a:gd name="T44" fmla="*/ 90 w 169"/>
                  <a:gd name="T45" fmla="*/ 12 h 94"/>
                  <a:gd name="T46" fmla="*/ 88 w 169"/>
                  <a:gd name="T47" fmla="*/ 12 h 94"/>
                  <a:gd name="T48" fmla="*/ 90 w 169"/>
                  <a:gd name="T49" fmla="*/ 17 h 94"/>
                  <a:gd name="T50" fmla="*/ 103 w 169"/>
                  <a:gd name="T51" fmla="*/ 20 h 94"/>
                  <a:gd name="T52" fmla="*/ 104 w 169"/>
                  <a:gd name="T53" fmla="*/ 18 h 94"/>
                  <a:gd name="T54" fmla="*/ 110 w 169"/>
                  <a:gd name="T55" fmla="*/ 20 h 94"/>
                  <a:gd name="T56" fmla="*/ 116 w 169"/>
                  <a:gd name="T57" fmla="*/ 28 h 94"/>
                  <a:gd name="T58" fmla="*/ 118 w 169"/>
                  <a:gd name="T59" fmla="*/ 34 h 94"/>
                  <a:gd name="T60" fmla="*/ 134 w 169"/>
                  <a:gd name="T61" fmla="*/ 44 h 94"/>
                  <a:gd name="T62" fmla="*/ 157 w 169"/>
                  <a:gd name="T63" fmla="*/ 56 h 94"/>
                  <a:gd name="T64" fmla="*/ 169 w 169"/>
                  <a:gd name="T65" fmla="*/ 59 h 94"/>
                  <a:gd name="T66" fmla="*/ 169 w 169"/>
                  <a:gd name="T67" fmla="*/ 66 h 94"/>
                  <a:gd name="T68" fmla="*/ 160 w 169"/>
                  <a:gd name="T69" fmla="*/ 64 h 94"/>
                  <a:gd name="T70" fmla="*/ 160 w 169"/>
                  <a:gd name="T71" fmla="*/ 68 h 94"/>
                  <a:gd name="T72" fmla="*/ 152 w 169"/>
                  <a:gd name="T73" fmla="*/ 70 h 94"/>
                  <a:gd name="T74" fmla="*/ 152 w 169"/>
                  <a:gd name="T75" fmla="*/ 80 h 94"/>
                  <a:gd name="T76" fmla="*/ 138 w 169"/>
                  <a:gd name="T77" fmla="*/ 86 h 94"/>
                  <a:gd name="T78" fmla="*/ 139 w 169"/>
                  <a:gd name="T79" fmla="*/ 90 h 94"/>
                  <a:gd name="T80" fmla="*/ 136 w 169"/>
                  <a:gd name="T81" fmla="*/ 93 h 94"/>
                  <a:gd name="T82" fmla="*/ 132 w 169"/>
                  <a:gd name="T83" fmla="*/ 94 h 94"/>
                  <a:gd name="T84" fmla="*/ 128 w 169"/>
                  <a:gd name="T85" fmla="*/ 90 h 94"/>
                  <a:gd name="T86" fmla="*/ 120 w 169"/>
                  <a:gd name="T87" fmla="*/ 88 h 94"/>
                  <a:gd name="T88" fmla="*/ 116 w 169"/>
                  <a:gd name="T89" fmla="*/ 75 h 94"/>
                  <a:gd name="T90" fmla="*/ 106 w 169"/>
                  <a:gd name="T91" fmla="*/ 75 h 94"/>
                  <a:gd name="T92" fmla="*/ 103 w 169"/>
                  <a:gd name="T93" fmla="*/ 71 h 94"/>
                  <a:gd name="T94" fmla="*/ 96 w 169"/>
                  <a:gd name="T95" fmla="*/ 69 h 94"/>
                  <a:gd name="T96" fmla="*/ 94 w 169"/>
                  <a:gd name="T97" fmla="*/ 64 h 94"/>
                  <a:gd name="T98" fmla="*/ 73 w 169"/>
                  <a:gd name="T99" fmla="*/ 60 h 94"/>
                  <a:gd name="T100" fmla="*/ 70 w 169"/>
                  <a:gd name="T101" fmla="*/ 56 h 94"/>
                  <a:gd name="T102" fmla="*/ 52 w 169"/>
                  <a:gd name="T103" fmla="*/ 58 h 94"/>
                  <a:gd name="T104" fmla="*/ 46 w 169"/>
                  <a:gd name="T105" fmla="*/ 62 h 94"/>
                  <a:gd name="T106" fmla="*/ 46 w 169"/>
                  <a:gd name="T107" fmla="*/ 66 h 94"/>
                  <a:gd name="T108" fmla="*/ 34 w 169"/>
                  <a:gd name="T109" fmla="*/ 68 h 94"/>
                  <a:gd name="T110" fmla="*/ 23 w 169"/>
                  <a:gd name="T111" fmla="*/ 62 h 94"/>
                  <a:gd name="T112" fmla="*/ 16 w 169"/>
                  <a:gd name="T113" fmla="*/ 60 h 94"/>
                  <a:gd name="T114" fmla="*/ 6 w 169"/>
                  <a:gd name="T115" fmla="*/ 50 h 9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69"/>
                  <a:gd name="T175" fmla="*/ 0 h 94"/>
                  <a:gd name="T176" fmla="*/ 169 w 169"/>
                  <a:gd name="T177" fmla="*/ 94 h 9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69" h="94">
                    <a:moveTo>
                      <a:pt x="6" y="50"/>
                    </a:moveTo>
                    <a:lnTo>
                      <a:pt x="6" y="47"/>
                    </a:lnTo>
                    <a:lnTo>
                      <a:pt x="9" y="41"/>
                    </a:lnTo>
                    <a:lnTo>
                      <a:pt x="6" y="30"/>
                    </a:lnTo>
                    <a:lnTo>
                      <a:pt x="3" y="22"/>
                    </a:lnTo>
                    <a:lnTo>
                      <a:pt x="0" y="18"/>
                    </a:lnTo>
                    <a:lnTo>
                      <a:pt x="15" y="7"/>
                    </a:lnTo>
                    <a:lnTo>
                      <a:pt x="24" y="5"/>
                    </a:lnTo>
                    <a:lnTo>
                      <a:pt x="33" y="9"/>
                    </a:lnTo>
                    <a:lnTo>
                      <a:pt x="42" y="18"/>
                    </a:lnTo>
                    <a:lnTo>
                      <a:pt x="48" y="17"/>
                    </a:lnTo>
                    <a:lnTo>
                      <a:pt x="60" y="18"/>
                    </a:lnTo>
                    <a:lnTo>
                      <a:pt x="56" y="11"/>
                    </a:lnTo>
                    <a:lnTo>
                      <a:pt x="60" y="7"/>
                    </a:lnTo>
                    <a:lnTo>
                      <a:pt x="64" y="7"/>
                    </a:lnTo>
                    <a:lnTo>
                      <a:pt x="65" y="3"/>
                    </a:lnTo>
                    <a:lnTo>
                      <a:pt x="70" y="5"/>
                    </a:lnTo>
                    <a:lnTo>
                      <a:pt x="66" y="1"/>
                    </a:lnTo>
                    <a:lnTo>
                      <a:pt x="70" y="1"/>
                    </a:lnTo>
                    <a:lnTo>
                      <a:pt x="70" y="0"/>
                    </a:lnTo>
                    <a:lnTo>
                      <a:pt x="78" y="5"/>
                    </a:lnTo>
                    <a:lnTo>
                      <a:pt x="86" y="7"/>
                    </a:lnTo>
                    <a:lnTo>
                      <a:pt x="90" y="12"/>
                    </a:lnTo>
                    <a:lnTo>
                      <a:pt x="88" y="12"/>
                    </a:lnTo>
                    <a:lnTo>
                      <a:pt x="90" y="17"/>
                    </a:lnTo>
                    <a:lnTo>
                      <a:pt x="103" y="20"/>
                    </a:lnTo>
                    <a:lnTo>
                      <a:pt x="104" y="18"/>
                    </a:lnTo>
                    <a:lnTo>
                      <a:pt x="110" y="20"/>
                    </a:lnTo>
                    <a:lnTo>
                      <a:pt x="116" y="28"/>
                    </a:lnTo>
                    <a:lnTo>
                      <a:pt x="118" y="34"/>
                    </a:lnTo>
                    <a:lnTo>
                      <a:pt x="134" y="44"/>
                    </a:lnTo>
                    <a:lnTo>
                      <a:pt x="157" y="56"/>
                    </a:lnTo>
                    <a:lnTo>
                      <a:pt x="169" y="59"/>
                    </a:lnTo>
                    <a:lnTo>
                      <a:pt x="169" y="66"/>
                    </a:lnTo>
                    <a:lnTo>
                      <a:pt x="160" y="64"/>
                    </a:lnTo>
                    <a:lnTo>
                      <a:pt x="160" y="68"/>
                    </a:lnTo>
                    <a:lnTo>
                      <a:pt x="152" y="70"/>
                    </a:lnTo>
                    <a:lnTo>
                      <a:pt x="152" y="80"/>
                    </a:lnTo>
                    <a:lnTo>
                      <a:pt x="138" y="86"/>
                    </a:lnTo>
                    <a:lnTo>
                      <a:pt x="139" y="90"/>
                    </a:lnTo>
                    <a:lnTo>
                      <a:pt x="136" y="93"/>
                    </a:lnTo>
                    <a:lnTo>
                      <a:pt x="132" y="94"/>
                    </a:lnTo>
                    <a:lnTo>
                      <a:pt x="128" y="90"/>
                    </a:lnTo>
                    <a:lnTo>
                      <a:pt x="120" y="88"/>
                    </a:lnTo>
                    <a:lnTo>
                      <a:pt x="116" y="75"/>
                    </a:lnTo>
                    <a:lnTo>
                      <a:pt x="106" y="75"/>
                    </a:lnTo>
                    <a:lnTo>
                      <a:pt x="103" y="71"/>
                    </a:lnTo>
                    <a:lnTo>
                      <a:pt x="96" y="69"/>
                    </a:lnTo>
                    <a:lnTo>
                      <a:pt x="94" y="64"/>
                    </a:lnTo>
                    <a:lnTo>
                      <a:pt x="73" y="60"/>
                    </a:lnTo>
                    <a:lnTo>
                      <a:pt x="70" y="56"/>
                    </a:lnTo>
                    <a:lnTo>
                      <a:pt x="52" y="58"/>
                    </a:lnTo>
                    <a:lnTo>
                      <a:pt x="46" y="62"/>
                    </a:lnTo>
                    <a:lnTo>
                      <a:pt x="46" y="66"/>
                    </a:lnTo>
                    <a:lnTo>
                      <a:pt x="34" y="68"/>
                    </a:lnTo>
                    <a:lnTo>
                      <a:pt x="23" y="62"/>
                    </a:lnTo>
                    <a:lnTo>
                      <a:pt x="16" y="60"/>
                    </a:lnTo>
                    <a:lnTo>
                      <a:pt x="6" y="5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623" name="Freeform 409"/>
              <p:cNvSpPr>
                <a:spLocks noEditPoints="1"/>
              </p:cNvSpPr>
              <p:nvPr/>
            </p:nvSpPr>
            <p:spPr bwMode="auto">
              <a:xfrm>
                <a:off x="3868" y="1040"/>
                <a:ext cx="173" cy="98"/>
              </a:xfrm>
              <a:custGeom>
                <a:avLst/>
                <a:gdLst>
                  <a:gd name="T0" fmla="*/ 26 w 705"/>
                  <a:gd name="T1" fmla="*/ 196 h 401"/>
                  <a:gd name="T2" fmla="*/ 28 w 705"/>
                  <a:gd name="T3" fmla="*/ 136 h 401"/>
                  <a:gd name="T4" fmla="*/ 1 w 705"/>
                  <a:gd name="T5" fmla="*/ 84 h 401"/>
                  <a:gd name="T6" fmla="*/ 107 w 705"/>
                  <a:gd name="T7" fmla="*/ 24 h 401"/>
                  <a:gd name="T8" fmla="*/ 187 w 705"/>
                  <a:gd name="T9" fmla="*/ 77 h 401"/>
                  <a:gd name="T10" fmla="*/ 252 w 705"/>
                  <a:gd name="T11" fmla="*/ 75 h 401"/>
                  <a:gd name="T12" fmla="*/ 246 w 705"/>
                  <a:gd name="T13" fmla="*/ 35 h 401"/>
                  <a:gd name="T14" fmla="*/ 265 w 705"/>
                  <a:gd name="T15" fmla="*/ 23 h 401"/>
                  <a:gd name="T16" fmla="*/ 289 w 705"/>
                  <a:gd name="T17" fmla="*/ 38 h 401"/>
                  <a:gd name="T18" fmla="*/ 292 w 705"/>
                  <a:gd name="T19" fmla="*/ 6 h 401"/>
                  <a:gd name="T20" fmla="*/ 296 w 705"/>
                  <a:gd name="T21" fmla="*/ 2 h 401"/>
                  <a:gd name="T22" fmla="*/ 366 w 705"/>
                  <a:gd name="T23" fmla="*/ 33 h 401"/>
                  <a:gd name="T24" fmla="*/ 367 w 705"/>
                  <a:gd name="T25" fmla="*/ 67 h 401"/>
                  <a:gd name="T26" fmla="*/ 429 w 705"/>
                  <a:gd name="T27" fmla="*/ 83 h 401"/>
                  <a:gd name="T28" fmla="*/ 433 w 705"/>
                  <a:gd name="T29" fmla="*/ 75 h 401"/>
                  <a:gd name="T30" fmla="*/ 488 w 705"/>
                  <a:gd name="T31" fmla="*/ 122 h 401"/>
                  <a:gd name="T32" fmla="*/ 649 w 705"/>
                  <a:gd name="T33" fmla="*/ 229 h 401"/>
                  <a:gd name="T34" fmla="*/ 704 w 705"/>
                  <a:gd name="T35" fmla="*/ 278 h 401"/>
                  <a:gd name="T36" fmla="*/ 667 w 705"/>
                  <a:gd name="T37" fmla="*/ 271 h 401"/>
                  <a:gd name="T38" fmla="*/ 634 w 705"/>
                  <a:gd name="T39" fmla="*/ 292 h 401"/>
                  <a:gd name="T40" fmla="*/ 578 w 705"/>
                  <a:gd name="T41" fmla="*/ 357 h 401"/>
                  <a:gd name="T42" fmla="*/ 561 w 705"/>
                  <a:gd name="T43" fmla="*/ 395 h 401"/>
                  <a:gd name="T44" fmla="*/ 527 w 705"/>
                  <a:gd name="T45" fmla="*/ 384 h 401"/>
                  <a:gd name="T46" fmla="*/ 478 w 705"/>
                  <a:gd name="T47" fmla="*/ 324 h 401"/>
                  <a:gd name="T48" fmla="*/ 424 w 705"/>
                  <a:gd name="T49" fmla="*/ 307 h 401"/>
                  <a:gd name="T50" fmla="*/ 390 w 705"/>
                  <a:gd name="T51" fmla="*/ 278 h 401"/>
                  <a:gd name="T52" fmla="*/ 293 w 705"/>
                  <a:gd name="T53" fmla="*/ 244 h 401"/>
                  <a:gd name="T54" fmla="*/ 205 w 705"/>
                  <a:gd name="T55" fmla="*/ 261 h 401"/>
                  <a:gd name="T56" fmla="*/ 142 w 705"/>
                  <a:gd name="T57" fmla="*/ 291 h 401"/>
                  <a:gd name="T58" fmla="*/ 67 w 705"/>
                  <a:gd name="T59" fmla="*/ 258 h 401"/>
                  <a:gd name="T60" fmla="*/ 105 w 705"/>
                  <a:gd name="T61" fmla="*/ 252 h 401"/>
                  <a:gd name="T62" fmla="*/ 193 w 705"/>
                  <a:gd name="T63" fmla="*/ 268 h 401"/>
                  <a:gd name="T64" fmla="*/ 214 w 705"/>
                  <a:gd name="T65" fmla="*/ 238 h 401"/>
                  <a:gd name="T66" fmla="*/ 311 w 705"/>
                  <a:gd name="T67" fmla="*/ 247 h 401"/>
                  <a:gd name="T68" fmla="*/ 407 w 705"/>
                  <a:gd name="T69" fmla="*/ 286 h 401"/>
                  <a:gd name="T70" fmla="*/ 446 w 705"/>
                  <a:gd name="T71" fmla="*/ 310 h 401"/>
                  <a:gd name="T72" fmla="*/ 502 w 705"/>
                  <a:gd name="T73" fmla="*/ 366 h 401"/>
                  <a:gd name="T74" fmla="*/ 549 w 705"/>
                  <a:gd name="T75" fmla="*/ 387 h 401"/>
                  <a:gd name="T76" fmla="*/ 567 w 705"/>
                  <a:gd name="T77" fmla="*/ 370 h 401"/>
                  <a:gd name="T78" fmla="*/ 620 w 705"/>
                  <a:gd name="T79" fmla="*/ 327 h 401"/>
                  <a:gd name="T80" fmla="*/ 657 w 705"/>
                  <a:gd name="T81" fmla="*/ 279 h 401"/>
                  <a:gd name="T82" fmla="*/ 660 w 705"/>
                  <a:gd name="T83" fmla="*/ 263 h 401"/>
                  <a:gd name="T84" fmla="*/ 692 w 705"/>
                  <a:gd name="T85" fmla="*/ 257 h 401"/>
                  <a:gd name="T86" fmla="*/ 484 w 705"/>
                  <a:gd name="T87" fmla="*/ 153 h 401"/>
                  <a:gd name="T88" fmla="*/ 448 w 705"/>
                  <a:gd name="T89" fmla="*/ 98 h 401"/>
                  <a:gd name="T90" fmla="*/ 434 w 705"/>
                  <a:gd name="T91" fmla="*/ 93 h 401"/>
                  <a:gd name="T92" fmla="*/ 360 w 705"/>
                  <a:gd name="T93" fmla="*/ 62 h 401"/>
                  <a:gd name="T94" fmla="*/ 369 w 705"/>
                  <a:gd name="T95" fmla="*/ 64 h 401"/>
                  <a:gd name="T96" fmla="*/ 322 w 705"/>
                  <a:gd name="T97" fmla="*/ 39 h 401"/>
                  <a:gd name="T98" fmla="*/ 292 w 705"/>
                  <a:gd name="T99" fmla="*/ 22 h 401"/>
                  <a:gd name="T100" fmla="*/ 301 w 705"/>
                  <a:gd name="T101" fmla="*/ 37 h 401"/>
                  <a:gd name="T102" fmla="*/ 278 w 705"/>
                  <a:gd name="T103" fmla="*/ 42 h 401"/>
                  <a:gd name="T104" fmla="*/ 243 w 705"/>
                  <a:gd name="T105" fmla="*/ 59 h 401"/>
                  <a:gd name="T106" fmla="*/ 251 w 705"/>
                  <a:gd name="T107" fmla="*/ 91 h 401"/>
                  <a:gd name="T108" fmla="*/ 176 w 705"/>
                  <a:gd name="T109" fmla="*/ 88 h 401"/>
                  <a:gd name="T110" fmla="*/ 110 w 705"/>
                  <a:gd name="T111" fmla="*/ 40 h 401"/>
                  <a:gd name="T112" fmla="*/ 15 w 705"/>
                  <a:gd name="T113" fmla="*/ 80 h 401"/>
                  <a:gd name="T114" fmla="*/ 43 w 705"/>
                  <a:gd name="T115" fmla="*/ 132 h 401"/>
                  <a:gd name="T116" fmla="*/ 41 w 705"/>
                  <a:gd name="T117" fmla="*/ 198 h 40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05"/>
                  <a:gd name="T178" fmla="*/ 0 h 401"/>
                  <a:gd name="T179" fmla="*/ 705 w 705"/>
                  <a:gd name="T180" fmla="*/ 401 h 40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05" h="401">
                    <a:moveTo>
                      <a:pt x="30" y="218"/>
                    </a:moveTo>
                    <a:cubicBezTo>
                      <a:pt x="29" y="217"/>
                      <a:pt x="28" y="215"/>
                      <a:pt x="28" y="214"/>
                    </a:cubicBezTo>
                    <a:lnTo>
                      <a:pt x="25" y="201"/>
                    </a:lnTo>
                    <a:cubicBezTo>
                      <a:pt x="25" y="199"/>
                      <a:pt x="25" y="197"/>
                      <a:pt x="26" y="196"/>
                    </a:cubicBezTo>
                    <a:lnTo>
                      <a:pt x="36" y="174"/>
                    </a:lnTo>
                    <a:lnTo>
                      <a:pt x="36" y="179"/>
                    </a:lnTo>
                    <a:lnTo>
                      <a:pt x="28" y="134"/>
                    </a:lnTo>
                    <a:lnTo>
                      <a:pt x="28" y="136"/>
                    </a:lnTo>
                    <a:lnTo>
                      <a:pt x="15" y="104"/>
                    </a:lnTo>
                    <a:lnTo>
                      <a:pt x="16" y="106"/>
                    </a:lnTo>
                    <a:lnTo>
                      <a:pt x="2" y="90"/>
                    </a:lnTo>
                    <a:cubicBezTo>
                      <a:pt x="1" y="89"/>
                      <a:pt x="0" y="87"/>
                      <a:pt x="1" y="84"/>
                    </a:cubicBezTo>
                    <a:cubicBezTo>
                      <a:pt x="1" y="82"/>
                      <a:pt x="2" y="80"/>
                      <a:pt x="4" y="79"/>
                    </a:cubicBezTo>
                    <a:lnTo>
                      <a:pt x="66" y="34"/>
                    </a:lnTo>
                    <a:cubicBezTo>
                      <a:pt x="67" y="33"/>
                      <a:pt x="68" y="33"/>
                      <a:pt x="69" y="32"/>
                    </a:cubicBezTo>
                    <a:lnTo>
                      <a:pt x="107" y="24"/>
                    </a:lnTo>
                    <a:cubicBezTo>
                      <a:pt x="108" y="24"/>
                      <a:pt x="110" y="24"/>
                      <a:pt x="111" y="25"/>
                    </a:cubicBezTo>
                    <a:lnTo>
                      <a:pt x="146" y="38"/>
                    </a:lnTo>
                    <a:cubicBezTo>
                      <a:pt x="147" y="38"/>
                      <a:pt x="148" y="39"/>
                      <a:pt x="149" y="40"/>
                    </a:cubicBezTo>
                    <a:lnTo>
                      <a:pt x="187" y="77"/>
                    </a:lnTo>
                    <a:lnTo>
                      <a:pt x="180" y="75"/>
                    </a:lnTo>
                    <a:lnTo>
                      <a:pt x="205" y="72"/>
                    </a:lnTo>
                    <a:cubicBezTo>
                      <a:pt x="205" y="72"/>
                      <a:pt x="205" y="72"/>
                      <a:pt x="206" y="72"/>
                    </a:cubicBezTo>
                    <a:lnTo>
                      <a:pt x="252" y="75"/>
                    </a:lnTo>
                    <a:lnTo>
                      <a:pt x="244" y="86"/>
                    </a:lnTo>
                    <a:lnTo>
                      <a:pt x="231" y="57"/>
                    </a:lnTo>
                    <a:cubicBezTo>
                      <a:pt x="229" y="54"/>
                      <a:pt x="230" y="50"/>
                      <a:pt x="232" y="48"/>
                    </a:cubicBezTo>
                    <a:lnTo>
                      <a:pt x="246" y="35"/>
                    </a:lnTo>
                    <a:cubicBezTo>
                      <a:pt x="247" y="33"/>
                      <a:pt x="249" y="32"/>
                      <a:pt x="251" y="32"/>
                    </a:cubicBezTo>
                    <a:lnTo>
                      <a:pt x="270" y="32"/>
                    </a:lnTo>
                    <a:lnTo>
                      <a:pt x="262" y="39"/>
                    </a:lnTo>
                    <a:lnTo>
                      <a:pt x="265" y="23"/>
                    </a:lnTo>
                    <a:cubicBezTo>
                      <a:pt x="265" y="21"/>
                      <a:pt x="267" y="19"/>
                      <a:pt x="269" y="17"/>
                    </a:cubicBezTo>
                    <a:cubicBezTo>
                      <a:pt x="271" y="16"/>
                      <a:pt x="273" y="16"/>
                      <a:pt x="276" y="17"/>
                    </a:cubicBezTo>
                    <a:lnTo>
                      <a:pt x="297" y="25"/>
                    </a:lnTo>
                    <a:lnTo>
                      <a:pt x="289" y="38"/>
                    </a:lnTo>
                    <a:lnTo>
                      <a:pt x="270" y="19"/>
                    </a:lnTo>
                    <a:cubicBezTo>
                      <a:pt x="268" y="17"/>
                      <a:pt x="267" y="14"/>
                      <a:pt x="268" y="11"/>
                    </a:cubicBezTo>
                    <a:cubicBezTo>
                      <a:pt x="269" y="8"/>
                      <a:pt x="272" y="6"/>
                      <a:pt x="276" y="6"/>
                    </a:cubicBezTo>
                    <a:lnTo>
                      <a:pt x="292" y="6"/>
                    </a:lnTo>
                    <a:lnTo>
                      <a:pt x="284" y="14"/>
                    </a:lnTo>
                    <a:lnTo>
                      <a:pt x="284" y="8"/>
                    </a:lnTo>
                    <a:cubicBezTo>
                      <a:pt x="284" y="6"/>
                      <a:pt x="285" y="3"/>
                      <a:pt x="288" y="1"/>
                    </a:cubicBezTo>
                    <a:cubicBezTo>
                      <a:pt x="291" y="0"/>
                      <a:pt x="294" y="0"/>
                      <a:pt x="296" y="2"/>
                    </a:cubicBezTo>
                    <a:lnTo>
                      <a:pt x="331" y="26"/>
                    </a:lnTo>
                    <a:lnTo>
                      <a:pt x="328" y="24"/>
                    </a:lnTo>
                    <a:lnTo>
                      <a:pt x="361" y="30"/>
                    </a:lnTo>
                    <a:cubicBezTo>
                      <a:pt x="363" y="30"/>
                      <a:pt x="364" y="31"/>
                      <a:pt x="366" y="33"/>
                    </a:cubicBezTo>
                    <a:lnTo>
                      <a:pt x="382" y="54"/>
                    </a:lnTo>
                    <a:cubicBezTo>
                      <a:pt x="384" y="56"/>
                      <a:pt x="384" y="60"/>
                      <a:pt x="383" y="62"/>
                    </a:cubicBezTo>
                    <a:cubicBezTo>
                      <a:pt x="381" y="65"/>
                      <a:pt x="378" y="67"/>
                      <a:pt x="375" y="67"/>
                    </a:cubicBezTo>
                    <a:lnTo>
                      <a:pt x="367" y="67"/>
                    </a:lnTo>
                    <a:lnTo>
                      <a:pt x="375" y="56"/>
                    </a:lnTo>
                    <a:lnTo>
                      <a:pt x="383" y="74"/>
                    </a:lnTo>
                    <a:lnTo>
                      <a:pt x="377" y="70"/>
                    </a:lnTo>
                    <a:lnTo>
                      <a:pt x="429" y="83"/>
                    </a:lnTo>
                    <a:lnTo>
                      <a:pt x="419" y="88"/>
                    </a:lnTo>
                    <a:lnTo>
                      <a:pt x="422" y="80"/>
                    </a:lnTo>
                    <a:cubicBezTo>
                      <a:pt x="422" y="78"/>
                      <a:pt x="424" y="76"/>
                      <a:pt x="426" y="75"/>
                    </a:cubicBezTo>
                    <a:cubicBezTo>
                      <a:pt x="428" y="74"/>
                      <a:pt x="431" y="74"/>
                      <a:pt x="433" y="75"/>
                    </a:cubicBezTo>
                    <a:lnTo>
                      <a:pt x="457" y="86"/>
                    </a:lnTo>
                    <a:cubicBezTo>
                      <a:pt x="458" y="86"/>
                      <a:pt x="459" y="87"/>
                      <a:pt x="460" y="88"/>
                    </a:cubicBezTo>
                    <a:lnTo>
                      <a:pt x="487" y="120"/>
                    </a:lnTo>
                    <a:cubicBezTo>
                      <a:pt x="487" y="121"/>
                      <a:pt x="488" y="121"/>
                      <a:pt x="488" y="122"/>
                    </a:cubicBezTo>
                    <a:lnTo>
                      <a:pt x="496" y="143"/>
                    </a:lnTo>
                    <a:lnTo>
                      <a:pt x="493" y="139"/>
                    </a:lnTo>
                    <a:lnTo>
                      <a:pt x="558" y="182"/>
                    </a:lnTo>
                    <a:lnTo>
                      <a:pt x="649" y="229"/>
                    </a:lnTo>
                    <a:lnTo>
                      <a:pt x="647" y="228"/>
                    </a:lnTo>
                    <a:lnTo>
                      <a:pt x="696" y="242"/>
                    </a:lnTo>
                    <a:cubicBezTo>
                      <a:pt x="699" y="243"/>
                      <a:pt x="701" y="245"/>
                      <a:pt x="702" y="249"/>
                    </a:cubicBezTo>
                    <a:lnTo>
                      <a:pt x="704" y="278"/>
                    </a:lnTo>
                    <a:cubicBezTo>
                      <a:pt x="705" y="280"/>
                      <a:pt x="704" y="283"/>
                      <a:pt x="702" y="285"/>
                    </a:cubicBezTo>
                    <a:cubicBezTo>
                      <a:pt x="700" y="286"/>
                      <a:pt x="697" y="287"/>
                      <a:pt x="695" y="286"/>
                    </a:cubicBezTo>
                    <a:lnTo>
                      <a:pt x="657" y="278"/>
                    </a:lnTo>
                    <a:lnTo>
                      <a:pt x="667" y="271"/>
                    </a:lnTo>
                    <a:lnTo>
                      <a:pt x="667" y="287"/>
                    </a:lnTo>
                    <a:cubicBezTo>
                      <a:pt x="667" y="290"/>
                      <a:pt x="664" y="294"/>
                      <a:pt x="660" y="294"/>
                    </a:cubicBezTo>
                    <a:lnTo>
                      <a:pt x="628" y="300"/>
                    </a:lnTo>
                    <a:lnTo>
                      <a:pt x="634" y="292"/>
                    </a:lnTo>
                    <a:lnTo>
                      <a:pt x="632" y="335"/>
                    </a:lnTo>
                    <a:cubicBezTo>
                      <a:pt x="631" y="338"/>
                      <a:pt x="630" y="340"/>
                      <a:pt x="627" y="342"/>
                    </a:cubicBezTo>
                    <a:lnTo>
                      <a:pt x="573" y="365"/>
                    </a:lnTo>
                    <a:lnTo>
                      <a:pt x="578" y="357"/>
                    </a:lnTo>
                    <a:lnTo>
                      <a:pt x="580" y="375"/>
                    </a:lnTo>
                    <a:cubicBezTo>
                      <a:pt x="581" y="378"/>
                      <a:pt x="580" y="381"/>
                      <a:pt x="577" y="383"/>
                    </a:cubicBezTo>
                    <a:lnTo>
                      <a:pt x="564" y="393"/>
                    </a:lnTo>
                    <a:cubicBezTo>
                      <a:pt x="563" y="394"/>
                      <a:pt x="562" y="394"/>
                      <a:pt x="561" y="395"/>
                    </a:cubicBezTo>
                    <a:lnTo>
                      <a:pt x="545" y="400"/>
                    </a:lnTo>
                    <a:cubicBezTo>
                      <a:pt x="542" y="401"/>
                      <a:pt x="539" y="400"/>
                      <a:pt x="537" y="398"/>
                    </a:cubicBezTo>
                    <a:lnTo>
                      <a:pt x="523" y="382"/>
                    </a:lnTo>
                    <a:lnTo>
                      <a:pt x="527" y="384"/>
                    </a:lnTo>
                    <a:lnTo>
                      <a:pt x="492" y="376"/>
                    </a:lnTo>
                    <a:cubicBezTo>
                      <a:pt x="490" y="376"/>
                      <a:pt x="487" y="374"/>
                      <a:pt x="486" y="371"/>
                    </a:cubicBezTo>
                    <a:lnTo>
                      <a:pt x="470" y="318"/>
                    </a:lnTo>
                    <a:lnTo>
                      <a:pt x="478" y="324"/>
                    </a:lnTo>
                    <a:lnTo>
                      <a:pt x="440" y="324"/>
                    </a:lnTo>
                    <a:cubicBezTo>
                      <a:pt x="438" y="324"/>
                      <a:pt x="436" y="323"/>
                      <a:pt x="434" y="321"/>
                    </a:cubicBezTo>
                    <a:lnTo>
                      <a:pt x="421" y="305"/>
                    </a:lnTo>
                    <a:lnTo>
                      <a:pt x="424" y="307"/>
                    </a:lnTo>
                    <a:lnTo>
                      <a:pt x="397" y="297"/>
                    </a:lnTo>
                    <a:cubicBezTo>
                      <a:pt x="395" y="296"/>
                      <a:pt x="393" y="294"/>
                      <a:pt x="392" y="292"/>
                    </a:cubicBezTo>
                    <a:lnTo>
                      <a:pt x="384" y="274"/>
                    </a:lnTo>
                    <a:lnTo>
                      <a:pt x="390" y="278"/>
                    </a:lnTo>
                    <a:lnTo>
                      <a:pt x="304" y="260"/>
                    </a:lnTo>
                    <a:cubicBezTo>
                      <a:pt x="302" y="260"/>
                      <a:pt x="300" y="259"/>
                      <a:pt x="299" y="257"/>
                    </a:cubicBezTo>
                    <a:lnTo>
                      <a:pt x="286" y="241"/>
                    </a:lnTo>
                    <a:lnTo>
                      <a:pt x="293" y="244"/>
                    </a:lnTo>
                    <a:lnTo>
                      <a:pt x="220" y="252"/>
                    </a:lnTo>
                    <a:lnTo>
                      <a:pt x="224" y="251"/>
                    </a:lnTo>
                    <a:lnTo>
                      <a:pt x="202" y="267"/>
                    </a:lnTo>
                    <a:lnTo>
                      <a:pt x="205" y="261"/>
                    </a:lnTo>
                    <a:lnTo>
                      <a:pt x="203" y="277"/>
                    </a:lnTo>
                    <a:cubicBezTo>
                      <a:pt x="202" y="281"/>
                      <a:pt x="199" y="283"/>
                      <a:pt x="196" y="284"/>
                    </a:cubicBezTo>
                    <a:lnTo>
                      <a:pt x="147" y="292"/>
                    </a:lnTo>
                    <a:cubicBezTo>
                      <a:pt x="146" y="292"/>
                      <a:pt x="144" y="292"/>
                      <a:pt x="142" y="291"/>
                    </a:cubicBezTo>
                    <a:lnTo>
                      <a:pt x="99" y="267"/>
                    </a:lnTo>
                    <a:lnTo>
                      <a:pt x="101" y="268"/>
                    </a:lnTo>
                    <a:lnTo>
                      <a:pt x="71" y="260"/>
                    </a:lnTo>
                    <a:cubicBezTo>
                      <a:pt x="70" y="259"/>
                      <a:pt x="68" y="259"/>
                      <a:pt x="67" y="258"/>
                    </a:cubicBezTo>
                    <a:lnTo>
                      <a:pt x="30" y="218"/>
                    </a:lnTo>
                    <a:close/>
                    <a:moveTo>
                      <a:pt x="79" y="247"/>
                    </a:moveTo>
                    <a:lnTo>
                      <a:pt x="75" y="244"/>
                    </a:lnTo>
                    <a:lnTo>
                      <a:pt x="105" y="252"/>
                    </a:lnTo>
                    <a:cubicBezTo>
                      <a:pt x="106" y="252"/>
                      <a:pt x="106" y="253"/>
                      <a:pt x="107" y="253"/>
                    </a:cubicBezTo>
                    <a:lnTo>
                      <a:pt x="150" y="277"/>
                    </a:lnTo>
                    <a:lnTo>
                      <a:pt x="145" y="276"/>
                    </a:lnTo>
                    <a:lnTo>
                      <a:pt x="193" y="268"/>
                    </a:lnTo>
                    <a:lnTo>
                      <a:pt x="187" y="275"/>
                    </a:lnTo>
                    <a:lnTo>
                      <a:pt x="189" y="259"/>
                    </a:lnTo>
                    <a:cubicBezTo>
                      <a:pt x="190" y="257"/>
                      <a:pt x="191" y="255"/>
                      <a:pt x="193" y="254"/>
                    </a:cubicBezTo>
                    <a:lnTo>
                      <a:pt x="214" y="238"/>
                    </a:lnTo>
                    <a:cubicBezTo>
                      <a:pt x="215" y="237"/>
                      <a:pt x="217" y="236"/>
                      <a:pt x="218" y="236"/>
                    </a:cubicBezTo>
                    <a:lnTo>
                      <a:pt x="291" y="228"/>
                    </a:lnTo>
                    <a:cubicBezTo>
                      <a:pt x="294" y="228"/>
                      <a:pt x="296" y="229"/>
                      <a:pt x="298" y="231"/>
                    </a:cubicBezTo>
                    <a:lnTo>
                      <a:pt x="311" y="247"/>
                    </a:lnTo>
                    <a:lnTo>
                      <a:pt x="307" y="244"/>
                    </a:lnTo>
                    <a:lnTo>
                      <a:pt x="393" y="263"/>
                    </a:lnTo>
                    <a:cubicBezTo>
                      <a:pt x="396" y="263"/>
                      <a:pt x="398" y="265"/>
                      <a:pt x="399" y="267"/>
                    </a:cubicBezTo>
                    <a:lnTo>
                      <a:pt x="407" y="286"/>
                    </a:lnTo>
                    <a:lnTo>
                      <a:pt x="403" y="282"/>
                    </a:lnTo>
                    <a:lnTo>
                      <a:pt x="430" y="292"/>
                    </a:lnTo>
                    <a:cubicBezTo>
                      <a:pt x="431" y="293"/>
                      <a:pt x="432" y="294"/>
                      <a:pt x="433" y="295"/>
                    </a:cubicBezTo>
                    <a:lnTo>
                      <a:pt x="446" y="310"/>
                    </a:lnTo>
                    <a:lnTo>
                      <a:pt x="440" y="308"/>
                    </a:lnTo>
                    <a:lnTo>
                      <a:pt x="478" y="308"/>
                    </a:lnTo>
                    <a:cubicBezTo>
                      <a:pt x="481" y="308"/>
                      <a:pt x="485" y="310"/>
                      <a:pt x="486" y="313"/>
                    </a:cubicBezTo>
                    <a:lnTo>
                      <a:pt x="502" y="366"/>
                    </a:lnTo>
                    <a:lnTo>
                      <a:pt x="496" y="361"/>
                    </a:lnTo>
                    <a:lnTo>
                      <a:pt x="531" y="369"/>
                    </a:lnTo>
                    <a:cubicBezTo>
                      <a:pt x="533" y="369"/>
                      <a:pt x="534" y="370"/>
                      <a:pt x="535" y="371"/>
                    </a:cubicBezTo>
                    <a:lnTo>
                      <a:pt x="549" y="387"/>
                    </a:lnTo>
                    <a:lnTo>
                      <a:pt x="540" y="385"/>
                    </a:lnTo>
                    <a:lnTo>
                      <a:pt x="556" y="380"/>
                    </a:lnTo>
                    <a:lnTo>
                      <a:pt x="554" y="381"/>
                    </a:lnTo>
                    <a:lnTo>
                      <a:pt x="567" y="370"/>
                    </a:lnTo>
                    <a:lnTo>
                      <a:pt x="564" y="378"/>
                    </a:lnTo>
                    <a:lnTo>
                      <a:pt x="562" y="359"/>
                    </a:lnTo>
                    <a:cubicBezTo>
                      <a:pt x="561" y="356"/>
                      <a:pt x="563" y="352"/>
                      <a:pt x="566" y="351"/>
                    </a:cubicBezTo>
                    <a:lnTo>
                      <a:pt x="620" y="327"/>
                    </a:lnTo>
                    <a:lnTo>
                      <a:pt x="616" y="334"/>
                    </a:lnTo>
                    <a:lnTo>
                      <a:pt x="618" y="291"/>
                    </a:lnTo>
                    <a:cubicBezTo>
                      <a:pt x="619" y="288"/>
                      <a:pt x="621" y="285"/>
                      <a:pt x="625" y="284"/>
                    </a:cubicBezTo>
                    <a:lnTo>
                      <a:pt x="657" y="279"/>
                    </a:lnTo>
                    <a:lnTo>
                      <a:pt x="651" y="287"/>
                    </a:lnTo>
                    <a:lnTo>
                      <a:pt x="651" y="271"/>
                    </a:lnTo>
                    <a:cubicBezTo>
                      <a:pt x="651" y="268"/>
                      <a:pt x="652" y="266"/>
                      <a:pt x="654" y="264"/>
                    </a:cubicBezTo>
                    <a:cubicBezTo>
                      <a:pt x="656" y="263"/>
                      <a:pt x="658" y="262"/>
                      <a:pt x="660" y="263"/>
                    </a:cubicBezTo>
                    <a:lnTo>
                      <a:pt x="698" y="271"/>
                    </a:lnTo>
                    <a:lnTo>
                      <a:pt x="688" y="279"/>
                    </a:lnTo>
                    <a:lnTo>
                      <a:pt x="686" y="250"/>
                    </a:lnTo>
                    <a:lnTo>
                      <a:pt x="692" y="257"/>
                    </a:lnTo>
                    <a:lnTo>
                      <a:pt x="643" y="244"/>
                    </a:lnTo>
                    <a:cubicBezTo>
                      <a:pt x="643" y="244"/>
                      <a:pt x="642" y="244"/>
                      <a:pt x="642" y="243"/>
                    </a:cubicBezTo>
                    <a:lnTo>
                      <a:pt x="549" y="195"/>
                    </a:lnTo>
                    <a:lnTo>
                      <a:pt x="484" y="153"/>
                    </a:lnTo>
                    <a:cubicBezTo>
                      <a:pt x="483" y="152"/>
                      <a:pt x="482" y="151"/>
                      <a:pt x="481" y="149"/>
                    </a:cubicBezTo>
                    <a:lnTo>
                      <a:pt x="473" y="128"/>
                    </a:lnTo>
                    <a:lnTo>
                      <a:pt x="475" y="130"/>
                    </a:lnTo>
                    <a:lnTo>
                      <a:pt x="448" y="98"/>
                    </a:lnTo>
                    <a:lnTo>
                      <a:pt x="450" y="101"/>
                    </a:lnTo>
                    <a:lnTo>
                      <a:pt x="426" y="90"/>
                    </a:lnTo>
                    <a:lnTo>
                      <a:pt x="437" y="85"/>
                    </a:lnTo>
                    <a:lnTo>
                      <a:pt x="434" y="93"/>
                    </a:lnTo>
                    <a:cubicBezTo>
                      <a:pt x="433" y="97"/>
                      <a:pt x="429" y="99"/>
                      <a:pt x="425" y="98"/>
                    </a:cubicBezTo>
                    <a:lnTo>
                      <a:pt x="373" y="85"/>
                    </a:lnTo>
                    <a:cubicBezTo>
                      <a:pt x="371" y="84"/>
                      <a:pt x="369" y="83"/>
                      <a:pt x="368" y="81"/>
                    </a:cubicBezTo>
                    <a:lnTo>
                      <a:pt x="360" y="62"/>
                    </a:lnTo>
                    <a:cubicBezTo>
                      <a:pt x="359" y="60"/>
                      <a:pt x="359" y="57"/>
                      <a:pt x="361" y="54"/>
                    </a:cubicBezTo>
                    <a:cubicBezTo>
                      <a:pt x="362" y="52"/>
                      <a:pt x="365" y="51"/>
                      <a:pt x="367" y="51"/>
                    </a:cubicBezTo>
                    <a:lnTo>
                      <a:pt x="375" y="51"/>
                    </a:lnTo>
                    <a:lnTo>
                      <a:pt x="369" y="64"/>
                    </a:lnTo>
                    <a:lnTo>
                      <a:pt x="353" y="42"/>
                    </a:lnTo>
                    <a:lnTo>
                      <a:pt x="358" y="46"/>
                    </a:lnTo>
                    <a:lnTo>
                      <a:pt x="326" y="40"/>
                    </a:lnTo>
                    <a:cubicBezTo>
                      <a:pt x="324" y="40"/>
                      <a:pt x="323" y="40"/>
                      <a:pt x="322" y="39"/>
                    </a:cubicBezTo>
                    <a:lnTo>
                      <a:pt x="287" y="15"/>
                    </a:lnTo>
                    <a:lnTo>
                      <a:pt x="300" y="8"/>
                    </a:lnTo>
                    <a:lnTo>
                      <a:pt x="300" y="14"/>
                    </a:lnTo>
                    <a:cubicBezTo>
                      <a:pt x="300" y="18"/>
                      <a:pt x="296" y="22"/>
                      <a:pt x="292" y="22"/>
                    </a:cubicBezTo>
                    <a:lnTo>
                      <a:pt x="276" y="22"/>
                    </a:lnTo>
                    <a:lnTo>
                      <a:pt x="281" y="8"/>
                    </a:lnTo>
                    <a:lnTo>
                      <a:pt x="300" y="27"/>
                    </a:lnTo>
                    <a:cubicBezTo>
                      <a:pt x="303" y="29"/>
                      <a:pt x="303" y="33"/>
                      <a:pt x="301" y="37"/>
                    </a:cubicBezTo>
                    <a:cubicBezTo>
                      <a:pt x="299" y="40"/>
                      <a:pt x="295" y="41"/>
                      <a:pt x="292" y="40"/>
                    </a:cubicBezTo>
                    <a:lnTo>
                      <a:pt x="270" y="32"/>
                    </a:lnTo>
                    <a:lnTo>
                      <a:pt x="281" y="26"/>
                    </a:lnTo>
                    <a:lnTo>
                      <a:pt x="278" y="42"/>
                    </a:lnTo>
                    <a:cubicBezTo>
                      <a:pt x="277" y="45"/>
                      <a:pt x="274" y="48"/>
                      <a:pt x="270" y="48"/>
                    </a:cubicBezTo>
                    <a:lnTo>
                      <a:pt x="251" y="48"/>
                    </a:lnTo>
                    <a:lnTo>
                      <a:pt x="257" y="46"/>
                    </a:lnTo>
                    <a:lnTo>
                      <a:pt x="243" y="59"/>
                    </a:lnTo>
                    <a:lnTo>
                      <a:pt x="245" y="50"/>
                    </a:lnTo>
                    <a:lnTo>
                      <a:pt x="259" y="79"/>
                    </a:lnTo>
                    <a:cubicBezTo>
                      <a:pt x="260" y="82"/>
                      <a:pt x="259" y="85"/>
                      <a:pt x="258" y="87"/>
                    </a:cubicBezTo>
                    <a:cubicBezTo>
                      <a:pt x="256" y="89"/>
                      <a:pt x="254" y="91"/>
                      <a:pt x="251" y="91"/>
                    </a:cubicBezTo>
                    <a:lnTo>
                      <a:pt x="205" y="88"/>
                    </a:lnTo>
                    <a:lnTo>
                      <a:pt x="206" y="88"/>
                    </a:lnTo>
                    <a:lnTo>
                      <a:pt x="182" y="91"/>
                    </a:lnTo>
                    <a:cubicBezTo>
                      <a:pt x="180" y="91"/>
                      <a:pt x="177" y="90"/>
                      <a:pt x="176" y="88"/>
                    </a:cubicBezTo>
                    <a:lnTo>
                      <a:pt x="138" y="51"/>
                    </a:lnTo>
                    <a:lnTo>
                      <a:pt x="141" y="53"/>
                    </a:lnTo>
                    <a:lnTo>
                      <a:pt x="105" y="40"/>
                    </a:lnTo>
                    <a:lnTo>
                      <a:pt x="110" y="40"/>
                    </a:lnTo>
                    <a:lnTo>
                      <a:pt x="72" y="48"/>
                    </a:lnTo>
                    <a:lnTo>
                      <a:pt x="75" y="47"/>
                    </a:lnTo>
                    <a:lnTo>
                      <a:pt x="13" y="92"/>
                    </a:lnTo>
                    <a:lnTo>
                      <a:pt x="15" y="80"/>
                    </a:lnTo>
                    <a:lnTo>
                      <a:pt x="28" y="96"/>
                    </a:lnTo>
                    <a:cubicBezTo>
                      <a:pt x="29" y="97"/>
                      <a:pt x="29" y="97"/>
                      <a:pt x="29" y="98"/>
                    </a:cubicBezTo>
                    <a:lnTo>
                      <a:pt x="43" y="130"/>
                    </a:lnTo>
                    <a:cubicBezTo>
                      <a:pt x="43" y="130"/>
                      <a:pt x="43" y="131"/>
                      <a:pt x="43" y="132"/>
                    </a:cubicBezTo>
                    <a:lnTo>
                      <a:pt x="51" y="177"/>
                    </a:lnTo>
                    <a:cubicBezTo>
                      <a:pt x="52" y="178"/>
                      <a:pt x="51" y="180"/>
                      <a:pt x="51" y="182"/>
                    </a:cubicBezTo>
                    <a:lnTo>
                      <a:pt x="40" y="203"/>
                    </a:lnTo>
                    <a:lnTo>
                      <a:pt x="41" y="198"/>
                    </a:lnTo>
                    <a:lnTo>
                      <a:pt x="43" y="211"/>
                    </a:lnTo>
                    <a:lnTo>
                      <a:pt x="41" y="207"/>
                    </a:lnTo>
                    <a:lnTo>
                      <a:pt x="79" y="247"/>
                    </a:lnTo>
                    <a:close/>
                  </a:path>
                </a:pathLst>
              </a:custGeom>
              <a:solidFill>
                <a:srgbClr val="6E6E6E"/>
              </a:solidFill>
              <a:ln w="0" cap="flat">
                <a:solidFill>
                  <a:srgbClr val="6E6E6E"/>
                </a:solidFill>
                <a:prstDash val="solid"/>
                <a:round/>
                <a:headEnd/>
                <a:tailEnd/>
              </a:ln>
            </p:spPr>
            <p:txBody>
              <a:bodyPr/>
              <a:lstStyle/>
              <a:p>
                <a:endParaRPr lang="en-US"/>
              </a:p>
            </p:txBody>
          </p:sp>
          <p:sp>
            <p:nvSpPr>
              <p:cNvPr id="1624" name="Freeform 410"/>
              <p:cNvSpPr>
                <a:spLocks/>
              </p:cNvSpPr>
              <p:nvPr/>
            </p:nvSpPr>
            <p:spPr bwMode="auto">
              <a:xfrm>
                <a:off x="3365" y="1042"/>
                <a:ext cx="4" cy="3"/>
              </a:xfrm>
              <a:custGeom>
                <a:avLst/>
                <a:gdLst>
                  <a:gd name="T0" fmla="*/ 0 w 4"/>
                  <a:gd name="T1" fmla="*/ 0 h 3"/>
                  <a:gd name="T2" fmla="*/ 4 w 4"/>
                  <a:gd name="T3" fmla="*/ 0 h 3"/>
                  <a:gd name="T4" fmla="*/ 4 w 4"/>
                  <a:gd name="T5" fmla="*/ 2 h 3"/>
                  <a:gd name="T6" fmla="*/ 0 w 4"/>
                  <a:gd name="T7" fmla="*/ 3 h 3"/>
                  <a:gd name="T8" fmla="*/ 0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0" y="0"/>
                    </a:moveTo>
                    <a:lnTo>
                      <a:pt x="4" y="0"/>
                    </a:lnTo>
                    <a:lnTo>
                      <a:pt x="4" y="2"/>
                    </a:lnTo>
                    <a:lnTo>
                      <a:pt x="0" y="3"/>
                    </a:lnTo>
                    <a:lnTo>
                      <a:pt x="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625" name="Freeform 411"/>
              <p:cNvSpPr>
                <a:spLocks noEditPoints="1"/>
              </p:cNvSpPr>
              <p:nvPr/>
            </p:nvSpPr>
            <p:spPr bwMode="auto">
              <a:xfrm>
                <a:off x="3363" y="1040"/>
                <a:ext cx="8" cy="8"/>
              </a:xfrm>
              <a:custGeom>
                <a:avLst/>
                <a:gdLst>
                  <a:gd name="T0" fmla="*/ 0 w 32"/>
                  <a:gd name="T1" fmla="*/ 8 h 33"/>
                  <a:gd name="T2" fmla="*/ 8 w 32"/>
                  <a:gd name="T3" fmla="*/ 0 h 33"/>
                  <a:gd name="T4" fmla="*/ 24 w 32"/>
                  <a:gd name="T5" fmla="*/ 0 h 33"/>
                  <a:gd name="T6" fmla="*/ 32 w 32"/>
                  <a:gd name="T7" fmla="*/ 8 h 33"/>
                  <a:gd name="T8" fmla="*/ 32 w 32"/>
                  <a:gd name="T9" fmla="*/ 20 h 33"/>
                  <a:gd name="T10" fmla="*/ 26 w 32"/>
                  <a:gd name="T11" fmla="*/ 28 h 33"/>
                  <a:gd name="T12" fmla="*/ 10 w 32"/>
                  <a:gd name="T13" fmla="*/ 32 h 33"/>
                  <a:gd name="T14" fmla="*/ 4 w 32"/>
                  <a:gd name="T15" fmla="*/ 31 h 33"/>
                  <a:gd name="T16" fmla="*/ 0 w 32"/>
                  <a:gd name="T17" fmla="*/ 24 h 33"/>
                  <a:gd name="T18" fmla="*/ 0 w 32"/>
                  <a:gd name="T19" fmla="*/ 8 h 33"/>
                  <a:gd name="T20" fmla="*/ 16 w 32"/>
                  <a:gd name="T21" fmla="*/ 24 h 33"/>
                  <a:gd name="T22" fmla="*/ 7 w 32"/>
                  <a:gd name="T23" fmla="*/ 17 h 33"/>
                  <a:gd name="T24" fmla="*/ 23 w 32"/>
                  <a:gd name="T25" fmla="*/ 13 h 33"/>
                  <a:gd name="T26" fmla="*/ 16 w 32"/>
                  <a:gd name="T27" fmla="*/ 20 h 33"/>
                  <a:gd name="T28" fmla="*/ 16 w 32"/>
                  <a:gd name="T29" fmla="*/ 8 h 33"/>
                  <a:gd name="T30" fmla="*/ 24 w 32"/>
                  <a:gd name="T31" fmla="*/ 16 h 33"/>
                  <a:gd name="T32" fmla="*/ 8 w 32"/>
                  <a:gd name="T33" fmla="*/ 16 h 33"/>
                  <a:gd name="T34" fmla="*/ 16 w 32"/>
                  <a:gd name="T35" fmla="*/ 8 h 33"/>
                  <a:gd name="T36" fmla="*/ 16 w 32"/>
                  <a:gd name="T37" fmla="*/ 24 h 3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2"/>
                  <a:gd name="T58" fmla="*/ 0 h 33"/>
                  <a:gd name="T59" fmla="*/ 32 w 32"/>
                  <a:gd name="T60" fmla="*/ 33 h 3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2" h="33">
                    <a:moveTo>
                      <a:pt x="0" y="8"/>
                    </a:moveTo>
                    <a:cubicBezTo>
                      <a:pt x="0" y="4"/>
                      <a:pt x="4" y="0"/>
                      <a:pt x="8" y="0"/>
                    </a:cubicBezTo>
                    <a:lnTo>
                      <a:pt x="24" y="0"/>
                    </a:lnTo>
                    <a:cubicBezTo>
                      <a:pt x="29" y="0"/>
                      <a:pt x="32" y="4"/>
                      <a:pt x="32" y="8"/>
                    </a:cubicBezTo>
                    <a:lnTo>
                      <a:pt x="32" y="20"/>
                    </a:lnTo>
                    <a:cubicBezTo>
                      <a:pt x="32" y="24"/>
                      <a:pt x="30" y="27"/>
                      <a:pt x="26" y="28"/>
                    </a:cubicBezTo>
                    <a:lnTo>
                      <a:pt x="10" y="32"/>
                    </a:lnTo>
                    <a:cubicBezTo>
                      <a:pt x="8" y="33"/>
                      <a:pt x="5" y="32"/>
                      <a:pt x="4" y="31"/>
                    </a:cubicBezTo>
                    <a:cubicBezTo>
                      <a:pt x="2" y="29"/>
                      <a:pt x="0" y="27"/>
                      <a:pt x="0" y="24"/>
                    </a:cubicBezTo>
                    <a:lnTo>
                      <a:pt x="0" y="8"/>
                    </a:lnTo>
                    <a:close/>
                    <a:moveTo>
                      <a:pt x="16" y="24"/>
                    </a:moveTo>
                    <a:lnTo>
                      <a:pt x="7" y="17"/>
                    </a:lnTo>
                    <a:lnTo>
                      <a:pt x="23" y="13"/>
                    </a:lnTo>
                    <a:lnTo>
                      <a:pt x="16" y="20"/>
                    </a:lnTo>
                    <a:lnTo>
                      <a:pt x="16" y="8"/>
                    </a:lnTo>
                    <a:lnTo>
                      <a:pt x="24" y="16"/>
                    </a:lnTo>
                    <a:lnTo>
                      <a:pt x="8" y="16"/>
                    </a:lnTo>
                    <a:lnTo>
                      <a:pt x="16" y="8"/>
                    </a:lnTo>
                    <a:lnTo>
                      <a:pt x="16" y="24"/>
                    </a:lnTo>
                    <a:close/>
                  </a:path>
                </a:pathLst>
              </a:custGeom>
              <a:solidFill>
                <a:srgbClr val="6E6E6E"/>
              </a:solidFill>
              <a:ln w="0" cap="flat">
                <a:solidFill>
                  <a:srgbClr val="6E6E6E"/>
                </a:solidFill>
                <a:prstDash val="solid"/>
                <a:round/>
                <a:headEnd/>
                <a:tailEnd/>
              </a:ln>
            </p:spPr>
            <p:txBody>
              <a:bodyPr/>
              <a:lstStyle/>
              <a:p>
                <a:endParaRPr lang="en-US"/>
              </a:p>
            </p:txBody>
          </p:sp>
          <p:sp>
            <p:nvSpPr>
              <p:cNvPr id="1626" name="Freeform 412"/>
              <p:cNvSpPr>
                <a:spLocks/>
              </p:cNvSpPr>
              <p:nvPr/>
            </p:nvSpPr>
            <p:spPr bwMode="auto">
              <a:xfrm>
                <a:off x="4039" y="1061"/>
                <a:ext cx="91" cy="55"/>
              </a:xfrm>
              <a:custGeom>
                <a:avLst/>
                <a:gdLst>
                  <a:gd name="T0" fmla="*/ 81 w 91"/>
                  <a:gd name="T1" fmla="*/ 46 h 55"/>
                  <a:gd name="T2" fmla="*/ 75 w 91"/>
                  <a:gd name="T3" fmla="*/ 48 h 55"/>
                  <a:gd name="T4" fmla="*/ 70 w 91"/>
                  <a:gd name="T5" fmla="*/ 45 h 55"/>
                  <a:gd name="T6" fmla="*/ 56 w 91"/>
                  <a:gd name="T7" fmla="*/ 55 h 55"/>
                  <a:gd name="T8" fmla="*/ 50 w 91"/>
                  <a:gd name="T9" fmla="*/ 40 h 55"/>
                  <a:gd name="T10" fmla="*/ 47 w 91"/>
                  <a:gd name="T11" fmla="*/ 36 h 55"/>
                  <a:gd name="T12" fmla="*/ 35 w 91"/>
                  <a:gd name="T13" fmla="*/ 40 h 55"/>
                  <a:gd name="T14" fmla="*/ 37 w 91"/>
                  <a:gd name="T15" fmla="*/ 44 h 55"/>
                  <a:gd name="T16" fmla="*/ 28 w 91"/>
                  <a:gd name="T17" fmla="*/ 50 h 55"/>
                  <a:gd name="T18" fmla="*/ 16 w 91"/>
                  <a:gd name="T19" fmla="*/ 52 h 55"/>
                  <a:gd name="T20" fmla="*/ 12 w 91"/>
                  <a:gd name="T21" fmla="*/ 45 h 55"/>
                  <a:gd name="T22" fmla="*/ 11 w 91"/>
                  <a:gd name="T23" fmla="*/ 32 h 55"/>
                  <a:gd name="T24" fmla="*/ 6 w 91"/>
                  <a:gd name="T25" fmla="*/ 26 h 55"/>
                  <a:gd name="T26" fmla="*/ 1 w 91"/>
                  <a:gd name="T27" fmla="*/ 23 h 55"/>
                  <a:gd name="T28" fmla="*/ 4 w 91"/>
                  <a:gd name="T29" fmla="*/ 18 h 55"/>
                  <a:gd name="T30" fmla="*/ 12 w 91"/>
                  <a:gd name="T31" fmla="*/ 16 h 55"/>
                  <a:gd name="T32" fmla="*/ 13 w 91"/>
                  <a:gd name="T33" fmla="*/ 12 h 55"/>
                  <a:gd name="T34" fmla="*/ 11 w 91"/>
                  <a:gd name="T35" fmla="*/ 11 h 55"/>
                  <a:gd name="T36" fmla="*/ 16 w 91"/>
                  <a:gd name="T37" fmla="*/ 4 h 55"/>
                  <a:gd name="T38" fmla="*/ 26 w 91"/>
                  <a:gd name="T39" fmla="*/ 0 h 55"/>
                  <a:gd name="T40" fmla="*/ 28 w 91"/>
                  <a:gd name="T41" fmla="*/ 8 h 55"/>
                  <a:gd name="T42" fmla="*/ 35 w 91"/>
                  <a:gd name="T43" fmla="*/ 10 h 55"/>
                  <a:gd name="T44" fmla="*/ 32 w 91"/>
                  <a:gd name="T45" fmla="*/ 12 h 55"/>
                  <a:gd name="T46" fmla="*/ 21 w 91"/>
                  <a:gd name="T47" fmla="*/ 12 h 55"/>
                  <a:gd name="T48" fmla="*/ 19 w 91"/>
                  <a:gd name="T49" fmla="*/ 13 h 55"/>
                  <a:gd name="T50" fmla="*/ 21 w 91"/>
                  <a:gd name="T51" fmla="*/ 20 h 55"/>
                  <a:gd name="T52" fmla="*/ 39 w 91"/>
                  <a:gd name="T53" fmla="*/ 21 h 55"/>
                  <a:gd name="T54" fmla="*/ 45 w 91"/>
                  <a:gd name="T55" fmla="*/ 20 h 55"/>
                  <a:gd name="T56" fmla="*/ 47 w 91"/>
                  <a:gd name="T57" fmla="*/ 22 h 55"/>
                  <a:gd name="T58" fmla="*/ 53 w 91"/>
                  <a:gd name="T59" fmla="*/ 24 h 55"/>
                  <a:gd name="T60" fmla="*/ 67 w 91"/>
                  <a:gd name="T61" fmla="*/ 20 h 55"/>
                  <a:gd name="T62" fmla="*/ 71 w 91"/>
                  <a:gd name="T63" fmla="*/ 26 h 55"/>
                  <a:gd name="T64" fmla="*/ 72 w 91"/>
                  <a:gd name="T65" fmla="*/ 31 h 55"/>
                  <a:gd name="T66" fmla="*/ 83 w 91"/>
                  <a:gd name="T67" fmla="*/ 33 h 55"/>
                  <a:gd name="T68" fmla="*/ 91 w 91"/>
                  <a:gd name="T69" fmla="*/ 46 h 5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1"/>
                  <a:gd name="T106" fmla="*/ 0 h 55"/>
                  <a:gd name="T107" fmla="*/ 91 w 91"/>
                  <a:gd name="T108" fmla="*/ 55 h 5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1" h="55">
                    <a:moveTo>
                      <a:pt x="89" y="49"/>
                    </a:moveTo>
                    <a:lnTo>
                      <a:pt x="81" y="46"/>
                    </a:lnTo>
                    <a:lnTo>
                      <a:pt x="76" y="49"/>
                    </a:lnTo>
                    <a:lnTo>
                      <a:pt x="75" y="48"/>
                    </a:lnTo>
                    <a:lnTo>
                      <a:pt x="76" y="46"/>
                    </a:lnTo>
                    <a:lnTo>
                      <a:pt x="70" y="45"/>
                    </a:lnTo>
                    <a:lnTo>
                      <a:pt x="65" y="51"/>
                    </a:lnTo>
                    <a:lnTo>
                      <a:pt x="56" y="55"/>
                    </a:lnTo>
                    <a:lnTo>
                      <a:pt x="52" y="51"/>
                    </a:lnTo>
                    <a:lnTo>
                      <a:pt x="50" y="40"/>
                    </a:lnTo>
                    <a:lnTo>
                      <a:pt x="47" y="40"/>
                    </a:lnTo>
                    <a:lnTo>
                      <a:pt x="47" y="36"/>
                    </a:lnTo>
                    <a:lnTo>
                      <a:pt x="42" y="33"/>
                    </a:lnTo>
                    <a:lnTo>
                      <a:pt x="35" y="40"/>
                    </a:lnTo>
                    <a:lnTo>
                      <a:pt x="38" y="42"/>
                    </a:lnTo>
                    <a:lnTo>
                      <a:pt x="37" y="44"/>
                    </a:lnTo>
                    <a:lnTo>
                      <a:pt x="30" y="44"/>
                    </a:lnTo>
                    <a:lnTo>
                      <a:pt x="28" y="50"/>
                    </a:lnTo>
                    <a:lnTo>
                      <a:pt x="24" y="48"/>
                    </a:lnTo>
                    <a:lnTo>
                      <a:pt x="16" y="52"/>
                    </a:lnTo>
                    <a:lnTo>
                      <a:pt x="12" y="49"/>
                    </a:lnTo>
                    <a:lnTo>
                      <a:pt x="12" y="45"/>
                    </a:lnTo>
                    <a:lnTo>
                      <a:pt x="15" y="36"/>
                    </a:lnTo>
                    <a:lnTo>
                      <a:pt x="11" y="32"/>
                    </a:lnTo>
                    <a:lnTo>
                      <a:pt x="10" y="26"/>
                    </a:lnTo>
                    <a:lnTo>
                      <a:pt x="6" y="26"/>
                    </a:lnTo>
                    <a:lnTo>
                      <a:pt x="5" y="24"/>
                    </a:lnTo>
                    <a:lnTo>
                      <a:pt x="1" y="23"/>
                    </a:lnTo>
                    <a:lnTo>
                      <a:pt x="0" y="20"/>
                    </a:lnTo>
                    <a:lnTo>
                      <a:pt x="4" y="18"/>
                    </a:lnTo>
                    <a:lnTo>
                      <a:pt x="12" y="19"/>
                    </a:lnTo>
                    <a:lnTo>
                      <a:pt x="12" y="16"/>
                    </a:lnTo>
                    <a:lnTo>
                      <a:pt x="15" y="15"/>
                    </a:lnTo>
                    <a:lnTo>
                      <a:pt x="13" y="12"/>
                    </a:lnTo>
                    <a:lnTo>
                      <a:pt x="15" y="12"/>
                    </a:lnTo>
                    <a:lnTo>
                      <a:pt x="11" y="11"/>
                    </a:lnTo>
                    <a:lnTo>
                      <a:pt x="18" y="10"/>
                    </a:lnTo>
                    <a:lnTo>
                      <a:pt x="16" y="4"/>
                    </a:lnTo>
                    <a:lnTo>
                      <a:pt x="21" y="6"/>
                    </a:lnTo>
                    <a:lnTo>
                      <a:pt x="26" y="0"/>
                    </a:lnTo>
                    <a:lnTo>
                      <a:pt x="32" y="4"/>
                    </a:lnTo>
                    <a:lnTo>
                      <a:pt x="28" y="8"/>
                    </a:lnTo>
                    <a:lnTo>
                      <a:pt x="32" y="10"/>
                    </a:lnTo>
                    <a:lnTo>
                      <a:pt x="35" y="10"/>
                    </a:lnTo>
                    <a:lnTo>
                      <a:pt x="32" y="15"/>
                    </a:lnTo>
                    <a:lnTo>
                      <a:pt x="32" y="12"/>
                    </a:lnTo>
                    <a:lnTo>
                      <a:pt x="26" y="10"/>
                    </a:lnTo>
                    <a:lnTo>
                      <a:pt x="21" y="12"/>
                    </a:lnTo>
                    <a:lnTo>
                      <a:pt x="21" y="14"/>
                    </a:lnTo>
                    <a:lnTo>
                      <a:pt x="19" y="13"/>
                    </a:lnTo>
                    <a:lnTo>
                      <a:pt x="19" y="16"/>
                    </a:lnTo>
                    <a:lnTo>
                      <a:pt x="21" y="20"/>
                    </a:lnTo>
                    <a:lnTo>
                      <a:pt x="33" y="18"/>
                    </a:lnTo>
                    <a:lnTo>
                      <a:pt x="39" y="21"/>
                    </a:lnTo>
                    <a:lnTo>
                      <a:pt x="43" y="18"/>
                    </a:lnTo>
                    <a:lnTo>
                      <a:pt x="45" y="20"/>
                    </a:lnTo>
                    <a:lnTo>
                      <a:pt x="47" y="20"/>
                    </a:lnTo>
                    <a:lnTo>
                      <a:pt x="47" y="22"/>
                    </a:lnTo>
                    <a:lnTo>
                      <a:pt x="50" y="22"/>
                    </a:lnTo>
                    <a:lnTo>
                      <a:pt x="53" y="24"/>
                    </a:lnTo>
                    <a:lnTo>
                      <a:pt x="54" y="22"/>
                    </a:lnTo>
                    <a:lnTo>
                      <a:pt x="67" y="20"/>
                    </a:lnTo>
                    <a:lnTo>
                      <a:pt x="67" y="23"/>
                    </a:lnTo>
                    <a:lnTo>
                      <a:pt x="71" y="26"/>
                    </a:lnTo>
                    <a:lnTo>
                      <a:pt x="70" y="27"/>
                    </a:lnTo>
                    <a:lnTo>
                      <a:pt x="72" y="31"/>
                    </a:lnTo>
                    <a:lnTo>
                      <a:pt x="77" y="30"/>
                    </a:lnTo>
                    <a:lnTo>
                      <a:pt x="83" y="33"/>
                    </a:lnTo>
                    <a:lnTo>
                      <a:pt x="87" y="43"/>
                    </a:lnTo>
                    <a:lnTo>
                      <a:pt x="91" y="46"/>
                    </a:lnTo>
                    <a:lnTo>
                      <a:pt x="89" y="49"/>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627" name="Freeform 413"/>
              <p:cNvSpPr>
                <a:spLocks noEditPoints="1"/>
              </p:cNvSpPr>
              <p:nvPr/>
            </p:nvSpPr>
            <p:spPr bwMode="auto">
              <a:xfrm>
                <a:off x="4037" y="1059"/>
                <a:ext cx="95" cy="60"/>
              </a:xfrm>
              <a:custGeom>
                <a:avLst/>
                <a:gdLst>
                  <a:gd name="T0" fmla="*/ 320 w 386"/>
                  <a:gd name="T1" fmla="*/ 212 h 241"/>
                  <a:gd name="T2" fmla="*/ 308 w 386"/>
                  <a:gd name="T3" fmla="*/ 188 h 241"/>
                  <a:gd name="T4" fmla="*/ 275 w 386"/>
                  <a:gd name="T5" fmla="*/ 221 h 241"/>
                  <a:gd name="T6" fmla="*/ 202 w 386"/>
                  <a:gd name="T7" fmla="*/ 169 h 241"/>
                  <a:gd name="T8" fmla="*/ 193 w 386"/>
                  <a:gd name="T9" fmla="*/ 158 h 241"/>
                  <a:gd name="T10" fmla="*/ 166 w 386"/>
                  <a:gd name="T11" fmla="*/ 173 h 241"/>
                  <a:gd name="T12" fmla="*/ 135 w 386"/>
                  <a:gd name="T13" fmla="*/ 185 h 241"/>
                  <a:gd name="T14" fmla="*/ 107 w 386"/>
                  <a:gd name="T15" fmla="*/ 207 h 241"/>
                  <a:gd name="T16" fmla="*/ 47 w 386"/>
                  <a:gd name="T17" fmla="*/ 189 h 241"/>
                  <a:gd name="T18" fmla="*/ 42 w 386"/>
                  <a:gd name="T19" fmla="*/ 139 h 241"/>
                  <a:gd name="T20" fmla="*/ 21 w 386"/>
                  <a:gd name="T21" fmla="*/ 109 h 241"/>
                  <a:gd name="T22" fmla="*/ 4 w 386"/>
                  <a:gd name="T23" fmla="*/ 83 h 241"/>
                  <a:gd name="T24" fmla="*/ 47 w 386"/>
                  <a:gd name="T25" fmla="*/ 71 h 241"/>
                  <a:gd name="T26" fmla="*/ 51 w 386"/>
                  <a:gd name="T27" fmla="*/ 54 h 241"/>
                  <a:gd name="T28" fmla="*/ 42 w 386"/>
                  <a:gd name="T29" fmla="*/ 51 h 241"/>
                  <a:gd name="T30" fmla="*/ 67 w 386"/>
                  <a:gd name="T31" fmla="*/ 16 h 241"/>
                  <a:gd name="T32" fmla="*/ 118 w 386"/>
                  <a:gd name="T33" fmla="*/ 2 h 241"/>
                  <a:gd name="T34" fmla="*/ 126 w 386"/>
                  <a:gd name="T35" fmla="*/ 34 h 241"/>
                  <a:gd name="T36" fmla="*/ 156 w 386"/>
                  <a:gd name="T37" fmla="*/ 54 h 241"/>
                  <a:gd name="T38" fmla="*/ 133 w 386"/>
                  <a:gd name="T39" fmla="*/ 65 h 241"/>
                  <a:gd name="T40" fmla="*/ 102 w 386"/>
                  <a:gd name="T41" fmla="*/ 60 h 241"/>
                  <a:gd name="T42" fmla="*/ 91 w 386"/>
                  <a:gd name="T43" fmla="*/ 71 h 241"/>
                  <a:gd name="T44" fmla="*/ 141 w 386"/>
                  <a:gd name="T45" fmla="*/ 74 h 241"/>
                  <a:gd name="T46" fmla="*/ 195 w 386"/>
                  <a:gd name="T47" fmla="*/ 85 h 241"/>
                  <a:gd name="T48" fmla="*/ 197 w 386"/>
                  <a:gd name="T49" fmla="*/ 90 h 241"/>
                  <a:gd name="T50" fmla="*/ 219 w 386"/>
                  <a:gd name="T51" fmla="*/ 92 h 241"/>
                  <a:gd name="T52" fmla="*/ 285 w 386"/>
                  <a:gd name="T53" fmla="*/ 94 h 241"/>
                  <a:gd name="T54" fmla="*/ 298 w 386"/>
                  <a:gd name="T55" fmla="*/ 113 h 241"/>
                  <a:gd name="T56" fmla="*/ 347 w 386"/>
                  <a:gd name="T57" fmla="*/ 134 h 241"/>
                  <a:gd name="T58" fmla="*/ 383 w 386"/>
                  <a:gd name="T59" fmla="*/ 196 h 241"/>
                  <a:gd name="T60" fmla="*/ 352 w 386"/>
                  <a:gd name="T61" fmla="*/ 184 h 241"/>
                  <a:gd name="T62" fmla="*/ 301 w 386"/>
                  <a:gd name="T63" fmla="*/ 140 h 241"/>
                  <a:gd name="T64" fmla="*/ 293 w 386"/>
                  <a:gd name="T65" fmla="*/ 107 h 241"/>
                  <a:gd name="T66" fmla="*/ 278 w 386"/>
                  <a:gd name="T67" fmla="*/ 97 h 241"/>
                  <a:gd name="T68" fmla="*/ 220 w 386"/>
                  <a:gd name="T69" fmla="*/ 110 h 241"/>
                  <a:gd name="T70" fmla="*/ 189 w 386"/>
                  <a:gd name="T71" fmla="*/ 92 h 241"/>
                  <a:gd name="T72" fmla="*/ 187 w 386"/>
                  <a:gd name="T73" fmla="*/ 88 h 241"/>
                  <a:gd name="T74" fmla="*/ 92 w 386"/>
                  <a:gd name="T75" fmla="*/ 95 h 241"/>
                  <a:gd name="T76" fmla="*/ 78 w 386"/>
                  <a:gd name="T77" fmla="*/ 53 h 241"/>
                  <a:gd name="T78" fmla="*/ 84 w 386"/>
                  <a:gd name="T79" fmla="*/ 51 h 241"/>
                  <a:gd name="T80" fmla="*/ 144 w 386"/>
                  <a:gd name="T81" fmla="*/ 57 h 241"/>
                  <a:gd name="T82" fmla="*/ 136 w 386"/>
                  <a:gd name="T83" fmla="*/ 57 h 241"/>
                  <a:gd name="T84" fmla="*/ 130 w 386"/>
                  <a:gd name="T85" fmla="*/ 19 h 241"/>
                  <a:gd name="T86" fmla="*/ 88 w 386"/>
                  <a:gd name="T87" fmla="*/ 37 h 241"/>
                  <a:gd name="T88" fmla="*/ 81 w 386"/>
                  <a:gd name="T89" fmla="*/ 57 h 241"/>
                  <a:gd name="T90" fmla="*/ 71 w 386"/>
                  <a:gd name="T91" fmla="*/ 62 h 241"/>
                  <a:gd name="T92" fmla="*/ 68 w 386"/>
                  <a:gd name="T93" fmla="*/ 76 h 241"/>
                  <a:gd name="T94" fmla="*/ 55 w 386"/>
                  <a:gd name="T95" fmla="*/ 92 h 241"/>
                  <a:gd name="T96" fmla="*/ 19 w 386"/>
                  <a:gd name="T97" fmla="*/ 98 h 241"/>
                  <a:gd name="T98" fmla="*/ 32 w 386"/>
                  <a:gd name="T99" fmla="*/ 103 h 241"/>
                  <a:gd name="T100" fmla="*/ 74 w 386"/>
                  <a:gd name="T101" fmla="*/ 148 h 241"/>
                  <a:gd name="T102" fmla="*/ 61 w 386"/>
                  <a:gd name="T103" fmla="*/ 199 h 241"/>
                  <a:gd name="T104" fmla="*/ 126 w 386"/>
                  <a:gd name="T105" fmla="*/ 204 h 241"/>
                  <a:gd name="T106" fmla="*/ 150 w 386"/>
                  <a:gd name="T107" fmla="*/ 184 h 241"/>
                  <a:gd name="T108" fmla="*/ 144 w 386"/>
                  <a:gd name="T109" fmla="*/ 162 h 241"/>
                  <a:gd name="T110" fmla="*/ 205 w 386"/>
                  <a:gd name="T111" fmla="*/ 168 h 241"/>
                  <a:gd name="T112" fmla="*/ 222 w 386"/>
                  <a:gd name="T113" fmla="*/ 208 h 241"/>
                  <a:gd name="T114" fmla="*/ 288 w 386"/>
                  <a:gd name="T115" fmla="*/ 184 h 241"/>
                  <a:gd name="T116" fmla="*/ 317 w 386"/>
                  <a:gd name="T117" fmla="*/ 206 h 241"/>
                  <a:gd name="T118" fmla="*/ 338 w 386"/>
                  <a:gd name="T119" fmla="*/ 185 h 24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86"/>
                  <a:gd name="T181" fmla="*/ 0 h 241"/>
                  <a:gd name="T182" fmla="*/ 386 w 386"/>
                  <a:gd name="T183" fmla="*/ 241 h 24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86" h="241">
                    <a:moveTo>
                      <a:pt x="375" y="210"/>
                    </a:moveTo>
                    <a:cubicBezTo>
                      <a:pt x="373" y="213"/>
                      <a:pt x="369" y="214"/>
                      <a:pt x="365" y="213"/>
                    </a:cubicBezTo>
                    <a:lnTo>
                      <a:pt x="332" y="199"/>
                    </a:lnTo>
                    <a:lnTo>
                      <a:pt x="340" y="199"/>
                    </a:lnTo>
                    <a:lnTo>
                      <a:pt x="320" y="212"/>
                    </a:lnTo>
                    <a:cubicBezTo>
                      <a:pt x="318" y="214"/>
                      <a:pt x="315" y="214"/>
                      <a:pt x="312" y="213"/>
                    </a:cubicBezTo>
                    <a:lnTo>
                      <a:pt x="307" y="210"/>
                    </a:lnTo>
                    <a:cubicBezTo>
                      <a:pt x="305" y="209"/>
                      <a:pt x="303" y="207"/>
                      <a:pt x="302" y="205"/>
                    </a:cubicBezTo>
                    <a:cubicBezTo>
                      <a:pt x="302" y="203"/>
                      <a:pt x="302" y="201"/>
                      <a:pt x="303" y="199"/>
                    </a:cubicBezTo>
                    <a:lnTo>
                      <a:pt x="308" y="188"/>
                    </a:lnTo>
                    <a:lnTo>
                      <a:pt x="315" y="200"/>
                    </a:lnTo>
                    <a:lnTo>
                      <a:pt x="292" y="197"/>
                    </a:lnTo>
                    <a:lnTo>
                      <a:pt x="299" y="195"/>
                    </a:lnTo>
                    <a:lnTo>
                      <a:pt x="277" y="219"/>
                    </a:lnTo>
                    <a:cubicBezTo>
                      <a:pt x="277" y="220"/>
                      <a:pt x="276" y="220"/>
                      <a:pt x="275" y="221"/>
                    </a:cubicBezTo>
                    <a:lnTo>
                      <a:pt x="239" y="240"/>
                    </a:lnTo>
                    <a:cubicBezTo>
                      <a:pt x="236" y="241"/>
                      <a:pt x="232" y="241"/>
                      <a:pt x="230" y="238"/>
                    </a:cubicBezTo>
                    <a:lnTo>
                      <a:pt x="210" y="219"/>
                    </a:lnTo>
                    <a:cubicBezTo>
                      <a:pt x="209" y="218"/>
                      <a:pt x="208" y="216"/>
                      <a:pt x="208" y="215"/>
                    </a:cubicBezTo>
                    <a:lnTo>
                      <a:pt x="202" y="169"/>
                    </a:lnTo>
                    <a:lnTo>
                      <a:pt x="210" y="176"/>
                    </a:lnTo>
                    <a:lnTo>
                      <a:pt x="197" y="176"/>
                    </a:lnTo>
                    <a:cubicBezTo>
                      <a:pt x="192" y="176"/>
                      <a:pt x="189" y="172"/>
                      <a:pt x="189" y="168"/>
                    </a:cubicBezTo>
                    <a:lnTo>
                      <a:pt x="189" y="152"/>
                    </a:lnTo>
                    <a:lnTo>
                      <a:pt x="193" y="158"/>
                    </a:lnTo>
                    <a:lnTo>
                      <a:pt x="173" y="148"/>
                    </a:lnTo>
                    <a:lnTo>
                      <a:pt x="183" y="146"/>
                    </a:lnTo>
                    <a:lnTo>
                      <a:pt x="155" y="173"/>
                    </a:lnTo>
                    <a:lnTo>
                      <a:pt x="155" y="162"/>
                    </a:lnTo>
                    <a:lnTo>
                      <a:pt x="166" y="173"/>
                    </a:lnTo>
                    <a:cubicBezTo>
                      <a:pt x="168" y="175"/>
                      <a:pt x="169" y="178"/>
                      <a:pt x="168" y="181"/>
                    </a:cubicBezTo>
                    <a:lnTo>
                      <a:pt x="165" y="189"/>
                    </a:lnTo>
                    <a:cubicBezTo>
                      <a:pt x="164" y="193"/>
                      <a:pt x="161" y="195"/>
                      <a:pt x="157" y="195"/>
                    </a:cubicBezTo>
                    <a:lnTo>
                      <a:pt x="127" y="192"/>
                    </a:lnTo>
                    <a:lnTo>
                      <a:pt x="135" y="185"/>
                    </a:lnTo>
                    <a:lnTo>
                      <a:pt x="130" y="212"/>
                    </a:lnTo>
                    <a:cubicBezTo>
                      <a:pt x="129" y="215"/>
                      <a:pt x="128" y="217"/>
                      <a:pt x="125" y="218"/>
                    </a:cubicBezTo>
                    <a:cubicBezTo>
                      <a:pt x="123" y="219"/>
                      <a:pt x="120" y="219"/>
                      <a:pt x="118" y="218"/>
                    </a:cubicBezTo>
                    <a:lnTo>
                      <a:pt x="99" y="207"/>
                    </a:lnTo>
                    <a:lnTo>
                      <a:pt x="107" y="207"/>
                    </a:lnTo>
                    <a:lnTo>
                      <a:pt x="76" y="226"/>
                    </a:lnTo>
                    <a:cubicBezTo>
                      <a:pt x="73" y="228"/>
                      <a:pt x="70" y="227"/>
                      <a:pt x="67" y="225"/>
                    </a:cubicBezTo>
                    <a:lnTo>
                      <a:pt x="50" y="212"/>
                    </a:lnTo>
                    <a:cubicBezTo>
                      <a:pt x="49" y="210"/>
                      <a:pt x="47" y="208"/>
                      <a:pt x="47" y="205"/>
                    </a:cubicBezTo>
                    <a:lnTo>
                      <a:pt x="47" y="189"/>
                    </a:lnTo>
                    <a:cubicBezTo>
                      <a:pt x="47" y="188"/>
                      <a:pt x="48" y="187"/>
                      <a:pt x="48" y="186"/>
                    </a:cubicBezTo>
                    <a:lnTo>
                      <a:pt x="62" y="151"/>
                    </a:lnTo>
                    <a:lnTo>
                      <a:pt x="64" y="160"/>
                    </a:lnTo>
                    <a:lnTo>
                      <a:pt x="45" y="144"/>
                    </a:lnTo>
                    <a:cubicBezTo>
                      <a:pt x="43" y="143"/>
                      <a:pt x="42" y="141"/>
                      <a:pt x="42" y="139"/>
                    </a:cubicBezTo>
                    <a:lnTo>
                      <a:pt x="39" y="115"/>
                    </a:lnTo>
                    <a:lnTo>
                      <a:pt x="46" y="122"/>
                    </a:lnTo>
                    <a:lnTo>
                      <a:pt x="29" y="119"/>
                    </a:lnTo>
                    <a:cubicBezTo>
                      <a:pt x="27" y="119"/>
                      <a:pt x="25" y="117"/>
                      <a:pt x="23" y="115"/>
                    </a:cubicBezTo>
                    <a:lnTo>
                      <a:pt x="21" y="109"/>
                    </a:lnTo>
                    <a:lnTo>
                      <a:pt x="25" y="113"/>
                    </a:lnTo>
                    <a:lnTo>
                      <a:pt x="9" y="108"/>
                    </a:lnTo>
                    <a:cubicBezTo>
                      <a:pt x="6" y="107"/>
                      <a:pt x="4" y="105"/>
                      <a:pt x="3" y="102"/>
                    </a:cubicBezTo>
                    <a:lnTo>
                      <a:pt x="1" y="91"/>
                    </a:lnTo>
                    <a:cubicBezTo>
                      <a:pt x="0" y="88"/>
                      <a:pt x="1" y="84"/>
                      <a:pt x="4" y="83"/>
                    </a:cubicBezTo>
                    <a:lnTo>
                      <a:pt x="18" y="74"/>
                    </a:lnTo>
                    <a:cubicBezTo>
                      <a:pt x="20" y="74"/>
                      <a:pt x="21" y="73"/>
                      <a:pt x="23" y="73"/>
                    </a:cubicBezTo>
                    <a:lnTo>
                      <a:pt x="56" y="76"/>
                    </a:lnTo>
                    <a:lnTo>
                      <a:pt x="47" y="84"/>
                    </a:lnTo>
                    <a:lnTo>
                      <a:pt x="47" y="71"/>
                    </a:lnTo>
                    <a:cubicBezTo>
                      <a:pt x="47" y="67"/>
                      <a:pt x="50" y="64"/>
                      <a:pt x="54" y="63"/>
                    </a:cubicBezTo>
                    <a:lnTo>
                      <a:pt x="65" y="60"/>
                    </a:lnTo>
                    <a:lnTo>
                      <a:pt x="60" y="73"/>
                    </a:lnTo>
                    <a:lnTo>
                      <a:pt x="52" y="62"/>
                    </a:lnTo>
                    <a:cubicBezTo>
                      <a:pt x="50" y="60"/>
                      <a:pt x="50" y="57"/>
                      <a:pt x="51" y="54"/>
                    </a:cubicBezTo>
                    <a:cubicBezTo>
                      <a:pt x="52" y="52"/>
                      <a:pt x="54" y="50"/>
                      <a:pt x="56" y="49"/>
                    </a:cubicBezTo>
                    <a:lnTo>
                      <a:pt x="67" y="47"/>
                    </a:lnTo>
                    <a:lnTo>
                      <a:pt x="68" y="62"/>
                    </a:lnTo>
                    <a:lnTo>
                      <a:pt x="49" y="60"/>
                    </a:lnTo>
                    <a:cubicBezTo>
                      <a:pt x="45" y="59"/>
                      <a:pt x="42" y="56"/>
                      <a:pt x="42" y="51"/>
                    </a:cubicBezTo>
                    <a:cubicBezTo>
                      <a:pt x="42" y="47"/>
                      <a:pt x="45" y="44"/>
                      <a:pt x="49" y="44"/>
                    </a:cubicBezTo>
                    <a:lnTo>
                      <a:pt x="80" y="41"/>
                    </a:lnTo>
                    <a:lnTo>
                      <a:pt x="73" y="51"/>
                    </a:lnTo>
                    <a:lnTo>
                      <a:pt x="64" y="24"/>
                    </a:lnTo>
                    <a:cubicBezTo>
                      <a:pt x="64" y="21"/>
                      <a:pt x="64" y="18"/>
                      <a:pt x="67" y="16"/>
                    </a:cubicBezTo>
                    <a:cubicBezTo>
                      <a:pt x="69" y="14"/>
                      <a:pt x="72" y="13"/>
                      <a:pt x="75" y="15"/>
                    </a:cubicBezTo>
                    <a:lnTo>
                      <a:pt x="95" y="23"/>
                    </a:lnTo>
                    <a:lnTo>
                      <a:pt x="86" y="24"/>
                    </a:lnTo>
                    <a:lnTo>
                      <a:pt x="108" y="3"/>
                    </a:lnTo>
                    <a:cubicBezTo>
                      <a:pt x="111" y="0"/>
                      <a:pt x="115" y="0"/>
                      <a:pt x="118" y="2"/>
                    </a:cubicBezTo>
                    <a:lnTo>
                      <a:pt x="140" y="18"/>
                    </a:lnTo>
                    <a:cubicBezTo>
                      <a:pt x="142" y="20"/>
                      <a:pt x="143" y="22"/>
                      <a:pt x="144" y="24"/>
                    </a:cubicBezTo>
                    <a:cubicBezTo>
                      <a:pt x="144" y="26"/>
                      <a:pt x="143" y="28"/>
                      <a:pt x="142" y="30"/>
                    </a:cubicBezTo>
                    <a:lnTo>
                      <a:pt x="128" y="46"/>
                    </a:lnTo>
                    <a:lnTo>
                      <a:pt x="126" y="34"/>
                    </a:lnTo>
                    <a:lnTo>
                      <a:pt x="140" y="42"/>
                    </a:lnTo>
                    <a:lnTo>
                      <a:pt x="136" y="41"/>
                    </a:lnTo>
                    <a:lnTo>
                      <a:pt x="150" y="41"/>
                    </a:lnTo>
                    <a:cubicBezTo>
                      <a:pt x="153" y="41"/>
                      <a:pt x="155" y="43"/>
                      <a:pt x="157" y="45"/>
                    </a:cubicBezTo>
                    <a:cubicBezTo>
                      <a:pt x="158" y="48"/>
                      <a:pt x="158" y="51"/>
                      <a:pt x="156" y="54"/>
                    </a:cubicBezTo>
                    <a:lnTo>
                      <a:pt x="142" y="73"/>
                    </a:lnTo>
                    <a:cubicBezTo>
                      <a:pt x="140" y="75"/>
                      <a:pt x="137" y="77"/>
                      <a:pt x="133" y="75"/>
                    </a:cubicBezTo>
                    <a:cubicBezTo>
                      <a:pt x="130" y="74"/>
                      <a:pt x="128" y="71"/>
                      <a:pt x="128" y="68"/>
                    </a:cubicBezTo>
                    <a:lnTo>
                      <a:pt x="128" y="57"/>
                    </a:lnTo>
                    <a:lnTo>
                      <a:pt x="133" y="65"/>
                    </a:lnTo>
                    <a:lnTo>
                      <a:pt x="108" y="57"/>
                    </a:lnTo>
                    <a:lnTo>
                      <a:pt x="113" y="57"/>
                    </a:lnTo>
                    <a:lnTo>
                      <a:pt x="94" y="62"/>
                    </a:lnTo>
                    <a:lnTo>
                      <a:pt x="99" y="52"/>
                    </a:lnTo>
                    <a:lnTo>
                      <a:pt x="102" y="60"/>
                    </a:lnTo>
                    <a:cubicBezTo>
                      <a:pt x="103" y="63"/>
                      <a:pt x="102" y="66"/>
                      <a:pt x="100" y="68"/>
                    </a:cubicBezTo>
                    <a:cubicBezTo>
                      <a:pt x="98" y="70"/>
                      <a:pt x="95" y="71"/>
                      <a:pt x="92" y="70"/>
                    </a:cubicBezTo>
                    <a:lnTo>
                      <a:pt x="81" y="68"/>
                    </a:lnTo>
                    <a:lnTo>
                      <a:pt x="91" y="60"/>
                    </a:lnTo>
                    <a:lnTo>
                      <a:pt x="91" y="71"/>
                    </a:lnTo>
                    <a:lnTo>
                      <a:pt x="90" y="67"/>
                    </a:lnTo>
                    <a:lnTo>
                      <a:pt x="99" y="83"/>
                    </a:lnTo>
                    <a:lnTo>
                      <a:pt x="91" y="79"/>
                    </a:lnTo>
                    <a:lnTo>
                      <a:pt x="138" y="73"/>
                    </a:lnTo>
                    <a:cubicBezTo>
                      <a:pt x="139" y="73"/>
                      <a:pt x="140" y="73"/>
                      <a:pt x="141" y="74"/>
                    </a:cubicBezTo>
                    <a:lnTo>
                      <a:pt x="169" y="85"/>
                    </a:lnTo>
                    <a:lnTo>
                      <a:pt x="162" y="85"/>
                    </a:lnTo>
                    <a:lnTo>
                      <a:pt x="178" y="75"/>
                    </a:lnTo>
                    <a:cubicBezTo>
                      <a:pt x="182" y="72"/>
                      <a:pt x="187" y="73"/>
                      <a:pt x="189" y="77"/>
                    </a:cubicBezTo>
                    <a:lnTo>
                      <a:pt x="195" y="85"/>
                    </a:lnTo>
                    <a:lnTo>
                      <a:pt x="188" y="81"/>
                    </a:lnTo>
                    <a:lnTo>
                      <a:pt x="197" y="81"/>
                    </a:lnTo>
                    <a:cubicBezTo>
                      <a:pt x="200" y="81"/>
                      <a:pt x="203" y="84"/>
                      <a:pt x="204" y="87"/>
                    </a:cubicBezTo>
                    <a:lnTo>
                      <a:pt x="207" y="95"/>
                    </a:lnTo>
                    <a:lnTo>
                      <a:pt x="197" y="90"/>
                    </a:lnTo>
                    <a:lnTo>
                      <a:pt x="209" y="87"/>
                    </a:lnTo>
                    <a:cubicBezTo>
                      <a:pt x="211" y="87"/>
                      <a:pt x="213" y="87"/>
                      <a:pt x="214" y="88"/>
                    </a:cubicBezTo>
                    <a:lnTo>
                      <a:pt x="228" y="96"/>
                    </a:lnTo>
                    <a:lnTo>
                      <a:pt x="217" y="100"/>
                    </a:lnTo>
                    <a:lnTo>
                      <a:pt x="219" y="92"/>
                    </a:lnTo>
                    <a:cubicBezTo>
                      <a:pt x="220" y="89"/>
                      <a:pt x="223" y="87"/>
                      <a:pt x="226" y="87"/>
                    </a:cubicBezTo>
                    <a:lnTo>
                      <a:pt x="276" y="81"/>
                    </a:lnTo>
                    <a:cubicBezTo>
                      <a:pt x="280" y="81"/>
                      <a:pt x="284" y="84"/>
                      <a:pt x="285" y="87"/>
                    </a:cubicBezTo>
                    <a:lnTo>
                      <a:pt x="287" y="98"/>
                    </a:lnTo>
                    <a:lnTo>
                      <a:pt x="285" y="94"/>
                    </a:lnTo>
                    <a:lnTo>
                      <a:pt x="301" y="108"/>
                    </a:lnTo>
                    <a:cubicBezTo>
                      <a:pt x="303" y="109"/>
                      <a:pt x="304" y="112"/>
                      <a:pt x="304" y="115"/>
                    </a:cubicBezTo>
                    <a:cubicBezTo>
                      <a:pt x="304" y="117"/>
                      <a:pt x="302" y="120"/>
                      <a:pt x="300" y="121"/>
                    </a:cubicBezTo>
                    <a:lnTo>
                      <a:pt x="294" y="124"/>
                    </a:lnTo>
                    <a:lnTo>
                      <a:pt x="298" y="113"/>
                    </a:lnTo>
                    <a:lnTo>
                      <a:pt x="306" y="129"/>
                    </a:lnTo>
                    <a:lnTo>
                      <a:pt x="297" y="125"/>
                    </a:lnTo>
                    <a:lnTo>
                      <a:pt x="319" y="119"/>
                    </a:lnTo>
                    <a:cubicBezTo>
                      <a:pt x="321" y="119"/>
                      <a:pt x="323" y="119"/>
                      <a:pt x="325" y="120"/>
                    </a:cubicBezTo>
                    <a:lnTo>
                      <a:pt x="347" y="134"/>
                    </a:lnTo>
                    <a:cubicBezTo>
                      <a:pt x="349" y="135"/>
                      <a:pt x="350" y="136"/>
                      <a:pt x="351" y="138"/>
                    </a:cubicBezTo>
                    <a:lnTo>
                      <a:pt x="367" y="178"/>
                    </a:lnTo>
                    <a:lnTo>
                      <a:pt x="364" y="174"/>
                    </a:lnTo>
                    <a:lnTo>
                      <a:pt x="381" y="185"/>
                    </a:lnTo>
                    <a:cubicBezTo>
                      <a:pt x="384" y="188"/>
                      <a:pt x="386" y="192"/>
                      <a:pt x="383" y="196"/>
                    </a:cubicBezTo>
                    <a:lnTo>
                      <a:pt x="375" y="210"/>
                    </a:lnTo>
                    <a:close/>
                    <a:moveTo>
                      <a:pt x="370" y="188"/>
                    </a:moveTo>
                    <a:lnTo>
                      <a:pt x="372" y="199"/>
                    </a:lnTo>
                    <a:lnTo>
                      <a:pt x="355" y="188"/>
                    </a:lnTo>
                    <a:cubicBezTo>
                      <a:pt x="354" y="187"/>
                      <a:pt x="353" y="186"/>
                      <a:pt x="352" y="184"/>
                    </a:cubicBezTo>
                    <a:lnTo>
                      <a:pt x="336" y="144"/>
                    </a:lnTo>
                    <a:lnTo>
                      <a:pt x="339" y="148"/>
                    </a:lnTo>
                    <a:lnTo>
                      <a:pt x="317" y="134"/>
                    </a:lnTo>
                    <a:lnTo>
                      <a:pt x="323" y="135"/>
                    </a:lnTo>
                    <a:lnTo>
                      <a:pt x="301" y="140"/>
                    </a:lnTo>
                    <a:cubicBezTo>
                      <a:pt x="297" y="141"/>
                      <a:pt x="294" y="140"/>
                      <a:pt x="292" y="136"/>
                    </a:cubicBezTo>
                    <a:lnTo>
                      <a:pt x="284" y="120"/>
                    </a:lnTo>
                    <a:cubicBezTo>
                      <a:pt x="283" y="118"/>
                      <a:pt x="282" y="116"/>
                      <a:pt x="283" y="114"/>
                    </a:cubicBezTo>
                    <a:cubicBezTo>
                      <a:pt x="284" y="112"/>
                      <a:pt x="285" y="110"/>
                      <a:pt x="287" y="109"/>
                    </a:cubicBezTo>
                    <a:lnTo>
                      <a:pt x="293" y="107"/>
                    </a:lnTo>
                    <a:lnTo>
                      <a:pt x="291" y="120"/>
                    </a:lnTo>
                    <a:lnTo>
                      <a:pt x="275" y="106"/>
                    </a:lnTo>
                    <a:cubicBezTo>
                      <a:pt x="273" y="105"/>
                      <a:pt x="272" y="104"/>
                      <a:pt x="272" y="102"/>
                    </a:cubicBezTo>
                    <a:lnTo>
                      <a:pt x="269" y="91"/>
                    </a:lnTo>
                    <a:lnTo>
                      <a:pt x="278" y="97"/>
                    </a:lnTo>
                    <a:lnTo>
                      <a:pt x="228" y="103"/>
                    </a:lnTo>
                    <a:lnTo>
                      <a:pt x="235" y="97"/>
                    </a:lnTo>
                    <a:lnTo>
                      <a:pt x="232" y="106"/>
                    </a:lnTo>
                    <a:cubicBezTo>
                      <a:pt x="231" y="108"/>
                      <a:pt x="229" y="110"/>
                      <a:pt x="227" y="110"/>
                    </a:cubicBezTo>
                    <a:cubicBezTo>
                      <a:pt x="225" y="111"/>
                      <a:pt x="222" y="111"/>
                      <a:pt x="220" y="110"/>
                    </a:cubicBezTo>
                    <a:lnTo>
                      <a:pt x="206" y="102"/>
                    </a:lnTo>
                    <a:lnTo>
                      <a:pt x="212" y="103"/>
                    </a:lnTo>
                    <a:lnTo>
                      <a:pt x="201" y="105"/>
                    </a:lnTo>
                    <a:cubicBezTo>
                      <a:pt x="197" y="106"/>
                      <a:pt x="193" y="104"/>
                      <a:pt x="192" y="100"/>
                    </a:cubicBezTo>
                    <a:lnTo>
                      <a:pt x="189" y="92"/>
                    </a:lnTo>
                    <a:lnTo>
                      <a:pt x="197" y="97"/>
                    </a:lnTo>
                    <a:lnTo>
                      <a:pt x="188" y="97"/>
                    </a:lnTo>
                    <a:cubicBezTo>
                      <a:pt x="186" y="97"/>
                      <a:pt x="183" y="96"/>
                      <a:pt x="182" y="94"/>
                    </a:cubicBezTo>
                    <a:lnTo>
                      <a:pt x="176" y="86"/>
                    </a:lnTo>
                    <a:lnTo>
                      <a:pt x="187" y="88"/>
                    </a:lnTo>
                    <a:lnTo>
                      <a:pt x="171" y="99"/>
                    </a:lnTo>
                    <a:cubicBezTo>
                      <a:pt x="168" y="100"/>
                      <a:pt x="166" y="101"/>
                      <a:pt x="163" y="100"/>
                    </a:cubicBezTo>
                    <a:lnTo>
                      <a:pt x="136" y="89"/>
                    </a:lnTo>
                    <a:lnTo>
                      <a:pt x="139" y="89"/>
                    </a:lnTo>
                    <a:lnTo>
                      <a:pt x="92" y="95"/>
                    </a:lnTo>
                    <a:cubicBezTo>
                      <a:pt x="89" y="95"/>
                      <a:pt x="86" y="93"/>
                      <a:pt x="84" y="90"/>
                    </a:cubicBezTo>
                    <a:lnTo>
                      <a:pt x="76" y="74"/>
                    </a:lnTo>
                    <a:cubicBezTo>
                      <a:pt x="75" y="73"/>
                      <a:pt x="75" y="72"/>
                      <a:pt x="75" y="71"/>
                    </a:cubicBezTo>
                    <a:lnTo>
                      <a:pt x="75" y="60"/>
                    </a:lnTo>
                    <a:cubicBezTo>
                      <a:pt x="75" y="57"/>
                      <a:pt x="76" y="55"/>
                      <a:pt x="78" y="53"/>
                    </a:cubicBezTo>
                    <a:cubicBezTo>
                      <a:pt x="80" y="52"/>
                      <a:pt x="83" y="51"/>
                      <a:pt x="85" y="52"/>
                    </a:cubicBezTo>
                    <a:lnTo>
                      <a:pt x="96" y="55"/>
                    </a:lnTo>
                    <a:lnTo>
                      <a:pt x="87" y="65"/>
                    </a:lnTo>
                    <a:lnTo>
                      <a:pt x="84" y="57"/>
                    </a:lnTo>
                    <a:cubicBezTo>
                      <a:pt x="83" y="55"/>
                      <a:pt x="83" y="53"/>
                      <a:pt x="84" y="51"/>
                    </a:cubicBezTo>
                    <a:cubicBezTo>
                      <a:pt x="85" y="49"/>
                      <a:pt x="87" y="47"/>
                      <a:pt x="89" y="47"/>
                    </a:cubicBezTo>
                    <a:lnTo>
                      <a:pt x="109" y="41"/>
                    </a:lnTo>
                    <a:cubicBezTo>
                      <a:pt x="110" y="41"/>
                      <a:pt x="112" y="41"/>
                      <a:pt x="113" y="41"/>
                    </a:cubicBezTo>
                    <a:lnTo>
                      <a:pt x="138" y="49"/>
                    </a:lnTo>
                    <a:cubicBezTo>
                      <a:pt x="142" y="51"/>
                      <a:pt x="144" y="54"/>
                      <a:pt x="144" y="57"/>
                    </a:cubicBezTo>
                    <a:lnTo>
                      <a:pt x="144" y="68"/>
                    </a:lnTo>
                    <a:lnTo>
                      <a:pt x="129" y="63"/>
                    </a:lnTo>
                    <a:lnTo>
                      <a:pt x="143" y="44"/>
                    </a:lnTo>
                    <a:lnTo>
                      <a:pt x="150" y="57"/>
                    </a:lnTo>
                    <a:lnTo>
                      <a:pt x="136" y="57"/>
                    </a:lnTo>
                    <a:cubicBezTo>
                      <a:pt x="134" y="57"/>
                      <a:pt x="133" y="57"/>
                      <a:pt x="132" y="56"/>
                    </a:cubicBezTo>
                    <a:lnTo>
                      <a:pt x="118" y="48"/>
                    </a:lnTo>
                    <a:cubicBezTo>
                      <a:pt x="116" y="47"/>
                      <a:pt x="114" y="45"/>
                      <a:pt x="114" y="42"/>
                    </a:cubicBezTo>
                    <a:cubicBezTo>
                      <a:pt x="114" y="40"/>
                      <a:pt x="114" y="37"/>
                      <a:pt x="116" y="36"/>
                    </a:cubicBezTo>
                    <a:lnTo>
                      <a:pt x="130" y="19"/>
                    </a:lnTo>
                    <a:lnTo>
                      <a:pt x="131" y="31"/>
                    </a:lnTo>
                    <a:lnTo>
                      <a:pt x="109" y="15"/>
                    </a:lnTo>
                    <a:lnTo>
                      <a:pt x="119" y="14"/>
                    </a:lnTo>
                    <a:lnTo>
                      <a:pt x="97" y="36"/>
                    </a:lnTo>
                    <a:cubicBezTo>
                      <a:pt x="95" y="38"/>
                      <a:pt x="91" y="39"/>
                      <a:pt x="88" y="37"/>
                    </a:cubicBezTo>
                    <a:lnTo>
                      <a:pt x="69" y="29"/>
                    </a:lnTo>
                    <a:lnTo>
                      <a:pt x="80" y="20"/>
                    </a:lnTo>
                    <a:lnTo>
                      <a:pt x="88" y="47"/>
                    </a:lnTo>
                    <a:cubicBezTo>
                      <a:pt x="89" y="49"/>
                      <a:pt x="88" y="51"/>
                      <a:pt x="87" y="53"/>
                    </a:cubicBezTo>
                    <a:cubicBezTo>
                      <a:pt x="86" y="55"/>
                      <a:pt x="84" y="57"/>
                      <a:pt x="81" y="57"/>
                    </a:cubicBezTo>
                    <a:lnTo>
                      <a:pt x="51" y="60"/>
                    </a:lnTo>
                    <a:lnTo>
                      <a:pt x="51" y="44"/>
                    </a:lnTo>
                    <a:lnTo>
                      <a:pt x="70" y="46"/>
                    </a:lnTo>
                    <a:cubicBezTo>
                      <a:pt x="74" y="47"/>
                      <a:pt x="77" y="50"/>
                      <a:pt x="77" y="54"/>
                    </a:cubicBezTo>
                    <a:cubicBezTo>
                      <a:pt x="78" y="58"/>
                      <a:pt x="75" y="61"/>
                      <a:pt x="71" y="62"/>
                    </a:cubicBezTo>
                    <a:lnTo>
                      <a:pt x="60" y="65"/>
                    </a:lnTo>
                    <a:lnTo>
                      <a:pt x="65" y="52"/>
                    </a:lnTo>
                    <a:lnTo>
                      <a:pt x="73" y="63"/>
                    </a:lnTo>
                    <a:cubicBezTo>
                      <a:pt x="75" y="65"/>
                      <a:pt x="75" y="68"/>
                      <a:pt x="74" y="70"/>
                    </a:cubicBezTo>
                    <a:cubicBezTo>
                      <a:pt x="73" y="73"/>
                      <a:pt x="71" y="75"/>
                      <a:pt x="68" y="76"/>
                    </a:cubicBezTo>
                    <a:lnTo>
                      <a:pt x="57" y="78"/>
                    </a:lnTo>
                    <a:lnTo>
                      <a:pt x="64" y="71"/>
                    </a:lnTo>
                    <a:lnTo>
                      <a:pt x="64" y="84"/>
                    </a:lnTo>
                    <a:cubicBezTo>
                      <a:pt x="64" y="86"/>
                      <a:pt x="63" y="88"/>
                      <a:pt x="61" y="90"/>
                    </a:cubicBezTo>
                    <a:cubicBezTo>
                      <a:pt x="59" y="91"/>
                      <a:pt x="57" y="92"/>
                      <a:pt x="55" y="92"/>
                    </a:cubicBezTo>
                    <a:lnTo>
                      <a:pt x="22" y="89"/>
                    </a:lnTo>
                    <a:lnTo>
                      <a:pt x="26" y="88"/>
                    </a:lnTo>
                    <a:lnTo>
                      <a:pt x="13" y="96"/>
                    </a:lnTo>
                    <a:lnTo>
                      <a:pt x="16" y="87"/>
                    </a:lnTo>
                    <a:lnTo>
                      <a:pt x="19" y="98"/>
                    </a:lnTo>
                    <a:lnTo>
                      <a:pt x="14" y="93"/>
                    </a:lnTo>
                    <a:lnTo>
                      <a:pt x="30" y="98"/>
                    </a:lnTo>
                    <a:cubicBezTo>
                      <a:pt x="32" y="99"/>
                      <a:pt x="34" y="100"/>
                      <a:pt x="35" y="102"/>
                    </a:cubicBezTo>
                    <a:lnTo>
                      <a:pt x="38" y="107"/>
                    </a:lnTo>
                    <a:lnTo>
                      <a:pt x="32" y="103"/>
                    </a:lnTo>
                    <a:lnTo>
                      <a:pt x="48" y="106"/>
                    </a:lnTo>
                    <a:cubicBezTo>
                      <a:pt x="52" y="106"/>
                      <a:pt x="55" y="109"/>
                      <a:pt x="55" y="113"/>
                    </a:cubicBezTo>
                    <a:lnTo>
                      <a:pt x="58" y="137"/>
                    </a:lnTo>
                    <a:lnTo>
                      <a:pt x="55" y="132"/>
                    </a:lnTo>
                    <a:lnTo>
                      <a:pt x="74" y="148"/>
                    </a:lnTo>
                    <a:cubicBezTo>
                      <a:pt x="77" y="150"/>
                      <a:pt x="78" y="154"/>
                      <a:pt x="77" y="157"/>
                    </a:cubicBezTo>
                    <a:lnTo>
                      <a:pt x="63" y="192"/>
                    </a:lnTo>
                    <a:lnTo>
                      <a:pt x="64" y="189"/>
                    </a:lnTo>
                    <a:lnTo>
                      <a:pt x="64" y="205"/>
                    </a:lnTo>
                    <a:lnTo>
                      <a:pt x="61" y="199"/>
                    </a:lnTo>
                    <a:lnTo>
                      <a:pt x="77" y="213"/>
                    </a:lnTo>
                    <a:lnTo>
                      <a:pt x="68" y="212"/>
                    </a:lnTo>
                    <a:lnTo>
                      <a:pt x="98" y="193"/>
                    </a:lnTo>
                    <a:cubicBezTo>
                      <a:pt x="101" y="192"/>
                      <a:pt x="104" y="192"/>
                      <a:pt x="106" y="193"/>
                    </a:cubicBezTo>
                    <a:lnTo>
                      <a:pt x="126" y="204"/>
                    </a:lnTo>
                    <a:lnTo>
                      <a:pt x="114" y="209"/>
                    </a:lnTo>
                    <a:lnTo>
                      <a:pt x="120" y="182"/>
                    </a:lnTo>
                    <a:cubicBezTo>
                      <a:pt x="120" y="178"/>
                      <a:pt x="124" y="176"/>
                      <a:pt x="128" y="176"/>
                    </a:cubicBezTo>
                    <a:lnTo>
                      <a:pt x="159" y="179"/>
                    </a:lnTo>
                    <a:lnTo>
                      <a:pt x="150" y="184"/>
                    </a:lnTo>
                    <a:lnTo>
                      <a:pt x="153" y="176"/>
                    </a:lnTo>
                    <a:lnTo>
                      <a:pt x="155" y="184"/>
                    </a:lnTo>
                    <a:lnTo>
                      <a:pt x="144" y="173"/>
                    </a:lnTo>
                    <a:cubicBezTo>
                      <a:pt x="142" y="172"/>
                      <a:pt x="142" y="170"/>
                      <a:pt x="142" y="168"/>
                    </a:cubicBezTo>
                    <a:cubicBezTo>
                      <a:pt x="142" y="166"/>
                      <a:pt x="142" y="163"/>
                      <a:pt x="144" y="162"/>
                    </a:cubicBezTo>
                    <a:lnTo>
                      <a:pt x="172" y="135"/>
                    </a:lnTo>
                    <a:cubicBezTo>
                      <a:pt x="174" y="133"/>
                      <a:pt x="178" y="132"/>
                      <a:pt x="181" y="134"/>
                    </a:cubicBezTo>
                    <a:lnTo>
                      <a:pt x="201" y="145"/>
                    </a:lnTo>
                    <a:cubicBezTo>
                      <a:pt x="203" y="146"/>
                      <a:pt x="205" y="149"/>
                      <a:pt x="205" y="152"/>
                    </a:cubicBezTo>
                    <a:lnTo>
                      <a:pt x="205" y="168"/>
                    </a:lnTo>
                    <a:lnTo>
                      <a:pt x="197" y="160"/>
                    </a:lnTo>
                    <a:lnTo>
                      <a:pt x="210" y="160"/>
                    </a:lnTo>
                    <a:cubicBezTo>
                      <a:pt x="215" y="160"/>
                      <a:pt x="218" y="163"/>
                      <a:pt x="218" y="167"/>
                    </a:cubicBezTo>
                    <a:lnTo>
                      <a:pt x="224" y="213"/>
                    </a:lnTo>
                    <a:lnTo>
                      <a:pt x="222" y="208"/>
                    </a:lnTo>
                    <a:lnTo>
                      <a:pt x="241" y="227"/>
                    </a:lnTo>
                    <a:lnTo>
                      <a:pt x="232" y="225"/>
                    </a:lnTo>
                    <a:lnTo>
                      <a:pt x="268" y="206"/>
                    </a:lnTo>
                    <a:lnTo>
                      <a:pt x="265" y="208"/>
                    </a:lnTo>
                    <a:lnTo>
                      <a:pt x="288" y="184"/>
                    </a:lnTo>
                    <a:cubicBezTo>
                      <a:pt x="289" y="182"/>
                      <a:pt x="292" y="181"/>
                      <a:pt x="294" y="181"/>
                    </a:cubicBezTo>
                    <a:lnTo>
                      <a:pt x="317" y="184"/>
                    </a:lnTo>
                    <a:cubicBezTo>
                      <a:pt x="319" y="184"/>
                      <a:pt x="321" y="186"/>
                      <a:pt x="323" y="188"/>
                    </a:cubicBezTo>
                    <a:cubicBezTo>
                      <a:pt x="324" y="191"/>
                      <a:pt x="324" y="193"/>
                      <a:pt x="323" y="196"/>
                    </a:cubicBezTo>
                    <a:lnTo>
                      <a:pt x="317" y="206"/>
                    </a:lnTo>
                    <a:lnTo>
                      <a:pt x="314" y="196"/>
                    </a:lnTo>
                    <a:lnTo>
                      <a:pt x="319" y="198"/>
                    </a:lnTo>
                    <a:lnTo>
                      <a:pt x="311" y="199"/>
                    </a:lnTo>
                    <a:lnTo>
                      <a:pt x="330" y="185"/>
                    </a:lnTo>
                    <a:cubicBezTo>
                      <a:pt x="333" y="184"/>
                      <a:pt x="335" y="184"/>
                      <a:pt x="338" y="185"/>
                    </a:cubicBezTo>
                    <a:lnTo>
                      <a:pt x="371" y="198"/>
                    </a:lnTo>
                    <a:lnTo>
                      <a:pt x="361" y="201"/>
                    </a:lnTo>
                    <a:lnTo>
                      <a:pt x="370" y="188"/>
                    </a:lnTo>
                    <a:close/>
                  </a:path>
                </a:pathLst>
              </a:custGeom>
              <a:solidFill>
                <a:srgbClr val="6E6E6E"/>
              </a:solidFill>
              <a:ln w="0" cap="flat">
                <a:solidFill>
                  <a:srgbClr val="6E6E6E"/>
                </a:solidFill>
                <a:prstDash val="solid"/>
                <a:round/>
                <a:headEnd/>
                <a:tailEnd/>
              </a:ln>
            </p:spPr>
            <p:txBody>
              <a:bodyPr/>
              <a:lstStyle/>
              <a:p>
                <a:endParaRPr lang="en-US"/>
              </a:p>
            </p:txBody>
          </p:sp>
          <p:sp>
            <p:nvSpPr>
              <p:cNvPr id="1628" name="Freeform 414"/>
              <p:cNvSpPr>
                <a:spLocks noEditPoints="1"/>
              </p:cNvSpPr>
              <p:nvPr/>
            </p:nvSpPr>
            <p:spPr bwMode="auto">
              <a:xfrm>
                <a:off x="3058" y="1049"/>
                <a:ext cx="232" cy="119"/>
              </a:xfrm>
              <a:custGeom>
                <a:avLst/>
                <a:gdLst>
                  <a:gd name="T0" fmla="*/ 219 w 232"/>
                  <a:gd name="T1" fmla="*/ 61 h 119"/>
                  <a:gd name="T2" fmla="*/ 213 w 232"/>
                  <a:gd name="T3" fmla="*/ 64 h 119"/>
                  <a:gd name="T4" fmla="*/ 202 w 232"/>
                  <a:gd name="T5" fmla="*/ 64 h 119"/>
                  <a:gd name="T6" fmla="*/ 204 w 232"/>
                  <a:gd name="T7" fmla="*/ 59 h 119"/>
                  <a:gd name="T8" fmla="*/ 205 w 232"/>
                  <a:gd name="T9" fmla="*/ 47 h 119"/>
                  <a:gd name="T10" fmla="*/ 206 w 232"/>
                  <a:gd name="T11" fmla="*/ 47 h 119"/>
                  <a:gd name="T12" fmla="*/ 205 w 232"/>
                  <a:gd name="T13" fmla="*/ 45 h 119"/>
                  <a:gd name="T14" fmla="*/ 201 w 232"/>
                  <a:gd name="T15" fmla="*/ 47 h 119"/>
                  <a:gd name="T16" fmla="*/ 200 w 232"/>
                  <a:gd name="T17" fmla="*/ 43 h 119"/>
                  <a:gd name="T18" fmla="*/ 203 w 232"/>
                  <a:gd name="T19" fmla="*/ 42 h 119"/>
                  <a:gd name="T20" fmla="*/ 203 w 232"/>
                  <a:gd name="T21" fmla="*/ 40 h 119"/>
                  <a:gd name="T22" fmla="*/ 201 w 232"/>
                  <a:gd name="T23" fmla="*/ 43 h 119"/>
                  <a:gd name="T24" fmla="*/ 198 w 232"/>
                  <a:gd name="T25" fmla="*/ 43 h 119"/>
                  <a:gd name="T26" fmla="*/ 199 w 232"/>
                  <a:gd name="T27" fmla="*/ 35 h 119"/>
                  <a:gd name="T28" fmla="*/ 202 w 232"/>
                  <a:gd name="T29" fmla="*/ 32 h 119"/>
                  <a:gd name="T30" fmla="*/ 207 w 232"/>
                  <a:gd name="T31" fmla="*/ 19 h 119"/>
                  <a:gd name="T32" fmla="*/ 205 w 232"/>
                  <a:gd name="T33" fmla="*/ 5 h 119"/>
                  <a:gd name="T34" fmla="*/ 207 w 232"/>
                  <a:gd name="T35" fmla="*/ 3 h 119"/>
                  <a:gd name="T36" fmla="*/ 212 w 232"/>
                  <a:gd name="T37" fmla="*/ 0 h 119"/>
                  <a:gd name="T38" fmla="*/ 213 w 232"/>
                  <a:gd name="T39" fmla="*/ 4 h 119"/>
                  <a:gd name="T40" fmla="*/ 228 w 232"/>
                  <a:gd name="T41" fmla="*/ 3 h 119"/>
                  <a:gd name="T42" fmla="*/ 229 w 232"/>
                  <a:gd name="T43" fmla="*/ 6 h 119"/>
                  <a:gd name="T44" fmla="*/ 232 w 232"/>
                  <a:gd name="T45" fmla="*/ 8 h 119"/>
                  <a:gd name="T46" fmla="*/ 225 w 232"/>
                  <a:gd name="T47" fmla="*/ 15 h 119"/>
                  <a:gd name="T48" fmla="*/ 226 w 232"/>
                  <a:gd name="T49" fmla="*/ 21 h 119"/>
                  <a:gd name="T50" fmla="*/ 223 w 232"/>
                  <a:gd name="T51" fmla="*/ 25 h 119"/>
                  <a:gd name="T52" fmla="*/ 225 w 232"/>
                  <a:gd name="T53" fmla="*/ 27 h 119"/>
                  <a:gd name="T54" fmla="*/ 223 w 232"/>
                  <a:gd name="T55" fmla="*/ 31 h 119"/>
                  <a:gd name="T56" fmla="*/ 218 w 232"/>
                  <a:gd name="T57" fmla="*/ 31 h 119"/>
                  <a:gd name="T58" fmla="*/ 224 w 232"/>
                  <a:gd name="T59" fmla="*/ 39 h 119"/>
                  <a:gd name="T60" fmla="*/ 220 w 232"/>
                  <a:gd name="T61" fmla="*/ 47 h 119"/>
                  <a:gd name="T62" fmla="*/ 223 w 232"/>
                  <a:gd name="T63" fmla="*/ 50 h 119"/>
                  <a:gd name="T64" fmla="*/ 219 w 232"/>
                  <a:gd name="T65" fmla="*/ 55 h 119"/>
                  <a:gd name="T66" fmla="*/ 219 w 232"/>
                  <a:gd name="T67" fmla="*/ 61 h 119"/>
                  <a:gd name="T68" fmla="*/ 15 w 232"/>
                  <a:gd name="T69" fmla="*/ 44 h 119"/>
                  <a:gd name="T70" fmla="*/ 13 w 232"/>
                  <a:gd name="T71" fmla="*/ 42 h 119"/>
                  <a:gd name="T72" fmla="*/ 15 w 232"/>
                  <a:gd name="T73" fmla="*/ 42 h 119"/>
                  <a:gd name="T74" fmla="*/ 15 w 232"/>
                  <a:gd name="T75" fmla="*/ 44 h 119"/>
                  <a:gd name="T76" fmla="*/ 3 w 232"/>
                  <a:gd name="T77" fmla="*/ 47 h 119"/>
                  <a:gd name="T78" fmla="*/ 0 w 232"/>
                  <a:gd name="T79" fmla="*/ 45 h 119"/>
                  <a:gd name="T80" fmla="*/ 5 w 232"/>
                  <a:gd name="T81" fmla="*/ 47 h 119"/>
                  <a:gd name="T82" fmla="*/ 3 w 232"/>
                  <a:gd name="T83" fmla="*/ 47 h 119"/>
                  <a:gd name="T84" fmla="*/ 31 w 232"/>
                  <a:gd name="T85" fmla="*/ 55 h 119"/>
                  <a:gd name="T86" fmla="*/ 27 w 232"/>
                  <a:gd name="T87" fmla="*/ 53 h 119"/>
                  <a:gd name="T88" fmla="*/ 34 w 232"/>
                  <a:gd name="T89" fmla="*/ 53 h 119"/>
                  <a:gd name="T90" fmla="*/ 34 w 232"/>
                  <a:gd name="T91" fmla="*/ 55 h 119"/>
                  <a:gd name="T92" fmla="*/ 31 w 232"/>
                  <a:gd name="T93" fmla="*/ 55 h 119"/>
                  <a:gd name="T94" fmla="*/ 116 w 232"/>
                  <a:gd name="T95" fmla="*/ 119 h 119"/>
                  <a:gd name="T96" fmla="*/ 113 w 232"/>
                  <a:gd name="T97" fmla="*/ 116 h 119"/>
                  <a:gd name="T98" fmla="*/ 119 w 232"/>
                  <a:gd name="T99" fmla="*/ 117 h 119"/>
                  <a:gd name="T100" fmla="*/ 116 w 232"/>
                  <a:gd name="T101" fmla="*/ 119 h 11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32"/>
                  <a:gd name="T154" fmla="*/ 0 h 119"/>
                  <a:gd name="T155" fmla="*/ 232 w 232"/>
                  <a:gd name="T156" fmla="*/ 119 h 11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32" h="119">
                    <a:moveTo>
                      <a:pt x="219" y="61"/>
                    </a:moveTo>
                    <a:lnTo>
                      <a:pt x="213" y="64"/>
                    </a:lnTo>
                    <a:lnTo>
                      <a:pt x="202" y="64"/>
                    </a:lnTo>
                    <a:lnTo>
                      <a:pt x="204" y="59"/>
                    </a:lnTo>
                    <a:lnTo>
                      <a:pt x="205" y="47"/>
                    </a:lnTo>
                    <a:lnTo>
                      <a:pt x="206" y="47"/>
                    </a:lnTo>
                    <a:lnTo>
                      <a:pt x="205" y="45"/>
                    </a:lnTo>
                    <a:lnTo>
                      <a:pt x="201" y="47"/>
                    </a:lnTo>
                    <a:lnTo>
                      <a:pt x="200" y="43"/>
                    </a:lnTo>
                    <a:lnTo>
                      <a:pt x="203" y="42"/>
                    </a:lnTo>
                    <a:lnTo>
                      <a:pt x="203" y="40"/>
                    </a:lnTo>
                    <a:lnTo>
                      <a:pt x="201" y="43"/>
                    </a:lnTo>
                    <a:lnTo>
                      <a:pt x="198" y="43"/>
                    </a:lnTo>
                    <a:lnTo>
                      <a:pt x="199" y="35"/>
                    </a:lnTo>
                    <a:lnTo>
                      <a:pt x="202" y="32"/>
                    </a:lnTo>
                    <a:lnTo>
                      <a:pt x="207" y="19"/>
                    </a:lnTo>
                    <a:lnTo>
                      <a:pt x="205" y="5"/>
                    </a:lnTo>
                    <a:lnTo>
                      <a:pt x="207" y="3"/>
                    </a:lnTo>
                    <a:lnTo>
                      <a:pt x="212" y="0"/>
                    </a:lnTo>
                    <a:lnTo>
                      <a:pt x="213" y="4"/>
                    </a:lnTo>
                    <a:lnTo>
                      <a:pt x="228" y="3"/>
                    </a:lnTo>
                    <a:lnTo>
                      <a:pt x="229" y="6"/>
                    </a:lnTo>
                    <a:lnTo>
                      <a:pt x="232" y="8"/>
                    </a:lnTo>
                    <a:lnTo>
                      <a:pt x="225" y="15"/>
                    </a:lnTo>
                    <a:lnTo>
                      <a:pt x="226" y="21"/>
                    </a:lnTo>
                    <a:lnTo>
                      <a:pt x="223" y="25"/>
                    </a:lnTo>
                    <a:lnTo>
                      <a:pt x="225" y="27"/>
                    </a:lnTo>
                    <a:lnTo>
                      <a:pt x="223" y="31"/>
                    </a:lnTo>
                    <a:lnTo>
                      <a:pt x="218" y="31"/>
                    </a:lnTo>
                    <a:lnTo>
                      <a:pt x="224" y="39"/>
                    </a:lnTo>
                    <a:lnTo>
                      <a:pt x="220" y="47"/>
                    </a:lnTo>
                    <a:lnTo>
                      <a:pt x="223" y="50"/>
                    </a:lnTo>
                    <a:lnTo>
                      <a:pt x="219" y="55"/>
                    </a:lnTo>
                    <a:lnTo>
                      <a:pt x="219" y="61"/>
                    </a:lnTo>
                    <a:close/>
                    <a:moveTo>
                      <a:pt x="15" y="44"/>
                    </a:moveTo>
                    <a:lnTo>
                      <a:pt x="13" y="42"/>
                    </a:lnTo>
                    <a:lnTo>
                      <a:pt x="15" y="42"/>
                    </a:lnTo>
                    <a:lnTo>
                      <a:pt x="15" y="44"/>
                    </a:lnTo>
                    <a:close/>
                    <a:moveTo>
                      <a:pt x="3" y="47"/>
                    </a:moveTo>
                    <a:lnTo>
                      <a:pt x="0" y="45"/>
                    </a:lnTo>
                    <a:lnTo>
                      <a:pt x="5" y="47"/>
                    </a:lnTo>
                    <a:lnTo>
                      <a:pt x="3" y="47"/>
                    </a:lnTo>
                    <a:close/>
                    <a:moveTo>
                      <a:pt x="31" y="55"/>
                    </a:moveTo>
                    <a:lnTo>
                      <a:pt x="27" y="53"/>
                    </a:lnTo>
                    <a:lnTo>
                      <a:pt x="34" y="53"/>
                    </a:lnTo>
                    <a:lnTo>
                      <a:pt x="34" y="55"/>
                    </a:lnTo>
                    <a:lnTo>
                      <a:pt x="31" y="55"/>
                    </a:lnTo>
                    <a:close/>
                    <a:moveTo>
                      <a:pt x="116" y="119"/>
                    </a:moveTo>
                    <a:lnTo>
                      <a:pt x="113" y="116"/>
                    </a:lnTo>
                    <a:lnTo>
                      <a:pt x="119" y="117"/>
                    </a:lnTo>
                    <a:lnTo>
                      <a:pt x="116" y="119"/>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629" name="Freeform 415"/>
              <p:cNvSpPr>
                <a:spLocks noEditPoints="1"/>
              </p:cNvSpPr>
              <p:nvPr/>
            </p:nvSpPr>
            <p:spPr bwMode="auto">
              <a:xfrm>
                <a:off x="3056" y="1047"/>
                <a:ext cx="237" cy="123"/>
              </a:xfrm>
              <a:custGeom>
                <a:avLst/>
                <a:gdLst>
                  <a:gd name="T0" fmla="*/ 874 w 961"/>
                  <a:gd name="T1" fmla="*/ 276 h 497"/>
                  <a:gd name="T2" fmla="*/ 829 w 961"/>
                  <a:gd name="T3" fmla="*/ 242 h 497"/>
                  <a:gd name="T4" fmla="*/ 841 w 961"/>
                  <a:gd name="T5" fmla="*/ 190 h 497"/>
                  <a:gd name="T6" fmla="*/ 826 w 961"/>
                  <a:gd name="T7" fmla="*/ 204 h 497"/>
                  <a:gd name="T8" fmla="*/ 819 w 961"/>
                  <a:gd name="T9" fmla="*/ 173 h 497"/>
                  <a:gd name="T10" fmla="*/ 839 w 961"/>
                  <a:gd name="T11" fmla="*/ 171 h 497"/>
                  <a:gd name="T12" fmla="*/ 806 w 961"/>
                  <a:gd name="T13" fmla="*/ 186 h 497"/>
                  <a:gd name="T14" fmla="*/ 823 w 961"/>
                  <a:gd name="T15" fmla="*/ 131 h 497"/>
                  <a:gd name="T16" fmla="*/ 834 w 961"/>
                  <a:gd name="T17" fmla="*/ 28 h 497"/>
                  <a:gd name="T18" fmla="*/ 866 w 961"/>
                  <a:gd name="T19" fmla="*/ 1 h 497"/>
                  <a:gd name="T20" fmla="*/ 874 w 961"/>
                  <a:gd name="T21" fmla="*/ 16 h 497"/>
                  <a:gd name="T22" fmla="*/ 939 w 961"/>
                  <a:gd name="T23" fmla="*/ 25 h 497"/>
                  <a:gd name="T24" fmla="*/ 926 w 961"/>
                  <a:gd name="T25" fmla="*/ 73 h 497"/>
                  <a:gd name="T26" fmla="*/ 921 w 961"/>
                  <a:gd name="T27" fmla="*/ 111 h 497"/>
                  <a:gd name="T28" fmla="*/ 923 w 961"/>
                  <a:gd name="T29" fmla="*/ 135 h 497"/>
                  <a:gd name="T30" fmla="*/ 924 w 961"/>
                  <a:gd name="T31" fmla="*/ 160 h 497"/>
                  <a:gd name="T32" fmla="*/ 920 w 961"/>
                  <a:gd name="T33" fmla="*/ 204 h 497"/>
                  <a:gd name="T34" fmla="*/ 904 w 961"/>
                  <a:gd name="T35" fmla="*/ 255 h 497"/>
                  <a:gd name="T36" fmla="*/ 909 w 961"/>
                  <a:gd name="T37" fmla="*/ 216 h 497"/>
                  <a:gd name="T38" fmla="*/ 911 w 961"/>
                  <a:gd name="T39" fmla="*/ 170 h 497"/>
                  <a:gd name="T40" fmla="*/ 915 w 961"/>
                  <a:gd name="T41" fmla="*/ 125 h 497"/>
                  <a:gd name="T42" fmla="*/ 908 w 961"/>
                  <a:gd name="T43" fmla="*/ 111 h 497"/>
                  <a:gd name="T44" fmla="*/ 912 w 961"/>
                  <a:gd name="T45" fmla="*/ 69 h 497"/>
                  <a:gd name="T46" fmla="*/ 934 w 961"/>
                  <a:gd name="T47" fmla="*/ 40 h 497"/>
                  <a:gd name="T48" fmla="*/ 875 w 961"/>
                  <a:gd name="T49" fmla="*/ 32 h 497"/>
                  <a:gd name="T50" fmla="*/ 851 w 961"/>
                  <a:gd name="T51" fmla="*/ 26 h 497"/>
                  <a:gd name="T52" fmla="*/ 856 w 961"/>
                  <a:gd name="T53" fmla="*/ 82 h 497"/>
                  <a:gd name="T54" fmla="*/ 824 w 961"/>
                  <a:gd name="T55" fmla="*/ 154 h 497"/>
                  <a:gd name="T56" fmla="*/ 826 w 961"/>
                  <a:gd name="T57" fmla="*/ 173 h 497"/>
                  <a:gd name="T58" fmla="*/ 839 w 961"/>
                  <a:gd name="T59" fmla="*/ 166 h 497"/>
                  <a:gd name="T60" fmla="*/ 822 w 961"/>
                  <a:gd name="T61" fmla="*/ 189 h 497"/>
                  <a:gd name="T62" fmla="*/ 837 w 961"/>
                  <a:gd name="T63" fmla="*/ 184 h 497"/>
                  <a:gd name="T64" fmla="*/ 848 w 961"/>
                  <a:gd name="T65" fmla="*/ 204 h 497"/>
                  <a:gd name="T66" fmla="*/ 844 w 961"/>
                  <a:gd name="T67" fmla="*/ 247 h 497"/>
                  <a:gd name="T68" fmla="*/ 870 w 961"/>
                  <a:gd name="T69" fmla="*/ 262 h 497"/>
                  <a:gd name="T70" fmla="*/ 75 w 961"/>
                  <a:gd name="T71" fmla="*/ 189 h 497"/>
                  <a:gd name="T72" fmla="*/ 52 w 961"/>
                  <a:gd name="T73" fmla="*/ 175 h 497"/>
                  <a:gd name="T74" fmla="*/ 78 w 961"/>
                  <a:gd name="T75" fmla="*/ 181 h 497"/>
                  <a:gd name="T76" fmla="*/ 60 w 961"/>
                  <a:gd name="T77" fmla="*/ 186 h 497"/>
                  <a:gd name="T78" fmla="*/ 63 w 961"/>
                  <a:gd name="T79" fmla="*/ 176 h 497"/>
                  <a:gd name="T80" fmla="*/ 1 w 961"/>
                  <a:gd name="T81" fmla="*/ 188 h 497"/>
                  <a:gd name="T82" fmla="*/ 32 w 961"/>
                  <a:gd name="T83" fmla="*/ 204 h 497"/>
                  <a:gd name="T84" fmla="*/ 7 w 961"/>
                  <a:gd name="T85" fmla="*/ 199 h 497"/>
                  <a:gd name="T86" fmla="*/ 27 w 961"/>
                  <a:gd name="T87" fmla="*/ 189 h 497"/>
                  <a:gd name="T88" fmla="*/ 111 w 961"/>
                  <a:gd name="T89" fmla="*/ 221 h 497"/>
                  <a:gd name="T90" fmla="*/ 156 w 961"/>
                  <a:gd name="T91" fmla="*/ 229 h 497"/>
                  <a:gd name="T92" fmla="*/ 140 w 961"/>
                  <a:gd name="T93" fmla="*/ 229 h 497"/>
                  <a:gd name="T94" fmla="*/ 122 w 961"/>
                  <a:gd name="T95" fmla="*/ 216 h 497"/>
                  <a:gd name="T96" fmla="*/ 484 w 961"/>
                  <a:gd name="T97" fmla="*/ 495 h 497"/>
                  <a:gd name="T98" fmla="*/ 467 w 961"/>
                  <a:gd name="T99" fmla="*/ 470 h 497"/>
                  <a:gd name="T100" fmla="*/ 484 w 961"/>
                  <a:gd name="T101" fmla="*/ 495 h 497"/>
                  <a:gd name="T102" fmla="*/ 471 w 961"/>
                  <a:gd name="T103" fmla="*/ 472 h 49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961"/>
                  <a:gd name="T157" fmla="*/ 0 h 497"/>
                  <a:gd name="T158" fmla="*/ 961 w 961"/>
                  <a:gd name="T159" fmla="*/ 497 h 49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961" h="497">
                    <a:moveTo>
                      <a:pt x="904" y="255"/>
                    </a:moveTo>
                    <a:cubicBezTo>
                      <a:pt x="904" y="258"/>
                      <a:pt x="903" y="260"/>
                      <a:pt x="900" y="262"/>
                    </a:cubicBezTo>
                    <a:lnTo>
                      <a:pt x="879" y="275"/>
                    </a:lnTo>
                    <a:cubicBezTo>
                      <a:pt x="877" y="276"/>
                      <a:pt x="876" y="276"/>
                      <a:pt x="874" y="276"/>
                    </a:cubicBezTo>
                    <a:lnTo>
                      <a:pt x="828" y="274"/>
                    </a:lnTo>
                    <a:cubicBezTo>
                      <a:pt x="826" y="274"/>
                      <a:pt x="823" y="272"/>
                      <a:pt x="822" y="270"/>
                    </a:cubicBezTo>
                    <a:cubicBezTo>
                      <a:pt x="821" y="268"/>
                      <a:pt x="820" y="265"/>
                      <a:pt x="821" y="263"/>
                    </a:cubicBezTo>
                    <a:lnTo>
                      <a:pt x="829" y="242"/>
                    </a:lnTo>
                    <a:lnTo>
                      <a:pt x="829" y="244"/>
                    </a:lnTo>
                    <a:lnTo>
                      <a:pt x="832" y="199"/>
                    </a:lnTo>
                    <a:cubicBezTo>
                      <a:pt x="832" y="196"/>
                      <a:pt x="833" y="193"/>
                      <a:pt x="836" y="192"/>
                    </a:cubicBezTo>
                    <a:lnTo>
                      <a:pt x="841" y="190"/>
                    </a:lnTo>
                    <a:lnTo>
                      <a:pt x="839" y="202"/>
                    </a:lnTo>
                    <a:lnTo>
                      <a:pt x="834" y="197"/>
                    </a:lnTo>
                    <a:lnTo>
                      <a:pt x="842" y="199"/>
                    </a:lnTo>
                    <a:lnTo>
                      <a:pt x="826" y="204"/>
                    </a:lnTo>
                    <a:cubicBezTo>
                      <a:pt x="824" y="205"/>
                      <a:pt x="821" y="205"/>
                      <a:pt x="819" y="204"/>
                    </a:cubicBezTo>
                    <a:cubicBezTo>
                      <a:pt x="817" y="202"/>
                      <a:pt x="816" y="200"/>
                      <a:pt x="815" y="198"/>
                    </a:cubicBezTo>
                    <a:lnTo>
                      <a:pt x="813" y="182"/>
                    </a:lnTo>
                    <a:cubicBezTo>
                      <a:pt x="812" y="178"/>
                      <a:pt x="815" y="174"/>
                      <a:pt x="819" y="173"/>
                    </a:cubicBezTo>
                    <a:lnTo>
                      <a:pt x="833" y="170"/>
                    </a:lnTo>
                    <a:lnTo>
                      <a:pt x="826" y="180"/>
                    </a:lnTo>
                    <a:lnTo>
                      <a:pt x="824" y="170"/>
                    </a:lnTo>
                    <a:lnTo>
                      <a:pt x="839" y="171"/>
                    </a:lnTo>
                    <a:lnTo>
                      <a:pt x="833" y="184"/>
                    </a:lnTo>
                    <a:cubicBezTo>
                      <a:pt x="832" y="187"/>
                      <a:pt x="829" y="189"/>
                      <a:pt x="826" y="189"/>
                    </a:cubicBezTo>
                    <a:lnTo>
                      <a:pt x="813" y="189"/>
                    </a:lnTo>
                    <a:cubicBezTo>
                      <a:pt x="810" y="189"/>
                      <a:pt x="808" y="188"/>
                      <a:pt x="806" y="186"/>
                    </a:cubicBezTo>
                    <a:cubicBezTo>
                      <a:pt x="805" y="184"/>
                      <a:pt x="804" y="182"/>
                      <a:pt x="805" y="180"/>
                    </a:cubicBezTo>
                    <a:lnTo>
                      <a:pt x="810" y="148"/>
                    </a:lnTo>
                    <a:cubicBezTo>
                      <a:pt x="810" y="146"/>
                      <a:pt x="811" y="145"/>
                      <a:pt x="812" y="144"/>
                    </a:cubicBezTo>
                    <a:lnTo>
                      <a:pt x="823" y="131"/>
                    </a:lnTo>
                    <a:lnTo>
                      <a:pt x="821" y="133"/>
                    </a:lnTo>
                    <a:lnTo>
                      <a:pt x="840" y="80"/>
                    </a:lnTo>
                    <a:lnTo>
                      <a:pt x="840" y="83"/>
                    </a:lnTo>
                    <a:lnTo>
                      <a:pt x="834" y="28"/>
                    </a:lnTo>
                    <a:cubicBezTo>
                      <a:pt x="834" y="26"/>
                      <a:pt x="835" y="24"/>
                      <a:pt x="836" y="23"/>
                    </a:cubicBezTo>
                    <a:lnTo>
                      <a:pt x="841" y="15"/>
                    </a:lnTo>
                    <a:cubicBezTo>
                      <a:pt x="842" y="13"/>
                      <a:pt x="843" y="13"/>
                      <a:pt x="844" y="12"/>
                    </a:cubicBezTo>
                    <a:lnTo>
                      <a:pt x="866" y="1"/>
                    </a:lnTo>
                    <a:cubicBezTo>
                      <a:pt x="868" y="0"/>
                      <a:pt x="870" y="0"/>
                      <a:pt x="872" y="1"/>
                    </a:cubicBezTo>
                    <a:cubicBezTo>
                      <a:pt x="874" y="2"/>
                      <a:pt x="876" y="4"/>
                      <a:pt x="877" y="6"/>
                    </a:cubicBezTo>
                    <a:lnTo>
                      <a:pt x="882" y="22"/>
                    </a:lnTo>
                    <a:lnTo>
                      <a:pt x="874" y="16"/>
                    </a:lnTo>
                    <a:lnTo>
                      <a:pt x="933" y="11"/>
                    </a:lnTo>
                    <a:cubicBezTo>
                      <a:pt x="937" y="11"/>
                      <a:pt x="941" y="13"/>
                      <a:pt x="941" y="17"/>
                    </a:cubicBezTo>
                    <a:lnTo>
                      <a:pt x="944" y="31"/>
                    </a:lnTo>
                    <a:lnTo>
                      <a:pt x="939" y="25"/>
                    </a:lnTo>
                    <a:lnTo>
                      <a:pt x="955" y="30"/>
                    </a:lnTo>
                    <a:cubicBezTo>
                      <a:pt x="958" y="31"/>
                      <a:pt x="960" y="33"/>
                      <a:pt x="960" y="36"/>
                    </a:cubicBezTo>
                    <a:cubicBezTo>
                      <a:pt x="961" y="39"/>
                      <a:pt x="960" y="42"/>
                      <a:pt x="958" y="44"/>
                    </a:cubicBezTo>
                    <a:lnTo>
                      <a:pt x="926" y="73"/>
                    </a:lnTo>
                    <a:lnTo>
                      <a:pt x="928" y="65"/>
                    </a:lnTo>
                    <a:lnTo>
                      <a:pt x="933" y="89"/>
                    </a:lnTo>
                    <a:cubicBezTo>
                      <a:pt x="934" y="91"/>
                      <a:pt x="933" y="93"/>
                      <a:pt x="932" y="95"/>
                    </a:cubicBezTo>
                    <a:lnTo>
                      <a:pt x="921" y="111"/>
                    </a:lnTo>
                    <a:lnTo>
                      <a:pt x="921" y="102"/>
                    </a:lnTo>
                    <a:lnTo>
                      <a:pt x="927" y="110"/>
                    </a:lnTo>
                    <a:cubicBezTo>
                      <a:pt x="928" y="112"/>
                      <a:pt x="929" y="114"/>
                      <a:pt x="928" y="117"/>
                    </a:cubicBezTo>
                    <a:lnTo>
                      <a:pt x="923" y="135"/>
                    </a:lnTo>
                    <a:cubicBezTo>
                      <a:pt x="922" y="139"/>
                      <a:pt x="918" y="141"/>
                      <a:pt x="915" y="141"/>
                    </a:cubicBezTo>
                    <a:lnTo>
                      <a:pt x="893" y="141"/>
                    </a:lnTo>
                    <a:lnTo>
                      <a:pt x="900" y="128"/>
                    </a:lnTo>
                    <a:lnTo>
                      <a:pt x="924" y="160"/>
                    </a:lnTo>
                    <a:cubicBezTo>
                      <a:pt x="926" y="163"/>
                      <a:pt x="926" y="166"/>
                      <a:pt x="925" y="169"/>
                    </a:cubicBezTo>
                    <a:lnTo>
                      <a:pt x="909" y="200"/>
                    </a:lnTo>
                    <a:lnTo>
                      <a:pt x="907" y="191"/>
                    </a:lnTo>
                    <a:lnTo>
                      <a:pt x="920" y="204"/>
                    </a:lnTo>
                    <a:cubicBezTo>
                      <a:pt x="923" y="207"/>
                      <a:pt x="924" y="212"/>
                      <a:pt x="921" y="215"/>
                    </a:cubicBezTo>
                    <a:lnTo>
                      <a:pt x="902" y="237"/>
                    </a:lnTo>
                    <a:lnTo>
                      <a:pt x="904" y="231"/>
                    </a:lnTo>
                    <a:lnTo>
                      <a:pt x="904" y="255"/>
                    </a:lnTo>
                    <a:close/>
                    <a:moveTo>
                      <a:pt x="888" y="231"/>
                    </a:moveTo>
                    <a:cubicBezTo>
                      <a:pt x="888" y="229"/>
                      <a:pt x="889" y="227"/>
                      <a:pt x="890" y="226"/>
                    </a:cubicBezTo>
                    <a:lnTo>
                      <a:pt x="909" y="205"/>
                    </a:lnTo>
                    <a:lnTo>
                      <a:pt x="909" y="216"/>
                    </a:lnTo>
                    <a:lnTo>
                      <a:pt x="896" y="202"/>
                    </a:lnTo>
                    <a:cubicBezTo>
                      <a:pt x="893" y="200"/>
                      <a:pt x="893" y="196"/>
                      <a:pt x="894" y="193"/>
                    </a:cubicBezTo>
                    <a:lnTo>
                      <a:pt x="910" y="161"/>
                    </a:lnTo>
                    <a:lnTo>
                      <a:pt x="911" y="170"/>
                    </a:lnTo>
                    <a:lnTo>
                      <a:pt x="887" y="138"/>
                    </a:lnTo>
                    <a:cubicBezTo>
                      <a:pt x="885" y="136"/>
                      <a:pt x="885" y="132"/>
                      <a:pt x="886" y="130"/>
                    </a:cubicBezTo>
                    <a:cubicBezTo>
                      <a:pt x="887" y="127"/>
                      <a:pt x="890" y="125"/>
                      <a:pt x="893" y="125"/>
                    </a:cubicBezTo>
                    <a:lnTo>
                      <a:pt x="915" y="125"/>
                    </a:lnTo>
                    <a:lnTo>
                      <a:pt x="907" y="131"/>
                    </a:lnTo>
                    <a:lnTo>
                      <a:pt x="913" y="112"/>
                    </a:lnTo>
                    <a:lnTo>
                      <a:pt x="914" y="119"/>
                    </a:lnTo>
                    <a:lnTo>
                      <a:pt x="908" y="111"/>
                    </a:lnTo>
                    <a:cubicBezTo>
                      <a:pt x="906" y="108"/>
                      <a:pt x="906" y="105"/>
                      <a:pt x="908" y="102"/>
                    </a:cubicBezTo>
                    <a:lnTo>
                      <a:pt x="919" y="86"/>
                    </a:lnTo>
                    <a:lnTo>
                      <a:pt x="918" y="92"/>
                    </a:lnTo>
                    <a:lnTo>
                      <a:pt x="912" y="69"/>
                    </a:lnTo>
                    <a:cubicBezTo>
                      <a:pt x="912" y="66"/>
                      <a:pt x="913" y="63"/>
                      <a:pt x="915" y="61"/>
                    </a:cubicBezTo>
                    <a:lnTo>
                      <a:pt x="947" y="32"/>
                    </a:lnTo>
                    <a:lnTo>
                      <a:pt x="950" y="45"/>
                    </a:lnTo>
                    <a:lnTo>
                      <a:pt x="934" y="40"/>
                    </a:lnTo>
                    <a:cubicBezTo>
                      <a:pt x="931" y="39"/>
                      <a:pt x="929" y="37"/>
                      <a:pt x="928" y="34"/>
                    </a:cubicBezTo>
                    <a:lnTo>
                      <a:pt x="926" y="21"/>
                    </a:lnTo>
                    <a:lnTo>
                      <a:pt x="934" y="27"/>
                    </a:lnTo>
                    <a:lnTo>
                      <a:pt x="875" y="32"/>
                    </a:lnTo>
                    <a:cubicBezTo>
                      <a:pt x="872" y="33"/>
                      <a:pt x="868" y="30"/>
                      <a:pt x="867" y="27"/>
                    </a:cubicBezTo>
                    <a:lnTo>
                      <a:pt x="862" y="11"/>
                    </a:lnTo>
                    <a:lnTo>
                      <a:pt x="873" y="16"/>
                    </a:lnTo>
                    <a:lnTo>
                      <a:pt x="851" y="26"/>
                    </a:lnTo>
                    <a:lnTo>
                      <a:pt x="854" y="24"/>
                    </a:lnTo>
                    <a:lnTo>
                      <a:pt x="849" y="32"/>
                    </a:lnTo>
                    <a:lnTo>
                      <a:pt x="850" y="26"/>
                    </a:lnTo>
                    <a:lnTo>
                      <a:pt x="856" y="82"/>
                    </a:lnTo>
                    <a:cubicBezTo>
                      <a:pt x="856" y="83"/>
                      <a:pt x="856" y="84"/>
                      <a:pt x="855" y="85"/>
                    </a:cubicBezTo>
                    <a:lnTo>
                      <a:pt x="836" y="138"/>
                    </a:lnTo>
                    <a:cubicBezTo>
                      <a:pt x="836" y="139"/>
                      <a:pt x="836" y="140"/>
                      <a:pt x="835" y="141"/>
                    </a:cubicBezTo>
                    <a:lnTo>
                      <a:pt x="824" y="154"/>
                    </a:lnTo>
                    <a:lnTo>
                      <a:pt x="826" y="150"/>
                    </a:lnTo>
                    <a:lnTo>
                      <a:pt x="821" y="182"/>
                    </a:lnTo>
                    <a:lnTo>
                      <a:pt x="813" y="173"/>
                    </a:lnTo>
                    <a:lnTo>
                      <a:pt x="826" y="173"/>
                    </a:lnTo>
                    <a:lnTo>
                      <a:pt x="819" y="178"/>
                    </a:lnTo>
                    <a:lnTo>
                      <a:pt x="824" y="165"/>
                    </a:lnTo>
                    <a:cubicBezTo>
                      <a:pt x="825" y="161"/>
                      <a:pt x="829" y="159"/>
                      <a:pt x="832" y="160"/>
                    </a:cubicBezTo>
                    <a:cubicBezTo>
                      <a:pt x="835" y="160"/>
                      <a:pt x="838" y="162"/>
                      <a:pt x="839" y="166"/>
                    </a:cubicBezTo>
                    <a:lnTo>
                      <a:pt x="842" y="176"/>
                    </a:lnTo>
                    <a:cubicBezTo>
                      <a:pt x="842" y="178"/>
                      <a:pt x="842" y="181"/>
                      <a:pt x="841" y="182"/>
                    </a:cubicBezTo>
                    <a:cubicBezTo>
                      <a:pt x="840" y="184"/>
                      <a:pt x="838" y="186"/>
                      <a:pt x="836" y="186"/>
                    </a:cubicBezTo>
                    <a:lnTo>
                      <a:pt x="822" y="189"/>
                    </a:lnTo>
                    <a:lnTo>
                      <a:pt x="829" y="180"/>
                    </a:lnTo>
                    <a:lnTo>
                      <a:pt x="831" y="195"/>
                    </a:lnTo>
                    <a:lnTo>
                      <a:pt x="821" y="189"/>
                    </a:lnTo>
                    <a:lnTo>
                      <a:pt x="837" y="184"/>
                    </a:lnTo>
                    <a:cubicBezTo>
                      <a:pt x="840" y="183"/>
                      <a:pt x="843" y="184"/>
                      <a:pt x="845" y="186"/>
                    </a:cubicBezTo>
                    <a:lnTo>
                      <a:pt x="851" y="191"/>
                    </a:lnTo>
                    <a:cubicBezTo>
                      <a:pt x="852" y="193"/>
                      <a:pt x="853" y="195"/>
                      <a:pt x="853" y="198"/>
                    </a:cubicBezTo>
                    <a:cubicBezTo>
                      <a:pt x="852" y="201"/>
                      <a:pt x="851" y="203"/>
                      <a:pt x="848" y="204"/>
                    </a:cubicBezTo>
                    <a:lnTo>
                      <a:pt x="843" y="207"/>
                    </a:lnTo>
                    <a:lnTo>
                      <a:pt x="848" y="200"/>
                    </a:lnTo>
                    <a:lnTo>
                      <a:pt x="845" y="245"/>
                    </a:lnTo>
                    <a:cubicBezTo>
                      <a:pt x="845" y="246"/>
                      <a:pt x="845" y="247"/>
                      <a:pt x="844" y="247"/>
                    </a:cubicBezTo>
                    <a:lnTo>
                      <a:pt x="836" y="269"/>
                    </a:lnTo>
                    <a:lnTo>
                      <a:pt x="829" y="258"/>
                    </a:lnTo>
                    <a:lnTo>
                      <a:pt x="875" y="260"/>
                    </a:lnTo>
                    <a:lnTo>
                      <a:pt x="870" y="262"/>
                    </a:lnTo>
                    <a:lnTo>
                      <a:pt x="892" y="248"/>
                    </a:lnTo>
                    <a:lnTo>
                      <a:pt x="888" y="255"/>
                    </a:lnTo>
                    <a:lnTo>
                      <a:pt x="888" y="231"/>
                    </a:lnTo>
                    <a:close/>
                    <a:moveTo>
                      <a:pt x="75" y="189"/>
                    </a:moveTo>
                    <a:cubicBezTo>
                      <a:pt x="74" y="191"/>
                      <a:pt x="72" y="193"/>
                      <a:pt x="69" y="194"/>
                    </a:cubicBezTo>
                    <a:cubicBezTo>
                      <a:pt x="67" y="195"/>
                      <a:pt x="64" y="194"/>
                      <a:pt x="62" y="192"/>
                    </a:cubicBezTo>
                    <a:lnTo>
                      <a:pt x="54" y="184"/>
                    </a:lnTo>
                    <a:cubicBezTo>
                      <a:pt x="52" y="182"/>
                      <a:pt x="51" y="178"/>
                      <a:pt x="52" y="175"/>
                    </a:cubicBezTo>
                    <a:cubicBezTo>
                      <a:pt x="53" y="172"/>
                      <a:pt x="56" y="170"/>
                      <a:pt x="60" y="170"/>
                    </a:cubicBezTo>
                    <a:lnTo>
                      <a:pt x="70" y="170"/>
                    </a:lnTo>
                    <a:cubicBezTo>
                      <a:pt x="73" y="170"/>
                      <a:pt x="75" y="171"/>
                      <a:pt x="77" y="174"/>
                    </a:cubicBezTo>
                    <a:cubicBezTo>
                      <a:pt x="78" y="176"/>
                      <a:pt x="79" y="178"/>
                      <a:pt x="78" y="181"/>
                    </a:cubicBezTo>
                    <a:lnTo>
                      <a:pt x="75" y="189"/>
                    </a:lnTo>
                    <a:close/>
                    <a:moveTo>
                      <a:pt x="63" y="176"/>
                    </a:moveTo>
                    <a:lnTo>
                      <a:pt x="70" y="186"/>
                    </a:lnTo>
                    <a:lnTo>
                      <a:pt x="60" y="186"/>
                    </a:lnTo>
                    <a:lnTo>
                      <a:pt x="65" y="172"/>
                    </a:lnTo>
                    <a:lnTo>
                      <a:pt x="73" y="180"/>
                    </a:lnTo>
                    <a:lnTo>
                      <a:pt x="60" y="184"/>
                    </a:lnTo>
                    <a:lnTo>
                      <a:pt x="63" y="176"/>
                    </a:lnTo>
                    <a:close/>
                    <a:moveTo>
                      <a:pt x="24" y="207"/>
                    </a:moveTo>
                    <a:cubicBezTo>
                      <a:pt x="22" y="208"/>
                      <a:pt x="20" y="207"/>
                      <a:pt x="18" y="206"/>
                    </a:cubicBezTo>
                    <a:lnTo>
                      <a:pt x="4" y="198"/>
                    </a:lnTo>
                    <a:cubicBezTo>
                      <a:pt x="1" y="196"/>
                      <a:pt x="0" y="192"/>
                      <a:pt x="1" y="188"/>
                    </a:cubicBezTo>
                    <a:cubicBezTo>
                      <a:pt x="3" y="185"/>
                      <a:pt x="7" y="183"/>
                      <a:pt x="10" y="184"/>
                    </a:cubicBezTo>
                    <a:lnTo>
                      <a:pt x="32" y="189"/>
                    </a:lnTo>
                    <a:cubicBezTo>
                      <a:pt x="35" y="190"/>
                      <a:pt x="38" y="193"/>
                      <a:pt x="38" y="196"/>
                    </a:cubicBezTo>
                    <a:cubicBezTo>
                      <a:pt x="38" y="200"/>
                      <a:pt x="36" y="203"/>
                      <a:pt x="32" y="204"/>
                    </a:cubicBezTo>
                    <a:lnTo>
                      <a:pt x="24" y="207"/>
                    </a:lnTo>
                    <a:close/>
                    <a:moveTo>
                      <a:pt x="27" y="189"/>
                    </a:moveTo>
                    <a:lnTo>
                      <a:pt x="28" y="205"/>
                    </a:lnTo>
                    <a:lnTo>
                      <a:pt x="7" y="199"/>
                    </a:lnTo>
                    <a:lnTo>
                      <a:pt x="13" y="185"/>
                    </a:lnTo>
                    <a:lnTo>
                      <a:pt x="26" y="193"/>
                    </a:lnTo>
                    <a:lnTo>
                      <a:pt x="19" y="192"/>
                    </a:lnTo>
                    <a:lnTo>
                      <a:pt x="27" y="189"/>
                    </a:lnTo>
                    <a:close/>
                    <a:moveTo>
                      <a:pt x="136" y="239"/>
                    </a:moveTo>
                    <a:cubicBezTo>
                      <a:pt x="135" y="239"/>
                      <a:pt x="133" y="239"/>
                      <a:pt x="131" y="238"/>
                    </a:cubicBezTo>
                    <a:lnTo>
                      <a:pt x="115" y="230"/>
                    </a:lnTo>
                    <a:cubicBezTo>
                      <a:pt x="112" y="229"/>
                      <a:pt x="110" y="225"/>
                      <a:pt x="111" y="221"/>
                    </a:cubicBezTo>
                    <a:cubicBezTo>
                      <a:pt x="112" y="218"/>
                      <a:pt x="115" y="215"/>
                      <a:pt x="119" y="215"/>
                    </a:cubicBezTo>
                    <a:lnTo>
                      <a:pt x="148" y="215"/>
                    </a:lnTo>
                    <a:cubicBezTo>
                      <a:pt x="153" y="215"/>
                      <a:pt x="156" y="219"/>
                      <a:pt x="156" y="223"/>
                    </a:cubicBezTo>
                    <a:lnTo>
                      <a:pt x="156" y="229"/>
                    </a:lnTo>
                    <a:cubicBezTo>
                      <a:pt x="156" y="232"/>
                      <a:pt x="154" y="236"/>
                      <a:pt x="150" y="236"/>
                    </a:cubicBezTo>
                    <a:lnTo>
                      <a:pt x="136" y="239"/>
                    </a:lnTo>
                    <a:close/>
                    <a:moveTo>
                      <a:pt x="147" y="221"/>
                    </a:moveTo>
                    <a:lnTo>
                      <a:pt x="140" y="229"/>
                    </a:lnTo>
                    <a:lnTo>
                      <a:pt x="140" y="223"/>
                    </a:lnTo>
                    <a:lnTo>
                      <a:pt x="148" y="231"/>
                    </a:lnTo>
                    <a:lnTo>
                      <a:pt x="119" y="231"/>
                    </a:lnTo>
                    <a:lnTo>
                      <a:pt x="122" y="216"/>
                    </a:lnTo>
                    <a:lnTo>
                      <a:pt x="138" y="224"/>
                    </a:lnTo>
                    <a:lnTo>
                      <a:pt x="133" y="223"/>
                    </a:lnTo>
                    <a:lnTo>
                      <a:pt x="147" y="221"/>
                    </a:lnTo>
                    <a:close/>
                    <a:moveTo>
                      <a:pt x="484" y="495"/>
                    </a:moveTo>
                    <a:cubicBezTo>
                      <a:pt x="481" y="497"/>
                      <a:pt x="477" y="497"/>
                      <a:pt x="474" y="495"/>
                    </a:cubicBezTo>
                    <a:lnTo>
                      <a:pt x="461" y="484"/>
                    </a:lnTo>
                    <a:cubicBezTo>
                      <a:pt x="458" y="482"/>
                      <a:pt x="457" y="478"/>
                      <a:pt x="458" y="475"/>
                    </a:cubicBezTo>
                    <a:cubicBezTo>
                      <a:pt x="460" y="472"/>
                      <a:pt x="463" y="470"/>
                      <a:pt x="467" y="470"/>
                    </a:cubicBezTo>
                    <a:lnTo>
                      <a:pt x="491" y="473"/>
                    </a:lnTo>
                    <a:cubicBezTo>
                      <a:pt x="494" y="473"/>
                      <a:pt x="497" y="475"/>
                      <a:pt x="498" y="478"/>
                    </a:cubicBezTo>
                    <a:cubicBezTo>
                      <a:pt x="498" y="482"/>
                      <a:pt x="497" y="485"/>
                      <a:pt x="495" y="487"/>
                    </a:cubicBezTo>
                    <a:lnTo>
                      <a:pt x="484" y="495"/>
                    </a:lnTo>
                    <a:close/>
                    <a:moveTo>
                      <a:pt x="485" y="474"/>
                    </a:moveTo>
                    <a:lnTo>
                      <a:pt x="489" y="488"/>
                    </a:lnTo>
                    <a:lnTo>
                      <a:pt x="465" y="486"/>
                    </a:lnTo>
                    <a:lnTo>
                      <a:pt x="471" y="472"/>
                    </a:lnTo>
                    <a:lnTo>
                      <a:pt x="484" y="482"/>
                    </a:lnTo>
                    <a:lnTo>
                      <a:pt x="474" y="482"/>
                    </a:lnTo>
                    <a:lnTo>
                      <a:pt x="485" y="474"/>
                    </a:lnTo>
                    <a:close/>
                  </a:path>
                </a:pathLst>
              </a:custGeom>
              <a:solidFill>
                <a:srgbClr val="6E6E6E"/>
              </a:solidFill>
              <a:ln w="0" cap="flat">
                <a:solidFill>
                  <a:srgbClr val="6E6E6E"/>
                </a:solidFill>
                <a:prstDash val="solid"/>
                <a:round/>
                <a:headEnd/>
                <a:tailEnd/>
              </a:ln>
            </p:spPr>
            <p:txBody>
              <a:bodyPr/>
              <a:lstStyle/>
              <a:p>
                <a:endParaRPr lang="en-US"/>
              </a:p>
            </p:txBody>
          </p:sp>
          <p:sp>
            <p:nvSpPr>
              <p:cNvPr id="1630" name="Freeform 416"/>
              <p:cNvSpPr>
                <a:spLocks/>
              </p:cNvSpPr>
              <p:nvPr/>
            </p:nvSpPr>
            <p:spPr bwMode="auto">
              <a:xfrm>
                <a:off x="3984" y="1097"/>
                <a:ext cx="142" cy="110"/>
              </a:xfrm>
              <a:custGeom>
                <a:avLst/>
                <a:gdLst>
                  <a:gd name="T0" fmla="*/ 134 w 142"/>
                  <a:gd name="T1" fmla="*/ 20 h 110"/>
                  <a:gd name="T2" fmla="*/ 110 w 142"/>
                  <a:gd name="T3" fmla="*/ 24 h 110"/>
                  <a:gd name="T4" fmla="*/ 114 w 142"/>
                  <a:gd name="T5" fmla="*/ 37 h 110"/>
                  <a:gd name="T6" fmla="*/ 110 w 142"/>
                  <a:gd name="T7" fmla="*/ 48 h 110"/>
                  <a:gd name="T8" fmla="*/ 112 w 142"/>
                  <a:gd name="T9" fmla="*/ 53 h 110"/>
                  <a:gd name="T10" fmla="*/ 106 w 142"/>
                  <a:gd name="T11" fmla="*/ 62 h 110"/>
                  <a:gd name="T12" fmla="*/ 97 w 142"/>
                  <a:gd name="T13" fmla="*/ 73 h 110"/>
                  <a:gd name="T14" fmla="*/ 95 w 142"/>
                  <a:gd name="T15" fmla="*/ 83 h 110"/>
                  <a:gd name="T16" fmla="*/ 87 w 142"/>
                  <a:gd name="T17" fmla="*/ 80 h 110"/>
                  <a:gd name="T18" fmla="*/ 84 w 142"/>
                  <a:gd name="T19" fmla="*/ 86 h 110"/>
                  <a:gd name="T20" fmla="*/ 70 w 142"/>
                  <a:gd name="T21" fmla="*/ 92 h 110"/>
                  <a:gd name="T22" fmla="*/ 49 w 142"/>
                  <a:gd name="T23" fmla="*/ 110 h 110"/>
                  <a:gd name="T24" fmla="*/ 14 w 142"/>
                  <a:gd name="T25" fmla="*/ 104 h 110"/>
                  <a:gd name="T26" fmla="*/ 19 w 142"/>
                  <a:gd name="T27" fmla="*/ 85 h 110"/>
                  <a:gd name="T28" fmla="*/ 8 w 142"/>
                  <a:gd name="T29" fmla="*/ 76 h 110"/>
                  <a:gd name="T30" fmla="*/ 6 w 142"/>
                  <a:gd name="T31" fmla="*/ 60 h 110"/>
                  <a:gd name="T32" fmla="*/ 0 w 142"/>
                  <a:gd name="T33" fmla="*/ 52 h 110"/>
                  <a:gd name="T34" fmla="*/ 2 w 142"/>
                  <a:gd name="T35" fmla="*/ 48 h 110"/>
                  <a:gd name="T36" fmla="*/ 5 w 142"/>
                  <a:gd name="T37" fmla="*/ 34 h 110"/>
                  <a:gd name="T38" fmla="*/ 17 w 142"/>
                  <a:gd name="T39" fmla="*/ 40 h 110"/>
                  <a:gd name="T40" fmla="*/ 24 w 142"/>
                  <a:gd name="T41" fmla="*/ 36 h 110"/>
                  <a:gd name="T42" fmla="*/ 37 w 142"/>
                  <a:gd name="T43" fmla="*/ 26 h 110"/>
                  <a:gd name="T44" fmla="*/ 45 w 142"/>
                  <a:gd name="T45" fmla="*/ 15 h 110"/>
                  <a:gd name="T46" fmla="*/ 54 w 142"/>
                  <a:gd name="T47" fmla="*/ 13 h 110"/>
                  <a:gd name="T48" fmla="*/ 72 w 142"/>
                  <a:gd name="T49" fmla="*/ 18 h 110"/>
                  <a:gd name="T50" fmla="*/ 83 w 142"/>
                  <a:gd name="T51" fmla="*/ 16 h 110"/>
                  <a:gd name="T52" fmla="*/ 92 w 142"/>
                  <a:gd name="T53" fmla="*/ 11 h 110"/>
                  <a:gd name="T54" fmla="*/ 90 w 142"/>
                  <a:gd name="T55" fmla="*/ 6 h 110"/>
                  <a:gd name="T56" fmla="*/ 101 w 142"/>
                  <a:gd name="T57" fmla="*/ 2 h 110"/>
                  <a:gd name="T58" fmla="*/ 105 w 142"/>
                  <a:gd name="T59" fmla="*/ 6 h 110"/>
                  <a:gd name="T60" fmla="*/ 110 w 142"/>
                  <a:gd name="T61" fmla="*/ 22 h 110"/>
                  <a:gd name="T62" fmla="*/ 124 w 142"/>
                  <a:gd name="T63" fmla="*/ 11 h 110"/>
                  <a:gd name="T64" fmla="*/ 128 w 142"/>
                  <a:gd name="T65" fmla="*/ 15 h 110"/>
                  <a:gd name="T66" fmla="*/ 134 w 142"/>
                  <a:gd name="T67" fmla="*/ 12 h 110"/>
                  <a:gd name="T68" fmla="*/ 136 w 142"/>
                  <a:gd name="T69" fmla="*/ 16 h 11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2"/>
                  <a:gd name="T106" fmla="*/ 0 h 110"/>
                  <a:gd name="T107" fmla="*/ 142 w 142"/>
                  <a:gd name="T108" fmla="*/ 110 h 11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2" h="110">
                    <a:moveTo>
                      <a:pt x="138" y="17"/>
                    </a:moveTo>
                    <a:lnTo>
                      <a:pt x="134" y="20"/>
                    </a:lnTo>
                    <a:lnTo>
                      <a:pt x="118" y="20"/>
                    </a:lnTo>
                    <a:lnTo>
                      <a:pt x="110" y="24"/>
                    </a:lnTo>
                    <a:lnTo>
                      <a:pt x="108" y="28"/>
                    </a:lnTo>
                    <a:lnTo>
                      <a:pt x="114" y="37"/>
                    </a:lnTo>
                    <a:lnTo>
                      <a:pt x="114" y="42"/>
                    </a:lnTo>
                    <a:lnTo>
                      <a:pt x="110" y="48"/>
                    </a:lnTo>
                    <a:lnTo>
                      <a:pt x="112" y="49"/>
                    </a:lnTo>
                    <a:lnTo>
                      <a:pt x="112" y="53"/>
                    </a:lnTo>
                    <a:lnTo>
                      <a:pt x="99" y="53"/>
                    </a:lnTo>
                    <a:lnTo>
                      <a:pt x="106" y="62"/>
                    </a:lnTo>
                    <a:lnTo>
                      <a:pt x="98" y="66"/>
                    </a:lnTo>
                    <a:lnTo>
                      <a:pt x="97" y="73"/>
                    </a:lnTo>
                    <a:lnTo>
                      <a:pt x="99" y="79"/>
                    </a:lnTo>
                    <a:lnTo>
                      <a:pt x="95" y="83"/>
                    </a:lnTo>
                    <a:lnTo>
                      <a:pt x="92" y="80"/>
                    </a:lnTo>
                    <a:lnTo>
                      <a:pt x="87" y="80"/>
                    </a:lnTo>
                    <a:lnTo>
                      <a:pt x="82" y="84"/>
                    </a:lnTo>
                    <a:lnTo>
                      <a:pt x="84" y="86"/>
                    </a:lnTo>
                    <a:lnTo>
                      <a:pt x="73" y="88"/>
                    </a:lnTo>
                    <a:lnTo>
                      <a:pt x="70" y="92"/>
                    </a:lnTo>
                    <a:lnTo>
                      <a:pt x="72" y="104"/>
                    </a:lnTo>
                    <a:lnTo>
                      <a:pt x="49" y="110"/>
                    </a:lnTo>
                    <a:lnTo>
                      <a:pt x="32" y="110"/>
                    </a:lnTo>
                    <a:lnTo>
                      <a:pt x="14" y="104"/>
                    </a:lnTo>
                    <a:lnTo>
                      <a:pt x="22" y="90"/>
                    </a:lnTo>
                    <a:lnTo>
                      <a:pt x="19" y="85"/>
                    </a:lnTo>
                    <a:lnTo>
                      <a:pt x="11" y="84"/>
                    </a:lnTo>
                    <a:lnTo>
                      <a:pt x="8" y="76"/>
                    </a:lnTo>
                    <a:lnTo>
                      <a:pt x="4" y="66"/>
                    </a:lnTo>
                    <a:lnTo>
                      <a:pt x="6" y="60"/>
                    </a:lnTo>
                    <a:lnTo>
                      <a:pt x="2" y="58"/>
                    </a:lnTo>
                    <a:lnTo>
                      <a:pt x="0" y="52"/>
                    </a:lnTo>
                    <a:lnTo>
                      <a:pt x="4" y="50"/>
                    </a:lnTo>
                    <a:lnTo>
                      <a:pt x="2" y="48"/>
                    </a:lnTo>
                    <a:lnTo>
                      <a:pt x="4" y="45"/>
                    </a:lnTo>
                    <a:lnTo>
                      <a:pt x="5" y="34"/>
                    </a:lnTo>
                    <a:lnTo>
                      <a:pt x="13" y="36"/>
                    </a:lnTo>
                    <a:lnTo>
                      <a:pt x="17" y="40"/>
                    </a:lnTo>
                    <a:lnTo>
                      <a:pt x="21" y="39"/>
                    </a:lnTo>
                    <a:lnTo>
                      <a:pt x="24" y="36"/>
                    </a:lnTo>
                    <a:lnTo>
                      <a:pt x="23" y="32"/>
                    </a:lnTo>
                    <a:lnTo>
                      <a:pt x="37" y="26"/>
                    </a:lnTo>
                    <a:lnTo>
                      <a:pt x="37" y="16"/>
                    </a:lnTo>
                    <a:lnTo>
                      <a:pt x="45" y="15"/>
                    </a:lnTo>
                    <a:lnTo>
                      <a:pt x="45" y="11"/>
                    </a:lnTo>
                    <a:lnTo>
                      <a:pt x="54" y="13"/>
                    </a:lnTo>
                    <a:lnTo>
                      <a:pt x="68" y="15"/>
                    </a:lnTo>
                    <a:lnTo>
                      <a:pt x="72" y="18"/>
                    </a:lnTo>
                    <a:lnTo>
                      <a:pt x="79" y="14"/>
                    </a:lnTo>
                    <a:lnTo>
                      <a:pt x="83" y="16"/>
                    </a:lnTo>
                    <a:lnTo>
                      <a:pt x="85" y="10"/>
                    </a:lnTo>
                    <a:lnTo>
                      <a:pt x="92" y="11"/>
                    </a:lnTo>
                    <a:lnTo>
                      <a:pt x="93" y="9"/>
                    </a:lnTo>
                    <a:lnTo>
                      <a:pt x="90" y="6"/>
                    </a:lnTo>
                    <a:lnTo>
                      <a:pt x="97" y="0"/>
                    </a:lnTo>
                    <a:lnTo>
                      <a:pt x="101" y="2"/>
                    </a:lnTo>
                    <a:lnTo>
                      <a:pt x="101" y="6"/>
                    </a:lnTo>
                    <a:lnTo>
                      <a:pt x="105" y="6"/>
                    </a:lnTo>
                    <a:lnTo>
                      <a:pt x="106" y="17"/>
                    </a:lnTo>
                    <a:lnTo>
                      <a:pt x="110" y="22"/>
                    </a:lnTo>
                    <a:lnTo>
                      <a:pt x="119" y="17"/>
                    </a:lnTo>
                    <a:lnTo>
                      <a:pt x="124" y="11"/>
                    </a:lnTo>
                    <a:lnTo>
                      <a:pt x="130" y="12"/>
                    </a:lnTo>
                    <a:lnTo>
                      <a:pt x="128" y="15"/>
                    </a:lnTo>
                    <a:lnTo>
                      <a:pt x="130" y="15"/>
                    </a:lnTo>
                    <a:lnTo>
                      <a:pt x="134" y="12"/>
                    </a:lnTo>
                    <a:lnTo>
                      <a:pt x="142" y="15"/>
                    </a:lnTo>
                    <a:lnTo>
                      <a:pt x="136" y="16"/>
                    </a:lnTo>
                    <a:lnTo>
                      <a:pt x="138" y="17"/>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631" name="Freeform 417"/>
              <p:cNvSpPr>
                <a:spLocks noEditPoints="1"/>
              </p:cNvSpPr>
              <p:nvPr/>
            </p:nvSpPr>
            <p:spPr bwMode="auto">
              <a:xfrm>
                <a:off x="3982" y="1095"/>
                <a:ext cx="146" cy="114"/>
              </a:xfrm>
              <a:custGeom>
                <a:avLst/>
                <a:gdLst>
                  <a:gd name="T0" fmla="*/ 552 w 593"/>
                  <a:gd name="T1" fmla="*/ 97 h 465"/>
                  <a:gd name="T2" fmla="*/ 452 w 593"/>
                  <a:gd name="T3" fmla="*/ 127 h 465"/>
                  <a:gd name="T4" fmla="*/ 476 w 593"/>
                  <a:gd name="T5" fmla="*/ 184 h 465"/>
                  <a:gd name="T6" fmla="*/ 469 w 593"/>
                  <a:gd name="T7" fmla="*/ 226 h 465"/>
                  <a:gd name="T8" fmla="*/ 445 w 593"/>
                  <a:gd name="T9" fmla="*/ 264 h 465"/>
                  <a:gd name="T10" fmla="*/ 410 w 593"/>
                  <a:gd name="T11" fmla="*/ 301 h 465"/>
                  <a:gd name="T12" fmla="*/ 375 w 593"/>
                  <a:gd name="T13" fmla="*/ 341 h 465"/>
                  <a:gd name="T14" fmla="*/ 346 w 593"/>
                  <a:gd name="T15" fmla="*/ 345 h 465"/>
                  <a:gd name="T16" fmla="*/ 310 w 593"/>
                  <a:gd name="T17" fmla="*/ 370 h 465"/>
                  <a:gd name="T18" fmla="*/ 209 w 593"/>
                  <a:gd name="T19" fmla="*/ 462 h 465"/>
                  <a:gd name="T20" fmla="*/ 57 w 593"/>
                  <a:gd name="T21" fmla="*/ 433 h 465"/>
                  <a:gd name="T22" fmla="*/ 85 w 593"/>
                  <a:gd name="T23" fmla="*/ 363 h 465"/>
                  <a:gd name="T24" fmla="*/ 15 w 593"/>
                  <a:gd name="T25" fmla="*/ 272 h 465"/>
                  <a:gd name="T26" fmla="*/ 1 w 593"/>
                  <a:gd name="T27" fmla="*/ 223 h 465"/>
                  <a:gd name="T28" fmla="*/ 8 w 593"/>
                  <a:gd name="T29" fmla="*/ 198 h 465"/>
                  <a:gd name="T30" fmla="*/ 29 w 593"/>
                  <a:gd name="T31" fmla="*/ 140 h 465"/>
                  <a:gd name="T32" fmla="*/ 89 w 593"/>
                  <a:gd name="T33" fmla="*/ 159 h 465"/>
                  <a:gd name="T34" fmla="*/ 99 w 593"/>
                  <a:gd name="T35" fmla="*/ 131 h 465"/>
                  <a:gd name="T36" fmla="*/ 189 w 593"/>
                  <a:gd name="T37" fmla="*/ 60 h 465"/>
                  <a:gd name="T38" fmla="*/ 230 w 593"/>
                  <a:gd name="T39" fmla="*/ 52 h 465"/>
                  <a:gd name="T40" fmla="*/ 323 w 593"/>
                  <a:gd name="T41" fmla="*/ 59 h 465"/>
                  <a:gd name="T42" fmla="*/ 352 w 593"/>
                  <a:gd name="T43" fmla="*/ 42 h 465"/>
                  <a:gd name="T44" fmla="*/ 367 w 593"/>
                  <a:gd name="T45" fmla="*/ 40 h 465"/>
                  <a:gd name="T46" fmla="*/ 422 w 593"/>
                  <a:gd name="T47" fmla="*/ 12 h 465"/>
                  <a:gd name="T48" fmla="*/ 440 w 593"/>
                  <a:gd name="T49" fmla="*/ 33 h 465"/>
                  <a:gd name="T50" fmla="*/ 487 w 593"/>
                  <a:gd name="T51" fmla="*/ 71 h 465"/>
                  <a:gd name="T52" fmla="*/ 541 w 593"/>
                  <a:gd name="T53" fmla="*/ 54 h 465"/>
                  <a:gd name="T54" fmla="*/ 529 w 593"/>
                  <a:gd name="T55" fmla="*/ 64 h 465"/>
                  <a:gd name="T56" fmla="*/ 585 w 593"/>
                  <a:gd name="T57" fmla="*/ 79 h 465"/>
                  <a:gd name="T58" fmla="*/ 553 w 593"/>
                  <a:gd name="T59" fmla="*/ 71 h 465"/>
                  <a:gd name="T60" fmla="*/ 557 w 593"/>
                  <a:gd name="T61" fmla="*/ 64 h 465"/>
                  <a:gd name="T62" fmla="*/ 521 w 593"/>
                  <a:gd name="T63" fmla="*/ 64 h 465"/>
                  <a:gd name="T64" fmla="*/ 497 w 593"/>
                  <a:gd name="T65" fmla="*/ 84 h 465"/>
                  <a:gd name="T66" fmla="*/ 429 w 593"/>
                  <a:gd name="T67" fmla="*/ 79 h 465"/>
                  <a:gd name="T68" fmla="*/ 410 w 593"/>
                  <a:gd name="T69" fmla="*/ 19 h 465"/>
                  <a:gd name="T70" fmla="*/ 378 w 593"/>
                  <a:gd name="T71" fmla="*/ 29 h 465"/>
                  <a:gd name="T72" fmla="*/ 351 w 593"/>
                  <a:gd name="T73" fmla="*/ 58 h 465"/>
                  <a:gd name="T74" fmla="*/ 323 w 593"/>
                  <a:gd name="T75" fmla="*/ 72 h 465"/>
                  <a:gd name="T76" fmla="*/ 280 w 593"/>
                  <a:gd name="T77" fmla="*/ 78 h 465"/>
                  <a:gd name="T78" fmla="*/ 192 w 593"/>
                  <a:gd name="T79" fmla="*/ 76 h 465"/>
                  <a:gd name="T80" fmla="*/ 105 w 593"/>
                  <a:gd name="T81" fmla="*/ 145 h 465"/>
                  <a:gd name="T82" fmla="*/ 94 w 593"/>
                  <a:gd name="T83" fmla="*/ 174 h 465"/>
                  <a:gd name="T84" fmla="*/ 25 w 593"/>
                  <a:gd name="T85" fmla="*/ 156 h 465"/>
                  <a:gd name="T86" fmla="*/ 20 w 593"/>
                  <a:gd name="T87" fmla="*/ 198 h 465"/>
                  <a:gd name="T88" fmla="*/ 16 w 593"/>
                  <a:gd name="T89" fmla="*/ 218 h 465"/>
                  <a:gd name="T90" fmla="*/ 29 w 593"/>
                  <a:gd name="T91" fmla="*/ 279 h 465"/>
                  <a:gd name="T92" fmla="*/ 87 w 593"/>
                  <a:gd name="T93" fmla="*/ 348 h 465"/>
                  <a:gd name="T94" fmla="*/ 67 w 593"/>
                  <a:gd name="T95" fmla="*/ 423 h 465"/>
                  <a:gd name="T96" fmla="*/ 296 w 593"/>
                  <a:gd name="T97" fmla="*/ 423 h 465"/>
                  <a:gd name="T98" fmla="*/ 302 w 593"/>
                  <a:gd name="T99" fmla="*/ 358 h 465"/>
                  <a:gd name="T100" fmla="*/ 336 w 593"/>
                  <a:gd name="T101" fmla="*/ 344 h 465"/>
                  <a:gd name="T102" fmla="*/ 397 w 593"/>
                  <a:gd name="T103" fmla="*/ 339 h 465"/>
                  <a:gd name="T104" fmla="*/ 394 w 593"/>
                  <a:gd name="T105" fmla="*/ 303 h 465"/>
                  <a:gd name="T106" fmla="*/ 404 w 593"/>
                  <a:gd name="T107" fmla="*/ 231 h 465"/>
                  <a:gd name="T108" fmla="*/ 453 w 593"/>
                  <a:gd name="T109" fmla="*/ 210 h 465"/>
                  <a:gd name="T110" fmla="*/ 461 w 593"/>
                  <a:gd name="T111" fmla="*/ 179 h 465"/>
                  <a:gd name="T112" fmla="*/ 449 w 593"/>
                  <a:gd name="T113" fmla="*/ 102 h 465"/>
                  <a:gd name="T114" fmla="*/ 548 w 593"/>
                  <a:gd name="T115" fmla="*/ 82 h 46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93"/>
                  <a:gd name="T175" fmla="*/ 0 h 465"/>
                  <a:gd name="T176" fmla="*/ 593 w 593"/>
                  <a:gd name="T177" fmla="*/ 465 h 46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93" h="465">
                    <a:moveTo>
                      <a:pt x="573" y="72"/>
                    </a:moveTo>
                    <a:cubicBezTo>
                      <a:pt x="575" y="73"/>
                      <a:pt x="576" y="76"/>
                      <a:pt x="576" y="78"/>
                    </a:cubicBezTo>
                    <a:cubicBezTo>
                      <a:pt x="576" y="81"/>
                      <a:pt x="575" y="84"/>
                      <a:pt x="573" y="85"/>
                    </a:cubicBezTo>
                    <a:lnTo>
                      <a:pt x="557" y="95"/>
                    </a:lnTo>
                    <a:cubicBezTo>
                      <a:pt x="555" y="96"/>
                      <a:pt x="554" y="97"/>
                      <a:pt x="552" y="97"/>
                    </a:cubicBezTo>
                    <a:lnTo>
                      <a:pt x="488" y="97"/>
                    </a:lnTo>
                    <a:lnTo>
                      <a:pt x="492" y="96"/>
                    </a:lnTo>
                    <a:lnTo>
                      <a:pt x="460" y="114"/>
                    </a:lnTo>
                    <a:lnTo>
                      <a:pt x="462" y="111"/>
                    </a:lnTo>
                    <a:lnTo>
                      <a:pt x="452" y="127"/>
                    </a:lnTo>
                    <a:lnTo>
                      <a:pt x="452" y="118"/>
                    </a:lnTo>
                    <a:lnTo>
                      <a:pt x="476" y="154"/>
                    </a:lnTo>
                    <a:cubicBezTo>
                      <a:pt x="477" y="156"/>
                      <a:pt x="477" y="157"/>
                      <a:pt x="477" y="159"/>
                    </a:cubicBezTo>
                    <a:lnTo>
                      <a:pt x="477" y="179"/>
                    </a:lnTo>
                    <a:cubicBezTo>
                      <a:pt x="477" y="181"/>
                      <a:pt x="477" y="183"/>
                      <a:pt x="476" y="184"/>
                    </a:cubicBezTo>
                    <a:lnTo>
                      <a:pt x="460" y="207"/>
                    </a:lnTo>
                    <a:lnTo>
                      <a:pt x="459" y="197"/>
                    </a:lnTo>
                    <a:lnTo>
                      <a:pt x="467" y="205"/>
                    </a:lnTo>
                    <a:cubicBezTo>
                      <a:pt x="468" y="206"/>
                      <a:pt x="469" y="208"/>
                      <a:pt x="469" y="210"/>
                    </a:cubicBezTo>
                    <a:lnTo>
                      <a:pt x="469" y="226"/>
                    </a:lnTo>
                    <a:cubicBezTo>
                      <a:pt x="469" y="230"/>
                      <a:pt x="466" y="234"/>
                      <a:pt x="461" y="234"/>
                    </a:cubicBezTo>
                    <a:lnTo>
                      <a:pt x="410" y="234"/>
                    </a:lnTo>
                    <a:lnTo>
                      <a:pt x="417" y="221"/>
                    </a:lnTo>
                    <a:lnTo>
                      <a:pt x="444" y="257"/>
                    </a:lnTo>
                    <a:cubicBezTo>
                      <a:pt x="445" y="259"/>
                      <a:pt x="445" y="262"/>
                      <a:pt x="445" y="264"/>
                    </a:cubicBezTo>
                    <a:cubicBezTo>
                      <a:pt x="444" y="267"/>
                      <a:pt x="442" y="269"/>
                      <a:pt x="440" y="270"/>
                    </a:cubicBezTo>
                    <a:lnTo>
                      <a:pt x="408" y="283"/>
                    </a:lnTo>
                    <a:lnTo>
                      <a:pt x="413" y="276"/>
                    </a:lnTo>
                    <a:lnTo>
                      <a:pt x="410" y="304"/>
                    </a:lnTo>
                    <a:lnTo>
                      <a:pt x="410" y="301"/>
                    </a:lnTo>
                    <a:lnTo>
                      <a:pt x="418" y="327"/>
                    </a:lnTo>
                    <a:cubicBezTo>
                      <a:pt x="419" y="330"/>
                      <a:pt x="418" y="334"/>
                      <a:pt x="415" y="336"/>
                    </a:cubicBezTo>
                    <a:lnTo>
                      <a:pt x="397" y="351"/>
                    </a:lnTo>
                    <a:cubicBezTo>
                      <a:pt x="394" y="354"/>
                      <a:pt x="389" y="354"/>
                      <a:pt x="386" y="351"/>
                    </a:cubicBezTo>
                    <a:lnTo>
                      <a:pt x="375" y="341"/>
                    </a:lnTo>
                    <a:lnTo>
                      <a:pt x="381" y="343"/>
                    </a:lnTo>
                    <a:lnTo>
                      <a:pt x="359" y="343"/>
                    </a:lnTo>
                    <a:lnTo>
                      <a:pt x="365" y="341"/>
                    </a:lnTo>
                    <a:lnTo>
                      <a:pt x="346" y="356"/>
                    </a:lnTo>
                    <a:lnTo>
                      <a:pt x="346" y="345"/>
                    </a:lnTo>
                    <a:lnTo>
                      <a:pt x="354" y="352"/>
                    </a:lnTo>
                    <a:cubicBezTo>
                      <a:pt x="356" y="354"/>
                      <a:pt x="357" y="358"/>
                      <a:pt x="356" y="360"/>
                    </a:cubicBezTo>
                    <a:cubicBezTo>
                      <a:pt x="355" y="363"/>
                      <a:pt x="353" y="365"/>
                      <a:pt x="350" y="366"/>
                    </a:cubicBezTo>
                    <a:lnTo>
                      <a:pt x="305" y="374"/>
                    </a:lnTo>
                    <a:lnTo>
                      <a:pt x="310" y="370"/>
                    </a:lnTo>
                    <a:lnTo>
                      <a:pt x="299" y="386"/>
                    </a:lnTo>
                    <a:lnTo>
                      <a:pt x="300" y="381"/>
                    </a:lnTo>
                    <a:lnTo>
                      <a:pt x="306" y="430"/>
                    </a:lnTo>
                    <a:cubicBezTo>
                      <a:pt x="306" y="434"/>
                      <a:pt x="304" y="437"/>
                      <a:pt x="300" y="438"/>
                    </a:cubicBezTo>
                    <a:lnTo>
                      <a:pt x="209" y="462"/>
                    </a:lnTo>
                    <a:cubicBezTo>
                      <a:pt x="208" y="462"/>
                      <a:pt x="208" y="462"/>
                      <a:pt x="207" y="462"/>
                    </a:cubicBezTo>
                    <a:lnTo>
                      <a:pt x="137" y="464"/>
                    </a:lnTo>
                    <a:cubicBezTo>
                      <a:pt x="136" y="465"/>
                      <a:pt x="135" y="464"/>
                      <a:pt x="134" y="464"/>
                    </a:cubicBezTo>
                    <a:lnTo>
                      <a:pt x="62" y="438"/>
                    </a:lnTo>
                    <a:cubicBezTo>
                      <a:pt x="60" y="437"/>
                      <a:pt x="58" y="436"/>
                      <a:pt x="57" y="433"/>
                    </a:cubicBezTo>
                    <a:cubicBezTo>
                      <a:pt x="56" y="431"/>
                      <a:pt x="57" y="429"/>
                      <a:pt x="58" y="427"/>
                    </a:cubicBezTo>
                    <a:lnTo>
                      <a:pt x="90" y="370"/>
                    </a:lnTo>
                    <a:lnTo>
                      <a:pt x="90" y="378"/>
                    </a:lnTo>
                    <a:lnTo>
                      <a:pt x="79" y="360"/>
                    </a:lnTo>
                    <a:lnTo>
                      <a:pt x="85" y="363"/>
                    </a:lnTo>
                    <a:lnTo>
                      <a:pt x="50" y="358"/>
                    </a:lnTo>
                    <a:cubicBezTo>
                      <a:pt x="47" y="358"/>
                      <a:pt x="45" y="356"/>
                      <a:pt x="44" y="353"/>
                    </a:cubicBezTo>
                    <a:lnTo>
                      <a:pt x="33" y="319"/>
                    </a:lnTo>
                    <a:lnTo>
                      <a:pt x="15" y="278"/>
                    </a:lnTo>
                    <a:cubicBezTo>
                      <a:pt x="14" y="276"/>
                      <a:pt x="14" y="274"/>
                      <a:pt x="15" y="272"/>
                    </a:cubicBezTo>
                    <a:lnTo>
                      <a:pt x="25" y="249"/>
                    </a:lnTo>
                    <a:lnTo>
                      <a:pt x="29" y="259"/>
                    </a:lnTo>
                    <a:lnTo>
                      <a:pt x="13" y="251"/>
                    </a:lnTo>
                    <a:cubicBezTo>
                      <a:pt x="11" y="250"/>
                      <a:pt x="10" y="249"/>
                      <a:pt x="9" y="247"/>
                    </a:cubicBezTo>
                    <a:lnTo>
                      <a:pt x="1" y="223"/>
                    </a:lnTo>
                    <a:cubicBezTo>
                      <a:pt x="0" y="220"/>
                      <a:pt x="1" y="216"/>
                      <a:pt x="4" y="214"/>
                    </a:cubicBezTo>
                    <a:lnTo>
                      <a:pt x="18" y="206"/>
                    </a:lnTo>
                    <a:lnTo>
                      <a:pt x="16" y="218"/>
                    </a:lnTo>
                    <a:lnTo>
                      <a:pt x="7" y="208"/>
                    </a:lnTo>
                    <a:cubicBezTo>
                      <a:pt x="5" y="205"/>
                      <a:pt x="5" y="200"/>
                      <a:pt x="8" y="198"/>
                    </a:cubicBezTo>
                    <a:lnTo>
                      <a:pt x="18" y="185"/>
                    </a:lnTo>
                    <a:lnTo>
                      <a:pt x="17" y="189"/>
                    </a:lnTo>
                    <a:lnTo>
                      <a:pt x="19" y="148"/>
                    </a:lnTo>
                    <a:cubicBezTo>
                      <a:pt x="19" y="145"/>
                      <a:pt x="21" y="143"/>
                      <a:pt x="22" y="142"/>
                    </a:cubicBezTo>
                    <a:cubicBezTo>
                      <a:pt x="24" y="140"/>
                      <a:pt x="27" y="140"/>
                      <a:pt x="29" y="140"/>
                    </a:cubicBezTo>
                    <a:lnTo>
                      <a:pt x="64" y="148"/>
                    </a:lnTo>
                    <a:cubicBezTo>
                      <a:pt x="65" y="149"/>
                      <a:pt x="67" y="150"/>
                      <a:pt x="68" y="151"/>
                    </a:cubicBezTo>
                    <a:lnTo>
                      <a:pt x="82" y="166"/>
                    </a:lnTo>
                    <a:lnTo>
                      <a:pt x="73" y="164"/>
                    </a:lnTo>
                    <a:lnTo>
                      <a:pt x="89" y="159"/>
                    </a:lnTo>
                    <a:lnTo>
                      <a:pt x="87" y="160"/>
                    </a:lnTo>
                    <a:lnTo>
                      <a:pt x="100" y="150"/>
                    </a:lnTo>
                    <a:lnTo>
                      <a:pt x="97" y="157"/>
                    </a:lnTo>
                    <a:lnTo>
                      <a:pt x="94" y="139"/>
                    </a:lnTo>
                    <a:cubicBezTo>
                      <a:pt x="94" y="136"/>
                      <a:pt x="96" y="132"/>
                      <a:pt x="99" y="131"/>
                    </a:cubicBezTo>
                    <a:lnTo>
                      <a:pt x="153" y="107"/>
                    </a:lnTo>
                    <a:lnTo>
                      <a:pt x="148" y="114"/>
                    </a:lnTo>
                    <a:lnTo>
                      <a:pt x="151" y="73"/>
                    </a:lnTo>
                    <a:cubicBezTo>
                      <a:pt x="151" y="69"/>
                      <a:pt x="154" y="66"/>
                      <a:pt x="157" y="65"/>
                    </a:cubicBezTo>
                    <a:lnTo>
                      <a:pt x="189" y="60"/>
                    </a:lnTo>
                    <a:lnTo>
                      <a:pt x="183" y="68"/>
                    </a:lnTo>
                    <a:lnTo>
                      <a:pt x="183" y="52"/>
                    </a:lnTo>
                    <a:cubicBezTo>
                      <a:pt x="183" y="50"/>
                      <a:pt x="184" y="48"/>
                      <a:pt x="186" y="46"/>
                    </a:cubicBezTo>
                    <a:cubicBezTo>
                      <a:pt x="187" y="45"/>
                      <a:pt x="190" y="44"/>
                      <a:pt x="192" y="45"/>
                    </a:cubicBezTo>
                    <a:lnTo>
                      <a:pt x="230" y="52"/>
                    </a:lnTo>
                    <a:lnTo>
                      <a:pt x="283" y="63"/>
                    </a:lnTo>
                    <a:cubicBezTo>
                      <a:pt x="285" y="63"/>
                      <a:pt x="286" y="64"/>
                      <a:pt x="287" y="64"/>
                    </a:cubicBezTo>
                    <a:lnTo>
                      <a:pt x="303" y="77"/>
                    </a:lnTo>
                    <a:lnTo>
                      <a:pt x="294" y="77"/>
                    </a:lnTo>
                    <a:lnTo>
                      <a:pt x="323" y="59"/>
                    </a:lnTo>
                    <a:cubicBezTo>
                      <a:pt x="326" y="57"/>
                      <a:pt x="329" y="57"/>
                      <a:pt x="331" y="58"/>
                    </a:cubicBezTo>
                    <a:lnTo>
                      <a:pt x="350" y="69"/>
                    </a:lnTo>
                    <a:lnTo>
                      <a:pt x="338" y="74"/>
                    </a:lnTo>
                    <a:lnTo>
                      <a:pt x="344" y="48"/>
                    </a:lnTo>
                    <a:cubicBezTo>
                      <a:pt x="344" y="44"/>
                      <a:pt x="348" y="42"/>
                      <a:pt x="352" y="42"/>
                    </a:cubicBezTo>
                    <a:lnTo>
                      <a:pt x="382" y="45"/>
                    </a:lnTo>
                    <a:lnTo>
                      <a:pt x="373" y="50"/>
                    </a:lnTo>
                    <a:lnTo>
                      <a:pt x="376" y="42"/>
                    </a:lnTo>
                    <a:lnTo>
                      <a:pt x="378" y="50"/>
                    </a:lnTo>
                    <a:lnTo>
                      <a:pt x="367" y="40"/>
                    </a:lnTo>
                    <a:cubicBezTo>
                      <a:pt x="366" y="39"/>
                      <a:pt x="365" y="37"/>
                      <a:pt x="365" y="34"/>
                    </a:cubicBezTo>
                    <a:cubicBezTo>
                      <a:pt x="365" y="32"/>
                      <a:pt x="366" y="30"/>
                      <a:pt x="367" y="29"/>
                    </a:cubicBezTo>
                    <a:lnTo>
                      <a:pt x="394" y="3"/>
                    </a:lnTo>
                    <a:cubicBezTo>
                      <a:pt x="397" y="0"/>
                      <a:pt x="400" y="0"/>
                      <a:pt x="403" y="1"/>
                    </a:cubicBezTo>
                    <a:lnTo>
                      <a:pt x="422" y="12"/>
                    </a:lnTo>
                    <a:cubicBezTo>
                      <a:pt x="425" y="13"/>
                      <a:pt x="426" y="16"/>
                      <a:pt x="426" y="19"/>
                    </a:cubicBezTo>
                    <a:lnTo>
                      <a:pt x="426" y="34"/>
                    </a:lnTo>
                    <a:lnTo>
                      <a:pt x="418" y="26"/>
                    </a:lnTo>
                    <a:lnTo>
                      <a:pt x="432" y="26"/>
                    </a:lnTo>
                    <a:cubicBezTo>
                      <a:pt x="436" y="26"/>
                      <a:pt x="439" y="29"/>
                      <a:pt x="440" y="33"/>
                    </a:cubicBezTo>
                    <a:lnTo>
                      <a:pt x="445" y="77"/>
                    </a:lnTo>
                    <a:lnTo>
                      <a:pt x="443" y="73"/>
                    </a:lnTo>
                    <a:lnTo>
                      <a:pt x="461" y="91"/>
                    </a:lnTo>
                    <a:lnTo>
                      <a:pt x="452" y="89"/>
                    </a:lnTo>
                    <a:lnTo>
                      <a:pt x="487" y="71"/>
                    </a:lnTo>
                    <a:lnTo>
                      <a:pt x="485" y="73"/>
                    </a:lnTo>
                    <a:lnTo>
                      <a:pt x="506" y="50"/>
                    </a:lnTo>
                    <a:cubicBezTo>
                      <a:pt x="508" y="48"/>
                      <a:pt x="511" y="47"/>
                      <a:pt x="513" y="47"/>
                    </a:cubicBezTo>
                    <a:lnTo>
                      <a:pt x="535" y="50"/>
                    </a:lnTo>
                    <a:cubicBezTo>
                      <a:pt x="537" y="50"/>
                      <a:pt x="539" y="52"/>
                      <a:pt x="541" y="54"/>
                    </a:cubicBezTo>
                    <a:cubicBezTo>
                      <a:pt x="542" y="56"/>
                      <a:pt x="542" y="59"/>
                      <a:pt x="541" y="61"/>
                    </a:cubicBezTo>
                    <a:lnTo>
                      <a:pt x="535" y="72"/>
                    </a:lnTo>
                    <a:lnTo>
                      <a:pt x="532" y="61"/>
                    </a:lnTo>
                    <a:lnTo>
                      <a:pt x="537" y="63"/>
                    </a:lnTo>
                    <a:lnTo>
                      <a:pt x="529" y="64"/>
                    </a:lnTo>
                    <a:lnTo>
                      <a:pt x="548" y="51"/>
                    </a:lnTo>
                    <a:cubicBezTo>
                      <a:pt x="550" y="50"/>
                      <a:pt x="553" y="49"/>
                      <a:pt x="555" y="50"/>
                    </a:cubicBezTo>
                    <a:lnTo>
                      <a:pt x="587" y="63"/>
                    </a:lnTo>
                    <a:cubicBezTo>
                      <a:pt x="591" y="65"/>
                      <a:pt x="593" y="68"/>
                      <a:pt x="592" y="72"/>
                    </a:cubicBezTo>
                    <a:cubicBezTo>
                      <a:pt x="592" y="75"/>
                      <a:pt x="589" y="78"/>
                      <a:pt x="585" y="79"/>
                    </a:cubicBezTo>
                    <a:lnTo>
                      <a:pt x="561" y="81"/>
                    </a:lnTo>
                    <a:lnTo>
                      <a:pt x="565" y="66"/>
                    </a:lnTo>
                    <a:lnTo>
                      <a:pt x="573" y="72"/>
                    </a:lnTo>
                    <a:close/>
                    <a:moveTo>
                      <a:pt x="556" y="80"/>
                    </a:moveTo>
                    <a:cubicBezTo>
                      <a:pt x="553" y="78"/>
                      <a:pt x="552" y="75"/>
                      <a:pt x="553" y="71"/>
                    </a:cubicBezTo>
                    <a:cubicBezTo>
                      <a:pt x="553" y="68"/>
                      <a:pt x="556" y="66"/>
                      <a:pt x="559" y="65"/>
                    </a:cubicBezTo>
                    <a:lnTo>
                      <a:pt x="584" y="63"/>
                    </a:lnTo>
                    <a:lnTo>
                      <a:pt x="581" y="78"/>
                    </a:lnTo>
                    <a:lnTo>
                      <a:pt x="549" y="65"/>
                    </a:lnTo>
                    <a:lnTo>
                      <a:pt x="557" y="64"/>
                    </a:lnTo>
                    <a:lnTo>
                      <a:pt x="538" y="77"/>
                    </a:lnTo>
                    <a:cubicBezTo>
                      <a:pt x="536" y="79"/>
                      <a:pt x="533" y="79"/>
                      <a:pt x="530" y="78"/>
                    </a:cubicBezTo>
                    <a:lnTo>
                      <a:pt x="525" y="75"/>
                    </a:lnTo>
                    <a:cubicBezTo>
                      <a:pt x="523" y="74"/>
                      <a:pt x="521" y="73"/>
                      <a:pt x="521" y="71"/>
                    </a:cubicBezTo>
                    <a:cubicBezTo>
                      <a:pt x="520" y="69"/>
                      <a:pt x="520" y="66"/>
                      <a:pt x="521" y="64"/>
                    </a:cubicBezTo>
                    <a:lnTo>
                      <a:pt x="526" y="54"/>
                    </a:lnTo>
                    <a:lnTo>
                      <a:pt x="533" y="66"/>
                    </a:lnTo>
                    <a:lnTo>
                      <a:pt x="511" y="63"/>
                    </a:lnTo>
                    <a:lnTo>
                      <a:pt x="518" y="61"/>
                    </a:lnTo>
                    <a:lnTo>
                      <a:pt x="497" y="84"/>
                    </a:lnTo>
                    <a:cubicBezTo>
                      <a:pt x="496" y="84"/>
                      <a:pt x="495" y="85"/>
                      <a:pt x="494" y="85"/>
                    </a:cubicBezTo>
                    <a:lnTo>
                      <a:pt x="460" y="104"/>
                    </a:lnTo>
                    <a:cubicBezTo>
                      <a:pt x="457" y="105"/>
                      <a:pt x="453" y="105"/>
                      <a:pt x="450" y="102"/>
                    </a:cubicBezTo>
                    <a:lnTo>
                      <a:pt x="432" y="84"/>
                    </a:lnTo>
                    <a:cubicBezTo>
                      <a:pt x="430" y="83"/>
                      <a:pt x="429" y="81"/>
                      <a:pt x="429" y="79"/>
                    </a:cubicBezTo>
                    <a:lnTo>
                      <a:pt x="424" y="35"/>
                    </a:lnTo>
                    <a:lnTo>
                      <a:pt x="432" y="42"/>
                    </a:lnTo>
                    <a:lnTo>
                      <a:pt x="418" y="42"/>
                    </a:lnTo>
                    <a:cubicBezTo>
                      <a:pt x="414" y="42"/>
                      <a:pt x="410" y="39"/>
                      <a:pt x="410" y="34"/>
                    </a:cubicBezTo>
                    <a:lnTo>
                      <a:pt x="410" y="19"/>
                    </a:lnTo>
                    <a:lnTo>
                      <a:pt x="414" y="26"/>
                    </a:lnTo>
                    <a:lnTo>
                      <a:pt x="396" y="15"/>
                    </a:lnTo>
                    <a:lnTo>
                      <a:pt x="405" y="14"/>
                    </a:lnTo>
                    <a:lnTo>
                      <a:pt x="378" y="40"/>
                    </a:lnTo>
                    <a:lnTo>
                      <a:pt x="378" y="29"/>
                    </a:lnTo>
                    <a:lnTo>
                      <a:pt x="389" y="39"/>
                    </a:lnTo>
                    <a:cubicBezTo>
                      <a:pt x="391" y="41"/>
                      <a:pt x="392" y="44"/>
                      <a:pt x="391" y="47"/>
                    </a:cubicBezTo>
                    <a:lnTo>
                      <a:pt x="388" y="55"/>
                    </a:lnTo>
                    <a:cubicBezTo>
                      <a:pt x="387" y="59"/>
                      <a:pt x="384" y="61"/>
                      <a:pt x="380" y="60"/>
                    </a:cubicBezTo>
                    <a:lnTo>
                      <a:pt x="351" y="58"/>
                    </a:lnTo>
                    <a:lnTo>
                      <a:pt x="359" y="52"/>
                    </a:lnTo>
                    <a:lnTo>
                      <a:pt x="354" y="77"/>
                    </a:lnTo>
                    <a:cubicBezTo>
                      <a:pt x="353" y="80"/>
                      <a:pt x="352" y="82"/>
                      <a:pt x="349" y="83"/>
                    </a:cubicBezTo>
                    <a:cubicBezTo>
                      <a:pt x="347" y="84"/>
                      <a:pt x="344" y="84"/>
                      <a:pt x="342" y="83"/>
                    </a:cubicBezTo>
                    <a:lnTo>
                      <a:pt x="323" y="72"/>
                    </a:lnTo>
                    <a:lnTo>
                      <a:pt x="331" y="72"/>
                    </a:lnTo>
                    <a:lnTo>
                      <a:pt x="302" y="90"/>
                    </a:lnTo>
                    <a:cubicBezTo>
                      <a:pt x="299" y="92"/>
                      <a:pt x="295" y="92"/>
                      <a:pt x="293" y="90"/>
                    </a:cubicBezTo>
                    <a:lnTo>
                      <a:pt x="277" y="77"/>
                    </a:lnTo>
                    <a:lnTo>
                      <a:pt x="280" y="78"/>
                    </a:lnTo>
                    <a:lnTo>
                      <a:pt x="227" y="68"/>
                    </a:lnTo>
                    <a:lnTo>
                      <a:pt x="189" y="60"/>
                    </a:lnTo>
                    <a:lnTo>
                      <a:pt x="199" y="52"/>
                    </a:lnTo>
                    <a:lnTo>
                      <a:pt x="199" y="68"/>
                    </a:lnTo>
                    <a:cubicBezTo>
                      <a:pt x="199" y="72"/>
                      <a:pt x="196" y="75"/>
                      <a:pt x="192" y="76"/>
                    </a:cubicBezTo>
                    <a:lnTo>
                      <a:pt x="160" y="81"/>
                    </a:lnTo>
                    <a:lnTo>
                      <a:pt x="166" y="74"/>
                    </a:lnTo>
                    <a:lnTo>
                      <a:pt x="164" y="115"/>
                    </a:lnTo>
                    <a:cubicBezTo>
                      <a:pt x="164" y="118"/>
                      <a:pt x="162" y="121"/>
                      <a:pt x="159" y="122"/>
                    </a:cubicBezTo>
                    <a:lnTo>
                      <a:pt x="105" y="145"/>
                    </a:lnTo>
                    <a:lnTo>
                      <a:pt x="110" y="137"/>
                    </a:lnTo>
                    <a:lnTo>
                      <a:pt x="113" y="155"/>
                    </a:lnTo>
                    <a:cubicBezTo>
                      <a:pt x="113" y="158"/>
                      <a:pt x="112" y="161"/>
                      <a:pt x="110" y="162"/>
                    </a:cubicBezTo>
                    <a:lnTo>
                      <a:pt x="96" y="173"/>
                    </a:lnTo>
                    <a:cubicBezTo>
                      <a:pt x="96" y="173"/>
                      <a:pt x="95" y="174"/>
                      <a:pt x="94" y="174"/>
                    </a:cubicBezTo>
                    <a:lnTo>
                      <a:pt x="78" y="179"/>
                    </a:lnTo>
                    <a:cubicBezTo>
                      <a:pt x="75" y="180"/>
                      <a:pt x="71" y="179"/>
                      <a:pt x="69" y="177"/>
                    </a:cubicBezTo>
                    <a:lnTo>
                      <a:pt x="56" y="161"/>
                    </a:lnTo>
                    <a:lnTo>
                      <a:pt x="60" y="164"/>
                    </a:lnTo>
                    <a:lnTo>
                      <a:pt x="25" y="156"/>
                    </a:lnTo>
                    <a:lnTo>
                      <a:pt x="35" y="149"/>
                    </a:lnTo>
                    <a:lnTo>
                      <a:pt x="33" y="190"/>
                    </a:lnTo>
                    <a:cubicBezTo>
                      <a:pt x="32" y="192"/>
                      <a:pt x="32" y="194"/>
                      <a:pt x="31" y="195"/>
                    </a:cubicBezTo>
                    <a:lnTo>
                      <a:pt x="20" y="208"/>
                    </a:lnTo>
                    <a:lnTo>
                      <a:pt x="20" y="198"/>
                    </a:lnTo>
                    <a:lnTo>
                      <a:pt x="28" y="208"/>
                    </a:lnTo>
                    <a:cubicBezTo>
                      <a:pt x="30" y="210"/>
                      <a:pt x="30" y="212"/>
                      <a:pt x="30" y="215"/>
                    </a:cubicBezTo>
                    <a:cubicBezTo>
                      <a:pt x="29" y="217"/>
                      <a:pt x="28" y="219"/>
                      <a:pt x="26" y="220"/>
                    </a:cubicBezTo>
                    <a:lnTo>
                      <a:pt x="12" y="228"/>
                    </a:lnTo>
                    <a:lnTo>
                      <a:pt x="16" y="218"/>
                    </a:lnTo>
                    <a:lnTo>
                      <a:pt x="24" y="242"/>
                    </a:lnTo>
                    <a:lnTo>
                      <a:pt x="20" y="237"/>
                    </a:lnTo>
                    <a:lnTo>
                      <a:pt x="36" y="245"/>
                    </a:lnTo>
                    <a:cubicBezTo>
                      <a:pt x="40" y="247"/>
                      <a:pt x="42" y="251"/>
                      <a:pt x="40" y="255"/>
                    </a:cubicBezTo>
                    <a:lnTo>
                      <a:pt x="29" y="279"/>
                    </a:lnTo>
                    <a:lnTo>
                      <a:pt x="29" y="272"/>
                    </a:lnTo>
                    <a:lnTo>
                      <a:pt x="48" y="314"/>
                    </a:lnTo>
                    <a:lnTo>
                      <a:pt x="59" y="348"/>
                    </a:lnTo>
                    <a:lnTo>
                      <a:pt x="53" y="342"/>
                    </a:lnTo>
                    <a:lnTo>
                      <a:pt x="87" y="348"/>
                    </a:lnTo>
                    <a:cubicBezTo>
                      <a:pt x="90" y="348"/>
                      <a:pt x="92" y="349"/>
                      <a:pt x="93" y="351"/>
                    </a:cubicBezTo>
                    <a:lnTo>
                      <a:pt x="104" y="370"/>
                    </a:lnTo>
                    <a:cubicBezTo>
                      <a:pt x="105" y="372"/>
                      <a:pt x="105" y="375"/>
                      <a:pt x="104" y="378"/>
                    </a:cubicBezTo>
                    <a:lnTo>
                      <a:pt x="72" y="435"/>
                    </a:lnTo>
                    <a:lnTo>
                      <a:pt x="67" y="423"/>
                    </a:lnTo>
                    <a:lnTo>
                      <a:pt x="140" y="449"/>
                    </a:lnTo>
                    <a:lnTo>
                      <a:pt x="137" y="448"/>
                    </a:lnTo>
                    <a:lnTo>
                      <a:pt x="206" y="446"/>
                    </a:lnTo>
                    <a:lnTo>
                      <a:pt x="205" y="446"/>
                    </a:lnTo>
                    <a:lnTo>
                      <a:pt x="296" y="423"/>
                    </a:lnTo>
                    <a:lnTo>
                      <a:pt x="290" y="431"/>
                    </a:lnTo>
                    <a:lnTo>
                      <a:pt x="284" y="382"/>
                    </a:lnTo>
                    <a:cubicBezTo>
                      <a:pt x="284" y="380"/>
                      <a:pt x="285" y="378"/>
                      <a:pt x="286" y="377"/>
                    </a:cubicBezTo>
                    <a:lnTo>
                      <a:pt x="297" y="361"/>
                    </a:lnTo>
                    <a:cubicBezTo>
                      <a:pt x="298" y="360"/>
                      <a:pt x="300" y="358"/>
                      <a:pt x="302" y="358"/>
                    </a:cubicBezTo>
                    <a:lnTo>
                      <a:pt x="347" y="350"/>
                    </a:lnTo>
                    <a:lnTo>
                      <a:pt x="343" y="364"/>
                    </a:lnTo>
                    <a:lnTo>
                      <a:pt x="335" y="356"/>
                    </a:lnTo>
                    <a:cubicBezTo>
                      <a:pt x="333" y="354"/>
                      <a:pt x="333" y="352"/>
                      <a:pt x="333" y="350"/>
                    </a:cubicBezTo>
                    <a:cubicBezTo>
                      <a:pt x="333" y="348"/>
                      <a:pt x="334" y="346"/>
                      <a:pt x="336" y="344"/>
                    </a:cubicBezTo>
                    <a:lnTo>
                      <a:pt x="354" y="329"/>
                    </a:lnTo>
                    <a:cubicBezTo>
                      <a:pt x="356" y="327"/>
                      <a:pt x="358" y="327"/>
                      <a:pt x="359" y="327"/>
                    </a:cubicBezTo>
                    <a:lnTo>
                      <a:pt x="381" y="327"/>
                    </a:lnTo>
                    <a:cubicBezTo>
                      <a:pt x="383" y="327"/>
                      <a:pt x="385" y="328"/>
                      <a:pt x="386" y="329"/>
                    </a:cubicBezTo>
                    <a:lnTo>
                      <a:pt x="397" y="339"/>
                    </a:lnTo>
                    <a:lnTo>
                      <a:pt x="386" y="339"/>
                    </a:lnTo>
                    <a:lnTo>
                      <a:pt x="405" y="323"/>
                    </a:lnTo>
                    <a:lnTo>
                      <a:pt x="403" y="332"/>
                    </a:lnTo>
                    <a:lnTo>
                      <a:pt x="395" y="306"/>
                    </a:lnTo>
                    <a:cubicBezTo>
                      <a:pt x="394" y="305"/>
                      <a:pt x="394" y="304"/>
                      <a:pt x="394" y="303"/>
                    </a:cubicBezTo>
                    <a:lnTo>
                      <a:pt x="397" y="274"/>
                    </a:lnTo>
                    <a:cubicBezTo>
                      <a:pt x="397" y="271"/>
                      <a:pt x="399" y="269"/>
                      <a:pt x="402" y="268"/>
                    </a:cubicBezTo>
                    <a:lnTo>
                      <a:pt x="434" y="255"/>
                    </a:lnTo>
                    <a:lnTo>
                      <a:pt x="431" y="267"/>
                    </a:lnTo>
                    <a:lnTo>
                      <a:pt x="404" y="231"/>
                    </a:lnTo>
                    <a:cubicBezTo>
                      <a:pt x="402" y="228"/>
                      <a:pt x="402" y="225"/>
                      <a:pt x="403" y="222"/>
                    </a:cubicBezTo>
                    <a:cubicBezTo>
                      <a:pt x="405" y="220"/>
                      <a:pt x="407" y="218"/>
                      <a:pt x="410" y="218"/>
                    </a:cubicBezTo>
                    <a:lnTo>
                      <a:pt x="461" y="218"/>
                    </a:lnTo>
                    <a:lnTo>
                      <a:pt x="453" y="226"/>
                    </a:lnTo>
                    <a:lnTo>
                      <a:pt x="453" y="210"/>
                    </a:lnTo>
                    <a:lnTo>
                      <a:pt x="456" y="216"/>
                    </a:lnTo>
                    <a:lnTo>
                      <a:pt x="448" y="208"/>
                    </a:lnTo>
                    <a:cubicBezTo>
                      <a:pt x="445" y="206"/>
                      <a:pt x="444" y="201"/>
                      <a:pt x="447" y="198"/>
                    </a:cubicBezTo>
                    <a:lnTo>
                      <a:pt x="463" y="175"/>
                    </a:lnTo>
                    <a:lnTo>
                      <a:pt x="461" y="179"/>
                    </a:lnTo>
                    <a:lnTo>
                      <a:pt x="461" y="159"/>
                    </a:lnTo>
                    <a:lnTo>
                      <a:pt x="463" y="163"/>
                    </a:lnTo>
                    <a:lnTo>
                      <a:pt x="438" y="127"/>
                    </a:lnTo>
                    <a:cubicBezTo>
                      <a:pt x="437" y="124"/>
                      <a:pt x="437" y="121"/>
                      <a:pt x="439" y="118"/>
                    </a:cubicBezTo>
                    <a:lnTo>
                      <a:pt x="449" y="102"/>
                    </a:lnTo>
                    <a:cubicBezTo>
                      <a:pt x="450" y="101"/>
                      <a:pt x="451" y="100"/>
                      <a:pt x="452" y="100"/>
                    </a:cubicBezTo>
                    <a:lnTo>
                      <a:pt x="484" y="82"/>
                    </a:lnTo>
                    <a:cubicBezTo>
                      <a:pt x="485" y="81"/>
                      <a:pt x="487" y="81"/>
                      <a:pt x="488" y="81"/>
                    </a:cubicBezTo>
                    <a:lnTo>
                      <a:pt x="552" y="81"/>
                    </a:lnTo>
                    <a:lnTo>
                      <a:pt x="548" y="82"/>
                    </a:lnTo>
                    <a:lnTo>
                      <a:pt x="564" y="72"/>
                    </a:lnTo>
                    <a:lnTo>
                      <a:pt x="564" y="85"/>
                    </a:lnTo>
                    <a:lnTo>
                      <a:pt x="556" y="80"/>
                    </a:lnTo>
                    <a:close/>
                  </a:path>
                </a:pathLst>
              </a:custGeom>
              <a:solidFill>
                <a:srgbClr val="6E6E6E"/>
              </a:solidFill>
              <a:ln w="0" cap="flat">
                <a:solidFill>
                  <a:srgbClr val="6E6E6E"/>
                </a:solidFill>
                <a:prstDash val="solid"/>
                <a:round/>
                <a:headEnd/>
                <a:tailEnd/>
              </a:ln>
            </p:spPr>
            <p:txBody>
              <a:bodyPr/>
              <a:lstStyle/>
              <a:p>
                <a:endParaRPr lang="en-US"/>
              </a:p>
            </p:txBody>
          </p:sp>
          <p:sp>
            <p:nvSpPr>
              <p:cNvPr id="1632" name="Freeform 418"/>
              <p:cNvSpPr>
                <a:spLocks noEditPoints="1"/>
              </p:cNvSpPr>
              <p:nvPr/>
            </p:nvSpPr>
            <p:spPr bwMode="auto">
              <a:xfrm>
                <a:off x="4701" y="1006"/>
                <a:ext cx="115" cy="244"/>
              </a:xfrm>
              <a:custGeom>
                <a:avLst/>
                <a:gdLst>
                  <a:gd name="T0" fmla="*/ 100 w 115"/>
                  <a:gd name="T1" fmla="*/ 22 h 244"/>
                  <a:gd name="T2" fmla="*/ 109 w 115"/>
                  <a:gd name="T3" fmla="*/ 27 h 244"/>
                  <a:gd name="T4" fmla="*/ 96 w 115"/>
                  <a:gd name="T5" fmla="*/ 45 h 244"/>
                  <a:gd name="T6" fmla="*/ 63 w 115"/>
                  <a:gd name="T7" fmla="*/ 37 h 244"/>
                  <a:gd name="T8" fmla="*/ 71 w 115"/>
                  <a:gd name="T9" fmla="*/ 46 h 244"/>
                  <a:gd name="T10" fmla="*/ 58 w 115"/>
                  <a:gd name="T11" fmla="*/ 41 h 244"/>
                  <a:gd name="T12" fmla="*/ 65 w 115"/>
                  <a:gd name="T13" fmla="*/ 29 h 244"/>
                  <a:gd name="T14" fmla="*/ 59 w 115"/>
                  <a:gd name="T15" fmla="*/ 11 h 244"/>
                  <a:gd name="T16" fmla="*/ 73 w 115"/>
                  <a:gd name="T17" fmla="*/ 13 h 244"/>
                  <a:gd name="T18" fmla="*/ 52 w 115"/>
                  <a:gd name="T19" fmla="*/ 136 h 244"/>
                  <a:gd name="T20" fmla="*/ 43 w 115"/>
                  <a:gd name="T21" fmla="*/ 140 h 244"/>
                  <a:gd name="T22" fmla="*/ 35 w 115"/>
                  <a:gd name="T23" fmla="*/ 148 h 244"/>
                  <a:gd name="T24" fmla="*/ 22 w 115"/>
                  <a:gd name="T25" fmla="*/ 146 h 244"/>
                  <a:gd name="T26" fmla="*/ 31 w 115"/>
                  <a:gd name="T27" fmla="*/ 126 h 244"/>
                  <a:gd name="T28" fmla="*/ 56 w 115"/>
                  <a:gd name="T29" fmla="*/ 122 h 244"/>
                  <a:gd name="T30" fmla="*/ 65 w 115"/>
                  <a:gd name="T31" fmla="*/ 124 h 244"/>
                  <a:gd name="T32" fmla="*/ 67 w 115"/>
                  <a:gd name="T33" fmla="*/ 101 h 244"/>
                  <a:gd name="T34" fmla="*/ 71 w 115"/>
                  <a:gd name="T35" fmla="*/ 110 h 244"/>
                  <a:gd name="T36" fmla="*/ 85 w 115"/>
                  <a:gd name="T37" fmla="*/ 93 h 244"/>
                  <a:gd name="T38" fmla="*/ 76 w 115"/>
                  <a:gd name="T39" fmla="*/ 66 h 244"/>
                  <a:gd name="T40" fmla="*/ 75 w 115"/>
                  <a:gd name="T41" fmla="*/ 55 h 244"/>
                  <a:gd name="T42" fmla="*/ 81 w 115"/>
                  <a:gd name="T43" fmla="*/ 55 h 244"/>
                  <a:gd name="T44" fmla="*/ 81 w 115"/>
                  <a:gd name="T45" fmla="*/ 51 h 244"/>
                  <a:gd name="T46" fmla="*/ 104 w 115"/>
                  <a:gd name="T47" fmla="*/ 81 h 244"/>
                  <a:gd name="T48" fmla="*/ 100 w 115"/>
                  <a:gd name="T49" fmla="*/ 90 h 244"/>
                  <a:gd name="T50" fmla="*/ 108 w 115"/>
                  <a:gd name="T51" fmla="*/ 116 h 244"/>
                  <a:gd name="T52" fmla="*/ 109 w 115"/>
                  <a:gd name="T53" fmla="*/ 133 h 244"/>
                  <a:gd name="T54" fmla="*/ 106 w 115"/>
                  <a:gd name="T55" fmla="*/ 130 h 244"/>
                  <a:gd name="T56" fmla="*/ 101 w 115"/>
                  <a:gd name="T57" fmla="*/ 138 h 244"/>
                  <a:gd name="T58" fmla="*/ 94 w 115"/>
                  <a:gd name="T59" fmla="*/ 134 h 244"/>
                  <a:gd name="T60" fmla="*/ 81 w 115"/>
                  <a:gd name="T61" fmla="*/ 136 h 244"/>
                  <a:gd name="T62" fmla="*/ 77 w 115"/>
                  <a:gd name="T63" fmla="*/ 131 h 244"/>
                  <a:gd name="T64" fmla="*/ 77 w 115"/>
                  <a:gd name="T65" fmla="*/ 142 h 244"/>
                  <a:gd name="T66" fmla="*/ 63 w 115"/>
                  <a:gd name="T67" fmla="*/ 142 h 244"/>
                  <a:gd name="T68" fmla="*/ 74 w 115"/>
                  <a:gd name="T69" fmla="*/ 91 h 244"/>
                  <a:gd name="T70" fmla="*/ 73 w 115"/>
                  <a:gd name="T71" fmla="*/ 93 h 244"/>
                  <a:gd name="T72" fmla="*/ 0 w 115"/>
                  <a:gd name="T73" fmla="*/ 138 h 244"/>
                  <a:gd name="T74" fmla="*/ 60 w 115"/>
                  <a:gd name="T75" fmla="*/ 138 h 244"/>
                  <a:gd name="T76" fmla="*/ 59 w 115"/>
                  <a:gd name="T77" fmla="*/ 154 h 244"/>
                  <a:gd name="T78" fmla="*/ 43 w 115"/>
                  <a:gd name="T79" fmla="*/ 159 h 244"/>
                  <a:gd name="T80" fmla="*/ 41 w 115"/>
                  <a:gd name="T81" fmla="*/ 149 h 244"/>
                  <a:gd name="T82" fmla="*/ 48 w 115"/>
                  <a:gd name="T83" fmla="*/ 142 h 244"/>
                  <a:gd name="T84" fmla="*/ 59 w 115"/>
                  <a:gd name="T85" fmla="*/ 151 h 244"/>
                  <a:gd name="T86" fmla="*/ 4 w 115"/>
                  <a:gd name="T87" fmla="*/ 161 h 244"/>
                  <a:gd name="T88" fmla="*/ 21 w 115"/>
                  <a:gd name="T89" fmla="*/ 168 h 244"/>
                  <a:gd name="T90" fmla="*/ 33 w 115"/>
                  <a:gd name="T91" fmla="*/ 214 h 244"/>
                  <a:gd name="T92" fmla="*/ 22 w 115"/>
                  <a:gd name="T93" fmla="*/ 244 h 244"/>
                  <a:gd name="T94" fmla="*/ 22 w 115"/>
                  <a:gd name="T95" fmla="*/ 238 h 244"/>
                  <a:gd name="T96" fmla="*/ 31 w 115"/>
                  <a:gd name="T97" fmla="*/ 149 h 244"/>
                  <a:gd name="T98" fmla="*/ 35 w 115"/>
                  <a:gd name="T99" fmla="*/ 156 h 244"/>
                  <a:gd name="T100" fmla="*/ 36 w 115"/>
                  <a:gd name="T101" fmla="*/ 177 h 244"/>
                  <a:gd name="T102" fmla="*/ 30 w 115"/>
                  <a:gd name="T103" fmla="*/ 175 h 244"/>
                  <a:gd name="T104" fmla="*/ 32 w 115"/>
                  <a:gd name="T105" fmla="*/ 180 h 244"/>
                  <a:gd name="T106" fmla="*/ 25 w 115"/>
                  <a:gd name="T107" fmla="*/ 164 h 244"/>
                  <a:gd name="T108" fmla="*/ 18 w 115"/>
                  <a:gd name="T109" fmla="*/ 156 h 244"/>
                  <a:gd name="T110" fmla="*/ 21 w 115"/>
                  <a:gd name="T111" fmla="*/ 162 h 244"/>
                  <a:gd name="T112" fmla="*/ 14 w 115"/>
                  <a:gd name="T113" fmla="*/ 159 h 244"/>
                  <a:gd name="T114" fmla="*/ 11 w 115"/>
                  <a:gd name="T115" fmla="*/ 155 h 244"/>
                  <a:gd name="T116" fmla="*/ 14 w 115"/>
                  <a:gd name="T117" fmla="*/ 152 h 244"/>
                  <a:gd name="T118" fmla="*/ 22 w 115"/>
                  <a:gd name="T119" fmla="*/ 146 h 244"/>
                  <a:gd name="T120" fmla="*/ 36 w 115"/>
                  <a:gd name="T121" fmla="*/ 192 h 24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5"/>
                  <a:gd name="T184" fmla="*/ 0 h 244"/>
                  <a:gd name="T185" fmla="*/ 115 w 115"/>
                  <a:gd name="T186" fmla="*/ 244 h 24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5" h="244">
                    <a:moveTo>
                      <a:pt x="91" y="20"/>
                    </a:moveTo>
                    <a:lnTo>
                      <a:pt x="95" y="20"/>
                    </a:lnTo>
                    <a:lnTo>
                      <a:pt x="96" y="15"/>
                    </a:lnTo>
                    <a:lnTo>
                      <a:pt x="100" y="22"/>
                    </a:lnTo>
                    <a:lnTo>
                      <a:pt x="104" y="25"/>
                    </a:lnTo>
                    <a:lnTo>
                      <a:pt x="102" y="24"/>
                    </a:lnTo>
                    <a:lnTo>
                      <a:pt x="106" y="28"/>
                    </a:lnTo>
                    <a:lnTo>
                      <a:pt x="109" y="27"/>
                    </a:lnTo>
                    <a:lnTo>
                      <a:pt x="109" y="29"/>
                    </a:lnTo>
                    <a:lnTo>
                      <a:pt x="95" y="33"/>
                    </a:lnTo>
                    <a:lnTo>
                      <a:pt x="94" y="39"/>
                    </a:lnTo>
                    <a:lnTo>
                      <a:pt x="96" y="45"/>
                    </a:lnTo>
                    <a:lnTo>
                      <a:pt x="76" y="36"/>
                    </a:lnTo>
                    <a:lnTo>
                      <a:pt x="70" y="41"/>
                    </a:lnTo>
                    <a:lnTo>
                      <a:pt x="65" y="37"/>
                    </a:lnTo>
                    <a:lnTo>
                      <a:pt x="63" y="37"/>
                    </a:lnTo>
                    <a:lnTo>
                      <a:pt x="63" y="41"/>
                    </a:lnTo>
                    <a:lnTo>
                      <a:pt x="76" y="47"/>
                    </a:lnTo>
                    <a:lnTo>
                      <a:pt x="75" y="47"/>
                    </a:lnTo>
                    <a:lnTo>
                      <a:pt x="71" y="46"/>
                    </a:lnTo>
                    <a:lnTo>
                      <a:pt x="71" y="50"/>
                    </a:lnTo>
                    <a:lnTo>
                      <a:pt x="67" y="51"/>
                    </a:lnTo>
                    <a:lnTo>
                      <a:pt x="63" y="44"/>
                    </a:lnTo>
                    <a:lnTo>
                      <a:pt x="58" y="41"/>
                    </a:lnTo>
                    <a:lnTo>
                      <a:pt x="56" y="36"/>
                    </a:lnTo>
                    <a:lnTo>
                      <a:pt x="59" y="31"/>
                    </a:lnTo>
                    <a:lnTo>
                      <a:pt x="56" y="27"/>
                    </a:lnTo>
                    <a:lnTo>
                      <a:pt x="65" y="29"/>
                    </a:lnTo>
                    <a:lnTo>
                      <a:pt x="67" y="28"/>
                    </a:lnTo>
                    <a:lnTo>
                      <a:pt x="62" y="23"/>
                    </a:lnTo>
                    <a:lnTo>
                      <a:pt x="63" y="20"/>
                    </a:lnTo>
                    <a:lnTo>
                      <a:pt x="59" y="11"/>
                    </a:lnTo>
                    <a:lnTo>
                      <a:pt x="52" y="3"/>
                    </a:lnTo>
                    <a:lnTo>
                      <a:pt x="52" y="2"/>
                    </a:lnTo>
                    <a:lnTo>
                      <a:pt x="54" y="0"/>
                    </a:lnTo>
                    <a:lnTo>
                      <a:pt x="73" y="13"/>
                    </a:lnTo>
                    <a:lnTo>
                      <a:pt x="84" y="18"/>
                    </a:lnTo>
                    <a:lnTo>
                      <a:pt x="87" y="18"/>
                    </a:lnTo>
                    <a:lnTo>
                      <a:pt x="91" y="20"/>
                    </a:lnTo>
                    <a:close/>
                    <a:moveTo>
                      <a:pt x="52" y="136"/>
                    </a:moveTo>
                    <a:lnTo>
                      <a:pt x="49" y="138"/>
                    </a:lnTo>
                    <a:lnTo>
                      <a:pt x="50" y="138"/>
                    </a:lnTo>
                    <a:lnTo>
                      <a:pt x="50" y="139"/>
                    </a:lnTo>
                    <a:lnTo>
                      <a:pt x="43" y="140"/>
                    </a:lnTo>
                    <a:lnTo>
                      <a:pt x="42" y="142"/>
                    </a:lnTo>
                    <a:lnTo>
                      <a:pt x="37" y="142"/>
                    </a:lnTo>
                    <a:lnTo>
                      <a:pt x="35" y="140"/>
                    </a:lnTo>
                    <a:lnTo>
                      <a:pt x="35" y="148"/>
                    </a:lnTo>
                    <a:lnTo>
                      <a:pt x="29" y="144"/>
                    </a:lnTo>
                    <a:lnTo>
                      <a:pt x="25" y="146"/>
                    </a:lnTo>
                    <a:lnTo>
                      <a:pt x="22" y="144"/>
                    </a:lnTo>
                    <a:lnTo>
                      <a:pt x="22" y="146"/>
                    </a:lnTo>
                    <a:lnTo>
                      <a:pt x="20" y="141"/>
                    </a:lnTo>
                    <a:lnTo>
                      <a:pt x="20" y="140"/>
                    </a:lnTo>
                    <a:lnTo>
                      <a:pt x="24" y="140"/>
                    </a:lnTo>
                    <a:lnTo>
                      <a:pt x="31" y="126"/>
                    </a:lnTo>
                    <a:lnTo>
                      <a:pt x="35" y="125"/>
                    </a:lnTo>
                    <a:lnTo>
                      <a:pt x="39" y="126"/>
                    </a:lnTo>
                    <a:lnTo>
                      <a:pt x="48" y="124"/>
                    </a:lnTo>
                    <a:lnTo>
                      <a:pt x="56" y="122"/>
                    </a:lnTo>
                    <a:lnTo>
                      <a:pt x="57" y="126"/>
                    </a:lnTo>
                    <a:lnTo>
                      <a:pt x="63" y="126"/>
                    </a:lnTo>
                    <a:lnTo>
                      <a:pt x="64" y="123"/>
                    </a:lnTo>
                    <a:lnTo>
                      <a:pt x="65" y="124"/>
                    </a:lnTo>
                    <a:lnTo>
                      <a:pt x="62" y="120"/>
                    </a:lnTo>
                    <a:lnTo>
                      <a:pt x="65" y="110"/>
                    </a:lnTo>
                    <a:lnTo>
                      <a:pt x="62" y="103"/>
                    </a:lnTo>
                    <a:lnTo>
                      <a:pt x="67" y="101"/>
                    </a:lnTo>
                    <a:lnTo>
                      <a:pt x="65" y="106"/>
                    </a:lnTo>
                    <a:lnTo>
                      <a:pt x="67" y="106"/>
                    </a:lnTo>
                    <a:lnTo>
                      <a:pt x="68" y="109"/>
                    </a:lnTo>
                    <a:lnTo>
                      <a:pt x="71" y="110"/>
                    </a:lnTo>
                    <a:lnTo>
                      <a:pt x="72" y="108"/>
                    </a:lnTo>
                    <a:lnTo>
                      <a:pt x="79" y="105"/>
                    </a:lnTo>
                    <a:lnTo>
                      <a:pt x="81" y="96"/>
                    </a:lnTo>
                    <a:lnTo>
                      <a:pt x="85" y="93"/>
                    </a:lnTo>
                    <a:lnTo>
                      <a:pt x="81" y="76"/>
                    </a:lnTo>
                    <a:lnTo>
                      <a:pt x="79" y="71"/>
                    </a:lnTo>
                    <a:lnTo>
                      <a:pt x="75" y="69"/>
                    </a:lnTo>
                    <a:lnTo>
                      <a:pt x="76" y="66"/>
                    </a:lnTo>
                    <a:lnTo>
                      <a:pt x="71" y="61"/>
                    </a:lnTo>
                    <a:lnTo>
                      <a:pt x="74" y="59"/>
                    </a:lnTo>
                    <a:lnTo>
                      <a:pt x="72" y="53"/>
                    </a:lnTo>
                    <a:lnTo>
                      <a:pt x="75" y="55"/>
                    </a:lnTo>
                    <a:lnTo>
                      <a:pt x="79" y="59"/>
                    </a:lnTo>
                    <a:lnTo>
                      <a:pt x="79" y="57"/>
                    </a:lnTo>
                    <a:lnTo>
                      <a:pt x="83" y="59"/>
                    </a:lnTo>
                    <a:lnTo>
                      <a:pt x="81" y="55"/>
                    </a:lnTo>
                    <a:lnTo>
                      <a:pt x="77" y="55"/>
                    </a:lnTo>
                    <a:lnTo>
                      <a:pt x="75" y="51"/>
                    </a:lnTo>
                    <a:lnTo>
                      <a:pt x="75" y="49"/>
                    </a:lnTo>
                    <a:lnTo>
                      <a:pt x="81" y="51"/>
                    </a:lnTo>
                    <a:lnTo>
                      <a:pt x="87" y="60"/>
                    </a:lnTo>
                    <a:lnTo>
                      <a:pt x="91" y="63"/>
                    </a:lnTo>
                    <a:lnTo>
                      <a:pt x="102" y="76"/>
                    </a:lnTo>
                    <a:lnTo>
                      <a:pt x="104" y="81"/>
                    </a:lnTo>
                    <a:lnTo>
                      <a:pt x="102" y="82"/>
                    </a:lnTo>
                    <a:lnTo>
                      <a:pt x="102" y="84"/>
                    </a:lnTo>
                    <a:lnTo>
                      <a:pt x="105" y="91"/>
                    </a:lnTo>
                    <a:lnTo>
                      <a:pt x="100" y="90"/>
                    </a:lnTo>
                    <a:lnTo>
                      <a:pt x="100" y="92"/>
                    </a:lnTo>
                    <a:lnTo>
                      <a:pt x="108" y="107"/>
                    </a:lnTo>
                    <a:lnTo>
                      <a:pt x="107" y="110"/>
                    </a:lnTo>
                    <a:lnTo>
                      <a:pt x="108" y="116"/>
                    </a:lnTo>
                    <a:lnTo>
                      <a:pt x="115" y="123"/>
                    </a:lnTo>
                    <a:lnTo>
                      <a:pt x="111" y="126"/>
                    </a:lnTo>
                    <a:lnTo>
                      <a:pt x="113" y="130"/>
                    </a:lnTo>
                    <a:lnTo>
                      <a:pt x="109" y="133"/>
                    </a:lnTo>
                    <a:lnTo>
                      <a:pt x="107" y="128"/>
                    </a:lnTo>
                    <a:lnTo>
                      <a:pt x="108" y="125"/>
                    </a:lnTo>
                    <a:lnTo>
                      <a:pt x="104" y="124"/>
                    </a:lnTo>
                    <a:lnTo>
                      <a:pt x="106" y="130"/>
                    </a:lnTo>
                    <a:lnTo>
                      <a:pt x="104" y="128"/>
                    </a:lnTo>
                    <a:lnTo>
                      <a:pt x="100" y="129"/>
                    </a:lnTo>
                    <a:lnTo>
                      <a:pt x="102" y="134"/>
                    </a:lnTo>
                    <a:lnTo>
                      <a:pt x="101" y="138"/>
                    </a:lnTo>
                    <a:lnTo>
                      <a:pt x="97" y="132"/>
                    </a:lnTo>
                    <a:lnTo>
                      <a:pt x="99" y="132"/>
                    </a:lnTo>
                    <a:lnTo>
                      <a:pt x="96" y="130"/>
                    </a:lnTo>
                    <a:lnTo>
                      <a:pt x="94" y="134"/>
                    </a:lnTo>
                    <a:lnTo>
                      <a:pt x="94" y="138"/>
                    </a:lnTo>
                    <a:lnTo>
                      <a:pt x="81" y="138"/>
                    </a:lnTo>
                    <a:lnTo>
                      <a:pt x="85" y="136"/>
                    </a:lnTo>
                    <a:lnTo>
                      <a:pt x="81" y="136"/>
                    </a:lnTo>
                    <a:lnTo>
                      <a:pt x="79" y="133"/>
                    </a:lnTo>
                    <a:lnTo>
                      <a:pt x="80" y="136"/>
                    </a:lnTo>
                    <a:lnTo>
                      <a:pt x="79" y="136"/>
                    </a:lnTo>
                    <a:lnTo>
                      <a:pt x="77" y="131"/>
                    </a:lnTo>
                    <a:lnTo>
                      <a:pt x="76" y="136"/>
                    </a:lnTo>
                    <a:lnTo>
                      <a:pt x="81" y="140"/>
                    </a:lnTo>
                    <a:lnTo>
                      <a:pt x="83" y="142"/>
                    </a:lnTo>
                    <a:lnTo>
                      <a:pt x="77" y="142"/>
                    </a:lnTo>
                    <a:lnTo>
                      <a:pt x="75" y="152"/>
                    </a:lnTo>
                    <a:lnTo>
                      <a:pt x="65" y="146"/>
                    </a:lnTo>
                    <a:lnTo>
                      <a:pt x="65" y="143"/>
                    </a:lnTo>
                    <a:lnTo>
                      <a:pt x="63" y="142"/>
                    </a:lnTo>
                    <a:lnTo>
                      <a:pt x="65" y="138"/>
                    </a:lnTo>
                    <a:lnTo>
                      <a:pt x="64" y="136"/>
                    </a:lnTo>
                    <a:lnTo>
                      <a:pt x="52" y="136"/>
                    </a:lnTo>
                    <a:close/>
                    <a:moveTo>
                      <a:pt x="74" y="91"/>
                    </a:moveTo>
                    <a:lnTo>
                      <a:pt x="77" y="95"/>
                    </a:lnTo>
                    <a:lnTo>
                      <a:pt x="74" y="96"/>
                    </a:lnTo>
                    <a:lnTo>
                      <a:pt x="74" y="94"/>
                    </a:lnTo>
                    <a:lnTo>
                      <a:pt x="73" y="93"/>
                    </a:lnTo>
                    <a:lnTo>
                      <a:pt x="74" y="91"/>
                    </a:lnTo>
                    <a:close/>
                    <a:moveTo>
                      <a:pt x="2" y="136"/>
                    </a:moveTo>
                    <a:lnTo>
                      <a:pt x="3" y="141"/>
                    </a:lnTo>
                    <a:lnTo>
                      <a:pt x="0" y="138"/>
                    </a:lnTo>
                    <a:lnTo>
                      <a:pt x="2" y="136"/>
                    </a:lnTo>
                    <a:close/>
                    <a:moveTo>
                      <a:pt x="60" y="142"/>
                    </a:moveTo>
                    <a:lnTo>
                      <a:pt x="58" y="141"/>
                    </a:lnTo>
                    <a:lnTo>
                      <a:pt x="60" y="138"/>
                    </a:lnTo>
                    <a:lnTo>
                      <a:pt x="61" y="142"/>
                    </a:lnTo>
                    <a:lnTo>
                      <a:pt x="60" y="142"/>
                    </a:lnTo>
                    <a:close/>
                    <a:moveTo>
                      <a:pt x="59" y="151"/>
                    </a:moveTo>
                    <a:lnTo>
                      <a:pt x="59" y="154"/>
                    </a:lnTo>
                    <a:lnTo>
                      <a:pt x="54" y="151"/>
                    </a:lnTo>
                    <a:lnTo>
                      <a:pt x="49" y="153"/>
                    </a:lnTo>
                    <a:lnTo>
                      <a:pt x="49" y="161"/>
                    </a:lnTo>
                    <a:lnTo>
                      <a:pt x="43" y="159"/>
                    </a:lnTo>
                    <a:lnTo>
                      <a:pt x="42" y="154"/>
                    </a:lnTo>
                    <a:lnTo>
                      <a:pt x="39" y="152"/>
                    </a:lnTo>
                    <a:lnTo>
                      <a:pt x="36" y="154"/>
                    </a:lnTo>
                    <a:lnTo>
                      <a:pt x="41" y="149"/>
                    </a:lnTo>
                    <a:lnTo>
                      <a:pt x="41" y="144"/>
                    </a:lnTo>
                    <a:lnTo>
                      <a:pt x="44" y="146"/>
                    </a:lnTo>
                    <a:lnTo>
                      <a:pt x="48" y="145"/>
                    </a:lnTo>
                    <a:lnTo>
                      <a:pt x="48" y="142"/>
                    </a:lnTo>
                    <a:lnTo>
                      <a:pt x="52" y="140"/>
                    </a:lnTo>
                    <a:lnTo>
                      <a:pt x="58" y="142"/>
                    </a:lnTo>
                    <a:lnTo>
                      <a:pt x="61" y="147"/>
                    </a:lnTo>
                    <a:lnTo>
                      <a:pt x="59" y="151"/>
                    </a:lnTo>
                    <a:close/>
                    <a:moveTo>
                      <a:pt x="4" y="161"/>
                    </a:moveTo>
                    <a:lnTo>
                      <a:pt x="5" y="160"/>
                    </a:lnTo>
                    <a:lnTo>
                      <a:pt x="7" y="162"/>
                    </a:lnTo>
                    <a:lnTo>
                      <a:pt x="4" y="161"/>
                    </a:lnTo>
                    <a:close/>
                    <a:moveTo>
                      <a:pt x="21" y="168"/>
                    </a:moveTo>
                    <a:lnTo>
                      <a:pt x="21" y="163"/>
                    </a:lnTo>
                    <a:lnTo>
                      <a:pt x="22" y="166"/>
                    </a:lnTo>
                    <a:lnTo>
                      <a:pt x="21" y="168"/>
                    </a:lnTo>
                    <a:close/>
                    <a:moveTo>
                      <a:pt x="33" y="214"/>
                    </a:moveTo>
                    <a:lnTo>
                      <a:pt x="31" y="219"/>
                    </a:lnTo>
                    <a:lnTo>
                      <a:pt x="29" y="218"/>
                    </a:lnTo>
                    <a:lnTo>
                      <a:pt x="33" y="214"/>
                    </a:lnTo>
                    <a:close/>
                    <a:moveTo>
                      <a:pt x="25" y="235"/>
                    </a:moveTo>
                    <a:lnTo>
                      <a:pt x="25" y="238"/>
                    </a:lnTo>
                    <a:lnTo>
                      <a:pt x="22" y="241"/>
                    </a:lnTo>
                    <a:lnTo>
                      <a:pt x="22" y="244"/>
                    </a:lnTo>
                    <a:lnTo>
                      <a:pt x="21" y="244"/>
                    </a:lnTo>
                    <a:lnTo>
                      <a:pt x="20" y="241"/>
                    </a:lnTo>
                    <a:lnTo>
                      <a:pt x="23" y="239"/>
                    </a:lnTo>
                    <a:lnTo>
                      <a:pt x="22" y="238"/>
                    </a:lnTo>
                    <a:lnTo>
                      <a:pt x="24" y="238"/>
                    </a:lnTo>
                    <a:lnTo>
                      <a:pt x="25" y="235"/>
                    </a:lnTo>
                    <a:close/>
                    <a:moveTo>
                      <a:pt x="26" y="150"/>
                    </a:moveTo>
                    <a:lnTo>
                      <a:pt x="31" y="149"/>
                    </a:lnTo>
                    <a:lnTo>
                      <a:pt x="32" y="152"/>
                    </a:lnTo>
                    <a:lnTo>
                      <a:pt x="31" y="154"/>
                    </a:lnTo>
                    <a:lnTo>
                      <a:pt x="35" y="154"/>
                    </a:lnTo>
                    <a:lnTo>
                      <a:pt x="35" y="156"/>
                    </a:lnTo>
                    <a:lnTo>
                      <a:pt x="39" y="159"/>
                    </a:lnTo>
                    <a:lnTo>
                      <a:pt x="37" y="163"/>
                    </a:lnTo>
                    <a:lnTo>
                      <a:pt x="39" y="178"/>
                    </a:lnTo>
                    <a:lnTo>
                      <a:pt x="36" y="177"/>
                    </a:lnTo>
                    <a:lnTo>
                      <a:pt x="37" y="179"/>
                    </a:lnTo>
                    <a:lnTo>
                      <a:pt x="33" y="183"/>
                    </a:lnTo>
                    <a:lnTo>
                      <a:pt x="33" y="179"/>
                    </a:lnTo>
                    <a:lnTo>
                      <a:pt x="30" y="175"/>
                    </a:lnTo>
                    <a:lnTo>
                      <a:pt x="31" y="174"/>
                    </a:lnTo>
                    <a:lnTo>
                      <a:pt x="29" y="174"/>
                    </a:lnTo>
                    <a:lnTo>
                      <a:pt x="29" y="176"/>
                    </a:lnTo>
                    <a:lnTo>
                      <a:pt x="32" y="180"/>
                    </a:lnTo>
                    <a:lnTo>
                      <a:pt x="27" y="179"/>
                    </a:lnTo>
                    <a:lnTo>
                      <a:pt x="27" y="175"/>
                    </a:lnTo>
                    <a:lnTo>
                      <a:pt x="24" y="170"/>
                    </a:lnTo>
                    <a:lnTo>
                      <a:pt x="25" y="164"/>
                    </a:lnTo>
                    <a:lnTo>
                      <a:pt x="25" y="162"/>
                    </a:lnTo>
                    <a:lnTo>
                      <a:pt x="24" y="162"/>
                    </a:lnTo>
                    <a:lnTo>
                      <a:pt x="24" y="160"/>
                    </a:lnTo>
                    <a:lnTo>
                      <a:pt x="18" y="156"/>
                    </a:lnTo>
                    <a:lnTo>
                      <a:pt x="19" y="159"/>
                    </a:lnTo>
                    <a:lnTo>
                      <a:pt x="21" y="159"/>
                    </a:lnTo>
                    <a:lnTo>
                      <a:pt x="22" y="162"/>
                    </a:lnTo>
                    <a:lnTo>
                      <a:pt x="21" y="162"/>
                    </a:lnTo>
                    <a:lnTo>
                      <a:pt x="19" y="160"/>
                    </a:lnTo>
                    <a:lnTo>
                      <a:pt x="16" y="163"/>
                    </a:lnTo>
                    <a:lnTo>
                      <a:pt x="16" y="161"/>
                    </a:lnTo>
                    <a:lnTo>
                      <a:pt x="14" y="159"/>
                    </a:lnTo>
                    <a:lnTo>
                      <a:pt x="13" y="156"/>
                    </a:lnTo>
                    <a:lnTo>
                      <a:pt x="15" y="159"/>
                    </a:lnTo>
                    <a:lnTo>
                      <a:pt x="17" y="159"/>
                    </a:lnTo>
                    <a:lnTo>
                      <a:pt x="11" y="155"/>
                    </a:lnTo>
                    <a:lnTo>
                      <a:pt x="10" y="153"/>
                    </a:lnTo>
                    <a:lnTo>
                      <a:pt x="13" y="154"/>
                    </a:lnTo>
                    <a:lnTo>
                      <a:pt x="12" y="151"/>
                    </a:lnTo>
                    <a:lnTo>
                      <a:pt x="14" y="152"/>
                    </a:lnTo>
                    <a:lnTo>
                      <a:pt x="15" y="149"/>
                    </a:lnTo>
                    <a:lnTo>
                      <a:pt x="17" y="150"/>
                    </a:lnTo>
                    <a:lnTo>
                      <a:pt x="20" y="146"/>
                    </a:lnTo>
                    <a:lnTo>
                      <a:pt x="22" y="146"/>
                    </a:lnTo>
                    <a:lnTo>
                      <a:pt x="26" y="150"/>
                    </a:lnTo>
                    <a:close/>
                    <a:moveTo>
                      <a:pt x="35" y="190"/>
                    </a:moveTo>
                    <a:lnTo>
                      <a:pt x="37" y="191"/>
                    </a:lnTo>
                    <a:lnTo>
                      <a:pt x="36" y="192"/>
                    </a:lnTo>
                    <a:lnTo>
                      <a:pt x="33" y="191"/>
                    </a:lnTo>
                    <a:lnTo>
                      <a:pt x="35" y="19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633" name="Freeform 419"/>
              <p:cNvSpPr>
                <a:spLocks noEditPoints="1"/>
              </p:cNvSpPr>
              <p:nvPr/>
            </p:nvSpPr>
            <p:spPr bwMode="auto">
              <a:xfrm>
                <a:off x="4699" y="1004"/>
                <a:ext cx="119" cy="249"/>
              </a:xfrm>
              <a:custGeom>
                <a:avLst/>
                <a:gdLst>
                  <a:gd name="T0" fmla="*/ 449 w 481"/>
                  <a:gd name="T1" fmla="*/ 109 h 1009"/>
                  <a:gd name="T2" fmla="*/ 272 w 481"/>
                  <a:gd name="T3" fmla="*/ 165 h 1009"/>
                  <a:gd name="T4" fmla="*/ 261 w 481"/>
                  <a:gd name="T5" fmla="*/ 194 h 1009"/>
                  <a:gd name="T6" fmla="*/ 258 w 481"/>
                  <a:gd name="T7" fmla="*/ 91 h 1009"/>
                  <a:gd name="T8" fmla="*/ 360 w 481"/>
                  <a:gd name="T9" fmla="*/ 87 h 1009"/>
                  <a:gd name="T10" fmla="*/ 284 w 481"/>
                  <a:gd name="T11" fmla="*/ 116 h 1009"/>
                  <a:gd name="T12" fmla="*/ 292 w 481"/>
                  <a:gd name="T13" fmla="*/ 203 h 1009"/>
                  <a:gd name="T14" fmla="*/ 286 w 481"/>
                  <a:gd name="T15" fmla="*/ 167 h 1009"/>
                  <a:gd name="T16" fmla="*/ 425 w 481"/>
                  <a:gd name="T17" fmla="*/ 98 h 1009"/>
                  <a:gd name="T18" fmla="*/ 219 w 481"/>
                  <a:gd name="T19" fmla="*/ 566 h 1009"/>
                  <a:gd name="T20" fmla="*/ 104 w 481"/>
                  <a:gd name="T21" fmla="*/ 606 h 1009"/>
                  <a:gd name="T22" fmla="*/ 161 w 481"/>
                  <a:gd name="T23" fmla="*/ 513 h 1009"/>
                  <a:gd name="T24" fmla="*/ 252 w 481"/>
                  <a:gd name="T25" fmla="*/ 429 h 1009"/>
                  <a:gd name="T26" fmla="*/ 326 w 481"/>
                  <a:gd name="T27" fmla="*/ 397 h 1009"/>
                  <a:gd name="T28" fmla="*/ 292 w 481"/>
                  <a:gd name="T29" fmla="*/ 227 h 1009"/>
                  <a:gd name="T30" fmla="*/ 304 w 481"/>
                  <a:gd name="T31" fmla="*/ 216 h 1009"/>
                  <a:gd name="T32" fmla="*/ 426 w 481"/>
                  <a:gd name="T33" fmla="*/ 345 h 1009"/>
                  <a:gd name="T34" fmla="*/ 464 w 481"/>
                  <a:gd name="T35" fmla="*/ 524 h 1009"/>
                  <a:gd name="T36" fmla="*/ 431 w 481"/>
                  <a:gd name="T37" fmla="*/ 537 h 1009"/>
                  <a:gd name="T38" fmla="*/ 395 w 481"/>
                  <a:gd name="T39" fmla="*/ 566 h 1009"/>
                  <a:gd name="T40" fmla="*/ 326 w 481"/>
                  <a:gd name="T41" fmla="*/ 540 h 1009"/>
                  <a:gd name="T42" fmla="*/ 257 w 481"/>
                  <a:gd name="T43" fmla="*/ 589 h 1009"/>
                  <a:gd name="T44" fmla="*/ 314 w 481"/>
                  <a:gd name="T45" fmla="*/ 619 h 1009"/>
                  <a:gd name="T46" fmla="*/ 318 w 481"/>
                  <a:gd name="T47" fmla="*/ 551 h 1009"/>
                  <a:gd name="T48" fmla="*/ 416 w 481"/>
                  <a:gd name="T49" fmla="*/ 543 h 1009"/>
                  <a:gd name="T50" fmla="*/ 431 w 481"/>
                  <a:gd name="T51" fmla="*/ 505 h 1009"/>
                  <a:gd name="T52" fmla="*/ 433 w 481"/>
                  <a:gd name="T53" fmla="*/ 450 h 1009"/>
                  <a:gd name="T54" fmla="*/ 416 w 481"/>
                  <a:gd name="T55" fmla="*/ 321 h 1009"/>
                  <a:gd name="T56" fmla="*/ 341 w 481"/>
                  <a:gd name="T57" fmla="*/ 253 h 1009"/>
                  <a:gd name="T58" fmla="*/ 313 w 481"/>
                  <a:gd name="T59" fmla="*/ 282 h 1009"/>
                  <a:gd name="T60" fmla="*/ 273 w 481"/>
                  <a:gd name="T61" fmla="*/ 442 h 1009"/>
                  <a:gd name="T62" fmla="*/ 275 w 481"/>
                  <a:gd name="T63" fmla="*/ 509 h 1009"/>
                  <a:gd name="T64" fmla="*/ 94 w 481"/>
                  <a:gd name="T65" fmla="*/ 575 h 1009"/>
                  <a:gd name="T66" fmla="*/ 163 w 481"/>
                  <a:gd name="T67" fmla="*/ 579 h 1009"/>
                  <a:gd name="T68" fmla="*/ 307 w 481"/>
                  <a:gd name="T69" fmla="*/ 370 h 1009"/>
                  <a:gd name="T70" fmla="*/ 315 w 481"/>
                  <a:gd name="T71" fmla="*/ 399 h 1009"/>
                  <a:gd name="T72" fmla="*/ 13 w 481"/>
                  <a:gd name="T73" fmla="*/ 573 h 1009"/>
                  <a:gd name="T74" fmla="*/ 253 w 481"/>
                  <a:gd name="T75" fmla="*/ 575 h 1009"/>
                  <a:gd name="T76" fmla="*/ 214 w 481"/>
                  <a:gd name="T77" fmla="*/ 628 h 1009"/>
                  <a:gd name="T78" fmla="*/ 178 w 481"/>
                  <a:gd name="T79" fmla="*/ 584 h 1009"/>
                  <a:gd name="T80" fmla="*/ 241 w 481"/>
                  <a:gd name="T81" fmla="*/ 593 h 1009"/>
                  <a:gd name="T82" fmla="*/ 182 w 481"/>
                  <a:gd name="T83" fmla="*/ 628 h 1009"/>
                  <a:gd name="T84" fmla="*/ 19 w 481"/>
                  <a:gd name="T85" fmla="*/ 655 h 1009"/>
                  <a:gd name="T86" fmla="*/ 83 w 481"/>
                  <a:gd name="T87" fmla="*/ 669 h 1009"/>
                  <a:gd name="T88" fmla="*/ 137 w 481"/>
                  <a:gd name="T89" fmla="*/ 905 h 1009"/>
                  <a:gd name="T90" fmla="*/ 114 w 481"/>
                  <a:gd name="T91" fmla="*/ 980 h 1009"/>
                  <a:gd name="T92" fmla="*/ 100 w 481"/>
                  <a:gd name="T93" fmla="*/ 959 h 1009"/>
                  <a:gd name="T94" fmla="*/ 102 w 481"/>
                  <a:gd name="T95" fmla="*/ 975 h 1009"/>
                  <a:gd name="T96" fmla="*/ 170 w 481"/>
                  <a:gd name="T97" fmla="*/ 660 h 1009"/>
                  <a:gd name="T98" fmla="*/ 128 w 481"/>
                  <a:gd name="T99" fmla="*/ 709 h 1009"/>
                  <a:gd name="T100" fmla="*/ 100 w 481"/>
                  <a:gd name="T101" fmla="*/ 669 h 1009"/>
                  <a:gd name="T102" fmla="*/ 77 w 481"/>
                  <a:gd name="T103" fmla="*/ 664 h 1009"/>
                  <a:gd name="T104" fmla="*/ 44 w 481"/>
                  <a:gd name="T105" fmla="*/ 639 h 1009"/>
                  <a:gd name="T106" fmla="*/ 88 w 481"/>
                  <a:gd name="T107" fmla="*/ 591 h 1009"/>
                  <a:gd name="T108" fmla="*/ 67 w 481"/>
                  <a:gd name="T109" fmla="*/ 632 h 1009"/>
                  <a:gd name="T110" fmla="*/ 80 w 481"/>
                  <a:gd name="T111" fmla="*/ 663 h 1009"/>
                  <a:gd name="T112" fmla="*/ 109 w 481"/>
                  <a:gd name="T113" fmla="*/ 652 h 1009"/>
                  <a:gd name="T114" fmla="*/ 118 w 481"/>
                  <a:gd name="T115" fmla="*/ 723 h 1009"/>
                  <a:gd name="T116" fmla="*/ 156 w 481"/>
                  <a:gd name="T117" fmla="*/ 718 h 1009"/>
                  <a:gd name="T118" fmla="*/ 132 w 481"/>
                  <a:gd name="T119" fmla="*/ 620 h 1009"/>
                  <a:gd name="T120" fmla="*/ 145 w 481"/>
                  <a:gd name="T121" fmla="*/ 775 h 100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81"/>
                  <a:gd name="T184" fmla="*/ 0 h 1009"/>
                  <a:gd name="T185" fmla="*/ 481 w 481"/>
                  <a:gd name="T186" fmla="*/ 1009 h 100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81" h="1009">
                    <a:moveTo>
                      <a:pt x="378" y="80"/>
                    </a:moveTo>
                    <a:lnTo>
                      <a:pt x="374" y="79"/>
                    </a:lnTo>
                    <a:lnTo>
                      <a:pt x="392" y="79"/>
                    </a:lnTo>
                    <a:lnTo>
                      <a:pt x="385" y="84"/>
                    </a:lnTo>
                    <a:lnTo>
                      <a:pt x="390" y="66"/>
                    </a:lnTo>
                    <a:cubicBezTo>
                      <a:pt x="391" y="62"/>
                      <a:pt x="394" y="60"/>
                      <a:pt x="397" y="60"/>
                    </a:cubicBezTo>
                    <a:cubicBezTo>
                      <a:pt x="401" y="60"/>
                      <a:pt x="404" y="61"/>
                      <a:pt x="405" y="64"/>
                    </a:cubicBezTo>
                    <a:lnTo>
                      <a:pt x="418" y="94"/>
                    </a:lnTo>
                    <a:lnTo>
                      <a:pt x="416" y="91"/>
                    </a:lnTo>
                    <a:lnTo>
                      <a:pt x="432" y="102"/>
                    </a:lnTo>
                    <a:cubicBezTo>
                      <a:pt x="435" y="104"/>
                      <a:pt x="436" y="109"/>
                      <a:pt x="434" y="112"/>
                    </a:cubicBezTo>
                    <a:cubicBezTo>
                      <a:pt x="432" y="116"/>
                      <a:pt x="427" y="117"/>
                      <a:pt x="424" y="115"/>
                    </a:cubicBezTo>
                    <a:lnTo>
                      <a:pt x="418" y="113"/>
                    </a:lnTo>
                    <a:lnTo>
                      <a:pt x="428" y="100"/>
                    </a:lnTo>
                    <a:lnTo>
                      <a:pt x="441" y="117"/>
                    </a:lnTo>
                    <a:lnTo>
                      <a:pt x="433" y="114"/>
                    </a:lnTo>
                    <a:lnTo>
                      <a:pt x="449" y="109"/>
                    </a:lnTo>
                    <a:cubicBezTo>
                      <a:pt x="451" y="108"/>
                      <a:pt x="454" y="108"/>
                      <a:pt x="457" y="110"/>
                    </a:cubicBezTo>
                    <a:cubicBezTo>
                      <a:pt x="459" y="112"/>
                      <a:pt x="460" y="115"/>
                      <a:pt x="459" y="118"/>
                    </a:cubicBezTo>
                    <a:lnTo>
                      <a:pt x="456" y="129"/>
                    </a:lnTo>
                    <a:cubicBezTo>
                      <a:pt x="456" y="132"/>
                      <a:pt x="453" y="134"/>
                      <a:pt x="450" y="135"/>
                    </a:cubicBezTo>
                    <a:lnTo>
                      <a:pt x="394" y="148"/>
                    </a:lnTo>
                    <a:lnTo>
                      <a:pt x="400" y="142"/>
                    </a:lnTo>
                    <a:lnTo>
                      <a:pt x="395" y="169"/>
                    </a:lnTo>
                    <a:lnTo>
                      <a:pt x="395" y="165"/>
                    </a:lnTo>
                    <a:lnTo>
                      <a:pt x="403" y="186"/>
                    </a:lnTo>
                    <a:cubicBezTo>
                      <a:pt x="404" y="189"/>
                      <a:pt x="403" y="193"/>
                      <a:pt x="401" y="195"/>
                    </a:cubicBezTo>
                    <a:cubicBezTo>
                      <a:pt x="398" y="197"/>
                      <a:pt x="395" y="198"/>
                      <a:pt x="392" y="196"/>
                    </a:cubicBezTo>
                    <a:lnTo>
                      <a:pt x="312" y="161"/>
                    </a:lnTo>
                    <a:lnTo>
                      <a:pt x="320" y="160"/>
                    </a:lnTo>
                    <a:lnTo>
                      <a:pt x="296" y="179"/>
                    </a:lnTo>
                    <a:cubicBezTo>
                      <a:pt x="293" y="182"/>
                      <a:pt x="289" y="181"/>
                      <a:pt x="286" y="179"/>
                    </a:cubicBezTo>
                    <a:lnTo>
                      <a:pt x="267" y="163"/>
                    </a:lnTo>
                    <a:lnTo>
                      <a:pt x="272" y="165"/>
                    </a:lnTo>
                    <a:lnTo>
                      <a:pt x="262" y="165"/>
                    </a:lnTo>
                    <a:lnTo>
                      <a:pt x="270" y="156"/>
                    </a:lnTo>
                    <a:lnTo>
                      <a:pt x="272" y="174"/>
                    </a:lnTo>
                    <a:lnTo>
                      <a:pt x="268" y="168"/>
                    </a:lnTo>
                    <a:lnTo>
                      <a:pt x="318" y="190"/>
                    </a:lnTo>
                    <a:cubicBezTo>
                      <a:pt x="321" y="191"/>
                      <a:pt x="323" y="194"/>
                      <a:pt x="323" y="197"/>
                    </a:cubicBezTo>
                    <a:cubicBezTo>
                      <a:pt x="323" y="200"/>
                      <a:pt x="322" y="203"/>
                      <a:pt x="319" y="204"/>
                    </a:cubicBezTo>
                    <a:lnTo>
                      <a:pt x="313" y="207"/>
                    </a:lnTo>
                    <a:cubicBezTo>
                      <a:pt x="311" y="208"/>
                      <a:pt x="309" y="208"/>
                      <a:pt x="307" y="207"/>
                    </a:cubicBezTo>
                    <a:lnTo>
                      <a:pt x="291" y="202"/>
                    </a:lnTo>
                    <a:lnTo>
                      <a:pt x="302" y="194"/>
                    </a:lnTo>
                    <a:lnTo>
                      <a:pt x="302" y="211"/>
                    </a:lnTo>
                    <a:cubicBezTo>
                      <a:pt x="302" y="214"/>
                      <a:pt x="299" y="218"/>
                      <a:pt x="295" y="218"/>
                    </a:cubicBezTo>
                    <a:lnTo>
                      <a:pt x="282" y="221"/>
                    </a:lnTo>
                    <a:cubicBezTo>
                      <a:pt x="279" y="222"/>
                      <a:pt x="275" y="220"/>
                      <a:pt x="274" y="217"/>
                    </a:cubicBezTo>
                    <a:lnTo>
                      <a:pt x="258" y="190"/>
                    </a:lnTo>
                    <a:lnTo>
                      <a:pt x="261" y="194"/>
                    </a:lnTo>
                    <a:lnTo>
                      <a:pt x="240" y="183"/>
                    </a:lnTo>
                    <a:cubicBezTo>
                      <a:pt x="238" y="182"/>
                      <a:pt x="236" y="180"/>
                      <a:pt x="236" y="178"/>
                    </a:cubicBezTo>
                    <a:lnTo>
                      <a:pt x="228" y="157"/>
                    </a:lnTo>
                    <a:cubicBezTo>
                      <a:pt x="227" y="154"/>
                      <a:pt x="227" y="152"/>
                      <a:pt x="229" y="149"/>
                    </a:cubicBezTo>
                    <a:lnTo>
                      <a:pt x="242" y="131"/>
                    </a:lnTo>
                    <a:lnTo>
                      <a:pt x="243" y="141"/>
                    </a:lnTo>
                    <a:lnTo>
                      <a:pt x="227" y="125"/>
                    </a:lnTo>
                    <a:cubicBezTo>
                      <a:pt x="224" y="122"/>
                      <a:pt x="224" y="118"/>
                      <a:pt x="225" y="115"/>
                    </a:cubicBezTo>
                    <a:cubicBezTo>
                      <a:pt x="227" y="112"/>
                      <a:pt x="231" y="110"/>
                      <a:pt x="234" y="111"/>
                    </a:cubicBezTo>
                    <a:lnTo>
                      <a:pt x="271" y="119"/>
                    </a:lnTo>
                    <a:lnTo>
                      <a:pt x="265" y="120"/>
                    </a:lnTo>
                    <a:lnTo>
                      <a:pt x="273" y="115"/>
                    </a:lnTo>
                    <a:lnTo>
                      <a:pt x="272" y="127"/>
                    </a:lnTo>
                    <a:lnTo>
                      <a:pt x="253" y="105"/>
                    </a:lnTo>
                    <a:cubicBezTo>
                      <a:pt x="251" y="103"/>
                      <a:pt x="251" y="100"/>
                      <a:pt x="252" y="97"/>
                    </a:cubicBezTo>
                    <a:lnTo>
                      <a:pt x="257" y="84"/>
                    </a:lnTo>
                    <a:lnTo>
                      <a:pt x="258" y="91"/>
                    </a:lnTo>
                    <a:lnTo>
                      <a:pt x="239" y="58"/>
                    </a:lnTo>
                    <a:lnTo>
                      <a:pt x="240" y="59"/>
                    </a:lnTo>
                    <a:lnTo>
                      <a:pt x="213" y="27"/>
                    </a:lnTo>
                    <a:cubicBezTo>
                      <a:pt x="212" y="26"/>
                      <a:pt x="212" y="25"/>
                      <a:pt x="212" y="24"/>
                    </a:cubicBezTo>
                    <a:lnTo>
                      <a:pt x="209" y="16"/>
                    </a:lnTo>
                    <a:cubicBezTo>
                      <a:pt x="208" y="13"/>
                      <a:pt x="209" y="9"/>
                      <a:pt x="212" y="7"/>
                    </a:cubicBezTo>
                    <a:lnTo>
                      <a:pt x="220" y="2"/>
                    </a:lnTo>
                    <a:cubicBezTo>
                      <a:pt x="223" y="0"/>
                      <a:pt x="226" y="0"/>
                      <a:pt x="229" y="2"/>
                    </a:cubicBezTo>
                    <a:lnTo>
                      <a:pt x="309" y="53"/>
                    </a:lnTo>
                    <a:lnTo>
                      <a:pt x="308" y="52"/>
                    </a:lnTo>
                    <a:lnTo>
                      <a:pt x="350" y="71"/>
                    </a:lnTo>
                    <a:lnTo>
                      <a:pt x="347" y="71"/>
                    </a:lnTo>
                    <a:lnTo>
                      <a:pt x="360" y="71"/>
                    </a:lnTo>
                    <a:cubicBezTo>
                      <a:pt x="362" y="71"/>
                      <a:pt x="363" y="71"/>
                      <a:pt x="365" y="72"/>
                    </a:cubicBezTo>
                    <a:lnTo>
                      <a:pt x="378" y="80"/>
                    </a:lnTo>
                    <a:close/>
                    <a:moveTo>
                      <a:pt x="356" y="85"/>
                    </a:moveTo>
                    <a:lnTo>
                      <a:pt x="360" y="87"/>
                    </a:lnTo>
                    <a:lnTo>
                      <a:pt x="347" y="87"/>
                    </a:lnTo>
                    <a:cubicBezTo>
                      <a:pt x="346" y="87"/>
                      <a:pt x="345" y="86"/>
                      <a:pt x="344" y="86"/>
                    </a:cubicBezTo>
                    <a:lnTo>
                      <a:pt x="301" y="67"/>
                    </a:lnTo>
                    <a:cubicBezTo>
                      <a:pt x="301" y="67"/>
                      <a:pt x="300" y="67"/>
                      <a:pt x="300" y="66"/>
                    </a:cubicBezTo>
                    <a:lnTo>
                      <a:pt x="220" y="15"/>
                    </a:lnTo>
                    <a:lnTo>
                      <a:pt x="229" y="15"/>
                    </a:lnTo>
                    <a:lnTo>
                      <a:pt x="221" y="20"/>
                    </a:lnTo>
                    <a:lnTo>
                      <a:pt x="224" y="11"/>
                    </a:lnTo>
                    <a:lnTo>
                      <a:pt x="227" y="19"/>
                    </a:lnTo>
                    <a:lnTo>
                      <a:pt x="225" y="17"/>
                    </a:lnTo>
                    <a:lnTo>
                      <a:pt x="252" y="49"/>
                    </a:lnTo>
                    <a:cubicBezTo>
                      <a:pt x="252" y="50"/>
                      <a:pt x="253" y="50"/>
                      <a:pt x="253" y="50"/>
                    </a:cubicBezTo>
                    <a:lnTo>
                      <a:pt x="271" y="83"/>
                    </a:lnTo>
                    <a:cubicBezTo>
                      <a:pt x="273" y="85"/>
                      <a:pt x="273" y="87"/>
                      <a:pt x="272" y="90"/>
                    </a:cubicBezTo>
                    <a:lnTo>
                      <a:pt x="267" y="103"/>
                    </a:lnTo>
                    <a:lnTo>
                      <a:pt x="265" y="95"/>
                    </a:lnTo>
                    <a:lnTo>
                      <a:pt x="284" y="116"/>
                    </a:lnTo>
                    <a:cubicBezTo>
                      <a:pt x="285" y="118"/>
                      <a:pt x="286" y="120"/>
                      <a:pt x="286" y="123"/>
                    </a:cubicBezTo>
                    <a:cubicBezTo>
                      <a:pt x="285" y="125"/>
                      <a:pt x="284" y="127"/>
                      <a:pt x="282" y="128"/>
                    </a:cubicBezTo>
                    <a:lnTo>
                      <a:pt x="274" y="134"/>
                    </a:lnTo>
                    <a:cubicBezTo>
                      <a:pt x="272" y="135"/>
                      <a:pt x="270" y="135"/>
                      <a:pt x="268" y="135"/>
                    </a:cubicBezTo>
                    <a:lnTo>
                      <a:pt x="231" y="127"/>
                    </a:lnTo>
                    <a:lnTo>
                      <a:pt x="238" y="113"/>
                    </a:lnTo>
                    <a:lnTo>
                      <a:pt x="254" y="130"/>
                    </a:lnTo>
                    <a:cubicBezTo>
                      <a:pt x="257" y="132"/>
                      <a:pt x="257" y="137"/>
                      <a:pt x="255" y="140"/>
                    </a:cubicBezTo>
                    <a:lnTo>
                      <a:pt x="242" y="159"/>
                    </a:lnTo>
                    <a:lnTo>
                      <a:pt x="243" y="151"/>
                    </a:lnTo>
                    <a:lnTo>
                      <a:pt x="251" y="173"/>
                    </a:lnTo>
                    <a:lnTo>
                      <a:pt x="247" y="168"/>
                    </a:lnTo>
                    <a:lnTo>
                      <a:pt x="268" y="179"/>
                    </a:lnTo>
                    <a:cubicBezTo>
                      <a:pt x="269" y="180"/>
                      <a:pt x="271" y="181"/>
                      <a:pt x="271" y="182"/>
                    </a:cubicBezTo>
                    <a:lnTo>
                      <a:pt x="287" y="209"/>
                    </a:lnTo>
                    <a:lnTo>
                      <a:pt x="279" y="205"/>
                    </a:lnTo>
                    <a:lnTo>
                      <a:pt x="292" y="203"/>
                    </a:lnTo>
                    <a:lnTo>
                      <a:pt x="286" y="211"/>
                    </a:lnTo>
                    <a:lnTo>
                      <a:pt x="286" y="194"/>
                    </a:lnTo>
                    <a:cubicBezTo>
                      <a:pt x="286" y="192"/>
                      <a:pt x="287" y="189"/>
                      <a:pt x="289" y="188"/>
                    </a:cubicBezTo>
                    <a:cubicBezTo>
                      <a:pt x="291" y="186"/>
                      <a:pt x="294" y="186"/>
                      <a:pt x="296" y="187"/>
                    </a:cubicBezTo>
                    <a:lnTo>
                      <a:pt x="312" y="192"/>
                    </a:lnTo>
                    <a:lnTo>
                      <a:pt x="306" y="193"/>
                    </a:lnTo>
                    <a:lnTo>
                      <a:pt x="312" y="190"/>
                    </a:lnTo>
                    <a:lnTo>
                      <a:pt x="312" y="205"/>
                    </a:lnTo>
                    <a:lnTo>
                      <a:pt x="261" y="183"/>
                    </a:lnTo>
                    <a:cubicBezTo>
                      <a:pt x="259" y="182"/>
                      <a:pt x="257" y="179"/>
                      <a:pt x="257" y="177"/>
                    </a:cubicBezTo>
                    <a:lnTo>
                      <a:pt x="254" y="158"/>
                    </a:lnTo>
                    <a:cubicBezTo>
                      <a:pt x="254" y="156"/>
                      <a:pt x="254" y="153"/>
                      <a:pt x="256" y="151"/>
                    </a:cubicBezTo>
                    <a:cubicBezTo>
                      <a:pt x="257" y="150"/>
                      <a:pt x="259" y="149"/>
                      <a:pt x="262" y="149"/>
                    </a:cubicBezTo>
                    <a:lnTo>
                      <a:pt x="272" y="149"/>
                    </a:lnTo>
                    <a:cubicBezTo>
                      <a:pt x="274" y="149"/>
                      <a:pt x="276" y="149"/>
                      <a:pt x="278" y="151"/>
                    </a:cubicBezTo>
                    <a:lnTo>
                      <a:pt x="296" y="167"/>
                    </a:lnTo>
                    <a:lnTo>
                      <a:pt x="286" y="167"/>
                    </a:lnTo>
                    <a:lnTo>
                      <a:pt x="310" y="148"/>
                    </a:lnTo>
                    <a:cubicBezTo>
                      <a:pt x="313" y="146"/>
                      <a:pt x="316" y="146"/>
                      <a:pt x="318" y="147"/>
                    </a:cubicBezTo>
                    <a:lnTo>
                      <a:pt x="398" y="182"/>
                    </a:lnTo>
                    <a:lnTo>
                      <a:pt x="388" y="192"/>
                    </a:lnTo>
                    <a:lnTo>
                      <a:pt x="380" y="170"/>
                    </a:lnTo>
                    <a:cubicBezTo>
                      <a:pt x="379" y="169"/>
                      <a:pt x="379" y="167"/>
                      <a:pt x="379" y="166"/>
                    </a:cubicBezTo>
                    <a:lnTo>
                      <a:pt x="385" y="139"/>
                    </a:lnTo>
                    <a:cubicBezTo>
                      <a:pt x="385" y="136"/>
                      <a:pt x="388" y="134"/>
                      <a:pt x="391" y="133"/>
                    </a:cubicBezTo>
                    <a:lnTo>
                      <a:pt x="447" y="119"/>
                    </a:lnTo>
                    <a:lnTo>
                      <a:pt x="441" y="125"/>
                    </a:lnTo>
                    <a:lnTo>
                      <a:pt x="443" y="114"/>
                    </a:lnTo>
                    <a:lnTo>
                      <a:pt x="454" y="124"/>
                    </a:lnTo>
                    <a:lnTo>
                      <a:pt x="438" y="129"/>
                    </a:lnTo>
                    <a:cubicBezTo>
                      <a:pt x="435" y="130"/>
                      <a:pt x="431" y="129"/>
                      <a:pt x="429" y="127"/>
                    </a:cubicBezTo>
                    <a:lnTo>
                      <a:pt x="416" y="111"/>
                    </a:lnTo>
                    <a:cubicBezTo>
                      <a:pt x="413" y="108"/>
                      <a:pt x="413" y="103"/>
                      <a:pt x="416" y="101"/>
                    </a:cubicBezTo>
                    <a:cubicBezTo>
                      <a:pt x="418" y="98"/>
                      <a:pt x="422" y="97"/>
                      <a:pt x="425" y="98"/>
                    </a:cubicBezTo>
                    <a:lnTo>
                      <a:pt x="431" y="101"/>
                    </a:lnTo>
                    <a:lnTo>
                      <a:pt x="423" y="115"/>
                    </a:lnTo>
                    <a:lnTo>
                      <a:pt x="407" y="104"/>
                    </a:lnTo>
                    <a:cubicBezTo>
                      <a:pt x="405" y="103"/>
                      <a:pt x="404" y="102"/>
                      <a:pt x="404" y="101"/>
                    </a:cubicBezTo>
                    <a:lnTo>
                      <a:pt x="390" y="71"/>
                    </a:lnTo>
                    <a:lnTo>
                      <a:pt x="406" y="70"/>
                    </a:lnTo>
                    <a:lnTo>
                      <a:pt x="400" y="89"/>
                    </a:lnTo>
                    <a:cubicBezTo>
                      <a:pt x="399" y="92"/>
                      <a:pt x="396" y="95"/>
                      <a:pt x="392" y="95"/>
                    </a:cubicBezTo>
                    <a:lnTo>
                      <a:pt x="374" y="95"/>
                    </a:lnTo>
                    <a:cubicBezTo>
                      <a:pt x="372" y="95"/>
                      <a:pt x="371" y="94"/>
                      <a:pt x="370" y="93"/>
                    </a:cubicBezTo>
                    <a:lnTo>
                      <a:pt x="356" y="85"/>
                    </a:lnTo>
                    <a:close/>
                    <a:moveTo>
                      <a:pt x="219" y="569"/>
                    </a:moveTo>
                    <a:lnTo>
                      <a:pt x="222" y="569"/>
                    </a:lnTo>
                    <a:lnTo>
                      <a:pt x="209" y="574"/>
                    </a:lnTo>
                    <a:lnTo>
                      <a:pt x="206" y="558"/>
                    </a:lnTo>
                    <a:lnTo>
                      <a:pt x="211" y="558"/>
                    </a:lnTo>
                    <a:cubicBezTo>
                      <a:pt x="216" y="558"/>
                      <a:pt x="219" y="562"/>
                      <a:pt x="219" y="566"/>
                    </a:cubicBezTo>
                    <a:lnTo>
                      <a:pt x="219" y="572"/>
                    </a:lnTo>
                    <a:cubicBezTo>
                      <a:pt x="219" y="576"/>
                      <a:pt x="216" y="579"/>
                      <a:pt x="212" y="580"/>
                    </a:cubicBezTo>
                    <a:lnTo>
                      <a:pt x="183" y="583"/>
                    </a:lnTo>
                    <a:lnTo>
                      <a:pt x="188" y="579"/>
                    </a:lnTo>
                    <a:lnTo>
                      <a:pt x="183" y="587"/>
                    </a:lnTo>
                    <a:cubicBezTo>
                      <a:pt x="182" y="589"/>
                      <a:pt x="180" y="590"/>
                      <a:pt x="178" y="591"/>
                    </a:cubicBezTo>
                    <a:lnTo>
                      <a:pt x="159" y="593"/>
                    </a:lnTo>
                    <a:cubicBezTo>
                      <a:pt x="157" y="594"/>
                      <a:pt x="155" y="593"/>
                      <a:pt x="153" y="592"/>
                    </a:cubicBezTo>
                    <a:lnTo>
                      <a:pt x="142" y="584"/>
                    </a:lnTo>
                    <a:lnTo>
                      <a:pt x="155" y="577"/>
                    </a:lnTo>
                    <a:lnTo>
                      <a:pt x="155" y="607"/>
                    </a:lnTo>
                    <a:cubicBezTo>
                      <a:pt x="155" y="610"/>
                      <a:pt x="154" y="613"/>
                      <a:pt x="151" y="614"/>
                    </a:cubicBezTo>
                    <a:cubicBezTo>
                      <a:pt x="148" y="615"/>
                      <a:pt x="145" y="615"/>
                      <a:pt x="143" y="614"/>
                    </a:cubicBezTo>
                    <a:lnTo>
                      <a:pt x="122" y="600"/>
                    </a:lnTo>
                    <a:lnTo>
                      <a:pt x="128" y="601"/>
                    </a:lnTo>
                    <a:lnTo>
                      <a:pt x="109" y="607"/>
                    </a:lnTo>
                    <a:cubicBezTo>
                      <a:pt x="107" y="607"/>
                      <a:pt x="105" y="607"/>
                      <a:pt x="104" y="606"/>
                    </a:cubicBezTo>
                    <a:lnTo>
                      <a:pt x="93" y="601"/>
                    </a:lnTo>
                    <a:lnTo>
                      <a:pt x="104" y="597"/>
                    </a:lnTo>
                    <a:lnTo>
                      <a:pt x="101" y="602"/>
                    </a:lnTo>
                    <a:cubicBezTo>
                      <a:pt x="100" y="605"/>
                      <a:pt x="97" y="607"/>
                      <a:pt x="94" y="607"/>
                    </a:cubicBezTo>
                    <a:cubicBezTo>
                      <a:pt x="90" y="607"/>
                      <a:pt x="88" y="605"/>
                      <a:pt x="86" y="602"/>
                    </a:cubicBezTo>
                    <a:lnTo>
                      <a:pt x="78" y="583"/>
                    </a:lnTo>
                    <a:cubicBezTo>
                      <a:pt x="78" y="582"/>
                      <a:pt x="78" y="581"/>
                      <a:pt x="78" y="580"/>
                    </a:cubicBezTo>
                    <a:lnTo>
                      <a:pt x="78" y="575"/>
                    </a:lnTo>
                    <a:cubicBezTo>
                      <a:pt x="78" y="570"/>
                      <a:pt x="81" y="567"/>
                      <a:pt x="86" y="567"/>
                    </a:cubicBezTo>
                    <a:lnTo>
                      <a:pt x="104" y="567"/>
                    </a:lnTo>
                    <a:lnTo>
                      <a:pt x="97" y="571"/>
                    </a:lnTo>
                    <a:lnTo>
                      <a:pt x="127" y="517"/>
                    </a:lnTo>
                    <a:cubicBezTo>
                      <a:pt x="128" y="515"/>
                      <a:pt x="129" y="514"/>
                      <a:pt x="131" y="513"/>
                    </a:cubicBezTo>
                    <a:lnTo>
                      <a:pt x="147" y="508"/>
                    </a:lnTo>
                    <a:cubicBezTo>
                      <a:pt x="149" y="507"/>
                      <a:pt x="151" y="507"/>
                      <a:pt x="153" y="508"/>
                    </a:cubicBezTo>
                    <a:lnTo>
                      <a:pt x="166" y="513"/>
                    </a:lnTo>
                    <a:lnTo>
                      <a:pt x="161" y="513"/>
                    </a:lnTo>
                    <a:lnTo>
                      <a:pt x="199" y="505"/>
                    </a:lnTo>
                    <a:lnTo>
                      <a:pt x="231" y="497"/>
                    </a:lnTo>
                    <a:cubicBezTo>
                      <a:pt x="234" y="496"/>
                      <a:pt x="238" y="498"/>
                      <a:pt x="240" y="502"/>
                    </a:cubicBezTo>
                    <a:lnTo>
                      <a:pt x="245" y="515"/>
                    </a:lnTo>
                    <a:lnTo>
                      <a:pt x="238" y="510"/>
                    </a:lnTo>
                    <a:lnTo>
                      <a:pt x="264" y="510"/>
                    </a:lnTo>
                    <a:lnTo>
                      <a:pt x="257" y="516"/>
                    </a:lnTo>
                    <a:lnTo>
                      <a:pt x="259" y="505"/>
                    </a:lnTo>
                    <a:cubicBezTo>
                      <a:pt x="260" y="502"/>
                      <a:pt x="262" y="500"/>
                      <a:pt x="265" y="499"/>
                    </a:cubicBezTo>
                    <a:cubicBezTo>
                      <a:pt x="268" y="499"/>
                      <a:pt x="271" y="499"/>
                      <a:pt x="273" y="502"/>
                    </a:cubicBezTo>
                    <a:lnTo>
                      <a:pt x="275" y="504"/>
                    </a:lnTo>
                    <a:lnTo>
                      <a:pt x="264" y="515"/>
                    </a:lnTo>
                    <a:lnTo>
                      <a:pt x="253" y="501"/>
                    </a:lnTo>
                    <a:cubicBezTo>
                      <a:pt x="251" y="499"/>
                      <a:pt x="251" y="497"/>
                      <a:pt x="251" y="494"/>
                    </a:cubicBezTo>
                    <a:lnTo>
                      <a:pt x="262" y="451"/>
                    </a:lnTo>
                    <a:lnTo>
                      <a:pt x="262" y="456"/>
                    </a:lnTo>
                    <a:lnTo>
                      <a:pt x="252" y="429"/>
                    </a:lnTo>
                    <a:cubicBezTo>
                      <a:pt x="250" y="425"/>
                      <a:pt x="252" y="421"/>
                      <a:pt x="256" y="419"/>
                    </a:cubicBezTo>
                    <a:lnTo>
                      <a:pt x="277" y="408"/>
                    </a:lnTo>
                    <a:cubicBezTo>
                      <a:pt x="280" y="407"/>
                      <a:pt x="284" y="407"/>
                      <a:pt x="286" y="410"/>
                    </a:cubicBezTo>
                    <a:cubicBezTo>
                      <a:pt x="289" y="412"/>
                      <a:pt x="289" y="416"/>
                      <a:pt x="288" y="419"/>
                    </a:cubicBezTo>
                    <a:lnTo>
                      <a:pt x="277" y="441"/>
                    </a:lnTo>
                    <a:lnTo>
                      <a:pt x="272" y="429"/>
                    </a:lnTo>
                    <a:lnTo>
                      <a:pt x="282" y="432"/>
                    </a:lnTo>
                    <a:cubicBezTo>
                      <a:pt x="285" y="433"/>
                      <a:pt x="288" y="435"/>
                      <a:pt x="288" y="438"/>
                    </a:cubicBezTo>
                    <a:lnTo>
                      <a:pt x="291" y="449"/>
                    </a:lnTo>
                    <a:lnTo>
                      <a:pt x="285" y="443"/>
                    </a:lnTo>
                    <a:lnTo>
                      <a:pt x="298" y="445"/>
                    </a:lnTo>
                    <a:lnTo>
                      <a:pt x="289" y="451"/>
                    </a:lnTo>
                    <a:lnTo>
                      <a:pt x="292" y="443"/>
                    </a:lnTo>
                    <a:cubicBezTo>
                      <a:pt x="292" y="441"/>
                      <a:pt x="294" y="439"/>
                      <a:pt x="296" y="438"/>
                    </a:cubicBezTo>
                    <a:lnTo>
                      <a:pt x="322" y="425"/>
                    </a:lnTo>
                    <a:lnTo>
                      <a:pt x="318" y="430"/>
                    </a:lnTo>
                    <a:lnTo>
                      <a:pt x="326" y="397"/>
                    </a:lnTo>
                    <a:cubicBezTo>
                      <a:pt x="326" y="396"/>
                      <a:pt x="327" y="394"/>
                      <a:pt x="329" y="393"/>
                    </a:cubicBezTo>
                    <a:lnTo>
                      <a:pt x="345" y="380"/>
                    </a:lnTo>
                    <a:lnTo>
                      <a:pt x="342" y="387"/>
                    </a:lnTo>
                    <a:lnTo>
                      <a:pt x="329" y="317"/>
                    </a:lnTo>
                    <a:lnTo>
                      <a:pt x="329" y="320"/>
                    </a:lnTo>
                    <a:lnTo>
                      <a:pt x="319" y="301"/>
                    </a:lnTo>
                    <a:lnTo>
                      <a:pt x="322" y="304"/>
                    </a:lnTo>
                    <a:lnTo>
                      <a:pt x="306" y="296"/>
                    </a:lnTo>
                    <a:cubicBezTo>
                      <a:pt x="302" y="294"/>
                      <a:pt x="301" y="290"/>
                      <a:pt x="302" y="286"/>
                    </a:cubicBezTo>
                    <a:lnTo>
                      <a:pt x="308" y="272"/>
                    </a:lnTo>
                    <a:lnTo>
                      <a:pt x="309" y="281"/>
                    </a:lnTo>
                    <a:lnTo>
                      <a:pt x="291" y="262"/>
                    </a:lnTo>
                    <a:cubicBezTo>
                      <a:pt x="289" y="260"/>
                      <a:pt x="288" y="258"/>
                      <a:pt x="288" y="256"/>
                    </a:cubicBezTo>
                    <a:cubicBezTo>
                      <a:pt x="289" y="254"/>
                      <a:pt x="290" y="251"/>
                      <a:pt x="292" y="250"/>
                    </a:cubicBezTo>
                    <a:lnTo>
                      <a:pt x="302" y="242"/>
                    </a:lnTo>
                    <a:lnTo>
                      <a:pt x="300" y="251"/>
                    </a:lnTo>
                    <a:lnTo>
                      <a:pt x="292" y="227"/>
                    </a:lnTo>
                    <a:cubicBezTo>
                      <a:pt x="291" y="224"/>
                      <a:pt x="291" y="220"/>
                      <a:pt x="294" y="218"/>
                    </a:cubicBezTo>
                    <a:cubicBezTo>
                      <a:pt x="296" y="216"/>
                      <a:pt x="299" y="216"/>
                      <a:pt x="302" y="217"/>
                    </a:cubicBezTo>
                    <a:lnTo>
                      <a:pt x="315" y="222"/>
                    </a:lnTo>
                    <a:cubicBezTo>
                      <a:pt x="317" y="223"/>
                      <a:pt x="318" y="223"/>
                      <a:pt x="319" y="224"/>
                    </a:cubicBezTo>
                    <a:lnTo>
                      <a:pt x="332" y="241"/>
                    </a:lnTo>
                    <a:lnTo>
                      <a:pt x="318" y="246"/>
                    </a:lnTo>
                    <a:lnTo>
                      <a:pt x="318" y="238"/>
                    </a:lnTo>
                    <a:cubicBezTo>
                      <a:pt x="318" y="235"/>
                      <a:pt x="319" y="232"/>
                      <a:pt x="321" y="231"/>
                    </a:cubicBezTo>
                    <a:cubicBezTo>
                      <a:pt x="324" y="229"/>
                      <a:pt x="327" y="229"/>
                      <a:pt x="329" y="230"/>
                    </a:cubicBezTo>
                    <a:lnTo>
                      <a:pt x="348" y="238"/>
                    </a:lnTo>
                    <a:lnTo>
                      <a:pt x="337" y="249"/>
                    </a:lnTo>
                    <a:lnTo>
                      <a:pt x="329" y="233"/>
                    </a:lnTo>
                    <a:lnTo>
                      <a:pt x="338" y="237"/>
                    </a:lnTo>
                    <a:lnTo>
                      <a:pt x="322" y="240"/>
                    </a:lnTo>
                    <a:cubicBezTo>
                      <a:pt x="318" y="241"/>
                      <a:pt x="315" y="239"/>
                      <a:pt x="313" y="236"/>
                    </a:cubicBezTo>
                    <a:lnTo>
                      <a:pt x="305" y="220"/>
                    </a:lnTo>
                    <a:cubicBezTo>
                      <a:pt x="305" y="218"/>
                      <a:pt x="304" y="217"/>
                      <a:pt x="304" y="216"/>
                    </a:cubicBezTo>
                    <a:lnTo>
                      <a:pt x="304" y="208"/>
                    </a:lnTo>
                    <a:cubicBezTo>
                      <a:pt x="304" y="205"/>
                      <a:pt x="306" y="203"/>
                      <a:pt x="308" y="201"/>
                    </a:cubicBezTo>
                    <a:cubicBezTo>
                      <a:pt x="310" y="200"/>
                      <a:pt x="313" y="200"/>
                      <a:pt x="315" y="200"/>
                    </a:cubicBezTo>
                    <a:lnTo>
                      <a:pt x="339" y="208"/>
                    </a:lnTo>
                    <a:cubicBezTo>
                      <a:pt x="341" y="209"/>
                      <a:pt x="342" y="210"/>
                      <a:pt x="343" y="212"/>
                    </a:cubicBezTo>
                    <a:lnTo>
                      <a:pt x="365" y="247"/>
                    </a:lnTo>
                    <a:lnTo>
                      <a:pt x="362" y="245"/>
                    </a:lnTo>
                    <a:lnTo>
                      <a:pt x="381" y="258"/>
                    </a:lnTo>
                    <a:cubicBezTo>
                      <a:pt x="382" y="258"/>
                      <a:pt x="382" y="259"/>
                      <a:pt x="382" y="259"/>
                    </a:cubicBezTo>
                    <a:lnTo>
                      <a:pt x="428" y="310"/>
                    </a:lnTo>
                    <a:cubicBezTo>
                      <a:pt x="429" y="311"/>
                      <a:pt x="429" y="313"/>
                      <a:pt x="430" y="314"/>
                    </a:cubicBezTo>
                    <a:lnTo>
                      <a:pt x="435" y="335"/>
                    </a:lnTo>
                    <a:cubicBezTo>
                      <a:pt x="436" y="339"/>
                      <a:pt x="434" y="344"/>
                      <a:pt x="430" y="345"/>
                    </a:cubicBezTo>
                    <a:lnTo>
                      <a:pt x="422" y="348"/>
                    </a:lnTo>
                    <a:lnTo>
                      <a:pt x="427" y="340"/>
                    </a:lnTo>
                    <a:lnTo>
                      <a:pt x="427" y="348"/>
                    </a:lnTo>
                    <a:lnTo>
                      <a:pt x="426" y="345"/>
                    </a:lnTo>
                    <a:lnTo>
                      <a:pt x="440" y="374"/>
                    </a:lnTo>
                    <a:cubicBezTo>
                      <a:pt x="441" y="377"/>
                      <a:pt x="441" y="381"/>
                      <a:pt x="439" y="383"/>
                    </a:cubicBezTo>
                    <a:cubicBezTo>
                      <a:pt x="436" y="385"/>
                      <a:pt x="433" y="386"/>
                      <a:pt x="430" y="385"/>
                    </a:cubicBezTo>
                    <a:lnTo>
                      <a:pt x="412" y="380"/>
                    </a:lnTo>
                    <a:lnTo>
                      <a:pt x="422" y="372"/>
                    </a:lnTo>
                    <a:lnTo>
                      <a:pt x="422" y="383"/>
                    </a:lnTo>
                    <a:lnTo>
                      <a:pt x="421" y="379"/>
                    </a:lnTo>
                    <a:lnTo>
                      <a:pt x="453" y="439"/>
                    </a:lnTo>
                    <a:cubicBezTo>
                      <a:pt x="454" y="441"/>
                      <a:pt x="454" y="444"/>
                      <a:pt x="453" y="446"/>
                    </a:cubicBezTo>
                    <a:lnTo>
                      <a:pt x="448" y="457"/>
                    </a:lnTo>
                    <a:lnTo>
                      <a:pt x="448" y="452"/>
                    </a:lnTo>
                    <a:lnTo>
                      <a:pt x="454" y="479"/>
                    </a:lnTo>
                    <a:lnTo>
                      <a:pt x="451" y="475"/>
                    </a:lnTo>
                    <a:lnTo>
                      <a:pt x="478" y="502"/>
                    </a:lnTo>
                    <a:cubicBezTo>
                      <a:pt x="480" y="503"/>
                      <a:pt x="481" y="505"/>
                      <a:pt x="480" y="508"/>
                    </a:cubicBezTo>
                    <a:cubicBezTo>
                      <a:pt x="480" y="510"/>
                      <a:pt x="479" y="512"/>
                      <a:pt x="477" y="513"/>
                    </a:cubicBezTo>
                    <a:lnTo>
                      <a:pt x="464" y="524"/>
                    </a:lnTo>
                    <a:lnTo>
                      <a:pt x="467" y="515"/>
                    </a:lnTo>
                    <a:lnTo>
                      <a:pt x="472" y="532"/>
                    </a:lnTo>
                    <a:cubicBezTo>
                      <a:pt x="473" y="535"/>
                      <a:pt x="472" y="538"/>
                      <a:pt x="470" y="540"/>
                    </a:cubicBezTo>
                    <a:lnTo>
                      <a:pt x="454" y="554"/>
                    </a:lnTo>
                    <a:cubicBezTo>
                      <a:pt x="452" y="555"/>
                      <a:pt x="449" y="556"/>
                      <a:pt x="447" y="555"/>
                    </a:cubicBezTo>
                    <a:cubicBezTo>
                      <a:pt x="444" y="555"/>
                      <a:pt x="442" y="553"/>
                      <a:pt x="441" y="551"/>
                    </a:cubicBezTo>
                    <a:lnTo>
                      <a:pt x="433" y="532"/>
                    </a:lnTo>
                    <a:cubicBezTo>
                      <a:pt x="432" y="530"/>
                      <a:pt x="432" y="528"/>
                      <a:pt x="433" y="526"/>
                    </a:cubicBezTo>
                    <a:lnTo>
                      <a:pt x="438" y="512"/>
                    </a:lnTo>
                    <a:lnTo>
                      <a:pt x="444" y="523"/>
                    </a:lnTo>
                    <a:lnTo>
                      <a:pt x="428" y="520"/>
                    </a:lnTo>
                    <a:lnTo>
                      <a:pt x="437" y="510"/>
                    </a:lnTo>
                    <a:lnTo>
                      <a:pt x="445" y="534"/>
                    </a:lnTo>
                    <a:cubicBezTo>
                      <a:pt x="447" y="538"/>
                      <a:pt x="445" y="542"/>
                      <a:pt x="442" y="544"/>
                    </a:cubicBezTo>
                    <a:cubicBezTo>
                      <a:pt x="439" y="546"/>
                      <a:pt x="435" y="545"/>
                      <a:pt x="432" y="542"/>
                    </a:cubicBezTo>
                    <a:lnTo>
                      <a:pt x="424" y="534"/>
                    </a:lnTo>
                    <a:lnTo>
                      <a:pt x="431" y="537"/>
                    </a:lnTo>
                    <a:lnTo>
                      <a:pt x="415" y="539"/>
                    </a:lnTo>
                    <a:lnTo>
                      <a:pt x="421" y="528"/>
                    </a:lnTo>
                    <a:lnTo>
                      <a:pt x="429" y="547"/>
                    </a:lnTo>
                    <a:cubicBezTo>
                      <a:pt x="430" y="549"/>
                      <a:pt x="430" y="551"/>
                      <a:pt x="429" y="553"/>
                    </a:cubicBezTo>
                    <a:lnTo>
                      <a:pt x="424" y="569"/>
                    </a:lnTo>
                    <a:cubicBezTo>
                      <a:pt x="423" y="572"/>
                      <a:pt x="421" y="574"/>
                      <a:pt x="418" y="574"/>
                    </a:cubicBezTo>
                    <a:cubicBezTo>
                      <a:pt x="415" y="575"/>
                      <a:pt x="412" y="574"/>
                      <a:pt x="410" y="571"/>
                    </a:cubicBezTo>
                    <a:lnTo>
                      <a:pt x="394" y="550"/>
                    </a:lnTo>
                    <a:cubicBezTo>
                      <a:pt x="393" y="548"/>
                      <a:pt x="392" y="545"/>
                      <a:pt x="393" y="543"/>
                    </a:cubicBezTo>
                    <a:cubicBezTo>
                      <a:pt x="394" y="540"/>
                      <a:pt x="395" y="538"/>
                      <a:pt x="398" y="537"/>
                    </a:cubicBezTo>
                    <a:lnTo>
                      <a:pt x="406" y="535"/>
                    </a:lnTo>
                    <a:lnTo>
                      <a:pt x="405" y="549"/>
                    </a:lnTo>
                    <a:lnTo>
                      <a:pt x="394" y="544"/>
                    </a:lnTo>
                    <a:lnTo>
                      <a:pt x="404" y="542"/>
                    </a:lnTo>
                    <a:lnTo>
                      <a:pt x="393" y="555"/>
                    </a:lnTo>
                    <a:lnTo>
                      <a:pt x="395" y="550"/>
                    </a:lnTo>
                    <a:lnTo>
                      <a:pt x="395" y="566"/>
                    </a:lnTo>
                    <a:cubicBezTo>
                      <a:pt x="395" y="571"/>
                      <a:pt x="392" y="574"/>
                      <a:pt x="387" y="574"/>
                    </a:cubicBezTo>
                    <a:lnTo>
                      <a:pt x="336" y="574"/>
                    </a:lnTo>
                    <a:cubicBezTo>
                      <a:pt x="333" y="574"/>
                      <a:pt x="330" y="572"/>
                      <a:pt x="329" y="569"/>
                    </a:cubicBezTo>
                    <a:cubicBezTo>
                      <a:pt x="328" y="565"/>
                      <a:pt x="329" y="561"/>
                      <a:pt x="332" y="560"/>
                    </a:cubicBezTo>
                    <a:lnTo>
                      <a:pt x="346" y="552"/>
                    </a:lnTo>
                    <a:lnTo>
                      <a:pt x="350" y="566"/>
                    </a:lnTo>
                    <a:lnTo>
                      <a:pt x="334" y="566"/>
                    </a:lnTo>
                    <a:cubicBezTo>
                      <a:pt x="331" y="566"/>
                      <a:pt x="329" y="565"/>
                      <a:pt x="327" y="563"/>
                    </a:cubicBezTo>
                    <a:lnTo>
                      <a:pt x="319" y="552"/>
                    </a:lnTo>
                    <a:lnTo>
                      <a:pt x="333" y="545"/>
                    </a:lnTo>
                    <a:lnTo>
                      <a:pt x="339" y="558"/>
                    </a:lnTo>
                    <a:cubicBezTo>
                      <a:pt x="340" y="562"/>
                      <a:pt x="339" y="566"/>
                      <a:pt x="336" y="568"/>
                    </a:cubicBezTo>
                    <a:cubicBezTo>
                      <a:pt x="332" y="570"/>
                      <a:pt x="328" y="569"/>
                      <a:pt x="325" y="567"/>
                    </a:cubicBezTo>
                    <a:lnTo>
                      <a:pt x="323" y="564"/>
                    </a:lnTo>
                    <a:cubicBezTo>
                      <a:pt x="322" y="564"/>
                      <a:pt x="322" y="563"/>
                      <a:pt x="321" y="562"/>
                    </a:cubicBezTo>
                    <a:lnTo>
                      <a:pt x="311" y="543"/>
                    </a:lnTo>
                    <a:lnTo>
                      <a:pt x="326" y="540"/>
                    </a:lnTo>
                    <a:lnTo>
                      <a:pt x="323" y="562"/>
                    </a:lnTo>
                    <a:lnTo>
                      <a:pt x="319" y="554"/>
                    </a:lnTo>
                    <a:lnTo>
                      <a:pt x="341" y="568"/>
                    </a:lnTo>
                    <a:cubicBezTo>
                      <a:pt x="342" y="568"/>
                      <a:pt x="343" y="569"/>
                      <a:pt x="343" y="570"/>
                    </a:cubicBezTo>
                    <a:lnTo>
                      <a:pt x="348" y="578"/>
                    </a:lnTo>
                    <a:cubicBezTo>
                      <a:pt x="350" y="581"/>
                      <a:pt x="350" y="584"/>
                      <a:pt x="349" y="586"/>
                    </a:cubicBezTo>
                    <a:cubicBezTo>
                      <a:pt x="348" y="589"/>
                      <a:pt x="345" y="590"/>
                      <a:pt x="343" y="591"/>
                    </a:cubicBezTo>
                    <a:lnTo>
                      <a:pt x="319" y="593"/>
                    </a:lnTo>
                    <a:lnTo>
                      <a:pt x="326" y="587"/>
                    </a:lnTo>
                    <a:lnTo>
                      <a:pt x="318" y="627"/>
                    </a:lnTo>
                    <a:cubicBezTo>
                      <a:pt x="317" y="630"/>
                      <a:pt x="315" y="632"/>
                      <a:pt x="313" y="633"/>
                    </a:cubicBezTo>
                    <a:cubicBezTo>
                      <a:pt x="311" y="634"/>
                      <a:pt x="308" y="634"/>
                      <a:pt x="306" y="633"/>
                    </a:cubicBezTo>
                    <a:lnTo>
                      <a:pt x="266" y="608"/>
                    </a:lnTo>
                    <a:cubicBezTo>
                      <a:pt x="263" y="607"/>
                      <a:pt x="262" y="604"/>
                      <a:pt x="262" y="602"/>
                    </a:cubicBezTo>
                    <a:lnTo>
                      <a:pt x="262" y="588"/>
                    </a:lnTo>
                    <a:lnTo>
                      <a:pt x="265" y="595"/>
                    </a:lnTo>
                    <a:lnTo>
                      <a:pt x="257" y="589"/>
                    </a:lnTo>
                    <a:cubicBezTo>
                      <a:pt x="254" y="587"/>
                      <a:pt x="253" y="582"/>
                      <a:pt x="255" y="579"/>
                    </a:cubicBezTo>
                    <a:lnTo>
                      <a:pt x="263" y="565"/>
                    </a:lnTo>
                    <a:lnTo>
                      <a:pt x="262" y="572"/>
                    </a:lnTo>
                    <a:lnTo>
                      <a:pt x="260" y="564"/>
                    </a:lnTo>
                    <a:lnTo>
                      <a:pt x="267" y="569"/>
                    </a:lnTo>
                    <a:lnTo>
                      <a:pt x="219" y="569"/>
                    </a:lnTo>
                    <a:close/>
                    <a:moveTo>
                      <a:pt x="267" y="553"/>
                    </a:moveTo>
                    <a:cubicBezTo>
                      <a:pt x="271" y="553"/>
                      <a:pt x="274" y="555"/>
                      <a:pt x="275" y="559"/>
                    </a:cubicBezTo>
                    <a:lnTo>
                      <a:pt x="277" y="567"/>
                    </a:lnTo>
                    <a:cubicBezTo>
                      <a:pt x="278" y="569"/>
                      <a:pt x="278" y="571"/>
                      <a:pt x="277" y="573"/>
                    </a:cubicBezTo>
                    <a:lnTo>
                      <a:pt x="269" y="587"/>
                    </a:lnTo>
                    <a:lnTo>
                      <a:pt x="266" y="576"/>
                    </a:lnTo>
                    <a:lnTo>
                      <a:pt x="274" y="581"/>
                    </a:lnTo>
                    <a:cubicBezTo>
                      <a:pt x="276" y="583"/>
                      <a:pt x="278" y="585"/>
                      <a:pt x="278" y="588"/>
                    </a:cubicBezTo>
                    <a:lnTo>
                      <a:pt x="278" y="602"/>
                    </a:lnTo>
                    <a:lnTo>
                      <a:pt x="274" y="595"/>
                    </a:lnTo>
                    <a:lnTo>
                      <a:pt x="314" y="619"/>
                    </a:lnTo>
                    <a:lnTo>
                      <a:pt x="302" y="624"/>
                    </a:lnTo>
                    <a:lnTo>
                      <a:pt x="310" y="584"/>
                    </a:lnTo>
                    <a:cubicBezTo>
                      <a:pt x="311" y="580"/>
                      <a:pt x="313" y="578"/>
                      <a:pt x="317" y="577"/>
                    </a:cubicBezTo>
                    <a:lnTo>
                      <a:pt x="341" y="575"/>
                    </a:lnTo>
                    <a:lnTo>
                      <a:pt x="335" y="587"/>
                    </a:lnTo>
                    <a:lnTo>
                      <a:pt x="330" y="579"/>
                    </a:lnTo>
                    <a:lnTo>
                      <a:pt x="332" y="581"/>
                    </a:lnTo>
                    <a:lnTo>
                      <a:pt x="311" y="568"/>
                    </a:lnTo>
                    <a:cubicBezTo>
                      <a:pt x="308" y="566"/>
                      <a:pt x="307" y="563"/>
                      <a:pt x="307" y="560"/>
                    </a:cubicBezTo>
                    <a:lnTo>
                      <a:pt x="310" y="539"/>
                    </a:lnTo>
                    <a:cubicBezTo>
                      <a:pt x="310" y="535"/>
                      <a:pt x="313" y="532"/>
                      <a:pt x="316" y="532"/>
                    </a:cubicBezTo>
                    <a:cubicBezTo>
                      <a:pt x="320" y="531"/>
                      <a:pt x="323" y="533"/>
                      <a:pt x="325" y="536"/>
                    </a:cubicBezTo>
                    <a:lnTo>
                      <a:pt x="335" y="554"/>
                    </a:lnTo>
                    <a:lnTo>
                      <a:pt x="334" y="553"/>
                    </a:lnTo>
                    <a:lnTo>
                      <a:pt x="337" y="555"/>
                    </a:lnTo>
                    <a:lnTo>
                      <a:pt x="324" y="564"/>
                    </a:lnTo>
                    <a:lnTo>
                      <a:pt x="318" y="551"/>
                    </a:lnTo>
                    <a:cubicBezTo>
                      <a:pt x="317" y="547"/>
                      <a:pt x="318" y="543"/>
                      <a:pt x="322" y="541"/>
                    </a:cubicBezTo>
                    <a:cubicBezTo>
                      <a:pt x="325" y="539"/>
                      <a:pt x="330" y="540"/>
                      <a:pt x="332" y="543"/>
                    </a:cubicBezTo>
                    <a:lnTo>
                      <a:pt x="340" y="554"/>
                    </a:lnTo>
                    <a:lnTo>
                      <a:pt x="334" y="550"/>
                    </a:lnTo>
                    <a:lnTo>
                      <a:pt x="350" y="550"/>
                    </a:lnTo>
                    <a:cubicBezTo>
                      <a:pt x="353" y="550"/>
                      <a:pt x="357" y="553"/>
                      <a:pt x="358" y="556"/>
                    </a:cubicBezTo>
                    <a:cubicBezTo>
                      <a:pt x="358" y="560"/>
                      <a:pt x="357" y="563"/>
                      <a:pt x="354" y="565"/>
                    </a:cubicBezTo>
                    <a:lnTo>
                      <a:pt x="341" y="573"/>
                    </a:lnTo>
                    <a:lnTo>
                      <a:pt x="336" y="558"/>
                    </a:lnTo>
                    <a:lnTo>
                      <a:pt x="387" y="558"/>
                    </a:lnTo>
                    <a:lnTo>
                      <a:pt x="379" y="566"/>
                    </a:lnTo>
                    <a:lnTo>
                      <a:pt x="379" y="550"/>
                    </a:lnTo>
                    <a:cubicBezTo>
                      <a:pt x="379" y="548"/>
                      <a:pt x="380" y="547"/>
                      <a:pt x="381" y="545"/>
                    </a:cubicBezTo>
                    <a:lnTo>
                      <a:pt x="392" y="532"/>
                    </a:lnTo>
                    <a:cubicBezTo>
                      <a:pt x="394" y="529"/>
                      <a:pt x="398" y="528"/>
                      <a:pt x="401" y="530"/>
                    </a:cubicBezTo>
                    <a:lnTo>
                      <a:pt x="412" y="535"/>
                    </a:lnTo>
                    <a:cubicBezTo>
                      <a:pt x="415" y="537"/>
                      <a:pt x="417" y="540"/>
                      <a:pt x="416" y="543"/>
                    </a:cubicBezTo>
                    <a:cubicBezTo>
                      <a:pt x="416" y="546"/>
                      <a:pt x="414" y="549"/>
                      <a:pt x="411" y="550"/>
                    </a:cubicBezTo>
                    <a:lnTo>
                      <a:pt x="403" y="552"/>
                    </a:lnTo>
                    <a:lnTo>
                      <a:pt x="407" y="540"/>
                    </a:lnTo>
                    <a:lnTo>
                      <a:pt x="423" y="562"/>
                    </a:lnTo>
                    <a:lnTo>
                      <a:pt x="409" y="564"/>
                    </a:lnTo>
                    <a:lnTo>
                      <a:pt x="414" y="548"/>
                    </a:lnTo>
                    <a:lnTo>
                      <a:pt x="414" y="553"/>
                    </a:lnTo>
                    <a:lnTo>
                      <a:pt x="406" y="535"/>
                    </a:lnTo>
                    <a:cubicBezTo>
                      <a:pt x="405" y="532"/>
                      <a:pt x="406" y="530"/>
                      <a:pt x="407" y="528"/>
                    </a:cubicBezTo>
                    <a:cubicBezTo>
                      <a:pt x="408" y="525"/>
                      <a:pt x="410" y="524"/>
                      <a:pt x="412" y="524"/>
                    </a:cubicBezTo>
                    <a:lnTo>
                      <a:pt x="428" y="521"/>
                    </a:lnTo>
                    <a:cubicBezTo>
                      <a:pt x="431" y="520"/>
                      <a:pt x="434" y="521"/>
                      <a:pt x="435" y="523"/>
                    </a:cubicBezTo>
                    <a:lnTo>
                      <a:pt x="443" y="531"/>
                    </a:lnTo>
                    <a:lnTo>
                      <a:pt x="430" y="539"/>
                    </a:lnTo>
                    <a:lnTo>
                      <a:pt x="422" y="515"/>
                    </a:lnTo>
                    <a:cubicBezTo>
                      <a:pt x="421" y="512"/>
                      <a:pt x="422" y="509"/>
                      <a:pt x="424" y="507"/>
                    </a:cubicBezTo>
                    <a:cubicBezTo>
                      <a:pt x="426" y="505"/>
                      <a:pt x="428" y="504"/>
                      <a:pt x="431" y="505"/>
                    </a:cubicBezTo>
                    <a:lnTo>
                      <a:pt x="447" y="507"/>
                    </a:lnTo>
                    <a:cubicBezTo>
                      <a:pt x="450" y="508"/>
                      <a:pt x="452" y="509"/>
                      <a:pt x="453" y="511"/>
                    </a:cubicBezTo>
                    <a:cubicBezTo>
                      <a:pt x="454" y="513"/>
                      <a:pt x="454" y="516"/>
                      <a:pt x="453" y="518"/>
                    </a:cubicBezTo>
                    <a:lnTo>
                      <a:pt x="448" y="532"/>
                    </a:lnTo>
                    <a:lnTo>
                      <a:pt x="448" y="526"/>
                    </a:lnTo>
                    <a:lnTo>
                      <a:pt x="456" y="544"/>
                    </a:lnTo>
                    <a:lnTo>
                      <a:pt x="443" y="541"/>
                    </a:lnTo>
                    <a:lnTo>
                      <a:pt x="459" y="528"/>
                    </a:lnTo>
                    <a:lnTo>
                      <a:pt x="457" y="537"/>
                    </a:lnTo>
                    <a:lnTo>
                      <a:pt x="452" y="520"/>
                    </a:lnTo>
                    <a:cubicBezTo>
                      <a:pt x="450" y="517"/>
                      <a:pt x="452" y="514"/>
                      <a:pt x="454" y="512"/>
                    </a:cubicBezTo>
                    <a:lnTo>
                      <a:pt x="467" y="501"/>
                    </a:lnTo>
                    <a:lnTo>
                      <a:pt x="467" y="513"/>
                    </a:lnTo>
                    <a:lnTo>
                      <a:pt x="440" y="486"/>
                    </a:lnTo>
                    <a:cubicBezTo>
                      <a:pt x="439" y="485"/>
                      <a:pt x="438" y="483"/>
                      <a:pt x="438" y="482"/>
                    </a:cubicBezTo>
                    <a:lnTo>
                      <a:pt x="433" y="455"/>
                    </a:lnTo>
                    <a:cubicBezTo>
                      <a:pt x="432" y="453"/>
                      <a:pt x="433" y="451"/>
                      <a:pt x="433" y="450"/>
                    </a:cubicBezTo>
                    <a:lnTo>
                      <a:pt x="439" y="439"/>
                    </a:lnTo>
                    <a:lnTo>
                      <a:pt x="439" y="446"/>
                    </a:lnTo>
                    <a:lnTo>
                      <a:pt x="407" y="387"/>
                    </a:lnTo>
                    <a:cubicBezTo>
                      <a:pt x="406" y="386"/>
                      <a:pt x="406" y="384"/>
                      <a:pt x="406" y="383"/>
                    </a:cubicBezTo>
                    <a:lnTo>
                      <a:pt x="406" y="372"/>
                    </a:lnTo>
                    <a:cubicBezTo>
                      <a:pt x="406" y="370"/>
                      <a:pt x="407" y="367"/>
                      <a:pt x="409" y="366"/>
                    </a:cubicBezTo>
                    <a:cubicBezTo>
                      <a:pt x="411" y="364"/>
                      <a:pt x="414" y="364"/>
                      <a:pt x="416" y="365"/>
                    </a:cubicBezTo>
                    <a:lnTo>
                      <a:pt x="435" y="370"/>
                    </a:lnTo>
                    <a:lnTo>
                      <a:pt x="425" y="381"/>
                    </a:lnTo>
                    <a:lnTo>
                      <a:pt x="412" y="351"/>
                    </a:lnTo>
                    <a:cubicBezTo>
                      <a:pt x="411" y="350"/>
                      <a:pt x="411" y="349"/>
                      <a:pt x="411" y="348"/>
                    </a:cubicBezTo>
                    <a:lnTo>
                      <a:pt x="411" y="340"/>
                    </a:lnTo>
                    <a:cubicBezTo>
                      <a:pt x="411" y="337"/>
                      <a:pt x="413" y="334"/>
                      <a:pt x="417" y="332"/>
                    </a:cubicBezTo>
                    <a:lnTo>
                      <a:pt x="425" y="330"/>
                    </a:lnTo>
                    <a:lnTo>
                      <a:pt x="419" y="339"/>
                    </a:lnTo>
                    <a:lnTo>
                      <a:pt x="414" y="318"/>
                    </a:lnTo>
                    <a:lnTo>
                      <a:pt x="416" y="321"/>
                    </a:lnTo>
                    <a:lnTo>
                      <a:pt x="370" y="270"/>
                    </a:lnTo>
                    <a:lnTo>
                      <a:pt x="372" y="271"/>
                    </a:lnTo>
                    <a:lnTo>
                      <a:pt x="353" y="258"/>
                    </a:lnTo>
                    <a:cubicBezTo>
                      <a:pt x="352" y="257"/>
                      <a:pt x="352" y="256"/>
                      <a:pt x="351" y="255"/>
                    </a:cubicBezTo>
                    <a:lnTo>
                      <a:pt x="330" y="220"/>
                    </a:lnTo>
                    <a:lnTo>
                      <a:pt x="334" y="224"/>
                    </a:lnTo>
                    <a:lnTo>
                      <a:pt x="310" y="216"/>
                    </a:lnTo>
                    <a:lnTo>
                      <a:pt x="320" y="208"/>
                    </a:lnTo>
                    <a:lnTo>
                      <a:pt x="320" y="216"/>
                    </a:lnTo>
                    <a:lnTo>
                      <a:pt x="320" y="212"/>
                    </a:lnTo>
                    <a:lnTo>
                      <a:pt x="328" y="229"/>
                    </a:lnTo>
                    <a:lnTo>
                      <a:pt x="319" y="224"/>
                    </a:lnTo>
                    <a:lnTo>
                      <a:pt x="335" y="222"/>
                    </a:lnTo>
                    <a:cubicBezTo>
                      <a:pt x="339" y="221"/>
                      <a:pt x="342" y="223"/>
                      <a:pt x="344" y="226"/>
                    </a:cubicBezTo>
                    <a:lnTo>
                      <a:pt x="352" y="242"/>
                    </a:lnTo>
                    <a:cubicBezTo>
                      <a:pt x="353" y="245"/>
                      <a:pt x="353" y="249"/>
                      <a:pt x="350" y="251"/>
                    </a:cubicBezTo>
                    <a:cubicBezTo>
                      <a:pt x="348" y="254"/>
                      <a:pt x="344" y="254"/>
                      <a:pt x="341" y="253"/>
                    </a:cubicBezTo>
                    <a:lnTo>
                      <a:pt x="323" y="245"/>
                    </a:lnTo>
                    <a:lnTo>
                      <a:pt x="334" y="238"/>
                    </a:lnTo>
                    <a:lnTo>
                      <a:pt x="334" y="246"/>
                    </a:lnTo>
                    <a:cubicBezTo>
                      <a:pt x="334" y="249"/>
                      <a:pt x="332" y="252"/>
                      <a:pt x="329" y="253"/>
                    </a:cubicBezTo>
                    <a:cubicBezTo>
                      <a:pt x="325" y="254"/>
                      <a:pt x="322" y="253"/>
                      <a:pt x="320" y="251"/>
                    </a:cubicBezTo>
                    <a:lnTo>
                      <a:pt x="306" y="235"/>
                    </a:lnTo>
                    <a:lnTo>
                      <a:pt x="309" y="237"/>
                    </a:lnTo>
                    <a:lnTo>
                      <a:pt x="296" y="232"/>
                    </a:lnTo>
                    <a:lnTo>
                      <a:pt x="307" y="222"/>
                    </a:lnTo>
                    <a:lnTo>
                      <a:pt x="315" y="246"/>
                    </a:lnTo>
                    <a:cubicBezTo>
                      <a:pt x="316" y="249"/>
                      <a:pt x="315" y="253"/>
                      <a:pt x="312" y="255"/>
                    </a:cubicBezTo>
                    <a:lnTo>
                      <a:pt x="301" y="263"/>
                    </a:lnTo>
                    <a:lnTo>
                      <a:pt x="302" y="251"/>
                    </a:lnTo>
                    <a:lnTo>
                      <a:pt x="321" y="270"/>
                    </a:lnTo>
                    <a:cubicBezTo>
                      <a:pt x="323" y="272"/>
                      <a:pt x="324" y="275"/>
                      <a:pt x="323" y="278"/>
                    </a:cubicBezTo>
                    <a:lnTo>
                      <a:pt x="317" y="292"/>
                    </a:lnTo>
                    <a:lnTo>
                      <a:pt x="313" y="282"/>
                    </a:lnTo>
                    <a:lnTo>
                      <a:pt x="329" y="290"/>
                    </a:lnTo>
                    <a:cubicBezTo>
                      <a:pt x="331" y="290"/>
                      <a:pt x="332" y="292"/>
                      <a:pt x="333" y="293"/>
                    </a:cubicBezTo>
                    <a:lnTo>
                      <a:pt x="343" y="312"/>
                    </a:lnTo>
                    <a:cubicBezTo>
                      <a:pt x="344" y="313"/>
                      <a:pt x="344" y="313"/>
                      <a:pt x="344" y="314"/>
                    </a:cubicBezTo>
                    <a:lnTo>
                      <a:pt x="358" y="384"/>
                    </a:lnTo>
                    <a:cubicBezTo>
                      <a:pt x="358" y="387"/>
                      <a:pt x="357" y="390"/>
                      <a:pt x="355" y="392"/>
                    </a:cubicBezTo>
                    <a:lnTo>
                      <a:pt x="339" y="405"/>
                    </a:lnTo>
                    <a:lnTo>
                      <a:pt x="342" y="401"/>
                    </a:lnTo>
                    <a:lnTo>
                      <a:pt x="334" y="434"/>
                    </a:lnTo>
                    <a:cubicBezTo>
                      <a:pt x="333" y="436"/>
                      <a:pt x="331" y="438"/>
                      <a:pt x="329" y="439"/>
                    </a:cubicBezTo>
                    <a:lnTo>
                      <a:pt x="303" y="452"/>
                    </a:lnTo>
                    <a:lnTo>
                      <a:pt x="307" y="448"/>
                    </a:lnTo>
                    <a:lnTo>
                      <a:pt x="304" y="456"/>
                    </a:lnTo>
                    <a:cubicBezTo>
                      <a:pt x="303" y="460"/>
                      <a:pt x="299" y="462"/>
                      <a:pt x="295" y="461"/>
                    </a:cubicBezTo>
                    <a:lnTo>
                      <a:pt x="282" y="458"/>
                    </a:lnTo>
                    <a:cubicBezTo>
                      <a:pt x="279" y="458"/>
                      <a:pt x="276" y="455"/>
                      <a:pt x="275" y="452"/>
                    </a:cubicBezTo>
                    <a:lnTo>
                      <a:pt x="273" y="442"/>
                    </a:lnTo>
                    <a:lnTo>
                      <a:pt x="279" y="448"/>
                    </a:lnTo>
                    <a:lnTo>
                      <a:pt x="268" y="445"/>
                    </a:lnTo>
                    <a:cubicBezTo>
                      <a:pt x="265" y="444"/>
                      <a:pt x="264" y="443"/>
                      <a:pt x="263" y="440"/>
                    </a:cubicBezTo>
                    <a:cubicBezTo>
                      <a:pt x="262" y="438"/>
                      <a:pt x="262" y="436"/>
                      <a:pt x="263" y="434"/>
                    </a:cubicBezTo>
                    <a:lnTo>
                      <a:pt x="273" y="412"/>
                    </a:lnTo>
                    <a:lnTo>
                      <a:pt x="284" y="423"/>
                    </a:lnTo>
                    <a:lnTo>
                      <a:pt x="263" y="433"/>
                    </a:lnTo>
                    <a:lnTo>
                      <a:pt x="267" y="423"/>
                    </a:lnTo>
                    <a:lnTo>
                      <a:pt x="277" y="450"/>
                    </a:lnTo>
                    <a:cubicBezTo>
                      <a:pt x="278" y="452"/>
                      <a:pt x="278" y="454"/>
                      <a:pt x="278" y="455"/>
                    </a:cubicBezTo>
                    <a:lnTo>
                      <a:pt x="267" y="498"/>
                    </a:lnTo>
                    <a:lnTo>
                      <a:pt x="265" y="491"/>
                    </a:lnTo>
                    <a:lnTo>
                      <a:pt x="276" y="505"/>
                    </a:lnTo>
                    <a:cubicBezTo>
                      <a:pt x="279" y="508"/>
                      <a:pt x="278" y="513"/>
                      <a:pt x="275" y="516"/>
                    </a:cubicBezTo>
                    <a:cubicBezTo>
                      <a:pt x="272" y="519"/>
                      <a:pt x="267" y="519"/>
                      <a:pt x="264" y="515"/>
                    </a:cubicBezTo>
                    <a:lnTo>
                      <a:pt x="261" y="513"/>
                    </a:lnTo>
                    <a:lnTo>
                      <a:pt x="275" y="509"/>
                    </a:lnTo>
                    <a:lnTo>
                      <a:pt x="272" y="520"/>
                    </a:lnTo>
                    <a:cubicBezTo>
                      <a:pt x="271" y="523"/>
                      <a:pt x="268" y="526"/>
                      <a:pt x="264" y="526"/>
                    </a:cubicBezTo>
                    <a:lnTo>
                      <a:pt x="238" y="526"/>
                    </a:lnTo>
                    <a:cubicBezTo>
                      <a:pt x="235" y="526"/>
                      <a:pt x="232" y="524"/>
                      <a:pt x="230" y="521"/>
                    </a:cubicBezTo>
                    <a:lnTo>
                      <a:pt x="225" y="507"/>
                    </a:lnTo>
                    <a:lnTo>
                      <a:pt x="234" y="512"/>
                    </a:lnTo>
                    <a:lnTo>
                      <a:pt x="202" y="520"/>
                    </a:lnTo>
                    <a:lnTo>
                      <a:pt x="165" y="528"/>
                    </a:lnTo>
                    <a:cubicBezTo>
                      <a:pt x="163" y="529"/>
                      <a:pt x="162" y="529"/>
                      <a:pt x="160" y="528"/>
                    </a:cubicBezTo>
                    <a:lnTo>
                      <a:pt x="147" y="523"/>
                    </a:lnTo>
                    <a:lnTo>
                      <a:pt x="152" y="523"/>
                    </a:lnTo>
                    <a:lnTo>
                      <a:pt x="136" y="528"/>
                    </a:lnTo>
                    <a:lnTo>
                      <a:pt x="141" y="524"/>
                    </a:lnTo>
                    <a:lnTo>
                      <a:pt x="111" y="578"/>
                    </a:lnTo>
                    <a:cubicBezTo>
                      <a:pt x="110" y="581"/>
                      <a:pt x="107" y="583"/>
                      <a:pt x="104" y="583"/>
                    </a:cubicBezTo>
                    <a:lnTo>
                      <a:pt x="86" y="583"/>
                    </a:lnTo>
                    <a:lnTo>
                      <a:pt x="94" y="575"/>
                    </a:lnTo>
                    <a:lnTo>
                      <a:pt x="94" y="580"/>
                    </a:lnTo>
                    <a:lnTo>
                      <a:pt x="93" y="577"/>
                    </a:lnTo>
                    <a:lnTo>
                      <a:pt x="101" y="596"/>
                    </a:lnTo>
                    <a:lnTo>
                      <a:pt x="87" y="595"/>
                    </a:lnTo>
                    <a:lnTo>
                      <a:pt x="89" y="590"/>
                    </a:lnTo>
                    <a:cubicBezTo>
                      <a:pt x="90" y="588"/>
                      <a:pt x="92" y="587"/>
                      <a:pt x="94" y="586"/>
                    </a:cubicBezTo>
                    <a:cubicBezTo>
                      <a:pt x="96" y="585"/>
                      <a:pt x="98" y="585"/>
                      <a:pt x="100" y="586"/>
                    </a:cubicBezTo>
                    <a:lnTo>
                      <a:pt x="111" y="592"/>
                    </a:lnTo>
                    <a:lnTo>
                      <a:pt x="105" y="591"/>
                    </a:lnTo>
                    <a:lnTo>
                      <a:pt x="124" y="586"/>
                    </a:lnTo>
                    <a:cubicBezTo>
                      <a:pt x="126" y="585"/>
                      <a:pt x="128" y="585"/>
                      <a:pt x="130" y="587"/>
                    </a:cubicBezTo>
                    <a:lnTo>
                      <a:pt x="151" y="600"/>
                    </a:lnTo>
                    <a:lnTo>
                      <a:pt x="139" y="607"/>
                    </a:lnTo>
                    <a:lnTo>
                      <a:pt x="139" y="577"/>
                    </a:lnTo>
                    <a:cubicBezTo>
                      <a:pt x="139" y="574"/>
                      <a:pt x="141" y="571"/>
                      <a:pt x="144" y="570"/>
                    </a:cubicBezTo>
                    <a:cubicBezTo>
                      <a:pt x="146" y="569"/>
                      <a:pt x="150" y="569"/>
                      <a:pt x="152" y="571"/>
                    </a:cubicBezTo>
                    <a:lnTo>
                      <a:pt x="163" y="579"/>
                    </a:lnTo>
                    <a:lnTo>
                      <a:pt x="157" y="577"/>
                    </a:lnTo>
                    <a:lnTo>
                      <a:pt x="175" y="575"/>
                    </a:lnTo>
                    <a:lnTo>
                      <a:pt x="170" y="578"/>
                    </a:lnTo>
                    <a:lnTo>
                      <a:pt x="175" y="570"/>
                    </a:lnTo>
                    <a:cubicBezTo>
                      <a:pt x="176" y="568"/>
                      <a:pt x="179" y="567"/>
                      <a:pt x="181" y="567"/>
                    </a:cubicBezTo>
                    <a:lnTo>
                      <a:pt x="210" y="564"/>
                    </a:lnTo>
                    <a:lnTo>
                      <a:pt x="203" y="572"/>
                    </a:lnTo>
                    <a:lnTo>
                      <a:pt x="203" y="566"/>
                    </a:lnTo>
                    <a:lnTo>
                      <a:pt x="211" y="574"/>
                    </a:lnTo>
                    <a:lnTo>
                      <a:pt x="206" y="574"/>
                    </a:lnTo>
                    <a:cubicBezTo>
                      <a:pt x="202" y="574"/>
                      <a:pt x="199" y="572"/>
                      <a:pt x="198" y="568"/>
                    </a:cubicBezTo>
                    <a:cubicBezTo>
                      <a:pt x="197" y="564"/>
                      <a:pt x="199" y="560"/>
                      <a:pt x="203" y="559"/>
                    </a:cubicBezTo>
                    <a:lnTo>
                      <a:pt x="216" y="554"/>
                    </a:lnTo>
                    <a:cubicBezTo>
                      <a:pt x="217" y="553"/>
                      <a:pt x="218" y="553"/>
                      <a:pt x="219" y="553"/>
                    </a:cubicBezTo>
                    <a:lnTo>
                      <a:pt x="267" y="553"/>
                    </a:lnTo>
                    <a:close/>
                    <a:moveTo>
                      <a:pt x="300" y="373"/>
                    </a:moveTo>
                    <a:cubicBezTo>
                      <a:pt x="302" y="371"/>
                      <a:pt x="304" y="370"/>
                      <a:pt x="307" y="370"/>
                    </a:cubicBezTo>
                    <a:cubicBezTo>
                      <a:pt x="310" y="370"/>
                      <a:pt x="312" y="371"/>
                      <a:pt x="314" y="373"/>
                    </a:cubicBezTo>
                    <a:lnTo>
                      <a:pt x="324" y="390"/>
                    </a:lnTo>
                    <a:cubicBezTo>
                      <a:pt x="326" y="391"/>
                      <a:pt x="326" y="394"/>
                      <a:pt x="326" y="396"/>
                    </a:cubicBezTo>
                    <a:cubicBezTo>
                      <a:pt x="325" y="398"/>
                      <a:pt x="323" y="400"/>
                      <a:pt x="321" y="401"/>
                    </a:cubicBezTo>
                    <a:lnTo>
                      <a:pt x="311" y="406"/>
                    </a:lnTo>
                    <a:cubicBezTo>
                      <a:pt x="308" y="408"/>
                      <a:pt x="305" y="408"/>
                      <a:pt x="303" y="406"/>
                    </a:cubicBezTo>
                    <a:cubicBezTo>
                      <a:pt x="301" y="405"/>
                      <a:pt x="299" y="402"/>
                      <a:pt x="299" y="399"/>
                    </a:cubicBezTo>
                    <a:lnTo>
                      <a:pt x="299" y="391"/>
                    </a:lnTo>
                    <a:lnTo>
                      <a:pt x="301" y="397"/>
                    </a:lnTo>
                    <a:lnTo>
                      <a:pt x="296" y="391"/>
                    </a:lnTo>
                    <a:cubicBezTo>
                      <a:pt x="293" y="389"/>
                      <a:pt x="293" y="385"/>
                      <a:pt x="295" y="381"/>
                    </a:cubicBezTo>
                    <a:lnTo>
                      <a:pt x="300" y="373"/>
                    </a:lnTo>
                    <a:close/>
                    <a:moveTo>
                      <a:pt x="308" y="390"/>
                    </a:moveTo>
                    <a:lnTo>
                      <a:pt x="307" y="380"/>
                    </a:lnTo>
                    <a:lnTo>
                      <a:pt x="313" y="386"/>
                    </a:lnTo>
                    <a:cubicBezTo>
                      <a:pt x="314" y="387"/>
                      <a:pt x="315" y="389"/>
                      <a:pt x="315" y="391"/>
                    </a:cubicBezTo>
                    <a:lnTo>
                      <a:pt x="315" y="399"/>
                    </a:lnTo>
                    <a:lnTo>
                      <a:pt x="304" y="392"/>
                    </a:lnTo>
                    <a:lnTo>
                      <a:pt x="314" y="387"/>
                    </a:lnTo>
                    <a:lnTo>
                      <a:pt x="311" y="398"/>
                    </a:lnTo>
                    <a:lnTo>
                      <a:pt x="300" y="382"/>
                    </a:lnTo>
                    <a:lnTo>
                      <a:pt x="314" y="382"/>
                    </a:lnTo>
                    <a:lnTo>
                      <a:pt x="308" y="390"/>
                    </a:lnTo>
                    <a:close/>
                    <a:moveTo>
                      <a:pt x="12" y="554"/>
                    </a:moveTo>
                    <a:cubicBezTo>
                      <a:pt x="14" y="553"/>
                      <a:pt x="17" y="553"/>
                      <a:pt x="20" y="554"/>
                    </a:cubicBezTo>
                    <a:cubicBezTo>
                      <a:pt x="22" y="555"/>
                      <a:pt x="24" y="557"/>
                      <a:pt x="24" y="560"/>
                    </a:cubicBezTo>
                    <a:lnTo>
                      <a:pt x="27" y="579"/>
                    </a:lnTo>
                    <a:cubicBezTo>
                      <a:pt x="28" y="582"/>
                      <a:pt x="26" y="586"/>
                      <a:pt x="22" y="587"/>
                    </a:cubicBezTo>
                    <a:cubicBezTo>
                      <a:pt x="19" y="589"/>
                      <a:pt x="15" y="588"/>
                      <a:pt x="13" y="585"/>
                    </a:cubicBezTo>
                    <a:lnTo>
                      <a:pt x="2" y="571"/>
                    </a:lnTo>
                    <a:cubicBezTo>
                      <a:pt x="1" y="570"/>
                      <a:pt x="0" y="567"/>
                      <a:pt x="1" y="565"/>
                    </a:cubicBezTo>
                    <a:cubicBezTo>
                      <a:pt x="1" y="563"/>
                      <a:pt x="2" y="561"/>
                      <a:pt x="4" y="560"/>
                    </a:cubicBezTo>
                    <a:lnTo>
                      <a:pt x="12" y="554"/>
                    </a:lnTo>
                    <a:close/>
                    <a:moveTo>
                      <a:pt x="13" y="573"/>
                    </a:moveTo>
                    <a:lnTo>
                      <a:pt x="15" y="561"/>
                    </a:lnTo>
                    <a:lnTo>
                      <a:pt x="25" y="575"/>
                    </a:lnTo>
                    <a:lnTo>
                      <a:pt x="11" y="581"/>
                    </a:lnTo>
                    <a:lnTo>
                      <a:pt x="9" y="562"/>
                    </a:lnTo>
                    <a:lnTo>
                      <a:pt x="21" y="568"/>
                    </a:lnTo>
                    <a:lnTo>
                      <a:pt x="13" y="573"/>
                    </a:lnTo>
                    <a:close/>
                    <a:moveTo>
                      <a:pt x="255" y="592"/>
                    </a:moveTo>
                    <a:cubicBezTo>
                      <a:pt x="252" y="594"/>
                      <a:pt x="249" y="594"/>
                      <a:pt x="247" y="592"/>
                    </a:cubicBezTo>
                    <a:lnTo>
                      <a:pt x="239" y="587"/>
                    </a:lnTo>
                    <a:cubicBezTo>
                      <a:pt x="235" y="584"/>
                      <a:pt x="234" y="580"/>
                      <a:pt x="236" y="576"/>
                    </a:cubicBezTo>
                    <a:lnTo>
                      <a:pt x="244" y="562"/>
                    </a:lnTo>
                    <a:cubicBezTo>
                      <a:pt x="246" y="560"/>
                      <a:pt x="249" y="558"/>
                      <a:pt x="252" y="559"/>
                    </a:cubicBezTo>
                    <a:cubicBezTo>
                      <a:pt x="255" y="559"/>
                      <a:pt x="258" y="561"/>
                      <a:pt x="259" y="564"/>
                    </a:cubicBezTo>
                    <a:lnTo>
                      <a:pt x="264" y="580"/>
                    </a:lnTo>
                    <a:cubicBezTo>
                      <a:pt x="265" y="584"/>
                      <a:pt x="264" y="588"/>
                      <a:pt x="260" y="590"/>
                    </a:cubicBezTo>
                    <a:lnTo>
                      <a:pt x="255" y="592"/>
                    </a:lnTo>
                    <a:close/>
                    <a:moveTo>
                      <a:pt x="253" y="575"/>
                    </a:moveTo>
                    <a:lnTo>
                      <a:pt x="249" y="585"/>
                    </a:lnTo>
                    <a:lnTo>
                      <a:pt x="244" y="569"/>
                    </a:lnTo>
                    <a:lnTo>
                      <a:pt x="258" y="571"/>
                    </a:lnTo>
                    <a:lnTo>
                      <a:pt x="250" y="584"/>
                    </a:lnTo>
                    <a:lnTo>
                      <a:pt x="248" y="573"/>
                    </a:lnTo>
                    <a:lnTo>
                      <a:pt x="256" y="579"/>
                    </a:lnTo>
                    <a:lnTo>
                      <a:pt x="248" y="578"/>
                    </a:lnTo>
                    <a:lnTo>
                      <a:pt x="253" y="575"/>
                    </a:lnTo>
                    <a:close/>
                    <a:moveTo>
                      <a:pt x="252" y="625"/>
                    </a:moveTo>
                    <a:lnTo>
                      <a:pt x="254" y="620"/>
                    </a:lnTo>
                    <a:lnTo>
                      <a:pt x="254" y="634"/>
                    </a:lnTo>
                    <a:cubicBezTo>
                      <a:pt x="254" y="637"/>
                      <a:pt x="252" y="639"/>
                      <a:pt x="250" y="641"/>
                    </a:cubicBezTo>
                    <a:cubicBezTo>
                      <a:pt x="247" y="642"/>
                      <a:pt x="244" y="642"/>
                      <a:pt x="242" y="641"/>
                    </a:cubicBezTo>
                    <a:lnTo>
                      <a:pt x="220" y="627"/>
                    </a:lnTo>
                    <a:lnTo>
                      <a:pt x="228" y="628"/>
                    </a:lnTo>
                    <a:lnTo>
                      <a:pt x="209" y="636"/>
                    </a:lnTo>
                    <a:lnTo>
                      <a:pt x="214" y="628"/>
                    </a:lnTo>
                    <a:lnTo>
                      <a:pt x="214" y="661"/>
                    </a:lnTo>
                    <a:cubicBezTo>
                      <a:pt x="214" y="663"/>
                      <a:pt x="213" y="666"/>
                      <a:pt x="210" y="667"/>
                    </a:cubicBezTo>
                    <a:cubicBezTo>
                      <a:pt x="208" y="669"/>
                      <a:pt x="206" y="669"/>
                      <a:pt x="203" y="668"/>
                    </a:cubicBezTo>
                    <a:lnTo>
                      <a:pt x="179" y="660"/>
                    </a:lnTo>
                    <a:cubicBezTo>
                      <a:pt x="177" y="659"/>
                      <a:pt x="175" y="657"/>
                      <a:pt x="174" y="655"/>
                    </a:cubicBezTo>
                    <a:lnTo>
                      <a:pt x="169" y="636"/>
                    </a:lnTo>
                    <a:lnTo>
                      <a:pt x="171" y="639"/>
                    </a:lnTo>
                    <a:lnTo>
                      <a:pt x="160" y="629"/>
                    </a:lnTo>
                    <a:lnTo>
                      <a:pt x="170" y="630"/>
                    </a:lnTo>
                    <a:lnTo>
                      <a:pt x="157" y="638"/>
                    </a:lnTo>
                    <a:cubicBezTo>
                      <a:pt x="153" y="640"/>
                      <a:pt x="149" y="639"/>
                      <a:pt x="146" y="636"/>
                    </a:cubicBezTo>
                    <a:cubicBezTo>
                      <a:pt x="144" y="633"/>
                      <a:pt x="144" y="628"/>
                      <a:pt x="147" y="626"/>
                    </a:cubicBezTo>
                    <a:lnTo>
                      <a:pt x="165" y="607"/>
                    </a:lnTo>
                    <a:lnTo>
                      <a:pt x="163" y="611"/>
                    </a:lnTo>
                    <a:lnTo>
                      <a:pt x="166" y="590"/>
                    </a:lnTo>
                    <a:cubicBezTo>
                      <a:pt x="166" y="587"/>
                      <a:pt x="168" y="585"/>
                      <a:pt x="170" y="584"/>
                    </a:cubicBezTo>
                    <a:cubicBezTo>
                      <a:pt x="173" y="582"/>
                      <a:pt x="176" y="582"/>
                      <a:pt x="178" y="584"/>
                    </a:cubicBezTo>
                    <a:lnTo>
                      <a:pt x="191" y="592"/>
                    </a:lnTo>
                    <a:lnTo>
                      <a:pt x="186" y="591"/>
                    </a:lnTo>
                    <a:lnTo>
                      <a:pt x="202" y="588"/>
                    </a:lnTo>
                    <a:lnTo>
                      <a:pt x="195" y="596"/>
                    </a:lnTo>
                    <a:lnTo>
                      <a:pt x="195" y="585"/>
                    </a:lnTo>
                    <a:cubicBezTo>
                      <a:pt x="195" y="582"/>
                      <a:pt x="197" y="580"/>
                      <a:pt x="200" y="578"/>
                    </a:cubicBezTo>
                    <a:lnTo>
                      <a:pt x="216" y="570"/>
                    </a:lnTo>
                    <a:cubicBezTo>
                      <a:pt x="217" y="569"/>
                      <a:pt x="220" y="569"/>
                      <a:pt x="222" y="570"/>
                    </a:cubicBezTo>
                    <a:lnTo>
                      <a:pt x="246" y="578"/>
                    </a:lnTo>
                    <a:cubicBezTo>
                      <a:pt x="247" y="578"/>
                      <a:pt x="249" y="579"/>
                      <a:pt x="250" y="581"/>
                    </a:cubicBezTo>
                    <a:lnTo>
                      <a:pt x="263" y="600"/>
                    </a:lnTo>
                    <a:cubicBezTo>
                      <a:pt x="265" y="602"/>
                      <a:pt x="265" y="606"/>
                      <a:pt x="263" y="609"/>
                    </a:cubicBezTo>
                    <a:lnTo>
                      <a:pt x="252" y="625"/>
                    </a:lnTo>
                    <a:close/>
                    <a:moveTo>
                      <a:pt x="250" y="600"/>
                    </a:moveTo>
                    <a:lnTo>
                      <a:pt x="250" y="609"/>
                    </a:lnTo>
                    <a:lnTo>
                      <a:pt x="237" y="590"/>
                    </a:lnTo>
                    <a:lnTo>
                      <a:pt x="241" y="593"/>
                    </a:lnTo>
                    <a:lnTo>
                      <a:pt x="217" y="585"/>
                    </a:lnTo>
                    <a:lnTo>
                      <a:pt x="223" y="584"/>
                    </a:lnTo>
                    <a:lnTo>
                      <a:pt x="207" y="592"/>
                    </a:lnTo>
                    <a:lnTo>
                      <a:pt x="211" y="585"/>
                    </a:lnTo>
                    <a:lnTo>
                      <a:pt x="211" y="596"/>
                    </a:lnTo>
                    <a:cubicBezTo>
                      <a:pt x="211" y="600"/>
                      <a:pt x="208" y="603"/>
                      <a:pt x="204" y="604"/>
                    </a:cubicBezTo>
                    <a:lnTo>
                      <a:pt x="188" y="607"/>
                    </a:lnTo>
                    <a:cubicBezTo>
                      <a:pt x="187" y="607"/>
                      <a:pt x="185" y="607"/>
                      <a:pt x="183" y="606"/>
                    </a:cubicBezTo>
                    <a:lnTo>
                      <a:pt x="170" y="598"/>
                    </a:lnTo>
                    <a:lnTo>
                      <a:pt x="182" y="592"/>
                    </a:lnTo>
                    <a:lnTo>
                      <a:pt x="179" y="613"/>
                    </a:lnTo>
                    <a:cubicBezTo>
                      <a:pt x="179" y="615"/>
                      <a:pt x="178" y="617"/>
                      <a:pt x="177" y="618"/>
                    </a:cubicBezTo>
                    <a:lnTo>
                      <a:pt x="158" y="637"/>
                    </a:lnTo>
                    <a:lnTo>
                      <a:pt x="148" y="624"/>
                    </a:lnTo>
                    <a:lnTo>
                      <a:pt x="162" y="616"/>
                    </a:lnTo>
                    <a:cubicBezTo>
                      <a:pt x="165" y="614"/>
                      <a:pt x="169" y="615"/>
                      <a:pt x="171" y="617"/>
                    </a:cubicBezTo>
                    <a:lnTo>
                      <a:pt x="182" y="628"/>
                    </a:lnTo>
                    <a:cubicBezTo>
                      <a:pt x="183" y="629"/>
                      <a:pt x="184" y="630"/>
                      <a:pt x="184" y="632"/>
                    </a:cubicBezTo>
                    <a:lnTo>
                      <a:pt x="190" y="651"/>
                    </a:lnTo>
                    <a:lnTo>
                      <a:pt x="184" y="645"/>
                    </a:lnTo>
                    <a:lnTo>
                      <a:pt x="208" y="653"/>
                    </a:lnTo>
                    <a:lnTo>
                      <a:pt x="198" y="661"/>
                    </a:lnTo>
                    <a:lnTo>
                      <a:pt x="198" y="628"/>
                    </a:lnTo>
                    <a:cubicBezTo>
                      <a:pt x="198" y="625"/>
                      <a:pt x="200" y="622"/>
                      <a:pt x="203" y="621"/>
                    </a:cubicBezTo>
                    <a:lnTo>
                      <a:pt x="221" y="613"/>
                    </a:lnTo>
                    <a:cubicBezTo>
                      <a:pt x="224" y="612"/>
                      <a:pt x="227" y="612"/>
                      <a:pt x="229" y="614"/>
                    </a:cubicBezTo>
                    <a:lnTo>
                      <a:pt x="250" y="627"/>
                    </a:lnTo>
                    <a:lnTo>
                      <a:pt x="238" y="634"/>
                    </a:lnTo>
                    <a:lnTo>
                      <a:pt x="238" y="620"/>
                    </a:lnTo>
                    <a:cubicBezTo>
                      <a:pt x="238" y="619"/>
                      <a:pt x="238" y="617"/>
                      <a:pt x="239" y="616"/>
                    </a:cubicBezTo>
                    <a:lnTo>
                      <a:pt x="250" y="600"/>
                    </a:lnTo>
                    <a:close/>
                    <a:moveTo>
                      <a:pt x="23" y="669"/>
                    </a:moveTo>
                    <a:cubicBezTo>
                      <a:pt x="20" y="668"/>
                      <a:pt x="18" y="666"/>
                      <a:pt x="17" y="663"/>
                    </a:cubicBezTo>
                    <a:cubicBezTo>
                      <a:pt x="16" y="660"/>
                      <a:pt x="17" y="657"/>
                      <a:pt x="19" y="655"/>
                    </a:cubicBezTo>
                    <a:lnTo>
                      <a:pt x="21" y="652"/>
                    </a:lnTo>
                    <a:cubicBezTo>
                      <a:pt x="24" y="650"/>
                      <a:pt x="28" y="649"/>
                      <a:pt x="32" y="651"/>
                    </a:cubicBezTo>
                    <a:lnTo>
                      <a:pt x="40" y="657"/>
                    </a:lnTo>
                    <a:cubicBezTo>
                      <a:pt x="43" y="659"/>
                      <a:pt x="44" y="663"/>
                      <a:pt x="42" y="667"/>
                    </a:cubicBezTo>
                    <a:cubicBezTo>
                      <a:pt x="41" y="670"/>
                      <a:pt x="37" y="672"/>
                      <a:pt x="33" y="671"/>
                    </a:cubicBezTo>
                    <a:lnTo>
                      <a:pt x="23" y="669"/>
                    </a:lnTo>
                    <a:close/>
                    <a:moveTo>
                      <a:pt x="37" y="656"/>
                    </a:moveTo>
                    <a:lnTo>
                      <a:pt x="31" y="670"/>
                    </a:lnTo>
                    <a:lnTo>
                      <a:pt x="23" y="665"/>
                    </a:lnTo>
                    <a:lnTo>
                      <a:pt x="33" y="664"/>
                    </a:lnTo>
                    <a:lnTo>
                      <a:pt x="30" y="666"/>
                    </a:lnTo>
                    <a:lnTo>
                      <a:pt x="26" y="653"/>
                    </a:lnTo>
                    <a:lnTo>
                      <a:pt x="37" y="656"/>
                    </a:lnTo>
                    <a:close/>
                    <a:moveTo>
                      <a:pt x="98" y="694"/>
                    </a:moveTo>
                    <a:cubicBezTo>
                      <a:pt x="97" y="697"/>
                      <a:pt x="93" y="699"/>
                      <a:pt x="89" y="698"/>
                    </a:cubicBezTo>
                    <a:cubicBezTo>
                      <a:pt x="86" y="697"/>
                      <a:pt x="83" y="694"/>
                      <a:pt x="83" y="690"/>
                    </a:cubicBezTo>
                    <a:lnTo>
                      <a:pt x="83" y="669"/>
                    </a:lnTo>
                    <a:cubicBezTo>
                      <a:pt x="83" y="665"/>
                      <a:pt x="86" y="662"/>
                      <a:pt x="89" y="661"/>
                    </a:cubicBezTo>
                    <a:cubicBezTo>
                      <a:pt x="93" y="660"/>
                      <a:pt x="97" y="662"/>
                      <a:pt x="98" y="665"/>
                    </a:cubicBezTo>
                    <a:lnTo>
                      <a:pt x="104" y="676"/>
                    </a:lnTo>
                    <a:cubicBezTo>
                      <a:pt x="105" y="678"/>
                      <a:pt x="105" y="681"/>
                      <a:pt x="104" y="683"/>
                    </a:cubicBezTo>
                    <a:lnTo>
                      <a:pt x="98" y="694"/>
                    </a:lnTo>
                    <a:close/>
                    <a:moveTo>
                      <a:pt x="89" y="676"/>
                    </a:moveTo>
                    <a:lnTo>
                      <a:pt x="89" y="683"/>
                    </a:lnTo>
                    <a:lnTo>
                      <a:pt x="84" y="672"/>
                    </a:lnTo>
                    <a:lnTo>
                      <a:pt x="99" y="669"/>
                    </a:lnTo>
                    <a:lnTo>
                      <a:pt x="99" y="690"/>
                    </a:lnTo>
                    <a:lnTo>
                      <a:pt x="84" y="687"/>
                    </a:lnTo>
                    <a:lnTo>
                      <a:pt x="89" y="676"/>
                    </a:lnTo>
                    <a:close/>
                    <a:moveTo>
                      <a:pt x="137" y="870"/>
                    </a:moveTo>
                    <a:cubicBezTo>
                      <a:pt x="139" y="868"/>
                      <a:pt x="143" y="868"/>
                      <a:pt x="146" y="870"/>
                    </a:cubicBezTo>
                    <a:cubicBezTo>
                      <a:pt x="149" y="872"/>
                      <a:pt x="151" y="876"/>
                      <a:pt x="149" y="879"/>
                    </a:cubicBezTo>
                    <a:lnTo>
                      <a:pt x="141" y="901"/>
                    </a:lnTo>
                    <a:cubicBezTo>
                      <a:pt x="141" y="903"/>
                      <a:pt x="139" y="905"/>
                      <a:pt x="137" y="905"/>
                    </a:cubicBezTo>
                    <a:cubicBezTo>
                      <a:pt x="135" y="906"/>
                      <a:pt x="132" y="906"/>
                      <a:pt x="130" y="905"/>
                    </a:cubicBezTo>
                    <a:lnTo>
                      <a:pt x="120" y="900"/>
                    </a:lnTo>
                    <a:cubicBezTo>
                      <a:pt x="117" y="899"/>
                      <a:pt x="116" y="896"/>
                      <a:pt x="115" y="894"/>
                    </a:cubicBezTo>
                    <a:cubicBezTo>
                      <a:pt x="115" y="891"/>
                      <a:pt x="116" y="888"/>
                      <a:pt x="118" y="887"/>
                    </a:cubicBezTo>
                    <a:lnTo>
                      <a:pt x="137" y="870"/>
                    </a:lnTo>
                    <a:close/>
                    <a:moveTo>
                      <a:pt x="128" y="899"/>
                    </a:moveTo>
                    <a:lnTo>
                      <a:pt x="127" y="885"/>
                    </a:lnTo>
                    <a:lnTo>
                      <a:pt x="137" y="891"/>
                    </a:lnTo>
                    <a:lnTo>
                      <a:pt x="126" y="895"/>
                    </a:lnTo>
                    <a:lnTo>
                      <a:pt x="134" y="874"/>
                    </a:lnTo>
                    <a:lnTo>
                      <a:pt x="147" y="883"/>
                    </a:lnTo>
                    <a:lnTo>
                      <a:pt x="128" y="899"/>
                    </a:lnTo>
                    <a:close/>
                    <a:moveTo>
                      <a:pt x="100" y="959"/>
                    </a:moveTo>
                    <a:cubicBezTo>
                      <a:pt x="101" y="956"/>
                      <a:pt x="105" y="954"/>
                      <a:pt x="108" y="955"/>
                    </a:cubicBezTo>
                    <a:cubicBezTo>
                      <a:pt x="111" y="955"/>
                      <a:pt x="114" y="958"/>
                      <a:pt x="115" y="961"/>
                    </a:cubicBezTo>
                    <a:lnTo>
                      <a:pt x="118" y="972"/>
                    </a:lnTo>
                    <a:cubicBezTo>
                      <a:pt x="118" y="975"/>
                      <a:pt x="117" y="978"/>
                      <a:pt x="114" y="980"/>
                    </a:cubicBezTo>
                    <a:lnTo>
                      <a:pt x="98" y="991"/>
                    </a:lnTo>
                    <a:lnTo>
                      <a:pt x="102" y="983"/>
                    </a:lnTo>
                    <a:lnTo>
                      <a:pt x="104" y="996"/>
                    </a:lnTo>
                    <a:cubicBezTo>
                      <a:pt x="105" y="1000"/>
                      <a:pt x="103" y="1003"/>
                      <a:pt x="100" y="1005"/>
                    </a:cubicBezTo>
                    <a:lnTo>
                      <a:pt x="95" y="1008"/>
                    </a:lnTo>
                    <a:cubicBezTo>
                      <a:pt x="92" y="1009"/>
                      <a:pt x="90" y="1009"/>
                      <a:pt x="88" y="1008"/>
                    </a:cubicBezTo>
                    <a:cubicBezTo>
                      <a:pt x="85" y="1006"/>
                      <a:pt x="84" y="1004"/>
                      <a:pt x="83" y="1002"/>
                    </a:cubicBezTo>
                    <a:lnTo>
                      <a:pt x="81" y="986"/>
                    </a:lnTo>
                    <a:cubicBezTo>
                      <a:pt x="80" y="982"/>
                      <a:pt x="82" y="979"/>
                      <a:pt x="85" y="977"/>
                    </a:cubicBezTo>
                    <a:lnTo>
                      <a:pt x="96" y="972"/>
                    </a:lnTo>
                    <a:lnTo>
                      <a:pt x="93" y="985"/>
                    </a:lnTo>
                    <a:lnTo>
                      <a:pt x="88" y="979"/>
                    </a:lnTo>
                    <a:cubicBezTo>
                      <a:pt x="86" y="977"/>
                      <a:pt x="85" y="973"/>
                      <a:pt x="86" y="970"/>
                    </a:cubicBezTo>
                    <a:cubicBezTo>
                      <a:pt x="88" y="967"/>
                      <a:pt x="91" y="966"/>
                      <a:pt x="94" y="966"/>
                    </a:cubicBezTo>
                    <a:lnTo>
                      <a:pt x="102" y="966"/>
                    </a:lnTo>
                    <a:lnTo>
                      <a:pt x="95" y="970"/>
                    </a:lnTo>
                    <a:lnTo>
                      <a:pt x="100" y="959"/>
                    </a:lnTo>
                    <a:close/>
                    <a:moveTo>
                      <a:pt x="109" y="977"/>
                    </a:moveTo>
                    <a:cubicBezTo>
                      <a:pt x="108" y="980"/>
                      <a:pt x="105" y="982"/>
                      <a:pt x="102" y="982"/>
                    </a:cubicBezTo>
                    <a:lnTo>
                      <a:pt x="94" y="982"/>
                    </a:lnTo>
                    <a:lnTo>
                      <a:pt x="99" y="968"/>
                    </a:lnTo>
                    <a:lnTo>
                      <a:pt x="105" y="973"/>
                    </a:lnTo>
                    <a:cubicBezTo>
                      <a:pt x="107" y="975"/>
                      <a:pt x="107" y="978"/>
                      <a:pt x="107" y="980"/>
                    </a:cubicBezTo>
                    <a:cubicBezTo>
                      <a:pt x="107" y="983"/>
                      <a:pt x="105" y="985"/>
                      <a:pt x="103" y="986"/>
                    </a:cubicBezTo>
                    <a:lnTo>
                      <a:pt x="92" y="991"/>
                    </a:lnTo>
                    <a:lnTo>
                      <a:pt x="96" y="983"/>
                    </a:lnTo>
                    <a:lnTo>
                      <a:pt x="99" y="999"/>
                    </a:lnTo>
                    <a:lnTo>
                      <a:pt x="88" y="993"/>
                    </a:lnTo>
                    <a:lnTo>
                      <a:pt x="93" y="991"/>
                    </a:lnTo>
                    <a:lnTo>
                      <a:pt x="89" y="999"/>
                    </a:lnTo>
                    <a:lnTo>
                      <a:pt x="86" y="986"/>
                    </a:lnTo>
                    <a:cubicBezTo>
                      <a:pt x="85" y="983"/>
                      <a:pt x="87" y="979"/>
                      <a:pt x="89" y="978"/>
                    </a:cubicBezTo>
                    <a:lnTo>
                      <a:pt x="105" y="967"/>
                    </a:lnTo>
                    <a:lnTo>
                      <a:pt x="102" y="975"/>
                    </a:lnTo>
                    <a:lnTo>
                      <a:pt x="99" y="965"/>
                    </a:lnTo>
                    <a:lnTo>
                      <a:pt x="114" y="966"/>
                    </a:lnTo>
                    <a:lnTo>
                      <a:pt x="109" y="977"/>
                    </a:lnTo>
                    <a:close/>
                    <a:moveTo>
                      <a:pt x="118" y="609"/>
                    </a:moveTo>
                    <a:lnTo>
                      <a:pt x="111" y="607"/>
                    </a:lnTo>
                    <a:lnTo>
                      <a:pt x="130" y="604"/>
                    </a:lnTo>
                    <a:cubicBezTo>
                      <a:pt x="133" y="604"/>
                      <a:pt x="137" y="606"/>
                      <a:pt x="138" y="609"/>
                    </a:cubicBezTo>
                    <a:lnTo>
                      <a:pt x="144" y="620"/>
                    </a:lnTo>
                    <a:cubicBezTo>
                      <a:pt x="145" y="622"/>
                      <a:pt x="145" y="624"/>
                      <a:pt x="144" y="627"/>
                    </a:cubicBezTo>
                    <a:lnTo>
                      <a:pt x="138" y="637"/>
                    </a:lnTo>
                    <a:lnTo>
                      <a:pt x="131" y="626"/>
                    </a:lnTo>
                    <a:lnTo>
                      <a:pt x="150" y="626"/>
                    </a:lnTo>
                    <a:cubicBezTo>
                      <a:pt x="154" y="626"/>
                      <a:pt x="158" y="629"/>
                      <a:pt x="158" y="634"/>
                    </a:cubicBezTo>
                    <a:lnTo>
                      <a:pt x="158" y="642"/>
                    </a:lnTo>
                    <a:lnTo>
                      <a:pt x="155" y="636"/>
                    </a:lnTo>
                    <a:lnTo>
                      <a:pt x="169" y="650"/>
                    </a:lnTo>
                    <a:cubicBezTo>
                      <a:pt x="171" y="652"/>
                      <a:pt x="172" y="656"/>
                      <a:pt x="170" y="660"/>
                    </a:cubicBezTo>
                    <a:lnTo>
                      <a:pt x="162" y="673"/>
                    </a:lnTo>
                    <a:lnTo>
                      <a:pt x="163" y="668"/>
                    </a:lnTo>
                    <a:lnTo>
                      <a:pt x="171" y="730"/>
                    </a:lnTo>
                    <a:cubicBezTo>
                      <a:pt x="171" y="733"/>
                      <a:pt x="170" y="736"/>
                      <a:pt x="168" y="737"/>
                    </a:cubicBezTo>
                    <a:cubicBezTo>
                      <a:pt x="165" y="739"/>
                      <a:pt x="162" y="739"/>
                      <a:pt x="160" y="738"/>
                    </a:cubicBezTo>
                    <a:lnTo>
                      <a:pt x="149" y="733"/>
                    </a:lnTo>
                    <a:lnTo>
                      <a:pt x="160" y="722"/>
                    </a:lnTo>
                    <a:lnTo>
                      <a:pt x="165" y="733"/>
                    </a:lnTo>
                    <a:cubicBezTo>
                      <a:pt x="166" y="736"/>
                      <a:pt x="166" y="739"/>
                      <a:pt x="163" y="742"/>
                    </a:cubicBezTo>
                    <a:lnTo>
                      <a:pt x="147" y="758"/>
                    </a:lnTo>
                    <a:cubicBezTo>
                      <a:pt x="145" y="760"/>
                      <a:pt x="142" y="761"/>
                      <a:pt x="139" y="760"/>
                    </a:cubicBezTo>
                    <a:cubicBezTo>
                      <a:pt x="136" y="759"/>
                      <a:pt x="134" y="757"/>
                      <a:pt x="134" y="754"/>
                    </a:cubicBezTo>
                    <a:lnTo>
                      <a:pt x="131" y="735"/>
                    </a:lnTo>
                    <a:lnTo>
                      <a:pt x="133" y="739"/>
                    </a:lnTo>
                    <a:lnTo>
                      <a:pt x="122" y="725"/>
                    </a:lnTo>
                    <a:cubicBezTo>
                      <a:pt x="120" y="722"/>
                      <a:pt x="120" y="717"/>
                      <a:pt x="123" y="714"/>
                    </a:cubicBezTo>
                    <a:lnTo>
                      <a:pt x="128" y="709"/>
                    </a:lnTo>
                    <a:lnTo>
                      <a:pt x="131" y="722"/>
                    </a:lnTo>
                    <a:lnTo>
                      <a:pt x="123" y="720"/>
                    </a:lnTo>
                    <a:lnTo>
                      <a:pt x="134" y="712"/>
                    </a:lnTo>
                    <a:lnTo>
                      <a:pt x="134" y="723"/>
                    </a:lnTo>
                    <a:lnTo>
                      <a:pt x="132" y="718"/>
                    </a:lnTo>
                    <a:lnTo>
                      <a:pt x="143" y="735"/>
                    </a:lnTo>
                    <a:cubicBezTo>
                      <a:pt x="145" y="737"/>
                      <a:pt x="145" y="741"/>
                      <a:pt x="143" y="743"/>
                    </a:cubicBezTo>
                    <a:cubicBezTo>
                      <a:pt x="142" y="746"/>
                      <a:pt x="138" y="747"/>
                      <a:pt x="135" y="747"/>
                    </a:cubicBezTo>
                    <a:lnTo>
                      <a:pt x="117" y="744"/>
                    </a:lnTo>
                    <a:cubicBezTo>
                      <a:pt x="113" y="744"/>
                      <a:pt x="110" y="741"/>
                      <a:pt x="110" y="737"/>
                    </a:cubicBezTo>
                    <a:lnTo>
                      <a:pt x="107" y="719"/>
                    </a:lnTo>
                    <a:lnTo>
                      <a:pt x="109" y="722"/>
                    </a:lnTo>
                    <a:lnTo>
                      <a:pt x="95" y="703"/>
                    </a:lnTo>
                    <a:cubicBezTo>
                      <a:pt x="94" y="701"/>
                      <a:pt x="93" y="698"/>
                      <a:pt x="94" y="696"/>
                    </a:cubicBezTo>
                    <a:lnTo>
                      <a:pt x="102" y="672"/>
                    </a:lnTo>
                    <a:lnTo>
                      <a:pt x="102" y="677"/>
                    </a:lnTo>
                    <a:lnTo>
                      <a:pt x="100" y="669"/>
                    </a:lnTo>
                    <a:lnTo>
                      <a:pt x="107" y="674"/>
                    </a:lnTo>
                    <a:lnTo>
                      <a:pt x="102" y="674"/>
                    </a:lnTo>
                    <a:cubicBezTo>
                      <a:pt x="99" y="674"/>
                      <a:pt x="97" y="673"/>
                      <a:pt x="95" y="671"/>
                    </a:cubicBezTo>
                    <a:cubicBezTo>
                      <a:pt x="94" y="669"/>
                      <a:pt x="93" y="666"/>
                      <a:pt x="94" y="664"/>
                    </a:cubicBezTo>
                    <a:lnTo>
                      <a:pt x="97" y="656"/>
                    </a:lnTo>
                    <a:lnTo>
                      <a:pt x="100" y="664"/>
                    </a:lnTo>
                    <a:lnTo>
                      <a:pt x="76" y="646"/>
                    </a:lnTo>
                    <a:lnTo>
                      <a:pt x="88" y="638"/>
                    </a:lnTo>
                    <a:lnTo>
                      <a:pt x="91" y="654"/>
                    </a:lnTo>
                    <a:lnTo>
                      <a:pt x="81" y="648"/>
                    </a:lnTo>
                    <a:lnTo>
                      <a:pt x="89" y="645"/>
                    </a:lnTo>
                    <a:cubicBezTo>
                      <a:pt x="92" y="644"/>
                      <a:pt x="97" y="646"/>
                      <a:pt x="98" y="649"/>
                    </a:cubicBezTo>
                    <a:lnTo>
                      <a:pt x="104" y="660"/>
                    </a:lnTo>
                    <a:cubicBezTo>
                      <a:pt x="106" y="664"/>
                      <a:pt x="104" y="669"/>
                      <a:pt x="100" y="671"/>
                    </a:cubicBezTo>
                    <a:lnTo>
                      <a:pt x="95" y="673"/>
                    </a:lnTo>
                    <a:cubicBezTo>
                      <a:pt x="92" y="675"/>
                      <a:pt x="88" y="674"/>
                      <a:pt x="85" y="672"/>
                    </a:cubicBezTo>
                    <a:lnTo>
                      <a:pt x="77" y="664"/>
                    </a:lnTo>
                    <a:lnTo>
                      <a:pt x="88" y="664"/>
                    </a:lnTo>
                    <a:lnTo>
                      <a:pt x="75" y="675"/>
                    </a:lnTo>
                    <a:cubicBezTo>
                      <a:pt x="72" y="677"/>
                      <a:pt x="68" y="678"/>
                      <a:pt x="65" y="675"/>
                    </a:cubicBezTo>
                    <a:cubicBezTo>
                      <a:pt x="62" y="673"/>
                      <a:pt x="61" y="670"/>
                      <a:pt x="62" y="666"/>
                    </a:cubicBezTo>
                    <a:lnTo>
                      <a:pt x="65" y="658"/>
                    </a:lnTo>
                    <a:lnTo>
                      <a:pt x="69" y="668"/>
                    </a:lnTo>
                    <a:lnTo>
                      <a:pt x="58" y="663"/>
                    </a:lnTo>
                    <a:cubicBezTo>
                      <a:pt x="56" y="661"/>
                      <a:pt x="54" y="659"/>
                      <a:pt x="54" y="657"/>
                    </a:cubicBezTo>
                    <a:lnTo>
                      <a:pt x="51" y="644"/>
                    </a:lnTo>
                    <a:cubicBezTo>
                      <a:pt x="51" y="640"/>
                      <a:pt x="53" y="636"/>
                      <a:pt x="56" y="634"/>
                    </a:cubicBezTo>
                    <a:cubicBezTo>
                      <a:pt x="60" y="633"/>
                      <a:pt x="64" y="635"/>
                      <a:pt x="66" y="638"/>
                    </a:cubicBezTo>
                    <a:lnTo>
                      <a:pt x="74" y="651"/>
                    </a:lnTo>
                    <a:lnTo>
                      <a:pt x="65" y="648"/>
                    </a:lnTo>
                    <a:lnTo>
                      <a:pt x="73" y="645"/>
                    </a:lnTo>
                    <a:lnTo>
                      <a:pt x="71" y="659"/>
                    </a:lnTo>
                    <a:lnTo>
                      <a:pt x="47" y="643"/>
                    </a:lnTo>
                    <a:cubicBezTo>
                      <a:pt x="45" y="642"/>
                      <a:pt x="44" y="641"/>
                      <a:pt x="44" y="639"/>
                    </a:cubicBezTo>
                    <a:lnTo>
                      <a:pt x="41" y="631"/>
                    </a:lnTo>
                    <a:cubicBezTo>
                      <a:pt x="40" y="628"/>
                      <a:pt x="41" y="625"/>
                      <a:pt x="43" y="622"/>
                    </a:cubicBezTo>
                    <a:cubicBezTo>
                      <a:pt x="46" y="620"/>
                      <a:pt x="49" y="620"/>
                      <a:pt x="52" y="621"/>
                    </a:cubicBezTo>
                    <a:lnTo>
                      <a:pt x="63" y="627"/>
                    </a:lnTo>
                    <a:lnTo>
                      <a:pt x="51" y="635"/>
                    </a:lnTo>
                    <a:lnTo>
                      <a:pt x="49" y="622"/>
                    </a:lnTo>
                    <a:cubicBezTo>
                      <a:pt x="48" y="619"/>
                      <a:pt x="49" y="616"/>
                      <a:pt x="52" y="614"/>
                    </a:cubicBezTo>
                    <a:cubicBezTo>
                      <a:pt x="55" y="612"/>
                      <a:pt x="58" y="612"/>
                      <a:pt x="61" y="614"/>
                    </a:cubicBezTo>
                    <a:lnTo>
                      <a:pt x="69" y="619"/>
                    </a:lnTo>
                    <a:lnTo>
                      <a:pt x="57" y="624"/>
                    </a:lnTo>
                    <a:lnTo>
                      <a:pt x="59" y="611"/>
                    </a:lnTo>
                    <a:cubicBezTo>
                      <a:pt x="60" y="608"/>
                      <a:pt x="61" y="607"/>
                      <a:pt x="63" y="605"/>
                    </a:cubicBezTo>
                    <a:cubicBezTo>
                      <a:pt x="65" y="604"/>
                      <a:pt x="68" y="604"/>
                      <a:pt x="70" y="605"/>
                    </a:cubicBezTo>
                    <a:lnTo>
                      <a:pt x="78" y="607"/>
                    </a:lnTo>
                    <a:lnTo>
                      <a:pt x="68" y="611"/>
                    </a:lnTo>
                    <a:lnTo>
                      <a:pt x="79" y="594"/>
                    </a:lnTo>
                    <a:cubicBezTo>
                      <a:pt x="81" y="592"/>
                      <a:pt x="84" y="590"/>
                      <a:pt x="88" y="591"/>
                    </a:cubicBezTo>
                    <a:lnTo>
                      <a:pt x="98" y="594"/>
                    </a:lnTo>
                    <a:cubicBezTo>
                      <a:pt x="100" y="594"/>
                      <a:pt x="101" y="595"/>
                      <a:pt x="102" y="595"/>
                    </a:cubicBezTo>
                    <a:lnTo>
                      <a:pt x="118" y="609"/>
                    </a:lnTo>
                    <a:close/>
                    <a:moveTo>
                      <a:pt x="91" y="608"/>
                    </a:moveTo>
                    <a:lnTo>
                      <a:pt x="95" y="609"/>
                    </a:lnTo>
                    <a:lnTo>
                      <a:pt x="84" y="607"/>
                    </a:lnTo>
                    <a:lnTo>
                      <a:pt x="92" y="603"/>
                    </a:lnTo>
                    <a:lnTo>
                      <a:pt x="82" y="619"/>
                    </a:lnTo>
                    <a:cubicBezTo>
                      <a:pt x="80" y="622"/>
                      <a:pt x="76" y="624"/>
                      <a:pt x="73" y="623"/>
                    </a:cubicBezTo>
                    <a:lnTo>
                      <a:pt x="65" y="620"/>
                    </a:lnTo>
                    <a:lnTo>
                      <a:pt x="75" y="614"/>
                    </a:lnTo>
                    <a:lnTo>
                      <a:pt x="72" y="627"/>
                    </a:lnTo>
                    <a:cubicBezTo>
                      <a:pt x="72" y="630"/>
                      <a:pt x="70" y="632"/>
                      <a:pt x="68" y="633"/>
                    </a:cubicBezTo>
                    <a:cubicBezTo>
                      <a:pt x="65" y="634"/>
                      <a:pt x="62" y="634"/>
                      <a:pt x="60" y="632"/>
                    </a:cubicBezTo>
                    <a:lnTo>
                      <a:pt x="52" y="627"/>
                    </a:lnTo>
                    <a:lnTo>
                      <a:pt x="64" y="619"/>
                    </a:lnTo>
                    <a:lnTo>
                      <a:pt x="67" y="632"/>
                    </a:lnTo>
                    <a:cubicBezTo>
                      <a:pt x="68" y="635"/>
                      <a:pt x="66" y="638"/>
                      <a:pt x="64" y="640"/>
                    </a:cubicBezTo>
                    <a:cubicBezTo>
                      <a:pt x="62" y="642"/>
                      <a:pt x="58" y="642"/>
                      <a:pt x="56" y="641"/>
                    </a:cubicBezTo>
                    <a:lnTo>
                      <a:pt x="45" y="636"/>
                    </a:lnTo>
                    <a:lnTo>
                      <a:pt x="56" y="626"/>
                    </a:lnTo>
                    <a:lnTo>
                      <a:pt x="59" y="634"/>
                    </a:lnTo>
                    <a:lnTo>
                      <a:pt x="56" y="630"/>
                    </a:lnTo>
                    <a:lnTo>
                      <a:pt x="80" y="646"/>
                    </a:lnTo>
                    <a:cubicBezTo>
                      <a:pt x="82" y="648"/>
                      <a:pt x="83" y="651"/>
                      <a:pt x="83" y="654"/>
                    </a:cubicBezTo>
                    <a:cubicBezTo>
                      <a:pt x="83" y="657"/>
                      <a:pt x="81" y="659"/>
                      <a:pt x="78" y="660"/>
                    </a:cubicBezTo>
                    <a:lnTo>
                      <a:pt x="70" y="663"/>
                    </a:lnTo>
                    <a:cubicBezTo>
                      <a:pt x="66" y="664"/>
                      <a:pt x="62" y="663"/>
                      <a:pt x="60" y="660"/>
                    </a:cubicBezTo>
                    <a:lnTo>
                      <a:pt x="52" y="646"/>
                    </a:lnTo>
                    <a:lnTo>
                      <a:pt x="67" y="640"/>
                    </a:lnTo>
                    <a:lnTo>
                      <a:pt x="70" y="654"/>
                    </a:lnTo>
                    <a:lnTo>
                      <a:pt x="65" y="648"/>
                    </a:lnTo>
                    <a:lnTo>
                      <a:pt x="76" y="654"/>
                    </a:lnTo>
                    <a:cubicBezTo>
                      <a:pt x="80" y="655"/>
                      <a:pt x="81" y="660"/>
                      <a:pt x="80" y="663"/>
                    </a:cubicBezTo>
                    <a:lnTo>
                      <a:pt x="77" y="671"/>
                    </a:lnTo>
                    <a:lnTo>
                      <a:pt x="65" y="663"/>
                    </a:lnTo>
                    <a:lnTo>
                      <a:pt x="78" y="652"/>
                    </a:lnTo>
                    <a:cubicBezTo>
                      <a:pt x="81" y="649"/>
                      <a:pt x="86" y="650"/>
                      <a:pt x="89" y="652"/>
                    </a:cubicBezTo>
                    <a:lnTo>
                      <a:pt x="97" y="661"/>
                    </a:lnTo>
                    <a:lnTo>
                      <a:pt x="88" y="659"/>
                    </a:lnTo>
                    <a:lnTo>
                      <a:pt x="93" y="656"/>
                    </a:lnTo>
                    <a:lnTo>
                      <a:pt x="89" y="667"/>
                    </a:lnTo>
                    <a:lnTo>
                      <a:pt x="84" y="656"/>
                    </a:lnTo>
                    <a:lnTo>
                      <a:pt x="94" y="660"/>
                    </a:lnTo>
                    <a:lnTo>
                      <a:pt x="86" y="663"/>
                    </a:lnTo>
                    <a:cubicBezTo>
                      <a:pt x="83" y="664"/>
                      <a:pt x="81" y="663"/>
                      <a:pt x="79" y="662"/>
                    </a:cubicBezTo>
                    <a:cubicBezTo>
                      <a:pt x="77" y="661"/>
                      <a:pt x="76" y="659"/>
                      <a:pt x="75" y="657"/>
                    </a:cubicBezTo>
                    <a:lnTo>
                      <a:pt x="73" y="641"/>
                    </a:lnTo>
                    <a:cubicBezTo>
                      <a:pt x="72" y="637"/>
                      <a:pt x="74" y="634"/>
                      <a:pt x="76" y="632"/>
                    </a:cubicBezTo>
                    <a:cubicBezTo>
                      <a:pt x="79" y="631"/>
                      <a:pt x="83" y="631"/>
                      <a:pt x="85" y="633"/>
                    </a:cubicBezTo>
                    <a:lnTo>
                      <a:pt x="109" y="652"/>
                    </a:lnTo>
                    <a:cubicBezTo>
                      <a:pt x="112" y="654"/>
                      <a:pt x="113" y="657"/>
                      <a:pt x="112" y="661"/>
                    </a:cubicBezTo>
                    <a:lnTo>
                      <a:pt x="109" y="669"/>
                    </a:lnTo>
                    <a:lnTo>
                      <a:pt x="102" y="658"/>
                    </a:lnTo>
                    <a:lnTo>
                      <a:pt x="107" y="658"/>
                    </a:lnTo>
                    <a:cubicBezTo>
                      <a:pt x="111" y="658"/>
                      <a:pt x="114" y="660"/>
                      <a:pt x="115" y="664"/>
                    </a:cubicBezTo>
                    <a:lnTo>
                      <a:pt x="117" y="672"/>
                    </a:lnTo>
                    <a:cubicBezTo>
                      <a:pt x="118" y="673"/>
                      <a:pt x="118" y="675"/>
                      <a:pt x="117" y="677"/>
                    </a:cubicBezTo>
                    <a:lnTo>
                      <a:pt x="109" y="701"/>
                    </a:lnTo>
                    <a:lnTo>
                      <a:pt x="108" y="694"/>
                    </a:lnTo>
                    <a:lnTo>
                      <a:pt x="122" y="713"/>
                    </a:lnTo>
                    <a:cubicBezTo>
                      <a:pt x="122" y="714"/>
                      <a:pt x="123" y="715"/>
                      <a:pt x="123" y="716"/>
                    </a:cubicBezTo>
                    <a:lnTo>
                      <a:pt x="126" y="735"/>
                    </a:lnTo>
                    <a:lnTo>
                      <a:pt x="119" y="728"/>
                    </a:lnTo>
                    <a:lnTo>
                      <a:pt x="138" y="731"/>
                    </a:lnTo>
                    <a:lnTo>
                      <a:pt x="130" y="743"/>
                    </a:lnTo>
                    <a:lnTo>
                      <a:pt x="119" y="727"/>
                    </a:lnTo>
                    <a:cubicBezTo>
                      <a:pt x="118" y="726"/>
                      <a:pt x="118" y="724"/>
                      <a:pt x="118" y="723"/>
                    </a:cubicBezTo>
                    <a:lnTo>
                      <a:pt x="118" y="712"/>
                    </a:lnTo>
                    <a:cubicBezTo>
                      <a:pt x="118" y="709"/>
                      <a:pt x="119" y="707"/>
                      <a:pt x="121" y="706"/>
                    </a:cubicBezTo>
                    <a:cubicBezTo>
                      <a:pt x="123" y="704"/>
                      <a:pt x="126" y="704"/>
                      <a:pt x="128" y="704"/>
                    </a:cubicBezTo>
                    <a:lnTo>
                      <a:pt x="136" y="707"/>
                    </a:lnTo>
                    <a:cubicBezTo>
                      <a:pt x="139" y="708"/>
                      <a:pt x="141" y="710"/>
                      <a:pt x="142" y="713"/>
                    </a:cubicBezTo>
                    <a:cubicBezTo>
                      <a:pt x="142" y="716"/>
                      <a:pt x="141" y="718"/>
                      <a:pt x="139" y="720"/>
                    </a:cubicBezTo>
                    <a:lnTo>
                      <a:pt x="134" y="726"/>
                    </a:lnTo>
                    <a:lnTo>
                      <a:pt x="135" y="715"/>
                    </a:lnTo>
                    <a:lnTo>
                      <a:pt x="145" y="729"/>
                    </a:lnTo>
                    <a:cubicBezTo>
                      <a:pt x="146" y="730"/>
                      <a:pt x="147" y="731"/>
                      <a:pt x="147" y="732"/>
                    </a:cubicBezTo>
                    <a:lnTo>
                      <a:pt x="150" y="751"/>
                    </a:lnTo>
                    <a:lnTo>
                      <a:pt x="136" y="747"/>
                    </a:lnTo>
                    <a:lnTo>
                      <a:pt x="152" y="731"/>
                    </a:lnTo>
                    <a:lnTo>
                      <a:pt x="151" y="740"/>
                    </a:lnTo>
                    <a:lnTo>
                      <a:pt x="145" y="729"/>
                    </a:lnTo>
                    <a:cubicBezTo>
                      <a:pt x="144" y="726"/>
                      <a:pt x="144" y="722"/>
                      <a:pt x="147" y="720"/>
                    </a:cubicBezTo>
                    <a:cubicBezTo>
                      <a:pt x="149" y="717"/>
                      <a:pt x="153" y="717"/>
                      <a:pt x="156" y="718"/>
                    </a:cubicBezTo>
                    <a:lnTo>
                      <a:pt x="167" y="724"/>
                    </a:lnTo>
                    <a:lnTo>
                      <a:pt x="155" y="732"/>
                    </a:lnTo>
                    <a:lnTo>
                      <a:pt x="147" y="670"/>
                    </a:lnTo>
                    <a:cubicBezTo>
                      <a:pt x="147" y="668"/>
                      <a:pt x="147" y="666"/>
                      <a:pt x="148" y="665"/>
                    </a:cubicBezTo>
                    <a:lnTo>
                      <a:pt x="156" y="651"/>
                    </a:lnTo>
                    <a:lnTo>
                      <a:pt x="157" y="661"/>
                    </a:lnTo>
                    <a:lnTo>
                      <a:pt x="144" y="648"/>
                    </a:lnTo>
                    <a:cubicBezTo>
                      <a:pt x="143" y="646"/>
                      <a:pt x="142" y="644"/>
                      <a:pt x="142" y="642"/>
                    </a:cubicBezTo>
                    <a:lnTo>
                      <a:pt x="142" y="634"/>
                    </a:lnTo>
                    <a:lnTo>
                      <a:pt x="150" y="642"/>
                    </a:lnTo>
                    <a:lnTo>
                      <a:pt x="131" y="642"/>
                    </a:lnTo>
                    <a:cubicBezTo>
                      <a:pt x="128" y="642"/>
                      <a:pt x="126" y="640"/>
                      <a:pt x="124" y="638"/>
                    </a:cubicBezTo>
                    <a:cubicBezTo>
                      <a:pt x="123" y="636"/>
                      <a:pt x="123" y="633"/>
                      <a:pt x="124" y="630"/>
                    </a:cubicBezTo>
                    <a:lnTo>
                      <a:pt x="129" y="620"/>
                    </a:lnTo>
                    <a:lnTo>
                      <a:pt x="129" y="627"/>
                    </a:lnTo>
                    <a:lnTo>
                      <a:pt x="124" y="616"/>
                    </a:lnTo>
                    <a:lnTo>
                      <a:pt x="132" y="620"/>
                    </a:lnTo>
                    <a:lnTo>
                      <a:pt x="114" y="623"/>
                    </a:lnTo>
                    <a:cubicBezTo>
                      <a:pt x="111" y="623"/>
                      <a:pt x="109" y="623"/>
                      <a:pt x="107" y="621"/>
                    </a:cubicBezTo>
                    <a:lnTo>
                      <a:pt x="91" y="608"/>
                    </a:lnTo>
                    <a:close/>
                    <a:moveTo>
                      <a:pt x="144" y="772"/>
                    </a:moveTo>
                    <a:cubicBezTo>
                      <a:pt x="145" y="771"/>
                      <a:pt x="148" y="771"/>
                      <a:pt x="150" y="772"/>
                    </a:cubicBezTo>
                    <a:lnTo>
                      <a:pt x="158" y="775"/>
                    </a:lnTo>
                    <a:cubicBezTo>
                      <a:pt x="160" y="775"/>
                      <a:pt x="162" y="777"/>
                      <a:pt x="163" y="779"/>
                    </a:cubicBezTo>
                    <a:cubicBezTo>
                      <a:pt x="163" y="781"/>
                      <a:pt x="163" y="784"/>
                      <a:pt x="162" y="786"/>
                    </a:cubicBezTo>
                    <a:lnTo>
                      <a:pt x="160" y="791"/>
                    </a:lnTo>
                    <a:cubicBezTo>
                      <a:pt x="159" y="793"/>
                      <a:pt x="157" y="794"/>
                      <a:pt x="155" y="795"/>
                    </a:cubicBezTo>
                    <a:cubicBezTo>
                      <a:pt x="153" y="796"/>
                      <a:pt x="151" y="796"/>
                      <a:pt x="149" y="795"/>
                    </a:cubicBezTo>
                    <a:lnTo>
                      <a:pt x="138" y="789"/>
                    </a:lnTo>
                    <a:cubicBezTo>
                      <a:pt x="135" y="788"/>
                      <a:pt x="134" y="785"/>
                      <a:pt x="134" y="782"/>
                    </a:cubicBezTo>
                    <a:cubicBezTo>
                      <a:pt x="134" y="779"/>
                      <a:pt x="135" y="776"/>
                      <a:pt x="138" y="775"/>
                    </a:cubicBezTo>
                    <a:lnTo>
                      <a:pt x="144" y="772"/>
                    </a:lnTo>
                    <a:close/>
                    <a:moveTo>
                      <a:pt x="145" y="789"/>
                    </a:moveTo>
                    <a:lnTo>
                      <a:pt x="145" y="775"/>
                    </a:lnTo>
                    <a:lnTo>
                      <a:pt x="156" y="780"/>
                    </a:lnTo>
                    <a:lnTo>
                      <a:pt x="145" y="784"/>
                    </a:lnTo>
                    <a:lnTo>
                      <a:pt x="148" y="779"/>
                    </a:lnTo>
                    <a:lnTo>
                      <a:pt x="153" y="790"/>
                    </a:lnTo>
                    <a:lnTo>
                      <a:pt x="145" y="787"/>
                    </a:lnTo>
                    <a:lnTo>
                      <a:pt x="151" y="787"/>
                    </a:lnTo>
                    <a:lnTo>
                      <a:pt x="145" y="789"/>
                    </a:lnTo>
                    <a:close/>
                  </a:path>
                </a:pathLst>
              </a:custGeom>
              <a:solidFill>
                <a:srgbClr val="6E6E6E"/>
              </a:solidFill>
              <a:ln w="0" cap="flat">
                <a:solidFill>
                  <a:srgbClr val="6E6E6E"/>
                </a:solidFill>
                <a:prstDash val="solid"/>
                <a:round/>
                <a:headEnd/>
                <a:tailEnd/>
              </a:ln>
            </p:spPr>
            <p:txBody>
              <a:bodyPr/>
              <a:lstStyle/>
              <a:p>
                <a:endParaRPr lang="en-US"/>
              </a:p>
            </p:txBody>
          </p:sp>
          <p:sp>
            <p:nvSpPr>
              <p:cNvPr id="1634" name="Freeform 420"/>
              <p:cNvSpPr>
                <a:spLocks noEditPoints="1"/>
              </p:cNvSpPr>
              <p:nvPr/>
            </p:nvSpPr>
            <p:spPr bwMode="auto">
              <a:xfrm>
                <a:off x="3428" y="1109"/>
                <a:ext cx="48" cy="90"/>
              </a:xfrm>
              <a:custGeom>
                <a:avLst/>
                <a:gdLst>
                  <a:gd name="T0" fmla="*/ 47 w 48"/>
                  <a:gd name="T1" fmla="*/ 53 h 90"/>
                  <a:gd name="T2" fmla="*/ 48 w 48"/>
                  <a:gd name="T3" fmla="*/ 61 h 90"/>
                  <a:gd name="T4" fmla="*/ 33 w 48"/>
                  <a:gd name="T5" fmla="*/ 71 h 90"/>
                  <a:gd name="T6" fmla="*/ 32 w 48"/>
                  <a:gd name="T7" fmla="*/ 75 h 90"/>
                  <a:gd name="T8" fmla="*/ 34 w 48"/>
                  <a:gd name="T9" fmla="*/ 82 h 90"/>
                  <a:gd name="T10" fmla="*/ 33 w 48"/>
                  <a:gd name="T11" fmla="*/ 84 h 90"/>
                  <a:gd name="T12" fmla="*/ 29 w 48"/>
                  <a:gd name="T13" fmla="*/ 88 h 90"/>
                  <a:gd name="T14" fmla="*/ 26 w 48"/>
                  <a:gd name="T15" fmla="*/ 90 h 90"/>
                  <a:gd name="T16" fmla="*/ 20 w 48"/>
                  <a:gd name="T17" fmla="*/ 66 h 90"/>
                  <a:gd name="T18" fmla="*/ 11 w 48"/>
                  <a:gd name="T19" fmla="*/ 60 h 90"/>
                  <a:gd name="T20" fmla="*/ 9 w 48"/>
                  <a:gd name="T21" fmla="*/ 54 h 90"/>
                  <a:gd name="T22" fmla="*/ 4 w 48"/>
                  <a:gd name="T23" fmla="*/ 52 h 90"/>
                  <a:gd name="T24" fmla="*/ 0 w 48"/>
                  <a:gd name="T25" fmla="*/ 43 h 90"/>
                  <a:gd name="T26" fmla="*/ 2 w 48"/>
                  <a:gd name="T27" fmla="*/ 41 h 90"/>
                  <a:gd name="T28" fmla="*/ 10 w 48"/>
                  <a:gd name="T29" fmla="*/ 34 h 90"/>
                  <a:gd name="T30" fmla="*/ 11 w 48"/>
                  <a:gd name="T31" fmla="*/ 27 h 90"/>
                  <a:gd name="T32" fmla="*/ 9 w 48"/>
                  <a:gd name="T33" fmla="*/ 19 h 90"/>
                  <a:gd name="T34" fmla="*/ 11 w 48"/>
                  <a:gd name="T35" fmla="*/ 10 h 90"/>
                  <a:gd name="T36" fmla="*/ 8 w 48"/>
                  <a:gd name="T37" fmla="*/ 10 h 90"/>
                  <a:gd name="T38" fmla="*/ 12 w 48"/>
                  <a:gd name="T39" fmla="*/ 4 h 90"/>
                  <a:gd name="T40" fmla="*/ 25 w 48"/>
                  <a:gd name="T41" fmla="*/ 0 h 90"/>
                  <a:gd name="T42" fmla="*/ 26 w 48"/>
                  <a:gd name="T43" fmla="*/ 0 h 90"/>
                  <a:gd name="T44" fmla="*/ 26 w 48"/>
                  <a:gd name="T45" fmla="*/ 2 h 90"/>
                  <a:gd name="T46" fmla="*/ 28 w 48"/>
                  <a:gd name="T47" fmla="*/ 0 h 90"/>
                  <a:gd name="T48" fmla="*/ 30 w 48"/>
                  <a:gd name="T49" fmla="*/ 2 h 90"/>
                  <a:gd name="T50" fmla="*/ 29 w 48"/>
                  <a:gd name="T51" fmla="*/ 2 h 90"/>
                  <a:gd name="T52" fmla="*/ 32 w 48"/>
                  <a:gd name="T53" fmla="*/ 5 h 90"/>
                  <a:gd name="T54" fmla="*/ 30 w 48"/>
                  <a:gd name="T55" fmla="*/ 6 h 90"/>
                  <a:gd name="T56" fmla="*/ 32 w 48"/>
                  <a:gd name="T57" fmla="*/ 7 h 90"/>
                  <a:gd name="T58" fmla="*/ 40 w 48"/>
                  <a:gd name="T59" fmla="*/ 3 h 90"/>
                  <a:gd name="T60" fmla="*/ 40 w 48"/>
                  <a:gd name="T61" fmla="*/ 5 h 90"/>
                  <a:gd name="T62" fmla="*/ 37 w 48"/>
                  <a:gd name="T63" fmla="*/ 10 h 90"/>
                  <a:gd name="T64" fmla="*/ 34 w 48"/>
                  <a:gd name="T65" fmla="*/ 12 h 90"/>
                  <a:gd name="T66" fmla="*/ 33 w 48"/>
                  <a:gd name="T67" fmla="*/ 14 h 90"/>
                  <a:gd name="T68" fmla="*/ 37 w 48"/>
                  <a:gd name="T69" fmla="*/ 19 h 90"/>
                  <a:gd name="T70" fmla="*/ 40 w 48"/>
                  <a:gd name="T71" fmla="*/ 21 h 90"/>
                  <a:gd name="T72" fmla="*/ 42 w 48"/>
                  <a:gd name="T73" fmla="*/ 26 h 90"/>
                  <a:gd name="T74" fmla="*/ 37 w 48"/>
                  <a:gd name="T75" fmla="*/ 33 h 90"/>
                  <a:gd name="T76" fmla="*/ 29 w 48"/>
                  <a:gd name="T77" fmla="*/ 40 h 90"/>
                  <a:gd name="T78" fmla="*/ 33 w 48"/>
                  <a:gd name="T79" fmla="*/ 45 h 90"/>
                  <a:gd name="T80" fmla="*/ 38 w 48"/>
                  <a:gd name="T81" fmla="*/ 45 h 90"/>
                  <a:gd name="T82" fmla="*/ 38 w 48"/>
                  <a:gd name="T83" fmla="*/ 49 h 90"/>
                  <a:gd name="T84" fmla="*/ 42 w 48"/>
                  <a:gd name="T85" fmla="*/ 47 h 90"/>
                  <a:gd name="T86" fmla="*/ 43 w 48"/>
                  <a:gd name="T87" fmla="*/ 52 h 90"/>
                  <a:gd name="T88" fmla="*/ 47 w 48"/>
                  <a:gd name="T89" fmla="*/ 53 h 90"/>
                  <a:gd name="T90" fmla="*/ 39 w 48"/>
                  <a:gd name="T91" fmla="*/ 46 h 90"/>
                  <a:gd name="T92" fmla="*/ 38 w 48"/>
                  <a:gd name="T93" fmla="*/ 43 h 90"/>
                  <a:gd name="T94" fmla="*/ 42 w 48"/>
                  <a:gd name="T95" fmla="*/ 44 h 90"/>
                  <a:gd name="T96" fmla="*/ 39 w 48"/>
                  <a:gd name="T97" fmla="*/ 46 h 9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8"/>
                  <a:gd name="T148" fmla="*/ 0 h 90"/>
                  <a:gd name="T149" fmla="*/ 48 w 48"/>
                  <a:gd name="T150" fmla="*/ 90 h 9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8" h="90">
                    <a:moveTo>
                      <a:pt x="47" y="53"/>
                    </a:moveTo>
                    <a:lnTo>
                      <a:pt x="48" y="61"/>
                    </a:lnTo>
                    <a:lnTo>
                      <a:pt x="33" y="71"/>
                    </a:lnTo>
                    <a:lnTo>
                      <a:pt x="32" y="75"/>
                    </a:lnTo>
                    <a:lnTo>
                      <a:pt x="34" y="82"/>
                    </a:lnTo>
                    <a:lnTo>
                      <a:pt x="33" y="84"/>
                    </a:lnTo>
                    <a:lnTo>
                      <a:pt x="29" y="88"/>
                    </a:lnTo>
                    <a:lnTo>
                      <a:pt x="26" y="90"/>
                    </a:lnTo>
                    <a:lnTo>
                      <a:pt x="20" y="66"/>
                    </a:lnTo>
                    <a:lnTo>
                      <a:pt x="11" y="60"/>
                    </a:lnTo>
                    <a:lnTo>
                      <a:pt x="9" y="54"/>
                    </a:lnTo>
                    <a:lnTo>
                      <a:pt x="4" y="52"/>
                    </a:lnTo>
                    <a:lnTo>
                      <a:pt x="0" y="43"/>
                    </a:lnTo>
                    <a:lnTo>
                      <a:pt x="2" y="41"/>
                    </a:lnTo>
                    <a:lnTo>
                      <a:pt x="10" y="34"/>
                    </a:lnTo>
                    <a:lnTo>
                      <a:pt x="11" y="27"/>
                    </a:lnTo>
                    <a:lnTo>
                      <a:pt x="9" y="19"/>
                    </a:lnTo>
                    <a:lnTo>
                      <a:pt x="11" y="10"/>
                    </a:lnTo>
                    <a:lnTo>
                      <a:pt x="8" y="10"/>
                    </a:lnTo>
                    <a:lnTo>
                      <a:pt x="12" y="4"/>
                    </a:lnTo>
                    <a:lnTo>
                      <a:pt x="25" y="0"/>
                    </a:lnTo>
                    <a:lnTo>
                      <a:pt x="26" y="0"/>
                    </a:lnTo>
                    <a:lnTo>
                      <a:pt x="26" y="2"/>
                    </a:lnTo>
                    <a:lnTo>
                      <a:pt x="28" y="0"/>
                    </a:lnTo>
                    <a:lnTo>
                      <a:pt x="30" y="2"/>
                    </a:lnTo>
                    <a:lnTo>
                      <a:pt x="29" y="2"/>
                    </a:lnTo>
                    <a:lnTo>
                      <a:pt x="32" y="5"/>
                    </a:lnTo>
                    <a:lnTo>
                      <a:pt x="30" y="6"/>
                    </a:lnTo>
                    <a:lnTo>
                      <a:pt x="32" y="7"/>
                    </a:lnTo>
                    <a:lnTo>
                      <a:pt x="40" y="3"/>
                    </a:lnTo>
                    <a:lnTo>
                      <a:pt x="40" y="5"/>
                    </a:lnTo>
                    <a:lnTo>
                      <a:pt x="37" y="10"/>
                    </a:lnTo>
                    <a:lnTo>
                      <a:pt x="34" y="12"/>
                    </a:lnTo>
                    <a:lnTo>
                      <a:pt x="33" y="14"/>
                    </a:lnTo>
                    <a:lnTo>
                      <a:pt x="37" y="19"/>
                    </a:lnTo>
                    <a:lnTo>
                      <a:pt x="40" y="21"/>
                    </a:lnTo>
                    <a:lnTo>
                      <a:pt x="42" y="26"/>
                    </a:lnTo>
                    <a:lnTo>
                      <a:pt x="37" y="33"/>
                    </a:lnTo>
                    <a:lnTo>
                      <a:pt x="29" y="40"/>
                    </a:lnTo>
                    <a:lnTo>
                      <a:pt x="33" y="45"/>
                    </a:lnTo>
                    <a:lnTo>
                      <a:pt x="38" y="45"/>
                    </a:lnTo>
                    <a:lnTo>
                      <a:pt x="38" y="49"/>
                    </a:lnTo>
                    <a:lnTo>
                      <a:pt x="42" y="47"/>
                    </a:lnTo>
                    <a:lnTo>
                      <a:pt x="43" y="52"/>
                    </a:lnTo>
                    <a:lnTo>
                      <a:pt x="47" y="53"/>
                    </a:lnTo>
                    <a:close/>
                    <a:moveTo>
                      <a:pt x="39" y="46"/>
                    </a:moveTo>
                    <a:lnTo>
                      <a:pt x="38" y="43"/>
                    </a:lnTo>
                    <a:lnTo>
                      <a:pt x="42" y="44"/>
                    </a:lnTo>
                    <a:lnTo>
                      <a:pt x="39" y="46"/>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635" name="Freeform 421"/>
              <p:cNvSpPr>
                <a:spLocks noEditPoints="1"/>
              </p:cNvSpPr>
              <p:nvPr/>
            </p:nvSpPr>
            <p:spPr bwMode="auto">
              <a:xfrm>
                <a:off x="3426" y="1107"/>
                <a:ext cx="52" cy="94"/>
              </a:xfrm>
              <a:custGeom>
                <a:avLst/>
                <a:gdLst>
                  <a:gd name="T0" fmla="*/ 205 w 209"/>
                  <a:gd name="T1" fmla="*/ 266 h 385"/>
                  <a:gd name="T2" fmla="*/ 142 w 209"/>
                  <a:gd name="T3" fmla="*/ 311 h 385"/>
                  <a:gd name="T4" fmla="*/ 147 w 209"/>
                  <a:gd name="T5" fmla="*/ 354 h 385"/>
                  <a:gd name="T6" fmla="*/ 109 w 209"/>
                  <a:gd name="T7" fmla="*/ 384 h 385"/>
                  <a:gd name="T8" fmla="*/ 47 w 209"/>
                  <a:gd name="T9" fmla="*/ 260 h 385"/>
                  <a:gd name="T10" fmla="*/ 20 w 209"/>
                  <a:gd name="T11" fmla="*/ 229 h 385"/>
                  <a:gd name="T12" fmla="*/ 7 w 209"/>
                  <a:gd name="T13" fmla="*/ 171 h 385"/>
                  <a:gd name="T14" fmla="*/ 44 w 209"/>
                  <a:gd name="T15" fmla="*/ 116 h 385"/>
                  <a:gd name="T16" fmla="*/ 41 w 209"/>
                  <a:gd name="T17" fmla="*/ 51 h 385"/>
                  <a:gd name="T18" fmla="*/ 34 w 209"/>
                  <a:gd name="T19" fmla="*/ 44 h 385"/>
                  <a:gd name="T20" fmla="*/ 109 w 209"/>
                  <a:gd name="T21" fmla="*/ 0 h 385"/>
                  <a:gd name="T22" fmla="*/ 107 w 209"/>
                  <a:gd name="T23" fmla="*/ 10 h 385"/>
                  <a:gd name="T24" fmla="*/ 137 w 209"/>
                  <a:gd name="T25" fmla="*/ 19 h 385"/>
                  <a:gd name="T26" fmla="*/ 141 w 209"/>
                  <a:gd name="T27" fmla="*/ 26 h 385"/>
                  <a:gd name="T28" fmla="*/ 140 w 209"/>
                  <a:gd name="T29" fmla="*/ 31 h 385"/>
                  <a:gd name="T30" fmla="*/ 177 w 209"/>
                  <a:gd name="T31" fmla="*/ 22 h 385"/>
                  <a:gd name="T32" fmla="*/ 160 w 209"/>
                  <a:gd name="T33" fmla="*/ 60 h 385"/>
                  <a:gd name="T34" fmla="*/ 147 w 209"/>
                  <a:gd name="T35" fmla="*/ 64 h 385"/>
                  <a:gd name="T36" fmla="*/ 177 w 209"/>
                  <a:gd name="T37" fmla="*/ 93 h 385"/>
                  <a:gd name="T38" fmla="*/ 163 w 209"/>
                  <a:gd name="T39" fmla="*/ 151 h 385"/>
                  <a:gd name="T40" fmla="*/ 140 w 209"/>
                  <a:gd name="T41" fmla="*/ 186 h 385"/>
                  <a:gd name="T42" fmla="*/ 156 w 209"/>
                  <a:gd name="T43" fmla="*/ 201 h 385"/>
                  <a:gd name="T44" fmla="*/ 188 w 209"/>
                  <a:gd name="T45" fmla="*/ 219 h 385"/>
                  <a:gd name="T46" fmla="*/ 173 w 209"/>
                  <a:gd name="T47" fmla="*/ 223 h 385"/>
                  <a:gd name="T48" fmla="*/ 156 w 209"/>
                  <a:gd name="T49" fmla="*/ 214 h 385"/>
                  <a:gd name="T50" fmla="*/ 140 w 209"/>
                  <a:gd name="T51" fmla="*/ 202 h 385"/>
                  <a:gd name="T52" fmla="*/ 152 w 209"/>
                  <a:gd name="T53" fmla="*/ 139 h 385"/>
                  <a:gd name="T54" fmla="*/ 161 w 209"/>
                  <a:gd name="T55" fmla="*/ 98 h 385"/>
                  <a:gd name="T56" fmla="*/ 134 w 209"/>
                  <a:gd name="T57" fmla="*/ 73 h 385"/>
                  <a:gd name="T58" fmla="*/ 155 w 209"/>
                  <a:gd name="T59" fmla="*/ 45 h 385"/>
                  <a:gd name="T60" fmla="*/ 161 w 209"/>
                  <a:gd name="T61" fmla="*/ 22 h 385"/>
                  <a:gd name="T62" fmla="*/ 126 w 209"/>
                  <a:gd name="T63" fmla="*/ 43 h 385"/>
                  <a:gd name="T64" fmla="*/ 128 w 209"/>
                  <a:gd name="T65" fmla="*/ 35 h 385"/>
                  <a:gd name="T66" fmla="*/ 129 w 209"/>
                  <a:gd name="T67" fmla="*/ 9 h 385"/>
                  <a:gd name="T68" fmla="*/ 116 w 209"/>
                  <a:gd name="T69" fmla="*/ 23 h 385"/>
                  <a:gd name="T70" fmla="*/ 112 w 209"/>
                  <a:gd name="T71" fmla="*/ 16 h 385"/>
                  <a:gd name="T72" fmla="*/ 63 w 209"/>
                  <a:gd name="T73" fmla="*/ 33 h 385"/>
                  <a:gd name="T74" fmla="*/ 56 w 209"/>
                  <a:gd name="T75" fmla="*/ 53 h 385"/>
                  <a:gd name="T76" fmla="*/ 59 w 209"/>
                  <a:gd name="T77" fmla="*/ 119 h 385"/>
                  <a:gd name="T78" fmla="*/ 21 w 209"/>
                  <a:gd name="T79" fmla="*/ 178 h 385"/>
                  <a:gd name="T80" fmla="*/ 26 w 209"/>
                  <a:gd name="T81" fmla="*/ 214 h 385"/>
                  <a:gd name="T82" fmla="*/ 56 w 209"/>
                  <a:gd name="T83" fmla="*/ 247 h 385"/>
                  <a:gd name="T84" fmla="*/ 108 w 209"/>
                  <a:gd name="T85" fmla="*/ 370 h 385"/>
                  <a:gd name="T86" fmla="*/ 133 w 209"/>
                  <a:gd name="T87" fmla="*/ 347 h 385"/>
                  <a:gd name="T88" fmla="*/ 127 w 209"/>
                  <a:gd name="T89" fmla="*/ 311 h 385"/>
                  <a:gd name="T90" fmla="*/ 192 w 209"/>
                  <a:gd name="T91" fmla="*/ 260 h 385"/>
                  <a:gd name="T92" fmla="*/ 172 w 209"/>
                  <a:gd name="T93" fmla="*/ 202 h 385"/>
                  <a:gd name="T94" fmla="*/ 154 w 209"/>
                  <a:gd name="T95" fmla="*/ 181 h 385"/>
                  <a:gd name="T96" fmla="*/ 180 w 209"/>
                  <a:gd name="T97" fmla="*/ 194 h 385"/>
                  <a:gd name="T98" fmla="*/ 159 w 209"/>
                  <a:gd name="T99" fmla="*/ 194 h 385"/>
                  <a:gd name="T100" fmla="*/ 169 w 209"/>
                  <a:gd name="T101" fmla="*/ 183 h 38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09"/>
                  <a:gd name="T154" fmla="*/ 0 h 385"/>
                  <a:gd name="T155" fmla="*/ 209 w 209"/>
                  <a:gd name="T156" fmla="*/ 385 h 38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09" h="385">
                    <a:moveTo>
                      <a:pt x="199" y="216"/>
                    </a:moveTo>
                    <a:cubicBezTo>
                      <a:pt x="203" y="216"/>
                      <a:pt x="205" y="219"/>
                      <a:pt x="206" y="223"/>
                    </a:cubicBezTo>
                    <a:lnTo>
                      <a:pt x="208" y="259"/>
                    </a:lnTo>
                    <a:cubicBezTo>
                      <a:pt x="209" y="261"/>
                      <a:pt x="207" y="264"/>
                      <a:pt x="205" y="266"/>
                    </a:cubicBezTo>
                    <a:lnTo>
                      <a:pt x="145" y="307"/>
                    </a:lnTo>
                    <a:lnTo>
                      <a:pt x="148" y="303"/>
                    </a:lnTo>
                    <a:lnTo>
                      <a:pt x="142" y="317"/>
                    </a:lnTo>
                    <a:lnTo>
                      <a:pt x="142" y="311"/>
                    </a:lnTo>
                    <a:lnTo>
                      <a:pt x="151" y="339"/>
                    </a:lnTo>
                    <a:cubicBezTo>
                      <a:pt x="151" y="340"/>
                      <a:pt x="151" y="342"/>
                      <a:pt x="151" y="344"/>
                    </a:cubicBezTo>
                    <a:lnTo>
                      <a:pt x="148" y="352"/>
                    </a:lnTo>
                    <a:cubicBezTo>
                      <a:pt x="148" y="353"/>
                      <a:pt x="147" y="353"/>
                      <a:pt x="147" y="354"/>
                    </a:cubicBezTo>
                    <a:lnTo>
                      <a:pt x="132" y="373"/>
                    </a:lnTo>
                    <a:cubicBezTo>
                      <a:pt x="132" y="374"/>
                      <a:pt x="131" y="375"/>
                      <a:pt x="130" y="375"/>
                    </a:cubicBezTo>
                    <a:lnTo>
                      <a:pt x="116" y="383"/>
                    </a:lnTo>
                    <a:cubicBezTo>
                      <a:pt x="113" y="385"/>
                      <a:pt x="111" y="385"/>
                      <a:pt x="109" y="384"/>
                    </a:cubicBezTo>
                    <a:cubicBezTo>
                      <a:pt x="106" y="383"/>
                      <a:pt x="105" y="381"/>
                      <a:pt x="104" y="379"/>
                    </a:cubicBezTo>
                    <a:lnTo>
                      <a:pt x="78" y="280"/>
                    </a:lnTo>
                    <a:lnTo>
                      <a:pt x="81" y="285"/>
                    </a:lnTo>
                    <a:lnTo>
                      <a:pt x="47" y="260"/>
                    </a:lnTo>
                    <a:cubicBezTo>
                      <a:pt x="45" y="259"/>
                      <a:pt x="44" y="258"/>
                      <a:pt x="44" y="256"/>
                    </a:cubicBezTo>
                    <a:lnTo>
                      <a:pt x="35" y="232"/>
                    </a:lnTo>
                    <a:lnTo>
                      <a:pt x="40" y="237"/>
                    </a:lnTo>
                    <a:lnTo>
                      <a:pt x="20" y="229"/>
                    </a:lnTo>
                    <a:cubicBezTo>
                      <a:pt x="18" y="228"/>
                      <a:pt x="16" y="226"/>
                      <a:pt x="15" y="224"/>
                    </a:cubicBezTo>
                    <a:lnTo>
                      <a:pt x="1" y="189"/>
                    </a:lnTo>
                    <a:cubicBezTo>
                      <a:pt x="0" y="186"/>
                      <a:pt x="0" y="184"/>
                      <a:pt x="1" y="182"/>
                    </a:cubicBezTo>
                    <a:lnTo>
                      <a:pt x="7" y="171"/>
                    </a:lnTo>
                    <a:cubicBezTo>
                      <a:pt x="8" y="170"/>
                      <a:pt x="8" y="169"/>
                      <a:pt x="9" y="169"/>
                    </a:cubicBezTo>
                    <a:lnTo>
                      <a:pt x="40" y="141"/>
                    </a:lnTo>
                    <a:lnTo>
                      <a:pt x="38" y="146"/>
                    </a:lnTo>
                    <a:lnTo>
                      <a:pt x="44" y="116"/>
                    </a:lnTo>
                    <a:lnTo>
                      <a:pt x="44" y="120"/>
                    </a:lnTo>
                    <a:lnTo>
                      <a:pt x="35" y="87"/>
                    </a:lnTo>
                    <a:cubicBezTo>
                      <a:pt x="35" y="86"/>
                      <a:pt x="35" y="85"/>
                      <a:pt x="35" y="83"/>
                    </a:cubicBezTo>
                    <a:lnTo>
                      <a:pt x="41" y="51"/>
                    </a:lnTo>
                    <a:lnTo>
                      <a:pt x="46" y="60"/>
                    </a:lnTo>
                    <a:lnTo>
                      <a:pt x="38" y="57"/>
                    </a:lnTo>
                    <a:cubicBezTo>
                      <a:pt x="35" y="56"/>
                      <a:pt x="33" y="54"/>
                      <a:pt x="32" y="52"/>
                    </a:cubicBezTo>
                    <a:cubicBezTo>
                      <a:pt x="32" y="49"/>
                      <a:pt x="32" y="46"/>
                      <a:pt x="34" y="44"/>
                    </a:cubicBezTo>
                    <a:lnTo>
                      <a:pt x="51" y="23"/>
                    </a:lnTo>
                    <a:cubicBezTo>
                      <a:pt x="52" y="21"/>
                      <a:pt x="53" y="21"/>
                      <a:pt x="54" y="20"/>
                    </a:cubicBezTo>
                    <a:lnTo>
                      <a:pt x="106" y="1"/>
                    </a:lnTo>
                    <a:cubicBezTo>
                      <a:pt x="107" y="1"/>
                      <a:pt x="108" y="0"/>
                      <a:pt x="109" y="0"/>
                    </a:cubicBezTo>
                    <a:lnTo>
                      <a:pt x="112" y="0"/>
                    </a:lnTo>
                    <a:cubicBezTo>
                      <a:pt x="116" y="0"/>
                      <a:pt x="120" y="4"/>
                      <a:pt x="120" y="8"/>
                    </a:cubicBezTo>
                    <a:lnTo>
                      <a:pt x="120" y="17"/>
                    </a:lnTo>
                    <a:lnTo>
                      <a:pt x="107" y="10"/>
                    </a:lnTo>
                    <a:lnTo>
                      <a:pt x="116" y="4"/>
                    </a:lnTo>
                    <a:cubicBezTo>
                      <a:pt x="119" y="3"/>
                      <a:pt x="122" y="3"/>
                      <a:pt x="125" y="4"/>
                    </a:cubicBezTo>
                    <a:lnTo>
                      <a:pt x="133" y="10"/>
                    </a:lnTo>
                    <a:cubicBezTo>
                      <a:pt x="136" y="12"/>
                      <a:pt x="138" y="15"/>
                      <a:pt x="137" y="19"/>
                    </a:cubicBezTo>
                    <a:cubicBezTo>
                      <a:pt x="136" y="22"/>
                      <a:pt x="132" y="25"/>
                      <a:pt x="129" y="25"/>
                    </a:cubicBezTo>
                    <a:lnTo>
                      <a:pt x="126" y="25"/>
                    </a:lnTo>
                    <a:lnTo>
                      <a:pt x="133" y="12"/>
                    </a:lnTo>
                    <a:lnTo>
                      <a:pt x="141" y="26"/>
                    </a:lnTo>
                    <a:cubicBezTo>
                      <a:pt x="143" y="29"/>
                      <a:pt x="143" y="33"/>
                      <a:pt x="140" y="36"/>
                    </a:cubicBezTo>
                    <a:lnTo>
                      <a:pt x="134" y="42"/>
                    </a:lnTo>
                    <a:lnTo>
                      <a:pt x="131" y="28"/>
                    </a:lnTo>
                    <a:lnTo>
                      <a:pt x="140" y="31"/>
                    </a:lnTo>
                    <a:lnTo>
                      <a:pt x="134" y="31"/>
                    </a:lnTo>
                    <a:lnTo>
                      <a:pt x="165" y="15"/>
                    </a:lnTo>
                    <a:cubicBezTo>
                      <a:pt x="168" y="14"/>
                      <a:pt x="171" y="14"/>
                      <a:pt x="173" y="15"/>
                    </a:cubicBezTo>
                    <a:cubicBezTo>
                      <a:pt x="175" y="17"/>
                      <a:pt x="177" y="19"/>
                      <a:pt x="177" y="22"/>
                    </a:cubicBezTo>
                    <a:lnTo>
                      <a:pt x="177" y="30"/>
                    </a:lnTo>
                    <a:cubicBezTo>
                      <a:pt x="177" y="32"/>
                      <a:pt x="177" y="33"/>
                      <a:pt x="176" y="34"/>
                    </a:cubicBezTo>
                    <a:lnTo>
                      <a:pt x="165" y="56"/>
                    </a:lnTo>
                    <a:cubicBezTo>
                      <a:pt x="164" y="58"/>
                      <a:pt x="162" y="59"/>
                      <a:pt x="160" y="60"/>
                    </a:cubicBezTo>
                    <a:lnTo>
                      <a:pt x="146" y="65"/>
                    </a:lnTo>
                    <a:lnTo>
                      <a:pt x="151" y="60"/>
                    </a:lnTo>
                    <a:lnTo>
                      <a:pt x="148" y="70"/>
                    </a:lnTo>
                    <a:lnTo>
                      <a:pt x="147" y="64"/>
                    </a:lnTo>
                    <a:lnTo>
                      <a:pt x="161" y="83"/>
                    </a:lnTo>
                    <a:lnTo>
                      <a:pt x="159" y="81"/>
                    </a:lnTo>
                    <a:lnTo>
                      <a:pt x="173" y="89"/>
                    </a:lnTo>
                    <a:cubicBezTo>
                      <a:pt x="175" y="90"/>
                      <a:pt x="176" y="91"/>
                      <a:pt x="177" y="93"/>
                    </a:cubicBezTo>
                    <a:lnTo>
                      <a:pt x="182" y="112"/>
                    </a:lnTo>
                    <a:cubicBezTo>
                      <a:pt x="183" y="115"/>
                      <a:pt x="183" y="117"/>
                      <a:pt x="182" y="119"/>
                    </a:cubicBezTo>
                    <a:lnTo>
                      <a:pt x="164" y="149"/>
                    </a:lnTo>
                    <a:cubicBezTo>
                      <a:pt x="164" y="150"/>
                      <a:pt x="163" y="150"/>
                      <a:pt x="163" y="151"/>
                    </a:cubicBezTo>
                    <a:lnTo>
                      <a:pt x="131" y="178"/>
                    </a:lnTo>
                    <a:lnTo>
                      <a:pt x="133" y="168"/>
                    </a:lnTo>
                    <a:lnTo>
                      <a:pt x="147" y="189"/>
                    </a:lnTo>
                    <a:lnTo>
                      <a:pt x="140" y="186"/>
                    </a:lnTo>
                    <a:lnTo>
                      <a:pt x="160" y="186"/>
                    </a:lnTo>
                    <a:cubicBezTo>
                      <a:pt x="165" y="186"/>
                      <a:pt x="168" y="189"/>
                      <a:pt x="168" y="194"/>
                    </a:cubicBezTo>
                    <a:lnTo>
                      <a:pt x="168" y="207"/>
                    </a:lnTo>
                    <a:lnTo>
                      <a:pt x="156" y="201"/>
                    </a:lnTo>
                    <a:lnTo>
                      <a:pt x="171" y="192"/>
                    </a:lnTo>
                    <a:cubicBezTo>
                      <a:pt x="173" y="191"/>
                      <a:pt x="175" y="191"/>
                      <a:pt x="178" y="192"/>
                    </a:cubicBezTo>
                    <a:cubicBezTo>
                      <a:pt x="180" y="193"/>
                      <a:pt x="182" y="195"/>
                      <a:pt x="182" y="197"/>
                    </a:cubicBezTo>
                    <a:lnTo>
                      <a:pt x="188" y="219"/>
                    </a:lnTo>
                    <a:lnTo>
                      <a:pt x="182" y="213"/>
                    </a:lnTo>
                    <a:lnTo>
                      <a:pt x="199" y="216"/>
                    </a:lnTo>
                    <a:close/>
                    <a:moveTo>
                      <a:pt x="179" y="229"/>
                    </a:moveTo>
                    <a:cubicBezTo>
                      <a:pt x="176" y="229"/>
                      <a:pt x="173" y="226"/>
                      <a:pt x="173" y="223"/>
                    </a:cubicBezTo>
                    <a:lnTo>
                      <a:pt x="167" y="201"/>
                    </a:lnTo>
                    <a:lnTo>
                      <a:pt x="179" y="206"/>
                    </a:lnTo>
                    <a:lnTo>
                      <a:pt x="164" y="214"/>
                    </a:lnTo>
                    <a:cubicBezTo>
                      <a:pt x="162" y="216"/>
                      <a:pt x="159" y="216"/>
                      <a:pt x="156" y="214"/>
                    </a:cubicBezTo>
                    <a:cubicBezTo>
                      <a:pt x="154" y="213"/>
                      <a:pt x="152" y="210"/>
                      <a:pt x="152" y="207"/>
                    </a:cubicBezTo>
                    <a:lnTo>
                      <a:pt x="152" y="194"/>
                    </a:lnTo>
                    <a:lnTo>
                      <a:pt x="160" y="202"/>
                    </a:lnTo>
                    <a:lnTo>
                      <a:pt x="140" y="202"/>
                    </a:lnTo>
                    <a:cubicBezTo>
                      <a:pt x="138" y="202"/>
                      <a:pt x="135" y="200"/>
                      <a:pt x="134" y="198"/>
                    </a:cubicBezTo>
                    <a:lnTo>
                      <a:pt x="119" y="176"/>
                    </a:lnTo>
                    <a:cubicBezTo>
                      <a:pt x="117" y="173"/>
                      <a:pt x="118" y="169"/>
                      <a:pt x="121" y="166"/>
                    </a:cubicBezTo>
                    <a:lnTo>
                      <a:pt x="152" y="139"/>
                    </a:lnTo>
                    <a:lnTo>
                      <a:pt x="151" y="141"/>
                    </a:lnTo>
                    <a:lnTo>
                      <a:pt x="168" y="111"/>
                    </a:lnTo>
                    <a:lnTo>
                      <a:pt x="167" y="117"/>
                    </a:lnTo>
                    <a:lnTo>
                      <a:pt x="161" y="98"/>
                    </a:lnTo>
                    <a:lnTo>
                      <a:pt x="165" y="103"/>
                    </a:lnTo>
                    <a:lnTo>
                      <a:pt x="151" y="94"/>
                    </a:lnTo>
                    <a:cubicBezTo>
                      <a:pt x="150" y="94"/>
                      <a:pt x="149" y="93"/>
                      <a:pt x="148" y="92"/>
                    </a:cubicBezTo>
                    <a:lnTo>
                      <a:pt x="134" y="73"/>
                    </a:lnTo>
                    <a:cubicBezTo>
                      <a:pt x="132" y="71"/>
                      <a:pt x="132" y="69"/>
                      <a:pt x="133" y="66"/>
                    </a:cubicBezTo>
                    <a:lnTo>
                      <a:pt x="135" y="55"/>
                    </a:lnTo>
                    <a:cubicBezTo>
                      <a:pt x="136" y="53"/>
                      <a:pt x="138" y="51"/>
                      <a:pt x="140" y="50"/>
                    </a:cubicBezTo>
                    <a:lnTo>
                      <a:pt x="155" y="45"/>
                    </a:lnTo>
                    <a:lnTo>
                      <a:pt x="150" y="48"/>
                    </a:lnTo>
                    <a:lnTo>
                      <a:pt x="162" y="27"/>
                    </a:lnTo>
                    <a:lnTo>
                      <a:pt x="161" y="30"/>
                    </a:lnTo>
                    <a:lnTo>
                      <a:pt x="161" y="22"/>
                    </a:lnTo>
                    <a:lnTo>
                      <a:pt x="173" y="29"/>
                    </a:lnTo>
                    <a:lnTo>
                      <a:pt x="141" y="46"/>
                    </a:lnTo>
                    <a:cubicBezTo>
                      <a:pt x="139" y="47"/>
                      <a:pt x="137" y="47"/>
                      <a:pt x="135" y="46"/>
                    </a:cubicBezTo>
                    <a:lnTo>
                      <a:pt x="126" y="43"/>
                    </a:lnTo>
                    <a:cubicBezTo>
                      <a:pt x="124" y="43"/>
                      <a:pt x="122" y="40"/>
                      <a:pt x="121" y="38"/>
                    </a:cubicBezTo>
                    <a:cubicBezTo>
                      <a:pt x="120" y="35"/>
                      <a:pt x="121" y="32"/>
                      <a:pt x="123" y="30"/>
                    </a:cubicBezTo>
                    <a:lnTo>
                      <a:pt x="129" y="24"/>
                    </a:lnTo>
                    <a:lnTo>
                      <a:pt x="128" y="35"/>
                    </a:lnTo>
                    <a:lnTo>
                      <a:pt x="119" y="21"/>
                    </a:lnTo>
                    <a:cubicBezTo>
                      <a:pt x="118" y="18"/>
                      <a:pt x="118" y="15"/>
                      <a:pt x="119" y="13"/>
                    </a:cubicBezTo>
                    <a:cubicBezTo>
                      <a:pt x="120" y="10"/>
                      <a:pt x="123" y="9"/>
                      <a:pt x="126" y="9"/>
                    </a:cubicBezTo>
                    <a:lnTo>
                      <a:pt x="129" y="9"/>
                    </a:lnTo>
                    <a:lnTo>
                      <a:pt x="125" y="23"/>
                    </a:lnTo>
                    <a:lnTo>
                      <a:pt x="116" y="18"/>
                    </a:lnTo>
                    <a:lnTo>
                      <a:pt x="125" y="18"/>
                    </a:lnTo>
                    <a:lnTo>
                      <a:pt x="116" y="23"/>
                    </a:lnTo>
                    <a:cubicBezTo>
                      <a:pt x="113" y="25"/>
                      <a:pt x="110" y="25"/>
                      <a:pt x="108" y="24"/>
                    </a:cubicBezTo>
                    <a:cubicBezTo>
                      <a:pt x="105" y="22"/>
                      <a:pt x="104" y="20"/>
                      <a:pt x="104" y="17"/>
                    </a:cubicBezTo>
                    <a:lnTo>
                      <a:pt x="104" y="8"/>
                    </a:lnTo>
                    <a:lnTo>
                      <a:pt x="112" y="16"/>
                    </a:lnTo>
                    <a:lnTo>
                      <a:pt x="109" y="16"/>
                    </a:lnTo>
                    <a:lnTo>
                      <a:pt x="112" y="16"/>
                    </a:lnTo>
                    <a:lnTo>
                      <a:pt x="60" y="35"/>
                    </a:lnTo>
                    <a:lnTo>
                      <a:pt x="63" y="33"/>
                    </a:lnTo>
                    <a:lnTo>
                      <a:pt x="46" y="54"/>
                    </a:lnTo>
                    <a:lnTo>
                      <a:pt x="42" y="42"/>
                    </a:lnTo>
                    <a:lnTo>
                      <a:pt x="51" y="44"/>
                    </a:lnTo>
                    <a:cubicBezTo>
                      <a:pt x="55" y="46"/>
                      <a:pt x="57" y="50"/>
                      <a:pt x="56" y="53"/>
                    </a:cubicBezTo>
                    <a:lnTo>
                      <a:pt x="51" y="86"/>
                    </a:lnTo>
                    <a:lnTo>
                      <a:pt x="51" y="83"/>
                    </a:lnTo>
                    <a:lnTo>
                      <a:pt x="59" y="115"/>
                    </a:lnTo>
                    <a:cubicBezTo>
                      <a:pt x="59" y="117"/>
                      <a:pt x="60" y="118"/>
                      <a:pt x="59" y="119"/>
                    </a:cubicBezTo>
                    <a:lnTo>
                      <a:pt x="54" y="149"/>
                    </a:lnTo>
                    <a:cubicBezTo>
                      <a:pt x="53" y="151"/>
                      <a:pt x="52" y="152"/>
                      <a:pt x="51" y="154"/>
                    </a:cubicBezTo>
                    <a:lnTo>
                      <a:pt x="19" y="181"/>
                    </a:lnTo>
                    <a:lnTo>
                      <a:pt x="21" y="178"/>
                    </a:lnTo>
                    <a:lnTo>
                      <a:pt x="16" y="189"/>
                    </a:lnTo>
                    <a:lnTo>
                      <a:pt x="16" y="183"/>
                    </a:lnTo>
                    <a:lnTo>
                      <a:pt x="30" y="218"/>
                    </a:lnTo>
                    <a:lnTo>
                      <a:pt x="26" y="214"/>
                    </a:lnTo>
                    <a:lnTo>
                      <a:pt x="46" y="222"/>
                    </a:lnTo>
                    <a:cubicBezTo>
                      <a:pt x="48" y="223"/>
                      <a:pt x="50" y="224"/>
                      <a:pt x="50" y="227"/>
                    </a:cubicBezTo>
                    <a:lnTo>
                      <a:pt x="59" y="251"/>
                    </a:lnTo>
                    <a:lnTo>
                      <a:pt x="56" y="247"/>
                    </a:lnTo>
                    <a:lnTo>
                      <a:pt x="90" y="272"/>
                    </a:lnTo>
                    <a:cubicBezTo>
                      <a:pt x="92" y="273"/>
                      <a:pt x="93" y="274"/>
                      <a:pt x="94" y="276"/>
                    </a:cubicBezTo>
                    <a:lnTo>
                      <a:pt x="119" y="374"/>
                    </a:lnTo>
                    <a:lnTo>
                      <a:pt x="108" y="370"/>
                    </a:lnTo>
                    <a:lnTo>
                      <a:pt x="122" y="361"/>
                    </a:lnTo>
                    <a:lnTo>
                      <a:pt x="120" y="363"/>
                    </a:lnTo>
                    <a:lnTo>
                      <a:pt x="134" y="344"/>
                    </a:lnTo>
                    <a:lnTo>
                      <a:pt x="133" y="347"/>
                    </a:lnTo>
                    <a:lnTo>
                      <a:pt x="136" y="338"/>
                    </a:lnTo>
                    <a:lnTo>
                      <a:pt x="136" y="343"/>
                    </a:lnTo>
                    <a:lnTo>
                      <a:pt x="127" y="316"/>
                    </a:lnTo>
                    <a:cubicBezTo>
                      <a:pt x="126" y="314"/>
                      <a:pt x="126" y="312"/>
                      <a:pt x="127" y="311"/>
                    </a:cubicBezTo>
                    <a:lnTo>
                      <a:pt x="133" y="297"/>
                    </a:lnTo>
                    <a:cubicBezTo>
                      <a:pt x="134" y="296"/>
                      <a:pt x="135" y="294"/>
                      <a:pt x="136" y="294"/>
                    </a:cubicBezTo>
                    <a:lnTo>
                      <a:pt x="196" y="253"/>
                    </a:lnTo>
                    <a:lnTo>
                      <a:pt x="192" y="260"/>
                    </a:lnTo>
                    <a:lnTo>
                      <a:pt x="190" y="224"/>
                    </a:lnTo>
                    <a:lnTo>
                      <a:pt x="196" y="232"/>
                    </a:lnTo>
                    <a:lnTo>
                      <a:pt x="179" y="229"/>
                    </a:lnTo>
                    <a:close/>
                    <a:moveTo>
                      <a:pt x="172" y="202"/>
                    </a:moveTo>
                    <a:cubicBezTo>
                      <a:pt x="170" y="204"/>
                      <a:pt x="167" y="205"/>
                      <a:pt x="165" y="204"/>
                    </a:cubicBezTo>
                    <a:cubicBezTo>
                      <a:pt x="162" y="204"/>
                      <a:pt x="160" y="203"/>
                      <a:pt x="159" y="200"/>
                    </a:cubicBezTo>
                    <a:lnTo>
                      <a:pt x="153" y="189"/>
                    </a:lnTo>
                    <a:cubicBezTo>
                      <a:pt x="152" y="187"/>
                      <a:pt x="152" y="183"/>
                      <a:pt x="154" y="181"/>
                    </a:cubicBezTo>
                    <a:cubicBezTo>
                      <a:pt x="156" y="178"/>
                      <a:pt x="159" y="177"/>
                      <a:pt x="162" y="178"/>
                    </a:cubicBezTo>
                    <a:lnTo>
                      <a:pt x="176" y="181"/>
                    </a:lnTo>
                    <a:cubicBezTo>
                      <a:pt x="179" y="181"/>
                      <a:pt x="182" y="183"/>
                      <a:pt x="182" y="186"/>
                    </a:cubicBezTo>
                    <a:cubicBezTo>
                      <a:pt x="183" y="189"/>
                      <a:pt x="182" y="192"/>
                      <a:pt x="180" y="194"/>
                    </a:cubicBezTo>
                    <a:lnTo>
                      <a:pt x="172" y="202"/>
                    </a:lnTo>
                    <a:close/>
                    <a:moveTo>
                      <a:pt x="169" y="183"/>
                    </a:moveTo>
                    <a:lnTo>
                      <a:pt x="173" y="196"/>
                    </a:lnTo>
                    <a:lnTo>
                      <a:pt x="159" y="194"/>
                    </a:lnTo>
                    <a:lnTo>
                      <a:pt x="167" y="182"/>
                    </a:lnTo>
                    <a:lnTo>
                      <a:pt x="173" y="193"/>
                    </a:lnTo>
                    <a:lnTo>
                      <a:pt x="161" y="191"/>
                    </a:lnTo>
                    <a:lnTo>
                      <a:pt x="169" y="183"/>
                    </a:lnTo>
                    <a:close/>
                  </a:path>
                </a:pathLst>
              </a:custGeom>
              <a:solidFill>
                <a:srgbClr val="6E6E6E"/>
              </a:solidFill>
              <a:ln w="0" cap="flat">
                <a:solidFill>
                  <a:srgbClr val="6E6E6E"/>
                </a:solidFill>
                <a:prstDash val="solid"/>
                <a:round/>
                <a:headEnd/>
                <a:tailEnd/>
              </a:ln>
            </p:spPr>
            <p:txBody>
              <a:bodyPr/>
              <a:lstStyle/>
              <a:p>
                <a:endParaRPr lang="en-US"/>
              </a:p>
            </p:txBody>
          </p:sp>
          <p:sp>
            <p:nvSpPr>
              <p:cNvPr id="1636" name="Freeform 422"/>
              <p:cNvSpPr>
                <a:spLocks/>
              </p:cNvSpPr>
              <p:nvPr/>
            </p:nvSpPr>
            <p:spPr bwMode="auto">
              <a:xfrm>
                <a:off x="4000" y="1112"/>
                <a:ext cx="161" cy="166"/>
              </a:xfrm>
              <a:custGeom>
                <a:avLst/>
                <a:gdLst>
                  <a:gd name="T0" fmla="*/ 18 w 161"/>
                  <a:gd name="T1" fmla="*/ 96 h 166"/>
                  <a:gd name="T2" fmla="*/ 57 w 161"/>
                  <a:gd name="T3" fmla="*/ 89 h 166"/>
                  <a:gd name="T4" fmla="*/ 58 w 161"/>
                  <a:gd name="T5" fmla="*/ 73 h 166"/>
                  <a:gd name="T6" fmla="*/ 67 w 161"/>
                  <a:gd name="T7" fmla="*/ 69 h 166"/>
                  <a:gd name="T8" fmla="*/ 77 w 161"/>
                  <a:gd name="T9" fmla="*/ 65 h 166"/>
                  <a:gd name="T10" fmla="*/ 84 w 161"/>
                  <a:gd name="T11" fmla="*/ 64 h 166"/>
                  <a:gd name="T12" fmla="*/ 83 w 161"/>
                  <a:gd name="T13" fmla="*/ 50 h 166"/>
                  <a:gd name="T14" fmla="*/ 84 w 161"/>
                  <a:gd name="T15" fmla="*/ 38 h 166"/>
                  <a:gd name="T16" fmla="*/ 96 w 161"/>
                  <a:gd name="T17" fmla="*/ 34 h 166"/>
                  <a:gd name="T18" fmla="*/ 98 w 161"/>
                  <a:gd name="T19" fmla="*/ 26 h 166"/>
                  <a:gd name="T20" fmla="*/ 92 w 161"/>
                  <a:gd name="T21" fmla="*/ 12 h 166"/>
                  <a:gd name="T22" fmla="*/ 103 w 161"/>
                  <a:gd name="T23" fmla="*/ 3 h 166"/>
                  <a:gd name="T24" fmla="*/ 123 w 161"/>
                  <a:gd name="T25" fmla="*/ 0 h 166"/>
                  <a:gd name="T26" fmla="*/ 132 w 161"/>
                  <a:gd name="T27" fmla="*/ 2 h 166"/>
                  <a:gd name="T28" fmla="*/ 138 w 161"/>
                  <a:gd name="T29" fmla="*/ 5 h 166"/>
                  <a:gd name="T30" fmla="*/ 141 w 161"/>
                  <a:gd name="T31" fmla="*/ 13 h 166"/>
                  <a:gd name="T32" fmla="*/ 147 w 161"/>
                  <a:gd name="T33" fmla="*/ 15 h 166"/>
                  <a:gd name="T34" fmla="*/ 161 w 161"/>
                  <a:gd name="T35" fmla="*/ 19 h 166"/>
                  <a:gd name="T36" fmla="*/ 154 w 161"/>
                  <a:gd name="T37" fmla="*/ 31 h 166"/>
                  <a:gd name="T38" fmla="*/ 143 w 161"/>
                  <a:gd name="T39" fmla="*/ 32 h 166"/>
                  <a:gd name="T40" fmla="*/ 124 w 161"/>
                  <a:gd name="T41" fmla="*/ 31 h 166"/>
                  <a:gd name="T42" fmla="*/ 127 w 161"/>
                  <a:gd name="T43" fmla="*/ 36 h 166"/>
                  <a:gd name="T44" fmla="*/ 130 w 161"/>
                  <a:gd name="T45" fmla="*/ 38 h 166"/>
                  <a:gd name="T46" fmla="*/ 130 w 161"/>
                  <a:gd name="T47" fmla="*/ 45 h 166"/>
                  <a:gd name="T48" fmla="*/ 134 w 161"/>
                  <a:gd name="T49" fmla="*/ 51 h 166"/>
                  <a:gd name="T50" fmla="*/ 137 w 161"/>
                  <a:gd name="T51" fmla="*/ 53 h 166"/>
                  <a:gd name="T52" fmla="*/ 143 w 161"/>
                  <a:gd name="T53" fmla="*/ 57 h 166"/>
                  <a:gd name="T54" fmla="*/ 139 w 161"/>
                  <a:gd name="T55" fmla="*/ 65 h 166"/>
                  <a:gd name="T56" fmla="*/ 143 w 161"/>
                  <a:gd name="T57" fmla="*/ 74 h 166"/>
                  <a:gd name="T58" fmla="*/ 137 w 161"/>
                  <a:gd name="T59" fmla="*/ 86 h 166"/>
                  <a:gd name="T60" fmla="*/ 129 w 161"/>
                  <a:gd name="T61" fmla="*/ 100 h 166"/>
                  <a:gd name="T62" fmla="*/ 120 w 161"/>
                  <a:gd name="T63" fmla="*/ 113 h 166"/>
                  <a:gd name="T64" fmla="*/ 106 w 161"/>
                  <a:gd name="T65" fmla="*/ 113 h 166"/>
                  <a:gd name="T66" fmla="*/ 98 w 161"/>
                  <a:gd name="T67" fmla="*/ 122 h 166"/>
                  <a:gd name="T68" fmla="*/ 105 w 161"/>
                  <a:gd name="T69" fmla="*/ 131 h 166"/>
                  <a:gd name="T70" fmla="*/ 108 w 161"/>
                  <a:gd name="T71" fmla="*/ 141 h 166"/>
                  <a:gd name="T72" fmla="*/ 119 w 161"/>
                  <a:gd name="T73" fmla="*/ 158 h 166"/>
                  <a:gd name="T74" fmla="*/ 113 w 161"/>
                  <a:gd name="T75" fmla="*/ 158 h 166"/>
                  <a:gd name="T76" fmla="*/ 94 w 161"/>
                  <a:gd name="T77" fmla="*/ 158 h 166"/>
                  <a:gd name="T78" fmla="*/ 89 w 161"/>
                  <a:gd name="T79" fmla="*/ 164 h 166"/>
                  <a:gd name="T80" fmla="*/ 87 w 161"/>
                  <a:gd name="T81" fmla="*/ 164 h 166"/>
                  <a:gd name="T82" fmla="*/ 87 w 161"/>
                  <a:gd name="T83" fmla="*/ 166 h 166"/>
                  <a:gd name="T84" fmla="*/ 86 w 161"/>
                  <a:gd name="T85" fmla="*/ 166 h 166"/>
                  <a:gd name="T86" fmla="*/ 76 w 161"/>
                  <a:gd name="T87" fmla="*/ 155 h 166"/>
                  <a:gd name="T88" fmla="*/ 70 w 161"/>
                  <a:gd name="T89" fmla="*/ 152 h 166"/>
                  <a:gd name="T90" fmla="*/ 66 w 161"/>
                  <a:gd name="T91" fmla="*/ 143 h 166"/>
                  <a:gd name="T92" fmla="*/ 68 w 161"/>
                  <a:gd name="T93" fmla="*/ 145 h 166"/>
                  <a:gd name="T94" fmla="*/ 48 w 161"/>
                  <a:gd name="T95" fmla="*/ 148 h 166"/>
                  <a:gd name="T96" fmla="*/ 42 w 161"/>
                  <a:gd name="T97" fmla="*/ 145 h 166"/>
                  <a:gd name="T98" fmla="*/ 22 w 161"/>
                  <a:gd name="T99" fmla="*/ 147 h 166"/>
                  <a:gd name="T100" fmla="*/ 16 w 161"/>
                  <a:gd name="T101" fmla="*/ 148 h 166"/>
                  <a:gd name="T102" fmla="*/ 21 w 161"/>
                  <a:gd name="T103" fmla="*/ 133 h 166"/>
                  <a:gd name="T104" fmla="*/ 31 w 161"/>
                  <a:gd name="T105" fmla="*/ 130 h 166"/>
                  <a:gd name="T106" fmla="*/ 25 w 161"/>
                  <a:gd name="T107" fmla="*/ 122 h 166"/>
                  <a:gd name="T108" fmla="*/ 14 w 161"/>
                  <a:gd name="T109" fmla="*/ 105 h 16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61"/>
                  <a:gd name="T166" fmla="*/ 0 h 166"/>
                  <a:gd name="T167" fmla="*/ 161 w 161"/>
                  <a:gd name="T168" fmla="*/ 166 h 16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61" h="166">
                    <a:moveTo>
                      <a:pt x="0" y="89"/>
                    </a:moveTo>
                    <a:lnTo>
                      <a:pt x="18" y="96"/>
                    </a:lnTo>
                    <a:lnTo>
                      <a:pt x="35" y="95"/>
                    </a:lnTo>
                    <a:lnTo>
                      <a:pt x="57" y="89"/>
                    </a:lnTo>
                    <a:lnTo>
                      <a:pt x="55" y="77"/>
                    </a:lnTo>
                    <a:lnTo>
                      <a:pt x="58" y="73"/>
                    </a:lnTo>
                    <a:lnTo>
                      <a:pt x="69" y="71"/>
                    </a:lnTo>
                    <a:lnTo>
                      <a:pt x="67" y="69"/>
                    </a:lnTo>
                    <a:lnTo>
                      <a:pt x="72" y="65"/>
                    </a:lnTo>
                    <a:lnTo>
                      <a:pt x="77" y="65"/>
                    </a:lnTo>
                    <a:lnTo>
                      <a:pt x="79" y="68"/>
                    </a:lnTo>
                    <a:lnTo>
                      <a:pt x="84" y="64"/>
                    </a:lnTo>
                    <a:lnTo>
                      <a:pt x="82" y="57"/>
                    </a:lnTo>
                    <a:lnTo>
                      <a:pt x="83" y="50"/>
                    </a:lnTo>
                    <a:lnTo>
                      <a:pt x="91" y="47"/>
                    </a:lnTo>
                    <a:lnTo>
                      <a:pt x="84" y="38"/>
                    </a:lnTo>
                    <a:lnTo>
                      <a:pt x="96" y="38"/>
                    </a:lnTo>
                    <a:lnTo>
                      <a:pt x="96" y="34"/>
                    </a:lnTo>
                    <a:lnTo>
                      <a:pt x="94" y="32"/>
                    </a:lnTo>
                    <a:lnTo>
                      <a:pt x="98" y="26"/>
                    </a:lnTo>
                    <a:lnTo>
                      <a:pt x="98" y="21"/>
                    </a:lnTo>
                    <a:lnTo>
                      <a:pt x="92" y="12"/>
                    </a:lnTo>
                    <a:lnTo>
                      <a:pt x="95" y="8"/>
                    </a:lnTo>
                    <a:lnTo>
                      <a:pt x="103" y="3"/>
                    </a:lnTo>
                    <a:lnTo>
                      <a:pt x="119" y="3"/>
                    </a:lnTo>
                    <a:lnTo>
                      <a:pt x="123" y="0"/>
                    </a:lnTo>
                    <a:lnTo>
                      <a:pt x="129" y="1"/>
                    </a:lnTo>
                    <a:lnTo>
                      <a:pt x="132" y="2"/>
                    </a:lnTo>
                    <a:lnTo>
                      <a:pt x="133" y="4"/>
                    </a:lnTo>
                    <a:lnTo>
                      <a:pt x="138" y="5"/>
                    </a:lnTo>
                    <a:lnTo>
                      <a:pt x="141" y="10"/>
                    </a:lnTo>
                    <a:lnTo>
                      <a:pt x="141" y="13"/>
                    </a:lnTo>
                    <a:lnTo>
                      <a:pt x="144" y="16"/>
                    </a:lnTo>
                    <a:lnTo>
                      <a:pt x="147" y="15"/>
                    </a:lnTo>
                    <a:lnTo>
                      <a:pt x="152" y="18"/>
                    </a:lnTo>
                    <a:lnTo>
                      <a:pt x="161" y="19"/>
                    </a:lnTo>
                    <a:lnTo>
                      <a:pt x="155" y="25"/>
                    </a:lnTo>
                    <a:lnTo>
                      <a:pt x="154" y="31"/>
                    </a:lnTo>
                    <a:lnTo>
                      <a:pt x="150" y="29"/>
                    </a:lnTo>
                    <a:lnTo>
                      <a:pt x="143" y="32"/>
                    </a:lnTo>
                    <a:lnTo>
                      <a:pt x="128" y="29"/>
                    </a:lnTo>
                    <a:lnTo>
                      <a:pt x="124" y="31"/>
                    </a:lnTo>
                    <a:lnTo>
                      <a:pt x="123" y="33"/>
                    </a:lnTo>
                    <a:lnTo>
                      <a:pt x="127" y="36"/>
                    </a:lnTo>
                    <a:lnTo>
                      <a:pt x="126" y="37"/>
                    </a:lnTo>
                    <a:lnTo>
                      <a:pt x="130" y="38"/>
                    </a:lnTo>
                    <a:lnTo>
                      <a:pt x="128" y="41"/>
                    </a:lnTo>
                    <a:lnTo>
                      <a:pt x="130" y="45"/>
                    </a:lnTo>
                    <a:lnTo>
                      <a:pt x="130" y="49"/>
                    </a:lnTo>
                    <a:lnTo>
                      <a:pt x="134" y="51"/>
                    </a:lnTo>
                    <a:lnTo>
                      <a:pt x="134" y="53"/>
                    </a:lnTo>
                    <a:lnTo>
                      <a:pt x="137" y="53"/>
                    </a:lnTo>
                    <a:lnTo>
                      <a:pt x="139" y="57"/>
                    </a:lnTo>
                    <a:lnTo>
                      <a:pt x="143" y="57"/>
                    </a:lnTo>
                    <a:lnTo>
                      <a:pt x="147" y="61"/>
                    </a:lnTo>
                    <a:lnTo>
                      <a:pt x="139" y="65"/>
                    </a:lnTo>
                    <a:lnTo>
                      <a:pt x="141" y="73"/>
                    </a:lnTo>
                    <a:lnTo>
                      <a:pt x="143" y="74"/>
                    </a:lnTo>
                    <a:lnTo>
                      <a:pt x="136" y="83"/>
                    </a:lnTo>
                    <a:lnTo>
                      <a:pt x="137" y="86"/>
                    </a:lnTo>
                    <a:lnTo>
                      <a:pt x="132" y="89"/>
                    </a:lnTo>
                    <a:lnTo>
                      <a:pt x="129" y="100"/>
                    </a:lnTo>
                    <a:lnTo>
                      <a:pt x="123" y="103"/>
                    </a:lnTo>
                    <a:lnTo>
                      <a:pt x="120" y="113"/>
                    </a:lnTo>
                    <a:lnTo>
                      <a:pt x="110" y="117"/>
                    </a:lnTo>
                    <a:lnTo>
                      <a:pt x="106" y="113"/>
                    </a:lnTo>
                    <a:lnTo>
                      <a:pt x="104" y="113"/>
                    </a:lnTo>
                    <a:lnTo>
                      <a:pt x="98" y="122"/>
                    </a:lnTo>
                    <a:lnTo>
                      <a:pt x="98" y="128"/>
                    </a:lnTo>
                    <a:lnTo>
                      <a:pt x="105" y="131"/>
                    </a:lnTo>
                    <a:lnTo>
                      <a:pt x="105" y="137"/>
                    </a:lnTo>
                    <a:lnTo>
                      <a:pt x="108" y="141"/>
                    </a:lnTo>
                    <a:lnTo>
                      <a:pt x="112" y="142"/>
                    </a:lnTo>
                    <a:lnTo>
                      <a:pt x="119" y="158"/>
                    </a:lnTo>
                    <a:lnTo>
                      <a:pt x="115" y="160"/>
                    </a:lnTo>
                    <a:lnTo>
                      <a:pt x="113" y="158"/>
                    </a:lnTo>
                    <a:lnTo>
                      <a:pt x="107" y="160"/>
                    </a:lnTo>
                    <a:lnTo>
                      <a:pt x="94" y="158"/>
                    </a:lnTo>
                    <a:lnTo>
                      <a:pt x="94" y="163"/>
                    </a:lnTo>
                    <a:lnTo>
                      <a:pt x="89" y="164"/>
                    </a:lnTo>
                    <a:lnTo>
                      <a:pt x="88" y="166"/>
                    </a:lnTo>
                    <a:lnTo>
                      <a:pt x="87" y="164"/>
                    </a:lnTo>
                    <a:lnTo>
                      <a:pt x="88" y="166"/>
                    </a:lnTo>
                    <a:lnTo>
                      <a:pt x="87" y="166"/>
                    </a:lnTo>
                    <a:lnTo>
                      <a:pt x="86" y="164"/>
                    </a:lnTo>
                    <a:lnTo>
                      <a:pt x="86" y="166"/>
                    </a:lnTo>
                    <a:lnTo>
                      <a:pt x="81" y="164"/>
                    </a:lnTo>
                    <a:lnTo>
                      <a:pt x="76" y="155"/>
                    </a:lnTo>
                    <a:lnTo>
                      <a:pt x="77" y="153"/>
                    </a:lnTo>
                    <a:lnTo>
                      <a:pt x="70" y="152"/>
                    </a:lnTo>
                    <a:lnTo>
                      <a:pt x="70" y="148"/>
                    </a:lnTo>
                    <a:lnTo>
                      <a:pt x="66" y="143"/>
                    </a:lnTo>
                    <a:lnTo>
                      <a:pt x="64" y="144"/>
                    </a:lnTo>
                    <a:lnTo>
                      <a:pt x="68" y="145"/>
                    </a:lnTo>
                    <a:lnTo>
                      <a:pt x="50" y="146"/>
                    </a:lnTo>
                    <a:lnTo>
                      <a:pt x="48" y="148"/>
                    </a:lnTo>
                    <a:lnTo>
                      <a:pt x="42" y="146"/>
                    </a:lnTo>
                    <a:lnTo>
                      <a:pt x="42" y="145"/>
                    </a:lnTo>
                    <a:lnTo>
                      <a:pt x="35" y="147"/>
                    </a:lnTo>
                    <a:lnTo>
                      <a:pt x="22" y="147"/>
                    </a:lnTo>
                    <a:lnTo>
                      <a:pt x="19" y="150"/>
                    </a:lnTo>
                    <a:lnTo>
                      <a:pt x="16" y="148"/>
                    </a:lnTo>
                    <a:lnTo>
                      <a:pt x="17" y="135"/>
                    </a:lnTo>
                    <a:lnTo>
                      <a:pt x="21" y="133"/>
                    </a:lnTo>
                    <a:lnTo>
                      <a:pt x="22" y="131"/>
                    </a:lnTo>
                    <a:lnTo>
                      <a:pt x="31" y="130"/>
                    </a:lnTo>
                    <a:lnTo>
                      <a:pt x="31" y="124"/>
                    </a:lnTo>
                    <a:lnTo>
                      <a:pt x="25" y="122"/>
                    </a:lnTo>
                    <a:lnTo>
                      <a:pt x="23" y="110"/>
                    </a:lnTo>
                    <a:lnTo>
                      <a:pt x="14" y="105"/>
                    </a:lnTo>
                    <a:lnTo>
                      <a:pt x="0" y="89"/>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637" name="Freeform 423"/>
              <p:cNvSpPr>
                <a:spLocks noEditPoints="1"/>
              </p:cNvSpPr>
              <p:nvPr/>
            </p:nvSpPr>
            <p:spPr bwMode="auto">
              <a:xfrm>
                <a:off x="3998" y="1111"/>
                <a:ext cx="166" cy="169"/>
              </a:xfrm>
              <a:custGeom>
                <a:avLst/>
                <a:gdLst>
                  <a:gd name="T0" fmla="*/ 237 w 673"/>
                  <a:gd name="T1" fmla="*/ 361 h 688"/>
                  <a:gd name="T2" fmla="*/ 275 w 673"/>
                  <a:gd name="T3" fmla="*/ 292 h 688"/>
                  <a:gd name="T4" fmla="*/ 326 w 673"/>
                  <a:gd name="T5" fmla="*/ 275 h 688"/>
                  <a:gd name="T6" fmla="*/ 370 w 673"/>
                  <a:gd name="T7" fmla="*/ 201 h 688"/>
                  <a:gd name="T8" fmla="*/ 386 w 673"/>
                  <a:gd name="T9" fmla="*/ 141 h 688"/>
                  <a:gd name="T10" fmla="*/ 388 w 673"/>
                  <a:gd name="T11" fmla="*/ 33 h 688"/>
                  <a:gd name="T12" fmla="*/ 533 w 673"/>
                  <a:gd name="T13" fmla="*/ 3 h 688"/>
                  <a:gd name="T14" fmla="*/ 590 w 673"/>
                  <a:gd name="T15" fmla="*/ 50 h 688"/>
                  <a:gd name="T16" fmla="*/ 626 w 673"/>
                  <a:gd name="T17" fmla="*/ 72 h 688"/>
                  <a:gd name="T18" fmla="*/ 633 w 673"/>
                  <a:gd name="T19" fmla="*/ 138 h 688"/>
                  <a:gd name="T20" fmla="*/ 521 w 673"/>
                  <a:gd name="T21" fmla="*/ 134 h 688"/>
                  <a:gd name="T22" fmla="*/ 545 w 673"/>
                  <a:gd name="T23" fmla="*/ 160 h 688"/>
                  <a:gd name="T24" fmla="*/ 554 w 673"/>
                  <a:gd name="T25" fmla="*/ 205 h 688"/>
                  <a:gd name="T26" fmla="*/ 589 w 673"/>
                  <a:gd name="T27" fmla="*/ 231 h 688"/>
                  <a:gd name="T28" fmla="*/ 584 w 673"/>
                  <a:gd name="T29" fmla="*/ 295 h 688"/>
                  <a:gd name="T30" fmla="*/ 546 w 673"/>
                  <a:gd name="T31" fmla="*/ 373 h 688"/>
                  <a:gd name="T32" fmla="*/ 458 w 673"/>
                  <a:gd name="T33" fmla="*/ 487 h 688"/>
                  <a:gd name="T34" fmla="*/ 413 w 673"/>
                  <a:gd name="T35" fmla="*/ 527 h 688"/>
                  <a:gd name="T36" fmla="*/ 465 w 673"/>
                  <a:gd name="T37" fmla="*/ 575 h 688"/>
                  <a:gd name="T38" fmla="*/ 446 w 673"/>
                  <a:gd name="T39" fmla="*/ 664 h 688"/>
                  <a:gd name="T40" fmla="*/ 376 w 673"/>
                  <a:gd name="T41" fmla="*/ 672 h 688"/>
                  <a:gd name="T42" fmla="*/ 366 w 673"/>
                  <a:gd name="T43" fmla="*/ 688 h 688"/>
                  <a:gd name="T44" fmla="*/ 334 w 673"/>
                  <a:gd name="T45" fmla="*/ 677 h 688"/>
                  <a:gd name="T46" fmla="*/ 286 w 673"/>
                  <a:gd name="T47" fmla="*/ 606 h 688"/>
                  <a:gd name="T48" fmla="*/ 284 w 673"/>
                  <a:gd name="T49" fmla="*/ 604 h 688"/>
                  <a:gd name="T50" fmla="*/ 181 w 673"/>
                  <a:gd name="T51" fmla="*/ 601 h 688"/>
                  <a:gd name="T52" fmla="*/ 67 w 673"/>
                  <a:gd name="T53" fmla="*/ 606 h 688"/>
                  <a:gd name="T54" fmla="*/ 125 w 673"/>
                  <a:gd name="T55" fmla="*/ 531 h 688"/>
                  <a:gd name="T56" fmla="*/ 58 w 673"/>
                  <a:gd name="T57" fmla="*/ 440 h 688"/>
                  <a:gd name="T58" fmla="*/ 138 w 673"/>
                  <a:gd name="T59" fmla="*/ 501 h 688"/>
                  <a:gd name="T60" fmla="*/ 81 w 673"/>
                  <a:gd name="T61" fmla="*/ 561 h 688"/>
                  <a:gd name="T62" fmla="*/ 151 w 673"/>
                  <a:gd name="T63" fmla="*/ 596 h 688"/>
                  <a:gd name="T64" fmla="*/ 198 w 673"/>
                  <a:gd name="T65" fmla="*/ 602 h 688"/>
                  <a:gd name="T66" fmla="*/ 271 w 673"/>
                  <a:gd name="T67" fmla="*/ 579 h 688"/>
                  <a:gd name="T68" fmla="*/ 328 w 673"/>
                  <a:gd name="T69" fmla="*/ 627 h 688"/>
                  <a:gd name="T70" fmla="*/ 357 w 673"/>
                  <a:gd name="T71" fmla="*/ 662 h 688"/>
                  <a:gd name="T72" fmla="*/ 371 w 673"/>
                  <a:gd name="T73" fmla="*/ 667 h 688"/>
                  <a:gd name="T74" fmla="*/ 384 w 673"/>
                  <a:gd name="T75" fmla="*/ 643 h 688"/>
                  <a:gd name="T76" fmla="*/ 486 w 673"/>
                  <a:gd name="T77" fmla="*/ 639 h 688"/>
                  <a:gd name="T78" fmla="*/ 426 w 673"/>
                  <a:gd name="T79" fmla="*/ 538 h 688"/>
                  <a:gd name="T80" fmla="*/ 440 w 673"/>
                  <a:gd name="T81" fmla="*/ 456 h 688"/>
                  <a:gd name="T82" fmla="*/ 528 w 673"/>
                  <a:gd name="T83" fmla="*/ 404 h 688"/>
                  <a:gd name="T84" fmla="*/ 581 w 673"/>
                  <a:gd name="T85" fmla="*/ 302 h 688"/>
                  <a:gd name="T86" fmla="*/ 583 w 673"/>
                  <a:gd name="T87" fmla="*/ 245 h 688"/>
                  <a:gd name="T88" fmla="*/ 543 w 673"/>
                  <a:gd name="T89" fmla="*/ 214 h 688"/>
                  <a:gd name="T90" fmla="*/ 532 w 673"/>
                  <a:gd name="T91" fmla="*/ 156 h 688"/>
                  <a:gd name="T92" fmla="*/ 501 w 673"/>
                  <a:gd name="T93" fmla="*/ 137 h 688"/>
                  <a:gd name="T94" fmla="*/ 619 w 673"/>
                  <a:gd name="T95" fmla="*/ 117 h 688"/>
                  <a:gd name="T96" fmla="*/ 620 w 673"/>
                  <a:gd name="T97" fmla="*/ 86 h 688"/>
                  <a:gd name="T98" fmla="*/ 576 w 673"/>
                  <a:gd name="T99" fmla="*/ 53 h 688"/>
                  <a:gd name="T100" fmla="*/ 505 w 673"/>
                  <a:gd name="T101" fmla="*/ 16 h 688"/>
                  <a:gd name="T102" fmla="*/ 391 w 673"/>
                  <a:gd name="T103" fmla="*/ 58 h 688"/>
                  <a:gd name="T104" fmla="*/ 406 w 673"/>
                  <a:gd name="T105" fmla="*/ 138 h 688"/>
                  <a:gd name="T106" fmla="*/ 379 w 673"/>
                  <a:gd name="T107" fmla="*/ 204 h 688"/>
                  <a:gd name="T108" fmla="*/ 326 w 673"/>
                  <a:gd name="T109" fmla="*/ 287 h 688"/>
                  <a:gd name="T110" fmla="*/ 296 w 673"/>
                  <a:gd name="T111" fmla="*/ 297 h 688"/>
                  <a:gd name="T112" fmla="*/ 151 w 673"/>
                  <a:gd name="T113" fmla="*/ 400 h 68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73"/>
                  <a:gd name="T172" fmla="*/ 0 h 688"/>
                  <a:gd name="T173" fmla="*/ 673 w 673"/>
                  <a:gd name="T174" fmla="*/ 688 h 68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73" h="688">
                    <a:moveTo>
                      <a:pt x="2" y="373"/>
                    </a:moveTo>
                    <a:cubicBezTo>
                      <a:pt x="0" y="371"/>
                      <a:pt x="0" y="367"/>
                      <a:pt x="2" y="364"/>
                    </a:cubicBezTo>
                    <a:cubicBezTo>
                      <a:pt x="4" y="361"/>
                      <a:pt x="8" y="360"/>
                      <a:pt x="11" y="361"/>
                    </a:cubicBezTo>
                    <a:lnTo>
                      <a:pt x="83" y="387"/>
                    </a:lnTo>
                    <a:lnTo>
                      <a:pt x="80" y="387"/>
                    </a:lnTo>
                    <a:lnTo>
                      <a:pt x="148" y="384"/>
                    </a:lnTo>
                    <a:lnTo>
                      <a:pt x="147" y="384"/>
                    </a:lnTo>
                    <a:lnTo>
                      <a:pt x="237" y="361"/>
                    </a:lnTo>
                    <a:lnTo>
                      <a:pt x="231" y="369"/>
                    </a:lnTo>
                    <a:lnTo>
                      <a:pt x="225" y="319"/>
                    </a:lnTo>
                    <a:cubicBezTo>
                      <a:pt x="225" y="317"/>
                      <a:pt x="226" y="315"/>
                      <a:pt x="227" y="314"/>
                    </a:cubicBezTo>
                    <a:lnTo>
                      <a:pt x="237" y="298"/>
                    </a:lnTo>
                    <a:cubicBezTo>
                      <a:pt x="238" y="296"/>
                      <a:pt x="240" y="295"/>
                      <a:pt x="242" y="294"/>
                    </a:cubicBezTo>
                    <a:lnTo>
                      <a:pt x="287" y="286"/>
                    </a:lnTo>
                    <a:lnTo>
                      <a:pt x="283" y="300"/>
                    </a:lnTo>
                    <a:lnTo>
                      <a:pt x="275" y="292"/>
                    </a:lnTo>
                    <a:cubicBezTo>
                      <a:pt x="274" y="290"/>
                      <a:pt x="273" y="288"/>
                      <a:pt x="273" y="286"/>
                    </a:cubicBezTo>
                    <a:cubicBezTo>
                      <a:pt x="273" y="284"/>
                      <a:pt x="274" y="282"/>
                      <a:pt x="276" y="280"/>
                    </a:cubicBezTo>
                    <a:lnTo>
                      <a:pt x="294" y="264"/>
                    </a:lnTo>
                    <a:cubicBezTo>
                      <a:pt x="296" y="263"/>
                      <a:pt x="298" y="262"/>
                      <a:pt x="299" y="262"/>
                    </a:cubicBezTo>
                    <a:lnTo>
                      <a:pt x="321" y="262"/>
                    </a:lnTo>
                    <a:cubicBezTo>
                      <a:pt x="323" y="262"/>
                      <a:pt x="325" y="263"/>
                      <a:pt x="326" y="265"/>
                    </a:cubicBezTo>
                    <a:lnTo>
                      <a:pt x="337" y="275"/>
                    </a:lnTo>
                    <a:lnTo>
                      <a:pt x="326" y="275"/>
                    </a:lnTo>
                    <a:lnTo>
                      <a:pt x="344" y="259"/>
                    </a:lnTo>
                    <a:lnTo>
                      <a:pt x="342" y="267"/>
                    </a:lnTo>
                    <a:lnTo>
                      <a:pt x="334" y="241"/>
                    </a:lnTo>
                    <a:cubicBezTo>
                      <a:pt x="334" y="240"/>
                      <a:pt x="334" y="239"/>
                      <a:pt x="334" y="238"/>
                    </a:cubicBezTo>
                    <a:lnTo>
                      <a:pt x="336" y="209"/>
                    </a:lnTo>
                    <a:cubicBezTo>
                      <a:pt x="337" y="206"/>
                      <a:pt x="339" y="203"/>
                      <a:pt x="341" y="202"/>
                    </a:cubicBezTo>
                    <a:lnTo>
                      <a:pt x="373" y="189"/>
                    </a:lnTo>
                    <a:lnTo>
                      <a:pt x="370" y="201"/>
                    </a:lnTo>
                    <a:lnTo>
                      <a:pt x="343" y="164"/>
                    </a:lnTo>
                    <a:cubicBezTo>
                      <a:pt x="341" y="161"/>
                      <a:pt x="341" y="158"/>
                      <a:pt x="343" y="156"/>
                    </a:cubicBezTo>
                    <a:cubicBezTo>
                      <a:pt x="344" y="153"/>
                      <a:pt x="347" y="151"/>
                      <a:pt x="350" y="151"/>
                    </a:cubicBezTo>
                    <a:lnTo>
                      <a:pt x="400" y="151"/>
                    </a:lnTo>
                    <a:lnTo>
                      <a:pt x="392" y="159"/>
                    </a:lnTo>
                    <a:lnTo>
                      <a:pt x="392" y="143"/>
                    </a:lnTo>
                    <a:lnTo>
                      <a:pt x="394" y="149"/>
                    </a:lnTo>
                    <a:lnTo>
                      <a:pt x="386" y="141"/>
                    </a:lnTo>
                    <a:cubicBezTo>
                      <a:pt x="384" y="138"/>
                      <a:pt x="383" y="134"/>
                      <a:pt x="385" y="131"/>
                    </a:cubicBezTo>
                    <a:lnTo>
                      <a:pt x="401" y="107"/>
                    </a:lnTo>
                    <a:lnTo>
                      <a:pt x="400" y="112"/>
                    </a:lnTo>
                    <a:lnTo>
                      <a:pt x="400" y="90"/>
                    </a:lnTo>
                    <a:lnTo>
                      <a:pt x="401" y="95"/>
                    </a:lnTo>
                    <a:lnTo>
                      <a:pt x="377" y="58"/>
                    </a:lnTo>
                    <a:cubicBezTo>
                      <a:pt x="376" y="55"/>
                      <a:pt x="376" y="52"/>
                      <a:pt x="377" y="49"/>
                    </a:cubicBezTo>
                    <a:lnTo>
                      <a:pt x="388" y="33"/>
                    </a:lnTo>
                    <a:cubicBezTo>
                      <a:pt x="389" y="32"/>
                      <a:pt x="390" y="31"/>
                      <a:pt x="391" y="31"/>
                    </a:cubicBezTo>
                    <a:lnTo>
                      <a:pt x="422" y="12"/>
                    </a:lnTo>
                    <a:cubicBezTo>
                      <a:pt x="424" y="11"/>
                      <a:pt x="425" y="11"/>
                      <a:pt x="426" y="11"/>
                    </a:cubicBezTo>
                    <a:lnTo>
                      <a:pt x="490" y="11"/>
                    </a:lnTo>
                    <a:lnTo>
                      <a:pt x="485" y="12"/>
                    </a:lnTo>
                    <a:lnTo>
                      <a:pt x="501" y="2"/>
                    </a:lnTo>
                    <a:cubicBezTo>
                      <a:pt x="503" y="1"/>
                      <a:pt x="505" y="0"/>
                      <a:pt x="507" y="0"/>
                    </a:cubicBezTo>
                    <a:lnTo>
                      <a:pt x="533" y="3"/>
                    </a:lnTo>
                    <a:lnTo>
                      <a:pt x="547" y="6"/>
                    </a:lnTo>
                    <a:cubicBezTo>
                      <a:pt x="550" y="7"/>
                      <a:pt x="552" y="9"/>
                      <a:pt x="553" y="12"/>
                    </a:cubicBezTo>
                    <a:lnTo>
                      <a:pt x="556" y="22"/>
                    </a:lnTo>
                    <a:lnTo>
                      <a:pt x="549" y="16"/>
                    </a:lnTo>
                    <a:lnTo>
                      <a:pt x="568" y="19"/>
                    </a:lnTo>
                    <a:cubicBezTo>
                      <a:pt x="570" y="19"/>
                      <a:pt x="572" y="20"/>
                      <a:pt x="573" y="22"/>
                    </a:cubicBezTo>
                    <a:lnTo>
                      <a:pt x="589" y="43"/>
                    </a:lnTo>
                    <a:cubicBezTo>
                      <a:pt x="590" y="45"/>
                      <a:pt x="591" y="48"/>
                      <a:pt x="590" y="50"/>
                    </a:cubicBezTo>
                    <a:lnTo>
                      <a:pt x="588" y="61"/>
                    </a:lnTo>
                    <a:lnTo>
                      <a:pt x="585" y="52"/>
                    </a:lnTo>
                    <a:lnTo>
                      <a:pt x="598" y="63"/>
                    </a:lnTo>
                    <a:lnTo>
                      <a:pt x="591" y="61"/>
                    </a:lnTo>
                    <a:lnTo>
                      <a:pt x="605" y="59"/>
                    </a:lnTo>
                    <a:cubicBezTo>
                      <a:pt x="607" y="58"/>
                      <a:pt x="609" y="59"/>
                      <a:pt x="611" y="60"/>
                    </a:cubicBezTo>
                    <a:lnTo>
                      <a:pt x="629" y="73"/>
                    </a:lnTo>
                    <a:lnTo>
                      <a:pt x="626" y="72"/>
                    </a:lnTo>
                    <a:lnTo>
                      <a:pt x="666" y="77"/>
                    </a:lnTo>
                    <a:cubicBezTo>
                      <a:pt x="669" y="78"/>
                      <a:pt x="671" y="80"/>
                      <a:pt x="672" y="83"/>
                    </a:cubicBezTo>
                    <a:cubicBezTo>
                      <a:pt x="673" y="86"/>
                      <a:pt x="672" y="89"/>
                      <a:pt x="669" y="91"/>
                    </a:cubicBezTo>
                    <a:lnTo>
                      <a:pt x="643" y="113"/>
                    </a:lnTo>
                    <a:lnTo>
                      <a:pt x="646" y="107"/>
                    </a:lnTo>
                    <a:lnTo>
                      <a:pt x="643" y="131"/>
                    </a:lnTo>
                    <a:cubicBezTo>
                      <a:pt x="643" y="133"/>
                      <a:pt x="642" y="136"/>
                      <a:pt x="640" y="137"/>
                    </a:cubicBezTo>
                    <a:cubicBezTo>
                      <a:pt x="638" y="138"/>
                      <a:pt x="635" y="139"/>
                      <a:pt x="633" y="138"/>
                    </a:cubicBezTo>
                    <a:lnTo>
                      <a:pt x="615" y="133"/>
                    </a:lnTo>
                    <a:lnTo>
                      <a:pt x="620" y="132"/>
                    </a:lnTo>
                    <a:lnTo>
                      <a:pt x="590" y="143"/>
                    </a:lnTo>
                    <a:cubicBezTo>
                      <a:pt x="589" y="144"/>
                      <a:pt x="587" y="144"/>
                      <a:pt x="586" y="143"/>
                    </a:cubicBezTo>
                    <a:lnTo>
                      <a:pt x="528" y="130"/>
                    </a:lnTo>
                    <a:lnTo>
                      <a:pt x="533" y="129"/>
                    </a:lnTo>
                    <a:lnTo>
                      <a:pt x="517" y="137"/>
                    </a:lnTo>
                    <a:lnTo>
                      <a:pt x="521" y="134"/>
                    </a:lnTo>
                    <a:lnTo>
                      <a:pt x="516" y="144"/>
                    </a:lnTo>
                    <a:lnTo>
                      <a:pt x="513" y="134"/>
                    </a:lnTo>
                    <a:lnTo>
                      <a:pt x="529" y="145"/>
                    </a:lnTo>
                    <a:cubicBezTo>
                      <a:pt x="532" y="147"/>
                      <a:pt x="533" y="151"/>
                      <a:pt x="531" y="155"/>
                    </a:cubicBezTo>
                    <a:lnTo>
                      <a:pt x="529" y="160"/>
                    </a:lnTo>
                    <a:lnTo>
                      <a:pt x="524" y="149"/>
                    </a:lnTo>
                    <a:lnTo>
                      <a:pt x="540" y="154"/>
                    </a:lnTo>
                    <a:cubicBezTo>
                      <a:pt x="543" y="155"/>
                      <a:pt x="545" y="157"/>
                      <a:pt x="545" y="160"/>
                    </a:cubicBezTo>
                    <a:cubicBezTo>
                      <a:pt x="546" y="163"/>
                      <a:pt x="545" y="166"/>
                      <a:pt x="543" y="168"/>
                    </a:cubicBezTo>
                    <a:lnTo>
                      <a:pt x="533" y="178"/>
                    </a:lnTo>
                    <a:lnTo>
                      <a:pt x="534" y="168"/>
                    </a:lnTo>
                    <a:lnTo>
                      <a:pt x="544" y="184"/>
                    </a:lnTo>
                    <a:cubicBezTo>
                      <a:pt x="545" y="186"/>
                      <a:pt x="546" y="188"/>
                      <a:pt x="545" y="190"/>
                    </a:cubicBezTo>
                    <a:lnTo>
                      <a:pt x="543" y="206"/>
                    </a:lnTo>
                    <a:lnTo>
                      <a:pt x="538" y="197"/>
                    </a:lnTo>
                    <a:lnTo>
                      <a:pt x="554" y="205"/>
                    </a:lnTo>
                    <a:cubicBezTo>
                      <a:pt x="556" y="206"/>
                      <a:pt x="558" y="208"/>
                      <a:pt x="558" y="210"/>
                    </a:cubicBezTo>
                    <a:lnTo>
                      <a:pt x="561" y="221"/>
                    </a:lnTo>
                    <a:lnTo>
                      <a:pt x="553" y="215"/>
                    </a:lnTo>
                    <a:lnTo>
                      <a:pt x="564" y="215"/>
                    </a:lnTo>
                    <a:cubicBezTo>
                      <a:pt x="567" y="215"/>
                      <a:pt x="569" y="216"/>
                      <a:pt x="571" y="219"/>
                    </a:cubicBezTo>
                    <a:lnTo>
                      <a:pt x="579" y="232"/>
                    </a:lnTo>
                    <a:lnTo>
                      <a:pt x="573" y="228"/>
                    </a:lnTo>
                    <a:lnTo>
                      <a:pt x="589" y="231"/>
                    </a:lnTo>
                    <a:cubicBezTo>
                      <a:pt x="590" y="231"/>
                      <a:pt x="592" y="232"/>
                      <a:pt x="593" y="232"/>
                    </a:cubicBezTo>
                    <a:lnTo>
                      <a:pt x="609" y="246"/>
                    </a:lnTo>
                    <a:cubicBezTo>
                      <a:pt x="611" y="247"/>
                      <a:pt x="612" y="250"/>
                      <a:pt x="612" y="253"/>
                    </a:cubicBezTo>
                    <a:cubicBezTo>
                      <a:pt x="611" y="255"/>
                      <a:pt x="610" y="257"/>
                      <a:pt x="608" y="259"/>
                    </a:cubicBezTo>
                    <a:lnTo>
                      <a:pt x="576" y="277"/>
                    </a:lnTo>
                    <a:lnTo>
                      <a:pt x="580" y="268"/>
                    </a:lnTo>
                    <a:lnTo>
                      <a:pt x="588" y="300"/>
                    </a:lnTo>
                    <a:lnTo>
                      <a:pt x="584" y="295"/>
                    </a:lnTo>
                    <a:lnTo>
                      <a:pt x="592" y="301"/>
                    </a:lnTo>
                    <a:cubicBezTo>
                      <a:pt x="594" y="302"/>
                      <a:pt x="595" y="304"/>
                      <a:pt x="596" y="306"/>
                    </a:cubicBezTo>
                    <a:cubicBezTo>
                      <a:pt x="596" y="308"/>
                      <a:pt x="595" y="311"/>
                      <a:pt x="594" y="312"/>
                    </a:cubicBezTo>
                    <a:lnTo>
                      <a:pt x="565" y="349"/>
                    </a:lnTo>
                    <a:lnTo>
                      <a:pt x="566" y="341"/>
                    </a:lnTo>
                    <a:lnTo>
                      <a:pt x="571" y="351"/>
                    </a:lnTo>
                    <a:cubicBezTo>
                      <a:pt x="573" y="355"/>
                      <a:pt x="571" y="360"/>
                      <a:pt x="568" y="362"/>
                    </a:cubicBezTo>
                    <a:lnTo>
                      <a:pt x="546" y="373"/>
                    </a:lnTo>
                    <a:lnTo>
                      <a:pt x="551" y="367"/>
                    </a:lnTo>
                    <a:lnTo>
                      <a:pt x="540" y="412"/>
                    </a:lnTo>
                    <a:cubicBezTo>
                      <a:pt x="539" y="415"/>
                      <a:pt x="538" y="417"/>
                      <a:pt x="536" y="418"/>
                    </a:cubicBezTo>
                    <a:lnTo>
                      <a:pt x="512" y="431"/>
                    </a:lnTo>
                    <a:lnTo>
                      <a:pt x="516" y="426"/>
                    </a:lnTo>
                    <a:lnTo>
                      <a:pt x="503" y="469"/>
                    </a:lnTo>
                    <a:cubicBezTo>
                      <a:pt x="502" y="471"/>
                      <a:pt x="500" y="473"/>
                      <a:pt x="498" y="474"/>
                    </a:cubicBezTo>
                    <a:lnTo>
                      <a:pt x="458" y="487"/>
                    </a:lnTo>
                    <a:cubicBezTo>
                      <a:pt x="455" y="488"/>
                      <a:pt x="452" y="487"/>
                      <a:pt x="450" y="485"/>
                    </a:cubicBezTo>
                    <a:lnTo>
                      <a:pt x="434" y="469"/>
                    </a:lnTo>
                    <a:lnTo>
                      <a:pt x="440" y="472"/>
                    </a:lnTo>
                    <a:lnTo>
                      <a:pt x="429" y="472"/>
                    </a:lnTo>
                    <a:lnTo>
                      <a:pt x="436" y="468"/>
                    </a:lnTo>
                    <a:lnTo>
                      <a:pt x="412" y="507"/>
                    </a:lnTo>
                    <a:lnTo>
                      <a:pt x="413" y="503"/>
                    </a:lnTo>
                    <a:lnTo>
                      <a:pt x="413" y="527"/>
                    </a:lnTo>
                    <a:lnTo>
                      <a:pt x="408" y="519"/>
                    </a:lnTo>
                    <a:lnTo>
                      <a:pt x="437" y="530"/>
                    </a:lnTo>
                    <a:cubicBezTo>
                      <a:pt x="440" y="531"/>
                      <a:pt x="442" y="534"/>
                      <a:pt x="442" y="538"/>
                    </a:cubicBezTo>
                    <a:lnTo>
                      <a:pt x="442" y="564"/>
                    </a:lnTo>
                    <a:lnTo>
                      <a:pt x="440" y="559"/>
                    </a:lnTo>
                    <a:lnTo>
                      <a:pt x="454" y="575"/>
                    </a:lnTo>
                    <a:lnTo>
                      <a:pt x="449" y="572"/>
                    </a:lnTo>
                    <a:lnTo>
                      <a:pt x="465" y="575"/>
                    </a:lnTo>
                    <a:cubicBezTo>
                      <a:pt x="467" y="575"/>
                      <a:pt x="470" y="577"/>
                      <a:pt x="471" y="579"/>
                    </a:cubicBezTo>
                    <a:lnTo>
                      <a:pt x="497" y="643"/>
                    </a:lnTo>
                    <a:cubicBezTo>
                      <a:pt x="499" y="647"/>
                      <a:pt x="497" y="651"/>
                      <a:pt x="494" y="653"/>
                    </a:cubicBezTo>
                    <a:lnTo>
                      <a:pt x="481" y="661"/>
                    </a:lnTo>
                    <a:cubicBezTo>
                      <a:pt x="478" y="663"/>
                      <a:pt x="474" y="662"/>
                      <a:pt x="472" y="660"/>
                    </a:cubicBezTo>
                    <a:lnTo>
                      <a:pt x="461" y="652"/>
                    </a:lnTo>
                    <a:lnTo>
                      <a:pt x="469" y="653"/>
                    </a:lnTo>
                    <a:lnTo>
                      <a:pt x="446" y="664"/>
                    </a:lnTo>
                    <a:cubicBezTo>
                      <a:pt x="444" y="665"/>
                      <a:pt x="443" y="665"/>
                      <a:pt x="441" y="665"/>
                    </a:cubicBezTo>
                    <a:lnTo>
                      <a:pt x="388" y="657"/>
                    </a:lnTo>
                    <a:lnTo>
                      <a:pt x="397" y="648"/>
                    </a:lnTo>
                    <a:lnTo>
                      <a:pt x="400" y="666"/>
                    </a:lnTo>
                    <a:cubicBezTo>
                      <a:pt x="400" y="668"/>
                      <a:pt x="400" y="670"/>
                      <a:pt x="398" y="672"/>
                    </a:cubicBezTo>
                    <a:cubicBezTo>
                      <a:pt x="397" y="674"/>
                      <a:pt x="395" y="675"/>
                      <a:pt x="393" y="675"/>
                    </a:cubicBezTo>
                    <a:lnTo>
                      <a:pt x="369" y="678"/>
                    </a:lnTo>
                    <a:lnTo>
                      <a:pt x="376" y="672"/>
                    </a:lnTo>
                    <a:lnTo>
                      <a:pt x="373" y="680"/>
                    </a:lnTo>
                    <a:cubicBezTo>
                      <a:pt x="372" y="684"/>
                      <a:pt x="369" y="686"/>
                      <a:pt x="366" y="686"/>
                    </a:cubicBezTo>
                    <a:cubicBezTo>
                      <a:pt x="362" y="686"/>
                      <a:pt x="359" y="684"/>
                      <a:pt x="358" y="680"/>
                    </a:cubicBezTo>
                    <a:lnTo>
                      <a:pt x="355" y="672"/>
                    </a:lnTo>
                    <a:lnTo>
                      <a:pt x="371" y="668"/>
                    </a:lnTo>
                    <a:lnTo>
                      <a:pt x="373" y="679"/>
                    </a:lnTo>
                    <a:cubicBezTo>
                      <a:pt x="374" y="681"/>
                      <a:pt x="373" y="683"/>
                      <a:pt x="372" y="685"/>
                    </a:cubicBezTo>
                    <a:cubicBezTo>
                      <a:pt x="370" y="687"/>
                      <a:pt x="368" y="688"/>
                      <a:pt x="366" y="688"/>
                    </a:cubicBezTo>
                    <a:lnTo>
                      <a:pt x="360" y="688"/>
                    </a:lnTo>
                    <a:cubicBezTo>
                      <a:pt x="357" y="688"/>
                      <a:pt x="353" y="686"/>
                      <a:pt x="353" y="682"/>
                    </a:cubicBezTo>
                    <a:lnTo>
                      <a:pt x="350" y="672"/>
                    </a:lnTo>
                    <a:lnTo>
                      <a:pt x="366" y="670"/>
                    </a:lnTo>
                    <a:lnTo>
                      <a:pt x="366" y="678"/>
                    </a:lnTo>
                    <a:cubicBezTo>
                      <a:pt x="366" y="680"/>
                      <a:pt x="364" y="683"/>
                      <a:pt x="362" y="684"/>
                    </a:cubicBezTo>
                    <a:cubicBezTo>
                      <a:pt x="360" y="686"/>
                      <a:pt x="357" y="686"/>
                      <a:pt x="355" y="685"/>
                    </a:cubicBezTo>
                    <a:lnTo>
                      <a:pt x="334" y="677"/>
                    </a:lnTo>
                    <a:cubicBezTo>
                      <a:pt x="332" y="677"/>
                      <a:pt x="330" y="675"/>
                      <a:pt x="329" y="674"/>
                    </a:cubicBezTo>
                    <a:lnTo>
                      <a:pt x="311" y="639"/>
                    </a:lnTo>
                    <a:cubicBezTo>
                      <a:pt x="310" y="638"/>
                      <a:pt x="310" y="635"/>
                      <a:pt x="310" y="634"/>
                    </a:cubicBezTo>
                    <a:lnTo>
                      <a:pt x="313" y="623"/>
                    </a:lnTo>
                    <a:lnTo>
                      <a:pt x="320" y="633"/>
                    </a:lnTo>
                    <a:lnTo>
                      <a:pt x="293" y="630"/>
                    </a:lnTo>
                    <a:cubicBezTo>
                      <a:pt x="289" y="630"/>
                      <a:pt x="286" y="626"/>
                      <a:pt x="286" y="622"/>
                    </a:cubicBezTo>
                    <a:lnTo>
                      <a:pt x="286" y="606"/>
                    </a:lnTo>
                    <a:lnTo>
                      <a:pt x="288" y="612"/>
                    </a:lnTo>
                    <a:lnTo>
                      <a:pt x="270" y="590"/>
                    </a:lnTo>
                    <a:lnTo>
                      <a:pt x="280" y="592"/>
                    </a:lnTo>
                    <a:lnTo>
                      <a:pt x="272" y="597"/>
                    </a:lnTo>
                    <a:lnTo>
                      <a:pt x="270" y="583"/>
                    </a:lnTo>
                    <a:lnTo>
                      <a:pt x="286" y="588"/>
                    </a:lnTo>
                    <a:cubicBezTo>
                      <a:pt x="290" y="589"/>
                      <a:pt x="292" y="593"/>
                      <a:pt x="291" y="597"/>
                    </a:cubicBezTo>
                    <a:cubicBezTo>
                      <a:pt x="291" y="601"/>
                      <a:pt x="288" y="604"/>
                      <a:pt x="284" y="604"/>
                    </a:cubicBezTo>
                    <a:lnTo>
                      <a:pt x="210" y="606"/>
                    </a:lnTo>
                    <a:lnTo>
                      <a:pt x="216" y="603"/>
                    </a:lnTo>
                    <a:lnTo>
                      <a:pt x="211" y="611"/>
                    </a:lnTo>
                    <a:cubicBezTo>
                      <a:pt x="209" y="614"/>
                      <a:pt x="205" y="615"/>
                      <a:pt x="202" y="614"/>
                    </a:cubicBezTo>
                    <a:lnTo>
                      <a:pt x="175" y="606"/>
                    </a:lnTo>
                    <a:cubicBezTo>
                      <a:pt x="172" y="605"/>
                      <a:pt x="170" y="602"/>
                      <a:pt x="170" y="598"/>
                    </a:cubicBezTo>
                    <a:lnTo>
                      <a:pt x="170" y="593"/>
                    </a:lnTo>
                    <a:lnTo>
                      <a:pt x="181" y="601"/>
                    </a:lnTo>
                    <a:lnTo>
                      <a:pt x="154" y="611"/>
                    </a:lnTo>
                    <a:cubicBezTo>
                      <a:pt x="153" y="612"/>
                      <a:pt x="152" y="612"/>
                      <a:pt x="151" y="612"/>
                    </a:cubicBezTo>
                    <a:lnTo>
                      <a:pt x="96" y="612"/>
                    </a:lnTo>
                    <a:lnTo>
                      <a:pt x="101" y="609"/>
                    </a:lnTo>
                    <a:lnTo>
                      <a:pt x="91" y="620"/>
                    </a:lnTo>
                    <a:cubicBezTo>
                      <a:pt x="88" y="623"/>
                      <a:pt x="84" y="623"/>
                      <a:pt x="80" y="621"/>
                    </a:cubicBezTo>
                    <a:lnTo>
                      <a:pt x="70" y="613"/>
                    </a:lnTo>
                    <a:cubicBezTo>
                      <a:pt x="68" y="611"/>
                      <a:pt x="66" y="609"/>
                      <a:pt x="67" y="606"/>
                    </a:cubicBezTo>
                    <a:lnTo>
                      <a:pt x="69" y="553"/>
                    </a:lnTo>
                    <a:cubicBezTo>
                      <a:pt x="69" y="550"/>
                      <a:pt x="71" y="548"/>
                      <a:pt x="74" y="546"/>
                    </a:cubicBezTo>
                    <a:lnTo>
                      <a:pt x="90" y="538"/>
                    </a:lnTo>
                    <a:lnTo>
                      <a:pt x="86" y="541"/>
                    </a:lnTo>
                    <a:lnTo>
                      <a:pt x="92" y="533"/>
                    </a:lnTo>
                    <a:cubicBezTo>
                      <a:pt x="93" y="531"/>
                      <a:pt x="95" y="530"/>
                      <a:pt x="97" y="530"/>
                    </a:cubicBezTo>
                    <a:lnTo>
                      <a:pt x="132" y="524"/>
                    </a:lnTo>
                    <a:lnTo>
                      <a:pt x="125" y="531"/>
                    </a:lnTo>
                    <a:lnTo>
                      <a:pt x="127" y="508"/>
                    </a:lnTo>
                    <a:lnTo>
                      <a:pt x="133" y="516"/>
                    </a:lnTo>
                    <a:lnTo>
                      <a:pt x="107" y="508"/>
                    </a:lnTo>
                    <a:cubicBezTo>
                      <a:pt x="104" y="507"/>
                      <a:pt x="102" y="505"/>
                      <a:pt x="101" y="502"/>
                    </a:cubicBezTo>
                    <a:lnTo>
                      <a:pt x="93" y="454"/>
                    </a:lnTo>
                    <a:lnTo>
                      <a:pt x="97" y="460"/>
                    </a:lnTo>
                    <a:lnTo>
                      <a:pt x="60" y="442"/>
                    </a:lnTo>
                    <a:cubicBezTo>
                      <a:pt x="59" y="441"/>
                      <a:pt x="59" y="440"/>
                      <a:pt x="58" y="440"/>
                    </a:cubicBezTo>
                    <a:lnTo>
                      <a:pt x="2" y="373"/>
                    </a:lnTo>
                    <a:close/>
                    <a:moveTo>
                      <a:pt x="70" y="429"/>
                    </a:moveTo>
                    <a:lnTo>
                      <a:pt x="68" y="427"/>
                    </a:lnTo>
                    <a:lnTo>
                      <a:pt x="105" y="446"/>
                    </a:lnTo>
                    <a:cubicBezTo>
                      <a:pt x="107" y="447"/>
                      <a:pt x="109" y="449"/>
                      <a:pt x="109" y="452"/>
                    </a:cubicBezTo>
                    <a:lnTo>
                      <a:pt x="117" y="499"/>
                    </a:lnTo>
                    <a:lnTo>
                      <a:pt x="111" y="493"/>
                    </a:lnTo>
                    <a:lnTo>
                      <a:pt x="138" y="501"/>
                    </a:lnTo>
                    <a:cubicBezTo>
                      <a:pt x="141" y="502"/>
                      <a:pt x="144" y="506"/>
                      <a:pt x="143" y="509"/>
                    </a:cubicBezTo>
                    <a:lnTo>
                      <a:pt x="141" y="533"/>
                    </a:lnTo>
                    <a:cubicBezTo>
                      <a:pt x="140" y="537"/>
                      <a:pt x="138" y="540"/>
                      <a:pt x="134" y="540"/>
                    </a:cubicBezTo>
                    <a:lnTo>
                      <a:pt x="100" y="546"/>
                    </a:lnTo>
                    <a:lnTo>
                      <a:pt x="105" y="542"/>
                    </a:lnTo>
                    <a:lnTo>
                      <a:pt x="100" y="550"/>
                    </a:lnTo>
                    <a:cubicBezTo>
                      <a:pt x="99" y="551"/>
                      <a:pt x="98" y="552"/>
                      <a:pt x="97" y="553"/>
                    </a:cubicBezTo>
                    <a:lnTo>
                      <a:pt x="81" y="561"/>
                    </a:lnTo>
                    <a:lnTo>
                      <a:pt x="85" y="554"/>
                    </a:lnTo>
                    <a:lnTo>
                      <a:pt x="83" y="607"/>
                    </a:lnTo>
                    <a:lnTo>
                      <a:pt x="79" y="600"/>
                    </a:lnTo>
                    <a:lnTo>
                      <a:pt x="90" y="608"/>
                    </a:lnTo>
                    <a:lnTo>
                      <a:pt x="80" y="609"/>
                    </a:lnTo>
                    <a:lnTo>
                      <a:pt x="90" y="598"/>
                    </a:lnTo>
                    <a:cubicBezTo>
                      <a:pt x="92" y="597"/>
                      <a:pt x="94" y="596"/>
                      <a:pt x="96" y="596"/>
                    </a:cubicBezTo>
                    <a:lnTo>
                      <a:pt x="151" y="596"/>
                    </a:lnTo>
                    <a:lnTo>
                      <a:pt x="148" y="596"/>
                    </a:lnTo>
                    <a:lnTo>
                      <a:pt x="175" y="586"/>
                    </a:lnTo>
                    <a:cubicBezTo>
                      <a:pt x="177" y="585"/>
                      <a:pt x="180" y="585"/>
                      <a:pt x="182" y="587"/>
                    </a:cubicBezTo>
                    <a:cubicBezTo>
                      <a:pt x="184" y="588"/>
                      <a:pt x="186" y="591"/>
                      <a:pt x="186" y="593"/>
                    </a:cubicBezTo>
                    <a:lnTo>
                      <a:pt x="186" y="598"/>
                    </a:lnTo>
                    <a:lnTo>
                      <a:pt x="180" y="591"/>
                    </a:lnTo>
                    <a:lnTo>
                      <a:pt x="207" y="599"/>
                    </a:lnTo>
                    <a:lnTo>
                      <a:pt x="198" y="602"/>
                    </a:lnTo>
                    <a:lnTo>
                      <a:pt x="203" y="594"/>
                    </a:lnTo>
                    <a:cubicBezTo>
                      <a:pt x="204" y="592"/>
                      <a:pt x="207" y="591"/>
                      <a:pt x="209" y="590"/>
                    </a:cubicBezTo>
                    <a:lnTo>
                      <a:pt x="283" y="588"/>
                    </a:lnTo>
                    <a:lnTo>
                      <a:pt x="281" y="603"/>
                    </a:lnTo>
                    <a:lnTo>
                      <a:pt x="265" y="598"/>
                    </a:lnTo>
                    <a:cubicBezTo>
                      <a:pt x="262" y="597"/>
                      <a:pt x="260" y="595"/>
                      <a:pt x="260" y="592"/>
                    </a:cubicBezTo>
                    <a:cubicBezTo>
                      <a:pt x="259" y="589"/>
                      <a:pt x="261" y="586"/>
                      <a:pt x="263" y="584"/>
                    </a:cubicBezTo>
                    <a:lnTo>
                      <a:pt x="271" y="579"/>
                    </a:lnTo>
                    <a:cubicBezTo>
                      <a:pt x="275" y="576"/>
                      <a:pt x="279" y="577"/>
                      <a:pt x="282" y="580"/>
                    </a:cubicBezTo>
                    <a:lnTo>
                      <a:pt x="300" y="601"/>
                    </a:lnTo>
                    <a:cubicBezTo>
                      <a:pt x="301" y="603"/>
                      <a:pt x="302" y="604"/>
                      <a:pt x="302" y="606"/>
                    </a:cubicBezTo>
                    <a:lnTo>
                      <a:pt x="302" y="622"/>
                    </a:lnTo>
                    <a:lnTo>
                      <a:pt x="295" y="614"/>
                    </a:lnTo>
                    <a:lnTo>
                      <a:pt x="321" y="617"/>
                    </a:lnTo>
                    <a:cubicBezTo>
                      <a:pt x="324" y="617"/>
                      <a:pt x="326" y="618"/>
                      <a:pt x="327" y="620"/>
                    </a:cubicBezTo>
                    <a:cubicBezTo>
                      <a:pt x="328" y="622"/>
                      <a:pt x="329" y="625"/>
                      <a:pt x="328" y="627"/>
                    </a:cubicBezTo>
                    <a:lnTo>
                      <a:pt x="326" y="637"/>
                    </a:lnTo>
                    <a:lnTo>
                      <a:pt x="325" y="632"/>
                    </a:lnTo>
                    <a:lnTo>
                      <a:pt x="344" y="666"/>
                    </a:lnTo>
                    <a:lnTo>
                      <a:pt x="339" y="662"/>
                    </a:lnTo>
                    <a:lnTo>
                      <a:pt x="360" y="670"/>
                    </a:lnTo>
                    <a:lnTo>
                      <a:pt x="350" y="678"/>
                    </a:lnTo>
                    <a:lnTo>
                      <a:pt x="350" y="670"/>
                    </a:lnTo>
                    <a:cubicBezTo>
                      <a:pt x="350" y="666"/>
                      <a:pt x="353" y="662"/>
                      <a:pt x="357" y="662"/>
                    </a:cubicBezTo>
                    <a:cubicBezTo>
                      <a:pt x="361" y="661"/>
                      <a:pt x="364" y="664"/>
                      <a:pt x="365" y="668"/>
                    </a:cubicBezTo>
                    <a:lnTo>
                      <a:pt x="368" y="679"/>
                    </a:lnTo>
                    <a:lnTo>
                      <a:pt x="360" y="672"/>
                    </a:lnTo>
                    <a:lnTo>
                      <a:pt x="366" y="672"/>
                    </a:lnTo>
                    <a:lnTo>
                      <a:pt x="358" y="682"/>
                    </a:lnTo>
                    <a:lnTo>
                      <a:pt x="355" y="672"/>
                    </a:lnTo>
                    <a:cubicBezTo>
                      <a:pt x="354" y="668"/>
                      <a:pt x="357" y="663"/>
                      <a:pt x="361" y="662"/>
                    </a:cubicBezTo>
                    <a:cubicBezTo>
                      <a:pt x="365" y="661"/>
                      <a:pt x="369" y="663"/>
                      <a:pt x="371" y="667"/>
                    </a:cubicBezTo>
                    <a:lnTo>
                      <a:pt x="373" y="675"/>
                    </a:lnTo>
                    <a:lnTo>
                      <a:pt x="358" y="675"/>
                    </a:lnTo>
                    <a:lnTo>
                      <a:pt x="361" y="667"/>
                    </a:lnTo>
                    <a:cubicBezTo>
                      <a:pt x="362" y="664"/>
                      <a:pt x="364" y="662"/>
                      <a:pt x="367" y="662"/>
                    </a:cubicBezTo>
                    <a:lnTo>
                      <a:pt x="391" y="659"/>
                    </a:lnTo>
                    <a:lnTo>
                      <a:pt x="384" y="668"/>
                    </a:lnTo>
                    <a:lnTo>
                      <a:pt x="381" y="650"/>
                    </a:lnTo>
                    <a:cubicBezTo>
                      <a:pt x="381" y="647"/>
                      <a:pt x="382" y="645"/>
                      <a:pt x="384" y="643"/>
                    </a:cubicBezTo>
                    <a:cubicBezTo>
                      <a:pt x="386" y="641"/>
                      <a:pt x="388" y="640"/>
                      <a:pt x="391" y="641"/>
                    </a:cubicBezTo>
                    <a:lnTo>
                      <a:pt x="443" y="649"/>
                    </a:lnTo>
                    <a:lnTo>
                      <a:pt x="439" y="649"/>
                    </a:lnTo>
                    <a:lnTo>
                      <a:pt x="463" y="639"/>
                    </a:lnTo>
                    <a:cubicBezTo>
                      <a:pt x="465" y="638"/>
                      <a:pt x="469" y="638"/>
                      <a:pt x="471" y="640"/>
                    </a:cubicBezTo>
                    <a:lnTo>
                      <a:pt x="481" y="648"/>
                    </a:lnTo>
                    <a:lnTo>
                      <a:pt x="473" y="647"/>
                    </a:lnTo>
                    <a:lnTo>
                      <a:pt x="486" y="639"/>
                    </a:lnTo>
                    <a:lnTo>
                      <a:pt x="482" y="649"/>
                    </a:lnTo>
                    <a:lnTo>
                      <a:pt x="456" y="586"/>
                    </a:lnTo>
                    <a:lnTo>
                      <a:pt x="462" y="590"/>
                    </a:lnTo>
                    <a:lnTo>
                      <a:pt x="446" y="588"/>
                    </a:lnTo>
                    <a:cubicBezTo>
                      <a:pt x="444" y="588"/>
                      <a:pt x="443" y="587"/>
                      <a:pt x="441" y="585"/>
                    </a:cubicBezTo>
                    <a:lnTo>
                      <a:pt x="428" y="569"/>
                    </a:lnTo>
                    <a:cubicBezTo>
                      <a:pt x="427" y="568"/>
                      <a:pt x="426" y="566"/>
                      <a:pt x="426" y="564"/>
                    </a:cubicBezTo>
                    <a:lnTo>
                      <a:pt x="426" y="538"/>
                    </a:lnTo>
                    <a:lnTo>
                      <a:pt x="432" y="545"/>
                    </a:lnTo>
                    <a:lnTo>
                      <a:pt x="403" y="535"/>
                    </a:lnTo>
                    <a:cubicBezTo>
                      <a:pt x="399" y="533"/>
                      <a:pt x="397" y="530"/>
                      <a:pt x="397" y="527"/>
                    </a:cubicBezTo>
                    <a:lnTo>
                      <a:pt x="397" y="503"/>
                    </a:lnTo>
                    <a:cubicBezTo>
                      <a:pt x="397" y="502"/>
                      <a:pt x="398" y="500"/>
                      <a:pt x="398" y="499"/>
                    </a:cubicBezTo>
                    <a:lnTo>
                      <a:pt x="422" y="459"/>
                    </a:lnTo>
                    <a:cubicBezTo>
                      <a:pt x="424" y="457"/>
                      <a:pt x="426" y="456"/>
                      <a:pt x="429" y="456"/>
                    </a:cubicBezTo>
                    <a:lnTo>
                      <a:pt x="440" y="456"/>
                    </a:lnTo>
                    <a:cubicBezTo>
                      <a:pt x="442" y="456"/>
                      <a:pt x="444" y="456"/>
                      <a:pt x="445" y="458"/>
                    </a:cubicBezTo>
                    <a:lnTo>
                      <a:pt x="461" y="474"/>
                    </a:lnTo>
                    <a:lnTo>
                      <a:pt x="453" y="472"/>
                    </a:lnTo>
                    <a:lnTo>
                      <a:pt x="493" y="459"/>
                    </a:lnTo>
                    <a:lnTo>
                      <a:pt x="488" y="464"/>
                    </a:lnTo>
                    <a:lnTo>
                      <a:pt x="501" y="421"/>
                    </a:lnTo>
                    <a:cubicBezTo>
                      <a:pt x="501" y="419"/>
                      <a:pt x="503" y="418"/>
                      <a:pt x="505" y="417"/>
                    </a:cubicBezTo>
                    <a:lnTo>
                      <a:pt x="528" y="404"/>
                    </a:lnTo>
                    <a:lnTo>
                      <a:pt x="524" y="409"/>
                    </a:lnTo>
                    <a:lnTo>
                      <a:pt x="535" y="364"/>
                    </a:lnTo>
                    <a:cubicBezTo>
                      <a:pt x="536" y="361"/>
                      <a:pt x="537" y="360"/>
                      <a:pt x="539" y="358"/>
                    </a:cubicBezTo>
                    <a:lnTo>
                      <a:pt x="560" y="348"/>
                    </a:lnTo>
                    <a:lnTo>
                      <a:pt x="557" y="359"/>
                    </a:lnTo>
                    <a:lnTo>
                      <a:pt x="551" y="348"/>
                    </a:lnTo>
                    <a:cubicBezTo>
                      <a:pt x="550" y="345"/>
                      <a:pt x="550" y="342"/>
                      <a:pt x="552" y="340"/>
                    </a:cubicBezTo>
                    <a:lnTo>
                      <a:pt x="581" y="302"/>
                    </a:lnTo>
                    <a:lnTo>
                      <a:pt x="583" y="314"/>
                    </a:lnTo>
                    <a:lnTo>
                      <a:pt x="575" y="309"/>
                    </a:lnTo>
                    <a:cubicBezTo>
                      <a:pt x="574" y="308"/>
                      <a:pt x="573" y="306"/>
                      <a:pt x="572" y="304"/>
                    </a:cubicBezTo>
                    <a:lnTo>
                      <a:pt x="564" y="272"/>
                    </a:lnTo>
                    <a:cubicBezTo>
                      <a:pt x="563" y="269"/>
                      <a:pt x="565" y="265"/>
                      <a:pt x="568" y="263"/>
                    </a:cubicBezTo>
                    <a:lnTo>
                      <a:pt x="600" y="245"/>
                    </a:lnTo>
                    <a:lnTo>
                      <a:pt x="598" y="258"/>
                    </a:lnTo>
                    <a:lnTo>
                      <a:pt x="583" y="245"/>
                    </a:lnTo>
                    <a:lnTo>
                      <a:pt x="586" y="247"/>
                    </a:lnTo>
                    <a:lnTo>
                      <a:pt x="571" y="244"/>
                    </a:lnTo>
                    <a:cubicBezTo>
                      <a:pt x="568" y="244"/>
                      <a:pt x="566" y="242"/>
                      <a:pt x="565" y="240"/>
                    </a:cubicBezTo>
                    <a:lnTo>
                      <a:pt x="557" y="227"/>
                    </a:lnTo>
                    <a:lnTo>
                      <a:pt x="564" y="231"/>
                    </a:lnTo>
                    <a:lnTo>
                      <a:pt x="553" y="231"/>
                    </a:lnTo>
                    <a:cubicBezTo>
                      <a:pt x="550" y="231"/>
                      <a:pt x="546" y="228"/>
                      <a:pt x="546" y="225"/>
                    </a:cubicBezTo>
                    <a:lnTo>
                      <a:pt x="543" y="214"/>
                    </a:lnTo>
                    <a:lnTo>
                      <a:pt x="547" y="219"/>
                    </a:lnTo>
                    <a:lnTo>
                      <a:pt x="531" y="211"/>
                    </a:lnTo>
                    <a:cubicBezTo>
                      <a:pt x="528" y="210"/>
                      <a:pt x="526" y="206"/>
                      <a:pt x="527" y="203"/>
                    </a:cubicBezTo>
                    <a:lnTo>
                      <a:pt x="530" y="187"/>
                    </a:lnTo>
                    <a:lnTo>
                      <a:pt x="531" y="193"/>
                    </a:lnTo>
                    <a:lnTo>
                      <a:pt x="520" y="177"/>
                    </a:lnTo>
                    <a:cubicBezTo>
                      <a:pt x="518" y="174"/>
                      <a:pt x="519" y="170"/>
                      <a:pt x="521" y="167"/>
                    </a:cubicBezTo>
                    <a:lnTo>
                      <a:pt x="532" y="156"/>
                    </a:lnTo>
                    <a:lnTo>
                      <a:pt x="535" y="170"/>
                    </a:lnTo>
                    <a:lnTo>
                      <a:pt x="519" y="164"/>
                    </a:lnTo>
                    <a:cubicBezTo>
                      <a:pt x="517" y="163"/>
                      <a:pt x="515" y="162"/>
                      <a:pt x="514" y="160"/>
                    </a:cubicBezTo>
                    <a:cubicBezTo>
                      <a:pt x="513" y="158"/>
                      <a:pt x="513" y="155"/>
                      <a:pt x="514" y="153"/>
                    </a:cubicBezTo>
                    <a:lnTo>
                      <a:pt x="517" y="148"/>
                    </a:lnTo>
                    <a:lnTo>
                      <a:pt x="520" y="158"/>
                    </a:lnTo>
                    <a:lnTo>
                      <a:pt x="504" y="147"/>
                    </a:lnTo>
                    <a:cubicBezTo>
                      <a:pt x="501" y="145"/>
                      <a:pt x="499" y="141"/>
                      <a:pt x="501" y="137"/>
                    </a:cubicBezTo>
                    <a:lnTo>
                      <a:pt x="507" y="127"/>
                    </a:lnTo>
                    <a:cubicBezTo>
                      <a:pt x="507" y="125"/>
                      <a:pt x="509" y="124"/>
                      <a:pt x="510" y="123"/>
                    </a:cubicBezTo>
                    <a:lnTo>
                      <a:pt x="526" y="115"/>
                    </a:lnTo>
                    <a:cubicBezTo>
                      <a:pt x="528" y="114"/>
                      <a:pt x="530" y="114"/>
                      <a:pt x="531" y="114"/>
                    </a:cubicBezTo>
                    <a:lnTo>
                      <a:pt x="590" y="128"/>
                    </a:lnTo>
                    <a:lnTo>
                      <a:pt x="585" y="128"/>
                    </a:lnTo>
                    <a:lnTo>
                      <a:pt x="614" y="117"/>
                    </a:lnTo>
                    <a:cubicBezTo>
                      <a:pt x="616" y="117"/>
                      <a:pt x="617" y="117"/>
                      <a:pt x="619" y="117"/>
                    </a:cubicBezTo>
                    <a:lnTo>
                      <a:pt x="638" y="122"/>
                    </a:lnTo>
                    <a:lnTo>
                      <a:pt x="627" y="129"/>
                    </a:lnTo>
                    <a:lnTo>
                      <a:pt x="630" y="105"/>
                    </a:lnTo>
                    <a:cubicBezTo>
                      <a:pt x="630" y="103"/>
                      <a:pt x="631" y="101"/>
                      <a:pt x="633" y="100"/>
                    </a:cubicBezTo>
                    <a:lnTo>
                      <a:pt x="659" y="79"/>
                    </a:lnTo>
                    <a:lnTo>
                      <a:pt x="663" y="93"/>
                    </a:lnTo>
                    <a:lnTo>
                      <a:pt x="624" y="88"/>
                    </a:lnTo>
                    <a:cubicBezTo>
                      <a:pt x="622" y="88"/>
                      <a:pt x="621" y="87"/>
                      <a:pt x="620" y="86"/>
                    </a:cubicBezTo>
                    <a:lnTo>
                      <a:pt x="602" y="73"/>
                    </a:lnTo>
                    <a:lnTo>
                      <a:pt x="608" y="75"/>
                    </a:lnTo>
                    <a:lnTo>
                      <a:pt x="595" y="77"/>
                    </a:lnTo>
                    <a:cubicBezTo>
                      <a:pt x="592" y="78"/>
                      <a:pt x="590" y="77"/>
                      <a:pt x="588" y="76"/>
                    </a:cubicBezTo>
                    <a:lnTo>
                      <a:pt x="575" y="65"/>
                    </a:lnTo>
                    <a:cubicBezTo>
                      <a:pt x="572" y="63"/>
                      <a:pt x="571" y="60"/>
                      <a:pt x="572" y="57"/>
                    </a:cubicBezTo>
                    <a:lnTo>
                      <a:pt x="575" y="46"/>
                    </a:lnTo>
                    <a:lnTo>
                      <a:pt x="576" y="53"/>
                    </a:lnTo>
                    <a:lnTo>
                      <a:pt x="560" y="32"/>
                    </a:lnTo>
                    <a:lnTo>
                      <a:pt x="565" y="35"/>
                    </a:lnTo>
                    <a:lnTo>
                      <a:pt x="547" y="32"/>
                    </a:lnTo>
                    <a:cubicBezTo>
                      <a:pt x="544" y="32"/>
                      <a:pt x="541" y="29"/>
                      <a:pt x="540" y="26"/>
                    </a:cubicBezTo>
                    <a:lnTo>
                      <a:pt x="538" y="16"/>
                    </a:lnTo>
                    <a:lnTo>
                      <a:pt x="544" y="22"/>
                    </a:lnTo>
                    <a:lnTo>
                      <a:pt x="531" y="19"/>
                    </a:lnTo>
                    <a:lnTo>
                      <a:pt x="505" y="16"/>
                    </a:lnTo>
                    <a:lnTo>
                      <a:pt x="510" y="15"/>
                    </a:lnTo>
                    <a:lnTo>
                      <a:pt x="494" y="26"/>
                    </a:lnTo>
                    <a:cubicBezTo>
                      <a:pt x="493" y="27"/>
                      <a:pt x="491" y="27"/>
                      <a:pt x="490" y="27"/>
                    </a:cubicBezTo>
                    <a:lnTo>
                      <a:pt x="426" y="27"/>
                    </a:lnTo>
                    <a:lnTo>
                      <a:pt x="430" y="26"/>
                    </a:lnTo>
                    <a:lnTo>
                      <a:pt x="399" y="44"/>
                    </a:lnTo>
                    <a:lnTo>
                      <a:pt x="401" y="42"/>
                    </a:lnTo>
                    <a:lnTo>
                      <a:pt x="391" y="58"/>
                    </a:lnTo>
                    <a:lnTo>
                      <a:pt x="391" y="49"/>
                    </a:lnTo>
                    <a:lnTo>
                      <a:pt x="415" y="86"/>
                    </a:lnTo>
                    <a:cubicBezTo>
                      <a:pt x="415" y="87"/>
                      <a:pt x="416" y="89"/>
                      <a:pt x="416" y="90"/>
                    </a:cubicBezTo>
                    <a:lnTo>
                      <a:pt x="416" y="112"/>
                    </a:lnTo>
                    <a:cubicBezTo>
                      <a:pt x="416" y="113"/>
                      <a:pt x="415" y="115"/>
                      <a:pt x="415" y="116"/>
                    </a:cubicBezTo>
                    <a:lnTo>
                      <a:pt x="399" y="140"/>
                    </a:lnTo>
                    <a:lnTo>
                      <a:pt x="398" y="130"/>
                    </a:lnTo>
                    <a:lnTo>
                      <a:pt x="406" y="138"/>
                    </a:lnTo>
                    <a:cubicBezTo>
                      <a:pt x="407" y="139"/>
                      <a:pt x="408" y="141"/>
                      <a:pt x="408" y="143"/>
                    </a:cubicBezTo>
                    <a:lnTo>
                      <a:pt x="408" y="159"/>
                    </a:lnTo>
                    <a:cubicBezTo>
                      <a:pt x="408" y="164"/>
                      <a:pt x="404" y="167"/>
                      <a:pt x="400" y="167"/>
                    </a:cubicBezTo>
                    <a:lnTo>
                      <a:pt x="350" y="167"/>
                    </a:lnTo>
                    <a:lnTo>
                      <a:pt x="356" y="155"/>
                    </a:lnTo>
                    <a:lnTo>
                      <a:pt x="383" y="192"/>
                    </a:lnTo>
                    <a:cubicBezTo>
                      <a:pt x="384" y="194"/>
                      <a:pt x="385" y="196"/>
                      <a:pt x="384" y="199"/>
                    </a:cubicBezTo>
                    <a:cubicBezTo>
                      <a:pt x="383" y="201"/>
                      <a:pt x="381" y="203"/>
                      <a:pt x="379" y="204"/>
                    </a:cubicBezTo>
                    <a:lnTo>
                      <a:pt x="347" y="217"/>
                    </a:lnTo>
                    <a:lnTo>
                      <a:pt x="352" y="210"/>
                    </a:lnTo>
                    <a:lnTo>
                      <a:pt x="350" y="239"/>
                    </a:lnTo>
                    <a:lnTo>
                      <a:pt x="349" y="236"/>
                    </a:lnTo>
                    <a:lnTo>
                      <a:pt x="357" y="263"/>
                    </a:lnTo>
                    <a:cubicBezTo>
                      <a:pt x="358" y="266"/>
                      <a:pt x="357" y="269"/>
                      <a:pt x="355" y="271"/>
                    </a:cubicBezTo>
                    <a:lnTo>
                      <a:pt x="336" y="287"/>
                    </a:lnTo>
                    <a:cubicBezTo>
                      <a:pt x="333" y="290"/>
                      <a:pt x="328" y="290"/>
                      <a:pt x="326" y="287"/>
                    </a:cubicBezTo>
                    <a:lnTo>
                      <a:pt x="315" y="276"/>
                    </a:lnTo>
                    <a:lnTo>
                      <a:pt x="321" y="278"/>
                    </a:lnTo>
                    <a:lnTo>
                      <a:pt x="299" y="278"/>
                    </a:lnTo>
                    <a:lnTo>
                      <a:pt x="305" y="276"/>
                    </a:lnTo>
                    <a:lnTo>
                      <a:pt x="286" y="292"/>
                    </a:lnTo>
                    <a:lnTo>
                      <a:pt x="287" y="281"/>
                    </a:lnTo>
                    <a:lnTo>
                      <a:pt x="295" y="289"/>
                    </a:lnTo>
                    <a:cubicBezTo>
                      <a:pt x="297" y="291"/>
                      <a:pt x="297" y="294"/>
                      <a:pt x="296" y="297"/>
                    </a:cubicBezTo>
                    <a:cubicBezTo>
                      <a:pt x="296" y="299"/>
                      <a:pt x="293" y="302"/>
                      <a:pt x="290" y="302"/>
                    </a:cubicBezTo>
                    <a:lnTo>
                      <a:pt x="245" y="310"/>
                    </a:lnTo>
                    <a:lnTo>
                      <a:pt x="251" y="307"/>
                    </a:lnTo>
                    <a:lnTo>
                      <a:pt x="240" y="322"/>
                    </a:lnTo>
                    <a:lnTo>
                      <a:pt x="241" y="317"/>
                    </a:lnTo>
                    <a:lnTo>
                      <a:pt x="247" y="367"/>
                    </a:lnTo>
                    <a:cubicBezTo>
                      <a:pt x="247" y="371"/>
                      <a:pt x="244" y="375"/>
                      <a:pt x="241" y="376"/>
                    </a:cubicBezTo>
                    <a:lnTo>
                      <a:pt x="151" y="400"/>
                    </a:lnTo>
                    <a:cubicBezTo>
                      <a:pt x="150" y="400"/>
                      <a:pt x="150" y="400"/>
                      <a:pt x="149" y="400"/>
                    </a:cubicBezTo>
                    <a:lnTo>
                      <a:pt x="80" y="403"/>
                    </a:lnTo>
                    <a:cubicBezTo>
                      <a:pt x="79" y="403"/>
                      <a:pt x="78" y="403"/>
                      <a:pt x="77" y="402"/>
                    </a:cubicBezTo>
                    <a:lnTo>
                      <a:pt x="6" y="376"/>
                    </a:lnTo>
                    <a:lnTo>
                      <a:pt x="15" y="363"/>
                    </a:lnTo>
                    <a:lnTo>
                      <a:pt x="70" y="429"/>
                    </a:lnTo>
                    <a:close/>
                  </a:path>
                </a:pathLst>
              </a:custGeom>
              <a:solidFill>
                <a:srgbClr val="6E6E6E"/>
              </a:solidFill>
              <a:ln w="0" cap="flat">
                <a:solidFill>
                  <a:srgbClr val="6E6E6E"/>
                </a:solidFill>
                <a:prstDash val="solid"/>
                <a:round/>
                <a:headEnd/>
                <a:tailEnd/>
              </a:ln>
            </p:spPr>
            <p:txBody>
              <a:bodyPr/>
              <a:lstStyle/>
              <a:p>
                <a:endParaRPr lang="en-US"/>
              </a:p>
            </p:txBody>
          </p:sp>
          <p:sp>
            <p:nvSpPr>
              <p:cNvPr id="1638" name="Freeform 424"/>
              <p:cNvSpPr>
                <a:spLocks/>
              </p:cNvSpPr>
              <p:nvPr/>
            </p:nvSpPr>
            <p:spPr bwMode="auto">
              <a:xfrm>
                <a:off x="3689" y="1128"/>
                <a:ext cx="23" cy="16"/>
              </a:xfrm>
              <a:custGeom>
                <a:avLst/>
                <a:gdLst>
                  <a:gd name="T0" fmla="*/ 7 w 23"/>
                  <a:gd name="T1" fmla="*/ 7 h 16"/>
                  <a:gd name="T2" fmla="*/ 23 w 23"/>
                  <a:gd name="T3" fmla="*/ 0 h 16"/>
                  <a:gd name="T4" fmla="*/ 17 w 23"/>
                  <a:gd name="T5" fmla="*/ 6 h 16"/>
                  <a:gd name="T6" fmla="*/ 19 w 23"/>
                  <a:gd name="T7" fmla="*/ 11 h 16"/>
                  <a:gd name="T8" fmla="*/ 15 w 23"/>
                  <a:gd name="T9" fmla="*/ 11 h 16"/>
                  <a:gd name="T10" fmla="*/ 11 w 23"/>
                  <a:gd name="T11" fmla="*/ 15 h 16"/>
                  <a:gd name="T12" fmla="*/ 5 w 23"/>
                  <a:gd name="T13" fmla="*/ 16 h 16"/>
                  <a:gd name="T14" fmla="*/ 2 w 23"/>
                  <a:gd name="T15" fmla="*/ 15 h 16"/>
                  <a:gd name="T16" fmla="*/ 0 w 23"/>
                  <a:gd name="T17" fmla="*/ 9 h 16"/>
                  <a:gd name="T18" fmla="*/ 7 w 23"/>
                  <a:gd name="T19" fmla="*/ 7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16"/>
                  <a:gd name="T32" fmla="*/ 23 w 23"/>
                  <a:gd name="T33" fmla="*/ 16 h 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16">
                    <a:moveTo>
                      <a:pt x="7" y="7"/>
                    </a:moveTo>
                    <a:lnTo>
                      <a:pt x="23" y="0"/>
                    </a:lnTo>
                    <a:lnTo>
                      <a:pt x="17" y="6"/>
                    </a:lnTo>
                    <a:lnTo>
                      <a:pt x="19" y="11"/>
                    </a:lnTo>
                    <a:lnTo>
                      <a:pt x="15" y="11"/>
                    </a:lnTo>
                    <a:lnTo>
                      <a:pt x="11" y="15"/>
                    </a:lnTo>
                    <a:lnTo>
                      <a:pt x="5" y="16"/>
                    </a:lnTo>
                    <a:lnTo>
                      <a:pt x="2" y="15"/>
                    </a:lnTo>
                    <a:lnTo>
                      <a:pt x="0" y="9"/>
                    </a:lnTo>
                    <a:lnTo>
                      <a:pt x="7" y="7"/>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639" name="Freeform 425"/>
              <p:cNvSpPr>
                <a:spLocks noEditPoints="1"/>
              </p:cNvSpPr>
              <p:nvPr/>
            </p:nvSpPr>
            <p:spPr bwMode="auto">
              <a:xfrm>
                <a:off x="3687" y="1126"/>
                <a:ext cx="27" cy="20"/>
              </a:xfrm>
              <a:custGeom>
                <a:avLst/>
                <a:gdLst>
                  <a:gd name="T0" fmla="*/ 35 w 113"/>
                  <a:gd name="T1" fmla="*/ 26 h 81"/>
                  <a:gd name="T2" fmla="*/ 102 w 113"/>
                  <a:gd name="T3" fmla="*/ 1 h 81"/>
                  <a:gd name="T4" fmla="*/ 111 w 113"/>
                  <a:gd name="T5" fmla="*/ 4 h 81"/>
                  <a:gd name="T6" fmla="*/ 110 w 113"/>
                  <a:gd name="T7" fmla="*/ 14 h 81"/>
                  <a:gd name="T8" fmla="*/ 86 w 113"/>
                  <a:gd name="T9" fmla="*/ 37 h 81"/>
                  <a:gd name="T10" fmla="*/ 88 w 113"/>
                  <a:gd name="T11" fmla="*/ 28 h 81"/>
                  <a:gd name="T12" fmla="*/ 96 w 113"/>
                  <a:gd name="T13" fmla="*/ 47 h 81"/>
                  <a:gd name="T14" fmla="*/ 95 w 113"/>
                  <a:gd name="T15" fmla="*/ 55 h 81"/>
                  <a:gd name="T16" fmla="*/ 88 w 113"/>
                  <a:gd name="T17" fmla="*/ 58 h 81"/>
                  <a:gd name="T18" fmla="*/ 70 w 113"/>
                  <a:gd name="T19" fmla="*/ 58 h 81"/>
                  <a:gd name="T20" fmla="*/ 76 w 113"/>
                  <a:gd name="T21" fmla="*/ 55 h 81"/>
                  <a:gd name="T22" fmla="*/ 63 w 113"/>
                  <a:gd name="T23" fmla="*/ 71 h 81"/>
                  <a:gd name="T24" fmla="*/ 59 w 113"/>
                  <a:gd name="T25" fmla="*/ 74 h 81"/>
                  <a:gd name="T26" fmla="*/ 35 w 113"/>
                  <a:gd name="T27" fmla="*/ 80 h 81"/>
                  <a:gd name="T28" fmla="*/ 29 w 113"/>
                  <a:gd name="T29" fmla="*/ 80 h 81"/>
                  <a:gd name="T30" fmla="*/ 16 w 113"/>
                  <a:gd name="T31" fmla="*/ 73 h 81"/>
                  <a:gd name="T32" fmla="*/ 12 w 113"/>
                  <a:gd name="T33" fmla="*/ 70 h 81"/>
                  <a:gd name="T34" fmla="*/ 1 w 113"/>
                  <a:gd name="T35" fmla="*/ 47 h 81"/>
                  <a:gd name="T36" fmla="*/ 1 w 113"/>
                  <a:gd name="T37" fmla="*/ 41 h 81"/>
                  <a:gd name="T38" fmla="*/ 6 w 113"/>
                  <a:gd name="T39" fmla="*/ 36 h 81"/>
                  <a:gd name="T40" fmla="*/ 35 w 113"/>
                  <a:gd name="T41" fmla="*/ 26 h 81"/>
                  <a:gd name="T42" fmla="*/ 11 w 113"/>
                  <a:gd name="T43" fmla="*/ 51 h 81"/>
                  <a:gd name="T44" fmla="*/ 16 w 113"/>
                  <a:gd name="T45" fmla="*/ 40 h 81"/>
                  <a:gd name="T46" fmla="*/ 26 w 113"/>
                  <a:gd name="T47" fmla="*/ 63 h 81"/>
                  <a:gd name="T48" fmla="*/ 23 w 113"/>
                  <a:gd name="T49" fmla="*/ 59 h 81"/>
                  <a:gd name="T50" fmla="*/ 36 w 113"/>
                  <a:gd name="T51" fmla="*/ 65 h 81"/>
                  <a:gd name="T52" fmla="*/ 30 w 113"/>
                  <a:gd name="T53" fmla="*/ 65 h 81"/>
                  <a:gd name="T54" fmla="*/ 54 w 113"/>
                  <a:gd name="T55" fmla="*/ 58 h 81"/>
                  <a:gd name="T56" fmla="*/ 50 w 113"/>
                  <a:gd name="T57" fmla="*/ 61 h 81"/>
                  <a:gd name="T58" fmla="*/ 64 w 113"/>
                  <a:gd name="T59" fmla="*/ 45 h 81"/>
                  <a:gd name="T60" fmla="*/ 70 w 113"/>
                  <a:gd name="T61" fmla="*/ 42 h 81"/>
                  <a:gd name="T62" fmla="*/ 88 w 113"/>
                  <a:gd name="T63" fmla="*/ 42 h 81"/>
                  <a:gd name="T64" fmla="*/ 81 w 113"/>
                  <a:gd name="T65" fmla="*/ 53 h 81"/>
                  <a:gd name="T66" fmla="*/ 73 w 113"/>
                  <a:gd name="T67" fmla="*/ 34 h 81"/>
                  <a:gd name="T68" fmla="*/ 75 w 113"/>
                  <a:gd name="T69" fmla="*/ 25 h 81"/>
                  <a:gd name="T70" fmla="*/ 99 w 113"/>
                  <a:gd name="T71" fmla="*/ 3 h 81"/>
                  <a:gd name="T72" fmla="*/ 107 w 113"/>
                  <a:gd name="T73" fmla="*/ 16 h 81"/>
                  <a:gd name="T74" fmla="*/ 40 w 113"/>
                  <a:gd name="T75" fmla="*/ 42 h 81"/>
                  <a:gd name="T76" fmla="*/ 11 w 113"/>
                  <a:gd name="T77" fmla="*/ 51 h 8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13"/>
                  <a:gd name="T118" fmla="*/ 0 h 81"/>
                  <a:gd name="T119" fmla="*/ 113 w 113"/>
                  <a:gd name="T120" fmla="*/ 81 h 8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13" h="81">
                    <a:moveTo>
                      <a:pt x="35" y="26"/>
                    </a:moveTo>
                    <a:lnTo>
                      <a:pt x="102" y="1"/>
                    </a:lnTo>
                    <a:cubicBezTo>
                      <a:pt x="105" y="0"/>
                      <a:pt x="109" y="1"/>
                      <a:pt x="111" y="4"/>
                    </a:cubicBezTo>
                    <a:cubicBezTo>
                      <a:pt x="113" y="7"/>
                      <a:pt x="113" y="12"/>
                      <a:pt x="110" y="14"/>
                    </a:cubicBezTo>
                    <a:lnTo>
                      <a:pt x="86" y="37"/>
                    </a:lnTo>
                    <a:lnTo>
                      <a:pt x="88" y="28"/>
                    </a:lnTo>
                    <a:lnTo>
                      <a:pt x="96" y="47"/>
                    </a:lnTo>
                    <a:cubicBezTo>
                      <a:pt x="97" y="49"/>
                      <a:pt x="97" y="52"/>
                      <a:pt x="95" y="55"/>
                    </a:cubicBezTo>
                    <a:cubicBezTo>
                      <a:pt x="94" y="57"/>
                      <a:pt x="91" y="58"/>
                      <a:pt x="88" y="58"/>
                    </a:cubicBezTo>
                    <a:lnTo>
                      <a:pt x="70" y="58"/>
                    </a:lnTo>
                    <a:lnTo>
                      <a:pt x="76" y="55"/>
                    </a:lnTo>
                    <a:lnTo>
                      <a:pt x="63" y="71"/>
                    </a:lnTo>
                    <a:cubicBezTo>
                      <a:pt x="62" y="72"/>
                      <a:pt x="60" y="73"/>
                      <a:pt x="59" y="74"/>
                    </a:cubicBezTo>
                    <a:lnTo>
                      <a:pt x="35" y="80"/>
                    </a:lnTo>
                    <a:cubicBezTo>
                      <a:pt x="33" y="81"/>
                      <a:pt x="31" y="81"/>
                      <a:pt x="29" y="80"/>
                    </a:cubicBezTo>
                    <a:lnTo>
                      <a:pt x="16" y="73"/>
                    </a:lnTo>
                    <a:cubicBezTo>
                      <a:pt x="14" y="72"/>
                      <a:pt x="13" y="71"/>
                      <a:pt x="12" y="70"/>
                    </a:cubicBezTo>
                    <a:lnTo>
                      <a:pt x="1" y="47"/>
                    </a:lnTo>
                    <a:cubicBezTo>
                      <a:pt x="0" y="45"/>
                      <a:pt x="0" y="43"/>
                      <a:pt x="1" y="41"/>
                    </a:cubicBezTo>
                    <a:cubicBezTo>
                      <a:pt x="2" y="38"/>
                      <a:pt x="4" y="37"/>
                      <a:pt x="6" y="36"/>
                    </a:cubicBezTo>
                    <a:lnTo>
                      <a:pt x="35" y="26"/>
                    </a:lnTo>
                    <a:close/>
                    <a:moveTo>
                      <a:pt x="11" y="51"/>
                    </a:moveTo>
                    <a:lnTo>
                      <a:pt x="16" y="40"/>
                    </a:lnTo>
                    <a:lnTo>
                      <a:pt x="26" y="63"/>
                    </a:lnTo>
                    <a:lnTo>
                      <a:pt x="23" y="59"/>
                    </a:lnTo>
                    <a:lnTo>
                      <a:pt x="36" y="65"/>
                    </a:lnTo>
                    <a:lnTo>
                      <a:pt x="30" y="65"/>
                    </a:lnTo>
                    <a:lnTo>
                      <a:pt x="54" y="58"/>
                    </a:lnTo>
                    <a:lnTo>
                      <a:pt x="50" y="61"/>
                    </a:lnTo>
                    <a:lnTo>
                      <a:pt x="64" y="45"/>
                    </a:lnTo>
                    <a:cubicBezTo>
                      <a:pt x="65" y="43"/>
                      <a:pt x="67" y="42"/>
                      <a:pt x="70" y="42"/>
                    </a:cubicBezTo>
                    <a:lnTo>
                      <a:pt x="88" y="42"/>
                    </a:lnTo>
                    <a:lnTo>
                      <a:pt x="81" y="53"/>
                    </a:lnTo>
                    <a:lnTo>
                      <a:pt x="73" y="34"/>
                    </a:lnTo>
                    <a:cubicBezTo>
                      <a:pt x="72" y="31"/>
                      <a:pt x="73" y="27"/>
                      <a:pt x="75" y="25"/>
                    </a:cubicBezTo>
                    <a:lnTo>
                      <a:pt x="99" y="3"/>
                    </a:lnTo>
                    <a:lnTo>
                      <a:pt x="107" y="16"/>
                    </a:lnTo>
                    <a:lnTo>
                      <a:pt x="40" y="42"/>
                    </a:lnTo>
                    <a:lnTo>
                      <a:pt x="11" y="51"/>
                    </a:lnTo>
                    <a:close/>
                  </a:path>
                </a:pathLst>
              </a:custGeom>
              <a:solidFill>
                <a:srgbClr val="6E6E6E"/>
              </a:solidFill>
              <a:ln w="0" cap="flat">
                <a:solidFill>
                  <a:srgbClr val="6E6E6E"/>
                </a:solidFill>
                <a:prstDash val="solid"/>
                <a:round/>
                <a:headEnd/>
                <a:tailEnd/>
              </a:ln>
            </p:spPr>
            <p:txBody>
              <a:bodyPr/>
              <a:lstStyle/>
              <a:p>
                <a:endParaRPr lang="en-US"/>
              </a:p>
            </p:txBody>
          </p:sp>
          <p:sp>
            <p:nvSpPr>
              <p:cNvPr id="1640" name="Freeform 426"/>
              <p:cNvSpPr>
                <a:spLocks/>
              </p:cNvSpPr>
              <p:nvPr/>
            </p:nvSpPr>
            <p:spPr bwMode="auto">
              <a:xfrm>
                <a:off x="3720" y="1144"/>
                <a:ext cx="16" cy="20"/>
              </a:xfrm>
              <a:custGeom>
                <a:avLst/>
                <a:gdLst>
                  <a:gd name="T0" fmla="*/ 8 w 16"/>
                  <a:gd name="T1" fmla="*/ 0 h 20"/>
                  <a:gd name="T2" fmla="*/ 14 w 16"/>
                  <a:gd name="T3" fmla="*/ 0 h 20"/>
                  <a:gd name="T4" fmla="*/ 12 w 16"/>
                  <a:gd name="T5" fmla="*/ 2 h 20"/>
                  <a:gd name="T6" fmla="*/ 16 w 16"/>
                  <a:gd name="T7" fmla="*/ 5 h 20"/>
                  <a:gd name="T8" fmla="*/ 13 w 16"/>
                  <a:gd name="T9" fmla="*/ 9 h 20"/>
                  <a:gd name="T10" fmla="*/ 14 w 16"/>
                  <a:gd name="T11" fmla="*/ 10 h 20"/>
                  <a:gd name="T12" fmla="*/ 11 w 16"/>
                  <a:gd name="T13" fmla="*/ 10 h 20"/>
                  <a:gd name="T14" fmla="*/ 9 w 16"/>
                  <a:gd name="T15" fmla="*/ 12 h 20"/>
                  <a:gd name="T16" fmla="*/ 11 w 16"/>
                  <a:gd name="T17" fmla="*/ 14 h 20"/>
                  <a:gd name="T18" fmla="*/ 7 w 16"/>
                  <a:gd name="T19" fmla="*/ 17 h 20"/>
                  <a:gd name="T20" fmla="*/ 4 w 16"/>
                  <a:gd name="T21" fmla="*/ 20 h 20"/>
                  <a:gd name="T22" fmla="*/ 0 w 16"/>
                  <a:gd name="T23" fmla="*/ 19 h 20"/>
                  <a:gd name="T24" fmla="*/ 5 w 16"/>
                  <a:gd name="T25" fmla="*/ 4 h 20"/>
                  <a:gd name="T26" fmla="*/ 8 w 16"/>
                  <a:gd name="T27" fmla="*/ 0 h 2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6"/>
                  <a:gd name="T43" fmla="*/ 0 h 20"/>
                  <a:gd name="T44" fmla="*/ 16 w 16"/>
                  <a:gd name="T45" fmla="*/ 20 h 2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6" h="20">
                    <a:moveTo>
                      <a:pt x="8" y="0"/>
                    </a:moveTo>
                    <a:lnTo>
                      <a:pt x="14" y="0"/>
                    </a:lnTo>
                    <a:lnTo>
                      <a:pt x="12" y="2"/>
                    </a:lnTo>
                    <a:lnTo>
                      <a:pt x="16" y="5"/>
                    </a:lnTo>
                    <a:lnTo>
                      <a:pt x="13" y="9"/>
                    </a:lnTo>
                    <a:lnTo>
                      <a:pt x="14" y="10"/>
                    </a:lnTo>
                    <a:lnTo>
                      <a:pt x="11" y="10"/>
                    </a:lnTo>
                    <a:lnTo>
                      <a:pt x="9" y="12"/>
                    </a:lnTo>
                    <a:lnTo>
                      <a:pt x="11" y="14"/>
                    </a:lnTo>
                    <a:lnTo>
                      <a:pt x="7" y="17"/>
                    </a:lnTo>
                    <a:lnTo>
                      <a:pt x="4" y="20"/>
                    </a:lnTo>
                    <a:lnTo>
                      <a:pt x="0" y="19"/>
                    </a:lnTo>
                    <a:lnTo>
                      <a:pt x="5" y="4"/>
                    </a:lnTo>
                    <a:lnTo>
                      <a:pt x="8"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641" name="Freeform 427"/>
              <p:cNvSpPr>
                <a:spLocks noEditPoints="1"/>
              </p:cNvSpPr>
              <p:nvPr/>
            </p:nvSpPr>
            <p:spPr bwMode="auto">
              <a:xfrm>
                <a:off x="3718" y="1142"/>
                <a:ext cx="20" cy="24"/>
              </a:xfrm>
              <a:custGeom>
                <a:avLst/>
                <a:gdLst>
                  <a:gd name="T0" fmla="*/ 34 w 81"/>
                  <a:gd name="T1" fmla="*/ 4 h 97"/>
                  <a:gd name="T2" fmla="*/ 40 w 81"/>
                  <a:gd name="T3" fmla="*/ 0 h 97"/>
                  <a:gd name="T4" fmla="*/ 64 w 81"/>
                  <a:gd name="T5" fmla="*/ 0 h 97"/>
                  <a:gd name="T6" fmla="*/ 71 w 81"/>
                  <a:gd name="T7" fmla="*/ 6 h 97"/>
                  <a:gd name="T8" fmla="*/ 69 w 81"/>
                  <a:gd name="T9" fmla="*/ 14 h 97"/>
                  <a:gd name="T10" fmla="*/ 63 w 81"/>
                  <a:gd name="T11" fmla="*/ 20 h 97"/>
                  <a:gd name="T12" fmla="*/ 64 w 81"/>
                  <a:gd name="T13" fmla="*/ 8 h 97"/>
                  <a:gd name="T14" fmla="*/ 78 w 81"/>
                  <a:gd name="T15" fmla="*/ 24 h 97"/>
                  <a:gd name="T16" fmla="*/ 78 w 81"/>
                  <a:gd name="T17" fmla="*/ 35 h 97"/>
                  <a:gd name="T18" fmla="*/ 67 w 81"/>
                  <a:gd name="T19" fmla="*/ 48 h 97"/>
                  <a:gd name="T20" fmla="*/ 68 w 81"/>
                  <a:gd name="T21" fmla="*/ 39 h 97"/>
                  <a:gd name="T22" fmla="*/ 71 w 81"/>
                  <a:gd name="T23" fmla="*/ 45 h 97"/>
                  <a:gd name="T24" fmla="*/ 71 w 81"/>
                  <a:gd name="T25" fmla="*/ 53 h 97"/>
                  <a:gd name="T26" fmla="*/ 64 w 81"/>
                  <a:gd name="T27" fmla="*/ 56 h 97"/>
                  <a:gd name="T28" fmla="*/ 52 w 81"/>
                  <a:gd name="T29" fmla="*/ 56 h 97"/>
                  <a:gd name="T30" fmla="*/ 59 w 81"/>
                  <a:gd name="T31" fmla="*/ 53 h 97"/>
                  <a:gd name="T32" fmla="*/ 53 w 81"/>
                  <a:gd name="T33" fmla="*/ 61 h 97"/>
                  <a:gd name="T34" fmla="*/ 53 w 81"/>
                  <a:gd name="T35" fmla="*/ 52 h 97"/>
                  <a:gd name="T36" fmla="*/ 59 w 81"/>
                  <a:gd name="T37" fmla="*/ 60 h 97"/>
                  <a:gd name="T38" fmla="*/ 57 w 81"/>
                  <a:gd name="T39" fmla="*/ 71 h 97"/>
                  <a:gd name="T40" fmla="*/ 40 w 81"/>
                  <a:gd name="T41" fmla="*/ 84 h 97"/>
                  <a:gd name="T42" fmla="*/ 41 w 81"/>
                  <a:gd name="T43" fmla="*/ 83 h 97"/>
                  <a:gd name="T44" fmla="*/ 32 w 81"/>
                  <a:gd name="T45" fmla="*/ 94 h 97"/>
                  <a:gd name="T46" fmla="*/ 25 w 81"/>
                  <a:gd name="T47" fmla="*/ 96 h 97"/>
                  <a:gd name="T48" fmla="*/ 7 w 81"/>
                  <a:gd name="T49" fmla="*/ 94 h 97"/>
                  <a:gd name="T50" fmla="*/ 2 w 81"/>
                  <a:gd name="T51" fmla="*/ 90 h 97"/>
                  <a:gd name="T52" fmla="*/ 1 w 81"/>
                  <a:gd name="T53" fmla="*/ 83 h 97"/>
                  <a:gd name="T54" fmla="*/ 21 w 81"/>
                  <a:gd name="T55" fmla="*/ 22 h 97"/>
                  <a:gd name="T56" fmla="*/ 22 w 81"/>
                  <a:gd name="T57" fmla="*/ 20 h 97"/>
                  <a:gd name="T58" fmla="*/ 34 w 81"/>
                  <a:gd name="T59" fmla="*/ 4 h 97"/>
                  <a:gd name="T60" fmla="*/ 35 w 81"/>
                  <a:gd name="T61" fmla="*/ 29 h 97"/>
                  <a:gd name="T62" fmla="*/ 36 w 81"/>
                  <a:gd name="T63" fmla="*/ 27 h 97"/>
                  <a:gd name="T64" fmla="*/ 16 w 81"/>
                  <a:gd name="T65" fmla="*/ 88 h 97"/>
                  <a:gd name="T66" fmla="*/ 10 w 81"/>
                  <a:gd name="T67" fmla="*/ 78 h 97"/>
                  <a:gd name="T68" fmla="*/ 27 w 81"/>
                  <a:gd name="T69" fmla="*/ 81 h 97"/>
                  <a:gd name="T70" fmla="*/ 20 w 81"/>
                  <a:gd name="T71" fmla="*/ 83 h 97"/>
                  <a:gd name="T72" fmla="*/ 28 w 81"/>
                  <a:gd name="T73" fmla="*/ 73 h 97"/>
                  <a:gd name="T74" fmla="*/ 30 w 81"/>
                  <a:gd name="T75" fmla="*/ 71 h 97"/>
                  <a:gd name="T76" fmla="*/ 47 w 81"/>
                  <a:gd name="T77" fmla="*/ 58 h 97"/>
                  <a:gd name="T78" fmla="*/ 46 w 81"/>
                  <a:gd name="T79" fmla="*/ 69 h 97"/>
                  <a:gd name="T80" fmla="*/ 40 w 81"/>
                  <a:gd name="T81" fmla="*/ 61 h 97"/>
                  <a:gd name="T82" fmla="*/ 40 w 81"/>
                  <a:gd name="T83" fmla="*/ 52 h 97"/>
                  <a:gd name="T84" fmla="*/ 46 w 81"/>
                  <a:gd name="T85" fmla="*/ 44 h 97"/>
                  <a:gd name="T86" fmla="*/ 52 w 81"/>
                  <a:gd name="T87" fmla="*/ 40 h 97"/>
                  <a:gd name="T88" fmla="*/ 64 w 81"/>
                  <a:gd name="T89" fmla="*/ 40 h 97"/>
                  <a:gd name="T90" fmla="*/ 57 w 81"/>
                  <a:gd name="T91" fmla="*/ 52 h 97"/>
                  <a:gd name="T92" fmla="*/ 54 w 81"/>
                  <a:gd name="T93" fmla="*/ 47 h 97"/>
                  <a:gd name="T94" fmla="*/ 55 w 81"/>
                  <a:gd name="T95" fmla="*/ 38 h 97"/>
                  <a:gd name="T96" fmla="*/ 66 w 81"/>
                  <a:gd name="T97" fmla="*/ 25 h 97"/>
                  <a:gd name="T98" fmla="*/ 67 w 81"/>
                  <a:gd name="T99" fmla="*/ 35 h 97"/>
                  <a:gd name="T100" fmla="*/ 52 w 81"/>
                  <a:gd name="T101" fmla="*/ 19 h 97"/>
                  <a:gd name="T102" fmla="*/ 53 w 81"/>
                  <a:gd name="T103" fmla="*/ 8 h 97"/>
                  <a:gd name="T104" fmla="*/ 58 w 81"/>
                  <a:gd name="T105" fmla="*/ 3 h 97"/>
                  <a:gd name="T106" fmla="*/ 64 w 81"/>
                  <a:gd name="T107" fmla="*/ 16 h 97"/>
                  <a:gd name="T108" fmla="*/ 40 w 81"/>
                  <a:gd name="T109" fmla="*/ 16 h 97"/>
                  <a:gd name="T110" fmla="*/ 47 w 81"/>
                  <a:gd name="T111" fmla="*/ 13 h 97"/>
                  <a:gd name="T112" fmla="*/ 35 w 81"/>
                  <a:gd name="T113" fmla="*/ 29 h 9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1"/>
                  <a:gd name="T172" fmla="*/ 0 h 97"/>
                  <a:gd name="T173" fmla="*/ 81 w 81"/>
                  <a:gd name="T174" fmla="*/ 97 h 9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1" h="97">
                    <a:moveTo>
                      <a:pt x="34" y="4"/>
                    </a:moveTo>
                    <a:cubicBezTo>
                      <a:pt x="35" y="2"/>
                      <a:pt x="38" y="0"/>
                      <a:pt x="40" y="0"/>
                    </a:cubicBezTo>
                    <a:lnTo>
                      <a:pt x="64" y="0"/>
                    </a:lnTo>
                    <a:cubicBezTo>
                      <a:pt x="67" y="0"/>
                      <a:pt x="70" y="2"/>
                      <a:pt x="71" y="6"/>
                    </a:cubicBezTo>
                    <a:cubicBezTo>
                      <a:pt x="72" y="9"/>
                      <a:pt x="72" y="12"/>
                      <a:pt x="69" y="14"/>
                    </a:cubicBezTo>
                    <a:lnTo>
                      <a:pt x="63" y="20"/>
                    </a:lnTo>
                    <a:lnTo>
                      <a:pt x="64" y="8"/>
                    </a:lnTo>
                    <a:lnTo>
                      <a:pt x="78" y="24"/>
                    </a:lnTo>
                    <a:cubicBezTo>
                      <a:pt x="81" y="27"/>
                      <a:pt x="81" y="32"/>
                      <a:pt x="78" y="35"/>
                    </a:cubicBezTo>
                    <a:lnTo>
                      <a:pt x="67" y="48"/>
                    </a:lnTo>
                    <a:lnTo>
                      <a:pt x="68" y="39"/>
                    </a:lnTo>
                    <a:lnTo>
                      <a:pt x="71" y="45"/>
                    </a:lnTo>
                    <a:cubicBezTo>
                      <a:pt x="72" y="47"/>
                      <a:pt x="72" y="50"/>
                      <a:pt x="71" y="53"/>
                    </a:cubicBezTo>
                    <a:cubicBezTo>
                      <a:pt x="69" y="55"/>
                      <a:pt x="67" y="56"/>
                      <a:pt x="64" y="56"/>
                    </a:cubicBezTo>
                    <a:lnTo>
                      <a:pt x="52" y="56"/>
                    </a:lnTo>
                    <a:lnTo>
                      <a:pt x="59" y="53"/>
                    </a:lnTo>
                    <a:lnTo>
                      <a:pt x="53" y="61"/>
                    </a:lnTo>
                    <a:lnTo>
                      <a:pt x="53" y="52"/>
                    </a:lnTo>
                    <a:lnTo>
                      <a:pt x="59" y="60"/>
                    </a:lnTo>
                    <a:cubicBezTo>
                      <a:pt x="61" y="63"/>
                      <a:pt x="60" y="68"/>
                      <a:pt x="57" y="71"/>
                    </a:cubicBezTo>
                    <a:lnTo>
                      <a:pt x="40" y="84"/>
                    </a:lnTo>
                    <a:lnTo>
                      <a:pt x="41" y="83"/>
                    </a:lnTo>
                    <a:lnTo>
                      <a:pt x="32" y="94"/>
                    </a:lnTo>
                    <a:cubicBezTo>
                      <a:pt x="30" y="96"/>
                      <a:pt x="28" y="97"/>
                      <a:pt x="25" y="96"/>
                    </a:cubicBezTo>
                    <a:lnTo>
                      <a:pt x="7" y="94"/>
                    </a:lnTo>
                    <a:cubicBezTo>
                      <a:pt x="5" y="93"/>
                      <a:pt x="3" y="92"/>
                      <a:pt x="2" y="90"/>
                    </a:cubicBezTo>
                    <a:cubicBezTo>
                      <a:pt x="0" y="88"/>
                      <a:pt x="0" y="86"/>
                      <a:pt x="1" y="83"/>
                    </a:cubicBezTo>
                    <a:lnTo>
                      <a:pt x="21" y="22"/>
                    </a:lnTo>
                    <a:cubicBezTo>
                      <a:pt x="21" y="21"/>
                      <a:pt x="22" y="20"/>
                      <a:pt x="22" y="20"/>
                    </a:cubicBezTo>
                    <a:lnTo>
                      <a:pt x="34" y="4"/>
                    </a:lnTo>
                    <a:close/>
                    <a:moveTo>
                      <a:pt x="35" y="29"/>
                    </a:moveTo>
                    <a:lnTo>
                      <a:pt x="36" y="27"/>
                    </a:lnTo>
                    <a:lnTo>
                      <a:pt x="16" y="88"/>
                    </a:lnTo>
                    <a:lnTo>
                      <a:pt x="10" y="78"/>
                    </a:lnTo>
                    <a:lnTo>
                      <a:pt x="27" y="81"/>
                    </a:lnTo>
                    <a:lnTo>
                      <a:pt x="20" y="83"/>
                    </a:lnTo>
                    <a:lnTo>
                      <a:pt x="28" y="73"/>
                    </a:lnTo>
                    <a:cubicBezTo>
                      <a:pt x="29" y="72"/>
                      <a:pt x="29" y="72"/>
                      <a:pt x="30" y="71"/>
                    </a:cubicBezTo>
                    <a:lnTo>
                      <a:pt x="47" y="58"/>
                    </a:lnTo>
                    <a:lnTo>
                      <a:pt x="46" y="69"/>
                    </a:lnTo>
                    <a:lnTo>
                      <a:pt x="40" y="61"/>
                    </a:lnTo>
                    <a:cubicBezTo>
                      <a:pt x="38" y="58"/>
                      <a:pt x="38" y="55"/>
                      <a:pt x="40" y="52"/>
                    </a:cubicBezTo>
                    <a:lnTo>
                      <a:pt x="46" y="44"/>
                    </a:lnTo>
                    <a:cubicBezTo>
                      <a:pt x="47" y="42"/>
                      <a:pt x="50" y="40"/>
                      <a:pt x="52" y="40"/>
                    </a:cubicBezTo>
                    <a:lnTo>
                      <a:pt x="64" y="40"/>
                    </a:lnTo>
                    <a:lnTo>
                      <a:pt x="57" y="52"/>
                    </a:lnTo>
                    <a:lnTo>
                      <a:pt x="54" y="47"/>
                    </a:lnTo>
                    <a:cubicBezTo>
                      <a:pt x="52" y="44"/>
                      <a:pt x="53" y="40"/>
                      <a:pt x="55" y="38"/>
                    </a:cubicBezTo>
                    <a:lnTo>
                      <a:pt x="66" y="25"/>
                    </a:lnTo>
                    <a:lnTo>
                      <a:pt x="67" y="35"/>
                    </a:lnTo>
                    <a:lnTo>
                      <a:pt x="52" y="19"/>
                    </a:lnTo>
                    <a:cubicBezTo>
                      <a:pt x="49" y="16"/>
                      <a:pt x="49" y="11"/>
                      <a:pt x="53" y="8"/>
                    </a:cubicBezTo>
                    <a:lnTo>
                      <a:pt x="58" y="3"/>
                    </a:lnTo>
                    <a:lnTo>
                      <a:pt x="64" y="16"/>
                    </a:lnTo>
                    <a:lnTo>
                      <a:pt x="40" y="16"/>
                    </a:lnTo>
                    <a:lnTo>
                      <a:pt x="47" y="13"/>
                    </a:lnTo>
                    <a:lnTo>
                      <a:pt x="35" y="29"/>
                    </a:lnTo>
                    <a:close/>
                  </a:path>
                </a:pathLst>
              </a:custGeom>
              <a:solidFill>
                <a:srgbClr val="6E6E6E"/>
              </a:solidFill>
              <a:ln w="0" cap="flat">
                <a:solidFill>
                  <a:srgbClr val="6E6E6E"/>
                </a:solidFill>
                <a:prstDash val="solid"/>
                <a:round/>
                <a:headEnd/>
                <a:tailEnd/>
              </a:ln>
            </p:spPr>
            <p:txBody>
              <a:bodyPr/>
              <a:lstStyle/>
              <a:p>
                <a:endParaRPr lang="en-US"/>
              </a:p>
            </p:txBody>
          </p:sp>
          <p:sp>
            <p:nvSpPr>
              <p:cNvPr id="1642" name="Freeform 428"/>
              <p:cNvSpPr>
                <a:spLocks noEditPoints="1"/>
              </p:cNvSpPr>
              <p:nvPr/>
            </p:nvSpPr>
            <p:spPr bwMode="auto">
              <a:xfrm>
                <a:off x="4654" y="1093"/>
                <a:ext cx="43" cy="67"/>
              </a:xfrm>
              <a:custGeom>
                <a:avLst/>
                <a:gdLst>
                  <a:gd name="T0" fmla="*/ 16 w 43"/>
                  <a:gd name="T1" fmla="*/ 53 h 67"/>
                  <a:gd name="T2" fmla="*/ 18 w 43"/>
                  <a:gd name="T3" fmla="*/ 52 h 67"/>
                  <a:gd name="T4" fmla="*/ 28 w 43"/>
                  <a:gd name="T5" fmla="*/ 66 h 67"/>
                  <a:gd name="T6" fmla="*/ 22 w 43"/>
                  <a:gd name="T7" fmla="*/ 65 h 67"/>
                  <a:gd name="T8" fmla="*/ 3 w 43"/>
                  <a:gd name="T9" fmla="*/ 10 h 67"/>
                  <a:gd name="T10" fmla="*/ 14 w 43"/>
                  <a:gd name="T11" fmla="*/ 4 h 67"/>
                  <a:gd name="T12" fmla="*/ 35 w 43"/>
                  <a:gd name="T13" fmla="*/ 19 h 67"/>
                  <a:gd name="T14" fmla="*/ 42 w 43"/>
                  <a:gd name="T15" fmla="*/ 33 h 67"/>
                  <a:gd name="T16" fmla="*/ 42 w 43"/>
                  <a:gd name="T17" fmla="*/ 43 h 67"/>
                  <a:gd name="T18" fmla="*/ 36 w 43"/>
                  <a:gd name="T19" fmla="*/ 45 h 67"/>
                  <a:gd name="T20" fmla="*/ 37 w 43"/>
                  <a:gd name="T21" fmla="*/ 47 h 67"/>
                  <a:gd name="T22" fmla="*/ 28 w 43"/>
                  <a:gd name="T23" fmla="*/ 45 h 67"/>
                  <a:gd name="T24" fmla="*/ 30 w 43"/>
                  <a:gd name="T25" fmla="*/ 50 h 67"/>
                  <a:gd name="T26" fmla="*/ 29 w 43"/>
                  <a:gd name="T27" fmla="*/ 51 h 67"/>
                  <a:gd name="T28" fmla="*/ 25 w 43"/>
                  <a:gd name="T29" fmla="*/ 51 h 67"/>
                  <a:gd name="T30" fmla="*/ 24 w 43"/>
                  <a:gd name="T31" fmla="*/ 53 h 67"/>
                  <a:gd name="T32" fmla="*/ 21 w 43"/>
                  <a:gd name="T33" fmla="*/ 54 h 67"/>
                  <a:gd name="T34" fmla="*/ 16 w 43"/>
                  <a:gd name="T35" fmla="*/ 49 h 67"/>
                  <a:gd name="T36" fmla="*/ 19 w 43"/>
                  <a:gd name="T37" fmla="*/ 48 h 67"/>
                  <a:gd name="T38" fmla="*/ 16 w 43"/>
                  <a:gd name="T39" fmla="*/ 45 h 67"/>
                  <a:gd name="T40" fmla="*/ 16 w 43"/>
                  <a:gd name="T41" fmla="*/ 44 h 67"/>
                  <a:gd name="T42" fmla="*/ 16 w 43"/>
                  <a:gd name="T43" fmla="*/ 39 h 67"/>
                  <a:gd name="T44" fmla="*/ 15 w 43"/>
                  <a:gd name="T45" fmla="*/ 35 h 67"/>
                  <a:gd name="T46" fmla="*/ 14 w 43"/>
                  <a:gd name="T47" fmla="*/ 32 h 67"/>
                  <a:gd name="T48" fmla="*/ 7 w 43"/>
                  <a:gd name="T49" fmla="*/ 23 h 67"/>
                  <a:gd name="T50" fmla="*/ 4 w 43"/>
                  <a:gd name="T51" fmla="*/ 23 h 67"/>
                  <a:gd name="T52" fmla="*/ 5 w 43"/>
                  <a:gd name="T53" fmla="*/ 23 h 67"/>
                  <a:gd name="T54" fmla="*/ 5 w 43"/>
                  <a:gd name="T55" fmla="*/ 20 h 67"/>
                  <a:gd name="T56" fmla="*/ 5 w 43"/>
                  <a:gd name="T57" fmla="*/ 19 h 67"/>
                  <a:gd name="T58" fmla="*/ 10 w 43"/>
                  <a:gd name="T59" fmla="*/ 23 h 67"/>
                  <a:gd name="T60" fmla="*/ 8 w 43"/>
                  <a:gd name="T61" fmla="*/ 19 h 67"/>
                  <a:gd name="T62" fmla="*/ 6 w 43"/>
                  <a:gd name="T63" fmla="*/ 18 h 67"/>
                  <a:gd name="T64" fmla="*/ 3 w 43"/>
                  <a:gd name="T65" fmla="*/ 12 h 67"/>
                  <a:gd name="T66" fmla="*/ 0 w 43"/>
                  <a:gd name="T67" fmla="*/ 10 h 67"/>
                  <a:gd name="T68" fmla="*/ 3 w 43"/>
                  <a:gd name="T69" fmla="*/ 12 h 67"/>
                  <a:gd name="T70" fmla="*/ 0 w 43"/>
                  <a:gd name="T71" fmla="*/ 10 h 67"/>
                  <a:gd name="T72" fmla="*/ 39 w 43"/>
                  <a:gd name="T73" fmla="*/ 49 h 67"/>
                  <a:gd name="T74" fmla="*/ 40 w 43"/>
                  <a:gd name="T75" fmla="*/ 45 h 67"/>
                  <a:gd name="T76" fmla="*/ 34 w 43"/>
                  <a:gd name="T77" fmla="*/ 49 h 67"/>
                  <a:gd name="T78" fmla="*/ 30 w 43"/>
                  <a:gd name="T79" fmla="*/ 47 h 6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3"/>
                  <a:gd name="T121" fmla="*/ 0 h 67"/>
                  <a:gd name="T122" fmla="*/ 43 w 43"/>
                  <a:gd name="T123" fmla="*/ 67 h 6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3" h="67">
                    <a:moveTo>
                      <a:pt x="18" y="52"/>
                    </a:moveTo>
                    <a:lnTo>
                      <a:pt x="16" y="53"/>
                    </a:lnTo>
                    <a:lnTo>
                      <a:pt x="17" y="51"/>
                    </a:lnTo>
                    <a:lnTo>
                      <a:pt x="18" y="52"/>
                    </a:lnTo>
                    <a:close/>
                    <a:moveTo>
                      <a:pt x="28" y="64"/>
                    </a:moveTo>
                    <a:lnTo>
                      <a:pt x="28" y="66"/>
                    </a:lnTo>
                    <a:lnTo>
                      <a:pt x="22" y="67"/>
                    </a:lnTo>
                    <a:lnTo>
                      <a:pt x="22" y="65"/>
                    </a:lnTo>
                    <a:lnTo>
                      <a:pt x="28" y="64"/>
                    </a:lnTo>
                    <a:close/>
                    <a:moveTo>
                      <a:pt x="3" y="10"/>
                    </a:moveTo>
                    <a:lnTo>
                      <a:pt x="5" y="4"/>
                    </a:lnTo>
                    <a:lnTo>
                      <a:pt x="14" y="4"/>
                    </a:lnTo>
                    <a:lnTo>
                      <a:pt x="15" y="0"/>
                    </a:lnTo>
                    <a:lnTo>
                      <a:pt x="35" y="19"/>
                    </a:lnTo>
                    <a:lnTo>
                      <a:pt x="40" y="33"/>
                    </a:lnTo>
                    <a:lnTo>
                      <a:pt x="42" y="33"/>
                    </a:lnTo>
                    <a:lnTo>
                      <a:pt x="43" y="39"/>
                    </a:lnTo>
                    <a:lnTo>
                      <a:pt x="42" y="43"/>
                    </a:lnTo>
                    <a:lnTo>
                      <a:pt x="37" y="43"/>
                    </a:lnTo>
                    <a:lnTo>
                      <a:pt x="36" y="45"/>
                    </a:lnTo>
                    <a:lnTo>
                      <a:pt x="37" y="45"/>
                    </a:lnTo>
                    <a:lnTo>
                      <a:pt x="37" y="47"/>
                    </a:lnTo>
                    <a:lnTo>
                      <a:pt x="36" y="45"/>
                    </a:lnTo>
                    <a:lnTo>
                      <a:pt x="28" y="45"/>
                    </a:lnTo>
                    <a:lnTo>
                      <a:pt x="30" y="49"/>
                    </a:lnTo>
                    <a:lnTo>
                      <a:pt x="30" y="50"/>
                    </a:lnTo>
                    <a:lnTo>
                      <a:pt x="27" y="48"/>
                    </a:lnTo>
                    <a:lnTo>
                      <a:pt x="29" y="51"/>
                    </a:lnTo>
                    <a:lnTo>
                      <a:pt x="28" y="52"/>
                    </a:lnTo>
                    <a:lnTo>
                      <a:pt x="25" y="51"/>
                    </a:lnTo>
                    <a:lnTo>
                      <a:pt x="26" y="49"/>
                    </a:lnTo>
                    <a:lnTo>
                      <a:pt x="24" y="53"/>
                    </a:lnTo>
                    <a:lnTo>
                      <a:pt x="22" y="51"/>
                    </a:lnTo>
                    <a:lnTo>
                      <a:pt x="21" y="54"/>
                    </a:lnTo>
                    <a:lnTo>
                      <a:pt x="20" y="53"/>
                    </a:lnTo>
                    <a:lnTo>
                      <a:pt x="16" y="49"/>
                    </a:lnTo>
                    <a:lnTo>
                      <a:pt x="19" y="51"/>
                    </a:lnTo>
                    <a:lnTo>
                      <a:pt x="19" y="48"/>
                    </a:lnTo>
                    <a:lnTo>
                      <a:pt x="17" y="48"/>
                    </a:lnTo>
                    <a:lnTo>
                      <a:pt x="16" y="45"/>
                    </a:lnTo>
                    <a:lnTo>
                      <a:pt x="13" y="43"/>
                    </a:lnTo>
                    <a:lnTo>
                      <a:pt x="16" y="44"/>
                    </a:lnTo>
                    <a:lnTo>
                      <a:pt x="14" y="41"/>
                    </a:lnTo>
                    <a:lnTo>
                      <a:pt x="16" y="39"/>
                    </a:lnTo>
                    <a:lnTo>
                      <a:pt x="13" y="37"/>
                    </a:lnTo>
                    <a:lnTo>
                      <a:pt x="15" y="35"/>
                    </a:lnTo>
                    <a:lnTo>
                      <a:pt x="12" y="33"/>
                    </a:lnTo>
                    <a:lnTo>
                      <a:pt x="14" y="32"/>
                    </a:lnTo>
                    <a:lnTo>
                      <a:pt x="11" y="31"/>
                    </a:lnTo>
                    <a:lnTo>
                      <a:pt x="7" y="23"/>
                    </a:lnTo>
                    <a:lnTo>
                      <a:pt x="6" y="25"/>
                    </a:lnTo>
                    <a:lnTo>
                      <a:pt x="4" y="23"/>
                    </a:lnTo>
                    <a:lnTo>
                      <a:pt x="4" y="21"/>
                    </a:lnTo>
                    <a:lnTo>
                      <a:pt x="5" y="23"/>
                    </a:lnTo>
                    <a:lnTo>
                      <a:pt x="6" y="22"/>
                    </a:lnTo>
                    <a:lnTo>
                      <a:pt x="5" y="20"/>
                    </a:lnTo>
                    <a:lnTo>
                      <a:pt x="6" y="22"/>
                    </a:lnTo>
                    <a:lnTo>
                      <a:pt x="5" y="19"/>
                    </a:lnTo>
                    <a:lnTo>
                      <a:pt x="8" y="20"/>
                    </a:lnTo>
                    <a:lnTo>
                      <a:pt x="10" y="23"/>
                    </a:lnTo>
                    <a:lnTo>
                      <a:pt x="11" y="21"/>
                    </a:lnTo>
                    <a:lnTo>
                      <a:pt x="8" y="19"/>
                    </a:lnTo>
                    <a:lnTo>
                      <a:pt x="8" y="18"/>
                    </a:lnTo>
                    <a:lnTo>
                      <a:pt x="6" y="18"/>
                    </a:lnTo>
                    <a:lnTo>
                      <a:pt x="8" y="17"/>
                    </a:lnTo>
                    <a:lnTo>
                      <a:pt x="3" y="12"/>
                    </a:lnTo>
                    <a:lnTo>
                      <a:pt x="3" y="10"/>
                    </a:lnTo>
                    <a:close/>
                    <a:moveTo>
                      <a:pt x="0" y="10"/>
                    </a:moveTo>
                    <a:lnTo>
                      <a:pt x="0" y="10"/>
                    </a:lnTo>
                    <a:lnTo>
                      <a:pt x="3" y="12"/>
                    </a:lnTo>
                    <a:lnTo>
                      <a:pt x="2" y="12"/>
                    </a:lnTo>
                    <a:lnTo>
                      <a:pt x="0" y="10"/>
                    </a:lnTo>
                    <a:close/>
                    <a:moveTo>
                      <a:pt x="40" y="45"/>
                    </a:moveTo>
                    <a:lnTo>
                      <a:pt x="39" y="49"/>
                    </a:lnTo>
                    <a:lnTo>
                      <a:pt x="37" y="47"/>
                    </a:lnTo>
                    <a:lnTo>
                      <a:pt x="40" y="45"/>
                    </a:lnTo>
                    <a:close/>
                    <a:moveTo>
                      <a:pt x="31" y="46"/>
                    </a:moveTo>
                    <a:lnTo>
                      <a:pt x="34" y="49"/>
                    </a:lnTo>
                    <a:lnTo>
                      <a:pt x="31" y="49"/>
                    </a:lnTo>
                    <a:lnTo>
                      <a:pt x="30" y="47"/>
                    </a:lnTo>
                    <a:lnTo>
                      <a:pt x="31" y="46"/>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643" name="Freeform 429"/>
              <p:cNvSpPr>
                <a:spLocks noEditPoints="1"/>
              </p:cNvSpPr>
              <p:nvPr/>
            </p:nvSpPr>
            <p:spPr bwMode="auto">
              <a:xfrm>
                <a:off x="4652" y="1091"/>
                <a:ext cx="48" cy="71"/>
              </a:xfrm>
              <a:custGeom>
                <a:avLst/>
                <a:gdLst>
                  <a:gd name="T0" fmla="*/ 64 w 193"/>
                  <a:gd name="T1" fmla="*/ 217 h 289"/>
                  <a:gd name="T2" fmla="*/ 82 w 193"/>
                  <a:gd name="T3" fmla="*/ 218 h 289"/>
                  <a:gd name="T4" fmla="*/ 118 w 193"/>
                  <a:gd name="T5" fmla="*/ 259 h 289"/>
                  <a:gd name="T6" fmla="*/ 97 w 193"/>
                  <a:gd name="T7" fmla="*/ 288 h 289"/>
                  <a:gd name="T8" fmla="*/ 101 w 193"/>
                  <a:gd name="T9" fmla="*/ 280 h 289"/>
                  <a:gd name="T10" fmla="*/ 112 w 193"/>
                  <a:gd name="T11" fmla="*/ 269 h 289"/>
                  <a:gd name="T12" fmla="*/ 63 w 193"/>
                  <a:gd name="T13" fmla="*/ 16 h 289"/>
                  <a:gd name="T14" fmla="*/ 158 w 193"/>
                  <a:gd name="T15" fmla="*/ 86 h 289"/>
                  <a:gd name="T16" fmla="*/ 192 w 193"/>
                  <a:gd name="T17" fmla="*/ 171 h 289"/>
                  <a:gd name="T18" fmla="*/ 153 w 193"/>
                  <a:gd name="T19" fmla="*/ 182 h 289"/>
                  <a:gd name="T20" fmla="*/ 148 w 193"/>
                  <a:gd name="T21" fmla="*/ 198 h 289"/>
                  <a:gd name="T22" fmla="*/ 138 w 193"/>
                  <a:gd name="T23" fmla="*/ 211 h 289"/>
                  <a:gd name="T24" fmla="*/ 132 w 193"/>
                  <a:gd name="T25" fmla="*/ 217 h 289"/>
                  <a:gd name="T26" fmla="*/ 107 w 193"/>
                  <a:gd name="T27" fmla="*/ 202 h 289"/>
                  <a:gd name="T28" fmla="*/ 104 w 193"/>
                  <a:gd name="T29" fmla="*/ 215 h 289"/>
                  <a:gd name="T30" fmla="*/ 65 w 193"/>
                  <a:gd name="T31" fmla="*/ 211 h 289"/>
                  <a:gd name="T32" fmla="*/ 86 w 193"/>
                  <a:gd name="T33" fmla="*/ 211 h 289"/>
                  <a:gd name="T34" fmla="*/ 53 w 193"/>
                  <a:gd name="T35" fmla="*/ 181 h 289"/>
                  <a:gd name="T36" fmla="*/ 65 w 193"/>
                  <a:gd name="T37" fmla="*/ 160 h 289"/>
                  <a:gd name="T38" fmla="*/ 64 w 193"/>
                  <a:gd name="T39" fmla="*/ 157 h 289"/>
                  <a:gd name="T40" fmla="*/ 49 w 193"/>
                  <a:gd name="T41" fmla="*/ 141 h 289"/>
                  <a:gd name="T42" fmla="*/ 19 w 193"/>
                  <a:gd name="T43" fmla="*/ 111 h 289"/>
                  <a:gd name="T44" fmla="*/ 23 w 193"/>
                  <a:gd name="T45" fmla="*/ 95 h 289"/>
                  <a:gd name="T46" fmla="*/ 40 w 193"/>
                  <a:gd name="T47" fmla="*/ 94 h 289"/>
                  <a:gd name="T48" fmla="*/ 49 w 193"/>
                  <a:gd name="T49" fmla="*/ 86 h 289"/>
                  <a:gd name="T50" fmla="*/ 32 w 193"/>
                  <a:gd name="T51" fmla="*/ 91 h 289"/>
                  <a:gd name="T52" fmla="*/ 29 w 193"/>
                  <a:gd name="T53" fmla="*/ 78 h 289"/>
                  <a:gd name="T54" fmla="*/ 26 w 193"/>
                  <a:gd name="T55" fmla="*/ 59 h 289"/>
                  <a:gd name="T56" fmla="*/ 42 w 193"/>
                  <a:gd name="T57" fmla="*/ 75 h 289"/>
                  <a:gd name="T58" fmla="*/ 60 w 193"/>
                  <a:gd name="T59" fmla="*/ 96 h 289"/>
                  <a:gd name="T60" fmla="*/ 28 w 193"/>
                  <a:gd name="T61" fmla="*/ 96 h 289"/>
                  <a:gd name="T62" fmla="*/ 33 w 193"/>
                  <a:gd name="T63" fmla="*/ 87 h 289"/>
                  <a:gd name="T64" fmla="*/ 19 w 193"/>
                  <a:gd name="T65" fmla="*/ 104 h 289"/>
                  <a:gd name="T66" fmla="*/ 26 w 193"/>
                  <a:gd name="T67" fmla="*/ 104 h 289"/>
                  <a:gd name="T68" fmla="*/ 68 w 193"/>
                  <a:gd name="T69" fmla="*/ 132 h 289"/>
                  <a:gd name="T70" fmla="*/ 76 w 193"/>
                  <a:gd name="T71" fmla="*/ 148 h 289"/>
                  <a:gd name="T72" fmla="*/ 76 w 193"/>
                  <a:gd name="T73" fmla="*/ 171 h 289"/>
                  <a:gd name="T74" fmla="*/ 58 w 193"/>
                  <a:gd name="T75" fmla="*/ 192 h 289"/>
                  <a:gd name="T76" fmla="*/ 86 w 193"/>
                  <a:gd name="T77" fmla="*/ 195 h 289"/>
                  <a:gd name="T78" fmla="*/ 66 w 193"/>
                  <a:gd name="T79" fmla="*/ 213 h 289"/>
                  <a:gd name="T80" fmla="*/ 89 w 193"/>
                  <a:gd name="T81" fmla="*/ 212 h 289"/>
                  <a:gd name="T82" fmla="*/ 119 w 193"/>
                  <a:gd name="T83" fmla="*/ 199 h 289"/>
                  <a:gd name="T84" fmla="*/ 118 w 193"/>
                  <a:gd name="T85" fmla="*/ 210 h 289"/>
                  <a:gd name="T86" fmla="*/ 122 w 193"/>
                  <a:gd name="T87" fmla="*/ 211 h 289"/>
                  <a:gd name="T88" fmla="*/ 153 w 193"/>
                  <a:gd name="T89" fmla="*/ 184 h 289"/>
                  <a:gd name="T90" fmla="*/ 153 w 193"/>
                  <a:gd name="T91" fmla="*/ 198 h 289"/>
                  <a:gd name="T92" fmla="*/ 172 w 193"/>
                  <a:gd name="T93" fmla="*/ 182 h 289"/>
                  <a:gd name="T94" fmla="*/ 164 w 193"/>
                  <a:gd name="T95" fmla="*/ 145 h 289"/>
                  <a:gd name="T96" fmla="*/ 63 w 193"/>
                  <a:gd name="T97" fmla="*/ 32 h 289"/>
                  <a:gd name="T98" fmla="*/ 3 w 193"/>
                  <a:gd name="T99" fmla="*/ 42 h 289"/>
                  <a:gd name="T100" fmla="*/ 7 w 193"/>
                  <a:gd name="T101" fmla="*/ 61 h 289"/>
                  <a:gd name="T102" fmla="*/ 3 w 193"/>
                  <a:gd name="T103" fmla="*/ 54 h 289"/>
                  <a:gd name="T104" fmla="*/ 174 w 193"/>
                  <a:gd name="T105" fmla="*/ 210 h 289"/>
                  <a:gd name="T106" fmla="*/ 165 w 193"/>
                  <a:gd name="T107" fmla="*/ 185 h 289"/>
                  <a:gd name="T108" fmla="*/ 173 w 193"/>
                  <a:gd name="T109" fmla="*/ 200 h 289"/>
                  <a:gd name="T110" fmla="*/ 144 w 193"/>
                  <a:gd name="T111" fmla="*/ 216 h 289"/>
                  <a:gd name="T112" fmla="*/ 132 w 193"/>
                  <a:gd name="T113" fmla="*/ 188 h 289"/>
                  <a:gd name="T114" fmla="*/ 139 w 193"/>
                  <a:gd name="T115" fmla="*/ 213 h 28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93"/>
                  <a:gd name="T175" fmla="*/ 0 h 289"/>
                  <a:gd name="T176" fmla="*/ 193 w 193"/>
                  <a:gd name="T177" fmla="*/ 289 h 28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93" h="289">
                    <a:moveTo>
                      <a:pt x="87" y="214"/>
                    </a:moveTo>
                    <a:cubicBezTo>
                      <a:pt x="89" y="216"/>
                      <a:pt x="89" y="219"/>
                      <a:pt x="89" y="221"/>
                    </a:cubicBezTo>
                    <a:cubicBezTo>
                      <a:pt x="88" y="224"/>
                      <a:pt x="86" y="226"/>
                      <a:pt x="83" y="227"/>
                    </a:cubicBezTo>
                    <a:lnTo>
                      <a:pt x="73" y="230"/>
                    </a:lnTo>
                    <a:cubicBezTo>
                      <a:pt x="69" y="230"/>
                      <a:pt x="66" y="229"/>
                      <a:pt x="64" y="226"/>
                    </a:cubicBezTo>
                    <a:cubicBezTo>
                      <a:pt x="62" y="224"/>
                      <a:pt x="62" y="220"/>
                      <a:pt x="64" y="217"/>
                    </a:cubicBezTo>
                    <a:lnTo>
                      <a:pt x="69" y="209"/>
                    </a:lnTo>
                    <a:cubicBezTo>
                      <a:pt x="70" y="207"/>
                      <a:pt x="73" y="206"/>
                      <a:pt x="75" y="206"/>
                    </a:cubicBezTo>
                    <a:cubicBezTo>
                      <a:pt x="77" y="206"/>
                      <a:pt x="80" y="206"/>
                      <a:pt x="82" y="208"/>
                    </a:cubicBezTo>
                    <a:lnTo>
                      <a:pt x="87" y="214"/>
                    </a:lnTo>
                    <a:close/>
                    <a:moveTo>
                      <a:pt x="70" y="219"/>
                    </a:moveTo>
                    <a:lnTo>
                      <a:pt x="82" y="218"/>
                    </a:lnTo>
                    <a:lnTo>
                      <a:pt x="77" y="226"/>
                    </a:lnTo>
                    <a:lnTo>
                      <a:pt x="69" y="214"/>
                    </a:lnTo>
                    <a:lnTo>
                      <a:pt x="79" y="211"/>
                    </a:lnTo>
                    <a:lnTo>
                      <a:pt x="75" y="225"/>
                    </a:lnTo>
                    <a:lnTo>
                      <a:pt x="70" y="219"/>
                    </a:lnTo>
                    <a:close/>
                    <a:moveTo>
                      <a:pt x="118" y="259"/>
                    </a:moveTo>
                    <a:cubicBezTo>
                      <a:pt x="120" y="259"/>
                      <a:pt x="122" y="259"/>
                      <a:pt x="124" y="260"/>
                    </a:cubicBezTo>
                    <a:cubicBezTo>
                      <a:pt x="126" y="261"/>
                      <a:pt x="127" y="263"/>
                      <a:pt x="128" y="265"/>
                    </a:cubicBezTo>
                    <a:lnTo>
                      <a:pt x="130" y="276"/>
                    </a:lnTo>
                    <a:cubicBezTo>
                      <a:pt x="131" y="278"/>
                      <a:pt x="130" y="281"/>
                      <a:pt x="129" y="282"/>
                    </a:cubicBezTo>
                    <a:cubicBezTo>
                      <a:pt x="128" y="284"/>
                      <a:pt x="125" y="286"/>
                      <a:pt x="123" y="286"/>
                    </a:cubicBezTo>
                    <a:lnTo>
                      <a:pt x="97" y="288"/>
                    </a:lnTo>
                    <a:cubicBezTo>
                      <a:pt x="95" y="289"/>
                      <a:pt x="92" y="288"/>
                      <a:pt x="90" y="286"/>
                    </a:cubicBezTo>
                    <a:cubicBezTo>
                      <a:pt x="89" y="283"/>
                      <a:pt x="88" y="281"/>
                      <a:pt x="89" y="278"/>
                    </a:cubicBezTo>
                    <a:lnTo>
                      <a:pt x="91" y="270"/>
                    </a:lnTo>
                    <a:cubicBezTo>
                      <a:pt x="92" y="267"/>
                      <a:pt x="94" y="265"/>
                      <a:pt x="97" y="265"/>
                    </a:cubicBezTo>
                    <a:lnTo>
                      <a:pt x="118" y="259"/>
                    </a:lnTo>
                    <a:close/>
                    <a:moveTo>
                      <a:pt x="101" y="280"/>
                    </a:moveTo>
                    <a:lnTo>
                      <a:pt x="107" y="275"/>
                    </a:lnTo>
                    <a:lnTo>
                      <a:pt x="104" y="283"/>
                    </a:lnTo>
                    <a:lnTo>
                      <a:pt x="96" y="273"/>
                    </a:lnTo>
                    <a:lnTo>
                      <a:pt x="122" y="270"/>
                    </a:lnTo>
                    <a:lnTo>
                      <a:pt x="115" y="280"/>
                    </a:lnTo>
                    <a:lnTo>
                      <a:pt x="112" y="269"/>
                    </a:lnTo>
                    <a:lnTo>
                      <a:pt x="122" y="275"/>
                    </a:lnTo>
                    <a:lnTo>
                      <a:pt x="101" y="280"/>
                    </a:lnTo>
                    <a:close/>
                    <a:moveTo>
                      <a:pt x="14" y="46"/>
                    </a:moveTo>
                    <a:lnTo>
                      <a:pt x="19" y="23"/>
                    </a:lnTo>
                    <a:cubicBezTo>
                      <a:pt x="20" y="19"/>
                      <a:pt x="23" y="16"/>
                      <a:pt x="27" y="16"/>
                    </a:cubicBezTo>
                    <a:lnTo>
                      <a:pt x="63" y="16"/>
                    </a:lnTo>
                    <a:lnTo>
                      <a:pt x="55" y="22"/>
                    </a:lnTo>
                    <a:lnTo>
                      <a:pt x="60" y="6"/>
                    </a:lnTo>
                    <a:cubicBezTo>
                      <a:pt x="61" y="3"/>
                      <a:pt x="63" y="1"/>
                      <a:pt x="66" y="1"/>
                    </a:cubicBezTo>
                    <a:cubicBezTo>
                      <a:pt x="69" y="0"/>
                      <a:pt x="72" y="1"/>
                      <a:pt x="74" y="3"/>
                    </a:cubicBezTo>
                    <a:lnTo>
                      <a:pt x="156" y="83"/>
                    </a:lnTo>
                    <a:cubicBezTo>
                      <a:pt x="157" y="84"/>
                      <a:pt x="158" y="84"/>
                      <a:pt x="158" y="86"/>
                    </a:cubicBezTo>
                    <a:lnTo>
                      <a:pt x="179" y="139"/>
                    </a:lnTo>
                    <a:lnTo>
                      <a:pt x="172" y="134"/>
                    </a:lnTo>
                    <a:lnTo>
                      <a:pt x="179" y="134"/>
                    </a:lnTo>
                    <a:cubicBezTo>
                      <a:pt x="183" y="134"/>
                      <a:pt x="186" y="137"/>
                      <a:pt x="187" y="140"/>
                    </a:cubicBezTo>
                    <a:lnTo>
                      <a:pt x="192" y="167"/>
                    </a:lnTo>
                    <a:cubicBezTo>
                      <a:pt x="193" y="168"/>
                      <a:pt x="192" y="170"/>
                      <a:pt x="192" y="171"/>
                    </a:cubicBezTo>
                    <a:lnTo>
                      <a:pt x="187" y="187"/>
                    </a:lnTo>
                    <a:cubicBezTo>
                      <a:pt x="186" y="191"/>
                      <a:pt x="182" y="193"/>
                      <a:pt x="178" y="192"/>
                    </a:cubicBezTo>
                    <a:lnTo>
                      <a:pt x="155" y="190"/>
                    </a:lnTo>
                    <a:lnTo>
                      <a:pt x="164" y="184"/>
                    </a:lnTo>
                    <a:lnTo>
                      <a:pt x="161" y="192"/>
                    </a:lnTo>
                    <a:lnTo>
                      <a:pt x="153" y="182"/>
                    </a:lnTo>
                    <a:lnTo>
                      <a:pt x="159" y="182"/>
                    </a:lnTo>
                    <a:cubicBezTo>
                      <a:pt x="163" y="182"/>
                      <a:pt x="167" y="185"/>
                      <a:pt x="167" y="190"/>
                    </a:cubicBezTo>
                    <a:lnTo>
                      <a:pt x="167" y="198"/>
                    </a:lnTo>
                    <a:cubicBezTo>
                      <a:pt x="167" y="201"/>
                      <a:pt x="165" y="204"/>
                      <a:pt x="162" y="205"/>
                    </a:cubicBezTo>
                    <a:cubicBezTo>
                      <a:pt x="159" y="206"/>
                      <a:pt x="155" y="206"/>
                      <a:pt x="153" y="203"/>
                    </a:cubicBezTo>
                    <a:lnTo>
                      <a:pt x="148" y="198"/>
                    </a:lnTo>
                    <a:lnTo>
                      <a:pt x="153" y="200"/>
                    </a:lnTo>
                    <a:lnTo>
                      <a:pt x="120" y="200"/>
                    </a:lnTo>
                    <a:lnTo>
                      <a:pt x="126" y="188"/>
                    </a:lnTo>
                    <a:lnTo>
                      <a:pt x="136" y="201"/>
                    </a:lnTo>
                    <a:cubicBezTo>
                      <a:pt x="138" y="202"/>
                      <a:pt x="138" y="204"/>
                      <a:pt x="138" y="206"/>
                    </a:cubicBezTo>
                    <a:lnTo>
                      <a:pt x="138" y="211"/>
                    </a:lnTo>
                    <a:cubicBezTo>
                      <a:pt x="138" y="214"/>
                      <a:pt x="137" y="217"/>
                      <a:pt x="134" y="218"/>
                    </a:cubicBezTo>
                    <a:cubicBezTo>
                      <a:pt x="131" y="220"/>
                      <a:pt x="128" y="219"/>
                      <a:pt x="126" y="218"/>
                    </a:cubicBezTo>
                    <a:lnTo>
                      <a:pt x="113" y="210"/>
                    </a:lnTo>
                    <a:lnTo>
                      <a:pt x="124" y="198"/>
                    </a:lnTo>
                    <a:lnTo>
                      <a:pt x="131" y="209"/>
                    </a:lnTo>
                    <a:cubicBezTo>
                      <a:pt x="133" y="211"/>
                      <a:pt x="133" y="215"/>
                      <a:pt x="132" y="217"/>
                    </a:cubicBezTo>
                    <a:lnTo>
                      <a:pt x="130" y="223"/>
                    </a:lnTo>
                    <a:cubicBezTo>
                      <a:pt x="128" y="226"/>
                      <a:pt x="124" y="228"/>
                      <a:pt x="121" y="227"/>
                    </a:cubicBezTo>
                    <a:lnTo>
                      <a:pt x="108" y="224"/>
                    </a:lnTo>
                    <a:cubicBezTo>
                      <a:pt x="105" y="224"/>
                      <a:pt x="103" y="222"/>
                      <a:pt x="102" y="220"/>
                    </a:cubicBezTo>
                    <a:cubicBezTo>
                      <a:pt x="101" y="218"/>
                      <a:pt x="101" y="215"/>
                      <a:pt x="102" y="213"/>
                    </a:cubicBezTo>
                    <a:lnTo>
                      <a:pt x="107" y="202"/>
                    </a:lnTo>
                    <a:lnTo>
                      <a:pt x="121" y="210"/>
                    </a:lnTo>
                    <a:lnTo>
                      <a:pt x="111" y="226"/>
                    </a:lnTo>
                    <a:cubicBezTo>
                      <a:pt x="110" y="228"/>
                      <a:pt x="107" y="230"/>
                      <a:pt x="105" y="230"/>
                    </a:cubicBezTo>
                    <a:cubicBezTo>
                      <a:pt x="103" y="230"/>
                      <a:pt x="100" y="229"/>
                      <a:pt x="98" y="227"/>
                    </a:cubicBezTo>
                    <a:lnTo>
                      <a:pt x="91" y="219"/>
                    </a:lnTo>
                    <a:lnTo>
                      <a:pt x="104" y="215"/>
                    </a:lnTo>
                    <a:lnTo>
                      <a:pt x="102" y="229"/>
                    </a:lnTo>
                    <a:cubicBezTo>
                      <a:pt x="101" y="231"/>
                      <a:pt x="100" y="233"/>
                      <a:pt x="97" y="234"/>
                    </a:cubicBezTo>
                    <a:cubicBezTo>
                      <a:pt x="95" y="235"/>
                      <a:pt x="92" y="235"/>
                      <a:pt x="90" y="234"/>
                    </a:cubicBezTo>
                    <a:lnTo>
                      <a:pt x="85" y="232"/>
                    </a:lnTo>
                    <a:cubicBezTo>
                      <a:pt x="84" y="231"/>
                      <a:pt x="84" y="231"/>
                      <a:pt x="83" y="230"/>
                    </a:cubicBezTo>
                    <a:lnTo>
                      <a:pt x="65" y="211"/>
                    </a:lnTo>
                    <a:cubicBezTo>
                      <a:pt x="62" y="208"/>
                      <a:pt x="62" y="204"/>
                      <a:pt x="64" y="201"/>
                    </a:cubicBezTo>
                    <a:cubicBezTo>
                      <a:pt x="67" y="198"/>
                      <a:pt x="71" y="197"/>
                      <a:pt x="75" y="199"/>
                    </a:cubicBezTo>
                    <a:lnTo>
                      <a:pt x="88" y="207"/>
                    </a:lnTo>
                    <a:lnTo>
                      <a:pt x="76" y="212"/>
                    </a:lnTo>
                    <a:lnTo>
                      <a:pt x="78" y="201"/>
                    </a:lnTo>
                    <a:lnTo>
                      <a:pt x="86" y="211"/>
                    </a:lnTo>
                    <a:lnTo>
                      <a:pt x="76" y="211"/>
                    </a:lnTo>
                    <a:cubicBezTo>
                      <a:pt x="73" y="211"/>
                      <a:pt x="70" y="209"/>
                      <a:pt x="69" y="207"/>
                    </a:cubicBezTo>
                    <a:lnTo>
                      <a:pt x="63" y="196"/>
                    </a:lnTo>
                    <a:lnTo>
                      <a:pt x="66" y="199"/>
                    </a:lnTo>
                    <a:lnTo>
                      <a:pt x="55" y="191"/>
                    </a:lnTo>
                    <a:cubicBezTo>
                      <a:pt x="52" y="188"/>
                      <a:pt x="51" y="184"/>
                      <a:pt x="53" y="181"/>
                    </a:cubicBezTo>
                    <a:cubicBezTo>
                      <a:pt x="55" y="178"/>
                      <a:pt x="59" y="176"/>
                      <a:pt x="62" y="177"/>
                    </a:cubicBezTo>
                    <a:lnTo>
                      <a:pt x="73" y="179"/>
                    </a:lnTo>
                    <a:lnTo>
                      <a:pt x="64" y="191"/>
                    </a:lnTo>
                    <a:lnTo>
                      <a:pt x="56" y="178"/>
                    </a:lnTo>
                    <a:cubicBezTo>
                      <a:pt x="54" y="175"/>
                      <a:pt x="55" y="171"/>
                      <a:pt x="57" y="168"/>
                    </a:cubicBezTo>
                    <a:lnTo>
                      <a:pt x="65" y="160"/>
                    </a:lnTo>
                    <a:lnTo>
                      <a:pt x="67" y="173"/>
                    </a:lnTo>
                    <a:lnTo>
                      <a:pt x="57" y="168"/>
                    </a:lnTo>
                    <a:cubicBezTo>
                      <a:pt x="54" y="167"/>
                      <a:pt x="53" y="165"/>
                      <a:pt x="52" y="162"/>
                    </a:cubicBezTo>
                    <a:cubicBezTo>
                      <a:pt x="52" y="160"/>
                      <a:pt x="52" y="158"/>
                      <a:pt x="54" y="156"/>
                    </a:cubicBezTo>
                    <a:lnTo>
                      <a:pt x="62" y="145"/>
                    </a:lnTo>
                    <a:lnTo>
                      <a:pt x="64" y="157"/>
                    </a:lnTo>
                    <a:lnTo>
                      <a:pt x="54" y="152"/>
                    </a:lnTo>
                    <a:cubicBezTo>
                      <a:pt x="51" y="150"/>
                      <a:pt x="50" y="148"/>
                      <a:pt x="50" y="145"/>
                    </a:cubicBezTo>
                    <a:cubicBezTo>
                      <a:pt x="49" y="142"/>
                      <a:pt x="51" y="139"/>
                      <a:pt x="53" y="138"/>
                    </a:cubicBezTo>
                    <a:lnTo>
                      <a:pt x="61" y="133"/>
                    </a:lnTo>
                    <a:lnTo>
                      <a:pt x="62" y="147"/>
                    </a:lnTo>
                    <a:lnTo>
                      <a:pt x="49" y="141"/>
                    </a:lnTo>
                    <a:cubicBezTo>
                      <a:pt x="48" y="140"/>
                      <a:pt x="46" y="139"/>
                      <a:pt x="45" y="138"/>
                    </a:cubicBezTo>
                    <a:lnTo>
                      <a:pt x="30" y="108"/>
                    </a:lnTo>
                    <a:lnTo>
                      <a:pt x="43" y="110"/>
                    </a:lnTo>
                    <a:lnTo>
                      <a:pt x="38" y="115"/>
                    </a:lnTo>
                    <a:cubicBezTo>
                      <a:pt x="35" y="118"/>
                      <a:pt x="30" y="119"/>
                      <a:pt x="27" y="116"/>
                    </a:cubicBezTo>
                    <a:lnTo>
                      <a:pt x="19" y="111"/>
                    </a:lnTo>
                    <a:cubicBezTo>
                      <a:pt x="17" y="110"/>
                      <a:pt x="16" y="107"/>
                      <a:pt x="16" y="104"/>
                    </a:cubicBezTo>
                    <a:lnTo>
                      <a:pt x="16" y="94"/>
                    </a:lnTo>
                    <a:cubicBezTo>
                      <a:pt x="16" y="90"/>
                      <a:pt x="19" y="87"/>
                      <a:pt x="23" y="86"/>
                    </a:cubicBezTo>
                    <a:cubicBezTo>
                      <a:pt x="27" y="85"/>
                      <a:pt x="30" y="88"/>
                      <a:pt x="32" y="91"/>
                    </a:cubicBezTo>
                    <a:lnTo>
                      <a:pt x="34" y="99"/>
                    </a:lnTo>
                    <a:lnTo>
                      <a:pt x="23" y="95"/>
                    </a:lnTo>
                    <a:lnTo>
                      <a:pt x="28" y="92"/>
                    </a:lnTo>
                    <a:lnTo>
                      <a:pt x="25" y="103"/>
                    </a:lnTo>
                    <a:lnTo>
                      <a:pt x="20" y="95"/>
                    </a:lnTo>
                    <a:cubicBezTo>
                      <a:pt x="18" y="92"/>
                      <a:pt x="18" y="87"/>
                      <a:pt x="22" y="85"/>
                    </a:cubicBezTo>
                    <a:cubicBezTo>
                      <a:pt x="25" y="82"/>
                      <a:pt x="29" y="83"/>
                      <a:pt x="32" y="86"/>
                    </a:cubicBezTo>
                    <a:lnTo>
                      <a:pt x="40" y="94"/>
                    </a:lnTo>
                    <a:lnTo>
                      <a:pt x="27" y="103"/>
                    </a:lnTo>
                    <a:lnTo>
                      <a:pt x="22" y="92"/>
                    </a:lnTo>
                    <a:cubicBezTo>
                      <a:pt x="21" y="89"/>
                      <a:pt x="21" y="86"/>
                      <a:pt x="23" y="84"/>
                    </a:cubicBezTo>
                    <a:cubicBezTo>
                      <a:pt x="25" y="81"/>
                      <a:pt x="28" y="80"/>
                      <a:pt x="31" y="81"/>
                    </a:cubicBezTo>
                    <a:lnTo>
                      <a:pt x="44" y="83"/>
                    </a:lnTo>
                    <a:cubicBezTo>
                      <a:pt x="46" y="84"/>
                      <a:pt x="47" y="85"/>
                      <a:pt x="49" y="86"/>
                    </a:cubicBezTo>
                    <a:lnTo>
                      <a:pt x="56" y="97"/>
                    </a:lnTo>
                    <a:lnTo>
                      <a:pt x="42" y="99"/>
                    </a:lnTo>
                    <a:lnTo>
                      <a:pt x="45" y="91"/>
                    </a:lnTo>
                    <a:lnTo>
                      <a:pt x="49" y="101"/>
                    </a:lnTo>
                    <a:lnTo>
                      <a:pt x="36" y="96"/>
                    </a:lnTo>
                    <a:cubicBezTo>
                      <a:pt x="34" y="95"/>
                      <a:pt x="33" y="93"/>
                      <a:pt x="32" y="91"/>
                    </a:cubicBezTo>
                    <a:cubicBezTo>
                      <a:pt x="31" y="89"/>
                      <a:pt x="31" y="87"/>
                      <a:pt x="32" y="85"/>
                    </a:cubicBezTo>
                    <a:lnTo>
                      <a:pt x="35" y="80"/>
                    </a:lnTo>
                    <a:lnTo>
                      <a:pt x="42" y="91"/>
                    </a:lnTo>
                    <a:lnTo>
                      <a:pt x="34" y="91"/>
                    </a:lnTo>
                    <a:cubicBezTo>
                      <a:pt x="31" y="91"/>
                      <a:pt x="28" y="89"/>
                      <a:pt x="27" y="86"/>
                    </a:cubicBezTo>
                    <a:cubicBezTo>
                      <a:pt x="26" y="83"/>
                      <a:pt x="26" y="80"/>
                      <a:pt x="29" y="78"/>
                    </a:cubicBezTo>
                    <a:lnTo>
                      <a:pt x="34" y="72"/>
                    </a:lnTo>
                    <a:lnTo>
                      <a:pt x="34" y="83"/>
                    </a:lnTo>
                    <a:lnTo>
                      <a:pt x="13" y="62"/>
                    </a:lnTo>
                    <a:cubicBezTo>
                      <a:pt x="11" y="60"/>
                      <a:pt x="10" y="57"/>
                      <a:pt x="11" y="54"/>
                    </a:cubicBezTo>
                    <a:lnTo>
                      <a:pt x="14" y="46"/>
                    </a:lnTo>
                    <a:close/>
                    <a:moveTo>
                      <a:pt x="26" y="59"/>
                    </a:moveTo>
                    <a:lnTo>
                      <a:pt x="25" y="51"/>
                    </a:lnTo>
                    <a:lnTo>
                      <a:pt x="45" y="72"/>
                    </a:lnTo>
                    <a:cubicBezTo>
                      <a:pt x="48" y="75"/>
                      <a:pt x="48" y="80"/>
                      <a:pt x="45" y="83"/>
                    </a:cubicBezTo>
                    <a:lnTo>
                      <a:pt x="40" y="89"/>
                    </a:lnTo>
                    <a:lnTo>
                      <a:pt x="34" y="75"/>
                    </a:lnTo>
                    <a:lnTo>
                      <a:pt x="42" y="75"/>
                    </a:lnTo>
                    <a:cubicBezTo>
                      <a:pt x="45" y="75"/>
                      <a:pt x="47" y="77"/>
                      <a:pt x="49" y="79"/>
                    </a:cubicBezTo>
                    <a:cubicBezTo>
                      <a:pt x="50" y="81"/>
                      <a:pt x="51" y="84"/>
                      <a:pt x="49" y="87"/>
                    </a:cubicBezTo>
                    <a:lnTo>
                      <a:pt x="47" y="92"/>
                    </a:lnTo>
                    <a:lnTo>
                      <a:pt x="43" y="81"/>
                    </a:lnTo>
                    <a:lnTo>
                      <a:pt x="56" y="86"/>
                    </a:lnTo>
                    <a:cubicBezTo>
                      <a:pt x="59" y="88"/>
                      <a:pt x="61" y="92"/>
                      <a:pt x="60" y="96"/>
                    </a:cubicBezTo>
                    <a:lnTo>
                      <a:pt x="57" y="104"/>
                    </a:lnTo>
                    <a:cubicBezTo>
                      <a:pt x="57" y="107"/>
                      <a:pt x="54" y="109"/>
                      <a:pt x="51" y="110"/>
                    </a:cubicBezTo>
                    <a:cubicBezTo>
                      <a:pt x="48" y="110"/>
                      <a:pt x="45" y="109"/>
                      <a:pt x="43" y="107"/>
                    </a:cubicBezTo>
                    <a:lnTo>
                      <a:pt x="36" y="96"/>
                    </a:lnTo>
                    <a:lnTo>
                      <a:pt x="40" y="99"/>
                    </a:lnTo>
                    <a:lnTo>
                      <a:pt x="28" y="96"/>
                    </a:lnTo>
                    <a:lnTo>
                      <a:pt x="36" y="85"/>
                    </a:lnTo>
                    <a:lnTo>
                      <a:pt x="42" y="96"/>
                    </a:lnTo>
                    <a:cubicBezTo>
                      <a:pt x="43" y="99"/>
                      <a:pt x="42" y="103"/>
                      <a:pt x="39" y="106"/>
                    </a:cubicBezTo>
                    <a:cubicBezTo>
                      <a:pt x="36" y="108"/>
                      <a:pt x="31" y="108"/>
                      <a:pt x="29" y="105"/>
                    </a:cubicBezTo>
                    <a:lnTo>
                      <a:pt x="21" y="97"/>
                    </a:lnTo>
                    <a:lnTo>
                      <a:pt x="33" y="87"/>
                    </a:lnTo>
                    <a:lnTo>
                      <a:pt x="38" y="95"/>
                    </a:lnTo>
                    <a:cubicBezTo>
                      <a:pt x="40" y="97"/>
                      <a:pt x="40" y="99"/>
                      <a:pt x="39" y="101"/>
                    </a:cubicBezTo>
                    <a:cubicBezTo>
                      <a:pt x="39" y="103"/>
                      <a:pt x="37" y="105"/>
                      <a:pt x="35" y="106"/>
                    </a:cubicBezTo>
                    <a:lnTo>
                      <a:pt x="30" y="109"/>
                    </a:lnTo>
                    <a:cubicBezTo>
                      <a:pt x="28" y="110"/>
                      <a:pt x="26" y="110"/>
                      <a:pt x="24" y="109"/>
                    </a:cubicBezTo>
                    <a:cubicBezTo>
                      <a:pt x="21" y="108"/>
                      <a:pt x="20" y="107"/>
                      <a:pt x="19" y="104"/>
                    </a:cubicBezTo>
                    <a:lnTo>
                      <a:pt x="16" y="96"/>
                    </a:lnTo>
                    <a:lnTo>
                      <a:pt x="32" y="94"/>
                    </a:lnTo>
                    <a:lnTo>
                      <a:pt x="32" y="104"/>
                    </a:lnTo>
                    <a:lnTo>
                      <a:pt x="29" y="98"/>
                    </a:lnTo>
                    <a:lnTo>
                      <a:pt x="36" y="103"/>
                    </a:lnTo>
                    <a:lnTo>
                      <a:pt x="26" y="104"/>
                    </a:lnTo>
                    <a:lnTo>
                      <a:pt x="31" y="99"/>
                    </a:lnTo>
                    <a:cubicBezTo>
                      <a:pt x="33" y="97"/>
                      <a:pt x="36" y="96"/>
                      <a:pt x="38" y="97"/>
                    </a:cubicBezTo>
                    <a:cubicBezTo>
                      <a:pt x="41" y="97"/>
                      <a:pt x="43" y="98"/>
                      <a:pt x="44" y="101"/>
                    </a:cubicBezTo>
                    <a:lnTo>
                      <a:pt x="60" y="130"/>
                    </a:lnTo>
                    <a:lnTo>
                      <a:pt x="56" y="126"/>
                    </a:lnTo>
                    <a:lnTo>
                      <a:pt x="68" y="132"/>
                    </a:lnTo>
                    <a:cubicBezTo>
                      <a:pt x="71" y="133"/>
                      <a:pt x="73" y="135"/>
                      <a:pt x="73" y="138"/>
                    </a:cubicBezTo>
                    <a:cubicBezTo>
                      <a:pt x="74" y="141"/>
                      <a:pt x="72" y="144"/>
                      <a:pt x="70" y="146"/>
                    </a:cubicBezTo>
                    <a:lnTo>
                      <a:pt x="62" y="151"/>
                    </a:lnTo>
                    <a:lnTo>
                      <a:pt x="61" y="137"/>
                    </a:lnTo>
                    <a:lnTo>
                      <a:pt x="72" y="143"/>
                    </a:lnTo>
                    <a:cubicBezTo>
                      <a:pt x="74" y="144"/>
                      <a:pt x="75" y="146"/>
                      <a:pt x="76" y="148"/>
                    </a:cubicBezTo>
                    <a:cubicBezTo>
                      <a:pt x="76" y="150"/>
                      <a:pt x="76" y="153"/>
                      <a:pt x="74" y="155"/>
                    </a:cubicBezTo>
                    <a:lnTo>
                      <a:pt x="67" y="165"/>
                    </a:lnTo>
                    <a:lnTo>
                      <a:pt x="64" y="153"/>
                    </a:lnTo>
                    <a:lnTo>
                      <a:pt x="74" y="159"/>
                    </a:lnTo>
                    <a:cubicBezTo>
                      <a:pt x="77" y="160"/>
                      <a:pt x="78" y="162"/>
                      <a:pt x="78" y="165"/>
                    </a:cubicBezTo>
                    <a:cubicBezTo>
                      <a:pt x="79" y="167"/>
                      <a:pt x="78" y="170"/>
                      <a:pt x="76" y="171"/>
                    </a:cubicBezTo>
                    <a:lnTo>
                      <a:pt x="69" y="179"/>
                    </a:lnTo>
                    <a:lnTo>
                      <a:pt x="70" y="170"/>
                    </a:lnTo>
                    <a:lnTo>
                      <a:pt x="78" y="183"/>
                    </a:lnTo>
                    <a:cubicBezTo>
                      <a:pt x="79" y="186"/>
                      <a:pt x="79" y="189"/>
                      <a:pt x="77" y="192"/>
                    </a:cubicBezTo>
                    <a:cubicBezTo>
                      <a:pt x="75" y="195"/>
                      <a:pt x="72" y="196"/>
                      <a:pt x="69" y="195"/>
                    </a:cubicBezTo>
                    <a:lnTo>
                      <a:pt x="58" y="192"/>
                    </a:lnTo>
                    <a:lnTo>
                      <a:pt x="65" y="178"/>
                    </a:lnTo>
                    <a:lnTo>
                      <a:pt x="75" y="186"/>
                    </a:lnTo>
                    <a:cubicBezTo>
                      <a:pt x="76" y="187"/>
                      <a:pt x="77" y="188"/>
                      <a:pt x="78" y="189"/>
                    </a:cubicBezTo>
                    <a:lnTo>
                      <a:pt x="83" y="200"/>
                    </a:lnTo>
                    <a:lnTo>
                      <a:pt x="76" y="195"/>
                    </a:lnTo>
                    <a:lnTo>
                      <a:pt x="86" y="195"/>
                    </a:lnTo>
                    <a:cubicBezTo>
                      <a:pt x="89" y="195"/>
                      <a:pt x="91" y="196"/>
                      <a:pt x="92" y="198"/>
                    </a:cubicBezTo>
                    <a:cubicBezTo>
                      <a:pt x="94" y="200"/>
                      <a:pt x="94" y="203"/>
                      <a:pt x="94" y="205"/>
                    </a:cubicBezTo>
                    <a:lnTo>
                      <a:pt x="91" y="216"/>
                    </a:lnTo>
                    <a:cubicBezTo>
                      <a:pt x="91" y="218"/>
                      <a:pt x="89" y="220"/>
                      <a:pt x="87" y="221"/>
                    </a:cubicBezTo>
                    <a:cubicBezTo>
                      <a:pt x="84" y="222"/>
                      <a:pt x="81" y="222"/>
                      <a:pt x="79" y="221"/>
                    </a:cubicBezTo>
                    <a:lnTo>
                      <a:pt x="66" y="213"/>
                    </a:lnTo>
                    <a:lnTo>
                      <a:pt x="76" y="200"/>
                    </a:lnTo>
                    <a:lnTo>
                      <a:pt x="94" y="219"/>
                    </a:lnTo>
                    <a:lnTo>
                      <a:pt x="92" y="217"/>
                    </a:lnTo>
                    <a:lnTo>
                      <a:pt x="98" y="220"/>
                    </a:lnTo>
                    <a:lnTo>
                      <a:pt x="86" y="226"/>
                    </a:lnTo>
                    <a:lnTo>
                      <a:pt x="89" y="212"/>
                    </a:lnTo>
                    <a:cubicBezTo>
                      <a:pt x="89" y="209"/>
                      <a:pt x="91" y="207"/>
                      <a:pt x="94" y="206"/>
                    </a:cubicBezTo>
                    <a:cubicBezTo>
                      <a:pt x="97" y="205"/>
                      <a:pt x="100" y="206"/>
                      <a:pt x="102" y="208"/>
                    </a:cubicBezTo>
                    <a:lnTo>
                      <a:pt x="110" y="216"/>
                    </a:lnTo>
                    <a:lnTo>
                      <a:pt x="98" y="217"/>
                    </a:lnTo>
                    <a:lnTo>
                      <a:pt x="108" y="201"/>
                    </a:lnTo>
                    <a:cubicBezTo>
                      <a:pt x="110" y="198"/>
                      <a:pt x="115" y="197"/>
                      <a:pt x="119" y="199"/>
                    </a:cubicBezTo>
                    <a:cubicBezTo>
                      <a:pt x="122" y="201"/>
                      <a:pt x="124" y="205"/>
                      <a:pt x="122" y="209"/>
                    </a:cubicBezTo>
                    <a:lnTo>
                      <a:pt x="117" y="220"/>
                    </a:lnTo>
                    <a:lnTo>
                      <a:pt x="111" y="209"/>
                    </a:lnTo>
                    <a:lnTo>
                      <a:pt x="124" y="211"/>
                    </a:lnTo>
                    <a:lnTo>
                      <a:pt x="115" y="216"/>
                    </a:lnTo>
                    <a:lnTo>
                      <a:pt x="118" y="210"/>
                    </a:lnTo>
                    <a:lnTo>
                      <a:pt x="118" y="219"/>
                    </a:lnTo>
                    <a:lnTo>
                      <a:pt x="111" y="208"/>
                    </a:lnTo>
                    <a:cubicBezTo>
                      <a:pt x="108" y="205"/>
                      <a:pt x="109" y="200"/>
                      <a:pt x="111" y="198"/>
                    </a:cubicBezTo>
                    <a:cubicBezTo>
                      <a:pt x="114" y="195"/>
                      <a:pt x="118" y="194"/>
                      <a:pt x="121" y="196"/>
                    </a:cubicBezTo>
                    <a:lnTo>
                      <a:pt x="134" y="204"/>
                    </a:lnTo>
                    <a:lnTo>
                      <a:pt x="122" y="211"/>
                    </a:lnTo>
                    <a:lnTo>
                      <a:pt x="122" y="206"/>
                    </a:lnTo>
                    <a:lnTo>
                      <a:pt x="124" y="211"/>
                    </a:lnTo>
                    <a:lnTo>
                      <a:pt x="113" y="197"/>
                    </a:lnTo>
                    <a:cubicBezTo>
                      <a:pt x="112" y="195"/>
                      <a:pt x="111" y="192"/>
                      <a:pt x="113" y="189"/>
                    </a:cubicBezTo>
                    <a:cubicBezTo>
                      <a:pt x="114" y="186"/>
                      <a:pt x="117" y="184"/>
                      <a:pt x="120" y="184"/>
                    </a:cubicBezTo>
                    <a:lnTo>
                      <a:pt x="153" y="184"/>
                    </a:lnTo>
                    <a:cubicBezTo>
                      <a:pt x="156" y="184"/>
                      <a:pt x="158" y="185"/>
                      <a:pt x="159" y="187"/>
                    </a:cubicBezTo>
                    <a:lnTo>
                      <a:pt x="164" y="192"/>
                    </a:lnTo>
                    <a:lnTo>
                      <a:pt x="151" y="198"/>
                    </a:lnTo>
                    <a:lnTo>
                      <a:pt x="151" y="190"/>
                    </a:lnTo>
                    <a:lnTo>
                      <a:pt x="159" y="198"/>
                    </a:lnTo>
                    <a:lnTo>
                      <a:pt x="153" y="198"/>
                    </a:lnTo>
                    <a:cubicBezTo>
                      <a:pt x="151" y="198"/>
                      <a:pt x="148" y="197"/>
                      <a:pt x="147" y="195"/>
                    </a:cubicBezTo>
                    <a:cubicBezTo>
                      <a:pt x="145" y="192"/>
                      <a:pt x="145" y="190"/>
                      <a:pt x="146" y="187"/>
                    </a:cubicBezTo>
                    <a:lnTo>
                      <a:pt x="148" y="179"/>
                    </a:lnTo>
                    <a:cubicBezTo>
                      <a:pt x="150" y="176"/>
                      <a:pt x="153" y="173"/>
                      <a:pt x="157" y="174"/>
                    </a:cubicBezTo>
                    <a:lnTo>
                      <a:pt x="180" y="177"/>
                    </a:lnTo>
                    <a:lnTo>
                      <a:pt x="172" y="182"/>
                    </a:lnTo>
                    <a:lnTo>
                      <a:pt x="177" y="166"/>
                    </a:lnTo>
                    <a:lnTo>
                      <a:pt x="177" y="170"/>
                    </a:lnTo>
                    <a:lnTo>
                      <a:pt x="171" y="143"/>
                    </a:lnTo>
                    <a:lnTo>
                      <a:pt x="179" y="150"/>
                    </a:lnTo>
                    <a:lnTo>
                      <a:pt x="172" y="150"/>
                    </a:lnTo>
                    <a:cubicBezTo>
                      <a:pt x="168" y="150"/>
                      <a:pt x="165" y="148"/>
                      <a:pt x="164" y="145"/>
                    </a:cubicBezTo>
                    <a:lnTo>
                      <a:pt x="143" y="91"/>
                    </a:lnTo>
                    <a:lnTo>
                      <a:pt x="145" y="94"/>
                    </a:lnTo>
                    <a:lnTo>
                      <a:pt x="62" y="14"/>
                    </a:lnTo>
                    <a:lnTo>
                      <a:pt x="76" y="11"/>
                    </a:lnTo>
                    <a:lnTo>
                      <a:pt x="70" y="27"/>
                    </a:lnTo>
                    <a:cubicBezTo>
                      <a:pt x="69" y="30"/>
                      <a:pt x="66" y="32"/>
                      <a:pt x="63" y="32"/>
                    </a:cubicBezTo>
                    <a:lnTo>
                      <a:pt x="27" y="32"/>
                    </a:lnTo>
                    <a:lnTo>
                      <a:pt x="34" y="26"/>
                    </a:lnTo>
                    <a:lnTo>
                      <a:pt x="29" y="51"/>
                    </a:lnTo>
                    <a:lnTo>
                      <a:pt x="26" y="59"/>
                    </a:lnTo>
                    <a:close/>
                    <a:moveTo>
                      <a:pt x="2" y="53"/>
                    </a:moveTo>
                    <a:cubicBezTo>
                      <a:pt x="0" y="49"/>
                      <a:pt x="0" y="45"/>
                      <a:pt x="3" y="42"/>
                    </a:cubicBezTo>
                    <a:cubicBezTo>
                      <a:pt x="7" y="40"/>
                      <a:pt x="11" y="40"/>
                      <a:pt x="14" y="43"/>
                    </a:cubicBezTo>
                    <a:lnTo>
                      <a:pt x="25" y="54"/>
                    </a:lnTo>
                    <a:cubicBezTo>
                      <a:pt x="27" y="56"/>
                      <a:pt x="28" y="61"/>
                      <a:pt x="25" y="64"/>
                    </a:cubicBezTo>
                    <a:cubicBezTo>
                      <a:pt x="23" y="67"/>
                      <a:pt x="19" y="68"/>
                      <a:pt x="15" y="66"/>
                    </a:cubicBezTo>
                    <a:lnTo>
                      <a:pt x="10" y="64"/>
                    </a:lnTo>
                    <a:cubicBezTo>
                      <a:pt x="9" y="63"/>
                      <a:pt x="8" y="62"/>
                      <a:pt x="7" y="61"/>
                    </a:cubicBezTo>
                    <a:lnTo>
                      <a:pt x="2" y="53"/>
                    </a:lnTo>
                    <a:close/>
                    <a:moveTo>
                      <a:pt x="20" y="52"/>
                    </a:moveTo>
                    <a:lnTo>
                      <a:pt x="17" y="49"/>
                    </a:lnTo>
                    <a:lnTo>
                      <a:pt x="22" y="52"/>
                    </a:lnTo>
                    <a:lnTo>
                      <a:pt x="13" y="65"/>
                    </a:lnTo>
                    <a:lnTo>
                      <a:pt x="3" y="54"/>
                    </a:lnTo>
                    <a:lnTo>
                      <a:pt x="15" y="44"/>
                    </a:lnTo>
                    <a:lnTo>
                      <a:pt x="20" y="52"/>
                    </a:lnTo>
                    <a:close/>
                    <a:moveTo>
                      <a:pt x="165" y="185"/>
                    </a:moveTo>
                    <a:cubicBezTo>
                      <a:pt x="168" y="184"/>
                      <a:pt x="171" y="184"/>
                      <a:pt x="174" y="186"/>
                    </a:cubicBezTo>
                    <a:cubicBezTo>
                      <a:pt x="176" y="188"/>
                      <a:pt x="177" y="191"/>
                      <a:pt x="177" y="194"/>
                    </a:cubicBezTo>
                    <a:lnTo>
                      <a:pt x="174" y="210"/>
                    </a:lnTo>
                    <a:cubicBezTo>
                      <a:pt x="174" y="213"/>
                      <a:pt x="171" y="216"/>
                      <a:pt x="168" y="216"/>
                    </a:cubicBezTo>
                    <a:cubicBezTo>
                      <a:pt x="165" y="217"/>
                      <a:pt x="162" y="216"/>
                      <a:pt x="160" y="213"/>
                    </a:cubicBezTo>
                    <a:lnTo>
                      <a:pt x="152" y="203"/>
                    </a:lnTo>
                    <a:cubicBezTo>
                      <a:pt x="151" y="201"/>
                      <a:pt x="150" y="198"/>
                      <a:pt x="151" y="196"/>
                    </a:cubicBezTo>
                    <a:cubicBezTo>
                      <a:pt x="151" y="194"/>
                      <a:pt x="153" y="192"/>
                      <a:pt x="155" y="191"/>
                    </a:cubicBezTo>
                    <a:lnTo>
                      <a:pt x="165" y="185"/>
                    </a:lnTo>
                    <a:close/>
                    <a:moveTo>
                      <a:pt x="162" y="205"/>
                    </a:moveTo>
                    <a:lnTo>
                      <a:pt x="165" y="193"/>
                    </a:lnTo>
                    <a:lnTo>
                      <a:pt x="173" y="204"/>
                    </a:lnTo>
                    <a:lnTo>
                      <a:pt x="158" y="207"/>
                    </a:lnTo>
                    <a:lnTo>
                      <a:pt x="161" y="191"/>
                    </a:lnTo>
                    <a:lnTo>
                      <a:pt x="173" y="200"/>
                    </a:lnTo>
                    <a:lnTo>
                      <a:pt x="162" y="205"/>
                    </a:lnTo>
                    <a:close/>
                    <a:moveTo>
                      <a:pt x="132" y="188"/>
                    </a:moveTo>
                    <a:cubicBezTo>
                      <a:pt x="135" y="186"/>
                      <a:pt x="139" y="187"/>
                      <a:pt x="142" y="190"/>
                    </a:cubicBezTo>
                    <a:lnTo>
                      <a:pt x="152" y="204"/>
                    </a:lnTo>
                    <a:cubicBezTo>
                      <a:pt x="154" y="206"/>
                      <a:pt x="154" y="210"/>
                      <a:pt x="152" y="213"/>
                    </a:cubicBezTo>
                    <a:cubicBezTo>
                      <a:pt x="150" y="216"/>
                      <a:pt x="147" y="217"/>
                      <a:pt x="144" y="216"/>
                    </a:cubicBezTo>
                    <a:lnTo>
                      <a:pt x="133" y="214"/>
                    </a:lnTo>
                    <a:cubicBezTo>
                      <a:pt x="131" y="213"/>
                      <a:pt x="130" y="212"/>
                      <a:pt x="129" y="210"/>
                    </a:cubicBezTo>
                    <a:lnTo>
                      <a:pt x="123" y="202"/>
                    </a:lnTo>
                    <a:cubicBezTo>
                      <a:pt x="122" y="200"/>
                      <a:pt x="122" y="198"/>
                      <a:pt x="122" y="196"/>
                    </a:cubicBezTo>
                    <a:cubicBezTo>
                      <a:pt x="123" y="194"/>
                      <a:pt x="124" y="192"/>
                      <a:pt x="126" y="191"/>
                    </a:cubicBezTo>
                    <a:lnTo>
                      <a:pt x="132" y="188"/>
                    </a:lnTo>
                    <a:close/>
                    <a:moveTo>
                      <a:pt x="134" y="205"/>
                    </a:moveTo>
                    <a:lnTo>
                      <a:pt x="137" y="193"/>
                    </a:lnTo>
                    <a:lnTo>
                      <a:pt x="142" y="201"/>
                    </a:lnTo>
                    <a:lnTo>
                      <a:pt x="137" y="198"/>
                    </a:lnTo>
                    <a:lnTo>
                      <a:pt x="148" y="201"/>
                    </a:lnTo>
                    <a:lnTo>
                      <a:pt x="139" y="213"/>
                    </a:lnTo>
                    <a:lnTo>
                      <a:pt x="129" y="200"/>
                    </a:lnTo>
                    <a:lnTo>
                      <a:pt x="139" y="202"/>
                    </a:lnTo>
                    <a:lnTo>
                      <a:pt x="134" y="205"/>
                    </a:lnTo>
                    <a:close/>
                  </a:path>
                </a:pathLst>
              </a:custGeom>
              <a:solidFill>
                <a:srgbClr val="6E6E6E"/>
              </a:solidFill>
              <a:ln w="0" cap="flat">
                <a:solidFill>
                  <a:srgbClr val="6E6E6E"/>
                </a:solidFill>
                <a:prstDash val="solid"/>
                <a:round/>
                <a:headEnd/>
                <a:tailEnd/>
              </a:ln>
            </p:spPr>
            <p:txBody>
              <a:bodyPr/>
              <a:lstStyle/>
              <a:p>
                <a:endParaRPr lang="en-US"/>
              </a:p>
            </p:txBody>
          </p:sp>
          <p:sp>
            <p:nvSpPr>
              <p:cNvPr id="1644" name="Freeform 430"/>
              <p:cNvSpPr>
                <a:spLocks noEditPoints="1"/>
              </p:cNvSpPr>
              <p:nvPr/>
            </p:nvSpPr>
            <p:spPr bwMode="auto">
              <a:xfrm>
                <a:off x="4106" y="911"/>
                <a:ext cx="564" cy="438"/>
              </a:xfrm>
              <a:custGeom>
                <a:avLst/>
                <a:gdLst>
                  <a:gd name="T0" fmla="*/ 442 w 564"/>
                  <a:gd name="T1" fmla="*/ 435 h 438"/>
                  <a:gd name="T2" fmla="*/ 448 w 564"/>
                  <a:gd name="T3" fmla="*/ 413 h 438"/>
                  <a:gd name="T4" fmla="*/ 101 w 564"/>
                  <a:gd name="T5" fmla="*/ 61 h 438"/>
                  <a:gd name="T6" fmla="*/ 143 w 564"/>
                  <a:gd name="T7" fmla="*/ 97 h 438"/>
                  <a:gd name="T8" fmla="*/ 216 w 564"/>
                  <a:gd name="T9" fmla="*/ 132 h 438"/>
                  <a:gd name="T10" fmla="*/ 309 w 564"/>
                  <a:gd name="T11" fmla="*/ 146 h 438"/>
                  <a:gd name="T12" fmla="*/ 366 w 564"/>
                  <a:gd name="T13" fmla="*/ 107 h 438"/>
                  <a:gd name="T14" fmla="*/ 407 w 564"/>
                  <a:gd name="T15" fmla="*/ 83 h 438"/>
                  <a:gd name="T16" fmla="*/ 379 w 564"/>
                  <a:gd name="T17" fmla="*/ 69 h 438"/>
                  <a:gd name="T18" fmla="*/ 392 w 564"/>
                  <a:gd name="T19" fmla="*/ 42 h 438"/>
                  <a:gd name="T20" fmla="*/ 379 w 564"/>
                  <a:gd name="T21" fmla="*/ 4 h 438"/>
                  <a:gd name="T22" fmla="*/ 452 w 564"/>
                  <a:gd name="T23" fmla="*/ 27 h 438"/>
                  <a:gd name="T24" fmla="*/ 486 w 564"/>
                  <a:gd name="T25" fmla="*/ 48 h 438"/>
                  <a:gd name="T26" fmla="*/ 538 w 564"/>
                  <a:gd name="T27" fmla="*/ 71 h 438"/>
                  <a:gd name="T28" fmla="*/ 561 w 564"/>
                  <a:gd name="T29" fmla="*/ 86 h 438"/>
                  <a:gd name="T30" fmla="*/ 555 w 564"/>
                  <a:gd name="T31" fmla="*/ 116 h 438"/>
                  <a:gd name="T32" fmla="*/ 552 w 564"/>
                  <a:gd name="T33" fmla="*/ 136 h 438"/>
                  <a:gd name="T34" fmla="*/ 525 w 564"/>
                  <a:gd name="T35" fmla="*/ 155 h 438"/>
                  <a:gd name="T36" fmla="*/ 487 w 564"/>
                  <a:gd name="T37" fmla="*/ 179 h 438"/>
                  <a:gd name="T38" fmla="*/ 486 w 564"/>
                  <a:gd name="T39" fmla="*/ 157 h 438"/>
                  <a:gd name="T40" fmla="*/ 460 w 564"/>
                  <a:gd name="T41" fmla="*/ 189 h 438"/>
                  <a:gd name="T42" fmla="*/ 506 w 564"/>
                  <a:gd name="T43" fmla="*/ 196 h 438"/>
                  <a:gd name="T44" fmla="*/ 505 w 564"/>
                  <a:gd name="T45" fmla="*/ 206 h 438"/>
                  <a:gd name="T46" fmla="*/ 495 w 564"/>
                  <a:gd name="T47" fmla="*/ 217 h 438"/>
                  <a:gd name="T48" fmla="*/ 533 w 564"/>
                  <a:gd name="T49" fmla="*/ 269 h 438"/>
                  <a:gd name="T50" fmla="*/ 532 w 564"/>
                  <a:gd name="T51" fmla="*/ 274 h 438"/>
                  <a:gd name="T52" fmla="*/ 533 w 564"/>
                  <a:gd name="T53" fmla="*/ 286 h 438"/>
                  <a:gd name="T54" fmla="*/ 540 w 564"/>
                  <a:gd name="T55" fmla="*/ 300 h 438"/>
                  <a:gd name="T56" fmla="*/ 539 w 564"/>
                  <a:gd name="T57" fmla="*/ 311 h 438"/>
                  <a:gd name="T58" fmla="*/ 532 w 564"/>
                  <a:gd name="T59" fmla="*/ 330 h 438"/>
                  <a:gd name="T60" fmla="*/ 530 w 564"/>
                  <a:gd name="T61" fmla="*/ 336 h 438"/>
                  <a:gd name="T62" fmla="*/ 528 w 564"/>
                  <a:gd name="T63" fmla="*/ 345 h 438"/>
                  <a:gd name="T64" fmla="*/ 520 w 564"/>
                  <a:gd name="T65" fmla="*/ 359 h 438"/>
                  <a:gd name="T66" fmla="*/ 508 w 564"/>
                  <a:gd name="T67" fmla="*/ 375 h 438"/>
                  <a:gd name="T68" fmla="*/ 487 w 564"/>
                  <a:gd name="T69" fmla="*/ 382 h 438"/>
                  <a:gd name="T70" fmla="*/ 478 w 564"/>
                  <a:gd name="T71" fmla="*/ 384 h 438"/>
                  <a:gd name="T72" fmla="*/ 474 w 564"/>
                  <a:gd name="T73" fmla="*/ 388 h 438"/>
                  <a:gd name="T74" fmla="*/ 457 w 564"/>
                  <a:gd name="T75" fmla="*/ 395 h 438"/>
                  <a:gd name="T76" fmla="*/ 444 w 564"/>
                  <a:gd name="T77" fmla="*/ 412 h 438"/>
                  <a:gd name="T78" fmla="*/ 429 w 564"/>
                  <a:gd name="T79" fmla="*/ 396 h 438"/>
                  <a:gd name="T80" fmla="*/ 414 w 564"/>
                  <a:gd name="T81" fmla="*/ 394 h 438"/>
                  <a:gd name="T82" fmla="*/ 379 w 564"/>
                  <a:gd name="T83" fmla="*/ 380 h 438"/>
                  <a:gd name="T84" fmla="*/ 351 w 564"/>
                  <a:gd name="T85" fmla="*/ 385 h 438"/>
                  <a:gd name="T86" fmla="*/ 333 w 564"/>
                  <a:gd name="T87" fmla="*/ 397 h 438"/>
                  <a:gd name="T88" fmla="*/ 299 w 564"/>
                  <a:gd name="T89" fmla="*/ 366 h 438"/>
                  <a:gd name="T90" fmla="*/ 305 w 564"/>
                  <a:gd name="T91" fmla="*/ 330 h 438"/>
                  <a:gd name="T92" fmla="*/ 274 w 564"/>
                  <a:gd name="T93" fmla="*/ 309 h 438"/>
                  <a:gd name="T94" fmla="*/ 251 w 564"/>
                  <a:gd name="T95" fmla="*/ 302 h 438"/>
                  <a:gd name="T96" fmla="*/ 220 w 564"/>
                  <a:gd name="T97" fmla="*/ 316 h 438"/>
                  <a:gd name="T98" fmla="*/ 189 w 564"/>
                  <a:gd name="T99" fmla="*/ 317 h 438"/>
                  <a:gd name="T100" fmla="*/ 152 w 564"/>
                  <a:gd name="T101" fmla="*/ 308 h 438"/>
                  <a:gd name="T102" fmla="*/ 107 w 564"/>
                  <a:gd name="T103" fmla="*/ 288 h 438"/>
                  <a:gd name="T104" fmla="*/ 73 w 564"/>
                  <a:gd name="T105" fmla="*/ 258 h 438"/>
                  <a:gd name="T106" fmla="*/ 61 w 564"/>
                  <a:gd name="T107" fmla="*/ 224 h 438"/>
                  <a:gd name="T108" fmla="*/ 29 w 564"/>
                  <a:gd name="T109" fmla="*/ 207 h 438"/>
                  <a:gd name="T110" fmla="*/ 11 w 564"/>
                  <a:gd name="T111" fmla="*/ 182 h 438"/>
                  <a:gd name="T112" fmla="*/ 10 w 564"/>
                  <a:gd name="T113" fmla="*/ 162 h 438"/>
                  <a:gd name="T114" fmla="*/ 57 w 564"/>
                  <a:gd name="T115" fmla="*/ 141 h 438"/>
                  <a:gd name="T116" fmla="*/ 47 w 564"/>
                  <a:gd name="T117" fmla="*/ 108 h 438"/>
                  <a:gd name="T118" fmla="*/ 77 w 564"/>
                  <a:gd name="T119" fmla="*/ 80 h 43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64"/>
                  <a:gd name="T181" fmla="*/ 0 h 438"/>
                  <a:gd name="T182" fmla="*/ 564 w 564"/>
                  <a:gd name="T183" fmla="*/ 438 h 43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64" h="438">
                    <a:moveTo>
                      <a:pt x="525" y="268"/>
                    </a:moveTo>
                    <a:lnTo>
                      <a:pt x="534" y="271"/>
                    </a:lnTo>
                    <a:lnTo>
                      <a:pt x="530" y="271"/>
                    </a:lnTo>
                    <a:lnTo>
                      <a:pt x="525" y="268"/>
                    </a:lnTo>
                    <a:close/>
                    <a:moveTo>
                      <a:pt x="451" y="421"/>
                    </a:moveTo>
                    <a:lnTo>
                      <a:pt x="448" y="426"/>
                    </a:lnTo>
                    <a:lnTo>
                      <a:pt x="449" y="430"/>
                    </a:lnTo>
                    <a:lnTo>
                      <a:pt x="445" y="435"/>
                    </a:lnTo>
                    <a:lnTo>
                      <a:pt x="442" y="435"/>
                    </a:lnTo>
                    <a:lnTo>
                      <a:pt x="442" y="438"/>
                    </a:lnTo>
                    <a:lnTo>
                      <a:pt x="430" y="434"/>
                    </a:lnTo>
                    <a:lnTo>
                      <a:pt x="428" y="424"/>
                    </a:lnTo>
                    <a:lnTo>
                      <a:pt x="434" y="418"/>
                    </a:lnTo>
                    <a:lnTo>
                      <a:pt x="433" y="419"/>
                    </a:lnTo>
                    <a:lnTo>
                      <a:pt x="434" y="417"/>
                    </a:lnTo>
                    <a:lnTo>
                      <a:pt x="436" y="417"/>
                    </a:lnTo>
                    <a:lnTo>
                      <a:pt x="438" y="415"/>
                    </a:lnTo>
                    <a:lnTo>
                      <a:pt x="448" y="413"/>
                    </a:lnTo>
                    <a:lnTo>
                      <a:pt x="451" y="415"/>
                    </a:lnTo>
                    <a:lnTo>
                      <a:pt x="453" y="419"/>
                    </a:lnTo>
                    <a:lnTo>
                      <a:pt x="451" y="421"/>
                    </a:lnTo>
                    <a:close/>
                    <a:moveTo>
                      <a:pt x="91" y="54"/>
                    </a:moveTo>
                    <a:lnTo>
                      <a:pt x="95" y="53"/>
                    </a:lnTo>
                    <a:lnTo>
                      <a:pt x="97" y="56"/>
                    </a:lnTo>
                    <a:lnTo>
                      <a:pt x="96" y="57"/>
                    </a:lnTo>
                    <a:lnTo>
                      <a:pt x="101" y="59"/>
                    </a:lnTo>
                    <a:lnTo>
                      <a:pt x="101" y="61"/>
                    </a:lnTo>
                    <a:lnTo>
                      <a:pt x="106" y="63"/>
                    </a:lnTo>
                    <a:lnTo>
                      <a:pt x="108" y="65"/>
                    </a:lnTo>
                    <a:lnTo>
                      <a:pt x="114" y="67"/>
                    </a:lnTo>
                    <a:lnTo>
                      <a:pt x="124" y="69"/>
                    </a:lnTo>
                    <a:lnTo>
                      <a:pt x="138" y="80"/>
                    </a:lnTo>
                    <a:lnTo>
                      <a:pt x="142" y="85"/>
                    </a:lnTo>
                    <a:lnTo>
                      <a:pt x="142" y="89"/>
                    </a:lnTo>
                    <a:lnTo>
                      <a:pt x="144" y="92"/>
                    </a:lnTo>
                    <a:lnTo>
                      <a:pt x="143" y="97"/>
                    </a:lnTo>
                    <a:lnTo>
                      <a:pt x="147" y="101"/>
                    </a:lnTo>
                    <a:lnTo>
                      <a:pt x="155" y="103"/>
                    </a:lnTo>
                    <a:lnTo>
                      <a:pt x="175" y="105"/>
                    </a:lnTo>
                    <a:lnTo>
                      <a:pt x="189" y="112"/>
                    </a:lnTo>
                    <a:lnTo>
                      <a:pt x="197" y="113"/>
                    </a:lnTo>
                    <a:lnTo>
                      <a:pt x="198" y="116"/>
                    </a:lnTo>
                    <a:lnTo>
                      <a:pt x="200" y="116"/>
                    </a:lnTo>
                    <a:lnTo>
                      <a:pt x="207" y="126"/>
                    </a:lnTo>
                    <a:lnTo>
                      <a:pt x="216" y="132"/>
                    </a:lnTo>
                    <a:lnTo>
                      <a:pt x="223" y="131"/>
                    </a:lnTo>
                    <a:lnTo>
                      <a:pt x="248" y="134"/>
                    </a:lnTo>
                    <a:lnTo>
                      <a:pt x="261" y="133"/>
                    </a:lnTo>
                    <a:lnTo>
                      <a:pt x="271" y="135"/>
                    </a:lnTo>
                    <a:lnTo>
                      <a:pt x="275" y="139"/>
                    </a:lnTo>
                    <a:lnTo>
                      <a:pt x="290" y="143"/>
                    </a:lnTo>
                    <a:lnTo>
                      <a:pt x="302" y="143"/>
                    </a:lnTo>
                    <a:lnTo>
                      <a:pt x="303" y="145"/>
                    </a:lnTo>
                    <a:lnTo>
                      <a:pt x="309" y="146"/>
                    </a:lnTo>
                    <a:lnTo>
                      <a:pt x="328" y="136"/>
                    </a:lnTo>
                    <a:lnTo>
                      <a:pt x="347" y="136"/>
                    </a:lnTo>
                    <a:lnTo>
                      <a:pt x="353" y="133"/>
                    </a:lnTo>
                    <a:lnTo>
                      <a:pt x="358" y="125"/>
                    </a:lnTo>
                    <a:lnTo>
                      <a:pt x="365" y="120"/>
                    </a:lnTo>
                    <a:lnTo>
                      <a:pt x="355" y="112"/>
                    </a:lnTo>
                    <a:lnTo>
                      <a:pt x="355" y="104"/>
                    </a:lnTo>
                    <a:lnTo>
                      <a:pt x="361" y="103"/>
                    </a:lnTo>
                    <a:lnTo>
                      <a:pt x="366" y="107"/>
                    </a:lnTo>
                    <a:lnTo>
                      <a:pt x="375" y="107"/>
                    </a:lnTo>
                    <a:lnTo>
                      <a:pt x="379" y="99"/>
                    </a:lnTo>
                    <a:lnTo>
                      <a:pt x="390" y="99"/>
                    </a:lnTo>
                    <a:lnTo>
                      <a:pt x="394" y="95"/>
                    </a:lnTo>
                    <a:lnTo>
                      <a:pt x="393" y="89"/>
                    </a:lnTo>
                    <a:lnTo>
                      <a:pt x="400" y="86"/>
                    </a:lnTo>
                    <a:lnTo>
                      <a:pt x="399" y="85"/>
                    </a:lnTo>
                    <a:lnTo>
                      <a:pt x="403" y="85"/>
                    </a:lnTo>
                    <a:lnTo>
                      <a:pt x="407" y="83"/>
                    </a:lnTo>
                    <a:lnTo>
                      <a:pt x="422" y="84"/>
                    </a:lnTo>
                    <a:lnTo>
                      <a:pt x="423" y="83"/>
                    </a:lnTo>
                    <a:lnTo>
                      <a:pt x="422" y="81"/>
                    </a:lnTo>
                    <a:lnTo>
                      <a:pt x="408" y="72"/>
                    </a:lnTo>
                    <a:lnTo>
                      <a:pt x="400" y="67"/>
                    </a:lnTo>
                    <a:lnTo>
                      <a:pt x="392" y="67"/>
                    </a:lnTo>
                    <a:lnTo>
                      <a:pt x="391" y="72"/>
                    </a:lnTo>
                    <a:lnTo>
                      <a:pt x="385" y="69"/>
                    </a:lnTo>
                    <a:lnTo>
                      <a:pt x="379" y="69"/>
                    </a:lnTo>
                    <a:lnTo>
                      <a:pt x="377" y="72"/>
                    </a:lnTo>
                    <a:lnTo>
                      <a:pt x="371" y="69"/>
                    </a:lnTo>
                    <a:lnTo>
                      <a:pt x="369" y="66"/>
                    </a:lnTo>
                    <a:lnTo>
                      <a:pt x="371" y="65"/>
                    </a:lnTo>
                    <a:lnTo>
                      <a:pt x="369" y="61"/>
                    </a:lnTo>
                    <a:lnTo>
                      <a:pt x="368" y="46"/>
                    </a:lnTo>
                    <a:lnTo>
                      <a:pt x="382" y="49"/>
                    </a:lnTo>
                    <a:lnTo>
                      <a:pt x="385" y="44"/>
                    </a:lnTo>
                    <a:lnTo>
                      <a:pt x="392" y="42"/>
                    </a:lnTo>
                    <a:lnTo>
                      <a:pt x="390" y="39"/>
                    </a:lnTo>
                    <a:lnTo>
                      <a:pt x="386" y="38"/>
                    </a:lnTo>
                    <a:lnTo>
                      <a:pt x="385" y="23"/>
                    </a:lnTo>
                    <a:lnTo>
                      <a:pt x="388" y="17"/>
                    </a:lnTo>
                    <a:lnTo>
                      <a:pt x="385" y="15"/>
                    </a:lnTo>
                    <a:lnTo>
                      <a:pt x="384" y="13"/>
                    </a:lnTo>
                    <a:lnTo>
                      <a:pt x="377" y="12"/>
                    </a:lnTo>
                    <a:lnTo>
                      <a:pt x="375" y="10"/>
                    </a:lnTo>
                    <a:lnTo>
                      <a:pt x="379" y="4"/>
                    </a:lnTo>
                    <a:lnTo>
                      <a:pt x="402" y="0"/>
                    </a:lnTo>
                    <a:lnTo>
                      <a:pt x="413" y="5"/>
                    </a:lnTo>
                    <a:lnTo>
                      <a:pt x="425" y="6"/>
                    </a:lnTo>
                    <a:lnTo>
                      <a:pt x="427" y="9"/>
                    </a:lnTo>
                    <a:lnTo>
                      <a:pt x="432" y="10"/>
                    </a:lnTo>
                    <a:lnTo>
                      <a:pt x="433" y="12"/>
                    </a:lnTo>
                    <a:lnTo>
                      <a:pt x="443" y="17"/>
                    </a:lnTo>
                    <a:lnTo>
                      <a:pt x="443" y="19"/>
                    </a:lnTo>
                    <a:lnTo>
                      <a:pt x="452" y="27"/>
                    </a:lnTo>
                    <a:lnTo>
                      <a:pt x="453" y="28"/>
                    </a:lnTo>
                    <a:lnTo>
                      <a:pt x="454" y="27"/>
                    </a:lnTo>
                    <a:lnTo>
                      <a:pt x="456" y="31"/>
                    </a:lnTo>
                    <a:lnTo>
                      <a:pt x="462" y="34"/>
                    </a:lnTo>
                    <a:lnTo>
                      <a:pt x="466" y="39"/>
                    </a:lnTo>
                    <a:lnTo>
                      <a:pt x="470" y="41"/>
                    </a:lnTo>
                    <a:lnTo>
                      <a:pt x="472" y="46"/>
                    </a:lnTo>
                    <a:lnTo>
                      <a:pt x="477" y="48"/>
                    </a:lnTo>
                    <a:lnTo>
                      <a:pt x="486" y="48"/>
                    </a:lnTo>
                    <a:lnTo>
                      <a:pt x="491" y="51"/>
                    </a:lnTo>
                    <a:lnTo>
                      <a:pt x="494" y="50"/>
                    </a:lnTo>
                    <a:lnTo>
                      <a:pt x="506" y="57"/>
                    </a:lnTo>
                    <a:lnTo>
                      <a:pt x="510" y="57"/>
                    </a:lnTo>
                    <a:lnTo>
                      <a:pt x="511" y="60"/>
                    </a:lnTo>
                    <a:lnTo>
                      <a:pt x="516" y="63"/>
                    </a:lnTo>
                    <a:lnTo>
                      <a:pt x="516" y="66"/>
                    </a:lnTo>
                    <a:lnTo>
                      <a:pt x="523" y="72"/>
                    </a:lnTo>
                    <a:lnTo>
                      <a:pt x="538" y="71"/>
                    </a:lnTo>
                    <a:lnTo>
                      <a:pt x="540" y="66"/>
                    </a:lnTo>
                    <a:lnTo>
                      <a:pt x="544" y="67"/>
                    </a:lnTo>
                    <a:lnTo>
                      <a:pt x="551" y="63"/>
                    </a:lnTo>
                    <a:lnTo>
                      <a:pt x="555" y="64"/>
                    </a:lnTo>
                    <a:lnTo>
                      <a:pt x="555" y="67"/>
                    </a:lnTo>
                    <a:lnTo>
                      <a:pt x="559" y="71"/>
                    </a:lnTo>
                    <a:lnTo>
                      <a:pt x="557" y="76"/>
                    </a:lnTo>
                    <a:lnTo>
                      <a:pt x="561" y="84"/>
                    </a:lnTo>
                    <a:lnTo>
                      <a:pt x="561" y="86"/>
                    </a:lnTo>
                    <a:lnTo>
                      <a:pt x="563" y="89"/>
                    </a:lnTo>
                    <a:lnTo>
                      <a:pt x="563" y="94"/>
                    </a:lnTo>
                    <a:lnTo>
                      <a:pt x="564" y="97"/>
                    </a:lnTo>
                    <a:lnTo>
                      <a:pt x="562" y="99"/>
                    </a:lnTo>
                    <a:lnTo>
                      <a:pt x="564" y="104"/>
                    </a:lnTo>
                    <a:lnTo>
                      <a:pt x="551" y="100"/>
                    </a:lnTo>
                    <a:lnTo>
                      <a:pt x="550" y="105"/>
                    </a:lnTo>
                    <a:lnTo>
                      <a:pt x="545" y="107"/>
                    </a:lnTo>
                    <a:lnTo>
                      <a:pt x="555" y="116"/>
                    </a:lnTo>
                    <a:lnTo>
                      <a:pt x="558" y="122"/>
                    </a:lnTo>
                    <a:lnTo>
                      <a:pt x="560" y="124"/>
                    </a:lnTo>
                    <a:lnTo>
                      <a:pt x="562" y="129"/>
                    </a:lnTo>
                    <a:lnTo>
                      <a:pt x="556" y="131"/>
                    </a:lnTo>
                    <a:lnTo>
                      <a:pt x="560" y="136"/>
                    </a:lnTo>
                    <a:lnTo>
                      <a:pt x="555" y="132"/>
                    </a:lnTo>
                    <a:lnTo>
                      <a:pt x="553" y="130"/>
                    </a:lnTo>
                    <a:lnTo>
                      <a:pt x="550" y="129"/>
                    </a:lnTo>
                    <a:lnTo>
                      <a:pt x="552" y="136"/>
                    </a:lnTo>
                    <a:lnTo>
                      <a:pt x="548" y="136"/>
                    </a:lnTo>
                    <a:lnTo>
                      <a:pt x="546" y="141"/>
                    </a:lnTo>
                    <a:lnTo>
                      <a:pt x="538" y="141"/>
                    </a:lnTo>
                    <a:lnTo>
                      <a:pt x="543" y="146"/>
                    </a:lnTo>
                    <a:lnTo>
                      <a:pt x="543" y="148"/>
                    </a:lnTo>
                    <a:lnTo>
                      <a:pt x="534" y="148"/>
                    </a:lnTo>
                    <a:lnTo>
                      <a:pt x="527" y="144"/>
                    </a:lnTo>
                    <a:lnTo>
                      <a:pt x="525" y="146"/>
                    </a:lnTo>
                    <a:lnTo>
                      <a:pt x="525" y="155"/>
                    </a:lnTo>
                    <a:lnTo>
                      <a:pt x="516" y="160"/>
                    </a:lnTo>
                    <a:lnTo>
                      <a:pt x="514" y="165"/>
                    </a:lnTo>
                    <a:lnTo>
                      <a:pt x="512" y="168"/>
                    </a:lnTo>
                    <a:lnTo>
                      <a:pt x="504" y="169"/>
                    </a:lnTo>
                    <a:lnTo>
                      <a:pt x="504" y="170"/>
                    </a:lnTo>
                    <a:lnTo>
                      <a:pt x="493" y="178"/>
                    </a:lnTo>
                    <a:lnTo>
                      <a:pt x="494" y="180"/>
                    </a:lnTo>
                    <a:lnTo>
                      <a:pt x="489" y="182"/>
                    </a:lnTo>
                    <a:lnTo>
                      <a:pt x="487" y="179"/>
                    </a:lnTo>
                    <a:lnTo>
                      <a:pt x="492" y="177"/>
                    </a:lnTo>
                    <a:lnTo>
                      <a:pt x="491" y="175"/>
                    </a:lnTo>
                    <a:lnTo>
                      <a:pt x="491" y="174"/>
                    </a:lnTo>
                    <a:lnTo>
                      <a:pt x="486" y="172"/>
                    </a:lnTo>
                    <a:lnTo>
                      <a:pt x="487" y="171"/>
                    </a:lnTo>
                    <a:lnTo>
                      <a:pt x="486" y="169"/>
                    </a:lnTo>
                    <a:lnTo>
                      <a:pt x="489" y="165"/>
                    </a:lnTo>
                    <a:lnTo>
                      <a:pt x="490" y="160"/>
                    </a:lnTo>
                    <a:lnTo>
                      <a:pt x="486" y="157"/>
                    </a:lnTo>
                    <a:lnTo>
                      <a:pt x="476" y="154"/>
                    </a:lnTo>
                    <a:lnTo>
                      <a:pt x="473" y="163"/>
                    </a:lnTo>
                    <a:lnTo>
                      <a:pt x="465" y="168"/>
                    </a:lnTo>
                    <a:lnTo>
                      <a:pt x="464" y="177"/>
                    </a:lnTo>
                    <a:lnTo>
                      <a:pt x="459" y="178"/>
                    </a:lnTo>
                    <a:lnTo>
                      <a:pt x="453" y="176"/>
                    </a:lnTo>
                    <a:lnTo>
                      <a:pt x="452" y="182"/>
                    </a:lnTo>
                    <a:lnTo>
                      <a:pt x="455" y="186"/>
                    </a:lnTo>
                    <a:lnTo>
                      <a:pt x="460" y="189"/>
                    </a:lnTo>
                    <a:lnTo>
                      <a:pt x="469" y="189"/>
                    </a:lnTo>
                    <a:lnTo>
                      <a:pt x="472" y="192"/>
                    </a:lnTo>
                    <a:lnTo>
                      <a:pt x="475" y="200"/>
                    </a:lnTo>
                    <a:lnTo>
                      <a:pt x="478" y="201"/>
                    </a:lnTo>
                    <a:lnTo>
                      <a:pt x="484" y="201"/>
                    </a:lnTo>
                    <a:lnTo>
                      <a:pt x="484" y="198"/>
                    </a:lnTo>
                    <a:lnTo>
                      <a:pt x="490" y="193"/>
                    </a:lnTo>
                    <a:lnTo>
                      <a:pt x="501" y="198"/>
                    </a:lnTo>
                    <a:lnTo>
                      <a:pt x="506" y="196"/>
                    </a:lnTo>
                    <a:lnTo>
                      <a:pt x="507" y="198"/>
                    </a:lnTo>
                    <a:lnTo>
                      <a:pt x="511" y="198"/>
                    </a:lnTo>
                    <a:lnTo>
                      <a:pt x="512" y="201"/>
                    </a:lnTo>
                    <a:lnTo>
                      <a:pt x="512" y="203"/>
                    </a:lnTo>
                    <a:lnTo>
                      <a:pt x="513" y="203"/>
                    </a:lnTo>
                    <a:lnTo>
                      <a:pt x="513" y="205"/>
                    </a:lnTo>
                    <a:lnTo>
                      <a:pt x="510" y="205"/>
                    </a:lnTo>
                    <a:lnTo>
                      <a:pt x="507" y="203"/>
                    </a:lnTo>
                    <a:lnTo>
                      <a:pt x="505" y="206"/>
                    </a:lnTo>
                    <a:lnTo>
                      <a:pt x="497" y="208"/>
                    </a:lnTo>
                    <a:lnTo>
                      <a:pt x="499" y="209"/>
                    </a:lnTo>
                    <a:lnTo>
                      <a:pt x="499" y="211"/>
                    </a:lnTo>
                    <a:lnTo>
                      <a:pt x="497" y="210"/>
                    </a:lnTo>
                    <a:lnTo>
                      <a:pt x="499" y="214"/>
                    </a:lnTo>
                    <a:lnTo>
                      <a:pt x="495" y="215"/>
                    </a:lnTo>
                    <a:lnTo>
                      <a:pt x="494" y="212"/>
                    </a:lnTo>
                    <a:lnTo>
                      <a:pt x="492" y="213"/>
                    </a:lnTo>
                    <a:lnTo>
                      <a:pt x="495" y="217"/>
                    </a:lnTo>
                    <a:lnTo>
                      <a:pt x="491" y="221"/>
                    </a:lnTo>
                    <a:lnTo>
                      <a:pt x="489" y="229"/>
                    </a:lnTo>
                    <a:lnTo>
                      <a:pt x="504" y="237"/>
                    </a:lnTo>
                    <a:lnTo>
                      <a:pt x="516" y="253"/>
                    </a:lnTo>
                    <a:lnTo>
                      <a:pt x="518" y="258"/>
                    </a:lnTo>
                    <a:lnTo>
                      <a:pt x="524" y="260"/>
                    </a:lnTo>
                    <a:lnTo>
                      <a:pt x="527" y="264"/>
                    </a:lnTo>
                    <a:lnTo>
                      <a:pt x="529" y="266"/>
                    </a:lnTo>
                    <a:lnTo>
                      <a:pt x="533" y="269"/>
                    </a:lnTo>
                    <a:lnTo>
                      <a:pt x="523" y="268"/>
                    </a:lnTo>
                    <a:lnTo>
                      <a:pt x="518" y="265"/>
                    </a:lnTo>
                    <a:lnTo>
                      <a:pt x="513" y="266"/>
                    </a:lnTo>
                    <a:lnTo>
                      <a:pt x="509" y="262"/>
                    </a:lnTo>
                    <a:lnTo>
                      <a:pt x="507" y="262"/>
                    </a:lnTo>
                    <a:lnTo>
                      <a:pt x="514" y="267"/>
                    </a:lnTo>
                    <a:lnTo>
                      <a:pt x="519" y="266"/>
                    </a:lnTo>
                    <a:lnTo>
                      <a:pt x="521" y="268"/>
                    </a:lnTo>
                    <a:lnTo>
                      <a:pt x="532" y="274"/>
                    </a:lnTo>
                    <a:lnTo>
                      <a:pt x="536" y="279"/>
                    </a:lnTo>
                    <a:lnTo>
                      <a:pt x="536" y="280"/>
                    </a:lnTo>
                    <a:lnTo>
                      <a:pt x="529" y="283"/>
                    </a:lnTo>
                    <a:lnTo>
                      <a:pt x="527" y="286"/>
                    </a:lnTo>
                    <a:lnTo>
                      <a:pt x="523" y="286"/>
                    </a:lnTo>
                    <a:lnTo>
                      <a:pt x="521" y="288"/>
                    </a:lnTo>
                    <a:lnTo>
                      <a:pt x="525" y="286"/>
                    </a:lnTo>
                    <a:lnTo>
                      <a:pt x="529" y="290"/>
                    </a:lnTo>
                    <a:lnTo>
                      <a:pt x="533" y="286"/>
                    </a:lnTo>
                    <a:lnTo>
                      <a:pt x="538" y="290"/>
                    </a:lnTo>
                    <a:lnTo>
                      <a:pt x="543" y="292"/>
                    </a:lnTo>
                    <a:lnTo>
                      <a:pt x="538" y="297"/>
                    </a:lnTo>
                    <a:lnTo>
                      <a:pt x="543" y="296"/>
                    </a:lnTo>
                    <a:lnTo>
                      <a:pt x="544" y="301"/>
                    </a:lnTo>
                    <a:lnTo>
                      <a:pt x="542" y="301"/>
                    </a:lnTo>
                    <a:lnTo>
                      <a:pt x="542" y="298"/>
                    </a:lnTo>
                    <a:lnTo>
                      <a:pt x="542" y="300"/>
                    </a:lnTo>
                    <a:lnTo>
                      <a:pt x="540" y="300"/>
                    </a:lnTo>
                    <a:lnTo>
                      <a:pt x="538" y="301"/>
                    </a:lnTo>
                    <a:lnTo>
                      <a:pt x="542" y="303"/>
                    </a:lnTo>
                    <a:lnTo>
                      <a:pt x="540" y="304"/>
                    </a:lnTo>
                    <a:lnTo>
                      <a:pt x="542" y="306"/>
                    </a:lnTo>
                    <a:lnTo>
                      <a:pt x="537" y="305"/>
                    </a:lnTo>
                    <a:lnTo>
                      <a:pt x="541" y="307"/>
                    </a:lnTo>
                    <a:lnTo>
                      <a:pt x="544" y="311"/>
                    </a:lnTo>
                    <a:lnTo>
                      <a:pt x="542" y="314"/>
                    </a:lnTo>
                    <a:lnTo>
                      <a:pt x="539" y="311"/>
                    </a:lnTo>
                    <a:lnTo>
                      <a:pt x="538" y="316"/>
                    </a:lnTo>
                    <a:lnTo>
                      <a:pt x="534" y="315"/>
                    </a:lnTo>
                    <a:lnTo>
                      <a:pt x="537" y="317"/>
                    </a:lnTo>
                    <a:lnTo>
                      <a:pt x="536" y="321"/>
                    </a:lnTo>
                    <a:lnTo>
                      <a:pt x="537" y="322"/>
                    </a:lnTo>
                    <a:lnTo>
                      <a:pt x="536" y="325"/>
                    </a:lnTo>
                    <a:lnTo>
                      <a:pt x="532" y="324"/>
                    </a:lnTo>
                    <a:lnTo>
                      <a:pt x="536" y="326"/>
                    </a:lnTo>
                    <a:lnTo>
                      <a:pt x="532" y="330"/>
                    </a:lnTo>
                    <a:lnTo>
                      <a:pt x="534" y="332"/>
                    </a:lnTo>
                    <a:lnTo>
                      <a:pt x="531" y="334"/>
                    </a:lnTo>
                    <a:lnTo>
                      <a:pt x="533" y="331"/>
                    </a:lnTo>
                    <a:lnTo>
                      <a:pt x="531" y="332"/>
                    </a:lnTo>
                    <a:lnTo>
                      <a:pt x="529" y="330"/>
                    </a:lnTo>
                    <a:lnTo>
                      <a:pt x="527" y="331"/>
                    </a:lnTo>
                    <a:lnTo>
                      <a:pt x="531" y="335"/>
                    </a:lnTo>
                    <a:lnTo>
                      <a:pt x="529" y="334"/>
                    </a:lnTo>
                    <a:lnTo>
                      <a:pt x="530" y="336"/>
                    </a:lnTo>
                    <a:lnTo>
                      <a:pt x="533" y="336"/>
                    </a:lnTo>
                    <a:lnTo>
                      <a:pt x="528" y="340"/>
                    </a:lnTo>
                    <a:lnTo>
                      <a:pt x="525" y="338"/>
                    </a:lnTo>
                    <a:lnTo>
                      <a:pt x="528" y="341"/>
                    </a:lnTo>
                    <a:lnTo>
                      <a:pt x="531" y="340"/>
                    </a:lnTo>
                    <a:lnTo>
                      <a:pt x="531" y="345"/>
                    </a:lnTo>
                    <a:lnTo>
                      <a:pt x="529" y="345"/>
                    </a:lnTo>
                    <a:lnTo>
                      <a:pt x="533" y="349"/>
                    </a:lnTo>
                    <a:lnTo>
                      <a:pt x="528" y="345"/>
                    </a:lnTo>
                    <a:lnTo>
                      <a:pt x="527" y="348"/>
                    </a:lnTo>
                    <a:lnTo>
                      <a:pt x="530" y="350"/>
                    </a:lnTo>
                    <a:lnTo>
                      <a:pt x="529" y="351"/>
                    </a:lnTo>
                    <a:lnTo>
                      <a:pt x="525" y="350"/>
                    </a:lnTo>
                    <a:lnTo>
                      <a:pt x="527" y="353"/>
                    </a:lnTo>
                    <a:lnTo>
                      <a:pt x="523" y="354"/>
                    </a:lnTo>
                    <a:lnTo>
                      <a:pt x="525" y="356"/>
                    </a:lnTo>
                    <a:lnTo>
                      <a:pt x="524" y="359"/>
                    </a:lnTo>
                    <a:lnTo>
                      <a:pt x="520" y="359"/>
                    </a:lnTo>
                    <a:lnTo>
                      <a:pt x="519" y="356"/>
                    </a:lnTo>
                    <a:lnTo>
                      <a:pt x="518" y="360"/>
                    </a:lnTo>
                    <a:lnTo>
                      <a:pt x="515" y="360"/>
                    </a:lnTo>
                    <a:lnTo>
                      <a:pt x="519" y="362"/>
                    </a:lnTo>
                    <a:lnTo>
                      <a:pt x="511" y="370"/>
                    </a:lnTo>
                    <a:lnTo>
                      <a:pt x="508" y="370"/>
                    </a:lnTo>
                    <a:lnTo>
                      <a:pt x="507" y="373"/>
                    </a:lnTo>
                    <a:lnTo>
                      <a:pt x="504" y="372"/>
                    </a:lnTo>
                    <a:lnTo>
                      <a:pt x="508" y="375"/>
                    </a:lnTo>
                    <a:lnTo>
                      <a:pt x="505" y="375"/>
                    </a:lnTo>
                    <a:lnTo>
                      <a:pt x="505" y="379"/>
                    </a:lnTo>
                    <a:lnTo>
                      <a:pt x="498" y="381"/>
                    </a:lnTo>
                    <a:lnTo>
                      <a:pt x="496" y="379"/>
                    </a:lnTo>
                    <a:lnTo>
                      <a:pt x="495" y="382"/>
                    </a:lnTo>
                    <a:lnTo>
                      <a:pt x="491" y="380"/>
                    </a:lnTo>
                    <a:lnTo>
                      <a:pt x="489" y="381"/>
                    </a:lnTo>
                    <a:lnTo>
                      <a:pt x="489" y="383"/>
                    </a:lnTo>
                    <a:lnTo>
                      <a:pt x="487" y="382"/>
                    </a:lnTo>
                    <a:lnTo>
                      <a:pt x="487" y="380"/>
                    </a:lnTo>
                    <a:lnTo>
                      <a:pt x="484" y="381"/>
                    </a:lnTo>
                    <a:lnTo>
                      <a:pt x="486" y="384"/>
                    </a:lnTo>
                    <a:lnTo>
                      <a:pt x="482" y="383"/>
                    </a:lnTo>
                    <a:lnTo>
                      <a:pt x="484" y="385"/>
                    </a:lnTo>
                    <a:lnTo>
                      <a:pt x="483" y="387"/>
                    </a:lnTo>
                    <a:lnTo>
                      <a:pt x="478" y="385"/>
                    </a:lnTo>
                    <a:lnTo>
                      <a:pt x="480" y="384"/>
                    </a:lnTo>
                    <a:lnTo>
                      <a:pt x="478" y="384"/>
                    </a:lnTo>
                    <a:lnTo>
                      <a:pt x="474" y="380"/>
                    </a:lnTo>
                    <a:lnTo>
                      <a:pt x="473" y="377"/>
                    </a:lnTo>
                    <a:lnTo>
                      <a:pt x="476" y="377"/>
                    </a:lnTo>
                    <a:lnTo>
                      <a:pt x="472" y="377"/>
                    </a:lnTo>
                    <a:lnTo>
                      <a:pt x="472" y="379"/>
                    </a:lnTo>
                    <a:lnTo>
                      <a:pt x="474" y="383"/>
                    </a:lnTo>
                    <a:lnTo>
                      <a:pt x="475" y="388"/>
                    </a:lnTo>
                    <a:lnTo>
                      <a:pt x="470" y="383"/>
                    </a:lnTo>
                    <a:lnTo>
                      <a:pt x="474" y="388"/>
                    </a:lnTo>
                    <a:lnTo>
                      <a:pt x="472" y="390"/>
                    </a:lnTo>
                    <a:lnTo>
                      <a:pt x="470" y="387"/>
                    </a:lnTo>
                    <a:lnTo>
                      <a:pt x="470" y="392"/>
                    </a:lnTo>
                    <a:lnTo>
                      <a:pt x="468" y="391"/>
                    </a:lnTo>
                    <a:lnTo>
                      <a:pt x="463" y="394"/>
                    </a:lnTo>
                    <a:lnTo>
                      <a:pt x="458" y="392"/>
                    </a:lnTo>
                    <a:lnTo>
                      <a:pt x="459" y="394"/>
                    </a:lnTo>
                    <a:lnTo>
                      <a:pt x="456" y="393"/>
                    </a:lnTo>
                    <a:lnTo>
                      <a:pt x="457" y="395"/>
                    </a:lnTo>
                    <a:lnTo>
                      <a:pt x="456" y="396"/>
                    </a:lnTo>
                    <a:lnTo>
                      <a:pt x="449" y="396"/>
                    </a:lnTo>
                    <a:lnTo>
                      <a:pt x="445" y="400"/>
                    </a:lnTo>
                    <a:lnTo>
                      <a:pt x="443" y="398"/>
                    </a:lnTo>
                    <a:lnTo>
                      <a:pt x="442" y="404"/>
                    </a:lnTo>
                    <a:lnTo>
                      <a:pt x="444" y="404"/>
                    </a:lnTo>
                    <a:lnTo>
                      <a:pt x="444" y="407"/>
                    </a:lnTo>
                    <a:lnTo>
                      <a:pt x="446" y="409"/>
                    </a:lnTo>
                    <a:lnTo>
                      <a:pt x="444" y="412"/>
                    </a:lnTo>
                    <a:lnTo>
                      <a:pt x="440" y="412"/>
                    </a:lnTo>
                    <a:lnTo>
                      <a:pt x="441" y="410"/>
                    </a:lnTo>
                    <a:lnTo>
                      <a:pt x="436" y="404"/>
                    </a:lnTo>
                    <a:lnTo>
                      <a:pt x="438" y="397"/>
                    </a:lnTo>
                    <a:lnTo>
                      <a:pt x="434" y="396"/>
                    </a:lnTo>
                    <a:lnTo>
                      <a:pt x="433" y="394"/>
                    </a:lnTo>
                    <a:lnTo>
                      <a:pt x="433" y="396"/>
                    </a:lnTo>
                    <a:lnTo>
                      <a:pt x="429" y="398"/>
                    </a:lnTo>
                    <a:lnTo>
                      <a:pt x="429" y="396"/>
                    </a:lnTo>
                    <a:lnTo>
                      <a:pt x="426" y="395"/>
                    </a:lnTo>
                    <a:lnTo>
                      <a:pt x="426" y="393"/>
                    </a:lnTo>
                    <a:lnTo>
                      <a:pt x="424" y="395"/>
                    </a:lnTo>
                    <a:lnTo>
                      <a:pt x="421" y="391"/>
                    </a:lnTo>
                    <a:lnTo>
                      <a:pt x="422" y="396"/>
                    </a:lnTo>
                    <a:lnTo>
                      <a:pt x="419" y="394"/>
                    </a:lnTo>
                    <a:lnTo>
                      <a:pt x="419" y="396"/>
                    </a:lnTo>
                    <a:lnTo>
                      <a:pt x="416" y="396"/>
                    </a:lnTo>
                    <a:lnTo>
                      <a:pt x="414" y="394"/>
                    </a:lnTo>
                    <a:lnTo>
                      <a:pt x="409" y="395"/>
                    </a:lnTo>
                    <a:lnTo>
                      <a:pt x="401" y="390"/>
                    </a:lnTo>
                    <a:lnTo>
                      <a:pt x="399" y="385"/>
                    </a:lnTo>
                    <a:lnTo>
                      <a:pt x="401" y="381"/>
                    </a:lnTo>
                    <a:lnTo>
                      <a:pt x="400" y="379"/>
                    </a:lnTo>
                    <a:lnTo>
                      <a:pt x="391" y="379"/>
                    </a:lnTo>
                    <a:lnTo>
                      <a:pt x="384" y="374"/>
                    </a:lnTo>
                    <a:lnTo>
                      <a:pt x="380" y="376"/>
                    </a:lnTo>
                    <a:lnTo>
                      <a:pt x="379" y="380"/>
                    </a:lnTo>
                    <a:lnTo>
                      <a:pt x="375" y="382"/>
                    </a:lnTo>
                    <a:lnTo>
                      <a:pt x="371" y="380"/>
                    </a:lnTo>
                    <a:lnTo>
                      <a:pt x="371" y="384"/>
                    </a:lnTo>
                    <a:lnTo>
                      <a:pt x="367" y="381"/>
                    </a:lnTo>
                    <a:lnTo>
                      <a:pt x="366" y="383"/>
                    </a:lnTo>
                    <a:lnTo>
                      <a:pt x="364" y="381"/>
                    </a:lnTo>
                    <a:lnTo>
                      <a:pt x="361" y="385"/>
                    </a:lnTo>
                    <a:lnTo>
                      <a:pt x="354" y="381"/>
                    </a:lnTo>
                    <a:lnTo>
                      <a:pt x="351" y="385"/>
                    </a:lnTo>
                    <a:lnTo>
                      <a:pt x="347" y="384"/>
                    </a:lnTo>
                    <a:lnTo>
                      <a:pt x="346" y="387"/>
                    </a:lnTo>
                    <a:lnTo>
                      <a:pt x="349" y="392"/>
                    </a:lnTo>
                    <a:lnTo>
                      <a:pt x="350" y="401"/>
                    </a:lnTo>
                    <a:lnTo>
                      <a:pt x="345" y="400"/>
                    </a:lnTo>
                    <a:lnTo>
                      <a:pt x="343" y="396"/>
                    </a:lnTo>
                    <a:lnTo>
                      <a:pt x="342" y="393"/>
                    </a:lnTo>
                    <a:lnTo>
                      <a:pt x="337" y="397"/>
                    </a:lnTo>
                    <a:lnTo>
                      <a:pt x="333" y="397"/>
                    </a:lnTo>
                    <a:lnTo>
                      <a:pt x="330" y="394"/>
                    </a:lnTo>
                    <a:lnTo>
                      <a:pt x="329" y="390"/>
                    </a:lnTo>
                    <a:lnTo>
                      <a:pt x="320" y="388"/>
                    </a:lnTo>
                    <a:lnTo>
                      <a:pt x="322" y="379"/>
                    </a:lnTo>
                    <a:lnTo>
                      <a:pt x="322" y="377"/>
                    </a:lnTo>
                    <a:lnTo>
                      <a:pt x="315" y="375"/>
                    </a:lnTo>
                    <a:lnTo>
                      <a:pt x="311" y="366"/>
                    </a:lnTo>
                    <a:lnTo>
                      <a:pt x="313" y="364"/>
                    </a:lnTo>
                    <a:lnTo>
                      <a:pt x="299" y="366"/>
                    </a:lnTo>
                    <a:lnTo>
                      <a:pt x="301" y="362"/>
                    </a:lnTo>
                    <a:lnTo>
                      <a:pt x="298" y="360"/>
                    </a:lnTo>
                    <a:lnTo>
                      <a:pt x="298" y="356"/>
                    </a:lnTo>
                    <a:lnTo>
                      <a:pt x="302" y="345"/>
                    </a:lnTo>
                    <a:lnTo>
                      <a:pt x="304" y="346"/>
                    </a:lnTo>
                    <a:lnTo>
                      <a:pt x="307" y="343"/>
                    </a:lnTo>
                    <a:lnTo>
                      <a:pt x="305" y="339"/>
                    </a:lnTo>
                    <a:lnTo>
                      <a:pt x="306" y="338"/>
                    </a:lnTo>
                    <a:lnTo>
                      <a:pt x="305" y="330"/>
                    </a:lnTo>
                    <a:lnTo>
                      <a:pt x="302" y="321"/>
                    </a:lnTo>
                    <a:lnTo>
                      <a:pt x="300" y="319"/>
                    </a:lnTo>
                    <a:lnTo>
                      <a:pt x="298" y="321"/>
                    </a:lnTo>
                    <a:lnTo>
                      <a:pt x="295" y="314"/>
                    </a:lnTo>
                    <a:lnTo>
                      <a:pt x="287" y="308"/>
                    </a:lnTo>
                    <a:lnTo>
                      <a:pt x="286" y="313"/>
                    </a:lnTo>
                    <a:lnTo>
                      <a:pt x="278" y="310"/>
                    </a:lnTo>
                    <a:lnTo>
                      <a:pt x="275" y="311"/>
                    </a:lnTo>
                    <a:lnTo>
                      <a:pt x="274" y="309"/>
                    </a:lnTo>
                    <a:lnTo>
                      <a:pt x="277" y="305"/>
                    </a:lnTo>
                    <a:lnTo>
                      <a:pt x="274" y="302"/>
                    </a:lnTo>
                    <a:lnTo>
                      <a:pt x="271" y="304"/>
                    </a:lnTo>
                    <a:lnTo>
                      <a:pt x="271" y="302"/>
                    </a:lnTo>
                    <a:lnTo>
                      <a:pt x="273" y="300"/>
                    </a:lnTo>
                    <a:lnTo>
                      <a:pt x="269" y="298"/>
                    </a:lnTo>
                    <a:lnTo>
                      <a:pt x="263" y="302"/>
                    </a:lnTo>
                    <a:lnTo>
                      <a:pt x="254" y="299"/>
                    </a:lnTo>
                    <a:lnTo>
                      <a:pt x="251" y="302"/>
                    </a:lnTo>
                    <a:lnTo>
                      <a:pt x="249" y="307"/>
                    </a:lnTo>
                    <a:lnTo>
                      <a:pt x="242" y="307"/>
                    </a:lnTo>
                    <a:lnTo>
                      <a:pt x="242" y="312"/>
                    </a:lnTo>
                    <a:lnTo>
                      <a:pt x="237" y="314"/>
                    </a:lnTo>
                    <a:lnTo>
                      <a:pt x="236" y="317"/>
                    </a:lnTo>
                    <a:lnTo>
                      <a:pt x="226" y="319"/>
                    </a:lnTo>
                    <a:lnTo>
                      <a:pt x="226" y="316"/>
                    </a:lnTo>
                    <a:lnTo>
                      <a:pt x="222" y="315"/>
                    </a:lnTo>
                    <a:lnTo>
                      <a:pt x="220" y="316"/>
                    </a:lnTo>
                    <a:lnTo>
                      <a:pt x="212" y="315"/>
                    </a:lnTo>
                    <a:lnTo>
                      <a:pt x="212" y="313"/>
                    </a:lnTo>
                    <a:lnTo>
                      <a:pt x="207" y="311"/>
                    </a:lnTo>
                    <a:lnTo>
                      <a:pt x="203" y="315"/>
                    </a:lnTo>
                    <a:lnTo>
                      <a:pt x="199" y="324"/>
                    </a:lnTo>
                    <a:lnTo>
                      <a:pt x="197" y="321"/>
                    </a:lnTo>
                    <a:lnTo>
                      <a:pt x="196" y="315"/>
                    </a:lnTo>
                    <a:lnTo>
                      <a:pt x="193" y="314"/>
                    </a:lnTo>
                    <a:lnTo>
                      <a:pt x="189" y="317"/>
                    </a:lnTo>
                    <a:lnTo>
                      <a:pt x="179" y="318"/>
                    </a:lnTo>
                    <a:lnTo>
                      <a:pt x="173" y="314"/>
                    </a:lnTo>
                    <a:lnTo>
                      <a:pt x="171" y="317"/>
                    </a:lnTo>
                    <a:lnTo>
                      <a:pt x="168" y="313"/>
                    </a:lnTo>
                    <a:lnTo>
                      <a:pt x="167" y="317"/>
                    </a:lnTo>
                    <a:lnTo>
                      <a:pt x="162" y="312"/>
                    </a:lnTo>
                    <a:lnTo>
                      <a:pt x="155" y="312"/>
                    </a:lnTo>
                    <a:lnTo>
                      <a:pt x="156" y="308"/>
                    </a:lnTo>
                    <a:lnTo>
                      <a:pt x="152" y="308"/>
                    </a:lnTo>
                    <a:lnTo>
                      <a:pt x="148" y="306"/>
                    </a:lnTo>
                    <a:lnTo>
                      <a:pt x="142" y="300"/>
                    </a:lnTo>
                    <a:lnTo>
                      <a:pt x="137" y="301"/>
                    </a:lnTo>
                    <a:lnTo>
                      <a:pt x="132" y="296"/>
                    </a:lnTo>
                    <a:lnTo>
                      <a:pt x="120" y="290"/>
                    </a:lnTo>
                    <a:lnTo>
                      <a:pt x="119" y="286"/>
                    </a:lnTo>
                    <a:lnTo>
                      <a:pt x="111" y="286"/>
                    </a:lnTo>
                    <a:lnTo>
                      <a:pt x="110" y="290"/>
                    </a:lnTo>
                    <a:lnTo>
                      <a:pt x="107" y="288"/>
                    </a:lnTo>
                    <a:lnTo>
                      <a:pt x="97" y="283"/>
                    </a:lnTo>
                    <a:lnTo>
                      <a:pt x="97" y="281"/>
                    </a:lnTo>
                    <a:lnTo>
                      <a:pt x="93" y="279"/>
                    </a:lnTo>
                    <a:lnTo>
                      <a:pt x="90" y="279"/>
                    </a:lnTo>
                    <a:lnTo>
                      <a:pt x="83" y="273"/>
                    </a:lnTo>
                    <a:lnTo>
                      <a:pt x="80" y="274"/>
                    </a:lnTo>
                    <a:lnTo>
                      <a:pt x="78" y="266"/>
                    </a:lnTo>
                    <a:lnTo>
                      <a:pt x="75" y="263"/>
                    </a:lnTo>
                    <a:lnTo>
                      <a:pt x="73" y="258"/>
                    </a:lnTo>
                    <a:lnTo>
                      <a:pt x="76" y="258"/>
                    </a:lnTo>
                    <a:lnTo>
                      <a:pt x="80" y="261"/>
                    </a:lnTo>
                    <a:lnTo>
                      <a:pt x="84" y="256"/>
                    </a:lnTo>
                    <a:lnTo>
                      <a:pt x="82" y="252"/>
                    </a:lnTo>
                    <a:lnTo>
                      <a:pt x="74" y="247"/>
                    </a:lnTo>
                    <a:lnTo>
                      <a:pt x="72" y="239"/>
                    </a:lnTo>
                    <a:lnTo>
                      <a:pt x="74" y="236"/>
                    </a:lnTo>
                    <a:lnTo>
                      <a:pt x="66" y="233"/>
                    </a:lnTo>
                    <a:lnTo>
                      <a:pt x="61" y="224"/>
                    </a:lnTo>
                    <a:lnTo>
                      <a:pt x="60" y="222"/>
                    </a:lnTo>
                    <a:lnTo>
                      <a:pt x="57" y="222"/>
                    </a:lnTo>
                    <a:lnTo>
                      <a:pt x="48" y="220"/>
                    </a:lnTo>
                    <a:lnTo>
                      <a:pt x="43" y="217"/>
                    </a:lnTo>
                    <a:lnTo>
                      <a:pt x="40" y="218"/>
                    </a:lnTo>
                    <a:lnTo>
                      <a:pt x="36" y="215"/>
                    </a:lnTo>
                    <a:lnTo>
                      <a:pt x="37" y="213"/>
                    </a:lnTo>
                    <a:lnTo>
                      <a:pt x="33" y="207"/>
                    </a:lnTo>
                    <a:lnTo>
                      <a:pt x="29" y="207"/>
                    </a:lnTo>
                    <a:lnTo>
                      <a:pt x="28" y="204"/>
                    </a:lnTo>
                    <a:lnTo>
                      <a:pt x="25" y="203"/>
                    </a:lnTo>
                    <a:lnTo>
                      <a:pt x="18" y="203"/>
                    </a:lnTo>
                    <a:lnTo>
                      <a:pt x="16" y="201"/>
                    </a:lnTo>
                    <a:lnTo>
                      <a:pt x="22" y="201"/>
                    </a:lnTo>
                    <a:lnTo>
                      <a:pt x="24" y="198"/>
                    </a:lnTo>
                    <a:lnTo>
                      <a:pt x="20" y="195"/>
                    </a:lnTo>
                    <a:lnTo>
                      <a:pt x="16" y="185"/>
                    </a:lnTo>
                    <a:lnTo>
                      <a:pt x="11" y="182"/>
                    </a:lnTo>
                    <a:lnTo>
                      <a:pt x="6" y="183"/>
                    </a:lnTo>
                    <a:lnTo>
                      <a:pt x="4" y="179"/>
                    </a:lnTo>
                    <a:lnTo>
                      <a:pt x="5" y="179"/>
                    </a:lnTo>
                    <a:lnTo>
                      <a:pt x="1" y="175"/>
                    </a:lnTo>
                    <a:lnTo>
                      <a:pt x="0" y="173"/>
                    </a:lnTo>
                    <a:lnTo>
                      <a:pt x="4" y="171"/>
                    </a:lnTo>
                    <a:lnTo>
                      <a:pt x="1" y="169"/>
                    </a:lnTo>
                    <a:lnTo>
                      <a:pt x="2" y="165"/>
                    </a:lnTo>
                    <a:lnTo>
                      <a:pt x="10" y="162"/>
                    </a:lnTo>
                    <a:lnTo>
                      <a:pt x="9" y="160"/>
                    </a:lnTo>
                    <a:lnTo>
                      <a:pt x="13" y="160"/>
                    </a:lnTo>
                    <a:lnTo>
                      <a:pt x="16" y="158"/>
                    </a:lnTo>
                    <a:lnTo>
                      <a:pt x="18" y="162"/>
                    </a:lnTo>
                    <a:lnTo>
                      <a:pt x="25" y="162"/>
                    </a:lnTo>
                    <a:lnTo>
                      <a:pt x="27" y="154"/>
                    </a:lnTo>
                    <a:lnTo>
                      <a:pt x="40" y="153"/>
                    </a:lnTo>
                    <a:lnTo>
                      <a:pt x="41" y="148"/>
                    </a:lnTo>
                    <a:lnTo>
                      <a:pt x="57" y="141"/>
                    </a:lnTo>
                    <a:lnTo>
                      <a:pt x="56" y="139"/>
                    </a:lnTo>
                    <a:lnTo>
                      <a:pt x="53" y="133"/>
                    </a:lnTo>
                    <a:lnTo>
                      <a:pt x="54" y="131"/>
                    </a:lnTo>
                    <a:lnTo>
                      <a:pt x="57" y="130"/>
                    </a:lnTo>
                    <a:lnTo>
                      <a:pt x="54" y="128"/>
                    </a:lnTo>
                    <a:lnTo>
                      <a:pt x="58" y="127"/>
                    </a:lnTo>
                    <a:lnTo>
                      <a:pt x="49" y="115"/>
                    </a:lnTo>
                    <a:lnTo>
                      <a:pt x="46" y="108"/>
                    </a:lnTo>
                    <a:lnTo>
                      <a:pt x="47" y="108"/>
                    </a:lnTo>
                    <a:lnTo>
                      <a:pt x="40" y="106"/>
                    </a:lnTo>
                    <a:lnTo>
                      <a:pt x="56" y="100"/>
                    </a:lnTo>
                    <a:lnTo>
                      <a:pt x="59" y="102"/>
                    </a:lnTo>
                    <a:lnTo>
                      <a:pt x="65" y="102"/>
                    </a:lnTo>
                    <a:lnTo>
                      <a:pt x="65" y="99"/>
                    </a:lnTo>
                    <a:lnTo>
                      <a:pt x="61" y="97"/>
                    </a:lnTo>
                    <a:lnTo>
                      <a:pt x="60" y="77"/>
                    </a:lnTo>
                    <a:lnTo>
                      <a:pt x="70" y="80"/>
                    </a:lnTo>
                    <a:lnTo>
                      <a:pt x="77" y="80"/>
                    </a:lnTo>
                    <a:lnTo>
                      <a:pt x="79" y="82"/>
                    </a:lnTo>
                    <a:lnTo>
                      <a:pt x="85" y="79"/>
                    </a:lnTo>
                    <a:lnTo>
                      <a:pt x="85" y="76"/>
                    </a:lnTo>
                    <a:lnTo>
                      <a:pt x="80" y="68"/>
                    </a:lnTo>
                    <a:lnTo>
                      <a:pt x="80" y="63"/>
                    </a:lnTo>
                    <a:lnTo>
                      <a:pt x="87" y="61"/>
                    </a:lnTo>
                    <a:lnTo>
                      <a:pt x="87" y="54"/>
                    </a:lnTo>
                    <a:lnTo>
                      <a:pt x="91" y="5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645" name="Freeform 431"/>
              <p:cNvSpPr>
                <a:spLocks noEditPoints="1"/>
              </p:cNvSpPr>
              <p:nvPr/>
            </p:nvSpPr>
            <p:spPr bwMode="auto">
              <a:xfrm>
                <a:off x="4104" y="909"/>
                <a:ext cx="568" cy="442"/>
              </a:xfrm>
              <a:custGeom>
                <a:avLst/>
                <a:gdLst>
                  <a:gd name="T0" fmla="*/ 1760 w 2305"/>
                  <a:gd name="T1" fmla="*/ 1711 h 1793"/>
                  <a:gd name="T2" fmla="*/ 1794 w 2305"/>
                  <a:gd name="T3" fmla="*/ 1784 h 1793"/>
                  <a:gd name="T4" fmla="*/ 590 w 2305"/>
                  <a:gd name="T5" fmla="*/ 367 h 1793"/>
                  <a:gd name="T6" fmla="*/ 1244 w 2305"/>
                  <a:gd name="T7" fmla="*/ 593 h 1793"/>
                  <a:gd name="T8" fmla="*/ 1645 w 2305"/>
                  <a:gd name="T9" fmla="*/ 343 h 1793"/>
                  <a:gd name="T10" fmla="*/ 1560 w 2305"/>
                  <a:gd name="T11" fmla="*/ 197 h 1793"/>
                  <a:gd name="T12" fmla="*/ 1813 w 2305"/>
                  <a:gd name="T13" fmla="*/ 77 h 1793"/>
                  <a:gd name="T14" fmla="*/ 2137 w 2305"/>
                  <a:gd name="T15" fmla="*/ 292 h 1793"/>
                  <a:gd name="T16" fmla="*/ 2223 w 2305"/>
                  <a:gd name="T17" fmla="*/ 446 h 1793"/>
                  <a:gd name="T18" fmla="*/ 2170 w 2305"/>
                  <a:gd name="T19" fmla="*/ 613 h 1793"/>
                  <a:gd name="T20" fmla="*/ 1974 w 2305"/>
                  <a:gd name="T21" fmla="*/ 695 h 1793"/>
                  <a:gd name="T22" fmla="*/ 1965 w 2305"/>
                  <a:gd name="T23" fmla="*/ 804 h 1793"/>
                  <a:gd name="T24" fmla="*/ 2010 w 2305"/>
                  <a:gd name="T25" fmla="*/ 882 h 1793"/>
                  <a:gd name="T26" fmla="*/ 2090 w 2305"/>
                  <a:gd name="T27" fmla="*/ 1081 h 1793"/>
                  <a:gd name="T28" fmla="*/ 2214 w 2305"/>
                  <a:gd name="T29" fmla="*/ 1235 h 1793"/>
                  <a:gd name="T30" fmla="*/ 2195 w 2305"/>
                  <a:gd name="T31" fmla="*/ 1296 h 1793"/>
                  <a:gd name="T32" fmla="*/ 2179 w 2305"/>
                  <a:gd name="T33" fmla="*/ 1364 h 1793"/>
                  <a:gd name="T34" fmla="*/ 2134 w 2305"/>
                  <a:gd name="T35" fmla="*/ 1471 h 1793"/>
                  <a:gd name="T36" fmla="*/ 1994 w 2305"/>
                  <a:gd name="T37" fmla="*/ 1561 h 1793"/>
                  <a:gd name="T38" fmla="*/ 1928 w 2305"/>
                  <a:gd name="T39" fmla="*/ 1541 h 1793"/>
                  <a:gd name="T40" fmla="*/ 1799 w 2305"/>
                  <a:gd name="T41" fmla="*/ 1628 h 1793"/>
                  <a:gd name="T42" fmla="*/ 1731 w 2305"/>
                  <a:gd name="T43" fmla="*/ 1617 h 1793"/>
                  <a:gd name="T44" fmla="*/ 1523 w 2305"/>
                  <a:gd name="T45" fmla="*/ 1550 h 1793"/>
                  <a:gd name="T46" fmla="*/ 1337 w 2305"/>
                  <a:gd name="T47" fmla="*/ 1605 h 1793"/>
                  <a:gd name="T48" fmla="*/ 1226 w 2305"/>
                  <a:gd name="T49" fmla="*/ 1312 h 1793"/>
                  <a:gd name="T50" fmla="*/ 1029 w 2305"/>
                  <a:gd name="T51" fmla="*/ 1238 h 1793"/>
                  <a:gd name="T52" fmla="*/ 797 w 2305"/>
                  <a:gd name="T53" fmla="*/ 1287 h 1793"/>
                  <a:gd name="T54" fmla="*/ 465 w 2305"/>
                  <a:gd name="T55" fmla="*/ 1168 h 1793"/>
                  <a:gd name="T56" fmla="*/ 291 w 2305"/>
                  <a:gd name="T57" fmla="*/ 973 h 1793"/>
                  <a:gd name="T58" fmla="*/ 81 w 2305"/>
                  <a:gd name="T59" fmla="*/ 800 h 1793"/>
                  <a:gd name="T60" fmla="*/ 167 w 2305"/>
                  <a:gd name="T61" fmla="*/ 619 h 1793"/>
                  <a:gd name="T62" fmla="*/ 242 w 2305"/>
                  <a:gd name="T63" fmla="*/ 319 h 1793"/>
                  <a:gd name="T64" fmla="*/ 314 w 2305"/>
                  <a:gd name="T65" fmla="*/ 335 h 1793"/>
                  <a:gd name="T66" fmla="*/ 231 w 2305"/>
                  <a:gd name="T67" fmla="*/ 544 h 1793"/>
                  <a:gd name="T68" fmla="*/ 31 w 2305"/>
                  <a:gd name="T69" fmla="*/ 738 h 1793"/>
                  <a:gd name="T70" fmla="*/ 250 w 2305"/>
                  <a:gd name="T71" fmla="*/ 898 h 1793"/>
                  <a:gd name="T72" fmla="*/ 410 w 2305"/>
                  <a:gd name="T73" fmla="*/ 1147 h 1793"/>
                  <a:gd name="T74" fmla="*/ 704 w 2305"/>
                  <a:gd name="T75" fmla="*/ 1275 h 1793"/>
                  <a:gd name="T76" fmla="*/ 988 w 2305"/>
                  <a:gd name="T77" fmla="*/ 1246 h 1793"/>
                  <a:gd name="T78" fmla="*/ 1216 w 2305"/>
                  <a:gd name="T79" fmla="*/ 1297 h 1793"/>
                  <a:gd name="T80" fmla="*/ 1307 w 2305"/>
                  <a:gd name="T81" fmla="*/ 1572 h 1793"/>
                  <a:gd name="T82" fmla="*/ 1502 w 2305"/>
                  <a:gd name="T83" fmla="*/ 1545 h 1793"/>
                  <a:gd name="T84" fmla="*/ 1709 w 2305"/>
                  <a:gd name="T85" fmla="*/ 1596 h 1793"/>
                  <a:gd name="T86" fmla="*/ 1808 w 2305"/>
                  <a:gd name="T87" fmla="*/ 1654 h 1793"/>
                  <a:gd name="T88" fmla="*/ 1911 w 2305"/>
                  <a:gd name="T89" fmla="*/ 1555 h 1793"/>
                  <a:gd name="T90" fmla="*/ 1991 w 2305"/>
                  <a:gd name="T91" fmla="*/ 1542 h 1793"/>
                  <a:gd name="T92" fmla="*/ 2110 w 2305"/>
                  <a:gd name="T93" fmla="*/ 1458 h 1793"/>
                  <a:gd name="T94" fmla="*/ 2152 w 2305"/>
                  <a:gd name="T95" fmla="*/ 1397 h 1793"/>
                  <a:gd name="T96" fmla="*/ 2187 w 2305"/>
                  <a:gd name="T97" fmla="*/ 1318 h 1793"/>
                  <a:gd name="T98" fmla="*/ 2209 w 2305"/>
                  <a:gd name="T99" fmla="*/ 1217 h 1793"/>
                  <a:gd name="T100" fmla="*/ 2161 w 2305"/>
                  <a:gd name="T101" fmla="*/ 1124 h 1793"/>
                  <a:gd name="T102" fmla="*/ 2009 w 2305"/>
                  <a:gd name="T103" fmla="*/ 879 h 1793"/>
                  <a:gd name="T104" fmla="*/ 2080 w 2305"/>
                  <a:gd name="T105" fmla="*/ 818 h 1793"/>
                  <a:gd name="T106" fmla="*/ 1919 w 2305"/>
                  <a:gd name="T107" fmla="*/ 667 h 1793"/>
                  <a:gd name="T108" fmla="*/ 2079 w 2305"/>
                  <a:gd name="T109" fmla="*/ 685 h 1793"/>
                  <a:gd name="T110" fmla="*/ 2286 w 2305"/>
                  <a:gd name="T111" fmla="*/ 524 h 1793"/>
                  <a:gd name="T112" fmla="*/ 2257 w 2305"/>
                  <a:gd name="T113" fmla="*/ 274 h 1793"/>
                  <a:gd name="T114" fmla="*/ 1854 w 2305"/>
                  <a:gd name="T115" fmla="*/ 138 h 1793"/>
                  <a:gd name="T116" fmla="*/ 1584 w 2305"/>
                  <a:gd name="T117" fmla="*/ 162 h 1793"/>
                  <a:gd name="T118" fmla="*/ 1731 w 2305"/>
                  <a:gd name="T119" fmla="*/ 349 h 1793"/>
                  <a:gd name="T120" fmla="*/ 1418 w 2305"/>
                  <a:gd name="T121" fmla="*/ 565 h 1793"/>
                  <a:gd name="T122" fmla="*/ 602 w 2305"/>
                  <a:gd name="T123" fmla="*/ 422 h 179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305"/>
                  <a:gd name="T187" fmla="*/ 0 h 1793"/>
                  <a:gd name="T188" fmla="*/ 2305 w 2305"/>
                  <a:gd name="T189" fmla="*/ 1793 h 179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305" h="1793">
                    <a:moveTo>
                      <a:pt x="2135" y="1101"/>
                    </a:moveTo>
                    <a:cubicBezTo>
                      <a:pt x="2132" y="1098"/>
                      <a:pt x="2131" y="1094"/>
                      <a:pt x="2133" y="1090"/>
                    </a:cubicBezTo>
                    <a:cubicBezTo>
                      <a:pt x="2135" y="1087"/>
                      <a:pt x="2139" y="1085"/>
                      <a:pt x="2143" y="1087"/>
                    </a:cubicBezTo>
                    <a:lnTo>
                      <a:pt x="2177" y="1100"/>
                    </a:lnTo>
                    <a:cubicBezTo>
                      <a:pt x="2181" y="1101"/>
                      <a:pt x="2183" y="1105"/>
                      <a:pt x="2182" y="1109"/>
                    </a:cubicBezTo>
                    <a:cubicBezTo>
                      <a:pt x="2181" y="1113"/>
                      <a:pt x="2178" y="1116"/>
                      <a:pt x="2174" y="1116"/>
                    </a:cubicBezTo>
                    <a:lnTo>
                      <a:pt x="2158" y="1116"/>
                    </a:lnTo>
                    <a:cubicBezTo>
                      <a:pt x="2157" y="1116"/>
                      <a:pt x="2155" y="1115"/>
                      <a:pt x="2154" y="1114"/>
                    </a:cubicBezTo>
                    <a:lnTo>
                      <a:pt x="2135" y="1101"/>
                    </a:lnTo>
                    <a:close/>
                    <a:moveTo>
                      <a:pt x="2163" y="1101"/>
                    </a:moveTo>
                    <a:lnTo>
                      <a:pt x="2158" y="1100"/>
                    </a:lnTo>
                    <a:lnTo>
                      <a:pt x="2174" y="1100"/>
                    </a:lnTo>
                    <a:lnTo>
                      <a:pt x="2171" y="1115"/>
                    </a:lnTo>
                    <a:lnTo>
                      <a:pt x="2137" y="1102"/>
                    </a:lnTo>
                    <a:lnTo>
                      <a:pt x="2144" y="1088"/>
                    </a:lnTo>
                    <a:lnTo>
                      <a:pt x="2163" y="1101"/>
                    </a:lnTo>
                    <a:close/>
                    <a:moveTo>
                      <a:pt x="1845" y="1721"/>
                    </a:moveTo>
                    <a:lnTo>
                      <a:pt x="1846" y="1720"/>
                    </a:lnTo>
                    <a:lnTo>
                      <a:pt x="1833" y="1739"/>
                    </a:lnTo>
                    <a:lnTo>
                      <a:pt x="1834" y="1732"/>
                    </a:lnTo>
                    <a:lnTo>
                      <a:pt x="1839" y="1750"/>
                    </a:lnTo>
                    <a:cubicBezTo>
                      <a:pt x="1840" y="1753"/>
                      <a:pt x="1839" y="1756"/>
                      <a:pt x="1838" y="1758"/>
                    </a:cubicBezTo>
                    <a:lnTo>
                      <a:pt x="1822" y="1776"/>
                    </a:lnTo>
                    <a:cubicBezTo>
                      <a:pt x="1820" y="1778"/>
                      <a:pt x="1818" y="1779"/>
                      <a:pt x="1815" y="1779"/>
                    </a:cubicBezTo>
                    <a:lnTo>
                      <a:pt x="1802" y="1779"/>
                    </a:lnTo>
                    <a:lnTo>
                      <a:pt x="1810" y="1771"/>
                    </a:lnTo>
                    <a:lnTo>
                      <a:pt x="1810" y="1784"/>
                    </a:lnTo>
                    <a:cubicBezTo>
                      <a:pt x="1810" y="1787"/>
                      <a:pt x="1809" y="1790"/>
                      <a:pt x="1807" y="1791"/>
                    </a:cubicBezTo>
                    <a:cubicBezTo>
                      <a:pt x="1805" y="1793"/>
                      <a:pt x="1802" y="1793"/>
                      <a:pt x="1799" y="1792"/>
                    </a:cubicBezTo>
                    <a:lnTo>
                      <a:pt x="1751" y="1773"/>
                    </a:lnTo>
                    <a:cubicBezTo>
                      <a:pt x="1749" y="1772"/>
                      <a:pt x="1747" y="1770"/>
                      <a:pt x="1747" y="1768"/>
                    </a:cubicBezTo>
                    <a:lnTo>
                      <a:pt x="1739" y="1730"/>
                    </a:lnTo>
                    <a:cubicBezTo>
                      <a:pt x="1738" y="1728"/>
                      <a:pt x="1739" y="1725"/>
                      <a:pt x="1740" y="1723"/>
                    </a:cubicBezTo>
                    <a:lnTo>
                      <a:pt x="1764" y="1697"/>
                    </a:lnTo>
                    <a:lnTo>
                      <a:pt x="1774" y="1709"/>
                    </a:lnTo>
                    <a:lnTo>
                      <a:pt x="1769" y="1712"/>
                    </a:lnTo>
                    <a:cubicBezTo>
                      <a:pt x="1766" y="1713"/>
                      <a:pt x="1762" y="1713"/>
                      <a:pt x="1760" y="1711"/>
                    </a:cubicBezTo>
                    <a:cubicBezTo>
                      <a:pt x="1757" y="1709"/>
                      <a:pt x="1756" y="1705"/>
                      <a:pt x="1757" y="1702"/>
                    </a:cubicBezTo>
                    <a:lnTo>
                      <a:pt x="1760" y="1694"/>
                    </a:lnTo>
                    <a:cubicBezTo>
                      <a:pt x="1761" y="1690"/>
                      <a:pt x="1766" y="1688"/>
                      <a:pt x="1770" y="1689"/>
                    </a:cubicBezTo>
                    <a:lnTo>
                      <a:pt x="1778" y="1692"/>
                    </a:lnTo>
                    <a:lnTo>
                      <a:pt x="1770" y="1694"/>
                    </a:lnTo>
                    <a:lnTo>
                      <a:pt x="1778" y="1686"/>
                    </a:lnTo>
                    <a:cubicBezTo>
                      <a:pt x="1779" y="1685"/>
                      <a:pt x="1781" y="1684"/>
                      <a:pt x="1782" y="1684"/>
                    </a:cubicBezTo>
                    <a:lnTo>
                      <a:pt x="1825" y="1676"/>
                    </a:lnTo>
                    <a:cubicBezTo>
                      <a:pt x="1827" y="1675"/>
                      <a:pt x="1829" y="1676"/>
                      <a:pt x="1830" y="1677"/>
                    </a:cubicBezTo>
                    <a:lnTo>
                      <a:pt x="1844" y="1685"/>
                    </a:lnTo>
                    <a:cubicBezTo>
                      <a:pt x="1845" y="1685"/>
                      <a:pt x="1846" y="1687"/>
                      <a:pt x="1847" y="1688"/>
                    </a:cubicBezTo>
                    <a:lnTo>
                      <a:pt x="1855" y="1704"/>
                    </a:lnTo>
                    <a:cubicBezTo>
                      <a:pt x="1856" y="1707"/>
                      <a:pt x="1855" y="1711"/>
                      <a:pt x="1853" y="1713"/>
                    </a:cubicBezTo>
                    <a:lnTo>
                      <a:pt x="1845" y="1721"/>
                    </a:lnTo>
                    <a:close/>
                    <a:moveTo>
                      <a:pt x="1842" y="1702"/>
                    </a:moveTo>
                    <a:lnTo>
                      <a:pt x="1840" y="1711"/>
                    </a:lnTo>
                    <a:lnTo>
                      <a:pt x="1832" y="1695"/>
                    </a:lnTo>
                    <a:lnTo>
                      <a:pt x="1835" y="1698"/>
                    </a:lnTo>
                    <a:lnTo>
                      <a:pt x="1822" y="1690"/>
                    </a:lnTo>
                    <a:lnTo>
                      <a:pt x="1828" y="1691"/>
                    </a:lnTo>
                    <a:lnTo>
                      <a:pt x="1785" y="1699"/>
                    </a:lnTo>
                    <a:lnTo>
                      <a:pt x="1789" y="1697"/>
                    </a:lnTo>
                    <a:lnTo>
                      <a:pt x="1781" y="1705"/>
                    </a:lnTo>
                    <a:cubicBezTo>
                      <a:pt x="1779" y="1707"/>
                      <a:pt x="1776" y="1708"/>
                      <a:pt x="1773" y="1707"/>
                    </a:cubicBezTo>
                    <a:lnTo>
                      <a:pt x="1765" y="1704"/>
                    </a:lnTo>
                    <a:lnTo>
                      <a:pt x="1775" y="1699"/>
                    </a:lnTo>
                    <a:lnTo>
                      <a:pt x="1773" y="1707"/>
                    </a:lnTo>
                    <a:lnTo>
                      <a:pt x="1761" y="1698"/>
                    </a:lnTo>
                    <a:lnTo>
                      <a:pt x="1767" y="1695"/>
                    </a:lnTo>
                    <a:cubicBezTo>
                      <a:pt x="1770" y="1693"/>
                      <a:pt x="1774" y="1694"/>
                      <a:pt x="1777" y="1697"/>
                    </a:cubicBezTo>
                    <a:cubicBezTo>
                      <a:pt x="1779" y="1700"/>
                      <a:pt x="1779" y="1705"/>
                      <a:pt x="1776" y="1708"/>
                    </a:cubicBezTo>
                    <a:lnTo>
                      <a:pt x="1752" y="1734"/>
                    </a:lnTo>
                    <a:lnTo>
                      <a:pt x="1754" y="1727"/>
                    </a:lnTo>
                    <a:lnTo>
                      <a:pt x="1762" y="1764"/>
                    </a:lnTo>
                    <a:lnTo>
                      <a:pt x="1757" y="1758"/>
                    </a:lnTo>
                    <a:lnTo>
                      <a:pt x="1805" y="1777"/>
                    </a:lnTo>
                    <a:lnTo>
                      <a:pt x="1794" y="1784"/>
                    </a:lnTo>
                    <a:lnTo>
                      <a:pt x="1794" y="1771"/>
                    </a:lnTo>
                    <a:cubicBezTo>
                      <a:pt x="1794" y="1767"/>
                      <a:pt x="1798" y="1763"/>
                      <a:pt x="1802" y="1763"/>
                    </a:cubicBezTo>
                    <a:lnTo>
                      <a:pt x="1815" y="1763"/>
                    </a:lnTo>
                    <a:lnTo>
                      <a:pt x="1809" y="1766"/>
                    </a:lnTo>
                    <a:lnTo>
                      <a:pt x="1825" y="1747"/>
                    </a:lnTo>
                    <a:lnTo>
                      <a:pt x="1824" y="1755"/>
                    </a:lnTo>
                    <a:lnTo>
                      <a:pt x="1818" y="1736"/>
                    </a:lnTo>
                    <a:cubicBezTo>
                      <a:pt x="1818" y="1734"/>
                      <a:pt x="1818" y="1731"/>
                      <a:pt x="1820" y="1729"/>
                    </a:cubicBezTo>
                    <a:lnTo>
                      <a:pt x="1833" y="1711"/>
                    </a:lnTo>
                    <a:cubicBezTo>
                      <a:pt x="1833" y="1710"/>
                      <a:pt x="1833" y="1710"/>
                      <a:pt x="1834" y="1710"/>
                    </a:cubicBezTo>
                    <a:lnTo>
                      <a:pt x="1842" y="1702"/>
                    </a:lnTo>
                    <a:close/>
                    <a:moveTo>
                      <a:pt x="379" y="218"/>
                    </a:moveTo>
                    <a:lnTo>
                      <a:pt x="375" y="219"/>
                    </a:lnTo>
                    <a:lnTo>
                      <a:pt x="391" y="213"/>
                    </a:lnTo>
                    <a:cubicBezTo>
                      <a:pt x="395" y="212"/>
                      <a:pt x="399" y="214"/>
                      <a:pt x="401" y="217"/>
                    </a:cubicBezTo>
                    <a:lnTo>
                      <a:pt x="409" y="230"/>
                    </a:lnTo>
                    <a:cubicBezTo>
                      <a:pt x="410" y="232"/>
                      <a:pt x="410" y="234"/>
                      <a:pt x="409" y="236"/>
                    </a:cubicBezTo>
                    <a:cubicBezTo>
                      <a:pt x="409" y="238"/>
                      <a:pt x="407" y="240"/>
                      <a:pt x="405" y="241"/>
                    </a:cubicBezTo>
                    <a:lnTo>
                      <a:pt x="400" y="244"/>
                    </a:lnTo>
                    <a:lnTo>
                      <a:pt x="400" y="229"/>
                    </a:lnTo>
                    <a:lnTo>
                      <a:pt x="418" y="237"/>
                    </a:lnTo>
                    <a:cubicBezTo>
                      <a:pt x="421" y="239"/>
                      <a:pt x="423" y="242"/>
                      <a:pt x="423" y="245"/>
                    </a:cubicBezTo>
                    <a:lnTo>
                      <a:pt x="423" y="253"/>
                    </a:lnTo>
                    <a:lnTo>
                      <a:pt x="418" y="245"/>
                    </a:lnTo>
                    <a:lnTo>
                      <a:pt x="441" y="253"/>
                    </a:lnTo>
                    <a:cubicBezTo>
                      <a:pt x="443" y="253"/>
                      <a:pt x="444" y="254"/>
                      <a:pt x="445" y="255"/>
                    </a:cubicBezTo>
                    <a:lnTo>
                      <a:pt x="453" y="263"/>
                    </a:lnTo>
                    <a:lnTo>
                      <a:pt x="450" y="261"/>
                    </a:lnTo>
                    <a:lnTo>
                      <a:pt x="474" y="272"/>
                    </a:lnTo>
                    <a:lnTo>
                      <a:pt x="472" y="271"/>
                    </a:lnTo>
                    <a:lnTo>
                      <a:pt x="512" y="277"/>
                    </a:lnTo>
                    <a:cubicBezTo>
                      <a:pt x="513" y="277"/>
                      <a:pt x="515" y="277"/>
                      <a:pt x="516" y="278"/>
                    </a:cubicBezTo>
                    <a:lnTo>
                      <a:pt x="572" y="326"/>
                    </a:lnTo>
                    <a:cubicBezTo>
                      <a:pt x="572" y="327"/>
                      <a:pt x="572" y="327"/>
                      <a:pt x="573" y="327"/>
                    </a:cubicBezTo>
                    <a:lnTo>
                      <a:pt x="589" y="346"/>
                    </a:lnTo>
                    <a:cubicBezTo>
                      <a:pt x="590" y="347"/>
                      <a:pt x="590" y="349"/>
                      <a:pt x="590" y="351"/>
                    </a:cubicBezTo>
                    <a:lnTo>
                      <a:pt x="590" y="367"/>
                    </a:lnTo>
                    <a:lnTo>
                      <a:pt x="589" y="363"/>
                    </a:lnTo>
                    <a:lnTo>
                      <a:pt x="597" y="376"/>
                    </a:lnTo>
                    <a:cubicBezTo>
                      <a:pt x="598" y="378"/>
                      <a:pt x="599" y="379"/>
                      <a:pt x="598" y="381"/>
                    </a:cubicBezTo>
                    <a:lnTo>
                      <a:pt x="596" y="400"/>
                    </a:lnTo>
                    <a:lnTo>
                      <a:pt x="593" y="393"/>
                    </a:lnTo>
                    <a:lnTo>
                      <a:pt x="609" y="409"/>
                    </a:lnTo>
                    <a:lnTo>
                      <a:pt x="606" y="407"/>
                    </a:lnTo>
                    <a:lnTo>
                      <a:pt x="638" y="415"/>
                    </a:lnTo>
                    <a:lnTo>
                      <a:pt x="719" y="425"/>
                    </a:lnTo>
                    <a:cubicBezTo>
                      <a:pt x="720" y="425"/>
                      <a:pt x="721" y="426"/>
                      <a:pt x="721" y="426"/>
                    </a:cubicBezTo>
                    <a:lnTo>
                      <a:pt x="780" y="452"/>
                    </a:lnTo>
                    <a:lnTo>
                      <a:pt x="778" y="452"/>
                    </a:lnTo>
                    <a:lnTo>
                      <a:pt x="810" y="457"/>
                    </a:lnTo>
                    <a:cubicBezTo>
                      <a:pt x="813" y="458"/>
                      <a:pt x="815" y="460"/>
                      <a:pt x="816" y="463"/>
                    </a:cubicBezTo>
                    <a:lnTo>
                      <a:pt x="819" y="474"/>
                    </a:lnTo>
                    <a:lnTo>
                      <a:pt x="814" y="468"/>
                    </a:lnTo>
                    <a:lnTo>
                      <a:pt x="821" y="471"/>
                    </a:lnTo>
                    <a:cubicBezTo>
                      <a:pt x="823" y="471"/>
                      <a:pt x="824" y="472"/>
                      <a:pt x="825" y="473"/>
                    </a:cubicBezTo>
                    <a:lnTo>
                      <a:pt x="854" y="511"/>
                    </a:lnTo>
                    <a:lnTo>
                      <a:pt x="853" y="509"/>
                    </a:lnTo>
                    <a:lnTo>
                      <a:pt x="888" y="536"/>
                    </a:lnTo>
                    <a:lnTo>
                      <a:pt x="882" y="534"/>
                    </a:lnTo>
                    <a:lnTo>
                      <a:pt x="911" y="531"/>
                    </a:lnTo>
                    <a:cubicBezTo>
                      <a:pt x="912" y="531"/>
                      <a:pt x="912" y="531"/>
                      <a:pt x="913" y="531"/>
                    </a:cubicBezTo>
                    <a:lnTo>
                      <a:pt x="1014" y="542"/>
                    </a:lnTo>
                    <a:lnTo>
                      <a:pt x="1012" y="542"/>
                    </a:lnTo>
                    <a:lnTo>
                      <a:pt x="1065" y="537"/>
                    </a:lnTo>
                    <a:cubicBezTo>
                      <a:pt x="1066" y="537"/>
                      <a:pt x="1067" y="537"/>
                      <a:pt x="1068" y="537"/>
                    </a:cubicBezTo>
                    <a:lnTo>
                      <a:pt x="1108" y="548"/>
                    </a:lnTo>
                    <a:cubicBezTo>
                      <a:pt x="1109" y="548"/>
                      <a:pt x="1110" y="548"/>
                      <a:pt x="1111" y="549"/>
                    </a:cubicBezTo>
                    <a:lnTo>
                      <a:pt x="1129" y="562"/>
                    </a:lnTo>
                    <a:lnTo>
                      <a:pt x="1127" y="561"/>
                    </a:lnTo>
                    <a:lnTo>
                      <a:pt x="1188" y="577"/>
                    </a:lnTo>
                    <a:lnTo>
                      <a:pt x="1186" y="577"/>
                    </a:lnTo>
                    <a:lnTo>
                      <a:pt x="1234" y="577"/>
                    </a:lnTo>
                    <a:cubicBezTo>
                      <a:pt x="1237" y="577"/>
                      <a:pt x="1240" y="579"/>
                      <a:pt x="1241" y="583"/>
                    </a:cubicBezTo>
                    <a:lnTo>
                      <a:pt x="1244" y="593"/>
                    </a:lnTo>
                    <a:lnTo>
                      <a:pt x="1237" y="587"/>
                    </a:lnTo>
                    <a:lnTo>
                      <a:pt x="1261" y="590"/>
                    </a:lnTo>
                    <a:lnTo>
                      <a:pt x="1257" y="591"/>
                    </a:lnTo>
                    <a:lnTo>
                      <a:pt x="1336" y="551"/>
                    </a:lnTo>
                    <a:cubicBezTo>
                      <a:pt x="1337" y="550"/>
                      <a:pt x="1339" y="550"/>
                      <a:pt x="1340" y="550"/>
                    </a:cubicBezTo>
                    <a:lnTo>
                      <a:pt x="1414" y="550"/>
                    </a:lnTo>
                    <a:lnTo>
                      <a:pt x="1411" y="551"/>
                    </a:lnTo>
                    <a:lnTo>
                      <a:pt x="1437" y="538"/>
                    </a:lnTo>
                    <a:lnTo>
                      <a:pt x="1434" y="540"/>
                    </a:lnTo>
                    <a:lnTo>
                      <a:pt x="1455" y="508"/>
                    </a:lnTo>
                    <a:cubicBezTo>
                      <a:pt x="1456" y="508"/>
                      <a:pt x="1457" y="507"/>
                      <a:pt x="1457" y="506"/>
                    </a:cubicBezTo>
                    <a:lnTo>
                      <a:pt x="1484" y="488"/>
                    </a:lnTo>
                    <a:lnTo>
                      <a:pt x="1483" y="500"/>
                    </a:lnTo>
                    <a:lnTo>
                      <a:pt x="1444" y="466"/>
                    </a:lnTo>
                    <a:cubicBezTo>
                      <a:pt x="1442" y="464"/>
                      <a:pt x="1441" y="462"/>
                      <a:pt x="1441" y="460"/>
                    </a:cubicBezTo>
                    <a:lnTo>
                      <a:pt x="1441" y="428"/>
                    </a:lnTo>
                    <a:cubicBezTo>
                      <a:pt x="1441" y="424"/>
                      <a:pt x="1443" y="421"/>
                      <a:pt x="1447" y="420"/>
                    </a:cubicBezTo>
                    <a:lnTo>
                      <a:pt x="1471" y="415"/>
                    </a:lnTo>
                    <a:cubicBezTo>
                      <a:pt x="1473" y="414"/>
                      <a:pt x="1476" y="415"/>
                      <a:pt x="1477" y="416"/>
                    </a:cubicBezTo>
                    <a:lnTo>
                      <a:pt x="1499" y="432"/>
                    </a:lnTo>
                    <a:lnTo>
                      <a:pt x="1495" y="431"/>
                    </a:lnTo>
                    <a:lnTo>
                      <a:pt x="1529" y="433"/>
                    </a:lnTo>
                    <a:lnTo>
                      <a:pt x="1522" y="437"/>
                    </a:lnTo>
                    <a:lnTo>
                      <a:pt x="1540" y="405"/>
                    </a:lnTo>
                    <a:cubicBezTo>
                      <a:pt x="1542" y="403"/>
                      <a:pt x="1544" y="401"/>
                      <a:pt x="1547" y="401"/>
                    </a:cubicBezTo>
                    <a:lnTo>
                      <a:pt x="1592" y="399"/>
                    </a:lnTo>
                    <a:lnTo>
                      <a:pt x="1587" y="401"/>
                    </a:lnTo>
                    <a:lnTo>
                      <a:pt x="1600" y="388"/>
                    </a:lnTo>
                    <a:lnTo>
                      <a:pt x="1598" y="394"/>
                    </a:lnTo>
                    <a:lnTo>
                      <a:pt x="1595" y="368"/>
                    </a:lnTo>
                    <a:cubicBezTo>
                      <a:pt x="1595" y="364"/>
                      <a:pt x="1597" y="361"/>
                      <a:pt x="1600" y="359"/>
                    </a:cubicBezTo>
                    <a:lnTo>
                      <a:pt x="1626" y="349"/>
                    </a:lnTo>
                    <a:lnTo>
                      <a:pt x="1622" y="360"/>
                    </a:lnTo>
                    <a:lnTo>
                      <a:pt x="1620" y="355"/>
                    </a:lnTo>
                    <a:cubicBezTo>
                      <a:pt x="1618" y="352"/>
                      <a:pt x="1619" y="349"/>
                      <a:pt x="1620" y="347"/>
                    </a:cubicBezTo>
                    <a:cubicBezTo>
                      <a:pt x="1621" y="344"/>
                      <a:pt x="1624" y="343"/>
                      <a:pt x="1627" y="343"/>
                    </a:cubicBezTo>
                    <a:lnTo>
                      <a:pt x="1645" y="343"/>
                    </a:lnTo>
                    <a:lnTo>
                      <a:pt x="1641" y="344"/>
                    </a:lnTo>
                    <a:lnTo>
                      <a:pt x="1655" y="336"/>
                    </a:lnTo>
                    <a:cubicBezTo>
                      <a:pt x="1656" y="335"/>
                      <a:pt x="1658" y="335"/>
                      <a:pt x="1659" y="335"/>
                    </a:cubicBezTo>
                    <a:lnTo>
                      <a:pt x="1721" y="340"/>
                    </a:lnTo>
                    <a:lnTo>
                      <a:pt x="1714" y="343"/>
                    </a:lnTo>
                    <a:lnTo>
                      <a:pt x="1719" y="337"/>
                    </a:lnTo>
                    <a:lnTo>
                      <a:pt x="1718" y="347"/>
                    </a:lnTo>
                    <a:lnTo>
                      <a:pt x="1713" y="339"/>
                    </a:lnTo>
                    <a:lnTo>
                      <a:pt x="1715" y="342"/>
                    </a:lnTo>
                    <a:lnTo>
                      <a:pt x="1660" y="304"/>
                    </a:lnTo>
                    <a:lnTo>
                      <a:pt x="1626" y="286"/>
                    </a:lnTo>
                    <a:lnTo>
                      <a:pt x="1629" y="287"/>
                    </a:lnTo>
                    <a:lnTo>
                      <a:pt x="1600" y="287"/>
                    </a:lnTo>
                    <a:lnTo>
                      <a:pt x="1608" y="281"/>
                    </a:lnTo>
                    <a:lnTo>
                      <a:pt x="1603" y="300"/>
                    </a:lnTo>
                    <a:cubicBezTo>
                      <a:pt x="1602" y="302"/>
                      <a:pt x="1600" y="304"/>
                      <a:pt x="1598" y="305"/>
                    </a:cubicBezTo>
                    <a:cubicBezTo>
                      <a:pt x="1596" y="306"/>
                      <a:pt x="1593" y="306"/>
                      <a:pt x="1591" y="305"/>
                    </a:cubicBezTo>
                    <a:lnTo>
                      <a:pt x="1565" y="292"/>
                    </a:lnTo>
                    <a:lnTo>
                      <a:pt x="1568" y="293"/>
                    </a:lnTo>
                    <a:lnTo>
                      <a:pt x="1544" y="293"/>
                    </a:lnTo>
                    <a:lnTo>
                      <a:pt x="1551" y="289"/>
                    </a:lnTo>
                    <a:lnTo>
                      <a:pt x="1543" y="302"/>
                    </a:lnTo>
                    <a:cubicBezTo>
                      <a:pt x="1542" y="304"/>
                      <a:pt x="1540" y="305"/>
                      <a:pt x="1538" y="306"/>
                    </a:cubicBezTo>
                    <a:cubicBezTo>
                      <a:pt x="1536" y="306"/>
                      <a:pt x="1534" y="306"/>
                      <a:pt x="1532" y="305"/>
                    </a:cubicBezTo>
                    <a:lnTo>
                      <a:pt x="1511" y="291"/>
                    </a:lnTo>
                    <a:cubicBezTo>
                      <a:pt x="1510" y="291"/>
                      <a:pt x="1509" y="290"/>
                      <a:pt x="1509" y="289"/>
                    </a:cubicBezTo>
                    <a:lnTo>
                      <a:pt x="1501" y="279"/>
                    </a:lnTo>
                    <a:cubicBezTo>
                      <a:pt x="1499" y="277"/>
                      <a:pt x="1499" y="275"/>
                      <a:pt x="1499" y="273"/>
                    </a:cubicBezTo>
                    <a:cubicBezTo>
                      <a:pt x="1500" y="270"/>
                      <a:pt x="1501" y="268"/>
                      <a:pt x="1503" y="267"/>
                    </a:cubicBezTo>
                    <a:lnTo>
                      <a:pt x="1511" y="262"/>
                    </a:lnTo>
                    <a:lnTo>
                      <a:pt x="1508" y="273"/>
                    </a:lnTo>
                    <a:lnTo>
                      <a:pt x="1500" y="259"/>
                    </a:lnTo>
                    <a:cubicBezTo>
                      <a:pt x="1500" y="258"/>
                      <a:pt x="1499" y="257"/>
                      <a:pt x="1499" y="256"/>
                    </a:cubicBezTo>
                    <a:lnTo>
                      <a:pt x="1494" y="192"/>
                    </a:lnTo>
                    <a:cubicBezTo>
                      <a:pt x="1494" y="190"/>
                      <a:pt x="1495" y="187"/>
                      <a:pt x="1497" y="186"/>
                    </a:cubicBezTo>
                    <a:cubicBezTo>
                      <a:pt x="1499" y="184"/>
                      <a:pt x="1501" y="183"/>
                      <a:pt x="1504" y="184"/>
                    </a:cubicBezTo>
                    <a:lnTo>
                      <a:pt x="1560" y="197"/>
                    </a:lnTo>
                    <a:lnTo>
                      <a:pt x="1551" y="200"/>
                    </a:lnTo>
                    <a:lnTo>
                      <a:pt x="1564" y="182"/>
                    </a:lnTo>
                    <a:cubicBezTo>
                      <a:pt x="1566" y="180"/>
                      <a:pt x="1567" y="179"/>
                      <a:pt x="1569" y="179"/>
                    </a:cubicBezTo>
                    <a:lnTo>
                      <a:pt x="1595" y="171"/>
                    </a:lnTo>
                    <a:lnTo>
                      <a:pt x="1591" y="182"/>
                    </a:lnTo>
                    <a:lnTo>
                      <a:pt x="1583" y="169"/>
                    </a:lnTo>
                    <a:lnTo>
                      <a:pt x="1588" y="173"/>
                    </a:lnTo>
                    <a:lnTo>
                      <a:pt x="1575" y="170"/>
                    </a:lnTo>
                    <a:cubicBezTo>
                      <a:pt x="1571" y="170"/>
                      <a:pt x="1569" y="167"/>
                      <a:pt x="1568" y="163"/>
                    </a:cubicBezTo>
                    <a:lnTo>
                      <a:pt x="1563" y="102"/>
                    </a:lnTo>
                    <a:cubicBezTo>
                      <a:pt x="1563" y="101"/>
                      <a:pt x="1563" y="99"/>
                      <a:pt x="1564" y="98"/>
                    </a:cubicBezTo>
                    <a:lnTo>
                      <a:pt x="1574" y="74"/>
                    </a:lnTo>
                    <a:lnTo>
                      <a:pt x="1577" y="84"/>
                    </a:lnTo>
                    <a:lnTo>
                      <a:pt x="1563" y="73"/>
                    </a:lnTo>
                    <a:cubicBezTo>
                      <a:pt x="1562" y="72"/>
                      <a:pt x="1561" y="71"/>
                      <a:pt x="1561" y="69"/>
                    </a:cubicBezTo>
                    <a:lnTo>
                      <a:pt x="1558" y="61"/>
                    </a:lnTo>
                    <a:lnTo>
                      <a:pt x="1565" y="67"/>
                    </a:lnTo>
                    <a:lnTo>
                      <a:pt x="1538" y="64"/>
                    </a:lnTo>
                    <a:cubicBezTo>
                      <a:pt x="1536" y="64"/>
                      <a:pt x="1535" y="63"/>
                      <a:pt x="1533" y="62"/>
                    </a:cubicBezTo>
                    <a:lnTo>
                      <a:pt x="1525" y="54"/>
                    </a:lnTo>
                    <a:cubicBezTo>
                      <a:pt x="1523" y="52"/>
                      <a:pt x="1522" y="48"/>
                      <a:pt x="1524" y="45"/>
                    </a:cubicBezTo>
                    <a:lnTo>
                      <a:pt x="1537" y="18"/>
                    </a:lnTo>
                    <a:cubicBezTo>
                      <a:pt x="1538" y="16"/>
                      <a:pt x="1541" y="14"/>
                      <a:pt x="1543" y="14"/>
                    </a:cubicBezTo>
                    <a:lnTo>
                      <a:pt x="1636" y="1"/>
                    </a:lnTo>
                    <a:cubicBezTo>
                      <a:pt x="1638" y="0"/>
                      <a:pt x="1639" y="1"/>
                      <a:pt x="1640" y="1"/>
                    </a:cubicBezTo>
                    <a:lnTo>
                      <a:pt x="1688" y="20"/>
                    </a:lnTo>
                    <a:lnTo>
                      <a:pt x="1686" y="19"/>
                    </a:lnTo>
                    <a:lnTo>
                      <a:pt x="1734" y="24"/>
                    </a:lnTo>
                    <a:cubicBezTo>
                      <a:pt x="1736" y="25"/>
                      <a:pt x="1738" y="26"/>
                      <a:pt x="1740" y="28"/>
                    </a:cubicBezTo>
                    <a:lnTo>
                      <a:pt x="1747" y="38"/>
                    </a:lnTo>
                    <a:lnTo>
                      <a:pt x="1743" y="35"/>
                    </a:lnTo>
                    <a:lnTo>
                      <a:pt x="1764" y="41"/>
                    </a:lnTo>
                    <a:cubicBezTo>
                      <a:pt x="1767" y="41"/>
                      <a:pt x="1769" y="43"/>
                      <a:pt x="1770" y="46"/>
                    </a:cubicBezTo>
                    <a:lnTo>
                      <a:pt x="1773" y="54"/>
                    </a:lnTo>
                    <a:lnTo>
                      <a:pt x="1769" y="49"/>
                    </a:lnTo>
                    <a:lnTo>
                      <a:pt x="1809" y="70"/>
                    </a:lnTo>
                    <a:cubicBezTo>
                      <a:pt x="1811" y="72"/>
                      <a:pt x="1813" y="75"/>
                      <a:pt x="1813" y="77"/>
                    </a:cubicBezTo>
                    <a:lnTo>
                      <a:pt x="1813" y="83"/>
                    </a:lnTo>
                    <a:lnTo>
                      <a:pt x="1810" y="77"/>
                    </a:lnTo>
                    <a:lnTo>
                      <a:pt x="1847" y="109"/>
                    </a:lnTo>
                    <a:lnTo>
                      <a:pt x="1853" y="114"/>
                    </a:lnTo>
                    <a:lnTo>
                      <a:pt x="1842" y="114"/>
                    </a:lnTo>
                    <a:lnTo>
                      <a:pt x="1844" y="112"/>
                    </a:lnTo>
                    <a:cubicBezTo>
                      <a:pt x="1846" y="110"/>
                      <a:pt x="1849" y="109"/>
                      <a:pt x="1851" y="109"/>
                    </a:cubicBezTo>
                    <a:cubicBezTo>
                      <a:pt x="1853" y="110"/>
                      <a:pt x="1856" y="111"/>
                      <a:pt x="1857" y="113"/>
                    </a:cubicBezTo>
                    <a:lnTo>
                      <a:pt x="1865" y="126"/>
                    </a:lnTo>
                    <a:lnTo>
                      <a:pt x="1862" y="124"/>
                    </a:lnTo>
                    <a:lnTo>
                      <a:pt x="1886" y="137"/>
                    </a:lnTo>
                    <a:cubicBezTo>
                      <a:pt x="1887" y="137"/>
                      <a:pt x="1888" y="138"/>
                      <a:pt x="1888" y="139"/>
                    </a:cubicBezTo>
                    <a:lnTo>
                      <a:pt x="1904" y="160"/>
                    </a:lnTo>
                    <a:lnTo>
                      <a:pt x="1901" y="158"/>
                    </a:lnTo>
                    <a:lnTo>
                      <a:pt x="1917" y="166"/>
                    </a:lnTo>
                    <a:cubicBezTo>
                      <a:pt x="1919" y="167"/>
                      <a:pt x="1920" y="168"/>
                      <a:pt x="1921" y="169"/>
                    </a:cubicBezTo>
                    <a:lnTo>
                      <a:pt x="1931" y="188"/>
                    </a:lnTo>
                    <a:lnTo>
                      <a:pt x="1928" y="185"/>
                    </a:lnTo>
                    <a:lnTo>
                      <a:pt x="1947" y="195"/>
                    </a:lnTo>
                    <a:lnTo>
                      <a:pt x="1943" y="194"/>
                    </a:lnTo>
                    <a:lnTo>
                      <a:pt x="1978" y="194"/>
                    </a:lnTo>
                    <a:cubicBezTo>
                      <a:pt x="1979" y="194"/>
                      <a:pt x="1980" y="194"/>
                      <a:pt x="1981" y="195"/>
                    </a:cubicBezTo>
                    <a:lnTo>
                      <a:pt x="2005" y="206"/>
                    </a:lnTo>
                    <a:lnTo>
                      <a:pt x="2000" y="205"/>
                    </a:lnTo>
                    <a:lnTo>
                      <a:pt x="2010" y="202"/>
                    </a:lnTo>
                    <a:cubicBezTo>
                      <a:pt x="2012" y="202"/>
                      <a:pt x="2014" y="202"/>
                      <a:pt x="2016" y="203"/>
                    </a:cubicBezTo>
                    <a:lnTo>
                      <a:pt x="2067" y="232"/>
                    </a:lnTo>
                    <a:lnTo>
                      <a:pt x="2063" y="231"/>
                    </a:lnTo>
                    <a:lnTo>
                      <a:pt x="2079" y="231"/>
                    </a:lnTo>
                    <a:cubicBezTo>
                      <a:pt x="2082" y="231"/>
                      <a:pt x="2085" y="234"/>
                      <a:pt x="2086" y="237"/>
                    </a:cubicBezTo>
                    <a:lnTo>
                      <a:pt x="2089" y="248"/>
                    </a:lnTo>
                    <a:lnTo>
                      <a:pt x="2085" y="243"/>
                    </a:lnTo>
                    <a:lnTo>
                      <a:pt x="2107" y="257"/>
                    </a:lnTo>
                    <a:cubicBezTo>
                      <a:pt x="2109" y="258"/>
                      <a:pt x="2110" y="261"/>
                      <a:pt x="2110" y="263"/>
                    </a:cubicBezTo>
                    <a:lnTo>
                      <a:pt x="2110" y="274"/>
                    </a:lnTo>
                    <a:lnTo>
                      <a:pt x="2108" y="268"/>
                    </a:lnTo>
                    <a:lnTo>
                      <a:pt x="2137" y="292"/>
                    </a:lnTo>
                    <a:lnTo>
                      <a:pt x="2131" y="290"/>
                    </a:lnTo>
                    <a:lnTo>
                      <a:pt x="2189" y="285"/>
                    </a:lnTo>
                    <a:lnTo>
                      <a:pt x="2183" y="289"/>
                    </a:lnTo>
                    <a:lnTo>
                      <a:pt x="2191" y="271"/>
                    </a:lnTo>
                    <a:cubicBezTo>
                      <a:pt x="2192" y="267"/>
                      <a:pt x="2196" y="265"/>
                      <a:pt x="2199" y="266"/>
                    </a:cubicBezTo>
                    <a:lnTo>
                      <a:pt x="2218" y="269"/>
                    </a:lnTo>
                    <a:lnTo>
                      <a:pt x="2213" y="270"/>
                    </a:lnTo>
                    <a:lnTo>
                      <a:pt x="2239" y="254"/>
                    </a:lnTo>
                    <a:cubicBezTo>
                      <a:pt x="2241" y="253"/>
                      <a:pt x="2244" y="252"/>
                      <a:pt x="2246" y="253"/>
                    </a:cubicBezTo>
                    <a:lnTo>
                      <a:pt x="2262" y="258"/>
                    </a:lnTo>
                    <a:cubicBezTo>
                      <a:pt x="2265" y="259"/>
                      <a:pt x="2267" y="262"/>
                      <a:pt x="2267" y="264"/>
                    </a:cubicBezTo>
                    <a:lnTo>
                      <a:pt x="2270" y="278"/>
                    </a:lnTo>
                    <a:lnTo>
                      <a:pt x="2267" y="273"/>
                    </a:lnTo>
                    <a:lnTo>
                      <a:pt x="2283" y="286"/>
                    </a:lnTo>
                    <a:cubicBezTo>
                      <a:pt x="2286" y="289"/>
                      <a:pt x="2287" y="292"/>
                      <a:pt x="2285" y="295"/>
                    </a:cubicBezTo>
                    <a:lnTo>
                      <a:pt x="2277" y="317"/>
                    </a:lnTo>
                    <a:lnTo>
                      <a:pt x="2277" y="311"/>
                    </a:lnTo>
                    <a:lnTo>
                      <a:pt x="2291" y="343"/>
                    </a:lnTo>
                    <a:cubicBezTo>
                      <a:pt x="2291" y="344"/>
                      <a:pt x="2291" y="345"/>
                      <a:pt x="2291" y="346"/>
                    </a:cubicBezTo>
                    <a:lnTo>
                      <a:pt x="2291" y="354"/>
                    </a:lnTo>
                    <a:lnTo>
                      <a:pt x="2289" y="349"/>
                    </a:lnTo>
                    <a:lnTo>
                      <a:pt x="2300" y="362"/>
                    </a:lnTo>
                    <a:cubicBezTo>
                      <a:pt x="2301" y="364"/>
                      <a:pt x="2302" y="366"/>
                      <a:pt x="2302" y="368"/>
                    </a:cubicBezTo>
                    <a:lnTo>
                      <a:pt x="2299" y="389"/>
                    </a:lnTo>
                    <a:lnTo>
                      <a:pt x="2298" y="385"/>
                    </a:lnTo>
                    <a:lnTo>
                      <a:pt x="2304" y="395"/>
                    </a:lnTo>
                    <a:cubicBezTo>
                      <a:pt x="2305" y="398"/>
                      <a:pt x="2305" y="402"/>
                      <a:pt x="2302" y="404"/>
                    </a:cubicBezTo>
                    <a:lnTo>
                      <a:pt x="2294" y="412"/>
                    </a:lnTo>
                    <a:lnTo>
                      <a:pt x="2296" y="404"/>
                    </a:lnTo>
                    <a:lnTo>
                      <a:pt x="2304" y="425"/>
                    </a:lnTo>
                    <a:cubicBezTo>
                      <a:pt x="2305" y="428"/>
                      <a:pt x="2304" y="431"/>
                      <a:pt x="2302" y="433"/>
                    </a:cubicBezTo>
                    <a:cubicBezTo>
                      <a:pt x="2300" y="436"/>
                      <a:pt x="2297" y="436"/>
                      <a:pt x="2294" y="436"/>
                    </a:cubicBezTo>
                    <a:lnTo>
                      <a:pt x="2241" y="420"/>
                    </a:lnTo>
                    <a:lnTo>
                      <a:pt x="2251" y="414"/>
                    </a:lnTo>
                    <a:lnTo>
                      <a:pt x="2246" y="433"/>
                    </a:lnTo>
                    <a:cubicBezTo>
                      <a:pt x="2245" y="435"/>
                      <a:pt x="2243" y="437"/>
                      <a:pt x="2241" y="438"/>
                    </a:cubicBezTo>
                    <a:lnTo>
                      <a:pt x="2223" y="446"/>
                    </a:lnTo>
                    <a:lnTo>
                      <a:pt x="2225" y="433"/>
                    </a:lnTo>
                    <a:lnTo>
                      <a:pt x="2267" y="470"/>
                    </a:lnTo>
                    <a:cubicBezTo>
                      <a:pt x="2268" y="470"/>
                      <a:pt x="2269" y="472"/>
                      <a:pt x="2269" y="473"/>
                    </a:cubicBezTo>
                    <a:lnTo>
                      <a:pt x="2280" y="499"/>
                    </a:lnTo>
                    <a:lnTo>
                      <a:pt x="2278" y="497"/>
                    </a:lnTo>
                    <a:lnTo>
                      <a:pt x="2286" y="505"/>
                    </a:lnTo>
                    <a:cubicBezTo>
                      <a:pt x="2287" y="505"/>
                      <a:pt x="2288" y="506"/>
                      <a:pt x="2288" y="507"/>
                    </a:cubicBezTo>
                    <a:lnTo>
                      <a:pt x="2296" y="529"/>
                    </a:lnTo>
                    <a:cubicBezTo>
                      <a:pt x="2297" y="531"/>
                      <a:pt x="2297" y="533"/>
                      <a:pt x="2296" y="535"/>
                    </a:cubicBezTo>
                    <a:cubicBezTo>
                      <a:pt x="2295" y="537"/>
                      <a:pt x="2293" y="538"/>
                      <a:pt x="2291" y="539"/>
                    </a:cubicBezTo>
                    <a:lnTo>
                      <a:pt x="2267" y="547"/>
                    </a:lnTo>
                    <a:lnTo>
                      <a:pt x="2271" y="534"/>
                    </a:lnTo>
                    <a:lnTo>
                      <a:pt x="2287" y="553"/>
                    </a:lnTo>
                    <a:cubicBezTo>
                      <a:pt x="2289" y="556"/>
                      <a:pt x="2289" y="560"/>
                      <a:pt x="2286" y="563"/>
                    </a:cubicBezTo>
                    <a:cubicBezTo>
                      <a:pt x="2284" y="566"/>
                      <a:pt x="2279" y="567"/>
                      <a:pt x="2276" y="564"/>
                    </a:cubicBezTo>
                    <a:lnTo>
                      <a:pt x="2254" y="548"/>
                    </a:lnTo>
                    <a:cubicBezTo>
                      <a:pt x="2254" y="548"/>
                      <a:pt x="2253" y="547"/>
                      <a:pt x="2253" y="547"/>
                    </a:cubicBezTo>
                    <a:lnTo>
                      <a:pt x="2247" y="539"/>
                    </a:lnTo>
                    <a:lnTo>
                      <a:pt x="2251" y="542"/>
                    </a:lnTo>
                    <a:lnTo>
                      <a:pt x="2235" y="536"/>
                    </a:lnTo>
                    <a:lnTo>
                      <a:pt x="2246" y="527"/>
                    </a:lnTo>
                    <a:lnTo>
                      <a:pt x="2254" y="556"/>
                    </a:lnTo>
                    <a:cubicBezTo>
                      <a:pt x="2254" y="558"/>
                      <a:pt x="2254" y="561"/>
                      <a:pt x="2252" y="563"/>
                    </a:cubicBezTo>
                    <a:cubicBezTo>
                      <a:pt x="2251" y="565"/>
                      <a:pt x="2248" y="566"/>
                      <a:pt x="2246" y="566"/>
                    </a:cubicBezTo>
                    <a:lnTo>
                      <a:pt x="2230" y="566"/>
                    </a:lnTo>
                    <a:lnTo>
                      <a:pt x="2238" y="560"/>
                    </a:lnTo>
                    <a:lnTo>
                      <a:pt x="2232" y="579"/>
                    </a:lnTo>
                    <a:cubicBezTo>
                      <a:pt x="2231" y="582"/>
                      <a:pt x="2229" y="584"/>
                      <a:pt x="2225" y="585"/>
                    </a:cubicBezTo>
                    <a:lnTo>
                      <a:pt x="2191" y="587"/>
                    </a:lnTo>
                    <a:lnTo>
                      <a:pt x="2196" y="574"/>
                    </a:lnTo>
                    <a:lnTo>
                      <a:pt x="2217" y="595"/>
                    </a:lnTo>
                    <a:cubicBezTo>
                      <a:pt x="2219" y="596"/>
                      <a:pt x="2219" y="598"/>
                      <a:pt x="2219" y="600"/>
                    </a:cubicBezTo>
                    <a:lnTo>
                      <a:pt x="2219" y="608"/>
                    </a:lnTo>
                    <a:cubicBezTo>
                      <a:pt x="2219" y="611"/>
                      <a:pt x="2219" y="613"/>
                      <a:pt x="2217" y="614"/>
                    </a:cubicBezTo>
                    <a:cubicBezTo>
                      <a:pt x="2215" y="616"/>
                      <a:pt x="2213" y="617"/>
                      <a:pt x="2211" y="616"/>
                    </a:cubicBezTo>
                    <a:lnTo>
                      <a:pt x="2174" y="614"/>
                    </a:lnTo>
                    <a:cubicBezTo>
                      <a:pt x="2172" y="614"/>
                      <a:pt x="2171" y="613"/>
                      <a:pt x="2170" y="613"/>
                    </a:cubicBezTo>
                    <a:lnTo>
                      <a:pt x="2144" y="597"/>
                    </a:lnTo>
                    <a:lnTo>
                      <a:pt x="2153" y="596"/>
                    </a:lnTo>
                    <a:lnTo>
                      <a:pt x="2145" y="603"/>
                    </a:lnTo>
                    <a:lnTo>
                      <a:pt x="2148" y="598"/>
                    </a:lnTo>
                    <a:lnTo>
                      <a:pt x="2145" y="636"/>
                    </a:lnTo>
                    <a:cubicBezTo>
                      <a:pt x="2145" y="638"/>
                      <a:pt x="2143" y="640"/>
                      <a:pt x="2141" y="642"/>
                    </a:cubicBezTo>
                    <a:lnTo>
                      <a:pt x="2107" y="663"/>
                    </a:lnTo>
                    <a:lnTo>
                      <a:pt x="2109" y="660"/>
                    </a:lnTo>
                    <a:lnTo>
                      <a:pt x="2099" y="679"/>
                    </a:lnTo>
                    <a:lnTo>
                      <a:pt x="2094" y="691"/>
                    </a:lnTo>
                    <a:cubicBezTo>
                      <a:pt x="2093" y="694"/>
                      <a:pt x="2090" y="696"/>
                      <a:pt x="2087" y="696"/>
                    </a:cubicBezTo>
                    <a:lnTo>
                      <a:pt x="2053" y="699"/>
                    </a:lnTo>
                    <a:lnTo>
                      <a:pt x="2059" y="687"/>
                    </a:lnTo>
                    <a:lnTo>
                      <a:pt x="2062" y="692"/>
                    </a:lnTo>
                    <a:cubicBezTo>
                      <a:pt x="2064" y="696"/>
                      <a:pt x="2062" y="700"/>
                      <a:pt x="2059" y="703"/>
                    </a:cubicBezTo>
                    <a:lnTo>
                      <a:pt x="2011" y="735"/>
                    </a:lnTo>
                    <a:lnTo>
                      <a:pt x="2013" y="723"/>
                    </a:lnTo>
                    <a:lnTo>
                      <a:pt x="2019" y="731"/>
                    </a:lnTo>
                    <a:cubicBezTo>
                      <a:pt x="2020" y="733"/>
                      <a:pt x="2020" y="736"/>
                      <a:pt x="2020" y="738"/>
                    </a:cubicBezTo>
                    <a:cubicBezTo>
                      <a:pt x="2019" y="740"/>
                      <a:pt x="2017" y="742"/>
                      <a:pt x="2015" y="743"/>
                    </a:cubicBezTo>
                    <a:lnTo>
                      <a:pt x="1997" y="751"/>
                    </a:lnTo>
                    <a:cubicBezTo>
                      <a:pt x="1993" y="753"/>
                      <a:pt x="1989" y="752"/>
                      <a:pt x="1987" y="749"/>
                    </a:cubicBezTo>
                    <a:lnTo>
                      <a:pt x="1979" y="738"/>
                    </a:lnTo>
                    <a:cubicBezTo>
                      <a:pt x="1978" y="736"/>
                      <a:pt x="1977" y="734"/>
                      <a:pt x="1978" y="731"/>
                    </a:cubicBezTo>
                    <a:cubicBezTo>
                      <a:pt x="1978" y="729"/>
                      <a:pt x="1980" y="727"/>
                      <a:pt x="1982" y="726"/>
                    </a:cubicBezTo>
                    <a:lnTo>
                      <a:pt x="2001" y="718"/>
                    </a:lnTo>
                    <a:lnTo>
                      <a:pt x="1997" y="730"/>
                    </a:lnTo>
                    <a:lnTo>
                      <a:pt x="1992" y="722"/>
                    </a:lnTo>
                    <a:cubicBezTo>
                      <a:pt x="1991" y="719"/>
                      <a:pt x="1990" y="716"/>
                      <a:pt x="1992" y="714"/>
                    </a:cubicBezTo>
                    <a:lnTo>
                      <a:pt x="1994" y="708"/>
                    </a:lnTo>
                    <a:lnTo>
                      <a:pt x="1999" y="720"/>
                    </a:lnTo>
                    <a:lnTo>
                      <a:pt x="1975" y="712"/>
                    </a:lnTo>
                    <a:cubicBezTo>
                      <a:pt x="1972" y="711"/>
                      <a:pt x="1970" y="708"/>
                      <a:pt x="1970" y="705"/>
                    </a:cubicBezTo>
                    <a:cubicBezTo>
                      <a:pt x="1969" y="702"/>
                      <a:pt x="1971" y="699"/>
                      <a:pt x="1973" y="697"/>
                    </a:cubicBezTo>
                    <a:lnTo>
                      <a:pt x="1981" y="692"/>
                    </a:lnTo>
                    <a:lnTo>
                      <a:pt x="1979" y="703"/>
                    </a:lnTo>
                    <a:lnTo>
                      <a:pt x="1974" y="695"/>
                    </a:lnTo>
                    <a:cubicBezTo>
                      <a:pt x="1972" y="692"/>
                      <a:pt x="1972" y="688"/>
                      <a:pt x="1974" y="686"/>
                    </a:cubicBezTo>
                    <a:lnTo>
                      <a:pt x="1985" y="672"/>
                    </a:lnTo>
                    <a:lnTo>
                      <a:pt x="1983" y="676"/>
                    </a:lnTo>
                    <a:lnTo>
                      <a:pt x="1988" y="652"/>
                    </a:lnTo>
                    <a:lnTo>
                      <a:pt x="1992" y="660"/>
                    </a:lnTo>
                    <a:lnTo>
                      <a:pt x="1976" y="650"/>
                    </a:lnTo>
                    <a:lnTo>
                      <a:pt x="1978" y="651"/>
                    </a:lnTo>
                    <a:lnTo>
                      <a:pt x="1936" y="640"/>
                    </a:lnTo>
                    <a:lnTo>
                      <a:pt x="1945" y="635"/>
                    </a:lnTo>
                    <a:lnTo>
                      <a:pt x="1935" y="672"/>
                    </a:lnTo>
                    <a:cubicBezTo>
                      <a:pt x="1934" y="674"/>
                      <a:pt x="1933" y="675"/>
                      <a:pt x="1931" y="676"/>
                    </a:cubicBezTo>
                    <a:lnTo>
                      <a:pt x="1899" y="695"/>
                    </a:lnTo>
                    <a:lnTo>
                      <a:pt x="1903" y="689"/>
                    </a:lnTo>
                    <a:lnTo>
                      <a:pt x="1898" y="724"/>
                    </a:lnTo>
                    <a:cubicBezTo>
                      <a:pt x="1897" y="727"/>
                      <a:pt x="1895" y="730"/>
                      <a:pt x="1892" y="730"/>
                    </a:cubicBezTo>
                    <a:lnTo>
                      <a:pt x="1871" y="736"/>
                    </a:lnTo>
                    <a:cubicBezTo>
                      <a:pt x="1869" y="736"/>
                      <a:pt x="1867" y="736"/>
                      <a:pt x="1866" y="735"/>
                    </a:cubicBezTo>
                    <a:lnTo>
                      <a:pt x="1845" y="727"/>
                    </a:lnTo>
                    <a:lnTo>
                      <a:pt x="1855" y="722"/>
                    </a:lnTo>
                    <a:lnTo>
                      <a:pt x="1850" y="746"/>
                    </a:lnTo>
                    <a:lnTo>
                      <a:pt x="1849" y="739"/>
                    </a:lnTo>
                    <a:lnTo>
                      <a:pt x="1862" y="758"/>
                    </a:lnTo>
                    <a:lnTo>
                      <a:pt x="1859" y="755"/>
                    </a:lnTo>
                    <a:lnTo>
                      <a:pt x="1878" y="766"/>
                    </a:lnTo>
                    <a:lnTo>
                      <a:pt x="1874" y="765"/>
                    </a:lnTo>
                    <a:lnTo>
                      <a:pt x="1911" y="765"/>
                    </a:lnTo>
                    <a:cubicBezTo>
                      <a:pt x="1913" y="765"/>
                      <a:pt x="1915" y="766"/>
                      <a:pt x="1917" y="767"/>
                    </a:cubicBezTo>
                    <a:lnTo>
                      <a:pt x="1930" y="781"/>
                    </a:lnTo>
                    <a:cubicBezTo>
                      <a:pt x="1931" y="781"/>
                      <a:pt x="1932" y="782"/>
                      <a:pt x="1932" y="784"/>
                    </a:cubicBezTo>
                    <a:lnTo>
                      <a:pt x="1943" y="813"/>
                    </a:lnTo>
                    <a:lnTo>
                      <a:pt x="1939" y="809"/>
                    </a:lnTo>
                    <a:lnTo>
                      <a:pt x="1952" y="817"/>
                    </a:lnTo>
                    <a:lnTo>
                      <a:pt x="1948" y="815"/>
                    </a:lnTo>
                    <a:lnTo>
                      <a:pt x="1970" y="815"/>
                    </a:lnTo>
                    <a:lnTo>
                      <a:pt x="1962" y="823"/>
                    </a:lnTo>
                    <a:lnTo>
                      <a:pt x="1962" y="810"/>
                    </a:lnTo>
                    <a:cubicBezTo>
                      <a:pt x="1962" y="808"/>
                      <a:pt x="1963" y="805"/>
                      <a:pt x="1965" y="804"/>
                    </a:cubicBezTo>
                    <a:lnTo>
                      <a:pt x="1991" y="783"/>
                    </a:lnTo>
                    <a:cubicBezTo>
                      <a:pt x="1993" y="781"/>
                      <a:pt x="1997" y="780"/>
                      <a:pt x="1999" y="782"/>
                    </a:cubicBezTo>
                    <a:lnTo>
                      <a:pt x="2044" y="800"/>
                    </a:lnTo>
                    <a:lnTo>
                      <a:pt x="2039" y="800"/>
                    </a:lnTo>
                    <a:lnTo>
                      <a:pt x="2058" y="795"/>
                    </a:lnTo>
                    <a:cubicBezTo>
                      <a:pt x="2061" y="794"/>
                      <a:pt x="2064" y="795"/>
                      <a:pt x="2066" y="797"/>
                    </a:cubicBezTo>
                    <a:lnTo>
                      <a:pt x="2071" y="802"/>
                    </a:lnTo>
                    <a:lnTo>
                      <a:pt x="2067" y="800"/>
                    </a:lnTo>
                    <a:lnTo>
                      <a:pt x="2083" y="802"/>
                    </a:lnTo>
                    <a:cubicBezTo>
                      <a:pt x="2085" y="803"/>
                      <a:pt x="2087" y="804"/>
                      <a:pt x="2088" y="807"/>
                    </a:cubicBezTo>
                    <a:lnTo>
                      <a:pt x="2094" y="817"/>
                    </a:lnTo>
                    <a:cubicBezTo>
                      <a:pt x="2095" y="819"/>
                      <a:pt x="2095" y="821"/>
                      <a:pt x="2094" y="823"/>
                    </a:cubicBezTo>
                    <a:lnTo>
                      <a:pt x="2091" y="831"/>
                    </a:lnTo>
                    <a:lnTo>
                      <a:pt x="2084" y="821"/>
                    </a:lnTo>
                    <a:lnTo>
                      <a:pt x="2089" y="821"/>
                    </a:lnTo>
                    <a:cubicBezTo>
                      <a:pt x="2094" y="821"/>
                      <a:pt x="2097" y="824"/>
                      <a:pt x="2097" y="829"/>
                    </a:cubicBezTo>
                    <a:lnTo>
                      <a:pt x="2097" y="837"/>
                    </a:lnTo>
                    <a:cubicBezTo>
                      <a:pt x="2097" y="840"/>
                      <a:pt x="2095" y="844"/>
                      <a:pt x="2091" y="845"/>
                    </a:cubicBezTo>
                    <a:lnTo>
                      <a:pt x="2081" y="847"/>
                    </a:lnTo>
                    <a:cubicBezTo>
                      <a:pt x="2078" y="848"/>
                      <a:pt x="2076" y="847"/>
                      <a:pt x="2074" y="846"/>
                    </a:cubicBezTo>
                    <a:lnTo>
                      <a:pt x="2061" y="838"/>
                    </a:lnTo>
                    <a:lnTo>
                      <a:pt x="2072" y="836"/>
                    </a:lnTo>
                    <a:lnTo>
                      <a:pt x="2064" y="847"/>
                    </a:lnTo>
                    <a:cubicBezTo>
                      <a:pt x="2063" y="848"/>
                      <a:pt x="2061" y="849"/>
                      <a:pt x="2059" y="850"/>
                    </a:cubicBezTo>
                    <a:lnTo>
                      <a:pt x="2025" y="858"/>
                    </a:lnTo>
                    <a:lnTo>
                      <a:pt x="2025" y="842"/>
                    </a:lnTo>
                    <a:lnTo>
                      <a:pt x="2035" y="845"/>
                    </a:lnTo>
                    <a:cubicBezTo>
                      <a:pt x="2039" y="846"/>
                      <a:pt x="2041" y="849"/>
                      <a:pt x="2041" y="853"/>
                    </a:cubicBezTo>
                    <a:lnTo>
                      <a:pt x="2041" y="861"/>
                    </a:lnTo>
                    <a:cubicBezTo>
                      <a:pt x="2041" y="863"/>
                      <a:pt x="2040" y="866"/>
                      <a:pt x="2038" y="867"/>
                    </a:cubicBezTo>
                    <a:cubicBezTo>
                      <a:pt x="2036" y="869"/>
                      <a:pt x="2033" y="869"/>
                      <a:pt x="2031" y="868"/>
                    </a:cubicBezTo>
                    <a:lnTo>
                      <a:pt x="2023" y="866"/>
                    </a:lnTo>
                    <a:lnTo>
                      <a:pt x="2033" y="855"/>
                    </a:lnTo>
                    <a:lnTo>
                      <a:pt x="2038" y="871"/>
                    </a:lnTo>
                    <a:cubicBezTo>
                      <a:pt x="2040" y="875"/>
                      <a:pt x="2038" y="880"/>
                      <a:pt x="2034" y="881"/>
                    </a:cubicBezTo>
                    <a:lnTo>
                      <a:pt x="2020" y="887"/>
                    </a:lnTo>
                    <a:cubicBezTo>
                      <a:pt x="2016" y="888"/>
                      <a:pt x="2012" y="886"/>
                      <a:pt x="2010" y="882"/>
                    </a:cubicBezTo>
                    <a:lnTo>
                      <a:pt x="2005" y="869"/>
                    </a:lnTo>
                    <a:lnTo>
                      <a:pt x="2015" y="874"/>
                    </a:lnTo>
                    <a:lnTo>
                      <a:pt x="2007" y="876"/>
                    </a:lnTo>
                    <a:lnTo>
                      <a:pt x="2011" y="864"/>
                    </a:lnTo>
                    <a:lnTo>
                      <a:pt x="2021" y="880"/>
                    </a:lnTo>
                    <a:cubicBezTo>
                      <a:pt x="2023" y="883"/>
                      <a:pt x="2023" y="887"/>
                      <a:pt x="2021" y="890"/>
                    </a:cubicBezTo>
                    <a:lnTo>
                      <a:pt x="2005" y="908"/>
                    </a:lnTo>
                    <a:lnTo>
                      <a:pt x="2007" y="904"/>
                    </a:lnTo>
                    <a:lnTo>
                      <a:pt x="2001" y="936"/>
                    </a:lnTo>
                    <a:lnTo>
                      <a:pt x="1997" y="928"/>
                    </a:lnTo>
                    <a:lnTo>
                      <a:pt x="2056" y="960"/>
                    </a:lnTo>
                    <a:cubicBezTo>
                      <a:pt x="2057" y="960"/>
                      <a:pt x="2058" y="961"/>
                      <a:pt x="2058" y="962"/>
                    </a:cubicBezTo>
                    <a:lnTo>
                      <a:pt x="2109" y="1028"/>
                    </a:lnTo>
                    <a:cubicBezTo>
                      <a:pt x="2109" y="1029"/>
                      <a:pt x="2110" y="1029"/>
                      <a:pt x="2110" y="1030"/>
                    </a:cubicBezTo>
                    <a:lnTo>
                      <a:pt x="2118" y="1049"/>
                    </a:lnTo>
                    <a:lnTo>
                      <a:pt x="2113" y="1044"/>
                    </a:lnTo>
                    <a:lnTo>
                      <a:pt x="2137" y="1052"/>
                    </a:lnTo>
                    <a:cubicBezTo>
                      <a:pt x="2139" y="1053"/>
                      <a:pt x="2140" y="1054"/>
                      <a:pt x="2141" y="1056"/>
                    </a:cubicBezTo>
                    <a:lnTo>
                      <a:pt x="2152" y="1074"/>
                    </a:lnTo>
                    <a:lnTo>
                      <a:pt x="2149" y="1071"/>
                    </a:lnTo>
                    <a:lnTo>
                      <a:pt x="2159" y="1076"/>
                    </a:lnTo>
                    <a:cubicBezTo>
                      <a:pt x="2160" y="1077"/>
                      <a:pt x="2161" y="1077"/>
                      <a:pt x="2161" y="1078"/>
                    </a:cubicBezTo>
                    <a:lnTo>
                      <a:pt x="2177" y="1094"/>
                    </a:lnTo>
                    <a:cubicBezTo>
                      <a:pt x="2180" y="1096"/>
                      <a:pt x="2180" y="1100"/>
                      <a:pt x="2179" y="1103"/>
                    </a:cubicBezTo>
                    <a:cubicBezTo>
                      <a:pt x="2177" y="1106"/>
                      <a:pt x="2174" y="1108"/>
                      <a:pt x="2170" y="1107"/>
                    </a:cubicBezTo>
                    <a:lnTo>
                      <a:pt x="2128" y="1099"/>
                    </a:lnTo>
                    <a:cubicBezTo>
                      <a:pt x="2127" y="1099"/>
                      <a:pt x="2126" y="1099"/>
                      <a:pt x="2125" y="1099"/>
                    </a:cubicBezTo>
                    <a:lnTo>
                      <a:pt x="2106" y="1088"/>
                    </a:lnTo>
                    <a:lnTo>
                      <a:pt x="2112" y="1089"/>
                    </a:lnTo>
                    <a:lnTo>
                      <a:pt x="2091" y="1094"/>
                    </a:lnTo>
                    <a:cubicBezTo>
                      <a:pt x="2088" y="1095"/>
                      <a:pt x="2085" y="1094"/>
                      <a:pt x="2083" y="1091"/>
                    </a:cubicBezTo>
                    <a:lnTo>
                      <a:pt x="2067" y="1073"/>
                    </a:lnTo>
                    <a:lnTo>
                      <a:pt x="2073" y="1076"/>
                    </a:lnTo>
                    <a:lnTo>
                      <a:pt x="2065" y="1076"/>
                    </a:lnTo>
                    <a:lnTo>
                      <a:pt x="2070" y="1061"/>
                    </a:lnTo>
                    <a:lnTo>
                      <a:pt x="2097" y="1083"/>
                    </a:lnTo>
                    <a:lnTo>
                      <a:pt x="2090" y="1081"/>
                    </a:lnTo>
                    <a:lnTo>
                      <a:pt x="2114" y="1076"/>
                    </a:lnTo>
                    <a:cubicBezTo>
                      <a:pt x="2118" y="1075"/>
                      <a:pt x="2121" y="1077"/>
                      <a:pt x="2123" y="1080"/>
                    </a:cubicBezTo>
                    <a:lnTo>
                      <a:pt x="2128" y="1091"/>
                    </a:lnTo>
                    <a:lnTo>
                      <a:pt x="2125" y="1087"/>
                    </a:lnTo>
                    <a:lnTo>
                      <a:pt x="2170" y="1111"/>
                    </a:lnTo>
                    <a:cubicBezTo>
                      <a:pt x="2171" y="1111"/>
                      <a:pt x="2171" y="1112"/>
                      <a:pt x="2172" y="1112"/>
                    </a:cubicBezTo>
                    <a:lnTo>
                      <a:pt x="2191" y="1131"/>
                    </a:lnTo>
                    <a:cubicBezTo>
                      <a:pt x="2192" y="1133"/>
                      <a:pt x="2193" y="1135"/>
                      <a:pt x="2193" y="1137"/>
                    </a:cubicBezTo>
                    <a:lnTo>
                      <a:pt x="2193" y="1142"/>
                    </a:lnTo>
                    <a:cubicBezTo>
                      <a:pt x="2193" y="1145"/>
                      <a:pt x="2191" y="1148"/>
                      <a:pt x="2188" y="1149"/>
                    </a:cubicBezTo>
                    <a:lnTo>
                      <a:pt x="2156" y="1163"/>
                    </a:lnTo>
                    <a:lnTo>
                      <a:pt x="2160" y="1158"/>
                    </a:lnTo>
                    <a:lnTo>
                      <a:pt x="2155" y="1172"/>
                    </a:lnTo>
                    <a:cubicBezTo>
                      <a:pt x="2154" y="1175"/>
                      <a:pt x="2150" y="1177"/>
                      <a:pt x="2146" y="1176"/>
                    </a:cubicBezTo>
                    <a:lnTo>
                      <a:pt x="2130" y="1174"/>
                    </a:lnTo>
                    <a:lnTo>
                      <a:pt x="2137" y="1172"/>
                    </a:lnTo>
                    <a:lnTo>
                      <a:pt x="2129" y="1180"/>
                    </a:lnTo>
                    <a:lnTo>
                      <a:pt x="2121" y="1166"/>
                    </a:lnTo>
                    <a:lnTo>
                      <a:pt x="2134" y="1161"/>
                    </a:lnTo>
                    <a:cubicBezTo>
                      <a:pt x="2137" y="1160"/>
                      <a:pt x="2140" y="1161"/>
                      <a:pt x="2142" y="1162"/>
                    </a:cubicBezTo>
                    <a:lnTo>
                      <a:pt x="2158" y="1176"/>
                    </a:lnTo>
                    <a:lnTo>
                      <a:pt x="2148" y="1175"/>
                    </a:lnTo>
                    <a:lnTo>
                      <a:pt x="2167" y="1162"/>
                    </a:lnTo>
                    <a:cubicBezTo>
                      <a:pt x="2170" y="1160"/>
                      <a:pt x="2174" y="1160"/>
                      <a:pt x="2176" y="1162"/>
                    </a:cubicBezTo>
                    <a:lnTo>
                      <a:pt x="2198" y="1178"/>
                    </a:lnTo>
                    <a:lnTo>
                      <a:pt x="2195" y="1177"/>
                    </a:lnTo>
                    <a:lnTo>
                      <a:pt x="2214" y="1182"/>
                    </a:lnTo>
                    <a:cubicBezTo>
                      <a:pt x="2216" y="1183"/>
                      <a:pt x="2218" y="1185"/>
                      <a:pt x="2219" y="1188"/>
                    </a:cubicBezTo>
                    <a:cubicBezTo>
                      <a:pt x="2220" y="1191"/>
                      <a:pt x="2219" y="1193"/>
                      <a:pt x="2217" y="1195"/>
                    </a:cubicBezTo>
                    <a:lnTo>
                      <a:pt x="2196" y="1217"/>
                    </a:lnTo>
                    <a:lnTo>
                      <a:pt x="2188" y="1203"/>
                    </a:lnTo>
                    <a:lnTo>
                      <a:pt x="2209" y="1198"/>
                    </a:lnTo>
                    <a:cubicBezTo>
                      <a:pt x="2212" y="1197"/>
                      <a:pt x="2214" y="1198"/>
                      <a:pt x="2216" y="1199"/>
                    </a:cubicBezTo>
                    <a:cubicBezTo>
                      <a:pt x="2218" y="1200"/>
                      <a:pt x="2219" y="1202"/>
                      <a:pt x="2219" y="1205"/>
                    </a:cubicBezTo>
                    <a:lnTo>
                      <a:pt x="2222" y="1226"/>
                    </a:lnTo>
                    <a:cubicBezTo>
                      <a:pt x="2222" y="1228"/>
                      <a:pt x="2222" y="1231"/>
                      <a:pt x="2220" y="1232"/>
                    </a:cubicBezTo>
                    <a:cubicBezTo>
                      <a:pt x="2219" y="1234"/>
                      <a:pt x="2216" y="1235"/>
                      <a:pt x="2214" y="1235"/>
                    </a:cubicBezTo>
                    <a:lnTo>
                      <a:pt x="2209" y="1235"/>
                    </a:lnTo>
                    <a:cubicBezTo>
                      <a:pt x="2205" y="1235"/>
                      <a:pt x="2202" y="1232"/>
                      <a:pt x="2201" y="1229"/>
                    </a:cubicBezTo>
                    <a:lnTo>
                      <a:pt x="2198" y="1218"/>
                    </a:lnTo>
                    <a:lnTo>
                      <a:pt x="2214" y="1216"/>
                    </a:lnTo>
                    <a:lnTo>
                      <a:pt x="2214" y="1224"/>
                    </a:lnTo>
                    <a:cubicBezTo>
                      <a:pt x="2214" y="1227"/>
                      <a:pt x="2213" y="1229"/>
                      <a:pt x="2211" y="1231"/>
                    </a:cubicBezTo>
                    <a:cubicBezTo>
                      <a:pt x="2209" y="1232"/>
                      <a:pt x="2206" y="1233"/>
                      <a:pt x="2204" y="1232"/>
                    </a:cubicBezTo>
                    <a:lnTo>
                      <a:pt x="2196" y="1229"/>
                    </a:lnTo>
                    <a:lnTo>
                      <a:pt x="2204" y="1227"/>
                    </a:lnTo>
                    <a:lnTo>
                      <a:pt x="2198" y="1233"/>
                    </a:lnTo>
                    <a:lnTo>
                      <a:pt x="2196" y="1220"/>
                    </a:lnTo>
                    <a:lnTo>
                      <a:pt x="2212" y="1228"/>
                    </a:lnTo>
                    <a:cubicBezTo>
                      <a:pt x="2215" y="1229"/>
                      <a:pt x="2217" y="1232"/>
                      <a:pt x="2217" y="1236"/>
                    </a:cubicBezTo>
                    <a:cubicBezTo>
                      <a:pt x="2217" y="1239"/>
                      <a:pt x="2214" y="1242"/>
                      <a:pt x="2211" y="1243"/>
                    </a:cubicBezTo>
                    <a:lnTo>
                      <a:pt x="2203" y="1245"/>
                    </a:lnTo>
                    <a:lnTo>
                      <a:pt x="2207" y="1233"/>
                    </a:lnTo>
                    <a:lnTo>
                      <a:pt x="2215" y="1243"/>
                    </a:lnTo>
                    <a:cubicBezTo>
                      <a:pt x="2217" y="1246"/>
                      <a:pt x="2217" y="1250"/>
                      <a:pt x="2215" y="1253"/>
                    </a:cubicBezTo>
                    <a:cubicBezTo>
                      <a:pt x="2214" y="1255"/>
                      <a:pt x="2210" y="1257"/>
                      <a:pt x="2207" y="1256"/>
                    </a:cubicBezTo>
                    <a:lnTo>
                      <a:pt x="2186" y="1251"/>
                    </a:lnTo>
                    <a:lnTo>
                      <a:pt x="2191" y="1236"/>
                    </a:lnTo>
                    <a:lnTo>
                      <a:pt x="2207" y="1244"/>
                    </a:lnTo>
                    <a:cubicBezTo>
                      <a:pt x="2208" y="1244"/>
                      <a:pt x="2210" y="1246"/>
                      <a:pt x="2210" y="1247"/>
                    </a:cubicBezTo>
                    <a:lnTo>
                      <a:pt x="2221" y="1265"/>
                    </a:lnTo>
                    <a:cubicBezTo>
                      <a:pt x="2223" y="1268"/>
                      <a:pt x="2222" y="1272"/>
                      <a:pt x="2220" y="1274"/>
                    </a:cubicBezTo>
                    <a:lnTo>
                      <a:pt x="2213" y="1285"/>
                    </a:lnTo>
                    <a:cubicBezTo>
                      <a:pt x="2211" y="1287"/>
                      <a:pt x="2209" y="1288"/>
                      <a:pt x="2206" y="1288"/>
                    </a:cubicBezTo>
                    <a:cubicBezTo>
                      <a:pt x="2204" y="1288"/>
                      <a:pt x="2201" y="1287"/>
                      <a:pt x="2200" y="1285"/>
                    </a:cubicBezTo>
                    <a:lnTo>
                      <a:pt x="2189" y="1272"/>
                    </a:lnTo>
                    <a:lnTo>
                      <a:pt x="2203" y="1269"/>
                    </a:lnTo>
                    <a:lnTo>
                      <a:pt x="2198" y="1290"/>
                    </a:lnTo>
                    <a:cubicBezTo>
                      <a:pt x="2197" y="1292"/>
                      <a:pt x="2196" y="1294"/>
                      <a:pt x="2194" y="1295"/>
                    </a:cubicBezTo>
                    <a:cubicBezTo>
                      <a:pt x="2192" y="1296"/>
                      <a:pt x="2190" y="1296"/>
                      <a:pt x="2188" y="1296"/>
                    </a:cubicBezTo>
                    <a:lnTo>
                      <a:pt x="2172" y="1290"/>
                    </a:lnTo>
                    <a:lnTo>
                      <a:pt x="2179" y="1276"/>
                    </a:lnTo>
                    <a:lnTo>
                      <a:pt x="2193" y="1287"/>
                    </a:lnTo>
                    <a:cubicBezTo>
                      <a:pt x="2195" y="1289"/>
                      <a:pt x="2196" y="1293"/>
                      <a:pt x="2195" y="1296"/>
                    </a:cubicBezTo>
                    <a:lnTo>
                      <a:pt x="2190" y="1310"/>
                    </a:lnTo>
                    <a:lnTo>
                      <a:pt x="2188" y="1301"/>
                    </a:lnTo>
                    <a:lnTo>
                      <a:pt x="2193" y="1306"/>
                    </a:lnTo>
                    <a:cubicBezTo>
                      <a:pt x="2195" y="1308"/>
                      <a:pt x="2196" y="1311"/>
                      <a:pt x="2195" y="1314"/>
                    </a:cubicBezTo>
                    <a:lnTo>
                      <a:pt x="2193" y="1327"/>
                    </a:lnTo>
                    <a:cubicBezTo>
                      <a:pt x="2192" y="1329"/>
                      <a:pt x="2191" y="1331"/>
                      <a:pt x="2189" y="1332"/>
                    </a:cubicBezTo>
                    <a:cubicBezTo>
                      <a:pt x="2187" y="1333"/>
                      <a:pt x="2185" y="1334"/>
                      <a:pt x="2183" y="1333"/>
                    </a:cubicBezTo>
                    <a:lnTo>
                      <a:pt x="2164" y="1328"/>
                    </a:lnTo>
                    <a:lnTo>
                      <a:pt x="2171" y="1313"/>
                    </a:lnTo>
                    <a:lnTo>
                      <a:pt x="2187" y="1324"/>
                    </a:lnTo>
                    <a:cubicBezTo>
                      <a:pt x="2189" y="1325"/>
                      <a:pt x="2190" y="1328"/>
                      <a:pt x="2190" y="1330"/>
                    </a:cubicBezTo>
                    <a:cubicBezTo>
                      <a:pt x="2190" y="1333"/>
                      <a:pt x="2189" y="1335"/>
                      <a:pt x="2187" y="1337"/>
                    </a:cubicBezTo>
                    <a:lnTo>
                      <a:pt x="2171" y="1350"/>
                    </a:lnTo>
                    <a:lnTo>
                      <a:pt x="2173" y="1339"/>
                    </a:lnTo>
                    <a:lnTo>
                      <a:pt x="2181" y="1350"/>
                    </a:lnTo>
                    <a:cubicBezTo>
                      <a:pt x="2182" y="1351"/>
                      <a:pt x="2183" y="1354"/>
                      <a:pt x="2182" y="1356"/>
                    </a:cubicBezTo>
                    <a:cubicBezTo>
                      <a:pt x="2181" y="1359"/>
                      <a:pt x="2180" y="1361"/>
                      <a:pt x="2178" y="1362"/>
                    </a:cubicBezTo>
                    <a:lnTo>
                      <a:pt x="2167" y="1367"/>
                    </a:lnTo>
                    <a:cubicBezTo>
                      <a:pt x="2164" y="1369"/>
                      <a:pt x="2160" y="1368"/>
                      <a:pt x="2157" y="1365"/>
                    </a:cubicBezTo>
                    <a:cubicBezTo>
                      <a:pt x="2155" y="1362"/>
                      <a:pt x="2155" y="1358"/>
                      <a:pt x="2157" y="1355"/>
                    </a:cubicBezTo>
                    <a:lnTo>
                      <a:pt x="2165" y="1344"/>
                    </a:lnTo>
                    <a:lnTo>
                      <a:pt x="2175" y="1356"/>
                    </a:lnTo>
                    <a:lnTo>
                      <a:pt x="2165" y="1362"/>
                    </a:lnTo>
                    <a:cubicBezTo>
                      <a:pt x="2161" y="1363"/>
                      <a:pt x="2157" y="1362"/>
                      <a:pt x="2154" y="1359"/>
                    </a:cubicBezTo>
                    <a:lnTo>
                      <a:pt x="2149" y="1351"/>
                    </a:lnTo>
                    <a:lnTo>
                      <a:pt x="2158" y="1354"/>
                    </a:lnTo>
                    <a:lnTo>
                      <a:pt x="2150" y="1357"/>
                    </a:lnTo>
                    <a:lnTo>
                      <a:pt x="2153" y="1343"/>
                    </a:lnTo>
                    <a:lnTo>
                      <a:pt x="2169" y="1359"/>
                    </a:lnTo>
                    <a:cubicBezTo>
                      <a:pt x="2172" y="1362"/>
                      <a:pt x="2172" y="1366"/>
                      <a:pt x="2171" y="1369"/>
                    </a:cubicBezTo>
                    <a:cubicBezTo>
                      <a:pt x="2169" y="1372"/>
                      <a:pt x="2165" y="1374"/>
                      <a:pt x="2162" y="1373"/>
                    </a:cubicBezTo>
                    <a:lnTo>
                      <a:pt x="2151" y="1370"/>
                    </a:lnTo>
                    <a:lnTo>
                      <a:pt x="2160" y="1358"/>
                    </a:lnTo>
                    <a:lnTo>
                      <a:pt x="2165" y="1366"/>
                    </a:lnTo>
                    <a:lnTo>
                      <a:pt x="2157" y="1362"/>
                    </a:lnTo>
                    <a:lnTo>
                      <a:pt x="2170" y="1360"/>
                    </a:lnTo>
                    <a:cubicBezTo>
                      <a:pt x="2174" y="1359"/>
                      <a:pt x="2177" y="1361"/>
                      <a:pt x="2179" y="1364"/>
                    </a:cubicBezTo>
                    <a:cubicBezTo>
                      <a:pt x="2180" y="1367"/>
                      <a:pt x="2180" y="1371"/>
                      <a:pt x="2177" y="1374"/>
                    </a:cubicBezTo>
                    <a:lnTo>
                      <a:pt x="2156" y="1392"/>
                    </a:lnTo>
                    <a:cubicBezTo>
                      <a:pt x="2153" y="1395"/>
                      <a:pt x="2149" y="1395"/>
                      <a:pt x="2146" y="1393"/>
                    </a:cubicBezTo>
                    <a:lnTo>
                      <a:pt x="2133" y="1385"/>
                    </a:lnTo>
                    <a:lnTo>
                      <a:pt x="2142" y="1372"/>
                    </a:lnTo>
                    <a:lnTo>
                      <a:pt x="2155" y="1383"/>
                    </a:lnTo>
                    <a:lnTo>
                      <a:pt x="2149" y="1381"/>
                    </a:lnTo>
                    <a:lnTo>
                      <a:pt x="2162" y="1378"/>
                    </a:lnTo>
                    <a:cubicBezTo>
                      <a:pt x="2165" y="1378"/>
                      <a:pt x="2167" y="1379"/>
                      <a:pt x="2169" y="1380"/>
                    </a:cubicBezTo>
                    <a:cubicBezTo>
                      <a:pt x="2171" y="1382"/>
                      <a:pt x="2172" y="1385"/>
                      <a:pt x="2172" y="1387"/>
                    </a:cubicBezTo>
                    <a:lnTo>
                      <a:pt x="2169" y="1406"/>
                    </a:lnTo>
                    <a:cubicBezTo>
                      <a:pt x="2168" y="1410"/>
                      <a:pt x="2165" y="1413"/>
                      <a:pt x="2161" y="1413"/>
                    </a:cubicBezTo>
                    <a:lnTo>
                      <a:pt x="2156" y="1413"/>
                    </a:lnTo>
                    <a:lnTo>
                      <a:pt x="2161" y="1399"/>
                    </a:lnTo>
                    <a:lnTo>
                      <a:pt x="2177" y="1415"/>
                    </a:lnTo>
                    <a:cubicBezTo>
                      <a:pt x="2180" y="1418"/>
                      <a:pt x="2180" y="1423"/>
                      <a:pt x="2178" y="1426"/>
                    </a:cubicBezTo>
                    <a:cubicBezTo>
                      <a:pt x="2175" y="1429"/>
                      <a:pt x="2171" y="1430"/>
                      <a:pt x="2167" y="1428"/>
                    </a:cubicBezTo>
                    <a:lnTo>
                      <a:pt x="2146" y="1414"/>
                    </a:lnTo>
                    <a:lnTo>
                      <a:pt x="2157" y="1411"/>
                    </a:lnTo>
                    <a:lnTo>
                      <a:pt x="2152" y="1422"/>
                    </a:lnTo>
                    <a:lnTo>
                      <a:pt x="2149" y="1411"/>
                    </a:lnTo>
                    <a:lnTo>
                      <a:pt x="2162" y="1419"/>
                    </a:lnTo>
                    <a:cubicBezTo>
                      <a:pt x="2165" y="1420"/>
                      <a:pt x="2166" y="1423"/>
                      <a:pt x="2166" y="1425"/>
                    </a:cubicBezTo>
                    <a:cubicBezTo>
                      <a:pt x="2167" y="1428"/>
                      <a:pt x="2166" y="1430"/>
                      <a:pt x="2164" y="1432"/>
                    </a:cubicBezTo>
                    <a:lnTo>
                      <a:pt x="2161" y="1434"/>
                    </a:lnTo>
                    <a:cubicBezTo>
                      <a:pt x="2160" y="1436"/>
                      <a:pt x="2157" y="1437"/>
                      <a:pt x="2154" y="1437"/>
                    </a:cubicBezTo>
                    <a:lnTo>
                      <a:pt x="2136" y="1434"/>
                    </a:lnTo>
                    <a:lnTo>
                      <a:pt x="2144" y="1422"/>
                    </a:lnTo>
                    <a:lnTo>
                      <a:pt x="2152" y="1435"/>
                    </a:lnTo>
                    <a:cubicBezTo>
                      <a:pt x="2153" y="1438"/>
                      <a:pt x="2153" y="1440"/>
                      <a:pt x="2152" y="1443"/>
                    </a:cubicBezTo>
                    <a:cubicBezTo>
                      <a:pt x="2151" y="1445"/>
                      <a:pt x="2149" y="1447"/>
                      <a:pt x="2146" y="1447"/>
                    </a:cubicBezTo>
                    <a:lnTo>
                      <a:pt x="2130" y="1450"/>
                    </a:lnTo>
                    <a:lnTo>
                      <a:pt x="2135" y="1436"/>
                    </a:lnTo>
                    <a:lnTo>
                      <a:pt x="2143" y="1444"/>
                    </a:lnTo>
                    <a:cubicBezTo>
                      <a:pt x="2145" y="1446"/>
                      <a:pt x="2145" y="1449"/>
                      <a:pt x="2145" y="1452"/>
                    </a:cubicBezTo>
                    <a:lnTo>
                      <a:pt x="2142" y="1465"/>
                    </a:lnTo>
                    <a:cubicBezTo>
                      <a:pt x="2141" y="1469"/>
                      <a:pt x="2138" y="1471"/>
                      <a:pt x="2134" y="1471"/>
                    </a:cubicBezTo>
                    <a:lnTo>
                      <a:pt x="2118" y="1471"/>
                    </a:lnTo>
                    <a:cubicBezTo>
                      <a:pt x="2115" y="1471"/>
                      <a:pt x="2113" y="1470"/>
                      <a:pt x="2111" y="1467"/>
                    </a:cubicBezTo>
                    <a:lnTo>
                      <a:pt x="2106" y="1456"/>
                    </a:lnTo>
                    <a:lnTo>
                      <a:pt x="2121" y="1454"/>
                    </a:lnTo>
                    <a:lnTo>
                      <a:pt x="2118" y="1467"/>
                    </a:lnTo>
                    <a:cubicBezTo>
                      <a:pt x="2118" y="1471"/>
                      <a:pt x="2114" y="1474"/>
                      <a:pt x="2110" y="1474"/>
                    </a:cubicBezTo>
                    <a:lnTo>
                      <a:pt x="2097" y="1474"/>
                    </a:lnTo>
                    <a:lnTo>
                      <a:pt x="2101" y="1459"/>
                    </a:lnTo>
                    <a:lnTo>
                      <a:pt x="2120" y="1470"/>
                    </a:lnTo>
                    <a:cubicBezTo>
                      <a:pt x="2122" y="1471"/>
                      <a:pt x="2123" y="1473"/>
                      <a:pt x="2124" y="1476"/>
                    </a:cubicBezTo>
                    <a:cubicBezTo>
                      <a:pt x="2124" y="1478"/>
                      <a:pt x="2123" y="1481"/>
                      <a:pt x="2121" y="1483"/>
                    </a:cubicBezTo>
                    <a:lnTo>
                      <a:pt x="2086" y="1512"/>
                    </a:lnTo>
                    <a:cubicBezTo>
                      <a:pt x="2085" y="1513"/>
                      <a:pt x="2083" y="1514"/>
                      <a:pt x="2081" y="1514"/>
                    </a:cubicBezTo>
                    <a:lnTo>
                      <a:pt x="2068" y="1514"/>
                    </a:lnTo>
                    <a:lnTo>
                      <a:pt x="2076" y="1507"/>
                    </a:lnTo>
                    <a:lnTo>
                      <a:pt x="2073" y="1521"/>
                    </a:lnTo>
                    <a:cubicBezTo>
                      <a:pt x="2073" y="1523"/>
                      <a:pt x="2071" y="1525"/>
                      <a:pt x="2070" y="1526"/>
                    </a:cubicBezTo>
                    <a:cubicBezTo>
                      <a:pt x="2068" y="1527"/>
                      <a:pt x="2065" y="1527"/>
                      <a:pt x="2063" y="1527"/>
                    </a:cubicBezTo>
                    <a:lnTo>
                      <a:pt x="2053" y="1524"/>
                    </a:lnTo>
                    <a:lnTo>
                      <a:pt x="2060" y="1510"/>
                    </a:lnTo>
                    <a:lnTo>
                      <a:pt x="2073" y="1521"/>
                    </a:lnTo>
                    <a:cubicBezTo>
                      <a:pt x="2075" y="1523"/>
                      <a:pt x="2076" y="1526"/>
                      <a:pt x="2076" y="1529"/>
                    </a:cubicBezTo>
                    <a:cubicBezTo>
                      <a:pt x="2075" y="1532"/>
                      <a:pt x="2073" y="1534"/>
                      <a:pt x="2070" y="1535"/>
                    </a:cubicBezTo>
                    <a:lnTo>
                      <a:pt x="2059" y="1537"/>
                    </a:lnTo>
                    <a:lnTo>
                      <a:pt x="2065" y="1530"/>
                    </a:lnTo>
                    <a:lnTo>
                      <a:pt x="2065" y="1543"/>
                    </a:lnTo>
                    <a:cubicBezTo>
                      <a:pt x="2065" y="1546"/>
                      <a:pt x="2063" y="1549"/>
                      <a:pt x="2060" y="1550"/>
                    </a:cubicBezTo>
                    <a:lnTo>
                      <a:pt x="2031" y="1561"/>
                    </a:lnTo>
                    <a:cubicBezTo>
                      <a:pt x="2028" y="1562"/>
                      <a:pt x="2025" y="1561"/>
                      <a:pt x="2022" y="1559"/>
                    </a:cubicBezTo>
                    <a:lnTo>
                      <a:pt x="2014" y="1551"/>
                    </a:lnTo>
                    <a:lnTo>
                      <a:pt x="2028" y="1547"/>
                    </a:lnTo>
                    <a:lnTo>
                      <a:pt x="2025" y="1558"/>
                    </a:lnTo>
                    <a:cubicBezTo>
                      <a:pt x="2025" y="1560"/>
                      <a:pt x="2023" y="1562"/>
                      <a:pt x="2021" y="1563"/>
                    </a:cubicBezTo>
                    <a:cubicBezTo>
                      <a:pt x="2019" y="1564"/>
                      <a:pt x="2016" y="1564"/>
                      <a:pt x="2014" y="1563"/>
                    </a:cubicBezTo>
                    <a:lnTo>
                      <a:pt x="1998" y="1555"/>
                    </a:lnTo>
                    <a:lnTo>
                      <a:pt x="2005" y="1555"/>
                    </a:lnTo>
                    <a:lnTo>
                      <a:pt x="1994" y="1561"/>
                    </a:lnTo>
                    <a:lnTo>
                      <a:pt x="1999" y="1554"/>
                    </a:lnTo>
                    <a:lnTo>
                      <a:pt x="1999" y="1561"/>
                    </a:lnTo>
                    <a:cubicBezTo>
                      <a:pt x="1999" y="1564"/>
                      <a:pt x="1997" y="1567"/>
                      <a:pt x="1995" y="1569"/>
                    </a:cubicBezTo>
                    <a:cubicBezTo>
                      <a:pt x="1992" y="1570"/>
                      <a:pt x="1989" y="1570"/>
                      <a:pt x="1986" y="1568"/>
                    </a:cubicBezTo>
                    <a:lnTo>
                      <a:pt x="1978" y="1563"/>
                    </a:lnTo>
                    <a:cubicBezTo>
                      <a:pt x="1975" y="1561"/>
                      <a:pt x="1974" y="1557"/>
                      <a:pt x="1975" y="1554"/>
                    </a:cubicBezTo>
                    <a:lnTo>
                      <a:pt x="1978" y="1546"/>
                    </a:lnTo>
                    <a:lnTo>
                      <a:pt x="1989" y="1556"/>
                    </a:lnTo>
                    <a:lnTo>
                      <a:pt x="1975" y="1561"/>
                    </a:lnTo>
                    <a:lnTo>
                      <a:pt x="1979" y="1549"/>
                    </a:lnTo>
                    <a:lnTo>
                      <a:pt x="1987" y="1559"/>
                    </a:lnTo>
                    <a:cubicBezTo>
                      <a:pt x="1989" y="1562"/>
                      <a:pt x="1989" y="1565"/>
                      <a:pt x="1987" y="1568"/>
                    </a:cubicBezTo>
                    <a:cubicBezTo>
                      <a:pt x="1985" y="1571"/>
                      <a:pt x="1982" y="1573"/>
                      <a:pt x="1979" y="1572"/>
                    </a:cubicBezTo>
                    <a:lnTo>
                      <a:pt x="1961" y="1569"/>
                    </a:lnTo>
                    <a:lnTo>
                      <a:pt x="1966" y="1555"/>
                    </a:lnTo>
                    <a:lnTo>
                      <a:pt x="1974" y="1560"/>
                    </a:lnTo>
                    <a:cubicBezTo>
                      <a:pt x="1977" y="1562"/>
                      <a:pt x="1978" y="1566"/>
                      <a:pt x="1977" y="1569"/>
                    </a:cubicBezTo>
                    <a:lnTo>
                      <a:pt x="1975" y="1577"/>
                    </a:lnTo>
                    <a:cubicBezTo>
                      <a:pt x="1973" y="1581"/>
                      <a:pt x="1969" y="1584"/>
                      <a:pt x="1965" y="1582"/>
                    </a:cubicBezTo>
                    <a:lnTo>
                      <a:pt x="1946" y="1577"/>
                    </a:lnTo>
                    <a:cubicBezTo>
                      <a:pt x="1943" y="1576"/>
                      <a:pt x="1941" y="1574"/>
                      <a:pt x="1941" y="1571"/>
                    </a:cubicBezTo>
                    <a:cubicBezTo>
                      <a:pt x="1940" y="1569"/>
                      <a:pt x="1941" y="1566"/>
                      <a:pt x="1943" y="1564"/>
                    </a:cubicBezTo>
                    <a:lnTo>
                      <a:pt x="1948" y="1558"/>
                    </a:lnTo>
                    <a:lnTo>
                      <a:pt x="1954" y="1572"/>
                    </a:lnTo>
                    <a:lnTo>
                      <a:pt x="1946" y="1572"/>
                    </a:lnTo>
                    <a:cubicBezTo>
                      <a:pt x="1943" y="1572"/>
                      <a:pt x="1941" y="1571"/>
                      <a:pt x="1940" y="1569"/>
                    </a:cubicBezTo>
                    <a:lnTo>
                      <a:pt x="1926" y="1553"/>
                    </a:lnTo>
                    <a:cubicBezTo>
                      <a:pt x="1926" y="1553"/>
                      <a:pt x="1926" y="1552"/>
                      <a:pt x="1925" y="1552"/>
                    </a:cubicBezTo>
                    <a:lnTo>
                      <a:pt x="1920" y="1541"/>
                    </a:lnTo>
                    <a:cubicBezTo>
                      <a:pt x="1919" y="1539"/>
                      <a:pt x="1919" y="1536"/>
                      <a:pt x="1920" y="1534"/>
                    </a:cubicBezTo>
                    <a:cubicBezTo>
                      <a:pt x="1921" y="1532"/>
                      <a:pt x="1923" y="1530"/>
                      <a:pt x="1925" y="1530"/>
                    </a:cubicBezTo>
                    <a:lnTo>
                      <a:pt x="1936" y="1527"/>
                    </a:lnTo>
                    <a:lnTo>
                      <a:pt x="1939" y="1543"/>
                    </a:lnTo>
                    <a:lnTo>
                      <a:pt x="1926" y="1545"/>
                    </a:lnTo>
                    <a:lnTo>
                      <a:pt x="1932" y="1540"/>
                    </a:lnTo>
                    <a:lnTo>
                      <a:pt x="1929" y="1548"/>
                    </a:lnTo>
                    <a:lnTo>
                      <a:pt x="1928" y="1541"/>
                    </a:lnTo>
                    <a:lnTo>
                      <a:pt x="1939" y="1557"/>
                    </a:lnTo>
                    <a:cubicBezTo>
                      <a:pt x="1940" y="1558"/>
                      <a:pt x="1940" y="1559"/>
                      <a:pt x="1940" y="1560"/>
                    </a:cubicBezTo>
                    <a:lnTo>
                      <a:pt x="1943" y="1579"/>
                    </a:lnTo>
                    <a:cubicBezTo>
                      <a:pt x="1943" y="1582"/>
                      <a:pt x="1942" y="1586"/>
                      <a:pt x="1939" y="1587"/>
                    </a:cubicBezTo>
                    <a:cubicBezTo>
                      <a:pt x="1936" y="1589"/>
                      <a:pt x="1932" y="1588"/>
                      <a:pt x="1929" y="1586"/>
                    </a:cubicBezTo>
                    <a:lnTo>
                      <a:pt x="1911" y="1567"/>
                    </a:lnTo>
                    <a:lnTo>
                      <a:pt x="1923" y="1557"/>
                    </a:lnTo>
                    <a:lnTo>
                      <a:pt x="1936" y="1575"/>
                    </a:lnTo>
                    <a:cubicBezTo>
                      <a:pt x="1938" y="1578"/>
                      <a:pt x="1938" y="1582"/>
                      <a:pt x="1936" y="1585"/>
                    </a:cubicBezTo>
                    <a:lnTo>
                      <a:pt x="1931" y="1592"/>
                    </a:lnTo>
                    <a:cubicBezTo>
                      <a:pt x="1930" y="1595"/>
                      <a:pt x="1927" y="1596"/>
                      <a:pt x="1925" y="1596"/>
                    </a:cubicBezTo>
                    <a:cubicBezTo>
                      <a:pt x="1922" y="1596"/>
                      <a:pt x="1920" y="1595"/>
                      <a:pt x="1918" y="1593"/>
                    </a:cubicBezTo>
                    <a:lnTo>
                      <a:pt x="1910" y="1582"/>
                    </a:lnTo>
                    <a:lnTo>
                      <a:pt x="1924" y="1579"/>
                    </a:lnTo>
                    <a:lnTo>
                      <a:pt x="1922" y="1597"/>
                    </a:lnTo>
                    <a:cubicBezTo>
                      <a:pt x="1921" y="1599"/>
                      <a:pt x="1920" y="1602"/>
                      <a:pt x="1918" y="1603"/>
                    </a:cubicBezTo>
                    <a:cubicBezTo>
                      <a:pt x="1916" y="1604"/>
                      <a:pt x="1914" y="1604"/>
                      <a:pt x="1911" y="1604"/>
                    </a:cubicBezTo>
                    <a:lnTo>
                      <a:pt x="1903" y="1601"/>
                    </a:lnTo>
                    <a:lnTo>
                      <a:pt x="1910" y="1600"/>
                    </a:lnTo>
                    <a:lnTo>
                      <a:pt x="1889" y="1613"/>
                    </a:lnTo>
                    <a:cubicBezTo>
                      <a:pt x="1886" y="1615"/>
                      <a:pt x="1883" y="1615"/>
                      <a:pt x="1881" y="1614"/>
                    </a:cubicBezTo>
                    <a:lnTo>
                      <a:pt x="1862" y="1603"/>
                    </a:lnTo>
                    <a:lnTo>
                      <a:pt x="1873" y="1592"/>
                    </a:lnTo>
                    <a:lnTo>
                      <a:pt x="1878" y="1600"/>
                    </a:lnTo>
                    <a:cubicBezTo>
                      <a:pt x="1880" y="1602"/>
                      <a:pt x="1880" y="1606"/>
                      <a:pt x="1878" y="1608"/>
                    </a:cubicBezTo>
                    <a:cubicBezTo>
                      <a:pt x="1876" y="1611"/>
                      <a:pt x="1873" y="1612"/>
                      <a:pt x="1870" y="1612"/>
                    </a:cubicBezTo>
                    <a:lnTo>
                      <a:pt x="1856" y="1609"/>
                    </a:lnTo>
                    <a:lnTo>
                      <a:pt x="1865" y="1597"/>
                    </a:lnTo>
                    <a:lnTo>
                      <a:pt x="1870" y="1605"/>
                    </a:lnTo>
                    <a:cubicBezTo>
                      <a:pt x="1872" y="1608"/>
                      <a:pt x="1872" y="1612"/>
                      <a:pt x="1869" y="1615"/>
                    </a:cubicBezTo>
                    <a:lnTo>
                      <a:pt x="1864" y="1620"/>
                    </a:lnTo>
                    <a:cubicBezTo>
                      <a:pt x="1862" y="1622"/>
                      <a:pt x="1860" y="1623"/>
                      <a:pt x="1858" y="1623"/>
                    </a:cubicBezTo>
                    <a:lnTo>
                      <a:pt x="1831" y="1623"/>
                    </a:lnTo>
                    <a:lnTo>
                      <a:pt x="1837" y="1621"/>
                    </a:lnTo>
                    <a:lnTo>
                      <a:pt x="1818" y="1637"/>
                    </a:lnTo>
                    <a:cubicBezTo>
                      <a:pt x="1815" y="1639"/>
                      <a:pt x="1810" y="1639"/>
                      <a:pt x="1807" y="1636"/>
                    </a:cubicBezTo>
                    <a:lnTo>
                      <a:pt x="1799" y="1628"/>
                    </a:lnTo>
                    <a:lnTo>
                      <a:pt x="1813" y="1624"/>
                    </a:lnTo>
                    <a:lnTo>
                      <a:pt x="1807" y="1648"/>
                    </a:lnTo>
                    <a:lnTo>
                      <a:pt x="1800" y="1638"/>
                    </a:lnTo>
                    <a:lnTo>
                      <a:pt x="1808" y="1638"/>
                    </a:lnTo>
                    <a:cubicBezTo>
                      <a:pt x="1812" y="1638"/>
                      <a:pt x="1816" y="1642"/>
                      <a:pt x="1816" y="1646"/>
                    </a:cubicBezTo>
                    <a:lnTo>
                      <a:pt x="1816" y="1660"/>
                    </a:lnTo>
                    <a:lnTo>
                      <a:pt x="1812" y="1653"/>
                    </a:lnTo>
                    <a:lnTo>
                      <a:pt x="1823" y="1661"/>
                    </a:lnTo>
                    <a:cubicBezTo>
                      <a:pt x="1826" y="1664"/>
                      <a:pt x="1827" y="1669"/>
                      <a:pt x="1825" y="1672"/>
                    </a:cubicBezTo>
                    <a:lnTo>
                      <a:pt x="1817" y="1683"/>
                    </a:lnTo>
                    <a:cubicBezTo>
                      <a:pt x="1815" y="1685"/>
                      <a:pt x="1813" y="1686"/>
                      <a:pt x="1810" y="1686"/>
                    </a:cubicBezTo>
                    <a:lnTo>
                      <a:pt x="1794" y="1686"/>
                    </a:lnTo>
                    <a:cubicBezTo>
                      <a:pt x="1792" y="1686"/>
                      <a:pt x="1789" y="1685"/>
                      <a:pt x="1788" y="1683"/>
                    </a:cubicBezTo>
                    <a:cubicBezTo>
                      <a:pt x="1786" y="1681"/>
                      <a:pt x="1786" y="1678"/>
                      <a:pt x="1787" y="1676"/>
                    </a:cubicBezTo>
                    <a:lnTo>
                      <a:pt x="1789" y="1668"/>
                    </a:lnTo>
                    <a:lnTo>
                      <a:pt x="1791" y="1675"/>
                    </a:lnTo>
                    <a:lnTo>
                      <a:pt x="1769" y="1649"/>
                    </a:lnTo>
                    <a:cubicBezTo>
                      <a:pt x="1768" y="1647"/>
                      <a:pt x="1767" y="1643"/>
                      <a:pt x="1768" y="1641"/>
                    </a:cubicBezTo>
                    <a:lnTo>
                      <a:pt x="1779" y="1614"/>
                    </a:lnTo>
                    <a:lnTo>
                      <a:pt x="1785" y="1625"/>
                    </a:lnTo>
                    <a:lnTo>
                      <a:pt x="1769" y="1622"/>
                    </a:lnTo>
                    <a:cubicBezTo>
                      <a:pt x="1766" y="1622"/>
                      <a:pt x="1764" y="1620"/>
                      <a:pt x="1763" y="1618"/>
                    </a:cubicBezTo>
                    <a:lnTo>
                      <a:pt x="1758" y="1608"/>
                    </a:lnTo>
                    <a:lnTo>
                      <a:pt x="1773" y="1604"/>
                    </a:lnTo>
                    <a:lnTo>
                      <a:pt x="1773" y="1615"/>
                    </a:lnTo>
                    <a:cubicBezTo>
                      <a:pt x="1773" y="1618"/>
                      <a:pt x="1771" y="1621"/>
                      <a:pt x="1768" y="1622"/>
                    </a:cubicBezTo>
                    <a:lnTo>
                      <a:pt x="1752" y="1627"/>
                    </a:lnTo>
                    <a:cubicBezTo>
                      <a:pt x="1749" y="1628"/>
                      <a:pt x="1746" y="1628"/>
                      <a:pt x="1744" y="1626"/>
                    </a:cubicBezTo>
                    <a:cubicBezTo>
                      <a:pt x="1742" y="1625"/>
                      <a:pt x="1741" y="1622"/>
                      <a:pt x="1741" y="1620"/>
                    </a:cubicBezTo>
                    <a:lnTo>
                      <a:pt x="1741" y="1612"/>
                    </a:lnTo>
                    <a:lnTo>
                      <a:pt x="1747" y="1620"/>
                    </a:lnTo>
                    <a:lnTo>
                      <a:pt x="1736" y="1617"/>
                    </a:lnTo>
                    <a:cubicBezTo>
                      <a:pt x="1734" y="1616"/>
                      <a:pt x="1732" y="1614"/>
                      <a:pt x="1731" y="1612"/>
                    </a:cubicBezTo>
                    <a:lnTo>
                      <a:pt x="1728" y="1604"/>
                    </a:lnTo>
                    <a:lnTo>
                      <a:pt x="1742" y="1606"/>
                    </a:lnTo>
                    <a:lnTo>
                      <a:pt x="1737" y="1614"/>
                    </a:lnTo>
                    <a:cubicBezTo>
                      <a:pt x="1736" y="1616"/>
                      <a:pt x="1733" y="1617"/>
                      <a:pt x="1731" y="1617"/>
                    </a:cubicBezTo>
                    <a:cubicBezTo>
                      <a:pt x="1728" y="1617"/>
                      <a:pt x="1726" y="1616"/>
                      <a:pt x="1724" y="1614"/>
                    </a:cubicBezTo>
                    <a:lnTo>
                      <a:pt x="1711" y="1598"/>
                    </a:lnTo>
                    <a:lnTo>
                      <a:pt x="1725" y="1591"/>
                    </a:lnTo>
                    <a:lnTo>
                      <a:pt x="1730" y="1610"/>
                    </a:lnTo>
                    <a:cubicBezTo>
                      <a:pt x="1731" y="1613"/>
                      <a:pt x="1730" y="1616"/>
                      <a:pt x="1728" y="1618"/>
                    </a:cubicBezTo>
                    <a:cubicBezTo>
                      <a:pt x="1726" y="1620"/>
                      <a:pt x="1722" y="1620"/>
                      <a:pt x="1719" y="1619"/>
                    </a:cubicBezTo>
                    <a:lnTo>
                      <a:pt x="1706" y="1614"/>
                    </a:lnTo>
                    <a:lnTo>
                      <a:pt x="1717" y="1607"/>
                    </a:lnTo>
                    <a:lnTo>
                      <a:pt x="1717" y="1615"/>
                    </a:lnTo>
                    <a:cubicBezTo>
                      <a:pt x="1717" y="1617"/>
                      <a:pt x="1716" y="1619"/>
                      <a:pt x="1714" y="1621"/>
                    </a:cubicBezTo>
                    <a:cubicBezTo>
                      <a:pt x="1712" y="1622"/>
                      <a:pt x="1710" y="1623"/>
                      <a:pt x="1708" y="1622"/>
                    </a:cubicBezTo>
                    <a:lnTo>
                      <a:pt x="1694" y="1620"/>
                    </a:lnTo>
                    <a:cubicBezTo>
                      <a:pt x="1693" y="1620"/>
                      <a:pt x="1692" y="1619"/>
                      <a:pt x="1691" y="1619"/>
                    </a:cubicBezTo>
                    <a:lnTo>
                      <a:pt x="1683" y="1613"/>
                    </a:lnTo>
                    <a:lnTo>
                      <a:pt x="1689" y="1615"/>
                    </a:lnTo>
                    <a:lnTo>
                      <a:pt x="1670" y="1617"/>
                    </a:lnTo>
                    <a:cubicBezTo>
                      <a:pt x="1669" y="1617"/>
                      <a:pt x="1667" y="1617"/>
                      <a:pt x="1666" y="1616"/>
                    </a:cubicBezTo>
                    <a:lnTo>
                      <a:pt x="1631" y="1598"/>
                    </a:lnTo>
                    <a:cubicBezTo>
                      <a:pt x="1629" y="1597"/>
                      <a:pt x="1628" y="1595"/>
                      <a:pt x="1627" y="1593"/>
                    </a:cubicBezTo>
                    <a:lnTo>
                      <a:pt x="1619" y="1569"/>
                    </a:lnTo>
                    <a:cubicBezTo>
                      <a:pt x="1619" y="1567"/>
                      <a:pt x="1619" y="1565"/>
                      <a:pt x="1620" y="1563"/>
                    </a:cubicBezTo>
                    <a:lnTo>
                      <a:pt x="1628" y="1547"/>
                    </a:lnTo>
                    <a:lnTo>
                      <a:pt x="1629" y="1557"/>
                    </a:lnTo>
                    <a:lnTo>
                      <a:pt x="1624" y="1551"/>
                    </a:lnTo>
                    <a:lnTo>
                      <a:pt x="1629" y="1554"/>
                    </a:lnTo>
                    <a:lnTo>
                      <a:pt x="1594" y="1551"/>
                    </a:lnTo>
                    <a:cubicBezTo>
                      <a:pt x="1593" y="1551"/>
                      <a:pt x="1592" y="1550"/>
                      <a:pt x="1591" y="1550"/>
                    </a:cubicBezTo>
                    <a:lnTo>
                      <a:pt x="1561" y="1531"/>
                    </a:lnTo>
                    <a:lnTo>
                      <a:pt x="1569" y="1531"/>
                    </a:lnTo>
                    <a:lnTo>
                      <a:pt x="1553" y="1539"/>
                    </a:lnTo>
                    <a:lnTo>
                      <a:pt x="1557" y="1535"/>
                    </a:lnTo>
                    <a:lnTo>
                      <a:pt x="1552" y="1551"/>
                    </a:lnTo>
                    <a:cubicBezTo>
                      <a:pt x="1551" y="1553"/>
                      <a:pt x="1550" y="1554"/>
                      <a:pt x="1549" y="1555"/>
                    </a:cubicBezTo>
                    <a:lnTo>
                      <a:pt x="1535" y="1563"/>
                    </a:lnTo>
                    <a:cubicBezTo>
                      <a:pt x="1533" y="1564"/>
                      <a:pt x="1530" y="1565"/>
                      <a:pt x="1528" y="1563"/>
                    </a:cubicBezTo>
                    <a:lnTo>
                      <a:pt x="1512" y="1555"/>
                    </a:lnTo>
                    <a:lnTo>
                      <a:pt x="1523" y="1550"/>
                    </a:lnTo>
                    <a:lnTo>
                      <a:pt x="1520" y="1565"/>
                    </a:lnTo>
                    <a:cubicBezTo>
                      <a:pt x="1520" y="1568"/>
                      <a:pt x="1518" y="1571"/>
                      <a:pt x="1515" y="1572"/>
                    </a:cubicBezTo>
                    <a:cubicBezTo>
                      <a:pt x="1513" y="1573"/>
                      <a:pt x="1510" y="1572"/>
                      <a:pt x="1507" y="1570"/>
                    </a:cubicBezTo>
                    <a:lnTo>
                      <a:pt x="1491" y="1557"/>
                    </a:lnTo>
                    <a:lnTo>
                      <a:pt x="1504" y="1553"/>
                    </a:lnTo>
                    <a:lnTo>
                      <a:pt x="1502" y="1561"/>
                    </a:lnTo>
                    <a:cubicBezTo>
                      <a:pt x="1501" y="1564"/>
                      <a:pt x="1499" y="1566"/>
                      <a:pt x="1496" y="1566"/>
                    </a:cubicBezTo>
                    <a:cubicBezTo>
                      <a:pt x="1494" y="1567"/>
                      <a:pt x="1491" y="1567"/>
                      <a:pt x="1489" y="1565"/>
                    </a:cubicBezTo>
                    <a:lnTo>
                      <a:pt x="1479" y="1557"/>
                    </a:lnTo>
                    <a:lnTo>
                      <a:pt x="1490" y="1555"/>
                    </a:lnTo>
                    <a:lnTo>
                      <a:pt x="1479" y="1571"/>
                    </a:lnTo>
                    <a:cubicBezTo>
                      <a:pt x="1477" y="1575"/>
                      <a:pt x="1472" y="1576"/>
                      <a:pt x="1469" y="1574"/>
                    </a:cubicBezTo>
                    <a:lnTo>
                      <a:pt x="1442" y="1558"/>
                    </a:lnTo>
                    <a:lnTo>
                      <a:pt x="1453" y="1556"/>
                    </a:lnTo>
                    <a:lnTo>
                      <a:pt x="1439" y="1574"/>
                    </a:lnTo>
                    <a:cubicBezTo>
                      <a:pt x="1437" y="1577"/>
                      <a:pt x="1434" y="1578"/>
                      <a:pt x="1430" y="1577"/>
                    </a:cubicBezTo>
                    <a:lnTo>
                      <a:pt x="1414" y="1572"/>
                    </a:lnTo>
                    <a:lnTo>
                      <a:pt x="1424" y="1567"/>
                    </a:lnTo>
                    <a:lnTo>
                      <a:pt x="1419" y="1580"/>
                    </a:lnTo>
                    <a:lnTo>
                      <a:pt x="1419" y="1574"/>
                    </a:lnTo>
                    <a:lnTo>
                      <a:pt x="1429" y="1595"/>
                    </a:lnTo>
                    <a:cubicBezTo>
                      <a:pt x="1430" y="1596"/>
                      <a:pt x="1430" y="1597"/>
                      <a:pt x="1430" y="1597"/>
                    </a:cubicBezTo>
                    <a:lnTo>
                      <a:pt x="1435" y="1632"/>
                    </a:lnTo>
                    <a:cubicBezTo>
                      <a:pt x="1436" y="1634"/>
                      <a:pt x="1435" y="1637"/>
                      <a:pt x="1433" y="1639"/>
                    </a:cubicBezTo>
                    <a:cubicBezTo>
                      <a:pt x="1431" y="1641"/>
                      <a:pt x="1429" y="1641"/>
                      <a:pt x="1426" y="1641"/>
                    </a:cubicBezTo>
                    <a:lnTo>
                      <a:pt x="1408" y="1638"/>
                    </a:lnTo>
                    <a:cubicBezTo>
                      <a:pt x="1405" y="1638"/>
                      <a:pt x="1403" y="1637"/>
                      <a:pt x="1402" y="1634"/>
                    </a:cubicBezTo>
                    <a:lnTo>
                      <a:pt x="1391" y="1616"/>
                    </a:lnTo>
                    <a:cubicBezTo>
                      <a:pt x="1391" y="1615"/>
                      <a:pt x="1391" y="1615"/>
                      <a:pt x="1391" y="1614"/>
                    </a:cubicBezTo>
                    <a:lnTo>
                      <a:pt x="1388" y="1603"/>
                    </a:lnTo>
                    <a:lnTo>
                      <a:pt x="1400" y="1608"/>
                    </a:lnTo>
                    <a:lnTo>
                      <a:pt x="1379" y="1624"/>
                    </a:lnTo>
                    <a:cubicBezTo>
                      <a:pt x="1378" y="1625"/>
                      <a:pt x="1376" y="1625"/>
                      <a:pt x="1374" y="1625"/>
                    </a:cubicBezTo>
                    <a:lnTo>
                      <a:pt x="1358" y="1625"/>
                    </a:lnTo>
                    <a:cubicBezTo>
                      <a:pt x="1356" y="1625"/>
                      <a:pt x="1354" y="1624"/>
                      <a:pt x="1353" y="1623"/>
                    </a:cubicBezTo>
                    <a:lnTo>
                      <a:pt x="1339" y="1610"/>
                    </a:lnTo>
                    <a:cubicBezTo>
                      <a:pt x="1338" y="1608"/>
                      <a:pt x="1337" y="1607"/>
                      <a:pt x="1337" y="1605"/>
                    </a:cubicBezTo>
                    <a:lnTo>
                      <a:pt x="1335" y="1589"/>
                    </a:lnTo>
                    <a:lnTo>
                      <a:pt x="1341" y="1596"/>
                    </a:lnTo>
                    <a:lnTo>
                      <a:pt x="1304" y="1588"/>
                    </a:lnTo>
                    <a:cubicBezTo>
                      <a:pt x="1301" y="1587"/>
                      <a:pt x="1300" y="1586"/>
                      <a:pt x="1298" y="1584"/>
                    </a:cubicBezTo>
                    <a:cubicBezTo>
                      <a:pt x="1297" y="1582"/>
                      <a:pt x="1297" y="1580"/>
                      <a:pt x="1298" y="1578"/>
                    </a:cubicBezTo>
                    <a:lnTo>
                      <a:pt x="1308" y="1541"/>
                    </a:lnTo>
                    <a:lnTo>
                      <a:pt x="1308" y="1545"/>
                    </a:lnTo>
                    <a:lnTo>
                      <a:pt x="1306" y="1537"/>
                    </a:lnTo>
                    <a:lnTo>
                      <a:pt x="1312" y="1543"/>
                    </a:lnTo>
                    <a:lnTo>
                      <a:pt x="1285" y="1537"/>
                    </a:lnTo>
                    <a:cubicBezTo>
                      <a:pt x="1282" y="1537"/>
                      <a:pt x="1280" y="1535"/>
                      <a:pt x="1279" y="1533"/>
                    </a:cubicBezTo>
                    <a:lnTo>
                      <a:pt x="1263" y="1493"/>
                    </a:lnTo>
                    <a:cubicBezTo>
                      <a:pt x="1262" y="1490"/>
                      <a:pt x="1263" y="1486"/>
                      <a:pt x="1265" y="1484"/>
                    </a:cubicBezTo>
                    <a:lnTo>
                      <a:pt x="1273" y="1476"/>
                    </a:lnTo>
                    <a:lnTo>
                      <a:pt x="1280" y="1490"/>
                    </a:lnTo>
                    <a:lnTo>
                      <a:pt x="1222" y="1500"/>
                    </a:lnTo>
                    <a:cubicBezTo>
                      <a:pt x="1219" y="1501"/>
                      <a:pt x="1216" y="1500"/>
                      <a:pt x="1214" y="1497"/>
                    </a:cubicBezTo>
                    <a:cubicBezTo>
                      <a:pt x="1212" y="1495"/>
                      <a:pt x="1212" y="1492"/>
                      <a:pt x="1213" y="1489"/>
                    </a:cubicBezTo>
                    <a:lnTo>
                      <a:pt x="1221" y="1473"/>
                    </a:lnTo>
                    <a:lnTo>
                      <a:pt x="1223" y="1482"/>
                    </a:lnTo>
                    <a:lnTo>
                      <a:pt x="1212" y="1472"/>
                    </a:lnTo>
                    <a:cubicBezTo>
                      <a:pt x="1211" y="1470"/>
                      <a:pt x="1210" y="1469"/>
                      <a:pt x="1210" y="1467"/>
                    </a:cubicBezTo>
                    <a:lnTo>
                      <a:pt x="1207" y="1451"/>
                    </a:lnTo>
                    <a:cubicBezTo>
                      <a:pt x="1207" y="1450"/>
                      <a:pt x="1207" y="1448"/>
                      <a:pt x="1208" y="1447"/>
                    </a:cubicBezTo>
                    <a:lnTo>
                      <a:pt x="1226" y="1404"/>
                    </a:lnTo>
                    <a:cubicBezTo>
                      <a:pt x="1228" y="1400"/>
                      <a:pt x="1232" y="1399"/>
                      <a:pt x="1236" y="1400"/>
                    </a:cubicBezTo>
                    <a:lnTo>
                      <a:pt x="1244" y="1403"/>
                    </a:lnTo>
                    <a:lnTo>
                      <a:pt x="1235" y="1405"/>
                    </a:lnTo>
                    <a:lnTo>
                      <a:pt x="1246" y="1392"/>
                    </a:lnTo>
                    <a:lnTo>
                      <a:pt x="1245" y="1400"/>
                    </a:lnTo>
                    <a:lnTo>
                      <a:pt x="1237" y="1385"/>
                    </a:lnTo>
                    <a:cubicBezTo>
                      <a:pt x="1235" y="1381"/>
                      <a:pt x="1237" y="1376"/>
                      <a:pt x="1241" y="1374"/>
                    </a:cubicBezTo>
                    <a:lnTo>
                      <a:pt x="1246" y="1371"/>
                    </a:lnTo>
                    <a:lnTo>
                      <a:pt x="1241" y="1379"/>
                    </a:lnTo>
                    <a:lnTo>
                      <a:pt x="1239" y="1347"/>
                    </a:lnTo>
                    <a:lnTo>
                      <a:pt x="1239" y="1349"/>
                    </a:lnTo>
                    <a:lnTo>
                      <a:pt x="1226" y="1312"/>
                    </a:lnTo>
                    <a:lnTo>
                      <a:pt x="1229" y="1316"/>
                    </a:lnTo>
                    <a:lnTo>
                      <a:pt x="1218" y="1308"/>
                    </a:lnTo>
                    <a:lnTo>
                      <a:pt x="1230" y="1306"/>
                    </a:lnTo>
                    <a:lnTo>
                      <a:pt x="1224" y="1314"/>
                    </a:lnTo>
                    <a:cubicBezTo>
                      <a:pt x="1223" y="1316"/>
                      <a:pt x="1220" y="1317"/>
                      <a:pt x="1217" y="1317"/>
                    </a:cubicBezTo>
                    <a:cubicBezTo>
                      <a:pt x="1214" y="1317"/>
                      <a:pt x="1211" y="1315"/>
                      <a:pt x="1210" y="1313"/>
                    </a:cubicBezTo>
                    <a:lnTo>
                      <a:pt x="1197" y="1283"/>
                    </a:lnTo>
                    <a:lnTo>
                      <a:pt x="1199" y="1286"/>
                    </a:lnTo>
                    <a:lnTo>
                      <a:pt x="1168" y="1263"/>
                    </a:lnTo>
                    <a:lnTo>
                      <a:pt x="1180" y="1258"/>
                    </a:lnTo>
                    <a:lnTo>
                      <a:pt x="1175" y="1277"/>
                    </a:lnTo>
                    <a:cubicBezTo>
                      <a:pt x="1174" y="1279"/>
                      <a:pt x="1173" y="1281"/>
                      <a:pt x="1171" y="1282"/>
                    </a:cubicBezTo>
                    <a:cubicBezTo>
                      <a:pt x="1169" y="1283"/>
                      <a:pt x="1167" y="1283"/>
                      <a:pt x="1165" y="1282"/>
                    </a:cubicBezTo>
                    <a:lnTo>
                      <a:pt x="1133" y="1272"/>
                    </a:lnTo>
                    <a:lnTo>
                      <a:pt x="1139" y="1271"/>
                    </a:lnTo>
                    <a:lnTo>
                      <a:pt x="1128" y="1277"/>
                    </a:lnTo>
                    <a:cubicBezTo>
                      <a:pt x="1124" y="1279"/>
                      <a:pt x="1119" y="1277"/>
                      <a:pt x="1117" y="1273"/>
                    </a:cubicBezTo>
                    <a:lnTo>
                      <a:pt x="1112" y="1262"/>
                    </a:lnTo>
                    <a:cubicBezTo>
                      <a:pt x="1111" y="1260"/>
                      <a:pt x="1111" y="1256"/>
                      <a:pt x="1113" y="1254"/>
                    </a:cubicBezTo>
                    <a:lnTo>
                      <a:pt x="1124" y="1241"/>
                    </a:lnTo>
                    <a:lnTo>
                      <a:pt x="1124" y="1251"/>
                    </a:lnTo>
                    <a:lnTo>
                      <a:pt x="1113" y="1237"/>
                    </a:lnTo>
                    <a:lnTo>
                      <a:pt x="1124" y="1239"/>
                    </a:lnTo>
                    <a:lnTo>
                      <a:pt x="1113" y="1247"/>
                    </a:lnTo>
                    <a:cubicBezTo>
                      <a:pt x="1111" y="1248"/>
                      <a:pt x="1109" y="1249"/>
                      <a:pt x="1106" y="1248"/>
                    </a:cubicBezTo>
                    <a:cubicBezTo>
                      <a:pt x="1104" y="1247"/>
                      <a:pt x="1102" y="1245"/>
                      <a:pt x="1101" y="1243"/>
                    </a:cubicBezTo>
                    <a:lnTo>
                      <a:pt x="1098" y="1235"/>
                    </a:lnTo>
                    <a:cubicBezTo>
                      <a:pt x="1098" y="1232"/>
                      <a:pt x="1098" y="1230"/>
                      <a:pt x="1100" y="1227"/>
                    </a:cubicBezTo>
                    <a:lnTo>
                      <a:pt x="1108" y="1217"/>
                    </a:lnTo>
                    <a:lnTo>
                      <a:pt x="1110" y="1229"/>
                    </a:lnTo>
                    <a:lnTo>
                      <a:pt x="1094" y="1221"/>
                    </a:lnTo>
                    <a:lnTo>
                      <a:pt x="1103" y="1220"/>
                    </a:lnTo>
                    <a:lnTo>
                      <a:pt x="1079" y="1239"/>
                    </a:lnTo>
                    <a:cubicBezTo>
                      <a:pt x="1077" y="1240"/>
                      <a:pt x="1074" y="1241"/>
                      <a:pt x="1071" y="1240"/>
                    </a:cubicBezTo>
                    <a:lnTo>
                      <a:pt x="1037" y="1226"/>
                    </a:lnTo>
                    <a:lnTo>
                      <a:pt x="1045" y="1225"/>
                    </a:lnTo>
                    <a:lnTo>
                      <a:pt x="1029" y="1238"/>
                    </a:lnTo>
                    <a:lnTo>
                      <a:pt x="1031" y="1234"/>
                    </a:lnTo>
                    <a:lnTo>
                      <a:pt x="1026" y="1253"/>
                    </a:lnTo>
                    <a:cubicBezTo>
                      <a:pt x="1025" y="1256"/>
                      <a:pt x="1022" y="1259"/>
                      <a:pt x="1019" y="1259"/>
                    </a:cubicBezTo>
                    <a:lnTo>
                      <a:pt x="990" y="1262"/>
                    </a:lnTo>
                    <a:lnTo>
                      <a:pt x="997" y="1254"/>
                    </a:lnTo>
                    <a:lnTo>
                      <a:pt x="997" y="1272"/>
                    </a:lnTo>
                    <a:cubicBezTo>
                      <a:pt x="997" y="1275"/>
                      <a:pt x="995" y="1278"/>
                      <a:pt x="992" y="1280"/>
                    </a:cubicBezTo>
                    <a:lnTo>
                      <a:pt x="971" y="1288"/>
                    </a:lnTo>
                    <a:lnTo>
                      <a:pt x="976" y="1282"/>
                    </a:lnTo>
                    <a:lnTo>
                      <a:pt x="973" y="1295"/>
                    </a:lnTo>
                    <a:cubicBezTo>
                      <a:pt x="972" y="1298"/>
                      <a:pt x="970" y="1301"/>
                      <a:pt x="966" y="1301"/>
                    </a:cubicBezTo>
                    <a:lnTo>
                      <a:pt x="926" y="1307"/>
                    </a:lnTo>
                    <a:cubicBezTo>
                      <a:pt x="924" y="1307"/>
                      <a:pt x="922" y="1306"/>
                      <a:pt x="920" y="1305"/>
                    </a:cubicBezTo>
                    <a:cubicBezTo>
                      <a:pt x="918" y="1303"/>
                      <a:pt x="917" y="1301"/>
                      <a:pt x="917" y="1299"/>
                    </a:cubicBezTo>
                    <a:lnTo>
                      <a:pt x="917" y="1288"/>
                    </a:lnTo>
                    <a:lnTo>
                      <a:pt x="923" y="1296"/>
                    </a:lnTo>
                    <a:lnTo>
                      <a:pt x="907" y="1290"/>
                    </a:lnTo>
                    <a:lnTo>
                      <a:pt x="914" y="1289"/>
                    </a:lnTo>
                    <a:lnTo>
                      <a:pt x="906" y="1295"/>
                    </a:lnTo>
                    <a:cubicBezTo>
                      <a:pt x="904" y="1296"/>
                      <a:pt x="902" y="1296"/>
                      <a:pt x="900" y="1296"/>
                    </a:cubicBezTo>
                    <a:lnTo>
                      <a:pt x="868" y="1291"/>
                    </a:lnTo>
                    <a:cubicBezTo>
                      <a:pt x="864" y="1290"/>
                      <a:pt x="861" y="1287"/>
                      <a:pt x="861" y="1283"/>
                    </a:cubicBezTo>
                    <a:lnTo>
                      <a:pt x="861" y="1275"/>
                    </a:lnTo>
                    <a:lnTo>
                      <a:pt x="868" y="1283"/>
                    </a:lnTo>
                    <a:lnTo>
                      <a:pt x="846" y="1277"/>
                    </a:lnTo>
                    <a:lnTo>
                      <a:pt x="853" y="1276"/>
                    </a:lnTo>
                    <a:lnTo>
                      <a:pt x="834" y="1289"/>
                    </a:lnTo>
                    <a:lnTo>
                      <a:pt x="837" y="1286"/>
                    </a:lnTo>
                    <a:lnTo>
                      <a:pt x="821" y="1323"/>
                    </a:lnTo>
                    <a:cubicBezTo>
                      <a:pt x="820" y="1326"/>
                      <a:pt x="817" y="1328"/>
                      <a:pt x="815" y="1328"/>
                    </a:cubicBezTo>
                    <a:cubicBezTo>
                      <a:pt x="812" y="1328"/>
                      <a:pt x="809" y="1327"/>
                      <a:pt x="807" y="1325"/>
                    </a:cubicBezTo>
                    <a:lnTo>
                      <a:pt x="799" y="1314"/>
                    </a:lnTo>
                    <a:cubicBezTo>
                      <a:pt x="798" y="1313"/>
                      <a:pt x="798" y="1312"/>
                      <a:pt x="798" y="1310"/>
                    </a:cubicBezTo>
                    <a:lnTo>
                      <a:pt x="795" y="1286"/>
                    </a:lnTo>
                    <a:lnTo>
                      <a:pt x="799" y="1293"/>
                    </a:lnTo>
                    <a:lnTo>
                      <a:pt x="789" y="1287"/>
                    </a:lnTo>
                    <a:lnTo>
                      <a:pt x="797" y="1287"/>
                    </a:lnTo>
                    <a:lnTo>
                      <a:pt x="778" y="1300"/>
                    </a:lnTo>
                    <a:cubicBezTo>
                      <a:pt x="777" y="1301"/>
                      <a:pt x="776" y="1301"/>
                      <a:pt x="774" y="1301"/>
                    </a:cubicBezTo>
                    <a:lnTo>
                      <a:pt x="734" y="1304"/>
                    </a:lnTo>
                    <a:cubicBezTo>
                      <a:pt x="733" y="1304"/>
                      <a:pt x="731" y="1304"/>
                      <a:pt x="729" y="1303"/>
                    </a:cubicBezTo>
                    <a:lnTo>
                      <a:pt x="706" y="1287"/>
                    </a:lnTo>
                    <a:lnTo>
                      <a:pt x="716" y="1285"/>
                    </a:lnTo>
                    <a:lnTo>
                      <a:pt x="708" y="1295"/>
                    </a:lnTo>
                    <a:cubicBezTo>
                      <a:pt x="707" y="1297"/>
                      <a:pt x="705" y="1299"/>
                      <a:pt x="703" y="1299"/>
                    </a:cubicBezTo>
                    <a:cubicBezTo>
                      <a:pt x="700" y="1299"/>
                      <a:pt x="698" y="1298"/>
                      <a:pt x="696" y="1296"/>
                    </a:cubicBezTo>
                    <a:lnTo>
                      <a:pt x="683" y="1283"/>
                    </a:lnTo>
                    <a:lnTo>
                      <a:pt x="696" y="1280"/>
                    </a:lnTo>
                    <a:lnTo>
                      <a:pt x="691" y="1294"/>
                    </a:lnTo>
                    <a:cubicBezTo>
                      <a:pt x="690" y="1296"/>
                      <a:pt x="688" y="1298"/>
                      <a:pt x="685" y="1299"/>
                    </a:cubicBezTo>
                    <a:cubicBezTo>
                      <a:pt x="682" y="1299"/>
                      <a:pt x="680" y="1298"/>
                      <a:pt x="678" y="1296"/>
                    </a:cubicBezTo>
                    <a:lnTo>
                      <a:pt x="659" y="1278"/>
                    </a:lnTo>
                    <a:lnTo>
                      <a:pt x="665" y="1280"/>
                    </a:lnTo>
                    <a:lnTo>
                      <a:pt x="638" y="1280"/>
                    </a:lnTo>
                    <a:cubicBezTo>
                      <a:pt x="636" y="1280"/>
                      <a:pt x="634" y="1279"/>
                      <a:pt x="632" y="1277"/>
                    </a:cubicBezTo>
                    <a:cubicBezTo>
                      <a:pt x="631" y="1275"/>
                      <a:pt x="630" y="1273"/>
                      <a:pt x="630" y="1271"/>
                    </a:cubicBezTo>
                    <a:lnTo>
                      <a:pt x="633" y="1255"/>
                    </a:lnTo>
                    <a:lnTo>
                      <a:pt x="641" y="1264"/>
                    </a:lnTo>
                    <a:lnTo>
                      <a:pt x="625" y="1264"/>
                    </a:lnTo>
                    <a:cubicBezTo>
                      <a:pt x="624" y="1264"/>
                      <a:pt x="623" y="1264"/>
                      <a:pt x="621" y="1263"/>
                    </a:cubicBezTo>
                    <a:lnTo>
                      <a:pt x="605" y="1255"/>
                    </a:lnTo>
                    <a:cubicBezTo>
                      <a:pt x="605" y="1255"/>
                      <a:pt x="604" y="1254"/>
                      <a:pt x="603" y="1254"/>
                    </a:cubicBezTo>
                    <a:lnTo>
                      <a:pt x="579" y="1227"/>
                    </a:lnTo>
                    <a:lnTo>
                      <a:pt x="587" y="1229"/>
                    </a:lnTo>
                    <a:lnTo>
                      <a:pt x="566" y="1235"/>
                    </a:lnTo>
                    <a:cubicBezTo>
                      <a:pt x="563" y="1235"/>
                      <a:pt x="560" y="1235"/>
                      <a:pt x="558" y="1233"/>
                    </a:cubicBezTo>
                    <a:lnTo>
                      <a:pt x="537" y="1211"/>
                    </a:lnTo>
                    <a:lnTo>
                      <a:pt x="539" y="1213"/>
                    </a:lnTo>
                    <a:lnTo>
                      <a:pt x="491" y="1189"/>
                    </a:lnTo>
                    <a:cubicBezTo>
                      <a:pt x="489" y="1188"/>
                      <a:pt x="488" y="1187"/>
                      <a:pt x="487" y="1185"/>
                    </a:cubicBezTo>
                    <a:lnTo>
                      <a:pt x="482" y="1172"/>
                    </a:lnTo>
                    <a:lnTo>
                      <a:pt x="489" y="1177"/>
                    </a:lnTo>
                    <a:lnTo>
                      <a:pt x="457" y="1174"/>
                    </a:lnTo>
                    <a:lnTo>
                      <a:pt x="465" y="1168"/>
                    </a:lnTo>
                    <a:lnTo>
                      <a:pt x="460" y="1187"/>
                    </a:lnTo>
                    <a:cubicBezTo>
                      <a:pt x="459" y="1189"/>
                      <a:pt x="457" y="1192"/>
                      <a:pt x="454" y="1192"/>
                    </a:cubicBezTo>
                    <a:cubicBezTo>
                      <a:pt x="452" y="1193"/>
                      <a:pt x="449" y="1192"/>
                      <a:pt x="447" y="1190"/>
                    </a:cubicBezTo>
                    <a:lnTo>
                      <a:pt x="436" y="1180"/>
                    </a:lnTo>
                    <a:lnTo>
                      <a:pt x="438" y="1181"/>
                    </a:lnTo>
                    <a:lnTo>
                      <a:pt x="398" y="1163"/>
                    </a:lnTo>
                    <a:cubicBezTo>
                      <a:pt x="396" y="1161"/>
                      <a:pt x="394" y="1158"/>
                      <a:pt x="394" y="1155"/>
                    </a:cubicBezTo>
                    <a:lnTo>
                      <a:pt x="394" y="1147"/>
                    </a:lnTo>
                    <a:lnTo>
                      <a:pt x="398" y="1154"/>
                    </a:lnTo>
                    <a:lnTo>
                      <a:pt x="379" y="1144"/>
                    </a:lnTo>
                    <a:lnTo>
                      <a:pt x="383" y="1145"/>
                    </a:lnTo>
                    <a:lnTo>
                      <a:pt x="373" y="1145"/>
                    </a:lnTo>
                    <a:cubicBezTo>
                      <a:pt x="371" y="1145"/>
                      <a:pt x="369" y="1144"/>
                      <a:pt x="367" y="1143"/>
                    </a:cubicBezTo>
                    <a:lnTo>
                      <a:pt x="338" y="1119"/>
                    </a:lnTo>
                    <a:lnTo>
                      <a:pt x="347" y="1120"/>
                    </a:lnTo>
                    <a:lnTo>
                      <a:pt x="336" y="1125"/>
                    </a:lnTo>
                    <a:cubicBezTo>
                      <a:pt x="334" y="1126"/>
                      <a:pt x="332" y="1126"/>
                      <a:pt x="329" y="1125"/>
                    </a:cubicBezTo>
                    <a:cubicBezTo>
                      <a:pt x="327" y="1124"/>
                      <a:pt x="325" y="1122"/>
                      <a:pt x="325" y="1120"/>
                    </a:cubicBezTo>
                    <a:lnTo>
                      <a:pt x="317" y="1088"/>
                    </a:lnTo>
                    <a:lnTo>
                      <a:pt x="319" y="1092"/>
                    </a:lnTo>
                    <a:lnTo>
                      <a:pt x="306" y="1079"/>
                    </a:lnTo>
                    <a:cubicBezTo>
                      <a:pt x="305" y="1078"/>
                      <a:pt x="304" y="1077"/>
                      <a:pt x="304" y="1076"/>
                    </a:cubicBezTo>
                    <a:lnTo>
                      <a:pt x="296" y="1058"/>
                    </a:lnTo>
                    <a:cubicBezTo>
                      <a:pt x="295" y="1055"/>
                      <a:pt x="295" y="1053"/>
                      <a:pt x="296" y="1051"/>
                    </a:cubicBezTo>
                    <a:cubicBezTo>
                      <a:pt x="297" y="1049"/>
                      <a:pt x="299" y="1047"/>
                      <a:pt x="302" y="1047"/>
                    </a:cubicBezTo>
                    <a:lnTo>
                      <a:pt x="315" y="1044"/>
                    </a:lnTo>
                    <a:cubicBezTo>
                      <a:pt x="318" y="1043"/>
                      <a:pt x="320" y="1044"/>
                      <a:pt x="322" y="1046"/>
                    </a:cubicBezTo>
                    <a:lnTo>
                      <a:pt x="336" y="1059"/>
                    </a:lnTo>
                    <a:lnTo>
                      <a:pt x="324" y="1060"/>
                    </a:lnTo>
                    <a:lnTo>
                      <a:pt x="343" y="1039"/>
                    </a:lnTo>
                    <a:lnTo>
                      <a:pt x="342" y="1048"/>
                    </a:lnTo>
                    <a:lnTo>
                      <a:pt x="331" y="1032"/>
                    </a:lnTo>
                    <a:lnTo>
                      <a:pt x="333" y="1034"/>
                    </a:lnTo>
                    <a:lnTo>
                      <a:pt x="304" y="1013"/>
                    </a:lnTo>
                    <a:cubicBezTo>
                      <a:pt x="303" y="1012"/>
                      <a:pt x="302" y="1011"/>
                      <a:pt x="301" y="1009"/>
                    </a:cubicBezTo>
                    <a:lnTo>
                      <a:pt x="291" y="980"/>
                    </a:lnTo>
                    <a:cubicBezTo>
                      <a:pt x="290" y="978"/>
                      <a:pt x="290" y="975"/>
                      <a:pt x="291" y="973"/>
                    </a:cubicBezTo>
                    <a:lnTo>
                      <a:pt x="299" y="960"/>
                    </a:lnTo>
                    <a:lnTo>
                      <a:pt x="303" y="972"/>
                    </a:lnTo>
                    <a:lnTo>
                      <a:pt x="271" y="958"/>
                    </a:lnTo>
                    <a:cubicBezTo>
                      <a:pt x="270" y="958"/>
                      <a:pt x="268" y="957"/>
                      <a:pt x="267" y="955"/>
                    </a:cubicBezTo>
                    <a:lnTo>
                      <a:pt x="246" y="921"/>
                    </a:lnTo>
                    <a:cubicBezTo>
                      <a:pt x="246" y="920"/>
                      <a:pt x="245" y="919"/>
                      <a:pt x="245" y="918"/>
                    </a:cubicBezTo>
                    <a:lnTo>
                      <a:pt x="243" y="908"/>
                    </a:lnTo>
                    <a:lnTo>
                      <a:pt x="250" y="914"/>
                    </a:lnTo>
                    <a:lnTo>
                      <a:pt x="240" y="914"/>
                    </a:lnTo>
                    <a:lnTo>
                      <a:pt x="199" y="908"/>
                    </a:lnTo>
                    <a:cubicBezTo>
                      <a:pt x="197" y="908"/>
                      <a:pt x="196" y="908"/>
                      <a:pt x="195" y="907"/>
                    </a:cubicBezTo>
                    <a:lnTo>
                      <a:pt x="177" y="894"/>
                    </a:lnTo>
                    <a:lnTo>
                      <a:pt x="183" y="895"/>
                    </a:lnTo>
                    <a:lnTo>
                      <a:pt x="169" y="898"/>
                    </a:lnTo>
                    <a:cubicBezTo>
                      <a:pt x="167" y="898"/>
                      <a:pt x="165" y="898"/>
                      <a:pt x="163" y="896"/>
                    </a:cubicBezTo>
                    <a:lnTo>
                      <a:pt x="150" y="885"/>
                    </a:lnTo>
                    <a:cubicBezTo>
                      <a:pt x="147" y="884"/>
                      <a:pt x="146" y="880"/>
                      <a:pt x="147" y="877"/>
                    </a:cubicBezTo>
                    <a:lnTo>
                      <a:pt x="150" y="867"/>
                    </a:lnTo>
                    <a:lnTo>
                      <a:pt x="151" y="873"/>
                    </a:lnTo>
                    <a:lnTo>
                      <a:pt x="135" y="852"/>
                    </a:lnTo>
                    <a:lnTo>
                      <a:pt x="140" y="855"/>
                    </a:lnTo>
                    <a:lnTo>
                      <a:pt x="122" y="853"/>
                    </a:lnTo>
                    <a:cubicBezTo>
                      <a:pt x="118" y="852"/>
                      <a:pt x="116" y="850"/>
                      <a:pt x="115" y="847"/>
                    </a:cubicBezTo>
                    <a:lnTo>
                      <a:pt x="112" y="836"/>
                    </a:lnTo>
                    <a:lnTo>
                      <a:pt x="119" y="842"/>
                    </a:lnTo>
                    <a:lnTo>
                      <a:pt x="105" y="839"/>
                    </a:lnTo>
                    <a:lnTo>
                      <a:pt x="79" y="837"/>
                    </a:lnTo>
                    <a:cubicBezTo>
                      <a:pt x="78" y="837"/>
                      <a:pt x="77" y="836"/>
                      <a:pt x="76" y="835"/>
                    </a:cubicBezTo>
                    <a:lnTo>
                      <a:pt x="68" y="830"/>
                    </a:lnTo>
                    <a:cubicBezTo>
                      <a:pt x="65" y="828"/>
                      <a:pt x="64" y="825"/>
                      <a:pt x="64" y="822"/>
                    </a:cubicBezTo>
                    <a:cubicBezTo>
                      <a:pt x="65" y="818"/>
                      <a:pt x="68" y="816"/>
                      <a:pt x="71" y="816"/>
                    </a:cubicBezTo>
                    <a:lnTo>
                      <a:pt x="95" y="813"/>
                    </a:lnTo>
                    <a:lnTo>
                      <a:pt x="89" y="817"/>
                    </a:lnTo>
                    <a:lnTo>
                      <a:pt x="97" y="803"/>
                    </a:lnTo>
                    <a:lnTo>
                      <a:pt x="100" y="814"/>
                    </a:lnTo>
                    <a:lnTo>
                      <a:pt x="84" y="804"/>
                    </a:lnTo>
                    <a:cubicBezTo>
                      <a:pt x="82" y="803"/>
                      <a:pt x="81" y="801"/>
                      <a:pt x="81" y="800"/>
                    </a:cubicBezTo>
                    <a:lnTo>
                      <a:pt x="65" y="760"/>
                    </a:lnTo>
                    <a:lnTo>
                      <a:pt x="68" y="764"/>
                    </a:lnTo>
                    <a:lnTo>
                      <a:pt x="47" y="751"/>
                    </a:lnTo>
                    <a:lnTo>
                      <a:pt x="53" y="752"/>
                    </a:lnTo>
                    <a:lnTo>
                      <a:pt x="32" y="757"/>
                    </a:lnTo>
                    <a:cubicBezTo>
                      <a:pt x="28" y="758"/>
                      <a:pt x="24" y="756"/>
                      <a:pt x="23" y="753"/>
                    </a:cubicBezTo>
                    <a:lnTo>
                      <a:pt x="15" y="737"/>
                    </a:lnTo>
                    <a:cubicBezTo>
                      <a:pt x="13" y="733"/>
                      <a:pt x="14" y="728"/>
                      <a:pt x="18" y="726"/>
                    </a:cubicBezTo>
                    <a:lnTo>
                      <a:pt x="23" y="723"/>
                    </a:lnTo>
                    <a:lnTo>
                      <a:pt x="22" y="737"/>
                    </a:lnTo>
                    <a:lnTo>
                      <a:pt x="6" y="723"/>
                    </a:lnTo>
                    <a:cubicBezTo>
                      <a:pt x="5" y="722"/>
                      <a:pt x="4" y="721"/>
                      <a:pt x="3" y="719"/>
                    </a:cubicBezTo>
                    <a:lnTo>
                      <a:pt x="1" y="709"/>
                    </a:lnTo>
                    <a:cubicBezTo>
                      <a:pt x="0" y="705"/>
                      <a:pt x="1" y="702"/>
                      <a:pt x="4" y="700"/>
                    </a:cubicBezTo>
                    <a:lnTo>
                      <a:pt x="18" y="692"/>
                    </a:lnTo>
                    <a:lnTo>
                      <a:pt x="17" y="705"/>
                    </a:lnTo>
                    <a:lnTo>
                      <a:pt x="6" y="697"/>
                    </a:lnTo>
                    <a:cubicBezTo>
                      <a:pt x="4" y="695"/>
                      <a:pt x="3" y="692"/>
                      <a:pt x="3" y="689"/>
                    </a:cubicBezTo>
                    <a:lnTo>
                      <a:pt x="6" y="673"/>
                    </a:lnTo>
                    <a:cubicBezTo>
                      <a:pt x="6" y="671"/>
                      <a:pt x="8" y="668"/>
                      <a:pt x="11" y="667"/>
                    </a:cubicBezTo>
                    <a:lnTo>
                      <a:pt x="45" y="654"/>
                    </a:lnTo>
                    <a:lnTo>
                      <a:pt x="42" y="666"/>
                    </a:lnTo>
                    <a:lnTo>
                      <a:pt x="36" y="658"/>
                    </a:lnTo>
                    <a:cubicBezTo>
                      <a:pt x="35" y="655"/>
                      <a:pt x="35" y="652"/>
                      <a:pt x="36" y="649"/>
                    </a:cubicBezTo>
                    <a:cubicBezTo>
                      <a:pt x="38" y="647"/>
                      <a:pt x="41" y="645"/>
                      <a:pt x="44" y="646"/>
                    </a:cubicBezTo>
                    <a:lnTo>
                      <a:pt x="60" y="648"/>
                    </a:lnTo>
                    <a:lnTo>
                      <a:pt x="54" y="650"/>
                    </a:lnTo>
                    <a:lnTo>
                      <a:pt x="65" y="642"/>
                    </a:lnTo>
                    <a:cubicBezTo>
                      <a:pt x="67" y="641"/>
                      <a:pt x="69" y="640"/>
                      <a:pt x="71" y="640"/>
                    </a:cubicBezTo>
                    <a:cubicBezTo>
                      <a:pt x="73" y="641"/>
                      <a:pt x="75" y="642"/>
                      <a:pt x="76" y="644"/>
                    </a:cubicBezTo>
                    <a:lnTo>
                      <a:pt x="87" y="660"/>
                    </a:lnTo>
                    <a:lnTo>
                      <a:pt x="79" y="656"/>
                    </a:lnTo>
                    <a:lnTo>
                      <a:pt x="106" y="654"/>
                    </a:lnTo>
                    <a:lnTo>
                      <a:pt x="99" y="659"/>
                    </a:lnTo>
                    <a:lnTo>
                      <a:pt x="110" y="627"/>
                    </a:lnTo>
                    <a:cubicBezTo>
                      <a:pt x="111" y="624"/>
                      <a:pt x="114" y="622"/>
                      <a:pt x="117" y="622"/>
                    </a:cubicBezTo>
                    <a:lnTo>
                      <a:pt x="167" y="619"/>
                    </a:lnTo>
                    <a:lnTo>
                      <a:pt x="160" y="625"/>
                    </a:lnTo>
                    <a:lnTo>
                      <a:pt x="166" y="606"/>
                    </a:lnTo>
                    <a:cubicBezTo>
                      <a:pt x="166" y="604"/>
                      <a:pt x="168" y="602"/>
                      <a:pt x="170" y="601"/>
                    </a:cubicBezTo>
                    <a:lnTo>
                      <a:pt x="236" y="569"/>
                    </a:lnTo>
                    <a:lnTo>
                      <a:pt x="233" y="581"/>
                    </a:lnTo>
                    <a:lnTo>
                      <a:pt x="228" y="573"/>
                    </a:lnTo>
                    <a:lnTo>
                      <a:pt x="217" y="551"/>
                    </a:lnTo>
                    <a:cubicBezTo>
                      <a:pt x="216" y="549"/>
                      <a:pt x="215" y="547"/>
                      <a:pt x="216" y="545"/>
                    </a:cubicBezTo>
                    <a:lnTo>
                      <a:pt x="219" y="535"/>
                    </a:lnTo>
                    <a:cubicBezTo>
                      <a:pt x="219" y="532"/>
                      <a:pt x="222" y="530"/>
                      <a:pt x="224" y="529"/>
                    </a:cubicBezTo>
                    <a:lnTo>
                      <a:pt x="235" y="526"/>
                    </a:lnTo>
                    <a:lnTo>
                      <a:pt x="232" y="541"/>
                    </a:lnTo>
                    <a:lnTo>
                      <a:pt x="222" y="533"/>
                    </a:lnTo>
                    <a:cubicBezTo>
                      <a:pt x="219" y="531"/>
                      <a:pt x="218" y="528"/>
                      <a:pt x="218" y="525"/>
                    </a:cubicBezTo>
                    <a:cubicBezTo>
                      <a:pt x="219" y="522"/>
                      <a:pt x="221" y="519"/>
                      <a:pt x="224" y="519"/>
                    </a:cubicBezTo>
                    <a:lnTo>
                      <a:pt x="240" y="513"/>
                    </a:lnTo>
                    <a:lnTo>
                      <a:pt x="236" y="526"/>
                    </a:lnTo>
                    <a:lnTo>
                      <a:pt x="199" y="478"/>
                    </a:lnTo>
                    <a:cubicBezTo>
                      <a:pt x="198" y="477"/>
                      <a:pt x="198" y="477"/>
                      <a:pt x="198" y="476"/>
                    </a:cubicBezTo>
                    <a:lnTo>
                      <a:pt x="187" y="449"/>
                    </a:lnTo>
                    <a:cubicBezTo>
                      <a:pt x="186" y="446"/>
                      <a:pt x="187" y="443"/>
                      <a:pt x="189" y="441"/>
                    </a:cubicBezTo>
                    <a:lnTo>
                      <a:pt x="191" y="438"/>
                    </a:lnTo>
                    <a:lnTo>
                      <a:pt x="195" y="452"/>
                    </a:lnTo>
                    <a:lnTo>
                      <a:pt x="168" y="444"/>
                    </a:lnTo>
                    <a:cubicBezTo>
                      <a:pt x="165" y="443"/>
                      <a:pt x="163" y="440"/>
                      <a:pt x="163" y="436"/>
                    </a:cubicBezTo>
                    <a:cubicBezTo>
                      <a:pt x="162" y="433"/>
                      <a:pt x="165" y="430"/>
                      <a:pt x="168" y="428"/>
                    </a:cubicBezTo>
                    <a:lnTo>
                      <a:pt x="232" y="404"/>
                    </a:lnTo>
                    <a:cubicBezTo>
                      <a:pt x="234" y="404"/>
                      <a:pt x="236" y="404"/>
                      <a:pt x="238" y="405"/>
                    </a:cubicBezTo>
                    <a:lnTo>
                      <a:pt x="252" y="413"/>
                    </a:lnTo>
                    <a:lnTo>
                      <a:pt x="248" y="412"/>
                    </a:lnTo>
                    <a:lnTo>
                      <a:pt x="272" y="412"/>
                    </a:lnTo>
                    <a:lnTo>
                      <a:pt x="264" y="422"/>
                    </a:lnTo>
                    <a:lnTo>
                      <a:pt x="261" y="408"/>
                    </a:lnTo>
                    <a:lnTo>
                      <a:pt x="265" y="414"/>
                    </a:lnTo>
                    <a:lnTo>
                      <a:pt x="249" y="406"/>
                    </a:lnTo>
                    <a:cubicBezTo>
                      <a:pt x="247" y="405"/>
                      <a:pt x="245" y="402"/>
                      <a:pt x="245" y="399"/>
                    </a:cubicBezTo>
                    <a:lnTo>
                      <a:pt x="242" y="319"/>
                    </a:lnTo>
                    <a:cubicBezTo>
                      <a:pt x="242" y="317"/>
                      <a:pt x="243" y="314"/>
                      <a:pt x="245" y="313"/>
                    </a:cubicBezTo>
                    <a:cubicBezTo>
                      <a:pt x="247" y="311"/>
                      <a:pt x="250" y="311"/>
                      <a:pt x="252" y="311"/>
                    </a:cubicBezTo>
                    <a:lnTo>
                      <a:pt x="292" y="322"/>
                    </a:lnTo>
                    <a:lnTo>
                      <a:pt x="290" y="322"/>
                    </a:lnTo>
                    <a:lnTo>
                      <a:pt x="319" y="322"/>
                    </a:lnTo>
                    <a:cubicBezTo>
                      <a:pt x="321" y="322"/>
                      <a:pt x="324" y="323"/>
                      <a:pt x="325" y="324"/>
                    </a:cubicBezTo>
                    <a:lnTo>
                      <a:pt x="333" y="332"/>
                    </a:lnTo>
                    <a:lnTo>
                      <a:pt x="324" y="330"/>
                    </a:lnTo>
                    <a:lnTo>
                      <a:pt x="348" y="320"/>
                    </a:lnTo>
                    <a:lnTo>
                      <a:pt x="343" y="325"/>
                    </a:lnTo>
                    <a:lnTo>
                      <a:pt x="346" y="314"/>
                    </a:lnTo>
                    <a:lnTo>
                      <a:pt x="347" y="321"/>
                    </a:lnTo>
                    <a:lnTo>
                      <a:pt x="326" y="286"/>
                    </a:lnTo>
                    <a:cubicBezTo>
                      <a:pt x="325" y="285"/>
                      <a:pt x="325" y="284"/>
                      <a:pt x="325" y="283"/>
                    </a:cubicBezTo>
                    <a:lnTo>
                      <a:pt x="322" y="262"/>
                    </a:lnTo>
                    <a:cubicBezTo>
                      <a:pt x="322" y="258"/>
                      <a:pt x="324" y="254"/>
                      <a:pt x="328" y="253"/>
                    </a:cubicBezTo>
                    <a:lnTo>
                      <a:pt x="360" y="245"/>
                    </a:lnTo>
                    <a:lnTo>
                      <a:pt x="354" y="253"/>
                    </a:lnTo>
                    <a:lnTo>
                      <a:pt x="351" y="224"/>
                    </a:lnTo>
                    <a:cubicBezTo>
                      <a:pt x="351" y="222"/>
                      <a:pt x="352" y="219"/>
                      <a:pt x="354" y="218"/>
                    </a:cubicBezTo>
                    <a:cubicBezTo>
                      <a:pt x="355" y="216"/>
                      <a:pt x="358" y="215"/>
                      <a:pt x="360" y="216"/>
                    </a:cubicBezTo>
                    <a:lnTo>
                      <a:pt x="379" y="218"/>
                    </a:lnTo>
                    <a:close/>
                    <a:moveTo>
                      <a:pt x="358" y="231"/>
                    </a:moveTo>
                    <a:lnTo>
                      <a:pt x="367" y="223"/>
                    </a:lnTo>
                    <a:lnTo>
                      <a:pt x="370" y="252"/>
                    </a:lnTo>
                    <a:cubicBezTo>
                      <a:pt x="370" y="256"/>
                      <a:pt x="368" y="260"/>
                      <a:pt x="364" y="260"/>
                    </a:cubicBezTo>
                    <a:lnTo>
                      <a:pt x="332" y="268"/>
                    </a:lnTo>
                    <a:lnTo>
                      <a:pt x="338" y="260"/>
                    </a:lnTo>
                    <a:lnTo>
                      <a:pt x="341" y="281"/>
                    </a:lnTo>
                    <a:lnTo>
                      <a:pt x="339" y="278"/>
                    </a:lnTo>
                    <a:lnTo>
                      <a:pt x="361" y="312"/>
                    </a:lnTo>
                    <a:cubicBezTo>
                      <a:pt x="362" y="314"/>
                      <a:pt x="362" y="316"/>
                      <a:pt x="362" y="318"/>
                    </a:cubicBezTo>
                    <a:lnTo>
                      <a:pt x="359" y="329"/>
                    </a:lnTo>
                    <a:cubicBezTo>
                      <a:pt x="358" y="331"/>
                      <a:pt x="357" y="333"/>
                      <a:pt x="355" y="334"/>
                    </a:cubicBezTo>
                    <a:lnTo>
                      <a:pt x="331" y="345"/>
                    </a:lnTo>
                    <a:cubicBezTo>
                      <a:pt x="328" y="346"/>
                      <a:pt x="324" y="346"/>
                      <a:pt x="322" y="343"/>
                    </a:cubicBezTo>
                    <a:lnTo>
                      <a:pt x="314" y="335"/>
                    </a:lnTo>
                    <a:lnTo>
                      <a:pt x="319" y="338"/>
                    </a:lnTo>
                    <a:lnTo>
                      <a:pt x="290" y="338"/>
                    </a:lnTo>
                    <a:cubicBezTo>
                      <a:pt x="289" y="338"/>
                      <a:pt x="289" y="338"/>
                      <a:pt x="288" y="337"/>
                    </a:cubicBezTo>
                    <a:lnTo>
                      <a:pt x="248" y="327"/>
                    </a:lnTo>
                    <a:lnTo>
                      <a:pt x="258" y="319"/>
                    </a:lnTo>
                    <a:lnTo>
                      <a:pt x="261" y="398"/>
                    </a:lnTo>
                    <a:lnTo>
                      <a:pt x="257" y="392"/>
                    </a:lnTo>
                    <a:lnTo>
                      <a:pt x="272" y="400"/>
                    </a:lnTo>
                    <a:cubicBezTo>
                      <a:pt x="275" y="401"/>
                      <a:pt x="276" y="403"/>
                      <a:pt x="277" y="405"/>
                    </a:cubicBezTo>
                    <a:lnTo>
                      <a:pt x="279" y="418"/>
                    </a:lnTo>
                    <a:cubicBezTo>
                      <a:pt x="280" y="421"/>
                      <a:pt x="279" y="423"/>
                      <a:pt x="278" y="425"/>
                    </a:cubicBezTo>
                    <a:cubicBezTo>
                      <a:pt x="276" y="427"/>
                      <a:pt x="274" y="428"/>
                      <a:pt x="272" y="428"/>
                    </a:cubicBezTo>
                    <a:lnTo>
                      <a:pt x="248" y="428"/>
                    </a:lnTo>
                    <a:cubicBezTo>
                      <a:pt x="246" y="428"/>
                      <a:pt x="245" y="428"/>
                      <a:pt x="244" y="427"/>
                    </a:cubicBezTo>
                    <a:lnTo>
                      <a:pt x="230" y="419"/>
                    </a:lnTo>
                    <a:lnTo>
                      <a:pt x="237" y="419"/>
                    </a:lnTo>
                    <a:lnTo>
                      <a:pt x="173" y="443"/>
                    </a:lnTo>
                    <a:lnTo>
                      <a:pt x="173" y="428"/>
                    </a:lnTo>
                    <a:lnTo>
                      <a:pt x="199" y="436"/>
                    </a:lnTo>
                    <a:cubicBezTo>
                      <a:pt x="202" y="437"/>
                      <a:pt x="204" y="439"/>
                      <a:pt x="205" y="442"/>
                    </a:cubicBezTo>
                    <a:cubicBezTo>
                      <a:pt x="206" y="445"/>
                      <a:pt x="205" y="448"/>
                      <a:pt x="203" y="450"/>
                    </a:cubicBezTo>
                    <a:lnTo>
                      <a:pt x="200" y="452"/>
                    </a:lnTo>
                    <a:lnTo>
                      <a:pt x="202" y="444"/>
                    </a:lnTo>
                    <a:lnTo>
                      <a:pt x="213" y="470"/>
                    </a:lnTo>
                    <a:lnTo>
                      <a:pt x="211" y="468"/>
                    </a:lnTo>
                    <a:lnTo>
                      <a:pt x="249" y="516"/>
                    </a:lnTo>
                    <a:cubicBezTo>
                      <a:pt x="250" y="518"/>
                      <a:pt x="251" y="521"/>
                      <a:pt x="250" y="523"/>
                    </a:cubicBezTo>
                    <a:cubicBezTo>
                      <a:pt x="249" y="526"/>
                      <a:pt x="247" y="528"/>
                      <a:pt x="245" y="528"/>
                    </a:cubicBezTo>
                    <a:lnTo>
                      <a:pt x="229" y="534"/>
                    </a:lnTo>
                    <a:lnTo>
                      <a:pt x="231" y="520"/>
                    </a:lnTo>
                    <a:lnTo>
                      <a:pt x="242" y="528"/>
                    </a:lnTo>
                    <a:cubicBezTo>
                      <a:pt x="244" y="530"/>
                      <a:pt x="245" y="533"/>
                      <a:pt x="245" y="536"/>
                    </a:cubicBezTo>
                    <a:cubicBezTo>
                      <a:pt x="244" y="539"/>
                      <a:pt x="242" y="541"/>
                      <a:pt x="239" y="542"/>
                    </a:cubicBezTo>
                    <a:lnTo>
                      <a:pt x="228" y="545"/>
                    </a:lnTo>
                    <a:lnTo>
                      <a:pt x="234" y="539"/>
                    </a:lnTo>
                    <a:lnTo>
                      <a:pt x="231" y="549"/>
                    </a:lnTo>
                    <a:lnTo>
                      <a:pt x="231" y="544"/>
                    </a:lnTo>
                    <a:lnTo>
                      <a:pt x="241" y="564"/>
                    </a:lnTo>
                    <a:lnTo>
                      <a:pt x="246" y="572"/>
                    </a:lnTo>
                    <a:cubicBezTo>
                      <a:pt x="248" y="574"/>
                      <a:pt x="248" y="576"/>
                      <a:pt x="247" y="579"/>
                    </a:cubicBezTo>
                    <a:cubicBezTo>
                      <a:pt x="247" y="581"/>
                      <a:pt x="245" y="583"/>
                      <a:pt x="243" y="584"/>
                    </a:cubicBezTo>
                    <a:lnTo>
                      <a:pt x="177" y="616"/>
                    </a:lnTo>
                    <a:lnTo>
                      <a:pt x="181" y="611"/>
                    </a:lnTo>
                    <a:lnTo>
                      <a:pt x="176" y="629"/>
                    </a:lnTo>
                    <a:cubicBezTo>
                      <a:pt x="175" y="633"/>
                      <a:pt x="172" y="635"/>
                      <a:pt x="168" y="635"/>
                    </a:cubicBezTo>
                    <a:lnTo>
                      <a:pt x="118" y="638"/>
                    </a:lnTo>
                    <a:lnTo>
                      <a:pt x="125" y="632"/>
                    </a:lnTo>
                    <a:lnTo>
                      <a:pt x="114" y="664"/>
                    </a:lnTo>
                    <a:cubicBezTo>
                      <a:pt x="113" y="667"/>
                      <a:pt x="111" y="669"/>
                      <a:pt x="108" y="669"/>
                    </a:cubicBezTo>
                    <a:lnTo>
                      <a:pt x="81" y="672"/>
                    </a:lnTo>
                    <a:cubicBezTo>
                      <a:pt x="78" y="672"/>
                      <a:pt x="75" y="671"/>
                      <a:pt x="74" y="669"/>
                    </a:cubicBezTo>
                    <a:lnTo>
                      <a:pt x="63" y="653"/>
                    </a:lnTo>
                    <a:lnTo>
                      <a:pt x="74" y="655"/>
                    </a:lnTo>
                    <a:lnTo>
                      <a:pt x="64" y="663"/>
                    </a:lnTo>
                    <a:cubicBezTo>
                      <a:pt x="62" y="664"/>
                      <a:pt x="60" y="664"/>
                      <a:pt x="58" y="664"/>
                    </a:cubicBezTo>
                    <a:lnTo>
                      <a:pt x="42" y="661"/>
                    </a:lnTo>
                    <a:lnTo>
                      <a:pt x="50" y="649"/>
                    </a:lnTo>
                    <a:lnTo>
                      <a:pt x="55" y="657"/>
                    </a:lnTo>
                    <a:cubicBezTo>
                      <a:pt x="56" y="659"/>
                      <a:pt x="57" y="662"/>
                      <a:pt x="56" y="664"/>
                    </a:cubicBezTo>
                    <a:cubicBezTo>
                      <a:pt x="55" y="666"/>
                      <a:pt x="53" y="668"/>
                      <a:pt x="51" y="669"/>
                    </a:cubicBezTo>
                    <a:lnTo>
                      <a:pt x="17" y="682"/>
                    </a:lnTo>
                    <a:lnTo>
                      <a:pt x="22" y="676"/>
                    </a:lnTo>
                    <a:lnTo>
                      <a:pt x="19" y="692"/>
                    </a:lnTo>
                    <a:lnTo>
                      <a:pt x="16" y="684"/>
                    </a:lnTo>
                    <a:lnTo>
                      <a:pt x="27" y="692"/>
                    </a:lnTo>
                    <a:cubicBezTo>
                      <a:pt x="29" y="694"/>
                      <a:pt x="30" y="696"/>
                      <a:pt x="30" y="699"/>
                    </a:cubicBezTo>
                    <a:cubicBezTo>
                      <a:pt x="30" y="702"/>
                      <a:pt x="28" y="704"/>
                      <a:pt x="26" y="706"/>
                    </a:cubicBezTo>
                    <a:lnTo>
                      <a:pt x="13" y="714"/>
                    </a:lnTo>
                    <a:lnTo>
                      <a:pt x="16" y="705"/>
                    </a:lnTo>
                    <a:lnTo>
                      <a:pt x="19" y="715"/>
                    </a:lnTo>
                    <a:lnTo>
                      <a:pt x="16" y="711"/>
                    </a:lnTo>
                    <a:lnTo>
                      <a:pt x="32" y="724"/>
                    </a:lnTo>
                    <a:cubicBezTo>
                      <a:pt x="34" y="726"/>
                      <a:pt x="35" y="729"/>
                      <a:pt x="35" y="731"/>
                    </a:cubicBezTo>
                    <a:cubicBezTo>
                      <a:pt x="35" y="734"/>
                      <a:pt x="33" y="737"/>
                      <a:pt x="31" y="738"/>
                    </a:cubicBezTo>
                    <a:lnTo>
                      <a:pt x="25" y="740"/>
                    </a:lnTo>
                    <a:lnTo>
                      <a:pt x="29" y="730"/>
                    </a:lnTo>
                    <a:lnTo>
                      <a:pt x="37" y="746"/>
                    </a:lnTo>
                    <a:lnTo>
                      <a:pt x="28" y="741"/>
                    </a:lnTo>
                    <a:lnTo>
                      <a:pt x="49" y="736"/>
                    </a:lnTo>
                    <a:cubicBezTo>
                      <a:pt x="51" y="736"/>
                      <a:pt x="53" y="736"/>
                      <a:pt x="55" y="737"/>
                    </a:cubicBezTo>
                    <a:lnTo>
                      <a:pt x="76" y="750"/>
                    </a:lnTo>
                    <a:cubicBezTo>
                      <a:pt x="78" y="751"/>
                      <a:pt x="79" y="753"/>
                      <a:pt x="80" y="754"/>
                    </a:cubicBezTo>
                    <a:lnTo>
                      <a:pt x="96" y="794"/>
                    </a:lnTo>
                    <a:lnTo>
                      <a:pt x="93" y="790"/>
                    </a:lnTo>
                    <a:lnTo>
                      <a:pt x="109" y="801"/>
                    </a:lnTo>
                    <a:cubicBezTo>
                      <a:pt x="112" y="803"/>
                      <a:pt x="113" y="808"/>
                      <a:pt x="111" y="812"/>
                    </a:cubicBezTo>
                    <a:lnTo>
                      <a:pt x="103" y="825"/>
                    </a:lnTo>
                    <a:cubicBezTo>
                      <a:pt x="102" y="827"/>
                      <a:pt x="100" y="828"/>
                      <a:pt x="97" y="829"/>
                    </a:cubicBezTo>
                    <a:lnTo>
                      <a:pt x="73" y="831"/>
                    </a:lnTo>
                    <a:lnTo>
                      <a:pt x="77" y="817"/>
                    </a:lnTo>
                    <a:lnTo>
                      <a:pt x="85" y="822"/>
                    </a:lnTo>
                    <a:lnTo>
                      <a:pt x="81" y="821"/>
                    </a:lnTo>
                    <a:lnTo>
                      <a:pt x="108" y="824"/>
                    </a:lnTo>
                    <a:lnTo>
                      <a:pt x="122" y="826"/>
                    </a:lnTo>
                    <a:cubicBezTo>
                      <a:pt x="125" y="827"/>
                      <a:pt x="127" y="829"/>
                      <a:pt x="128" y="832"/>
                    </a:cubicBezTo>
                    <a:lnTo>
                      <a:pt x="130" y="843"/>
                    </a:lnTo>
                    <a:lnTo>
                      <a:pt x="124" y="837"/>
                    </a:lnTo>
                    <a:lnTo>
                      <a:pt x="142" y="839"/>
                    </a:lnTo>
                    <a:cubicBezTo>
                      <a:pt x="145" y="840"/>
                      <a:pt x="146" y="841"/>
                      <a:pt x="148" y="843"/>
                    </a:cubicBezTo>
                    <a:lnTo>
                      <a:pt x="164" y="864"/>
                    </a:lnTo>
                    <a:cubicBezTo>
                      <a:pt x="165" y="866"/>
                      <a:pt x="166" y="868"/>
                      <a:pt x="165" y="871"/>
                    </a:cubicBezTo>
                    <a:lnTo>
                      <a:pt x="162" y="881"/>
                    </a:lnTo>
                    <a:lnTo>
                      <a:pt x="160" y="873"/>
                    </a:lnTo>
                    <a:lnTo>
                      <a:pt x="173" y="884"/>
                    </a:lnTo>
                    <a:lnTo>
                      <a:pt x="166" y="882"/>
                    </a:lnTo>
                    <a:lnTo>
                      <a:pt x="180" y="879"/>
                    </a:lnTo>
                    <a:cubicBezTo>
                      <a:pt x="182" y="879"/>
                      <a:pt x="184" y="879"/>
                      <a:pt x="186" y="881"/>
                    </a:cubicBezTo>
                    <a:lnTo>
                      <a:pt x="204" y="894"/>
                    </a:lnTo>
                    <a:lnTo>
                      <a:pt x="201" y="893"/>
                    </a:lnTo>
                    <a:lnTo>
                      <a:pt x="240" y="898"/>
                    </a:lnTo>
                    <a:lnTo>
                      <a:pt x="250" y="898"/>
                    </a:lnTo>
                    <a:cubicBezTo>
                      <a:pt x="254" y="898"/>
                      <a:pt x="257" y="900"/>
                      <a:pt x="258" y="904"/>
                    </a:cubicBezTo>
                    <a:lnTo>
                      <a:pt x="261" y="914"/>
                    </a:lnTo>
                    <a:lnTo>
                      <a:pt x="260" y="912"/>
                    </a:lnTo>
                    <a:lnTo>
                      <a:pt x="281" y="947"/>
                    </a:lnTo>
                    <a:lnTo>
                      <a:pt x="277" y="943"/>
                    </a:lnTo>
                    <a:lnTo>
                      <a:pt x="309" y="957"/>
                    </a:lnTo>
                    <a:cubicBezTo>
                      <a:pt x="311" y="958"/>
                      <a:pt x="313" y="959"/>
                      <a:pt x="314" y="962"/>
                    </a:cubicBezTo>
                    <a:cubicBezTo>
                      <a:pt x="314" y="964"/>
                      <a:pt x="314" y="966"/>
                      <a:pt x="313" y="968"/>
                    </a:cubicBezTo>
                    <a:lnTo>
                      <a:pt x="305" y="982"/>
                    </a:lnTo>
                    <a:lnTo>
                      <a:pt x="306" y="975"/>
                    </a:lnTo>
                    <a:lnTo>
                      <a:pt x="316" y="1004"/>
                    </a:lnTo>
                    <a:lnTo>
                      <a:pt x="313" y="1000"/>
                    </a:lnTo>
                    <a:lnTo>
                      <a:pt x="343" y="1021"/>
                    </a:lnTo>
                    <a:cubicBezTo>
                      <a:pt x="343" y="1022"/>
                      <a:pt x="344" y="1023"/>
                      <a:pt x="345" y="1023"/>
                    </a:cubicBezTo>
                    <a:lnTo>
                      <a:pt x="355" y="1039"/>
                    </a:lnTo>
                    <a:cubicBezTo>
                      <a:pt x="357" y="1042"/>
                      <a:pt x="357" y="1046"/>
                      <a:pt x="355" y="1049"/>
                    </a:cubicBezTo>
                    <a:lnTo>
                      <a:pt x="336" y="1070"/>
                    </a:lnTo>
                    <a:cubicBezTo>
                      <a:pt x="335" y="1072"/>
                      <a:pt x="332" y="1073"/>
                      <a:pt x="330" y="1073"/>
                    </a:cubicBezTo>
                    <a:cubicBezTo>
                      <a:pt x="328" y="1073"/>
                      <a:pt x="326" y="1072"/>
                      <a:pt x="324" y="1071"/>
                    </a:cubicBezTo>
                    <a:lnTo>
                      <a:pt x="311" y="1057"/>
                    </a:lnTo>
                    <a:lnTo>
                      <a:pt x="318" y="1060"/>
                    </a:lnTo>
                    <a:lnTo>
                      <a:pt x="305" y="1062"/>
                    </a:lnTo>
                    <a:lnTo>
                      <a:pt x="311" y="1051"/>
                    </a:lnTo>
                    <a:lnTo>
                      <a:pt x="319" y="1070"/>
                    </a:lnTo>
                    <a:lnTo>
                      <a:pt x="317" y="1067"/>
                    </a:lnTo>
                    <a:lnTo>
                      <a:pt x="330" y="1081"/>
                    </a:lnTo>
                    <a:cubicBezTo>
                      <a:pt x="331" y="1082"/>
                      <a:pt x="332" y="1083"/>
                      <a:pt x="332" y="1084"/>
                    </a:cubicBezTo>
                    <a:lnTo>
                      <a:pt x="340" y="1116"/>
                    </a:lnTo>
                    <a:lnTo>
                      <a:pt x="329" y="1111"/>
                    </a:lnTo>
                    <a:lnTo>
                      <a:pt x="340" y="1106"/>
                    </a:lnTo>
                    <a:cubicBezTo>
                      <a:pt x="343" y="1104"/>
                      <a:pt x="346" y="1105"/>
                      <a:pt x="348" y="1107"/>
                    </a:cubicBezTo>
                    <a:lnTo>
                      <a:pt x="378" y="1131"/>
                    </a:lnTo>
                    <a:lnTo>
                      <a:pt x="373" y="1129"/>
                    </a:lnTo>
                    <a:lnTo>
                      <a:pt x="383" y="1129"/>
                    </a:lnTo>
                    <a:cubicBezTo>
                      <a:pt x="385" y="1129"/>
                      <a:pt x="386" y="1129"/>
                      <a:pt x="387" y="1130"/>
                    </a:cubicBezTo>
                    <a:lnTo>
                      <a:pt x="406" y="1140"/>
                    </a:lnTo>
                    <a:cubicBezTo>
                      <a:pt x="408" y="1142"/>
                      <a:pt x="410" y="1144"/>
                      <a:pt x="410" y="1147"/>
                    </a:cubicBezTo>
                    <a:lnTo>
                      <a:pt x="410" y="1155"/>
                    </a:lnTo>
                    <a:lnTo>
                      <a:pt x="405" y="1148"/>
                    </a:lnTo>
                    <a:lnTo>
                      <a:pt x="445" y="1167"/>
                    </a:lnTo>
                    <a:cubicBezTo>
                      <a:pt x="446" y="1167"/>
                      <a:pt x="447" y="1168"/>
                      <a:pt x="447" y="1168"/>
                    </a:cubicBezTo>
                    <a:lnTo>
                      <a:pt x="458" y="1179"/>
                    </a:lnTo>
                    <a:lnTo>
                      <a:pt x="445" y="1182"/>
                    </a:lnTo>
                    <a:lnTo>
                      <a:pt x="450" y="1164"/>
                    </a:lnTo>
                    <a:cubicBezTo>
                      <a:pt x="451" y="1160"/>
                      <a:pt x="454" y="1158"/>
                      <a:pt x="458" y="1158"/>
                    </a:cubicBezTo>
                    <a:lnTo>
                      <a:pt x="490" y="1161"/>
                    </a:lnTo>
                    <a:cubicBezTo>
                      <a:pt x="493" y="1161"/>
                      <a:pt x="496" y="1163"/>
                      <a:pt x="497" y="1166"/>
                    </a:cubicBezTo>
                    <a:lnTo>
                      <a:pt x="502" y="1179"/>
                    </a:lnTo>
                    <a:lnTo>
                      <a:pt x="498" y="1175"/>
                    </a:lnTo>
                    <a:lnTo>
                      <a:pt x="546" y="1199"/>
                    </a:lnTo>
                    <a:cubicBezTo>
                      <a:pt x="547" y="1199"/>
                      <a:pt x="548" y="1199"/>
                      <a:pt x="548" y="1200"/>
                    </a:cubicBezTo>
                    <a:lnTo>
                      <a:pt x="570" y="1221"/>
                    </a:lnTo>
                    <a:lnTo>
                      <a:pt x="562" y="1219"/>
                    </a:lnTo>
                    <a:lnTo>
                      <a:pt x="583" y="1214"/>
                    </a:lnTo>
                    <a:cubicBezTo>
                      <a:pt x="586" y="1213"/>
                      <a:pt x="589" y="1214"/>
                      <a:pt x="591" y="1216"/>
                    </a:cubicBezTo>
                    <a:lnTo>
                      <a:pt x="615" y="1243"/>
                    </a:lnTo>
                    <a:lnTo>
                      <a:pt x="613" y="1241"/>
                    </a:lnTo>
                    <a:lnTo>
                      <a:pt x="629" y="1249"/>
                    </a:lnTo>
                    <a:lnTo>
                      <a:pt x="625" y="1248"/>
                    </a:lnTo>
                    <a:lnTo>
                      <a:pt x="641" y="1248"/>
                    </a:lnTo>
                    <a:cubicBezTo>
                      <a:pt x="643" y="1248"/>
                      <a:pt x="646" y="1249"/>
                      <a:pt x="647" y="1251"/>
                    </a:cubicBezTo>
                    <a:cubicBezTo>
                      <a:pt x="649" y="1253"/>
                      <a:pt x="649" y="1255"/>
                      <a:pt x="649" y="1257"/>
                    </a:cubicBezTo>
                    <a:lnTo>
                      <a:pt x="646" y="1273"/>
                    </a:lnTo>
                    <a:lnTo>
                      <a:pt x="638" y="1264"/>
                    </a:lnTo>
                    <a:lnTo>
                      <a:pt x="665" y="1264"/>
                    </a:lnTo>
                    <a:cubicBezTo>
                      <a:pt x="667" y="1264"/>
                      <a:pt x="669" y="1265"/>
                      <a:pt x="670" y="1266"/>
                    </a:cubicBezTo>
                    <a:lnTo>
                      <a:pt x="689" y="1285"/>
                    </a:lnTo>
                    <a:lnTo>
                      <a:pt x="676" y="1288"/>
                    </a:lnTo>
                    <a:lnTo>
                      <a:pt x="681" y="1274"/>
                    </a:lnTo>
                    <a:cubicBezTo>
                      <a:pt x="682" y="1272"/>
                      <a:pt x="685" y="1270"/>
                      <a:pt x="687" y="1270"/>
                    </a:cubicBezTo>
                    <a:cubicBezTo>
                      <a:pt x="690" y="1269"/>
                      <a:pt x="693" y="1270"/>
                      <a:pt x="694" y="1272"/>
                    </a:cubicBezTo>
                    <a:lnTo>
                      <a:pt x="708" y="1285"/>
                    </a:lnTo>
                    <a:lnTo>
                      <a:pt x="696" y="1286"/>
                    </a:lnTo>
                    <a:lnTo>
                      <a:pt x="704" y="1275"/>
                    </a:lnTo>
                    <a:cubicBezTo>
                      <a:pt x="706" y="1272"/>
                      <a:pt x="711" y="1271"/>
                      <a:pt x="714" y="1273"/>
                    </a:cubicBezTo>
                    <a:lnTo>
                      <a:pt x="738" y="1289"/>
                    </a:lnTo>
                    <a:lnTo>
                      <a:pt x="733" y="1288"/>
                    </a:lnTo>
                    <a:lnTo>
                      <a:pt x="773" y="1285"/>
                    </a:lnTo>
                    <a:lnTo>
                      <a:pt x="769" y="1287"/>
                    </a:lnTo>
                    <a:lnTo>
                      <a:pt x="788" y="1274"/>
                    </a:lnTo>
                    <a:cubicBezTo>
                      <a:pt x="790" y="1272"/>
                      <a:pt x="793" y="1272"/>
                      <a:pt x="796" y="1273"/>
                    </a:cubicBezTo>
                    <a:lnTo>
                      <a:pt x="807" y="1278"/>
                    </a:lnTo>
                    <a:cubicBezTo>
                      <a:pt x="809" y="1279"/>
                      <a:pt x="811" y="1282"/>
                      <a:pt x="811" y="1284"/>
                    </a:cubicBezTo>
                    <a:lnTo>
                      <a:pt x="814" y="1308"/>
                    </a:lnTo>
                    <a:lnTo>
                      <a:pt x="812" y="1304"/>
                    </a:lnTo>
                    <a:lnTo>
                      <a:pt x="820" y="1315"/>
                    </a:lnTo>
                    <a:lnTo>
                      <a:pt x="806" y="1317"/>
                    </a:lnTo>
                    <a:lnTo>
                      <a:pt x="822" y="1280"/>
                    </a:lnTo>
                    <a:cubicBezTo>
                      <a:pt x="823" y="1278"/>
                      <a:pt x="824" y="1277"/>
                      <a:pt x="825" y="1276"/>
                    </a:cubicBezTo>
                    <a:lnTo>
                      <a:pt x="844" y="1263"/>
                    </a:lnTo>
                    <a:cubicBezTo>
                      <a:pt x="845" y="1262"/>
                      <a:pt x="848" y="1261"/>
                      <a:pt x="850" y="1262"/>
                    </a:cubicBezTo>
                    <a:lnTo>
                      <a:pt x="871" y="1267"/>
                    </a:lnTo>
                    <a:cubicBezTo>
                      <a:pt x="875" y="1268"/>
                      <a:pt x="877" y="1271"/>
                      <a:pt x="877" y="1275"/>
                    </a:cubicBezTo>
                    <a:lnTo>
                      <a:pt x="877" y="1283"/>
                    </a:lnTo>
                    <a:lnTo>
                      <a:pt x="871" y="1275"/>
                    </a:lnTo>
                    <a:lnTo>
                      <a:pt x="903" y="1280"/>
                    </a:lnTo>
                    <a:lnTo>
                      <a:pt x="897" y="1281"/>
                    </a:lnTo>
                    <a:lnTo>
                      <a:pt x="905" y="1276"/>
                    </a:lnTo>
                    <a:cubicBezTo>
                      <a:pt x="907" y="1275"/>
                      <a:pt x="910" y="1274"/>
                      <a:pt x="912" y="1275"/>
                    </a:cubicBezTo>
                    <a:lnTo>
                      <a:pt x="928" y="1280"/>
                    </a:lnTo>
                    <a:cubicBezTo>
                      <a:pt x="931" y="1282"/>
                      <a:pt x="933" y="1285"/>
                      <a:pt x="933" y="1288"/>
                    </a:cubicBezTo>
                    <a:lnTo>
                      <a:pt x="933" y="1299"/>
                    </a:lnTo>
                    <a:lnTo>
                      <a:pt x="924" y="1291"/>
                    </a:lnTo>
                    <a:lnTo>
                      <a:pt x="964" y="1285"/>
                    </a:lnTo>
                    <a:lnTo>
                      <a:pt x="957" y="1292"/>
                    </a:lnTo>
                    <a:lnTo>
                      <a:pt x="960" y="1278"/>
                    </a:lnTo>
                    <a:cubicBezTo>
                      <a:pt x="960" y="1276"/>
                      <a:pt x="962" y="1274"/>
                      <a:pt x="965" y="1273"/>
                    </a:cubicBezTo>
                    <a:lnTo>
                      <a:pt x="986" y="1265"/>
                    </a:lnTo>
                    <a:lnTo>
                      <a:pt x="981" y="1272"/>
                    </a:lnTo>
                    <a:lnTo>
                      <a:pt x="981" y="1254"/>
                    </a:lnTo>
                    <a:cubicBezTo>
                      <a:pt x="981" y="1249"/>
                      <a:pt x="984" y="1246"/>
                      <a:pt x="988" y="1246"/>
                    </a:cubicBezTo>
                    <a:lnTo>
                      <a:pt x="1018" y="1243"/>
                    </a:lnTo>
                    <a:lnTo>
                      <a:pt x="1011" y="1249"/>
                    </a:lnTo>
                    <a:lnTo>
                      <a:pt x="1016" y="1230"/>
                    </a:lnTo>
                    <a:cubicBezTo>
                      <a:pt x="1016" y="1229"/>
                      <a:pt x="1017" y="1227"/>
                      <a:pt x="1018" y="1226"/>
                    </a:cubicBezTo>
                    <a:lnTo>
                      <a:pt x="1034" y="1213"/>
                    </a:lnTo>
                    <a:cubicBezTo>
                      <a:pt x="1037" y="1211"/>
                      <a:pt x="1040" y="1210"/>
                      <a:pt x="1042" y="1212"/>
                    </a:cubicBezTo>
                    <a:lnTo>
                      <a:pt x="1077" y="1225"/>
                    </a:lnTo>
                    <a:lnTo>
                      <a:pt x="1069" y="1226"/>
                    </a:lnTo>
                    <a:lnTo>
                      <a:pt x="1093" y="1207"/>
                    </a:lnTo>
                    <a:cubicBezTo>
                      <a:pt x="1096" y="1205"/>
                      <a:pt x="1099" y="1205"/>
                      <a:pt x="1102" y="1207"/>
                    </a:cubicBezTo>
                    <a:lnTo>
                      <a:pt x="1118" y="1215"/>
                    </a:lnTo>
                    <a:cubicBezTo>
                      <a:pt x="1120" y="1216"/>
                      <a:pt x="1121" y="1218"/>
                      <a:pt x="1122" y="1220"/>
                    </a:cubicBezTo>
                    <a:cubicBezTo>
                      <a:pt x="1122" y="1222"/>
                      <a:pt x="1122" y="1225"/>
                      <a:pt x="1120" y="1226"/>
                    </a:cubicBezTo>
                    <a:lnTo>
                      <a:pt x="1112" y="1237"/>
                    </a:lnTo>
                    <a:lnTo>
                      <a:pt x="1114" y="1230"/>
                    </a:lnTo>
                    <a:lnTo>
                      <a:pt x="1116" y="1238"/>
                    </a:lnTo>
                    <a:lnTo>
                      <a:pt x="1104" y="1234"/>
                    </a:lnTo>
                    <a:lnTo>
                      <a:pt x="1114" y="1226"/>
                    </a:lnTo>
                    <a:cubicBezTo>
                      <a:pt x="1118" y="1223"/>
                      <a:pt x="1123" y="1224"/>
                      <a:pt x="1125" y="1227"/>
                    </a:cubicBezTo>
                    <a:lnTo>
                      <a:pt x="1136" y="1241"/>
                    </a:lnTo>
                    <a:cubicBezTo>
                      <a:pt x="1138" y="1243"/>
                      <a:pt x="1138" y="1248"/>
                      <a:pt x="1136" y="1251"/>
                    </a:cubicBezTo>
                    <a:lnTo>
                      <a:pt x="1125" y="1264"/>
                    </a:lnTo>
                    <a:lnTo>
                      <a:pt x="1126" y="1255"/>
                    </a:lnTo>
                    <a:lnTo>
                      <a:pt x="1132" y="1266"/>
                    </a:lnTo>
                    <a:lnTo>
                      <a:pt x="1121" y="1262"/>
                    </a:lnTo>
                    <a:lnTo>
                      <a:pt x="1132" y="1257"/>
                    </a:lnTo>
                    <a:cubicBezTo>
                      <a:pt x="1134" y="1256"/>
                      <a:pt x="1136" y="1256"/>
                      <a:pt x="1138" y="1257"/>
                    </a:cubicBezTo>
                    <a:lnTo>
                      <a:pt x="1170" y="1267"/>
                    </a:lnTo>
                    <a:lnTo>
                      <a:pt x="1159" y="1273"/>
                    </a:lnTo>
                    <a:lnTo>
                      <a:pt x="1165" y="1254"/>
                    </a:lnTo>
                    <a:cubicBezTo>
                      <a:pt x="1165" y="1251"/>
                      <a:pt x="1167" y="1249"/>
                      <a:pt x="1170" y="1249"/>
                    </a:cubicBezTo>
                    <a:cubicBezTo>
                      <a:pt x="1172" y="1248"/>
                      <a:pt x="1175" y="1248"/>
                      <a:pt x="1177" y="1250"/>
                    </a:cubicBezTo>
                    <a:lnTo>
                      <a:pt x="1209" y="1274"/>
                    </a:lnTo>
                    <a:cubicBezTo>
                      <a:pt x="1210" y="1274"/>
                      <a:pt x="1211" y="1276"/>
                      <a:pt x="1212" y="1277"/>
                    </a:cubicBezTo>
                    <a:lnTo>
                      <a:pt x="1225" y="1306"/>
                    </a:lnTo>
                    <a:lnTo>
                      <a:pt x="1211" y="1305"/>
                    </a:lnTo>
                    <a:lnTo>
                      <a:pt x="1216" y="1297"/>
                    </a:lnTo>
                    <a:cubicBezTo>
                      <a:pt x="1217" y="1295"/>
                      <a:pt x="1219" y="1294"/>
                      <a:pt x="1222" y="1293"/>
                    </a:cubicBezTo>
                    <a:cubicBezTo>
                      <a:pt x="1224" y="1293"/>
                      <a:pt x="1226" y="1294"/>
                      <a:pt x="1228" y="1295"/>
                    </a:cubicBezTo>
                    <a:lnTo>
                      <a:pt x="1238" y="1303"/>
                    </a:lnTo>
                    <a:cubicBezTo>
                      <a:pt x="1240" y="1304"/>
                      <a:pt x="1241" y="1305"/>
                      <a:pt x="1241" y="1307"/>
                    </a:cubicBezTo>
                    <a:lnTo>
                      <a:pt x="1254" y="1344"/>
                    </a:lnTo>
                    <a:cubicBezTo>
                      <a:pt x="1255" y="1344"/>
                      <a:pt x="1255" y="1345"/>
                      <a:pt x="1255" y="1346"/>
                    </a:cubicBezTo>
                    <a:lnTo>
                      <a:pt x="1257" y="1378"/>
                    </a:lnTo>
                    <a:cubicBezTo>
                      <a:pt x="1258" y="1381"/>
                      <a:pt x="1256" y="1384"/>
                      <a:pt x="1253" y="1385"/>
                    </a:cubicBezTo>
                    <a:lnTo>
                      <a:pt x="1248" y="1388"/>
                    </a:lnTo>
                    <a:lnTo>
                      <a:pt x="1251" y="1377"/>
                    </a:lnTo>
                    <a:lnTo>
                      <a:pt x="1259" y="1393"/>
                    </a:lnTo>
                    <a:cubicBezTo>
                      <a:pt x="1261" y="1396"/>
                      <a:pt x="1260" y="1399"/>
                      <a:pt x="1258" y="1402"/>
                    </a:cubicBezTo>
                    <a:lnTo>
                      <a:pt x="1248" y="1415"/>
                    </a:lnTo>
                    <a:cubicBezTo>
                      <a:pt x="1246" y="1418"/>
                      <a:pt x="1242" y="1419"/>
                      <a:pt x="1239" y="1418"/>
                    </a:cubicBezTo>
                    <a:lnTo>
                      <a:pt x="1231" y="1415"/>
                    </a:lnTo>
                    <a:lnTo>
                      <a:pt x="1241" y="1411"/>
                    </a:lnTo>
                    <a:lnTo>
                      <a:pt x="1222" y="1453"/>
                    </a:lnTo>
                    <a:lnTo>
                      <a:pt x="1223" y="1449"/>
                    </a:lnTo>
                    <a:lnTo>
                      <a:pt x="1225" y="1465"/>
                    </a:lnTo>
                    <a:lnTo>
                      <a:pt x="1223" y="1460"/>
                    </a:lnTo>
                    <a:lnTo>
                      <a:pt x="1234" y="1471"/>
                    </a:lnTo>
                    <a:cubicBezTo>
                      <a:pt x="1236" y="1473"/>
                      <a:pt x="1237" y="1477"/>
                      <a:pt x="1235" y="1480"/>
                    </a:cubicBezTo>
                    <a:lnTo>
                      <a:pt x="1227" y="1496"/>
                    </a:lnTo>
                    <a:lnTo>
                      <a:pt x="1219" y="1485"/>
                    </a:lnTo>
                    <a:lnTo>
                      <a:pt x="1277" y="1474"/>
                    </a:lnTo>
                    <a:cubicBezTo>
                      <a:pt x="1281" y="1473"/>
                      <a:pt x="1284" y="1475"/>
                      <a:pt x="1286" y="1478"/>
                    </a:cubicBezTo>
                    <a:cubicBezTo>
                      <a:pt x="1287" y="1481"/>
                      <a:pt x="1287" y="1485"/>
                      <a:pt x="1284" y="1487"/>
                    </a:cubicBezTo>
                    <a:lnTo>
                      <a:pt x="1276" y="1495"/>
                    </a:lnTo>
                    <a:lnTo>
                      <a:pt x="1278" y="1487"/>
                    </a:lnTo>
                    <a:lnTo>
                      <a:pt x="1294" y="1527"/>
                    </a:lnTo>
                    <a:lnTo>
                      <a:pt x="1288" y="1522"/>
                    </a:lnTo>
                    <a:lnTo>
                      <a:pt x="1315" y="1527"/>
                    </a:lnTo>
                    <a:cubicBezTo>
                      <a:pt x="1318" y="1528"/>
                      <a:pt x="1320" y="1530"/>
                      <a:pt x="1321" y="1532"/>
                    </a:cubicBezTo>
                    <a:lnTo>
                      <a:pt x="1323" y="1540"/>
                    </a:lnTo>
                    <a:cubicBezTo>
                      <a:pt x="1324" y="1542"/>
                      <a:pt x="1324" y="1544"/>
                      <a:pt x="1324" y="1545"/>
                    </a:cubicBezTo>
                    <a:lnTo>
                      <a:pt x="1313" y="1582"/>
                    </a:lnTo>
                    <a:lnTo>
                      <a:pt x="1307" y="1572"/>
                    </a:lnTo>
                    <a:lnTo>
                      <a:pt x="1344" y="1580"/>
                    </a:lnTo>
                    <a:cubicBezTo>
                      <a:pt x="1347" y="1581"/>
                      <a:pt x="1350" y="1583"/>
                      <a:pt x="1350" y="1587"/>
                    </a:cubicBezTo>
                    <a:lnTo>
                      <a:pt x="1353" y="1603"/>
                    </a:lnTo>
                    <a:lnTo>
                      <a:pt x="1351" y="1598"/>
                    </a:lnTo>
                    <a:lnTo>
                      <a:pt x="1364" y="1612"/>
                    </a:lnTo>
                    <a:lnTo>
                      <a:pt x="1358" y="1609"/>
                    </a:lnTo>
                    <a:lnTo>
                      <a:pt x="1374" y="1609"/>
                    </a:lnTo>
                    <a:lnTo>
                      <a:pt x="1370" y="1611"/>
                    </a:lnTo>
                    <a:lnTo>
                      <a:pt x="1391" y="1595"/>
                    </a:lnTo>
                    <a:cubicBezTo>
                      <a:pt x="1393" y="1593"/>
                      <a:pt x="1396" y="1593"/>
                      <a:pt x="1398" y="1594"/>
                    </a:cubicBezTo>
                    <a:cubicBezTo>
                      <a:pt x="1401" y="1595"/>
                      <a:pt x="1403" y="1597"/>
                      <a:pt x="1403" y="1599"/>
                    </a:cubicBezTo>
                    <a:lnTo>
                      <a:pt x="1406" y="1610"/>
                    </a:lnTo>
                    <a:lnTo>
                      <a:pt x="1405" y="1608"/>
                    </a:lnTo>
                    <a:lnTo>
                      <a:pt x="1416" y="1627"/>
                    </a:lnTo>
                    <a:lnTo>
                      <a:pt x="1410" y="1623"/>
                    </a:lnTo>
                    <a:lnTo>
                      <a:pt x="1429" y="1625"/>
                    </a:lnTo>
                    <a:lnTo>
                      <a:pt x="1420" y="1634"/>
                    </a:lnTo>
                    <a:lnTo>
                      <a:pt x="1414" y="1600"/>
                    </a:lnTo>
                    <a:lnTo>
                      <a:pt x="1415" y="1602"/>
                    </a:lnTo>
                    <a:lnTo>
                      <a:pt x="1404" y="1581"/>
                    </a:lnTo>
                    <a:cubicBezTo>
                      <a:pt x="1403" y="1579"/>
                      <a:pt x="1403" y="1577"/>
                      <a:pt x="1404" y="1574"/>
                    </a:cubicBezTo>
                    <a:lnTo>
                      <a:pt x="1409" y="1561"/>
                    </a:lnTo>
                    <a:cubicBezTo>
                      <a:pt x="1411" y="1557"/>
                      <a:pt x="1415" y="1555"/>
                      <a:pt x="1419" y="1557"/>
                    </a:cubicBezTo>
                    <a:lnTo>
                      <a:pt x="1435" y="1562"/>
                    </a:lnTo>
                    <a:lnTo>
                      <a:pt x="1426" y="1565"/>
                    </a:lnTo>
                    <a:lnTo>
                      <a:pt x="1440" y="1546"/>
                    </a:lnTo>
                    <a:cubicBezTo>
                      <a:pt x="1442" y="1543"/>
                      <a:pt x="1447" y="1542"/>
                      <a:pt x="1450" y="1544"/>
                    </a:cubicBezTo>
                    <a:lnTo>
                      <a:pt x="1477" y="1560"/>
                    </a:lnTo>
                    <a:lnTo>
                      <a:pt x="1466" y="1562"/>
                    </a:lnTo>
                    <a:lnTo>
                      <a:pt x="1477" y="1546"/>
                    </a:lnTo>
                    <a:cubicBezTo>
                      <a:pt x="1478" y="1545"/>
                      <a:pt x="1480" y="1543"/>
                      <a:pt x="1482" y="1543"/>
                    </a:cubicBezTo>
                    <a:cubicBezTo>
                      <a:pt x="1484" y="1543"/>
                      <a:pt x="1486" y="1543"/>
                      <a:pt x="1488" y="1544"/>
                    </a:cubicBezTo>
                    <a:lnTo>
                      <a:pt x="1499" y="1552"/>
                    </a:lnTo>
                    <a:lnTo>
                      <a:pt x="1486" y="1556"/>
                    </a:lnTo>
                    <a:lnTo>
                      <a:pt x="1489" y="1548"/>
                    </a:lnTo>
                    <a:cubicBezTo>
                      <a:pt x="1490" y="1546"/>
                      <a:pt x="1492" y="1544"/>
                      <a:pt x="1494" y="1543"/>
                    </a:cubicBezTo>
                    <a:cubicBezTo>
                      <a:pt x="1497" y="1542"/>
                      <a:pt x="1500" y="1543"/>
                      <a:pt x="1502" y="1545"/>
                    </a:cubicBezTo>
                    <a:lnTo>
                      <a:pt x="1518" y="1558"/>
                    </a:lnTo>
                    <a:lnTo>
                      <a:pt x="1505" y="1563"/>
                    </a:lnTo>
                    <a:lnTo>
                      <a:pt x="1507" y="1547"/>
                    </a:lnTo>
                    <a:cubicBezTo>
                      <a:pt x="1508" y="1544"/>
                      <a:pt x="1509" y="1542"/>
                      <a:pt x="1512" y="1541"/>
                    </a:cubicBezTo>
                    <a:cubicBezTo>
                      <a:pt x="1514" y="1540"/>
                      <a:pt x="1517" y="1540"/>
                      <a:pt x="1519" y="1541"/>
                    </a:cubicBezTo>
                    <a:lnTo>
                      <a:pt x="1535" y="1549"/>
                    </a:lnTo>
                    <a:lnTo>
                      <a:pt x="1527" y="1549"/>
                    </a:lnTo>
                    <a:lnTo>
                      <a:pt x="1540" y="1541"/>
                    </a:lnTo>
                    <a:lnTo>
                      <a:pt x="1537" y="1546"/>
                    </a:lnTo>
                    <a:lnTo>
                      <a:pt x="1542" y="1530"/>
                    </a:lnTo>
                    <a:cubicBezTo>
                      <a:pt x="1543" y="1528"/>
                      <a:pt x="1544" y="1526"/>
                      <a:pt x="1546" y="1525"/>
                    </a:cubicBezTo>
                    <a:lnTo>
                      <a:pt x="1562" y="1517"/>
                    </a:lnTo>
                    <a:cubicBezTo>
                      <a:pt x="1565" y="1516"/>
                      <a:pt x="1568" y="1516"/>
                      <a:pt x="1570" y="1518"/>
                    </a:cubicBezTo>
                    <a:lnTo>
                      <a:pt x="1599" y="1536"/>
                    </a:lnTo>
                    <a:lnTo>
                      <a:pt x="1596" y="1535"/>
                    </a:lnTo>
                    <a:lnTo>
                      <a:pt x="1630" y="1538"/>
                    </a:lnTo>
                    <a:cubicBezTo>
                      <a:pt x="1632" y="1538"/>
                      <a:pt x="1634" y="1539"/>
                      <a:pt x="1635" y="1540"/>
                    </a:cubicBezTo>
                    <a:lnTo>
                      <a:pt x="1640" y="1545"/>
                    </a:lnTo>
                    <a:cubicBezTo>
                      <a:pt x="1643" y="1548"/>
                      <a:pt x="1643" y="1551"/>
                      <a:pt x="1642" y="1554"/>
                    </a:cubicBezTo>
                    <a:lnTo>
                      <a:pt x="1634" y="1570"/>
                    </a:lnTo>
                    <a:lnTo>
                      <a:pt x="1634" y="1564"/>
                    </a:lnTo>
                    <a:lnTo>
                      <a:pt x="1642" y="1588"/>
                    </a:lnTo>
                    <a:lnTo>
                      <a:pt x="1639" y="1584"/>
                    </a:lnTo>
                    <a:lnTo>
                      <a:pt x="1673" y="1602"/>
                    </a:lnTo>
                    <a:lnTo>
                      <a:pt x="1668" y="1601"/>
                    </a:lnTo>
                    <a:lnTo>
                      <a:pt x="1687" y="1599"/>
                    </a:lnTo>
                    <a:cubicBezTo>
                      <a:pt x="1689" y="1598"/>
                      <a:pt x="1691" y="1599"/>
                      <a:pt x="1692" y="1600"/>
                    </a:cubicBezTo>
                    <a:lnTo>
                      <a:pt x="1700" y="1605"/>
                    </a:lnTo>
                    <a:lnTo>
                      <a:pt x="1697" y="1604"/>
                    </a:lnTo>
                    <a:lnTo>
                      <a:pt x="1711" y="1607"/>
                    </a:lnTo>
                    <a:lnTo>
                      <a:pt x="1701" y="1615"/>
                    </a:lnTo>
                    <a:lnTo>
                      <a:pt x="1701" y="1607"/>
                    </a:lnTo>
                    <a:cubicBezTo>
                      <a:pt x="1701" y="1604"/>
                      <a:pt x="1702" y="1601"/>
                      <a:pt x="1705" y="1600"/>
                    </a:cubicBezTo>
                    <a:cubicBezTo>
                      <a:pt x="1707" y="1598"/>
                      <a:pt x="1710" y="1598"/>
                      <a:pt x="1712" y="1599"/>
                    </a:cubicBezTo>
                    <a:lnTo>
                      <a:pt x="1725" y="1604"/>
                    </a:lnTo>
                    <a:lnTo>
                      <a:pt x="1715" y="1614"/>
                    </a:lnTo>
                    <a:lnTo>
                      <a:pt x="1709" y="1596"/>
                    </a:lnTo>
                    <a:cubicBezTo>
                      <a:pt x="1708" y="1592"/>
                      <a:pt x="1710" y="1588"/>
                      <a:pt x="1713" y="1586"/>
                    </a:cubicBezTo>
                    <a:cubicBezTo>
                      <a:pt x="1717" y="1584"/>
                      <a:pt x="1721" y="1585"/>
                      <a:pt x="1723" y="1588"/>
                    </a:cubicBezTo>
                    <a:lnTo>
                      <a:pt x="1737" y="1604"/>
                    </a:lnTo>
                    <a:lnTo>
                      <a:pt x="1724" y="1605"/>
                    </a:lnTo>
                    <a:lnTo>
                      <a:pt x="1729" y="1597"/>
                    </a:lnTo>
                    <a:cubicBezTo>
                      <a:pt x="1731" y="1594"/>
                      <a:pt x="1734" y="1593"/>
                      <a:pt x="1737" y="1593"/>
                    </a:cubicBezTo>
                    <a:cubicBezTo>
                      <a:pt x="1740" y="1594"/>
                      <a:pt x="1742" y="1596"/>
                      <a:pt x="1743" y="1599"/>
                    </a:cubicBezTo>
                    <a:lnTo>
                      <a:pt x="1746" y="1607"/>
                    </a:lnTo>
                    <a:lnTo>
                      <a:pt x="1740" y="1601"/>
                    </a:lnTo>
                    <a:lnTo>
                      <a:pt x="1751" y="1604"/>
                    </a:lnTo>
                    <a:cubicBezTo>
                      <a:pt x="1755" y="1605"/>
                      <a:pt x="1757" y="1608"/>
                      <a:pt x="1757" y="1612"/>
                    </a:cubicBezTo>
                    <a:lnTo>
                      <a:pt x="1757" y="1620"/>
                    </a:lnTo>
                    <a:lnTo>
                      <a:pt x="1747" y="1612"/>
                    </a:lnTo>
                    <a:lnTo>
                      <a:pt x="1762" y="1607"/>
                    </a:lnTo>
                    <a:lnTo>
                      <a:pt x="1757" y="1615"/>
                    </a:lnTo>
                    <a:lnTo>
                      <a:pt x="1757" y="1604"/>
                    </a:lnTo>
                    <a:cubicBezTo>
                      <a:pt x="1757" y="1600"/>
                      <a:pt x="1760" y="1597"/>
                      <a:pt x="1763" y="1596"/>
                    </a:cubicBezTo>
                    <a:cubicBezTo>
                      <a:pt x="1767" y="1595"/>
                      <a:pt x="1770" y="1597"/>
                      <a:pt x="1772" y="1600"/>
                    </a:cubicBezTo>
                    <a:lnTo>
                      <a:pt x="1777" y="1611"/>
                    </a:lnTo>
                    <a:lnTo>
                      <a:pt x="1772" y="1607"/>
                    </a:lnTo>
                    <a:lnTo>
                      <a:pt x="1788" y="1609"/>
                    </a:lnTo>
                    <a:cubicBezTo>
                      <a:pt x="1790" y="1610"/>
                      <a:pt x="1792" y="1611"/>
                      <a:pt x="1793" y="1613"/>
                    </a:cubicBezTo>
                    <a:cubicBezTo>
                      <a:pt x="1794" y="1615"/>
                      <a:pt x="1795" y="1618"/>
                      <a:pt x="1794" y="1620"/>
                    </a:cubicBezTo>
                    <a:lnTo>
                      <a:pt x="1783" y="1647"/>
                    </a:lnTo>
                    <a:lnTo>
                      <a:pt x="1782" y="1639"/>
                    </a:lnTo>
                    <a:lnTo>
                      <a:pt x="1803" y="1665"/>
                    </a:lnTo>
                    <a:cubicBezTo>
                      <a:pt x="1805" y="1667"/>
                      <a:pt x="1805" y="1670"/>
                      <a:pt x="1804" y="1673"/>
                    </a:cubicBezTo>
                    <a:lnTo>
                      <a:pt x="1802" y="1681"/>
                    </a:lnTo>
                    <a:lnTo>
                      <a:pt x="1794" y="1670"/>
                    </a:lnTo>
                    <a:lnTo>
                      <a:pt x="1810" y="1670"/>
                    </a:lnTo>
                    <a:lnTo>
                      <a:pt x="1804" y="1673"/>
                    </a:lnTo>
                    <a:lnTo>
                      <a:pt x="1812" y="1663"/>
                    </a:lnTo>
                    <a:lnTo>
                      <a:pt x="1813" y="1674"/>
                    </a:lnTo>
                    <a:lnTo>
                      <a:pt x="1803" y="1666"/>
                    </a:lnTo>
                    <a:cubicBezTo>
                      <a:pt x="1801" y="1665"/>
                      <a:pt x="1799" y="1662"/>
                      <a:pt x="1799" y="1660"/>
                    </a:cubicBezTo>
                    <a:lnTo>
                      <a:pt x="1799" y="1646"/>
                    </a:lnTo>
                    <a:lnTo>
                      <a:pt x="1808" y="1654"/>
                    </a:lnTo>
                    <a:lnTo>
                      <a:pt x="1800" y="1654"/>
                    </a:lnTo>
                    <a:cubicBezTo>
                      <a:pt x="1797" y="1654"/>
                      <a:pt x="1795" y="1653"/>
                      <a:pt x="1793" y="1651"/>
                    </a:cubicBezTo>
                    <a:cubicBezTo>
                      <a:pt x="1792" y="1650"/>
                      <a:pt x="1791" y="1647"/>
                      <a:pt x="1792" y="1645"/>
                    </a:cubicBezTo>
                    <a:lnTo>
                      <a:pt x="1797" y="1621"/>
                    </a:lnTo>
                    <a:cubicBezTo>
                      <a:pt x="1798" y="1618"/>
                      <a:pt x="1800" y="1616"/>
                      <a:pt x="1803" y="1615"/>
                    </a:cubicBezTo>
                    <a:cubicBezTo>
                      <a:pt x="1805" y="1614"/>
                      <a:pt x="1808" y="1615"/>
                      <a:pt x="1811" y="1617"/>
                    </a:cubicBezTo>
                    <a:lnTo>
                      <a:pt x="1818" y="1625"/>
                    </a:lnTo>
                    <a:lnTo>
                      <a:pt x="1808" y="1624"/>
                    </a:lnTo>
                    <a:lnTo>
                      <a:pt x="1826" y="1608"/>
                    </a:lnTo>
                    <a:cubicBezTo>
                      <a:pt x="1828" y="1607"/>
                      <a:pt x="1830" y="1607"/>
                      <a:pt x="1831" y="1607"/>
                    </a:cubicBezTo>
                    <a:lnTo>
                      <a:pt x="1858" y="1607"/>
                    </a:lnTo>
                    <a:lnTo>
                      <a:pt x="1852" y="1609"/>
                    </a:lnTo>
                    <a:lnTo>
                      <a:pt x="1858" y="1604"/>
                    </a:lnTo>
                    <a:lnTo>
                      <a:pt x="1857" y="1614"/>
                    </a:lnTo>
                    <a:lnTo>
                      <a:pt x="1851" y="1606"/>
                    </a:lnTo>
                    <a:cubicBezTo>
                      <a:pt x="1850" y="1603"/>
                      <a:pt x="1850" y="1600"/>
                      <a:pt x="1851" y="1597"/>
                    </a:cubicBezTo>
                    <a:cubicBezTo>
                      <a:pt x="1853" y="1594"/>
                      <a:pt x="1856" y="1593"/>
                      <a:pt x="1860" y="1593"/>
                    </a:cubicBezTo>
                    <a:lnTo>
                      <a:pt x="1873" y="1596"/>
                    </a:lnTo>
                    <a:lnTo>
                      <a:pt x="1865" y="1608"/>
                    </a:lnTo>
                    <a:lnTo>
                      <a:pt x="1859" y="1600"/>
                    </a:lnTo>
                    <a:cubicBezTo>
                      <a:pt x="1857" y="1597"/>
                      <a:pt x="1858" y="1593"/>
                      <a:pt x="1860" y="1591"/>
                    </a:cubicBezTo>
                    <a:cubicBezTo>
                      <a:pt x="1863" y="1588"/>
                      <a:pt x="1867" y="1587"/>
                      <a:pt x="1870" y="1589"/>
                    </a:cubicBezTo>
                    <a:lnTo>
                      <a:pt x="1889" y="1600"/>
                    </a:lnTo>
                    <a:lnTo>
                      <a:pt x="1880" y="1600"/>
                    </a:lnTo>
                    <a:lnTo>
                      <a:pt x="1902" y="1587"/>
                    </a:lnTo>
                    <a:cubicBezTo>
                      <a:pt x="1904" y="1585"/>
                      <a:pt x="1906" y="1585"/>
                      <a:pt x="1908" y="1586"/>
                    </a:cubicBezTo>
                    <a:lnTo>
                      <a:pt x="1916" y="1588"/>
                    </a:lnTo>
                    <a:lnTo>
                      <a:pt x="1906" y="1595"/>
                    </a:lnTo>
                    <a:lnTo>
                      <a:pt x="1909" y="1576"/>
                    </a:lnTo>
                    <a:cubicBezTo>
                      <a:pt x="1909" y="1573"/>
                      <a:pt x="1911" y="1570"/>
                      <a:pt x="1914" y="1570"/>
                    </a:cubicBezTo>
                    <a:cubicBezTo>
                      <a:pt x="1918" y="1569"/>
                      <a:pt x="1921" y="1570"/>
                      <a:pt x="1923" y="1573"/>
                    </a:cubicBezTo>
                    <a:lnTo>
                      <a:pt x="1931" y="1583"/>
                    </a:lnTo>
                    <a:lnTo>
                      <a:pt x="1918" y="1584"/>
                    </a:lnTo>
                    <a:lnTo>
                      <a:pt x="1923" y="1576"/>
                    </a:lnTo>
                    <a:lnTo>
                      <a:pt x="1923" y="1585"/>
                    </a:lnTo>
                    <a:lnTo>
                      <a:pt x="1910" y="1566"/>
                    </a:lnTo>
                    <a:cubicBezTo>
                      <a:pt x="1908" y="1563"/>
                      <a:pt x="1908" y="1558"/>
                      <a:pt x="1911" y="1555"/>
                    </a:cubicBezTo>
                    <a:cubicBezTo>
                      <a:pt x="1914" y="1553"/>
                      <a:pt x="1919" y="1553"/>
                      <a:pt x="1922" y="1556"/>
                    </a:cubicBezTo>
                    <a:lnTo>
                      <a:pt x="1941" y="1574"/>
                    </a:lnTo>
                    <a:lnTo>
                      <a:pt x="1927" y="1581"/>
                    </a:lnTo>
                    <a:lnTo>
                      <a:pt x="1924" y="1563"/>
                    </a:lnTo>
                    <a:lnTo>
                      <a:pt x="1926" y="1566"/>
                    </a:lnTo>
                    <a:lnTo>
                      <a:pt x="1915" y="1550"/>
                    </a:lnTo>
                    <a:cubicBezTo>
                      <a:pt x="1914" y="1548"/>
                      <a:pt x="1913" y="1545"/>
                      <a:pt x="1914" y="1543"/>
                    </a:cubicBezTo>
                    <a:lnTo>
                      <a:pt x="1917" y="1535"/>
                    </a:lnTo>
                    <a:cubicBezTo>
                      <a:pt x="1918" y="1532"/>
                      <a:pt x="1920" y="1530"/>
                      <a:pt x="1923" y="1530"/>
                    </a:cubicBezTo>
                    <a:lnTo>
                      <a:pt x="1936" y="1527"/>
                    </a:lnTo>
                    <a:cubicBezTo>
                      <a:pt x="1940" y="1526"/>
                      <a:pt x="1945" y="1529"/>
                      <a:pt x="1946" y="1533"/>
                    </a:cubicBezTo>
                    <a:cubicBezTo>
                      <a:pt x="1946" y="1537"/>
                      <a:pt x="1944" y="1542"/>
                      <a:pt x="1940" y="1543"/>
                    </a:cubicBezTo>
                    <a:lnTo>
                      <a:pt x="1929" y="1545"/>
                    </a:lnTo>
                    <a:lnTo>
                      <a:pt x="1934" y="1534"/>
                    </a:lnTo>
                    <a:lnTo>
                      <a:pt x="1940" y="1545"/>
                    </a:lnTo>
                    <a:lnTo>
                      <a:pt x="1939" y="1543"/>
                    </a:lnTo>
                    <a:lnTo>
                      <a:pt x="1952" y="1559"/>
                    </a:lnTo>
                    <a:lnTo>
                      <a:pt x="1946" y="1556"/>
                    </a:lnTo>
                    <a:lnTo>
                      <a:pt x="1954" y="1556"/>
                    </a:lnTo>
                    <a:cubicBezTo>
                      <a:pt x="1957" y="1556"/>
                      <a:pt x="1960" y="1558"/>
                      <a:pt x="1961" y="1561"/>
                    </a:cubicBezTo>
                    <a:cubicBezTo>
                      <a:pt x="1962" y="1564"/>
                      <a:pt x="1962" y="1568"/>
                      <a:pt x="1959" y="1570"/>
                    </a:cubicBezTo>
                    <a:lnTo>
                      <a:pt x="1954" y="1575"/>
                    </a:lnTo>
                    <a:lnTo>
                      <a:pt x="1951" y="1562"/>
                    </a:lnTo>
                    <a:lnTo>
                      <a:pt x="1969" y="1567"/>
                    </a:lnTo>
                    <a:lnTo>
                      <a:pt x="1959" y="1572"/>
                    </a:lnTo>
                    <a:lnTo>
                      <a:pt x="1962" y="1564"/>
                    </a:lnTo>
                    <a:lnTo>
                      <a:pt x="1965" y="1573"/>
                    </a:lnTo>
                    <a:lnTo>
                      <a:pt x="1957" y="1568"/>
                    </a:lnTo>
                    <a:cubicBezTo>
                      <a:pt x="1954" y="1566"/>
                      <a:pt x="1953" y="1562"/>
                      <a:pt x="1954" y="1559"/>
                    </a:cubicBezTo>
                    <a:cubicBezTo>
                      <a:pt x="1955" y="1555"/>
                      <a:pt x="1959" y="1553"/>
                      <a:pt x="1963" y="1554"/>
                    </a:cubicBezTo>
                    <a:lnTo>
                      <a:pt x="1981" y="1556"/>
                    </a:lnTo>
                    <a:lnTo>
                      <a:pt x="1974" y="1569"/>
                    </a:lnTo>
                    <a:lnTo>
                      <a:pt x="1966" y="1558"/>
                    </a:lnTo>
                    <a:cubicBezTo>
                      <a:pt x="1964" y="1556"/>
                      <a:pt x="1964" y="1554"/>
                      <a:pt x="1965" y="1551"/>
                    </a:cubicBezTo>
                    <a:cubicBezTo>
                      <a:pt x="1965" y="1549"/>
                      <a:pt x="1967" y="1547"/>
                      <a:pt x="1969" y="1546"/>
                    </a:cubicBezTo>
                    <a:lnTo>
                      <a:pt x="1983" y="1541"/>
                    </a:lnTo>
                    <a:cubicBezTo>
                      <a:pt x="1985" y="1540"/>
                      <a:pt x="1989" y="1540"/>
                      <a:pt x="1991" y="1542"/>
                    </a:cubicBezTo>
                    <a:cubicBezTo>
                      <a:pt x="1993" y="1545"/>
                      <a:pt x="1994" y="1548"/>
                      <a:pt x="1993" y="1551"/>
                    </a:cubicBezTo>
                    <a:lnTo>
                      <a:pt x="1990" y="1559"/>
                    </a:lnTo>
                    <a:lnTo>
                      <a:pt x="1987" y="1549"/>
                    </a:lnTo>
                    <a:lnTo>
                      <a:pt x="1995" y="1555"/>
                    </a:lnTo>
                    <a:lnTo>
                      <a:pt x="1983" y="1561"/>
                    </a:lnTo>
                    <a:lnTo>
                      <a:pt x="1983" y="1554"/>
                    </a:lnTo>
                    <a:cubicBezTo>
                      <a:pt x="1983" y="1550"/>
                      <a:pt x="1985" y="1548"/>
                      <a:pt x="1987" y="1546"/>
                    </a:cubicBezTo>
                    <a:lnTo>
                      <a:pt x="1998" y="1541"/>
                    </a:lnTo>
                    <a:cubicBezTo>
                      <a:pt x="2000" y="1540"/>
                      <a:pt x="2003" y="1540"/>
                      <a:pt x="2005" y="1541"/>
                    </a:cubicBezTo>
                    <a:lnTo>
                      <a:pt x="2021" y="1549"/>
                    </a:lnTo>
                    <a:lnTo>
                      <a:pt x="2010" y="1554"/>
                    </a:lnTo>
                    <a:lnTo>
                      <a:pt x="2012" y="1544"/>
                    </a:lnTo>
                    <a:cubicBezTo>
                      <a:pt x="2013" y="1541"/>
                      <a:pt x="2015" y="1539"/>
                      <a:pt x="2018" y="1538"/>
                    </a:cubicBezTo>
                    <a:cubicBezTo>
                      <a:pt x="2021" y="1537"/>
                      <a:pt x="2024" y="1538"/>
                      <a:pt x="2026" y="1540"/>
                    </a:cubicBezTo>
                    <a:lnTo>
                      <a:pt x="2034" y="1548"/>
                    </a:lnTo>
                    <a:lnTo>
                      <a:pt x="2025" y="1546"/>
                    </a:lnTo>
                    <a:lnTo>
                      <a:pt x="2055" y="1535"/>
                    </a:lnTo>
                    <a:lnTo>
                      <a:pt x="2049" y="1543"/>
                    </a:lnTo>
                    <a:lnTo>
                      <a:pt x="2049" y="1530"/>
                    </a:lnTo>
                    <a:cubicBezTo>
                      <a:pt x="2049" y="1526"/>
                      <a:pt x="2052" y="1523"/>
                      <a:pt x="2055" y="1522"/>
                    </a:cubicBezTo>
                    <a:lnTo>
                      <a:pt x="2066" y="1519"/>
                    </a:lnTo>
                    <a:lnTo>
                      <a:pt x="2063" y="1533"/>
                    </a:lnTo>
                    <a:lnTo>
                      <a:pt x="2050" y="1523"/>
                    </a:lnTo>
                    <a:cubicBezTo>
                      <a:pt x="2047" y="1520"/>
                      <a:pt x="2046" y="1516"/>
                      <a:pt x="2047" y="1513"/>
                    </a:cubicBezTo>
                    <a:cubicBezTo>
                      <a:pt x="2049" y="1509"/>
                      <a:pt x="2053" y="1508"/>
                      <a:pt x="2057" y="1509"/>
                    </a:cubicBezTo>
                    <a:lnTo>
                      <a:pt x="2067" y="1511"/>
                    </a:lnTo>
                    <a:lnTo>
                      <a:pt x="2057" y="1517"/>
                    </a:lnTo>
                    <a:lnTo>
                      <a:pt x="2060" y="1504"/>
                    </a:lnTo>
                    <a:cubicBezTo>
                      <a:pt x="2061" y="1500"/>
                      <a:pt x="2064" y="1498"/>
                      <a:pt x="2068" y="1498"/>
                    </a:cubicBezTo>
                    <a:lnTo>
                      <a:pt x="2081" y="1498"/>
                    </a:lnTo>
                    <a:lnTo>
                      <a:pt x="2076" y="1500"/>
                    </a:lnTo>
                    <a:lnTo>
                      <a:pt x="2111" y="1470"/>
                    </a:lnTo>
                    <a:lnTo>
                      <a:pt x="2112" y="1483"/>
                    </a:lnTo>
                    <a:lnTo>
                      <a:pt x="2093" y="1473"/>
                    </a:lnTo>
                    <a:cubicBezTo>
                      <a:pt x="2090" y="1471"/>
                      <a:pt x="2088" y="1467"/>
                      <a:pt x="2089" y="1464"/>
                    </a:cubicBezTo>
                    <a:cubicBezTo>
                      <a:pt x="2090" y="1460"/>
                      <a:pt x="2094" y="1458"/>
                      <a:pt x="2097" y="1458"/>
                    </a:cubicBezTo>
                    <a:lnTo>
                      <a:pt x="2110" y="1458"/>
                    </a:lnTo>
                    <a:lnTo>
                      <a:pt x="2103" y="1464"/>
                    </a:lnTo>
                    <a:lnTo>
                      <a:pt x="2105" y="1451"/>
                    </a:lnTo>
                    <a:cubicBezTo>
                      <a:pt x="2106" y="1448"/>
                      <a:pt x="2109" y="1445"/>
                      <a:pt x="2112" y="1445"/>
                    </a:cubicBezTo>
                    <a:cubicBezTo>
                      <a:pt x="2115" y="1444"/>
                      <a:pt x="2119" y="1446"/>
                      <a:pt x="2120" y="1449"/>
                    </a:cubicBezTo>
                    <a:lnTo>
                      <a:pt x="2126" y="1460"/>
                    </a:lnTo>
                    <a:lnTo>
                      <a:pt x="2118" y="1455"/>
                    </a:lnTo>
                    <a:lnTo>
                      <a:pt x="2134" y="1455"/>
                    </a:lnTo>
                    <a:lnTo>
                      <a:pt x="2127" y="1462"/>
                    </a:lnTo>
                    <a:lnTo>
                      <a:pt x="2129" y="1448"/>
                    </a:lnTo>
                    <a:lnTo>
                      <a:pt x="2131" y="1456"/>
                    </a:lnTo>
                    <a:lnTo>
                      <a:pt x="2123" y="1448"/>
                    </a:lnTo>
                    <a:cubicBezTo>
                      <a:pt x="2121" y="1446"/>
                      <a:pt x="2121" y="1442"/>
                      <a:pt x="2121" y="1440"/>
                    </a:cubicBezTo>
                    <a:cubicBezTo>
                      <a:pt x="2122" y="1437"/>
                      <a:pt x="2125" y="1435"/>
                      <a:pt x="2128" y="1434"/>
                    </a:cubicBezTo>
                    <a:lnTo>
                      <a:pt x="2144" y="1431"/>
                    </a:lnTo>
                    <a:lnTo>
                      <a:pt x="2138" y="1443"/>
                    </a:lnTo>
                    <a:lnTo>
                      <a:pt x="2130" y="1430"/>
                    </a:lnTo>
                    <a:cubicBezTo>
                      <a:pt x="2129" y="1428"/>
                      <a:pt x="2129" y="1424"/>
                      <a:pt x="2130" y="1422"/>
                    </a:cubicBezTo>
                    <a:cubicBezTo>
                      <a:pt x="2132" y="1419"/>
                      <a:pt x="2135" y="1418"/>
                      <a:pt x="2138" y="1418"/>
                    </a:cubicBezTo>
                    <a:lnTo>
                      <a:pt x="2157" y="1421"/>
                    </a:lnTo>
                    <a:lnTo>
                      <a:pt x="2150" y="1423"/>
                    </a:lnTo>
                    <a:lnTo>
                      <a:pt x="2153" y="1420"/>
                    </a:lnTo>
                    <a:lnTo>
                      <a:pt x="2154" y="1433"/>
                    </a:lnTo>
                    <a:lnTo>
                      <a:pt x="2141" y="1425"/>
                    </a:lnTo>
                    <a:cubicBezTo>
                      <a:pt x="2137" y="1423"/>
                      <a:pt x="2136" y="1418"/>
                      <a:pt x="2138" y="1415"/>
                    </a:cubicBezTo>
                    <a:lnTo>
                      <a:pt x="2143" y="1404"/>
                    </a:lnTo>
                    <a:cubicBezTo>
                      <a:pt x="2144" y="1402"/>
                      <a:pt x="2146" y="1400"/>
                      <a:pt x="2148" y="1400"/>
                    </a:cubicBezTo>
                    <a:cubicBezTo>
                      <a:pt x="2150" y="1399"/>
                      <a:pt x="2153" y="1400"/>
                      <a:pt x="2155" y="1401"/>
                    </a:cubicBezTo>
                    <a:lnTo>
                      <a:pt x="2176" y="1414"/>
                    </a:lnTo>
                    <a:lnTo>
                      <a:pt x="2166" y="1426"/>
                    </a:lnTo>
                    <a:lnTo>
                      <a:pt x="2150" y="1411"/>
                    </a:lnTo>
                    <a:cubicBezTo>
                      <a:pt x="2148" y="1408"/>
                      <a:pt x="2147" y="1405"/>
                      <a:pt x="2148" y="1402"/>
                    </a:cubicBezTo>
                    <a:cubicBezTo>
                      <a:pt x="2149" y="1399"/>
                      <a:pt x="2152" y="1397"/>
                      <a:pt x="2156" y="1397"/>
                    </a:cubicBezTo>
                    <a:lnTo>
                      <a:pt x="2161" y="1397"/>
                    </a:lnTo>
                    <a:lnTo>
                      <a:pt x="2153" y="1404"/>
                    </a:lnTo>
                    <a:lnTo>
                      <a:pt x="2156" y="1385"/>
                    </a:lnTo>
                    <a:lnTo>
                      <a:pt x="2165" y="1394"/>
                    </a:lnTo>
                    <a:lnTo>
                      <a:pt x="2152" y="1397"/>
                    </a:lnTo>
                    <a:cubicBezTo>
                      <a:pt x="2150" y="1397"/>
                      <a:pt x="2147" y="1397"/>
                      <a:pt x="2145" y="1395"/>
                    </a:cubicBezTo>
                    <a:lnTo>
                      <a:pt x="2132" y="1385"/>
                    </a:lnTo>
                    <a:cubicBezTo>
                      <a:pt x="2129" y="1382"/>
                      <a:pt x="2128" y="1377"/>
                      <a:pt x="2130" y="1374"/>
                    </a:cubicBezTo>
                    <a:cubicBezTo>
                      <a:pt x="2133" y="1370"/>
                      <a:pt x="2138" y="1369"/>
                      <a:pt x="2141" y="1371"/>
                    </a:cubicBezTo>
                    <a:lnTo>
                      <a:pt x="2154" y="1379"/>
                    </a:lnTo>
                    <a:lnTo>
                      <a:pt x="2145" y="1380"/>
                    </a:lnTo>
                    <a:lnTo>
                      <a:pt x="2166" y="1362"/>
                    </a:lnTo>
                    <a:lnTo>
                      <a:pt x="2173" y="1376"/>
                    </a:lnTo>
                    <a:lnTo>
                      <a:pt x="2160" y="1378"/>
                    </a:lnTo>
                    <a:cubicBezTo>
                      <a:pt x="2157" y="1379"/>
                      <a:pt x="2153" y="1377"/>
                      <a:pt x="2152" y="1375"/>
                    </a:cubicBezTo>
                    <a:lnTo>
                      <a:pt x="2146" y="1367"/>
                    </a:lnTo>
                    <a:cubicBezTo>
                      <a:pt x="2144" y="1364"/>
                      <a:pt x="2145" y="1360"/>
                      <a:pt x="2146" y="1358"/>
                    </a:cubicBezTo>
                    <a:cubicBezTo>
                      <a:pt x="2148" y="1355"/>
                      <a:pt x="2152" y="1354"/>
                      <a:pt x="2155" y="1355"/>
                    </a:cubicBezTo>
                    <a:lnTo>
                      <a:pt x="2166" y="1357"/>
                    </a:lnTo>
                    <a:lnTo>
                      <a:pt x="2158" y="1371"/>
                    </a:lnTo>
                    <a:lnTo>
                      <a:pt x="2142" y="1355"/>
                    </a:lnTo>
                    <a:cubicBezTo>
                      <a:pt x="2140" y="1353"/>
                      <a:pt x="2139" y="1350"/>
                      <a:pt x="2140" y="1347"/>
                    </a:cubicBezTo>
                    <a:cubicBezTo>
                      <a:pt x="2140" y="1345"/>
                      <a:pt x="2142" y="1342"/>
                      <a:pt x="2145" y="1341"/>
                    </a:cubicBezTo>
                    <a:lnTo>
                      <a:pt x="2153" y="1339"/>
                    </a:lnTo>
                    <a:cubicBezTo>
                      <a:pt x="2157" y="1338"/>
                      <a:pt x="2160" y="1339"/>
                      <a:pt x="2162" y="1342"/>
                    </a:cubicBezTo>
                    <a:lnTo>
                      <a:pt x="2168" y="1350"/>
                    </a:lnTo>
                    <a:lnTo>
                      <a:pt x="2157" y="1347"/>
                    </a:lnTo>
                    <a:lnTo>
                      <a:pt x="2168" y="1342"/>
                    </a:lnTo>
                    <a:cubicBezTo>
                      <a:pt x="2171" y="1340"/>
                      <a:pt x="2175" y="1341"/>
                      <a:pt x="2178" y="1344"/>
                    </a:cubicBezTo>
                    <a:cubicBezTo>
                      <a:pt x="2180" y="1347"/>
                      <a:pt x="2180" y="1351"/>
                      <a:pt x="2178" y="1354"/>
                    </a:cubicBezTo>
                    <a:lnTo>
                      <a:pt x="2170" y="1365"/>
                    </a:lnTo>
                    <a:lnTo>
                      <a:pt x="2160" y="1353"/>
                    </a:lnTo>
                    <a:lnTo>
                      <a:pt x="2171" y="1347"/>
                    </a:lnTo>
                    <a:lnTo>
                      <a:pt x="2168" y="1359"/>
                    </a:lnTo>
                    <a:lnTo>
                      <a:pt x="2160" y="1349"/>
                    </a:lnTo>
                    <a:cubicBezTo>
                      <a:pt x="2157" y="1345"/>
                      <a:pt x="2158" y="1340"/>
                      <a:pt x="2161" y="1338"/>
                    </a:cubicBezTo>
                    <a:lnTo>
                      <a:pt x="2177" y="1324"/>
                    </a:lnTo>
                    <a:lnTo>
                      <a:pt x="2178" y="1337"/>
                    </a:lnTo>
                    <a:lnTo>
                      <a:pt x="2162" y="1327"/>
                    </a:lnTo>
                    <a:cubicBezTo>
                      <a:pt x="2159" y="1324"/>
                      <a:pt x="2157" y="1320"/>
                      <a:pt x="2159" y="1317"/>
                    </a:cubicBezTo>
                    <a:cubicBezTo>
                      <a:pt x="2161" y="1313"/>
                      <a:pt x="2165" y="1311"/>
                      <a:pt x="2168" y="1312"/>
                    </a:cubicBezTo>
                    <a:lnTo>
                      <a:pt x="2187" y="1318"/>
                    </a:lnTo>
                    <a:lnTo>
                      <a:pt x="2177" y="1324"/>
                    </a:lnTo>
                    <a:lnTo>
                      <a:pt x="2180" y="1310"/>
                    </a:lnTo>
                    <a:lnTo>
                      <a:pt x="2182" y="1318"/>
                    </a:lnTo>
                    <a:lnTo>
                      <a:pt x="2177" y="1312"/>
                    </a:lnTo>
                    <a:cubicBezTo>
                      <a:pt x="2174" y="1310"/>
                      <a:pt x="2174" y="1307"/>
                      <a:pt x="2175" y="1304"/>
                    </a:cubicBezTo>
                    <a:lnTo>
                      <a:pt x="2180" y="1290"/>
                    </a:lnTo>
                    <a:lnTo>
                      <a:pt x="2183" y="1300"/>
                    </a:lnTo>
                    <a:lnTo>
                      <a:pt x="2169" y="1289"/>
                    </a:lnTo>
                    <a:cubicBezTo>
                      <a:pt x="2166" y="1287"/>
                      <a:pt x="2165" y="1282"/>
                      <a:pt x="2167" y="1279"/>
                    </a:cubicBezTo>
                    <a:cubicBezTo>
                      <a:pt x="2169" y="1275"/>
                      <a:pt x="2173" y="1274"/>
                      <a:pt x="2177" y="1275"/>
                    </a:cubicBezTo>
                    <a:lnTo>
                      <a:pt x="2193" y="1280"/>
                    </a:lnTo>
                    <a:lnTo>
                      <a:pt x="2182" y="1286"/>
                    </a:lnTo>
                    <a:lnTo>
                      <a:pt x="2188" y="1265"/>
                    </a:lnTo>
                    <a:cubicBezTo>
                      <a:pt x="2188" y="1262"/>
                      <a:pt x="2191" y="1260"/>
                      <a:pt x="2194" y="1259"/>
                    </a:cubicBezTo>
                    <a:cubicBezTo>
                      <a:pt x="2197" y="1258"/>
                      <a:pt x="2200" y="1259"/>
                      <a:pt x="2202" y="1262"/>
                    </a:cubicBezTo>
                    <a:lnTo>
                      <a:pt x="2212" y="1275"/>
                    </a:lnTo>
                    <a:lnTo>
                      <a:pt x="2200" y="1275"/>
                    </a:lnTo>
                    <a:lnTo>
                      <a:pt x="2208" y="1265"/>
                    </a:lnTo>
                    <a:lnTo>
                      <a:pt x="2207" y="1273"/>
                    </a:lnTo>
                    <a:lnTo>
                      <a:pt x="2197" y="1255"/>
                    </a:lnTo>
                    <a:lnTo>
                      <a:pt x="2200" y="1258"/>
                    </a:lnTo>
                    <a:lnTo>
                      <a:pt x="2184" y="1250"/>
                    </a:lnTo>
                    <a:cubicBezTo>
                      <a:pt x="2180" y="1248"/>
                      <a:pt x="2179" y="1244"/>
                      <a:pt x="2180" y="1240"/>
                    </a:cubicBezTo>
                    <a:cubicBezTo>
                      <a:pt x="2181" y="1236"/>
                      <a:pt x="2185" y="1234"/>
                      <a:pt x="2189" y="1235"/>
                    </a:cubicBezTo>
                    <a:lnTo>
                      <a:pt x="2211" y="1240"/>
                    </a:lnTo>
                    <a:lnTo>
                      <a:pt x="2202" y="1253"/>
                    </a:lnTo>
                    <a:lnTo>
                      <a:pt x="2194" y="1242"/>
                    </a:lnTo>
                    <a:cubicBezTo>
                      <a:pt x="2193" y="1240"/>
                      <a:pt x="2192" y="1238"/>
                      <a:pt x="2193" y="1235"/>
                    </a:cubicBezTo>
                    <a:cubicBezTo>
                      <a:pt x="2194" y="1233"/>
                      <a:pt x="2196" y="1231"/>
                      <a:pt x="2198" y="1230"/>
                    </a:cubicBezTo>
                    <a:lnTo>
                      <a:pt x="2206" y="1227"/>
                    </a:lnTo>
                    <a:lnTo>
                      <a:pt x="2205" y="1242"/>
                    </a:lnTo>
                    <a:lnTo>
                      <a:pt x="2189" y="1234"/>
                    </a:lnTo>
                    <a:cubicBezTo>
                      <a:pt x="2187" y="1233"/>
                      <a:pt x="2185" y="1231"/>
                      <a:pt x="2185" y="1228"/>
                    </a:cubicBezTo>
                    <a:cubicBezTo>
                      <a:pt x="2185" y="1226"/>
                      <a:pt x="2185" y="1223"/>
                      <a:pt x="2187" y="1221"/>
                    </a:cubicBezTo>
                    <a:lnTo>
                      <a:pt x="2192" y="1216"/>
                    </a:lnTo>
                    <a:cubicBezTo>
                      <a:pt x="2195" y="1214"/>
                      <a:pt x="2198" y="1213"/>
                      <a:pt x="2201" y="1214"/>
                    </a:cubicBezTo>
                    <a:lnTo>
                      <a:pt x="2209" y="1217"/>
                    </a:lnTo>
                    <a:lnTo>
                      <a:pt x="2198" y="1224"/>
                    </a:lnTo>
                    <a:lnTo>
                      <a:pt x="2198" y="1216"/>
                    </a:lnTo>
                    <a:cubicBezTo>
                      <a:pt x="2198" y="1212"/>
                      <a:pt x="2201" y="1209"/>
                      <a:pt x="2205" y="1208"/>
                    </a:cubicBezTo>
                    <a:cubicBezTo>
                      <a:pt x="2209" y="1208"/>
                      <a:pt x="2213" y="1210"/>
                      <a:pt x="2214" y="1214"/>
                    </a:cubicBezTo>
                    <a:lnTo>
                      <a:pt x="2217" y="1225"/>
                    </a:lnTo>
                    <a:lnTo>
                      <a:pt x="2209" y="1219"/>
                    </a:lnTo>
                    <a:lnTo>
                      <a:pt x="2214" y="1219"/>
                    </a:lnTo>
                    <a:lnTo>
                      <a:pt x="2206" y="1228"/>
                    </a:lnTo>
                    <a:lnTo>
                      <a:pt x="2203" y="1207"/>
                    </a:lnTo>
                    <a:lnTo>
                      <a:pt x="2213" y="1214"/>
                    </a:lnTo>
                    <a:lnTo>
                      <a:pt x="2192" y="1219"/>
                    </a:lnTo>
                    <a:cubicBezTo>
                      <a:pt x="2189" y="1220"/>
                      <a:pt x="2185" y="1218"/>
                      <a:pt x="2183" y="1215"/>
                    </a:cubicBezTo>
                    <a:cubicBezTo>
                      <a:pt x="2181" y="1212"/>
                      <a:pt x="2182" y="1208"/>
                      <a:pt x="2185" y="1205"/>
                    </a:cubicBezTo>
                    <a:lnTo>
                      <a:pt x="2206" y="1184"/>
                    </a:lnTo>
                    <a:lnTo>
                      <a:pt x="2209" y="1198"/>
                    </a:lnTo>
                    <a:lnTo>
                      <a:pt x="2191" y="1192"/>
                    </a:lnTo>
                    <a:cubicBezTo>
                      <a:pt x="2190" y="1192"/>
                      <a:pt x="2189" y="1191"/>
                      <a:pt x="2188" y="1191"/>
                    </a:cubicBezTo>
                    <a:lnTo>
                      <a:pt x="2167" y="1175"/>
                    </a:lnTo>
                    <a:lnTo>
                      <a:pt x="2176" y="1175"/>
                    </a:lnTo>
                    <a:lnTo>
                      <a:pt x="2158" y="1188"/>
                    </a:lnTo>
                    <a:cubicBezTo>
                      <a:pt x="2155" y="1190"/>
                      <a:pt x="2151" y="1190"/>
                      <a:pt x="2148" y="1188"/>
                    </a:cubicBezTo>
                    <a:lnTo>
                      <a:pt x="2132" y="1175"/>
                    </a:lnTo>
                    <a:lnTo>
                      <a:pt x="2140" y="1176"/>
                    </a:lnTo>
                    <a:lnTo>
                      <a:pt x="2127" y="1181"/>
                    </a:lnTo>
                    <a:cubicBezTo>
                      <a:pt x="2123" y="1183"/>
                      <a:pt x="2119" y="1181"/>
                      <a:pt x="2117" y="1178"/>
                    </a:cubicBezTo>
                    <a:cubicBezTo>
                      <a:pt x="2115" y="1175"/>
                      <a:pt x="2115" y="1171"/>
                      <a:pt x="2118" y="1168"/>
                    </a:cubicBezTo>
                    <a:lnTo>
                      <a:pt x="2126" y="1160"/>
                    </a:lnTo>
                    <a:cubicBezTo>
                      <a:pt x="2128" y="1158"/>
                      <a:pt x="2130" y="1158"/>
                      <a:pt x="2133" y="1158"/>
                    </a:cubicBezTo>
                    <a:lnTo>
                      <a:pt x="2149" y="1161"/>
                    </a:lnTo>
                    <a:lnTo>
                      <a:pt x="2140" y="1166"/>
                    </a:lnTo>
                    <a:lnTo>
                      <a:pt x="2146" y="1152"/>
                    </a:lnTo>
                    <a:cubicBezTo>
                      <a:pt x="2146" y="1150"/>
                      <a:pt x="2148" y="1149"/>
                      <a:pt x="2150" y="1148"/>
                    </a:cubicBezTo>
                    <a:lnTo>
                      <a:pt x="2182" y="1135"/>
                    </a:lnTo>
                    <a:lnTo>
                      <a:pt x="2177" y="1142"/>
                    </a:lnTo>
                    <a:lnTo>
                      <a:pt x="2177" y="1137"/>
                    </a:lnTo>
                    <a:lnTo>
                      <a:pt x="2179" y="1142"/>
                    </a:lnTo>
                    <a:lnTo>
                      <a:pt x="2161" y="1124"/>
                    </a:lnTo>
                    <a:lnTo>
                      <a:pt x="2163" y="1125"/>
                    </a:lnTo>
                    <a:lnTo>
                      <a:pt x="2117" y="1101"/>
                    </a:lnTo>
                    <a:cubicBezTo>
                      <a:pt x="2116" y="1101"/>
                      <a:pt x="2115" y="1099"/>
                      <a:pt x="2114" y="1098"/>
                    </a:cubicBezTo>
                    <a:lnTo>
                      <a:pt x="2109" y="1087"/>
                    </a:lnTo>
                    <a:lnTo>
                      <a:pt x="2117" y="1091"/>
                    </a:lnTo>
                    <a:lnTo>
                      <a:pt x="2094" y="1097"/>
                    </a:lnTo>
                    <a:cubicBezTo>
                      <a:pt x="2091" y="1097"/>
                      <a:pt x="2089" y="1097"/>
                      <a:pt x="2087" y="1095"/>
                    </a:cubicBezTo>
                    <a:lnTo>
                      <a:pt x="2060" y="1074"/>
                    </a:lnTo>
                    <a:cubicBezTo>
                      <a:pt x="2058" y="1072"/>
                      <a:pt x="2057" y="1068"/>
                      <a:pt x="2058" y="1065"/>
                    </a:cubicBezTo>
                    <a:cubicBezTo>
                      <a:pt x="2059" y="1062"/>
                      <a:pt x="2062" y="1060"/>
                      <a:pt x="2065" y="1060"/>
                    </a:cubicBezTo>
                    <a:lnTo>
                      <a:pt x="2073" y="1060"/>
                    </a:lnTo>
                    <a:cubicBezTo>
                      <a:pt x="2076" y="1060"/>
                      <a:pt x="2078" y="1061"/>
                      <a:pt x="2079" y="1062"/>
                    </a:cubicBezTo>
                    <a:lnTo>
                      <a:pt x="2095" y="1081"/>
                    </a:lnTo>
                    <a:lnTo>
                      <a:pt x="2087" y="1079"/>
                    </a:lnTo>
                    <a:lnTo>
                      <a:pt x="2109" y="1073"/>
                    </a:lnTo>
                    <a:cubicBezTo>
                      <a:pt x="2111" y="1073"/>
                      <a:pt x="2113" y="1073"/>
                      <a:pt x="2114" y="1074"/>
                    </a:cubicBezTo>
                    <a:lnTo>
                      <a:pt x="2133" y="1085"/>
                    </a:lnTo>
                    <a:lnTo>
                      <a:pt x="2131" y="1084"/>
                    </a:lnTo>
                    <a:lnTo>
                      <a:pt x="2173" y="1092"/>
                    </a:lnTo>
                    <a:lnTo>
                      <a:pt x="2166" y="1105"/>
                    </a:lnTo>
                    <a:lnTo>
                      <a:pt x="2150" y="1089"/>
                    </a:lnTo>
                    <a:lnTo>
                      <a:pt x="2152" y="1091"/>
                    </a:lnTo>
                    <a:lnTo>
                      <a:pt x="2141" y="1085"/>
                    </a:lnTo>
                    <a:cubicBezTo>
                      <a:pt x="2140" y="1085"/>
                      <a:pt x="2139" y="1084"/>
                      <a:pt x="2138" y="1082"/>
                    </a:cubicBezTo>
                    <a:lnTo>
                      <a:pt x="2127" y="1064"/>
                    </a:lnTo>
                    <a:lnTo>
                      <a:pt x="2132" y="1067"/>
                    </a:lnTo>
                    <a:lnTo>
                      <a:pt x="2108" y="1059"/>
                    </a:lnTo>
                    <a:cubicBezTo>
                      <a:pt x="2106" y="1059"/>
                      <a:pt x="2104" y="1057"/>
                      <a:pt x="2103" y="1055"/>
                    </a:cubicBezTo>
                    <a:lnTo>
                      <a:pt x="2095" y="1036"/>
                    </a:lnTo>
                    <a:lnTo>
                      <a:pt x="2096" y="1038"/>
                    </a:lnTo>
                    <a:lnTo>
                      <a:pt x="2046" y="972"/>
                    </a:lnTo>
                    <a:lnTo>
                      <a:pt x="2048" y="974"/>
                    </a:lnTo>
                    <a:lnTo>
                      <a:pt x="1990" y="942"/>
                    </a:lnTo>
                    <a:cubicBezTo>
                      <a:pt x="1987" y="940"/>
                      <a:pt x="1985" y="937"/>
                      <a:pt x="1986" y="934"/>
                    </a:cubicBezTo>
                    <a:lnTo>
                      <a:pt x="1991" y="902"/>
                    </a:lnTo>
                    <a:cubicBezTo>
                      <a:pt x="1991" y="900"/>
                      <a:pt x="1992" y="899"/>
                      <a:pt x="1993" y="898"/>
                    </a:cubicBezTo>
                    <a:lnTo>
                      <a:pt x="2009" y="879"/>
                    </a:lnTo>
                    <a:lnTo>
                      <a:pt x="2008" y="889"/>
                    </a:lnTo>
                    <a:lnTo>
                      <a:pt x="1997" y="873"/>
                    </a:lnTo>
                    <a:cubicBezTo>
                      <a:pt x="1996" y="871"/>
                      <a:pt x="1996" y="868"/>
                      <a:pt x="1997" y="866"/>
                    </a:cubicBezTo>
                    <a:cubicBezTo>
                      <a:pt x="1997" y="864"/>
                      <a:pt x="1999" y="862"/>
                      <a:pt x="2002" y="861"/>
                    </a:cubicBezTo>
                    <a:lnTo>
                      <a:pt x="2010" y="858"/>
                    </a:lnTo>
                    <a:cubicBezTo>
                      <a:pt x="2014" y="857"/>
                      <a:pt x="2018" y="859"/>
                      <a:pt x="2020" y="863"/>
                    </a:cubicBezTo>
                    <a:lnTo>
                      <a:pt x="2025" y="876"/>
                    </a:lnTo>
                    <a:lnTo>
                      <a:pt x="2014" y="872"/>
                    </a:lnTo>
                    <a:lnTo>
                      <a:pt x="2028" y="866"/>
                    </a:lnTo>
                    <a:lnTo>
                      <a:pt x="2023" y="876"/>
                    </a:lnTo>
                    <a:lnTo>
                      <a:pt x="2018" y="861"/>
                    </a:lnTo>
                    <a:cubicBezTo>
                      <a:pt x="2017" y="858"/>
                      <a:pt x="2018" y="854"/>
                      <a:pt x="2020" y="852"/>
                    </a:cubicBezTo>
                    <a:cubicBezTo>
                      <a:pt x="2022" y="850"/>
                      <a:pt x="2025" y="849"/>
                      <a:pt x="2028" y="850"/>
                    </a:cubicBezTo>
                    <a:lnTo>
                      <a:pt x="2036" y="853"/>
                    </a:lnTo>
                    <a:lnTo>
                      <a:pt x="2025" y="861"/>
                    </a:lnTo>
                    <a:lnTo>
                      <a:pt x="2025" y="853"/>
                    </a:lnTo>
                    <a:lnTo>
                      <a:pt x="2031" y="860"/>
                    </a:lnTo>
                    <a:lnTo>
                      <a:pt x="2021" y="858"/>
                    </a:lnTo>
                    <a:cubicBezTo>
                      <a:pt x="2017" y="857"/>
                      <a:pt x="2015" y="854"/>
                      <a:pt x="2015" y="850"/>
                    </a:cubicBezTo>
                    <a:cubicBezTo>
                      <a:pt x="2015" y="846"/>
                      <a:pt x="2017" y="843"/>
                      <a:pt x="2021" y="842"/>
                    </a:cubicBezTo>
                    <a:lnTo>
                      <a:pt x="2056" y="834"/>
                    </a:lnTo>
                    <a:lnTo>
                      <a:pt x="2051" y="837"/>
                    </a:lnTo>
                    <a:lnTo>
                      <a:pt x="2059" y="827"/>
                    </a:lnTo>
                    <a:cubicBezTo>
                      <a:pt x="2061" y="823"/>
                      <a:pt x="2066" y="822"/>
                      <a:pt x="2069" y="825"/>
                    </a:cubicBezTo>
                    <a:lnTo>
                      <a:pt x="2083" y="833"/>
                    </a:lnTo>
                    <a:lnTo>
                      <a:pt x="2077" y="832"/>
                    </a:lnTo>
                    <a:lnTo>
                      <a:pt x="2087" y="829"/>
                    </a:lnTo>
                    <a:lnTo>
                      <a:pt x="2081" y="837"/>
                    </a:lnTo>
                    <a:lnTo>
                      <a:pt x="2081" y="829"/>
                    </a:lnTo>
                    <a:lnTo>
                      <a:pt x="2089" y="837"/>
                    </a:lnTo>
                    <a:lnTo>
                      <a:pt x="2084" y="837"/>
                    </a:lnTo>
                    <a:cubicBezTo>
                      <a:pt x="2081" y="837"/>
                      <a:pt x="2079" y="836"/>
                      <a:pt x="2077" y="833"/>
                    </a:cubicBezTo>
                    <a:cubicBezTo>
                      <a:pt x="2076" y="831"/>
                      <a:pt x="2075" y="829"/>
                      <a:pt x="2076" y="826"/>
                    </a:cubicBezTo>
                    <a:lnTo>
                      <a:pt x="2079" y="818"/>
                    </a:lnTo>
                    <a:lnTo>
                      <a:pt x="2079" y="824"/>
                    </a:lnTo>
                    <a:lnTo>
                      <a:pt x="2074" y="814"/>
                    </a:lnTo>
                    <a:lnTo>
                      <a:pt x="2080" y="818"/>
                    </a:lnTo>
                    <a:lnTo>
                      <a:pt x="2064" y="815"/>
                    </a:lnTo>
                    <a:cubicBezTo>
                      <a:pt x="2062" y="815"/>
                      <a:pt x="2061" y="814"/>
                      <a:pt x="2060" y="813"/>
                    </a:cubicBezTo>
                    <a:lnTo>
                      <a:pt x="2054" y="808"/>
                    </a:lnTo>
                    <a:lnTo>
                      <a:pt x="2062" y="810"/>
                    </a:lnTo>
                    <a:lnTo>
                      <a:pt x="2044" y="815"/>
                    </a:lnTo>
                    <a:cubicBezTo>
                      <a:pt x="2042" y="816"/>
                      <a:pt x="2040" y="816"/>
                      <a:pt x="2038" y="815"/>
                    </a:cubicBezTo>
                    <a:lnTo>
                      <a:pt x="1993" y="796"/>
                    </a:lnTo>
                    <a:lnTo>
                      <a:pt x="2001" y="795"/>
                    </a:lnTo>
                    <a:lnTo>
                      <a:pt x="1975" y="816"/>
                    </a:lnTo>
                    <a:lnTo>
                      <a:pt x="1978" y="810"/>
                    </a:lnTo>
                    <a:lnTo>
                      <a:pt x="1978" y="823"/>
                    </a:lnTo>
                    <a:cubicBezTo>
                      <a:pt x="1978" y="828"/>
                      <a:pt x="1974" y="831"/>
                      <a:pt x="1970" y="831"/>
                    </a:cubicBezTo>
                    <a:lnTo>
                      <a:pt x="1948" y="831"/>
                    </a:lnTo>
                    <a:cubicBezTo>
                      <a:pt x="1947" y="831"/>
                      <a:pt x="1945" y="831"/>
                      <a:pt x="1944" y="830"/>
                    </a:cubicBezTo>
                    <a:lnTo>
                      <a:pt x="1931" y="822"/>
                    </a:lnTo>
                    <a:cubicBezTo>
                      <a:pt x="1929" y="821"/>
                      <a:pt x="1928" y="820"/>
                      <a:pt x="1928" y="818"/>
                    </a:cubicBezTo>
                    <a:lnTo>
                      <a:pt x="1917" y="789"/>
                    </a:lnTo>
                    <a:lnTo>
                      <a:pt x="1919" y="792"/>
                    </a:lnTo>
                    <a:lnTo>
                      <a:pt x="1905" y="779"/>
                    </a:lnTo>
                    <a:lnTo>
                      <a:pt x="1911" y="781"/>
                    </a:lnTo>
                    <a:lnTo>
                      <a:pt x="1874" y="781"/>
                    </a:lnTo>
                    <a:cubicBezTo>
                      <a:pt x="1873" y="781"/>
                      <a:pt x="1871" y="781"/>
                      <a:pt x="1870" y="780"/>
                    </a:cubicBezTo>
                    <a:lnTo>
                      <a:pt x="1851" y="769"/>
                    </a:lnTo>
                    <a:cubicBezTo>
                      <a:pt x="1850" y="769"/>
                      <a:pt x="1849" y="768"/>
                      <a:pt x="1849" y="767"/>
                    </a:cubicBezTo>
                    <a:lnTo>
                      <a:pt x="1836" y="748"/>
                    </a:lnTo>
                    <a:cubicBezTo>
                      <a:pt x="1834" y="747"/>
                      <a:pt x="1834" y="744"/>
                      <a:pt x="1834" y="742"/>
                    </a:cubicBezTo>
                    <a:lnTo>
                      <a:pt x="1840" y="718"/>
                    </a:lnTo>
                    <a:cubicBezTo>
                      <a:pt x="1840" y="716"/>
                      <a:pt x="1842" y="714"/>
                      <a:pt x="1844" y="713"/>
                    </a:cubicBezTo>
                    <a:cubicBezTo>
                      <a:pt x="1846" y="712"/>
                      <a:pt x="1848" y="712"/>
                      <a:pt x="1850" y="712"/>
                    </a:cubicBezTo>
                    <a:lnTo>
                      <a:pt x="1871" y="720"/>
                    </a:lnTo>
                    <a:lnTo>
                      <a:pt x="1867" y="720"/>
                    </a:lnTo>
                    <a:lnTo>
                      <a:pt x="1888" y="715"/>
                    </a:lnTo>
                    <a:lnTo>
                      <a:pt x="1882" y="721"/>
                    </a:lnTo>
                    <a:lnTo>
                      <a:pt x="1887" y="687"/>
                    </a:lnTo>
                    <a:cubicBezTo>
                      <a:pt x="1888" y="684"/>
                      <a:pt x="1889" y="682"/>
                      <a:pt x="1891" y="681"/>
                    </a:cubicBezTo>
                    <a:lnTo>
                      <a:pt x="1923" y="663"/>
                    </a:lnTo>
                    <a:lnTo>
                      <a:pt x="1919" y="667"/>
                    </a:lnTo>
                    <a:lnTo>
                      <a:pt x="1930" y="630"/>
                    </a:lnTo>
                    <a:cubicBezTo>
                      <a:pt x="1931" y="626"/>
                      <a:pt x="1935" y="624"/>
                      <a:pt x="1940" y="625"/>
                    </a:cubicBezTo>
                    <a:lnTo>
                      <a:pt x="1982" y="635"/>
                    </a:lnTo>
                    <a:cubicBezTo>
                      <a:pt x="1983" y="635"/>
                      <a:pt x="1984" y="636"/>
                      <a:pt x="1985" y="636"/>
                    </a:cubicBezTo>
                    <a:lnTo>
                      <a:pt x="2001" y="647"/>
                    </a:lnTo>
                    <a:cubicBezTo>
                      <a:pt x="2003" y="649"/>
                      <a:pt x="2005" y="652"/>
                      <a:pt x="2004" y="655"/>
                    </a:cubicBezTo>
                    <a:lnTo>
                      <a:pt x="1999" y="679"/>
                    </a:lnTo>
                    <a:cubicBezTo>
                      <a:pt x="1998" y="680"/>
                      <a:pt x="1998" y="682"/>
                      <a:pt x="1997" y="682"/>
                    </a:cubicBezTo>
                    <a:lnTo>
                      <a:pt x="1986" y="696"/>
                    </a:lnTo>
                    <a:lnTo>
                      <a:pt x="1987" y="686"/>
                    </a:lnTo>
                    <a:lnTo>
                      <a:pt x="1992" y="694"/>
                    </a:lnTo>
                    <a:cubicBezTo>
                      <a:pt x="1995" y="698"/>
                      <a:pt x="1994" y="703"/>
                      <a:pt x="1990" y="705"/>
                    </a:cubicBezTo>
                    <a:lnTo>
                      <a:pt x="1982" y="711"/>
                    </a:lnTo>
                    <a:lnTo>
                      <a:pt x="1980" y="696"/>
                    </a:lnTo>
                    <a:lnTo>
                      <a:pt x="2004" y="704"/>
                    </a:lnTo>
                    <a:cubicBezTo>
                      <a:pt x="2006" y="705"/>
                      <a:pt x="2008" y="707"/>
                      <a:pt x="2009" y="709"/>
                    </a:cubicBezTo>
                    <a:cubicBezTo>
                      <a:pt x="2010" y="711"/>
                      <a:pt x="2010" y="713"/>
                      <a:pt x="2009" y="716"/>
                    </a:cubicBezTo>
                    <a:lnTo>
                      <a:pt x="2006" y="721"/>
                    </a:lnTo>
                    <a:lnTo>
                      <a:pt x="2005" y="713"/>
                    </a:lnTo>
                    <a:lnTo>
                      <a:pt x="2011" y="721"/>
                    </a:lnTo>
                    <a:cubicBezTo>
                      <a:pt x="2012" y="723"/>
                      <a:pt x="2013" y="725"/>
                      <a:pt x="2012" y="728"/>
                    </a:cubicBezTo>
                    <a:cubicBezTo>
                      <a:pt x="2011" y="730"/>
                      <a:pt x="2009" y="732"/>
                      <a:pt x="2007" y="733"/>
                    </a:cubicBezTo>
                    <a:lnTo>
                      <a:pt x="1989" y="741"/>
                    </a:lnTo>
                    <a:lnTo>
                      <a:pt x="1992" y="728"/>
                    </a:lnTo>
                    <a:lnTo>
                      <a:pt x="2000" y="739"/>
                    </a:lnTo>
                    <a:lnTo>
                      <a:pt x="1990" y="736"/>
                    </a:lnTo>
                    <a:lnTo>
                      <a:pt x="2009" y="728"/>
                    </a:lnTo>
                    <a:lnTo>
                      <a:pt x="2005" y="740"/>
                    </a:lnTo>
                    <a:lnTo>
                      <a:pt x="2000" y="732"/>
                    </a:lnTo>
                    <a:cubicBezTo>
                      <a:pt x="1998" y="729"/>
                      <a:pt x="1999" y="724"/>
                      <a:pt x="2002" y="721"/>
                    </a:cubicBezTo>
                    <a:lnTo>
                      <a:pt x="2050" y="689"/>
                    </a:lnTo>
                    <a:lnTo>
                      <a:pt x="2047" y="700"/>
                    </a:lnTo>
                    <a:lnTo>
                      <a:pt x="2045" y="694"/>
                    </a:lnTo>
                    <a:cubicBezTo>
                      <a:pt x="2044" y="692"/>
                      <a:pt x="2044" y="689"/>
                      <a:pt x="2045" y="687"/>
                    </a:cubicBezTo>
                    <a:cubicBezTo>
                      <a:pt x="2046" y="684"/>
                      <a:pt x="2049" y="683"/>
                      <a:pt x="2051" y="683"/>
                    </a:cubicBezTo>
                    <a:lnTo>
                      <a:pt x="2086" y="680"/>
                    </a:lnTo>
                    <a:lnTo>
                      <a:pt x="2079" y="685"/>
                    </a:lnTo>
                    <a:lnTo>
                      <a:pt x="2085" y="671"/>
                    </a:lnTo>
                    <a:lnTo>
                      <a:pt x="2096" y="652"/>
                    </a:lnTo>
                    <a:cubicBezTo>
                      <a:pt x="2096" y="651"/>
                      <a:pt x="2097" y="650"/>
                      <a:pt x="2098" y="649"/>
                    </a:cubicBezTo>
                    <a:lnTo>
                      <a:pt x="2133" y="628"/>
                    </a:lnTo>
                    <a:lnTo>
                      <a:pt x="2129" y="634"/>
                    </a:lnTo>
                    <a:lnTo>
                      <a:pt x="2132" y="597"/>
                    </a:lnTo>
                    <a:cubicBezTo>
                      <a:pt x="2132" y="595"/>
                      <a:pt x="2133" y="594"/>
                      <a:pt x="2134" y="592"/>
                    </a:cubicBezTo>
                    <a:lnTo>
                      <a:pt x="2142" y="584"/>
                    </a:lnTo>
                    <a:cubicBezTo>
                      <a:pt x="2145" y="582"/>
                      <a:pt x="2149" y="581"/>
                      <a:pt x="2152" y="583"/>
                    </a:cubicBezTo>
                    <a:lnTo>
                      <a:pt x="2178" y="599"/>
                    </a:lnTo>
                    <a:lnTo>
                      <a:pt x="2175" y="598"/>
                    </a:lnTo>
                    <a:lnTo>
                      <a:pt x="2212" y="600"/>
                    </a:lnTo>
                    <a:lnTo>
                      <a:pt x="2203" y="608"/>
                    </a:lnTo>
                    <a:lnTo>
                      <a:pt x="2203" y="600"/>
                    </a:lnTo>
                    <a:lnTo>
                      <a:pt x="2206" y="606"/>
                    </a:lnTo>
                    <a:lnTo>
                      <a:pt x="2185" y="585"/>
                    </a:lnTo>
                    <a:cubicBezTo>
                      <a:pt x="2182" y="583"/>
                      <a:pt x="2182" y="579"/>
                      <a:pt x="2183" y="576"/>
                    </a:cubicBezTo>
                    <a:cubicBezTo>
                      <a:pt x="2184" y="574"/>
                      <a:pt x="2186" y="571"/>
                      <a:pt x="2190" y="571"/>
                    </a:cubicBezTo>
                    <a:lnTo>
                      <a:pt x="2224" y="569"/>
                    </a:lnTo>
                    <a:lnTo>
                      <a:pt x="2217" y="574"/>
                    </a:lnTo>
                    <a:lnTo>
                      <a:pt x="2222" y="556"/>
                    </a:lnTo>
                    <a:cubicBezTo>
                      <a:pt x="2223" y="552"/>
                      <a:pt x="2226" y="550"/>
                      <a:pt x="2230" y="550"/>
                    </a:cubicBezTo>
                    <a:lnTo>
                      <a:pt x="2246" y="550"/>
                    </a:lnTo>
                    <a:lnTo>
                      <a:pt x="2238" y="560"/>
                    </a:lnTo>
                    <a:lnTo>
                      <a:pt x="2230" y="531"/>
                    </a:lnTo>
                    <a:cubicBezTo>
                      <a:pt x="2229" y="528"/>
                      <a:pt x="2230" y="525"/>
                      <a:pt x="2232" y="523"/>
                    </a:cubicBezTo>
                    <a:cubicBezTo>
                      <a:pt x="2235" y="521"/>
                      <a:pt x="2238" y="520"/>
                      <a:pt x="2241" y="521"/>
                    </a:cubicBezTo>
                    <a:lnTo>
                      <a:pt x="2256" y="527"/>
                    </a:lnTo>
                    <a:cubicBezTo>
                      <a:pt x="2258" y="527"/>
                      <a:pt x="2260" y="528"/>
                      <a:pt x="2261" y="530"/>
                    </a:cubicBezTo>
                    <a:lnTo>
                      <a:pt x="2266" y="538"/>
                    </a:lnTo>
                    <a:lnTo>
                      <a:pt x="2264" y="536"/>
                    </a:lnTo>
                    <a:lnTo>
                      <a:pt x="2285" y="552"/>
                    </a:lnTo>
                    <a:lnTo>
                      <a:pt x="2274" y="563"/>
                    </a:lnTo>
                    <a:lnTo>
                      <a:pt x="2258" y="545"/>
                    </a:lnTo>
                    <a:cubicBezTo>
                      <a:pt x="2257" y="543"/>
                      <a:pt x="2256" y="540"/>
                      <a:pt x="2257" y="537"/>
                    </a:cubicBezTo>
                    <a:cubicBezTo>
                      <a:pt x="2258" y="535"/>
                      <a:pt x="2260" y="533"/>
                      <a:pt x="2262" y="532"/>
                    </a:cubicBezTo>
                    <a:lnTo>
                      <a:pt x="2286" y="524"/>
                    </a:lnTo>
                    <a:lnTo>
                      <a:pt x="2281" y="534"/>
                    </a:lnTo>
                    <a:lnTo>
                      <a:pt x="2273" y="513"/>
                    </a:lnTo>
                    <a:lnTo>
                      <a:pt x="2275" y="516"/>
                    </a:lnTo>
                    <a:lnTo>
                      <a:pt x="2267" y="508"/>
                    </a:lnTo>
                    <a:cubicBezTo>
                      <a:pt x="2266" y="507"/>
                      <a:pt x="2266" y="506"/>
                      <a:pt x="2265" y="505"/>
                    </a:cubicBezTo>
                    <a:lnTo>
                      <a:pt x="2254" y="479"/>
                    </a:lnTo>
                    <a:lnTo>
                      <a:pt x="2257" y="482"/>
                    </a:lnTo>
                    <a:lnTo>
                      <a:pt x="2214" y="445"/>
                    </a:lnTo>
                    <a:cubicBezTo>
                      <a:pt x="2212" y="443"/>
                      <a:pt x="2211" y="440"/>
                      <a:pt x="2211" y="437"/>
                    </a:cubicBezTo>
                    <a:cubicBezTo>
                      <a:pt x="2212" y="435"/>
                      <a:pt x="2214" y="432"/>
                      <a:pt x="2216" y="431"/>
                    </a:cubicBezTo>
                    <a:lnTo>
                      <a:pt x="2235" y="423"/>
                    </a:lnTo>
                    <a:lnTo>
                      <a:pt x="2230" y="428"/>
                    </a:lnTo>
                    <a:lnTo>
                      <a:pt x="2236" y="410"/>
                    </a:lnTo>
                    <a:cubicBezTo>
                      <a:pt x="2236" y="408"/>
                      <a:pt x="2238" y="406"/>
                      <a:pt x="2239" y="405"/>
                    </a:cubicBezTo>
                    <a:cubicBezTo>
                      <a:pt x="2241" y="404"/>
                      <a:pt x="2244" y="404"/>
                      <a:pt x="2246" y="404"/>
                    </a:cubicBezTo>
                    <a:lnTo>
                      <a:pt x="2299" y="420"/>
                    </a:lnTo>
                    <a:lnTo>
                      <a:pt x="2289" y="431"/>
                    </a:lnTo>
                    <a:lnTo>
                      <a:pt x="2281" y="409"/>
                    </a:lnTo>
                    <a:cubicBezTo>
                      <a:pt x="2280" y="407"/>
                      <a:pt x="2281" y="403"/>
                      <a:pt x="2283" y="401"/>
                    </a:cubicBezTo>
                    <a:lnTo>
                      <a:pt x="2291" y="393"/>
                    </a:lnTo>
                    <a:lnTo>
                      <a:pt x="2289" y="402"/>
                    </a:lnTo>
                    <a:lnTo>
                      <a:pt x="2284" y="392"/>
                    </a:lnTo>
                    <a:cubicBezTo>
                      <a:pt x="2283" y="390"/>
                      <a:pt x="2283" y="389"/>
                      <a:pt x="2283" y="387"/>
                    </a:cubicBezTo>
                    <a:lnTo>
                      <a:pt x="2286" y="366"/>
                    </a:lnTo>
                    <a:lnTo>
                      <a:pt x="2288" y="372"/>
                    </a:lnTo>
                    <a:lnTo>
                      <a:pt x="2277" y="359"/>
                    </a:lnTo>
                    <a:cubicBezTo>
                      <a:pt x="2276" y="357"/>
                      <a:pt x="2275" y="355"/>
                      <a:pt x="2275" y="354"/>
                    </a:cubicBezTo>
                    <a:lnTo>
                      <a:pt x="2275" y="346"/>
                    </a:lnTo>
                    <a:lnTo>
                      <a:pt x="2276" y="349"/>
                    </a:lnTo>
                    <a:lnTo>
                      <a:pt x="2262" y="317"/>
                    </a:lnTo>
                    <a:cubicBezTo>
                      <a:pt x="2262" y="315"/>
                      <a:pt x="2262" y="313"/>
                      <a:pt x="2262" y="311"/>
                    </a:cubicBezTo>
                    <a:lnTo>
                      <a:pt x="2270" y="290"/>
                    </a:lnTo>
                    <a:lnTo>
                      <a:pt x="2273" y="299"/>
                    </a:lnTo>
                    <a:lnTo>
                      <a:pt x="2257" y="285"/>
                    </a:lnTo>
                    <a:cubicBezTo>
                      <a:pt x="2255" y="284"/>
                      <a:pt x="2254" y="283"/>
                      <a:pt x="2254" y="281"/>
                    </a:cubicBezTo>
                    <a:lnTo>
                      <a:pt x="2251" y="268"/>
                    </a:lnTo>
                    <a:lnTo>
                      <a:pt x="2257" y="274"/>
                    </a:lnTo>
                    <a:lnTo>
                      <a:pt x="2241" y="268"/>
                    </a:lnTo>
                    <a:lnTo>
                      <a:pt x="2247" y="268"/>
                    </a:lnTo>
                    <a:lnTo>
                      <a:pt x="2221" y="283"/>
                    </a:lnTo>
                    <a:cubicBezTo>
                      <a:pt x="2219" y="284"/>
                      <a:pt x="2217" y="285"/>
                      <a:pt x="2216" y="285"/>
                    </a:cubicBezTo>
                    <a:lnTo>
                      <a:pt x="2197" y="282"/>
                    </a:lnTo>
                    <a:lnTo>
                      <a:pt x="2206" y="277"/>
                    </a:lnTo>
                    <a:lnTo>
                      <a:pt x="2198" y="296"/>
                    </a:lnTo>
                    <a:cubicBezTo>
                      <a:pt x="2196" y="298"/>
                      <a:pt x="2194" y="300"/>
                      <a:pt x="2191" y="300"/>
                    </a:cubicBezTo>
                    <a:lnTo>
                      <a:pt x="2132" y="306"/>
                    </a:lnTo>
                    <a:cubicBezTo>
                      <a:pt x="2130" y="306"/>
                      <a:pt x="2128" y="305"/>
                      <a:pt x="2127" y="304"/>
                    </a:cubicBezTo>
                    <a:lnTo>
                      <a:pt x="2097" y="280"/>
                    </a:lnTo>
                    <a:cubicBezTo>
                      <a:pt x="2096" y="279"/>
                      <a:pt x="2094" y="276"/>
                      <a:pt x="2094" y="274"/>
                    </a:cubicBezTo>
                    <a:lnTo>
                      <a:pt x="2094" y="263"/>
                    </a:lnTo>
                    <a:lnTo>
                      <a:pt x="2098" y="270"/>
                    </a:lnTo>
                    <a:lnTo>
                      <a:pt x="2077" y="257"/>
                    </a:lnTo>
                    <a:cubicBezTo>
                      <a:pt x="2075" y="256"/>
                      <a:pt x="2074" y="254"/>
                      <a:pt x="2073" y="252"/>
                    </a:cubicBezTo>
                    <a:lnTo>
                      <a:pt x="2071" y="241"/>
                    </a:lnTo>
                    <a:lnTo>
                      <a:pt x="2079" y="247"/>
                    </a:lnTo>
                    <a:lnTo>
                      <a:pt x="2063" y="247"/>
                    </a:lnTo>
                    <a:cubicBezTo>
                      <a:pt x="2061" y="247"/>
                      <a:pt x="2060" y="247"/>
                      <a:pt x="2059" y="246"/>
                    </a:cubicBezTo>
                    <a:lnTo>
                      <a:pt x="2008" y="217"/>
                    </a:lnTo>
                    <a:lnTo>
                      <a:pt x="2014" y="218"/>
                    </a:lnTo>
                    <a:lnTo>
                      <a:pt x="2003" y="221"/>
                    </a:lnTo>
                    <a:cubicBezTo>
                      <a:pt x="2002" y="221"/>
                      <a:pt x="2000" y="221"/>
                      <a:pt x="1998" y="220"/>
                    </a:cubicBezTo>
                    <a:lnTo>
                      <a:pt x="1974" y="210"/>
                    </a:lnTo>
                    <a:lnTo>
                      <a:pt x="1978" y="210"/>
                    </a:lnTo>
                    <a:lnTo>
                      <a:pt x="1943" y="210"/>
                    </a:lnTo>
                    <a:cubicBezTo>
                      <a:pt x="1942" y="210"/>
                      <a:pt x="1940" y="210"/>
                      <a:pt x="1939" y="209"/>
                    </a:cubicBezTo>
                    <a:lnTo>
                      <a:pt x="1920" y="199"/>
                    </a:lnTo>
                    <a:cubicBezTo>
                      <a:pt x="1919" y="198"/>
                      <a:pt x="1918" y="197"/>
                      <a:pt x="1917" y="196"/>
                    </a:cubicBezTo>
                    <a:lnTo>
                      <a:pt x="1907" y="177"/>
                    </a:lnTo>
                    <a:lnTo>
                      <a:pt x="1910" y="180"/>
                    </a:lnTo>
                    <a:lnTo>
                      <a:pt x="1894" y="172"/>
                    </a:lnTo>
                    <a:cubicBezTo>
                      <a:pt x="1893" y="172"/>
                      <a:pt x="1892" y="171"/>
                      <a:pt x="1891" y="170"/>
                    </a:cubicBezTo>
                    <a:lnTo>
                      <a:pt x="1876" y="149"/>
                    </a:lnTo>
                    <a:lnTo>
                      <a:pt x="1878" y="151"/>
                    </a:lnTo>
                    <a:lnTo>
                      <a:pt x="1854" y="138"/>
                    </a:lnTo>
                    <a:cubicBezTo>
                      <a:pt x="1853" y="137"/>
                      <a:pt x="1852" y="136"/>
                      <a:pt x="1851" y="135"/>
                    </a:cubicBezTo>
                    <a:lnTo>
                      <a:pt x="1843" y="121"/>
                    </a:lnTo>
                    <a:lnTo>
                      <a:pt x="1856" y="123"/>
                    </a:lnTo>
                    <a:lnTo>
                      <a:pt x="1853" y="126"/>
                    </a:lnTo>
                    <a:cubicBezTo>
                      <a:pt x="1850" y="129"/>
                      <a:pt x="1845" y="129"/>
                      <a:pt x="1842" y="126"/>
                    </a:cubicBezTo>
                    <a:lnTo>
                      <a:pt x="1837" y="121"/>
                    </a:lnTo>
                    <a:lnTo>
                      <a:pt x="1800" y="89"/>
                    </a:lnTo>
                    <a:cubicBezTo>
                      <a:pt x="1798" y="87"/>
                      <a:pt x="1797" y="85"/>
                      <a:pt x="1797" y="83"/>
                    </a:cubicBezTo>
                    <a:lnTo>
                      <a:pt x="1797" y="77"/>
                    </a:lnTo>
                    <a:lnTo>
                      <a:pt x="1801" y="85"/>
                    </a:lnTo>
                    <a:lnTo>
                      <a:pt x="1761" y="63"/>
                    </a:lnTo>
                    <a:cubicBezTo>
                      <a:pt x="1759" y="62"/>
                      <a:pt x="1758" y="61"/>
                      <a:pt x="1757" y="59"/>
                    </a:cubicBezTo>
                    <a:lnTo>
                      <a:pt x="1755" y="51"/>
                    </a:lnTo>
                    <a:lnTo>
                      <a:pt x="1760" y="56"/>
                    </a:lnTo>
                    <a:lnTo>
                      <a:pt x="1739" y="51"/>
                    </a:lnTo>
                    <a:cubicBezTo>
                      <a:pt x="1737" y="50"/>
                      <a:pt x="1736" y="49"/>
                      <a:pt x="1735" y="48"/>
                    </a:cubicBezTo>
                    <a:lnTo>
                      <a:pt x="1727" y="37"/>
                    </a:lnTo>
                    <a:lnTo>
                      <a:pt x="1732" y="40"/>
                    </a:lnTo>
                    <a:lnTo>
                      <a:pt x="1684" y="35"/>
                    </a:lnTo>
                    <a:cubicBezTo>
                      <a:pt x="1684" y="35"/>
                      <a:pt x="1683" y="35"/>
                      <a:pt x="1682" y="35"/>
                    </a:cubicBezTo>
                    <a:lnTo>
                      <a:pt x="1635" y="16"/>
                    </a:lnTo>
                    <a:lnTo>
                      <a:pt x="1639" y="16"/>
                    </a:lnTo>
                    <a:lnTo>
                      <a:pt x="1546" y="30"/>
                    </a:lnTo>
                    <a:lnTo>
                      <a:pt x="1552" y="25"/>
                    </a:lnTo>
                    <a:lnTo>
                      <a:pt x="1538" y="52"/>
                    </a:lnTo>
                    <a:lnTo>
                      <a:pt x="1537" y="43"/>
                    </a:lnTo>
                    <a:lnTo>
                      <a:pt x="1545" y="51"/>
                    </a:lnTo>
                    <a:lnTo>
                      <a:pt x="1540" y="48"/>
                    </a:lnTo>
                    <a:lnTo>
                      <a:pt x="1566" y="51"/>
                    </a:lnTo>
                    <a:cubicBezTo>
                      <a:pt x="1570" y="51"/>
                      <a:pt x="1572" y="53"/>
                      <a:pt x="1573" y="56"/>
                    </a:cubicBezTo>
                    <a:lnTo>
                      <a:pt x="1576" y="64"/>
                    </a:lnTo>
                    <a:lnTo>
                      <a:pt x="1573" y="61"/>
                    </a:lnTo>
                    <a:lnTo>
                      <a:pt x="1587" y="71"/>
                    </a:lnTo>
                    <a:cubicBezTo>
                      <a:pt x="1589" y="74"/>
                      <a:pt x="1590" y="77"/>
                      <a:pt x="1589" y="81"/>
                    </a:cubicBezTo>
                    <a:lnTo>
                      <a:pt x="1578" y="105"/>
                    </a:lnTo>
                    <a:lnTo>
                      <a:pt x="1579" y="101"/>
                    </a:lnTo>
                    <a:lnTo>
                      <a:pt x="1584" y="162"/>
                    </a:lnTo>
                    <a:lnTo>
                      <a:pt x="1578" y="155"/>
                    </a:lnTo>
                    <a:lnTo>
                      <a:pt x="1591" y="157"/>
                    </a:lnTo>
                    <a:cubicBezTo>
                      <a:pt x="1593" y="158"/>
                      <a:pt x="1595" y="159"/>
                      <a:pt x="1596" y="161"/>
                    </a:cubicBezTo>
                    <a:lnTo>
                      <a:pt x="1604" y="174"/>
                    </a:lnTo>
                    <a:cubicBezTo>
                      <a:pt x="1606" y="176"/>
                      <a:pt x="1606" y="179"/>
                      <a:pt x="1605" y="181"/>
                    </a:cubicBezTo>
                    <a:cubicBezTo>
                      <a:pt x="1604" y="184"/>
                      <a:pt x="1602" y="185"/>
                      <a:pt x="1600" y="186"/>
                    </a:cubicBezTo>
                    <a:lnTo>
                      <a:pt x="1573" y="194"/>
                    </a:lnTo>
                    <a:lnTo>
                      <a:pt x="1578" y="191"/>
                    </a:lnTo>
                    <a:lnTo>
                      <a:pt x="1564" y="210"/>
                    </a:lnTo>
                    <a:cubicBezTo>
                      <a:pt x="1562" y="212"/>
                      <a:pt x="1559" y="213"/>
                      <a:pt x="1556" y="213"/>
                    </a:cubicBezTo>
                    <a:lnTo>
                      <a:pt x="1500" y="199"/>
                    </a:lnTo>
                    <a:lnTo>
                      <a:pt x="1510" y="191"/>
                    </a:lnTo>
                    <a:lnTo>
                      <a:pt x="1515" y="255"/>
                    </a:lnTo>
                    <a:lnTo>
                      <a:pt x="1514" y="251"/>
                    </a:lnTo>
                    <a:lnTo>
                      <a:pt x="1522" y="265"/>
                    </a:lnTo>
                    <a:cubicBezTo>
                      <a:pt x="1524" y="268"/>
                      <a:pt x="1523" y="273"/>
                      <a:pt x="1520" y="275"/>
                    </a:cubicBezTo>
                    <a:lnTo>
                      <a:pt x="1512" y="281"/>
                    </a:lnTo>
                    <a:lnTo>
                      <a:pt x="1514" y="269"/>
                    </a:lnTo>
                    <a:lnTo>
                      <a:pt x="1522" y="280"/>
                    </a:lnTo>
                    <a:lnTo>
                      <a:pt x="1519" y="278"/>
                    </a:lnTo>
                    <a:lnTo>
                      <a:pt x="1541" y="291"/>
                    </a:lnTo>
                    <a:lnTo>
                      <a:pt x="1530" y="294"/>
                    </a:lnTo>
                    <a:lnTo>
                      <a:pt x="1538" y="280"/>
                    </a:lnTo>
                    <a:cubicBezTo>
                      <a:pt x="1539" y="278"/>
                      <a:pt x="1542" y="277"/>
                      <a:pt x="1544" y="277"/>
                    </a:cubicBezTo>
                    <a:lnTo>
                      <a:pt x="1568" y="277"/>
                    </a:lnTo>
                    <a:cubicBezTo>
                      <a:pt x="1570" y="277"/>
                      <a:pt x="1571" y="277"/>
                      <a:pt x="1572" y="277"/>
                    </a:cubicBezTo>
                    <a:lnTo>
                      <a:pt x="1598" y="291"/>
                    </a:lnTo>
                    <a:lnTo>
                      <a:pt x="1587" y="296"/>
                    </a:lnTo>
                    <a:lnTo>
                      <a:pt x="1593" y="277"/>
                    </a:lnTo>
                    <a:cubicBezTo>
                      <a:pt x="1594" y="274"/>
                      <a:pt x="1597" y="271"/>
                      <a:pt x="1600" y="271"/>
                    </a:cubicBezTo>
                    <a:lnTo>
                      <a:pt x="1629" y="271"/>
                    </a:lnTo>
                    <a:cubicBezTo>
                      <a:pt x="1631" y="271"/>
                      <a:pt x="1632" y="272"/>
                      <a:pt x="1633" y="272"/>
                    </a:cubicBezTo>
                    <a:lnTo>
                      <a:pt x="1668" y="291"/>
                    </a:lnTo>
                    <a:lnTo>
                      <a:pt x="1724" y="328"/>
                    </a:lnTo>
                    <a:cubicBezTo>
                      <a:pt x="1725" y="329"/>
                      <a:pt x="1726" y="330"/>
                      <a:pt x="1726" y="331"/>
                    </a:cubicBezTo>
                    <a:lnTo>
                      <a:pt x="1732" y="339"/>
                    </a:lnTo>
                    <a:cubicBezTo>
                      <a:pt x="1734" y="342"/>
                      <a:pt x="1733" y="346"/>
                      <a:pt x="1731" y="349"/>
                    </a:cubicBezTo>
                    <a:lnTo>
                      <a:pt x="1725" y="354"/>
                    </a:lnTo>
                    <a:cubicBezTo>
                      <a:pt x="1724" y="356"/>
                      <a:pt x="1721" y="356"/>
                      <a:pt x="1719" y="356"/>
                    </a:cubicBezTo>
                    <a:lnTo>
                      <a:pt x="1658" y="351"/>
                    </a:lnTo>
                    <a:lnTo>
                      <a:pt x="1663" y="350"/>
                    </a:lnTo>
                    <a:lnTo>
                      <a:pt x="1650" y="358"/>
                    </a:lnTo>
                    <a:cubicBezTo>
                      <a:pt x="1648" y="359"/>
                      <a:pt x="1647" y="359"/>
                      <a:pt x="1645" y="359"/>
                    </a:cubicBezTo>
                    <a:lnTo>
                      <a:pt x="1627" y="359"/>
                    </a:lnTo>
                    <a:lnTo>
                      <a:pt x="1634" y="347"/>
                    </a:lnTo>
                    <a:lnTo>
                      <a:pt x="1637" y="353"/>
                    </a:lnTo>
                    <a:cubicBezTo>
                      <a:pt x="1638" y="355"/>
                      <a:pt x="1638" y="357"/>
                      <a:pt x="1637" y="359"/>
                    </a:cubicBezTo>
                    <a:cubicBezTo>
                      <a:pt x="1636" y="361"/>
                      <a:pt x="1635" y="363"/>
                      <a:pt x="1632" y="364"/>
                    </a:cubicBezTo>
                    <a:lnTo>
                      <a:pt x="1606" y="374"/>
                    </a:lnTo>
                    <a:lnTo>
                      <a:pt x="1611" y="366"/>
                    </a:lnTo>
                    <a:lnTo>
                      <a:pt x="1614" y="393"/>
                    </a:lnTo>
                    <a:cubicBezTo>
                      <a:pt x="1614" y="395"/>
                      <a:pt x="1613" y="397"/>
                      <a:pt x="1611" y="399"/>
                    </a:cubicBezTo>
                    <a:lnTo>
                      <a:pt x="1598" y="412"/>
                    </a:lnTo>
                    <a:cubicBezTo>
                      <a:pt x="1597" y="414"/>
                      <a:pt x="1595" y="415"/>
                      <a:pt x="1593" y="415"/>
                    </a:cubicBezTo>
                    <a:lnTo>
                      <a:pt x="1548" y="417"/>
                    </a:lnTo>
                    <a:lnTo>
                      <a:pt x="1554" y="413"/>
                    </a:lnTo>
                    <a:lnTo>
                      <a:pt x="1535" y="445"/>
                    </a:lnTo>
                    <a:cubicBezTo>
                      <a:pt x="1534" y="448"/>
                      <a:pt x="1531" y="449"/>
                      <a:pt x="1528" y="449"/>
                    </a:cubicBezTo>
                    <a:lnTo>
                      <a:pt x="1493" y="447"/>
                    </a:lnTo>
                    <a:cubicBezTo>
                      <a:pt x="1492" y="446"/>
                      <a:pt x="1490" y="446"/>
                      <a:pt x="1489" y="445"/>
                    </a:cubicBezTo>
                    <a:lnTo>
                      <a:pt x="1468" y="429"/>
                    </a:lnTo>
                    <a:lnTo>
                      <a:pt x="1474" y="430"/>
                    </a:lnTo>
                    <a:lnTo>
                      <a:pt x="1450" y="436"/>
                    </a:lnTo>
                    <a:lnTo>
                      <a:pt x="1457" y="428"/>
                    </a:lnTo>
                    <a:lnTo>
                      <a:pt x="1457" y="460"/>
                    </a:lnTo>
                    <a:lnTo>
                      <a:pt x="1454" y="454"/>
                    </a:lnTo>
                    <a:lnTo>
                      <a:pt x="1494" y="488"/>
                    </a:lnTo>
                    <a:cubicBezTo>
                      <a:pt x="1496" y="490"/>
                      <a:pt x="1497" y="492"/>
                      <a:pt x="1497" y="495"/>
                    </a:cubicBezTo>
                    <a:cubicBezTo>
                      <a:pt x="1496" y="497"/>
                      <a:pt x="1495" y="499"/>
                      <a:pt x="1493" y="501"/>
                    </a:cubicBezTo>
                    <a:lnTo>
                      <a:pt x="1467" y="519"/>
                    </a:lnTo>
                    <a:lnTo>
                      <a:pt x="1469" y="517"/>
                    </a:lnTo>
                    <a:lnTo>
                      <a:pt x="1447" y="549"/>
                    </a:lnTo>
                    <a:cubicBezTo>
                      <a:pt x="1447" y="550"/>
                      <a:pt x="1446" y="551"/>
                      <a:pt x="1444" y="552"/>
                    </a:cubicBezTo>
                    <a:lnTo>
                      <a:pt x="1418" y="565"/>
                    </a:lnTo>
                    <a:cubicBezTo>
                      <a:pt x="1417" y="566"/>
                      <a:pt x="1415" y="566"/>
                      <a:pt x="1414" y="566"/>
                    </a:cubicBezTo>
                    <a:lnTo>
                      <a:pt x="1340" y="566"/>
                    </a:lnTo>
                    <a:lnTo>
                      <a:pt x="1343" y="565"/>
                    </a:lnTo>
                    <a:lnTo>
                      <a:pt x="1264" y="605"/>
                    </a:lnTo>
                    <a:cubicBezTo>
                      <a:pt x="1262" y="606"/>
                      <a:pt x="1261" y="606"/>
                      <a:pt x="1259" y="606"/>
                    </a:cubicBezTo>
                    <a:lnTo>
                      <a:pt x="1235" y="603"/>
                    </a:lnTo>
                    <a:cubicBezTo>
                      <a:pt x="1232" y="603"/>
                      <a:pt x="1229" y="600"/>
                      <a:pt x="1228" y="597"/>
                    </a:cubicBezTo>
                    <a:lnTo>
                      <a:pt x="1226" y="586"/>
                    </a:lnTo>
                    <a:lnTo>
                      <a:pt x="1234" y="593"/>
                    </a:lnTo>
                    <a:lnTo>
                      <a:pt x="1186" y="593"/>
                    </a:lnTo>
                    <a:cubicBezTo>
                      <a:pt x="1185" y="593"/>
                      <a:pt x="1184" y="592"/>
                      <a:pt x="1184" y="592"/>
                    </a:cubicBezTo>
                    <a:lnTo>
                      <a:pt x="1123" y="576"/>
                    </a:lnTo>
                    <a:cubicBezTo>
                      <a:pt x="1122" y="576"/>
                      <a:pt x="1121" y="576"/>
                      <a:pt x="1120" y="575"/>
                    </a:cubicBezTo>
                    <a:lnTo>
                      <a:pt x="1101" y="562"/>
                    </a:lnTo>
                    <a:lnTo>
                      <a:pt x="1104" y="563"/>
                    </a:lnTo>
                    <a:lnTo>
                      <a:pt x="1064" y="552"/>
                    </a:lnTo>
                    <a:lnTo>
                      <a:pt x="1067" y="553"/>
                    </a:lnTo>
                    <a:lnTo>
                      <a:pt x="1014" y="558"/>
                    </a:lnTo>
                    <a:cubicBezTo>
                      <a:pt x="1013" y="558"/>
                      <a:pt x="1013" y="558"/>
                      <a:pt x="1012" y="558"/>
                    </a:cubicBezTo>
                    <a:lnTo>
                      <a:pt x="911" y="547"/>
                    </a:lnTo>
                    <a:lnTo>
                      <a:pt x="913" y="547"/>
                    </a:lnTo>
                    <a:lnTo>
                      <a:pt x="883" y="550"/>
                    </a:lnTo>
                    <a:cubicBezTo>
                      <a:pt x="881" y="550"/>
                      <a:pt x="879" y="550"/>
                      <a:pt x="878" y="548"/>
                    </a:cubicBezTo>
                    <a:lnTo>
                      <a:pt x="843" y="522"/>
                    </a:lnTo>
                    <a:cubicBezTo>
                      <a:pt x="843" y="521"/>
                      <a:pt x="842" y="521"/>
                      <a:pt x="842" y="520"/>
                    </a:cubicBezTo>
                    <a:lnTo>
                      <a:pt x="813" y="483"/>
                    </a:lnTo>
                    <a:lnTo>
                      <a:pt x="816" y="486"/>
                    </a:lnTo>
                    <a:lnTo>
                      <a:pt x="808" y="483"/>
                    </a:lnTo>
                    <a:cubicBezTo>
                      <a:pt x="806" y="482"/>
                      <a:pt x="804" y="480"/>
                      <a:pt x="803" y="478"/>
                    </a:cubicBezTo>
                    <a:lnTo>
                      <a:pt x="801" y="467"/>
                    </a:lnTo>
                    <a:lnTo>
                      <a:pt x="807" y="473"/>
                    </a:lnTo>
                    <a:lnTo>
                      <a:pt x="775" y="468"/>
                    </a:lnTo>
                    <a:cubicBezTo>
                      <a:pt x="774" y="468"/>
                      <a:pt x="774" y="467"/>
                      <a:pt x="773" y="467"/>
                    </a:cubicBezTo>
                    <a:lnTo>
                      <a:pt x="715" y="441"/>
                    </a:lnTo>
                    <a:lnTo>
                      <a:pt x="717" y="441"/>
                    </a:lnTo>
                    <a:lnTo>
                      <a:pt x="634" y="430"/>
                    </a:lnTo>
                    <a:lnTo>
                      <a:pt x="602" y="422"/>
                    </a:lnTo>
                    <a:cubicBezTo>
                      <a:pt x="600" y="422"/>
                      <a:pt x="599" y="421"/>
                      <a:pt x="598" y="420"/>
                    </a:cubicBezTo>
                    <a:lnTo>
                      <a:pt x="582" y="404"/>
                    </a:lnTo>
                    <a:cubicBezTo>
                      <a:pt x="580" y="403"/>
                      <a:pt x="579" y="400"/>
                      <a:pt x="580" y="398"/>
                    </a:cubicBezTo>
                    <a:lnTo>
                      <a:pt x="583" y="379"/>
                    </a:lnTo>
                    <a:lnTo>
                      <a:pt x="584" y="384"/>
                    </a:lnTo>
                    <a:lnTo>
                      <a:pt x="576" y="371"/>
                    </a:lnTo>
                    <a:cubicBezTo>
                      <a:pt x="575" y="370"/>
                      <a:pt x="574" y="368"/>
                      <a:pt x="574" y="367"/>
                    </a:cubicBezTo>
                    <a:lnTo>
                      <a:pt x="574" y="351"/>
                    </a:lnTo>
                    <a:lnTo>
                      <a:pt x="576" y="356"/>
                    </a:lnTo>
                    <a:lnTo>
                      <a:pt x="560" y="338"/>
                    </a:lnTo>
                    <a:lnTo>
                      <a:pt x="561" y="338"/>
                    </a:lnTo>
                    <a:lnTo>
                      <a:pt x="505" y="291"/>
                    </a:lnTo>
                    <a:lnTo>
                      <a:pt x="510" y="292"/>
                    </a:lnTo>
                    <a:lnTo>
                      <a:pt x="470" y="287"/>
                    </a:lnTo>
                    <a:cubicBezTo>
                      <a:pt x="469" y="287"/>
                      <a:pt x="468" y="287"/>
                      <a:pt x="468" y="287"/>
                    </a:cubicBezTo>
                    <a:lnTo>
                      <a:pt x="444" y="276"/>
                    </a:lnTo>
                    <a:cubicBezTo>
                      <a:pt x="443" y="276"/>
                      <a:pt x="442" y="275"/>
                      <a:pt x="441" y="274"/>
                    </a:cubicBezTo>
                    <a:lnTo>
                      <a:pt x="433" y="266"/>
                    </a:lnTo>
                    <a:lnTo>
                      <a:pt x="436" y="268"/>
                    </a:lnTo>
                    <a:lnTo>
                      <a:pt x="413" y="260"/>
                    </a:lnTo>
                    <a:cubicBezTo>
                      <a:pt x="409" y="259"/>
                      <a:pt x="407" y="256"/>
                      <a:pt x="407" y="253"/>
                    </a:cubicBezTo>
                    <a:lnTo>
                      <a:pt x="407" y="245"/>
                    </a:lnTo>
                    <a:lnTo>
                      <a:pt x="412" y="252"/>
                    </a:lnTo>
                    <a:lnTo>
                      <a:pt x="393" y="244"/>
                    </a:lnTo>
                    <a:cubicBezTo>
                      <a:pt x="390" y="243"/>
                      <a:pt x="389" y="240"/>
                      <a:pt x="388" y="237"/>
                    </a:cubicBezTo>
                    <a:cubicBezTo>
                      <a:pt x="388" y="234"/>
                      <a:pt x="390" y="231"/>
                      <a:pt x="393" y="230"/>
                    </a:cubicBezTo>
                    <a:lnTo>
                      <a:pt x="398" y="227"/>
                    </a:lnTo>
                    <a:lnTo>
                      <a:pt x="395" y="238"/>
                    </a:lnTo>
                    <a:lnTo>
                      <a:pt x="387" y="225"/>
                    </a:lnTo>
                    <a:lnTo>
                      <a:pt x="396" y="228"/>
                    </a:lnTo>
                    <a:lnTo>
                      <a:pt x="380" y="234"/>
                    </a:lnTo>
                    <a:cubicBezTo>
                      <a:pt x="379" y="234"/>
                      <a:pt x="378" y="234"/>
                      <a:pt x="377" y="234"/>
                    </a:cubicBezTo>
                    <a:lnTo>
                      <a:pt x="358" y="231"/>
                    </a:lnTo>
                    <a:close/>
                  </a:path>
                </a:pathLst>
              </a:custGeom>
              <a:solidFill>
                <a:srgbClr val="6E6E6E"/>
              </a:solidFill>
              <a:ln w="0" cap="flat">
                <a:solidFill>
                  <a:srgbClr val="6E6E6E"/>
                </a:solidFill>
                <a:prstDash val="solid"/>
                <a:round/>
                <a:headEnd/>
                <a:tailEnd/>
              </a:ln>
            </p:spPr>
            <p:txBody>
              <a:bodyPr/>
              <a:lstStyle/>
              <a:p>
                <a:endParaRPr lang="en-US"/>
              </a:p>
            </p:txBody>
          </p:sp>
          <p:sp>
            <p:nvSpPr>
              <p:cNvPr id="1646" name="Freeform 432"/>
              <p:cNvSpPr>
                <a:spLocks/>
              </p:cNvSpPr>
              <p:nvPr/>
            </p:nvSpPr>
            <p:spPr bwMode="auto">
              <a:xfrm>
                <a:off x="4205" y="1195"/>
                <a:ext cx="94" cy="52"/>
              </a:xfrm>
              <a:custGeom>
                <a:avLst/>
                <a:gdLst>
                  <a:gd name="T0" fmla="*/ 6 w 94"/>
                  <a:gd name="T1" fmla="*/ 2 h 52"/>
                  <a:gd name="T2" fmla="*/ 9 w 94"/>
                  <a:gd name="T3" fmla="*/ 5 h 52"/>
                  <a:gd name="T4" fmla="*/ 10 w 94"/>
                  <a:gd name="T5" fmla="*/ 0 h 52"/>
                  <a:gd name="T6" fmla="*/ 18 w 94"/>
                  <a:gd name="T7" fmla="*/ 1 h 52"/>
                  <a:gd name="T8" fmla="*/ 20 w 94"/>
                  <a:gd name="T9" fmla="*/ 4 h 52"/>
                  <a:gd name="T10" fmla="*/ 32 w 94"/>
                  <a:gd name="T11" fmla="*/ 11 h 52"/>
                  <a:gd name="T12" fmla="*/ 37 w 94"/>
                  <a:gd name="T13" fmla="*/ 16 h 52"/>
                  <a:gd name="T14" fmla="*/ 43 w 94"/>
                  <a:gd name="T15" fmla="*/ 15 h 52"/>
                  <a:gd name="T16" fmla="*/ 49 w 94"/>
                  <a:gd name="T17" fmla="*/ 21 h 52"/>
                  <a:gd name="T18" fmla="*/ 53 w 94"/>
                  <a:gd name="T19" fmla="*/ 23 h 52"/>
                  <a:gd name="T20" fmla="*/ 57 w 94"/>
                  <a:gd name="T21" fmla="*/ 23 h 52"/>
                  <a:gd name="T22" fmla="*/ 56 w 94"/>
                  <a:gd name="T23" fmla="*/ 27 h 52"/>
                  <a:gd name="T24" fmla="*/ 63 w 94"/>
                  <a:gd name="T25" fmla="*/ 27 h 52"/>
                  <a:gd name="T26" fmla="*/ 68 w 94"/>
                  <a:gd name="T27" fmla="*/ 32 h 52"/>
                  <a:gd name="T28" fmla="*/ 69 w 94"/>
                  <a:gd name="T29" fmla="*/ 29 h 52"/>
                  <a:gd name="T30" fmla="*/ 73 w 94"/>
                  <a:gd name="T31" fmla="*/ 32 h 52"/>
                  <a:gd name="T32" fmla="*/ 75 w 94"/>
                  <a:gd name="T33" fmla="*/ 29 h 52"/>
                  <a:gd name="T34" fmla="*/ 81 w 94"/>
                  <a:gd name="T35" fmla="*/ 34 h 52"/>
                  <a:gd name="T36" fmla="*/ 91 w 94"/>
                  <a:gd name="T37" fmla="*/ 33 h 52"/>
                  <a:gd name="T38" fmla="*/ 92 w 94"/>
                  <a:gd name="T39" fmla="*/ 43 h 52"/>
                  <a:gd name="T40" fmla="*/ 94 w 94"/>
                  <a:gd name="T41" fmla="*/ 48 h 52"/>
                  <a:gd name="T42" fmla="*/ 94 w 94"/>
                  <a:gd name="T43" fmla="*/ 52 h 52"/>
                  <a:gd name="T44" fmla="*/ 86 w 94"/>
                  <a:gd name="T45" fmla="*/ 52 h 52"/>
                  <a:gd name="T46" fmla="*/ 82 w 94"/>
                  <a:gd name="T47" fmla="*/ 50 h 52"/>
                  <a:gd name="T48" fmla="*/ 79 w 94"/>
                  <a:gd name="T49" fmla="*/ 51 h 52"/>
                  <a:gd name="T50" fmla="*/ 71 w 94"/>
                  <a:gd name="T51" fmla="*/ 48 h 52"/>
                  <a:gd name="T52" fmla="*/ 69 w 94"/>
                  <a:gd name="T53" fmla="*/ 49 h 52"/>
                  <a:gd name="T54" fmla="*/ 67 w 94"/>
                  <a:gd name="T55" fmla="*/ 46 h 52"/>
                  <a:gd name="T56" fmla="*/ 63 w 94"/>
                  <a:gd name="T57" fmla="*/ 47 h 52"/>
                  <a:gd name="T58" fmla="*/ 55 w 94"/>
                  <a:gd name="T59" fmla="*/ 44 h 52"/>
                  <a:gd name="T60" fmla="*/ 54 w 94"/>
                  <a:gd name="T61" fmla="*/ 39 h 52"/>
                  <a:gd name="T62" fmla="*/ 48 w 94"/>
                  <a:gd name="T63" fmla="*/ 37 h 52"/>
                  <a:gd name="T64" fmla="*/ 45 w 94"/>
                  <a:gd name="T65" fmla="*/ 39 h 52"/>
                  <a:gd name="T66" fmla="*/ 40 w 94"/>
                  <a:gd name="T67" fmla="*/ 37 h 52"/>
                  <a:gd name="T68" fmla="*/ 39 w 94"/>
                  <a:gd name="T69" fmla="*/ 39 h 52"/>
                  <a:gd name="T70" fmla="*/ 33 w 94"/>
                  <a:gd name="T71" fmla="*/ 37 h 52"/>
                  <a:gd name="T72" fmla="*/ 32 w 94"/>
                  <a:gd name="T73" fmla="*/ 35 h 52"/>
                  <a:gd name="T74" fmla="*/ 22 w 94"/>
                  <a:gd name="T75" fmla="*/ 33 h 52"/>
                  <a:gd name="T76" fmla="*/ 14 w 94"/>
                  <a:gd name="T77" fmla="*/ 29 h 52"/>
                  <a:gd name="T78" fmla="*/ 13 w 94"/>
                  <a:gd name="T79" fmla="*/ 27 h 52"/>
                  <a:gd name="T80" fmla="*/ 0 w 94"/>
                  <a:gd name="T81" fmla="*/ 20 h 52"/>
                  <a:gd name="T82" fmla="*/ 1 w 94"/>
                  <a:gd name="T83" fmla="*/ 9 h 52"/>
                  <a:gd name="T84" fmla="*/ 6 w 94"/>
                  <a:gd name="T85" fmla="*/ 2 h 5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94"/>
                  <a:gd name="T130" fmla="*/ 0 h 52"/>
                  <a:gd name="T131" fmla="*/ 94 w 94"/>
                  <a:gd name="T132" fmla="*/ 52 h 5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94" h="52">
                    <a:moveTo>
                      <a:pt x="6" y="2"/>
                    </a:moveTo>
                    <a:lnTo>
                      <a:pt x="9" y="5"/>
                    </a:lnTo>
                    <a:lnTo>
                      <a:pt x="10" y="0"/>
                    </a:lnTo>
                    <a:lnTo>
                      <a:pt x="18" y="1"/>
                    </a:lnTo>
                    <a:lnTo>
                      <a:pt x="20" y="4"/>
                    </a:lnTo>
                    <a:lnTo>
                      <a:pt x="32" y="11"/>
                    </a:lnTo>
                    <a:lnTo>
                      <a:pt x="37" y="16"/>
                    </a:lnTo>
                    <a:lnTo>
                      <a:pt x="43" y="15"/>
                    </a:lnTo>
                    <a:lnTo>
                      <a:pt x="49" y="21"/>
                    </a:lnTo>
                    <a:lnTo>
                      <a:pt x="53" y="23"/>
                    </a:lnTo>
                    <a:lnTo>
                      <a:pt x="57" y="23"/>
                    </a:lnTo>
                    <a:lnTo>
                      <a:pt x="56" y="27"/>
                    </a:lnTo>
                    <a:lnTo>
                      <a:pt x="63" y="27"/>
                    </a:lnTo>
                    <a:lnTo>
                      <a:pt x="68" y="32"/>
                    </a:lnTo>
                    <a:lnTo>
                      <a:pt x="69" y="29"/>
                    </a:lnTo>
                    <a:lnTo>
                      <a:pt x="73" y="32"/>
                    </a:lnTo>
                    <a:lnTo>
                      <a:pt x="75" y="29"/>
                    </a:lnTo>
                    <a:lnTo>
                      <a:pt x="81" y="34"/>
                    </a:lnTo>
                    <a:lnTo>
                      <a:pt x="91" y="33"/>
                    </a:lnTo>
                    <a:lnTo>
                      <a:pt x="92" y="43"/>
                    </a:lnTo>
                    <a:lnTo>
                      <a:pt x="94" y="48"/>
                    </a:lnTo>
                    <a:lnTo>
                      <a:pt x="94" y="52"/>
                    </a:lnTo>
                    <a:lnTo>
                      <a:pt x="86" y="52"/>
                    </a:lnTo>
                    <a:lnTo>
                      <a:pt x="82" y="50"/>
                    </a:lnTo>
                    <a:lnTo>
                      <a:pt x="79" y="51"/>
                    </a:lnTo>
                    <a:lnTo>
                      <a:pt x="71" y="48"/>
                    </a:lnTo>
                    <a:lnTo>
                      <a:pt x="69" y="49"/>
                    </a:lnTo>
                    <a:lnTo>
                      <a:pt x="67" y="46"/>
                    </a:lnTo>
                    <a:lnTo>
                      <a:pt x="63" y="47"/>
                    </a:lnTo>
                    <a:lnTo>
                      <a:pt x="55" y="44"/>
                    </a:lnTo>
                    <a:lnTo>
                      <a:pt x="54" y="39"/>
                    </a:lnTo>
                    <a:lnTo>
                      <a:pt x="48" y="37"/>
                    </a:lnTo>
                    <a:lnTo>
                      <a:pt x="45" y="39"/>
                    </a:lnTo>
                    <a:lnTo>
                      <a:pt x="40" y="37"/>
                    </a:lnTo>
                    <a:lnTo>
                      <a:pt x="39" y="39"/>
                    </a:lnTo>
                    <a:lnTo>
                      <a:pt x="33" y="37"/>
                    </a:lnTo>
                    <a:lnTo>
                      <a:pt x="32" y="35"/>
                    </a:lnTo>
                    <a:lnTo>
                      <a:pt x="22" y="33"/>
                    </a:lnTo>
                    <a:lnTo>
                      <a:pt x="14" y="29"/>
                    </a:lnTo>
                    <a:lnTo>
                      <a:pt x="13" y="27"/>
                    </a:lnTo>
                    <a:lnTo>
                      <a:pt x="0" y="20"/>
                    </a:lnTo>
                    <a:lnTo>
                      <a:pt x="1" y="9"/>
                    </a:lnTo>
                    <a:lnTo>
                      <a:pt x="6" y="2"/>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647" name="Freeform 433"/>
              <p:cNvSpPr>
                <a:spLocks noEditPoints="1"/>
              </p:cNvSpPr>
              <p:nvPr/>
            </p:nvSpPr>
            <p:spPr bwMode="auto">
              <a:xfrm>
                <a:off x="4203" y="1193"/>
                <a:ext cx="99" cy="56"/>
              </a:xfrm>
              <a:custGeom>
                <a:avLst/>
                <a:gdLst>
                  <a:gd name="T0" fmla="*/ 39 w 401"/>
                  <a:gd name="T1" fmla="*/ 11 h 224"/>
                  <a:gd name="T2" fmla="*/ 42 w 401"/>
                  <a:gd name="T3" fmla="*/ 6 h 224"/>
                  <a:gd name="T4" fmla="*/ 90 w 401"/>
                  <a:gd name="T5" fmla="*/ 8 h 224"/>
                  <a:gd name="T6" fmla="*/ 142 w 401"/>
                  <a:gd name="T7" fmla="*/ 42 h 224"/>
                  <a:gd name="T8" fmla="*/ 158 w 401"/>
                  <a:gd name="T9" fmla="*/ 64 h 224"/>
                  <a:gd name="T10" fmla="*/ 213 w 401"/>
                  <a:gd name="T11" fmla="*/ 88 h 224"/>
                  <a:gd name="T12" fmla="*/ 224 w 401"/>
                  <a:gd name="T13" fmla="*/ 94 h 224"/>
                  <a:gd name="T14" fmla="*/ 248 w 401"/>
                  <a:gd name="T15" fmla="*/ 103 h 224"/>
                  <a:gd name="T16" fmla="*/ 265 w 401"/>
                  <a:gd name="T17" fmla="*/ 110 h 224"/>
                  <a:gd name="T18" fmla="*/ 277 w 401"/>
                  <a:gd name="T19" fmla="*/ 134 h 224"/>
                  <a:gd name="T20" fmla="*/ 296 w 401"/>
                  <a:gd name="T21" fmla="*/ 118 h 224"/>
                  <a:gd name="T22" fmla="*/ 306 w 401"/>
                  <a:gd name="T23" fmla="*/ 121 h 224"/>
                  <a:gd name="T24" fmla="*/ 337 w 401"/>
                  <a:gd name="T25" fmla="*/ 135 h 224"/>
                  <a:gd name="T26" fmla="*/ 389 w 401"/>
                  <a:gd name="T27" fmla="*/ 180 h 224"/>
                  <a:gd name="T28" fmla="*/ 400 w 401"/>
                  <a:gd name="T29" fmla="*/ 201 h 224"/>
                  <a:gd name="T30" fmla="*/ 357 w 401"/>
                  <a:gd name="T31" fmla="*/ 224 h 224"/>
                  <a:gd name="T32" fmla="*/ 346 w 401"/>
                  <a:gd name="T33" fmla="*/ 216 h 224"/>
                  <a:gd name="T34" fmla="*/ 296 w 401"/>
                  <a:gd name="T35" fmla="*/ 210 h 224"/>
                  <a:gd name="T36" fmla="*/ 284 w 401"/>
                  <a:gd name="T37" fmla="*/ 211 h 224"/>
                  <a:gd name="T38" fmla="*/ 265 w 401"/>
                  <a:gd name="T39" fmla="*/ 205 h 224"/>
                  <a:gd name="T40" fmla="*/ 224 w 401"/>
                  <a:gd name="T41" fmla="*/ 185 h 224"/>
                  <a:gd name="T42" fmla="*/ 199 w 401"/>
                  <a:gd name="T43" fmla="*/ 164 h 224"/>
                  <a:gd name="T44" fmla="*/ 189 w 401"/>
                  <a:gd name="T45" fmla="*/ 172 h 224"/>
                  <a:gd name="T46" fmla="*/ 176 w 401"/>
                  <a:gd name="T47" fmla="*/ 170 h 224"/>
                  <a:gd name="T48" fmla="*/ 141 w 401"/>
                  <a:gd name="T49" fmla="*/ 164 h 224"/>
                  <a:gd name="T50" fmla="*/ 137 w 401"/>
                  <a:gd name="T51" fmla="*/ 156 h 224"/>
                  <a:gd name="T52" fmla="*/ 63 w 401"/>
                  <a:gd name="T53" fmla="*/ 131 h 224"/>
                  <a:gd name="T54" fmla="*/ 57 w 401"/>
                  <a:gd name="T55" fmla="*/ 122 h 224"/>
                  <a:gd name="T56" fmla="*/ 3 w 401"/>
                  <a:gd name="T57" fmla="*/ 44 h 224"/>
                  <a:gd name="T58" fmla="*/ 17 w 401"/>
                  <a:gd name="T59" fmla="*/ 49 h 224"/>
                  <a:gd name="T60" fmla="*/ 12 w 401"/>
                  <a:gd name="T61" fmla="*/ 81 h 224"/>
                  <a:gd name="T62" fmla="*/ 73 w 401"/>
                  <a:gd name="T63" fmla="*/ 119 h 224"/>
                  <a:gd name="T64" fmla="*/ 101 w 401"/>
                  <a:gd name="T65" fmla="*/ 132 h 224"/>
                  <a:gd name="T66" fmla="*/ 150 w 401"/>
                  <a:gd name="T67" fmla="*/ 152 h 224"/>
                  <a:gd name="T68" fmla="*/ 161 w 401"/>
                  <a:gd name="T69" fmla="*/ 165 h 224"/>
                  <a:gd name="T70" fmla="*/ 193 w 401"/>
                  <a:gd name="T71" fmla="*/ 157 h 224"/>
                  <a:gd name="T72" fmla="*/ 205 w 401"/>
                  <a:gd name="T73" fmla="*/ 149 h 224"/>
                  <a:gd name="T74" fmla="*/ 240 w 401"/>
                  <a:gd name="T75" fmla="*/ 182 h 224"/>
                  <a:gd name="T76" fmla="*/ 260 w 401"/>
                  <a:gd name="T77" fmla="*/ 190 h 224"/>
                  <a:gd name="T78" fmla="*/ 296 w 401"/>
                  <a:gd name="T79" fmla="*/ 200 h 224"/>
                  <a:gd name="T80" fmla="*/ 301 w 401"/>
                  <a:gd name="T81" fmla="*/ 195 h 224"/>
                  <a:gd name="T82" fmla="*/ 340 w 401"/>
                  <a:gd name="T83" fmla="*/ 201 h 224"/>
                  <a:gd name="T84" fmla="*/ 357 w 401"/>
                  <a:gd name="T85" fmla="*/ 208 h 224"/>
                  <a:gd name="T86" fmla="*/ 385 w 401"/>
                  <a:gd name="T87" fmla="*/ 199 h 224"/>
                  <a:gd name="T88" fmla="*/ 373 w 401"/>
                  <a:gd name="T89" fmla="*/ 181 h 224"/>
                  <a:gd name="T90" fmla="*/ 338 w 401"/>
                  <a:gd name="T91" fmla="*/ 151 h 224"/>
                  <a:gd name="T92" fmla="*/ 319 w 401"/>
                  <a:gd name="T93" fmla="*/ 131 h 224"/>
                  <a:gd name="T94" fmla="*/ 298 w 401"/>
                  <a:gd name="T95" fmla="*/ 143 h 224"/>
                  <a:gd name="T96" fmla="*/ 292 w 401"/>
                  <a:gd name="T97" fmla="*/ 140 h 224"/>
                  <a:gd name="T98" fmla="*/ 260 w 401"/>
                  <a:gd name="T99" fmla="*/ 124 h 224"/>
                  <a:gd name="T100" fmla="*/ 232 w 401"/>
                  <a:gd name="T101" fmla="*/ 123 h 224"/>
                  <a:gd name="T102" fmla="*/ 241 w 401"/>
                  <a:gd name="T103" fmla="*/ 110 h 224"/>
                  <a:gd name="T104" fmla="*/ 204 w 401"/>
                  <a:gd name="T105" fmla="*/ 100 h 224"/>
                  <a:gd name="T106" fmla="*/ 184 w 401"/>
                  <a:gd name="T107" fmla="*/ 74 h 224"/>
                  <a:gd name="T108" fmla="*/ 133 w 401"/>
                  <a:gd name="T109" fmla="*/ 55 h 224"/>
                  <a:gd name="T110" fmla="*/ 81 w 401"/>
                  <a:gd name="T111" fmla="*/ 28 h 224"/>
                  <a:gd name="T112" fmla="*/ 49 w 401"/>
                  <a:gd name="T113" fmla="*/ 16 h 224"/>
                  <a:gd name="T114" fmla="*/ 46 w 401"/>
                  <a:gd name="T115" fmla="*/ 35 h 224"/>
                  <a:gd name="T116" fmla="*/ 40 w 401"/>
                  <a:gd name="T117" fmla="*/ 22 h 22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01"/>
                  <a:gd name="T178" fmla="*/ 0 h 224"/>
                  <a:gd name="T179" fmla="*/ 401 w 401"/>
                  <a:gd name="T180" fmla="*/ 224 h 22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01" h="224">
                    <a:moveTo>
                      <a:pt x="27" y="12"/>
                    </a:moveTo>
                    <a:cubicBezTo>
                      <a:pt x="29" y="10"/>
                      <a:pt x="31" y="9"/>
                      <a:pt x="33" y="9"/>
                    </a:cubicBezTo>
                    <a:cubicBezTo>
                      <a:pt x="35" y="9"/>
                      <a:pt x="37" y="9"/>
                      <a:pt x="39" y="11"/>
                    </a:cubicBezTo>
                    <a:lnTo>
                      <a:pt x="50" y="22"/>
                    </a:lnTo>
                    <a:lnTo>
                      <a:pt x="37" y="25"/>
                    </a:lnTo>
                    <a:lnTo>
                      <a:pt x="42" y="6"/>
                    </a:lnTo>
                    <a:cubicBezTo>
                      <a:pt x="43" y="3"/>
                      <a:pt x="47" y="0"/>
                      <a:pt x="51" y="0"/>
                    </a:cubicBezTo>
                    <a:lnTo>
                      <a:pt x="84" y="3"/>
                    </a:lnTo>
                    <a:cubicBezTo>
                      <a:pt x="87" y="3"/>
                      <a:pt x="89" y="5"/>
                      <a:pt x="90" y="8"/>
                    </a:cubicBezTo>
                    <a:lnTo>
                      <a:pt x="96" y="22"/>
                    </a:lnTo>
                    <a:lnTo>
                      <a:pt x="92" y="18"/>
                    </a:lnTo>
                    <a:lnTo>
                      <a:pt x="142" y="42"/>
                    </a:lnTo>
                    <a:cubicBezTo>
                      <a:pt x="143" y="43"/>
                      <a:pt x="143" y="43"/>
                      <a:pt x="144" y="44"/>
                    </a:cubicBezTo>
                    <a:lnTo>
                      <a:pt x="166" y="66"/>
                    </a:lnTo>
                    <a:lnTo>
                      <a:pt x="158" y="64"/>
                    </a:lnTo>
                    <a:lnTo>
                      <a:pt x="181" y="58"/>
                    </a:lnTo>
                    <a:cubicBezTo>
                      <a:pt x="183" y="57"/>
                      <a:pt x="186" y="58"/>
                      <a:pt x="188" y="61"/>
                    </a:cubicBezTo>
                    <a:lnTo>
                      <a:pt x="213" y="88"/>
                    </a:lnTo>
                    <a:lnTo>
                      <a:pt x="211" y="86"/>
                    </a:lnTo>
                    <a:lnTo>
                      <a:pt x="228" y="94"/>
                    </a:lnTo>
                    <a:lnTo>
                      <a:pt x="224" y="94"/>
                    </a:lnTo>
                    <a:lnTo>
                      <a:pt x="241" y="94"/>
                    </a:lnTo>
                    <a:cubicBezTo>
                      <a:pt x="243" y="94"/>
                      <a:pt x="245" y="95"/>
                      <a:pt x="247" y="96"/>
                    </a:cubicBezTo>
                    <a:cubicBezTo>
                      <a:pt x="248" y="98"/>
                      <a:pt x="249" y="101"/>
                      <a:pt x="248" y="103"/>
                    </a:cubicBezTo>
                    <a:lnTo>
                      <a:pt x="246" y="119"/>
                    </a:lnTo>
                    <a:lnTo>
                      <a:pt x="238" y="110"/>
                    </a:lnTo>
                    <a:lnTo>
                      <a:pt x="265" y="110"/>
                    </a:lnTo>
                    <a:cubicBezTo>
                      <a:pt x="267" y="110"/>
                      <a:pt x="270" y="111"/>
                      <a:pt x="271" y="112"/>
                    </a:cubicBezTo>
                    <a:lnTo>
                      <a:pt x="290" y="131"/>
                    </a:lnTo>
                    <a:lnTo>
                      <a:pt x="277" y="134"/>
                    </a:lnTo>
                    <a:lnTo>
                      <a:pt x="283" y="120"/>
                    </a:lnTo>
                    <a:cubicBezTo>
                      <a:pt x="284" y="118"/>
                      <a:pt x="286" y="116"/>
                      <a:pt x="289" y="116"/>
                    </a:cubicBezTo>
                    <a:cubicBezTo>
                      <a:pt x="291" y="115"/>
                      <a:pt x="294" y="116"/>
                      <a:pt x="296" y="118"/>
                    </a:cubicBezTo>
                    <a:lnTo>
                      <a:pt x="310" y="131"/>
                    </a:lnTo>
                    <a:lnTo>
                      <a:pt x="298" y="132"/>
                    </a:lnTo>
                    <a:lnTo>
                      <a:pt x="306" y="121"/>
                    </a:lnTo>
                    <a:cubicBezTo>
                      <a:pt x="309" y="118"/>
                      <a:pt x="313" y="117"/>
                      <a:pt x="317" y="119"/>
                    </a:cubicBezTo>
                    <a:lnTo>
                      <a:pt x="342" y="136"/>
                    </a:lnTo>
                    <a:lnTo>
                      <a:pt x="337" y="135"/>
                    </a:lnTo>
                    <a:lnTo>
                      <a:pt x="378" y="132"/>
                    </a:lnTo>
                    <a:cubicBezTo>
                      <a:pt x="383" y="132"/>
                      <a:pt x="386" y="135"/>
                      <a:pt x="387" y="139"/>
                    </a:cubicBezTo>
                    <a:lnTo>
                      <a:pt x="389" y="180"/>
                    </a:lnTo>
                    <a:lnTo>
                      <a:pt x="388" y="177"/>
                    </a:lnTo>
                    <a:lnTo>
                      <a:pt x="399" y="196"/>
                    </a:lnTo>
                    <a:cubicBezTo>
                      <a:pt x="400" y="198"/>
                      <a:pt x="401" y="200"/>
                      <a:pt x="400" y="201"/>
                    </a:cubicBezTo>
                    <a:lnTo>
                      <a:pt x="398" y="218"/>
                    </a:lnTo>
                    <a:cubicBezTo>
                      <a:pt x="397" y="222"/>
                      <a:pt x="394" y="224"/>
                      <a:pt x="390" y="224"/>
                    </a:cubicBezTo>
                    <a:lnTo>
                      <a:pt x="357" y="224"/>
                    </a:lnTo>
                    <a:cubicBezTo>
                      <a:pt x="355" y="224"/>
                      <a:pt x="354" y="224"/>
                      <a:pt x="352" y="223"/>
                    </a:cubicBezTo>
                    <a:lnTo>
                      <a:pt x="339" y="215"/>
                    </a:lnTo>
                    <a:lnTo>
                      <a:pt x="346" y="216"/>
                    </a:lnTo>
                    <a:lnTo>
                      <a:pt x="332" y="221"/>
                    </a:lnTo>
                    <a:cubicBezTo>
                      <a:pt x="330" y="222"/>
                      <a:pt x="328" y="222"/>
                      <a:pt x="326" y="221"/>
                    </a:cubicBezTo>
                    <a:lnTo>
                      <a:pt x="296" y="210"/>
                    </a:lnTo>
                    <a:lnTo>
                      <a:pt x="301" y="210"/>
                    </a:lnTo>
                    <a:lnTo>
                      <a:pt x="293" y="213"/>
                    </a:lnTo>
                    <a:cubicBezTo>
                      <a:pt x="290" y="214"/>
                      <a:pt x="286" y="213"/>
                      <a:pt x="284" y="211"/>
                    </a:cubicBezTo>
                    <a:lnTo>
                      <a:pt x="273" y="197"/>
                    </a:lnTo>
                    <a:lnTo>
                      <a:pt x="282" y="199"/>
                    </a:lnTo>
                    <a:lnTo>
                      <a:pt x="265" y="205"/>
                    </a:lnTo>
                    <a:cubicBezTo>
                      <a:pt x="263" y="206"/>
                      <a:pt x="261" y="205"/>
                      <a:pt x="259" y="205"/>
                    </a:cubicBezTo>
                    <a:lnTo>
                      <a:pt x="229" y="191"/>
                    </a:lnTo>
                    <a:cubicBezTo>
                      <a:pt x="227" y="190"/>
                      <a:pt x="225" y="188"/>
                      <a:pt x="224" y="185"/>
                    </a:cubicBezTo>
                    <a:lnTo>
                      <a:pt x="222" y="169"/>
                    </a:lnTo>
                    <a:lnTo>
                      <a:pt x="227" y="175"/>
                    </a:lnTo>
                    <a:lnTo>
                      <a:pt x="199" y="164"/>
                    </a:lnTo>
                    <a:lnTo>
                      <a:pt x="207" y="163"/>
                    </a:lnTo>
                    <a:lnTo>
                      <a:pt x="196" y="171"/>
                    </a:lnTo>
                    <a:cubicBezTo>
                      <a:pt x="194" y="172"/>
                      <a:pt x="191" y="173"/>
                      <a:pt x="189" y="172"/>
                    </a:cubicBezTo>
                    <a:lnTo>
                      <a:pt x="169" y="167"/>
                    </a:lnTo>
                    <a:lnTo>
                      <a:pt x="179" y="162"/>
                    </a:lnTo>
                    <a:lnTo>
                      <a:pt x="176" y="170"/>
                    </a:lnTo>
                    <a:cubicBezTo>
                      <a:pt x="176" y="172"/>
                      <a:pt x="174" y="174"/>
                      <a:pt x="172" y="175"/>
                    </a:cubicBezTo>
                    <a:cubicBezTo>
                      <a:pt x="170" y="175"/>
                      <a:pt x="168" y="175"/>
                      <a:pt x="165" y="175"/>
                    </a:cubicBezTo>
                    <a:lnTo>
                      <a:pt x="141" y="164"/>
                    </a:lnTo>
                    <a:cubicBezTo>
                      <a:pt x="139" y="163"/>
                      <a:pt x="138" y="162"/>
                      <a:pt x="137" y="161"/>
                    </a:cubicBezTo>
                    <a:lnTo>
                      <a:pt x="132" y="153"/>
                    </a:lnTo>
                    <a:lnTo>
                      <a:pt x="137" y="156"/>
                    </a:lnTo>
                    <a:lnTo>
                      <a:pt x="98" y="148"/>
                    </a:lnTo>
                    <a:cubicBezTo>
                      <a:pt x="97" y="148"/>
                      <a:pt x="97" y="147"/>
                      <a:pt x="96" y="147"/>
                    </a:cubicBezTo>
                    <a:lnTo>
                      <a:pt x="63" y="131"/>
                    </a:lnTo>
                    <a:cubicBezTo>
                      <a:pt x="62" y="130"/>
                      <a:pt x="61" y="129"/>
                      <a:pt x="60" y="128"/>
                    </a:cubicBezTo>
                    <a:lnTo>
                      <a:pt x="54" y="120"/>
                    </a:lnTo>
                    <a:lnTo>
                      <a:pt x="57" y="122"/>
                    </a:lnTo>
                    <a:lnTo>
                      <a:pt x="5" y="95"/>
                    </a:lnTo>
                    <a:cubicBezTo>
                      <a:pt x="2" y="93"/>
                      <a:pt x="0" y="90"/>
                      <a:pt x="0" y="87"/>
                    </a:cubicBezTo>
                    <a:lnTo>
                      <a:pt x="3" y="44"/>
                    </a:lnTo>
                    <a:cubicBezTo>
                      <a:pt x="3" y="42"/>
                      <a:pt x="4" y="40"/>
                      <a:pt x="5" y="39"/>
                    </a:cubicBezTo>
                    <a:lnTo>
                      <a:pt x="27" y="12"/>
                    </a:lnTo>
                    <a:close/>
                    <a:moveTo>
                      <a:pt x="17" y="49"/>
                    </a:moveTo>
                    <a:lnTo>
                      <a:pt x="19" y="45"/>
                    </a:lnTo>
                    <a:lnTo>
                      <a:pt x="16" y="88"/>
                    </a:lnTo>
                    <a:lnTo>
                      <a:pt x="12" y="81"/>
                    </a:lnTo>
                    <a:lnTo>
                      <a:pt x="65" y="108"/>
                    </a:lnTo>
                    <a:cubicBezTo>
                      <a:pt x="66" y="109"/>
                      <a:pt x="67" y="110"/>
                      <a:pt x="68" y="111"/>
                    </a:cubicBezTo>
                    <a:lnTo>
                      <a:pt x="73" y="119"/>
                    </a:lnTo>
                    <a:lnTo>
                      <a:pt x="70" y="116"/>
                    </a:lnTo>
                    <a:lnTo>
                      <a:pt x="103" y="133"/>
                    </a:lnTo>
                    <a:lnTo>
                      <a:pt x="101" y="132"/>
                    </a:lnTo>
                    <a:lnTo>
                      <a:pt x="140" y="140"/>
                    </a:lnTo>
                    <a:cubicBezTo>
                      <a:pt x="142" y="141"/>
                      <a:pt x="144" y="142"/>
                      <a:pt x="145" y="144"/>
                    </a:cubicBezTo>
                    <a:lnTo>
                      <a:pt x="150" y="152"/>
                    </a:lnTo>
                    <a:lnTo>
                      <a:pt x="147" y="149"/>
                    </a:lnTo>
                    <a:lnTo>
                      <a:pt x="172" y="160"/>
                    </a:lnTo>
                    <a:lnTo>
                      <a:pt x="161" y="165"/>
                    </a:lnTo>
                    <a:lnTo>
                      <a:pt x="164" y="156"/>
                    </a:lnTo>
                    <a:cubicBezTo>
                      <a:pt x="165" y="152"/>
                      <a:pt x="170" y="150"/>
                      <a:pt x="174" y="151"/>
                    </a:cubicBezTo>
                    <a:lnTo>
                      <a:pt x="193" y="157"/>
                    </a:lnTo>
                    <a:lnTo>
                      <a:pt x="186" y="158"/>
                    </a:lnTo>
                    <a:lnTo>
                      <a:pt x="197" y="150"/>
                    </a:lnTo>
                    <a:cubicBezTo>
                      <a:pt x="199" y="148"/>
                      <a:pt x="202" y="148"/>
                      <a:pt x="205" y="149"/>
                    </a:cubicBezTo>
                    <a:lnTo>
                      <a:pt x="232" y="160"/>
                    </a:lnTo>
                    <a:cubicBezTo>
                      <a:pt x="235" y="161"/>
                      <a:pt x="237" y="163"/>
                      <a:pt x="237" y="166"/>
                    </a:cubicBezTo>
                    <a:lnTo>
                      <a:pt x="240" y="182"/>
                    </a:lnTo>
                    <a:lnTo>
                      <a:pt x="236" y="176"/>
                    </a:lnTo>
                    <a:lnTo>
                      <a:pt x="266" y="190"/>
                    </a:lnTo>
                    <a:lnTo>
                      <a:pt x="260" y="190"/>
                    </a:lnTo>
                    <a:lnTo>
                      <a:pt x="277" y="184"/>
                    </a:lnTo>
                    <a:cubicBezTo>
                      <a:pt x="280" y="183"/>
                      <a:pt x="283" y="184"/>
                      <a:pt x="285" y="187"/>
                    </a:cubicBezTo>
                    <a:lnTo>
                      <a:pt x="296" y="200"/>
                    </a:lnTo>
                    <a:lnTo>
                      <a:pt x="288" y="198"/>
                    </a:lnTo>
                    <a:lnTo>
                      <a:pt x="296" y="195"/>
                    </a:lnTo>
                    <a:cubicBezTo>
                      <a:pt x="298" y="195"/>
                      <a:pt x="300" y="195"/>
                      <a:pt x="301" y="195"/>
                    </a:cubicBezTo>
                    <a:lnTo>
                      <a:pt x="332" y="206"/>
                    </a:lnTo>
                    <a:lnTo>
                      <a:pt x="326" y="206"/>
                    </a:lnTo>
                    <a:lnTo>
                      <a:pt x="340" y="201"/>
                    </a:lnTo>
                    <a:cubicBezTo>
                      <a:pt x="342" y="200"/>
                      <a:pt x="345" y="200"/>
                      <a:pt x="347" y="201"/>
                    </a:cubicBezTo>
                    <a:lnTo>
                      <a:pt x="361" y="210"/>
                    </a:lnTo>
                    <a:lnTo>
                      <a:pt x="357" y="208"/>
                    </a:lnTo>
                    <a:lnTo>
                      <a:pt x="390" y="208"/>
                    </a:lnTo>
                    <a:lnTo>
                      <a:pt x="382" y="215"/>
                    </a:lnTo>
                    <a:lnTo>
                      <a:pt x="385" y="199"/>
                    </a:lnTo>
                    <a:lnTo>
                      <a:pt x="386" y="204"/>
                    </a:lnTo>
                    <a:lnTo>
                      <a:pt x="374" y="185"/>
                    </a:lnTo>
                    <a:cubicBezTo>
                      <a:pt x="374" y="184"/>
                      <a:pt x="374" y="183"/>
                      <a:pt x="373" y="181"/>
                    </a:cubicBezTo>
                    <a:lnTo>
                      <a:pt x="371" y="140"/>
                    </a:lnTo>
                    <a:lnTo>
                      <a:pt x="379" y="148"/>
                    </a:lnTo>
                    <a:lnTo>
                      <a:pt x="338" y="151"/>
                    </a:lnTo>
                    <a:cubicBezTo>
                      <a:pt x="336" y="151"/>
                      <a:pt x="334" y="150"/>
                      <a:pt x="333" y="149"/>
                    </a:cubicBezTo>
                    <a:lnTo>
                      <a:pt x="308" y="133"/>
                    </a:lnTo>
                    <a:lnTo>
                      <a:pt x="319" y="131"/>
                    </a:lnTo>
                    <a:lnTo>
                      <a:pt x="310" y="142"/>
                    </a:lnTo>
                    <a:cubicBezTo>
                      <a:pt x="309" y="144"/>
                      <a:pt x="307" y="145"/>
                      <a:pt x="305" y="145"/>
                    </a:cubicBezTo>
                    <a:cubicBezTo>
                      <a:pt x="302" y="145"/>
                      <a:pt x="300" y="144"/>
                      <a:pt x="298" y="143"/>
                    </a:cubicBezTo>
                    <a:lnTo>
                      <a:pt x="285" y="129"/>
                    </a:lnTo>
                    <a:lnTo>
                      <a:pt x="298" y="126"/>
                    </a:lnTo>
                    <a:lnTo>
                      <a:pt x="292" y="140"/>
                    </a:lnTo>
                    <a:cubicBezTo>
                      <a:pt x="291" y="143"/>
                      <a:pt x="289" y="144"/>
                      <a:pt x="286" y="145"/>
                    </a:cubicBezTo>
                    <a:cubicBezTo>
                      <a:pt x="284" y="145"/>
                      <a:pt x="281" y="145"/>
                      <a:pt x="279" y="143"/>
                    </a:cubicBezTo>
                    <a:lnTo>
                      <a:pt x="260" y="124"/>
                    </a:lnTo>
                    <a:lnTo>
                      <a:pt x="265" y="126"/>
                    </a:lnTo>
                    <a:lnTo>
                      <a:pt x="238" y="126"/>
                    </a:lnTo>
                    <a:cubicBezTo>
                      <a:pt x="235" y="126"/>
                      <a:pt x="233" y="125"/>
                      <a:pt x="232" y="123"/>
                    </a:cubicBezTo>
                    <a:cubicBezTo>
                      <a:pt x="230" y="121"/>
                      <a:pt x="229" y="119"/>
                      <a:pt x="230" y="117"/>
                    </a:cubicBezTo>
                    <a:lnTo>
                      <a:pt x="233" y="100"/>
                    </a:lnTo>
                    <a:lnTo>
                      <a:pt x="241" y="110"/>
                    </a:lnTo>
                    <a:lnTo>
                      <a:pt x="224" y="110"/>
                    </a:lnTo>
                    <a:cubicBezTo>
                      <a:pt x="223" y="110"/>
                      <a:pt x="221" y="109"/>
                      <a:pt x="220" y="109"/>
                    </a:cubicBezTo>
                    <a:lnTo>
                      <a:pt x="204" y="100"/>
                    </a:lnTo>
                    <a:cubicBezTo>
                      <a:pt x="203" y="100"/>
                      <a:pt x="202" y="99"/>
                      <a:pt x="201" y="99"/>
                    </a:cubicBezTo>
                    <a:lnTo>
                      <a:pt x="177" y="71"/>
                    </a:lnTo>
                    <a:lnTo>
                      <a:pt x="184" y="74"/>
                    </a:lnTo>
                    <a:lnTo>
                      <a:pt x="162" y="79"/>
                    </a:lnTo>
                    <a:cubicBezTo>
                      <a:pt x="160" y="80"/>
                      <a:pt x="157" y="79"/>
                      <a:pt x="155" y="77"/>
                    </a:cubicBezTo>
                    <a:lnTo>
                      <a:pt x="133" y="55"/>
                    </a:lnTo>
                    <a:lnTo>
                      <a:pt x="135" y="57"/>
                    </a:lnTo>
                    <a:lnTo>
                      <a:pt x="85" y="32"/>
                    </a:lnTo>
                    <a:cubicBezTo>
                      <a:pt x="83" y="31"/>
                      <a:pt x="82" y="30"/>
                      <a:pt x="81" y="28"/>
                    </a:cubicBezTo>
                    <a:lnTo>
                      <a:pt x="76" y="14"/>
                    </a:lnTo>
                    <a:lnTo>
                      <a:pt x="82" y="19"/>
                    </a:lnTo>
                    <a:lnTo>
                      <a:pt x="49" y="16"/>
                    </a:lnTo>
                    <a:lnTo>
                      <a:pt x="58" y="11"/>
                    </a:lnTo>
                    <a:lnTo>
                      <a:pt x="52" y="30"/>
                    </a:lnTo>
                    <a:cubicBezTo>
                      <a:pt x="51" y="33"/>
                      <a:pt x="49" y="35"/>
                      <a:pt x="46" y="35"/>
                    </a:cubicBezTo>
                    <a:cubicBezTo>
                      <a:pt x="44" y="36"/>
                      <a:pt x="41" y="35"/>
                      <a:pt x="39" y="33"/>
                    </a:cubicBezTo>
                    <a:lnTo>
                      <a:pt x="28" y="22"/>
                    </a:lnTo>
                    <a:lnTo>
                      <a:pt x="40" y="22"/>
                    </a:lnTo>
                    <a:lnTo>
                      <a:pt x="17" y="49"/>
                    </a:lnTo>
                    <a:close/>
                  </a:path>
                </a:pathLst>
              </a:custGeom>
              <a:solidFill>
                <a:srgbClr val="6E6E6E"/>
              </a:solidFill>
              <a:ln w="0" cap="flat">
                <a:solidFill>
                  <a:srgbClr val="6E6E6E"/>
                </a:solidFill>
                <a:prstDash val="solid"/>
                <a:round/>
                <a:headEnd/>
                <a:tailEnd/>
              </a:ln>
            </p:spPr>
            <p:txBody>
              <a:bodyPr/>
              <a:lstStyle/>
              <a:p>
                <a:endParaRPr lang="en-US"/>
              </a:p>
            </p:txBody>
          </p:sp>
          <p:sp>
            <p:nvSpPr>
              <p:cNvPr id="1648" name="Freeform 434"/>
              <p:cNvSpPr>
                <a:spLocks noEditPoints="1"/>
              </p:cNvSpPr>
              <p:nvPr/>
            </p:nvSpPr>
            <p:spPr bwMode="auto">
              <a:xfrm>
                <a:off x="2120" y="1168"/>
                <a:ext cx="292" cy="224"/>
              </a:xfrm>
              <a:custGeom>
                <a:avLst/>
                <a:gdLst>
                  <a:gd name="T0" fmla="*/ 28 w 292"/>
                  <a:gd name="T1" fmla="*/ 46 h 224"/>
                  <a:gd name="T2" fmla="*/ 37 w 292"/>
                  <a:gd name="T3" fmla="*/ 43 h 224"/>
                  <a:gd name="T4" fmla="*/ 3 w 292"/>
                  <a:gd name="T5" fmla="*/ 54 h 224"/>
                  <a:gd name="T6" fmla="*/ 291 w 292"/>
                  <a:gd name="T7" fmla="*/ 150 h 224"/>
                  <a:gd name="T8" fmla="*/ 176 w 292"/>
                  <a:gd name="T9" fmla="*/ 122 h 224"/>
                  <a:gd name="T10" fmla="*/ 177 w 292"/>
                  <a:gd name="T11" fmla="*/ 141 h 224"/>
                  <a:gd name="T12" fmla="*/ 185 w 292"/>
                  <a:gd name="T13" fmla="*/ 159 h 224"/>
                  <a:gd name="T14" fmla="*/ 203 w 292"/>
                  <a:gd name="T15" fmla="*/ 181 h 224"/>
                  <a:gd name="T16" fmla="*/ 233 w 292"/>
                  <a:gd name="T17" fmla="*/ 175 h 224"/>
                  <a:gd name="T18" fmla="*/ 239 w 292"/>
                  <a:gd name="T19" fmla="*/ 174 h 224"/>
                  <a:gd name="T20" fmla="*/ 250 w 292"/>
                  <a:gd name="T21" fmla="*/ 158 h 224"/>
                  <a:gd name="T22" fmla="*/ 288 w 292"/>
                  <a:gd name="T23" fmla="*/ 138 h 224"/>
                  <a:gd name="T24" fmla="*/ 292 w 292"/>
                  <a:gd name="T25" fmla="*/ 143 h 224"/>
                  <a:gd name="T26" fmla="*/ 279 w 292"/>
                  <a:gd name="T27" fmla="*/ 164 h 224"/>
                  <a:gd name="T28" fmla="*/ 276 w 292"/>
                  <a:gd name="T29" fmla="*/ 177 h 224"/>
                  <a:gd name="T30" fmla="*/ 271 w 292"/>
                  <a:gd name="T31" fmla="*/ 176 h 224"/>
                  <a:gd name="T32" fmla="*/ 260 w 292"/>
                  <a:gd name="T33" fmla="*/ 185 h 224"/>
                  <a:gd name="T34" fmla="*/ 245 w 292"/>
                  <a:gd name="T35" fmla="*/ 202 h 224"/>
                  <a:gd name="T36" fmla="*/ 224 w 292"/>
                  <a:gd name="T37" fmla="*/ 219 h 224"/>
                  <a:gd name="T38" fmla="*/ 201 w 292"/>
                  <a:gd name="T39" fmla="*/ 203 h 224"/>
                  <a:gd name="T40" fmla="*/ 196 w 292"/>
                  <a:gd name="T41" fmla="*/ 204 h 224"/>
                  <a:gd name="T42" fmla="*/ 177 w 292"/>
                  <a:gd name="T43" fmla="*/ 212 h 224"/>
                  <a:gd name="T44" fmla="*/ 131 w 292"/>
                  <a:gd name="T45" fmla="*/ 192 h 224"/>
                  <a:gd name="T46" fmla="*/ 101 w 292"/>
                  <a:gd name="T47" fmla="*/ 171 h 224"/>
                  <a:gd name="T48" fmla="*/ 91 w 292"/>
                  <a:gd name="T49" fmla="*/ 149 h 224"/>
                  <a:gd name="T50" fmla="*/ 89 w 292"/>
                  <a:gd name="T51" fmla="*/ 133 h 224"/>
                  <a:gd name="T52" fmla="*/ 73 w 292"/>
                  <a:gd name="T53" fmla="*/ 102 h 224"/>
                  <a:gd name="T54" fmla="*/ 68 w 292"/>
                  <a:gd name="T55" fmla="*/ 95 h 224"/>
                  <a:gd name="T56" fmla="*/ 60 w 292"/>
                  <a:gd name="T57" fmla="*/ 89 h 224"/>
                  <a:gd name="T58" fmla="*/ 61 w 292"/>
                  <a:gd name="T59" fmla="*/ 79 h 224"/>
                  <a:gd name="T60" fmla="*/ 56 w 292"/>
                  <a:gd name="T61" fmla="*/ 70 h 224"/>
                  <a:gd name="T62" fmla="*/ 46 w 292"/>
                  <a:gd name="T63" fmla="*/ 60 h 224"/>
                  <a:gd name="T64" fmla="*/ 37 w 292"/>
                  <a:gd name="T65" fmla="*/ 18 h 224"/>
                  <a:gd name="T66" fmla="*/ 26 w 292"/>
                  <a:gd name="T67" fmla="*/ 15 h 224"/>
                  <a:gd name="T68" fmla="*/ 18 w 292"/>
                  <a:gd name="T69" fmla="*/ 23 h 224"/>
                  <a:gd name="T70" fmla="*/ 27 w 292"/>
                  <a:gd name="T71" fmla="*/ 48 h 224"/>
                  <a:gd name="T72" fmla="*/ 32 w 292"/>
                  <a:gd name="T73" fmla="*/ 64 h 224"/>
                  <a:gd name="T74" fmla="*/ 37 w 292"/>
                  <a:gd name="T75" fmla="*/ 75 h 224"/>
                  <a:gd name="T76" fmla="*/ 43 w 292"/>
                  <a:gd name="T77" fmla="*/ 106 h 224"/>
                  <a:gd name="T78" fmla="*/ 45 w 292"/>
                  <a:gd name="T79" fmla="*/ 122 h 224"/>
                  <a:gd name="T80" fmla="*/ 28 w 292"/>
                  <a:gd name="T81" fmla="*/ 80 h 224"/>
                  <a:gd name="T82" fmla="*/ 16 w 292"/>
                  <a:gd name="T83" fmla="*/ 74 h 224"/>
                  <a:gd name="T84" fmla="*/ 12 w 292"/>
                  <a:gd name="T85" fmla="*/ 60 h 224"/>
                  <a:gd name="T86" fmla="*/ 3 w 292"/>
                  <a:gd name="T87" fmla="*/ 36 h 224"/>
                  <a:gd name="T88" fmla="*/ 1 w 292"/>
                  <a:gd name="T89" fmla="*/ 9 h 224"/>
                  <a:gd name="T90" fmla="*/ 59 w 292"/>
                  <a:gd name="T91" fmla="*/ 17 h 224"/>
                  <a:gd name="T92" fmla="*/ 111 w 292"/>
                  <a:gd name="T93" fmla="*/ 15 h 224"/>
                  <a:gd name="T94" fmla="*/ 134 w 292"/>
                  <a:gd name="T95" fmla="*/ 46 h 224"/>
                  <a:gd name="T96" fmla="*/ 161 w 292"/>
                  <a:gd name="T97" fmla="*/ 45 h 224"/>
                  <a:gd name="T98" fmla="*/ 170 w 292"/>
                  <a:gd name="T99" fmla="*/ 78 h 22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92"/>
                  <a:gd name="T151" fmla="*/ 0 h 224"/>
                  <a:gd name="T152" fmla="*/ 292 w 292"/>
                  <a:gd name="T153" fmla="*/ 224 h 22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92" h="224">
                    <a:moveTo>
                      <a:pt x="28" y="46"/>
                    </a:moveTo>
                    <a:lnTo>
                      <a:pt x="25" y="41"/>
                    </a:lnTo>
                    <a:lnTo>
                      <a:pt x="26" y="39"/>
                    </a:lnTo>
                    <a:lnTo>
                      <a:pt x="28" y="46"/>
                    </a:lnTo>
                    <a:close/>
                    <a:moveTo>
                      <a:pt x="36" y="49"/>
                    </a:moveTo>
                    <a:lnTo>
                      <a:pt x="33" y="47"/>
                    </a:lnTo>
                    <a:lnTo>
                      <a:pt x="35" y="44"/>
                    </a:lnTo>
                    <a:lnTo>
                      <a:pt x="37" y="43"/>
                    </a:lnTo>
                    <a:lnTo>
                      <a:pt x="36" y="49"/>
                    </a:lnTo>
                    <a:close/>
                    <a:moveTo>
                      <a:pt x="3" y="58"/>
                    </a:moveTo>
                    <a:lnTo>
                      <a:pt x="1" y="57"/>
                    </a:lnTo>
                    <a:lnTo>
                      <a:pt x="3" y="54"/>
                    </a:lnTo>
                    <a:lnTo>
                      <a:pt x="3" y="58"/>
                    </a:lnTo>
                    <a:close/>
                    <a:moveTo>
                      <a:pt x="288" y="154"/>
                    </a:moveTo>
                    <a:lnTo>
                      <a:pt x="289" y="151"/>
                    </a:lnTo>
                    <a:lnTo>
                      <a:pt x="291" y="150"/>
                    </a:lnTo>
                    <a:lnTo>
                      <a:pt x="288" y="154"/>
                    </a:lnTo>
                    <a:close/>
                    <a:moveTo>
                      <a:pt x="189" y="83"/>
                    </a:moveTo>
                    <a:lnTo>
                      <a:pt x="180" y="102"/>
                    </a:lnTo>
                    <a:lnTo>
                      <a:pt x="176" y="122"/>
                    </a:lnTo>
                    <a:lnTo>
                      <a:pt x="174" y="125"/>
                    </a:lnTo>
                    <a:lnTo>
                      <a:pt x="175" y="133"/>
                    </a:lnTo>
                    <a:lnTo>
                      <a:pt x="178" y="138"/>
                    </a:lnTo>
                    <a:lnTo>
                      <a:pt x="177" y="141"/>
                    </a:lnTo>
                    <a:lnTo>
                      <a:pt x="178" y="138"/>
                    </a:lnTo>
                    <a:lnTo>
                      <a:pt x="174" y="133"/>
                    </a:lnTo>
                    <a:lnTo>
                      <a:pt x="178" y="149"/>
                    </a:lnTo>
                    <a:lnTo>
                      <a:pt x="185" y="159"/>
                    </a:lnTo>
                    <a:lnTo>
                      <a:pt x="185" y="166"/>
                    </a:lnTo>
                    <a:lnTo>
                      <a:pt x="189" y="172"/>
                    </a:lnTo>
                    <a:lnTo>
                      <a:pt x="196" y="173"/>
                    </a:lnTo>
                    <a:lnTo>
                      <a:pt x="203" y="181"/>
                    </a:lnTo>
                    <a:lnTo>
                      <a:pt x="213" y="177"/>
                    </a:lnTo>
                    <a:lnTo>
                      <a:pt x="218" y="178"/>
                    </a:lnTo>
                    <a:lnTo>
                      <a:pt x="231" y="173"/>
                    </a:lnTo>
                    <a:lnTo>
                      <a:pt x="233" y="175"/>
                    </a:lnTo>
                    <a:lnTo>
                      <a:pt x="230" y="175"/>
                    </a:lnTo>
                    <a:lnTo>
                      <a:pt x="233" y="177"/>
                    </a:lnTo>
                    <a:lnTo>
                      <a:pt x="236" y="176"/>
                    </a:lnTo>
                    <a:lnTo>
                      <a:pt x="239" y="174"/>
                    </a:lnTo>
                    <a:lnTo>
                      <a:pt x="237" y="172"/>
                    </a:lnTo>
                    <a:lnTo>
                      <a:pt x="245" y="166"/>
                    </a:lnTo>
                    <a:lnTo>
                      <a:pt x="247" y="160"/>
                    </a:lnTo>
                    <a:lnTo>
                      <a:pt x="250" y="158"/>
                    </a:lnTo>
                    <a:lnTo>
                      <a:pt x="253" y="145"/>
                    </a:lnTo>
                    <a:lnTo>
                      <a:pt x="274" y="138"/>
                    </a:lnTo>
                    <a:lnTo>
                      <a:pt x="287" y="139"/>
                    </a:lnTo>
                    <a:lnTo>
                      <a:pt x="288" y="138"/>
                    </a:lnTo>
                    <a:lnTo>
                      <a:pt x="286" y="139"/>
                    </a:lnTo>
                    <a:lnTo>
                      <a:pt x="289" y="137"/>
                    </a:lnTo>
                    <a:lnTo>
                      <a:pt x="292" y="140"/>
                    </a:lnTo>
                    <a:lnTo>
                      <a:pt x="292" y="143"/>
                    </a:lnTo>
                    <a:lnTo>
                      <a:pt x="283" y="155"/>
                    </a:lnTo>
                    <a:lnTo>
                      <a:pt x="282" y="159"/>
                    </a:lnTo>
                    <a:lnTo>
                      <a:pt x="279" y="162"/>
                    </a:lnTo>
                    <a:lnTo>
                      <a:pt x="279" y="164"/>
                    </a:lnTo>
                    <a:lnTo>
                      <a:pt x="283" y="162"/>
                    </a:lnTo>
                    <a:lnTo>
                      <a:pt x="279" y="166"/>
                    </a:lnTo>
                    <a:lnTo>
                      <a:pt x="281" y="167"/>
                    </a:lnTo>
                    <a:lnTo>
                      <a:pt x="276" y="177"/>
                    </a:lnTo>
                    <a:lnTo>
                      <a:pt x="275" y="180"/>
                    </a:lnTo>
                    <a:lnTo>
                      <a:pt x="273" y="176"/>
                    </a:lnTo>
                    <a:lnTo>
                      <a:pt x="274" y="171"/>
                    </a:lnTo>
                    <a:lnTo>
                      <a:pt x="271" y="176"/>
                    </a:lnTo>
                    <a:lnTo>
                      <a:pt x="269" y="176"/>
                    </a:lnTo>
                    <a:lnTo>
                      <a:pt x="264" y="184"/>
                    </a:lnTo>
                    <a:lnTo>
                      <a:pt x="262" y="182"/>
                    </a:lnTo>
                    <a:lnTo>
                      <a:pt x="260" y="185"/>
                    </a:lnTo>
                    <a:lnTo>
                      <a:pt x="241" y="185"/>
                    </a:lnTo>
                    <a:lnTo>
                      <a:pt x="239" y="191"/>
                    </a:lnTo>
                    <a:lnTo>
                      <a:pt x="235" y="191"/>
                    </a:lnTo>
                    <a:lnTo>
                      <a:pt x="245" y="202"/>
                    </a:lnTo>
                    <a:lnTo>
                      <a:pt x="243" y="206"/>
                    </a:lnTo>
                    <a:lnTo>
                      <a:pt x="230" y="206"/>
                    </a:lnTo>
                    <a:lnTo>
                      <a:pt x="224" y="216"/>
                    </a:lnTo>
                    <a:lnTo>
                      <a:pt x="224" y="219"/>
                    </a:lnTo>
                    <a:lnTo>
                      <a:pt x="222" y="224"/>
                    </a:lnTo>
                    <a:lnTo>
                      <a:pt x="217" y="217"/>
                    </a:lnTo>
                    <a:lnTo>
                      <a:pt x="206" y="206"/>
                    </a:lnTo>
                    <a:lnTo>
                      <a:pt x="201" y="203"/>
                    </a:lnTo>
                    <a:lnTo>
                      <a:pt x="205" y="206"/>
                    </a:lnTo>
                    <a:lnTo>
                      <a:pt x="197" y="204"/>
                    </a:lnTo>
                    <a:lnTo>
                      <a:pt x="199" y="203"/>
                    </a:lnTo>
                    <a:lnTo>
                      <a:pt x="196" y="204"/>
                    </a:lnTo>
                    <a:lnTo>
                      <a:pt x="196" y="202"/>
                    </a:lnTo>
                    <a:lnTo>
                      <a:pt x="193" y="204"/>
                    </a:lnTo>
                    <a:lnTo>
                      <a:pt x="195" y="204"/>
                    </a:lnTo>
                    <a:lnTo>
                      <a:pt x="177" y="212"/>
                    </a:lnTo>
                    <a:lnTo>
                      <a:pt x="163" y="207"/>
                    </a:lnTo>
                    <a:lnTo>
                      <a:pt x="153" y="201"/>
                    </a:lnTo>
                    <a:lnTo>
                      <a:pt x="144" y="199"/>
                    </a:lnTo>
                    <a:lnTo>
                      <a:pt x="131" y="192"/>
                    </a:lnTo>
                    <a:lnTo>
                      <a:pt x="121" y="183"/>
                    </a:lnTo>
                    <a:lnTo>
                      <a:pt x="119" y="184"/>
                    </a:lnTo>
                    <a:lnTo>
                      <a:pt x="107" y="178"/>
                    </a:lnTo>
                    <a:lnTo>
                      <a:pt x="101" y="171"/>
                    </a:lnTo>
                    <a:lnTo>
                      <a:pt x="91" y="166"/>
                    </a:lnTo>
                    <a:lnTo>
                      <a:pt x="85" y="153"/>
                    </a:lnTo>
                    <a:lnTo>
                      <a:pt x="91" y="150"/>
                    </a:lnTo>
                    <a:lnTo>
                      <a:pt x="91" y="149"/>
                    </a:lnTo>
                    <a:lnTo>
                      <a:pt x="89" y="148"/>
                    </a:lnTo>
                    <a:lnTo>
                      <a:pt x="92" y="144"/>
                    </a:lnTo>
                    <a:lnTo>
                      <a:pt x="93" y="139"/>
                    </a:lnTo>
                    <a:lnTo>
                      <a:pt x="89" y="133"/>
                    </a:lnTo>
                    <a:lnTo>
                      <a:pt x="89" y="125"/>
                    </a:lnTo>
                    <a:lnTo>
                      <a:pt x="79" y="110"/>
                    </a:lnTo>
                    <a:lnTo>
                      <a:pt x="73" y="102"/>
                    </a:lnTo>
                    <a:lnTo>
                      <a:pt x="70" y="100"/>
                    </a:lnTo>
                    <a:lnTo>
                      <a:pt x="70" y="96"/>
                    </a:lnTo>
                    <a:lnTo>
                      <a:pt x="69" y="97"/>
                    </a:lnTo>
                    <a:lnTo>
                      <a:pt x="68" y="95"/>
                    </a:lnTo>
                    <a:lnTo>
                      <a:pt x="70" y="95"/>
                    </a:lnTo>
                    <a:lnTo>
                      <a:pt x="66" y="94"/>
                    </a:lnTo>
                    <a:lnTo>
                      <a:pt x="64" y="89"/>
                    </a:lnTo>
                    <a:lnTo>
                      <a:pt x="60" y="89"/>
                    </a:lnTo>
                    <a:lnTo>
                      <a:pt x="64" y="86"/>
                    </a:lnTo>
                    <a:lnTo>
                      <a:pt x="60" y="89"/>
                    </a:lnTo>
                    <a:lnTo>
                      <a:pt x="58" y="85"/>
                    </a:lnTo>
                    <a:lnTo>
                      <a:pt x="61" y="79"/>
                    </a:lnTo>
                    <a:lnTo>
                      <a:pt x="62" y="80"/>
                    </a:lnTo>
                    <a:lnTo>
                      <a:pt x="60" y="75"/>
                    </a:lnTo>
                    <a:lnTo>
                      <a:pt x="57" y="75"/>
                    </a:lnTo>
                    <a:lnTo>
                      <a:pt x="56" y="70"/>
                    </a:lnTo>
                    <a:lnTo>
                      <a:pt x="50" y="66"/>
                    </a:lnTo>
                    <a:lnTo>
                      <a:pt x="50" y="63"/>
                    </a:lnTo>
                    <a:lnTo>
                      <a:pt x="52" y="60"/>
                    </a:lnTo>
                    <a:lnTo>
                      <a:pt x="46" y="60"/>
                    </a:lnTo>
                    <a:lnTo>
                      <a:pt x="38" y="47"/>
                    </a:lnTo>
                    <a:lnTo>
                      <a:pt x="39" y="42"/>
                    </a:lnTo>
                    <a:lnTo>
                      <a:pt x="35" y="25"/>
                    </a:lnTo>
                    <a:lnTo>
                      <a:pt x="37" y="18"/>
                    </a:lnTo>
                    <a:lnTo>
                      <a:pt x="32" y="17"/>
                    </a:lnTo>
                    <a:lnTo>
                      <a:pt x="30" y="13"/>
                    </a:lnTo>
                    <a:lnTo>
                      <a:pt x="28" y="15"/>
                    </a:lnTo>
                    <a:lnTo>
                      <a:pt x="26" y="15"/>
                    </a:lnTo>
                    <a:lnTo>
                      <a:pt x="20" y="10"/>
                    </a:lnTo>
                    <a:lnTo>
                      <a:pt x="20" y="13"/>
                    </a:lnTo>
                    <a:lnTo>
                      <a:pt x="18" y="19"/>
                    </a:lnTo>
                    <a:lnTo>
                      <a:pt x="18" y="23"/>
                    </a:lnTo>
                    <a:lnTo>
                      <a:pt x="16" y="34"/>
                    </a:lnTo>
                    <a:lnTo>
                      <a:pt x="24" y="43"/>
                    </a:lnTo>
                    <a:lnTo>
                      <a:pt x="24" y="47"/>
                    </a:lnTo>
                    <a:lnTo>
                      <a:pt x="27" y="48"/>
                    </a:lnTo>
                    <a:lnTo>
                      <a:pt x="27" y="52"/>
                    </a:lnTo>
                    <a:lnTo>
                      <a:pt x="29" y="54"/>
                    </a:lnTo>
                    <a:lnTo>
                      <a:pt x="28" y="60"/>
                    </a:lnTo>
                    <a:lnTo>
                      <a:pt x="32" y="64"/>
                    </a:lnTo>
                    <a:lnTo>
                      <a:pt x="34" y="75"/>
                    </a:lnTo>
                    <a:lnTo>
                      <a:pt x="35" y="76"/>
                    </a:lnTo>
                    <a:lnTo>
                      <a:pt x="35" y="72"/>
                    </a:lnTo>
                    <a:lnTo>
                      <a:pt x="37" y="75"/>
                    </a:lnTo>
                    <a:lnTo>
                      <a:pt x="37" y="86"/>
                    </a:lnTo>
                    <a:lnTo>
                      <a:pt x="42" y="97"/>
                    </a:lnTo>
                    <a:lnTo>
                      <a:pt x="41" y="104"/>
                    </a:lnTo>
                    <a:lnTo>
                      <a:pt x="43" y="106"/>
                    </a:lnTo>
                    <a:lnTo>
                      <a:pt x="45" y="104"/>
                    </a:lnTo>
                    <a:lnTo>
                      <a:pt x="52" y="114"/>
                    </a:lnTo>
                    <a:lnTo>
                      <a:pt x="50" y="119"/>
                    </a:lnTo>
                    <a:lnTo>
                      <a:pt x="45" y="122"/>
                    </a:lnTo>
                    <a:lnTo>
                      <a:pt x="43" y="114"/>
                    </a:lnTo>
                    <a:lnTo>
                      <a:pt x="26" y="98"/>
                    </a:lnTo>
                    <a:lnTo>
                      <a:pt x="29" y="87"/>
                    </a:lnTo>
                    <a:lnTo>
                      <a:pt x="28" y="80"/>
                    </a:lnTo>
                    <a:lnTo>
                      <a:pt x="19" y="75"/>
                    </a:lnTo>
                    <a:lnTo>
                      <a:pt x="21" y="71"/>
                    </a:lnTo>
                    <a:lnTo>
                      <a:pt x="19" y="74"/>
                    </a:lnTo>
                    <a:lnTo>
                      <a:pt x="16" y="74"/>
                    </a:lnTo>
                    <a:lnTo>
                      <a:pt x="4" y="62"/>
                    </a:lnTo>
                    <a:lnTo>
                      <a:pt x="4" y="60"/>
                    </a:lnTo>
                    <a:lnTo>
                      <a:pt x="15" y="62"/>
                    </a:lnTo>
                    <a:lnTo>
                      <a:pt x="12" y="60"/>
                    </a:lnTo>
                    <a:lnTo>
                      <a:pt x="14" y="58"/>
                    </a:lnTo>
                    <a:lnTo>
                      <a:pt x="16" y="52"/>
                    </a:lnTo>
                    <a:lnTo>
                      <a:pt x="11" y="41"/>
                    </a:lnTo>
                    <a:lnTo>
                      <a:pt x="3" y="36"/>
                    </a:lnTo>
                    <a:lnTo>
                      <a:pt x="4" y="24"/>
                    </a:lnTo>
                    <a:lnTo>
                      <a:pt x="1" y="14"/>
                    </a:lnTo>
                    <a:lnTo>
                      <a:pt x="2" y="11"/>
                    </a:lnTo>
                    <a:lnTo>
                      <a:pt x="1" y="9"/>
                    </a:lnTo>
                    <a:lnTo>
                      <a:pt x="0" y="2"/>
                    </a:lnTo>
                    <a:lnTo>
                      <a:pt x="26" y="0"/>
                    </a:lnTo>
                    <a:lnTo>
                      <a:pt x="24" y="2"/>
                    </a:lnTo>
                    <a:lnTo>
                      <a:pt x="59" y="17"/>
                    </a:lnTo>
                    <a:lnTo>
                      <a:pt x="89" y="17"/>
                    </a:lnTo>
                    <a:lnTo>
                      <a:pt x="91" y="12"/>
                    </a:lnTo>
                    <a:lnTo>
                      <a:pt x="110" y="12"/>
                    </a:lnTo>
                    <a:lnTo>
                      <a:pt x="111" y="15"/>
                    </a:lnTo>
                    <a:lnTo>
                      <a:pt x="121" y="27"/>
                    </a:lnTo>
                    <a:lnTo>
                      <a:pt x="122" y="38"/>
                    </a:lnTo>
                    <a:lnTo>
                      <a:pt x="132" y="46"/>
                    </a:lnTo>
                    <a:lnTo>
                      <a:pt x="134" y="46"/>
                    </a:lnTo>
                    <a:lnTo>
                      <a:pt x="142" y="36"/>
                    </a:lnTo>
                    <a:lnTo>
                      <a:pt x="146" y="35"/>
                    </a:lnTo>
                    <a:lnTo>
                      <a:pt x="155" y="36"/>
                    </a:lnTo>
                    <a:lnTo>
                      <a:pt x="161" y="45"/>
                    </a:lnTo>
                    <a:lnTo>
                      <a:pt x="163" y="55"/>
                    </a:lnTo>
                    <a:lnTo>
                      <a:pt x="169" y="64"/>
                    </a:lnTo>
                    <a:lnTo>
                      <a:pt x="167" y="71"/>
                    </a:lnTo>
                    <a:lnTo>
                      <a:pt x="170" y="78"/>
                    </a:lnTo>
                    <a:lnTo>
                      <a:pt x="187" y="85"/>
                    </a:lnTo>
                    <a:lnTo>
                      <a:pt x="189" y="83"/>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649" name="Freeform 435"/>
              <p:cNvSpPr>
                <a:spLocks noEditPoints="1"/>
              </p:cNvSpPr>
              <p:nvPr/>
            </p:nvSpPr>
            <p:spPr bwMode="auto">
              <a:xfrm>
                <a:off x="2118" y="1166"/>
                <a:ext cx="296" cy="229"/>
              </a:xfrm>
              <a:custGeom>
                <a:avLst/>
                <a:gdLst>
                  <a:gd name="T0" fmla="*/ 130 w 1200"/>
                  <a:gd name="T1" fmla="*/ 191 h 929"/>
                  <a:gd name="T2" fmla="*/ 152 w 1200"/>
                  <a:gd name="T3" fmla="*/ 183 h 929"/>
                  <a:gd name="T4" fmla="*/ 15 w 1200"/>
                  <a:gd name="T5" fmla="*/ 225 h 929"/>
                  <a:gd name="T6" fmla="*/ 1174 w 1200"/>
                  <a:gd name="T7" fmla="*/ 620 h 929"/>
                  <a:gd name="T8" fmla="*/ 783 w 1200"/>
                  <a:gd name="T9" fmla="*/ 342 h 929"/>
                  <a:gd name="T10" fmla="*/ 719 w 1200"/>
                  <a:gd name="T11" fmla="*/ 581 h 929"/>
                  <a:gd name="T12" fmla="*/ 810 w 1200"/>
                  <a:gd name="T13" fmla="*/ 707 h 929"/>
                  <a:gd name="T14" fmla="*/ 958 w 1200"/>
                  <a:gd name="T15" fmla="*/ 722 h 929"/>
                  <a:gd name="T16" fmla="*/ 1014 w 1200"/>
                  <a:gd name="T17" fmla="*/ 647 h 929"/>
                  <a:gd name="T18" fmla="*/ 1198 w 1200"/>
                  <a:gd name="T19" fmla="*/ 572 h 929"/>
                  <a:gd name="T20" fmla="*/ 1161 w 1200"/>
                  <a:gd name="T21" fmla="*/ 673 h 929"/>
                  <a:gd name="T22" fmla="*/ 1114 w 1200"/>
                  <a:gd name="T23" fmla="*/ 727 h 929"/>
                  <a:gd name="T24" fmla="*/ 961 w 1200"/>
                  <a:gd name="T25" fmla="*/ 794 h 929"/>
                  <a:gd name="T26" fmla="*/ 904 w 1200"/>
                  <a:gd name="T27" fmla="*/ 925 h 929"/>
                  <a:gd name="T28" fmla="*/ 806 w 1200"/>
                  <a:gd name="T29" fmla="*/ 844 h 929"/>
                  <a:gd name="T30" fmla="*/ 627 w 1200"/>
                  <a:gd name="T31" fmla="*/ 830 h 929"/>
                  <a:gd name="T32" fmla="*/ 372 w 1200"/>
                  <a:gd name="T33" fmla="*/ 688 h 929"/>
                  <a:gd name="T34" fmla="*/ 379 w 1200"/>
                  <a:gd name="T35" fmla="*/ 579 h 929"/>
                  <a:gd name="T36" fmla="*/ 299 w 1200"/>
                  <a:gd name="T37" fmla="*/ 404 h 929"/>
                  <a:gd name="T38" fmla="*/ 246 w 1200"/>
                  <a:gd name="T39" fmla="*/ 376 h 929"/>
                  <a:gd name="T40" fmla="*/ 240 w 1200"/>
                  <a:gd name="T41" fmla="*/ 320 h 929"/>
                  <a:gd name="T42" fmla="*/ 158 w 1200"/>
                  <a:gd name="T43" fmla="*/ 179 h 929"/>
                  <a:gd name="T44" fmla="*/ 83 w 1200"/>
                  <a:gd name="T45" fmla="*/ 54 h 929"/>
                  <a:gd name="T46" fmla="*/ 119 w 1200"/>
                  <a:gd name="T47" fmla="*/ 196 h 929"/>
                  <a:gd name="T48" fmla="*/ 142 w 1200"/>
                  <a:gd name="T49" fmla="*/ 302 h 929"/>
                  <a:gd name="T50" fmla="*/ 192 w 1200"/>
                  <a:gd name="T51" fmla="*/ 422 h 929"/>
                  <a:gd name="T52" fmla="*/ 118 w 1200"/>
                  <a:gd name="T53" fmla="*/ 363 h 929"/>
                  <a:gd name="T54" fmla="*/ 19 w 1200"/>
                  <a:gd name="T55" fmla="*/ 247 h 929"/>
                  <a:gd name="T56" fmla="*/ 14 w 1200"/>
                  <a:gd name="T57" fmla="*/ 156 h 929"/>
                  <a:gd name="T58" fmla="*/ 121 w 1200"/>
                  <a:gd name="T59" fmla="*/ 13 h 929"/>
                  <a:gd name="T60" fmla="*/ 509 w 1200"/>
                  <a:gd name="T61" fmla="*/ 116 h 929"/>
                  <a:gd name="T62" fmla="*/ 668 w 1200"/>
                  <a:gd name="T63" fmla="*/ 189 h 929"/>
                  <a:gd name="T64" fmla="*/ 694 w 1200"/>
                  <a:gd name="T65" fmla="*/ 332 h 929"/>
                  <a:gd name="T66" fmla="*/ 585 w 1200"/>
                  <a:gd name="T67" fmla="*/ 164 h 929"/>
                  <a:gd name="T68" fmla="*/ 378 w 1200"/>
                  <a:gd name="T69" fmla="*/ 64 h 929"/>
                  <a:gd name="T70" fmla="*/ 18 w 1200"/>
                  <a:gd name="T71" fmla="*/ 41 h 929"/>
                  <a:gd name="T72" fmla="*/ 70 w 1200"/>
                  <a:gd name="T73" fmla="*/ 251 h 929"/>
                  <a:gd name="T74" fmla="*/ 87 w 1200"/>
                  <a:gd name="T75" fmla="*/ 294 h 929"/>
                  <a:gd name="T76" fmla="*/ 186 w 1200"/>
                  <a:gd name="T77" fmla="*/ 497 h 929"/>
                  <a:gd name="T78" fmla="*/ 150 w 1200"/>
                  <a:gd name="T79" fmla="*/ 363 h 929"/>
                  <a:gd name="T80" fmla="*/ 115 w 1200"/>
                  <a:gd name="T81" fmla="*/ 253 h 929"/>
                  <a:gd name="T82" fmla="*/ 75 w 1200"/>
                  <a:gd name="T83" fmla="*/ 102 h 929"/>
                  <a:gd name="T84" fmla="*/ 134 w 1200"/>
                  <a:gd name="T85" fmla="*/ 59 h 929"/>
                  <a:gd name="T86" fmla="*/ 226 w 1200"/>
                  <a:gd name="T87" fmla="*/ 250 h 929"/>
                  <a:gd name="T88" fmla="*/ 258 w 1200"/>
                  <a:gd name="T89" fmla="*/ 340 h 929"/>
                  <a:gd name="T90" fmla="*/ 284 w 1200"/>
                  <a:gd name="T91" fmla="*/ 387 h 929"/>
                  <a:gd name="T92" fmla="*/ 309 w 1200"/>
                  <a:gd name="T93" fmla="*/ 415 h 929"/>
                  <a:gd name="T94" fmla="*/ 387 w 1200"/>
                  <a:gd name="T95" fmla="*/ 599 h 929"/>
                  <a:gd name="T96" fmla="*/ 445 w 1200"/>
                  <a:gd name="T97" fmla="*/ 726 h 929"/>
                  <a:gd name="T98" fmla="*/ 724 w 1200"/>
                  <a:gd name="T99" fmla="*/ 860 h 929"/>
                  <a:gd name="T100" fmla="*/ 815 w 1200"/>
                  <a:gd name="T101" fmla="*/ 844 h 929"/>
                  <a:gd name="T102" fmla="*/ 908 w 1200"/>
                  <a:gd name="T103" fmla="*/ 888 h 929"/>
                  <a:gd name="T104" fmla="*/ 985 w 1200"/>
                  <a:gd name="T105" fmla="*/ 752 h 929"/>
                  <a:gd name="T106" fmla="*/ 1129 w 1200"/>
                  <a:gd name="T107" fmla="*/ 705 h 929"/>
                  <a:gd name="T108" fmla="*/ 1139 w 1200"/>
                  <a:gd name="T109" fmla="*/ 683 h 929"/>
                  <a:gd name="T110" fmla="*/ 1171 w 1200"/>
                  <a:gd name="T111" fmla="*/ 580 h 929"/>
                  <a:gd name="T112" fmla="*/ 1017 w 1200"/>
                  <a:gd name="T113" fmla="*/ 661 h 929"/>
                  <a:gd name="T114" fmla="*/ 940 w 1200"/>
                  <a:gd name="T115" fmla="*/ 712 h 929"/>
                  <a:gd name="T116" fmla="*/ 768 w 1200"/>
                  <a:gd name="T117" fmla="*/ 711 h 929"/>
                  <a:gd name="T118" fmla="*/ 725 w 1200"/>
                  <a:gd name="T119" fmla="*/ 567 h 92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00"/>
                  <a:gd name="T181" fmla="*/ 0 h 929"/>
                  <a:gd name="T182" fmla="*/ 1200 w 1200"/>
                  <a:gd name="T183" fmla="*/ 929 h 92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00" h="929">
                    <a:moveTo>
                      <a:pt x="130" y="193"/>
                    </a:moveTo>
                    <a:cubicBezTo>
                      <a:pt x="132" y="197"/>
                      <a:pt x="130" y="201"/>
                      <a:pt x="126" y="203"/>
                    </a:cubicBezTo>
                    <a:cubicBezTo>
                      <a:pt x="123" y="205"/>
                      <a:pt x="118" y="203"/>
                      <a:pt x="116" y="200"/>
                    </a:cubicBezTo>
                    <a:lnTo>
                      <a:pt x="103" y="179"/>
                    </a:lnTo>
                    <a:cubicBezTo>
                      <a:pt x="102" y="177"/>
                      <a:pt x="101" y="174"/>
                      <a:pt x="102" y="172"/>
                    </a:cubicBezTo>
                    <a:lnTo>
                      <a:pt x="105" y="164"/>
                    </a:lnTo>
                    <a:cubicBezTo>
                      <a:pt x="106" y="161"/>
                      <a:pt x="109" y="159"/>
                      <a:pt x="112" y="159"/>
                    </a:cubicBezTo>
                    <a:cubicBezTo>
                      <a:pt x="116" y="159"/>
                      <a:pt x="119" y="161"/>
                      <a:pt x="120" y="164"/>
                    </a:cubicBezTo>
                    <a:lnTo>
                      <a:pt x="130" y="193"/>
                    </a:lnTo>
                    <a:close/>
                    <a:moveTo>
                      <a:pt x="105" y="169"/>
                    </a:moveTo>
                    <a:lnTo>
                      <a:pt x="120" y="169"/>
                    </a:lnTo>
                    <a:lnTo>
                      <a:pt x="117" y="177"/>
                    </a:lnTo>
                    <a:lnTo>
                      <a:pt x="116" y="170"/>
                    </a:lnTo>
                    <a:lnTo>
                      <a:pt x="130" y="191"/>
                    </a:lnTo>
                    <a:lnTo>
                      <a:pt x="115" y="198"/>
                    </a:lnTo>
                    <a:lnTo>
                      <a:pt x="105" y="169"/>
                    </a:lnTo>
                    <a:close/>
                    <a:moveTo>
                      <a:pt x="163" y="211"/>
                    </a:moveTo>
                    <a:cubicBezTo>
                      <a:pt x="162" y="213"/>
                      <a:pt x="160" y="215"/>
                      <a:pt x="158" y="216"/>
                    </a:cubicBezTo>
                    <a:cubicBezTo>
                      <a:pt x="155" y="217"/>
                      <a:pt x="152" y="217"/>
                      <a:pt x="150" y="215"/>
                    </a:cubicBezTo>
                    <a:lnTo>
                      <a:pt x="139" y="207"/>
                    </a:lnTo>
                    <a:cubicBezTo>
                      <a:pt x="136" y="205"/>
                      <a:pt x="135" y="200"/>
                      <a:pt x="137" y="197"/>
                    </a:cubicBezTo>
                    <a:lnTo>
                      <a:pt x="145" y="184"/>
                    </a:lnTo>
                    <a:cubicBezTo>
                      <a:pt x="146" y="182"/>
                      <a:pt x="148" y="181"/>
                      <a:pt x="150" y="180"/>
                    </a:cubicBezTo>
                    <a:lnTo>
                      <a:pt x="158" y="177"/>
                    </a:lnTo>
                    <a:cubicBezTo>
                      <a:pt x="160" y="177"/>
                      <a:pt x="163" y="177"/>
                      <a:pt x="166" y="179"/>
                    </a:cubicBezTo>
                    <a:cubicBezTo>
                      <a:pt x="168" y="181"/>
                      <a:pt x="169" y="184"/>
                      <a:pt x="168" y="187"/>
                    </a:cubicBezTo>
                    <a:lnTo>
                      <a:pt x="163" y="211"/>
                    </a:lnTo>
                    <a:close/>
                    <a:moveTo>
                      <a:pt x="152" y="183"/>
                    </a:moveTo>
                    <a:lnTo>
                      <a:pt x="163" y="193"/>
                    </a:lnTo>
                    <a:lnTo>
                      <a:pt x="155" y="195"/>
                    </a:lnTo>
                    <a:lnTo>
                      <a:pt x="159" y="192"/>
                    </a:lnTo>
                    <a:lnTo>
                      <a:pt x="151" y="205"/>
                    </a:lnTo>
                    <a:lnTo>
                      <a:pt x="149" y="194"/>
                    </a:lnTo>
                    <a:lnTo>
                      <a:pt x="160" y="202"/>
                    </a:lnTo>
                    <a:lnTo>
                      <a:pt x="147" y="207"/>
                    </a:lnTo>
                    <a:lnTo>
                      <a:pt x="152" y="183"/>
                    </a:lnTo>
                    <a:close/>
                    <a:moveTo>
                      <a:pt x="27" y="247"/>
                    </a:moveTo>
                    <a:cubicBezTo>
                      <a:pt x="27" y="250"/>
                      <a:pt x="24" y="252"/>
                      <a:pt x="22" y="253"/>
                    </a:cubicBezTo>
                    <a:cubicBezTo>
                      <a:pt x="19" y="254"/>
                      <a:pt x="16" y="253"/>
                      <a:pt x="13" y="251"/>
                    </a:cubicBezTo>
                    <a:lnTo>
                      <a:pt x="8" y="246"/>
                    </a:lnTo>
                    <a:cubicBezTo>
                      <a:pt x="5" y="243"/>
                      <a:pt x="5" y="239"/>
                      <a:pt x="7" y="236"/>
                    </a:cubicBezTo>
                    <a:lnTo>
                      <a:pt x="15" y="225"/>
                    </a:lnTo>
                    <a:cubicBezTo>
                      <a:pt x="18" y="222"/>
                      <a:pt x="22" y="221"/>
                      <a:pt x="25" y="223"/>
                    </a:cubicBezTo>
                    <a:cubicBezTo>
                      <a:pt x="28" y="224"/>
                      <a:pt x="30" y="228"/>
                      <a:pt x="30" y="231"/>
                    </a:cubicBezTo>
                    <a:lnTo>
                      <a:pt x="27" y="247"/>
                    </a:lnTo>
                    <a:close/>
                    <a:moveTo>
                      <a:pt x="14" y="229"/>
                    </a:moveTo>
                    <a:lnTo>
                      <a:pt x="28" y="235"/>
                    </a:lnTo>
                    <a:lnTo>
                      <a:pt x="20" y="245"/>
                    </a:lnTo>
                    <a:lnTo>
                      <a:pt x="19" y="235"/>
                    </a:lnTo>
                    <a:lnTo>
                      <a:pt x="25" y="240"/>
                    </a:lnTo>
                    <a:lnTo>
                      <a:pt x="11" y="244"/>
                    </a:lnTo>
                    <a:lnTo>
                      <a:pt x="14" y="229"/>
                    </a:lnTo>
                    <a:close/>
                    <a:moveTo>
                      <a:pt x="1183" y="641"/>
                    </a:moveTo>
                    <a:cubicBezTo>
                      <a:pt x="1180" y="644"/>
                      <a:pt x="1176" y="645"/>
                      <a:pt x="1172" y="643"/>
                    </a:cubicBezTo>
                    <a:cubicBezTo>
                      <a:pt x="1169" y="641"/>
                      <a:pt x="1168" y="636"/>
                      <a:pt x="1169" y="633"/>
                    </a:cubicBezTo>
                    <a:lnTo>
                      <a:pt x="1174" y="620"/>
                    </a:lnTo>
                    <a:cubicBezTo>
                      <a:pt x="1175" y="617"/>
                      <a:pt x="1177" y="616"/>
                      <a:pt x="1179" y="615"/>
                    </a:cubicBezTo>
                    <a:lnTo>
                      <a:pt x="1187" y="612"/>
                    </a:lnTo>
                    <a:cubicBezTo>
                      <a:pt x="1191" y="611"/>
                      <a:pt x="1194" y="613"/>
                      <a:pt x="1196" y="615"/>
                    </a:cubicBezTo>
                    <a:cubicBezTo>
                      <a:pt x="1198" y="618"/>
                      <a:pt x="1198" y="622"/>
                      <a:pt x="1196" y="625"/>
                    </a:cubicBezTo>
                    <a:lnTo>
                      <a:pt x="1183" y="641"/>
                    </a:lnTo>
                    <a:close/>
                    <a:moveTo>
                      <a:pt x="1184" y="615"/>
                    </a:moveTo>
                    <a:lnTo>
                      <a:pt x="1192" y="628"/>
                    </a:lnTo>
                    <a:lnTo>
                      <a:pt x="1184" y="630"/>
                    </a:lnTo>
                    <a:lnTo>
                      <a:pt x="1189" y="626"/>
                    </a:lnTo>
                    <a:lnTo>
                      <a:pt x="1184" y="639"/>
                    </a:lnTo>
                    <a:lnTo>
                      <a:pt x="1170" y="631"/>
                    </a:lnTo>
                    <a:lnTo>
                      <a:pt x="1184" y="615"/>
                    </a:lnTo>
                    <a:close/>
                    <a:moveTo>
                      <a:pt x="773" y="342"/>
                    </a:moveTo>
                    <a:cubicBezTo>
                      <a:pt x="776" y="340"/>
                      <a:pt x="780" y="340"/>
                      <a:pt x="783" y="342"/>
                    </a:cubicBezTo>
                    <a:cubicBezTo>
                      <a:pt x="785" y="345"/>
                      <a:pt x="786" y="349"/>
                      <a:pt x="785" y="352"/>
                    </a:cubicBezTo>
                    <a:lnTo>
                      <a:pt x="747" y="426"/>
                    </a:lnTo>
                    <a:lnTo>
                      <a:pt x="748" y="424"/>
                    </a:lnTo>
                    <a:lnTo>
                      <a:pt x="732" y="506"/>
                    </a:lnTo>
                    <a:cubicBezTo>
                      <a:pt x="732" y="506"/>
                      <a:pt x="732" y="507"/>
                      <a:pt x="731" y="508"/>
                    </a:cubicBezTo>
                    <a:lnTo>
                      <a:pt x="723" y="521"/>
                    </a:lnTo>
                    <a:lnTo>
                      <a:pt x="724" y="517"/>
                    </a:lnTo>
                    <a:lnTo>
                      <a:pt x="727" y="551"/>
                    </a:lnTo>
                    <a:lnTo>
                      <a:pt x="725" y="547"/>
                    </a:lnTo>
                    <a:lnTo>
                      <a:pt x="739" y="565"/>
                    </a:lnTo>
                    <a:cubicBezTo>
                      <a:pt x="740" y="567"/>
                      <a:pt x="741" y="570"/>
                      <a:pt x="740" y="573"/>
                    </a:cubicBezTo>
                    <a:lnTo>
                      <a:pt x="734" y="586"/>
                    </a:lnTo>
                    <a:cubicBezTo>
                      <a:pt x="733" y="590"/>
                      <a:pt x="729" y="592"/>
                      <a:pt x="725" y="591"/>
                    </a:cubicBezTo>
                    <a:cubicBezTo>
                      <a:pt x="721" y="590"/>
                      <a:pt x="718" y="586"/>
                      <a:pt x="719" y="581"/>
                    </a:cubicBezTo>
                    <a:lnTo>
                      <a:pt x="722" y="568"/>
                    </a:lnTo>
                    <a:lnTo>
                      <a:pt x="723" y="574"/>
                    </a:lnTo>
                    <a:lnTo>
                      <a:pt x="709" y="553"/>
                    </a:lnTo>
                    <a:lnTo>
                      <a:pt x="724" y="547"/>
                    </a:lnTo>
                    <a:lnTo>
                      <a:pt x="740" y="613"/>
                    </a:lnTo>
                    <a:lnTo>
                      <a:pt x="739" y="610"/>
                    </a:lnTo>
                    <a:lnTo>
                      <a:pt x="765" y="650"/>
                    </a:lnTo>
                    <a:cubicBezTo>
                      <a:pt x="766" y="651"/>
                      <a:pt x="767" y="652"/>
                      <a:pt x="767" y="654"/>
                    </a:cubicBezTo>
                    <a:lnTo>
                      <a:pt x="769" y="683"/>
                    </a:lnTo>
                    <a:lnTo>
                      <a:pt x="768" y="679"/>
                    </a:lnTo>
                    <a:lnTo>
                      <a:pt x="782" y="703"/>
                    </a:lnTo>
                    <a:lnTo>
                      <a:pt x="776" y="699"/>
                    </a:lnTo>
                    <a:lnTo>
                      <a:pt x="805" y="704"/>
                    </a:lnTo>
                    <a:cubicBezTo>
                      <a:pt x="807" y="705"/>
                      <a:pt x="809" y="706"/>
                      <a:pt x="810" y="707"/>
                    </a:cubicBezTo>
                    <a:lnTo>
                      <a:pt x="839" y="738"/>
                    </a:lnTo>
                    <a:lnTo>
                      <a:pt x="830" y="736"/>
                    </a:lnTo>
                    <a:lnTo>
                      <a:pt x="870" y="721"/>
                    </a:lnTo>
                    <a:cubicBezTo>
                      <a:pt x="871" y="720"/>
                      <a:pt x="873" y="720"/>
                      <a:pt x="874" y="720"/>
                    </a:cubicBezTo>
                    <a:lnTo>
                      <a:pt x="895" y="723"/>
                    </a:lnTo>
                    <a:lnTo>
                      <a:pt x="892" y="723"/>
                    </a:lnTo>
                    <a:lnTo>
                      <a:pt x="942" y="705"/>
                    </a:lnTo>
                    <a:cubicBezTo>
                      <a:pt x="945" y="704"/>
                      <a:pt x="947" y="704"/>
                      <a:pt x="949" y="706"/>
                    </a:cubicBezTo>
                    <a:lnTo>
                      <a:pt x="957" y="711"/>
                    </a:lnTo>
                    <a:cubicBezTo>
                      <a:pt x="960" y="713"/>
                      <a:pt x="961" y="716"/>
                      <a:pt x="961" y="719"/>
                    </a:cubicBezTo>
                    <a:cubicBezTo>
                      <a:pt x="960" y="722"/>
                      <a:pt x="958" y="725"/>
                      <a:pt x="955" y="725"/>
                    </a:cubicBezTo>
                    <a:lnTo>
                      <a:pt x="944" y="728"/>
                    </a:lnTo>
                    <a:lnTo>
                      <a:pt x="947" y="714"/>
                    </a:lnTo>
                    <a:lnTo>
                      <a:pt x="958" y="722"/>
                    </a:lnTo>
                    <a:lnTo>
                      <a:pt x="951" y="720"/>
                    </a:lnTo>
                    <a:lnTo>
                      <a:pt x="965" y="718"/>
                    </a:lnTo>
                    <a:lnTo>
                      <a:pt x="961" y="719"/>
                    </a:lnTo>
                    <a:lnTo>
                      <a:pt x="975" y="709"/>
                    </a:lnTo>
                    <a:lnTo>
                      <a:pt x="974" y="721"/>
                    </a:lnTo>
                    <a:lnTo>
                      <a:pt x="966" y="713"/>
                    </a:lnTo>
                    <a:cubicBezTo>
                      <a:pt x="964" y="711"/>
                      <a:pt x="963" y="709"/>
                      <a:pt x="964" y="706"/>
                    </a:cubicBezTo>
                    <a:cubicBezTo>
                      <a:pt x="964" y="704"/>
                      <a:pt x="965" y="702"/>
                      <a:pt x="967" y="701"/>
                    </a:cubicBezTo>
                    <a:lnTo>
                      <a:pt x="999" y="677"/>
                    </a:lnTo>
                    <a:lnTo>
                      <a:pt x="996" y="681"/>
                    </a:lnTo>
                    <a:lnTo>
                      <a:pt x="1001" y="658"/>
                    </a:lnTo>
                    <a:cubicBezTo>
                      <a:pt x="1001" y="656"/>
                      <a:pt x="1002" y="654"/>
                      <a:pt x="1004" y="653"/>
                    </a:cubicBezTo>
                    <a:lnTo>
                      <a:pt x="1017" y="643"/>
                    </a:lnTo>
                    <a:lnTo>
                      <a:pt x="1014" y="647"/>
                    </a:lnTo>
                    <a:lnTo>
                      <a:pt x="1028" y="594"/>
                    </a:lnTo>
                    <a:cubicBezTo>
                      <a:pt x="1028" y="592"/>
                      <a:pt x="1030" y="589"/>
                      <a:pt x="1033" y="589"/>
                    </a:cubicBezTo>
                    <a:lnTo>
                      <a:pt x="1118" y="562"/>
                    </a:lnTo>
                    <a:cubicBezTo>
                      <a:pt x="1119" y="562"/>
                      <a:pt x="1120" y="562"/>
                      <a:pt x="1121" y="562"/>
                    </a:cubicBezTo>
                    <a:lnTo>
                      <a:pt x="1175" y="567"/>
                    </a:lnTo>
                    <a:lnTo>
                      <a:pt x="1168" y="569"/>
                    </a:lnTo>
                    <a:lnTo>
                      <a:pt x="1174" y="564"/>
                    </a:lnTo>
                    <a:lnTo>
                      <a:pt x="1181" y="578"/>
                    </a:lnTo>
                    <a:lnTo>
                      <a:pt x="1170" y="580"/>
                    </a:lnTo>
                    <a:cubicBezTo>
                      <a:pt x="1166" y="581"/>
                      <a:pt x="1162" y="579"/>
                      <a:pt x="1161" y="575"/>
                    </a:cubicBezTo>
                    <a:cubicBezTo>
                      <a:pt x="1160" y="571"/>
                      <a:pt x="1162" y="567"/>
                      <a:pt x="1166" y="565"/>
                    </a:cubicBezTo>
                    <a:lnTo>
                      <a:pt x="1179" y="560"/>
                    </a:lnTo>
                    <a:cubicBezTo>
                      <a:pt x="1182" y="559"/>
                      <a:pt x="1185" y="559"/>
                      <a:pt x="1187" y="562"/>
                    </a:cubicBezTo>
                    <a:lnTo>
                      <a:pt x="1198" y="572"/>
                    </a:lnTo>
                    <a:cubicBezTo>
                      <a:pt x="1200" y="574"/>
                      <a:pt x="1200" y="576"/>
                      <a:pt x="1200" y="578"/>
                    </a:cubicBezTo>
                    <a:lnTo>
                      <a:pt x="1200" y="591"/>
                    </a:lnTo>
                    <a:cubicBezTo>
                      <a:pt x="1200" y="593"/>
                      <a:pt x="1200" y="594"/>
                      <a:pt x="1199" y="596"/>
                    </a:cubicBezTo>
                    <a:lnTo>
                      <a:pt x="1164" y="643"/>
                    </a:lnTo>
                    <a:lnTo>
                      <a:pt x="1165" y="641"/>
                    </a:lnTo>
                    <a:lnTo>
                      <a:pt x="1160" y="657"/>
                    </a:lnTo>
                    <a:cubicBezTo>
                      <a:pt x="1160" y="658"/>
                      <a:pt x="1159" y="660"/>
                      <a:pt x="1158" y="661"/>
                    </a:cubicBezTo>
                    <a:lnTo>
                      <a:pt x="1144" y="671"/>
                    </a:lnTo>
                    <a:lnTo>
                      <a:pt x="1147" y="663"/>
                    </a:lnTo>
                    <a:lnTo>
                      <a:pt x="1150" y="673"/>
                    </a:lnTo>
                    <a:lnTo>
                      <a:pt x="1138" y="668"/>
                    </a:lnTo>
                    <a:lnTo>
                      <a:pt x="1151" y="661"/>
                    </a:lnTo>
                    <a:cubicBezTo>
                      <a:pt x="1155" y="658"/>
                      <a:pt x="1159" y="659"/>
                      <a:pt x="1162" y="663"/>
                    </a:cubicBezTo>
                    <a:cubicBezTo>
                      <a:pt x="1164" y="666"/>
                      <a:pt x="1164" y="670"/>
                      <a:pt x="1161" y="673"/>
                    </a:cubicBezTo>
                    <a:lnTo>
                      <a:pt x="1145" y="689"/>
                    </a:lnTo>
                    <a:lnTo>
                      <a:pt x="1141" y="675"/>
                    </a:lnTo>
                    <a:lnTo>
                      <a:pt x="1152" y="678"/>
                    </a:lnTo>
                    <a:cubicBezTo>
                      <a:pt x="1154" y="679"/>
                      <a:pt x="1156" y="680"/>
                      <a:pt x="1157" y="683"/>
                    </a:cubicBezTo>
                    <a:cubicBezTo>
                      <a:pt x="1158" y="685"/>
                      <a:pt x="1158" y="687"/>
                      <a:pt x="1157" y="689"/>
                    </a:cubicBezTo>
                    <a:lnTo>
                      <a:pt x="1136" y="732"/>
                    </a:lnTo>
                    <a:lnTo>
                      <a:pt x="1131" y="744"/>
                    </a:lnTo>
                    <a:cubicBezTo>
                      <a:pt x="1129" y="747"/>
                      <a:pt x="1126" y="749"/>
                      <a:pt x="1123" y="749"/>
                    </a:cubicBezTo>
                    <a:cubicBezTo>
                      <a:pt x="1119" y="749"/>
                      <a:pt x="1117" y="747"/>
                      <a:pt x="1116" y="743"/>
                    </a:cubicBezTo>
                    <a:lnTo>
                      <a:pt x="1110" y="725"/>
                    </a:lnTo>
                    <a:cubicBezTo>
                      <a:pt x="1110" y="724"/>
                      <a:pt x="1110" y="723"/>
                      <a:pt x="1110" y="722"/>
                    </a:cubicBezTo>
                    <a:lnTo>
                      <a:pt x="1113" y="703"/>
                    </a:lnTo>
                    <a:lnTo>
                      <a:pt x="1127" y="709"/>
                    </a:lnTo>
                    <a:lnTo>
                      <a:pt x="1114" y="727"/>
                    </a:lnTo>
                    <a:cubicBezTo>
                      <a:pt x="1112" y="730"/>
                      <a:pt x="1110" y="731"/>
                      <a:pt x="1107" y="731"/>
                    </a:cubicBezTo>
                    <a:lnTo>
                      <a:pt x="1099" y="731"/>
                    </a:lnTo>
                    <a:lnTo>
                      <a:pt x="1106" y="727"/>
                    </a:lnTo>
                    <a:lnTo>
                      <a:pt x="1085" y="759"/>
                    </a:lnTo>
                    <a:cubicBezTo>
                      <a:pt x="1082" y="763"/>
                      <a:pt x="1077" y="764"/>
                      <a:pt x="1074" y="761"/>
                    </a:cubicBezTo>
                    <a:lnTo>
                      <a:pt x="1066" y="756"/>
                    </a:lnTo>
                    <a:lnTo>
                      <a:pt x="1077" y="753"/>
                    </a:lnTo>
                    <a:lnTo>
                      <a:pt x="1072" y="763"/>
                    </a:lnTo>
                    <a:cubicBezTo>
                      <a:pt x="1071" y="766"/>
                      <a:pt x="1068" y="768"/>
                      <a:pt x="1065" y="768"/>
                    </a:cubicBezTo>
                    <a:lnTo>
                      <a:pt x="985" y="768"/>
                    </a:lnTo>
                    <a:lnTo>
                      <a:pt x="993" y="761"/>
                    </a:lnTo>
                    <a:lnTo>
                      <a:pt x="987" y="788"/>
                    </a:lnTo>
                    <a:cubicBezTo>
                      <a:pt x="987" y="791"/>
                      <a:pt x="983" y="794"/>
                      <a:pt x="980" y="794"/>
                    </a:cubicBezTo>
                    <a:lnTo>
                      <a:pt x="961" y="794"/>
                    </a:lnTo>
                    <a:lnTo>
                      <a:pt x="967" y="781"/>
                    </a:lnTo>
                    <a:lnTo>
                      <a:pt x="1007" y="823"/>
                    </a:lnTo>
                    <a:cubicBezTo>
                      <a:pt x="1009" y="825"/>
                      <a:pt x="1009" y="828"/>
                      <a:pt x="1008" y="831"/>
                    </a:cubicBezTo>
                    <a:lnTo>
                      <a:pt x="1003" y="847"/>
                    </a:lnTo>
                    <a:cubicBezTo>
                      <a:pt x="1002" y="850"/>
                      <a:pt x="999" y="852"/>
                      <a:pt x="996" y="852"/>
                    </a:cubicBezTo>
                    <a:lnTo>
                      <a:pt x="940" y="852"/>
                    </a:lnTo>
                    <a:lnTo>
                      <a:pt x="947" y="848"/>
                    </a:lnTo>
                    <a:lnTo>
                      <a:pt x="923" y="890"/>
                    </a:lnTo>
                    <a:lnTo>
                      <a:pt x="924" y="884"/>
                    </a:lnTo>
                    <a:lnTo>
                      <a:pt x="926" y="895"/>
                    </a:lnTo>
                    <a:cubicBezTo>
                      <a:pt x="927" y="896"/>
                      <a:pt x="926" y="898"/>
                      <a:pt x="926" y="899"/>
                    </a:cubicBezTo>
                    <a:lnTo>
                      <a:pt x="918" y="923"/>
                    </a:lnTo>
                    <a:cubicBezTo>
                      <a:pt x="917" y="926"/>
                      <a:pt x="915" y="928"/>
                      <a:pt x="912" y="928"/>
                    </a:cubicBezTo>
                    <a:cubicBezTo>
                      <a:pt x="909" y="929"/>
                      <a:pt x="906" y="928"/>
                      <a:pt x="904" y="925"/>
                    </a:cubicBezTo>
                    <a:lnTo>
                      <a:pt x="883" y="896"/>
                    </a:lnTo>
                    <a:lnTo>
                      <a:pt x="838" y="850"/>
                    </a:lnTo>
                    <a:lnTo>
                      <a:pt x="840" y="851"/>
                    </a:lnTo>
                    <a:lnTo>
                      <a:pt x="821" y="840"/>
                    </a:lnTo>
                    <a:lnTo>
                      <a:pt x="831" y="828"/>
                    </a:lnTo>
                    <a:lnTo>
                      <a:pt x="844" y="841"/>
                    </a:lnTo>
                    <a:cubicBezTo>
                      <a:pt x="847" y="844"/>
                      <a:pt x="847" y="848"/>
                      <a:pt x="846" y="851"/>
                    </a:cubicBezTo>
                    <a:cubicBezTo>
                      <a:pt x="844" y="854"/>
                      <a:pt x="840" y="855"/>
                      <a:pt x="837" y="854"/>
                    </a:cubicBezTo>
                    <a:lnTo>
                      <a:pt x="807" y="846"/>
                    </a:lnTo>
                    <a:cubicBezTo>
                      <a:pt x="804" y="846"/>
                      <a:pt x="802" y="844"/>
                      <a:pt x="802" y="841"/>
                    </a:cubicBezTo>
                    <a:cubicBezTo>
                      <a:pt x="801" y="838"/>
                      <a:pt x="802" y="835"/>
                      <a:pt x="804" y="833"/>
                    </a:cubicBezTo>
                    <a:lnTo>
                      <a:pt x="809" y="828"/>
                    </a:lnTo>
                    <a:lnTo>
                      <a:pt x="817" y="841"/>
                    </a:lnTo>
                    <a:lnTo>
                      <a:pt x="806" y="844"/>
                    </a:lnTo>
                    <a:cubicBezTo>
                      <a:pt x="804" y="844"/>
                      <a:pt x="801" y="844"/>
                      <a:pt x="799" y="842"/>
                    </a:cubicBezTo>
                    <a:cubicBezTo>
                      <a:pt x="797" y="841"/>
                      <a:pt x="796" y="839"/>
                      <a:pt x="796" y="836"/>
                    </a:cubicBezTo>
                    <a:lnTo>
                      <a:pt x="796" y="828"/>
                    </a:lnTo>
                    <a:lnTo>
                      <a:pt x="809" y="835"/>
                    </a:lnTo>
                    <a:lnTo>
                      <a:pt x="798" y="843"/>
                    </a:lnTo>
                    <a:lnTo>
                      <a:pt x="796" y="829"/>
                    </a:lnTo>
                    <a:lnTo>
                      <a:pt x="804" y="831"/>
                    </a:lnTo>
                    <a:cubicBezTo>
                      <a:pt x="807" y="832"/>
                      <a:pt x="809" y="835"/>
                      <a:pt x="809" y="839"/>
                    </a:cubicBezTo>
                    <a:cubicBezTo>
                      <a:pt x="809" y="842"/>
                      <a:pt x="807" y="845"/>
                      <a:pt x="804" y="846"/>
                    </a:cubicBezTo>
                    <a:lnTo>
                      <a:pt x="730" y="875"/>
                    </a:lnTo>
                    <a:cubicBezTo>
                      <a:pt x="728" y="876"/>
                      <a:pt x="726" y="876"/>
                      <a:pt x="724" y="875"/>
                    </a:cubicBezTo>
                    <a:lnTo>
                      <a:pt x="668" y="857"/>
                    </a:lnTo>
                    <a:cubicBezTo>
                      <a:pt x="668" y="857"/>
                      <a:pt x="667" y="856"/>
                      <a:pt x="667" y="856"/>
                    </a:cubicBezTo>
                    <a:lnTo>
                      <a:pt x="627" y="830"/>
                    </a:lnTo>
                    <a:lnTo>
                      <a:pt x="630" y="831"/>
                    </a:lnTo>
                    <a:lnTo>
                      <a:pt x="590" y="823"/>
                    </a:lnTo>
                    <a:cubicBezTo>
                      <a:pt x="589" y="823"/>
                      <a:pt x="588" y="822"/>
                      <a:pt x="587" y="822"/>
                    </a:cubicBezTo>
                    <a:lnTo>
                      <a:pt x="537" y="796"/>
                    </a:lnTo>
                    <a:cubicBezTo>
                      <a:pt x="536" y="795"/>
                      <a:pt x="536" y="795"/>
                      <a:pt x="535" y="795"/>
                    </a:cubicBezTo>
                    <a:lnTo>
                      <a:pt x="495" y="758"/>
                    </a:lnTo>
                    <a:lnTo>
                      <a:pt x="503" y="760"/>
                    </a:lnTo>
                    <a:lnTo>
                      <a:pt x="492" y="762"/>
                    </a:lnTo>
                    <a:cubicBezTo>
                      <a:pt x="490" y="763"/>
                      <a:pt x="488" y="762"/>
                      <a:pt x="487" y="762"/>
                    </a:cubicBezTo>
                    <a:lnTo>
                      <a:pt x="439" y="741"/>
                    </a:lnTo>
                    <a:cubicBezTo>
                      <a:pt x="438" y="740"/>
                      <a:pt x="437" y="739"/>
                      <a:pt x="436" y="738"/>
                    </a:cubicBezTo>
                    <a:lnTo>
                      <a:pt x="412" y="709"/>
                    </a:lnTo>
                    <a:lnTo>
                      <a:pt x="414" y="711"/>
                    </a:lnTo>
                    <a:lnTo>
                      <a:pt x="372" y="688"/>
                    </a:lnTo>
                    <a:cubicBezTo>
                      <a:pt x="370" y="687"/>
                      <a:pt x="369" y="685"/>
                      <a:pt x="368" y="684"/>
                    </a:cubicBezTo>
                    <a:lnTo>
                      <a:pt x="347" y="634"/>
                    </a:lnTo>
                    <a:cubicBezTo>
                      <a:pt x="345" y="630"/>
                      <a:pt x="347" y="625"/>
                      <a:pt x="351" y="623"/>
                    </a:cubicBezTo>
                    <a:lnTo>
                      <a:pt x="372" y="613"/>
                    </a:lnTo>
                    <a:lnTo>
                      <a:pt x="368" y="620"/>
                    </a:lnTo>
                    <a:lnTo>
                      <a:pt x="368" y="612"/>
                    </a:lnTo>
                    <a:lnTo>
                      <a:pt x="373" y="620"/>
                    </a:lnTo>
                    <a:lnTo>
                      <a:pt x="365" y="617"/>
                    </a:lnTo>
                    <a:cubicBezTo>
                      <a:pt x="363" y="616"/>
                      <a:pt x="361" y="614"/>
                      <a:pt x="360" y="612"/>
                    </a:cubicBezTo>
                    <a:cubicBezTo>
                      <a:pt x="359" y="609"/>
                      <a:pt x="360" y="606"/>
                      <a:pt x="362" y="604"/>
                    </a:cubicBezTo>
                    <a:lnTo>
                      <a:pt x="375" y="588"/>
                    </a:lnTo>
                    <a:lnTo>
                      <a:pt x="373" y="591"/>
                    </a:lnTo>
                    <a:lnTo>
                      <a:pt x="379" y="573"/>
                    </a:lnTo>
                    <a:lnTo>
                      <a:pt x="379" y="579"/>
                    </a:lnTo>
                    <a:lnTo>
                      <a:pt x="363" y="553"/>
                    </a:lnTo>
                    <a:cubicBezTo>
                      <a:pt x="363" y="552"/>
                      <a:pt x="362" y="550"/>
                      <a:pt x="362" y="549"/>
                    </a:cubicBezTo>
                    <a:lnTo>
                      <a:pt x="362" y="515"/>
                    </a:lnTo>
                    <a:lnTo>
                      <a:pt x="364" y="519"/>
                    </a:lnTo>
                    <a:lnTo>
                      <a:pt x="324" y="458"/>
                    </a:lnTo>
                    <a:lnTo>
                      <a:pt x="325" y="459"/>
                    </a:lnTo>
                    <a:lnTo>
                      <a:pt x="298" y="430"/>
                    </a:lnTo>
                    <a:cubicBezTo>
                      <a:pt x="295" y="427"/>
                      <a:pt x="295" y="422"/>
                      <a:pt x="298" y="419"/>
                    </a:cubicBezTo>
                    <a:lnTo>
                      <a:pt x="301" y="417"/>
                    </a:lnTo>
                    <a:lnTo>
                      <a:pt x="304" y="430"/>
                    </a:lnTo>
                    <a:lnTo>
                      <a:pt x="288" y="425"/>
                    </a:lnTo>
                    <a:cubicBezTo>
                      <a:pt x="284" y="423"/>
                      <a:pt x="282" y="420"/>
                      <a:pt x="283" y="416"/>
                    </a:cubicBezTo>
                    <a:lnTo>
                      <a:pt x="285" y="397"/>
                    </a:lnTo>
                    <a:lnTo>
                      <a:pt x="299" y="404"/>
                    </a:lnTo>
                    <a:lnTo>
                      <a:pt x="293" y="410"/>
                    </a:lnTo>
                    <a:cubicBezTo>
                      <a:pt x="292" y="411"/>
                      <a:pt x="289" y="412"/>
                      <a:pt x="286" y="412"/>
                    </a:cubicBezTo>
                    <a:cubicBezTo>
                      <a:pt x="283" y="411"/>
                      <a:pt x="281" y="409"/>
                      <a:pt x="280" y="406"/>
                    </a:cubicBezTo>
                    <a:lnTo>
                      <a:pt x="278" y="398"/>
                    </a:lnTo>
                    <a:cubicBezTo>
                      <a:pt x="277" y="396"/>
                      <a:pt x="277" y="394"/>
                      <a:pt x="278" y="392"/>
                    </a:cubicBezTo>
                    <a:cubicBezTo>
                      <a:pt x="279" y="390"/>
                      <a:pt x="281" y="389"/>
                      <a:pt x="283" y="388"/>
                    </a:cubicBezTo>
                    <a:lnTo>
                      <a:pt x="291" y="386"/>
                    </a:lnTo>
                    <a:lnTo>
                      <a:pt x="292" y="401"/>
                    </a:lnTo>
                    <a:lnTo>
                      <a:pt x="276" y="399"/>
                    </a:lnTo>
                    <a:cubicBezTo>
                      <a:pt x="273" y="398"/>
                      <a:pt x="271" y="397"/>
                      <a:pt x="270" y="394"/>
                    </a:cubicBezTo>
                    <a:lnTo>
                      <a:pt x="259" y="373"/>
                    </a:lnTo>
                    <a:lnTo>
                      <a:pt x="268" y="377"/>
                    </a:lnTo>
                    <a:lnTo>
                      <a:pt x="255" y="380"/>
                    </a:lnTo>
                    <a:cubicBezTo>
                      <a:pt x="251" y="381"/>
                      <a:pt x="248" y="379"/>
                      <a:pt x="246" y="376"/>
                    </a:cubicBezTo>
                    <a:cubicBezTo>
                      <a:pt x="245" y="373"/>
                      <a:pt x="245" y="369"/>
                      <a:pt x="248" y="367"/>
                    </a:cubicBezTo>
                    <a:lnTo>
                      <a:pt x="261" y="353"/>
                    </a:lnTo>
                    <a:lnTo>
                      <a:pt x="272" y="365"/>
                    </a:lnTo>
                    <a:lnTo>
                      <a:pt x="258" y="376"/>
                    </a:lnTo>
                    <a:cubicBezTo>
                      <a:pt x="255" y="379"/>
                      <a:pt x="250" y="378"/>
                      <a:pt x="247" y="375"/>
                    </a:cubicBezTo>
                    <a:lnTo>
                      <a:pt x="236" y="361"/>
                    </a:lnTo>
                    <a:cubicBezTo>
                      <a:pt x="234" y="359"/>
                      <a:pt x="234" y="356"/>
                      <a:pt x="235" y="353"/>
                    </a:cubicBezTo>
                    <a:lnTo>
                      <a:pt x="249" y="326"/>
                    </a:lnTo>
                    <a:cubicBezTo>
                      <a:pt x="251" y="323"/>
                      <a:pt x="256" y="321"/>
                      <a:pt x="259" y="323"/>
                    </a:cubicBezTo>
                    <a:lnTo>
                      <a:pt x="265" y="325"/>
                    </a:lnTo>
                    <a:lnTo>
                      <a:pt x="254" y="336"/>
                    </a:lnTo>
                    <a:lnTo>
                      <a:pt x="246" y="314"/>
                    </a:lnTo>
                    <a:lnTo>
                      <a:pt x="253" y="320"/>
                    </a:lnTo>
                    <a:lnTo>
                      <a:pt x="240" y="320"/>
                    </a:lnTo>
                    <a:cubicBezTo>
                      <a:pt x="236" y="320"/>
                      <a:pt x="233" y="317"/>
                      <a:pt x="232" y="314"/>
                    </a:cubicBezTo>
                    <a:lnTo>
                      <a:pt x="227" y="295"/>
                    </a:lnTo>
                    <a:lnTo>
                      <a:pt x="230" y="300"/>
                    </a:lnTo>
                    <a:lnTo>
                      <a:pt x="209" y="284"/>
                    </a:lnTo>
                    <a:cubicBezTo>
                      <a:pt x="207" y="283"/>
                      <a:pt x="206" y="281"/>
                      <a:pt x="205" y="279"/>
                    </a:cubicBezTo>
                    <a:lnTo>
                      <a:pt x="203" y="266"/>
                    </a:lnTo>
                    <a:cubicBezTo>
                      <a:pt x="202" y="263"/>
                      <a:pt x="203" y="261"/>
                      <a:pt x="204" y="259"/>
                    </a:cubicBezTo>
                    <a:lnTo>
                      <a:pt x="212" y="249"/>
                    </a:lnTo>
                    <a:lnTo>
                      <a:pt x="218" y="262"/>
                    </a:lnTo>
                    <a:lnTo>
                      <a:pt x="194" y="259"/>
                    </a:lnTo>
                    <a:cubicBezTo>
                      <a:pt x="191" y="259"/>
                      <a:pt x="189" y="257"/>
                      <a:pt x="188" y="255"/>
                    </a:cubicBezTo>
                    <a:lnTo>
                      <a:pt x="156" y="202"/>
                    </a:lnTo>
                    <a:cubicBezTo>
                      <a:pt x="155" y="201"/>
                      <a:pt x="155" y="199"/>
                      <a:pt x="155" y="197"/>
                    </a:cubicBezTo>
                    <a:lnTo>
                      <a:pt x="158" y="179"/>
                    </a:lnTo>
                    <a:lnTo>
                      <a:pt x="158" y="182"/>
                    </a:lnTo>
                    <a:lnTo>
                      <a:pt x="142" y="113"/>
                    </a:lnTo>
                    <a:cubicBezTo>
                      <a:pt x="141" y="112"/>
                      <a:pt x="141" y="110"/>
                      <a:pt x="142" y="109"/>
                    </a:cubicBezTo>
                    <a:lnTo>
                      <a:pt x="150" y="80"/>
                    </a:lnTo>
                    <a:lnTo>
                      <a:pt x="155" y="90"/>
                    </a:lnTo>
                    <a:lnTo>
                      <a:pt x="137" y="85"/>
                    </a:lnTo>
                    <a:cubicBezTo>
                      <a:pt x="135" y="84"/>
                      <a:pt x="134" y="83"/>
                      <a:pt x="133" y="82"/>
                    </a:cubicBezTo>
                    <a:lnTo>
                      <a:pt x="122" y="69"/>
                    </a:lnTo>
                    <a:lnTo>
                      <a:pt x="134" y="70"/>
                    </a:lnTo>
                    <a:lnTo>
                      <a:pt x="129" y="75"/>
                    </a:lnTo>
                    <a:cubicBezTo>
                      <a:pt x="127" y="76"/>
                      <a:pt x="125" y="77"/>
                      <a:pt x="123" y="77"/>
                    </a:cubicBezTo>
                    <a:lnTo>
                      <a:pt x="115" y="77"/>
                    </a:lnTo>
                    <a:cubicBezTo>
                      <a:pt x="113" y="77"/>
                      <a:pt x="111" y="76"/>
                      <a:pt x="110" y="75"/>
                    </a:cubicBezTo>
                    <a:lnTo>
                      <a:pt x="83" y="54"/>
                    </a:lnTo>
                    <a:lnTo>
                      <a:pt x="96" y="46"/>
                    </a:lnTo>
                    <a:lnTo>
                      <a:pt x="99" y="60"/>
                    </a:lnTo>
                    <a:cubicBezTo>
                      <a:pt x="99" y="61"/>
                      <a:pt x="99" y="63"/>
                      <a:pt x="98" y="64"/>
                    </a:cubicBezTo>
                    <a:lnTo>
                      <a:pt x="88" y="91"/>
                    </a:lnTo>
                    <a:lnTo>
                      <a:pt x="88" y="86"/>
                    </a:lnTo>
                    <a:lnTo>
                      <a:pt x="91" y="99"/>
                    </a:lnTo>
                    <a:cubicBezTo>
                      <a:pt x="91" y="100"/>
                      <a:pt x="91" y="101"/>
                      <a:pt x="91" y="102"/>
                    </a:cubicBezTo>
                    <a:lnTo>
                      <a:pt x="83" y="147"/>
                    </a:lnTo>
                    <a:lnTo>
                      <a:pt x="81" y="141"/>
                    </a:lnTo>
                    <a:lnTo>
                      <a:pt x="111" y="177"/>
                    </a:lnTo>
                    <a:cubicBezTo>
                      <a:pt x="111" y="179"/>
                      <a:pt x="112" y="180"/>
                      <a:pt x="112" y="181"/>
                    </a:cubicBezTo>
                    <a:lnTo>
                      <a:pt x="115" y="200"/>
                    </a:lnTo>
                    <a:lnTo>
                      <a:pt x="109" y="193"/>
                    </a:lnTo>
                    <a:lnTo>
                      <a:pt x="119" y="196"/>
                    </a:lnTo>
                    <a:cubicBezTo>
                      <a:pt x="123" y="197"/>
                      <a:pt x="126" y="200"/>
                      <a:pt x="126" y="204"/>
                    </a:cubicBezTo>
                    <a:lnTo>
                      <a:pt x="126" y="219"/>
                    </a:lnTo>
                    <a:lnTo>
                      <a:pt x="123" y="214"/>
                    </a:lnTo>
                    <a:lnTo>
                      <a:pt x="131" y="222"/>
                    </a:lnTo>
                    <a:cubicBezTo>
                      <a:pt x="133" y="223"/>
                      <a:pt x="134" y="226"/>
                      <a:pt x="134" y="228"/>
                    </a:cubicBezTo>
                    <a:lnTo>
                      <a:pt x="131" y="254"/>
                    </a:lnTo>
                    <a:lnTo>
                      <a:pt x="129" y="248"/>
                    </a:lnTo>
                    <a:lnTo>
                      <a:pt x="142" y="264"/>
                    </a:lnTo>
                    <a:cubicBezTo>
                      <a:pt x="143" y="265"/>
                      <a:pt x="144" y="266"/>
                      <a:pt x="144" y="268"/>
                    </a:cubicBezTo>
                    <a:lnTo>
                      <a:pt x="155" y="312"/>
                    </a:lnTo>
                    <a:lnTo>
                      <a:pt x="150" y="307"/>
                    </a:lnTo>
                    <a:lnTo>
                      <a:pt x="156" y="310"/>
                    </a:lnTo>
                    <a:lnTo>
                      <a:pt x="144" y="318"/>
                    </a:lnTo>
                    <a:lnTo>
                      <a:pt x="142" y="302"/>
                    </a:lnTo>
                    <a:cubicBezTo>
                      <a:pt x="141" y="299"/>
                      <a:pt x="143" y="295"/>
                      <a:pt x="146" y="294"/>
                    </a:cubicBezTo>
                    <a:cubicBezTo>
                      <a:pt x="150" y="292"/>
                      <a:pt x="154" y="293"/>
                      <a:pt x="156" y="296"/>
                    </a:cubicBezTo>
                    <a:lnTo>
                      <a:pt x="164" y="307"/>
                    </a:lnTo>
                    <a:cubicBezTo>
                      <a:pt x="165" y="308"/>
                      <a:pt x="165" y="310"/>
                      <a:pt x="165" y="312"/>
                    </a:cubicBezTo>
                    <a:lnTo>
                      <a:pt x="165" y="359"/>
                    </a:lnTo>
                    <a:lnTo>
                      <a:pt x="165" y="355"/>
                    </a:lnTo>
                    <a:lnTo>
                      <a:pt x="186" y="398"/>
                    </a:lnTo>
                    <a:cubicBezTo>
                      <a:pt x="187" y="399"/>
                      <a:pt x="187" y="401"/>
                      <a:pt x="187" y="403"/>
                    </a:cubicBezTo>
                    <a:lnTo>
                      <a:pt x="181" y="432"/>
                    </a:lnTo>
                    <a:lnTo>
                      <a:pt x="179" y="425"/>
                    </a:lnTo>
                    <a:lnTo>
                      <a:pt x="190" y="435"/>
                    </a:lnTo>
                    <a:lnTo>
                      <a:pt x="178" y="436"/>
                    </a:lnTo>
                    <a:lnTo>
                      <a:pt x="186" y="425"/>
                    </a:lnTo>
                    <a:cubicBezTo>
                      <a:pt x="187" y="423"/>
                      <a:pt x="190" y="422"/>
                      <a:pt x="192" y="422"/>
                    </a:cubicBezTo>
                    <a:cubicBezTo>
                      <a:pt x="195" y="422"/>
                      <a:pt x="197" y="424"/>
                      <a:pt x="199" y="426"/>
                    </a:cubicBezTo>
                    <a:lnTo>
                      <a:pt x="225" y="468"/>
                    </a:lnTo>
                    <a:cubicBezTo>
                      <a:pt x="227" y="470"/>
                      <a:pt x="227" y="472"/>
                      <a:pt x="226" y="475"/>
                    </a:cubicBezTo>
                    <a:lnTo>
                      <a:pt x="221" y="493"/>
                    </a:lnTo>
                    <a:cubicBezTo>
                      <a:pt x="220" y="495"/>
                      <a:pt x="219" y="497"/>
                      <a:pt x="217" y="498"/>
                    </a:cubicBezTo>
                    <a:lnTo>
                      <a:pt x="193" y="511"/>
                    </a:lnTo>
                    <a:cubicBezTo>
                      <a:pt x="191" y="512"/>
                      <a:pt x="188" y="512"/>
                      <a:pt x="186" y="511"/>
                    </a:cubicBezTo>
                    <a:cubicBezTo>
                      <a:pt x="184" y="510"/>
                      <a:pt x="182" y="508"/>
                      <a:pt x="182" y="506"/>
                    </a:cubicBezTo>
                    <a:lnTo>
                      <a:pt x="174" y="472"/>
                    </a:lnTo>
                    <a:lnTo>
                      <a:pt x="176" y="476"/>
                    </a:lnTo>
                    <a:lnTo>
                      <a:pt x="110" y="415"/>
                    </a:lnTo>
                    <a:cubicBezTo>
                      <a:pt x="107" y="413"/>
                      <a:pt x="106" y="410"/>
                      <a:pt x="107" y="407"/>
                    </a:cubicBezTo>
                    <a:lnTo>
                      <a:pt x="118" y="360"/>
                    </a:lnTo>
                    <a:lnTo>
                      <a:pt x="118" y="363"/>
                    </a:lnTo>
                    <a:lnTo>
                      <a:pt x="112" y="334"/>
                    </a:lnTo>
                    <a:lnTo>
                      <a:pt x="116" y="340"/>
                    </a:lnTo>
                    <a:lnTo>
                      <a:pt x="81" y="318"/>
                    </a:lnTo>
                    <a:cubicBezTo>
                      <a:pt x="78" y="316"/>
                      <a:pt x="76" y="311"/>
                      <a:pt x="79" y="307"/>
                    </a:cubicBezTo>
                    <a:lnTo>
                      <a:pt x="87" y="294"/>
                    </a:lnTo>
                    <a:lnTo>
                      <a:pt x="100" y="303"/>
                    </a:lnTo>
                    <a:lnTo>
                      <a:pt x="92" y="314"/>
                    </a:lnTo>
                    <a:cubicBezTo>
                      <a:pt x="90" y="316"/>
                      <a:pt x="88" y="317"/>
                      <a:pt x="86" y="317"/>
                    </a:cubicBezTo>
                    <a:lnTo>
                      <a:pt x="72" y="317"/>
                    </a:lnTo>
                    <a:cubicBezTo>
                      <a:pt x="70" y="317"/>
                      <a:pt x="68" y="316"/>
                      <a:pt x="67" y="314"/>
                    </a:cubicBezTo>
                    <a:lnTo>
                      <a:pt x="19" y="264"/>
                    </a:lnTo>
                    <a:cubicBezTo>
                      <a:pt x="17" y="263"/>
                      <a:pt x="16" y="261"/>
                      <a:pt x="16" y="259"/>
                    </a:cubicBezTo>
                    <a:lnTo>
                      <a:pt x="16" y="254"/>
                    </a:lnTo>
                    <a:cubicBezTo>
                      <a:pt x="16" y="251"/>
                      <a:pt x="17" y="249"/>
                      <a:pt x="19" y="247"/>
                    </a:cubicBezTo>
                    <a:cubicBezTo>
                      <a:pt x="21" y="246"/>
                      <a:pt x="24" y="245"/>
                      <a:pt x="26" y="246"/>
                    </a:cubicBezTo>
                    <a:lnTo>
                      <a:pt x="68" y="254"/>
                    </a:lnTo>
                    <a:lnTo>
                      <a:pt x="62" y="268"/>
                    </a:lnTo>
                    <a:lnTo>
                      <a:pt x="52" y="260"/>
                    </a:lnTo>
                    <a:cubicBezTo>
                      <a:pt x="50" y="259"/>
                      <a:pt x="49" y="256"/>
                      <a:pt x="48" y="254"/>
                    </a:cubicBezTo>
                    <a:cubicBezTo>
                      <a:pt x="48" y="252"/>
                      <a:pt x="49" y="250"/>
                      <a:pt x="51" y="248"/>
                    </a:cubicBezTo>
                    <a:lnTo>
                      <a:pt x="59" y="240"/>
                    </a:lnTo>
                    <a:lnTo>
                      <a:pt x="57" y="243"/>
                    </a:lnTo>
                    <a:lnTo>
                      <a:pt x="68" y="216"/>
                    </a:lnTo>
                    <a:lnTo>
                      <a:pt x="68" y="223"/>
                    </a:lnTo>
                    <a:lnTo>
                      <a:pt x="44" y="181"/>
                    </a:lnTo>
                    <a:lnTo>
                      <a:pt x="46" y="184"/>
                    </a:lnTo>
                    <a:lnTo>
                      <a:pt x="17" y="163"/>
                    </a:lnTo>
                    <a:cubicBezTo>
                      <a:pt x="15" y="161"/>
                      <a:pt x="14" y="158"/>
                      <a:pt x="14" y="156"/>
                    </a:cubicBezTo>
                    <a:lnTo>
                      <a:pt x="16" y="106"/>
                    </a:lnTo>
                    <a:lnTo>
                      <a:pt x="17" y="109"/>
                    </a:lnTo>
                    <a:lnTo>
                      <a:pt x="4" y="69"/>
                    </a:lnTo>
                    <a:cubicBezTo>
                      <a:pt x="3" y="67"/>
                      <a:pt x="3" y="65"/>
                      <a:pt x="4" y="63"/>
                    </a:cubicBezTo>
                    <a:lnTo>
                      <a:pt x="9" y="50"/>
                    </a:lnTo>
                    <a:lnTo>
                      <a:pt x="10" y="58"/>
                    </a:lnTo>
                    <a:lnTo>
                      <a:pt x="4" y="50"/>
                    </a:lnTo>
                    <a:cubicBezTo>
                      <a:pt x="4" y="49"/>
                      <a:pt x="3" y="47"/>
                      <a:pt x="3" y="46"/>
                    </a:cubicBezTo>
                    <a:lnTo>
                      <a:pt x="0" y="17"/>
                    </a:lnTo>
                    <a:cubicBezTo>
                      <a:pt x="0" y="15"/>
                      <a:pt x="1" y="13"/>
                      <a:pt x="2" y="11"/>
                    </a:cubicBezTo>
                    <a:cubicBezTo>
                      <a:pt x="4" y="10"/>
                      <a:pt x="6" y="9"/>
                      <a:pt x="8" y="8"/>
                    </a:cubicBezTo>
                    <a:lnTo>
                      <a:pt x="114" y="0"/>
                    </a:lnTo>
                    <a:cubicBezTo>
                      <a:pt x="117" y="0"/>
                      <a:pt x="120" y="2"/>
                      <a:pt x="122" y="5"/>
                    </a:cubicBezTo>
                    <a:cubicBezTo>
                      <a:pt x="123" y="7"/>
                      <a:pt x="123" y="11"/>
                      <a:pt x="121" y="13"/>
                    </a:cubicBezTo>
                    <a:lnTo>
                      <a:pt x="113" y="24"/>
                    </a:lnTo>
                    <a:lnTo>
                      <a:pt x="110" y="12"/>
                    </a:lnTo>
                    <a:lnTo>
                      <a:pt x="251" y="70"/>
                    </a:lnTo>
                    <a:lnTo>
                      <a:pt x="248" y="69"/>
                    </a:lnTo>
                    <a:lnTo>
                      <a:pt x="370" y="69"/>
                    </a:lnTo>
                    <a:lnTo>
                      <a:pt x="363" y="74"/>
                    </a:lnTo>
                    <a:lnTo>
                      <a:pt x="371" y="53"/>
                    </a:lnTo>
                    <a:cubicBezTo>
                      <a:pt x="372" y="50"/>
                      <a:pt x="375" y="48"/>
                      <a:pt x="379" y="48"/>
                    </a:cubicBezTo>
                    <a:lnTo>
                      <a:pt x="453" y="51"/>
                    </a:lnTo>
                    <a:cubicBezTo>
                      <a:pt x="456" y="51"/>
                      <a:pt x="459" y="53"/>
                      <a:pt x="460" y="56"/>
                    </a:cubicBezTo>
                    <a:lnTo>
                      <a:pt x="466" y="69"/>
                    </a:lnTo>
                    <a:lnTo>
                      <a:pt x="464" y="66"/>
                    </a:lnTo>
                    <a:lnTo>
                      <a:pt x="506" y="111"/>
                    </a:lnTo>
                    <a:cubicBezTo>
                      <a:pt x="508" y="112"/>
                      <a:pt x="509" y="114"/>
                      <a:pt x="509" y="116"/>
                    </a:cubicBezTo>
                    <a:lnTo>
                      <a:pt x="511" y="164"/>
                    </a:lnTo>
                    <a:lnTo>
                      <a:pt x="508" y="158"/>
                    </a:lnTo>
                    <a:lnTo>
                      <a:pt x="548" y="189"/>
                    </a:lnTo>
                    <a:lnTo>
                      <a:pt x="543" y="188"/>
                    </a:lnTo>
                    <a:lnTo>
                      <a:pt x="551" y="188"/>
                    </a:lnTo>
                    <a:lnTo>
                      <a:pt x="545" y="191"/>
                    </a:lnTo>
                    <a:lnTo>
                      <a:pt x="577" y="151"/>
                    </a:lnTo>
                    <a:cubicBezTo>
                      <a:pt x="578" y="150"/>
                      <a:pt x="579" y="149"/>
                      <a:pt x="581" y="148"/>
                    </a:cubicBezTo>
                    <a:lnTo>
                      <a:pt x="600" y="143"/>
                    </a:lnTo>
                    <a:cubicBezTo>
                      <a:pt x="601" y="143"/>
                      <a:pt x="602" y="143"/>
                      <a:pt x="603" y="143"/>
                    </a:cubicBezTo>
                    <a:lnTo>
                      <a:pt x="640" y="148"/>
                    </a:lnTo>
                    <a:cubicBezTo>
                      <a:pt x="643" y="148"/>
                      <a:pt x="645" y="150"/>
                      <a:pt x="646" y="152"/>
                    </a:cubicBezTo>
                    <a:lnTo>
                      <a:pt x="667" y="186"/>
                    </a:lnTo>
                    <a:cubicBezTo>
                      <a:pt x="668" y="187"/>
                      <a:pt x="668" y="188"/>
                      <a:pt x="668" y="189"/>
                    </a:cubicBezTo>
                    <a:lnTo>
                      <a:pt x="676" y="231"/>
                    </a:lnTo>
                    <a:lnTo>
                      <a:pt x="675" y="228"/>
                    </a:lnTo>
                    <a:lnTo>
                      <a:pt x="701" y="262"/>
                    </a:lnTo>
                    <a:cubicBezTo>
                      <a:pt x="703" y="264"/>
                      <a:pt x="703" y="266"/>
                      <a:pt x="703" y="269"/>
                    </a:cubicBezTo>
                    <a:lnTo>
                      <a:pt x="695" y="298"/>
                    </a:lnTo>
                    <a:lnTo>
                      <a:pt x="694" y="293"/>
                    </a:lnTo>
                    <a:lnTo>
                      <a:pt x="705" y="322"/>
                    </a:lnTo>
                    <a:lnTo>
                      <a:pt x="701" y="317"/>
                    </a:lnTo>
                    <a:lnTo>
                      <a:pt x="770" y="349"/>
                    </a:lnTo>
                    <a:lnTo>
                      <a:pt x="762" y="350"/>
                    </a:lnTo>
                    <a:lnTo>
                      <a:pt x="773" y="342"/>
                    </a:lnTo>
                    <a:close/>
                    <a:moveTo>
                      <a:pt x="772" y="363"/>
                    </a:moveTo>
                    <a:cubicBezTo>
                      <a:pt x="769" y="365"/>
                      <a:pt x="766" y="365"/>
                      <a:pt x="763" y="364"/>
                    </a:cubicBezTo>
                    <a:lnTo>
                      <a:pt x="694" y="332"/>
                    </a:lnTo>
                    <a:cubicBezTo>
                      <a:pt x="692" y="331"/>
                      <a:pt x="691" y="330"/>
                      <a:pt x="690" y="328"/>
                    </a:cubicBezTo>
                    <a:lnTo>
                      <a:pt x="679" y="299"/>
                    </a:lnTo>
                    <a:cubicBezTo>
                      <a:pt x="679" y="297"/>
                      <a:pt x="679" y="295"/>
                      <a:pt x="679" y="294"/>
                    </a:cubicBezTo>
                    <a:lnTo>
                      <a:pt x="687" y="265"/>
                    </a:lnTo>
                    <a:lnTo>
                      <a:pt x="689" y="272"/>
                    </a:lnTo>
                    <a:lnTo>
                      <a:pt x="662" y="237"/>
                    </a:lnTo>
                    <a:cubicBezTo>
                      <a:pt x="661" y="236"/>
                      <a:pt x="661" y="235"/>
                      <a:pt x="660" y="234"/>
                    </a:cubicBezTo>
                    <a:lnTo>
                      <a:pt x="652" y="192"/>
                    </a:lnTo>
                    <a:lnTo>
                      <a:pt x="654" y="195"/>
                    </a:lnTo>
                    <a:lnTo>
                      <a:pt x="632" y="160"/>
                    </a:lnTo>
                    <a:lnTo>
                      <a:pt x="638" y="164"/>
                    </a:lnTo>
                    <a:lnTo>
                      <a:pt x="601" y="159"/>
                    </a:lnTo>
                    <a:lnTo>
                      <a:pt x="604" y="159"/>
                    </a:lnTo>
                    <a:lnTo>
                      <a:pt x="585" y="164"/>
                    </a:lnTo>
                    <a:lnTo>
                      <a:pt x="589" y="161"/>
                    </a:lnTo>
                    <a:lnTo>
                      <a:pt x="557" y="201"/>
                    </a:lnTo>
                    <a:cubicBezTo>
                      <a:pt x="556" y="203"/>
                      <a:pt x="554" y="204"/>
                      <a:pt x="551" y="204"/>
                    </a:cubicBezTo>
                    <a:lnTo>
                      <a:pt x="543" y="204"/>
                    </a:lnTo>
                    <a:cubicBezTo>
                      <a:pt x="541" y="204"/>
                      <a:pt x="540" y="203"/>
                      <a:pt x="538" y="202"/>
                    </a:cubicBezTo>
                    <a:lnTo>
                      <a:pt x="498" y="170"/>
                    </a:lnTo>
                    <a:cubicBezTo>
                      <a:pt x="497" y="169"/>
                      <a:pt x="495" y="167"/>
                      <a:pt x="495" y="164"/>
                    </a:cubicBezTo>
                    <a:lnTo>
                      <a:pt x="493" y="117"/>
                    </a:lnTo>
                    <a:lnTo>
                      <a:pt x="495" y="122"/>
                    </a:lnTo>
                    <a:lnTo>
                      <a:pt x="452" y="77"/>
                    </a:lnTo>
                    <a:cubicBezTo>
                      <a:pt x="452" y="77"/>
                      <a:pt x="451" y="76"/>
                      <a:pt x="451" y="75"/>
                    </a:cubicBezTo>
                    <a:lnTo>
                      <a:pt x="445" y="62"/>
                    </a:lnTo>
                    <a:lnTo>
                      <a:pt x="453" y="67"/>
                    </a:lnTo>
                    <a:lnTo>
                      <a:pt x="378" y="64"/>
                    </a:lnTo>
                    <a:lnTo>
                      <a:pt x="386" y="59"/>
                    </a:lnTo>
                    <a:lnTo>
                      <a:pt x="378" y="80"/>
                    </a:lnTo>
                    <a:cubicBezTo>
                      <a:pt x="377" y="83"/>
                      <a:pt x="374" y="85"/>
                      <a:pt x="370" y="85"/>
                    </a:cubicBezTo>
                    <a:lnTo>
                      <a:pt x="248" y="85"/>
                    </a:lnTo>
                    <a:cubicBezTo>
                      <a:pt x="247" y="85"/>
                      <a:pt x="246" y="85"/>
                      <a:pt x="245" y="84"/>
                    </a:cubicBezTo>
                    <a:lnTo>
                      <a:pt x="104" y="26"/>
                    </a:lnTo>
                    <a:cubicBezTo>
                      <a:pt x="102" y="25"/>
                      <a:pt x="100" y="24"/>
                      <a:pt x="99" y="21"/>
                    </a:cubicBezTo>
                    <a:cubicBezTo>
                      <a:pt x="99" y="19"/>
                      <a:pt x="99" y="16"/>
                      <a:pt x="101" y="14"/>
                    </a:cubicBezTo>
                    <a:lnTo>
                      <a:pt x="109" y="4"/>
                    </a:lnTo>
                    <a:lnTo>
                      <a:pt x="115" y="16"/>
                    </a:lnTo>
                    <a:lnTo>
                      <a:pt x="9" y="24"/>
                    </a:lnTo>
                    <a:lnTo>
                      <a:pt x="16" y="16"/>
                    </a:lnTo>
                    <a:lnTo>
                      <a:pt x="19" y="45"/>
                    </a:lnTo>
                    <a:lnTo>
                      <a:pt x="18" y="41"/>
                    </a:lnTo>
                    <a:lnTo>
                      <a:pt x="23" y="49"/>
                    </a:lnTo>
                    <a:cubicBezTo>
                      <a:pt x="25" y="51"/>
                      <a:pt x="25" y="54"/>
                      <a:pt x="24" y="56"/>
                    </a:cubicBezTo>
                    <a:lnTo>
                      <a:pt x="19" y="69"/>
                    </a:lnTo>
                    <a:lnTo>
                      <a:pt x="19" y="64"/>
                    </a:lnTo>
                    <a:lnTo>
                      <a:pt x="32" y="103"/>
                    </a:lnTo>
                    <a:cubicBezTo>
                      <a:pt x="32" y="104"/>
                      <a:pt x="32" y="105"/>
                      <a:pt x="32" y="106"/>
                    </a:cubicBezTo>
                    <a:lnTo>
                      <a:pt x="30" y="156"/>
                    </a:lnTo>
                    <a:lnTo>
                      <a:pt x="26" y="150"/>
                    </a:lnTo>
                    <a:lnTo>
                      <a:pt x="56" y="171"/>
                    </a:lnTo>
                    <a:cubicBezTo>
                      <a:pt x="57" y="171"/>
                      <a:pt x="57" y="172"/>
                      <a:pt x="58" y="173"/>
                    </a:cubicBezTo>
                    <a:lnTo>
                      <a:pt x="82" y="215"/>
                    </a:lnTo>
                    <a:cubicBezTo>
                      <a:pt x="83" y="218"/>
                      <a:pt x="83" y="220"/>
                      <a:pt x="82" y="222"/>
                    </a:cubicBezTo>
                    <a:lnTo>
                      <a:pt x="72" y="249"/>
                    </a:lnTo>
                    <a:cubicBezTo>
                      <a:pt x="71" y="250"/>
                      <a:pt x="71" y="251"/>
                      <a:pt x="70" y="251"/>
                    </a:cubicBezTo>
                    <a:lnTo>
                      <a:pt x="62" y="259"/>
                    </a:lnTo>
                    <a:lnTo>
                      <a:pt x="61" y="247"/>
                    </a:lnTo>
                    <a:lnTo>
                      <a:pt x="72" y="255"/>
                    </a:lnTo>
                    <a:cubicBezTo>
                      <a:pt x="75" y="257"/>
                      <a:pt x="76" y="261"/>
                      <a:pt x="74" y="265"/>
                    </a:cubicBezTo>
                    <a:cubicBezTo>
                      <a:pt x="73" y="268"/>
                      <a:pt x="69" y="270"/>
                      <a:pt x="66" y="269"/>
                    </a:cubicBezTo>
                    <a:lnTo>
                      <a:pt x="23" y="261"/>
                    </a:lnTo>
                    <a:lnTo>
                      <a:pt x="32" y="254"/>
                    </a:lnTo>
                    <a:lnTo>
                      <a:pt x="32" y="259"/>
                    </a:lnTo>
                    <a:lnTo>
                      <a:pt x="30" y="253"/>
                    </a:lnTo>
                    <a:lnTo>
                      <a:pt x="78" y="303"/>
                    </a:lnTo>
                    <a:lnTo>
                      <a:pt x="72" y="301"/>
                    </a:lnTo>
                    <a:lnTo>
                      <a:pt x="86" y="301"/>
                    </a:lnTo>
                    <a:lnTo>
                      <a:pt x="79" y="304"/>
                    </a:lnTo>
                    <a:lnTo>
                      <a:pt x="87" y="294"/>
                    </a:lnTo>
                    <a:cubicBezTo>
                      <a:pt x="90" y="290"/>
                      <a:pt x="95" y="289"/>
                      <a:pt x="98" y="292"/>
                    </a:cubicBezTo>
                    <a:cubicBezTo>
                      <a:pt x="102" y="294"/>
                      <a:pt x="103" y="299"/>
                      <a:pt x="100" y="303"/>
                    </a:cubicBezTo>
                    <a:lnTo>
                      <a:pt x="92" y="316"/>
                    </a:lnTo>
                    <a:lnTo>
                      <a:pt x="90" y="305"/>
                    </a:lnTo>
                    <a:lnTo>
                      <a:pt x="124" y="326"/>
                    </a:lnTo>
                    <a:cubicBezTo>
                      <a:pt x="126" y="327"/>
                      <a:pt x="128" y="329"/>
                      <a:pt x="128" y="331"/>
                    </a:cubicBezTo>
                    <a:lnTo>
                      <a:pt x="133" y="360"/>
                    </a:lnTo>
                    <a:cubicBezTo>
                      <a:pt x="134" y="361"/>
                      <a:pt x="134" y="362"/>
                      <a:pt x="133" y="363"/>
                    </a:cubicBezTo>
                    <a:lnTo>
                      <a:pt x="123" y="411"/>
                    </a:lnTo>
                    <a:lnTo>
                      <a:pt x="120" y="403"/>
                    </a:lnTo>
                    <a:lnTo>
                      <a:pt x="187" y="464"/>
                    </a:lnTo>
                    <a:cubicBezTo>
                      <a:pt x="188" y="465"/>
                      <a:pt x="189" y="466"/>
                      <a:pt x="189" y="468"/>
                    </a:cubicBezTo>
                    <a:lnTo>
                      <a:pt x="197" y="502"/>
                    </a:lnTo>
                    <a:lnTo>
                      <a:pt x="186" y="497"/>
                    </a:lnTo>
                    <a:lnTo>
                      <a:pt x="209" y="484"/>
                    </a:lnTo>
                    <a:lnTo>
                      <a:pt x="206" y="489"/>
                    </a:lnTo>
                    <a:lnTo>
                      <a:pt x="211" y="470"/>
                    </a:lnTo>
                    <a:lnTo>
                      <a:pt x="212" y="477"/>
                    </a:lnTo>
                    <a:lnTo>
                      <a:pt x="185" y="434"/>
                    </a:lnTo>
                    <a:lnTo>
                      <a:pt x="198" y="435"/>
                    </a:lnTo>
                    <a:lnTo>
                      <a:pt x="190" y="446"/>
                    </a:lnTo>
                    <a:cubicBezTo>
                      <a:pt x="189" y="447"/>
                      <a:pt x="187" y="449"/>
                      <a:pt x="185" y="449"/>
                    </a:cubicBezTo>
                    <a:cubicBezTo>
                      <a:pt x="182" y="449"/>
                      <a:pt x="180" y="448"/>
                      <a:pt x="178" y="446"/>
                    </a:cubicBezTo>
                    <a:lnTo>
                      <a:pt x="168" y="436"/>
                    </a:lnTo>
                    <a:cubicBezTo>
                      <a:pt x="166" y="434"/>
                      <a:pt x="165" y="431"/>
                      <a:pt x="166" y="429"/>
                    </a:cubicBezTo>
                    <a:lnTo>
                      <a:pt x="171" y="400"/>
                    </a:lnTo>
                    <a:lnTo>
                      <a:pt x="172" y="405"/>
                    </a:lnTo>
                    <a:lnTo>
                      <a:pt x="150" y="363"/>
                    </a:lnTo>
                    <a:cubicBezTo>
                      <a:pt x="150" y="362"/>
                      <a:pt x="149" y="360"/>
                      <a:pt x="149" y="359"/>
                    </a:cubicBezTo>
                    <a:lnTo>
                      <a:pt x="149" y="312"/>
                    </a:lnTo>
                    <a:lnTo>
                      <a:pt x="151" y="316"/>
                    </a:lnTo>
                    <a:lnTo>
                      <a:pt x="143" y="306"/>
                    </a:lnTo>
                    <a:lnTo>
                      <a:pt x="157" y="300"/>
                    </a:lnTo>
                    <a:lnTo>
                      <a:pt x="160" y="316"/>
                    </a:lnTo>
                    <a:cubicBezTo>
                      <a:pt x="161" y="318"/>
                      <a:pt x="159" y="321"/>
                      <a:pt x="157" y="323"/>
                    </a:cubicBezTo>
                    <a:cubicBezTo>
                      <a:pt x="155" y="325"/>
                      <a:pt x="151" y="325"/>
                      <a:pt x="149" y="324"/>
                    </a:cubicBezTo>
                    <a:lnTo>
                      <a:pt x="143" y="321"/>
                    </a:lnTo>
                    <a:cubicBezTo>
                      <a:pt x="141" y="320"/>
                      <a:pt x="140" y="318"/>
                      <a:pt x="139" y="316"/>
                    </a:cubicBezTo>
                    <a:lnTo>
                      <a:pt x="128" y="271"/>
                    </a:lnTo>
                    <a:lnTo>
                      <a:pt x="130" y="275"/>
                    </a:lnTo>
                    <a:lnTo>
                      <a:pt x="117" y="259"/>
                    </a:lnTo>
                    <a:cubicBezTo>
                      <a:pt x="115" y="257"/>
                      <a:pt x="115" y="255"/>
                      <a:pt x="115" y="253"/>
                    </a:cubicBezTo>
                    <a:lnTo>
                      <a:pt x="118" y="226"/>
                    </a:lnTo>
                    <a:lnTo>
                      <a:pt x="120" y="233"/>
                    </a:lnTo>
                    <a:lnTo>
                      <a:pt x="112" y="225"/>
                    </a:lnTo>
                    <a:cubicBezTo>
                      <a:pt x="110" y="224"/>
                      <a:pt x="110" y="221"/>
                      <a:pt x="110" y="219"/>
                    </a:cubicBezTo>
                    <a:lnTo>
                      <a:pt x="110" y="204"/>
                    </a:lnTo>
                    <a:lnTo>
                      <a:pt x="116" y="211"/>
                    </a:lnTo>
                    <a:lnTo>
                      <a:pt x="105" y="209"/>
                    </a:lnTo>
                    <a:cubicBezTo>
                      <a:pt x="102" y="208"/>
                      <a:pt x="99" y="205"/>
                      <a:pt x="99" y="202"/>
                    </a:cubicBezTo>
                    <a:lnTo>
                      <a:pt x="96" y="184"/>
                    </a:lnTo>
                    <a:lnTo>
                      <a:pt x="98" y="187"/>
                    </a:lnTo>
                    <a:lnTo>
                      <a:pt x="69" y="151"/>
                    </a:lnTo>
                    <a:cubicBezTo>
                      <a:pt x="67" y="149"/>
                      <a:pt x="67" y="146"/>
                      <a:pt x="67" y="144"/>
                    </a:cubicBezTo>
                    <a:lnTo>
                      <a:pt x="75" y="99"/>
                    </a:lnTo>
                    <a:lnTo>
                      <a:pt x="75" y="102"/>
                    </a:lnTo>
                    <a:lnTo>
                      <a:pt x="72" y="89"/>
                    </a:lnTo>
                    <a:cubicBezTo>
                      <a:pt x="72" y="88"/>
                      <a:pt x="72" y="86"/>
                      <a:pt x="73" y="85"/>
                    </a:cubicBezTo>
                    <a:lnTo>
                      <a:pt x="84" y="58"/>
                    </a:lnTo>
                    <a:lnTo>
                      <a:pt x="83" y="63"/>
                    </a:lnTo>
                    <a:lnTo>
                      <a:pt x="80" y="50"/>
                    </a:lnTo>
                    <a:cubicBezTo>
                      <a:pt x="80" y="46"/>
                      <a:pt x="81" y="43"/>
                      <a:pt x="84" y="41"/>
                    </a:cubicBezTo>
                    <a:cubicBezTo>
                      <a:pt x="87" y="39"/>
                      <a:pt x="91" y="40"/>
                      <a:pt x="93" y="42"/>
                    </a:cubicBezTo>
                    <a:lnTo>
                      <a:pt x="120" y="63"/>
                    </a:lnTo>
                    <a:lnTo>
                      <a:pt x="115" y="61"/>
                    </a:lnTo>
                    <a:lnTo>
                      <a:pt x="123" y="61"/>
                    </a:lnTo>
                    <a:lnTo>
                      <a:pt x="117" y="63"/>
                    </a:lnTo>
                    <a:lnTo>
                      <a:pt x="123" y="58"/>
                    </a:lnTo>
                    <a:cubicBezTo>
                      <a:pt x="124" y="57"/>
                      <a:pt x="126" y="56"/>
                      <a:pt x="129" y="56"/>
                    </a:cubicBezTo>
                    <a:cubicBezTo>
                      <a:pt x="131" y="56"/>
                      <a:pt x="133" y="57"/>
                      <a:pt x="134" y="59"/>
                    </a:cubicBezTo>
                    <a:lnTo>
                      <a:pt x="145" y="72"/>
                    </a:lnTo>
                    <a:lnTo>
                      <a:pt x="141" y="69"/>
                    </a:lnTo>
                    <a:lnTo>
                      <a:pt x="160" y="75"/>
                    </a:lnTo>
                    <a:cubicBezTo>
                      <a:pt x="164" y="76"/>
                      <a:pt x="166" y="80"/>
                      <a:pt x="165" y="84"/>
                    </a:cubicBezTo>
                    <a:lnTo>
                      <a:pt x="157" y="113"/>
                    </a:lnTo>
                    <a:lnTo>
                      <a:pt x="157" y="109"/>
                    </a:lnTo>
                    <a:lnTo>
                      <a:pt x="173" y="178"/>
                    </a:lnTo>
                    <a:cubicBezTo>
                      <a:pt x="173" y="179"/>
                      <a:pt x="174" y="180"/>
                      <a:pt x="173" y="181"/>
                    </a:cubicBezTo>
                    <a:lnTo>
                      <a:pt x="171" y="199"/>
                    </a:lnTo>
                    <a:lnTo>
                      <a:pt x="170" y="194"/>
                    </a:lnTo>
                    <a:lnTo>
                      <a:pt x="202" y="247"/>
                    </a:lnTo>
                    <a:lnTo>
                      <a:pt x="196" y="243"/>
                    </a:lnTo>
                    <a:lnTo>
                      <a:pt x="220" y="246"/>
                    </a:lnTo>
                    <a:cubicBezTo>
                      <a:pt x="222" y="246"/>
                      <a:pt x="225" y="248"/>
                      <a:pt x="226" y="250"/>
                    </a:cubicBezTo>
                    <a:cubicBezTo>
                      <a:pt x="227" y="253"/>
                      <a:pt x="227" y="256"/>
                      <a:pt x="225" y="258"/>
                    </a:cubicBezTo>
                    <a:lnTo>
                      <a:pt x="217" y="269"/>
                    </a:lnTo>
                    <a:lnTo>
                      <a:pt x="219" y="263"/>
                    </a:lnTo>
                    <a:lnTo>
                      <a:pt x="221" y="276"/>
                    </a:lnTo>
                    <a:lnTo>
                      <a:pt x="218" y="271"/>
                    </a:lnTo>
                    <a:lnTo>
                      <a:pt x="239" y="287"/>
                    </a:lnTo>
                    <a:cubicBezTo>
                      <a:pt x="241" y="288"/>
                      <a:pt x="242" y="289"/>
                      <a:pt x="242" y="291"/>
                    </a:cubicBezTo>
                    <a:lnTo>
                      <a:pt x="248" y="309"/>
                    </a:lnTo>
                    <a:lnTo>
                      <a:pt x="240" y="304"/>
                    </a:lnTo>
                    <a:lnTo>
                      <a:pt x="253" y="304"/>
                    </a:lnTo>
                    <a:cubicBezTo>
                      <a:pt x="257" y="304"/>
                      <a:pt x="260" y="306"/>
                      <a:pt x="261" y="309"/>
                    </a:cubicBezTo>
                    <a:lnTo>
                      <a:pt x="269" y="330"/>
                    </a:lnTo>
                    <a:cubicBezTo>
                      <a:pt x="270" y="333"/>
                      <a:pt x="269" y="336"/>
                      <a:pt x="267" y="339"/>
                    </a:cubicBezTo>
                    <a:cubicBezTo>
                      <a:pt x="264" y="341"/>
                      <a:pt x="261" y="341"/>
                      <a:pt x="258" y="340"/>
                    </a:cubicBezTo>
                    <a:lnTo>
                      <a:pt x="252" y="337"/>
                    </a:lnTo>
                    <a:lnTo>
                      <a:pt x="263" y="334"/>
                    </a:lnTo>
                    <a:lnTo>
                      <a:pt x="250" y="360"/>
                    </a:lnTo>
                    <a:lnTo>
                      <a:pt x="249" y="351"/>
                    </a:lnTo>
                    <a:lnTo>
                      <a:pt x="259" y="365"/>
                    </a:lnTo>
                    <a:lnTo>
                      <a:pt x="248" y="363"/>
                    </a:lnTo>
                    <a:lnTo>
                      <a:pt x="262" y="353"/>
                    </a:lnTo>
                    <a:cubicBezTo>
                      <a:pt x="265" y="350"/>
                      <a:pt x="270" y="351"/>
                      <a:pt x="273" y="354"/>
                    </a:cubicBezTo>
                    <a:cubicBezTo>
                      <a:pt x="275" y="357"/>
                      <a:pt x="275" y="362"/>
                      <a:pt x="272" y="365"/>
                    </a:cubicBezTo>
                    <a:lnTo>
                      <a:pt x="259" y="378"/>
                    </a:lnTo>
                    <a:lnTo>
                      <a:pt x="252" y="364"/>
                    </a:lnTo>
                    <a:lnTo>
                      <a:pt x="265" y="362"/>
                    </a:lnTo>
                    <a:cubicBezTo>
                      <a:pt x="269" y="361"/>
                      <a:pt x="272" y="363"/>
                      <a:pt x="274" y="366"/>
                    </a:cubicBezTo>
                    <a:lnTo>
                      <a:pt x="284" y="387"/>
                    </a:lnTo>
                    <a:lnTo>
                      <a:pt x="279" y="383"/>
                    </a:lnTo>
                    <a:lnTo>
                      <a:pt x="294" y="385"/>
                    </a:lnTo>
                    <a:cubicBezTo>
                      <a:pt x="298" y="386"/>
                      <a:pt x="301" y="389"/>
                      <a:pt x="301" y="393"/>
                    </a:cubicBezTo>
                    <a:cubicBezTo>
                      <a:pt x="301" y="396"/>
                      <a:pt x="299" y="400"/>
                      <a:pt x="296" y="401"/>
                    </a:cubicBezTo>
                    <a:lnTo>
                      <a:pt x="288" y="404"/>
                    </a:lnTo>
                    <a:lnTo>
                      <a:pt x="293" y="393"/>
                    </a:lnTo>
                    <a:lnTo>
                      <a:pt x="295" y="401"/>
                    </a:lnTo>
                    <a:lnTo>
                      <a:pt x="282" y="398"/>
                    </a:lnTo>
                    <a:lnTo>
                      <a:pt x="288" y="393"/>
                    </a:lnTo>
                    <a:cubicBezTo>
                      <a:pt x="290" y="390"/>
                      <a:pt x="294" y="390"/>
                      <a:pt x="297" y="391"/>
                    </a:cubicBezTo>
                    <a:cubicBezTo>
                      <a:pt x="300" y="393"/>
                      <a:pt x="302" y="396"/>
                      <a:pt x="301" y="400"/>
                    </a:cubicBezTo>
                    <a:lnTo>
                      <a:pt x="298" y="418"/>
                    </a:lnTo>
                    <a:lnTo>
                      <a:pt x="293" y="409"/>
                    </a:lnTo>
                    <a:lnTo>
                      <a:pt x="309" y="415"/>
                    </a:lnTo>
                    <a:cubicBezTo>
                      <a:pt x="312" y="416"/>
                      <a:pt x="314" y="418"/>
                      <a:pt x="314" y="420"/>
                    </a:cubicBezTo>
                    <a:cubicBezTo>
                      <a:pt x="315" y="423"/>
                      <a:pt x="314" y="426"/>
                      <a:pt x="312" y="428"/>
                    </a:cubicBezTo>
                    <a:lnTo>
                      <a:pt x="309" y="431"/>
                    </a:lnTo>
                    <a:lnTo>
                      <a:pt x="310" y="420"/>
                    </a:lnTo>
                    <a:lnTo>
                      <a:pt x="336" y="449"/>
                    </a:lnTo>
                    <a:cubicBezTo>
                      <a:pt x="337" y="449"/>
                      <a:pt x="337" y="449"/>
                      <a:pt x="337" y="450"/>
                    </a:cubicBezTo>
                    <a:lnTo>
                      <a:pt x="377" y="510"/>
                    </a:lnTo>
                    <a:cubicBezTo>
                      <a:pt x="378" y="511"/>
                      <a:pt x="378" y="513"/>
                      <a:pt x="378" y="515"/>
                    </a:cubicBezTo>
                    <a:lnTo>
                      <a:pt x="378" y="549"/>
                    </a:lnTo>
                    <a:lnTo>
                      <a:pt x="377" y="545"/>
                    </a:lnTo>
                    <a:lnTo>
                      <a:pt x="393" y="571"/>
                    </a:lnTo>
                    <a:cubicBezTo>
                      <a:pt x="394" y="573"/>
                      <a:pt x="395" y="575"/>
                      <a:pt x="394" y="577"/>
                    </a:cubicBezTo>
                    <a:lnTo>
                      <a:pt x="389" y="596"/>
                    </a:lnTo>
                    <a:cubicBezTo>
                      <a:pt x="388" y="597"/>
                      <a:pt x="388" y="598"/>
                      <a:pt x="387" y="599"/>
                    </a:cubicBezTo>
                    <a:lnTo>
                      <a:pt x="374" y="615"/>
                    </a:lnTo>
                    <a:lnTo>
                      <a:pt x="370" y="602"/>
                    </a:lnTo>
                    <a:lnTo>
                      <a:pt x="378" y="604"/>
                    </a:lnTo>
                    <a:cubicBezTo>
                      <a:pt x="381" y="606"/>
                      <a:pt x="384" y="609"/>
                      <a:pt x="384" y="612"/>
                    </a:cubicBezTo>
                    <a:lnTo>
                      <a:pt x="384" y="620"/>
                    </a:lnTo>
                    <a:cubicBezTo>
                      <a:pt x="384" y="623"/>
                      <a:pt x="382" y="626"/>
                      <a:pt x="379" y="627"/>
                    </a:cubicBezTo>
                    <a:lnTo>
                      <a:pt x="358" y="638"/>
                    </a:lnTo>
                    <a:lnTo>
                      <a:pt x="362" y="627"/>
                    </a:lnTo>
                    <a:lnTo>
                      <a:pt x="383" y="677"/>
                    </a:lnTo>
                    <a:lnTo>
                      <a:pt x="380" y="674"/>
                    </a:lnTo>
                    <a:lnTo>
                      <a:pt x="422" y="697"/>
                    </a:lnTo>
                    <a:cubicBezTo>
                      <a:pt x="423" y="698"/>
                      <a:pt x="424" y="698"/>
                      <a:pt x="424" y="699"/>
                    </a:cubicBezTo>
                    <a:lnTo>
                      <a:pt x="448" y="728"/>
                    </a:lnTo>
                    <a:lnTo>
                      <a:pt x="445" y="726"/>
                    </a:lnTo>
                    <a:lnTo>
                      <a:pt x="493" y="747"/>
                    </a:lnTo>
                    <a:lnTo>
                      <a:pt x="488" y="747"/>
                    </a:lnTo>
                    <a:lnTo>
                      <a:pt x="499" y="744"/>
                    </a:lnTo>
                    <a:cubicBezTo>
                      <a:pt x="501" y="743"/>
                      <a:pt x="504" y="744"/>
                      <a:pt x="506" y="746"/>
                    </a:cubicBezTo>
                    <a:lnTo>
                      <a:pt x="546" y="783"/>
                    </a:lnTo>
                    <a:lnTo>
                      <a:pt x="544" y="782"/>
                    </a:lnTo>
                    <a:lnTo>
                      <a:pt x="595" y="808"/>
                    </a:lnTo>
                    <a:lnTo>
                      <a:pt x="593" y="807"/>
                    </a:lnTo>
                    <a:lnTo>
                      <a:pt x="633" y="815"/>
                    </a:lnTo>
                    <a:cubicBezTo>
                      <a:pt x="634" y="815"/>
                      <a:pt x="635" y="816"/>
                      <a:pt x="635" y="816"/>
                    </a:cubicBezTo>
                    <a:lnTo>
                      <a:pt x="675" y="843"/>
                    </a:lnTo>
                    <a:lnTo>
                      <a:pt x="673" y="842"/>
                    </a:lnTo>
                    <a:lnTo>
                      <a:pt x="729" y="860"/>
                    </a:lnTo>
                    <a:lnTo>
                      <a:pt x="724" y="860"/>
                    </a:lnTo>
                    <a:lnTo>
                      <a:pt x="798" y="831"/>
                    </a:lnTo>
                    <a:lnTo>
                      <a:pt x="799" y="846"/>
                    </a:lnTo>
                    <a:lnTo>
                      <a:pt x="791" y="844"/>
                    </a:lnTo>
                    <a:cubicBezTo>
                      <a:pt x="788" y="843"/>
                      <a:pt x="786" y="840"/>
                      <a:pt x="785" y="837"/>
                    </a:cubicBezTo>
                    <a:cubicBezTo>
                      <a:pt x="785" y="834"/>
                      <a:pt x="786" y="831"/>
                      <a:pt x="789" y="830"/>
                    </a:cubicBezTo>
                    <a:lnTo>
                      <a:pt x="799" y="822"/>
                    </a:lnTo>
                    <a:cubicBezTo>
                      <a:pt x="802" y="820"/>
                      <a:pt x="805" y="820"/>
                      <a:pt x="808" y="821"/>
                    </a:cubicBezTo>
                    <a:cubicBezTo>
                      <a:pt x="810" y="822"/>
                      <a:pt x="812" y="825"/>
                      <a:pt x="812" y="828"/>
                    </a:cubicBezTo>
                    <a:lnTo>
                      <a:pt x="812" y="836"/>
                    </a:lnTo>
                    <a:lnTo>
                      <a:pt x="802" y="828"/>
                    </a:lnTo>
                    <a:lnTo>
                      <a:pt x="813" y="826"/>
                    </a:lnTo>
                    <a:cubicBezTo>
                      <a:pt x="816" y="825"/>
                      <a:pt x="820" y="826"/>
                      <a:pt x="822" y="830"/>
                    </a:cubicBezTo>
                    <a:cubicBezTo>
                      <a:pt x="823" y="833"/>
                      <a:pt x="823" y="837"/>
                      <a:pt x="820" y="839"/>
                    </a:cubicBezTo>
                    <a:lnTo>
                      <a:pt x="815" y="844"/>
                    </a:lnTo>
                    <a:lnTo>
                      <a:pt x="811" y="831"/>
                    </a:lnTo>
                    <a:lnTo>
                      <a:pt x="841" y="839"/>
                    </a:lnTo>
                    <a:lnTo>
                      <a:pt x="833" y="852"/>
                    </a:lnTo>
                    <a:lnTo>
                      <a:pt x="820" y="839"/>
                    </a:lnTo>
                    <a:cubicBezTo>
                      <a:pt x="817" y="836"/>
                      <a:pt x="816" y="832"/>
                      <a:pt x="819" y="829"/>
                    </a:cubicBezTo>
                    <a:cubicBezTo>
                      <a:pt x="821" y="825"/>
                      <a:pt x="826" y="825"/>
                      <a:pt x="829" y="827"/>
                    </a:cubicBezTo>
                    <a:lnTo>
                      <a:pt x="848" y="837"/>
                    </a:lnTo>
                    <a:cubicBezTo>
                      <a:pt x="849" y="837"/>
                      <a:pt x="849" y="838"/>
                      <a:pt x="850" y="839"/>
                    </a:cubicBezTo>
                    <a:lnTo>
                      <a:pt x="896" y="887"/>
                    </a:lnTo>
                    <a:lnTo>
                      <a:pt x="917" y="916"/>
                    </a:lnTo>
                    <a:lnTo>
                      <a:pt x="903" y="918"/>
                    </a:lnTo>
                    <a:lnTo>
                      <a:pt x="911" y="894"/>
                    </a:lnTo>
                    <a:lnTo>
                      <a:pt x="911" y="899"/>
                    </a:lnTo>
                    <a:lnTo>
                      <a:pt x="908" y="888"/>
                    </a:lnTo>
                    <a:cubicBezTo>
                      <a:pt x="907" y="886"/>
                      <a:pt x="908" y="884"/>
                      <a:pt x="909" y="882"/>
                    </a:cubicBezTo>
                    <a:lnTo>
                      <a:pt x="933" y="840"/>
                    </a:lnTo>
                    <a:cubicBezTo>
                      <a:pt x="934" y="838"/>
                      <a:pt x="937" y="836"/>
                      <a:pt x="940" y="836"/>
                    </a:cubicBezTo>
                    <a:lnTo>
                      <a:pt x="996" y="836"/>
                    </a:lnTo>
                    <a:lnTo>
                      <a:pt x="988" y="841"/>
                    </a:lnTo>
                    <a:lnTo>
                      <a:pt x="993" y="826"/>
                    </a:lnTo>
                    <a:lnTo>
                      <a:pt x="995" y="834"/>
                    </a:lnTo>
                    <a:lnTo>
                      <a:pt x="955" y="792"/>
                    </a:lnTo>
                    <a:cubicBezTo>
                      <a:pt x="953" y="789"/>
                      <a:pt x="952" y="786"/>
                      <a:pt x="954" y="783"/>
                    </a:cubicBezTo>
                    <a:cubicBezTo>
                      <a:pt x="955" y="780"/>
                      <a:pt x="958" y="778"/>
                      <a:pt x="961" y="778"/>
                    </a:cubicBezTo>
                    <a:lnTo>
                      <a:pt x="980" y="778"/>
                    </a:lnTo>
                    <a:lnTo>
                      <a:pt x="972" y="784"/>
                    </a:lnTo>
                    <a:lnTo>
                      <a:pt x="977" y="758"/>
                    </a:lnTo>
                    <a:cubicBezTo>
                      <a:pt x="978" y="754"/>
                      <a:pt x="981" y="752"/>
                      <a:pt x="985" y="752"/>
                    </a:cubicBezTo>
                    <a:lnTo>
                      <a:pt x="1065" y="752"/>
                    </a:lnTo>
                    <a:lnTo>
                      <a:pt x="1058" y="756"/>
                    </a:lnTo>
                    <a:lnTo>
                      <a:pt x="1063" y="746"/>
                    </a:lnTo>
                    <a:cubicBezTo>
                      <a:pt x="1064" y="743"/>
                      <a:pt x="1066" y="742"/>
                      <a:pt x="1068" y="741"/>
                    </a:cubicBezTo>
                    <a:cubicBezTo>
                      <a:pt x="1070" y="741"/>
                      <a:pt x="1073" y="741"/>
                      <a:pt x="1074" y="742"/>
                    </a:cubicBezTo>
                    <a:lnTo>
                      <a:pt x="1082" y="748"/>
                    </a:lnTo>
                    <a:lnTo>
                      <a:pt x="1071" y="750"/>
                    </a:lnTo>
                    <a:lnTo>
                      <a:pt x="1093" y="718"/>
                    </a:lnTo>
                    <a:cubicBezTo>
                      <a:pt x="1094" y="716"/>
                      <a:pt x="1097" y="715"/>
                      <a:pt x="1099" y="715"/>
                    </a:cubicBezTo>
                    <a:lnTo>
                      <a:pt x="1107" y="715"/>
                    </a:lnTo>
                    <a:lnTo>
                      <a:pt x="1101" y="718"/>
                    </a:lnTo>
                    <a:lnTo>
                      <a:pt x="1114" y="700"/>
                    </a:lnTo>
                    <a:cubicBezTo>
                      <a:pt x="1116" y="697"/>
                      <a:pt x="1120" y="696"/>
                      <a:pt x="1124" y="697"/>
                    </a:cubicBezTo>
                    <a:cubicBezTo>
                      <a:pt x="1127" y="698"/>
                      <a:pt x="1129" y="702"/>
                      <a:pt x="1129" y="705"/>
                    </a:cubicBezTo>
                    <a:lnTo>
                      <a:pt x="1126" y="724"/>
                    </a:lnTo>
                    <a:lnTo>
                      <a:pt x="1126" y="721"/>
                    </a:lnTo>
                    <a:lnTo>
                      <a:pt x="1131" y="739"/>
                    </a:lnTo>
                    <a:lnTo>
                      <a:pt x="1116" y="738"/>
                    </a:lnTo>
                    <a:lnTo>
                      <a:pt x="1121" y="724"/>
                    </a:lnTo>
                    <a:lnTo>
                      <a:pt x="1143" y="682"/>
                    </a:lnTo>
                    <a:lnTo>
                      <a:pt x="1148" y="694"/>
                    </a:lnTo>
                    <a:lnTo>
                      <a:pt x="1137" y="691"/>
                    </a:lnTo>
                    <a:cubicBezTo>
                      <a:pt x="1135" y="690"/>
                      <a:pt x="1132" y="688"/>
                      <a:pt x="1132" y="685"/>
                    </a:cubicBezTo>
                    <a:cubicBezTo>
                      <a:pt x="1131" y="683"/>
                      <a:pt x="1132" y="680"/>
                      <a:pt x="1134" y="678"/>
                    </a:cubicBezTo>
                    <a:lnTo>
                      <a:pt x="1150" y="662"/>
                    </a:lnTo>
                    <a:lnTo>
                      <a:pt x="1159" y="674"/>
                    </a:lnTo>
                    <a:lnTo>
                      <a:pt x="1146" y="682"/>
                    </a:lnTo>
                    <a:cubicBezTo>
                      <a:pt x="1144" y="684"/>
                      <a:pt x="1141" y="684"/>
                      <a:pt x="1139" y="683"/>
                    </a:cubicBezTo>
                    <a:cubicBezTo>
                      <a:pt x="1137" y="682"/>
                      <a:pt x="1135" y="680"/>
                      <a:pt x="1134" y="677"/>
                    </a:cubicBezTo>
                    <a:lnTo>
                      <a:pt x="1131" y="667"/>
                    </a:lnTo>
                    <a:cubicBezTo>
                      <a:pt x="1131" y="664"/>
                      <a:pt x="1132" y="660"/>
                      <a:pt x="1134" y="659"/>
                    </a:cubicBezTo>
                    <a:lnTo>
                      <a:pt x="1148" y="648"/>
                    </a:lnTo>
                    <a:lnTo>
                      <a:pt x="1145" y="652"/>
                    </a:lnTo>
                    <a:lnTo>
                      <a:pt x="1150" y="636"/>
                    </a:lnTo>
                    <a:cubicBezTo>
                      <a:pt x="1151" y="635"/>
                      <a:pt x="1151" y="634"/>
                      <a:pt x="1151" y="634"/>
                    </a:cubicBezTo>
                    <a:lnTo>
                      <a:pt x="1186" y="586"/>
                    </a:lnTo>
                    <a:lnTo>
                      <a:pt x="1184" y="591"/>
                    </a:lnTo>
                    <a:lnTo>
                      <a:pt x="1184" y="578"/>
                    </a:lnTo>
                    <a:lnTo>
                      <a:pt x="1187" y="583"/>
                    </a:lnTo>
                    <a:lnTo>
                      <a:pt x="1176" y="573"/>
                    </a:lnTo>
                    <a:lnTo>
                      <a:pt x="1185" y="575"/>
                    </a:lnTo>
                    <a:lnTo>
                      <a:pt x="1171" y="580"/>
                    </a:lnTo>
                    <a:lnTo>
                      <a:pt x="1167" y="565"/>
                    </a:lnTo>
                    <a:lnTo>
                      <a:pt x="1177" y="562"/>
                    </a:lnTo>
                    <a:cubicBezTo>
                      <a:pt x="1181" y="561"/>
                      <a:pt x="1184" y="563"/>
                      <a:pt x="1186" y="566"/>
                    </a:cubicBezTo>
                    <a:cubicBezTo>
                      <a:pt x="1188" y="569"/>
                      <a:pt x="1187" y="573"/>
                      <a:pt x="1185" y="576"/>
                    </a:cubicBezTo>
                    <a:lnTo>
                      <a:pt x="1179" y="581"/>
                    </a:lnTo>
                    <a:cubicBezTo>
                      <a:pt x="1178" y="583"/>
                      <a:pt x="1175" y="583"/>
                      <a:pt x="1173" y="583"/>
                    </a:cubicBezTo>
                    <a:lnTo>
                      <a:pt x="1120" y="578"/>
                    </a:lnTo>
                    <a:lnTo>
                      <a:pt x="1123" y="578"/>
                    </a:lnTo>
                    <a:lnTo>
                      <a:pt x="1038" y="604"/>
                    </a:lnTo>
                    <a:lnTo>
                      <a:pt x="1043" y="598"/>
                    </a:lnTo>
                    <a:lnTo>
                      <a:pt x="1030" y="651"/>
                    </a:lnTo>
                    <a:cubicBezTo>
                      <a:pt x="1030" y="653"/>
                      <a:pt x="1029" y="654"/>
                      <a:pt x="1027" y="655"/>
                    </a:cubicBezTo>
                    <a:lnTo>
                      <a:pt x="1014" y="666"/>
                    </a:lnTo>
                    <a:lnTo>
                      <a:pt x="1017" y="661"/>
                    </a:lnTo>
                    <a:lnTo>
                      <a:pt x="1011" y="685"/>
                    </a:lnTo>
                    <a:cubicBezTo>
                      <a:pt x="1011" y="687"/>
                      <a:pt x="1010" y="689"/>
                      <a:pt x="1008" y="690"/>
                    </a:cubicBezTo>
                    <a:lnTo>
                      <a:pt x="976" y="713"/>
                    </a:lnTo>
                    <a:lnTo>
                      <a:pt x="977" y="701"/>
                    </a:lnTo>
                    <a:lnTo>
                      <a:pt x="985" y="709"/>
                    </a:lnTo>
                    <a:cubicBezTo>
                      <a:pt x="987" y="711"/>
                      <a:pt x="988" y="713"/>
                      <a:pt x="988" y="715"/>
                    </a:cubicBezTo>
                    <a:cubicBezTo>
                      <a:pt x="987" y="718"/>
                      <a:pt x="986" y="720"/>
                      <a:pt x="985" y="721"/>
                    </a:cubicBezTo>
                    <a:lnTo>
                      <a:pt x="971" y="732"/>
                    </a:lnTo>
                    <a:cubicBezTo>
                      <a:pt x="970" y="732"/>
                      <a:pt x="969" y="733"/>
                      <a:pt x="968" y="733"/>
                    </a:cubicBezTo>
                    <a:lnTo>
                      <a:pt x="955" y="736"/>
                    </a:lnTo>
                    <a:cubicBezTo>
                      <a:pt x="952" y="736"/>
                      <a:pt x="950" y="736"/>
                      <a:pt x="948" y="734"/>
                    </a:cubicBezTo>
                    <a:lnTo>
                      <a:pt x="938" y="727"/>
                    </a:lnTo>
                    <a:cubicBezTo>
                      <a:pt x="935" y="725"/>
                      <a:pt x="934" y="722"/>
                      <a:pt x="935" y="719"/>
                    </a:cubicBezTo>
                    <a:cubicBezTo>
                      <a:pt x="935" y="716"/>
                      <a:pt x="937" y="713"/>
                      <a:pt x="940" y="712"/>
                    </a:cubicBezTo>
                    <a:lnTo>
                      <a:pt x="951" y="710"/>
                    </a:lnTo>
                    <a:lnTo>
                      <a:pt x="949" y="724"/>
                    </a:lnTo>
                    <a:lnTo>
                      <a:pt x="941" y="719"/>
                    </a:lnTo>
                    <a:lnTo>
                      <a:pt x="948" y="720"/>
                    </a:lnTo>
                    <a:lnTo>
                      <a:pt x="897" y="738"/>
                    </a:lnTo>
                    <a:cubicBezTo>
                      <a:pt x="896" y="739"/>
                      <a:pt x="895" y="739"/>
                      <a:pt x="893" y="739"/>
                    </a:cubicBezTo>
                    <a:lnTo>
                      <a:pt x="872" y="736"/>
                    </a:lnTo>
                    <a:lnTo>
                      <a:pt x="876" y="735"/>
                    </a:lnTo>
                    <a:lnTo>
                      <a:pt x="836" y="751"/>
                    </a:lnTo>
                    <a:cubicBezTo>
                      <a:pt x="833" y="753"/>
                      <a:pt x="830" y="752"/>
                      <a:pt x="827" y="749"/>
                    </a:cubicBezTo>
                    <a:lnTo>
                      <a:pt x="798" y="718"/>
                    </a:lnTo>
                    <a:lnTo>
                      <a:pt x="803" y="720"/>
                    </a:lnTo>
                    <a:lnTo>
                      <a:pt x="773" y="715"/>
                    </a:lnTo>
                    <a:cubicBezTo>
                      <a:pt x="771" y="714"/>
                      <a:pt x="769" y="713"/>
                      <a:pt x="768" y="711"/>
                    </a:cubicBezTo>
                    <a:lnTo>
                      <a:pt x="754" y="687"/>
                    </a:lnTo>
                    <a:cubicBezTo>
                      <a:pt x="754" y="686"/>
                      <a:pt x="754" y="685"/>
                      <a:pt x="753" y="684"/>
                    </a:cubicBezTo>
                    <a:lnTo>
                      <a:pt x="751" y="655"/>
                    </a:lnTo>
                    <a:lnTo>
                      <a:pt x="752" y="659"/>
                    </a:lnTo>
                    <a:lnTo>
                      <a:pt x="726" y="619"/>
                    </a:lnTo>
                    <a:cubicBezTo>
                      <a:pt x="725" y="618"/>
                      <a:pt x="725" y="618"/>
                      <a:pt x="724" y="617"/>
                    </a:cubicBezTo>
                    <a:lnTo>
                      <a:pt x="708" y="551"/>
                    </a:lnTo>
                    <a:cubicBezTo>
                      <a:pt x="708" y="547"/>
                      <a:pt x="709" y="543"/>
                      <a:pt x="713" y="541"/>
                    </a:cubicBezTo>
                    <a:cubicBezTo>
                      <a:pt x="717" y="540"/>
                      <a:pt x="721" y="541"/>
                      <a:pt x="723" y="545"/>
                    </a:cubicBezTo>
                    <a:lnTo>
                      <a:pt x="736" y="566"/>
                    </a:lnTo>
                    <a:cubicBezTo>
                      <a:pt x="737" y="567"/>
                      <a:pt x="738" y="569"/>
                      <a:pt x="737" y="571"/>
                    </a:cubicBezTo>
                    <a:lnTo>
                      <a:pt x="735" y="585"/>
                    </a:lnTo>
                    <a:lnTo>
                      <a:pt x="719" y="580"/>
                    </a:lnTo>
                    <a:lnTo>
                      <a:pt x="725" y="567"/>
                    </a:lnTo>
                    <a:lnTo>
                      <a:pt x="726" y="575"/>
                    </a:lnTo>
                    <a:lnTo>
                      <a:pt x="712" y="556"/>
                    </a:lnTo>
                    <a:cubicBezTo>
                      <a:pt x="712" y="555"/>
                      <a:pt x="711" y="554"/>
                      <a:pt x="711" y="552"/>
                    </a:cubicBezTo>
                    <a:lnTo>
                      <a:pt x="708" y="518"/>
                    </a:lnTo>
                    <a:cubicBezTo>
                      <a:pt x="708" y="516"/>
                      <a:pt x="708" y="514"/>
                      <a:pt x="709" y="513"/>
                    </a:cubicBezTo>
                    <a:lnTo>
                      <a:pt x="717" y="500"/>
                    </a:lnTo>
                    <a:lnTo>
                      <a:pt x="716" y="502"/>
                    </a:lnTo>
                    <a:lnTo>
                      <a:pt x="732" y="421"/>
                    </a:lnTo>
                    <a:cubicBezTo>
                      <a:pt x="732" y="420"/>
                      <a:pt x="733" y="419"/>
                      <a:pt x="733" y="419"/>
                    </a:cubicBezTo>
                    <a:lnTo>
                      <a:pt x="770" y="345"/>
                    </a:lnTo>
                    <a:lnTo>
                      <a:pt x="782" y="355"/>
                    </a:lnTo>
                    <a:lnTo>
                      <a:pt x="772" y="363"/>
                    </a:lnTo>
                    <a:close/>
                  </a:path>
                </a:pathLst>
              </a:custGeom>
              <a:solidFill>
                <a:srgbClr val="6E6E6E"/>
              </a:solidFill>
              <a:ln w="0" cap="flat">
                <a:solidFill>
                  <a:srgbClr val="6E6E6E"/>
                </a:solidFill>
                <a:prstDash val="solid"/>
                <a:round/>
                <a:headEnd/>
                <a:tailEnd/>
              </a:ln>
            </p:spPr>
            <p:txBody>
              <a:bodyPr/>
              <a:lstStyle/>
              <a:p>
                <a:endParaRPr lang="en-US"/>
              </a:p>
            </p:txBody>
          </p:sp>
          <p:sp>
            <p:nvSpPr>
              <p:cNvPr id="1650" name="Freeform 436"/>
              <p:cNvSpPr>
                <a:spLocks/>
              </p:cNvSpPr>
              <p:nvPr/>
            </p:nvSpPr>
            <p:spPr bwMode="auto">
              <a:xfrm>
                <a:off x="4303" y="1223"/>
                <a:ext cx="36" cy="20"/>
              </a:xfrm>
              <a:custGeom>
                <a:avLst/>
                <a:gdLst>
                  <a:gd name="T0" fmla="*/ 2 w 36"/>
                  <a:gd name="T1" fmla="*/ 12 h 20"/>
                  <a:gd name="T2" fmla="*/ 5 w 36"/>
                  <a:gd name="T3" fmla="*/ 3 h 20"/>
                  <a:gd name="T4" fmla="*/ 10 w 36"/>
                  <a:gd name="T5" fmla="*/ 0 h 20"/>
                  <a:gd name="T6" fmla="*/ 15 w 36"/>
                  <a:gd name="T7" fmla="*/ 1 h 20"/>
                  <a:gd name="T8" fmla="*/ 15 w 36"/>
                  <a:gd name="T9" fmla="*/ 3 h 20"/>
                  <a:gd name="T10" fmla="*/ 23 w 36"/>
                  <a:gd name="T11" fmla="*/ 5 h 20"/>
                  <a:gd name="T12" fmla="*/ 25 w 36"/>
                  <a:gd name="T13" fmla="*/ 3 h 20"/>
                  <a:gd name="T14" fmla="*/ 29 w 36"/>
                  <a:gd name="T15" fmla="*/ 5 h 20"/>
                  <a:gd name="T16" fmla="*/ 29 w 36"/>
                  <a:gd name="T17" fmla="*/ 7 h 20"/>
                  <a:gd name="T18" fmla="*/ 31 w 36"/>
                  <a:gd name="T19" fmla="*/ 10 h 20"/>
                  <a:gd name="T20" fmla="*/ 34 w 36"/>
                  <a:gd name="T21" fmla="*/ 10 h 20"/>
                  <a:gd name="T22" fmla="*/ 35 w 36"/>
                  <a:gd name="T23" fmla="*/ 12 h 20"/>
                  <a:gd name="T24" fmla="*/ 36 w 36"/>
                  <a:gd name="T25" fmla="*/ 18 h 20"/>
                  <a:gd name="T26" fmla="*/ 22 w 36"/>
                  <a:gd name="T27" fmla="*/ 19 h 20"/>
                  <a:gd name="T28" fmla="*/ 19 w 36"/>
                  <a:gd name="T29" fmla="*/ 17 h 20"/>
                  <a:gd name="T30" fmla="*/ 11 w 36"/>
                  <a:gd name="T31" fmla="*/ 20 h 20"/>
                  <a:gd name="T32" fmla="*/ 2 w 36"/>
                  <a:gd name="T33" fmla="*/ 17 h 20"/>
                  <a:gd name="T34" fmla="*/ 0 w 36"/>
                  <a:gd name="T35" fmla="*/ 15 h 20"/>
                  <a:gd name="T36" fmla="*/ 2 w 36"/>
                  <a:gd name="T37" fmla="*/ 12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6"/>
                  <a:gd name="T58" fmla="*/ 0 h 20"/>
                  <a:gd name="T59" fmla="*/ 36 w 36"/>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6" h="20">
                    <a:moveTo>
                      <a:pt x="2" y="12"/>
                    </a:moveTo>
                    <a:lnTo>
                      <a:pt x="5" y="3"/>
                    </a:lnTo>
                    <a:lnTo>
                      <a:pt x="10" y="0"/>
                    </a:lnTo>
                    <a:lnTo>
                      <a:pt x="15" y="1"/>
                    </a:lnTo>
                    <a:lnTo>
                      <a:pt x="15" y="3"/>
                    </a:lnTo>
                    <a:lnTo>
                      <a:pt x="23" y="5"/>
                    </a:lnTo>
                    <a:lnTo>
                      <a:pt x="25" y="3"/>
                    </a:lnTo>
                    <a:lnTo>
                      <a:pt x="29" y="5"/>
                    </a:lnTo>
                    <a:lnTo>
                      <a:pt x="29" y="7"/>
                    </a:lnTo>
                    <a:lnTo>
                      <a:pt x="31" y="10"/>
                    </a:lnTo>
                    <a:lnTo>
                      <a:pt x="34" y="10"/>
                    </a:lnTo>
                    <a:lnTo>
                      <a:pt x="35" y="12"/>
                    </a:lnTo>
                    <a:lnTo>
                      <a:pt x="36" y="18"/>
                    </a:lnTo>
                    <a:lnTo>
                      <a:pt x="22" y="19"/>
                    </a:lnTo>
                    <a:lnTo>
                      <a:pt x="19" y="17"/>
                    </a:lnTo>
                    <a:lnTo>
                      <a:pt x="11" y="20"/>
                    </a:lnTo>
                    <a:lnTo>
                      <a:pt x="2" y="17"/>
                    </a:lnTo>
                    <a:lnTo>
                      <a:pt x="0" y="15"/>
                    </a:lnTo>
                    <a:lnTo>
                      <a:pt x="2" y="12"/>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651" name="Freeform 437"/>
              <p:cNvSpPr>
                <a:spLocks noEditPoints="1"/>
              </p:cNvSpPr>
              <p:nvPr/>
            </p:nvSpPr>
            <p:spPr bwMode="auto">
              <a:xfrm>
                <a:off x="4301" y="1221"/>
                <a:ext cx="40" cy="24"/>
              </a:xfrm>
              <a:custGeom>
                <a:avLst/>
                <a:gdLst>
                  <a:gd name="T0" fmla="*/ 22 w 161"/>
                  <a:gd name="T1" fmla="*/ 18 h 97"/>
                  <a:gd name="T2" fmla="*/ 43 w 161"/>
                  <a:gd name="T3" fmla="*/ 2 h 97"/>
                  <a:gd name="T4" fmla="*/ 71 w 161"/>
                  <a:gd name="T5" fmla="*/ 6 h 97"/>
                  <a:gd name="T6" fmla="*/ 77 w 161"/>
                  <a:gd name="T7" fmla="*/ 21 h 97"/>
                  <a:gd name="T8" fmla="*/ 101 w 161"/>
                  <a:gd name="T9" fmla="*/ 19 h 97"/>
                  <a:gd name="T10" fmla="*/ 104 w 161"/>
                  <a:gd name="T11" fmla="*/ 15 h 97"/>
                  <a:gd name="T12" fmla="*/ 126 w 161"/>
                  <a:gd name="T13" fmla="*/ 19 h 97"/>
                  <a:gd name="T14" fmla="*/ 132 w 161"/>
                  <a:gd name="T15" fmla="*/ 37 h 97"/>
                  <a:gd name="T16" fmla="*/ 138 w 161"/>
                  <a:gd name="T17" fmla="*/ 46 h 97"/>
                  <a:gd name="T18" fmla="*/ 145 w 161"/>
                  <a:gd name="T19" fmla="*/ 42 h 97"/>
                  <a:gd name="T20" fmla="*/ 156 w 161"/>
                  <a:gd name="T21" fmla="*/ 53 h 97"/>
                  <a:gd name="T22" fmla="*/ 160 w 161"/>
                  <a:gd name="T23" fmla="*/ 80 h 97"/>
                  <a:gd name="T24" fmla="*/ 153 w 161"/>
                  <a:gd name="T25" fmla="*/ 89 h 97"/>
                  <a:gd name="T26" fmla="*/ 91 w 161"/>
                  <a:gd name="T27" fmla="*/ 93 h 97"/>
                  <a:gd name="T28" fmla="*/ 84 w 161"/>
                  <a:gd name="T29" fmla="*/ 86 h 97"/>
                  <a:gd name="T30" fmla="*/ 48 w 161"/>
                  <a:gd name="T31" fmla="*/ 96 h 97"/>
                  <a:gd name="T32" fmla="*/ 11 w 161"/>
                  <a:gd name="T33" fmla="*/ 81 h 97"/>
                  <a:gd name="T34" fmla="*/ 1 w 161"/>
                  <a:gd name="T35" fmla="*/ 64 h 97"/>
                  <a:gd name="T36" fmla="*/ 16 w 161"/>
                  <a:gd name="T37" fmla="*/ 71 h 97"/>
                  <a:gd name="T38" fmla="*/ 22 w 161"/>
                  <a:gd name="T39" fmla="*/ 70 h 97"/>
                  <a:gd name="T40" fmla="*/ 53 w 161"/>
                  <a:gd name="T41" fmla="*/ 81 h 97"/>
                  <a:gd name="T42" fmla="*/ 79 w 161"/>
                  <a:gd name="T43" fmla="*/ 71 h 97"/>
                  <a:gd name="T44" fmla="*/ 99 w 161"/>
                  <a:gd name="T45" fmla="*/ 79 h 97"/>
                  <a:gd name="T46" fmla="*/ 152 w 161"/>
                  <a:gd name="T47" fmla="*/ 73 h 97"/>
                  <a:gd name="T48" fmla="*/ 142 w 161"/>
                  <a:gd name="T49" fmla="*/ 58 h 97"/>
                  <a:gd name="T50" fmla="*/ 138 w 161"/>
                  <a:gd name="T51" fmla="*/ 54 h 97"/>
                  <a:gd name="T52" fmla="*/ 132 w 161"/>
                  <a:gd name="T53" fmla="*/ 58 h 97"/>
                  <a:gd name="T54" fmla="*/ 117 w 161"/>
                  <a:gd name="T55" fmla="*/ 41 h 97"/>
                  <a:gd name="T56" fmla="*/ 116 w 161"/>
                  <a:gd name="T57" fmla="*/ 27 h 97"/>
                  <a:gd name="T58" fmla="*/ 105 w 161"/>
                  <a:gd name="T59" fmla="*/ 29 h 97"/>
                  <a:gd name="T60" fmla="*/ 104 w 161"/>
                  <a:gd name="T61" fmla="*/ 33 h 97"/>
                  <a:gd name="T62" fmla="*/ 67 w 161"/>
                  <a:gd name="T63" fmla="*/ 29 h 97"/>
                  <a:gd name="T64" fmla="*/ 61 w 161"/>
                  <a:gd name="T65" fmla="*/ 14 h 97"/>
                  <a:gd name="T66" fmla="*/ 46 w 161"/>
                  <a:gd name="T67" fmla="*/ 16 h 97"/>
                  <a:gd name="T68" fmla="*/ 34 w 161"/>
                  <a:gd name="T69" fmla="*/ 28 h 97"/>
                  <a:gd name="T70" fmla="*/ 21 w 161"/>
                  <a:gd name="T71" fmla="*/ 61 h 9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61"/>
                  <a:gd name="T109" fmla="*/ 0 h 97"/>
                  <a:gd name="T110" fmla="*/ 161 w 161"/>
                  <a:gd name="T111" fmla="*/ 97 h 9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61" h="97">
                    <a:moveTo>
                      <a:pt x="7" y="54"/>
                    </a:moveTo>
                    <a:lnTo>
                      <a:pt x="22" y="18"/>
                    </a:lnTo>
                    <a:cubicBezTo>
                      <a:pt x="23" y="17"/>
                      <a:pt x="24" y="16"/>
                      <a:pt x="25" y="15"/>
                    </a:cubicBezTo>
                    <a:lnTo>
                      <a:pt x="43" y="2"/>
                    </a:lnTo>
                    <a:cubicBezTo>
                      <a:pt x="45" y="1"/>
                      <a:pt x="47" y="0"/>
                      <a:pt x="50" y="1"/>
                    </a:cubicBezTo>
                    <a:lnTo>
                      <a:pt x="71" y="6"/>
                    </a:lnTo>
                    <a:cubicBezTo>
                      <a:pt x="74" y="7"/>
                      <a:pt x="77" y="10"/>
                      <a:pt x="77" y="14"/>
                    </a:cubicBezTo>
                    <a:lnTo>
                      <a:pt x="77" y="21"/>
                    </a:lnTo>
                    <a:lnTo>
                      <a:pt x="70" y="13"/>
                    </a:lnTo>
                    <a:lnTo>
                      <a:pt x="101" y="19"/>
                    </a:lnTo>
                    <a:lnTo>
                      <a:pt x="96" y="20"/>
                    </a:lnTo>
                    <a:lnTo>
                      <a:pt x="104" y="15"/>
                    </a:lnTo>
                    <a:cubicBezTo>
                      <a:pt x="106" y="13"/>
                      <a:pt x="108" y="13"/>
                      <a:pt x="110" y="14"/>
                    </a:cubicBezTo>
                    <a:lnTo>
                      <a:pt x="126" y="19"/>
                    </a:lnTo>
                    <a:cubicBezTo>
                      <a:pt x="129" y="20"/>
                      <a:pt x="132" y="23"/>
                      <a:pt x="132" y="27"/>
                    </a:cubicBezTo>
                    <a:lnTo>
                      <a:pt x="132" y="37"/>
                    </a:lnTo>
                    <a:lnTo>
                      <a:pt x="131" y="33"/>
                    </a:lnTo>
                    <a:lnTo>
                      <a:pt x="138" y="46"/>
                    </a:lnTo>
                    <a:lnTo>
                      <a:pt x="132" y="42"/>
                    </a:lnTo>
                    <a:lnTo>
                      <a:pt x="145" y="42"/>
                    </a:lnTo>
                    <a:cubicBezTo>
                      <a:pt x="147" y="42"/>
                      <a:pt x="150" y="43"/>
                      <a:pt x="151" y="45"/>
                    </a:cubicBezTo>
                    <a:lnTo>
                      <a:pt x="156" y="53"/>
                    </a:lnTo>
                    <a:cubicBezTo>
                      <a:pt x="157" y="54"/>
                      <a:pt x="158" y="55"/>
                      <a:pt x="158" y="57"/>
                    </a:cubicBezTo>
                    <a:lnTo>
                      <a:pt x="160" y="80"/>
                    </a:lnTo>
                    <a:cubicBezTo>
                      <a:pt x="161" y="82"/>
                      <a:pt x="160" y="84"/>
                      <a:pt x="159" y="86"/>
                    </a:cubicBezTo>
                    <a:cubicBezTo>
                      <a:pt x="157" y="87"/>
                      <a:pt x="155" y="89"/>
                      <a:pt x="153" y="89"/>
                    </a:cubicBezTo>
                    <a:lnTo>
                      <a:pt x="96" y="94"/>
                    </a:lnTo>
                    <a:cubicBezTo>
                      <a:pt x="94" y="94"/>
                      <a:pt x="92" y="94"/>
                      <a:pt x="91" y="93"/>
                    </a:cubicBezTo>
                    <a:lnTo>
                      <a:pt x="78" y="85"/>
                    </a:lnTo>
                    <a:lnTo>
                      <a:pt x="84" y="86"/>
                    </a:lnTo>
                    <a:lnTo>
                      <a:pt x="53" y="96"/>
                    </a:lnTo>
                    <a:cubicBezTo>
                      <a:pt x="51" y="97"/>
                      <a:pt x="49" y="97"/>
                      <a:pt x="48" y="96"/>
                    </a:cubicBezTo>
                    <a:lnTo>
                      <a:pt x="13" y="83"/>
                    </a:lnTo>
                    <a:cubicBezTo>
                      <a:pt x="12" y="83"/>
                      <a:pt x="11" y="82"/>
                      <a:pt x="11" y="81"/>
                    </a:cubicBezTo>
                    <a:lnTo>
                      <a:pt x="3" y="74"/>
                    </a:lnTo>
                    <a:cubicBezTo>
                      <a:pt x="0" y="71"/>
                      <a:pt x="0" y="67"/>
                      <a:pt x="1" y="64"/>
                    </a:cubicBezTo>
                    <a:lnTo>
                      <a:pt x="7" y="54"/>
                    </a:lnTo>
                    <a:close/>
                    <a:moveTo>
                      <a:pt x="16" y="71"/>
                    </a:moveTo>
                    <a:lnTo>
                      <a:pt x="14" y="62"/>
                    </a:lnTo>
                    <a:lnTo>
                      <a:pt x="22" y="70"/>
                    </a:lnTo>
                    <a:lnTo>
                      <a:pt x="19" y="68"/>
                    </a:lnTo>
                    <a:lnTo>
                      <a:pt x="53" y="81"/>
                    </a:lnTo>
                    <a:lnTo>
                      <a:pt x="48" y="81"/>
                    </a:lnTo>
                    <a:lnTo>
                      <a:pt x="79" y="71"/>
                    </a:lnTo>
                    <a:cubicBezTo>
                      <a:pt x="81" y="70"/>
                      <a:pt x="84" y="70"/>
                      <a:pt x="86" y="71"/>
                    </a:cubicBezTo>
                    <a:lnTo>
                      <a:pt x="99" y="79"/>
                    </a:lnTo>
                    <a:lnTo>
                      <a:pt x="94" y="78"/>
                    </a:lnTo>
                    <a:lnTo>
                      <a:pt x="152" y="73"/>
                    </a:lnTo>
                    <a:lnTo>
                      <a:pt x="145" y="82"/>
                    </a:lnTo>
                    <a:lnTo>
                      <a:pt x="142" y="58"/>
                    </a:lnTo>
                    <a:lnTo>
                      <a:pt x="143" y="62"/>
                    </a:lnTo>
                    <a:lnTo>
                      <a:pt x="138" y="54"/>
                    </a:lnTo>
                    <a:lnTo>
                      <a:pt x="145" y="58"/>
                    </a:lnTo>
                    <a:lnTo>
                      <a:pt x="132" y="58"/>
                    </a:lnTo>
                    <a:cubicBezTo>
                      <a:pt x="129" y="58"/>
                      <a:pt x="126" y="56"/>
                      <a:pt x="125" y="54"/>
                    </a:cubicBezTo>
                    <a:lnTo>
                      <a:pt x="117" y="41"/>
                    </a:lnTo>
                    <a:cubicBezTo>
                      <a:pt x="116" y="40"/>
                      <a:pt x="116" y="38"/>
                      <a:pt x="116" y="37"/>
                    </a:cubicBezTo>
                    <a:lnTo>
                      <a:pt x="116" y="27"/>
                    </a:lnTo>
                    <a:lnTo>
                      <a:pt x="121" y="34"/>
                    </a:lnTo>
                    <a:lnTo>
                      <a:pt x="105" y="29"/>
                    </a:lnTo>
                    <a:lnTo>
                      <a:pt x="112" y="28"/>
                    </a:lnTo>
                    <a:lnTo>
                      <a:pt x="104" y="33"/>
                    </a:lnTo>
                    <a:cubicBezTo>
                      <a:pt x="103" y="34"/>
                      <a:pt x="101" y="35"/>
                      <a:pt x="99" y="34"/>
                    </a:cubicBezTo>
                    <a:lnTo>
                      <a:pt x="67" y="29"/>
                    </a:lnTo>
                    <a:cubicBezTo>
                      <a:pt x="64" y="29"/>
                      <a:pt x="61" y="25"/>
                      <a:pt x="61" y="21"/>
                    </a:cubicBezTo>
                    <a:lnTo>
                      <a:pt x="61" y="14"/>
                    </a:lnTo>
                    <a:lnTo>
                      <a:pt x="67" y="21"/>
                    </a:lnTo>
                    <a:lnTo>
                      <a:pt x="46" y="16"/>
                    </a:lnTo>
                    <a:lnTo>
                      <a:pt x="52" y="15"/>
                    </a:lnTo>
                    <a:lnTo>
                      <a:pt x="34" y="28"/>
                    </a:lnTo>
                    <a:lnTo>
                      <a:pt x="37" y="25"/>
                    </a:lnTo>
                    <a:lnTo>
                      <a:pt x="21" y="61"/>
                    </a:lnTo>
                    <a:lnTo>
                      <a:pt x="16" y="71"/>
                    </a:lnTo>
                    <a:close/>
                  </a:path>
                </a:pathLst>
              </a:custGeom>
              <a:solidFill>
                <a:srgbClr val="6E6E6E"/>
              </a:solidFill>
              <a:ln w="0" cap="flat">
                <a:solidFill>
                  <a:srgbClr val="6E6E6E"/>
                </a:solidFill>
                <a:prstDash val="solid"/>
                <a:round/>
                <a:headEnd/>
                <a:tailEnd/>
              </a:ln>
            </p:spPr>
            <p:txBody>
              <a:bodyPr/>
              <a:lstStyle/>
              <a:p>
                <a:endParaRPr lang="en-US"/>
              </a:p>
            </p:txBody>
          </p:sp>
          <p:sp>
            <p:nvSpPr>
              <p:cNvPr id="1652" name="Freeform 438"/>
              <p:cNvSpPr>
                <a:spLocks/>
              </p:cNvSpPr>
              <p:nvPr/>
            </p:nvSpPr>
            <p:spPr bwMode="auto">
              <a:xfrm>
                <a:off x="3168" y="1231"/>
                <a:ext cx="91" cy="87"/>
              </a:xfrm>
              <a:custGeom>
                <a:avLst/>
                <a:gdLst>
                  <a:gd name="T0" fmla="*/ 91 w 91"/>
                  <a:gd name="T1" fmla="*/ 4 h 87"/>
                  <a:gd name="T2" fmla="*/ 91 w 91"/>
                  <a:gd name="T3" fmla="*/ 21 h 87"/>
                  <a:gd name="T4" fmla="*/ 56 w 91"/>
                  <a:gd name="T5" fmla="*/ 21 h 87"/>
                  <a:gd name="T6" fmla="*/ 55 w 91"/>
                  <a:gd name="T7" fmla="*/ 52 h 87"/>
                  <a:gd name="T8" fmla="*/ 48 w 91"/>
                  <a:gd name="T9" fmla="*/ 55 h 87"/>
                  <a:gd name="T10" fmla="*/ 43 w 91"/>
                  <a:gd name="T11" fmla="*/ 60 h 87"/>
                  <a:gd name="T12" fmla="*/ 44 w 91"/>
                  <a:gd name="T13" fmla="*/ 79 h 87"/>
                  <a:gd name="T14" fmla="*/ 1 w 91"/>
                  <a:gd name="T15" fmla="*/ 79 h 87"/>
                  <a:gd name="T16" fmla="*/ 0 w 91"/>
                  <a:gd name="T17" fmla="*/ 87 h 87"/>
                  <a:gd name="T18" fmla="*/ 2 w 91"/>
                  <a:gd name="T19" fmla="*/ 72 h 87"/>
                  <a:gd name="T20" fmla="*/ 8 w 91"/>
                  <a:gd name="T21" fmla="*/ 64 h 87"/>
                  <a:gd name="T22" fmla="*/ 15 w 91"/>
                  <a:gd name="T23" fmla="*/ 48 h 87"/>
                  <a:gd name="T24" fmla="*/ 15 w 91"/>
                  <a:gd name="T25" fmla="*/ 47 h 87"/>
                  <a:gd name="T26" fmla="*/ 13 w 91"/>
                  <a:gd name="T27" fmla="*/ 50 h 87"/>
                  <a:gd name="T28" fmla="*/ 13 w 91"/>
                  <a:gd name="T29" fmla="*/ 48 h 87"/>
                  <a:gd name="T30" fmla="*/ 24 w 91"/>
                  <a:gd name="T31" fmla="*/ 37 h 87"/>
                  <a:gd name="T32" fmla="*/ 30 w 91"/>
                  <a:gd name="T33" fmla="*/ 19 h 87"/>
                  <a:gd name="T34" fmla="*/ 39 w 91"/>
                  <a:gd name="T35" fmla="*/ 12 h 87"/>
                  <a:gd name="T36" fmla="*/ 44 w 91"/>
                  <a:gd name="T37" fmla="*/ 0 h 87"/>
                  <a:gd name="T38" fmla="*/ 91 w 91"/>
                  <a:gd name="T39" fmla="*/ 0 h 87"/>
                  <a:gd name="T40" fmla="*/ 91 w 91"/>
                  <a:gd name="T41" fmla="*/ 4 h 8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1"/>
                  <a:gd name="T64" fmla="*/ 0 h 87"/>
                  <a:gd name="T65" fmla="*/ 91 w 91"/>
                  <a:gd name="T66" fmla="*/ 87 h 8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1" h="87">
                    <a:moveTo>
                      <a:pt x="91" y="4"/>
                    </a:moveTo>
                    <a:lnTo>
                      <a:pt x="91" y="21"/>
                    </a:lnTo>
                    <a:lnTo>
                      <a:pt x="56" y="21"/>
                    </a:lnTo>
                    <a:lnTo>
                      <a:pt x="55" y="52"/>
                    </a:lnTo>
                    <a:lnTo>
                      <a:pt x="48" y="55"/>
                    </a:lnTo>
                    <a:lnTo>
                      <a:pt x="43" y="60"/>
                    </a:lnTo>
                    <a:lnTo>
                      <a:pt x="44" y="79"/>
                    </a:lnTo>
                    <a:lnTo>
                      <a:pt x="1" y="79"/>
                    </a:lnTo>
                    <a:lnTo>
                      <a:pt x="0" y="87"/>
                    </a:lnTo>
                    <a:lnTo>
                      <a:pt x="2" y="72"/>
                    </a:lnTo>
                    <a:lnTo>
                      <a:pt x="8" y="64"/>
                    </a:lnTo>
                    <a:lnTo>
                      <a:pt x="15" y="48"/>
                    </a:lnTo>
                    <a:lnTo>
                      <a:pt x="15" y="47"/>
                    </a:lnTo>
                    <a:lnTo>
                      <a:pt x="13" y="50"/>
                    </a:lnTo>
                    <a:lnTo>
                      <a:pt x="13" y="48"/>
                    </a:lnTo>
                    <a:lnTo>
                      <a:pt x="24" y="37"/>
                    </a:lnTo>
                    <a:lnTo>
                      <a:pt x="30" y="19"/>
                    </a:lnTo>
                    <a:lnTo>
                      <a:pt x="39" y="12"/>
                    </a:lnTo>
                    <a:lnTo>
                      <a:pt x="44" y="0"/>
                    </a:lnTo>
                    <a:lnTo>
                      <a:pt x="91" y="0"/>
                    </a:lnTo>
                    <a:lnTo>
                      <a:pt x="91" y="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653" name="Freeform 439"/>
              <p:cNvSpPr>
                <a:spLocks noEditPoints="1"/>
              </p:cNvSpPr>
              <p:nvPr/>
            </p:nvSpPr>
            <p:spPr bwMode="auto">
              <a:xfrm>
                <a:off x="3166" y="1229"/>
                <a:ext cx="95" cy="91"/>
              </a:xfrm>
              <a:custGeom>
                <a:avLst/>
                <a:gdLst>
                  <a:gd name="T0" fmla="*/ 384 w 384"/>
                  <a:gd name="T1" fmla="*/ 93 h 369"/>
                  <a:gd name="T2" fmla="*/ 235 w 384"/>
                  <a:gd name="T3" fmla="*/ 101 h 369"/>
                  <a:gd name="T4" fmla="*/ 240 w 384"/>
                  <a:gd name="T5" fmla="*/ 220 h 369"/>
                  <a:gd name="T6" fmla="*/ 206 w 384"/>
                  <a:gd name="T7" fmla="*/ 238 h 369"/>
                  <a:gd name="T8" fmla="*/ 188 w 384"/>
                  <a:gd name="T9" fmla="*/ 258 h 369"/>
                  <a:gd name="T10" fmla="*/ 193 w 384"/>
                  <a:gd name="T11" fmla="*/ 328 h 369"/>
                  <a:gd name="T12" fmla="*/ 185 w 384"/>
                  <a:gd name="T13" fmla="*/ 337 h 369"/>
                  <a:gd name="T14" fmla="*/ 19 w 384"/>
                  <a:gd name="T15" fmla="*/ 329 h 369"/>
                  <a:gd name="T16" fmla="*/ 0 w 384"/>
                  <a:gd name="T17" fmla="*/ 360 h 369"/>
                  <a:gd name="T18" fmla="*/ 8 w 384"/>
                  <a:gd name="T19" fmla="*/ 294 h 369"/>
                  <a:gd name="T20" fmla="*/ 33 w 384"/>
                  <a:gd name="T21" fmla="*/ 265 h 369"/>
                  <a:gd name="T22" fmla="*/ 58 w 384"/>
                  <a:gd name="T23" fmla="*/ 204 h 369"/>
                  <a:gd name="T24" fmla="*/ 73 w 384"/>
                  <a:gd name="T25" fmla="*/ 203 h 369"/>
                  <a:gd name="T26" fmla="*/ 55 w 384"/>
                  <a:gd name="T27" fmla="*/ 220 h 369"/>
                  <a:gd name="T28" fmla="*/ 53 w 384"/>
                  <a:gd name="T29" fmla="*/ 202 h 369"/>
                  <a:gd name="T30" fmla="*/ 100 w 384"/>
                  <a:gd name="T31" fmla="*/ 154 h 369"/>
                  <a:gd name="T32" fmla="*/ 119 w 384"/>
                  <a:gd name="T33" fmla="*/ 83 h 369"/>
                  <a:gd name="T34" fmla="*/ 162 w 384"/>
                  <a:gd name="T35" fmla="*/ 52 h 369"/>
                  <a:gd name="T36" fmla="*/ 177 w 384"/>
                  <a:gd name="T37" fmla="*/ 6 h 369"/>
                  <a:gd name="T38" fmla="*/ 376 w 384"/>
                  <a:gd name="T39" fmla="*/ 0 h 369"/>
                  <a:gd name="T40" fmla="*/ 384 w 384"/>
                  <a:gd name="T41" fmla="*/ 27 h 369"/>
                  <a:gd name="T42" fmla="*/ 376 w 384"/>
                  <a:gd name="T43" fmla="*/ 16 h 369"/>
                  <a:gd name="T44" fmla="*/ 192 w 384"/>
                  <a:gd name="T45" fmla="*/ 11 h 369"/>
                  <a:gd name="T46" fmla="*/ 171 w 384"/>
                  <a:gd name="T47" fmla="*/ 65 h 369"/>
                  <a:gd name="T48" fmla="*/ 134 w 384"/>
                  <a:gd name="T49" fmla="*/ 87 h 369"/>
                  <a:gd name="T50" fmla="*/ 111 w 384"/>
                  <a:gd name="T51" fmla="*/ 165 h 369"/>
                  <a:gd name="T52" fmla="*/ 69 w 384"/>
                  <a:gd name="T53" fmla="*/ 207 h 369"/>
                  <a:gd name="T54" fmla="*/ 52 w 384"/>
                  <a:gd name="T55" fmla="*/ 208 h 369"/>
                  <a:gd name="T56" fmla="*/ 68 w 384"/>
                  <a:gd name="T57" fmla="*/ 191 h 369"/>
                  <a:gd name="T58" fmla="*/ 74 w 384"/>
                  <a:gd name="T59" fmla="*/ 204 h 369"/>
                  <a:gd name="T60" fmla="*/ 47 w 384"/>
                  <a:gd name="T61" fmla="*/ 271 h 369"/>
                  <a:gd name="T62" fmla="*/ 20 w 384"/>
                  <a:gd name="T63" fmla="*/ 305 h 369"/>
                  <a:gd name="T64" fmla="*/ 16 w 384"/>
                  <a:gd name="T65" fmla="*/ 361 h 369"/>
                  <a:gd name="T66" fmla="*/ 0 w 384"/>
                  <a:gd name="T67" fmla="*/ 360 h 369"/>
                  <a:gd name="T68" fmla="*/ 11 w 384"/>
                  <a:gd name="T69" fmla="*/ 321 h 369"/>
                  <a:gd name="T70" fmla="*/ 177 w 384"/>
                  <a:gd name="T71" fmla="*/ 329 h 369"/>
                  <a:gd name="T72" fmla="*/ 176 w 384"/>
                  <a:gd name="T73" fmla="*/ 246 h 369"/>
                  <a:gd name="T74" fmla="*/ 200 w 384"/>
                  <a:gd name="T75" fmla="*/ 223 h 369"/>
                  <a:gd name="T76" fmla="*/ 224 w 384"/>
                  <a:gd name="T77" fmla="*/ 220 h 369"/>
                  <a:gd name="T78" fmla="*/ 235 w 384"/>
                  <a:gd name="T79" fmla="*/ 85 h 369"/>
                  <a:gd name="T80" fmla="*/ 368 w 384"/>
                  <a:gd name="T81" fmla="*/ 93 h 369"/>
                  <a:gd name="T82" fmla="*/ 368 w 384"/>
                  <a:gd name="T83" fmla="*/ 8 h 36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84"/>
                  <a:gd name="T127" fmla="*/ 0 h 369"/>
                  <a:gd name="T128" fmla="*/ 384 w 384"/>
                  <a:gd name="T129" fmla="*/ 369 h 36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84" h="369">
                    <a:moveTo>
                      <a:pt x="384" y="27"/>
                    </a:moveTo>
                    <a:lnTo>
                      <a:pt x="384" y="93"/>
                    </a:lnTo>
                    <a:cubicBezTo>
                      <a:pt x="384" y="98"/>
                      <a:pt x="381" y="101"/>
                      <a:pt x="376" y="101"/>
                    </a:cubicBezTo>
                    <a:lnTo>
                      <a:pt x="235" y="101"/>
                    </a:lnTo>
                    <a:lnTo>
                      <a:pt x="243" y="93"/>
                    </a:lnTo>
                    <a:lnTo>
                      <a:pt x="240" y="220"/>
                    </a:lnTo>
                    <a:cubicBezTo>
                      <a:pt x="240" y="224"/>
                      <a:pt x="238" y="227"/>
                      <a:pt x="235" y="228"/>
                    </a:cubicBezTo>
                    <a:lnTo>
                      <a:pt x="206" y="238"/>
                    </a:lnTo>
                    <a:lnTo>
                      <a:pt x="209" y="236"/>
                    </a:lnTo>
                    <a:lnTo>
                      <a:pt x="188" y="258"/>
                    </a:lnTo>
                    <a:lnTo>
                      <a:pt x="190" y="252"/>
                    </a:lnTo>
                    <a:lnTo>
                      <a:pt x="193" y="328"/>
                    </a:lnTo>
                    <a:cubicBezTo>
                      <a:pt x="193" y="331"/>
                      <a:pt x="192" y="333"/>
                      <a:pt x="190" y="334"/>
                    </a:cubicBezTo>
                    <a:cubicBezTo>
                      <a:pt x="189" y="336"/>
                      <a:pt x="187" y="337"/>
                      <a:pt x="185" y="337"/>
                    </a:cubicBezTo>
                    <a:lnTo>
                      <a:pt x="11" y="337"/>
                    </a:lnTo>
                    <a:lnTo>
                      <a:pt x="19" y="329"/>
                    </a:lnTo>
                    <a:lnTo>
                      <a:pt x="16" y="361"/>
                    </a:lnTo>
                    <a:lnTo>
                      <a:pt x="0" y="360"/>
                    </a:lnTo>
                    <a:lnTo>
                      <a:pt x="6" y="299"/>
                    </a:lnTo>
                    <a:cubicBezTo>
                      <a:pt x="6" y="297"/>
                      <a:pt x="7" y="296"/>
                      <a:pt x="8" y="294"/>
                    </a:cubicBezTo>
                    <a:lnTo>
                      <a:pt x="34" y="263"/>
                    </a:lnTo>
                    <a:lnTo>
                      <a:pt x="33" y="265"/>
                    </a:lnTo>
                    <a:lnTo>
                      <a:pt x="59" y="201"/>
                    </a:lnTo>
                    <a:lnTo>
                      <a:pt x="58" y="204"/>
                    </a:lnTo>
                    <a:lnTo>
                      <a:pt x="58" y="199"/>
                    </a:lnTo>
                    <a:lnTo>
                      <a:pt x="73" y="203"/>
                    </a:lnTo>
                    <a:lnTo>
                      <a:pt x="65" y="216"/>
                    </a:lnTo>
                    <a:cubicBezTo>
                      <a:pt x="63" y="220"/>
                      <a:pt x="59" y="221"/>
                      <a:pt x="55" y="220"/>
                    </a:cubicBezTo>
                    <a:cubicBezTo>
                      <a:pt x="51" y="218"/>
                      <a:pt x="50" y="214"/>
                      <a:pt x="51" y="210"/>
                    </a:cubicBezTo>
                    <a:lnTo>
                      <a:pt x="53" y="202"/>
                    </a:lnTo>
                    <a:cubicBezTo>
                      <a:pt x="54" y="201"/>
                      <a:pt x="54" y="200"/>
                      <a:pt x="55" y="199"/>
                    </a:cubicBezTo>
                    <a:lnTo>
                      <a:pt x="100" y="154"/>
                    </a:lnTo>
                    <a:lnTo>
                      <a:pt x="98" y="157"/>
                    </a:lnTo>
                    <a:lnTo>
                      <a:pt x="119" y="83"/>
                    </a:lnTo>
                    <a:cubicBezTo>
                      <a:pt x="120" y="81"/>
                      <a:pt x="121" y="80"/>
                      <a:pt x="122" y="79"/>
                    </a:cubicBezTo>
                    <a:lnTo>
                      <a:pt x="162" y="52"/>
                    </a:lnTo>
                    <a:lnTo>
                      <a:pt x="159" y="56"/>
                    </a:lnTo>
                    <a:lnTo>
                      <a:pt x="177" y="6"/>
                    </a:lnTo>
                    <a:cubicBezTo>
                      <a:pt x="178" y="3"/>
                      <a:pt x="181" y="0"/>
                      <a:pt x="185" y="0"/>
                    </a:cubicBezTo>
                    <a:lnTo>
                      <a:pt x="376" y="0"/>
                    </a:lnTo>
                    <a:cubicBezTo>
                      <a:pt x="381" y="0"/>
                      <a:pt x="384" y="4"/>
                      <a:pt x="384" y="8"/>
                    </a:cubicBezTo>
                    <a:lnTo>
                      <a:pt x="384" y="27"/>
                    </a:lnTo>
                    <a:close/>
                    <a:moveTo>
                      <a:pt x="368" y="8"/>
                    </a:moveTo>
                    <a:lnTo>
                      <a:pt x="376" y="16"/>
                    </a:lnTo>
                    <a:lnTo>
                      <a:pt x="185" y="16"/>
                    </a:lnTo>
                    <a:lnTo>
                      <a:pt x="192" y="11"/>
                    </a:lnTo>
                    <a:lnTo>
                      <a:pt x="174" y="62"/>
                    </a:lnTo>
                    <a:cubicBezTo>
                      <a:pt x="173" y="63"/>
                      <a:pt x="172" y="64"/>
                      <a:pt x="171" y="65"/>
                    </a:cubicBezTo>
                    <a:lnTo>
                      <a:pt x="131" y="92"/>
                    </a:lnTo>
                    <a:lnTo>
                      <a:pt x="134" y="87"/>
                    </a:lnTo>
                    <a:lnTo>
                      <a:pt x="113" y="162"/>
                    </a:lnTo>
                    <a:cubicBezTo>
                      <a:pt x="113" y="163"/>
                      <a:pt x="112" y="164"/>
                      <a:pt x="111" y="165"/>
                    </a:cubicBezTo>
                    <a:lnTo>
                      <a:pt x="67" y="210"/>
                    </a:lnTo>
                    <a:lnTo>
                      <a:pt x="69" y="207"/>
                    </a:lnTo>
                    <a:lnTo>
                      <a:pt x="66" y="215"/>
                    </a:lnTo>
                    <a:lnTo>
                      <a:pt x="52" y="208"/>
                    </a:lnTo>
                    <a:lnTo>
                      <a:pt x="59" y="195"/>
                    </a:lnTo>
                    <a:cubicBezTo>
                      <a:pt x="61" y="192"/>
                      <a:pt x="65" y="190"/>
                      <a:pt x="68" y="191"/>
                    </a:cubicBezTo>
                    <a:cubicBezTo>
                      <a:pt x="72" y="192"/>
                      <a:pt x="74" y="195"/>
                      <a:pt x="74" y="199"/>
                    </a:cubicBezTo>
                    <a:lnTo>
                      <a:pt x="74" y="204"/>
                    </a:lnTo>
                    <a:cubicBezTo>
                      <a:pt x="74" y="205"/>
                      <a:pt x="74" y="206"/>
                      <a:pt x="74" y="207"/>
                    </a:cubicBezTo>
                    <a:lnTo>
                      <a:pt x="47" y="271"/>
                    </a:lnTo>
                    <a:cubicBezTo>
                      <a:pt x="47" y="272"/>
                      <a:pt x="47" y="272"/>
                      <a:pt x="46" y="273"/>
                    </a:cubicBezTo>
                    <a:lnTo>
                      <a:pt x="20" y="305"/>
                    </a:lnTo>
                    <a:lnTo>
                      <a:pt x="22" y="300"/>
                    </a:lnTo>
                    <a:lnTo>
                      <a:pt x="16" y="361"/>
                    </a:lnTo>
                    <a:cubicBezTo>
                      <a:pt x="16" y="366"/>
                      <a:pt x="12" y="369"/>
                      <a:pt x="8" y="368"/>
                    </a:cubicBezTo>
                    <a:cubicBezTo>
                      <a:pt x="3" y="368"/>
                      <a:pt x="0" y="364"/>
                      <a:pt x="0" y="360"/>
                    </a:cubicBezTo>
                    <a:lnTo>
                      <a:pt x="3" y="328"/>
                    </a:lnTo>
                    <a:cubicBezTo>
                      <a:pt x="3" y="324"/>
                      <a:pt x="7" y="321"/>
                      <a:pt x="11" y="321"/>
                    </a:cubicBezTo>
                    <a:lnTo>
                      <a:pt x="185" y="321"/>
                    </a:lnTo>
                    <a:lnTo>
                      <a:pt x="177" y="329"/>
                    </a:lnTo>
                    <a:lnTo>
                      <a:pt x="174" y="252"/>
                    </a:lnTo>
                    <a:cubicBezTo>
                      <a:pt x="174" y="250"/>
                      <a:pt x="175" y="248"/>
                      <a:pt x="176" y="246"/>
                    </a:cubicBezTo>
                    <a:lnTo>
                      <a:pt x="197" y="225"/>
                    </a:lnTo>
                    <a:cubicBezTo>
                      <a:pt x="198" y="224"/>
                      <a:pt x="199" y="224"/>
                      <a:pt x="200" y="223"/>
                    </a:cubicBezTo>
                    <a:lnTo>
                      <a:pt x="229" y="213"/>
                    </a:lnTo>
                    <a:lnTo>
                      <a:pt x="224" y="220"/>
                    </a:lnTo>
                    <a:lnTo>
                      <a:pt x="227" y="93"/>
                    </a:lnTo>
                    <a:cubicBezTo>
                      <a:pt x="227" y="89"/>
                      <a:pt x="230" y="85"/>
                      <a:pt x="235" y="85"/>
                    </a:cubicBezTo>
                    <a:lnTo>
                      <a:pt x="376" y="85"/>
                    </a:lnTo>
                    <a:lnTo>
                      <a:pt x="368" y="93"/>
                    </a:lnTo>
                    <a:lnTo>
                      <a:pt x="368" y="27"/>
                    </a:lnTo>
                    <a:lnTo>
                      <a:pt x="368" y="8"/>
                    </a:lnTo>
                    <a:close/>
                  </a:path>
                </a:pathLst>
              </a:custGeom>
              <a:solidFill>
                <a:srgbClr val="6E6E6E"/>
              </a:solidFill>
              <a:ln w="0" cap="flat">
                <a:solidFill>
                  <a:srgbClr val="6E6E6E"/>
                </a:solidFill>
                <a:prstDash val="solid"/>
                <a:round/>
                <a:headEnd/>
                <a:tailEnd/>
              </a:ln>
            </p:spPr>
            <p:txBody>
              <a:bodyPr/>
              <a:lstStyle/>
              <a:p>
                <a:endParaRPr lang="en-US"/>
              </a:p>
            </p:txBody>
          </p:sp>
          <p:sp>
            <p:nvSpPr>
              <p:cNvPr id="1654" name="Freeform 440"/>
              <p:cNvSpPr>
                <a:spLocks/>
              </p:cNvSpPr>
              <p:nvPr/>
            </p:nvSpPr>
            <p:spPr bwMode="auto">
              <a:xfrm>
                <a:off x="3168" y="1235"/>
                <a:ext cx="130" cy="157"/>
              </a:xfrm>
              <a:custGeom>
                <a:avLst/>
                <a:gdLst>
                  <a:gd name="T0" fmla="*/ 90 w 130"/>
                  <a:gd name="T1" fmla="*/ 0 h 157"/>
                  <a:gd name="T2" fmla="*/ 130 w 130"/>
                  <a:gd name="T3" fmla="*/ 29 h 157"/>
                  <a:gd name="T4" fmla="*/ 112 w 130"/>
                  <a:gd name="T5" fmla="*/ 29 h 157"/>
                  <a:gd name="T6" fmla="*/ 121 w 130"/>
                  <a:gd name="T7" fmla="*/ 136 h 157"/>
                  <a:gd name="T8" fmla="*/ 125 w 130"/>
                  <a:gd name="T9" fmla="*/ 138 h 157"/>
                  <a:gd name="T10" fmla="*/ 123 w 130"/>
                  <a:gd name="T11" fmla="*/ 149 h 157"/>
                  <a:gd name="T12" fmla="*/ 82 w 130"/>
                  <a:gd name="T13" fmla="*/ 149 h 157"/>
                  <a:gd name="T14" fmla="*/ 82 w 130"/>
                  <a:gd name="T15" fmla="*/ 146 h 157"/>
                  <a:gd name="T16" fmla="*/ 80 w 130"/>
                  <a:gd name="T17" fmla="*/ 150 h 157"/>
                  <a:gd name="T18" fmla="*/ 66 w 130"/>
                  <a:gd name="T19" fmla="*/ 150 h 157"/>
                  <a:gd name="T20" fmla="*/ 64 w 130"/>
                  <a:gd name="T21" fmla="*/ 153 h 157"/>
                  <a:gd name="T22" fmla="*/ 58 w 130"/>
                  <a:gd name="T23" fmla="*/ 147 h 157"/>
                  <a:gd name="T24" fmla="*/ 56 w 130"/>
                  <a:gd name="T25" fmla="*/ 148 h 157"/>
                  <a:gd name="T26" fmla="*/ 54 w 130"/>
                  <a:gd name="T27" fmla="*/ 157 h 157"/>
                  <a:gd name="T28" fmla="*/ 50 w 130"/>
                  <a:gd name="T29" fmla="*/ 157 h 157"/>
                  <a:gd name="T30" fmla="*/ 44 w 130"/>
                  <a:gd name="T31" fmla="*/ 152 h 157"/>
                  <a:gd name="T32" fmla="*/ 38 w 130"/>
                  <a:gd name="T33" fmla="*/ 142 h 157"/>
                  <a:gd name="T34" fmla="*/ 33 w 130"/>
                  <a:gd name="T35" fmla="*/ 140 h 157"/>
                  <a:gd name="T36" fmla="*/ 28 w 130"/>
                  <a:gd name="T37" fmla="*/ 134 h 157"/>
                  <a:gd name="T38" fmla="*/ 7 w 130"/>
                  <a:gd name="T39" fmla="*/ 136 h 157"/>
                  <a:gd name="T40" fmla="*/ 4 w 130"/>
                  <a:gd name="T41" fmla="*/ 142 h 157"/>
                  <a:gd name="T42" fmla="*/ 10 w 130"/>
                  <a:gd name="T43" fmla="*/ 121 h 157"/>
                  <a:gd name="T44" fmla="*/ 9 w 130"/>
                  <a:gd name="T45" fmla="*/ 106 h 157"/>
                  <a:gd name="T46" fmla="*/ 5 w 130"/>
                  <a:gd name="T47" fmla="*/ 101 h 157"/>
                  <a:gd name="T48" fmla="*/ 8 w 130"/>
                  <a:gd name="T49" fmla="*/ 99 h 157"/>
                  <a:gd name="T50" fmla="*/ 5 w 130"/>
                  <a:gd name="T51" fmla="*/ 100 h 157"/>
                  <a:gd name="T52" fmla="*/ 9 w 130"/>
                  <a:gd name="T53" fmla="*/ 94 h 157"/>
                  <a:gd name="T54" fmla="*/ 9 w 130"/>
                  <a:gd name="T55" fmla="*/ 90 h 157"/>
                  <a:gd name="T56" fmla="*/ 2 w 130"/>
                  <a:gd name="T57" fmla="*/ 77 h 157"/>
                  <a:gd name="T58" fmla="*/ 0 w 130"/>
                  <a:gd name="T59" fmla="*/ 83 h 157"/>
                  <a:gd name="T60" fmla="*/ 1 w 130"/>
                  <a:gd name="T61" fmla="*/ 75 h 157"/>
                  <a:gd name="T62" fmla="*/ 44 w 130"/>
                  <a:gd name="T63" fmla="*/ 75 h 157"/>
                  <a:gd name="T64" fmla="*/ 43 w 130"/>
                  <a:gd name="T65" fmla="*/ 56 h 157"/>
                  <a:gd name="T66" fmla="*/ 48 w 130"/>
                  <a:gd name="T67" fmla="*/ 51 h 157"/>
                  <a:gd name="T68" fmla="*/ 55 w 130"/>
                  <a:gd name="T69" fmla="*/ 48 h 157"/>
                  <a:gd name="T70" fmla="*/ 56 w 130"/>
                  <a:gd name="T71" fmla="*/ 16 h 157"/>
                  <a:gd name="T72" fmla="*/ 90 w 130"/>
                  <a:gd name="T73" fmla="*/ 16 h 157"/>
                  <a:gd name="T74" fmla="*/ 90 w 130"/>
                  <a:gd name="T75" fmla="*/ 0 h 15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30"/>
                  <a:gd name="T115" fmla="*/ 0 h 157"/>
                  <a:gd name="T116" fmla="*/ 130 w 130"/>
                  <a:gd name="T117" fmla="*/ 157 h 15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30" h="157">
                    <a:moveTo>
                      <a:pt x="90" y="0"/>
                    </a:moveTo>
                    <a:lnTo>
                      <a:pt x="130" y="29"/>
                    </a:lnTo>
                    <a:lnTo>
                      <a:pt x="112" y="29"/>
                    </a:lnTo>
                    <a:lnTo>
                      <a:pt x="121" y="136"/>
                    </a:lnTo>
                    <a:lnTo>
                      <a:pt x="125" y="138"/>
                    </a:lnTo>
                    <a:lnTo>
                      <a:pt x="123" y="149"/>
                    </a:lnTo>
                    <a:lnTo>
                      <a:pt x="82" y="149"/>
                    </a:lnTo>
                    <a:lnTo>
                      <a:pt x="82" y="146"/>
                    </a:lnTo>
                    <a:lnTo>
                      <a:pt x="80" y="150"/>
                    </a:lnTo>
                    <a:lnTo>
                      <a:pt x="66" y="150"/>
                    </a:lnTo>
                    <a:lnTo>
                      <a:pt x="64" y="153"/>
                    </a:lnTo>
                    <a:lnTo>
                      <a:pt x="58" y="147"/>
                    </a:lnTo>
                    <a:lnTo>
                      <a:pt x="56" y="148"/>
                    </a:lnTo>
                    <a:lnTo>
                      <a:pt x="54" y="157"/>
                    </a:lnTo>
                    <a:lnTo>
                      <a:pt x="50" y="157"/>
                    </a:lnTo>
                    <a:lnTo>
                      <a:pt x="44" y="152"/>
                    </a:lnTo>
                    <a:lnTo>
                      <a:pt x="38" y="142"/>
                    </a:lnTo>
                    <a:lnTo>
                      <a:pt x="33" y="140"/>
                    </a:lnTo>
                    <a:lnTo>
                      <a:pt x="28" y="134"/>
                    </a:lnTo>
                    <a:lnTo>
                      <a:pt x="7" y="136"/>
                    </a:lnTo>
                    <a:lnTo>
                      <a:pt x="4" y="142"/>
                    </a:lnTo>
                    <a:lnTo>
                      <a:pt x="10" y="121"/>
                    </a:lnTo>
                    <a:lnTo>
                      <a:pt x="9" y="106"/>
                    </a:lnTo>
                    <a:lnTo>
                      <a:pt x="5" y="101"/>
                    </a:lnTo>
                    <a:lnTo>
                      <a:pt x="8" y="99"/>
                    </a:lnTo>
                    <a:lnTo>
                      <a:pt x="5" y="100"/>
                    </a:lnTo>
                    <a:lnTo>
                      <a:pt x="9" y="94"/>
                    </a:lnTo>
                    <a:lnTo>
                      <a:pt x="9" y="90"/>
                    </a:lnTo>
                    <a:lnTo>
                      <a:pt x="2" y="77"/>
                    </a:lnTo>
                    <a:lnTo>
                      <a:pt x="0" y="83"/>
                    </a:lnTo>
                    <a:lnTo>
                      <a:pt x="1" y="75"/>
                    </a:lnTo>
                    <a:lnTo>
                      <a:pt x="44" y="75"/>
                    </a:lnTo>
                    <a:lnTo>
                      <a:pt x="43" y="56"/>
                    </a:lnTo>
                    <a:lnTo>
                      <a:pt x="48" y="51"/>
                    </a:lnTo>
                    <a:lnTo>
                      <a:pt x="55" y="48"/>
                    </a:lnTo>
                    <a:lnTo>
                      <a:pt x="56" y="16"/>
                    </a:lnTo>
                    <a:lnTo>
                      <a:pt x="90" y="16"/>
                    </a:lnTo>
                    <a:lnTo>
                      <a:pt x="9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655" name="Freeform 441"/>
              <p:cNvSpPr>
                <a:spLocks noEditPoints="1"/>
              </p:cNvSpPr>
              <p:nvPr/>
            </p:nvSpPr>
            <p:spPr bwMode="auto">
              <a:xfrm>
                <a:off x="3166" y="1233"/>
                <a:ext cx="135" cy="162"/>
              </a:xfrm>
              <a:custGeom>
                <a:avLst/>
                <a:gdLst>
                  <a:gd name="T0" fmla="*/ 379 w 545"/>
                  <a:gd name="T1" fmla="*/ 2 h 657"/>
                  <a:gd name="T2" fmla="*/ 536 w 545"/>
                  <a:gd name="T3" fmla="*/ 134 h 657"/>
                  <a:gd name="T4" fmla="*/ 508 w 545"/>
                  <a:gd name="T5" fmla="*/ 562 h 657"/>
                  <a:gd name="T6" fmla="*/ 521 w 545"/>
                  <a:gd name="T7" fmla="*/ 572 h 657"/>
                  <a:gd name="T8" fmla="*/ 338 w 545"/>
                  <a:gd name="T9" fmla="*/ 622 h 657"/>
                  <a:gd name="T10" fmla="*/ 345 w 545"/>
                  <a:gd name="T11" fmla="*/ 606 h 657"/>
                  <a:gd name="T12" fmla="*/ 275 w 545"/>
                  <a:gd name="T13" fmla="*/ 624 h 657"/>
                  <a:gd name="T14" fmla="*/ 268 w 545"/>
                  <a:gd name="T15" fmla="*/ 640 h 657"/>
                  <a:gd name="T16" fmla="*/ 248 w 545"/>
                  <a:gd name="T17" fmla="*/ 612 h 657"/>
                  <a:gd name="T18" fmla="*/ 236 w 545"/>
                  <a:gd name="T19" fmla="*/ 648 h 657"/>
                  <a:gd name="T20" fmla="*/ 205 w 545"/>
                  <a:gd name="T21" fmla="*/ 655 h 657"/>
                  <a:gd name="T22" fmla="*/ 155 w 545"/>
                  <a:gd name="T23" fmla="*/ 588 h 657"/>
                  <a:gd name="T24" fmla="*/ 136 w 545"/>
                  <a:gd name="T25" fmla="*/ 584 h 657"/>
                  <a:gd name="T26" fmla="*/ 38 w 545"/>
                  <a:gd name="T27" fmla="*/ 568 h 657"/>
                  <a:gd name="T28" fmla="*/ 21 w 545"/>
                  <a:gd name="T29" fmla="*/ 592 h 657"/>
                  <a:gd name="T30" fmla="*/ 40 w 545"/>
                  <a:gd name="T31" fmla="*/ 499 h 657"/>
                  <a:gd name="T32" fmla="*/ 21 w 545"/>
                  <a:gd name="T33" fmla="*/ 423 h 657"/>
                  <a:gd name="T34" fmla="*/ 36 w 545"/>
                  <a:gd name="T35" fmla="*/ 403 h 657"/>
                  <a:gd name="T36" fmla="*/ 23 w 545"/>
                  <a:gd name="T37" fmla="*/ 418 h 657"/>
                  <a:gd name="T38" fmla="*/ 35 w 545"/>
                  <a:gd name="T39" fmla="*/ 390 h 657"/>
                  <a:gd name="T40" fmla="*/ 7 w 545"/>
                  <a:gd name="T41" fmla="*/ 326 h 657"/>
                  <a:gd name="T42" fmla="*/ 7 w 545"/>
                  <a:gd name="T43" fmla="*/ 354 h 657"/>
                  <a:gd name="T44" fmla="*/ 11 w 545"/>
                  <a:gd name="T45" fmla="*/ 306 h 657"/>
                  <a:gd name="T46" fmla="*/ 173 w 545"/>
                  <a:gd name="T47" fmla="*/ 236 h 657"/>
                  <a:gd name="T48" fmla="*/ 199 w 545"/>
                  <a:gd name="T49" fmla="*/ 207 h 657"/>
                  <a:gd name="T50" fmla="*/ 225 w 545"/>
                  <a:gd name="T51" fmla="*/ 75 h 657"/>
                  <a:gd name="T52" fmla="*/ 366 w 545"/>
                  <a:gd name="T53" fmla="*/ 75 h 657"/>
                  <a:gd name="T54" fmla="*/ 374 w 545"/>
                  <a:gd name="T55" fmla="*/ 83 h 657"/>
                  <a:gd name="T56" fmla="*/ 239 w 545"/>
                  <a:gd name="T57" fmla="*/ 204 h 657"/>
                  <a:gd name="T58" fmla="*/ 208 w 545"/>
                  <a:gd name="T59" fmla="*/ 220 h 657"/>
                  <a:gd name="T60" fmla="*/ 192 w 545"/>
                  <a:gd name="T61" fmla="*/ 313 h 657"/>
                  <a:gd name="T62" fmla="*/ 11 w 545"/>
                  <a:gd name="T63" fmla="*/ 322 h 657"/>
                  <a:gd name="T64" fmla="*/ 1 w 545"/>
                  <a:gd name="T65" fmla="*/ 344 h 657"/>
                  <a:gd name="T66" fmla="*/ 21 w 545"/>
                  <a:gd name="T67" fmla="*/ 318 h 657"/>
                  <a:gd name="T68" fmla="*/ 50 w 545"/>
                  <a:gd name="T69" fmla="*/ 393 h 657"/>
                  <a:gd name="T70" fmla="*/ 27 w 545"/>
                  <a:gd name="T71" fmla="*/ 405 h 657"/>
                  <a:gd name="T72" fmla="*/ 44 w 545"/>
                  <a:gd name="T73" fmla="*/ 417 h 657"/>
                  <a:gd name="T74" fmla="*/ 51 w 545"/>
                  <a:gd name="T75" fmla="*/ 434 h 657"/>
                  <a:gd name="T76" fmla="*/ 55 w 545"/>
                  <a:gd name="T77" fmla="*/ 501 h 657"/>
                  <a:gd name="T78" fmla="*/ 30 w 545"/>
                  <a:gd name="T79" fmla="*/ 556 h 657"/>
                  <a:gd name="T80" fmla="*/ 127 w 545"/>
                  <a:gd name="T81" fmla="*/ 549 h 657"/>
                  <a:gd name="T82" fmla="*/ 165 w 545"/>
                  <a:gd name="T83" fmla="*/ 576 h 657"/>
                  <a:gd name="T84" fmla="*/ 189 w 545"/>
                  <a:gd name="T85" fmla="*/ 621 h 657"/>
                  <a:gd name="T86" fmla="*/ 227 w 545"/>
                  <a:gd name="T87" fmla="*/ 638 h 657"/>
                  <a:gd name="T88" fmla="*/ 231 w 545"/>
                  <a:gd name="T89" fmla="*/ 604 h 657"/>
                  <a:gd name="T90" fmla="*/ 273 w 545"/>
                  <a:gd name="T91" fmla="*/ 627 h 657"/>
                  <a:gd name="T92" fmla="*/ 275 w 545"/>
                  <a:gd name="T93" fmla="*/ 608 h 657"/>
                  <a:gd name="T94" fmla="*/ 330 w 545"/>
                  <a:gd name="T95" fmla="*/ 600 h 657"/>
                  <a:gd name="T96" fmla="*/ 346 w 545"/>
                  <a:gd name="T97" fmla="*/ 614 h 657"/>
                  <a:gd name="T98" fmla="*/ 497 w 545"/>
                  <a:gd name="T99" fmla="*/ 612 h 657"/>
                  <a:gd name="T100" fmla="*/ 496 w 545"/>
                  <a:gd name="T101" fmla="*/ 570 h 657"/>
                  <a:gd name="T102" fmla="*/ 455 w 545"/>
                  <a:gd name="T103" fmla="*/ 121 h 657"/>
                  <a:gd name="T104" fmla="*/ 532 w 545"/>
                  <a:gd name="T105" fmla="*/ 133 h 657"/>
                  <a:gd name="T106" fmla="*/ 382 w 545"/>
                  <a:gd name="T107" fmla="*/ 75 h 65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45"/>
                  <a:gd name="T163" fmla="*/ 0 h 657"/>
                  <a:gd name="T164" fmla="*/ 545 w 545"/>
                  <a:gd name="T165" fmla="*/ 657 h 65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45" h="657">
                    <a:moveTo>
                      <a:pt x="366" y="8"/>
                    </a:moveTo>
                    <a:cubicBezTo>
                      <a:pt x="366" y="5"/>
                      <a:pt x="368" y="3"/>
                      <a:pt x="371" y="1"/>
                    </a:cubicBezTo>
                    <a:cubicBezTo>
                      <a:pt x="373" y="0"/>
                      <a:pt x="377" y="0"/>
                      <a:pt x="379" y="2"/>
                    </a:cubicBezTo>
                    <a:lnTo>
                      <a:pt x="541" y="120"/>
                    </a:lnTo>
                    <a:cubicBezTo>
                      <a:pt x="544" y="122"/>
                      <a:pt x="545" y="125"/>
                      <a:pt x="544" y="129"/>
                    </a:cubicBezTo>
                    <a:cubicBezTo>
                      <a:pt x="543" y="132"/>
                      <a:pt x="540" y="134"/>
                      <a:pt x="536" y="134"/>
                    </a:cubicBezTo>
                    <a:lnTo>
                      <a:pt x="461" y="134"/>
                    </a:lnTo>
                    <a:lnTo>
                      <a:pt x="469" y="126"/>
                    </a:lnTo>
                    <a:lnTo>
                      <a:pt x="508" y="562"/>
                    </a:lnTo>
                    <a:lnTo>
                      <a:pt x="504" y="556"/>
                    </a:lnTo>
                    <a:lnTo>
                      <a:pt x="517" y="564"/>
                    </a:lnTo>
                    <a:cubicBezTo>
                      <a:pt x="520" y="566"/>
                      <a:pt x="521" y="569"/>
                      <a:pt x="521" y="572"/>
                    </a:cubicBezTo>
                    <a:lnTo>
                      <a:pt x="513" y="615"/>
                    </a:lnTo>
                    <a:cubicBezTo>
                      <a:pt x="512" y="619"/>
                      <a:pt x="509" y="622"/>
                      <a:pt x="505" y="622"/>
                    </a:cubicBezTo>
                    <a:lnTo>
                      <a:pt x="338" y="622"/>
                    </a:lnTo>
                    <a:cubicBezTo>
                      <a:pt x="333" y="622"/>
                      <a:pt x="330" y="618"/>
                      <a:pt x="330" y="614"/>
                    </a:cubicBezTo>
                    <a:lnTo>
                      <a:pt x="330" y="603"/>
                    </a:lnTo>
                    <a:lnTo>
                      <a:pt x="345" y="606"/>
                    </a:lnTo>
                    <a:lnTo>
                      <a:pt x="340" y="619"/>
                    </a:lnTo>
                    <a:cubicBezTo>
                      <a:pt x="339" y="622"/>
                      <a:pt x="336" y="624"/>
                      <a:pt x="333" y="624"/>
                    </a:cubicBezTo>
                    <a:lnTo>
                      <a:pt x="275" y="624"/>
                    </a:lnTo>
                    <a:lnTo>
                      <a:pt x="282" y="620"/>
                    </a:lnTo>
                    <a:lnTo>
                      <a:pt x="274" y="636"/>
                    </a:lnTo>
                    <a:cubicBezTo>
                      <a:pt x="273" y="638"/>
                      <a:pt x="271" y="640"/>
                      <a:pt x="268" y="640"/>
                    </a:cubicBezTo>
                    <a:cubicBezTo>
                      <a:pt x="266" y="641"/>
                      <a:pt x="263" y="640"/>
                      <a:pt x="261" y="638"/>
                    </a:cubicBezTo>
                    <a:lnTo>
                      <a:pt x="238" y="611"/>
                    </a:lnTo>
                    <a:lnTo>
                      <a:pt x="248" y="612"/>
                    </a:lnTo>
                    <a:lnTo>
                      <a:pt x="240" y="618"/>
                    </a:lnTo>
                    <a:lnTo>
                      <a:pt x="244" y="613"/>
                    </a:lnTo>
                    <a:lnTo>
                      <a:pt x="236" y="648"/>
                    </a:lnTo>
                    <a:cubicBezTo>
                      <a:pt x="235" y="651"/>
                      <a:pt x="232" y="653"/>
                      <a:pt x="229" y="654"/>
                    </a:cubicBezTo>
                    <a:lnTo>
                      <a:pt x="211" y="656"/>
                    </a:lnTo>
                    <a:cubicBezTo>
                      <a:pt x="209" y="657"/>
                      <a:pt x="206" y="656"/>
                      <a:pt x="205" y="655"/>
                    </a:cubicBezTo>
                    <a:lnTo>
                      <a:pt x="179" y="633"/>
                    </a:lnTo>
                    <a:cubicBezTo>
                      <a:pt x="178" y="633"/>
                      <a:pt x="177" y="632"/>
                      <a:pt x="176" y="631"/>
                    </a:cubicBezTo>
                    <a:lnTo>
                      <a:pt x="155" y="588"/>
                    </a:lnTo>
                    <a:lnTo>
                      <a:pt x="161" y="592"/>
                    </a:lnTo>
                    <a:lnTo>
                      <a:pt x="140" y="587"/>
                    </a:lnTo>
                    <a:cubicBezTo>
                      <a:pt x="138" y="586"/>
                      <a:pt x="137" y="585"/>
                      <a:pt x="136" y="584"/>
                    </a:cubicBezTo>
                    <a:lnTo>
                      <a:pt x="115" y="560"/>
                    </a:lnTo>
                    <a:lnTo>
                      <a:pt x="121" y="563"/>
                    </a:lnTo>
                    <a:lnTo>
                      <a:pt x="38" y="568"/>
                    </a:lnTo>
                    <a:lnTo>
                      <a:pt x="44" y="564"/>
                    </a:lnTo>
                    <a:lnTo>
                      <a:pt x="31" y="588"/>
                    </a:lnTo>
                    <a:cubicBezTo>
                      <a:pt x="29" y="592"/>
                      <a:pt x="25" y="593"/>
                      <a:pt x="21" y="592"/>
                    </a:cubicBezTo>
                    <a:cubicBezTo>
                      <a:pt x="17" y="590"/>
                      <a:pt x="15" y="586"/>
                      <a:pt x="16" y="582"/>
                    </a:cubicBezTo>
                    <a:lnTo>
                      <a:pt x="40" y="496"/>
                    </a:lnTo>
                    <a:lnTo>
                      <a:pt x="40" y="499"/>
                    </a:lnTo>
                    <a:lnTo>
                      <a:pt x="37" y="440"/>
                    </a:lnTo>
                    <a:lnTo>
                      <a:pt x="39" y="445"/>
                    </a:lnTo>
                    <a:lnTo>
                      <a:pt x="21" y="423"/>
                    </a:lnTo>
                    <a:cubicBezTo>
                      <a:pt x="19" y="422"/>
                      <a:pt x="18" y="419"/>
                      <a:pt x="19" y="417"/>
                    </a:cubicBezTo>
                    <a:cubicBezTo>
                      <a:pt x="19" y="415"/>
                      <a:pt x="21" y="413"/>
                      <a:pt x="23" y="411"/>
                    </a:cubicBezTo>
                    <a:lnTo>
                      <a:pt x="36" y="403"/>
                    </a:lnTo>
                    <a:lnTo>
                      <a:pt x="42" y="418"/>
                    </a:lnTo>
                    <a:lnTo>
                      <a:pt x="31" y="421"/>
                    </a:lnTo>
                    <a:cubicBezTo>
                      <a:pt x="28" y="421"/>
                      <a:pt x="25" y="420"/>
                      <a:pt x="23" y="418"/>
                    </a:cubicBezTo>
                    <a:cubicBezTo>
                      <a:pt x="21" y="415"/>
                      <a:pt x="21" y="411"/>
                      <a:pt x="23" y="409"/>
                    </a:cubicBezTo>
                    <a:lnTo>
                      <a:pt x="36" y="387"/>
                    </a:lnTo>
                    <a:lnTo>
                      <a:pt x="35" y="390"/>
                    </a:lnTo>
                    <a:lnTo>
                      <a:pt x="37" y="372"/>
                    </a:lnTo>
                    <a:lnTo>
                      <a:pt x="38" y="377"/>
                    </a:lnTo>
                    <a:lnTo>
                      <a:pt x="7" y="326"/>
                    </a:lnTo>
                    <a:lnTo>
                      <a:pt x="22" y="323"/>
                    </a:lnTo>
                    <a:lnTo>
                      <a:pt x="16" y="348"/>
                    </a:lnTo>
                    <a:cubicBezTo>
                      <a:pt x="15" y="352"/>
                      <a:pt x="11" y="354"/>
                      <a:pt x="7" y="354"/>
                    </a:cubicBezTo>
                    <a:cubicBezTo>
                      <a:pt x="3" y="353"/>
                      <a:pt x="0" y="349"/>
                      <a:pt x="0" y="345"/>
                    </a:cubicBezTo>
                    <a:lnTo>
                      <a:pt x="3" y="313"/>
                    </a:lnTo>
                    <a:cubicBezTo>
                      <a:pt x="3" y="309"/>
                      <a:pt x="7" y="306"/>
                      <a:pt x="11" y="306"/>
                    </a:cubicBezTo>
                    <a:lnTo>
                      <a:pt x="184" y="306"/>
                    </a:lnTo>
                    <a:lnTo>
                      <a:pt x="176" y="314"/>
                    </a:lnTo>
                    <a:lnTo>
                      <a:pt x="173" y="236"/>
                    </a:lnTo>
                    <a:cubicBezTo>
                      <a:pt x="173" y="234"/>
                      <a:pt x="174" y="232"/>
                      <a:pt x="175" y="230"/>
                    </a:cubicBezTo>
                    <a:lnTo>
                      <a:pt x="196" y="209"/>
                    </a:lnTo>
                    <a:cubicBezTo>
                      <a:pt x="197" y="208"/>
                      <a:pt x="198" y="208"/>
                      <a:pt x="199" y="207"/>
                    </a:cubicBezTo>
                    <a:lnTo>
                      <a:pt x="228" y="196"/>
                    </a:lnTo>
                    <a:lnTo>
                      <a:pt x="223" y="204"/>
                    </a:lnTo>
                    <a:lnTo>
                      <a:pt x="225" y="75"/>
                    </a:lnTo>
                    <a:cubicBezTo>
                      <a:pt x="225" y="71"/>
                      <a:pt x="229" y="67"/>
                      <a:pt x="233" y="67"/>
                    </a:cubicBezTo>
                    <a:lnTo>
                      <a:pt x="374" y="67"/>
                    </a:lnTo>
                    <a:lnTo>
                      <a:pt x="366" y="75"/>
                    </a:lnTo>
                    <a:lnTo>
                      <a:pt x="366" y="8"/>
                    </a:lnTo>
                    <a:close/>
                    <a:moveTo>
                      <a:pt x="382" y="75"/>
                    </a:moveTo>
                    <a:cubicBezTo>
                      <a:pt x="382" y="80"/>
                      <a:pt x="379" y="83"/>
                      <a:pt x="374" y="83"/>
                    </a:cubicBezTo>
                    <a:lnTo>
                      <a:pt x="233" y="83"/>
                    </a:lnTo>
                    <a:lnTo>
                      <a:pt x="241" y="76"/>
                    </a:lnTo>
                    <a:lnTo>
                      <a:pt x="239" y="204"/>
                    </a:lnTo>
                    <a:cubicBezTo>
                      <a:pt x="239" y="207"/>
                      <a:pt x="237" y="210"/>
                      <a:pt x="233" y="211"/>
                    </a:cubicBezTo>
                    <a:lnTo>
                      <a:pt x="205" y="222"/>
                    </a:lnTo>
                    <a:lnTo>
                      <a:pt x="208" y="220"/>
                    </a:lnTo>
                    <a:lnTo>
                      <a:pt x="187" y="242"/>
                    </a:lnTo>
                    <a:lnTo>
                      <a:pt x="189" y="236"/>
                    </a:lnTo>
                    <a:lnTo>
                      <a:pt x="192" y="313"/>
                    </a:lnTo>
                    <a:cubicBezTo>
                      <a:pt x="192" y="316"/>
                      <a:pt x="191" y="318"/>
                      <a:pt x="189" y="319"/>
                    </a:cubicBezTo>
                    <a:cubicBezTo>
                      <a:pt x="188" y="321"/>
                      <a:pt x="186" y="322"/>
                      <a:pt x="184" y="322"/>
                    </a:cubicBezTo>
                    <a:lnTo>
                      <a:pt x="11" y="322"/>
                    </a:lnTo>
                    <a:lnTo>
                      <a:pt x="19" y="314"/>
                    </a:lnTo>
                    <a:lnTo>
                      <a:pt x="16" y="347"/>
                    </a:lnTo>
                    <a:lnTo>
                      <a:pt x="1" y="344"/>
                    </a:lnTo>
                    <a:lnTo>
                      <a:pt x="6" y="320"/>
                    </a:lnTo>
                    <a:cubicBezTo>
                      <a:pt x="7" y="317"/>
                      <a:pt x="9" y="314"/>
                      <a:pt x="12" y="314"/>
                    </a:cubicBezTo>
                    <a:cubicBezTo>
                      <a:pt x="16" y="313"/>
                      <a:pt x="19" y="315"/>
                      <a:pt x="21" y="318"/>
                    </a:cubicBezTo>
                    <a:lnTo>
                      <a:pt x="52" y="368"/>
                    </a:lnTo>
                    <a:cubicBezTo>
                      <a:pt x="53" y="370"/>
                      <a:pt x="53" y="372"/>
                      <a:pt x="53" y="374"/>
                    </a:cubicBezTo>
                    <a:lnTo>
                      <a:pt x="50" y="393"/>
                    </a:lnTo>
                    <a:cubicBezTo>
                      <a:pt x="50" y="394"/>
                      <a:pt x="50" y="395"/>
                      <a:pt x="49" y="396"/>
                    </a:cubicBezTo>
                    <a:lnTo>
                      <a:pt x="36" y="417"/>
                    </a:lnTo>
                    <a:lnTo>
                      <a:pt x="27" y="405"/>
                    </a:lnTo>
                    <a:lnTo>
                      <a:pt x="38" y="402"/>
                    </a:lnTo>
                    <a:cubicBezTo>
                      <a:pt x="42" y="401"/>
                      <a:pt x="46" y="403"/>
                      <a:pt x="47" y="407"/>
                    </a:cubicBezTo>
                    <a:cubicBezTo>
                      <a:pt x="49" y="411"/>
                      <a:pt x="47" y="415"/>
                      <a:pt x="44" y="417"/>
                    </a:cubicBezTo>
                    <a:lnTo>
                      <a:pt x="31" y="425"/>
                    </a:lnTo>
                    <a:lnTo>
                      <a:pt x="33" y="413"/>
                    </a:lnTo>
                    <a:lnTo>
                      <a:pt x="51" y="434"/>
                    </a:lnTo>
                    <a:cubicBezTo>
                      <a:pt x="52" y="436"/>
                      <a:pt x="53" y="437"/>
                      <a:pt x="53" y="439"/>
                    </a:cubicBezTo>
                    <a:lnTo>
                      <a:pt x="56" y="498"/>
                    </a:lnTo>
                    <a:cubicBezTo>
                      <a:pt x="56" y="499"/>
                      <a:pt x="56" y="500"/>
                      <a:pt x="55" y="501"/>
                    </a:cubicBezTo>
                    <a:lnTo>
                      <a:pt x="32" y="586"/>
                    </a:lnTo>
                    <a:lnTo>
                      <a:pt x="17" y="580"/>
                    </a:lnTo>
                    <a:lnTo>
                      <a:pt x="30" y="556"/>
                    </a:lnTo>
                    <a:cubicBezTo>
                      <a:pt x="31" y="554"/>
                      <a:pt x="34" y="552"/>
                      <a:pt x="37" y="552"/>
                    </a:cubicBezTo>
                    <a:lnTo>
                      <a:pt x="120" y="547"/>
                    </a:lnTo>
                    <a:cubicBezTo>
                      <a:pt x="123" y="547"/>
                      <a:pt x="125" y="548"/>
                      <a:pt x="127" y="549"/>
                    </a:cubicBezTo>
                    <a:lnTo>
                      <a:pt x="148" y="574"/>
                    </a:lnTo>
                    <a:lnTo>
                      <a:pt x="144" y="571"/>
                    </a:lnTo>
                    <a:lnTo>
                      <a:pt x="165" y="576"/>
                    </a:lnTo>
                    <a:cubicBezTo>
                      <a:pt x="167" y="577"/>
                      <a:pt x="169" y="579"/>
                      <a:pt x="170" y="581"/>
                    </a:cubicBezTo>
                    <a:lnTo>
                      <a:pt x="191" y="624"/>
                    </a:lnTo>
                    <a:lnTo>
                      <a:pt x="189" y="621"/>
                    </a:lnTo>
                    <a:lnTo>
                      <a:pt x="215" y="642"/>
                    </a:lnTo>
                    <a:lnTo>
                      <a:pt x="209" y="641"/>
                    </a:lnTo>
                    <a:lnTo>
                      <a:pt x="227" y="638"/>
                    </a:lnTo>
                    <a:lnTo>
                      <a:pt x="220" y="644"/>
                    </a:lnTo>
                    <a:lnTo>
                      <a:pt x="228" y="609"/>
                    </a:lnTo>
                    <a:cubicBezTo>
                      <a:pt x="229" y="607"/>
                      <a:pt x="230" y="606"/>
                      <a:pt x="231" y="604"/>
                    </a:cubicBezTo>
                    <a:lnTo>
                      <a:pt x="239" y="599"/>
                    </a:lnTo>
                    <a:cubicBezTo>
                      <a:pt x="243" y="597"/>
                      <a:pt x="247" y="597"/>
                      <a:pt x="250" y="600"/>
                    </a:cubicBezTo>
                    <a:lnTo>
                      <a:pt x="273" y="627"/>
                    </a:lnTo>
                    <a:lnTo>
                      <a:pt x="260" y="629"/>
                    </a:lnTo>
                    <a:lnTo>
                      <a:pt x="268" y="613"/>
                    </a:lnTo>
                    <a:cubicBezTo>
                      <a:pt x="269" y="610"/>
                      <a:pt x="272" y="608"/>
                      <a:pt x="275" y="608"/>
                    </a:cubicBezTo>
                    <a:lnTo>
                      <a:pt x="333" y="608"/>
                    </a:lnTo>
                    <a:lnTo>
                      <a:pt x="325" y="613"/>
                    </a:lnTo>
                    <a:lnTo>
                      <a:pt x="330" y="600"/>
                    </a:lnTo>
                    <a:cubicBezTo>
                      <a:pt x="332" y="596"/>
                      <a:pt x="336" y="594"/>
                      <a:pt x="339" y="595"/>
                    </a:cubicBezTo>
                    <a:cubicBezTo>
                      <a:pt x="343" y="596"/>
                      <a:pt x="346" y="599"/>
                      <a:pt x="346" y="603"/>
                    </a:cubicBezTo>
                    <a:lnTo>
                      <a:pt x="346" y="614"/>
                    </a:lnTo>
                    <a:lnTo>
                      <a:pt x="338" y="606"/>
                    </a:lnTo>
                    <a:lnTo>
                      <a:pt x="505" y="606"/>
                    </a:lnTo>
                    <a:lnTo>
                      <a:pt x="497" y="612"/>
                    </a:lnTo>
                    <a:lnTo>
                      <a:pt x="505" y="569"/>
                    </a:lnTo>
                    <a:lnTo>
                      <a:pt x="509" y="578"/>
                    </a:lnTo>
                    <a:lnTo>
                      <a:pt x="496" y="570"/>
                    </a:lnTo>
                    <a:cubicBezTo>
                      <a:pt x="494" y="568"/>
                      <a:pt x="492" y="566"/>
                      <a:pt x="492" y="563"/>
                    </a:cubicBezTo>
                    <a:lnTo>
                      <a:pt x="453" y="127"/>
                    </a:lnTo>
                    <a:cubicBezTo>
                      <a:pt x="452" y="125"/>
                      <a:pt x="453" y="123"/>
                      <a:pt x="455" y="121"/>
                    </a:cubicBezTo>
                    <a:cubicBezTo>
                      <a:pt x="456" y="119"/>
                      <a:pt x="458" y="118"/>
                      <a:pt x="461" y="118"/>
                    </a:cubicBezTo>
                    <a:lnTo>
                      <a:pt x="536" y="118"/>
                    </a:lnTo>
                    <a:lnTo>
                      <a:pt x="532" y="133"/>
                    </a:lnTo>
                    <a:lnTo>
                      <a:pt x="370" y="15"/>
                    </a:lnTo>
                    <a:lnTo>
                      <a:pt x="382" y="8"/>
                    </a:lnTo>
                    <a:lnTo>
                      <a:pt x="382" y="75"/>
                    </a:lnTo>
                    <a:close/>
                  </a:path>
                </a:pathLst>
              </a:custGeom>
              <a:solidFill>
                <a:srgbClr val="6E6E6E"/>
              </a:solidFill>
              <a:ln w="0" cap="flat">
                <a:solidFill>
                  <a:srgbClr val="6E6E6E"/>
                </a:solidFill>
                <a:prstDash val="solid"/>
                <a:round/>
                <a:headEnd/>
                <a:tailEnd/>
              </a:ln>
            </p:spPr>
            <p:txBody>
              <a:bodyPr/>
              <a:lstStyle/>
              <a:p>
                <a:endParaRPr lang="en-US"/>
              </a:p>
            </p:txBody>
          </p:sp>
          <p:sp>
            <p:nvSpPr>
              <p:cNvPr id="1656" name="Freeform 442"/>
              <p:cNvSpPr>
                <a:spLocks noEditPoints="1"/>
              </p:cNvSpPr>
              <p:nvPr/>
            </p:nvSpPr>
            <p:spPr bwMode="auto">
              <a:xfrm>
                <a:off x="3891" y="1244"/>
                <a:ext cx="4" cy="13"/>
              </a:xfrm>
              <a:custGeom>
                <a:avLst/>
                <a:gdLst>
                  <a:gd name="T0" fmla="*/ 0 w 16"/>
                  <a:gd name="T1" fmla="*/ 10 h 53"/>
                  <a:gd name="T2" fmla="*/ 16 w 16"/>
                  <a:gd name="T3" fmla="*/ 10 h 53"/>
                  <a:gd name="T4" fmla="*/ 16 w 16"/>
                  <a:gd name="T5" fmla="*/ 42 h 53"/>
                  <a:gd name="T6" fmla="*/ 16 w 16"/>
                  <a:gd name="T7" fmla="*/ 53 h 53"/>
                  <a:gd name="T8" fmla="*/ 0 w 16"/>
                  <a:gd name="T9" fmla="*/ 53 h 53"/>
                  <a:gd name="T10" fmla="*/ 0 w 16"/>
                  <a:gd name="T11" fmla="*/ 30 h 53"/>
                  <a:gd name="T12" fmla="*/ 0 w 16"/>
                  <a:gd name="T13" fmla="*/ 10 h 53"/>
                  <a:gd name="T14" fmla="*/ 16 w 16"/>
                  <a:gd name="T15" fmla="*/ 30 h 53"/>
                  <a:gd name="T16" fmla="*/ 16 w 16"/>
                  <a:gd name="T17" fmla="*/ 42 h 53"/>
                  <a:gd name="T18" fmla="*/ 0 w 16"/>
                  <a:gd name="T19" fmla="*/ 42 h 53"/>
                  <a:gd name="T20" fmla="*/ 0 w 16"/>
                  <a:gd name="T21" fmla="*/ 10 h 53"/>
                  <a:gd name="T22" fmla="*/ 16 w 16"/>
                  <a:gd name="T23" fmla="*/ 10 h 53"/>
                  <a:gd name="T24" fmla="*/ 16 w 16"/>
                  <a:gd name="T25" fmla="*/ 30 h 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
                  <a:gd name="T40" fmla="*/ 0 h 53"/>
                  <a:gd name="T41" fmla="*/ 16 w 16"/>
                  <a:gd name="T42" fmla="*/ 53 h 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 h="53">
                    <a:moveTo>
                      <a:pt x="0" y="10"/>
                    </a:moveTo>
                    <a:cubicBezTo>
                      <a:pt x="0" y="0"/>
                      <a:pt x="16" y="0"/>
                      <a:pt x="16" y="10"/>
                    </a:cubicBezTo>
                    <a:lnTo>
                      <a:pt x="16" y="42"/>
                    </a:lnTo>
                    <a:lnTo>
                      <a:pt x="16" y="53"/>
                    </a:lnTo>
                    <a:lnTo>
                      <a:pt x="0" y="53"/>
                    </a:lnTo>
                    <a:lnTo>
                      <a:pt x="0" y="30"/>
                    </a:lnTo>
                    <a:lnTo>
                      <a:pt x="0" y="10"/>
                    </a:lnTo>
                    <a:close/>
                    <a:moveTo>
                      <a:pt x="16" y="30"/>
                    </a:moveTo>
                    <a:lnTo>
                      <a:pt x="16" y="42"/>
                    </a:lnTo>
                    <a:lnTo>
                      <a:pt x="0" y="42"/>
                    </a:lnTo>
                    <a:lnTo>
                      <a:pt x="0" y="10"/>
                    </a:lnTo>
                    <a:lnTo>
                      <a:pt x="16" y="10"/>
                    </a:lnTo>
                    <a:lnTo>
                      <a:pt x="16" y="30"/>
                    </a:lnTo>
                    <a:close/>
                  </a:path>
                </a:pathLst>
              </a:custGeom>
              <a:solidFill>
                <a:srgbClr val="6E6E6E"/>
              </a:solidFill>
              <a:ln w="0" cap="flat">
                <a:solidFill>
                  <a:srgbClr val="6E6E6E"/>
                </a:solidFill>
                <a:prstDash val="solid"/>
                <a:round/>
                <a:headEnd/>
                <a:tailEnd/>
              </a:ln>
            </p:spPr>
            <p:txBody>
              <a:bodyPr/>
              <a:lstStyle/>
              <a:p>
                <a:endParaRPr lang="en-US"/>
              </a:p>
            </p:txBody>
          </p:sp>
          <p:sp>
            <p:nvSpPr>
              <p:cNvPr id="1657" name="Freeform 443"/>
              <p:cNvSpPr>
                <a:spLocks/>
              </p:cNvSpPr>
              <p:nvPr/>
            </p:nvSpPr>
            <p:spPr bwMode="auto">
              <a:xfrm>
                <a:off x="3897" y="1250"/>
                <a:ext cx="12" cy="20"/>
              </a:xfrm>
              <a:custGeom>
                <a:avLst/>
                <a:gdLst>
                  <a:gd name="T0" fmla="*/ 7 w 12"/>
                  <a:gd name="T1" fmla="*/ 20 h 20"/>
                  <a:gd name="T2" fmla="*/ 5 w 12"/>
                  <a:gd name="T3" fmla="*/ 20 h 20"/>
                  <a:gd name="T4" fmla="*/ 2 w 12"/>
                  <a:gd name="T5" fmla="*/ 18 h 20"/>
                  <a:gd name="T6" fmla="*/ 0 w 12"/>
                  <a:gd name="T7" fmla="*/ 9 h 20"/>
                  <a:gd name="T8" fmla="*/ 2 w 12"/>
                  <a:gd name="T9" fmla="*/ 8 h 20"/>
                  <a:gd name="T10" fmla="*/ 3 w 12"/>
                  <a:gd name="T11" fmla="*/ 2 h 20"/>
                  <a:gd name="T12" fmla="*/ 6 w 12"/>
                  <a:gd name="T13" fmla="*/ 0 h 20"/>
                  <a:gd name="T14" fmla="*/ 11 w 12"/>
                  <a:gd name="T15" fmla="*/ 4 h 20"/>
                  <a:gd name="T16" fmla="*/ 10 w 12"/>
                  <a:gd name="T17" fmla="*/ 9 h 20"/>
                  <a:gd name="T18" fmla="*/ 12 w 12"/>
                  <a:gd name="T19" fmla="*/ 13 h 20"/>
                  <a:gd name="T20" fmla="*/ 11 w 12"/>
                  <a:gd name="T21" fmla="*/ 18 h 20"/>
                  <a:gd name="T22" fmla="*/ 7 w 12"/>
                  <a:gd name="T23" fmla="*/ 20 h 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
                  <a:gd name="T37" fmla="*/ 0 h 20"/>
                  <a:gd name="T38" fmla="*/ 12 w 12"/>
                  <a:gd name="T39" fmla="*/ 20 h 2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 h="20">
                    <a:moveTo>
                      <a:pt x="7" y="20"/>
                    </a:moveTo>
                    <a:lnTo>
                      <a:pt x="5" y="20"/>
                    </a:lnTo>
                    <a:lnTo>
                      <a:pt x="2" y="18"/>
                    </a:lnTo>
                    <a:lnTo>
                      <a:pt x="0" y="9"/>
                    </a:lnTo>
                    <a:lnTo>
                      <a:pt x="2" y="8"/>
                    </a:lnTo>
                    <a:lnTo>
                      <a:pt x="3" y="2"/>
                    </a:lnTo>
                    <a:lnTo>
                      <a:pt x="6" y="0"/>
                    </a:lnTo>
                    <a:lnTo>
                      <a:pt x="11" y="4"/>
                    </a:lnTo>
                    <a:lnTo>
                      <a:pt x="10" y="9"/>
                    </a:lnTo>
                    <a:lnTo>
                      <a:pt x="12" y="13"/>
                    </a:lnTo>
                    <a:lnTo>
                      <a:pt x="11" y="18"/>
                    </a:lnTo>
                    <a:lnTo>
                      <a:pt x="7" y="20"/>
                    </a:lnTo>
                    <a:close/>
                  </a:path>
                </a:pathLst>
              </a:custGeom>
              <a:solidFill>
                <a:srgbClr val="FFFF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658" name="Freeform 444"/>
              <p:cNvSpPr>
                <a:spLocks noEditPoints="1"/>
              </p:cNvSpPr>
              <p:nvPr/>
            </p:nvSpPr>
            <p:spPr bwMode="auto">
              <a:xfrm>
                <a:off x="3895" y="1249"/>
                <a:ext cx="16" cy="23"/>
              </a:xfrm>
              <a:custGeom>
                <a:avLst/>
                <a:gdLst>
                  <a:gd name="T0" fmla="*/ 39 w 65"/>
                  <a:gd name="T1" fmla="*/ 93 h 97"/>
                  <a:gd name="T2" fmla="*/ 28 w 65"/>
                  <a:gd name="T3" fmla="*/ 96 h 97"/>
                  <a:gd name="T4" fmla="*/ 20 w 65"/>
                  <a:gd name="T5" fmla="*/ 94 h 97"/>
                  <a:gd name="T6" fmla="*/ 10 w 65"/>
                  <a:gd name="T7" fmla="*/ 84 h 97"/>
                  <a:gd name="T8" fmla="*/ 7 w 65"/>
                  <a:gd name="T9" fmla="*/ 80 h 97"/>
                  <a:gd name="T10" fmla="*/ 1 w 65"/>
                  <a:gd name="T11" fmla="*/ 44 h 97"/>
                  <a:gd name="T12" fmla="*/ 4 w 65"/>
                  <a:gd name="T13" fmla="*/ 36 h 97"/>
                  <a:gd name="T14" fmla="*/ 11 w 65"/>
                  <a:gd name="T15" fmla="*/ 30 h 97"/>
                  <a:gd name="T16" fmla="*/ 7 w 65"/>
                  <a:gd name="T17" fmla="*/ 36 h 97"/>
                  <a:gd name="T18" fmla="*/ 11 w 65"/>
                  <a:gd name="T19" fmla="*/ 12 h 97"/>
                  <a:gd name="T20" fmla="*/ 15 w 65"/>
                  <a:gd name="T21" fmla="*/ 6 h 97"/>
                  <a:gd name="T22" fmla="*/ 25 w 65"/>
                  <a:gd name="T23" fmla="*/ 1 h 97"/>
                  <a:gd name="T24" fmla="*/ 34 w 65"/>
                  <a:gd name="T25" fmla="*/ 2 h 97"/>
                  <a:gd name="T26" fmla="*/ 54 w 65"/>
                  <a:gd name="T27" fmla="*/ 18 h 97"/>
                  <a:gd name="T28" fmla="*/ 57 w 65"/>
                  <a:gd name="T29" fmla="*/ 25 h 97"/>
                  <a:gd name="T30" fmla="*/ 54 w 65"/>
                  <a:gd name="T31" fmla="*/ 44 h 97"/>
                  <a:gd name="T32" fmla="*/ 53 w 65"/>
                  <a:gd name="T33" fmla="*/ 38 h 97"/>
                  <a:gd name="T34" fmla="*/ 63 w 65"/>
                  <a:gd name="T35" fmla="*/ 53 h 97"/>
                  <a:gd name="T36" fmla="*/ 64 w 65"/>
                  <a:gd name="T37" fmla="*/ 60 h 97"/>
                  <a:gd name="T38" fmla="*/ 57 w 65"/>
                  <a:gd name="T39" fmla="*/ 83 h 97"/>
                  <a:gd name="T40" fmla="*/ 52 w 65"/>
                  <a:gd name="T41" fmla="*/ 88 h 97"/>
                  <a:gd name="T42" fmla="*/ 39 w 65"/>
                  <a:gd name="T43" fmla="*/ 93 h 97"/>
                  <a:gd name="T44" fmla="*/ 47 w 65"/>
                  <a:gd name="T45" fmla="*/ 73 h 97"/>
                  <a:gd name="T46" fmla="*/ 42 w 65"/>
                  <a:gd name="T47" fmla="*/ 78 h 97"/>
                  <a:gd name="T48" fmla="*/ 49 w 65"/>
                  <a:gd name="T49" fmla="*/ 55 h 97"/>
                  <a:gd name="T50" fmla="*/ 50 w 65"/>
                  <a:gd name="T51" fmla="*/ 62 h 97"/>
                  <a:gd name="T52" fmla="*/ 40 w 65"/>
                  <a:gd name="T53" fmla="*/ 46 h 97"/>
                  <a:gd name="T54" fmla="*/ 38 w 65"/>
                  <a:gd name="T55" fmla="*/ 41 h 97"/>
                  <a:gd name="T56" fmla="*/ 42 w 65"/>
                  <a:gd name="T57" fmla="*/ 22 h 97"/>
                  <a:gd name="T58" fmla="*/ 45 w 65"/>
                  <a:gd name="T59" fmla="*/ 30 h 97"/>
                  <a:gd name="T60" fmla="*/ 24 w 65"/>
                  <a:gd name="T61" fmla="*/ 15 h 97"/>
                  <a:gd name="T62" fmla="*/ 33 w 65"/>
                  <a:gd name="T63" fmla="*/ 16 h 97"/>
                  <a:gd name="T64" fmla="*/ 22 w 65"/>
                  <a:gd name="T65" fmla="*/ 21 h 97"/>
                  <a:gd name="T66" fmla="*/ 27 w 65"/>
                  <a:gd name="T67" fmla="*/ 15 h 97"/>
                  <a:gd name="T68" fmla="*/ 23 w 65"/>
                  <a:gd name="T69" fmla="*/ 38 h 97"/>
                  <a:gd name="T70" fmla="*/ 20 w 65"/>
                  <a:gd name="T71" fmla="*/ 43 h 97"/>
                  <a:gd name="T72" fmla="*/ 13 w 65"/>
                  <a:gd name="T73" fmla="*/ 48 h 97"/>
                  <a:gd name="T74" fmla="*/ 16 w 65"/>
                  <a:gd name="T75" fmla="*/ 41 h 97"/>
                  <a:gd name="T76" fmla="*/ 23 w 65"/>
                  <a:gd name="T77" fmla="*/ 77 h 97"/>
                  <a:gd name="T78" fmla="*/ 21 w 65"/>
                  <a:gd name="T79" fmla="*/ 72 h 97"/>
                  <a:gd name="T80" fmla="*/ 31 w 65"/>
                  <a:gd name="T81" fmla="*/ 83 h 97"/>
                  <a:gd name="T82" fmla="*/ 24 w 65"/>
                  <a:gd name="T83" fmla="*/ 81 h 97"/>
                  <a:gd name="T84" fmla="*/ 33 w 65"/>
                  <a:gd name="T85" fmla="*/ 78 h 97"/>
                  <a:gd name="T86" fmla="*/ 47 w 65"/>
                  <a:gd name="T87" fmla="*/ 73 h 9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5"/>
                  <a:gd name="T133" fmla="*/ 0 h 97"/>
                  <a:gd name="T134" fmla="*/ 65 w 65"/>
                  <a:gd name="T135" fmla="*/ 97 h 9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5" h="97">
                    <a:moveTo>
                      <a:pt x="39" y="93"/>
                    </a:moveTo>
                    <a:lnTo>
                      <a:pt x="28" y="96"/>
                    </a:lnTo>
                    <a:cubicBezTo>
                      <a:pt x="25" y="97"/>
                      <a:pt x="22" y="96"/>
                      <a:pt x="20" y="94"/>
                    </a:cubicBezTo>
                    <a:lnTo>
                      <a:pt x="10" y="84"/>
                    </a:lnTo>
                    <a:cubicBezTo>
                      <a:pt x="9" y="83"/>
                      <a:pt x="8" y="81"/>
                      <a:pt x="7" y="80"/>
                    </a:cubicBezTo>
                    <a:lnTo>
                      <a:pt x="1" y="44"/>
                    </a:lnTo>
                    <a:cubicBezTo>
                      <a:pt x="0" y="41"/>
                      <a:pt x="1" y="37"/>
                      <a:pt x="4" y="36"/>
                    </a:cubicBezTo>
                    <a:lnTo>
                      <a:pt x="11" y="30"/>
                    </a:lnTo>
                    <a:lnTo>
                      <a:pt x="7" y="36"/>
                    </a:lnTo>
                    <a:lnTo>
                      <a:pt x="11" y="12"/>
                    </a:lnTo>
                    <a:cubicBezTo>
                      <a:pt x="11" y="10"/>
                      <a:pt x="13" y="8"/>
                      <a:pt x="15" y="6"/>
                    </a:cubicBezTo>
                    <a:lnTo>
                      <a:pt x="25" y="1"/>
                    </a:lnTo>
                    <a:cubicBezTo>
                      <a:pt x="28" y="0"/>
                      <a:pt x="31" y="0"/>
                      <a:pt x="34" y="2"/>
                    </a:cubicBezTo>
                    <a:lnTo>
                      <a:pt x="54" y="18"/>
                    </a:lnTo>
                    <a:cubicBezTo>
                      <a:pt x="57" y="19"/>
                      <a:pt x="58" y="22"/>
                      <a:pt x="57" y="25"/>
                    </a:cubicBezTo>
                    <a:lnTo>
                      <a:pt x="54" y="44"/>
                    </a:lnTo>
                    <a:lnTo>
                      <a:pt x="53" y="38"/>
                    </a:lnTo>
                    <a:lnTo>
                      <a:pt x="63" y="53"/>
                    </a:lnTo>
                    <a:cubicBezTo>
                      <a:pt x="64" y="55"/>
                      <a:pt x="65" y="57"/>
                      <a:pt x="64" y="60"/>
                    </a:cubicBezTo>
                    <a:lnTo>
                      <a:pt x="57" y="83"/>
                    </a:lnTo>
                    <a:cubicBezTo>
                      <a:pt x="57" y="85"/>
                      <a:pt x="55" y="87"/>
                      <a:pt x="52" y="88"/>
                    </a:cubicBezTo>
                    <a:lnTo>
                      <a:pt x="39" y="93"/>
                    </a:lnTo>
                    <a:close/>
                    <a:moveTo>
                      <a:pt x="47" y="73"/>
                    </a:moveTo>
                    <a:lnTo>
                      <a:pt x="42" y="78"/>
                    </a:lnTo>
                    <a:lnTo>
                      <a:pt x="49" y="55"/>
                    </a:lnTo>
                    <a:lnTo>
                      <a:pt x="50" y="62"/>
                    </a:lnTo>
                    <a:lnTo>
                      <a:pt x="40" y="46"/>
                    </a:lnTo>
                    <a:cubicBezTo>
                      <a:pt x="38" y="45"/>
                      <a:pt x="38" y="43"/>
                      <a:pt x="38" y="41"/>
                    </a:cubicBezTo>
                    <a:lnTo>
                      <a:pt x="42" y="22"/>
                    </a:lnTo>
                    <a:lnTo>
                      <a:pt x="45" y="30"/>
                    </a:lnTo>
                    <a:lnTo>
                      <a:pt x="24" y="15"/>
                    </a:lnTo>
                    <a:lnTo>
                      <a:pt x="33" y="16"/>
                    </a:lnTo>
                    <a:lnTo>
                      <a:pt x="22" y="21"/>
                    </a:lnTo>
                    <a:lnTo>
                      <a:pt x="27" y="15"/>
                    </a:lnTo>
                    <a:lnTo>
                      <a:pt x="23" y="38"/>
                    </a:lnTo>
                    <a:cubicBezTo>
                      <a:pt x="23" y="40"/>
                      <a:pt x="22" y="42"/>
                      <a:pt x="20" y="43"/>
                    </a:cubicBezTo>
                    <a:lnTo>
                      <a:pt x="13" y="48"/>
                    </a:lnTo>
                    <a:lnTo>
                      <a:pt x="16" y="41"/>
                    </a:lnTo>
                    <a:lnTo>
                      <a:pt x="23" y="77"/>
                    </a:lnTo>
                    <a:lnTo>
                      <a:pt x="21" y="72"/>
                    </a:lnTo>
                    <a:lnTo>
                      <a:pt x="31" y="83"/>
                    </a:lnTo>
                    <a:lnTo>
                      <a:pt x="24" y="81"/>
                    </a:lnTo>
                    <a:lnTo>
                      <a:pt x="33" y="78"/>
                    </a:lnTo>
                    <a:lnTo>
                      <a:pt x="47" y="73"/>
                    </a:lnTo>
                    <a:close/>
                  </a:path>
                </a:pathLst>
              </a:custGeom>
              <a:solidFill>
                <a:srgbClr val="6E6E6E"/>
              </a:solidFill>
              <a:ln w="0" cap="flat">
                <a:solidFill>
                  <a:srgbClr val="6E6E6E"/>
                </a:solidFill>
                <a:prstDash val="solid"/>
                <a:round/>
                <a:headEnd/>
                <a:tailEnd/>
              </a:ln>
            </p:spPr>
            <p:txBody>
              <a:bodyPr/>
              <a:lstStyle/>
              <a:p>
                <a:endParaRPr lang="en-US"/>
              </a:p>
            </p:txBody>
          </p:sp>
          <p:sp>
            <p:nvSpPr>
              <p:cNvPr id="1659" name="Freeform 445"/>
              <p:cNvSpPr>
                <a:spLocks/>
              </p:cNvSpPr>
              <p:nvPr/>
            </p:nvSpPr>
            <p:spPr bwMode="auto">
              <a:xfrm>
                <a:off x="4650" y="1258"/>
                <a:ext cx="16" cy="44"/>
              </a:xfrm>
              <a:custGeom>
                <a:avLst/>
                <a:gdLst>
                  <a:gd name="T0" fmla="*/ 10 w 16"/>
                  <a:gd name="T1" fmla="*/ 3 h 44"/>
                  <a:gd name="T2" fmla="*/ 11 w 16"/>
                  <a:gd name="T3" fmla="*/ 0 h 44"/>
                  <a:gd name="T4" fmla="*/ 16 w 16"/>
                  <a:gd name="T5" fmla="*/ 4 h 44"/>
                  <a:gd name="T6" fmla="*/ 15 w 16"/>
                  <a:gd name="T7" fmla="*/ 6 h 44"/>
                  <a:gd name="T8" fmla="*/ 16 w 16"/>
                  <a:gd name="T9" fmla="*/ 11 h 44"/>
                  <a:gd name="T10" fmla="*/ 14 w 16"/>
                  <a:gd name="T11" fmla="*/ 29 h 44"/>
                  <a:gd name="T12" fmla="*/ 11 w 16"/>
                  <a:gd name="T13" fmla="*/ 44 h 44"/>
                  <a:gd name="T14" fmla="*/ 9 w 16"/>
                  <a:gd name="T15" fmla="*/ 38 h 44"/>
                  <a:gd name="T16" fmla="*/ 5 w 16"/>
                  <a:gd name="T17" fmla="*/ 36 h 44"/>
                  <a:gd name="T18" fmla="*/ 1 w 16"/>
                  <a:gd name="T19" fmla="*/ 30 h 44"/>
                  <a:gd name="T20" fmla="*/ 0 w 16"/>
                  <a:gd name="T21" fmla="*/ 22 h 44"/>
                  <a:gd name="T22" fmla="*/ 6 w 16"/>
                  <a:gd name="T23" fmla="*/ 4 h 44"/>
                  <a:gd name="T24" fmla="*/ 10 w 16"/>
                  <a:gd name="T25" fmla="*/ 3 h 4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
                  <a:gd name="T40" fmla="*/ 0 h 44"/>
                  <a:gd name="T41" fmla="*/ 16 w 16"/>
                  <a:gd name="T42" fmla="*/ 44 h 4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 h="44">
                    <a:moveTo>
                      <a:pt x="10" y="3"/>
                    </a:moveTo>
                    <a:lnTo>
                      <a:pt x="11" y="0"/>
                    </a:lnTo>
                    <a:lnTo>
                      <a:pt x="16" y="4"/>
                    </a:lnTo>
                    <a:lnTo>
                      <a:pt x="15" y="6"/>
                    </a:lnTo>
                    <a:lnTo>
                      <a:pt x="16" y="11"/>
                    </a:lnTo>
                    <a:lnTo>
                      <a:pt x="14" y="29"/>
                    </a:lnTo>
                    <a:lnTo>
                      <a:pt x="11" y="44"/>
                    </a:lnTo>
                    <a:lnTo>
                      <a:pt x="9" y="38"/>
                    </a:lnTo>
                    <a:lnTo>
                      <a:pt x="5" y="36"/>
                    </a:lnTo>
                    <a:lnTo>
                      <a:pt x="1" y="30"/>
                    </a:lnTo>
                    <a:lnTo>
                      <a:pt x="0" y="22"/>
                    </a:lnTo>
                    <a:lnTo>
                      <a:pt x="6" y="4"/>
                    </a:lnTo>
                    <a:lnTo>
                      <a:pt x="10" y="3"/>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660" name="Freeform 446"/>
              <p:cNvSpPr>
                <a:spLocks noEditPoints="1"/>
              </p:cNvSpPr>
              <p:nvPr/>
            </p:nvSpPr>
            <p:spPr bwMode="auto">
              <a:xfrm>
                <a:off x="4648" y="1256"/>
                <a:ext cx="20" cy="48"/>
              </a:xfrm>
              <a:custGeom>
                <a:avLst/>
                <a:gdLst>
                  <a:gd name="T0" fmla="*/ 47 w 82"/>
                  <a:gd name="T1" fmla="*/ 9 h 193"/>
                  <a:gd name="T2" fmla="*/ 42 w 82"/>
                  <a:gd name="T3" fmla="*/ 14 h 193"/>
                  <a:gd name="T4" fmla="*/ 44 w 82"/>
                  <a:gd name="T5" fmla="*/ 6 h 193"/>
                  <a:gd name="T6" fmla="*/ 49 w 82"/>
                  <a:gd name="T7" fmla="*/ 1 h 193"/>
                  <a:gd name="T8" fmla="*/ 56 w 82"/>
                  <a:gd name="T9" fmla="*/ 2 h 193"/>
                  <a:gd name="T10" fmla="*/ 77 w 82"/>
                  <a:gd name="T11" fmla="*/ 16 h 193"/>
                  <a:gd name="T12" fmla="*/ 79 w 82"/>
                  <a:gd name="T13" fmla="*/ 26 h 193"/>
                  <a:gd name="T14" fmla="*/ 74 w 82"/>
                  <a:gd name="T15" fmla="*/ 35 h 193"/>
                  <a:gd name="T16" fmla="*/ 75 w 82"/>
                  <a:gd name="T17" fmla="*/ 29 h 193"/>
                  <a:gd name="T18" fmla="*/ 80 w 82"/>
                  <a:gd name="T19" fmla="*/ 51 h 193"/>
                  <a:gd name="T20" fmla="*/ 80 w 82"/>
                  <a:gd name="T21" fmla="*/ 53 h 193"/>
                  <a:gd name="T22" fmla="*/ 73 w 82"/>
                  <a:gd name="T23" fmla="*/ 125 h 193"/>
                  <a:gd name="T24" fmla="*/ 60 w 82"/>
                  <a:gd name="T25" fmla="*/ 186 h 193"/>
                  <a:gd name="T26" fmla="*/ 53 w 82"/>
                  <a:gd name="T27" fmla="*/ 192 h 193"/>
                  <a:gd name="T28" fmla="*/ 45 w 82"/>
                  <a:gd name="T29" fmla="*/ 188 h 193"/>
                  <a:gd name="T30" fmla="*/ 34 w 82"/>
                  <a:gd name="T31" fmla="*/ 166 h 193"/>
                  <a:gd name="T32" fmla="*/ 37 w 82"/>
                  <a:gd name="T33" fmla="*/ 169 h 193"/>
                  <a:gd name="T34" fmla="*/ 22 w 82"/>
                  <a:gd name="T35" fmla="*/ 158 h 193"/>
                  <a:gd name="T36" fmla="*/ 20 w 82"/>
                  <a:gd name="T37" fmla="*/ 156 h 193"/>
                  <a:gd name="T38" fmla="*/ 4 w 82"/>
                  <a:gd name="T39" fmla="*/ 131 h 193"/>
                  <a:gd name="T40" fmla="*/ 3 w 82"/>
                  <a:gd name="T41" fmla="*/ 127 h 193"/>
                  <a:gd name="T42" fmla="*/ 0 w 82"/>
                  <a:gd name="T43" fmla="*/ 97 h 193"/>
                  <a:gd name="T44" fmla="*/ 1 w 82"/>
                  <a:gd name="T45" fmla="*/ 94 h 193"/>
                  <a:gd name="T46" fmla="*/ 24 w 82"/>
                  <a:gd name="T47" fmla="*/ 20 h 193"/>
                  <a:gd name="T48" fmla="*/ 29 w 82"/>
                  <a:gd name="T49" fmla="*/ 15 h 193"/>
                  <a:gd name="T50" fmla="*/ 47 w 82"/>
                  <a:gd name="T51" fmla="*/ 9 h 193"/>
                  <a:gd name="T52" fmla="*/ 34 w 82"/>
                  <a:gd name="T53" fmla="*/ 30 h 193"/>
                  <a:gd name="T54" fmla="*/ 39 w 82"/>
                  <a:gd name="T55" fmla="*/ 25 h 193"/>
                  <a:gd name="T56" fmla="*/ 16 w 82"/>
                  <a:gd name="T57" fmla="*/ 99 h 193"/>
                  <a:gd name="T58" fmla="*/ 16 w 82"/>
                  <a:gd name="T59" fmla="*/ 96 h 193"/>
                  <a:gd name="T60" fmla="*/ 19 w 82"/>
                  <a:gd name="T61" fmla="*/ 126 h 193"/>
                  <a:gd name="T62" fmla="*/ 18 w 82"/>
                  <a:gd name="T63" fmla="*/ 122 h 193"/>
                  <a:gd name="T64" fmla="*/ 33 w 82"/>
                  <a:gd name="T65" fmla="*/ 147 h 193"/>
                  <a:gd name="T66" fmla="*/ 31 w 82"/>
                  <a:gd name="T67" fmla="*/ 145 h 193"/>
                  <a:gd name="T68" fmla="*/ 46 w 82"/>
                  <a:gd name="T69" fmla="*/ 156 h 193"/>
                  <a:gd name="T70" fmla="*/ 49 w 82"/>
                  <a:gd name="T71" fmla="*/ 159 h 193"/>
                  <a:gd name="T72" fmla="*/ 59 w 82"/>
                  <a:gd name="T73" fmla="*/ 181 h 193"/>
                  <a:gd name="T74" fmla="*/ 44 w 82"/>
                  <a:gd name="T75" fmla="*/ 183 h 193"/>
                  <a:gd name="T76" fmla="*/ 57 w 82"/>
                  <a:gd name="T77" fmla="*/ 123 h 193"/>
                  <a:gd name="T78" fmla="*/ 65 w 82"/>
                  <a:gd name="T79" fmla="*/ 52 h 193"/>
                  <a:gd name="T80" fmla="*/ 65 w 82"/>
                  <a:gd name="T81" fmla="*/ 54 h 193"/>
                  <a:gd name="T82" fmla="*/ 60 w 82"/>
                  <a:gd name="T83" fmla="*/ 32 h 193"/>
                  <a:gd name="T84" fmla="*/ 61 w 82"/>
                  <a:gd name="T85" fmla="*/ 26 h 193"/>
                  <a:gd name="T86" fmla="*/ 66 w 82"/>
                  <a:gd name="T87" fmla="*/ 18 h 193"/>
                  <a:gd name="T88" fmla="*/ 68 w 82"/>
                  <a:gd name="T89" fmla="*/ 29 h 193"/>
                  <a:gd name="T90" fmla="*/ 48 w 82"/>
                  <a:gd name="T91" fmla="*/ 15 h 193"/>
                  <a:gd name="T92" fmla="*/ 60 w 82"/>
                  <a:gd name="T93" fmla="*/ 11 h 193"/>
                  <a:gd name="T94" fmla="*/ 57 w 82"/>
                  <a:gd name="T95" fmla="*/ 19 h 193"/>
                  <a:gd name="T96" fmla="*/ 52 w 82"/>
                  <a:gd name="T97" fmla="*/ 24 h 193"/>
                  <a:gd name="T98" fmla="*/ 34 w 82"/>
                  <a:gd name="T99" fmla="*/ 30 h 19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2"/>
                  <a:gd name="T151" fmla="*/ 0 h 193"/>
                  <a:gd name="T152" fmla="*/ 82 w 82"/>
                  <a:gd name="T153" fmla="*/ 193 h 19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2" h="193">
                    <a:moveTo>
                      <a:pt x="47" y="9"/>
                    </a:moveTo>
                    <a:lnTo>
                      <a:pt x="42" y="14"/>
                    </a:lnTo>
                    <a:lnTo>
                      <a:pt x="44" y="6"/>
                    </a:lnTo>
                    <a:cubicBezTo>
                      <a:pt x="45" y="4"/>
                      <a:pt x="47" y="2"/>
                      <a:pt x="49" y="1"/>
                    </a:cubicBezTo>
                    <a:cubicBezTo>
                      <a:pt x="52" y="0"/>
                      <a:pt x="54" y="0"/>
                      <a:pt x="56" y="2"/>
                    </a:cubicBezTo>
                    <a:lnTo>
                      <a:pt x="77" y="16"/>
                    </a:lnTo>
                    <a:cubicBezTo>
                      <a:pt x="81" y="18"/>
                      <a:pt x="82" y="23"/>
                      <a:pt x="79" y="26"/>
                    </a:cubicBezTo>
                    <a:lnTo>
                      <a:pt x="74" y="35"/>
                    </a:lnTo>
                    <a:lnTo>
                      <a:pt x="75" y="29"/>
                    </a:lnTo>
                    <a:lnTo>
                      <a:pt x="80" y="51"/>
                    </a:lnTo>
                    <a:cubicBezTo>
                      <a:pt x="80" y="52"/>
                      <a:pt x="81" y="52"/>
                      <a:pt x="80" y="53"/>
                    </a:cubicBezTo>
                    <a:lnTo>
                      <a:pt x="73" y="125"/>
                    </a:lnTo>
                    <a:lnTo>
                      <a:pt x="60" y="186"/>
                    </a:lnTo>
                    <a:cubicBezTo>
                      <a:pt x="59" y="189"/>
                      <a:pt x="56" y="192"/>
                      <a:pt x="53" y="192"/>
                    </a:cubicBezTo>
                    <a:cubicBezTo>
                      <a:pt x="49" y="193"/>
                      <a:pt x="46" y="191"/>
                      <a:pt x="45" y="188"/>
                    </a:cubicBezTo>
                    <a:lnTo>
                      <a:pt x="34" y="166"/>
                    </a:lnTo>
                    <a:lnTo>
                      <a:pt x="37" y="169"/>
                    </a:lnTo>
                    <a:lnTo>
                      <a:pt x="22" y="158"/>
                    </a:lnTo>
                    <a:cubicBezTo>
                      <a:pt x="21" y="157"/>
                      <a:pt x="20" y="157"/>
                      <a:pt x="20" y="156"/>
                    </a:cubicBezTo>
                    <a:lnTo>
                      <a:pt x="4" y="131"/>
                    </a:lnTo>
                    <a:cubicBezTo>
                      <a:pt x="4" y="130"/>
                      <a:pt x="3" y="129"/>
                      <a:pt x="3" y="127"/>
                    </a:cubicBezTo>
                    <a:lnTo>
                      <a:pt x="0" y="97"/>
                    </a:lnTo>
                    <a:cubicBezTo>
                      <a:pt x="0" y="96"/>
                      <a:pt x="1" y="95"/>
                      <a:pt x="1" y="94"/>
                    </a:cubicBezTo>
                    <a:lnTo>
                      <a:pt x="24" y="20"/>
                    </a:lnTo>
                    <a:cubicBezTo>
                      <a:pt x="25" y="17"/>
                      <a:pt x="27" y="15"/>
                      <a:pt x="29" y="15"/>
                    </a:cubicBezTo>
                    <a:lnTo>
                      <a:pt x="47" y="9"/>
                    </a:lnTo>
                    <a:close/>
                    <a:moveTo>
                      <a:pt x="34" y="30"/>
                    </a:moveTo>
                    <a:lnTo>
                      <a:pt x="39" y="25"/>
                    </a:lnTo>
                    <a:lnTo>
                      <a:pt x="16" y="99"/>
                    </a:lnTo>
                    <a:lnTo>
                      <a:pt x="16" y="96"/>
                    </a:lnTo>
                    <a:lnTo>
                      <a:pt x="19" y="126"/>
                    </a:lnTo>
                    <a:lnTo>
                      <a:pt x="18" y="122"/>
                    </a:lnTo>
                    <a:lnTo>
                      <a:pt x="33" y="147"/>
                    </a:lnTo>
                    <a:lnTo>
                      <a:pt x="31" y="145"/>
                    </a:lnTo>
                    <a:lnTo>
                      <a:pt x="46" y="156"/>
                    </a:lnTo>
                    <a:cubicBezTo>
                      <a:pt x="48" y="157"/>
                      <a:pt x="48" y="158"/>
                      <a:pt x="49" y="159"/>
                    </a:cubicBezTo>
                    <a:lnTo>
                      <a:pt x="59" y="181"/>
                    </a:lnTo>
                    <a:lnTo>
                      <a:pt x="44" y="183"/>
                    </a:lnTo>
                    <a:lnTo>
                      <a:pt x="57" y="123"/>
                    </a:lnTo>
                    <a:lnTo>
                      <a:pt x="65" y="52"/>
                    </a:lnTo>
                    <a:lnTo>
                      <a:pt x="65" y="54"/>
                    </a:lnTo>
                    <a:lnTo>
                      <a:pt x="60" y="32"/>
                    </a:lnTo>
                    <a:cubicBezTo>
                      <a:pt x="59" y="30"/>
                      <a:pt x="59" y="28"/>
                      <a:pt x="61" y="26"/>
                    </a:cubicBezTo>
                    <a:lnTo>
                      <a:pt x="66" y="18"/>
                    </a:lnTo>
                    <a:lnTo>
                      <a:pt x="68" y="29"/>
                    </a:lnTo>
                    <a:lnTo>
                      <a:pt x="48" y="15"/>
                    </a:lnTo>
                    <a:lnTo>
                      <a:pt x="60" y="11"/>
                    </a:lnTo>
                    <a:lnTo>
                      <a:pt x="57" y="19"/>
                    </a:lnTo>
                    <a:cubicBezTo>
                      <a:pt x="56" y="22"/>
                      <a:pt x="54" y="24"/>
                      <a:pt x="52" y="24"/>
                    </a:cubicBezTo>
                    <a:lnTo>
                      <a:pt x="34" y="30"/>
                    </a:lnTo>
                    <a:close/>
                  </a:path>
                </a:pathLst>
              </a:custGeom>
              <a:solidFill>
                <a:srgbClr val="6E6E6E"/>
              </a:solidFill>
              <a:ln w="0" cap="flat">
                <a:solidFill>
                  <a:srgbClr val="6E6E6E"/>
                </a:solidFill>
                <a:prstDash val="solid"/>
                <a:round/>
                <a:headEnd/>
                <a:tailEnd/>
              </a:ln>
            </p:spPr>
            <p:txBody>
              <a:bodyPr/>
              <a:lstStyle/>
              <a:p>
                <a:endParaRPr lang="en-US"/>
              </a:p>
            </p:txBody>
          </p:sp>
          <p:sp>
            <p:nvSpPr>
              <p:cNvPr id="1661" name="Freeform 447"/>
              <p:cNvSpPr>
                <a:spLocks/>
              </p:cNvSpPr>
              <p:nvPr/>
            </p:nvSpPr>
            <p:spPr bwMode="auto">
              <a:xfrm>
                <a:off x="3220" y="1262"/>
                <a:ext cx="177" cy="190"/>
              </a:xfrm>
              <a:custGeom>
                <a:avLst/>
                <a:gdLst>
                  <a:gd name="T0" fmla="*/ 9 w 177"/>
                  <a:gd name="T1" fmla="*/ 154 h 190"/>
                  <a:gd name="T2" fmla="*/ 4 w 177"/>
                  <a:gd name="T3" fmla="*/ 149 h 190"/>
                  <a:gd name="T4" fmla="*/ 2 w 177"/>
                  <a:gd name="T5" fmla="*/ 138 h 190"/>
                  <a:gd name="T6" fmla="*/ 0 w 177"/>
                  <a:gd name="T7" fmla="*/ 130 h 190"/>
                  <a:gd name="T8" fmla="*/ 6 w 177"/>
                  <a:gd name="T9" fmla="*/ 121 h 190"/>
                  <a:gd name="T10" fmla="*/ 14 w 177"/>
                  <a:gd name="T11" fmla="*/ 126 h 190"/>
                  <a:gd name="T12" fmla="*/ 30 w 177"/>
                  <a:gd name="T13" fmla="*/ 122 h 190"/>
                  <a:gd name="T14" fmla="*/ 31 w 177"/>
                  <a:gd name="T15" fmla="*/ 122 h 190"/>
                  <a:gd name="T16" fmla="*/ 75 w 177"/>
                  <a:gd name="T17" fmla="*/ 111 h 190"/>
                  <a:gd name="T18" fmla="*/ 62 w 177"/>
                  <a:gd name="T19" fmla="*/ 0 h 190"/>
                  <a:gd name="T20" fmla="*/ 144 w 177"/>
                  <a:gd name="T21" fmla="*/ 50 h 190"/>
                  <a:gd name="T22" fmla="*/ 150 w 177"/>
                  <a:gd name="T23" fmla="*/ 57 h 190"/>
                  <a:gd name="T24" fmla="*/ 156 w 177"/>
                  <a:gd name="T25" fmla="*/ 60 h 190"/>
                  <a:gd name="T26" fmla="*/ 167 w 177"/>
                  <a:gd name="T27" fmla="*/ 66 h 190"/>
                  <a:gd name="T28" fmla="*/ 165 w 177"/>
                  <a:gd name="T29" fmla="*/ 75 h 190"/>
                  <a:gd name="T30" fmla="*/ 177 w 177"/>
                  <a:gd name="T31" fmla="*/ 75 h 190"/>
                  <a:gd name="T32" fmla="*/ 174 w 177"/>
                  <a:gd name="T33" fmla="*/ 119 h 190"/>
                  <a:gd name="T34" fmla="*/ 147 w 177"/>
                  <a:gd name="T35" fmla="*/ 124 h 190"/>
                  <a:gd name="T36" fmla="*/ 134 w 177"/>
                  <a:gd name="T37" fmla="*/ 129 h 190"/>
                  <a:gd name="T38" fmla="*/ 121 w 177"/>
                  <a:gd name="T39" fmla="*/ 130 h 190"/>
                  <a:gd name="T40" fmla="*/ 110 w 177"/>
                  <a:gd name="T41" fmla="*/ 138 h 190"/>
                  <a:gd name="T42" fmla="*/ 102 w 177"/>
                  <a:gd name="T43" fmla="*/ 140 h 190"/>
                  <a:gd name="T44" fmla="*/ 97 w 177"/>
                  <a:gd name="T45" fmla="*/ 144 h 190"/>
                  <a:gd name="T46" fmla="*/ 95 w 177"/>
                  <a:gd name="T47" fmla="*/ 152 h 190"/>
                  <a:gd name="T48" fmla="*/ 85 w 177"/>
                  <a:gd name="T49" fmla="*/ 152 h 190"/>
                  <a:gd name="T50" fmla="*/ 84 w 177"/>
                  <a:gd name="T51" fmla="*/ 157 h 190"/>
                  <a:gd name="T52" fmla="*/ 81 w 177"/>
                  <a:gd name="T53" fmla="*/ 165 h 190"/>
                  <a:gd name="T54" fmla="*/ 75 w 177"/>
                  <a:gd name="T55" fmla="*/ 173 h 190"/>
                  <a:gd name="T56" fmla="*/ 73 w 177"/>
                  <a:gd name="T57" fmla="*/ 178 h 190"/>
                  <a:gd name="T58" fmla="*/ 65 w 177"/>
                  <a:gd name="T59" fmla="*/ 189 h 190"/>
                  <a:gd name="T60" fmla="*/ 62 w 177"/>
                  <a:gd name="T61" fmla="*/ 184 h 190"/>
                  <a:gd name="T62" fmla="*/ 60 w 177"/>
                  <a:gd name="T63" fmla="*/ 187 h 190"/>
                  <a:gd name="T64" fmla="*/ 56 w 177"/>
                  <a:gd name="T65" fmla="*/ 190 h 190"/>
                  <a:gd name="T66" fmla="*/ 46 w 177"/>
                  <a:gd name="T67" fmla="*/ 190 h 190"/>
                  <a:gd name="T68" fmla="*/ 42 w 177"/>
                  <a:gd name="T69" fmla="*/ 185 h 190"/>
                  <a:gd name="T70" fmla="*/ 38 w 177"/>
                  <a:gd name="T71" fmla="*/ 179 h 190"/>
                  <a:gd name="T72" fmla="*/ 36 w 177"/>
                  <a:gd name="T73" fmla="*/ 170 h 190"/>
                  <a:gd name="T74" fmla="*/ 35 w 177"/>
                  <a:gd name="T75" fmla="*/ 161 h 190"/>
                  <a:gd name="T76" fmla="*/ 31 w 177"/>
                  <a:gd name="T77" fmla="*/ 162 h 190"/>
                  <a:gd name="T78" fmla="*/ 20 w 177"/>
                  <a:gd name="T79" fmla="*/ 163 h 190"/>
                  <a:gd name="T80" fmla="*/ 13 w 177"/>
                  <a:gd name="T81" fmla="*/ 163 h 190"/>
                  <a:gd name="T82" fmla="*/ 7 w 177"/>
                  <a:gd name="T83" fmla="*/ 164 h 19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77"/>
                  <a:gd name="T127" fmla="*/ 0 h 190"/>
                  <a:gd name="T128" fmla="*/ 177 w 177"/>
                  <a:gd name="T129" fmla="*/ 190 h 19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77" h="190">
                    <a:moveTo>
                      <a:pt x="9" y="161"/>
                    </a:moveTo>
                    <a:lnTo>
                      <a:pt x="9" y="154"/>
                    </a:lnTo>
                    <a:lnTo>
                      <a:pt x="6" y="148"/>
                    </a:lnTo>
                    <a:lnTo>
                      <a:pt x="4" y="149"/>
                    </a:lnTo>
                    <a:lnTo>
                      <a:pt x="2" y="145"/>
                    </a:lnTo>
                    <a:lnTo>
                      <a:pt x="2" y="138"/>
                    </a:lnTo>
                    <a:lnTo>
                      <a:pt x="0" y="136"/>
                    </a:lnTo>
                    <a:lnTo>
                      <a:pt x="0" y="130"/>
                    </a:lnTo>
                    <a:lnTo>
                      <a:pt x="4" y="130"/>
                    </a:lnTo>
                    <a:lnTo>
                      <a:pt x="6" y="121"/>
                    </a:lnTo>
                    <a:lnTo>
                      <a:pt x="8" y="120"/>
                    </a:lnTo>
                    <a:lnTo>
                      <a:pt x="14" y="126"/>
                    </a:lnTo>
                    <a:lnTo>
                      <a:pt x="16" y="122"/>
                    </a:lnTo>
                    <a:lnTo>
                      <a:pt x="30" y="122"/>
                    </a:lnTo>
                    <a:lnTo>
                      <a:pt x="31" y="119"/>
                    </a:lnTo>
                    <a:lnTo>
                      <a:pt x="31" y="122"/>
                    </a:lnTo>
                    <a:lnTo>
                      <a:pt x="73" y="122"/>
                    </a:lnTo>
                    <a:lnTo>
                      <a:pt x="75" y="111"/>
                    </a:lnTo>
                    <a:lnTo>
                      <a:pt x="71" y="109"/>
                    </a:lnTo>
                    <a:lnTo>
                      <a:pt x="62" y="0"/>
                    </a:lnTo>
                    <a:lnTo>
                      <a:pt x="81" y="0"/>
                    </a:lnTo>
                    <a:lnTo>
                      <a:pt x="144" y="50"/>
                    </a:lnTo>
                    <a:lnTo>
                      <a:pt x="144" y="55"/>
                    </a:lnTo>
                    <a:lnTo>
                      <a:pt x="150" y="57"/>
                    </a:lnTo>
                    <a:lnTo>
                      <a:pt x="151" y="60"/>
                    </a:lnTo>
                    <a:lnTo>
                      <a:pt x="156" y="60"/>
                    </a:lnTo>
                    <a:lnTo>
                      <a:pt x="158" y="64"/>
                    </a:lnTo>
                    <a:lnTo>
                      <a:pt x="167" y="66"/>
                    </a:lnTo>
                    <a:lnTo>
                      <a:pt x="167" y="73"/>
                    </a:lnTo>
                    <a:lnTo>
                      <a:pt x="165" y="75"/>
                    </a:lnTo>
                    <a:lnTo>
                      <a:pt x="168" y="77"/>
                    </a:lnTo>
                    <a:lnTo>
                      <a:pt x="177" y="75"/>
                    </a:lnTo>
                    <a:lnTo>
                      <a:pt x="177" y="110"/>
                    </a:lnTo>
                    <a:lnTo>
                      <a:pt x="174" y="119"/>
                    </a:lnTo>
                    <a:lnTo>
                      <a:pt x="170" y="124"/>
                    </a:lnTo>
                    <a:lnTo>
                      <a:pt x="147" y="124"/>
                    </a:lnTo>
                    <a:lnTo>
                      <a:pt x="142" y="128"/>
                    </a:lnTo>
                    <a:lnTo>
                      <a:pt x="134" y="129"/>
                    </a:lnTo>
                    <a:lnTo>
                      <a:pt x="124" y="127"/>
                    </a:lnTo>
                    <a:lnTo>
                      <a:pt x="121" y="130"/>
                    </a:lnTo>
                    <a:lnTo>
                      <a:pt x="110" y="135"/>
                    </a:lnTo>
                    <a:lnTo>
                      <a:pt x="110" y="138"/>
                    </a:lnTo>
                    <a:lnTo>
                      <a:pt x="105" y="137"/>
                    </a:lnTo>
                    <a:lnTo>
                      <a:pt x="102" y="140"/>
                    </a:lnTo>
                    <a:lnTo>
                      <a:pt x="101" y="145"/>
                    </a:lnTo>
                    <a:lnTo>
                      <a:pt x="97" y="144"/>
                    </a:lnTo>
                    <a:lnTo>
                      <a:pt x="97" y="149"/>
                    </a:lnTo>
                    <a:lnTo>
                      <a:pt x="95" y="152"/>
                    </a:lnTo>
                    <a:lnTo>
                      <a:pt x="89" y="146"/>
                    </a:lnTo>
                    <a:lnTo>
                      <a:pt x="85" y="152"/>
                    </a:lnTo>
                    <a:lnTo>
                      <a:pt x="86" y="156"/>
                    </a:lnTo>
                    <a:lnTo>
                      <a:pt x="84" y="157"/>
                    </a:lnTo>
                    <a:lnTo>
                      <a:pt x="85" y="162"/>
                    </a:lnTo>
                    <a:lnTo>
                      <a:pt x="81" y="165"/>
                    </a:lnTo>
                    <a:lnTo>
                      <a:pt x="75" y="168"/>
                    </a:lnTo>
                    <a:lnTo>
                      <a:pt x="75" y="173"/>
                    </a:lnTo>
                    <a:lnTo>
                      <a:pt x="75" y="177"/>
                    </a:lnTo>
                    <a:lnTo>
                      <a:pt x="73" y="178"/>
                    </a:lnTo>
                    <a:lnTo>
                      <a:pt x="72" y="186"/>
                    </a:lnTo>
                    <a:lnTo>
                      <a:pt x="65" y="189"/>
                    </a:lnTo>
                    <a:lnTo>
                      <a:pt x="64" y="182"/>
                    </a:lnTo>
                    <a:lnTo>
                      <a:pt x="62" y="184"/>
                    </a:lnTo>
                    <a:lnTo>
                      <a:pt x="60" y="182"/>
                    </a:lnTo>
                    <a:lnTo>
                      <a:pt x="60" y="187"/>
                    </a:lnTo>
                    <a:lnTo>
                      <a:pt x="57" y="187"/>
                    </a:lnTo>
                    <a:lnTo>
                      <a:pt x="56" y="190"/>
                    </a:lnTo>
                    <a:lnTo>
                      <a:pt x="49" y="186"/>
                    </a:lnTo>
                    <a:lnTo>
                      <a:pt x="46" y="190"/>
                    </a:lnTo>
                    <a:lnTo>
                      <a:pt x="45" y="188"/>
                    </a:lnTo>
                    <a:lnTo>
                      <a:pt x="42" y="185"/>
                    </a:lnTo>
                    <a:lnTo>
                      <a:pt x="42" y="178"/>
                    </a:lnTo>
                    <a:lnTo>
                      <a:pt x="38" y="179"/>
                    </a:lnTo>
                    <a:lnTo>
                      <a:pt x="41" y="174"/>
                    </a:lnTo>
                    <a:lnTo>
                      <a:pt x="36" y="170"/>
                    </a:lnTo>
                    <a:lnTo>
                      <a:pt x="37" y="166"/>
                    </a:lnTo>
                    <a:lnTo>
                      <a:pt x="35" y="161"/>
                    </a:lnTo>
                    <a:lnTo>
                      <a:pt x="31" y="160"/>
                    </a:lnTo>
                    <a:lnTo>
                      <a:pt x="31" y="162"/>
                    </a:lnTo>
                    <a:lnTo>
                      <a:pt x="27" y="165"/>
                    </a:lnTo>
                    <a:lnTo>
                      <a:pt x="20" y="163"/>
                    </a:lnTo>
                    <a:lnTo>
                      <a:pt x="17" y="168"/>
                    </a:lnTo>
                    <a:lnTo>
                      <a:pt x="13" y="163"/>
                    </a:lnTo>
                    <a:lnTo>
                      <a:pt x="9" y="166"/>
                    </a:lnTo>
                    <a:lnTo>
                      <a:pt x="7" y="164"/>
                    </a:lnTo>
                    <a:lnTo>
                      <a:pt x="9" y="161"/>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662" name="Freeform 448"/>
              <p:cNvSpPr>
                <a:spLocks noEditPoints="1"/>
              </p:cNvSpPr>
              <p:nvPr/>
            </p:nvSpPr>
            <p:spPr bwMode="auto">
              <a:xfrm>
                <a:off x="3218" y="1260"/>
                <a:ext cx="181" cy="194"/>
              </a:xfrm>
              <a:custGeom>
                <a:avLst/>
                <a:gdLst>
                  <a:gd name="T0" fmla="*/ 37 w 736"/>
                  <a:gd name="T1" fmla="*/ 616 h 785"/>
                  <a:gd name="T2" fmla="*/ 13 w 736"/>
                  <a:gd name="T3" fmla="*/ 574 h 785"/>
                  <a:gd name="T4" fmla="*/ 19 w 736"/>
                  <a:gd name="T5" fmla="*/ 531 h 785"/>
                  <a:gd name="T6" fmla="*/ 59 w 736"/>
                  <a:gd name="T7" fmla="*/ 516 h 785"/>
                  <a:gd name="T8" fmla="*/ 139 w 736"/>
                  <a:gd name="T9" fmla="*/ 482 h 785"/>
                  <a:gd name="T10" fmla="*/ 305 w 736"/>
                  <a:gd name="T11" fmla="*/ 456 h 785"/>
                  <a:gd name="T12" fmla="*/ 261 w 736"/>
                  <a:gd name="T13" fmla="*/ 0 h 785"/>
                  <a:gd name="T14" fmla="*/ 597 w 736"/>
                  <a:gd name="T15" fmla="*/ 223 h 785"/>
                  <a:gd name="T16" fmla="*/ 649 w 736"/>
                  <a:gd name="T17" fmla="*/ 248 h 785"/>
                  <a:gd name="T18" fmla="*/ 696 w 736"/>
                  <a:gd name="T19" fmla="*/ 305 h 785"/>
                  <a:gd name="T20" fmla="*/ 733 w 736"/>
                  <a:gd name="T21" fmla="*/ 305 h 785"/>
                  <a:gd name="T22" fmla="*/ 706 w 736"/>
                  <a:gd name="T23" fmla="*/ 514 h 785"/>
                  <a:gd name="T24" fmla="*/ 556 w 736"/>
                  <a:gd name="T25" fmla="*/ 538 h 785"/>
                  <a:gd name="T26" fmla="*/ 461 w 736"/>
                  <a:gd name="T27" fmla="*/ 562 h 785"/>
                  <a:gd name="T28" fmla="*/ 442 w 736"/>
                  <a:gd name="T29" fmla="*/ 569 h 785"/>
                  <a:gd name="T30" fmla="*/ 401 w 736"/>
                  <a:gd name="T31" fmla="*/ 601 h 785"/>
                  <a:gd name="T32" fmla="*/ 389 w 736"/>
                  <a:gd name="T33" fmla="*/ 628 h 785"/>
                  <a:gd name="T34" fmla="*/ 364 w 736"/>
                  <a:gd name="T35" fmla="*/ 646 h 785"/>
                  <a:gd name="T36" fmla="*/ 343 w 736"/>
                  <a:gd name="T37" fmla="*/ 684 h 785"/>
                  <a:gd name="T38" fmla="*/ 316 w 736"/>
                  <a:gd name="T39" fmla="*/ 733 h 785"/>
                  <a:gd name="T40" fmla="*/ 270 w 736"/>
                  <a:gd name="T41" fmla="*/ 781 h 785"/>
                  <a:gd name="T42" fmla="*/ 255 w 736"/>
                  <a:gd name="T43" fmla="*/ 760 h 785"/>
                  <a:gd name="T44" fmla="*/ 247 w 736"/>
                  <a:gd name="T45" fmla="*/ 768 h 785"/>
                  <a:gd name="T46" fmla="*/ 201 w 736"/>
                  <a:gd name="T47" fmla="*/ 782 h 785"/>
                  <a:gd name="T48" fmla="*/ 174 w 736"/>
                  <a:gd name="T49" fmla="*/ 758 h 785"/>
                  <a:gd name="T50" fmla="*/ 170 w 736"/>
                  <a:gd name="T51" fmla="*/ 707 h 785"/>
                  <a:gd name="T52" fmla="*/ 145 w 736"/>
                  <a:gd name="T53" fmla="*/ 663 h 785"/>
                  <a:gd name="T54" fmla="*/ 123 w 736"/>
                  <a:gd name="T55" fmla="*/ 683 h 785"/>
                  <a:gd name="T56" fmla="*/ 70 w 736"/>
                  <a:gd name="T57" fmla="*/ 692 h 785"/>
                  <a:gd name="T58" fmla="*/ 33 w 736"/>
                  <a:gd name="T59" fmla="*/ 668 h 785"/>
                  <a:gd name="T60" fmla="*/ 59 w 736"/>
                  <a:gd name="T61" fmla="*/ 662 h 785"/>
                  <a:gd name="T62" fmla="*/ 121 w 736"/>
                  <a:gd name="T63" fmla="*/ 669 h 785"/>
                  <a:gd name="T64" fmla="*/ 137 w 736"/>
                  <a:gd name="T65" fmla="*/ 647 h 785"/>
                  <a:gd name="T66" fmla="*/ 163 w 736"/>
                  <a:gd name="T67" fmla="*/ 692 h 785"/>
                  <a:gd name="T68" fmla="*/ 187 w 736"/>
                  <a:gd name="T69" fmla="*/ 724 h 785"/>
                  <a:gd name="T70" fmla="*/ 203 w 736"/>
                  <a:gd name="T71" fmla="*/ 774 h 785"/>
                  <a:gd name="T72" fmla="*/ 232 w 736"/>
                  <a:gd name="T73" fmla="*/ 764 h 785"/>
                  <a:gd name="T74" fmla="*/ 259 w 736"/>
                  <a:gd name="T75" fmla="*/ 741 h 785"/>
                  <a:gd name="T76" fmla="*/ 282 w 736"/>
                  <a:gd name="T77" fmla="*/ 772 h 785"/>
                  <a:gd name="T78" fmla="*/ 311 w 736"/>
                  <a:gd name="T79" fmla="*/ 718 h 785"/>
                  <a:gd name="T80" fmla="*/ 336 w 736"/>
                  <a:gd name="T81" fmla="*/ 669 h 785"/>
                  <a:gd name="T82" fmla="*/ 357 w 736"/>
                  <a:gd name="T83" fmla="*/ 631 h 785"/>
                  <a:gd name="T84" fmla="*/ 376 w 736"/>
                  <a:gd name="T85" fmla="*/ 595 h 785"/>
                  <a:gd name="T86" fmla="*/ 397 w 736"/>
                  <a:gd name="T87" fmla="*/ 587 h 785"/>
                  <a:gd name="T88" fmla="*/ 432 w 736"/>
                  <a:gd name="T89" fmla="*/ 557 h 785"/>
                  <a:gd name="T90" fmla="*/ 497 w 736"/>
                  <a:gd name="T91" fmla="*/ 528 h 785"/>
                  <a:gd name="T92" fmla="*/ 585 w 736"/>
                  <a:gd name="T93" fmla="*/ 517 h 785"/>
                  <a:gd name="T94" fmla="*/ 709 w 736"/>
                  <a:gd name="T95" fmla="*/ 485 h 785"/>
                  <a:gd name="T96" fmla="*/ 693 w 736"/>
                  <a:gd name="T97" fmla="*/ 327 h 785"/>
                  <a:gd name="T98" fmla="*/ 678 w 736"/>
                  <a:gd name="T99" fmla="*/ 277 h 785"/>
                  <a:gd name="T100" fmla="*/ 623 w 736"/>
                  <a:gd name="T101" fmla="*/ 260 h 785"/>
                  <a:gd name="T102" fmla="*/ 586 w 736"/>
                  <a:gd name="T103" fmla="*/ 211 h 785"/>
                  <a:gd name="T104" fmla="*/ 308 w 736"/>
                  <a:gd name="T105" fmla="*/ 449 h 785"/>
                  <a:gd name="T106" fmla="*/ 137 w 736"/>
                  <a:gd name="T107" fmla="*/ 509 h 785"/>
                  <a:gd name="T108" fmla="*/ 74 w 736"/>
                  <a:gd name="T109" fmla="*/ 511 h 785"/>
                  <a:gd name="T110" fmla="*/ 47 w 736"/>
                  <a:gd name="T111" fmla="*/ 499 h 785"/>
                  <a:gd name="T112" fmla="*/ 16 w 736"/>
                  <a:gd name="T113" fmla="*/ 536 h 785"/>
                  <a:gd name="T114" fmla="*/ 23 w 736"/>
                  <a:gd name="T115" fmla="*/ 591 h 785"/>
                  <a:gd name="T116" fmla="*/ 53 w 736"/>
                  <a:gd name="T117" fmla="*/ 630 h 78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36"/>
                  <a:gd name="T178" fmla="*/ 0 h 785"/>
                  <a:gd name="T179" fmla="*/ 736 w 736"/>
                  <a:gd name="T180" fmla="*/ 785 h 78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36" h="785">
                    <a:moveTo>
                      <a:pt x="38" y="657"/>
                    </a:moveTo>
                    <a:lnTo>
                      <a:pt x="37" y="660"/>
                    </a:lnTo>
                    <a:lnTo>
                      <a:pt x="37" y="630"/>
                    </a:lnTo>
                    <a:lnTo>
                      <a:pt x="38" y="634"/>
                    </a:lnTo>
                    <a:lnTo>
                      <a:pt x="28" y="612"/>
                    </a:lnTo>
                    <a:lnTo>
                      <a:pt x="37" y="616"/>
                    </a:lnTo>
                    <a:lnTo>
                      <a:pt x="29" y="619"/>
                    </a:lnTo>
                    <a:cubicBezTo>
                      <a:pt x="26" y="620"/>
                      <a:pt x="22" y="619"/>
                      <a:pt x="20" y="616"/>
                    </a:cubicBezTo>
                    <a:lnTo>
                      <a:pt x="10" y="600"/>
                    </a:lnTo>
                    <a:cubicBezTo>
                      <a:pt x="9" y="598"/>
                      <a:pt x="8" y="596"/>
                      <a:pt x="8" y="595"/>
                    </a:cubicBezTo>
                    <a:lnTo>
                      <a:pt x="11" y="567"/>
                    </a:lnTo>
                    <a:lnTo>
                      <a:pt x="13" y="574"/>
                    </a:lnTo>
                    <a:lnTo>
                      <a:pt x="3" y="563"/>
                    </a:lnTo>
                    <a:cubicBezTo>
                      <a:pt x="1" y="562"/>
                      <a:pt x="0" y="560"/>
                      <a:pt x="0" y="557"/>
                    </a:cubicBezTo>
                    <a:lnTo>
                      <a:pt x="0" y="536"/>
                    </a:lnTo>
                    <a:cubicBezTo>
                      <a:pt x="0" y="532"/>
                      <a:pt x="3" y="528"/>
                      <a:pt x="7" y="528"/>
                    </a:cubicBezTo>
                    <a:lnTo>
                      <a:pt x="26" y="525"/>
                    </a:lnTo>
                    <a:lnTo>
                      <a:pt x="19" y="531"/>
                    </a:lnTo>
                    <a:lnTo>
                      <a:pt x="27" y="496"/>
                    </a:lnTo>
                    <a:cubicBezTo>
                      <a:pt x="27" y="494"/>
                      <a:pt x="29" y="492"/>
                      <a:pt x="30" y="491"/>
                    </a:cubicBezTo>
                    <a:lnTo>
                      <a:pt x="38" y="486"/>
                    </a:lnTo>
                    <a:cubicBezTo>
                      <a:pt x="41" y="484"/>
                      <a:pt x="46" y="484"/>
                      <a:pt x="49" y="487"/>
                    </a:cubicBezTo>
                    <a:lnTo>
                      <a:pt x="72" y="514"/>
                    </a:lnTo>
                    <a:lnTo>
                      <a:pt x="59" y="516"/>
                    </a:lnTo>
                    <a:lnTo>
                      <a:pt x="67" y="500"/>
                    </a:lnTo>
                    <a:cubicBezTo>
                      <a:pt x="68" y="497"/>
                      <a:pt x="71" y="495"/>
                      <a:pt x="74" y="495"/>
                    </a:cubicBezTo>
                    <a:lnTo>
                      <a:pt x="132" y="495"/>
                    </a:lnTo>
                    <a:lnTo>
                      <a:pt x="125" y="500"/>
                    </a:lnTo>
                    <a:lnTo>
                      <a:pt x="130" y="487"/>
                    </a:lnTo>
                    <a:cubicBezTo>
                      <a:pt x="131" y="483"/>
                      <a:pt x="135" y="481"/>
                      <a:pt x="139" y="482"/>
                    </a:cubicBezTo>
                    <a:cubicBezTo>
                      <a:pt x="142" y="483"/>
                      <a:pt x="145" y="486"/>
                      <a:pt x="145" y="490"/>
                    </a:cubicBezTo>
                    <a:lnTo>
                      <a:pt x="145" y="501"/>
                    </a:lnTo>
                    <a:lnTo>
                      <a:pt x="137" y="493"/>
                    </a:lnTo>
                    <a:lnTo>
                      <a:pt x="305" y="493"/>
                    </a:lnTo>
                    <a:lnTo>
                      <a:pt x="298" y="499"/>
                    </a:lnTo>
                    <a:lnTo>
                      <a:pt x="305" y="456"/>
                    </a:lnTo>
                    <a:lnTo>
                      <a:pt x="309" y="464"/>
                    </a:lnTo>
                    <a:lnTo>
                      <a:pt x="296" y="456"/>
                    </a:lnTo>
                    <a:cubicBezTo>
                      <a:pt x="294" y="455"/>
                      <a:pt x="292" y="452"/>
                      <a:pt x="292" y="450"/>
                    </a:cubicBezTo>
                    <a:lnTo>
                      <a:pt x="253" y="9"/>
                    </a:lnTo>
                    <a:cubicBezTo>
                      <a:pt x="253" y="7"/>
                      <a:pt x="253" y="5"/>
                      <a:pt x="255" y="3"/>
                    </a:cubicBezTo>
                    <a:cubicBezTo>
                      <a:pt x="256" y="1"/>
                      <a:pt x="258" y="0"/>
                      <a:pt x="261" y="0"/>
                    </a:cubicBezTo>
                    <a:lnTo>
                      <a:pt x="337" y="0"/>
                    </a:lnTo>
                    <a:cubicBezTo>
                      <a:pt x="339" y="0"/>
                      <a:pt x="340" y="1"/>
                      <a:pt x="342" y="2"/>
                    </a:cubicBezTo>
                    <a:lnTo>
                      <a:pt x="599" y="205"/>
                    </a:lnTo>
                    <a:cubicBezTo>
                      <a:pt x="601" y="207"/>
                      <a:pt x="602" y="209"/>
                      <a:pt x="602" y="211"/>
                    </a:cubicBezTo>
                    <a:lnTo>
                      <a:pt x="602" y="230"/>
                    </a:lnTo>
                    <a:lnTo>
                      <a:pt x="597" y="223"/>
                    </a:lnTo>
                    <a:lnTo>
                      <a:pt x="621" y="231"/>
                    </a:lnTo>
                    <a:cubicBezTo>
                      <a:pt x="623" y="232"/>
                      <a:pt x="625" y="233"/>
                      <a:pt x="626" y="235"/>
                    </a:cubicBezTo>
                    <a:lnTo>
                      <a:pt x="631" y="249"/>
                    </a:lnTo>
                    <a:lnTo>
                      <a:pt x="623" y="244"/>
                    </a:lnTo>
                    <a:lnTo>
                      <a:pt x="642" y="244"/>
                    </a:lnTo>
                    <a:cubicBezTo>
                      <a:pt x="645" y="244"/>
                      <a:pt x="647" y="245"/>
                      <a:pt x="649" y="248"/>
                    </a:cubicBezTo>
                    <a:lnTo>
                      <a:pt x="657" y="261"/>
                    </a:lnTo>
                    <a:lnTo>
                      <a:pt x="652" y="258"/>
                    </a:lnTo>
                    <a:lnTo>
                      <a:pt x="689" y="269"/>
                    </a:lnTo>
                    <a:cubicBezTo>
                      <a:pt x="692" y="269"/>
                      <a:pt x="694" y="272"/>
                      <a:pt x="694" y="275"/>
                    </a:cubicBezTo>
                    <a:lnTo>
                      <a:pt x="697" y="300"/>
                    </a:lnTo>
                    <a:cubicBezTo>
                      <a:pt x="697" y="302"/>
                      <a:pt x="697" y="304"/>
                      <a:pt x="696" y="305"/>
                    </a:cubicBezTo>
                    <a:lnTo>
                      <a:pt x="688" y="316"/>
                    </a:lnTo>
                    <a:lnTo>
                      <a:pt x="686" y="305"/>
                    </a:lnTo>
                    <a:lnTo>
                      <a:pt x="697" y="313"/>
                    </a:lnTo>
                    <a:lnTo>
                      <a:pt x="690" y="312"/>
                    </a:lnTo>
                    <a:lnTo>
                      <a:pt x="727" y="304"/>
                    </a:lnTo>
                    <a:cubicBezTo>
                      <a:pt x="729" y="303"/>
                      <a:pt x="732" y="304"/>
                      <a:pt x="733" y="305"/>
                    </a:cubicBezTo>
                    <a:cubicBezTo>
                      <a:pt x="735" y="307"/>
                      <a:pt x="736" y="309"/>
                      <a:pt x="736" y="311"/>
                    </a:cubicBezTo>
                    <a:lnTo>
                      <a:pt x="736" y="455"/>
                    </a:lnTo>
                    <a:cubicBezTo>
                      <a:pt x="736" y="456"/>
                      <a:pt x="736" y="457"/>
                      <a:pt x="736" y="457"/>
                    </a:cubicBezTo>
                    <a:lnTo>
                      <a:pt x="723" y="493"/>
                    </a:lnTo>
                    <a:cubicBezTo>
                      <a:pt x="723" y="493"/>
                      <a:pt x="722" y="494"/>
                      <a:pt x="721" y="495"/>
                    </a:cubicBezTo>
                    <a:lnTo>
                      <a:pt x="706" y="514"/>
                    </a:lnTo>
                    <a:cubicBezTo>
                      <a:pt x="704" y="516"/>
                      <a:pt x="702" y="517"/>
                      <a:pt x="700" y="517"/>
                    </a:cubicBezTo>
                    <a:lnTo>
                      <a:pt x="605" y="519"/>
                    </a:lnTo>
                    <a:lnTo>
                      <a:pt x="610" y="518"/>
                    </a:lnTo>
                    <a:lnTo>
                      <a:pt x="591" y="531"/>
                    </a:lnTo>
                    <a:cubicBezTo>
                      <a:pt x="590" y="532"/>
                      <a:pt x="589" y="533"/>
                      <a:pt x="588" y="533"/>
                    </a:cubicBezTo>
                    <a:lnTo>
                      <a:pt x="556" y="538"/>
                    </a:lnTo>
                    <a:cubicBezTo>
                      <a:pt x="555" y="538"/>
                      <a:pt x="554" y="538"/>
                      <a:pt x="554" y="538"/>
                    </a:cubicBezTo>
                    <a:lnTo>
                      <a:pt x="511" y="530"/>
                    </a:lnTo>
                    <a:lnTo>
                      <a:pt x="519" y="528"/>
                    </a:lnTo>
                    <a:lnTo>
                      <a:pt x="506" y="541"/>
                    </a:lnTo>
                    <a:cubicBezTo>
                      <a:pt x="505" y="542"/>
                      <a:pt x="504" y="543"/>
                      <a:pt x="503" y="543"/>
                    </a:cubicBezTo>
                    <a:lnTo>
                      <a:pt x="461" y="562"/>
                    </a:lnTo>
                    <a:lnTo>
                      <a:pt x="466" y="555"/>
                    </a:lnTo>
                    <a:lnTo>
                      <a:pt x="466" y="568"/>
                    </a:lnTo>
                    <a:cubicBezTo>
                      <a:pt x="466" y="571"/>
                      <a:pt x="465" y="573"/>
                      <a:pt x="463" y="575"/>
                    </a:cubicBezTo>
                    <a:cubicBezTo>
                      <a:pt x="461" y="576"/>
                      <a:pt x="458" y="577"/>
                      <a:pt x="456" y="576"/>
                    </a:cubicBezTo>
                    <a:lnTo>
                      <a:pt x="435" y="571"/>
                    </a:lnTo>
                    <a:lnTo>
                      <a:pt x="442" y="569"/>
                    </a:lnTo>
                    <a:lnTo>
                      <a:pt x="429" y="580"/>
                    </a:lnTo>
                    <a:lnTo>
                      <a:pt x="432" y="575"/>
                    </a:lnTo>
                    <a:lnTo>
                      <a:pt x="429" y="596"/>
                    </a:lnTo>
                    <a:cubicBezTo>
                      <a:pt x="429" y="598"/>
                      <a:pt x="428" y="600"/>
                      <a:pt x="426" y="602"/>
                    </a:cubicBezTo>
                    <a:cubicBezTo>
                      <a:pt x="424" y="603"/>
                      <a:pt x="422" y="604"/>
                      <a:pt x="420" y="603"/>
                    </a:cubicBezTo>
                    <a:lnTo>
                      <a:pt x="401" y="601"/>
                    </a:lnTo>
                    <a:lnTo>
                      <a:pt x="411" y="593"/>
                    </a:lnTo>
                    <a:lnTo>
                      <a:pt x="411" y="612"/>
                    </a:lnTo>
                    <a:cubicBezTo>
                      <a:pt x="411" y="613"/>
                      <a:pt x="410" y="615"/>
                      <a:pt x="409" y="616"/>
                    </a:cubicBezTo>
                    <a:lnTo>
                      <a:pt x="401" y="627"/>
                    </a:lnTo>
                    <a:cubicBezTo>
                      <a:pt x="400" y="629"/>
                      <a:pt x="398" y="630"/>
                      <a:pt x="396" y="630"/>
                    </a:cubicBezTo>
                    <a:cubicBezTo>
                      <a:pt x="393" y="631"/>
                      <a:pt x="391" y="630"/>
                      <a:pt x="389" y="628"/>
                    </a:cubicBezTo>
                    <a:lnTo>
                      <a:pt x="366" y="607"/>
                    </a:lnTo>
                    <a:lnTo>
                      <a:pt x="378" y="605"/>
                    </a:lnTo>
                    <a:lnTo>
                      <a:pt x="362" y="627"/>
                    </a:lnTo>
                    <a:lnTo>
                      <a:pt x="363" y="620"/>
                    </a:lnTo>
                    <a:lnTo>
                      <a:pt x="368" y="636"/>
                    </a:lnTo>
                    <a:cubicBezTo>
                      <a:pt x="369" y="640"/>
                      <a:pt x="368" y="644"/>
                      <a:pt x="364" y="646"/>
                    </a:cubicBezTo>
                    <a:lnTo>
                      <a:pt x="354" y="651"/>
                    </a:lnTo>
                    <a:lnTo>
                      <a:pt x="358" y="643"/>
                    </a:lnTo>
                    <a:lnTo>
                      <a:pt x="361" y="662"/>
                    </a:lnTo>
                    <a:cubicBezTo>
                      <a:pt x="361" y="664"/>
                      <a:pt x="360" y="667"/>
                      <a:pt x="358" y="668"/>
                    </a:cubicBezTo>
                    <a:lnTo>
                      <a:pt x="345" y="682"/>
                    </a:lnTo>
                    <a:cubicBezTo>
                      <a:pt x="345" y="683"/>
                      <a:pt x="344" y="683"/>
                      <a:pt x="343" y="684"/>
                    </a:cubicBezTo>
                    <a:lnTo>
                      <a:pt x="317" y="697"/>
                    </a:lnTo>
                    <a:lnTo>
                      <a:pt x="321" y="689"/>
                    </a:lnTo>
                    <a:lnTo>
                      <a:pt x="324" y="708"/>
                    </a:lnTo>
                    <a:cubicBezTo>
                      <a:pt x="324" y="709"/>
                      <a:pt x="324" y="709"/>
                      <a:pt x="324" y="710"/>
                    </a:cubicBezTo>
                    <a:lnTo>
                      <a:pt x="321" y="726"/>
                    </a:lnTo>
                    <a:cubicBezTo>
                      <a:pt x="321" y="729"/>
                      <a:pt x="319" y="732"/>
                      <a:pt x="316" y="733"/>
                    </a:cubicBezTo>
                    <a:lnTo>
                      <a:pt x="308" y="735"/>
                    </a:lnTo>
                    <a:lnTo>
                      <a:pt x="313" y="728"/>
                    </a:lnTo>
                    <a:lnTo>
                      <a:pt x="311" y="764"/>
                    </a:lnTo>
                    <a:cubicBezTo>
                      <a:pt x="311" y="767"/>
                      <a:pt x="309" y="769"/>
                      <a:pt x="306" y="770"/>
                    </a:cubicBezTo>
                    <a:lnTo>
                      <a:pt x="277" y="781"/>
                    </a:lnTo>
                    <a:cubicBezTo>
                      <a:pt x="274" y="782"/>
                      <a:pt x="272" y="782"/>
                      <a:pt x="270" y="781"/>
                    </a:cubicBezTo>
                    <a:cubicBezTo>
                      <a:pt x="268" y="780"/>
                      <a:pt x="266" y="777"/>
                      <a:pt x="266" y="775"/>
                    </a:cubicBezTo>
                    <a:lnTo>
                      <a:pt x="261" y="745"/>
                    </a:lnTo>
                    <a:lnTo>
                      <a:pt x="275" y="749"/>
                    </a:lnTo>
                    <a:lnTo>
                      <a:pt x="267" y="760"/>
                    </a:lnTo>
                    <a:cubicBezTo>
                      <a:pt x="266" y="761"/>
                      <a:pt x="264" y="763"/>
                      <a:pt x="261" y="763"/>
                    </a:cubicBezTo>
                    <a:cubicBezTo>
                      <a:pt x="259" y="763"/>
                      <a:pt x="257" y="762"/>
                      <a:pt x="255" y="760"/>
                    </a:cubicBezTo>
                    <a:lnTo>
                      <a:pt x="247" y="752"/>
                    </a:lnTo>
                    <a:lnTo>
                      <a:pt x="261" y="747"/>
                    </a:lnTo>
                    <a:lnTo>
                      <a:pt x="261" y="766"/>
                    </a:lnTo>
                    <a:cubicBezTo>
                      <a:pt x="261" y="770"/>
                      <a:pt x="257" y="774"/>
                      <a:pt x="253" y="774"/>
                    </a:cubicBezTo>
                    <a:lnTo>
                      <a:pt x="240" y="774"/>
                    </a:lnTo>
                    <a:lnTo>
                      <a:pt x="247" y="768"/>
                    </a:lnTo>
                    <a:lnTo>
                      <a:pt x="245" y="778"/>
                    </a:lnTo>
                    <a:cubicBezTo>
                      <a:pt x="244" y="781"/>
                      <a:pt x="243" y="783"/>
                      <a:pt x="240" y="784"/>
                    </a:cubicBezTo>
                    <a:cubicBezTo>
                      <a:pt x="238" y="785"/>
                      <a:pt x="235" y="785"/>
                      <a:pt x="233" y="783"/>
                    </a:cubicBezTo>
                    <a:lnTo>
                      <a:pt x="204" y="767"/>
                    </a:lnTo>
                    <a:lnTo>
                      <a:pt x="214" y="765"/>
                    </a:lnTo>
                    <a:lnTo>
                      <a:pt x="201" y="782"/>
                    </a:lnTo>
                    <a:cubicBezTo>
                      <a:pt x="199" y="784"/>
                      <a:pt x="196" y="785"/>
                      <a:pt x="194" y="784"/>
                    </a:cubicBezTo>
                    <a:cubicBezTo>
                      <a:pt x="191" y="784"/>
                      <a:pt x="188" y="782"/>
                      <a:pt x="187" y="779"/>
                    </a:cubicBezTo>
                    <a:lnTo>
                      <a:pt x="185" y="771"/>
                    </a:lnTo>
                    <a:lnTo>
                      <a:pt x="187" y="774"/>
                    </a:lnTo>
                    <a:lnTo>
                      <a:pt x="176" y="763"/>
                    </a:lnTo>
                    <a:cubicBezTo>
                      <a:pt x="175" y="762"/>
                      <a:pt x="174" y="760"/>
                      <a:pt x="174" y="758"/>
                    </a:cubicBezTo>
                    <a:lnTo>
                      <a:pt x="174" y="730"/>
                    </a:lnTo>
                    <a:lnTo>
                      <a:pt x="183" y="738"/>
                    </a:lnTo>
                    <a:lnTo>
                      <a:pt x="165" y="741"/>
                    </a:lnTo>
                    <a:cubicBezTo>
                      <a:pt x="162" y="742"/>
                      <a:pt x="159" y="740"/>
                      <a:pt x="157" y="738"/>
                    </a:cubicBezTo>
                    <a:cubicBezTo>
                      <a:pt x="155" y="735"/>
                      <a:pt x="155" y="732"/>
                      <a:pt x="157" y="729"/>
                    </a:cubicBezTo>
                    <a:lnTo>
                      <a:pt x="170" y="707"/>
                    </a:lnTo>
                    <a:lnTo>
                      <a:pt x="172" y="718"/>
                    </a:lnTo>
                    <a:lnTo>
                      <a:pt x="154" y="704"/>
                    </a:lnTo>
                    <a:cubicBezTo>
                      <a:pt x="151" y="703"/>
                      <a:pt x="150" y="700"/>
                      <a:pt x="150" y="697"/>
                    </a:cubicBezTo>
                    <a:lnTo>
                      <a:pt x="153" y="681"/>
                    </a:lnTo>
                    <a:lnTo>
                      <a:pt x="153" y="685"/>
                    </a:lnTo>
                    <a:lnTo>
                      <a:pt x="145" y="663"/>
                    </a:lnTo>
                    <a:lnTo>
                      <a:pt x="151" y="668"/>
                    </a:lnTo>
                    <a:lnTo>
                      <a:pt x="132" y="662"/>
                    </a:lnTo>
                    <a:lnTo>
                      <a:pt x="143" y="655"/>
                    </a:lnTo>
                    <a:lnTo>
                      <a:pt x="143" y="666"/>
                    </a:lnTo>
                    <a:cubicBezTo>
                      <a:pt x="143" y="668"/>
                      <a:pt x="141" y="671"/>
                      <a:pt x="139" y="672"/>
                    </a:cubicBezTo>
                    <a:lnTo>
                      <a:pt x="123" y="683"/>
                    </a:lnTo>
                    <a:cubicBezTo>
                      <a:pt x="121" y="684"/>
                      <a:pt x="119" y="685"/>
                      <a:pt x="116" y="684"/>
                    </a:cubicBezTo>
                    <a:lnTo>
                      <a:pt x="90" y="676"/>
                    </a:lnTo>
                    <a:lnTo>
                      <a:pt x="99" y="673"/>
                    </a:lnTo>
                    <a:lnTo>
                      <a:pt x="83" y="692"/>
                    </a:lnTo>
                    <a:cubicBezTo>
                      <a:pt x="81" y="694"/>
                      <a:pt x="79" y="695"/>
                      <a:pt x="76" y="695"/>
                    </a:cubicBezTo>
                    <a:cubicBezTo>
                      <a:pt x="74" y="695"/>
                      <a:pt x="72" y="694"/>
                      <a:pt x="70" y="692"/>
                    </a:cubicBezTo>
                    <a:lnTo>
                      <a:pt x="57" y="673"/>
                    </a:lnTo>
                    <a:lnTo>
                      <a:pt x="68" y="675"/>
                    </a:lnTo>
                    <a:lnTo>
                      <a:pt x="52" y="686"/>
                    </a:lnTo>
                    <a:cubicBezTo>
                      <a:pt x="49" y="688"/>
                      <a:pt x="45" y="687"/>
                      <a:pt x="42" y="685"/>
                    </a:cubicBezTo>
                    <a:lnTo>
                      <a:pt x="34" y="677"/>
                    </a:lnTo>
                    <a:cubicBezTo>
                      <a:pt x="32" y="674"/>
                      <a:pt x="31" y="671"/>
                      <a:pt x="33" y="668"/>
                    </a:cubicBezTo>
                    <a:lnTo>
                      <a:pt x="38" y="657"/>
                    </a:lnTo>
                    <a:close/>
                    <a:moveTo>
                      <a:pt x="47" y="675"/>
                    </a:moveTo>
                    <a:lnTo>
                      <a:pt x="46" y="665"/>
                    </a:lnTo>
                    <a:lnTo>
                      <a:pt x="54" y="674"/>
                    </a:lnTo>
                    <a:lnTo>
                      <a:pt x="43" y="673"/>
                    </a:lnTo>
                    <a:lnTo>
                      <a:pt x="59" y="662"/>
                    </a:lnTo>
                    <a:cubicBezTo>
                      <a:pt x="63" y="659"/>
                      <a:pt x="68" y="660"/>
                      <a:pt x="70" y="664"/>
                    </a:cubicBezTo>
                    <a:lnTo>
                      <a:pt x="83" y="683"/>
                    </a:lnTo>
                    <a:lnTo>
                      <a:pt x="71" y="682"/>
                    </a:lnTo>
                    <a:lnTo>
                      <a:pt x="86" y="663"/>
                    </a:lnTo>
                    <a:cubicBezTo>
                      <a:pt x="88" y="661"/>
                      <a:pt x="92" y="660"/>
                      <a:pt x="95" y="661"/>
                    </a:cubicBezTo>
                    <a:lnTo>
                      <a:pt x="121" y="669"/>
                    </a:lnTo>
                    <a:lnTo>
                      <a:pt x="114" y="670"/>
                    </a:lnTo>
                    <a:lnTo>
                      <a:pt x="130" y="659"/>
                    </a:lnTo>
                    <a:lnTo>
                      <a:pt x="127" y="666"/>
                    </a:lnTo>
                    <a:lnTo>
                      <a:pt x="127" y="655"/>
                    </a:lnTo>
                    <a:cubicBezTo>
                      <a:pt x="127" y="652"/>
                      <a:pt x="128" y="650"/>
                      <a:pt x="130" y="648"/>
                    </a:cubicBezTo>
                    <a:cubicBezTo>
                      <a:pt x="132" y="647"/>
                      <a:pt x="134" y="646"/>
                      <a:pt x="137" y="647"/>
                    </a:cubicBezTo>
                    <a:lnTo>
                      <a:pt x="155" y="653"/>
                    </a:lnTo>
                    <a:cubicBezTo>
                      <a:pt x="158" y="653"/>
                      <a:pt x="160" y="655"/>
                      <a:pt x="161" y="657"/>
                    </a:cubicBezTo>
                    <a:lnTo>
                      <a:pt x="168" y="679"/>
                    </a:lnTo>
                    <a:cubicBezTo>
                      <a:pt x="169" y="680"/>
                      <a:pt x="169" y="682"/>
                      <a:pt x="169" y="683"/>
                    </a:cubicBezTo>
                    <a:lnTo>
                      <a:pt x="166" y="699"/>
                    </a:lnTo>
                    <a:lnTo>
                      <a:pt x="163" y="692"/>
                    </a:lnTo>
                    <a:lnTo>
                      <a:pt x="181" y="705"/>
                    </a:lnTo>
                    <a:cubicBezTo>
                      <a:pt x="185" y="708"/>
                      <a:pt x="186" y="712"/>
                      <a:pt x="183" y="716"/>
                    </a:cubicBezTo>
                    <a:lnTo>
                      <a:pt x="170" y="737"/>
                    </a:lnTo>
                    <a:lnTo>
                      <a:pt x="162" y="725"/>
                    </a:lnTo>
                    <a:lnTo>
                      <a:pt x="181" y="723"/>
                    </a:lnTo>
                    <a:cubicBezTo>
                      <a:pt x="183" y="722"/>
                      <a:pt x="185" y="723"/>
                      <a:pt x="187" y="724"/>
                    </a:cubicBezTo>
                    <a:cubicBezTo>
                      <a:pt x="189" y="726"/>
                      <a:pt x="190" y="728"/>
                      <a:pt x="190" y="730"/>
                    </a:cubicBezTo>
                    <a:lnTo>
                      <a:pt x="190" y="758"/>
                    </a:lnTo>
                    <a:lnTo>
                      <a:pt x="188" y="752"/>
                    </a:lnTo>
                    <a:lnTo>
                      <a:pt x="198" y="763"/>
                    </a:lnTo>
                    <a:cubicBezTo>
                      <a:pt x="199" y="764"/>
                      <a:pt x="200" y="765"/>
                      <a:pt x="200" y="766"/>
                    </a:cubicBezTo>
                    <a:lnTo>
                      <a:pt x="203" y="774"/>
                    </a:lnTo>
                    <a:lnTo>
                      <a:pt x="189" y="771"/>
                    </a:lnTo>
                    <a:lnTo>
                      <a:pt x="202" y="755"/>
                    </a:lnTo>
                    <a:cubicBezTo>
                      <a:pt x="204" y="752"/>
                      <a:pt x="209" y="751"/>
                      <a:pt x="212" y="753"/>
                    </a:cubicBezTo>
                    <a:lnTo>
                      <a:pt x="241" y="769"/>
                    </a:lnTo>
                    <a:lnTo>
                      <a:pt x="229" y="775"/>
                    </a:lnTo>
                    <a:lnTo>
                      <a:pt x="232" y="764"/>
                    </a:lnTo>
                    <a:cubicBezTo>
                      <a:pt x="233" y="760"/>
                      <a:pt x="236" y="758"/>
                      <a:pt x="240" y="758"/>
                    </a:cubicBezTo>
                    <a:lnTo>
                      <a:pt x="253" y="758"/>
                    </a:lnTo>
                    <a:lnTo>
                      <a:pt x="245" y="766"/>
                    </a:lnTo>
                    <a:lnTo>
                      <a:pt x="245" y="747"/>
                    </a:lnTo>
                    <a:cubicBezTo>
                      <a:pt x="245" y="743"/>
                      <a:pt x="247" y="741"/>
                      <a:pt x="250" y="739"/>
                    </a:cubicBezTo>
                    <a:cubicBezTo>
                      <a:pt x="253" y="738"/>
                      <a:pt x="256" y="739"/>
                      <a:pt x="259" y="741"/>
                    </a:cubicBezTo>
                    <a:lnTo>
                      <a:pt x="266" y="749"/>
                    </a:lnTo>
                    <a:lnTo>
                      <a:pt x="254" y="750"/>
                    </a:lnTo>
                    <a:lnTo>
                      <a:pt x="262" y="739"/>
                    </a:lnTo>
                    <a:cubicBezTo>
                      <a:pt x="264" y="737"/>
                      <a:pt x="267" y="735"/>
                      <a:pt x="270" y="736"/>
                    </a:cubicBezTo>
                    <a:cubicBezTo>
                      <a:pt x="274" y="737"/>
                      <a:pt x="276" y="739"/>
                      <a:pt x="276" y="743"/>
                    </a:cubicBezTo>
                    <a:lnTo>
                      <a:pt x="282" y="772"/>
                    </a:lnTo>
                    <a:lnTo>
                      <a:pt x="271" y="766"/>
                    </a:lnTo>
                    <a:lnTo>
                      <a:pt x="300" y="755"/>
                    </a:lnTo>
                    <a:lnTo>
                      <a:pt x="295" y="762"/>
                    </a:lnTo>
                    <a:lnTo>
                      <a:pt x="297" y="727"/>
                    </a:lnTo>
                    <a:cubicBezTo>
                      <a:pt x="298" y="724"/>
                      <a:pt x="300" y="721"/>
                      <a:pt x="303" y="720"/>
                    </a:cubicBezTo>
                    <a:lnTo>
                      <a:pt x="311" y="718"/>
                    </a:lnTo>
                    <a:lnTo>
                      <a:pt x="305" y="724"/>
                    </a:lnTo>
                    <a:lnTo>
                      <a:pt x="308" y="708"/>
                    </a:lnTo>
                    <a:lnTo>
                      <a:pt x="308" y="710"/>
                    </a:lnTo>
                    <a:lnTo>
                      <a:pt x="305" y="691"/>
                    </a:lnTo>
                    <a:cubicBezTo>
                      <a:pt x="305" y="688"/>
                      <a:pt x="307" y="684"/>
                      <a:pt x="310" y="683"/>
                    </a:cubicBezTo>
                    <a:lnTo>
                      <a:pt x="336" y="669"/>
                    </a:lnTo>
                    <a:lnTo>
                      <a:pt x="334" y="671"/>
                    </a:lnTo>
                    <a:lnTo>
                      <a:pt x="347" y="657"/>
                    </a:lnTo>
                    <a:lnTo>
                      <a:pt x="345" y="664"/>
                    </a:lnTo>
                    <a:lnTo>
                      <a:pt x="342" y="645"/>
                    </a:lnTo>
                    <a:cubicBezTo>
                      <a:pt x="342" y="642"/>
                      <a:pt x="343" y="638"/>
                      <a:pt x="346" y="637"/>
                    </a:cubicBezTo>
                    <a:lnTo>
                      <a:pt x="357" y="631"/>
                    </a:lnTo>
                    <a:lnTo>
                      <a:pt x="353" y="641"/>
                    </a:lnTo>
                    <a:lnTo>
                      <a:pt x="348" y="625"/>
                    </a:lnTo>
                    <a:cubicBezTo>
                      <a:pt x="347" y="622"/>
                      <a:pt x="347" y="620"/>
                      <a:pt x="349" y="618"/>
                    </a:cubicBezTo>
                    <a:lnTo>
                      <a:pt x="365" y="596"/>
                    </a:lnTo>
                    <a:cubicBezTo>
                      <a:pt x="366" y="594"/>
                      <a:pt x="368" y="593"/>
                      <a:pt x="370" y="593"/>
                    </a:cubicBezTo>
                    <a:cubicBezTo>
                      <a:pt x="373" y="592"/>
                      <a:pt x="375" y="593"/>
                      <a:pt x="376" y="595"/>
                    </a:cubicBezTo>
                    <a:lnTo>
                      <a:pt x="400" y="616"/>
                    </a:lnTo>
                    <a:lnTo>
                      <a:pt x="388" y="618"/>
                    </a:lnTo>
                    <a:lnTo>
                      <a:pt x="396" y="607"/>
                    </a:lnTo>
                    <a:lnTo>
                      <a:pt x="395" y="612"/>
                    </a:lnTo>
                    <a:lnTo>
                      <a:pt x="395" y="593"/>
                    </a:lnTo>
                    <a:cubicBezTo>
                      <a:pt x="395" y="590"/>
                      <a:pt x="396" y="588"/>
                      <a:pt x="397" y="587"/>
                    </a:cubicBezTo>
                    <a:cubicBezTo>
                      <a:pt x="399" y="585"/>
                      <a:pt x="401" y="584"/>
                      <a:pt x="404" y="585"/>
                    </a:cubicBezTo>
                    <a:lnTo>
                      <a:pt x="422" y="587"/>
                    </a:lnTo>
                    <a:lnTo>
                      <a:pt x="413" y="594"/>
                    </a:lnTo>
                    <a:lnTo>
                      <a:pt x="416" y="573"/>
                    </a:lnTo>
                    <a:cubicBezTo>
                      <a:pt x="416" y="571"/>
                      <a:pt x="417" y="569"/>
                      <a:pt x="419" y="567"/>
                    </a:cubicBezTo>
                    <a:lnTo>
                      <a:pt x="432" y="557"/>
                    </a:lnTo>
                    <a:cubicBezTo>
                      <a:pt x="434" y="555"/>
                      <a:pt x="436" y="554"/>
                      <a:pt x="439" y="555"/>
                    </a:cubicBezTo>
                    <a:lnTo>
                      <a:pt x="460" y="560"/>
                    </a:lnTo>
                    <a:lnTo>
                      <a:pt x="450" y="568"/>
                    </a:lnTo>
                    <a:lnTo>
                      <a:pt x="450" y="555"/>
                    </a:lnTo>
                    <a:cubicBezTo>
                      <a:pt x="450" y="552"/>
                      <a:pt x="452" y="549"/>
                      <a:pt x="455" y="547"/>
                    </a:cubicBezTo>
                    <a:lnTo>
                      <a:pt x="497" y="528"/>
                    </a:lnTo>
                    <a:lnTo>
                      <a:pt x="494" y="530"/>
                    </a:lnTo>
                    <a:lnTo>
                      <a:pt x="507" y="517"/>
                    </a:lnTo>
                    <a:cubicBezTo>
                      <a:pt x="509" y="515"/>
                      <a:pt x="512" y="514"/>
                      <a:pt x="515" y="514"/>
                    </a:cubicBezTo>
                    <a:lnTo>
                      <a:pt x="557" y="523"/>
                    </a:lnTo>
                    <a:lnTo>
                      <a:pt x="554" y="522"/>
                    </a:lnTo>
                    <a:lnTo>
                      <a:pt x="585" y="517"/>
                    </a:lnTo>
                    <a:lnTo>
                      <a:pt x="582" y="519"/>
                    </a:lnTo>
                    <a:lnTo>
                      <a:pt x="600" y="505"/>
                    </a:lnTo>
                    <a:cubicBezTo>
                      <a:pt x="602" y="504"/>
                      <a:pt x="603" y="503"/>
                      <a:pt x="605" y="503"/>
                    </a:cubicBezTo>
                    <a:lnTo>
                      <a:pt x="699" y="501"/>
                    </a:lnTo>
                    <a:lnTo>
                      <a:pt x="693" y="504"/>
                    </a:lnTo>
                    <a:lnTo>
                      <a:pt x="709" y="485"/>
                    </a:lnTo>
                    <a:lnTo>
                      <a:pt x="708" y="487"/>
                    </a:lnTo>
                    <a:lnTo>
                      <a:pt x="721" y="452"/>
                    </a:lnTo>
                    <a:lnTo>
                      <a:pt x="720" y="455"/>
                    </a:lnTo>
                    <a:lnTo>
                      <a:pt x="720" y="311"/>
                    </a:lnTo>
                    <a:lnTo>
                      <a:pt x="730" y="319"/>
                    </a:lnTo>
                    <a:lnTo>
                      <a:pt x="693" y="327"/>
                    </a:lnTo>
                    <a:cubicBezTo>
                      <a:pt x="691" y="328"/>
                      <a:pt x="689" y="327"/>
                      <a:pt x="687" y="326"/>
                    </a:cubicBezTo>
                    <a:lnTo>
                      <a:pt x="676" y="318"/>
                    </a:lnTo>
                    <a:cubicBezTo>
                      <a:pt x="673" y="315"/>
                      <a:pt x="672" y="310"/>
                      <a:pt x="675" y="307"/>
                    </a:cubicBezTo>
                    <a:lnTo>
                      <a:pt x="683" y="296"/>
                    </a:lnTo>
                    <a:lnTo>
                      <a:pt x="681" y="301"/>
                    </a:lnTo>
                    <a:lnTo>
                      <a:pt x="678" y="277"/>
                    </a:lnTo>
                    <a:lnTo>
                      <a:pt x="684" y="284"/>
                    </a:lnTo>
                    <a:lnTo>
                      <a:pt x="647" y="273"/>
                    </a:lnTo>
                    <a:cubicBezTo>
                      <a:pt x="645" y="272"/>
                      <a:pt x="644" y="271"/>
                      <a:pt x="643" y="269"/>
                    </a:cubicBezTo>
                    <a:lnTo>
                      <a:pt x="635" y="256"/>
                    </a:lnTo>
                    <a:lnTo>
                      <a:pt x="642" y="260"/>
                    </a:lnTo>
                    <a:lnTo>
                      <a:pt x="623" y="260"/>
                    </a:lnTo>
                    <a:cubicBezTo>
                      <a:pt x="620" y="260"/>
                      <a:pt x="617" y="258"/>
                      <a:pt x="616" y="255"/>
                    </a:cubicBezTo>
                    <a:lnTo>
                      <a:pt x="611" y="241"/>
                    </a:lnTo>
                    <a:lnTo>
                      <a:pt x="616" y="246"/>
                    </a:lnTo>
                    <a:lnTo>
                      <a:pt x="592" y="238"/>
                    </a:lnTo>
                    <a:cubicBezTo>
                      <a:pt x="589" y="237"/>
                      <a:pt x="586" y="234"/>
                      <a:pt x="586" y="230"/>
                    </a:cubicBezTo>
                    <a:lnTo>
                      <a:pt x="586" y="211"/>
                    </a:lnTo>
                    <a:lnTo>
                      <a:pt x="589" y="218"/>
                    </a:lnTo>
                    <a:lnTo>
                      <a:pt x="332" y="15"/>
                    </a:lnTo>
                    <a:lnTo>
                      <a:pt x="337" y="16"/>
                    </a:lnTo>
                    <a:lnTo>
                      <a:pt x="261" y="16"/>
                    </a:lnTo>
                    <a:lnTo>
                      <a:pt x="269" y="8"/>
                    </a:lnTo>
                    <a:lnTo>
                      <a:pt x="308" y="449"/>
                    </a:lnTo>
                    <a:lnTo>
                      <a:pt x="304" y="442"/>
                    </a:lnTo>
                    <a:lnTo>
                      <a:pt x="317" y="451"/>
                    </a:lnTo>
                    <a:cubicBezTo>
                      <a:pt x="320" y="452"/>
                      <a:pt x="322" y="456"/>
                      <a:pt x="321" y="459"/>
                    </a:cubicBezTo>
                    <a:lnTo>
                      <a:pt x="313" y="502"/>
                    </a:lnTo>
                    <a:cubicBezTo>
                      <a:pt x="313" y="506"/>
                      <a:pt x="309" y="509"/>
                      <a:pt x="305" y="509"/>
                    </a:cubicBezTo>
                    <a:lnTo>
                      <a:pt x="137" y="509"/>
                    </a:lnTo>
                    <a:cubicBezTo>
                      <a:pt x="133" y="509"/>
                      <a:pt x="129" y="505"/>
                      <a:pt x="129" y="501"/>
                    </a:cubicBezTo>
                    <a:lnTo>
                      <a:pt x="129" y="490"/>
                    </a:lnTo>
                    <a:lnTo>
                      <a:pt x="145" y="493"/>
                    </a:lnTo>
                    <a:lnTo>
                      <a:pt x="139" y="506"/>
                    </a:lnTo>
                    <a:cubicBezTo>
                      <a:pt x="138" y="509"/>
                      <a:pt x="135" y="511"/>
                      <a:pt x="132" y="511"/>
                    </a:cubicBezTo>
                    <a:lnTo>
                      <a:pt x="74" y="511"/>
                    </a:lnTo>
                    <a:lnTo>
                      <a:pt x="81" y="507"/>
                    </a:lnTo>
                    <a:lnTo>
                      <a:pt x="73" y="523"/>
                    </a:lnTo>
                    <a:cubicBezTo>
                      <a:pt x="72" y="525"/>
                      <a:pt x="70" y="527"/>
                      <a:pt x="67" y="528"/>
                    </a:cubicBezTo>
                    <a:cubicBezTo>
                      <a:pt x="65" y="528"/>
                      <a:pt x="62" y="527"/>
                      <a:pt x="60" y="525"/>
                    </a:cubicBezTo>
                    <a:lnTo>
                      <a:pt x="37" y="498"/>
                    </a:lnTo>
                    <a:lnTo>
                      <a:pt x="47" y="499"/>
                    </a:lnTo>
                    <a:lnTo>
                      <a:pt x="39" y="505"/>
                    </a:lnTo>
                    <a:lnTo>
                      <a:pt x="43" y="500"/>
                    </a:lnTo>
                    <a:lnTo>
                      <a:pt x="35" y="535"/>
                    </a:lnTo>
                    <a:cubicBezTo>
                      <a:pt x="34" y="538"/>
                      <a:pt x="31" y="541"/>
                      <a:pt x="28" y="541"/>
                    </a:cubicBezTo>
                    <a:lnTo>
                      <a:pt x="10" y="544"/>
                    </a:lnTo>
                    <a:lnTo>
                      <a:pt x="16" y="536"/>
                    </a:lnTo>
                    <a:lnTo>
                      <a:pt x="16" y="557"/>
                    </a:lnTo>
                    <a:lnTo>
                      <a:pt x="14" y="552"/>
                    </a:lnTo>
                    <a:lnTo>
                      <a:pt x="25" y="563"/>
                    </a:lnTo>
                    <a:cubicBezTo>
                      <a:pt x="26" y="564"/>
                      <a:pt x="27" y="567"/>
                      <a:pt x="27" y="569"/>
                    </a:cubicBezTo>
                    <a:lnTo>
                      <a:pt x="24" y="596"/>
                    </a:lnTo>
                    <a:lnTo>
                      <a:pt x="23" y="591"/>
                    </a:lnTo>
                    <a:lnTo>
                      <a:pt x="34" y="607"/>
                    </a:lnTo>
                    <a:lnTo>
                      <a:pt x="24" y="604"/>
                    </a:lnTo>
                    <a:lnTo>
                      <a:pt x="32" y="601"/>
                    </a:lnTo>
                    <a:cubicBezTo>
                      <a:pt x="36" y="600"/>
                      <a:pt x="40" y="602"/>
                      <a:pt x="42" y="605"/>
                    </a:cubicBezTo>
                    <a:lnTo>
                      <a:pt x="52" y="627"/>
                    </a:lnTo>
                    <a:cubicBezTo>
                      <a:pt x="53" y="628"/>
                      <a:pt x="53" y="629"/>
                      <a:pt x="53" y="630"/>
                    </a:cubicBezTo>
                    <a:lnTo>
                      <a:pt x="53" y="660"/>
                    </a:lnTo>
                    <a:cubicBezTo>
                      <a:pt x="53" y="661"/>
                      <a:pt x="53" y="663"/>
                      <a:pt x="52" y="664"/>
                    </a:cubicBezTo>
                    <a:lnTo>
                      <a:pt x="47" y="675"/>
                    </a:lnTo>
                    <a:close/>
                  </a:path>
                </a:pathLst>
              </a:custGeom>
              <a:solidFill>
                <a:srgbClr val="6E6E6E"/>
              </a:solidFill>
              <a:ln w="0" cap="flat">
                <a:solidFill>
                  <a:srgbClr val="6E6E6E"/>
                </a:solidFill>
                <a:prstDash val="solid"/>
                <a:round/>
                <a:headEnd/>
                <a:tailEnd/>
              </a:ln>
            </p:spPr>
            <p:txBody>
              <a:bodyPr/>
              <a:lstStyle/>
              <a:p>
                <a:endParaRPr lang="en-US"/>
              </a:p>
            </p:txBody>
          </p:sp>
          <p:sp>
            <p:nvSpPr>
              <p:cNvPr id="1663" name="Freeform 449"/>
              <p:cNvSpPr>
                <a:spLocks/>
              </p:cNvSpPr>
              <p:nvPr/>
            </p:nvSpPr>
            <p:spPr bwMode="auto">
              <a:xfrm>
                <a:off x="3354" y="1282"/>
                <a:ext cx="173" cy="150"/>
              </a:xfrm>
              <a:custGeom>
                <a:avLst/>
                <a:gdLst>
                  <a:gd name="T0" fmla="*/ 24 w 173"/>
                  <a:gd name="T1" fmla="*/ 147 h 150"/>
                  <a:gd name="T2" fmla="*/ 21 w 173"/>
                  <a:gd name="T3" fmla="*/ 141 h 150"/>
                  <a:gd name="T4" fmla="*/ 23 w 173"/>
                  <a:gd name="T5" fmla="*/ 139 h 150"/>
                  <a:gd name="T6" fmla="*/ 21 w 173"/>
                  <a:gd name="T7" fmla="*/ 137 h 150"/>
                  <a:gd name="T8" fmla="*/ 16 w 173"/>
                  <a:gd name="T9" fmla="*/ 138 h 150"/>
                  <a:gd name="T10" fmla="*/ 9 w 173"/>
                  <a:gd name="T11" fmla="*/ 133 h 150"/>
                  <a:gd name="T12" fmla="*/ 9 w 173"/>
                  <a:gd name="T13" fmla="*/ 128 h 150"/>
                  <a:gd name="T14" fmla="*/ 12 w 173"/>
                  <a:gd name="T15" fmla="*/ 128 h 150"/>
                  <a:gd name="T16" fmla="*/ 4 w 173"/>
                  <a:gd name="T17" fmla="*/ 124 h 150"/>
                  <a:gd name="T18" fmla="*/ 0 w 173"/>
                  <a:gd name="T19" fmla="*/ 114 h 150"/>
                  <a:gd name="T20" fmla="*/ 0 w 173"/>
                  <a:gd name="T21" fmla="*/ 109 h 150"/>
                  <a:gd name="T22" fmla="*/ 8 w 173"/>
                  <a:gd name="T23" fmla="*/ 108 h 150"/>
                  <a:gd name="T24" fmla="*/ 13 w 173"/>
                  <a:gd name="T25" fmla="*/ 105 h 150"/>
                  <a:gd name="T26" fmla="*/ 37 w 173"/>
                  <a:gd name="T27" fmla="*/ 104 h 150"/>
                  <a:gd name="T28" fmla="*/ 41 w 173"/>
                  <a:gd name="T29" fmla="*/ 99 h 150"/>
                  <a:gd name="T30" fmla="*/ 44 w 173"/>
                  <a:gd name="T31" fmla="*/ 90 h 150"/>
                  <a:gd name="T32" fmla="*/ 44 w 173"/>
                  <a:gd name="T33" fmla="*/ 55 h 150"/>
                  <a:gd name="T34" fmla="*/ 62 w 173"/>
                  <a:gd name="T35" fmla="*/ 52 h 150"/>
                  <a:gd name="T36" fmla="*/ 80 w 173"/>
                  <a:gd name="T37" fmla="*/ 34 h 150"/>
                  <a:gd name="T38" fmla="*/ 129 w 173"/>
                  <a:gd name="T39" fmla="*/ 0 h 150"/>
                  <a:gd name="T40" fmla="*/ 146 w 173"/>
                  <a:gd name="T41" fmla="*/ 5 h 150"/>
                  <a:gd name="T42" fmla="*/ 154 w 173"/>
                  <a:gd name="T43" fmla="*/ 12 h 150"/>
                  <a:gd name="T44" fmla="*/ 162 w 173"/>
                  <a:gd name="T45" fmla="*/ 7 h 150"/>
                  <a:gd name="T46" fmla="*/ 164 w 173"/>
                  <a:gd name="T47" fmla="*/ 26 h 150"/>
                  <a:gd name="T48" fmla="*/ 169 w 173"/>
                  <a:gd name="T49" fmla="*/ 32 h 150"/>
                  <a:gd name="T50" fmla="*/ 169 w 173"/>
                  <a:gd name="T51" fmla="*/ 36 h 150"/>
                  <a:gd name="T52" fmla="*/ 173 w 173"/>
                  <a:gd name="T53" fmla="*/ 40 h 150"/>
                  <a:gd name="T54" fmla="*/ 171 w 173"/>
                  <a:gd name="T55" fmla="*/ 46 h 150"/>
                  <a:gd name="T56" fmla="*/ 169 w 173"/>
                  <a:gd name="T57" fmla="*/ 84 h 150"/>
                  <a:gd name="T58" fmla="*/ 156 w 173"/>
                  <a:gd name="T59" fmla="*/ 99 h 150"/>
                  <a:gd name="T60" fmla="*/ 150 w 173"/>
                  <a:gd name="T61" fmla="*/ 113 h 150"/>
                  <a:gd name="T62" fmla="*/ 147 w 173"/>
                  <a:gd name="T63" fmla="*/ 115 h 150"/>
                  <a:gd name="T64" fmla="*/ 149 w 173"/>
                  <a:gd name="T65" fmla="*/ 124 h 150"/>
                  <a:gd name="T66" fmla="*/ 140 w 173"/>
                  <a:gd name="T67" fmla="*/ 127 h 150"/>
                  <a:gd name="T68" fmla="*/ 136 w 173"/>
                  <a:gd name="T69" fmla="*/ 132 h 150"/>
                  <a:gd name="T70" fmla="*/ 125 w 173"/>
                  <a:gd name="T71" fmla="*/ 128 h 150"/>
                  <a:gd name="T72" fmla="*/ 117 w 173"/>
                  <a:gd name="T73" fmla="*/ 128 h 150"/>
                  <a:gd name="T74" fmla="*/ 111 w 173"/>
                  <a:gd name="T75" fmla="*/ 129 h 150"/>
                  <a:gd name="T76" fmla="*/ 105 w 173"/>
                  <a:gd name="T77" fmla="*/ 136 h 150"/>
                  <a:gd name="T78" fmla="*/ 96 w 173"/>
                  <a:gd name="T79" fmla="*/ 135 h 150"/>
                  <a:gd name="T80" fmla="*/ 85 w 173"/>
                  <a:gd name="T81" fmla="*/ 128 h 150"/>
                  <a:gd name="T82" fmla="*/ 75 w 173"/>
                  <a:gd name="T83" fmla="*/ 134 h 150"/>
                  <a:gd name="T84" fmla="*/ 68 w 173"/>
                  <a:gd name="T85" fmla="*/ 124 h 150"/>
                  <a:gd name="T86" fmla="*/ 59 w 173"/>
                  <a:gd name="T87" fmla="*/ 122 h 150"/>
                  <a:gd name="T88" fmla="*/ 52 w 173"/>
                  <a:gd name="T89" fmla="*/ 123 h 150"/>
                  <a:gd name="T90" fmla="*/ 43 w 173"/>
                  <a:gd name="T91" fmla="*/ 127 h 150"/>
                  <a:gd name="T92" fmla="*/ 43 w 173"/>
                  <a:gd name="T93" fmla="*/ 134 h 150"/>
                  <a:gd name="T94" fmla="*/ 38 w 173"/>
                  <a:gd name="T95" fmla="*/ 139 h 150"/>
                  <a:gd name="T96" fmla="*/ 38 w 173"/>
                  <a:gd name="T97" fmla="*/ 150 h 150"/>
                  <a:gd name="T98" fmla="*/ 30 w 173"/>
                  <a:gd name="T99" fmla="*/ 141 h 150"/>
                  <a:gd name="T100" fmla="*/ 24 w 173"/>
                  <a:gd name="T101" fmla="*/ 142 h 150"/>
                  <a:gd name="T102" fmla="*/ 24 w 173"/>
                  <a:gd name="T103" fmla="*/ 147 h 15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73"/>
                  <a:gd name="T157" fmla="*/ 0 h 150"/>
                  <a:gd name="T158" fmla="*/ 173 w 173"/>
                  <a:gd name="T159" fmla="*/ 150 h 15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73" h="150">
                    <a:moveTo>
                      <a:pt x="24" y="147"/>
                    </a:moveTo>
                    <a:lnTo>
                      <a:pt x="21" y="141"/>
                    </a:lnTo>
                    <a:lnTo>
                      <a:pt x="23" y="139"/>
                    </a:lnTo>
                    <a:lnTo>
                      <a:pt x="21" y="137"/>
                    </a:lnTo>
                    <a:lnTo>
                      <a:pt x="16" y="138"/>
                    </a:lnTo>
                    <a:lnTo>
                      <a:pt x="9" y="133"/>
                    </a:lnTo>
                    <a:lnTo>
                      <a:pt x="9" y="128"/>
                    </a:lnTo>
                    <a:lnTo>
                      <a:pt x="12" y="128"/>
                    </a:lnTo>
                    <a:lnTo>
                      <a:pt x="4" y="124"/>
                    </a:lnTo>
                    <a:lnTo>
                      <a:pt x="0" y="114"/>
                    </a:lnTo>
                    <a:lnTo>
                      <a:pt x="0" y="109"/>
                    </a:lnTo>
                    <a:lnTo>
                      <a:pt x="8" y="108"/>
                    </a:lnTo>
                    <a:lnTo>
                      <a:pt x="13" y="105"/>
                    </a:lnTo>
                    <a:lnTo>
                      <a:pt x="37" y="104"/>
                    </a:lnTo>
                    <a:lnTo>
                      <a:pt x="41" y="99"/>
                    </a:lnTo>
                    <a:lnTo>
                      <a:pt x="44" y="90"/>
                    </a:lnTo>
                    <a:lnTo>
                      <a:pt x="44" y="55"/>
                    </a:lnTo>
                    <a:lnTo>
                      <a:pt x="62" y="52"/>
                    </a:lnTo>
                    <a:lnTo>
                      <a:pt x="80" y="34"/>
                    </a:lnTo>
                    <a:lnTo>
                      <a:pt x="129" y="0"/>
                    </a:lnTo>
                    <a:lnTo>
                      <a:pt x="146" y="5"/>
                    </a:lnTo>
                    <a:lnTo>
                      <a:pt x="154" y="12"/>
                    </a:lnTo>
                    <a:lnTo>
                      <a:pt x="162" y="7"/>
                    </a:lnTo>
                    <a:lnTo>
                      <a:pt x="164" y="26"/>
                    </a:lnTo>
                    <a:lnTo>
                      <a:pt x="169" y="32"/>
                    </a:lnTo>
                    <a:lnTo>
                      <a:pt x="169" y="36"/>
                    </a:lnTo>
                    <a:lnTo>
                      <a:pt x="173" y="40"/>
                    </a:lnTo>
                    <a:lnTo>
                      <a:pt x="171" y="46"/>
                    </a:lnTo>
                    <a:lnTo>
                      <a:pt x="169" y="84"/>
                    </a:lnTo>
                    <a:lnTo>
                      <a:pt x="156" y="99"/>
                    </a:lnTo>
                    <a:lnTo>
                      <a:pt x="150" y="113"/>
                    </a:lnTo>
                    <a:lnTo>
                      <a:pt x="147" y="115"/>
                    </a:lnTo>
                    <a:lnTo>
                      <a:pt x="149" y="124"/>
                    </a:lnTo>
                    <a:lnTo>
                      <a:pt x="140" y="127"/>
                    </a:lnTo>
                    <a:lnTo>
                      <a:pt x="136" y="132"/>
                    </a:lnTo>
                    <a:lnTo>
                      <a:pt x="125" y="128"/>
                    </a:lnTo>
                    <a:lnTo>
                      <a:pt x="117" y="128"/>
                    </a:lnTo>
                    <a:lnTo>
                      <a:pt x="111" y="129"/>
                    </a:lnTo>
                    <a:lnTo>
                      <a:pt x="105" y="136"/>
                    </a:lnTo>
                    <a:lnTo>
                      <a:pt x="96" y="135"/>
                    </a:lnTo>
                    <a:lnTo>
                      <a:pt x="85" y="128"/>
                    </a:lnTo>
                    <a:lnTo>
                      <a:pt x="75" y="134"/>
                    </a:lnTo>
                    <a:lnTo>
                      <a:pt x="68" y="124"/>
                    </a:lnTo>
                    <a:lnTo>
                      <a:pt x="59" y="122"/>
                    </a:lnTo>
                    <a:lnTo>
                      <a:pt x="52" y="123"/>
                    </a:lnTo>
                    <a:lnTo>
                      <a:pt x="43" y="127"/>
                    </a:lnTo>
                    <a:lnTo>
                      <a:pt x="43" y="134"/>
                    </a:lnTo>
                    <a:lnTo>
                      <a:pt x="38" y="139"/>
                    </a:lnTo>
                    <a:lnTo>
                      <a:pt x="38" y="150"/>
                    </a:lnTo>
                    <a:lnTo>
                      <a:pt x="30" y="141"/>
                    </a:lnTo>
                    <a:lnTo>
                      <a:pt x="24" y="142"/>
                    </a:lnTo>
                    <a:lnTo>
                      <a:pt x="24" y="147"/>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664" name="Freeform 450"/>
              <p:cNvSpPr>
                <a:spLocks noEditPoints="1"/>
              </p:cNvSpPr>
              <p:nvPr/>
            </p:nvSpPr>
            <p:spPr bwMode="auto">
              <a:xfrm>
                <a:off x="3352" y="1280"/>
                <a:ext cx="177" cy="154"/>
              </a:xfrm>
              <a:custGeom>
                <a:avLst/>
                <a:gdLst>
                  <a:gd name="T0" fmla="*/ 88 w 721"/>
                  <a:gd name="T1" fmla="*/ 583 h 625"/>
                  <a:gd name="T2" fmla="*/ 90 w 721"/>
                  <a:gd name="T3" fmla="*/ 566 h 625"/>
                  <a:gd name="T4" fmla="*/ 42 w 721"/>
                  <a:gd name="T5" fmla="*/ 553 h 625"/>
                  <a:gd name="T6" fmla="*/ 57 w 721"/>
                  <a:gd name="T7" fmla="*/ 520 h 625"/>
                  <a:gd name="T8" fmla="*/ 1 w 721"/>
                  <a:gd name="T9" fmla="*/ 472 h 625"/>
                  <a:gd name="T10" fmla="*/ 42 w 721"/>
                  <a:gd name="T11" fmla="*/ 437 h 625"/>
                  <a:gd name="T12" fmla="*/ 159 w 721"/>
                  <a:gd name="T13" fmla="*/ 421 h 625"/>
                  <a:gd name="T14" fmla="*/ 182 w 721"/>
                  <a:gd name="T15" fmla="*/ 373 h 625"/>
                  <a:gd name="T16" fmla="*/ 261 w 721"/>
                  <a:gd name="T17" fmla="*/ 212 h 625"/>
                  <a:gd name="T18" fmla="*/ 530 w 721"/>
                  <a:gd name="T19" fmla="*/ 2 h 625"/>
                  <a:gd name="T20" fmla="*/ 639 w 721"/>
                  <a:gd name="T21" fmla="*/ 51 h 625"/>
                  <a:gd name="T22" fmla="*/ 675 w 721"/>
                  <a:gd name="T23" fmla="*/ 37 h 625"/>
                  <a:gd name="T24" fmla="*/ 704 w 721"/>
                  <a:gd name="T25" fmla="*/ 137 h 625"/>
                  <a:gd name="T26" fmla="*/ 720 w 721"/>
                  <a:gd name="T27" fmla="*/ 175 h 625"/>
                  <a:gd name="T28" fmla="*/ 702 w 721"/>
                  <a:gd name="T29" fmla="*/ 354 h 625"/>
                  <a:gd name="T30" fmla="*/ 623 w 721"/>
                  <a:gd name="T31" fmla="*/ 473 h 625"/>
                  <a:gd name="T32" fmla="*/ 618 w 721"/>
                  <a:gd name="T33" fmla="*/ 520 h 625"/>
                  <a:gd name="T34" fmla="*/ 559 w 721"/>
                  <a:gd name="T35" fmla="*/ 552 h 625"/>
                  <a:gd name="T36" fmla="*/ 485 w 721"/>
                  <a:gd name="T37" fmla="*/ 536 h 625"/>
                  <a:gd name="T38" fmla="*/ 434 w 721"/>
                  <a:gd name="T39" fmla="*/ 566 h 625"/>
                  <a:gd name="T40" fmla="*/ 357 w 721"/>
                  <a:gd name="T41" fmla="*/ 535 h 625"/>
                  <a:gd name="T42" fmla="*/ 281 w 721"/>
                  <a:gd name="T43" fmla="*/ 520 h 625"/>
                  <a:gd name="T44" fmla="*/ 225 w 721"/>
                  <a:gd name="T45" fmla="*/ 514 h 625"/>
                  <a:gd name="T46" fmla="*/ 192 w 721"/>
                  <a:gd name="T47" fmla="*/ 555 h 625"/>
                  <a:gd name="T48" fmla="*/ 168 w 721"/>
                  <a:gd name="T49" fmla="*/ 624 h 625"/>
                  <a:gd name="T50" fmla="*/ 110 w 721"/>
                  <a:gd name="T51" fmla="*/ 592 h 625"/>
                  <a:gd name="T52" fmla="*/ 106 w 721"/>
                  <a:gd name="T53" fmla="*/ 577 h 625"/>
                  <a:gd name="T54" fmla="*/ 157 w 721"/>
                  <a:gd name="T55" fmla="*/ 616 h 625"/>
                  <a:gd name="T56" fmla="*/ 178 w 721"/>
                  <a:gd name="T57" fmla="*/ 550 h 625"/>
                  <a:gd name="T58" fmla="*/ 220 w 721"/>
                  <a:gd name="T59" fmla="*/ 499 h 625"/>
                  <a:gd name="T60" fmla="*/ 290 w 721"/>
                  <a:gd name="T61" fmla="*/ 507 h 625"/>
                  <a:gd name="T62" fmla="*/ 358 w 721"/>
                  <a:gd name="T63" fmla="*/ 521 h 625"/>
                  <a:gd name="T64" fmla="*/ 429 w 721"/>
                  <a:gd name="T65" fmla="*/ 552 h 625"/>
                  <a:gd name="T66" fmla="*/ 483 w 721"/>
                  <a:gd name="T67" fmla="*/ 520 h 625"/>
                  <a:gd name="T68" fmla="*/ 555 w 721"/>
                  <a:gd name="T69" fmla="*/ 539 h 625"/>
                  <a:gd name="T70" fmla="*/ 608 w 721"/>
                  <a:gd name="T71" fmla="*/ 514 h 625"/>
                  <a:gd name="T72" fmla="*/ 611 w 721"/>
                  <a:gd name="T73" fmla="*/ 463 h 625"/>
                  <a:gd name="T74" fmla="*/ 688 w 721"/>
                  <a:gd name="T75" fmla="*/ 348 h 625"/>
                  <a:gd name="T76" fmla="*/ 706 w 721"/>
                  <a:gd name="T77" fmla="*/ 177 h 625"/>
                  <a:gd name="T78" fmla="*/ 690 w 721"/>
                  <a:gd name="T79" fmla="*/ 142 h 625"/>
                  <a:gd name="T80" fmla="*/ 671 w 721"/>
                  <a:gd name="T81" fmla="*/ 45 h 625"/>
                  <a:gd name="T82" fmla="*/ 599 w 721"/>
                  <a:gd name="T83" fmla="*/ 38 h 625"/>
                  <a:gd name="T84" fmla="*/ 341 w 721"/>
                  <a:gd name="T85" fmla="*/ 151 h 625"/>
                  <a:gd name="T86" fmla="*/ 197 w 721"/>
                  <a:gd name="T87" fmla="*/ 233 h 625"/>
                  <a:gd name="T88" fmla="*/ 182 w 721"/>
                  <a:gd name="T89" fmla="*/ 415 h 625"/>
                  <a:gd name="T90" fmla="*/ 67 w 721"/>
                  <a:gd name="T91" fmla="*/ 438 h 625"/>
                  <a:gd name="T92" fmla="*/ 19 w 721"/>
                  <a:gd name="T93" fmla="*/ 452 h 625"/>
                  <a:gd name="T94" fmla="*/ 31 w 721"/>
                  <a:gd name="T95" fmla="*/ 505 h 625"/>
                  <a:gd name="T96" fmla="*/ 46 w 721"/>
                  <a:gd name="T97" fmla="*/ 536 h 625"/>
                  <a:gd name="T98" fmla="*/ 78 w 721"/>
                  <a:gd name="T99" fmla="*/ 559 h 625"/>
                  <a:gd name="T100" fmla="*/ 110 w 721"/>
                  <a:gd name="T101" fmla="*/ 570 h 625"/>
                  <a:gd name="T102" fmla="*/ 115 w 721"/>
                  <a:gd name="T103" fmla="*/ 602 h 62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21"/>
                  <a:gd name="T157" fmla="*/ 0 h 625"/>
                  <a:gd name="T158" fmla="*/ 721 w 721"/>
                  <a:gd name="T159" fmla="*/ 625 h 62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21" h="625">
                    <a:moveTo>
                      <a:pt x="116" y="606"/>
                    </a:moveTo>
                    <a:cubicBezTo>
                      <a:pt x="116" y="609"/>
                      <a:pt x="114" y="613"/>
                      <a:pt x="110" y="614"/>
                    </a:cubicBezTo>
                    <a:cubicBezTo>
                      <a:pt x="107" y="614"/>
                      <a:pt x="103" y="613"/>
                      <a:pt x="101" y="609"/>
                    </a:cubicBezTo>
                    <a:lnTo>
                      <a:pt x="88" y="583"/>
                    </a:lnTo>
                    <a:cubicBezTo>
                      <a:pt x="86" y="579"/>
                      <a:pt x="87" y="575"/>
                      <a:pt x="90" y="572"/>
                    </a:cubicBezTo>
                    <a:lnTo>
                      <a:pt x="98" y="567"/>
                    </a:lnTo>
                    <a:lnTo>
                      <a:pt x="96" y="577"/>
                    </a:lnTo>
                    <a:lnTo>
                      <a:pt x="90" y="566"/>
                    </a:lnTo>
                    <a:lnTo>
                      <a:pt x="98" y="571"/>
                    </a:lnTo>
                    <a:lnTo>
                      <a:pt x="74" y="574"/>
                    </a:lnTo>
                    <a:cubicBezTo>
                      <a:pt x="72" y="574"/>
                      <a:pt x="70" y="573"/>
                      <a:pt x="69" y="572"/>
                    </a:cubicBezTo>
                    <a:lnTo>
                      <a:pt x="42" y="553"/>
                    </a:lnTo>
                    <a:cubicBezTo>
                      <a:pt x="40" y="552"/>
                      <a:pt x="38" y="549"/>
                      <a:pt x="38" y="547"/>
                    </a:cubicBezTo>
                    <a:lnTo>
                      <a:pt x="38" y="528"/>
                    </a:lnTo>
                    <a:cubicBezTo>
                      <a:pt x="38" y="524"/>
                      <a:pt x="42" y="520"/>
                      <a:pt x="46" y="520"/>
                    </a:cubicBezTo>
                    <a:lnTo>
                      <a:pt x="57" y="520"/>
                    </a:lnTo>
                    <a:lnTo>
                      <a:pt x="53" y="535"/>
                    </a:lnTo>
                    <a:lnTo>
                      <a:pt x="24" y="519"/>
                    </a:lnTo>
                    <a:cubicBezTo>
                      <a:pt x="22" y="518"/>
                      <a:pt x="21" y="517"/>
                      <a:pt x="20" y="515"/>
                    </a:cubicBezTo>
                    <a:lnTo>
                      <a:pt x="1" y="472"/>
                    </a:lnTo>
                    <a:cubicBezTo>
                      <a:pt x="1" y="471"/>
                      <a:pt x="0" y="469"/>
                      <a:pt x="1" y="468"/>
                    </a:cubicBezTo>
                    <a:lnTo>
                      <a:pt x="3" y="449"/>
                    </a:lnTo>
                    <a:cubicBezTo>
                      <a:pt x="4" y="446"/>
                      <a:pt x="6" y="443"/>
                      <a:pt x="10" y="443"/>
                    </a:cubicBezTo>
                    <a:lnTo>
                      <a:pt x="42" y="437"/>
                    </a:lnTo>
                    <a:lnTo>
                      <a:pt x="39" y="439"/>
                    </a:lnTo>
                    <a:lnTo>
                      <a:pt x="58" y="425"/>
                    </a:lnTo>
                    <a:cubicBezTo>
                      <a:pt x="59" y="424"/>
                      <a:pt x="61" y="424"/>
                      <a:pt x="62" y="424"/>
                    </a:cubicBezTo>
                    <a:lnTo>
                      <a:pt x="159" y="421"/>
                    </a:lnTo>
                    <a:lnTo>
                      <a:pt x="153" y="424"/>
                    </a:lnTo>
                    <a:lnTo>
                      <a:pt x="170" y="405"/>
                    </a:lnTo>
                    <a:lnTo>
                      <a:pt x="168" y="407"/>
                    </a:lnTo>
                    <a:lnTo>
                      <a:pt x="182" y="373"/>
                    </a:lnTo>
                    <a:lnTo>
                      <a:pt x="181" y="375"/>
                    </a:lnTo>
                    <a:lnTo>
                      <a:pt x="181" y="233"/>
                    </a:lnTo>
                    <a:cubicBezTo>
                      <a:pt x="181" y="230"/>
                      <a:pt x="184" y="226"/>
                      <a:pt x="188" y="226"/>
                    </a:cubicBezTo>
                    <a:lnTo>
                      <a:pt x="261" y="212"/>
                    </a:lnTo>
                    <a:lnTo>
                      <a:pt x="256" y="214"/>
                    </a:lnTo>
                    <a:lnTo>
                      <a:pt x="329" y="139"/>
                    </a:lnTo>
                    <a:cubicBezTo>
                      <a:pt x="329" y="139"/>
                      <a:pt x="330" y="139"/>
                      <a:pt x="330" y="138"/>
                    </a:cubicBezTo>
                    <a:lnTo>
                      <a:pt x="530" y="2"/>
                    </a:lnTo>
                    <a:cubicBezTo>
                      <a:pt x="532" y="0"/>
                      <a:pt x="535" y="0"/>
                      <a:pt x="537" y="1"/>
                    </a:cubicBezTo>
                    <a:lnTo>
                      <a:pt x="604" y="22"/>
                    </a:lnTo>
                    <a:cubicBezTo>
                      <a:pt x="605" y="23"/>
                      <a:pt x="606" y="23"/>
                      <a:pt x="607" y="24"/>
                    </a:cubicBezTo>
                    <a:lnTo>
                      <a:pt x="639" y="51"/>
                    </a:lnTo>
                    <a:lnTo>
                      <a:pt x="630" y="50"/>
                    </a:lnTo>
                    <a:lnTo>
                      <a:pt x="663" y="31"/>
                    </a:lnTo>
                    <a:cubicBezTo>
                      <a:pt x="665" y="30"/>
                      <a:pt x="668" y="30"/>
                      <a:pt x="670" y="31"/>
                    </a:cubicBezTo>
                    <a:cubicBezTo>
                      <a:pt x="672" y="32"/>
                      <a:pt x="674" y="34"/>
                      <a:pt x="675" y="37"/>
                    </a:cubicBezTo>
                    <a:lnTo>
                      <a:pt x="685" y="112"/>
                    </a:lnTo>
                    <a:lnTo>
                      <a:pt x="684" y="108"/>
                    </a:lnTo>
                    <a:lnTo>
                      <a:pt x="703" y="132"/>
                    </a:lnTo>
                    <a:cubicBezTo>
                      <a:pt x="704" y="134"/>
                      <a:pt x="704" y="135"/>
                      <a:pt x="704" y="137"/>
                    </a:cubicBezTo>
                    <a:lnTo>
                      <a:pt x="704" y="153"/>
                    </a:lnTo>
                    <a:lnTo>
                      <a:pt x="702" y="148"/>
                    </a:lnTo>
                    <a:lnTo>
                      <a:pt x="719" y="167"/>
                    </a:lnTo>
                    <a:cubicBezTo>
                      <a:pt x="720" y="169"/>
                      <a:pt x="721" y="172"/>
                      <a:pt x="720" y="175"/>
                    </a:cubicBezTo>
                    <a:lnTo>
                      <a:pt x="712" y="196"/>
                    </a:lnTo>
                    <a:lnTo>
                      <a:pt x="712" y="194"/>
                    </a:lnTo>
                    <a:lnTo>
                      <a:pt x="704" y="349"/>
                    </a:lnTo>
                    <a:cubicBezTo>
                      <a:pt x="704" y="351"/>
                      <a:pt x="704" y="352"/>
                      <a:pt x="702" y="354"/>
                    </a:cubicBezTo>
                    <a:lnTo>
                      <a:pt x="651" y="415"/>
                    </a:lnTo>
                    <a:lnTo>
                      <a:pt x="652" y="414"/>
                    </a:lnTo>
                    <a:lnTo>
                      <a:pt x="625" y="470"/>
                    </a:lnTo>
                    <a:cubicBezTo>
                      <a:pt x="625" y="471"/>
                      <a:pt x="624" y="472"/>
                      <a:pt x="623" y="473"/>
                    </a:cubicBezTo>
                    <a:lnTo>
                      <a:pt x="612" y="481"/>
                    </a:lnTo>
                    <a:lnTo>
                      <a:pt x="615" y="473"/>
                    </a:lnTo>
                    <a:lnTo>
                      <a:pt x="623" y="510"/>
                    </a:lnTo>
                    <a:cubicBezTo>
                      <a:pt x="624" y="514"/>
                      <a:pt x="622" y="518"/>
                      <a:pt x="618" y="520"/>
                    </a:cubicBezTo>
                    <a:lnTo>
                      <a:pt x="583" y="530"/>
                    </a:lnTo>
                    <a:lnTo>
                      <a:pt x="586" y="528"/>
                    </a:lnTo>
                    <a:lnTo>
                      <a:pt x="567" y="549"/>
                    </a:lnTo>
                    <a:cubicBezTo>
                      <a:pt x="565" y="552"/>
                      <a:pt x="562" y="553"/>
                      <a:pt x="559" y="552"/>
                    </a:cubicBezTo>
                    <a:lnTo>
                      <a:pt x="513" y="536"/>
                    </a:lnTo>
                    <a:lnTo>
                      <a:pt x="516" y="536"/>
                    </a:lnTo>
                    <a:lnTo>
                      <a:pt x="483" y="536"/>
                    </a:lnTo>
                    <a:lnTo>
                      <a:pt x="485" y="536"/>
                    </a:lnTo>
                    <a:lnTo>
                      <a:pt x="461" y="541"/>
                    </a:lnTo>
                    <a:lnTo>
                      <a:pt x="465" y="539"/>
                    </a:lnTo>
                    <a:lnTo>
                      <a:pt x="440" y="563"/>
                    </a:lnTo>
                    <a:cubicBezTo>
                      <a:pt x="439" y="565"/>
                      <a:pt x="436" y="566"/>
                      <a:pt x="434" y="566"/>
                    </a:cubicBezTo>
                    <a:lnTo>
                      <a:pt x="399" y="563"/>
                    </a:lnTo>
                    <a:cubicBezTo>
                      <a:pt x="398" y="563"/>
                      <a:pt x="397" y="562"/>
                      <a:pt x="396" y="562"/>
                    </a:cubicBezTo>
                    <a:lnTo>
                      <a:pt x="350" y="535"/>
                    </a:lnTo>
                    <a:lnTo>
                      <a:pt x="357" y="535"/>
                    </a:lnTo>
                    <a:lnTo>
                      <a:pt x="317" y="557"/>
                    </a:lnTo>
                    <a:cubicBezTo>
                      <a:pt x="314" y="558"/>
                      <a:pt x="309" y="558"/>
                      <a:pt x="307" y="554"/>
                    </a:cubicBezTo>
                    <a:lnTo>
                      <a:pt x="277" y="517"/>
                    </a:lnTo>
                    <a:lnTo>
                      <a:pt x="281" y="520"/>
                    </a:lnTo>
                    <a:lnTo>
                      <a:pt x="249" y="509"/>
                    </a:lnTo>
                    <a:lnTo>
                      <a:pt x="253" y="509"/>
                    </a:lnTo>
                    <a:lnTo>
                      <a:pt x="223" y="515"/>
                    </a:lnTo>
                    <a:lnTo>
                      <a:pt x="225" y="514"/>
                    </a:lnTo>
                    <a:lnTo>
                      <a:pt x="190" y="530"/>
                    </a:lnTo>
                    <a:lnTo>
                      <a:pt x="194" y="523"/>
                    </a:lnTo>
                    <a:lnTo>
                      <a:pt x="194" y="550"/>
                    </a:lnTo>
                    <a:cubicBezTo>
                      <a:pt x="194" y="552"/>
                      <a:pt x="194" y="554"/>
                      <a:pt x="192" y="555"/>
                    </a:cubicBezTo>
                    <a:lnTo>
                      <a:pt x="171" y="577"/>
                    </a:lnTo>
                    <a:lnTo>
                      <a:pt x="173" y="571"/>
                    </a:lnTo>
                    <a:lnTo>
                      <a:pt x="173" y="616"/>
                    </a:lnTo>
                    <a:cubicBezTo>
                      <a:pt x="173" y="620"/>
                      <a:pt x="171" y="623"/>
                      <a:pt x="168" y="624"/>
                    </a:cubicBezTo>
                    <a:cubicBezTo>
                      <a:pt x="165" y="625"/>
                      <a:pt x="161" y="624"/>
                      <a:pt x="159" y="622"/>
                    </a:cubicBezTo>
                    <a:lnTo>
                      <a:pt x="124" y="584"/>
                    </a:lnTo>
                    <a:lnTo>
                      <a:pt x="132" y="587"/>
                    </a:lnTo>
                    <a:lnTo>
                      <a:pt x="110" y="592"/>
                    </a:lnTo>
                    <a:lnTo>
                      <a:pt x="116" y="584"/>
                    </a:lnTo>
                    <a:lnTo>
                      <a:pt x="116" y="606"/>
                    </a:lnTo>
                    <a:close/>
                    <a:moveTo>
                      <a:pt x="100" y="584"/>
                    </a:moveTo>
                    <a:cubicBezTo>
                      <a:pt x="100" y="581"/>
                      <a:pt x="103" y="577"/>
                      <a:pt x="106" y="577"/>
                    </a:cubicBezTo>
                    <a:lnTo>
                      <a:pt x="128" y="571"/>
                    </a:lnTo>
                    <a:cubicBezTo>
                      <a:pt x="131" y="570"/>
                      <a:pt x="134" y="571"/>
                      <a:pt x="136" y="573"/>
                    </a:cubicBezTo>
                    <a:lnTo>
                      <a:pt x="171" y="611"/>
                    </a:lnTo>
                    <a:lnTo>
                      <a:pt x="157" y="616"/>
                    </a:lnTo>
                    <a:lnTo>
                      <a:pt x="157" y="571"/>
                    </a:lnTo>
                    <a:cubicBezTo>
                      <a:pt x="157" y="569"/>
                      <a:pt x="158" y="567"/>
                      <a:pt x="159" y="565"/>
                    </a:cubicBezTo>
                    <a:lnTo>
                      <a:pt x="181" y="544"/>
                    </a:lnTo>
                    <a:lnTo>
                      <a:pt x="178" y="550"/>
                    </a:lnTo>
                    <a:lnTo>
                      <a:pt x="178" y="523"/>
                    </a:lnTo>
                    <a:cubicBezTo>
                      <a:pt x="178" y="520"/>
                      <a:pt x="180" y="517"/>
                      <a:pt x="183" y="515"/>
                    </a:cubicBezTo>
                    <a:lnTo>
                      <a:pt x="218" y="499"/>
                    </a:lnTo>
                    <a:cubicBezTo>
                      <a:pt x="219" y="499"/>
                      <a:pt x="219" y="499"/>
                      <a:pt x="220" y="499"/>
                    </a:cubicBezTo>
                    <a:lnTo>
                      <a:pt x="250" y="493"/>
                    </a:lnTo>
                    <a:cubicBezTo>
                      <a:pt x="251" y="493"/>
                      <a:pt x="252" y="493"/>
                      <a:pt x="254" y="494"/>
                    </a:cubicBezTo>
                    <a:lnTo>
                      <a:pt x="286" y="504"/>
                    </a:lnTo>
                    <a:cubicBezTo>
                      <a:pt x="288" y="505"/>
                      <a:pt x="289" y="506"/>
                      <a:pt x="290" y="507"/>
                    </a:cubicBezTo>
                    <a:lnTo>
                      <a:pt x="320" y="545"/>
                    </a:lnTo>
                    <a:lnTo>
                      <a:pt x="310" y="542"/>
                    </a:lnTo>
                    <a:lnTo>
                      <a:pt x="350" y="521"/>
                    </a:lnTo>
                    <a:cubicBezTo>
                      <a:pt x="352" y="520"/>
                      <a:pt x="355" y="520"/>
                      <a:pt x="358" y="521"/>
                    </a:cubicBezTo>
                    <a:lnTo>
                      <a:pt x="404" y="548"/>
                    </a:lnTo>
                    <a:lnTo>
                      <a:pt x="400" y="547"/>
                    </a:lnTo>
                    <a:lnTo>
                      <a:pt x="435" y="550"/>
                    </a:lnTo>
                    <a:lnTo>
                      <a:pt x="429" y="552"/>
                    </a:lnTo>
                    <a:lnTo>
                      <a:pt x="453" y="528"/>
                    </a:lnTo>
                    <a:cubicBezTo>
                      <a:pt x="454" y="527"/>
                      <a:pt x="456" y="526"/>
                      <a:pt x="457" y="526"/>
                    </a:cubicBezTo>
                    <a:lnTo>
                      <a:pt x="481" y="520"/>
                    </a:lnTo>
                    <a:cubicBezTo>
                      <a:pt x="482" y="520"/>
                      <a:pt x="483" y="520"/>
                      <a:pt x="483" y="520"/>
                    </a:cubicBezTo>
                    <a:lnTo>
                      <a:pt x="516" y="520"/>
                    </a:lnTo>
                    <a:cubicBezTo>
                      <a:pt x="516" y="520"/>
                      <a:pt x="517" y="520"/>
                      <a:pt x="518" y="521"/>
                    </a:cubicBezTo>
                    <a:lnTo>
                      <a:pt x="564" y="537"/>
                    </a:lnTo>
                    <a:lnTo>
                      <a:pt x="555" y="539"/>
                    </a:lnTo>
                    <a:lnTo>
                      <a:pt x="574" y="517"/>
                    </a:lnTo>
                    <a:cubicBezTo>
                      <a:pt x="575" y="516"/>
                      <a:pt x="577" y="515"/>
                      <a:pt x="578" y="515"/>
                    </a:cubicBezTo>
                    <a:lnTo>
                      <a:pt x="613" y="504"/>
                    </a:lnTo>
                    <a:lnTo>
                      <a:pt x="608" y="514"/>
                    </a:lnTo>
                    <a:lnTo>
                      <a:pt x="599" y="476"/>
                    </a:lnTo>
                    <a:cubicBezTo>
                      <a:pt x="599" y="473"/>
                      <a:pt x="600" y="470"/>
                      <a:pt x="602" y="468"/>
                    </a:cubicBezTo>
                    <a:lnTo>
                      <a:pt x="613" y="460"/>
                    </a:lnTo>
                    <a:lnTo>
                      <a:pt x="611" y="463"/>
                    </a:lnTo>
                    <a:lnTo>
                      <a:pt x="638" y="407"/>
                    </a:lnTo>
                    <a:cubicBezTo>
                      <a:pt x="638" y="406"/>
                      <a:pt x="638" y="406"/>
                      <a:pt x="639" y="405"/>
                    </a:cubicBezTo>
                    <a:lnTo>
                      <a:pt x="690" y="344"/>
                    </a:lnTo>
                    <a:lnTo>
                      <a:pt x="688" y="348"/>
                    </a:lnTo>
                    <a:lnTo>
                      <a:pt x="696" y="193"/>
                    </a:lnTo>
                    <a:cubicBezTo>
                      <a:pt x="696" y="192"/>
                      <a:pt x="697" y="191"/>
                      <a:pt x="697" y="190"/>
                    </a:cubicBezTo>
                    <a:lnTo>
                      <a:pt x="705" y="169"/>
                    </a:lnTo>
                    <a:lnTo>
                      <a:pt x="706" y="177"/>
                    </a:lnTo>
                    <a:lnTo>
                      <a:pt x="690" y="158"/>
                    </a:lnTo>
                    <a:cubicBezTo>
                      <a:pt x="689" y="157"/>
                      <a:pt x="688" y="155"/>
                      <a:pt x="688" y="153"/>
                    </a:cubicBezTo>
                    <a:lnTo>
                      <a:pt x="688" y="137"/>
                    </a:lnTo>
                    <a:lnTo>
                      <a:pt x="690" y="142"/>
                    </a:lnTo>
                    <a:lnTo>
                      <a:pt x="671" y="118"/>
                    </a:lnTo>
                    <a:cubicBezTo>
                      <a:pt x="670" y="117"/>
                      <a:pt x="670" y="115"/>
                      <a:pt x="669" y="114"/>
                    </a:cubicBezTo>
                    <a:lnTo>
                      <a:pt x="659" y="39"/>
                    </a:lnTo>
                    <a:lnTo>
                      <a:pt x="671" y="45"/>
                    </a:lnTo>
                    <a:lnTo>
                      <a:pt x="638" y="64"/>
                    </a:lnTo>
                    <a:cubicBezTo>
                      <a:pt x="635" y="65"/>
                      <a:pt x="632" y="65"/>
                      <a:pt x="629" y="63"/>
                    </a:cubicBezTo>
                    <a:lnTo>
                      <a:pt x="597" y="36"/>
                    </a:lnTo>
                    <a:lnTo>
                      <a:pt x="599" y="38"/>
                    </a:lnTo>
                    <a:lnTo>
                      <a:pt x="532" y="16"/>
                    </a:lnTo>
                    <a:lnTo>
                      <a:pt x="539" y="15"/>
                    </a:lnTo>
                    <a:lnTo>
                      <a:pt x="339" y="152"/>
                    </a:lnTo>
                    <a:lnTo>
                      <a:pt x="341" y="151"/>
                    </a:lnTo>
                    <a:lnTo>
                      <a:pt x="268" y="226"/>
                    </a:lnTo>
                    <a:cubicBezTo>
                      <a:pt x="267" y="227"/>
                      <a:pt x="265" y="228"/>
                      <a:pt x="263" y="228"/>
                    </a:cubicBezTo>
                    <a:lnTo>
                      <a:pt x="191" y="241"/>
                    </a:lnTo>
                    <a:lnTo>
                      <a:pt x="197" y="233"/>
                    </a:lnTo>
                    <a:lnTo>
                      <a:pt x="197" y="375"/>
                    </a:lnTo>
                    <a:cubicBezTo>
                      <a:pt x="197" y="376"/>
                      <a:pt x="197" y="377"/>
                      <a:pt x="197" y="378"/>
                    </a:cubicBezTo>
                    <a:lnTo>
                      <a:pt x="183" y="413"/>
                    </a:lnTo>
                    <a:cubicBezTo>
                      <a:pt x="183" y="414"/>
                      <a:pt x="182" y="415"/>
                      <a:pt x="182" y="415"/>
                    </a:cubicBezTo>
                    <a:lnTo>
                      <a:pt x="166" y="434"/>
                    </a:lnTo>
                    <a:cubicBezTo>
                      <a:pt x="164" y="436"/>
                      <a:pt x="162" y="437"/>
                      <a:pt x="160" y="437"/>
                    </a:cubicBezTo>
                    <a:lnTo>
                      <a:pt x="63" y="440"/>
                    </a:lnTo>
                    <a:lnTo>
                      <a:pt x="67" y="438"/>
                    </a:lnTo>
                    <a:lnTo>
                      <a:pt x="48" y="452"/>
                    </a:lnTo>
                    <a:cubicBezTo>
                      <a:pt x="47" y="452"/>
                      <a:pt x="46" y="453"/>
                      <a:pt x="45" y="453"/>
                    </a:cubicBezTo>
                    <a:lnTo>
                      <a:pt x="12" y="458"/>
                    </a:lnTo>
                    <a:lnTo>
                      <a:pt x="19" y="452"/>
                    </a:lnTo>
                    <a:lnTo>
                      <a:pt x="16" y="470"/>
                    </a:lnTo>
                    <a:lnTo>
                      <a:pt x="16" y="466"/>
                    </a:lnTo>
                    <a:lnTo>
                      <a:pt x="35" y="509"/>
                    </a:lnTo>
                    <a:lnTo>
                      <a:pt x="31" y="505"/>
                    </a:lnTo>
                    <a:lnTo>
                      <a:pt x="61" y="521"/>
                    </a:lnTo>
                    <a:cubicBezTo>
                      <a:pt x="64" y="523"/>
                      <a:pt x="66" y="526"/>
                      <a:pt x="65" y="530"/>
                    </a:cubicBezTo>
                    <a:cubicBezTo>
                      <a:pt x="64" y="534"/>
                      <a:pt x="61" y="536"/>
                      <a:pt x="57" y="536"/>
                    </a:cubicBezTo>
                    <a:lnTo>
                      <a:pt x="46" y="536"/>
                    </a:lnTo>
                    <a:lnTo>
                      <a:pt x="54" y="528"/>
                    </a:lnTo>
                    <a:lnTo>
                      <a:pt x="54" y="547"/>
                    </a:lnTo>
                    <a:lnTo>
                      <a:pt x="51" y="540"/>
                    </a:lnTo>
                    <a:lnTo>
                      <a:pt x="78" y="559"/>
                    </a:lnTo>
                    <a:lnTo>
                      <a:pt x="72" y="558"/>
                    </a:lnTo>
                    <a:lnTo>
                      <a:pt x="97" y="555"/>
                    </a:lnTo>
                    <a:cubicBezTo>
                      <a:pt x="100" y="555"/>
                      <a:pt x="103" y="556"/>
                      <a:pt x="105" y="559"/>
                    </a:cubicBezTo>
                    <a:lnTo>
                      <a:pt x="110" y="570"/>
                    </a:lnTo>
                    <a:cubicBezTo>
                      <a:pt x="112" y="574"/>
                      <a:pt x="111" y="578"/>
                      <a:pt x="107" y="580"/>
                    </a:cubicBezTo>
                    <a:lnTo>
                      <a:pt x="99" y="586"/>
                    </a:lnTo>
                    <a:lnTo>
                      <a:pt x="102" y="575"/>
                    </a:lnTo>
                    <a:lnTo>
                      <a:pt x="115" y="602"/>
                    </a:lnTo>
                    <a:lnTo>
                      <a:pt x="100" y="606"/>
                    </a:lnTo>
                    <a:lnTo>
                      <a:pt x="100" y="584"/>
                    </a:lnTo>
                    <a:close/>
                  </a:path>
                </a:pathLst>
              </a:custGeom>
              <a:solidFill>
                <a:srgbClr val="6E6E6E"/>
              </a:solidFill>
              <a:ln w="0" cap="flat">
                <a:solidFill>
                  <a:srgbClr val="6E6E6E"/>
                </a:solidFill>
                <a:prstDash val="solid"/>
                <a:round/>
                <a:headEnd/>
                <a:tailEnd/>
              </a:ln>
            </p:spPr>
            <p:txBody>
              <a:bodyPr/>
              <a:lstStyle/>
              <a:p>
                <a:endParaRPr lang="en-US"/>
              </a:p>
            </p:txBody>
          </p:sp>
          <p:sp>
            <p:nvSpPr>
              <p:cNvPr id="1665" name="Freeform 451"/>
              <p:cNvSpPr>
                <a:spLocks/>
              </p:cNvSpPr>
              <p:nvPr/>
            </p:nvSpPr>
            <p:spPr bwMode="auto">
              <a:xfrm>
                <a:off x="3499" y="1282"/>
                <a:ext cx="115" cy="201"/>
              </a:xfrm>
              <a:custGeom>
                <a:avLst/>
                <a:gdLst>
                  <a:gd name="T0" fmla="*/ 23 w 115"/>
                  <a:gd name="T1" fmla="*/ 201 h 201"/>
                  <a:gd name="T2" fmla="*/ 25 w 115"/>
                  <a:gd name="T3" fmla="*/ 199 h 201"/>
                  <a:gd name="T4" fmla="*/ 21 w 115"/>
                  <a:gd name="T5" fmla="*/ 189 h 201"/>
                  <a:gd name="T6" fmla="*/ 6 w 115"/>
                  <a:gd name="T7" fmla="*/ 174 h 201"/>
                  <a:gd name="T8" fmla="*/ 9 w 115"/>
                  <a:gd name="T9" fmla="*/ 170 h 201"/>
                  <a:gd name="T10" fmla="*/ 25 w 115"/>
                  <a:gd name="T11" fmla="*/ 170 h 201"/>
                  <a:gd name="T12" fmla="*/ 19 w 115"/>
                  <a:gd name="T13" fmla="*/ 159 h 201"/>
                  <a:gd name="T14" fmla="*/ 18 w 115"/>
                  <a:gd name="T15" fmla="*/ 144 h 201"/>
                  <a:gd name="T16" fmla="*/ 17 w 115"/>
                  <a:gd name="T17" fmla="*/ 142 h 201"/>
                  <a:gd name="T18" fmla="*/ 15 w 115"/>
                  <a:gd name="T19" fmla="*/ 136 h 201"/>
                  <a:gd name="T20" fmla="*/ 13 w 115"/>
                  <a:gd name="T21" fmla="*/ 135 h 201"/>
                  <a:gd name="T22" fmla="*/ 11 w 115"/>
                  <a:gd name="T23" fmla="*/ 131 h 201"/>
                  <a:gd name="T24" fmla="*/ 7 w 115"/>
                  <a:gd name="T25" fmla="*/ 131 h 201"/>
                  <a:gd name="T26" fmla="*/ 2 w 115"/>
                  <a:gd name="T27" fmla="*/ 123 h 201"/>
                  <a:gd name="T28" fmla="*/ 0 w 115"/>
                  <a:gd name="T29" fmla="*/ 114 h 201"/>
                  <a:gd name="T30" fmla="*/ 3 w 115"/>
                  <a:gd name="T31" fmla="*/ 112 h 201"/>
                  <a:gd name="T32" fmla="*/ 10 w 115"/>
                  <a:gd name="T33" fmla="*/ 98 h 201"/>
                  <a:gd name="T34" fmla="*/ 22 w 115"/>
                  <a:gd name="T35" fmla="*/ 83 h 201"/>
                  <a:gd name="T36" fmla="*/ 24 w 115"/>
                  <a:gd name="T37" fmla="*/ 44 h 201"/>
                  <a:gd name="T38" fmla="*/ 26 w 115"/>
                  <a:gd name="T39" fmla="*/ 39 h 201"/>
                  <a:gd name="T40" fmla="*/ 22 w 115"/>
                  <a:gd name="T41" fmla="*/ 35 h 201"/>
                  <a:gd name="T42" fmla="*/ 22 w 115"/>
                  <a:gd name="T43" fmla="*/ 31 h 201"/>
                  <a:gd name="T44" fmla="*/ 17 w 115"/>
                  <a:gd name="T45" fmla="*/ 25 h 201"/>
                  <a:gd name="T46" fmla="*/ 15 w 115"/>
                  <a:gd name="T47" fmla="*/ 6 h 201"/>
                  <a:gd name="T48" fmla="*/ 25 w 115"/>
                  <a:gd name="T49" fmla="*/ 0 h 201"/>
                  <a:gd name="T50" fmla="*/ 113 w 115"/>
                  <a:gd name="T51" fmla="*/ 50 h 201"/>
                  <a:gd name="T52" fmla="*/ 115 w 115"/>
                  <a:gd name="T53" fmla="*/ 98 h 201"/>
                  <a:gd name="T54" fmla="*/ 105 w 115"/>
                  <a:gd name="T55" fmla="*/ 98 h 201"/>
                  <a:gd name="T56" fmla="*/ 103 w 115"/>
                  <a:gd name="T57" fmla="*/ 100 h 201"/>
                  <a:gd name="T58" fmla="*/ 103 w 115"/>
                  <a:gd name="T59" fmla="*/ 105 h 201"/>
                  <a:gd name="T60" fmla="*/ 101 w 115"/>
                  <a:gd name="T61" fmla="*/ 111 h 201"/>
                  <a:gd name="T62" fmla="*/ 98 w 115"/>
                  <a:gd name="T63" fmla="*/ 112 h 201"/>
                  <a:gd name="T64" fmla="*/ 100 w 115"/>
                  <a:gd name="T65" fmla="*/ 118 h 201"/>
                  <a:gd name="T66" fmla="*/ 94 w 115"/>
                  <a:gd name="T67" fmla="*/ 122 h 201"/>
                  <a:gd name="T68" fmla="*/ 97 w 115"/>
                  <a:gd name="T69" fmla="*/ 127 h 201"/>
                  <a:gd name="T70" fmla="*/ 92 w 115"/>
                  <a:gd name="T71" fmla="*/ 134 h 201"/>
                  <a:gd name="T72" fmla="*/ 94 w 115"/>
                  <a:gd name="T73" fmla="*/ 136 h 201"/>
                  <a:gd name="T74" fmla="*/ 96 w 115"/>
                  <a:gd name="T75" fmla="*/ 135 h 201"/>
                  <a:gd name="T76" fmla="*/ 99 w 115"/>
                  <a:gd name="T77" fmla="*/ 137 h 201"/>
                  <a:gd name="T78" fmla="*/ 100 w 115"/>
                  <a:gd name="T79" fmla="*/ 150 h 201"/>
                  <a:gd name="T80" fmla="*/ 105 w 115"/>
                  <a:gd name="T81" fmla="*/ 154 h 201"/>
                  <a:gd name="T82" fmla="*/ 104 w 115"/>
                  <a:gd name="T83" fmla="*/ 158 h 201"/>
                  <a:gd name="T84" fmla="*/ 100 w 115"/>
                  <a:gd name="T85" fmla="*/ 157 h 201"/>
                  <a:gd name="T86" fmla="*/ 91 w 115"/>
                  <a:gd name="T87" fmla="*/ 162 h 201"/>
                  <a:gd name="T88" fmla="*/ 90 w 115"/>
                  <a:gd name="T89" fmla="*/ 167 h 201"/>
                  <a:gd name="T90" fmla="*/ 77 w 115"/>
                  <a:gd name="T91" fmla="*/ 181 h 201"/>
                  <a:gd name="T92" fmla="*/ 62 w 115"/>
                  <a:gd name="T93" fmla="*/ 183 h 201"/>
                  <a:gd name="T94" fmla="*/ 61 w 115"/>
                  <a:gd name="T95" fmla="*/ 185 h 201"/>
                  <a:gd name="T96" fmla="*/ 64 w 115"/>
                  <a:gd name="T97" fmla="*/ 187 h 201"/>
                  <a:gd name="T98" fmla="*/ 57 w 115"/>
                  <a:gd name="T99" fmla="*/ 195 h 201"/>
                  <a:gd name="T100" fmla="*/ 47 w 115"/>
                  <a:gd name="T101" fmla="*/ 195 h 201"/>
                  <a:gd name="T102" fmla="*/ 38 w 115"/>
                  <a:gd name="T103" fmla="*/ 201 h 201"/>
                  <a:gd name="T104" fmla="*/ 35 w 115"/>
                  <a:gd name="T105" fmla="*/ 197 h 201"/>
                  <a:gd name="T106" fmla="*/ 29 w 115"/>
                  <a:gd name="T107" fmla="*/ 201 h 201"/>
                  <a:gd name="T108" fmla="*/ 23 w 115"/>
                  <a:gd name="T109" fmla="*/ 201 h 20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5"/>
                  <a:gd name="T166" fmla="*/ 0 h 201"/>
                  <a:gd name="T167" fmla="*/ 115 w 115"/>
                  <a:gd name="T168" fmla="*/ 201 h 20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5" h="201">
                    <a:moveTo>
                      <a:pt x="23" y="201"/>
                    </a:moveTo>
                    <a:lnTo>
                      <a:pt x="25" y="199"/>
                    </a:lnTo>
                    <a:lnTo>
                      <a:pt x="21" y="189"/>
                    </a:lnTo>
                    <a:lnTo>
                      <a:pt x="6" y="174"/>
                    </a:lnTo>
                    <a:lnTo>
                      <a:pt x="9" y="170"/>
                    </a:lnTo>
                    <a:lnTo>
                      <a:pt x="25" y="170"/>
                    </a:lnTo>
                    <a:lnTo>
                      <a:pt x="19" y="159"/>
                    </a:lnTo>
                    <a:lnTo>
                      <a:pt x="18" y="144"/>
                    </a:lnTo>
                    <a:lnTo>
                      <a:pt x="17" y="142"/>
                    </a:lnTo>
                    <a:lnTo>
                      <a:pt x="15" y="136"/>
                    </a:lnTo>
                    <a:lnTo>
                      <a:pt x="13" y="135"/>
                    </a:lnTo>
                    <a:lnTo>
                      <a:pt x="11" y="131"/>
                    </a:lnTo>
                    <a:lnTo>
                      <a:pt x="7" y="131"/>
                    </a:lnTo>
                    <a:lnTo>
                      <a:pt x="2" y="123"/>
                    </a:lnTo>
                    <a:lnTo>
                      <a:pt x="0" y="114"/>
                    </a:lnTo>
                    <a:lnTo>
                      <a:pt x="3" y="112"/>
                    </a:lnTo>
                    <a:lnTo>
                      <a:pt x="10" y="98"/>
                    </a:lnTo>
                    <a:lnTo>
                      <a:pt x="22" y="83"/>
                    </a:lnTo>
                    <a:lnTo>
                      <a:pt x="24" y="44"/>
                    </a:lnTo>
                    <a:lnTo>
                      <a:pt x="26" y="39"/>
                    </a:lnTo>
                    <a:lnTo>
                      <a:pt x="22" y="35"/>
                    </a:lnTo>
                    <a:lnTo>
                      <a:pt x="22" y="31"/>
                    </a:lnTo>
                    <a:lnTo>
                      <a:pt x="17" y="25"/>
                    </a:lnTo>
                    <a:lnTo>
                      <a:pt x="15" y="6"/>
                    </a:lnTo>
                    <a:lnTo>
                      <a:pt x="25" y="0"/>
                    </a:lnTo>
                    <a:lnTo>
                      <a:pt x="113" y="50"/>
                    </a:lnTo>
                    <a:lnTo>
                      <a:pt x="115" y="98"/>
                    </a:lnTo>
                    <a:lnTo>
                      <a:pt x="105" y="98"/>
                    </a:lnTo>
                    <a:lnTo>
                      <a:pt x="103" y="100"/>
                    </a:lnTo>
                    <a:lnTo>
                      <a:pt x="103" y="105"/>
                    </a:lnTo>
                    <a:lnTo>
                      <a:pt x="101" y="111"/>
                    </a:lnTo>
                    <a:lnTo>
                      <a:pt x="98" y="112"/>
                    </a:lnTo>
                    <a:lnTo>
                      <a:pt x="100" y="118"/>
                    </a:lnTo>
                    <a:lnTo>
                      <a:pt x="94" y="122"/>
                    </a:lnTo>
                    <a:lnTo>
                      <a:pt x="97" y="127"/>
                    </a:lnTo>
                    <a:lnTo>
                      <a:pt x="92" y="134"/>
                    </a:lnTo>
                    <a:lnTo>
                      <a:pt x="94" y="136"/>
                    </a:lnTo>
                    <a:lnTo>
                      <a:pt x="96" y="135"/>
                    </a:lnTo>
                    <a:lnTo>
                      <a:pt x="99" y="137"/>
                    </a:lnTo>
                    <a:lnTo>
                      <a:pt x="100" y="150"/>
                    </a:lnTo>
                    <a:lnTo>
                      <a:pt x="105" y="154"/>
                    </a:lnTo>
                    <a:lnTo>
                      <a:pt x="104" y="158"/>
                    </a:lnTo>
                    <a:lnTo>
                      <a:pt x="100" y="157"/>
                    </a:lnTo>
                    <a:lnTo>
                      <a:pt x="91" y="162"/>
                    </a:lnTo>
                    <a:lnTo>
                      <a:pt x="90" y="167"/>
                    </a:lnTo>
                    <a:lnTo>
                      <a:pt x="77" y="181"/>
                    </a:lnTo>
                    <a:lnTo>
                      <a:pt x="62" y="183"/>
                    </a:lnTo>
                    <a:lnTo>
                      <a:pt x="61" y="185"/>
                    </a:lnTo>
                    <a:lnTo>
                      <a:pt x="64" y="187"/>
                    </a:lnTo>
                    <a:lnTo>
                      <a:pt x="57" y="195"/>
                    </a:lnTo>
                    <a:lnTo>
                      <a:pt x="47" y="195"/>
                    </a:lnTo>
                    <a:lnTo>
                      <a:pt x="38" y="201"/>
                    </a:lnTo>
                    <a:lnTo>
                      <a:pt x="35" y="197"/>
                    </a:lnTo>
                    <a:lnTo>
                      <a:pt x="29" y="201"/>
                    </a:lnTo>
                    <a:lnTo>
                      <a:pt x="23" y="201"/>
                    </a:lnTo>
                    <a:close/>
                  </a:path>
                </a:pathLst>
              </a:custGeom>
              <a:solidFill>
                <a:srgbClr val="00B0F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666" name="Freeform 452"/>
              <p:cNvSpPr>
                <a:spLocks noEditPoints="1"/>
              </p:cNvSpPr>
              <p:nvPr/>
            </p:nvSpPr>
            <p:spPr bwMode="auto">
              <a:xfrm>
                <a:off x="3497" y="1280"/>
                <a:ext cx="119" cy="205"/>
              </a:xfrm>
              <a:custGeom>
                <a:avLst/>
                <a:gdLst>
                  <a:gd name="T0" fmla="*/ 99 w 481"/>
                  <a:gd name="T1" fmla="*/ 810 h 832"/>
                  <a:gd name="T2" fmla="*/ 27 w 481"/>
                  <a:gd name="T3" fmla="*/ 720 h 832"/>
                  <a:gd name="T4" fmla="*/ 109 w 481"/>
                  <a:gd name="T5" fmla="*/ 690 h 832"/>
                  <a:gd name="T6" fmla="*/ 72 w 481"/>
                  <a:gd name="T7" fmla="*/ 591 h 832"/>
                  <a:gd name="T8" fmla="*/ 62 w 481"/>
                  <a:gd name="T9" fmla="*/ 563 h 832"/>
                  <a:gd name="T10" fmla="*/ 44 w 481"/>
                  <a:gd name="T11" fmla="*/ 543 h 832"/>
                  <a:gd name="T12" fmla="*/ 9 w 481"/>
                  <a:gd name="T13" fmla="*/ 512 h 832"/>
                  <a:gd name="T14" fmla="*/ 14 w 481"/>
                  <a:gd name="T15" fmla="*/ 456 h 832"/>
                  <a:gd name="T16" fmla="*/ 90 w 481"/>
                  <a:gd name="T17" fmla="*/ 339 h 832"/>
                  <a:gd name="T18" fmla="*/ 104 w 481"/>
                  <a:gd name="T19" fmla="*/ 164 h 832"/>
                  <a:gd name="T20" fmla="*/ 88 w 481"/>
                  <a:gd name="T21" fmla="*/ 132 h 832"/>
                  <a:gd name="T22" fmla="*/ 59 w 481"/>
                  <a:gd name="T23" fmla="*/ 34 h 832"/>
                  <a:gd name="T24" fmla="*/ 471 w 481"/>
                  <a:gd name="T25" fmla="*/ 206 h 832"/>
                  <a:gd name="T26" fmla="*/ 472 w 481"/>
                  <a:gd name="T27" fmla="*/ 414 h 832"/>
                  <a:gd name="T28" fmla="*/ 433 w 481"/>
                  <a:gd name="T29" fmla="*/ 414 h 832"/>
                  <a:gd name="T30" fmla="*/ 420 w 481"/>
                  <a:gd name="T31" fmla="*/ 464 h 832"/>
                  <a:gd name="T32" fmla="*/ 416 w 481"/>
                  <a:gd name="T33" fmla="*/ 493 h 832"/>
                  <a:gd name="T34" fmla="*/ 408 w 481"/>
                  <a:gd name="T35" fmla="*/ 528 h 832"/>
                  <a:gd name="T36" fmla="*/ 384 w 481"/>
                  <a:gd name="T37" fmla="*/ 554 h 832"/>
                  <a:gd name="T38" fmla="*/ 417 w 481"/>
                  <a:gd name="T39" fmla="*/ 563 h 832"/>
                  <a:gd name="T40" fmla="*/ 440 w 481"/>
                  <a:gd name="T41" fmla="*/ 633 h 832"/>
                  <a:gd name="T42" fmla="*/ 409 w 481"/>
                  <a:gd name="T43" fmla="*/ 652 h 832"/>
                  <a:gd name="T44" fmla="*/ 382 w 481"/>
                  <a:gd name="T45" fmla="*/ 686 h 832"/>
                  <a:gd name="T46" fmla="*/ 258 w 481"/>
                  <a:gd name="T47" fmla="*/ 757 h 832"/>
                  <a:gd name="T48" fmla="*/ 270 w 481"/>
                  <a:gd name="T49" fmla="*/ 759 h 832"/>
                  <a:gd name="T50" fmla="*/ 240 w 481"/>
                  <a:gd name="T51" fmla="*/ 806 h 832"/>
                  <a:gd name="T52" fmla="*/ 157 w 481"/>
                  <a:gd name="T53" fmla="*/ 827 h 832"/>
                  <a:gd name="T54" fmla="*/ 125 w 481"/>
                  <a:gd name="T55" fmla="*/ 832 h 832"/>
                  <a:gd name="T56" fmla="*/ 145 w 481"/>
                  <a:gd name="T57" fmla="*/ 802 h 832"/>
                  <a:gd name="T58" fmla="*/ 195 w 481"/>
                  <a:gd name="T59" fmla="*/ 793 h 832"/>
                  <a:gd name="T60" fmla="*/ 259 w 481"/>
                  <a:gd name="T61" fmla="*/ 760 h 832"/>
                  <a:gd name="T62" fmla="*/ 250 w 481"/>
                  <a:gd name="T63" fmla="*/ 747 h 832"/>
                  <a:gd name="T64" fmla="*/ 368 w 481"/>
                  <a:gd name="T65" fmla="*/ 680 h 832"/>
                  <a:gd name="T66" fmla="*/ 407 w 481"/>
                  <a:gd name="T67" fmla="*/ 638 h 832"/>
                  <a:gd name="T68" fmla="*/ 425 w 481"/>
                  <a:gd name="T69" fmla="*/ 629 h 832"/>
                  <a:gd name="T70" fmla="*/ 401 w 481"/>
                  <a:gd name="T71" fmla="*/ 565 h 832"/>
                  <a:gd name="T72" fmla="*/ 391 w 481"/>
                  <a:gd name="T73" fmla="*/ 569 h 832"/>
                  <a:gd name="T74" fmla="*/ 394 w 481"/>
                  <a:gd name="T75" fmla="*/ 520 h 832"/>
                  <a:gd name="T76" fmla="*/ 407 w 481"/>
                  <a:gd name="T77" fmla="*/ 480 h 832"/>
                  <a:gd name="T78" fmla="*/ 414 w 481"/>
                  <a:gd name="T79" fmla="*/ 449 h 832"/>
                  <a:gd name="T80" fmla="*/ 417 w 481"/>
                  <a:gd name="T81" fmla="*/ 414 h 832"/>
                  <a:gd name="T82" fmla="*/ 472 w 481"/>
                  <a:gd name="T83" fmla="*/ 398 h 832"/>
                  <a:gd name="T84" fmla="*/ 105 w 481"/>
                  <a:gd name="T85" fmla="*/ 15 h 832"/>
                  <a:gd name="T86" fmla="*/ 85 w 481"/>
                  <a:gd name="T87" fmla="*/ 107 h 832"/>
                  <a:gd name="T88" fmla="*/ 104 w 481"/>
                  <a:gd name="T89" fmla="*/ 148 h 832"/>
                  <a:gd name="T90" fmla="*/ 111 w 481"/>
                  <a:gd name="T91" fmla="*/ 191 h 832"/>
                  <a:gd name="T92" fmla="*/ 52 w 481"/>
                  <a:gd name="T93" fmla="*/ 411 h 832"/>
                  <a:gd name="T94" fmla="*/ 13 w 481"/>
                  <a:gd name="T95" fmla="*/ 477 h 832"/>
                  <a:gd name="T96" fmla="*/ 42 w 481"/>
                  <a:gd name="T97" fmla="*/ 536 h 832"/>
                  <a:gd name="T98" fmla="*/ 66 w 481"/>
                  <a:gd name="T99" fmla="*/ 552 h 832"/>
                  <a:gd name="T100" fmla="*/ 83 w 481"/>
                  <a:gd name="T101" fmla="*/ 584 h 832"/>
                  <a:gd name="T102" fmla="*/ 91 w 481"/>
                  <a:gd name="T103" fmla="*/ 655 h 832"/>
                  <a:gd name="T104" fmla="*/ 109 w 481"/>
                  <a:gd name="T105" fmla="*/ 706 h 832"/>
                  <a:gd name="T106" fmla="*/ 38 w 481"/>
                  <a:gd name="T107" fmla="*/ 709 h 832"/>
                  <a:gd name="T108" fmla="*/ 114 w 481"/>
                  <a:gd name="T109" fmla="*/ 817 h 83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81"/>
                  <a:gd name="T166" fmla="*/ 0 h 832"/>
                  <a:gd name="T167" fmla="*/ 481 w 481"/>
                  <a:gd name="T168" fmla="*/ 832 h 83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81" h="832">
                    <a:moveTo>
                      <a:pt x="101" y="832"/>
                    </a:moveTo>
                    <a:cubicBezTo>
                      <a:pt x="98" y="832"/>
                      <a:pt x="96" y="831"/>
                      <a:pt x="94" y="829"/>
                    </a:cubicBezTo>
                    <a:cubicBezTo>
                      <a:pt x="93" y="826"/>
                      <a:pt x="93" y="823"/>
                      <a:pt x="94" y="821"/>
                    </a:cubicBezTo>
                    <a:lnTo>
                      <a:pt x="99" y="810"/>
                    </a:lnTo>
                    <a:lnTo>
                      <a:pt x="99" y="817"/>
                    </a:lnTo>
                    <a:lnTo>
                      <a:pt x="83" y="776"/>
                    </a:lnTo>
                    <a:lnTo>
                      <a:pt x="85" y="779"/>
                    </a:lnTo>
                    <a:lnTo>
                      <a:pt x="27" y="720"/>
                    </a:lnTo>
                    <a:cubicBezTo>
                      <a:pt x="24" y="717"/>
                      <a:pt x="24" y="713"/>
                      <a:pt x="26" y="710"/>
                    </a:cubicBezTo>
                    <a:lnTo>
                      <a:pt x="36" y="694"/>
                    </a:lnTo>
                    <a:cubicBezTo>
                      <a:pt x="38" y="692"/>
                      <a:pt x="40" y="690"/>
                      <a:pt x="43" y="690"/>
                    </a:cubicBezTo>
                    <a:lnTo>
                      <a:pt x="109" y="690"/>
                    </a:lnTo>
                    <a:lnTo>
                      <a:pt x="102" y="703"/>
                    </a:lnTo>
                    <a:lnTo>
                      <a:pt x="76" y="660"/>
                    </a:lnTo>
                    <a:cubicBezTo>
                      <a:pt x="75" y="658"/>
                      <a:pt x="75" y="657"/>
                      <a:pt x="75" y="656"/>
                    </a:cubicBezTo>
                    <a:lnTo>
                      <a:pt x="72" y="591"/>
                    </a:lnTo>
                    <a:lnTo>
                      <a:pt x="74" y="597"/>
                    </a:lnTo>
                    <a:lnTo>
                      <a:pt x="69" y="591"/>
                    </a:lnTo>
                    <a:cubicBezTo>
                      <a:pt x="68" y="590"/>
                      <a:pt x="67" y="589"/>
                      <a:pt x="67" y="587"/>
                    </a:cubicBezTo>
                    <a:lnTo>
                      <a:pt x="62" y="563"/>
                    </a:lnTo>
                    <a:lnTo>
                      <a:pt x="66" y="569"/>
                    </a:lnTo>
                    <a:lnTo>
                      <a:pt x="55" y="563"/>
                    </a:lnTo>
                    <a:cubicBezTo>
                      <a:pt x="54" y="562"/>
                      <a:pt x="52" y="561"/>
                      <a:pt x="52" y="560"/>
                    </a:cubicBezTo>
                    <a:lnTo>
                      <a:pt x="44" y="543"/>
                    </a:lnTo>
                    <a:lnTo>
                      <a:pt x="51" y="548"/>
                    </a:lnTo>
                    <a:lnTo>
                      <a:pt x="35" y="548"/>
                    </a:lnTo>
                    <a:cubicBezTo>
                      <a:pt x="32" y="548"/>
                      <a:pt x="29" y="546"/>
                      <a:pt x="28" y="544"/>
                    </a:cubicBezTo>
                    <a:lnTo>
                      <a:pt x="9" y="512"/>
                    </a:lnTo>
                    <a:cubicBezTo>
                      <a:pt x="9" y="511"/>
                      <a:pt x="9" y="510"/>
                      <a:pt x="9" y="509"/>
                    </a:cubicBezTo>
                    <a:lnTo>
                      <a:pt x="1" y="472"/>
                    </a:lnTo>
                    <a:cubicBezTo>
                      <a:pt x="0" y="469"/>
                      <a:pt x="1" y="466"/>
                      <a:pt x="4" y="464"/>
                    </a:cubicBezTo>
                    <a:lnTo>
                      <a:pt x="14" y="456"/>
                    </a:lnTo>
                    <a:lnTo>
                      <a:pt x="12" y="459"/>
                    </a:lnTo>
                    <a:lnTo>
                      <a:pt x="38" y="402"/>
                    </a:lnTo>
                    <a:cubicBezTo>
                      <a:pt x="39" y="402"/>
                      <a:pt x="39" y="401"/>
                      <a:pt x="39" y="401"/>
                    </a:cubicBezTo>
                    <a:lnTo>
                      <a:pt x="90" y="339"/>
                    </a:lnTo>
                    <a:lnTo>
                      <a:pt x="88" y="344"/>
                    </a:lnTo>
                    <a:lnTo>
                      <a:pt x="96" y="188"/>
                    </a:lnTo>
                    <a:cubicBezTo>
                      <a:pt x="96" y="187"/>
                      <a:pt x="96" y="186"/>
                      <a:pt x="96" y="186"/>
                    </a:cubicBezTo>
                    <a:lnTo>
                      <a:pt x="104" y="164"/>
                    </a:lnTo>
                    <a:lnTo>
                      <a:pt x="106" y="172"/>
                    </a:lnTo>
                    <a:lnTo>
                      <a:pt x="90" y="153"/>
                    </a:lnTo>
                    <a:cubicBezTo>
                      <a:pt x="89" y="152"/>
                      <a:pt x="88" y="150"/>
                      <a:pt x="88" y="148"/>
                    </a:cubicBezTo>
                    <a:lnTo>
                      <a:pt x="88" y="132"/>
                    </a:lnTo>
                    <a:lnTo>
                      <a:pt x="90" y="137"/>
                    </a:lnTo>
                    <a:lnTo>
                      <a:pt x="71" y="113"/>
                    </a:lnTo>
                    <a:cubicBezTo>
                      <a:pt x="70" y="112"/>
                      <a:pt x="70" y="110"/>
                      <a:pt x="69" y="109"/>
                    </a:cubicBezTo>
                    <a:lnTo>
                      <a:pt x="59" y="34"/>
                    </a:lnTo>
                    <a:cubicBezTo>
                      <a:pt x="58" y="30"/>
                      <a:pt x="60" y="27"/>
                      <a:pt x="63" y="26"/>
                    </a:cubicBezTo>
                    <a:lnTo>
                      <a:pt x="105" y="2"/>
                    </a:lnTo>
                    <a:cubicBezTo>
                      <a:pt x="108" y="0"/>
                      <a:pt x="111" y="0"/>
                      <a:pt x="113" y="2"/>
                    </a:cubicBezTo>
                    <a:lnTo>
                      <a:pt x="471" y="206"/>
                    </a:lnTo>
                    <a:cubicBezTo>
                      <a:pt x="474" y="207"/>
                      <a:pt x="475" y="209"/>
                      <a:pt x="475" y="212"/>
                    </a:cubicBezTo>
                    <a:lnTo>
                      <a:pt x="480" y="406"/>
                    </a:lnTo>
                    <a:cubicBezTo>
                      <a:pt x="481" y="408"/>
                      <a:pt x="480" y="410"/>
                      <a:pt x="478" y="411"/>
                    </a:cubicBezTo>
                    <a:cubicBezTo>
                      <a:pt x="477" y="413"/>
                      <a:pt x="475" y="414"/>
                      <a:pt x="472" y="414"/>
                    </a:cubicBezTo>
                    <a:lnTo>
                      <a:pt x="433" y="414"/>
                    </a:lnTo>
                    <a:lnTo>
                      <a:pt x="438" y="411"/>
                    </a:lnTo>
                    <a:lnTo>
                      <a:pt x="430" y="419"/>
                    </a:lnTo>
                    <a:lnTo>
                      <a:pt x="433" y="414"/>
                    </a:lnTo>
                    <a:lnTo>
                      <a:pt x="433" y="435"/>
                    </a:lnTo>
                    <a:cubicBezTo>
                      <a:pt x="433" y="436"/>
                      <a:pt x="433" y="437"/>
                      <a:pt x="432" y="438"/>
                    </a:cubicBezTo>
                    <a:lnTo>
                      <a:pt x="424" y="460"/>
                    </a:lnTo>
                    <a:cubicBezTo>
                      <a:pt x="424" y="462"/>
                      <a:pt x="422" y="463"/>
                      <a:pt x="420" y="464"/>
                    </a:cubicBezTo>
                    <a:lnTo>
                      <a:pt x="407" y="470"/>
                    </a:lnTo>
                    <a:lnTo>
                      <a:pt x="411" y="460"/>
                    </a:lnTo>
                    <a:lnTo>
                      <a:pt x="419" y="484"/>
                    </a:lnTo>
                    <a:cubicBezTo>
                      <a:pt x="420" y="487"/>
                      <a:pt x="419" y="491"/>
                      <a:pt x="416" y="493"/>
                    </a:cubicBezTo>
                    <a:lnTo>
                      <a:pt x="395" y="509"/>
                    </a:lnTo>
                    <a:lnTo>
                      <a:pt x="397" y="499"/>
                    </a:lnTo>
                    <a:lnTo>
                      <a:pt x="408" y="520"/>
                    </a:lnTo>
                    <a:cubicBezTo>
                      <a:pt x="409" y="523"/>
                      <a:pt x="409" y="526"/>
                      <a:pt x="408" y="528"/>
                    </a:cubicBezTo>
                    <a:lnTo>
                      <a:pt x="389" y="558"/>
                    </a:lnTo>
                    <a:lnTo>
                      <a:pt x="389" y="549"/>
                    </a:lnTo>
                    <a:lnTo>
                      <a:pt x="394" y="557"/>
                    </a:lnTo>
                    <a:lnTo>
                      <a:pt x="384" y="554"/>
                    </a:lnTo>
                    <a:lnTo>
                      <a:pt x="395" y="549"/>
                    </a:lnTo>
                    <a:cubicBezTo>
                      <a:pt x="397" y="548"/>
                      <a:pt x="401" y="548"/>
                      <a:pt x="403" y="550"/>
                    </a:cubicBezTo>
                    <a:lnTo>
                      <a:pt x="414" y="558"/>
                    </a:lnTo>
                    <a:cubicBezTo>
                      <a:pt x="415" y="559"/>
                      <a:pt x="417" y="561"/>
                      <a:pt x="417" y="563"/>
                    </a:cubicBezTo>
                    <a:lnTo>
                      <a:pt x="422" y="614"/>
                    </a:lnTo>
                    <a:lnTo>
                      <a:pt x="419" y="609"/>
                    </a:lnTo>
                    <a:lnTo>
                      <a:pt x="438" y="625"/>
                    </a:lnTo>
                    <a:cubicBezTo>
                      <a:pt x="440" y="627"/>
                      <a:pt x="441" y="630"/>
                      <a:pt x="440" y="633"/>
                    </a:cubicBezTo>
                    <a:lnTo>
                      <a:pt x="435" y="652"/>
                    </a:lnTo>
                    <a:cubicBezTo>
                      <a:pt x="435" y="654"/>
                      <a:pt x="433" y="656"/>
                      <a:pt x="431" y="657"/>
                    </a:cubicBezTo>
                    <a:cubicBezTo>
                      <a:pt x="429" y="658"/>
                      <a:pt x="427" y="658"/>
                      <a:pt x="425" y="658"/>
                    </a:cubicBezTo>
                    <a:lnTo>
                      <a:pt x="409" y="652"/>
                    </a:lnTo>
                    <a:lnTo>
                      <a:pt x="416" y="651"/>
                    </a:lnTo>
                    <a:lnTo>
                      <a:pt x="381" y="673"/>
                    </a:lnTo>
                    <a:lnTo>
                      <a:pt x="385" y="667"/>
                    </a:lnTo>
                    <a:lnTo>
                      <a:pt x="382" y="686"/>
                    </a:lnTo>
                    <a:cubicBezTo>
                      <a:pt x="382" y="688"/>
                      <a:pt x="381" y="689"/>
                      <a:pt x="380" y="690"/>
                    </a:cubicBezTo>
                    <a:lnTo>
                      <a:pt x="327" y="749"/>
                    </a:lnTo>
                    <a:cubicBezTo>
                      <a:pt x="326" y="751"/>
                      <a:pt x="324" y="752"/>
                      <a:pt x="322" y="752"/>
                    </a:cubicBezTo>
                    <a:lnTo>
                      <a:pt x="258" y="757"/>
                    </a:lnTo>
                    <a:lnTo>
                      <a:pt x="265" y="752"/>
                    </a:lnTo>
                    <a:lnTo>
                      <a:pt x="263" y="760"/>
                    </a:lnTo>
                    <a:lnTo>
                      <a:pt x="260" y="751"/>
                    </a:lnTo>
                    <a:lnTo>
                      <a:pt x="270" y="759"/>
                    </a:lnTo>
                    <a:cubicBezTo>
                      <a:pt x="272" y="760"/>
                      <a:pt x="273" y="762"/>
                      <a:pt x="274" y="764"/>
                    </a:cubicBezTo>
                    <a:cubicBezTo>
                      <a:pt x="274" y="767"/>
                      <a:pt x="273" y="769"/>
                      <a:pt x="272" y="771"/>
                    </a:cubicBezTo>
                    <a:lnTo>
                      <a:pt x="245" y="803"/>
                    </a:lnTo>
                    <a:cubicBezTo>
                      <a:pt x="244" y="804"/>
                      <a:pt x="242" y="805"/>
                      <a:pt x="240" y="806"/>
                    </a:cubicBezTo>
                    <a:lnTo>
                      <a:pt x="200" y="808"/>
                    </a:lnTo>
                    <a:lnTo>
                      <a:pt x="203" y="807"/>
                    </a:lnTo>
                    <a:lnTo>
                      <a:pt x="166" y="829"/>
                    </a:lnTo>
                    <a:cubicBezTo>
                      <a:pt x="163" y="831"/>
                      <a:pt x="159" y="830"/>
                      <a:pt x="157" y="827"/>
                    </a:cubicBezTo>
                    <a:lnTo>
                      <a:pt x="143" y="814"/>
                    </a:lnTo>
                    <a:lnTo>
                      <a:pt x="153" y="815"/>
                    </a:lnTo>
                    <a:lnTo>
                      <a:pt x="130" y="831"/>
                    </a:lnTo>
                    <a:cubicBezTo>
                      <a:pt x="128" y="832"/>
                      <a:pt x="127" y="832"/>
                      <a:pt x="125" y="832"/>
                    </a:cubicBezTo>
                    <a:lnTo>
                      <a:pt x="101" y="832"/>
                    </a:lnTo>
                    <a:close/>
                    <a:moveTo>
                      <a:pt x="125" y="816"/>
                    </a:moveTo>
                    <a:lnTo>
                      <a:pt x="121" y="818"/>
                    </a:lnTo>
                    <a:lnTo>
                      <a:pt x="145" y="802"/>
                    </a:lnTo>
                    <a:cubicBezTo>
                      <a:pt x="148" y="800"/>
                      <a:pt x="152" y="800"/>
                      <a:pt x="155" y="803"/>
                    </a:cubicBezTo>
                    <a:lnTo>
                      <a:pt x="168" y="816"/>
                    </a:lnTo>
                    <a:lnTo>
                      <a:pt x="158" y="815"/>
                    </a:lnTo>
                    <a:lnTo>
                      <a:pt x="195" y="793"/>
                    </a:lnTo>
                    <a:cubicBezTo>
                      <a:pt x="196" y="793"/>
                      <a:pt x="198" y="792"/>
                      <a:pt x="199" y="792"/>
                    </a:cubicBezTo>
                    <a:lnTo>
                      <a:pt x="239" y="790"/>
                    </a:lnTo>
                    <a:lnTo>
                      <a:pt x="233" y="793"/>
                    </a:lnTo>
                    <a:lnTo>
                      <a:pt x="259" y="760"/>
                    </a:lnTo>
                    <a:lnTo>
                      <a:pt x="261" y="772"/>
                    </a:lnTo>
                    <a:lnTo>
                      <a:pt x="250" y="764"/>
                    </a:lnTo>
                    <a:cubicBezTo>
                      <a:pt x="247" y="762"/>
                      <a:pt x="246" y="758"/>
                      <a:pt x="247" y="755"/>
                    </a:cubicBezTo>
                    <a:lnTo>
                      <a:pt x="250" y="747"/>
                    </a:lnTo>
                    <a:cubicBezTo>
                      <a:pt x="251" y="744"/>
                      <a:pt x="254" y="742"/>
                      <a:pt x="257" y="741"/>
                    </a:cubicBezTo>
                    <a:lnTo>
                      <a:pt x="321" y="736"/>
                    </a:lnTo>
                    <a:lnTo>
                      <a:pt x="315" y="739"/>
                    </a:lnTo>
                    <a:lnTo>
                      <a:pt x="368" y="680"/>
                    </a:lnTo>
                    <a:lnTo>
                      <a:pt x="366" y="684"/>
                    </a:lnTo>
                    <a:lnTo>
                      <a:pt x="369" y="665"/>
                    </a:lnTo>
                    <a:cubicBezTo>
                      <a:pt x="369" y="663"/>
                      <a:pt x="371" y="661"/>
                      <a:pt x="373" y="659"/>
                    </a:cubicBezTo>
                    <a:lnTo>
                      <a:pt x="407" y="638"/>
                    </a:lnTo>
                    <a:cubicBezTo>
                      <a:pt x="409" y="637"/>
                      <a:pt x="412" y="636"/>
                      <a:pt x="414" y="637"/>
                    </a:cubicBezTo>
                    <a:lnTo>
                      <a:pt x="430" y="642"/>
                    </a:lnTo>
                    <a:lnTo>
                      <a:pt x="420" y="648"/>
                    </a:lnTo>
                    <a:lnTo>
                      <a:pt x="425" y="629"/>
                    </a:lnTo>
                    <a:lnTo>
                      <a:pt x="427" y="637"/>
                    </a:lnTo>
                    <a:lnTo>
                      <a:pt x="409" y="621"/>
                    </a:lnTo>
                    <a:cubicBezTo>
                      <a:pt x="407" y="620"/>
                      <a:pt x="406" y="618"/>
                      <a:pt x="406" y="616"/>
                    </a:cubicBezTo>
                    <a:lnTo>
                      <a:pt x="401" y="565"/>
                    </a:lnTo>
                    <a:lnTo>
                      <a:pt x="404" y="570"/>
                    </a:lnTo>
                    <a:lnTo>
                      <a:pt x="393" y="562"/>
                    </a:lnTo>
                    <a:lnTo>
                      <a:pt x="402" y="563"/>
                    </a:lnTo>
                    <a:lnTo>
                      <a:pt x="391" y="569"/>
                    </a:lnTo>
                    <a:cubicBezTo>
                      <a:pt x="388" y="570"/>
                      <a:pt x="383" y="569"/>
                      <a:pt x="381" y="566"/>
                    </a:cubicBezTo>
                    <a:lnTo>
                      <a:pt x="376" y="558"/>
                    </a:lnTo>
                    <a:cubicBezTo>
                      <a:pt x="374" y="555"/>
                      <a:pt x="374" y="552"/>
                      <a:pt x="376" y="549"/>
                    </a:cubicBezTo>
                    <a:lnTo>
                      <a:pt x="394" y="520"/>
                    </a:lnTo>
                    <a:lnTo>
                      <a:pt x="394" y="527"/>
                    </a:lnTo>
                    <a:lnTo>
                      <a:pt x="383" y="506"/>
                    </a:lnTo>
                    <a:cubicBezTo>
                      <a:pt x="381" y="502"/>
                      <a:pt x="382" y="498"/>
                      <a:pt x="385" y="496"/>
                    </a:cubicBezTo>
                    <a:lnTo>
                      <a:pt x="407" y="480"/>
                    </a:lnTo>
                    <a:lnTo>
                      <a:pt x="404" y="489"/>
                    </a:lnTo>
                    <a:lnTo>
                      <a:pt x="396" y="465"/>
                    </a:lnTo>
                    <a:cubicBezTo>
                      <a:pt x="395" y="461"/>
                      <a:pt x="397" y="456"/>
                      <a:pt x="401" y="455"/>
                    </a:cubicBezTo>
                    <a:lnTo>
                      <a:pt x="414" y="449"/>
                    </a:lnTo>
                    <a:lnTo>
                      <a:pt x="409" y="454"/>
                    </a:lnTo>
                    <a:lnTo>
                      <a:pt x="417" y="432"/>
                    </a:lnTo>
                    <a:lnTo>
                      <a:pt x="417" y="435"/>
                    </a:lnTo>
                    <a:lnTo>
                      <a:pt x="417" y="414"/>
                    </a:lnTo>
                    <a:cubicBezTo>
                      <a:pt x="417" y="412"/>
                      <a:pt x="418" y="410"/>
                      <a:pt x="419" y="408"/>
                    </a:cubicBezTo>
                    <a:lnTo>
                      <a:pt x="427" y="400"/>
                    </a:lnTo>
                    <a:cubicBezTo>
                      <a:pt x="429" y="399"/>
                      <a:pt x="431" y="398"/>
                      <a:pt x="433" y="398"/>
                    </a:cubicBezTo>
                    <a:lnTo>
                      <a:pt x="472" y="398"/>
                    </a:lnTo>
                    <a:lnTo>
                      <a:pt x="464" y="406"/>
                    </a:lnTo>
                    <a:lnTo>
                      <a:pt x="459" y="213"/>
                    </a:lnTo>
                    <a:lnTo>
                      <a:pt x="463" y="219"/>
                    </a:lnTo>
                    <a:lnTo>
                      <a:pt x="105" y="15"/>
                    </a:lnTo>
                    <a:lnTo>
                      <a:pt x="113" y="15"/>
                    </a:lnTo>
                    <a:lnTo>
                      <a:pt x="71" y="40"/>
                    </a:lnTo>
                    <a:lnTo>
                      <a:pt x="75" y="32"/>
                    </a:lnTo>
                    <a:lnTo>
                      <a:pt x="85" y="107"/>
                    </a:lnTo>
                    <a:lnTo>
                      <a:pt x="84" y="103"/>
                    </a:lnTo>
                    <a:lnTo>
                      <a:pt x="102" y="127"/>
                    </a:lnTo>
                    <a:cubicBezTo>
                      <a:pt x="103" y="128"/>
                      <a:pt x="104" y="130"/>
                      <a:pt x="104" y="132"/>
                    </a:cubicBezTo>
                    <a:lnTo>
                      <a:pt x="104" y="148"/>
                    </a:lnTo>
                    <a:lnTo>
                      <a:pt x="102" y="143"/>
                    </a:lnTo>
                    <a:lnTo>
                      <a:pt x="118" y="162"/>
                    </a:lnTo>
                    <a:cubicBezTo>
                      <a:pt x="120" y="164"/>
                      <a:pt x="120" y="167"/>
                      <a:pt x="119" y="170"/>
                    </a:cubicBezTo>
                    <a:lnTo>
                      <a:pt x="111" y="191"/>
                    </a:lnTo>
                    <a:lnTo>
                      <a:pt x="112" y="189"/>
                    </a:lnTo>
                    <a:lnTo>
                      <a:pt x="104" y="344"/>
                    </a:lnTo>
                    <a:cubicBezTo>
                      <a:pt x="104" y="346"/>
                      <a:pt x="103" y="348"/>
                      <a:pt x="102" y="349"/>
                    </a:cubicBezTo>
                    <a:lnTo>
                      <a:pt x="52" y="411"/>
                    </a:lnTo>
                    <a:lnTo>
                      <a:pt x="53" y="409"/>
                    </a:lnTo>
                    <a:lnTo>
                      <a:pt x="26" y="466"/>
                    </a:lnTo>
                    <a:cubicBezTo>
                      <a:pt x="26" y="467"/>
                      <a:pt x="25" y="468"/>
                      <a:pt x="24" y="468"/>
                    </a:cubicBezTo>
                    <a:lnTo>
                      <a:pt x="13" y="477"/>
                    </a:lnTo>
                    <a:lnTo>
                      <a:pt x="16" y="468"/>
                    </a:lnTo>
                    <a:lnTo>
                      <a:pt x="24" y="506"/>
                    </a:lnTo>
                    <a:lnTo>
                      <a:pt x="23" y="504"/>
                    </a:lnTo>
                    <a:lnTo>
                      <a:pt x="42" y="536"/>
                    </a:lnTo>
                    <a:lnTo>
                      <a:pt x="35" y="532"/>
                    </a:lnTo>
                    <a:lnTo>
                      <a:pt x="51" y="532"/>
                    </a:lnTo>
                    <a:cubicBezTo>
                      <a:pt x="54" y="532"/>
                      <a:pt x="57" y="534"/>
                      <a:pt x="58" y="536"/>
                    </a:cubicBezTo>
                    <a:lnTo>
                      <a:pt x="66" y="552"/>
                    </a:lnTo>
                    <a:lnTo>
                      <a:pt x="62" y="549"/>
                    </a:lnTo>
                    <a:lnTo>
                      <a:pt x="73" y="554"/>
                    </a:lnTo>
                    <a:cubicBezTo>
                      <a:pt x="75" y="555"/>
                      <a:pt x="77" y="557"/>
                      <a:pt x="77" y="560"/>
                    </a:cubicBezTo>
                    <a:lnTo>
                      <a:pt x="83" y="584"/>
                    </a:lnTo>
                    <a:lnTo>
                      <a:pt x="80" y="580"/>
                    </a:lnTo>
                    <a:lnTo>
                      <a:pt x="86" y="585"/>
                    </a:lnTo>
                    <a:cubicBezTo>
                      <a:pt x="87" y="587"/>
                      <a:pt x="88" y="589"/>
                      <a:pt x="88" y="591"/>
                    </a:cubicBezTo>
                    <a:lnTo>
                      <a:pt x="91" y="655"/>
                    </a:lnTo>
                    <a:lnTo>
                      <a:pt x="90" y="651"/>
                    </a:lnTo>
                    <a:lnTo>
                      <a:pt x="116" y="694"/>
                    </a:lnTo>
                    <a:cubicBezTo>
                      <a:pt x="118" y="697"/>
                      <a:pt x="118" y="700"/>
                      <a:pt x="116" y="702"/>
                    </a:cubicBezTo>
                    <a:cubicBezTo>
                      <a:pt x="115" y="705"/>
                      <a:pt x="112" y="706"/>
                      <a:pt x="109" y="706"/>
                    </a:cubicBezTo>
                    <a:lnTo>
                      <a:pt x="43" y="706"/>
                    </a:lnTo>
                    <a:lnTo>
                      <a:pt x="50" y="703"/>
                    </a:lnTo>
                    <a:lnTo>
                      <a:pt x="39" y="719"/>
                    </a:lnTo>
                    <a:lnTo>
                      <a:pt x="38" y="709"/>
                    </a:lnTo>
                    <a:lnTo>
                      <a:pt x="96" y="768"/>
                    </a:lnTo>
                    <a:cubicBezTo>
                      <a:pt x="97" y="769"/>
                      <a:pt x="98" y="770"/>
                      <a:pt x="98" y="771"/>
                    </a:cubicBezTo>
                    <a:lnTo>
                      <a:pt x="114" y="811"/>
                    </a:lnTo>
                    <a:cubicBezTo>
                      <a:pt x="115" y="813"/>
                      <a:pt x="115" y="815"/>
                      <a:pt x="114" y="817"/>
                    </a:cubicBezTo>
                    <a:lnTo>
                      <a:pt x="108" y="828"/>
                    </a:lnTo>
                    <a:lnTo>
                      <a:pt x="101" y="816"/>
                    </a:lnTo>
                    <a:lnTo>
                      <a:pt x="125" y="816"/>
                    </a:lnTo>
                    <a:close/>
                  </a:path>
                </a:pathLst>
              </a:custGeom>
              <a:solidFill>
                <a:srgbClr val="6E6E6E"/>
              </a:solidFill>
              <a:ln w="0" cap="flat">
                <a:solidFill>
                  <a:srgbClr val="6E6E6E"/>
                </a:solidFill>
                <a:prstDash val="solid"/>
                <a:round/>
                <a:headEnd/>
                <a:tailEnd/>
              </a:ln>
            </p:spPr>
            <p:txBody>
              <a:bodyPr/>
              <a:lstStyle/>
              <a:p>
                <a:endParaRPr lang="en-US"/>
              </a:p>
            </p:txBody>
          </p:sp>
          <p:sp>
            <p:nvSpPr>
              <p:cNvPr id="1667" name="Freeform 453"/>
              <p:cNvSpPr>
                <a:spLocks noEditPoints="1"/>
              </p:cNvSpPr>
              <p:nvPr/>
            </p:nvSpPr>
            <p:spPr bwMode="auto">
              <a:xfrm>
                <a:off x="4299" y="1243"/>
                <a:ext cx="59" cy="75"/>
              </a:xfrm>
              <a:custGeom>
                <a:avLst/>
                <a:gdLst>
                  <a:gd name="T0" fmla="*/ 34 w 59"/>
                  <a:gd name="T1" fmla="*/ 50 h 75"/>
                  <a:gd name="T2" fmla="*/ 38 w 59"/>
                  <a:gd name="T3" fmla="*/ 53 h 75"/>
                  <a:gd name="T4" fmla="*/ 40 w 59"/>
                  <a:gd name="T5" fmla="*/ 58 h 75"/>
                  <a:gd name="T6" fmla="*/ 42 w 59"/>
                  <a:gd name="T7" fmla="*/ 55 h 75"/>
                  <a:gd name="T8" fmla="*/ 18 w 59"/>
                  <a:gd name="T9" fmla="*/ 57 h 75"/>
                  <a:gd name="T10" fmla="*/ 15 w 59"/>
                  <a:gd name="T11" fmla="*/ 43 h 75"/>
                  <a:gd name="T12" fmla="*/ 12 w 59"/>
                  <a:gd name="T13" fmla="*/ 40 h 75"/>
                  <a:gd name="T14" fmla="*/ 11 w 59"/>
                  <a:gd name="T15" fmla="*/ 30 h 75"/>
                  <a:gd name="T16" fmla="*/ 2 w 59"/>
                  <a:gd name="T17" fmla="*/ 24 h 75"/>
                  <a:gd name="T18" fmla="*/ 6 w 59"/>
                  <a:gd name="T19" fmla="*/ 21 h 75"/>
                  <a:gd name="T20" fmla="*/ 11 w 59"/>
                  <a:gd name="T21" fmla="*/ 18 h 75"/>
                  <a:gd name="T22" fmla="*/ 0 w 59"/>
                  <a:gd name="T23" fmla="*/ 10 h 75"/>
                  <a:gd name="T24" fmla="*/ 5 w 59"/>
                  <a:gd name="T25" fmla="*/ 3 h 75"/>
                  <a:gd name="T26" fmla="*/ 2 w 59"/>
                  <a:gd name="T27" fmla="*/ 0 h 75"/>
                  <a:gd name="T28" fmla="*/ 10 w 59"/>
                  <a:gd name="T29" fmla="*/ 4 h 75"/>
                  <a:gd name="T30" fmla="*/ 10 w 59"/>
                  <a:gd name="T31" fmla="*/ 3 h 75"/>
                  <a:gd name="T32" fmla="*/ 16 w 59"/>
                  <a:gd name="T33" fmla="*/ 8 h 75"/>
                  <a:gd name="T34" fmla="*/ 17 w 59"/>
                  <a:gd name="T35" fmla="*/ 6 h 75"/>
                  <a:gd name="T36" fmla="*/ 27 w 59"/>
                  <a:gd name="T37" fmla="*/ 19 h 75"/>
                  <a:gd name="T38" fmla="*/ 49 w 59"/>
                  <a:gd name="T39" fmla="*/ 20 h 75"/>
                  <a:gd name="T40" fmla="*/ 48 w 59"/>
                  <a:gd name="T41" fmla="*/ 22 h 75"/>
                  <a:gd name="T42" fmla="*/ 45 w 59"/>
                  <a:gd name="T43" fmla="*/ 32 h 75"/>
                  <a:gd name="T44" fmla="*/ 39 w 59"/>
                  <a:gd name="T45" fmla="*/ 38 h 75"/>
                  <a:gd name="T46" fmla="*/ 42 w 59"/>
                  <a:gd name="T47" fmla="*/ 43 h 75"/>
                  <a:gd name="T48" fmla="*/ 46 w 59"/>
                  <a:gd name="T49" fmla="*/ 45 h 75"/>
                  <a:gd name="T50" fmla="*/ 50 w 59"/>
                  <a:gd name="T51" fmla="*/ 37 h 75"/>
                  <a:gd name="T52" fmla="*/ 59 w 59"/>
                  <a:gd name="T53" fmla="*/ 67 h 75"/>
                  <a:gd name="T54" fmla="*/ 56 w 59"/>
                  <a:gd name="T55" fmla="*/ 70 h 75"/>
                  <a:gd name="T56" fmla="*/ 53 w 59"/>
                  <a:gd name="T57" fmla="*/ 69 h 75"/>
                  <a:gd name="T58" fmla="*/ 46 w 59"/>
                  <a:gd name="T59" fmla="*/ 51 h 75"/>
                  <a:gd name="T60" fmla="*/ 42 w 59"/>
                  <a:gd name="T61" fmla="*/ 51 h 75"/>
                  <a:gd name="T62" fmla="*/ 34 w 59"/>
                  <a:gd name="T63" fmla="*/ 45 h 75"/>
                  <a:gd name="T64" fmla="*/ 34 w 59"/>
                  <a:gd name="T65" fmla="*/ 40 h 75"/>
                  <a:gd name="T66" fmla="*/ 31 w 59"/>
                  <a:gd name="T67" fmla="*/ 38 h 75"/>
                  <a:gd name="T68" fmla="*/ 30 w 59"/>
                  <a:gd name="T69" fmla="*/ 40 h 75"/>
                  <a:gd name="T70" fmla="*/ 32 w 59"/>
                  <a:gd name="T71" fmla="*/ 49 h 75"/>
                  <a:gd name="T72" fmla="*/ 33 w 59"/>
                  <a:gd name="T73" fmla="*/ 58 h 75"/>
                  <a:gd name="T74" fmla="*/ 32 w 59"/>
                  <a:gd name="T75" fmla="*/ 61 h 75"/>
                  <a:gd name="T76" fmla="*/ 31 w 59"/>
                  <a:gd name="T77" fmla="*/ 56 h 75"/>
                  <a:gd name="T78" fmla="*/ 29 w 59"/>
                  <a:gd name="T79" fmla="*/ 56 h 75"/>
                  <a:gd name="T80" fmla="*/ 28 w 59"/>
                  <a:gd name="T81" fmla="*/ 52 h 75"/>
                  <a:gd name="T82" fmla="*/ 28 w 59"/>
                  <a:gd name="T83" fmla="*/ 60 h 75"/>
                  <a:gd name="T84" fmla="*/ 25 w 59"/>
                  <a:gd name="T85" fmla="*/ 54 h 75"/>
                  <a:gd name="T86" fmla="*/ 23 w 59"/>
                  <a:gd name="T87" fmla="*/ 55 h 75"/>
                  <a:gd name="T88" fmla="*/ 22 w 59"/>
                  <a:gd name="T89" fmla="*/ 59 h 75"/>
                  <a:gd name="T90" fmla="*/ 18 w 59"/>
                  <a:gd name="T91" fmla="*/ 57 h 7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9"/>
                  <a:gd name="T139" fmla="*/ 0 h 75"/>
                  <a:gd name="T140" fmla="*/ 59 w 59"/>
                  <a:gd name="T141" fmla="*/ 75 h 7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9" h="75">
                    <a:moveTo>
                      <a:pt x="36" y="59"/>
                    </a:moveTo>
                    <a:lnTo>
                      <a:pt x="34" y="50"/>
                    </a:lnTo>
                    <a:lnTo>
                      <a:pt x="34" y="49"/>
                    </a:lnTo>
                    <a:lnTo>
                      <a:pt x="38" y="53"/>
                    </a:lnTo>
                    <a:lnTo>
                      <a:pt x="36" y="59"/>
                    </a:lnTo>
                    <a:close/>
                    <a:moveTo>
                      <a:pt x="40" y="58"/>
                    </a:moveTo>
                    <a:lnTo>
                      <a:pt x="40" y="52"/>
                    </a:lnTo>
                    <a:lnTo>
                      <a:pt x="42" y="55"/>
                    </a:lnTo>
                    <a:lnTo>
                      <a:pt x="40" y="58"/>
                    </a:lnTo>
                    <a:close/>
                    <a:moveTo>
                      <a:pt x="18" y="57"/>
                    </a:moveTo>
                    <a:lnTo>
                      <a:pt x="14" y="46"/>
                    </a:lnTo>
                    <a:lnTo>
                      <a:pt x="15" y="43"/>
                    </a:lnTo>
                    <a:lnTo>
                      <a:pt x="12" y="43"/>
                    </a:lnTo>
                    <a:lnTo>
                      <a:pt x="12" y="40"/>
                    </a:lnTo>
                    <a:lnTo>
                      <a:pt x="10" y="38"/>
                    </a:lnTo>
                    <a:lnTo>
                      <a:pt x="11" y="30"/>
                    </a:lnTo>
                    <a:lnTo>
                      <a:pt x="4" y="27"/>
                    </a:lnTo>
                    <a:lnTo>
                      <a:pt x="2" y="24"/>
                    </a:lnTo>
                    <a:lnTo>
                      <a:pt x="3" y="22"/>
                    </a:lnTo>
                    <a:lnTo>
                      <a:pt x="6" y="21"/>
                    </a:lnTo>
                    <a:lnTo>
                      <a:pt x="6" y="18"/>
                    </a:lnTo>
                    <a:lnTo>
                      <a:pt x="11" y="18"/>
                    </a:lnTo>
                    <a:lnTo>
                      <a:pt x="12" y="17"/>
                    </a:lnTo>
                    <a:lnTo>
                      <a:pt x="0" y="10"/>
                    </a:lnTo>
                    <a:lnTo>
                      <a:pt x="0" y="6"/>
                    </a:lnTo>
                    <a:lnTo>
                      <a:pt x="5" y="3"/>
                    </a:lnTo>
                    <a:lnTo>
                      <a:pt x="1" y="2"/>
                    </a:lnTo>
                    <a:lnTo>
                      <a:pt x="2" y="0"/>
                    </a:lnTo>
                    <a:lnTo>
                      <a:pt x="8" y="5"/>
                    </a:lnTo>
                    <a:lnTo>
                      <a:pt x="10" y="4"/>
                    </a:lnTo>
                    <a:lnTo>
                      <a:pt x="9" y="2"/>
                    </a:lnTo>
                    <a:lnTo>
                      <a:pt x="10" y="3"/>
                    </a:lnTo>
                    <a:lnTo>
                      <a:pt x="13" y="7"/>
                    </a:lnTo>
                    <a:lnTo>
                      <a:pt x="16" y="8"/>
                    </a:lnTo>
                    <a:lnTo>
                      <a:pt x="16" y="5"/>
                    </a:lnTo>
                    <a:lnTo>
                      <a:pt x="17" y="6"/>
                    </a:lnTo>
                    <a:lnTo>
                      <a:pt x="21" y="17"/>
                    </a:lnTo>
                    <a:lnTo>
                      <a:pt x="27" y="19"/>
                    </a:lnTo>
                    <a:lnTo>
                      <a:pt x="45" y="18"/>
                    </a:lnTo>
                    <a:lnTo>
                      <a:pt x="49" y="20"/>
                    </a:lnTo>
                    <a:lnTo>
                      <a:pt x="50" y="22"/>
                    </a:lnTo>
                    <a:lnTo>
                      <a:pt x="48" y="22"/>
                    </a:lnTo>
                    <a:lnTo>
                      <a:pt x="47" y="28"/>
                    </a:lnTo>
                    <a:lnTo>
                      <a:pt x="45" y="32"/>
                    </a:lnTo>
                    <a:lnTo>
                      <a:pt x="40" y="32"/>
                    </a:lnTo>
                    <a:lnTo>
                      <a:pt x="39" y="38"/>
                    </a:lnTo>
                    <a:lnTo>
                      <a:pt x="42" y="45"/>
                    </a:lnTo>
                    <a:lnTo>
                      <a:pt x="42" y="43"/>
                    </a:lnTo>
                    <a:lnTo>
                      <a:pt x="45" y="47"/>
                    </a:lnTo>
                    <a:lnTo>
                      <a:pt x="46" y="45"/>
                    </a:lnTo>
                    <a:lnTo>
                      <a:pt x="47" y="36"/>
                    </a:lnTo>
                    <a:lnTo>
                      <a:pt x="50" y="37"/>
                    </a:lnTo>
                    <a:lnTo>
                      <a:pt x="58" y="59"/>
                    </a:lnTo>
                    <a:lnTo>
                      <a:pt x="59" y="67"/>
                    </a:lnTo>
                    <a:lnTo>
                      <a:pt x="55" y="66"/>
                    </a:lnTo>
                    <a:lnTo>
                      <a:pt x="56" y="70"/>
                    </a:lnTo>
                    <a:lnTo>
                      <a:pt x="57" y="75"/>
                    </a:lnTo>
                    <a:lnTo>
                      <a:pt x="53" y="69"/>
                    </a:lnTo>
                    <a:lnTo>
                      <a:pt x="52" y="63"/>
                    </a:lnTo>
                    <a:lnTo>
                      <a:pt x="46" y="51"/>
                    </a:lnTo>
                    <a:lnTo>
                      <a:pt x="44" y="49"/>
                    </a:lnTo>
                    <a:lnTo>
                      <a:pt x="42" y="51"/>
                    </a:lnTo>
                    <a:lnTo>
                      <a:pt x="37" y="50"/>
                    </a:lnTo>
                    <a:lnTo>
                      <a:pt x="34" y="45"/>
                    </a:lnTo>
                    <a:lnTo>
                      <a:pt x="32" y="40"/>
                    </a:lnTo>
                    <a:lnTo>
                      <a:pt x="34" y="40"/>
                    </a:lnTo>
                    <a:lnTo>
                      <a:pt x="32" y="38"/>
                    </a:lnTo>
                    <a:lnTo>
                      <a:pt x="31" y="38"/>
                    </a:lnTo>
                    <a:lnTo>
                      <a:pt x="32" y="41"/>
                    </a:lnTo>
                    <a:lnTo>
                      <a:pt x="30" y="40"/>
                    </a:lnTo>
                    <a:lnTo>
                      <a:pt x="33" y="43"/>
                    </a:lnTo>
                    <a:lnTo>
                      <a:pt x="32" y="49"/>
                    </a:lnTo>
                    <a:lnTo>
                      <a:pt x="36" y="55"/>
                    </a:lnTo>
                    <a:lnTo>
                      <a:pt x="33" y="58"/>
                    </a:lnTo>
                    <a:lnTo>
                      <a:pt x="32" y="55"/>
                    </a:lnTo>
                    <a:lnTo>
                      <a:pt x="32" y="61"/>
                    </a:lnTo>
                    <a:lnTo>
                      <a:pt x="29" y="61"/>
                    </a:lnTo>
                    <a:lnTo>
                      <a:pt x="31" y="56"/>
                    </a:lnTo>
                    <a:lnTo>
                      <a:pt x="29" y="59"/>
                    </a:lnTo>
                    <a:lnTo>
                      <a:pt x="29" y="56"/>
                    </a:lnTo>
                    <a:lnTo>
                      <a:pt x="28" y="58"/>
                    </a:lnTo>
                    <a:lnTo>
                      <a:pt x="28" y="52"/>
                    </a:lnTo>
                    <a:lnTo>
                      <a:pt x="26" y="55"/>
                    </a:lnTo>
                    <a:lnTo>
                      <a:pt x="28" y="60"/>
                    </a:lnTo>
                    <a:lnTo>
                      <a:pt x="25" y="63"/>
                    </a:lnTo>
                    <a:lnTo>
                      <a:pt x="25" y="54"/>
                    </a:lnTo>
                    <a:lnTo>
                      <a:pt x="24" y="59"/>
                    </a:lnTo>
                    <a:lnTo>
                      <a:pt x="23" y="55"/>
                    </a:lnTo>
                    <a:lnTo>
                      <a:pt x="24" y="61"/>
                    </a:lnTo>
                    <a:lnTo>
                      <a:pt x="22" y="59"/>
                    </a:lnTo>
                    <a:lnTo>
                      <a:pt x="22" y="63"/>
                    </a:lnTo>
                    <a:lnTo>
                      <a:pt x="18" y="57"/>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668" name="Freeform 454"/>
              <p:cNvSpPr>
                <a:spLocks noEditPoints="1"/>
              </p:cNvSpPr>
              <p:nvPr/>
            </p:nvSpPr>
            <p:spPr bwMode="auto">
              <a:xfrm>
                <a:off x="4297" y="1241"/>
                <a:ext cx="64" cy="79"/>
              </a:xfrm>
              <a:custGeom>
                <a:avLst/>
                <a:gdLst>
                  <a:gd name="T0" fmla="*/ 145 w 257"/>
                  <a:gd name="T1" fmla="*/ 200 h 321"/>
                  <a:gd name="T2" fmla="*/ 140 w 257"/>
                  <a:gd name="T3" fmla="*/ 213 h 321"/>
                  <a:gd name="T4" fmla="*/ 177 w 257"/>
                  <a:gd name="T5" fmla="*/ 249 h 321"/>
                  <a:gd name="T6" fmla="*/ 183 w 257"/>
                  <a:gd name="T7" fmla="*/ 238 h 321"/>
                  <a:gd name="T8" fmla="*/ 163 w 257"/>
                  <a:gd name="T9" fmla="*/ 242 h 321"/>
                  <a:gd name="T10" fmla="*/ 55 w 257"/>
                  <a:gd name="T11" fmla="*/ 191 h 321"/>
                  <a:gd name="T12" fmla="*/ 48 w 257"/>
                  <a:gd name="T13" fmla="*/ 140 h 321"/>
                  <a:gd name="T14" fmla="*/ 28 w 257"/>
                  <a:gd name="T15" fmla="*/ 87 h 321"/>
                  <a:gd name="T16" fmla="*/ 50 w 257"/>
                  <a:gd name="T17" fmla="*/ 85 h 321"/>
                  <a:gd name="T18" fmla="*/ 8 w 257"/>
                  <a:gd name="T19" fmla="*/ 24 h 321"/>
                  <a:gd name="T20" fmla="*/ 44 w 257"/>
                  <a:gd name="T21" fmla="*/ 20 h 321"/>
                  <a:gd name="T22" fmla="*/ 66 w 257"/>
                  <a:gd name="T23" fmla="*/ 33 h 321"/>
                  <a:gd name="T24" fmla="*/ 79 w 257"/>
                  <a:gd name="T25" fmla="*/ 26 h 321"/>
                  <a:gd name="T26" fmla="*/ 193 w 257"/>
                  <a:gd name="T27" fmla="*/ 77 h 321"/>
                  <a:gd name="T28" fmla="*/ 208 w 257"/>
                  <a:gd name="T29" fmla="*/ 98 h 321"/>
                  <a:gd name="T30" fmla="*/ 173 w 257"/>
                  <a:gd name="T31" fmla="*/ 164 h 321"/>
                  <a:gd name="T32" fmla="*/ 196 w 257"/>
                  <a:gd name="T33" fmla="*/ 195 h 321"/>
                  <a:gd name="T34" fmla="*/ 212 w 257"/>
                  <a:gd name="T35" fmla="*/ 151 h 321"/>
                  <a:gd name="T36" fmla="*/ 237 w 257"/>
                  <a:gd name="T37" fmla="*/ 276 h 321"/>
                  <a:gd name="T38" fmla="*/ 211 w 257"/>
                  <a:gd name="T39" fmla="*/ 265 h 321"/>
                  <a:gd name="T40" fmla="*/ 156 w 257"/>
                  <a:gd name="T41" fmla="*/ 221 h 321"/>
                  <a:gd name="T42" fmla="*/ 143 w 257"/>
                  <a:gd name="T43" fmla="*/ 162 h 321"/>
                  <a:gd name="T44" fmla="*/ 144 w 257"/>
                  <a:gd name="T45" fmla="*/ 180 h 321"/>
                  <a:gd name="T46" fmla="*/ 142 w 257"/>
                  <a:gd name="T47" fmla="*/ 203 h 321"/>
                  <a:gd name="T48" fmla="*/ 146 w 257"/>
                  <a:gd name="T49" fmla="*/ 233 h 321"/>
                  <a:gd name="T50" fmla="*/ 139 w 257"/>
                  <a:gd name="T51" fmla="*/ 242 h 321"/>
                  <a:gd name="T52" fmla="*/ 117 w 257"/>
                  <a:gd name="T53" fmla="*/ 253 h 321"/>
                  <a:gd name="T54" fmla="*/ 125 w 257"/>
                  <a:gd name="T55" fmla="*/ 259 h 321"/>
                  <a:gd name="T56" fmla="*/ 103 w 257"/>
                  <a:gd name="T57" fmla="*/ 256 h 321"/>
                  <a:gd name="T58" fmla="*/ 91 w 257"/>
                  <a:gd name="T59" fmla="*/ 255 h 321"/>
                  <a:gd name="T60" fmla="*/ 87 w 257"/>
                  <a:gd name="T61" fmla="*/ 265 h 321"/>
                  <a:gd name="T62" fmla="*/ 99 w 257"/>
                  <a:gd name="T63" fmla="*/ 224 h 321"/>
                  <a:gd name="T64" fmla="*/ 116 w 257"/>
                  <a:gd name="T65" fmla="*/ 263 h 321"/>
                  <a:gd name="T66" fmla="*/ 121 w 257"/>
                  <a:gd name="T67" fmla="*/ 213 h 321"/>
                  <a:gd name="T68" fmla="*/ 132 w 257"/>
                  <a:gd name="T69" fmla="*/ 248 h 321"/>
                  <a:gd name="T70" fmla="*/ 135 w 257"/>
                  <a:gd name="T71" fmla="*/ 248 h 321"/>
                  <a:gd name="T72" fmla="*/ 145 w 257"/>
                  <a:gd name="T73" fmla="*/ 227 h 321"/>
                  <a:gd name="T74" fmla="*/ 120 w 257"/>
                  <a:gd name="T75" fmla="*/ 169 h 321"/>
                  <a:gd name="T76" fmla="*/ 138 w 257"/>
                  <a:gd name="T77" fmla="*/ 156 h 321"/>
                  <a:gd name="T78" fmla="*/ 151 w 257"/>
                  <a:gd name="T79" fmla="*/ 192 h 321"/>
                  <a:gd name="T80" fmla="*/ 184 w 257"/>
                  <a:gd name="T81" fmla="*/ 200 h 321"/>
                  <a:gd name="T82" fmla="*/ 244 w 257"/>
                  <a:gd name="T83" fmla="*/ 308 h 321"/>
                  <a:gd name="T84" fmla="*/ 241 w 257"/>
                  <a:gd name="T85" fmla="*/ 285 h 321"/>
                  <a:gd name="T86" fmla="*/ 201 w 257"/>
                  <a:gd name="T87" fmla="*/ 196 h 321"/>
                  <a:gd name="T88" fmla="*/ 176 w 257"/>
                  <a:gd name="T89" fmla="*/ 199 h 321"/>
                  <a:gd name="T90" fmla="*/ 182 w 257"/>
                  <a:gd name="T91" fmla="*/ 133 h 321"/>
                  <a:gd name="T92" fmla="*/ 200 w 257"/>
                  <a:gd name="T93" fmla="*/ 98 h 321"/>
                  <a:gd name="T94" fmla="*/ 85 w 257"/>
                  <a:gd name="T95" fmla="*/ 81 h 321"/>
                  <a:gd name="T96" fmla="*/ 69 w 257"/>
                  <a:gd name="T97" fmla="*/ 49 h 321"/>
                  <a:gd name="T98" fmla="*/ 53 w 257"/>
                  <a:gd name="T99" fmla="*/ 23 h 321"/>
                  <a:gd name="T100" fmla="*/ 19 w 257"/>
                  <a:gd name="T101" fmla="*/ 19 h 321"/>
                  <a:gd name="T102" fmla="*/ 16 w 257"/>
                  <a:gd name="T103" fmla="*/ 52 h 321"/>
                  <a:gd name="T104" fmla="*/ 38 w 257"/>
                  <a:gd name="T105" fmla="*/ 84 h 321"/>
                  <a:gd name="T106" fmla="*/ 28 w 257"/>
                  <a:gd name="T107" fmla="*/ 114 h 321"/>
                  <a:gd name="T108" fmla="*/ 65 w 257"/>
                  <a:gd name="T109" fmla="*/ 170 h 321"/>
                  <a:gd name="T110" fmla="*/ 73 w 257"/>
                  <a:gd name="T111" fmla="*/ 194 h 32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57"/>
                  <a:gd name="T169" fmla="*/ 0 h 321"/>
                  <a:gd name="T170" fmla="*/ 257 w 257"/>
                  <a:gd name="T171" fmla="*/ 321 h 32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57" h="321">
                    <a:moveTo>
                      <a:pt x="162" y="250"/>
                    </a:moveTo>
                    <a:cubicBezTo>
                      <a:pt x="161" y="253"/>
                      <a:pt x="158" y="256"/>
                      <a:pt x="154" y="256"/>
                    </a:cubicBezTo>
                    <a:cubicBezTo>
                      <a:pt x="151" y="256"/>
                      <a:pt x="147" y="254"/>
                      <a:pt x="146" y="250"/>
                    </a:cubicBezTo>
                    <a:lnTo>
                      <a:pt x="136" y="215"/>
                    </a:lnTo>
                    <a:cubicBezTo>
                      <a:pt x="135" y="213"/>
                      <a:pt x="135" y="211"/>
                      <a:pt x="136" y="209"/>
                    </a:cubicBezTo>
                    <a:lnTo>
                      <a:pt x="139" y="204"/>
                    </a:lnTo>
                    <a:cubicBezTo>
                      <a:pt x="140" y="202"/>
                      <a:pt x="142" y="200"/>
                      <a:pt x="145" y="200"/>
                    </a:cubicBezTo>
                    <a:cubicBezTo>
                      <a:pt x="148" y="199"/>
                      <a:pt x="150" y="200"/>
                      <a:pt x="152" y="202"/>
                    </a:cubicBezTo>
                    <a:lnTo>
                      <a:pt x="166" y="219"/>
                    </a:lnTo>
                    <a:cubicBezTo>
                      <a:pt x="167" y="220"/>
                      <a:pt x="168" y="223"/>
                      <a:pt x="167" y="225"/>
                    </a:cubicBezTo>
                    <a:lnTo>
                      <a:pt x="162" y="250"/>
                    </a:lnTo>
                    <a:close/>
                    <a:moveTo>
                      <a:pt x="152" y="222"/>
                    </a:moveTo>
                    <a:lnTo>
                      <a:pt x="153" y="229"/>
                    </a:lnTo>
                    <a:lnTo>
                      <a:pt x="140" y="213"/>
                    </a:lnTo>
                    <a:lnTo>
                      <a:pt x="153" y="211"/>
                    </a:lnTo>
                    <a:lnTo>
                      <a:pt x="150" y="217"/>
                    </a:lnTo>
                    <a:lnTo>
                      <a:pt x="151" y="211"/>
                    </a:lnTo>
                    <a:lnTo>
                      <a:pt x="162" y="246"/>
                    </a:lnTo>
                    <a:lnTo>
                      <a:pt x="146" y="246"/>
                    </a:lnTo>
                    <a:lnTo>
                      <a:pt x="152" y="222"/>
                    </a:lnTo>
                    <a:close/>
                    <a:moveTo>
                      <a:pt x="177" y="249"/>
                    </a:moveTo>
                    <a:cubicBezTo>
                      <a:pt x="176" y="252"/>
                      <a:pt x="172" y="254"/>
                      <a:pt x="169" y="253"/>
                    </a:cubicBezTo>
                    <a:cubicBezTo>
                      <a:pt x="165" y="252"/>
                      <a:pt x="163" y="250"/>
                      <a:pt x="162" y="246"/>
                    </a:cubicBezTo>
                    <a:lnTo>
                      <a:pt x="160" y="222"/>
                    </a:lnTo>
                    <a:cubicBezTo>
                      <a:pt x="159" y="218"/>
                      <a:pt x="161" y="215"/>
                      <a:pt x="165" y="213"/>
                    </a:cubicBezTo>
                    <a:cubicBezTo>
                      <a:pt x="169" y="212"/>
                      <a:pt x="172" y="214"/>
                      <a:pt x="174" y="217"/>
                    </a:cubicBezTo>
                    <a:lnTo>
                      <a:pt x="183" y="230"/>
                    </a:lnTo>
                    <a:cubicBezTo>
                      <a:pt x="184" y="233"/>
                      <a:pt x="184" y="236"/>
                      <a:pt x="183" y="238"/>
                    </a:cubicBezTo>
                    <a:lnTo>
                      <a:pt x="177" y="249"/>
                    </a:lnTo>
                    <a:close/>
                    <a:moveTo>
                      <a:pt x="168" y="231"/>
                    </a:moveTo>
                    <a:lnTo>
                      <a:pt x="169" y="239"/>
                    </a:lnTo>
                    <a:lnTo>
                      <a:pt x="161" y="225"/>
                    </a:lnTo>
                    <a:lnTo>
                      <a:pt x="176" y="220"/>
                    </a:lnTo>
                    <a:lnTo>
                      <a:pt x="178" y="244"/>
                    </a:lnTo>
                    <a:lnTo>
                      <a:pt x="163" y="242"/>
                    </a:lnTo>
                    <a:lnTo>
                      <a:pt x="168" y="231"/>
                    </a:lnTo>
                    <a:close/>
                    <a:moveTo>
                      <a:pt x="74" y="243"/>
                    </a:moveTo>
                    <a:lnTo>
                      <a:pt x="58" y="200"/>
                    </a:lnTo>
                    <a:cubicBezTo>
                      <a:pt x="57" y="198"/>
                      <a:pt x="57" y="196"/>
                      <a:pt x="57" y="195"/>
                    </a:cubicBezTo>
                    <a:lnTo>
                      <a:pt x="60" y="184"/>
                    </a:lnTo>
                    <a:lnTo>
                      <a:pt x="66" y="194"/>
                    </a:lnTo>
                    <a:lnTo>
                      <a:pt x="55" y="191"/>
                    </a:lnTo>
                    <a:cubicBezTo>
                      <a:pt x="51" y="190"/>
                      <a:pt x="49" y="187"/>
                      <a:pt x="49" y="183"/>
                    </a:cubicBezTo>
                    <a:lnTo>
                      <a:pt x="49" y="170"/>
                    </a:lnTo>
                    <a:lnTo>
                      <a:pt x="51" y="176"/>
                    </a:lnTo>
                    <a:lnTo>
                      <a:pt x="43" y="167"/>
                    </a:lnTo>
                    <a:cubicBezTo>
                      <a:pt x="42" y="166"/>
                      <a:pt x="41" y="163"/>
                      <a:pt x="41" y="161"/>
                    </a:cubicBezTo>
                    <a:lnTo>
                      <a:pt x="44" y="131"/>
                    </a:lnTo>
                    <a:lnTo>
                      <a:pt x="48" y="140"/>
                    </a:lnTo>
                    <a:lnTo>
                      <a:pt x="19" y="126"/>
                    </a:lnTo>
                    <a:cubicBezTo>
                      <a:pt x="17" y="126"/>
                      <a:pt x="16" y="125"/>
                      <a:pt x="16" y="124"/>
                    </a:cubicBezTo>
                    <a:lnTo>
                      <a:pt x="7" y="113"/>
                    </a:lnTo>
                    <a:cubicBezTo>
                      <a:pt x="6" y="110"/>
                      <a:pt x="5" y="107"/>
                      <a:pt x="7" y="104"/>
                    </a:cubicBezTo>
                    <a:lnTo>
                      <a:pt x="12" y="94"/>
                    </a:lnTo>
                    <a:cubicBezTo>
                      <a:pt x="13" y="92"/>
                      <a:pt x="15" y="90"/>
                      <a:pt x="17" y="89"/>
                    </a:cubicBezTo>
                    <a:lnTo>
                      <a:pt x="28" y="87"/>
                    </a:lnTo>
                    <a:lnTo>
                      <a:pt x="22" y="95"/>
                    </a:lnTo>
                    <a:lnTo>
                      <a:pt x="22" y="84"/>
                    </a:lnTo>
                    <a:cubicBezTo>
                      <a:pt x="22" y="79"/>
                      <a:pt x="26" y="76"/>
                      <a:pt x="30" y="76"/>
                    </a:cubicBezTo>
                    <a:lnTo>
                      <a:pt x="52" y="76"/>
                    </a:lnTo>
                    <a:lnTo>
                      <a:pt x="44" y="80"/>
                    </a:lnTo>
                    <a:lnTo>
                      <a:pt x="47" y="75"/>
                    </a:lnTo>
                    <a:lnTo>
                      <a:pt x="50" y="85"/>
                    </a:lnTo>
                    <a:lnTo>
                      <a:pt x="4" y="58"/>
                    </a:lnTo>
                    <a:cubicBezTo>
                      <a:pt x="2" y="57"/>
                      <a:pt x="0" y="54"/>
                      <a:pt x="0" y="52"/>
                    </a:cubicBezTo>
                    <a:lnTo>
                      <a:pt x="0" y="33"/>
                    </a:lnTo>
                    <a:cubicBezTo>
                      <a:pt x="0" y="30"/>
                      <a:pt x="2" y="27"/>
                      <a:pt x="4" y="26"/>
                    </a:cubicBezTo>
                    <a:lnTo>
                      <a:pt x="20" y="15"/>
                    </a:lnTo>
                    <a:lnTo>
                      <a:pt x="22" y="29"/>
                    </a:lnTo>
                    <a:lnTo>
                      <a:pt x="8" y="24"/>
                    </a:lnTo>
                    <a:cubicBezTo>
                      <a:pt x="4" y="22"/>
                      <a:pt x="2" y="18"/>
                      <a:pt x="4" y="14"/>
                    </a:cubicBezTo>
                    <a:lnTo>
                      <a:pt x="6" y="6"/>
                    </a:lnTo>
                    <a:cubicBezTo>
                      <a:pt x="7" y="3"/>
                      <a:pt x="9" y="1"/>
                      <a:pt x="12" y="1"/>
                    </a:cubicBezTo>
                    <a:cubicBezTo>
                      <a:pt x="14" y="0"/>
                      <a:pt x="17" y="1"/>
                      <a:pt x="19" y="2"/>
                    </a:cubicBezTo>
                    <a:lnTo>
                      <a:pt x="43" y="24"/>
                    </a:lnTo>
                    <a:lnTo>
                      <a:pt x="36" y="22"/>
                    </a:lnTo>
                    <a:lnTo>
                      <a:pt x="44" y="20"/>
                    </a:lnTo>
                    <a:lnTo>
                      <a:pt x="40" y="32"/>
                    </a:lnTo>
                    <a:lnTo>
                      <a:pt x="34" y="24"/>
                    </a:lnTo>
                    <a:cubicBezTo>
                      <a:pt x="32" y="21"/>
                      <a:pt x="32" y="17"/>
                      <a:pt x="35" y="14"/>
                    </a:cubicBezTo>
                    <a:cubicBezTo>
                      <a:pt x="37" y="11"/>
                      <a:pt x="41" y="10"/>
                      <a:pt x="44" y="12"/>
                    </a:cubicBezTo>
                    <a:lnTo>
                      <a:pt x="50" y="15"/>
                    </a:lnTo>
                    <a:cubicBezTo>
                      <a:pt x="51" y="15"/>
                      <a:pt x="52" y="16"/>
                      <a:pt x="52" y="17"/>
                    </a:cubicBezTo>
                    <a:lnTo>
                      <a:pt x="66" y="33"/>
                    </a:lnTo>
                    <a:lnTo>
                      <a:pt x="62" y="30"/>
                    </a:lnTo>
                    <a:lnTo>
                      <a:pt x="72" y="33"/>
                    </a:lnTo>
                    <a:lnTo>
                      <a:pt x="62" y="41"/>
                    </a:lnTo>
                    <a:lnTo>
                      <a:pt x="62" y="30"/>
                    </a:lnTo>
                    <a:cubicBezTo>
                      <a:pt x="62" y="27"/>
                      <a:pt x="64" y="25"/>
                      <a:pt x="66" y="23"/>
                    </a:cubicBezTo>
                    <a:cubicBezTo>
                      <a:pt x="69" y="22"/>
                      <a:pt x="72" y="22"/>
                      <a:pt x="74" y="23"/>
                    </a:cubicBezTo>
                    <a:lnTo>
                      <a:pt x="79" y="26"/>
                    </a:lnTo>
                    <a:cubicBezTo>
                      <a:pt x="81" y="26"/>
                      <a:pt x="83" y="28"/>
                      <a:pt x="83" y="30"/>
                    </a:cubicBezTo>
                    <a:lnTo>
                      <a:pt x="100" y="76"/>
                    </a:lnTo>
                    <a:lnTo>
                      <a:pt x="95" y="71"/>
                    </a:lnTo>
                    <a:lnTo>
                      <a:pt x="119" y="79"/>
                    </a:lnTo>
                    <a:lnTo>
                      <a:pt x="116" y="78"/>
                    </a:lnTo>
                    <a:lnTo>
                      <a:pt x="189" y="76"/>
                    </a:lnTo>
                    <a:cubicBezTo>
                      <a:pt x="190" y="76"/>
                      <a:pt x="192" y="76"/>
                      <a:pt x="193" y="77"/>
                    </a:cubicBezTo>
                    <a:lnTo>
                      <a:pt x="209" y="85"/>
                    </a:lnTo>
                    <a:cubicBezTo>
                      <a:pt x="210" y="85"/>
                      <a:pt x="210" y="86"/>
                      <a:pt x="211" y="86"/>
                    </a:cubicBezTo>
                    <a:lnTo>
                      <a:pt x="216" y="92"/>
                    </a:lnTo>
                    <a:cubicBezTo>
                      <a:pt x="219" y="94"/>
                      <a:pt x="219" y="97"/>
                      <a:pt x="218" y="100"/>
                    </a:cubicBezTo>
                    <a:cubicBezTo>
                      <a:pt x="217" y="103"/>
                      <a:pt x="214" y="105"/>
                      <a:pt x="211" y="105"/>
                    </a:cubicBezTo>
                    <a:lnTo>
                      <a:pt x="200" y="105"/>
                    </a:lnTo>
                    <a:lnTo>
                      <a:pt x="208" y="98"/>
                    </a:lnTo>
                    <a:lnTo>
                      <a:pt x="205" y="125"/>
                    </a:lnTo>
                    <a:cubicBezTo>
                      <a:pt x="205" y="126"/>
                      <a:pt x="205" y="127"/>
                      <a:pt x="204" y="128"/>
                    </a:cubicBezTo>
                    <a:lnTo>
                      <a:pt x="196" y="142"/>
                    </a:lnTo>
                    <a:cubicBezTo>
                      <a:pt x="195" y="144"/>
                      <a:pt x="193" y="145"/>
                      <a:pt x="190" y="146"/>
                    </a:cubicBezTo>
                    <a:lnTo>
                      <a:pt x="171" y="148"/>
                    </a:lnTo>
                    <a:lnTo>
                      <a:pt x="178" y="142"/>
                    </a:lnTo>
                    <a:lnTo>
                      <a:pt x="173" y="164"/>
                    </a:lnTo>
                    <a:lnTo>
                      <a:pt x="172" y="159"/>
                    </a:lnTo>
                    <a:lnTo>
                      <a:pt x="183" y="189"/>
                    </a:lnTo>
                    <a:lnTo>
                      <a:pt x="168" y="189"/>
                    </a:lnTo>
                    <a:lnTo>
                      <a:pt x="171" y="181"/>
                    </a:lnTo>
                    <a:cubicBezTo>
                      <a:pt x="172" y="178"/>
                      <a:pt x="174" y="176"/>
                      <a:pt x="177" y="175"/>
                    </a:cubicBezTo>
                    <a:cubicBezTo>
                      <a:pt x="180" y="175"/>
                      <a:pt x="183" y="176"/>
                      <a:pt x="185" y="179"/>
                    </a:cubicBezTo>
                    <a:lnTo>
                      <a:pt x="196" y="195"/>
                    </a:lnTo>
                    <a:lnTo>
                      <a:pt x="182" y="195"/>
                    </a:lnTo>
                    <a:lnTo>
                      <a:pt x="188" y="187"/>
                    </a:lnTo>
                    <a:lnTo>
                      <a:pt x="187" y="191"/>
                    </a:lnTo>
                    <a:lnTo>
                      <a:pt x="189" y="156"/>
                    </a:lnTo>
                    <a:cubicBezTo>
                      <a:pt x="189" y="154"/>
                      <a:pt x="191" y="151"/>
                      <a:pt x="192" y="150"/>
                    </a:cubicBezTo>
                    <a:cubicBezTo>
                      <a:pt x="194" y="149"/>
                      <a:pt x="197" y="148"/>
                      <a:pt x="199" y="149"/>
                    </a:cubicBezTo>
                    <a:lnTo>
                      <a:pt x="212" y="151"/>
                    </a:lnTo>
                    <a:cubicBezTo>
                      <a:pt x="215" y="152"/>
                      <a:pt x="217" y="154"/>
                      <a:pt x="218" y="157"/>
                    </a:cubicBezTo>
                    <a:lnTo>
                      <a:pt x="248" y="245"/>
                    </a:lnTo>
                    <a:lnTo>
                      <a:pt x="256" y="281"/>
                    </a:lnTo>
                    <a:cubicBezTo>
                      <a:pt x="257" y="284"/>
                      <a:pt x="256" y="287"/>
                      <a:pt x="254" y="289"/>
                    </a:cubicBezTo>
                    <a:cubicBezTo>
                      <a:pt x="252" y="291"/>
                      <a:pt x="249" y="291"/>
                      <a:pt x="246" y="291"/>
                    </a:cubicBezTo>
                    <a:lnTo>
                      <a:pt x="227" y="285"/>
                    </a:lnTo>
                    <a:lnTo>
                      <a:pt x="237" y="276"/>
                    </a:lnTo>
                    <a:lnTo>
                      <a:pt x="240" y="292"/>
                    </a:lnTo>
                    <a:lnTo>
                      <a:pt x="245" y="310"/>
                    </a:lnTo>
                    <a:cubicBezTo>
                      <a:pt x="246" y="314"/>
                      <a:pt x="245" y="318"/>
                      <a:pt x="241" y="320"/>
                    </a:cubicBezTo>
                    <a:cubicBezTo>
                      <a:pt x="237" y="321"/>
                      <a:pt x="233" y="320"/>
                      <a:pt x="231" y="317"/>
                    </a:cubicBezTo>
                    <a:lnTo>
                      <a:pt x="215" y="293"/>
                    </a:lnTo>
                    <a:cubicBezTo>
                      <a:pt x="214" y="292"/>
                      <a:pt x="214" y="290"/>
                      <a:pt x="214" y="289"/>
                    </a:cubicBezTo>
                    <a:lnTo>
                      <a:pt x="211" y="265"/>
                    </a:lnTo>
                    <a:lnTo>
                      <a:pt x="212" y="268"/>
                    </a:lnTo>
                    <a:lnTo>
                      <a:pt x="185" y="222"/>
                    </a:lnTo>
                    <a:lnTo>
                      <a:pt x="177" y="212"/>
                    </a:lnTo>
                    <a:lnTo>
                      <a:pt x="189" y="213"/>
                    </a:lnTo>
                    <a:lnTo>
                      <a:pt x="181" y="221"/>
                    </a:lnTo>
                    <a:cubicBezTo>
                      <a:pt x="180" y="223"/>
                      <a:pt x="177" y="224"/>
                      <a:pt x="175" y="224"/>
                    </a:cubicBezTo>
                    <a:lnTo>
                      <a:pt x="156" y="221"/>
                    </a:lnTo>
                    <a:cubicBezTo>
                      <a:pt x="153" y="221"/>
                      <a:pt x="152" y="219"/>
                      <a:pt x="150" y="218"/>
                    </a:cubicBezTo>
                    <a:lnTo>
                      <a:pt x="137" y="199"/>
                    </a:lnTo>
                    <a:cubicBezTo>
                      <a:pt x="136" y="198"/>
                      <a:pt x="136" y="197"/>
                      <a:pt x="135" y="196"/>
                    </a:cubicBezTo>
                    <a:lnTo>
                      <a:pt x="130" y="172"/>
                    </a:lnTo>
                    <a:cubicBezTo>
                      <a:pt x="130" y="169"/>
                      <a:pt x="130" y="167"/>
                      <a:pt x="132" y="165"/>
                    </a:cubicBezTo>
                    <a:cubicBezTo>
                      <a:pt x="133" y="163"/>
                      <a:pt x="135" y="162"/>
                      <a:pt x="138" y="162"/>
                    </a:cubicBezTo>
                    <a:lnTo>
                      <a:pt x="143" y="162"/>
                    </a:lnTo>
                    <a:lnTo>
                      <a:pt x="138" y="176"/>
                    </a:lnTo>
                    <a:lnTo>
                      <a:pt x="132" y="170"/>
                    </a:lnTo>
                    <a:lnTo>
                      <a:pt x="138" y="173"/>
                    </a:lnTo>
                    <a:lnTo>
                      <a:pt x="133" y="173"/>
                    </a:lnTo>
                    <a:lnTo>
                      <a:pt x="140" y="161"/>
                    </a:lnTo>
                    <a:lnTo>
                      <a:pt x="145" y="172"/>
                    </a:lnTo>
                    <a:cubicBezTo>
                      <a:pt x="146" y="174"/>
                      <a:pt x="146" y="178"/>
                      <a:pt x="144" y="180"/>
                    </a:cubicBezTo>
                    <a:cubicBezTo>
                      <a:pt x="142" y="183"/>
                      <a:pt x="139" y="184"/>
                      <a:pt x="136" y="183"/>
                    </a:cubicBezTo>
                    <a:lnTo>
                      <a:pt x="125" y="180"/>
                    </a:lnTo>
                    <a:lnTo>
                      <a:pt x="133" y="167"/>
                    </a:lnTo>
                    <a:lnTo>
                      <a:pt x="146" y="180"/>
                    </a:lnTo>
                    <a:cubicBezTo>
                      <a:pt x="148" y="182"/>
                      <a:pt x="149" y="185"/>
                      <a:pt x="148" y="188"/>
                    </a:cubicBezTo>
                    <a:lnTo>
                      <a:pt x="143" y="209"/>
                    </a:lnTo>
                    <a:lnTo>
                      <a:pt x="142" y="203"/>
                    </a:lnTo>
                    <a:lnTo>
                      <a:pt x="158" y="227"/>
                    </a:lnTo>
                    <a:cubicBezTo>
                      <a:pt x="160" y="230"/>
                      <a:pt x="160" y="234"/>
                      <a:pt x="158" y="237"/>
                    </a:cubicBezTo>
                    <a:lnTo>
                      <a:pt x="147" y="250"/>
                    </a:lnTo>
                    <a:cubicBezTo>
                      <a:pt x="145" y="253"/>
                      <a:pt x="142" y="254"/>
                      <a:pt x="139" y="253"/>
                    </a:cubicBezTo>
                    <a:cubicBezTo>
                      <a:pt x="136" y="252"/>
                      <a:pt x="133" y="250"/>
                      <a:pt x="133" y="247"/>
                    </a:cubicBezTo>
                    <a:lnTo>
                      <a:pt x="130" y="233"/>
                    </a:lnTo>
                    <a:lnTo>
                      <a:pt x="146" y="233"/>
                    </a:lnTo>
                    <a:lnTo>
                      <a:pt x="143" y="257"/>
                    </a:lnTo>
                    <a:cubicBezTo>
                      <a:pt x="143" y="261"/>
                      <a:pt x="139" y="264"/>
                      <a:pt x="135" y="264"/>
                    </a:cubicBezTo>
                    <a:lnTo>
                      <a:pt x="124" y="264"/>
                    </a:lnTo>
                    <a:cubicBezTo>
                      <a:pt x="122" y="264"/>
                      <a:pt x="119" y="263"/>
                      <a:pt x="118" y="260"/>
                    </a:cubicBezTo>
                    <a:cubicBezTo>
                      <a:pt x="116" y="258"/>
                      <a:pt x="116" y="255"/>
                      <a:pt x="117" y="253"/>
                    </a:cubicBezTo>
                    <a:lnTo>
                      <a:pt x="125" y="234"/>
                    </a:lnTo>
                    <a:lnTo>
                      <a:pt x="139" y="242"/>
                    </a:lnTo>
                    <a:lnTo>
                      <a:pt x="131" y="253"/>
                    </a:lnTo>
                    <a:cubicBezTo>
                      <a:pt x="129" y="255"/>
                      <a:pt x="125" y="257"/>
                      <a:pt x="122" y="255"/>
                    </a:cubicBezTo>
                    <a:cubicBezTo>
                      <a:pt x="119" y="254"/>
                      <a:pt x="116" y="251"/>
                      <a:pt x="116" y="248"/>
                    </a:cubicBezTo>
                    <a:lnTo>
                      <a:pt x="116" y="237"/>
                    </a:lnTo>
                    <a:lnTo>
                      <a:pt x="131" y="242"/>
                    </a:lnTo>
                    <a:lnTo>
                      <a:pt x="126" y="250"/>
                    </a:lnTo>
                    <a:cubicBezTo>
                      <a:pt x="124" y="253"/>
                      <a:pt x="120" y="254"/>
                      <a:pt x="117" y="253"/>
                    </a:cubicBezTo>
                    <a:cubicBezTo>
                      <a:pt x="113" y="252"/>
                      <a:pt x="111" y="249"/>
                      <a:pt x="111" y="245"/>
                    </a:cubicBezTo>
                    <a:lnTo>
                      <a:pt x="111" y="221"/>
                    </a:lnTo>
                    <a:lnTo>
                      <a:pt x="126" y="225"/>
                    </a:lnTo>
                    <a:lnTo>
                      <a:pt x="121" y="235"/>
                    </a:lnTo>
                    <a:lnTo>
                      <a:pt x="121" y="230"/>
                    </a:lnTo>
                    <a:lnTo>
                      <a:pt x="127" y="251"/>
                    </a:lnTo>
                    <a:cubicBezTo>
                      <a:pt x="127" y="254"/>
                      <a:pt x="127" y="257"/>
                      <a:pt x="125" y="259"/>
                    </a:cubicBezTo>
                    <a:lnTo>
                      <a:pt x="114" y="270"/>
                    </a:lnTo>
                    <a:cubicBezTo>
                      <a:pt x="112" y="272"/>
                      <a:pt x="108" y="273"/>
                      <a:pt x="105" y="272"/>
                    </a:cubicBezTo>
                    <a:cubicBezTo>
                      <a:pt x="103" y="270"/>
                      <a:pt x="100" y="268"/>
                      <a:pt x="100" y="265"/>
                    </a:cubicBezTo>
                    <a:lnTo>
                      <a:pt x="98" y="230"/>
                    </a:lnTo>
                    <a:lnTo>
                      <a:pt x="113" y="230"/>
                    </a:lnTo>
                    <a:lnTo>
                      <a:pt x="111" y="249"/>
                    </a:lnTo>
                    <a:cubicBezTo>
                      <a:pt x="110" y="253"/>
                      <a:pt x="107" y="256"/>
                      <a:pt x="103" y="256"/>
                    </a:cubicBezTo>
                    <a:cubicBezTo>
                      <a:pt x="99" y="256"/>
                      <a:pt x="96" y="253"/>
                      <a:pt x="95" y="249"/>
                    </a:cubicBezTo>
                    <a:lnTo>
                      <a:pt x="92" y="233"/>
                    </a:lnTo>
                    <a:lnTo>
                      <a:pt x="108" y="231"/>
                    </a:lnTo>
                    <a:lnTo>
                      <a:pt x="111" y="258"/>
                    </a:lnTo>
                    <a:cubicBezTo>
                      <a:pt x="111" y="262"/>
                      <a:pt x="109" y="265"/>
                      <a:pt x="106" y="266"/>
                    </a:cubicBezTo>
                    <a:cubicBezTo>
                      <a:pt x="102" y="267"/>
                      <a:pt x="98" y="266"/>
                      <a:pt x="96" y="263"/>
                    </a:cubicBezTo>
                    <a:lnTo>
                      <a:pt x="91" y="255"/>
                    </a:lnTo>
                    <a:lnTo>
                      <a:pt x="105" y="252"/>
                    </a:lnTo>
                    <a:lnTo>
                      <a:pt x="103" y="268"/>
                    </a:lnTo>
                    <a:cubicBezTo>
                      <a:pt x="102" y="271"/>
                      <a:pt x="99" y="274"/>
                      <a:pt x="96" y="275"/>
                    </a:cubicBezTo>
                    <a:cubicBezTo>
                      <a:pt x="93" y="275"/>
                      <a:pt x="89" y="273"/>
                      <a:pt x="88" y="270"/>
                    </a:cubicBezTo>
                    <a:lnTo>
                      <a:pt x="74" y="243"/>
                    </a:lnTo>
                    <a:close/>
                    <a:moveTo>
                      <a:pt x="102" y="263"/>
                    </a:moveTo>
                    <a:lnTo>
                      <a:pt x="87" y="265"/>
                    </a:lnTo>
                    <a:lnTo>
                      <a:pt x="90" y="249"/>
                    </a:lnTo>
                    <a:cubicBezTo>
                      <a:pt x="90" y="246"/>
                      <a:pt x="93" y="243"/>
                      <a:pt x="96" y="243"/>
                    </a:cubicBezTo>
                    <a:cubicBezTo>
                      <a:pt x="99" y="242"/>
                      <a:pt x="102" y="243"/>
                      <a:pt x="104" y="246"/>
                    </a:cubicBezTo>
                    <a:lnTo>
                      <a:pt x="110" y="254"/>
                    </a:lnTo>
                    <a:lnTo>
                      <a:pt x="95" y="259"/>
                    </a:lnTo>
                    <a:lnTo>
                      <a:pt x="92" y="233"/>
                    </a:lnTo>
                    <a:cubicBezTo>
                      <a:pt x="92" y="228"/>
                      <a:pt x="95" y="224"/>
                      <a:pt x="99" y="224"/>
                    </a:cubicBezTo>
                    <a:cubicBezTo>
                      <a:pt x="103" y="223"/>
                      <a:pt x="107" y="226"/>
                      <a:pt x="108" y="230"/>
                    </a:cubicBezTo>
                    <a:lnTo>
                      <a:pt x="111" y="247"/>
                    </a:lnTo>
                    <a:lnTo>
                      <a:pt x="95" y="247"/>
                    </a:lnTo>
                    <a:lnTo>
                      <a:pt x="98" y="228"/>
                    </a:lnTo>
                    <a:cubicBezTo>
                      <a:pt x="98" y="224"/>
                      <a:pt x="102" y="221"/>
                      <a:pt x="106" y="221"/>
                    </a:cubicBezTo>
                    <a:cubicBezTo>
                      <a:pt x="110" y="221"/>
                      <a:pt x="113" y="224"/>
                      <a:pt x="114" y="228"/>
                    </a:cubicBezTo>
                    <a:lnTo>
                      <a:pt x="116" y="263"/>
                    </a:lnTo>
                    <a:lnTo>
                      <a:pt x="103" y="258"/>
                    </a:lnTo>
                    <a:lnTo>
                      <a:pt x="113" y="248"/>
                    </a:lnTo>
                    <a:lnTo>
                      <a:pt x="111" y="255"/>
                    </a:lnTo>
                    <a:lnTo>
                      <a:pt x="106" y="234"/>
                    </a:lnTo>
                    <a:cubicBezTo>
                      <a:pt x="105" y="232"/>
                      <a:pt x="106" y="230"/>
                      <a:pt x="106" y="228"/>
                    </a:cubicBezTo>
                    <a:lnTo>
                      <a:pt x="112" y="217"/>
                    </a:lnTo>
                    <a:cubicBezTo>
                      <a:pt x="114" y="214"/>
                      <a:pt x="117" y="212"/>
                      <a:pt x="121" y="213"/>
                    </a:cubicBezTo>
                    <a:cubicBezTo>
                      <a:pt x="124" y="214"/>
                      <a:pt x="127" y="217"/>
                      <a:pt x="127" y="221"/>
                    </a:cubicBezTo>
                    <a:lnTo>
                      <a:pt x="127" y="245"/>
                    </a:lnTo>
                    <a:lnTo>
                      <a:pt x="112" y="241"/>
                    </a:lnTo>
                    <a:lnTo>
                      <a:pt x="118" y="233"/>
                    </a:lnTo>
                    <a:cubicBezTo>
                      <a:pt x="120" y="230"/>
                      <a:pt x="123" y="228"/>
                      <a:pt x="127" y="229"/>
                    </a:cubicBezTo>
                    <a:cubicBezTo>
                      <a:pt x="130" y="231"/>
                      <a:pt x="132" y="234"/>
                      <a:pt x="132" y="237"/>
                    </a:cubicBezTo>
                    <a:lnTo>
                      <a:pt x="132" y="248"/>
                    </a:lnTo>
                    <a:lnTo>
                      <a:pt x="118" y="243"/>
                    </a:lnTo>
                    <a:lnTo>
                      <a:pt x="126" y="232"/>
                    </a:lnTo>
                    <a:cubicBezTo>
                      <a:pt x="129" y="229"/>
                      <a:pt x="133" y="228"/>
                      <a:pt x="137" y="230"/>
                    </a:cubicBezTo>
                    <a:cubicBezTo>
                      <a:pt x="140" y="232"/>
                      <a:pt x="141" y="237"/>
                      <a:pt x="140" y="240"/>
                    </a:cubicBezTo>
                    <a:lnTo>
                      <a:pt x="132" y="259"/>
                    </a:lnTo>
                    <a:lnTo>
                      <a:pt x="124" y="248"/>
                    </a:lnTo>
                    <a:lnTo>
                      <a:pt x="135" y="248"/>
                    </a:lnTo>
                    <a:lnTo>
                      <a:pt x="127" y="255"/>
                    </a:lnTo>
                    <a:lnTo>
                      <a:pt x="130" y="231"/>
                    </a:lnTo>
                    <a:cubicBezTo>
                      <a:pt x="130" y="227"/>
                      <a:pt x="134" y="224"/>
                      <a:pt x="138" y="224"/>
                    </a:cubicBezTo>
                    <a:cubicBezTo>
                      <a:pt x="141" y="224"/>
                      <a:pt x="145" y="226"/>
                      <a:pt x="146" y="230"/>
                    </a:cubicBezTo>
                    <a:lnTo>
                      <a:pt x="148" y="244"/>
                    </a:lnTo>
                    <a:lnTo>
                      <a:pt x="134" y="240"/>
                    </a:lnTo>
                    <a:lnTo>
                      <a:pt x="145" y="227"/>
                    </a:lnTo>
                    <a:lnTo>
                      <a:pt x="145" y="236"/>
                    </a:lnTo>
                    <a:lnTo>
                      <a:pt x="129" y="212"/>
                    </a:lnTo>
                    <a:cubicBezTo>
                      <a:pt x="127" y="210"/>
                      <a:pt x="127" y="208"/>
                      <a:pt x="127" y="206"/>
                    </a:cubicBezTo>
                    <a:lnTo>
                      <a:pt x="133" y="184"/>
                    </a:lnTo>
                    <a:lnTo>
                      <a:pt x="135" y="192"/>
                    </a:lnTo>
                    <a:lnTo>
                      <a:pt x="121" y="178"/>
                    </a:lnTo>
                    <a:cubicBezTo>
                      <a:pt x="119" y="176"/>
                      <a:pt x="118" y="172"/>
                      <a:pt x="120" y="169"/>
                    </a:cubicBezTo>
                    <a:cubicBezTo>
                      <a:pt x="122" y="165"/>
                      <a:pt x="126" y="164"/>
                      <a:pt x="129" y="165"/>
                    </a:cubicBezTo>
                    <a:lnTo>
                      <a:pt x="140" y="167"/>
                    </a:lnTo>
                    <a:lnTo>
                      <a:pt x="131" y="179"/>
                    </a:lnTo>
                    <a:lnTo>
                      <a:pt x="125" y="168"/>
                    </a:lnTo>
                    <a:cubicBezTo>
                      <a:pt x="124" y="166"/>
                      <a:pt x="124" y="163"/>
                      <a:pt x="126" y="160"/>
                    </a:cubicBezTo>
                    <a:cubicBezTo>
                      <a:pt x="127" y="158"/>
                      <a:pt x="130" y="156"/>
                      <a:pt x="133" y="156"/>
                    </a:cubicBezTo>
                    <a:lnTo>
                      <a:pt x="138" y="156"/>
                    </a:lnTo>
                    <a:cubicBezTo>
                      <a:pt x="140" y="156"/>
                      <a:pt x="142" y="157"/>
                      <a:pt x="144" y="159"/>
                    </a:cubicBezTo>
                    <a:lnTo>
                      <a:pt x="149" y="164"/>
                    </a:lnTo>
                    <a:cubicBezTo>
                      <a:pt x="151" y="167"/>
                      <a:pt x="152" y="170"/>
                      <a:pt x="151" y="173"/>
                    </a:cubicBezTo>
                    <a:cubicBezTo>
                      <a:pt x="149" y="176"/>
                      <a:pt x="147" y="178"/>
                      <a:pt x="143" y="178"/>
                    </a:cubicBezTo>
                    <a:lnTo>
                      <a:pt x="138" y="178"/>
                    </a:lnTo>
                    <a:lnTo>
                      <a:pt x="146" y="168"/>
                    </a:lnTo>
                    <a:lnTo>
                      <a:pt x="151" y="192"/>
                    </a:lnTo>
                    <a:lnTo>
                      <a:pt x="150" y="189"/>
                    </a:lnTo>
                    <a:lnTo>
                      <a:pt x="163" y="208"/>
                    </a:lnTo>
                    <a:lnTo>
                      <a:pt x="158" y="205"/>
                    </a:lnTo>
                    <a:lnTo>
                      <a:pt x="177" y="208"/>
                    </a:lnTo>
                    <a:lnTo>
                      <a:pt x="170" y="210"/>
                    </a:lnTo>
                    <a:lnTo>
                      <a:pt x="178" y="202"/>
                    </a:lnTo>
                    <a:cubicBezTo>
                      <a:pt x="180" y="200"/>
                      <a:pt x="182" y="199"/>
                      <a:pt x="184" y="200"/>
                    </a:cubicBezTo>
                    <a:cubicBezTo>
                      <a:pt x="187" y="200"/>
                      <a:pt x="189" y="201"/>
                      <a:pt x="190" y="203"/>
                    </a:cubicBezTo>
                    <a:lnTo>
                      <a:pt x="199" y="214"/>
                    </a:lnTo>
                    <a:lnTo>
                      <a:pt x="226" y="260"/>
                    </a:lnTo>
                    <a:cubicBezTo>
                      <a:pt x="226" y="261"/>
                      <a:pt x="227" y="262"/>
                      <a:pt x="227" y="263"/>
                    </a:cubicBezTo>
                    <a:lnTo>
                      <a:pt x="229" y="287"/>
                    </a:lnTo>
                    <a:lnTo>
                      <a:pt x="228" y="284"/>
                    </a:lnTo>
                    <a:lnTo>
                      <a:pt x="244" y="308"/>
                    </a:lnTo>
                    <a:lnTo>
                      <a:pt x="230" y="315"/>
                    </a:lnTo>
                    <a:lnTo>
                      <a:pt x="224" y="295"/>
                    </a:lnTo>
                    <a:lnTo>
                      <a:pt x="222" y="279"/>
                    </a:lnTo>
                    <a:cubicBezTo>
                      <a:pt x="221" y="276"/>
                      <a:pt x="222" y="273"/>
                      <a:pt x="224" y="272"/>
                    </a:cubicBezTo>
                    <a:cubicBezTo>
                      <a:pt x="226" y="270"/>
                      <a:pt x="229" y="269"/>
                      <a:pt x="232" y="270"/>
                    </a:cubicBezTo>
                    <a:lnTo>
                      <a:pt x="251" y="275"/>
                    </a:lnTo>
                    <a:lnTo>
                      <a:pt x="241" y="285"/>
                    </a:lnTo>
                    <a:lnTo>
                      <a:pt x="233" y="250"/>
                    </a:lnTo>
                    <a:lnTo>
                      <a:pt x="203" y="162"/>
                    </a:lnTo>
                    <a:lnTo>
                      <a:pt x="209" y="167"/>
                    </a:lnTo>
                    <a:lnTo>
                      <a:pt x="196" y="164"/>
                    </a:lnTo>
                    <a:lnTo>
                      <a:pt x="205" y="157"/>
                    </a:lnTo>
                    <a:lnTo>
                      <a:pt x="203" y="192"/>
                    </a:lnTo>
                    <a:cubicBezTo>
                      <a:pt x="202" y="193"/>
                      <a:pt x="202" y="195"/>
                      <a:pt x="201" y="196"/>
                    </a:cubicBezTo>
                    <a:lnTo>
                      <a:pt x="196" y="204"/>
                    </a:lnTo>
                    <a:cubicBezTo>
                      <a:pt x="194" y="206"/>
                      <a:pt x="192" y="207"/>
                      <a:pt x="189" y="207"/>
                    </a:cubicBezTo>
                    <a:cubicBezTo>
                      <a:pt x="186" y="207"/>
                      <a:pt x="184" y="206"/>
                      <a:pt x="182" y="204"/>
                    </a:cubicBezTo>
                    <a:lnTo>
                      <a:pt x="172" y="188"/>
                    </a:lnTo>
                    <a:lnTo>
                      <a:pt x="186" y="186"/>
                    </a:lnTo>
                    <a:lnTo>
                      <a:pt x="183" y="194"/>
                    </a:lnTo>
                    <a:cubicBezTo>
                      <a:pt x="182" y="197"/>
                      <a:pt x="179" y="199"/>
                      <a:pt x="176" y="199"/>
                    </a:cubicBezTo>
                    <a:cubicBezTo>
                      <a:pt x="172" y="199"/>
                      <a:pt x="169" y="197"/>
                      <a:pt x="168" y="194"/>
                    </a:cubicBezTo>
                    <a:lnTo>
                      <a:pt x="157" y="165"/>
                    </a:lnTo>
                    <a:cubicBezTo>
                      <a:pt x="157" y="163"/>
                      <a:pt x="157" y="161"/>
                      <a:pt x="157" y="160"/>
                    </a:cubicBezTo>
                    <a:lnTo>
                      <a:pt x="162" y="138"/>
                    </a:lnTo>
                    <a:cubicBezTo>
                      <a:pt x="163" y="135"/>
                      <a:pt x="166" y="133"/>
                      <a:pt x="169" y="132"/>
                    </a:cubicBezTo>
                    <a:lnTo>
                      <a:pt x="188" y="130"/>
                    </a:lnTo>
                    <a:lnTo>
                      <a:pt x="182" y="133"/>
                    </a:lnTo>
                    <a:lnTo>
                      <a:pt x="190" y="120"/>
                    </a:lnTo>
                    <a:lnTo>
                      <a:pt x="189" y="123"/>
                    </a:lnTo>
                    <a:lnTo>
                      <a:pt x="192" y="96"/>
                    </a:lnTo>
                    <a:cubicBezTo>
                      <a:pt x="192" y="92"/>
                      <a:pt x="196" y="89"/>
                      <a:pt x="200" y="89"/>
                    </a:cubicBezTo>
                    <a:lnTo>
                      <a:pt x="211" y="89"/>
                    </a:lnTo>
                    <a:lnTo>
                      <a:pt x="205" y="103"/>
                    </a:lnTo>
                    <a:lnTo>
                      <a:pt x="200" y="98"/>
                    </a:lnTo>
                    <a:lnTo>
                      <a:pt x="202" y="99"/>
                    </a:lnTo>
                    <a:lnTo>
                      <a:pt x="186" y="91"/>
                    </a:lnTo>
                    <a:lnTo>
                      <a:pt x="189" y="92"/>
                    </a:lnTo>
                    <a:lnTo>
                      <a:pt x="117" y="94"/>
                    </a:lnTo>
                    <a:cubicBezTo>
                      <a:pt x="116" y="95"/>
                      <a:pt x="115" y="94"/>
                      <a:pt x="114" y="94"/>
                    </a:cubicBezTo>
                    <a:lnTo>
                      <a:pt x="90" y="86"/>
                    </a:lnTo>
                    <a:cubicBezTo>
                      <a:pt x="87" y="85"/>
                      <a:pt x="85" y="83"/>
                      <a:pt x="85" y="81"/>
                    </a:cubicBezTo>
                    <a:lnTo>
                      <a:pt x="68" y="35"/>
                    </a:lnTo>
                    <a:lnTo>
                      <a:pt x="72" y="40"/>
                    </a:lnTo>
                    <a:lnTo>
                      <a:pt x="67" y="37"/>
                    </a:lnTo>
                    <a:lnTo>
                      <a:pt x="78" y="30"/>
                    </a:lnTo>
                    <a:lnTo>
                      <a:pt x="78" y="41"/>
                    </a:lnTo>
                    <a:cubicBezTo>
                      <a:pt x="78" y="43"/>
                      <a:pt x="77" y="46"/>
                      <a:pt x="75" y="47"/>
                    </a:cubicBezTo>
                    <a:cubicBezTo>
                      <a:pt x="73" y="49"/>
                      <a:pt x="71" y="49"/>
                      <a:pt x="69" y="49"/>
                    </a:cubicBezTo>
                    <a:lnTo>
                      <a:pt x="58" y="46"/>
                    </a:lnTo>
                    <a:cubicBezTo>
                      <a:pt x="56" y="45"/>
                      <a:pt x="55" y="44"/>
                      <a:pt x="54" y="43"/>
                    </a:cubicBezTo>
                    <a:lnTo>
                      <a:pt x="40" y="27"/>
                    </a:lnTo>
                    <a:lnTo>
                      <a:pt x="43" y="29"/>
                    </a:lnTo>
                    <a:lnTo>
                      <a:pt x="37" y="26"/>
                    </a:lnTo>
                    <a:lnTo>
                      <a:pt x="47" y="15"/>
                    </a:lnTo>
                    <a:lnTo>
                      <a:pt x="53" y="23"/>
                    </a:lnTo>
                    <a:cubicBezTo>
                      <a:pt x="54" y="25"/>
                      <a:pt x="55" y="28"/>
                      <a:pt x="54" y="30"/>
                    </a:cubicBezTo>
                    <a:cubicBezTo>
                      <a:pt x="53" y="32"/>
                      <a:pt x="51" y="34"/>
                      <a:pt x="49" y="35"/>
                    </a:cubicBezTo>
                    <a:lnTo>
                      <a:pt x="41" y="38"/>
                    </a:lnTo>
                    <a:cubicBezTo>
                      <a:pt x="38" y="38"/>
                      <a:pt x="35" y="38"/>
                      <a:pt x="33" y="36"/>
                    </a:cubicBezTo>
                    <a:lnTo>
                      <a:pt x="9" y="14"/>
                    </a:lnTo>
                    <a:lnTo>
                      <a:pt x="21" y="11"/>
                    </a:lnTo>
                    <a:lnTo>
                      <a:pt x="19" y="19"/>
                    </a:lnTo>
                    <a:lnTo>
                      <a:pt x="14" y="9"/>
                    </a:lnTo>
                    <a:lnTo>
                      <a:pt x="28" y="14"/>
                    </a:lnTo>
                    <a:cubicBezTo>
                      <a:pt x="30" y="16"/>
                      <a:pt x="32" y="18"/>
                      <a:pt x="33" y="21"/>
                    </a:cubicBezTo>
                    <a:cubicBezTo>
                      <a:pt x="33" y="24"/>
                      <a:pt x="32" y="27"/>
                      <a:pt x="29" y="29"/>
                    </a:cubicBezTo>
                    <a:lnTo>
                      <a:pt x="13" y="39"/>
                    </a:lnTo>
                    <a:lnTo>
                      <a:pt x="16" y="33"/>
                    </a:lnTo>
                    <a:lnTo>
                      <a:pt x="16" y="52"/>
                    </a:lnTo>
                    <a:lnTo>
                      <a:pt x="13" y="45"/>
                    </a:lnTo>
                    <a:lnTo>
                      <a:pt x="58" y="72"/>
                    </a:lnTo>
                    <a:cubicBezTo>
                      <a:pt x="62" y="74"/>
                      <a:pt x="63" y="78"/>
                      <a:pt x="61" y="82"/>
                    </a:cubicBezTo>
                    <a:lnTo>
                      <a:pt x="59" y="87"/>
                    </a:lnTo>
                    <a:cubicBezTo>
                      <a:pt x="57" y="90"/>
                      <a:pt x="55" y="92"/>
                      <a:pt x="52" y="92"/>
                    </a:cubicBezTo>
                    <a:lnTo>
                      <a:pt x="30" y="92"/>
                    </a:lnTo>
                    <a:lnTo>
                      <a:pt x="38" y="84"/>
                    </a:lnTo>
                    <a:lnTo>
                      <a:pt x="38" y="95"/>
                    </a:lnTo>
                    <a:cubicBezTo>
                      <a:pt x="38" y="98"/>
                      <a:pt x="36" y="101"/>
                      <a:pt x="32" y="102"/>
                    </a:cubicBezTo>
                    <a:lnTo>
                      <a:pt x="21" y="105"/>
                    </a:lnTo>
                    <a:lnTo>
                      <a:pt x="26" y="101"/>
                    </a:lnTo>
                    <a:lnTo>
                      <a:pt x="21" y="112"/>
                    </a:lnTo>
                    <a:lnTo>
                      <a:pt x="20" y="103"/>
                    </a:lnTo>
                    <a:lnTo>
                      <a:pt x="28" y="114"/>
                    </a:lnTo>
                    <a:lnTo>
                      <a:pt x="25" y="111"/>
                    </a:lnTo>
                    <a:lnTo>
                      <a:pt x="55" y="125"/>
                    </a:lnTo>
                    <a:cubicBezTo>
                      <a:pt x="58" y="126"/>
                      <a:pt x="60" y="130"/>
                      <a:pt x="60" y="133"/>
                    </a:cubicBezTo>
                    <a:lnTo>
                      <a:pt x="57" y="163"/>
                    </a:lnTo>
                    <a:lnTo>
                      <a:pt x="55" y="156"/>
                    </a:lnTo>
                    <a:lnTo>
                      <a:pt x="63" y="164"/>
                    </a:lnTo>
                    <a:cubicBezTo>
                      <a:pt x="64" y="166"/>
                      <a:pt x="65" y="168"/>
                      <a:pt x="65" y="170"/>
                    </a:cubicBezTo>
                    <a:lnTo>
                      <a:pt x="65" y="183"/>
                    </a:lnTo>
                    <a:lnTo>
                      <a:pt x="59" y="176"/>
                    </a:lnTo>
                    <a:lnTo>
                      <a:pt x="70" y="178"/>
                    </a:lnTo>
                    <a:cubicBezTo>
                      <a:pt x="72" y="179"/>
                      <a:pt x="74" y="180"/>
                      <a:pt x="75" y="182"/>
                    </a:cubicBezTo>
                    <a:cubicBezTo>
                      <a:pt x="76" y="184"/>
                      <a:pt x="76" y="186"/>
                      <a:pt x="76" y="188"/>
                    </a:cubicBezTo>
                    <a:lnTo>
                      <a:pt x="73" y="199"/>
                    </a:lnTo>
                    <a:lnTo>
                      <a:pt x="73" y="194"/>
                    </a:lnTo>
                    <a:lnTo>
                      <a:pt x="88" y="236"/>
                    </a:lnTo>
                    <a:lnTo>
                      <a:pt x="102" y="263"/>
                    </a:lnTo>
                    <a:close/>
                  </a:path>
                </a:pathLst>
              </a:custGeom>
              <a:solidFill>
                <a:srgbClr val="6E6E6E"/>
              </a:solidFill>
              <a:ln w="0" cap="flat">
                <a:solidFill>
                  <a:srgbClr val="6E6E6E"/>
                </a:solidFill>
                <a:prstDash val="solid"/>
                <a:round/>
                <a:headEnd/>
                <a:tailEnd/>
              </a:ln>
            </p:spPr>
            <p:txBody>
              <a:bodyPr/>
              <a:lstStyle/>
              <a:p>
                <a:endParaRPr lang="en-US"/>
              </a:p>
            </p:txBody>
          </p:sp>
          <p:sp>
            <p:nvSpPr>
              <p:cNvPr id="1669" name="Freeform 455"/>
              <p:cNvSpPr>
                <a:spLocks/>
              </p:cNvSpPr>
              <p:nvPr/>
            </p:nvSpPr>
            <p:spPr bwMode="auto">
              <a:xfrm>
                <a:off x="4437" y="1294"/>
                <a:ext cx="95" cy="110"/>
              </a:xfrm>
              <a:custGeom>
                <a:avLst/>
                <a:gdLst>
                  <a:gd name="T0" fmla="*/ 1 w 95"/>
                  <a:gd name="T1" fmla="*/ 23 h 110"/>
                  <a:gd name="T2" fmla="*/ 4 w 95"/>
                  <a:gd name="T3" fmla="*/ 20 h 110"/>
                  <a:gd name="T4" fmla="*/ 10 w 95"/>
                  <a:gd name="T5" fmla="*/ 12 h 110"/>
                  <a:gd name="T6" fmla="*/ 17 w 95"/>
                  <a:gd name="T7" fmla="*/ 17 h 110"/>
                  <a:gd name="T8" fmla="*/ 13 w 95"/>
                  <a:gd name="T9" fmla="*/ 3 h 110"/>
                  <a:gd name="T10" fmla="*/ 19 w 95"/>
                  <a:gd name="T11" fmla="*/ 1 h 110"/>
                  <a:gd name="T12" fmla="*/ 27 w 95"/>
                  <a:gd name="T13" fmla="*/ 11 h 110"/>
                  <a:gd name="T14" fmla="*/ 30 w 95"/>
                  <a:gd name="T15" fmla="*/ 16 h 110"/>
                  <a:gd name="T16" fmla="*/ 40 w 95"/>
                  <a:gd name="T17" fmla="*/ 24 h 110"/>
                  <a:gd name="T18" fmla="*/ 50 w 95"/>
                  <a:gd name="T19" fmla="*/ 24 h 110"/>
                  <a:gd name="T20" fmla="*/ 55 w 95"/>
                  <a:gd name="T21" fmla="*/ 30 h 110"/>
                  <a:gd name="T22" fmla="*/ 53 w 95"/>
                  <a:gd name="T23" fmla="*/ 37 h 110"/>
                  <a:gd name="T24" fmla="*/ 47 w 95"/>
                  <a:gd name="T25" fmla="*/ 39 h 110"/>
                  <a:gd name="T26" fmla="*/ 61 w 95"/>
                  <a:gd name="T27" fmla="*/ 50 h 110"/>
                  <a:gd name="T28" fmla="*/ 65 w 95"/>
                  <a:gd name="T29" fmla="*/ 56 h 110"/>
                  <a:gd name="T30" fmla="*/ 79 w 95"/>
                  <a:gd name="T31" fmla="*/ 71 h 110"/>
                  <a:gd name="T32" fmla="*/ 84 w 95"/>
                  <a:gd name="T33" fmla="*/ 77 h 110"/>
                  <a:gd name="T34" fmla="*/ 92 w 95"/>
                  <a:gd name="T35" fmla="*/ 82 h 110"/>
                  <a:gd name="T36" fmla="*/ 95 w 95"/>
                  <a:gd name="T37" fmla="*/ 93 h 110"/>
                  <a:gd name="T38" fmla="*/ 94 w 95"/>
                  <a:gd name="T39" fmla="*/ 100 h 110"/>
                  <a:gd name="T40" fmla="*/ 83 w 95"/>
                  <a:gd name="T41" fmla="*/ 101 h 110"/>
                  <a:gd name="T42" fmla="*/ 80 w 95"/>
                  <a:gd name="T43" fmla="*/ 108 h 110"/>
                  <a:gd name="T44" fmla="*/ 73 w 95"/>
                  <a:gd name="T45" fmla="*/ 107 h 110"/>
                  <a:gd name="T46" fmla="*/ 69 w 95"/>
                  <a:gd name="T47" fmla="*/ 105 h 110"/>
                  <a:gd name="T48" fmla="*/ 70 w 95"/>
                  <a:gd name="T49" fmla="*/ 94 h 110"/>
                  <a:gd name="T50" fmla="*/ 60 w 95"/>
                  <a:gd name="T51" fmla="*/ 77 h 110"/>
                  <a:gd name="T52" fmla="*/ 48 w 95"/>
                  <a:gd name="T53" fmla="*/ 53 h 110"/>
                  <a:gd name="T54" fmla="*/ 38 w 95"/>
                  <a:gd name="T55" fmla="*/ 58 h 110"/>
                  <a:gd name="T56" fmla="*/ 27 w 95"/>
                  <a:gd name="T57" fmla="*/ 55 h 110"/>
                  <a:gd name="T58" fmla="*/ 15 w 95"/>
                  <a:gd name="T59" fmla="*/ 63 h 110"/>
                  <a:gd name="T60" fmla="*/ 15 w 95"/>
                  <a:gd name="T61" fmla="*/ 52 h 110"/>
                  <a:gd name="T62" fmla="*/ 15 w 95"/>
                  <a:gd name="T63" fmla="*/ 40 h 110"/>
                  <a:gd name="T64" fmla="*/ 6 w 95"/>
                  <a:gd name="T65" fmla="*/ 38 h 110"/>
                  <a:gd name="T66" fmla="*/ 6 w 95"/>
                  <a:gd name="T67" fmla="*/ 30 h 110"/>
                  <a:gd name="T68" fmla="*/ 0 w 95"/>
                  <a:gd name="T69" fmla="*/ 27 h 11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5"/>
                  <a:gd name="T106" fmla="*/ 0 h 110"/>
                  <a:gd name="T107" fmla="*/ 95 w 95"/>
                  <a:gd name="T108" fmla="*/ 110 h 11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5" h="110">
                    <a:moveTo>
                      <a:pt x="0" y="27"/>
                    </a:moveTo>
                    <a:lnTo>
                      <a:pt x="1" y="23"/>
                    </a:lnTo>
                    <a:lnTo>
                      <a:pt x="5" y="21"/>
                    </a:lnTo>
                    <a:lnTo>
                      <a:pt x="4" y="20"/>
                    </a:lnTo>
                    <a:lnTo>
                      <a:pt x="5" y="15"/>
                    </a:lnTo>
                    <a:lnTo>
                      <a:pt x="10" y="12"/>
                    </a:lnTo>
                    <a:lnTo>
                      <a:pt x="13" y="17"/>
                    </a:lnTo>
                    <a:lnTo>
                      <a:pt x="17" y="17"/>
                    </a:lnTo>
                    <a:lnTo>
                      <a:pt x="16" y="9"/>
                    </a:lnTo>
                    <a:lnTo>
                      <a:pt x="13" y="3"/>
                    </a:lnTo>
                    <a:lnTo>
                      <a:pt x="15" y="0"/>
                    </a:lnTo>
                    <a:lnTo>
                      <a:pt x="19" y="1"/>
                    </a:lnTo>
                    <a:lnTo>
                      <a:pt x="25" y="7"/>
                    </a:lnTo>
                    <a:lnTo>
                      <a:pt x="27" y="11"/>
                    </a:lnTo>
                    <a:lnTo>
                      <a:pt x="29" y="10"/>
                    </a:lnTo>
                    <a:lnTo>
                      <a:pt x="30" y="16"/>
                    </a:lnTo>
                    <a:lnTo>
                      <a:pt x="34" y="21"/>
                    </a:lnTo>
                    <a:lnTo>
                      <a:pt x="40" y="24"/>
                    </a:lnTo>
                    <a:lnTo>
                      <a:pt x="44" y="20"/>
                    </a:lnTo>
                    <a:lnTo>
                      <a:pt x="50" y="24"/>
                    </a:lnTo>
                    <a:lnTo>
                      <a:pt x="48" y="26"/>
                    </a:lnTo>
                    <a:lnTo>
                      <a:pt x="55" y="30"/>
                    </a:lnTo>
                    <a:lnTo>
                      <a:pt x="55" y="32"/>
                    </a:lnTo>
                    <a:lnTo>
                      <a:pt x="53" y="37"/>
                    </a:lnTo>
                    <a:lnTo>
                      <a:pt x="46" y="36"/>
                    </a:lnTo>
                    <a:lnTo>
                      <a:pt x="47" y="39"/>
                    </a:lnTo>
                    <a:lnTo>
                      <a:pt x="45" y="41"/>
                    </a:lnTo>
                    <a:lnTo>
                      <a:pt x="61" y="50"/>
                    </a:lnTo>
                    <a:lnTo>
                      <a:pt x="62" y="53"/>
                    </a:lnTo>
                    <a:lnTo>
                      <a:pt x="65" y="56"/>
                    </a:lnTo>
                    <a:lnTo>
                      <a:pt x="69" y="62"/>
                    </a:lnTo>
                    <a:lnTo>
                      <a:pt x="79" y="71"/>
                    </a:lnTo>
                    <a:lnTo>
                      <a:pt x="82" y="77"/>
                    </a:lnTo>
                    <a:lnTo>
                      <a:pt x="84" y="77"/>
                    </a:lnTo>
                    <a:lnTo>
                      <a:pt x="86" y="79"/>
                    </a:lnTo>
                    <a:lnTo>
                      <a:pt x="92" y="82"/>
                    </a:lnTo>
                    <a:lnTo>
                      <a:pt x="88" y="86"/>
                    </a:lnTo>
                    <a:lnTo>
                      <a:pt x="95" y="93"/>
                    </a:lnTo>
                    <a:lnTo>
                      <a:pt x="93" y="96"/>
                    </a:lnTo>
                    <a:lnTo>
                      <a:pt x="94" y="100"/>
                    </a:lnTo>
                    <a:lnTo>
                      <a:pt x="87" y="106"/>
                    </a:lnTo>
                    <a:lnTo>
                      <a:pt x="83" y="101"/>
                    </a:lnTo>
                    <a:lnTo>
                      <a:pt x="77" y="105"/>
                    </a:lnTo>
                    <a:lnTo>
                      <a:pt x="80" y="108"/>
                    </a:lnTo>
                    <a:lnTo>
                      <a:pt x="79" y="110"/>
                    </a:lnTo>
                    <a:lnTo>
                      <a:pt x="73" y="107"/>
                    </a:lnTo>
                    <a:lnTo>
                      <a:pt x="71" y="108"/>
                    </a:lnTo>
                    <a:lnTo>
                      <a:pt x="69" y="105"/>
                    </a:lnTo>
                    <a:lnTo>
                      <a:pt x="71" y="102"/>
                    </a:lnTo>
                    <a:lnTo>
                      <a:pt x="70" y="94"/>
                    </a:lnTo>
                    <a:lnTo>
                      <a:pt x="71" y="88"/>
                    </a:lnTo>
                    <a:lnTo>
                      <a:pt x="60" y="77"/>
                    </a:lnTo>
                    <a:lnTo>
                      <a:pt x="58" y="64"/>
                    </a:lnTo>
                    <a:lnTo>
                      <a:pt x="48" y="53"/>
                    </a:lnTo>
                    <a:lnTo>
                      <a:pt x="42" y="52"/>
                    </a:lnTo>
                    <a:lnTo>
                      <a:pt x="38" y="58"/>
                    </a:lnTo>
                    <a:lnTo>
                      <a:pt x="34" y="60"/>
                    </a:lnTo>
                    <a:lnTo>
                      <a:pt x="27" y="55"/>
                    </a:lnTo>
                    <a:lnTo>
                      <a:pt x="18" y="65"/>
                    </a:lnTo>
                    <a:lnTo>
                      <a:pt x="15" y="63"/>
                    </a:lnTo>
                    <a:lnTo>
                      <a:pt x="17" y="57"/>
                    </a:lnTo>
                    <a:lnTo>
                      <a:pt x="15" y="52"/>
                    </a:lnTo>
                    <a:lnTo>
                      <a:pt x="17" y="44"/>
                    </a:lnTo>
                    <a:lnTo>
                      <a:pt x="15" y="40"/>
                    </a:lnTo>
                    <a:lnTo>
                      <a:pt x="15" y="38"/>
                    </a:lnTo>
                    <a:lnTo>
                      <a:pt x="6" y="38"/>
                    </a:lnTo>
                    <a:lnTo>
                      <a:pt x="5" y="35"/>
                    </a:lnTo>
                    <a:lnTo>
                      <a:pt x="6" y="30"/>
                    </a:lnTo>
                    <a:lnTo>
                      <a:pt x="3" y="27"/>
                    </a:lnTo>
                    <a:lnTo>
                      <a:pt x="0" y="27"/>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670" name="Freeform 456"/>
              <p:cNvSpPr>
                <a:spLocks noEditPoints="1"/>
              </p:cNvSpPr>
              <p:nvPr/>
            </p:nvSpPr>
            <p:spPr bwMode="auto">
              <a:xfrm>
                <a:off x="4435" y="1292"/>
                <a:ext cx="99" cy="114"/>
              </a:xfrm>
              <a:custGeom>
                <a:avLst/>
                <a:gdLst>
                  <a:gd name="T0" fmla="*/ 8 w 401"/>
                  <a:gd name="T1" fmla="*/ 94 h 465"/>
                  <a:gd name="T2" fmla="*/ 20 w 401"/>
                  <a:gd name="T3" fmla="*/ 69 h 465"/>
                  <a:gd name="T4" fmla="*/ 65 w 401"/>
                  <a:gd name="T5" fmla="*/ 73 h 465"/>
                  <a:gd name="T6" fmla="*/ 64 w 401"/>
                  <a:gd name="T7" fmla="*/ 48 h 465"/>
                  <a:gd name="T8" fmla="*/ 85 w 401"/>
                  <a:gd name="T9" fmla="*/ 6 h 465"/>
                  <a:gd name="T10" fmla="*/ 114 w 401"/>
                  <a:gd name="T11" fmla="*/ 44 h 465"/>
                  <a:gd name="T12" fmla="*/ 136 w 401"/>
                  <a:gd name="T13" fmla="*/ 69 h 465"/>
                  <a:gd name="T14" fmla="*/ 181 w 401"/>
                  <a:gd name="T15" fmla="*/ 82 h 465"/>
                  <a:gd name="T16" fmla="*/ 209 w 401"/>
                  <a:gd name="T17" fmla="*/ 121 h 465"/>
                  <a:gd name="T18" fmla="*/ 238 w 401"/>
                  <a:gd name="T19" fmla="*/ 144 h 465"/>
                  <a:gd name="T20" fmla="*/ 205 w 401"/>
                  <a:gd name="T21" fmla="*/ 164 h 465"/>
                  <a:gd name="T22" fmla="*/ 263 w 401"/>
                  <a:gd name="T23" fmla="*/ 209 h 465"/>
                  <a:gd name="T24" fmla="*/ 292 w 401"/>
                  <a:gd name="T25" fmla="*/ 256 h 465"/>
                  <a:gd name="T26" fmla="*/ 335 w 401"/>
                  <a:gd name="T27" fmla="*/ 315 h 465"/>
                  <a:gd name="T28" fmla="*/ 382 w 401"/>
                  <a:gd name="T29" fmla="*/ 334 h 465"/>
                  <a:gd name="T30" fmla="*/ 398 w 401"/>
                  <a:gd name="T31" fmla="*/ 380 h 465"/>
                  <a:gd name="T32" fmla="*/ 395 w 401"/>
                  <a:gd name="T33" fmla="*/ 419 h 465"/>
                  <a:gd name="T34" fmla="*/ 326 w 401"/>
                  <a:gd name="T35" fmla="*/ 441 h 465"/>
                  <a:gd name="T36" fmla="*/ 323 w 401"/>
                  <a:gd name="T37" fmla="*/ 463 h 465"/>
                  <a:gd name="T38" fmla="*/ 279 w 401"/>
                  <a:gd name="T39" fmla="*/ 439 h 465"/>
                  <a:gd name="T40" fmla="*/ 283 w 401"/>
                  <a:gd name="T41" fmla="*/ 389 h 465"/>
                  <a:gd name="T42" fmla="*/ 234 w 401"/>
                  <a:gd name="T43" fmla="*/ 269 h 465"/>
                  <a:gd name="T44" fmla="*/ 182 w 401"/>
                  <a:gd name="T45" fmla="*/ 223 h 465"/>
                  <a:gd name="T46" fmla="*/ 113 w 401"/>
                  <a:gd name="T47" fmla="*/ 239 h 465"/>
                  <a:gd name="T48" fmla="*/ 61 w 401"/>
                  <a:gd name="T49" fmla="*/ 264 h 465"/>
                  <a:gd name="T50" fmla="*/ 69 w 401"/>
                  <a:gd name="T51" fmla="*/ 187 h 465"/>
                  <a:gd name="T52" fmla="*/ 69 w 401"/>
                  <a:gd name="T53" fmla="*/ 172 h 465"/>
                  <a:gd name="T54" fmla="*/ 22 w 401"/>
                  <a:gd name="T55" fmla="*/ 130 h 465"/>
                  <a:gd name="T56" fmla="*/ 17 w 401"/>
                  <a:gd name="T57" fmla="*/ 112 h 465"/>
                  <a:gd name="T58" fmla="*/ 35 w 401"/>
                  <a:gd name="T59" fmla="*/ 148 h 465"/>
                  <a:gd name="T60" fmla="*/ 76 w 401"/>
                  <a:gd name="T61" fmla="*/ 167 h 465"/>
                  <a:gd name="T62" fmla="*/ 77 w 401"/>
                  <a:gd name="T63" fmla="*/ 221 h 465"/>
                  <a:gd name="T64" fmla="*/ 72 w 401"/>
                  <a:gd name="T65" fmla="*/ 258 h 465"/>
                  <a:gd name="T66" fmla="*/ 151 w 401"/>
                  <a:gd name="T67" fmla="*/ 248 h 465"/>
                  <a:gd name="T68" fmla="*/ 178 w 401"/>
                  <a:gd name="T69" fmla="*/ 211 h 465"/>
                  <a:gd name="T70" fmla="*/ 258 w 401"/>
                  <a:gd name="T71" fmla="*/ 319 h 465"/>
                  <a:gd name="T72" fmla="*/ 299 w 401"/>
                  <a:gd name="T73" fmla="*/ 389 h 465"/>
                  <a:gd name="T74" fmla="*/ 300 w 401"/>
                  <a:gd name="T75" fmla="*/ 441 h 465"/>
                  <a:gd name="T76" fmla="*/ 320 w 401"/>
                  <a:gd name="T77" fmla="*/ 452 h 465"/>
                  <a:gd name="T78" fmla="*/ 316 w 401"/>
                  <a:gd name="T79" fmla="*/ 428 h 465"/>
                  <a:gd name="T80" fmla="*/ 385 w 401"/>
                  <a:gd name="T81" fmla="*/ 407 h 465"/>
                  <a:gd name="T82" fmla="*/ 387 w 401"/>
                  <a:gd name="T83" fmla="*/ 391 h 465"/>
                  <a:gd name="T84" fmla="*/ 351 w 401"/>
                  <a:gd name="T85" fmla="*/ 338 h 465"/>
                  <a:gd name="T86" fmla="*/ 330 w 401"/>
                  <a:gd name="T87" fmla="*/ 325 h 465"/>
                  <a:gd name="T88" fmla="*/ 265 w 401"/>
                  <a:gd name="T89" fmla="*/ 239 h 465"/>
                  <a:gd name="T90" fmla="*/ 252 w 401"/>
                  <a:gd name="T91" fmla="*/ 218 h 465"/>
                  <a:gd name="T92" fmla="*/ 190 w 401"/>
                  <a:gd name="T93" fmla="*/ 170 h 465"/>
                  <a:gd name="T94" fmla="*/ 213 w 401"/>
                  <a:gd name="T95" fmla="*/ 155 h 465"/>
                  <a:gd name="T96" fmla="*/ 199 w 401"/>
                  <a:gd name="T97" fmla="*/ 122 h 465"/>
                  <a:gd name="T98" fmla="*/ 182 w 401"/>
                  <a:gd name="T99" fmla="*/ 94 h 465"/>
                  <a:gd name="T100" fmla="*/ 136 w 401"/>
                  <a:gd name="T101" fmla="*/ 98 h 465"/>
                  <a:gd name="T102" fmla="*/ 117 w 401"/>
                  <a:gd name="T103" fmla="*/ 60 h 465"/>
                  <a:gd name="T104" fmla="*/ 80 w 401"/>
                  <a:gd name="T105" fmla="*/ 22 h 465"/>
                  <a:gd name="T106" fmla="*/ 79 w 401"/>
                  <a:gd name="T107" fmla="*/ 40 h 465"/>
                  <a:gd name="T108" fmla="*/ 57 w 401"/>
                  <a:gd name="T109" fmla="*/ 85 h 465"/>
                  <a:gd name="T110" fmla="*/ 35 w 401"/>
                  <a:gd name="T111" fmla="*/ 74 h 465"/>
                  <a:gd name="T112" fmla="*/ 31 w 401"/>
                  <a:gd name="T113" fmla="*/ 100 h 465"/>
                  <a:gd name="T114" fmla="*/ 17 w 401"/>
                  <a:gd name="T115" fmla="*/ 112 h 46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01"/>
                  <a:gd name="T175" fmla="*/ 0 h 465"/>
                  <a:gd name="T176" fmla="*/ 401 w 401"/>
                  <a:gd name="T177" fmla="*/ 465 h 46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01" h="465">
                    <a:moveTo>
                      <a:pt x="8" y="128"/>
                    </a:moveTo>
                    <a:cubicBezTo>
                      <a:pt x="6" y="128"/>
                      <a:pt x="4" y="127"/>
                      <a:pt x="2" y="126"/>
                    </a:cubicBezTo>
                    <a:cubicBezTo>
                      <a:pt x="1" y="124"/>
                      <a:pt x="0" y="122"/>
                      <a:pt x="1" y="119"/>
                    </a:cubicBezTo>
                    <a:lnTo>
                      <a:pt x="3" y="100"/>
                    </a:lnTo>
                    <a:cubicBezTo>
                      <a:pt x="4" y="98"/>
                      <a:pt x="5" y="95"/>
                      <a:pt x="8" y="94"/>
                    </a:cubicBezTo>
                    <a:lnTo>
                      <a:pt x="24" y="86"/>
                    </a:lnTo>
                    <a:lnTo>
                      <a:pt x="22" y="99"/>
                    </a:lnTo>
                    <a:lnTo>
                      <a:pt x="17" y="93"/>
                    </a:lnTo>
                    <a:cubicBezTo>
                      <a:pt x="14" y="91"/>
                      <a:pt x="14" y="88"/>
                      <a:pt x="15" y="85"/>
                    </a:cubicBezTo>
                    <a:lnTo>
                      <a:pt x="20" y="69"/>
                    </a:lnTo>
                    <a:cubicBezTo>
                      <a:pt x="21" y="67"/>
                      <a:pt x="22" y="66"/>
                      <a:pt x="23" y="65"/>
                    </a:cubicBezTo>
                    <a:lnTo>
                      <a:pt x="42" y="51"/>
                    </a:lnTo>
                    <a:cubicBezTo>
                      <a:pt x="44" y="50"/>
                      <a:pt x="46" y="49"/>
                      <a:pt x="49" y="50"/>
                    </a:cubicBezTo>
                    <a:cubicBezTo>
                      <a:pt x="51" y="50"/>
                      <a:pt x="53" y="52"/>
                      <a:pt x="54" y="54"/>
                    </a:cubicBezTo>
                    <a:lnTo>
                      <a:pt x="65" y="73"/>
                    </a:lnTo>
                    <a:lnTo>
                      <a:pt x="59" y="69"/>
                    </a:lnTo>
                    <a:lnTo>
                      <a:pt x="78" y="72"/>
                    </a:lnTo>
                    <a:lnTo>
                      <a:pt x="69" y="81"/>
                    </a:lnTo>
                    <a:lnTo>
                      <a:pt x="64" y="45"/>
                    </a:lnTo>
                    <a:lnTo>
                      <a:pt x="64" y="48"/>
                    </a:lnTo>
                    <a:lnTo>
                      <a:pt x="53" y="26"/>
                    </a:lnTo>
                    <a:cubicBezTo>
                      <a:pt x="52" y="24"/>
                      <a:pt x="52" y="21"/>
                      <a:pt x="53" y="19"/>
                    </a:cubicBezTo>
                    <a:lnTo>
                      <a:pt x="59" y="5"/>
                    </a:lnTo>
                    <a:cubicBezTo>
                      <a:pt x="60" y="2"/>
                      <a:pt x="65" y="0"/>
                      <a:pt x="69" y="1"/>
                    </a:cubicBezTo>
                    <a:lnTo>
                      <a:pt x="85" y="6"/>
                    </a:lnTo>
                    <a:cubicBezTo>
                      <a:pt x="86" y="7"/>
                      <a:pt x="87" y="7"/>
                      <a:pt x="88" y="8"/>
                    </a:cubicBezTo>
                    <a:lnTo>
                      <a:pt x="115" y="33"/>
                    </a:lnTo>
                    <a:cubicBezTo>
                      <a:pt x="116" y="33"/>
                      <a:pt x="117" y="34"/>
                      <a:pt x="117" y="36"/>
                    </a:cubicBezTo>
                    <a:lnTo>
                      <a:pt x="123" y="49"/>
                    </a:lnTo>
                    <a:lnTo>
                      <a:pt x="114" y="44"/>
                    </a:lnTo>
                    <a:lnTo>
                      <a:pt x="124" y="42"/>
                    </a:lnTo>
                    <a:cubicBezTo>
                      <a:pt x="127" y="41"/>
                      <a:pt x="129" y="42"/>
                      <a:pt x="131" y="43"/>
                    </a:cubicBezTo>
                    <a:cubicBezTo>
                      <a:pt x="133" y="44"/>
                      <a:pt x="134" y="46"/>
                      <a:pt x="134" y="49"/>
                    </a:cubicBezTo>
                    <a:lnTo>
                      <a:pt x="137" y="73"/>
                    </a:lnTo>
                    <a:lnTo>
                      <a:pt x="136" y="69"/>
                    </a:lnTo>
                    <a:lnTo>
                      <a:pt x="149" y="88"/>
                    </a:lnTo>
                    <a:lnTo>
                      <a:pt x="147" y="86"/>
                    </a:lnTo>
                    <a:lnTo>
                      <a:pt x="171" y="100"/>
                    </a:lnTo>
                    <a:lnTo>
                      <a:pt x="162" y="101"/>
                    </a:lnTo>
                    <a:lnTo>
                      <a:pt x="181" y="82"/>
                    </a:lnTo>
                    <a:cubicBezTo>
                      <a:pt x="184" y="79"/>
                      <a:pt x="188" y="79"/>
                      <a:pt x="192" y="81"/>
                    </a:cubicBezTo>
                    <a:lnTo>
                      <a:pt x="216" y="100"/>
                    </a:lnTo>
                    <a:cubicBezTo>
                      <a:pt x="218" y="102"/>
                      <a:pt x="219" y="104"/>
                      <a:pt x="219" y="106"/>
                    </a:cubicBezTo>
                    <a:cubicBezTo>
                      <a:pt x="220" y="109"/>
                      <a:pt x="219" y="111"/>
                      <a:pt x="217" y="112"/>
                    </a:cubicBezTo>
                    <a:lnTo>
                      <a:pt x="209" y="121"/>
                    </a:lnTo>
                    <a:lnTo>
                      <a:pt x="207" y="108"/>
                    </a:lnTo>
                    <a:lnTo>
                      <a:pt x="232" y="122"/>
                    </a:lnTo>
                    <a:cubicBezTo>
                      <a:pt x="234" y="123"/>
                      <a:pt x="235" y="125"/>
                      <a:pt x="236" y="127"/>
                    </a:cubicBezTo>
                    <a:lnTo>
                      <a:pt x="238" y="138"/>
                    </a:lnTo>
                    <a:cubicBezTo>
                      <a:pt x="239" y="140"/>
                      <a:pt x="239" y="142"/>
                      <a:pt x="238" y="144"/>
                    </a:cubicBezTo>
                    <a:lnTo>
                      <a:pt x="227" y="163"/>
                    </a:lnTo>
                    <a:cubicBezTo>
                      <a:pt x="225" y="166"/>
                      <a:pt x="221" y="167"/>
                      <a:pt x="218" y="167"/>
                    </a:cubicBezTo>
                    <a:lnTo>
                      <a:pt x="191" y="161"/>
                    </a:lnTo>
                    <a:lnTo>
                      <a:pt x="200" y="150"/>
                    </a:lnTo>
                    <a:lnTo>
                      <a:pt x="205" y="164"/>
                    </a:lnTo>
                    <a:cubicBezTo>
                      <a:pt x="206" y="167"/>
                      <a:pt x="206" y="170"/>
                      <a:pt x="203" y="173"/>
                    </a:cubicBezTo>
                    <a:lnTo>
                      <a:pt x="195" y="181"/>
                    </a:lnTo>
                    <a:lnTo>
                      <a:pt x="193" y="168"/>
                    </a:lnTo>
                    <a:lnTo>
                      <a:pt x="259" y="204"/>
                    </a:lnTo>
                    <a:cubicBezTo>
                      <a:pt x="261" y="205"/>
                      <a:pt x="263" y="207"/>
                      <a:pt x="263" y="209"/>
                    </a:cubicBezTo>
                    <a:lnTo>
                      <a:pt x="266" y="223"/>
                    </a:lnTo>
                    <a:lnTo>
                      <a:pt x="263" y="218"/>
                    </a:lnTo>
                    <a:lnTo>
                      <a:pt x="277" y="229"/>
                    </a:lnTo>
                    <a:cubicBezTo>
                      <a:pt x="278" y="230"/>
                      <a:pt x="278" y="230"/>
                      <a:pt x="279" y="231"/>
                    </a:cubicBezTo>
                    <a:lnTo>
                      <a:pt x="292" y="256"/>
                    </a:lnTo>
                    <a:lnTo>
                      <a:pt x="291" y="254"/>
                    </a:lnTo>
                    <a:lnTo>
                      <a:pt x="335" y="292"/>
                    </a:lnTo>
                    <a:cubicBezTo>
                      <a:pt x="336" y="293"/>
                      <a:pt x="337" y="294"/>
                      <a:pt x="337" y="295"/>
                    </a:cubicBezTo>
                    <a:lnTo>
                      <a:pt x="345" y="320"/>
                    </a:lnTo>
                    <a:lnTo>
                      <a:pt x="335" y="315"/>
                    </a:lnTo>
                    <a:lnTo>
                      <a:pt x="343" y="312"/>
                    </a:lnTo>
                    <a:cubicBezTo>
                      <a:pt x="347" y="311"/>
                      <a:pt x="350" y="312"/>
                      <a:pt x="352" y="315"/>
                    </a:cubicBezTo>
                    <a:lnTo>
                      <a:pt x="360" y="326"/>
                    </a:lnTo>
                    <a:lnTo>
                      <a:pt x="357" y="323"/>
                    </a:lnTo>
                    <a:lnTo>
                      <a:pt x="382" y="334"/>
                    </a:lnTo>
                    <a:cubicBezTo>
                      <a:pt x="384" y="335"/>
                      <a:pt x="386" y="337"/>
                      <a:pt x="387" y="340"/>
                    </a:cubicBezTo>
                    <a:cubicBezTo>
                      <a:pt x="387" y="342"/>
                      <a:pt x="387" y="345"/>
                      <a:pt x="385" y="347"/>
                    </a:cubicBezTo>
                    <a:lnTo>
                      <a:pt x="371" y="363"/>
                    </a:lnTo>
                    <a:lnTo>
                      <a:pt x="371" y="352"/>
                    </a:lnTo>
                    <a:lnTo>
                      <a:pt x="398" y="380"/>
                    </a:lnTo>
                    <a:cubicBezTo>
                      <a:pt x="401" y="382"/>
                      <a:pt x="401" y="386"/>
                      <a:pt x="399" y="390"/>
                    </a:cubicBezTo>
                    <a:lnTo>
                      <a:pt x="391" y="403"/>
                    </a:lnTo>
                    <a:lnTo>
                      <a:pt x="392" y="396"/>
                    </a:lnTo>
                    <a:lnTo>
                      <a:pt x="397" y="410"/>
                    </a:lnTo>
                    <a:cubicBezTo>
                      <a:pt x="398" y="413"/>
                      <a:pt x="397" y="417"/>
                      <a:pt x="395" y="419"/>
                    </a:cubicBezTo>
                    <a:lnTo>
                      <a:pt x="365" y="444"/>
                    </a:lnTo>
                    <a:cubicBezTo>
                      <a:pt x="361" y="446"/>
                      <a:pt x="356" y="446"/>
                      <a:pt x="353" y="443"/>
                    </a:cubicBezTo>
                    <a:lnTo>
                      <a:pt x="337" y="423"/>
                    </a:lnTo>
                    <a:lnTo>
                      <a:pt x="348" y="425"/>
                    </a:lnTo>
                    <a:lnTo>
                      <a:pt x="326" y="441"/>
                    </a:lnTo>
                    <a:lnTo>
                      <a:pt x="327" y="430"/>
                    </a:lnTo>
                    <a:lnTo>
                      <a:pt x="338" y="443"/>
                    </a:lnTo>
                    <a:cubicBezTo>
                      <a:pt x="341" y="446"/>
                      <a:pt x="341" y="450"/>
                      <a:pt x="339" y="453"/>
                    </a:cubicBezTo>
                    <a:lnTo>
                      <a:pt x="333" y="461"/>
                    </a:lnTo>
                    <a:cubicBezTo>
                      <a:pt x="331" y="464"/>
                      <a:pt x="326" y="465"/>
                      <a:pt x="323" y="463"/>
                    </a:cubicBezTo>
                    <a:lnTo>
                      <a:pt x="298" y="450"/>
                    </a:lnTo>
                    <a:lnTo>
                      <a:pt x="304" y="450"/>
                    </a:lnTo>
                    <a:lnTo>
                      <a:pt x="296" y="453"/>
                    </a:lnTo>
                    <a:cubicBezTo>
                      <a:pt x="293" y="454"/>
                      <a:pt x="289" y="453"/>
                      <a:pt x="287" y="450"/>
                    </a:cubicBezTo>
                    <a:lnTo>
                      <a:pt x="279" y="439"/>
                    </a:lnTo>
                    <a:cubicBezTo>
                      <a:pt x="277" y="437"/>
                      <a:pt x="277" y="432"/>
                      <a:pt x="279" y="430"/>
                    </a:cubicBezTo>
                    <a:lnTo>
                      <a:pt x="290" y="416"/>
                    </a:lnTo>
                    <a:lnTo>
                      <a:pt x="289" y="422"/>
                    </a:lnTo>
                    <a:lnTo>
                      <a:pt x="283" y="392"/>
                    </a:lnTo>
                    <a:cubicBezTo>
                      <a:pt x="283" y="391"/>
                      <a:pt x="283" y="390"/>
                      <a:pt x="283" y="389"/>
                    </a:cubicBezTo>
                    <a:lnTo>
                      <a:pt x="289" y="365"/>
                    </a:lnTo>
                    <a:lnTo>
                      <a:pt x="291" y="372"/>
                    </a:lnTo>
                    <a:lnTo>
                      <a:pt x="244" y="326"/>
                    </a:lnTo>
                    <a:cubicBezTo>
                      <a:pt x="243" y="324"/>
                      <a:pt x="242" y="323"/>
                      <a:pt x="242" y="321"/>
                    </a:cubicBezTo>
                    <a:lnTo>
                      <a:pt x="234" y="269"/>
                    </a:lnTo>
                    <a:lnTo>
                      <a:pt x="236" y="273"/>
                    </a:lnTo>
                    <a:lnTo>
                      <a:pt x="195" y="230"/>
                    </a:lnTo>
                    <a:lnTo>
                      <a:pt x="199" y="232"/>
                    </a:lnTo>
                    <a:lnTo>
                      <a:pt x="174" y="227"/>
                    </a:lnTo>
                    <a:lnTo>
                      <a:pt x="182" y="223"/>
                    </a:lnTo>
                    <a:lnTo>
                      <a:pt x="166" y="248"/>
                    </a:lnTo>
                    <a:cubicBezTo>
                      <a:pt x="166" y="249"/>
                      <a:pt x="165" y="249"/>
                      <a:pt x="164" y="250"/>
                    </a:cubicBezTo>
                    <a:lnTo>
                      <a:pt x="151" y="261"/>
                    </a:lnTo>
                    <a:cubicBezTo>
                      <a:pt x="148" y="263"/>
                      <a:pt x="144" y="263"/>
                      <a:pt x="141" y="261"/>
                    </a:cubicBezTo>
                    <a:lnTo>
                      <a:pt x="113" y="239"/>
                    </a:lnTo>
                    <a:lnTo>
                      <a:pt x="124" y="238"/>
                    </a:lnTo>
                    <a:lnTo>
                      <a:pt x="85" y="276"/>
                    </a:lnTo>
                    <a:cubicBezTo>
                      <a:pt x="83" y="279"/>
                      <a:pt x="79" y="279"/>
                      <a:pt x="76" y="278"/>
                    </a:cubicBezTo>
                    <a:lnTo>
                      <a:pt x="65" y="272"/>
                    </a:lnTo>
                    <a:cubicBezTo>
                      <a:pt x="62" y="271"/>
                      <a:pt x="60" y="267"/>
                      <a:pt x="61" y="264"/>
                    </a:cubicBezTo>
                    <a:lnTo>
                      <a:pt x="66" y="239"/>
                    </a:lnTo>
                    <a:lnTo>
                      <a:pt x="67" y="243"/>
                    </a:lnTo>
                    <a:lnTo>
                      <a:pt x="61" y="221"/>
                    </a:lnTo>
                    <a:cubicBezTo>
                      <a:pt x="61" y="219"/>
                      <a:pt x="61" y="218"/>
                      <a:pt x="61" y="217"/>
                    </a:cubicBezTo>
                    <a:lnTo>
                      <a:pt x="69" y="187"/>
                    </a:lnTo>
                    <a:lnTo>
                      <a:pt x="70" y="193"/>
                    </a:lnTo>
                    <a:lnTo>
                      <a:pt x="59" y="177"/>
                    </a:lnTo>
                    <a:cubicBezTo>
                      <a:pt x="58" y="175"/>
                      <a:pt x="58" y="172"/>
                      <a:pt x="58" y="170"/>
                    </a:cubicBezTo>
                    <a:lnTo>
                      <a:pt x="61" y="162"/>
                    </a:lnTo>
                    <a:lnTo>
                      <a:pt x="69" y="172"/>
                    </a:lnTo>
                    <a:lnTo>
                      <a:pt x="33" y="172"/>
                    </a:lnTo>
                    <a:cubicBezTo>
                      <a:pt x="30" y="172"/>
                      <a:pt x="27" y="170"/>
                      <a:pt x="26" y="167"/>
                    </a:cubicBezTo>
                    <a:lnTo>
                      <a:pt x="20" y="154"/>
                    </a:lnTo>
                    <a:cubicBezTo>
                      <a:pt x="20" y="152"/>
                      <a:pt x="20" y="151"/>
                      <a:pt x="20" y="149"/>
                    </a:cubicBezTo>
                    <a:lnTo>
                      <a:pt x="22" y="130"/>
                    </a:lnTo>
                    <a:lnTo>
                      <a:pt x="25" y="138"/>
                    </a:lnTo>
                    <a:lnTo>
                      <a:pt x="12" y="127"/>
                    </a:lnTo>
                    <a:lnTo>
                      <a:pt x="17" y="128"/>
                    </a:lnTo>
                    <a:lnTo>
                      <a:pt x="8" y="128"/>
                    </a:lnTo>
                    <a:close/>
                    <a:moveTo>
                      <a:pt x="17" y="112"/>
                    </a:moveTo>
                    <a:cubicBezTo>
                      <a:pt x="19" y="112"/>
                      <a:pt x="20" y="113"/>
                      <a:pt x="22" y="114"/>
                    </a:cubicBezTo>
                    <a:lnTo>
                      <a:pt x="35" y="125"/>
                    </a:lnTo>
                    <a:cubicBezTo>
                      <a:pt x="38" y="127"/>
                      <a:pt x="39" y="130"/>
                      <a:pt x="38" y="133"/>
                    </a:cubicBezTo>
                    <a:lnTo>
                      <a:pt x="36" y="152"/>
                    </a:lnTo>
                    <a:lnTo>
                      <a:pt x="35" y="148"/>
                    </a:lnTo>
                    <a:lnTo>
                      <a:pt x="41" y="161"/>
                    </a:lnTo>
                    <a:lnTo>
                      <a:pt x="33" y="156"/>
                    </a:lnTo>
                    <a:lnTo>
                      <a:pt x="69" y="156"/>
                    </a:lnTo>
                    <a:cubicBezTo>
                      <a:pt x="71" y="156"/>
                      <a:pt x="74" y="157"/>
                      <a:pt x="75" y="159"/>
                    </a:cubicBezTo>
                    <a:cubicBezTo>
                      <a:pt x="77" y="162"/>
                      <a:pt x="77" y="164"/>
                      <a:pt x="76" y="167"/>
                    </a:cubicBezTo>
                    <a:lnTo>
                      <a:pt x="74" y="175"/>
                    </a:lnTo>
                    <a:lnTo>
                      <a:pt x="73" y="168"/>
                    </a:lnTo>
                    <a:lnTo>
                      <a:pt x="84" y="184"/>
                    </a:lnTo>
                    <a:cubicBezTo>
                      <a:pt x="85" y="186"/>
                      <a:pt x="85" y="189"/>
                      <a:pt x="85" y="191"/>
                    </a:cubicBezTo>
                    <a:lnTo>
                      <a:pt x="77" y="221"/>
                    </a:lnTo>
                    <a:lnTo>
                      <a:pt x="77" y="217"/>
                    </a:lnTo>
                    <a:lnTo>
                      <a:pt x="82" y="239"/>
                    </a:lnTo>
                    <a:cubicBezTo>
                      <a:pt x="82" y="240"/>
                      <a:pt x="82" y="241"/>
                      <a:pt x="82" y="242"/>
                    </a:cubicBezTo>
                    <a:lnTo>
                      <a:pt x="77" y="267"/>
                    </a:lnTo>
                    <a:lnTo>
                      <a:pt x="72" y="258"/>
                    </a:lnTo>
                    <a:lnTo>
                      <a:pt x="83" y="264"/>
                    </a:lnTo>
                    <a:lnTo>
                      <a:pt x="74" y="265"/>
                    </a:lnTo>
                    <a:lnTo>
                      <a:pt x="113" y="227"/>
                    </a:lnTo>
                    <a:cubicBezTo>
                      <a:pt x="115" y="224"/>
                      <a:pt x="120" y="224"/>
                      <a:pt x="123" y="226"/>
                    </a:cubicBezTo>
                    <a:lnTo>
                      <a:pt x="151" y="248"/>
                    </a:lnTo>
                    <a:lnTo>
                      <a:pt x="141" y="248"/>
                    </a:lnTo>
                    <a:lnTo>
                      <a:pt x="154" y="237"/>
                    </a:lnTo>
                    <a:lnTo>
                      <a:pt x="153" y="239"/>
                    </a:lnTo>
                    <a:lnTo>
                      <a:pt x="169" y="214"/>
                    </a:lnTo>
                    <a:cubicBezTo>
                      <a:pt x="171" y="212"/>
                      <a:pt x="174" y="210"/>
                      <a:pt x="178" y="211"/>
                    </a:cubicBezTo>
                    <a:lnTo>
                      <a:pt x="202" y="216"/>
                    </a:lnTo>
                    <a:cubicBezTo>
                      <a:pt x="204" y="217"/>
                      <a:pt x="205" y="218"/>
                      <a:pt x="206" y="219"/>
                    </a:cubicBezTo>
                    <a:lnTo>
                      <a:pt x="247" y="262"/>
                    </a:lnTo>
                    <a:cubicBezTo>
                      <a:pt x="249" y="264"/>
                      <a:pt x="249" y="265"/>
                      <a:pt x="250" y="267"/>
                    </a:cubicBezTo>
                    <a:lnTo>
                      <a:pt x="258" y="319"/>
                    </a:lnTo>
                    <a:lnTo>
                      <a:pt x="255" y="314"/>
                    </a:lnTo>
                    <a:lnTo>
                      <a:pt x="302" y="361"/>
                    </a:lnTo>
                    <a:cubicBezTo>
                      <a:pt x="304" y="363"/>
                      <a:pt x="305" y="365"/>
                      <a:pt x="304" y="368"/>
                    </a:cubicBezTo>
                    <a:lnTo>
                      <a:pt x="299" y="393"/>
                    </a:lnTo>
                    <a:lnTo>
                      <a:pt x="299" y="389"/>
                    </a:lnTo>
                    <a:lnTo>
                      <a:pt x="304" y="420"/>
                    </a:lnTo>
                    <a:cubicBezTo>
                      <a:pt x="305" y="422"/>
                      <a:pt x="304" y="424"/>
                      <a:pt x="303" y="426"/>
                    </a:cubicBezTo>
                    <a:lnTo>
                      <a:pt x="292" y="440"/>
                    </a:lnTo>
                    <a:lnTo>
                      <a:pt x="292" y="430"/>
                    </a:lnTo>
                    <a:lnTo>
                      <a:pt x="300" y="441"/>
                    </a:lnTo>
                    <a:lnTo>
                      <a:pt x="291" y="438"/>
                    </a:lnTo>
                    <a:lnTo>
                      <a:pt x="299" y="435"/>
                    </a:lnTo>
                    <a:cubicBezTo>
                      <a:pt x="302" y="435"/>
                      <a:pt x="304" y="435"/>
                      <a:pt x="306" y="436"/>
                    </a:cubicBezTo>
                    <a:lnTo>
                      <a:pt x="331" y="449"/>
                    </a:lnTo>
                    <a:lnTo>
                      <a:pt x="320" y="452"/>
                    </a:lnTo>
                    <a:lnTo>
                      <a:pt x="325" y="444"/>
                    </a:lnTo>
                    <a:lnTo>
                      <a:pt x="326" y="453"/>
                    </a:lnTo>
                    <a:lnTo>
                      <a:pt x="315" y="440"/>
                    </a:lnTo>
                    <a:cubicBezTo>
                      <a:pt x="314" y="438"/>
                      <a:pt x="313" y="436"/>
                      <a:pt x="313" y="434"/>
                    </a:cubicBezTo>
                    <a:cubicBezTo>
                      <a:pt x="313" y="431"/>
                      <a:pt x="315" y="429"/>
                      <a:pt x="316" y="428"/>
                    </a:cubicBezTo>
                    <a:lnTo>
                      <a:pt x="338" y="412"/>
                    </a:lnTo>
                    <a:cubicBezTo>
                      <a:pt x="342" y="409"/>
                      <a:pt x="346" y="410"/>
                      <a:pt x="349" y="413"/>
                    </a:cubicBezTo>
                    <a:lnTo>
                      <a:pt x="366" y="432"/>
                    </a:lnTo>
                    <a:lnTo>
                      <a:pt x="354" y="431"/>
                    </a:lnTo>
                    <a:lnTo>
                      <a:pt x="385" y="407"/>
                    </a:lnTo>
                    <a:lnTo>
                      <a:pt x="382" y="416"/>
                    </a:lnTo>
                    <a:lnTo>
                      <a:pt x="377" y="402"/>
                    </a:lnTo>
                    <a:cubicBezTo>
                      <a:pt x="376" y="400"/>
                      <a:pt x="376" y="397"/>
                      <a:pt x="377" y="395"/>
                    </a:cubicBezTo>
                    <a:lnTo>
                      <a:pt x="386" y="381"/>
                    </a:lnTo>
                    <a:lnTo>
                      <a:pt x="387" y="391"/>
                    </a:lnTo>
                    <a:lnTo>
                      <a:pt x="359" y="364"/>
                    </a:lnTo>
                    <a:cubicBezTo>
                      <a:pt x="356" y="361"/>
                      <a:pt x="356" y="356"/>
                      <a:pt x="359" y="353"/>
                    </a:cubicBezTo>
                    <a:lnTo>
                      <a:pt x="373" y="337"/>
                    </a:lnTo>
                    <a:lnTo>
                      <a:pt x="376" y="349"/>
                    </a:lnTo>
                    <a:lnTo>
                      <a:pt x="351" y="338"/>
                    </a:lnTo>
                    <a:cubicBezTo>
                      <a:pt x="350" y="338"/>
                      <a:pt x="348" y="337"/>
                      <a:pt x="348" y="336"/>
                    </a:cubicBezTo>
                    <a:lnTo>
                      <a:pt x="339" y="325"/>
                    </a:lnTo>
                    <a:lnTo>
                      <a:pt x="348" y="327"/>
                    </a:lnTo>
                    <a:lnTo>
                      <a:pt x="340" y="330"/>
                    </a:lnTo>
                    <a:cubicBezTo>
                      <a:pt x="336" y="332"/>
                      <a:pt x="331" y="329"/>
                      <a:pt x="330" y="325"/>
                    </a:cubicBezTo>
                    <a:lnTo>
                      <a:pt x="322" y="301"/>
                    </a:lnTo>
                    <a:lnTo>
                      <a:pt x="324" y="304"/>
                    </a:lnTo>
                    <a:lnTo>
                      <a:pt x="280" y="266"/>
                    </a:lnTo>
                    <a:cubicBezTo>
                      <a:pt x="280" y="265"/>
                      <a:pt x="279" y="264"/>
                      <a:pt x="278" y="264"/>
                    </a:cubicBezTo>
                    <a:lnTo>
                      <a:pt x="265" y="239"/>
                    </a:lnTo>
                    <a:lnTo>
                      <a:pt x="267" y="241"/>
                    </a:lnTo>
                    <a:lnTo>
                      <a:pt x="253" y="231"/>
                    </a:lnTo>
                    <a:cubicBezTo>
                      <a:pt x="252" y="229"/>
                      <a:pt x="251" y="228"/>
                      <a:pt x="250" y="226"/>
                    </a:cubicBezTo>
                    <a:lnTo>
                      <a:pt x="247" y="212"/>
                    </a:lnTo>
                    <a:lnTo>
                      <a:pt x="252" y="218"/>
                    </a:lnTo>
                    <a:lnTo>
                      <a:pt x="186" y="182"/>
                    </a:lnTo>
                    <a:cubicBezTo>
                      <a:pt x="183" y="181"/>
                      <a:pt x="182" y="179"/>
                      <a:pt x="182" y="176"/>
                    </a:cubicBezTo>
                    <a:cubicBezTo>
                      <a:pt x="181" y="174"/>
                      <a:pt x="182" y="171"/>
                      <a:pt x="184" y="169"/>
                    </a:cubicBezTo>
                    <a:lnTo>
                      <a:pt x="192" y="161"/>
                    </a:lnTo>
                    <a:lnTo>
                      <a:pt x="190" y="170"/>
                    </a:lnTo>
                    <a:lnTo>
                      <a:pt x="185" y="156"/>
                    </a:lnTo>
                    <a:cubicBezTo>
                      <a:pt x="184" y="154"/>
                      <a:pt x="184" y="150"/>
                      <a:pt x="186" y="148"/>
                    </a:cubicBezTo>
                    <a:cubicBezTo>
                      <a:pt x="188" y="146"/>
                      <a:pt x="191" y="145"/>
                      <a:pt x="194" y="145"/>
                    </a:cubicBezTo>
                    <a:lnTo>
                      <a:pt x="221" y="151"/>
                    </a:lnTo>
                    <a:lnTo>
                      <a:pt x="213" y="155"/>
                    </a:lnTo>
                    <a:lnTo>
                      <a:pt x="224" y="136"/>
                    </a:lnTo>
                    <a:lnTo>
                      <a:pt x="223" y="142"/>
                    </a:lnTo>
                    <a:lnTo>
                      <a:pt x="220" y="131"/>
                    </a:lnTo>
                    <a:lnTo>
                      <a:pt x="224" y="136"/>
                    </a:lnTo>
                    <a:lnTo>
                      <a:pt x="199" y="122"/>
                    </a:lnTo>
                    <a:cubicBezTo>
                      <a:pt x="197" y="121"/>
                      <a:pt x="196" y="119"/>
                      <a:pt x="195" y="116"/>
                    </a:cubicBezTo>
                    <a:cubicBezTo>
                      <a:pt x="195" y="114"/>
                      <a:pt x="196" y="111"/>
                      <a:pt x="198" y="109"/>
                    </a:cubicBezTo>
                    <a:lnTo>
                      <a:pt x="206" y="101"/>
                    </a:lnTo>
                    <a:lnTo>
                      <a:pt x="207" y="113"/>
                    </a:lnTo>
                    <a:lnTo>
                      <a:pt x="182" y="94"/>
                    </a:lnTo>
                    <a:lnTo>
                      <a:pt x="192" y="93"/>
                    </a:lnTo>
                    <a:lnTo>
                      <a:pt x="173" y="112"/>
                    </a:lnTo>
                    <a:cubicBezTo>
                      <a:pt x="171" y="115"/>
                      <a:pt x="167" y="116"/>
                      <a:pt x="164" y="114"/>
                    </a:cubicBezTo>
                    <a:lnTo>
                      <a:pt x="139" y="100"/>
                    </a:lnTo>
                    <a:cubicBezTo>
                      <a:pt x="138" y="100"/>
                      <a:pt x="137" y="99"/>
                      <a:pt x="136" y="98"/>
                    </a:cubicBezTo>
                    <a:lnTo>
                      <a:pt x="123" y="79"/>
                    </a:lnTo>
                    <a:cubicBezTo>
                      <a:pt x="122" y="78"/>
                      <a:pt x="121" y="76"/>
                      <a:pt x="121" y="75"/>
                    </a:cubicBezTo>
                    <a:lnTo>
                      <a:pt x="118" y="50"/>
                    </a:lnTo>
                    <a:lnTo>
                      <a:pt x="128" y="57"/>
                    </a:lnTo>
                    <a:lnTo>
                      <a:pt x="117" y="60"/>
                    </a:lnTo>
                    <a:cubicBezTo>
                      <a:pt x="113" y="61"/>
                      <a:pt x="109" y="59"/>
                      <a:pt x="108" y="55"/>
                    </a:cubicBezTo>
                    <a:lnTo>
                      <a:pt x="103" y="42"/>
                    </a:lnTo>
                    <a:lnTo>
                      <a:pt x="105" y="44"/>
                    </a:lnTo>
                    <a:lnTo>
                      <a:pt x="77" y="20"/>
                    </a:lnTo>
                    <a:lnTo>
                      <a:pt x="80" y="22"/>
                    </a:lnTo>
                    <a:lnTo>
                      <a:pt x="64" y="16"/>
                    </a:lnTo>
                    <a:lnTo>
                      <a:pt x="73" y="11"/>
                    </a:lnTo>
                    <a:lnTo>
                      <a:pt x="68" y="25"/>
                    </a:lnTo>
                    <a:lnTo>
                      <a:pt x="68" y="19"/>
                    </a:lnTo>
                    <a:lnTo>
                      <a:pt x="79" y="40"/>
                    </a:lnTo>
                    <a:cubicBezTo>
                      <a:pt x="79" y="41"/>
                      <a:pt x="79" y="42"/>
                      <a:pt x="79" y="43"/>
                    </a:cubicBezTo>
                    <a:lnTo>
                      <a:pt x="85" y="78"/>
                    </a:lnTo>
                    <a:cubicBezTo>
                      <a:pt x="85" y="81"/>
                      <a:pt x="85" y="83"/>
                      <a:pt x="83" y="85"/>
                    </a:cubicBezTo>
                    <a:cubicBezTo>
                      <a:pt x="81" y="87"/>
                      <a:pt x="78" y="88"/>
                      <a:pt x="76" y="87"/>
                    </a:cubicBezTo>
                    <a:lnTo>
                      <a:pt x="57" y="85"/>
                    </a:lnTo>
                    <a:cubicBezTo>
                      <a:pt x="54" y="84"/>
                      <a:pt x="52" y="83"/>
                      <a:pt x="51" y="81"/>
                    </a:cubicBezTo>
                    <a:lnTo>
                      <a:pt x="40" y="62"/>
                    </a:lnTo>
                    <a:lnTo>
                      <a:pt x="52" y="64"/>
                    </a:lnTo>
                    <a:lnTo>
                      <a:pt x="32" y="78"/>
                    </a:lnTo>
                    <a:lnTo>
                      <a:pt x="35" y="74"/>
                    </a:lnTo>
                    <a:lnTo>
                      <a:pt x="30" y="90"/>
                    </a:lnTo>
                    <a:lnTo>
                      <a:pt x="28" y="82"/>
                    </a:lnTo>
                    <a:lnTo>
                      <a:pt x="33" y="87"/>
                    </a:lnTo>
                    <a:cubicBezTo>
                      <a:pt x="35" y="89"/>
                      <a:pt x="36" y="92"/>
                      <a:pt x="36" y="94"/>
                    </a:cubicBezTo>
                    <a:cubicBezTo>
                      <a:pt x="35" y="97"/>
                      <a:pt x="34" y="99"/>
                      <a:pt x="31" y="100"/>
                    </a:cubicBezTo>
                    <a:lnTo>
                      <a:pt x="15" y="109"/>
                    </a:lnTo>
                    <a:lnTo>
                      <a:pt x="19" y="102"/>
                    </a:lnTo>
                    <a:lnTo>
                      <a:pt x="16" y="122"/>
                    </a:lnTo>
                    <a:lnTo>
                      <a:pt x="8" y="112"/>
                    </a:lnTo>
                    <a:lnTo>
                      <a:pt x="17" y="112"/>
                    </a:lnTo>
                    <a:close/>
                  </a:path>
                </a:pathLst>
              </a:custGeom>
              <a:solidFill>
                <a:srgbClr val="6E6E6E"/>
              </a:solidFill>
              <a:ln w="0" cap="flat">
                <a:solidFill>
                  <a:srgbClr val="6E6E6E"/>
                </a:solidFill>
                <a:prstDash val="solid"/>
                <a:round/>
                <a:headEnd/>
                <a:tailEnd/>
              </a:ln>
            </p:spPr>
            <p:txBody>
              <a:bodyPr/>
              <a:lstStyle/>
              <a:p>
                <a:endParaRPr lang="en-US"/>
              </a:p>
            </p:txBody>
          </p:sp>
          <p:sp>
            <p:nvSpPr>
              <p:cNvPr id="1671" name="Freeform 457"/>
              <p:cNvSpPr>
                <a:spLocks noEditPoints="1"/>
              </p:cNvSpPr>
              <p:nvPr/>
            </p:nvSpPr>
            <p:spPr bwMode="auto">
              <a:xfrm>
                <a:off x="2542" y="1325"/>
                <a:ext cx="31" cy="28"/>
              </a:xfrm>
              <a:custGeom>
                <a:avLst/>
                <a:gdLst>
                  <a:gd name="T0" fmla="*/ 28 w 31"/>
                  <a:gd name="T1" fmla="*/ 28 h 28"/>
                  <a:gd name="T2" fmla="*/ 26 w 31"/>
                  <a:gd name="T3" fmla="*/ 25 h 28"/>
                  <a:gd name="T4" fmla="*/ 17 w 31"/>
                  <a:gd name="T5" fmla="*/ 27 h 28"/>
                  <a:gd name="T6" fmla="*/ 11 w 31"/>
                  <a:gd name="T7" fmla="*/ 24 h 28"/>
                  <a:gd name="T8" fmla="*/ 6 w 31"/>
                  <a:gd name="T9" fmla="*/ 28 h 28"/>
                  <a:gd name="T10" fmla="*/ 0 w 31"/>
                  <a:gd name="T11" fmla="*/ 21 h 28"/>
                  <a:gd name="T12" fmla="*/ 2 w 31"/>
                  <a:gd name="T13" fmla="*/ 18 h 28"/>
                  <a:gd name="T14" fmla="*/ 18 w 31"/>
                  <a:gd name="T15" fmla="*/ 21 h 28"/>
                  <a:gd name="T16" fmla="*/ 22 w 31"/>
                  <a:gd name="T17" fmla="*/ 21 h 28"/>
                  <a:gd name="T18" fmla="*/ 23 w 31"/>
                  <a:gd name="T19" fmla="*/ 18 h 28"/>
                  <a:gd name="T20" fmla="*/ 18 w 31"/>
                  <a:gd name="T21" fmla="*/ 13 h 28"/>
                  <a:gd name="T22" fmla="*/ 20 w 31"/>
                  <a:gd name="T23" fmla="*/ 8 h 28"/>
                  <a:gd name="T24" fmla="*/ 13 w 31"/>
                  <a:gd name="T25" fmla="*/ 4 h 28"/>
                  <a:gd name="T26" fmla="*/ 13 w 31"/>
                  <a:gd name="T27" fmla="*/ 2 h 28"/>
                  <a:gd name="T28" fmla="*/ 20 w 31"/>
                  <a:gd name="T29" fmla="*/ 0 h 28"/>
                  <a:gd name="T30" fmla="*/ 31 w 31"/>
                  <a:gd name="T31" fmla="*/ 4 h 28"/>
                  <a:gd name="T32" fmla="*/ 31 w 31"/>
                  <a:gd name="T33" fmla="*/ 11 h 28"/>
                  <a:gd name="T34" fmla="*/ 29 w 31"/>
                  <a:gd name="T35" fmla="*/ 18 h 28"/>
                  <a:gd name="T36" fmla="*/ 26 w 31"/>
                  <a:gd name="T37" fmla="*/ 19 h 28"/>
                  <a:gd name="T38" fmla="*/ 29 w 31"/>
                  <a:gd name="T39" fmla="*/ 23 h 28"/>
                  <a:gd name="T40" fmla="*/ 28 w 31"/>
                  <a:gd name="T41" fmla="*/ 28 h 28"/>
                  <a:gd name="T42" fmla="*/ 18 w 31"/>
                  <a:gd name="T43" fmla="*/ 18 h 28"/>
                  <a:gd name="T44" fmla="*/ 13 w 31"/>
                  <a:gd name="T45" fmla="*/ 15 h 28"/>
                  <a:gd name="T46" fmla="*/ 17 w 31"/>
                  <a:gd name="T47" fmla="*/ 16 h 28"/>
                  <a:gd name="T48" fmla="*/ 18 w 31"/>
                  <a:gd name="T49" fmla="*/ 18 h 2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1"/>
                  <a:gd name="T76" fmla="*/ 0 h 28"/>
                  <a:gd name="T77" fmla="*/ 31 w 31"/>
                  <a:gd name="T78" fmla="*/ 28 h 2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1" h="28">
                    <a:moveTo>
                      <a:pt x="28" y="28"/>
                    </a:moveTo>
                    <a:lnTo>
                      <a:pt x="26" y="25"/>
                    </a:lnTo>
                    <a:lnTo>
                      <a:pt x="17" y="27"/>
                    </a:lnTo>
                    <a:lnTo>
                      <a:pt x="11" y="24"/>
                    </a:lnTo>
                    <a:lnTo>
                      <a:pt x="6" y="28"/>
                    </a:lnTo>
                    <a:lnTo>
                      <a:pt x="0" y="21"/>
                    </a:lnTo>
                    <a:lnTo>
                      <a:pt x="2" y="18"/>
                    </a:lnTo>
                    <a:lnTo>
                      <a:pt x="18" y="21"/>
                    </a:lnTo>
                    <a:lnTo>
                      <a:pt x="22" y="21"/>
                    </a:lnTo>
                    <a:lnTo>
                      <a:pt x="23" y="18"/>
                    </a:lnTo>
                    <a:lnTo>
                      <a:pt x="18" y="13"/>
                    </a:lnTo>
                    <a:lnTo>
                      <a:pt x="20" y="8"/>
                    </a:lnTo>
                    <a:lnTo>
                      <a:pt x="13" y="4"/>
                    </a:lnTo>
                    <a:lnTo>
                      <a:pt x="13" y="2"/>
                    </a:lnTo>
                    <a:lnTo>
                      <a:pt x="20" y="0"/>
                    </a:lnTo>
                    <a:lnTo>
                      <a:pt x="31" y="4"/>
                    </a:lnTo>
                    <a:lnTo>
                      <a:pt x="31" y="11"/>
                    </a:lnTo>
                    <a:lnTo>
                      <a:pt x="29" y="18"/>
                    </a:lnTo>
                    <a:lnTo>
                      <a:pt x="26" y="19"/>
                    </a:lnTo>
                    <a:lnTo>
                      <a:pt x="29" y="23"/>
                    </a:lnTo>
                    <a:lnTo>
                      <a:pt x="28" y="28"/>
                    </a:lnTo>
                    <a:close/>
                    <a:moveTo>
                      <a:pt x="18" y="18"/>
                    </a:moveTo>
                    <a:lnTo>
                      <a:pt x="13" y="15"/>
                    </a:lnTo>
                    <a:lnTo>
                      <a:pt x="17" y="16"/>
                    </a:lnTo>
                    <a:lnTo>
                      <a:pt x="18" y="1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672" name="Freeform 458"/>
              <p:cNvSpPr>
                <a:spLocks noEditPoints="1"/>
              </p:cNvSpPr>
              <p:nvPr/>
            </p:nvSpPr>
            <p:spPr bwMode="auto">
              <a:xfrm>
                <a:off x="2540" y="1323"/>
                <a:ext cx="35" cy="32"/>
              </a:xfrm>
              <a:custGeom>
                <a:avLst/>
                <a:gdLst>
                  <a:gd name="T0" fmla="*/ 125 w 145"/>
                  <a:gd name="T1" fmla="*/ 128 h 129"/>
                  <a:gd name="T2" fmla="*/ 107 w 145"/>
                  <a:gd name="T3" fmla="*/ 114 h 129"/>
                  <a:gd name="T4" fmla="*/ 80 w 145"/>
                  <a:gd name="T5" fmla="*/ 122 h 129"/>
                  <a:gd name="T6" fmla="*/ 52 w 145"/>
                  <a:gd name="T7" fmla="*/ 109 h 129"/>
                  <a:gd name="T8" fmla="*/ 37 w 145"/>
                  <a:gd name="T9" fmla="*/ 127 h 129"/>
                  <a:gd name="T10" fmla="*/ 2 w 145"/>
                  <a:gd name="T11" fmla="*/ 98 h 129"/>
                  <a:gd name="T12" fmla="*/ 13 w 145"/>
                  <a:gd name="T13" fmla="*/ 76 h 129"/>
                  <a:gd name="T14" fmla="*/ 83 w 145"/>
                  <a:gd name="T15" fmla="*/ 85 h 129"/>
                  <a:gd name="T16" fmla="*/ 99 w 145"/>
                  <a:gd name="T17" fmla="*/ 82 h 129"/>
                  <a:gd name="T18" fmla="*/ 95 w 145"/>
                  <a:gd name="T19" fmla="*/ 79 h 129"/>
                  <a:gd name="T20" fmla="*/ 78 w 145"/>
                  <a:gd name="T21" fmla="*/ 65 h 129"/>
                  <a:gd name="T22" fmla="*/ 85 w 145"/>
                  <a:gd name="T23" fmla="*/ 36 h 129"/>
                  <a:gd name="T24" fmla="*/ 57 w 145"/>
                  <a:gd name="T25" fmla="*/ 31 h 129"/>
                  <a:gd name="T26" fmla="*/ 53 w 145"/>
                  <a:gd name="T27" fmla="*/ 15 h 129"/>
                  <a:gd name="T28" fmla="*/ 91 w 145"/>
                  <a:gd name="T29" fmla="*/ 1 h 129"/>
                  <a:gd name="T30" fmla="*/ 136 w 145"/>
                  <a:gd name="T31" fmla="*/ 13 h 129"/>
                  <a:gd name="T32" fmla="*/ 144 w 145"/>
                  <a:gd name="T33" fmla="*/ 50 h 129"/>
                  <a:gd name="T34" fmla="*/ 136 w 145"/>
                  <a:gd name="T35" fmla="*/ 80 h 129"/>
                  <a:gd name="T36" fmla="*/ 119 w 145"/>
                  <a:gd name="T37" fmla="*/ 91 h 129"/>
                  <a:gd name="T38" fmla="*/ 135 w 145"/>
                  <a:gd name="T39" fmla="*/ 94 h 129"/>
                  <a:gd name="T40" fmla="*/ 131 w 145"/>
                  <a:gd name="T41" fmla="*/ 122 h 129"/>
                  <a:gd name="T42" fmla="*/ 123 w 145"/>
                  <a:gd name="T43" fmla="*/ 105 h 129"/>
                  <a:gd name="T44" fmla="*/ 108 w 145"/>
                  <a:gd name="T45" fmla="*/ 82 h 129"/>
                  <a:gd name="T46" fmla="*/ 125 w 145"/>
                  <a:gd name="T47" fmla="*/ 71 h 129"/>
                  <a:gd name="T48" fmla="*/ 129 w 145"/>
                  <a:gd name="T49" fmla="*/ 49 h 129"/>
                  <a:gd name="T50" fmla="*/ 126 w 145"/>
                  <a:gd name="T51" fmla="*/ 21 h 129"/>
                  <a:gd name="T52" fmla="*/ 90 w 145"/>
                  <a:gd name="T53" fmla="*/ 16 h 129"/>
                  <a:gd name="T54" fmla="*/ 62 w 145"/>
                  <a:gd name="T55" fmla="*/ 22 h 129"/>
                  <a:gd name="T56" fmla="*/ 69 w 145"/>
                  <a:gd name="T57" fmla="*/ 24 h 129"/>
                  <a:gd name="T58" fmla="*/ 96 w 145"/>
                  <a:gd name="T59" fmla="*/ 32 h 129"/>
                  <a:gd name="T60" fmla="*/ 92 w 145"/>
                  <a:gd name="T61" fmla="*/ 63 h 129"/>
                  <a:gd name="T62" fmla="*/ 109 w 145"/>
                  <a:gd name="T63" fmla="*/ 76 h 129"/>
                  <a:gd name="T64" fmla="*/ 108 w 145"/>
                  <a:gd name="T65" fmla="*/ 92 h 129"/>
                  <a:gd name="T66" fmla="*/ 83 w 145"/>
                  <a:gd name="T67" fmla="*/ 101 h 129"/>
                  <a:gd name="T68" fmla="*/ 17 w 145"/>
                  <a:gd name="T69" fmla="*/ 89 h 129"/>
                  <a:gd name="T70" fmla="*/ 15 w 145"/>
                  <a:gd name="T71" fmla="*/ 98 h 129"/>
                  <a:gd name="T72" fmla="*/ 38 w 145"/>
                  <a:gd name="T73" fmla="*/ 115 h 129"/>
                  <a:gd name="T74" fmla="*/ 51 w 145"/>
                  <a:gd name="T75" fmla="*/ 96 h 129"/>
                  <a:gd name="T76" fmla="*/ 83 w 145"/>
                  <a:gd name="T77" fmla="*/ 107 h 129"/>
                  <a:gd name="T78" fmla="*/ 112 w 145"/>
                  <a:gd name="T79" fmla="*/ 100 h 129"/>
                  <a:gd name="T80" fmla="*/ 129 w 145"/>
                  <a:gd name="T81" fmla="*/ 115 h 129"/>
                  <a:gd name="T82" fmla="*/ 121 w 145"/>
                  <a:gd name="T83" fmla="*/ 97 h 129"/>
                  <a:gd name="T84" fmla="*/ 86 w 145"/>
                  <a:gd name="T85" fmla="*/ 88 h 129"/>
                  <a:gd name="T86" fmla="*/ 56 w 145"/>
                  <a:gd name="T87" fmla="*/ 72 h 129"/>
                  <a:gd name="T88" fmla="*/ 63 w 145"/>
                  <a:gd name="T89" fmla="*/ 58 h 129"/>
                  <a:gd name="T90" fmla="*/ 87 w 145"/>
                  <a:gd name="T91" fmla="*/ 70 h 129"/>
                  <a:gd name="T92" fmla="*/ 71 w 145"/>
                  <a:gd name="T93" fmla="*/ 74 h 129"/>
                  <a:gd name="T94" fmla="*/ 58 w 145"/>
                  <a:gd name="T95" fmla="*/ 74 h 129"/>
                  <a:gd name="T96" fmla="*/ 86 w 145"/>
                  <a:gd name="T97" fmla="*/ 75 h 129"/>
                  <a:gd name="T98" fmla="*/ 71 w 145"/>
                  <a:gd name="T99" fmla="*/ 74 h 12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45"/>
                  <a:gd name="T151" fmla="*/ 0 h 129"/>
                  <a:gd name="T152" fmla="*/ 145 w 145"/>
                  <a:gd name="T153" fmla="*/ 129 h 12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45" h="129">
                    <a:moveTo>
                      <a:pt x="131" y="122"/>
                    </a:moveTo>
                    <a:cubicBezTo>
                      <a:pt x="130" y="125"/>
                      <a:pt x="128" y="128"/>
                      <a:pt x="125" y="128"/>
                    </a:cubicBezTo>
                    <a:cubicBezTo>
                      <a:pt x="122" y="129"/>
                      <a:pt x="119" y="128"/>
                      <a:pt x="117" y="126"/>
                    </a:cubicBezTo>
                    <a:lnTo>
                      <a:pt x="107" y="114"/>
                    </a:lnTo>
                    <a:lnTo>
                      <a:pt x="114" y="116"/>
                    </a:lnTo>
                    <a:lnTo>
                      <a:pt x="80" y="122"/>
                    </a:lnTo>
                    <a:cubicBezTo>
                      <a:pt x="79" y="123"/>
                      <a:pt x="77" y="122"/>
                      <a:pt x="75" y="122"/>
                    </a:cubicBezTo>
                    <a:lnTo>
                      <a:pt x="52" y="109"/>
                    </a:lnTo>
                    <a:lnTo>
                      <a:pt x="60" y="109"/>
                    </a:lnTo>
                    <a:lnTo>
                      <a:pt x="37" y="127"/>
                    </a:lnTo>
                    <a:cubicBezTo>
                      <a:pt x="34" y="129"/>
                      <a:pt x="29" y="129"/>
                      <a:pt x="26" y="126"/>
                    </a:cubicBezTo>
                    <a:lnTo>
                      <a:pt x="2" y="98"/>
                    </a:lnTo>
                    <a:cubicBezTo>
                      <a:pt x="0" y="95"/>
                      <a:pt x="0" y="91"/>
                      <a:pt x="2" y="88"/>
                    </a:cubicBezTo>
                    <a:lnTo>
                      <a:pt x="13" y="76"/>
                    </a:lnTo>
                    <a:cubicBezTo>
                      <a:pt x="15" y="74"/>
                      <a:pt x="18" y="73"/>
                      <a:pt x="20" y="73"/>
                    </a:cubicBezTo>
                    <a:lnTo>
                      <a:pt x="83" y="85"/>
                    </a:lnTo>
                    <a:lnTo>
                      <a:pt x="80" y="85"/>
                    </a:lnTo>
                    <a:lnTo>
                      <a:pt x="99" y="82"/>
                    </a:lnTo>
                    <a:lnTo>
                      <a:pt x="92" y="88"/>
                    </a:lnTo>
                    <a:lnTo>
                      <a:pt x="95" y="79"/>
                    </a:lnTo>
                    <a:lnTo>
                      <a:pt x="96" y="86"/>
                    </a:lnTo>
                    <a:lnTo>
                      <a:pt x="78" y="65"/>
                    </a:lnTo>
                    <a:cubicBezTo>
                      <a:pt x="76" y="63"/>
                      <a:pt x="76" y="60"/>
                      <a:pt x="77" y="57"/>
                    </a:cubicBezTo>
                    <a:lnTo>
                      <a:pt x="85" y="36"/>
                    </a:lnTo>
                    <a:lnTo>
                      <a:pt x="89" y="46"/>
                    </a:lnTo>
                    <a:lnTo>
                      <a:pt x="57" y="31"/>
                    </a:lnTo>
                    <a:cubicBezTo>
                      <a:pt x="54" y="29"/>
                      <a:pt x="53" y="27"/>
                      <a:pt x="53" y="24"/>
                    </a:cubicBezTo>
                    <a:lnTo>
                      <a:pt x="53" y="15"/>
                    </a:lnTo>
                    <a:cubicBezTo>
                      <a:pt x="53" y="11"/>
                      <a:pt x="55" y="7"/>
                      <a:pt x="59" y="7"/>
                    </a:cubicBezTo>
                    <a:lnTo>
                      <a:pt x="91" y="1"/>
                    </a:lnTo>
                    <a:cubicBezTo>
                      <a:pt x="92" y="0"/>
                      <a:pt x="93" y="0"/>
                      <a:pt x="94" y="1"/>
                    </a:cubicBezTo>
                    <a:lnTo>
                      <a:pt x="136" y="13"/>
                    </a:lnTo>
                    <a:cubicBezTo>
                      <a:pt x="139" y="14"/>
                      <a:pt x="142" y="17"/>
                      <a:pt x="142" y="20"/>
                    </a:cubicBezTo>
                    <a:lnTo>
                      <a:pt x="144" y="50"/>
                    </a:lnTo>
                    <a:cubicBezTo>
                      <a:pt x="145" y="51"/>
                      <a:pt x="144" y="52"/>
                      <a:pt x="144" y="53"/>
                    </a:cubicBezTo>
                    <a:lnTo>
                      <a:pt x="136" y="80"/>
                    </a:lnTo>
                    <a:cubicBezTo>
                      <a:pt x="136" y="83"/>
                      <a:pt x="134" y="84"/>
                      <a:pt x="132" y="85"/>
                    </a:cubicBezTo>
                    <a:lnTo>
                      <a:pt x="119" y="91"/>
                    </a:lnTo>
                    <a:lnTo>
                      <a:pt x="122" y="79"/>
                    </a:lnTo>
                    <a:lnTo>
                      <a:pt x="135" y="94"/>
                    </a:lnTo>
                    <a:cubicBezTo>
                      <a:pt x="136" y="96"/>
                      <a:pt x="137" y="99"/>
                      <a:pt x="136" y="101"/>
                    </a:cubicBezTo>
                    <a:lnTo>
                      <a:pt x="131" y="122"/>
                    </a:lnTo>
                    <a:close/>
                    <a:moveTo>
                      <a:pt x="121" y="97"/>
                    </a:moveTo>
                    <a:lnTo>
                      <a:pt x="123" y="105"/>
                    </a:lnTo>
                    <a:lnTo>
                      <a:pt x="110" y="89"/>
                    </a:lnTo>
                    <a:cubicBezTo>
                      <a:pt x="108" y="87"/>
                      <a:pt x="107" y="85"/>
                      <a:pt x="108" y="82"/>
                    </a:cubicBezTo>
                    <a:cubicBezTo>
                      <a:pt x="108" y="80"/>
                      <a:pt x="110" y="78"/>
                      <a:pt x="112" y="77"/>
                    </a:cubicBezTo>
                    <a:lnTo>
                      <a:pt x="125" y="71"/>
                    </a:lnTo>
                    <a:lnTo>
                      <a:pt x="121" y="76"/>
                    </a:lnTo>
                    <a:lnTo>
                      <a:pt x="129" y="49"/>
                    </a:lnTo>
                    <a:lnTo>
                      <a:pt x="128" y="52"/>
                    </a:lnTo>
                    <a:lnTo>
                      <a:pt x="126" y="21"/>
                    </a:lnTo>
                    <a:lnTo>
                      <a:pt x="132" y="28"/>
                    </a:lnTo>
                    <a:lnTo>
                      <a:pt x="90" y="16"/>
                    </a:lnTo>
                    <a:lnTo>
                      <a:pt x="94" y="16"/>
                    </a:lnTo>
                    <a:lnTo>
                      <a:pt x="62" y="22"/>
                    </a:lnTo>
                    <a:lnTo>
                      <a:pt x="69" y="15"/>
                    </a:lnTo>
                    <a:lnTo>
                      <a:pt x="69" y="24"/>
                    </a:lnTo>
                    <a:lnTo>
                      <a:pt x="64" y="16"/>
                    </a:lnTo>
                    <a:lnTo>
                      <a:pt x="96" y="32"/>
                    </a:lnTo>
                    <a:cubicBezTo>
                      <a:pt x="99" y="33"/>
                      <a:pt x="101" y="38"/>
                      <a:pt x="100" y="42"/>
                    </a:cubicBezTo>
                    <a:lnTo>
                      <a:pt x="92" y="63"/>
                    </a:lnTo>
                    <a:lnTo>
                      <a:pt x="90" y="55"/>
                    </a:lnTo>
                    <a:lnTo>
                      <a:pt x="109" y="76"/>
                    </a:lnTo>
                    <a:cubicBezTo>
                      <a:pt x="110" y="78"/>
                      <a:pt x="111" y="81"/>
                      <a:pt x="110" y="83"/>
                    </a:cubicBezTo>
                    <a:lnTo>
                      <a:pt x="108" y="92"/>
                    </a:lnTo>
                    <a:cubicBezTo>
                      <a:pt x="107" y="95"/>
                      <a:pt x="104" y="98"/>
                      <a:pt x="101" y="98"/>
                    </a:cubicBezTo>
                    <a:lnTo>
                      <a:pt x="83" y="101"/>
                    </a:lnTo>
                    <a:cubicBezTo>
                      <a:pt x="82" y="101"/>
                      <a:pt x="81" y="101"/>
                      <a:pt x="80" y="101"/>
                    </a:cubicBezTo>
                    <a:lnTo>
                      <a:pt x="17" y="89"/>
                    </a:lnTo>
                    <a:lnTo>
                      <a:pt x="25" y="86"/>
                    </a:lnTo>
                    <a:lnTo>
                      <a:pt x="15" y="98"/>
                    </a:lnTo>
                    <a:lnTo>
                      <a:pt x="15" y="88"/>
                    </a:lnTo>
                    <a:lnTo>
                      <a:pt x="38" y="115"/>
                    </a:lnTo>
                    <a:lnTo>
                      <a:pt x="27" y="114"/>
                    </a:lnTo>
                    <a:lnTo>
                      <a:pt x="51" y="96"/>
                    </a:lnTo>
                    <a:cubicBezTo>
                      <a:pt x="53" y="94"/>
                      <a:pt x="56" y="94"/>
                      <a:pt x="59" y="95"/>
                    </a:cubicBezTo>
                    <a:lnTo>
                      <a:pt x="83" y="107"/>
                    </a:lnTo>
                    <a:lnTo>
                      <a:pt x="78" y="107"/>
                    </a:lnTo>
                    <a:lnTo>
                      <a:pt x="112" y="100"/>
                    </a:lnTo>
                    <a:cubicBezTo>
                      <a:pt x="114" y="100"/>
                      <a:pt x="117" y="101"/>
                      <a:pt x="119" y="103"/>
                    </a:cubicBezTo>
                    <a:lnTo>
                      <a:pt x="129" y="115"/>
                    </a:lnTo>
                    <a:lnTo>
                      <a:pt x="116" y="119"/>
                    </a:lnTo>
                    <a:lnTo>
                      <a:pt x="121" y="97"/>
                    </a:lnTo>
                    <a:close/>
                    <a:moveTo>
                      <a:pt x="89" y="79"/>
                    </a:moveTo>
                    <a:cubicBezTo>
                      <a:pt x="90" y="82"/>
                      <a:pt x="89" y="86"/>
                      <a:pt x="86" y="88"/>
                    </a:cubicBezTo>
                    <a:cubicBezTo>
                      <a:pt x="83" y="90"/>
                      <a:pt x="80" y="90"/>
                      <a:pt x="77" y="88"/>
                    </a:cubicBezTo>
                    <a:lnTo>
                      <a:pt x="56" y="72"/>
                    </a:lnTo>
                    <a:cubicBezTo>
                      <a:pt x="53" y="70"/>
                      <a:pt x="52" y="66"/>
                      <a:pt x="54" y="62"/>
                    </a:cubicBezTo>
                    <a:cubicBezTo>
                      <a:pt x="55" y="59"/>
                      <a:pt x="59" y="57"/>
                      <a:pt x="63" y="58"/>
                    </a:cubicBezTo>
                    <a:lnTo>
                      <a:pt x="82" y="64"/>
                    </a:lnTo>
                    <a:cubicBezTo>
                      <a:pt x="84" y="65"/>
                      <a:pt x="86" y="67"/>
                      <a:pt x="87" y="70"/>
                    </a:cubicBezTo>
                    <a:lnTo>
                      <a:pt x="89" y="79"/>
                    </a:lnTo>
                    <a:close/>
                    <a:moveTo>
                      <a:pt x="71" y="74"/>
                    </a:moveTo>
                    <a:lnTo>
                      <a:pt x="76" y="80"/>
                    </a:lnTo>
                    <a:lnTo>
                      <a:pt x="58" y="74"/>
                    </a:lnTo>
                    <a:lnTo>
                      <a:pt x="65" y="59"/>
                    </a:lnTo>
                    <a:lnTo>
                      <a:pt x="86" y="75"/>
                    </a:lnTo>
                    <a:lnTo>
                      <a:pt x="74" y="83"/>
                    </a:lnTo>
                    <a:lnTo>
                      <a:pt x="71" y="74"/>
                    </a:lnTo>
                    <a:close/>
                  </a:path>
                </a:pathLst>
              </a:custGeom>
              <a:solidFill>
                <a:srgbClr val="6E6E6E"/>
              </a:solidFill>
              <a:ln w="0" cap="flat">
                <a:solidFill>
                  <a:srgbClr val="6E6E6E"/>
                </a:solidFill>
                <a:prstDash val="solid"/>
                <a:round/>
                <a:headEnd/>
                <a:tailEnd/>
              </a:ln>
            </p:spPr>
            <p:txBody>
              <a:bodyPr/>
              <a:lstStyle/>
              <a:p>
                <a:endParaRPr lang="en-US"/>
              </a:p>
            </p:txBody>
          </p:sp>
          <p:sp>
            <p:nvSpPr>
              <p:cNvPr id="1673" name="Freeform 459"/>
              <p:cNvSpPr>
                <a:spLocks/>
              </p:cNvSpPr>
              <p:nvPr/>
            </p:nvSpPr>
            <p:spPr bwMode="auto">
              <a:xfrm>
                <a:off x="2569" y="1325"/>
                <a:ext cx="40" cy="32"/>
              </a:xfrm>
              <a:custGeom>
                <a:avLst/>
                <a:gdLst>
                  <a:gd name="T0" fmla="*/ 5 w 40"/>
                  <a:gd name="T1" fmla="*/ 3 h 32"/>
                  <a:gd name="T2" fmla="*/ 5 w 40"/>
                  <a:gd name="T3" fmla="*/ 1 h 32"/>
                  <a:gd name="T4" fmla="*/ 13 w 40"/>
                  <a:gd name="T5" fmla="*/ 0 h 32"/>
                  <a:gd name="T6" fmla="*/ 20 w 40"/>
                  <a:gd name="T7" fmla="*/ 4 h 32"/>
                  <a:gd name="T8" fmla="*/ 24 w 40"/>
                  <a:gd name="T9" fmla="*/ 4 h 32"/>
                  <a:gd name="T10" fmla="*/ 25 w 40"/>
                  <a:gd name="T11" fmla="*/ 10 h 32"/>
                  <a:gd name="T12" fmla="*/ 32 w 40"/>
                  <a:gd name="T13" fmla="*/ 10 h 32"/>
                  <a:gd name="T14" fmla="*/ 31 w 40"/>
                  <a:gd name="T15" fmla="*/ 11 h 32"/>
                  <a:gd name="T16" fmla="*/ 28 w 40"/>
                  <a:gd name="T17" fmla="*/ 10 h 32"/>
                  <a:gd name="T18" fmla="*/ 27 w 40"/>
                  <a:gd name="T19" fmla="*/ 12 h 32"/>
                  <a:gd name="T20" fmla="*/ 34 w 40"/>
                  <a:gd name="T21" fmla="*/ 13 h 32"/>
                  <a:gd name="T22" fmla="*/ 40 w 40"/>
                  <a:gd name="T23" fmla="*/ 18 h 32"/>
                  <a:gd name="T24" fmla="*/ 36 w 40"/>
                  <a:gd name="T25" fmla="*/ 24 h 32"/>
                  <a:gd name="T26" fmla="*/ 33 w 40"/>
                  <a:gd name="T27" fmla="*/ 21 h 32"/>
                  <a:gd name="T28" fmla="*/ 23 w 40"/>
                  <a:gd name="T29" fmla="*/ 21 h 32"/>
                  <a:gd name="T30" fmla="*/ 20 w 40"/>
                  <a:gd name="T31" fmla="*/ 24 h 32"/>
                  <a:gd name="T32" fmla="*/ 16 w 40"/>
                  <a:gd name="T33" fmla="*/ 25 h 32"/>
                  <a:gd name="T34" fmla="*/ 15 w 40"/>
                  <a:gd name="T35" fmla="*/ 21 h 32"/>
                  <a:gd name="T36" fmla="*/ 11 w 40"/>
                  <a:gd name="T37" fmla="*/ 23 h 32"/>
                  <a:gd name="T38" fmla="*/ 5 w 40"/>
                  <a:gd name="T39" fmla="*/ 32 h 32"/>
                  <a:gd name="T40" fmla="*/ 2 w 40"/>
                  <a:gd name="T41" fmla="*/ 27 h 32"/>
                  <a:gd name="T42" fmla="*/ 4 w 40"/>
                  <a:gd name="T43" fmla="*/ 22 h 32"/>
                  <a:gd name="T44" fmla="*/ 0 w 40"/>
                  <a:gd name="T45" fmla="*/ 18 h 32"/>
                  <a:gd name="T46" fmla="*/ 4 w 40"/>
                  <a:gd name="T47" fmla="*/ 17 h 32"/>
                  <a:gd name="T48" fmla="*/ 5 w 40"/>
                  <a:gd name="T49" fmla="*/ 10 h 32"/>
                  <a:gd name="T50" fmla="*/ 5 w 40"/>
                  <a:gd name="T51" fmla="*/ 3 h 3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0"/>
                  <a:gd name="T79" fmla="*/ 0 h 32"/>
                  <a:gd name="T80" fmla="*/ 40 w 40"/>
                  <a:gd name="T81" fmla="*/ 32 h 3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0" h="32">
                    <a:moveTo>
                      <a:pt x="5" y="3"/>
                    </a:moveTo>
                    <a:lnTo>
                      <a:pt x="5" y="1"/>
                    </a:lnTo>
                    <a:lnTo>
                      <a:pt x="13" y="0"/>
                    </a:lnTo>
                    <a:lnTo>
                      <a:pt x="20" y="4"/>
                    </a:lnTo>
                    <a:lnTo>
                      <a:pt x="24" y="4"/>
                    </a:lnTo>
                    <a:lnTo>
                      <a:pt x="25" y="10"/>
                    </a:lnTo>
                    <a:lnTo>
                      <a:pt x="32" y="10"/>
                    </a:lnTo>
                    <a:lnTo>
                      <a:pt x="31" y="11"/>
                    </a:lnTo>
                    <a:lnTo>
                      <a:pt x="28" y="10"/>
                    </a:lnTo>
                    <a:lnTo>
                      <a:pt x="27" y="12"/>
                    </a:lnTo>
                    <a:lnTo>
                      <a:pt x="34" y="13"/>
                    </a:lnTo>
                    <a:lnTo>
                      <a:pt x="40" y="18"/>
                    </a:lnTo>
                    <a:lnTo>
                      <a:pt x="36" y="24"/>
                    </a:lnTo>
                    <a:lnTo>
                      <a:pt x="33" y="21"/>
                    </a:lnTo>
                    <a:lnTo>
                      <a:pt x="23" y="21"/>
                    </a:lnTo>
                    <a:lnTo>
                      <a:pt x="20" y="24"/>
                    </a:lnTo>
                    <a:lnTo>
                      <a:pt x="16" y="25"/>
                    </a:lnTo>
                    <a:lnTo>
                      <a:pt x="15" y="21"/>
                    </a:lnTo>
                    <a:lnTo>
                      <a:pt x="11" y="23"/>
                    </a:lnTo>
                    <a:lnTo>
                      <a:pt x="5" y="32"/>
                    </a:lnTo>
                    <a:lnTo>
                      <a:pt x="2" y="27"/>
                    </a:lnTo>
                    <a:lnTo>
                      <a:pt x="4" y="22"/>
                    </a:lnTo>
                    <a:lnTo>
                      <a:pt x="0" y="18"/>
                    </a:lnTo>
                    <a:lnTo>
                      <a:pt x="4" y="17"/>
                    </a:lnTo>
                    <a:lnTo>
                      <a:pt x="5" y="10"/>
                    </a:lnTo>
                    <a:lnTo>
                      <a:pt x="5" y="3"/>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674" name="Freeform 460"/>
              <p:cNvSpPr>
                <a:spLocks noEditPoints="1"/>
              </p:cNvSpPr>
              <p:nvPr/>
            </p:nvSpPr>
            <p:spPr bwMode="auto">
              <a:xfrm>
                <a:off x="2567" y="1323"/>
                <a:ext cx="44" cy="36"/>
              </a:xfrm>
              <a:custGeom>
                <a:avLst/>
                <a:gdLst>
                  <a:gd name="T0" fmla="*/ 19 w 177"/>
                  <a:gd name="T1" fmla="*/ 18 h 145"/>
                  <a:gd name="T2" fmla="*/ 29 w 177"/>
                  <a:gd name="T3" fmla="*/ 3 h 145"/>
                  <a:gd name="T4" fmla="*/ 65 w 177"/>
                  <a:gd name="T5" fmla="*/ 1 h 145"/>
                  <a:gd name="T6" fmla="*/ 90 w 177"/>
                  <a:gd name="T7" fmla="*/ 15 h 145"/>
                  <a:gd name="T8" fmla="*/ 111 w 177"/>
                  <a:gd name="T9" fmla="*/ 21 h 145"/>
                  <a:gd name="T10" fmla="*/ 108 w 177"/>
                  <a:gd name="T11" fmla="*/ 38 h 145"/>
                  <a:gd name="T12" fmla="*/ 144 w 177"/>
                  <a:gd name="T13" fmla="*/ 42 h 145"/>
                  <a:gd name="T14" fmla="*/ 142 w 177"/>
                  <a:gd name="T15" fmla="*/ 55 h 145"/>
                  <a:gd name="T16" fmla="*/ 117 w 177"/>
                  <a:gd name="T17" fmla="*/ 57 h 145"/>
                  <a:gd name="T18" fmla="*/ 123 w 177"/>
                  <a:gd name="T19" fmla="*/ 58 h 145"/>
                  <a:gd name="T20" fmla="*/ 146 w 177"/>
                  <a:gd name="T21" fmla="*/ 50 h 145"/>
                  <a:gd name="T22" fmla="*/ 174 w 177"/>
                  <a:gd name="T23" fmla="*/ 75 h 145"/>
                  <a:gd name="T24" fmla="*/ 159 w 177"/>
                  <a:gd name="T25" fmla="*/ 109 h 145"/>
                  <a:gd name="T26" fmla="*/ 147 w 177"/>
                  <a:gd name="T27" fmla="*/ 110 h 145"/>
                  <a:gd name="T28" fmla="*/ 142 w 177"/>
                  <a:gd name="T29" fmla="*/ 101 h 145"/>
                  <a:gd name="T30" fmla="*/ 106 w 177"/>
                  <a:gd name="T31" fmla="*/ 95 h 145"/>
                  <a:gd name="T32" fmla="*/ 89 w 177"/>
                  <a:gd name="T33" fmla="*/ 112 h 145"/>
                  <a:gd name="T34" fmla="*/ 64 w 177"/>
                  <a:gd name="T35" fmla="*/ 110 h 145"/>
                  <a:gd name="T36" fmla="*/ 70 w 177"/>
                  <a:gd name="T37" fmla="*/ 97 h 145"/>
                  <a:gd name="T38" fmla="*/ 57 w 177"/>
                  <a:gd name="T39" fmla="*/ 103 h 145"/>
                  <a:gd name="T40" fmla="*/ 30 w 177"/>
                  <a:gd name="T41" fmla="*/ 144 h 145"/>
                  <a:gd name="T42" fmla="*/ 10 w 177"/>
                  <a:gd name="T43" fmla="*/ 120 h 145"/>
                  <a:gd name="T44" fmla="*/ 14 w 177"/>
                  <a:gd name="T45" fmla="*/ 94 h 145"/>
                  <a:gd name="T46" fmla="*/ 3 w 177"/>
                  <a:gd name="T47" fmla="*/ 87 h 145"/>
                  <a:gd name="T48" fmla="*/ 5 w 177"/>
                  <a:gd name="T49" fmla="*/ 74 h 145"/>
                  <a:gd name="T50" fmla="*/ 14 w 177"/>
                  <a:gd name="T51" fmla="*/ 73 h 145"/>
                  <a:gd name="T52" fmla="*/ 21 w 177"/>
                  <a:gd name="T53" fmla="*/ 50 h 145"/>
                  <a:gd name="T54" fmla="*/ 37 w 177"/>
                  <a:gd name="T55" fmla="*/ 48 h 145"/>
                  <a:gd name="T56" fmla="*/ 29 w 177"/>
                  <a:gd name="T57" fmla="*/ 78 h 145"/>
                  <a:gd name="T58" fmla="*/ 12 w 177"/>
                  <a:gd name="T59" fmla="*/ 89 h 145"/>
                  <a:gd name="T60" fmla="*/ 28 w 177"/>
                  <a:gd name="T61" fmla="*/ 90 h 145"/>
                  <a:gd name="T62" fmla="*/ 24 w 177"/>
                  <a:gd name="T63" fmla="*/ 118 h 145"/>
                  <a:gd name="T64" fmla="*/ 36 w 177"/>
                  <a:gd name="T65" fmla="*/ 132 h 145"/>
                  <a:gd name="T66" fmla="*/ 43 w 177"/>
                  <a:gd name="T67" fmla="*/ 95 h 145"/>
                  <a:gd name="T68" fmla="*/ 62 w 177"/>
                  <a:gd name="T69" fmla="*/ 83 h 145"/>
                  <a:gd name="T70" fmla="*/ 74 w 177"/>
                  <a:gd name="T71" fmla="*/ 88 h 145"/>
                  <a:gd name="T72" fmla="*/ 70 w 177"/>
                  <a:gd name="T73" fmla="*/ 100 h 145"/>
                  <a:gd name="T74" fmla="*/ 81 w 177"/>
                  <a:gd name="T75" fmla="*/ 99 h 145"/>
                  <a:gd name="T76" fmla="*/ 101 w 177"/>
                  <a:gd name="T77" fmla="*/ 82 h 145"/>
                  <a:gd name="T78" fmla="*/ 148 w 177"/>
                  <a:gd name="T79" fmla="*/ 87 h 145"/>
                  <a:gd name="T80" fmla="*/ 146 w 177"/>
                  <a:gd name="T81" fmla="*/ 100 h 145"/>
                  <a:gd name="T82" fmla="*/ 163 w 177"/>
                  <a:gd name="T83" fmla="*/ 87 h 145"/>
                  <a:gd name="T84" fmla="*/ 144 w 177"/>
                  <a:gd name="T85" fmla="*/ 66 h 145"/>
                  <a:gd name="T86" fmla="*/ 109 w 177"/>
                  <a:gd name="T87" fmla="*/ 59 h 145"/>
                  <a:gd name="T88" fmla="*/ 111 w 177"/>
                  <a:gd name="T89" fmla="*/ 46 h 145"/>
                  <a:gd name="T90" fmla="*/ 136 w 177"/>
                  <a:gd name="T91" fmla="*/ 44 h 145"/>
                  <a:gd name="T92" fmla="*/ 130 w 177"/>
                  <a:gd name="T93" fmla="*/ 43 h 145"/>
                  <a:gd name="T94" fmla="*/ 108 w 177"/>
                  <a:gd name="T95" fmla="*/ 54 h 145"/>
                  <a:gd name="T96" fmla="*/ 95 w 177"/>
                  <a:gd name="T97" fmla="*/ 25 h 145"/>
                  <a:gd name="T98" fmla="*/ 90 w 177"/>
                  <a:gd name="T99" fmla="*/ 31 h 145"/>
                  <a:gd name="T100" fmla="*/ 57 w 177"/>
                  <a:gd name="T101" fmla="*/ 16 h 145"/>
                  <a:gd name="T102" fmla="*/ 30 w 177"/>
                  <a:gd name="T103" fmla="*/ 19 h 145"/>
                  <a:gd name="T104" fmla="*/ 34 w 177"/>
                  <a:gd name="T105" fmla="*/ 22 h 145"/>
                  <a:gd name="T106" fmla="*/ 37 w 177"/>
                  <a:gd name="T107" fmla="*/ 48 h 14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77"/>
                  <a:gd name="T163" fmla="*/ 0 h 145"/>
                  <a:gd name="T164" fmla="*/ 177 w 177"/>
                  <a:gd name="T165" fmla="*/ 145 h 14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77" h="145">
                    <a:moveTo>
                      <a:pt x="19" y="21"/>
                    </a:moveTo>
                    <a:cubicBezTo>
                      <a:pt x="19" y="20"/>
                      <a:pt x="19" y="19"/>
                      <a:pt x="19" y="18"/>
                    </a:cubicBezTo>
                    <a:lnTo>
                      <a:pt x="22" y="9"/>
                    </a:lnTo>
                    <a:cubicBezTo>
                      <a:pt x="23" y="6"/>
                      <a:pt x="25" y="4"/>
                      <a:pt x="29" y="3"/>
                    </a:cubicBezTo>
                    <a:lnTo>
                      <a:pt x="60" y="0"/>
                    </a:lnTo>
                    <a:cubicBezTo>
                      <a:pt x="62" y="0"/>
                      <a:pt x="63" y="1"/>
                      <a:pt x="65" y="1"/>
                    </a:cubicBezTo>
                    <a:lnTo>
                      <a:pt x="93" y="16"/>
                    </a:lnTo>
                    <a:lnTo>
                      <a:pt x="90" y="15"/>
                    </a:lnTo>
                    <a:lnTo>
                      <a:pt x="103" y="15"/>
                    </a:lnTo>
                    <a:cubicBezTo>
                      <a:pt x="107" y="15"/>
                      <a:pt x="110" y="18"/>
                      <a:pt x="111" y="21"/>
                    </a:cubicBezTo>
                    <a:lnTo>
                      <a:pt x="116" y="45"/>
                    </a:lnTo>
                    <a:lnTo>
                      <a:pt x="108" y="38"/>
                    </a:lnTo>
                    <a:lnTo>
                      <a:pt x="137" y="38"/>
                    </a:lnTo>
                    <a:cubicBezTo>
                      <a:pt x="140" y="38"/>
                      <a:pt x="142" y="40"/>
                      <a:pt x="144" y="42"/>
                    </a:cubicBezTo>
                    <a:cubicBezTo>
                      <a:pt x="145" y="44"/>
                      <a:pt x="145" y="47"/>
                      <a:pt x="144" y="50"/>
                    </a:cubicBezTo>
                    <a:lnTo>
                      <a:pt x="142" y="55"/>
                    </a:lnTo>
                    <a:cubicBezTo>
                      <a:pt x="140" y="59"/>
                      <a:pt x="137" y="61"/>
                      <a:pt x="133" y="60"/>
                    </a:cubicBezTo>
                    <a:lnTo>
                      <a:pt x="117" y="57"/>
                    </a:lnTo>
                    <a:lnTo>
                      <a:pt x="126" y="52"/>
                    </a:lnTo>
                    <a:lnTo>
                      <a:pt x="123" y="58"/>
                    </a:lnTo>
                    <a:lnTo>
                      <a:pt x="117" y="47"/>
                    </a:lnTo>
                    <a:lnTo>
                      <a:pt x="146" y="50"/>
                    </a:lnTo>
                    <a:cubicBezTo>
                      <a:pt x="147" y="50"/>
                      <a:pt x="149" y="51"/>
                      <a:pt x="150" y="52"/>
                    </a:cubicBezTo>
                    <a:lnTo>
                      <a:pt x="174" y="75"/>
                    </a:lnTo>
                    <a:cubicBezTo>
                      <a:pt x="177" y="78"/>
                      <a:pt x="177" y="82"/>
                      <a:pt x="175" y="86"/>
                    </a:cubicBezTo>
                    <a:lnTo>
                      <a:pt x="159" y="109"/>
                    </a:lnTo>
                    <a:cubicBezTo>
                      <a:pt x="158" y="111"/>
                      <a:pt x="156" y="112"/>
                      <a:pt x="153" y="112"/>
                    </a:cubicBezTo>
                    <a:cubicBezTo>
                      <a:pt x="151" y="113"/>
                      <a:pt x="148" y="112"/>
                      <a:pt x="147" y="110"/>
                    </a:cubicBezTo>
                    <a:lnTo>
                      <a:pt x="136" y="98"/>
                    </a:lnTo>
                    <a:lnTo>
                      <a:pt x="142" y="101"/>
                    </a:lnTo>
                    <a:lnTo>
                      <a:pt x="100" y="98"/>
                    </a:lnTo>
                    <a:lnTo>
                      <a:pt x="106" y="95"/>
                    </a:lnTo>
                    <a:lnTo>
                      <a:pt x="93" y="110"/>
                    </a:lnTo>
                    <a:cubicBezTo>
                      <a:pt x="92" y="111"/>
                      <a:pt x="90" y="112"/>
                      <a:pt x="89" y="112"/>
                    </a:cubicBezTo>
                    <a:lnTo>
                      <a:pt x="73" y="115"/>
                    </a:lnTo>
                    <a:cubicBezTo>
                      <a:pt x="69" y="116"/>
                      <a:pt x="65" y="114"/>
                      <a:pt x="64" y="110"/>
                    </a:cubicBezTo>
                    <a:lnTo>
                      <a:pt x="59" y="92"/>
                    </a:lnTo>
                    <a:lnTo>
                      <a:pt x="70" y="97"/>
                    </a:lnTo>
                    <a:lnTo>
                      <a:pt x="54" y="106"/>
                    </a:lnTo>
                    <a:lnTo>
                      <a:pt x="57" y="103"/>
                    </a:lnTo>
                    <a:lnTo>
                      <a:pt x="36" y="140"/>
                    </a:lnTo>
                    <a:cubicBezTo>
                      <a:pt x="35" y="143"/>
                      <a:pt x="33" y="144"/>
                      <a:pt x="30" y="144"/>
                    </a:cubicBezTo>
                    <a:cubicBezTo>
                      <a:pt x="27" y="145"/>
                      <a:pt x="24" y="143"/>
                      <a:pt x="23" y="141"/>
                    </a:cubicBezTo>
                    <a:lnTo>
                      <a:pt x="10" y="120"/>
                    </a:lnTo>
                    <a:cubicBezTo>
                      <a:pt x="8" y="119"/>
                      <a:pt x="8" y="116"/>
                      <a:pt x="9" y="114"/>
                    </a:cubicBezTo>
                    <a:lnTo>
                      <a:pt x="14" y="94"/>
                    </a:lnTo>
                    <a:lnTo>
                      <a:pt x="16" y="101"/>
                    </a:lnTo>
                    <a:lnTo>
                      <a:pt x="3" y="87"/>
                    </a:lnTo>
                    <a:cubicBezTo>
                      <a:pt x="1" y="85"/>
                      <a:pt x="0" y="82"/>
                      <a:pt x="1" y="80"/>
                    </a:cubicBezTo>
                    <a:cubicBezTo>
                      <a:pt x="1" y="77"/>
                      <a:pt x="3" y="75"/>
                      <a:pt x="5" y="74"/>
                    </a:cubicBezTo>
                    <a:lnTo>
                      <a:pt x="18" y="68"/>
                    </a:lnTo>
                    <a:lnTo>
                      <a:pt x="14" y="73"/>
                    </a:lnTo>
                    <a:lnTo>
                      <a:pt x="22" y="47"/>
                    </a:lnTo>
                    <a:lnTo>
                      <a:pt x="21" y="50"/>
                    </a:lnTo>
                    <a:lnTo>
                      <a:pt x="19" y="21"/>
                    </a:lnTo>
                    <a:close/>
                    <a:moveTo>
                      <a:pt x="37" y="48"/>
                    </a:moveTo>
                    <a:cubicBezTo>
                      <a:pt x="38" y="49"/>
                      <a:pt x="37" y="51"/>
                      <a:pt x="37" y="51"/>
                    </a:cubicBezTo>
                    <a:lnTo>
                      <a:pt x="29" y="78"/>
                    </a:lnTo>
                    <a:cubicBezTo>
                      <a:pt x="29" y="80"/>
                      <a:pt x="27" y="82"/>
                      <a:pt x="25" y="83"/>
                    </a:cubicBezTo>
                    <a:lnTo>
                      <a:pt x="12" y="89"/>
                    </a:lnTo>
                    <a:lnTo>
                      <a:pt x="14" y="76"/>
                    </a:lnTo>
                    <a:lnTo>
                      <a:pt x="28" y="90"/>
                    </a:lnTo>
                    <a:cubicBezTo>
                      <a:pt x="29" y="92"/>
                      <a:pt x="30" y="95"/>
                      <a:pt x="29" y="98"/>
                    </a:cubicBezTo>
                    <a:lnTo>
                      <a:pt x="24" y="118"/>
                    </a:lnTo>
                    <a:lnTo>
                      <a:pt x="23" y="112"/>
                    </a:lnTo>
                    <a:lnTo>
                      <a:pt x="36" y="132"/>
                    </a:lnTo>
                    <a:lnTo>
                      <a:pt x="22" y="133"/>
                    </a:lnTo>
                    <a:lnTo>
                      <a:pt x="43" y="95"/>
                    </a:lnTo>
                    <a:cubicBezTo>
                      <a:pt x="44" y="93"/>
                      <a:pt x="45" y="92"/>
                      <a:pt x="47" y="92"/>
                    </a:cubicBezTo>
                    <a:lnTo>
                      <a:pt x="62" y="83"/>
                    </a:lnTo>
                    <a:cubicBezTo>
                      <a:pt x="64" y="82"/>
                      <a:pt x="67" y="82"/>
                      <a:pt x="69" y="83"/>
                    </a:cubicBezTo>
                    <a:cubicBezTo>
                      <a:pt x="71" y="83"/>
                      <a:pt x="73" y="85"/>
                      <a:pt x="74" y="88"/>
                    </a:cubicBezTo>
                    <a:lnTo>
                      <a:pt x="79" y="105"/>
                    </a:lnTo>
                    <a:lnTo>
                      <a:pt x="70" y="100"/>
                    </a:lnTo>
                    <a:lnTo>
                      <a:pt x="86" y="97"/>
                    </a:lnTo>
                    <a:lnTo>
                      <a:pt x="81" y="99"/>
                    </a:lnTo>
                    <a:lnTo>
                      <a:pt x="94" y="85"/>
                    </a:lnTo>
                    <a:cubicBezTo>
                      <a:pt x="96" y="83"/>
                      <a:pt x="98" y="82"/>
                      <a:pt x="101" y="82"/>
                    </a:cubicBezTo>
                    <a:lnTo>
                      <a:pt x="143" y="85"/>
                    </a:lnTo>
                    <a:cubicBezTo>
                      <a:pt x="145" y="85"/>
                      <a:pt x="147" y="86"/>
                      <a:pt x="148" y="87"/>
                    </a:cubicBezTo>
                    <a:lnTo>
                      <a:pt x="159" y="99"/>
                    </a:lnTo>
                    <a:lnTo>
                      <a:pt x="146" y="100"/>
                    </a:lnTo>
                    <a:lnTo>
                      <a:pt x="162" y="77"/>
                    </a:lnTo>
                    <a:lnTo>
                      <a:pt x="163" y="87"/>
                    </a:lnTo>
                    <a:lnTo>
                      <a:pt x="139" y="64"/>
                    </a:lnTo>
                    <a:lnTo>
                      <a:pt x="144" y="66"/>
                    </a:lnTo>
                    <a:lnTo>
                      <a:pt x="115" y="63"/>
                    </a:lnTo>
                    <a:cubicBezTo>
                      <a:pt x="113" y="63"/>
                      <a:pt x="110" y="61"/>
                      <a:pt x="109" y="59"/>
                    </a:cubicBezTo>
                    <a:cubicBezTo>
                      <a:pt x="108" y="57"/>
                      <a:pt x="108" y="54"/>
                      <a:pt x="109" y="52"/>
                    </a:cubicBezTo>
                    <a:lnTo>
                      <a:pt x="111" y="46"/>
                    </a:lnTo>
                    <a:cubicBezTo>
                      <a:pt x="113" y="43"/>
                      <a:pt x="116" y="41"/>
                      <a:pt x="120" y="41"/>
                    </a:cubicBezTo>
                    <a:lnTo>
                      <a:pt x="136" y="44"/>
                    </a:lnTo>
                    <a:lnTo>
                      <a:pt x="127" y="49"/>
                    </a:lnTo>
                    <a:lnTo>
                      <a:pt x="130" y="43"/>
                    </a:lnTo>
                    <a:lnTo>
                      <a:pt x="137" y="54"/>
                    </a:lnTo>
                    <a:lnTo>
                      <a:pt x="108" y="54"/>
                    </a:lnTo>
                    <a:cubicBezTo>
                      <a:pt x="104" y="54"/>
                      <a:pt x="101" y="52"/>
                      <a:pt x="100" y="48"/>
                    </a:cubicBezTo>
                    <a:lnTo>
                      <a:pt x="95" y="25"/>
                    </a:lnTo>
                    <a:lnTo>
                      <a:pt x="103" y="31"/>
                    </a:lnTo>
                    <a:lnTo>
                      <a:pt x="90" y="31"/>
                    </a:lnTo>
                    <a:cubicBezTo>
                      <a:pt x="89" y="31"/>
                      <a:pt x="87" y="31"/>
                      <a:pt x="86" y="30"/>
                    </a:cubicBezTo>
                    <a:lnTo>
                      <a:pt x="57" y="16"/>
                    </a:lnTo>
                    <a:lnTo>
                      <a:pt x="62" y="16"/>
                    </a:lnTo>
                    <a:lnTo>
                      <a:pt x="30" y="19"/>
                    </a:lnTo>
                    <a:lnTo>
                      <a:pt x="37" y="14"/>
                    </a:lnTo>
                    <a:lnTo>
                      <a:pt x="34" y="22"/>
                    </a:lnTo>
                    <a:lnTo>
                      <a:pt x="35" y="19"/>
                    </a:lnTo>
                    <a:lnTo>
                      <a:pt x="37" y="48"/>
                    </a:lnTo>
                    <a:close/>
                  </a:path>
                </a:pathLst>
              </a:custGeom>
              <a:solidFill>
                <a:srgbClr val="6E6E6E"/>
              </a:solidFill>
              <a:ln w="0" cap="flat">
                <a:solidFill>
                  <a:srgbClr val="6E6E6E"/>
                </a:solidFill>
                <a:prstDash val="solid"/>
                <a:round/>
                <a:headEnd/>
                <a:tailEnd/>
              </a:ln>
            </p:spPr>
            <p:txBody>
              <a:bodyPr/>
              <a:lstStyle/>
              <a:p>
                <a:endParaRPr lang="en-US"/>
              </a:p>
            </p:txBody>
          </p:sp>
          <p:sp>
            <p:nvSpPr>
              <p:cNvPr id="1675" name="Freeform 461"/>
              <p:cNvSpPr>
                <a:spLocks/>
              </p:cNvSpPr>
              <p:nvPr/>
            </p:nvSpPr>
            <p:spPr bwMode="auto">
              <a:xfrm>
                <a:off x="2498" y="1345"/>
                <a:ext cx="24" cy="12"/>
              </a:xfrm>
              <a:custGeom>
                <a:avLst/>
                <a:gdLst>
                  <a:gd name="T0" fmla="*/ 8 w 24"/>
                  <a:gd name="T1" fmla="*/ 0 h 12"/>
                  <a:gd name="T2" fmla="*/ 17 w 24"/>
                  <a:gd name="T3" fmla="*/ 2 h 12"/>
                  <a:gd name="T4" fmla="*/ 23 w 24"/>
                  <a:gd name="T5" fmla="*/ 6 h 12"/>
                  <a:gd name="T6" fmla="*/ 24 w 24"/>
                  <a:gd name="T7" fmla="*/ 9 h 12"/>
                  <a:gd name="T8" fmla="*/ 17 w 24"/>
                  <a:gd name="T9" fmla="*/ 7 h 12"/>
                  <a:gd name="T10" fmla="*/ 16 w 24"/>
                  <a:gd name="T11" fmla="*/ 10 h 12"/>
                  <a:gd name="T12" fmla="*/ 13 w 24"/>
                  <a:gd name="T13" fmla="*/ 9 h 12"/>
                  <a:gd name="T14" fmla="*/ 13 w 24"/>
                  <a:gd name="T15" fmla="*/ 12 h 12"/>
                  <a:gd name="T16" fmla="*/ 7 w 24"/>
                  <a:gd name="T17" fmla="*/ 10 h 12"/>
                  <a:gd name="T18" fmla="*/ 4 w 24"/>
                  <a:gd name="T19" fmla="*/ 5 h 12"/>
                  <a:gd name="T20" fmla="*/ 0 w 24"/>
                  <a:gd name="T21" fmla="*/ 5 h 12"/>
                  <a:gd name="T22" fmla="*/ 3 w 24"/>
                  <a:gd name="T23" fmla="*/ 1 h 12"/>
                  <a:gd name="T24" fmla="*/ 8 w 24"/>
                  <a:gd name="T25" fmla="*/ 0 h 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
                  <a:gd name="T40" fmla="*/ 0 h 12"/>
                  <a:gd name="T41" fmla="*/ 24 w 24"/>
                  <a:gd name="T42" fmla="*/ 12 h 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 h="12">
                    <a:moveTo>
                      <a:pt x="8" y="0"/>
                    </a:moveTo>
                    <a:lnTo>
                      <a:pt x="17" y="2"/>
                    </a:lnTo>
                    <a:lnTo>
                      <a:pt x="23" y="6"/>
                    </a:lnTo>
                    <a:lnTo>
                      <a:pt x="24" y="9"/>
                    </a:lnTo>
                    <a:lnTo>
                      <a:pt x="17" y="7"/>
                    </a:lnTo>
                    <a:lnTo>
                      <a:pt x="16" y="10"/>
                    </a:lnTo>
                    <a:lnTo>
                      <a:pt x="13" y="9"/>
                    </a:lnTo>
                    <a:lnTo>
                      <a:pt x="13" y="12"/>
                    </a:lnTo>
                    <a:lnTo>
                      <a:pt x="7" y="10"/>
                    </a:lnTo>
                    <a:lnTo>
                      <a:pt x="4" y="5"/>
                    </a:lnTo>
                    <a:lnTo>
                      <a:pt x="0" y="5"/>
                    </a:lnTo>
                    <a:lnTo>
                      <a:pt x="3" y="1"/>
                    </a:lnTo>
                    <a:lnTo>
                      <a:pt x="8"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676" name="Freeform 462"/>
              <p:cNvSpPr>
                <a:spLocks noEditPoints="1"/>
              </p:cNvSpPr>
              <p:nvPr/>
            </p:nvSpPr>
            <p:spPr bwMode="auto">
              <a:xfrm>
                <a:off x="2496" y="1343"/>
                <a:ext cx="28" cy="16"/>
              </a:xfrm>
              <a:custGeom>
                <a:avLst/>
                <a:gdLst>
                  <a:gd name="T0" fmla="*/ 38 w 113"/>
                  <a:gd name="T1" fmla="*/ 1 h 65"/>
                  <a:gd name="T2" fmla="*/ 40 w 113"/>
                  <a:gd name="T3" fmla="*/ 1 h 65"/>
                  <a:gd name="T4" fmla="*/ 76 w 113"/>
                  <a:gd name="T5" fmla="*/ 7 h 65"/>
                  <a:gd name="T6" fmla="*/ 79 w 113"/>
                  <a:gd name="T7" fmla="*/ 8 h 65"/>
                  <a:gd name="T8" fmla="*/ 106 w 113"/>
                  <a:gd name="T9" fmla="*/ 26 h 65"/>
                  <a:gd name="T10" fmla="*/ 110 w 113"/>
                  <a:gd name="T11" fmla="*/ 31 h 65"/>
                  <a:gd name="T12" fmla="*/ 112 w 113"/>
                  <a:gd name="T13" fmla="*/ 43 h 65"/>
                  <a:gd name="T14" fmla="*/ 110 w 113"/>
                  <a:gd name="T15" fmla="*/ 50 h 65"/>
                  <a:gd name="T16" fmla="*/ 103 w 113"/>
                  <a:gd name="T17" fmla="*/ 52 h 65"/>
                  <a:gd name="T18" fmla="*/ 75 w 113"/>
                  <a:gd name="T19" fmla="*/ 46 h 65"/>
                  <a:gd name="T20" fmla="*/ 84 w 113"/>
                  <a:gd name="T21" fmla="*/ 43 h 65"/>
                  <a:gd name="T22" fmla="*/ 78 w 113"/>
                  <a:gd name="T23" fmla="*/ 52 h 65"/>
                  <a:gd name="T24" fmla="*/ 69 w 113"/>
                  <a:gd name="T25" fmla="*/ 55 h 65"/>
                  <a:gd name="T26" fmla="*/ 58 w 113"/>
                  <a:gd name="T27" fmla="*/ 52 h 65"/>
                  <a:gd name="T28" fmla="*/ 68 w 113"/>
                  <a:gd name="T29" fmla="*/ 46 h 65"/>
                  <a:gd name="T30" fmla="*/ 66 w 113"/>
                  <a:gd name="T31" fmla="*/ 58 h 65"/>
                  <a:gd name="T32" fmla="*/ 62 w 113"/>
                  <a:gd name="T33" fmla="*/ 64 h 65"/>
                  <a:gd name="T34" fmla="*/ 55 w 113"/>
                  <a:gd name="T35" fmla="*/ 64 h 65"/>
                  <a:gd name="T36" fmla="*/ 33 w 113"/>
                  <a:gd name="T37" fmla="*/ 55 h 65"/>
                  <a:gd name="T38" fmla="*/ 30 w 113"/>
                  <a:gd name="T39" fmla="*/ 52 h 65"/>
                  <a:gd name="T40" fmla="*/ 16 w 113"/>
                  <a:gd name="T41" fmla="*/ 34 h 65"/>
                  <a:gd name="T42" fmla="*/ 20 w 113"/>
                  <a:gd name="T43" fmla="*/ 37 h 65"/>
                  <a:gd name="T44" fmla="*/ 7 w 113"/>
                  <a:gd name="T45" fmla="*/ 34 h 65"/>
                  <a:gd name="T46" fmla="*/ 1 w 113"/>
                  <a:gd name="T47" fmla="*/ 30 h 65"/>
                  <a:gd name="T48" fmla="*/ 1 w 113"/>
                  <a:gd name="T49" fmla="*/ 23 h 65"/>
                  <a:gd name="T50" fmla="*/ 10 w 113"/>
                  <a:gd name="T51" fmla="*/ 8 h 65"/>
                  <a:gd name="T52" fmla="*/ 16 w 113"/>
                  <a:gd name="T53" fmla="*/ 4 h 65"/>
                  <a:gd name="T54" fmla="*/ 38 w 113"/>
                  <a:gd name="T55" fmla="*/ 1 h 65"/>
                  <a:gd name="T56" fmla="*/ 18 w 113"/>
                  <a:gd name="T57" fmla="*/ 19 h 65"/>
                  <a:gd name="T58" fmla="*/ 24 w 113"/>
                  <a:gd name="T59" fmla="*/ 15 h 65"/>
                  <a:gd name="T60" fmla="*/ 15 w 113"/>
                  <a:gd name="T61" fmla="*/ 30 h 65"/>
                  <a:gd name="T62" fmla="*/ 10 w 113"/>
                  <a:gd name="T63" fmla="*/ 19 h 65"/>
                  <a:gd name="T64" fmla="*/ 24 w 113"/>
                  <a:gd name="T65" fmla="*/ 22 h 65"/>
                  <a:gd name="T66" fmla="*/ 29 w 113"/>
                  <a:gd name="T67" fmla="*/ 25 h 65"/>
                  <a:gd name="T68" fmla="*/ 42 w 113"/>
                  <a:gd name="T69" fmla="*/ 43 h 65"/>
                  <a:gd name="T70" fmla="*/ 39 w 113"/>
                  <a:gd name="T71" fmla="*/ 40 h 65"/>
                  <a:gd name="T72" fmla="*/ 61 w 113"/>
                  <a:gd name="T73" fmla="*/ 49 h 65"/>
                  <a:gd name="T74" fmla="*/ 50 w 113"/>
                  <a:gd name="T75" fmla="*/ 55 h 65"/>
                  <a:gd name="T76" fmla="*/ 53 w 113"/>
                  <a:gd name="T77" fmla="*/ 43 h 65"/>
                  <a:gd name="T78" fmla="*/ 56 w 113"/>
                  <a:gd name="T79" fmla="*/ 38 h 65"/>
                  <a:gd name="T80" fmla="*/ 63 w 113"/>
                  <a:gd name="T81" fmla="*/ 37 h 65"/>
                  <a:gd name="T82" fmla="*/ 74 w 113"/>
                  <a:gd name="T83" fmla="*/ 40 h 65"/>
                  <a:gd name="T84" fmla="*/ 65 w 113"/>
                  <a:gd name="T85" fmla="*/ 43 h 65"/>
                  <a:gd name="T86" fmla="*/ 70 w 113"/>
                  <a:gd name="T87" fmla="*/ 34 h 65"/>
                  <a:gd name="T88" fmla="*/ 79 w 113"/>
                  <a:gd name="T89" fmla="*/ 31 h 65"/>
                  <a:gd name="T90" fmla="*/ 106 w 113"/>
                  <a:gd name="T91" fmla="*/ 37 h 65"/>
                  <a:gd name="T92" fmla="*/ 97 w 113"/>
                  <a:gd name="T93" fmla="*/ 46 h 65"/>
                  <a:gd name="T94" fmla="*/ 94 w 113"/>
                  <a:gd name="T95" fmla="*/ 34 h 65"/>
                  <a:gd name="T96" fmla="*/ 97 w 113"/>
                  <a:gd name="T97" fmla="*/ 39 h 65"/>
                  <a:gd name="T98" fmla="*/ 70 w 113"/>
                  <a:gd name="T99" fmla="*/ 21 h 65"/>
                  <a:gd name="T100" fmla="*/ 73 w 113"/>
                  <a:gd name="T101" fmla="*/ 22 h 65"/>
                  <a:gd name="T102" fmla="*/ 37 w 113"/>
                  <a:gd name="T103" fmla="*/ 16 h 65"/>
                  <a:gd name="T104" fmla="*/ 40 w 113"/>
                  <a:gd name="T105" fmla="*/ 16 h 65"/>
                  <a:gd name="T106" fmla="*/ 18 w 113"/>
                  <a:gd name="T107" fmla="*/ 19 h 6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13"/>
                  <a:gd name="T163" fmla="*/ 0 h 65"/>
                  <a:gd name="T164" fmla="*/ 113 w 113"/>
                  <a:gd name="T165" fmla="*/ 65 h 6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13" h="65">
                    <a:moveTo>
                      <a:pt x="38" y="1"/>
                    </a:moveTo>
                    <a:cubicBezTo>
                      <a:pt x="38" y="0"/>
                      <a:pt x="39" y="0"/>
                      <a:pt x="40" y="1"/>
                    </a:cubicBezTo>
                    <a:lnTo>
                      <a:pt x="76" y="7"/>
                    </a:lnTo>
                    <a:cubicBezTo>
                      <a:pt x="77" y="7"/>
                      <a:pt x="78" y="7"/>
                      <a:pt x="79" y="8"/>
                    </a:cubicBezTo>
                    <a:lnTo>
                      <a:pt x="106" y="26"/>
                    </a:lnTo>
                    <a:cubicBezTo>
                      <a:pt x="108" y="27"/>
                      <a:pt x="109" y="29"/>
                      <a:pt x="110" y="31"/>
                    </a:cubicBezTo>
                    <a:lnTo>
                      <a:pt x="112" y="43"/>
                    </a:lnTo>
                    <a:cubicBezTo>
                      <a:pt x="113" y="45"/>
                      <a:pt x="112" y="48"/>
                      <a:pt x="110" y="50"/>
                    </a:cubicBezTo>
                    <a:cubicBezTo>
                      <a:pt x="108" y="52"/>
                      <a:pt x="105" y="53"/>
                      <a:pt x="103" y="52"/>
                    </a:cubicBezTo>
                    <a:lnTo>
                      <a:pt x="75" y="46"/>
                    </a:lnTo>
                    <a:lnTo>
                      <a:pt x="84" y="43"/>
                    </a:lnTo>
                    <a:lnTo>
                      <a:pt x="78" y="52"/>
                    </a:lnTo>
                    <a:cubicBezTo>
                      <a:pt x="77" y="55"/>
                      <a:pt x="73" y="56"/>
                      <a:pt x="69" y="55"/>
                    </a:cubicBezTo>
                    <a:lnTo>
                      <a:pt x="58" y="52"/>
                    </a:lnTo>
                    <a:lnTo>
                      <a:pt x="68" y="46"/>
                    </a:lnTo>
                    <a:lnTo>
                      <a:pt x="66" y="58"/>
                    </a:lnTo>
                    <a:cubicBezTo>
                      <a:pt x="65" y="61"/>
                      <a:pt x="64" y="62"/>
                      <a:pt x="62" y="64"/>
                    </a:cubicBezTo>
                    <a:cubicBezTo>
                      <a:pt x="59" y="65"/>
                      <a:pt x="57" y="65"/>
                      <a:pt x="55" y="64"/>
                    </a:cubicBezTo>
                    <a:lnTo>
                      <a:pt x="33" y="55"/>
                    </a:lnTo>
                    <a:cubicBezTo>
                      <a:pt x="32" y="54"/>
                      <a:pt x="30" y="53"/>
                      <a:pt x="30" y="52"/>
                    </a:cubicBezTo>
                    <a:lnTo>
                      <a:pt x="16" y="34"/>
                    </a:lnTo>
                    <a:lnTo>
                      <a:pt x="20" y="37"/>
                    </a:lnTo>
                    <a:lnTo>
                      <a:pt x="7" y="34"/>
                    </a:lnTo>
                    <a:cubicBezTo>
                      <a:pt x="4" y="34"/>
                      <a:pt x="2" y="32"/>
                      <a:pt x="1" y="30"/>
                    </a:cubicBezTo>
                    <a:cubicBezTo>
                      <a:pt x="0" y="27"/>
                      <a:pt x="0" y="25"/>
                      <a:pt x="1" y="23"/>
                    </a:cubicBezTo>
                    <a:lnTo>
                      <a:pt x="10" y="8"/>
                    </a:lnTo>
                    <a:cubicBezTo>
                      <a:pt x="11" y="5"/>
                      <a:pt x="13" y="4"/>
                      <a:pt x="16" y="4"/>
                    </a:cubicBezTo>
                    <a:lnTo>
                      <a:pt x="38" y="1"/>
                    </a:lnTo>
                    <a:close/>
                    <a:moveTo>
                      <a:pt x="18" y="19"/>
                    </a:moveTo>
                    <a:lnTo>
                      <a:pt x="24" y="15"/>
                    </a:lnTo>
                    <a:lnTo>
                      <a:pt x="15" y="30"/>
                    </a:lnTo>
                    <a:lnTo>
                      <a:pt x="10" y="19"/>
                    </a:lnTo>
                    <a:lnTo>
                      <a:pt x="24" y="22"/>
                    </a:lnTo>
                    <a:cubicBezTo>
                      <a:pt x="26" y="22"/>
                      <a:pt x="27" y="23"/>
                      <a:pt x="29" y="25"/>
                    </a:cubicBezTo>
                    <a:lnTo>
                      <a:pt x="42" y="43"/>
                    </a:lnTo>
                    <a:lnTo>
                      <a:pt x="39" y="40"/>
                    </a:lnTo>
                    <a:lnTo>
                      <a:pt x="61" y="49"/>
                    </a:lnTo>
                    <a:lnTo>
                      <a:pt x="50" y="55"/>
                    </a:lnTo>
                    <a:lnTo>
                      <a:pt x="53" y="43"/>
                    </a:lnTo>
                    <a:cubicBezTo>
                      <a:pt x="53" y="41"/>
                      <a:pt x="55" y="39"/>
                      <a:pt x="56" y="38"/>
                    </a:cubicBezTo>
                    <a:cubicBezTo>
                      <a:pt x="58" y="36"/>
                      <a:pt x="61" y="36"/>
                      <a:pt x="63" y="37"/>
                    </a:cubicBezTo>
                    <a:lnTo>
                      <a:pt x="74" y="40"/>
                    </a:lnTo>
                    <a:lnTo>
                      <a:pt x="65" y="43"/>
                    </a:lnTo>
                    <a:lnTo>
                      <a:pt x="70" y="34"/>
                    </a:lnTo>
                    <a:cubicBezTo>
                      <a:pt x="72" y="31"/>
                      <a:pt x="75" y="30"/>
                      <a:pt x="79" y="31"/>
                    </a:cubicBezTo>
                    <a:lnTo>
                      <a:pt x="106" y="37"/>
                    </a:lnTo>
                    <a:lnTo>
                      <a:pt x="97" y="46"/>
                    </a:lnTo>
                    <a:lnTo>
                      <a:pt x="94" y="34"/>
                    </a:lnTo>
                    <a:lnTo>
                      <a:pt x="97" y="39"/>
                    </a:lnTo>
                    <a:lnTo>
                      <a:pt x="70" y="21"/>
                    </a:lnTo>
                    <a:lnTo>
                      <a:pt x="73" y="22"/>
                    </a:lnTo>
                    <a:lnTo>
                      <a:pt x="37" y="16"/>
                    </a:lnTo>
                    <a:lnTo>
                      <a:pt x="40" y="16"/>
                    </a:lnTo>
                    <a:lnTo>
                      <a:pt x="18" y="19"/>
                    </a:lnTo>
                    <a:close/>
                  </a:path>
                </a:pathLst>
              </a:custGeom>
              <a:solidFill>
                <a:srgbClr val="6E6E6E"/>
              </a:solidFill>
              <a:ln w="0" cap="flat">
                <a:solidFill>
                  <a:srgbClr val="6E6E6E"/>
                </a:solidFill>
                <a:prstDash val="solid"/>
                <a:round/>
                <a:headEnd/>
                <a:tailEnd/>
              </a:ln>
            </p:spPr>
            <p:txBody>
              <a:bodyPr/>
              <a:lstStyle/>
              <a:p>
                <a:endParaRPr lang="en-US"/>
              </a:p>
            </p:txBody>
          </p:sp>
          <p:sp>
            <p:nvSpPr>
              <p:cNvPr id="1677" name="Freeform 463"/>
              <p:cNvSpPr>
                <a:spLocks/>
              </p:cNvSpPr>
              <p:nvPr/>
            </p:nvSpPr>
            <p:spPr bwMode="auto">
              <a:xfrm>
                <a:off x="2376" y="1345"/>
                <a:ext cx="16" cy="32"/>
              </a:xfrm>
              <a:custGeom>
                <a:avLst/>
                <a:gdLst>
                  <a:gd name="T0" fmla="*/ 14 w 16"/>
                  <a:gd name="T1" fmla="*/ 0 h 32"/>
                  <a:gd name="T2" fmla="*/ 16 w 16"/>
                  <a:gd name="T3" fmla="*/ 4 h 32"/>
                  <a:gd name="T4" fmla="*/ 13 w 16"/>
                  <a:gd name="T5" fmla="*/ 11 h 32"/>
                  <a:gd name="T6" fmla="*/ 13 w 16"/>
                  <a:gd name="T7" fmla="*/ 19 h 32"/>
                  <a:gd name="T8" fmla="*/ 11 w 16"/>
                  <a:gd name="T9" fmla="*/ 25 h 32"/>
                  <a:gd name="T10" fmla="*/ 4 w 16"/>
                  <a:gd name="T11" fmla="*/ 32 h 32"/>
                  <a:gd name="T12" fmla="*/ 0 w 16"/>
                  <a:gd name="T13" fmla="*/ 32 h 32"/>
                  <a:gd name="T14" fmla="*/ 4 w 16"/>
                  <a:gd name="T15" fmla="*/ 9 h 32"/>
                  <a:gd name="T16" fmla="*/ 5 w 16"/>
                  <a:gd name="T17" fmla="*/ 7 h 32"/>
                  <a:gd name="T18" fmla="*/ 7 w 16"/>
                  <a:gd name="T19" fmla="*/ 8 h 32"/>
                  <a:gd name="T20" fmla="*/ 12 w 16"/>
                  <a:gd name="T21" fmla="*/ 0 h 32"/>
                  <a:gd name="T22" fmla="*/ 14 w 16"/>
                  <a:gd name="T23" fmla="*/ 0 h 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32"/>
                  <a:gd name="T38" fmla="*/ 16 w 16"/>
                  <a:gd name="T39" fmla="*/ 32 h 3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32">
                    <a:moveTo>
                      <a:pt x="14" y="0"/>
                    </a:moveTo>
                    <a:lnTo>
                      <a:pt x="16" y="4"/>
                    </a:lnTo>
                    <a:lnTo>
                      <a:pt x="13" y="11"/>
                    </a:lnTo>
                    <a:lnTo>
                      <a:pt x="13" y="19"/>
                    </a:lnTo>
                    <a:lnTo>
                      <a:pt x="11" y="25"/>
                    </a:lnTo>
                    <a:lnTo>
                      <a:pt x="4" y="32"/>
                    </a:lnTo>
                    <a:lnTo>
                      <a:pt x="0" y="32"/>
                    </a:lnTo>
                    <a:lnTo>
                      <a:pt x="4" y="9"/>
                    </a:lnTo>
                    <a:lnTo>
                      <a:pt x="5" y="7"/>
                    </a:lnTo>
                    <a:lnTo>
                      <a:pt x="7" y="8"/>
                    </a:lnTo>
                    <a:lnTo>
                      <a:pt x="12" y="0"/>
                    </a:lnTo>
                    <a:lnTo>
                      <a:pt x="14"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678" name="Freeform 464"/>
              <p:cNvSpPr>
                <a:spLocks noEditPoints="1"/>
              </p:cNvSpPr>
              <p:nvPr/>
            </p:nvSpPr>
            <p:spPr bwMode="auto">
              <a:xfrm>
                <a:off x="2374" y="1343"/>
                <a:ext cx="20" cy="36"/>
              </a:xfrm>
              <a:custGeom>
                <a:avLst/>
                <a:gdLst>
                  <a:gd name="T0" fmla="*/ 64 w 81"/>
                  <a:gd name="T1" fmla="*/ 0 h 144"/>
                  <a:gd name="T2" fmla="*/ 72 w 81"/>
                  <a:gd name="T3" fmla="*/ 5 h 144"/>
                  <a:gd name="T4" fmla="*/ 80 w 81"/>
                  <a:gd name="T5" fmla="*/ 20 h 144"/>
                  <a:gd name="T6" fmla="*/ 80 w 81"/>
                  <a:gd name="T7" fmla="*/ 27 h 144"/>
                  <a:gd name="T8" fmla="*/ 66 w 81"/>
                  <a:gd name="T9" fmla="*/ 55 h 144"/>
                  <a:gd name="T10" fmla="*/ 67 w 81"/>
                  <a:gd name="T11" fmla="*/ 52 h 144"/>
                  <a:gd name="T12" fmla="*/ 67 w 81"/>
                  <a:gd name="T13" fmla="*/ 85 h 144"/>
                  <a:gd name="T14" fmla="*/ 67 w 81"/>
                  <a:gd name="T15" fmla="*/ 88 h 144"/>
                  <a:gd name="T16" fmla="*/ 59 w 81"/>
                  <a:gd name="T17" fmla="*/ 111 h 144"/>
                  <a:gd name="T18" fmla="*/ 57 w 81"/>
                  <a:gd name="T19" fmla="*/ 114 h 144"/>
                  <a:gd name="T20" fmla="*/ 27 w 81"/>
                  <a:gd name="T21" fmla="*/ 142 h 144"/>
                  <a:gd name="T22" fmla="*/ 22 w 81"/>
                  <a:gd name="T23" fmla="*/ 144 h 144"/>
                  <a:gd name="T24" fmla="*/ 8 w 81"/>
                  <a:gd name="T25" fmla="*/ 144 h 144"/>
                  <a:gd name="T26" fmla="*/ 2 w 81"/>
                  <a:gd name="T27" fmla="*/ 142 h 144"/>
                  <a:gd name="T28" fmla="*/ 1 w 81"/>
                  <a:gd name="T29" fmla="*/ 135 h 144"/>
                  <a:gd name="T30" fmla="*/ 14 w 81"/>
                  <a:gd name="T31" fmla="*/ 43 h 144"/>
                  <a:gd name="T32" fmla="*/ 15 w 81"/>
                  <a:gd name="T33" fmla="*/ 41 h 144"/>
                  <a:gd name="T34" fmla="*/ 20 w 81"/>
                  <a:gd name="T35" fmla="*/ 30 h 144"/>
                  <a:gd name="T36" fmla="*/ 25 w 81"/>
                  <a:gd name="T37" fmla="*/ 26 h 144"/>
                  <a:gd name="T38" fmla="*/ 31 w 81"/>
                  <a:gd name="T39" fmla="*/ 27 h 144"/>
                  <a:gd name="T40" fmla="*/ 39 w 81"/>
                  <a:gd name="T41" fmla="*/ 32 h 144"/>
                  <a:gd name="T42" fmla="*/ 29 w 81"/>
                  <a:gd name="T43" fmla="*/ 35 h 144"/>
                  <a:gd name="T44" fmla="*/ 50 w 81"/>
                  <a:gd name="T45" fmla="*/ 4 h 144"/>
                  <a:gd name="T46" fmla="*/ 56 w 81"/>
                  <a:gd name="T47" fmla="*/ 0 h 144"/>
                  <a:gd name="T48" fmla="*/ 64 w 81"/>
                  <a:gd name="T49" fmla="*/ 0 h 144"/>
                  <a:gd name="T50" fmla="*/ 56 w 81"/>
                  <a:gd name="T51" fmla="*/ 16 h 144"/>
                  <a:gd name="T52" fmla="*/ 63 w 81"/>
                  <a:gd name="T53" fmla="*/ 13 h 144"/>
                  <a:gd name="T54" fmla="*/ 42 w 81"/>
                  <a:gd name="T55" fmla="*/ 44 h 144"/>
                  <a:gd name="T56" fmla="*/ 31 w 81"/>
                  <a:gd name="T57" fmla="*/ 46 h 144"/>
                  <a:gd name="T58" fmla="*/ 23 w 81"/>
                  <a:gd name="T59" fmla="*/ 41 h 144"/>
                  <a:gd name="T60" fmla="*/ 34 w 81"/>
                  <a:gd name="T61" fmla="*/ 38 h 144"/>
                  <a:gd name="T62" fmla="*/ 29 w 81"/>
                  <a:gd name="T63" fmla="*/ 48 h 144"/>
                  <a:gd name="T64" fmla="*/ 30 w 81"/>
                  <a:gd name="T65" fmla="*/ 45 h 144"/>
                  <a:gd name="T66" fmla="*/ 16 w 81"/>
                  <a:gd name="T67" fmla="*/ 138 h 144"/>
                  <a:gd name="T68" fmla="*/ 8 w 81"/>
                  <a:gd name="T69" fmla="*/ 128 h 144"/>
                  <a:gd name="T70" fmla="*/ 22 w 81"/>
                  <a:gd name="T71" fmla="*/ 128 h 144"/>
                  <a:gd name="T72" fmla="*/ 16 w 81"/>
                  <a:gd name="T73" fmla="*/ 131 h 144"/>
                  <a:gd name="T74" fmla="*/ 46 w 81"/>
                  <a:gd name="T75" fmla="*/ 103 h 144"/>
                  <a:gd name="T76" fmla="*/ 44 w 81"/>
                  <a:gd name="T77" fmla="*/ 106 h 144"/>
                  <a:gd name="T78" fmla="*/ 52 w 81"/>
                  <a:gd name="T79" fmla="*/ 83 h 144"/>
                  <a:gd name="T80" fmla="*/ 51 w 81"/>
                  <a:gd name="T81" fmla="*/ 85 h 144"/>
                  <a:gd name="T82" fmla="*/ 51 w 81"/>
                  <a:gd name="T83" fmla="*/ 52 h 144"/>
                  <a:gd name="T84" fmla="*/ 52 w 81"/>
                  <a:gd name="T85" fmla="*/ 49 h 144"/>
                  <a:gd name="T86" fmla="*/ 65 w 81"/>
                  <a:gd name="T87" fmla="*/ 20 h 144"/>
                  <a:gd name="T88" fmla="*/ 65 w 81"/>
                  <a:gd name="T89" fmla="*/ 28 h 144"/>
                  <a:gd name="T90" fmla="*/ 57 w 81"/>
                  <a:gd name="T91" fmla="*/ 12 h 144"/>
                  <a:gd name="T92" fmla="*/ 64 w 81"/>
                  <a:gd name="T93" fmla="*/ 16 h 144"/>
                  <a:gd name="T94" fmla="*/ 56 w 81"/>
                  <a:gd name="T95" fmla="*/ 16 h 14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1"/>
                  <a:gd name="T145" fmla="*/ 0 h 144"/>
                  <a:gd name="T146" fmla="*/ 81 w 81"/>
                  <a:gd name="T147" fmla="*/ 144 h 14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1" h="144">
                    <a:moveTo>
                      <a:pt x="64" y="0"/>
                    </a:moveTo>
                    <a:cubicBezTo>
                      <a:pt x="67" y="0"/>
                      <a:pt x="70" y="2"/>
                      <a:pt x="72" y="5"/>
                    </a:cubicBezTo>
                    <a:lnTo>
                      <a:pt x="80" y="20"/>
                    </a:lnTo>
                    <a:cubicBezTo>
                      <a:pt x="81" y="22"/>
                      <a:pt x="81" y="25"/>
                      <a:pt x="80" y="27"/>
                    </a:cubicBezTo>
                    <a:lnTo>
                      <a:pt x="66" y="55"/>
                    </a:lnTo>
                    <a:lnTo>
                      <a:pt x="67" y="52"/>
                    </a:lnTo>
                    <a:lnTo>
                      <a:pt x="67" y="85"/>
                    </a:lnTo>
                    <a:cubicBezTo>
                      <a:pt x="67" y="86"/>
                      <a:pt x="67" y="87"/>
                      <a:pt x="67" y="88"/>
                    </a:cubicBezTo>
                    <a:lnTo>
                      <a:pt x="59" y="111"/>
                    </a:lnTo>
                    <a:cubicBezTo>
                      <a:pt x="58" y="112"/>
                      <a:pt x="58" y="113"/>
                      <a:pt x="57" y="114"/>
                    </a:cubicBezTo>
                    <a:lnTo>
                      <a:pt x="27" y="142"/>
                    </a:lnTo>
                    <a:cubicBezTo>
                      <a:pt x="26" y="144"/>
                      <a:pt x="24" y="144"/>
                      <a:pt x="22" y="144"/>
                    </a:cubicBezTo>
                    <a:lnTo>
                      <a:pt x="8" y="144"/>
                    </a:lnTo>
                    <a:cubicBezTo>
                      <a:pt x="6" y="144"/>
                      <a:pt x="4" y="143"/>
                      <a:pt x="2" y="142"/>
                    </a:cubicBezTo>
                    <a:cubicBezTo>
                      <a:pt x="1" y="140"/>
                      <a:pt x="0" y="138"/>
                      <a:pt x="1" y="135"/>
                    </a:cubicBezTo>
                    <a:lnTo>
                      <a:pt x="14" y="43"/>
                    </a:lnTo>
                    <a:cubicBezTo>
                      <a:pt x="14" y="42"/>
                      <a:pt x="14" y="41"/>
                      <a:pt x="15" y="41"/>
                    </a:cubicBezTo>
                    <a:lnTo>
                      <a:pt x="20" y="30"/>
                    </a:lnTo>
                    <a:cubicBezTo>
                      <a:pt x="21" y="28"/>
                      <a:pt x="23" y="27"/>
                      <a:pt x="25" y="26"/>
                    </a:cubicBezTo>
                    <a:cubicBezTo>
                      <a:pt x="27" y="26"/>
                      <a:pt x="30" y="26"/>
                      <a:pt x="31" y="27"/>
                    </a:cubicBezTo>
                    <a:lnTo>
                      <a:pt x="39" y="32"/>
                    </a:lnTo>
                    <a:lnTo>
                      <a:pt x="29" y="35"/>
                    </a:lnTo>
                    <a:lnTo>
                      <a:pt x="50" y="4"/>
                    </a:lnTo>
                    <a:cubicBezTo>
                      <a:pt x="51" y="2"/>
                      <a:pt x="54" y="0"/>
                      <a:pt x="56" y="0"/>
                    </a:cubicBezTo>
                    <a:lnTo>
                      <a:pt x="64" y="0"/>
                    </a:lnTo>
                    <a:close/>
                    <a:moveTo>
                      <a:pt x="56" y="16"/>
                    </a:moveTo>
                    <a:lnTo>
                      <a:pt x="63" y="13"/>
                    </a:lnTo>
                    <a:lnTo>
                      <a:pt x="42" y="44"/>
                    </a:lnTo>
                    <a:cubicBezTo>
                      <a:pt x="39" y="47"/>
                      <a:pt x="34" y="48"/>
                      <a:pt x="31" y="46"/>
                    </a:cubicBezTo>
                    <a:lnTo>
                      <a:pt x="23" y="41"/>
                    </a:lnTo>
                    <a:lnTo>
                      <a:pt x="34" y="38"/>
                    </a:lnTo>
                    <a:lnTo>
                      <a:pt x="29" y="48"/>
                    </a:lnTo>
                    <a:lnTo>
                      <a:pt x="30" y="45"/>
                    </a:lnTo>
                    <a:lnTo>
                      <a:pt x="16" y="138"/>
                    </a:lnTo>
                    <a:lnTo>
                      <a:pt x="8" y="128"/>
                    </a:lnTo>
                    <a:lnTo>
                      <a:pt x="22" y="128"/>
                    </a:lnTo>
                    <a:lnTo>
                      <a:pt x="16" y="131"/>
                    </a:lnTo>
                    <a:lnTo>
                      <a:pt x="46" y="103"/>
                    </a:lnTo>
                    <a:lnTo>
                      <a:pt x="44" y="106"/>
                    </a:lnTo>
                    <a:lnTo>
                      <a:pt x="52" y="83"/>
                    </a:lnTo>
                    <a:lnTo>
                      <a:pt x="51" y="85"/>
                    </a:lnTo>
                    <a:lnTo>
                      <a:pt x="51" y="52"/>
                    </a:lnTo>
                    <a:cubicBezTo>
                      <a:pt x="51" y="51"/>
                      <a:pt x="51" y="50"/>
                      <a:pt x="52" y="49"/>
                    </a:cubicBezTo>
                    <a:lnTo>
                      <a:pt x="65" y="20"/>
                    </a:lnTo>
                    <a:lnTo>
                      <a:pt x="65" y="28"/>
                    </a:lnTo>
                    <a:lnTo>
                      <a:pt x="57" y="12"/>
                    </a:lnTo>
                    <a:lnTo>
                      <a:pt x="64" y="16"/>
                    </a:lnTo>
                    <a:lnTo>
                      <a:pt x="56" y="16"/>
                    </a:lnTo>
                    <a:close/>
                  </a:path>
                </a:pathLst>
              </a:custGeom>
              <a:solidFill>
                <a:srgbClr val="6E6E6E"/>
              </a:solidFill>
              <a:ln w="0" cap="flat">
                <a:solidFill>
                  <a:srgbClr val="6E6E6E"/>
                </a:solidFill>
                <a:prstDash val="solid"/>
                <a:round/>
                <a:headEnd/>
                <a:tailEnd/>
              </a:ln>
            </p:spPr>
            <p:txBody>
              <a:bodyPr/>
              <a:lstStyle/>
              <a:p>
                <a:endParaRPr lang="en-US"/>
              </a:p>
            </p:txBody>
          </p:sp>
          <p:sp>
            <p:nvSpPr>
              <p:cNvPr id="1679" name="Freeform 465"/>
              <p:cNvSpPr>
                <a:spLocks/>
              </p:cNvSpPr>
              <p:nvPr/>
            </p:nvSpPr>
            <p:spPr bwMode="auto">
              <a:xfrm>
                <a:off x="2341" y="1353"/>
                <a:ext cx="47" cy="51"/>
              </a:xfrm>
              <a:custGeom>
                <a:avLst/>
                <a:gdLst>
                  <a:gd name="T0" fmla="*/ 0 w 47"/>
                  <a:gd name="T1" fmla="*/ 41 h 51"/>
                  <a:gd name="T2" fmla="*/ 2 w 47"/>
                  <a:gd name="T3" fmla="*/ 35 h 51"/>
                  <a:gd name="T4" fmla="*/ 1 w 47"/>
                  <a:gd name="T5" fmla="*/ 32 h 51"/>
                  <a:gd name="T6" fmla="*/ 7 w 47"/>
                  <a:gd name="T7" fmla="*/ 21 h 51"/>
                  <a:gd name="T8" fmla="*/ 22 w 47"/>
                  <a:gd name="T9" fmla="*/ 21 h 51"/>
                  <a:gd name="T10" fmla="*/ 23 w 47"/>
                  <a:gd name="T11" fmla="*/ 17 h 51"/>
                  <a:gd name="T12" fmla="*/ 13 w 47"/>
                  <a:gd name="T13" fmla="*/ 7 h 51"/>
                  <a:gd name="T14" fmla="*/ 18 w 47"/>
                  <a:gd name="T15" fmla="*/ 7 h 51"/>
                  <a:gd name="T16" fmla="*/ 19 w 47"/>
                  <a:gd name="T17" fmla="*/ 0 h 51"/>
                  <a:gd name="T18" fmla="*/ 40 w 47"/>
                  <a:gd name="T19" fmla="*/ 0 h 51"/>
                  <a:gd name="T20" fmla="*/ 36 w 47"/>
                  <a:gd name="T21" fmla="*/ 24 h 51"/>
                  <a:gd name="T22" fmla="*/ 40 w 47"/>
                  <a:gd name="T23" fmla="*/ 24 h 51"/>
                  <a:gd name="T24" fmla="*/ 42 w 47"/>
                  <a:gd name="T25" fmla="*/ 27 h 51"/>
                  <a:gd name="T26" fmla="*/ 43 w 47"/>
                  <a:gd name="T27" fmla="*/ 23 h 51"/>
                  <a:gd name="T28" fmla="*/ 47 w 47"/>
                  <a:gd name="T29" fmla="*/ 27 h 51"/>
                  <a:gd name="T30" fmla="*/ 35 w 47"/>
                  <a:gd name="T31" fmla="*/ 35 h 51"/>
                  <a:gd name="T32" fmla="*/ 35 w 47"/>
                  <a:gd name="T33" fmla="*/ 39 h 51"/>
                  <a:gd name="T34" fmla="*/ 33 w 47"/>
                  <a:gd name="T35" fmla="*/ 43 h 51"/>
                  <a:gd name="T36" fmla="*/ 30 w 47"/>
                  <a:gd name="T37" fmla="*/ 43 h 51"/>
                  <a:gd name="T38" fmla="*/ 31 w 47"/>
                  <a:gd name="T39" fmla="*/ 45 h 51"/>
                  <a:gd name="T40" fmla="*/ 23 w 47"/>
                  <a:gd name="T41" fmla="*/ 51 h 51"/>
                  <a:gd name="T42" fmla="*/ 8 w 47"/>
                  <a:gd name="T43" fmla="*/ 49 h 51"/>
                  <a:gd name="T44" fmla="*/ 0 w 47"/>
                  <a:gd name="T45" fmla="*/ 41 h 5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7"/>
                  <a:gd name="T70" fmla="*/ 0 h 51"/>
                  <a:gd name="T71" fmla="*/ 47 w 47"/>
                  <a:gd name="T72" fmla="*/ 51 h 5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7" h="51">
                    <a:moveTo>
                      <a:pt x="0" y="41"/>
                    </a:moveTo>
                    <a:lnTo>
                      <a:pt x="2" y="35"/>
                    </a:lnTo>
                    <a:lnTo>
                      <a:pt x="1" y="32"/>
                    </a:lnTo>
                    <a:lnTo>
                      <a:pt x="7" y="21"/>
                    </a:lnTo>
                    <a:lnTo>
                      <a:pt x="22" y="21"/>
                    </a:lnTo>
                    <a:lnTo>
                      <a:pt x="23" y="17"/>
                    </a:lnTo>
                    <a:lnTo>
                      <a:pt x="13" y="7"/>
                    </a:lnTo>
                    <a:lnTo>
                      <a:pt x="18" y="7"/>
                    </a:lnTo>
                    <a:lnTo>
                      <a:pt x="19" y="0"/>
                    </a:lnTo>
                    <a:lnTo>
                      <a:pt x="40" y="0"/>
                    </a:lnTo>
                    <a:lnTo>
                      <a:pt x="36" y="24"/>
                    </a:lnTo>
                    <a:lnTo>
                      <a:pt x="40" y="24"/>
                    </a:lnTo>
                    <a:lnTo>
                      <a:pt x="42" y="27"/>
                    </a:lnTo>
                    <a:lnTo>
                      <a:pt x="43" y="23"/>
                    </a:lnTo>
                    <a:lnTo>
                      <a:pt x="47" y="27"/>
                    </a:lnTo>
                    <a:lnTo>
                      <a:pt x="35" y="35"/>
                    </a:lnTo>
                    <a:lnTo>
                      <a:pt x="35" y="39"/>
                    </a:lnTo>
                    <a:lnTo>
                      <a:pt x="33" y="43"/>
                    </a:lnTo>
                    <a:lnTo>
                      <a:pt x="30" y="43"/>
                    </a:lnTo>
                    <a:lnTo>
                      <a:pt x="31" y="45"/>
                    </a:lnTo>
                    <a:lnTo>
                      <a:pt x="23" y="51"/>
                    </a:lnTo>
                    <a:lnTo>
                      <a:pt x="8" y="49"/>
                    </a:lnTo>
                    <a:lnTo>
                      <a:pt x="0" y="41"/>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680" name="Freeform 466"/>
              <p:cNvSpPr>
                <a:spLocks noEditPoints="1"/>
              </p:cNvSpPr>
              <p:nvPr/>
            </p:nvSpPr>
            <p:spPr bwMode="auto">
              <a:xfrm>
                <a:off x="2339" y="1351"/>
                <a:ext cx="51" cy="55"/>
              </a:xfrm>
              <a:custGeom>
                <a:avLst/>
                <a:gdLst>
                  <a:gd name="T0" fmla="*/ 1 w 209"/>
                  <a:gd name="T1" fmla="*/ 171 h 225"/>
                  <a:gd name="T2" fmla="*/ 9 w 209"/>
                  <a:gd name="T3" fmla="*/ 151 h 225"/>
                  <a:gd name="T4" fmla="*/ 7 w 209"/>
                  <a:gd name="T5" fmla="*/ 134 h 225"/>
                  <a:gd name="T6" fmla="*/ 39 w 209"/>
                  <a:gd name="T7" fmla="*/ 87 h 225"/>
                  <a:gd name="T8" fmla="*/ 90 w 209"/>
                  <a:gd name="T9" fmla="*/ 92 h 225"/>
                  <a:gd name="T10" fmla="*/ 97 w 209"/>
                  <a:gd name="T11" fmla="*/ 84 h 225"/>
                  <a:gd name="T12" fmla="*/ 54 w 209"/>
                  <a:gd name="T13" fmla="*/ 32 h 225"/>
                  <a:gd name="T14" fmla="*/ 81 w 209"/>
                  <a:gd name="T15" fmla="*/ 27 h 225"/>
                  <a:gd name="T16" fmla="*/ 79 w 209"/>
                  <a:gd name="T17" fmla="*/ 7 h 225"/>
                  <a:gd name="T18" fmla="*/ 170 w 209"/>
                  <a:gd name="T19" fmla="*/ 0 h 225"/>
                  <a:gd name="T20" fmla="*/ 178 w 209"/>
                  <a:gd name="T21" fmla="*/ 10 h 225"/>
                  <a:gd name="T22" fmla="*/ 156 w 209"/>
                  <a:gd name="T23" fmla="*/ 98 h 225"/>
                  <a:gd name="T24" fmla="*/ 175 w 209"/>
                  <a:gd name="T25" fmla="*/ 100 h 225"/>
                  <a:gd name="T26" fmla="*/ 173 w 209"/>
                  <a:gd name="T27" fmla="*/ 115 h 225"/>
                  <a:gd name="T28" fmla="*/ 181 w 209"/>
                  <a:gd name="T29" fmla="*/ 95 h 225"/>
                  <a:gd name="T30" fmla="*/ 206 w 209"/>
                  <a:gd name="T31" fmla="*/ 110 h 225"/>
                  <a:gd name="T32" fmla="*/ 205 w 209"/>
                  <a:gd name="T33" fmla="*/ 123 h 225"/>
                  <a:gd name="T34" fmla="*/ 161 w 209"/>
                  <a:gd name="T35" fmla="*/ 149 h 225"/>
                  <a:gd name="T36" fmla="*/ 159 w 209"/>
                  <a:gd name="T37" fmla="*/ 173 h 225"/>
                  <a:gd name="T38" fmla="*/ 144 w 209"/>
                  <a:gd name="T39" fmla="*/ 189 h 225"/>
                  <a:gd name="T40" fmla="*/ 138 w 209"/>
                  <a:gd name="T41" fmla="*/ 181 h 225"/>
                  <a:gd name="T42" fmla="*/ 139 w 209"/>
                  <a:gd name="T43" fmla="*/ 198 h 225"/>
                  <a:gd name="T44" fmla="*/ 102 w 209"/>
                  <a:gd name="T45" fmla="*/ 224 h 225"/>
                  <a:gd name="T46" fmla="*/ 36 w 209"/>
                  <a:gd name="T47" fmla="*/ 211 h 225"/>
                  <a:gd name="T48" fmla="*/ 47 w 209"/>
                  <a:gd name="T49" fmla="*/ 200 h 225"/>
                  <a:gd name="T50" fmla="*/ 104 w 209"/>
                  <a:gd name="T51" fmla="*/ 209 h 225"/>
                  <a:gd name="T52" fmla="*/ 129 w 209"/>
                  <a:gd name="T53" fmla="*/ 186 h 225"/>
                  <a:gd name="T54" fmla="*/ 123 w 209"/>
                  <a:gd name="T55" fmla="*/ 187 h 225"/>
                  <a:gd name="T56" fmla="*/ 129 w 209"/>
                  <a:gd name="T57" fmla="*/ 176 h 225"/>
                  <a:gd name="T58" fmla="*/ 136 w 209"/>
                  <a:gd name="T59" fmla="*/ 176 h 225"/>
                  <a:gd name="T60" fmla="*/ 145 w 209"/>
                  <a:gd name="T61" fmla="*/ 168 h 225"/>
                  <a:gd name="T62" fmla="*/ 149 w 209"/>
                  <a:gd name="T63" fmla="*/ 142 h 225"/>
                  <a:gd name="T64" fmla="*/ 195 w 209"/>
                  <a:gd name="T65" fmla="*/ 123 h 225"/>
                  <a:gd name="T66" fmla="*/ 192 w 209"/>
                  <a:gd name="T67" fmla="*/ 105 h 225"/>
                  <a:gd name="T68" fmla="*/ 183 w 209"/>
                  <a:gd name="T69" fmla="*/ 124 h 225"/>
                  <a:gd name="T70" fmla="*/ 164 w 209"/>
                  <a:gd name="T71" fmla="*/ 111 h 225"/>
                  <a:gd name="T72" fmla="*/ 156 w 209"/>
                  <a:gd name="T73" fmla="*/ 114 h 225"/>
                  <a:gd name="T74" fmla="*/ 148 w 209"/>
                  <a:gd name="T75" fmla="*/ 105 h 225"/>
                  <a:gd name="T76" fmla="*/ 170 w 209"/>
                  <a:gd name="T77" fmla="*/ 16 h 225"/>
                  <a:gd name="T78" fmla="*/ 94 w 209"/>
                  <a:gd name="T79" fmla="*/ 10 h 225"/>
                  <a:gd name="T80" fmla="*/ 81 w 209"/>
                  <a:gd name="T81" fmla="*/ 43 h 225"/>
                  <a:gd name="T82" fmla="*/ 67 w 209"/>
                  <a:gd name="T83" fmla="*/ 30 h 225"/>
                  <a:gd name="T84" fmla="*/ 111 w 209"/>
                  <a:gd name="T85" fmla="*/ 81 h 225"/>
                  <a:gd name="T86" fmla="*/ 98 w 209"/>
                  <a:gd name="T87" fmla="*/ 103 h 225"/>
                  <a:gd name="T88" fmla="*/ 46 w 209"/>
                  <a:gd name="T89" fmla="*/ 99 h 225"/>
                  <a:gd name="T90" fmla="*/ 22 w 209"/>
                  <a:gd name="T91" fmla="*/ 136 h 225"/>
                  <a:gd name="T92" fmla="*/ 24 w 209"/>
                  <a:gd name="T93" fmla="*/ 152 h 225"/>
                  <a:gd name="T94" fmla="*/ 14 w 209"/>
                  <a:gd name="T95" fmla="*/ 168 h 22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09"/>
                  <a:gd name="T145" fmla="*/ 0 h 225"/>
                  <a:gd name="T146" fmla="*/ 209 w 209"/>
                  <a:gd name="T147" fmla="*/ 225 h 22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09" h="225">
                    <a:moveTo>
                      <a:pt x="3" y="179"/>
                    </a:moveTo>
                    <a:cubicBezTo>
                      <a:pt x="1" y="177"/>
                      <a:pt x="0" y="174"/>
                      <a:pt x="1" y="171"/>
                    </a:cubicBezTo>
                    <a:lnTo>
                      <a:pt x="9" y="146"/>
                    </a:lnTo>
                    <a:lnTo>
                      <a:pt x="9" y="151"/>
                    </a:lnTo>
                    <a:lnTo>
                      <a:pt x="6" y="140"/>
                    </a:lnTo>
                    <a:cubicBezTo>
                      <a:pt x="6" y="138"/>
                      <a:pt x="6" y="136"/>
                      <a:pt x="7" y="134"/>
                    </a:cubicBezTo>
                    <a:lnTo>
                      <a:pt x="32" y="91"/>
                    </a:lnTo>
                    <a:cubicBezTo>
                      <a:pt x="34" y="88"/>
                      <a:pt x="36" y="87"/>
                      <a:pt x="39" y="87"/>
                    </a:cubicBezTo>
                    <a:lnTo>
                      <a:pt x="98" y="87"/>
                    </a:lnTo>
                    <a:lnTo>
                      <a:pt x="90" y="92"/>
                    </a:lnTo>
                    <a:lnTo>
                      <a:pt x="96" y="76"/>
                    </a:lnTo>
                    <a:lnTo>
                      <a:pt x="97" y="84"/>
                    </a:lnTo>
                    <a:lnTo>
                      <a:pt x="56" y="41"/>
                    </a:lnTo>
                    <a:cubicBezTo>
                      <a:pt x="53" y="39"/>
                      <a:pt x="53" y="35"/>
                      <a:pt x="54" y="32"/>
                    </a:cubicBezTo>
                    <a:cubicBezTo>
                      <a:pt x="55" y="29"/>
                      <a:pt x="58" y="27"/>
                      <a:pt x="61" y="27"/>
                    </a:cubicBezTo>
                    <a:lnTo>
                      <a:pt x="81" y="27"/>
                    </a:lnTo>
                    <a:lnTo>
                      <a:pt x="73" y="34"/>
                    </a:lnTo>
                    <a:lnTo>
                      <a:pt x="79" y="7"/>
                    </a:lnTo>
                    <a:cubicBezTo>
                      <a:pt x="79" y="3"/>
                      <a:pt x="83" y="0"/>
                      <a:pt x="86" y="0"/>
                    </a:cubicBezTo>
                    <a:lnTo>
                      <a:pt x="170" y="0"/>
                    </a:lnTo>
                    <a:cubicBezTo>
                      <a:pt x="172" y="0"/>
                      <a:pt x="174" y="1"/>
                      <a:pt x="176" y="3"/>
                    </a:cubicBezTo>
                    <a:cubicBezTo>
                      <a:pt x="177" y="5"/>
                      <a:pt x="178" y="7"/>
                      <a:pt x="178" y="10"/>
                    </a:cubicBezTo>
                    <a:lnTo>
                      <a:pt x="164" y="107"/>
                    </a:lnTo>
                    <a:lnTo>
                      <a:pt x="156" y="98"/>
                    </a:lnTo>
                    <a:lnTo>
                      <a:pt x="170" y="98"/>
                    </a:lnTo>
                    <a:cubicBezTo>
                      <a:pt x="172" y="98"/>
                      <a:pt x="174" y="99"/>
                      <a:pt x="175" y="100"/>
                    </a:cubicBezTo>
                    <a:lnTo>
                      <a:pt x="187" y="111"/>
                    </a:lnTo>
                    <a:lnTo>
                      <a:pt x="173" y="115"/>
                    </a:lnTo>
                    <a:lnTo>
                      <a:pt x="176" y="101"/>
                    </a:lnTo>
                    <a:cubicBezTo>
                      <a:pt x="176" y="99"/>
                      <a:pt x="178" y="96"/>
                      <a:pt x="181" y="95"/>
                    </a:cubicBezTo>
                    <a:cubicBezTo>
                      <a:pt x="184" y="95"/>
                      <a:pt x="187" y="95"/>
                      <a:pt x="189" y="97"/>
                    </a:cubicBezTo>
                    <a:lnTo>
                      <a:pt x="206" y="110"/>
                    </a:lnTo>
                    <a:cubicBezTo>
                      <a:pt x="207" y="112"/>
                      <a:pt x="209" y="114"/>
                      <a:pt x="208" y="117"/>
                    </a:cubicBezTo>
                    <a:cubicBezTo>
                      <a:pt x="208" y="119"/>
                      <a:pt x="207" y="122"/>
                      <a:pt x="205" y="123"/>
                    </a:cubicBezTo>
                    <a:lnTo>
                      <a:pt x="158" y="156"/>
                    </a:lnTo>
                    <a:lnTo>
                      <a:pt x="161" y="149"/>
                    </a:lnTo>
                    <a:lnTo>
                      <a:pt x="161" y="168"/>
                    </a:lnTo>
                    <a:cubicBezTo>
                      <a:pt x="161" y="170"/>
                      <a:pt x="161" y="172"/>
                      <a:pt x="159" y="173"/>
                    </a:cubicBezTo>
                    <a:lnTo>
                      <a:pt x="148" y="186"/>
                    </a:lnTo>
                    <a:cubicBezTo>
                      <a:pt x="147" y="188"/>
                      <a:pt x="146" y="189"/>
                      <a:pt x="144" y="189"/>
                    </a:cubicBezTo>
                    <a:lnTo>
                      <a:pt x="133" y="192"/>
                    </a:lnTo>
                    <a:lnTo>
                      <a:pt x="138" y="181"/>
                    </a:lnTo>
                    <a:lnTo>
                      <a:pt x="141" y="190"/>
                    </a:lnTo>
                    <a:cubicBezTo>
                      <a:pt x="142" y="193"/>
                      <a:pt x="141" y="196"/>
                      <a:pt x="139" y="198"/>
                    </a:cubicBezTo>
                    <a:lnTo>
                      <a:pt x="108" y="223"/>
                    </a:lnTo>
                    <a:cubicBezTo>
                      <a:pt x="106" y="224"/>
                      <a:pt x="104" y="225"/>
                      <a:pt x="102" y="224"/>
                    </a:cubicBezTo>
                    <a:lnTo>
                      <a:pt x="40" y="214"/>
                    </a:lnTo>
                    <a:cubicBezTo>
                      <a:pt x="39" y="213"/>
                      <a:pt x="37" y="213"/>
                      <a:pt x="36" y="211"/>
                    </a:cubicBezTo>
                    <a:lnTo>
                      <a:pt x="3" y="179"/>
                    </a:lnTo>
                    <a:close/>
                    <a:moveTo>
                      <a:pt x="47" y="200"/>
                    </a:moveTo>
                    <a:lnTo>
                      <a:pt x="43" y="198"/>
                    </a:lnTo>
                    <a:lnTo>
                      <a:pt x="104" y="209"/>
                    </a:lnTo>
                    <a:lnTo>
                      <a:pt x="98" y="210"/>
                    </a:lnTo>
                    <a:lnTo>
                      <a:pt x="129" y="186"/>
                    </a:lnTo>
                    <a:lnTo>
                      <a:pt x="126" y="195"/>
                    </a:lnTo>
                    <a:lnTo>
                      <a:pt x="123" y="187"/>
                    </a:lnTo>
                    <a:cubicBezTo>
                      <a:pt x="123" y="185"/>
                      <a:pt x="123" y="182"/>
                      <a:pt x="124" y="180"/>
                    </a:cubicBezTo>
                    <a:cubicBezTo>
                      <a:pt x="125" y="178"/>
                      <a:pt x="127" y="177"/>
                      <a:pt x="129" y="176"/>
                    </a:cubicBezTo>
                    <a:lnTo>
                      <a:pt x="140" y="174"/>
                    </a:lnTo>
                    <a:lnTo>
                      <a:pt x="136" y="176"/>
                    </a:lnTo>
                    <a:lnTo>
                      <a:pt x="147" y="163"/>
                    </a:lnTo>
                    <a:lnTo>
                      <a:pt x="145" y="168"/>
                    </a:lnTo>
                    <a:lnTo>
                      <a:pt x="145" y="149"/>
                    </a:lnTo>
                    <a:cubicBezTo>
                      <a:pt x="145" y="146"/>
                      <a:pt x="146" y="144"/>
                      <a:pt x="149" y="142"/>
                    </a:cubicBezTo>
                    <a:lnTo>
                      <a:pt x="196" y="110"/>
                    </a:lnTo>
                    <a:lnTo>
                      <a:pt x="195" y="123"/>
                    </a:lnTo>
                    <a:lnTo>
                      <a:pt x="179" y="109"/>
                    </a:lnTo>
                    <a:lnTo>
                      <a:pt x="192" y="105"/>
                    </a:lnTo>
                    <a:lnTo>
                      <a:pt x="189" y="118"/>
                    </a:lnTo>
                    <a:cubicBezTo>
                      <a:pt x="188" y="121"/>
                      <a:pt x="186" y="123"/>
                      <a:pt x="183" y="124"/>
                    </a:cubicBezTo>
                    <a:cubicBezTo>
                      <a:pt x="181" y="125"/>
                      <a:pt x="178" y="124"/>
                      <a:pt x="175" y="122"/>
                    </a:cubicBezTo>
                    <a:lnTo>
                      <a:pt x="164" y="111"/>
                    </a:lnTo>
                    <a:lnTo>
                      <a:pt x="170" y="114"/>
                    </a:lnTo>
                    <a:lnTo>
                      <a:pt x="156" y="114"/>
                    </a:lnTo>
                    <a:cubicBezTo>
                      <a:pt x="154" y="114"/>
                      <a:pt x="151" y="113"/>
                      <a:pt x="150" y="111"/>
                    </a:cubicBezTo>
                    <a:cubicBezTo>
                      <a:pt x="148" y="109"/>
                      <a:pt x="148" y="107"/>
                      <a:pt x="148" y="105"/>
                    </a:cubicBezTo>
                    <a:lnTo>
                      <a:pt x="162" y="7"/>
                    </a:lnTo>
                    <a:lnTo>
                      <a:pt x="170" y="16"/>
                    </a:lnTo>
                    <a:lnTo>
                      <a:pt x="86" y="16"/>
                    </a:lnTo>
                    <a:lnTo>
                      <a:pt x="94" y="10"/>
                    </a:lnTo>
                    <a:lnTo>
                      <a:pt x="89" y="37"/>
                    </a:lnTo>
                    <a:cubicBezTo>
                      <a:pt x="88" y="41"/>
                      <a:pt x="85" y="43"/>
                      <a:pt x="81" y="43"/>
                    </a:cubicBezTo>
                    <a:lnTo>
                      <a:pt x="61" y="43"/>
                    </a:lnTo>
                    <a:lnTo>
                      <a:pt x="67" y="30"/>
                    </a:lnTo>
                    <a:lnTo>
                      <a:pt x="109" y="73"/>
                    </a:lnTo>
                    <a:cubicBezTo>
                      <a:pt x="111" y="75"/>
                      <a:pt x="112" y="78"/>
                      <a:pt x="111" y="81"/>
                    </a:cubicBezTo>
                    <a:lnTo>
                      <a:pt x="105" y="98"/>
                    </a:lnTo>
                    <a:cubicBezTo>
                      <a:pt x="104" y="101"/>
                      <a:pt x="101" y="103"/>
                      <a:pt x="98" y="103"/>
                    </a:cubicBezTo>
                    <a:lnTo>
                      <a:pt x="39" y="103"/>
                    </a:lnTo>
                    <a:lnTo>
                      <a:pt x="46" y="99"/>
                    </a:lnTo>
                    <a:lnTo>
                      <a:pt x="21" y="142"/>
                    </a:lnTo>
                    <a:lnTo>
                      <a:pt x="22" y="136"/>
                    </a:lnTo>
                    <a:lnTo>
                      <a:pt x="25" y="147"/>
                    </a:lnTo>
                    <a:cubicBezTo>
                      <a:pt x="25" y="148"/>
                      <a:pt x="25" y="150"/>
                      <a:pt x="24" y="152"/>
                    </a:cubicBezTo>
                    <a:lnTo>
                      <a:pt x="16" y="176"/>
                    </a:lnTo>
                    <a:lnTo>
                      <a:pt x="14" y="168"/>
                    </a:lnTo>
                    <a:lnTo>
                      <a:pt x="47" y="200"/>
                    </a:lnTo>
                    <a:close/>
                  </a:path>
                </a:pathLst>
              </a:custGeom>
              <a:solidFill>
                <a:srgbClr val="6E6E6E"/>
              </a:solidFill>
              <a:ln w="0" cap="flat">
                <a:solidFill>
                  <a:srgbClr val="6E6E6E"/>
                </a:solidFill>
                <a:prstDash val="solid"/>
                <a:round/>
                <a:headEnd/>
                <a:tailEnd/>
              </a:ln>
            </p:spPr>
            <p:txBody>
              <a:bodyPr/>
              <a:lstStyle/>
              <a:p>
                <a:endParaRPr lang="en-US"/>
              </a:p>
            </p:txBody>
          </p:sp>
          <p:sp>
            <p:nvSpPr>
              <p:cNvPr id="1681" name="Freeform 467"/>
              <p:cNvSpPr>
                <a:spLocks noEditPoints="1"/>
              </p:cNvSpPr>
              <p:nvPr/>
            </p:nvSpPr>
            <p:spPr bwMode="auto">
              <a:xfrm>
                <a:off x="3074" y="1361"/>
                <a:ext cx="31" cy="31"/>
              </a:xfrm>
              <a:custGeom>
                <a:avLst/>
                <a:gdLst>
                  <a:gd name="T0" fmla="*/ 0 w 31"/>
                  <a:gd name="T1" fmla="*/ 3 h 31"/>
                  <a:gd name="T2" fmla="*/ 0 w 31"/>
                  <a:gd name="T3" fmla="*/ 0 h 31"/>
                  <a:gd name="T4" fmla="*/ 5 w 31"/>
                  <a:gd name="T5" fmla="*/ 0 h 31"/>
                  <a:gd name="T6" fmla="*/ 0 w 31"/>
                  <a:gd name="T7" fmla="*/ 3 h 31"/>
                  <a:gd name="T8" fmla="*/ 12 w 31"/>
                  <a:gd name="T9" fmla="*/ 8 h 31"/>
                  <a:gd name="T10" fmla="*/ 11 w 31"/>
                  <a:gd name="T11" fmla="*/ 6 h 31"/>
                  <a:gd name="T12" fmla="*/ 15 w 31"/>
                  <a:gd name="T13" fmla="*/ 7 h 31"/>
                  <a:gd name="T14" fmla="*/ 12 w 31"/>
                  <a:gd name="T15" fmla="*/ 8 h 31"/>
                  <a:gd name="T16" fmla="*/ 30 w 31"/>
                  <a:gd name="T17" fmla="*/ 15 h 31"/>
                  <a:gd name="T18" fmla="*/ 28 w 31"/>
                  <a:gd name="T19" fmla="*/ 14 h 31"/>
                  <a:gd name="T20" fmla="*/ 30 w 31"/>
                  <a:gd name="T21" fmla="*/ 12 h 31"/>
                  <a:gd name="T22" fmla="*/ 31 w 31"/>
                  <a:gd name="T23" fmla="*/ 14 h 31"/>
                  <a:gd name="T24" fmla="*/ 30 w 31"/>
                  <a:gd name="T25" fmla="*/ 15 h 31"/>
                  <a:gd name="T26" fmla="*/ 21 w 31"/>
                  <a:gd name="T27" fmla="*/ 30 h 31"/>
                  <a:gd name="T28" fmla="*/ 17 w 31"/>
                  <a:gd name="T29" fmla="*/ 28 h 31"/>
                  <a:gd name="T30" fmla="*/ 19 w 31"/>
                  <a:gd name="T31" fmla="*/ 25 h 31"/>
                  <a:gd name="T32" fmla="*/ 22 w 31"/>
                  <a:gd name="T33" fmla="*/ 29 h 31"/>
                  <a:gd name="T34" fmla="*/ 21 w 31"/>
                  <a:gd name="T35" fmla="*/ 30 h 31"/>
                  <a:gd name="T36" fmla="*/ 11 w 31"/>
                  <a:gd name="T37" fmla="*/ 31 h 31"/>
                  <a:gd name="T38" fmla="*/ 8 w 31"/>
                  <a:gd name="T39" fmla="*/ 30 h 31"/>
                  <a:gd name="T40" fmla="*/ 11 w 31"/>
                  <a:gd name="T41" fmla="*/ 28 h 31"/>
                  <a:gd name="T42" fmla="*/ 11 w 31"/>
                  <a:gd name="T43" fmla="*/ 31 h 3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1"/>
                  <a:gd name="T67" fmla="*/ 0 h 31"/>
                  <a:gd name="T68" fmla="*/ 31 w 31"/>
                  <a:gd name="T69" fmla="*/ 31 h 3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1" h="31">
                    <a:moveTo>
                      <a:pt x="0" y="3"/>
                    </a:moveTo>
                    <a:lnTo>
                      <a:pt x="0" y="0"/>
                    </a:lnTo>
                    <a:lnTo>
                      <a:pt x="5" y="0"/>
                    </a:lnTo>
                    <a:lnTo>
                      <a:pt x="0" y="3"/>
                    </a:lnTo>
                    <a:close/>
                    <a:moveTo>
                      <a:pt x="12" y="8"/>
                    </a:moveTo>
                    <a:lnTo>
                      <a:pt x="11" y="6"/>
                    </a:lnTo>
                    <a:lnTo>
                      <a:pt x="15" y="7"/>
                    </a:lnTo>
                    <a:lnTo>
                      <a:pt x="12" y="8"/>
                    </a:lnTo>
                    <a:close/>
                    <a:moveTo>
                      <a:pt x="30" y="15"/>
                    </a:moveTo>
                    <a:lnTo>
                      <a:pt x="28" y="14"/>
                    </a:lnTo>
                    <a:lnTo>
                      <a:pt x="30" y="12"/>
                    </a:lnTo>
                    <a:lnTo>
                      <a:pt x="31" y="14"/>
                    </a:lnTo>
                    <a:lnTo>
                      <a:pt x="30" y="15"/>
                    </a:lnTo>
                    <a:close/>
                    <a:moveTo>
                      <a:pt x="21" y="30"/>
                    </a:moveTo>
                    <a:lnTo>
                      <a:pt x="17" y="28"/>
                    </a:lnTo>
                    <a:lnTo>
                      <a:pt x="19" y="25"/>
                    </a:lnTo>
                    <a:lnTo>
                      <a:pt x="22" y="29"/>
                    </a:lnTo>
                    <a:lnTo>
                      <a:pt x="21" y="30"/>
                    </a:lnTo>
                    <a:close/>
                    <a:moveTo>
                      <a:pt x="11" y="31"/>
                    </a:moveTo>
                    <a:lnTo>
                      <a:pt x="8" y="30"/>
                    </a:lnTo>
                    <a:lnTo>
                      <a:pt x="11" y="28"/>
                    </a:lnTo>
                    <a:lnTo>
                      <a:pt x="11" y="31"/>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682" name="Freeform 468"/>
              <p:cNvSpPr>
                <a:spLocks noEditPoints="1"/>
              </p:cNvSpPr>
              <p:nvPr/>
            </p:nvSpPr>
            <p:spPr bwMode="auto">
              <a:xfrm>
                <a:off x="3072" y="1359"/>
                <a:ext cx="35" cy="36"/>
              </a:xfrm>
              <a:custGeom>
                <a:avLst/>
                <a:gdLst>
                  <a:gd name="T0" fmla="*/ 4 w 145"/>
                  <a:gd name="T1" fmla="*/ 27 h 145"/>
                  <a:gd name="T2" fmla="*/ 0 w 145"/>
                  <a:gd name="T3" fmla="*/ 8 h 145"/>
                  <a:gd name="T4" fmla="*/ 29 w 145"/>
                  <a:gd name="T5" fmla="*/ 0 h 145"/>
                  <a:gd name="T6" fmla="*/ 33 w 145"/>
                  <a:gd name="T7" fmla="*/ 15 h 145"/>
                  <a:gd name="T8" fmla="*/ 25 w 145"/>
                  <a:gd name="T9" fmla="*/ 2 h 145"/>
                  <a:gd name="T10" fmla="*/ 8 w 145"/>
                  <a:gd name="T11" fmla="*/ 16 h 145"/>
                  <a:gd name="T12" fmla="*/ 16 w 145"/>
                  <a:gd name="T13" fmla="*/ 20 h 145"/>
                  <a:gd name="T14" fmla="*/ 25 w 145"/>
                  <a:gd name="T15" fmla="*/ 2 h 145"/>
                  <a:gd name="T16" fmla="*/ 55 w 145"/>
                  <a:gd name="T17" fmla="*/ 51 h 145"/>
                  <a:gd name="T18" fmla="*/ 47 w 145"/>
                  <a:gd name="T19" fmla="*/ 34 h 145"/>
                  <a:gd name="T20" fmla="*/ 58 w 145"/>
                  <a:gd name="T21" fmla="*/ 24 h 145"/>
                  <a:gd name="T22" fmla="*/ 78 w 145"/>
                  <a:gd name="T23" fmla="*/ 37 h 145"/>
                  <a:gd name="T24" fmla="*/ 62 w 145"/>
                  <a:gd name="T25" fmla="*/ 51 h 145"/>
                  <a:gd name="T26" fmla="*/ 67 w 145"/>
                  <a:gd name="T27" fmla="*/ 45 h 145"/>
                  <a:gd name="T28" fmla="*/ 63 w 145"/>
                  <a:gd name="T29" fmla="*/ 30 h 145"/>
                  <a:gd name="T30" fmla="*/ 54 w 145"/>
                  <a:gd name="T31" fmla="*/ 36 h 145"/>
                  <a:gd name="T32" fmla="*/ 136 w 145"/>
                  <a:gd name="T33" fmla="*/ 75 h 145"/>
                  <a:gd name="T34" fmla="*/ 119 w 145"/>
                  <a:gd name="T35" fmla="*/ 74 h 145"/>
                  <a:gd name="T36" fmla="*/ 116 w 145"/>
                  <a:gd name="T37" fmla="*/ 61 h 145"/>
                  <a:gd name="T38" fmla="*/ 136 w 145"/>
                  <a:gd name="T39" fmla="*/ 52 h 145"/>
                  <a:gd name="T40" fmla="*/ 142 w 145"/>
                  <a:gd name="T41" fmla="*/ 69 h 145"/>
                  <a:gd name="T42" fmla="*/ 131 w 145"/>
                  <a:gd name="T43" fmla="*/ 58 h 145"/>
                  <a:gd name="T44" fmla="*/ 125 w 145"/>
                  <a:gd name="T45" fmla="*/ 64 h 145"/>
                  <a:gd name="T46" fmla="*/ 128 w 145"/>
                  <a:gd name="T47" fmla="*/ 72 h 145"/>
                  <a:gd name="T48" fmla="*/ 133 w 145"/>
                  <a:gd name="T49" fmla="*/ 62 h 145"/>
                  <a:gd name="T50" fmla="*/ 131 w 145"/>
                  <a:gd name="T51" fmla="*/ 58 h 145"/>
                  <a:gd name="T52" fmla="*/ 89 w 145"/>
                  <a:gd name="T53" fmla="*/ 138 h 145"/>
                  <a:gd name="T54" fmla="*/ 70 w 145"/>
                  <a:gd name="T55" fmla="*/ 123 h 145"/>
                  <a:gd name="T56" fmla="*/ 81 w 145"/>
                  <a:gd name="T57" fmla="*/ 105 h 145"/>
                  <a:gd name="T58" fmla="*/ 93 w 145"/>
                  <a:gd name="T59" fmla="*/ 105 h 145"/>
                  <a:gd name="T60" fmla="*/ 104 w 145"/>
                  <a:gd name="T61" fmla="*/ 130 h 145"/>
                  <a:gd name="T62" fmla="*/ 93 w 145"/>
                  <a:gd name="T63" fmla="*/ 119 h 145"/>
                  <a:gd name="T64" fmla="*/ 81 w 145"/>
                  <a:gd name="T65" fmla="*/ 115 h 145"/>
                  <a:gd name="T66" fmla="*/ 85 w 145"/>
                  <a:gd name="T67" fmla="*/ 127 h 145"/>
                  <a:gd name="T68" fmla="*/ 97 w 145"/>
                  <a:gd name="T69" fmla="*/ 124 h 145"/>
                  <a:gd name="T70" fmla="*/ 93 w 145"/>
                  <a:gd name="T71" fmla="*/ 119 h 145"/>
                  <a:gd name="T72" fmla="*/ 56 w 145"/>
                  <a:gd name="T73" fmla="*/ 144 h 145"/>
                  <a:gd name="T74" fmla="*/ 39 w 145"/>
                  <a:gd name="T75" fmla="*/ 137 h 145"/>
                  <a:gd name="T76" fmla="*/ 38 w 145"/>
                  <a:gd name="T77" fmla="*/ 125 h 145"/>
                  <a:gd name="T78" fmla="*/ 55 w 145"/>
                  <a:gd name="T79" fmla="*/ 115 h 145"/>
                  <a:gd name="T80" fmla="*/ 60 w 145"/>
                  <a:gd name="T81" fmla="*/ 136 h 145"/>
                  <a:gd name="T82" fmla="*/ 58 w 145"/>
                  <a:gd name="T83" fmla="*/ 128 h 145"/>
                  <a:gd name="T84" fmla="*/ 48 w 145"/>
                  <a:gd name="T85" fmla="*/ 124 h 145"/>
                  <a:gd name="T86" fmla="*/ 44 w 145"/>
                  <a:gd name="T87" fmla="*/ 136 h 14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5"/>
                  <a:gd name="T133" fmla="*/ 0 h 145"/>
                  <a:gd name="T134" fmla="*/ 145 w 145"/>
                  <a:gd name="T135" fmla="*/ 145 h 14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5" h="145">
                    <a:moveTo>
                      <a:pt x="12" y="27"/>
                    </a:moveTo>
                    <a:cubicBezTo>
                      <a:pt x="10" y="28"/>
                      <a:pt x="7" y="28"/>
                      <a:pt x="4" y="27"/>
                    </a:cubicBezTo>
                    <a:cubicBezTo>
                      <a:pt x="2" y="26"/>
                      <a:pt x="0" y="23"/>
                      <a:pt x="0" y="20"/>
                    </a:cubicBezTo>
                    <a:lnTo>
                      <a:pt x="0" y="8"/>
                    </a:lnTo>
                    <a:cubicBezTo>
                      <a:pt x="0" y="4"/>
                      <a:pt x="4" y="0"/>
                      <a:pt x="8" y="0"/>
                    </a:cubicBezTo>
                    <a:lnTo>
                      <a:pt x="29" y="0"/>
                    </a:lnTo>
                    <a:cubicBezTo>
                      <a:pt x="32" y="0"/>
                      <a:pt x="36" y="3"/>
                      <a:pt x="37" y="6"/>
                    </a:cubicBezTo>
                    <a:cubicBezTo>
                      <a:pt x="38" y="10"/>
                      <a:pt x="36" y="14"/>
                      <a:pt x="33" y="15"/>
                    </a:cubicBezTo>
                    <a:lnTo>
                      <a:pt x="12" y="27"/>
                    </a:lnTo>
                    <a:close/>
                    <a:moveTo>
                      <a:pt x="25" y="2"/>
                    </a:moveTo>
                    <a:lnTo>
                      <a:pt x="29" y="16"/>
                    </a:lnTo>
                    <a:lnTo>
                      <a:pt x="8" y="16"/>
                    </a:lnTo>
                    <a:lnTo>
                      <a:pt x="16" y="8"/>
                    </a:lnTo>
                    <a:lnTo>
                      <a:pt x="16" y="20"/>
                    </a:lnTo>
                    <a:lnTo>
                      <a:pt x="4" y="13"/>
                    </a:lnTo>
                    <a:lnTo>
                      <a:pt x="25" y="2"/>
                    </a:lnTo>
                    <a:close/>
                    <a:moveTo>
                      <a:pt x="62" y="51"/>
                    </a:moveTo>
                    <a:cubicBezTo>
                      <a:pt x="59" y="52"/>
                      <a:pt x="57" y="52"/>
                      <a:pt x="55" y="51"/>
                    </a:cubicBezTo>
                    <a:cubicBezTo>
                      <a:pt x="52" y="50"/>
                      <a:pt x="51" y="48"/>
                      <a:pt x="50" y="45"/>
                    </a:cubicBezTo>
                    <a:lnTo>
                      <a:pt x="47" y="34"/>
                    </a:lnTo>
                    <a:cubicBezTo>
                      <a:pt x="47" y="31"/>
                      <a:pt x="47" y="28"/>
                      <a:pt x="50" y="26"/>
                    </a:cubicBezTo>
                    <a:cubicBezTo>
                      <a:pt x="52" y="24"/>
                      <a:pt x="55" y="23"/>
                      <a:pt x="58" y="24"/>
                    </a:cubicBezTo>
                    <a:lnTo>
                      <a:pt x="73" y="30"/>
                    </a:lnTo>
                    <a:cubicBezTo>
                      <a:pt x="75" y="31"/>
                      <a:pt x="77" y="34"/>
                      <a:pt x="78" y="37"/>
                    </a:cubicBezTo>
                    <a:cubicBezTo>
                      <a:pt x="78" y="40"/>
                      <a:pt x="76" y="43"/>
                      <a:pt x="73" y="45"/>
                    </a:cubicBezTo>
                    <a:lnTo>
                      <a:pt x="62" y="51"/>
                    </a:lnTo>
                    <a:close/>
                    <a:moveTo>
                      <a:pt x="66" y="30"/>
                    </a:moveTo>
                    <a:lnTo>
                      <a:pt x="67" y="45"/>
                    </a:lnTo>
                    <a:lnTo>
                      <a:pt x="52" y="39"/>
                    </a:lnTo>
                    <a:lnTo>
                      <a:pt x="63" y="30"/>
                    </a:lnTo>
                    <a:lnTo>
                      <a:pt x="66" y="41"/>
                    </a:lnTo>
                    <a:lnTo>
                      <a:pt x="54" y="36"/>
                    </a:lnTo>
                    <a:lnTo>
                      <a:pt x="66" y="30"/>
                    </a:lnTo>
                    <a:close/>
                    <a:moveTo>
                      <a:pt x="136" y="75"/>
                    </a:moveTo>
                    <a:cubicBezTo>
                      <a:pt x="134" y="77"/>
                      <a:pt x="131" y="78"/>
                      <a:pt x="128" y="77"/>
                    </a:cubicBezTo>
                    <a:lnTo>
                      <a:pt x="119" y="74"/>
                    </a:lnTo>
                    <a:cubicBezTo>
                      <a:pt x="117" y="73"/>
                      <a:pt x="115" y="71"/>
                      <a:pt x="114" y="68"/>
                    </a:cubicBezTo>
                    <a:cubicBezTo>
                      <a:pt x="113" y="66"/>
                      <a:pt x="114" y="63"/>
                      <a:pt x="116" y="61"/>
                    </a:cubicBezTo>
                    <a:lnTo>
                      <a:pt x="125" y="52"/>
                    </a:lnTo>
                    <a:cubicBezTo>
                      <a:pt x="128" y="49"/>
                      <a:pt x="133" y="49"/>
                      <a:pt x="136" y="52"/>
                    </a:cubicBezTo>
                    <a:lnTo>
                      <a:pt x="142" y="58"/>
                    </a:lnTo>
                    <a:cubicBezTo>
                      <a:pt x="145" y="61"/>
                      <a:pt x="145" y="66"/>
                      <a:pt x="142" y="69"/>
                    </a:cubicBezTo>
                    <a:lnTo>
                      <a:pt x="136" y="75"/>
                    </a:lnTo>
                    <a:close/>
                    <a:moveTo>
                      <a:pt x="131" y="58"/>
                    </a:moveTo>
                    <a:lnTo>
                      <a:pt x="131" y="69"/>
                    </a:lnTo>
                    <a:lnTo>
                      <a:pt x="125" y="64"/>
                    </a:lnTo>
                    <a:lnTo>
                      <a:pt x="136" y="64"/>
                    </a:lnTo>
                    <a:lnTo>
                      <a:pt x="128" y="72"/>
                    </a:lnTo>
                    <a:lnTo>
                      <a:pt x="124" y="59"/>
                    </a:lnTo>
                    <a:lnTo>
                      <a:pt x="133" y="62"/>
                    </a:lnTo>
                    <a:lnTo>
                      <a:pt x="125" y="64"/>
                    </a:lnTo>
                    <a:lnTo>
                      <a:pt x="131" y="58"/>
                    </a:lnTo>
                    <a:close/>
                    <a:moveTo>
                      <a:pt x="98" y="136"/>
                    </a:moveTo>
                    <a:cubicBezTo>
                      <a:pt x="96" y="139"/>
                      <a:pt x="92" y="139"/>
                      <a:pt x="89" y="138"/>
                    </a:cubicBezTo>
                    <a:lnTo>
                      <a:pt x="74" y="129"/>
                    </a:lnTo>
                    <a:cubicBezTo>
                      <a:pt x="72" y="128"/>
                      <a:pt x="71" y="126"/>
                      <a:pt x="70" y="123"/>
                    </a:cubicBezTo>
                    <a:cubicBezTo>
                      <a:pt x="70" y="121"/>
                      <a:pt x="71" y="119"/>
                      <a:pt x="72" y="117"/>
                    </a:cubicBezTo>
                    <a:lnTo>
                      <a:pt x="81" y="105"/>
                    </a:lnTo>
                    <a:cubicBezTo>
                      <a:pt x="82" y="103"/>
                      <a:pt x="84" y="102"/>
                      <a:pt x="87" y="102"/>
                    </a:cubicBezTo>
                    <a:cubicBezTo>
                      <a:pt x="89" y="102"/>
                      <a:pt x="92" y="103"/>
                      <a:pt x="93" y="105"/>
                    </a:cubicBezTo>
                    <a:lnTo>
                      <a:pt x="105" y="120"/>
                    </a:lnTo>
                    <a:cubicBezTo>
                      <a:pt x="107" y="123"/>
                      <a:pt x="107" y="128"/>
                      <a:pt x="104" y="130"/>
                    </a:cubicBezTo>
                    <a:lnTo>
                      <a:pt x="98" y="136"/>
                    </a:lnTo>
                    <a:close/>
                    <a:moveTo>
                      <a:pt x="93" y="119"/>
                    </a:moveTo>
                    <a:lnTo>
                      <a:pt x="92" y="130"/>
                    </a:lnTo>
                    <a:lnTo>
                      <a:pt x="81" y="115"/>
                    </a:lnTo>
                    <a:lnTo>
                      <a:pt x="93" y="115"/>
                    </a:lnTo>
                    <a:lnTo>
                      <a:pt x="85" y="127"/>
                    </a:lnTo>
                    <a:lnTo>
                      <a:pt x="82" y="115"/>
                    </a:lnTo>
                    <a:lnTo>
                      <a:pt x="97" y="124"/>
                    </a:lnTo>
                    <a:lnTo>
                      <a:pt x="87" y="125"/>
                    </a:lnTo>
                    <a:lnTo>
                      <a:pt x="93" y="119"/>
                    </a:lnTo>
                    <a:close/>
                    <a:moveTo>
                      <a:pt x="60" y="136"/>
                    </a:moveTo>
                    <a:cubicBezTo>
                      <a:pt x="60" y="139"/>
                      <a:pt x="58" y="142"/>
                      <a:pt x="56" y="144"/>
                    </a:cubicBezTo>
                    <a:cubicBezTo>
                      <a:pt x="53" y="145"/>
                      <a:pt x="50" y="145"/>
                      <a:pt x="48" y="143"/>
                    </a:cubicBezTo>
                    <a:lnTo>
                      <a:pt x="39" y="137"/>
                    </a:lnTo>
                    <a:cubicBezTo>
                      <a:pt x="37" y="136"/>
                      <a:pt x="36" y="134"/>
                      <a:pt x="35" y="131"/>
                    </a:cubicBezTo>
                    <a:cubicBezTo>
                      <a:pt x="35" y="129"/>
                      <a:pt x="36" y="127"/>
                      <a:pt x="38" y="125"/>
                    </a:cubicBezTo>
                    <a:lnTo>
                      <a:pt x="46" y="116"/>
                    </a:lnTo>
                    <a:cubicBezTo>
                      <a:pt x="49" y="114"/>
                      <a:pt x="52" y="113"/>
                      <a:pt x="55" y="115"/>
                    </a:cubicBezTo>
                    <a:cubicBezTo>
                      <a:pt x="58" y="116"/>
                      <a:pt x="60" y="119"/>
                      <a:pt x="60" y="122"/>
                    </a:cubicBezTo>
                    <a:lnTo>
                      <a:pt x="60" y="136"/>
                    </a:lnTo>
                    <a:close/>
                    <a:moveTo>
                      <a:pt x="44" y="122"/>
                    </a:moveTo>
                    <a:lnTo>
                      <a:pt x="58" y="128"/>
                    </a:lnTo>
                    <a:lnTo>
                      <a:pt x="49" y="136"/>
                    </a:lnTo>
                    <a:lnTo>
                      <a:pt x="48" y="124"/>
                    </a:lnTo>
                    <a:lnTo>
                      <a:pt x="57" y="130"/>
                    </a:lnTo>
                    <a:lnTo>
                      <a:pt x="44" y="136"/>
                    </a:lnTo>
                    <a:lnTo>
                      <a:pt x="44" y="122"/>
                    </a:lnTo>
                    <a:close/>
                  </a:path>
                </a:pathLst>
              </a:custGeom>
              <a:solidFill>
                <a:srgbClr val="6E6E6E"/>
              </a:solidFill>
              <a:ln w="0" cap="flat">
                <a:solidFill>
                  <a:srgbClr val="6E6E6E"/>
                </a:solidFill>
                <a:prstDash val="solid"/>
                <a:round/>
                <a:headEnd/>
                <a:tailEnd/>
              </a:ln>
            </p:spPr>
            <p:txBody>
              <a:bodyPr/>
              <a:lstStyle/>
              <a:p>
                <a:endParaRPr lang="en-US"/>
              </a:p>
            </p:txBody>
          </p:sp>
          <p:sp>
            <p:nvSpPr>
              <p:cNvPr id="1683" name="Freeform 469"/>
              <p:cNvSpPr>
                <a:spLocks/>
              </p:cNvSpPr>
              <p:nvPr/>
            </p:nvSpPr>
            <p:spPr bwMode="auto">
              <a:xfrm>
                <a:off x="2680" y="1381"/>
                <a:ext cx="4" cy="4"/>
              </a:xfrm>
              <a:custGeom>
                <a:avLst/>
                <a:gdLst>
                  <a:gd name="T0" fmla="*/ 1 w 4"/>
                  <a:gd name="T1" fmla="*/ 4 h 4"/>
                  <a:gd name="T2" fmla="*/ 0 w 4"/>
                  <a:gd name="T3" fmla="*/ 0 h 4"/>
                  <a:gd name="T4" fmla="*/ 4 w 4"/>
                  <a:gd name="T5" fmla="*/ 1 h 4"/>
                  <a:gd name="T6" fmla="*/ 1 w 4"/>
                  <a:gd name="T7" fmla="*/ 4 h 4"/>
                  <a:gd name="T8" fmla="*/ 0 60000 65536"/>
                  <a:gd name="T9" fmla="*/ 0 60000 65536"/>
                  <a:gd name="T10" fmla="*/ 0 60000 65536"/>
                  <a:gd name="T11" fmla="*/ 0 60000 65536"/>
                  <a:gd name="T12" fmla="*/ 0 w 4"/>
                  <a:gd name="T13" fmla="*/ 0 h 4"/>
                  <a:gd name="T14" fmla="*/ 4 w 4"/>
                  <a:gd name="T15" fmla="*/ 4 h 4"/>
                </a:gdLst>
                <a:ahLst/>
                <a:cxnLst>
                  <a:cxn ang="T8">
                    <a:pos x="T0" y="T1"/>
                  </a:cxn>
                  <a:cxn ang="T9">
                    <a:pos x="T2" y="T3"/>
                  </a:cxn>
                  <a:cxn ang="T10">
                    <a:pos x="T4" y="T5"/>
                  </a:cxn>
                  <a:cxn ang="T11">
                    <a:pos x="T6" y="T7"/>
                  </a:cxn>
                </a:cxnLst>
                <a:rect l="T12" t="T13" r="T14" b="T15"/>
                <a:pathLst>
                  <a:path w="4" h="4">
                    <a:moveTo>
                      <a:pt x="1" y="4"/>
                    </a:moveTo>
                    <a:lnTo>
                      <a:pt x="0" y="0"/>
                    </a:lnTo>
                    <a:lnTo>
                      <a:pt x="4" y="1"/>
                    </a:lnTo>
                    <a:lnTo>
                      <a:pt x="1" y="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684" name="Freeform 470"/>
              <p:cNvSpPr>
                <a:spLocks noEditPoints="1"/>
              </p:cNvSpPr>
              <p:nvPr/>
            </p:nvSpPr>
            <p:spPr bwMode="auto">
              <a:xfrm>
                <a:off x="2678" y="1379"/>
                <a:ext cx="8" cy="8"/>
              </a:xfrm>
              <a:custGeom>
                <a:avLst/>
                <a:gdLst>
                  <a:gd name="T0" fmla="*/ 19 w 33"/>
                  <a:gd name="T1" fmla="*/ 31 h 33"/>
                  <a:gd name="T2" fmla="*/ 12 w 33"/>
                  <a:gd name="T3" fmla="*/ 32 h 33"/>
                  <a:gd name="T4" fmla="*/ 6 w 33"/>
                  <a:gd name="T5" fmla="*/ 27 h 33"/>
                  <a:gd name="T6" fmla="*/ 1 w 33"/>
                  <a:gd name="T7" fmla="*/ 11 h 33"/>
                  <a:gd name="T8" fmla="*/ 3 w 33"/>
                  <a:gd name="T9" fmla="*/ 3 h 33"/>
                  <a:gd name="T10" fmla="*/ 12 w 33"/>
                  <a:gd name="T11" fmla="*/ 1 h 33"/>
                  <a:gd name="T12" fmla="*/ 28 w 33"/>
                  <a:gd name="T13" fmla="*/ 8 h 33"/>
                  <a:gd name="T14" fmla="*/ 32 w 33"/>
                  <a:gd name="T15" fmla="*/ 14 h 33"/>
                  <a:gd name="T16" fmla="*/ 30 w 33"/>
                  <a:gd name="T17" fmla="*/ 21 h 33"/>
                  <a:gd name="T18" fmla="*/ 19 w 33"/>
                  <a:gd name="T19" fmla="*/ 31 h 33"/>
                  <a:gd name="T20" fmla="*/ 19 w 33"/>
                  <a:gd name="T21" fmla="*/ 9 h 33"/>
                  <a:gd name="T22" fmla="*/ 21 w 33"/>
                  <a:gd name="T23" fmla="*/ 23 h 33"/>
                  <a:gd name="T24" fmla="*/ 5 w 33"/>
                  <a:gd name="T25" fmla="*/ 16 h 33"/>
                  <a:gd name="T26" fmla="*/ 16 w 33"/>
                  <a:gd name="T27" fmla="*/ 6 h 33"/>
                  <a:gd name="T28" fmla="*/ 21 w 33"/>
                  <a:gd name="T29" fmla="*/ 22 h 33"/>
                  <a:gd name="T30" fmla="*/ 9 w 33"/>
                  <a:gd name="T31" fmla="*/ 18 h 33"/>
                  <a:gd name="T32" fmla="*/ 19 w 33"/>
                  <a:gd name="T33" fmla="*/ 9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3"/>
                  <a:gd name="T52" fmla="*/ 0 h 33"/>
                  <a:gd name="T53" fmla="*/ 33 w 33"/>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3" h="33">
                    <a:moveTo>
                      <a:pt x="19" y="31"/>
                    </a:moveTo>
                    <a:cubicBezTo>
                      <a:pt x="17" y="32"/>
                      <a:pt x="14" y="33"/>
                      <a:pt x="12" y="32"/>
                    </a:cubicBezTo>
                    <a:cubicBezTo>
                      <a:pt x="9" y="31"/>
                      <a:pt x="7" y="30"/>
                      <a:pt x="6" y="27"/>
                    </a:cubicBezTo>
                    <a:lnTo>
                      <a:pt x="1" y="11"/>
                    </a:lnTo>
                    <a:cubicBezTo>
                      <a:pt x="0" y="8"/>
                      <a:pt x="1" y="5"/>
                      <a:pt x="3" y="3"/>
                    </a:cubicBezTo>
                    <a:cubicBezTo>
                      <a:pt x="5" y="0"/>
                      <a:pt x="9" y="0"/>
                      <a:pt x="12" y="1"/>
                    </a:cubicBezTo>
                    <a:lnTo>
                      <a:pt x="28" y="8"/>
                    </a:lnTo>
                    <a:cubicBezTo>
                      <a:pt x="30" y="9"/>
                      <a:pt x="32" y="11"/>
                      <a:pt x="32" y="14"/>
                    </a:cubicBezTo>
                    <a:cubicBezTo>
                      <a:pt x="33" y="17"/>
                      <a:pt x="32" y="20"/>
                      <a:pt x="30" y="21"/>
                    </a:cubicBezTo>
                    <a:lnTo>
                      <a:pt x="19" y="31"/>
                    </a:lnTo>
                    <a:close/>
                    <a:moveTo>
                      <a:pt x="19" y="9"/>
                    </a:moveTo>
                    <a:lnTo>
                      <a:pt x="21" y="23"/>
                    </a:lnTo>
                    <a:lnTo>
                      <a:pt x="5" y="16"/>
                    </a:lnTo>
                    <a:lnTo>
                      <a:pt x="16" y="6"/>
                    </a:lnTo>
                    <a:lnTo>
                      <a:pt x="21" y="22"/>
                    </a:lnTo>
                    <a:lnTo>
                      <a:pt x="9" y="18"/>
                    </a:lnTo>
                    <a:lnTo>
                      <a:pt x="19" y="9"/>
                    </a:lnTo>
                    <a:close/>
                  </a:path>
                </a:pathLst>
              </a:custGeom>
              <a:solidFill>
                <a:srgbClr val="6E6E6E"/>
              </a:solidFill>
              <a:ln w="0" cap="flat">
                <a:solidFill>
                  <a:srgbClr val="6E6E6E"/>
                </a:solidFill>
                <a:prstDash val="solid"/>
                <a:round/>
                <a:headEnd/>
                <a:tailEnd/>
              </a:ln>
            </p:spPr>
            <p:txBody>
              <a:bodyPr/>
              <a:lstStyle/>
              <a:p>
                <a:endParaRPr lang="en-US"/>
              </a:p>
            </p:txBody>
          </p:sp>
          <p:sp>
            <p:nvSpPr>
              <p:cNvPr id="1685" name="Freeform 471"/>
              <p:cNvSpPr>
                <a:spLocks/>
              </p:cNvSpPr>
              <p:nvPr/>
            </p:nvSpPr>
            <p:spPr bwMode="auto">
              <a:xfrm>
                <a:off x="3290" y="1388"/>
                <a:ext cx="87" cy="71"/>
              </a:xfrm>
              <a:custGeom>
                <a:avLst/>
                <a:gdLst>
                  <a:gd name="T0" fmla="*/ 71 w 87"/>
                  <a:gd name="T1" fmla="*/ 52 h 71"/>
                  <a:gd name="T2" fmla="*/ 67 w 87"/>
                  <a:gd name="T3" fmla="*/ 52 h 71"/>
                  <a:gd name="T4" fmla="*/ 59 w 87"/>
                  <a:gd name="T5" fmla="*/ 50 h 71"/>
                  <a:gd name="T6" fmla="*/ 54 w 87"/>
                  <a:gd name="T7" fmla="*/ 53 h 71"/>
                  <a:gd name="T8" fmla="*/ 30 w 87"/>
                  <a:gd name="T9" fmla="*/ 52 h 71"/>
                  <a:gd name="T10" fmla="*/ 30 w 87"/>
                  <a:gd name="T11" fmla="*/ 56 h 71"/>
                  <a:gd name="T12" fmla="*/ 32 w 87"/>
                  <a:gd name="T13" fmla="*/ 71 h 71"/>
                  <a:gd name="T14" fmla="*/ 31 w 87"/>
                  <a:gd name="T15" fmla="*/ 71 h 71"/>
                  <a:gd name="T16" fmla="*/ 26 w 87"/>
                  <a:gd name="T17" fmla="*/ 66 h 71"/>
                  <a:gd name="T18" fmla="*/ 21 w 87"/>
                  <a:gd name="T19" fmla="*/ 65 h 71"/>
                  <a:gd name="T20" fmla="*/ 16 w 87"/>
                  <a:gd name="T21" fmla="*/ 67 h 71"/>
                  <a:gd name="T22" fmla="*/ 14 w 87"/>
                  <a:gd name="T23" fmla="*/ 69 h 71"/>
                  <a:gd name="T24" fmla="*/ 9 w 87"/>
                  <a:gd name="T25" fmla="*/ 68 h 71"/>
                  <a:gd name="T26" fmla="*/ 4 w 87"/>
                  <a:gd name="T27" fmla="*/ 61 h 71"/>
                  <a:gd name="T28" fmla="*/ 0 w 87"/>
                  <a:gd name="T29" fmla="*/ 60 h 71"/>
                  <a:gd name="T30" fmla="*/ 1 w 87"/>
                  <a:gd name="T31" fmla="*/ 51 h 71"/>
                  <a:gd name="T32" fmla="*/ 3 w 87"/>
                  <a:gd name="T33" fmla="*/ 50 h 71"/>
                  <a:gd name="T34" fmla="*/ 4 w 87"/>
                  <a:gd name="T35" fmla="*/ 46 h 71"/>
                  <a:gd name="T36" fmla="*/ 3 w 87"/>
                  <a:gd name="T37" fmla="*/ 42 h 71"/>
                  <a:gd name="T38" fmla="*/ 10 w 87"/>
                  <a:gd name="T39" fmla="*/ 38 h 71"/>
                  <a:gd name="T40" fmla="*/ 13 w 87"/>
                  <a:gd name="T41" fmla="*/ 35 h 71"/>
                  <a:gd name="T42" fmla="*/ 12 w 87"/>
                  <a:gd name="T43" fmla="*/ 31 h 71"/>
                  <a:gd name="T44" fmla="*/ 15 w 87"/>
                  <a:gd name="T45" fmla="*/ 29 h 71"/>
                  <a:gd name="T46" fmla="*/ 14 w 87"/>
                  <a:gd name="T47" fmla="*/ 25 h 71"/>
                  <a:gd name="T48" fmla="*/ 18 w 87"/>
                  <a:gd name="T49" fmla="*/ 20 h 71"/>
                  <a:gd name="T50" fmla="*/ 24 w 87"/>
                  <a:gd name="T51" fmla="*/ 25 h 71"/>
                  <a:gd name="T52" fmla="*/ 26 w 87"/>
                  <a:gd name="T53" fmla="*/ 22 h 71"/>
                  <a:gd name="T54" fmla="*/ 26 w 87"/>
                  <a:gd name="T55" fmla="*/ 18 h 71"/>
                  <a:gd name="T56" fmla="*/ 30 w 87"/>
                  <a:gd name="T57" fmla="*/ 18 h 71"/>
                  <a:gd name="T58" fmla="*/ 31 w 87"/>
                  <a:gd name="T59" fmla="*/ 13 h 71"/>
                  <a:gd name="T60" fmla="*/ 34 w 87"/>
                  <a:gd name="T61" fmla="*/ 11 h 71"/>
                  <a:gd name="T62" fmla="*/ 39 w 87"/>
                  <a:gd name="T63" fmla="*/ 12 h 71"/>
                  <a:gd name="T64" fmla="*/ 39 w 87"/>
                  <a:gd name="T65" fmla="*/ 9 h 71"/>
                  <a:gd name="T66" fmla="*/ 50 w 87"/>
                  <a:gd name="T67" fmla="*/ 4 h 71"/>
                  <a:gd name="T68" fmla="*/ 53 w 87"/>
                  <a:gd name="T69" fmla="*/ 0 h 71"/>
                  <a:gd name="T70" fmla="*/ 64 w 87"/>
                  <a:gd name="T71" fmla="*/ 3 h 71"/>
                  <a:gd name="T72" fmla="*/ 63 w 87"/>
                  <a:gd name="T73" fmla="*/ 7 h 71"/>
                  <a:gd name="T74" fmla="*/ 67 w 87"/>
                  <a:gd name="T75" fmla="*/ 18 h 71"/>
                  <a:gd name="T76" fmla="*/ 75 w 87"/>
                  <a:gd name="T77" fmla="*/ 22 h 71"/>
                  <a:gd name="T78" fmla="*/ 72 w 87"/>
                  <a:gd name="T79" fmla="*/ 22 h 71"/>
                  <a:gd name="T80" fmla="*/ 72 w 87"/>
                  <a:gd name="T81" fmla="*/ 26 h 71"/>
                  <a:gd name="T82" fmla="*/ 79 w 87"/>
                  <a:gd name="T83" fmla="*/ 31 h 71"/>
                  <a:gd name="T84" fmla="*/ 85 w 87"/>
                  <a:gd name="T85" fmla="*/ 31 h 71"/>
                  <a:gd name="T86" fmla="*/ 86 w 87"/>
                  <a:gd name="T87" fmla="*/ 33 h 71"/>
                  <a:gd name="T88" fmla="*/ 84 w 87"/>
                  <a:gd name="T89" fmla="*/ 34 h 71"/>
                  <a:gd name="T90" fmla="*/ 87 w 87"/>
                  <a:gd name="T91" fmla="*/ 41 h 71"/>
                  <a:gd name="T92" fmla="*/ 83 w 87"/>
                  <a:gd name="T93" fmla="*/ 46 h 71"/>
                  <a:gd name="T94" fmla="*/ 77 w 87"/>
                  <a:gd name="T95" fmla="*/ 46 h 71"/>
                  <a:gd name="T96" fmla="*/ 71 w 87"/>
                  <a:gd name="T97" fmla="*/ 52 h 7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7"/>
                  <a:gd name="T148" fmla="*/ 0 h 71"/>
                  <a:gd name="T149" fmla="*/ 87 w 87"/>
                  <a:gd name="T150" fmla="*/ 71 h 7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7" h="71">
                    <a:moveTo>
                      <a:pt x="71" y="52"/>
                    </a:moveTo>
                    <a:lnTo>
                      <a:pt x="67" y="52"/>
                    </a:lnTo>
                    <a:lnTo>
                      <a:pt x="59" y="50"/>
                    </a:lnTo>
                    <a:lnTo>
                      <a:pt x="54" y="53"/>
                    </a:lnTo>
                    <a:lnTo>
                      <a:pt x="30" y="52"/>
                    </a:lnTo>
                    <a:lnTo>
                      <a:pt x="30" y="56"/>
                    </a:lnTo>
                    <a:lnTo>
                      <a:pt x="32" y="71"/>
                    </a:lnTo>
                    <a:lnTo>
                      <a:pt x="31" y="71"/>
                    </a:lnTo>
                    <a:lnTo>
                      <a:pt x="26" y="66"/>
                    </a:lnTo>
                    <a:lnTo>
                      <a:pt x="21" y="65"/>
                    </a:lnTo>
                    <a:lnTo>
                      <a:pt x="16" y="67"/>
                    </a:lnTo>
                    <a:lnTo>
                      <a:pt x="14" y="69"/>
                    </a:lnTo>
                    <a:lnTo>
                      <a:pt x="9" y="68"/>
                    </a:lnTo>
                    <a:lnTo>
                      <a:pt x="4" y="61"/>
                    </a:lnTo>
                    <a:lnTo>
                      <a:pt x="0" y="60"/>
                    </a:lnTo>
                    <a:lnTo>
                      <a:pt x="1" y="51"/>
                    </a:lnTo>
                    <a:lnTo>
                      <a:pt x="3" y="50"/>
                    </a:lnTo>
                    <a:lnTo>
                      <a:pt x="4" y="46"/>
                    </a:lnTo>
                    <a:lnTo>
                      <a:pt x="3" y="42"/>
                    </a:lnTo>
                    <a:lnTo>
                      <a:pt x="10" y="38"/>
                    </a:lnTo>
                    <a:lnTo>
                      <a:pt x="13" y="35"/>
                    </a:lnTo>
                    <a:lnTo>
                      <a:pt x="12" y="31"/>
                    </a:lnTo>
                    <a:lnTo>
                      <a:pt x="15" y="29"/>
                    </a:lnTo>
                    <a:lnTo>
                      <a:pt x="14" y="25"/>
                    </a:lnTo>
                    <a:lnTo>
                      <a:pt x="18" y="20"/>
                    </a:lnTo>
                    <a:lnTo>
                      <a:pt x="24" y="25"/>
                    </a:lnTo>
                    <a:lnTo>
                      <a:pt x="26" y="22"/>
                    </a:lnTo>
                    <a:lnTo>
                      <a:pt x="26" y="18"/>
                    </a:lnTo>
                    <a:lnTo>
                      <a:pt x="30" y="18"/>
                    </a:lnTo>
                    <a:lnTo>
                      <a:pt x="31" y="13"/>
                    </a:lnTo>
                    <a:lnTo>
                      <a:pt x="34" y="11"/>
                    </a:lnTo>
                    <a:lnTo>
                      <a:pt x="39" y="12"/>
                    </a:lnTo>
                    <a:lnTo>
                      <a:pt x="39" y="9"/>
                    </a:lnTo>
                    <a:lnTo>
                      <a:pt x="50" y="4"/>
                    </a:lnTo>
                    <a:lnTo>
                      <a:pt x="53" y="0"/>
                    </a:lnTo>
                    <a:lnTo>
                      <a:pt x="64" y="3"/>
                    </a:lnTo>
                    <a:lnTo>
                      <a:pt x="63" y="7"/>
                    </a:lnTo>
                    <a:lnTo>
                      <a:pt x="67" y="18"/>
                    </a:lnTo>
                    <a:lnTo>
                      <a:pt x="75" y="22"/>
                    </a:lnTo>
                    <a:lnTo>
                      <a:pt x="72" y="22"/>
                    </a:lnTo>
                    <a:lnTo>
                      <a:pt x="72" y="26"/>
                    </a:lnTo>
                    <a:lnTo>
                      <a:pt x="79" y="31"/>
                    </a:lnTo>
                    <a:lnTo>
                      <a:pt x="85" y="31"/>
                    </a:lnTo>
                    <a:lnTo>
                      <a:pt x="86" y="33"/>
                    </a:lnTo>
                    <a:lnTo>
                      <a:pt x="84" y="34"/>
                    </a:lnTo>
                    <a:lnTo>
                      <a:pt x="87" y="41"/>
                    </a:lnTo>
                    <a:lnTo>
                      <a:pt x="83" y="46"/>
                    </a:lnTo>
                    <a:lnTo>
                      <a:pt x="77" y="46"/>
                    </a:lnTo>
                    <a:lnTo>
                      <a:pt x="71" y="52"/>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686" name="Freeform 472"/>
              <p:cNvSpPr>
                <a:spLocks noEditPoints="1"/>
              </p:cNvSpPr>
              <p:nvPr/>
            </p:nvSpPr>
            <p:spPr bwMode="auto">
              <a:xfrm>
                <a:off x="3288" y="1387"/>
                <a:ext cx="91" cy="75"/>
              </a:xfrm>
              <a:custGeom>
                <a:avLst/>
                <a:gdLst>
                  <a:gd name="T0" fmla="*/ 276 w 369"/>
                  <a:gd name="T1" fmla="*/ 226 h 305"/>
                  <a:gd name="T2" fmla="*/ 227 w 369"/>
                  <a:gd name="T3" fmla="*/ 229 h 305"/>
                  <a:gd name="T4" fmla="*/ 134 w 369"/>
                  <a:gd name="T5" fmla="*/ 231 h 305"/>
                  <a:gd name="T6" fmla="*/ 125 w 369"/>
                  <a:gd name="T7" fmla="*/ 302 h 305"/>
                  <a:gd name="T8" fmla="*/ 94 w 369"/>
                  <a:gd name="T9" fmla="*/ 277 h 305"/>
                  <a:gd name="T10" fmla="*/ 60 w 369"/>
                  <a:gd name="T11" fmla="*/ 296 h 305"/>
                  <a:gd name="T12" fmla="*/ 22 w 369"/>
                  <a:gd name="T13" fmla="*/ 261 h 305"/>
                  <a:gd name="T14" fmla="*/ 9 w 369"/>
                  <a:gd name="T15" fmla="*/ 205 h 305"/>
                  <a:gd name="T16" fmla="*/ 14 w 369"/>
                  <a:gd name="T17" fmla="*/ 195 h 305"/>
                  <a:gd name="T18" fmla="*/ 40 w 369"/>
                  <a:gd name="T19" fmla="*/ 156 h 305"/>
                  <a:gd name="T20" fmla="*/ 53 w 369"/>
                  <a:gd name="T21" fmla="*/ 122 h 305"/>
                  <a:gd name="T22" fmla="*/ 55 w 369"/>
                  <a:gd name="T23" fmla="*/ 103 h 305"/>
                  <a:gd name="T24" fmla="*/ 107 w 369"/>
                  <a:gd name="T25" fmla="*/ 102 h 305"/>
                  <a:gd name="T26" fmla="*/ 102 w 369"/>
                  <a:gd name="T27" fmla="*/ 78 h 305"/>
                  <a:gd name="T28" fmla="*/ 121 w 369"/>
                  <a:gd name="T29" fmla="*/ 80 h 305"/>
                  <a:gd name="T30" fmla="*/ 146 w 369"/>
                  <a:gd name="T31" fmla="*/ 41 h 305"/>
                  <a:gd name="T32" fmla="*/ 163 w 369"/>
                  <a:gd name="T33" fmla="*/ 33 h 305"/>
                  <a:gd name="T34" fmla="*/ 223 w 369"/>
                  <a:gd name="T35" fmla="*/ 1 h 305"/>
                  <a:gd name="T36" fmla="*/ 269 w 369"/>
                  <a:gd name="T37" fmla="*/ 32 h 305"/>
                  <a:gd name="T38" fmla="*/ 318 w 369"/>
                  <a:gd name="T39" fmla="*/ 97 h 305"/>
                  <a:gd name="T40" fmla="*/ 307 w 369"/>
                  <a:gd name="T41" fmla="*/ 113 h 305"/>
                  <a:gd name="T42" fmla="*/ 349 w 369"/>
                  <a:gd name="T43" fmla="*/ 122 h 305"/>
                  <a:gd name="T44" fmla="*/ 352 w 369"/>
                  <a:gd name="T45" fmla="*/ 152 h 305"/>
                  <a:gd name="T46" fmla="*/ 351 w 369"/>
                  <a:gd name="T47" fmla="*/ 199 h 305"/>
                  <a:gd name="T48" fmla="*/ 299 w 369"/>
                  <a:gd name="T49" fmla="*/ 222 h 305"/>
                  <a:gd name="T50" fmla="*/ 338 w 369"/>
                  <a:gd name="T51" fmla="*/ 189 h 305"/>
                  <a:gd name="T52" fmla="*/ 343 w 369"/>
                  <a:gd name="T53" fmla="*/ 139 h 305"/>
                  <a:gd name="T54" fmla="*/ 351 w 369"/>
                  <a:gd name="T55" fmla="*/ 138 h 305"/>
                  <a:gd name="T56" fmla="*/ 291 w 369"/>
                  <a:gd name="T57" fmla="*/ 113 h 305"/>
                  <a:gd name="T58" fmla="*/ 306 w 369"/>
                  <a:gd name="T59" fmla="*/ 102 h 305"/>
                  <a:gd name="T60" fmla="*/ 254 w 369"/>
                  <a:gd name="T61" fmla="*/ 34 h 305"/>
                  <a:gd name="T62" fmla="*/ 227 w 369"/>
                  <a:gd name="T63" fmla="*/ 14 h 305"/>
                  <a:gd name="T64" fmla="*/ 174 w 369"/>
                  <a:gd name="T65" fmla="*/ 41 h 305"/>
                  <a:gd name="T66" fmla="*/ 143 w 369"/>
                  <a:gd name="T67" fmla="*/ 57 h 305"/>
                  <a:gd name="T68" fmla="*/ 136 w 369"/>
                  <a:gd name="T69" fmla="*/ 82 h 305"/>
                  <a:gd name="T70" fmla="*/ 118 w 369"/>
                  <a:gd name="T71" fmla="*/ 78 h 305"/>
                  <a:gd name="T72" fmla="*/ 103 w 369"/>
                  <a:gd name="T73" fmla="*/ 116 h 305"/>
                  <a:gd name="T74" fmla="*/ 68 w 369"/>
                  <a:gd name="T75" fmla="*/ 113 h 305"/>
                  <a:gd name="T76" fmla="*/ 60 w 369"/>
                  <a:gd name="T77" fmla="*/ 137 h 305"/>
                  <a:gd name="T78" fmla="*/ 51 w 369"/>
                  <a:gd name="T79" fmla="*/ 168 h 305"/>
                  <a:gd name="T80" fmla="*/ 30 w 369"/>
                  <a:gd name="T81" fmla="*/ 193 h 305"/>
                  <a:gd name="T82" fmla="*/ 14 w 369"/>
                  <a:gd name="T83" fmla="*/ 221 h 305"/>
                  <a:gd name="T84" fmla="*/ 27 w 369"/>
                  <a:gd name="T85" fmla="*/ 246 h 305"/>
                  <a:gd name="T86" fmla="*/ 64 w 369"/>
                  <a:gd name="T87" fmla="*/ 281 h 305"/>
                  <a:gd name="T88" fmla="*/ 88 w 369"/>
                  <a:gd name="T89" fmla="*/ 262 h 305"/>
                  <a:gd name="T90" fmla="*/ 137 w 369"/>
                  <a:gd name="T91" fmla="*/ 291 h 305"/>
                  <a:gd name="T92" fmla="*/ 118 w 369"/>
                  <a:gd name="T93" fmla="*/ 233 h 305"/>
                  <a:gd name="T94" fmla="*/ 228 w 369"/>
                  <a:gd name="T95" fmla="*/ 213 h 305"/>
                  <a:gd name="T96" fmla="*/ 280 w 369"/>
                  <a:gd name="T97" fmla="*/ 211 h 305"/>
                  <a:gd name="T98" fmla="*/ 315 w 369"/>
                  <a:gd name="T99" fmla="*/ 188 h 30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69"/>
                  <a:gd name="T151" fmla="*/ 0 h 305"/>
                  <a:gd name="T152" fmla="*/ 369 w 369"/>
                  <a:gd name="T153" fmla="*/ 305 h 30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69" h="305">
                    <a:moveTo>
                      <a:pt x="299" y="222"/>
                    </a:moveTo>
                    <a:cubicBezTo>
                      <a:pt x="298" y="223"/>
                      <a:pt x="296" y="223"/>
                      <a:pt x="295" y="224"/>
                    </a:cubicBezTo>
                    <a:lnTo>
                      <a:pt x="279" y="226"/>
                    </a:lnTo>
                    <a:cubicBezTo>
                      <a:pt x="278" y="226"/>
                      <a:pt x="277" y="226"/>
                      <a:pt x="276" y="226"/>
                    </a:cubicBezTo>
                    <a:lnTo>
                      <a:pt x="244" y="218"/>
                    </a:lnTo>
                    <a:lnTo>
                      <a:pt x="250" y="217"/>
                    </a:lnTo>
                    <a:lnTo>
                      <a:pt x="231" y="228"/>
                    </a:lnTo>
                    <a:cubicBezTo>
                      <a:pt x="230" y="229"/>
                      <a:pt x="228" y="229"/>
                      <a:pt x="227" y="229"/>
                    </a:cubicBezTo>
                    <a:lnTo>
                      <a:pt x="128" y="224"/>
                    </a:lnTo>
                    <a:lnTo>
                      <a:pt x="136" y="217"/>
                    </a:lnTo>
                    <a:lnTo>
                      <a:pt x="134" y="233"/>
                    </a:lnTo>
                    <a:lnTo>
                      <a:pt x="134" y="231"/>
                    </a:lnTo>
                    <a:lnTo>
                      <a:pt x="144" y="292"/>
                    </a:lnTo>
                    <a:cubicBezTo>
                      <a:pt x="145" y="296"/>
                      <a:pt x="143" y="299"/>
                      <a:pt x="140" y="301"/>
                    </a:cubicBezTo>
                    <a:lnTo>
                      <a:pt x="135" y="304"/>
                    </a:lnTo>
                    <a:cubicBezTo>
                      <a:pt x="131" y="305"/>
                      <a:pt x="128" y="304"/>
                      <a:pt x="125" y="302"/>
                    </a:cubicBezTo>
                    <a:lnTo>
                      <a:pt x="104" y="278"/>
                    </a:lnTo>
                    <a:lnTo>
                      <a:pt x="109" y="280"/>
                    </a:lnTo>
                    <a:lnTo>
                      <a:pt x="90" y="277"/>
                    </a:lnTo>
                    <a:lnTo>
                      <a:pt x="94" y="277"/>
                    </a:lnTo>
                    <a:lnTo>
                      <a:pt x="73" y="285"/>
                    </a:lnTo>
                    <a:lnTo>
                      <a:pt x="76" y="282"/>
                    </a:lnTo>
                    <a:lnTo>
                      <a:pt x="68" y="293"/>
                    </a:lnTo>
                    <a:cubicBezTo>
                      <a:pt x="66" y="296"/>
                      <a:pt x="63" y="297"/>
                      <a:pt x="60" y="296"/>
                    </a:cubicBezTo>
                    <a:lnTo>
                      <a:pt x="41" y="291"/>
                    </a:lnTo>
                    <a:cubicBezTo>
                      <a:pt x="39" y="290"/>
                      <a:pt x="37" y="289"/>
                      <a:pt x="36" y="287"/>
                    </a:cubicBezTo>
                    <a:lnTo>
                      <a:pt x="18" y="258"/>
                    </a:lnTo>
                    <a:lnTo>
                      <a:pt x="22" y="261"/>
                    </a:lnTo>
                    <a:lnTo>
                      <a:pt x="6" y="256"/>
                    </a:lnTo>
                    <a:cubicBezTo>
                      <a:pt x="2" y="254"/>
                      <a:pt x="0" y="251"/>
                      <a:pt x="0" y="247"/>
                    </a:cubicBezTo>
                    <a:lnTo>
                      <a:pt x="3" y="212"/>
                    </a:lnTo>
                    <a:cubicBezTo>
                      <a:pt x="3" y="209"/>
                      <a:pt x="6" y="206"/>
                      <a:pt x="9" y="205"/>
                    </a:cubicBezTo>
                    <a:lnTo>
                      <a:pt x="17" y="203"/>
                    </a:lnTo>
                    <a:lnTo>
                      <a:pt x="11" y="209"/>
                    </a:lnTo>
                    <a:lnTo>
                      <a:pt x="14" y="193"/>
                    </a:lnTo>
                    <a:lnTo>
                      <a:pt x="14" y="195"/>
                    </a:lnTo>
                    <a:lnTo>
                      <a:pt x="11" y="176"/>
                    </a:lnTo>
                    <a:cubicBezTo>
                      <a:pt x="11" y="173"/>
                      <a:pt x="12" y="170"/>
                      <a:pt x="16" y="168"/>
                    </a:cubicBezTo>
                    <a:lnTo>
                      <a:pt x="42" y="155"/>
                    </a:lnTo>
                    <a:lnTo>
                      <a:pt x="40" y="156"/>
                    </a:lnTo>
                    <a:lnTo>
                      <a:pt x="53" y="143"/>
                    </a:lnTo>
                    <a:lnTo>
                      <a:pt x="51" y="150"/>
                    </a:lnTo>
                    <a:lnTo>
                      <a:pt x="49" y="131"/>
                    </a:lnTo>
                    <a:cubicBezTo>
                      <a:pt x="48" y="127"/>
                      <a:pt x="50" y="124"/>
                      <a:pt x="53" y="122"/>
                    </a:cubicBezTo>
                    <a:lnTo>
                      <a:pt x="64" y="117"/>
                    </a:lnTo>
                    <a:lnTo>
                      <a:pt x="60" y="127"/>
                    </a:lnTo>
                    <a:lnTo>
                      <a:pt x="54" y="111"/>
                    </a:lnTo>
                    <a:cubicBezTo>
                      <a:pt x="53" y="108"/>
                      <a:pt x="54" y="105"/>
                      <a:pt x="55" y="103"/>
                    </a:cubicBezTo>
                    <a:lnTo>
                      <a:pt x="71" y="82"/>
                    </a:lnTo>
                    <a:cubicBezTo>
                      <a:pt x="73" y="80"/>
                      <a:pt x="75" y="79"/>
                      <a:pt x="77" y="79"/>
                    </a:cubicBezTo>
                    <a:cubicBezTo>
                      <a:pt x="79" y="78"/>
                      <a:pt x="81" y="79"/>
                      <a:pt x="83" y="81"/>
                    </a:cubicBezTo>
                    <a:lnTo>
                      <a:pt x="107" y="102"/>
                    </a:lnTo>
                    <a:lnTo>
                      <a:pt x="95" y="103"/>
                    </a:lnTo>
                    <a:lnTo>
                      <a:pt x="103" y="93"/>
                    </a:lnTo>
                    <a:lnTo>
                      <a:pt x="102" y="97"/>
                    </a:lnTo>
                    <a:lnTo>
                      <a:pt x="102" y="78"/>
                    </a:lnTo>
                    <a:cubicBezTo>
                      <a:pt x="102" y="76"/>
                      <a:pt x="103" y="74"/>
                      <a:pt x="105" y="72"/>
                    </a:cubicBezTo>
                    <a:cubicBezTo>
                      <a:pt x="106" y="71"/>
                      <a:pt x="109" y="70"/>
                      <a:pt x="111" y="71"/>
                    </a:cubicBezTo>
                    <a:lnTo>
                      <a:pt x="130" y="73"/>
                    </a:lnTo>
                    <a:lnTo>
                      <a:pt x="121" y="80"/>
                    </a:lnTo>
                    <a:lnTo>
                      <a:pt x="123" y="59"/>
                    </a:lnTo>
                    <a:cubicBezTo>
                      <a:pt x="123" y="57"/>
                      <a:pt x="124" y="55"/>
                      <a:pt x="126" y="53"/>
                    </a:cubicBezTo>
                    <a:lnTo>
                      <a:pt x="139" y="43"/>
                    </a:lnTo>
                    <a:cubicBezTo>
                      <a:pt x="141" y="41"/>
                      <a:pt x="144" y="40"/>
                      <a:pt x="146" y="41"/>
                    </a:cubicBezTo>
                    <a:lnTo>
                      <a:pt x="168" y="46"/>
                    </a:lnTo>
                    <a:lnTo>
                      <a:pt x="158" y="54"/>
                    </a:lnTo>
                    <a:lnTo>
                      <a:pt x="158" y="41"/>
                    </a:lnTo>
                    <a:cubicBezTo>
                      <a:pt x="158" y="38"/>
                      <a:pt x="160" y="35"/>
                      <a:pt x="163" y="33"/>
                    </a:cubicBezTo>
                    <a:lnTo>
                      <a:pt x="205" y="15"/>
                    </a:lnTo>
                    <a:lnTo>
                      <a:pt x="203" y="16"/>
                    </a:lnTo>
                    <a:lnTo>
                      <a:pt x="216" y="3"/>
                    </a:lnTo>
                    <a:cubicBezTo>
                      <a:pt x="218" y="1"/>
                      <a:pt x="221" y="0"/>
                      <a:pt x="223" y="1"/>
                    </a:cubicBezTo>
                    <a:lnTo>
                      <a:pt x="266" y="9"/>
                    </a:lnTo>
                    <a:cubicBezTo>
                      <a:pt x="270" y="9"/>
                      <a:pt x="273" y="13"/>
                      <a:pt x="272" y="18"/>
                    </a:cubicBezTo>
                    <a:lnTo>
                      <a:pt x="270" y="37"/>
                    </a:lnTo>
                    <a:lnTo>
                      <a:pt x="269" y="32"/>
                    </a:lnTo>
                    <a:lnTo>
                      <a:pt x="288" y="75"/>
                    </a:lnTo>
                    <a:lnTo>
                      <a:pt x="284" y="71"/>
                    </a:lnTo>
                    <a:lnTo>
                      <a:pt x="314" y="88"/>
                    </a:lnTo>
                    <a:cubicBezTo>
                      <a:pt x="317" y="89"/>
                      <a:pt x="318" y="93"/>
                      <a:pt x="318" y="97"/>
                    </a:cubicBezTo>
                    <a:cubicBezTo>
                      <a:pt x="317" y="100"/>
                      <a:pt x="313" y="103"/>
                      <a:pt x="310" y="103"/>
                    </a:cubicBezTo>
                    <a:lnTo>
                      <a:pt x="299" y="103"/>
                    </a:lnTo>
                    <a:lnTo>
                      <a:pt x="307" y="95"/>
                    </a:lnTo>
                    <a:lnTo>
                      <a:pt x="307" y="113"/>
                    </a:lnTo>
                    <a:lnTo>
                      <a:pt x="304" y="107"/>
                    </a:lnTo>
                    <a:lnTo>
                      <a:pt x="330" y="126"/>
                    </a:lnTo>
                    <a:lnTo>
                      <a:pt x="325" y="124"/>
                    </a:lnTo>
                    <a:lnTo>
                      <a:pt x="349" y="122"/>
                    </a:lnTo>
                    <a:cubicBezTo>
                      <a:pt x="352" y="121"/>
                      <a:pt x="355" y="123"/>
                      <a:pt x="357" y="126"/>
                    </a:cubicBezTo>
                    <a:lnTo>
                      <a:pt x="362" y="137"/>
                    </a:lnTo>
                    <a:cubicBezTo>
                      <a:pt x="364" y="140"/>
                      <a:pt x="363" y="145"/>
                      <a:pt x="360" y="147"/>
                    </a:cubicBezTo>
                    <a:lnTo>
                      <a:pt x="352" y="152"/>
                    </a:lnTo>
                    <a:lnTo>
                      <a:pt x="354" y="142"/>
                    </a:lnTo>
                    <a:lnTo>
                      <a:pt x="368" y="169"/>
                    </a:lnTo>
                    <a:cubicBezTo>
                      <a:pt x="369" y="172"/>
                      <a:pt x="369" y="175"/>
                      <a:pt x="367" y="177"/>
                    </a:cubicBezTo>
                    <a:lnTo>
                      <a:pt x="351" y="199"/>
                    </a:lnTo>
                    <a:cubicBezTo>
                      <a:pt x="349" y="201"/>
                      <a:pt x="347" y="202"/>
                      <a:pt x="344" y="202"/>
                    </a:cubicBezTo>
                    <a:lnTo>
                      <a:pt x="320" y="202"/>
                    </a:lnTo>
                    <a:lnTo>
                      <a:pt x="325" y="200"/>
                    </a:lnTo>
                    <a:lnTo>
                      <a:pt x="299" y="222"/>
                    </a:lnTo>
                    <a:close/>
                    <a:moveTo>
                      <a:pt x="315" y="188"/>
                    </a:moveTo>
                    <a:cubicBezTo>
                      <a:pt x="317" y="187"/>
                      <a:pt x="319" y="186"/>
                      <a:pt x="320" y="186"/>
                    </a:cubicBezTo>
                    <a:lnTo>
                      <a:pt x="344" y="186"/>
                    </a:lnTo>
                    <a:lnTo>
                      <a:pt x="338" y="189"/>
                    </a:lnTo>
                    <a:lnTo>
                      <a:pt x="354" y="168"/>
                    </a:lnTo>
                    <a:lnTo>
                      <a:pt x="353" y="176"/>
                    </a:lnTo>
                    <a:lnTo>
                      <a:pt x="340" y="149"/>
                    </a:lnTo>
                    <a:cubicBezTo>
                      <a:pt x="338" y="146"/>
                      <a:pt x="339" y="141"/>
                      <a:pt x="343" y="139"/>
                    </a:cubicBezTo>
                    <a:lnTo>
                      <a:pt x="351" y="134"/>
                    </a:lnTo>
                    <a:lnTo>
                      <a:pt x="348" y="144"/>
                    </a:lnTo>
                    <a:lnTo>
                      <a:pt x="343" y="133"/>
                    </a:lnTo>
                    <a:lnTo>
                      <a:pt x="351" y="138"/>
                    </a:lnTo>
                    <a:lnTo>
                      <a:pt x="327" y="140"/>
                    </a:lnTo>
                    <a:cubicBezTo>
                      <a:pt x="325" y="140"/>
                      <a:pt x="323" y="140"/>
                      <a:pt x="321" y="139"/>
                    </a:cubicBezTo>
                    <a:lnTo>
                      <a:pt x="295" y="120"/>
                    </a:lnTo>
                    <a:cubicBezTo>
                      <a:pt x="292" y="118"/>
                      <a:pt x="291" y="116"/>
                      <a:pt x="291" y="113"/>
                    </a:cubicBezTo>
                    <a:lnTo>
                      <a:pt x="291" y="95"/>
                    </a:lnTo>
                    <a:cubicBezTo>
                      <a:pt x="291" y="90"/>
                      <a:pt x="295" y="87"/>
                      <a:pt x="299" y="87"/>
                    </a:cubicBezTo>
                    <a:lnTo>
                      <a:pt x="310" y="87"/>
                    </a:lnTo>
                    <a:lnTo>
                      <a:pt x="306" y="102"/>
                    </a:lnTo>
                    <a:lnTo>
                      <a:pt x="277" y="85"/>
                    </a:lnTo>
                    <a:cubicBezTo>
                      <a:pt x="275" y="85"/>
                      <a:pt x="274" y="83"/>
                      <a:pt x="273" y="82"/>
                    </a:cubicBezTo>
                    <a:lnTo>
                      <a:pt x="254" y="39"/>
                    </a:lnTo>
                    <a:cubicBezTo>
                      <a:pt x="254" y="37"/>
                      <a:pt x="254" y="36"/>
                      <a:pt x="254" y="34"/>
                    </a:cubicBezTo>
                    <a:lnTo>
                      <a:pt x="257" y="15"/>
                    </a:lnTo>
                    <a:lnTo>
                      <a:pt x="263" y="24"/>
                    </a:lnTo>
                    <a:lnTo>
                      <a:pt x="220" y="16"/>
                    </a:lnTo>
                    <a:lnTo>
                      <a:pt x="227" y="14"/>
                    </a:lnTo>
                    <a:lnTo>
                      <a:pt x="214" y="28"/>
                    </a:lnTo>
                    <a:cubicBezTo>
                      <a:pt x="213" y="28"/>
                      <a:pt x="213" y="29"/>
                      <a:pt x="212" y="29"/>
                    </a:cubicBezTo>
                    <a:lnTo>
                      <a:pt x="169" y="48"/>
                    </a:lnTo>
                    <a:lnTo>
                      <a:pt x="174" y="41"/>
                    </a:lnTo>
                    <a:lnTo>
                      <a:pt x="174" y="54"/>
                    </a:lnTo>
                    <a:cubicBezTo>
                      <a:pt x="174" y="57"/>
                      <a:pt x="173" y="59"/>
                      <a:pt x="171" y="61"/>
                    </a:cubicBezTo>
                    <a:cubicBezTo>
                      <a:pt x="169" y="62"/>
                      <a:pt x="166" y="63"/>
                      <a:pt x="164" y="62"/>
                    </a:cubicBezTo>
                    <a:lnTo>
                      <a:pt x="143" y="57"/>
                    </a:lnTo>
                    <a:lnTo>
                      <a:pt x="149" y="55"/>
                    </a:lnTo>
                    <a:lnTo>
                      <a:pt x="136" y="66"/>
                    </a:lnTo>
                    <a:lnTo>
                      <a:pt x="139" y="61"/>
                    </a:lnTo>
                    <a:lnTo>
                      <a:pt x="136" y="82"/>
                    </a:lnTo>
                    <a:cubicBezTo>
                      <a:pt x="136" y="84"/>
                      <a:pt x="135" y="86"/>
                      <a:pt x="133" y="88"/>
                    </a:cubicBezTo>
                    <a:cubicBezTo>
                      <a:pt x="132" y="89"/>
                      <a:pt x="129" y="89"/>
                      <a:pt x="127" y="89"/>
                    </a:cubicBezTo>
                    <a:lnTo>
                      <a:pt x="109" y="86"/>
                    </a:lnTo>
                    <a:lnTo>
                      <a:pt x="118" y="78"/>
                    </a:lnTo>
                    <a:lnTo>
                      <a:pt x="118" y="97"/>
                    </a:lnTo>
                    <a:cubicBezTo>
                      <a:pt x="118" y="99"/>
                      <a:pt x="117" y="101"/>
                      <a:pt x="116" y="102"/>
                    </a:cubicBezTo>
                    <a:lnTo>
                      <a:pt x="108" y="113"/>
                    </a:lnTo>
                    <a:cubicBezTo>
                      <a:pt x="107" y="115"/>
                      <a:pt x="105" y="116"/>
                      <a:pt x="103" y="116"/>
                    </a:cubicBezTo>
                    <a:cubicBezTo>
                      <a:pt x="100" y="116"/>
                      <a:pt x="98" y="116"/>
                      <a:pt x="96" y="114"/>
                    </a:cubicBezTo>
                    <a:lnTo>
                      <a:pt x="72" y="92"/>
                    </a:lnTo>
                    <a:lnTo>
                      <a:pt x="84" y="91"/>
                    </a:lnTo>
                    <a:lnTo>
                      <a:pt x="68" y="113"/>
                    </a:lnTo>
                    <a:lnTo>
                      <a:pt x="69" y="106"/>
                    </a:lnTo>
                    <a:lnTo>
                      <a:pt x="75" y="122"/>
                    </a:lnTo>
                    <a:cubicBezTo>
                      <a:pt x="76" y="125"/>
                      <a:pt x="74" y="130"/>
                      <a:pt x="71" y="131"/>
                    </a:cubicBezTo>
                    <a:lnTo>
                      <a:pt x="60" y="137"/>
                    </a:lnTo>
                    <a:lnTo>
                      <a:pt x="64" y="128"/>
                    </a:lnTo>
                    <a:lnTo>
                      <a:pt x="67" y="147"/>
                    </a:lnTo>
                    <a:cubicBezTo>
                      <a:pt x="67" y="150"/>
                      <a:pt x="67" y="152"/>
                      <a:pt x="65" y="154"/>
                    </a:cubicBezTo>
                    <a:lnTo>
                      <a:pt x="51" y="168"/>
                    </a:lnTo>
                    <a:cubicBezTo>
                      <a:pt x="51" y="168"/>
                      <a:pt x="50" y="169"/>
                      <a:pt x="49" y="169"/>
                    </a:cubicBezTo>
                    <a:lnTo>
                      <a:pt x="23" y="182"/>
                    </a:lnTo>
                    <a:lnTo>
                      <a:pt x="27" y="174"/>
                    </a:lnTo>
                    <a:lnTo>
                      <a:pt x="30" y="193"/>
                    </a:lnTo>
                    <a:cubicBezTo>
                      <a:pt x="30" y="194"/>
                      <a:pt x="30" y="195"/>
                      <a:pt x="30" y="195"/>
                    </a:cubicBezTo>
                    <a:lnTo>
                      <a:pt x="27" y="212"/>
                    </a:lnTo>
                    <a:cubicBezTo>
                      <a:pt x="27" y="215"/>
                      <a:pt x="24" y="217"/>
                      <a:pt x="22" y="218"/>
                    </a:cubicBezTo>
                    <a:lnTo>
                      <a:pt x="14" y="221"/>
                    </a:lnTo>
                    <a:lnTo>
                      <a:pt x="19" y="214"/>
                    </a:lnTo>
                    <a:lnTo>
                      <a:pt x="16" y="249"/>
                    </a:lnTo>
                    <a:lnTo>
                      <a:pt x="11" y="240"/>
                    </a:lnTo>
                    <a:lnTo>
                      <a:pt x="27" y="246"/>
                    </a:lnTo>
                    <a:cubicBezTo>
                      <a:pt x="29" y="246"/>
                      <a:pt x="30" y="248"/>
                      <a:pt x="31" y="249"/>
                    </a:cubicBezTo>
                    <a:lnTo>
                      <a:pt x="50" y="279"/>
                    </a:lnTo>
                    <a:lnTo>
                      <a:pt x="45" y="275"/>
                    </a:lnTo>
                    <a:lnTo>
                      <a:pt x="64" y="281"/>
                    </a:lnTo>
                    <a:lnTo>
                      <a:pt x="55" y="284"/>
                    </a:lnTo>
                    <a:lnTo>
                      <a:pt x="63" y="273"/>
                    </a:lnTo>
                    <a:cubicBezTo>
                      <a:pt x="64" y="272"/>
                      <a:pt x="66" y="271"/>
                      <a:pt x="67" y="270"/>
                    </a:cubicBezTo>
                    <a:lnTo>
                      <a:pt x="88" y="262"/>
                    </a:lnTo>
                    <a:cubicBezTo>
                      <a:pt x="90" y="262"/>
                      <a:pt x="91" y="261"/>
                      <a:pt x="92" y="262"/>
                    </a:cubicBezTo>
                    <a:lnTo>
                      <a:pt x="111" y="264"/>
                    </a:lnTo>
                    <a:cubicBezTo>
                      <a:pt x="113" y="265"/>
                      <a:pt x="115" y="266"/>
                      <a:pt x="116" y="267"/>
                    </a:cubicBezTo>
                    <a:lnTo>
                      <a:pt x="137" y="291"/>
                    </a:lnTo>
                    <a:lnTo>
                      <a:pt x="128" y="289"/>
                    </a:lnTo>
                    <a:lnTo>
                      <a:pt x="133" y="287"/>
                    </a:lnTo>
                    <a:lnTo>
                      <a:pt x="129" y="295"/>
                    </a:lnTo>
                    <a:lnTo>
                      <a:pt x="118" y="233"/>
                    </a:lnTo>
                    <a:cubicBezTo>
                      <a:pt x="118" y="232"/>
                      <a:pt x="118" y="231"/>
                      <a:pt x="118" y="231"/>
                    </a:cubicBezTo>
                    <a:lnTo>
                      <a:pt x="121" y="214"/>
                    </a:lnTo>
                    <a:cubicBezTo>
                      <a:pt x="121" y="210"/>
                      <a:pt x="125" y="208"/>
                      <a:pt x="129" y="208"/>
                    </a:cubicBezTo>
                    <a:lnTo>
                      <a:pt x="228" y="213"/>
                    </a:lnTo>
                    <a:lnTo>
                      <a:pt x="223" y="214"/>
                    </a:lnTo>
                    <a:lnTo>
                      <a:pt x="242" y="203"/>
                    </a:lnTo>
                    <a:cubicBezTo>
                      <a:pt x="244" y="202"/>
                      <a:pt x="246" y="202"/>
                      <a:pt x="248" y="203"/>
                    </a:cubicBezTo>
                    <a:lnTo>
                      <a:pt x="280" y="211"/>
                    </a:lnTo>
                    <a:lnTo>
                      <a:pt x="276" y="211"/>
                    </a:lnTo>
                    <a:lnTo>
                      <a:pt x="292" y="208"/>
                    </a:lnTo>
                    <a:lnTo>
                      <a:pt x="289" y="209"/>
                    </a:lnTo>
                    <a:lnTo>
                      <a:pt x="315" y="188"/>
                    </a:lnTo>
                    <a:close/>
                  </a:path>
                </a:pathLst>
              </a:custGeom>
              <a:solidFill>
                <a:srgbClr val="6E6E6E"/>
              </a:solidFill>
              <a:ln w="0" cap="flat">
                <a:solidFill>
                  <a:srgbClr val="6E6E6E"/>
                </a:solidFill>
                <a:prstDash val="solid"/>
                <a:round/>
                <a:headEnd/>
                <a:tailEnd/>
              </a:ln>
            </p:spPr>
            <p:txBody>
              <a:bodyPr/>
              <a:lstStyle/>
              <a:p>
                <a:endParaRPr lang="en-US"/>
              </a:p>
            </p:txBody>
          </p:sp>
          <p:sp>
            <p:nvSpPr>
              <p:cNvPr id="1687" name="Freeform 473"/>
              <p:cNvSpPr>
                <a:spLocks/>
              </p:cNvSpPr>
              <p:nvPr/>
            </p:nvSpPr>
            <p:spPr bwMode="auto">
              <a:xfrm>
                <a:off x="3716" y="1388"/>
                <a:ext cx="166" cy="146"/>
              </a:xfrm>
              <a:custGeom>
                <a:avLst/>
                <a:gdLst>
                  <a:gd name="T0" fmla="*/ 99 w 166"/>
                  <a:gd name="T1" fmla="*/ 140 h 146"/>
                  <a:gd name="T2" fmla="*/ 91 w 166"/>
                  <a:gd name="T3" fmla="*/ 140 h 146"/>
                  <a:gd name="T4" fmla="*/ 88 w 166"/>
                  <a:gd name="T5" fmla="*/ 135 h 146"/>
                  <a:gd name="T6" fmla="*/ 77 w 166"/>
                  <a:gd name="T7" fmla="*/ 141 h 146"/>
                  <a:gd name="T8" fmla="*/ 74 w 166"/>
                  <a:gd name="T9" fmla="*/ 146 h 146"/>
                  <a:gd name="T10" fmla="*/ 58 w 166"/>
                  <a:gd name="T11" fmla="*/ 144 h 146"/>
                  <a:gd name="T12" fmla="*/ 45 w 166"/>
                  <a:gd name="T13" fmla="*/ 134 h 146"/>
                  <a:gd name="T14" fmla="*/ 34 w 166"/>
                  <a:gd name="T15" fmla="*/ 133 h 146"/>
                  <a:gd name="T16" fmla="*/ 34 w 166"/>
                  <a:gd name="T17" fmla="*/ 131 h 146"/>
                  <a:gd name="T18" fmla="*/ 32 w 166"/>
                  <a:gd name="T19" fmla="*/ 129 h 146"/>
                  <a:gd name="T20" fmla="*/ 32 w 166"/>
                  <a:gd name="T21" fmla="*/ 122 h 146"/>
                  <a:gd name="T22" fmla="*/ 26 w 166"/>
                  <a:gd name="T23" fmla="*/ 122 h 146"/>
                  <a:gd name="T24" fmla="*/ 19 w 166"/>
                  <a:gd name="T25" fmla="*/ 105 h 146"/>
                  <a:gd name="T26" fmla="*/ 9 w 166"/>
                  <a:gd name="T27" fmla="*/ 93 h 146"/>
                  <a:gd name="T28" fmla="*/ 1 w 166"/>
                  <a:gd name="T29" fmla="*/ 91 h 146"/>
                  <a:gd name="T30" fmla="*/ 0 w 166"/>
                  <a:gd name="T31" fmla="*/ 89 h 146"/>
                  <a:gd name="T32" fmla="*/ 3 w 166"/>
                  <a:gd name="T33" fmla="*/ 83 h 146"/>
                  <a:gd name="T34" fmla="*/ 9 w 166"/>
                  <a:gd name="T35" fmla="*/ 83 h 146"/>
                  <a:gd name="T36" fmla="*/ 13 w 166"/>
                  <a:gd name="T37" fmla="*/ 81 h 146"/>
                  <a:gd name="T38" fmla="*/ 12 w 166"/>
                  <a:gd name="T39" fmla="*/ 68 h 146"/>
                  <a:gd name="T40" fmla="*/ 15 w 166"/>
                  <a:gd name="T41" fmla="*/ 60 h 146"/>
                  <a:gd name="T42" fmla="*/ 14 w 166"/>
                  <a:gd name="T43" fmla="*/ 56 h 146"/>
                  <a:gd name="T44" fmla="*/ 17 w 166"/>
                  <a:gd name="T45" fmla="*/ 51 h 146"/>
                  <a:gd name="T46" fmla="*/ 19 w 166"/>
                  <a:gd name="T47" fmla="*/ 53 h 146"/>
                  <a:gd name="T48" fmla="*/ 22 w 166"/>
                  <a:gd name="T49" fmla="*/ 52 h 146"/>
                  <a:gd name="T50" fmla="*/ 23 w 166"/>
                  <a:gd name="T51" fmla="*/ 41 h 146"/>
                  <a:gd name="T52" fmla="*/ 28 w 166"/>
                  <a:gd name="T53" fmla="*/ 29 h 146"/>
                  <a:gd name="T54" fmla="*/ 33 w 166"/>
                  <a:gd name="T55" fmla="*/ 29 h 146"/>
                  <a:gd name="T56" fmla="*/ 37 w 166"/>
                  <a:gd name="T57" fmla="*/ 9 h 146"/>
                  <a:gd name="T58" fmla="*/ 42 w 166"/>
                  <a:gd name="T59" fmla="*/ 9 h 146"/>
                  <a:gd name="T60" fmla="*/ 45 w 166"/>
                  <a:gd name="T61" fmla="*/ 7 h 146"/>
                  <a:gd name="T62" fmla="*/ 48 w 166"/>
                  <a:gd name="T63" fmla="*/ 11 h 146"/>
                  <a:gd name="T64" fmla="*/ 51 w 166"/>
                  <a:gd name="T65" fmla="*/ 0 h 146"/>
                  <a:gd name="T66" fmla="*/ 58 w 166"/>
                  <a:gd name="T67" fmla="*/ 7 h 146"/>
                  <a:gd name="T68" fmla="*/ 64 w 166"/>
                  <a:gd name="T69" fmla="*/ 3 h 146"/>
                  <a:gd name="T70" fmla="*/ 67 w 166"/>
                  <a:gd name="T71" fmla="*/ 7 h 146"/>
                  <a:gd name="T72" fmla="*/ 69 w 166"/>
                  <a:gd name="T73" fmla="*/ 5 h 146"/>
                  <a:gd name="T74" fmla="*/ 78 w 166"/>
                  <a:gd name="T75" fmla="*/ 7 h 146"/>
                  <a:gd name="T76" fmla="*/ 84 w 166"/>
                  <a:gd name="T77" fmla="*/ 11 h 146"/>
                  <a:gd name="T78" fmla="*/ 103 w 166"/>
                  <a:gd name="T79" fmla="*/ 31 h 146"/>
                  <a:gd name="T80" fmla="*/ 96 w 166"/>
                  <a:gd name="T81" fmla="*/ 41 h 146"/>
                  <a:gd name="T82" fmla="*/ 96 w 166"/>
                  <a:gd name="T83" fmla="*/ 50 h 146"/>
                  <a:gd name="T84" fmla="*/ 109 w 166"/>
                  <a:gd name="T85" fmla="*/ 50 h 146"/>
                  <a:gd name="T86" fmla="*/ 106 w 166"/>
                  <a:gd name="T87" fmla="*/ 55 h 146"/>
                  <a:gd name="T88" fmla="*/ 108 w 166"/>
                  <a:gd name="T89" fmla="*/ 61 h 146"/>
                  <a:gd name="T90" fmla="*/ 115 w 166"/>
                  <a:gd name="T91" fmla="*/ 70 h 146"/>
                  <a:gd name="T92" fmla="*/ 122 w 166"/>
                  <a:gd name="T93" fmla="*/ 76 h 146"/>
                  <a:gd name="T94" fmla="*/ 155 w 166"/>
                  <a:gd name="T95" fmla="*/ 88 h 146"/>
                  <a:gd name="T96" fmla="*/ 166 w 166"/>
                  <a:gd name="T97" fmla="*/ 88 h 146"/>
                  <a:gd name="T98" fmla="*/ 133 w 166"/>
                  <a:gd name="T99" fmla="*/ 128 h 146"/>
                  <a:gd name="T100" fmla="*/ 119 w 166"/>
                  <a:gd name="T101" fmla="*/ 128 h 146"/>
                  <a:gd name="T102" fmla="*/ 113 w 166"/>
                  <a:gd name="T103" fmla="*/ 131 h 146"/>
                  <a:gd name="T104" fmla="*/ 110 w 166"/>
                  <a:gd name="T105" fmla="*/ 135 h 146"/>
                  <a:gd name="T106" fmla="*/ 101 w 166"/>
                  <a:gd name="T107" fmla="*/ 137 h 146"/>
                  <a:gd name="T108" fmla="*/ 99 w 166"/>
                  <a:gd name="T109" fmla="*/ 140 h 1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66"/>
                  <a:gd name="T166" fmla="*/ 0 h 146"/>
                  <a:gd name="T167" fmla="*/ 166 w 166"/>
                  <a:gd name="T168" fmla="*/ 146 h 1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66" h="146">
                    <a:moveTo>
                      <a:pt x="99" y="140"/>
                    </a:moveTo>
                    <a:lnTo>
                      <a:pt x="91" y="140"/>
                    </a:lnTo>
                    <a:lnTo>
                      <a:pt x="88" y="135"/>
                    </a:lnTo>
                    <a:lnTo>
                      <a:pt x="77" y="141"/>
                    </a:lnTo>
                    <a:lnTo>
                      <a:pt x="74" y="146"/>
                    </a:lnTo>
                    <a:lnTo>
                      <a:pt x="58" y="144"/>
                    </a:lnTo>
                    <a:lnTo>
                      <a:pt x="45" y="134"/>
                    </a:lnTo>
                    <a:lnTo>
                      <a:pt x="34" y="133"/>
                    </a:lnTo>
                    <a:lnTo>
                      <a:pt x="34" y="131"/>
                    </a:lnTo>
                    <a:lnTo>
                      <a:pt x="32" y="129"/>
                    </a:lnTo>
                    <a:lnTo>
                      <a:pt x="32" y="122"/>
                    </a:lnTo>
                    <a:lnTo>
                      <a:pt x="26" y="122"/>
                    </a:lnTo>
                    <a:lnTo>
                      <a:pt x="19" y="105"/>
                    </a:lnTo>
                    <a:lnTo>
                      <a:pt x="9" y="93"/>
                    </a:lnTo>
                    <a:lnTo>
                      <a:pt x="1" y="91"/>
                    </a:lnTo>
                    <a:lnTo>
                      <a:pt x="0" y="89"/>
                    </a:lnTo>
                    <a:lnTo>
                      <a:pt x="3" y="83"/>
                    </a:lnTo>
                    <a:lnTo>
                      <a:pt x="9" y="83"/>
                    </a:lnTo>
                    <a:lnTo>
                      <a:pt x="13" y="81"/>
                    </a:lnTo>
                    <a:lnTo>
                      <a:pt x="12" y="68"/>
                    </a:lnTo>
                    <a:lnTo>
                      <a:pt x="15" y="60"/>
                    </a:lnTo>
                    <a:lnTo>
                      <a:pt x="14" y="56"/>
                    </a:lnTo>
                    <a:lnTo>
                      <a:pt x="17" y="51"/>
                    </a:lnTo>
                    <a:lnTo>
                      <a:pt x="19" y="53"/>
                    </a:lnTo>
                    <a:lnTo>
                      <a:pt x="22" y="52"/>
                    </a:lnTo>
                    <a:lnTo>
                      <a:pt x="23" y="41"/>
                    </a:lnTo>
                    <a:lnTo>
                      <a:pt x="28" y="29"/>
                    </a:lnTo>
                    <a:lnTo>
                      <a:pt x="33" y="29"/>
                    </a:lnTo>
                    <a:lnTo>
                      <a:pt x="37" y="9"/>
                    </a:lnTo>
                    <a:lnTo>
                      <a:pt x="42" y="9"/>
                    </a:lnTo>
                    <a:lnTo>
                      <a:pt x="45" y="7"/>
                    </a:lnTo>
                    <a:lnTo>
                      <a:pt x="48" y="11"/>
                    </a:lnTo>
                    <a:lnTo>
                      <a:pt x="51" y="0"/>
                    </a:lnTo>
                    <a:lnTo>
                      <a:pt x="58" y="7"/>
                    </a:lnTo>
                    <a:lnTo>
                      <a:pt x="64" y="3"/>
                    </a:lnTo>
                    <a:lnTo>
                      <a:pt x="67" y="7"/>
                    </a:lnTo>
                    <a:lnTo>
                      <a:pt x="69" y="5"/>
                    </a:lnTo>
                    <a:lnTo>
                      <a:pt x="78" y="7"/>
                    </a:lnTo>
                    <a:lnTo>
                      <a:pt x="84" y="11"/>
                    </a:lnTo>
                    <a:lnTo>
                      <a:pt x="103" y="31"/>
                    </a:lnTo>
                    <a:lnTo>
                      <a:pt x="96" y="41"/>
                    </a:lnTo>
                    <a:lnTo>
                      <a:pt x="96" y="50"/>
                    </a:lnTo>
                    <a:lnTo>
                      <a:pt x="109" y="50"/>
                    </a:lnTo>
                    <a:lnTo>
                      <a:pt x="106" y="55"/>
                    </a:lnTo>
                    <a:lnTo>
                      <a:pt x="108" y="61"/>
                    </a:lnTo>
                    <a:lnTo>
                      <a:pt x="115" y="70"/>
                    </a:lnTo>
                    <a:lnTo>
                      <a:pt x="122" y="76"/>
                    </a:lnTo>
                    <a:lnTo>
                      <a:pt x="155" y="88"/>
                    </a:lnTo>
                    <a:lnTo>
                      <a:pt x="166" y="88"/>
                    </a:lnTo>
                    <a:lnTo>
                      <a:pt x="133" y="128"/>
                    </a:lnTo>
                    <a:lnTo>
                      <a:pt x="119" y="128"/>
                    </a:lnTo>
                    <a:lnTo>
                      <a:pt x="113" y="131"/>
                    </a:lnTo>
                    <a:lnTo>
                      <a:pt x="110" y="135"/>
                    </a:lnTo>
                    <a:lnTo>
                      <a:pt x="101" y="137"/>
                    </a:lnTo>
                    <a:lnTo>
                      <a:pt x="99" y="14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688" name="Freeform 474"/>
              <p:cNvSpPr>
                <a:spLocks noEditPoints="1"/>
              </p:cNvSpPr>
              <p:nvPr/>
            </p:nvSpPr>
            <p:spPr bwMode="auto">
              <a:xfrm>
                <a:off x="3714" y="1387"/>
                <a:ext cx="170" cy="150"/>
              </a:xfrm>
              <a:custGeom>
                <a:avLst/>
                <a:gdLst>
                  <a:gd name="T0" fmla="*/ 373 w 689"/>
                  <a:gd name="T1" fmla="*/ 579 h 609"/>
                  <a:gd name="T2" fmla="*/ 327 w 689"/>
                  <a:gd name="T3" fmla="*/ 583 h 609"/>
                  <a:gd name="T4" fmla="*/ 238 w 689"/>
                  <a:gd name="T5" fmla="*/ 596 h 609"/>
                  <a:gd name="T6" fmla="*/ 140 w 689"/>
                  <a:gd name="T7" fmla="*/ 549 h 609"/>
                  <a:gd name="T8" fmla="*/ 128 w 689"/>
                  <a:gd name="T9" fmla="*/ 530 h 609"/>
                  <a:gd name="T10" fmla="*/ 108 w 689"/>
                  <a:gd name="T11" fmla="*/ 504 h 609"/>
                  <a:gd name="T12" fmla="*/ 42 w 689"/>
                  <a:gd name="T13" fmla="*/ 389 h 609"/>
                  <a:gd name="T14" fmla="*/ 1 w 689"/>
                  <a:gd name="T15" fmla="*/ 365 h 609"/>
                  <a:gd name="T16" fmla="*/ 40 w 689"/>
                  <a:gd name="T17" fmla="*/ 337 h 609"/>
                  <a:gd name="T18" fmla="*/ 49 w 689"/>
                  <a:gd name="T19" fmla="*/ 282 h 609"/>
                  <a:gd name="T20" fmla="*/ 58 w 689"/>
                  <a:gd name="T21" fmla="*/ 228 h 609"/>
                  <a:gd name="T22" fmla="*/ 91 w 689"/>
                  <a:gd name="T23" fmla="*/ 216 h 609"/>
                  <a:gd name="T24" fmla="*/ 91 w 689"/>
                  <a:gd name="T25" fmla="*/ 170 h 609"/>
                  <a:gd name="T26" fmla="*/ 141 w 689"/>
                  <a:gd name="T27" fmla="*/ 114 h 609"/>
                  <a:gd name="T28" fmla="*/ 179 w 689"/>
                  <a:gd name="T29" fmla="*/ 36 h 609"/>
                  <a:gd name="T30" fmla="*/ 196 w 689"/>
                  <a:gd name="T31" fmla="*/ 28 h 609"/>
                  <a:gd name="T32" fmla="*/ 215 w 689"/>
                  <a:gd name="T33" fmla="*/ 1 h 609"/>
                  <a:gd name="T34" fmla="*/ 263 w 689"/>
                  <a:gd name="T35" fmla="*/ 13 h 609"/>
                  <a:gd name="T36" fmla="*/ 284 w 689"/>
                  <a:gd name="T37" fmla="*/ 18 h 609"/>
                  <a:gd name="T38" fmla="*/ 352 w 689"/>
                  <a:gd name="T39" fmla="*/ 42 h 609"/>
                  <a:gd name="T40" fmla="*/ 404 w 689"/>
                  <a:gd name="T41" fmla="*/ 178 h 609"/>
                  <a:gd name="T42" fmla="*/ 451 w 689"/>
                  <a:gd name="T43" fmla="*/ 200 h 609"/>
                  <a:gd name="T44" fmla="*/ 445 w 689"/>
                  <a:gd name="T45" fmla="*/ 227 h 609"/>
                  <a:gd name="T46" fmla="*/ 481 w 689"/>
                  <a:gd name="T47" fmla="*/ 284 h 609"/>
                  <a:gd name="T48" fmla="*/ 638 w 689"/>
                  <a:gd name="T49" fmla="*/ 357 h 609"/>
                  <a:gd name="T50" fmla="*/ 553 w 689"/>
                  <a:gd name="T51" fmla="*/ 530 h 609"/>
                  <a:gd name="T52" fmla="*/ 470 w 689"/>
                  <a:gd name="T53" fmla="*/ 543 h 609"/>
                  <a:gd name="T54" fmla="*/ 421 w 689"/>
                  <a:gd name="T55" fmla="*/ 570 h 609"/>
                  <a:gd name="T56" fmla="*/ 417 w 689"/>
                  <a:gd name="T57" fmla="*/ 555 h 609"/>
                  <a:gd name="T58" fmla="*/ 464 w 689"/>
                  <a:gd name="T59" fmla="*/ 528 h 609"/>
                  <a:gd name="T60" fmla="*/ 541 w 689"/>
                  <a:gd name="T61" fmla="*/ 520 h 609"/>
                  <a:gd name="T62" fmla="*/ 635 w 689"/>
                  <a:gd name="T63" fmla="*/ 373 h 609"/>
                  <a:gd name="T64" fmla="*/ 469 w 689"/>
                  <a:gd name="T65" fmla="*/ 294 h 609"/>
                  <a:gd name="T66" fmla="*/ 431 w 689"/>
                  <a:gd name="T67" fmla="*/ 226 h 609"/>
                  <a:gd name="T68" fmla="*/ 390 w 689"/>
                  <a:gd name="T69" fmla="*/ 209 h 609"/>
                  <a:gd name="T70" fmla="*/ 419 w 689"/>
                  <a:gd name="T71" fmla="*/ 138 h 609"/>
                  <a:gd name="T72" fmla="*/ 321 w 689"/>
                  <a:gd name="T73" fmla="*/ 41 h 609"/>
                  <a:gd name="T74" fmla="*/ 272 w 689"/>
                  <a:gd name="T75" fmla="*/ 38 h 609"/>
                  <a:gd name="T76" fmla="*/ 237 w 689"/>
                  <a:gd name="T77" fmla="*/ 41 h 609"/>
                  <a:gd name="T78" fmla="*/ 204 w 689"/>
                  <a:gd name="T79" fmla="*/ 60 h 609"/>
                  <a:gd name="T80" fmla="*/ 185 w 689"/>
                  <a:gd name="T81" fmla="*/ 49 h 609"/>
                  <a:gd name="T82" fmla="*/ 150 w 689"/>
                  <a:gd name="T83" fmla="*/ 124 h 609"/>
                  <a:gd name="T84" fmla="*/ 106 w 689"/>
                  <a:gd name="T85" fmla="*/ 174 h 609"/>
                  <a:gd name="T86" fmla="*/ 89 w 689"/>
                  <a:gd name="T87" fmla="*/ 229 h 609"/>
                  <a:gd name="T88" fmla="*/ 71 w 689"/>
                  <a:gd name="T89" fmla="*/ 237 h 609"/>
                  <a:gd name="T90" fmla="*/ 64 w 689"/>
                  <a:gd name="T91" fmla="*/ 287 h 609"/>
                  <a:gd name="T92" fmla="*/ 47 w 689"/>
                  <a:gd name="T93" fmla="*/ 351 h 609"/>
                  <a:gd name="T94" fmla="*/ 16 w 689"/>
                  <a:gd name="T95" fmla="*/ 371 h 609"/>
                  <a:gd name="T96" fmla="*/ 44 w 689"/>
                  <a:gd name="T97" fmla="*/ 374 h 609"/>
                  <a:gd name="T98" fmla="*/ 122 w 689"/>
                  <a:gd name="T99" fmla="*/ 497 h 609"/>
                  <a:gd name="T100" fmla="*/ 144 w 689"/>
                  <a:gd name="T101" fmla="*/ 530 h 609"/>
                  <a:gd name="T102" fmla="*/ 155 w 689"/>
                  <a:gd name="T103" fmla="*/ 544 h 609"/>
                  <a:gd name="T104" fmla="*/ 248 w 689"/>
                  <a:gd name="T105" fmla="*/ 583 h 609"/>
                  <a:gd name="T106" fmla="*/ 314 w 689"/>
                  <a:gd name="T107" fmla="*/ 575 h 609"/>
                  <a:gd name="T108" fmla="*/ 385 w 689"/>
                  <a:gd name="T109" fmla="*/ 568 h 609"/>
                  <a:gd name="T110" fmla="*/ 413 w 689"/>
                  <a:gd name="T111" fmla="*/ 558 h 60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89"/>
                  <a:gd name="T169" fmla="*/ 0 h 609"/>
                  <a:gd name="T170" fmla="*/ 689 w 689"/>
                  <a:gd name="T171" fmla="*/ 609 h 60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89" h="609">
                    <a:moveTo>
                      <a:pt x="418" y="578"/>
                    </a:moveTo>
                    <a:cubicBezTo>
                      <a:pt x="416" y="580"/>
                      <a:pt x="414" y="581"/>
                      <a:pt x="411" y="581"/>
                    </a:cubicBezTo>
                    <a:lnTo>
                      <a:pt x="379" y="581"/>
                    </a:lnTo>
                    <a:cubicBezTo>
                      <a:pt x="377" y="581"/>
                      <a:pt x="375" y="580"/>
                      <a:pt x="373" y="579"/>
                    </a:cubicBezTo>
                    <a:lnTo>
                      <a:pt x="357" y="560"/>
                    </a:lnTo>
                    <a:lnTo>
                      <a:pt x="367" y="561"/>
                    </a:lnTo>
                    <a:lnTo>
                      <a:pt x="324" y="586"/>
                    </a:lnTo>
                    <a:lnTo>
                      <a:pt x="327" y="583"/>
                    </a:lnTo>
                    <a:lnTo>
                      <a:pt x="314" y="605"/>
                    </a:lnTo>
                    <a:cubicBezTo>
                      <a:pt x="312" y="607"/>
                      <a:pt x="309" y="609"/>
                      <a:pt x="306" y="608"/>
                    </a:cubicBezTo>
                    <a:lnTo>
                      <a:pt x="242" y="598"/>
                    </a:lnTo>
                    <a:cubicBezTo>
                      <a:pt x="240" y="597"/>
                      <a:pt x="239" y="597"/>
                      <a:pt x="238" y="596"/>
                    </a:cubicBezTo>
                    <a:lnTo>
                      <a:pt x="187" y="555"/>
                    </a:lnTo>
                    <a:lnTo>
                      <a:pt x="192" y="557"/>
                    </a:lnTo>
                    <a:lnTo>
                      <a:pt x="147" y="554"/>
                    </a:lnTo>
                    <a:cubicBezTo>
                      <a:pt x="143" y="554"/>
                      <a:pt x="141" y="552"/>
                      <a:pt x="140" y="549"/>
                    </a:cubicBezTo>
                    <a:lnTo>
                      <a:pt x="137" y="541"/>
                    </a:lnTo>
                    <a:lnTo>
                      <a:pt x="139" y="544"/>
                    </a:lnTo>
                    <a:lnTo>
                      <a:pt x="131" y="536"/>
                    </a:lnTo>
                    <a:cubicBezTo>
                      <a:pt x="129" y="534"/>
                      <a:pt x="128" y="532"/>
                      <a:pt x="128" y="530"/>
                    </a:cubicBezTo>
                    <a:lnTo>
                      <a:pt x="128" y="503"/>
                    </a:lnTo>
                    <a:lnTo>
                      <a:pt x="135" y="511"/>
                    </a:lnTo>
                    <a:lnTo>
                      <a:pt x="114" y="508"/>
                    </a:lnTo>
                    <a:cubicBezTo>
                      <a:pt x="111" y="508"/>
                      <a:pt x="109" y="506"/>
                      <a:pt x="108" y="504"/>
                    </a:cubicBezTo>
                    <a:lnTo>
                      <a:pt x="78" y="436"/>
                    </a:lnTo>
                    <a:lnTo>
                      <a:pt x="80" y="438"/>
                    </a:lnTo>
                    <a:lnTo>
                      <a:pt x="37" y="387"/>
                    </a:lnTo>
                    <a:lnTo>
                      <a:pt x="42" y="389"/>
                    </a:lnTo>
                    <a:lnTo>
                      <a:pt x="10" y="384"/>
                    </a:lnTo>
                    <a:cubicBezTo>
                      <a:pt x="7" y="384"/>
                      <a:pt x="4" y="381"/>
                      <a:pt x="4" y="379"/>
                    </a:cubicBezTo>
                    <a:lnTo>
                      <a:pt x="1" y="370"/>
                    </a:lnTo>
                    <a:cubicBezTo>
                      <a:pt x="0" y="369"/>
                      <a:pt x="0" y="367"/>
                      <a:pt x="1" y="365"/>
                    </a:cubicBezTo>
                    <a:lnTo>
                      <a:pt x="12" y="338"/>
                    </a:lnTo>
                    <a:cubicBezTo>
                      <a:pt x="13" y="335"/>
                      <a:pt x="16" y="333"/>
                      <a:pt x="20" y="333"/>
                    </a:cubicBezTo>
                    <a:lnTo>
                      <a:pt x="44" y="336"/>
                    </a:lnTo>
                    <a:lnTo>
                      <a:pt x="40" y="337"/>
                    </a:lnTo>
                    <a:lnTo>
                      <a:pt x="56" y="328"/>
                    </a:lnTo>
                    <a:lnTo>
                      <a:pt x="51" y="336"/>
                    </a:lnTo>
                    <a:lnTo>
                      <a:pt x="48" y="285"/>
                    </a:lnTo>
                    <a:cubicBezTo>
                      <a:pt x="48" y="284"/>
                      <a:pt x="49" y="283"/>
                      <a:pt x="49" y="282"/>
                    </a:cubicBezTo>
                    <a:lnTo>
                      <a:pt x="59" y="247"/>
                    </a:lnTo>
                    <a:lnTo>
                      <a:pt x="59" y="250"/>
                    </a:lnTo>
                    <a:lnTo>
                      <a:pt x="57" y="234"/>
                    </a:lnTo>
                    <a:cubicBezTo>
                      <a:pt x="56" y="232"/>
                      <a:pt x="57" y="230"/>
                      <a:pt x="58" y="228"/>
                    </a:cubicBezTo>
                    <a:lnTo>
                      <a:pt x="71" y="209"/>
                    </a:lnTo>
                    <a:cubicBezTo>
                      <a:pt x="73" y="207"/>
                      <a:pt x="75" y="206"/>
                      <a:pt x="77" y="206"/>
                    </a:cubicBezTo>
                    <a:cubicBezTo>
                      <a:pt x="80" y="206"/>
                      <a:pt x="82" y="207"/>
                      <a:pt x="83" y="208"/>
                    </a:cubicBezTo>
                    <a:lnTo>
                      <a:pt x="91" y="216"/>
                    </a:lnTo>
                    <a:lnTo>
                      <a:pt x="82" y="215"/>
                    </a:lnTo>
                    <a:lnTo>
                      <a:pt x="93" y="209"/>
                    </a:lnTo>
                    <a:lnTo>
                      <a:pt x="88" y="216"/>
                    </a:lnTo>
                    <a:lnTo>
                      <a:pt x="91" y="170"/>
                    </a:lnTo>
                    <a:cubicBezTo>
                      <a:pt x="91" y="169"/>
                      <a:pt x="92" y="168"/>
                      <a:pt x="92" y="167"/>
                    </a:cubicBezTo>
                    <a:lnTo>
                      <a:pt x="116" y="121"/>
                    </a:lnTo>
                    <a:cubicBezTo>
                      <a:pt x="117" y="119"/>
                      <a:pt x="119" y="117"/>
                      <a:pt x="122" y="117"/>
                    </a:cubicBezTo>
                    <a:lnTo>
                      <a:pt x="141" y="114"/>
                    </a:lnTo>
                    <a:lnTo>
                      <a:pt x="134" y="120"/>
                    </a:lnTo>
                    <a:lnTo>
                      <a:pt x="150" y="42"/>
                    </a:lnTo>
                    <a:cubicBezTo>
                      <a:pt x="151" y="38"/>
                      <a:pt x="154" y="36"/>
                      <a:pt x="158" y="36"/>
                    </a:cubicBezTo>
                    <a:lnTo>
                      <a:pt x="179" y="36"/>
                    </a:lnTo>
                    <a:lnTo>
                      <a:pt x="173" y="38"/>
                    </a:lnTo>
                    <a:lnTo>
                      <a:pt x="184" y="27"/>
                    </a:lnTo>
                    <a:cubicBezTo>
                      <a:pt x="186" y="25"/>
                      <a:pt x="188" y="25"/>
                      <a:pt x="190" y="25"/>
                    </a:cubicBezTo>
                    <a:cubicBezTo>
                      <a:pt x="193" y="25"/>
                      <a:pt x="195" y="26"/>
                      <a:pt x="196" y="28"/>
                    </a:cubicBezTo>
                    <a:lnTo>
                      <a:pt x="210" y="47"/>
                    </a:lnTo>
                    <a:lnTo>
                      <a:pt x="195" y="49"/>
                    </a:lnTo>
                    <a:lnTo>
                      <a:pt x="209" y="6"/>
                    </a:lnTo>
                    <a:cubicBezTo>
                      <a:pt x="210" y="3"/>
                      <a:pt x="212" y="1"/>
                      <a:pt x="215" y="1"/>
                    </a:cubicBezTo>
                    <a:cubicBezTo>
                      <a:pt x="217" y="0"/>
                      <a:pt x="220" y="1"/>
                      <a:pt x="222" y="3"/>
                    </a:cubicBezTo>
                    <a:lnTo>
                      <a:pt x="249" y="30"/>
                    </a:lnTo>
                    <a:lnTo>
                      <a:pt x="239" y="29"/>
                    </a:lnTo>
                    <a:lnTo>
                      <a:pt x="263" y="13"/>
                    </a:lnTo>
                    <a:cubicBezTo>
                      <a:pt x="266" y="10"/>
                      <a:pt x="271" y="11"/>
                      <a:pt x="273" y="14"/>
                    </a:cubicBezTo>
                    <a:lnTo>
                      <a:pt x="284" y="28"/>
                    </a:lnTo>
                    <a:lnTo>
                      <a:pt x="273" y="26"/>
                    </a:lnTo>
                    <a:lnTo>
                      <a:pt x="284" y="18"/>
                    </a:lnTo>
                    <a:cubicBezTo>
                      <a:pt x="286" y="17"/>
                      <a:pt x="288" y="16"/>
                      <a:pt x="290" y="17"/>
                    </a:cubicBezTo>
                    <a:lnTo>
                      <a:pt x="325" y="25"/>
                    </a:lnTo>
                    <a:cubicBezTo>
                      <a:pt x="326" y="25"/>
                      <a:pt x="327" y="26"/>
                      <a:pt x="328" y="26"/>
                    </a:cubicBezTo>
                    <a:lnTo>
                      <a:pt x="352" y="42"/>
                    </a:lnTo>
                    <a:cubicBezTo>
                      <a:pt x="352" y="43"/>
                      <a:pt x="353" y="43"/>
                      <a:pt x="353" y="44"/>
                    </a:cubicBezTo>
                    <a:lnTo>
                      <a:pt x="430" y="127"/>
                    </a:lnTo>
                    <a:cubicBezTo>
                      <a:pt x="433" y="130"/>
                      <a:pt x="433" y="134"/>
                      <a:pt x="431" y="137"/>
                    </a:cubicBezTo>
                    <a:lnTo>
                      <a:pt x="404" y="178"/>
                    </a:lnTo>
                    <a:lnTo>
                      <a:pt x="406" y="173"/>
                    </a:lnTo>
                    <a:lnTo>
                      <a:pt x="406" y="209"/>
                    </a:lnTo>
                    <a:lnTo>
                      <a:pt x="398" y="200"/>
                    </a:lnTo>
                    <a:lnTo>
                      <a:pt x="451" y="200"/>
                    </a:lnTo>
                    <a:cubicBezTo>
                      <a:pt x="454" y="200"/>
                      <a:pt x="457" y="202"/>
                      <a:pt x="458" y="205"/>
                    </a:cubicBezTo>
                    <a:cubicBezTo>
                      <a:pt x="460" y="207"/>
                      <a:pt x="459" y="210"/>
                      <a:pt x="458" y="213"/>
                    </a:cubicBezTo>
                    <a:lnTo>
                      <a:pt x="445" y="234"/>
                    </a:lnTo>
                    <a:lnTo>
                      <a:pt x="445" y="227"/>
                    </a:lnTo>
                    <a:lnTo>
                      <a:pt x="456" y="248"/>
                    </a:lnTo>
                    <a:lnTo>
                      <a:pt x="455" y="247"/>
                    </a:lnTo>
                    <a:lnTo>
                      <a:pt x="482" y="285"/>
                    </a:lnTo>
                    <a:lnTo>
                      <a:pt x="481" y="284"/>
                    </a:lnTo>
                    <a:lnTo>
                      <a:pt x="507" y="308"/>
                    </a:lnTo>
                    <a:lnTo>
                      <a:pt x="505" y="306"/>
                    </a:lnTo>
                    <a:lnTo>
                      <a:pt x="641" y="358"/>
                    </a:lnTo>
                    <a:lnTo>
                      <a:pt x="638" y="357"/>
                    </a:lnTo>
                    <a:lnTo>
                      <a:pt x="680" y="357"/>
                    </a:lnTo>
                    <a:cubicBezTo>
                      <a:pt x="684" y="357"/>
                      <a:pt x="686" y="359"/>
                      <a:pt x="688" y="362"/>
                    </a:cubicBezTo>
                    <a:cubicBezTo>
                      <a:pt x="689" y="365"/>
                      <a:pt x="689" y="368"/>
                      <a:pt x="687" y="370"/>
                    </a:cubicBezTo>
                    <a:lnTo>
                      <a:pt x="553" y="530"/>
                    </a:lnTo>
                    <a:cubicBezTo>
                      <a:pt x="552" y="532"/>
                      <a:pt x="550" y="533"/>
                      <a:pt x="547" y="533"/>
                    </a:cubicBezTo>
                    <a:lnTo>
                      <a:pt x="491" y="533"/>
                    </a:lnTo>
                    <a:lnTo>
                      <a:pt x="494" y="532"/>
                    </a:lnTo>
                    <a:lnTo>
                      <a:pt x="470" y="543"/>
                    </a:lnTo>
                    <a:lnTo>
                      <a:pt x="474" y="540"/>
                    </a:lnTo>
                    <a:lnTo>
                      <a:pt x="460" y="559"/>
                    </a:lnTo>
                    <a:cubicBezTo>
                      <a:pt x="459" y="561"/>
                      <a:pt x="458" y="562"/>
                      <a:pt x="456" y="562"/>
                    </a:cubicBezTo>
                    <a:lnTo>
                      <a:pt x="421" y="570"/>
                    </a:lnTo>
                    <a:lnTo>
                      <a:pt x="426" y="567"/>
                    </a:lnTo>
                    <a:lnTo>
                      <a:pt x="418" y="578"/>
                    </a:lnTo>
                    <a:close/>
                    <a:moveTo>
                      <a:pt x="413" y="558"/>
                    </a:moveTo>
                    <a:cubicBezTo>
                      <a:pt x="414" y="556"/>
                      <a:pt x="415" y="555"/>
                      <a:pt x="417" y="555"/>
                    </a:cubicBezTo>
                    <a:lnTo>
                      <a:pt x="452" y="547"/>
                    </a:lnTo>
                    <a:lnTo>
                      <a:pt x="447" y="550"/>
                    </a:lnTo>
                    <a:lnTo>
                      <a:pt x="461" y="531"/>
                    </a:lnTo>
                    <a:cubicBezTo>
                      <a:pt x="461" y="530"/>
                      <a:pt x="463" y="529"/>
                      <a:pt x="464" y="528"/>
                    </a:cubicBezTo>
                    <a:lnTo>
                      <a:pt x="488" y="517"/>
                    </a:lnTo>
                    <a:cubicBezTo>
                      <a:pt x="489" y="517"/>
                      <a:pt x="490" y="517"/>
                      <a:pt x="491" y="517"/>
                    </a:cubicBezTo>
                    <a:lnTo>
                      <a:pt x="547" y="517"/>
                    </a:lnTo>
                    <a:lnTo>
                      <a:pt x="541" y="520"/>
                    </a:lnTo>
                    <a:lnTo>
                      <a:pt x="674" y="360"/>
                    </a:lnTo>
                    <a:lnTo>
                      <a:pt x="680" y="373"/>
                    </a:lnTo>
                    <a:lnTo>
                      <a:pt x="638" y="373"/>
                    </a:lnTo>
                    <a:cubicBezTo>
                      <a:pt x="637" y="373"/>
                      <a:pt x="636" y="373"/>
                      <a:pt x="635" y="373"/>
                    </a:cubicBezTo>
                    <a:lnTo>
                      <a:pt x="499" y="321"/>
                    </a:lnTo>
                    <a:cubicBezTo>
                      <a:pt x="498" y="321"/>
                      <a:pt x="497" y="321"/>
                      <a:pt x="496" y="320"/>
                    </a:cubicBezTo>
                    <a:lnTo>
                      <a:pt x="470" y="296"/>
                    </a:lnTo>
                    <a:cubicBezTo>
                      <a:pt x="469" y="295"/>
                      <a:pt x="469" y="295"/>
                      <a:pt x="469" y="294"/>
                    </a:cubicBezTo>
                    <a:lnTo>
                      <a:pt x="442" y="256"/>
                    </a:lnTo>
                    <a:cubicBezTo>
                      <a:pt x="442" y="256"/>
                      <a:pt x="441" y="256"/>
                      <a:pt x="441" y="255"/>
                    </a:cubicBezTo>
                    <a:lnTo>
                      <a:pt x="431" y="234"/>
                    </a:lnTo>
                    <a:cubicBezTo>
                      <a:pt x="429" y="231"/>
                      <a:pt x="430" y="228"/>
                      <a:pt x="431" y="226"/>
                    </a:cubicBezTo>
                    <a:lnTo>
                      <a:pt x="444" y="204"/>
                    </a:lnTo>
                    <a:lnTo>
                      <a:pt x="451" y="217"/>
                    </a:lnTo>
                    <a:lnTo>
                      <a:pt x="398" y="217"/>
                    </a:lnTo>
                    <a:cubicBezTo>
                      <a:pt x="393" y="217"/>
                      <a:pt x="390" y="213"/>
                      <a:pt x="390" y="209"/>
                    </a:cubicBezTo>
                    <a:lnTo>
                      <a:pt x="390" y="173"/>
                    </a:lnTo>
                    <a:cubicBezTo>
                      <a:pt x="390" y="172"/>
                      <a:pt x="390" y="170"/>
                      <a:pt x="391" y="169"/>
                    </a:cubicBezTo>
                    <a:lnTo>
                      <a:pt x="418" y="128"/>
                    </a:lnTo>
                    <a:lnTo>
                      <a:pt x="419" y="138"/>
                    </a:lnTo>
                    <a:lnTo>
                      <a:pt x="341" y="54"/>
                    </a:lnTo>
                    <a:lnTo>
                      <a:pt x="343" y="56"/>
                    </a:lnTo>
                    <a:lnTo>
                      <a:pt x="319" y="39"/>
                    </a:lnTo>
                    <a:lnTo>
                      <a:pt x="321" y="41"/>
                    </a:lnTo>
                    <a:lnTo>
                      <a:pt x="287" y="32"/>
                    </a:lnTo>
                    <a:lnTo>
                      <a:pt x="293" y="31"/>
                    </a:lnTo>
                    <a:lnTo>
                      <a:pt x="283" y="39"/>
                    </a:lnTo>
                    <a:cubicBezTo>
                      <a:pt x="279" y="42"/>
                      <a:pt x="274" y="41"/>
                      <a:pt x="272" y="38"/>
                    </a:cubicBezTo>
                    <a:lnTo>
                      <a:pt x="261" y="24"/>
                    </a:lnTo>
                    <a:lnTo>
                      <a:pt x="272" y="26"/>
                    </a:lnTo>
                    <a:lnTo>
                      <a:pt x="248" y="42"/>
                    </a:lnTo>
                    <a:cubicBezTo>
                      <a:pt x="244" y="44"/>
                      <a:pt x="240" y="44"/>
                      <a:pt x="237" y="41"/>
                    </a:cubicBezTo>
                    <a:lnTo>
                      <a:pt x="211" y="14"/>
                    </a:lnTo>
                    <a:lnTo>
                      <a:pt x="224" y="11"/>
                    </a:lnTo>
                    <a:lnTo>
                      <a:pt x="211" y="54"/>
                    </a:lnTo>
                    <a:cubicBezTo>
                      <a:pt x="210" y="57"/>
                      <a:pt x="207" y="59"/>
                      <a:pt x="204" y="60"/>
                    </a:cubicBezTo>
                    <a:cubicBezTo>
                      <a:pt x="201" y="60"/>
                      <a:pt x="198" y="59"/>
                      <a:pt x="197" y="56"/>
                    </a:cubicBezTo>
                    <a:lnTo>
                      <a:pt x="183" y="37"/>
                    </a:lnTo>
                    <a:lnTo>
                      <a:pt x="195" y="38"/>
                    </a:lnTo>
                    <a:lnTo>
                      <a:pt x="185" y="49"/>
                    </a:lnTo>
                    <a:cubicBezTo>
                      <a:pt x="183" y="51"/>
                      <a:pt x="181" y="52"/>
                      <a:pt x="179" y="52"/>
                    </a:cubicBezTo>
                    <a:lnTo>
                      <a:pt x="158" y="52"/>
                    </a:lnTo>
                    <a:lnTo>
                      <a:pt x="166" y="45"/>
                    </a:lnTo>
                    <a:lnTo>
                      <a:pt x="150" y="124"/>
                    </a:lnTo>
                    <a:cubicBezTo>
                      <a:pt x="149" y="127"/>
                      <a:pt x="146" y="129"/>
                      <a:pt x="143" y="130"/>
                    </a:cubicBezTo>
                    <a:lnTo>
                      <a:pt x="124" y="133"/>
                    </a:lnTo>
                    <a:lnTo>
                      <a:pt x="130" y="128"/>
                    </a:lnTo>
                    <a:lnTo>
                      <a:pt x="106" y="174"/>
                    </a:lnTo>
                    <a:lnTo>
                      <a:pt x="107" y="171"/>
                    </a:lnTo>
                    <a:lnTo>
                      <a:pt x="104" y="217"/>
                    </a:lnTo>
                    <a:cubicBezTo>
                      <a:pt x="104" y="220"/>
                      <a:pt x="103" y="222"/>
                      <a:pt x="100" y="224"/>
                    </a:cubicBezTo>
                    <a:lnTo>
                      <a:pt x="89" y="229"/>
                    </a:lnTo>
                    <a:cubicBezTo>
                      <a:pt x="86" y="231"/>
                      <a:pt x="83" y="230"/>
                      <a:pt x="80" y="228"/>
                    </a:cubicBezTo>
                    <a:lnTo>
                      <a:pt x="72" y="220"/>
                    </a:lnTo>
                    <a:lnTo>
                      <a:pt x="84" y="219"/>
                    </a:lnTo>
                    <a:lnTo>
                      <a:pt x="71" y="237"/>
                    </a:lnTo>
                    <a:lnTo>
                      <a:pt x="72" y="232"/>
                    </a:lnTo>
                    <a:lnTo>
                      <a:pt x="75" y="248"/>
                    </a:lnTo>
                    <a:cubicBezTo>
                      <a:pt x="75" y="249"/>
                      <a:pt x="75" y="250"/>
                      <a:pt x="75" y="251"/>
                    </a:cubicBezTo>
                    <a:lnTo>
                      <a:pt x="64" y="287"/>
                    </a:lnTo>
                    <a:lnTo>
                      <a:pt x="64" y="284"/>
                    </a:lnTo>
                    <a:lnTo>
                      <a:pt x="67" y="335"/>
                    </a:lnTo>
                    <a:cubicBezTo>
                      <a:pt x="67" y="338"/>
                      <a:pt x="66" y="341"/>
                      <a:pt x="63" y="343"/>
                    </a:cubicBezTo>
                    <a:lnTo>
                      <a:pt x="47" y="351"/>
                    </a:lnTo>
                    <a:cubicBezTo>
                      <a:pt x="45" y="352"/>
                      <a:pt x="44" y="352"/>
                      <a:pt x="42" y="352"/>
                    </a:cubicBezTo>
                    <a:lnTo>
                      <a:pt x="18" y="349"/>
                    </a:lnTo>
                    <a:lnTo>
                      <a:pt x="27" y="344"/>
                    </a:lnTo>
                    <a:lnTo>
                      <a:pt x="16" y="371"/>
                    </a:lnTo>
                    <a:lnTo>
                      <a:pt x="16" y="365"/>
                    </a:lnTo>
                    <a:lnTo>
                      <a:pt x="19" y="374"/>
                    </a:lnTo>
                    <a:lnTo>
                      <a:pt x="12" y="368"/>
                    </a:lnTo>
                    <a:lnTo>
                      <a:pt x="44" y="374"/>
                    </a:lnTo>
                    <a:cubicBezTo>
                      <a:pt x="46" y="374"/>
                      <a:pt x="48" y="375"/>
                      <a:pt x="49" y="376"/>
                    </a:cubicBezTo>
                    <a:lnTo>
                      <a:pt x="92" y="428"/>
                    </a:lnTo>
                    <a:cubicBezTo>
                      <a:pt x="92" y="428"/>
                      <a:pt x="93" y="429"/>
                      <a:pt x="93" y="430"/>
                    </a:cubicBezTo>
                    <a:lnTo>
                      <a:pt x="122" y="497"/>
                    </a:lnTo>
                    <a:lnTo>
                      <a:pt x="116" y="493"/>
                    </a:lnTo>
                    <a:lnTo>
                      <a:pt x="137" y="495"/>
                    </a:lnTo>
                    <a:cubicBezTo>
                      <a:pt x="141" y="496"/>
                      <a:pt x="144" y="499"/>
                      <a:pt x="144" y="503"/>
                    </a:cubicBezTo>
                    <a:lnTo>
                      <a:pt x="144" y="530"/>
                    </a:lnTo>
                    <a:lnTo>
                      <a:pt x="142" y="525"/>
                    </a:lnTo>
                    <a:lnTo>
                      <a:pt x="150" y="533"/>
                    </a:lnTo>
                    <a:cubicBezTo>
                      <a:pt x="151" y="534"/>
                      <a:pt x="152" y="535"/>
                      <a:pt x="152" y="536"/>
                    </a:cubicBezTo>
                    <a:lnTo>
                      <a:pt x="155" y="544"/>
                    </a:lnTo>
                    <a:lnTo>
                      <a:pt x="148" y="538"/>
                    </a:lnTo>
                    <a:lnTo>
                      <a:pt x="193" y="541"/>
                    </a:lnTo>
                    <a:cubicBezTo>
                      <a:pt x="195" y="541"/>
                      <a:pt x="196" y="542"/>
                      <a:pt x="197" y="543"/>
                    </a:cubicBezTo>
                    <a:lnTo>
                      <a:pt x="248" y="583"/>
                    </a:lnTo>
                    <a:lnTo>
                      <a:pt x="244" y="582"/>
                    </a:lnTo>
                    <a:lnTo>
                      <a:pt x="308" y="593"/>
                    </a:lnTo>
                    <a:lnTo>
                      <a:pt x="300" y="596"/>
                    </a:lnTo>
                    <a:lnTo>
                      <a:pt x="314" y="575"/>
                    </a:lnTo>
                    <a:cubicBezTo>
                      <a:pt x="314" y="573"/>
                      <a:pt x="315" y="573"/>
                      <a:pt x="316" y="572"/>
                    </a:cubicBezTo>
                    <a:lnTo>
                      <a:pt x="359" y="548"/>
                    </a:lnTo>
                    <a:cubicBezTo>
                      <a:pt x="363" y="546"/>
                      <a:pt x="367" y="546"/>
                      <a:pt x="369" y="549"/>
                    </a:cubicBezTo>
                    <a:lnTo>
                      <a:pt x="385" y="568"/>
                    </a:lnTo>
                    <a:lnTo>
                      <a:pt x="379" y="565"/>
                    </a:lnTo>
                    <a:lnTo>
                      <a:pt x="411" y="565"/>
                    </a:lnTo>
                    <a:lnTo>
                      <a:pt x="405" y="569"/>
                    </a:lnTo>
                    <a:lnTo>
                      <a:pt x="413" y="558"/>
                    </a:lnTo>
                    <a:close/>
                  </a:path>
                </a:pathLst>
              </a:custGeom>
              <a:solidFill>
                <a:srgbClr val="6E6E6E"/>
              </a:solidFill>
              <a:ln w="0" cap="flat">
                <a:solidFill>
                  <a:srgbClr val="6E6E6E"/>
                </a:solidFill>
                <a:prstDash val="solid"/>
                <a:round/>
                <a:headEnd/>
                <a:tailEnd/>
              </a:ln>
            </p:spPr>
            <p:txBody>
              <a:bodyPr/>
              <a:lstStyle/>
              <a:p>
                <a:endParaRPr lang="en-US"/>
              </a:p>
            </p:txBody>
          </p:sp>
          <p:sp>
            <p:nvSpPr>
              <p:cNvPr id="1689" name="Freeform 475"/>
              <p:cNvSpPr>
                <a:spLocks/>
              </p:cNvSpPr>
              <p:nvPr/>
            </p:nvSpPr>
            <p:spPr bwMode="auto">
              <a:xfrm>
                <a:off x="2684" y="1388"/>
                <a:ext cx="3" cy="8"/>
              </a:xfrm>
              <a:custGeom>
                <a:avLst/>
                <a:gdLst>
                  <a:gd name="T0" fmla="*/ 3 w 3"/>
                  <a:gd name="T1" fmla="*/ 8 h 8"/>
                  <a:gd name="T2" fmla="*/ 1 w 3"/>
                  <a:gd name="T3" fmla="*/ 8 h 8"/>
                  <a:gd name="T4" fmla="*/ 0 w 3"/>
                  <a:gd name="T5" fmla="*/ 0 h 8"/>
                  <a:gd name="T6" fmla="*/ 3 w 3"/>
                  <a:gd name="T7" fmla="*/ 3 h 8"/>
                  <a:gd name="T8" fmla="*/ 3 w 3"/>
                  <a:gd name="T9" fmla="*/ 8 h 8"/>
                  <a:gd name="T10" fmla="*/ 0 60000 65536"/>
                  <a:gd name="T11" fmla="*/ 0 60000 65536"/>
                  <a:gd name="T12" fmla="*/ 0 60000 65536"/>
                  <a:gd name="T13" fmla="*/ 0 60000 65536"/>
                  <a:gd name="T14" fmla="*/ 0 60000 65536"/>
                  <a:gd name="T15" fmla="*/ 0 w 3"/>
                  <a:gd name="T16" fmla="*/ 0 h 8"/>
                  <a:gd name="T17" fmla="*/ 3 w 3"/>
                  <a:gd name="T18" fmla="*/ 8 h 8"/>
                </a:gdLst>
                <a:ahLst/>
                <a:cxnLst>
                  <a:cxn ang="T10">
                    <a:pos x="T0" y="T1"/>
                  </a:cxn>
                  <a:cxn ang="T11">
                    <a:pos x="T2" y="T3"/>
                  </a:cxn>
                  <a:cxn ang="T12">
                    <a:pos x="T4" y="T5"/>
                  </a:cxn>
                  <a:cxn ang="T13">
                    <a:pos x="T6" y="T7"/>
                  </a:cxn>
                  <a:cxn ang="T14">
                    <a:pos x="T8" y="T9"/>
                  </a:cxn>
                </a:cxnLst>
                <a:rect l="T15" t="T16" r="T17" b="T18"/>
                <a:pathLst>
                  <a:path w="3" h="8">
                    <a:moveTo>
                      <a:pt x="3" y="8"/>
                    </a:moveTo>
                    <a:lnTo>
                      <a:pt x="1" y="8"/>
                    </a:lnTo>
                    <a:lnTo>
                      <a:pt x="0" y="0"/>
                    </a:lnTo>
                    <a:lnTo>
                      <a:pt x="3" y="3"/>
                    </a:lnTo>
                    <a:lnTo>
                      <a:pt x="3" y="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690" name="Freeform 476"/>
              <p:cNvSpPr>
                <a:spLocks noEditPoints="1"/>
              </p:cNvSpPr>
              <p:nvPr/>
            </p:nvSpPr>
            <p:spPr bwMode="auto">
              <a:xfrm>
                <a:off x="2682" y="1387"/>
                <a:ext cx="8" cy="12"/>
              </a:xfrm>
              <a:custGeom>
                <a:avLst/>
                <a:gdLst>
                  <a:gd name="T0" fmla="*/ 32 w 33"/>
                  <a:gd name="T1" fmla="*/ 39 h 49"/>
                  <a:gd name="T2" fmla="*/ 30 w 33"/>
                  <a:gd name="T3" fmla="*/ 47 h 49"/>
                  <a:gd name="T4" fmla="*/ 22 w 33"/>
                  <a:gd name="T5" fmla="*/ 48 h 49"/>
                  <a:gd name="T6" fmla="*/ 12 w 33"/>
                  <a:gd name="T7" fmla="*/ 45 h 49"/>
                  <a:gd name="T8" fmla="*/ 7 w 33"/>
                  <a:gd name="T9" fmla="*/ 39 h 49"/>
                  <a:gd name="T10" fmla="*/ 1 w 33"/>
                  <a:gd name="T11" fmla="*/ 10 h 49"/>
                  <a:gd name="T12" fmla="*/ 4 w 33"/>
                  <a:gd name="T13" fmla="*/ 2 h 49"/>
                  <a:gd name="T14" fmla="*/ 13 w 33"/>
                  <a:gd name="T15" fmla="*/ 2 h 49"/>
                  <a:gd name="T16" fmla="*/ 26 w 33"/>
                  <a:gd name="T17" fmla="*/ 12 h 49"/>
                  <a:gd name="T18" fmla="*/ 29 w 33"/>
                  <a:gd name="T19" fmla="*/ 17 h 49"/>
                  <a:gd name="T20" fmla="*/ 32 w 33"/>
                  <a:gd name="T21" fmla="*/ 39 h 49"/>
                  <a:gd name="T22" fmla="*/ 13 w 33"/>
                  <a:gd name="T23" fmla="*/ 19 h 49"/>
                  <a:gd name="T24" fmla="*/ 16 w 33"/>
                  <a:gd name="T25" fmla="*/ 24 h 49"/>
                  <a:gd name="T26" fmla="*/ 4 w 33"/>
                  <a:gd name="T27" fmla="*/ 15 h 49"/>
                  <a:gd name="T28" fmla="*/ 16 w 33"/>
                  <a:gd name="T29" fmla="*/ 7 h 49"/>
                  <a:gd name="T30" fmla="*/ 23 w 33"/>
                  <a:gd name="T31" fmla="*/ 36 h 49"/>
                  <a:gd name="T32" fmla="*/ 17 w 33"/>
                  <a:gd name="T33" fmla="*/ 30 h 49"/>
                  <a:gd name="T34" fmla="*/ 27 w 33"/>
                  <a:gd name="T35" fmla="*/ 33 h 49"/>
                  <a:gd name="T36" fmla="*/ 17 w 33"/>
                  <a:gd name="T37" fmla="*/ 42 h 49"/>
                  <a:gd name="T38" fmla="*/ 13 w 33"/>
                  <a:gd name="T39" fmla="*/ 19 h 4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3"/>
                  <a:gd name="T61" fmla="*/ 0 h 49"/>
                  <a:gd name="T62" fmla="*/ 33 w 33"/>
                  <a:gd name="T63" fmla="*/ 49 h 4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3" h="49">
                    <a:moveTo>
                      <a:pt x="32" y="39"/>
                    </a:moveTo>
                    <a:cubicBezTo>
                      <a:pt x="33" y="42"/>
                      <a:pt x="32" y="45"/>
                      <a:pt x="30" y="47"/>
                    </a:cubicBezTo>
                    <a:cubicBezTo>
                      <a:pt x="27" y="48"/>
                      <a:pt x="25" y="49"/>
                      <a:pt x="22" y="48"/>
                    </a:cubicBezTo>
                    <a:lnTo>
                      <a:pt x="12" y="45"/>
                    </a:lnTo>
                    <a:cubicBezTo>
                      <a:pt x="10" y="44"/>
                      <a:pt x="8" y="42"/>
                      <a:pt x="7" y="39"/>
                    </a:cubicBezTo>
                    <a:lnTo>
                      <a:pt x="1" y="10"/>
                    </a:lnTo>
                    <a:cubicBezTo>
                      <a:pt x="0" y="7"/>
                      <a:pt x="1" y="4"/>
                      <a:pt x="4" y="2"/>
                    </a:cubicBezTo>
                    <a:cubicBezTo>
                      <a:pt x="7" y="0"/>
                      <a:pt x="11" y="0"/>
                      <a:pt x="13" y="2"/>
                    </a:cubicBezTo>
                    <a:lnTo>
                      <a:pt x="26" y="12"/>
                    </a:lnTo>
                    <a:cubicBezTo>
                      <a:pt x="28" y="13"/>
                      <a:pt x="29" y="15"/>
                      <a:pt x="29" y="17"/>
                    </a:cubicBezTo>
                    <a:lnTo>
                      <a:pt x="32" y="39"/>
                    </a:lnTo>
                    <a:close/>
                    <a:moveTo>
                      <a:pt x="13" y="19"/>
                    </a:moveTo>
                    <a:lnTo>
                      <a:pt x="16" y="24"/>
                    </a:lnTo>
                    <a:lnTo>
                      <a:pt x="4" y="15"/>
                    </a:lnTo>
                    <a:lnTo>
                      <a:pt x="16" y="7"/>
                    </a:lnTo>
                    <a:lnTo>
                      <a:pt x="23" y="36"/>
                    </a:lnTo>
                    <a:lnTo>
                      <a:pt x="17" y="30"/>
                    </a:lnTo>
                    <a:lnTo>
                      <a:pt x="27" y="33"/>
                    </a:lnTo>
                    <a:lnTo>
                      <a:pt x="17" y="42"/>
                    </a:lnTo>
                    <a:lnTo>
                      <a:pt x="13" y="19"/>
                    </a:lnTo>
                    <a:close/>
                  </a:path>
                </a:pathLst>
              </a:custGeom>
              <a:solidFill>
                <a:srgbClr val="6E6E6E"/>
              </a:solidFill>
              <a:ln w="0" cap="flat">
                <a:solidFill>
                  <a:srgbClr val="6E6E6E"/>
                </a:solidFill>
                <a:prstDash val="solid"/>
                <a:round/>
                <a:headEnd/>
                <a:tailEnd/>
              </a:ln>
            </p:spPr>
            <p:txBody>
              <a:bodyPr/>
              <a:lstStyle/>
              <a:p>
                <a:endParaRPr lang="en-US"/>
              </a:p>
            </p:txBody>
          </p:sp>
          <p:sp>
            <p:nvSpPr>
              <p:cNvPr id="1691" name="Freeform 477"/>
              <p:cNvSpPr>
                <a:spLocks/>
              </p:cNvSpPr>
              <p:nvPr/>
            </p:nvSpPr>
            <p:spPr bwMode="auto">
              <a:xfrm>
                <a:off x="4477" y="1392"/>
                <a:ext cx="59" cy="56"/>
              </a:xfrm>
              <a:custGeom>
                <a:avLst/>
                <a:gdLst>
                  <a:gd name="T0" fmla="*/ 9 w 59"/>
                  <a:gd name="T1" fmla="*/ 40 h 56"/>
                  <a:gd name="T2" fmla="*/ 6 w 59"/>
                  <a:gd name="T3" fmla="*/ 33 h 56"/>
                  <a:gd name="T4" fmla="*/ 6 w 59"/>
                  <a:gd name="T5" fmla="*/ 30 h 56"/>
                  <a:gd name="T6" fmla="*/ 3 w 59"/>
                  <a:gd name="T7" fmla="*/ 27 h 56"/>
                  <a:gd name="T8" fmla="*/ 0 w 59"/>
                  <a:gd name="T9" fmla="*/ 15 h 56"/>
                  <a:gd name="T10" fmla="*/ 2 w 59"/>
                  <a:gd name="T11" fmla="*/ 15 h 56"/>
                  <a:gd name="T12" fmla="*/ 8 w 59"/>
                  <a:gd name="T13" fmla="*/ 6 h 56"/>
                  <a:gd name="T14" fmla="*/ 26 w 59"/>
                  <a:gd name="T15" fmla="*/ 5 h 56"/>
                  <a:gd name="T16" fmla="*/ 29 w 59"/>
                  <a:gd name="T17" fmla="*/ 7 h 56"/>
                  <a:gd name="T18" fmla="*/ 31 w 59"/>
                  <a:gd name="T19" fmla="*/ 6 h 56"/>
                  <a:gd name="T20" fmla="*/ 32 w 59"/>
                  <a:gd name="T21" fmla="*/ 9 h 56"/>
                  <a:gd name="T22" fmla="*/ 34 w 59"/>
                  <a:gd name="T23" fmla="*/ 8 h 56"/>
                  <a:gd name="T24" fmla="*/ 40 w 59"/>
                  <a:gd name="T25" fmla="*/ 11 h 56"/>
                  <a:gd name="T26" fmla="*/ 42 w 59"/>
                  <a:gd name="T27" fmla="*/ 9 h 56"/>
                  <a:gd name="T28" fmla="*/ 39 w 59"/>
                  <a:gd name="T29" fmla="*/ 6 h 56"/>
                  <a:gd name="T30" fmla="*/ 44 w 59"/>
                  <a:gd name="T31" fmla="*/ 2 h 56"/>
                  <a:gd name="T32" fmla="*/ 48 w 59"/>
                  <a:gd name="T33" fmla="*/ 7 h 56"/>
                  <a:gd name="T34" fmla="*/ 56 w 59"/>
                  <a:gd name="T35" fmla="*/ 0 h 56"/>
                  <a:gd name="T36" fmla="*/ 54 w 59"/>
                  <a:gd name="T37" fmla="*/ 9 h 56"/>
                  <a:gd name="T38" fmla="*/ 58 w 59"/>
                  <a:gd name="T39" fmla="*/ 16 h 56"/>
                  <a:gd name="T40" fmla="*/ 58 w 59"/>
                  <a:gd name="T41" fmla="*/ 23 h 56"/>
                  <a:gd name="T42" fmla="*/ 59 w 59"/>
                  <a:gd name="T43" fmla="*/ 30 h 56"/>
                  <a:gd name="T44" fmla="*/ 47 w 59"/>
                  <a:gd name="T45" fmla="*/ 35 h 56"/>
                  <a:gd name="T46" fmla="*/ 48 w 59"/>
                  <a:gd name="T47" fmla="*/ 40 h 56"/>
                  <a:gd name="T48" fmla="*/ 43 w 59"/>
                  <a:gd name="T49" fmla="*/ 38 h 56"/>
                  <a:gd name="T50" fmla="*/ 41 w 59"/>
                  <a:gd name="T51" fmla="*/ 40 h 56"/>
                  <a:gd name="T52" fmla="*/ 42 w 59"/>
                  <a:gd name="T53" fmla="*/ 45 h 56"/>
                  <a:gd name="T54" fmla="*/ 46 w 59"/>
                  <a:gd name="T55" fmla="*/ 47 h 56"/>
                  <a:gd name="T56" fmla="*/ 46 w 59"/>
                  <a:gd name="T57" fmla="*/ 50 h 56"/>
                  <a:gd name="T58" fmla="*/ 41 w 59"/>
                  <a:gd name="T59" fmla="*/ 48 h 56"/>
                  <a:gd name="T60" fmla="*/ 33 w 59"/>
                  <a:gd name="T61" fmla="*/ 48 h 56"/>
                  <a:gd name="T62" fmla="*/ 34 w 59"/>
                  <a:gd name="T63" fmla="*/ 52 h 56"/>
                  <a:gd name="T64" fmla="*/ 31 w 59"/>
                  <a:gd name="T65" fmla="*/ 54 h 56"/>
                  <a:gd name="T66" fmla="*/ 27 w 59"/>
                  <a:gd name="T67" fmla="*/ 56 h 56"/>
                  <a:gd name="T68" fmla="*/ 24 w 59"/>
                  <a:gd name="T69" fmla="*/ 54 h 56"/>
                  <a:gd name="T70" fmla="*/ 17 w 59"/>
                  <a:gd name="T71" fmla="*/ 55 h 56"/>
                  <a:gd name="T72" fmla="*/ 16 w 59"/>
                  <a:gd name="T73" fmla="*/ 53 h 56"/>
                  <a:gd name="T74" fmla="*/ 18 w 59"/>
                  <a:gd name="T75" fmla="*/ 49 h 56"/>
                  <a:gd name="T76" fmla="*/ 16 w 59"/>
                  <a:gd name="T77" fmla="*/ 46 h 56"/>
                  <a:gd name="T78" fmla="*/ 14 w 59"/>
                  <a:gd name="T79" fmla="*/ 49 h 56"/>
                  <a:gd name="T80" fmla="*/ 12 w 59"/>
                  <a:gd name="T81" fmla="*/ 49 h 56"/>
                  <a:gd name="T82" fmla="*/ 9 w 59"/>
                  <a:gd name="T83" fmla="*/ 41 h 56"/>
                  <a:gd name="T84" fmla="*/ 11 w 59"/>
                  <a:gd name="T85" fmla="*/ 39 h 56"/>
                  <a:gd name="T86" fmla="*/ 8 w 59"/>
                  <a:gd name="T87" fmla="*/ 38 h 56"/>
                  <a:gd name="T88" fmla="*/ 9 w 59"/>
                  <a:gd name="T89" fmla="*/ 40 h 5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9"/>
                  <a:gd name="T136" fmla="*/ 0 h 56"/>
                  <a:gd name="T137" fmla="*/ 59 w 59"/>
                  <a:gd name="T138" fmla="*/ 56 h 5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9" h="56">
                    <a:moveTo>
                      <a:pt x="9" y="40"/>
                    </a:moveTo>
                    <a:lnTo>
                      <a:pt x="6" y="33"/>
                    </a:lnTo>
                    <a:lnTo>
                      <a:pt x="6" y="30"/>
                    </a:lnTo>
                    <a:lnTo>
                      <a:pt x="3" y="27"/>
                    </a:lnTo>
                    <a:lnTo>
                      <a:pt x="0" y="15"/>
                    </a:lnTo>
                    <a:lnTo>
                      <a:pt x="2" y="15"/>
                    </a:lnTo>
                    <a:lnTo>
                      <a:pt x="8" y="6"/>
                    </a:lnTo>
                    <a:lnTo>
                      <a:pt x="26" y="5"/>
                    </a:lnTo>
                    <a:lnTo>
                      <a:pt x="29" y="7"/>
                    </a:lnTo>
                    <a:lnTo>
                      <a:pt x="31" y="6"/>
                    </a:lnTo>
                    <a:lnTo>
                      <a:pt x="32" y="9"/>
                    </a:lnTo>
                    <a:lnTo>
                      <a:pt x="34" y="8"/>
                    </a:lnTo>
                    <a:lnTo>
                      <a:pt x="40" y="11"/>
                    </a:lnTo>
                    <a:lnTo>
                      <a:pt x="42" y="9"/>
                    </a:lnTo>
                    <a:lnTo>
                      <a:pt x="39" y="6"/>
                    </a:lnTo>
                    <a:lnTo>
                      <a:pt x="44" y="2"/>
                    </a:lnTo>
                    <a:lnTo>
                      <a:pt x="48" y="7"/>
                    </a:lnTo>
                    <a:lnTo>
                      <a:pt x="56" y="0"/>
                    </a:lnTo>
                    <a:lnTo>
                      <a:pt x="54" y="9"/>
                    </a:lnTo>
                    <a:lnTo>
                      <a:pt x="58" y="16"/>
                    </a:lnTo>
                    <a:lnTo>
                      <a:pt x="58" y="23"/>
                    </a:lnTo>
                    <a:lnTo>
                      <a:pt x="59" y="30"/>
                    </a:lnTo>
                    <a:lnTo>
                      <a:pt x="47" y="35"/>
                    </a:lnTo>
                    <a:lnTo>
                      <a:pt x="48" y="40"/>
                    </a:lnTo>
                    <a:lnTo>
                      <a:pt x="43" y="38"/>
                    </a:lnTo>
                    <a:lnTo>
                      <a:pt x="41" y="40"/>
                    </a:lnTo>
                    <a:lnTo>
                      <a:pt x="42" y="45"/>
                    </a:lnTo>
                    <a:lnTo>
                      <a:pt x="46" y="47"/>
                    </a:lnTo>
                    <a:lnTo>
                      <a:pt x="46" y="50"/>
                    </a:lnTo>
                    <a:lnTo>
                      <a:pt x="41" y="48"/>
                    </a:lnTo>
                    <a:lnTo>
                      <a:pt x="33" y="48"/>
                    </a:lnTo>
                    <a:lnTo>
                      <a:pt x="34" y="52"/>
                    </a:lnTo>
                    <a:lnTo>
                      <a:pt x="31" y="54"/>
                    </a:lnTo>
                    <a:lnTo>
                      <a:pt x="27" y="56"/>
                    </a:lnTo>
                    <a:lnTo>
                      <a:pt x="24" y="54"/>
                    </a:lnTo>
                    <a:lnTo>
                      <a:pt x="17" y="55"/>
                    </a:lnTo>
                    <a:lnTo>
                      <a:pt x="16" y="53"/>
                    </a:lnTo>
                    <a:lnTo>
                      <a:pt x="18" y="49"/>
                    </a:lnTo>
                    <a:lnTo>
                      <a:pt x="16" y="46"/>
                    </a:lnTo>
                    <a:lnTo>
                      <a:pt x="14" y="49"/>
                    </a:lnTo>
                    <a:lnTo>
                      <a:pt x="12" y="49"/>
                    </a:lnTo>
                    <a:lnTo>
                      <a:pt x="9" y="41"/>
                    </a:lnTo>
                    <a:lnTo>
                      <a:pt x="11" y="39"/>
                    </a:lnTo>
                    <a:lnTo>
                      <a:pt x="8" y="38"/>
                    </a:lnTo>
                    <a:lnTo>
                      <a:pt x="9" y="4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692" name="Freeform 478"/>
              <p:cNvSpPr>
                <a:spLocks noEditPoints="1"/>
              </p:cNvSpPr>
              <p:nvPr/>
            </p:nvSpPr>
            <p:spPr bwMode="auto">
              <a:xfrm>
                <a:off x="4475" y="1390"/>
                <a:ext cx="63" cy="60"/>
              </a:xfrm>
              <a:custGeom>
                <a:avLst/>
                <a:gdLst>
                  <a:gd name="T0" fmla="*/ 36 w 257"/>
                  <a:gd name="T1" fmla="*/ 173 h 241"/>
                  <a:gd name="T2" fmla="*/ 25 w 257"/>
                  <a:gd name="T3" fmla="*/ 127 h 241"/>
                  <a:gd name="T4" fmla="*/ 14 w 257"/>
                  <a:gd name="T5" fmla="*/ 116 h 241"/>
                  <a:gd name="T6" fmla="*/ 8 w 257"/>
                  <a:gd name="T7" fmla="*/ 60 h 241"/>
                  <a:gd name="T8" fmla="*/ 34 w 257"/>
                  <a:gd name="T9" fmla="*/ 26 h 241"/>
                  <a:gd name="T10" fmla="*/ 119 w 257"/>
                  <a:gd name="T11" fmla="*/ 18 h 241"/>
                  <a:gd name="T12" fmla="*/ 127 w 257"/>
                  <a:gd name="T13" fmla="*/ 24 h 241"/>
                  <a:gd name="T14" fmla="*/ 147 w 257"/>
                  <a:gd name="T15" fmla="*/ 36 h 241"/>
                  <a:gd name="T16" fmla="*/ 153 w 257"/>
                  <a:gd name="T17" fmla="*/ 31 h 241"/>
                  <a:gd name="T18" fmla="*/ 172 w 257"/>
                  <a:gd name="T19" fmla="*/ 39 h 241"/>
                  <a:gd name="T20" fmla="*/ 160 w 257"/>
                  <a:gd name="T21" fmla="*/ 29 h 241"/>
                  <a:gd name="T22" fmla="*/ 195 w 257"/>
                  <a:gd name="T23" fmla="*/ 9 h 241"/>
                  <a:gd name="T24" fmla="*/ 230 w 257"/>
                  <a:gd name="T25" fmla="*/ 2 h 241"/>
                  <a:gd name="T26" fmla="*/ 237 w 257"/>
                  <a:gd name="T27" fmla="*/ 42 h 241"/>
                  <a:gd name="T28" fmla="*/ 254 w 257"/>
                  <a:gd name="T29" fmla="*/ 71 h 241"/>
                  <a:gd name="T30" fmla="*/ 256 w 257"/>
                  <a:gd name="T31" fmla="*/ 129 h 241"/>
                  <a:gd name="T32" fmla="*/ 208 w 257"/>
                  <a:gd name="T33" fmla="*/ 148 h 241"/>
                  <a:gd name="T34" fmla="*/ 200 w 257"/>
                  <a:gd name="T35" fmla="*/ 175 h 241"/>
                  <a:gd name="T36" fmla="*/ 180 w 257"/>
                  <a:gd name="T37" fmla="*/ 174 h 241"/>
                  <a:gd name="T38" fmla="*/ 183 w 257"/>
                  <a:gd name="T39" fmla="*/ 180 h 241"/>
                  <a:gd name="T40" fmla="*/ 203 w 257"/>
                  <a:gd name="T41" fmla="*/ 211 h 241"/>
                  <a:gd name="T42" fmla="*/ 172 w 257"/>
                  <a:gd name="T43" fmla="*/ 207 h 241"/>
                  <a:gd name="T44" fmla="*/ 151 w 257"/>
                  <a:gd name="T45" fmla="*/ 201 h 241"/>
                  <a:gd name="T46" fmla="*/ 141 w 257"/>
                  <a:gd name="T47" fmla="*/ 233 h 241"/>
                  <a:gd name="T48" fmla="*/ 114 w 257"/>
                  <a:gd name="T49" fmla="*/ 239 h 241"/>
                  <a:gd name="T50" fmla="*/ 80 w 257"/>
                  <a:gd name="T51" fmla="*/ 238 h 241"/>
                  <a:gd name="T52" fmla="*/ 66 w 257"/>
                  <a:gd name="T53" fmla="*/ 218 h 241"/>
                  <a:gd name="T54" fmla="*/ 66 w 257"/>
                  <a:gd name="T55" fmla="*/ 196 h 241"/>
                  <a:gd name="T56" fmla="*/ 65 w 257"/>
                  <a:gd name="T57" fmla="*/ 213 h 241"/>
                  <a:gd name="T58" fmla="*/ 39 w 257"/>
                  <a:gd name="T59" fmla="*/ 176 h 241"/>
                  <a:gd name="T60" fmla="*/ 48 w 257"/>
                  <a:gd name="T61" fmla="*/ 172 h 241"/>
                  <a:gd name="T62" fmla="*/ 51 w 257"/>
                  <a:gd name="T63" fmla="*/ 168 h 241"/>
                  <a:gd name="T64" fmla="*/ 44 w 257"/>
                  <a:gd name="T65" fmla="*/ 152 h 241"/>
                  <a:gd name="T66" fmla="*/ 58 w 257"/>
                  <a:gd name="T67" fmla="*/ 169 h 241"/>
                  <a:gd name="T68" fmla="*/ 65 w 257"/>
                  <a:gd name="T69" fmla="*/ 203 h 241"/>
                  <a:gd name="T70" fmla="*/ 58 w 257"/>
                  <a:gd name="T71" fmla="*/ 201 h 241"/>
                  <a:gd name="T72" fmla="*/ 80 w 257"/>
                  <a:gd name="T73" fmla="*/ 188 h 241"/>
                  <a:gd name="T74" fmla="*/ 80 w 257"/>
                  <a:gd name="T75" fmla="*/ 225 h 241"/>
                  <a:gd name="T76" fmla="*/ 77 w 257"/>
                  <a:gd name="T77" fmla="*/ 222 h 241"/>
                  <a:gd name="T78" fmla="*/ 124 w 257"/>
                  <a:gd name="T79" fmla="*/ 226 h 241"/>
                  <a:gd name="T80" fmla="*/ 130 w 257"/>
                  <a:gd name="T81" fmla="*/ 221 h 241"/>
                  <a:gd name="T82" fmla="*/ 135 w 257"/>
                  <a:gd name="T83" fmla="*/ 204 h 241"/>
                  <a:gd name="T84" fmla="*/ 175 w 257"/>
                  <a:gd name="T85" fmla="*/ 192 h 241"/>
                  <a:gd name="T86" fmla="*/ 187 w 257"/>
                  <a:gd name="T87" fmla="*/ 211 h 241"/>
                  <a:gd name="T88" fmla="*/ 174 w 257"/>
                  <a:gd name="T89" fmla="*/ 193 h 241"/>
                  <a:gd name="T90" fmla="*/ 171 w 257"/>
                  <a:gd name="T91" fmla="*/ 161 h 241"/>
                  <a:gd name="T92" fmla="*/ 205 w 257"/>
                  <a:gd name="T93" fmla="*/ 160 h 241"/>
                  <a:gd name="T94" fmla="*/ 197 w 257"/>
                  <a:gd name="T95" fmla="*/ 141 h 241"/>
                  <a:gd name="T96" fmla="*/ 235 w 257"/>
                  <a:gd name="T97" fmla="*/ 99 h 241"/>
                  <a:gd name="T98" fmla="*/ 239 w 257"/>
                  <a:gd name="T99" fmla="*/ 74 h 241"/>
                  <a:gd name="T100" fmla="*/ 227 w 257"/>
                  <a:gd name="T101" fmla="*/ 7 h 241"/>
                  <a:gd name="T102" fmla="*/ 199 w 257"/>
                  <a:gd name="T103" fmla="*/ 38 h 241"/>
                  <a:gd name="T104" fmla="*/ 172 w 257"/>
                  <a:gd name="T105" fmla="*/ 36 h 241"/>
                  <a:gd name="T106" fmla="*/ 185 w 257"/>
                  <a:gd name="T107" fmla="*/ 48 h 241"/>
                  <a:gd name="T108" fmla="*/ 145 w 257"/>
                  <a:gd name="T109" fmla="*/ 45 h 241"/>
                  <a:gd name="T110" fmla="*/ 134 w 257"/>
                  <a:gd name="T111" fmla="*/ 46 h 241"/>
                  <a:gd name="T112" fmla="*/ 133 w 257"/>
                  <a:gd name="T113" fmla="*/ 41 h 241"/>
                  <a:gd name="T114" fmla="*/ 114 w 257"/>
                  <a:gd name="T115" fmla="*/ 33 h 241"/>
                  <a:gd name="T116" fmla="*/ 23 w 257"/>
                  <a:gd name="T117" fmla="*/ 72 h 241"/>
                  <a:gd name="T118" fmla="*/ 16 w 257"/>
                  <a:gd name="T119" fmla="*/ 66 h 241"/>
                  <a:gd name="T120" fmla="*/ 39 w 257"/>
                  <a:gd name="T121" fmla="*/ 122 h 241"/>
                  <a:gd name="T122" fmla="*/ 40 w 257"/>
                  <a:gd name="T123" fmla="*/ 138 h 241"/>
                  <a:gd name="T124" fmla="*/ 33 w 257"/>
                  <a:gd name="T125" fmla="*/ 162 h 24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57"/>
                  <a:gd name="T190" fmla="*/ 0 h 241"/>
                  <a:gd name="T191" fmla="*/ 257 w 257"/>
                  <a:gd name="T192" fmla="*/ 241 h 24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57" h="241">
                    <a:moveTo>
                      <a:pt x="51" y="168"/>
                    </a:moveTo>
                    <a:cubicBezTo>
                      <a:pt x="52" y="173"/>
                      <a:pt x="50" y="177"/>
                      <a:pt x="46" y="178"/>
                    </a:cubicBezTo>
                    <a:cubicBezTo>
                      <a:pt x="42" y="179"/>
                      <a:pt x="37" y="177"/>
                      <a:pt x="36" y="173"/>
                    </a:cubicBezTo>
                    <a:lnTo>
                      <a:pt x="25" y="143"/>
                    </a:lnTo>
                    <a:cubicBezTo>
                      <a:pt x="25" y="143"/>
                      <a:pt x="25" y="142"/>
                      <a:pt x="25" y="141"/>
                    </a:cubicBezTo>
                    <a:lnTo>
                      <a:pt x="25" y="127"/>
                    </a:lnTo>
                    <a:lnTo>
                      <a:pt x="26" y="132"/>
                    </a:lnTo>
                    <a:lnTo>
                      <a:pt x="16" y="119"/>
                    </a:lnTo>
                    <a:cubicBezTo>
                      <a:pt x="15" y="118"/>
                      <a:pt x="15" y="117"/>
                      <a:pt x="14" y="116"/>
                    </a:cubicBezTo>
                    <a:lnTo>
                      <a:pt x="1" y="70"/>
                    </a:lnTo>
                    <a:cubicBezTo>
                      <a:pt x="0" y="68"/>
                      <a:pt x="1" y="65"/>
                      <a:pt x="2" y="63"/>
                    </a:cubicBezTo>
                    <a:cubicBezTo>
                      <a:pt x="4" y="61"/>
                      <a:pt x="6" y="60"/>
                      <a:pt x="8" y="60"/>
                    </a:cubicBezTo>
                    <a:lnTo>
                      <a:pt x="17" y="60"/>
                    </a:lnTo>
                    <a:lnTo>
                      <a:pt x="10" y="64"/>
                    </a:lnTo>
                    <a:lnTo>
                      <a:pt x="34" y="26"/>
                    </a:lnTo>
                    <a:cubicBezTo>
                      <a:pt x="35" y="24"/>
                      <a:pt x="38" y="22"/>
                      <a:pt x="40" y="22"/>
                    </a:cubicBezTo>
                    <a:lnTo>
                      <a:pt x="113" y="17"/>
                    </a:lnTo>
                    <a:cubicBezTo>
                      <a:pt x="115" y="17"/>
                      <a:pt x="117" y="17"/>
                      <a:pt x="119" y="18"/>
                    </a:cubicBezTo>
                    <a:lnTo>
                      <a:pt x="132" y="29"/>
                    </a:lnTo>
                    <a:lnTo>
                      <a:pt x="121" y="30"/>
                    </a:lnTo>
                    <a:lnTo>
                      <a:pt x="127" y="24"/>
                    </a:lnTo>
                    <a:cubicBezTo>
                      <a:pt x="128" y="23"/>
                      <a:pt x="131" y="22"/>
                      <a:pt x="133" y="22"/>
                    </a:cubicBezTo>
                    <a:cubicBezTo>
                      <a:pt x="135" y="22"/>
                      <a:pt x="138" y="23"/>
                      <a:pt x="139" y="25"/>
                    </a:cubicBezTo>
                    <a:lnTo>
                      <a:pt x="147" y="36"/>
                    </a:lnTo>
                    <a:lnTo>
                      <a:pt x="138" y="33"/>
                    </a:lnTo>
                    <a:lnTo>
                      <a:pt x="146" y="31"/>
                    </a:lnTo>
                    <a:cubicBezTo>
                      <a:pt x="148" y="30"/>
                      <a:pt x="151" y="30"/>
                      <a:pt x="153" y="31"/>
                    </a:cubicBezTo>
                    <a:lnTo>
                      <a:pt x="177" y="45"/>
                    </a:lnTo>
                    <a:lnTo>
                      <a:pt x="166" y="47"/>
                    </a:lnTo>
                    <a:lnTo>
                      <a:pt x="172" y="39"/>
                    </a:lnTo>
                    <a:lnTo>
                      <a:pt x="172" y="49"/>
                    </a:lnTo>
                    <a:lnTo>
                      <a:pt x="161" y="35"/>
                    </a:lnTo>
                    <a:cubicBezTo>
                      <a:pt x="160" y="33"/>
                      <a:pt x="159" y="31"/>
                      <a:pt x="160" y="29"/>
                    </a:cubicBezTo>
                    <a:cubicBezTo>
                      <a:pt x="160" y="27"/>
                      <a:pt x="161" y="25"/>
                      <a:pt x="163" y="24"/>
                    </a:cubicBezTo>
                    <a:lnTo>
                      <a:pt x="184" y="7"/>
                    </a:lnTo>
                    <a:cubicBezTo>
                      <a:pt x="188" y="5"/>
                      <a:pt x="192" y="5"/>
                      <a:pt x="195" y="9"/>
                    </a:cubicBezTo>
                    <a:lnTo>
                      <a:pt x="211" y="28"/>
                    </a:lnTo>
                    <a:lnTo>
                      <a:pt x="200" y="27"/>
                    </a:lnTo>
                    <a:lnTo>
                      <a:pt x="230" y="2"/>
                    </a:lnTo>
                    <a:cubicBezTo>
                      <a:pt x="232" y="0"/>
                      <a:pt x="236" y="0"/>
                      <a:pt x="239" y="2"/>
                    </a:cubicBezTo>
                    <a:cubicBezTo>
                      <a:pt x="242" y="3"/>
                      <a:pt x="243" y="6"/>
                      <a:pt x="243" y="10"/>
                    </a:cubicBezTo>
                    <a:lnTo>
                      <a:pt x="237" y="42"/>
                    </a:lnTo>
                    <a:lnTo>
                      <a:pt x="237" y="37"/>
                    </a:lnTo>
                    <a:lnTo>
                      <a:pt x="253" y="67"/>
                    </a:lnTo>
                    <a:cubicBezTo>
                      <a:pt x="254" y="68"/>
                      <a:pt x="254" y="70"/>
                      <a:pt x="254" y="71"/>
                    </a:cubicBezTo>
                    <a:lnTo>
                      <a:pt x="251" y="98"/>
                    </a:lnTo>
                    <a:lnTo>
                      <a:pt x="251" y="96"/>
                    </a:lnTo>
                    <a:lnTo>
                      <a:pt x="256" y="129"/>
                    </a:lnTo>
                    <a:cubicBezTo>
                      <a:pt x="257" y="132"/>
                      <a:pt x="255" y="136"/>
                      <a:pt x="251" y="137"/>
                    </a:cubicBezTo>
                    <a:lnTo>
                      <a:pt x="203" y="156"/>
                    </a:lnTo>
                    <a:lnTo>
                      <a:pt x="208" y="148"/>
                    </a:lnTo>
                    <a:lnTo>
                      <a:pt x="211" y="167"/>
                    </a:lnTo>
                    <a:cubicBezTo>
                      <a:pt x="211" y="169"/>
                      <a:pt x="210" y="172"/>
                      <a:pt x="208" y="174"/>
                    </a:cubicBezTo>
                    <a:cubicBezTo>
                      <a:pt x="206" y="176"/>
                      <a:pt x="203" y="176"/>
                      <a:pt x="200" y="175"/>
                    </a:cubicBezTo>
                    <a:lnTo>
                      <a:pt x="182" y="170"/>
                    </a:lnTo>
                    <a:lnTo>
                      <a:pt x="188" y="169"/>
                    </a:lnTo>
                    <a:lnTo>
                      <a:pt x="180" y="174"/>
                    </a:lnTo>
                    <a:lnTo>
                      <a:pt x="184" y="167"/>
                    </a:lnTo>
                    <a:lnTo>
                      <a:pt x="186" y="185"/>
                    </a:lnTo>
                    <a:lnTo>
                      <a:pt x="183" y="180"/>
                    </a:lnTo>
                    <a:lnTo>
                      <a:pt x="199" y="191"/>
                    </a:lnTo>
                    <a:cubicBezTo>
                      <a:pt x="201" y="192"/>
                      <a:pt x="203" y="195"/>
                      <a:pt x="203" y="197"/>
                    </a:cubicBezTo>
                    <a:lnTo>
                      <a:pt x="203" y="211"/>
                    </a:lnTo>
                    <a:cubicBezTo>
                      <a:pt x="203" y="214"/>
                      <a:pt x="201" y="216"/>
                      <a:pt x="199" y="218"/>
                    </a:cubicBezTo>
                    <a:cubicBezTo>
                      <a:pt x="196" y="219"/>
                      <a:pt x="193" y="219"/>
                      <a:pt x="191" y="218"/>
                    </a:cubicBezTo>
                    <a:lnTo>
                      <a:pt x="172" y="207"/>
                    </a:lnTo>
                    <a:lnTo>
                      <a:pt x="176" y="208"/>
                    </a:lnTo>
                    <a:lnTo>
                      <a:pt x="144" y="211"/>
                    </a:lnTo>
                    <a:lnTo>
                      <a:pt x="151" y="201"/>
                    </a:lnTo>
                    <a:lnTo>
                      <a:pt x="154" y="215"/>
                    </a:lnTo>
                    <a:cubicBezTo>
                      <a:pt x="154" y="217"/>
                      <a:pt x="154" y="220"/>
                      <a:pt x="152" y="222"/>
                    </a:cubicBezTo>
                    <a:lnTo>
                      <a:pt x="141" y="233"/>
                    </a:lnTo>
                    <a:cubicBezTo>
                      <a:pt x="140" y="234"/>
                      <a:pt x="139" y="234"/>
                      <a:pt x="138" y="235"/>
                    </a:cubicBezTo>
                    <a:lnTo>
                      <a:pt x="122" y="240"/>
                    </a:lnTo>
                    <a:cubicBezTo>
                      <a:pt x="119" y="241"/>
                      <a:pt x="116" y="240"/>
                      <a:pt x="114" y="239"/>
                    </a:cubicBezTo>
                    <a:lnTo>
                      <a:pt x="103" y="231"/>
                    </a:lnTo>
                    <a:lnTo>
                      <a:pt x="110" y="232"/>
                    </a:lnTo>
                    <a:lnTo>
                      <a:pt x="80" y="238"/>
                    </a:lnTo>
                    <a:cubicBezTo>
                      <a:pt x="77" y="238"/>
                      <a:pt x="74" y="237"/>
                      <a:pt x="72" y="234"/>
                    </a:cubicBezTo>
                    <a:lnTo>
                      <a:pt x="67" y="226"/>
                    </a:lnTo>
                    <a:cubicBezTo>
                      <a:pt x="65" y="224"/>
                      <a:pt x="65" y="221"/>
                      <a:pt x="66" y="218"/>
                    </a:cubicBezTo>
                    <a:lnTo>
                      <a:pt x="74" y="202"/>
                    </a:lnTo>
                    <a:lnTo>
                      <a:pt x="74" y="210"/>
                    </a:lnTo>
                    <a:lnTo>
                      <a:pt x="66" y="196"/>
                    </a:lnTo>
                    <a:lnTo>
                      <a:pt x="80" y="196"/>
                    </a:lnTo>
                    <a:lnTo>
                      <a:pt x="72" y="210"/>
                    </a:lnTo>
                    <a:cubicBezTo>
                      <a:pt x="71" y="212"/>
                      <a:pt x="68" y="213"/>
                      <a:pt x="65" y="213"/>
                    </a:cubicBezTo>
                    <a:lnTo>
                      <a:pt x="57" y="213"/>
                    </a:lnTo>
                    <a:cubicBezTo>
                      <a:pt x="54" y="213"/>
                      <a:pt x="50" y="211"/>
                      <a:pt x="49" y="208"/>
                    </a:cubicBezTo>
                    <a:lnTo>
                      <a:pt x="39" y="176"/>
                    </a:lnTo>
                    <a:cubicBezTo>
                      <a:pt x="38" y="173"/>
                      <a:pt x="38" y="171"/>
                      <a:pt x="40" y="169"/>
                    </a:cubicBezTo>
                    <a:lnTo>
                      <a:pt x="45" y="161"/>
                    </a:lnTo>
                    <a:lnTo>
                      <a:pt x="48" y="172"/>
                    </a:lnTo>
                    <a:lnTo>
                      <a:pt x="37" y="167"/>
                    </a:lnTo>
                    <a:lnTo>
                      <a:pt x="49" y="158"/>
                    </a:lnTo>
                    <a:lnTo>
                      <a:pt x="51" y="168"/>
                    </a:lnTo>
                    <a:close/>
                    <a:moveTo>
                      <a:pt x="33" y="162"/>
                    </a:moveTo>
                    <a:cubicBezTo>
                      <a:pt x="32" y="159"/>
                      <a:pt x="33" y="155"/>
                      <a:pt x="36" y="153"/>
                    </a:cubicBezTo>
                    <a:cubicBezTo>
                      <a:pt x="38" y="151"/>
                      <a:pt x="42" y="151"/>
                      <a:pt x="44" y="152"/>
                    </a:cubicBezTo>
                    <a:lnTo>
                      <a:pt x="55" y="158"/>
                    </a:lnTo>
                    <a:cubicBezTo>
                      <a:pt x="57" y="159"/>
                      <a:pt x="59" y="161"/>
                      <a:pt x="59" y="163"/>
                    </a:cubicBezTo>
                    <a:cubicBezTo>
                      <a:pt x="60" y="165"/>
                      <a:pt x="60" y="168"/>
                      <a:pt x="58" y="169"/>
                    </a:cubicBezTo>
                    <a:lnTo>
                      <a:pt x="53" y="178"/>
                    </a:lnTo>
                    <a:lnTo>
                      <a:pt x="54" y="171"/>
                    </a:lnTo>
                    <a:lnTo>
                      <a:pt x="65" y="203"/>
                    </a:lnTo>
                    <a:lnTo>
                      <a:pt x="57" y="197"/>
                    </a:lnTo>
                    <a:lnTo>
                      <a:pt x="65" y="197"/>
                    </a:lnTo>
                    <a:lnTo>
                      <a:pt x="58" y="201"/>
                    </a:lnTo>
                    <a:lnTo>
                      <a:pt x="66" y="188"/>
                    </a:lnTo>
                    <a:cubicBezTo>
                      <a:pt x="68" y="185"/>
                      <a:pt x="70" y="184"/>
                      <a:pt x="73" y="184"/>
                    </a:cubicBezTo>
                    <a:cubicBezTo>
                      <a:pt x="76" y="184"/>
                      <a:pt x="79" y="185"/>
                      <a:pt x="80" y="188"/>
                    </a:cubicBezTo>
                    <a:lnTo>
                      <a:pt x="88" y="201"/>
                    </a:lnTo>
                    <a:cubicBezTo>
                      <a:pt x="90" y="204"/>
                      <a:pt x="90" y="207"/>
                      <a:pt x="88" y="209"/>
                    </a:cubicBezTo>
                    <a:lnTo>
                      <a:pt x="80" y="225"/>
                    </a:lnTo>
                    <a:lnTo>
                      <a:pt x="80" y="217"/>
                    </a:lnTo>
                    <a:lnTo>
                      <a:pt x="85" y="225"/>
                    </a:lnTo>
                    <a:lnTo>
                      <a:pt x="77" y="222"/>
                    </a:lnTo>
                    <a:lnTo>
                      <a:pt x="107" y="216"/>
                    </a:lnTo>
                    <a:cubicBezTo>
                      <a:pt x="109" y="216"/>
                      <a:pt x="111" y="217"/>
                      <a:pt x="113" y="218"/>
                    </a:cubicBezTo>
                    <a:lnTo>
                      <a:pt x="124" y="226"/>
                    </a:lnTo>
                    <a:lnTo>
                      <a:pt x="116" y="225"/>
                    </a:lnTo>
                    <a:lnTo>
                      <a:pt x="133" y="219"/>
                    </a:lnTo>
                    <a:lnTo>
                      <a:pt x="130" y="221"/>
                    </a:lnTo>
                    <a:lnTo>
                      <a:pt x="140" y="211"/>
                    </a:lnTo>
                    <a:lnTo>
                      <a:pt x="138" y="218"/>
                    </a:lnTo>
                    <a:lnTo>
                      <a:pt x="135" y="204"/>
                    </a:lnTo>
                    <a:cubicBezTo>
                      <a:pt x="135" y="202"/>
                      <a:pt x="136" y="200"/>
                      <a:pt x="137" y="198"/>
                    </a:cubicBezTo>
                    <a:cubicBezTo>
                      <a:pt x="138" y="196"/>
                      <a:pt x="140" y="195"/>
                      <a:pt x="143" y="195"/>
                    </a:cubicBezTo>
                    <a:lnTo>
                      <a:pt x="175" y="192"/>
                    </a:lnTo>
                    <a:cubicBezTo>
                      <a:pt x="177" y="192"/>
                      <a:pt x="178" y="192"/>
                      <a:pt x="180" y="193"/>
                    </a:cubicBezTo>
                    <a:lnTo>
                      <a:pt x="199" y="204"/>
                    </a:lnTo>
                    <a:lnTo>
                      <a:pt x="187" y="211"/>
                    </a:lnTo>
                    <a:lnTo>
                      <a:pt x="187" y="197"/>
                    </a:lnTo>
                    <a:lnTo>
                      <a:pt x="190" y="204"/>
                    </a:lnTo>
                    <a:lnTo>
                      <a:pt x="174" y="193"/>
                    </a:lnTo>
                    <a:cubicBezTo>
                      <a:pt x="172" y="192"/>
                      <a:pt x="171" y="190"/>
                      <a:pt x="170" y="188"/>
                    </a:cubicBezTo>
                    <a:lnTo>
                      <a:pt x="168" y="169"/>
                    </a:lnTo>
                    <a:cubicBezTo>
                      <a:pt x="167" y="166"/>
                      <a:pt x="169" y="163"/>
                      <a:pt x="171" y="161"/>
                    </a:cubicBezTo>
                    <a:lnTo>
                      <a:pt x="179" y="156"/>
                    </a:lnTo>
                    <a:cubicBezTo>
                      <a:pt x="181" y="154"/>
                      <a:pt x="184" y="154"/>
                      <a:pt x="186" y="155"/>
                    </a:cubicBezTo>
                    <a:lnTo>
                      <a:pt x="205" y="160"/>
                    </a:lnTo>
                    <a:lnTo>
                      <a:pt x="195" y="169"/>
                    </a:lnTo>
                    <a:lnTo>
                      <a:pt x="192" y="150"/>
                    </a:lnTo>
                    <a:cubicBezTo>
                      <a:pt x="191" y="146"/>
                      <a:pt x="194" y="143"/>
                      <a:pt x="197" y="141"/>
                    </a:cubicBezTo>
                    <a:lnTo>
                      <a:pt x="246" y="122"/>
                    </a:lnTo>
                    <a:lnTo>
                      <a:pt x="241" y="131"/>
                    </a:lnTo>
                    <a:lnTo>
                      <a:pt x="235" y="99"/>
                    </a:lnTo>
                    <a:cubicBezTo>
                      <a:pt x="235" y="98"/>
                      <a:pt x="235" y="97"/>
                      <a:pt x="235" y="97"/>
                    </a:cubicBezTo>
                    <a:lnTo>
                      <a:pt x="238" y="70"/>
                    </a:lnTo>
                    <a:lnTo>
                      <a:pt x="239" y="74"/>
                    </a:lnTo>
                    <a:lnTo>
                      <a:pt x="223" y="45"/>
                    </a:lnTo>
                    <a:cubicBezTo>
                      <a:pt x="222" y="43"/>
                      <a:pt x="221" y="41"/>
                      <a:pt x="222" y="40"/>
                    </a:cubicBezTo>
                    <a:lnTo>
                      <a:pt x="227" y="7"/>
                    </a:lnTo>
                    <a:lnTo>
                      <a:pt x="240" y="15"/>
                    </a:lnTo>
                    <a:lnTo>
                      <a:pt x="210" y="39"/>
                    </a:lnTo>
                    <a:cubicBezTo>
                      <a:pt x="207" y="42"/>
                      <a:pt x="202" y="41"/>
                      <a:pt x="199" y="38"/>
                    </a:cubicBezTo>
                    <a:lnTo>
                      <a:pt x="183" y="19"/>
                    </a:lnTo>
                    <a:lnTo>
                      <a:pt x="194" y="20"/>
                    </a:lnTo>
                    <a:lnTo>
                      <a:pt x="172" y="36"/>
                    </a:lnTo>
                    <a:lnTo>
                      <a:pt x="174" y="25"/>
                    </a:lnTo>
                    <a:lnTo>
                      <a:pt x="185" y="39"/>
                    </a:lnTo>
                    <a:cubicBezTo>
                      <a:pt x="187" y="41"/>
                      <a:pt x="187" y="45"/>
                      <a:pt x="185" y="48"/>
                    </a:cubicBezTo>
                    <a:lnTo>
                      <a:pt x="180" y="56"/>
                    </a:lnTo>
                    <a:cubicBezTo>
                      <a:pt x="177" y="60"/>
                      <a:pt x="173" y="61"/>
                      <a:pt x="169" y="59"/>
                    </a:cubicBezTo>
                    <a:lnTo>
                      <a:pt x="145" y="45"/>
                    </a:lnTo>
                    <a:lnTo>
                      <a:pt x="151" y="46"/>
                    </a:lnTo>
                    <a:lnTo>
                      <a:pt x="143" y="48"/>
                    </a:lnTo>
                    <a:cubicBezTo>
                      <a:pt x="140" y="50"/>
                      <a:pt x="136" y="48"/>
                      <a:pt x="134" y="46"/>
                    </a:cubicBezTo>
                    <a:lnTo>
                      <a:pt x="126" y="35"/>
                    </a:lnTo>
                    <a:lnTo>
                      <a:pt x="138" y="36"/>
                    </a:lnTo>
                    <a:lnTo>
                      <a:pt x="133" y="41"/>
                    </a:lnTo>
                    <a:cubicBezTo>
                      <a:pt x="130" y="44"/>
                      <a:pt x="125" y="44"/>
                      <a:pt x="122" y="42"/>
                    </a:cubicBezTo>
                    <a:lnTo>
                      <a:pt x="109" y="31"/>
                    </a:lnTo>
                    <a:lnTo>
                      <a:pt x="114" y="33"/>
                    </a:lnTo>
                    <a:lnTo>
                      <a:pt x="41" y="38"/>
                    </a:lnTo>
                    <a:lnTo>
                      <a:pt x="48" y="34"/>
                    </a:lnTo>
                    <a:lnTo>
                      <a:pt x="23" y="72"/>
                    </a:lnTo>
                    <a:cubicBezTo>
                      <a:pt x="22" y="74"/>
                      <a:pt x="19" y="76"/>
                      <a:pt x="17" y="76"/>
                    </a:cubicBezTo>
                    <a:lnTo>
                      <a:pt x="8" y="76"/>
                    </a:lnTo>
                    <a:lnTo>
                      <a:pt x="16" y="66"/>
                    </a:lnTo>
                    <a:lnTo>
                      <a:pt x="30" y="111"/>
                    </a:lnTo>
                    <a:lnTo>
                      <a:pt x="28" y="109"/>
                    </a:lnTo>
                    <a:lnTo>
                      <a:pt x="39" y="122"/>
                    </a:lnTo>
                    <a:cubicBezTo>
                      <a:pt x="40" y="124"/>
                      <a:pt x="41" y="125"/>
                      <a:pt x="41" y="127"/>
                    </a:cubicBezTo>
                    <a:lnTo>
                      <a:pt x="41" y="141"/>
                    </a:lnTo>
                    <a:lnTo>
                      <a:pt x="40" y="138"/>
                    </a:lnTo>
                    <a:lnTo>
                      <a:pt x="51" y="168"/>
                    </a:lnTo>
                    <a:lnTo>
                      <a:pt x="36" y="172"/>
                    </a:lnTo>
                    <a:lnTo>
                      <a:pt x="33" y="162"/>
                    </a:lnTo>
                    <a:close/>
                  </a:path>
                </a:pathLst>
              </a:custGeom>
              <a:solidFill>
                <a:srgbClr val="6E6E6E"/>
              </a:solidFill>
              <a:ln w="0" cap="flat">
                <a:solidFill>
                  <a:srgbClr val="6E6E6E"/>
                </a:solidFill>
                <a:prstDash val="solid"/>
                <a:round/>
                <a:headEnd/>
                <a:tailEnd/>
              </a:ln>
            </p:spPr>
            <p:txBody>
              <a:bodyPr/>
              <a:lstStyle/>
              <a:p>
                <a:endParaRPr lang="en-US"/>
              </a:p>
            </p:txBody>
          </p:sp>
          <p:sp>
            <p:nvSpPr>
              <p:cNvPr id="1693" name="Freeform 479"/>
              <p:cNvSpPr>
                <a:spLocks/>
              </p:cNvSpPr>
              <p:nvPr/>
            </p:nvSpPr>
            <p:spPr bwMode="auto">
              <a:xfrm>
                <a:off x="2364" y="1396"/>
                <a:ext cx="28" cy="16"/>
              </a:xfrm>
              <a:custGeom>
                <a:avLst/>
                <a:gdLst>
                  <a:gd name="T0" fmla="*/ 27 w 28"/>
                  <a:gd name="T1" fmla="*/ 12 h 16"/>
                  <a:gd name="T2" fmla="*/ 25 w 28"/>
                  <a:gd name="T3" fmla="*/ 16 h 16"/>
                  <a:gd name="T4" fmla="*/ 18 w 28"/>
                  <a:gd name="T5" fmla="*/ 15 h 16"/>
                  <a:gd name="T6" fmla="*/ 3 w 28"/>
                  <a:gd name="T7" fmla="*/ 11 h 16"/>
                  <a:gd name="T8" fmla="*/ 0 w 28"/>
                  <a:gd name="T9" fmla="*/ 9 h 16"/>
                  <a:gd name="T10" fmla="*/ 8 w 28"/>
                  <a:gd name="T11" fmla="*/ 3 h 16"/>
                  <a:gd name="T12" fmla="*/ 7 w 28"/>
                  <a:gd name="T13" fmla="*/ 1 h 16"/>
                  <a:gd name="T14" fmla="*/ 10 w 28"/>
                  <a:gd name="T15" fmla="*/ 0 h 16"/>
                  <a:gd name="T16" fmla="*/ 20 w 28"/>
                  <a:gd name="T17" fmla="*/ 8 h 16"/>
                  <a:gd name="T18" fmla="*/ 24 w 28"/>
                  <a:gd name="T19" fmla="*/ 6 h 16"/>
                  <a:gd name="T20" fmla="*/ 28 w 28"/>
                  <a:gd name="T21" fmla="*/ 8 h 16"/>
                  <a:gd name="T22" fmla="*/ 27 w 28"/>
                  <a:gd name="T23" fmla="*/ 12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8"/>
                  <a:gd name="T37" fmla="*/ 0 h 16"/>
                  <a:gd name="T38" fmla="*/ 28 w 28"/>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8" h="16">
                    <a:moveTo>
                      <a:pt x="27" y="12"/>
                    </a:moveTo>
                    <a:lnTo>
                      <a:pt x="25" y="16"/>
                    </a:lnTo>
                    <a:lnTo>
                      <a:pt x="18" y="15"/>
                    </a:lnTo>
                    <a:lnTo>
                      <a:pt x="3" y="11"/>
                    </a:lnTo>
                    <a:lnTo>
                      <a:pt x="0" y="9"/>
                    </a:lnTo>
                    <a:lnTo>
                      <a:pt x="8" y="3"/>
                    </a:lnTo>
                    <a:lnTo>
                      <a:pt x="7" y="1"/>
                    </a:lnTo>
                    <a:lnTo>
                      <a:pt x="10" y="0"/>
                    </a:lnTo>
                    <a:lnTo>
                      <a:pt x="20" y="8"/>
                    </a:lnTo>
                    <a:lnTo>
                      <a:pt x="24" y="6"/>
                    </a:lnTo>
                    <a:lnTo>
                      <a:pt x="28" y="8"/>
                    </a:lnTo>
                    <a:lnTo>
                      <a:pt x="27" y="12"/>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694" name="Freeform 480"/>
              <p:cNvSpPr>
                <a:spLocks noEditPoints="1"/>
              </p:cNvSpPr>
              <p:nvPr/>
            </p:nvSpPr>
            <p:spPr bwMode="auto">
              <a:xfrm>
                <a:off x="2362" y="1394"/>
                <a:ext cx="32" cy="20"/>
              </a:xfrm>
              <a:custGeom>
                <a:avLst/>
                <a:gdLst>
                  <a:gd name="T0" fmla="*/ 126 w 129"/>
                  <a:gd name="T1" fmla="*/ 58 h 81"/>
                  <a:gd name="T2" fmla="*/ 125 w 129"/>
                  <a:gd name="T3" fmla="*/ 61 h 81"/>
                  <a:gd name="T4" fmla="*/ 116 w 129"/>
                  <a:gd name="T5" fmla="*/ 76 h 81"/>
                  <a:gd name="T6" fmla="*/ 108 w 129"/>
                  <a:gd name="T7" fmla="*/ 80 h 81"/>
                  <a:gd name="T8" fmla="*/ 79 w 129"/>
                  <a:gd name="T9" fmla="*/ 75 h 81"/>
                  <a:gd name="T10" fmla="*/ 18 w 129"/>
                  <a:gd name="T11" fmla="*/ 60 h 81"/>
                  <a:gd name="T12" fmla="*/ 15 w 129"/>
                  <a:gd name="T13" fmla="*/ 58 h 81"/>
                  <a:gd name="T14" fmla="*/ 3 w 129"/>
                  <a:gd name="T15" fmla="*/ 48 h 81"/>
                  <a:gd name="T16" fmla="*/ 0 w 129"/>
                  <a:gd name="T17" fmla="*/ 41 h 81"/>
                  <a:gd name="T18" fmla="*/ 4 w 129"/>
                  <a:gd name="T19" fmla="*/ 35 h 81"/>
                  <a:gd name="T20" fmla="*/ 35 w 129"/>
                  <a:gd name="T21" fmla="*/ 12 h 81"/>
                  <a:gd name="T22" fmla="*/ 33 w 129"/>
                  <a:gd name="T23" fmla="*/ 22 h 81"/>
                  <a:gd name="T24" fmla="*/ 30 w 129"/>
                  <a:gd name="T25" fmla="*/ 14 h 81"/>
                  <a:gd name="T26" fmla="*/ 30 w 129"/>
                  <a:gd name="T27" fmla="*/ 7 h 81"/>
                  <a:gd name="T28" fmla="*/ 35 w 129"/>
                  <a:gd name="T29" fmla="*/ 3 h 81"/>
                  <a:gd name="T30" fmla="*/ 47 w 129"/>
                  <a:gd name="T31" fmla="*/ 1 h 81"/>
                  <a:gd name="T32" fmla="*/ 53 w 129"/>
                  <a:gd name="T33" fmla="*/ 2 h 81"/>
                  <a:gd name="T34" fmla="*/ 91 w 129"/>
                  <a:gd name="T35" fmla="*/ 30 h 81"/>
                  <a:gd name="T36" fmla="*/ 84 w 129"/>
                  <a:gd name="T37" fmla="*/ 29 h 81"/>
                  <a:gd name="T38" fmla="*/ 104 w 129"/>
                  <a:gd name="T39" fmla="*/ 24 h 81"/>
                  <a:gd name="T40" fmla="*/ 109 w 129"/>
                  <a:gd name="T41" fmla="*/ 24 h 81"/>
                  <a:gd name="T42" fmla="*/ 123 w 129"/>
                  <a:gd name="T43" fmla="*/ 29 h 81"/>
                  <a:gd name="T44" fmla="*/ 128 w 129"/>
                  <a:gd name="T45" fmla="*/ 38 h 81"/>
                  <a:gd name="T46" fmla="*/ 126 w 129"/>
                  <a:gd name="T47" fmla="*/ 58 h 81"/>
                  <a:gd name="T48" fmla="*/ 113 w 129"/>
                  <a:gd name="T49" fmla="*/ 36 h 81"/>
                  <a:gd name="T50" fmla="*/ 118 w 129"/>
                  <a:gd name="T51" fmla="*/ 44 h 81"/>
                  <a:gd name="T52" fmla="*/ 103 w 129"/>
                  <a:gd name="T53" fmla="*/ 39 h 81"/>
                  <a:gd name="T54" fmla="*/ 108 w 129"/>
                  <a:gd name="T55" fmla="*/ 39 h 81"/>
                  <a:gd name="T56" fmla="*/ 88 w 129"/>
                  <a:gd name="T57" fmla="*/ 44 h 81"/>
                  <a:gd name="T58" fmla="*/ 81 w 129"/>
                  <a:gd name="T59" fmla="*/ 43 h 81"/>
                  <a:gd name="T60" fmla="*/ 44 w 129"/>
                  <a:gd name="T61" fmla="*/ 15 h 81"/>
                  <a:gd name="T62" fmla="*/ 50 w 129"/>
                  <a:gd name="T63" fmla="*/ 16 h 81"/>
                  <a:gd name="T64" fmla="*/ 39 w 129"/>
                  <a:gd name="T65" fmla="*/ 19 h 81"/>
                  <a:gd name="T66" fmla="*/ 45 w 129"/>
                  <a:gd name="T67" fmla="*/ 8 h 81"/>
                  <a:gd name="T68" fmla="*/ 48 w 129"/>
                  <a:gd name="T69" fmla="*/ 16 h 81"/>
                  <a:gd name="T70" fmla="*/ 45 w 129"/>
                  <a:gd name="T71" fmla="*/ 25 h 81"/>
                  <a:gd name="T72" fmla="*/ 13 w 129"/>
                  <a:gd name="T73" fmla="*/ 48 h 81"/>
                  <a:gd name="T74" fmla="*/ 14 w 129"/>
                  <a:gd name="T75" fmla="*/ 36 h 81"/>
                  <a:gd name="T76" fmla="*/ 25 w 129"/>
                  <a:gd name="T77" fmla="*/ 46 h 81"/>
                  <a:gd name="T78" fmla="*/ 22 w 129"/>
                  <a:gd name="T79" fmla="*/ 44 h 81"/>
                  <a:gd name="T80" fmla="*/ 82 w 129"/>
                  <a:gd name="T81" fmla="*/ 59 h 81"/>
                  <a:gd name="T82" fmla="*/ 110 w 129"/>
                  <a:gd name="T83" fmla="*/ 65 h 81"/>
                  <a:gd name="T84" fmla="*/ 102 w 129"/>
                  <a:gd name="T85" fmla="*/ 69 h 81"/>
                  <a:gd name="T86" fmla="*/ 111 w 129"/>
                  <a:gd name="T87" fmla="*/ 53 h 81"/>
                  <a:gd name="T88" fmla="*/ 110 w 129"/>
                  <a:gd name="T89" fmla="*/ 56 h 81"/>
                  <a:gd name="T90" fmla="*/ 113 w 129"/>
                  <a:gd name="T91" fmla="*/ 36 h 8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29"/>
                  <a:gd name="T139" fmla="*/ 0 h 81"/>
                  <a:gd name="T140" fmla="*/ 129 w 129"/>
                  <a:gd name="T141" fmla="*/ 81 h 8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29" h="81">
                    <a:moveTo>
                      <a:pt x="126" y="58"/>
                    </a:moveTo>
                    <a:cubicBezTo>
                      <a:pt x="125" y="59"/>
                      <a:pt x="125" y="60"/>
                      <a:pt x="125" y="61"/>
                    </a:cubicBezTo>
                    <a:lnTo>
                      <a:pt x="116" y="76"/>
                    </a:lnTo>
                    <a:cubicBezTo>
                      <a:pt x="114" y="79"/>
                      <a:pt x="111" y="81"/>
                      <a:pt x="108" y="80"/>
                    </a:cubicBezTo>
                    <a:lnTo>
                      <a:pt x="79" y="75"/>
                    </a:lnTo>
                    <a:lnTo>
                      <a:pt x="18" y="60"/>
                    </a:lnTo>
                    <a:cubicBezTo>
                      <a:pt x="17" y="59"/>
                      <a:pt x="16" y="59"/>
                      <a:pt x="15" y="58"/>
                    </a:cubicBezTo>
                    <a:lnTo>
                      <a:pt x="3" y="48"/>
                    </a:lnTo>
                    <a:cubicBezTo>
                      <a:pt x="1" y="46"/>
                      <a:pt x="0" y="44"/>
                      <a:pt x="0" y="41"/>
                    </a:cubicBezTo>
                    <a:cubicBezTo>
                      <a:pt x="1" y="39"/>
                      <a:pt x="2" y="37"/>
                      <a:pt x="4" y="35"/>
                    </a:cubicBezTo>
                    <a:lnTo>
                      <a:pt x="35" y="12"/>
                    </a:lnTo>
                    <a:lnTo>
                      <a:pt x="33" y="22"/>
                    </a:lnTo>
                    <a:lnTo>
                      <a:pt x="30" y="14"/>
                    </a:lnTo>
                    <a:cubicBezTo>
                      <a:pt x="29" y="12"/>
                      <a:pt x="29" y="9"/>
                      <a:pt x="30" y="7"/>
                    </a:cubicBezTo>
                    <a:cubicBezTo>
                      <a:pt x="31" y="5"/>
                      <a:pt x="33" y="4"/>
                      <a:pt x="35" y="3"/>
                    </a:cubicBezTo>
                    <a:lnTo>
                      <a:pt x="47" y="1"/>
                    </a:lnTo>
                    <a:cubicBezTo>
                      <a:pt x="49" y="0"/>
                      <a:pt x="52" y="1"/>
                      <a:pt x="53" y="2"/>
                    </a:cubicBezTo>
                    <a:lnTo>
                      <a:pt x="91" y="30"/>
                    </a:lnTo>
                    <a:lnTo>
                      <a:pt x="84" y="29"/>
                    </a:lnTo>
                    <a:lnTo>
                      <a:pt x="104" y="24"/>
                    </a:lnTo>
                    <a:cubicBezTo>
                      <a:pt x="106" y="23"/>
                      <a:pt x="107" y="23"/>
                      <a:pt x="109" y="24"/>
                    </a:cubicBezTo>
                    <a:lnTo>
                      <a:pt x="123" y="29"/>
                    </a:lnTo>
                    <a:cubicBezTo>
                      <a:pt x="127" y="30"/>
                      <a:pt x="129" y="34"/>
                      <a:pt x="128" y="38"/>
                    </a:cubicBezTo>
                    <a:lnTo>
                      <a:pt x="126" y="58"/>
                    </a:lnTo>
                    <a:close/>
                    <a:moveTo>
                      <a:pt x="113" y="36"/>
                    </a:moveTo>
                    <a:lnTo>
                      <a:pt x="118" y="44"/>
                    </a:lnTo>
                    <a:lnTo>
                      <a:pt x="103" y="39"/>
                    </a:lnTo>
                    <a:lnTo>
                      <a:pt x="108" y="39"/>
                    </a:lnTo>
                    <a:lnTo>
                      <a:pt x="88" y="44"/>
                    </a:lnTo>
                    <a:cubicBezTo>
                      <a:pt x="86" y="45"/>
                      <a:pt x="83" y="44"/>
                      <a:pt x="81" y="43"/>
                    </a:cubicBezTo>
                    <a:lnTo>
                      <a:pt x="44" y="15"/>
                    </a:lnTo>
                    <a:lnTo>
                      <a:pt x="50" y="16"/>
                    </a:lnTo>
                    <a:lnTo>
                      <a:pt x="39" y="19"/>
                    </a:lnTo>
                    <a:lnTo>
                      <a:pt x="45" y="8"/>
                    </a:lnTo>
                    <a:lnTo>
                      <a:pt x="48" y="16"/>
                    </a:lnTo>
                    <a:cubicBezTo>
                      <a:pt x="49" y="19"/>
                      <a:pt x="48" y="23"/>
                      <a:pt x="45" y="25"/>
                    </a:cubicBezTo>
                    <a:lnTo>
                      <a:pt x="13" y="48"/>
                    </a:lnTo>
                    <a:lnTo>
                      <a:pt x="14" y="36"/>
                    </a:lnTo>
                    <a:lnTo>
                      <a:pt x="25" y="46"/>
                    </a:lnTo>
                    <a:lnTo>
                      <a:pt x="22" y="44"/>
                    </a:lnTo>
                    <a:lnTo>
                      <a:pt x="82" y="59"/>
                    </a:lnTo>
                    <a:lnTo>
                      <a:pt x="110" y="65"/>
                    </a:lnTo>
                    <a:lnTo>
                      <a:pt x="102" y="69"/>
                    </a:lnTo>
                    <a:lnTo>
                      <a:pt x="111" y="53"/>
                    </a:lnTo>
                    <a:lnTo>
                      <a:pt x="110" y="56"/>
                    </a:lnTo>
                    <a:lnTo>
                      <a:pt x="113" y="36"/>
                    </a:lnTo>
                    <a:close/>
                  </a:path>
                </a:pathLst>
              </a:custGeom>
              <a:solidFill>
                <a:srgbClr val="6E6E6E"/>
              </a:solidFill>
              <a:ln w="0" cap="flat">
                <a:solidFill>
                  <a:srgbClr val="6E6E6E"/>
                </a:solidFill>
                <a:prstDash val="solid"/>
                <a:round/>
                <a:headEnd/>
                <a:tailEnd/>
              </a:ln>
            </p:spPr>
            <p:txBody>
              <a:bodyPr/>
              <a:lstStyle/>
              <a:p>
                <a:endParaRPr lang="en-US"/>
              </a:p>
            </p:txBody>
          </p:sp>
          <p:sp>
            <p:nvSpPr>
              <p:cNvPr id="1695" name="Freeform 481"/>
              <p:cNvSpPr>
                <a:spLocks/>
              </p:cNvSpPr>
              <p:nvPr/>
            </p:nvSpPr>
            <p:spPr bwMode="auto">
              <a:xfrm>
                <a:off x="3381" y="1404"/>
                <a:ext cx="134" cy="119"/>
              </a:xfrm>
              <a:custGeom>
                <a:avLst/>
                <a:gdLst>
                  <a:gd name="T0" fmla="*/ 2 w 134"/>
                  <a:gd name="T1" fmla="*/ 60 h 119"/>
                  <a:gd name="T2" fmla="*/ 6 w 134"/>
                  <a:gd name="T3" fmla="*/ 55 h 119"/>
                  <a:gd name="T4" fmla="*/ 10 w 134"/>
                  <a:gd name="T5" fmla="*/ 46 h 119"/>
                  <a:gd name="T6" fmla="*/ 12 w 134"/>
                  <a:gd name="T7" fmla="*/ 34 h 119"/>
                  <a:gd name="T8" fmla="*/ 10 w 134"/>
                  <a:gd name="T9" fmla="*/ 28 h 119"/>
                  <a:gd name="T10" fmla="*/ 16 w 134"/>
                  <a:gd name="T11" fmla="*/ 12 h 119"/>
                  <a:gd name="T12" fmla="*/ 24 w 134"/>
                  <a:gd name="T13" fmla="*/ 2 h 119"/>
                  <a:gd name="T14" fmla="*/ 40 w 134"/>
                  <a:gd name="T15" fmla="*/ 3 h 119"/>
                  <a:gd name="T16" fmla="*/ 57 w 134"/>
                  <a:gd name="T17" fmla="*/ 7 h 119"/>
                  <a:gd name="T18" fmla="*/ 77 w 134"/>
                  <a:gd name="T19" fmla="*/ 14 h 119"/>
                  <a:gd name="T20" fmla="*/ 89 w 134"/>
                  <a:gd name="T21" fmla="*/ 7 h 119"/>
                  <a:gd name="T22" fmla="*/ 109 w 134"/>
                  <a:gd name="T23" fmla="*/ 11 h 119"/>
                  <a:gd name="T24" fmla="*/ 122 w 134"/>
                  <a:gd name="T25" fmla="*/ 3 h 119"/>
                  <a:gd name="T26" fmla="*/ 128 w 134"/>
                  <a:gd name="T27" fmla="*/ 19 h 119"/>
                  <a:gd name="T28" fmla="*/ 134 w 134"/>
                  <a:gd name="T29" fmla="*/ 30 h 119"/>
                  <a:gd name="T30" fmla="*/ 121 w 134"/>
                  <a:gd name="T31" fmla="*/ 47 h 119"/>
                  <a:gd name="T32" fmla="*/ 119 w 134"/>
                  <a:gd name="T33" fmla="*/ 53 h 119"/>
                  <a:gd name="T34" fmla="*/ 113 w 134"/>
                  <a:gd name="T35" fmla="*/ 64 h 119"/>
                  <a:gd name="T36" fmla="*/ 106 w 134"/>
                  <a:gd name="T37" fmla="*/ 79 h 119"/>
                  <a:gd name="T38" fmla="*/ 103 w 134"/>
                  <a:gd name="T39" fmla="*/ 84 h 119"/>
                  <a:gd name="T40" fmla="*/ 95 w 134"/>
                  <a:gd name="T41" fmla="*/ 93 h 119"/>
                  <a:gd name="T42" fmla="*/ 89 w 134"/>
                  <a:gd name="T43" fmla="*/ 84 h 119"/>
                  <a:gd name="T44" fmla="*/ 85 w 134"/>
                  <a:gd name="T45" fmla="*/ 87 h 119"/>
                  <a:gd name="T46" fmla="*/ 80 w 134"/>
                  <a:gd name="T47" fmla="*/ 88 h 119"/>
                  <a:gd name="T48" fmla="*/ 70 w 134"/>
                  <a:gd name="T49" fmla="*/ 100 h 119"/>
                  <a:gd name="T50" fmla="*/ 66 w 134"/>
                  <a:gd name="T51" fmla="*/ 112 h 119"/>
                  <a:gd name="T52" fmla="*/ 62 w 134"/>
                  <a:gd name="T53" fmla="*/ 112 h 119"/>
                  <a:gd name="T54" fmla="*/ 57 w 134"/>
                  <a:gd name="T55" fmla="*/ 116 h 119"/>
                  <a:gd name="T56" fmla="*/ 55 w 134"/>
                  <a:gd name="T57" fmla="*/ 113 h 119"/>
                  <a:gd name="T58" fmla="*/ 49 w 134"/>
                  <a:gd name="T59" fmla="*/ 113 h 119"/>
                  <a:gd name="T60" fmla="*/ 49 w 134"/>
                  <a:gd name="T61" fmla="*/ 117 h 119"/>
                  <a:gd name="T62" fmla="*/ 48 w 134"/>
                  <a:gd name="T63" fmla="*/ 117 h 119"/>
                  <a:gd name="T64" fmla="*/ 46 w 134"/>
                  <a:gd name="T65" fmla="*/ 113 h 119"/>
                  <a:gd name="T66" fmla="*/ 45 w 134"/>
                  <a:gd name="T67" fmla="*/ 118 h 119"/>
                  <a:gd name="T68" fmla="*/ 45 w 134"/>
                  <a:gd name="T69" fmla="*/ 118 h 119"/>
                  <a:gd name="T70" fmla="*/ 41 w 134"/>
                  <a:gd name="T71" fmla="*/ 117 h 119"/>
                  <a:gd name="T72" fmla="*/ 34 w 134"/>
                  <a:gd name="T73" fmla="*/ 116 h 119"/>
                  <a:gd name="T74" fmla="*/ 30 w 134"/>
                  <a:gd name="T75" fmla="*/ 106 h 119"/>
                  <a:gd name="T76" fmla="*/ 29 w 134"/>
                  <a:gd name="T77" fmla="*/ 105 h 119"/>
                  <a:gd name="T78" fmla="*/ 31 w 134"/>
                  <a:gd name="T79" fmla="*/ 103 h 119"/>
                  <a:gd name="T80" fmla="*/ 21 w 134"/>
                  <a:gd name="T81" fmla="*/ 94 h 119"/>
                  <a:gd name="T82" fmla="*/ 12 w 134"/>
                  <a:gd name="T83" fmla="*/ 90 h 119"/>
                  <a:gd name="T84" fmla="*/ 7 w 134"/>
                  <a:gd name="T85" fmla="*/ 93 h 11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34"/>
                  <a:gd name="T130" fmla="*/ 0 h 119"/>
                  <a:gd name="T131" fmla="*/ 134 w 134"/>
                  <a:gd name="T132" fmla="*/ 119 h 11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34" h="119">
                    <a:moveTo>
                      <a:pt x="0" y="93"/>
                    </a:moveTo>
                    <a:lnTo>
                      <a:pt x="2" y="60"/>
                    </a:lnTo>
                    <a:lnTo>
                      <a:pt x="5" y="60"/>
                    </a:lnTo>
                    <a:lnTo>
                      <a:pt x="6" y="55"/>
                    </a:lnTo>
                    <a:lnTo>
                      <a:pt x="10" y="49"/>
                    </a:lnTo>
                    <a:lnTo>
                      <a:pt x="10" y="46"/>
                    </a:lnTo>
                    <a:lnTo>
                      <a:pt x="13" y="42"/>
                    </a:lnTo>
                    <a:lnTo>
                      <a:pt x="12" y="34"/>
                    </a:lnTo>
                    <a:lnTo>
                      <a:pt x="9" y="31"/>
                    </a:lnTo>
                    <a:lnTo>
                      <a:pt x="10" y="28"/>
                    </a:lnTo>
                    <a:lnTo>
                      <a:pt x="10" y="17"/>
                    </a:lnTo>
                    <a:lnTo>
                      <a:pt x="16" y="12"/>
                    </a:lnTo>
                    <a:lnTo>
                      <a:pt x="16" y="5"/>
                    </a:lnTo>
                    <a:lnTo>
                      <a:pt x="24" y="2"/>
                    </a:lnTo>
                    <a:lnTo>
                      <a:pt x="32" y="0"/>
                    </a:lnTo>
                    <a:lnTo>
                      <a:pt x="40" y="3"/>
                    </a:lnTo>
                    <a:lnTo>
                      <a:pt x="47" y="12"/>
                    </a:lnTo>
                    <a:lnTo>
                      <a:pt x="57" y="7"/>
                    </a:lnTo>
                    <a:lnTo>
                      <a:pt x="69" y="13"/>
                    </a:lnTo>
                    <a:lnTo>
                      <a:pt x="77" y="14"/>
                    </a:lnTo>
                    <a:lnTo>
                      <a:pt x="83" y="8"/>
                    </a:lnTo>
                    <a:lnTo>
                      <a:pt x="89" y="7"/>
                    </a:lnTo>
                    <a:lnTo>
                      <a:pt x="97" y="7"/>
                    </a:lnTo>
                    <a:lnTo>
                      <a:pt x="109" y="11"/>
                    </a:lnTo>
                    <a:lnTo>
                      <a:pt x="113" y="5"/>
                    </a:lnTo>
                    <a:lnTo>
                      <a:pt x="122" y="3"/>
                    </a:lnTo>
                    <a:lnTo>
                      <a:pt x="127" y="11"/>
                    </a:lnTo>
                    <a:lnTo>
                      <a:pt x="128" y="19"/>
                    </a:lnTo>
                    <a:lnTo>
                      <a:pt x="134" y="22"/>
                    </a:lnTo>
                    <a:lnTo>
                      <a:pt x="134" y="30"/>
                    </a:lnTo>
                    <a:lnTo>
                      <a:pt x="125" y="35"/>
                    </a:lnTo>
                    <a:lnTo>
                      <a:pt x="121" y="47"/>
                    </a:lnTo>
                    <a:lnTo>
                      <a:pt x="119" y="48"/>
                    </a:lnTo>
                    <a:lnTo>
                      <a:pt x="119" y="53"/>
                    </a:lnTo>
                    <a:lnTo>
                      <a:pt x="114" y="56"/>
                    </a:lnTo>
                    <a:lnTo>
                      <a:pt x="113" y="64"/>
                    </a:lnTo>
                    <a:lnTo>
                      <a:pt x="108" y="68"/>
                    </a:lnTo>
                    <a:lnTo>
                      <a:pt x="106" y="79"/>
                    </a:lnTo>
                    <a:lnTo>
                      <a:pt x="102" y="83"/>
                    </a:lnTo>
                    <a:lnTo>
                      <a:pt x="103" y="84"/>
                    </a:lnTo>
                    <a:lnTo>
                      <a:pt x="97" y="93"/>
                    </a:lnTo>
                    <a:lnTo>
                      <a:pt x="95" y="93"/>
                    </a:lnTo>
                    <a:lnTo>
                      <a:pt x="94" y="89"/>
                    </a:lnTo>
                    <a:lnTo>
                      <a:pt x="89" y="84"/>
                    </a:lnTo>
                    <a:lnTo>
                      <a:pt x="88" y="87"/>
                    </a:lnTo>
                    <a:lnTo>
                      <a:pt x="85" y="87"/>
                    </a:lnTo>
                    <a:lnTo>
                      <a:pt x="85" y="85"/>
                    </a:lnTo>
                    <a:lnTo>
                      <a:pt x="80" y="88"/>
                    </a:lnTo>
                    <a:lnTo>
                      <a:pt x="79" y="91"/>
                    </a:lnTo>
                    <a:lnTo>
                      <a:pt x="70" y="100"/>
                    </a:lnTo>
                    <a:lnTo>
                      <a:pt x="69" y="108"/>
                    </a:lnTo>
                    <a:lnTo>
                      <a:pt x="66" y="112"/>
                    </a:lnTo>
                    <a:lnTo>
                      <a:pt x="65" y="113"/>
                    </a:lnTo>
                    <a:lnTo>
                      <a:pt x="62" y="112"/>
                    </a:lnTo>
                    <a:lnTo>
                      <a:pt x="63" y="115"/>
                    </a:lnTo>
                    <a:lnTo>
                      <a:pt x="57" y="116"/>
                    </a:lnTo>
                    <a:lnTo>
                      <a:pt x="55" y="115"/>
                    </a:lnTo>
                    <a:lnTo>
                      <a:pt x="55" y="113"/>
                    </a:lnTo>
                    <a:lnTo>
                      <a:pt x="52" y="115"/>
                    </a:lnTo>
                    <a:lnTo>
                      <a:pt x="49" y="113"/>
                    </a:lnTo>
                    <a:lnTo>
                      <a:pt x="51" y="116"/>
                    </a:lnTo>
                    <a:lnTo>
                      <a:pt x="49" y="117"/>
                    </a:lnTo>
                    <a:lnTo>
                      <a:pt x="48" y="113"/>
                    </a:lnTo>
                    <a:lnTo>
                      <a:pt x="48" y="117"/>
                    </a:lnTo>
                    <a:lnTo>
                      <a:pt x="47" y="117"/>
                    </a:lnTo>
                    <a:lnTo>
                      <a:pt x="46" y="113"/>
                    </a:lnTo>
                    <a:lnTo>
                      <a:pt x="46" y="118"/>
                    </a:lnTo>
                    <a:lnTo>
                      <a:pt x="45" y="118"/>
                    </a:lnTo>
                    <a:lnTo>
                      <a:pt x="45" y="115"/>
                    </a:lnTo>
                    <a:lnTo>
                      <a:pt x="45" y="118"/>
                    </a:lnTo>
                    <a:lnTo>
                      <a:pt x="41" y="119"/>
                    </a:lnTo>
                    <a:lnTo>
                      <a:pt x="41" y="117"/>
                    </a:lnTo>
                    <a:lnTo>
                      <a:pt x="39" y="119"/>
                    </a:lnTo>
                    <a:lnTo>
                      <a:pt x="34" y="116"/>
                    </a:lnTo>
                    <a:lnTo>
                      <a:pt x="31" y="111"/>
                    </a:lnTo>
                    <a:lnTo>
                      <a:pt x="30" y="106"/>
                    </a:lnTo>
                    <a:lnTo>
                      <a:pt x="33" y="104"/>
                    </a:lnTo>
                    <a:lnTo>
                      <a:pt x="29" y="105"/>
                    </a:lnTo>
                    <a:lnTo>
                      <a:pt x="28" y="103"/>
                    </a:lnTo>
                    <a:lnTo>
                      <a:pt x="31" y="103"/>
                    </a:lnTo>
                    <a:lnTo>
                      <a:pt x="28" y="103"/>
                    </a:lnTo>
                    <a:lnTo>
                      <a:pt x="21" y="94"/>
                    </a:lnTo>
                    <a:lnTo>
                      <a:pt x="8" y="93"/>
                    </a:lnTo>
                    <a:lnTo>
                      <a:pt x="12" y="90"/>
                    </a:lnTo>
                    <a:lnTo>
                      <a:pt x="8" y="91"/>
                    </a:lnTo>
                    <a:lnTo>
                      <a:pt x="7" y="93"/>
                    </a:lnTo>
                    <a:lnTo>
                      <a:pt x="0" y="93"/>
                    </a:lnTo>
                    <a:close/>
                  </a:path>
                </a:pathLst>
              </a:custGeom>
              <a:solidFill>
                <a:srgbClr val="FFFF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696" name="Freeform 482"/>
              <p:cNvSpPr>
                <a:spLocks noEditPoints="1"/>
              </p:cNvSpPr>
              <p:nvPr/>
            </p:nvSpPr>
            <p:spPr bwMode="auto">
              <a:xfrm>
                <a:off x="3379" y="1402"/>
                <a:ext cx="138" cy="123"/>
              </a:xfrm>
              <a:custGeom>
                <a:avLst/>
                <a:gdLst>
                  <a:gd name="T0" fmla="*/ 26 w 560"/>
                  <a:gd name="T1" fmla="*/ 242 h 497"/>
                  <a:gd name="T2" fmla="*/ 39 w 560"/>
                  <a:gd name="T3" fmla="*/ 194 h 497"/>
                  <a:gd name="T4" fmla="*/ 37 w 560"/>
                  <a:gd name="T5" fmla="*/ 136 h 497"/>
                  <a:gd name="T6" fmla="*/ 65 w 560"/>
                  <a:gd name="T7" fmla="*/ 50 h 497"/>
                  <a:gd name="T8" fmla="*/ 135 w 560"/>
                  <a:gd name="T9" fmla="*/ 1 h 497"/>
                  <a:gd name="T10" fmla="*/ 236 w 560"/>
                  <a:gd name="T11" fmla="*/ 28 h 497"/>
                  <a:gd name="T12" fmla="*/ 340 w 560"/>
                  <a:gd name="T13" fmla="*/ 34 h 497"/>
                  <a:gd name="T14" fmla="*/ 452 w 560"/>
                  <a:gd name="T15" fmla="*/ 43 h 497"/>
                  <a:gd name="T16" fmla="*/ 529 w 560"/>
                  <a:gd name="T17" fmla="*/ 46 h 497"/>
                  <a:gd name="T18" fmla="*/ 560 w 560"/>
                  <a:gd name="T19" fmla="*/ 126 h 497"/>
                  <a:gd name="T20" fmla="*/ 492 w 560"/>
                  <a:gd name="T21" fmla="*/ 208 h 497"/>
                  <a:gd name="T22" fmla="*/ 476 w 560"/>
                  <a:gd name="T23" fmla="*/ 266 h 497"/>
                  <a:gd name="T24" fmla="*/ 428 w 560"/>
                  <a:gd name="T25" fmla="*/ 347 h 497"/>
                  <a:gd name="T26" fmla="*/ 392 w 560"/>
                  <a:gd name="T27" fmla="*/ 392 h 497"/>
                  <a:gd name="T28" fmla="*/ 372 w 560"/>
                  <a:gd name="T29" fmla="*/ 364 h 497"/>
                  <a:gd name="T30" fmla="*/ 337 w 560"/>
                  <a:gd name="T31" fmla="*/ 372 h 497"/>
                  <a:gd name="T32" fmla="*/ 297 w 560"/>
                  <a:gd name="T33" fmla="*/ 447 h 497"/>
                  <a:gd name="T34" fmla="*/ 258 w 560"/>
                  <a:gd name="T35" fmla="*/ 469 h 497"/>
                  <a:gd name="T36" fmla="*/ 234 w 560"/>
                  <a:gd name="T37" fmla="*/ 486 h 497"/>
                  <a:gd name="T38" fmla="*/ 222 w 560"/>
                  <a:gd name="T39" fmla="*/ 482 h 497"/>
                  <a:gd name="T40" fmla="*/ 218 w 560"/>
                  <a:gd name="T41" fmla="*/ 486 h 497"/>
                  <a:gd name="T42" fmla="*/ 210 w 560"/>
                  <a:gd name="T43" fmla="*/ 488 h 497"/>
                  <a:gd name="T44" fmla="*/ 204 w 560"/>
                  <a:gd name="T45" fmla="*/ 485 h 497"/>
                  <a:gd name="T46" fmla="*/ 199 w 560"/>
                  <a:gd name="T47" fmla="*/ 473 h 497"/>
                  <a:gd name="T48" fmla="*/ 164 w 560"/>
                  <a:gd name="T49" fmla="*/ 481 h 497"/>
                  <a:gd name="T50" fmla="*/ 127 w 560"/>
                  <a:gd name="T51" fmla="*/ 461 h 497"/>
                  <a:gd name="T52" fmla="*/ 128 w 560"/>
                  <a:gd name="T53" fmla="*/ 441 h 497"/>
                  <a:gd name="T54" fmla="*/ 134 w 560"/>
                  <a:gd name="T55" fmla="*/ 415 h 497"/>
                  <a:gd name="T56" fmla="*/ 92 w 560"/>
                  <a:gd name="T57" fmla="*/ 397 h 497"/>
                  <a:gd name="T58" fmla="*/ 42 w 560"/>
                  <a:gd name="T59" fmla="*/ 384 h 497"/>
                  <a:gd name="T60" fmla="*/ 29 w 560"/>
                  <a:gd name="T61" fmla="*/ 382 h 497"/>
                  <a:gd name="T62" fmla="*/ 45 w 560"/>
                  <a:gd name="T63" fmla="*/ 390 h 497"/>
                  <a:gd name="T64" fmla="*/ 134 w 560"/>
                  <a:gd name="T65" fmla="*/ 415 h 497"/>
                  <a:gd name="T66" fmla="*/ 139 w 560"/>
                  <a:gd name="T67" fmla="*/ 421 h 497"/>
                  <a:gd name="T68" fmla="*/ 140 w 560"/>
                  <a:gd name="T69" fmla="*/ 453 h 497"/>
                  <a:gd name="T70" fmla="*/ 175 w 560"/>
                  <a:gd name="T71" fmla="*/ 473 h 497"/>
                  <a:gd name="T72" fmla="*/ 183 w 560"/>
                  <a:gd name="T73" fmla="*/ 473 h 497"/>
                  <a:gd name="T74" fmla="*/ 185 w 560"/>
                  <a:gd name="T75" fmla="*/ 466 h 497"/>
                  <a:gd name="T76" fmla="*/ 196 w 560"/>
                  <a:gd name="T77" fmla="*/ 485 h 497"/>
                  <a:gd name="T78" fmla="*/ 213 w 560"/>
                  <a:gd name="T79" fmla="*/ 470 h 497"/>
                  <a:gd name="T80" fmla="*/ 214 w 560"/>
                  <a:gd name="T81" fmla="*/ 468 h 497"/>
                  <a:gd name="T82" fmla="*/ 239 w 560"/>
                  <a:gd name="T83" fmla="*/ 470 h 497"/>
                  <a:gd name="T84" fmla="*/ 265 w 560"/>
                  <a:gd name="T85" fmla="*/ 455 h 497"/>
                  <a:gd name="T86" fmla="*/ 281 w 560"/>
                  <a:gd name="T87" fmla="*/ 446 h 497"/>
                  <a:gd name="T88" fmla="*/ 328 w 560"/>
                  <a:gd name="T89" fmla="*/ 359 h 497"/>
                  <a:gd name="T90" fmla="*/ 365 w 560"/>
                  <a:gd name="T91" fmla="*/ 352 h 497"/>
                  <a:gd name="T92" fmla="*/ 397 w 560"/>
                  <a:gd name="T93" fmla="*/ 366 h 497"/>
                  <a:gd name="T94" fmla="*/ 421 w 560"/>
                  <a:gd name="T95" fmla="*/ 354 h 497"/>
                  <a:gd name="T96" fmla="*/ 439 w 560"/>
                  <a:gd name="T97" fmla="*/ 277 h 497"/>
                  <a:gd name="T98" fmla="*/ 482 w 560"/>
                  <a:gd name="T99" fmla="*/ 224 h 497"/>
                  <a:gd name="T100" fmla="*/ 510 w 560"/>
                  <a:gd name="T101" fmla="*/ 143 h 497"/>
                  <a:gd name="T102" fmla="*/ 520 w 560"/>
                  <a:gd name="T103" fmla="*/ 86 h 497"/>
                  <a:gd name="T104" fmla="*/ 474 w 560"/>
                  <a:gd name="T105" fmla="*/ 35 h 497"/>
                  <a:gd name="T106" fmla="*/ 372 w 560"/>
                  <a:gd name="T107" fmla="*/ 43 h 497"/>
                  <a:gd name="T108" fmla="*/ 282 w 560"/>
                  <a:gd name="T109" fmla="*/ 68 h 497"/>
                  <a:gd name="T110" fmla="*/ 166 w 560"/>
                  <a:gd name="T111" fmla="*/ 27 h 497"/>
                  <a:gd name="T112" fmla="*/ 79 w 560"/>
                  <a:gd name="T113" fmla="*/ 29 h 497"/>
                  <a:gd name="T114" fmla="*/ 56 w 560"/>
                  <a:gd name="T115" fmla="*/ 125 h 497"/>
                  <a:gd name="T116" fmla="*/ 66 w 560"/>
                  <a:gd name="T117" fmla="*/ 182 h 497"/>
                  <a:gd name="T118" fmla="*/ 38 w 560"/>
                  <a:gd name="T119" fmla="*/ 230 h 497"/>
                  <a:gd name="T120" fmla="*/ 8 w 560"/>
                  <a:gd name="T121" fmla="*/ 378 h 49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60"/>
                  <a:gd name="T184" fmla="*/ 0 h 497"/>
                  <a:gd name="T185" fmla="*/ 560 w 560"/>
                  <a:gd name="T186" fmla="*/ 497 h 49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60" h="497">
                    <a:moveTo>
                      <a:pt x="8" y="394"/>
                    </a:moveTo>
                    <a:cubicBezTo>
                      <a:pt x="6" y="394"/>
                      <a:pt x="4" y="393"/>
                      <a:pt x="3" y="392"/>
                    </a:cubicBezTo>
                    <a:cubicBezTo>
                      <a:pt x="1" y="390"/>
                      <a:pt x="0" y="388"/>
                      <a:pt x="0" y="386"/>
                    </a:cubicBezTo>
                    <a:lnTo>
                      <a:pt x="6" y="252"/>
                    </a:lnTo>
                    <a:cubicBezTo>
                      <a:pt x="6" y="248"/>
                      <a:pt x="9" y="245"/>
                      <a:pt x="12" y="245"/>
                    </a:cubicBezTo>
                    <a:lnTo>
                      <a:pt x="26" y="242"/>
                    </a:lnTo>
                    <a:lnTo>
                      <a:pt x="20" y="249"/>
                    </a:lnTo>
                    <a:lnTo>
                      <a:pt x="22" y="228"/>
                    </a:lnTo>
                    <a:cubicBezTo>
                      <a:pt x="22" y="226"/>
                      <a:pt x="23" y="225"/>
                      <a:pt x="24" y="224"/>
                    </a:cubicBezTo>
                    <a:lnTo>
                      <a:pt x="43" y="200"/>
                    </a:lnTo>
                    <a:lnTo>
                      <a:pt x="41" y="207"/>
                    </a:lnTo>
                    <a:lnTo>
                      <a:pt x="39" y="194"/>
                    </a:lnTo>
                    <a:cubicBezTo>
                      <a:pt x="38" y="191"/>
                      <a:pt x="39" y="189"/>
                      <a:pt x="40" y="187"/>
                    </a:cubicBezTo>
                    <a:lnTo>
                      <a:pt x="54" y="171"/>
                    </a:lnTo>
                    <a:lnTo>
                      <a:pt x="52" y="178"/>
                    </a:lnTo>
                    <a:lnTo>
                      <a:pt x="47" y="149"/>
                    </a:lnTo>
                    <a:lnTo>
                      <a:pt x="48" y="152"/>
                    </a:lnTo>
                    <a:lnTo>
                      <a:pt x="37" y="136"/>
                    </a:lnTo>
                    <a:cubicBezTo>
                      <a:pt x="36" y="134"/>
                      <a:pt x="35" y="131"/>
                      <a:pt x="37" y="128"/>
                    </a:cubicBezTo>
                    <a:lnTo>
                      <a:pt x="42" y="118"/>
                    </a:lnTo>
                    <a:lnTo>
                      <a:pt x="41" y="121"/>
                    </a:lnTo>
                    <a:lnTo>
                      <a:pt x="41" y="77"/>
                    </a:lnTo>
                    <a:cubicBezTo>
                      <a:pt x="41" y="74"/>
                      <a:pt x="42" y="72"/>
                      <a:pt x="44" y="71"/>
                    </a:cubicBezTo>
                    <a:lnTo>
                      <a:pt x="65" y="50"/>
                    </a:lnTo>
                    <a:lnTo>
                      <a:pt x="63" y="56"/>
                    </a:lnTo>
                    <a:lnTo>
                      <a:pt x="63" y="29"/>
                    </a:lnTo>
                    <a:cubicBezTo>
                      <a:pt x="63" y="26"/>
                      <a:pt x="65" y="23"/>
                      <a:pt x="68" y="22"/>
                    </a:cubicBezTo>
                    <a:lnTo>
                      <a:pt x="103" y="6"/>
                    </a:lnTo>
                    <a:cubicBezTo>
                      <a:pt x="104" y="6"/>
                      <a:pt x="104" y="6"/>
                      <a:pt x="105" y="6"/>
                    </a:cubicBezTo>
                    <a:lnTo>
                      <a:pt x="135" y="1"/>
                    </a:lnTo>
                    <a:cubicBezTo>
                      <a:pt x="136" y="0"/>
                      <a:pt x="138" y="0"/>
                      <a:pt x="139" y="1"/>
                    </a:cubicBezTo>
                    <a:lnTo>
                      <a:pt x="171" y="11"/>
                    </a:lnTo>
                    <a:cubicBezTo>
                      <a:pt x="173" y="12"/>
                      <a:pt x="174" y="13"/>
                      <a:pt x="175" y="14"/>
                    </a:cubicBezTo>
                    <a:lnTo>
                      <a:pt x="205" y="51"/>
                    </a:lnTo>
                    <a:lnTo>
                      <a:pt x="195" y="49"/>
                    </a:lnTo>
                    <a:lnTo>
                      <a:pt x="236" y="28"/>
                    </a:lnTo>
                    <a:cubicBezTo>
                      <a:pt x="238" y="26"/>
                      <a:pt x="241" y="26"/>
                      <a:pt x="244" y="28"/>
                    </a:cubicBezTo>
                    <a:lnTo>
                      <a:pt x="290" y="54"/>
                    </a:lnTo>
                    <a:lnTo>
                      <a:pt x="286" y="53"/>
                    </a:lnTo>
                    <a:lnTo>
                      <a:pt x="322" y="56"/>
                    </a:lnTo>
                    <a:lnTo>
                      <a:pt x="316" y="58"/>
                    </a:lnTo>
                    <a:lnTo>
                      <a:pt x="340" y="34"/>
                    </a:lnTo>
                    <a:cubicBezTo>
                      <a:pt x="341" y="33"/>
                      <a:pt x="343" y="32"/>
                      <a:pt x="344" y="32"/>
                    </a:cubicBezTo>
                    <a:lnTo>
                      <a:pt x="369" y="27"/>
                    </a:lnTo>
                    <a:cubicBezTo>
                      <a:pt x="369" y="27"/>
                      <a:pt x="370" y="27"/>
                      <a:pt x="370" y="27"/>
                    </a:cubicBezTo>
                    <a:lnTo>
                      <a:pt x="403" y="27"/>
                    </a:lnTo>
                    <a:cubicBezTo>
                      <a:pt x="404" y="27"/>
                      <a:pt x="405" y="27"/>
                      <a:pt x="405" y="27"/>
                    </a:cubicBezTo>
                    <a:lnTo>
                      <a:pt x="452" y="43"/>
                    </a:lnTo>
                    <a:lnTo>
                      <a:pt x="443" y="45"/>
                    </a:lnTo>
                    <a:lnTo>
                      <a:pt x="462" y="24"/>
                    </a:lnTo>
                    <a:cubicBezTo>
                      <a:pt x="463" y="23"/>
                      <a:pt x="464" y="22"/>
                      <a:pt x="466" y="22"/>
                    </a:cubicBezTo>
                    <a:lnTo>
                      <a:pt x="501" y="11"/>
                    </a:lnTo>
                    <a:cubicBezTo>
                      <a:pt x="505" y="10"/>
                      <a:pt x="508" y="12"/>
                      <a:pt x="510" y="15"/>
                    </a:cubicBezTo>
                    <a:lnTo>
                      <a:pt x="529" y="46"/>
                    </a:lnTo>
                    <a:cubicBezTo>
                      <a:pt x="530" y="47"/>
                      <a:pt x="530" y="48"/>
                      <a:pt x="530" y="49"/>
                    </a:cubicBezTo>
                    <a:lnTo>
                      <a:pt x="536" y="83"/>
                    </a:lnTo>
                    <a:lnTo>
                      <a:pt x="531" y="77"/>
                    </a:lnTo>
                    <a:lnTo>
                      <a:pt x="556" y="88"/>
                    </a:lnTo>
                    <a:cubicBezTo>
                      <a:pt x="559" y="89"/>
                      <a:pt x="560" y="92"/>
                      <a:pt x="560" y="95"/>
                    </a:cubicBezTo>
                    <a:lnTo>
                      <a:pt x="560" y="126"/>
                    </a:lnTo>
                    <a:cubicBezTo>
                      <a:pt x="560" y="129"/>
                      <a:pt x="559" y="132"/>
                      <a:pt x="557" y="133"/>
                    </a:cubicBezTo>
                    <a:lnTo>
                      <a:pt x="519" y="157"/>
                    </a:lnTo>
                    <a:lnTo>
                      <a:pt x="522" y="153"/>
                    </a:lnTo>
                    <a:lnTo>
                      <a:pt x="506" y="200"/>
                    </a:lnTo>
                    <a:cubicBezTo>
                      <a:pt x="505" y="202"/>
                      <a:pt x="503" y="204"/>
                      <a:pt x="501" y="205"/>
                    </a:cubicBezTo>
                    <a:lnTo>
                      <a:pt x="492" y="208"/>
                    </a:lnTo>
                    <a:lnTo>
                      <a:pt x="498" y="200"/>
                    </a:lnTo>
                    <a:lnTo>
                      <a:pt x="498" y="224"/>
                    </a:lnTo>
                    <a:cubicBezTo>
                      <a:pt x="498" y="226"/>
                      <a:pt x="496" y="229"/>
                      <a:pt x="494" y="231"/>
                    </a:cubicBezTo>
                    <a:lnTo>
                      <a:pt x="475" y="241"/>
                    </a:lnTo>
                    <a:lnTo>
                      <a:pt x="479" y="235"/>
                    </a:lnTo>
                    <a:lnTo>
                      <a:pt x="476" y="266"/>
                    </a:lnTo>
                    <a:cubicBezTo>
                      <a:pt x="476" y="268"/>
                      <a:pt x="475" y="271"/>
                      <a:pt x="473" y="272"/>
                    </a:cubicBezTo>
                    <a:lnTo>
                      <a:pt x="448" y="290"/>
                    </a:lnTo>
                    <a:lnTo>
                      <a:pt x="452" y="285"/>
                    </a:lnTo>
                    <a:lnTo>
                      <a:pt x="443" y="327"/>
                    </a:lnTo>
                    <a:cubicBezTo>
                      <a:pt x="443" y="329"/>
                      <a:pt x="442" y="330"/>
                      <a:pt x="442" y="331"/>
                    </a:cubicBezTo>
                    <a:lnTo>
                      <a:pt x="428" y="347"/>
                    </a:lnTo>
                    <a:lnTo>
                      <a:pt x="428" y="337"/>
                    </a:lnTo>
                    <a:lnTo>
                      <a:pt x="434" y="345"/>
                    </a:lnTo>
                    <a:cubicBezTo>
                      <a:pt x="436" y="348"/>
                      <a:pt x="436" y="351"/>
                      <a:pt x="434" y="354"/>
                    </a:cubicBezTo>
                    <a:lnTo>
                      <a:pt x="409" y="388"/>
                    </a:lnTo>
                    <a:cubicBezTo>
                      <a:pt x="408" y="390"/>
                      <a:pt x="405" y="392"/>
                      <a:pt x="403" y="392"/>
                    </a:cubicBezTo>
                    <a:lnTo>
                      <a:pt x="392" y="392"/>
                    </a:lnTo>
                    <a:cubicBezTo>
                      <a:pt x="388" y="392"/>
                      <a:pt x="385" y="389"/>
                      <a:pt x="384" y="385"/>
                    </a:cubicBezTo>
                    <a:lnTo>
                      <a:pt x="381" y="369"/>
                    </a:lnTo>
                    <a:lnTo>
                      <a:pt x="384" y="374"/>
                    </a:lnTo>
                    <a:lnTo>
                      <a:pt x="365" y="355"/>
                    </a:lnTo>
                    <a:lnTo>
                      <a:pt x="377" y="353"/>
                    </a:lnTo>
                    <a:lnTo>
                      <a:pt x="372" y="364"/>
                    </a:lnTo>
                    <a:cubicBezTo>
                      <a:pt x="371" y="366"/>
                      <a:pt x="368" y="368"/>
                      <a:pt x="365" y="368"/>
                    </a:cubicBezTo>
                    <a:lnTo>
                      <a:pt x="354" y="368"/>
                    </a:lnTo>
                    <a:cubicBezTo>
                      <a:pt x="350" y="368"/>
                      <a:pt x="347" y="366"/>
                      <a:pt x="346" y="363"/>
                    </a:cubicBezTo>
                    <a:lnTo>
                      <a:pt x="344" y="355"/>
                    </a:lnTo>
                    <a:lnTo>
                      <a:pt x="356" y="359"/>
                    </a:lnTo>
                    <a:lnTo>
                      <a:pt x="337" y="372"/>
                    </a:lnTo>
                    <a:lnTo>
                      <a:pt x="340" y="368"/>
                    </a:lnTo>
                    <a:lnTo>
                      <a:pt x="334" y="381"/>
                    </a:lnTo>
                    <a:cubicBezTo>
                      <a:pt x="334" y="382"/>
                      <a:pt x="333" y="383"/>
                      <a:pt x="332" y="384"/>
                    </a:cubicBezTo>
                    <a:lnTo>
                      <a:pt x="297" y="418"/>
                    </a:lnTo>
                    <a:lnTo>
                      <a:pt x="299" y="413"/>
                    </a:lnTo>
                    <a:lnTo>
                      <a:pt x="297" y="447"/>
                    </a:lnTo>
                    <a:cubicBezTo>
                      <a:pt x="296" y="449"/>
                      <a:pt x="296" y="450"/>
                      <a:pt x="295" y="452"/>
                    </a:cubicBezTo>
                    <a:lnTo>
                      <a:pt x="281" y="467"/>
                    </a:lnTo>
                    <a:lnTo>
                      <a:pt x="282" y="466"/>
                    </a:lnTo>
                    <a:lnTo>
                      <a:pt x="279" y="471"/>
                    </a:lnTo>
                    <a:cubicBezTo>
                      <a:pt x="277" y="475"/>
                      <a:pt x="273" y="477"/>
                      <a:pt x="269" y="475"/>
                    </a:cubicBezTo>
                    <a:lnTo>
                      <a:pt x="258" y="469"/>
                    </a:lnTo>
                    <a:lnTo>
                      <a:pt x="269" y="461"/>
                    </a:lnTo>
                    <a:lnTo>
                      <a:pt x="272" y="474"/>
                    </a:lnTo>
                    <a:cubicBezTo>
                      <a:pt x="272" y="476"/>
                      <a:pt x="272" y="478"/>
                      <a:pt x="271" y="480"/>
                    </a:cubicBezTo>
                    <a:cubicBezTo>
                      <a:pt x="269" y="482"/>
                      <a:pt x="267" y="483"/>
                      <a:pt x="265" y="483"/>
                    </a:cubicBezTo>
                    <a:lnTo>
                      <a:pt x="238" y="486"/>
                    </a:lnTo>
                    <a:cubicBezTo>
                      <a:pt x="237" y="486"/>
                      <a:pt x="236" y="486"/>
                      <a:pt x="234" y="486"/>
                    </a:cubicBezTo>
                    <a:lnTo>
                      <a:pt x="226" y="483"/>
                    </a:lnTo>
                    <a:cubicBezTo>
                      <a:pt x="224" y="482"/>
                      <a:pt x="223" y="481"/>
                      <a:pt x="222" y="479"/>
                    </a:cubicBezTo>
                    <a:cubicBezTo>
                      <a:pt x="221" y="477"/>
                      <a:pt x="221" y="475"/>
                      <a:pt x="221" y="473"/>
                    </a:cubicBezTo>
                    <a:lnTo>
                      <a:pt x="224" y="465"/>
                    </a:lnTo>
                    <a:lnTo>
                      <a:pt x="236" y="474"/>
                    </a:lnTo>
                    <a:lnTo>
                      <a:pt x="222" y="482"/>
                    </a:lnTo>
                    <a:cubicBezTo>
                      <a:pt x="219" y="484"/>
                      <a:pt x="216" y="484"/>
                      <a:pt x="213" y="482"/>
                    </a:cubicBezTo>
                    <a:lnTo>
                      <a:pt x="202" y="474"/>
                    </a:lnTo>
                    <a:lnTo>
                      <a:pt x="213" y="463"/>
                    </a:lnTo>
                    <a:lnTo>
                      <a:pt x="222" y="473"/>
                    </a:lnTo>
                    <a:cubicBezTo>
                      <a:pt x="223" y="475"/>
                      <a:pt x="224" y="478"/>
                      <a:pt x="223" y="480"/>
                    </a:cubicBezTo>
                    <a:cubicBezTo>
                      <a:pt x="222" y="483"/>
                      <a:pt x="220" y="485"/>
                      <a:pt x="218" y="486"/>
                    </a:cubicBezTo>
                    <a:lnTo>
                      <a:pt x="209" y="488"/>
                    </a:lnTo>
                    <a:cubicBezTo>
                      <a:pt x="206" y="489"/>
                      <a:pt x="201" y="488"/>
                      <a:pt x="200" y="484"/>
                    </a:cubicBezTo>
                    <a:lnTo>
                      <a:pt x="194" y="471"/>
                    </a:lnTo>
                    <a:lnTo>
                      <a:pt x="209" y="466"/>
                    </a:lnTo>
                    <a:lnTo>
                      <a:pt x="212" y="482"/>
                    </a:lnTo>
                    <a:cubicBezTo>
                      <a:pt x="213" y="484"/>
                      <a:pt x="212" y="487"/>
                      <a:pt x="210" y="488"/>
                    </a:cubicBezTo>
                    <a:cubicBezTo>
                      <a:pt x="209" y="490"/>
                      <a:pt x="207" y="491"/>
                      <a:pt x="204" y="491"/>
                    </a:cubicBezTo>
                    <a:lnTo>
                      <a:pt x="199" y="491"/>
                    </a:lnTo>
                    <a:cubicBezTo>
                      <a:pt x="195" y="491"/>
                      <a:pt x="192" y="489"/>
                      <a:pt x="191" y="485"/>
                    </a:cubicBezTo>
                    <a:lnTo>
                      <a:pt x="186" y="467"/>
                    </a:lnTo>
                    <a:lnTo>
                      <a:pt x="201" y="464"/>
                    </a:lnTo>
                    <a:lnTo>
                      <a:pt x="204" y="485"/>
                    </a:lnTo>
                    <a:cubicBezTo>
                      <a:pt x="204" y="487"/>
                      <a:pt x="204" y="489"/>
                      <a:pt x="202" y="491"/>
                    </a:cubicBezTo>
                    <a:cubicBezTo>
                      <a:pt x="201" y="493"/>
                      <a:pt x="198" y="494"/>
                      <a:pt x="196" y="494"/>
                    </a:cubicBezTo>
                    <a:lnTo>
                      <a:pt x="191" y="494"/>
                    </a:lnTo>
                    <a:cubicBezTo>
                      <a:pt x="186" y="494"/>
                      <a:pt x="183" y="490"/>
                      <a:pt x="183" y="486"/>
                    </a:cubicBezTo>
                    <a:lnTo>
                      <a:pt x="183" y="473"/>
                    </a:lnTo>
                    <a:cubicBezTo>
                      <a:pt x="183" y="462"/>
                      <a:pt x="199" y="462"/>
                      <a:pt x="199" y="473"/>
                    </a:cubicBezTo>
                    <a:lnTo>
                      <a:pt x="199" y="486"/>
                    </a:lnTo>
                    <a:cubicBezTo>
                      <a:pt x="199" y="490"/>
                      <a:pt x="196" y="493"/>
                      <a:pt x="192" y="494"/>
                    </a:cubicBezTo>
                    <a:lnTo>
                      <a:pt x="173" y="496"/>
                    </a:lnTo>
                    <a:cubicBezTo>
                      <a:pt x="170" y="497"/>
                      <a:pt x="168" y="496"/>
                      <a:pt x="166" y="495"/>
                    </a:cubicBezTo>
                    <a:cubicBezTo>
                      <a:pt x="165" y="493"/>
                      <a:pt x="164" y="491"/>
                      <a:pt x="164" y="488"/>
                    </a:cubicBezTo>
                    <a:lnTo>
                      <a:pt x="164" y="481"/>
                    </a:lnTo>
                    <a:lnTo>
                      <a:pt x="177" y="486"/>
                    </a:lnTo>
                    <a:lnTo>
                      <a:pt x="169" y="494"/>
                    </a:lnTo>
                    <a:cubicBezTo>
                      <a:pt x="166" y="497"/>
                      <a:pt x="162" y="497"/>
                      <a:pt x="159" y="495"/>
                    </a:cubicBezTo>
                    <a:lnTo>
                      <a:pt x="143" y="485"/>
                    </a:lnTo>
                    <a:cubicBezTo>
                      <a:pt x="142" y="484"/>
                      <a:pt x="141" y="483"/>
                      <a:pt x="140" y="482"/>
                    </a:cubicBezTo>
                    <a:lnTo>
                      <a:pt x="127" y="461"/>
                    </a:lnTo>
                    <a:cubicBezTo>
                      <a:pt x="126" y="461"/>
                      <a:pt x="126" y="460"/>
                      <a:pt x="126" y="459"/>
                    </a:cubicBezTo>
                    <a:lnTo>
                      <a:pt x="120" y="441"/>
                    </a:lnTo>
                    <a:cubicBezTo>
                      <a:pt x="120" y="438"/>
                      <a:pt x="121" y="434"/>
                      <a:pt x="123" y="432"/>
                    </a:cubicBezTo>
                    <a:lnTo>
                      <a:pt x="137" y="422"/>
                    </a:lnTo>
                    <a:lnTo>
                      <a:pt x="144" y="436"/>
                    </a:lnTo>
                    <a:lnTo>
                      <a:pt x="128" y="441"/>
                    </a:lnTo>
                    <a:cubicBezTo>
                      <a:pt x="126" y="442"/>
                      <a:pt x="123" y="441"/>
                      <a:pt x="122" y="440"/>
                    </a:cubicBezTo>
                    <a:cubicBezTo>
                      <a:pt x="120" y="439"/>
                      <a:pt x="118" y="438"/>
                      <a:pt x="118" y="435"/>
                    </a:cubicBezTo>
                    <a:lnTo>
                      <a:pt x="115" y="425"/>
                    </a:lnTo>
                    <a:cubicBezTo>
                      <a:pt x="114" y="423"/>
                      <a:pt x="115" y="420"/>
                      <a:pt x="116" y="418"/>
                    </a:cubicBezTo>
                    <a:cubicBezTo>
                      <a:pt x="118" y="416"/>
                      <a:pt x="120" y="415"/>
                      <a:pt x="123" y="415"/>
                    </a:cubicBezTo>
                    <a:lnTo>
                      <a:pt x="134" y="415"/>
                    </a:lnTo>
                    <a:lnTo>
                      <a:pt x="144" y="415"/>
                    </a:lnTo>
                    <a:lnTo>
                      <a:pt x="144" y="431"/>
                    </a:lnTo>
                    <a:lnTo>
                      <a:pt x="120" y="431"/>
                    </a:lnTo>
                    <a:cubicBezTo>
                      <a:pt x="118" y="431"/>
                      <a:pt x="115" y="430"/>
                      <a:pt x="114" y="428"/>
                    </a:cubicBezTo>
                    <a:lnTo>
                      <a:pt x="87" y="394"/>
                    </a:lnTo>
                    <a:lnTo>
                      <a:pt x="92" y="397"/>
                    </a:lnTo>
                    <a:lnTo>
                      <a:pt x="40" y="392"/>
                    </a:lnTo>
                    <a:cubicBezTo>
                      <a:pt x="37" y="391"/>
                      <a:pt x="34" y="389"/>
                      <a:pt x="33" y="385"/>
                    </a:cubicBezTo>
                    <a:cubicBezTo>
                      <a:pt x="33" y="382"/>
                      <a:pt x="34" y="379"/>
                      <a:pt x="37" y="377"/>
                    </a:cubicBezTo>
                    <a:lnTo>
                      <a:pt x="53" y="366"/>
                    </a:lnTo>
                    <a:lnTo>
                      <a:pt x="59" y="381"/>
                    </a:lnTo>
                    <a:lnTo>
                      <a:pt x="42" y="384"/>
                    </a:lnTo>
                    <a:lnTo>
                      <a:pt x="48" y="379"/>
                    </a:lnTo>
                    <a:lnTo>
                      <a:pt x="43" y="390"/>
                    </a:lnTo>
                    <a:cubicBezTo>
                      <a:pt x="41" y="393"/>
                      <a:pt x="39" y="394"/>
                      <a:pt x="36" y="394"/>
                    </a:cubicBezTo>
                    <a:lnTo>
                      <a:pt x="8" y="394"/>
                    </a:lnTo>
                    <a:close/>
                    <a:moveTo>
                      <a:pt x="36" y="378"/>
                    </a:moveTo>
                    <a:lnTo>
                      <a:pt x="29" y="382"/>
                    </a:lnTo>
                    <a:lnTo>
                      <a:pt x="34" y="372"/>
                    </a:lnTo>
                    <a:cubicBezTo>
                      <a:pt x="35" y="370"/>
                      <a:pt x="37" y="368"/>
                      <a:pt x="40" y="368"/>
                    </a:cubicBezTo>
                    <a:lnTo>
                      <a:pt x="56" y="365"/>
                    </a:lnTo>
                    <a:cubicBezTo>
                      <a:pt x="60" y="365"/>
                      <a:pt x="64" y="367"/>
                      <a:pt x="65" y="370"/>
                    </a:cubicBezTo>
                    <a:cubicBezTo>
                      <a:pt x="66" y="374"/>
                      <a:pt x="65" y="378"/>
                      <a:pt x="62" y="380"/>
                    </a:cubicBezTo>
                    <a:lnTo>
                      <a:pt x="45" y="390"/>
                    </a:lnTo>
                    <a:lnTo>
                      <a:pt x="42" y="376"/>
                    </a:lnTo>
                    <a:lnTo>
                      <a:pt x="94" y="381"/>
                    </a:lnTo>
                    <a:cubicBezTo>
                      <a:pt x="96" y="381"/>
                      <a:pt x="98" y="382"/>
                      <a:pt x="99" y="384"/>
                    </a:cubicBezTo>
                    <a:lnTo>
                      <a:pt x="126" y="418"/>
                    </a:lnTo>
                    <a:lnTo>
                      <a:pt x="120" y="415"/>
                    </a:lnTo>
                    <a:lnTo>
                      <a:pt x="134" y="415"/>
                    </a:lnTo>
                    <a:lnTo>
                      <a:pt x="134" y="431"/>
                    </a:lnTo>
                    <a:lnTo>
                      <a:pt x="123" y="431"/>
                    </a:lnTo>
                    <a:lnTo>
                      <a:pt x="130" y="421"/>
                    </a:lnTo>
                    <a:lnTo>
                      <a:pt x="133" y="431"/>
                    </a:lnTo>
                    <a:lnTo>
                      <a:pt x="123" y="426"/>
                    </a:lnTo>
                    <a:lnTo>
                      <a:pt x="139" y="421"/>
                    </a:lnTo>
                    <a:cubicBezTo>
                      <a:pt x="143" y="419"/>
                      <a:pt x="147" y="421"/>
                      <a:pt x="149" y="424"/>
                    </a:cubicBezTo>
                    <a:cubicBezTo>
                      <a:pt x="151" y="428"/>
                      <a:pt x="150" y="432"/>
                      <a:pt x="147" y="434"/>
                    </a:cubicBezTo>
                    <a:lnTo>
                      <a:pt x="133" y="445"/>
                    </a:lnTo>
                    <a:lnTo>
                      <a:pt x="136" y="436"/>
                    </a:lnTo>
                    <a:lnTo>
                      <a:pt x="141" y="455"/>
                    </a:lnTo>
                    <a:lnTo>
                      <a:pt x="140" y="453"/>
                    </a:lnTo>
                    <a:lnTo>
                      <a:pt x="154" y="474"/>
                    </a:lnTo>
                    <a:lnTo>
                      <a:pt x="152" y="471"/>
                    </a:lnTo>
                    <a:lnTo>
                      <a:pt x="168" y="482"/>
                    </a:lnTo>
                    <a:lnTo>
                      <a:pt x="158" y="483"/>
                    </a:lnTo>
                    <a:lnTo>
                      <a:pt x="166" y="475"/>
                    </a:lnTo>
                    <a:cubicBezTo>
                      <a:pt x="168" y="473"/>
                      <a:pt x="172" y="472"/>
                      <a:pt x="175" y="473"/>
                    </a:cubicBezTo>
                    <a:cubicBezTo>
                      <a:pt x="178" y="474"/>
                      <a:pt x="180" y="477"/>
                      <a:pt x="180" y="481"/>
                    </a:cubicBezTo>
                    <a:lnTo>
                      <a:pt x="180" y="488"/>
                    </a:lnTo>
                    <a:lnTo>
                      <a:pt x="171" y="481"/>
                    </a:lnTo>
                    <a:lnTo>
                      <a:pt x="190" y="478"/>
                    </a:lnTo>
                    <a:lnTo>
                      <a:pt x="183" y="486"/>
                    </a:lnTo>
                    <a:lnTo>
                      <a:pt x="183" y="473"/>
                    </a:lnTo>
                    <a:lnTo>
                      <a:pt x="199" y="473"/>
                    </a:lnTo>
                    <a:lnTo>
                      <a:pt x="199" y="486"/>
                    </a:lnTo>
                    <a:lnTo>
                      <a:pt x="191" y="478"/>
                    </a:lnTo>
                    <a:lnTo>
                      <a:pt x="196" y="478"/>
                    </a:lnTo>
                    <a:lnTo>
                      <a:pt x="188" y="487"/>
                    </a:lnTo>
                    <a:lnTo>
                      <a:pt x="185" y="466"/>
                    </a:lnTo>
                    <a:cubicBezTo>
                      <a:pt x="185" y="462"/>
                      <a:pt x="188" y="458"/>
                      <a:pt x="192" y="457"/>
                    </a:cubicBezTo>
                    <a:cubicBezTo>
                      <a:pt x="196" y="456"/>
                      <a:pt x="200" y="459"/>
                      <a:pt x="201" y="463"/>
                    </a:cubicBezTo>
                    <a:lnTo>
                      <a:pt x="207" y="481"/>
                    </a:lnTo>
                    <a:lnTo>
                      <a:pt x="199" y="475"/>
                    </a:lnTo>
                    <a:lnTo>
                      <a:pt x="204" y="475"/>
                    </a:lnTo>
                    <a:lnTo>
                      <a:pt x="196" y="485"/>
                    </a:lnTo>
                    <a:lnTo>
                      <a:pt x="194" y="469"/>
                    </a:lnTo>
                    <a:cubicBezTo>
                      <a:pt x="193" y="465"/>
                      <a:pt x="195" y="461"/>
                      <a:pt x="199" y="460"/>
                    </a:cubicBezTo>
                    <a:cubicBezTo>
                      <a:pt x="203" y="459"/>
                      <a:pt x="207" y="461"/>
                      <a:pt x="209" y="464"/>
                    </a:cubicBezTo>
                    <a:lnTo>
                      <a:pt x="214" y="478"/>
                    </a:lnTo>
                    <a:lnTo>
                      <a:pt x="205" y="473"/>
                    </a:lnTo>
                    <a:lnTo>
                      <a:pt x="213" y="470"/>
                    </a:lnTo>
                    <a:lnTo>
                      <a:pt x="209" y="483"/>
                    </a:lnTo>
                    <a:lnTo>
                      <a:pt x="201" y="472"/>
                    </a:lnTo>
                    <a:cubicBezTo>
                      <a:pt x="198" y="469"/>
                      <a:pt x="198" y="465"/>
                      <a:pt x="201" y="462"/>
                    </a:cubicBezTo>
                    <a:cubicBezTo>
                      <a:pt x="204" y="459"/>
                      <a:pt x="208" y="459"/>
                      <a:pt x="212" y="461"/>
                    </a:cubicBezTo>
                    <a:lnTo>
                      <a:pt x="223" y="469"/>
                    </a:lnTo>
                    <a:lnTo>
                      <a:pt x="214" y="468"/>
                    </a:lnTo>
                    <a:lnTo>
                      <a:pt x="227" y="461"/>
                    </a:lnTo>
                    <a:cubicBezTo>
                      <a:pt x="230" y="459"/>
                      <a:pt x="234" y="459"/>
                      <a:pt x="237" y="461"/>
                    </a:cubicBezTo>
                    <a:cubicBezTo>
                      <a:pt x="239" y="463"/>
                      <a:pt x="240" y="467"/>
                      <a:pt x="239" y="470"/>
                    </a:cubicBezTo>
                    <a:lnTo>
                      <a:pt x="236" y="478"/>
                    </a:lnTo>
                    <a:lnTo>
                      <a:pt x="231" y="468"/>
                    </a:lnTo>
                    <a:lnTo>
                      <a:pt x="239" y="470"/>
                    </a:lnTo>
                    <a:lnTo>
                      <a:pt x="236" y="470"/>
                    </a:lnTo>
                    <a:lnTo>
                      <a:pt x="263" y="467"/>
                    </a:lnTo>
                    <a:lnTo>
                      <a:pt x="256" y="477"/>
                    </a:lnTo>
                    <a:lnTo>
                      <a:pt x="254" y="464"/>
                    </a:lnTo>
                    <a:cubicBezTo>
                      <a:pt x="253" y="461"/>
                      <a:pt x="254" y="458"/>
                      <a:pt x="256" y="456"/>
                    </a:cubicBezTo>
                    <a:cubicBezTo>
                      <a:pt x="259" y="454"/>
                      <a:pt x="262" y="454"/>
                      <a:pt x="265" y="455"/>
                    </a:cubicBezTo>
                    <a:lnTo>
                      <a:pt x="276" y="460"/>
                    </a:lnTo>
                    <a:lnTo>
                      <a:pt x="265" y="464"/>
                    </a:lnTo>
                    <a:lnTo>
                      <a:pt x="268" y="459"/>
                    </a:lnTo>
                    <a:cubicBezTo>
                      <a:pt x="268" y="458"/>
                      <a:pt x="269" y="457"/>
                      <a:pt x="269" y="457"/>
                    </a:cubicBezTo>
                    <a:lnTo>
                      <a:pt x="283" y="441"/>
                    </a:lnTo>
                    <a:lnTo>
                      <a:pt x="281" y="446"/>
                    </a:lnTo>
                    <a:lnTo>
                      <a:pt x="283" y="412"/>
                    </a:lnTo>
                    <a:cubicBezTo>
                      <a:pt x="284" y="410"/>
                      <a:pt x="284" y="408"/>
                      <a:pt x="286" y="407"/>
                    </a:cubicBezTo>
                    <a:lnTo>
                      <a:pt x="321" y="373"/>
                    </a:lnTo>
                    <a:lnTo>
                      <a:pt x="319" y="375"/>
                    </a:lnTo>
                    <a:lnTo>
                      <a:pt x="325" y="362"/>
                    </a:lnTo>
                    <a:cubicBezTo>
                      <a:pt x="325" y="361"/>
                      <a:pt x="326" y="359"/>
                      <a:pt x="328" y="359"/>
                    </a:cubicBezTo>
                    <a:lnTo>
                      <a:pt x="347" y="345"/>
                    </a:lnTo>
                    <a:cubicBezTo>
                      <a:pt x="349" y="344"/>
                      <a:pt x="351" y="344"/>
                      <a:pt x="354" y="344"/>
                    </a:cubicBezTo>
                    <a:cubicBezTo>
                      <a:pt x="356" y="345"/>
                      <a:pt x="358" y="347"/>
                      <a:pt x="359" y="349"/>
                    </a:cubicBezTo>
                    <a:lnTo>
                      <a:pt x="361" y="357"/>
                    </a:lnTo>
                    <a:lnTo>
                      <a:pt x="354" y="352"/>
                    </a:lnTo>
                    <a:lnTo>
                      <a:pt x="365" y="352"/>
                    </a:lnTo>
                    <a:lnTo>
                      <a:pt x="358" y="356"/>
                    </a:lnTo>
                    <a:lnTo>
                      <a:pt x="363" y="346"/>
                    </a:lnTo>
                    <a:cubicBezTo>
                      <a:pt x="364" y="344"/>
                      <a:pt x="366" y="342"/>
                      <a:pt x="369" y="342"/>
                    </a:cubicBezTo>
                    <a:cubicBezTo>
                      <a:pt x="371" y="341"/>
                      <a:pt x="374" y="342"/>
                      <a:pt x="376" y="344"/>
                    </a:cubicBezTo>
                    <a:lnTo>
                      <a:pt x="395" y="362"/>
                    </a:lnTo>
                    <a:cubicBezTo>
                      <a:pt x="396" y="363"/>
                      <a:pt x="397" y="365"/>
                      <a:pt x="397" y="366"/>
                    </a:cubicBezTo>
                    <a:lnTo>
                      <a:pt x="400" y="382"/>
                    </a:lnTo>
                    <a:lnTo>
                      <a:pt x="392" y="376"/>
                    </a:lnTo>
                    <a:lnTo>
                      <a:pt x="403" y="376"/>
                    </a:lnTo>
                    <a:lnTo>
                      <a:pt x="396" y="379"/>
                    </a:lnTo>
                    <a:lnTo>
                      <a:pt x="421" y="345"/>
                    </a:lnTo>
                    <a:lnTo>
                      <a:pt x="421" y="354"/>
                    </a:lnTo>
                    <a:lnTo>
                      <a:pt x="415" y="346"/>
                    </a:lnTo>
                    <a:cubicBezTo>
                      <a:pt x="413" y="343"/>
                      <a:pt x="413" y="339"/>
                      <a:pt x="416" y="336"/>
                    </a:cubicBezTo>
                    <a:lnTo>
                      <a:pt x="429" y="321"/>
                    </a:lnTo>
                    <a:lnTo>
                      <a:pt x="428" y="324"/>
                    </a:lnTo>
                    <a:lnTo>
                      <a:pt x="436" y="282"/>
                    </a:lnTo>
                    <a:cubicBezTo>
                      <a:pt x="436" y="280"/>
                      <a:pt x="437" y="279"/>
                      <a:pt x="439" y="277"/>
                    </a:cubicBezTo>
                    <a:lnTo>
                      <a:pt x="463" y="259"/>
                    </a:lnTo>
                    <a:lnTo>
                      <a:pt x="460" y="265"/>
                    </a:lnTo>
                    <a:lnTo>
                      <a:pt x="463" y="233"/>
                    </a:lnTo>
                    <a:cubicBezTo>
                      <a:pt x="463" y="231"/>
                      <a:pt x="465" y="228"/>
                      <a:pt x="467" y="227"/>
                    </a:cubicBezTo>
                    <a:lnTo>
                      <a:pt x="486" y="217"/>
                    </a:lnTo>
                    <a:lnTo>
                      <a:pt x="482" y="224"/>
                    </a:lnTo>
                    <a:lnTo>
                      <a:pt x="482" y="200"/>
                    </a:lnTo>
                    <a:cubicBezTo>
                      <a:pt x="482" y="196"/>
                      <a:pt x="484" y="193"/>
                      <a:pt x="487" y="192"/>
                    </a:cubicBezTo>
                    <a:lnTo>
                      <a:pt x="496" y="190"/>
                    </a:lnTo>
                    <a:lnTo>
                      <a:pt x="490" y="195"/>
                    </a:lnTo>
                    <a:lnTo>
                      <a:pt x="507" y="147"/>
                    </a:lnTo>
                    <a:cubicBezTo>
                      <a:pt x="507" y="146"/>
                      <a:pt x="509" y="144"/>
                      <a:pt x="510" y="143"/>
                    </a:cubicBezTo>
                    <a:lnTo>
                      <a:pt x="548" y="120"/>
                    </a:lnTo>
                    <a:lnTo>
                      <a:pt x="544" y="126"/>
                    </a:lnTo>
                    <a:lnTo>
                      <a:pt x="544" y="95"/>
                    </a:lnTo>
                    <a:lnTo>
                      <a:pt x="549" y="102"/>
                    </a:lnTo>
                    <a:lnTo>
                      <a:pt x="525" y="92"/>
                    </a:lnTo>
                    <a:cubicBezTo>
                      <a:pt x="522" y="91"/>
                      <a:pt x="521" y="89"/>
                      <a:pt x="520" y="86"/>
                    </a:cubicBezTo>
                    <a:lnTo>
                      <a:pt x="515" y="52"/>
                    </a:lnTo>
                    <a:lnTo>
                      <a:pt x="516" y="55"/>
                    </a:lnTo>
                    <a:lnTo>
                      <a:pt x="497" y="23"/>
                    </a:lnTo>
                    <a:lnTo>
                      <a:pt x="506" y="27"/>
                    </a:lnTo>
                    <a:lnTo>
                      <a:pt x="470" y="37"/>
                    </a:lnTo>
                    <a:lnTo>
                      <a:pt x="474" y="35"/>
                    </a:lnTo>
                    <a:lnTo>
                      <a:pt x="455" y="56"/>
                    </a:lnTo>
                    <a:cubicBezTo>
                      <a:pt x="453" y="58"/>
                      <a:pt x="450" y="59"/>
                      <a:pt x="447" y="58"/>
                    </a:cubicBezTo>
                    <a:lnTo>
                      <a:pt x="400" y="42"/>
                    </a:lnTo>
                    <a:lnTo>
                      <a:pt x="403" y="43"/>
                    </a:lnTo>
                    <a:lnTo>
                      <a:pt x="370" y="43"/>
                    </a:lnTo>
                    <a:lnTo>
                      <a:pt x="372" y="43"/>
                    </a:lnTo>
                    <a:lnTo>
                      <a:pt x="347" y="48"/>
                    </a:lnTo>
                    <a:lnTo>
                      <a:pt x="351" y="46"/>
                    </a:lnTo>
                    <a:lnTo>
                      <a:pt x="327" y="69"/>
                    </a:lnTo>
                    <a:cubicBezTo>
                      <a:pt x="325" y="71"/>
                      <a:pt x="323" y="72"/>
                      <a:pt x="321" y="72"/>
                    </a:cubicBezTo>
                    <a:lnTo>
                      <a:pt x="285" y="69"/>
                    </a:lnTo>
                    <a:cubicBezTo>
                      <a:pt x="284" y="69"/>
                      <a:pt x="283" y="68"/>
                      <a:pt x="282" y="68"/>
                    </a:cubicBezTo>
                    <a:lnTo>
                      <a:pt x="236" y="42"/>
                    </a:lnTo>
                    <a:lnTo>
                      <a:pt x="243" y="42"/>
                    </a:lnTo>
                    <a:lnTo>
                      <a:pt x="203" y="63"/>
                    </a:lnTo>
                    <a:cubicBezTo>
                      <a:pt x="199" y="65"/>
                      <a:pt x="195" y="64"/>
                      <a:pt x="193" y="61"/>
                    </a:cubicBezTo>
                    <a:lnTo>
                      <a:pt x="163" y="24"/>
                    </a:lnTo>
                    <a:lnTo>
                      <a:pt x="166" y="27"/>
                    </a:lnTo>
                    <a:lnTo>
                      <a:pt x="134" y="16"/>
                    </a:lnTo>
                    <a:lnTo>
                      <a:pt x="138" y="16"/>
                    </a:lnTo>
                    <a:lnTo>
                      <a:pt x="108" y="22"/>
                    </a:lnTo>
                    <a:lnTo>
                      <a:pt x="110" y="21"/>
                    </a:lnTo>
                    <a:lnTo>
                      <a:pt x="74" y="37"/>
                    </a:lnTo>
                    <a:lnTo>
                      <a:pt x="79" y="29"/>
                    </a:lnTo>
                    <a:lnTo>
                      <a:pt x="79" y="56"/>
                    </a:lnTo>
                    <a:cubicBezTo>
                      <a:pt x="79" y="58"/>
                      <a:pt x="78" y="60"/>
                      <a:pt x="77" y="61"/>
                    </a:cubicBezTo>
                    <a:lnTo>
                      <a:pt x="55" y="82"/>
                    </a:lnTo>
                    <a:lnTo>
                      <a:pt x="57" y="77"/>
                    </a:lnTo>
                    <a:lnTo>
                      <a:pt x="57" y="121"/>
                    </a:lnTo>
                    <a:cubicBezTo>
                      <a:pt x="57" y="123"/>
                      <a:pt x="57" y="124"/>
                      <a:pt x="56" y="125"/>
                    </a:cubicBezTo>
                    <a:lnTo>
                      <a:pt x="51" y="135"/>
                    </a:lnTo>
                    <a:lnTo>
                      <a:pt x="50" y="127"/>
                    </a:lnTo>
                    <a:lnTo>
                      <a:pt x="61" y="143"/>
                    </a:lnTo>
                    <a:cubicBezTo>
                      <a:pt x="62" y="144"/>
                      <a:pt x="62" y="145"/>
                      <a:pt x="63" y="146"/>
                    </a:cubicBezTo>
                    <a:lnTo>
                      <a:pt x="68" y="175"/>
                    </a:lnTo>
                    <a:cubicBezTo>
                      <a:pt x="68" y="177"/>
                      <a:pt x="68" y="180"/>
                      <a:pt x="66" y="182"/>
                    </a:cubicBezTo>
                    <a:lnTo>
                      <a:pt x="53" y="197"/>
                    </a:lnTo>
                    <a:lnTo>
                      <a:pt x="54" y="190"/>
                    </a:lnTo>
                    <a:lnTo>
                      <a:pt x="57" y="204"/>
                    </a:lnTo>
                    <a:cubicBezTo>
                      <a:pt x="58" y="206"/>
                      <a:pt x="57" y="208"/>
                      <a:pt x="55" y="210"/>
                    </a:cubicBezTo>
                    <a:lnTo>
                      <a:pt x="36" y="234"/>
                    </a:lnTo>
                    <a:lnTo>
                      <a:pt x="38" y="230"/>
                    </a:lnTo>
                    <a:lnTo>
                      <a:pt x="35" y="251"/>
                    </a:lnTo>
                    <a:cubicBezTo>
                      <a:pt x="35" y="254"/>
                      <a:pt x="32" y="257"/>
                      <a:pt x="29" y="258"/>
                    </a:cubicBezTo>
                    <a:lnTo>
                      <a:pt x="15" y="260"/>
                    </a:lnTo>
                    <a:lnTo>
                      <a:pt x="22" y="253"/>
                    </a:lnTo>
                    <a:lnTo>
                      <a:pt x="16" y="386"/>
                    </a:lnTo>
                    <a:lnTo>
                      <a:pt x="8" y="378"/>
                    </a:lnTo>
                    <a:lnTo>
                      <a:pt x="36" y="378"/>
                    </a:lnTo>
                    <a:close/>
                  </a:path>
                </a:pathLst>
              </a:custGeom>
              <a:solidFill>
                <a:srgbClr val="6E6E6E"/>
              </a:solidFill>
              <a:ln w="0" cap="flat">
                <a:solidFill>
                  <a:srgbClr val="6E6E6E"/>
                </a:solidFill>
                <a:prstDash val="solid"/>
                <a:round/>
                <a:headEnd/>
                <a:tailEnd/>
              </a:ln>
            </p:spPr>
            <p:txBody>
              <a:bodyPr/>
              <a:lstStyle/>
              <a:p>
                <a:endParaRPr lang="en-US"/>
              </a:p>
            </p:txBody>
          </p:sp>
          <p:sp>
            <p:nvSpPr>
              <p:cNvPr id="1697" name="Freeform 483"/>
              <p:cNvSpPr>
                <a:spLocks/>
              </p:cNvSpPr>
              <p:nvPr/>
            </p:nvSpPr>
            <p:spPr bwMode="auto">
              <a:xfrm>
                <a:off x="4938" y="1404"/>
                <a:ext cx="4" cy="8"/>
              </a:xfrm>
              <a:custGeom>
                <a:avLst/>
                <a:gdLst>
                  <a:gd name="T0" fmla="*/ 1 w 4"/>
                  <a:gd name="T1" fmla="*/ 8 h 8"/>
                  <a:gd name="T2" fmla="*/ 0 w 4"/>
                  <a:gd name="T3" fmla="*/ 5 h 8"/>
                  <a:gd name="T4" fmla="*/ 4 w 4"/>
                  <a:gd name="T5" fmla="*/ 0 h 8"/>
                  <a:gd name="T6" fmla="*/ 1 w 4"/>
                  <a:gd name="T7" fmla="*/ 8 h 8"/>
                  <a:gd name="T8" fmla="*/ 0 60000 65536"/>
                  <a:gd name="T9" fmla="*/ 0 60000 65536"/>
                  <a:gd name="T10" fmla="*/ 0 60000 65536"/>
                  <a:gd name="T11" fmla="*/ 0 60000 65536"/>
                  <a:gd name="T12" fmla="*/ 0 w 4"/>
                  <a:gd name="T13" fmla="*/ 0 h 8"/>
                  <a:gd name="T14" fmla="*/ 4 w 4"/>
                  <a:gd name="T15" fmla="*/ 8 h 8"/>
                </a:gdLst>
                <a:ahLst/>
                <a:cxnLst>
                  <a:cxn ang="T8">
                    <a:pos x="T0" y="T1"/>
                  </a:cxn>
                  <a:cxn ang="T9">
                    <a:pos x="T2" y="T3"/>
                  </a:cxn>
                  <a:cxn ang="T10">
                    <a:pos x="T4" y="T5"/>
                  </a:cxn>
                  <a:cxn ang="T11">
                    <a:pos x="T6" y="T7"/>
                  </a:cxn>
                </a:cxnLst>
                <a:rect l="T12" t="T13" r="T14" b="T15"/>
                <a:pathLst>
                  <a:path w="4" h="8">
                    <a:moveTo>
                      <a:pt x="1" y="8"/>
                    </a:moveTo>
                    <a:lnTo>
                      <a:pt x="0" y="5"/>
                    </a:lnTo>
                    <a:lnTo>
                      <a:pt x="4" y="0"/>
                    </a:lnTo>
                    <a:lnTo>
                      <a:pt x="1" y="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698" name="Freeform 484"/>
              <p:cNvSpPr>
                <a:spLocks noEditPoints="1"/>
              </p:cNvSpPr>
              <p:nvPr/>
            </p:nvSpPr>
            <p:spPr bwMode="auto">
              <a:xfrm>
                <a:off x="4936" y="1402"/>
                <a:ext cx="8" cy="12"/>
              </a:xfrm>
              <a:custGeom>
                <a:avLst/>
                <a:gdLst>
                  <a:gd name="T0" fmla="*/ 21 w 33"/>
                  <a:gd name="T1" fmla="*/ 43 h 49"/>
                  <a:gd name="T2" fmla="*/ 14 w 33"/>
                  <a:gd name="T3" fmla="*/ 48 h 49"/>
                  <a:gd name="T4" fmla="*/ 6 w 33"/>
                  <a:gd name="T5" fmla="*/ 43 h 49"/>
                  <a:gd name="T6" fmla="*/ 1 w 33"/>
                  <a:gd name="T7" fmla="*/ 30 h 49"/>
                  <a:gd name="T8" fmla="*/ 2 w 33"/>
                  <a:gd name="T9" fmla="*/ 21 h 49"/>
                  <a:gd name="T10" fmla="*/ 18 w 33"/>
                  <a:gd name="T11" fmla="*/ 3 h 49"/>
                  <a:gd name="T12" fmla="*/ 28 w 33"/>
                  <a:gd name="T13" fmla="*/ 2 h 49"/>
                  <a:gd name="T14" fmla="*/ 32 w 33"/>
                  <a:gd name="T15" fmla="*/ 11 h 49"/>
                  <a:gd name="T16" fmla="*/ 21 w 33"/>
                  <a:gd name="T17" fmla="*/ 43 h 49"/>
                  <a:gd name="T18" fmla="*/ 17 w 33"/>
                  <a:gd name="T19" fmla="*/ 6 h 49"/>
                  <a:gd name="T20" fmla="*/ 30 w 33"/>
                  <a:gd name="T21" fmla="*/ 14 h 49"/>
                  <a:gd name="T22" fmla="*/ 14 w 33"/>
                  <a:gd name="T23" fmla="*/ 32 h 49"/>
                  <a:gd name="T24" fmla="*/ 16 w 33"/>
                  <a:gd name="T25" fmla="*/ 24 h 49"/>
                  <a:gd name="T26" fmla="*/ 21 w 33"/>
                  <a:gd name="T27" fmla="*/ 38 h 49"/>
                  <a:gd name="T28" fmla="*/ 6 w 33"/>
                  <a:gd name="T29" fmla="*/ 38 h 49"/>
                  <a:gd name="T30" fmla="*/ 17 w 33"/>
                  <a:gd name="T31" fmla="*/ 6 h 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3"/>
                  <a:gd name="T49" fmla="*/ 0 h 49"/>
                  <a:gd name="T50" fmla="*/ 33 w 33"/>
                  <a:gd name="T51" fmla="*/ 49 h 4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3" h="49">
                    <a:moveTo>
                      <a:pt x="21" y="43"/>
                    </a:moveTo>
                    <a:cubicBezTo>
                      <a:pt x="20" y="46"/>
                      <a:pt x="17" y="48"/>
                      <a:pt x="14" y="48"/>
                    </a:cubicBezTo>
                    <a:cubicBezTo>
                      <a:pt x="11" y="49"/>
                      <a:pt x="8" y="47"/>
                      <a:pt x="6" y="43"/>
                    </a:cubicBezTo>
                    <a:lnTo>
                      <a:pt x="1" y="30"/>
                    </a:lnTo>
                    <a:cubicBezTo>
                      <a:pt x="0" y="27"/>
                      <a:pt x="0" y="24"/>
                      <a:pt x="2" y="21"/>
                    </a:cubicBezTo>
                    <a:lnTo>
                      <a:pt x="18" y="3"/>
                    </a:lnTo>
                    <a:cubicBezTo>
                      <a:pt x="21" y="0"/>
                      <a:pt x="25" y="0"/>
                      <a:pt x="28" y="2"/>
                    </a:cubicBezTo>
                    <a:cubicBezTo>
                      <a:pt x="32" y="3"/>
                      <a:pt x="33" y="7"/>
                      <a:pt x="32" y="11"/>
                    </a:cubicBezTo>
                    <a:lnTo>
                      <a:pt x="21" y="43"/>
                    </a:lnTo>
                    <a:close/>
                    <a:moveTo>
                      <a:pt x="17" y="6"/>
                    </a:moveTo>
                    <a:lnTo>
                      <a:pt x="30" y="14"/>
                    </a:lnTo>
                    <a:lnTo>
                      <a:pt x="14" y="32"/>
                    </a:lnTo>
                    <a:lnTo>
                      <a:pt x="16" y="24"/>
                    </a:lnTo>
                    <a:lnTo>
                      <a:pt x="21" y="38"/>
                    </a:lnTo>
                    <a:lnTo>
                      <a:pt x="6" y="38"/>
                    </a:lnTo>
                    <a:lnTo>
                      <a:pt x="17" y="6"/>
                    </a:lnTo>
                    <a:close/>
                  </a:path>
                </a:pathLst>
              </a:custGeom>
              <a:solidFill>
                <a:srgbClr val="6E6E6E"/>
              </a:solidFill>
              <a:ln w="0" cap="flat">
                <a:solidFill>
                  <a:srgbClr val="6E6E6E"/>
                </a:solidFill>
                <a:prstDash val="solid"/>
                <a:round/>
                <a:headEnd/>
                <a:tailEnd/>
              </a:ln>
            </p:spPr>
            <p:txBody>
              <a:bodyPr/>
              <a:lstStyle/>
              <a:p>
                <a:endParaRPr lang="en-US"/>
              </a:p>
            </p:txBody>
          </p:sp>
          <p:sp>
            <p:nvSpPr>
              <p:cNvPr id="1699" name="Freeform 485"/>
              <p:cNvSpPr>
                <a:spLocks noEditPoints="1"/>
              </p:cNvSpPr>
              <p:nvPr/>
            </p:nvSpPr>
            <p:spPr bwMode="auto">
              <a:xfrm>
                <a:off x="2697" y="1406"/>
                <a:ext cx="4" cy="9"/>
              </a:xfrm>
              <a:custGeom>
                <a:avLst/>
                <a:gdLst>
                  <a:gd name="T0" fmla="*/ 16 w 16"/>
                  <a:gd name="T1" fmla="*/ 26 h 37"/>
                  <a:gd name="T2" fmla="*/ 16 w 16"/>
                  <a:gd name="T3" fmla="*/ 37 h 37"/>
                  <a:gd name="T4" fmla="*/ 0 w 16"/>
                  <a:gd name="T5" fmla="*/ 37 h 37"/>
                  <a:gd name="T6" fmla="*/ 0 w 16"/>
                  <a:gd name="T7" fmla="*/ 10 h 37"/>
                  <a:gd name="T8" fmla="*/ 16 w 16"/>
                  <a:gd name="T9" fmla="*/ 10 h 37"/>
                  <a:gd name="T10" fmla="*/ 16 w 16"/>
                  <a:gd name="T11" fmla="*/ 21 h 37"/>
                  <a:gd name="T12" fmla="*/ 16 w 16"/>
                  <a:gd name="T13" fmla="*/ 26 h 37"/>
                  <a:gd name="T14" fmla="*/ 0 w 16"/>
                  <a:gd name="T15" fmla="*/ 21 h 37"/>
                  <a:gd name="T16" fmla="*/ 0 w 16"/>
                  <a:gd name="T17" fmla="*/ 10 h 37"/>
                  <a:gd name="T18" fmla="*/ 16 w 16"/>
                  <a:gd name="T19" fmla="*/ 10 h 37"/>
                  <a:gd name="T20" fmla="*/ 16 w 16"/>
                  <a:gd name="T21" fmla="*/ 26 h 37"/>
                  <a:gd name="T22" fmla="*/ 0 w 16"/>
                  <a:gd name="T23" fmla="*/ 26 h 37"/>
                  <a:gd name="T24" fmla="*/ 0 w 16"/>
                  <a:gd name="T25" fmla="*/ 21 h 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
                  <a:gd name="T40" fmla="*/ 0 h 37"/>
                  <a:gd name="T41" fmla="*/ 16 w 16"/>
                  <a:gd name="T42" fmla="*/ 37 h 3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 h="37">
                    <a:moveTo>
                      <a:pt x="16" y="26"/>
                    </a:moveTo>
                    <a:lnTo>
                      <a:pt x="16" y="37"/>
                    </a:lnTo>
                    <a:lnTo>
                      <a:pt x="0" y="37"/>
                    </a:lnTo>
                    <a:lnTo>
                      <a:pt x="0" y="10"/>
                    </a:lnTo>
                    <a:cubicBezTo>
                      <a:pt x="0" y="0"/>
                      <a:pt x="16" y="0"/>
                      <a:pt x="16" y="10"/>
                    </a:cubicBezTo>
                    <a:lnTo>
                      <a:pt x="16" y="21"/>
                    </a:lnTo>
                    <a:lnTo>
                      <a:pt x="16" y="26"/>
                    </a:lnTo>
                    <a:close/>
                    <a:moveTo>
                      <a:pt x="0" y="21"/>
                    </a:moveTo>
                    <a:lnTo>
                      <a:pt x="0" y="10"/>
                    </a:lnTo>
                    <a:lnTo>
                      <a:pt x="16" y="10"/>
                    </a:lnTo>
                    <a:lnTo>
                      <a:pt x="16" y="26"/>
                    </a:lnTo>
                    <a:lnTo>
                      <a:pt x="0" y="26"/>
                    </a:lnTo>
                    <a:lnTo>
                      <a:pt x="0" y="21"/>
                    </a:lnTo>
                    <a:close/>
                  </a:path>
                </a:pathLst>
              </a:custGeom>
              <a:solidFill>
                <a:srgbClr val="6E6E6E"/>
              </a:solidFill>
              <a:ln w="0" cap="flat">
                <a:solidFill>
                  <a:srgbClr val="6E6E6E"/>
                </a:solidFill>
                <a:prstDash val="solid"/>
                <a:round/>
                <a:headEnd/>
                <a:tailEnd/>
              </a:ln>
            </p:spPr>
            <p:txBody>
              <a:bodyPr/>
              <a:lstStyle/>
              <a:p>
                <a:endParaRPr lang="en-US"/>
              </a:p>
            </p:txBody>
          </p:sp>
          <p:sp>
            <p:nvSpPr>
              <p:cNvPr id="1700" name="Freeform 486"/>
              <p:cNvSpPr>
                <a:spLocks/>
              </p:cNvSpPr>
              <p:nvPr/>
            </p:nvSpPr>
            <p:spPr bwMode="auto">
              <a:xfrm>
                <a:off x="3444" y="1412"/>
                <a:ext cx="87" cy="146"/>
              </a:xfrm>
              <a:custGeom>
                <a:avLst/>
                <a:gdLst>
                  <a:gd name="T0" fmla="*/ 44 w 87"/>
                  <a:gd name="T1" fmla="*/ 137 h 146"/>
                  <a:gd name="T2" fmla="*/ 32 w 87"/>
                  <a:gd name="T3" fmla="*/ 139 h 146"/>
                  <a:gd name="T4" fmla="*/ 15 w 87"/>
                  <a:gd name="T5" fmla="*/ 137 h 146"/>
                  <a:gd name="T6" fmla="*/ 12 w 87"/>
                  <a:gd name="T7" fmla="*/ 119 h 146"/>
                  <a:gd name="T8" fmla="*/ 12 w 87"/>
                  <a:gd name="T9" fmla="*/ 115 h 146"/>
                  <a:gd name="T10" fmla="*/ 6 w 87"/>
                  <a:gd name="T11" fmla="*/ 115 h 146"/>
                  <a:gd name="T12" fmla="*/ 3 w 87"/>
                  <a:gd name="T13" fmla="*/ 107 h 146"/>
                  <a:gd name="T14" fmla="*/ 0 w 87"/>
                  <a:gd name="T15" fmla="*/ 109 h 146"/>
                  <a:gd name="T16" fmla="*/ 4 w 87"/>
                  <a:gd name="T17" fmla="*/ 101 h 146"/>
                  <a:gd name="T18" fmla="*/ 14 w 87"/>
                  <a:gd name="T19" fmla="*/ 84 h 146"/>
                  <a:gd name="T20" fmla="*/ 20 w 87"/>
                  <a:gd name="T21" fmla="*/ 77 h 146"/>
                  <a:gd name="T22" fmla="*/ 23 w 87"/>
                  <a:gd name="T23" fmla="*/ 79 h 146"/>
                  <a:gd name="T24" fmla="*/ 29 w 87"/>
                  <a:gd name="T25" fmla="*/ 81 h 146"/>
                  <a:gd name="T26" fmla="*/ 32 w 87"/>
                  <a:gd name="T27" fmla="*/ 85 h 146"/>
                  <a:gd name="T28" fmla="*/ 37 w 87"/>
                  <a:gd name="T29" fmla="*/ 75 h 146"/>
                  <a:gd name="T30" fmla="*/ 42 w 87"/>
                  <a:gd name="T31" fmla="*/ 60 h 146"/>
                  <a:gd name="T32" fmla="*/ 49 w 87"/>
                  <a:gd name="T33" fmla="*/ 47 h 146"/>
                  <a:gd name="T34" fmla="*/ 54 w 87"/>
                  <a:gd name="T35" fmla="*/ 38 h 146"/>
                  <a:gd name="T36" fmla="*/ 60 w 87"/>
                  <a:gd name="T37" fmla="*/ 26 h 146"/>
                  <a:gd name="T38" fmla="*/ 69 w 87"/>
                  <a:gd name="T39" fmla="*/ 12 h 146"/>
                  <a:gd name="T40" fmla="*/ 62 w 87"/>
                  <a:gd name="T41" fmla="*/ 0 h 146"/>
                  <a:gd name="T42" fmla="*/ 68 w 87"/>
                  <a:gd name="T43" fmla="*/ 4 h 146"/>
                  <a:gd name="T44" fmla="*/ 72 w 87"/>
                  <a:gd name="T45" fmla="*/ 12 h 146"/>
                  <a:gd name="T46" fmla="*/ 74 w 87"/>
                  <a:gd name="T47" fmla="*/ 29 h 146"/>
                  <a:gd name="T48" fmla="*/ 64 w 87"/>
                  <a:gd name="T49" fmla="*/ 40 h 146"/>
                  <a:gd name="T50" fmla="*/ 76 w 87"/>
                  <a:gd name="T51" fmla="*/ 59 h 146"/>
                  <a:gd name="T52" fmla="*/ 78 w 87"/>
                  <a:gd name="T53" fmla="*/ 71 h 146"/>
                  <a:gd name="T54" fmla="*/ 66 w 87"/>
                  <a:gd name="T55" fmla="*/ 90 h 146"/>
                  <a:gd name="T56" fmla="*/ 68 w 87"/>
                  <a:gd name="T57" fmla="*/ 100 h 146"/>
                  <a:gd name="T58" fmla="*/ 70 w 87"/>
                  <a:gd name="T59" fmla="*/ 108 h 146"/>
                  <a:gd name="T60" fmla="*/ 74 w 87"/>
                  <a:gd name="T61" fmla="*/ 116 h 146"/>
                  <a:gd name="T62" fmla="*/ 86 w 87"/>
                  <a:gd name="T63" fmla="*/ 130 h 146"/>
                  <a:gd name="T64" fmla="*/ 86 w 87"/>
                  <a:gd name="T65" fmla="*/ 139 h 146"/>
                  <a:gd name="T66" fmla="*/ 81 w 87"/>
                  <a:gd name="T67" fmla="*/ 142 h 146"/>
                  <a:gd name="T68" fmla="*/ 54 w 87"/>
                  <a:gd name="T69" fmla="*/ 139 h 14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7"/>
                  <a:gd name="T106" fmla="*/ 0 h 146"/>
                  <a:gd name="T107" fmla="*/ 87 w 87"/>
                  <a:gd name="T108" fmla="*/ 146 h 14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7" h="146">
                    <a:moveTo>
                      <a:pt x="54" y="139"/>
                    </a:moveTo>
                    <a:lnTo>
                      <a:pt x="44" y="137"/>
                    </a:lnTo>
                    <a:lnTo>
                      <a:pt x="32" y="137"/>
                    </a:lnTo>
                    <a:lnTo>
                      <a:pt x="32" y="139"/>
                    </a:lnTo>
                    <a:lnTo>
                      <a:pt x="18" y="139"/>
                    </a:lnTo>
                    <a:lnTo>
                      <a:pt x="15" y="137"/>
                    </a:lnTo>
                    <a:lnTo>
                      <a:pt x="17" y="127"/>
                    </a:lnTo>
                    <a:lnTo>
                      <a:pt x="12" y="119"/>
                    </a:lnTo>
                    <a:lnTo>
                      <a:pt x="14" y="118"/>
                    </a:lnTo>
                    <a:lnTo>
                      <a:pt x="12" y="115"/>
                    </a:lnTo>
                    <a:lnTo>
                      <a:pt x="11" y="117"/>
                    </a:lnTo>
                    <a:lnTo>
                      <a:pt x="6" y="115"/>
                    </a:lnTo>
                    <a:lnTo>
                      <a:pt x="5" y="109"/>
                    </a:lnTo>
                    <a:lnTo>
                      <a:pt x="3" y="107"/>
                    </a:lnTo>
                    <a:lnTo>
                      <a:pt x="3" y="109"/>
                    </a:lnTo>
                    <a:lnTo>
                      <a:pt x="0" y="109"/>
                    </a:lnTo>
                    <a:lnTo>
                      <a:pt x="1" y="105"/>
                    </a:lnTo>
                    <a:lnTo>
                      <a:pt x="4" y="101"/>
                    </a:lnTo>
                    <a:lnTo>
                      <a:pt x="5" y="93"/>
                    </a:lnTo>
                    <a:lnTo>
                      <a:pt x="14" y="84"/>
                    </a:lnTo>
                    <a:lnTo>
                      <a:pt x="15" y="80"/>
                    </a:lnTo>
                    <a:lnTo>
                      <a:pt x="20" y="77"/>
                    </a:lnTo>
                    <a:lnTo>
                      <a:pt x="20" y="79"/>
                    </a:lnTo>
                    <a:lnTo>
                      <a:pt x="23" y="79"/>
                    </a:lnTo>
                    <a:lnTo>
                      <a:pt x="24" y="77"/>
                    </a:lnTo>
                    <a:lnTo>
                      <a:pt x="29" y="81"/>
                    </a:lnTo>
                    <a:lnTo>
                      <a:pt x="30" y="85"/>
                    </a:lnTo>
                    <a:lnTo>
                      <a:pt x="32" y="85"/>
                    </a:lnTo>
                    <a:lnTo>
                      <a:pt x="38" y="77"/>
                    </a:lnTo>
                    <a:lnTo>
                      <a:pt x="37" y="75"/>
                    </a:lnTo>
                    <a:lnTo>
                      <a:pt x="40" y="71"/>
                    </a:lnTo>
                    <a:lnTo>
                      <a:pt x="42" y="60"/>
                    </a:lnTo>
                    <a:lnTo>
                      <a:pt x="48" y="55"/>
                    </a:lnTo>
                    <a:lnTo>
                      <a:pt x="49" y="47"/>
                    </a:lnTo>
                    <a:lnTo>
                      <a:pt x="54" y="44"/>
                    </a:lnTo>
                    <a:lnTo>
                      <a:pt x="54" y="38"/>
                    </a:lnTo>
                    <a:lnTo>
                      <a:pt x="56" y="38"/>
                    </a:lnTo>
                    <a:lnTo>
                      <a:pt x="60" y="26"/>
                    </a:lnTo>
                    <a:lnTo>
                      <a:pt x="69" y="20"/>
                    </a:lnTo>
                    <a:lnTo>
                      <a:pt x="69" y="12"/>
                    </a:lnTo>
                    <a:lnTo>
                      <a:pt x="63" y="9"/>
                    </a:lnTo>
                    <a:lnTo>
                      <a:pt x="62" y="0"/>
                    </a:lnTo>
                    <a:lnTo>
                      <a:pt x="66" y="0"/>
                    </a:lnTo>
                    <a:lnTo>
                      <a:pt x="68" y="4"/>
                    </a:lnTo>
                    <a:lnTo>
                      <a:pt x="70" y="6"/>
                    </a:lnTo>
                    <a:lnTo>
                      <a:pt x="72" y="12"/>
                    </a:lnTo>
                    <a:lnTo>
                      <a:pt x="73" y="13"/>
                    </a:lnTo>
                    <a:lnTo>
                      <a:pt x="74" y="29"/>
                    </a:lnTo>
                    <a:lnTo>
                      <a:pt x="80" y="40"/>
                    </a:lnTo>
                    <a:lnTo>
                      <a:pt x="64" y="40"/>
                    </a:lnTo>
                    <a:lnTo>
                      <a:pt x="61" y="44"/>
                    </a:lnTo>
                    <a:lnTo>
                      <a:pt x="76" y="59"/>
                    </a:lnTo>
                    <a:lnTo>
                      <a:pt x="80" y="68"/>
                    </a:lnTo>
                    <a:lnTo>
                      <a:pt x="78" y="71"/>
                    </a:lnTo>
                    <a:lnTo>
                      <a:pt x="71" y="86"/>
                    </a:lnTo>
                    <a:lnTo>
                      <a:pt x="66" y="90"/>
                    </a:lnTo>
                    <a:lnTo>
                      <a:pt x="69" y="92"/>
                    </a:lnTo>
                    <a:lnTo>
                      <a:pt x="68" y="100"/>
                    </a:lnTo>
                    <a:lnTo>
                      <a:pt x="70" y="101"/>
                    </a:lnTo>
                    <a:lnTo>
                      <a:pt x="70" y="108"/>
                    </a:lnTo>
                    <a:lnTo>
                      <a:pt x="74" y="112"/>
                    </a:lnTo>
                    <a:lnTo>
                      <a:pt x="74" y="116"/>
                    </a:lnTo>
                    <a:lnTo>
                      <a:pt x="76" y="120"/>
                    </a:lnTo>
                    <a:lnTo>
                      <a:pt x="86" y="130"/>
                    </a:lnTo>
                    <a:lnTo>
                      <a:pt x="87" y="139"/>
                    </a:lnTo>
                    <a:lnTo>
                      <a:pt x="86" y="139"/>
                    </a:lnTo>
                    <a:lnTo>
                      <a:pt x="86" y="146"/>
                    </a:lnTo>
                    <a:lnTo>
                      <a:pt x="81" y="142"/>
                    </a:lnTo>
                    <a:lnTo>
                      <a:pt x="69" y="139"/>
                    </a:lnTo>
                    <a:lnTo>
                      <a:pt x="54" y="139"/>
                    </a:lnTo>
                    <a:close/>
                  </a:path>
                </a:pathLst>
              </a:custGeom>
              <a:solidFill>
                <a:srgbClr val="00B0F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701" name="Freeform 487"/>
              <p:cNvSpPr>
                <a:spLocks noEditPoints="1"/>
              </p:cNvSpPr>
              <p:nvPr/>
            </p:nvSpPr>
            <p:spPr bwMode="auto">
              <a:xfrm>
                <a:off x="3442" y="1410"/>
                <a:ext cx="91" cy="150"/>
              </a:xfrm>
              <a:custGeom>
                <a:avLst/>
                <a:gdLst>
                  <a:gd name="T0" fmla="*/ 138 w 369"/>
                  <a:gd name="T1" fmla="*/ 573 h 609"/>
                  <a:gd name="T2" fmla="*/ 77 w 369"/>
                  <a:gd name="T3" fmla="*/ 580 h 609"/>
                  <a:gd name="T4" fmla="*/ 50 w 369"/>
                  <a:gd name="T5" fmla="*/ 493 h 609"/>
                  <a:gd name="T6" fmla="*/ 48 w 369"/>
                  <a:gd name="T7" fmla="*/ 478 h 609"/>
                  <a:gd name="T8" fmla="*/ 29 w 369"/>
                  <a:gd name="T9" fmla="*/ 480 h 609"/>
                  <a:gd name="T10" fmla="*/ 27 w 369"/>
                  <a:gd name="T11" fmla="*/ 443 h 609"/>
                  <a:gd name="T12" fmla="*/ 1 w 369"/>
                  <a:gd name="T13" fmla="*/ 450 h 609"/>
                  <a:gd name="T14" fmla="*/ 19 w 369"/>
                  <a:gd name="T15" fmla="*/ 383 h 609"/>
                  <a:gd name="T16" fmla="*/ 63 w 369"/>
                  <a:gd name="T17" fmla="*/ 328 h 609"/>
                  <a:gd name="T18" fmla="*/ 90 w 369"/>
                  <a:gd name="T19" fmla="*/ 321 h 609"/>
                  <a:gd name="T20" fmla="*/ 112 w 369"/>
                  <a:gd name="T21" fmla="*/ 312 h 609"/>
                  <a:gd name="T22" fmla="*/ 138 w 369"/>
                  <a:gd name="T23" fmla="*/ 345 h 609"/>
                  <a:gd name="T24" fmla="*/ 151 w 369"/>
                  <a:gd name="T25" fmla="*/ 305 h 609"/>
                  <a:gd name="T26" fmla="*/ 198 w 369"/>
                  <a:gd name="T27" fmla="*/ 225 h 609"/>
                  <a:gd name="T28" fmla="*/ 217 w 369"/>
                  <a:gd name="T29" fmla="*/ 188 h 609"/>
                  <a:gd name="T30" fmla="*/ 242 w 369"/>
                  <a:gd name="T31" fmla="*/ 109 h 609"/>
                  <a:gd name="T32" fmla="*/ 284 w 369"/>
                  <a:gd name="T33" fmla="*/ 62 h 609"/>
                  <a:gd name="T34" fmla="*/ 258 w 369"/>
                  <a:gd name="T35" fmla="*/ 0 h 609"/>
                  <a:gd name="T36" fmla="*/ 296 w 369"/>
                  <a:gd name="T37" fmla="*/ 23 h 609"/>
                  <a:gd name="T38" fmla="*/ 312 w 369"/>
                  <a:gd name="T39" fmla="*/ 60 h 609"/>
                  <a:gd name="T40" fmla="*/ 333 w 369"/>
                  <a:gd name="T41" fmla="*/ 177 h 609"/>
                  <a:gd name="T42" fmla="*/ 320 w 369"/>
                  <a:gd name="T43" fmla="*/ 239 h 609"/>
                  <a:gd name="T44" fmla="*/ 303 w 369"/>
                  <a:gd name="T45" fmla="*/ 360 h 609"/>
                  <a:gd name="T46" fmla="*/ 295 w 369"/>
                  <a:gd name="T47" fmla="*/ 381 h 609"/>
                  <a:gd name="T48" fmla="*/ 301 w 369"/>
                  <a:gd name="T49" fmla="*/ 445 h 609"/>
                  <a:gd name="T50" fmla="*/ 316 w 369"/>
                  <a:gd name="T51" fmla="*/ 475 h 609"/>
                  <a:gd name="T52" fmla="*/ 368 w 369"/>
                  <a:gd name="T53" fmla="*/ 570 h 609"/>
                  <a:gd name="T54" fmla="*/ 358 w 369"/>
                  <a:gd name="T55" fmla="*/ 608 h 609"/>
                  <a:gd name="T56" fmla="*/ 287 w 369"/>
                  <a:gd name="T57" fmla="*/ 581 h 609"/>
                  <a:gd name="T58" fmla="*/ 341 w 369"/>
                  <a:gd name="T59" fmla="*/ 578 h 609"/>
                  <a:gd name="T60" fmla="*/ 357 w 369"/>
                  <a:gd name="T61" fmla="*/ 563 h 609"/>
                  <a:gd name="T62" fmla="*/ 310 w 369"/>
                  <a:gd name="T63" fmla="*/ 498 h 609"/>
                  <a:gd name="T64" fmla="*/ 287 w 369"/>
                  <a:gd name="T65" fmla="*/ 451 h 609"/>
                  <a:gd name="T66" fmla="*/ 277 w 369"/>
                  <a:gd name="T67" fmla="*/ 412 h 609"/>
                  <a:gd name="T68" fmla="*/ 271 w 369"/>
                  <a:gd name="T69" fmla="*/ 366 h 609"/>
                  <a:gd name="T70" fmla="*/ 323 w 369"/>
                  <a:gd name="T71" fmla="*/ 288 h 609"/>
                  <a:gd name="T72" fmla="*/ 259 w 369"/>
                  <a:gd name="T73" fmla="*/ 164 h 609"/>
                  <a:gd name="T74" fmla="*/ 298 w 369"/>
                  <a:gd name="T75" fmla="*/ 126 h 609"/>
                  <a:gd name="T76" fmla="*/ 285 w 369"/>
                  <a:gd name="T77" fmla="*/ 32 h 609"/>
                  <a:gd name="T78" fmla="*/ 274 w 369"/>
                  <a:gd name="T79" fmla="*/ 16 h 609"/>
                  <a:gd name="T80" fmla="*/ 291 w 369"/>
                  <a:gd name="T81" fmla="*/ 47 h 609"/>
                  <a:gd name="T82" fmla="*/ 257 w 369"/>
                  <a:gd name="T83" fmla="*/ 114 h 609"/>
                  <a:gd name="T84" fmla="*/ 233 w 369"/>
                  <a:gd name="T85" fmla="*/ 188 h 609"/>
                  <a:gd name="T86" fmla="*/ 208 w 369"/>
                  <a:gd name="T87" fmla="*/ 237 h 609"/>
                  <a:gd name="T88" fmla="*/ 164 w 369"/>
                  <a:gd name="T89" fmla="*/ 315 h 609"/>
                  <a:gd name="T90" fmla="*/ 138 w 369"/>
                  <a:gd name="T91" fmla="*/ 361 h 609"/>
                  <a:gd name="T92" fmla="*/ 100 w 369"/>
                  <a:gd name="T93" fmla="*/ 324 h 609"/>
                  <a:gd name="T94" fmla="*/ 82 w 369"/>
                  <a:gd name="T95" fmla="*/ 331 h 609"/>
                  <a:gd name="T96" fmla="*/ 70 w 369"/>
                  <a:gd name="T97" fmla="*/ 351 h 609"/>
                  <a:gd name="T98" fmla="*/ 31 w 369"/>
                  <a:gd name="T99" fmla="*/ 424 h 609"/>
                  <a:gd name="T100" fmla="*/ 19 w 369"/>
                  <a:gd name="T101" fmla="*/ 443 h 609"/>
                  <a:gd name="T102" fmla="*/ 32 w 369"/>
                  <a:gd name="T103" fmla="*/ 442 h 609"/>
                  <a:gd name="T104" fmla="*/ 44 w 369"/>
                  <a:gd name="T105" fmla="*/ 482 h 609"/>
                  <a:gd name="T106" fmla="*/ 73 w 369"/>
                  <a:gd name="T107" fmla="*/ 489 h 609"/>
                  <a:gd name="T108" fmla="*/ 84 w 369"/>
                  <a:gd name="T109" fmla="*/ 526 h 609"/>
                  <a:gd name="T110" fmla="*/ 138 w 369"/>
                  <a:gd name="T111" fmla="*/ 565 h 609"/>
                  <a:gd name="T112" fmla="*/ 186 w 369"/>
                  <a:gd name="T113" fmla="*/ 557 h 60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69"/>
                  <a:gd name="T172" fmla="*/ 0 h 609"/>
                  <a:gd name="T173" fmla="*/ 369 w 369"/>
                  <a:gd name="T174" fmla="*/ 609 h 60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69" h="609">
                    <a:moveTo>
                      <a:pt x="228" y="581"/>
                    </a:moveTo>
                    <a:cubicBezTo>
                      <a:pt x="227" y="581"/>
                      <a:pt x="227" y="581"/>
                      <a:pt x="226" y="581"/>
                    </a:cubicBezTo>
                    <a:lnTo>
                      <a:pt x="183" y="573"/>
                    </a:lnTo>
                    <a:lnTo>
                      <a:pt x="184" y="573"/>
                    </a:lnTo>
                    <a:lnTo>
                      <a:pt x="138" y="573"/>
                    </a:lnTo>
                    <a:lnTo>
                      <a:pt x="146" y="565"/>
                    </a:lnTo>
                    <a:lnTo>
                      <a:pt x="146" y="573"/>
                    </a:lnTo>
                    <a:cubicBezTo>
                      <a:pt x="146" y="578"/>
                      <a:pt x="143" y="581"/>
                      <a:pt x="138" y="581"/>
                    </a:cubicBezTo>
                    <a:lnTo>
                      <a:pt x="82" y="581"/>
                    </a:lnTo>
                    <a:cubicBezTo>
                      <a:pt x="80" y="581"/>
                      <a:pt x="79" y="581"/>
                      <a:pt x="77" y="580"/>
                    </a:cubicBezTo>
                    <a:lnTo>
                      <a:pt x="64" y="572"/>
                    </a:lnTo>
                    <a:cubicBezTo>
                      <a:pt x="61" y="570"/>
                      <a:pt x="60" y="567"/>
                      <a:pt x="60" y="564"/>
                    </a:cubicBezTo>
                    <a:lnTo>
                      <a:pt x="68" y="523"/>
                    </a:lnTo>
                    <a:lnTo>
                      <a:pt x="69" y="528"/>
                    </a:lnTo>
                    <a:lnTo>
                      <a:pt x="50" y="493"/>
                    </a:lnTo>
                    <a:cubicBezTo>
                      <a:pt x="49" y="491"/>
                      <a:pt x="49" y="488"/>
                      <a:pt x="50" y="486"/>
                    </a:cubicBezTo>
                    <a:cubicBezTo>
                      <a:pt x="51" y="484"/>
                      <a:pt x="52" y="482"/>
                      <a:pt x="55" y="482"/>
                    </a:cubicBezTo>
                    <a:lnTo>
                      <a:pt x="63" y="479"/>
                    </a:lnTo>
                    <a:lnTo>
                      <a:pt x="59" y="491"/>
                    </a:lnTo>
                    <a:lnTo>
                      <a:pt x="48" y="478"/>
                    </a:lnTo>
                    <a:lnTo>
                      <a:pt x="62" y="475"/>
                    </a:lnTo>
                    <a:lnTo>
                      <a:pt x="60" y="486"/>
                    </a:lnTo>
                    <a:cubicBezTo>
                      <a:pt x="59" y="488"/>
                      <a:pt x="57" y="490"/>
                      <a:pt x="55" y="491"/>
                    </a:cubicBezTo>
                    <a:cubicBezTo>
                      <a:pt x="53" y="492"/>
                      <a:pt x="50" y="492"/>
                      <a:pt x="48" y="491"/>
                    </a:cubicBezTo>
                    <a:lnTo>
                      <a:pt x="29" y="480"/>
                    </a:lnTo>
                    <a:cubicBezTo>
                      <a:pt x="27" y="479"/>
                      <a:pt x="26" y="477"/>
                      <a:pt x="25" y="475"/>
                    </a:cubicBezTo>
                    <a:lnTo>
                      <a:pt x="20" y="450"/>
                    </a:lnTo>
                    <a:lnTo>
                      <a:pt x="23" y="455"/>
                    </a:lnTo>
                    <a:lnTo>
                      <a:pt x="15" y="450"/>
                    </a:lnTo>
                    <a:lnTo>
                      <a:pt x="27" y="443"/>
                    </a:lnTo>
                    <a:lnTo>
                      <a:pt x="27" y="451"/>
                    </a:lnTo>
                    <a:cubicBezTo>
                      <a:pt x="27" y="456"/>
                      <a:pt x="24" y="459"/>
                      <a:pt x="19" y="459"/>
                    </a:cubicBezTo>
                    <a:lnTo>
                      <a:pt x="8" y="459"/>
                    </a:lnTo>
                    <a:cubicBezTo>
                      <a:pt x="6" y="459"/>
                      <a:pt x="4" y="458"/>
                      <a:pt x="2" y="456"/>
                    </a:cubicBezTo>
                    <a:cubicBezTo>
                      <a:pt x="1" y="454"/>
                      <a:pt x="0" y="452"/>
                      <a:pt x="1" y="450"/>
                    </a:cubicBezTo>
                    <a:lnTo>
                      <a:pt x="3" y="434"/>
                    </a:lnTo>
                    <a:cubicBezTo>
                      <a:pt x="4" y="432"/>
                      <a:pt x="4" y="431"/>
                      <a:pt x="5" y="430"/>
                    </a:cubicBezTo>
                    <a:lnTo>
                      <a:pt x="19" y="413"/>
                    </a:lnTo>
                    <a:lnTo>
                      <a:pt x="17" y="418"/>
                    </a:lnTo>
                    <a:lnTo>
                      <a:pt x="19" y="383"/>
                    </a:lnTo>
                    <a:cubicBezTo>
                      <a:pt x="20" y="381"/>
                      <a:pt x="20" y="379"/>
                      <a:pt x="22" y="378"/>
                    </a:cubicBezTo>
                    <a:lnTo>
                      <a:pt x="57" y="342"/>
                    </a:lnTo>
                    <a:lnTo>
                      <a:pt x="55" y="345"/>
                    </a:lnTo>
                    <a:lnTo>
                      <a:pt x="61" y="331"/>
                    </a:lnTo>
                    <a:cubicBezTo>
                      <a:pt x="61" y="330"/>
                      <a:pt x="62" y="329"/>
                      <a:pt x="63" y="328"/>
                    </a:cubicBezTo>
                    <a:lnTo>
                      <a:pt x="82" y="314"/>
                    </a:lnTo>
                    <a:cubicBezTo>
                      <a:pt x="84" y="313"/>
                      <a:pt x="87" y="312"/>
                      <a:pt x="89" y="313"/>
                    </a:cubicBezTo>
                    <a:cubicBezTo>
                      <a:pt x="92" y="314"/>
                      <a:pt x="94" y="316"/>
                      <a:pt x="95" y="318"/>
                    </a:cubicBezTo>
                    <a:lnTo>
                      <a:pt x="97" y="326"/>
                    </a:lnTo>
                    <a:lnTo>
                      <a:pt x="90" y="321"/>
                    </a:lnTo>
                    <a:lnTo>
                      <a:pt x="101" y="321"/>
                    </a:lnTo>
                    <a:lnTo>
                      <a:pt x="93" y="325"/>
                    </a:lnTo>
                    <a:lnTo>
                      <a:pt x="99" y="314"/>
                    </a:lnTo>
                    <a:cubicBezTo>
                      <a:pt x="100" y="312"/>
                      <a:pt x="102" y="311"/>
                      <a:pt x="105" y="310"/>
                    </a:cubicBezTo>
                    <a:cubicBezTo>
                      <a:pt x="107" y="310"/>
                      <a:pt x="110" y="311"/>
                      <a:pt x="112" y="312"/>
                    </a:cubicBezTo>
                    <a:lnTo>
                      <a:pt x="131" y="331"/>
                    </a:lnTo>
                    <a:cubicBezTo>
                      <a:pt x="132" y="333"/>
                      <a:pt x="133" y="334"/>
                      <a:pt x="133" y="336"/>
                    </a:cubicBezTo>
                    <a:lnTo>
                      <a:pt x="136" y="352"/>
                    </a:lnTo>
                    <a:lnTo>
                      <a:pt x="128" y="345"/>
                    </a:lnTo>
                    <a:lnTo>
                      <a:pt x="138" y="345"/>
                    </a:lnTo>
                    <a:lnTo>
                      <a:pt x="132" y="349"/>
                    </a:lnTo>
                    <a:lnTo>
                      <a:pt x="156" y="313"/>
                    </a:lnTo>
                    <a:lnTo>
                      <a:pt x="156" y="322"/>
                    </a:lnTo>
                    <a:lnTo>
                      <a:pt x="151" y="314"/>
                    </a:lnTo>
                    <a:cubicBezTo>
                      <a:pt x="149" y="311"/>
                      <a:pt x="149" y="308"/>
                      <a:pt x="151" y="305"/>
                    </a:cubicBezTo>
                    <a:lnTo>
                      <a:pt x="165" y="288"/>
                    </a:lnTo>
                    <a:lnTo>
                      <a:pt x="163" y="292"/>
                    </a:lnTo>
                    <a:lnTo>
                      <a:pt x="171" y="249"/>
                    </a:lnTo>
                    <a:cubicBezTo>
                      <a:pt x="172" y="247"/>
                      <a:pt x="173" y="245"/>
                      <a:pt x="174" y="244"/>
                    </a:cubicBezTo>
                    <a:lnTo>
                      <a:pt x="198" y="225"/>
                    </a:lnTo>
                    <a:lnTo>
                      <a:pt x="195" y="230"/>
                    </a:lnTo>
                    <a:lnTo>
                      <a:pt x="198" y="198"/>
                    </a:lnTo>
                    <a:cubicBezTo>
                      <a:pt x="198" y="195"/>
                      <a:pt x="200" y="193"/>
                      <a:pt x="202" y="192"/>
                    </a:cubicBezTo>
                    <a:lnTo>
                      <a:pt x="221" y="181"/>
                    </a:lnTo>
                    <a:lnTo>
                      <a:pt x="217" y="188"/>
                    </a:lnTo>
                    <a:lnTo>
                      <a:pt x="217" y="163"/>
                    </a:lnTo>
                    <a:cubicBezTo>
                      <a:pt x="217" y="160"/>
                      <a:pt x="219" y="157"/>
                      <a:pt x="223" y="156"/>
                    </a:cubicBezTo>
                    <a:lnTo>
                      <a:pt x="231" y="153"/>
                    </a:lnTo>
                    <a:lnTo>
                      <a:pt x="226" y="158"/>
                    </a:lnTo>
                    <a:lnTo>
                      <a:pt x="242" y="109"/>
                    </a:lnTo>
                    <a:cubicBezTo>
                      <a:pt x="242" y="107"/>
                      <a:pt x="244" y="106"/>
                      <a:pt x="245" y="105"/>
                    </a:cubicBezTo>
                    <a:lnTo>
                      <a:pt x="283" y="80"/>
                    </a:lnTo>
                    <a:lnTo>
                      <a:pt x="279" y="87"/>
                    </a:lnTo>
                    <a:lnTo>
                      <a:pt x="279" y="55"/>
                    </a:lnTo>
                    <a:lnTo>
                      <a:pt x="284" y="62"/>
                    </a:lnTo>
                    <a:lnTo>
                      <a:pt x="260" y="51"/>
                    </a:lnTo>
                    <a:cubicBezTo>
                      <a:pt x="257" y="50"/>
                      <a:pt x="255" y="48"/>
                      <a:pt x="255" y="45"/>
                    </a:cubicBezTo>
                    <a:lnTo>
                      <a:pt x="250" y="10"/>
                    </a:lnTo>
                    <a:cubicBezTo>
                      <a:pt x="249" y="7"/>
                      <a:pt x="250" y="5"/>
                      <a:pt x="251" y="3"/>
                    </a:cubicBezTo>
                    <a:cubicBezTo>
                      <a:pt x="253" y="1"/>
                      <a:pt x="255" y="0"/>
                      <a:pt x="258" y="0"/>
                    </a:cubicBezTo>
                    <a:lnTo>
                      <a:pt x="274" y="0"/>
                    </a:lnTo>
                    <a:cubicBezTo>
                      <a:pt x="277" y="0"/>
                      <a:pt x="280" y="2"/>
                      <a:pt x="281" y="5"/>
                    </a:cubicBezTo>
                    <a:lnTo>
                      <a:pt x="289" y="21"/>
                    </a:lnTo>
                    <a:lnTo>
                      <a:pt x="286" y="18"/>
                    </a:lnTo>
                    <a:lnTo>
                      <a:pt x="296" y="23"/>
                    </a:lnTo>
                    <a:cubicBezTo>
                      <a:pt x="299" y="24"/>
                      <a:pt x="300" y="26"/>
                      <a:pt x="301" y="28"/>
                    </a:cubicBezTo>
                    <a:lnTo>
                      <a:pt x="306" y="53"/>
                    </a:lnTo>
                    <a:lnTo>
                      <a:pt x="304" y="49"/>
                    </a:lnTo>
                    <a:lnTo>
                      <a:pt x="309" y="54"/>
                    </a:lnTo>
                    <a:cubicBezTo>
                      <a:pt x="311" y="56"/>
                      <a:pt x="312" y="58"/>
                      <a:pt x="312" y="60"/>
                    </a:cubicBezTo>
                    <a:lnTo>
                      <a:pt x="314" y="125"/>
                    </a:lnTo>
                    <a:lnTo>
                      <a:pt x="313" y="121"/>
                    </a:lnTo>
                    <a:lnTo>
                      <a:pt x="340" y="164"/>
                    </a:lnTo>
                    <a:cubicBezTo>
                      <a:pt x="342" y="167"/>
                      <a:pt x="342" y="170"/>
                      <a:pt x="340" y="173"/>
                    </a:cubicBezTo>
                    <a:cubicBezTo>
                      <a:pt x="339" y="175"/>
                      <a:pt x="336" y="177"/>
                      <a:pt x="333" y="177"/>
                    </a:cubicBezTo>
                    <a:lnTo>
                      <a:pt x="266" y="177"/>
                    </a:lnTo>
                    <a:lnTo>
                      <a:pt x="272" y="173"/>
                    </a:lnTo>
                    <a:lnTo>
                      <a:pt x="262" y="189"/>
                    </a:lnTo>
                    <a:lnTo>
                      <a:pt x="261" y="179"/>
                    </a:lnTo>
                    <a:lnTo>
                      <a:pt x="320" y="239"/>
                    </a:lnTo>
                    <a:cubicBezTo>
                      <a:pt x="321" y="240"/>
                      <a:pt x="321" y="241"/>
                      <a:pt x="322" y="242"/>
                    </a:cubicBezTo>
                    <a:lnTo>
                      <a:pt x="338" y="282"/>
                    </a:lnTo>
                    <a:cubicBezTo>
                      <a:pt x="339" y="285"/>
                      <a:pt x="339" y="287"/>
                      <a:pt x="338" y="289"/>
                    </a:cubicBezTo>
                    <a:lnTo>
                      <a:pt x="332" y="300"/>
                    </a:lnTo>
                    <a:lnTo>
                      <a:pt x="303" y="360"/>
                    </a:lnTo>
                    <a:cubicBezTo>
                      <a:pt x="302" y="361"/>
                      <a:pt x="302" y="361"/>
                      <a:pt x="301" y="362"/>
                    </a:cubicBezTo>
                    <a:lnTo>
                      <a:pt x="282" y="378"/>
                    </a:lnTo>
                    <a:lnTo>
                      <a:pt x="281" y="366"/>
                    </a:lnTo>
                    <a:lnTo>
                      <a:pt x="292" y="374"/>
                    </a:lnTo>
                    <a:cubicBezTo>
                      <a:pt x="294" y="376"/>
                      <a:pt x="296" y="378"/>
                      <a:pt x="295" y="381"/>
                    </a:cubicBezTo>
                    <a:lnTo>
                      <a:pt x="293" y="414"/>
                    </a:lnTo>
                    <a:lnTo>
                      <a:pt x="290" y="407"/>
                    </a:lnTo>
                    <a:lnTo>
                      <a:pt x="296" y="413"/>
                    </a:lnTo>
                    <a:cubicBezTo>
                      <a:pt x="297" y="414"/>
                      <a:pt x="298" y="416"/>
                      <a:pt x="298" y="418"/>
                    </a:cubicBezTo>
                    <a:lnTo>
                      <a:pt x="301" y="445"/>
                    </a:lnTo>
                    <a:lnTo>
                      <a:pt x="298" y="440"/>
                    </a:lnTo>
                    <a:lnTo>
                      <a:pt x="315" y="456"/>
                    </a:lnTo>
                    <a:cubicBezTo>
                      <a:pt x="316" y="458"/>
                      <a:pt x="317" y="460"/>
                      <a:pt x="317" y="462"/>
                    </a:cubicBezTo>
                    <a:lnTo>
                      <a:pt x="317" y="478"/>
                    </a:lnTo>
                    <a:lnTo>
                      <a:pt x="316" y="475"/>
                    </a:lnTo>
                    <a:lnTo>
                      <a:pt x="324" y="491"/>
                    </a:lnTo>
                    <a:lnTo>
                      <a:pt x="323" y="489"/>
                    </a:lnTo>
                    <a:lnTo>
                      <a:pt x="363" y="530"/>
                    </a:lnTo>
                    <a:cubicBezTo>
                      <a:pt x="365" y="531"/>
                      <a:pt x="366" y="533"/>
                      <a:pt x="366" y="535"/>
                    </a:cubicBezTo>
                    <a:lnTo>
                      <a:pt x="368" y="570"/>
                    </a:lnTo>
                    <a:cubicBezTo>
                      <a:pt x="369" y="573"/>
                      <a:pt x="367" y="576"/>
                      <a:pt x="364" y="578"/>
                    </a:cubicBezTo>
                    <a:lnTo>
                      <a:pt x="359" y="580"/>
                    </a:lnTo>
                    <a:lnTo>
                      <a:pt x="363" y="573"/>
                    </a:lnTo>
                    <a:lnTo>
                      <a:pt x="363" y="600"/>
                    </a:lnTo>
                    <a:cubicBezTo>
                      <a:pt x="363" y="604"/>
                      <a:pt x="361" y="606"/>
                      <a:pt x="358" y="608"/>
                    </a:cubicBezTo>
                    <a:cubicBezTo>
                      <a:pt x="356" y="609"/>
                      <a:pt x="352" y="609"/>
                      <a:pt x="350" y="607"/>
                    </a:cubicBezTo>
                    <a:lnTo>
                      <a:pt x="331" y="590"/>
                    </a:lnTo>
                    <a:lnTo>
                      <a:pt x="334" y="592"/>
                    </a:lnTo>
                    <a:lnTo>
                      <a:pt x="286" y="581"/>
                    </a:lnTo>
                    <a:lnTo>
                      <a:pt x="287" y="581"/>
                    </a:lnTo>
                    <a:lnTo>
                      <a:pt x="228" y="581"/>
                    </a:lnTo>
                    <a:close/>
                    <a:moveTo>
                      <a:pt x="287" y="565"/>
                    </a:moveTo>
                    <a:cubicBezTo>
                      <a:pt x="288" y="565"/>
                      <a:pt x="289" y="565"/>
                      <a:pt x="289" y="565"/>
                    </a:cubicBezTo>
                    <a:lnTo>
                      <a:pt x="338" y="576"/>
                    </a:lnTo>
                    <a:cubicBezTo>
                      <a:pt x="339" y="577"/>
                      <a:pt x="340" y="577"/>
                      <a:pt x="341" y="578"/>
                    </a:cubicBezTo>
                    <a:lnTo>
                      <a:pt x="360" y="594"/>
                    </a:lnTo>
                    <a:lnTo>
                      <a:pt x="347" y="600"/>
                    </a:lnTo>
                    <a:lnTo>
                      <a:pt x="347" y="573"/>
                    </a:lnTo>
                    <a:cubicBezTo>
                      <a:pt x="347" y="570"/>
                      <a:pt x="349" y="568"/>
                      <a:pt x="351" y="566"/>
                    </a:cubicBezTo>
                    <a:lnTo>
                      <a:pt x="357" y="563"/>
                    </a:lnTo>
                    <a:lnTo>
                      <a:pt x="352" y="571"/>
                    </a:lnTo>
                    <a:lnTo>
                      <a:pt x="350" y="536"/>
                    </a:lnTo>
                    <a:lnTo>
                      <a:pt x="352" y="541"/>
                    </a:lnTo>
                    <a:lnTo>
                      <a:pt x="311" y="500"/>
                    </a:lnTo>
                    <a:cubicBezTo>
                      <a:pt x="311" y="500"/>
                      <a:pt x="310" y="499"/>
                      <a:pt x="310" y="498"/>
                    </a:cubicBezTo>
                    <a:lnTo>
                      <a:pt x="302" y="482"/>
                    </a:lnTo>
                    <a:cubicBezTo>
                      <a:pt x="301" y="481"/>
                      <a:pt x="301" y="480"/>
                      <a:pt x="301" y="478"/>
                    </a:cubicBezTo>
                    <a:lnTo>
                      <a:pt x="301" y="462"/>
                    </a:lnTo>
                    <a:lnTo>
                      <a:pt x="303" y="468"/>
                    </a:lnTo>
                    <a:lnTo>
                      <a:pt x="287" y="451"/>
                    </a:lnTo>
                    <a:cubicBezTo>
                      <a:pt x="286" y="450"/>
                      <a:pt x="285" y="448"/>
                      <a:pt x="285" y="446"/>
                    </a:cubicBezTo>
                    <a:lnTo>
                      <a:pt x="282" y="419"/>
                    </a:lnTo>
                    <a:lnTo>
                      <a:pt x="284" y="424"/>
                    </a:lnTo>
                    <a:lnTo>
                      <a:pt x="279" y="419"/>
                    </a:lnTo>
                    <a:cubicBezTo>
                      <a:pt x="277" y="417"/>
                      <a:pt x="276" y="415"/>
                      <a:pt x="277" y="412"/>
                    </a:cubicBezTo>
                    <a:lnTo>
                      <a:pt x="279" y="380"/>
                    </a:lnTo>
                    <a:lnTo>
                      <a:pt x="283" y="387"/>
                    </a:lnTo>
                    <a:lnTo>
                      <a:pt x="272" y="379"/>
                    </a:lnTo>
                    <a:cubicBezTo>
                      <a:pt x="270" y="377"/>
                      <a:pt x="269" y="375"/>
                      <a:pt x="269" y="373"/>
                    </a:cubicBezTo>
                    <a:cubicBezTo>
                      <a:pt x="268" y="370"/>
                      <a:pt x="269" y="368"/>
                      <a:pt x="271" y="366"/>
                    </a:cubicBezTo>
                    <a:lnTo>
                      <a:pt x="290" y="350"/>
                    </a:lnTo>
                    <a:lnTo>
                      <a:pt x="288" y="352"/>
                    </a:lnTo>
                    <a:lnTo>
                      <a:pt x="318" y="293"/>
                    </a:lnTo>
                    <a:lnTo>
                      <a:pt x="324" y="282"/>
                    </a:lnTo>
                    <a:lnTo>
                      <a:pt x="323" y="288"/>
                    </a:lnTo>
                    <a:lnTo>
                      <a:pt x="307" y="248"/>
                    </a:lnTo>
                    <a:lnTo>
                      <a:pt x="309" y="250"/>
                    </a:lnTo>
                    <a:lnTo>
                      <a:pt x="249" y="191"/>
                    </a:lnTo>
                    <a:cubicBezTo>
                      <a:pt x="247" y="188"/>
                      <a:pt x="246" y="184"/>
                      <a:pt x="248" y="181"/>
                    </a:cubicBezTo>
                    <a:lnTo>
                      <a:pt x="259" y="164"/>
                    </a:lnTo>
                    <a:cubicBezTo>
                      <a:pt x="261" y="162"/>
                      <a:pt x="263" y="161"/>
                      <a:pt x="266" y="161"/>
                    </a:cubicBezTo>
                    <a:lnTo>
                      <a:pt x="333" y="161"/>
                    </a:lnTo>
                    <a:lnTo>
                      <a:pt x="327" y="173"/>
                    </a:lnTo>
                    <a:lnTo>
                      <a:pt x="300" y="129"/>
                    </a:lnTo>
                    <a:cubicBezTo>
                      <a:pt x="299" y="128"/>
                      <a:pt x="298" y="127"/>
                      <a:pt x="298" y="126"/>
                    </a:cubicBezTo>
                    <a:lnTo>
                      <a:pt x="296" y="60"/>
                    </a:lnTo>
                    <a:lnTo>
                      <a:pt x="298" y="66"/>
                    </a:lnTo>
                    <a:lnTo>
                      <a:pt x="293" y="60"/>
                    </a:lnTo>
                    <a:cubicBezTo>
                      <a:pt x="291" y="59"/>
                      <a:pt x="291" y="58"/>
                      <a:pt x="290" y="56"/>
                    </a:cubicBezTo>
                    <a:lnTo>
                      <a:pt x="285" y="32"/>
                    </a:lnTo>
                    <a:lnTo>
                      <a:pt x="289" y="37"/>
                    </a:lnTo>
                    <a:lnTo>
                      <a:pt x="278" y="32"/>
                    </a:lnTo>
                    <a:cubicBezTo>
                      <a:pt x="277" y="31"/>
                      <a:pt x="276" y="30"/>
                      <a:pt x="275" y="28"/>
                    </a:cubicBezTo>
                    <a:lnTo>
                      <a:pt x="267" y="12"/>
                    </a:lnTo>
                    <a:lnTo>
                      <a:pt x="274" y="16"/>
                    </a:lnTo>
                    <a:lnTo>
                      <a:pt x="258" y="16"/>
                    </a:lnTo>
                    <a:lnTo>
                      <a:pt x="265" y="7"/>
                    </a:lnTo>
                    <a:lnTo>
                      <a:pt x="271" y="43"/>
                    </a:lnTo>
                    <a:lnTo>
                      <a:pt x="266" y="36"/>
                    </a:lnTo>
                    <a:lnTo>
                      <a:pt x="291" y="47"/>
                    </a:lnTo>
                    <a:cubicBezTo>
                      <a:pt x="294" y="49"/>
                      <a:pt x="295" y="51"/>
                      <a:pt x="295" y="55"/>
                    </a:cubicBezTo>
                    <a:lnTo>
                      <a:pt x="295" y="87"/>
                    </a:lnTo>
                    <a:cubicBezTo>
                      <a:pt x="295" y="90"/>
                      <a:pt x="294" y="92"/>
                      <a:pt x="292" y="94"/>
                    </a:cubicBezTo>
                    <a:lnTo>
                      <a:pt x="254" y="118"/>
                    </a:lnTo>
                    <a:lnTo>
                      <a:pt x="257" y="114"/>
                    </a:lnTo>
                    <a:lnTo>
                      <a:pt x="241" y="163"/>
                    </a:lnTo>
                    <a:cubicBezTo>
                      <a:pt x="240" y="165"/>
                      <a:pt x="238" y="167"/>
                      <a:pt x="236" y="168"/>
                    </a:cubicBezTo>
                    <a:lnTo>
                      <a:pt x="228" y="171"/>
                    </a:lnTo>
                    <a:lnTo>
                      <a:pt x="233" y="163"/>
                    </a:lnTo>
                    <a:lnTo>
                      <a:pt x="233" y="188"/>
                    </a:lnTo>
                    <a:cubicBezTo>
                      <a:pt x="233" y="191"/>
                      <a:pt x="232" y="193"/>
                      <a:pt x="229" y="195"/>
                    </a:cubicBezTo>
                    <a:lnTo>
                      <a:pt x="210" y="206"/>
                    </a:lnTo>
                    <a:lnTo>
                      <a:pt x="214" y="199"/>
                    </a:lnTo>
                    <a:lnTo>
                      <a:pt x="211" y="232"/>
                    </a:lnTo>
                    <a:cubicBezTo>
                      <a:pt x="211" y="234"/>
                      <a:pt x="210" y="236"/>
                      <a:pt x="208" y="237"/>
                    </a:cubicBezTo>
                    <a:lnTo>
                      <a:pt x="184" y="256"/>
                    </a:lnTo>
                    <a:lnTo>
                      <a:pt x="187" y="252"/>
                    </a:lnTo>
                    <a:lnTo>
                      <a:pt x="179" y="295"/>
                    </a:lnTo>
                    <a:cubicBezTo>
                      <a:pt x="179" y="296"/>
                      <a:pt x="178" y="298"/>
                      <a:pt x="177" y="299"/>
                    </a:cubicBezTo>
                    <a:lnTo>
                      <a:pt x="164" y="315"/>
                    </a:lnTo>
                    <a:lnTo>
                      <a:pt x="164" y="305"/>
                    </a:lnTo>
                    <a:lnTo>
                      <a:pt x="169" y="314"/>
                    </a:lnTo>
                    <a:cubicBezTo>
                      <a:pt x="171" y="316"/>
                      <a:pt x="171" y="320"/>
                      <a:pt x="169" y="323"/>
                    </a:cubicBezTo>
                    <a:lnTo>
                      <a:pt x="145" y="358"/>
                    </a:lnTo>
                    <a:cubicBezTo>
                      <a:pt x="144" y="360"/>
                      <a:pt x="141" y="361"/>
                      <a:pt x="138" y="361"/>
                    </a:cubicBezTo>
                    <a:lnTo>
                      <a:pt x="128" y="361"/>
                    </a:lnTo>
                    <a:cubicBezTo>
                      <a:pt x="124" y="361"/>
                      <a:pt x="120" y="359"/>
                      <a:pt x="120" y="355"/>
                    </a:cubicBezTo>
                    <a:lnTo>
                      <a:pt x="117" y="338"/>
                    </a:lnTo>
                    <a:lnTo>
                      <a:pt x="119" y="343"/>
                    </a:lnTo>
                    <a:lnTo>
                      <a:pt x="100" y="324"/>
                    </a:lnTo>
                    <a:lnTo>
                      <a:pt x="113" y="322"/>
                    </a:lnTo>
                    <a:lnTo>
                      <a:pt x="108" y="332"/>
                    </a:lnTo>
                    <a:cubicBezTo>
                      <a:pt x="106" y="335"/>
                      <a:pt x="104" y="337"/>
                      <a:pt x="101" y="337"/>
                    </a:cubicBezTo>
                    <a:lnTo>
                      <a:pt x="90" y="337"/>
                    </a:lnTo>
                    <a:cubicBezTo>
                      <a:pt x="86" y="337"/>
                      <a:pt x="83" y="335"/>
                      <a:pt x="82" y="331"/>
                    </a:cubicBezTo>
                    <a:lnTo>
                      <a:pt x="79" y="323"/>
                    </a:lnTo>
                    <a:lnTo>
                      <a:pt x="92" y="327"/>
                    </a:lnTo>
                    <a:lnTo>
                      <a:pt x="73" y="341"/>
                    </a:lnTo>
                    <a:lnTo>
                      <a:pt x="75" y="337"/>
                    </a:lnTo>
                    <a:lnTo>
                      <a:pt x="70" y="351"/>
                    </a:lnTo>
                    <a:cubicBezTo>
                      <a:pt x="70" y="352"/>
                      <a:pt x="69" y="353"/>
                      <a:pt x="68" y="354"/>
                    </a:cubicBezTo>
                    <a:lnTo>
                      <a:pt x="33" y="389"/>
                    </a:lnTo>
                    <a:lnTo>
                      <a:pt x="35" y="384"/>
                    </a:lnTo>
                    <a:lnTo>
                      <a:pt x="33" y="419"/>
                    </a:lnTo>
                    <a:cubicBezTo>
                      <a:pt x="33" y="421"/>
                      <a:pt x="32" y="422"/>
                      <a:pt x="31" y="424"/>
                    </a:cubicBezTo>
                    <a:lnTo>
                      <a:pt x="17" y="440"/>
                    </a:lnTo>
                    <a:lnTo>
                      <a:pt x="19" y="436"/>
                    </a:lnTo>
                    <a:lnTo>
                      <a:pt x="16" y="452"/>
                    </a:lnTo>
                    <a:lnTo>
                      <a:pt x="8" y="443"/>
                    </a:lnTo>
                    <a:lnTo>
                      <a:pt x="19" y="443"/>
                    </a:lnTo>
                    <a:lnTo>
                      <a:pt x="11" y="451"/>
                    </a:lnTo>
                    <a:lnTo>
                      <a:pt x="11" y="443"/>
                    </a:lnTo>
                    <a:cubicBezTo>
                      <a:pt x="11" y="440"/>
                      <a:pt x="13" y="437"/>
                      <a:pt x="16" y="436"/>
                    </a:cubicBezTo>
                    <a:cubicBezTo>
                      <a:pt x="18" y="435"/>
                      <a:pt x="21" y="435"/>
                      <a:pt x="24" y="436"/>
                    </a:cubicBezTo>
                    <a:lnTo>
                      <a:pt x="32" y="442"/>
                    </a:lnTo>
                    <a:cubicBezTo>
                      <a:pt x="34" y="443"/>
                      <a:pt x="35" y="445"/>
                      <a:pt x="35" y="447"/>
                    </a:cubicBezTo>
                    <a:lnTo>
                      <a:pt x="41" y="471"/>
                    </a:lnTo>
                    <a:lnTo>
                      <a:pt x="37" y="466"/>
                    </a:lnTo>
                    <a:lnTo>
                      <a:pt x="56" y="477"/>
                    </a:lnTo>
                    <a:lnTo>
                      <a:pt x="44" y="482"/>
                    </a:lnTo>
                    <a:lnTo>
                      <a:pt x="47" y="471"/>
                    </a:lnTo>
                    <a:cubicBezTo>
                      <a:pt x="47" y="468"/>
                      <a:pt x="50" y="466"/>
                      <a:pt x="53" y="465"/>
                    </a:cubicBezTo>
                    <a:cubicBezTo>
                      <a:pt x="56" y="464"/>
                      <a:pt x="59" y="465"/>
                      <a:pt x="61" y="468"/>
                    </a:cubicBezTo>
                    <a:lnTo>
                      <a:pt x="72" y="481"/>
                    </a:lnTo>
                    <a:cubicBezTo>
                      <a:pt x="73" y="483"/>
                      <a:pt x="74" y="486"/>
                      <a:pt x="73" y="489"/>
                    </a:cubicBezTo>
                    <a:cubicBezTo>
                      <a:pt x="72" y="491"/>
                      <a:pt x="70" y="493"/>
                      <a:pt x="68" y="494"/>
                    </a:cubicBezTo>
                    <a:lnTo>
                      <a:pt x="60" y="497"/>
                    </a:lnTo>
                    <a:lnTo>
                      <a:pt x="64" y="485"/>
                    </a:lnTo>
                    <a:lnTo>
                      <a:pt x="83" y="521"/>
                    </a:lnTo>
                    <a:cubicBezTo>
                      <a:pt x="84" y="522"/>
                      <a:pt x="84" y="524"/>
                      <a:pt x="84" y="526"/>
                    </a:cubicBezTo>
                    <a:lnTo>
                      <a:pt x="76" y="567"/>
                    </a:lnTo>
                    <a:lnTo>
                      <a:pt x="72" y="558"/>
                    </a:lnTo>
                    <a:lnTo>
                      <a:pt x="86" y="566"/>
                    </a:lnTo>
                    <a:lnTo>
                      <a:pt x="82" y="565"/>
                    </a:lnTo>
                    <a:lnTo>
                      <a:pt x="138" y="565"/>
                    </a:lnTo>
                    <a:lnTo>
                      <a:pt x="130" y="573"/>
                    </a:lnTo>
                    <a:lnTo>
                      <a:pt x="130" y="565"/>
                    </a:lnTo>
                    <a:cubicBezTo>
                      <a:pt x="130" y="561"/>
                      <a:pt x="134" y="557"/>
                      <a:pt x="138" y="557"/>
                    </a:cubicBezTo>
                    <a:lnTo>
                      <a:pt x="184" y="557"/>
                    </a:lnTo>
                    <a:cubicBezTo>
                      <a:pt x="185" y="557"/>
                      <a:pt x="185" y="557"/>
                      <a:pt x="186" y="557"/>
                    </a:cubicBezTo>
                    <a:lnTo>
                      <a:pt x="229" y="565"/>
                    </a:lnTo>
                    <a:lnTo>
                      <a:pt x="228" y="565"/>
                    </a:lnTo>
                    <a:lnTo>
                      <a:pt x="287" y="565"/>
                    </a:lnTo>
                    <a:close/>
                  </a:path>
                </a:pathLst>
              </a:custGeom>
              <a:solidFill>
                <a:srgbClr val="6E6E6E"/>
              </a:solidFill>
              <a:ln w="0" cap="flat">
                <a:solidFill>
                  <a:srgbClr val="6E6E6E"/>
                </a:solidFill>
                <a:prstDash val="solid"/>
                <a:round/>
                <a:headEnd/>
                <a:tailEnd/>
              </a:ln>
            </p:spPr>
            <p:txBody>
              <a:bodyPr/>
              <a:lstStyle/>
              <a:p>
                <a:endParaRPr lang="en-US"/>
              </a:p>
            </p:txBody>
          </p:sp>
          <p:sp>
            <p:nvSpPr>
              <p:cNvPr id="1702" name="Freeform 488"/>
              <p:cNvSpPr>
                <a:spLocks/>
              </p:cNvSpPr>
              <p:nvPr/>
            </p:nvSpPr>
            <p:spPr bwMode="auto">
              <a:xfrm>
                <a:off x="3811" y="1416"/>
                <a:ext cx="19" cy="24"/>
              </a:xfrm>
              <a:custGeom>
                <a:avLst/>
                <a:gdLst>
                  <a:gd name="T0" fmla="*/ 7 w 19"/>
                  <a:gd name="T1" fmla="*/ 3 h 24"/>
                  <a:gd name="T2" fmla="*/ 11 w 19"/>
                  <a:gd name="T3" fmla="*/ 5 h 24"/>
                  <a:gd name="T4" fmla="*/ 16 w 19"/>
                  <a:gd name="T5" fmla="*/ 0 h 24"/>
                  <a:gd name="T6" fmla="*/ 19 w 19"/>
                  <a:gd name="T7" fmla="*/ 9 h 24"/>
                  <a:gd name="T8" fmla="*/ 9 w 19"/>
                  <a:gd name="T9" fmla="*/ 16 h 24"/>
                  <a:gd name="T10" fmla="*/ 18 w 19"/>
                  <a:gd name="T11" fmla="*/ 18 h 24"/>
                  <a:gd name="T12" fmla="*/ 15 w 19"/>
                  <a:gd name="T13" fmla="*/ 24 h 24"/>
                  <a:gd name="T14" fmla="*/ 0 w 19"/>
                  <a:gd name="T15" fmla="*/ 24 h 24"/>
                  <a:gd name="T16" fmla="*/ 0 w 19"/>
                  <a:gd name="T17" fmla="*/ 14 h 24"/>
                  <a:gd name="T18" fmla="*/ 7 w 19"/>
                  <a:gd name="T19" fmla="*/ 3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
                  <a:gd name="T31" fmla="*/ 0 h 24"/>
                  <a:gd name="T32" fmla="*/ 19 w 19"/>
                  <a:gd name="T33" fmla="*/ 24 h 2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 h="24">
                    <a:moveTo>
                      <a:pt x="7" y="3"/>
                    </a:moveTo>
                    <a:lnTo>
                      <a:pt x="11" y="5"/>
                    </a:lnTo>
                    <a:lnTo>
                      <a:pt x="16" y="0"/>
                    </a:lnTo>
                    <a:lnTo>
                      <a:pt x="19" y="9"/>
                    </a:lnTo>
                    <a:lnTo>
                      <a:pt x="9" y="16"/>
                    </a:lnTo>
                    <a:lnTo>
                      <a:pt x="18" y="18"/>
                    </a:lnTo>
                    <a:lnTo>
                      <a:pt x="15" y="24"/>
                    </a:lnTo>
                    <a:lnTo>
                      <a:pt x="0" y="24"/>
                    </a:lnTo>
                    <a:lnTo>
                      <a:pt x="0" y="14"/>
                    </a:lnTo>
                    <a:lnTo>
                      <a:pt x="7" y="3"/>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703" name="Freeform 489"/>
              <p:cNvSpPr>
                <a:spLocks noEditPoints="1"/>
              </p:cNvSpPr>
              <p:nvPr/>
            </p:nvSpPr>
            <p:spPr bwMode="auto">
              <a:xfrm>
                <a:off x="3809" y="1414"/>
                <a:ext cx="24" cy="28"/>
              </a:xfrm>
              <a:custGeom>
                <a:avLst/>
                <a:gdLst>
                  <a:gd name="T0" fmla="*/ 33 w 97"/>
                  <a:gd name="T1" fmla="*/ 16 h 112"/>
                  <a:gd name="T2" fmla="*/ 42 w 97"/>
                  <a:gd name="T3" fmla="*/ 13 h 112"/>
                  <a:gd name="T4" fmla="*/ 58 w 97"/>
                  <a:gd name="T5" fmla="*/ 19 h 112"/>
                  <a:gd name="T6" fmla="*/ 49 w 97"/>
                  <a:gd name="T7" fmla="*/ 21 h 112"/>
                  <a:gd name="T8" fmla="*/ 67 w 97"/>
                  <a:gd name="T9" fmla="*/ 3 h 112"/>
                  <a:gd name="T10" fmla="*/ 75 w 97"/>
                  <a:gd name="T11" fmla="*/ 1 h 112"/>
                  <a:gd name="T12" fmla="*/ 80 w 97"/>
                  <a:gd name="T13" fmla="*/ 5 h 112"/>
                  <a:gd name="T14" fmla="*/ 96 w 97"/>
                  <a:gd name="T15" fmla="*/ 41 h 112"/>
                  <a:gd name="T16" fmla="*/ 93 w 97"/>
                  <a:gd name="T17" fmla="*/ 51 h 112"/>
                  <a:gd name="T18" fmla="*/ 50 w 97"/>
                  <a:gd name="T19" fmla="*/ 81 h 112"/>
                  <a:gd name="T20" fmla="*/ 47 w 97"/>
                  <a:gd name="T21" fmla="*/ 67 h 112"/>
                  <a:gd name="T22" fmla="*/ 84 w 97"/>
                  <a:gd name="T23" fmla="*/ 73 h 112"/>
                  <a:gd name="T24" fmla="*/ 89 w 97"/>
                  <a:gd name="T25" fmla="*/ 77 h 112"/>
                  <a:gd name="T26" fmla="*/ 89 w 97"/>
                  <a:gd name="T27" fmla="*/ 84 h 112"/>
                  <a:gd name="T28" fmla="*/ 77 w 97"/>
                  <a:gd name="T29" fmla="*/ 108 h 112"/>
                  <a:gd name="T30" fmla="*/ 70 w 97"/>
                  <a:gd name="T31" fmla="*/ 112 h 112"/>
                  <a:gd name="T32" fmla="*/ 8 w 97"/>
                  <a:gd name="T33" fmla="*/ 112 h 112"/>
                  <a:gd name="T34" fmla="*/ 0 w 97"/>
                  <a:gd name="T35" fmla="*/ 104 h 112"/>
                  <a:gd name="T36" fmla="*/ 0 w 97"/>
                  <a:gd name="T37" fmla="*/ 65 h 112"/>
                  <a:gd name="T38" fmla="*/ 2 w 97"/>
                  <a:gd name="T39" fmla="*/ 61 h 112"/>
                  <a:gd name="T40" fmla="*/ 33 w 97"/>
                  <a:gd name="T41" fmla="*/ 16 h 112"/>
                  <a:gd name="T42" fmla="*/ 15 w 97"/>
                  <a:gd name="T43" fmla="*/ 70 h 112"/>
                  <a:gd name="T44" fmla="*/ 16 w 97"/>
                  <a:gd name="T45" fmla="*/ 65 h 112"/>
                  <a:gd name="T46" fmla="*/ 16 w 97"/>
                  <a:gd name="T47" fmla="*/ 104 h 112"/>
                  <a:gd name="T48" fmla="*/ 8 w 97"/>
                  <a:gd name="T49" fmla="*/ 96 h 112"/>
                  <a:gd name="T50" fmla="*/ 70 w 97"/>
                  <a:gd name="T51" fmla="*/ 96 h 112"/>
                  <a:gd name="T52" fmla="*/ 63 w 97"/>
                  <a:gd name="T53" fmla="*/ 101 h 112"/>
                  <a:gd name="T54" fmla="*/ 75 w 97"/>
                  <a:gd name="T55" fmla="*/ 77 h 112"/>
                  <a:gd name="T56" fmla="*/ 81 w 97"/>
                  <a:gd name="T57" fmla="*/ 88 h 112"/>
                  <a:gd name="T58" fmla="*/ 44 w 97"/>
                  <a:gd name="T59" fmla="*/ 82 h 112"/>
                  <a:gd name="T60" fmla="*/ 38 w 97"/>
                  <a:gd name="T61" fmla="*/ 76 h 112"/>
                  <a:gd name="T62" fmla="*/ 41 w 97"/>
                  <a:gd name="T63" fmla="*/ 68 h 112"/>
                  <a:gd name="T64" fmla="*/ 84 w 97"/>
                  <a:gd name="T65" fmla="*/ 38 h 112"/>
                  <a:gd name="T66" fmla="*/ 81 w 97"/>
                  <a:gd name="T67" fmla="*/ 48 h 112"/>
                  <a:gd name="T68" fmla="*/ 66 w 97"/>
                  <a:gd name="T69" fmla="*/ 12 h 112"/>
                  <a:gd name="T70" fmla="*/ 79 w 97"/>
                  <a:gd name="T71" fmla="*/ 14 h 112"/>
                  <a:gd name="T72" fmla="*/ 60 w 97"/>
                  <a:gd name="T73" fmla="*/ 32 h 112"/>
                  <a:gd name="T74" fmla="*/ 52 w 97"/>
                  <a:gd name="T75" fmla="*/ 34 h 112"/>
                  <a:gd name="T76" fmla="*/ 36 w 97"/>
                  <a:gd name="T77" fmla="*/ 28 h 112"/>
                  <a:gd name="T78" fmla="*/ 46 w 97"/>
                  <a:gd name="T79" fmla="*/ 25 h 112"/>
                  <a:gd name="T80" fmla="*/ 15 w 97"/>
                  <a:gd name="T81" fmla="*/ 70 h 11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97"/>
                  <a:gd name="T124" fmla="*/ 0 h 112"/>
                  <a:gd name="T125" fmla="*/ 97 w 97"/>
                  <a:gd name="T126" fmla="*/ 112 h 11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97" h="112">
                    <a:moveTo>
                      <a:pt x="33" y="16"/>
                    </a:moveTo>
                    <a:cubicBezTo>
                      <a:pt x="35" y="13"/>
                      <a:pt x="39" y="12"/>
                      <a:pt x="42" y="13"/>
                    </a:cubicBezTo>
                    <a:lnTo>
                      <a:pt x="58" y="19"/>
                    </a:lnTo>
                    <a:lnTo>
                      <a:pt x="49" y="21"/>
                    </a:lnTo>
                    <a:lnTo>
                      <a:pt x="67" y="3"/>
                    </a:lnTo>
                    <a:cubicBezTo>
                      <a:pt x="69" y="1"/>
                      <a:pt x="72" y="0"/>
                      <a:pt x="75" y="1"/>
                    </a:cubicBezTo>
                    <a:cubicBezTo>
                      <a:pt x="77" y="1"/>
                      <a:pt x="79" y="3"/>
                      <a:pt x="80" y="5"/>
                    </a:cubicBezTo>
                    <a:lnTo>
                      <a:pt x="96" y="41"/>
                    </a:lnTo>
                    <a:cubicBezTo>
                      <a:pt x="97" y="45"/>
                      <a:pt x="96" y="49"/>
                      <a:pt x="93" y="51"/>
                    </a:cubicBezTo>
                    <a:lnTo>
                      <a:pt x="50" y="81"/>
                    </a:lnTo>
                    <a:lnTo>
                      <a:pt x="47" y="67"/>
                    </a:lnTo>
                    <a:lnTo>
                      <a:pt x="84" y="73"/>
                    </a:lnTo>
                    <a:cubicBezTo>
                      <a:pt x="86" y="73"/>
                      <a:pt x="88" y="75"/>
                      <a:pt x="89" y="77"/>
                    </a:cubicBezTo>
                    <a:cubicBezTo>
                      <a:pt x="91" y="79"/>
                      <a:pt x="91" y="82"/>
                      <a:pt x="89" y="84"/>
                    </a:cubicBezTo>
                    <a:lnTo>
                      <a:pt x="77" y="108"/>
                    </a:lnTo>
                    <a:cubicBezTo>
                      <a:pt x="76" y="111"/>
                      <a:pt x="73" y="112"/>
                      <a:pt x="70" y="112"/>
                    </a:cubicBezTo>
                    <a:lnTo>
                      <a:pt x="8" y="112"/>
                    </a:lnTo>
                    <a:cubicBezTo>
                      <a:pt x="4" y="112"/>
                      <a:pt x="0" y="109"/>
                      <a:pt x="0" y="104"/>
                    </a:cubicBezTo>
                    <a:lnTo>
                      <a:pt x="0" y="65"/>
                    </a:lnTo>
                    <a:cubicBezTo>
                      <a:pt x="0" y="64"/>
                      <a:pt x="1" y="62"/>
                      <a:pt x="2" y="61"/>
                    </a:cubicBezTo>
                    <a:lnTo>
                      <a:pt x="33" y="16"/>
                    </a:lnTo>
                    <a:close/>
                    <a:moveTo>
                      <a:pt x="15" y="70"/>
                    </a:moveTo>
                    <a:lnTo>
                      <a:pt x="16" y="65"/>
                    </a:lnTo>
                    <a:lnTo>
                      <a:pt x="16" y="104"/>
                    </a:lnTo>
                    <a:lnTo>
                      <a:pt x="8" y="96"/>
                    </a:lnTo>
                    <a:lnTo>
                      <a:pt x="70" y="96"/>
                    </a:lnTo>
                    <a:lnTo>
                      <a:pt x="63" y="101"/>
                    </a:lnTo>
                    <a:lnTo>
                      <a:pt x="75" y="77"/>
                    </a:lnTo>
                    <a:lnTo>
                      <a:pt x="81" y="88"/>
                    </a:lnTo>
                    <a:lnTo>
                      <a:pt x="44" y="82"/>
                    </a:lnTo>
                    <a:cubicBezTo>
                      <a:pt x="41" y="82"/>
                      <a:pt x="38" y="79"/>
                      <a:pt x="38" y="76"/>
                    </a:cubicBezTo>
                    <a:cubicBezTo>
                      <a:pt x="37" y="73"/>
                      <a:pt x="38" y="70"/>
                      <a:pt x="41" y="68"/>
                    </a:cubicBezTo>
                    <a:lnTo>
                      <a:pt x="84" y="38"/>
                    </a:lnTo>
                    <a:lnTo>
                      <a:pt x="81" y="48"/>
                    </a:lnTo>
                    <a:lnTo>
                      <a:pt x="66" y="12"/>
                    </a:lnTo>
                    <a:lnTo>
                      <a:pt x="79" y="14"/>
                    </a:lnTo>
                    <a:lnTo>
                      <a:pt x="60" y="32"/>
                    </a:lnTo>
                    <a:cubicBezTo>
                      <a:pt x="58" y="34"/>
                      <a:pt x="55" y="35"/>
                      <a:pt x="52" y="34"/>
                    </a:cubicBezTo>
                    <a:lnTo>
                      <a:pt x="36" y="28"/>
                    </a:lnTo>
                    <a:lnTo>
                      <a:pt x="46" y="25"/>
                    </a:lnTo>
                    <a:lnTo>
                      <a:pt x="15" y="70"/>
                    </a:lnTo>
                    <a:close/>
                  </a:path>
                </a:pathLst>
              </a:custGeom>
              <a:solidFill>
                <a:srgbClr val="6E6E6E"/>
              </a:solidFill>
              <a:ln w="0" cap="flat">
                <a:solidFill>
                  <a:srgbClr val="6E6E6E"/>
                </a:solidFill>
                <a:prstDash val="solid"/>
                <a:round/>
                <a:headEnd/>
                <a:tailEnd/>
              </a:ln>
            </p:spPr>
            <p:txBody>
              <a:bodyPr/>
              <a:lstStyle/>
              <a:p>
                <a:endParaRPr lang="en-US"/>
              </a:p>
            </p:txBody>
          </p:sp>
          <p:sp>
            <p:nvSpPr>
              <p:cNvPr id="1704" name="Freeform 490"/>
              <p:cNvSpPr>
                <a:spLocks/>
              </p:cNvSpPr>
              <p:nvPr/>
            </p:nvSpPr>
            <p:spPr bwMode="auto">
              <a:xfrm>
                <a:off x="3807" y="1428"/>
                <a:ext cx="110" cy="169"/>
              </a:xfrm>
              <a:custGeom>
                <a:avLst/>
                <a:gdLst>
                  <a:gd name="T0" fmla="*/ 9 w 110"/>
                  <a:gd name="T1" fmla="*/ 100 h 169"/>
                  <a:gd name="T2" fmla="*/ 11 w 110"/>
                  <a:gd name="T3" fmla="*/ 97 h 169"/>
                  <a:gd name="T4" fmla="*/ 19 w 110"/>
                  <a:gd name="T5" fmla="*/ 96 h 169"/>
                  <a:gd name="T6" fmla="*/ 22 w 110"/>
                  <a:gd name="T7" fmla="*/ 91 h 169"/>
                  <a:gd name="T8" fmla="*/ 28 w 110"/>
                  <a:gd name="T9" fmla="*/ 88 h 169"/>
                  <a:gd name="T10" fmla="*/ 42 w 110"/>
                  <a:gd name="T11" fmla="*/ 88 h 169"/>
                  <a:gd name="T12" fmla="*/ 74 w 110"/>
                  <a:gd name="T13" fmla="*/ 50 h 169"/>
                  <a:gd name="T14" fmla="*/ 64 w 110"/>
                  <a:gd name="T15" fmla="*/ 50 h 169"/>
                  <a:gd name="T16" fmla="*/ 31 w 110"/>
                  <a:gd name="T17" fmla="*/ 38 h 169"/>
                  <a:gd name="T18" fmla="*/ 24 w 110"/>
                  <a:gd name="T19" fmla="*/ 32 h 169"/>
                  <a:gd name="T20" fmla="*/ 18 w 110"/>
                  <a:gd name="T21" fmla="*/ 23 h 169"/>
                  <a:gd name="T22" fmla="*/ 15 w 110"/>
                  <a:gd name="T23" fmla="*/ 18 h 169"/>
                  <a:gd name="T24" fmla="*/ 18 w 110"/>
                  <a:gd name="T25" fmla="*/ 12 h 169"/>
                  <a:gd name="T26" fmla="*/ 21 w 110"/>
                  <a:gd name="T27" fmla="*/ 7 h 169"/>
                  <a:gd name="T28" fmla="*/ 33 w 110"/>
                  <a:gd name="T29" fmla="*/ 20 h 169"/>
                  <a:gd name="T30" fmla="*/ 40 w 110"/>
                  <a:gd name="T31" fmla="*/ 20 h 169"/>
                  <a:gd name="T32" fmla="*/ 49 w 110"/>
                  <a:gd name="T33" fmla="*/ 14 h 169"/>
                  <a:gd name="T34" fmla="*/ 56 w 110"/>
                  <a:gd name="T35" fmla="*/ 16 h 169"/>
                  <a:gd name="T36" fmla="*/ 66 w 110"/>
                  <a:gd name="T37" fmla="*/ 10 h 169"/>
                  <a:gd name="T38" fmla="*/ 74 w 110"/>
                  <a:gd name="T39" fmla="*/ 11 h 169"/>
                  <a:gd name="T40" fmla="*/ 79 w 110"/>
                  <a:gd name="T41" fmla="*/ 9 h 169"/>
                  <a:gd name="T42" fmla="*/ 84 w 110"/>
                  <a:gd name="T43" fmla="*/ 10 h 169"/>
                  <a:gd name="T44" fmla="*/ 95 w 110"/>
                  <a:gd name="T45" fmla="*/ 7 h 169"/>
                  <a:gd name="T46" fmla="*/ 102 w 110"/>
                  <a:gd name="T47" fmla="*/ 0 h 169"/>
                  <a:gd name="T48" fmla="*/ 108 w 110"/>
                  <a:gd name="T49" fmla="*/ 3 h 169"/>
                  <a:gd name="T50" fmla="*/ 106 w 110"/>
                  <a:gd name="T51" fmla="*/ 9 h 169"/>
                  <a:gd name="T52" fmla="*/ 108 w 110"/>
                  <a:gd name="T53" fmla="*/ 18 h 169"/>
                  <a:gd name="T54" fmla="*/ 106 w 110"/>
                  <a:gd name="T55" fmla="*/ 20 h 169"/>
                  <a:gd name="T56" fmla="*/ 110 w 110"/>
                  <a:gd name="T57" fmla="*/ 20 h 169"/>
                  <a:gd name="T58" fmla="*/ 104 w 110"/>
                  <a:gd name="T59" fmla="*/ 21 h 169"/>
                  <a:gd name="T60" fmla="*/ 104 w 110"/>
                  <a:gd name="T61" fmla="*/ 32 h 169"/>
                  <a:gd name="T62" fmla="*/ 94 w 110"/>
                  <a:gd name="T63" fmla="*/ 51 h 169"/>
                  <a:gd name="T64" fmla="*/ 86 w 110"/>
                  <a:gd name="T65" fmla="*/ 73 h 169"/>
                  <a:gd name="T66" fmla="*/ 74 w 110"/>
                  <a:gd name="T67" fmla="*/ 94 h 169"/>
                  <a:gd name="T68" fmla="*/ 54 w 110"/>
                  <a:gd name="T69" fmla="*/ 119 h 169"/>
                  <a:gd name="T70" fmla="*/ 38 w 110"/>
                  <a:gd name="T71" fmla="*/ 130 h 169"/>
                  <a:gd name="T72" fmla="*/ 26 w 110"/>
                  <a:gd name="T73" fmla="*/ 141 h 169"/>
                  <a:gd name="T74" fmla="*/ 11 w 110"/>
                  <a:gd name="T75" fmla="*/ 161 h 169"/>
                  <a:gd name="T76" fmla="*/ 6 w 110"/>
                  <a:gd name="T77" fmla="*/ 169 h 169"/>
                  <a:gd name="T78" fmla="*/ 0 w 110"/>
                  <a:gd name="T79" fmla="*/ 160 h 169"/>
                  <a:gd name="T80" fmla="*/ 0 w 110"/>
                  <a:gd name="T81" fmla="*/ 114 h 169"/>
                  <a:gd name="T82" fmla="*/ 9 w 110"/>
                  <a:gd name="T83" fmla="*/ 100 h 16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10"/>
                  <a:gd name="T127" fmla="*/ 0 h 169"/>
                  <a:gd name="T128" fmla="*/ 110 w 110"/>
                  <a:gd name="T129" fmla="*/ 169 h 16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10" h="169">
                    <a:moveTo>
                      <a:pt x="9" y="100"/>
                    </a:moveTo>
                    <a:lnTo>
                      <a:pt x="11" y="97"/>
                    </a:lnTo>
                    <a:lnTo>
                      <a:pt x="19" y="96"/>
                    </a:lnTo>
                    <a:lnTo>
                      <a:pt x="22" y="91"/>
                    </a:lnTo>
                    <a:lnTo>
                      <a:pt x="28" y="88"/>
                    </a:lnTo>
                    <a:lnTo>
                      <a:pt x="42" y="88"/>
                    </a:lnTo>
                    <a:lnTo>
                      <a:pt x="74" y="50"/>
                    </a:lnTo>
                    <a:lnTo>
                      <a:pt x="64" y="50"/>
                    </a:lnTo>
                    <a:lnTo>
                      <a:pt x="31" y="38"/>
                    </a:lnTo>
                    <a:lnTo>
                      <a:pt x="24" y="32"/>
                    </a:lnTo>
                    <a:lnTo>
                      <a:pt x="18" y="23"/>
                    </a:lnTo>
                    <a:lnTo>
                      <a:pt x="15" y="18"/>
                    </a:lnTo>
                    <a:lnTo>
                      <a:pt x="18" y="12"/>
                    </a:lnTo>
                    <a:lnTo>
                      <a:pt x="21" y="7"/>
                    </a:lnTo>
                    <a:lnTo>
                      <a:pt x="33" y="20"/>
                    </a:lnTo>
                    <a:lnTo>
                      <a:pt x="40" y="20"/>
                    </a:lnTo>
                    <a:lnTo>
                      <a:pt x="49" y="14"/>
                    </a:lnTo>
                    <a:lnTo>
                      <a:pt x="56" y="16"/>
                    </a:lnTo>
                    <a:lnTo>
                      <a:pt x="66" y="10"/>
                    </a:lnTo>
                    <a:lnTo>
                      <a:pt x="74" y="11"/>
                    </a:lnTo>
                    <a:lnTo>
                      <a:pt x="79" y="9"/>
                    </a:lnTo>
                    <a:lnTo>
                      <a:pt x="84" y="10"/>
                    </a:lnTo>
                    <a:lnTo>
                      <a:pt x="95" y="7"/>
                    </a:lnTo>
                    <a:lnTo>
                      <a:pt x="102" y="0"/>
                    </a:lnTo>
                    <a:lnTo>
                      <a:pt x="108" y="3"/>
                    </a:lnTo>
                    <a:lnTo>
                      <a:pt x="106" y="9"/>
                    </a:lnTo>
                    <a:lnTo>
                      <a:pt x="108" y="18"/>
                    </a:lnTo>
                    <a:lnTo>
                      <a:pt x="106" y="20"/>
                    </a:lnTo>
                    <a:lnTo>
                      <a:pt x="110" y="20"/>
                    </a:lnTo>
                    <a:lnTo>
                      <a:pt x="104" y="21"/>
                    </a:lnTo>
                    <a:lnTo>
                      <a:pt x="104" y="32"/>
                    </a:lnTo>
                    <a:lnTo>
                      <a:pt x="94" y="51"/>
                    </a:lnTo>
                    <a:lnTo>
                      <a:pt x="86" y="73"/>
                    </a:lnTo>
                    <a:lnTo>
                      <a:pt x="74" y="94"/>
                    </a:lnTo>
                    <a:lnTo>
                      <a:pt x="54" y="119"/>
                    </a:lnTo>
                    <a:lnTo>
                      <a:pt x="38" y="130"/>
                    </a:lnTo>
                    <a:lnTo>
                      <a:pt x="26" y="141"/>
                    </a:lnTo>
                    <a:lnTo>
                      <a:pt x="11" y="161"/>
                    </a:lnTo>
                    <a:lnTo>
                      <a:pt x="6" y="169"/>
                    </a:lnTo>
                    <a:lnTo>
                      <a:pt x="0" y="160"/>
                    </a:lnTo>
                    <a:lnTo>
                      <a:pt x="0" y="114"/>
                    </a:lnTo>
                    <a:lnTo>
                      <a:pt x="9" y="10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705" name="Freeform 491"/>
              <p:cNvSpPr>
                <a:spLocks noEditPoints="1"/>
              </p:cNvSpPr>
              <p:nvPr/>
            </p:nvSpPr>
            <p:spPr bwMode="auto">
              <a:xfrm>
                <a:off x="3805" y="1426"/>
                <a:ext cx="114" cy="174"/>
              </a:xfrm>
              <a:custGeom>
                <a:avLst/>
                <a:gdLst>
                  <a:gd name="T0" fmla="*/ 51 w 465"/>
                  <a:gd name="T1" fmla="*/ 396 h 705"/>
                  <a:gd name="T2" fmla="*/ 94 w 465"/>
                  <a:gd name="T3" fmla="*/ 373 h 705"/>
                  <a:gd name="T4" fmla="*/ 124 w 465"/>
                  <a:gd name="T5" fmla="*/ 359 h 705"/>
                  <a:gd name="T6" fmla="*/ 304 w 465"/>
                  <a:gd name="T7" fmla="*/ 206 h 705"/>
                  <a:gd name="T8" fmla="*/ 265 w 465"/>
                  <a:gd name="T9" fmla="*/ 219 h 705"/>
                  <a:gd name="T10" fmla="*/ 103 w 465"/>
                  <a:gd name="T11" fmla="*/ 144 h 705"/>
                  <a:gd name="T12" fmla="*/ 75 w 465"/>
                  <a:gd name="T13" fmla="*/ 104 h 705"/>
                  <a:gd name="T14" fmla="*/ 78 w 465"/>
                  <a:gd name="T15" fmla="*/ 54 h 705"/>
                  <a:gd name="T16" fmla="*/ 101 w 465"/>
                  <a:gd name="T17" fmla="*/ 32 h 705"/>
                  <a:gd name="T18" fmla="*/ 172 w 465"/>
                  <a:gd name="T19" fmla="*/ 82 h 705"/>
                  <a:gd name="T20" fmla="*/ 210 w 465"/>
                  <a:gd name="T21" fmla="*/ 59 h 705"/>
                  <a:gd name="T22" fmla="*/ 274 w 465"/>
                  <a:gd name="T23" fmla="*/ 44 h 705"/>
                  <a:gd name="T24" fmla="*/ 306 w 465"/>
                  <a:gd name="T25" fmla="*/ 46 h 705"/>
                  <a:gd name="T26" fmla="*/ 351 w 465"/>
                  <a:gd name="T27" fmla="*/ 40 h 705"/>
                  <a:gd name="T28" fmla="*/ 391 w 465"/>
                  <a:gd name="T29" fmla="*/ 29 h 705"/>
                  <a:gd name="T30" fmla="*/ 452 w 465"/>
                  <a:gd name="T31" fmla="*/ 12 h 705"/>
                  <a:gd name="T32" fmla="*/ 446 w 465"/>
                  <a:gd name="T33" fmla="*/ 41 h 705"/>
                  <a:gd name="T34" fmla="*/ 444 w 465"/>
                  <a:gd name="T35" fmla="*/ 93 h 705"/>
                  <a:gd name="T36" fmla="*/ 464 w 465"/>
                  <a:gd name="T37" fmla="*/ 86 h 705"/>
                  <a:gd name="T38" fmla="*/ 441 w 465"/>
                  <a:gd name="T39" fmla="*/ 95 h 705"/>
                  <a:gd name="T40" fmla="*/ 398 w 465"/>
                  <a:gd name="T41" fmla="*/ 218 h 705"/>
                  <a:gd name="T42" fmla="*/ 317 w 465"/>
                  <a:gd name="T43" fmla="*/ 392 h 705"/>
                  <a:gd name="T44" fmla="*/ 233 w 465"/>
                  <a:gd name="T45" fmla="*/ 497 h 705"/>
                  <a:gd name="T46" fmla="*/ 121 w 465"/>
                  <a:gd name="T47" fmla="*/ 586 h 705"/>
                  <a:gd name="T48" fmla="*/ 39 w 465"/>
                  <a:gd name="T49" fmla="*/ 700 h 705"/>
                  <a:gd name="T50" fmla="*/ 2 w 465"/>
                  <a:gd name="T51" fmla="*/ 661 h 705"/>
                  <a:gd name="T52" fmla="*/ 2 w 465"/>
                  <a:gd name="T53" fmla="*/ 468 h 705"/>
                  <a:gd name="T54" fmla="*/ 16 w 465"/>
                  <a:gd name="T55" fmla="*/ 472 h 705"/>
                  <a:gd name="T56" fmla="*/ 39 w 465"/>
                  <a:gd name="T57" fmla="*/ 692 h 705"/>
                  <a:gd name="T58" fmla="*/ 47 w 465"/>
                  <a:gd name="T59" fmla="*/ 655 h 705"/>
                  <a:gd name="T60" fmla="*/ 159 w 465"/>
                  <a:gd name="T61" fmla="*/ 529 h 705"/>
                  <a:gd name="T62" fmla="*/ 303 w 465"/>
                  <a:gd name="T63" fmla="*/ 383 h 705"/>
                  <a:gd name="T64" fmla="*/ 349 w 465"/>
                  <a:gd name="T65" fmla="*/ 301 h 705"/>
                  <a:gd name="T66" fmla="*/ 425 w 465"/>
                  <a:gd name="T67" fmla="*/ 138 h 705"/>
                  <a:gd name="T68" fmla="*/ 454 w 465"/>
                  <a:gd name="T69" fmla="*/ 80 h 705"/>
                  <a:gd name="T70" fmla="*/ 431 w 465"/>
                  <a:gd name="T71" fmla="*/ 91 h 705"/>
                  <a:gd name="T72" fmla="*/ 438 w 465"/>
                  <a:gd name="T73" fmla="*/ 81 h 705"/>
                  <a:gd name="T74" fmla="*/ 441 w 465"/>
                  <a:gd name="T75" fmla="*/ 16 h 705"/>
                  <a:gd name="T76" fmla="*/ 430 w 465"/>
                  <a:gd name="T77" fmla="*/ 14 h 705"/>
                  <a:gd name="T78" fmla="*/ 351 w 465"/>
                  <a:gd name="T79" fmla="*/ 56 h 705"/>
                  <a:gd name="T80" fmla="*/ 332 w 465"/>
                  <a:gd name="T81" fmla="*/ 50 h 705"/>
                  <a:gd name="T82" fmla="*/ 278 w 465"/>
                  <a:gd name="T83" fmla="*/ 59 h 705"/>
                  <a:gd name="T84" fmla="*/ 234 w 465"/>
                  <a:gd name="T85" fmla="*/ 82 h 705"/>
                  <a:gd name="T86" fmla="*/ 175 w 465"/>
                  <a:gd name="T87" fmla="*/ 97 h 705"/>
                  <a:gd name="T88" fmla="*/ 136 w 465"/>
                  <a:gd name="T89" fmla="*/ 93 h 705"/>
                  <a:gd name="T90" fmla="*/ 91 w 465"/>
                  <a:gd name="T91" fmla="*/ 63 h 705"/>
                  <a:gd name="T92" fmla="*/ 89 w 465"/>
                  <a:gd name="T93" fmla="*/ 97 h 705"/>
                  <a:gd name="T94" fmla="*/ 113 w 465"/>
                  <a:gd name="T95" fmla="*/ 132 h 705"/>
                  <a:gd name="T96" fmla="*/ 271 w 465"/>
                  <a:gd name="T97" fmla="*/ 204 h 705"/>
                  <a:gd name="T98" fmla="*/ 317 w 465"/>
                  <a:gd name="T99" fmla="*/ 208 h 705"/>
                  <a:gd name="T100" fmla="*/ 179 w 465"/>
                  <a:gd name="T101" fmla="*/ 375 h 705"/>
                  <a:gd name="T102" fmla="*/ 103 w 465"/>
                  <a:gd name="T103" fmla="*/ 385 h 705"/>
                  <a:gd name="T104" fmla="*/ 89 w 465"/>
                  <a:gd name="T105" fmla="*/ 404 h 705"/>
                  <a:gd name="T106" fmla="*/ 52 w 465"/>
                  <a:gd name="T107" fmla="*/ 419 h 70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65"/>
                  <a:gd name="T163" fmla="*/ 0 h 705"/>
                  <a:gd name="T164" fmla="*/ 465 w 465"/>
                  <a:gd name="T165" fmla="*/ 705 h 70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65" h="705">
                    <a:moveTo>
                      <a:pt x="38" y="410"/>
                    </a:moveTo>
                    <a:lnTo>
                      <a:pt x="47" y="399"/>
                    </a:lnTo>
                    <a:cubicBezTo>
                      <a:pt x="48" y="398"/>
                      <a:pt x="49" y="396"/>
                      <a:pt x="51" y="396"/>
                    </a:cubicBezTo>
                    <a:lnTo>
                      <a:pt x="85" y="388"/>
                    </a:lnTo>
                    <a:lnTo>
                      <a:pt x="81" y="391"/>
                    </a:lnTo>
                    <a:lnTo>
                      <a:pt x="94" y="373"/>
                    </a:lnTo>
                    <a:cubicBezTo>
                      <a:pt x="94" y="372"/>
                      <a:pt x="96" y="371"/>
                      <a:pt x="97" y="370"/>
                    </a:cubicBezTo>
                    <a:lnTo>
                      <a:pt x="120" y="360"/>
                    </a:lnTo>
                    <a:cubicBezTo>
                      <a:pt x="121" y="359"/>
                      <a:pt x="123" y="359"/>
                      <a:pt x="124" y="359"/>
                    </a:cubicBezTo>
                    <a:lnTo>
                      <a:pt x="179" y="359"/>
                    </a:lnTo>
                    <a:lnTo>
                      <a:pt x="173" y="362"/>
                    </a:lnTo>
                    <a:lnTo>
                      <a:pt x="304" y="206"/>
                    </a:lnTo>
                    <a:lnTo>
                      <a:pt x="310" y="219"/>
                    </a:lnTo>
                    <a:lnTo>
                      <a:pt x="268" y="219"/>
                    </a:lnTo>
                    <a:cubicBezTo>
                      <a:pt x="267" y="219"/>
                      <a:pt x="266" y="219"/>
                      <a:pt x="265" y="219"/>
                    </a:cubicBezTo>
                    <a:lnTo>
                      <a:pt x="131" y="169"/>
                    </a:lnTo>
                    <a:cubicBezTo>
                      <a:pt x="130" y="168"/>
                      <a:pt x="130" y="168"/>
                      <a:pt x="129" y="167"/>
                    </a:cubicBezTo>
                    <a:lnTo>
                      <a:pt x="103" y="144"/>
                    </a:lnTo>
                    <a:cubicBezTo>
                      <a:pt x="102" y="143"/>
                      <a:pt x="102" y="143"/>
                      <a:pt x="101" y="142"/>
                    </a:cubicBezTo>
                    <a:lnTo>
                      <a:pt x="75" y="105"/>
                    </a:lnTo>
                    <a:cubicBezTo>
                      <a:pt x="75" y="105"/>
                      <a:pt x="75" y="105"/>
                      <a:pt x="75" y="104"/>
                    </a:cubicBezTo>
                    <a:lnTo>
                      <a:pt x="64" y="83"/>
                    </a:lnTo>
                    <a:cubicBezTo>
                      <a:pt x="63" y="81"/>
                      <a:pt x="63" y="78"/>
                      <a:pt x="65" y="75"/>
                    </a:cubicBezTo>
                    <a:lnTo>
                      <a:pt x="78" y="54"/>
                    </a:lnTo>
                    <a:lnTo>
                      <a:pt x="88" y="34"/>
                    </a:lnTo>
                    <a:cubicBezTo>
                      <a:pt x="89" y="32"/>
                      <a:pt x="91" y="30"/>
                      <a:pt x="94" y="30"/>
                    </a:cubicBezTo>
                    <a:cubicBezTo>
                      <a:pt x="96" y="29"/>
                      <a:pt x="99" y="30"/>
                      <a:pt x="101" y="32"/>
                    </a:cubicBezTo>
                    <a:lnTo>
                      <a:pt x="148" y="82"/>
                    </a:lnTo>
                    <a:lnTo>
                      <a:pt x="143" y="80"/>
                    </a:lnTo>
                    <a:lnTo>
                      <a:pt x="172" y="82"/>
                    </a:lnTo>
                    <a:lnTo>
                      <a:pt x="167" y="83"/>
                    </a:lnTo>
                    <a:lnTo>
                      <a:pt x="203" y="60"/>
                    </a:lnTo>
                    <a:cubicBezTo>
                      <a:pt x="205" y="58"/>
                      <a:pt x="207" y="58"/>
                      <a:pt x="210" y="59"/>
                    </a:cubicBezTo>
                    <a:lnTo>
                      <a:pt x="239" y="67"/>
                    </a:lnTo>
                    <a:lnTo>
                      <a:pt x="232" y="67"/>
                    </a:lnTo>
                    <a:lnTo>
                      <a:pt x="274" y="44"/>
                    </a:lnTo>
                    <a:cubicBezTo>
                      <a:pt x="276" y="43"/>
                      <a:pt x="277" y="43"/>
                      <a:pt x="279" y="43"/>
                    </a:cubicBezTo>
                    <a:lnTo>
                      <a:pt x="310" y="45"/>
                    </a:lnTo>
                    <a:lnTo>
                      <a:pt x="306" y="46"/>
                    </a:lnTo>
                    <a:lnTo>
                      <a:pt x="324" y="36"/>
                    </a:lnTo>
                    <a:cubicBezTo>
                      <a:pt x="326" y="35"/>
                      <a:pt x="328" y="34"/>
                      <a:pt x="330" y="35"/>
                    </a:cubicBezTo>
                    <a:lnTo>
                      <a:pt x="351" y="40"/>
                    </a:lnTo>
                    <a:lnTo>
                      <a:pt x="347" y="40"/>
                    </a:lnTo>
                    <a:lnTo>
                      <a:pt x="394" y="27"/>
                    </a:lnTo>
                    <a:lnTo>
                      <a:pt x="391" y="29"/>
                    </a:lnTo>
                    <a:lnTo>
                      <a:pt x="420" y="3"/>
                    </a:lnTo>
                    <a:cubicBezTo>
                      <a:pt x="422" y="0"/>
                      <a:pt x="425" y="0"/>
                      <a:pt x="428" y="1"/>
                    </a:cubicBezTo>
                    <a:lnTo>
                      <a:pt x="452" y="12"/>
                    </a:lnTo>
                    <a:cubicBezTo>
                      <a:pt x="456" y="14"/>
                      <a:pt x="458" y="18"/>
                      <a:pt x="456" y="22"/>
                    </a:cubicBezTo>
                    <a:lnTo>
                      <a:pt x="445" y="46"/>
                    </a:lnTo>
                    <a:lnTo>
                      <a:pt x="446" y="41"/>
                    </a:lnTo>
                    <a:lnTo>
                      <a:pt x="454" y="78"/>
                    </a:lnTo>
                    <a:cubicBezTo>
                      <a:pt x="454" y="81"/>
                      <a:pt x="454" y="83"/>
                      <a:pt x="452" y="85"/>
                    </a:cubicBezTo>
                    <a:lnTo>
                      <a:pt x="444" y="93"/>
                    </a:lnTo>
                    <a:lnTo>
                      <a:pt x="438" y="80"/>
                    </a:lnTo>
                    <a:lnTo>
                      <a:pt x="456" y="80"/>
                    </a:lnTo>
                    <a:cubicBezTo>
                      <a:pt x="460" y="80"/>
                      <a:pt x="464" y="82"/>
                      <a:pt x="464" y="86"/>
                    </a:cubicBezTo>
                    <a:cubicBezTo>
                      <a:pt x="465" y="90"/>
                      <a:pt x="463" y="94"/>
                      <a:pt x="459" y="95"/>
                    </a:cubicBezTo>
                    <a:lnTo>
                      <a:pt x="435" y="103"/>
                    </a:lnTo>
                    <a:lnTo>
                      <a:pt x="441" y="95"/>
                    </a:lnTo>
                    <a:lnTo>
                      <a:pt x="441" y="138"/>
                    </a:lnTo>
                    <a:cubicBezTo>
                      <a:pt x="441" y="139"/>
                      <a:pt x="441" y="140"/>
                      <a:pt x="440" y="141"/>
                    </a:cubicBezTo>
                    <a:lnTo>
                      <a:pt x="398" y="218"/>
                    </a:lnTo>
                    <a:lnTo>
                      <a:pt x="364" y="307"/>
                    </a:lnTo>
                    <a:cubicBezTo>
                      <a:pt x="364" y="307"/>
                      <a:pt x="364" y="307"/>
                      <a:pt x="364" y="308"/>
                    </a:cubicBezTo>
                    <a:lnTo>
                      <a:pt x="317" y="392"/>
                    </a:lnTo>
                    <a:cubicBezTo>
                      <a:pt x="317" y="392"/>
                      <a:pt x="316" y="393"/>
                      <a:pt x="316" y="393"/>
                    </a:cubicBezTo>
                    <a:lnTo>
                      <a:pt x="235" y="496"/>
                    </a:lnTo>
                    <a:cubicBezTo>
                      <a:pt x="234" y="496"/>
                      <a:pt x="234" y="497"/>
                      <a:pt x="233" y="497"/>
                    </a:cubicBezTo>
                    <a:lnTo>
                      <a:pt x="168" y="542"/>
                    </a:lnTo>
                    <a:lnTo>
                      <a:pt x="169" y="541"/>
                    </a:lnTo>
                    <a:lnTo>
                      <a:pt x="121" y="586"/>
                    </a:lnTo>
                    <a:lnTo>
                      <a:pt x="59" y="665"/>
                    </a:lnTo>
                    <a:lnTo>
                      <a:pt x="60" y="664"/>
                    </a:lnTo>
                    <a:lnTo>
                      <a:pt x="39" y="700"/>
                    </a:lnTo>
                    <a:cubicBezTo>
                      <a:pt x="38" y="703"/>
                      <a:pt x="35" y="704"/>
                      <a:pt x="32" y="704"/>
                    </a:cubicBezTo>
                    <a:cubicBezTo>
                      <a:pt x="29" y="705"/>
                      <a:pt x="27" y="703"/>
                      <a:pt x="25" y="701"/>
                    </a:cubicBezTo>
                    <a:lnTo>
                      <a:pt x="2" y="661"/>
                    </a:lnTo>
                    <a:cubicBezTo>
                      <a:pt x="1" y="660"/>
                      <a:pt x="0" y="658"/>
                      <a:pt x="0" y="657"/>
                    </a:cubicBezTo>
                    <a:lnTo>
                      <a:pt x="0" y="472"/>
                    </a:lnTo>
                    <a:cubicBezTo>
                      <a:pt x="0" y="471"/>
                      <a:pt x="1" y="469"/>
                      <a:pt x="2" y="468"/>
                    </a:cubicBezTo>
                    <a:lnTo>
                      <a:pt x="38" y="410"/>
                    </a:lnTo>
                    <a:close/>
                    <a:moveTo>
                      <a:pt x="15" y="477"/>
                    </a:moveTo>
                    <a:lnTo>
                      <a:pt x="16" y="472"/>
                    </a:lnTo>
                    <a:lnTo>
                      <a:pt x="16" y="657"/>
                    </a:lnTo>
                    <a:lnTo>
                      <a:pt x="15" y="653"/>
                    </a:lnTo>
                    <a:lnTo>
                      <a:pt x="39" y="692"/>
                    </a:lnTo>
                    <a:lnTo>
                      <a:pt x="25" y="693"/>
                    </a:lnTo>
                    <a:lnTo>
                      <a:pt x="46" y="656"/>
                    </a:lnTo>
                    <a:cubicBezTo>
                      <a:pt x="46" y="655"/>
                      <a:pt x="46" y="655"/>
                      <a:pt x="47" y="655"/>
                    </a:cubicBezTo>
                    <a:lnTo>
                      <a:pt x="110" y="575"/>
                    </a:lnTo>
                    <a:lnTo>
                      <a:pt x="158" y="530"/>
                    </a:lnTo>
                    <a:cubicBezTo>
                      <a:pt x="158" y="530"/>
                      <a:pt x="158" y="529"/>
                      <a:pt x="159" y="529"/>
                    </a:cubicBezTo>
                    <a:lnTo>
                      <a:pt x="224" y="484"/>
                    </a:lnTo>
                    <a:lnTo>
                      <a:pt x="222" y="486"/>
                    </a:lnTo>
                    <a:lnTo>
                      <a:pt x="303" y="383"/>
                    </a:lnTo>
                    <a:lnTo>
                      <a:pt x="303" y="384"/>
                    </a:lnTo>
                    <a:lnTo>
                      <a:pt x="350" y="300"/>
                    </a:lnTo>
                    <a:lnTo>
                      <a:pt x="349" y="301"/>
                    </a:lnTo>
                    <a:lnTo>
                      <a:pt x="384" y="210"/>
                    </a:lnTo>
                    <a:lnTo>
                      <a:pt x="426" y="134"/>
                    </a:lnTo>
                    <a:lnTo>
                      <a:pt x="425" y="138"/>
                    </a:lnTo>
                    <a:lnTo>
                      <a:pt x="425" y="95"/>
                    </a:lnTo>
                    <a:cubicBezTo>
                      <a:pt x="425" y="92"/>
                      <a:pt x="427" y="89"/>
                      <a:pt x="430" y="88"/>
                    </a:cubicBezTo>
                    <a:lnTo>
                      <a:pt x="454" y="80"/>
                    </a:lnTo>
                    <a:lnTo>
                      <a:pt x="456" y="96"/>
                    </a:lnTo>
                    <a:lnTo>
                      <a:pt x="438" y="96"/>
                    </a:lnTo>
                    <a:cubicBezTo>
                      <a:pt x="435" y="96"/>
                      <a:pt x="432" y="94"/>
                      <a:pt x="431" y="91"/>
                    </a:cubicBezTo>
                    <a:cubicBezTo>
                      <a:pt x="429" y="88"/>
                      <a:pt x="430" y="84"/>
                      <a:pt x="432" y="82"/>
                    </a:cubicBezTo>
                    <a:lnTo>
                      <a:pt x="440" y="74"/>
                    </a:lnTo>
                    <a:lnTo>
                      <a:pt x="438" y="81"/>
                    </a:lnTo>
                    <a:lnTo>
                      <a:pt x="430" y="44"/>
                    </a:lnTo>
                    <a:cubicBezTo>
                      <a:pt x="430" y="43"/>
                      <a:pt x="430" y="41"/>
                      <a:pt x="431" y="40"/>
                    </a:cubicBezTo>
                    <a:lnTo>
                      <a:pt x="441" y="16"/>
                    </a:lnTo>
                    <a:lnTo>
                      <a:pt x="445" y="26"/>
                    </a:lnTo>
                    <a:lnTo>
                      <a:pt x="422" y="16"/>
                    </a:lnTo>
                    <a:lnTo>
                      <a:pt x="430" y="14"/>
                    </a:lnTo>
                    <a:lnTo>
                      <a:pt x="402" y="41"/>
                    </a:lnTo>
                    <a:cubicBezTo>
                      <a:pt x="401" y="42"/>
                      <a:pt x="400" y="42"/>
                      <a:pt x="398" y="43"/>
                    </a:cubicBezTo>
                    <a:lnTo>
                      <a:pt x="351" y="56"/>
                    </a:lnTo>
                    <a:cubicBezTo>
                      <a:pt x="350" y="56"/>
                      <a:pt x="348" y="56"/>
                      <a:pt x="347" y="56"/>
                    </a:cubicBezTo>
                    <a:lnTo>
                      <a:pt x="326" y="51"/>
                    </a:lnTo>
                    <a:lnTo>
                      <a:pt x="332" y="50"/>
                    </a:lnTo>
                    <a:lnTo>
                      <a:pt x="314" y="60"/>
                    </a:lnTo>
                    <a:cubicBezTo>
                      <a:pt x="312" y="61"/>
                      <a:pt x="311" y="61"/>
                      <a:pt x="309" y="61"/>
                    </a:cubicBezTo>
                    <a:lnTo>
                      <a:pt x="278" y="59"/>
                    </a:lnTo>
                    <a:lnTo>
                      <a:pt x="282" y="58"/>
                    </a:lnTo>
                    <a:lnTo>
                      <a:pt x="240" y="81"/>
                    </a:lnTo>
                    <a:cubicBezTo>
                      <a:pt x="238" y="82"/>
                      <a:pt x="236" y="83"/>
                      <a:pt x="234" y="82"/>
                    </a:cubicBezTo>
                    <a:lnTo>
                      <a:pt x="205" y="74"/>
                    </a:lnTo>
                    <a:lnTo>
                      <a:pt x="212" y="73"/>
                    </a:lnTo>
                    <a:lnTo>
                      <a:pt x="175" y="97"/>
                    </a:lnTo>
                    <a:cubicBezTo>
                      <a:pt x="174" y="98"/>
                      <a:pt x="172" y="98"/>
                      <a:pt x="170" y="98"/>
                    </a:cubicBezTo>
                    <a:lnTo>
                      <a:pt x="141" y="96"/>
                    </a:lnTo>
                    <a:cubicBezTo>
                      <a:pt x="139" y="95"/>
                      <a:pt x="138" y="94"/>
                      <a:pt x="136" y="93"/>
                    </a:cubicBezTo>
                    <a:lnTo>
                      <a:pt x="89" y="43"/>
                    </a:lnTo>
                    <a:lnTo>
                      <a:pt x="102" y="41"/>
                    </a:lnTo>
                    <a:lnTo>
                      <a:pt x="91" y="63"/>
                    </a:lnTo>
                    <a:lnTo>
                      <a:pt x="78" y="84"/>
                    </a:lnTo>
                    <a:lnTo>
                      <a:pt x="79" y="76"/>
                    </a:lnTo>
                    <a:lnTo>
                      <a:pt x="89" y="97"/>
                    </a:lnTo>
                    <a:lnTo>
                      <a:pt x="88" y="96"/>
                    </a:lnTo>
                    <a:lnTo>
                      <a:pt x="115" y="133"/>
                    </a:lnTo>
                    <a:lnTo>
                      <a:pt x="113" y="132"/>
                    </a:lnTo>
                    <a:lnTo>
                      <a:pt x="140" y="155"/>
                    </a:lnTo>
                    <a:lnTo>
                      <a:pt x="137" y="154"/>
                    </a:lnTo>
                    <a:lnTo>
                      <a:pt x="271" y="204"/>
                    </a:lnTo>
                    <a:lnTo>
                      <a:pt x="268" y="203"/>
                    </a:lnTo>
                    <a:lnTo>
                      <a:pt x="310" y="203"/>
                    </a:lnTo>
                    <a:cubicBezTo>
                      <a:pt x="313" y="203"/>
                      <a:pt x="316" y="205"/>
                      <a:pt x="317" y="208"/>
                    </a:cubicBezTo>
                    <a:cubicBezTo>
                      <a:pt x="318" y="211"/>
                      <a:pt x="318" y="214"/>
                      <a:pt x="316" y="217"/>
                    </a:cubicBezTo>
                    <a:lnTo>
                      <a:pt x="185" y="372"/>
                    </a:lnTo>
                    <a:cubicBezTo>
                      <a:pt x="183" y="374"/>
                      <a:pt x="181" y="375"/>
                      <a:pt x="179" y="375"/>
                    </a:cubicBezTo>
                    <a:lnTo>
                      <a:pt x="124" y="375"/>
                    </a:lnTo>
                    <a:lnTo>
                      <a:pt x="127" y="374"/>
                    </a:lnTo>
                    <a:lnTo>
                      <a:pt x="103" y="385"/>
                    </a:lnTo>
                    <a:lnTo>
                      <a:pt x="107" y="382"/>
                    </a:lnTo>
                    <a:lnTo>
                      <a:pt x="94" y="401"/>
                    </a:lnTo>
                    <a:cubicBezTo>
                      <a:pt x="92" y="402"/>
                      <a:pt x="91" y="403"/>
                      <a:pt x="89" y="404"/>
                    </a:cubicBezTo>
                    <a:lnTo>
                      <a:pt x="55" y="412"/>
                    </a:lnTo>
                    <a:lnTo>
                      <a:pt x="59" y="409"/>
                    </a:lnTo>
                    <a:lnTo>
                      <a:pt x="52" y="419"/>
                    </a:lnTo>
                    <a:lnTo>
                      <a:pt x="15" y="477"/>
                    </a:lnTo>
                    <a:close/>
                  </a:path>
                </a:pathLst>
              </a:custGeom>
              <a:solidFill>
                <a:srgbClr val="6E6E6E"/>
              </a:solidFill>
              <a:ln w="0" cap="flat">
                <a:solidFill>
                  <a:srgbClr val="6E6E6E"/>
                </a:solidFill>
                <a:prstDash val="solid"/>
                <a:round/>
                <a:headEnd/>
                <a:tailEnd/>
              </a:ln>
            </p:spPr>
            <p:txBody>
              <a:bodyPr/>
              <a:lstStyle/>
              <a:p>
                <a:endParaRPr lang="en-US"/>
              </a:p>
            </p:txBody>
          </p:sp>
          <p:sp>
            <p:nvSpPr>
              <p:cNvPr id="1706" name="Freeform 492"/>
              <p:cNvSpPr>
                <a:spLocks noEditPoints="1"/>
              </p:cNvSpPr>
              <p:nvPr/>
            </p:nvSpPr>
            <p:spPr bwMode="auto">
              <a:xfrm>
                <a:off x="4351" y="1219"/>
                <a:ext cx="98" cy="233"/>
              </a:xfrm>
              <a:custGeom>
                <a:avLst/>
                <a:gdLst>
                  <a:gd name="T0" fmla="*/ 83 w 98"/>
                  <a:gd name="T1" fmla="*/ 202 h 233"/>
                  <a:gd name="T2" fmla="*/ 83 w 98"/>
                  <a:gd name="T3" fmla="*/ 211 h 233"/>
                  <a:gd name="T4" fmla="*/ 84 w 98"/>
                  <a:gd name="T5" fmla="*/ 213 h 233"/>
                  <a:gd name="T6" fmla="*/ 22 w 98"/>
                  <a:gd name="T7" fmla="*/ 116 h 233"/>
                  <a:gd name="T8" fmla="*/ 22 w 98"/>
                  <a:gd name="T9" fmla="*/ 116 h 233"/>
                  <a:gd name="T10" fmla="*/ 23 w 98"/>
                  <a:gd name="T11" fmla="*/ 122 h 233"/>
                  <a:gd name="T12" fmla="*/ 19 w 98"/>
                  <a:gd name="T13" fmla="*/ 122 h 233"/>
                  <a:gd name="T14" fmla="*/ 19 w 98"/>
                  <a:gd name="T15" fmla="*/ 122 h 233"/>
                  <a:gd name="T16" fmla="*/ 6 w 98"/>
                  <a:gd name="T17" fmla="*/ 83 h 233"/>
                  <a:gd name="T18" fmla="*/ 6 w 98"/>
                  <a:gd name="T19" fmla="*/ 70 h 233"/>
                  <a:gd name="T20" fmla="*/ 7 w 98"/>
                  <a:gd name="T21" fmla="*/ 57 h 233"/>
                  <a:gd name="T22" fmla="*/ 18 w 98"/>
                  <a:gd name="T23" fmla="*/ 42 h 233"/>
                  <a:gd name="T24" fmla="*/ 20 w 98"/>
                  <a:gd name="T25" fmla="*/ 25 h 233"/>
                  <a:gd name="T26" fmla="*/ 41 w 98"/>
                  <a:gd name="T27" fmla="*/ 19 h 233"/>
                  <a:gd name="T28" fmla="*/ 40 w 98"/>
                  <a:gd name="T29" fmla="*/ 5 h 233"/>
                  <a:gd name="T30" fmla="*/ 52 w 98"/>
                  <a:gd name="T31" fmla="*/ 13 h 233"/>
                  <a:gd name="T32" fmla="*/ 60 w 98"/>
                  <a:gd name="T33" fmla="*/ 22 h 233"/>
                  <a:gd name="T34" fmla="*/ 61 w 98"/>
                  <a:gd name="T35" fmla="*/ 35 h 233"/>
                  <a:gd name="T36" fmla="*/ 52 w 98"/>
                  <a:gd name="T37" fmla="*/ 48 h 233"/>
                  <a:gd name="T38" fmla="*/ 53 w 98"/>
                  <a:gd name="T39" fmla="*/ 59 h 233"/>
                  <a:gd name="T40" fmla="*/ 70 w 98"/>
                  <a:gd name="T41" fmla="*/ 68 h 233"/>
                  <a:gd name="T42" fmla="*/ 75 w 98"/>
                  <a:gd name="T43" fmla="*/ 80 h 233"/>
                  <a:gd name="T44" fmla="*/ 88 w 98"/>
                  <a:gd name="T45" fmla="*/ 89 h 233"/>
                  <a:gd name="T46" fmla="*/ 98 w 98"/>
                  <a:gd name="T47" fmla="*/ 88 h 233"/>
                  <a:gd name="T48" fmla="*/ 93 w 98"/>
                  <a:gd name="T49" fmla="*/ 97 h 233"/>
                  <a:gd name="T50" fmla="*/ 88 w 98"/>
                  <a:gd name="T51" fmla="*/ 102 h 233"/>
                  <a:gd name="T52" fmla="*/ 78 w 98"/>
                  <a:gd name="T53" fmla="*/ 106 h 233"/>
                  <a:gd name="T54" fmla="*/ 67 w 98"/>
                  <a:gd name="T55" fmla="*/ 110 h 233"/>
                  <a:gd name="T56" fmla="*/ 61 w 98"/>
                  <a:gd name="T57" fmla="*/ 126 h 233"/>
                  <a:gd name="T58" fmla="*/ 77 w 98"/>
                  <a:gd name="T59" fmla="*/ 147 h 233"/>
                  <a:gd name="T60" fmla="*/ 83 w 98"/>
                  <a:gd name="T61" fmla="*/ 156 h 233"/>
                  <a:gd name="T62" fmla="*/ 77 w 98"/>
                  <a:gd name="T63" fmla="*/ 168 h 233"/>
                  <a:gd name="T64" fmla="*/ 90 w 98"/>
                  <a:gd name="T65" fmla="*/ 186 h 233"/>
                  <a:gd name="T66" fmla="*/ 89 w 98"/>
                  <a:gd name="T67" fmla="*/ 224 h 233"/>
                  <a:gd name="T68" fmla="*/ 85 w 98"/>
                  <a:gd name="T69" fmla="*/ 223 h 233"/>
                  <a:gd name="T70" fmla="*/ 89 w 98"/>
                  <a:gd name="T71" fmla="*/ 212 h 233"/>
                  <a:gd name="T72" fmla="*/ 87 w 98"/>
                  <a:gd name="T73" fmla="*/ 205 h 233"/>
                  <a:gd name="T74" fmla="*/ 84 w 98"/>
                  <a:gd name="T75" fmla="*/ 193 h 233"/>
                  <a:gd name="T76" fmla="*/ 77 w 98"/>
                  <a:gd name="T77" fmla="*/ 181 h 233"/>
                  <a:gd name="T78" fmla="*/ 69 w 98"/>
                  <a:gd name="T79" fmla="*/ 157 h 233"/>
                  <a:gd name="T80" fmla="*/ 58 w 98"/>
                  <a:gd name="T81" fmla="*/ 139 h 233"/>
                  <a:gd name="T82" fmla="*/ 52 w 98"/>
                  <a:gd name="T83" fmla="*/ 148 h 233"/>
                  <a:gd name="T84" fmla="*/ 44 w 98"/>
                  <a:gd name="T85" fmla="*/ 162 h 233"/>
                  <a:gd name="T86" fmla="*/ 42 w 98"/>
                  <a:gd name="T87" fmla="*/ 160 h 233"/>
                  <a:gd name="T88" fmla="*/ 38 w 98"/>
                  <a:gd name="T89" fmla="*/ 160 h 233"/>
                  <a:gd name="T90" fmla="*/ 37 w 98"/>
                  <a:gd name="T91" fmla="*/ 156 h 233"/>
                  <a:gd name="T92" fmla="*/ 35 w 98"/>
                  <a:gd name="T93" fmla="*/ 154 h 233"/>
                  <a:gd name="T94" fmla="*/ 33 w 98"/>
                  <a:gd name="T95" fmla="*/ 139 h 233"/>
                  <a:gd name="T96" fmla="*/ 23 w 98"/>
                  <a:gd name="T97" fmla="*/ 118 h 233"/>
                  <a:gd name="T98" fmla="*/ 22 w 98"/>
                  <a:gd name="T99" fmla="*/ 115 h 233"/>
                  <a:gd name="T100" fmla="*/ 11 w 98"/>
                  <a:gd name="T101" fmla="*/ 106 h 233"/>
                  <a:gd name="T102" fmla="*/ 12 w 98"/>
                  <a:gd name="T103" fmla="*/ 110 h 233"/>
                  <a:gd name="T104" fmla="*/ 10 w 98"/>
                  <a:gd name="T105" fmla="*/ 105 h 233"/>
                  <a:gd name="T106" fmla="*/ 7 w 98"/>
                  <a:gd name="T107" fmla="*/ 102 h 233"/>
                  <a:gd name="T108" fmla="*/ 0 w 98"/>
                  <a:gd name="T109" fmla="*/ 94 h 233"/>
                  <a:gd name="T110" fmla="*/ 2 w 98"/>
                  <a:gd name="T111" fmla="*/ 83 h 23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8"/>
                  <a:gd name="T169" fmla="*/ 0 h 233"/>
                  <a:gd name="T170" fmla="*/ 98 w 98"/>
                  <a:gd name="T171" fmla="*/ 233 h 23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8" h="233">
                    <a:moveTo>
                      <a:pt x="82" y="203"/>
                    </a:moveTo>
                    <a:lnTo>
                      <a:pt x="82" y="200"/>
                    </a:lnTo>
                    <a:lnTo>
                      <a:pt x="83" y="202"/>
                    </a:lnTo>
                    <a:lnTo>
                      <a:pt x="82" y="203"/>
                    </a:lnTo>
                    <a:close/>
                    <a:moveTo>
                      <a:pt x="84" y="213"/>
                    </a:moveTo>
                    <a:lnTo>
                      <a:pt x="83" y="211"/>
                    </a:lnTo>
                    <a:lnTo>
                      <a:pt x="85" y="211"/>
                    </a:lnTo>
                    <a:lnTo>
                      <a:pt x="85" y="213"/>
                    </a:lnTo>
                    <a:lnTo>
                      <a:pt x="84" y="213"/>
                    </a:lnTo>
                    <a:close/>
                    <a:moveTo>
                      <a:pt x="22" y="116"/>
                    </a:moveTo>
                    <a:lnTo>
                      <a:pt x="22" y="116"/>
                    </a:lnTo>
                    <a:lnTo>
                      <a:pt x="21" y="117"/>
                    </a:lnTo>
                    <a:lnTo>
                      <a:pt x="19" y="114"/>
                    </a:lnTo>
                    <a:lnTo>
                      <a:pt x="22" y="116"/>
                    </a:lnTo>
                    <a:close/>
                    <a:moveTo>
                      <a:pt x="21" y="118"/>
                    </a:moveTo>
                    <a:lnTo>
                      <a:pt x="22" y="118"/>
                    </a:lnTo>
                    <a:lnTo>
                      <a:pt x="23" y="122"/>
                    </a:lnTo>
                    <a:lnTo>
                      <a:pt x="17" y="116"/>
                    </a:lnTo>
                    <a:lnTo>
                      <a:pt x="21" y="118"/>
                    </a:lnTo>
                    <a:close/>
                    <a:moveTo>
                      <a:pt x="19" y="122"/>
                    </a:moveTo>
                    <a:lnTo>
                      <a:pt x="21" y="124"/>
                    </a:lnTo>
                    <a:lnTo>
                      <a:pt x="18" y="122"/>
                    </a:lnTo>
                    <a:lnTo>
                      <a:pt x="19" y="122"/>
                    </a:lnTo>
                    <a:close/>
                    <a:moveTo>
                      <a:pt x="2" y="83"/>
                    </a:moveTo>
                    <a:lnTo>
                      <a:pt x="3" y="80"/>
                    </a:lnTo>
                    <a:lnTo>
                      <a:pt x="6" y="83"/>
                    </a:lnTo>
                    <a:lnTo>
                      <a:pt x="8" y="79"/>
                    </a:lnTo>
                    <a:lnTo>
                      <a:pt x="7" y="74"/>
                    </a:lnTo>
                    <a:lnTo>
                      <a:pt x="6" y="70"/>
                    </a:lnTo>
                    <a:lnTo>
                      <a:pt x="8" y="70"/>
                    </a:lnTo>
                    <a:lnTo>
                      <a:pt x="8" y="68"/>
                    </a:lnTo>
                    <a:lnTo>
                      <a:pt x="7" y="57"/>
                    </a:lnTo>
                    <a:lnTo>
                      <a:pt x="16" y="59"/>
                    </a:lnTo>
                    <a:lnTo>
                      <a:pt x="20" y="45"/>
                    </a:lnTo>
                    <a:lnTo>
                      <a:pt x="18" y="42"/>
                    </a:lnTo>
                    <a:lnTo>
                      <a:pt x="18" y="40"/>
                    </a:lnTo>
                    <a:lnTo>
                      <a:pt x="22" y="31"/>
                    </a:lnTo>
                    <a:lnTo>
                      <a:pt x="20" y="25"/>
                    </a:lnTo>
                    <a:lnTo>
                      <a:pt x="30" y="16"/>
                    </a:lnTo>
                    <a:lnTo>
                      <a:pt x="36" y="15"/>
                    </a:lnTo>
                    <a:lnTo>
                      <a:pt x="41" y="19"/>
                    </a:lnTo>
                    <a:lnTo>
                      <a:pt x="37" y="13"/>
                    </a:lnTo>
                    <a:lnTo>
                      <a:pt x="41" y="8"/>
                    </a:lnTo>
                    <a:lnTo>
                      <a:pt x="40" y="5"/>
                    </a:lnTo>
                    <a:lnTo>
                      <a:pt x="41" y="0"/>
                    </a:lnTo>
                    <a:lnTo>
                      <a:pt x="49" y="6"/>
                    </a:lnTo>
                    <a:lnTo>
                      <a:pt x="52" y="13"/>
                    </a:lnTo>
                    <a:lnTo>
                      <a:pt x="54" y="11"/>
                    </a:lnTo>
                    <a:lnTo>
                      <a:pt x="57" y="13"/>
                    </a:lnTo>
                    <a:lnTo>
                      <a:pt x="60" y="22"/>
                    </a:lnTo>
                    <a:lnTo>
                      <a:pt x="60" y="30"/>
                    </a:lnTo>
                    <a:lnTo>
                      <a:pt x="59" y="31"/>
                    </a:lnTo>
                    <a:lnTo>
                      <a:pt x="61" y="35"/>
                    </a:lnTo>
                    <a:lnTo>
                      <a:pt x="58" y="38"/>
                    </a:lnTo>
                    <a:lnTo>
                      <a:pt x="57" y="37"/>
                    </a:lnTo>
                    <a:lnTo>
                      <a:pt x="52" y="48"/>
                    </a:lnTo>
                    <a:lnTo>
                      <a:pt x="52" y="52"/>
                    </a:lnTo>
                    <a:lnTo>
                      <a:pt x="55" y="55"/>
                    </a:lnTo>
                    <a:lnTo>
                      <a:pt x="53" y="59"/>
                    </a:lnTo>
                    <a:lnTo>
                      <a:pt x="68" y="56"/>
                    </a:lnTo>
                    <a:lnTo>
                      <a:pt x="66" y="58"/>
                    </a:lnTo>
                    <a:lnTo>
                      <a:pt x="70" y="68"/>
                    </a:lnTo>
                    <a:lnTo>
                      <a:pt x="77" y="69"/>
                    </a:lnTo>
                    <a:lnTo>
                      <a:pt x="77" y="71"/>
                    </a:lnTo>
                    <a:lnTo>
                      <a:pt x="75" y="80"/>
                    </a:lnTo>
                    <a:lnTo>
                      <a:pt x="84" y="82"/>
                    </a:lnTo>
                    <a:lnTo>
                      <a:pt x="85" y="86"/>
                    </a:lnTo>
                    <a:lnTo>
                      <a:pt x="88" y="89"/>
                    </a:lnTo>
                    <a:lnTo>
                      <a:pt x="92" y="89"/>
                    </a:lnTo>
                    <a:lnTo>
                      <a:pt x="98" y="85"/>
                    </a:lnTo>
                    <a:lnTo>
                      <a:pt x="98" y="88"/>
                    </a:lnTo>
                    <a:lnTo>
                      <a:pt x="93" y="91"/>
                    </a:lnTo>
                    <a:lnTo>
                      <a:pt x="92" y="95"/>
                    </a:lnTo>
                    <a:lnTo>
                      <a:pt x="93" y="97"/>
                    </a:lnTo>
                    <a:lnTo>
                      <a:pt x="90" y="99"/>
                    </a:lnTo>
                    <a:lnTo>
                      <a:pt x="89" y="103"/>
                    </a:lnTo>
                    <a:lnTo>
                      <a:pt x="88" y="102"/>
                    </a:lnTo>
                    <a:lnTo>
                      <a:pt x="83" y="103"/>
                    </a:lnTo>
                    <a:lnTo>
                      <a:pt x="82" y="106"/>
                    </a:lnTo>
                    <a:lnTo>
                      <a:pt x="78" y="106"/>
                    </a:lnTo>
                    <a:lnTo>
                      <a:pt x="77" y="110"/>
                    </a:lnTo>
                    <a:lnTo>
                      <a:pt x="69" y="111"/>
                    </a:lnTo>
                    <a:lnTo>
                      <a:pt x="67" y="110"/>
                    </a:lnTo>
                    <a:lnTo>
                      <a:pt x="65" y="121"/>
                    </a:lnTo>
                    <a:lnTo>
                      <a:pt x="67" y="126"/>
                    </a:lnTo>
                    <a:lnTo>
                      <a:pt x="61" y="126"/>
                    </a:lnTo>
                    <a:lnTo>
                      <a:pt x="66" y="129"/>
                    </a:lnTo>
                    <a:lnTo>
                      <a:pt x="68" y="137"/>
                    </a:lnTo>
                    <a:lnTo>
                      <a:pt x="77" y="147"/>
                    </a:lnTo>
                    <a:lnTo>
                      <a:pt x="81" y="154"/>
                    </a:lnTo>
                    <a:lnTo>
                      <a:pt x="83" y="153"/>
                    </a:lnTo>
                    <a:lnTo>
                      <a:pt x="83" y="156"/>
                    </a:lnTo>
                    <a:lnTo>
                      <a:pt x="81" y="157"/>
                    </a:lnTo>
                    <a:lnTo>
                      <a:pt x="81" y="166"/>
                    </a:lnTo>
                    <a:lnTo>
                      <a:pt x="77" y="168"/>
                    </a:lnTo>
                    <a:lnTo>
                      <a:pt x="77" y="169"/>
                    </a:lnTo>
                    <a:lnTo>
                      <a:pt x="79" y="173"/>
                    </a:lnTo>
                    <a:lnTo>
                      <a:pt x="90" y="186"/>
                    </a:lnTo>
                    <a:lnTo>
                      <a:pt x="90" y="195"/>
                    </a:lnTo>
                    <a:lnTo>
                      <a:pt x="98" y="210"/>
                    </a:lnTo>
                    <a:lnTo>
                      <a:pt x="89" y="224"/>
                    </a:lnTo>
                    <a:lnTo>
                      <a:pt x="89" y="229"/>
                    </a:lnTo>
                    <a:lnTo>
                      <a:pt x="87" y="233"/>
                    </a:lnTo>
                    <a:lnTo>
                      <a:pt x="85" y="223"/>
                    </a:lnTo>
                    <a:lnTo>
                      <a:pt x="88" y="221"/>
                    </a:lnTo>
                    <a:lnTo>
                      <a:pt x="88" y="212"/>
                    </a:lnTo>
                    <a:lnTo>
                      <a:pt x="89" y="212"/>
                    </a:lnTo>
                    <a:lnTo>
                      <a:pt x="86" y="212"/>
                    </a:lnTo>
                    <a:lnTo>
                      <a:pt x="87" y="208"/>
                    </a:lnTo>
                    <a:lnTo>
                      <a:pt x="87" y="205"/>
                    </a:lnTo>
                    <a:lnTo>
                      <a:pt x="85" y="204"/>
                    </a:lnTo>
                    <a:lnTo>
                      <a:pt x="86" y="204"/>
                    </a:lnTo>
                    <a:lnTo>
                      <a:pt x="84" y="193"/>
                    </a:lnTo>
                    <a:lnTo>
                      <a:pt x="78" y="182"/>
                    </a:lnTo>
                    <a:lnTo>
                      <a:pt x="78" y="189"/>
                    </a:lnTo>
                    <a:lnTo>
                      <a:pt x="77" y="181"/>
                    </a:lnTo>
                    <a:lnTo>
                      <a:pt x="73" y="171"/>
                    </a:lnTo>
                    <a:lnTo>
                      <a:pt x="71" y="160"/>
                    </a:lnTo>
                    <a:lnTo>
                      <a:pt x="69" y="157"/>
                    </a:lnTo>
                    <a:lnTo>
                      <a:pt x="69" y="151"/>
                    </a:lnTo>
                    <a:lnTo>
                      <a:pt x="66" y="152"/>
                    </a:lnTo>
                    <a:lnTo>
                      <a:pt x="58" y="139"/>
                    </a:lnTo>
                    <a:lnTo>
                      <a:pt x="58" y="149"/>
                    </a:lnTo>
                    <a:lnTo>
                      <a:pt x="54" y="152"/>
                    </a:lnTo>
                    <a:lnTo>
                      <a:pt x="52" y="148"/>
                    </a:lnTo>
                    <a:lnTo>
                      <a:pt x="53" y="153"/>
                    </a:lnTo>
                    <a:lnTo>
                      <a:pt x="50" y="153"/>
                    </a:lnTo>
                    <a:lnTo>
                      <a:pt x="44" y="162"/>
                    </a:lnTo>
                    <a:lnTo>
                      <a:pt x="43" y="160"/>
                    </a:lnTo>
                    <a:lnTo>
                      <a:pt x="43" y="156"/>
                    </a:lnTo>
                    <a:lnTo>
                      <a:pt x="42" y="160"/>
                    </a:lnTo>
                    <a:lnTo>
                      <a:pt x="41" y="156"/>
                    </a:lnTo>
                    <a:lnTo>
                      <a:pt x="40" y="160"/>
                    </a:lnTo>
                    <a:lnTo>
                      <a:pt x="38" y="160"/>
                    </a:lnTo>
                    <a:lnTo>
                      <a:pt x="39" y="154"/>
                    </a:lnTo>
                    <a:lnTo>
                      <a:pt x="36" y="160"/>
                    </a:lnTo>
                    <a:lnTo>
                      <a:pt x="37" y="156"/>
                    </a:lnTo>
                    <a:lnTo>
                      <a:pt x="35" y="158"/>
                    </a:lnTo>
                    <a:lnTo>
                      <a:pt x="35" y="155"/>
                    </a:lnTo>
                    <a:lnTo>
                      <a:pt x="35" y="154"/>
                    </a:lnTo>
                    <a:lnTo>
                      <a:pt x="31" y="158"/>
                    </a:lnTo>
                    <a:lnTo>
                      <a:pt x="31" y="153"/>
                    </a:lnTo>
                    <a:lnTo>
                      <a:pt x="33" y="139"/>
                    </a:lnTo>
                    <a:lnTo>
                      <a:pt x="26" y="124"/>
                    </a:lnTo>
                    <a:lnTo>
                      <a:pt x="24" y="122"/>
                    </a:lnTo>
                    <a:lnTo>
                      <a:pt x="23" y="118"/>
                    </a:lnTo>
                    <a:lnTo>
                      <a:pt x="21" y="117"/>
                    </a:lnTo>
                    <a:lnTo>
                      <a:pt x="23" y="116"/>
                    </a:lnTo>
                    <a:lnTo>
                      <a:pt x="22" y="115"/>
                    </a:lnTo>
                    <a:lnTo>
                      <a:pt x="18" y="111"/>
                    </a:lnTo>
                    <a:lnTo>
                      <a:pt x="19" y="108"/>
                    </a:lnTo>
                    <a:lnTo>
                      <a:pt x="11" y="106"/>
                    </a:lnTo>
                    <a:lnTo>
                      <a:pt x="14" y="110"/>
                    </a:lnTo>
                    <a:lnTo>
                      <a:pt x="12" y="108"/>
                    </a:lnTo>
                    <a:lnTo>
                      <a:pt x="12" y="110"/>
                    </a:lnTo>
                    <a:lnTo>
                      <a:pt x="10" y="106"/>
                    </a:lnTo>
                    <a:lnTo>
                      <a:pt x="11" y="106"/>
                    </a:lnTo>
                    <a:lnTo>
                      <a:pt x="10" y="105"/>
                    </a:lnTo>
                    <a:lnTo>
                      <a:pt x="10" y="101"/>
                    </a:lnTo>
                    <a:lnTo>
                      <a:pt x="8" y="106"/>
                    </a:lnTo>
                    <a:lnTo>
                      <a:pt x="7" y="102"/>
                    </a:lnTo>
                    <a:lnTo>
                      <a:pt x="5" y="99"/>
                    </a:lnTo>
                    <a:lnTo>
                      <a:pt x="7" y="104"/>
                    </a:lnTo>
                    <a:lnTo>
                      <a:pt x="0" y="94"/>
                    </a:lnTo>
                    <a:lnTo>
                      <a:pt x="0" y="90"/>
                    </a:lnTo>
                    <a:lnTo>
                      <a:pt x="5" y="91"/>
                    </a:lnTo>
                    <a:lnTo>
                      <a:pt x="2" y="83"/>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707" name="Freeform 493"/>
              <p:cNvSpPr>
                <a:spLocks noEditPoints="1"/>
              </p:cNvSpPr>
              <p:nvPr/>
            </p:nvSpPr>
            <p:spPr bwMode="auto">
              <a:xfrm>
                <a:off x="4349" y="1217"/>
                <a:ext cx="102" cy="237"/>
              </a:xfrm>
              <a:custGeom>
                <a:avLst/>
                <a:gdLst>
                  <a:gd name="T0" fmla="*/ 336 w 417"/>
                  <a:gd name="T1" fmla="*/ 824 h 961"/>
                  <a:gd name="T2" fmla="*/ 364 w 417"/>
                  <a:gd name="T3" fmla="*/ 872 h 961"/>
                  <a:gd name="T4" fmla="*/ 102 w 417"/>
                  <a:gd name="T5" fmla="*/ 470 h 961"/>
                  <a:gd name="T6" fmla="*/ 100 w 417"/>
                  <a:gd name="T7" fmla="*/ 478 h 961"/>
                  <a:gd name="T8" fmla="*/ 105 w 417"/>
                  <a:gd name="T9" fmla="*/ 509 h 961"/>
                  <a:gd name="T10" fmla="*/ 93 w 417"/>
                  <a:gd name="T11" fmla="*/ 494 h 961"/>
                  <a:gd name="T12" fmla="*/ 86 w 417"/>
                  <a:gd name="T13" fmla="*/ 512 h 961"/>
                  <a:gd name="T14" fmla="*/ 39 w 417"/>
                  <a:gd name="T15" fmla="*/ 339 h 961"/>
                  <a:gd name="T16" fmla="*/ 28 w 417"/>
                  <a:gd name="T17" fmla="*/ 239 h 961"/>
                  <a:gd name="T18" fmla="*/ 91 w 417"/>
                  <a:gd name="T19" fmla="*/ 139 h 961"/>
                  <a:gd name="T20" fmla="*/ 168 w 417"/>
                  <a:gd name="T21" fmla="*/ 44 h 961"/>
                  <a:gd name="T22" fmla="*/ 232 w 417"/>
                  <a:gd name="T23" fmla="*/ 47 h 961"/>
                  <a:gd name="T24" fmla="*/ 244 w 417"/>
                  <a:gd name="T25" fmla="*/ 171 h 961"/>
                  <a:gd name="T26" fmla="*/ 292 w 417"/>
                  <a:gd name="T27" fmla="*/ 231 h 961"/>
                  <a:gd name="T28" fmla="*/ 353 w 417"/>
                  <a:gd name="T29" fmla="*/ 334 h 961"/>
                  <a:gd name="T30" fmla="*/ 413 w 417"/>
                  <a:gd name="T31" fmla="*/ 372 h 961"/>
                  <a:gd name="T32" fmla="*/ 365 w 417"/>
                  <a:gd name="T33" fmla="*/ 433 h 961"/>
                  <a:gd name="T34" fmla="*/ 286 w 417"/>
                  <a:gd name="T35" fmla="*/ 466 h 961"/>
                  <a:gd name="T36" fmla="*/ 293 w 417"/>
                  <a:gd name="T37" fmla="*/ 561 h 961"/>
                  <a:gd name="T38" fmla="*/ 345 w 417"/>
                  <a:gd name="T39" fmla="*/ 645 h 961"/>
                  <a:gd name="T40" fmla="*/ 383 w 417"/>
                  <a:gd name="T41" fmla="*/ 797 h 961"/>
                  <a:gd name="T42" fmla="*/ 363 w 417"/>
                  <a:gd name="T43" fmla="*/ 901 h 961"/>
                  <a:gd name="T44" fmla="*/ 359 w 417"/>
                  <a:gd name="T45" fmla="*/ 848 h 961"/>
                  <a:gd name="T46" fmla="*/ 318 w 417"/>
                  <a:gd name="T47" fmla="*/ 775 h 961"/>
                  <a:gd name="T48" fmla="*/ 270 w 417"/>
                  <a:gd name="T49" fmla="*/ 629 h 961"/>
                  <a:gd name="T50" fmla="*/ 225 w 417"/>
                  <a:gd name="T51" fmla="*/ 638 h 961"/>
                  <a:gd name="T52" fmla="*/ 173 w 417"/>
                  <a:gd name="T53" fmla="*/ 661 h 961"/>
                  <a:gd name="T54" fmla="*/ 149 w 417"/>
                  <a:gd name="T55" fmla="*/ 655 h 961"/>
                  <a:gd name="T56" fmla="*/ 127 w 417"/>
                  <a:gd name="T57" fmla="*/ 631 h 961"/>
                  <a:gd name="T58" fmla="*/ 91 w 417"/>
                  <a:gd name="T59" fmla="*/ 477 h 961"/>
                  <a:gd name="T60" fmla="*/ 60 w 417"/>
                  <a:gd name="T61" fmla="*/ 460 h 961"/>
                  <a:gd name="T62" fmla="*/ 42 w 417"/>
                  <a:gd name="T63" fmla="*/ 435 h 961"/>
                  <a:gd name="T64" fmla="*/ 29 w 417"/>
                  <a:gd name="T65" fmla="*/ 436 h 961"/>
                  <a:gd name="T66" fmla="*/ 6 w 417"/>
                  <a:gd name="T67" fmla="*/ 382 h 961"/>
                  <a:gd name="T68" fmla="*/ 36 w 417"/>
                  <a:gd name="T69" fmla="*/ 436 h 961"/>
                  <a:gd name="T70" fmla="*/ 50 w 417"/>
                  <a:gd name="T71" fmla="*/ 454 h 961"/>
                  <a:gd name="T72" fmla="*/ 88 w 417"/>
                  <a:gd name="T73" fmla="*/ 453 h 961"/>
                  <a:gd name="T74" fmla="*/ 123 w 417"/>
                  <a:gd name="T75" fmla="*/ 507 h 961"/>
                  <a:gd name="T76" fmla="*/ 145 w 417"/>
                  <a:gd name="T77" fmla="*/ 646 h 961"/>
                  <a:gd name="T78" fmla="*/ 165 w 417"/>
                  <a:gd name="T79" fmla="*/ 655 h 961"/>
                  <a:gd name="T80" fmla="*/ 183 w 417"/>
                  <a:gd name="T81" fmla="*/ 660 h 961"/>
                  <a:gd name="T82" fmla="*/ 239 w 417"/>
                  <a:gd name="T83" fmla="*/ 574 h 961"/>
                  <a:gd name="T84" fmla="*/ 312 w 417"/>
                  <a:gd name="T85" fmla="*/ 703 h 961"/>
                  <a:gd name="T86" fmla="*/ 363 w 417"/>
                  <a:gd name="T87" fmla="*/ 842 h 961"/>
                  <a:gd name="T88" fmla="*/ 365 w 417"/>
                  <a:gd name="T89" fmla="*/ 878 h 961"/>
                  <a:gd name="T90" fmla="*/ 399 w 417"/>
                  <a:gd name="T91" fmla="*/ 858 h 961"/>
                  <a:gd name="T92" fmla="*/ 338 w 417"/>
                  <a:gd name="T93" fmla="*/ 675 h 961"/>
                  <a:gd name="T94" fmla="*/ 318 w 417"/>
                  <a:gd name="T95" fmla="*/ 609 h 961"/>
                  <a:gd name="T96" fmla="*/ 275 w 417"/>
                  <a:gd name="T97" fmla="*/ 452 h 961"/>
                  <a:gd name="T98" fmla="*/ 343 w 417"/>
                  <a:gd name="T99" fmla="*/ 419 h 961"/>
                  <a:gd name="T100" fmla="*/ 385 w 417"/>
                  <a:gd name="T101" fmla="*/ 373 h 961"/>
                  <a:gd name="T102" fmla="*/ 349 w 417"/>
                  <a:gd name="T103" fmla="*/ 350 h 961"/>
                  <a:gd name="T104" fmla="*/ 280 w 417"/>
                  <a:gd name="T105" fmla="*/ 229 h 961"/>
                  <a:gd name="T106" fmla="*/ 241 w 417"/>
                  <a:gd name="T107" fmla="*/ 153 h 961"/>
                  <a:gd name="T108" fmla="*/ 231 w 417"/>
                  <a:gd name="T109" fmla="*/ 65 h 961"/>
                  <a:gd name="T110" fmla="*/ 178 w 417"/>
                  <a:gd name="T111" fmla="*/ 24 h 961"/>
                  <a:gd name="T112" fmla="*/ 96 w 417"/>
                  <a:gd name="T113" fmla="*/ 116 h 961"/>
                  <a:gd name="T114" fmla="*/ 34 w 417"/>
                  <a:gd name="T115" fmla="*/ 246 h 961"/>
                  <a:gd name="T116" fmla="*/ 34 w 417"/>
                  <a:gd name="T117" fmla="*/ 352 h 96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17"/>
                  <a:gd name="T178" fmla="*/ 0 h 961"/>
                  <a:gd name="T179" fmla="*/ 417 w 417"/>
                  <a:gd name="T180" fmla="*/ 961 h 96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17" h="961">
                    <a:moveTo>
                      <a:pt x="348" y="838"/>
                    </a:moveTo>
                    <a:cubicBezTo>
                      <a:pt x="346" y="840"/>
                      <a:pt x="343" y="841"/>
                      <a:pt x="340" y="840"/>
                    </a:cubicBezTo>
                    <a:cubicBezTo>
                      <a:pt x="337" y="839"/>
                      <a:pt x="335" y="836"/>
                      <a:pt x="335" y="832"/>
                    </a:cubicBezTo>
                    <a:lnTo>
                      <a:pt x="335" y="819"/>
                    </a:lnTo>
                    <a:cubicBezTo>
                      <a:pt x="335" y="816"/>
                      <a:pt x="337" y="813"/>
                      <a:pt x="340" y="811"/>
                    </a:cubicBezTo>
                    <a:cubicBezTo>
                      <a:pt x="344" y="810"/>
                      <a:pt x="347" y="812"/>
                      <a:pt x="349" y="815"/>
                    </a:cubicBezTo>
                    <a:lnTo>
                      <a:pt x="355" y="823"/>
                    </a:lnTo>
                    <a:cubicBezTo>
                      <a:pt x="357" y="826"/>
                      <a:pt x="357" y="830"/>
                      <a:pt x="354" y="833"/>
                    </a:cubicBezTo>
                    <a:lnTo>
                      <a:pt x="348" y="838"/>
                    </a:lnTo>
                    <a:close/>
                    <a:moveTo>
                      <a:pt x="343" y="821"/>
                    </a:moveTo>
                    <a:lnTo>
                      <a:pt x="342" y="832"/>
                    </a:lnTo>
                    <a:lnTo>
                      <a:pt x="336" y="824"/>
                    </a:lnTo>
                    <a:lnTo>
                      <a:pt x="351" y="819"/>
                    </a:lnTo>
                    <a:lnTo>
                      <a:pt x="351" y="832"/>
                    </a:lnTo>
                    <a:lnTo>
                      <a:pt x="337" y="827"/>
                    </a:lnTo>
                    <a:lnTo>
                      <a:pt x="343" y="821"/>
                    </a:lnTo>
                    <a:close/>
                    <a:moveTo>
                      <a:pt x="351" y="880"/>
                    </a:moveTo>
                    <a:cubicBezTo>
                      <a:pt x="348" y="880"/>
                      <a:pt x="344" y="878"/>
                      <a:pt x="343" y="875"/>
                    </a:cubicBezTo>
                    <a:lnTo>
                      <a:pt x="341" y="867"/>
                    </a:lnTo>
                    <a:cubicBezTo>
                      <a:pt x="340" y="865"/>
                      <a:pt x="340" y="862"/>
                      <a:pt x="342" y="860"/>
                    </a:cubicBezTo>
                    <a:cubicBezTo>
                      <a:pt x="343" y="858"/>
                      <a:pt x="346" y="856"/>
                      <a:pt x="348" y="856"/>
                    </a:cubicBezTo>
                    <a:lnTo>
                      <a:pt x="356" y="856"/>
                    </a:lnTo>
                    <a:cubicBezTo>
                      <a:pt x="361" y="856"/>
                      <a:pt x="364" y="860"/>
                      <a:pt x="364" y="864"/>
                    </a:cubicBezTo>
                    <a:lnTo>
                      <a:pt x="364" y="872"/>
                    </a:lnTo>
                    <a:cubicBezTo>
                      <a:pt x="364" y="877"/>
                      <a:pt x="361" y="880"/>
                      <a:pt x="356" y="880"/>
                    </a:cubicBezTo>
                    <a:lnTo>
                      <a:pt x="351" y="880"/>
                    </a:lnTo>
                    <a:close/>
                    <a:moveTo>
                      <a:pt x="356" y="864"/>
                    </a:moveTo>
                    <a:lnTo>
                      <a:pt x="348" y="872"/>
                    </a:lnTo>
                    <a:lnTo>
                      <a:pt x="348" y="864"/>
                    </a:lnTo>
                    <a:lnTo>
                      <a:pt x="356" y="872"/>
                    </a:lnTo>
                    <a:lnTo>
                      <a:pt x="348" y="872"/>
                    </a:lnTo>
                    <a:lnTo>
                      <a:pt x="356" y="862"/>
                    </a:lnTo>
                    <a:lnTo>
                      <a:pt x="359" y="870"/>
                    </a:lnTo>
                    <a:lnTo>
                      <a:pt x="351" y="864"/>
                    </a:lnTo>
                    <a:lnTo>
                      <a:pt x="356" y="864"/>
                    </a:lnTo>
                    <a:close/>
                    <a:moveTo>
                      <a:pt x="102" y="470"/>
                    </a:moveTo>
                    <a:cubicBezTo>
                      <a:pt x="105" y="472"/>
                      <a:pt x="107" y="474"/>
                      <a:pt x="107" y="478"/>
                    </a:cubicBezTo>
                    <a:lnTo>
                      <a:pt x="107" y="480"/>
                    </a:lnTo>
                    <a:cubicBezTo>
                      <a:pt x="107" y="484"/>
                      <a:pt x="105" y="486"/>
                      <a:pt x="102" y="488"/>
                    </a:cubicBezTo>
                    <a:lnTo>
                      <a:pt x="97" y="490"/>
                    </a:lnTo>
                    <a:cubicBezTo>
                      <a:pt x="93" y="492"/>
                      <a:pt x="89" y="491"/>
                      <a:pt x="87" y="488"/>
                    </a:cubicBezTo>
                    <a:lnTo>
                      <a:pt x="79" y="477"/>
                    </a:lnTo>
                    <a:cubicBezTo>
                      <a:pt x="77" y="475"/>
                      <a:pt x="77" y="471"/>
                      <a:pt x="79" y="468"/>
                    </a:cubicBezTo>
                    <a:cubicBezTo>
                      <a:pt x="81" y="465"/>
                      <a:pt x="85" y="464"/>
                      <a:pt x="88" y="465"/>
                    </a:cubicBezTo>
                    <a:lnTo>
                      <a:pt x="102" y="470"/>
                    </a:lnTo>
                    <a:close/>
                    <a:moveTo>
                      <a:pt x="82" y="480"/>
                    </a:moveTo>
                    <a:lnTo>
                      <a:pt x="92" y="468"/>
                    </a:lnTo>
                    <a:lnTo>
                      <a:pt x="100" y="478"/>
                    </a:lnTo>
                    <a:lnTo>
                      <a:pt x="90" y="476"/>
                    </a:lnTo>
                    <a:lnTo>
                      <a:pt x="95" y="473"/>
                    </a:lnTo>
                    <a:lnTo>
                      <a:pt x="91" y="480"/>
                    </a:lnTo>
                    <a:lnTo>
                      <a:pt x="91" y="478"/>
                    </a:lnTo>
                    <a:lnTo>
                      <a:pt x="96" y="485"/>
                    </a:lnTo>
                    <a:lnTo>
                      <a:pt x="82" y="480"/>
                    </a:lnTo>
                    <a:close/>
                    <a:moveTo>
                      <a:pt x="97" y="479"/>
                    </a:moveTo>
                    <a:lnTo>
                      <a:pt x="93" y="478"/>
                    </a:lnTo>
                    <a:lnTo>
                      <a:pt x="99" y="478"/>
                    </a:lnTo>
                    <a:cubicBezTo>
                      <a:pt x="103" y="478"/>
                      <a:pt x="106" y="481"/>
                      <a:pt x="107" y="484"/>
                    </a:cubicBezTo>
                    <a:lnTo>
                      <a:pt x="110" y="500"/>
                    </a:lnTo>
                    <a:cubicBezTo>
                      <a:pt x="110" y="504"/>
                      <a:pt x="108" y="507"/>
                      <a:pt x="105" y="509"/>
                    </a:cubicBezTo>
                    <a:cubicBezTo>
                      <a:pt x="102" y="511"/>
                      <a:pt x="98" y="510"/>
                      <a:pt x="96" y="507"/>
                    </a:cubicBezTo>
                    <a:lnTo>
                      <a:pt x="74" y="483"/>
                    </a:lnTo>
                    <a:cubicBezTo>
                      <a:pt x="71" y="480"/>
                      <a:pt x="71" y="476"/>
                      <a:pt x="73" y="473"/>
                    </a:cubicBezTo>
                    <a:cubicBezTo>
                      <a:pt x="76" y="470"/>
                      <a:pt x="80" y="469"/>
                      <a:pt x="84" y="471"/>
                    </a:cubicBezTo>
                    <a:lnTo>
                      <a:pt x="97" y="479"/>
                    </a:lnTo>
                    <a:close/>
                    <a:moveTo>
                      <a:pt x="76" y="485"/>
                    </a:moveTo>
                    <a:lnTo>
                      <a:pt x="86" y="472"/>
                    </a:lnTo>
                    <a:lnTo>
                      <a:pt x="108" y="496"/>
                    </a:lnTo>
                    <a:lnTo>
                      <a:pt x="94" y="503"/>
                    </a:lnTo>
                    <a:lnTo>
                      <a:pt x="91" y="487"/>
                    </a:lnTo>
                    <a:lnTo>
                      <a:pt x="99" y="494"/>
                    </a:lnTo>
                    <a:lnTo>
                      <a:pt x="93" y="494"/>
                    </a:lnTo>
                    <a:cubicBezTo>
                      <a:pt x="92" y="494"/>
                      <a:pt x="91" y="493"/>
                      <a:pt x="89" y="493"/>
                    </a:cubicBezTo>
                    <a:lnTo>
                      <a:pt x="76" y="485"/>
                    </a:lnTo>
                    <a:close/>
                    <a:moveTo>
                      <a:pt x="84" y="495"/>
                    </a:moveTo>
                    <a:cubicBezTo>
                      <a:pt x="88" y="493"/>
                      <a:pt x="93" y="494"/>
                      <a:pt x="95" y="498"/>
                    </a:cubicBezTo>
                    <a:lnTo>
                      <a:pt x="101" y="509"/>
                    </a:lnTo>
                    <a:cubicBezTo>
                      <a:pt x="102" y="512"/>
                      <a:pt x="101" y="516"/>
                      <a:pt x="99" y="519"/>
                    </a:cubicBezTo>
                    <a:cubicBezTo>
                      <a:pt x="96" y="521"/>
                      <a:pt x="92" y="521"/>
                      <a:pt x="89" y="519"/>
                    </a:cubicBezTo>
                    <a:lnTo>
                      <a:pt x="78" y="511"/>
                    </a:lnTo>
                    <a:cubicBezTo>
                      <a:pt x="75" y="509"/>
                      <a:pt x="74" y="507"/>
                      <a:pt x="74" y="504"/>
                    </a:cubicBezTo>
                    <a:cubicBezTo>
                      <a:pt x="75" y="501"/>
                      <a:pt x="76" y="498"/>
                      <a:pt x="79" y="497"/>
                    </a:cubicBezTo>
                    <a:lnTo>
                      <a:pt x="84" y="495"/>
                    </a:lnTo>
                    <a:close/>
                    <a:moveTo>
                      <a:pt x="86" y="512"/>
                    </a:moveTo>
                    <a:lnTo>
                      <a:pt x="87" y="498"/>
                    </a:lnTo>
                    <a:lnTo>
                      <a:pt x="98" y="506"/>
                    </a:lnTo>
                    <a:lnTo>
                      <a:pt x="86" y="516"/>
                    </a:lnTo>
                    <a:lnTo>
                      <a:pt x="81" y="505"/>
                    </a:lnTo>
                    <a:lnTo>
                      <a:pt x="91" y="509"/>
                    </a:lnTo>
                    <a:lnTo>
                      <a:pt x="86" y="512"/>
                    </a:lnTo>
                    <a:close/>
                    <a:moveTo>
                      <a:pt x="12" y="346"/>
                    </a:moveTo>
                    <a:cubicBezTo>
                      <a:pt x="11" y="345"/>
                      <a:pt x="11" y="344"/>
                      <a:pt x="12" y="342"/>
                    </a:cubicBezTo>
                    <a:lnTo>
                      <a:pt x="14" y="332"/>
                    </a:lnTo>
                    <a:cubicBezTo>
                      <a:pt x="15" y="329"/>
                      <a:pt x="17" y="327"/>
                      <a:pt x="20" y="326"/>
                    </a:cubicBezTo>
                    <a:cubicBezTo>
                      <a:pt x="23" y="325"/>
                      <a:pt x="26" y="326"/>
                      <a:pt x="28" y="328"/>
                    </a:cubicBezTo>
                    <a:lnTo>
                      <a:pt x="39" y="339"/>
                    </a:lnTo>
                    <a:lnTo>
                      <a:pt x="26" y="341"/>
                    </a:lnTo>
                    <a:lnTo>
                      <a:pt x="34" y="325"/>
                    </a:lnTo>
                    <a:lnTo>
                      <a:pt x="34" y="330"/>
                    </a:lnTo>
                    <a:lnTo>
                      <a:pt x="28" y="309"/>
                    </a:lnTo>
                    <a:lnTo>
                      <a:pt x="25" y="292"/>
                    </a:lnTo>
                    <a:cubicBezTo>
                      <a:pt x="25" y="290"/>
                      <a:pt x="25" y="288"/>
                      <a:pt x="27" y="286"/>
                    </a:cubicBezTo>
                    <a:cubicBezTo>
                      <a:pt x="29" y="284"/>
                      <a:pt x="31" y="283"/>
                      <a:pt x="33" y="283"/>
                    </a:cubicBezTo>
                    <a:lnTo>
                      <a:pt x="41" y="283"/>
                    </a:lnTo>
                    <a:lnTo>
                      <a:pt x="34" y="289"/>
                    </a:lnTo>
                    <a:lnTo>
                      <a:pt x="37" y="281"/>
                    </a:lnTo>
                    <a:lnTo>
                      <a:pt x="36" y="285"/>
                    </a:lnTo>
                    <a:lnTo>
                      <a:pt x="28" y="239"/>
                    </a:lnTo>
                    <a:cubicBezTo>
                      <a:pt x="27" y="237"/>
                      <a:pt x="28" y="234"/>
                      <a:pt x="30" y="232"/>
                    </a:cubicBezTo>
                    <a:cubicBezTo>
                      <a:pt x="33" y="230"/>
                      <a:pt x="35" y="229"/>
                      <a:pt x="38" y="230"/>
                    </a:cubicBezTo>
                    <a:lnTo>
                      <a:pt x="76" y="241"/>
                    </a:lnTo>
                    <a:lnTo>
                      <a:pt x="67" y="246"/>
                    </a:lnTo>
                    <a:lnTo>
                      <a:pt x="83" y="188"/>
                    </a:lnTo>
                    <a:lnTo>
                      <a:pt x="84" y="195"/>
                    </a:lnTo>
                    <a:lnTo>
                      <a:pt x="76" y="184"/>
                    </a:lnTo>
                    <a:cubicBezTo>
                      <a:pt x="75" y="183"/>
                      <a:pt x="74" y="181"/>
                      <a:pt x="74" y="179"/>
                    </a:cubicBezTo>
                    <a:lnTo>
                      <a:pt x="74" y="171"/>
                    </a:lnTo>
                    <a:cubicBezTo>
                      <a:pt x="74" y="170"/>
                      <a:pt x="75" y="169"/>
                      <a:pt x="75" y="168"/>
                    </a:cubicBezTo>
                    <a:lnTo>
                      <a:pt x="92" y="133"/>
                    </a:lnTo>
                    <a:lnTo>
                      <a:pt x="91" y="139"/>
                    </a:lnTo>
                    <a:lnTo>
                      <a:pt x="83" y="112"/>
                    </a:lnTo>
                    <a:cubicBezTo>
                      <a:pt x="82" y="109"/>
                      <a:pt x="83" y="106"/>
                      <a:pt x="85" y="104"/>
                    </a:cubicBezTo>
                    <a:lnTo>
                      <a:pt x="127" y="69"/>
                    </a:lnTo>
                    <a:cubicBezTo>
                      <a:pt x="128" y="68"/>
                      <a:pt x="129" y="68"/>
                      <a:pt x="130" y="67"/>
                    </a:cubicBezTo>
                    <a:lnTo>
                      <a:pt x="152" y="62"/>
                    </a:lnTo>
                    <a:cubicBezTo>
                      <a:pt x="154" y="61"/>
                      <a:pt x="156" y="62"/>
                      <a:pt x="158" y="63"/>
                    </a:cubicBezTo>
                    <a:lnTo>
                      <a:pt x="180" y="79"/>
                    </a:lnTo>
                    <a:lnTo>
                      <a:pt x="169" y="90"/>
                    </a:lnTo>
                    <a:lnTo>
                      <a:pt x="152" y="63"/>
                    </a:lnTo>
                    <a:cubicBezTo>
                      <a:pt x="150" y="60"/>
                      <a:pt x="151" y="56"/>
                      <a:pt x="153" y="54"/>
                    </a:cubicBezTo>
                    <a:lnTo>
                      <a:pt x="170" y="35"/>
                    </a:lnTo>
                    <a:lnTo>
                      <a:pt x="168" y="44"/>
                    </a:lnTo>
                    <a:lnTo>
                      <a:pt x="163" y="30"/>
                    </a:lnTo>
                    <a:cubicBezTo>
                      <a:pt x="162" y="28"/>
                      <a:pt x="162" y="27"/>
                      <a:pt x="162" y="25"/>
                    </a:cubicBezTo>
                    <a:lnTo>
                      <a:pt x="168" y="6"/>
                    </a:lnTo>
                    <a:cubicBezTo>
                      <a:pt x="169" y="4"/>
                      <a:pt x="171" y="2"/>
                      <a:pt x="173" y="1"/>
                    </a:cubicBezTo>
                    <a:cubicBezTo>
                      <a:pt x="175" y="0"/>
                      <a:pt x="178" y="0"/>
                      <a:pt x="180" y="2"/>
                    </a:cubicBezTo>
                    <a:lnTo>
                      <a:pt x="213" y="26"/>
                    </a:lnTo>
                    <a:cubicBezTo>
                      <a:pt x="214" y="27"/>
                      <a:pt x="215" y="28"/>
                      <a:pt x="216" y="29"/>
                    </a:cubicBezTo>
                    <a:lnTo>
                      <a:pt x="229" y="58"/>
                    </a:lnTo>
                    <a:lnTo>
                      <a:pt x="216" y="57"/>
                    </a:lnTo>
                    <a:lnTo>
                      <a:pt x="221" y="49"/>
                    </a:lnTo>
                    <a:cubicBezTo>
                      <a:pt x="222" y="47"/>
                      <a:pt x="224" y="46"/>
                      <a:pt x="226" y="46"/>
                    </a:cubicBezTo>
                    <a:cubicBezTo>
                      <a:pt x="228" y="46"/>
                      <a:pt x="231" y="46"/>
                      <a:pt x="232" y="47"/>
                    </a:cubicBezTo>
                    <a:lnTo>
                      <a:pt x="243" y="55"/>
                    </a:lnTo>
                    <a:cubicBezTo>
                      <a:pt x="245" y="56"/>
                      <a:pt x="246" y="58"/>
                      <a:pt x="246" y="59"/>
                    </a:cubicBezTo>
                    <a:lnTo>
                      <a:pt x="260" y="96"/>
                    </a:lnTo>
                    <a:cubicBezTo>
                      <a:pt x="260" y="97"/>
                      <a:pt x="260" y="98"/>
                      <a:pt x="260" y="98"/>
                    </a:cubicBezTo>
                    <a:lnTo>
                      <a:pt x="263" y="130"/>
                    </a:lnTo>
                    <a:cubicBezTo>
                      <a:pt x="263" y="134"/>
                      <a:pt x="262" y="137"/>
                      <a:pt x="259" y="138"/>
                    </a:cubicBezTo>
                    <a:lnTo>
                      <a:pt x="253" y="141"/>
                    </a:lnTo>
                    <a:lnTo>
                      <a:pt x="257" y="130"/>
                    </a:lnTo>
                    <a:lnTo>
                      <a:pt x="265" y="146"/>
                    </a:lnTo>
                    <a:cubicBezTo>
                      <a:pt x="266" y="149"/>
                      <a:pt x="266" y="152"/>
                      <a:pt x="264" y="155"/>
                    </a:cubicBezTo>
                    <a:lnTo>
                      <a:pt x="253" y="168"/>
                    </a:lnTo>
                    <a:cubicBezTo>
                      <a:pt x="251" y="171"/>
                      <a:pt x="247" y="172"/>
                      <a:pt x="244" y="171"/>
                    </a:cubicBezTo>
                    <a:lnTo>
                      <a:pt x="236" y="168"/>
                    </a:lnTo>
                    <a:lnTo>
                      <a:pt x="246" y="164"/>
                    </a:lnTo>
                    <a:lnTo>
                      <a:pt x="227" y="206"/>
                    </a:lnTo>
                    <a:lnTo>
                      <a:pt x="227" y="202"/>
                    </a:lnTo>
                    <a:lnTo>
                      <a:pt x="230" y="218"/>
                    </a:lnTo>
                    <a:lnTo>
                      <a:pt x="228" y="213"/>
                    </a:lnTo>
                    <a:lnTo>
                      <a:pt x="239" y="224"/>
                    </a:lnTo>
                    <a:cubicBezTo>
                      <a:pt x="241" y="227"/>
                      <a:pt x="242" y="230"/>
                      <a:pt x="240" y="233"/>
                    </a:cubicBezTo>
                    <a:lnTo>
                      <a:pt x="232" y="249"/>
                    </a:lnTo>
                    <a:lnTo>
                      <a:pt x="224" y="238"/>
                    </a:lnTo>
                    <a:lnTo>
                      <a:pt x="284" y="227"/>
                    </a:lnTo>
                    <a:cubicBezTo>
                      <a:pt x="287" y="227"/>
                      <a:pt x="291" y="228"/>
                      <a:pt x="292" y="231"/>
                    </a:cubicBezTo>
                    <a:cubicBezTo>
                      <a:pt x="294" y="235"/>
                      <a:pt x="293" y="238"/>
                      <a:pt x="291" y="241"/>
                    </a:cubicBezTo>
                    <a:lnTo>
                      <a:pt x="283" y="249"/>
                    </a:lnTo>
                    <a:lnTo>
                      <a:pt x="284" y="240"/>
                    </a:lnTo>
                    <a:lnTo>
                      <a:pt x="301" y="280"/>
                    </a:lnTo>
                    <a:lnTo>
                      <a:pt x="295" y="275"/>
                    </a:lnTo>
                    <a:lnTo>
                      <a:pt x="322" y="281"/>
                    </a:lnTo>
                    <a:cubicBezTo>
                      <a:pt x="325" y="281"/>
                      <a:pt x="327" y="283"/>
                      <a:pt x="328" y="286"/>
                    </a:cubicBezTo>
                    <a:lnTo>
                      <a:pt x="331" y="294"/>
                    </a:lnTo>
                    <a:cubicBezTo>
                      <a:pt x="332" y="295"/>
                      <a:pt x="332" y="297"/>
                      <a:pt x="331" y="299"/>
                    </a:cubicBezTo>
                    <a:lnTo>
                      <a:pt x="320" y="336"/>
                    </a:lnTo>
                    <a:lnTo>
                      <a:pt x="314" y="326"/>
                    </a:lnTo>
                    <a:lnTo>
                      <a:pt x="353" y="334"/>
                    </a:lnTo>
                    <a:cubicBezTo>
                      <a:pt x="356" y="335"/>
                      <a:pt x="358" y="337"/>
                      <a:pt x="359" y="340"/>
                    </a:cubicBezTo>
                    <a:lnTo>
                      <a:pt x="362" y="356"/>
                    </a:lnTo>
                    <a:lnTo>
                      <a:pt x="359" y="352"/>
                    </a:lnTo>
                    <a:lnTo>
                      <a:pt x="373" y="365"/>
                    </a:lnTo>
                    <a:lnTo>
                      <a:pt x="367" y="363"/>
                    </a:lnTo>
                    <a:lnTo>
                      <a:pt x="384" y="363"/>
                    </a:lnTo>
                    <a:lnTo>
                      <a:pt x="379" y="365"/>
                    </a:lnTo>
                    <a:lnTo>
                      <a:pt x="401" y="349"/>
                    </a:lnTo>
                    <a:cubicBezTo>
                      <a:pt x="403" y="347"/>
                      <a:pt x="406" y="347"/>
                      <a:pt x="408" y="348"/>
                    </a:cubicBezTo>
                    <a:cubicBezTo>
                      <a:pt x="411" y="348"/>
                      <a:pt x="413" y="351"/>
                      <a:pt x="413" y="353"/>
                    </a:cubicBezTo>
                    <a:lnTo>
                      <a:pt x="416" y="364"/>
                    </a:lnTo>
                    <a:cubicBezTo>
                      <a:pt x="417" y="367"/>
                      <a:pt x="416" y="370"/>
                      <a:pt x="413" y="372"/>
                    </a:cubicBezTo>
                    <a:lnTo>
                      <a:pt x="394" y="386"/>
                    </a:lnTo>
                    <a:lnTo>
                      <a:pt x="397" y="382"/>
                    </a:lnTo>
                    <a:lnTo>
                      <a:pt x="391" y="398"/>
                    </a:lnTo>
                    <a:lnTo>
                      <a:pt x="389" y="389"/>
                    </a:lnTo>
                    <a:lnTo>
                      <a:pt x="395" y="395"/>
                    </a:lnTo>
                    <a:cubicBezTo>
                      <a:pt x="397" y="397"/>
                      <a:pt x="398" y="399"/>
                      <a:pt x="397" y="402"/>
                    </a:cubicBezTo>
                    <a:cubicBezTo>
                      <a:pt x="397" y="404"/>
                      <a:pt x="395" y="407"/>
                      <a:pt x="393" y="408"/>
                    </a:cubicBezTo>
                    <a:lnTo>
                      <a:pt x="376" y="416"/>
                    </a:lnTo>
                    <a:lnTo>
                      <a:pt x="381" y="410"/>
                    </a:lnTo>
                    <a:lnTo>
                      <a:pt x="378" y="428"/>
                    </a:lnTo>
                    <a:cubicBezTo>
                      <a:pt x="378" y="431"/>
                      <a:pt x="376" y="434"/>
                      <a:pt x="373" y="435"/>
                    </a:cubicBezTo>
                    <a:cubicBezTo>
                      <a:pt x="370" y="436"/>
                      <a:pt x="367" y="435"/>
                      <a:pt x="365" y="433"/>
                    </a:cubicBezTo>
                    <a:lnTo>
                      <a:pt x="359" y="428"/>
                    </a:lnTo>
                    <a:lnTo>
                      <a:pt x="367" y="430"/>
                    </a:lnTo>
                    <a:lnTo>
                      <a:pt x="348" y="435"/>
                    </a:lnTo>
                    <a:lnTo>
                      <a:pt x="353" y="429"/>
                    </a:lnTo>
                    <a:lnTo>
                      <a:pt x="351" y="442"/>
                    </a:lnTo>
                    <a:cubicBezTo>
                      <a:pt x="350" y="446"/>
                      <a:pt x="347" y="448"/>
                      <a:pt x="343" y="448"/>
                    </a:cubicBezTo>
                    <a:lnTo>
                      <a:pt x="326" y="448"/>
                    </a:lnTo>
                    <a:lnTo>
                      <a:pt x="334" y="442"/>
                    </a:lnTo>
                    <a:lnTo>
                      <a:pt x="331" y="458"/>
                    </a:lnTo>
                    <a:cubicBezTo>
                      <a:pt x="331" y="461"/>
                      <a:pt x="328" y="464"/>
                      <a:pt x="324" y="464"/>
                    </a:cubicBezTo>
                    <a:lnTo>
                      <a:pt x="291" y="467"/>
                    </a:lnTo>
                    <a:cubicBezTo>
                      <a:pt x="290" y="467"/>
                      <a:pt x="288" y="467"/>
                      <a:pt x="286" y="466"/>
                    </a:cubicBezTo>
                    <a:lnTo>
                      <a:pt x="278" y="461"/>
                    </a:lnTo>
                    <a:lnTo>
                      <a:pt x="290" y="455"/>
                    </a:lnTo>
                    <a:lnTo>
                      <a:pt x="282" y="501"/>
                    </a:lnTo>
                    <a:lnTo>
                      <a:pt x="282" y="497"/>
                    </a:lnTo>
                    <a:lnTo>
                      <a:pt x="287" y="516"/>
                    </a:lnTo>
                    <a:cubicBezTo>
                      <a:pt x="288" y="518"/>
                      <a:pt x="288" y="521"/>
                      <a:pt x="286" y="523"/>
                    </a:cubicBezTo>
                    <a:cubicBezTo>
                      <a:pt x="285" y="525"/>
                      <a:pt x="282" y="526"/>
                      <a:pt x="280" y="526"/>
                    </a:cubicBezTo>
                    <a:lnTo>
                      <a:pt x="258" y="526"/>
                    </a:lnTo>
                    <a:lnTo>
                      <a:pt x="262" y="511"/>
                    </a:lnTo>
                    <a:lnTo>
                      <a:pt x="282" y="525"/>
                    </a:lnTo>
                    <a:cubicBezTo>
                      <a:pt x="283" y="526"/>
                      <a:pt x="284" y="527"/>
                      <a:pt x="285" y="529"/>
                    </a:cubicBezTo>
                    <a:lnTo>
                      <a:pt x="293" y="561"/>
                    </a:lnTo>
                    <a:lnTo>
                      <a:pt x="291" y="558"/>
                    </a:lnTo>
                    <a:lnTo>
                      <a:pt x="329" y="598"/>
                    </a:lnTo>
                    <a:cubicBezTo>
                      <a:pt x="330" y="598"/>
                      <a:pt x="331" y="599"/>
                      <a:pt x="331" y="600"/>
                    </a:cubicBezTo>
                    <a:lnTo>
                      <a:pt x="345" y="632"/>
                    </a:lnTo>
                    <a:lnTo>
                      <a:pt x="334" y="628"/>
                    </a:lnTo>
                    <a:lnTo>
                      <a:pt x="345" y="623"/>
                    </a:lnTo>
                    <a:cubicBezTo>
                      <a:pt x="347" y="621"/>
                      <a:pt x="351" y="622"/>
                      <a:pt x="353" y="624"/>
                    </a:cubicBezTo>
                    <a:cubicBezTo>
                      <a:pt x="356" y="626"/>
                      <a:pt x="357" y="629"/>
                      <a:pt x="356" y="632"/>
                    </a:cubicBezTo>
                    <a:lnTo>
                      <a:pt x="353" y="642"/>
                    </a:lnTo>
                    <a:cubicBezTo>
                      <a:pt x="353" y="644"/>
                      <a:pt x="351" y="646"/>
                      <a:pt x="350" y="647"/>
                    </a:cubicBezTo>
                    <a:lnTo>
                      <a:pt x="342" y="653"/>
                    </a:lnTo>
                    <a:lnTo>
                      <a:pt x="345" y="645"/>
                    </a:lnTo>
                    <a:lnTo>
                      <a:pt x="348" y="683"/>
                    </a:lnTo>
                    <a:cubicBezTo>
                      <a:pt x="348" y="686"/>
                      <a:pt x="346" y="690"/>
                      <a:pt x="342" y="691"/>
                    </a:cubicBezTo>
                    <a:lnTo>
                      <a:pt x="323" y="696"/>
                    </a:lnTo>
                    <a:lnTo>
                      <a:pt x="329" y="688"/>
                    </a:lnTo>
                    <a:lnTo>
                      <a:pt x="329" y="696"/>
                    </a:lnTo>
                    <a:lnTo>
                      <a:pt x="328" y="693"/>
                    </a:lnTo>
                    <a:lnTo>
                      <a:pt x="336" y="709"/>
                    </a:lnTo>
                    <a:lnTo>
                      <a:pt x="335" y="707"/>
                    </a:lnTo>
                    <a:lnTo>
                      <a:pt x="379" y="758"/>
                    </a:lnTo>
                    <a:cubicBezTo>
                      <a:pt x="380" y="759"/>
                      <a:pt x="381" y="761"/>
                      <a:pt x="381" y="763"/>
                    </a:cubicBezTo>
                    <a:lnTo>
                      <a:pt x="384" y="800"/>
                    </a:lnTo>
                    <a:lnTo>
                      <a:pt x="383" y="797"/>
                    </a:lnTo>
                    <a:lnTo>
                      <a:pt x="413" y="858"/>
                    </a:lnTo>
                    <a:cubicBezTo>
                      <a:pt x="414" y="861"/>
                      <a:pt x="414" y="864"/>
                      <a:pt x="412" y="866"/>
                    </a:cubicBezTo>
                    <a:lnTo>
                      <a:pt x="377" y="922"/>
                    </a:lnTo>
                    <a:lnTo>
                      <a:pt x="378" y="918"/>
                    </a:lnTo>
                    <a:lnTo>
                      <a:pt x="378" y="936"/>
                    </a:lnTo>
                    <a:cubicBezTo>
                      <a:pt x="378" y="938"/>
                      <a:pt x="378" y="939"/>
                      <a:pt x="377" y="940"/>
                    </a:cubicBezTo>
                    <a:lnTo>
                      <a:pt x="369" y="956"/>
                    </a:lnTo>
                    <a:cubicBezTo>
                      <a:pt x="367" y="959"/>
                      <a:pt x="364" y="961"/>
                      <a:pt x="361" y="960"/>
                    </a:cubicBezTo>
                    <a:cubicBezTo>
                      <a:pt x="357" y="960"/>
                      <a:pt x="354" y="957"/>
                      <a:pt x="354" y="954"/>
                    </a:cubicBezTo>
                    <a:lnTo>
                      <a:pt x="348" y="916"/>
                    </a:lnTo>
                    <a:cubicBezTo>
                      <a:pt x="348" y="913"/>
                      <a:pt x="349" y="910"/>
                      <a:pt x="352" y="909"/>
                    </a:cubicBezTo>
                    <a:lnTo>
                      <a:pt x="363" y="901"/>
                    </a:lnTo>
                    <a:lnTo>
                      <a:pt x="359" y="908"/>
                    </a:lnTo>
                    <a:lnTo>
                      <a:pt x="357" y="870"/>
                    </a:lnTo>
                    <a:cubicBezTo>
                      <a:pt x="356" y="868"/>
                      <a:pt x="357" y="866"/>
                      <a:pt x="359" y="864"/>
                    </a:cubicBezTo>
                    <a:cubicBezTo>
                      <a:pt x="360" y="863"/>
                      <a:pt x="362" y="862"/>
                      <a:pt x="365" y="862"/>
                    </a:cubicBezTo>
                    <a:lnTo>
                      <a:pt x="370" y="862"/>
                    </a:lnTo>
                    <a:lnTo>
                      <a:pt x="368" y="878"/>
                    </a:lnTo>
                    <a:lnTo>
                      <a:pt x="357" y="875"/>
                    </a:lnTo>
                    <a:cubicBezTo>
                      <a:pt x="353" y="874"/>
                      <a:pt x="351" y="870"/>
                      <a:pt x="351" y="866"/>
                    </a:cubicBezTo>
                    <a:lnTo>
                      <a:pt x="354" y="850"/>
                    </a:lnTo>
                    <a:lnTo>
                      <a:pt x="354" y="851"/>
                    </a:lnTo>
                    <a:lnTo>
                      <a:pt x="354" y="840"/>
                    </a:lnTo>
                    <a:lnTo>
                      <a:pt x="359" y="848"/>
                    </a:lnTo>
                    <a:lnTo>
                      <a:pt x="351" y="845"/>
                    </a:lnTo>
                    <a:cubicBezTo>
                      <a:pt x="348" y="844"/>
                      <a:pt x="346" y="842"/>
                      <a:pt x="346" y="838"/>
                    </a:cubicBezTo>
                    <a:cubicBezTo>
                      <a:pt x="345" y="835"/>
                      <a:pt x="347" y="832"/>
                      <a:pt x="350" y="831"/>
                    </a:cubicBezTo>
                    <a:lnTo>
                      <a:pt x="356" y="828"/>
                    </a:lnTo>
                    <a:lnTo>
                      <a:pt x="351" y="837"/>
                    </a:lnTo>
                    <a:lnTo>
                      <a:pt x="343" y="791"/>
                    </a:lnTo>
                    <a:lnTo>
                      <a:pt x="344" y="794"/>
                    </a:lnTo>
                    <a:lnTo>
                      <a:pt x="319" y="751"/>
                    </a:lnTo>
                    <a:lnTo>
                      <a:pt x="334" y="747"/>
                    </a:lnTo>
                    <a:lnTo>
                      <a:pt x="334" y="774"/>
                    </a:lnTo>
                    <a:cubicBezTo>
                      <a:pt x="334" y="778"/>
                      <a:pt x="331" y="781"/>
                      <a:pt x="327" y="782"/>
                    </a:cubicBezTo>
                    <a:cubicBezTo>
                      <a:pt x="323" y="782"/>
                      <a:pt x="319" y="779"/>
                      <a:pt x="318" y="775"/>
                    </a:cubicBezTo>
                    <a:lnTo>
                      <a:pt x="313" y="743"/>
                    </a:lnTo>
                    <a:lnTo>
                      <a:pt x="313" y="745"/>
                    </a:lnTo>
                    <a:lnTo>
                      <a:pt x="297" y="708"/>
                    </a:lnTo>
                    <a:cubicBezTo>
                      <a:pt x="297" y="707"/>
                      <a:pt x="297" y="706"/>
                      <a:pt x="296" y="706"/>
                    </a:cubicBezTo>
                    <a:lnTo>
                      <a:pt x="288" y="658"/>
                    </a:lnTo>
                    <a:lnTo>
                      <a:pt x="290" y="661"/>
                    </a:lnTo>
                    <a:lnTo>
                      <a:pt x="282" y="651"/>
                    </a:lnTo>
                    <a:cubicBezTo>
                      <a:pt x="280" y="649"/>
                      <a:pt x="280" y="647"/>
                      <a:pt x="280" y="645"/>
                    </a:cubicBezTo>
                    <a:lnTo>
                      <a:pt x="283" y="621"/>
                    </a:lnTo>
                    <a:lnTo>
                      <a:pt x="292" y="630"/>
                    </a:lnTo>
                    <a:lnTo>
                      <a:pt x="278" y="632"/>
                    </a:lnTo>
                    <a:cubicBezTo>
                      <a:pt x="275" y="633"/>
                      <a:pt x="272" y="631"/>
                      <a:pt x="270" y="629"/>
                    </a:cubicBezTo>
                    <a:lnTo>
                      <a:pt x="240" y="578"/>
                    </a:lnTo>
                    <a:lnTo>
                      <a:pt x="255" y="574"/>
                    </a:lnTo>
                    <a:lnTo>
                      <a:pt x="255" y="614"/>
                    </a:lnTo>
                    <a:cubicBezTo>
                      <a:pt x="255" y="617"/>
                      <a:pt x="253" y="619"/>
                      <a:pt x="251" y="621"/>
                    </a:cubicBezTo>
                    <a:lnTo>
                      <a:pt x="235" y="631"/>
                    </a:lnTo>
                    <a:cubicBezTo>
                      <a:pt x="233" y="632"/>
                      <a:pt x="231" y="633"/>
                      <a:pt x="228" y="632"/>
                    </a:cubicBezTo>
                    <a:cubicBezTo>
                      <a:pt x="226" y="632"/>
                      <a:pt x="224" y="630"/>
                      <a:pt x="223" y="628"/>
                    </a:cubicBezTo>
                    <a:lnTo>
                      <a:pt x="215" y="612"/>
                    </a:lnTo>
                    <a:lnTo>
                      <a:pt x="230" y="607"/>
                    </a:lnTo>
                    <a:lnTo>
                      <a:pt x="233" y="629"/>
                    </a:lnTo>
                    <a:cubicBezTo>
                      <a:pt x="233" y="631"/>
                      <a:pt x="232" y="633"/>
                      <a:pt x="231" y="635"/>
                    </a:cubicBezTo>
                    <a:cubicBezTo>
                      <a:pt x="229" y="637"/>
                      <a:pt x="227" y="638"/>
                      <a:pt x="225" y="638"/>
                    </a:cubicBezTo>
                    <a:lnTo>
                      <a:pt x="214" y="638"/>
                    </a:lnTo>
                    <a:lnTo>
                      <a:pt x="220" y="634"/>
                    </a:lnTo>
                    <a:lnTo>
                      <a:pt x="196" y="669"/>
                    </a:lnTo>
                    <a:cubicBezTo>
                      <a:pt x="194" y="671"/>
                      <a:pt x="192" y="672"/>
                      <a:pt x="190" y="672"/>
                    </a:cubicBezTo>
                    <a:cubicBezTo>
                      <a:pt x="188" y="673"/>
                      <a:pt x="185" y="672"/>
                      <a:pt x="184" y="670"/>
                    </a:cubicBezTo>
                    <a:lnTo>
                      <a:pt x="178" y="665"/>
                    </a:lnTo>
                    <a:cubicBezTo>
                      <a:pt x="177" y="663"/>
                      <a:pt x="176" y="661"/>
                      <a:pt x="176" y="659"/>
                    </a:cubicBezTo>
                    <a:lnTo>
                      <a:pt x="176" y="640"/>
                    </a:lnTo>
                    <a:lnTo>
                      <a:pt x="192" y="642"/>
                    </a:lnTo>
                    <a:lnTo>
                      <a:pt x="189" y="660"/>
                    </a:lnTo>
                    <a:cubicBezTo>
                      <a:pt x="188" y="664"/>
                      <a:pt x="185" y="667"/>
                      <a:pt x="182" y="667"/>
                    </a:cubicBezTo>
                    <a:cubicBezTo>
                      <a:pt x="178" y="667"/>
                      <a:pt x="174" y="665"/>
                      <a:pt x="173" y="661"/>
                    </a:cubicBezTo>
                    <a:lnTo>
                      <a:pt x="168" y="643"/>
                    </a:lnTo>
                    <a:lnTo>
                      <a:pt x="183" y="642"/>
                    </a:lnTo>
                    <a:lnTo>
                      <a:pt x="181" y="658"/>
                    </a:lnTo>
                    <a:cubicBezTo>
                      <a:pt x="180" y="661"/>
                      <a:pt x="178" y="663"/>
                      <a:pt x="175" y="664"/>
                    </a:cubicBezTo>
                    <a:lnTo>
                      <a:pt x="167" y="667"/>
                    </a:lnTo>
                    <a:cubicBezTo>
                      <a:pt x="165" y="668"/>
                      <a:pt x="162" y="667"/>
                      <a:pt x="160" y="665"/>
                    </a:cubicBezTo>
                    <a:cubicBezTo>
                      <a:pt x="157" y="664"/>
                      <a:pt x="156" y="661"/>
                      <a:pt x="157" y="658"/>
                    </a:cubicBezTo>
                    <a:lnTo>
                      <a:pt x="159" y="634"/>
                    </a:lnTo>
                    <a:lnTo>
                      <a:pt x="174" y="639"/>
                    </a:lnTo>
                    <a:lnTo>
                      <a:pt x="164" y="660"/>
                    </a:lnTo>
                    <a:cubicBezTo>
                      <a:pt x="162" y="664"/>
                      <a:pt x="158" y="665"/>
                      <a:pt x="154" y="664"/>
                    </a:cubicBezTo>
                    <a:cubicBezTo>
                      <a:pt x="150" y="663"/>
                      <a:pt x="148" y="659"/>
                      <a:pt x="149" y="655"/>
                    </a:cubicBezTo>
                    <a:lnTo>
                      <a:pt x="151" y="639"/>
                    </a:lnTo>
                    <a:lnTo>
                      <a:pt x="165" y="645"/>
                    </a:lnTo>
                    <a:lnTo>
                      <a:pt x="157" y="656"/>
                    </a:lnTo>
                    <a:cubicBezTo>
                      <a:pt x="155" y="659"/>
                      <a:pt x="152" y="660"/>
                      <a:pt x="148" y="659"/>
                    </a:cubicBezTo>
                    <a:cubicBezTo>
                      <a:pt x="145" y="658"/>
                      <a:pt x="143" y="655"/>
                      <a:pt x="143" y="651"/>
                    </a:cubicBezTo>
                    <a:lnTo>
                      <a:pt x="143" y="638"/>
                    </a:lnTo>
                    <a:lnTo>
                      <a:pt x="143" y="632"/>
                    </a:lnTo>
                    <a:lnTo>
                      <a:pt x="157" y="637"/>
                    </a:lnTo>
                    <a:lnTo>
                      <a:pt x="144" y="656"/>
                    </a:lnTo>
                    <a:cubicBezTo>
                      <a:pt x="142" y="659"/>
                      <a:pt x="138" y="660"/>
                      <a:pt x="135" y="659"/>
                    </a:cubicBezTo>
                    <a:cubicBezTo>
                      <a:pt x="132" y="658"/>
                      <a:pt x="130" y="655"/>
                      <a:pt x="129" y="652"/>
                    </a:cubicBezTo>
                    <a:lnTo>
                      <a:pt x="127" y="631"/>
                    </a:lnTo>
                    <a:cubicBezTo>
                      <a:pt x="126" y="630"/>
                      <a:pt x="126" y="629"/>
                      <a:pt x="127" y="629"/>
                    </a:cubicBezTo>
                    <a:lnTo>
                      <a:pt x="135" y="570"/>
                    </a:lnTo>
                    <a:lnTo>
                      <a:pt x="135" y="574"/>
                    </a:lnTo>
                    <a:lnTo>
                      <a:pt x="108" y="513"/>
                    </a:lnTo>
                    <a:lnTo>
                      <a:pt x="111" y="517"/>
                    </a:lnTo>
                    <a:lnTo>
                      <a:pt x="103" y="511"/>
                    </a:lnTo>
                    <a:cubicBezTo>
                      <a:pt x="101" y="510"/>
                      <a:pt x="100" y="508"/>
                      <a:pt x="99" y="506"/>
                    </a:cubicBezTo>
                    <a:lnTo>
                      <a:pt x="96" y="487"/>
                    </a:lnTo>
                    <a:lnTo>
                      <a:pt x="102" y="493"/>
                    </a:lnTo>
                    <a:lnTo>
                      <a:pt x="94" y="491"/>
                    </a:lnTo>
                    <a:cubicBezTo>
                      <a:pt x="91" y="490"/>
                      <a:pt x="89" y="488"/>
                      <a:pt x="88" y="485"/>
                    </a:cubicBezTo>
                    <a:cubicBezTo>
                      <a:pt x="88" y="482"/>
                      <a:pt x="89" y="479"/>
                      <a:pt x="91" y="477"/>
                    </a:cubicBezTo>
                    <a:lnTo>
                      <a:pt x="96" y="472"/>
                    </a:lnTo>
                    <a:lnTo>
                      <a:pt x="96" y="484"/>
                    </a:lnTo>
                    <a:lnTo>
                      <a:pt x="93" y="481"/>
                    </a:lnTo>
                    <a:lnTo>
                      <a:pt x="77" y="465"/>
                    </a:lnTo>
                    <a:cubicBezTo>
                      <a:pt x="75" y="463"/>
                      <a:pt x="74" y="460"/>
                      <a:pt x="75" y="457"/>
                    </a:cubicBezTo>
                    <a:lnTo>
                      <a:pt x="77" y="446"/>
                    </a:lnTo>
                    <a:lnTo>
                      <a:pt x="83" y="456"/>
                    </a:lnTo>
                    <a:lnTo>
                      <a:pt x="53" y="448"/>
                    </a:lnTo>
                    <a:lnTo>
                      <a:pt x="61" y="435"/>
                    </a:lnTo>
                    <a:lnTo>
                      <a:pt x="72" y="449"/>
                    </a:lnTo>
                    <a:cubicBezTo>
                      <a:pt x="75" y="452"/>
                      <a:pt x="75" y="457"/>
                      <a:pt x="71" y="460"/>
                    </a:cubicBezTo>
                    <a:cubicBezTo>
                      <a:pt x="68" y="463"/>
                      <a:pt x="63" y="463"/>
                      <a:pt x="60" y="460"/>
                    </a:cubicBezTo>
                    <a:lnTo>
                      <a:pt x="52" y="452"/>
                    </a:lnTo>
                    <a:lnTo>
                      <a:pt x="66" y="446"/>
                    </a:lnTo>
                    <a:lnTo>
                      <a:pt x="66" y="454"/>
                    </a:lnTo>
                    <a:cubicBezTo>
                      <a:pt x="66" y="457"/>
                      <a:pt x="63" y="461"/>
                      <a:pt x="60" y="462"/>
                    </a:cubicBezTo>
                    <a:cubicBezTo>
                      <a:pt x="57" y="462"/>
                      <a:pt x="53" y="461"/>
                      <a:pt x="51" y="458"/>
                    </a:cubicBezTo>
                    <a:lnTo>
                      <a:pt x="43" y="445"/>
                    </a:lnTo>
                    <a:cubicBezTo>
                      <a:pt x="42" y="443"/>
                      <a:pt x="41" y="440"/>
                      <a:pt x="42" y="438"/>
                    </a:cubicBezTo>
                    <a:cubicBezTo>
                      <a:pt x="43" y="436"/>
                      <a:pt x="44" y="434"/>
                      <a:pt x="46" y="433"/>
                    </a:cubicBezTo>
                    <a:lnTo>
                      <a:pt x="52" y="431"/>
                    </a:lnTo>
                    <a:lnTo>
                      <a:pt x="52" y="445"/>
                    </a:lnTo>
                    <a:lnTo>
                      <a:pt x="46" y="442"/>
                    </a:lnTo>
                    <a:cubicBezTo>
                      <a:pt x="43" y="441"/>
                      <a:pt x="42" y="438"/>
                      <a:pt x="42" y="435"/>
                    </a:cubicBezTo>
                    <a:lnTo>
                      <a:pt x="42" y="419"/>
                    </a:lnTo>
                    <a:lnTo>
                      <a:pt x="57" y="421"/>
                    </a:lnTo>
                    <a:lnTo>
                      <a:pt x="52" y="440"/>
                    </a:lnTo>
                    <a:cubicBezTo>
                      <a:pt x="51" y="443"/>
                      <a:pt x="48" y="446"/>
                      <a:pt x="44" y="446"/>
                    </a:cubicBezTo>
                    <a:cubicBezTo>
                      <a:pt x="41" y="446"/>
                      <a:pt x="38" y="444"/>
                      <a:pt x="37" y="440"/>
                    </a:cubicBezTo>
                    <a:lnTo>
                      <a:pt x="31" y="424"/>
                    </a:lnTo>
                    <a:lnTo>
                      <a:pt x="32" y="427"/>
                    </a:lnTo>
                    <a:lnTo>
                      <a:pt x="24" y="416"/>
                    </a:lnTo>
                    <a:lnTo>
                      <a:pt x="38" y="409"/>
                    </a:lnTo>
                    <a:lnTo>
                      <a:pt x="44" y="430"/>
                    </a:lnTo>
                    <a:cubicBezTo>
                      <a:pt x="45" y="434"/>
                      <a:pt x="43" y="438"/>
                      <a:pt x="39" y="440"/>
                    </a:cubicBezTo>
                    <a:cubicBezTo>
                      <a:pt x="35" y="441"/>
                      <a:pt x="31" y="440"/>
                      <a:pt x="29" y="436"/>
                    </a:cubicBezTo>
                    <a:lnTo>
                      <a:pt x="4" y="394"/>
                    </a:lnTo>
                    <a:cubicBezTo>
                      <a:pt x="4" y="393"/>
                      <a:pt x="3" y="392"/>
                      <a:pt x="3" y="391"/>
                    </a:cubicBezTo>
                    <a:lnTo>
                      <a:pt x="1" y="375"/>
                    </a:lnTo>
                    <a:cubicBezTo>
                      <a:pt x="0" y="372"/>
                      <a:pt x="1" y="370"/>
                      <a:pt x="3" y="368"/>
                    </a:cubicBezTo>
                    <a:cubicBezTo>
                      <a:pt x="5" y="366"/>
                      <a:pt x="8" y="365"/>
                      <a:pt x="11" y="366"/>
                    </a:cubicBezTo>
                    <a:lnTo>
                      <a:pt x="30" y="371"/>
                    </a:lnTo>
                    <a:lnTo>
                      <a:pt x="20" y="381"/>
                    </a:lnTo>
                    <a:lnTo>
                      <a:pt x="12" y="346"/>
                    </a:lnTo>
                    <a:close/>
                    <a:moveTo>
                      <a:pt x="35" y="377"/>
                    </a:moveTo>
                    <a:cubicBezTo>
                      <a:pt x="36" y="380"/>
                      <a:pt x="35" y="383"/>
                      <a:pt x="33" y="385"/>
                    </a:cubicBezTo>
                    <a:cubicBezTo>
                      <a:pt x="31" y="387"/>
                      <a:pt x="28" y="388"/>
                      <a:pt x="25" y="387"/>
                    </a:cubicBezTo>
                    <a:lnTo>
                      <a:pt x="6" y="382"/>
                    </a:lnTo>
                    <a:lnTo>
                      <a:pt x="16" y="372"/>
                    </a:lnTo>
                    <a:lnTo>
                      <a:pt x="19" y="388"/>
                    </a:lnTo>
                    <a:lnTo>
                      <a:pt x="18" y="386"/>
                    </a:lnTo>
                    <a:lnTo>
                      <a:pt x="43" y="428"/>
                    </a:lnTo>
                    <a:lnTo>
                      <a:pt x="28" y="434"/>
                    </a:lnTo>
                    <a:lnTo>
                      <a:pt x="23" y="413"/>
                    </a:lnTo>
                    <a:cubicBezTo>
                      <a:pt x="22" y="409"/>
                      <a:pt x="23" y="406"/>
                      <a:pt x="27" y="404"/>
                    </a:cubicBezTo>
                    <a:cubicBezTo>
                      <a:pt x="30" y="402"/>
                      <a:pt x="34" y="403"/>
                      <a:pt x="37" y="406"/>
                    </a:cubicBezTo>
                    <a:lnTo>
                      <a:pt x="45" y="417"/>
                    </a:lnTo>
                    <a:cubicBezTo>
                      <a:pt x="45" y="418"/>
                      <a:pt x="46" y="418"/>
                      <a:pt x="46" y="419"/>
                    </a:cubicBezTo>
                    <a:lnTo>
                      <a:pt x="52" y="435"/>
                    </a:lnTo>
                    <a:lnTo>
                      <a:pt x="36" y="436"/>
                    </a:lnTo>
                    <a:lnTo>
                      <a:pt x="42" y="417"/>
                    </a:lnTo>
                    <a:cubicBezTo>
                      <a:pt x="43" y="413"/>
                      <a:pt x="47" y="411"/>
                      <a:pt x="51" y="411"/>
                    </a:cubicBezTo>
                    <a:cubicBezTo>
                      <a:pt x="55" y="412"/>
                      <a:pt x="58" y="415"/>
                      <a:pt x="58" y="419"/>
                    </a:cubicBezTo>
                    <a:lnTo>
                      <a:pt x="58" y="435"/>
                    </a:lnTo>
                    <a:lnTo>
                      <a:pt x="53" y="428"/>
                    </a:lnTo>
                    <a:lnTo>
                      <a:pt x="59" y="431"/>
                    </a:lnTo>
                    <a:cubicBezTo>
                      <a:pt x="61" y="432"/>
                      <a:pt x="63" y="435"/>
                      <a:pt x="63" y="438"/>
                    </a:cubicBezTo>
                    <a:cubicBezTo>
                      <a:pt x="63" y="441"/>
                      <a:pt x="61" y="444"/>
                      <a:pt x="59" y="445"/>
                    </a:cubicBezTo>
                    <a:lnTo>
                      <a:pt x="53" y="448"/>
                    </a:lnTo>
                    <a:lnTo>
                      <a:pt x="56" y="436"/>
                    </a:lnTo>
                    <a:lnTo>
                      <a:pt x="65" y="450"/>
                    </a:lnTo>
                    <a:lnTo>
                      <a:pt x="50" y="454"/>
                    </a:lnTo>
                    <a:lnTo>
                      <a:pt x="50" y="446"/>
                    </a:lnTo>
                    <a:cubicBezTo>
                      <a:pt x="50" y="443"/>
                      <a:pt x="52" y="440"/>
                      <a:pt x="55" y="438"/>
                    </a:cubicBezTo>
                    <a:cubicBezTo>
                      <a:pt x="58" y="437"/>
                      <a:pt x="61" y="438"/>
                      <a:pt x="63" y="440"/>
                    </a:cubicBezTo>
                    <a:lnTo>
                      <a:pt x="72" y="448"/>
                    </a:lnTo>
                    <a:lnTo>
                      <a:pt x="60" y="459"/>
                    </a:lnTo>
                    <a:lnTo>
                      <a:pt x="49" y="446"/>
                    </a:lnTo>
                    <a:cubicBezTo>
                      <a:pt x="47" y="443"/>
                      <a:pt x="46" y="439"/>
                      <a:pt x="48" y="436"/>
                    </a:cubicBezTo>
                    <a:cubicBezTo>
                      <a:pt x="50" y="433"/>
                      <a:pt x="54" y="432"/>
                      <a:pt x="57" y="433"/>
                    </a:cubicBezTo>
                    <a:lnTo>
                      <a:pt x="87" y="441"/>
                    </a:lnTo>
                    <a:cubicBezTo>
                      <a:pt x="91" y="442"/>
                      <a:pt x="94" y="446"/>
                      <a:pt x="93" y="450"/>
                    </a:cubicBezTo>
                    <a:lnTo>
                      <a:pt x="90" y="461"/>
                    </a:lnTo>
                    <a:lnTo>
                      <a:pt x="88" y="453"/>
                    </a:lnTo>
                    <a:lnTo>
                      <a:pt x="104" y="469"/>
                    </a:lnTo>
                    <a:lnTo>
                      <a:pt x="107" y="472"/>
                    </a:lnTo>
                    <a:cubicBezTo>
                      <a:pt x="109" y="474"/>
                      <a:pt x="110" y="476"/>
                      <a:pt x="110" y="478"/>
                    </a:cubicBezTo>
                    <a:cubicBezTo>
                      <a:pt x="110" y="480"/>
                      <a:pt x="109" y="482"/>
                      <a:pt x="107" y="484"/>
                    </a:cubicBezTo>
                    <a:lnTo>
                      <a:pt x="102" y="489"/>
                    </a:lnTo>
                    <a:lnTo>
                      <a:pt x="99" y="476"/>
                    </a:lnTo>
                    <a:lnTo>
                      <a:pt x="107" y="478"/>
                    </a:lnTo>
                    <a:cubicBezTo>
                      <a:pt x="110" y="479"/>
                      <a:pt x="112" y="482"/>
                      <a:pt x="112" y="485"/>
                    </a:cubicBezTo>
                    <a:lnTo>
                      <a:pt x="115" y="503"/>
                    </a:lnTo>
                    <a:lnTo>
                      <a:pt x="111" y="498"/>
                    </a:lnTo>
                    <a:lnTo>
                      <a:pt x="120" y="503"/>
                    </a:lnTo>
                    <a:cubicBezTo>
                      <a:pt x="121" y="504"/>
                      <a:pt x="122" y="505"/>
                      <a:pt x="123" y="507"/>
                    </a:cubicBezTo>
                    <a:lnTo>
                      <a:pt x="150" y="568"/>
                    </a:lnTo>
                    <a:cubicBezTo>
                      <a:pt x="151" y="569"/>
                      <a:pt x="151" y="571"/>
                      <a:pt x="151" y="572"/>
                    </a:cubicBezTo>
                    <a:lnTo>
                      <a:pt x="142" y="631"/>
                    </a:lnTo>
                    <a:lnTo>
                      <a:pt x="142" y="629"/>
                    </a:lnTo>
                    <a:lnTo>
                      <a:pt x="145" y="650"/>
                    </a:lnTo>
                    <a:lnTo>
                      <a:pt x="131" y="646"/>
                    </a:lnTo>
                    <a:lnTo>
                      <a:pt x="144" y="628"/>
                    </a:lnTo>
                    <a:cubicBezTo>
                      <a:pt x="147" y="625"/>
                      <a:pt x="150" y="624"/>
                      <a:pt x="153" y="625"/>
                    </a:cubicBezTo>
                    <a:cubicBezTo>
                      <a:pt x="157" y="626"/>
                      <a:pt x="159" y="629"/>
                      <a:pt x="159" y="632"/>
                    </a:cubicBezTo>
                    <a:lnTo>
                      <a:pt x="159" y="638"/>
                    </a:lnTo>
                    <a:lnTo>
                      <a:pt x="159" y="651"/>
                    </a:lnTo>
                    <a:lnTo>
                      <a:pt x="145" y="646"/>
                    </a:lnTo>
                    <a:lnTo>
                      <a:pt x="153" y="636"/>
                    </a:lnTo>
                    <a:cubicBezTo>
                      <a:pt x="155" y="633"/>
                      <a:pt x="159" y="632"/>
                      <a:pt x="162" y="633"/>
                    </a:cubicBezTo>
                    <a:cubicBezTo>
                      <a:pt x="166" y="635"/>
                      <a:pt x="168" y="638"/>
                      <a:pt x="167" y="642"/>
                    </a:cubicBezTo>
                    <a:lnTo>
                      <a:pt x="164" y="658"/>
                    </a:lnTo>
                    <a:lnTo>
                      <a:pt x="149" y="653"/>
                    </a:lnTo>
                    <a:lnTo>
                      <a:pt x="160" y="631"/>
                    </a:lnTo>
                    <a:cubicBezTo>
                      <a:pt x="162" y="628"/>
                      <a:pt x="166" y="626"/>
                      <a:pt x="170" y="627"/>
                    </a:cubicBezTo>
                    <a:cubicBezTo>
                      <a:pt x="173" y="629"/>
                      <a:pt x="176" y="632"/>
                      <a:pt x="175" y="636"/>
                    </a:cubicBezTo>
                    <a:lnTo>
                      <a:pt x="173" y="660"/>
                    </a:lnTo>
                    <a:lnTo>
                      <a:pt x="162" y="652"/>
                    </a:lnTo>
                    <a:lnTo>
                      <a:pt x="170" y="649"/>
                    </a:lnTo>
                    <a:lnTo>
                      <a:pt x="165" y="655"/>
                    </a:lnTo>
                    <a:lnTo>
                      <a:pt x="168" y="639"/>
                    </a:lnTo>
                    <a:cubicBezTo>
                      <a:pt x="168" y="635"/>
                      <a:pt x="171" y="633"/>
                      <a:pt x="175" y="632"/>
                    </a:cubicBezTo>
                    <a:cubicBezTo>
                      <a:pt x="179" y="632"/>
                      <a:pt x="182" y="635"/>
                      <a:pt x="183" y="638"/>
                    </a:cubicBezTo>
                    <a:lnTo>
                      <a:pt x="189" y="657"/>
                    </a:lnTo>
                    <a:lnTo>
                      <a:pt x="173" y="658"/>
                    </a:lnTo>
                    <a:lnTo>
                      <a:pt x="176" y="639"/>
                    </a:lnTo>
                    <a:cubicBezTo>
                      <a:pt x="176" y="635"/>
                      <a:pt x="180" y="632"/>
                      <a:pt x="184" y="632"/>
                    </a:cubicBezTo>
                    <a:cubicBezTo>
                      <a:pt x="189" y="633"/>
                      <a:pt x="192" y="636"/>
                      <a:pt x="192" y="640"/>
                    </a:cubicBezTo>
                    <a:lnTo>
                      <a:pt x="192" y="659"/>
                    </a:lnTo>
                    <a:lnTo>
                      <a:pt x="189" y="653"/>
                    </a:lnTo>
                    <a:lnTo>
                      <a:pt x="195" y="659"/>
                    </a:lnTo>
                    <a:lnTo>
                      <a:pt x="183" y="660"/>
                    </a:lnTo>
                    <a:lnTo>
                      <a:pt x="207" y="625"/>
                    </a:lnTo>
                    <a:cubicBezTo>
                      <a:pt x="209" y="623"/>
                      <a:pt x="211" y="622"/>
                      <a:pt x="214" y="622"/>
                    </a:cubicBezTo>
                    <a:lnTo>
                      <a:pt x="225" y="622"/>
                    </a:lnTo>
                    <a:lnTo>
                      <a:pt x="217" y="631"/>
                    </a:lnTo>
                    <a:lnTo>
                      <a:pt x="214" y="609"/>
                    </a:lnTo>
                    <a:cubicBezTo>
                      <a:pt x="214" y="606"/>
                      <a:pt x="216" y="602"/>
                      <a:pt x="220" y="601"/>
                    </a:cubicBezTo>
                    <a:cubicBezTo>
                      <a:pt x="224" y="600"/>
                      <a:pt x="228" y="601"/>
                      <a:pt x="229" y="605"/>
                    </a:cubicBezTo>
                    <a:lnTo>
                      <a:pt x="238" y="621"/>
                    </a:lnTo>
                    <a:lnTo>
                      <a:pt x="226" y="618"/>
                    </a:lnTo>
                    <a:lnTo>
                      <a:pt x="242" y="607"/>
                    </a:lnTo>
                    <a:lnTo>
                      <a:pt x="239" y="614"/>
                    </a:lnTo>
                    <a:lnTo>
                      <a:pt x="239" y="574"/>
                    </a:lnTo>
                    <a:cubicBezTo>
                      <a:pt x="239" y="570"/>
                      <a:pt x="241" y="567"/>
                      <a:pt x="245" y="566"/>
                    </a:cubicBezTo>
                    <a:cubicBezTo>
                      <a:pt x="248" y="565"/>
                      <a:pt x="252" y="567"/>
                      <a:pt x="254" y="570"/>
                    </a:cubicBezTo>
                    <a:lnTo>
                      <a:pt x="284" y="620"/>
                    </a:lnTo>
                    <a:lnTo>
                      <a:pt x="275" y="617"/>
                    </a:lnTo>
                    <a:lnTo>
                      <a:pt x="289" y="614"/>
                    </a:lnTo>
                    <a:cubicBezTo>
                      <a:pt x="292" y="613"/>
                      <a:pt x="294" y="614"/>
                      <a:pt x="296" y="616"/>
                    </a:cubicBezTo>
                    <a:cubicBezTo>
                      <a:pt x="298" y="618"/>
                      <a:pt x="299" y="620"/>
                      <a:pt x="299" y="623"/>
                    </a:cubicBezTo>
                    <a:lnTo>
                      <a:pt x="296" y="647"/>
                    </a:lnTo>
                    <a:lnTo>
                      <a:pt x="294" y="641"/>
                    </a:lnTo>
                    <a:lnTo>
                      <a:pt x="302" y="652"/>
                    </a:lnTo>
                    <a:cubicBezTo>
                      <a:pt x="303" y="653"/>
                      <a:pt x="304" y="654"/>
                      <a:pt x="304" y="655"/>
                    </a:cubicBezTo>
                    <a:lnTo>
                      <a:pt x="312" y="703"/>
                    </a:lnTo>
                    <a:lnTo>
                      <a:pt x="312" y="701"/>
                    </a:lnTo>
                    <a:lnTo>
                      <a:pt x="328" y="739"/>
                    </a:lnTo>
                    <a:cubicBezTo>
                      <a:pt x="328" y="739"/>
                      <a:pt x="329" y="740"/>
                      <a:pt x="329" y="740"/>
                    </a:cubicBezTo>
                    <a:lnTo>
                      <a:pt x="334" y="772"/>
                    </a:lnTo>
                    <a:lnTo>
                      <a:pt x="318" y="774"/>
                    </a:lnTo>
                    <a:lnTo>
                      <a:pt x="318" y="747"/>
                    </a:lnTo>
                    <a:cubicBezTo>
                      <a:pt x="318" y="744"/>
                      <a:pt x="321" y="740"/>
                      <a:pt x="324" y="739"/>
                    </a:cubicBezTo>
                    <a:cubicBezTo>
                      <a:pt x="328" y="738"/>
                      <a:pt x="331" y="740"/>
                      <a:pt x="333" y="743"/>
                    </a:cubicBezTo>
                    <a:lnTo>
                      <a:pt x="358" y="786"/>
                    </a:lnTo>
                    <a:cubicBezTo>
                      <a:pt x="358" y="787"/>
                      <a:pt x="359" y="787"/>
                      <a:pt x="359" y="788"/>
                    </a:cubicBezTo>
                    <a:lnTo>
                      <a:pt x="367" y="834"/>
                    </a:lnTo>
                    <a:cubicBezTo>
                      <a:pt x="368" y="837"/>
                      <a:pt x="366" y="841"/>
                      <a:pt x="363" y="842"/>
                    </a:cubicBezTo>
                    <a:lnTo>
                      <a:pt x="357" y="845"/>
                    </a:lnTo>
                    <a:lnTo>
                      <a:pt x="356" y="830"/>
                    </a:lnTo>
                    <a:lnTo>
                      <a:pt x="364" y="833"/>
                    </a:lnTo>
                    <a:cubicBezTo>
                      <a:pt x="368" y="834"/>
                      <a:pt x="370" y="837"/>
                      <a:pt x="370" y="840"/>
                    </a:cubicBezTo>
                    <a:lnTo>
                      <a:pt x="370" y="851"/>
                    </a:lnTo>
                    <a:cubicBezTo>
                      <a:pt x="370" y="852"/>
                      <a:pt x="370" y="852"/>
                      <a:pt x="370" y="852"/>
                    </a:cubicBezTo>
                    <a:lnTo>
                      <a:pt x="367" y="868"/>
                    </a:lnTo>
                    <a:lnTo>
                      <a:pt x="361" y="859"/>
                    </a:lnTo>
                    <a:lnTo>
                      <a:pt x="372" y="862"/>
                    </a:lnTo>
                    <a:cubicBezTo>
                      <a:pt x="376" y="863"/>
                      <a:pt x="379" y="867"/>
                      <a:pt x="378" y="871"/>
                    </a:cubicBezTo>
                    <a:cubicBezTo>
                      <a:pt x="378" y="875"/>
                      <a:pt x="374" y="878"/>
                      <a:pt x="370" y="878"/>
                    </a:cubicBezTo>
                    <a:lnTo>
                      <a:pt x="365" y="878"/>
                    </a:lnTo>
                    <a:lnTo>
                      <a:pt x="373" y="869"/>
                    </a:lnTo>
                    <a:lnTo>
                      <a:pt x="375" y="907"/>
                    </a:lnTo>
                    <a:cubicBezTo>
                      <a:pt x="376" y="909"/>
                      <a:pt x="374" y="912"/>
                      <a:pt x="372" y="914"/>
                    </a:cubicBezTo>
                    <a:lnTo>
                      <a:pt x="361" y="922"/>
                    </a:lnTo>
                    <a:lnTo>
                      <a:pt x="364" y="914"/>
                    </a:lnTo>
                    <a:lnTo>
                      <a:pt x="370" y="951"/>
                    </a:lnTo>
                    <a:lnTo>
                      <a:pt x="355" y="949"/>
                    </a:lnTo>
                    <a:lnTo>
                      <a:pt x="363" y="933"/>
                    </a:lnTo>
                    <a:lnTo>
                      <a:pt x="362" y="936"/>
                    </a:lnTo>
                    <a:lnTo>
                      <a:pt x="362" y="918"/>
                    </a:lnTo>
                    <a:cubicBezTo>
                      <a:pt x="362" y="916"/>
                      <a:pt x="363" y="915"/>
                      <a:pt x="363" y="914"/>
                    </a:cubicBezTo>
                    <a:lnTo>
                      <a:pt x="399" y="858"/>
                    </a:lnTo>
                    <a:lnTo>
                      <a:pt x="399" y="865"/>
                    </a:lnTo>
                    <a:lnTo>
                      <a:pt x="368" y="804"/>
                    </a:lnTo>
                    <a:cubicBezTo>
                      <a:pt x="368" y="803"/>
                      <a:pt x="368" y="802"/>
                      <a:pt x="368" y="801"/>
                    </a:cubicBezTo>
                    <a:lnTo>
                      <a:pt x="365" y="764"/>
                    </a:lnTo>
                    <a:lnTo>
                      <a:pt x="367" y="768"/>
                    </a:lnTo>
                    <a:lnTo>
                      <a:pt x="323" y="718"/>
                    </a:lnTo>
                    <a:cubicBezTo>
                      <a:pt x="323" y="717"/>
                      <a:pt x="322" y="717"/>
                      <a:pt x="322" y="716"/>
                    </a:cubicBezTo>
                    <a:lnTo>
                      <a:pt x="314" y="700"/>
                    </a:lnTo>
                    <a:cubicBezTo>
                      <a:pt x="313" y="699"/>
                      <a:pt x="313" y="698"/>
                      <a:pt x="313" y="696"/>
                    </a:cubicBezTo>
                    <a:lnTo>
                      <a:pt x="313" y="688"/>
                    </a:lnTo>
                    <a:cubicBezTo>
                      <a:pt x="313" y="685"/>
                      <a:pt x="315" y="682"/>
                      <a:pt x="319" y="681"/>
                    </a:cubicBezTo>
                    <a:lnTo>
                      <a:pt x="338" y="675"/>
                    </a:lnTo>
                    <a:lnTo>
                      <a:pt x="332" y="684"/>
                    </a:lnTo>
                    <a:lnTo>
                      <a:pt x="329" y="646"/>
                    </a:lnTo>
                    <a:cubicBezTo>
                      <a:pt x="329" y="643"/>
                      <a:pt x="330" y="641"/>
                      <a:pt x="333" y="639"/>
                    </a:cubicBezTo>
                    <a:lnTo>
                      <a:pt x="341" y="634"/>
                    </a:lnTo>
                    <a:lnTo>
                      <a:pt x="338" y="638"/>
                    </a:lnTo>
                    <a:lnTo>
                      <a:pt x="340" y="628"/>
                    </a:lnTo>
                    <a:lnTo>
                      <a:pt x="352" y="637"/>
                    </a:lnTo>
                    <a:lnTo>
                      <a:pt x="341" y="642"/>
                    </a:lnTo>
                    <a:cubicBezTo>
                      <a:pt x="339" y="643"/>
                      <a:pt x="336" y="643"/>
                      <a:pt x="334" y="643"/>
                    </a:cubicBezTo>
                    <a:cubicBezTo>
                      <a:pt x="332" y="642"/>
                      <a:pt x="331" y="640"/>
                      <a:pt x="330" y="638"/>
                    </a:cubicBezTo>
                    <a:lnTo>
                      <a:pt x="316" y="606"/>
                    </a:lnTo>
                    <a:lnTo>
                      <a:pt x="318" y="609"/>
                    </a:lnTo>
                    <a:lnTo>
                      <a:pt x="279" y="569"/>
                    </a:lnTo>
                    <a:cubicBezTo>
                      <a:pt x="278" y="568"/>
                      <a:pt x="278" y="566"/>
                      <a:pt x="277" y="565"/>
                    </a:cubicBezTo>
                    <a:lnTo>
                      <a:pt x="269" y="533"/>
                    </a:lnTo>
                    <a:lnTo>
                      <a:pt x="272" y="538"/>
                    </a:lnTo>
                    <a:lnTo>
                      <a:pt x="253" y="524"/>
                    </a:lnTo>
                    <a:cubicBezTo>
                      <a:pt x="250" y="522"/>
                      <a:pt x="249" y="519"/>
                      <a:pt x="250" y="515"/>
                    </a:cubicBezTo>
                    <a:cubicBezTo>
                      <a:pt x="251" y="512"/>
                      <a:pt x="254" y="510"/>
                      <a:pt x="258" y="510"/>
                    </a:cubicBezTo>
                    <a:lnTo>
                      <a:pt x="280" y="510"/>
                    </a:lnTo>
                    <a:lnTo>
                      <a:pt x="272" y="520"/>
                    </a:lnTo>
                    <a:lnTo>
                      <a:pt x="267" y="501"/>
                    </a:lnTo>
                    <a:cubicBezTo>
                      <a:pt x="266" y="500"/>
                      <a:pt x="266" y="499"/>
                      <a:pt x="266" y="498"/>
                    </a:cubicBezTo>
                    <a:lnTo>
                      <a:pt x="275" y="452"/>
                    </a:lnTo>
                    <a:cubicBezTo>
                      <a:pt x="275" y="450"/>
                      <a:pt x="277" y="448"/>
                      <a:pt x="279" y="446"/>
                    </a:cubicBezTo>
                    <a:cubicBezTo>
                      <a:pt x="282" y="445"/>
                      <a:pt x="285" y="446"/>
                      <a:pt x="287" y="447"/>
                    </a:cubicBezTo>
                    <a:lnTo>
                      <a:pt x="295" y="452"/>
                    </a:lnTo>
                    <a:lnTo>
                      <a:pt x="290" y="451"/>
                    </a:lnTo>
                    <a:lnTo>
                      <a:pt x="323" y="448"/>
                    </a:lnTo>
                    <a:lnTo>
                      <a:pt x="316" y="455"/>
                    </a:lnTo>
                    <a:lnTo>
                      <a:pt x="318" y="439"/>
                    </a:lnTo>
                    <a:cubicBezTo>
                      <a:pt x="319" y="435"/>
                      <a:pt x="322" y="432"/>
                      <a:pt x="326" y="432"/>
                    </a:cubicBezTo>
                    <a:lnTo>
                      <a:pt x="343" y="432"/>
                    </a:lnTo>
                    <a:lnTo>
                      <a:pt x="335" y="439"/>
                    </a:lnTo>
                    <a:lnTo>
                      <a:pt x="338" y="426"/>
                    </a:lnTo>
                    <a:cubicBezTo>
                      <a:pt x="338" y="423"/>
                      <a:pt x="340" y="420"/>
                      <a:pt x="343" y="419"/>
                    </a:cubicBezTo>
                    <a:lnTo>
                      <a:pt x="362" y="414"/>
                    </a:lnTo>
                    <a:cubicBezTo>
                      <a:pt x="365" y="413"/>
                      <a:pt x="368" y="414"/>
                      <a:pt x="370" y="416"/>
                    </a:cubicBezTo>
                    <a:lnTo>
                      <a:pt x="376" y="421"/>
                    </a:lnTo>
                    <a:lnTo>
                      <a:pt x="362" y="426"/>
                    </a:lnTo>
                    <a:lnTo>
                      <a:pt x="365" y="407"/>
                    </a:lnTo>
                    <a:cubicBezTo>
                      <a:pt x="365" y="405"/>
                      <a:pt x="367" y="402"/>
                      <a:pt x="369" y="401"/>
                    </a:cubicBezTo>
                    <a:lnTo>
                      <a:pt x="386" y="393"/>
                    </a:lnTo>
                    <a:lnTo>
                      <a:pt x="384" y="406"/>
                    </a:lnTo>
                    <a:lnTo>
                      <a:pt x="378" y="401"/>
                    </a:lnTo>
                    <a:cubicBezTo>
                      <a:pt x="376" y="399"/>
                      <a:pt x="375" y="395"/>
                      <a:pt x="376" y="393"/>
                    </a:cubicBezTo>
                    <a:lnTo>
                      <a:pt x="382" y="377"/>
                    </a:lnTo>
                    <a:cubicBezTo>
                      <a:pt x="382" y="375"/>
                      <a:pt x="383" y="374"/>
                      <a:pt x="385" y="373"/>
                    </a:cubicBezTo>
                    <a:lnTo>
                      <a:pt x="404" y="359"/>
                    </a:lnTo>
                    <a:lnTo>
                      <a:pt x="401" y="368"/>
                    </a:lnTo>
                    <a:lnTo>
                      <a:pt x="398" y="357"/>
                    </a:lnTo>
                    <a:lnTo>
                      <a:pt x="410" y="362"/>
                    </a:lnTo>
                    <a:lnTo>
                      <a:pt x="389" y="378"/>
                    </a:lnTo>
                    <a:cubicBezTo>
                      <a:pt x="387" y="379"/>
                      <a:pt x="386" y="379"/>
                      <a:pt x="384" y="379"/>
                    </a:cubicBezTo>
                    <a:lnTo>
                      <a:pt x="367" y="379"/>
                    </a:lnTo>
                    <a:cubicBezTo>
                      <a:pt x="365" y="379"/>
                      <a:pt x="363" y="378"/>
                      <a:pt x="362" y="377"/>
                    </a:cubicBezTo>
                    <a:lnTo>
                      <a:pt x="348" y="364"/>
                    </a:lnTo>
                    <a:cubicBezTo>
                      <a:pt x="347" y="362"/>
                      <a:pt x="346" y="361"/>
                      <a:pt x="346" y="359"/>
                    </a:cubicBezTo>
                    <a:lnTo>
                      <a:pt x="343" y="343"/>
                    </a:lnTo>
                    <a:lnTo>
                      <a:pt x="349" y="350"/>
                    </a:lnTo>
                    <a:lnTo>
                      <a:pt x="311" y="342"/>
                    </a:lnTo>
                    <a:cubicBezTo>
                      <a:pt x="309" y="341"/>
                      <a:pt x="307" y="340"/>
                      <a:pt x="306" y="338"/>
                    </a:cubicBezTo>
                    <a:cubicBezTo>
                      <a:pt x="305" y="336"/>
                      <a:pt x="304" y="334"/>
                      <a:pt x="305" y="332"/>
                    </a:cubicBezTo>
                    <a:lnTo>
                      <a:pt x="316" y="294"/>
                    </a:lnTo>
                    <a:lnTo>
                      <a:pt x="316" y="299"/>
                    </a:lnTo>
                    <a:lnTo>
                      <a:pt x="313" y="291"/>
                    </a:lnTo>
                    <a:lnTo>
                      <a:pt x="319" y="296"/>
                    </a:lnTo>
                    <a:lnTo>
                      <a:pt x="292" y="291"/>
                    </a:lnTo>
                    <a:cubicBezTo>
                      <a:pt x="289" y="290"/>
                      <a:pt x="287" y="289"/>
                      <a:pt x="286" y="286"/>
                    </a:cubicBezTo>
                    <a:lnTo>
                      <a:pt x="270" y="246"/>
                    </a:lnTo>
                    <a:cubicBezTo>
                      <a:pt x="268" y="243"/>
                      <a:pt x="269" y="240"/>
                      <a:pt x="271" y="237"/>
                    </a:cubicBezTo>
                    <a:lnTo>
                      <a:pt x="280" y="229"/>
                    </a:lnTo>
                    <a:lnTo>
                      <a:pt x="287" y="243"/>
                    </a:lnTo>
                    <a:lnTo>
                      <a:pt x="226" y="254"/>
                    </a:lnTo>
                    <a:cubicBezTo>
                      <a:pt x="223" y="254"/>
                      <a:pt x="220" y="253"/>
                      <a:pt x="218" y="251"/>
                    </a:cubicBezTo>
                    <a:cubicBezTo>
                      <a:pt x="217" y="248"/>
                      <a:pt x="216" y="245"/>
                      <a:pt x="218" y="242"/>
                    </a:cubicBezTo>
                    <a:lnTo>
                      <a:pt x="226" y="226"/>
                    </a:lnTo>
                    <a:lnTo>
                      <a:pt x="228" y="236"/>
                    </a:lnTo>
                    <a:lnTo>
                      <a:pt x="217" y="225"/>
                    </a:lnTo>
                    <a:cubicBezTo>
                      <a:pt x="215" y="224"/>
                      <a:pt x="215" y="222"/>
                      <a:pt x="214" y="220"/>
                    </a:cubicBezTo>
                    <a:lnTo>
                      <a:pt x="212" y="204"/>
                    </a:lnTo>
                    <a:cubicBezTo>
                      <a:pt x="211" y="203"/>
                      <a:pt x="211" y="201"/>
                      <a:pt x="212" y="200"/>
                    </a:cubicBezTo>
                    <a:lnTo>
                      <a:pt x="231" y="157"/>
                    </a:lnTo>
                    <a:cubicBezTo>
                      <a:pt x="233" y="153"/>
                      <a:pt x="237" y="152"/>
                      <a:pt x="241" y="153"/>
                    </a:cubicBezTo>
                    <a:lnTo>
                      <a:pt x="249" y="156"/>
                    </a:lnTo>
                    <a:lnTo>
                      <a:pt x="241" y="158"/>
                    </a:lnTo>
                    <a:lnTo>
                      <a:pt x="252" y="145"/>
                    </a:lnTo>
                    <a:lnTo>
                      <a:pt x="251" y="153"/>
                    </a:lnTo>
                    <a:lnTo>
                      <a:pt x="242" y="137"/>
                    </a:lnTo>
                    <a:cubicBezTo>
                      <a:pt x="241" y="136"/>
                      <a:pt x="241" y="133"/>
                      <a:pt x="242" y="131"/>
                    </a:cubicBezTo>
                    <a:cubicBezTo>
                      <a:pt x="243" y="129"/>
                      <a:pt x="244" y="128"/>
                      <a:pt x="246" y="127"/>
                    </a:cubicBezTo>
                    <a:lnTo>
                      <a:pt x="252" y="124"/>
                    </a:lnTo>
                    <a:lnTo>
                      <a:pt x="247" y="132"/>
                    </a:lnTo>
                    <a:lnTo>
                      <a:pt x="244" y="100"/>
                    </a:lnTo>
                    <a:lnTo>
                      <a:pt x="245" y="102"/>
                    </a:lnTo>
                    <a:lnTo>
                      <a:pt x="231" y="65"/>
                    </a:lnTo>
                    <a:lnTo>
                      <a:pt x="234" y="68"/>
                    </a:lnTo>
                    <a:lnTo>
                      <a:pt x="223" y="60"/>
                    </a:lnTo>
                    <a:lnTo>
                      <a:pt x="234" y="58"/>
                    </a:lnTo>
                    <a:lnTo>
                      <a:pt x="229" y="66"/>
                    </a:lnTo>
                    <a:cubicBezTo>
                      <a:pt x="227" y="69"/>
                      <a:pt x="224" y="70"/>
                      <a:pt x="222" y="70"/>
                    </a:cubicBezTo>
                    <a:cubicBezTo>
                      <a:pt x="219" y="70"/>
                      <a:pt x="216" y="68"/>
                      <a:pt x="215" y="65"/>
                    </a:cubicBezTo>
                    <a:lnTo>
                      <a:pt x="201" y="36"/>
                    </a:lnTo>
                    <a:lnTo>
                      <a:pt x="204" y="39"/>
                    </a:lnTo>
                    <a:lnTo>
                      <a:pt x="171" y="15"/>
                    </a:lnTo>
                    <a:lnTo>
                      <a:pt x="183" y="11"/>
                    </a:lnTo>
                    <a:lnTo>
                      <a:pt x="178" y="29"/>
                    </a:lnTo>
                    <a:lnTo>
                      <a:pt x="178" y="24"/>
                    </a:lnTo>
                    <a:lnTo>
                      <a:pt x="183" y="37"/>
                    </a:lnTo>
                    <a:cubicBezTo>
                      <a:pt x="184" y="40"/>
                      <a:pt x="184" y="43"/>
                      <a:pt x="182" y="46"/>
                    </a:cubicBezTo>
                    <a:lnTo>
                      <a:pt x="165" y="64"/>
                    </a:lnTo>
                    <a:lnTo>
                      <a:pt x="166" y="55"/>
                    </a:lnTo>
                    <a:lnTo>
                      <a:pt x="182" y="82"/>
                    </a:lnTo>
                    <a:cubicBezTo>
                      <a:pt x="184" y="85"/>
                      <a:pt x="184" y="89"/>
                      <a:pt x="181" y="92"/>
                    </a:cubicBezTo>
                    <a:cubicBezTo>
                      <a:pt x="178" y="94"/>
                      <a:pt x="174" y="95"/>
                      <a:pt x="171" y="92"/>
                    </a:cubicBezTo>
                    <a:lnTo>
                      <a:pt x="149" y="76"/>
                    </a:lnTo>
                    <a:lnTo>
                      <a:pt x="156" y="78"/>
                    </a:lnTo>
                    <a:lnTo>
                      <a:pt x="134" y="83"/>
                    </a:lnTo>
                    <a:lnTo>
                      <a:pt x="137" y="81"/>
                    </a:lnTo>
                    <a:lnTo>
                      <a:pt x="96" y="116"/>
                    </a:lnTo>
                    <a:lnTo>
                      <a:pt x="98" y="107"/>
                    </a:lnTo>
                    <a:lnTo>
                      <a:pt x="107" y="134"/>
                    </a:lnTo>
                    <a:cubicBezTo>
                      <a:pt x="107" y="136"/>
                      <a:pt x="107" y="138"/>
                      <a:pt x="106" y="140"/>
                    </a:cubicBezTo>
                    <a:lnTo>
                      <a:pt x="90" y="175"/>
                    </a:lnTo>
                    <a:lnTo>
                      <a:pt x="90" y="171"/>
                    </a:lnTo>
                    <a:lnTo>
                      <a:pt x="90" y="179"/>
                    </a:lnTo>
                    <a:lnTo>
                      <a:pt x="89" y="174"/>
                    </a:lnTo>
                    <a:lnTo>
                      <a:pt x="97" y="185"/>
                    </a:lnTo>
                    <a:cubicBezTo>
                      <a:pt x="99" y="187"/>
                      <a:pt x="99" y="190"/>
                      <a:pt x="98" y="192"/>
                    </a:cubicBezTo>
                    <a:lnTo>
                      <a:pt x="82" y="251"/>
                    </a:lnTo>
                    <a:cubicBezTo>
                      <a:pt x="81" y="255"/>
                      <a:pt x="76" y="257"/>
                      <a:pt x="72" y="256"/>
                    </a:cubicBezTo>
                    <a:lnTo>
                      <a:pt x="34" y="246"/>
                    </a:lnTo>
                    <a:lnTo>
                      <a:pt x="44" y="236"/>
                    </a:lnTo>
                    <a:lnTo>
                      <a:pt x="52" y="282"/>
                    </a:lnTo>
                    <a:cubicBezTo>
                      <a:pt x="52" y="283"/>
                      <a:pt x="52" y="284"/>
                      <a:pt x="52" y="286"/>
                    </a:cubicBezTo>
                    <a:lnTo>
                      <a:pt x="49" y="294"/>
                    </a:lnTo>
                    <a:cubicBezTo>
                      <a:pt x="48" y="297"/>
                      <a:pt x="45" y="299"/>
                      <a:pt x="41" y="299"/>
                    </a:cubicBezTo>
                    <a:lnTo>
                      <a:pt x="33" y="299"/>
                    </a:lnTo>
                    <a:lnTo>
                      <a:pt x="41" y="290"/>
                    </a:lnTo>
                    <a:lnTo>
                      <a:pt x="44" y="305"/>
                    </a:lnTo>
                    <a:lnTo>
                      <a:pt x="49" y="326"/>
                    </a:lnTo>
                    <a:cubicBezTo>
                      <a:pt x="50" y="328"/>
                      <a:pt x="49" y="330"/>
                      <a:pt x="48" y="332"/>
                    </a:cubicBezTo>
                    <a:lnTo>
                      <a:pt x="40" y="348"/>
                    </a:lnTo>
                    <a:cubicBezTo>
                      <a:pt x="39" y="350"/>
                      <a:pt x="37" y="352"/>
                      <a:pt x="34" y="352"/>
                    </a:cubicBezTo>
                    <a:cubicBezTo>
                      <a:pt x="32" y="353"/>
                      <a:pt x="29" y="352"/>
                      <a:pt x="28" y="350"/>
                    </a:cubicBezTo>
                    <a:lnTo>
                      <a:pt x="17" y="340"/>
                    </a:lnTo>
                    <a:lnTo>
                      <a:pt x="30" y="336"/>
                    </a:lnTo>
                    <a:lnTo>
                      <a:pt x="27" y="346"/>
                    </a:lnTo>
                    <a:lnTo>
                      <a:pt x="27" y="343"/>
                    </a:lnTo>
                    <a:lnTo>
                      <a:pt x="35" y="377"/>
                    </a:lnTo>
                    <a:close/>
                  </a:path>
                </a:pathLst>
              </a:custGeom>
              <a:solidFill>
                <a:srgbClr val="6E6E6E"/>
              </a:solidFill>
              <a:ln w="0" cap="flat">
                <a:solidFill>
                  <a:srgbClr val="6E6E6E"/>
                </a:solidFill>
                <a:prstDash val="solid"/>
                <a:round/>
                <a:headEnd/>
                <a:tailEnd/>
              </a:ln>
            </p:spPr>
            <p:txBody>
              <a:bodyPr/>
              <a:lstStyle/>
              <a:p>
                <a:endParaRPr lang="en-US"/>
              </a:p>
            </p:txBody>
          </p:sp>
          <p:sp>
            <p:nvSpPr>
              <p:cNvPr id="1708" name="Freeform 494"/>
              <p:cNvSpPr>
                <a:spLocks/>
              </p:cNvSpPr>
              <p:nvPr/>
            </p:nvSpPr>
            <p:spPr bwMode="auto">
              <a:xfrm>
                <a:off x="2408" y="1436"/>
                <a:ext cx="35" cy="39"/>
              </a:xfrm>
              <a:custGeom>
                <a:avLst/>
                <a:gdLst>
                  <a:gd name="T0" fmla="*/ 24 w 35"/>
                  <a:gd name="T1" fmla="*/ 4 h 39"/>
                  <a:gd name="T2" fmla="*/ 28 w 35"/>
                  <a:gd name="T3" fmla="*/ 11 h 39"/>
                  <a:gd name="T4" fmla="*/ 35 w 35"/>
                  <a:gd name="T5" fmla="*/ 20 h 39"/>
                  <a:gd name="T6" fmla="*/ 32 w 35"/>
                  <a:gd name="T7" fmla="*/ 19 h 39"/>
                  <a:gd name="T8" fmla="*/ 31 w 35"/>
                  <a:gd name="T9" fmla="*/ 21 h 39"/>
                  <a:gd name="T10" fmla="*/ 31 w 35"/>
                  <a:gd name="T11" fmla="*/ 27 h 39"/>
                  <a:gd name="T12" fmla="*/ 33 w 35"/>
                  <a:gd name="T13" fmla="*/ 28 h 39"/>
                  <a:gd name="T14" fmla="*/ 31 w 35"/>
                  <a:gd name="T15" fmla="*/ 30 h 39"/>
                  <a:gd name="T16" fmla="*/ 31 w 35"/>
                  <a:gd name="T17" fmla="*/ 33 h 39"/>
                  <a:gd name="T18" fmla="*/ 29 w 35"/>
                  <a:gd name="T19" fmla="*/ 35 h 39"/>
                  <a:gd name="T20" fmla="*/ 31 w 35"/>
                  <a:gd name="T21" fmla="*/ 39 h 39"/>
                  <a:gd name="T22" fmla="*/ 26 w 35"/>
                  <a:gd name="T23" fmla="*/ 30 h 39"/>
                  <a:gd name="T24" fmla="*/ 24 w 35"/>
                  <a:gd name="T25" fmla="*/ 30 h 39"/>
                  <a:gd name="T26" fmla="*/ 27 w 35"/>
                  <a:gd name="T27" fmla="*/ 34 h 39"/>
                  <a:gd name="T28" fmla="*/ 22 w 35"/>
                  <a:gd name="T29" fmla="*/ 32 h 39"/>
                  <a:gd name="T30" fmla="*/ 23 w 35"/>
                  <a:gd name="T31" fmla="*/ 27 h 39"/>
                  <a:gd name="T32" fmla="*/ 13 w 35"/>
                  <a:gd name="T33" fmla="*/ 19 h 39"/>
                  <a:gd name="T34" fmla="*/ 12 w 35"/>
                  <a:gd name="T35" fmla="*/ 15 h 39"/>
                  <a:gd name="T36" fmla="*/ 6 w 35"/>
                  <a:gd name="T37" fmla="*/ 13 h 39"/>
                  <a:gd name="T38" fmla="*/ 10 w 35"/>
                  <a:gd name="T39" fmla="*/ 17 h 39"/>
                  <a:gd name="T40" fmla="*/ 7 w 35"/>
                  <a:gd name="T41" fmla="*/ 19 h 39"/>
                  <a:gd name="T42" fmla="*/ 5 w 35"/>
                  <a:gd name="T43" fmla="*/ 17 h 39"/>
                  <a:gd name="T44" fmla="*/ 2 w 35"/>
                  <a:gd name="T45" fmla="*/ 16 h 39"/>
                  <a:gd name="T46" fmla="*/ 0 w 35"/>
                  <a:gd name="T47" fmla="*/ 11 h 39"/>
                  <a:gd name="T48" fmla="*/ 2 w 35"/>
                  <a:gd name="T49" fmla="*/ 7 h 39"/>
                  <a:gd name="T50" fmla="*/ 0 w 35"/>
                  <a:gd name="T51" fmla="*/ 4 h 39"/>
                  <a:gd name="T52" fmla="*/ 2 w 35"/>
                  <a:gd name="T53" fmla="*/ 3 h 39"/>
                  <a:gd name="T54" fmla="*/ 2 w 35"/>
                  <a:gd name="T55" fmla="*/ 2 h 39"/>
                  <a:gd name="T56" fmla="*/ 4 w 35"/>
                  <a:gd name="T57" fmla="*/ 0 h 39"/>
                  <a:gd name="T58" fmla="*/ 12 w 35"/>
                  <a:gd name="T59" fmla="*/ 3 h 39"/>
                  <a:gd name="T60" fmla="*/ 13 w 35"/>
                  <a:gd name="T61" fmla="*/ 2 h 39"/>
                  <a:gd name="T62" fmla="*/ 21 w 35"/>
                  <a:gd name="T63" fmla="*/ 6 h 39"/>
                  <a:gd name="T64" fmla="*/ 24 w 35"/>
                  <a:gd name="T65" fmla="*/ 4 h 3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5"/>
                  <a:gd name="T100" fmla="*/ 0 h 39"/>
                  <a:gd name="T101" fmla="*/ 35 w 35"/>
                  <a:gd name="T102" fmla="*/ 39 h 3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5" h="39">
                    <a:moveTo>
                      <a:pt x="24" y="4"/>
                    </a:moveTo>
                    <a:lnTo>
                      <a:pt x="28" y="11"/>
                    </a:lnTo>
                    <a:lnTo>
                      <a:pt x="35" y="20"/>
                    </a:lnTo>
                    <a:lnTo>
                      <a:pt x="32" y="19"/>
                    </a:lnTo>
                    <a:lnTo>
                      <a:pt x="31" y="21"/>
                    </a:lnTo>
                    <a:lnTo>
                      <a:pt x="31" y="27"/>
                    </a:lnTo>
                    <a:lnTo>
                      <a:pt x="33" y="28"/>
                    </a:lnTo>
                    <a:lnTo>
                      <a:pt x="31" y="30"/>
                    </a:lnTo>
                    <a:lnTo>
                      <a:pt x="31" y="33"/>
                    </a:lnTo>
                    <a:lnTo>
                      <a:pt x="29" y="35"/>
                    </a:lnTo>
                    <a:lnTo>
                      <a:pt x="31" y="39"/>
                    </a:lnTo>
                    <a:lnTo>
                      <a:pt x="26" y="30"/>
                    </a:lnTo>
                    <a:lnTo>
                      <a:pt x="24" y="30"/>
                    </a:lnTo>
                    <a:lnTo>
                      <a:pt x="27" y="34"/>
                    </a:lnTo>
                    <a:lnTo>
                      <a:pt x="22" y="32"/>
                    </a:lnTo>
                    <a:lnTo>
                      <a:pt x="23" y="27"/>
                    </a:lnTo>
                    <a:lnTo>
                      <a:pt x="13" y="19"/>
                    </a:lnTo>
                    <a:lnTo>
                      <a:pt x="12" y="15"/>
                    </a:lnTo>
                    <a:lnTo>
                      <a:pt x="6" y="13"/>
                    </a:lnTo>
                    <a:lnTo>
                      <a:pt x="10" y="17"/>
                    </a:lnTo>
                    <a:lnTo>
                      <a:pt x="7" y="19"/>
                    </a:lnTo>
                    <a:lnTo>
                      <a:pt x="5" y="17"/>
                    </a:lnTo>
                    <a:lnTo>
                      <a:pt x="2" y="16"/>
                    </a:lnTo>
                    <a:lnTo>
                      <a:pt x="0" y="11"/>
                    </a:lnTo>
                    <a:lnTo>
                      <a:pt x="2" y="7"/>
                    </a:lnTo>
                    <a:lnTo>
                      <a:pt x="0" y="4"/>
                    </a:lnTo>
                    <a:lnTo>
                      <a:pt x="2" y="3"/>
                    </a:lnTo>
                    <a:lnTo>
                      <a:pt x="2" y="2"/>
                    </a:lnTo>
                    <a:lnTo>
                      <a:pt x="4" y="0"/>
                    </a:lnTo>
                    <a:lnTo>
                      <a:pt x="12" y="3"/>
                    </a:lnTo>
                    <a:lnTo>
                      <a:pt x="13" y="2"/>
                    </a:lnTo>
                    <a:lnTo>
                      <a:pt x="21" y="6"/>
                    </a:lnTo>
                    <a:lnTo>
                      <a:pt x="24" y="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709" name="Freeform 495"/>
              <p:cNvSpPr>
                <a:spLocks noEditPoints="1"/>
              </p:cNvSpPr>
              <p:nvPr/>
            </p:nvSpPr>
            <p:spPr bwMode="auto">
              <a:xfrm>
                <a:off x="2406" y="1434"/>
                <a:ext cx="39" cy="43"/>
              </a:xfrm>
              <a:custGeom>
                <a:avLst/>
                <a:gdLst>
                  <a:gd name="T0" fmla="*/ 115 w 161"/>
                  <a:gd name="T1" fmla="*/ 21 h 177"/>
                  <a:gd name="T2" fmla="*/ 159 w 161"/>
                  <a:gd name="T3" fmla="*/ 86 h 177"/>
                  <a:gd name="T4" fmla="*/ 138 w 161"/>
                  <a:gd name="T5" fmla="*/ 96 h 177"/>
                  <a:gd name="T6" fmla="*/ 145 w 161"/>
                  <a:gd name="T7" fmla="*/ 95 h 177"/>
                  <a:gd name="T8" fmla="*/ 148 w 161"/>
                  <a:gd name="T9" fmla="*/ 115 h 177"/>
                  <a:gd name="T10" fmla="*/ 139 w 161"/>
                  <a:gd name="T11" fmla="*/ 136 h 177"/>
                  <a:gd name="T12" fmla="*/ 142 w 161"/>
                  <a:gd name="T13" fmla="*/ 148 h 177"/>
                  <a:gd name="T14" fmla="*/ 142 w 161"/>
                  <a:gd name="T15" fmla="*/ 166 h 177"/>
                  <a:gd name="T16" fmla="*/ 109 w 161"/>
                  <a:gd name="T17" fmla="*/ 136 h 177"/>
                  <a:gd name="T18" fmla="*/ 115 w 161"/>
                  <a:gd name="T19" fmla="*/ 128 h 177"/>
                  <a:gd name="T20" fmla="*/ 115 w 161"/>
                  <a:gd name="T21" fmla="*/ 155 h 177"/>
                  <a:gd name="T22" fmla="*/ 95 w 161"/>
                  <a:gd name="T23" fmla="*/ 115 h 177"/>
                  <a:gd name="T24" fmla="*/ 56 w 161"/>
                  <a:gd name="T25" fmla="*/ 91 h 177"/>
                  <a:gd name="T26" fmla="*/ 31 w 161"/>
                  <a:gd name="T27" fmla="*/ 67 h 177"/>
                  <a:gd name="T28" fmla="*/ 58 w 161"/>
                  <a:gd name="T29" fmla="*/ 79 h 177"/>
                  <a:gd name="T30" fmla="*/ 36 w 161"/>
                  <a:gd name="T31" fmla="*/ 96 h 177"/>
                  <a:gd name="T32" fmla="*/ 26 w 161"/>
                  <a:gd name="T33" fmla="*/ 86 h 177"/>
                  <a:gd name="T34" fmla="*/ 3 w 161"/>
                  <a:gd name="T35" fmla="*/ 54 h 177"/>
                  <a:gd name="T36" fmla="*/ 12 w 161"/>
                  <a:gd name="T37" fmla="*/ 44 h 177"/>
                  <a:gd name="T38" fmla="*/ 7 w 161"/>
                  <a:gd name="T39" fmla="*/ 16 h 177"/>
                  <a:gd name="T40" fmla="*/ 11 w 161"/>
                  <a:gd name="T41" fmla="*/ 16 h 177"/>
                  <a:gd name="T42" fmla="*/ 27 w 161"/>
                  <a:gd name="T43" fmla="*/ 1 h 177"/>
                  <a:gd name="T44" fmla="*/ 59 w 161"/>
                  <a:gd name="T45" fmla="*/ 10 h 177"/>
                  <a:gd name="T46" fmla="*/ 90 w 161"/>
                  <a:gd name="T47" fmla="*/ 28 h 177"/>
                  <a:gd name="T48" fmla="*/ 91 w 161"/>
                  <a:gd name="T49" fmla="*/ 41 h 177"/>
                  <a:gd name="T50" fmla="*/ 60 w 161"/>
                  <a:gd name="T51" fmla="*/ 28 h 177"/>
                  <a:gd name="T52" fmla="*/ 31 w 161"/>
                  <a:gd name="T53" fmla="*/ 13 h 177"/>
                  <a:gd name="T54" fmla="*/ 27 w 161"/>
                  <a:gd name="T55" fmla="*/ 21 h 177"/>
                  <a:gd name="T56" fmla="*/ 15 w 161"/>
                  <a:gd name="T57" fmla="*/ 19 h 177"/>
                  <a:gd name="T58" fmla="*/ 18 w 161"/>
                  <a:gd name="T59" fmla="*/ 57 h 177"/>
                  <a:gd name="T60" fmla="*/ 19 w 161"/>
                  <a:gd name="T61" fmla="*/ 66 h 177"/>
                  <a:gd name="T62" fmla="*/ 44 w 161"/>
                  <a:gd name="T63" fmla="*/ 84 h 177"/>
                  <a:gd name="T64" fmla="*/ 44 w 161"/>
                  <a:gd name="T65" fmla="*/ 83 h 177"/>
                  <a:gd name="T66" fmla="*/ 38 w 161"/>
                  <a:gd name="T67" fmla="*/ 53 h 177"/>
                  <a:gd name="T68" fmla="*/ 71 w 161"/>
                  <a:gd name="T69" fmla="*/ 86 h 177"/>
                  <a:gd name="T70" fmla="*/ 110 w 161"/>
                  <a:gd name="T71" fmla="*/ 119 h 177"/>
                  <a:gd name="T72" fmla="*/ 122 w 161"/>
                  <a:gd name="T73" fmla="*/ 141 h 177"/>
                  <a:gd name="T74" fmla="*/ 101 w 161"/>
                  <a:gd name="T75" fmla="*/ 129 h 177"/>
                  <a:gd name="T76" fmla="*/ 123 w 161"/>
                  <a:gd name="T77" fmla="*/ 129 h 177"/>
                  <a:gd name="T78" fmla="*/ 121 w 161"/>
                  <a:gd name="T79" fmla="*/ 153 h 177"/>
                  <a:gd name="T80" fmla="*/ 129 w 161"/>
                  <a:gd name="T81" fmla="*/ 144 h 177"/>
                  <a:gd name="T82" fmla="*/ 140 w 161"/>
                  <a:gd name="T83" fmla="*/ 116 h 177"/>
                  <a:gd name="T84" fmla="*/ 126 w 161"/>
                  <a:gd name="T85" fmla="*/ 116 h 177"/>
                  <a:gd name="T86" fmla="*/ 132 w 161"/>
                  <a:gd name="T87" fmla="*/ 85 h 177"/>
                  <a:gd name="T88" fmla="*/ 146 w 161"/>
                  <a:gd name="T89" fmla="*/ 96 h 177"/>
                  <a:gd name="T90" fmla="*/ 101 w 161"/>
                  <a:gd name="T91" fmla="*/ 27 h 17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61"/>
                  <a:gd name="T139" fmla="*/ 0 h 177"/>
                  <a:gd name="T140" fmla="*/ 161 w 161"/>
                  <a:gd name="T141" fmla="*/ 177 h 17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61" h="177">
                    <a:moveTo>
                      <a:pt x="103" y="18"/>
                    </a:moveTo>
                    <a:cubicBezTo>
                      <a:pt x="105" y="16"/>
                      <a:pt x="108" y="16"/>
                      <a:pt x="110" y="16"/>
                    </a:cubicBezTo>
                    <a:cubicBezTo>
                      <a:pt x="112" y="17"/>
                      <a:pt x="114" y="19"/>
                      <a:pt x="115" y="21"/>
                    </a:cubicBezTo>
                    <a:lnTo>
                      <a:pt x="128" y="52"/>
                    </a:lnTo>
                    <a:lnTo>
                      <a:pt x="127" y="50"/>
                    </a:lnTo>
                    <a:lnTo>
                      <a:pt x="159" y="86"/>
                    </a:lnTo>
                    <a:cubicBezTo>
                      <a:pt x="161" y="88"/>
                      <a:pt x="161" y="92"/>
                      <a:pt x="159" y="95"/>
                    </a:cubicBezTo>
                    <a:cubicBezTo>
                      <a:pt x="158" y="98"/>
                      <a:pt x="154" y="100"/>
                      <a:pt x="151" y="99"/>
                    </a:cubicBezTo>
                    <a:lnTo>
                      <a:pt x="138" y="96"/>
                    </a:lnTo>
                    <a:lnTo>
                      <a:pt x="147" y="92"/>
                    </a:lnTo>
                    <a:lnTo>
                      <a:pt x="144" y="97"/>
                    </a:lnTo>
                    <a:lnTo>
                      <a:pt x="145" y="95"/>
                    </a:lnTo>
                    <a:lnTo>
                      <a:pt x="142" y="118"/>
                    </a:lnTo>
                    <a:lnTo>
                      <a:pt x="138" y="110"/>
                    </a:lnTo>
                    <a:lnTo>
                      <a:pt x="148" y="115"/>
                    </a:lnTo>
                    <a:cubicBezTo>
                      <a:pt x="151" y="116"/>
                      <a:pt x="152" y="119"/>
                      <a:pt x="153" y="121"/>
                    </a:cubicBezTo>
                    <a:cubicBezTo>
                      <a:pt x="153" y="124"/>
                      <a:pt x="152" y="127"/>
                      <a:pt x="149" y="128"/>
                    </a:cubicBezTo>
                    <a:lnTo>
                      <a:pt x="139" y="136"/>
                    </a:lnTo>
                    <a:lnTo>
                      <a:pt x="142" y="128"/>
                    </a:lnTo>
                    <a:lnTo>
                      <a:pt x="145" y="141"/>
                    </a:lnTo>
                    <a:cubicBezTo>
                      <a:pt x="145" y="144"/>
                      <a:pt x="144" y="146"/>
                      <a:pt x="142" y="148"/>
                    </a:cubicBezTo>
                    <a:lnTo>
                      <a:pt x="135" y="156"/>
                    </a:lnTo>
                    <a:lnTo>
                      <a:pt x="137" y="148"/>
                    </a:lnTo>
                    <a:lnTo>
                      <a:pt x="142" y="166"/>
                    </a:lnTo>
                    <a:cubicBezTo>
                      <a:pt x="143" y="170"/>
                      <a:pt x="141" y="174"/>
                      <a:pt x="137" y="176"/>
                    </a:cubicBezTo>
                    <a:cubicBezTo>
                      <a:pt x="133" y="177"/>
                      <a:pt x="129" y="176"/>
                      <a:pt x="127" y="172"/>
                    </a:cubicBezTo>
                    <a:lnTo>
                      <a:pt x="109" y="136"/>
                    </a:lnTo>
                    <a:lnTo>
                      <a:pt x="116" y="140"/>
                    </a:lnTo>
                    <a:lnTo>
                      <a:pt x="108" y="140"/>
                    </a:lnTo>
                    <a:lnTo>
                      <a:pt x="115" y="128"/>
                    </a:lnTo>
                    <a:lnTo>
                      <a:pt x="125" y="143"/>
                    </a:lnTo>
                    <a:cubicBezTo>
                      <a:pt x="127" y="146"/>
                      <a:pt x="127" y="150"/>
                      <a:pt x="124" y="153"/>
                    </a:cubicBezTo>
                    <a:cubicBezTo>
                      <a:pt x="122" y="156"/>
                      <a:pt x="118" y="157"/>
                      <a:pt x="115" y="155"/>
                    </a:cubicBezTo>
                    <a:lnTo>
                      <a:pt x="94" y="145"/>
                    </a:lnTo>
                    <a:cubicBezTo>
                      <a:pt x="91" y="143"/>
                      <a:pt x="89" y="139"/>
                      <a:pt x="90" y="136"/>
                    </a:cubicBezTo>
                    <a:lnTo>
                      <a:pt x="95" y="115"/>
                    </a:lnTo>
                    <a:lnTo>
                      <a:pt x="98" y="123"/>
                    </a:lnTo>
                    <a:lnTo>
                      <a:pt x="59" y="95"/>
                    </a:lnTo>
                    <a:cubicBezTo>
                      <a:pt x="57" y="94"/>
                      <a:pt x="56" y="92"/>
                      <a:pt x="56" y="91"/>
                    </a:cubicBezTo>
                    <a:lnTo>
                      <a:pt x="51" y="73"/>
                    </a:lnTo>
                    <a:lnTo>
                      <a:pt x="55" y="78"/>
                    </a:lnTo>
                    <a:lnTo>
                      <a:pt x="31" y="67"/>
                    </a:lnTo>
                    <a:lnTo>
                      <a:pt x="41" y="55"/>
                    </a:lnTo>
                    <a:lnTo>
                      <a:pt x="56" y="73"/>
                    </a:lnTo>
                    <a:cubicBezTo>
                      <a:pt x="58" y="75"/>
                      <a:pt x="59" y="77"/>
                      <a:pt x="58" y="79"/>
                    </a:cubicBezTo>
                    <a:cubicBezTo>
                      <a:pt x="58" y="81"/>
                      <a:pt x="57" y="83"/>
                      <a:pt x="55" y="84"/>
                    </a:cubicBezTo>
                    <a:lnTo>
                      <a:pt x="42" y="95"/>
                    </a:lnTo>
                    <a:cubicBezTo>
                      <a:pt x="41" y="96"/>
                      <a:pt x="38" y="97"/>
                      <a:pt x="36" y="96"/>
                    </a:cubicBezTo>
                    <a:cubicBezTo>
                      <a:pt x="34" y="96"/>
                      <a:pt x="32" y="95"/>
                      <a:pt x="31" y="93"/>
                    </a:cubicBezTo>
                    <a:lnTo>
                      <a:pt x="23" y="83"/>
                    </a:lnTo>
                    <a:lnTo>
                      <a:pt x="26" y="86"/>
                    </a:lnTo>
                    <a:lnTo>
                      <a:pt x="13" y="80"/>
                    </a:lnTo>
                    <a:cubicBezTo>
                      <a:pt x="11" y="79"/>
                      <a:pt x="9" y="77"/>
                      <a:pt x="9" y="75"/>
                    </a:cubicBezTo>
                    <a:lnTo>
                      <a:pt x="3" y="54"/>
                    </a:lnTo>
                    <a:cubicBezTo>
                      <a:pt x="3" y="52"/>
                      <a:pt x="3" y="50"/>
                      <a:pt x="4" y="48"/>
                    </a:cubicBezTo>
                    <a:lnTo>
                      <a:pt x="12" y="35"/>
                    </a:lnTo>
                    <a:lnTo>
                      <a:pt x="12" y="44"/>
                    </a:lnTo>
                    <a:lnTo>
                      <a:pt x="2" y="28"/>
                    </a:lnTo>
                    <a:cubicBezTo>
                      <a:pt x="0" y="26"/>
                      <a:pt x="0" y="24"/>
                      <a:pt x="1" y="21"/>
                    </a:cubicBezTo>
                    <a:cubicBezTo>
                      <a:pt x="2" y="19"/>
                      <a:pt x="4" y="17"/>
                      <a:pt x="7" y="16"/>
                    </a:cubicBezTo>
                    <a:lnTo>
                      <a:pt x="17" y="14"/>
                    </a:lnTo>
                    <a:lnTo>
                      <a:pt x="11" y="21"/>
                    </a:lnTo>
                    <a:lnTo>
                      <a:pt x="11" y="16"/>
                    </a:lnTo>
                    <a:cubicBezTo>
                      <a:pt x="11" y="15"/>
                      <a:pt x="11" y="13"/>
                      <a:pt x="12" y="12"/>
                    </a:cubicBezTo>
                    <a:lnTo>
                      <a:pt x="18" y="4"/>
                    </a:lnTo>
                    <a:cubicBezTo>
                      <a:pt x="20" y="1"/>
                      <a:pt x="24" y="0"/>
                      <a:pt x="27" y="1"/>
                    </a:cubicBezTo>
                    <a:lnTo>
                      <a:pt x="59" y="14"/>
                    </a:lnTo>
                    <a:lnTo>
                      <a:pt x="51" y="15"/>
                    </a:lnTo>
                    <a:lnTo>
                      <a:pt x="59" y="10"/>
                    </a:lnTo>
                    <a:cubicBezTo>
                      <a:pt x="62" y="8"/>
                      <a:pt x="65" y="8"/>
                      <a:pt x="67" y="9"/>
                    </a:cubicBezTo>
                    <a:lnTo>
                      <a:pt x="99" y="27"/>
                    </a:lnTo>
                    <a:lnTo>
                      <a:pt x="90" y="28"/>
                    </a:lnTo>
                    <a:lnTo>
                      <a:pt x="103" y="18"/>
                    </a:lnTo>
                    <a:close/>
                    <a:moveTo>
                      <a:pt x="100" y="41"/>
                    </a:moveTo>
                    <a:cubicBezTo>
                      <a:pt x="97" y="43"/>
                      <a:pt x="94" y="43"/>
                      <a:pt x="91" y="41"/>
                    </a:cubicBezTo>
                    <a:lnTo>
                      <a:pt x="59" y="23"/>
                    </a:lnTo>
                    <a:lnTo>
                      <a:pt x="68" y="23"/>
                    </a:lnTo>
                    <a:lnTo>
                      <a:pt x="60" y="28"/>
                    </a:lnTo>
                    <a:cubicBezTo>
                      <a:pt x="58" y="30"/>
                      <a:pt x="55" y="30"/>
                      <a:pt x="53" y="29"/>
                    </a:cubicBezTo>
                    <a:lnTo>
                      <a:pt x="21" y="16"/>
                    </a:lnTo>
                    <a:lnTo>
                      <a:pt x="31" y="13"/>
                    </a:lnTo>
                    <a:lnTo>
                      <a:pt x="26" y="21"/>
                    </a:lnTo>
                    <a:lnTo>
                      <a:pt x="27" y="16"/>
                    </a:lnTo>
                    <a:lnTo>
                      <a:pt x="27" y="21"/>
                    </a:lnTo>
                    <a:cubicBezTo>
                      <a:pt x="27" y="25"/>
                      <a:pt x="24" y="28"/>
                      <a:pt x="21" y="29"/>
                    </a:cubicBezTo>
                    <a:lnTo>
                      <a:pt x="10" y="32"/>
                    </a:lnTo>
                    <a:lnTo>
                      <a:pt x="15" y="19"/>
                    </a:lnTo>
                    <a:lnTo>
                      <a:pt x="26" y="35"/>
                    </a:lnTo>
                    <a:cubicBezTo>
                      <a:pt x="27" y="38"/>
                      <a:pt x="27" y="41"/>
                      <a:pt x="26" y="44"/>
                    </a:cubicBezTo>
                    <a:lnTo>
                      <a:pt x="18" y="57"/>
                    </a:lnTo>
                    <a:lnTo>
                      <a:pt x="19" y="50"/>
                    </a:lnTo>
                    <a:lnTo>
                      <a:pt x="24" y="71"/>
                    </a:lnTo>
                    <a:lnTo>
                      <a:pt x="19" y="66"/>
                    </a:lnTo>
                    <a:lnTo>
                      <a:pt x="32" y="71"/>
                    </a:lnTo>
                    <a:cubicBezTo>
                      <a:pt x="34" y="71"/>
                      <a:pt x="35" y="72"/>
                      <a:pt x="36" y="73"/>
                    </a:cubicBezTo>
                    <a:lnTo>
                      <a:pt x="44" y="84"/>
                    </a:lnTo>
                    <a:lnTo>
                      <a:pt x="32" y="82"/>
                    </a:lnTo>
                    <a:lnTo>
                      <a:pt x="45" y="72"/>
                    </a:lnTo>
                    <a:lnTo>
                      <a:pt x="44" y="83"/>
                    </a:lnTo>
                    <a:lnTo>
                      <a:pt x="29" y="65"/>
                    </a:lnTo>
                    <a:cubicBezTo>
                      <a:pt x="26" y="63"/>
                      <a:pt x="26" y="58"/>
                      <a:pt x="28" y="55"/>
                    </a:cubicBezTo>
                    <a:cubicBezTo>
                      <a:pt x="30" y="52"/>
                      <a:pt x="34" y="51"/>
                      <a:pt x="38" y="53"/>
                    </a:cubicBezTo>
                    <a:lnTo>
                      <a:pt x="61" y="63"/>
                    </a:lnTo>
                    <a:cubicBezTo>
                      <a:pt x="64" y="64"/>
                      <a:pt x="65" y="66"/>
                      <a:pt x="66" y="68"/>
                    </a:cubicBezTo>
                    <a:lnTo>
                      <a:pt x="71" y="86"/>
                    </a:lnTo>
                    <a:lnTo>
                      <a:pt x="68" y="82"/>
                    </a:lnTo>
                    <a:lnTo>
                      <a:pt x="107" y="110"/>
                    </a:lnTo>
                    <a:cubicBezTo>
                      <a:pt x="110" y="112"/>
                      <a:pt x="111" y="116"/>
                      <a:pt x="110" y="119"/>
                    </a:cubicBezTo>
                    <a:lnTo>
                      <a:pt x="105" y="139"/>
                    </a:lnTo>
                    <a:lnTo>
                      <a:pt x="101" y="130"/>
                    </a:lnTo>
                    <a:lnTo>
                      <a:pt x="122" y="141"/>
                    </a:lnTo>
                    <a:lnTo>
                      <a:pt x="112" y="152"/>
                    </a:lnTo>
                    <a:lnTo>
                      <a:pt x="101" y="137"/>
                    </a:lnTo>
                    <a:cubicBezTo>
                      <a:pt x="100" y="134"/>
                      <a:pt x="99" y="131"/>
                      <a:pt x="101" y="129"/>
                    </a:cubicBezTo>
                    <a:cubicBezTo>
                      <a:pt x="102" y="126"/>
                      <a:pt x="105" y="124"/>
                      <a:pt x="108" y="124"/>
                    </a:cubicBezTo>
                    <a:lnTo>
                      <a:pt x="116" y="124"/>
                    </a:lnTo>
                    <a:cubicBezTo>
                      <a:pt x="119" y="124"/>
                      <a:pt x="122" y="126"/>
                      <a:pt x="123" y="129"/>
                    </a:cubicBezTo>
                    <a:lnTo>
                      <a:pt x="141" y="165"/>
                    </a:lnTo>
                    <a:lnTo>
                      <a:pt x="126" y="171"/>
                    </a:lnTo>
                    <a:lnTo>
                      <a:pt x="121" y="153"/>
                    </a:lnTo>
                    <a:cubicBezTo>
                      <a:pt x="120" y="150"/>
                      <a:pt x="121" y="147"/>
                      <a:pt x="123" y="145"/>
                    </a:cubicBezTo>
                    <a:lnTo>
                      <a:pt x="131" y="137"/>
                    </a:lnTo>
                    <a:lnTo>
                      <a:pt x="129" y="144"/>
                    </a:lnTo>
                    <a:lnTo>
                      <a:pt x="126" y="131"/>
                    </a:lnTo>
                    <a:cubicBezTo>
                      <a:pt x="126" y="128"/>
                      <a:pt x="127" y="125"/>
                      <a:pt x="129" y="123"/>
                    </a:cubicBezTo>
                    <a:lnTo>
                      <a:pt x="140" y="116"/>
                    </a:lnTo>
                    <a:lnTo>
                      <a:pt x="141" y="129"/>
                    </a:lnTo>
                    <a:lnTo>
                      <a:pt x="131" y="124"/>
                    </a:lnTo>
                    <a:cubicBezTo>
                      <a:pt x="128" y="123"/>
                      <a:pt x="126" y="119"/>
                      <a:pt x="126" y="116"/>
                    </a:cubicBezTo>
                    <a:lnTo>
                      <a:pt x="129" y="93"/>
                    </a:lnTo>
                    <a:cubicBezTo>
                      <a:pt x="129" y="92"/>
                      <a:pt x="129" y="91"/>
                      <a:pt x="130" y="90"/>
                    </a:cubicBezTo>
                    <a:lnTo>
                      <a:pt x="132" y="85"/>
                    </a:lnTo>
                    <a:cubicBezTo>
                      <a:pt x="134" y="82"/>
                      <a:pt x="137" y="80"/>
                      <a:pt x="141" y="81"/>
                    </a:cubicBezTo>
                    <a:lnTo>
                      <a:pt x="154" y="83"/>
                    </a:lnTo>
                    <a:lnTo>
                      <a:pt x="146" y="96"/>
                    </a:lnTo>
                    <a:lnTo>
                      <a:pt x="115" y="60"/>
                    </a:lnTo>
                    <a:cubicBezTo>
                      <a:pt x="114" y="60"/>
                      <a:pt x="114" y="59"/>
                      <a:pt x="114" y="58"/>
                    </a:cubicBezTo>
                    <a:lnTo>
                      <a:pt x="101" y="27"/>
                    </a:lnTo>
                    <a:lnTo>
                      <a:pt x="113" y="30"/>
                    </a:lnTo>
                    <a:lnTo>
                      <a:pt x="100" y="41"/>
                    </a:lnTo>
                    <a:close/>
                  </a:path>
                </a:pathLst>
              </a:custGeom>
              <a:solidFill>
                <a:srgbClr val="6E6E6E"/>
              </a:solidFill>
              <a:ln w="0" cap="flat">
                <a:solidFill>
                  <a:srgbClr val="6E6E6E"/>
                </a:solidFill>
                <a:prstDash val="solid"/>
                <a:round/>
                <a:headEnd/>
                <a:tailEnd/>
              </a:ln>
            </p:spPr>
            <p:txBody>
              <a:bodyPr/>
              <a:lstStyle/>
              <a:p>
                <a:endParaRPr lang="en-US"/>
              </a:p>
            </p:txBody>
          </p:sp>
          <p:sp>
            <p:nvSpPr>
              <p:cNvPr id="1710" name="Freeform 496"/>
              <p:cNvSpPr>
                <a:spLocks noEditPoints="1"/>
              </p:cNvSpPr>
              <p:nvPr/>
            </p:nvSpPr>
            <p:spPr bwMode="auto">
              <a:xfrm>
                <a:off x="2542" y="1424"/>
                <a:ext cx="149" cy="146"/>
              </a:xfrm>
              <a:custGeom>
                <a:avLst/>
                <a:gdLst>
                  <a:gd name="T0" fmla="*/ 101 w 149"/>
                  <a:gd name="T1" fmla="*/ 14 h 146"/>
                  <a:gd name="T2" fmla="*/ 107 w 149"/>
                  <a:gd name="T3" fmla="*/ 13 h 146"/>
                  <a:gd name="T4" fmla="*/ 104 w 149"/>
                  <a:gd name="T5" fmla="*/ 17 h 146"/>
                  <a:gd name="T6" fmla="*/ 115 w 149"/>
                  <a:gd name="T7" fmla="*/ 27 h 146"/>
                  <a:gd name="T8" fmla="*/ 120 w 149"/>
                  <a:gd name="T9" fmla="*/ 27 h 146"/>
                  <a:gd name="T10" fmla="*/ 123 w 149"/>
                  <a:gd name="T11" fmla="*/ 32 h 146"/>
                  <a:gd name="T12" fmla="*/ 124 w 149"/>
                  <a:gd name="T13" fmla="*/ 32 h 146"/>
                  <a:gd name="T14" fmla="*/ 125 w 149"/>
                  <a:gd name="T15" fmla="*/ 28 h 146"/>
                  <a:gd name="T16" fmla="*/ 128 w 149"/>
                  <a:gd name="T17" fmla="*/ 31 h 146"/>
                  <a:gd name="T18" fmla="*/ 130 w 149"/>
                  <a:gd name="T19" fmla="*/ 29 h 146"/>
                  <a:gd name="T20" fmla="*/ 140 w 149"/>
                  <a:gd name="T21" fmla="*/ 37 h 146"/>
                  <a:gd name="T22" fmla="*/ 138 w 149"/>
                  <a:gd name="T23" fmla="*/ 39 h 146"/>
                  <a:gd name="T24" fmla="*/ 130 w 149"/>
                  <a:gd name="T25" fmla="*/ 46 h 146"/>
                  <a:gd name="T26" fmla="*/ 138 w 149"/>
                  <a:gd name="T27" fmla="*/ 46 h 146"/>
                  <a:gd name="T28" fmla="*/ 149 w 149"/>
                  <a:gd name="T29" fmla="*/ 50 h 146"/>
                  <a:gd name="T30" fmla="*/ 140 w 149"/>
                  <a:gd name="T31" fmla="*/ 64 h 146"/>
                  <a:gd name="T32" fmla="*/ 139 w 149"/>
                  <a:gd name="T33" fmla="*/ 69 h 146"/>
                  <a:gd name="T34" fmla="*/ 134 w 149"/>
                  <a:gd name="T35" fmla="*/ 76 h 146"/>
                  <a:gd name="T36" fmla="*/ 138 w 149"/>
                  <a:gd name="T37" fmla="*/ 88 h 146"/>
                  <a:gd name="T38" fmla="*/ 136 w 149"/>
                  <a:gd name="T39" fmla="*/ 97 h 146"/>
                  <a:gd name="T40" fmla="*/ 126 w 149"/>
                  <a:gd name="T41" fmla="*/ 102 h 146"/>
                  <a:gd name="T42" fmla="*/ 116 w 149"/>
                  <a:gd name="T43" fmla="*/ 104 h 146"/>
                  <a:gd name="T44" fmla="*/ 114 w 149"/>
                  <a:gd name="T45" fmla="*/ 109 h 146"/>
                  <a:gd name="T46" fmla="*/ 101 w 149"/>
                  <a:gd name="T47" fmla="*/ 105 h 146"/>
                  <a:gd name="T48" fmla="*/ 95 w 149"/>
                  <a:gd name="T49" fmla="*/ 102 h 146"/>
                  <a:gd name="T50" fmla="*/ 100 w 149"/>
                  <a:gd name="T51" fmla="*/ 109 h 146"/>
                  <a:gd name="T52" fmla="*/ 108 w 149"/>
                  <a:gd name="T53" fmla="*/ 123 h 146"/>
                  <a:gd name="T54" fmla="*/ 101 w 149"/>
                  <a:gd name="T55" fmla="*/ 130 h 146"/>
                  <a:gd name="T56" fmla="*/ 89 w 149"/>
                  <a:gd name="T57" fmla="*/ 140 h 146"/>
                  <a:gd name="T58" fmla="*/ 84 w 149"/>
                  <a:gd name="T59" fmla="*/ 141 h 146"/>
                  <a:gd name="T60" fmla="*/ 70 w 149"/>
                  <a:gd name="T61" fmla="*/ 139 h 146"/>
                  <a:gd name="T62" fmla="*/ 59 w 149"/>
                  <a:gd name="T63" fmla="*/ 118 h 146"/>
                  <a:gd name="T64" fmla="*/ 61 w 149"/>
                  <a:gd name="T65" fmla="*/ 106 h 146"/>
                  <a:gd name="T66" fmla="*/ 59 w 149"/>
                  <a:gd name="T67" fmla="*/ 87 h 146"/>
                  <a:gd name="T68" fmla="*/ 64 w 149"/>
                  <a:gd name="T69" fmla="*/ 76 h 146"/>
                  <a:gd name="T70" fmla="*/ 51 w 149"/>
                  <a:gd name="T71" fmla="*/ 77 h 146"/>
                  <a:gd name="T72" fmla="*/ 44 w 149"/>
                  <a:gd name="T73" fmla="*/ 77 h 146"/>
                  <a:gd name="T74" fmla="*/ 35 w 149"/>
                  <a:gd name="T75" fmla="*/ 66 h 146"/>
                  <a:gd name="T76" fmla="*/ 24 w 149"/>
                  <a:gd name="T77" fmla="*/ 66 h 146"/>
                  <a:gd name="T78" fmla="*/ 12 w 149"/>
                  <a:gd name="T79" fmla="*/ 62 h 146"/>
                  <a:gd name="T80" fmla="*/ 11 w 149"/>
                  <a:gd name="T81" fmla="*/ 51 h 146"/>
                  <a:gd name="T82" fmla="*/ 4 w 149"/>
                  <a:gd name="T83" fmla="*/ 37 h 146"/>
                  <a:gd name="T84" fmla="*/ 11 w 149"/>
                  <a:gd name="T85" fmla="*/ 14 h 146"/>
                  <a:gd name="T86" fmla="*/ 17 w 149"/>
                  <a:gd name="T87" fmla="*/ 7 h 146"/>
                  <a:gd name="T88" fmla="*/ 17 w 149"/>
                  <a:gd name="T89" fmla="*/ 9 h 146"/>
                  <a:gd name="T90" fmla="*/ 14 w 149"/>
                  <a:gd name="T91" fmla="*/ 31 h 146"/>
                  <a:gd name="T92" fmla="*/ 26 w 149"/>
                  <a:gd name="T93" fmla="*/ 37 h 146"/>
                  <a:gd name="T94" fmla="*/ 22 w 149"/>
                  <a:gd name="T95" fmla="*/ 21 h 146"/>
                  <a:gd name="T96" fmla="*/ 39 w 149"/>
                  <a:gd name="T97" fmla="*/ 9 h 146"/>
                  <a:gd name="T98" fmla="*/ 41 w 149"/>
                  <a:gd name="T99" fmla="*/ 7 h 146"/>
                  <a:gd name="T100" fmla="*/ 37 w 149"/>
                  <a:gd name="T101" fmla="*/ 3 h 146"/>
                  <a:gd name="T102" fmla="*/ 43 w 149"/>
                  <a:gd name="T103" fmla="*/ 10 h 146"/>
                  <a:gd name="T104" fmla="*/ 57 w 149"/>
                  <a:gd name="T105" fmla="*/ 13 h 146"/>
                  <a:gd name="T106" fmla="*/ 80 w 149"/>
                  <a:gd name="T107" fmla="*/ 21 h 146"/>
                  <a:gd name="T108" fmla="*/ 92 w 149"/>
                  <a:gd name="T109" fmla="*/ 27 h 146"/>
                  <a:gd name="T110" fmla="*/ 108 w 149"/>
                  <a:gd name="T111" fmla="*/ 23 h 146"/>
                  <a:gd name="T112" fmla="*/ 102 w 149"/>
                  <a:gd name="T113" fmla="*/ 21 h 146"/>
                  <a:gd name="T114" fmla="*/ 123 w 149"/>
                  <a:gd name="T115" fmla="*/ 22 h 146"/>
                  <a:gd name="T116" fmla="*/ 116 w 149"/>
                  <a:gd name="T117" fmla="*/ 23 h 146"/>
                  <a:gd name="T118" fmla="*/ 118 w 149"/>
                  <a:gd name="T119" fmla="*/ 23 h 146"/>
                  <a:gd name="T120" fmla="*/ 118 w 149"/>
                  <a:gd name="T121" fmla="*/ 23 h 146"/>
                  <a:gd name="T122" fmla="*/ 120 w 149"/>
                  <a:gd name="T123" fmla="*/ 27 h 14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49"/>
                  <a:gd name="T187" fmla="*/ 0 h 146"/>
                  <a:gd name="T188" fmla="*/ 149 w 149"/>
                  <a:gd name="T189" fmla="*/ 146 h 14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49" h="146">
                    <a:moveTo>
                      <a:pt x="104" y="17"/>
                    </a:moveTo>
                    <a:lnTo>
                      <a:pt x="101" y="14"/>
                    </a:lnTo>
                    <a:lnTo>
                      <a:pt x="105" y="15"/>
                    </a:lnTo>
                    <a:lnTo>
                      <a:pt x="107" y="13"/>
                    </a:lnTo>
                    <a:lnTo>
                      <a:pt x="107" y="16"/>
                    </a:lnTo>
                    <a:lnTo>
                      <a:pt x="104" y="17"/>
                    </a:lnTo>
                    <a:close/>
                    <a:moveTo>
                      <a:pt x="119" y="27"/>
                    </a:moveTo>
                    <a:lnTo>
                      <a:pt x="115" y="27"/>
                    </a:lnTo>
                    <a:lnTo>
                      <a:pt x="118" y="28"/>
                    </a:lnTo>
                    <a:lnTo>
                      <a:pt x="120" y="27"/>
                    </a:lnTo>
                    <a:lnTo>
                      <a:pt x="121" y="25"/>
                    </a:lnTo>
                    <a:lnTo>
                      <a:pt x="123" y="32"/>
                    </a:lnTo>
                    <a:lnTo>
                      <a:pt x="124" y="29"/>
                    </a:lnTo>
                    <a:lnTo>
                      <a:pt x="124" y="32"/>
                    </a:lnTo>
                    <a:lnTo>
                      <a:pt x="126" y="30"/>
                    </a:lnTo>
                    <a:lnTo>
                      <a:pt x="125" y="28"/>
                    </a:lnTo>
                    <a:lnTo>
                      <a:pt x="129" y="33"/>
                    </a:lnTo>
                    <a:lnTo>
                      <a:pt x="128" y="31"/>
                    </a:lnTo>
                    <a:lnTo>
                      <a:pt x="130" y="31"/>
                    </a:lnTo>
                    <a:lnTo>
                      <a:pt x="130" y="29"/>
                    </a:lnTo>
                    <a:lnTo>
                      <a:pt x="139" y="35"/>
                    </a:lnTo>
                    <a:lnTo>
                      <a:pt x="140" y="37"/>
                    </a:lnTo>
                    <a:lnTo>
                      <a:pt x="136" y="40"/>
                    </a:lnTo>
                    <a:lnTo>
                      <a:pt x="138" y="39"/>
                    </a:lnTo>
                    <a:lnTo>
                      <a:pt x="134" y="46"/>
                    </a:lnTo>
                    <a:lnTo>
                      <a:pt x="130" y="46"/>
                    </a:lnTo>
                    <a:lnTo>
                      <a:pt x="136" y="48"/>
                    </a:lnTo>
                    <a:lnTo>
                      <a:pt x="138" y="46"/>
                    </a:lnTo>
                    <a:lnTo>
                      <a:pt x="148" y="46"/>
                    </a:lnTo>
                    <a:lnTo>
                      <a:pt x="149" y="50"/>
                    </a:lnTo>
                    <a:lnTo>
                      <a:pt x="140" y="60"/>
                    </a:lnTo>
                    <a:lnTo>
                      <a:pt x="140" y="64"/>
                    </a:lnTo>
                    <a:lnTo>
                      <a:pt x="144" y="65"/>
                    </a:lnTo>
                    <a:lnTo>
                      <a:pt x="139" y="69"/>
                    </a:lnTo>
                    <a:lnTo>
                      <a:pt x="135" y="70"/>
                    </a:lnTo>
                    <a:lnTo>
                      <a:pt x="134" y="76"/>
                    </a:lnTo>
                    <a:lnTo>
                      <a:pt x="132" y="79"/>
                    </a:lnTo>
                    <a:lnTo>
                      <a:pt x="138" y="88"/>
                    </a:lnTo>
                    <a:lnTo>
                      <a:pt x="140" y="92"/>
                    </a:lnTo>
                    <a:lnTo>
                      <a:pt x="136" y="97"/>
                    </a:lnTo>
                    <a:lnTo>
                      <a:pt x="132" y="97"/>
                    </a:lnTo>
                    <a:lnTo>
                      <a:pt x="126" y="102"/>
                    </a:lnTo>
                    <a:lnTo>
                      <a:pt x="119" y="102"/>
                    </a:lnTo>
                    <a:lnTo>
                      <a:pt x="116" y="104"/>
                    </a:lnTo>
                    <a:lnTo>
                      <a:pt x="116" y="108"/>
                    </a:lnTo>
                    <a:lnTo>
                      <a:pt x="114" y="109"/>
                    </a:lnTo>
                    <a:lnTo>
                      <a:pt x="109" y="104"/>
                    </a:lnTo>
                    <a:lnTo>
                      <a:pt x="101" y="105"/>
                    </a:lnTo>
                    <a:lnTo>
                      <a:pt x="101" y="102"/>
                    </a:lnTo>
                    <a:lnTo>
                      <a:pt x="95" y="102"/>
                    </a:lnTo>
                    <a:lnTo>
                      <a:pt x="93" y="100"/>
                    </a:lnTo>
                    <a:lnTo>
                      <a:pt x="100" y="109"/>
                    </a:lnTo>
                    <a:lnTo>
                      <a:pt x="101" y="123"/>
                    </a:lnTo>
                    <a:lnTo>
                      <a:pt x="108" y="123"/>
                    </a:lnTo>
                    <a:lnTo>
                      <a:pt x="108" y="127"/>
                    </a:lnTo>
                    <a:lnTo>
                      <a:pt x="101" y="130"/>
                    </a:lnTo>
                    <a:lnTo>
                      <a:pt x="100" y="134"/>
                    </a:lnTo>
                    <a:lnTo>
                      <a:pt x="89" y="140"/>
                    </a:lnTo>
                    <a:lnTo>
                      <a:pt x="84" y="146"/>
                    </a:lnTo>
                    <a:lnTo>
                      <a:pt x="84" y="141"/>
                    </a:lnTo>
                    <a:lnTo>
                      <a:pt x="75" y="145"/>
                    </a:lnTo>
                    <a:lnTo>
                      <a:pt x="70" y="139"/>
                    </a:lnTo>
                    <a:lnTo>
                      <a:pt x="66" y="124"/>
                    </a:lnTo>
                    <a:lnTo>
                      <a:pt x="59" y="118"/>
                    </a:lnTo>
                    <a:lnTo>
                      <a:pt x="64" y="111"/>
                    </a:lnTo>
                    <a:lnTo>
                      <a:pt x="61" y="106"/>
                    </a:lnTo>
                    <a:lnTo>
                      <a:pt x="59" y="97"/>
                    </a:lnTo>
                    <a:lnTo>
                      <a:pt x="59" y="87"/>
                    </a:lnTo>
                    <a:lnTo>
                      <a:pt x="64" y="79"/>
                    </a:lnTo>
                    <a:lnTo>
                      <a:pt x="64" y="76"/>
                    </a:lnTo>
                    <a:lnTo>
                      <a:pt x="60" y="75"/>
                    </a:lnTo>
                    <a:lnTo>
                      <a:pt x="51" y="77"/>
                    </a:lnTo>
                    <a:lnTo>
                      <a:pt x="46" y="76"/>
                    </a:lnTo>
                    <a:lnTo>
                      <a:pt x="44" y="77"/>
                    </a:lnTo>
                    <a:lnTo>
                      <a:pt x="42" y="77"/>
                    </a:lnTo>
                    <a:lnTo>
                      <a:pt x="35" y="66"/>
                    </a:lnTo>
                    <a:lnTo>
                      <a:pt x="28" y="65"/>
                    </a:lnTo>
                    <a:lnTo>
                      <a:pt x="24" y="66"/>
                    </a:lnTo>
                    <a:lnTo>
                      <a:pt x="14" y="66"/>
                    </a:lnTo>
                    <a:lnTo>
                      <a:pt x="12" y="62"/>
                    </a:lnTo>
                    <a:lnTo>
                      <a:pt x="9" y="60"/>
                    </a:lnTo>
                    <a:lnTo>
                      <a:pt x="11" y="51"/>
                    </a:lnTo>
                    <a:lnTo>
                      <a:pt x="7" y="40"/>
                    </a:lnTo>
                    <a:lnTo>
                      <a:pt x="4" y="37"/>
                    </a:lnTo>
                    <a:lnTo>
                      <a:pt x="0" y="39"/>
                    </a:lnTo>
                    <a:lnTo>
                      <a:pt x="11" y="14"/>
                    </a:lnTo>
                    <a:lnTo>
                      <a:pt x="14" y="13"/>
                    </a:lnTo>
                    <a:lnTo>
                      <a:pt x="17" y="7"/>
                    </a:lnTo>
                    <a:lnTo>
                      <a:pt x="25" y="5"/>
                    </a:lnTo>
                    <a:lnTo>
                      <a:pt x="17" y="9"/>
                    </a:lnTo>
                    <a:lnTo>
                      <a:pt x="21" y="18"/>
                    </a:lnTo>
                    <a:lnTo>
                      <a:pt x="14" y="31"/>
                    </a:lnTo>
                    <a:lnTo>
                      <a:pt x="20" y="40"/>
                    </a:lnTo>
                    <a:lnTo>
                      <a:pt x="26" y="37"/>
                    </a:lnTo>
                    <a:lnTo>
                      <a:pt x="26" y="30"/>
                    </a:lnTo>
                    <a:lnTo>
                      <a:pt x="22" y="21"/>
                    </a:lnTo>
                    <a:lnTo>
                      <a:pt x="22" y="16"/>
                    </a:lnTo>
                    <a:lnTo>
                      <a:pt x="39" y="9"/>
                    </a:lnTo>
                    <a:lnTo>
                      <a:pt x="41" y="10"/>
                    </a:lnTo>
                    <a:lnTo>
                      <a:pt x="41" y="7"/>
                    </a:lnTo>
                    <a:lnTo>
                      <a:pt x="37" y="8"/>
                    </a:lnTo>
                    <a:lnTo>
                      <a:pt x="37" y="3"/>
                    </a:lnTo>
                    <a:lnTo>
                      <a:pt x="39" y="0"/>
                    </a:lnTo>
                    <a:lnTo>
                      <a:pt x="43" y="10"/>
                    </a:lnTo>
                    <a:lnTo>
                      <a:pt x="52" y="10"/>
                    </a:lnTo>
                    <a:lnTo>
                      <a:pt x="57" y="13"/>
                    </a:lnTo>
                    <a:lnTo>
                      <a:pt x="59" y="23"/>
                    </a:lnTo>
                    <a:lnTo>
                      <a:pt x="80" y="21"/>
                    </a:lnTo>
                    <a:lnTo>
                      <a:pt x="85" y="25"/>
                    </a:lnTo>
                    <a:lnTo>
                      <a:pt x="92" y="27"/>
                    </a:lnTo>
                    <a:lnTo>
                      <a:pt x="103" y="23"/>
                    </a:lnTo>
                    <a:lnTo>
                      <a:pt x="108" y="23"/>
                    </a:lnTo>
                    <a:lnTo>
                      <a:pt x="102" y="22"/>
                    </a:lnTo>
                    <a:lnTo>
                      <a:pt x="102" y="21"/>
                    </a:lnTo>
                    <a:lnTo>
                      <a:pt x="128" y="18"/>
                    </a:lnTo>
                    <a:lnTo>
                      <a:pt x="123" y="22"/>
                    </a:lnTo>
                    <a:lnTo>
                      <a:pt x="117" y="22"/>
                    </a:lnTo>
                    <a:lnTo>
                      <a:pt x="116" y="23"/>
                    </a:lnTo>
                    <a:lnTo>
                      <a:pt x="117" y="22"/>
                    </a:lnTo>
                    <a:lnTo>
                      <a:pt x="118" y="23"/>
                    </a:lnTo>
                    <a:lnTo>
                      <a:pt x="116" y="25"/>
                    </a:lnTo>
                    <a:lnTo>
                      <a:pt x="118" y="23"/>
                    </a:lnTo>
                    <a:lnTo>
                      <a:pt x="119" y="27"/>
                    </a:lnTo>
                    <a:lnTo>
                      <a:pt x="120" y="27"/>
                    </a:lnTo>
                    <a:lnTo>
                      <a:pt x="119" y="27"/>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711" name="Freeform 497"/>
              <p:cNvSpPr>
                <a:spLocks noEditPoints="1"/>
              </p:cNvSpPr>
              <p:nvPr/>
            </p:nvSpPr>
            <p:spPr bwMode="auto">
              <a:xfrm>
                <a:off x="2540" y="1422"/>
                <a:ext cx="154" cy="150"/>
              </a:xfrm>
              <a:custGeom>
                <a:avLst/>
                <a:gdLst>
                  <a:gd name="T0" fmla="*/ 445 w 625"/>
                  <a:gd name="T1" fmla="*/ 55 h 609"/>
                  <a:gd name="T2" fmla="*/ 440 w 625"/>
                  <a:gd name="T3" fmla="*/ 76 h 609"/>
                  <a:gd name="T4" fmla="*/ 479 w 625"/>
                  <a:gd name="T5" fmla="*/ 111 h 609"/>
                  <a:gd name="T6" fmla="*/ 499 w 625"/>
                  <a:gd name="T7" fmla="*/ 133 h 609"/>
                  <a:gd name="T8" fmla="*/ 510 w 625"/>
                  <a:gd name="T9" fmla="*/ 115 h 609"/>
                  <a:gd name="T10" fmla="*/ 531 w 625"/>
                  <a:gd name="T11" fmla="*/ 126 h 609"/>
                  <a:gd name="T12" fmla="*/ 565 w 625"/>
                  <a:gd name="T13" fmla="*/ 159 h 609"/>
                  <a:gd name="T14" fmla="*/ 562 w 625"/>
                  <a:gd name="T15" fmla="*/ 188 h 609"/>
                  <a:gd name="T16" fmla="*/ 582 w 625"/>
                  <a:gd name="T17" fmla="*/ 258 h 609"/>
                  <a:gd name="T18" fmla="*/ 561 w 625"/>
                  <a:gd name="T19" fmla="*/ 322 h 609"/>
                  <a:gd name="T20" fmla="*/ 544 w 625"/>
                  <a:gd name="T21" fmla="*/ 410 h 609"/>
                  <a:gd name="T22" fmla="*/ 484 w 625"/>
                  <a:gd name="T23" fmla="*/ 452 h 609"/>
                  <a:gd name="T24" fmla="*/ 394 w 625"/>
                  <a:gd name="T25" fmla="*/ 432 h 609"/>
                  <a:gd name="T26" fmla="*/ 449 w 625"/>
                  <a:gd name="T27" fmla="*/ 501 h 609"/>
                  <a:gd name="T28" fmla="*/ 376 w 625"/>
                  <a:gd name="T29" fmla="*/ 581 h 609"/>
                  <a:gd name="T30" fmla="*/ 285 w 625"/>
                  <a:gd name="T31" fmla="*/ 573 h 609"/>
                  <a:gd name="T32" fmla="*/ 242 w 625"/>
                  <a:gd name="T33" fmla="*/ 401 h 609"/>
                  <a:gd name="T34" fmla="*/ 254 w 625"/>
                  <a:gd name="T35" fmla="*/ 319 h 609"/>
                  <a:gd name="T36" fmla="*/ 146 w 625"/>
                  <a:gd name="T37" fmla="*/ 280 h 609"/>
                  <a:gd name="T38" fmla="*/ 55 w 625"/>
                  <a:gd name="T39" fmla="*/ 264 h 609"/>
                  <a:gd name="T40" fmla="*/ 12 w 625"/>
                  <a:gd name="T41" fmla="*/ 174 h 609"/>
                  <a:gd name="T42" fmla="*/ 108 w 625"/>
                  <a:gd name="T43" fmla="*/ 22 h 609"/>
                  <a:gd name="T44" fmla="*/ 96 w 625"/>
                  <a:gd name="T45" fmla="*/ 168 h 609"/>
                  <a:gd name="T46" fmla="*/ 97 w 625"/>
                  <a:gd name="T47" fmla="*/ 65 h 609"/>
                  <a:gd name="T48" fmla="*/ 150 w 625"/>
                  <a:gd name="T49" fmla="*/ 41 h 609"/>
                  <a:gd name="T50" fmla="*/ 225 w 625"/>
                  <a:gd name="T51" fmla="*/ 42 h 609"/>
                  <a:gd name="T52" fmla="*/ 386 w 625"/>
                  <a:gd name="T53" fmla="*/ 111 h 609"/>
                  <a:gd name="T54" fmla="*/ 423 w 625"/>
                  <a:gd name="T55" fmla="*/ 84 h 609"/>
                  <a:gd name="T56" fmla="*/ 476 w 625"/>
                  <a:gd name="T57" fmla="*/ 107 h 609"/>
                  <a:gd name="T58" fmla="*/ 482 w 625"/>
                  <a:gd name="T59" fmla="*/ 97 h 609"/>
                  <a:gd name="T60" fmla="*/ 496 w 625"/>
                  <a:gd name="T61" fmla="*/ 110 h 609"/>
                  <a:gd name="T62" fmla="*/ 481 w 625"/>
                  <a:gd name="T63" fmla="*/ 106 h 609"/>
                  <a:gd name="T64" fmla="*/ 523 w 625"/>
                  <a:gd name="T65" fmla="*/ 77 h 609"/>
                  <a:gd name="T66" fmla="*/ 426 w 625"/>
                  <a:gd name="T67" fmla="*/ 108 h 609"/>
                  <a:gd name="T68" fmla="*/ 242 w 625"/>
                  <a:gd name="T69" fmla="*/ 102 h 609"/>
                  <a:gd name="T70" fmla="*/ 165 w 625"/>
                  <a:gd name="T71" fmla="*/ 27 h 609"/>
                  <a:gd name="T72" fmla="*/ 175 w 625"/>
                  <a:gd name="T73" fmla="*/ 56 h 609"/>
                  <a:gd name="T74" fmla="*/ 124 w 625"/>
                  <a:gd name="T75" fmla="*/ 158 h 609"/>
                  <a:gd name="T76" fmla="*/ 75 w 625"/>
                  <a:gd name="T77" fmla="*/ 36 h 609"/>
                  <a:gd name="T78" fmla="*/ 16 w 625"/>
                  <a:gd name="T79" fmla="*/ 170 h 609"/>
                  <a:gd name="T80" fmla="*/ 50 w 625"/>
                  <a:gd name="T81" fmla="*/ 243 h 609"/>
                  <a:gd name="T82" fmla="*/ 155 w 625"/>
                  <a:gd name="T83" fmla="*/ 268 h 609"/>
                  <a:gd name="T84" fmla="*/ 216 w 625"/>
                  <a:gd name="T85" fmla="*/ 311 h 609"/>
                  <a:gd name="T86" fmla="*/ 258 w 625"/>
                  <a:gd name="T87" fmla="*/ 400 h 609"/>
                  <a:gd name="T88" fmla="*/ 284 w 625"/>
                  <a:gd name="T89" fmla="*/ 510 h 609"/>
                  <a:gd name="T90" fmla="*/ 345 w 625"/>
                  <a:gd name="T91" fmla="*/ 596 h 609"/>
                  <a:gd name="T92" fmla="*/ 440 w 625"/>
                  <a:gd name="T93" fmla="*/ 509 h 609"/>
                  <a:gd name="T94" fmla="*/ 394 w 625"/>
                  <a:gd name="T95" fmla="*/ 416 h 609"/>
                  <a:gd name="T96" fmla="*/ 475 w 625"/>
                  <a:gd name="T97" fmla="*/ 438 h 609"/>
                  <a:gd name="T98" fmla="*/ 544 w 625"/>
                  <a:gd name="T99" fmla="*/ 394 h 609"/>
                  <a:gd name="T100" fmla="*/ 549 w 625"/>
                  <a:gd name="T101" fmla="*/ 312 h 609"/>
                  <a:gd name="T102" fmla="*/ 571 w 625"/>
                  <a:gd name="T103" fmla="*/ 267 h 609"/>
                  <a:gd name="T104" fmla="*/ 567 w 625"/>
                  <a:gd name="T105" fmla="*/ 209 h 609"/>
                  <a:gd name="T106" fmla="*/ 566 w 625"/>
                  <a:gd name="T107" fmla="*/ 176 h 609"/>
                  <a:gd name="T108" fmla="*/ 547 w 625"/>
                  <a:gd name="T109" fmla="*/ 134 h 609"/>
                  <a:gd name="T110" fmla="*/ 521 w 625"/>
                  <a:gd name="T111" fmla="*/ 117 h 609"/>
                  <a:gd name="T112" fmla="*/ 506 w 625"/>
                  <a:gd name="T113" fmla="*/ 145 h 609"/>
                  <a:gd name="T114" fmla="*/ 469 w 625"/>
                  <a:gd name="T115" fmla="*/ 117 h 60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25"/>
                  <a:gd name="T175" fmla="*/ 0 h 609"/>
                  <a:gd name="T176" fmla="*/ 625 w 625"/>
                  <a:gd name="T177" fmla="*/ 609 h 60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25" h="609">
                    <a:moveTo>
                      <a:pt x="435" y="85"/>
                    </a:moveTo>
                    <a:cubicBezTo>
                      <a:pt x="432" y="87"/>
                      <a:pt x="429" y="86"/>
                      <a:pt x="427" y="84"/>
                    </a:cubicBezTo>
                    <a:lnTo>
                      <a:pt x="413" y="74"/>
                    </a:lnTo>
                    <a:cubicBezTo>
                      <a:pt x="410" y="71"/>
                      <a:pt x="409" y="67"/>
                      <a:pt x="411" y="64"/>
                    </a:cubicBezTo>
                    <a:cubicBezTo>
                      <a:pt x="412" y="61"/>
                      <a:pt x="416" y="59"/>
                      <a:pt x="420" y="60"/>
                    </a:cubicBezTo>
                    <a:lnTo>
                      <a:pt x="436" y="62"/>
                    </a:lnTo>
                    <a:lnTo>
                      <a:pt x="429" y="64"/>
                    </a:lnTo>
                    <a:lnTo>
                      <a:pt x="437" y="56"/>
                    </a:lnTo>
                    <a:cubicBezTo>
                      <a:pt x="439" y="54"/>
                      <a:pt x="442" y="53"/>
                      <a:pt x="445" y="55"/>
                    </a:cubicBezTo>
                    <a:cubicBezTo>
                      <a:pt x="448" y="56"/>
                      <a:pt x="450" y="59"/>
                      <a:pt x="450" y="62"/>
                    </a:cubicBezTo>
                    <a:lnTo>
                      <a:pt x="450" y="73"/>
                    </a:lnTo>
                    <a:cubicBezTo>
                      <a:pt x="450" y="76"/>
                      <a:pt x="449" y="79"/>
                      <a:pt x="446" y="80"/>
                    </a:cubicBezTo>
                    <a:lnTo>
                      <a:pt x="435" y="85"/>
                    </a:lnTo>
                    <a:close/>
                    <a:moveTo>
                      <a:pt x="439" y="66"/>
                    </a:moveTo>
                    <a:lnTo>
                      <a:pt x="434" y="73"/>
                    </a:lnTo>
                    <a:lnTo>
                      <a:pt x="434" y="62"/>
                    </a:lnTo>
                    <a:lnTo>
                      <a:pt x="448" y="68"/>
                    </a:lnTo>
                    <a:lnTo>
                      <a:pt x="440" y="76"/>
                    </a:lnTo>
                    <a:cubicBezTo>
                      <a:pt x="438" y="78"/>
                      <a:pt x="436" y="78"/>
                      <a:pt x="433" y="78"/>
                    </a:cubicBezTo>
                    <a:lnTo>
                      <a:pt x="417" y="75"/>
                    </a:lnTo>
                    <a:lnTo>
                      <a:pt x="423" y="61"/>
                    </a:lnTo>
                    <a:lnTo>
                      <a:pt x="437" y="72"/>
                    </a:lnTo>
                    <a:lnTo>
                      <a:pt x="428" y="71"/>
                    </a:lnTo>
                    <a:lnTo>
                      <a:pt x="439" y="66"/>
                    </a:lnTo>
                    <a:close/>
                    <a:moveTo>
                      <a:pt x="493" y="126"/>
                    </a:moveTo>
                    <a:lnTo>
                      <a:pt x="477" y="126"/>
                    </a:lnTo>
                    <a:lnTo>
                      <a:pt x="479" y="111"/>
                    </a:lnTo>
                    <a:lnTo>
                      <a:pt x="490" y="113"/>
                    </a:lnTo>
                    <a:lnTo>
                      <a:pt x="485" y="113"/>
                    </a:lnTo>
                    <a:lnTo>
                      <a:pt x="493" y="111"/>
                    </a:lnTo>
                    <a:lnTo>
                      <a:pt x="488" y="116"/>
                    </a:lnTo>
                    <a:lnTo>
                      <a:pt x="491" y="108"/>
                    </a:lnTo>
                    <a:cubicBezTo>
                      <a:pt x="492" y="104"/>
                      <a:pt x="495" y="102"/>
                      <a:pt x="499" y="102"/>
                    </a:cubicBezTo>
                    <a:cubicBezTo>
                      <a:pt x="502" y="102"/>
                      <a:pt x="505" y="105"/>
                      <a:pt x="506" y="108"/>
                    </a:cubicBezTo>
                    <a:lnTo>
                      <a:pt x="514" y="135"/>
                    </a:lnTo>
                    <a:lnTo>
                      <a:pt x="499" y="133"/>
                    </a:lnTo>
                    <a:lnTo>
                      <a:pt x="505" y="123"/>
                    </a:lnTo>
                    <a:cubicBezTo>
                      <a:pt x="507" y="119"/>
                      <a:pt x="510" y="118"/>
                      <a:pt x="514" y="119"/>
                    </a:cubicBezTo>
                    <a:cubicBezTo>
                      <a:pt x="517" y="119"/>
                      <a:pt x="520" y="123"/>
                      <a:pt x="520" y="126"/>
                    </a:cubicBezTo>
                    <a:lnTo>
                      <a:pt x="520" y="140"/>
                    </a:lnTo>
                    <a:lnTo>
                      <a:pt x="506" y="135"/>
                    </a:lnTo>
                    <a:lnTo>
                      <a:pt x="514" y="124"/>
                    </a:lnTo>
                    <a:lnTo>
                      <a:pt x="513" y="133"/>
                    </a:lnTo>
                    <a:lnTo>
                      <a:pt x="508" y="125"/>
                    </a:lnTo>
                    <a:cubicBezTo>
                      <a:pt x="506" y="122"/>
                      <a:pt x="506" y="117"/>
                      <a:pt x="510" y="115"/>
                    </a:cubicBezTo>
                    <a:cubicBezTo>
                      <a:pt x="513" y="112"/>
                      <a:pt x="518" y="113"/>
                      <a:pt x="521" y="116"/>
                    </a:cubicBezTo>
                    <a:lnTo>
                      <a:pt x="539" y="137"/>
                    </a:lnTo>
                    <a:lnTo>
                      <a:pt x="526" y="144"/>
                    </a:lnTo>
                    <a:lnTo>
                      <a:pt x="523" y="134"/>
                    </a:lnTo>
                    <a:cubicBezTo>
                      <a:pt x="522" y="131"/>
                      <a:pt x="523" y="128"/>
                      <a:pt x="525" y="126"/>
                    </a:cubicBezTo>
                    <a:cubicBezTo>
                      <a:pt x="527" y="124"/>
                      <a:pt x="531" y="123"/>
                      <a:pt x="533" y="124"/>
                    </a:cubicBezTo>
                    <a:lnTo>
                      <a:pt x="541" y="127"/>
                    </a:lnTo>
                    <a:lnTo>
                      <a:pt x="531" y="134"/>
                    </a:lnTo>
                    <a:lnTo>
                      <a:pt x="531" y="126"/>
                    </a:lnTo>
                    <a:cubicBezTo>
                      <a:pt x="531" y="123"/>
                      <a:pt x="532" y="121"/>
                      <a:pt x="535" y="119"/>
                    </a:cubicBezTo>
                    <a:cubicBezTo>
                      <a:pt x="538" y="118"/>
                      <a:pt x="541" y="118"/>
                      <a:pt x="543" y="120"/>
                    </a:cubicBezTo>
                    <a:lnTo>
                      <a:pt x="578" y="144"/>
                    </a:lnTo>
                    <a:cubicBezTo>
                      <a:pt x="580" y="145"/>
                      <a:pt x="581" y="146"/>
                      <a:pt x="581" y="148"/>
                    </a:cubicBezTo>
                    <a:lnTo>
                      <a:pt x="584" y="156"/>
                    </a:lnTo>
                    <a:cubicBezTo>
                      <a:pt x="585" y="159"/>
                      <a:pt x="584" y="163"/>
                      <a:pt x="581" y="165"/>
                    </a:cubicBezTo>
                    <a:lnTo>
                      <a:pt x="568" y="175"/>
                    </a:lnTo>
                    <a:lnTo>
                      <a:pt x="559" y="162"/>
                    </a:lnTo>
                    <a:lnTo>
                      <a:pt x="565" y="159"/>
                    </a:lnTo>
                    <a:cubicBezTo>
                      <a:pt x="568" y="158"/>
                      <a:pt x="571" y="158"/>
                      <a:pt x="574" y="161"/>
                    </a:cubicBezTo>
                    <a:cubicBezTo>
                      <a:pt x="576" y="163"/>
                      <a:pt x="577" y="167"/>
                      <a:pt x="575" y="170"/>
                    </a:cubicBezTo>
                    <a:lnTo>
                      <a:pt x="562" y="197"/>
                    </a:lnTo>
                    <a:cubicBezTo>
                      <a:pt x="561" y="199"/>
                      <a:pt x="559" y="201"/>
                      <a:pt x="556" y="201"/>
                    </a:cubicBezTo>
                    <a:lnTo>
                      <a:pt x="537" y="204"/>
                    </a:lnTo>
                    <a:lnTo>
                      <a:pt x="539" y="188"/>
                    </a:lnTo>
                    <a:lnTo>
                      <a:pt x="563" y="196"/>
                    </a:lnTo>
                    <a:lnTo>
                      <a:pt x="554" y="199"/>
                    </a:lnTo>
                    <a:lnTo>
                      <a:pt x="562" y="188"/>
                    </a:lnTo>
                    <a:cubicBezTo>
                      <a:pt x="563" y="186"/>
                      <a:pt x="566" y="185"/>
                      <a:pt x="569" y="185"/>
                    </a:cubicBezTo>
                    <a:lnTo>
                      <a:pt x="612" y="188"/>
                    </a:lnTo>
                    <a:cubicBezTo>
                      <a:pt x="615" y="188"/>
                      <a:pt x="618" y="190"/>
                      <a:pt x="619" y="193"/>
                    </a:cubicBezTo>
                    <a:lnTo>
                      <a:pt x="624" y="210"/>
                    </a:lnTo>
                    <a:cubicBezTo>
                      <a:pt x="625" y="212"/>
                      <a:pt x="624" y="216"/>
                      <a:pt x="622" y="218"/>
                    </a:cubicBezTo>
                    <a:lnTo>
                      <a:pt x="582" y="255"/>
                    </a:lnTo>
                    <a:lnTo>
                      <a:pt x="584" y="248"/>
                    </a:lnTo>
                    <a:lnTo>
                      <a:pt x="587" y="264"/>
                    </a:lnTo>
                    <a:lnTo>
                      <a:pt x="582" y="258"/>
                    </a:lnTo>
                    <a:lnTo>
                      <a:pt x="595" y="264"/>
                    </a:lnTo>
                    <a:cubicBezTo>
                      <a:pt x="598" y="265"/>
                      <a:pt x="600" y="267"/>
                      <a:pt x="600" y="269"/>
                    </a:cubicBezTo>
                    <a:cubicBezTo>
                      <a:pt x="601" y="272"/>
                      <a:pt x="600" y="275"/>
                      <a:pt x="598" y="277"/>
                    </a:cubicBezTo>
                    <a:lnTo>
                      <a:pt x="579" y="295"/>
                    </a:lnTo>
                    <a:cubicBezTo>
                      <a:pt x="578" y="297"/>
                      <a:pt x="577" y="297"/>
                      <a:pt x="575" y="298"/>
                    </a:cubicBezTo>
                    <a:lnTo>
                      <a:pt x="559" y="300"/>
                    </a:lnTo>
                    <a:lnTo>
                      <a:pt x="566" y="293"/>
                    </a:lnTo>
                    <a:lnTo>
                      <a:pt x="563" y="317"/>
                    </a:lnTo>
                    <a:cubicBezTo>
                      <a:pt x="563" y="319"/>
                      <a:pt x="562" y="320"/>
                      <a:pt x="561" y="322"/>
                    </a:cubicBezTo>
                    <a:lnTo>
                      <a:pt x="550" y="335"/>
                    </a:lnTo>
                    <a:lnTo>
                      <a:pt x="551" y="325"/>
                    </a:lnTo>
                    <a:lnTo>
                      <a:pt x="577" y="363"/>
                    </a:lnTo>
                    <a:cubicBezTo>
                      <a:pt x="578" y="363"/>
                      <a:pt x="578" y="364"/>
                      <a:pt x="578" y="364"/>
                    </a:cubicBezTo>
                    <a:lnTo>
                      <a:pt x="584" y="378"/>
                    </a:lnTo>
                    <a:cubicBezTo>
                      <a:pt x="585" y="380"/>
                      <a:pt x="584" y="383"/>
                      <a:pt x="583" y="386"/>
                    </a:cubicBezTo>
                    <a:lnTo>
                      <a:pt x="567" y="407"/>
                    </a:lnTo>
                    <a:cubicBezTo>
                      <a:pt x="565" y="409"/>
                      <a:pt x="563" y="410"/>
                      <a:pt x="560" y="410"/>
                    </a:cubicBezTo>
                    <a:lnTo>
                      <a:pt x="544" y="410"/>
                    </a:lnTo>
                    <a:lnTo>
                      <a:pt x="549" y="409"/>
                    </a:lnTo>
                    <a:lnTo>
                      <a:pt x="525" y="427"/>
                    </a:lnTo>
                    <a:cubicBezTo>
                      <a:pt x="524" y="428"/>
                      <a:pt x="522" y="429"/>
                      <a:pt x="520" y="429"/>
                    </a:cubicBezTo>
                    <a:lnTo>
                      <a:pt x="493" y="429"/>
                    </a:lnTo>
                    <a:lnTo>
                      <a:pt x="497" y="428"/>
                    </a:lnTo>
                    <a:lnTo>
                      <a:pt x="484" y="436"/>
                    </a:lnTo>
                    <a:lnTo>
                      <a:pt x="488" y="429"/>
                    </a:lnTo>
                    <a:lnTo>
                      <a:pt x="488" y="445"/>
                    </a:lnTo>
                    <a:cubicBezTo>
                      <a:pt x="488" y="448"/>
                      <a:pt x="487" y="450"/>
                      <a:pt x="484" y="452"/>
                    </a:cubicBezTo>
                    <a:lnTo>
                      <a:pt x="476" y="457"/>
                    </a:lnTo>
                    <a:cubicBezTo>
                      <a:pt x="473" y="459"/>
                      <a:pt x="469" y="459"/>
                      <a:pt x="467" y="456"/>
                    </a:cubicBezTo>
                    <a:lnTo>
                      <a:pt x="445" y="438"/>
                    </a:lnTo>
                    <a:lnTo>
                      <a:pt x="451" y="440"/>
                    </a:lnTo>
                    <a:lnTo>
                      <a:pt x="422" y="442"/>
                    </a:lnTo>
                    <a:cubicBezTo>
                      <a:pt x="418" y="443"/>
                      <a:pt x="414" y="440"/>
                      <a:pt x="413" y="436"/>
                    </a:cubicBezTo>
                    <a:lnTo>
                      <a:pt x="410" y="426"/>
                    </a:lnTo>
                    <a:lnTo>
                      <a:pt x="418" y="432"/>
                    </a:lnTo>
                    <a:lnTo>
                      <a:pt x="394" y="432"/>
                    </a:lnTo>
                    <a:cubicBezTo>
                      <a:pt x="392" y="432"/>
                      <a:pt x="389" y="430"/>
                      <a:pt x="388" y="428"/>
                    </a:cubicBezTo>
                    <a:lnTo>
                      <a:pt x="380" y="418"/>
                    </a:lnTo>
                    <a:cubicBezTo>
                      <a:pt x="377" y="414"/>
                      <a:pt x="378" y="409"/>
                      <a:pt x="381" y="407"/>
                    </a:cubicBezTo>
                    <a:cubicBezTo>
                      <a:pt x="385" y="404"/>
                      <a:pt x="390" y="405"/>
                      <a:pt x="392" y="408"/>
                    </a:cubicBezTo>
                    <a:lnTo>
                      <a:pt x="422" y="446"/>
                    </a:lnTo>
                    <a:cubicBezTo>
                      <a:pt x="423" y="447"/>
                      <a:pt x="423" y="448"/>
                      <a:pt x="424" y="450"/>
                    </a:cubicBezTo>
                    <a:lnTo>
                      <a:pt x="429" y="506"/>
                    </a:lnTo>
                    <a:lnTo>
                      <a:pt x="422" y="499"/>
                    </a:lnTo>
                    <a:lnTo>
                      <a:pt x="449" y="501"/>
                    </a:lnTo>
                    <a:cubicBezTo>
                      <a:pt x="453" y="502"/>
                      <a:pt x="456" y="505"/>
                      <a:pt x="456" y="509"/>
                    </a:cubicBezTo>
                    <a:lnTo>
                      <a:pt x="456" y="523"/>
                    </a:lnTo>
                    <a:cubicBezTo>
                      <a:pt x="456" y="526"/>
                      <a:pt x="454" y="529"/>
                      <a:pt x="451" y="530"/>
                    </a:cubicBezTo>
                    <a:lnTo>
                      <a:pt x="424" y="541"/>
                    </a:lnTo>
                    <a:lnTo>
                      <a:pt x="429" y="536"/>
                    </a:lnTo>
                    <a:lnTo>
                      <a:pt x="423" y="554"/>
                    </a:lnTo>
                    <a:cubicBezTo>
                      <a:pt x="423" y="557"/>
                      <a:pt x="421" y="558"/>
                      <a:pt x="419" y="559"/>
                    </a:cubicBezTo>
                    <a:lnTo>
                      <a:pt x="374" y="583"/>
                    </a:lnTo>
                    <a:lnTo>
                      <a:pt x="376" y="581"/>
                    </a:lnTo>
                    <a:lnTo>
                      <a:pt x="358" y="605"/>
                    </a:lnTo>
                    <a:cubicBezTo>
                      <a:pt x="356" y="608"/>
                      <a:pt x="352" y="609"/>
                      <a:pt x="349" y="608"/>
                    </a:cubicBezTo>
                    <a:cubicBezTo>
                      <a:pt x="346" y="607"/>
                      <a:pt x="344" y="605"/>
                      <a:pt x="343" y="602"/>
                    </a:cubicBezTo>
                    <a:lnTo>
                      <a:pt x="341" y="583"/>
                    </a:lnTo>
                    <a:lnTo>
                      <a:pt x="352" y="589"/>
                    </a:lnTo>
                    <a:lnTo>
                      <a:pt x="317" y="603"/>
                    </a:lnTo>
                    <a:cubicBezTo>
                      <a:pt x="314" y="604"/>
                      <a:pt x="310" y="603"/>
                      <a:pt x="308" y="600"/>
                    </a:cubicBezTo>
                    <a:lnTo>
                      <a:pt x="286" y="576"/>
                    </a:lnTo>
                    <a:cubicBezTo>
                      <a:pt x="286" y="575"/>
                      <a:pt x="285" y="574"/>
                      <a:pt x="285" y="573"/>
                    </a:cubicBezTo>
                    <a:lnTo>
                      <a:pt x="269" y="514"/>
                    </a:lnTo>
                    <a:lnTo>
                      <a:pt x="271" y="518"/>
                    </a:lnTo>
                    <a:lnTo>
                      <a:pt x="242" y="494"/>
                    </a:lnTo>
                    <a:cubicBezTo>
                      <a:pt x="238" y="491"/>
                      <a:pt x="238" y="486"/>
                      <a:pt x="241" y="483"/>
                    </a:cubicBezTo>
                    <a:lnTo>
                      <a:pt x="265" y="453"/>
                    </a:lnTo>
                    <a:lnTo>
                      <a:pt x="264" y="463"/>
                    </a:lnTo>
                    <a:lnTo>
                      <a:pt x="251" y="444"/>
                    </a:lnTo>
                    <a:cubicBezTo>
                      <a:pt x="250" y="443"/>
                      <a:pt x="250" y="442"/>
                      <a:pt x="250" y="441"/>
                    </a:cubicBezTo>
                    <a:lnTo>
                      <a:pt x="242" y="401"/>
                    </a:lnTo>
                    <a:cubicBezTo>
                      <a:pt x="242" y="401"/>
                      <a:pt x="242" y="400"/>
                      <a:pt x="242" y="400"/>
                    </a:cubicBezTo>
                    <a:lnTo>
                      <a:pt x="242" y="362"/>
                    </a:lnTo>
                    <a:cubicBezTo>
                      <a:pt x="242" y="361"/>
                      <a:pt x="242" y="359"/>
                      <a:pt x="243" y="358"/>
                    </a:cubicBezTo>
                    <a:lnTo>
                      <a:pt x="264" y="323"/>
                    </a:lnTo>
                    <a:lnTo>
                      <a:pt x="263" y="329"/>
                    </a:lnTo>
                    <a:lnTo>
                      <a:pt x="261" y="318"/>
                    </a:lnTo>
                    <a:lnTo>
                      <a:pt x="266" y="324"/>
                    </a:lnTo>
                    <a:lnTo>
                      <a:pt x="250" y="319"/>
                    </a:lnTo>
                    <a:lnTo>
                      <a:pt x="254" y="319"/>
                    </a:lnTo>
                    <a:lnTo>
                      <a:pt x="219" y="327"/>
                    </a:lnTo>
                    <a:cubicBezTo>
                      <a:pt x="218" y="327"/>
                      <a:pt x="217" y="327"/>
                      <a:pt x="216" y="327"/>
                    </a:cubicBezTo>
                    <a:lnTo>
                      <a:pt x="195" y="324"/>
                    </a:lnTo>
                    <a:lnTo>
                      <a:pt x="200" y="323"/>
                    </a:lnTo>
                    <a:lnTo>
                      <a:pt x="192" y="329"/>
                    </a:lnTo>
                    <a:cubicBezTo>
                      <a:pt x="191" y="329"/>
                      <a:pt x="190" y="330"/>
                      <a:pt x="188" y="330"/>
                    </a:cubicBezTo>
                    <a:lnTo>
                      <a:pt x="180" y="330"/>
                    </a:lnTo>
                    <a:cubicBezTo>
                      <a:pt x="177" y="330"/>
                      <a:pt x="174" y="328"/>
                      <a:pt x="173" y="326"/>
                    </a:cubicBezTo>
                    <a:lnTo>
                      <a:pt x="146" y="280"/>
                    </a:lnTo>
                    <a:lnTo>
                      <a:pt x="152" y="284"/>
                    </a:lnTo>
                    <a:lnTo>
                      <a:pt x="122" y="279"/>
                    </a:lnTo>
                    <a:lnTo>
                      <a:pt x="126" y="279"/>
                    </a:lnTo>
                    <a:lnTo>
                      <a:pt x="107" y="284"/>
                    </a:lnTo>
                    <a:cubicBezTo>
                      <a:pt x="106" y="284"/>
                      <a:pt x="105" y="284"/>
                      <a:pt x="104" y="284"/>
                    </a:cubicBezTo>
                    <a:lnTo>
                      <a:pt x="67" y="282"/>
                    </a:lnTo>
                    <a:cubicBezTo>
                      <a:pt x="64" y="281"/>
                      <a:pt x="61" y="280"/>
                      <a:pt x="60" y="277"/>
                    </a:cubicBezTo>
                    <a:lnTo>
                      <a:pt x="52" y="261"/>
                    </a:lnTo>
                    <a:lnTo>
                      <a:pt x="55" y="264"/>
                    </a:lnTo>
                    <a:lnTo>
                      <a:pt x="42" y="256"/>
                    </a:lnTo>
                    <a:cubicBezTo>
                      <a:pt x="39" y="255"/>
                      <a:pt x="37" y="251"/>
                      <a:pt x="38" y="248"/>
                    </a:cubicBezTo>
                    <a:lnTo>
                      <a:pt x="46" y="213"/>
                    </a:lnTo>
                    <a:lnTo>
                      <a:pt x="46" y="217"/>
                    </a:lnTo>
                    <a:lnTo>
                      <a:pt x="30" y="172"/>
                    </a:lnTo>
                    <a:lnTo>
                      <a:pt x="32" y="175"/>
                    </a:lnTo>
                    <a:lnTo>
                      <a:pt x="22" y="164"/>
                    </a:lnTo>
                    <a:lnTo>
                      <a:pt x="30" y="166"/>
                    </a:lnTo>
                    <a:lnTo>
                      <a:pt x="12" y="174"/>
                    </a:lnTo>
                    <a:cubicBezTo>
                      <a:pt x="9" y="175"/>
                      <a:pt x="5" y="174"/>
                      <a:pt x="3" y="172"/>
                    </a:cubicBezTo>
                    <a:cubicBezTo>
                      <a:pt x="0" y="170"/>
                      <a:pt x="0" y="166"/>
                      <a:pt x="1" y="163"/>
                    </a:cubicBezTo>
                    <a:lnTo>
                      <a:pt x="47" y="61"/>
                    </a:lnTo>
                    <a:cubicBezTo>
                      <a:pt x="48" y="60"/>
                      <a:pt x="49" y="58"/>
                      <a:pt x="51" y="57"/>
                    </a:cubicBezTo>
                    <a:lnTo>
                      <a:pt x="64" y="52"/>
                    </a:lnTo>
                    <a:lnTo>
                      <a:pt x="60" y="56"/>
                    </a:lnTo>
                    <a:lnTo>
                      <a:pt x="71" y="34"/>
                    </a:lnTo>
                    <a:cubicBezTo>
                      <a:pt x="72" y="32"/>
                      <a:pt x="74" y="31"/>
                      <a:pt x="76" y="30"/>
                    </a:cubicBezTo>
                    <a:lnTo>
                      <a:pt x="108" y="22"/>
                    </a:lnTo>
                    <a:cubicBezTo>
                      <a:pt x="112" y="21"/>
                      <a:pt x="117" y="23"/>
                      <a:pt x="118" y="27"/>
                    </a:cubicBezTo>
                    <a:cubicBezTo>
                      <a:pt x="119" y="31"/>
                      <a:pt x="117" y="36"/>
                      <a:pt x="113" y="37"/>
                    </a:cubicBezTo>
                    <a:lnTo>
                      <a:pt x="81" y="51"/>
                    </a:lnTo>
                    <a:lnTo>
                      <a:pt x="86" y="40"/>
                    </a:lnTo>
                    <a:lnTo>
                      <a:pt x="102" y="80"/>
                    </a:lnTo>
                    <a:cubicBezTo>
                      <a:pt x="103" y="83"/>
                      <a:pt x="102" y="85"/>
                      <a:pt x="101" y="87"/>
                    </a:cubicBezTo>
                    <a:lnTo>
                      <a:pt x="74" y="136"/>
                    </a:lnTo>
                    <a:lnTo>
                      <a:pt x="74" y="128"/>
                    </a:lnTo>
                    <a:lnTo>
                      <a:pt x="96" y="168"/>
                    </a:lnTo>
                    <a:lnTo>
                      <a:pt x="85" y="165"/>
                    </a:lnTo>
                    <a:lnTo>
                      <a:pt x="112" y="151"/>
                    </a:lnTo>
                    <a:lnTo>
                      <a:pt x="108" y="158"/>
                    </a:lnTo>
                    <a:lnTo>
                      <a:pt x="108" y="129"/>
                    </a:lnTo>
                    <a:lnTo>
                      <a:pt x="109" y="133"/>
                    </a:lnTo>
                    <a:lnTo>
                      <a:pt x="90" y="98"/>
                    </a:lnTo>
                    <a:cubicBezTo>
                      <a:pt x="89" y="97"/>
                      <a:pt x="89" y="95"/>
                      <a:pt x="89" y="93"/>
                    </a:cubicBezTo>
                    <a:lnTo>
                      <a:pt x="92" y="72"/>
                    </a:lnTo>
                    <a:cubicBezTo>
                      <a:pt x="92" y="69"/>
                      <a:pt x="94" y="66"/>
                      <a:pt x="97" y="65"/>
                    </a:cubicBezTo>
                    <a:lnTo>
                      <a:pt x="164" y="39"/>
                    </a:lnTo>
                    <a:cubicBezTo>
                      <a:pt x="165" y="38"/>
                      <a:pt x="167" y="38"/>
                      <a:pt x="168" y="38"/>
                    </a:cubicBezTo>
                    <a:lnTo>
                      <a:pt x="179" y="41"/>
                    </a:lnTo>
                    <a:lnTo>
                      <a:pt x="169" y="49"/>
                    </a:lnTo>
                    <a:lnTo>
                      <a:pt x="169" y="38"/>
                    </a:lnTo>
                    <a:lnTo>
                      <a:pt x="178" y="46"/>
                    </a:lnTo>
                    <a:lnTo>
                      <a:pt x="160" y="49"/>
                    </a:lnTo>
                    <a:cubicBezTo>
                      <a:pt x="157" y="49"/>
                      <a:pt x="155" y="48"/>
                      <a:pt x="153" y="47"/>
                    </a:cubicBezTo>
                    <a:cubicBezTo>
                      <a:pt x="151" y="45"/>
                      <a:pt x="150" y="43"/>
                      <a:pt x="150" y="41"/>
                    </a:cubicBezTo>
                    <a:lnTo>
                      <a:pt x="150" y="22"/>
                    </a:lnTo>
                    <a:cubicBezTo>
                      <a:pt x="150" y="20"/>
                      <a:pt x="151" y="18"/>
                      <a:pt x="152" y="17"/>
                    </a:cubicBezTo>
                    <a:lnTo>
                      <a:pt x="163" y="3"/>
                    </a:lnTo>
                    <a:cubicBezTo>
                      <a:pt x="165" y="1"/>
                      <a:pt x="168" y="0"/>
                      <a:pt x="170" y="1"/>
                    </a:cubicBezTo>
                    <a:cubicBezTo>
                      <a:pt x="173" y="1"/>
                      <a:pt x="176" y="3"/>
                      <a:pt x="177" y="5"/>
                    </a:cubicBezTo>
                    <a:lnTo>
                      <a:pt x="193" y="46"/>
                    </a:lnTo>
                    <a:lnTo>
                      <a:pt x="185" y="41"/>
                    </a:lnTo>
                    <a:lnTo>
                      <a:pt x="220" y="41"/>
                    </a:lnTo>
                    <a:cubicBezTo>
                      <a:pt x="222" y="41"/>
                      <a:pt x="223" y="41"/>
                      <a:pt x="225" y="42"/>
                    </a:cubicBezTo>
                    <a:lnTo>
                      <a:pt x="243" y="56"/>
                    </a:lnTo>
                    <a:cubicBezTo>
                      <a:pt x="245" y="57"/>
                      <a:pt x="246" y="58"/>
                      <a:pt x="247" y="60"/>
                    </a:cubicBezTo>
                    <a:lnTo>
                      <a:pt x="257" y="97"/>
                    </a:lnTo>
                    <a:lnTo>
                      <a:pt x="249" y="92"/>
                    </a:lnTo>
                    <a:lnTo>
                      <a:pt x="332" y="84"/>
                    </a:lnTo>
                    <a:cubicBezTo>
                      <a:pt x="334" y="83"/>
                      <a:pt x="336" y="84"/>
                      <a:pt x="338" y="85"/>
                    </a:cubicBezTo>
                    <a:lnTo>
                      <a:pt x="359" y="104"/>
                    </a:lnTo>
                    <a:lnTo>
                      <a:pt x="356" y="103"/>
                    </a:lnTo>
                    <a:lnTo>
                      <a:pt x="386" y="111"/>
                    </a:lnTo>
                    <a:lnTo>
                      <a:pt x="380" y="111"/>
                    </a:lnTo>
                    <a:lnTo>
                      <a:pt x="423" y="92"/>
                    </a:lnTo>
                    <a:cubicBezTo>
                      <a:pt x="424" y="92"/>
                      <a:pt x="425" y="92"/>
                      <a:pt x="426" y="92"/>
                    </a:cubicBezTo>
                    <a:lnTo>
                      <a:pt x="448" y="92"/>
                    </a:lnTo>
                    <a:lnTo>
                      <a:pt x="447" y="108"/>
                    </a:lnTo>
                    <a:lnTo>
                      <a:pt x="423" y="105"/>
                    </a:lnTo>
                    <a:cubicBezTo>
                      <a:pt x="419" y="104"/>
                      <a:pt x="416" y="101"/>
                      <a:pt x="416" y="97"/>
                    </a:cubicBezTo>
                    <a:lnTo>
                      <a:pt x="416" y="92"/>
                    </a:lnTo>
                    <a:cubicBezTo>
                      <a:pt x="416" y="87"/>
                      <a:pt x="419" y="84"/>
                      <a:pt x="423" y="84"/>
                    </a:cubicBezTo>
                    <a:lnTo>
                      <a:pt x="527" y="75"/>
                    </a:lnTo>
                    <a:cubicBezTo>
                      <a:pt x="531" y="75"/>
                      <a:pt x="534" y="77"/>
                      <a:pt x="536" y="81"/>
                    </a:cubicBezTo>
                    <a:cubicBezTo>
                      <a:pt x="537" y="84"/>
                      <a:pt x="536" y="88"/>
                      <a:pt x="533" y="90"/>
                    </a:cubicBezTo>
                    <a:lnTo>
                      <a:pt x="514" y="103"/>
                    </a:lnTo>
                    <a:cubicBezTo>
                      <a:pt x="513" y="104"/>
                      <a:pt x="511" y="105"/>
                      <a:pt x="509" y="105"/>
                    </a:cubicBezTo>
                    <a:lnTo>
                      <a:pt x="485" y="105"/>
                    </a:lnTo>
                    <a:lnTo>
                      <a:pt x="489" y="104"/>
                    </a:lnTo>
                    <a:lnTo>
                      <a:pt x="483" y="107"/>
                    </a:lnTo>
                    <a:cubicBezTo>
                      <a:pt x="481" y="108"/>
                      <a:pt x="479" y="108"/>
                      <a:pt x="476" y="107"/>
                    </a:cubicBezTo>
                    <a:cubicBezTo>
                      <a:pt x="470" y="104"/>
                      <a:pt x="470" y="95"/>
                      <a:pt x="476" y="92"/>
                    </a:cubicBezTo>
                    <a:lnTo>
                      <a:pt x="482" y="90"/>
                    </a:lnTo>
                    <a:cubicBezTo>
                      <a:pt x="486" y="88"/>
                      <a:pt x="490" y="89"/>
                      <a:pt x="492" y="93"/>
                    </a:cubicBezTo>
                    <a:lnTo>
                      <a:pt x="495" y="99"/>
                    </a:lnTo>
                    <a:cubicBezTo>
                      <a:pt x="497" y="102"/>
                      <a:pt x="496" y="105"/>
                      <a:pt x="494" y="108"/>
                    </a:cubicBezTo>
                    <a:lnTo>
                      <a:pt x="486" y="116"/>
                    </a:lnTo>
                    <a:cubicBezTo>
                      <a:pt x="482" y="119"/>
                      <a:pt x="477" y="119"/>
                      <a:pt x="474" y="116"/>
                    </a:cubicBezTo>
                    <a:cubicBezTo>
                      <a:pt x="471" y="113"/>
                      <a:pt x="471" y="108"/>
                      <a:pt x="474" y="105"/>
                    </a:cubicBezTo>
                    <a:lnTo>
                      <a:pt x="482" y="97"/>
                    </a:lnTo>
                    <a:cubicBezTo>
                      <a:pt x="484" y="95"/>
                      <a:pt x="487" y="94"/>
                      <a:pt x="490" y="94"/>
                    </a:cubicBezTo>
                    <a:cubicBezTo>
                      <a:pt x="492" y="95"/>
                      <a:pt x="494" y="97"/>
                      <a:pt x="495" y="99"/>
                    </a:cubicBezTo>
                    <a:lnTo>
                      <a:pt x="501" y="113"/>
                    </a:lnTo>
                    <a:lnTo>
                      <a:pt x="499" y="110"/>
                    </a:lnTo>
                    <a:lnTo>
                      <a:pt x="502" y="113"/>
                    </a:lnTo>
                    <a:cubicBezTo>
                      <a:pt x="504" y="115"/>
                      <a:pt x="505" y="118"/>
                      <a:pt x="503" y="121"/>
                    </a:cubicBezTo>
                    <a:cubicBezTo>
                      <a:pt x="502" y="124"/>
                      <a:pt x="499" y="126"/>
                      <a:pt x="496" y="126"/>
                    </a:cubicBezTo>
                    <a:lnTo>
                      <a:pt x="493" y="126"/>
                    </a:lnTo>
                    <a:close/>
                    <a:moveTo>
                      <a:pt x="496" y="110"/>
                    </a:moveTo>
                    <a:lnTo>
                      <a:pt x="490" y="124"/>
                    </a:lnTo>
                    <a:lnTo>
                      <a:pt x="488" y="121"/>
                    </a:lnTo>
                    <a:cubicBezTo>
                      <a:pt x="487" y="121"/>
                      <a:pt x="486" y="120"/>
                      <a:pt x="486" y="119"/>
                    </a:cubicBezTo>
                    <a:lnTo>
                      <a:pt x="480" y="105"/>
                    </a:lnTo>
                    <a:lnTo>
                      <a:pt x="494" y="108"/>
                    </a:lnTo>
                    <a:lnTo>
                      <a:pt x="486" y="116"/>
                    </a:lnTo>
                    <a:lnTo>
                      <a:pt x="474" y="105"/>
                    </a:lnTo>
                    <a:lnTo>
                      <a:pt x="482" y="97"/>
                    </a:lnTo>
                    <a:lnTo>
                      <a:pt x="481" y="106"/>
                    </a:lnTo>
                    <a:lnTo>
                      <a:pt x="478" y="100"/>
                    </a:lnTo>
                    <a:lnTo>
                      <a:pt x="489" y="104"/>
                    </a:lnTo>
                    <a:lnTo>
                      <a:pt x="483" y="107"/>
                    </a:lnTo>
                    <a:lnTo>
                      <a:pt x="476" y="92"/>
                    </a:lnTo>
                    <a:lnTo>
                      <a:pt x="482" y="90"/>
                    </a:lnTo>
                    <a:cubicBezTo>
                      <a:pt x="483" y="89"/>
                      <a:pt x="484" y="89"/>
                      <a:pt x="485" y="89"/>
                    </a:cubicBezTo>
                    <a:lnTo>
                      <a:pt x="509" y="89"/>
                    </a:lnTo>
                    <a:lnTo>
                      <a:pt x="505" y="90"/>
                    </a:lnTo>
                    <a:lnTo>
                      <a:pt x="523" y="77"/>
                    </a:lnTo>
                    <a:lnTo>
                      <a:pt x="529" y="91"/>
                    </a:lnTo>
                    <a:lnTo>
                      <a:pt x="424" y="99"/>
                    </a:lnTo>
                    <a:lnTo>
                      <a:pt x="432" y="92"/>
                    </a:lnTo>
                    <a:lnTo>
                      <a:pt x="432" y="97"/>
                    </a:lnTo>
                    <a:lnTo>
                      <a:pt x="425" y="89"/>
                    </a:lnTo>
                    <a:lnTo>
                      <a:pt x="449" y="92"/>
                    </a:lnTo>
                    <a:cubicBezTo>
                      <a:pt x="453" y="92"/>
                      <a:pt x="456" y="96"/>
                      <a:pt x="456" y="100"/>
                    </a:cubicBezTo>
                    <a:cubicBezTo>
                      <a:pt x="455" y="104"/>
                      <a:pt x="452" y="108"/>
                      <a:pt x="448" y="108"/>
                    </a:cubicBezTo>
                    <a:lnTo>
                      <a:pt x="426" y="108"/>
                    </a:lnTo>
                    <a:lnTo>
                      <a:pt x="430" y="107"/>
                    </a:lnTo>
                    <a:lnTo>
                      <a:pt x="387" y="126"/>
                    </a:lnTo>
                    <a:cubicBezTo>
                      <a:pt x="385" y="126"/>
                      <a:pt x="383" y="127"/>
                      <a:pt x="381" y="126"/>
                    </a:cubicBezTo>
                    <a:lnTo>
                      <a:pt x="352" y="118"/>
                    </a:lnTo>
                    <a:cubicBezTo>
                      <a:pt x="351" y="118"/>
                      <a:pt x="350" y="117"/>
                      <a:pt x="349" y="116"/>
                    </a:cubicBezTo>
                    <a:lnTo>
                      <a:pt x="327" y="98"/>
                    </a:lnTo>
                    <a:lnTo>
                      <a:pt x="333" y="99"/>
                    </a:lnTo>
                    <a:lnTo>
                      <a:pt x="250" y="108"/>
                    </a:lnTo>
                    <a:cubicBezTo>
                      <a:pt x="246" y="108"/>
                      <a:pt x="243" y="105"/>
                      <a:pt x="242" y="102"/>
                    </a:cubicBezTo>
                    <a:lnTo>
                      <a:pt x="231" y="64"/>
                    </a:lnTo>
                    <a:lnTo>
                      <a:pt x="234" y="69"/>
                    </a:lnTo>
                    <a:lnTo>
                      <a:pt x="215" y="55"/>
                    </a:lnTo>
                    <a:lnTo>
                      <a:pt x="220" y="57"/>
                    </a:lnTo>
                    <a:lnTo>
                      <a:pt x="185" y="57"/>
                    </a:lnTo>
                    <a:cubicBezTo>
                      <a:pt x="182" y="57"/>
                      <a:pt x="179" y="55"/>
                      <a:pt x="178" y="52"/>
                    </a:cubicBezTo>
                    <a:lnTo>
                      <a:pt x="162" y="11"/>
                    </a:lnTo>
                    <a:lnTo>
                      <a:pt x="175" y="13"/>
                    </a:lnTo>
                    <a:lnTo>
                      <a:pt x="165" y="27"/>
                    </a:lnTo>
                    <a:lnTo>
                      <a:pt x="166" y="22"/>
                    </a:lnTo>
                    <a:lnTo>
                      <a:pt x="166" y="41"/>
                    </a:lnTo>
                    <a:lnTo>
                      <a:pt x="157" y="33"/>
                    </a:lnTo>
                    <a:lnTo>
                      <a:pt x="176" y="30"/>
                    </a:lnTo>
                    <a:cubicBezTo>
                      <a:pt x="178" y="30"/>
                      <a:pt x="181" y="30"/>
                      <a:pt x="182" y="32"/>
                    </a:cubicBezTo>
                    <a:cubicBezTo>
                      <a:pt x="184" y="33"/>
                      <a:pt x="185" y="36"/>
                      <a:pt x="185" y="38"/>
                    </a:cubicBezTo>
                    <a:lnTo>
                      <a:pt x="185" y="49"/>
                    </a:lnTo>
                    <a:cubicBezTo>
                      <a:pt x="185" y="51"/>
                      <a:pt x="184" y="53"/>
                      <a:pt x="182" y="55"/>
                    </a:cubicBezTo>
                    <a:cubicBezTo>
                      <a:pt x="180" y="56"/>
                      <a:pt x="178" y="57"/>
                      <a:pt x="175" y="56"/>
                    </a:cubicBezTo>
                    <a:lnTo>
                      <a:pt x="165" y="54"/>
                    </a:lnTo>
                    <a:lnTo>
                      <a:pt x="169" y="53"/>
                    </a:lnTo>
                    <a:lnTo>
                      <a:pt x="103" y="80"/>
                    </a:lnTo>
                    <a:lnTo>
                      <a:pt x="107" y="74"/>
                    </a:lnTo>
                    <a:lnTo>
                      <a:pt x="105" y="95"/>
                    </a:lnTo>
                    <a:lnTo>
                      <a:pt x="104" y="90"/>
                    </a:lnTo>
                    <a:lnTo>
                      <a:pt x="123" y="125"/>
                    </a:lnTo>
                    <a:cubicBezTo>
                      <a:pt x="123" y="126"/>
                      <a:pt x="124" y="128"/>
                      <a:pt x="124" y="129"/>
                    </a:cubicBezTo>
                    <a:lnTo>
                      <a:pt x="124" y="158"/>
                    </a:lnTo>
                    <a:cubicBezTo>
                      <a:pt x="124" y="162"/>
                      <a:pt x="122" y="164"/>
                      <a:pt x="119" y="166"/>
                    </a:cubicBezTo>
                    <a:lnTo>
                      <a:pt x="92" y="179"/>
                    </a:lnTo>
                    <a:cubicBezTo>
                      <a:pt x="89" y="181"/>
                      <a:pt x="84" y="179"/>
                      <a:pt x="82" y="176"/>
                    </a:cubicBezTo>
                    <a:lnTo>
                      <a:pt x="60" y="135"/>
                    </a:lnTo>
                    <a:cubicBezTo>
                      <a:pt x="59" y="133"/>
                      <a:pt x="59" y="130"/>
                      <a:pt x="60" y="128"/>
                    </a:cubicBezTo>
                    <a:lnTo>
                      <a:pt x="87" y="80"/>
                    </a:lnTo>
                    <a:lnTo>
                      <a:pt x="87" y="86"/>
                    </a:lnTo>
                    <a:lnTo>
                      <a:pt x="71" y="46"/>
                    </a:lnTo>
                    <a:cubicBezTo>
                      <a:pt x="69" y="42"/>
                      <a:pt x="71" y="38"/>
                      <a:pt x="75" y="36"/>
                    </a:cubicBezTo>
                    <a:lnTo>
                      <a:pt x="107" y="23"/>
                    </a:lnTo>
                    <a:lnTo>
                      <a:pt x="112" y="38"/>
                    </a:lnTo>
                    <a:lnTo>
                      <a:pt x="80" y="46"/>
                    </a:lnTo>
                    <a:lnTo>
                      <a:pt x="85" y="42"/>
                    </a:lnTo>
                    <a:lnTo>
                      <a:pt x="75" y="63"/>
                    </a:lnTo>
                    <a:cubicBezTo>
                      <a:pt x="74" y="65"/>
                      <a:pt x="72" y="66"/>
                      <a:pt x="70" y="67"/>
                    </a:cubicBezTo>
                    <a:lnTo>
                      <a:pt x="57" y="72"/>
                    </a:lnTo>
                    <a:lnTo>
                      <a:pt x="61" y="68"/>
                    </a:lnTo>
                    <a:lnTo>
                      <a:pt x="16" y="170"/>
                    </a:lnTo>
                    <a:lnTo>
                      <a:pt x="5" y="159"/>
                    </a:lnTo>
                    <a:lnTo>
                      <a:pt x="24" y="151"/>
                    </a:lnTo>
                    <a:cubicBezTo>
                      <a:pt x="27" y="150"/>
                      <a:pt x="31" y="150"/>
                      <a:pt x="33" y="153"/>
                    </a:cubicBezTo>
                    <a:lnTo>
                      <a:pt x="44" y="164"/>
                    </a:lnTo>
                    <a:cubicBezTo>
                      <a:pt x="44" y="164"/>
                      <a:pt x="45" y="165"/>
                      <a:pt x="45" y="167"/>
                    </a:cubicBezTo>
                    <a:lnTo>
                      <a:pt x="62" y="212"/>
                    </a:lnTo>
                    <a:cubicBezTo>
                      <a:pt x="62" y="213"/>
                      <a:pt x="62" y="215"/>
                      <a:pt x="62" y="217"/>
                    </a:cubicBezTo>
                    <a:lnTo>
                      <a:pt x="54" y="251"/>
                    </a:lnTo>
                    <a:lnTo>
                      <a:pt x="50" y="243"/>
                    </a:lnTo>
                    <a:lnTo>
                      <a:pt x="63" y="251"/>
                    </a:lnTo>
                    <a:cubicBezTo>
                      <a:pt x="65" y="252"/>
                      <a:pt x="66" y="253"/>
                      <a:pt x="67" y="254"/>
                    </a:cubicBezTo>
                    <a:lnTo>
                      <a:pt x="75" y="270"/>
                    </a:lnTo>
                    <a:lnTo>
                      <a:pt x="68" y="266"/>
                    </a:lnTo>
                    <a:lnTo>
                      <a:pt x="105" y="268"/>
                    </a:lnTo>
                    <a:lnTo>
                      <a:pt x="103" y="269"/>
                    </a:lnTo>
                    <a:lnTo>
                      <a:pt x="121" y="263"/>
                    </a:lnTo>
                    <a:cubicBezTo>
                      <a:pt x="123" y="263"/>
                      <a:pt x="124" y="263"/>
                      <a:pt x="125" y="263"/>
                    </a:cubicBezTo>
                    <a:lnTo>
                      <a:pt x="155" y="268"/>
                    </a:lnTo>
                    <a:cubicBezTo>
                      <a:pt x="157" y="269"/>
                      <a:pt x="159" y="270"/>
                      <a:pt x="160" y="272"/>
                    </a:cubicBezTo>
                    <a:lnTo>
                      <a:pt x="187" y="318"/>
                    </a:lnTo>
                    <a:lnTo>
                      <a:pt x="180" y="314"/>
                    </a:lnTo>
                    <a:lnTo>
                      <a:pt x="188" y="314"/>
                    </a:lnTo>
                    <a:lnTo>
                      <a:pt x="183" y="315"/>
                    </a:lnTo>
                    <a:lnTo>
                      <a:pt x="192" y="310"/>
                    </a:lnTo>
                    <a:cubicBezTo>
                      <a:pt x="193" y="309"/>
                      <a:pt x="195" y="308"/>
                      <a:pt x="197" y="309"/>
                    </a:cubicBezTo>
                    <a:lnTo>
                      <a:pt x="218" y="311"/>
                    </a:lnTo>
                    <a:lnTo>
                      <a:pt x="216" y="311"/>
                    </a:lnTo>
                    <a:lnTo>
                      <a:pt x="250" y="303"/>
                    </a:lnTo>
                    <a:cubicBezTo>
                      <a:pt x="252" y="303"/>
                      <a:pt x="253" y="303"/>
                      <a:pt x="255" y="304"/>
                    </a:cubicBezTo>
                    <a:lnTo>
                      <a:pt x="271" y="309"/>
                    </a:lnTo>
                    <a:cubicBezTo>
                      <a:pt x="273" y="310"/>
                      <a:pt x="275" y="312"/>
                      <a:pt x="276" y="315"/>
                    </a:cubicBezTo>
                    <a:lnTo>
                      <a:pt x="279" y="325"/>
                    </a:lnTo>
                    <a:cubicBezTo>
                      <a:pt x="279" y="327"/>
                      <a:pt x="279" y="330"/>
                      <a:pt x="278" y="331"/>
                    </a:cubicBezTo>
                    <a:lnTo>
                      <a:pt x="256" y="366"/>
                    </a:lnTo>
                    <a:lnTo>
                      <a:pt x="258" y="362"/>
                    </a:lnTo>
                    <a:lnTo>
                      <a:pt x="258" y="400"/>
                    </a:lnTo>
                    <a:lnTo>
                      <a:pt x="257" y="398"/>
                    </a:lnTo>
                    <a:lnTo>
                      <a:pt x="265" y="438"/>
                    </a:lnTo>
                    <a:lnTo>
                      <a:pt x="264" y="435"/>
                    </a:lnTo>
                    <a:lnTo>
                      <a:pt x="277" y="454"/>
                    </a:lnTo>
                    <a:cubicBezTo>
                      <a:pt x="280" y="457"/>
                      <a:pt x="279" y="461"/>
                      <a:pt x="277" y="464"/>
                    </a:cubicBezTo>
                    <a:lnTo>
                      <a:pt x="253" y="493"/>
                    </a:lnTo>
                    <a:lnTo>
                      <a:pt x="252" y="482"/>
                    </a:lnTo>
                    <a:lnTo>
                      <a:pt x="281" y="506"/>
                    </a:lnTo>
                    <a:cubicBezTo>
                      <a:pt x="283" y="507"/>
                      <a:pt x="284" y="508"/>
                      <a:pt x="284" y="510"/>
                    </a:cubicBezTo>
                    <a:lnTo>
                      <a:pt x="300" y="569"/>
                    </a:lnTo>
                    <a:lnTo>
                      <a:pt x="298" y="566"/>
                    </a:lnTo>
                    <a:lnTo>
                      <a:pt x="320" y="590"/>
                    </a:lnTo>
                    <a:lnTo>
                      <a:pt x="311" y="588"/>
                    </a:lnTo>
                    <a:lnTo>
                      <a:pt x="346" y="574"/>
                    </a:lnTo>
                    <a:cubicBezTo>
                      <a:pt x="348" y="573"/>
                      <a:pt x="351" y="574"/>
                      <a:pt x="353" y="575"/>
                    </a:cubicBezTo>
                    <a:cubicBezTo>
                      <a:pt x="355" y="576"/>
                      <a:pt x="356" y="578"/>
                      <a:pt x="357" y="581"/>
                    </a:cubicBezTo>
                    <a:lnTo>
                      <a:pt x="359" y="599"/>
                    </a:lnTo>
                    <a:lnTo>
                      <a:pt x="345" y="596"/>
                    </a:lnTo>
                    <a:lnTo>
                      <a:pt x="364" y="571"/>
                    </a:lnTo>
                    <a:cubicBezTo>
                      <a:pt x="364" y="571"/>
                      <a:pt x="365" y="570"/>
                      <a:pt x="366" y="569"/>
                    </a:cubicBezTo>
                    <a:lnTo>
                      <a:pt x="412" y="545"/>
                    </a:lnTo>
                    <a:lnTo>
                      <a:pt x="408" y="550"/>
                    </a:lnTo>
                    <a:lnTo>
                      <a:pt x="413" y="531"/>
                    </a:lnTo>
                    <a:cubicBezTo>
                      <a:pt x="414" y="529"/>
                      <a:pt x="416" y="527"/>
                      <a:pt x="418" y="526"/>
                    </a:cubicBezTo>
                    <a:lnTo>
                      <a:pt x="445" y="515"/>
                    </a:lnTo>
                    <a:lnTo>
                      <a:pt x="440" y="523"/>
                    </a:lnTo>
                    <a:lnTo>
                      <a:pt x="440" y="509"/>
                    </a:lnTo>
                    <a:lnTo>
                      <a:pt x="447" y="517"/>
                    </a:lnTo>
                    <a:lnTo>
                      <a:pt x="420" y="515"/>
                    </a:lnTo>
                    <a:cubicBezTo>
                      <a:pt x="416" y="514"/>
                      <a:pt x="413" y="511"/>
                      <a:pt x="413" y="507"/>
                    </a:cubicBezTo>
                    <a:lnTo>
                      <a:pt x="408" y="451"/>
                    </a:lnTo>
                    <a:lnTo>
                      <a:pt x="409" y="455"/>
                    </a:lnTo>
                    <a:lnTo>
                      <a:pt x="380" y="418"/>
                    </a:lnTo>
                    <a:lnTo>
                      <a:pt x="393" y="408"/>
                    </a:lnTo>
                    <a:lnTo>
                      <a:pt x="401" y="419"/>
                    </a:lnTo>
                    <a:lnTo>
                      <a:pt x="394" y="416"/>
                    </a:lnTo>
                    <a:lnTo>
                      <a:pt x="418" y="416"/>
                    </a:lnTo>
                    <a:cubicBezTo>
                      <a:pt x="422" y="416"/>
                      <a:pt x="425" y="418"/>
                      <a:pt x="426" y="422"/>
                    </a:cubicBezTo>
                    <a:lnTo>
                      <a:pt x="429" y="432"/>
                    </a:lnTo>
                    <a:lnTo>
                      <a:pt x="420" y="426"/>
                    </a:lnTo>
                    <a:lnTo>
                      <a:pt x="450" y="424"/>
                    </a:lnTo>
                    <a:cubicBezTo>
                      <a:pt x="452" y="424"/>
                      <a:pt x="454" y="424"/>
                      <a:pt x="456" y="426"/>
                    </a:cubicBezTo>
                    <a:lnTo>
                      <a:pt x="477" y="444"/>
                    </a:lnTo>
                    <a:lnTo>
                      <a:pt x="467" y="444"/>
                    </a:lnTo>
                    <a:lnTo>
                      <a:pt x="475" y="438"/>
                    </a:lnTo>
                    <a:lnTo>
                      <a:pt x="472" y="445"/>
                    </a:lnTo>
                    <a:lnTo>
                      <a:pt x="472" y="429"/>
                    </a:lnTo>
                    <a:cubicBezTo>
                      <a:pt x="472" y="426"/>
                      <a:pt x="473" y="424"/>
                      <a:pt x="476" y="422"/>
                    </a:cubicBezTo>
                    <a:lnTo>
                      <a:pt x="489" y="414"/>
                    </a:lnTo>
                    <a:cubicBezTo>
                      <a:pt x="490" y="413"/>
                      <a:pt x="492" y="413"/>
                      <a:pt x="493" y="413"/>
                    </a:cubicBezTo>
                    <a:lnTo>
                      <a:pt x="520" y="413"/>
                    </a:lnTo>
                    <a:lnTo>
                      <a:pt x="515" y="415"/>
                    </a:lnTo>
                    <a:lnTo>
                      <a:pt x="539" y="396"/>
                    </a:lnTo>
                    <a:cubicBezTo>
                      <a:pt x="541" y="395"/>
                      <a:pt x="542" y="394"/>
                      <a:pt x="544" y="394"/>
                    </a:cubicBezTo>
                    <a:lnTo>
                      <a:pt x="560" y="394"/>
                    </a:lnTo>
                    <a:lnTo>
                      <a:pt x="554" y="397"/>
                    </a:lnTo>
                    <a:lnTo>
                      <a:pt x="570" y="376"/>
                    </a:lnTo>
                    <a:lnTo>
                      <a:pt x="569" y="384"/>
                    </a:lnTo>
                    <a:lnTo>
                      <a:pt x="563" y="370"/>
                    </a:lnTo>
                    <a:lnTo>
                      <a:pt x="564" y="372"/>
                    </a:lnTo>
                    <a:lnTo>
                      <a:pt x="538" y="335"/>
                    </a:lnTo>
                    <a:cubicBezTo>
                      <a:pt x="536" y="332"/>
                      <a:pt x="536" y="328"/>
                      <a:pt x="538" y="325"/>
                    </a:cubicBezTo>
                    <a:lnTo>
                      <a:pt x="549" y="312"/>
                    </a:lnTo>
                    <a:lnTo>
                      <a:pt x="547" y="316"/>
                    </a:lnTo>
                    <a:lnTo>
                      <a:pt x="550" y="292"/>
                    </a:lnTo>
                    <a:cubicBezTo>
                      <a:pt x="550" y="288"/>
                      <a:pt x="553" y="285"/>
                      <a:pt x="556" y="285"/>
                    </a:cubicBezTo>
                    <a:lnTo>
                      <a:pt x="572" y="282"/>
                    </a:lnTo>
                    <a:lnTo>
                      <a:pt x="568" y="284"/>
                    </a:lnTo>
                    <a:lnTo>
                      <a:pt x="587" y="265"/>
                    </a:lnTo>
                    <a:lnTo>
                      <a:pt x="589" y="278"/>
                    </a:lnTo>
                    <a:lnTo>
                      <a:pt x="576" y="273"/>
                    </a:lnTo>
                    <a:cubicBezTo>
                      <a:pt x="573" y="272"/>
                      <a:pt x="572" y="270"/>
                      <a:pt x="571" y="267"/>
                    </a:cubicBezTo>
                    <a:lnTo>
                      <a:pt x="568" y="251"/>
                    </a:lnTo>
                    <a:cubicBezTo>
                      <a:pt x="568" y="248"/>
                      <a:pt x="569" y="246"/>
                      <a:pt x="571" y="244"/>
                    </a:cubicBezTo>
                    <a:lnTo>
                      <a:pt x="611" y="206"/>
                    </a:lnTo>
                    <a:lnTo>
                      <a:pt x="609" y="215"/>
                    </a:lnTo>
                    <a:lnTo>
                      <a:pt x="604" y="199"/>
                    </a:lnTo>
                    <a:lnTo>
                      <a:pt x="611" y="204"/>
                    </a:lnTo>
                    <a:lnTo>
                      <a:pt x="568" y="201"/>
                    </a:lnTo>
                    <a:lnTo>
                      <a:pt x="575" y="198"/>
                    </a:lnTo>
                    <a:lnTo>
                      <a:pt x="567" y="209"/>
                    </a:lnTo>
                    <a:cubicBezTo>
                      <a:pt x="565" y="212"/>
                      <a:pt x="561" y="213"/>
                      <a:pt x="558" y="212"/>
                    </a:cubicBezTo>
                    <a:lnTo>
                      <a:pt x="534" y="204"/>
                    </a:lnTo>
                    <a:cubicBezTo>
                      <a:pt x="530" y="202"/>
                      <a:pt x="528" y="199"/>
                      <a:pt x="528" y="195"/>
                    </a:cubicBezTo>
                    <a:cubicBezTo>
                      <a:pt x="528" y="192"/>
                      <a:pt x="531" y="189"/>
                      <a:pt x="535" y="188"/>
                    </a:cubicBezTo>
                    <a:lnTo>
                      <a:pt x="554" y="185"/>
                    </a:lnTo>
                    <a:lnTo>
                      <a:pt x="548" y="190"/>
                    </a:lnTo>
                    <a:lnTo>
                      <a:pt x="561" y="163"/>
                    </a:lnTo>
                    <a:lnTo>
                      <a:pt x="572" y="174"/>
                    </a:lnTo>
                    <a:lnTo>
                      <a:pt x="566" y="176"/>
                    </a:lnTo>
                    <a:cubicBezTo>
                      <a:pt x="563" y="178"/>
                      <a:pt x="558" y="177"/>
                      <a:pt x="556" y="174"/>
                    </a:cubicBezTo>
                    <a:cubicBezTo>
                      <a:pt x="554" y="170"/>
                      <a:pt x="555" y="165"/>
                      <a:pt x="558" y="163"/>
                    </a:cubicBezTo>
                    <a:lnTo>
                      <a:pt x="571" y="152"/>
                    </a:lnTo>
                    <a:lnTo>
                      <a:pt x="569" y="161"/>
                    </a:lnTo>
                    <a:lnTo>
                      <a:pt x="566" y="153"/>
                    </a:lnTo>
                    <a:lnTo>
                      <a:pt x="569" y="157"/>
                    </a:lnTo>
                    <a:lnTo>
                      <a:pt x="534" y="133"/>
                    </a:lnTo>
                    <a:lnTo>
                      <a:pt x="547" y="126"/>
                    </a:lnTo>
                    <a:lnTo>
                      <a:pt x="547" y="134"/>
                    </a:lnTo>
                    <a:cubicBezTo>
                      <a:pt x="547" y="137"/>
                      <a:pt x="546" y="139"/>
                      <a:pt x="543" y="141"/>
                    </a:cubicBezTo>
                    <a:cubicBezTo>
                      <a:pt x="541" y="142"/>
                      <a:pt x="539" y="143"/>
                      <a:pt x="536" y="142"/>
                    </a:cubicBezTo>
                    <a:lnTo>
                      <a:pt x="528" y="139"/>
                    </a:lnTo>
                    <a:lnTo>
                      <a:pt x="539" y="130"/>
                    </a:lnTo>
                    <a:lnTo>
                      <a:pt x="541" y="140"/>
                    </a:lnTo>
                    <a:cubicBezTo>
                      <a:pt x="542" y="144"/>
                      <a:pt x="540" y="148"/>
                      <a:pt x="537" y="149"/>
                    </a:cubicBezTo>
                    <a:cubicBezTo>
                      <a:pt x="534" y="151"/>
                      <a:pt x="530" y="150"/>
                      <a:pt x="527" y="148"/>
                    </a:cubicBezTo>
                    <a:lnTo>
                      <a:pt x="509" y="126"/>
                    </a:lnTo>
                    <a:lnTo>
                      <a:pt x="521" y="117"/>
                    </a:lnTo>
                    <a:lnTo>
                      <a:pt x="527" y="125"/>
                    </a:lnTo>
                    <a:cubicBezTo>
                      <a:pt x="529" y="127"/>
                      <a:pt x="528" y="131"/>
                      <a:pt x="526" y="134"/>
                    </a:cubicBezTo>
                    <a:lnTo>
                      <a:pt x="518" y="145"/>
                    </a:lnTo>
                    <a:cubicBezTo>
                      <a:pt x="516" y="147"/>
                      <a:pt x="513" y="148"/>
                      <a:pt x="509" y="147"/>
                    </a:cubicBezTo>
                    <a:cubicBezTo>
                      <a:pt x="506" y="146"/>
                      <a:pt x="504" y="143"/>
                      <a:pt x="504" y="140"/>
                    </a:cubicBezTo>
                    <a:lnTo>
                      <a:pt x="504" y="126"/>
                    </a:lnTo>
                    <a:lnTo>
                      <a:pt x="519" y="130"/>
                    </a:lnTo>
                    <a:lnTo>
                      <a:pt x="514" y="141"/>
                    </a:lnTo>
                    <a:cubicBezTo>
                      <a:pt x="512" y="144"/>
                      <a:pt x="509" y="145"/>
                      <a:pt x="506" y="145"/>
                    </a:cubicBezTo>
                    <a:cubicBezTo>
                      <a:pt x="503" y="145"/>
                      <a:pt x="500" y="142"/>
                      <a:pt x="499" y="139"/>
                    </a:cubicBezTo>
                    <a:lnTo>
                      <a:pt x="491" y="113"/>
                    </a:lnTo>
                    <a:lnTo>
                      <a:pt x="506" y="113"/>
                    </a:lnTo>
                    <a:lnTo>
                      <a:pt x="504" y="121"/>
                    </a:lnTo>
                    <a:cubicBezTo>
                      <a:pt x="503" y="123"/>
                      <a:pt x="501" y="125"/>
                      <a:pt x="498" y="126"/>
                    </a:cubicBezTo>
                    <a:lnTo>
                      <a:pt x="490" y="129"/>
                    </a:lnTo>
                    <a:cubicBezTo>
                      <a:pt x="489" y="129"/>
                      <a:pt x="487" y="129"/>
                      <a:pt x="486" y="129"/>
                    </a:cubicBezTo>
                    <a:lnTo>
                      <a:pt x="475" y="126"/>
                    </a:lnTo>
                    <a:cubicBezTo>
                      <a:pt x="471" y="125"/>
                      <a:pt x="469" y="121"/>
                      <a:pt x="469" y="117"/>
                    </a:cubicBezTo>
                    <a:cubicBezTo>
                      <a:pt x="470" y="113"/>
                      <a:pt x="473" y="110"/>
                      <a:pt x="477" y="110"/>
                    </a:cubicBezTo>
                    <a:lnTo>
                      <a:pt x="493" y="110"/>
                    </a:lnTo>
                    <a:lnTo>
                      <a:pt x="496" y="110"/>
                    </a:lnTo>
                    <a:close/>
                  </a:path>
                </a:pathLst>
              </a:custGeom>
              <a:solidFill>
                <a:srgbClr val="6E6E6E"/>
              </a:solidFill>
              <a:ln w="0" cap="flat">
                <a:solidFill>
                  <a:srgbClr val="6E6E6E"/>
                </a:solidFill>
                <a:prstDash val="solid"/>
                <a:round/>
                <a:headEnd/>
                <a:tailEnd/>
              </a:ln>
            </p:spPr>
            <p:txBody>
              <a:bodyPr/>
              <a:lstStyle/>
              <a:p>
                <a:endParaRPr lang="en-US"/>
              </a:p>
            </p:txBody>
          </p:sp>
          <p:sp>
            <p:nvSpPr>
              <p:cNvPr id="1712" name="Freeform 498"/>
              <p:cNvSpPr>
                <a:spLocks/>
              </p:cNvSpPr>
              <p:nvPr/>
            </p:nvSpPr>
            <p:spPr bwMode="auto">
              <a:xfrm>
                <a:off x="3511" y="1440"/>
                <a:ext cx="146" cy="110"/>
              </a:xfrm>
              <a:custGeom>
                <a:avLst/>
                <a:gdLst>
                  <a:gd name="T0" fmla="*/ 18 w 146"/>
                  <a:gd name="T1" fmla="*/ 44 h 110"/>
                  <a:gd name="T2" fmla="*/ 28 w 146"/>
                  <a:gd name="T3" fmla="*/ 43 h 110"/>
                  <a:gd name="T4" fmla="*/ 47 w 146"/>
                  <a:gd name="T5" fmla="*/ 37 h 110"/>
                  <a:gd name="T6" fmla="*/ 51 w 146"/>
                  <a:gd name="T7" fmla="*/ 27 h 110"/>
                  <a:gd name="T8" fmla="*/ 67 w 146"/>
                  <a:gd name="T9" fmla="*/ 24 h 110"/>
                  <a:gd name="T10" fmla="*/ 81 w 146"/>
                  <a:gd name="T11" fmla="*/ 5 h 110"/>
                  <a:gd name="T12" fmla="*/ 94 w 146"/>
                  <a:gd name="T13" fmla="*/ 1 h 110"/>
                  <a:gd name="T14" fmla="*/ 103 w 146"/>
                  <a:gd name="T15" fmla="*/ 22 h 110"/>
                  <a:gd name="T16" fmla="*/ 102 w 146"/>
                  <a:gd name="T17" fmla="*/ 25 h 110"/>
                  <a:gd name="T18" fmla="*/ 109 w 146"/>
                  <a:gd name="T19" fmla="*/ 29 h 110"/>
                  <a:gd name="T20" fmla="*/ 116 w 146"/>
                  <a:gd name="T21" fmla="*/ 35 h 110"/>
                  <a:gd name="T22" fmla="*/ 121 w 146"/>
                  <a:gd name="T23" fmla="*/ 44 h 110"/>
                  <a:gd name="T24" fmla="*/ 133 w 146"/>
                  <a:gd name="T25" fmla="*/ 57 h 110"/>
                  <a:gd name="T26" fmla="*/ 135 w 146"/>
                  <a:gd name="T27" fmla="*/ 62 h 110"/>
                  <a:gd name="T28" fmla="*/ 146 w 146"/>
                  <a:gd name="T29" fmla="*/ 75 h 110"/>
                  <a:gd name="T30" fmla="*/ 140 w 146"/>
                  <a:gd name="T31" fmla="*/ 75 h 110"/>
                  <a:gd name="T32" fmla="*/ 125 w 146"/>
                  <a:gd name="T33" fmla="*/ 71 h 110"/>
                  <a:gd name="T34" fmla="*/ 122 w 146"/>
                  <a:gd name="T35" fmla="*/ 75 h 110"/>
                  <a:gd name="T36" fmla="*/ 112 w 146"/>
                  <a:gd name="T37" fmla="*/ 74 h 110"/>
                  <a:gd name="T38" fmla="*/ 95 w 146"/>
                  <a:gd name="T39" fmla="*/ 77 h 110"/>
                  <a:gd name="T40" fmla="*/ 70 w 146"/>
                  <a:gd name="T41" fmla="*/ 83 h 110"/>
                  <a:gd name="T42" fmla="*/ 61 w 146"/>
                  <a:gd name="T43" fmla="*/ 74 h 110"/>
                  <a:gd name="T44" fmla="*/ 53 w 146"/>
                  <a:gd name="T45" fmla="*/ 77 h 110"/>
                  <a:gd name="T46" fmla="*/ 47 w 146"/>
                  <a:gd name="T47" fmla="*/ 83 h 110"/>
                  <a:gd name="T48" fmla="*/ 46 w 146"/>
                  <a:gd name="T49" fmla="*/ 92 h 110"/>
                  <a:gd name="T50" fmla="*/ 35 w 146"/>
                  <a:gd name="T51" fmla="*/ 92 h 110"/>
                  <a:gd name="T52" fmla="*/ 21 w 146"/>
                  <a:gd name="T53" fmla="*/ 110 h 110"/>
                  <a:gd name="T54" fmla="*/ 10 w 146"/>
                  <a:gd name="T55" fmla="*/ 92 h 110"/>
                  <a:gd name="T56" fmla="*/ 8 w 146"/>
                  <a:gd name="T57" fmla="*/ 84 h 110"/>
                  <a:gd name="T58" fmla="*/ 4 w 146"/>
                  <a:gd name="T59" fmla="*/ 73 h 110"/>
                  <a:gd name="T60" fmla="*/ 3 w 146"/>
                  <a:gd name="T61" fmla="*/ 64 h 110"/>
                  <a:gd name="T62" fmla="*/ 5 w 146"/>
                  <a:gd name="T63" fmla="*/ 58 h 11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6"/>
                  <a:gd name="T97" fmla="*/ 0 h 110"/>
                  <a:gd name="T98" fmla="*/ 146 w 146"/>
                  <a:gd name="T99" fmla="*/ 110 h 11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6" h="110">
                    <a:moveTo>
                      <a:pt x="12" y="44"/>
                    </a:moveTo>
                    <a:lnTo>
                      <a:pt x="18" y="44"/>
                    </a:lnTo>
                    <a:lnTo>
                      <a:pt x="24" y="40"/>
                    </a:lnTo>
                    <a:lnTo>
                      <a:pt x="28" y="43"/>
                    </a:lnTo>
                    <a:lnTo>
                      <a:pt x="37" y="38"/>
                    </a:lnTo>
                    <a:lnTo>
                      <a:pt x="47" y="37"/>
                    </a:lnTo>
                    <a:lnTo>
                      <a:pt x="53" y="29"/>
                    </a:lnTo>
                    <a:lnTo>
                      <a:pt x="51" y="27"/>
                    </a:lnTo>
                    <a:lnTo>
                      <a:pt x="51" y="25"/>
                    </a:lnTo>
                    <a:lnTo>
                      <a:pt x="67" y="24"/>
                    </a:lnTo>
                    <a:lnTo>
                      <a:pt x="80" y="10"/>
                    </a:lnTo>
                    <a:lnTo>
                      <a:pt x="81" y="5"/>
                    </a:lnTo>
                    <a:lnTo>
                      <a:pt x="90" y="0"/>
                    </a:lnTo>
                    <a:lnTo>
                      <a:pt x="94" y="1"/>
                    </a:lnTo>
                    <a:lnTo>
                      <a:pt x="103" y="14"/>
                    </a:lnTo>
                    <a:lnTo>
                      <a:pt x="103" y="22"/>
                    </a:lnTo>
                    <a:lnTo>
                      <a:pt x="101" y="25"/>
                    </a:lnTo>
                    <a:lnTo>
                      <a:pt x="102" y="25"/>
                    </a:lnTo>
                    <a:lnTo>
                      <a:pt x="102" y="29"/>
                    </a:lnTo>
                    <a:lnTo>
                      <a:pt x="109" y="29"/>
                    </a:lnTo>
                    <a:lnTo>
                      <a:pt x="109" y="33"/>
                    </a:lnTo>
                    <a:lnTo>
                      <a:pt x="116" y="35"/>
                    </a:lnTo>
                    <a:lnTo>
                      <a:pt x="121" y="40"/>
                    </a:lnTo>
                    <a:lnTo>
                      <a:pt x="121" y="44"/>
                    </a:lnTo>
                    <a:lnTo>
                      <a:pt x="134" y="55"/>
                    </a:lnTo>
                    <a:lnTo>
                      <a:pt x="133" y="57"/>
                    </a:lnTo>
                    <a:lnTo>
                      <a:pt x="135" y="60"/>
                    </a:lnTo>
                    <a:lnTo>
                      <a:pt x="135" y="62"/>
                    </a:lnTo>
                    <a:lnTo>
                      <a:pt x="142" y="66"/>
                    </a:lnTo>
                    <a:lnTo>
                      <a:pt x="146" y="75"/>
                    </a:lnTo>
                    <a:lnTo>
                      <a:pt x="142" y="73"/>
                    </a:lnTo>
                    <a:lnTo>
                      <a:pt x="140" y="75"/>
                    </a:lnTo>
                    <a:lnTo>
                      <a:pt x="135" y="75"/>
                    </a:lnTo>
                    <a:lnTo>
                      <a:pt x="125" y="71"/>
                    </a:lnTo>
                    <a:lnTo>
                      <a:pt x="123" y="71"/>
                    </a:lnTo>
                    <a:lnTo>
                      <a:pt x="122" y="75"/>
                    </a:lnTo>
                    <a:lnTo>
                      <a:pt x="116" y="77"/>
                    </a:lnTo>
                    <a:lnTo>
                      <a:pt x="112" y="74"/>
                    </a:lnTo>
                    <a:lnTo>
                      <a:pt x="102" y="80"/>
                    </a:lnTo>
                    <a:lnTo>
                      <a:pt x="95" y="77"/>
                    </a:lnTo>
                    <a:lnTo>
                      <a:pt x="89" y="86"/>
                    </a:lnTo>
                    <a:lnTo>
                      <a:pt x="70" y="83"/>
                    </a:lnTo>
                    <a:lnTo>
                      <a:pt x="67" y="78"/>
                    </a:lnTo>
                    <a:lnTo>
                      <a:pt x="61" y="74"/>
                    </a:lnTo>
                    <a:lnTo>
                      <a:pt x="57" y="74"/>
                    </a:lnTo>
                    <a:lnTo>
                      <a:pt x="53" y="77"/>
                    </a:lnTo>
                    <a:lnTo>
                      <a:pt x="49" y="83"/>
                    </a:lnTo>
                    <a:lnTo>
                      <a:pt x="47" y="83"/>
                    </a:lnTo>
                    <a:lnTo>
                      <a:pt x="47" y="94"/>
                    </a:lnTo>
                    <a:lnTo>
                      <a:pt x="46" y="92"/>
                    </a:lnTo>
                    <a:lnTo>
                      <a:pt x="43" y="94"/>
                    </a:lnTo>
                    <a:lnTo>
                      <a:pt x="35" y="92"/>
                    </a:lnTo>
                    <a:lnTo>
                      <a:pt x="26" y="94"/>
                    </a:lnTo>
                    <a:lnTo>
                      <a:pt x="21" y="110"/>
                    </a:lnTo>
                    <a:lnTo>
                      <a:pt x="20" y="102"/>
                    </a:lnTo>
                    <a:lnTo>
                      <a:pt x="10" y="92"/>
                    </a:lnTo>
                    <a:lnTo>
                      <a:pt x="8" y="88"/>
                    </a:lnTo>
                    <a:lnTo>
                      <a:pt x="8" y="84"/>
                    </a:lnTo>
                    <a:lnTo>
                      <a:pt x="4" y="80"/>
                    </a:lnTo>
                    <a:lnTo>
                      <a:pt x="4" y="73"/>
                    </a:lnTo>
                    <a:lnTo>
                      <a:pt x="2" y="72"/>
                    </a:lnTo>
                    <a:lnTo>
                      <a:pt x="3" y="64"/>
                    </a:lnTo>
                    <a:lnTo>
                      <a:pt x="0" y="62"/>
                    </a:lnTo>
                    <a:lnTo>
                      <a:pt x="5" y="58"/>
                    </a:lnTo>
                    <a:lnTo>
                      <a:pt x="12" y="4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713" name="Freeform 499"/>
              <p:cNvSpPr>
                <a:spLocks noEditPoints="1"/>
              </p:cNvSpPr>
              <p:nvPr/>
            </p:nvSpPr>
            <p:spPr bwMode="auto">
              <a:xfrm>
                <a:off x="3509" y="1438"/>
                <a:ext cx="150" cy="114"/>
              </a:xfrm>
              <a:custGeom>
                <a:avLst/>
                <a:gdLst>
                  <a:gd name="T0" fmla="*/ 101 w 609"/>
                  <a:gd name="T1" fmla="*/ 164 h 465"/>
                  <a:gd name="T2" fmla="*/ 156 w 609"/>
                  <a:gd name="T3" fmla="*/ 155 h 465"/>
                  <a:gd name="T4" fmla="*/ 208 w 609"/>
                  <a:gd name="T5" fmla="*/ 127 h 465"/>
                  <a:gd name="T6" fmla="*/ 274 w 609"/>
                  <a:gd name="T7" fmla="*/ 102 h 465"/>
                  <a:gd name="T8" fmla="*/ 368 w 609"/>
                  <a:gd name="T9" fmla="*/ 2 h 465"/>
                  <a:gd name="T10" fmla="*/ 434 w 609"/>
                  <a:gd name="T11" fmla="*/ 67 h 465"/>
                  <a:gd name="T12" fmla="*/ 426 w 609"/>
                  <a:gd name="T13" fmla="*/ 105 h 465"/>
                  <a:gd name="T14" fmla="*/ 458 w 609"/>
                  <a:gd name="T15" fmla="*/ 128 h 465"/>
                  <a:gd name="T16" fmla="*/ 504 w 609"/>
                  <a:gd name="T17" fmla="*/ 165 h 465"/>
                  <a:gd name="T18" fmla="*/ 560 w 609"/>
                  <a:gd name="T19" fmla="*/ 235 h 465"/>
                  <a:gd name="T20" fmla="*/ 562 w 609"/>
                  <a:gd name="T21" fmla="*/ 263 h 465"/>
                  <a:gd name="T22" fmla="*/ 606 w 609"/>
                  <a:gd name="T23" fmla="*/ 321 h 465"/>
                  <a:gd name="T24" fmla="*/ 574 w 609"/>
                  <a:gd name="T25" fmla="*/ 320 h 465"/>
                  <a:gd name="T26" fmla="*/ 509 w 609"/>
                  <a:gd name="T27" fmla="*/ 307 h 465"/>
                  <a:gd name="T28" fmla="*/ 475 w 609"/>
                  <a:gd name="T29" fmla="*/ 327 h 465"/>
                  <a:gd name="T30" fmla="*/ 390 w 609"/>
                  <a:gd name="T31" fmla="*/ 331 h 465"/>
                  <a:gd name="T32" fmla="*/ 284 w 609"/>
                  <a:gd name="T33" fmla="*/ 348 h 465"/>
                  <a:gd name="T34" fmla="*/ 237 w 609"/>
                  <a:gd name="T35" fmla="*/ 318 h 465"/>
                  <a:gd name="T36" fmla="*/ 207 w 609"/>
                  <a:gd name="T37" fmla="*/ 352 h 465"/>
                  <a:gd name="T38" fmla="*/ 193 w 609"/>
                  <a:gd name="T39" fmla="*/ 397 h 465"/>
                  <a:gd name="T40" fmla="*/ 148 w 609"/>
                  <a:gd name="T41" fmla="*/ 389 h 465"/>
                  <a:gd name="T42" fmla="*/ 91 w 609"/>
                  <a:gd name="T43" fmla="*/ 464 h 465"/>
                  <a:gd name="T44" fmla="*/ 42 w 609"/>
                  <a:gd name="T45" fmla="*/ 385 h 465"/>
                  <a:gd name="T46" fmla="*/ 19 w 609"/>
                  <a:gd name="T47" fmla="*/ 339 h 465"/>
                  <a:gd name="T48" fmla="*/ 9 w 609"/>
                  <a:gd name="T49" fmla="*/ 301 h 465"/>
                  <a:gd name="T50" fmla="*/ 3 w 609"/>
                  <a:gd name="T51" fmla="*/ 256 h 465"/>
                  <a:gd name="T52" fmla="*/ 32 w 609"/>
                  <a:gd name="T53" fmla="*/ 252 h 465"/>
                  <a:gd name="T54" fmla="*/ 25 w 609"/>
                  <a:gd name="T55" fmla="*/ 302 h 465"/>
                  <a:gd name="T56" fmla="*/ 30 w 609"/>
                  <a:gd name="T57" fmla="*/ 328 h 465"/>
                  <a:gd name="T58" fmla="*/ 56 w 609"/>
                  <a:gd name="T59" fmla="*/ 378 h 465"/>
                  <a:gd name="T60" fmla="*/ 84 w 609"/>
                  <a:gd name="T61" fmla="*/ 454 h 465"/>
                  <a:gd name="T62" fmla="*/ 183 w 609"/>
                  <a:gd name="T63" fmla="*/ 385 h 465"/>
                  <a:gd name="T64" fmla="*/ 192 w 609"/>
                  <a:gd name="T65" fmla="*/ 393 h 465"/>
                  <a:gd name="T66" fmla="*/ 217 w 609"/>
                  <a:gd name="T67" fmla="*/ 316 h 465"/>
                  <a:gd name="T68" fmla="*/ 260 w 609"/>
                  <a:gd name="T69" fmla="*/ 303 h 465"/>
                  <a:gd name="T70" fmla="*/ 371 w 609"/>
                  <a:gd name="T71" fmla="*/ 353 h 465"/>
                  <a:gd name="T72" fmla="*/ 416 w 609"/>
                  <a:gd name="T73" fmla="*/ 327 h 465"/>
                  <a:gd name="T74" fmla="*/ 502 w 609"/>
                  <a:gd name="T75" fmla="*/ 307 h 465"/>
                  <a:gd name="T76" fmla="*/ 517 w 609"/>
                  <a:gd name="T77" fmla="*/ 289 h 465"/>
                  <a:gd name="T78" fmla="*/ 580 w 609"/>
                  <a:gd name="T79" fmla="*/ 298 h 465"/>
                  <a:gd name="T80" fmla="*/ 581 w 609"/>
                  <a:gd name="T81" fmla="*/ 282 h 465"/>
                  <a:gd name="T82" fmla="*/ 542 w 609"/>
                  <a:gd name="T83" fmla="*/ 245 h 465"/>
                  <a:gd name="T84" fmla="*/ 490 w 609"/>
                  <a:gd name="T85" fmla="*/ 187 h 465"/>
                  <a:gd name="T86" fmla="*/ 448 w 609"/>
                  <a:gd name="T87" fmla="*/ 152 h 465"/>
                  <a:gd name="T88" fmla="*/ 414 w 609"/>
                  <a:gd name="T89" fmla="*/ 131 h 465"/>
                  <a:gd name="T90" fmla="*/ 410 w 609"/>
                  <a:gd name="T91" fmla="*/ 112 h 465"/>
                  <a:gd name="T92" fmla="*/ 419 w 609"/>
                  <a:gd name="T93" fmla="*/ 72 h 465"/>
                  <a:gd name="T94" fmla="*/ 341 w 609"/>
                  <a:gd name="T95" fmla="*/ 37 h 465"/>
                  <a:gd name="T96" fmla="*/ 281 w 609"/>
                  <a:gd name="T97" fmla="*/ 115 h 465"/>
                  <a:gd name="T98" fmla="*/ 229 w 609"/>
                  <a:gd name="T99" fmla="*/ 122 h 465"/>
                  <a:gd name="T100" fmla="*/ 157 w 609"/>
                  <a:gd name="T101" fmla="*/ 171 h 465"/>
                  <a:gd name="T102" fmla="*/ 110 w 609"/>
                  <a:gd name="T103" fmla="*/ 178 h 465"/>
                  <a:gd name="T104" fmla="*/ 34 w 609"/>
                  <a:gd name="T105" fmla="*/ 249 h 46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9"/>
                  <a:gd name="T160" fmla="*/ 0 h 465"/>
                  <a:gd name="T161" fmla="*/ 609 w 609"/>
                  <a:gd name="T162" fmla="*/ 465 h 46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9" h="465">
                    <a:moveTo>
                      <a:pt x="50" y="184"/>
                    </a:moveTo>
                    <a:cubicBezTo>
                      <a:pt x="51" y="181"/>
                      <a:pt x="54" y="179"/>
                      <a:pt x="57" y="179"/>
                    </a:cubicBezTo>
                    <a:lnTo>
                      <a:pt x="81" y="179"/>
                    </a:lnTo>
                    <a:lnTo>
                      <a:pt x="77" y="180"/>
                    </a:lnTo>
                    <a:lnTo>
                      <a:pt x="101" y="164"/>
                    </a:lnTo>
                    <a:cubicBezTo>
                      <a:pt x="104" y="162"/>
                      <a:pt x="108" y="163"/>
                      <a:pt x="111" y="165"/>
                    </a:cubicBezTo>
                    <a:lnTo>
                      <a:pt x="124" y="179"/>
                    </a:lnTo>
                    <a:lnTo>
                      <a:pt x="115" y="177"/>
                    </a:lnTo>
                    <a:lnTo>
                      <a:pt x="153" y="156"/>
                    </a:lnTo>
                    <a:cubicBezTo>
                      <a:pt x="154" y="156"/>
                      <a:pt x="155" y="155"/>
                      <a:pt x="156" y="155"/>
                    </a:cubicBezTo>
                    <a:lnTo>
                      <a:pt x="196" y="152"/>
                    </a:lnTo>
                    <a:lnTo>
                      <a:pt x="191" y="155"/>
                    </a:lnTo>
                    <a:lnTo>
                      <a:pt x="218" y="123"/>
                    </a:lnTo>
                    <a:lnTo>
                      <a:pt x="219" y="135"/>
                    </a:lnTo>
                    <a:lnTo>
                      <a:pt x="208" y="127"/>
                    </a:lnTo>
                    <a:cubicBezTo>
                      <a:pt x="205" y="125"/>
                      <a:pt x="204" y="121"/>
                      <a:pt x="205" y="118"/>
                    </a:cubicBezTo>
                    <a:lnTo>
                      <a:pt x="208" y="110"/>
                    </a:lnTo>
                    <a:cubicBezTo>
                      <a:pt x="209" y="107"/>
                      <a:pt x="212" y="105"/>
                      <a:pt x="215" y="104"/>
                    </a:cubicBezTo>
                    <a:lnTo>
                      <a:pt x="280" y="99"/>
                    </a:lnTo>
                    <a:lnTo>
                      <a:pt x="274" y="102"/>
                    </a:lnTo>
                    <a:lnTo>
                      <a:pt x="328" y="43"/>
                    </a:lnTo>
                    <a:lnTo>
                      <a:pt x="326" y="47"/>
                    </a:lnTo>
                    <a:lnTo>
                      <a:pt x="329" y="29"/>
                    </a:lnTo>
                    <a:cubicBezTo>
                      <a:pt x="329" y="26"/>
                      <a:pt x="331" y="24"/>
                      <a:pt x="333" y="23"/>
                    </a:cubicBezTo>
                    <a:lnTo>
                      <a:pt x="368" y="2"/>
                    </a:lnTo>
                    <a:cubicBezTo>
                      <a:pt x="370" y="0"/>
                      <a:pt x="372" y="0"/>
                      <a:pt x="374" y="1"/>
                    </a:cubicBezTo>
                    <a:lnTo>
                      <a:pt x="390" y="6"/>
                    </a:lnTo>
                    <a:cubicBezTo>
                      <a:pt x="392" y="7"/>
                      <a:pt x="393" y="8"/>
                      <a:pt x="394" y="9"/>
                    </a:cubicBezTo>
                    <a:lnTo>
                      <a:pt x="432" y="63"/>
                    </a:lnTo>
                    <a:cubicBezTo>
                      <a:pt x="433" y="64"/>
                      <a:pt x="434" y="65"/>
                      <a:pt x="434" y="67"/>
                    </a:cubicBezTo>
                    <a:lnTo>
                      <a:pt x="434" y="99"/>
                    </a:lnTo>
                    <a:cubicBezTo>
                      <a:pt x="434" y="101"/>
                      <a:pt x="433" y="103"/>
                      <a:pt x="432" y="104"/>
                    </a:cubicBezTo>
                    <a:lnTo>
                      <a:pt x="424" y="115"/>
                    </a:lnTo>
                    <a:lnTo>
                      <a:pt x="421" y="103"/>
                    </a:lnTo>
                    <a:lnTo>
                      <a:pt x="426" y="105"/>
                    </a:lnTo>
                    <a:cubicBezTo>
                      <a:pt x="430" y="107"/>
                      <a:pt x="431" y="110"/>
                      <a:pt x="431" y="114"/>
                    </a:cubicBezTo>
                    <a:lnTo>
                      <a:pt x="428" y="127"/>
                    </a:lnTo>
                    <a:lnTo>
                      <a:pt x="421" y="118"/>
                    </a:lnTo>
                    <a:lnTo>
                      <a:pt x="450" y="120"/>
                    </a:lnTo>
                    <a:cubicBezTo>
                      <a:pt x="455" y="121"/>
                      <a:pt x="458" y="124"/>
                      <a:pt x="458" y="128"/>
                    </a:cubicBezTo>
                    <a:lnTo>
                      <a:pt x="458" y="144"/>
                    </a:lnTo>
                    <a:lnTo>
                      <a:pt x="452" y="137"/>
                    </a:lnTo>
                    <a:lnTo>
                      <a:pt x="481" y="145"/>
                    </a:lnTo>
                    <a:cubicBezTo>
                      <a:pt x="483" y="145"/>
                      <a:pt x="484" y="146"/>
                      <a:pt x="485" y="147"/>
                    </a:cubicBezTo>
                    <a:lnTo>
                      <a:pt x="504" y="165"/>
                    </a:lnTo>
                    <a:cubicBezTo>
                      <a:pt x="505" y="167"/>
                      <a:pt x="506" y="169"/>
                      <a:pt x="506" y="171"/>
                    </a:cubicBezTo>
                    <a:lnTo>
                      <a:pt x="506" y="187"/>
                    </a:lnTo>
                    <a:lnTo>
                      <a:pt x="503" y="181"/>
                    </a:lnTo>
                    <a:lnTo>
                      <a:pt x="557" y="226"/>
                    </a:lnTo>
                    <a:cubicBezTo>
                      <a:pt x="560" y="228"/>
                      <a:pt x="561" y="232"/>
                      <a:pt x="560" y="235"/>
                    </a:cubicBezTo>
                    <a:lnTo>
                      <a:pt x="557" y="243"/>
                    </a:lnTo>
                    <a:lnTo>
                      <a:pt x="556" y="236"/>
                    </a:lnTo>
                    <a:lnTo>
                      <a:pt x="564" y="250"/>
                    </a:lnTo>
                    <a:cubicBezTo>
                      <a:pt x="566" y="252"/>
                      <a:pt x="566" y="255"/>
                      <a:pt x="565" y="257"/>
                    </a:cubicBezTo>
                    <a:lnTo>
                      <a:pt x="562" y="263"/>
                    </a:lnTo>
                    <a:lnTo>
                      <a:pt x="559" y="252"/>
                    </a:lnTo>
                    <a:lnTo>
                      <a:pt x="588" y="268"/>
                    </a:lnTo>
                    <a:cubicBezTo>
                      <a:pt x="590" y="269"/>
                      <a:pt x="591" y="270"/>
                      <a:pt x="592" y="272"/>
                    </a:cubicBezTo>
                    <a:lnTo>
                      <a:pt x="608" y="312"/>
                    </a:lnTo>
                    <a:cubicBezTo>
                      <a:pt x="609" y="315"/>
                      <a:pt x="608" y="319"/>
                      <a:pt x="606" y="321"/>
                    </a:cubicBezTo>
                    <a:cubicBezTo>
                      <a:pt x="603" y="324"/>
                      <a:pt x="599" y="324"/>
                      <a:pt x="596" y="322"/>
                    </a:cubicBezTo>
                    <a:lnTo>
                      <a:pt x="580" y="311"/>
                    </a:lnTo>
                    <a:lnTo>
                      <a:pt x="589" y="311"/>
                    </a:lnTo>
                    <a:lnTo>
                      <a:pt x="578" y="319"/>
                    </a:lnTo>
                    <a:cubicBezTo>
                      <a:pt x="577" y="320"/>
                      <a:pt x="575" y="320"/>
                      <a:pt x="574" y="320"/>
                    </a:cubicBezTo>
                    <a:lnTo>
                      <a:pt x="557" y="320"/>
                    </a:lnTo>
                    <a:cubicBezTo>
                      <a:pt x="556" y="320"/>
                      <a:pt x="556" y="320"/>
                      <a:pt x="555" y="320"/>
                    </a:cubicBezTo>
                    <a:lnTo>
                      <a:pt x="512" y="304"/>
                    </a:lnTo>
                    <a:lnTo>
                      <a:pt x="517" y="304"/>
                    </a:lnTo>
                    <a:lnTo>
                      <a:pt x="509" y="307"/>
                    </a:lnTo>
                    <a:lnTo>
                      <a:pt x="514" y="300"/>
                    </a:lnTo>
                    <a:lnTo>
                      <a:pt x="511" y="316"/>
                    </a:lnTo>
                    <a:cubicBezTo>
                      <a:pt x="511" y="320"/>
                      <a:pt x="509" y="322"/>
                      <a:pt x="505" y="323"/>
                    </a:cubicBezTo>
                    <a:lnTo>
                      <a:pt x="481" y="328"/>
                    </a:lnTo>
                    <a:cubicBezTo>
                      <a:pt x="479" y="329"/>
                      <a:pt x="477" y="328"/>
                      <a:pt x="475" y="327"/>
                    </a:cubicBezTo>
                    <a:lnTo>
                      <a:pt x="457" y="317"/>
                    </a:lnTo>
                    <a:lnTo>
                      <a:pt x="465" y="317"/>
                    </a:lnTo>
                    <a:lnTo>
                      <a:pt x="424" y="341"/>
                    </a:lnTo>
                    <a:cubicBezTo>
                      <a:pt x="422" y="342"/>
                      <a:pt x="420" y="342"/>
                      <a:pt x="417" y="341"/>
                    </a:cubicBezTo>
                    <a:lnTo>
                      <a:pt x="390" y="331"/>
                    </a:lnTo>
                    <a:lnTo>
                      <a:pt x="400" y="327"/>
                    </a:lnTo>
                    <a:lnTo>
                      <a:pt x="376" y="365"/>
                    </a:lnTo>
                    <a:cubicBezTo>
                      <a:pt x="374" y="368"/>
                      <a:pt x="371" y="369"/>
                      <a:pt x="367" y="368"/>
                    </a:cubicBezTo>
                    <a:lnTo>
                      <a:pt x="289" y="352"/>
                    </a:lnTo>
                    <a:cubicBezTo>
                      <a:pt x="287" y="352"/>
                      <a:pt x="285" y="350"/>
                      <a:pt x="284" y="348"/>
                    </a:cubicBezTo>
                    <a:lnTo>
                      <a:pt x="273" y="330"/>
                    </a:lnTo>
                    <a:lnTo>
                      <a:pt x="276" y="332"/>
                    </a:lnTo>
                    <a:lnTo>
                      <a:pt x="252" y="316"/>
                    </a:lnTo>
                    <a:lnTo>
                      <a:pt x="256" y="318"/>
                    </a:lnTo>
                    <a:lnTo>
                      <a:pt x="237" y="318"/>
                    </a:lnTo>
                    <a:lnTo>
                      <a:pt x="242" y="316"/>
                    </a:lnTo>
                    <a:lnTo>
                      <a:pt x="229" y="327"/>
                    </a:lnTo>
                    <a:lnTo>
                      <a:pt x="230" y="325"/>
                    </a:lnTo>
                    <a:lnTo>
                      <a:pt x="211" y="349"/>
                    </a:lnTo>
                    <a:cubicBezTo>
                      <a:pt x="210" y="351"/>
                      <a:pt x="209" y="352"/>
                      <a:pt x="207" y="352"/>
                    </a:cubicBezTo>
                    <a:lnTo>
                      <a:pt x="199" y="355"/>
                    </a:lnTo>
                    <a:lnTo>
                      <a:pt x="205" y="347"/>
                    </a:lnTo>
                    <a:lnTo>
                      <a:pt x="208" y="392"/>
                    </a:lnTo>
                    <a:cubicBezTo>
                      <a:pt x="208" y="396"/>
                      <a:pt x="206" y="399"/>
                      <a:pt x="202" y="400"/>
                    </a:cubicBezTo>
                    <a:cubicBezTo>
                      <a:pt x="199" y="401"/>
                      <a:pt x="195" y="400"/>
                      <a:pt x="193" y="397"/>
                    </a:cubicBezTo>
                    <a:lnTo>
                      <a:pt x="187" y="389"/>
                    </a:lnTo>
                    <a:lnTo>
                      <a:pt x="198" y="391"/>
                    </a:lnTo>
                    <a:lnTo>
                      <a:pt x="185" y="399"/>
                    </a:lnTo>
                    <a:cubicBezTo>
                      <a:pt x="183" y="401"/>
                      <a:pt x="180" y="401"/>
                      <a:pt x="178" y="400"/>
                    </a:cubicBezTo>
                    <a:lnTo>
                      <a:pt x="148" y="389"/>
                    </a:lnTo>
                    <a:lnTo>
                      <a:pt x="153" y="390"/>
                    </a:lnTo>
                    <a:lnTo>
                      <a:pt x="115" y="398"/>
                    </a:lnTo>
                    <a:lnTo>
                      <a:pt x="121" y="392"/>
                    </a:lnTo>
                    <a:lnTo>
                      <a:pt x="100" y="459"/>
                    </a:lnTo>
                    <a:cubicBezTo>
                      <a:pt x="98" y="463"/>
                      <a:pt x="95" y="465"/>
                      <a:pt x="91" y="464"/>
                    </a:cubicBezTo>
                    <a:cubicBezTo>
                      <a:pt x="87" y="464"/>
                      <a:pt x="84" y="461"/>
                      <a:pt x="84" y="457"/>
                    </a:cubicBezTo>
                    <a:lnTo>
                      <a:pt x="81" y="422"/>
                    </a:lnTo>
                    <a:lnTo>
                      <a:pt x="84" y="427"/>
                    </a:lnTo>
                    <a:lnTo>
                      <a:pt x="43" y="387"/>
                    </a:lnTo>
                    <a:cubicBezTo>
                      <a:pt x="43" y="387"/>
                      <a:pt x="42" y="386"/>
                      <a:pt x="42" y="385"/>
                    </a:cubicBezTo>
                    <a:lnTo>
                      <a:pt x="34" y="369"/>
                    </a:lnTo>
                    <a:cubicBezTo>
                      <a:pt x="33" y="368"/>
                      <a:pt x="33" y="367"/>
                      <a:pt x="33" y="366"/>
                    </a:cubicBezTo>
                    <a:lnTo>
                      <a:pt x="33" y="350"/>
                    </a:lnTo>
                    <a:lnTo>
                      <a:pt x="35" y="355"/>
                    </a:lnTo>
                    <a:lnTo>
                      <a:pt x="19" y="339"/>
                    </a:lnTo>
                    <a:cubicBezTo>
                      <a:pt x="18" y="338"/>
                      <a:pt x="17" y="336"/>
                      <a:pt x="17" y="335"/>
                    </a:cubicBezTo>
                    <a:lnTo>
                      <a:pt x="14" y="308"/>
                    </a:lnTo>
                    <a:lnTo>
                      <a:pt x="16" y="313"/>
                    </a:lnTo>
                    <a:lnTo>
                      <a:pt x="11" y="307"/>
                    </a:lnTo>
                    <a:cubicBezTo>
                      <a:pt x="9" y="306"/>
                      <a:pt x="8" y="303"/>
                      <a:pt x="9" y="301"/>
                    </a:cubicBezTo>
                    <a:lnTo>
                      <a:pt x="11" y="269"/>
                    </a:lnTo>
                    <a:lnTo>
                      <a:pt x="14" y="276"/>
                    </a:lnTo>
                    <a:lnTo>
                      <a:pt x="4" y="268"/>
                    </a:lnTo>
                    <a:cubicBezTo>
                      <a:pt x="2" y="267"/>
                      <a:pt x="1" y="265"/>
                      <a:pt x="0" y="262"/>
                    </a:cubicBezTo>
                    <a:cubicBezTo>
                      <a:pt x="0" y="260"/>
                      <a:pt x="1" y="257"/>
                      <a:pt x="3" y="256"/>
                    </a:cubicBezTo>
                    <a:lnTo>
                      <a:pt x="22" y="240"/>
                    </a:lnTo>
                    <a:lnTo>
                      <a:pt x="20" y="242"/>
                    </a:lnTo>
                    <a:lnTo>
                      <a:pt x="50" y="184"/>
                    </a:lnTo>
                    <a:close/>
                    <a:moveTo>
                      <a:pt x="34" y="249"/>
                    </a:moveTo>
                    <a:cubicBezTo>
                      <a:pt x="34" y="250"/>
                      <a:pt x="33" y="251"/>
                      <a:pt x="32" y="252"/>
                    </a:cubicBezTo>
                    <a:lnTo>
                      <a:pt x="14" y="268"/>
                    </a:lnTo>
                    <a:lnTo>
                      <a:pt x="13" y="255"/>
                    </a:lnTo>
                    <a:lnTo>
                      <a:pt x="24" y="263"/>
                    </a:lnTo>
                    <a:cubicBezTo>
                      <a:pt x="26" y="265"/>
                      <a:pt x="27" y="268"/>
                      <a:pt x="27" y="270"/>
                    </a:cubicBezTo>
                    <a:lnTo>
                      <a:pt x="25" y="302"/>
                    </a:lnTo>
                    <a:lnTo>
                      <a:pt x="22" y="296"/>
                    </a:lnTo>
                    <a:lnTo>
                      <a:pt x="28" y="301"/>
                    </a:lnTo>
                    <a:cubicBezTo>
                      <a:pt x="29" y="303"/>
                      <a:pt x="30" y="304"/>
                      <a:pt x="30" y="306"/>
                    </a:cubicBezTo>
                    <a:lnTo>
                      <a:pt x="33" y="333"/>
                    </a:lnTo>
                    <a:lnTo>
                      <a:pt x="30" y="328"/>
                    </a:lnTo>
                    <a:lnTo>
                      <a:pt x="46" y="344"/>
                    </a:lnTo>
                    <a:cubicBezTo>
                      <a:pt x="48" y="346"/>
                      <a:pt x="49" y="348"/>
                      <a:pt x="49" y="350"/>
                    </a:cubicBezTo>
                    <a:lnTo>
                      <a:pt x="49" y="366"/>
                    </a:lnTo>
                    <a:lnTo>
                      <a:pt x="48" y="362"/>
                    </a:lnTo>
                    <a:lnTo>
                      <a:pt x="56" y="378"/>
                    </a:lnTo>
                    <a:lnTo>
                      <a:pt x="54" y="376"/>
                    </a:lnTo>
                    <a:lnTo>
                      <a:pt x="95" y="416"/>
                    </a:lnTo>
                    <a:cubicBezTo>
                      <a:pt x="96" y="417"/>
                      <a:pt x="97" y="419"/>
                      <a:pt x="97" y="421"/>
                    </a:cubicBezTo>
                    <a:lnTo>
                      <a:pt x="100" y="456"/>
                    </a:lnTo>
                    <a:lnTo>
                      <a:pt x="84" y="454"/>
                    </a:lnTo>
                    <a:lnTo>
                      <a:pt x="106" y="387"/>
                    </a:lnTo>
                    <a:cubicBezTo>
                      <a:pt x="107" y="385"/>
                      <a:pt x="109" y="383"/>
                      <a:pt x="112" y="382"/>
                    </a:cubicBezTo>
                    <a:lnTo>
                      <a:pt x="149" y="374"/>
                    </a:lnTo>
                    <a:cubicBezTo>
                      <a:pt x="151" y="374"/>
                      <a:pt x="152" y="374"/>
                      <a:pt x="154" y="374"/>
                    </a:cubicBezTo>
                    <a:lnTo>
                      <a:pt x="183" y="385"/>
                    </a:lnTo>
                    <a:lnTo>
                      <a:pt x="177" y="386"/>
                    </a:lnTo>
                    <a:lnTo>
                      <a:pt x="190" y="378"/>
                    </a:lnTo>
                    <a:cubicBezTo>
                      <a:pt x="194" y="375"/>
                      <a:pt x="198" y="376"/>
                      <a:pt x="201" y="380"/>
                    </a:cubicBezTo>
                    <a:lnTo>
                      <a:pt x="206" y="388"/>
                    </a:lnTo>
                    <a:lnTo>
                      <a:pt x="192" y="393"/>
                    </a:lnTo>
                    <a:lnTo>
                      <a:pt x="189" y="348"/>
                    </a:lnTo>
                    <a:cubicBezTo>
                      <a:pt x="189" y="344"/>
                      <a:pt x="191" y="341"/>
                      <a:pt x="194" y="340"/>
                    </a:cubicBezTo>
                    <a:lnTo>
                      <a:pt x="202" y="337"/>
                    </a:lnTo>
                    <a:lnTo>
                      <a:pt x="199" y="340"/>
                    </a:lnTo>
                    <a:lnTo>
                      <a:pt x="217" y="316"/>
                    </a:lnTo>
                    <a:cubicBezTo>
                      <a:pt x="218" y="315"/>
                      <a:pt x="218" y="315"/>
                      <a:pt x="219" y="314"/>
                    </a:cubicBezTo>
                    <a:lnTo>
                      <a:pt x="232" y="304"/>
                    </a:lnTo>
                    <a:cubicBezTo>
                      <a:pt x="234" y="302"/>
                      <a:pt x="235" y="302"/>
                      <a:pt x="237" y="302"/>
                    </a:cubicBezTo>
                    <a:lnTo>
                      <a:pt x="256" y="302"/>
                    </a:lnTo>
                    <a:cubicBezTo>
                      <a:pt x="258" y="302"/>
                      <a:pt x="259" y="302"/>
                      <a:pt x="260" y="303"/>
                    </a:cubicBezTo>
                    <a:lnTo>
                      <a:pt x="285" y="319"/>
                    </a:lnTo>
                    <a:cubicBezTo>
                      <a:pt x="286" y="320"/>
                      <a:pt x="287" y="321"/>
                      <a:pt x="287" y="322"/>
                    </a:cubicBezTo>
                    <a:lnTo>
                      <a:pt x="298" y="340"/>
                    </a:lnTo>
                    <a:lnTo>
                      <a:pt x="293" y="337"/>
                    </a:lnTo>
                    <a:lnTo>
                      <a:pt x="371" y="353"/>
                    </a:lnTo>
                    <a:lnTo>
                      <a:pt x="362" y="356"/>
                    </a:lnTo>
                    <a:lnTo>
                      <a:pt x="387" y="319"/>
                    </a:lnTo>
                    <a:cubicBezTo>
                      <a:pt x="389" y="316"/>
                      <a:pt x="393" y="314"/>
                      <a:pt x="396" y="316"/>
                    </a:cubicBezTo>
                    <a:lnTo>
                      <a:pt x="423" y="326"/>
                    </a:lnTo>
                    <a:lnTo>
                      <a:pt x="416" y="327"/>
                    </a:lnTo>
                    <a:lnTo>
                      <a:pt x="456" y="303"/>
                    </a:lnTo>
                    <a:cubicBezTo>
                      <a:pt x="459" y="301"/>
                      <a:pt x="462" y="301"/>
                      <a:pt x="464" y="303"/>
                    </a:cubicBezTo>
                    <a:lnTo>
                      <a:pt x="483" y="313"/>
                    </a:lnTo>
                    <a:lnTo>
                      <a:pt x="478" y="313"/>
                    </a:lnTo>
                    <a:lnTo>
                      <a:pt x="502" y="307"/>
                    </a:lnTo>
                    <a:lnTo>
                      <a:pt x="496" y="314"/>
                    </a:lnTo>
                    <a:lnTo>
                      <a:pt x="498" y="298"/>
                    </a:lnTo>
                    <a:cubicBezTo>
                      <a:pt x="499" y="295"/>
                      <a:pt x="501" y="292"/>
                      <a:pt x="504" y="292"/>
                    </a:cubicBezTo>
                    <a:lnTo>
                      <a:pt x="512" y="289"/>
                    </a:lnTo>
                    <a:cubicBezTo>
                      <a:pt x="514" y="288"/>
                      <a:pt x="515" y="288"/>
                      <a:pt x="517" y="289"/>
                    </a:cubicBezTo>
                    <a:lnTo>
                      <a:pt x="560" y="305"/>
                    </a:lnTo>
                    <a:lnTo>
                      <a:pt x="557" y="304"/>
                    </a:lnTo>
                    <a:lnTo>
                      <a:pt x="574" y="304"/>
                    </a:lnTo>
                    <a:lnTo>
                      <a:pt x="569" y="306"/>
                    </a:lnTo>
                    <a:lnTo>
                      <a:pt x="580" y="298"/>
                    </a:lnTo>
                    <a:cubicBezTo>
                      <a:pt x="582" y="296"/>
                      <a:pt x="586" y="296"/>
                      <a:pt x="589" y="298"/>
                    </a:cubicBezTo>
                    <a:lnTo>
                      <a:pt x="605" y="308"/>
                    </a:lnTo>
                    <a:lnTo>
                      <a:pt x="593" y="318"/>
                    </a:lnTo>
                    <a:lnTo>
                      <a:pt x="577" y="278"/>
                    </a:lnTo>
                    <a:lnTo>
                      <a:pt x="581" y="282"/>
                    </a:lnTo>
                    <a:lnTo>
                      <a:pt x="551" y="266"/>
                    </a:lnTo>
                    <a:cubicBezTo>
                      <a:pt x="547" y="264"/>
                      <a:pt x="546" y="259"/>
                      <a:pt x="548" y="256"/>
                    </a:cubicBezTo>
                    <a:lnTo>
                      <a:pt x="550" y="250"/>
                    </a:lnTo>
                    <a:lnTo>
                      <a:pt x="551" y="258"/>
                    </a:lnTo>
                    <a:lnTo>
                      <a:pt x="542" y="245"/>
                    </a:lnTo>
                    <a:cubicBezTo>
                      <a:pt x="541" y="243"/>
                      <a:pt x="541" y="240"/>
                      <a:pt x="542" y="238"/>
                    </a:cubicBezTo>
                    <a:lnTo>
                      <a:pt x="544" y="230"/>
                    </a:lnTo>
                    <a:lnTo>
                      <a:pt x="547" y="239"/>
                    </a:lnTo>
                    <a:lnTo>
                      <a:pt x="493" y="193"/>
                    </a:lnTo>
                    <a:cubicBezTo>
                      <a:pt x="491" y="192"/>
                      <a:pt x="490" y="189"/>
                      <a:pt x="490" y="187"/>
                    </a:cubicBezTo>
                    <a:lnTo>
                      <a:pt x="490" y="171"/>
                    </a:lnTo>
                    <a:lnTo>
                      <a:pt x="493" y="177"/>
                    </a:lnTo>
                    <a:lnTo>
                      <a:pt x="474" y="158"/>
                    </a:lnTo>
                    <a:lnTo>
                      <a:pt x="477" y="160"/>
                    </a:lnTo>
                    <a:lnTo>
                      <a:pt x="448" y="152"/>
                    </a:lnTo>
                    <a:cubicBezTo>
                      <a:pt x="444" y="151"/>
                      <a:pt x="442" y="148"/>
                      <a:pt x="442" y="144"/>
                    </a:cubicBezTo>
                    <a:lnTo>
                      <a:pt x="442" y="128"/>
                    </a:lnTo>
                    <a:lnTo>
                      <a:pt x="449" y="136"/>
                    </a:lnTo>
                    <a:lnTo>
                      <a:pt x="419" y="134"/>
                    </a:lnTo>
                    <a:cubicBezTo>
                      <a:pt x="417" y="134"/>
                      <a:pt x="415" y="132"/>
                      <a:pt x="414" y="131"/>
                    </a:cubicBezTo>
                    <a:cubicBezTo>
                      <a:pt x="412" y="129"/>
                      <a:pt x="412" y="126"/>
                      <a:pt x="412" y="124"/>
                    </a:cubicBezTo>
                    <a:lnTo>
                      <a:pt x="415" y="111"/>
                    </a:lnTo>
                    <a:lnTo>
                      <a:pt x="419" y="120"/>
                    </a:lnTo>
                    <a:lnTo>
                      <a:pt x="414" y="117"/>
                    </a:lnTo>
                    <a:cubicBezTo>
                      <a:pt x="412" y="116"/>
                      <a:pt x="410" y="114"/>
                      <a:pt x="410" y="112"/>
                    </a:cubicBezTo>
                    <a:cubicBezTo>
                      <a:pt x="409" y="109"/>
                      <a:pt x="410" y="107"/>
                      <a:pt x="411" y="105"/>
                    </a:cubicBezTo>
                    <a:lnTo>
                      <a:pt x="419" y="94"/>
                    </a:lnTo>
                    <a:lnTo>
                      <a:pt x="418" y="99"/>
                    </a:lnTo>
                    <a:lnTo>
                      <a:pt x="418" y="67"/>
                    </a:lnTo>
                    <a:lnTo>
                      <a:pt x="419" y="72"/>
                    </a:lnTo>
                    <a:lnTo>
                      <a:pt x="381" y="18"/>
                    </a:lnTo>
                    <a:lnTo>
                      <a:pt x="385" y="21"/>
                    </a:lnTo>
                    <a:lnTo>
                      <a:pt x="369" y="16"/>
                    </a:lnTo>
                    <a:lnTo>
                      <a:pt x="376" y="15"/>
                    </a:lnTo>
                    <a:lnTo>
                      <a:pt x="341" y="37"/>
                    </a:lnTo>
                    <a:lnTo>
                      <a:pt x="345" y="31"/>
                    </a:lnTo>
                    <a:lnTo>
                      <a:pt x="342" y="50"/>
                    </a:lnTo>
                    <a:cubicBezTo>
                      <a:pt x="342" y="51"/>
                      <a:pt x="341" y="53"/>
                      <a:pt x="340" y="54"/>
                    </a:cubicBezTo>
                    <a:lnTo>
                      <a:pt x="286" y="113"/>
                    </a:lnTo>
                    <a:cubicBezTo>
                      <a:pt x="285" y="114"/>
                      <a:pt x="283" y="115"/>
                      <a:pt x="281" y="115"/>
                    </a:cubicBezTo>
                    <a:lnTo>
                      <a:pt x="216" y="120"/>
                    </a:lnTo>
                    <a:lnTo>
                      <a:pt x="223" y="115"/>
                    </a:lnTo>
                    <a:lnTo>
                      <a:pt x="221" y="123"/>
                    </a:lnTo>
                    <a:lnTo>
                      <a:pt x="218" y="114"/>
                    </a:lnTo>
                    <a:lnTo>
                      <a:pt x="229" y="122"/>
                    </a:lnTo>
                    <a:cubicBezTo>
                      <a:pt x="230" y="123"/>
                      <a:pt x="231" y="125"/>
                      <a:pt x="232" y="128"/>
                    </a:cubicBezTo>
                    <a:cubicBezTo>
                      <a:pt x="232" y="130"/>
                      <a:pt x="231" y="132"/>
                      <a:pt x="230" y="134"/>
                    </a:cubicBezTo>
                    <a:lnTo>
                      <a:pt x="203" y="166"/>
                    </a:lnTo>
                    <a:cubicBezTo>
                      <a:pt x="202" y="167"/>
                      <a:pt x="200" y="168"/>
                      <a:pt x="197" y="168"/>
                    </a:cubicBezTo>
                    <a:lnTo>
                      <a:pt x="157" y="171"/>
                    </a:lnTo>
                    <a:lnTo>
                      <a:pt x="160" y="170"/>
                    </a:lnTo>
                    <a:lnTo>
                      <a:pt x="123" y="191"/>
                    </a:lnTo>
                    <a:cubicBezTo>
                      <a:pt x="120" y="193"/>
                      <a:pt x="116" y="193"/>
                      <a:pt x="113" y="190"/>
                    </a:cubicBezTo>
                    <a:lnTo>
                      <a:pt x="100" y="177"/>
                    </a:lnTo>
                    <a:lnTo>
                      <a:pt x="110" y="178"/>
                    </a:lnTo>
                    <a:lnTo>
                      <a:pt x="86" y="194"/>
                    </a:lnTo>
                    <a:cubicBezTo>
                      <a:pt x="84" y="195"/>
                      <a:pt x="83" y="195"/>
                      <a:pt x="81" y="195"/>
                    </a:cubicBezTo>
                    <a:lnTo>
                      <a:pt x="57" y="195"/>
                    </a:lnTo>
                    <a:lnTo>
                      <a:pt x="64" y="191"/>
                    </a:lnTo>
                    <a:lnTo>
                      <a:pt x="34" y="249"/>
                    </a:lnTo>
                    <a:close/>
                  </a:path>
                </a:pathLst>
              </a:custGeom>
              <a:solidFill>
                <a:srgbClr val="6E6E6E"/>
              </a:solidFill>
              <a:ln w="0" cap="flat">
                <a:solidFill>
                  <a:srgbClr val="6E6E6E"/>
                </a:solidFill>
                <a:prstDash val="solid"/>
                <a:round/>
                <a:headEnd/>
                <a:tailEnd/>
              </a:ln>
            </p:spPr>
            <p:txBody>
              <a:bodyPr/>
              <a:lstStyle/>
              <a:p>
                <a:endParaRPr lang="en-US"/>
              </a:p>
            </p:txBody>
          </p:sp>
          <p:sp>
            <p:nvSpPr>
              <p:cNvPr id="1714" name="Freeform 500"/>
              <p:cNvSpPr>
                <a:spLocks noEditPoints="1"/>
              </p:cNvSpPr>
              <p:nvPr/>
            </p:nvSpPr>
            <p:spPr bwMode="auto">
              <a:xfrm>
                <a:off x="4087" y="1132"/>
                <a:ext cx="307" cy="359"/>
              </a:xfrm>
              <a:custGeom>
                <a:avLst/>
                <a:gdLst>
                  <a:gd name="T0" fmla="*/ 287 w 307"/>
                  <a:gd name="T1" fmla="*/ 283 h 359"/>
                  <a:gd name="T2" fmla="*/ 288 w 307"/>
                  <a:gd name="T3" fmla="*/ 287 h 359"/>
                  <a:gd name="T4" fmla="*/ 285 w 307"/>
                  <a:gd name="T5" fmla="*/ 290 h 359"/>
                  <a:gd name="T6" fmla="*/ 283 w 307"/>
                  <a:gd name="T7" fmla="*/ 308 h 359"/>
                  <a:gd name="T8" fmla="*/ 301 w 307"/>
                  <a:gd name="T9" fmla="*/ 354 h 359"/>
                  <a:gd name="T10" fmla="*/ 6 w 307"/>
                  <a:gd name="T11" fmla="*/ 139 h 359"/>
                  <a:gd name="T12" fmla="*/ 24 w 307"/>
                  <a:gd name="T13" fmla="*/ 123 h 359"/>
                  <a:gd name="T14" fmla="*/ 10 w 307"/>
                  <a:gd name="T15" fmla="*/ 104 h 359"/>
                  <a:gd name="T16" fmla="*/ 36 w 307"/>
                  <a:gd name="T17" fmla="*/ 84 h 359"/>
                  <a:gd name="T18" fmla="*/ 55 w 307"/>
                  <a:gd name="T19" fmla="*/ 55 h 359"/>
                  <a:gd name="T20" fmla="*/ 51 w 307"/>
                  <a:gd name="T21" fmla="*/ 38 h 359"/>
                  <a:gd name="T22" fmla="*/ 43 w 307"/>
                  <a:gd name="T23" fmla="*/ 26 h 359"/>
                  <a:gd name="T24" fmla="*/ 36 w 307"/>
                  <a:gd name="T25" fmla="*/ 14 h 359"/>
                  <a:gd name="T26" fmla="*/ 67 w 307"/>
                  <a:gd name="T27" fmla="*/ 12 h 359"/>
                  <a:gd name="T28" fmla="*/ 83 w 307"/>
                  <a:gd name="T29" fmla="*/ 12 h 359"/>
                  <a:gd name="T30" fmla="*/ 102 w 307"/>
                  <a:gd name="T31" fmla="*/ 34 h 359"/>
                  <a:gd name="T32" fmla="*/ 96 w 307"/>
                  <a:gd name="T33" fmla="*/ 45 h 359"/>
                  <a:gd name="T34" fmla="*/ 115 w 307"/>
                  <a:gd name="T35" fmla="*/ 60 h 359"/>
                  <a:gd name="T36" fmla="*/ 132 w 307"/>
                  <a:gd name="T37" fmla="*/ 90 h 359"/>
                  <a:gd name="T38" fmla="*/ 157 w 307"/>
                  <a:gd name="T39" fmla="*/ 102 h 359"/>
                  <a:gd name="T40" fmla="*/ 172 w 307"/>
                  <a:gd name="T41" fmla="*/ 106 h 359"/>
                  <a:gd name="T42" fmla="*/ 196 w 307"/>
                  <a:gd name="T43" fmla="*/ 113 h 359"/>
                  <a:gd name="T44" fmla="*/ 208 w 307"/>
                  <a:gd name="T45" fmla="*/ 105 h 359"/>
                  <a:gd name="T46" fmla="*/ 218 w 307"/>
                  <a:gd name="T47" fmla="*/ 102 h 359"/>
                  <a:gd name="T48" fmla="*/ 238 w 307"/>
                  <a:gd name="T49" fmla="*/ 109 h 359"/>
                  <a:gd name="T50" fmla="*/ 245 w 307"/>
                  <a:gd name="T51" fmla="*/ 97 h 359"/>
                  <a:gd name="T52" fmla="*/ 269 w 307"/>
                  <a:gd name="T53" fmla="*/ 85 h 359"/>
                  <a:gd name="T54" fmla="*/ 292 w 307"/>
                  <a:gd name="T55" fmla="*/ 78 h 359"/>
                  <a:gd name="T56" fmla="*/ 294 w 307"/>
                  <a:gd name="T57" fmla="*/ 87 h 359"/>
                  <a:gd name="T58" fmla="*/ 303 w 307"/>
                  <a:gd name="T59" fmla="*/ 99 h 359"/>
                  <a:gd name="T60" fmla="*/ 288 w 307"/>
                  <a:gd name="T61" fmla="*/ 118 h 359"/>
                  <a:gd name="T62" fmla="*/ 273 w 307"/>
                  <a:gd name="T63" fmla="*/ 143 h 359"/>
                  <a:gd name="T64" fmla="*/ 275 w 307"/>
                  <a:gd name="T65" fmla="*/ 165 h 359"/>
                  <a:gd name="T66" fmla="*/ 259 w 307"/>
                  <a:gd name="T67" fmla="*/ 147 h 359"/>
                  <a:gd name="T68" fmla="*/ 251 w 307"/>
                  <a:gd name="T69" fmla="*/ 148 h 359"/>
                  <a:gd name="T70" fmla="*/ 262 w 307"/>
                  <a:gd name="T71" fmla="*/ 132 h 359"/>
                  <a:gd name="T72" fmla="*/ 229 w 307"/>
                  <a:gd name="T73" fmla="*/ 117 h 359"/>
                  <a:gd name="T74" fmla="*/ 220 w 307"/>
                  <a:gd name="T75" fmla="*/ 113 h 359"/>
                  <a:gd name="T76" fmla="*/ 216 w 307"/>
                  <a:gd name="T77" fmla="*/ 114 h 359"/>
                  <a:gd name="T78" fmla="*/ 218 w 307"/>
                  <a:gd name="T79" fmla="*/ 129 h 359"/>
                  <a:gd name="T80" fmla="*/ 223 w 307"/>
                  <a:gd name="T81" fmla="*/ 141 h 359"/>
                  <a:gd name="T82" fmla="*/ 226 w 307"/>
                  <a:gd name="T83" fmla="*/ 156 h 359"/>
                  <a:gd name="T84" fmla="*/ 226 w 307"/>
                  <a:gd name="T85" fmla="*/ 174 h 359"/>
                  <a:gd name="T86" fmla="*/ 222 w 307"/>
                  <a:gd name="T87" fmla="*/ 174 h 359"/>
                  <a:gd name="T88" fmla="*/ 208 w 307"/>
                  <a:gd name="T89" fmla="*/ 176 h 359"/>
                  <a:gd name="T90" fmla="*/ 204 w 307"/>
                  <a:gd name="T91" fmla="*/ 194 h 359"/>
                  <a:gd name="T92" fmla="*/ 194 w 307"/>
                  <a:gd name="T93" fmla="*/ 198 h 359"/>
                  <a:gd name="T94" fmla="*/ 159 w 307"/>
                  <a:gd name="T95" fmla="*/ 239 h 359"/>
                  <a:gd name="T96" fmla="*/ 147 w 307"/>
                  <a:gd name="T97" fmla="*/ 245 h 359"/>
                  <a:gd name="T98" fmla="*/ 143 w 307"/>
                  <a:gd name="T99" fmla="*/ 273 h 359"/>
                  <a:gd name="T100" fmla="*/ 139 w 307"/>
                  <a:gd name="T101" fmla="*/ 315 h 359"/>
                  <a:gd name="T102" fmla="*/ 129 w 307"/>
                  <a:gd name="T103" fmla="*/ 330 h 359"/>
                  <a:gd name="T104" fmla="*/ 110 w 307"/>
                  <a:gd name="T105" fmla="*/ 331 h 359"/>
                  <a:gd name="T106" fmla="*/ 108 w 307"/>
                  <a:gd name="T107" fmla="*/ 324 h 359"/>
                  <a:gd name="T108" fmla="*/ 76 w 307"/>
                  <a:gd name="T109" fmla="*/ 258 h 359"/>
                  <a:gd name="T110" fmla="*/ 60 w 307"/>
                  <a:gd name="T111" fmla="*/ 206 h 359"/>
                  <a:gd name="T112" fmla="*/ 55 w 307"/>
                  <a:gd name="T113" fmla="*/ 195 h 359"/>
                  <a:gd name="T114" fmla="*/ 51 w 307"/>
                  <a:gd name="T115" fmla="*/ 169 h 359"/>
                  <a:gd name="T116" fmla="*/ 47 w 307"/>
                  <a:gd name="T117" fmla="*/ 166 h 359"/>
                  <a:gd name="T118" fmla="*/ 46 w 307"/>
                  <a:gd name="T119" fmla="*/ 179 h 359"/>
                  <a:gd name="T120" fmla="*/ 14 w 307"/>
                  <a:gd name="T121" fmla="*/ 165 h 359"/>
                  <a:gd name="T122" fmla="*/ 3 w 307"/>
                  <a:gd name="T123" fmla="*/ 151 h 359"/>
                  <a:gd name="T124" fmla="*/ 0 w 307"/>
                  <a:gd name="T125" fmla="*/ 147 h 35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07"/>
                  <a:gd name="T190" fmla="*/ 0 h 359"/>
                  <a:gd name="T191" fmla="*/ 307 w 307"/>
                  <a:gd name="T192" fmla="*/ 359 h 35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07" h="359">
                    <a:moveTo>
                      <a:pt x="287" y="283"/>
                    </a:moveTo>
                    <a:lnTo>
                      <a:pt x="286" y="277"/>
                    </a:lnTo>
                    <a:lnTo>
                      <a:pt x="287" y="273"/>
                    </a:lnTo>
                    <a:lnTo>
                      <a:pt x="288" y="280"/>
                    </a:lnTo>
                    <a:lnTo>
                      <a:pt x="287" y="283"/>
                    </a:lnTo>
                    <a:close/>
                    <a:moveTo>
                      <a:pt x="287" y="289"/>
                    </a:moveTo>
                    <a:lnTo>
                      <a:pt x="285" y="289"/>
                    </a:lnTo>
                    <a:lnTo>
                      <a:pt x="285" y="283"/>
                    </a:lnTo>
                    <a:lnTo>
                      <a:pt x="287" y="282"/>
                    </a:lnTo>
                    <a:lnTo>
                      <a:pt x="288" y="287"/>
                    </a:lnTo>
                    <a:lnTo>
                      <a:pt x="287" y="289"/>
                    </a:lnTo>
                    <a:close/>
                    <a:moveTo>
                      <a:pt x="286" y="292"/>
                    </a:moveTo>
                    <a:lnTo>
                      <a:pt x="287" y="300"/>
                    </a:lnTo>
                    <a:lnTo>
                      <a:pt x="284" y="296"/>
                    </a:lnTo>
                    <a:lnTo>
                      <a:pt x="285" y="290"/>
                    </a:lnTo>
                    <a:lnTo>
                      <a:pt x="286" y="292"/>
                    </a:lnTo>
                    <a:close/>
                    <a:moveTo>
                      <a:pt x="285" y="308"/>
                    </a:moveTo>
                    <a:lnTo>
                      <a:pt x="285" y="312"/>
                    </a:lnTo>
                    <a:lnTo>
                      <a:pt x="283" y="312"/>
                    </a:lnTo>
                    <a:lnTo>
                      <a:pt x="283" y="308"/>
                    </a:lnTo>
                    <a:lnTo>
                      <a:pt x="285" y="307"/>
                    </a:lnTo>
                    <a:lnTo>
                      <a:pt x="285" y="308"/>
                    </a:lnTo>
                    <a:close/>
                    <a:moveTo>
                      <a:pt x="303" y="353"/>
                    </a:moveTo>
                    <a:lnTo>
                      <a:pt x="303" y="359"/>
                    </a:lnTo>
                    <a:lnTo>
                      <a:pt x="301" y="354"/>
                    </a:lnTo>
                    <a:lnTo>
                      <a:pt x="303" y="353"/>
                    </a:lnTo>
                    <a:close/>
                    <a:moveTo>
                      <a:pt x="0" y="147"/>
                    </a:moveTo>
                    <a:lnTo>
                      <a:pt x="0" y="145"/>
                    </a:lnTo>
                    <a:lnTo>
                      <a:pt x="6" y="144"/>
                    </a:lnTo>
                    <a:lnTo>
                      <a:pt x="6" y="139"/>
                    </a:lnTo>
                    <a:lnTo>
                      <a:pt x="19" y="141"/>
                    </a:lnTo>
                    <a:lnTo>
                      <a:pt x="25" y="139"/>
                    </a:lnTo>
                    <a:lnTo>
                      <a:pt x="27" y="141"/>
                    </a:lnTo>
                    <a:lnTo>
                      <a:pt x="31" y="139"/>
                    </a:lnTo>
                    <a:lnTo>
                      <a:pt x="24" y="123"/>
                    </a:lnTo>
                    <a:lnTo>
                      <a:pt x="20" y="122"/>
                    </a:lnTo>
                    <a:lnTo>
                      <a:pt x="17" y="118"/>
                    </a:lnTo>
                    <a:lnTo>
                      <a:pt x="17" y="112"/>
                    </a:lnTo>
                    <a:lnTo>
                      <a:pt x="10" y="109"/>
                    </a:lnTo>
                    <a:lnTo>
                      <a:pt x="10" y="104"/>
                    </a:lnTo>
                    <a:lnTo>
                      <a:pt x="16" y="94"/>
                    </a:lnTo>
                    <a:lnTo>
                      <a:pt x="18" y="94"/>
                    </a:lnTo>
                    <a:lnTo>
                      <a:pt x="22" y="98"/>
                    </a:lnTo>
                    <a:lnTo>
                      <a:pt x="32" y="94"/>
                    </a:lnTo>
                    <a:lnTo>
                      <a:pt x="36" y="84"/>
                    </a:lnTo>
                    <a:lnTo>
                      <a:pt x="41" y="81"/>
                    </a:lnTo>
                    <a:lnTo>
                      <a:pt x="44" y="70"/>
                    </a:lnTo>
                    <a:lnTo>
                      <a:pt x="49" y="67"/>
                    </a:lnTo>
                    <a:lnTo>
                      <a:pt x="48" y="64"/>
                    </a:lnTo>
                    <a:lnTo>
                      <a:pt x="55" y="55"/>
                    </a:lnTo>
                    <a:lnTo>
                      <a:pt x="53" y="54"/>
                    </a:lnTo>
                    <a:lnTo>
                      <a:pt x="51" y="46"/>
                    </a:lnTo>
                    <a:lnTo>
                      <a:pt x="59" y="42"/>
                    </a:lnTo>
                    <a:lnTo>
                      <a:pt x="55" y="38"/>
                    </a:lnTo>
                    <a:lnTo>
                      <a:pt x="51" y="38"/>
                    </a:lnTo>
                    <a:lnTo>
                      <a:pt x="49" y="34"/>
                    </a:lnTo>
                    <a:lnTo>
                      <a:pt x="47" y="34"/>
                    </a:lnTo>
                    <a:lnTo>
                      <a:pt x="46" y="32"/>
                    </a:lnTo>
                    <a:lnTo>
                      <a:pt x="42" y="30"/>
                    </a:lnTo>
                    <a:lnTo>
                      <a:pt x="43" y="26"/>
                    </a:lnTo>
                    <a:lnTo>
                      <a:pt x="40" y="22"/>
                    </a:lnTo>
                    <a:lnTo>
                      <a:pt x="43" y="19"/>
                    </a:lnTo>
                    <a:lnTo>
                      <a:pt x="39" y="18"/>
                    </a:lnTo>
                    <a:lnTo>
                      <a:pt x="39" y="17"/>
                    </a:lnTo>
                    <a:lnTo>
                      <a:pt x="36" y="14"/>
                    </a:lnTo>
                    <a:lnTo>
                      <a:pt x="37" y="12"/>
                    </a:lnTo>
                    <a:lnTo>
                      <a:pt x="41" y="10"/>
                    </a:lnTo>
                    <a:lnTo>
                      <a:pt x="55" y="13"/>
                    </a:lnTo>
                    <a:lnTo>
                      <a:pt x="63" y="10"/>
                    </a:lnTo>
                    <a:lnTo>
                      <a:pt x="67" y="12"/>
                    </a:lnTo>
                    <a:lnTo>
                      <a:pt x="68" y="6"/>
                    </a:lnTo>
                    <a:lnTo>
                      <a:pt x="74" y="0"/>
                    </a:lnTo>
                    <a:lnTo>
                      <a:pt x="77" y="0"/>
                    </a:lnTo>
                    <a:lnTo>
                      <a:pt x="78" y="3"/>
                    </a:lnTo>
                    <a:lnTo>
                      <a:pt x="83" y="12"/>
                    </a:lnTo>
                    <a:lnTo>
                      <a:pt x="91" y="15"/>
                    </a:lnTo>
                    <a:lnTo>
                      <a:pt x="89" y="18"/>
                    </a:lnTo>
                    <a:lnTo>
                      <a:pt x="92" y="25"/>
                    </a:lnTo>
                    <a:lnTo>
                      <a:pt x="99" y="30"/>
                    </a:lnTo>
                    <a:lnTo>
                      <a:pt x="102" y="34"/>
                    </a:lnTo>
                    <a:lnTo>
                      <a:pt x="97" y="40"/>
                    </a:lnTo>
                    <a:lnTo>
                      <a:pt x="94" y="36"/>
                    </a:lnTo>
                    <a:lnTo>
                      <a:pt x="90" y="37"/>
                    </a:lnTo>
                    <a:lnTo>
                      <a:pt x="92" y="42"/>
                    </a:lnTo>
                    <a:lnTo>
                      <a:pt x="96" y="45"/>
                    </a:lnTo>
                    <a:lnTo>
                      <a:pt x="98" y="53"/>
                    </a:lnTo>
                    <a:lnTo>
                      <a:pt x="100" y="51"/>
                    </a:lnTo>
                    <a:lnTo>
                      <a:pt x="108" y="57"/>
                    </a:lnTo>
                    <a:lnTo>
                      <a:pt x="110" y="57"/>
                    </a:lnTo>
                    <a:lnTo>
                      <a:pt x="115" y="60"/>
                    </a:lnTo>
                    <a:lnTo>
                      <a:pt x="115" y="62"/>
                    </a:lnTo>
                    <a:lnTo>
                      <a:pt x="125" y="66"/>
                    </a:lnTo>
                    <a:lnTo>
                      <a:pt x="120" y="73"/>
                    </a:lnTo>
                    <a:lnTo>
                      <a:pt x="119" y="83"/>
                    </a:lnTo>
                    <a:lnTo>
                      <a:pt x="132" y="90"/>
                    </a:lnTo>
                    <a:lnTo>
                      <a:pt x="133" y="92"/>
                    </a:lnTo>
                    <a:lnTo>
                      <a:pt x="141" y="96"/>
                    </a:lnTo>
                    <a:lnTo>
                      <a:pt x="150" y="98"/>
                    </a:lnTo>
                    <a:lnTo>
                      <a:pt x="151" y="100"/>
                    </a:lnTo>
                    <a:lnTo>
                      <a:pt x="157" y="102"/>
                    </a:lnTo>
                    <a:lnTo>
                      <a:pt x="158" y="100"/>
                    </a:lnTo>
                    <a:lnTo>
                      <a:pt x="163" y="102"/>
                    </a:lnTo>
                    <a:lnTo>
                      <a:pt x="165" y="100"/>
                    </a:lnTo>
                    <a:lnTo>
                      <a:pt x="172" y="102"/>
                    </a:lnTo>
                    <a:lnTo>
                      <a:pt x="172" y="106"/>
                    </a:lnTo>
                    <a:lnTo>
                      <a:pt x="180" y="109"/>
                    </a:lnTo>
                    <a:lnTo>
                      <a:pt x="184" y="108"/>
                    </a:lnTo>
                    <a:lnTo>
                      <a:pt x="187" y="111"/>
                    </a:lnTo>
                    <a:lnTo>
                      <a:pt x="188" y="111"/>
                    </a:lnTo>
                    <a:lnTo>
                      <a:pt x="196" y="113"/>
                    </a:lnTo>
                    <a:lnTo>
                      <a:pt x="199" y="112"/>
                    </a:lnTo>
                    <a:lnTo>
                      <a:pt x="203" y="114"/>
                    </a:lnTo>
                    <a:lnTo>
                      <a:pt x="210" y="114"/>
                    </a:lnTo>
                    <a:lnTo>
                      <a:pt x="211" y="110"/>
                    </a:lnTo>
                    <a:lnTo>
                      <a:pt x="208" y="105"/>
                    </a:lnTo>
                    <a:lnTo>
                      <a:pt x="208" y="96"/>
                    </a:lnTo>
                    <a:lnTo>
                      <a:pt x="212" y="92"/>
                    </a:lnTo>
                    <a:lnTo>
                      <a:pt x="215" y="94"/>
                    </a:lnTo>
                    <a:lnTo>
                      <a:pt x="216" y="100"/>
                    </a:lnTo>
                    <a:lnTo>
                      <a:pt x="218" y="102"/>
                    </a:lnTo>
                    <a:lnTo>
                      <a:pt x="216" y="105"/>
                    </a:lnTo>
                    <a:lnTo>
                      <a:pt x="218" y="107"/>
                    </a:lnTo>
                    <a:lnTo>
                      <a:pt x="227" y="110"/>
                    </a:lnTo>
                    <a:lnTo>
                      <a:pt x="235" y="107"/>
                    </a:lnTo>
                    <a:lnTo>
                      <a:pt x="238" y="109"/>
                    </a:lnTo>
                    <a:lnTo>
                      <a:pt x="253" y="108"/>
                    </a:lnTo>
                    <a:lnTo>
                      <a:pt x="252" y="102"/>
                    </a:lnTo>
                    <a:lnTo>
                      <a:pt x="251" y="100"/>
                    </a:lnTo>
                    <a:lnTo>
                      <a:pt x="247" y="100"/>
                    </a:lnTo>
                    <a:lnTo>
                      <a:pt x="245" y="97"/>
                    </a:lnTo>
                    <a:lnTo>
                      <a:pt x="255" y="96"/>
                    </a:lnTo>
                    <a:lnTo>
                      <a:pt x="256" y="92"/>
                    </a:lnTo>
                    <a:lnTo>
                      <a:pt x="261" y="90"/>
                    </a:lnTo>
                    <a:lnTo>
                      <a:pt x="261" y="86"/>
                    </a:lnTo>
                    <a:lnTo>
                      <a:pt x="269" y="85"/>
                    </a:lnTo>
                    <a:lnTo>
                      <a:pt x="270" y="81"/>
                    </a:lnTo>
                    <a:lnTo>
                      <a:pt x="274" y="77"/>
                    </a:lnTo>
                    <a:lnTo>
                      <a:pt x="283" y="81"/>
                    </a:lnTo>
                    <a:lnTo>
                      <a:pt x="288" y="76"/>
                    </a:lnTo>
                    <a:lnTo>
                      <a:pt x="292" y="78"/>
                    </a:lnTo>
                    <a:lnTo>
                      <a:pt x="290" y="81"/>
                    </a:lnTo>
                    <a:lnTo>
                      <a:pt x="291" y="83"/>
                    </a:lnTo>
                    <a:lnTo>
                      <a:pt x="294" y="81"/>
                    </a:lnTo>
                    <a:lnTo>
                      <a:pt x="296" y="84"/>
                    </a:lnTo>
                    <a:lnTo>
                      <a:pt x="294" y="87"/>
                    </a:lnTo>
                    <a:lnTo>
                      <a:pt x="295" y="90"/>
                    </a:lnTo>
                    <a:lnTo>
                      <a:pt x="298" y="89"/>
                    </a:lnTo>
                    <a:lnTo>
                      <a:pt x="306" y="91"/>
                    </a:lnTo>
                    <a:lnTo>
                      <a:pt x="307" y="94"/>
                    </a:lnTo>
                    <a:lnTo>
                      <a:pt x="303" y="99"/>
                    </a:lnTo>
                    <a:lnTo>
                      <a:pt x="307" y="105"/>
                    </a:lnTo>
                    <a:lnTo>
                      <a:pt x="302" y="102"/>
                    </a:lnTo>
                    <a:lnTo>
                      <a:pt x="296" y="103"/>
                    </a:lnTo>
                    <a:lnTo>
                      <a:pt x="287" y="111"/>
                    </a:lnTo>
                    <a:lnTo>
                      <a:pt x="288" y="118"/>
                    </a:lnTo>
                    <a:lnTo>
                      <a:pt x="285" y="126"/>
                    </a:lnTo>
                    <a:lnTo>
                      <a:pt x="285" y="128"/>
                    </a:lnTo>
                    <a:lnTo>
                      <a:pt x="287" y="131"/>
                    </a:lnTo>
                    <a:lnTo>
                      <a:pt x="283" y="145"/>
                    </a:lnTo>
                    <a:lnTo>
                      <a:pt x="273" y="143"/>
                    </a:lnTo>
                    <a:lnTo>
                      <a:pt x="275" y="154"/>
                    </a:lnTo>
                    <a:lnTo>
                      <a:pt x="275" y="156"/>
                    </a:lnTo>
                    <a:lnTo>
                      <a:pt x="273" y="156"/>
                    </a:lnTo>
                    <a:lnTo>
                      <a:pt x="273" y="160"/>
                    </a:lnTo>
                    <a:lnTo>
                      <a:pt x="275" y="165"/>
                    </a:lnTo>
                    <a:lnTo>
                      <a:pt x="273" y="169"/>
                    </a:lnTo>
                    <a:lnTo>
                      <a:pt x="270" y="166"/>
                    </a:lnTo>
                    <a:lnTo>
                      <a:pt x="269" y="169"/>
                    </a:lnTo>
                    <a:lnTo>
                      <a:pt x="262" y="147"/>
                    </a:lnTo>
                    <a:lnTo>
                      <a:pt x="259" y="147"/>
                    </a:lnTo>
                    <a:lnTo>
                      <a:pt x="258" y="155"/>
                    </a:lnTo>
                    <a:lnTo>
                      <a:pt x="257" y="157"/>
                    </a:lnTo>
                    <a:lnTo>
                      <a:pt x="254" y="153"/>
                    </a:lnTo>
                    <a:lnTo>
                      <a:pt x="254" y="155"/>
                    </a:lnTo>
                    <a:lnTo>
                      <a:pt x="251" y="148"/>
                    </a:lnTo>
                    <a:lnTo>
                      <a:pt x="252" y="143"/>
                    </a:lnTo>
                    <a:lnTo>
                      <a:pt x="257" y="142"/>
                    </a:lnTo>
                    <a:lnTo>
                      <a:pt x="259" y="139"/>
                    </a:lnTo>
                    <a:lnTo>
                      <a:pt x="259" y="132"/>
                    </a:lnTo>
                    <a:lnTo>
                      <a:pt x="262" y="132"/>
                    </a:lnTo>
                    <a:lnTo>
                      <a:pt x="261" y="131"/>
                    </a:lnTo>
                    <a:lnTo>
                      <a:pt x="257" y="129"/>
                    </a:lnTo>
                    <a:lnTo>
                      <a:pt x="239" y="130"/>
                    </a:lnTo>
                    <a:lnTo>
                      <a:pt x="233" y="128"/>
                    </a:lnTo>
                    <a:lnTo>
                      <a:pt x="229" y="117"/>
                    </a:lnTo>
                    <a:lnTo>
                      <a:pt x="228" y="116"/>
                    </a:lnTo>
                    <a:lnTo>
                      <a:pt x="228" y="118"/>
                    </a:lnTo>
                    <a:lnTo>
                      <a:pt x="225" y="118"/>
                    </a:lnTo>
                    <a:lnTo>
                      <a:pt x="222" y="114"/>
                    </a:lnTo>
                    <a:lnTo>
                      <a:pt x="220" y="113"/>
                    </a:lnTo>
                    <a:lnTo>
                      <a:pt x="222" y="115"/>
                    </a:lnTo>
                    <a:lnTo>
                      <a:pt x="220" y="116"/>
                    </a:lnTo>
                    <a:lnTo>
                      <a:pt x="214" y="111"/>
                    </a:lnTo>
                    <a:lnTo>
                      <a:pt x="213" y="113"/>
                    </a:lnTo>
                    <a:lnTo>
                      <a:pt x="216" y="114"/>
                    </a:lnTo>
                    <a:lnTo>
                      <a:pt x="212" y="117"/>
                    </a:lnTo>
                    <a:lnTo>
                      <a:pt x="212" y="121"/>
                    </a:lnTo>
                    <a:lnTo>
                      <a:pt x="224" y="128"/>
                    </a:lnTo>
                    <a:lnTo>
                      <a:pt x="223" y="129"/>
                    </a:lnTo>
                    <a:lnTo>
                      <a:pt x="218" y="129"/>
                    </a:lnTo>
                    <a:lnTo>
                      <a:pt x="218" y="132"/>
                    </a:lnTo>
                    <a:lnTo>
                      <a:pt x="215" y="132"/>
                    </a:lnTo>
                    <a:lnTo>
                      <a:pt x="214" y="135"/>
                    </a:lnTo>
                    <a:lnTo>
                      <a:pt x="216" y="137"/>
                    </a:lnTo>
                    <a:lnTo>
                      <a:pt x="223" y="141"/>
                    </a:lnTo>
                    <a:lnTo>
                      <a:pt x="222" y="148"/>
                    </a:lnTo>
                    <a:lnTo>
                      <a:pt x="224" y="150"/>
                    </a:lnTo>
                    <a:lnTo>
                      <a:pt x="224" y="153"/>
                    </a:lnTo>
                    <a:lnTo>
                      <a:pt x="227" y="154"/>
                    </a:lnTo>
                    <a:lnTo>
                      <a:pt x="226" y="156"/>
                    </a:lnTo>
                    <a:lnTo>
                      <a:pt x="230" y="167"/>
                    </a:lnTo>
                    <a:lnTo>
                      <a:pt x="232" y="173"/>
                    </a:lnTo>
                    <a:lnTo>
                      <a:pt x="227" y="174"/>
                    </a:lnTo>
                    <a:lnTo>
                      <a:pt x="226" y="166"/>
                    </a:lnTo>
                    <a:lnTo>
                      <a:pt x="226" y="174"/>
                    </a:lnTo>
                    <a:lnTo>
                      <a:pt x="224" y="169"/>
                    </a:lnTo>
                    <a:lnTo>
                      <a:pt x="224" y="173"/>
                    </a:lnTo>
                    <a:lnTo>
                      <a:pt x="223" y="173"/>
                    </a:lnTo>
                    <a:lnTo>
                      <a:pt x="222" y="171"/>
                    </a:lnTo>
                    <a:lnTo>
                      <a:pt x="222" y="174"/>
                    </a:lnTo>
                    <a:lnTo>
                      <a:pt x="221" y="166"/>
                    </a:lnTo>
                    <a:lnTo>
                      <a:pt x="217" y="163"/>
                    </a:lnTo>
                    <a:lnTo>
                      <a:pt x="220" y="167"/>
                    </a:lnTo>
                    <a:lnTo>
                      <a:pt x="218" y="173"/>
                    </a:lnTo>
                    <a:lnTo>
                      <a:pt x="208" y="176"/>
                    </a:lnTo>
                    <a:lnTo>
                      <a:pt x="208" y="179"/>
                    </a:lnTo>
                    <a:lnTo>
                      <a:pt x="210" y="185"/>
                    </a:lnTo>
                    <a:lnTo>
                      <a:pt x="205" y="194"/>
                    </a:lnTo>
                    <a:lnTo>
                      <a:pt x="203" y="192"/>
                    </a:lnTo>
                    <a:lnTo>
                      <a:pt x="204" y="194"/>
                    </a:lnTo>
                    <a:lnTo>
                      <a:pt x="194" y="198"/>
                    </a:lnTo>
                    <a:lnTo>
                      <a:pt x="196" y="196"/>
                    </a:lnTo>
                    <a:lnTo>
                      <a:pt x="194" y="195"/>
                    </a:lnTo>
                    <a:lnTo>
                      <a:pt x="192" y="200"/>
                    </a:lnTo>
                    <a:lnTo>
                      <a:pt x="194" y="198"/>
                    </a:lnTo>
                    <a:lnTo>
                      <a:pt x="188" y="205"/>
                    </a:lnTo>
                    <a:lnTo>
                      <a:pt x="183" y="215"/>
                    </a:lnTo>
                    <a:lnTo>
                      <a:pt x="165" y="230"/>
                    </a:lnTo>
                    <a:lnTo>
                      <a:pt x="165" y="236"/>
                    </a:lnTo>
                    <a:lnTo>
                      <a:pt x="159" y="239"/>
                    </a:lnTo>
                    <a:lnTo>
                      <a:pt x="155" y="239"/>
                    </a:lnTo>
                    <a:lnTo>
                      <a:pt x="152" y="246"/>
                    </a:lnTo>
                    <a:lnTo>
                      <a:pt x="150" y="243"/>
                    </a:lnTo>
                    <a:lnTo>
                      <a:pt x="150" y="246"/>
                    </a:lnTo>
                    <a:lnTo>
                      <a:pt x="147" y="245"/>
                    </a:lnTo>
                    <a:lnTo>
                      <a:pt x="143" y="247"/>
                    </a:lnTo>
                    <a:lnTo>
                      <a:pt x="142" y="255"/>
                    </a:lnTo>
                    <a:lnTo>
                      <a:pt x="147" y="275"/>
                    </a:lnTo>
                    <a:lnTo>
                      <a:pt x="145" y="272"/>
                    </a:lnTo>
                    <a:lnTo>
                      <a:pt x="143" y="273"/>
                    </a:lnTo>
                    <a:lnTo>
                      <a:pt x="147" y="276"/>
                    </a:lnTo>
                    <a:lnTo>
                      <a:pt x="146" y="287"/>
                    </a:lnTo>
                    <a:lnTo>
                      <a:pt x="142" y="298"/>
                    </a:lnTo>
                    <a:lnTo>
                      <a:pt x="145" y="315"/>
                    </a:lnTo>
                    <a:lnTo>
                      <a:pt x="139" y="315"/>
                    </a:lnTo>
                    <a:lnTo>
                      <a:pt x="136" y="323"/>
                    </a:lnTo>
                    <a:lnTo>
                      <a:pt x="136" y="327"/>
                    </a:lnTo>
                    <a:lnTo>
                      <a:pt x="141" y="329"/>
                    </a:lnTo>
                    <a:lnTo>
                      <a:pt x="136" y="328"/>
                    </a:lnTo>
                    <a:lnTo>
                      <a:pt x="129" y="330"/>
                    </a:lnTo>
                    <a:lnTo>
                      <a:pt x="126" y="339"/>
                    </a:lnTo>
                    <a:lnTo>
                      <a:pt x="120" y="343"/>
                    </a:lnTo>
                    <a:lnTo>
                      <a:pt x="118" y="341"/>
                    </a:lnTo>
                    <a:lnTo>
                      <a:pt x="109" y="332"/>
                    </a:lnTo>
                    <a:lnTo>
                      <a:pt x="110" y="331"/>
                    </a:lnTo>
                    <a:lnTo>
                      <a:pt x="108" y="331"/>
                    </a:lnTo>
                    <a:lnTo>
                      <a:pt x="108" y="329"/>
                    </a:lnTo>
                    <a:lnTo>
                      <a:pt x="105" y="319"/>
                    </a:lnTo>
                    <a:lnTo>
                      <a:pt x="106" y="324"/>
                    </a:lnTo>
                    <a:lnTo>
                      <a:pt x="108" y="324"/>
                    </a:lnTo>
                    <a:lnTo>
                      <a:pt x="98" y="302"/>
                    </a:lnTo>
                    <a:lnTo>
                      <a:pt x="92" y="293"/>
                    </a:lnTo>
                    <a:lnTo>
                      <a:pt x="87" y="284"/>
                    </a:lnTo>
                    <a:lnTo>
                      <a:pt x="81" y="263"/>
                    </a:lnTo>
                    <a:lnTo>
                      <a:pt x="76" y="258"/>
                    </a:lnTo>
                    <a:lnTo>
                      <a:pt x="72" y="251"/>
                    </a:lnTo>
                    <a:lnTo>
                      <a:pt x="74" y="251"/>
                    </a:lnTo>
                    <a:lnTo>
                      <a:pt x="68" y="243"/>
                    </a:lnTo>
                    <a:lnTo>
                      <a:pt x="58" y="210"/>
                    </a:lnTo>
                    <a:lnTo>
                      <a:pt x="60" y="206"/>
                    </a:lnTo>
                    <a:lnTo>
                      <a:pt x="57" y="207"/>
                    </a:lnTo>
                    <a:lnTo>
                      <a:pt x="57" y="202"/>
                    </a:lnTo>
                    <a:lnTo>
                      <a:pt x="59" y="203"/>
                    </a:lnTo>
                    <a:lnTo>
                      <a:pt x="56" y="202"/>
                    </a:lnTo>
                    <a:lnTo>
                      <a:pt x="55" y="195"/>
                    </a:lnTo>
                    <a:lnTo>
                      <a:pt x="56" y="184"/>
                    </a:lnTo>
                    <a:lnTo>
                      <a:pt x="51" y="177"/>
                    </a:lnTo>
                    <a:lnTo>
                      <a:pt x="57" y="172"/>
                    </a:lnTo>
                    <a:lnTo>
                      <a:pt x="50" y="173"/>
                    </a:lnTo>
                    <a:lnTo>
                      <a:pt x="51" y="169"/>
                    </a:lnTo>
                    <a:lnTo>
                      <a:pt x="49" y="169"/>
                    </a:lnTo>
                    <a:lnTo>
                      <a:pt x="50" y="166"/>
                    </a:lnTo>
                    <a:lnTo>
                      <a:pt x="54" y="165"/>
                    </a:lnTo>
                    <a:lnTo>
                      <a:pt x="45" y="165"/>
                    </a:lnTo>
                    <a:lnTo>
                      <a:pt x="47" y="166"/>
                    </a:lnTo>
                    <a:lnTo>
                      <a:pt x="45" y="169"/>
                    </a:lnTo>
                    <a:lnTo>
                      <a:pt x="46" y="171"/>
                    </a:lnTo>
                    <a:lnTo>
                      <a:pt x="44" y="171"/>
                    </a:lnTo>
                    <a:lnTo>
                      <a:pt x="47" y="173"/>
                    </a:lnTo>
                    <a:lnTo>
                      <a:pt x="46" y="179"/>
                    </a:lnTo>
                    <a:lnTo>
                      <a:pt x="33" y="185"/>
                    </a:lnTo>
                    <a:lnTo>
                      <a:pt x="24" y="179"/>
                    </a:lnTo>
                    <a:lnTo>
                      <a:pt x="10" y="165"/>
                    </a:lnTo>
                    <a:lnTo>
                      <a:pt x="12" y="162"/>
                    </a:lnTo>
                    <a:lnTo>
                      <a:pt x="14" y="165"/>
                    </a:lnTo>
                    <a:lnTo>
                      <a:pt x="23" y="162"/>
                    </a:lnTo>
                    <a:lnTo>
                      <a:pt x="26" y="155"/>
                    </a:lnTo>
                    <a:lnTo>
                      <a:pt x="18" y="160"/>
                    </a:lnTo>
                    <a:lnTo>
                      <a:pt x="12" y="158"/>
                    </a:lnTo>
                    <a:lnTo>
                      <a:pt x="3" y="151"/>
                    </a:lnTo>
                    <a:lnTo>
                      <a:pt x="2" y="149"/>
                    </a:lnTo>
                    <a:lnTo>
                      <a:pt x="6" y="145"/>
                    </a:lnTo>
                    <a:lnTo>
                      <a:pt x="2" y="149"/>
                    </a:lnTo>
                    <a:lnTo>
                      <a:pt x="0" y="149"/>
                    </a:lnTo>
                    <a:lnTo>
                      <a:pt x="0" y="147"/>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715" name="Freeform 501"/>
              <p:cNvSpPr>
                <a:spLocks noEditPoints="1"/>
              </p:cNvSpPr>
              <p:nvPr/>
            </p:nvSpPr>
            <p:spPr bwMode="auto">
              <a:xfrm>
                <a:off x="4085" y="1130"/>
                <a:ext cx="311" cy="363"/>
              </a:xfrm>
              <a:custGeom>
                <a:avLst/>
                <a:gdLst>
                  <a:gd name="T0" fmla="*/ 1184 w 1265"/>
                  <a:gd name="T1" fmla="*/ 1183 h 1473"/>
                  <a:gd name="T2" fmla="*/ 1168 w 1265"/>
                  <a:gd name="T3" fmla="*/ 1179 h 1473"/>
                  <a:gd name="T4" fmla="*/ 1160 w 1265"/>
                  <a:gd name="T5" fmla="*/ 1189 h 1473"/>
                  <a:gd name="T6" fmla="*/ 1160 w 1265"/>
                  <a:gd name="T7" fmla="*/ 1258 h 1473"/>
                  <a:gd name="T8" fmla="*/ 1 w 1265"/>
                  <a:gd name="T9" fmla="*/ 600 h 1473"/>
                  <a:gd name="T10" fmla="*/ 70 w 1265"/>
                  <a:gd name="T11" fmla="*/ 488 h 1473"/>
                  <a:gd name="T12" fmla="*/ 207 w 1265"/>
                  <a:gd name="T13" fmla="*/ 272 h 1473"/>
                  <a:gd name="T14" fmla="*/ 193 w 1265"/>
                  <a:gd name="T15" fmla="*/ 143 h 1473"/>
                  <a:gd name="T16" fmla="*/ 232 w 1265"/>
                  <a:gd name="T17" fmla="*/ 51 h 1473"/>
                  <a:gd name="T18" fmla="*/ 387 w 1265"/>
                  <a:gd name="T19" fmla="*/ 103 h 1473"/>
                  <a:gd name="T20" fmla="*/ 447 w 1265"/>
                  <a:gd name="T21" fmla="*/ 231 h 1473"/>
                  <a:gd name="T22" fmla="*/ 626 w 1265"/>
                  <a:gd name="T23" fmla="*/ 399 h 1473"/>
                  <a:gd name="T24" fmla="*/ 773 w 1265"/>
                  <a:gd name="T25" fmla="*/ 449 h 1473"/>
                  <a:gd name="T26" fmla="*/ 892 w 1265"/>
                  <a:gd name="T27" fmla="*/ 407 h 1473"/>
                  <a:gd name="T28" fmla="*/ 999 w 1265"/>
                  <a:gd name="T29" fmla="*/ 405 h 1473"/>
                  <a:gd name="T30" fmla="*/ 1201 w 1265"/>
                  <a:gd name="T31" fmla="*/ 317 h 1473"/>
                  <a:gd name="T32" fmla="*/ 1246 w 1265"/>
                  <a:gd name="T33" fmla="*/ 414 h 1473"/>
                  <a:gd name="T34" fmla="*/ 1155 w 1265"/>
                  <a:gd name="T35" fmla="*/ 605 h 1473"/>
                  <a:gd name="T36" fmla="*/ 1072 w 1265"/>
                  <a:gd name="T37" fmla="*/ 613 h 1473"/>
                  <a:gd name="T38" fmla="*/ 1055 w 1265"/>
                  <a:gd name="T39" fmla="*/ 543 h 1473"/>
                  <a:gd name="T40" fmla="*/ 903 w 1265"/>
                  <a:gd name="T41" fmla="*/ 475 h 1473"/>
                  <a:gd name="T42" fmla="*/ 925 w 1265"/>
                  <a:gd name="T43" fmla="*/ 529 h 1473"/>
                  <a:gd name="T44" fmla="*/ 933 w 1265"/>
                  <a:gd name="T45" fmla="*/ 624 h 1473"/>
                  <a:gd name="T46" fmla="*/ 915 w 1265"/>
                  <a:gd name="T47" fmla="*/ 719 h 1473"/>
                  <a:gd name="T48" fmla="*/ 849 w 1265"/>
                  <a:gd name="T49" fmla="*/ 798 h 1473"/>
                  <a:gd name="T50" fmla="*/ 758 w 1265"/>
                  <a:gd name="T51" fmla="*/ 882 h 1473"/>
                  <a:gd name="T52" fmla="*/ 600 w 1265"/>
                  <a:gd name="T53" fmla="*/ 1012 h 1473"/>
                  <a:gd name="T54" fmla="*/ 567 w 1265"/>
                  <a:gd name="T55" fmla="*/ 1322 h 1473"/>
                  <a:gd name="T56" fmla="*/ 450 w 1265"/>
                  <a:gd name="T57" fmla="*/ 1358 h 1473"/>
                  <a:gd name="T58" fmla="*/ 297 w 1265"/>
                  <a:gd name="T59" fmla="*/ 1023 h 1473"/>
                  <a:gd name="T60" fmla="*/ 224 w 1265"/>
                  <a:gd name="T61" fmla="*/ 798 h 1473"/>
                  <a:gd name="T62" fmla="*/ 207 w 1265"/>
                  <a:gd name="T63" fmla="*/ 675 h 1473"/>
                  <a:gd name="T64" fmla="*/ 56 w 1265"/>
                  <a:gd name="T65" fmla="*/ 658 h 1473"/>
                  <a:gd name="T66" fmla="*/ 0 w 1265"/>
                  <a:gd name="T67" fmla="*/ 610 h 1473"/>
                  <a:gd name="T68" fmla="*/ 108 w 1265"/>
                  <a:gd name="T69" fmla="*/ 671 h 1473"/>
                  <a:gd name="T70" fmla="*/ 185 w 1265"/>
                  <a:gd name="T71" fmla="*/ 690 h 1473"/>
                  <a:gd name="T72" fmla="*/ 220 w 1265"/>
                  <a:gd name="T73" fmla="*/ 731 h 1473"/>
                  <a:gd name="T74" fmla="*/ 292 w 1265"/>
                  <a:gd name="T75" fmla="*/ 987 h 1473"/>
                  <a:gd name="T76" fmla="*/ 428 w 1265"/>
                  <a:gd name="T77" fmla="*/ 1305 h 1473"/>
                  <a:gd name="T78" fmla="*/ 578 w 1265"/>
                  <a:gd name="T79" fmla="*/ 1350 h 1473"/>
                  <a:gd name="T80" fmla="*/ 598 w 1265"/>
                  <a:gd name="T81" fmla="*/ 1124 h 1473"/>
                  <a:gd name="T82" fmla="*/ 673 w 1265"/>
                  <a:gd name="T83" fmla="*/ 933 h 1473"/>
                  <a:gd name="T84" fmla="*/ 835 w 1265"/>
                  <a:gd name="T85" fmla="*/ 781 h 1473"/>
                  <a:gd name="T86" fmla="*/ 911 w 1265"/>
                  <a:gd name="T87" fmla="*/ 695 h 1473"/>
                  <a:gd name="T88" fmla="*/ 921 w 1265"/>
                  <a:gd name="T89" fmla="*/ 640 h 1473"/>
                  <a:gd name="T90" fmla="*/ 915 w 1265"/>
                  <a:gd name="T91" fmla="*/ 523 h 1473"/>
                  <a:gd name="T92" fmla="*/ 908 w 1265"/>
                  <a:gd name="T93" fmla="*/ 460 h 1473"/>
                  <a:gd name="T94" fmla="*/ 1081 w 1265"/>
                  <a:gd name="T95" fmla="*/ 547 h 1473"/>
                  <a:gd name="T96" fmla="*/ 1052 w 1265"/>
                  <a:gd name="T97" fmla="*/ 602 h 1473"/>
                  <a:gd name="T98" fmla="*/ 1119 w 1265"/>
                  <a:gd name="T99" fmla="*/ 633 h 1473"/>
                  <a:gd name="T100" fmla="*/ 1250 w 1265"/>
                  <a:gd name="T101" fmla="*/ 440 h 1473"/>
                  <a:gd name="T102" fmla="*/ 1183 w 1265"/>
                  <a:gd name="T103" fmla="*/ 330 h 1473"/>
                  <a:gd name="T104" fmla="*/ 1007 w 1265"/>
                  <a:gd name="T105" fmla="*/ 409 h 1473"/>
                  <a:gd name="T106" fmla="*/ 886 w 1265"/>
                  <a:gd name="T107" fmla="*/ 419 h 1473"/>
                  <a:gd name="T108" fmla="*/ 802 w 1265"/>
                  <a:gd name="T109" fmla="*/ 475 h 1473"/>
                  <a:gd name="T110" fmla="*/ 645 w 1265"/>
                  <a:gd name="T111" fmla="*/ 430 h 1473"/>
                  <a:gd name="T112" fmla="*/ 454 w 1265"/>
                  <a:gd name="T113" fmla="*/ 246 h 1473"/>
                  <a:gd name="T114" fmla="*/ 416 w 1265"/>
                  <a:gd name="T115" fmla="*/ 151 h 1473"/>
                  <a:gd name="T116" fmla="*/ 281 w 1265"/>
                  <a:gd name="T117" fmla="*/ 61 h 1473"/>
                  <a:gd name="T118" fmla="*/ 191 w 1265"/>
                  <a:gd name="T119" fmla="*/ 113 h 1473"/>
                  <a:gd name="T120" fmla="*/ 242 w 1265"/>
                  <a:gd name="T121" fmla="*/ 230 h 1473"/>
                  <a:gd name="T122" fmla="*/ 56 w 1265"/>
                  <a:gd name="T123" fmla="*/ 432 h 1473"/>
                  <a:gd name="T124" fmla="*/ 41 w 1265"/>
                  <a:gd name="T125" fmla="*/ 572 h 147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65"/>
                  <a:gd name="T190" fmla="*/ 0 h 1473"/>
                  <a:gd name="T191" fmla="*/ 1265 w 1265"/>
                  <a:gd name="T192" fmla="*/ 1473 h 147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65" h="1473">
                    <a:moveTo>
                      <a:pt x="1180" y="1158"/>
                    </a:moveTo>
                    <a:cubicBezTo>
                      <a:pt x="1179" y="1161"/>
                      <a:pt x="1175" y="1163"/>
                      <a:pt x="1172" y="1162"/>
                    </a:cubicBezTo>
                    <a:cubicBezTo>
                      <a:pt x="1168" y="1161"/>
                      <a:pt x="1166" y="1159"/>
                      <a:pt x="1165" y="1155"/>
                    </a:cubicBezTo>
                    <a:lnTo>
                      <a:pt x="1162" y="1131"/>
                    </a:lnTo>
                    <a:cubicBezTo>
                      <a:pt x="1162" y="1130"/>
                      <a:pt x="1162" y="1129"/>
                      <a:pt x="1163" y="1127"/>
                    </a:cubicBezTo>
                    <a:lnTo>
                      <a:pt x="1168" y="1114"/>
                    </a:lnTo>
                    <a:cubicBezTo>
                      <a:pt x="1170" y="1111"/>
                      <a:pt x="1173" y="1109"/>
                      <a:pt x="1177" y="1109"/>
                    </a:cubicBezTo>
                    <a:cubicBezTo>
                      <a:pt x="1181" y="1110"/>
                      <a:pt x="1183" y="1113"/>
                      <a:pt x="1184" y="1116"/>
                    </a:cubicBezTo>
                    <a:lnTo>
                      <a:pt x="1186" y="1143"/>
                    </a:lnTo>
                    <a:cubicBezTo>
                      <a:pt x="1187" y="1144"/>
                      <a:pt x="1186" y="1146"/>
                      <a:pt x="1186" y="1147"/>
                    </a:cubicBezTo>
                    <a:lnTo>
                      <a:pt x="1180" y="1158"/>
                    </a:lnTo>
                    <a:close/>
                    <a:moveTo>
                      <a:pt x="1171" y="1140"/>
                    </a:moveTo>
                    <a:lnTo>
                      <a:pt x="1170" y="1144"/>
                    </a:lnTo>
                    <a:lnTo>
                      <a:pt x="1168" y="1118"/>
                    </a:lnTo>
                    <a:lnTo>
                      <a:pt x="1183" y="1120"/>
                    </a:lnTo>
                    <a:lnTo>
                      <a:pt x="1178" y="1133"/>
                    </a:lnTo>
                    <a:lnTo>
                      <a:pt x="1178" y="1129"/>
                    </a:lnTo>
                    <a:lnTo>
                      <a:pt x="1181" y="1153"/>
                    </a:lnTo>
                    <a:lnTo>
                      <a:pt x="1166" y="1151"/>
                    </a:lnTo>
                    <a:lnTo>
                      <a:pt x="1171" y="1140"/>
                    </a:lnTo>
                    <a:close/>
                    <a:moveTo>
                      <a:pt x="1184" y="1183"/>
                    </a:moveTo>
                    <a:cubicBezTo>
                      <a:pt x="1183" y="1186"/>
                      <a:pt x="1179" y="1189"/>
                      <a:pt x="1176" y="1189"/>
                    </a:cubicBezTo>
                    <a:lnTo>
                      <a:pt x="1168" y="1189"/>
                    </a:lnTo>
                    <a:cubicBezTo>
                      <a:pt x="1163" y="1189"/>
                      <a:pt x="1160" y="1185"/>
                      <a:pt x="1160" y="1181"/>
                    </a:cubicBezTo>
                    <a:lnTo>
                      <a:pt x="1160" y="1157"/>
                    </a:lnTo>
                    <a:cubicBezTo>
                      <a:pt x="1160" y="1154"/>
                      <a:pt x="1161" y="1152"/>
                      <a:pt x="1163" y="1150"/>
                    </a:cubicBezTo>
                    <a:lnTo>
                      <a:pt x="1171" y="1145"/>
                    </a:lnTo>
                    <a:cubicBezTo>
                      <a:pt x="1174" y="1143"/>
                      <a:pt x="1177" y="1143"/>
                      <a:pt x="1179" y="1144"/>
                    </a:cubicBezTo>
                    <a:cubicBezTo>
                      <a:pt x="1182" y="1145"/>
                      <a:pt x="1183" y="1148"/>
                      <a:pt x="1184" y="1150"/>
                    </a:cubicBezTo>
                    <a:lnTo>
                      <a:pt x="1186" y="1169"/>
                    </a:lnTo>
                    <a:cubicBezTo>
                      <a:pt x="1187" y="1170"/>
                      <a:pt x="1186" y="1171"/>
                      <a:pt x="1186" y="1172"/>
                    </a:cubicBezTo>
                    <a:lnTo>
                      <a:pt x="1184" y="1183"/>
                    </a:lnTo>
                    <a:close/>
                    <a:moveTo>
                      <a:pt x="1171" y="1168"/>
                    </a:moveTo>
                    <a:lnTo>
                      <a:pt x="1171" y="1171"/>
                    </a:lnTo>
                    <a:lnTo>
                      <a:pt x="1168" y="1153"/>
                    </a:lnTo>
                    <a:lnTo>
                      <a:pt x="1180" y="1158"/>
                    </a:lnTo>
                    <a:lnTo>
                      <a:pt x="1172" y="1164"/>
                    </a:lnTo>
                    <a:lnTo>
                      <a:pt x="1176" y="1157"/>
                    </a:lnTo>
                    <a:lnTo>
                      <a:pt x="1176" y="1181"/>
                    </a:lnTo>
                    <a:lnTo>
                      <a:pt x="1168" y="1173"/>
                    </a:lnTo>
                    <a:lnTo>
                      <a:pt x="1176" y="1173"/>
                    </a:lnTo>
                    <a:lnTo>
                      <a:pt x="1168" y="1179"/>
                    </a:lnTo>
                    <a:lnTo>
                      <a:pt x="1171" y="1168"/>
                    </a:lnTo>
                    <a:close/>
                    <a:moveTo>
                      <a:pt x="1178" y="1191"/>
                    </a:moveTo>
                    <a:cubicBezTo>
                      <a:pt x="1178" y="1192"/>
                      <a:pt x="1178" y="1193"/>
                      <a:pt x="1178" y="1193"/>
                    </a:cubicBezTo>
                    <a:lnTo>
                      <a:pt x="1181" y="1222"/>
                    </a:lnTo>
                    <a:cubicBezTo>
                      <a:pt x="1181" y="1226"/>
                      <a:pt x="1179" y="1229"/>
                      <a:pt x="1176" y="1231"/>
                    </a:cubicBezTo>
                    <a:cubicBezTo>
                      <a:pt x="1172" y="1232"/>
                      <a:pt x="1168" y="1231"/>
                      <a:pt x="1166" y="1228"/>
                    </a:cubicBezTo>
                    <a:lnTo>
                      <a:pt x="1156" y="1212"/>
                    </a:lnTo>
                    <a:cubicBezTo>
                      <a:pt x="1154" y="1210"/>
                      <a:pt x="1154" y="1207"/>
                      <a:pt x="1155" y="1205"/>
                    </a:cubicBezTo>
                    <a:lnTo>
                      <a:pt x="1160" y="1184"/>
                    </a:lnTo>
                    <a:cubicBezTo>
                      <a:pt x="1161" y="1181"/>
                      <a:pt x="1164" y="1178"/>
                      <a:pt x="1167" y="1178"/>
                    </a:cubicBezTo>
                    <a:cubicBezTo>
                      <a:pt x="1171" y="1178"/>
                      <a:pt x="1174" y="1180"/>
                      <a:pt x="1175" y="1183"/>
                    </a:cubicBezTo>
                    <a:lnTo>
                      <a:pt x="1178" y="1191"/>
                    </a:lnTo>
                    <a:close/>
                    <a:moveTo>
                      <a:pt x="1160" y="1189"/>
                    </a:moveTo>
                    <a:lnTo>
                      <a:pt x="1175" y="1188"/>
                    </a:lnTo>
                    <a:lnTo>
                      <a:pt x="1170" y="1209"/>
                    </a:lnTo>
                    <a:lnTo>
                      <a:pt x="1169" y="1203"/>
                    </a:lnTo>
                    <a:lnTo>
                      <a:pt x="1180" y="1219"/>
                    </a:lnTo>
                    <a:lnTo>
                      <a:pt x="1165" y="1224"/>
                    </a:lnTo>
                    <a:lnTo>
                      <a:pt x="1162" y="1195"/>
                    </a:lnTo>
                    <a:lnTo>
                      <a:pt x="1163" y="1197"/>
                    </a:lnTo>
                    <a:lnTo>
                      <a:pt x="1160" y="1189"/>
                    </a:lnTo>
                    <a:close/>
                    <a:moveTo>
                      <a:pt x="1175" y="1254"/>
                    </a:moveTo>
                    <a:cubicBezTo>
                      <a:pt x="1175" y="1255"/>
                      <a:pt x="1176" y="1256"/>
                      <a:pt x="1176" y="1258"/>
                    </a:cubicBezTo>
                    <a:lnTo>
                      <a:pt x="1176" y="1274"/>
                    </a:lnTo>
                    <a:cubicBezTo>
                      <a:pt x="1176" y="1278"/>
                      <a:pt x="1172" y="1282"/>
                      <a:pt x="1168" y="1282"/>
                    </a:cubicBezTo>
                    <a:lnTo>
                      <a:pt x="1160" y="1282"/>
                    </a:lnTo>
                    <a:cubicBezTo>
                      <a:pt x="1155" y="1282"/>
                      <a:pt x="1152" y="1278"/>
                      <a:pt x="1152" y="1274"/>
                    </a:cubicBezTo>
                    <a:lnTo>
                      <a:pt x="1152" y="1258"/>
                    </a:lnTo>
                    <a:cubicBezTo>
                      <a:pt x="1152" y="1255"/>
                      <a:pt x="1152" y="1253"/>
                      <a:pt x="1154" y="1252"/>
                    </a:cubicBezTo>
                    <a:lnTo>
                      <a:pt x="1159" y="1247"/>
                    </a:lnTo>
                    <a:cubicBezTo>
                      <a:pt x="1161" y="1245"/>
                      <a:pt x="1164" y="1244"/>
                      <a:pt x="1166" y="1244"/>
                    </a:cubicBezTo>
                    <a:cubicBezTo>
                      <a:pt x="1169" y="1245"/>
                      <a:pt x="1171" y="1246"/>
                      <a:pt x="1172" y="1249"/>
                    </a:cubicBezTo>
                    <a:lnTo>
                      <a:pt x="1175" y="1254"/>
                    </a:lnTo>
                    <a:close/>
                    <a:moveTo>
                      <a:pt x="1158" y="1256"/>
                    </a:moveTo>
                    <a:lnTo>
                      <a:pt x="1171" y="1258"/>
                    </a:lnTo>
                    <a:lnTo>
                      <a:pt x="1165" y="1263"/>
                    </a:lnTo>
                    <a:lnTo>
                      <a:pt x="1168" y="1258"/>
                    </a:lnTo>
                    <a:lnTo>
                      <a:pt x="1168" y="1274"/>
                    </a:lnTo>
                    <a:lnTo>
                      <a:pt x="1160" y="1266"/>
                    </a:lnTo>
                    <a:lnTo>
                      <a:pt x="1168" y="1266"/>
                    </a:lnTo>
                    <a:lnTo>
                      <a:pt x="1160" y="1274"/>
                    </a:lnTo>
                    <a:lnTo>
                      <a:pt x="1160" y="1258"/>
                    </a:lnTo>
                    <a:lnTo>
                      <a:pt x="1161" y="1261"/>
                    </a:lnTo>
                    <a:lnTo>
                      <a:pt x="1158" y="1256"/>
                    </a:lnTo>
                    <a:close/>
                    <a:moveTo>
                      <a:pt x="1235" y="1433"/>
                    </a:moveTo>
                    <a:cubicBezTo>
                      <a:pt x="1238" y="1432"/>
                      <a:pt x="1240" y="1433"/>
                      <a:pt x="1242" y="1434"/>
                    </a:cubicBezTo>
                    <a:cubicBezTo>
                      <a:pt x="1244" y="1436"/>
                      <a:pt x="1246" y="1438"/>
                      <a:pt x="1246" y="1441"/>
                    </a:cubicBezTo>
                    <a:lnTo>
                      <a:pt x="1246" y="1464"/>
                    </a:lnTo>
                    <a:cubicBezTo>
                      <a:pt x="1246" y="1468"/>
                      <a:pt x="1243" y="1472"/>
                      <a:pt x="1239" y="1472"/>
                    </a:cubicBezTo>
                    <a:cubicBezTo>
                      <a:pt x="1235" y="1473"/>
                      <a:pt x="1232" y="1471"/>
                      <a:pt x="1230" y="1467"/>
                    </a:cubicBezTo>
                    <a:lnTo>
                      <a:pt x="1222" y="1446"/>
                    </a:lnTo>
                    <a:cubicBezTo>
                      <a:pt x="1221" y="1444"/>
                      <a:pt x="1221" y="1442"/>
                      <a:pt x="1222" y="1440"/>
                    </a:cubicBezTo>
                    <a:cubicBezTo>
                      <a:pt x="1223" y="1438"/>
                      <a:pt x="1225" y="1436"/>
                      <a:pt x="1227" y="1436"/>
                    </a:cubicBezTo>
                    <a:lnTo>
                      <a:pt x="1235" y="1433"/>
                    </a:lnTo>
                    <a:close/>
                    <a:moveTo>
                      <a:pt x="1232" y="1451"/>
                    </a:moveTo>
                    <a:lnTo>
                      <a:pt x="1237" y="1440"/>
                    </a:lnTo>
                    <a:lnTo>
                      <a:pt x="1245" y="1462"/>
                    </a:lnTo>
                    <a:lnTo>
                      <a:pt x="1230" y="1464"/>
                    </a:lnTo>
                    <a:lnTo>
                      <a:pt x="1230" y="1441"/>
                    </a:lnTo>
                    <a:lnTo>
                      <a:pt x="1240" y="1448"/>
                    </a:lnTo>
                    <a:lnTo>
                      <a:pt x="1232" y="1451"/>
                    </a:lnTo>
                    <a:close/>
                    <a:moveTo>
                      <a:pt x="0" y="603"/>
                    </a:moveTo>
                    <a:cubicBezTo>
                      <a:pt x="0" y="602"/>
                      <a:pt x="1" y="601"/>
                      <a:pt x="1" y="600"/>
                    </a:cubicBezTo>
                    <a:lnTo>
                      <a:pt x="4" y="592"/>
                    </a:lnTo>
                    <a:cubicBezTo>
                      <a:pt x="5" y="589"/>
                      <a:pt x="7" y="587"/>
                      <a:pt x="10" y="587"/>
                    </a:cubicBezTo>
                    <a:lnTo>
                      <a:pt x="34" y="584"/>
                    </a:lnTo>
                    <a:lnTo>
                      <a:pt x="27" y="593"/>
                    </a:lnTo>
                    <a:lnTo>
                      <a:pt x="25" y="575"/>
                    </a:lnTo>
                    <a:cubicBezTo>
                      <a:pt x="24" y="572"/>
                      <a:pt x="25" y="569"/>
                      <a:pt x="27" y="568"/>
                    </a:cubicBezTo>
                    <a:cubicBezTo>
                      <a:pt x="29" y="566"/>
                      <a:pt x="31" y="565"/>
                      <a:pt x="34" y="565"/>
                    </a:cubicBezTo>
                    <a:lnTo>
                      <a:pt x="88" y="573"/>
                    </a:lnTo>
                    <a:lnTo>
                      <a:pt x="83" y="574"/>
                    </a:lnTo>
                    <a:lnTo>
                      <a:pt x="107" y="563"/>
                    </a:lnTo>
                    <a:cubicBezTo>
                      <a:pt x="110" y="562"/>
                      <a:pt x="113" y="563"/>
                      <a:pt x="115" y="564"/>
                    </a:cubicBezTo>
                    <a:lnTo>
                      <a:pt x="126" y="572"/>
                    </a:lnTo>
                    <a:lnTo>
                      <a:pt x="117" y="572"/>
                    </a:lnTo>
                    <a:lnTo>
                      <a:pt x="131" y="564"/>
                    </a:lnTo>
                    <a:lnTo>
                      <a:pt x="128" y="574"/>
                    </a:lnTo>
                    <a:lnTo>
                      <a:pt x="101" y="510"/>
                    </a:lnTo>
                    <a:lnTo>
                      <a:pt x="107" y="515"/>
                    </a:lnTo>
                    <a:lnTo>
                      <a:pt x="91" y="512"/>
                    </a:lnTo>
                    <a:cubicBezTo>
                      <a:pt x="89" y="512"/>
                      <a:pt x="87" y="511"/>
                      <a:pt x="86" y="510"/>
                    </a:cubicBezTo>
                    <a:lnTo>
                      <a:pt x="72" y="494"/>
                    </a:lnTo>
                    <a:cubicBezTo>
                      <a:pt x="71" y="492"/>
                      <a:pt x="70" y="490"/>
                      <a:pt x="70" y="488"/>
                    </a:cubicBezTo>
                    <a:lnTo>
                      <a:pt x="70" y="462"/>
                    </a:lnTo>
                    <a:lnTo>
                      <a:pt x="76" y="470"/>
                    </a:lnTo>
                    <a:lnTo>
                      <a:pt x="46" y="459"/>
                    </a:lnTo>
                    <a:cubicBezTo>
                      <a:pt x="43" y="458"/>
                      <a:pt x="41" y="455"/>
                      <a:pt x="41" y="451"/>
                    </a:cubicBezTo>
                    <a:lnTo>
                      <a:pt x="41" y="427"/>
                    </a:lnTo>
                    <a:cubicBezTo>
                      <a:pt x="41" y="426"/>
                      <a:pt x="41" y="425"/>
                      <a:pt x="42" y="423"/>
                    </a:cubicBezTo>
                    <a:lnTo>
                      <a:pt x="66" y="384"/>
                    </a:lnTo>
                    <a:cubicBezTo>
                      <a:pt x="68" y="381"/>
                      <a:pt x="70" y="380"/>
                      <a:pt x="73" y="380"/>
                    </a:cubicBezTo>
                    <a:lnTo>
                      <a:pt x="84" y="380"/>
                    </a:lnTo>
                    <a:cubicBezTo>
                      <a:pt x="86" y="380"/>
                      <a:pt x="88" y="381"/>
                      <a:pt x="89" y="382"/>
                    </a:cubicBezTo>
                    <a:lnTo>
                      <a:pt x="106" y="398"/>
                    </a:lnTo>
                    <a:lnTo>
                      <a:pt x="97" y="396"/>
                    </a:lnTo>
                    <a:lnTo>
                      <a:pt x="138" y="383"/>
                    </a:lnTo>
                    <a:lnTo>
                      <a:pt x="133" y="388"/>
                    </a:lnTo>
                    <a:lnTo>
                      <a:pt x="146" y="346"/>
                    </a:lnTo>
                    <a:cubicBezTo>
                      <a:pt x="147" y="344"/>
                      <a:pt x="148" y="342"/>
                      <a:pt x="150" y="341"/>
                    </a:cubicBezTo>
                    <a:lnTo>
                      <a:pt x="174" y="328"/>
                    </a:lnTo>
                    <a:lnTo>
                      <a:pt x="170" y="333"/>
                    </a:lnTo>
                    <a:lnTo>
                      <a:pt x="181" y="288"/>
                    </a:lnTo>
                    <a:cubicBezTo>
                      <a:pt x="181" y="285"/>
                      <a:pt x="183" y="283"/>
                      <a:pt x="185" y="282"/>
                    </a:cubicBezTo>
                    <a:lnTo>
                      <a:pt x="207" y="272"/>
                    </a:lnTo>
                    <a:lnTo>
                      <a:pt x="203" y="283"/>
                    </a:lnTo>
                    <a:lnTo>
                      <a:pt x="198" y="272"/>
                    </a:lnTo>
                    <a:cubicBezTo>
                      <a:pt x="196" y="269"/>
                      <a:pt x="197" y="266"/>
                      <a:pt x="199" y="263"/>
                    </a:cubicBezTo>
                    <a:lnTo>
                      <a:pt x="228" y="226"/>
                    </a:lnTo>
                    <a:lnTo>
                      <a:pt x="230" y="238"/>
                    </a:lnTo>
                    <a:lnTo>
                      <a:pt x="222" y="233"/>
                    </a:lnTo>
                    <a:cubicBezTo>
                      <a:pt x="220" y="232"/>
                      <a:pt x="219" y="230"/>
                      <a:pt x="219" y="228"/>
                    </a:cubicBezTo>
                    <a:lnTo>
                      <a:pt x="210" y="196"/>
                    </a:lnTo>
                    <a:cubicBezTo>
                      <a:pt x="210" y="193"/>
                      <a:pt x="211" y="189"/>
                      <a:pt x="214" y="187"/>
                    </a:cubicBezTo>
                    <a:lnTo>
                      <a:pt x="247" y="169"/>
                    </a:lnTo>
                    <a:lnTo>
                      <a:pt x="245" y="182"/>
                    </a:lnTo>
                    <a:lnTo>
                      <a:pt x="229" y="168"/>
                    </a:lnTo>
                    <a:lnTo>
                      <a:pt x="233" y="170"/>
                    </a:lnTo>
                    <a:lnTo>
                      <a:pt x="217" y="168"/>
                    </a:lnTo>
                    <a:cubicBezTo>
                      <a:pt x="215" y="167"/>
                      <a:pt x="213" y="166"/>
                      <a:pt x="211" y="164"/>
                    </a:cubicBezTo>
                    <a:lnTo>
                      <a:pt x="203" y="151"/>
                    </a:lnTo>
                    <a:lnTo>
                      <a:pt x="210" y="154"/>
                    </a:lnTo>
                    <a:lnTo>
                      <a:pt x="199" y="154"/>
                    </a:lnTo>
                    <a:cubicBezTo>
                      <a:pt x="196" y="154"/>
                      <a:pt x="193" y="152"/>
                      <a:pt x="192" y="148"/>
                    </a:cubicBezTo>
                    <a:lnTo>
                      <a:pt x="189" y="138"/>
                    </a:lnTo>
                    <a:lnTo>
                      <a:pt x="193" y="143"/>
                    </a:lnTo>
                    <a:lnTo>
                      <a:pt x="177" y="135"/>
                    </a:lnTo>
                    <a:cubicBezTo>
                      <a:pt x="174" y="133"/>
                      <a:pt x="172" y="130"/>
                      <a:pt x="173" y="126"/>
                    </a:cubicBezTo>
                    <a:lnTo>
                      <a:pt x="175" y="111"/>
                    </a:lnTo>
                    <a:lnTo>
                      <a:pt x="177" y="116"/>
                    </a:lnTo>
                    <a:lnTo>
                      <a:pt x="166" y="100"/>
                    </a:lnTo>
                    <a:cubicBezTo>
                      <a:pt x="164" y="97"/>
                      <a:pt x="164" y="93"/>
                      <a:pt x="167" y="90"/>
                    </a:cubicBezTo>
                    <a:lnTo>
                      <a:pt x="178" y="80"/>
                    </a:lnTo>
                    <a:lnTo>
                      <a:pt x="181" y="93"/>
                    </a:lnTo>
                    <a:lnTo>
                      <a:pt x="165" y="88"/>
                    </a:lnTo>
                    <a:cubicBezTo>
                      <a:pt x="162" y="87"/>
                      <a:pt x="161" y="85"/>
                      <a:pt x="160" y="83"/>
                    </a:cubicBezTo>
                    <a:cubicBezTo>
                      <a:pt x="159" y="81"/>
                      <a:pt x="159" y="79"/>
                      <a:pt x="160" y="76"/>
                    </a:cubicBezTo>
                    <a:lnTo>
                      <a:pt x="163" y="71"/>
                    </a:lnTo>
                    <a:lnTo>
                      <a:pt x="165" y="81"/>
                    </a:lnTo>
                    <a:lnTo>
                      <a:pt x="149" y="71"/>
                    </a:lnTo>
                    <a:cubicBezTo>
                      <a:pt x="146" y="69"/>
                      <a:pt x="145" y="64"/>
                      <a:pt x="147" y="61"/>
                    </a:cubicBezTo>
                    <a:lnTo>
                      <a:pt x="152" y="50"/>
                    </a:lnTo>
                    <a:cubicBezTo>
                      <a:pt x="153" y="48"/>
                      <a:pt x="154" y="47"/>
                      <a:pt x="156" y="46"/>
                    </a:cubicBezTo>
                    <a:lnTo>
                      <a:pt x="172" y="38"/>
                    </a:lnTo>
                    <a:cubicBezTo>
                      <a:pt x="173" y="38"/>
                      <a:pt x="175" y="37"/>
                      <a:pt x="177" y="38"/>
                    </a:cubicBezTo>
                    <a:lnTo>
                      <a:pt x="236" y="51"/>
                    </a:lnTo>
                    <a:lnTo>
                      <a:pt x="232" y="51"/>
                    </a:lnTo>
                    <a:lnTo>
                      <a:pt x="261" y="41"/>
                    </a:lnTo>
                    <a:cubicBezTo>
                      <a:pt x="263" y="40"/>
                      <a:pt x="265" y="40"/>
                      <a:pt x="266" y="41"/>
                    </a:cubicBezTo>
                    <a:lnTo>
                      <a:pt x="285" y="46"/>
                    </a:lnTo>
                    <a:lnTo>
                      <a:pt x="275" y="53"/>
                    </a:lnTo>
                    <a:lnTo>
                      <a:pt x="278" y="29"/>
                    </a:lnTo>
                    <a:cubicBezTo>
                      <a:pt x="278" y="27"/>
                      <a:pt x="279" y="25"/>
                      <a:pt x="281" y="23"/>
                    </a:cubicBezTo>
                    <a:lnTo>
                      <a:pt x="307" y="2"/>
                    </a:lnTo>
                    <a:cubicBezTo>
                      <a:pt x="309" y="1"/>
                      <a:pt x="311" y="0"/>
                      <a:pt x="312" y="0"/>
                    </a:cubicBezTo>
                    <a:lnTo>
                      <a:pt x="323" y="0"/>
                    </a:lnTo>
                    <a:cubicBezTo>
                      <a:pt x="327" y="0"/>
                      <a:pt x="330" y="3"/>
                      <a:pt x="331" y="6"/>
                    </a:cubicBezTo>
                    <a:lnTo>
                      <a:pt x="334" y="17"/>
                    </a:lnTo>
                    <a:lnTo>
                      <a:pt x="333" y="15"/>
                    </a:lnTo>
                    <a:lnTo>
                      <a:pt x="354" y="49"/>
                    </a:lnTo>
                    <a:lnTo>
                      <a:pt x="350" y="46"/>
                    </a:lnTo>
                    <a:lnTo>
                      <a:pt x="383" y="59"/>
                    </a:lnTo>
                    <a:cubicBezTo>
                      <a:pt x="385" y="60"/>
                      <a:pt x="387" y="62"/>
                      <a:pt x="387" y="64"/>
                    </a:cubicBezTo>
                    <a:cubicBezTo>
                      <a:pt x="388" y="67"/>
                      <a:pt x="388" y="69"/>
                      <a:pt x="386" y="71"/>
                    </a:cubicBezTo>
                    <a:lnTo>
                      <a:pt x="378" y="84"/>
                    </a:lnTo>
                    <a:lnTo>
                      <a:pt x="379" y="77"/>
                    </a:lnTo>
                    <a:lnTo>
                      <a:pt x="390" y="106"/>
                    </a:lnTo>
                    <a:lnTo>
                      <a:pt x="387" y="103"/>
                    </a:lnTo>
                    <a:lnTo>
                      <a:pt x="417" y="124"/>
                    </a:lnTo>
                    <a:cubicBezTo>
                      <a:pt x="417" y="125"/>
                      <a:pt x="418" y="125"/>
                      <a:pt x="419" y="126"/>
                    </a:cubicBezTo>
                    <a:lnTo>
                      <a:pt x="429" y="142"/>
                    </a:lnTo>
                    <a:cubicBezTo>
                      <a:pt x="431" y="145"/>
                      <a:pt x="431" y="149"/>
                      <a:pt x="429" y="152"/>
                    </a:cubicBezTo>
                    <a:lnTo>
                      <a:pt x="410" y="173"/>
                    </a:lnTo>
                    <a:cubicBezTo>
                      <a:pt x="408" y="175"/>
                      <a:pt x="406" y="176"/>
                      <a:pt x="404" y="176"/>
                    </a:cubicBezTo>
                    <a:cubicBezTo>
                      <a:pt x="402" y="176"/>
                      <a:pt x="400" y="175"/>
                      <a:pt x="398" y="173"/>
                    </a:cubicBezTo>
                    <a:lnTo>
                      <a:pt x="385" y="160"/>
                    </a:lnTo>
                    <a:lnTo>
                      <a:pt x="392" y="162"/>
                    </a:lnTo>
                    <a:lnTo>
                      <a:pt x="378" y="165"/>
                    </a:lnTo>
                    <a:lnTo>
                      <a:pt x="384" y="154"/>
                    </a:lnTo>
                    <a:lnTo>
                      <a:pt x="392" y="172"/>
                    </a:lnTo>
                    <a:lnTo>
                      <a:pt x="391" y="170"/>
                    </a:lnTo>
                    <a:lnTo>
                      <a:pt x="404" y="183"/>
                    </a:lnTo>
                    <a:cubicBezTo>
                      <a:pt x="405" y="184"/>
                      <a:pt x="406" y="185"/>
                      <a:pt x="406" y="187"/>
                    </a:cubicBezTo>
                    <a:lnTo>
                      <a:pt x="414" y="219"/>
                    </a:lnTo>
                    <a:lnTo>
                      <a:pt x="403" y="213"/>
                    </a:lnTo>
                    <a:lnTo>
                      <a:pt x="414" y="208"/>
                    </a:lnTo>
                    <a:cubicBezTo>
                      <a:pt x="417" y="207"/>
                      <a:pt x="420" y="207"/>
                      <a:pt x="422" y="209"/>
                    </a:cubicBezTo>
                    <a:lnTo>
                      <a:pt x="452" y="233"/>
                    </a:lnTo>
                    <a:lnTo>
                      <a:pt x="447" y="231"/>
                    </a:lnTo>
                    <a:lnTo>
                      <a:pt x="458" y="231"/>
                    </a:lnTo>
                    <a:cubicBezTo>
                      <a:pt x="459" y="231"/>
                      <a:pt x="460" y="232"/>
                      <a:pt x="462" y="232"/>
                    </a:cubicBezTo>
                    <a:lnTo>
                      <a:pt x="480" y="243"/>
                    </a:lnTo>
                    <a:cubicBezTo>
                      <a:pt x="483" y="244"/>
                      <a:pt x="484" y="247"/>
                      <a:pt x="484" y="250"/>
                    </a:cubicBezTo>
                    <a:lnTo>
                      <a:pt x="484" y="258"/>
                    </a:lnTo>
                    <a:lnTo>
                      <a:pt x="480" y="250"/>
                    </a:lnTo>
                    <a:lnTo>
                      <a:pt x="520" y="269"/>
                    </a:lnTo>
                    <a:cubicBezTo>
                      <a:pt x="522" y="270"/>
                      <a:pt x="524" y="272"/>
                      <a:pt x="525" y="275"/>
                    </a:cubicBezTo>
                    <a:cubicBezTo>
                      <a:pt x="525" y="277"/>
                      <a:pt x="525" y="279"/>
                      <a:pt x="523" y="281"/>
                    </a:cubicBezTo>
                    <a:lnTo>
                      <a:pt x="502" y="308"/>
                    </a:lnTo>
                    <a:lnTo>
                      <a:pt x="503" y="303"/>
                    </a:lnTo>
                    <a:lnTo>
                      <a:pt x="501" y="346"/>
                    </a:lnTo>
                    <a:lnTo>
                      <a:pt x="496" y="338"/>
                    </a:lnTo>
                    <a:lnTo>
                      <a:pt x="547" y="365"/>
                    </a:lnTo>
                    <a:cubicBezTo>
                      <a:pt x="549" y="365"/>
                      <a:pt x="550" y="366"/>
                      <a:pt x="550" y="367"/>
                    </a:cubicBezTo>
                    <a:lnTo>
                      <a:pt x="556" y="375"/>
                    </a:lnTo>
                    <a:lnTo>
                      <a:pt x="553" y="373"/>
                    </a:lnTo>
                    <a:lnTo>
                      <a:pt x="585" y="388"/>
                    </a:lnTo>
                    <a:lnTo>
                      <a:pt x="583" y="388"/>
                    </a:lnTo>
                    <a:lnTo>
                      <a:pt x="621" y="396"/>
                    </a:lnTo>
                    <a:cubicBezTo>
                      <a:pt x="623" y="396"/>
                      <a:pt x="624" y="397"/>
                      <a:pt x="626" y="399"/>
                    </a:cubicBezTo>
                    <a:lnTo>
                      <a:pt x="631" y="407"/>
                    </a:lnTo>
                    <a:lnTo>
                      <a:pt x="628" y="404"/>
                    </a:lnTo>
                    <a:lnTo>
                      <a:pt x="652" y="415"/>
                    </a:lnTo>
                    <a:lnTo>
                      <a:pt x="641" y="420"/>
                    </a:lnTo>
                    <a:lnTo>
                      <a:pt x="644" y="412"/>
                    </a:lnTo>
                    <a:cubicBezTo>
                      <a:pt x="645" y="408"/>
                      <a:pt x="649" y="405"/>
                      <a:pt x="653" y="407"/>
                    </a:cubicBezTo>
                    <a:lnTo>
                      <a:pt x="672" y="412"/>
                    </a:lnTo>
                    <a:lnTo>
                      <a:pt x="665" y="413"/>
                    </a:lnTo>
                    <a:lnTo>
                      <a:pt x="676" y="405"/>
                    </a:lnTo>
                    <a:cubicBezTo>
                      <a:pt x="678" y="404"/>
                      <a:pt x="681" y="403"/>
                      <a:pt x="684" y="404"/>
                    </a:cubicBezTo>
                    <a:lnTo>
                      <a:pt x="711" y="415"/>
                    </a:lnTo>
                    <a:cubicBezTo>
                      <a:pt x="713" y="416"/>
                      <a:pt x="715" y="418"/>
                      <a:pt x="716" y="421"/>
                    </a:cubicBezTo>
                    <a:lnTo>
                      <a:pt x="718" y="437"/>
                    </a:lnTo>
                    <a:lnTo>
                      <a:pt x="714" y="431"/>
                    </a:lnTo>
                    <a:lnTo>
                      <a:pt x="743" y="444"/>
                    </a:lnTo>
                    <a:lnTo>
                      <a:pt x="738" y="444"/>
                    </a:lnTo>
                    <a:lnTo>
                      <a:pt x="754" y="438"/>
                    </a:lnTo>
                    <a:cubicBezTo>
                      <a:pt x="757" y="437"/>
                      <a:pt x="760" y="438"/>
                      <a:pt x="762" y="441"/>
                    </a:cubicBezTo>
                    <a:lnTo>
                      <a:pt x="773" y="454"/>
                    </a:lnTo>
                    <a:lnTo>
                      <a:pt x="764" y="452"/>
                    </a:lnTo>
                    <a:lnTo>
                      <a:pt x="773" y="449"/>
                    </a:lnTo>
                    <a:cubicBezTo>
                      <a:pt x="774" y="449"/>
                      <a:pt x="776" y="449"/>
                      <a:pt x="778" y="449"/>
                    </a:cubicBezTo>
                    <a:lnTo>
                      <a:pt x="807" y="460"/>
                    </a:lnTo>
                    <a:lnTo>
                      <a:pt x="802" y="460"/>
                    </a:lnTo>
                    <a:lnTo>
                      <a:pt x="815" y="455"/>
                    </a:lnTo>
                    <a:cubicBezTo>
                      <a:pt x="817" y="454"/>
                      <a:pt x="820" y="454"/>
                      <a:pt x="822" y="455"/>
                    </a:cubicBezTo>
                    <a:lnTo>
                      <a:pt x="836" y="463"/>
                    </a:lnTo>
                    <a:lnTo>
                      <a:pt x="831" y="462"/>
                    </a:lnTo>
                    <a:lnTo>
                      <a:pt x="864" y="462"/>
                    </a:lnTo>
                    <a:lnTo>
                      <a:pt x="856" y="469"/>
                    </a:lnTo>
                    <a:lnTo>
                      <a:pt x="859" y="453"/>
                    </a:lnTo>
                    <a:lnTo>
                      <a:pt x="860" y="458"/>
                    </a:lnTo>
                    <a:lnTo>
                      <a:pt x="849" y="439"/>
                    </a:lnTo>
                    <a:cubicBezTo>
                      <a:pt x="848" y="438"/>
                      <a:pt x="848" y="437"/>
                      <a:pt x="848" y="436"/>
                    </a:cubicBezTo>
                    <a:lnTo>
                      <a:pt x="845" y="396"/>
                    </a:lnTo>
                    <a:cubicBezTo>
                      <a:pt x="845" y="393"/>
                      <a:pt x="846" y="391"/>
                      <a:pt x="848" y="389"/>
                    </a:cubicBezTo>
                    <a:lnTo>
                      <a:pt x="867" y="376"/>
                    </a:lnTo>
                    <a:cubicBezTo>
                      <a:pt x="870" y="374"/>
                      <a:pt x="873" y="374"/>
                      <a:pt x="875" y="375"/>
                    </a:cubicBezTo>
                    <a:lnTo>
                      <a:pt x="886" y="381"/>
                    </a:lnTo>
                    <a:cubicBezTo>
                      <a:pt x="889" y="382"/>
                      <a:pt x="890" y="384"/>
                      <a:pt x="891" y="387"/>
                    </a:cubicBezTo>
                    <a:lnTo>
                      <a:pt x="893" y="411"/>
                    </a:lnTo>
                    <a:lnTo>
                      <a:pt x="892" y="407"/>
                    </a:lnTo>
                    <a:lnTo>
                      <a:pt x="900" y="417"/>
                    </a:lnTo>
                    <a:cubicBezTo>
                      <a:pt x="902" y="420"/>
                      <a:pt x="902" y="423"/>
                      <a:pt x="901" y="426"/>
                    </a:cubicBezTo>
                    <a:lnTo>
                      <a:pt x="895" y="436"/>
                    </a:lnTo>
                    <a:lnTo>
                      <a:pt x="894" y="427"/>
                    </a:lnTo>
                    <a:lnTo>
                      <a:pt x="902" y="435"/>
                    </a:lnTo>
                    <a:lnTo>
                      <a:pt x="899" y="433"/>
                    </a:lnTo>
                    <a:lnTo>
                      <a:pt x="934" y="447"/>
                    </a:lnTo>
                    <a:lnTo>
                      <a:pt x="929" y="446"/>
                    </a:lnTo>
                    <a:lnTo>
                      <a:pt x="961" y="436"/>
                    </a:lnTo>
                    <a:cubicBezTo>
                      <a:pt x="963" y="435"/>
                      <a:pt x="965" y="435"/>
                      <a:pt x="967" y="437"/>
                    </a:cubicBezTo>
                    <a:lnTo>
                      <a:pt x="981" y="444"/>
                    </a:lnTo>
                    <a:lnTo>
                      <a:pt x="976" y="443"/>
                    </a:lnTo>
                    <a:lnTo>
                      <a:pt x="1035" y="438"/>
                    </a:lnTo>
                    <a:lnTo>
                      <a:pt x="1028" y="447"/>
                    </a:lnTo>
                    <a:lnTo>
                      <a:pt x="1025" y="423"/>
                    </a:lnTo>
                    <a:lnTo>
                      <a:pt x="1027" y="427"/>
                    </a:lnTo>
                    <a:lnTo>
                      <a:pt x="1021" y="419"/>
                    </a:lnTo>
                    <a:lnTo>
                      <a:pt x="1028" y="422"/>
                    </a:lnTo>
                    <a:lnTo>
                      <a:pt x="1014" y="422"/>
                    </a:lnTo>
                    <a:cubicBezTo>
                      <a:pt x="1012" y="422"/>
                      <a:pt x="1009" y="421"/>
                      <a:pt x="1008" y="418"/>
                    </a:cubicBezTo>
                    <a:lnTo>
                      <a:pt x="999" y="405"/>
                    </a:lnTo>
                    <a:cubicBezTo>
                      <a:pt x="998" y="403"/>
                      <a:pt x="998" y="400"/>
                      <a:pt x="999" y="398"/>
                    </a:cubicBezTo>
                    <a:cubicBezTo>
                      <a:pt x="1000" y="395"/>
                      <a:pt x="1003" y="393"/>
                      <a:pt x="1005" y="393"/>
                    </a:cubicBezTo>
                    <a:lnTo>
                      <a:pt x="1046" y="388"/>
                    </a:lnTo>
                    <a:lnTo>
                      <a:pt x="1039" y="394"/>
                    </a:lnTo>
                    <a:lnTo>
                      <a:pt x="1042" y="381"/>
                    </a:lnTo>
                    <a:cubicBezTo>
                      <a:pt x="1042" y="378"/>
                      <a:pt x="1044" y="376"/>
                      <a:pt x="1047" y="375"/>
                    </a:cubicBezTo>
                    <a:lnTo>
                      <a:pt x="1068" y="367"/>
                    </a:lnTo>
                    <a:lnTo>
                      <a:pt x="1063" y="374"/>
                    </a:lnTo>
                    <a:lnTo>
                      <a:pt x="1063" y="356"/>
                    </a:lnTo>
                    <a:cubicBezTo>
                      <a:pt x="1063" y="352"/>
                      <a:pt x="1066" y="348"/>
                      <a:pt x="1070" y="348"/>
                    </a:cubicBezTo>
                    <a:lnTo>
                      <a:pt x="1100" y="345"/>
                    </a:lnTo>
                    <a:lnTo>
                      <a:pt x="1093" y="351"/>
                    </a:lnTo>
                    <a:lnTo>
                      <a:pt x="1098" y="332"/>
                    </a:lnTo>
                    <a:cubicBezTo>
                      <a:pt x="1099" y="331"/>
                      <a:pt x="1100" y="330"/>
                      <a:pt x="1101" y="328"/>
                    </a:cubicBezTo>
                    <a:lnTo>
                      <a:pt x="1117" y="315"/>
                    </a:lnTo>
                    <a:cubicBezTo>
                      <a:pt x="1119" y="313"/>
                      <a:pt x="1122" y="313"/>
                      <a:pt x="1125" y="314"/>
                    </a:cubicBezTo>
                    <a:lnTo>
                      <a:pt x="1160" y="327"/>
                    </a:lnTo>
                    <a:lnTo>
                      <a:pt x="1152" y="328"/>
                    </a:lnTo>
                    <a:lnTo>
                      <a:pt x="1176" y="310"/>
                    </a:lnTo>
                    <a:cubicBezTo>
                      <a:pt x="1179" y="308"/>
                      <a:pt x="1182" y="308"/>
                      <a:pt x="1185" y="309"/>
                    </a:cubicBezTo>
                    <a:lnTo>
                      <a:pt x="1201" y="317"/>
                    </a:lnTo>
                    <a:cubicBezTo>
                      <a:pt x="1203" y="318"/>
                      <a:pt x="1205" y="320"/>
                      <a:pt x="1205" y="322"/>
                    </a:cubicBezTo>
                    <a:cubicBezTo>
                      <a:pt x="1206" y="325"/>
                      <a:pt x="1205" y="327"/>
                      <a:pt x="1204" y="329"/>
                    </a:cubicBezTo>
                    <a:lnTo>
                      <a:pt x="1196" y="340"/>
                    </a:lnTo>
                    <a:lnTo>
                      <a:pt x="1197" y="332"/>
                    </a:lnTo>
                    <a:lnTo>
                      <a:pt x="1199" y="340"/>
                    </a:lnTo>
                    <a:lnTo>
                      <a:pt x="1187" y="336"/>
                    </a:lnTo>
                    <a:lnTo>
                      <a:pt x="1198" y="328"/>
                    </a:lnTo>
                    <a:cubicBezTo>
                      <a:pt x="1201" y="326"/>
                      <a:pt x="1206" y="326"/>
                      <a:pt x="1209" y="330"/>
                    </a:cubicBezTo>
                    <a:lnTo>
                      <a:pt x="1220" y="343"/>
                    </a:lnTo>
                    <a:cubicBezTo>
                      <a:pt x="1222" y="346"/>
                      <a:pt x="1222" y="350"/>
                      <a:pt x="1220" y="353"/>
                    </a:cubicBezTo>
                    <a:lnTo>
                      <a:pt x="1209" y="366"/>
                    </a:lnTo>
                    <a:lnTo>
                      <a:pt x="1210" y="358"/>
                    </a:lnTo>
                    <a:lnTo>
                      <a:pt x="1215" y="368"/>
                    </a:lnTo>
                    <a:lnTo>
                      <a:pt x="1205" y="365"/>
                    </a:lnTo>
                    <a:lnTo>
                      <a:pt x="1215" y="359"/>
                    </a:lnTo>
                    <a:cubicBezTo>
                      <a:pt x="1217" y="358"/>
                      <a:pt x="1219" y="358"/>
                      <a:pt x="1221" y="359"/>
                    </a:cubicBezTo>
                    <a:lnTo>
                      <a:pt x="1254" y="370"/>
                    </a:lnTo>
                    <a:cubicBezTo>
                      <a:pt x="1256" y="370"/>
                      <a:pt x="1258" y="372"/>
                      <a:pt x="1259" y="374"/>
                    </a:cubicBezTo>
                    <a:lnTo>
                      <a:pt x="1264" y="387"/>
                    </a:lnTo>
                    <a:cubicBezTo>
                      <a:pt x="1265" y="390"/>
                      <a:pt x="1264" y="393"/>
                      <a:pt x="1263" y="396"/>
                    </a:cubicBezTo>
                    <a:lnTo>
                      <a:pt x="1246" y="414"/>
                    </a:lnTo>
                    <a:lnTo>
                      <a:pt x="1247" y="405"/>
                    </a:lnTo>
                    <a:lnTo>
                      <a:pt x="1263" y="431"/>
                    </a:lnTo>
                    <a:cubicBezTo>
                      <a:pt x="1265" y="435"/>
                      <a:pt x="1265" y="439"/>
                      <a:pt x="1262" y="441"/>
                    </a:cubicBezTo>
                    <a:cubicBezTo>
                      <a:pt x="1259" y="444"/>
                      <a:pt x="1255" y="444"/>
                      <a:pt x="1252" y="442"/>
                    </a:cubicBezTo>
                    <a:lnTo>
                      <a:pt x="1230" y="426"/>
                    </a:lnTo>
                    <a:lnTo>
                      <a:pt x="1237" y="427"/>
                    </a:lnTo>
                    <a:lnTo>
                      <a:pt x="1215" y="433"/>
                    </a:lnTo>
                    <a:lnTo>
                      <a:pt x="1219" y="431"/>
                    </a:lnTo>
                    <a:lnTo>
                      <a:pt x="1178" y="465"/>
                    </a:lnTo>
                    <a:lnTo>
                      <a:pt x="1181" y="457"/>
                    </a:lnTo>
                    <a:lnTo>
                      <a:pt x="1189" y="484"/>
                    </a:lnTo>
                    <a:cubicBezTo>
                      <a:pt x="1189" y="485"/>
                      <a:pt x="1189" y="487"/>
                      <a:pt x="1188" y="489"/>
                    </a:cubicBezTo>
                    <a:lnTo>
                      <a:pt x="1172" y="524"/>
                    </a:lnTo>
                    <a:lnTo>
                      <a:pt x="1173" y="520"/>
                    </a:lnTo>
                    <a:lnTo>
                      <a:pt x="1173" y="528"/>
                    </a:lnTo>
                    <a:lnTo>
                      <a:pt x="1171" y="523"/>
                    </a:lnTo>
                    <a:lnTo>
                      <a:pt x="1179" y="534"/>
                    </a:lnTo>
                    <a:cubicBezTo>
                      <a:pt x="1181" y="536"/>
                      <a:pt x="1181" y="539"/>
                      <a:pt x="1181" y="541"/>
                    </a:cubicBezTo>
                    <a:lnTo>
                      <a:pt x="1165" y="599"/>
                    </a:lnTo>
                    <a:cubicBezTo>
                      <a:pt x="1164" y="601"/>
                      <a:pt x="1163" y="603"/>
                      <a:pt x="1161" y="604"/>
                    </a:cubicBezTo>
                    <a:cubicBezTo>
                      <a:pt x="1159" y="605"/>
                      <a:pt x="1157" y="606"/>
                      <a:pt x="1155" y="605"/>
                    </a:cubicBezTo>
                    <a:lnTo>
                      <a:pt x="1117" y="594"/>
                    </a:lnTo>
                    <a:lnTo>
                      <a:pt x="1127" y="585"/>
                    </a:lnTo>
                    <a:lnTo>
                      <a:pt x="1135" y="630"/>
                    </a:lnTo>
                    <a:cubicBezTo>
                      <a:pt x="1135" y="632"/>
                      <a:pt x="1135" y="633"/>
                      <a:pt x="1135" y="634"/>
                    </a:cubicBezTo>
                    <a:lnTo>
                      <a:pt x="1132" y="642"/>
                    </a:lnTo>
                    <a:cubicBezTo>
                      <a:pt x="1131" y="645"/>
                      <a:pt x="1128" y="648"/>
                      <a:pt x="1125" y="648"/>
                    </a:cubicBezTo>
                    <a:lnTo>
                      <a:pt x="1117" y="648"/>
                    </a:lnTo>
                    <a:lnTo>
                      <a:pt x="1124" y="638"/>
                    </a:lnTo>
                    <a:lnTo>
                      <a:pt x="1127" y="654"/>
                    </a:lnTo>
                    <a:lnTo>
                      <a:pt x="1132" y="675"/>
                    </a:lnTo>
                    <a:cubicBezTo>
                      <a:pt x="1133" y="677"/>
                      <a:pt x="1133" y="679"/>
                      <a:pt x="1132" y="680"/>
                    </a:cubicBezTo>
                    <a:lnTo>
                      <a:pt x="1124" y="696"/>
                    </a:lnTo>
                    <a:cubicBezTo>
                      <a:pt x="1123" y="699"/>
                      <a:pt x="1120" y="700"/>
                      <a:pt x="1118" y="701"/>
                    </a:cubicBezTo>
                    <a:cubicBezTo>
                      <a:pt x="1115" y="701"/>
                      <a:pt x="1113" y="700"/>
                      <a:pt x="1111" y="698"/>
                    </a:cubicBezTo>
                    <a:lnTo>
                      <a:pt x="1100" y="688"/>
                    </a:lnTo>
                    <a:lnTo>
                      <a:pt x="1114" y="684"/>
                    </a:lnTo>
                    <a:lnTo>
                      <a:pt x="1111" y="695"/>
                    </a:lnTo>
                    <a:cubicBezTo>
                      <a:pt x="1110" y="698"/>
                      <a:pt x="1107" y="701"/>
                      <a:pt x="1103" y="701"/>
                    </a:cubicBezTo>
                    <a:cubicBezTo>
                      <a:pt x="1100" y="701"/>
                      <a:pt x="1097" y="699"/>
                      <a:pt x="1096" y="695"/>
                    </a:cubicBezTo>
                    <a:lnTo>
                      <a:pt x="1066" y="608"/>
                    </a:lnTo>
                    <a:lnTo>
                      <a:pt x="1072" y="613"/>
                    </a:lnTo>
                    <a:lnTo>
                      <a:pt x="1059" y="610"/>
                    </a:lnTo>
                    <a:lnTo>
                      <a:pt x="1068" y="603"/>
                    </a:lnTo>
                    <a:lnTo>
                      <a:pt x="1065" y="638"/>
                    </a:lnTo>
                    <a:cubicBezTo>
                      <a:pt x="1065" y="639"/>
                      <a:pt x="1065" y="640"/>
                      <a:pt x="1064" y="641"/>
                    </a:cubicBezTo>
                    <a:lnTo>
                      <a:pt x="1059" y="649"/>
                    </a:lnTo>
                    <a:cubicBezTo>
                      <a:pt x="1057" y="652"/>
                      <a:pt x="1055" y="653"/>
                      <a:pt x="1052" y="653"/>
                    </a:cubicBezTo>
                    <a:cubicBezTo>
                      <a:pt x="1049" y="653"/>
                      <a:pt x="1047" y="652"/>
                      <a:pt x="1045" y="649"/>
                    </a:cubicBezTo>
                    <a:lnTo>
                      <a:pt x="1035" y="634"/>
                    </a:lnTo>
                    <a:lnTo>
                      <a:pt x="1049" y="632"/>
                    </a:lnTo>
                    <a:lnTo>
                      <a:pt x="1046" y="640"/>
                    </a:lnTo>
                    <a:cubicBezTo>
                      <a:pt x="1045" y="643"/>
                      <a:pt x="1042" y="645"/>
                      <a:pt x="1039" y="645"/>
                    </a:cubicBezTo>
                    <a:cubicBezTo>
                      <a:pt x="1035" y="645"/>
                      <a:pt x="1032" y="643"/>
                      <a:pt x="1031" y="640"/>
                    </a:cubicBezTo>
                    <a:lnTo>
                      <a:pt x="1020" y="611"/>
                    </a:lnTo>
                    <a:cubicBezTo>
                      <a:pt x="1020" y="609"/>
                      <a:pt x="1020" y="607"/>
                      <a:pt x="1020" y="606"/>
                    </a:cubicBezTo>
                    <a:lnTo>
                      <a:pt x="1025" y="585"/>
                    </a:lnTo>
                    <a:cubicBezTo>
                      <a:pt x="1026" y="582"/>
                      <a:pt x="1029" y="579"/>
                      <a:pt x="1032" y="579"/>
                    </a:cubicBezTo>
                    <a:lnTo>
                      <a:pt x="1051" y="576"/>
                    </a:lnTo>
                    <a:lnTo>
                      <a:pt x="1045" y="580"/>
                    </a:lnTo>
                    <a:lnTo>
                      <a:pt x="1053" y="567"/>
                    </a:lnTo>
                    <a:lnTo>
                      <a:pt x="1052" y="570"/>
                    </a:lnTo>
                    <a:lnTo>
                      <a:pt x="1055" y="543"/>
                    </a:lnTo>
                    <a:cubicBezTo>
                      <a:pt x="1055" y="539"/>
                      <a:pt x="1059" y="536"/>
                      <a:pt x="1063" y="536"/>
                    </a:cubicBezTo>
                    <a:lnTo>
                      <a:pt x="1074" y="536"/>
                    </a:lnTo>
                    <a:lnTo>
                      <a:pt x="1068" y="550"/>
                    </a:lnTo>
                    <a:lnTo>
                      <a:pt x="1063" y="545"/>
                    </a:lnTo>
                    <a:lnTo>
                      <a:pt x="1065" y="546"/>
                    </a:lnTo>
                    <a:lnTo>
                      <a:pt x="1049" y="538"/>
                    </a:lnTo>
                    <a:lnTo>
                      <a:pt x="1052" y="539"/>
                    </a:lnTo>
                    <a:lnTo>
                      <a:pt x="980" y="542"/>
                    </a:lnTo>
                    <a:cubicBezTo>
                      <a:pt x="979" y="542"/>
                      <a:pt x="978" y="541"/>
                      <a:pt x="977" y="541"/>
                    </a:cubicBezTo>
                    <a:lnTo>
                      <a:pt x="953" y="533"/>
                    </a:lnTo>
                    <a:cubicBezTo>
                      <a:pt x="950" y="532"/>
                      <a:pt x="949" y="531"/>
                      <a:pt x="948" y="528"/>
                    </a:cubicBezTo>
                    <a:lnTo>
                      <a:pt x="932" y="483"/>
                    </a:lnTo>
                    <a:lnTo>
                      <a:pt x="936" y="488"/>
                    </a:lnTo>
                    <a:lnTo>
                      <a:pt x="930" y="485"/>
                    </a:lnTo>
                    <a:lnTo>
                      <a:pt x="942" y="478"/>
                    </a:lnTo>
                    <a:lnTo>
                      <a:pt x="942" y="488"/>
                    </a:lnTo>
                    <a:cubicBezTo>
                      <a:pt x="942" y="491"/>
                      <a:pt x="941" y="493"/>
                      <a:pt x="939" y="495"/>
                    </a:cubicBezTo>
                    <a:cubicBezTo>
                      <a:pt x="937" y="496"/>
                      <a:pt x="934" y="497"/>
                      <a:pt x="932" y="496"/>
                    </a:cubicBezTo>
                    <a:lnTo>
                      <a:pt x="921" y="494"/>
                    </a:lnTo>
                    <a:cubicBezTo>
                      <a:pt x="919" y="493"/>
                      <a:pt x="918" y="492"/>
                      <a:pt x="917" y="491"/>
                    </a:cubicBezTo>
                    <a:lnTo>
                      <a:pt x="903" y="475"/>
                    </a:lnTo>
                    <a:lnTo>
                      <a:pt x="906" y="477"/>
                    </a:lnTo>
                    <a:lnTo>
                      <a:pt x="901" y="474"/>
                    </a:lnTo>
                    <a:lnTo>
                      <a:pt x="911" y="463"/>
                    </a:lnTo>
                    <a:lnTo>
                      <a:pt x="916" y="471"/>
                    </a:lnTo>
                    <a:cubicBezTo>
                      <a:pt x="918" y="473"/>
                      <a:pt x="918" y="475"/>
                      <a:pt x="917" y="478"/>
                    </a:cubicBezTo>
                    <a:cubicBezTo>
                      <a:pt x="916" y="480"/>
                      <a:pt x="914" y="482"/>
                      <a:pt x="912" y="483"/>
                    </a:cubicBezTo>
                    <a:lnTo>
                      <a:pt x="904" y="485"/>
                    </a:lnTo>
                    <a:cubicBezTo>
                      <a:pt x="901" y="486"/>
                      <a:pt x="898" y="486"/>
                      <a:pt x="896" y="484"/>
                    </a:cubicBezTo>
                    <a:lnTo>
                      <a:pt x="872" y="463"/>
                    </a:lnTo>
                    <a:lnTo>
                      <a:pt x="885" y="459"/>
                    </a:lnTo>
                    <a:lnTo>
                      <a:pt x="882" y="467"/>
                    </a:lnTo>
                    <a:lnTo>
                      <a:pt x="877" y="457"/>
                    </a:lnTo>
                    <a:lnTo>
                      <a:pt x="891" y="462"/>
                    </a:lnTo>
                    <a:cubicBezTo>
                      <a:pt x="894" y="464"/>
                      <a:pt x="896" y="466"/>
                      <a:pt x="896" y="469"/>
                    </a:cubicBezTo>
                    <a:cubicBezTo>
                      <a:pt x="896" y="472"/>
                      <a:pt x="895" y="475"/>
                      <a:pt x="892" y="477"/>
                    </a:cubicBezTo>
                    <a:lnTo>
                      <a:pt x="876" y="487"/>
                    </a:lnTo>
                    <a:lnTo>
                      <a:pt x="880" y="481"/>
                    </a:lnTo>
                    <a:lnTo>
                      <a:pt x="880" y="499"/>
                    </a:lnTo>
                    <a:lnTo>
                      <a:pt x="876" y="492"/>
                    </a:lnTo>
                    <a:lnTo>
                      <a:pt x="922" y="519"/>
                    </a:lnTo>
                    <a:cubicBezTo>
                      <a:pt x="925" y="521"/>
                      <a:pt x="927" y="525"/>
                      <a:pt x="925" y="529"/>
                    </a:cubicBezTo>
                    <a:lnTo>
                      <a:pt x="922" y="535"/>
                    </a:lnTo>
                    <a:cubicBezTo>
                      <a:pt x="921" y="537"/>
                      <a:pt x="918" y="539"/>
                      <a:pt x="915" y="539"/>
                    </a:cubicBezTo>
                    <a:lnTo>
                      <a:pt x="893" y="539"/>
                    </a:lnTo>
                    <a:lnTo>
                      <a:pt x="901" y="531"/>
                    </a:lnTo>
                    <a:lnTo>
                      <a:pt x="901" y="542"/>
                    </a:lnTo>
                    <a:cubicBezTo>
                      <a:pt x="901" y="545"/>
                      <a:pt x="899" y="548"/>
                      <a:pt x="895" y="549"/>
                    </a:cubicBezTo>
                    <a:lnTo>
                      <a:pt x="885" y="552"/>
                    </a:lnTo>
                    <a:lnTo>
                      <a:pt x="890" y="548"/>
                    </a:lnTo>
                    <a:lnTo>
                      <a:pt x="884" y="558"/>
                    </a:lnTo>
                    <a:lnTo>
                      <a:pt x="884" y="550"/>
                    </a:lnTo>
                    <a:lnTo>
                      <a:pt x="892" y="561"/>
                    </a:lnTo>
                    <a:lnTo>
                      <a:pt x="889" y="558"/>
                    </a:lnTo>
                    <a:lnTo>
                      <a:pt x="918" y="571"/>
                    </a:lnTo>
                    <a:cubicBezTo>
                      <a:pt x="921" y="573"/>
                      <a:pt x="923" y="576"/>
                      <a:pt x="923" y="579"/>
                    </a:cubicBezTo>
                    <a:lnTo>
                      <a:pt x="920" y="609"/>
                    </a:lnTo>
                    <a:lnTo>
                      <a:pt x="918" y="602"/>
                    </a:lnTo>
                    <a:lnTo>
                      <a:pt x="926" y="610"/>
                    </a:lnTo>
                    <a:cubicBezTo>
                      <a:pt x="927" y="612"/>
                      <a:pt x="928" y="614"/>
                      <a:pt x="928" y="616"/>
                    </a:cubicBezTo>
                    <a:lnTo>
                      <a:pt x="928" y="629"/>
                    </a:lnTo>
                    <a:lnTo>
                      <a:pt x="922" y="621"/>
                    </a:lnTo>
                    <a:lnTo>
                      <a:pt x="933" y="624"/>
                    </a:lnTo>
                    <a:cubicBezTo>
                      <a:pt x="935" y="624"/>
                      <a:pt x="937" y="626"/>
                      <a:pt x="938" y="628"/>
                    </a:cubicBezTo>
                    <a:cubicBezTo>
                      <a:pt x="939" y="629"/>
                      <a:pt x="939" y="632"/>
                      <a:pt x="939" y="634"/>
                    </a:cubicBezTo>
                    <a:lnTo>
                      <a:pt x="936" y="644"/>
                    </a:lnTo>
                    <a:lnTo>
                      <a:pt x="936" y="639"/>
                    </a:lnTo>
                    <a:lnTo>
                      <a:pt x="952" y="682"/>
                    </a:lnTo>
                    <a:cubicBezTo>
                      <a:pt x="952" y="682"/>
                      <a:pt x="952" y="683"/>
                      <a:pt x="952" y="683"/>
                    </a:cubicBezTo>
                    <a:lnTo>
                      <a:pt x="958" y="710"/>
                    </a:lnTo>
                    <a:cubicBezTo>
                      <a:pt x="958" y="712"/>
                      <a:pt x="958" y="714"/>
                      <a:pt x="956" y="716"/>
                    </a:cubicBezTo>
                    <a:cubicBezTo>
                      <a:pt x="955" y="718"/>
                      <a:pt x="953" y="719"/>
                      <a:pt x="951" y="719"/>
                    </a:cubicBezTo>
                    <a:lnTo>
                      <a:pt x="932" y="722"/>
                    </a:lnTo>
                    <a:cubicBezTo>
                      <a:pt x="928" y="722"/>
                      <a:pt x="924" y="719"/>
                      <a:pt x="923" y="715"/>
                    </a:cubicBezTo>
                    <a:lnTo>
                      <a:pt x="918" y="681"/>
                    </a:lnTo>
                    <a:lnTo>
                      <a:pt x="934" y="679"/>
                    </a:lnTo>
                    <a:lnTo>
                      <a:pt x="934" y="714"/>
                    </a:lnTo>
                    <a:cubicBezTo>
                      <a:pt x="934" y="718"/>
                      <a:pt x="931" y="721"/>
                      <a:pt x="927" y="722"/>
                    </a:cubicBezTo>
                    <a:cubicBezTo>
                      <a:pt x="923" y="722"/>
                      <a:pt x="919" y="720"/>
                      <a:pt x="918" y="716"/>
                    </a:cubicBezTo>
                    <a:lnTo>
                      <a:pt x="913" y="698"/>
                    </a:lnTo>
                    <a:lnTo>
                      <a:pt x="928" y="695"/>
                    </a:lnTo>
                    <a:lnTo>
                      <a:pt x="928" y="711"/>
                    </a:lnTo>
                    <a:cubicBezTo>
                      <a:pt x="928" y="716"/>
                      <a:pt x="925" y="719"/>
                      <a:pt x="920" y="719"/>
                    </a:cubicBezTo>
                    <a:lnTo>
                      <a:pt x="915" y="719"/>
                    </a:lnTo>
                    <a:cubicBezTo>
                      <a:pt x="911" y="719"/>
                      <a:pt x="908" y="717"/>
                      <a:pt x="907" y="714"/>
                    </a:cubicBezTo>
                    <a:lnTo>
                      <a:pt x="905" y="706"/>
                    </a:lnTo>
                    <a:lnTo>
                      <a:pt x="920" y="703"/>
                    </a:lnTo>
                    <a:lnTo>
                      <a:pt x="920" y="714"/>
                    </a:lnTo>
                    <a:cubicBezTo>
                      <a:pt x="920" y="718"/>
                      <a:pt x="917" y="722"/>
                      <a:pt x="913" y="722"/>
                    </a:cubicBezTo>
                    <a:cubicBezTo>
                      <a:pt x="909" y="722"/>
                      <a:pt x="905" y="719"/>
                      <a:pt x="904" y="715"/>
                    </a:cubicBezTo>
                    <a:lnTo>
                      <a:pt x="899" y="683"/>
                    </a:lnTo>
                    <a:lnTo>
                      <a:pt x="902" y="688"/>
                    </a:lnTo>
                    <a:lnTo>
                      <a:pt x="886" y="675"/>
                    </a:lnTo>
                    <a:lnTo>
                      <a:pt x="897" y="664"/>
                    </a:lnTo>
                    <a:lnTo>
                      <a:pt x="910" y="680"/>
                    </a:lnTo>
                    <a:cubicBezTo>
                      <a:pt x="912" y="682"/>
                      <a:pt x="913" y="685"/>
                      <a:pt x="911" y="688"/>
                    </a:cubicBezTo>
                    <a:lnTo>
                      <a:pt x="901" y="712"/>
                    </a:lnTo>
                    <a:cubicBezTo>
                      <a:pt x="900" y="714"/>
                      <a:pt x="898" y="715"/>
                      <a:pt x="896" y="716"/>
                    </a:cubicBezTo>
                    <a:lnTo>
                      <a:pt x="858" y="729"/>
                    </a:lnTo>
                    <a:lnTo>
                      <a:pt x="864" y="723"/>
                    </a:lnTo>
                    <a:lnTo>
                      <a:pt x="861" y="737"/>
                    </a:lnTo>
                    <a:lnTo>
                      <a:pt x="860" y="732"/>
                    </a:lnTo>
                    <a:lnTo>
                      <a:pt x="871" y="756"/>
                    </a:lnTo>
                    <a:cubicBezTo>
                      <a:pt x="872" y="758"/>
                      <a:pt x="872" y="761"/>
                      <a:pt x="871" y="763"/>
                    </a:cubicBezTo>
                    <a:lnTo>
                      <a:pt x="849" y="798"/>
                    </a:lnTo>
                    <a:cubicBezTo>
                      <a:pt x="847" y="801"/>
                      <a:pt x="842" y="802"/>
                      <a:pt x="839" y="801"/>
                    </a:cubicBezTo>
                    <a:lnTo>
                      <a:pt x="828" y="795"/>
                    </a:lnTo>
                    <a:lnTo>
                      <a:pt x="838" y="784"/>
                    </a:lnTo>
                    <a:lnTo>
                      <a:pt x="844" y="792"/>
                    </a:lnTo>
                    <a:cubicBezTo>
                      <a:pt x="845" y="794"/>
                      <a:pt x="845" y="796"/>
                      <a:pt x="844" y="799"/>
                    </a:cubicBezTo>
                    <a:cubicBezTo>
                      <a:pt x="844" y="801"/>
                      <a:pt x="842" y="803"/>
                      <a:pt x="840" y="804"/>
                    </a:cubicBezTo>
                    <a:lnTo>
                      <a:pt x="802" y="817"/>
                    </a:lnTo>
                    <a:cubicBezTo>
                      <a:pt x="799" y="818"/>
                      <a:pt x="795" y="817"/>
                      <a:pt x="793" y="814"/>
                    </a:cubicBezTo>
                    <a:cubicBezTo>
                      <a:pt x="791" y="812"/>
                      <a:pt x="791" y="808"/>
                      <a:pt x="793" y="805"/>
                    </a:cubicBezTo>
                    <a:lnTo>
                      <a:pt x="798" y="797"/>
                    </a:lnTo>
                    <a:lnTo>
                      <a:pt x="801" y="809"/>
                    </a:lnTo>
                    <a:lnTo>
                      <a:pt x="796" y="806"/>
                    </a:lnTo>
                    <a:lnTo>
                      <a:pt x="806" y="803"/>
                    </a:lnTo>
                    <a:lnTo>
                      <a:pt x="795" y="821"/>
                    </a:lnTo>
                    <a:lnTo>
                      <a:pt x="784" y="811"/>
                    </a:lnTo>
                    <a:lnTo>
                      <a:pt x="792" y="805"/>
                    </a:lnTo>
                    <a:cubicBezTo>
                      <a:pt x="796" y="803"/>
                      <a:pt x="800" y="804"/>
                      <a:pt x="803" y="807"/>
                    </a:cubicBezTo>
                    <a:cubicBezTo>
                      <a:pt x="805" y="810"/>
                      <a:pt x="805" y="814"/>
                      <a:pt x="802" y="817"/>
                    </a:cubicBezTo>
                    <a:lnTo>
                      <a:pt x="778" y="844"/>
                    </a:lnTo>
                    <a:lnTo>
                      <a:pt x="779" y="842"/>
                    </a:lnTo>
                    <a:lnTo>
                      <a:pt x="758" y="882"/>
                    </a:lnTo>
                    <a:cubicBezTo>
                      <a:pt x="757" y="883"/>
                      <a:pt x="757" y="884"/>
                      <a:pt x="756" y="884"/>
                    </a:cubicBezTo>
                    <a:lnTo>
                      <a:pt x="683" y="945"/>
                    </a:lnTo>
                    <a:lnTo>
                      <a:pt x="686" y="939"/>
                    </a:lnTo>
                    <a:lnTo>
                      <a:pt x="686" y="966"/>
                    </a:lnTo>
                    <a:cubicBezTo>
                      <a:pt x="686" y="969"/>
                      <a:pt x="685" y="971"/>
                      <a:pt x="682" y="973"/>
                    </a:cubicBezTo>
                    <a:lnTo>
                      <a:pt x="658" y="986"/>
                    </a:lnTo>
                    <a:cubicBezTo>
                      <a:pt x="656" y="987"/>
                      <a:pt x="654" y="987"/>
                      <a:pt x="653" y="987"/>
                    </a:cubicBezTo>
                    <a:lnTo>
                      <a:pt x="637" y="984"/>
                    </a:lnTo>
                    <a:lnTo>
                      <a:pt x="645" y="979"/>
                    </a:lnTo>
                    <a:lnTo>
                      <a:pt x="635" y="1008"/>
                    </a:lnTo>
                    <a:cubicBezTo>
                      <a:pt x="634" y="1011"/>
                      <a:pt x="631" y="1013"/>
                      <a:pt x="628" y="1014"/>
                    </a:cubicBezTo>
                    <a:cubicBezTo>
                      <a:pt x="625" y="1014"/>
                      <a:pt x="622" y="1013"/>
                      <a:pt x="621" y="1011"/>
                    </a:cubicBezTo>
                    <a:lnTo>
                      <a:pt x="613" y="1000"/>
                    </a:lnTo>
                    <a:lnTo>
                      <a:pt x="627" y="995"/>
                    </a:lnTo>
                    <a:lnTo>
                      <a:pt x="627" y="1006"/>
                    </a:lnTo>
                    <a:cubicBezTo>
                      <a:pt x="627" y="1008"/>
                      <a:pt x="626" y="1011"/>
                      <a:pt x="623" y="1012"/>
                    </a:cubicBezTo>
                    <a:cubicBezTo>
                      <a:pt x="621" y="1014"/>
                      <a:pt x="618" y="1014"/>
                      <a:pt x="615" y="1013"/>
                    </a:cubicBezTo>
                    <a:lnTo>
                      <a:pt x="605" y="1008"/>
                    </a:lnTo>
                    <a:lnTo>
                      <a:pt x="613" y="1007"/>
                    </a:lnTo>
                    <a:lnTo>
                      <a:pt x="597" y="1018"/>
                    </a:lnTo>
                    <a:lnTo>
                      <a:pt x="600" y="1012"/>
                    </a:lnTo>
                    <a:lnTo>
                      <a:pt x="595" y="1044"/>
                    </a:lnTo>
                    <a:lnTo>
                      <a:pt x="595" y="1041"/>
                    </a:lnTo>
                    <a:lnTo>
                      <a:pt x="613" y="1121"/>
                    </a:lnTo>
                    <a:cubicBezTo>
                      <a:pt x="614" y="1124"/>
                      <a:pt x="612" y="1128"/>
                      <a:pt x="609" y="1130"/>
                    </a:cubicBezTo>
                    <a:cubicBezTo>
                      <a:pt x="606" y="1131"/>
                      <a:pt x="601" y="1130"/>
                      <a:pt x="599" y="1127"/>
                    </a:cubicBezTo>
                    <a:lnTo>
                      <a:pt x="591" y="1117"/>
                    </a:lnTo>
                    <a:lnTo>
                      <a:pt x="601" y="1119"/>
                    </a:lnTo>
                    <a:lnTo>
                      <a:pt x="596" y="1122"/>
                    </a:lnTo>
                    <a:lnTo>
                      <a:pt x="598" y="1109"/>
                    </a:lnTo>
                    <a:lnTo>
                      <a:pt x="611" y="1122"/>
                    </a:lnTo>
                    <a:cubicBezTo>
                      <a:pt x="613" y="1124"/>
                      <a:pt x="614" y="1126"/>
                      <a:pt x="614" y="1128"/>
                    </a:cubicBezTo>
                    <a:lnTo>
                      <a:pt x="611" y="1173"/>
                    </a:lnTo>
                    <a:cubicBezTo>
                      <a:pt x="611" y="1174"/>
                      <a:pt x="611" y="1175"/>
                      <a:pt x="610" y="1176"/>
                    </a:cubicBezTo>
                    <a:lnTo>
                      <a:pt x="594" y="1218"/>
                    </a:lnTo>
                    <a:lnTo>
                      <a:pt x="595" y="1214"/>
                    </a:lnTo>
                    <a:lnTo>
                      <a:pt x="605" y="1283"/>
                    </a:lnTo>
                    <a:cubicBezTo>
                      <a:pt x="606" y="1285"/>
                      <a:pt x="605" y="1288"/>
                      <a:pt x="604" y="1289"/>
                    </a:cubicBezTo>
                    <a:cubicBezTo>
                      <a:pt x="602" y="1291"/>
                      <a:pt x="600" y="1292"/>
                      <a:pt x="597" y="1292"/>
                    </a:cubicBezTo>
                    <a:lnTo>
                      <a:pt x="573" y="1292"/>
                    </a:lnTo>
                    <a:lnTo>
                      <a:pt x="581" y="1287"/>
                    </a:lnTo>
                    <a:lnTo>
                      <a:pt x="567" y="1322"/>
                    </a:lnTo>
                    <a:lnTo>
                      <a:pt x="568" y="1317"/>
                    </a:lnTo>
                    <a:lnTo>
                      <a:pt x="570" y="1333"/>
                    </a:lnTo>
                    <a:lnTo>
                      <a:pt x="566" y="1327"/>
                    </a:lnTo>
                    <a:lnTo>
                      <a:pt x="584" y="1335"/>
                    </a:lnTo>
                    <a:cubicBezTo>
                      <a:pt x="588" y="1337"/>
                      <a:pt x="590" y="1341"/>
                      <a:pt x="589" y="1345"/>
                    </a:cubicBezTo>
                    <a:cubicBezTo>
                      <a:pt x="588" y="1349"/>
                      <a:pt x="583" y="1351"/>
                      <a:pt x="579" y="1350"/>
                    </a:cubicBezTo>
                    <a:lnTo>
                      <a:pt x="558" y="1345"/>
                    </a:lnTo>
                    <a:lnTo>
                      <a:pt x="562" y="1345"/>
                    </a:lnTo>
                    <a:lnTo>
                      <a:pt x="535" y="1353"/>
                    </a:lnTo>
                    <a:lnTo>
                      <a:pt x="540" y="1348"/>
                    </a:lnTo>
                    <a:lnTo>
                      <a:pt x="527" y="1385"/>
                    </a:lnTo>
                    <a:cubicBezTo>
                      <a:pt x="526" y="1386"/>
                      <a:pt x="526" y="1388"/>
                      <a:pt x="524" y="1389"/>
                    </a:cubicBezTo>
                    <a:lnTo>
                      <a:pt x="503" y="1405"/>
                    </a:lnTo>
                    <a:cubicBezTo>
                      <a:pt x="500" y="1406"/>
                      <a:pt x="497" y="1407"/>
                      <a:pt x="494" y="1405"/>
                    </a:cubicBezTo>
                    <a:lnTo>
                      <a:pt x="484" y="1400"/>
                    </a:lnTo>
                    <a:cubicBezTo>
                      <a:pt x="483" y="1400"/>
                      <a:pt x="482" y="1399"/>
                      <a:pt x="481" y="1398"/>
                    </a:cubicBezTo>
                    <a:lnTo>
                      <a:pt x="446" y="1361"/>
                    </a:lnTo>
                    <a:cubicBezTo>
                      <a:pt x="444" y="1359"/>
                      <a:pt x="444" y="1355"/>
                      <a:pt x="445" y="1352"/>
                    </a:cubicBezTo>
                    <a:lnTo>
                      <a:pt x="448" y="1347"/>
                    </a:lnTo>
                    <a:lnTo>
                      <a:pt x="455" y="1358"/>
                    </a:lnTo>
                    <a:lnTo>
                      <a:pt x="450" y="1358"/>
                    </a:lnTo>
                    <a:cubicBezTo>
                      <a:pt x="446" y="1358"/>
                      <a:pt x="443" y="1356"/>
                      <a:pt x="442" y="1353"/>
                    </a:cubicBezTo>
                    <a:lnTo>
                      <a:pt x="439" y="1345"/>
                    </a:lnTo>
                    <a:lnTo>
                      <a:pt x="428" y="1305"/>
                    </a:lnTo>
                    <a:cubicBezTo>
                      <a:pt x="427" y="1301"/>
                      <a:pt x="430" y="1296"/>
                      <a:pt x="434" y="1295"/>
                    </a:cubicBezTo>
                    <a:cubicBezTo>
                      <a:pt x="438" y="1294"/>
                      <a:pt x="443" y="1296"/>
                      <a:pt x="444" y="1300"/>
                    </a:cubicBezTo>
                    <a:lnTo>
                      <a:pt x="449" y="1319"/>
                    </a:lnTo>
                    <a:lnTo>
                      <a:pt x="441" y="1313"/>
                    </a:lnTo>
                    <a:lnTo>
                      <a:pt x="447" y="1313"/>
                    </a:lnTo>
                    <a:lnTo>
                      <a:pt x="440" y="1325"/>
                    </a:lnTo>
                    <a:lnTo>
                      <a:pt x="399" y="1234"/>
                    </a:lnTo>
                    <a:lnTo>
                      <a:pt x="400" y="1236"/>
                    </a:lnTo>
                    <a:lnTo>
                      <a:pt x="376" y="1201"/>
                    </a:lnTo>
                    <a:cubicBezTo>
                      <a:pt x="376" y="1201"/>
                      <a:pt x="375" y="1201"/>
                      <a:pt x="375" y="1200"/>
                    </a:cubicBezTo>
                    <a:lnTo>
                      <a:pt x="356" y="1163"/>
                    </a:lnTo>
                    <a:cubicBezTo>
                      <a:pt x="356" y="1163"/>
                      <a:pt x="356" y="1162"/>
                      <a:pt x="356" y="1162"/>
                    </a:cubicBezTo>
                    <a:lnTo>
                      <a:pt x="329" y="1077"/>
                    </a:lnTo>
                    <a:lnTo>
                      <a:pt x="331" y="1080"/>
                    </a:lnTo>
                    <a:lnTo>
                      <a:pt x="314" y="1061"/>
                    </a:lnTo>
                    <a:cubicBezTo>
                      <a:pt x="314" y="1061"/>
                      <a:pt x="314" y="1060"/>
                      <a:pt x="313" y="1060"/>
                    </a:cubicBezTo>
                    <a:lnTo>
                      <a:pt x="297" y="1031"/>
                    </a:lnTo>
                    <a:cubicBezTo>
                      <a:pt x="296" y="1028"/>
                      <a:pt x="296" y="1025"/>
                      <a:pt x="297" y="1023"/>
                    </a:cubicBezTo>
                    <a:cubicBezTo>
                      <a:pt x="299" y="1020"/>
                      <a:pt x="301" y="1019"/>
                      <a:pt x="304" y="1019"/>
                    </a:cubicBezTo>
                    <a:lnTo>
                      <a:pt x="312" y="1019"/>
                    </a:lnTo>
                    <a:lnTo>
                      <a:pt x="306" y="1032"/>
                    </a:lnTo>
                    <a:lnTo>
                      <a:pt x="279" y="997"/>
                    </a:lnTo>
                    <a:cubicBezTo>
                      <a:pt x="279" y="997"/>
                      <a:pt x="278" y="996"/>
                      <a:pt x="278" y="995"/>
                    </a:cubicBezTo>
                    <a:lnTo>
                      <a:pt x="237" y="862"/>
                    </a:lnTo>
                    <a:cubicBezTo>
                      <a:pt x="237" y="860"/>
                      <a:pt x="237" y="858"/>
                      <a:pt x="238" y="856"/>
                    </a:cubicBezTo>
                    <a:lnTo>
                      <a:pt x="246" y="840"/>
                    </a:lnTo>
                    <a:lnTo>
                      <a:pt x="255" y="852"/>
                    </a:lnTo>
                    <a:lnTo>
                      <a:pt x="244" y="854"/>
                    </a:lnTo>
                    <a:cubicBezTo>
                      <a:pt x="242" y="855"/>
                      <a:pt x="240" y="854"/>
                      <a:pt x="238" y="853"/>
                    </a:cubicBezTo>
                    <a:cubicBezTo>
                      <a:pt x="236" y="852"/>
                      <a:pt x="235" y="850"/>
                      <a:pt x="235" y="848"/>
                    </a:cubicBezTo>
                    <a:lnTo>
                      <a:pt x="232" y="829"/>
                    </a:lnTo>
                    <a:cubicBezTo>
                      <a:pt x="231" y="826"/>
                      <a:pt x="233" y="823"/>
                      <a:pt x="235" y="821"/>
                    </a:cubicBezTo>
                    <a:cubicBezTo>
                      <a:pt x="237" y="820"/>
                      <a:pt x="241" y="819"/>
                      <a:pt x="243" y="821"/>
                    </a:cubicBezTo>
                    <a:lnTo>
                      <a:pt x="254" y="826"/>
                    </a:lnTo>
                    <a:lnTo>
                      <a:pt x="246" y="840"/>
                    </a:lnTo>
                    <a:lnTo>
                      <a:pt x="233" y="832"/>
                    </a:lnTo>
                    <a:cubicBezTo>
                      <a:pt x="231" y="831"/>
                      <a:pt x="230" y="829"/>
                      <a:pt x="229" y="827"/>
                    </a:cubicBezTo>
                    <a:lnTo>
                      <a:pt x="224" y="800"/>
                    </a:lnTo>
                    <a:cubicBezTo>
                      <a:pt x="224" y="800"/>
                      <a:pt x="224" y="799"/>
                      <a:pt x="224" y="798"/>
                    </a:cubicBezTo>
                    <a:lnTo>
                      <a:pt x="229" y="753"/>
                    </a:lnTo>
                    <a:lnTo>
                      <a:pt x="231" y="758"/>
                    </a:lnTo>
                    <a:lnTo>
                      <a:pt x="209" y="729"/>
                    </a:lnTo>
                    <a:cubicBezTo>
                      <a:pt x="207" y="726"/>
                      <a:pt x="207" y="721"/>
                      <a:pt x="211" y="718"/>
                    </a:cubicBezTo>
                    <a:lnTo>
                      <a:pt x="235" y="700"/>
                    </a:lnTo>
                    <a:lnTo>
                      <a:pt x="241" y="714"/>
                    </a:lnTo>
                    <a:lnTo>
                      <a:pt x="214" y="717"/>
                    </a:lnTo>
                    <a:cubicBezTo>
                      <a:pt x="211" y="717"/>
                      <a:pt x="208" y="716"/>
                      <a:pt x="207" y="714"/>
                    </a:cubicBezTo>
                    <a:cubicBezTo>
                      <a:pt x="205" y="711"/>
                      <a:pt x="204" y="709"/>
                      <a:pt x="205" y="706"/>
                    </a:cubicBezTo>
                    <a:lnTo>
                      <a:pt x="211" y="690"/>
                    </a:lnTo>
                    <a:lnTo>
                      <a:pt x="221" y="700"/>
                    </a:lnTo>
                    <a:lnTo>
                      <a:pt x="213" y="703"/>
                    </a:lnTo>
                    <a:cubicBezTo>
                      <a:pt x="210" y="704"/>
                      <a:pt x="207" y="703"/>
                      <a:pt x="205" y="701"/>
                    </a:cubicBezTo>
                    <a:cubicBezTo>
                      <a:pt x="203" y="700"/>
                      <a:pt x="202" y="697"/>
                      <a:pt x="202" y="694"/>
                    </a:cubicBezTo>
                    <a:lnTo>
                      <a:pt x="205" y="678"/>
                    </a:lnTo>
                    <a:cubicBezTo>
                      <a:pt x="206" y="675"/>
                      <a:pt x="208" y="672"/>
                      <a:pt x="212" y="672"/>
                    </a:cubicBezTo>
                    <a:lnTo>
                      <a:pt x="228" y="669"/>
                    </a:lnTo>
                    <a:lnTo>
                      <a:pt x="229" y="685"/>
                    </a:lnTo>
                    <a:lnTo>
                      <a:pt x="194" y="685"/>
                    </a:lnTo>
                    <a:lnTo>
                      <a:pt x="198" y="670"/>
                    </a:lnTo>
                    <a:lnTo>
                      <a:pt x="207" y="675"/>
                    </a:lnTo>
                    <a:cubicBezTo>
                      <a:pt x="208" y="677"/>
                      <a:pt x="210" y="679"/>
                      <a:pt x="210" y="681"/>
                    </a:cubicBezTo>
                    <a:cubicBezTo>
                      <a:pt x="210" y="683"/>
                      <a:pt x="210" y="685"/>
                      <a:pt x="208" y="687"/>
                    </a:cubicBezTo>
                    <a:lnTo>
                      <a:pt x="198" y="700"/>
                    </a:lnTo>
                    <a:lnTo>
                      <a:pt x="197" y="690"/>
                    </a:lnTo>
                    <a:lnTo>
                      <a:pt x="202" y="695"/>
                    </a:lnTo>
                    <a:cubicBezTo>
                      <a:pt x="205" y="697"/>
                      <a:pt x="205" y="701"/>
                      <a:pt x="204" y="704"/>
                    </a:cubicBezTo>
                    <a:cubicBezTo>
                      <a:pt x="203" y="707"/>
                      <a:pt x="200" y="709"/>
                      <a:pt x="197" y="709"/>
                    </a:cubicBezTo>
                    <a:lnTo>
                      <a:pt x="189" y="709"/>
                    </a:lnTo>
                    <a:lnTo>
                      <a:pt x="194" y="694"/>
                    </a:lnTo>
                    <a:lnTo>
                      <a:pt x="207" y="705"/>
                    </a:lnTo>
                    <a:cubicBezTo>
                      <a:pt x="210" y="707"/>
                      <a:pt x="211" y="710"/>
                      <a:pt x="210" y="713"/>
                    </a:cubicBezTo>
                    <a:lnTo>
                      <a:pt x="205" y="734"/>
                    </a:lnTo>
                    <a:cubicBezTo>
                      <a:pt x="204" y="737"/>
                      <a:pt x="202" y="739"/>
                      <a:pt x="200" y="740"/>
                    </a:cubicBezTo>
                    <a:lnTo>
                      <a:pt x="146" y="766"/>
                    </a:lnTo>
                    <a:cubicBezTo>
                      <a:pt x="144" y="767"/>
                      <a:pt x="141" y="767"/>
                      <a:pt x="138" y="766"/>
                    </a:cubicBezTo>
                    <a:lnTo>
                      <a:pt x="103" y="742"/>
                    </a:lnTo>
                    <a:cubicBezTo>
                      <a:pt x="103" y="741"/>
                      <a:pt x="103" y="741"/>
                      <a:pt x="102" y="741"/>
                    </a:cubicBezTo>
                    <a:lnTo>
                      <a:pt x="46" y="682"/>
                    </a:lnTo>
                    <a:cubicBezTo>
                      <a:pt x="43" y="680"/>
                      <a:pt x="43" y="676"/>
                      <a:pt x="44" y="673"/>
                    </a:cubicBezTo>
                    <a:lnTo>
                      <a:pt x="50" y="663"/>
                    </a:lnTo>
                    <a:cubicBezTo>
                      <a:pt x="51" y="660"/>
                      <a:pt x="53" y="658"/>
                      <a:pt x="56" y="658"/>
                    </a:cubicBezTo>
                    <a:cubicBezTo>
                      <a:pt x="59" y="658"/>
                      <a:pt x="62" y="659"/>
                      <a:pt x="63" y="661"/>
                    </a:cubicBezTo>
                    <a:lnTo>
                      <a:pt x="71" y="672"/>
                    </a:lnTo>
                    <a:lnTo>
                      <a:pt x="62" y="669"/>
                    </a:lnTo>
                    <a:lnTo>
                      <a:pt x="103" y="656"/>
                    </a:lnTo>
                    <a:lnTo>
                      <a:pt x="98" y="661"/>
                    </a:lnTo>
                    <a:lnTo>
                      <a:pt x="109" y="634"/>
                    </a:lnTo>
                    <a:lnTo>
                      <a:pt x="120" y="644"/>
                    </a:lnTo>
                    <a:lnTo>
                      <a:pt x="85" y="663"/>
                    </a:lnTo>
                    <a:cubicBezTo>
                      <a:pt x="83" y="664"/>
                      <a:pt x="81" y="664"/>
                      <a:pt x="79" y="663"/>
                    </a:cubicBezTo>
                    <a:lnTo>
                      <a:pt x="58" y="658"/>
                    </a:lnTo>
                    <a:cubicBezTo>
                      <a:pt x="56" y="658"/>
                      <a:pt x="55" y="657"/>
                      <a:pt x="54" y="656"/>
                    </a:cubicBezTo>
                    <a:lnTo>
                      <a:pt x="17" y="625"/>
                    </a:lnTo>
                    <a:cubicBezTo>
                      <a:pt x="16" y="624"/>
                      <a:pt x="15" y="622"/>
                      <a:pt x="14" y="621"/>
                    </a:cubicBezTo>
                    <a:lnTo>
                      <a:pt x="12" y="613"/>
                    </a:lnTo>
                    <a:cubicBezTo>
                      <a:pt x="11" y="610"/>
                      <a:pt x="12" y="606"/>
                      <a:pt x="14" y="604"/>
                    </a:cubicBezTo>
                    <a:lnTo>
                      <a:pt x="30" y="591"/>
                    </a:lnTo>
                    <a:lnTo>
                      <a:pt x="40" y="604"/>
                    </a:lnTo>
                    <a:lnTo>
                      <a:pt x="21" y="617"/>
                    </a:lnTo>
                    <a:cubicBezTo>
                      <a:pt x="20" y="618"/>
                      <a:pt x="18" y="619"/>
                      <a:pt x="17" y="619"/>
                    </a:cubicBezTo>
                    <a:lnTo>
                      <a:pt x="8" y="619"/>
                    </a:lnTo>
                    <a:cubicBezTo>
                      <a:pt x="4" y="619"/>
                      <a:pt x="0" y="615"/>
                      <a:pt x="0" y="610"/>
                    </a:cubicBezTo>
                    <a:lnTo>
                      <a:pt x="0" y="603"/>
                    </a:lnTo>
                    <a:close/>
                    <a:moveTo>
                      <a:pt x="16" y="610"/>
                    </a:moveTo>
                    <a:lnTo>
                      <a:pt x="8" y="602"/>
                    </a:lnTo>
                    <a:lnTo>
                      <a:pt x="17" y="602"/>
                    </a:lnTo>
                    <a:lnTo>
                      <a:pt x="12" y="604"/>
                    </a:lnTo>
                    <a:lnTo>
                      <a:pt x="31" y="591"/>
                    </a:lnTo>
                    <a:cubicBezTo>
                      <a:pt x="34" y="588"/>
                      <a:pt x="39" y="589"/>
                      <a:pt x="42" y="592"/>
                    </a:cubicBezTo>
                    <a:cubicBezTo>
                      <a:pt x="44" y="596"/>
                      <a:pt x="44" y="601"/>
                      <a:pt x="40" y="603"/>
                    </a:cubicBezTo>
                    <a:lnTo>
                      <a:pt x="24" y="617"/>
                    </a:lnTo>
                    <a:lnTo>
                      <a:pt x="27" y="608"/>
                    </a:lnTo>
                    <a:lnTo>
                      <a:pt x="29" y="616"/>
                    </a:lnTo>
                    <a:lnTo>
                      <a:pt x="27" y="612"/>
                    </a:lnTo>
                    <a:lnTo>
                      <a:pt x="65" y="644"/>
                    </a:lnTo>
                    <a:lnTo>
                      <a:pt x="61" y="642"/>
                    </a:lnTo>
                    <a:lnTo>
                      <a:pt x="83" y="648"/>
                    </a:lnTo>
                    <a:lnTo>
                      <a:pt x="77" y="649"/>
                    </a:lnTo>
                    <a:lnTo>
                      <a:pt x="112" y="630"/>
                    </a:lnTo>
                    <a:cubicBezTo>
                      <a:pt x="115" y="628"/>
                      <a:pt x="119" y="629"/>
                      <a:pt x="121" y="631"/>
                    </a:cubicBezTo>
                    <a:cubicBezTo>
                      <a:pt x="124" y="633"/>
                      <a:pt x="125" y="637"/>
                      <a:pt x="123" y="640"/>
                    </a:cubicBezTo>
                    <a:lnTo>
                      <a:pt x="113" y="667"/>
                    </a:lnTo>
                    <a:cubicBezTo>
                      <a:pt x="112" y="669"/>
                      <a:pt x="110" y="670"/>
                      <a:pt x="108" y="671"/>
                    </a:cubicBezTo>
                    <a:lnTo>
                      <a:pt x="67" y="684"/>
                    </a:lnTo>
                    <a:cubicBezTo>
                      <a:pt x="64" y="685"/>
                      <a:pt x="61" y="684"/>
                      <a:pt x="59" y="682"/>
                    </a:cubicBezTo>
                    <a:lnTo>
                      <a:pt x="51" y="671"/>
                    </a:lnTo>
                    <a:lnTo>
                      <a:pt x="64" y="670"/>
                    </a:lnTo>
                    <a:lnTo>
                      <a:pt x="59" y="680"/>
                    </a:lnTo>
                    <a:lnTo>
                      <a:pt x="57" y="671"/>
                    </a:lnTo>
                    <a:lnTo>
                      <a:pt x="114" y="730"/>
                    </a:lnTo>
                    <a:lnTo>
                      <a:pt x="112" y="729"/>
                    </a:lnTo>
                    <a:lnTo>
                      <a:pt x="147" y="752"/>
                    </a:lnTo>
                    <a:lnTo>
                      <a:pt x="139" y="752"/>
                    </a:lnTo>
                    <a:lnTo>
                      <a:pt x="193" y="725"/>
                    </a:lnTo>
                    <a:lnTo>
                      <a:pt x="189" y="731"/>
                    </a:lnTo>
                    <a:lnTo>
                      <a:pt x="194" y="709"/>
                    </a:lnTo>
                    <a:lnTo>
                      <a:pt x="197" y="718"/>
                    </a:lnTo>
                    <a:lnTo>
                      <a:pt x="184" y="707"/>
                    </a:lnTo>
                    <a:cubicBezTo>
                      <a:pt x="181" y="705"/>
                      <a:pt x="180" y="701"/>
                      <a:pt x="181" y="698"/>
                    </a:cubicBezTo>
                    <a:cubicBezTo>
                      <a:pt x="182" y="695"/>
                      <a:pt x="185" y="693"/>
                      <a:pt x="189" y="693"/>
                    </a:cubicBezTo>
                    <a:lnTo>
                      <a:pt x="197" y="693"/>
                    </a:lnTo>
                    <a:lnTo>
                      <a:pt x="191" y="706"/>
                    </a:lnTo>
                    <a:lnTo>
                      <a:pt x="186" y="701"/>
                    </a:lnTo>
                    <a:cubicBezTo>
                      <a:pt x="183" y="698"/>
                      <a:pt x="183" y="694"/>
                      <a:pt x="185" y="690"/>
                    </a:cubicBezTo>
                    <a:lnTo>
                      <a:pt x="196" y="677"/>
                    </a:lnTo>
                    <a:lnTo>
                      <a:pt x="198" y="689"/>
                    </a:lnTo>
                    <a:lnTo>
                      <a:pt x="190" y="683"/>
                    </a:lnTo>
                    <a:cubicBezTo>
                      <a:pt x="187" y="682"/>
                      <a:pt x="185" y="678"/>
                      <a:pt x="186" y="674"/>
                    </a:cubicBezTo>
                    <a:cubicBezTo>
                      <a:pt x="187" y="671"/>
                      <a:pt x="191" y="669"/>
                      <a:pt x="194" y="669"/>
                    </a:cubicBezTo>
                    <a:lnTo>
                      <a:pt x="229" y="669"/>
                    </a:lnTo>
                    <a:cubicBezTo>
                      <a:pt x="233" y="669"/>
                      <a:pt x="237" y="672"/>
                      <a:pt x="237" y="676"/>
                    </a:cubicBezTo>
                    <a:cubicBezTo>
                      <a:pt x="237" y="680"/>
                      <a:pt x="234" y="684"/>
                      <a:pt x="230" y="685"/>
                    </a:cubicBezTo>
                    <a:lnTo>
                      <a:pt x="214" y="687"/>
                    </a:lnTo>
                    <a:lnTo>
                      <a:pt x="221" y="681"/>
                    </a:lnTo>
                    <a:lnTo>
                      <a:pt x="218" y="697"/>
                    </a:lnTo>
                    <a:lnTo>
                      <a:pt x="208" y="688"/>
                    </a:lnTo>
                    <a:lnTo>
                      <a:pt x="216" y="685"/>
                    </a:lnTo>
                    <a:cubicBezTo>
                      <a:pt x="219" y="684"/>
                      <a:pt x="222" y="685"/>
                      <a:pt x="224" y="687"/>
                    </a:cubicBezTo>
                    <a:cubicBezTo>
                      <a:pt x="226" y="689"/>
                      <a:pt x="227" y="692"/>
                      <a:pt x="226" y="695"/>
                    </a:cubicBezTo>
                    <a:lnTo>
                      <a:pt x="220" y="711"/>
                    </a:lnTo>
                    <a:lnTo>
                      <a:pt x="212" y="701"/>
                    </a:lnTo>
                    <a:lnTo>
                      <a:pt x="239" y="698"/>
                    </a:lnTo>
                    <a:cubicBezTo>
                      <a:pt x="243" y="698"/>
                      <a:pt x="246" y="700"/>
                      <a:pt x="247" y="703"/>
                    </a:cubicBezTo>
                    <a:cubicBezTo>
                      <a:pt x="249" y="706"/>
                      <a:pt x="247" y="710"/>
                      <a:pt x="245" y="712"/>
                    </a:cubicBezTo>
                    <a:lnTo>
                      <a:pt x="220" y="731"/>
                    </a:lnTo>
                    <a:lnTo>
                      <a:pt x="222" y="720"/>
                    </a:lnTo>
                    <a:lnTo>
                      <a:pt x="244" y="749"/>
                    </a:lnTo>
                    <a:cubicBezTo>
                      <a:pt x="245" y="751"/>
                      <a:pt x="245" y="753"/>
                      <a:pt x="245" y="755"/>
                    </a:cubicBezTo>
                    <a:lnTo>
                      <a:pt x="240" y="800"/>
                    </a:lnTo>
                    <a:lnTo>
                      <a:pt x="240" y="797"/>
                    </a:lnTo>
                    <a:lnTo>
                      <a:pt x="245" y="824"/>
                    </a:lnTo>
                    <a:lnTo>
                      <a:pt x="241" y="818"/>
                    </a:lnTo>
                    <a:lnTo>
                      <a:pt x="255" y="826"/>
                    </a:lnTo>
                    <a:cubicBezTo>
                      <a:pt x="258" y="829"/>
                      <a:pt x="260" y="833"/>
                      <a:pt x="258" y="837"/>
                    </a:cubicBezTo>
                    <a:cubicBezTo>
                      <a:pt x="256" y="841"/>
                      <a:pt x="251" y="842"/>
                      <a:pt x="247" y="840"/>
                    </a:cubicBezTo>
                    <a:lnTo>
                      <a:pt x="236" y="835"/>
                    </a:lnTo>
                    <a:lnTo>
                      <a:pt x="248" y="827"/>
                    </a:lnTo>
                    <a:lnTo>
                      <a:pt x="250" y="845"/>
                    </a:lnTo>
                    <a:lnTo>
                      <a:pt x="241" y="839"/>
                    </a:lnTo>
                    <a:lnTo>
                      <a:pt x="251" y="836"/>
                    </a:lnTo>
                    <a:cubicBezTo>
                      <a:pt x="254" y="835"/>
                      <a:pt x="258" y="836"/>
                      <a:pt x="259" y="839"/>
                    </a:cubicBezTo>
                    <a:cubicBezTo>
                      <a:pt x="261" y="841"/>
                      <a:pt x="262" y="845"/>
                      <a:pt x="260" y="847"/>
                    </a:cubicBezTo>
                    <a:lnTo>
                      <a:pt x="252" y="863"/>
                    </a:lnTo>
                    <a:lnTo>
                      <a:pt x="253" y="857"/>
                    </a:lnTo>
                    <a:lnTo>
                      <a:pt x="293" y="990"/>
                    </a:lnTo>
                    <a:lnTo>
                      <a:pt x="292" y="987"/>
                    </a:lnTo>
                    <a:lnTo>
                      <a:pt x="319" y="1022"/>
                    </a:lnTo>
                    <a:cubicBezTo>
                      <a:pt x="321" y="1024"/>
                      <a:pt x="321" y="1028"/>
                      <a:pt x="320" y="1030"/>
                    </a:cubicBezTo>
                    <a:cubicBezTo>
                      <a:pt x="318" y="1033"/>
                      <a:pt x="315" y="1035"/>
                      <a:pt x="312" y="1035"/>
                    </a:cubicBezTo>
                    <a:lnTo>
                      <a:pt x="304" y="1035"/>
                    </a:lnTo>
                    <a:lnTo>
                      <a:pt x="311" y="1023"/>
                    </a:lnTo>
                    <a:lnTo>
                      <a:pt x="327" y="1052"/>
                    </a:lnTo>
                    <a:lnTo>
                      <a:pt x="327" y="1051"/>
                    </a:lnTo>
                    <a:lnTo>
                      <a:pt x="343" y="1069"/>
                    </a:lnTo>
                    <a:cubicBezTo>
                      <a:pt x="343" y="1070"/>
                      <a:pt x="344" y="1071"/>
                      <a:pt x="344" y="1072"/>
                    </a:cubicBezTo>
                    <a:lnTo>
                      <a:pt x="371" y="1157"/>
                    </a:lnTo>
                    <a:lnTo>
                      <a:pt x="371" y="1156"/>
                    </a:lnTo>
                    <a:lnTo>
                      <a:pt x="389" y="1193"/>
                    </a:lnTo>
                    <a:lnTo>
                      <a:pt x="389" y="1192"/>
                    </a:lnTo>
                    <a:lnTo>
                      <a:pt x="413" y="1226"/>
                    </a:lnTo>
                    <a:cubicBezTo>
                      <a:pt x="413" y="1227"/>
                      <a:pt x="414" y="1227"/>
                      <a:pt x="414" y="1228"/>
                    </a:cubicBezTo>
                    <a:lnTo>
                      <a:pt x="454" y="1318"/>
                    </a:lnTo>
                    <a:cubicBezTo>
                      <a:pt x="455" y="1320"/>
                      <a:pt x="455" y="1323"/>
                      <a:pt x="454" y="1326"/>
                    </a:cubicBezTo>
                    <a:cubicBezTo>
                      <a:pt x="452" y="1328"/>
                      <a:pt x="450" y="1329"/>
                      <a:pt x="447" y="1329"/>
                    </a:cubicBezTo>
                    <a:lnTo>
                      <a:pt x="441" y="1329"/>
                    </a:lnTo>
                    <a:cubicBezTo>
                      <a:pt x="438" y="1329"/>
                      <a:pt x="435" y="1327"/>
                      <a:pt x="434" y="1323"/>
                    </a:cubicBezTo>
                    <a:lnTo>
                      <a:pt x="428" y="1305"/>
                    </a:lnTo>
                    <a:lnTo>
                      <a:pt x="444" y="1301"/>
                    </a:lnTo>
                    <a:lnTo>
                      <a:pt x="454" y="1340"/>
                    </a:lnTo>
                    <a:lnTo>
                      <a:pt x="457" y="1348"/>
                    </a:lnTo>
                    <a:lnTo>
                      <a:pt x="450" y="1342"/>
                    </a:lnTo>
                    <a:lnTo>
                      <a:pt x="455" y="1342"/>
                    </a:lnTo>
                    <a:cubicBezTo>
                      <a:pt x="458" y="1342"/>
                      <a:pt x="460" y="1344"/>
                      <a:pt x="462" y="1346"/>
                    </a:cubicBezTo>
                    <a:cubicBezTo>
                      <a:pt x="463" y="1349"/>
                      <a:pt x="463" y="1352"/>
                      <a:pt x="462" y="1354"/>
                    </a:cubicBezTo>
                    <a:lnTo>
                      <a:pt x="459" y="1359"/>
                    </a:lnTo>
                    <a:lnTo>
                      <a:pt x="458" y="1350"/>
                    </a:lnTo>
                    <a:lnTo>
                      <a:pt x="493" y="1387"/>
                    </a:lnTo>
                    <a:lnTo>
                      <a:pt x="491" y="1386"/>
                    </a:lnTo>
                    <a:lnTo>
                      <a:pt x="502" y="1391"/>
                    </a:lnTo>
                    <a:lnTo>
                      <a:pt x="493" y="1392"/>
                    </a:lnTo>
                    <a:lnTo>
                      <a:pt x="515" y="1376"/>
                    </a:lnTo>
                    <a:lnTo>
                      <a:pt x="512" y="1380"/>
                    </a:lnTo>
                    <a:lnTo>
                      <a:pt x="525" y="1342"/>
                    </a:lnTo>
                    <a:cubicBezTo>
                      <a:pt x="526" y="1340"/>
                      <a:pt x="528" y="1338"/>
                      <a:pt x="531" y="1337"/>
                    </a:cubicBezTo>
                    <a:lnTo>
                      <a:pt x="558" y="1329"/>
                    </a:lnTo>
                    <a:cubicBezTo>
                      <a:pt x="559" y="1329"/>
                      <a:pt x="560" y="1329"/>
                      <a:pt x="562" y="1329"/>
                    </a:cubicBezTo>
                    <a:lnTo>
                      <a:pt x="583" y="1335"/>
                    </a:lnTo>
                    <a:lnTo>
                      <a:pt x="578" y="1350"/>
                    </a:lnTo>
                    <a:lnTo>
                      <a:pt x="559" y="1342"/>
                    </a:lnTo>
                    <a:cubicBezTo>
                      <a:pt x="557" y="1341"/>
                      <a:pt x="555" y="1339"/>
                      <a:pt x="555" y="1336"/>
                    </a:cubicBezTo>
                    <a:lnTo>
                      <a:pt x="552" y="1320"/>
                    </a:lnTo>
                    <a:cubicBezTo>
                      <a:pt x="552" y="1319"/>
                      <a:pt x="552" y="1317"/>
                      <a:pt x="552" y="1316"/>
                    </a:cubicBezTo>
                    <a:lnTo>
                      <a:pt x="566" y="1281"/>
                    </a:lnTo>
                    <a:cubicBezTo>
                      <a:pt x="567" y="1278"/>
                      <a:pt x="570" y="1276"/>
                      <a:pt x="573" y="1276"/>
                    </a:cubicBezTo>
                    <a:lnTo>
                      <a:pt x="597" y="1276"/>
                    </a:lnTo>
                    <a:lnTo>
                      <a:pt x="590" y="1285"/>
                    </a:lnTo>
                    <a:lnTo>
                      <a:pt x="579" y="1216"/>
                    </a:lnTo>
                    <a:cubicBezTo>
                      <a:pt x="579" y="1215"/>
                      <a:pt x="579" y="1214"/>
                      <a:pt x="579" y="1212"/>
                    </a:cubicBezTo>
                    <a:lnTo>
                      <a:pt x="595" y="1170"/>
                    </a:lnTo>
                    <a:lnTo>
                      <a:pt x="595" y="1172"/>
                    </a:lnTo>
                    <a:lnTo>
                      <a:pt x="598" y="1127"/>
                    </a:lnTo>
                    <a:lnTo>
                      <a:pt x="600" y="1133"/>
                    </a:lnTo>
                    <a:lnTo>
                      <a:pt x="586" y="1120"/>
                    </a:lnTo>
                    <a:cubicBezTo>
                      <a:pt x="585" y="1118"/>
                      <a:pt x="584" y="1116"/>
                      <a:pt x="584" y="1113"/>
                    </a:cubicBezTo>
                    <a:cubicBezTo>
                      <a:pt x="585" y="1111"/>
                      <a:pt x="586" y="1108"/>
                      <a:pt x="589" y="1107"/>
                    </a:cubicBezTo>
                    <a:lnTo>
                      <a:pt x="594" y="1105"/>
                    </a:lnTo>
                    <a:cubicBezTo>
                      <a:pt x="597" y="1103"/>
                      <a:pt x="602" y="1104"/>
                      <a:pt x="604" y="1107"/>
                    </a:cubicBezTo>
                    <a:lnTo>
                      <a:pt x="612" y="1117"/>
                    </a:lnTo>
                    <a:lnTo>
                      <a:pt x="598" y="1124"/>
                    </a:lnTo>
                    <a:lnTo>
                      <a:pt x="579" y="1045"/>
                    </a:lnTo>
                    <a:cubicBezTo>
                      <a:pt x="579" y="1044"/>
                      <a:pt x="579" y="1043"/>
                      <a:pt x="579" y="1041"/>
                    </a:cubicBezTo>
                    <a:lnTo>
                      <a:pt x="584" y="1010"/>
                    </a:lnTo>
                    <a:cubicBezTo>
                      <a:pt x="585" y="1007"/>
                      <a:pt x="586" y="1005"/>
                      <a:pt x="588" y="1004"/>
                    </a:cubicBezTo>
                    <a:lnTo>
                      <a:pt x="604" y="994"/>
                    </a:lnTo>
                    <a:cubicBezTo>
                      <a:pt x="606" y="992"/>
                      <a:pt x="609" y="992"/>
                      <a:pt x="612" y="993"/>
                    </a:cubicBezTo>
                    <a:lnTo>
                      <a:pt x="623" y="998"/>
                    </a:lnTo>
                    <a:lnTo>
                      <a:pt x="611" y="1006"/>
                    </a:lnTo>
                    <a:lnTo>
                      <a:pt x="611" y="995"/>
                    </a:lnTo>
                    <a:cubicBezTo>
                      <a:pt x="611" y="992"/>
                      <a:pt x="613" y="989"/>
                      <a:pt x="616" y="987"/>
                    </a:cubicBezTo>
                    <a:cubicBezTo>
                      <a:pt x="620" y="986"/>
                      <a:pt x="623" y="987"/>
                      <a:pt x="625" y="990"/>
                    </a:cubicBezTo>
                    <a:lnTo>
                      <a:pt x="633" y="1001"/>
                    </a:lnTo>
                    <a:lnTo>
                      <a:pt x="620" y="1003"/>
                    </a:lnTo>
                    <a:lnTo>
                      <a:pt x="630" y="974"/>
                    </a:lnTo>
                    <a:cubicBezTo>
                      <a:pt x="632" y="970"/>
                      <a:pt x="635" y="968"/>
                      <a:pt x="639" y="969"/>
                    </a:cubicBezTo>
                    <a:lnTo>
                      <a:pt x="655" y="971"/>
                    </a:lnTo>
                    <a:lnTo>
                      <a:pt x="650" y="972"/>
                    </a:lnTo>
                    <a:lnTo>
                      <a:pt x="674" y="959"/>
                    </a:lnTo>
                    <a:lnTo>
                      <a:pt x="670" y="966"/>
                    </a:lnTo>
                    <a:lnTo>
                      <a:pt x="670" y="939"/>
                    </a:lnTo>
                    <a:cubicBezTo>
                      <a:pt x="670" y="937"/>
                      <a:pt x="671" y="935"/>
                      <a:pt x="673" y="933"/>
                    </a:cubicBezTo>
                    <a:lnTo>
                      <a:pt x="746" y="872"/>
                    </a:lnTo>
                    <a:lnTo>
                      <a:pt x="744" y="875"/>
                    </a:lnTo>
                    <a:lnTo>
                      <a:pt x="765" y="835"/>
                    </a:lnTo>
                    <a:cubicBezTo>
                      <a:pt x="766" y="834"/>
                      <a:pt x="766" y="834"/>
                      <a:pt x="766" y="833"/>
                    </a:cubicBezTo>
                    <a:lnTo>
                      <a:pt x="791" y="807"/>
                    </a:lnTo>
                    <a:lnTo>
                      <a:pt x="801" y="819"/>
                    </a:lnTo>
                    <a:lnTo>
                      <a:pt x="793" y="824"/>
                    </a:lnTo>
                    <a:cubicBezTo>
                      <a:pt x="790" y="826"/>
                      <a:pt x="786" y="826"/>
                      <a:pt x="783" y="823"/>
                    </a:cubicBezTo>
                    <a:cubicBezTo>
                      <a:pt x="780" y="821"/>
                      <a:pt x="780" y="817"/>
                      <a:pt x="782" y="813"/>
                    </a:cubicBezTo>
                    <a:lnTo>
                      <a:pt x="792" y="795"/>
                    </a:lnTo>
                    <a:cubicBezTo>
                      <a:pt x="794" y="791"/>
                      <a:pt x="799" y="790"/>
                      <a:pt x="803" y="792"/>
                    </a:cubicBezTo>
                    <a:lnTo>
                      <a:pt x="808" y="794"/>
                    </a:lnTo>
                    <a:cubicBezTo>
                      <a:pt x="810" y="795"/>
                      <a:pt x="812" y="797"/>
                      <a:pt x="812" y="799"/>
                    </a:cubicBezTo>
                    <a:cubicBezTo>
                      <a:pt x="813" y="802"/>
                      <a:pt x="813" y="804"/>
                      <a:pt x="811" y="806"/>
                    </a:cubicBezTo>
                    <a:lnTo>
                      <a:pt x="806" y="814"/>
                    </a:lnTo>
                    <a:lnTo>
                      <a:pt x="797" y="802"/>
                    </a:lnTo>
                    <a:lnTo>
                      <a:pt x="834" y="789"/>
                    </a:lnTo>
                    <a:lnTo>
                      <a:pt x="830" y="801"/>
                    </a:lnTo>
                    <a:lnTo>
                      <a:pt x="825" y="793"/>
                    </a:lnTo>
                    <a:cubicBezTo>
                      <a:pt x="823" y="790"/>
                      <a:pt x="823" y="786"/>
                      <a:pt x="825" y="783"/>
                    </a:cubicBezTo>
                    <a:cubicBezTo>
                      <a:pt x="828" y="780"/>
                      <a:pt x="832" y="779"/>
                      <a:pt x="835" y="781"/>
                    </a:cubicBezTo>
                    <a:lnTo>
                      <a:pt x="846" y="786"/>
                    </a:lnTo>
                    <a:lnTo>
                      <a:pt x="835" y="789"/>
                    </a:lnTo>
                    <a:lnTo>
                      <a:pt x="857" y="755"/>
                    </a:lnTo>
                    <a:lnTo>
                      <a:pt x="856" y="762"/>
                    </a:lnTo>
                    <a:lnTo>
                      <a:pt x="846" y="738"/>
                    </a:lnTo>
                    <a:cubicBezTo>
                      <a:pt x="845" y="737"/>
                      <a:pt x="845" y="735"/>
                      <a:pt x="845" y="734"/>
                    </a:cubicBezTo>
                    <a:lnTo>
                      <a:pt x="848" y="720"/>
                    </a:lnTo>
                    <a:cubicBezTo>
                      <a:pt x="848" y="718"/>
                      <a:pt x="850" y="715"/>
                      <a:pt x="853" y="714"/>
                    </a:cubicBezTo>
                    <a:lnTo>
                      <a:pt x="891" y="701"/>
                    </a:lnTo>
                    <a:lnTo>
                      <a:pt x="886" y="705"/>
                    </a:lnTo>
                    <a:lnTo>
                      <a:pt x="897" y="681"/>
                    </a:lnTo>
                    <a:lnTo>
                      <a:pt x="898" y="690"/>
                    </a:lnTo>
                    <a:lnTo>
                      <a:pt x="885" y="674"/>
                    </a:lnTo>
                    <a:cubicBezTo>
                      <a:pt x="882" y="671"/>
                      <a:pt x="882" y="666"/>
                      <a:pt x="885" y="663"/>
                    </a:cubicBezTo>
                    <a:cubicBezTo>
                      <a:pt x="888" y="660"/>
                      <a:pt x="893" y="660"/>
                      <a:pt x="896" y="663"/>
                    </a:cubicBezTo>
                    <a:lnTo>
                      <a:pt x="912" y="676"/>
                    </a:lnTo>
                    <a:cubicBezTo>
                      <a:pt x="913" y="677"/>
                      <a:pt x="914" y="679"/>
                      <a:pt x="915" y="681"/>
                    </a:cubicBezTo>
                    <a:lnTo>
                      <a:pt x="920" y="713"/>
                    </a:lnTo>
                    <a:lnTo>
                      <a:pt x="904" y="714"/>
                    </a:lnTo>
                    <a:lnTo>
                      <a:pt x="904" y="703"/>
                    </a:lnTo>
                    <a:cubicBezTo>
                      <a:pt x="904" y="699"/>
                      <a:pt x="907" y="696"/>
                      <a:pt x="911" y="695"/>
                    </a:cubicBezTo>
                    <a:cubicBezTo>
                      <a:pt x="915" y="695"/>
                      <a:pt x="919" y="697"/>
                      <a:pt x="920" y="701"/>
                    </a:cubicBezTo>
                    <a:lnTo>
                      <a:pt x="922" y="709"/>
                    </a:lnTo>
                    <a:lnTo>
                      <a:pt x="915" y="703"/>
                    </a:lnTo>
                    <a:lnTo>
                      <a:pt x="920" y="703"/>
                    </a:lnTo>
                    <a:lnTo>
                      <a:pt x="912" y="711"/>
                    </a:lnTo>
                    <a:lnTo>
                      <a:pt x="912" y="695"/>
                    </a:lnTo>
                    <a:cubicBezTo>
                      <a:pt x="912" y="691"/>
                      <a:pt x="915" y="688"/>
                      <a:pt x="919" y="687"/>
                    </a:cubicBezTo>
                    <a:cubicBezTo>
                      <a:pt x="923" y="687"/>
                      <a:pt x="927" y="689"/>
                      <a:pt x="928" y="693"/>
                    </a:cubicBezTo>
                    <a:lnTo>
                      <a:pt x="933" y="712"/>
                    </a:lnTo>
                    <a:lnTo>
                      <a:pt x="918" y="714"/>
                    </a:lnTo>
                    <a:lnTo>
                      <a:pt x="918" y="679"/>
                    </a:lnTo>
                    <a:cubicBezTo>
                      <a:pt x="918" y="675"/>
                      <a:pt x="921" y="672"/>
                      <a:pt x="925" y="671"/>
                    </a:cubicBezTo>
                    <a:cubicBezTo>
                      <a:pt x="929" y="671"/>
                      <a:pt x="933" y="674"/>
                      <a:pt x="934" y="678"/>
                    </a:cubicBezTo>
                    <a:lnTo>
                      <a:pt x="939" y="713"/>
                    </a:lnTo>
                    <a:lnTo>
                      <a:pt x="930" y="706"/>
                    </a:lnTo>
                    <a:lnTo>
                      <a:pt x="949" y="703"/>
                    </a:lnTo>
                    <a:lnTo>
                      <a:pt x="942" y="713"/>
                    </a:lnTo>
                    <a:lnTo>
                      <a:pt x="937" y="686"/>
                    </a:lnTo>
                    <a:lnTo>
                      <a:pt x="937" y="688"/>
                    </a:lnTo>
                    <a:lnTo>
                      <a:pt x="921" y="645"/>
                    </a:lnTo>
                    <a:cubicBezTo>
                      <a:pt x="920" y="644"/>
                      <a:pt x="920" y="642"/>
                      <a:pt x="921" y="640"/>
                    </a:cubicBezTo>
                    <a:lnTo>
                      <a:pt x="923" y="630"/>
                    </a:lnTo>
                    <a:lnTo>
                      <a:pt x="929" y="639"/>
                    </a:lnTo>
                    <a:lnTo>
                      <a:pt x="918" y="637"/>
                    </a:lnTo>
                    <a:cubicBezTo>
                      <a:pt x="915" y="636"/>
                      <a:pt x="912" y="633"/>
                      <a:pt x="912" y="629"/>
                    </a:cubicBezTo>
                    <a:lnTo>
                      <a:pt x="912" y="616"/>
                    </a:lnTo>
                    <a:lnTo>
                      <a:pt x="915" y="621"/>
                    </a:lnTo>
                    <a:lnTo>
                      <a:pt x="907" y="614"/>
                    </a:lnTo>
                    <a:cubicBezTo>
                      <a:pt x="905" y="612"/>
                      <a:pt x="904" y="609"/>
                      <a:pt x="904" y="607"/>
                    </a:cubicBezTo>
                    <a:lnTo>
                      <a:pt x="907" y="578"/>
                    </a:lnTo>
                    <a:lnTo>
                      <a:pt x="912" y="586"/>
                    </a:lnTo>
                    <a:lnTo>
                      <a:pt x="882" y="573"/>
                    </a:lnTo>
                    <a:cubicBezTo>
                      <a:pt x="881" y="572"/>
                      <a:pt x="880" y="571"/>
                      <a:pt x="879" y="570"/>
                    </a:cubicBezTo>
                    <a:lnTo>
                      <a:pt x="871" y="560"/>
                    </a:lnTo>
                    <a:cubicBezTo>
                      <a:pt x="869" y="557"/>
                      <a:pt x="869" y="554"/>
                      <a:pt x="870" y="551"/>
                    </a:cubicBezTo>
                    <a:lnTo>
                      <a:pt x="875" y="541"/>
                    </a:lnTo>
                    <a:cubicBezTo>
                      <a:pt x="877" y="538"/>
                      <a:pt x="878" y="537"/>
                      <a:pt x="881" y="536"/>
                    </a:cubicBezTo>
                    <a:lnTo>
                      <a:pt x="891" y="534"/>
                    </a:lnTo>
                    <a:lnTo>
                      <a:pt x="885" y="542"/>
                    </a:lnTo>
                    <a:lnTo>
                      <a:pt x="885" y="531"/>
                    </a:lnTo>
                    <a:cubicBezTo>
                      <a:pt x="885" y="527"/>
                      <a:pt x="889" y="523"/>
                      <a:pt x="893" y="523"/>
                    </a:cubicBezTo>
                    <a:lnTo>
                      <a:pt x="915" y="523"/>
                    </a:lnTo>
                    <a:lnTo>
                      <a:pt x="908" y="527"/>
                    </a:lnTo>
                    <a:lnTo>
                      <a:pt x="910" y="522"/>
                    </a:lnTo>
                    <a:lnTo>
                      <a:pt x="914" y="533"/>
                    </a:lnTo>
                    <a:lnTo>
                      <a:pt x="868" y="506"/>
                    </a:lnTo>
                    <a:cubicBezTo>
                      <a:pt x="865" y="505"/>
                      <a:pt x="864" y="502"/>
                      <a:pt x="864" y="499"/>
                    </a:cubicBezTo>
                    <a:lnTo>
                      <a:pt x="864" y="481"/>
                    </a:lnTo>
                    <a:cubicBezTo>
                      <a:pt x="864" y="478"/>
                      <a:pt x="865" y="475"/>
                      <a:pt x="867" y="474"/>
                    </a:cubicBezTo>
                    <a:lnTo>
                      <a:pt x="884" y="463"/>
                    </a:lnTo>
                    <a:lnTo>
                      <a:pt x="885" y="477"/>
                    </a:lnTo>
                    <a:lnTo>
                      <a:pt x="872" y="472"/>
                    </a:lnTo>
                    <a:cubicBezTo>
                      <a:pt x="868" y="471"/>
                      <a:pt x="866" y="466"/>
                      <a:pt x="867" y="462"/>
                    </a:cubicBezTo>
                    <a:lnTo>
                      <a:pt x="870" y="454"/>
                    </a:lnTo>
                    <a:cubicBezTo>
                      <a:pt x="870" y="452"/>
                      <a:pt x="873" y="450"/>
                      <a:pt x="875" y="449"/>
                    </a:cubicBezTo>
                    <a:cubicBezTo>
                      <a:pt x="878" y="448"/>
                      <a:pt x="880" y="449"/>
                      <a:pt x="883" y="451"/>
                    </a:cubicBezTo>
                    <a:lnTo>
                      <a:pt x="907" y="472"/>
                    </a:lnTo>
                    <a:lnTo>
                      <a:pt x="899" y="470"/>
                    </a:lnTo>
                    <a:lnTo>
                      <a:pt x="907" y="468"/>
                    </a:lnTo>
                    <a:lnTo>
                      <a:pt x="903" y="480"/>
                    </a:lnTo>
                    <a:lnTo>
                      <a:pt x="897" y="472"/>
                    </a:lnTo>
                    <a:cubicBezTo>
                      <a:pt x="895" y="469"/>
                      <a:pt x="896" y="465"/>
                      <a:pt x="898" y="462"/>
                    </a:cubicBezTo>
                    <a:cubicBezTo>
                      <a:pt x="900" y="459"/>
                      <a:pt x="904" y="458"/>
                      <a:pt x="908" y="460"/>
                    </a:cubicBezTo>
                    <a:lnTo>
                      <a:pt x="913" y="463"/>
                    </a:lnTo>
                    <a:cubicBezTo>
                      <a:pt x="914" y="463"/>
                      <a:pt x="915" y="464"/>
                      <a:pt x="916" y="465"/>
                    </a:cubicBezTo>
                    <a:lnTo>
                      <a:pt x="929" y="481"/>
                    </a:lnTo>
                    <a:lnTo>
                      <a:pt x="925" y="478"/>
                    </a:lnTo>
                    <a:lnTo>
                      <a:pt x="936" y="481"/>
                    </a:lnTo>
                    <a:lnTo>
                      <a:pt x="926" y="488"/>
                    </a:lnTo>
                    <a:lnTo>
                      <a:pt x="926" y="478"/>
                    </a:lnTo>
                    <a:cubicBezTo>
                      <a:pt x="926" y="475"/>
                      <a:pt x="927" y="473"/>
                      <a:pt x="929" y="471"/>
                    </a:cubicBezTo>
                    <a:cubicBezTo>
                      <a:pt x="932" y="470"/>
                      <a:pt x="935" y="469"/>
                      <a:pt x="937" y="471"/>
                    </a:cubicBezTo>
                    <a:lnTo>
                      <a:pt x="943" y="473"/>
                    </a:lnTo>
                    <a:cubicBezTo>
                      <a:pt x="944" y="474"/>
                      <a:pt x="946" y="476"/>
                      <a:pt x="947" y="478"/>
                    </a:cubicBezTo>
                    <a:lnTo>
                      <a:pt x="963" y="523"/>
                    </a:lnTo>
                    <a:lnTo>
                      <a:pt x="958" y="518"/>
                    </a:lnTo>
                    <a:lnTo>
                      <a:pt x="982" y="526"/>
                    </a:lnTo>
                    <a:lnTo>
                      <a:pt x="979" y="526"/>
                    </a:lnTo>
                    <a:lnTo>
                      <a:pt x="1052" y="523"/>
                    </a:lnTo>
                    <a:cubicBezTo>
                      <a:pt x="1053" y="523"/>
                      <a:pt x="1054" y="523"/>
                      <a:pt x="1056" y="524"/>
                    </a:cubicBezTo>
                    <a:lnTo>
                      <a:pt x="1072" y="532"/>
                    </a:lnTo>
                    <a:cubicBezTo>
                      <a:pt x="1072" y="532"/>
                      <a:pt x="1073" y="533"/>
                      <a:pt x="1074" y="533"/>
                    </a:cubicBezTo>
                    <a:lnTo>
                      <a:pt x="1079" y="538"/>
                    </a:lnTo>
                    <a:cubicBezTo>
                      <a:pt x="1082" y="541"/>
                      <a:pt x="1082" y="544"/>
                      <a:pt x="1081" y="547"/>
                    </a:cubicBezTo>
                    <a:cubicBezTo>
                      <a:pt x="1080" y="550"/>
                      <a:pt x="1077" y="552"/>
                      <a:pt x="1074" y="552"/>
                    </a:cubicBezTo>
                    <a:lnTo>
                      <a:pt x="1063" y="552"/>
                    </a:lnTo>
                    <a:lnTo>
                      <a:pt x="1071" y="545"/>
                    </a:lnTo>
                    <a:lnTo>
                      <a:pt x="1068" y="572"/>
                    </a:lnTo>
                    <a:cubicBezTo>
                      <a:pt x="1068" y="573"/>
                      <a:pt x="1068" y="574"/>
                      <a:pt x="1067" y="575"/>
                    </a:cubicBezTo>
                    <a:lnTo>
                      <a:pt x="1059" y="588"/>
                    </a:lnTo>
                    <a:cubicBezTo>
                      <a:pt x="1058" y="590"/>
                      <a:pt x="1056" y="592"/>
                      <a:pt x="1053" y="592"/>
                    </a:cubicBezTo>
                    <a:lnTo>
                      <a:pt x="1034" y="595"/>
                    </a:lnTo>
                    <a:lnTo>
                      <a:pt x="1041" y="589"/>
                    </a:lnTo>
                    <a:lnTo>
                      <a:pt x="1036" y="610"/>
                    </a:lnTo>
                    <a:lnTo>
                      <a:pt x="1035" y="605"/>
                    </a:lnTo>
                    <a:lnTo>
                      <a:pt x="1046" y="634"/>
                    </a:lnTo>
                    <a:lnTo>
                      <a:pt x="1031" y="634"/>
                    </a:lnTo>
                    <a:lnTo>
                      <a:pt x="1034" y="626"/>
                    </a:lnTo>
                    <a:cubicBezTo>
                      <a:pt x="1035" y="624"/>
                      <a:pt x="1037" y="622"/>
                      <a:pt x="1040" y="621"/>
                    </a:cubicBezTo>
                    <a:cubicBezTo>
                      <a:pt x="1043" y="621"/>
                      <a:pt x="1046" y="622"/>
                      <a:pt x="1048" y="625"/>
                    </a:cubicBezTo>
                    <a:lnTo>
                      <a:pt x="1059" y="640"/>
                    </a:lnTo>
                    <a:lnTo>
                      <a:pt x="1045" y="640"/>
                    </a:lnTo>
                    <a:lnTo>
                      <a:pt x="1051" y="633"/>
                    </a:lnTo>
                    <a:lnTo>
                      <a:pt x="1049" y="636"/>
                    </a:lnTo>
                    <a:lnTo>
                      <a:pt x="1052" y="602"/>
                    </a:lnTo>
                    <a:cubicBezTo>
                      <a:pt x="1052" y="600"/>
                      <a:pt x="1053" y="598"/>
                      <a:pt x="1055" y="596"/>
                    </a:cubicBezTo>
                    <a:cubicBezTo>
                      <a:pt x="1057" y="595"/>
                      <a:pt x="1059" y="594"/>
                      <a:pt x="1062" y="595"/>
                    </a:cubicBezTo>
                    <a:lnTo>
                      <a:pt x="1075" y="597"/>
                    </a:lnTo>
                    <a:cubicBezTo>
                      <a:pt x="1078" y="598"/>
                      <a:pt x="1080" y="600"/>
                      <a:pt x="1081" y="603"/>
                    </a:cubicBezTo>
                    <a:lnTo>
                      <a:pt x="1111" y="690"/>
                    </a:lnTo>
                    <a:lnTo>
                      <a:pt x="1095" y="691"/>
                    </a:lnTo>
                    <a:lnTo>
                      <a:pt x="1098" y="680"/>
                    </a:lnTo>
                    <a:cubicBezTo>
                      <a:pt x="1099" y="677"/>
                      <a:pt x="1101" y="675"/>
                      <a:pt x="1104" y="674"/>
                    </a:cubicBezTo>
                    <a:cubicBezTo>
                      <a:pt x="1106" y="674"/>
                      <a:pt x="1109" y="674"/>
                      <a:pt x="1111" y="676"/>
                    </a:cubicBezTo>
                    <a:lnTo>
                      <a:pt x="1122" y="687"/>
                    </a:lnTo>
                    <a:lnTo>
                      <a:pt x="1109" y="689"/>
                    </a:lnTo>
                    <a:lnTo>
                      <a:pt x="1118" y="673"/>
                    </a:lnTo>
                    <a:lnTo>
                      <a:pt x="1117" y="679"/>
                    </a:lnTo>
                    <a:lnTo>
                      <a:pt x="1111" y="657"/>
                    </a:lnTo>
                    <a:lnTo>
                      <a:pt x="1109" y="641"/>
                    </a:lnTo>
                    <a:cubicBezTo>
                      <a:pt x="1108" y="639"/>
                      <a:pt x="1109" y="636"/>
                      <a:pt x="1110" y="634"/>
                    </a:cubicBezTo>
                    <a:cubicBezTo>
                      <a:pt x="1112" y="633"/>
                      <a:pt x="1114" y="632"/>
                      <a:pt x="1117" y="632"/>
                    </a:cubicBezTo>
                    <a:lnTo>
                      <a:pt x="1125" y="632"/>
                    </a:lnTo>
                    <a:lnTo>
                      <a:pt x="1117" y="637"/>
                    </a:lnTo>
                    <a:lnTo>
                      <a:pt x="1120" y="629"/>
                    </a:lnTo>
                    <a:lnTo>
                      <a:pt x="1119" y="633"/>
                    </a:lnTo>
                    <a:lnTo>
                      <a:pt x="1111" y="588"/>
                    </a:lnTo>
                    <a:cubicBezTo>
                      <a:pt x="1111" y="585"/>
                      <a:pt x="1112" y="583"/>
                      <a:pt x="1114" y="581"/>
                    </a:cubicBezTo>
                    <a:cubicBezTo>
                      <a:pt x="1116" y="579"/>
                      <a:pt x="1119" y="578"/>
                      <a:pt x="1121" y="579"/>
                    </a:cubicBezTo>
                    <a:lnTo>
                      <a:pt x="1159" y="590"/>
                    </a:lnTo>
                    <a:lnTo>
                      <a:pt x="1149" y="595"/>
                    </a:lnTo>
                    <a:lnTo>
                      <a:pt x="1165" y="537"/>
                    </a:lnTo>
                    <a:lnTo>
                      <a:pt x="1167" y="544"/>
                    </a:lnTo>
                    <a:lnTo>
                      <a:pt x="1159" y="533"/>
                    </a:lnTo>
                    <a:cubicBezTo>
                      <a:pt x="1158" y="532"/>
                      <a:pt x="1157" y="530"/>
                      <a:pt x="1157" y="528"/>
                    </a:cubicBezTo>
                    <a:lnTo>
                      <a:pt x="1157" y="520"/>
                    </a:lnTo>
                    <a:cubicBezTo>
                      <a:pt x="1157" y="519"/>
                      <a:pt x="1157" y="518"/>
                      <a:pt x="1158" y="517"/>
                    </a:cubicBezTo>
                    <a:lnTo>
                      <a:pt x="1174" y="482"/>
                    </a:lnTo>
                    <a:lnTo>
                      <a:pt x="1173" y="488"/>
                    </a:lnTo>
                    <a:lnTo>
                      <a:pt x="1165" y="462"/>
                    </a:lnTo>
                    <a:cubicBezTo>
                      <a:pt x="1164" y="459"/>
                      <a:pt x="1165" y="455"/>
                      <a:pt x="1168" y="453"/>
                    </a:cubicBezTo>
                    <a:lnTo>
                      <a:pt x="1208" y="419"/>
                    </a:lnTo>
                    <a:cubicBezTo>
                      <a:pt x="1209" y="418"/>
                      <a:pt x="1210" y="417"/>
                      <a:pt x="1212" y="417"/>
                    </a:cubicBezTo>
                    <a:lnTo>
                      <a:pt x="1233" y="412"/>
                    </a:lnTo>
                    <a:cubicBezTo>
                      <a:pt x="1235" y="411"/>
                      <a:pt x="1238" y="412"/>
                      <a:pt x="1240" y="413"/>
                    </a:cubicBezTo>
                    <a:lnTo>
                      <a:pt x="1261" y="429"/>
                    </a:lnTo>
                    <a:lnTo>
                      <a:pt x="1250" y="440"/>
                    </a:lnTo>
                    <a:lnTo>
                      <a:pt x="1233" y="413"/>
                    </a:lnTo>
                    <a:cubicBezTo>
                      <a:pt x="1232" y="410"/>
                      <a:pt x="1232" y="406"/>
                      <a:pt x="1234" y="404"/>
                    </a:cubicBezTo>
                    <a:lnTo>
                      <a:pt x="1250" y="385"/>
                    </a:lnTo>
                    <a:lnTo>
                      <a:pt x="1249" y="393"/>
                    </a:lnTo>
                    <a:lnTo>
                      <a:pt x="1244" y="380"/>
                    </a:lnTo>
                    <a:lnTo>
                      <a:pt x="1249" y="385"/>
                    </a:lnTo>
                    <a:lnTo>
                      <a:pt x="1216" y="374"/>
                    </a:lnTo>
                    <a:lnTo>
                      <a:pt x="1222" y="374"/>
                    </a:lnTo>
                    <a:lnTo>
                      <a:pt x="1212" y="379"/>
                    </a:lnTo>
                    <a:cubicBezTo>
                      <a:pt x="1208" y="381"/>
                      <a:pt x="1203" y="379"/>
                      <a:pt x="1201" y="375"/>
                    </a:cubicBezTo>
                    <a:lnTo>
                      <a:pt x="1196" y="365"/>
                    </a:lnTo>
                    <a:cubicBezTo>
                      <a:pt x="1194" y="362"/>
                      <a:pt x="1194" y="359"/>
                      <a:pt x="1196" y="356"/>
                    </a:cubicBezTo>
                    <a:lnTo>
                      <a:pt x="1207" y="343"/>
                    </a:lnTo>
                    <a:lnTo>
                      <a:pt x="1207" y="353"/>
                    </a:lnTo>
                    <a:lnTo>
                      <a:pt x="1196" y="340"/>
                    </a:lnTo>
                    <a:lnTo>
                      <a:pt x="1207" y="341"/>
                    </a:lnTo>
                    <a:lnTo>
                      <a:pt x="1197" y="349"/>
                    </a:lnTo>
                    <a:cubicBezTo>
                      <a:pt x="1195" y="351"/>
                      <a:pt x="1192" y="351"/>
                      <a:pt x="1190" y="350"/>
                    </a:cubicBezTo>
                    <a:cubicBezTo>
                      <a:pt x="1187" y="350"/>
                      <a:pt x="1185" y="348"/>
                      <a:pt x="1184" y="345"/>
                    </a:cubicBezTo>
                    <a:lnTo>
                      <a:pt x="1182" y="337"/>
                    </a:lnTo>
                    <a:cubicBezTo>
                      <a:pt x="1181" y="335"/>
                      <a:pt x="1181" y="332"/>
                      <a:pt x="1183" y="330"/>
                    </a:cubicBezTo>
                    <a:lnTo>
                      <a:pt x="1191" y="319"/>
                    </a:lnTo>
                    <a:lnTo>
                      <a:pt x="1194" y="331"/>
                    </a:lnTo>
                    <a:lnTo>
                      <a:pt x="1178" y="323"/>
                    </a:lnTo>
                    <a:lnTo>
                      <a:pt x="1186" y="322"/>
                    </a:lnTo>
                    <a:lnTo>
                      <a:pt x="1162" y="341"/>
                    </a:lnTo>
                    <a:cubicBezTo>
                      <a:pt x="1160" y="343"/>
                      <a:pt x="1157" y="343"/>
                      <a:pt x="1154" y="342"/>
                    </a:cubicBezTo>
                    <a:lnTo>
                      <a:pt x="1119" y="329"/>
                    </a:lnTo>
                    <a:lnTo>
                      <a:pt x="1127" y="328"/>
                    </a:lnTo>
                    <a:lnTo>
                      <a:pt x="1111" y="341"/>
                    </a:lnTo>
                    <a:lnTo>
                      <a:pt x="1114" y="337"/>
                    </a:lnTo>
                    <a:lnTo>
                      <a:pt x="1108" y="355"/>
                    </a:lnTo>
                    <a:cubicBezTo>
                      <a:pt x="1107" y="359"/>
                      <a:pt x="1104" y="361"/>
                      <a:pt x="1101" y="361"/>
                    </a:cubicBezTo>
                    <a:lnTo>
                      <a:pt x="1072" y="364"/>
                    </a:lnTo>
                    <a:lnTo>
                      <a:pt x="1079" y="356"/>
                    </a:lnTo>
                    <a:lnTo>
                      <a:pt x="1079" y="374"/>
                    </a:lnTo>
                    <a:cubicBezTo>
                      <a:pt x="1079" y="378"/>
                      <a:pt x="1077" y="381"/>
                      <a:pt x="1074" y="382"/>
                    </a:cubicBezTo>
                    <a:lnTo>
                      <a:pt x="1052" y="390"/>
                    </a:lnTo>
                    <a:lnTo>
                      <a:pt x="1057" y="384"/>
                    </a:lnTo>
                    <a:lnTo>
                      <a:pt x="1055" y="397"/>
                    </a:lnTo>
                    <a:cubicBezTo>
                      <a:pt x="1054" y="401"/>
                      <a:pt x="1051" y="403"/>
                      <a:pt x="1048" y="404"/>
                    </a:cubicBezTo>
                    <a:lnTo>
                      <a:pt x="1007" y="409"/>
                    </a:lnTo>
                    <a:lnTo>
                      <a:pt x="1013" y="397"/>
                    </a:lnTo>
                    <a:lnTo>
                      <a:pt x="1021" y="410"/>
                    </a:lnTo>
                    <a:lnTo>
                      <a:pt x="1014" y="406"/>
                    </a:lnTo>
                    <a:lnTo>
                      <a:pt x="1028" y="406"/>
                    </a:lnTo>
                    <a:cubicBezTo>
                      <a:pt x="1031" y="406"/>
                      <a:pt x="1033" y="408"/>
                      <a:pt x="1034" y="410"/>
                    </a:cubicBezTo>
                    <a:lnTo>
                      <a:pt x="1040" y="418"/>
                    </a:lnTo>
                    <a:cubicBezTo>
                      <a:pt x="1041" y="419"/>
                      <a:pt x="1041" y="420"/>
                      <a:pt x="1041" y="421"/>
                    </a:cubicBezTo>
                    <a:lnTo>
                      <a:pt x="1044" y="445"/>
                    </a:lnTo>
                    <a:cubicBezTo>
                      <a:pt x="1044" y="447"/>
                      <a:pt x="1043" y="449"/>
                      <a:pt x="1042" y="451"/>
                    </a:cubicBezTo>
                    <a:cubicBezTo>
                      <a:pt x="1041" y="453"/>
                      <a:pt x="1039" y="454"/>
                      <a:pt x="1037" y="454"/>
                    </a:cubicBezTo>
                    <a:lnTo>
                      <a:pt x="977" y="459"/>
                    </a:lnTo>
                    <a:cubicBezTo>
                      <a:pt x="976" y="459"/>
                      <a:pt x="974" y="459"/>
                      <a:pt x="973" y="458"/>
                    </a:cubicBezTo>
                    <a:lnTo>
                      <a:pt x="959" y="450"/>
                    </a:lnTo>
                    <a:lnTo>
                      <a:pt x="966" y="451"/>
                    </a:lnTo>
                    <a:lnTo>
                      <a:pt x="934" y="462"/>
                    </a:lnTo>
                    <a:cubicBezTo>
                      <a:pt x="932" y="462"/>
                      <a:pt x="930" y="462"/>
                      <a:pt x="928" y="462"/>
                    </a:cubicBezTo>
                    <a:lnTo>
                      <a:pt x="893" y="448"/>
                    </a:lnTo>
                    <a:cubicBezTo>
                      <a:pt x="892" y="448"/>
                      <a:pt x="891" y="447"/>
                      <a:pt x="890" y="446"/>
                    </a:cubicBezTo>
                    <a:lnTo>
                      <a:pt x="882" y="439"/>
                    </a:lnTo>
                    <a:cubicBezTo>
                      <a:pt x="880" y="436"/>
                      <a:pt x="879" y="432"/>
                      <a:pt x="881" y="429"/>
                    </a:cubicBezTo>
                    <a:lnTo>
                      <a:pt x="886" y="419"/>
                    </a:lnTo>
                    <a:lnTo>
                      <a:pt x="887" y="427"/>
                    </a:lnTo>
                    <a:lnTo>
                      <a:pt x="879" y="416"/>
                    </a:lnTo>
                    <a:cubicBezTo>
                      <a:pt x="878" y="415"/>
                      <a:pt x="877" y="414"/>
                      <a:pt x="877" y="412"/>
                    </a:cubicBezTo>
                    <a:lnTo>
                      <a:pt x="875" y="389"/>
                    </a:lnTo>
                    <a:lnTo>
                      <a:pt x="879" y="395"/>
                    </a:lnTo>
                    <a:lnTo>
                      <a:pt x="868" y="390"/>
                    </a:lnTo>
                    <a:lnTo>
                      <a:pt x="876" y="389"/>
                    </a:lnTo>
                    <a:lnTo>
                      <a:pt x="858" y="402"/>
                    </a:lnTo>
                    <a:lnTo>
                      <a:pt x="861" y="395"/>
                    </a:lnTo>
                    <a:lnTo>
                      <a:pt x="864" y="435"/>
                    </a:lnTo>
                    <a:lnTo>
                      <a:pt x="863" y="431"/>
                    </a:lnTo>
                    <a:lnTo>
                      <a:pt x="873" y="450"/>
                    </a:lnTo>
                    <a:cubicBezTo>
                      <a:pt x="874" y="452"/>
                      <a:pt x="875" y="454"/>
                      <a:pt x="874" y="455"/>
                    </a:cubicBezTo>
                    <a:lnTo>
                      <a:pt x="872" y="471"/>
                    </a:lnTo>
                    <a:cubicBezTo>
                      <a:pt x="871" y="475"/>
                      <a:pt x="868" y="478"/>
                      <a:pt x="864" y="478"/>
                    </a:cubicBezTo>
                    <a:lnTo>
                      <a:pt x="831" y="478"/>
                    </a:lnTo>
                    <a:cubicBezTo>
                      <a:pt x="830" y="478"/>
                      <a:pt x="829" y="478"/>
                      <a:pt x="827" y="477"/>
                    </a:cubicBezTo>
                    <a:lnTo>
                      <a:pt x="814" y="469"/>
                    </a:lnTo>
                    <a:lnTo>
                      <a:pt x="821" y="469"/>
                    </a:lnTo>
                    <a:lnTo>
                      <a:pt x="808" y="475"/>
                    </a:lnTo>
                    <a:cubicBezTo>
                      <a:pt x="806" y="475"/>
                      <a:pt x="804" y="475"/>
                      <a:pt x="802" y="475"/>
                    </a:cubicBezTo>
                    <a:lnTo>
                      <a:pt x="772" y="464"/>
                    </a:lnTo>
                    <a:lnTo>
                      <a:pt x="778" y="464"/>
                    </a:lnTo>
                    <a:lnTo>
                      <a:pt x="769" y="467"/>
                    </a:lnTo>
                    <a:cubicBezTo>
                      <a:pt x="766" y="468"/>
                      <a:pt x="763" y="467"/>
                      <a:pt x="761" y="464"/>
                    </a:cubicBezTo>
                    <a:lnTo>
                      <a:pt x="750" y="451"/>
                    </a:lnTo>
                    <a:lnTo>
                      <a:pt x="759" y="454"/>
                    </a:lnTo>
                    <a:lnTo>
                      <a:pt x="743" y="459"/>
                    </a:lnTo>
                    <a:cubicBezTo>
                      <a:pt x="741" y="460"/>
                      <a:pt x="739" y="459"/>
                      <a:pt x="737" y="459"/>
                    </a:cubicBezTo>
                    <a:lnTo>
                      <a:pt x="707" y="445"/>
                    </a:lnTo>
                    <a:cubicBezTo>
                      <a:pt x="705" y="444"/>
                      <a:pt x="703" y="442"/>
                      <a:pt x="703" y="439"/>
                    </a:cubicBezTo>
                    <a:lnTo>
                      <a:pt x="700" y="424"/>
                    </a:lnTo>
                    <a:lnTo>
                      <a:pt x="705" y="430"/>
                    </a:lnTo>
                    <a:lnTo>
                      <a:pt x="678" y="419"/>
                    </a:lnTo>
                    <a:lnTo>
                      <a:pt x="686" y="418"/>
                    </a:lnTo>
                    <a:lnTo>
                      <a:pt x="675" y="426"/>
                    </a:lnTo>
                    <a:cubicBezTo>
                      <a:pt x="673" y="427"/>
                      <a:pt x="670" y="428"/>
                      <a:pt x="668" y="427"/>
                    </a:cubicBezTo>
                    <a:lnTo>
                      <a:pt x="649" y="422"/>
                    </a:lnTo>
                    <a:lnTo>
                      <a:pt x="659" y="417"/>
                    </a:lnTo>
                    <a:lnTo>
                      <a:pt x="656" y="425"/>
                    </a:lnTo>
                    <a:cubicBezTo>
                      <a:pt x="655" y="427"/>
                      <a:pt x="654" y="429"/>
                      <a:pt x="652" y="430"/>
                    </a:cubicBezTo>
                    <a:cubicBezTo>
                      <a:pt x="650" y="430"/>
                      <a:pt x="647" y="430"/>
                      <a:pt x="645" y="430"/>
                    </a:cubicBezTo>
                    <a:lnTo>
                      <a:pt x="621" y="419"/>
                    </a:lnTo>
                    <a:cubicBezTo>
                      <a:pt x="620" y="418"/>
                      <a:pt x="619" y="417"/>
                      <a:pt x="618" y="416"/>
                    </a:cubicBezTo>
                    <a:lnTo>
                      <a:pt x="612" y="408"/>
                    </a:lnTo>
                    <a:lnTo>
                      <a:pt x="617" y="411"/>
                    </a:lnTo>
                    <a:lnTo>
                      <a:pt x="580" y="404"/>
                    </a:lnTo>
                    <a:cubicBezTo>
                      <a:pt x="579" y="403"/>
                      <a:pt x="578" y="403"/>
                      <a:pt x="578" y="403"/>
                    </a:cubicBezTo>
                    <a:lnTo>
                      <a:pt x="546" y="387"/>
                    </a:lnTo>
                    <a:cubicBezTo>
                      <a:pt x="544" y="386"/>
                      <a:pt x="543" y="385"/>
                      <a:pt x="542" y="384"/>
                    </a:cubicBezTo>
                    <a:lnTo>
                      <a:pt x="537" y="376"/>
                    </a:lnTo>
                    <a:lnTo>
                      <a:pt x="540" y="379"/>
                    </a:lnTo>
                    <a:lnTo>
                      <a:pt x="489" y="352"/>
                    </a:lnTo>
                    <a:cubicBezTo>
                      <a:pt x="486" y="351"/>
                      <a:pt x="484" y="348"/>
                      <a:pt x="485" y="345"/>
                    </a:cubicBezTo>
                    <a:lnTo>
                      <a:pt x="487" y="302"/>
                    </a:lnTo>
                    <a:cubicBezTo>
                      <a:pt x="487" y="301"/>
                      <a:pt x="488" y="299"/>
                      <a:pt x="489" y="298"/>
                    </a:cubicBezTo>
                    <a:lnTo>
                      <a:pt x="511" y="271"/>
                    </a:lnTo>
                    <a:lnTo>
                      <a:pt x="513" y="284"/>
                    </a:lnTo>
                    <a:lnTo>
                      <a:pt x="473" y="265"/>
                    </a:lnTo>
                    <a:cubicBezTo>
                      <a:pt x="470" y="264"/>
                      <a:pt x="468" y="261"/>
                      <a:pt x="468" y="258"/>
                    </a:cubicBezTo>
                    <a:lnTo>
                      <a:pt x="468" y="250"/>
                    </a:lnTo>
                    <a:lnTo>
                      <a:pt x="473" y="257"/>
                    </a:lnTo>
                    <a:lnTo>
                      <a:pt x="454" y="246"/>
                    </a:lnTo>
                    <a:lnTo>
                      <a:pt x="458" y="247"/>
                    </a:lnTo>
                    <a:lnTo>
                      <a:pt x="447" y="247"/>
                    </a:lnTo>
                    <a:cubicBezTo>
                      <a:pt x="445" y="247"/>
                      <a:pt x="443" y="247"/>
                      <a:pt x="442" y="245"/>
                    </a:cubicBezTo>
                    <a:lnTo>
                      <a:pt x="412" y="222"/>
                    </a:lnTo>
                    <a:lnTo>
                      <a:pt x="421" y="223"/>
                    </a:lnTo>
                    <a:lnTo>
                      <a:pt x="410" y="228"/>
                    </a:lnTo>
                    <a:cubicBezTo>
                      <a:pt x="408" y="229"/>
                      <a:pt x="405" y="229"/>
                      <a:pt x="403" y="228"/>
                    </a:cubicBezTo>
                    <a:cubicBezTo>
                      <a:pt x="401" y="227"/>
                      <a:pt x="399" y="225"/>
                      <a:pt x="399" y="223"/>
                    </a:cubicBezTo>
                    <a:lnTo>
                      <a:pt x="391" y="191"/>
                    </a:lnTo>
                    <a:lnTo>
                      <a:pt x="393" y="195"/>
                    </a:lnTo>
                    <a:lnTo>
                      <a:pt x="379" y="181"/>
                    </a:lnTo>
                    <a:cubicBezTo>
                      <a:pt x="379" y="181"/>
                      <a:pt x="378" y="180"/>
                      <a:pt x="378" y="179"/>
                    </a:cubicBezTo>
                    <a:lnTo>
                      <a:pt x="370" y="160"/>
                    </a:lnTo>
                    <a:cubicBezTo>
                      <a:pt x="369" y="158"/>
                      <a:pt x="369" y="155"/>
                      <a:pt x="370" y="153"/>
                    </a:cubicBezTo>
                    <a:cubicBezTo>
                      <a:pt x="371" y="151"/>
                      <a:pt x="373" y="150"/>
                      <a:pt x="375" y="149"/>
                    </a:cubicBezTo>
                    <a:lnTo>
                      <a:pt x="389" y="146"/>
                    </a:lnTo>
                    <a:cubicBezTo>
                      <a:pt x="391" y="146"/>
                      <a:pt x="394" y="147"/>
                      <a:pt x="396" y="149"/>
                    </a:cubicBezTo>
                    <a:lnTo>
                      <a:pt x="409" y="162"/>
                    </a:lnTo>
                    <a:lnTo>
                      <a:pt x="398" y="162"/>
                    </a:lnTo>
                    <a:lnTo>
                      <a:pt x="417" y="141"/>
                    </a:lnTo>
                    <a:lnTo>
                      <a:pt x="416" y="151"/>
                    </a:lnTo>
                    <a:lnTo>
                      <a:pt x="405" y="135"/>
                    </a:lnTo>
                    <a:lnTo>
                      <a:pt x="407" y="137"/>
                    </a:lnTo>
                    <a:lnTo>
                      <a:pt x="378" y="116"/>
                    </a:lnTo>
                    <a:cubicBezTo>
                      <a:pt x="376" y="115"/>
                      <a:pt x="375" y="114"/>
                      <a:pt x="375" y="112"/>
                    </a:cubicBezTo>
                    <a:lnTo>
                      <a:pt x="364" y="83"/>
                    </a:lnTo>
                    <a:cubicBezTo>
                      <a:pt x="363" y="81"/>
                      <a:pt x="363" y="78"/>
                      <a:pt x="365" y="76"/>
                    </a:cubicBezTo>
                    <a:lnTo>
                      <a:pt x="373" y="63"/>
                    </a:lnTo>
                    <a:lnTo>
                      <a:pt x="377" y="74"/>
                    </a:lnTo>
                    <a:lnTo>
                      <a:pt x="344" y="61"/>
                    </a:lnTo>
                    <a:cubicBezTo>
                      <a:pt x="343" y="60"/>
                      <a:pt x="341" y="59"/>
                      <a:pt x="341" y="58"/>
                    </a:cubicBezTo>
                    <a:lnTo>
                      <a:pt x="319" y="23"/>
                    </a:lnTo>
                    <a:cubicBezTo>
                      <a:pt x="319" y="23"/>
                      <a:pt x="318" y="22"/>
                      <a:pt x="318" y="21"/>
                    </a:cubicBezTo>
                    <a:lnTo>
                      <a:pt x="315" y="10"/>
                    </a:lnTo>
                    <a:lnTo>
                      <a:pt x="323" y="16"/>
                    </a:lnTo>
                    <a:lnTo>
                      <a:pt x="312" y="16"/>
                    </a:lnTo>
                    <a:lnTo>
                      <a:pt x="317" y="15"/>
                    </a:lnTo>
                    <a:lnTo>
                      <a:pt x="290" y="36"/>
                    </a:lnTo>
                    <a:lnTo>
                      <a:pt x="293" y="31"/>
                    </a:lnTo>
                    <a:lnTo>
                      <a:pt x="291" y="54"/>
                    </a:lnTo>
                    <a:cubicBezTo>
                      <a:pt x="291" y="57"/>
                      <a:pt x="289" y="59"/>
                      <a:pt x="287" y="60"/>
                    </a:cubicBezTo>
                    <a:cubicBezTo>
                      <a:pt x="285" y="62"/>
                      <a:pt x="283" y="62"/>
                      <a:pt x="281" y="61"/>
                    </a:cubicBezTo>
                    <a:lnTo>
                      <a:pt x="262" y="56"/>
                    </a:lnTo>
                    <a:lnTo>
                      <a:pt x="267" y="56"/>
                    </a:lnTo>
                    <a:lnTo>
                      <a:pt x="237" y="66"/>
                    </a:lnTo>
                    <a:cubicBezTo>
                      <a:pt x="236" y="67"/>
                      <a:pt x="234" y="67"/>
                      <a:pt x="233" y="67"/>
                    </a:cubicBezTo>
                    <a:lnTo>
                      <a:pt x="173" y="53"/>
                    </a:lnTo>
                    <a:lnTo>
                      <a:pt x="179" y="53"/>
                    </a:lnTo>
                    <a:lnTo>
                      <a:pt x="163" y="61"/>
                    </a:lnTo>
                    <a:lnTo>
                      <a:pt x="166" y="57"/>
                    </a:lnTo>
                    <a:lnTo>
                      <a:pt x="161" y="68"/>
                    </a:lnTo>
                    <a:lnTo>
                      <a:pt x="158" y="57"/>
                    </a:lnTo>
                    <a:lnTo>
                      <a:pt x="174" y="68"/>
                    </a:lnTo>
                    <a:cubicBezTo>
                      <a:pt x="178" y="70"/>
                      <a:pt x="179" y="75"/>
                      <a:pt x="177" y="78"/>
                    </a:cubicBezTo>
                    <a:lnTo>
                      <a:pt x="174" y="84"/>
                    </a:lnTo>
                    <a:lnTo>
                      <a:pt x="170" y="72"/>
                    </a:lnTo>
                    <a:lnTo>
                      <a:pt x="186" y="78"/>
                    </a:lnTo>
                    <a:cubicBezTo>
                      <a:pt x="188" y="79"/>
                      <a:pt x="190" y="81"/>
                      <a:pt x="191" y="84"/>
                    </a:cubicBezTo>
                    <a:cubicBezTo>
                      <a:pt x="192" y="86"/>
                      <a:pt x="191" y="89"/>
                      <a:pt x="189" y="91"/>
                    </a:cubicBezTo>
                    <a:lnTo>
                      <a:pt x="178" y="102"/>
                    </a:lnTo>
                    <a:lnTo>
                      <a:pt x="179" y="92"/>
                    </a:lnTo>
                    <a:lnTo>
                      <a:pt x="190" y="107"/>
                    </a:lnTo>
                    <a:cubicBezTo>
                      <a:pt x="191" y="109"/>
                      <a:pt x="192" y="111"/>
                      <a:pt x="191" y="113"/>
                    </a:cubicBezTo>
                    <a:lnTo>
                      <a:pt x="188" y="129"/>
                    </a:lnTo>
                    <a:lnTo>
                      <a:pt x="184" y="121"/>
                    </a:lnTo>
                    <a:lnTo>
                      <a:pt x="200" y="129"/>
                    </a:lnTo>
                    <a:cubicBezTo>
                      <a:pt x="202" y="130"/>
                      <a:pt x="204" y="132"/>
                      <a:pt x="205" y="134"/>
                    </a:cubicBezTo>
                    <a:lnTo>
                      <a:pt x="207" y="144"/>
                    </a:lnTo>
                    <a:lnTo>
                      <a:pt x="199" y="138"/>
                    </a:lnTo>
                    <a:lnTo>
                      <a:pt x="210" y="138"/>
                    </a:lnTo>
                    <a:cubicBezTo>
                      <a:pt x="213" y="138"/>
                      <a:pt x="216" y="140"/>
                      <a:pt x="217" y="142"/>
                    </a:cubicBezTo>
                    <a:lnTo>
                      <a:pt x="225" y="155"/>
                    </a:lnTo>
                    <a:lnTo>
                      <a:pt x="220" y="152"/>
                    </a:lnTo>
                    <a:lnTo>
                      <a:pt x="236" y="154"/>
                    </a:lnTo>
                    <a:cubicBezTo>
                      <a:pt x="237" y="155"/>
                      <a:pt x="238" y="155"/>
                      <a:pt x="239" y="156"/>
                    </a:cubicBezTo>
                    <a:lnTo>
                      <a:pt x="256" y="169"/>
                    </a:lnTo>
                    <a:cubicBezTo>
                      <a:pt x="258" y="171"/>
                      <a:pt x="259" y="174"/>
                      <a:pt x="259" y="176"/>
                    </a:cubicBezTo>
                    <a:cubicBezTo>
                      <a:pt x="258" y="179"/>
                      <a:pt x="257" y="181"/>
                      <a:pt x="255" y="182"/>
                    </a:cubicBezTo>
                    <a:lnTo>
                      <a:pt x="222" y="201"/>
                    </a:lnTo>
                    <a:lnTo>
                      <a:pt x="226" y="192"/>
                    </a:lnTo>
                    <a:lnTo>
                      <a:pt x="234" y="224"/>
                    </a:lnTo>
                    <a:lnTo>
                      <a:pt x="231" y="219"/>
                    </a:lnTo>
                    <a:lnTo>
                      <a:pt x="239" y="225"/>
                    </a:lnTo>
                    <a:cubicBezTo>
                      <a:pt x="241" y="226"/>
                      <a:pt x="242" y="228"/>
                      <a:pt x="242" y="230"/>
                    </a:cubicBezTo>
                    <a:cubicBezTo>
                      <a:pt x="243" y="232"/>
                      <a:pt x="242" y="234"/>
                      <a:pt x="241" y="236"/>
                    </a:cubicBezTo>
                    <a:lnTo>
                      <a:pt x="211" y="273"/>
                    </a:lnTo>
                    <a:lnTo>
                      <a:pt x="212" y="265"/>
                    </a:lnTo>
                    <a:lnTo>
                      <a:pt x="217" y="275"/>
                    </a:lnTo>
                    <a:cubicBezTo>
                      <a:pt x="218" y="277"/>
                      <a:pt x="218" y="279"/>
                      <a:pt x="218" y="282"/>
                    </a:cubicBezTo>
                    <a:cubicBezTo>
                      <a:pt x="217" y="284"/>
                      <a:pt x="216" y="285"/>
                      <a:pt x="214" y="286"/>
                    </a:cubicBezTo>
                    <a:lnTo>
                      <a:pt x="192" y="297"/>
                    </a:lnTo>
                    <a:lnTo>
                      <a:pt x="196" y="291"/>
                    </a:lnTo>
                    <a:lnTo>
                      <a:pt x="186" y="337"/>
                    </a:lnTo>
                    <a:cubicBezTo>
                      <a:pt x="185" y="339"/>
                      <a:pt x="184" y="341"/>
                      <a:pt x="182" y="342"/>
                    </a:cubicBezTo>
                    <a:lnTo>
                      <a:pt x="158" y="355"/>
                    </a:lnTo>
                    <a:lnTo>
                      <a:pt x="161" y="350"/>
                    </a:lnTo>
                    <a:lnTo>
                      <a:pt x="148" y="393"/>
                    </a:lnTo>
                    <a:cubicBezTo>
                      <a:pt x="147" y="395"/>
                      <a:pt x="145" y="397"/>
                      <a:pt x="143" y="398"/>
                    </a:cubicBezTo>
                    <a:lnTo>
                      <a:pt x="102" y="411"/>
                    </a:lnTo>
                    <a:cubicBezTo>
                      <a:pt x="100" y="412"/>
                      <a:pt x="96" y="411"/>
                      <a:pt x="94" y="409"/>
                    </a:cubicBezTo>
                    <a:lnTo>
                      <a:pt x="78" y="393"/>
                    </a:lnTo>
                    <a:lnTo>
                      <a:pt x="84" y="396"/>
                    </a:lnTo>
                    <a:lnTo>
                      <a:pt x="73" y="396"/>
                    </a:lnTo>
                    <a:lnTo>
                      <a:pt x="80" y="392"/>
                    </a:lnTo>
                    <a:lnTo>
                      <a:pt x="56" y="432"/>
                    </a:lnTo>
                    <a:lnTo>
                      <a:pt x="57" y="427"/>
                    </a:lnTo>
                    <a:lnTo>
                      <a:pt x="57" y="451"/>
                    </a:lnTo>
                    <a:lnTo>
                      <a:pt x="52" y="444"/>
                    </a:lnTo>
                    <a:lnTo>
                      <a:pt x="81" y="454"/>
                    </a:lnTo>
                    <a:cubicBezTo>
                      <a:pt x="84" y="456"/>
                      <a:pt x="86" y="459"/>
                      <a:pt x="86" y="462"/>
                    </a:cubicBezTo>
                    <a:lnTo>
                      <a:pt x="86" y="488"/>
                    </a:lnTo>
                    <a:lnTo>
                      <a:pt x="85" y="483"/>
                    </a:lnTo>
                    <a:lnTo>
                      <a:pt x="98" y="499"/>
                    </a:lnTo>
                    <a:lnTo>
                      <a:pt x="93" y="497"/>
                    </a:lnTo>
                    <a:lnTo>
                      <a:pt x="109" y="499"/>
                    </a:lnTo>
                    <a:cubicBezTo>
                      <a:pt x="112" y="500"/>
                      <a:pt x="114" y="501"/>
                      <a:pt x="115" y="504"/>
                    </a:cubicBezTo>
                    <a:lnTo>
                      <a:pt x="142" y="568"/>
                    </a:lnTo>
                    <a:cubicBezTo>
                      <a:pt x="144" y="571"/>
                      <a:pt x="142" y="576"/>
                      <a:pt x="139" y="578"/>
                    </a:cubicBezTo>
                    <a:lnTo>
                      <a:pt x="126" y="586"/>
                    </a:lnTo>
                    <a:cubicBezTo>
                      <a:pt x="123" y="587"/>
                      <a:pt x="119" y="587"/>
                      <a:pt x="117" y="585"/>
                    </a:cubicBezTo>
                    <a:lnTo>
                      <a:pt x="106" y="577"/>
                    </a:lnTo>
                    <a:lnTo>
                      <a:pt x="114" y="578"/>
                    </a:lnTo>
                    <a:lnTo>
                      <a:pt x="90" y="589"/>
                    </a:lnTo>
                    <a:cubicBezTo>
                      <a:pt x="88" y="589"/>
                      <a:pt x="87" y="589"/>
                      <a:pt x="85" y="589"/>
                    </a:cubicBezTo>
                    <a:lnTo>
                      <a:pt x="31" y="581"/>
                    </a:lnTo>
                    <a:lnTo>
                      <a:pt x="41" y="572"/>
                    </a:lnTo>
                    <a:lnTo>
                      <a:pt x="43" y="591"/>
                    </a:lnTo>
                    <a:cubicBezTo>
                      <a:pt x="44" y="593"/>
                      <a:pt x="43" y="595"/>
                      <a:pt x="42" y="597"/>
                    </a:cubicBezTo>
                    <a:cubicBezTo>
                      <a:pt x="40" y="599"/>
                      <a:pt x="38" y="600"/>
                      <a:pt x="36" y="600"/>
                    </a:cubicBezTo>
                    <a:lnTo>
                      <a:pt x="12" y="603"/>
                    </a:lnTo>
                    <a:lnTo>
                      <a:pt x="19" y="597"/>
                    </a:lnTo>
                    <a:lnTo>
                      <a:pt x="16" y="605"/>
                    </a:lnTo>
                    <a:lnTo>
                      <a:pt x="16" y="603"/>
                    </a:lnTo>
                    <a:lnTo>
                      <a:pt x="16" y="610"/>
                    </a:lnTo>
                    <a:close/>
                  </a:path>
                </a:pathLst>
              </a:custGeom>
              <a:solidFill>
                <a:srgbClr val="6E6E6E"/>
              </a:solidFill>
              <a:ln w="0" cap="flat">
                <a:solidFill>
                  <a:srgbClr val="6E6E6E"/>
                </a:solidFill>
                <a:prstDash val="solid"/>
                <a:round/>
                <a:headEnd/>
                <a:tailEnd/>
              </a:ln>
            </p:spPr>
            <p:txBody>
              <a:bodyPr/>
              <a:lstStyle/>
              <a:p>
                <a:endParaRPr lang="en-US"/>
              </a:p>
            </p:txBody>
          </p:sp>
          <p:sp>
            <p:nvSpPr>
              <p:cNvPr id="1716" name="Freeform 502"/>
              <p:cNvSpPr>
                <a:spLocks noEditPoints="1"/>
              </p:cNvSpPr>
              <p:nvPr/>
            </p:nvSpPr>
            <p:spPr bwMode="auto">
              <a:xfrm>
                <a:off x="4457" y="1286"/>
                <a:ext cx="99" cy="181"/>
              </a:xfrm>
              <a:custGeom>
                <a:avLst/>
                <a:gdLst>
                  <a:gd name="T0" fmla="*/ 53 w 99"/>
                  <a:gd name="T1" fmla="*/ 155 h 181"/>
                  <a:gd name="T2" fmla="*/ 65 w 99"/>
                  <a:gd name="T3" fmla="*/ 154 h 181"/>
                  <a:gd name="T4" fmla="*/ 60 w 99"/>
                  <a:gd name="T5" fmla="*/ 144 h 181"/>
                  <a:gd name="T6" fmla="*/ 66 w 99"/>
                  <a:gd name="T7" fmla="*/ 139 h 181"/>
                  <a:gd name="T8" fmla="*/ 77 w 99"/>
                  <a:gd name="T9" fmla="*/ 120 h 181"/>
                  <a:gd name="T10" fmla="*/ 73 w 99"/>
                  <a:gd name="T11" fmla="*/ 102 h 181"/>
                  <a:gd name="T12" fmla="*/ 72 w 99"/>
                  <a:gd name="T13" fmla="*/ 89 h 181"/>
                  <a:gd name="T14" fmla="*/ 62 w 99"/>
                  <a:gd name="T15" fmla="*/ 84 h 181"/>
                  <a:gd name="T16" fmla="*/ 46 w 99"/>
                  <a:gd name="T17" fmla="*/ 64 h 181"/>
                  <a:gd name="T18" fmla="*/ 26 w 99"/>
                  <a:gd name="T19" fmla="*/ 49 h 181"/>
                  <a:gd name="T20" fmla="*/ 34 w 99"/>
                  <a:gd name="T21" fmla="*/ 45 h 181"/>
                  <a:gd name="T22" fmla="*/ 29 w 99"/>
                  <a:gd name="T23" fmla="*/ 35 h 181"/>
                  <a:gd name="T24" fmla="*/ 21 w 99"/>
                  <a:gd name="T25" fmla="*/ 33 h 181"/>
                  <a:gd name="T26" fmla="*/ 11 w 99"/>
                  <a:gd name="T27" fmla="*/ 19 h 181"/>
                  <a:gd name="T28" fmla="*/ 0 w 99"/>
                  <a:gd name="T29" fmla="*/ 11 h 181"/>
                  <a:gd name="T30" fmla="*/ 13 w 99"/>
                  <a:gd name="T31" fmla="*/ 7 h 181"/>
                  <a:gd name="T32" fmla="*/ 20 w 99"/>
                  <a:gd name="T33" fmla="*/ 10 h 181"/>
                  <a:gd name="T34" fmla="*/ 28 w 99"/>
                  <a:gd name="T35" fmla="*/ 6 h 181"/>
                  <a:gd name="T36" fmla="*/ 41 w 99"/>
                  <a:gd name="T37" fmla="*/ 5 h 181"/>
                  <a:gd name="T38" fmla="*/ 49 w 99"/>
                  <a:gd name="T39" fmla="*/ 11 h 181"/>
                  <a:gd name="T40" fmla="*/ 64 w 99"/>
                  <a:gd name="T41" fmla="*/ 20 h 181"/>
                  <a:gd name="T42" fmla="*/ 61 w 99"/>
                  <a:gd name="T43" fmla="*/ 28 h 181"/>
                  <a:gd name="T44" fmla="*/ 56 w 99"/>
                  <a:gd name="T45" fmla="*/ 30 h 181"/>
                  <a:gd name="T46" fmla="*/ 53 w 99"/>
                  <a:gd name="T47" fmla="*/ 33 h 181"/>
                  <a:gd name="T48" fmla="*/ 46 w 99"/>
                  <a:gd name="T49" fmla="*/ 53 h 181"/>
                  <a:gd name="T50" fmla="*/ 57 w 99"/>
                  <a:gd name="T51" fmla="*/ 69 h 181"/>
                  <a:gd name="T52" fmla="*/ 79 w 99"/>
                  <a:gd name="T53" fmla="*/ 87 h 181"/>
                  <a:gd name="T54" fmla="*/ 81 w 99"/>
                  <a:gd name="T55" fmla="*/ 91 h 181"/>
                  <a:gd name="T56" fmla="*/ 95 w 99"/>
                  <a:gd name="T57" fmla="*/ 117 h 181"/>
                  <a:gd name="T58" fmla="*/ 96 w 99"/>
                  <a:gd name="T59" fmla="*/ 132 h 181"/>
                  <a:gd name="T60" fmla="*/ 98 w 99"/>
                  <a:gd name="T61" fmla="*/ 141 h 181"/>
                  <a:gd name="T62" fmla="*/ 96 w 99"/>
                  <a:gd name="T63" fmla="*/ 148 h 181"/>
                  <a:gd name="T64" fmla="*/ 77 w 99"/>
                  <a:gd name="T65" fmla="*/ 160 h 181"/>
                  <a:gd name="T66" fmla="*/ 71 w 99"/>
                  <a:gd name="T67" fmla="*/ 155 h 181"/>
                  <a:gd name="T68" fmla="*/ 72 w 99"/>
                  <a:gd name="T69" fmla="*/ 161 h 181"/>
                  <a:gd name="T70" fmla="*/ 70 w 99"/>
                  <a:gd name="T71" fmla="*/ 165 h 181"/>
                  <a:gd name="T72" fmla="*/ 65 w 99"/>
                  <a:gd name="T73" fmla="*/ 161 h 181"/>
                  <a:gd name="T74" fmla="*/ 68 w 99"/>
                  <a:gd name="T75" fmla="*/ 170 h 181"/>
                  <a:gd name="T76" fmla="*/ 59 w 99"/>
                  <a:gd name="T77" fmla="*/ 175 h 181"/>
                  <a:gd name="T78" fmla="*/ 53 w 99"/>
                  <a:gd name="T79" fmla="*/ 180 h 181"/>
                  <a:gd name="T80" fmla="*/ 53 w 99"/>
                  <a:gd name="T81" fmla="*/ 165 h 181"/>
                  <a:gd name="T82" fmla="*/ 46 w 99"/>
                  <a:gd name="T83" fmla="*/ 159 h 181"/>
                  <a:gd name="T84" fmla="*/ 39 w 99"/>
                  <a:gd name="T85" fmla="*/ 160 h 18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99"/>
                  <a:gd name="T130" fmla="*/ 0 h 181"/>
                  <a:gd name="T131" fmla="*/ 99 w 99"/>
                  <a:gd name="T132" fmla="*/ 181 h 18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99" h="181">
                    <a:moveTo>
                      <a:pt x="46" y="159"/>
                    </a:moveTo>
                    <a:lnTo>
                      <a:pt x="50" y="158"/>
                    </a:lnTo>
                    <a:lnTo>
                      <a:pt x="53" y="155"/>
                    </a:lnTo>
                    <a:lnTo>
                      <a:pt x="52" y="152"/>
                    </a:lnTo>
                    <a:lnTo>
                      <a:pt x="60" y="152"/>
                    </a:lnTo>
                    <a:lnTo>
                      <a:pt x="65" y="154"/>
                    </a:lnTo>
                    <a:lnTo>
                      <a:pt x="65" y="151"/>
                    </a:lnTo>
                    <a:lnTo>
                      <a:pt x="61" y="148"/>
                    </a:lnTo>
                    <a:lnTo>
                      <a:pt x="60" y="144"/>
                    </a:lnTo>
                    <a:lnTo>
                      <a:pt x="62" y="143"/>
                    </a:lnTo>
                    <a:lnTo>
                      <a:pt x="67" y="144"/>
                    </a:lnTo>
                    <a:lnTo>
                      <a:pt x="66" y="139"/>
                    </a:lnTo>
                    <a:lnTo>
                      <a:pt x="78" y="135"/>
                    </a:lnTo>
                    <a:lnTo>
                      <a:pt x="77" y="127"/>
                    </a:lnTo>
                    <a:lnTo>
                      <a:pt x="77" y="120"/>
                    </a:lnTo>
                    <a:lnTo>
                      <a:pt x="73" y="113"/>
                    </a:lnTo>
                    <a:lnTo>
                      <a:pt x="75" y="106"/>
                    </a:lnTo>
                    <a:lnTo>
                      <a:pt x="73" y="102"/>
                    </a:lnTo>
                    <a:lnTo>
                      <a:pt x="75" y="99"/>
                    </a:lnTo>
                    <a:lnTo>
                      <a:pt x="69" y="93"/>
                    </a:lnTo>
                    <a:lnTo>
                      <a:pt x="72" y="89"/>
                    </a:lnTo>
                    <a:lnTo>
                      <a:pt x="66" y="86"/>
                    </a:lnTo>
                    <a:lnTo>
                      <a:pt x="64" y="84"/>
                    </a:lnTo>
                    <a:lnTo>
                      <a:pt x="62" y="84"/>
                    </a:lnTo>
                    <a:lnTo>
                      <a:pt x="60" y="79"/>
                    </a:lnTo>
                    <a:lnTo>
                      <a:pt x="49" y="69"/>
                    </a:lnTo>
                    <a:lnTo>
                      <a:pt x="46" y="64"/>
                    </a:lnTo>
                    <a:lnTo>
                      <a:pt x="43" y="61"/>
                    </a:lnTo>
                    <a:lnTo>
                      <a:pt x="42" y="58"/>
                    </a:lnTo>
                    <a:lnTo>
                      <a:pt x="26" y="49"/>
                    </a:lnTo>
                    <a:lnTo>
                      <a:pt x="28" y="47"/>
                    </a:lnTo>
                    <a:lnTo>
                      <a:pt x="27" y="44"/>
                    </a:lnTo>
                    <a:lnTo>
                      <a:pt x="34" y="45"/>
                    </a:lnTo>
                    <a:lnTo>
                      <a:pt x="36" y="41"/>
                    </a:lnTo>
                    <a:lnTo>
                      <a:pt x="35" y="38"/>
                    </a:lnTo>
                    <a:lnTo>
                      <a:pt x="29" y="35"/>
                    </a:lnTo>
                    <a:lnTo>
                      <a:pt x="31" y="33"/>
                    </a:lnTo>
                    <a:lnTo>
                      <a:pt x="25" y="29"/>
                    </a:lnTo>
                    <a:lnTo>
                      <a:pt x="21" y="33"/>
                    </a:lnTo>
                    <a:lnTo>
                      <a:pt x="15" y="30"/>
                    </a:lnTo>
                    <a:lnTo>
                      <a:pt x="11" y="25"/>
                    </a:lnTo>
                    <a:lnTo>
                      <a:pt x="11" y="19"/>
                    </a:lnTo>
                    <a:lnTo>
                      <a:pt x="8" y="20"/>
                    </a:lnTo>
                    <a:lnTo>
                      <a:pt x="7" y="17"/>
                    </a:lnTo>
                    <a:lnTo>
                      <a:pt x="0" y="11"/>
                    </a:lnTo>
                    <a:lnTo>
                      <a:pt x="3" y="7"/>
                    </a:lnTo>
                    <a:lnTo>
                      <a:pt x="10" y="11"/>
                    </a:lnTo>
                    <a:lnTo>
                      <a:pt x="13" y="7"/>
                    </a:lnTo>
                    <a:lnTo>
                      <a:pt x="16" y="9"/>
                    </a:lnTo>
                    <a:lnTo>
                      <a:pt x="16" y="7"/>
                    </a:lnTo>
                    <a:lnTo>
                      <a:pt x="20" y="10"/>
                    </a:lnTo>
                    <a:lnTo>
                      <a:pt x="21" y="6"/>
                    </a:lnTo>
                    <a:lnTo>
                      <a:pt x="25" y="8"/>
                    </a:lnTo>
                    <a:lnTo>
                      <a:pt x="28" y="6"/>
                    </a:lnTo>
                    <a:lnTo>
                      <a:pt x="29" y="2"/>
                    </a:lnTo>
                    <a:lnTo>
                      <a:pt x="34" y="0"/>
                    </a:lnTo>
                    <a:lnTo>
                      <a:pt x="41" y="5"/>
                    </a:lnTo>
                    <a:lnTo>
                      <a:pt x="49" y="5"/>
                    </a:lnTo>
                    <a:lnTo>
                      <a:pt x="51" y="7"/>
                    </a:lnTo>
                    <a:lnTo>
                      <a:pt x="49" y="11"/>
                    </a:lnTo>
                    <a:lnTo>
                      <a:pt x="51" y="16"/>
                    </a:lnTo>
                    <a:lnTo>
                      <a:pt x="59" y="21"/>
                    </a:lnTo>
                    <a:lnTo>
                      <a:pt x="64" y="20"/>
                    </a:lnTo>
                    <a:lnTo>
                      <a:pt x="66" y="21"/>
                    </a:lnTo>
                    <a:lnTo>
                      <a:pt x="61" y="24"/>
                    </a:lnTo>
                    <a:lnTo>
                      <a:pt x="61" y="28"/>
                    </a:lnTo>
                    <a:lnTo>
                      <a:pt x="59" y="29"/>
                    </a:lnTo>
                    <a:lnTo>
                      <a:pt x="59" y="28"/>
                    </a:lnTo>
                    <a:lnTo>
                      <a:pt x="56" y="30"/>
                    </a:lnTo>
                    <a:lnTo>
                      <a:pt x="53" y="28"/>
                    </a:lnTo>
                    <a:lnTo>
                      <a:pt x="55" y="32"/>
                    </a:lnTo>
                    <a:lnTo>
                      <a:pt x="53" y="33"/>
                    </a:lnTo>
                    <a:lnTo>
                      <a:pt x="53" y="38"/>
                    </a:lnTo>
                    <a:lnTo>
                      <a:pt x="47" y="42"/>
                    </a:lnTo>
                    <a:lnTo>
                      <a:pt x="46" y="53"/>
                    </a:lnTo>
                    <a:lnTo>
                      <a:pt x="49" y="59"/>
                    </a:lnTo>
                    <a:lnTo>
                      <a:pt x="58" y="66"/>
                    </a:lnTo>
                    <a:lnTo>
                      <a:pt x="57" y="69"/>
                    </a:lnTo>
                    <a:lnTo>
                      <a:pt x="61" y="73"/>
                    </a:lnTo>
                    <a:lnTo>
                      <a:pt x="75" y="86"/>
                    </a:lnTo>
                    <a:lnTo>
                      <a:pt x="79" y="87"/>
                    </a:lnTo>
                    <a:lnTo>
                      <a:pt x="80" y="90"/>
                    </a:lnTo>
                    <a:lnTo>
                      <a:pt x="81" y="88"/>
                    </a:lnTo>
                    <a:lnTo>
                      <a:pt x="81" y="91"/>
                    </a:lnTo>
                    <a:lnTo>
                      <a:pt x="85" y="97"/>
                    </a:lnTo>
                    <a:lnTo>
                      <a:pt x="88" y="97"/>
                    </a:lnTo>
                    <a:lnTo>
                      <a:pt x="95" y="117"/>
                    </a:lnTo>
                    <a:lnTo>
                      <a:pt x="95" y="122"/>
                    </a:lnTo>
                    <a:lnTo>
                      <a:pt x="99" y="129"/>
                    </a:lnTo>
                    <a:lnTo>
                      <a:pt x="96" y="132"/>
                    </a:lnTo>
                    <a:lnTo>
                      <a:pt x="98" y="135"/>
                    </a:lnTo>
                    <a:lnTo>
                      <a:pt x="96" y="134"/>
                    </a:lnTo>
                    <a:lnTo>
                      <a:pt x="98" y="141"/>
                    </a:lnTo>
                    <a:lnTo>
                      <a:pt x="97" y="138"/>
                    </a:lnTo>
                    <a:lnTo>
                      <a:pt x="97" y="143"/>
                    </a:lnTo>
                    <a:lnTo>
                      <a:pt x="96" y="148"/>
                    </a:lnTo>
                    <a:lnTo>
                      <a:pt x="86" y="153"/>
                    </a:lnTo>
                    <a:lnTo>
                      <a:pt x="85" y="155"/>
                    </a:lnTo>
                    <a:lnTo>
                      <a:pt x="77" y="160"/>
                    </a:lnTo>
                    <a:lnTo>
                      <a:pt x="74" y="157"/>
                    </a:lnTo>
                    <a:lnTo>
                      <a:pt x="74" y="159"/>
                    </a:lnTo>
                    <a:lnTo>
                      <a:pt x="71" y="155"/>
                    </a:lnTo>
                    <a:lnTo>
                      <a:pt x="69" y="159"/>
                    </a:lnTo>
                    <a:lnTo>
                      <a:pt x="71" y="159"/>
                    </a:lnTo>
                    <a:lnTo>
                      <a:pt x="72" y="161"/>
                    </a:lnTo>
                    <a:lnTo>
                      <a:pt x="68" y="161"/>
                    </a:lnTo>
                    <a:lnTo>
                      <a:pt x="73" y="163"/>
                    </a:lnTo>
                    <a:lnTo>
                      <a:pt x="70" y="165"/>
                    </a:lnTo>
                    <a:lnTo>
                      <a:pt x="67" y="161"/>
                    </a:lnTo>
                    <a:lnTo>
                      <a:pt x="71" y="166"/>
                    </a:lnTo>
                    <a:lnTo>
                      <a:pt x="65" y="161"/>
                    </a:lnTo>
                    <a:lnTo>
                      <a:pt x="70" y="167"/>
                    </a:lnTo>
                    <a:lnTo>
                      <a:pt x="70" y="169"/>
                    </a:lnTo>
                    <a:lnTo>
                      <a:pt x="68" y="170"/>
                    </a:lnTo>
                    <a:lnTo>
                      <a:pt x="61" y="164"/>
                    </a:lnTo>
                    <a:lnTo>
                      <a:pt x="66" y="172"/>
                    </a:lnTo>
                    <a:lnTo>
                      <a:pt x="59" y="175"/>
                    </a:lnTo>
                    <a:lnTo>
                      <a:pt x="55" y="181"/>
                    </a:lnTo>
                    <a:lnTo>
                      <a:pt x="51" y="181"/>
                    </a:lnTo>
                    <a:lnTo>
                      <a:pt x="53" y="180"/>
                    </a:lnTo>
                    <a:lnTo>
                      <a:pt x="51" y="180"/>
                    </a:lnTo>
                    <a:lnTo>
                      <a:pt x="51" y="170"/>
                    </a:lnTo>
                    <a:lnTo>
                      <a:pt x="53" y="165"/>
                    </a:lnTo>
                    <a:lnTo>
                      <a:pt x="50" y="162"/>
                    </a:lnTo>
                    <a:lnTo>
                      <a:pt x="48" y="162"/>
                    </a:lnTo>
                    <a:lnTo>
                      <a:pt x="46" y="159"/>
                    </a:lnTo>
                    <a:close/>
                    <a:moveTo>
                      <a:pt x="41" y="159"/>
                    </a:moveTo>
                    <a:lnTo>
                      <a:pt x="41" y="163"/>
                    </a:lnTo>
                    <a:lnTo>
                      <a:pt x="39" y="160"/>
                    </a:lnTo>
                    <a:lnTo>
                      <a:pt x="41" y="159"/>
                    </a:lnTo>
                    <a:close/>
                  </a:path>
                </a:pathLst>
              </a:custGeom>
              <a:solidFill>
                <a:srgbClr val="FFC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717" name="Freeform 503"/>
              <p:cNvSpPr>
                <a:spLocks noEditPoints="1"/>
              </p:cNvSpPr>
              <p:nvPr/>
            </p:nvSpPr>
            <p:spPr bwMode="auto">
              <a:xfrm>
                <a:off x="4455" y="1284"/>
                <a:ext cx="103" cy="185"/>
              </a:xfrm>
              <a:custGeom>
                <a:avLst/>
                <a:gdLst>
                  <a:gd name="T0" fmla="*/ 213 w 417"/>
                  <a:gd name="T1" fmla="*/ 621 h 752"/>
                  <a:gd name="T2" fmla="*/ 246 w 417"/>
                  <a:gd name="T3" fmla="*/ 612 h 752"/>
                  <a:gd name="T4" fmla="*/ 322 w 417"/>
                  <a:gd name="T5" fmla="*/ 548 h 752"/>
                  <a:gd name="T6" fmla="*/ 304 w 417"/>
                  <a:gd name="T7" fmla="*/ 440 h 752"/>
                  <a:gd name="T8" fmla="*/ 273 w 417"/>
                  <a:gd name="T9" fmla="*/ 365 h 752"/>
                  <a:gd name="T10" fmla="*/ 202 w 417"/>
                  <a:gd name="T11" fmla="*/ 294 h 752"/>
                  <a:gd name="T12" fmla="*/ 108 w 417"/>
                  <a:gd name="T13" fmla="*/ 202 h 752"/>
                  <a:gd name="T14" fmla="*/ 147 w 417"/>
                  <a:gd name="T15" fmla="*/ 176 h 752"/>
                  <a:gd name="T16" fmla="*/ 117 w 417"/>
                  <a:gd name="T17" fmla="*/ 130 h 752"/>
                  <a:gd name="T18" fmla="*/ 43 w 417"/>
                  <a:gd name="T19" fmla="*/ 98 h 752"/>
                  <a:gd name="T20" fmla="*/ 42 w 417"/>
                  <a:gd name="T21" fmla="*/ 46 h 752"/>
                  <a:gd name="T22" fmla="*/ 95 w 417"/>
                  <a:gd name="T23" fmla="*/ 42 h 752"/>
                  <a:gd name="T24" fmla="*/ 120 w 417"/>
                  <a:gd name="T25" fmla="*/ 14 h 752"/>
                  <a:gd name="T26" fmla="*/ 221 w 417"/>
                  <a:gd name="T27" fmla="*/ 38 h 752"/>
                  <a:gd name="T28" fmla="*/ 280 w 417"/>
                  <a:gd name="T29" fmla="*/ 88 h 752"/>
                  <a:gd name="T30" fmla="*/ 238 w 417"/>
                  <a:gd name="T31" fmla="*/ 127 h 752"/>
                  <a:gd name="T32" fmla="*/ 235 w 417"/>
                  <a:gd name="T33" fmla="*/ 148 h 752"/>
                  <a:gd name="T34" fmla="*/ 215 w 417"/>
                  <a:gd name="T35" fmla="*/ 244 h 752"/>
                  <a:gd name="T36" fmla="*/ 333 w 417"/>
                  <a:gd name="T37" fmla="*/ 356 h 752"/>
                  <a:gd name="T38" fmla="*/ 361 w 417"/>
                  <a:gd name="T39" fmla="*/ 396 h 752"/>
                  <a:gd name="T40" fmla="*/ 414 w 417"/>
                  <a:gd name="T41" fmla="*/ 537 h 752"/>
                  <a:gd name="T42" fmla="*/ 408 w 417"/>
                  <a:gd name="T43" fmla="*/ 589 h 752"/>
                  <a:gd name="T44" fmla="*/ 364 w 417"/>
                  <a:gd name="T45" fmla="*/ 632 h 752"/>
                  <a:gd name="T46" fmla="*/ 302 w 417"/>
                  <a:gd name="T47" fmla="*/ 658 h 752"/>
                  <a:gd name="T48" fmla="*/ 300 w 417"/>
                  <a:gd name="T49" fmla="*/ 668 h 752"/>
                  <a:gd name="T50" fmla="*/ 284 w 417"/>
                  <a:gd name="T51" fmla="*/ 657 h 752"/>
                  <a:gd name="T52" fmla="*/ 295 w 417"/>
                  <a:gd name="T53" fmla="*/ 702 h 752"/>
                  <a:gd name="T54" fmla="*/ 256 w 417"/>
                  <a:gd name="T55" fmla="*/ 722 h 752"/>
                  <a:gd name="T56" fmla="*/ 206 w 417"/>
                  <a:gd name="T57" fmla="*/ 737 h 752"/>
                  <a:gd name="T58" fmla="*/ 189 w 417"/>
                  <a:gd name="T59" fmla="*/ 660 h 752"/>
                  <a:gd name="T60" fmla="*/ 222 w 417"/>
                  <a:gd name="T61" fmla="*/ 737 h 752"/>
                  <a:gd name="T62" fmla="*/ 242 w 417"/>
                  <a:gd name="T63" fmla="*/ 714 h 752"/>
                  <a:gd name="T64" fmla="*/ 290 w 417"/>
                  <a:gd name="T65" fmla="*/ 687 h 752"/>
                  <a:gd name="T66" fmla="*/ 273 w 417"/>
                  <a:gd name="T67" fmla="*/ 669 h 752"/>
                  <a:gd name="T68" fmla="*/ 284 w 417"/>
                  <a:gd name="T69" fmla="*/ 652 h 752"/>
                  <a:gd name="T70" fmla="*/ 297 w 417"/>
                  <a:gd name="T71" fmla="*/ 631 h 752"/>
                  <a:gd name="T72" fmla="*/ 347 w 417"/>
                  <a:gd name="T73" fmla="*/ 633 h 752"/>
                  <a:gd name="T74" fmla="*/ 398 w 417"/>
                  <a:gd name="T75" fmla="*/ 561 h 752"/>
                  <a:gd name="T76" fmla="*/ 391 w 417"/>
                  <a:gd name="T77" fmla="*/ 546 h 752"/>
                  <a:gd name="T78" fmla="*/ 363 w 417"/>
                  <a:gd name="T79" fmla="*/ 411 h 752"/>
                  <a:gd name="T80" fmla="*/ 325 w 417"/>
                  <a:gd name="T81" fmla="*/ 376 h 752"/>
                  <a:gd name="T82" fmla="*/ 239 w 417"/>
                  <a:gd name="T83" fmla="*/ 283 h 752"/>
                  <a:gd name="T84" fmla="*/ 214 w 417"/>
                  <a:gd name="T85" fmla="*/ 143 h 752"/>
                  <a:gd name="T86" fmla="*/ 242 w 417"/>
                  <a:gd name="T87" fmla="*/ 115 h 752"/>
                  <a:gd name="T88" fmla="*/ 273 w 417"/>
                  <a:gd name="T89" fmla="*/ 88 h 752"/>
                  <a:gd name="T90" fmla="*/ 199 w 417"/>
                  <a:gd name="T91" fmla="*/ 47 h 752"/>
                  <a:gd name="T92" fmla="*/ 131 w 417"/>
                  <a:gd name="T93" fmla="*/ 24 h 752"/>
                  <a:gd name="T94" fmla="*/ 92 w 417"/>
                  <a:gd name="T95" fmla="*/ 55 h 752"/>
                  <a:gd name="T96" fmla="*/ 56 w 417"/>
                  <a:gd name="T97" fmla="*/ 55 h 752"/>
                  <a:gd name="T98" fmla="*/ 39 w 417"/>
                  <a:gd name="T99" fmla="*/ 82 h 752"/>
                  <a:gd name="T100" fmla="*/ 87 w 417"/>
                  <a:gd name="T101" fmla="*/ 137 h 752"/>
                  <a:gd name="T102" fmla="*/ 159 w 417"/>
                  <a:gd name="T103" fmla="*/ 162 h 752"/>
                  <a:gd name="T104" fmla="*/ 119 w 417"/>
                  <a:gd name="T105" fmla="*/ 214 h 752"/>
                  <a:gd name="T106" fmla="*/ 214 w 417"/>
                  <a:gd name="T107" fmla="*/ 284 h 752"/>
                  <a:gd name="T108" fmla="*/ 304 w 417"/>
                  <a:gd name="T109" fmla="*/ 361 h 752"/>
                  <a:gd name="T110" fmla="*/ 319 w 417"/>
                  <a:gd name="T111" fmla="*/ 434 h 752"/>
                  <a:gd name="T112" fmla="*/ 328 w 417"/>
                  <a:gd name="T113" fmla="*/ 563 h 752"/>
                  <a:gd name="T114" fmla="*/ 260 w 417"/>
                  <a:gd name="T115" fmla="*/ 591 h 752"/>
                  <a:gd name="T116" fmla="*/ 252 w 417"/>
                  <a:gd name="T117" fmla="*/ 632 h 752"/>
                  <a:gd name="T118" fmla="*/ 209 w 417"/>
                  <a:gd name="T119" fmla="*/ 661 h 752"/>
                  <a:gd name="T120" fmla="*/ 165 w 417"/>
                  <a:gd name="T121" fmla="*/ 650 h 75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17"/>
                  <a:gd name="T184" fmla="*/ 0 h 752"/>
                  <a:gd name="T185" fmla="*/ 417 w 417"/>
                  <a:gd name="T186" fmla="*/ 752 h 75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17" h="752">
                    <a:moveTo>
                      <a:pt x="189" y="660"/>
                    </a:moveTo>
                    <a:cubicBezTo>
                      <a:pt x="187" y="658"/>
                      <a:pt x="187" y="655"/>
                      <a:pt x="187" y="653"/>
                    </a:cubicBezTo>
                    <a:cubicBezTo>
                      <a:pt x="188" y="650"/>
                      <a:pt x="190" y="648"/>
                      <a:pt x="192" y="647"/>
                    </a:cubicBezTo>
                    <a:lnTo>
                      <a:pt x="209" y="642"/>
                    </a:lnTo>
                    <a:lnTo>
                      <a:pt x="206" y="644"/>
                    </a:lnTo>
                    <a:lnTo>
                      <a:pt x="216" y="634"/>
                    </a:lnTo>
                    <a:lnTo>
                      <a:pt x="214" y="641"/>
                    </a:lnTo>
                    <a:lnTo>
                      <a:pt x="211" y="628"/>
                    </a:lnTo>
                    <a:cubicBezTo>
                      <a:pt x="211" y="626"/>
                      <a:pt x="211" y="623"/>
                      <a:pt x="213" y="621"/>
                    </a:cubicBezTo>
                    <a:cubicBezTo>
                      <a:pt x="214" y="620"/>
                      <a:pt x="216" y="618"/>
                      <a:pt x="219" y="618"/>
                    </a:cubicBezTo>
                    <a:lnTo>
                      <a:pt x="251" y="616"/>
                    </a:lnTo>
                    <a:cubicBezTo>
                      <a:pt x="253" y="615"/>
                      <a:pt x="254" y="616"/>
                      <a:pt x="256" y="617"/>
                    </a:cubicBezTo>
                    <a:lnTo>
                      <a:pt x="275" y="627"/>
                    </a:lnTo>
                    <a:lnTo>
                      <a:pt x="263" y="634"/>
                    </a:lnTo>
                    <a:lnTo>
                      <a:pt x="263" y="621"/>
                    </a:lnTo>
                    <a:lnTo>
                      <a:pt x="266" y="628"/>
                    </a:lnTo>
                    <a:lnTo>
                      <a:pt x="250" y="617"/>
                    </a:lnTo>
                    <a:cubicBezTo>
                      <a:pt x="248" y="616"/>
                      <a:pt x="247" y="614"/>
                      <a:pt x="246" y="612"/>
                    </a:cubicBezTo>
                    <a:lnTo>
                      <a:pt x="244" y="593"/>
                    </a:lnTo>
                    <a:cubicBezTo>
                      <a:pt x="243" y="590"/>
                      <a:pt x="245" y="587"/>
                      <a:pt x="247" y="585"/>
                    </a:cubicBezTo>
                    <a:lnTo>
                      <a:pt x="255" y="580"/>
                    </a:lnTo>
                    <a:cubicBezTo>
                      <a:pt x="257" y="579"/>
                      <a:pt x="260" y="578"/>
                      <a:pt x="262" y="579"/>
                    </a:cubicBezTo>
                    <a:lnTo>
                      <a:pt x="281" y="584"/>
                    </a:lnTo>
                    <a:lnTo>
                      <a:pt x="271" y="593"/>
                    </a:lnTo>
                    <a:lnTo>
                      <a:pt x="268" y="575"/>
                    </a:lnTo>
                    <a:cubicBezTo>
                      <a:pt x="268" y="571"/>
                      <a:pt x="270" y="567"/>
                      <a:pt x="273" y="566"/>
                    </a:cubicBezTo>
                    <a:lnTo>
                      <a:pt x="322" y="548"/>
                    </a:lnTo>
                    <a:lnTo>
                      <a:pt x="317" y="557"/>
                    </a:lnTo>
                    <a:lnTo>
                      <a:pt x="311" y="525"/>
                    </a:lnTo>
                    <a:cubicBezTo>
                      <a:pt x="311" y="524"/>
                      <a:pt x="311" y="524"/>
                      <a:pt x="311" y="523"/>
                    </a:cubicBezTo>
                    <a:lnTo>
                      <a:pt x="314" y="497"/>
                    </a:lnTo>
                    <a:lnTo>
                      <a:pt x="315" y="501"/>
                    </a:lnTo>
                    <a:lnTo>
                      <a:pt x="299" y="472"/>
                    </a:lnTo>
                    <a:cubicBezTo>
                      <a:pt x="298" y="471"/>
                      <a:pt x="298" y="469"/>
                      <a:pt x="298" y="467"/>
                    </a:cubicBezTo>
                    <a:lnTo>
                      <a:pt x="303" y="436"/>
                    </a:lnTo>
                    <a:lnTo>
                      <a:pt x="304" y="440"/>
                    </a:lnTo>
                    <a:lnTo>
                      <a:pt x="298" y="427"/>
                    </a:lnTo>
                    <a:cubicBezTo>
                      <a:pt x="297" y="424"/>
                      <a:pt x="298" y="422"/>
                      <a:pt x="299" y="420"/>
                    </a:cubicBezTo>
                    <a:lnTo>
                      <a:pt x="307" y="406"/>
                    </a:lnTo>
                    <a:lnTo>
                      <a:pt x="308" y="416"/>
                    </a:lnTo>
                    <a:lnTo>
                      <a:pt x="281" y="390"/>
                    </a:lnTo>
                    <a:cubicBezTo>
                      <a:pt x="278" y="387"/>
                      <a:pt x="278" y="382"/>
                      <a:pt x="281" y="379"/>
                    </a:cubicBezTo>
                    <a:lnTo>
                      <a:pt x="294" y="363"/>
                    </a:lnTo>
                    <a:lnTo>
                      <a:pt x="297" y="376"/>
                    </a:lnTo>
                    <a:lnTo>
                      <a:pt x="273" y="365"/>
                    </a:lnTo>
                    <a:cubicBezTo>
                      <a:pt x="272" y="365"/>
                      <a:pt x="271" y="364"/>
                      <a:pt x="270" y="363"/>
                    </a:cubicBezTo>
                    <a:lnTo>
                      <a:pt x="262" y="352"/>
                    </a:lnTo>
                    <a:lnTo>
                      <a:pt x="270" y="355"/>
                    </a:lnTo>
                    <a:lnTo>
                      <a:pt x="262" y="358"/>
                    </a:lnTo>
                    <a:cubicBezTo>
                      <a:pt x="258" y="359"/>
                      <a:pt x="254" y="357"/>
                      <a:pt x="252" y="353"/>
                    </a:cubicBezTo>
                    <a:lnTo>
                      <a:pt x="244" y="329"/>
                    </a:lnTo>
                    <a:lnTo>
                      <a:pt x="247" y="333"/>
                    </a:lnTo>
                    <a:lnTo>
                      <a:pt x="203" y="296"/>
                    </a:lnTo>
                    <a:cubicBezTo>
                      <a:pt x="203" y="295"/>
                      <a:pt x="202" y="295"/>
                      <a:pt x="202" y="294"/>
                    </a:cubicBezTo>
                    <a:lnTo>
                      <a:pt x="188" y="270"/>
                    </a:lnTo>
                    <a:lnTo>
                      <a:pt x="190" y="272"/>
                    </a:lnTo>
                    <a:lnTo>
                      <a:pt x="177" y="262"/>
                    </a:lnTo>
                    <a:cubicBezTo>
                      <a:pt x="175" y="261"/>
                      <a:pt x="174" y="259"/>
                      <a:pt x="174" y="257"/>
                    </a:cubicBezTo>
                    <a:lnTo>
                      <a:pt x="171" y="244"/>
                    </a:lnTo>
                    <a:lnTo>
                      <a:pt x="175" y="249"/>
                    </a:lnTo>
                    <a:lnTo>
                      <a:pt x="110" y="215"/>
                    </a:lnTo>
                    <a:cubicBezTo>
                      <a:pt x="108" y="214"/>
                      <a:pt x="106" y="212"/>
                      <a:pt x="106" y="209"/>
                    </a:cubicBezTo>
                    <a:cubicBezTo>
                      <a:pt x="106" y="207"/>
                      <a:pt x="106" y="204"/>
                      <a:pt x="108" y="202"/>
                    </a:cubicBezTo>
                    <a:lnTo>
                      <a:pt x="116" y="195"/>
                    </a:lnTo>
                    <a:lnTo>
                      <a:pt x="115" y="203"/>
                    </a:lnTo>
                    <a:lnTo>
                      <a:pt x="109" y="190"/>
                    </a:lnTo>
                    <a:cubicBezTo>
                      <a:pt x="108" y="188"/>
                      <a:pt x="109" y="184"/>
                      <a:pt x="110" y="182"/>
                    </a:cubicBezTo>
                    <a:cubicBezTo>
                      <a:pt x="112" y="180"/>
                      <a:pt x="115" y="179"/>
                      <a:pt x="118" y="179"/>
                    </a:cubicBezTo>
                    <a:lnTo>
                      <a:pt x="145" y="185"/>
                    </a:lnTo>
                    <a:lnTo>
                      <a:pt x="137" y="188"/>
                    </a:lnTo>
                    <a:lnTo>
                      <a:pt x="148" y="170"/>
                    </a:lnTo>
                    <a:lnTo>
                      <a:pt x="147" y="176"/>
                    </a:lnTo>
                    <a:lnTo>
                      <a:pt x="144" y="166"/>
                    </a:lnTo>
                    <a:lnTo>
                      <a:pt x="148" y="171"/>
                    </a:lnTo>
                    <a:lnTo>
                      <a:pt x="124" y="157"/>
                    </a:lnTo>
                    <a:cubicBezTo>
                      <a:pt x="121" y="156"/>
                      <a:pt x="120" y="154"/>
                      <a:pt x="119" y="152"/>
                    </a:cubicBezTo>
                    <a:cubicBezTo>
                      <a:pt x="119" y="149"/>
                      <a:pt x="120" y="146"/>
                      <a:pt x="122" y="145"/>
                    </a:cubicBezTo>
                    <a:lnTo>
                      <a:pt x="130" y="137"/>
                    </a:lnTo>
                    <a:lnTo>
                      <a:pt x="131" y="149"/>
                    </a:lnTo>
                    <a:lnTo>
                      <a:pt x="106" y="131"/>
                    </a:lnTo>
                    <a:lnTo>
                      <a:pt x="117" y="130"/>
                    </a:lnTo>
                    <a:lnTo>
                      <a:pt x="98" y="148"/>
                    </a:lnTo>
                    <a:cubicBezTo>
                      <a:pt x="95" y="151"/>
                      <a:pt x="92" y="151"/>
                      <a:pt x="88" y="150"/>
                    </a:cubicBezTo>
                    <a:lnTo>
                      <a:pt x="64" y="136"/>
                    </a:lnTo>
                    <a:cubicBezTo>
                      <a:pt x="63" y="136"/>
                      <a:pt x="62" y="135"/>
                      <a:pt x="61" y="134"/>
                    </a:cubicBezTo>
                    <a:lnTo>
                      <a:pt x="48" y="116"/>
                    </a:lnTo>
                    <a:cubicBezTo>
                      <a:pt x="47" y="115"/>
                      <a:pt x="47" y="113"/>
                      <a:pt x="46" y="112"/>
                    </a:cubicBezTo>
                    <a:lnTo>
                      <a:pt x="44" y="88"/>
                    </a:lnTo>
                    <a:lnTo>
                      <a:pt x="54" y="95"/>
                    </a:lnTo>
                    <a:lnTo>
                      <a:pt x="43" y="98"/>
                    </a:lnTo>
                    <a:cubicBezTo>
                      <a:pt x="39" y="99"/>
                      <a:pt x="35" y="97"/>
                      <a:pt x="33" y="93"/>
                    </a:cubicBezTo>
                    <a:lnTo>
                      <a:pt x="28" y="80"/>
                    </a:lnTo>
                    <a:lnTo>
                      <a:pt x="30" y="83"/>
                    </a:lnTo>
                    <a:lnTo>
                      <a:pt x="3" y="59"/>
                    </a:lnTo>
                    <a:cubicBezTo>
                      <a:pt x="0" y="56"/>
                      <a:pt x="0" y="52"/>
                      <a:pt x="2" y="48"/>
                    </a:cubicBezTo>
                    <a:lnTo>
                      <a:pt x="16" y="30"/>
                    </a:lnTo>
                    <a:cubicBezTo>
                      <a:pt x="18" y="27"/>
                      <a:pt x="22" y="26"/>
                      <a:pt x="26" y="28"/>
                    </a:cubicBezTo>
                    <a:lnTo>
                      <a:pt x="53" y="44"/>
                    </a:lnTo>
                    <a:lnTo>
                      <a:pt x="42" y="46"/>
                    </a:lnTo>
                    <a:lnTo>
                      <a:pt x="53" y="30"/>
                    </a:lnTo>
                    <a:cubicBezTo>
                      <a:pt x="54" y="28"/>
                      <a:pt x="56" y="27"/>
                      <a:pt x="58" y="27"/>
                    </a:cubicBezTo>
                    <a:cubicBezTo>
                      <a:pt x="61" y="26"/>
                      <a:pt x="63" y="27"/>
                      <a:pt x="65" y="28"/>
                    </a:cubicBezTo>
                    <a:lnTo>
                      <a:pt x="75" y="36"/>
                    </a:lnTo>
                    <a:lnTo>
                      <a:pt x="63" y="40"/>
                    </a:lnTo>
                    <a:lnTo>
                      <a:pt x="66" y="32"/>
                    </a:lnTo>
                    <a:cubicBezTo>
                      <a:pt x="67" y="30"/>
                      <a:pt x="69" y="28"/>
                      <a:pt x="71" y="27"/>
                    </a:cubicBezTo>
                    <a:cubicBezTo>
                      <a:pt x="74" y="26"/>
                      <a:pt x="76" y="27"/>
                      <a:pt x="78" y="29"/>
                    </a:cubicBezTo>
                    <a:lnTo>
                      <a:pt x="95" y="42"/>
                    </a:lnTo>
                    <a:lnTo>
                      <a:pt x="82" y="47"/>
                    </a:lnTo>
                    <a:lnTo>
                      <a:pt x="84" y="31"/>
                    </a:lnTo>
                    <a:cubicBezTo>
                      <a:pt x="85" y="28"/>
                      <a:pt x="86" y="26"/>
                      <a:pt x="89" y="25"/>
                    </a:cubicBezTo>
                    <a:cubicBezTo>
                      <a:pt x="91" y="24"/>
                      <a:pt x="93" y="24"/>
                      <a:pt x="96" y="25"/>
                    </a:cubicBezTo>
                    <a:lnTo>
                      <a:pt x="112" y="33"/>
                    </a:lnTo>
                    <a:lnTo>
                      <a:pt x="104" y="33"/>
                    </a:lnTo>
                    <a:lnTo>
                      <a:pt x="118" y="25"/>
                    </a:lnTo>
                    <a:lnTo>
                      <a:pt x="114" y="30"/>
                    </a:lnTo>
                    <a:lnTo>
                      <a:pt x="120" y="14"/>
                    </a:lnTo>
                    <a:cubicBezTo>
                      <a:pt x="120" y="12"/>
                      <a:pt x="122" y="10"/>
                      <a:pt x="124" y="9"/>
                    </a:cubicBezTo>
                    <a:lnTo>
                      <a:pt x="140" y="1"/>
                    </a:lnTo>
                    <a:cubicBezTo>
                      <a:pt x="143" y="0"/>
                      <a:pt x="145" y="0"/>
                      <a:pt x="148" y="2"/>
                    </a:cubicBezTo>
                    <a:lnTo>
                      <a:pt x="178" y="20"/>
                    </a:lnTo>
                    <a:lnTo>
                      <a:pt x="174" y="19"/>
                    </a:lnTo>
                    <a:lnTo>
                      <a:pt x="209" y="22"/>
                    </a:lnTo>
                    <a:cubicBezTo>
                      <a:pt x="211" y="22"/>
                      <a:pt x="213" y="22"/>
                      <a:pt x="214" y="24"/>
                    </a:cubicBezTo>
                    <a:lnTo>
                      <a:pt x="219" y="29"/>
                    </a:lnTo>
                    <a:cubicBezTo>
                      <a:pt x="222" y="31"/>
                      <a:pt x="223" y="35"/>
                      <a:pt x="221" y="38"/>
                    </a:cubicBezTo>
                    <a:lnTo>
                      <a:pt x="213" y="54"/>
                    </a:lnTo>
                    <a:lnTo>
                      <a:pt x="213" y="48"/>
                    </a:lnTo>
                    <a:lnTo>
                      <a:pt x="221" y="72"/>
                    </a:lnTo>
                    <a:lnTo>
                      <a:pt x="218" y="67"/>
                    </a:lnTo>
                    <a:lnTo>
                      <a:pt x="253" y="85"/>
                    </a:lnTo>
                    <a:lnTo>
                      <a:pt x="248" y="85"/>
                    </a:lnTo>
                    <a:lnTo>
                      <a:pt x="267" y="82"/>
                    </a:lnTo>
                    <a:cubicBezTo>
                      <a:pt x="269" y="82"/>
                      <a:pt x="271" y="82"/>
                      <a:pt x="272" y="83"/>
                    </a:cubicBezTo>
                    <a:lnTo>
                      <a:pt x="280" y="88"/>
                    </a:lnTo>
                    <a:cubicBezTo>
                      <a:pt x="283" y="90"/>
                      <a:pt x="284" y="93"/>
                      <a:pt x="284" y="96"/>
                    </a:cubicBezTo>
                    <a:cubicBezTo>
                      <a:pt x="284" y="99"/>
                      <a:pt x="282" y="101"/>
                      <a:pt x="280" y="102"/>
                    </a:cubicBezTo>
                    <a:lnTo>
                      <a:pt x="258" y="113"/>
                    </a:lnTo>
                    <a:lnTo>
                      <a:pt x="262" y="106"/>
                    </a:lnTo>
                    <a:lnTo>
                      <a:pt x="262" y="121"/>
                    </a:lnTo>
                    <a:cubicBezTo>
                      <a:pt x="262" y="124"/>
                      <a:pt x="261" y="127"/>
                      <a:pt x="259" y="128"/>
                    </a:cubicBezTo>
                    <a:lnTo>
                      <a:pt x="251" y="133"/>
                    </a:lnTo>
                    <a:cubicBezTo>
                      <a:pt x="248" y="135"/>
                      <a:pt x="245" y="135"/>
                      <a:pt x="242" y="134"/>
                    </a:cubicBezTo>
                    <a:cubicBezTo>
                      <a:pt x="240" y="132"/>
                      <a:pt x="238" y="130"/>
                      <a:pt x="238" y="127"/>
                    </a:cubicBezTo>
                    <a:lnTo>
                      <a:pt x="238" y="121"/>
                    </a:lnTo>
                    <a:lnTo>
                      <a:pt x="251" y="128"/>
                    </a:lnTo>
                    <a:lnTo>
                      <a:pt x="240" y="136"/>
                    </a:lnTo>
                    <a:cubicBezTo>
                      <a:pt x="238" y="138"/>
                      <a:pt x="234" y="138"/>
                      <a:pt x="231" y="136"/>
                    </a:cubicBezTo>
                    <a:lnTo>
                      <a:pt x="218" y="128"/>
                    </a:lnTo>
                    <a:lnTo>
                      <a:pt x="229" y="117"/>
                    </a:lnTo>
                    <a:lnTo>
                      <a:pt x="240" y="136"/>
                    </a:lnTo>
                    <a:cubicBezTo>
                      <a:pt x="241" y="138"/>
                      <a:pt x="241" y="141"/>
                      <a:pt x="240" y="143"/>
                    </a:cubicBezTo>
                    <a:cubicBezTo>
                      <a:pt x="239" y="145"/>
                      <a:pt x="237" y="147"/>
                      <a:pt x="235" y="148"/>
                    </a:cubicBezTo>
                    <a:lnTo>
                      <a:pt x="224" y="150"/>
                    </a:lnTo>
                    <a:lnTo>
                      <a:pt x="230" y="143"/>
                    </a:lnTo>
                    <a:lnTo>
                      <a:pt x="230" y="161"/>
                    </a:lnTo>
                    <a:cubicBezTo>
                      <a:pt x="230" y="163"/>
                      <a:pt x="229" y="166"/>
                      <a:pt x="227" y="167"/>
                    </a:cubicBezTo>
                    <a:lnTo>
                      <a:pt x="205" y="183"/>
                    </a:lnTo>
                    <a:lnTo>
                      <a:pt x="208" y="178"/>
                    </a:lnTo>
                    <a:lnTo>
                      <a:pt x="203" y="225"/>
                    </a:lnTo>
                    <a:lnTo>
                      <a:pt x="202" y="220"/>
                    </a:lnTo>
                    <a:lnTo>
                      <a:pt x="215" y="244"/>
                    </a:lnTo>
                    <a:lnTo>
                      <a:pt x="214" y="241"/>
                    </a:lnTo>
                    <a:lnTo>
                      <a:pt x="249" y="270"/>
                    </a:lnTo>
                    <a:cubicBezTo>
                      <a:pt x="251" y="272"/>
                      <a:pt x="252" y="276"/>
                      <a:pt x="251" y="279"/>
                    </a:cubicBezTo>
                    <a:lnTo>
                      <a:pt x="249" y="289"/>
                    </a:lnTo>
                    <a:lnTo>
                      <a:pt x="247" y="282"/>
                    </a:lnTo>
                    <a:lnTo>
                      <a:pt x="260" y="298"/>
                    </a:lnTo>
                    <a:lnTo>
                      <a:pt x="319" y="352"/>
                    </a:lnTo>
                    <a:lnTo>
                      <a:pt x="316" y="350"/>
                    </a:lnTo>
                    <a:lnTo>
                      <a:pt x="333" y="356"/>
                    </a:lnTo>
                    <a:cubicBezTo>
                      <a:pt x="335" y="357"/>
                      <a:pt x="337" y="359"/>
                      <a:pt x="338" y="361"/>
                    </a:cubicBezTo>
                    <a:lnTo>
                      <a:pt x="341" y="372"/>
                    </a:lnTo>
                    <a:lnTo>
                      <a:pt x="325" y="371"/>
                    </a:lnTo>
                    <a:lnTo>
                      <a:pt x="328" y="363"/>
                    </a:lnTo>
                    <a:cubicBezTo>
                      <a:pt x="329" y="360"/>
                      <a:pt x="332" y="358"/>
                      <a:pt x="336" y="358"/>
                    </a:cubicBezTo>
                    <a:cubicBezTo>
                      <a:pt x="339" y="358"/>
                      <a:pt x="342" y="361"/>
                      <a:pt x="343" y="364"/>
                    </a:cubicBezTo>
                    <a:lnTo>
                      <a:pt x="346" y="374"/>
                    </a:lnTo>
                    <a:lnTo>
                      <a:pt x="345" y="372"/>
                    </a:lnTo>
                    <a:lnTo>
                      <a:pt x="361" y="396"/>
                    </a:lnTo>
                    <a:lnTo>
                      <a:pt x="356" y="392"/>
                    </a:lnTo>
                    <a:lnTo>
                      <a:pt x="367" y="395"/>
                    </a:lnTo>
                    <a:cubicBezTo>
                      <a:pt x="370" y="396"/>
                      <a:pt x="372" y="397"/>
                      <a:pt x="373" y="400"/>
                    </a:cubicBezTo>
                    <a:lnTo>
                      <a:pt x="402" y="479"/>
                    </a:lnTo>
                    <a:cubicBezTo>
                      <a:pt x="403" y="480"/>
                      <a:pt x="403" y="481"/>
                      <a:pt x="403" y="482"/>
                    </a:cubicBezTo>
                    <a:lnTo>
                      <a:pt x="403" y="503"/>
                    </a:lnTo>
                    <a:lnTo>
                      <a:pt x="402" y="499"/>
                    </a:lnTo>
                    <a:lnTo>
                      <a:pt x="416" y="528"/>
                    </a:lnTo>
                    <a:cubicBezTo>
                      <a:pt x="417" y="531"/>
                      <a:pt x="416" y="535"/>
                      <a:pt x="414" y="537"/>
                    </a:cubicBezTo>
                    <a:lnTo>
                      <a:pt x="403" y="548"/>
                    </a:lnTo>
                    <a:lnTo>
                      <a:pt x="404" y="538"/>
                    </a:lnTo>
                    <a:lnTo>
                      <a:pt x="413" y="551"/>
                    </a:lnTo>
                    <a:cubicBezTo>
                      <a:pt x="414" y="554"/>
                      <a:pt x="414" y="558"/>
                      <a:pt x="412" y="560"/>
                    </a:cubicBezTo>
                    <a:cubicBezTo>
                      <a:pt x="410" y="563"/>
                      <a:pt x="406" y="564"/>
                      <a:pt x="403" y="563"/>
                    </a:cubicBezTo>
                    <a:lnTo>
                      <a:pt x="395" y="560"/>
                    </a:lnTo>
                    <a:lnTo>
                      <a:pt x="405" y="550"/>
                    </a:lnTo>
                    <a:lnTo>
                      <a:pt x="413" y="579"/>
                    </a:lnTo>
                    <a:cubicBezTo>
                      <a:pt x="415" y="583"/>
                      <a:pt x="412" y="588"/>
                      <a:pt x="408" y="589"/>
                    </a:cubicBezTo>
                    <a:cubicBezTo>
                      <a:pt x="404" y="590"/>
                      <a:pt x="400" y="588"/>
                      <a:pt x="398" y="585"/>
                    </a:cubicBezTo>
                    <a:lnTo>
                      <a:pt x="393" y="571"/>
                    </a:lnTo>
                    <a:lnTo>
                      <a:pt x="408" y="567"/>
                    </a:lnTo>
                    <a:lnTo>
                      <a:pt x="411" y="586"/>
                    </a:lnTo>
                    <a:cubicBezTo>
                      <a:pt x="411" y="587"/>
                      <a:pt x="411" y="588"/>
                      <a:pt x="411" y="589"/>
                    </a:cubicBezTo>
                    <a:lnTo>
                      <a:pt x="405" y="610"/>
                    </a:lnTo>
                    <a:cubicBezTo>
                      <a:pt x="405" y="612"/>
                      <a:pt x="403" y="614"/>
                      <a:pt x="401" y="615"/>
                    </a:cubicBezTo>
                    <a:lnTo>
                      <a:pt x="361" y="636"/>
                    </a:lnTo>
                    <a:lnTo>
                      <a:pt x="364" y="632"/>
                    </a:lnTo>
                    <a:lnTo>
                      <a:pt x="359" y="643"/>
                    </a:lnTo>
                    <a:cubicBezTo>
                      <a:pt x="358" y="644"/>
                      <a:pt x="357" y="645"/>
                      <a:pt x="356" y="646"/>
                    </a:cubicBezTo>
                    <a:lnTo>
                      <a:pt x="326" y="665"/>
                    </a:lnTo>
                    <a:cubicBezTo>
                      <a:pt x="323" y="666"/>
                      <a:pt x="319" y="666"/>
                      <a:pt x="316" y="663"/>
                    </a:cubicBezTo>
                    <a:lnTo>
                      <a:pt x="303" y="650"/>
                    </a:lnTo>
                    <a:lnTo>
                      <a:pt x="316" y="645"/>
                    </a:lnTo>
                    <a:lnTo>
                      <a:pt x="316" y="652"/>
                    </a:lnTo>
                    <a:cubicBezTo>
                      <a:pt x="316" y="656"/>
                      <a:pt x="314" y="659"/>
                      <a:pt x="311" y="660"/>
                    </a:cubicBezTo>
                    <a:cubicBezTo>
                      <a:pt x="308" y="661"/>
                      <a:pt x="304" y="660"/>
                      <a:pt x="302" y="658"/>
                    </a:cubicBezTo>
                    <a:lnTo>
                      <a:pt x="291" y="644"/>
                    </a:lnTo>
                    <a:lnTo>
                      <a:pt x="305" y="643"/>
                    </a:lnTo>
                    <a:lnTo>
                      <a:pt x="297" y="659"/>
                    </a:lnTo>
                    <a:lnTo>
                      <a:pt x="287" y="647"/>
                    </a:lnTo>
                    <a:lnTo>
                      <a:pt x="295" y="645"/>
                    </a:lnTo>
                    <a:cubicBezTo>
                      <a:pt x="299" y="644"/>
                      <a:pt x="304" y="646"/>
                      <a:pt x="305" y="650"/>
                    </a:cubicBezTo>
                    <a:lnTo>
                      <a:pt x="308" y="658"/>
                    </a:lnTo>
                    <a:cubicBezTo>
                      <a:pt x="309" y="660"/>
                      <a:pt x="308" y="663"/>
                      <a:pt x="307" y="665"/>
                    </a:cubicBezTo>
                    <a:cubicBezTo>
                      <a:pt x="305" y="667"/>
                      <a:pt x="303" y="668"/>
                      <a:pt x="300" y="668"/>
                    </a:cubicBezTo>
                    <a:lnTo>
                      <a:pt x="284" y="668"/>
                    </a:lnTo>
                    <a:lnTo>
                      <a:pt x="288" y="653"/>
                    </a:lnTo>
                    <a:lnTo>
                      <a:pt x="307" y="664"/>
                    </a:lnTo>
                    <a:cubicBezTo>
                      <a:pt x="310" y="665"/>
                      <a:pt x="311" y="668"/>
                      <a:pt x="311" y="671"/>
                    </a:cubicBezTo>
                    <a:cubicBezTo>
                      <a:pt x="311" y="674"/>
                      <a:pt x="309" y="677"/>
                      <a:pt x="307" y="678"/>
                    </a:cubicBezTo>
                    <a:lnTo>
                      <a:pt x="296" y="683"/>
                    </a:lnTo>
                    <a:cubicBezTo>
                      <a:pt x="293" y="685"/>
                      <a:pt x="289" y="684"/>
                      <a:pt x="287" y="682"/>
                    </a:cubicBezTo>
                    <a:lnTo>
                      <a:pt x="273" y="669"/>
                    </a:lnTo>
                    <a:lnTo>
                      <a:pt x="284" y="657"/>
                    </a:lnTo>
                    <a:lnTo>
                      <a:pt x="303" y="676"/>
                    </a:lnTo>
                    <a:cubicBezTo>
                      <a:pt x="306" y="679"/>
                      <a:pt x="306" y="683"/>
                      <a:pt x="304" y="686"/>
                    </a:cubicBezTo>
                    <a:cubicBezTo>
                      <a:pt x="301" y="690"/>
                      <a:pt x="297" y="690"/>
                      <a:pt x="293" y="688"/>
                    </a:cubicBezTo>
                    <a:lnTo>
                      <a:pt x="266" y="670"/>
                    </a:lnTo>
                    <a:lnTo>
                      <a:pt x="277" y="658"/>
                    </a:lnTo>
                    <a:lnTo>
                      <a:pt x="298" y="681"/>
                    </a:lnTo>
                    <a:cubicBezTo>
                      <a:pt x="300" y="683"/>
                      <a:pt x="300" y="685"/>
                      <a:pt x="300" y="687"/>
                    </a:cubicBezTo>
                    <a:lnTo>
                      <a:pt x="300" y="695"/>
                    </a:lnTo>
                    <a:cubicBezTo>
                      <a:pt x="300" y="698"/>
                      <a:pt x="298" y="701"/>
                      <a:pt x="295" y="702"/>
                    </a:cubicBezTo>
                    <a:lnTo>
                      <a:pt x="287" y="705"/>
                    </a:lnTo>
                    <a:cubicBezTo>
                      <a:pt x="284" y="706"/>
                      <a:pt x="281" y="705"/>
                      <a:pt x="279" y="703"/>
                    </a:cubicBezTo>
                    <a:lnTo>
                      <a:pt x="252" y="680"/>
                    </a:lnTo>
                    <a:lnTo>
                      <a:pt x="264" y="669"/>
                    </a:lnTo>
                    <a:lnTo>
                      <a:pt x="283" y="701"/>
                    </a:lnTo>
                    <a:cubicBezTo>
                      <a:pt x="284" y="703"/>
                      <a:pt x="284" y="705"/>
                      <a:pt x="284" y="707"/>
                    </a:cubicBezTo>
                    <a:cubicBezTo>
                      <a:pt x="283" y="709"/>
                      <a:pt x="282" y="711"/>
                      <a:pt x="280" y="712"/>
                    </a:cubicBezTo>
                    <a:lnTo>
                      <a:pt x="253" y="725"/>
                    </a:lnTo>
                    <a:lnTo>
                      <a:pt x="256" y="722"/>
                    </a:lnTo>
                    <a:lnTo>
                      <a:pt x="240" y="749"/>
                    </a:lnTo>
                    <a:cubicBezTo>
                      <a:pt x="238" y="751"/>
                      <a:pt x="236" y="752"/>
                      <a:pt x="233" y="752"/>
                    </a:cubicBezTo>
                    <a:lnTo>
                      <a:pt x="214" y="752"/>
                    </a:lnTo>
                    <a:cubicBezTo>
                      <a:pt x="211" y="752"/>
                      <a:pt x="208" y="750"/>
                      <a:pt x="206" y="747"/>
                    </a:cubicBezTo>
                    <a:cubicBezTo>
                      <a:pt x="205" y="744"/>
                      <a:pt x="206" y="741"/>
                      <a:pt x="208" y="739"/>
                    </a:cubicBezTo>
                    <a:lnTo>
                      <a:pt x="216" y="731"/>
                    </a:lnTo>
                    <a:lnTo>
                      <a:pt x="222" y="745"/>
                    </a:lnTo>
                    <a:lnTo>
                      <a:pt x="214" y="745"/>
                    </a:lnTo>
                    <a:cubicBezTo>
                      <a:pt x="209" y="745"/>
                      <a:pt x="206" y="741"/>
                      <a:pt x="206" y="737"/>
                    </a:cubicBezTo>
                    <a:lnTo>
                      <a:pt x="206" y="697"/>
                    </a:lnTo>
                    <a:cubicBezTo>
                      <a:pt x="206" y="696"/>
                      <a:pt x="206" y="694"/>
                      <a:pt x="207" y="693"/>
                    </a:cubicBezTo>
                    <a:lnTo>
                      <a:pt x="218" y="675"/>
                    </a:lnTo>
                    <a:lnTo>
                      <a:pt x="219" y="684"/>
                    </a:lnTo>
                    <a:lnTo>
                      <a:pt x="206" y="671"/>
                    </a:lnTo>
                    <a:lnTo>
                      <a:pt x="211" y="674"/>
                    </a:lnTo>
                    <a:lnTo>
                      <a:pt x="203" y="674"/>
                    </a:lnTo>
                    <a:cubicBezTo>
                      <a:pt x="201" y="674"/>
                      <a:pt x="198" y="672"/>
                      <a:pt x="197" y="670"/>
                    </a:cubicBezTo>
                    <a:lnTo>
                      <a:pt x="189" y="660"/>
                    </a:lnTo>
                    <a:close/>
                    <a:moveTo>
                      <a:pt x="209" y="661"/>
                    </a:moveTo>
                    <a:lnTo>
                      <a:pt x="203" y="658"/>
                    </a:lnTo>
                    <a:lnTo>
                      <a:pt x="211" y="658"/>
                    </a:lnTo>
                    <a:cubicBezTo>
                      <a:pt x="213" y="658"/>
                      <a:pt x="215" y="658"/>
                      <a:pt x="217" y="660"/>
                    </a:cubicBezTo>
                    <a:lnTo>
                      <a:pt x="230" y="673"/>
                    </a:lnTo>
                    <a:cubicBezTo>
                      <a:pt x="233" y="676"/>
                      <a:pt x="233" y="680"/>
                      <a:pt x="232" y="683"/>
                    </a:cubicBezTo>
                    <a:lnTo>
                      <a:pt x="221" y="701"/>
                    </a:lnTo>
                    <a:lnTo>
                      <a:pt x="222" y="697"/>
                    </a:lnTo>
                    <a:lnTo>
                      <a:pt x="222" y="737"/>
                    </a:lnTo>
                    <a:lnTo>
                      <a:pt x="214" y="729"/>
                    </a:lnTo>
                    <a:lnTo>
                      <a:pt x="222" y="729"/>
                    </a:lnTo>
                    <a:cubicBezTo>
                      <a:pt x="225" y="729"/>
                      <a:pt x="228" y="731"/>
                      <a:pt x="229" y="734"/>
                    </a:cubicBezTo>
                    <a:cubicBezTo>
                      <a:pt x="231" y="737"/>
                      <a:pt x="230" y="740"/>
                      <a:pt x="228" y="742"/>
                    </a:cubicBezTo>
                    <a:lnTo>
                      <a:pt x="219" y="750"/>
                    </a:lnTo>
                    <a:lnTo>
                      <a:pt x="214" y="736"/>
                    </a:lnTo>
                    <a:lnTo>
                      <a:pt x="233" y="736"/>
                    </a:lnTo>
                    <a:lnTo>
                      <a:pt x="226" y="740"/>
                    </a:lnTo>
                    <a:lnTo>
                      <a:pt x="242" y="714"/>
                    </a:lnTo>
                    <a:cubicBezTo>
                      <a:pt x="243" y="713"/>
                      <a:pt x="244" y="712"/>
                      <a:pt x="246" y="711"/>
                    </a:cubicBezTo>
                    <a:lnTo>
                      <a:pt x="273" y="698"/>
                    </a:lnTo>
                    <a:lnTo>
                      <a:pt x="269" y="709"/>
                    </a:lnTo>
                    <a:lnTo>
                      <a:pt x="250" y="678"/>
                    </a:lnTo>
                    <a:cubicBezTo>
                      <a:pt x="248" y="674"/>
                      <a:pt x="249" y="670"/>
                      <a:pt x="252" y="667"/>
                    </a:cubicBezTo>
                    <a:cubicBezTo>
                      <a:pt x="255" y="665"/>
                      <a:pt x="259" y="665"/>
                      <a:pt x="262" y="667"/>
                    </a:cubicBezTo>
                    <a:lnTo>
                      <a:pt x="289" y="691"/>
                    </a:lnTo>
                    <a:lnTo>
                      <a:pt x="282" y="690"/>
                    </a:lnTo>
                    <a:lnTo>
                      <a:pt x="290" y="687"/>
                    </a:lnTo>
                    <a:lnTo>
                      <a:pt x="284" y="695"/>
                    </a:lnTo>
                    <a:lnTo>
                      <a:pt x="284" y="687"/>
                    </a:lnTo>
                    <a:lnTo>
                      <a:pt x="286" y="692"/>
                    </a:lnTo>
                    <a:lnTo>
                      <a:pt x="265" y="668"/>
                    </a:lnTo>
                    <a:cubicBezTo>
                      <a:pt x="262" y="665"/>
                      <a:pt x="262" y="661"/>
                      <a:pt x="265" y="658"/>
                    </a:cubicBezTo>
                    <a:cubicBezTo>
                      <a:pt x="267" y="655"/>
                      <a:pt x="272" y="654"/>
                      <a:pt x="275" y="656"/>
                    </a:cubicBezTo>
                    <a:lnTo>
                      <a:pt x="302" y="675"/>
                    </a:lnTo>
                    <a:lnTo>
                      <a:pt x="292" y="687"/>
                    </a:lnTo>
                    <a:lnTo>
                      <a:pt x="273" y="669"/>
                    </a:lnTo>
                    <a:cubicBezTo>
                      <a:pt x="270" y="666"/>
                      <a:pt x="270" y="661"/>
                      <a:pt x="273" y="657"/>
                    </a:cubicBezTo>
                    <a:cubicBezTo>
                      <a:pt x="276" y="654"/>
                      <a:pt x="281" y="654"/>
                      <a:pt x="284" y="657"/>
                    </a:cubicBezTo>
                    <a:lnTo>
                      <a:pt x="298" y="670"/>
                    </a:lnTo>
                    <a:lnTo>
                      <a:pt x="289" y="669"/>
                    </a:lnTo>
                    <a:lnTo>
                      <a:pt x="300" y="664"/>
                    </a:lnTo>
                    <a:lnTo>
                      <a:pt x="299" y="678"/>
                    </a:lnTo>
                    <a:lnTo>
                      <a:pt x="280" y="667"/>
                    </a:lnTo>
                    <a:cubicBezTo>
                      <a:pt x="277" y="666"/>
                      <a:pt x="275" y="662"/>
                      <a:pt x="276" y="658"/>
                    </a:cubicBezTo>
                    <a:cubicBezTo>
                      <a:pt x="277" y="655"/>
                      <a:pt x="280" y="652"/>
                      <a:pt x="284" y="652"/>
                    </a:cubicBezTo>
                    <a:lnTo>
                      <a:pt x="300" y="652"/>
                    </a:lnTo>
                    <a:lnTo>
                      <a:pt x="293" y="663"/>
                    </a:lnTo>
                    <a:lnTo>
                      <a:pt x="290" y="655"/>
                    </a:lnTo>
                    <a:lnTo>
                      <a:pt x="300" y="660"/>
                    </a:lnTo>
                    <a:lnTo>
                      <a:pt x="292" y="663"/>
                    </a:lnTo>
                    <a:cubicBezTo>
                      <a:pt x="289" y="664"/>
                      <a:pt x="286" y="663"/>
                      <a:pt x="283" y="660"/>
                    </a:cubicBezTo>
                    <a:cubicBezTo>
                      <a:pt x="281" y="658"/>
                      <a:pt x="281" y="654"/>
                      <a:pt x="282" y="651"/>
                    </a:cubicBezTo>
                    <a:lnTo>
                      <a:pt x="291" y="636"/>
                    </a:lnTo>
                    <a:cubicBezTo>
                      <a:pt x="292" y="633"/>
                      <a:pt x="294" y="632"/>
                      <a:pt x="297" y="631"/>
                    </a:cubicBezTo>
                    <a:cubicBezTo>
                      <a:pt x="299" y="631"/>
                      <a:pt x="302" y="632"/>
                      <a:pt x="304" y="634"/>
                    </a:cubicBezTo>
                    <a:lnTo>
                      <a:pt x="315" y="647"/>
                    </a:lnTo>
                    <a:lnTo>
                      <a:pt x="300" y="652"/>
                    </a:lnTo>
                    <a:lnTo>
                      <a:pt x="300" y="645"/>
                    </a:lnTo>
                    <a:cubicBezTo>
                      <a:pt x="300" y="641"/>
                      <a:pt x="302" y="638"/>
                      <a:pt x="305" y="637"/>
                    </a:cubicBezTo>
                    <a:cubicBezTo>
                      <a:pt x="308" y="636"/>
                      <a:pt x="312" y="637"/>
                      <a:pt x="314" y="639"/>
                    </a:cubicBezTo>
                    <a:lnTo>
                      <a:pt x="328" y="652"/>
                    </a:lnTo>
                    <a:lnTo>
                      <a:pt x="318" y="651"/>
                    </a:lnTo>
                    <a:lnTo>
                      <a:pt x="347" y="633"/>
                    </a:lnTo>
                    <a:lnTo>
                      <a:pt x="345" y="636"/>
                    </a:lnTo>
                    <a:lnTo>
                      <a:pt x="350" y="625"/>
                    </a:lnTo>
                    <a:cubicBezTo>
                      <a:pt x="351" y="624"/>
                      <a:pt x="352" y="622"/>
                      <a:pt x="353" y="622"/>
                    </a:cubicBezTo>
                    <a:lnTo>
                      <a:pt x="394" y="601"/>
                    </a:lnTo>
                    <a:lnTo>
                      <a:pt x="390" y="606"/>
                    </a:lnTo>
                    <a:lnTo>
                      <a:pt x="395" y="585"/>
                    </a:lnTo>
                    <a:lnTo>
                      <a:pt x="395" y="588"/>
                    </a:lnTo>
                    <a:lnTo>
                      <a:pt x="392" y="570"/>
                    </a:lnTo>
                    <a:cubicBezTo>
                      <a:pt x="392" y="566"/>
                      <a:pt x="394" y="562"/>
                      <a:pt x="398" y="561"/>
                    </a:cubicBezTo>
                    <a:cubicBezTo>
                      <a:pt x="402" y="560"/>
                      <a:pt x="406" y="562"/>
                      <a:pt x="408" y="565"/>
                    </a:cubicBezTo>
                    <a:lnTo>
                      <a:pt x="413" y="578"/>
                    </a:lnTo>
                    <a:lnTo>
                      <a:pt x="398" y="584"/>
                    </a:lnTo>
                    <a:lnTo>
                      <a:pt x="390" y="555"/>
                    </a:lnTo>
                    <a:cubicBezTo>
                      <a:pt x="389" y="552"/>
                      <a:pt x="390" y="549"/>
                      <a:pt x="392" y="547"/>
                    </a:cubicBezTo>
                    <a:cubicBezTo>
                      <a:pt x="394" y="545"/>
                      <a:pt x="397" y="544"/>
                      <a:pt x="400" y="545"/>
                    </a:cubicBezTo>
                    <a:lnTo>
                      <a:pt x="408" y="548"/>
                    </a:lnTo>
                    <a:lnTo>
                      <a:pt x="399" y="559"/>
                    </a:lnTo>
                    <a:lnTo>
                      <a:pt x="391" y="546"/>
                    </a:lnTo>
                    <a:cubicBezTo>
                      <a:pt x="389" y="543"/>
                      <a:pt x="389" y="539"/>
                      <a:pt x="392" y="536"/>
                    </a:cubicBezTo>
                    <a:lnTo>
                      <a:pt x="403" y="526"/>
                    </a:lnTo>
                    <a:lnTo>
                      <a:pt x="401" y="535"/>
                    </a:lnTo>
                    <a:lnTo>
                      <a:pt x="388" y="506"/>
                    </a:lnTo>
                    <a:cubicBezTo>
                      <a:pt x="387" y="505"/>
                      <a:pt x="387" y="504"/>
                      <a:pt x="387" y="503"/>
                    </a:cubicBezTo>
                    <a:lnTo>
                      <a:pt x="387" y="482"/>
                    </a:lnTo>
                    <a:lnTo>
                      <a:pt x="387" y="484"/>
                    </a:lnTo>
                    <a:lnTo>
                      <a:pt x="358" y="406"/>
                    </a:lnTo>
                    <a:lnTo>
                      <a:pt x="363" y="411"/>
                    </a:lnTo>
                    <a:lnTo>
                      <a:pt x="353" y="408"/>
                    </a:lnTo>
                    <a:cubicBezTo>
                      <a:pt x="351" y="407"/>
                      <a:pt x="349" y="406"/>
                      <a:pt x="348" y="405"/>
                    </a:cubicBezTo>
                    <a:lnTo>
                      <a:pt x="332" y="381"/>
                    </a:lnTo>
                    <a:cubicBezTo>
                      <a:pt x="331" y="380"/>
                      <a:pt x="331" y="379"/>
                      <a:pt x="330" y="378"/>
                    </a:cubicBezTo>
                    <a:lnTo>
                      <a:pt x="328" y="368"/>
                    </a:lnTo>
                    <a:lnTo>
                      <a:pt x="343" y="369"/>
                    </a:lnTo>
                    <a:lnTo>
                      <a:pt x="340" y="376"/>
                    </a:lnTo>
                    <a:cubicBezTo>
                      <a:pt x="339" y="380"/>
                      <a:pt x="336" y="382"/>
                      <a:pt x="332" y="382"/>
                    </a:cubicBezTo>
                    <a:cubicBezTo>
                      <a:pt x="329" y="382"/>
                      <a:pt x="326" y="379"/>
                      <a:pt x="325" y="376"/>
                    </a:cubicBezTo>
                    <a:lnTo>
                      <a:pt x="322" y="365"/>
                    </a:lnTo>
                    <a:lnTo>
                      <a:pt x="328" y="371"/>
                    </a:lnTo>
                    <a:lnTo>
                      <a:pt x="311" y="366"/>
                    </a:lnTo>
                    <a:cubicBezTo>
                      <a:pt x="310" y="365"/>
                      <a:pt x="309" y="365"/>
                      <a:pt x="308" y="364"/>
                    </a:cubicBezTo>
                    <a:lnTo>
                      <a:pt x="248" y="308"/>
                    </a:lnTo>
                    <a:lnTo>
                      <a:pt x="235" y="292"/>
                    </a:lnTo>
                    <a:cubicBezTo>
                      <a:pt x="233" y="290"/>
                      <a:pt x="232" y="288"/>
                      <a:pt x="233" y="285"/>
                    </a:cubicBezTo>
                    <a:lnTo>
                      <a:pt x="236" y="275"/>
                    </a:lnTo>
                    <a:lnTo>
                      <a:pt x="239" y="283"/>
                    </a:lnTo>
                    <a:lnTo>
                      <a:pt x="203" y="254"/>
                    </a:lnTo>
                    <a:cubicBezTo>
                      <a:pt x="203" y="253"/>
                      <a:pt x="202" y="252"/>
                      <a:pt x="202" y="252"/>
                    </a:cubicBezTo>
                    <a:lnTo>
                      <a:pt x="188" y="228"/>
                    </a:lnTo>
                    <a:cubicBezTo>
                      <a:pt x="187" y="227"/>
                      <a:pt x="187" y="225"/>
                      <a:pt x="187" y="223"/>
                    </a:cubicBezTo>
                    <a:lnTo>
                      <a:pt x="192" y="176"/>
                    </a:lnTo>
                    <a:cubicBezTo>
                      <a:pt x="193" y="174"/>
                      <a:pt x="194" y="172"/>
                      <a:pt x="196" y="170"/>
                    </a:cubicBezTo>
                    <a:lnTo>
                      <a:pt x="217" y="154"/>
                    </a:lnTo>
                    <a:lnTo>
                      <a:pt x="214" y="161"/>
                    </a:lnTo>
                    <a:lnTo>
                      <a:pt x="214" y="143"/>
                    </a:lnTo>
                    <a:cubicBezTo>
                      <a:pt x="214" y="139"/>
                      <a:pt x="216" y="136"/>
                      <a:pt x="220" y="135"/>
                    </a:cubicBezTo>
                    <a:lnTo>
                      <a:pt x="231" y="132"/>
                    </a:lnTo>
                    <a:lnTo>
                      <a:pt x="226" y="144"/>
                    </a:lnTo>
                    <a:lnTo>
                      <a:pt x="215" y="126"/>
                    </a:lnTo>
                    <a:cubicBezTo>
                      <a:pt x="213" y="122"/>
                      <a:pt x="214" y="118"/>
                      <a:pt x="216" y="116"/>
                    </a:cubicBezTo>
                    <a:cubicBezTo>
                      <a:pt x="219" y="113"/>
                      <a:pt x="223" y="113"/>
                      <a:pt x="226" y="115"/>
                    </a:cubicBezTo>
                    <a:lnTo>
                      <a:pt x="240" y="122"/>
                    </a:lnTo>
                    <a:lnTo>
                      <a:pt x="231" y="123"/>
                    </a:lnTo>
                    <a:lnTo>
                      <a:pt x="242" y="115"/>
                    </a:lnTo>
                    <a:cubicBezTo>
                      <a:pt x="244" y="113"/>
                      <a:pt x="247" y="113"/>
                      <a:pt x="250" y="114"/>
                    </a:cubicBezTo>
                    <a:cubicBezTo>
                      <a:pt x="253" y="116"/>
                      <a:pt x="254" y="118"/>
                      <a:pt x="254" y="121"/>
                    </a:cubicBezTo>
                    <a:lnTo>
                      <a:pt x="254" y="127"/>
                    </a:lnTo>
                    <a:lnTo>
                      <a:pt x="242" y="120"/>
                    </a:lnTo>
                    <a:lnTo>
                      <a:pt x="250" y="115"/>
                    </a:lnTo>
                    <a:lnTo>
                      <a:pt x="246" y="121"/>
                    </a:lnTo>
                    <a:lnTo>
                      <a:pt x="246" y="106"/>
                    </a:lnTo>
                    <a:cubicBezTo>
                      <a:pt x="246" y="103"/>
                      <a:pt x="248" y="100"/>
                      <a:pt x="251" y="99"/>
                    </a:cubicBezTo>
                    <a:lnTo>
                      <a:pt x="273" y="88"/>
                    </a:lnTo>
                    <a:lnTo>
                      <a:pt x="272" y="102"/>
                    </a:lnTo>
                    <a:lnTo>
                      <a:pt x="264" y="97"/>
                    </a:lnTo>
                    <a:lnTo>
                      <a:pt x="269" y="98"/>
                    </a:lnTo>
                    <a:lnTo>
                      <a:pt x="250" y="101"/>
                    </a:lnTo>
                    <a:cubicBezTo>
                      <a:pt x="248" y="101"/>
                      <a:pt x="247" y="100"/>
                      <a:pt x="245" y="100"/>
                    </a:cubicBezTo>
                    <a:lnTo>
                      <a:pt x="210" y="81"/>
                    </a:lnTo>
                    <a:cubicBezTo>
                      <a:pt x="208" y="80"/>
                      <a:pt x="207" y="79"/>
                      <a:pt x="206" y="77"/>
                    </a:cubicBezTo>
                    <a:lnTo>
                      <a:pt x="198" y="53"/>
                    </a:lnTo>
                    <a:cubicBezTo>
                      <a:pt x="197" y="51"/>
                      <a:pt x="198" y="49"/>
                      <a:pt x="199" y="47"/>
                    </a:cubicBezTo>
                    <a:lnTo>
                      <a:pt x="207" y="31"/>
                    </a:lnTo>
                    <a:lnTo>
                      <a:pt x="208" y="40"/>
                    </a:lnTo>
                    <a:lnTo>
                      <a:pt x="203" y="35"/>
                    </a:lnTo>
                    <a:lnTo>
                      <a:pt x="208" y="37"/>
                    </a:lnTo>
                    <a:lnTo>
                      <a:pt x="173" y="35"/>
                    </a:lnTo>
                    <a:cubicBezTo>
                      <a:pt x="171" y="35"/>
                      <a:pt x="170" y="34"/>
                      <a:pt x="169" y="34"/>
                    </a:cubicBezTo>
                    <a:lnTo>
                      <a:pt x="139" y="15"/>
                    </a:lnTo>
                    <a:lnTo>
                      <a:pt x="147" y="16"/>
                    </a:lnTo>
                    <a:lnTo>
                      <a:pt x="131" y="24"/>
                    </a:lnTo>
                    <a:lnTo>
                      <a:pt x="135" y="19"/>
                    </a:lnTo>
                    <a:lnTo>
                      <a:pt x="130" y="35"/>
                    </a:lnTo>
                    <a:cubicBezTo>
                      <a:pt x="129" y="37"/>
                      <a:pt x="128" y="38"/>
                      <a:pt x="126" y="39"/>
                    </a:cubicBezTo>
                    <a:lnTo>
                      <a:pt x="113" y="47"/>
                    </a:lnTo>
                    <a:cubicBezTo>
                      <a:pt x="110" y="48"/>
                      <a:pt x="107" y="48"/>
                      <a:pt x="105" y="47"/>
                    </a:cubicBezTo>
                    <a:lnTo>
                      <a:pt x="89" y="39"/>
                    </a:lnTo>
                    <a:lnTo>
                      <a:pt x="100" y="33"/>
                    </a:lnTo>
                    <a:lnTo>
                      <a:pt x="97" y="49"/>
                    </a:lnTo>
                    <a:cubicBezTo>
                      <a:pt x="97" y="52"/>
                      <a:pt x="95" y="54"/>
                      <a:pt x="92" y="55"/>
                    </a:cubicBezTo>
                    <a:cubicBezTo>
                      <a:pt x="90" y="56"/>
                      <a:pt x="87" y="56"/>
                      <a:pt x="85" y="54"/>
                    </a:cubicBezTo>
                    <a:lnTo>
                      <a:pt x="68" y="41"/>
                    </a:lnTo>
                    <a:lnTo>
                      <a:pt x="81" y="37"/>
                    </a:lnTo>
                    <a:lnTo>
                      <a:pt x="78" y="45"/>
                    </a:lnTo>
                    <a:cubicBezTo>
                      <a:pt x="77" y="48"/>
                      <a:pt x="75" y="50"/>
                      <a:pt x="73" y="50"/>
                    </a:cubicBezTo>
                    <a:cubicBezTo>
                      <a:pt x="71" y="51"/>
                      <a:pt x="68" y="51"/>
                      <a:pt x="66" y="49"/>
                    </a:cubicBezTo>
                    <a:lnTo>
                      <a:pt x="55" y="41"/>
                    </a:lnTo>
                    <a:lnTo>
                      <a:pt x="66" y="39"/>
                    </a:lnTo>
                    <a:lnTo>
                      <a:pt x="56" y="55"/>
                    </a:lnTo>
                    <a:cubicBezTo>
                      <a:pt x="53" y="59"/>
                      <a:pt x="49" y="60"/>
                      <a:pt x="45" y="57"/>
                    </a:cubicBezTo>
                    <a:lnTo>
                      <a:pt x="18" y="42"/>
                    </a:lnTo>
                    <a:lnTo>
                      <a:pt x="28" y="39"/>
                    </a:lnTo>
                    <a:lnTo>
                      <a:pt x="15" y="58"/>
                    </a:lnTo>
                    <a:lnTo>
                      <a:pt x="14" y="47"/>
                    </a:lnTo>
                    <a:lnTo>
                      <a:pt x="41" y="71"/>
                    </a:lnTo>
                    <a:cubicBezTo>
                      <a:pt x="42" y="72"/>
                      <a:pt x="42" y="73"/>
                      <a:pt x="43" y="74"/>
                    </a:cubicBezTo>
                    <a:lnTo>
                      <a:pt x="48" y="87"/>
                    </a:lnTo>
                    <a:lnTo>
                      <a:pt x="39" y="82"/>
                    </a:lnTo>
                    <a:lnTo>
                      <a:pt x="50" y="80"/>
                    </a:lnTo>
                    <a:cubicBezTo>
                      <a:pt x="52" y="79"/>
                      <a:pt x="54" y="79"/>
                      <a:pt x="56" y="81"/>
                    </a:cubicBezTo>
                    <a:cubicBezTo>
                      <a:pt x="58" y="82"/>
                      <a:pt x="59" y="84"/>
                      <a:pt x="60" y="86"/>
                    </a:cubicBezTo>
                    <a:lnTo>
                      <a:pt x="62" y="110"/>
                    </a:lnTo>
                    <a:lnTo>
                      <a:pt x="61" y="106"/>
                    </a:lnTo>
                    <a:lnTo>
                      <a:pt x="74" y="125"/>
                    </a:lnTo>
                    <a:lnTo>
                      <a:pt x="72" y="122"/>
                    </a:lnTo>
                    <a:lnTo>
                      <a:pt x="96" y="135"/>
                    </a:lnTo>
                    <a:lnTo>
                      <a:pt x="87" y="137"/>
                    </a:lnTo>
                    <a:lnTo>
                      <a:pt x="106" y="118"/>
                    </a:lnTo>
                    <a:cubicBezTo>
                      <a:pt x="108" y="116"/>
                      <a:pt x="113" y="115"/>
                      <a:pt x="116" y="118"/>
                    </a:cubicBezTo>
                    <a:lnTo>
                      <a:pt x="140" y="136"/>
                    </a:lnTo>
                    <a:cubicBezTo>
                      <a:pt x="142" y="138"/>
                      <a:pt x="143" y="140"/>
                      <a:pt x="143" y="142"/>
                    </a:cubicBezTo>
                    <a:cubicBezTo>
                      <a:pt x="144" y="144"/>
                      <a:pt x="143" y="147"/>
                      <a:pt x="141" y="148"/>
                    </a:cubicBezTo>
                    <a:lnTo>
                      <a:pt x="133" y="156"/>
                    </a:lnTo>
                    <a:lnTo>
                      <a:pt x="131" y="143"/>
                    </a:lnTo>
                    <a:lnTo>
                      <a:pt x="156" y="157"/>
                    </a:lnTo>
                    <a:cubicBezTo>
                      <a:pt x="157" y="158"/>
                      <a:pt x="159" y="159"/>
                      <a:pt x="159" y="162"/>
                    </a:cubicBezTo>
                    <a:lnTo>
                      <a:pt x="162" y="172"/>
                    </a:lnTo>
                    <a:cubicBezTo>
                      <a:pt x="163" y="174"/>
                      <a:pt x="162" y="176"/>
                      <a:pt x="161" y="178"/>
                    </a:cubicBezTo>
                    <a:lnTo>
                      <a:pt x="151" y="197"/>
                    </a:lnTo>
                    <a:cubicBezTo>
                      <a:pt x="149" y="199"/>
                      <a:pt x="145" y="201"/>
                      <a:pt x="142" y="200"/>
                    </a:cubicBezTo>
                    <a:lnTo>
                      <a:pt x="115" y="195"/>
                    </a:lnTo>
                    <a:lnTo>
                      <a:pt x="124" y="184"/>
                    </a:lnTo>
                    <a:lnTo>
                      <a:pt x="129" y="197"/>
                    </a:lnTo>
                    <a:cubicBezTo>
                      <a:pt x="131" y="200"/>
                      <a:pt x="130" y="204"/>
                      <a:pt x="128" y="206"/>
                    </a:cubicBezTo>
                    <a:lnTo>
                      <a:pt x="119" y="214"/>
                    </a:lnTo>
                    <a:lnTo>
                      <a:pt x="118" y="201"/>
                    </a:lnTo>
                    <a:lnTo>
                      <a:pt x="182" y="235"/>
                    </a:lnTo>
                    <a:cubicBezTo>
                      <a:pt x="185" y="236"/>
                      <a:pt x="186" y="238"/>
                      <a:pt x="187" y="241"/>
                    </a:cubicBezTo>
                    <a:lnTo>
                      <a:pt x="189" y="254"/>
                    </a:lnTo>
                    <a:lnTo>
                      <a:pt x="186" y="249"/>
                    </a:lnTo>
                    <a:lnTo>
                      <a:pt x="200" y="260"/>
                    </a:lnTo>
                    <a:cubicBezTo>
                      <a:pt x="201" y="260"/>
                      <a:pt x="201" y="261"/>
                      <a:pt x="202" y="262"/>
                    </a:cubicBezTo>
                    <a:lnTo>
                      <a:pt x="215" y="286"/>
                    </a:lnTo>
                    <a:lnTo>
                      <a:pt x="214" y="284"/>
                    </a:lnTo>
                    <a:lnTo>
                      <a:pt x="257" y="320"/>
                    </a:lnTo>
                    <a:cubicBezTo>
                      <a:pt x="258" y="321"/>
                      <a:pt x="259" y="323"/>
                      <a:pt x="259" y="324"/>
                    </a:cubicBezTo>
                    <a:lnTo>
                      <a:pt x="267" y="348"/>
                    </a:lnTo>
                    <a:lnTo>
                      <a:pt x="257" y="343"/>
                    </a:lnTo>
                    <a:lnTo>
                      <a:pt x="265" y="340"/>
                    </a:lnTo>
                    <a:cubicBezTo>
                      <a:pt x="269" y="339"/>
                      <a:pt x="272" y="340"/>
                      <a:pt x="274" y="343"/>
                    </a:cubicBezTo>
                    <a:lnTo>
                      <a:pt x="282" y="353"/>
                    </a:lnTo>
                    <a:lnTo>
                      <a:pt x="279" y="351"/>
                    </a:lnTo>
                    <a:lnTo>
                      <a:pt x="304" y="361"/>
                    </a:lnTo>
                    <a:cubicBezTo>
                      <a:pt x="306" y="362"/>
                      <a:pt x="308" y="364"/>
                      <a:pt x="308" y="367"/>
                    </a:cubicBezTo>
                    <a:cubicBezTo>
                      <a:pt x="309" y="369"/>
                      <a:pt x="308" y="372"/>
                      <a:pt x="306" y="374"/>
                    </a:cubicBezTo>
                    <a:lnTo>
                      <a:pt x="293" y="390"/>
                    </a:lnTo>
                    <a:lnTo>
                      <a:pt x="292" y="379"/>
                    </a:lnTo>
                    <a:lnTo>
                      <a:pt x="319" y="405"/>
                    </a:lnTo>
                    <a:cubicBezTo>
                      <a:pt x="322" y="408"/>
                      <a:pt x="323" y="412"/>
                      <a:pt x="321" y="415"/>
                    </a:cubicBezTo>
                    <a:lnTo>
                      <a:pt x="313" y="428"/>
                    </a:lnTo>
                    <a:lnTo>
                      <a:pt x="313" y="421"/>
                    </a:lnTo>
                    <a:lnTo>
                      <a:pt x="319" y="434"/>
                    </a:lnTo>
                    <a:cubicBezTo>
                      <a:pt x="319" y="435"/>
                      <a:pt x="319" y="437"/>
                      <a:pt x="319" y="438"/>
                    </a:cubicBezTo>
                    <a:lnTo>
                      <a:pt x="314" y="470"/>
                    </a:lnTo>
                    <a:lnTo>
                      <a:pt x="313" y="465"/>
                    </a:lnTo>
                    <a:lnTo>
                      <a:pt x="329" y="493"/>
                    </a:lnTo>
                    <a:cubicBezTo>
                      <a:pt x="330" y="495"/>
                      <a:pt x="330" y="497"/>
                      <a:pt x="330" y="498"/>
                    </a:cubicBezTo>
                    <a:lnTo>
                      <a:pt x="327" y="524"/>
                    </a:lnTo>
                    <a:lnTo>
                      <a:pt x="327" y="522"/>
                    </a:lnTo>
                    <a:lnTo>
                      <a:pt x="333" y="554"/>
                    </a:lnTo>
                    <a:cubicBezTo>
                      <a:pt x="333" y="558"/>
                      <a:pt x="331" y="561"/>
                      <a:pt x="328" y="563"/>
                    </a:cubicBezTo>
                    <a:lnTo>
                      <a:pt x="279" y="581"/>
                    </a:lnTo>
                    <a:lnTo>
                      <a:pt x="284" y="572"/>
                    </a:lnTo>
                    <a:lnTo>
                      <a:pt x="287" y="591"/>
                    </a:lnTo>
                    <a:cubicBezTo>
                      <a:pt x="287" y="594"/>
                      <a:pt x="286" y="596"/>
                      <a:pt x="284" y="598"/>
                    </a:cubicBezTo>
                    <a:cubicBezTo>
                      <a:pt x="282" y="600"/>
                      <a:pt x="279" y="600"/>
                      <a:pt x="277" y="600"/>
                    </a:cubicBezTo>
                    <a:lnTo>
                      <a:pt x="258" y="594"/>
                    </a:lnTo>
                    <a:lnTo>
                      <a:pt x="264" y="593"/>
                    </a:lnTo>
                    <a:lnTo>
                      <a:pt x="256" y="599"/>
                    </a:lnTo>
                    <a:lnTo>
                      <a:pt x="260" y="591"/>
                    </a:lnTo>
                    <a:lnTo>
                      <a:pt x="262" y="609"/>
                    </a:lnTo>
                    <a:lnTo>
                      <a:pt x="259" y="604"/>
                    </a:lnTo>
                    <a:lnTo>
                      <a:pt x="275" y="614"/>
                    </a:lnTo>
                    <a:cubicBezTo>
                      <a:pt x="277" y="616"/>
                      <a:pt x="279" y="618"/>
                      <a:pt x="279" y="621"/>
                    </a:cubicBezTo>
                    <a:lnTo>
                      <a:pt x="279" y="634"/>
                    </a:lnTo>
                    <a:cubicBezTo>
                      <a:pt x="279" y="637"/>
                      <a:pt x="277" y="640"/>
                      <a:pt x="275" y="641"/>
                    </a:cubicBezTo>
                    <a:cubicBezTo>
                      <a:pt x="272" y="642"/>
                      <a:pt x="269" y="642"/>
                      <a:pt x="267" y="641"/>
                    </a:cubicBezTo>
                    <a:lnTo>
                      <a:pt x="248" y="631"/>
                    </a:lnTo>
                    <a:lnTo>
                      <a:pt x="252" y="632"/>
                    </a:lnTo>
                    <a:lnTo>
                      <a:pt x="220" y="634"/>
                    </a:lnTo>
                    <a:lnTo>
                      <a:pt x="227" y="625"/>
                    </a:lnTo>
                    <a:lnTo>
                      <a:pt x="230" y="638"/>
                    </a:lnTo>
                    <a:cubicBezTo>
                      <a:pt x="230" y="640"/>
                      <a:pt x="230" y="643"/>
                      <a:pt x="228" y="645"/>
                    </a:cubicBezTo>
                    <a:lnTo>
                      <a:pt x="217" y="656"/>
                    </a:lnTo>
                    <a:cubicBezTo>
                      <a:pt x="216" y="656"/>
                      <a:pt x="215" y="657"/>
                      <a:pt x="214" y="657"/>
                    </a:cubicBezTo>
                    <a:lnTo>
                      <a:pt x="197" y="663"/>
                    </a:lnTo>
                    <a:lnTo>
                      <a:pt x="201" y="650"/>
                    </a:lnTo>
                    <a:lnTo>
                      <a:pt x="209" y="661"/>
                    </a:lnTo>
                    <a:close/>
                    <a:moveTo>
                      <a:pt x="174" y="647"/>
                    </a:moveTo>
                    <a:cubicBezTo>
                      <a:pt x="176" y="647"/>
                      <a:pt x="179" y="647"/>
                      <a:pt x="181" y="649"/>
                    </a:cubicBezTo>
                    <a:cubicBezTo>
                      <a:pt x="183" y="650"/>
                      <a:pt x="184" y="653"/>
                      <a:pt x="184" y="655"/>
                    </a:cubicBezTo>
                    <a:lnTo>
                      <a:pt x="184" y="671"/>
                    </a:lnTo>
                    <a:cubicBezTo>
                      <a:pt x="184" y="674"/>
                      <a:pt x="182" y="678"/>
                      <a:pt x="178" y="679"/>
                    </a:cubicBezTo>
                    <a:cubicBezTo>
                      <a:pt x="175" y="680"/>
                      <a:pt x="171" y="678"/>
                      <a:pt x="169" y="675"/>
                    </a:cubicBezTo>
                    <a:lnTo>
                      <a:pt x="161" y="662"/>
                    </a:lnTo>
                    <a:cubicBezTo>
                      <a:pt x="160" y="660"/>
                      <a:pt x="160" y="657"/>
                      <a:pt x="160" y="655"/>
                    </a:cubicBezTo>
                    <a:cubicBezTo>
                      <a:pt x="161" y="653"/>
                      <a:pt x="163" y="651"/>
                      <a:pt x="165" y="650"/>
                    </a:cubicBezTo>
                    <a:lnTo>
                      <a:pt x="174" y="647"/>
                    </a:lnTo>
                    <a:close/>
                    <a:moveTo>
                      <a:pt x="170" y="665"/>
                    </a:moveTo>
                    <a:lnTo>
                      <a:pt x="175" y="654"/>
                    </a:lnTo>
                    <a:lnTo>
                      <a:pt x="183" y="667"/>
                    </a:lnTo>
                    <a:lnTo>
                      <a:pt x="168" y="671"/>
                    </a:lnTo>
                    <a:lnTo>
                      <a:pt x="168" y="655"/>
                    </a:lnTo>
                    <a:lnTo>
                      <a:pt x="179" y="663"/>
                    </a:lnTo>
                    <a:lnTo>
                      <a:pt x="170" y="665"/>
                    </a:lnTo>
                    <a:close/>
                  </a:path>
                </a:pathLst>
              </a:custGeom>
              <a:solidFill>
                <a:srgbClr val="6E6E6E"/>
              </a:solidFill>
              <a:ln w="0" cap="flat">
                <a:solidFill>
                  <a:srgbClr val="6E6E6E"/>
                </a:solidFill>
                <a:prstDash val="solid"/>
                <a:round/>
                <a:headEnd/>
                <a:tailEnd/>
              </a:ln>
            </p:spPr>
            <p:txBody>
              <a:bodyPr/>
              <a:lstStyle/>
              <a:p>
                <a:endParaRPr lang="en-US"/>
              </a:p>
            </p:txBody>
          </p:sp>
          <p:sp>
            <p:nvSpPr>
              <p:cNvPr id="1718" name="Freeform 504"/>
              <p:cNvSpPr>
                <a:spLocks noEditPoints="1"/>
              </p:cNvSpPr>
              <p:nvPr/>
            </p:nvSpPr>
            <p:spPr bwMode="auto">
              <a:xfrm>
                <a:off x="3208" y="1452"/>
                <a:ext cx="31" cy="39"/>
              </a:xfrm>
              <a:custGeom>
                <a:avLst/>
                <a:gdLst>
                  <a:gd name="T0" fmla="*/ 0 w 31"/>
                  <a:gd name="T1" fmla="*/ 12 h 39"/>
                  <a:gd name="T2" fmla="*/ 5 w 31"/>
                  <a:gd name="T3" fmla="*/ 8 h 39"/>
                  <a:gd name="T4" fmla="*/ 8 w 31"/>
                  <a:gd name="T5" fmla="*/ 1 h 39"/>
                  <a:gd name="T6" fmla="*/ 21 w 31"/>
                  <a:gd name="T7" fmla="*/ 0 h 39"/>
                  <a:gd name="T8" fmla="*/ 27 w 31"/>
                  <a:gd name="T9" fmla="*/ 8 h 39"/>
                  <a:gd name="T10" fmla="*/ 26 w 31"/>
                  <a:gd name="T11" fmla="*/ 11 h 39"/>
                  <a:gd name="T12" fmla="*/ 28 w 31"/>
                  <a:gd name="T13" fmla="*/ 12 h 39"/>
                  <a:gd name="T14" fmla="*/ 29 w 31"/>
                  <a:gd name="T15" fmla="*/ 16 h 39"/>
                  <a:gd name="T16" fmla="*/ 26 w 31"/>
                  <a:gd name="T17" fmla="*/ 21 h 39"/>
                  <a:gd name="T18" fmla="*/ 31 w 31"/>
                  <a:gd name="T19" fmla="*/ 19 h 39"/>
                  <a:gd name="T20" fmla="*/ 31 w 31"/>
                  <a:gd name="T21" fmla="*/ 22 h 39"/>
                  <a:gd name="T22" fmla="*/ 28 w 31"/>
                  <a:gd name="T23" fmla="*/ 25 h 39"/>
                  <a:gd name="T24" fmla="*/ 28 w 31"/>
                  <a:gd name="T25" fmla="*/ 28 h 39"/>
                  <a:gd name="T26" fmla="*/ 19 w 31"/>
                  <a:gd name="T27" fmla="*/ 39 h 39"/>
                  <a:gd name="T28" fmla="*/ 7 w 31"/>
                  <a:gd name="T29" fmla="*/ 33 h 39"/>
                  <a:gd name="T30" fmla="*/ 11 w 31"/>
                  <a:gd name="T31" fmla="*/ 31 h 39"/>
                  <a:gd name="T32" fmla="*/ 8 w 31"/>
                  <a:gd name="T33" fmla="*/ 31 h 39"/>
                  <a:gd name="T34" fmla="*/ 3 w 31"/>
                  <a:gd name="T35" fmla="*/ 27 h 39"/>
                  <a:gd name="T36" fmla="*/ 3 w 31"/>
                  <a:gd name="T37" fmla="*/ 22 h 39"/>
                  <a:gd name="T38" fmla="*/ 1 w 31"/>
                  <a:gd name="T39" fmla="*/ 23 h 39"/>
                  <a:gd name="T40" fmla="*/ 0 w 31"/>
                  <a:gd name="T41" fmla="*/ 19 h 39"/>
                  <a:gd name="T42" fmla="*/ 2 w 31"/>
                  <a:gd name="T43" fmla="*/ 20 h 39"/>
                  <a:gd name="T44" fmla="*/ 2 w 31"/>
                  <a:gd name="T45" fmla="*/ 19 h 39"/>
                  <a:gd name="T46" fmla="*/ 4 w 31"/>
                  <a:gd name="T47" fmla="*/ 18 h 39"/>
                  <a:gd name="T48" fmla="*/ 1 w 31"/>
                  <a:gd name="T49" fmla="*/ 18 h 39"/>
                  <a:gd name="T50" fmla="*/ 1 w 31"/>
                  <a:gd name="T51" fmla="*/ 14 h 39"/>
                  <a:gd name="T52" fmla="*/ 0 w 31"/>
                  <a:gd name="T53" fmla="*/ 12 h 39"/>
                  <a:gd name="T54" fmla="*/ 4 w 31"/>
                  <a:gd name="T55" fmla="*/ 30 h 39"/>
                  <a:gd name="T56" fmla="*/ 7 w 31"/>
                  <a:gd name="T57" fmla="*/ 30 h 39"/>
                  <a:gd name="T58" fmla="*/ 7 w 31"/>
                  <a:gd name="T59" fmla="*/ 32 h 39"/>
                  <a:gd name="T60" fmla="*/ 4 w 31"/>
                  <a:gd name="T61" fmla="*/ 30 h 3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1"/>
                  <a:gd name="T94" fmla="*/ 0 h 39"/>
                  <a:gd name="T95" fmla="*/ 31 w 31"/>
                  <a:gd name="T96" fmla="*/ 39 h 3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1" h="39">
                    <a:moveTo>
                      <a:pt x="0" y="12"/>
                    </a:moveTo>
                    <a:lnTo>
                      <a:pt x="5" y="8"/>
                    </a:lnTo>
                    <a:lnTo>
                      <a:pt x="8" y="1"/>
                    </a:lnTo>
                    <a:lnTo>
                      <a:pt x="21" y="0"/>
                    </a:lnTo>
                    <a:lnTo>
                      <a:pt x="27" y="8"/>
                    </a:lnTo>
                    <a:lnTo>
                      <a:pt x="26" y="11"/>
                    </a:lnTo>
                    <a:lnTo>
                      <a:pt x="28" y="12"/>
                    </a:lnTo>
                    <a:lnTo>
                      <a:pt x="29" y="16"/>
                    </a:lnTo>
                    <a:lnTo>
                      <a:pt x="26" y="21"/>
                    </a:lnTo>
                    <a:lnTo>
                      <a:pt x="31" y="19"/>
                    </a:lnTo>
                    <a:lnTo>
                      <a:pt x="31" y="22"/>
                    </a:lnTo>
                    <a:lnTo>
                      <a:pt x="28" y="25"/>
                    </a:lnTo>
                    <a:lnTo>
                      <a:pt x="28" y="28"/>
                    </a:lnTo>
                    <a:lnTo>
                      <a:pt x="19" y="39"/>
                    </a:lnTo>
                    <a:lnTo>
                      <a:pt x="7" y="33"/>
                    </a:lnTo>
                    <a:lnTo>
                      <a:pt x="11" y="31"/>
                    </a:lnTo>
                    <a:lnTo>
                      <a:pt x="8" y="31"/>
                    </a:lnTo>
                    <a:lnTo>
                      <a:pt x="3" y="27"/>
                    </a:lnTo>
                    <a:lnTo>
                      <a:pt x="3" y="22"/>
                    </a:lnTo>
                    <a:lnTo>
                      <a:pt x="1" y="23"/>
                    </a:lnTo>
                    <a:lnTo>
                      <a:pt x="0" y="19"/>
                    </a:lnTo>
                    <a:lnTo>
                      <a:pt x="2" y="20"/>
                    </a:lnTo>
                    <a:lnTo>
                      <a:pt x="2" y="19"/>
                    </a:lnTo>
                    <a:lnTo>
                      <a:pt x="4" y="18"/>
                    </a:lnTo>
                    <a:lnTo>
                      <a:pt x="1" y="18"/>
                    </a:lnTo>
                    <a:lnTo>
                      <a:pt x="1" y="14"/>
                    </a:lnTo>
                    <a:lnTo>
                      <a:pt x="0" y="12"/>
                    </a:lnTo>
                    <a:close/>
                    <a:moveTo>
                      <a:pt x="4" y="30"/>
                    </a:moveTo>
                    <a:lnTo>
                      <a:pt x="7" y="30"/>
                    </a:lnTo>
                    <a:lnTo>
                      <a:pt x="7" y="32"/>
                    </a:lnTo>
                    <a:lnTo>
                      <a:pt x="4" y="3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719" name="Freeform 505"/>
              <p:cNvSpPr>
                <a:spLocks noEditPoints="1"/>
              </p:cNvSpPr>
              <p:nvPr/>
            </p:nvSpPr>
            <p:spPr bwMode="auto">
              <a:xfrm>
                <a:off x="3205" y="1450"/>
                <a:ext cx="36" cy="43"/>
              </a:xfrm>
              <a:custGeom>
                <a:avLst/>
                <a:gdLst>
                  <a:gd name="T0" fmla="*/ 25 w 145"/>
                  <a:gd name="T1" fmla="*/ 38 h 177"/>
                  <a:gd name="T2" fmla="*/ 42 w 145"/>
                  <a:gd name="T3" fmla="*/ 6 h 177"/>
                  <a:gd name="T4" fmla="*/ 126 w 145"/>
                  <a:gd name="T5" fmla="*/ 40 h 177"/>
                  <a:gd name="T6" fmla="*/ 120 w 145"/>
                  <a:gd name="T7" fmla="*/ 48 h 177"/>
                  <a:gd name="T8" fmla="*/ 135 w 145"/>
                  <a:gd name="T9" fmla="*/ 73 h 177"/>
                  <a:gd name="T10" fmla="*/ 113 w 145"/>
                  <a:gd name="T11" fmla="*/ 90 h 177"/>
                  <a:gd name="T12" fmla="*/ 145 w 145"/>
                  <a:gd name="T13" fmla="*/ 86 h 177"/>
                  <a:gd name="T14" fmla="*/ 127 w 145"/>
                  <a:gd name="T15" fmla="*/ 119 h 177"/>
                  <a:gd name="T16" fmla="*/ 128 w 145"/>
                  <a:gd name="T17" fmla="*/ 129 h 177"/>
                  <a:gd name="T18" fmla="*/ 36 w 145"/>
                  <a:gd name="T19" fmla="*/ 151 h 177"/>
                  <a:gd name="T20" fmla="*/ 49 w 145"/>
                  <a:gd name="T21" fmla="*/ 129 h 177"/>
                  <a:gd name="T22" fmla="*/ 38 w 145"/>
                  <a:gd name="T23" fmla="*/ 142 h 177"/>
                  <a:gd name="T24" fmla="*/ 14 w 145"/>
                  <a:gd name="T25" fmla="*/ 100 h 177"/>
                  <a:gd name="T26" fmla="*/ 11 w 145"/>
                  <a:gd name="T27" fmla="*/ 109 h 177"/>
                  <a:gd name="T28" fmla="*/ 4 w 145"/>
                  <a:gd name="T29" fmla="*/ 80 h 177"/>
                  <a:gd name="T30" fmla="*/ 12 w 145"/>
                  <a:gd name="T31" fmla="*/ 95 h 177"/>
                  <a:gd name="T32" fmla="*/ 14 w 145"/>
                  <a:gd name="T33" fmla="*/ 78 h 177"/>
                  <a:gd name="T34" fmla="*/ 15 w 145"/>
                  <a:gd name="T35" fmla="*/ 91 h 177"/>
                  <a:gd name="T36" fmla="*/ 8 w 145"/>
                  <a:gd name="T37" fmla="*/ 71 h 177"/>
                  <a:gd name="T38" fmla="*/ 23 w 145"/>
                  <a:gd name="T39" fmla="*/ 66 h 177"/>
                  <a:gd name="T40" fmla="*/ 25 w 145"/>
                  <a:gd name="T41" fmla="*/ 75 h 177"/>
                  <a:gd name="T42" fmla="*/ 20 w 145"/>
                  <a:gd name="T43" fmla="*/ 93 h 177"/>
                  <a:gd name="T44" fmla="*/ 25 w 145"/>
                  <a:gd name="T45" fmla="*/ 97 h 177"/>
                  <a:gd name="T46" fmla="*/ 17 w 145"/>
                  <a:gd name="T47" fmla="*/ 83 h 177"/>
                  <a:gd name="T48" fmla="*/ 20 w 145"/>
                  <a:gd name="T49" fmla="*/ 92 h 177"/>
                  <a:gd name="T50" fmla="*/ 30 w 145"/>
                  <a:gd name="T51" fmla="*/ 119 h 177"/>
                  <a:gd name="T52" fmla="*/ 43 w 145"/>
                  <a:gd name="T53" fmla="*/ 127 h 177"/>
                  <a:gd name="T54" fmla="*/ 57 w 145"/>
                  <a:gd name="T55" fmla="*/ 142 h 177"/>
                  <a:gd name="T56" fmla="*/ 90 w 145"/>
                  <a:gd name="T57" fmla="*/ 161 h 177"/>
                  <a:gd name="T58" fmla="*/ 114 w 145"/>
                  <a:gd name="T59" fmla="*/ 124 h 177"/>
                  <a:gd name="T60" fmla="*/ 132 w 145"/>
                  <a:gd name="T61" fmla="*/ 94 h 177"/>
                  <a:gd name="T62" fmla="*/ 141 w 145"/>
                  <a:gd name="T63" fmla="*/ 93 h 177"/>
                  <a:gd name="T64" fmla="*/ 110 w 145"/>
                  <a:gd name="T65" fmla="*/ 93 h 177"/>
                  <a:gd name="T66" fmla="*/ 117 w 145"/>
                  <a:gd name="T67" fmla="*/ 59 h 177"/>
                  <a:gd name="T68" fmla="*/ 109 w 145"/>
                  <a:gd name="T69" fmla="*/ 54 h 177"/>
                  <a:gd name="T70" fmla="*/ 90 w 145"/>
                  <a:gd name="T71" fmla="*/ 13 h 177"/>
                  <a:gd name="T72" fmla="*/ 50 w 145"/>
                  <a:gd name="T73" fmla="*/ 17 h 177"/>
                  <a:gd name="T74" fmla="*/ 14 w 145"/>
                  <a:gd name="T75" fmla="*/ 65 h 177"/>
                  <a:gd name="T76" fmla="*/ 22 w 145"/>
                  <a:gd name="T77" fmla="*/ 140 h 177"/>
                  <a:gd name="T78" fmla="*/ 38 w 145"/>
                  <a:gd name="T79" fmla="*/ 125 h 177"/>
                  <a:gd name="T80" fmla="*/ 46 w 145"/>
                  <a:gd name="T81" fmla="*/ 144 h 177"/>
                  <a:gd name="T82" fmla="*/ 43 w 145"/>
                  <a:gd name="T83" fmla="*/ 131 h 177"/>
                  <a:gd name="T84" fmla="*/ 38 w 145"/>
                  <a:gd name="T85" fmla="*/ 141 h 177"/>
                  <a:gd name="T86" fmla="*/ 43 w 145"/>
                  <a:gd name="T87" fmla="*/ 131 h 1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5"/>
                  <a:gd name="T133" fmla="*/ 0 h 177"/>
                  <a:gd name="T134" fmla="*/ 145 w 145"/>
                  <a:gd name="T135" fmla="*/ 177 h 17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5" h="177">
                    <a:moveTo>
                      <a:pt x="3" y="62"/>
                    </a:moveTo>
                    <a:cubicBezTo>
                      <a:pt x="0" y="59"/>
                      <a:pt x="1" y="54"/>
                      <a:pt x="5" y="51"/>
                    </a:cubicBezTo>
                    <a:lnTo>
                      <a:pt x="25" y="38"/>
                    </a:lnTo>
                    <a:lnTo>
                      <a:pt x="23" y="41"/>
                    </a:lnTo>
                    <a:lnTo>
                      <a:pt x="35" y="11"/>
                    </a:lnTo>
                    <a:cubicBezTo>
                      <a:pt x="37" y="8"/>
                      <a:pt x="39" y="6"/>
                      <a:pt x="42" y="6"/>
                    </a:cubicBezTo>
                    <a:lnTo>
                      <a:pt x="96" y="1"/>
                    </a:lnTo>
                    <a:cubicBezTo>
                      <a:pt x="99" y="0"/>
                      <a:pt x="102" y="2"/>
                      <a:pt x="103" y="4"/>
                    </a:cubicBezTo>
                    <a:lnTo>
                      <a:pt x="126" y="40"/>
                    </a:lnTo>
                    <a:cubicBezTo>
                      <a:pt x="127" y="42"/>
                      <a:pt x="128" y="44"/>
                      <a:pt x="127" y="46"/>
                    </a:cubicBezTo>
                    <a:lnTo>
                      <a:pt x="125" y="57"/>
                    </a:lnTo>
                    <a:lnTo>
                      <a:pt x="120" y="48"/>
                    </a:lnTo>
                    <a:lnTo>
                      <a:pt x="127" y="51"/>
                    </a:lnTo>
                    <a:cubicBezTo>
                      <a:pt x="130" y="52"/>
                      <a:pt x="132" y="54"/>
                      <a:pt x="133" y="57"/>
                    </a:cubicBezTo>
                    <a:lnTo>
                      <a:pt x="135" y="73"/>
                    </a:lnTo>
                    <a:cubicBezTo>
                      <a:pt x="135" y="75"/>
                      <a:pt x="135" y="77"/>
                      <a:pt x="134" y="78"/>
                    </a:cubicBezTo>
                    <a:lnTo>
                      <a:pt x="124" y="100"/>
                    </a:lnTo>
                    <a:lnTo>
                      <a:pt x="113" y="90"/>
                    </a:lnTo>
                    <a:lnTo>
                      <a:pt x="134" y="79"/>
                    </a:lnTo>
                    <a:cubicBezTo>
                      <a:pt x="136" y="77"/>
                      <a:pt x="139" y="77"/>
                      <a:pt x="142" y="79"/>
                    </a:cubicBezTo>
                    <a:cubicBezTo>
                      <a:pt x="144" y="80"/>
                      <a:pt x="145" y="83"/>
                      <a:pt x="145" y="86"/>
                    </a:cubicBezTo>
                    <a:lnTo>
                      <a:pt x="145" y="100"/>
                    </a:lnTo>
                    <a:cubicBezTo>
                      <a:pt x="145" y="102"/>
                      <a:pt x="145" y="104"/>
                      <a:pt x="143" y="105"/>
                    </a:cubicBezTo>
                    <a:lnTo>
                      <a:pt x="127" y="119"/>
                    </a:lnTo>
                    <a:lnTo>
                      <a:pt x="130" y="113"/>
                    </a:lnTo>
                    <a:lnTo>
                      <a:pt x="130" y="124"/>
                    </a:lnTo>
                    <a:cubicBezTo>
                      <a:pt x="130" y="126"/>
                      <a:pt x="129" y="128"/>
                      <a:pt x="128" y="129"/>
                    </a:cubicBezTo>
                    <a:lnTo>
                      <a:pt x="92" y="174"/>
                    </a:lnTo>
                    <a:cubicBezTo>
                      <a:pt x="90" y="177"/>
                      <a:pt x="86" y="177"/>
                      <a:pt x="82" y="176"/>
                    </a:cubicBezTo>
                    <a:lnTo>
                      <a:pt x="36" y="151"/>
                    </a:lnTo>
                    <a:cubicBezTo>
                      <a:pt x="34" y="149"/>
                      <a:pt x="32" y="147"/>
                      <a:pt x="32" y="144"/>
                    </a:cubicBezTo>
                    <a:cubicBezTo>
                      <a:pt x="32" y="141"/>
                      <a:pt x="33" y="138"/>
                      <a:pt x="36" y="137"/>
                    </a:cubicBezTo>
                    <a:lnTo>
                      <a:pt x="49" y="129"/>
                    </a:lnTo>
                    <a:lnTo>
                      <a:pt x="53" y="143"/>
                    </a:lnTo>
                    <a:lnTo>
                      <a:pt x="43" y="143"/>
                    </a:lnTo>
                    <a:cubicBezTo>
                      <a:pt x="41" y="143"/>
                      <a:pt x="39" y="143"/>
                      <a:pt x="38" y="142"/>
                    </a:cubicBezTo>
                    <a:lnTo>
                      <a:pt x="17" y="125"/>
                    </a:lnTo>
                    <a:cubicBezTo>
                      <a:pt x="15" y="124"/>
                      <a:pt x="14" y="121"/>
                      <a:pt x="14" y="119"/>
                    </a:cubicBezTo>
                    <a:lnTo>
                      <a:pt x="14" y="100"/>
                    </a:lnTo>
                    <a:lnTo>
                      <a:pt x="25" y="107"/>
                    </a:lnTo>
                    <a:lnTo>
                      <a:pt x="17" y="110"/>
                    </a:lnTo>
                    <a:cubicBezTo>
                      <a:pt x="15" y="111"/>
                      <a:pt x="13" y="110"/>
                      <a:pt x="11" y="109"/>
                    </a:cubicBezTo>
                    <a:cubicBezTo>
                      <a:pt x="9" y="108"/>
                      <a:pt x="8" y="107"/>
                      <a:pt x="7" y="105"/>
                    </a:cubicBezTo>
                    <a:lnTo>
                      <a:pt x="2" y="88"/>
                    </a:lnTo>
                    <a:cubicBezTo>
                      <a:pt x="1" y="85"/>
                      <a:pt x="2" y="82"/>
                      <a:pt x="4" y="80"/>
                    </a:cubicBezTo>
                    <a:cubicBezTo>
                      <a:pt x="7" y="77"/>
                      <a:pt x="10" y="77"/>
                      <a:pt x="13" y="79"/>
                    </a:cubicBezTo>
                    <a:lnTo>
                      <a:pt x="24" y="84"/>
                    </a:lnTo>
                    <a:lnTo>
                      <a:pt x="12" y="95"/>
                    </a:lnTo>
                    <a:lnTo>
                      <a:pt x="10" y="89"/>
                    </a:lnTo>
                    <a:cubicBezTo>
                      <a:pt x="9" y="87"/>
                      <a:pt x="9" y="85"/>
                      <a:pt x="10" y="83"/>
                    </a:cubicBezTo>
                    <a:cubicBezTo>
                      <a:pt x="11" y="81"/>
                      <a:pt x="12" y="79"/>
                      <a:pt x="14" y="78"/>
                    </a:cubicBezTo>
                    <a:lnTo>
                      <a:pt x="22" y="75"/>
                    </a:lnTo>
                    <a:lnTo>
                      <a:pt x="25" y="91"/>
                    </a:lnTo>
                    <a:lnTo>
                      <a:pt x="15" y="91"/>
                    </a:lnTo>
                    <a:cubicBezTo>
                      <a:pt x="10" y="91"/>
                      <a:pt x="7" y="87"/>
                      <a:pt x="7" y="83"/>
                    </a:cubicBezTo>
                    <a:lnTo>
                      <a:pt x="7" y="66"/>
                    </a:lnTo>
                    <a:lnTo>
                      <a:pt x="8" y="71"/>
                    </a:lnTo>
                    <a:lnTo>
                      <a:pt x="3" y="62"/>
                    </a:lnTo>
                    <a:close/>
                    <a:moveTo>
                      <a:pt x="21" y="62"/>
                    </a:moveTo>
                    <a:cubicBezTo>
                      <a:pt x="22" y="63"/>
                      <a:pt x="23" y="65"/>
                      <a:pt x="23" y="66"/>
                    </a:cubicBezTo>
                    <a:lnTo>
                      <a:pt x="23" y="83"/>
                    </a:lnTo>
                    <a:lnTo>
                      <a:pt x="15" y="75"/>
                    </a:lnTo>
                    <a:lnTo>
                      <a:pt x="25" y="75"/>
                    </a:lnTo>
                    <a:cubicBezTo>
                      <a:pt x="29" y="75"/>
                      <a:pt x="32" y="78"/>
                      <a:pt x="33" y="82"/>
                    </a:cubicBezTo>
                    <a:cubicBezTo>
                      <a:pt x="33" y="85"/>
                      <a:pt x="31" y="89"/>
                      <a:pt x="28" y="90"/>
                    </a:cubicBezTo>
                    <a:lnTo>
                      <a:pt x="20" y="93"/>
                    </a:lnTo>
                    <a:lnTo>
                      <a:pt x="24" y="82"/>
                    </a:lnTo>
                    <a:lnTo>
                      <a:pt x="27" y="88"/>
                    </a:lnTo>
                    <a:cubicBezTo>
                      <a:pt x="28" y="91"/>
                      <a:pt x="28" y="95"/>
                      <a:pt x="25" y="97"/>
                    </a:cubicBezTo>
                    <a:cubicBezTo>
                      <a:pt x="23" y="99"/>
                      <a:pt x="19" y="100"/>
                      <a:pt x="16" y="98"/>
                    </a:cubicBezTo>
                    <a:lnTo>
                      <a:pt x="6" y="93"/>
                    </a:lnTo>
                    <a:lnTo>
                      <a:pt x="17" y="83"/>
                    </a:lnTo>
                    <a:lnTo>
                      <a:pt x="22" y="100"/>
                    </a:lnTo>
                    <a:lnTo>
                      <a:pt x="12" y="95"/>
                    </a:lnTo>
                    <a:lnTo>
                      <a:pt x="20" y="92"/>
                    </a:lnTo>
                    <a:cubicBezTo>
                      <a:pt x="22" y="91"/>
                      <a:pt x="25" y="91"/>
                      <a:pt x="27" y="93"/>
                    </a:cubicBezTo>
                    <a:cubicBezTo>
                      <a:pt x="29" y="94"/>
                      <a:pt x="30" y="97"/>
                      <a:pt x="30" y="100"/>
                    </a:cubicBezTo>
                    <a:lnTo>
                      <a:pt x="30" y="119"/>
                    </a:lnTo>
                    <a:lnTo>
                      <a:pt x="27" y="113"/>
                    </a:lnTo>
                    <a:lnTo>
                      <a:pt x="48" y="129"/>
                    </a:lnTo>
                    <a:lnTo>
                      <a:pt x="43" y="127"/>
                    </a:lnTo>
                    <a:lnTo>
                      <a:pt x="53" y="127"/>
                    </a:lnTo>
                    <a:cubicBezTo>
                      <a:pt x="57" y="127"/>
                      <a:pt x="60" y="130"/>
                      <a:pt x="61" y="133"/>
                    </a:cubicBezTo>
                    <a:cubicBezTo>
                      <a:pt x="62" y="137"/>
                      <a:pt x="60" y="140"/>
                      <a:pt x="57" y="142"/>
                    </a:cubicBezTo>
                    <a:lnTo>
                      <a:pt x="45" y="150"/>
                    </a:lnTo>
                    <a:lnTo>
                      <a:pt x="44" y="137"/>
                    </a:lnTo>
                    <a:lnTo>
                      <a:pt x="90" y="161"/>
                    </a:lnTo>
                    <a:lnTo>
                      <a:pt x="80" y="163"/>
                    </a:lnTo>
                    <a:lnTo>
                      <a:pt x="116" y="119"/>
                    </a:lnTo>
                    <a:lnTo>
                      <a:pt x="114" y="124"/>
                    </a:lnTo>
                    <a:lnTo>
                      <a:pt x="114" y="113"/>
                    </a:lnTo>
                    <a:cubicBezTo>
                      <a:pt x="114" y="111"/>
                      <a:pt x="115" y="109"/>
                      <a:pt x="117" y="107"/>
                    </a:cubicBezTo>
                    <a:lnTo>
                      <a:pt x="132" y="94"/>
                    </a:lnTo>
                    <a:lnTo>
                      <a:pt x="129" y="100"/>
                    </a:lnTo>
                    <a:lnTo>
                      <a:pt x="129" y="86"/>
                    </a:lnTo>
                    <a:lnTo>
                      <a:pt x="141" y="93"/>
                    </a:lnTo>
                    <a:lnTo>
                      <a:pt x="121" y="104"/>
                    </a:lnTo>
                    <a:cubicBezTo>
                      <a:pt x="118" y="105"/>
                      <a:pt x="114" y="105"/>
                      <a:pt x="111" y="103"/>
                    </a:cubicBezTo>
                    <a:cubicBezTo>
                      <a:pt x="109" y="100"/>
                      <a:pt x="108" y="97"/>
                      <a:pt x="110" y="93"/>
                    </a:cubicBezTo>
                    <a:lnTo>
                      <a:pt x="120" y="71"/>
                    </a:lnTo>
                    <a:lnTo>
                      <a:pt x="119" y="76"/>
                    </a:lnTo>
                    <a:lnTo>
                      <a:pt x="117" y="59"/>
                    </a:lnTo>
                    <a:lnTo>
                      <a:pt x="122" y="66"/>
                    </a:lnTo>
                    <a:lnTo>
                      <a:pt x="114" y="63"/>
                    </a:lnTo>
                    <a:cubicBezTo>
                      <a:pt x="110" y="62"/>
                      <a:pt x="108" y="58"/>
                      <a:pt x="109" y="54"/>
                    </a:cubicBezTo>
                    <a:lnTo>
                      <a:pt x="112" y="43"/>
                    </a:lnTo>
                    <a:lnTo>
                      <a:pt x="113" y="49"/>
                    </a:lnTo>
                    <a:lnTo>
                      <a:pt x="90" y="13"/>
                    </a:lnTo>
                    <a:lnTo>
                      <a:pt x="97" y="16"/>
                    </a:lnTo>
                    <a:lnTo>
                      <a:pt x="44" y="22"/>
                    </a:lnTo>
                    <a:lnTo>
                      <a:pt x="50" y="17"/>
                    </a:lnTo>
                    <a:lnTo>
                      <a:pt x="37" y="47"/>
                    </a:lnTo>
                    <a:cubicBezTo>
                      <a:pt x="37" y="49"/>
                      <a:pt x="36" y="50"/>
                      <a:pt x="34" y="51"/>
                    </a:cubicBezTo>
                    <a:lnTo>
                      <a:pt x="14" y="65"/>
                    </a:lnTo>
                    <a:lnTo>
                      <a:pt x="16" y="54"/>
                    </a:lnTo>
                    <a:lnTo>
                      <a:pt x="21" y="62"/>
                    </a:lnTo>
                    <a:close/>
                    <a:moveTo>
                      <a:pt x="22" y="140"/>
                    </a:moveTo>
                    <a:cubicBezTo>
                      <a:pt x="18" y="139"/>
                      <a:pt x="16" y="135"/>
                      <a:pt x="17" y="131"/>
                    </a:cubicBezTo>
                    <a:cubicBezTo>
                      <a:pt x="18" y="127"/>
                      <a:pt x="21" y="125"/>
                      <a:pt x="25" y="125"/>
                    </a:cubicBezTo>
                    <a:lnTo>
                      <a:pt x="38" y="125"/>
                    </a:lnTo>
                    <a:cubicBezTo>
                      <a:pt x="41" y="125"/>
                      <a:pt x="44" y="126"/>
                      <a:pt x="45" y="129"/>
                    </a:cubicBezTo>
                    <a:lnTo>
                      <a:pt x="47" y="135"/>
                    </a:lnTo>
                    <a:cubicBezTo>
                      <a:pt x="49" y="138"/>
                      <a:pt x="48" y="141"/>
                      <a:pt x="46" y="144"/>
                    </a:cubicBezTo>
                    <a:cubicBezTo>
                      <a:pt x="44" y="146"/>
                      <a:pt x="41" y="147"/>
                      <a:pt x="37" y="146"/>
                    </a:cubicBezTo>
                    <a:lnTo>
                      <a:pt x="22" y="140"/>
                    </a:lnTo>
                    <a:close/>
                    <a:moveTo>
                      <a:pt x="43" y="131"/>
                    </a:moveTo>
                    <a:lnTo>
                      <a:pt x="33" y="141"/>
                    </a:lnTo>
                    <a:lnTo>
                      <a:pt x="30" y="136"/>
                    </a:lnTo>
                    <a:lnTo>
                      <a:pt x="38" y="141"/>
                    </a:lnTo>
                    <a:lnTo>
                      <a:pt x="25" y="141"/>
                    </a:lnTo>
                    <a:lnTo>
                      <a:pt x="28" y="125"/>
                    </a:lnTo>
                    <a:lnTo>
                      <a:pt x="43" y="131"/>
                    </a:lnTo>
                    <a:close/>
                  </a:path>
                </a:pathLst>
              </a:custGeom>
              <a:solidFill>
                <a:srgbClr val="6E6E6E"/>
              </a:solidFill>
              <a:ln w="0" cap="flat">
                <a:solidFill>
                  <a:srgbClr val="6E6E6E"/>
                </a:solidFill>
                <a:prstDash val="solid"/>
                <a:round/>
                <a:headEnd/>
                <a:tailEnd/>
              </a:ln>
            </p:spPr>
            <p:txBody>
              <a:bodyPr/>
              <a:lstStyle/>
              <a:p>
                <a:endParaRPr lang="en-US"/>
              </a:p>
            </p:txBody>
          </p:sp>
          <p:sp>
            <p:nvSpPr>
              <p:cNvPr id="1720" name="Freeform 506"/>
              <p:cNvSpPr>
                <a:spLocks/>
              </p:cNvSpPr>
              <p:nvPr/>
            </p:nvSpPr>
            <p:spPr bwMode="auto">
              <a:xfrm>
                <a:off x="3227" y="1471"/>
                <a:ext cx="44" cy="52"/>
              </a:xfrm>
              <a:custGeom>
                <a:avLst/>
                <a:gdLst>
                  <a:gd name="T0" fmla="*/ 32 w 44"/>
                  <a:gd name="T1" fmla="*/ 12 h 52"/>
                  <a:gd name="T2" fmla="*/ 34 w 44"/>
                  <a:gd name="T3" fmla="*/ 20 h 52"/>
                  <a:gd name="T4" fmla="*/ 31 w 44"/>
                  <a:gd name="T5" fmla="*/ 25 h 52"/>
                  <a:gd name="T6" fmla="*/ 38 w 44"/>
                  <a:gd name="T7" fmla="*/ 28 h 52"/>
                  <a:gd name="T8" fmla="*/ 40 w 44"/>
                  <a:gd name="T9" fmla="*/ 32 h 52"/>
                  <a:gd name="T10" fmla="*/ 44 w 44"/>
                  <a:gd name="T11" fmla="*/ 34 h 52"/>
                  <a:gd name="T12" fmla="*/ 42 w 44"/>
                  <a:gd name="T13" fmla="*/ 52 h 52"/>
                  <a:gd name="T14" fmla="*/ 25 w 44"/>
                  <a:gd name="T15" fmla="*/ 43 h 52"/>
                  <a:gd name="T16" fmla="*/ 0 w 44"/>
                  <a:gd name="T17" fmla="*/ 20 h 52"/>
                  <a:gd name="T18" fmla="*/ 10 w 44"/>
                  <a:gd name="T19" fmla="*/ 9 h 52"/>
                  <a:gd name="T20" fmla="*/ 10 w 44"/>
                  <a:gd name="T21" fmla="*/ 7 h 52"/>
                  <a:gd name="T22" fmla="*/ 13 w 44"/>
                  <a:gd name="T23" fmla="*/ 4 h 52"/>
                  <a:gd name="T24" fmla="*/ 13 w 44"/>
                  <a:gd name="T25" fmla="*/ 0 h 52"/>
                  <a:gd name="T26" fmla="*/ 20 w 44"/>
                  <a:gd name="T27" fmla="*/ 0 h 52"/>
                  <a:gd name="T28" fmla="*/ 22 w 44"/>
                  <a:gd name="T29" fmla="*/ 2 h 52"/>
                  <a:gd name="T30" fmla="*/ 23 w 44"/>
                  <a:gd name="T31" fmla="*/ 10 h 52"/>
                  <a:gd name="T32" fmla="*/ 22 w 44"/>
                  <a:gd name="T33" fmla="*/ 15 h 52"/>
                  <a:gd name="T34" fmla="*/ 23 w 44"/>
                  <a:gd name="T35" fmla="*/ 14 h 52"/>
                  <a:gd name="T36" fmla="*/ 25 w 44"/>
                  <a:gd name="T37" fmla="*/ 17 h 52"/>
                  <a:gd name="T38" fmla="*/ 28 w 44"/>
                  <a:gd name="T39" fmla="*/ 15 h 52"/>
                  <a:gd name="T40" fmla="*/ 30 w 44"/>
                  <a:gd name="T41" fmla="*/ 11 h 52"/>
                  <a:gd name="T42" fmla="*/ 32 w 44"/>
                  <a:gd name="T43" fmla="*/ 12 h 5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
                  <a:gd name="T67" fmla="*/ 0 h 52"/>
                  <a:gd name="T68" fmla="*/ 44 w 44"/>
                  <a:gd name="T69" fmla="*/ 52 h 5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 h="52">
                    <a:moveTo>
                      <a:pt x="32" y="12"/>
                    </a:moveTo>
                    <a:lnTo>
                      <a:pt x="34" y="20"/>
                    </a:lnTo>
                    <a:lnTo>
                      <a:pt x="31" y="25"/>
                    </a:lnTo>
                    <a:lnTo>
                      <a:pt x="38" y="28"/>
                    </a:lnTo>
                    <a:lnTo>
                      <a:pt x="40" y="32"/>
                    </a:lnTo>
                    <a:lnTo>
                      <a:pt x="44" y="34"/>
                    </a:lnTo>
                    <a:lnTo>
                      <a:pt x="42" y="52"/>
                    </a:lnTo>
                    <a:lnTo>
                      <a:pt x="25" y="43"/>
                    </a:lnTo>
                    <a:lnTo>
                      <a:pt x="0" y="20"/>
                    </a:lnTo>
                    <a:lnTo>
                      <a:pt x="10" y="9"/>
                    </a:lnTo>
                    <a:lnTo>
                      <a:pt x="10" y="7"/>
                    </a:lnTo>
                    <a:lnTo>
                      <a:pt x="13" y="4"/>
                    </a:lnTo>
                    <a:lnTo>
                      <a:pt x="13" y="0"/>
                    </a:lnTo>
                    <a:lnTo>
                      <a:pt x="20" y="0"/>
                    </a:lnTo>
                    <a:lnTo>
                      <a:pt x="22" y="2"/>
                    </a:lnTo>
                    <a:lnTo>
                      <a:pt x="23" y="10"/>
                    </a:lnTo>
                    <a:lnTo>
                      <a:pt x="22" y="15"/>
                    </a:lnTo>
                    <a:lnTo>
                      <a:pt x="23" y="14"/>
                    </a:lnTo>
                    <a:lnTo>
                      <a:pt x="25" y="17"/>
                    </a:lnTo>
                    <a:lnTo>
                      <a:pt x="28" y="15"/>
                    </a:lnTo>
                    <a:lnTo>
                      <a:pt x="30" y="11"/>
                    </a:lnTo>
                    <a:lnTo>
                      <a:pt x="32" y="12"/>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721" name="Freeform 507"/>
              <p:cNvSpPr>
                <a:spLocks noEditPoints="1"/>
              </p:cNvSpPr>
              <p:nvPr/>
            </p:nvSpPr>
            <p:spPr bwMode="auto">
              <a:xfrm>
                <a:off x="3225" y="1469"/>
                <a:ext cx="48" cy="56"/>
              </a:xfrm>
              <a:custGeom>
                <a:avLst/>
                <a:gdLst>
                  <a:gd name="T0" fmla="*/ 146 w 193"/>
                  <a:gd name="T1" fmla="*/ 54 h 225"/>
                  <a:gd name="T2" fmla="*/ 152 w 193"/>
                  <a:gd name="T3" fmla="*/ 95 h 225"/>
                  <a:gd name="T4" fmla="*/ 136 w 193"/>
                  <a:gd name="T5" fmla="*/ 101 h 225"/>
                  <a:gd name="T6" fmla="*/ 168 w 193"/>
                  <a:gd name="T7" fmla="*/ 118 h 225"/>
                  <a:gd name="T8" fmla="*/ 172 w 193"/>
                  <a:gd name="T9" fmla="*/ 130 h 225"/>
                  <a:gd name="T10" fmla="*/ 192 w 193"/>
                  <a:gd name="T11" fmla="*/ 144 h 225"/>
                  <a:gd name="T12" fmla="*/ 181 w 193"/>
                  <a:gd name="T13" fmla="*/ 223 h 225"/>
                  <a:gd name="T14" fmla="*/ 103 w 193"/>
                  <a:gd name="T15" fmla="*/ 189 h 225"/>
                  <a:gd name="T16" fmla="*/ 3 w 193"/>
                  <a:gd name="T17" fmla="*/ 93 h 225"/>
                  <a:gd name="T18" fmla="*/ 39 w 193"/>
                  <a:gd name="T19" fmla="*/ 40 h 225"/>
                  <a:gd name="T20" fmla="*/ 37 w 193"/>
                  <a:gd name="T21" fmla="*/ 35 h 225"/>
                  <a:gd name="T22" fmla="*/ 55 w 193"/>
                  <a:gd name="T23" fmla="*/ 16 h 225"/>
                  <a:gd name="T24" fmla="*/ 52 w 193"/>
                  <a:gd name="T25" fmla="*/ 8 h 225"/>
                  <a:gd name="T26" fmla="*/ 86 w 193"/>
                  <a:gd name="T27" fmla="*/ 0 h 225"/>
                  <a:gd name="T28" fmla="*/ 100 w 193"/>
                  <a:gd name="T29" fmla="*/ 11 h 225"/>
                  <a:gd name="T30" fmla="*/ 107 w 193"/>
                  <a:gd name="T31" fmla="*/ 47 h 225"/>
                  <a:gd name="T32" fmla="*/ 102 w 193"/>
                  <a:gd name="T33" fmla="*/ 69 h 225"/>
                  <a:gd name="T34" fmla="*/ 95 w 193"/>
                  <a:gd name="T35" fmla="*/ 57 h 225"/>
                  <a:gd name="T36" fmla="*/ 115 w 193"/>
                  <a:gd name="T37" fmla="*/ 69 h 225"/>
                  <a:gd name="T38" fmla="*/ 119 w 193"/>
                  <a:gd name="T39" fmla="*/ 62 h 225"/>
                  <a:gd name="T40" fmla="*/ 123 w 193"/>
                  <a:gd name="T41" fmla="*/ 47 h 225"/>
                  <a:gd name="T42" fmla="*/ 135 w 193"/>
                  <a:gd name="T43" fmla="*/ 44 h 225"/>
                  <a:gd name="T44" fmla="*/ 126 w 193"/>
                  <a:gd name="T45" fmla="*/ 57 h 225"/>
                  <a:gd name="T46" fmla="*/ 130 w 193"/>
                  <a:gd name="T47" fmla="*/ 72 h 225"/>
                  <a:gd name="T48" fmla="*/ 112 w 193"/>
                  <a:gd name="T49" fmla="*/ 82 h 225"/>
                  <a:gd name="T50" fmla="*/ 93 w 193"/>
                  <a:gd name="T51" fmla="*/ 69 h 225"/>
                  <a:gd name="T52" fmla="*/ 98 w 193"/>
                  <a:gd name="T53" fmla="*/ 74 h 225"/>
                  <a:gd name="T54" fmla="*/ 86 w 193"/>
                  <a:gd name="T55" fmla="*/ 64 h 225"/>
                  <a:gd name="T56" fmla="*/ 91 w 193"/>
                  <a:gd name="T57" fmla="*/ 49 h 225"/>
                  <a:gd name="T58" fmla="*/ 88 w 193"/>
                  <a:gd name="T59" fmla="*/ 22 h 225"/>
                  <a:gd name="T60" fmla="*/ 86 w 193"/>
                  <a:gd name="T61" fmla="*/ 16 h 225"/>
                  <a:gd name="T62" fmla="*/ 68 w 193"/>
                  <a:gd name="T63" fmla="*/ 8 h 225"/>
                  <a:gd name="T64" fmla="*/ 65 w 193"/>
                  <a:gd name="T65" fmla="*/ 28 h 225"/>
                  <a:gd name="T66" fmla="*/ 53 w 193"/>
                  <a:gd name="T67" fmla="*/ 35 h 225"/>
                  <a:gd name="T68" fmla="*/ 51 w 193"/>
                  <a:gd name="T69" fmla="*/ 51 h 225"/>
                  <a:gd name="T70" fmla="*/ 14 w 193"/>
                  <a:gd name="T71" fmla="*/ 82 h 225"/>
                  <a:gd name="T72" fmla="*/ 110 w 193"/>
                  <a:gd name="T73" fmla="*/ 175 h 225"/>
                  <a:gd name="T74" fmla="*/ 169 w 193"/>
                  <a:gd name="T75" fmla="*/ 216 h 225"/>
                  <a:gd name="T76" fmla="*/ 182 w 193"/>
                  <a:gd name="T77" fmla="*/ 150 h 225"/>
                  <a:gd name="T78" fmla="*/ 162 w 193"/>
                  <a:gd name="T79" fmla="*/ 141 h 225"/>
                  <a:gd name="T80" fmla="*/ 158 w 193"/>
                  <a:gd name="T81" fmla="*/ 129 h 225"/>
                  <a:gd name="T82" fmla="*/ 125 w 193"/>
                  <a:gd name="T83" fmla="*/ 111 h 225"/>
                  <a:gd name="T84" fmla="*/ 139 w 193"/>
                  <a:gd name="T85" fmla="*/ 85 h 225"/>
                  <a:gd name="T86" fmla="*/ 130 w 193"/>
                  <a:gd name="T87" fmla="*/ 58 h 225"/>
                  <a:gd name="T88" fmla="*/ 126 w 193"/>
                  <a:gd name="T89" fmla="*/ 57 h 22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93"/>
                  <a:gd name="T136" fmla="*/ 0 h 225"/>
                  <a:gd name="T137" fmla="*/ 193 w 193"/>
                  <a:gd name="T138" fmla="*/ 225 h 22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93" h="225">
                    <a:moveTo>
                      <a:pt x="142" y="49"/>
                    </a:moveTo>
                    <a:cubicBezTo>
                      <a:pt x="144" y="50"/>
                      <a:pt x="145" y="52"/>
                      <a:pt x="146" y="54"/>
                    </a:cubicBezTo>
                    <a:lnTo>
                      <a:pt x="153" y="88"/>
                    </a:lnTo>
                    <a:cubicBezTo>
                      <a:pt x="154" y="91"/>
                      <a:pt x="153" y="93"/>
                      <a:pt x="152" y="95"/>
                    </a:cubicBezTo>
                    <a:lnTo>
                      <a:pt x="139" y="113"/>
                    </a:lnTo>
                    <a:lnTo>
                      <a:pt x="136" y="101"/>
                    </a:lnTo>
                    <a:lnTo>
                      <a:pt x="165" y="114"/>
                    </a:lnTo>
                    <a:cubicBezTo>
                      <a:pt x="166" y="115"/>
                      <a:pt x="168" y="117"/>
                      <a:pt x="168" y="118"/>
                    </a:cubicBezTo>
                    <a:lnTo>
                      <a:pt x="176" y="134"/>
                    </a:lnTo>
                    <a:lnTo>
                      <a:pt x="172" y="130"/>
                    </a:lnTo>
                    <a:lnTo>
                      <a:pt x="187" y="135"/>
                    </a:lnTo>
                    <a:cubicBezTo>
                      <a:pt x="191" y="136"/>
                      <a:pt x="193" y="140"/>
                      <a:pt x="192" y="144"/>
                    </a:cubicBezTo>
                    <a:lnTo>
                      <a:pt x="185" y="217"/>
                    </a:lnTo>
                    <a:cubicBezTo>
                      <a:pt x="184" y="220"/>
                      <a:pt x="183" y="222"/>
                      <a:pt x="181" y="223"/>
                    </a:cubicBezTo>
                    <a:cubicBezTo>
                      <a:pt x="178" y="225"/>
                      <a:pt x="176" y="225"/>
                      <a:pt x="173" y="224"/>
                    </a:cubicBezTo>
                    <a:lnTo>
                      <a:pt x="103" y="189"/>
                    </a:lnTo>
                    <a:cubicBezTo>
                      <a:pt x="103" y="189"/>
                      <a:pt x="102" y="189"/>
                      <a:pt x="101" y="188"/>
                    </a:cubicBezTo>
                    <a:lnTo>
                      <a:pt x="3" y="93"/>
                    </a:lnTo>
                    <a:cubicBezTo>
                      <a:pt x="0" y="90"/>
                      <a:pt x="0" y="85"/>
                      <a:pt x="2" y="82"/>
                    </a:cubicBezTo>
                    <a:lnTo>
                      <a:pt x="39" y="40"/>
                    </a:lnTo>
                    <a:lnTo>
                      <a:pt x="37" y="45"/>
                    </a:lnTo>
                    <a:lnTo>
                      <a:pt x="37" y="35"/>
                    </a:lnTo>
                    <a:cubicBezTo>
                      <a:pt x="37" y="32"/>
                      <a:pt x="38" y="30"/>
                      <a:pt x="40" y="29"/>
                    </a:cubicBezTo>
                    <a:lnTo>
                      <a:pt x="55" y="16"/>
                    </a:lnTo>
                    <a:lnTo>
                      <a:pt x="52" y="22"/>
                    </a:lnTo>
                    <a:lnTo>
                      <a:pt x="52" y="8"/>
                    </a:lnTo>
                    <a:cubicBezTo>
                      <a:pt x="52" y="4"/>
                      <a:pt x="56" y="0"/>
                      <a:pt x="60" y="0"/>
                    </a:cubicBezTo>
                    <a:lnTo>
                      <a:pt x="86" y="0"/>
                    </a:lnTo>
                    <a:cubicBezTo>
                      <a:pt x="88" y="0"/>
                      <a:pt x="90" y="1"/>
                      <a:pt x="92" y="3"/>
                    </a:cubicBezTo>
                    <a:lnTo>
                      <a:pt x="100" y="11"/>
                    </a:lnTo>
                    <a:cubicBezTo>
                      <a:pt x="101" y="12"/>
                      <a:pt x="102" y="13"/>
                      <a:pt x="102" y="15"/>
                    </a:cubicBezTo>
                    <a:lnTo>
                      <a:pt x="107" y="47"/>
                    </a:lnTo>
                    <a:cubicBezTo>
                      <a:pt x="107" y="48"/>
                      <a:pt x="107" y="49"/>
                      <a:pt x="107" y="50"/>
                    </a:cubicBezTo>
                    <a:lnTo>
                      <a:pt x="102" y="69"/>
                    </a:lnTo>
                    <a:lnTo>
                      <a:pt x="90" y="59"/>
                    </a:lnTo>
                    <a:lnTo>
                      <a:pt x="95" y="57"/>
                    </a:lnTo>
                    <a:cubicBezTo>
                      <a:pt x="99" y="55"/>
                      <a:pt x="102" y="56"/>
                      <a:pt x="105" y="58"/>
                    </a:cubicBezTo>
                    <a:lnTo>
                      <a:pt x="115" y="69"/>
                    </a:lnTo>
                    <a:lnTo>
                      <a:pt x="106" y="67"/>
                    </a:lnTo>
                    <a:lnTo>
                      <a:pt x="119" y="62"/>
                    </a:lnTo>
                    <a:lnTo>
                      <a:pt x="115" y="66"/>
                    </a:lnTo>
                    <a:lnTo>
                      <a:pt x="123" y="47"/>
                    </a:lnTo>
                    <a:cubicBezTo>
                      <a:pt x="124" y="45"/>
                      <a:pt x="126" y="44"/>
                      <a:pt x="128" y="43"/>
                    </a:cubicBezTo>
                    <a:cubicBezTo>
                      <a:pt x="130" y="42"/>
                      <a:pt x="133" y="43"/>
                      <a:pt x="135" y="44"/>
                    </a:cubicBezTo>
                    <a:lnTo>
                      <a:pt x="142" y="49"/>
                    </a:lnTo>
                    <a:close/>
                    <a:moveTo>
                      <a:pt x="126" y="57"/>
                    </a:moveTo>
                    <a:lnTo>
                      <a:pt x="137" y="54"/>
                    </a:lnTo>
                    <a:lnTo>
                      <a:pt x="130" y="72"/>
                    </a:lnTo>
                    <a:cubicBezTo>
                      <a:pt x="129" y="74"/>
                      <a:pt x="127" y="76"/>
                      <a:pt x="125" y="76"/>
                    </a:cubicBezTo>
                    <a:lnTo>
                      <a:pt x="112" y="82"/>
                    </a:lnTo>
                    <a:cubicBezTo>
                      <a:pt x="109" y="83"/>
                      <a:pt x="106" y="82"/>
                      <a:pt x="104" y="80"/>
                    </a:cubicBezTo>
                    <a:lnTo>
                      <a:pt x="93" y="69"/>
                    </a:lnTo>
                    <a:lnTo>
                      <a:pt x="103" y="71"/>
                    </a:lnTo>
                    <a:lnTo>
                      <a:pt x="98" y="74"/>
                    </a:lnTo>
                    <a:cubicBezTo>
                      <a:pt x="95" y="75"/>
                      <a:pt x="91" y="75"/>
                      <a:pt x="89" y="73"/>
                    </a:cubicBezTo>
                    <a:cubicBezTo>
                      <a:pt x="86" y="71"/>
                      <a:pt x="85" y="67"/>
                      <a:pt x="86" y="64"/>
                    </a:cubicBezTo>
                    <a:lnTo>
                      <a:pt x="91" y="46"/>
                    </a:lnTo>
                    <a:lnTo>
                      <a:pt x="91" y="49"/>
                    </a:lnTo>
                    <a:lnTo>
                      <a:pt x="86" y="18"/>
                    </a:lnTo>
                    <a:lnTo>
                      <a:pt x="88" y="22"/>
                    </a:lnTo>
                    <a:lnTo>
                      <a:pt x="80" y="14"/>
                    </a:lnTo>
                    <a:lnTo>
                      <a:pt x="86" y="16"/>
                    </a:lnTo>
                    <a:lnTo>
                      <a:pt x="60" y="16"/>
                    </a:lnTo>
                    <a:lnTo>
                      <a:pt x="68" y="8"/>
                    </a:lnTo>
                    <a:lnTo>
                      <a:pt x="68" y="22"/>
                    </a:lnTo>
                    <a:cubicBezTo>
                      <a:pt x="68" y="24"/>
                      <a:pt x="67" y="26"/>
                      <a:pt x="65" y="28"/>
                    </a:cubicBezTo>
                    <a:lnTo>
                      <a:pt x="50" y="41"/>
                    </a:lnTo>
                    <a:lnTo>
                      <a:pt x="53" y="35"/>
                    </a:lnTo>
                    <a:lnTo>
                      <a:pt x="53" y="45"/>
                    </a:lnTo>
                    <a:cubicBezTo>
                      <a:pt x="53" y="47"/>
                      <a:pt x="52" y="49"/>
                      <a:pt x="51" y="51"/>
                    </a:cubicBezTo>
                    <a:lnTo>
                      <a:pt x="15" y="93"/>
                    </a:lnTo>
                    <a:lnTo>
                      <a:pt x="14" y="82"/>
                    </a:lnTo>
                    <a:lnTo>
                      <a:pt x="112" y="176"/>
                    </a:lnTo>
                    <a:lnTo>
                      <a:pt x="110" y="175"/>
                    </a:lnTo>
                    <a:lnTo>
                      <a:pt x="180" y="209"/>
                    </a:lnTo>
                    <a:lnTo>
                      <a:pt x="169" y="216"/>
                    </a:lnTo>
                    <a:lnTo>
                      <a:pt x="177" y="142"/>
                    </a:lnTo>
                    <a:lnTo>
                      <a:pt x="182" y="150"/>
                    </a:lnTo>
                    <a:lnTo>
                      <a:pt x="166" y="145"/>
                    </a:lnTo>
                    <a:cubicBezTo>
                      <a:pt x="164" y="144"/>
                      <a:pt x="163" y="143"/>
                      <a:pt x="162" y="141"/>
                    </a:cubicBezTo>
                    <a:lnTo>
                      <a:pt x="154" y="125"/>
                    </a:lnTo>
                    <a:lnTo>
                      <a:pt x="158" y="129"/>
                    </a:lnTo>
                    <a:lnTo>
                      <a:pt x="129" y="116"/>
                    </a:lnTo>
                    <a:cubicBezTo>
                      <a:pt x="127" y="115"/>
                      <a:pt x="126" y="113"/>
                      <a:pt x="125" y="111"/>
                    </a:cubicBezTo>
                    <a:cubicBezTo>
                      <a:pt x="124" y="108"/>
                      <a:pt x="125" y="106"/>
                      <a:pt x="126" y="104"/>
                    </a:cubicBezTo>
                    <a:lnTo>
                      <a:pt x="139" y="85"/>
                    </a:lnTo>
                    <a:lnTo>
                      <a:pt x="138" y="92"/>
                    </a:lnTo>
                    <a:lnTo>
                      <a:pt x="130" y="58"/>
                    </a:lnTo>
                    <a:lnTo>
                      <a:pt x="133" y="62"/>
                    </a:lnTo>
                    <a:lnTo>
                      <a:pt x="126" y="57"/>
                    </a:lnTo>
                    <a:close/>
                  </a:path>
                </a:pathLst>
              </a:custGeom>
              <a:solidFill>
                <a:srgbClr val="6E6E6E"/>
              </a:solidFill>
              <a:ln w="0" cap="flat">
                <a:solidFill>
                  <a:srgbClr val="6E6E6E"/>
                </a:solidFill>
                <a:prstDash val="solid"/>
                <a:round/>
                <a:headEnd/>
                <a:tailEnd/>
              </a:ln>
            </p:spPr>
            <p:txBody>
              <a:bodyPr/>
              <a:lstStyle/>
              <a:p>
                <a:endParaRPr lang="en-US"/>
              </a:p>
            </p:txBody>
          </p:sp>
          <p:sp>
            <p:nvSpPr>
              <p:cNvPr id="1722" name="Freeform 508"/>
              <p:cNvSpPr>
                <a:spLocks noEditPoints="1"/>
              </p:cNvSpPr>
              <p:nvPr/>
            </p:nvSpPr>
            <p:spPr bwMode="auto">
              <a:xfrm>
                <a:off x="4414" y="1321"/>
                <a:ext cx="94" cy="186"/>
              </a:xfrm>
              <a:custGeom>
                <a:avLst/>
                <a:gdLst>
                  <a:gd name="T0" fmla="*/ 25 w 94"/>
                  <a:gd name="T1" fmla="*/ 158 h 186"/>
                  <a:gd name="T2" fmla="*/ 24 w 94"/>
                  <a:gd name="T3" fmla="*/ 154 h 186"/>
                  <a:gd name="T4" fmla="*/ 26 w 94"/>
                  <a:gd name="T5" fmla="*/ 123 h 186"/>
                  <a:gd name="T6" fmla="*/ 28 w 94"/>
                  <a:gd name="T7" fmla="*/ 94 h 186"/>
                  <a:gd name="T8" fmla="*/ 17 w 94"/>
                  <a:gd name="T9" fmla="*/ 72 h 186"/>
                  <a:gd name="T10" fmla="*/ 15 w 94"/>
                  <a:gd name="T11" fmla="*/ 66 h 186"/>
                  <a:gd name="T12" fmla="*/ 19 w 94"/>
                  <a:gd name="T13" fmla="*/ 56 h 186"/>
                  <a:gd name="T14" fmla="*/ 21 w 94"/>
                  <a:gd name="T15" fmla="*/ 52 h 186"/>
                  <a:gd name="T16" fmla="*/ 15 w 94"/>
                  <a:gd name="T17" fmla="*/ 45 h 186"/>
                  <a:gd name="T18" fmla="*/ 4 w 94"/>
                  <a:gd name="T19" fmla="*/ 28 h 186"/>
                  <a:gd name="T20" fmla="*/ 5 w 94"/>
                  <a:gd name="T21" fmla="*/ 24 h 186"/>
                  <a:gd name="T22" fmla="*/ 6 w 94"/>
                  <a:gd name="T23" fmla="*/ 8 h 186"/>
                  <a:gd name="T24" fmla="*/ 15 w 94"/>
                  <a:gd name="T25" fmla="*/ 9 h 186"/>
                  <a:gd name="T26" fmla="*/ 20 w 94"/>
                  <a:gd name="T27" fmla="*/ 5 h 186"/>
                  <a:gd name="T28" fmla="*/ 25 w 94"/>
                  <a:gd name="T29" fmla="*/ 0 h 186"/>
                  <a:gd name="T30" fmla="*/ 28 w 94"/>
                  <a:gd name="T31" fmla="*/ 2 h 186"/>
                  <a:gd name="T32" fmla="*/ 31 w 94"/>
                  <a:gd name="T33" fmla="*/ 9 h 186"/>
                  <a:gd name="T34" fmla="*/ 41 w 94"/>
                  <a:gd name="T35" fmla="*/ 12 h 186"/>
                  <a:gd name="T36" fmla="*/ 43 w 94"/>
                  <a:gd name="T37" fmla="*/ 18 h 186"/>
                  <a:gd name="T38" fmla="*/ 42 w 94"/>
                  <a:gd name="T39" fmla="*/ 31 h 186"/>
                  <a:gd name="T40" fmla="*/ 43 w 94"/>
                  <a:gd name="T41" fmla="*/ 38 h 186"/>
                  <a:gd name="T42" fmla="*/ 59 w 94"/>
                  <a:gd name="T43" fmla="*/ 34 h 186"/>
                  <a:gd name="T44" fmla="*/ 66 w 94"/>
                  <a:gd name="T45" fmla="*/ 26 h 186"/>
                  <a:gd name="T46" fmla="*/ 81 w 94"/>
                  <a:gd name="T47" fmla="*/ 37 h 186"/>
                  <a:gd name="T48" fmla="*/ 94 w 94"/>
                  <a:gd name="T49" fmla="*/ 61 h 186"/>
                  <a:gd name="T50" fmla="*/ 94 w 94"/>
                  <a:gd name="T51" fmla="*/ 74 h 186"/>
                  <a:gd name="T52" fmla="*/ 91 w 94"/>
                  <a:gd name="T53" fmla="*/ 79 h 186"/>
                  <a:gd name="T54" fmla="*/ 70 w 94"/>
                  <a:gd name="T55" fmla="*/ 77 h 186"/>
                  <a:gd name="T56" fmla="*/ 62 w 94"/>
                  <a:gd name="T57" fmla="*/ 87 h 186"/>
                  <a:gd name="T58" fmla="*/ 68 w 94"/>
                  <a:gd name="T59" fmla="*/ 101 h 186"/>
                  <a:gd name="T60" fmla="*/ 70 w 94"/>
                  <a:gd name="T61" fmla="*/ 112 h 186"/>
                  <a:gd name="T62" fmla="*/ 63 w 94"/>
                  <a:gd name="T63" fmla="*/ 104 h 186"/>
                  <a:gd name="T64" fmla="*/ 62 w 94"/>
                  <a:gd name="T65" fmla="*/ 102 h 186"/>
                  <a:gd name="T66" fmla="*/ 57 w 94"/>
                  <a:gd name="T67" fmla="*/ 98 h 186"/>
                  <a:gd name="T68" fmla="*/ 47 w 94"/>
                  <a:gd name="T69" fmla="*/ 88 h 186"/>
                  <a:gd name="T70" fmla="*/ 39 w 94"/>
                  <a:gd name="T71" fmla="*/ 104 h 186"/>
                  <a:gd name="T72" fmla="*/ 32 w 94"/>
                  <a:gd name="T73" fmla="*/ 141 h 186"/>
                  <a:gd name="T74" fmla="*/ 41 w 94"/>
                  <a:gd name="T75" fmla="*/ 149 h 186"/>
                  <a:gd name="T76" fmla="*/ 48 w 94"/>
                  <a:gd name="T77" fmla="*/ 166 h 186"/>
                  <a:gd name="T78" fmla="*/ 44 w 94"/>
                  <a:gd name="T79" fmla="*/ 161 h 186"/>
                  <a:gd name="T80" fmla="*/ 54 w 94"/>
                  <a:gd name="T81" fmla="*/ 171 h 186"/>
                  <a:gd name="T82" fmla="*/ 66 w 94"/>
                  <a:gd name="T83" fmla="*/ 179 h 186"/>
                  <a:gd name="T84" fmla="*/ 60 w 94"/>
                  <a:gd name="T85" fmla="*/ 183 h 186"/>
                  <a:gd name="T86" fmla="*/ 54 w 94"/>
                  <a:gd name="T87" fmla="*/ 184 h 186"/>
                  <a:gd name="T88" fmla="*/ 53 w 94"/>
                  <a:gd name="T89" fmla="*/ 179 h 186"/>
                  <a:gd name="T90" fmla="*/ 47 w 94"/>
                  <a:gd name="T91" fmla="*/ 175 h 186"/>
                  <a:gd name="T92" fmla="*/ 44 w 94"/>
                  <a:gd name="T93" fmla="*/ 177 h 186"/>
                  <a:gd name="T94" fmla="*/ 40 w 94"/>
                  <a:gd name="T95" fmla="*/ 168 h 186"/>
                  <a:gd name="T96" fmla="*/ 35 w 94"/>
                  <a:gd name="T97" fmla="*/ 161 h 186"/>
                  <a:gd name="T98" fmla="*/ 27 w 94"/>
                  <a:gd name="T99" fmla="*/ 152 h 186"/>
                  <a:gd name="T100" fmla="*/ 23 w 94"/>
                  <a:gd name="T101" fmla="*/ 153 h 186"/>
                  <a:gd name="T102" fmla="*/ 26 w 94"/>
                  <a:gd name="T103" fmla="*/ 127 h 18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94"/>
                  <a:gd name="T157" fmla="*/ 0 h 186"/>
                  <a:gd name="T158" fmla="*/ 94 w 94"/>
                  <a:gd name="T159" fmla="*/ 186 h 18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94" h="186">
                    <a:moveTo>
                      <a:pt x="24" y="154"/>
                    </a:moveTo>
                    <a:lnTo>
                      <a:pt x="25" y="158"/>
                    </a:lnTo>
                    <a:lnTo>
                      <a:pt x="24" y="160"/>
                    </a:lnTo>
                    <a:lnTo>
                      <a:pt x="24" y="154"/>
                    </a:lnTo>
                    <a:close/>
                    <a:moveTo>
                      <a:pt x="26" y="127"/>
                    </a:moveTo>
                    <a:lnTo>
                      <a:pt x="26" y="123"/>
                    </a:lnTo>
                    <a:lnTo>
                      <a:pt x="35" y="109"/>
                    </a:lnTo>
                    <a:lnTo>
                      <a:pt x="28" y="94"/>
                    </a:lnTo>
                    <a:lnTo>
                      <a:pt x="27" y="85"/>
                    </a:lnTo>
                    <a:lnTo>
                      <a:pt x="17" y="72"/>
                    </a:lnTo>
                    <a:lnTo>
                      <a:pt x="15" y="68"/>
                    </a:lnTo>
                    <a:lnTo>
                      <a:pt x="15" y="66"/>
                    </a:lnTo>
                    <a:lnTo>
                      <a:pt x="19" y="65"/>
                    </a:lnTo>
                    <a:lnTo>
                      <a:pt x="19" y="56"/>
                    </a:lnTo>
                    <a:lnTo>
                      <a:pt x="21" y="54"/>
                    </a:lnTo>
                    <a:lnTo>
                      <a:pt x="21" y="52"/>
                    </a:lnTo>
                    <a:lnTo>
                      <a:pt x="19" y="53"/>
                    </a:lnTo>
                    <a:lnTo>
                      <a:pt x="15" y="45"/>
                    </a:lnTo>
                    <a:lnTo>
                      <a:pt x="6" y="35"/>
                    </a:lnTo>
                    <a:lnTo>
                      <a:pt x="4" y="28"/>
                    </a:lnTo>
                    <a:lnTo>
                      <a:pt x="0" y="24"/>
                    </a:lnTo>
                    <a:lnTo>
                      <a:pt x="5" y="24"/>
                    </a:lnTo>
                    <a:lnTo>
                      <a:pt x="4" y="20"/>
                    </a:lnTo>
                    <a:lnTo>
                      <a:pt x="6" y="8"/>
                    </a:lnTo>
                    <a:lnTo>
                      <a:pt x="8" y="10"/>
                    </a:lnTo>
                    <a:lnTo>
                      <a:pt x="15" y="9"/>
                    </a:lnTo>
                    <a:lnTo>
                      <a:pt x="16" y="5"/>
                    </a:lnTo>
                    <a:lnTo>
                      <a:pt x="20" y="5"/>
                    </a:lnTo>
                    <a:lnTo>
                      <a:pt x="21" y="2"/>
                    </a:lnTo>
                    <a:lnTo>
                      <a:pt x="25" y="0"/>
                    </a:lnTo>
                    <a:lnTo>
                      <a:pt x="26" y="2"/>
                    </a:lnTo>
                    <a:lnTo>
                      <a:pt x="28" y="2"/>
                    </a:lnTo>
                    <a:lnTo>
                      <a:pt x="31" y="4"/>
                    </a:lnTo>
                    <a:lnTo>
                      <a:pt x="31" y="9"/>
                    </a:lnTo>
                    <a:lnTo>
                      <a:pt x="32" y="12"/>
                    </a:lnTo>
                    <a:lnTo>
                      <a:pt x="41" y="12"/>
                    </a:lnTo>
                    <a:lnTo>
                      <a:pt x="40" y="14"/>
                    </a:lnTo>
                    <a:lnTo>
                      <a:pt x="43" y="18"/>
                    </a:lnTo>
                    <a:lnTo>
                      <a:pt x="41" y="26"/>
                    </a:lnTo>
                    <a:lnTo>
                      <a:pt x="42" y="31"/>
                    </a:lnTo>
                    <a:lnTo>
                      <a:pt x="41" y="37"/>
                    </a:lnTo>
                    <a:lnTo>
                      <a:pt x="43" y="38"/>
                    </a:lnTo>
                    <a:lnTo>
                      <a:pt x="52" y="29"/>
                    </a:lnTo>
                    <a:lnTo>
                      <a:pt x="59" y="34"/>
                    </a:lnTo>
                    <a:lnTo>
                      <a:pt x="62" y="31"/>
                    </a:lnTo>
                    <a:lnTo>
                      <a:pt x="66" y="26"/>
                    </a:lnTo>
                    <a:lnTo>
                      <a:pt x="72" y="27"/>
                    </a:lnTo>
                    <a:lnTo>
                      <a:pt x="81" y="37"/>
                    </a:lnTo>
                    <a:lnTo>
                      <a:pt x="83" y="50"/>
                    </a:lnTo>
                    <a:lnTo>
                      <a:pt x="94" y="61"/>
                    </a:lnTo>
                    <a:lnTo>
                      <a:pt x="93" y="67"/>
                    </a:lnTo>
                    <a:lnTo>
                      <a:pt x="94" y="74"/>
                    </a:lnTo>
                    <a:lnTo>
                      <a:pt x="92" y="77"/>
                    </a:lnTo>
                    <a:lnTo>
                      <a:pt x="91" y="79"/>
                    </a:lnTo>
                    <a:lnTo>
                      <a:pt x="87" y="76"/>
                    </a:lnTo>
                    <a:lnTo>
                      <a:pt x="70" y="77"/>
                    </a:lnTo>
                    <a:lnTo>
                      <a:pt x="64" y="87"/>
                    </a:lnTo>
                    <a:lnTo>
                      <a:pt x="62" y="87"/>
                    </a:lnTo>
                    <a:lnTo>
                      <a:pt x="65" y="98"/>
                    </a:lnTo>
                    <a:lnTo>
                      <a:pt x="68" y="101"/>
                    </a:lnTo>
                    <a:lnTo>
                      <a:pt x="68" y="104"/>
                    </a:lnTo>
                    <a:lnTo>
                      <a:pt x="70" y="112"/>
                    </a:lnTo>
                    <a:lnTo>
                      <a:pt x="67" y="104"/>
                    </a:lnTo>
                    <a:lnTo>
                      <a:pt x="63" y="104"/>
                    </a:lnTo>
                    <a:lnTo>
                      <a:pt x="63" y="102"/>
                    </a:lnTo>
                    <a:lnTo>
                      <a:pt x="62" y="102"/>
                    </a:lnTo>
                    <a:lnTo>
                      <a:pt x="60" y="100"/>
                    </a:lnTo>
                    <a:lnTo>
                      <a:pt x="57" y="98"/>
                    </a:lnTo>
                    <a:lnTo>
                      <a:pt x="46" y="98"/>
                    </a:lnTo>
                    <a:lnTo>
                      <a:pt x="47" y="88"/>
                    </a:lnTo>
                    <a:lnTo>
                      <a:pt x="37" y="89"/>
                    </a:lnTo>
                    <a:lnTo>
                      <a:pt x="39" y="104"/>
                    </a:lnTo>
                    <a:lnTo>
                      <a:pt x="31" y="127"/>
                    </a:lnTo>
                    <a:lnTo>
                      <a:pt x="32" y="141"/>
                    </a:lnTo>
                    <a:lnTo>
                      <a:pt x="39" y="140"/>
                    </a:lnTo>
                    <a:lnTo>
                      <a:pt x="41" y="149"/>
                    </a:lnTo>
                    <a:lnTo>
                      <a:pt x="44" y="152"/>
                    </a:lnTo>
                    <a:lnTo>
                      <a:pt x="48" y="166"/>
                    </a:lnTo>
                    <a:lnTo>
                      <a:pt x="45" y="160"/>
                    </a:lnTo>
                    <a:lnTo>
                      <a:pt x="44" y="161"/>
                    </a:lnTo>
                    <a:lnTo>
                      <a:pt x="45" y="164"/>
                    </a:lnTo>
                    <a:lnTo>
                      <a:pt x="54" y="171"/>
                    </a:lnTo>
                    <a:lnTo>
                      <a:pt x="59" y="171"/>
                    </a:lnTo>
                    <a:lnTo>
                      <a:pt x="66" y="179"/>
                    </a:lnTo>
                    <a:lnTo>
                      <a:pt x="63" y="185"/>
                    </a:lnTo>
                    <a:lnTo>
                      <a:pt x="60" y="183"/>
                    </a:lnTo>
                    <a:lnTo>
                      <a:pt x="56" y="186"/>
                    </a:lnTo>
                    <a:lnTo>
                      <a:pt x="54" y="184"/>
                    </a:lnTo>
                    <a:lnTo>
                      <a:pt x="56" y="179"/>
                    </a:lnTo>
                    <a:lnTo>
                      <a:pt x="53" y="179"/>
                    </a:lnTo>
                    <a:lnTo>
                      <a:pt x="52" y="176"/>
                    </a:lnTo>
                    <a:lnTo>
                      <a:pt x="47" y="175"/>
                    </a:lnTo>
                    <a:lnTo>
                      <a:pt x="46" y="173"/>
                    </a:lnTo>
                    <a:lnTo>
                      <a:pt x="44" y="177"/>
                    </a:lnTo>
                    <a:lnTo>
                      <a:pt x="39" y="171"/>
                    </a:lnTo>
                    <a:lnTo>
                      <a:pt x="40" y="168"/>
                    </a:lnTo>
                    <a:lnTo>
                      <a:pt x="36" y="166"/>
                    </a:lnTo>
                    <a:lnTo>
                      <a:pt x="35" y="161"/>
                    </a:lnTo>
                    <a:lnTo>
                      <a:pt x="28" y="157"/>
                    </a:lnTo>
                    <a:lnTo>
                      <a:pt x="27" y="152"/>
                    </a:lnTo>
                    <a:lnTo>
                      <a:pt x="25" y="154"/>
                    </a:lnTo>
                    <a:lnTo>
                      <a:pt x="23" y="153"/>
                    </a:lnTo>
                    <a:lnTo>
                      <a:pt x="23" y="142"/>
                    </a:lnTo>
                    <a:lnTo>
                      <a:pt x="26" y="127"/>
                    </a:lnTo>
                    <a:close/>
                  </a:path>
                </a:pathLst>
              </a:custGeom>
              <a:solidFill>
                <a:srgbClr val="00B0F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723" name="Freeform 509"/>
              <p:cNvSpPr>
                <a:spLocks noEditPoints="1"/>
              </p:cNvSpPr>
              <p:nvPr/>
            </p:nvSpPr>
            <p:spPr bwMode="auto">
              <a:xfrm>
                <a:off x="4412" y="1319"/>
                <a:ext cx="98" cy="190"/>
              </a:xfrm>
              <a:custGeom>
                <a:avLst/>
                <a:gdLst>
                  <a:gd name="T0" fmla="*/ 103 w 401"/>
                  <a:gd name="T1" fmla="*/ 664 h 769"/>
                  <a:gd name="T2" fmla="*/ 98 w 401"/>
                  <a:gd name="T3" fmla="*/ 635 h 769"/>
                  <a:gd name="T4" fmla="*/ 144 w 401"/>
                  <a:gd name="T5" fmla="*/ 444 h 769"/>
                  <a:gd name="T6" fmla="*/ 70 w 401"/>
                  <a:gd name="T7" fmla="*/ 303 h 769"/>
                  <a:gd name="T8" fmla="*/ 77 w 401"/>
                  <a:gd name="T9" fmla="*/ 233 h 769"/>
                  <a:gd name="T10" fmla="*/ 82 w 401"/>
                  <a:gd name="T11" fmla="*/ 229 h 769"/>
                  <a:gd name="T12" fmla="*/ 22 w 401"/>
                  <a:gd name="T13" fmla="*/ 124 h 769"/>
                  <a:gd name="T14" fmla="*/ 16 w 401"/>
                  <a:gd name="T15" fmla="*/ 84 h 769"/>
                  <a:gd name="T16" fmla="*/ 64 w 401"/>
                  <a:gd name="T17" fmla="*/ 42 h 769"/>
                  <a:gd name="T18" fmla="*/ 109 w 401"/>
                  <a:gd name="T19" fmla="*/ 1 h 769"/>
                  <a:gd name="T20" fmla="*/ 145 w 401"/>
                  <a:gd name="T21" fmla="*/ 26 h 769"/>
                  <a:gd name="T22" fmla="*/ 182 w 401"/>
                  <a:gd name="T23" fmla="*/ 59 h 769"/>
                  <a:gd name="T24" fmla="*/ 187 w 401"/>
                  <a:gd name="T25" fmla="*/ 129 h 769"/>
                  <a:gd name="T26" fmla="*/ 227 w 401"/>
                  <a:gd name="T27" fmla="*/ 117 h 769"/>
                  <a:gd name="T28" fmla="*/ 302 w 401"/>
                  <a:gd name="T29" fmla="*/ 107 h 769"/>
                  <a:gd name="T30" fmla="*/ 400 w 401"/>
                  <a:gd name="T31" fmla="*/ 256 h 769"/>
                  <a:gd name="T32" fmla="*/ 372 w 401"/>
                  <a:gd name="T33" fmla="*/ 332 h 769"/>
                  <a:gd name="T34" fmla="*/ 261 w 401"/>
                  <a:gd name="T35" fmla="*/ 366 h 769"/>
                  <a:gd name="T36" fmla="*/ 292 w 401"/>
                  <a:gd name="T37" fmla="*/ 427 h 769"/>
                  <a:gd name="T38" fmla="*/ 258 w 401"/>
                  <a:gd name="T39" fmla="*/ 427 h 769"/>
                  <a:gd name="T40" fmla="*/ 236 w 401"/>
                  <a:gd name="T41" fmla="*/ 410 h 769"/>
                  <a:gd name="T42" fmla="*/ 162 w 401"/>
                  <a:gd name="T43" fmla="*/ 374 h 769"/>
                  <a:gd name="T44" fmla="*/ 139 w 401"/>
                  <a:gd name="T45" fmla="*/ 571 h 769"/>
                  <a:gd name="T46" fmla="*/ 213 w 401"/>
                  <a:gd name="T47" fmla="*/ 678 h 769"/>
                  <a:gd name="T48" fmla="*/ 200 w 401"/>
                  <a:gd name="T49" fmla="*/ 670 h 769"/>
                  <a:gd name="T50" fmla="*/ 286 w 401"/>
                  <a:gd name="T51" fmla="*/ 735 h 769"/>
                  <a:gd name="T52" fmla="*/ 232 w 401"/>
                  <a:gd name="T53" fmla="*/ 766 h 769"/>
                  <a:gd name="T54" fmla="*/ 212 w 401"/>
                  <a:gd name="T55" fmla="*/ 724 h 769"/>
                  <a:gd name="T56" fmla="*/ 191 w 401"/>
                  <a:gd name="T57" fmla="*/ 731 h 769"/>
                  <a:gd name="T58" fmla="*/ 148 w 401"/>
                  <a:gd name="T59" fmla="*/ 680 h 769"/>
                  <a:gd name="T60" fmla="*/ 117 w 401"/>
                  <a:gd name="T61" fmla="*/ 637 h 769"/>
                  <a:gd name="T62" fmla="*/ 111 w 401"/>
                  <a:gd name="T63" fmla="*/ 584 h 769"/>
                  <a:gd name="T64" fmla="*/ 121 w 401"/>
                  <a:gd name="T65" fmla="*/ 614 h 769"/>
                  <a:gd name="T66" fmla="*/ 159 w 401"/>
                  <a:gd name="T67" fmla="*/ 671 h 769"/>
                  <a:gd name="T68" fmla="*/ 188 w 401"/>
                  <a:gd name="T69" fmla="*/ 707 h 769"/>
                  <a:gd name="T70" fmla="*/ 231 w 401"/>
                  <a:gd name="T71" fmla="*/ 728 h 769"/>
                  <a:gd name="T72" fmla="*/ 243 w 401"/>
                  <a:gd name="T73" fmla="*/ 755 h 769"/>
                  <a:gd name="T74" fmla="*/ 273 w 401"/>
                  <a:gd name="T75" fmla="*/ 737 h 769"/>
                  <a:gd name="T76" fmla="*/ 180 w 401"/>
                  <a:gd name="T77" fmla="*/ 662 h 769"/>
                  <a:gd name="T78" fmla="*/ 182 w 401"/>
                  <a:gd name="T79" fmla="*/ 624 h 769"/>
                  <a:gd name="T80" fmla="*/ 132 w 401"/>
                  <a:gd name="T81" fmla="*/ 580 h 769"/>
                  <a:gd name="T82" fmla="*/ 160 w 401"/>
                  <a:gd name="T83" fmla="*/ 358 h 769"/>
                  <a:gd name="T84" fmla="*/ 244 w 401"/>
                  <a:gd name="T85" fmla="*/ 396 h 769"/>
                  <a:gd name="T86" fmla="*/ 274 w 401"/>
                  <a:gd name="T87" fmla="*/ 419 h 769"/>
                  <a:gd name="T88" fmla="*/ 277 w 401"/>
                  <a:gd name="T89" fmla="*/ 433 h 769"/>
                  <a:gd name="T90" fmla="*/ 255 w 401"/>
                  <a:gd name="T91" fmla="*/ 353 h 769"/>
                  <a:gd name="T92" fmla="*/ 369 w 401"/>
                  <a:gd name="T93" fmla="*/ 309 h 769"/>
                  <a:gd name="T94" fmla="*/ 379 w 401"/>
                  <a:gd name="T95" fmla="*/ 276 h 769"/>
                  <a:gd name="T96" fmla="*/ 295 w 401"/>
                  <a:gd name="T97" fmla="*/ 121 h 769"/>
                  <a:gd name="T98" fmla="*/ 243 w 401"/>
                  <a:gd name="T99" fmla="*/ 151 h 769"/>
                  <a:gd name="T100" fmla="*/ 172 w 401"/>
                  <a:gd name="T101" fmla="*/ 129 h 769"/>
                  <a:gd name="T102" fmla="*/ 164 w 401"/>
                  <a:gd name="T103" fmla="*/ 62 h 769"/>
                  <a:gd name="T104" fmla="*/ 129 w 401"/>
                  <a:gd name="T105" fmla="*/ 23 h 769"/>
                  <a:gd name="T106" fmla="*/ 113 w 401"/>
                  <a:gd name="T107" fmla="*/ 16 h 769"/>
                  <a:gd name="T108" fmla="*/ 79 w 401"/>
                  <a:gd name="T109" fmla="*/ 44 h 769"/>
                  <a:gd name="T110" fmla="*/ 32 w 401"/>
                  <a:gd name="T111" fmla="*/ 84 h 769"/>
                  <a:gd name="T112" fmla="*/ 35 w 401"/>
                  <a:gd name="T113" fmla="*/ 116 h 769"/>
                  <a:gd name="T114" fmla="*/ 92 w 401"/>
                  <a:gd name="T115" fmla="*/ 209 h 769"/>
                  <a:gd name="T116" fmla="*/ 95 w 401"/>
                  <a:gd name="T117" fmla="*/ 269 h 769"/>
                  <a:gd name="T118" fmla="*/ 83 w 401"/>
                  <a:gd name="T119" fmla="*/ 294 h 769"/>
                  <a:gd name="T120" fmla="*/ 123 w 401"/>
                  <a:gd name="T121" fmla="*/ 509 h 76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01"/>
                  <a:gd name="T184" fmla="*/ 0 h 769"/>
                  <a:gd name="T185" fmla="*/ 401 w 401"/>
                  <a:gd name="T186" fmla="*/ 769 h 76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01" h="769">
                    <a:moveTo>
                      <a:pt x="98" y="632"/>
                    </a:moveTo>
                    <a:cubicBezTo>
                      <a:pt x="98" y="629"/>
                      <a:pt x="101" y="625"/>
                      <a:pt x="105" y="625"/>
                    </a:cubicBezTo>
                    <a:cubicBezTo>
                      <a:pt x="108" y="624"/>
                      <a:pt x="112" y="626"/>
                      <a:pt x="113" y="630"/>
                    </a:cubicBezTo>
                    <a:lnTo>
                      <a:pt x="119" y="646"/>
                    </a:lnTo>
                    <a:cubicBezTo>
                      <a:pt x="119" y="648"/>
                      <a:pt x="119" y="651"/>
                      <a:pt x="118" y="653"/>
                    </a:cubicBezTo>
                    <a:lnTo>
                      <a:pt x="112" y="661"/>
                    </a:lnTo>
                    <a:cubicBezTo>
                      <a:pt x="111" y="664"/>
                      <a:pt x="107" y="665"/>
                      <a:pt x="103" y="664"/>
                    </a:cubicBezTo>
                    <a:cubicBezTo>
                      <a:pt x="100" y="663"/>
                      <a:pt x="98" y="660"/>
                      <a:pt x="98" y="656"/>
                    </a:cubicBezTo>
                    <a:lnTo>
                      <a:pt x="98" y="632"/>
                    </a:lnTo>
                    <a:close/>
                    <a:moveTo>
                      <a:pt x="114" y="656"/>
                    </a:moveTo>
                    <a:lnTo>
                      <a:pt x="99" y="652"/>
                    </a:lnTo>
                    <a:lnTo>
                      <a:pt x="104" y="644"/>
                    </a:lnTo>
                    <a:lnTo>
                      <a:pt x="103" y="651"/>
                    </a:lnTo>
                    <a:lnTo>
                      <a:pt x="98" y="635"/>
                    </a:lnTo>
                    <a:lnTo>
                      <a:pt x="114" y="632"/>
                    </a:lnTo>
                    <a:lnTo>
                      <a:pt x="114" y="656"/>
                    </a:lnTo>
                    <a:close/>
                    <a:moveTo>
                      <a:pt x="108" y="521"/>
                    </a:moveTo>
                    <a:lnTo>
                      <a:pt x="108" y="523"/>
                    </a:lnTo>
                    <a:lnTo>
                      <a:pt x="108" y="504"/>
                    </a:lnTo>
                    <a:cubicBezTo>
                      <a:pt x="108" y="503"/>
                      <a:pt x="109" y="502"/>
                      <a:pt x="109" y="500"/>
                    </a:cubicBezTo>
                    <a:lnTo>
                      <a:pt x="144" y="444"/>
                    </a:lnTo>
                    <a:lnTo>
                      <a:pt x="143" y="452"/>
                    </a:lnTo>
                    <a:lnTo>
                      <a:pt x="114" y="391"/>
                    </a:lnTo>
                    <a:cubicBezTo>
                      <a:pt x="114" y="390"/>
                      <a:pt x="114" y="389"/>
                      <a:pt x="114" y="388"/>
                    </a:cubicBezTo>
                    <a:lnTo>
                      <a:pt x="111" y="350"/>
                    </a:lnTo>
                    <a:lnTo>
                      <a:pt x="113" y="355"/>
                    </a:lnTo>
                    <a:lnTo>
                      <a:pt x="71" y="304"/>
                    </a:lnTo>
                    <a:cubicBezTo>
                      <a:pt x="70" y="304"/>
                      <a:pt x="70" y="303"/>
                      <a:pt x="70" y="303"/>
                    </a:cubicBezTo>
                    <a:lnTo>
                      <a:pt x="62" y="287"/>
                    </a:lnTo>
                    <a:cubicBezTo>
                      <a:pt x="61" y="286"/>
                      <a:pt x="61" y="284"/>
                      <a:pt x="61" y="283"/>
                    </a:cubicBezTo>
                    <a:lnTo>
                      <a:pt x="61" y="275"/>
                    </a:lnTo>
                    <a:cubicBezTo>
                      <a:pt x="61" y="272"/>
                      <a:pt x="63" y="268"/>
                      <a:pt x="67" y="267"/>
                    </a:cubicBezTo>
                    <a:lnTo>
                      <a:pt x="85" y="262"/>
                    </a:lnTo>
                    <a:lnTo>
                      <a:pt x="79" y="270"/>
                    </a:lnTo>
                    <a:lnTo>
                      <a:pt x="77" y="233"/>
                    </a:lnTo>
                    <a:cubicBezTo>
                      <a:pt x="77" y="230"/>
                      <a:pt x="78" y="227"/>
                      <a:pt x="80" y="226"/>
                    </a:cubicBezTo>
                    <a:lnTo>
                      <a:pt x="88" y="220"/>
                    </a:lnTo>
                    <a:lnTo>
                      <a:pt x="85" y="225"/>
                    </a:lnTo>
                    <a:lnTo>
                      <a:pt x="87" y="215"/>
                    </a:lnTo>
                    <a:lnTo>
                      <a:pt x="99" y="224"/>
                    </a:lnTo>
                    <a:lnTo>
                      <a:pt x="88" y="229"/>
                    </a:lnTo>
                    <a:cubicBezTo>
                      <a:pt x="86" y="230"/>
                      <a:pt x="84" y="230"/>
                      <a:pt x="82" y="229"/>
                    </a:cubicBezTo>
                    <a:cubicBezTo>
                      <a:pt x="80" y="229"/>
                      <a:pt x="78" y="227"/>
                      <a:pt x="77" y="225"/>
                    </a:cubicBezTo>
                    <a:lnTo>
                      <a:pt x="64" y="193"/>
                    </a:lnTo>
                    <a:lnTo>
                      <a:pt x="66" y="195"/>
                    </a:lnTo>
                    <a:lnTo>
                      <a:pt x="29" y="155"/>
                    </a:lnTo>
                    <a:cubicBezTo>
                      <a:pt x="28" y="154"/>
                      <a:pt x="27" y="153"/>
                      <a:pt x="27" y="152"/>
                    </a:cubicBezTo>
                    <a:lnTo>
                      <a:pt x="19" y="120"/>
                    </a:lnTo>
                    <a:lnTo>
                      <a:pt x="22" y="124"/>
                    </a:lnTo>
                    <a:lnTo>
                      <a:pt x="4" y="111"/>
                    </a:lnTo>
                    <a:cubicBezTo>
                      <a:pt x="1" y="109"/>
                      <a:pt x="0" y="105"/>
                      <a:pt x="1" y="102"/>
                    </a:cubicBezTo>
                    <a:cubicBezTo>
                      <a:pt x="2" y="99"/>
                      <a:pt x="5" y="96"/>
                      <a:pt x="8" y="96"/>
                    </a:cubicBezTo>
                    <a:lnTo>
                      <a:pt x="30" y="96"/>
                    </a:lnTo>
                    <a:lnTo>
                      <a:pt x="22" y="107"/>
                    </a:lnTo>
                    <a:lnTo>
                      <a:pt x="17" y="88"/>
                    </a:lnTo>
                    <a:cubicBezTo>
                      <a:pt x="16" y="87"/>
                      <a:pt x="16" y="86"/>
                      <a:pt x="16" y="84"/>
                    </a:cubicBezTo>
                    <a:lnTo>
                      <a:pt x="24" y="39"/>
                    </a:lnTo>
                    <a:cubicBezTo>
                      <a:pt x="25" y="36"/>
                      <a:pt x="27" y="34"/>
                      <a:pt x="29" y="33"/>
                    </a:cubicBezTo>
                    <a:cubicBezTo>
                      <a:pt x="32" y="32"/>
                      <a:pt x="34" y="32"/>
                      <a:pt x="37" y="34"/>
                    </a:cubicBezTo>
                    <a:lnTo>
                      <a:pt x="45" y="39"/>
                    </a:lnTo>
                    <a:lnTo>
                      <a:pt x="39" y="38"/>
                    </a:lnTo>
                    <a:lnTo>
                      <a:pt x="71" y="35"/>
                    </a:lnTo>
                    <a:lnTo>
                      <a:pt x="64" y="42"/>
                    </a:lnTo>
                    <a:lnTo>
                      <a:pt x="66" y="26"/>
                    </a:lnTo>
                    <a:cubicBezTo>
                      <a:pt x="67" y="22"/>
                      <a:pt x="70" y="19"/>
                      <a:pt x="74" y="19"/>
                    </a:cubicBezTo>
                    <a:lnTo>
                      <a:pt x="90" y="19"/>
                    </a:lnTo>
                    <a:lnTo>
                      <a:pt x="82" y="26"/>
                    </a:lnTo>
                    <a:lnTo>
                      <a:pt x="85" y="12"/>
                    </a:lnTo>
                    <a:cubicBezTo>
                      <a:pt x="85" y="9"/>
                      <a:pt x="88" y="7"/>
                      <a:pt x="90" y="6"/>
                    </a:cubicBezTo>
                    <a:lnTo>
                      <a:pt x="109" y="1"/>
                    </a:lnTo>
                    <a:cubicBezTo>
                      <a:pt x="112" y="0"/>
                      <a:pt x="115" y="1"/>
                      <a:pt x="117" y="3"/>
                    </a:cubicBezTo>
                    <a:lnTo>
                      <a:pt x="122" y="8"/>
                    </a:lnTo>
                    <a:lnTo>
                      <a:pt x="116" y="6"/>
                    </a:lnTo>
                    <a:lnTo>
                      <a:pt x="124" y="6"/>
                    </a:lnTo>
                    <a:cubicBezTo>
                      <a:pt x="126" y="6"/>
                      <a:pt x="128" y="6"/>
                      <a:pt x="129" y="8"/>
                    </a:cubicBezTo>
                    <a:lnTo>
                      <a:pt x="142" y="18"/>
                    </a:lnTo>
                    <a:cubicBezTo>
                      <a:pt x="145" y="20"/>
                      <a:pt x="146" y="23"/>
                      <a:pt x="145" y="26"/>
                    </a:cubicBezTo>
                    <a:lnTo>
                      <a:pt x="143" y="44"/>
                    </a:lnTo>
                    <a:lnTo>
                      <a:pt x="142" y="40"/>
                    </a:lnTo>
                    <a:lnTo>
                      <a:pt x="147" y="54"/>
                    </a:lnTo>
                    <a:lnTo>
                      <a:pt x="140" y="48"/>
                    </a:lnTo>
                    <a:lnTo>
                      <a:pt x="174" y="48"/>
                    </a:lnTo>
                    <a:cubicBezTo>
                      <a:pt x="177" y="48"/>
                      <a:pt x="179" y="50"/>
                      <a:pt x="181" y="52"/>
                    </a:cubicBezTo>
                    <a:cubicBezTo>
                      <a:pt x="182" y="54"/>
                      <a:pt x="183" y="57"/>
                      <a:pt x="182" y="59"/>
                    </a:cubicBezTo>
                    <a:lnTo>
                      <a:pt x="179" y="67"/>
                    </a:lnTo>
                    <a:lnTo>
                      <a:pt x="178" y="60"/>
                    </a:lnTo>
                    <a:lnTo>
                      <a:pt x="189" y="76"/>
                    </a:lnTo>
                    <a:cubicBezTo>
                      <a:pt x="190" y="78"/>
                      <a:pt x="190" y="80"/>
                      <a:pt x="190" y="83"/>
                    </a:cubicBezTo>
                    <a:lnTo>
                      <a:pt x="182" y="112"/>
                    </a:lnTo>
                    <a:lnTo>
                      <a:pt x="182" y="108"/>
                    </a:lnTo>
                    <a:lnTo>
                      <a:pt x="187" y="129"/>
                    </a:lnTo>
                    <a:cubicBezTo>
                      <a:pt x="187" y="130"/>
                      <a:pt x="188" y="132"/>
                      <a:pt x="187" y="133"/>
                    </a:cubicBezTo>
                    <a:lnTo>
                      <a:pt x="182" y="157"/>
                    </a:lnTo>
                    <a:lnTo>
                      <a:pt x="178" y="148"/>
                    </a:lnTo>
                    <a:lnTo>
                      <a:pt x="188" y="153"/>
                    </a:lnTo>
                    <a:lnTo>
                      <a:pt x="179" y="155"/>
                    </a:lnTo>
                    <a:lnTo>
                      <a:pt x="216" y="118"/>
                    </a:lnTo>
                    <a:cubicBezTo>
                      <a:pt x="219" y="115"/>
                      <a:pt x="223" y="114"/>
                      <a:pt x="227" y="117"/>
                    </a:cubicBezTo>
                    <a:lnTo>
                      <a:pt x="253" y="138"/>
                    </a:lnTo>
                    <a:lnTo>
                      <a:pt x="243" y="138"/>
                    </a:lnTo>
                    <a:lnTo>
                      <a:pt x="256" y="128"/>
                    </a:lnTo>
                    <a:lnTo>
                      <a:pt x="254" y="129"/>
                    </a:lnTo>
                    <a:lnTo>
                      <a:pt x="270" y="105"/>
                    </a:lnTo>
                    <a:cubicBezTo>
                      <a:pt x="272" y="103"/>
                      <a:pt x="275" y="101"/>
                      <a:pt x="278" y="102"/>
                    </a:cubicBezTo>
                    <a:lnTo>
                      <a:pt x="302" y="107"/>
                    </a:lnTo>
                    <a:cubicBezTo>
                      <a:pt x="304" y="108"/>
                      <a:pt x="305" y="109"/>
                      <a:pt x="306" y="110"/>
                    </a:cubicBezTo>
                    <a:lnTo>
                      <a:pt x="346" y="152"/>
                    </a:lnTo>
                    <a:cubicBezTo>
                      <a:pt x="347" y="154"/>
                      <a:pt x="348" y="155"/>
                      <a:pt x="348" y="157"/>
                    </a:cubicBezTo>
                    <a:lnTo>
                      <a:pt x="356" y="207"/>
                    </a:lnTo>
                    <a:lnTo>
                      <a:pt x="353" y="203"/>
                    </a:lnTo>
                    <a:lnTo>
                      <a:pt x="398" y="248"/>
                    </a:lnTo>
                    <a:cubicBezTo>
                      <a:pt x="400" y="250"/>
                      <a:pt x="401" y="253"/>
                      <a:pt x="400" y="256"/>
                    </a:cubicBezTo>
                    <a:lnTo>
                      <a:pt x="395" y="280"/>
                    </a:lnTo>
                    <a:lnTo>
                      <a:pt x="395" y="276"/>
                    </a:lnTo>
                    <a:lnTo>
                      <a:pt x="400" y="306"/>
                    </a:lnTo>
                    <a:cubicBezTo>
                      <a:pt x="401" y="308"/>
                      <a:pt x="400" y="310"/>
                      <a:pt x="399" y="312"/>
                    </a:cubicBezTo>
                    <a:lnTo>
                      <a:pt x="388" y="325"/>
                    </a:lnTo>
                    <a:lnTo>
                      <a:pt x="382" y="331"/>
                    </a:lnTo>
                    <a:cubicBezTo>
                      <a:pt x="379" y="334"/>
                      <a:pt x="375" y="335"/>
                      <a:pt x="372" y="332"/>
                    </a:cubicBezTo>
                    <a:lnTo>
                      <a:pt x="358" y="321"/>
                    </a:lnTo>
                    <a:lnTo>
                      <a:pt x="364" y="323"/>
                    </a:lnTo>
                    <a:lnTo>
                      <a:pt x="293" y="328"/>
                    </a:lnTo>
                    <a:lnTo>
                      <a:pt x="299" y="325"/>
                    </a:lnTo>
                    <a:lnTo>
                      <a:pt x="276" y="362"/>
                    </a:lnTo>
                    <a:cubicBezTo>
                      <a:pt x="274" y="364"/>
                      <a:pt x="272" y="366"/>
                      <a:pt x="269" y="366"/>
                    </a:cubicBezTo>
                    <a:lnTo>
                      <a:pt x="261" y="366"/>
                    </a:lnTo>
                    <a:lnTo>
                      <a:pt x="269" y="356"/>
                    </a:lnTo>
                    <a:lnTo>
                      <a:pt x="282" y="401"/>
                    </a:lnTo>
                    <a:lnTo>
                      <a:pt x="280" y="398"/>
                    </a:lnTo>
                    <a:lnTo>
                      <a:pt x="291" y="412"/>
                    </a:lnTo>
                    <a:cubicBezTo>
                      <a:pt x="292" y="413"/>
                      <a:pt x="293" y="415"/>
                      <a:pt x="293" y="416"/>
                    </a:cubicBezTo>
                    <a:lnTo>
                      <a:pt x="293" y="430"/>
                    </a:lnTo>
                    <a:lnTo>
                      <a:pt x="292" y="427"/>
                    </a:lnTo>
                    <a:lnTo>
                      <a:pt x="303" y="456"/>
                    </a:lnTo>
                    <a:cubicBezTo>
                      <a:pt x="304" y="460"/>
                      <a:pt x="302" y="465"/>
                      <a:pt x="298" y="467"/>
                    </a:cubicBezTo>
                    <a:cubicBezTo>
                      <a:pt x="294" y="468"/>
                      <a:pt x="290" y="466"/>
                      <a:pt x="288" y="462"/>
                    </a:cubicBezTo>
                    <a:lnTo>
                      <a:pt x="275" y="433"/>
                    </a:lnTo>
                    <a:lnTo>
                      <a:pt x="281" y="438"/>
                    </a:lnTo>
                    <a:lnTo>
                      <a:pt x="265" y="435"/>
                    </a:lnTo>
                    <a:cubicBezTo>
                      <a:pt x="261" y="434"/>
                      <a:pt x="258" y="431"/>
                      <a:pt x="258" y="427"/>
                    </a:cubicBezTo>
                    <a:lnTo>
                      <a:pt x="258" y="419"/>
                    </a:lnTo>
                    <a:lnTo>
                      <a:pt x="270" y="426"/>
                    </a:lnTo>
                    <a:lnTo>
                      <a:pt x="265" y="429"/>
                    </a:lnTo>
                    <a:cubicBezTo>
                      <a:pt x="261" y="431"/>
                      <a:pt x="257" y="430"/>
                      <a:pt x="255" y="427"/>
                    </a:cubicBezTo>
                    <a:lnTo>
                      <a:pt x="247" y="416"/>
                    </a:lnTo>
                    <a:lnTo>
                      <a:pt x="249" y="418"/>
                    </a:lnTo>
                    <a:lnTo>
                      <a:pt x="236" y="410"/>
                    </a:lnTo>
                    <a:lnTo>
                      <a:pt x="240" y="411"/>
                    </a:lnTo>
                    <a:lnTo>
                      <a:pt x="198" y="411"/>
                    </a:lnTo>
                    <a:cubicBezTo>
                      <a:pt x="196" y="411"/>
                      <a:pt x="194" y="410"/>
                      <a:pt x="192" y="409"/>
                    </a:cubicBezTo>
                    <a:cubicBezTo>
                      <a:pt x="190" y="407"/>
                      <a:pt x="190" y="405"/>
                      <a:pt x="190" y="403"/>
                    </a:cubicBezTo>
                    <a:lnTo>
                      <a:pt x="192" y="363"/>
                    </a:lnTo>
                    <a:lnTo>
                      <a:pt x="201" y="371"/>
                    </a:lnTo>
                    <a:lnTo>
                      <a:pt x="162" y="374"/>
                    </a:lnTo>
                    <a:lnTo>
                      <a:pt x="169" y="365"/>
                    </a:lnTo>
                    <a:lnTo>
                      <a:pt x="174" y="426"/>
                    </a:lnTo>
                    <a:cubicBezTo>
                      <a:pt x="174" y="428"/>
                      <a:pt x="174" y="429"/>
                      <a:pt x="174" y="430"/>
                    </a:cubicBezTo>
                    <a:lnTo>
                      <a:pt x="142" y="526"/>
                    </a:lnTo>
                    <a:lnTo>
                      <a:pt x="143" y="522"/>
                    </a:lnTo>
                    <a:lnTo>
                      <a:pt x="148" y="578"/>
                    </a:lnTo>
                    <a:lnTo>
                      <a:pt x="139" y="571"/>
                    </a:lnTo>
                    <a:lnTo>
                      <a:pt x="168" y="568"/>
                    </a:lnTo>
                    <a:cubicBezTo>
                      <a:pt x="172" y="568"/>
                      <a:pt x="176" y="571"/>
                      <a:pt x="177" y="575"/>
                    </a:cubicBezTo>
                    <a:lnTo>
                      <a:pt x="185" y="609"/>
                    </a:lnTo>
                    <a:lnTo>
                      <a:pt x="182" y="605"/>
                    </a:lnTo>
                    <a:lnTo>
                      <a:pt x="195" y="616"/>
                    </a:lnTo>
                    <a:cubicBezTo>
                      <a:pt x="196" y="617"/>
                      <a:pt x="197" y="618"/>
                      <a:pt x="198" y="620"/>
                    </a:cubicBezTo>
                    <a:lnTo>
                      <a:pt x="213" y="678"/>
                    </a:lnTo>
                    <a:cubicBezTo>
                      <a:pt x="215" y="682"/>
                      <a:pt x="212" y="687"/>
                      <a:pt x="209" y="688"/>
                    </a:cubicBezTo>
                    <a:cubicBezTo>
                      <a:pt x="205" y="689"/>
                      <a:pt x="200" y="688"/>
                      <a:pt x="199" y="684"/>
                    </a:cubicBezTo>
                    <a:lnTo>
                      <a:pt x="185" y="657"/>
                    </a:lnTo>
                    <a:lnTo>
                      <a:pt x="198" y="659"/>
                    </a:lnTo>
                    <a:lnTo>
                      <a:pt x="193" y="665"/>
                    </a:lnTo>
                    <a:lnTo>
                      <a:pt x="195" y="656"/>
                    </a:lnTo>
                    <a:lnTo>
                      <a:pt x="200" y="670"/>
                    </a:lnTo>
                    <a:lnTo>
                      <a:pt x="197" y="666"/>
                    </a:lnTo>
                    <a:lnTo>
                      <a:pt x="234" y="693"/>
                    </a:lnTo>
                    <a:lnTo>
                      <a:pt x="229" y="691"/>
                    </a:lnTo>
                    <a:lnTo>
                      <a:pt x="250" y="691"/>
                    </a:lnTo>
                    <a:cubicBezTo>
                      <a:pt x="253" y="691"/>
                      <a:pt x="255" y="692"/>
                      <a:pt x="256" y="694"/>
                    </a:cubicBezTo>
                    <a:lnTo>
                      <a:pt x="285" y="726"/>
                    </a:lnTo>
                    <a:cubicBezTo>
                      <a:pt x="288" y="728"/>
                      <a:pt x="288" y="732"/>
                      <a:pt x="286" y="735"/>
                    </a:cubicBezTo>
                    <a:lnTo>
                      <a:pt x="273" y="759"/>
                    </a:lnTo>
                    <a:cubicBezTo>
                      <a:pt x="272" y="761"/>
                      <a:pt x="270" y="762"/>
                      <a:pt x="268" y="763"/>
                    </a:cubicBezTo>
                    <a:cubicBezTo>
                      <a:pt x="266" y="763"/>
                      <a:pt x="264" y="763"/>
                      <a:pt x="262" y="762"/>
                    </a:cubicBezTo>
                    <a:lnTo>
                      <a:pt x="249" y="754"/>
                    </a:lnTo>
                    <a:lnTo>
                      <a:pt x="258" y="753"/>
                    </a:lnTo>
                    <a:lnTo>
                      <a:pt x="242" y="767"/>
                    </a:lnTo>
                    <a:cubicBezTo>
                      <a:pt x="239" y="769"/>
                      <a:pt x="235" y="769"/>
                      <a:pt x="232" y="766"/>
                    </a:cubicBezTo>
                    <a:lnTo>
                      <a:pt x="224" y="758"/>
                    </a:lnTo>
                    <a:cubicBezTo>
                      <a:pt x="222" y="756"/>
                      <a:pt x="221" y="753"/>
                      <a:pt x="222" y="751"/>
                    </a:cubicBezTo>
                    <a:lnTo>
                      <a:pt x="227" y="729"/>
                    </a:lnTo>
                    <a:lnTo>
                      <a:pt x="235" y="739"/>
                    </a:lnTo>
                    <a:lnTo>
                      <a:pt x="224" y="739"/>
                    </a:lnTo>
                    <a:cubicBezTo>
                      <a:pt x="221" y="739"/>
                      <a:pt x="218" y="737"/>
                      <a:pt x="217" y="735"/>
                    </a:cubicBezTo>
                    <a:lnTo>
                      <a:pt x="212" y="724"/>
                    </a:lnTo>
                    <a:lnTo>
                      <a:pt x="218" y="728"/>
                    </a:lnTo>
                    <a:lnTo>
                      <a:pt x="199" y="726"/>
                    </a:lnTo>
                    <a:cubicBezTo>
                      <a:pt x="197" y="725"/>
                      <a:pt x="195" y="724"/>
                      <a:pt x="194" y="722"/>
                    </a:cubicBezTo>
                    <a:lnTo>
                      <a:pt x="189" y="714"/>
                    </a:lnTo>
                    <a:lnTo>
                      <a:pt x="203" y="713"/>
                    </a:lnTo>
                    <a:lnTo>
                      <a:pt x="197" y="726"/>
                    </a:lnTo>
                    <a:cubicBezTo>
                      <a:pt x="196" y="729"/>
                      <a:pt x="194" y="731"/>
                      <a:pt x="191" y="731"/>
                    </a:cubicBezTo>
                    <a:cubicBezTo>
                      <a:pt x="189" y="732"/>
                      <a:pt x="186" y="731"/>
                      <a:pt x="184" y="728"/>
                    </a:cubicBezTo>
                    <a:lnTo>
                      <a:pt x="163" y="704"/>
                    </a:lnTo>
                    <a:cubicBezTo>
                      <a:pt x="161" y="703"/>
                      <a:pt x="161" y="700"/>
                      <a:pt x="161" y="698"/>
                    </a:cubicBezTo>
                    <a:lnTo>
                      <a:pt x="164" y="684"/>
                    </a:lnTo>
                    <a:lnTo>
                      <a:pt x="168" y="693"/>
                    </a:lnTo>
                    <a:lnTo>
                      <a:pt x="152" y="685"/>
                    </a:lnTo>
                    <a:cubicBezTo>
                      <a:pt x="150" y="684"/>
                      <a:pt x="149" y="682"/>
                      <a:pt x="148" y="680"/>
                    </a:cubicBezTo>
                    <a:lnTo>
                      <a:pt x="143" y="661"/>
                    </a:lnTo>
                    <a:lnTo>
                      <a:pt x="146" y="666"/>
                    </a:lnTo>
                    <a:lnTo>
                      <a:pt x="120" y="650"/>
                    </a:lnTo>
                    <a:cubicBezTo>
                      <a:pt x="118" y="649"/>
                      <a:pt x="117" y="647"/>
                      <a:pt x="116" y="645"/>
                    </a:cubicBezTo>
                    <a:lnTo>
                      <a:pt x="111" y="624"/>
                    </a:lnTo>
                    <a:lnTo>
                      <a:pt x="125" y="627"/>
                    </a:lnTo>
                    <a:lnTo>
                      <a:pt x="117" y="637"/>
                    </a:lnTo>
                    <a:cubicBezTo>
                      <a:pt x="115" y="641"/>
                      <a:pt x="110" y="642"/>
                      <a:pt x="107" y="639"/>
                    </a:cubicBezTo>
                    <a:lnTo>
                      <a:pt x="99" y="634"/>
                    </a:lnTo>
                    <a:cubicBezTo>
                      <a:pt x="96" y="632"/>
                      <a:pt x="95" y="630"/>
                      <a:pt x="95" y="627"/>
                    </a:cubicBezTo>
                    <a:lnTo>
                      <a:pt x="95" y="582"/>
                    </a:lnTo>
                    <a:cubicBezTo>
                      <a:pt x="95" y="581"/>
                      <a:pt x="95" y="581"/>
                      <a:pt x="95" y="580"/>
                    </a:cubicBezTo>
                    <a:lnTo>
                      <a:pt x="108" y="521"/>
                    </a:lnTo>
                    <a:close/>
                    <a:moveTo>
                      <a:pt x="111" y="584"/>
                    </a:moveTo>
                    <a:lnTo>
                      <a:pt x="111" y="582"/>
                    </a:lnTo>
                    <a:lnTo>
                      <a:pt x="111" y="627"/>
                    </a:lnTo>
                    <a:lnTo>
                      <a:pt x="108" y="620"/>
                    </a:lnTo>
                    <a:lnTo>
                      <a:pt x="116" y="626"/>
                    </a:lnTo>
                    <a:lnTo>
                      <a:pt x="105" y="628"/>
                    </a:lnTo>
                    <a:lnTo>
                      <a:pt x="112" y="617"/>
                    </a:lnTo>
                    <a:cubicBezTo>
                      <a:pt x="114" y="615"/>
                      <a:pt x="117" y="613"/>
                      <a:pt x="121" y="614"/>
                    </a:cubicBezTo>
                    <a:cubicBezTo>
                      <a:pt x="124" y="615"/>
                      <a:pt x="126" y="617"/>
                      <a:pt x="127" y="620"/>
                    </a:cubicBezTo>
                    <a:lnTo>
                      <a:pt x="132" y="641"/>
                    </a:lnTo>
                    <a:lnTo>
                      <a:pt x="128" y="636"/>
                    </a:lnTo>
                    <a:lnTo>
                      <a:pt x="155" y="652"/>
                    </a:lnTo>
                    <a:cubicBezTo>
                      <a:pt x="156" y="653"/>
                      <a:pt x="158" y="655"/>
                      <a:pt x="158" y="657"/>
                    </a:cubicBezTo>
                    <a:lnTo>
                      <a:pt x="163" y="676"/>
                    </a:lnTo>
                    <a:lnTo>
                      <a:pt x="159" y="671"/>
                    </a:lnTo>
                    <a:lnTo>
                      <a:pt x="175" y="679"/>
                    </a:lnTo>
                    <a:cubicBezTo>
                      <a:pt x="178" y="680"/>
                      <a:pt x="180" y="684"/>
                      <a:pt x="179" y="687"/>
                    </a:cubicBezTo>
                    <a:lnTo>
                      <a:pt x="177" y="701"/>
                    </a:lnTo>
                    <a:lnTo>
                      <a:pt x="175" y="694"/>
                    </a:lnTo>
                    <a:lnTo>
                      <a:pt x="196" y="718"/>
                    </a:lnTo>
                    <a:lnTo>
                      <a:pt x="182" y="720"/>
                    </a:lnTo>
                    <a:lnTo>
                      <a:pt x="188" y="707"/>
                    </a:lnTo>
                    <a:cubicBezTo>
                      <a:pt x="189" y="704"/>
                      <a:pt x="191" y="702"/>
                      <a:pt x="194" y="702"/>
                    </a:cubicBezTo>
                    <a:cubicBezTo>
                      <a:pt x="197" y="702"/>
                      <a:pt x="200" y="703"/>
                      <a:pt x="202" y="705"/>
                    </a:cubicBezTo>
                    <a:lnTo>
                      <a:pt x="207" y="713"/>
                    </a:lnTo>
                    <a:lnTo>
                      <a:pt x="202" y="710"/>
                    </a:lnTo>
                    <a:lnTo>
                      <a:pt x="220" y="713"/>
                    </a:lnTo>
                    <a:cubicBezTo>
                      <a:pt x="223" y="713"/>
                      <a:pt x="225" y="715"/>
                      <a:pt x="226" y="717"/>
                    </a:cubicBezTo>
                    <a:lnTo>
                      <a:pt x="231" y="728"/>
                    </a:lnTo>
                    <a:lnTo>
                      <a:pt x="224" y="723"/>
                    </a:lnTo>
                    <a:lnTo>
                      <a:pt x="235" y="723"/>
                    </a:lnTo>
                    <a:cubicBezTo>
                      <a:pt x="237" y="723"/>
                      <a:pt x="239" y="724"/>
                      <a:pt x="241" y="726"/>
                    </a:cubicBezTo>
                    <a:cubicBezTo>
                      <a:pt x="242" y="728"/>
                      <a:pt x="243" y="731"/>
                      <a:pt x="242" y="733"/>
                    </a:cubicBezTo>
                    <a:lnTo>
                      <a:pt x="237" y="754"/>
                    </a:lnTo>
                    <a:lnTo>
                      <a:pt x="235" y="747"/>
                    </a:lnTo>
                    <a:lnTo>
                      <a:pt x="243" y="755"/>
                    </a:lnTo>
                    <a:lnTo>
                      <a:pt x="232" y="754"/>
                    </a:lnTo>
                    <a:lnTo>
                      <a:pt x="248" y="741"/>
                    </a:lnTo>
                    <a:cubicBezTo>
                      <a:pt x="251" y="739"/>
                      <a:pt x="254" y="739"/>
                      <a:pt x="257" y="740"/>
                    </a:cubicBezTo>
                    <a:lnTo>
                      <a:pt x="270" y="748"/>
                    </a:lnTo>
                    <a:lnTo>
                      <a:pt x="259" y="751"/>
                    </a:lnTo>
                    <a:lnTo>
                      <a:pt x="272" y="727"/>
                    </a:lnTo>
                    <a:lnTo>
                      <a:pt x="273" y="737"/>
                    </a:lnTo>
                    <a:lnTo>
                      <a:pt x="244" y="705"/>
                    </a:lnTo>
                    <a:lnTo>
                      <a:pt x="250" y="707"/>
                    </a:lnTo>
                    <a:lnTo>
                      <a:pt x="229" y="707"/>
                    </a:lnTo>
                    <a:cubicBezTo>
                      <a:pt x="228" y="707"/>
                      <a:pt x="226" y="707"/>
                      <a:pt x="225" y="706"/>
                    </a:cubicBezTo>
                    <a:lnTo>
                      <a:pt x="188" y="679"/>
                    </a:lnTo>
                    <a:cubicBezTo>
                      <a:pt x="187" y="678"/>
                      <a:pt x="186" y="677"/>
                      <a:pt x="185" y="675"/>
                    </a:cubicBezTo>
                    <a:lnTo>
                      <a:pt x="180" y="662"/>
                    </a:lnTo>
                    <a:cubicBezTo>
                      <a:pt x="179" y="659"/>
                      <a:pt x="179" y="656"/>
                      <a:pt x="182" y="654"/>
                    </a:cubicBezTo>
                    <a:lnTo>
                      <a:pt x="187" y="648"/>
                    </a:lnTo>
                    <a:cubicBezTo>
                      <a:pt x="189" y="646"/>
                      <a:pt x="191" y="645"/>
                      <a:pt x="194" y="646"/>
                    </a:cubicBezTo>
                    <a:cubicBezTo>
                      <a:pt x="196" y="646"/>
                      <a:pt x="199" y="648"/>
                      <a:pt x="200" y="650"/>
                    </a:cubicBezTo>
                    <a:lnTo>
                      <a:pt x="213" y="677"/>
                    </a:lnTo>
                    <a:lnTo>
                      <a:pt x="198" y="683"/>
                    </a:lnTo>
                    <a:lnTo>
                      <a:pt x="182" y="624"/>
                    </a:lnTo>
                    <a:lnTo>
                      <a:pt x="185" y="628"/>
                    </a:lnTo>
                    <a:lnTo>
                      <a:pt x="172" y="617"/>
                    </a:lnTo>
                    <a:cubicBezTo>
                      <a:pt x="170" y="616"/>
                      <a:pt x="169" y="615"/>
                      <a:pt x="169" y="613"/>
                    </a:cubicBezTo>
                    <a:lnTo>
                      <a:pt x="161" y="578"/>
                    </a:lnTo>
                    <a:lnTo>
                      <a:pt x="170" y="584"/>
                    </a:lnTo>
                    <a:lnTo>
                      <a:pt x="141" y="587"/>
                    </a:lnTo>
                    <a:cubicBezTo>
                      <a:pt x="136" y="588"/>
                      <a:pt x="132" y="584"/>
                      <a:pt x="132" y="580"/>
                    </a:cubicBezTo>
                    <a:lnTo>
                      <a:pt x="127" y="524"/>
                    </a:lnTo>
                    <a:cubicBezTo>
                      <a:pt x="127" y="523"/>
                      <a:pt x="127" y="522"/>
                      <a:pt x="127" y="521"/>
                    </a:cubicBezTo>
                    <a:lnTo>
                      <a:pt x="159" y="425"/>
                    </a:lnTo>
                    <a:lnTo>
                      <a:pt x="158" y="428"/>
                    </a:lnTo>
                    <a:lnTo>
                      <a:pt x="153" y="366"/>
                    </a:lnTo>
                    <a:cubicBezTo>
                      <a:pt x="153" y="364"/>
                      <a:pt x="154" y="362"/>
                      <a:pt x="155" y="361"/>
                    </a:cubicBezTo>
                    <a:cubicBezTo>
                      <a:pt x="156" y="359"/>
                      <a:pt x="158" y="358"/>
                      <a:pt x="160" y="358"/>
                    </a:cubicBezTo>
                    <a:lnTo>
                      <a:pt x="200" y="355"/>
                    </a:lnTo>
                    <a:cubicBezTo>
                      <a:pt x="202" y="355"/>
                      <a:pt x="204" y="356"/>
                      <a:pt x="206" y="357"/>
                    </a:cubicBezTo>
                    <a:cubicBezTo>
                      <a:pt x="208" y="359"/>
                      <a:pt x="209" y="361"/>
                      <a:pt x="208" y="364"/>
                    </a:cubicBezTo>
                    <a:lnTo>
                      <a:pt x="206" y="404"/>
                    </a:lnTo>
                    <a:lnTo>
                      <a:pt x="198" y="395"/>
                    </a:lnTo>
                    <a:lnTo>
                      <a:pt x="240" y="395"/>
                    </a:lnTo>
                    <a:cubicBezTo>
                      <a:pt x="241" y="395"/>
                      <a:pt x="243" y="396"/>
                      <a:pt x="244" y="396"/>
                    </a:cubicBezTo>
                    <a:lnTo>
                      <a:pt x="257" y="404"/>
                    </a:lnTo>
                    <a:cubicBezTo>
                      <a:pt x="258" y="405"/>
                      <a:pt x="259" y="406"/>
                      <a:pt x="260" y="406"/>
                    </a:cubicBezTo>
                    <a:lnTo>
                      <a:pt x="267" y="417"/>
                    </a:lnTo>
                    <a:lnTo>
                      <a:pt x="257" y="415"/>
                    </a:lnTo>
                    <a:lnTo>
                      <a:pt x="263" y="412"/>
                    </a:lnTo>
                    <a:cubicBezTo>
                      <a:pt x="265" y="411"/>
                      <a:pt x="268" y="411"/>
                      <a:pt x="270" y="412"/>
                    </a:cubicBezTo>
                    <a:cubicBezTo>
                      <a:pt x="273" y="414"/>
                      <a:pt x="274" y="416"/>
                      <a:pt x="274" y="419"/>
                    </a:cubicBezTo>
                    <a:lnTo>
                      <a:pt x="274" y="427"/>
                    </a:lnTo>
                    <a:lnTo>
                      <a:pt x="268" y="419"/>
                    </a:lnTo>
                    <a:lnTo>
                      <a:pt x="283" y="422"/>
                    </a:lnTo>
                    <a:cubicBezTo>
                      <a:pt x="286" y="422"/>
                      <a:pt x="288" y="424"/>
                      <a:pt x="289" y="427"/>
                    </a:cubicBezTo>
                    <a:lnTo>
                      <a:pt x="302" y="456"/>
                    </a:lnTo>
                    <a:lnTo>
                      <a:pt x="288" y="462"/>
                    </a:lnTo>
                    <a:lnTo>
                      <a:pt x="277" y="433"/>
                    </a:lnTo>
                    <a:cubicBezTo>
                      <a:pt x="277" y="432"/>
                      <a:pt x="277" y="431"/>
                      <a:pt x="277" y="430"/>
                    </a:cubicBezTo>
                    <a:lnTo>
                      <a:pt x="277" y="416"/>
                    </a:lnTo>
                    <a:lnTo>
                      <a:pt x="278" y="421"/>
                    </a:lnTo>
                    <a:lnTo>
                      <a:pt x="268" y="408"/>
                    </a:lnTo>
                    <a:cubicBezTo>
                      <a:pt x="267" y="407"/>
                      <a:pt x="267" y="406"/>
                      <a:pt x="266" y="405"/>
                    </a:cubicBezTo>
                    <a:lnTo>
                      <a:pt x="253" y="360"/>
                    </a:lnTo>
                    <a:cubicBezTo>
                      <a:pt x="253" y="358"/>
                      <a:pt x="253" y="355"/>
                      <a:pt x="255" y="353"/>
                    </a:cubicBezTo>
                    <a:cubicBezTo>
                      <a:pt x="256" y="351"/>
                      <a:pt x="258" y="350"/>
                      <a:pt x="261" y="350"/>
                    </a:cubicBezTo>
                    <a:lnTo>
                      <a:pt x="269" y="350"/>
                    </a:lnTo>
                    <a:lnTo>
                      <a:pt x="262" y="354"/>
                    </a:lnTo>
                    <a:lnTo>
                      <a:pt x="286" y="316"/>
                    </a:lnTo>
                    <a:cubicBezTo>
                      <a:pt x="287" y="314"/>
                      <a:pt x="289" y="313"/>
                      <a:pt x="292" y="312"/>
                    </a:cubicBezTo>
                    <a:lnTo>
                      <a:pt x="363" y="307"/>
                    </a:lnTo>
                    <a:cubicBezTo>
                      <a:pt x="365" y="307"/>
                      <a:pt x="367" y="308"/>
                      <a:pt x="369" y="309"/>
                    </a:cubicBezTo>
                    <a:lnTo>
                      <a:pt x="382" y="320"/>
                    </a:lnTo>
                    <a:lnTo>
                      <a:pt x="371" y="320"/>
                    </a:lnTo>
                    <a:lnTo>
                      <a:pt x="376" y="316"/>
                    </a:lnTo>
                    <a:lnTo>
                      <a:pt x="386" y="302"/>
                    </a:lnTo>
                    <a:lnTo>
                      <a:pt x="385" y="309"/>
                    </a:lnTo>
                    <a:lnTo>
                      <a:pt x="379" y="279"/>
                    </a:lnTo>
                    <a:cubicBezTo>
                      <a:pt x="379" y="278"/>
                      <a:pt x="379" y="277"/>
                      <a:pt x="379" y="276"/>
                    </a:cubicBezTo>
                    <a:lnTo>
                      <a:pt x="385" y="252"/>
                    </a:lnTo>
                    <a:lnTo>
                      <a:pt x="387" y="259"/>
                    </a:lnTo>
                    <a:lnTo>
                      <a:pt x="342" y="214"/>
                    </a:lnTo>
                    <a:cubicBezTo>
                      <a:pt x="341" y="213"/>
                      <a:pt x="340" y="211"/>
                      <a:pt x="340" y="210"/>
                    </a:cubicBezTo>
                    <a:lnTo>
                      <a:pt x="332" y="159"/>
                    </a:lnTo>
                    <a:lnTo>
                      <a:pt x="334" y="163"/>
                    </a:lnTo>
                    <a:lnTo>
                      <a:pt x="295" y="121"/>
                    </a:lnTo>
                    <a:lnTo>
                      <a:pt x="299" y="123"/>
                    </a:lnTo>
                    <a:lnTo>
                      <a:pt x="275" y="118"/>
                    </a:lnTo>
                    <a:lnTo>
                      <a:pt x="283" y="114"/>
                    </a:lnTo>
                    <a:lnTo>
                      <a:pt x="268" y="138"/>
                    </a:lnTo>
                    <a:cubicBezTo>
                      <a:pt x="267" y="139"/>
                      <a:pt x="267" y="140"/>
                      <a:pt x="266" y="140"/>
                    </a:cubicBezTo>
                    <a:lnTo>
                      <a:pt x="253" y="151"/>
                    </a:lnTo>
                    <a:cubicBezTo>
                      <a:pt x="250" y="153"/>
                      <a:pt x="246" y="153"/>
                      <a:pt x="243" y="151"/>
                    </a:cubicBezTo>
                    <a:lnTo>
                      <a:pt x="216" y="129"/>
                    </a:lnTo>
                    <a:lnTo>
                      <a:pt x="227" y="129"/>
                    </a:lnTo>
                    <a:lnTo>
                      <a:pt x="190" y="166"/>
                    </a:lnTo>
                    <a:cubicBezTo>
                      <a:pt x="188" y="169"/>
                      <a:pt x="184" y="169"/>
                      <a:pt x="181" y="168"/>
                    </a:cubicBezTo>
                    <a:lnTo>
                      <a:pt x="171" y="162"/>
                    </a:lnTo>
                    <a:cubicBezTo>
                      <a:pt x="167" y="161"/>
                      <a:pt x="166" y="157"/>
                      <a:pt x="166" y="153"/>
                    </a:cubicBezTo>
                    <a:lnTo>
                      <a:pt x="172" y="129"/>
                    </a:lnTo>
                    <a:lnTo>
                      <a:pt x="172" y="133"/>
                    </a:lnTo>
                    <a:lnTo>
                      <a:pt x="166" y="112"/>
                    </a:lnTo>
                    <a:cubicBezTo>
                      <a:pt x="166" y="110"/>
                      <a:pt x="166" y="109"/>
                      <a:pt x="166" y="108"/>
                    </a:cubicBezTo>
                    <a:lnTo>
                      <a:pt x="174" y="78"/>
                    </a:lnTo>
                    <a:lnTo>
                      <a:pt x="175" y="85"/>
                    </a:lnTo>
                    <a:lnTo>
                      <a:pt x="165" y="69"/>
                    </a:lnTo>
                    <a:cubicBezTo>
                      <a:pt x="163" y="67"/>
                      <a:pt x="163" y="64"/>
                      <a:pt x="164" y="62"/>
                    </a:cubicBezTo>
                    <a:lnTo>
                      <a:pt x="167" y="54"/>
                    </a:lnTo>
                    <a:lnTo>
                      <a:pt x="174" y="64"/>
                    </a:lnTo>
                    <a:lnTo>
                      <a:pt x="140" y="64"/>
                    </a:lnTo>
                    <a:cubicBezTo>
                      <a:pt x="137" y="64"/>
                      <a:pt x="134" y="62"/>
                      <a:pt x="133" y="59"/>
                    </a:cubicBezTo>
                    <a:lnTo>
                      <a:pt x="127" y="46"/>
                    </a:lnTo>
                    <a:cubicBezTo>
                      <a:pt x="127" y="45"/>
                      <a:pt x="127" y="43"/>
                      <a:pt x="127" y="42"/>
                    </a:cubicBezTo>
                    <a:lnTo>
                      <a:pt x="129" y="23"/>
                    </a:lnTo>
                    <a:lnTo>
                      <a:pt x="132" y="31"/>
                    </a:lnTo>
                    <a:lnTo>
                      <a:pt x="119" y="20"/>
                    </a:lnTo>
                    <a:lnTo>
                      <a:pt x="124" y="22"/>
                    </a:lnTo>
                    <a:lnTo>
                      <a:pt x="116" y="22"/>
                    </a:lnTo>
                    <a:cubicBezTo>
                      <a:pt x="114" y="22"/>
                      <a:pt x="112" y="21"/>
                      <a:pt x="111" y="19"/>
                    </a:cubicBezTo>
                    <a:lnTo>
                      <a:pt x="105" y="14"/>
                    </a:lnTo>
                    <a:lnTo>
                      <a:pt x="113" y="16"/>
                    </a:lnTo>
                    <a:lnTo>
                      <a:pt x="95" y="21"/>
                    </a:lnTo>
                    <a:lnTo>
                      <a:pt x="100" y="15"/>
                    </a:lnTo>
                    <a:lnTo>
                      <a:pt x="98" y="29"/>
                    </a:lnTo>
                    <a:cubicBezTo>
                      <a:pt x="97" y="32"/>
                      <a:pt x="94" y="35"/>
                      <a:pt x="90" y="35"/>
                    </a:cubicBezTo>
                    <a:lnTo>
                      <a:pt x="74" y="35"/>
                    </a:lnTo>
                    <a:lnTo>
                      <a:pt x="82" y="28"/>
                    </a:lnTo>
                    <a:lnTo>
                      <a:pt x="79" y="44"/>
                    </a:lnTo>
                    <a:cubicBezTo>
                      <a:pt x="79" y="48"/>
                      <a:pt x="76" y="51"/>
                      <a:pt x="72" y="51"/>
                    </a:cubicBezTo>
                    <a:lnTo>
                      <a:pt x="41" y="54"/>
                    </a:lnTo>
                    <a:cubicBezTo>
                      <a:pt x="39" y="54"/>
                      <a:pt x="37" y="53"/>
                      <a:pt x="36" y="52"/>
                    </a:cubicBezTo>
                    <a:lnTo>
                      <a:pt x="28" y="47"/>
                    </a:lnTo>
                    <a:lnTo>
                      <a:pt x="40" y="42"/>
                    </a:lnTo>
                    <a:lnTo>
                      <a:pt x="32" y="87"/>
                    </a:lnTo>
                    <a:lnTo>
                      <a:pt x="32" y="84"/>
                    </a:lnTo>
                    <a:lnTo>
                      <a:pt x="37" y="102"/>
                    </a:lnTo>
                    <a:cubicBezTo>
                      <a:pt x="38" y="105"/>
                      <a:pt x="37" y="107"/>
                      <a:pt x="36" y="109"/>
                    </a:cubicBezTo>
                    <a:cubicBezTo>
                      <a:pt x="34" y="111"/>
                      <a:pt x="32" y="112"/>
                      <a:pt x="30" y="112"/>
                    </a:cubicBezTo>
                    <a:lnTo>
                      <a:pt x="8" y="112"/>
                    </a:lnTo>
                    <a:lnTo>
                      <a:pt x="13" y="98"/>
                    </a:lnTo>
                    <a:lnTo>
                      <a:pt x="32" y="111"/>
                    </a:lnTo>
                    <a:cubicBezTo>
                      <a:pt x="33" y="112"/>
                      <a:pt x="34" y="114"/>
                      <a:pt x="35" y="116"/>
                    </a:cubicBezTo>
                    <a:lnTo>
                      <a:pt x="43" y="148"/>
                    </a:lnTo>
                    <a:lnTo>
                      <a:pt x="41" y="144"/>
                    </a:lnTo>
                    <a:lnTo>
                      <a:pt x="77" y="184"/>
                    </a:lnTo>
                    <a:cubicBezTo>
                      <a:pt x="78" y="185"/>
                      <a:pt x="79" y="186"/>
                      <a:pt x="79" y="187"/>
                    </a:cubicBezTo>
                    <a:lnTo>
                      <a:pt x="92" y="219"/>
                    </a:lnTo>
                    <a:lnTo>
                      <a:pt x="81" y="215"/>
                    </a:lnTo>
                    <a:lnTo>
                      <a:pt x="92" y="209"/>
                    </a:lnTo>
                    <a:cubicBezTo>
                      <a:pt x="94" y="208"/>
                      <a:pt x="98" y="208"/>
                      <a:pt x="100" y="210"/>
                    </a:cubicBezTo>
                    <a:cubicBezTo>
                      <a:pt x="103" y="212"/>
                      <a:pt x="104" y="215"/>
                      <a:pt x="103" y="218"/>
                    </a:cubicBezTo>
                    <a:lnTo>
                      <a:pt x="100" y="229"/>
                    </a:lnTo>
                    <a:cubicBezTo>
                      <a:pt x="100" y="231"/>
                      <a:pt x="99" y="233"/>
                      <a:pt x="97" y="234"/>
                    </a:cubicBezTo>
                    <a:lnTo>
                      <a:pt x="89" y="239"/>
                    </a:lnTo>
                    <a:lnTo>
                      <a:pt x="93" y="232"/>
                    </a:lnTo>
                    <a:lnTo>
                      <a:pt x="95" y="269"/>
                    </a:lnTo>
                    <a:cubicBezTo>
                      <a:pt x="96" y="273"/>
                      <a:pt x="93" y="276"/>
                      <a:pt x="90" y="277"/>
                    </a:cubicBezTo>
                    <a:lnTo>
                      <a:pt x="71" y="283"/>
                    </a:lnTo>
                    <a:lnTo>
                      <a:pt x="77" y="275"/>
                    </a:lnTo>
                    <a:lnTo>
                      <a:pt x="77" y="283"/>
                    </a:lnTo>
                    <a:lnTo>
                      <a:pt x="76" y="280"/>
                    </a:lnTo>
                    <a:lnTo>
                      <a:pt x="84" y="296"/>
                    </a:lnTo>
                    <a:lnTo>
                      <a:pt x="83" y="294"/>
                    </a:lnTo>
                    <a:lnTo>
                      <a:pt x="125" y="345"/>
                    </a:lnTo>
                    <a:cubicBezTo>
                      <a:pt x="126" y="346"/>
                      <a:pt x="127" y="348"/>
                      <a:pt x="127" y="349"/>
                    </a:cubicBezTo>
                    <a:lnTo>
                      <a:pt x="130" y="387"/>
                    </a:lnTo>
                    <a:lnTo>
                      <a:pt x="129" y="384"/>
                    </a:lnTo>
                    <a:lnTo>
                      <a:pt x="158" y="445"/>
                    </a:lnTo>
                    <a:cubicBezTo>
                      <a:pt x="159" y="447"/>
                      <a:pt x="159" y="450"/>
                      <a:pt x="157" y="453"/>
                    </a:cubicBezTo>
                    <a:lnTo>
                      <a:pt x="123" y="509"/>
                    </a:lnTo>
                    <a:lnTo>
                      <a:pt x="124" y="504"/>
                    </a:lnTo>
                    <a:lnTo>
                      <a:pt x="124" y="523"/>
                    </a:lnTo>
                    <a:cubicBezTo>
                      <a:pt x="124" y="524"/>
                      <a:pt x="124" y="524"/>
                      <a:pt x="124" y="525"/>
                    </a:cubicBezTo>
                    <a:lnTo>
                      <a:pt x="111" y="584"/>
                    </a:lnTo>
                    <a:close/>
                  </a:path>
                </a:pathLst>
              </a:custGeom>
              <a:solidFill>
                <a:srgbClr val="6E6E6E"/>
              </a:solidFill>
              <a:ln w="0" cap="flat">
                <a:solidFill>
                  <a:srgbClr val="6E6E6E"/>
                </a:solidFill>
                <a:prstDash val="solid"/>
                <a:round/>
                <a:headEnd/>
                <a:tailEnd/>
              </a:ln>
            </p:spPr>
            <p:txBody>
              <a:bodyPr/>
              <a:lstStyle/>
              <a:p>
                <a:endParaRPr lang="en-US"/>
              </a:p>
            </p:txBody>
          </p:sp>
          <p:sp>
            <p:nvSpPr>
              <p:cNvPr id="1724" name="Freeform 510"/>
              <p:cNvSpPr>
                <a:spLocks noEditPoints="1"/>
              </p:cNvSpPr>
              <p:nvPr/>
            </p:nvSpPr>
            <p:spPr bwMode="auto">
              <a:xfrm>
                <a:off x="2435" y="1455"/>
                <a:ext cx="67" cy="32"/>
              </a:xfrm>
              <a:custGeom>
                <a:avLst/>
                <a:gdLst>
                  <a:gd name="T0" fmla="*/ 7 w 67"/>
                  <a:gd name="T1" fmla="*/ 1 h 32"/>
                  <a:gd name="T2" fmla="*/ 9 w 67"/>
                  <a:gd name="T3" fmla="*/ 9 h 32"/>
                  <a:gd name="T4" fmla="*/ 15 w 67"/>
                  <a:gd name="T5" fmla="*/ 10 h 32"/>
                  <a:gd name="T6" fmla="*/ 14 w 67"/>
                  <a:gd name="T7" fmla="*/ 7 h 32"/>
                  <a:gd name="T8" fmla="*/ 18 w 67"/>
                  <a:gd name="T9" fmla="*/ 12 h 32"/>
                  <a:gd name="T10" fmla="*/ 22 w 67"/>
                  <a:gd name="T11" fmla="*/ 12 h 32"/>
                  <a:gd name="T12" fmla="*/ 35 w 67"/>
                  <a:gd name="T13" fmla="*/ 6 h 32"/>
                  <a:gd name="T14" fmla="*/ 40 w 67"/>
                  <a:gd name="T15" fmla="*/ 0 h 32"/>
                  <a:gd name="T16" fmla="*/ 48 w 67"/>
                  <a:gd name="T17" fmla="*/ 1 h 32"/>
                  <a:gd name="T18" fmla="*/ 47 w 67"/>
                  <a:gd name="T19" fmla="*/ 3 h 32"/>
                  <a:gd name="T20" fmla="*/ 58 w 67"/>
                  <a:gd name="T21" fmla="*/ 6 h 32"/>
                  <a:gd name="T22" fmla="*/ 66 w 67"/>
                  <a:gd name="T23" fmla="*/ 13 h 32"/>
                  <a:gd name="T24" fmla="*/ 65 w 67"/>
                  <a:gd name="T25" fmla="*/ 15 h 32"/>
                  <a:gd name="T26" fmla="*/ 67 w 67"/>
                  <a:gd name="T27" fmla="*/ 23 h 32"/>
                  <a:gd name="T28" fmla="*/ 63 w 67"/>
                  <a:gd name="T29" fmla="*/ 29 h 32"/>
                  <a:gd name="T30" fmla="*/ 60 w 67"/>
                  <a:gd name="T31" fmla="*/ 26 h 32"/>
                  <a:gd name="T32" fmla="*/ 59 w 67"/>
                  <a:gd name="T33" fmla="*/ 32 h 32"/>
                  <a:gd name="T34" fmla="*/ 53 w 67"/>
                  <a:gd name="T35" fmla="*/ 22 h 32"/>
                  <a:gd name="T36" fmla="*/ 57 w 67"/>
                  <a:gd name="T37" fmla="*/ 17 h 32"/>
                  <a:gd name="T38" fmla="*/ 60 w 67"/>
                  <a:gd name="T39" fmla="*/ 19 h 32"/>
                  <a:gd name="T40" fmla="*/ 57 w 67"/>
                  <a:gd name="T41" fmla="*/ 16 h 32"/>
                  <a:gd name="T42" fmla="*/ 53 w 67"/>
                  <a:gd name="T43" fmla="*/ 17 h 32"/>
                  <a:gd name="T44" fmla="*/ 53 w 67"/>
                  <a:gd name="T45" fmla="*/ 14 h 32"/>
                  <a:gd name="T46" fmla="*/ 47 w 67"/>
                  <a:gd name="T47" fmla="*/ 9 h 32"/>
                  <a:gd name="T48" fmla="*/ 48 w 67"/>
                  <a:gd name="T49" fmla="*/ 7 h 32"/>
                  <a:gd name="T50" fmla="*/ 39 w 67"/>
                  <a:gd name="T51" fmla="*/ 10 h 32"/>
                  <a:gd name="T52" fmla="*/ 36 w 67"/>
                  <a:gd name="T53" fmla="*/ 16 h 32"/>
                  <a:gd name="T54" fmla="*/ 30 w 67"/>
                  <a:gd name="T55" fmla="*/ 19 h 32"/>
                  <a:gd name="T56" fmla="*/ 35 w 67"/>
                  <a:gd name="T57" fmla="*/ 29 h 32"/>
                  <a:gd name="T58" fmla="*/ 30 w 67"/>
                  <a:gd name="T59" fmla="*/ 32 h 32"/>
                  <a:gd name="T60" fmla="*/ 24 w 67"/>
                  <a:gd name="T61" fmla="*/ 32 h 32"/>
                  <a:gd name="T62" fmla="*/ 22 w 67"/>
                  <a:gd name="T63" fmla="*/ 24 h 32"/>
                  <a:gd name="T64" fmla="*/ 20 w 67"/>
                  <a:gd name="T65" fmla="*/ 27 h 32"/>
                  <a:gd name="T66" fmla="*/ 18 w 67"/>
                  <a:gd name="T67" fmla="*/ 27 h 32"/>
                  <a:gd name="T68" fmla="*/ 16 w 67"/>
                  <a:gd name="T69" fmla="*/ 19 h 32"/>
                  <a:gd name="T70" fmla="*/ 4 w 67"/>
                  <a:gd name="T71" fmla="*/ 17 h 32"/>
                  <a:gd name="T72" fmla="*/ 2 w 67"/>
                  <a:gd name="T73" fmla="*/ 22 h 32"/>
                  <a:gd name="T74" fmla="*/ 0 w 67"/>
                  <a:gd name="T75" fmla="*/ 17 h 32"/>
                  <a:gd name="T76" fmla="*/ 2 w 67"/>
                  <a:gd name="T77" fmla="*/ 15 h 32"/>
                  <a:gd name="T78" fmla="*/ 2 w 67"/>
                  <a:gd name="T79" fmla="*/ 12 h 32"/>
                  <a:gd name="T80" fmla="*/ 4 w 67"/>
                  <a:gd name="T81" fmla="*/ 10 h 32"/>
                  <a:gd name="T82" fmla="*/ 2 w 67"/>
                  <a:gd name="T83" fmla="*/ 8 h 32"/>
                  <a:gd name="T84" fmla="*/ 2 w 67"/>
                  <a:gd name="T85" fmla="*/ 2 h 32"/>
                  <a:gd name="T86" fmla="*/ 3 w 67"/>
                  <a:gd name="T87" fmla="*/ 0 h 32"/>
                  <a:gd name="T88" fmla="*/ 7 w 67"/>
                  <a:gd name="T89" fmla="*/ 1 h 32"/>
                  <a:gd name="T90" fmla="*/ 15 w 67"/>
                  <a:gd name="T91" fmla="*/ 27 h 32"/>
                  <a:gd name="T92" fmla="*/ 16 w 67"/>
                  <a:gd name="T93" fmla="*/ 31 h 32"/>
                  <a:gd name="T94" fmla="*/ 14 w 67"/>
                  <a:gd name="T95" fmla="*/ 29 h 32"/>
                  <a:gd name="T96" fmla="*/ 15 w 67"/>
                  <a:gd name="T97" fmla="*/ 27 h 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7"/>
                  <a:gd name="T148" fmla="*/ 0 h 32"/>
                  <a:gd name="T149" fmla="*/ 67 w 67"/>
                  <a:gd name="T150" fmla="*/ 32 h 3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7" h="32">
                    <a:moveTo>
                      <a:pt x="7" y="1"/>
                    </a:moveTo>
                    <a:lnTo>
                      <a:pt x="9" y="9"/>
                    </a:lnTo>
                    <a:lnTo>
                      <a:pt x="15" y="10"/>
                    </a:lnTo>
                    <a:lnTo>
                      <a:pt x="14" y="7"/>
                    </a:lnTo>
                    <a:lnTo>
                      <a:pt x="18" y="12"/>
                    </a:lnTo>
                    <a:lnTo>
                      <a:pt x="22" y="12"/>
                    </a:lnTo>
                    <a:lnTo>
                      <a:pt x="35" y="6"/>
                    </a:lnTo>
                    <a:lnTo>
                      <a:pt x="40" y="0"/>
                    </a:lnTo>
                    <a:lnTo>
                      <a:pt x="48" y="1"/>
                    </a:lnTo>
                    <a:lnTo>
                      <a:pt x="47" y="3"/>
                    </a:lnTo>
                    <a:lnTo>
                      <a:pt x="58" y="6"/>
                    </a:lnTo>
                    <a:lnTo>
                      <a:pt x="66" y="13"/>
                    </a:lnTo>
                    <a:lnTo>
                      <a:pt x="65" y="15"/>
                    </a:lnTo>
                    <a:lnTo>
                      <a:pt x="67" y="23"/>
                    </a:lnTo>
                    <a:lnTo>
                      <a:pt x="63" y="29"/>
                    </a:lnTo>
                    <a:lnTo>
                      <a:pt x="60" y="26"/>
                    </a:lnTo>
                    <a:lnTo>
                      <a:pt x="59" y="32"/>
                    </a:lnTo>
                    <a:lnTo>
                      <a:pt x="53" y="22"/>
                    </a:lnTo>
                    <a:lnTo>
                      <a:pt x="57" y="17"/>
                    </a:lnTo>
                    <a:lnTo>
                      <a:pt x="60" y="19"/>
                    </a:lnTo>
                    <a:lnTo>
                      <a:pt x="57" y="16"/>
                    </a:lnTo>
                    <a:lnTo>
                      <a:pt x="53" y="17"/>
                    </a:lnTo>
                    <a:lnTo>
                      <a:pt x="53" y="14"/>
                    </a:lnTo>
                    <a:lnTo>
                      <a:pt x="47" y="9"/>
                    </a:lnTo>
                    <a:lnTo>
                      <a:pt x="48" y="7"/>
                    </a:lnTo>
                    <a:lnTo>
                      <a:pt x="39" y="10"/>
                    </a:lnTo>
                    <a:lnTo>
                      <a:pt x="36" y="16"/>
                    </a:lnTo>
                    <a:lnTo>
                      <a:pt x="30" y="19"/>
                    </a:lnTo>
                    <a:lnTo>
                      <a:pt x="35" y="29"/>
                    </a:lnTo>
                    <a:lnTo>
                      <a:pt x="30" y="32"/>
                    </a:lnTo>
                    <a:lnTo>
                      <a:pt x="24" y="32"/>
                    </a:lnTo>
                    <a:lnTo>
                      <a:pt x="22" y="24"/>
                    </a:lnTo>
                    <a:lnTo>
                      <a:pt x="20" y="27"/>
                    </a:lnTo>
                    <a:lnTo>
                      <a:pt x="18" y="27"/>
                    </a:lnTo>
                    <a:lnTo>
                      <a:pt x="16" y="19"/>
                    </a:lnTo>
                    <a:lnTo>
                      <a:pt x="4" y="17"/>
                    </a:lnTo>
                    <a:lnTo>
                      <a:pt x="2" y="22"/>
                    </a:lnTo>
                    <a:lnTo>
                      <a:pt x="0" y="17"/>
                    </a:lnTo>
                    <a:lnTo>
                      <a:pt x="2" y="15"/>
                    </a:lnTo>
                    <a:lnTo>
                      <a:pt x="2" y="12"/>
                    </a:lnTo>
                    <a:lnTo>
                      <a:pt x="4" y="10"/>
                    </a:lnTo>
                    <a:lnTo>
                      <a:pt x="2" y="8"/>
                    </a:lnTo>
                    <a:lnTo>
                      <a:pt x="2" y="2"/>
                    </a:lnTo>
                    <a:lnTo>
                      <a:pt x="3" y="0"/>
                    </a:lnTo>
                    <a:lnTo>
                      <a:pt x="7" y="1"/>
                    </a:lnTo>
                    <a:close/>
                    <a:moveTo>
                      <a:pt x="15" y="27"/>
                    </a:moveTo>
                    <a:lnTo>
                      <a:pt x="16" y="31"/>
                    </a:lnTo>
                    <a:lnTo>
                      <a:pt x="14" y="29"/>
                    </a:lnTo>
                    <a:lnTo>
                      <a:pt x="15" y="27"/>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725" name="Freeform 511"/>
              <p:cNvSpPr>
                <a:spLocks noEditPoints="1"/>
              </p:cNvSpPr>
              <p:nvPr/>
            </p:nvSpPr>
            <p:spPr bwMode="auto">
              <a:xfrm>
                <a:off x="2433" y="1454"/>
                <a:ext cx="71" cy="35"/>
              </a:xfrm>
              <a:custGeom>
                <a:avLst/>
                <a:gdLst>
                  <a:gd name="T0" fmla="*/ 46 w 289"/>
                  <a:gd name="T1" fmla="*/ 35 h 145"/>
                  <a:gd name="T2" fmla="*/ 61 w 289"/>
                  <a:gd name="T3" fmla="*/ 27 h 145"/>
                  <a:gd name="T4" fmla="*/ 95 w 289"/>
                  <a:gd name="T5" fmla="*/ 46 h 145"/>
                  <a:gd name="T6" fmla="*/ 165 w 289"/>
                  <a:gd name="T7" fmla="*/ 3 h 145"/>
                  <a:gd name="T8" fmla="*/ 209 w 289"/>
                  <a:gd name="T9" fmla="*/ 15 h 145"/>
                  <a:gd name="T10" fmla="*/ 249 w 289"/>
                  <a:gd name="T11" fmla="*/ 25 h 145"/>
                  <a:gd name="T12" fmla="*/ 280 w 289"/>
                  <a:gd name="T13" fmla="*/ 66 h 145"/>
                  <a:gd name="T14" fmla="*/ 261 w 289"/>
                  <a:gd name="T15" fmla="*/ 130 h 145"/>
                  <a:gd name="T16" fmla="*/ 255 w 289"/>
                  <a:gd name="T17" fmla="*/ 138 h 145"/>
                  <a:gd name="T18" fmla="*/ 218 w 289"/>
                  <a:gd name="T19" fmla="*/ 89 h 145"/>
                  <a:gd name="T20" fmla="*/ 257 w 289"/>
                  <a:gd name="T21" fmla="*/ 79 h 145"/>
                  <a:gd name="T22" fmla="*/ 227 w 289"/>
                  <a:gd name="T23" fmla="*/ 84 h 145"/>
                  <a:gd name="T24" fmla="*/ 217 w 289"/>
                  <a:gd name="T25" fmla="*/ 69 h 145"/>
                  <a:gd name="T26" fmla="*/ 205 w 289"/>
                  <a:gd name="T27" fmla="*/ 42 h 145"/>
                  <a:gd name="T28" fmla="*/ 158 w 289"/>
                  <a:gd name="T29" fmla="*/ 78 h 145"/>
                  <a:gd name="T30" fmla="*/ 153 w 289"/>
                  <a:gd name="T31" fmla="*/ 129 h 145"/>
                  <a:gd name="T32" fmla="*/ 96 w 289"/>
                  <a:gd name="T33" fmla="*/ 138 h 145"/>
                  <a:gd name="T34" fmla="*/ 88 w 289"/>
                  <a:gd name="T35" fmla="*/ 124 h 145"/>
                  <a:gd name="T36" fmla="*/ 69 w 289"/>
                  <a:gd name="T37" fmla="*/ 93 h 145"/>
                  <a:gd name="T38" fmla="*/ 14 w 289"/>
                  <a:gd name="T39" fmla="*/ 105 h 145"/>
                  <a:gd name="T40" fmla="*/ 11 w 289"/>
                  <a:gd name="T41" fmla="*/ 63 h 145"/>
                  <a:gd name="T42" fmla="*/ 20 w 289"/>
                  <a:gd name="T43" fmla="*/ 39 h 145"/>
                  <a:gd name="T44" fmla="*/ 9 w 289"/>
                  <a:gd name="T45" fmla="*/ 13 h 145"/>
                  <a:gd name="T46" fmla="*/ 35 w 289"/>
                  <a:gd name="T47" fmla="*/ 3 h 145"/>
                  <a:gd name="T48" fmla="*/ 25 w 289"/>
                  <a:gd name="T49" fmla="*/ 15 h 145"/>
                  <a:gd name="T50" fmla="*/ 33 w 289"/>
                  <a:gd name="T51" fmla="*/ 45 h 145"/>
                  <a:gd name="T52" fmla="*/ 25 w 289"/>
                  <a:gd name="T53" fmla="*/ 67 h 145"/>
                  <a:gd name="T54" fmla="*/ 22 w 289"/>
                  <a:gd name="T55" fmla="*/ 94 h 145"/>
                  <a:gd name="T56" fmla="*/ 72 w 289"/>
                  <a:gd name="T57" fmla="*/ 77 h 145"/>
                  <a:gd name="T58" fmla="*/ 92 w 289"/>
                  <a:gd name="T59" fmla="*/ 109 h 145"/>
                  <a:gd name="T60" fmla="*/ 106 w 289"/>
                  <a:gd name="T61" fmla="*/ 101 h 145"/>
                  <a:gd name="T62" fmla="*/ 124 w 289"/>
                  <a:gd name="T63" fmla="*/ 130 h 145"/>
                  <a:gd name="T64" fmla="*/ 122 w 289"/>
                  <a:gd name="T65" fmla="*/ 80 h 145"/>
                  <a:gd name="T66" fmla="*/ 158 w 289"/>
                  <a:gd name="T67" fmla="*/ 45 h 145"/>
                  <a:gd name="T68" fmla="*/ 209 w 289"/>
                  <a:gd name="T69" fmla="*/ 38 h 145"/>
                  <a:gd name="T70" fmla="*/ 229 w 289"/>
                  <a:gd name="T71" fmla="*/ 61 h 145"/>
                  <a:gd name="T72" fmla="*/ 244 w 289"/>
                  <a:gd name="T73" fmla="*/ 65 h 145"/>
                  <a:gd name="T74" fmla="*/ 233 w 289"/>
                  <a:gd name="T75" fmla="*/ 80 h 145"/>
                  <a:gd name="T76" fmla="*/ 254 w 289"/>
                  <a:gd name="T77" fmla="*/ 133 h 145"/>
                  <a:gd name="T78" fmla="*/ 259 w 289"/>
                  <a:gd name="T79" fmla="*/ 106 h 145"/>
                  <a:gd name="T80" fmla="*/ 273 w 289"/>
                  <a:gd name="T81" fmla="*/ 102 h 145"/>
                  <a:gd name="T82" fmla="*/ 269 w 289"/>
                  <a:gd name="T83" fmla="*/ 66 h 145"/>
                  <a:gd name="T84" fmla="*/ 192 w 289"/>
                  <a:gd name="T85" fmla="*/ 20 h 145"/>
                  <a:gd name="T86" fmla="*/ 170 w 289"/>
                  <a:gd name="T87" fmla="*/ 16 h 145"/>
                  <a:gd name="T88" fmla="*/ 99 w 289"/>
                  <a:gd name="T89" fmla="*/ 61 h 145"/>
                  <a:gd name="T90" fmla="*/ 58 w 289"/>
                  <a:gd name="T91" fmla="*/ 39 h 145"/>
                  <a:gd name="T92" fmla="*/ 66 w 289"/>
                  <a:gd name="T93" fmla="*/ 53 h 145"/>
                  <a:gd name="T94" fmla="*/ 32 w 289"/>
                  <a:gd name="T95" fmla="*/ 19 h 145"/>
                  <a:gd name="T96" fmla="*/ 75 w 289"/>
                  <a:gd name="T97" fmla="*/ 114 h 145"/>
                  <a:gd name="T98" fmla="*/ 58 w 289"/>
                  <a:gd name="T99" fmla="*/ 132 h 145"/>
                  <a:gd name="T100" fmla="*/ 68 w 289"/>
                  <a:gd name="T101" fmla="*/ 129 h 145"/>
                  <a:gd name="T102" fmla="*/ 60 w 289"/>
                  <a:gd name="T103" fmla="*/ 119 h 14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89"/>
                  <a:gd name="T157" fmla="*/ 0 h 145"/>
                  <a:gd name="T158" fmla="*/ 289 w 289"/>
                  <a:gd name="T159" fmla="*/ 145 h 14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89" h="145">
                    <a:moveTo>
                      <a:pt x="35" y="3"/>
                    </a:moveTo>
                    <a:cubicBezTo>
                      <a:pt x="38" y="4"/>
                      <a:pt x="40" y="6"/>
                      <a:pt x="41" y="9"/>
                    </a:cubicBezTo>
                    <a:lnTo>
                      <a:pt x="52" y="40"/>
                    </a:lnTo>
                    <a:lnTo>
                      <a:pt x="46" y="35"/>
                    </a:lnTo>
                    <a:lnTo>
                      <a:pt x="68" y="38"/>
                    </a:lnTo>
                    <a:lnTo>
                      <a:pt x="60" y="47"/>
                    </a:lnTo>
                    <a:lnTo>
                      <a:pt x="57" y="36"/>
                    </a:lnTo>
                    <a:cubicBezTo>
                      <a:pt x="56" y="32"/>
                      <a:pt x="58" y="29"/>
                      <a:pt x="61" y="27"/>
                    </a:cubicBezTo>
                    <a:cubicBezTo>
                      <a:pt x="64" y="25"/>
                      <a:pt x="68" y="26"/>
                      <a:pt x="71" y="29"/>
                    </a:cubicBezTo>
                    <a:lnTo>
                      <a:pt x="87" y="49"/>
                    </a:lnTo>
                    <a:lnTo>
                      <a:pt x="81" y="46"/>
                    </a:lnTo>
                    <a:lnTo>
                      <a:pt x="95" y="46"/>
                    </a:lnTo>
                    <a:lnTo>
                      <a:pt x="92" y="47"/>
                    </a:lnTo>
                    <a:lnTo>
                      <a:pt x="146" y="24"/>
                    </a:lnTo>
                    <a:lnTo>
                      <a:pt x="143" y="26"/>
                    </a:lnTo>
                    <a:lnTo>
                      <a:pt x="165" y="3"/>
                    </a:lnTo>
                    <a:cubicBezTo>
                      <a:pt x="167" y="1"/>
                      <a:pt x="169" y="0"/>
                      <a:pt x="172" y="0"/>
                    </a:cubicBezTo>
                    <a:lnTo>
                      <a:pt x="203" y="3"/>
                    </a:lnTo>
                    <a:cubicBezTo>
                      <a:pt x="205" y="4"/>
                      <a:pt x="208" y="5"/>
                      <a:pt x="209" y="7"/>
                    </a:cubicBezTo>
                    <a:cubicBezTo>
                      <a:pt x="210" y="10"/>
                      <a:pt x="210" y="12"/>
                      <a:pt x="209" y="15"/>
                    </a:cubicBezTo>
                    <a:lnTo>
                      <a:pt x="206" y="21"/>
                    </a:lnTo>
                    <a:lnTo>
                      <a:pt x="202" y="9"/>
                    </a:lnTo>
                    <a:lnTo>
                      <a:pt x="246" y="24"/>
                    </a:lnTo>
                    <a:cubicBezTo>
                      <a:pt x="248" y="24"/>
                      <a:pt x="249" y="25"/>
                      <a:pt x="249" y="25"/>
                    </a:cubicBezTo>
                    <a:lnTo>
                      <a:pt x="280" y="54"/>
                    </a:lnTo>
                    <a:cubicBezTo>
                      <a:pt x="283" y="56"/>
                      <a:pt x="283" y="59"/>
                      <a:pt x="282" y="62"/>
                    </a:cubicBezTo>
                    <a:lnTo>
                      <a:pt x="280" y="71"/>
                    </a:lnTo>
                    <a:lnTo>
                      <a:pt x="280" y="66"/>
                    </a:lnTo>
                    <a:lnTo>
                      <a:pt x="288" y="97"/>
                    </a:lnTo>
                    <a:cubicBezTo>
                      <a:pt x="289" y="100"/>
                      <a:pt x="288" y="103"/>
                      <a:pt x="287" y="105"/>
                    </a:cubicBezTo>
                    <a:lnTo>
                      <a:pt x="267" y="127"/>
                    </a:lnTo>
                    <a:cubicBezTo>
                      <a:pt x="265" y="129"/>
                      <a:pt x="263" y="130"/>
                      <a:pt x="261" y="130"/>
                    </a:cubicBezTo>
                    <a:cubicBezTo>
                      <a:pt x="258" y="130"/>
                      <a:pt x="256" y="129"/>
                      <a:pt x="254" y="127"/>
                    </a:cubicBezTo>
                    <a:lnTo>
                      <a:pt x="246" y="116"/>
                    </a:lnTo>
                    <a:lnTo>
                      <a:pt x="260" y="113"/>
                    </a:lnTo>
                    <a:lnTo>
                      <a:pt x="255" y="138"/>
                    </a:lnTo>
                    <a:cubicBezTo>
                      <a:pt x="254" y="141"/>
                      <a:pt x="251" y="144"/>
                      <a:pt x="248" y="144"/>
                    </a:cubicBezTo>
                    <a:cubicBezTo>
                      <a:pt x="245" y="145"/>
                      <a:pt x="241" y="143"/>
                      <a:pt x="240" y="140"/>
                    </a:cubicBezTo>
                    <a:lnTo>
                      <a:pt x="217" y="98"/>
                    </a:lnTo>
                    <a:cubicBezTo>
                      <a:pt x="216" y="95"/>
                      <a:pt x="216" y="92"/>
                      <a:pt x="218" y="89"/>
                    </a:cubicBezTo>
                    <a:lnTo>
                      <a:pt x="232" y="69"/>
                    </a:lnTo>
                    <a:cubicBezTo>
                      <a:pt x="233" y="67"/>
                      <a:pt x="235" y="66"/>
                      <a:pt x="237" y="66"/>
                    </a:cubicBezTo>
                    <a:cubicBezTo>
                      <a:pt x="240" y="66"/>
                      <a:pt x="242" y="66"/>
                      <a:pt x="243" y="68"/>
                    </a:cubicBezTo>
                    <a:lnTo>
                      <a:pt x="257" y="79"/>
                    </a:lnTo>
                    <a:lnTo>
                      <a:pt x="247" y="91"/>
                    </a:lnTo>
                    <a:lnTo>
                      <a:pt x="233" y="77"/>
                    </a:lnTo>
                    <a:lnTo>
                      <a:pt x="241" y="78"/>
                    </a:lnTo>
                    <a:lnTo>
                      <a:pt x="227" y="84"/>
                    </a:lnTo>
                    <a:cubicBezTo>
                      <a:pt x="225" y="85"/>
                      <a:pt x="223" y="85"/>
                      <a:pt x="221" y="84"/>
                    </a:cubicBezTo>
                    <a:cubicBezTo>
                      <a:pt x="218" y="83"/>
                      <a:pt x="217" y="81"/>
                      <a:pt x="217" y="78"/>
                    </a:cubicBezTo>
                    <a:lnTo>
                      <a:pt x="214" y="64"/>
                    </a:lnTo>
                    <a:lnTo>
                      <a:pt x="217" y="69"/>
                    </a:lnTo>
                    <a:lnTo>
                      <a:pt x="191" y="49"/>
                    </a:lnTo>
                    <a:cubicBezTo>
                      <a:pt x="188" y="46"/>
                      <a:pt x="187" y="42"/>
                      <a:pt x="190" y="38"/>
                    </a:cubicBezTo>
                    <a:lnTo>
                      <a:pt x="195" y="30"/>
                    </a:lnTo>
                    <a:lnTo>
                      <a:pt x="205" y="42"/>
                    </a:lnTo>
                    <a:lnTo>
                      <a:pt x="168" y="56"/>
                    </a:lnTo>
                    <a:lnTo>
                      <a:pt x="173" y="52"/>
                    </a:lnTo>
                    <a:lnTo>
                      <a:pt x="161" y="75"/>
                    </a:lnTo>
                    <a:cubicBezTo>
                      <a:pt x="161" y="76"/>
                      <a:pt x="159" y="78"/>
                      <a:pt x="158" y="78"/>
                    </a:cubicBezTo>
                    <a:lnTo>
                      <a:pt x="132" y="90"/>
                    </a:lnTo>
                    <a:lnTo>
                      <a:pt x="136" y="79"/>
                    </a:lnTo>
                    <a:lnTo>
                      <a:pt x="156" y="119"/>
                    </a:lnTo>
                    <a:cubicBezTo>
                      <a:pt x="158" y="122"/>
                      <a:pt x="157" y="126"/>
                      <a:pt x="153" y="129"/>
                    </a:cubicBezTo>
                    <a:lnTo>
                      <a:pt x="134" y="143"/>
                    </a:lnTo>
                    <a:cubicBezTo>
                      <a:pt x="132" y="144"/>
                      <a:pt x="131" y="144"/>
                      <a:pt x="129" y="144"/>
                    </a:cubicBezTo>
                    <a:lnTo>
                      <a:pt x="104" y="144"/>
                    </a:lnTo>
                    <a:cubicBezTo>
                      <a:pt x="100" y="144"/>
                      <a:pt x="97" y="142"/>
                      <a:pt x="96" y="138"/>
                    </a:cubicBezTo>
                    <a:lnTo>
                      <a:pt x="90" y="104"/>
                    </a:lnTo>
                    <a:lnTo>
                      <a:pt x="105" y="106"/>
                    </a:lnTo>
                    <a:lnTo>
                      <a:pt x="97" y="121"/>
                    </a:lnTo>
                    <a:cubicBezTo>
                      <a:pt x="95" y="124"/>
                      <a:pt x="91" y="125"/>
                      <a:pt x="88" y="124"/>
                    </a:cubicBezTo>
                    <a:lnTo>
                      <a:pt x="77" y="121"/>
                    </a:lnTo>
                    <a:cubicBezTo>
                      <a:pt x="74" y="121"/>
                      <a:pt x="72" y="119"/>
                      <a:pt x="71" y="116"/>
                    </a:cubicBezTo>
                    <a:lnTo>
                      <a:pt x="62" y="88"/>
                    </a:lnTo>
                    <a:lnTo>
                      <a:pt x="69" y="93"/>
                    </a:lnTo>
                    <a:lnTo>
                      <a:pt x="21" y="85"/>
                    </a:lnTo>
                    <a:lnTo>
                      <a:pt x="30" y="80"/>
                    </a:lnTo>
                    <a:lnTo>
                      <a:pt x="21" y="100"/>
                    </a:lnTo>
                    <a:cubicBezTo>
                      <a:pt x="20" y="103"/>
                      <a:pt x="17" y="105"/>
                      <a:pt x="14" y="105"/>
                    </a:cubicBezTo>
                    <a:cubicBezTo>
                      <a:pt x="10" y="104"/>
                      <a:pt x="7" y="102"/>
                      <a:pt x="6" y="99"/>
                    </a:cubicBezTo>
                    <a:lnTo>
                      <a:pt x="1" y="79"/>
                    </a:lnTo>
                    <a:cubicBezTo>
                      <a:pt x="0" y="76"/>
                      <a:pt x="1" y="73"/>
                      <a:pt x="3" y="71"/>
                    </a:cubicBezTo>
                    <a:lnTo>
                      <a:pt x="11" y="63"/>
                    </a:lnTo>
                    <a:lnTo>
                      <a:pt x="9" y="70"/>
                    </a:lnTo>
                    <a:lnTo>
                      <a:pt x="6" y="56"/>
                    </a:lnTo>
                    <a:cubicBezTo>
                      <a:pt x="6" y="53"/>
                      <a:pt x="7" y="49"/>
                      <a:pt x="9" y="48"/>
                    </a:cubicBezTo>
                    <a:lnTo>
                      <a:pt x="20" y="39"/>
                    </a:lnTo>
                    <a:lnTo>
                      <a:pt x="22" y="53"/>
                    </a:lnTo>
                    <a:lnTo>
                      <a:pt x="10" y="47"/>
                    </a:lnTo>
                    <a:cubicBezTo>
                      <a:pt x="7" y="45"/>
                      <a:pt x="6" y="42"/>
                      <a:pt x="6" y="39"/>
                    </a:cubicBezTo>
                    <a:lnTo>
                      <a:pt x="9" y="13"/>
                    </a:lnTo>
                    <a:cubicBezTo>
                      <a:pt x="9" y="12"/>
                      <a:pt x="9" y="11"/>
                      <a:pt x="10" y="11"/>
                    </a:cubicBezTo>
                    <a:lnTo>
                      <a:pt x="13" y="5"/>
                    </a:lnTo>
                    <a:cubicBezTo>
                      <a:pt x="14" y="2"/>
                      <a:pt x="18" y="0"/>
                      <a:pt x="21" y="1"/>
                    </a:cubicBezTo>
                    <a:lnTo>
                      <a:pt x="35" y="3"/>
                    </a:lnTo>
                    <a:close/>
                    <a:moveTo>
                      <a:pt x="18" y="16"/>
                    </a:moveTo>
                    <a:lnTo>
                      <a:pt x="27" y="12"/>
                    </a:lnTo>
                    <a:lnTo>
                      <a:pt x="24" y="18"/>
                    </a:lnTo>
                    <a:lnTo>
                      <a:pt x="25" y="15"/>
                    </a:lnTo>
                    <a:lnTo>
                      <a:pt x="22" y="41"/>
                    </a:lnTo>
                    <a:lnTo>
                      <a:pt x="18" y="33"/>
                    </a:lnTo>
                    <a:lnTo>
                      <a:pt x="29" y="38"/>
                    </a:lnTo>
                    <a:cubicBezTo>
                      <a:pt x="31" y="40"/>
                      <a:pt x="33" y="42"/>
                      <a:pt x="33" y="45"/>
                    </a:cubicBezTo>
                    <a:cubicBezTo>
                      <a:pt x="34" y="47"/>
                      <a:pt x="32" y="50"/>
                      <a:pt x="30" y="52"/>
                    </a:cubicBezTo>
                    <a:lnTo>
                      <a:pt x="19" y="60"/>
                    </a:lnTo>
                    <a:lnTo>
                      <a:pt x="22" y="52"/>
                    </a:lnTo>
                    <a:lnTo>
                      <a:pt x="25" y="67"/>
                    </a:lnTo>
                    <a:cubicBezTo>
                      <a:pt x="25" y="69"/>
                      <a:pt x="24" y="72"/>
                      <a:pt x="23" y="74"/>
                    </a:cubicBezTo>
                    <a:lnTo>
                      <a:pt x="14" y="82"/>
                    </a:lnTo>
                    <a:lnTo>
                      <a:pt x="16" y="75"/>
                    </a:lnTo>
                    <a:lnTo>
                      <a:pt x="22" y="94"/>
                    </a:lnTo>
                    <a:lnTo>
                      <a:pt x="7" y="94"/>
                    </a:lnTo>
                    <a:lnTo>
                      <a:pt x="15" y="74"/>
                    </a:lnTo>
                    <a:cubicBezTo>
                      <a:pt x="17" y="70"/>
                      <a:pt x="20" y="68"/>
                      <a:pt x="24" y="69"/>
                    </a:cubicBezTo>
                    <a:lnTo>
                      <a:pt x="72" y="77"/>
                    </a:lnTo>
                    <a:cubicBezTo>
                      <a:pt x="75" y="78"/>
                      <a:pt x="77" y="80"/>
                      <a:pt x="78" y="83"/>
                    </a:cubicBezTo>
                    <a:lnTo>
                      <a:pt x="86" y="111"/>
                    </a:lnTo>
                    <a:lnTo>
                      <a:pt x="81" y="106"/>
                    </a:lnTo>
                    <a:lnTo>
                      <a:pt x="92" y="109"/>
                    </a:lnTo>
                    <a:lnTo>
                      <a:pt x="83" y="112"/>
                    </a:lnTo>
                    <a:lnTo>
                      <a:pt x="91" y="98"/>
                    </a:lnTo>
                    <a:cubicBezTo>
                      <a:pt x="93" y="95"/>
                      <a:pt x="96" y="94"/>
                      <a:pt x="100" y="94"/>
                    </a:cubicBezTo>
                    <a:cubicBezTo>
                      <a:pt x="103" y="95"/>
                      <a:pt x="106" y="98"/>
                      <a:pt x="106" y="101"/>
                    </a:cubicBezTo>
                    <a:lnTo>
                      <a:pt x="112" y="135"/>
                    </a:lnTo>
                    <a:lnTo>
                      <a:pt x="104" y="128"/>
                    </a:lnTo>
                    <a:lnTo>
                      <a:pt x="129" y="128"/>
                    </a:lnTo>
                    <a:lnTo>
                      <a:pt x="124" y="130"/>
                    </a:lnTo>
                    <a:lnTo>
                      <a:pt x="144" y="116"/>
                    </a:lnTo>
                    <a:lnTo>
                      <a:pt x="141" y="126"/>
                    </a:lnTo>
                    <a:lnTo>
                      <a:pt x="122" y="86"/>
                    </a:lnTo>
                    <a:cubicBezTo>
                      <a:pt x="121" y="84"/>
                      <a:pt x="121" y="82"/>
                      <a:pt x="122" y="80"/>
                    </a:cubicBezTo>
                    <a:cubicBezTo>
                      <a:pt x="122" y="78"/>
                      <a:pt x="124" y="76"/>
                      <a:pt x="126" y="75"/>
                    </a:cubicBezTo>
                    <a:lnTo>
                      <a:pt x="151" y="64"/>
                    </a:lnTo>
                    <a:lnTo>
                      <a:pt x="147" y="68"/>
                    </a:lnTo>
                    <a:lnTo>
                      <a:pt x="158" y="45"/>
                    </a:lnTo>
                    <a:cubicBezTo>
                      <a:pt x="159" y="43"/>
                      <a:pt x="161" y="42"/>
                      <a:pt x="163" y="41"/>
                    </a:cubicBezTo>
                    <a:lnTo>
                      <a:pt x="199" y="27"/>
                    </a:lnTo>
                    <a:cubicBezTo>
                      <a:pt x="202" y="25"/>
                      <a:pt x="206" y="26"/>
                      <a:pt x="208" y="29"/>
                    </a:cubicBezTo>
                    <a:cubicBezTo>
                      <a:pt x="210" y="32"/>
                      <a:pt x="211" y="36"/>
                      <a:pt x="209" y="38"/>
                    </a:cubicBezTo>
                    <a:lnTo>
                      <a:pt x="203" y="47"/>
                    </a:lnTo>
                    <a:lnTo>
                      <a:pt x="201" y="36"/>
                    </a:lnTo>
                    <a:lnTo>
                      <a:pt x="227" y="56"/>
                    </a:lnTo>
                    <a:cubicBezTo>
                      <a:pt x="228" y="57"/>
                      <a:pt x="229" y="59"/>
                      <a:pt x="229" y="61"/>
                    </a:cubicBezTo>
                    <a:lnTo>
                      <a:pt x="232" y="75"/>
                    </a:lnTo>
                    <a:lnTo>
                      <a:pt x="221" y="69"/>
                    </a:lnTo>
                    <a:lnTo>
                      <a:pt x="235" y="64"/>
                    </a:lnTo>
                    <a:cubicBezTo>
                      <a:pt x="238" y="62"/>
                      <a:pt x="242" y="63"/>
                      <a:pt x="244" y="65"/>
                    </a:cubicBezTo>
                    <a:lnTo>
                      <a:pt x="258" y="80"/>
                    </a:lnTo>
                    <a:cubicBezTo>
                      <a:pt x="261" y="83"/>
                      <a:pt x="261" y="88"/>
                      <a:pt x="258" y="91"/>
                    </a:cubicBezTo>
                    <a:cubicBezTo>
                      <a:pt x="255" y="94"/>
                      <a:pt x="251" y="94"/>
                      <a:pt x="247" y="91"/>
                    </a:cubicBezTo>
                    <a:lnTo>
                      <a:pt x="233" y="80"/>
                    </a:lnTo>
                    <a:lnTo>
                      <a:pt x="245" y="78"/>
                    </a:lnTo>
                    <a:lnTo>
                      <a:pt x="231" y="98"/>
                    </a:lnTo>
                    <a:lnTo>
                      <a:pt x="231" y="90"/>
                    </a:lnTo>
                    <a:lnTo>
                      <a:pt x="254" y="133"/>
                    </a:lnTo>
                    <a:lnTo>
                      <a:pt x="239" y="135"/>
                    </a:lnTo>
                    <a:lnTo>
                      <a:pt x="245" y="109"/>
                    </a:lnTo>
                    <a:cubicBezTo>
                      <a:pt x="245" y="106"/>
                      <a:pt x="248" y="104"/>
                      <a:pt x="251" y="103"/>
                    </a:cubicBezTo>
                    <a:cubicBezTo>
                      <a:pt x="254" y="102"/>
                      <a:pt x="257" y="104"/>
                      <a:pt x="259" y="106"/>
                    </a:cubicBezTo>
                    <a:lnTo>
                      <a:pt x="267" y="117"/>
                    </a:lnTo>
                    <a:lnTo>
                      <a:pt x="255" y="117"/>
                    </a:lnTo>
                    <a:lnTo>
                      <a:pt x="274" y="94"/>
                    </a:lnTo>
                    <a:lnTo>
                      <a:pt x="273" y="102"/>
                    </a:lnTo>
                    <a:lnTo>
                      <a:pt x="264" y="70"/>
                    </a:lnTo>
                    <a:cubicBezTo>
                      <a:pt x="264" y="69"/>
                      <a:pt x="264" y="67"/>
                      <a:pt x="264" y="66"/>
                    </a:cubicBezTo>
                    <a:lnTo>
                      <a:pt x="267" y="57"/>
                    </a:lnTo>
                    <a:lnTo>
                      <a:pt x="269" y="66"/>
                    </a:lnTo>
                    <a:lnTo>
                      <a:pt x="239" y="37"/>
                    </a:lnTo>
                    <a:lnTo>
                      <a:pt x="242" y="39"/>
                    </a:lnTo>
                    <a:lnTo>
                      <a:pt x="197" y="25"/>
                    </a:lnTo>
                    <a:cubicBezTo>
                      <a:pt x="195" y="24"/>
                      <a:pt x="193" y="22"/>
                      <a:pt x="192" y="20"/>
                    </a:cubicBezTo>
                    <a:cubicBezTo>
                      <a:pt x="191" y="18"/>
                      <a:pt x="191" y="16"/>
                      <a:pt x="192" y="13"/>
                    </a:cubicBezTo>
                    <a:lnTo>
                      <a:pt x="195" y="8"/>
                    </a:lnTo>
                    <a:lnTo>
                      <a:pt x="201" y="19"/>
                    </a:lnTo>
                    <a:lnTo>
                      <a:pt x="170" y="16"/>
                    </a:lnTo>
                    <a:lnTo>
                      <a:pt x="177" y="14"/>
                    </a:lnTo>
                    <a:lnTo>
                      <a:pt x="154" y="37"/>
                    </a:lnTo>
                    <a:cubicBezTo>
                      <a:pt x="154" y="38"/>
                      <a:pt x="153" y="38"/>
                      <a:pt x="152" y="39"/>
                    </a:cubicBezTo>
                    <a:lnTo>
                      <a:pt x="99" y="61"/>
                    </a:lnTo>
                    <a:cubicBezTo>
                      <a:pt x="98" y="62"/>
                      <a:pt x="96" y="62"/>
                      <a:pt x="95" y="62"/>
                    </a:cubicBezTo>
                    <a:lnTo>
                      <a:pt x="81" y="62"/>
                    </a:lnTo>
                    <a:cubicBezTo>
                      <a:pt x="79" y="62"/>
                      <a:pt x="77" y="61"/>
                      <a:pt x="75" y="59"/>
                    </a:cubicBezTo>
                    <a:lnTo>
                      <a:pt x="58" y="39"/>
                    </a:lnTo>
                    <a:lnTo>
                      <a:pt x="72" y="32"/>
                    </a:lnTo>
                    <a:lnTo>
                      <a:pt x="75" y="44"/>
                    </a:lnTo>
                    <a:cubicBezTo>
                      <a:pt x="76" y="46"/>
                      <a:pt x="75" y="49"/>
                      <a:pt x="73" y="51"/>
                    </a:cubicBezTo>
                    <a:cubicBezTo>
                      <a:pt x="72" y="53"/>
                      <a:pt x="69" y="54"/>
                      <a:pt x="66" y="53"/>
                    </a:cubicBezTo>
                    <a:lnTo>
                      <a:pt x="44" y="51"/>
                    </a:lnTo>
                    <a:cubicBezTo>
                      <a:pt x="41" y="50"/>
                      <a:pt x="38" y="48"/>
                      <a:pt x="37" y="45"/>
                    </a:cubicBezTo>
                    <a:lnTo>
                      <a:pt x="26" y="14"/>
                    </a:lnTo>
                    <a:lnTo>
                      <a:pt x="32" y="19"/>
                    </a:lnTo>
                    <a:lnTo>
                      <a:pt x="18" y="16"/>
                    </a:lnTo>
                    <a:close/>
                    <a:moveTo>
                      <a:pt x="61" y="112"/>
                    </a:moveTo>
                    <a:cubicBezTo>
                      <a:pt x="62" y="110"/>
                      <a:pt x="65" y="108"/>
                      <a:pt x="68" y="109"/>
                    </a:cubicBezTo>
                    <a:cubicBezTo>
                      <a:pt x="71" y="109"/>
                      <a:pt x="74" y="111"/>
                      <a:pt x="75" y="114"/>
                    </a:cubicBezTo>
                    <a:lnTo>
                      <a:pt x="80" y="128"/>
                    </a:lnTo>
                    <a:cubicBezTo>
                      <a:pt x="82" y="131"/>
                      <a:pt x="81" y="134"/>
                      <a:pt x="78" y="137"/>
                    </a:cubicBezTo>
                    <a:cubicBezTo>
                      <a:pt x="76" y="139"/>
                      <a:pt x="72" y="139"/>
                      <a:pt x="69" y="138"/>
                    </a:cubicBezTo>
                    <a:lnTo>
                      <a:pt x="58" y="132"/>
                    </a:lnTo>
                    <a:cubicBezTo>
                      <a:pt x="56" y="131"/>
                      <a:pt x="55" y="129"/>
                      <a:pt x="54" y="127"/>
                    </a:cubicBezTo>
                    <a:cubicBezTo>
                      <a:pt x="53" y="125"/>
                      <a:pt x="54" y="123"/>
                      <a:pt x="55" y="121"/>
                    </a:cubicBezTo>
                    <a:lnTo>
                      <a:pt x="61" y="112"/>
                    </a:lnTo>
                    <a:close/>
                    <a:moveTo>
                      <a:pt x="68" y="129"/>
                    </a:moveTo>
                    <a:lnTo>
                      <a:pt x="65" y="118"/>
                    </a:lnTo>
                    <a:lnTo>
                      <a:pt x="77" y="124"/>
                    </a:lnTo>
                    <a:lnTo>
                      <a:pt x="66" y="134"/>
                    </a:lnTo>
                    <a:lnTo>
                      <a:pt x="60" y="119"/>
                    </a:lnTo>
                    <a:lnTo>
                      <a:pt x="74" y="121"/>
                    </a:lnTo>
                    <a:lnTo>
                      <a:pt x="68" y="129"/>
                    </a:lnTo>
                    <a:close/>
                  </a:path>
                </a:pathLst>
              </a:custGeom>
              <a:solidFill>
                <a:srgbClr val="6E6E6E"/>
              </a:solidFill>
              <a:ln w="0" cap="flat">
                <a:solidFill>
                  <a:srgbClr val="6E6E6E"/>
                </a:solidFill>
                <a:prstDash val="solid"/>
                <a:round/>
                <a:headEnd/>
                <a:tailEnd/>
              </a:ln>
            </p:spPr>
            <p:txBody>
              <a:bodyPr/>
              <a:lstStyle/>
              <a:p>
                <a:endParaRPr lang="en-US"/>
              </a:p>
            </p:txBody>
          </p:sp>
          <p:sp>
            <p:nvSpPr>
              <p:cNvPr id="1726" name="Freeform 512"/>
              <p:cNvSpPr>
                <a:spLocks/>
              </p:cNvSpPr>
              <p:nvPr/>
            </p:nvSpPr>
            <p:spPr bwMode="auto">
              <a:xfrm>
                <a:off x="2711" y="1503"/>
                <a:ext cx="47" cy="51"/>
              </a:xfrm>
              <a:custGeom>
                <a:avLst/>
                <a:gdLst>
                  <a:gd name="T0" fmla="*/ 18 w 47"/>
                  <a:gd name="T1" fmla="*/ 51 h 51"/>
                  <a:gd name="T2" fmla="*/ 15 w 47"/>
                  <a:gd name="T3" fmla="*/ 49 h 51"/>
                  <a:gd name="T4" fmla="*/ 9 w 47"/>
                  <a:gd name="T5" fmla="*/ 40 h 51"/>
                  <a:gd name="T6" fmla="*/ 9 w 47"/>
                  <a:gd name="T7" fmla="*/ 33 h 51"/>
                  <a:gd name="T8" fmla="*/ 4 w 47"/>
                  <a:gd name="T9" fmla="*/ 33 h 51"/>
                  <a:gd name="T10" fmla="*/ 0 w 47"/>
                  <a:gd name="T11" fmla="*/ 25 h 51"/>
                  <a:gd name="T12" fmla="*/ 2 w 47"/>
                  <a:gd name="T13" fmla="*/ 16 h 51"/>
                  <a:gd name="T14" fmla="*/ 2 w 47"/>
                  <a:gd name="T15" fmla="*/ 14 h 51"/>
                  <a:gd name="T16" fmla="*/ 9 w 47"/>
                  <a:gd name="T17" fmla="*/ 12 h 51"/>
                  <a:gd name="T18" fmla="*/ 10 w 47"/>
                  <a:gd name="T19" fmla="*/ 10 h 51"/>
                  <a:gd name="T20" fmla="*/ 9 w 47"/>
                  <a:gd name="T21" fmla="*/ 8 h 51"/>
                  <a:gd name="T22" fmla="*/ 9 w 47"/>
                  <a:gd name="T23" fmla="*/ 6 h 51"/>
                  <a:gd name="T24" fmla="*/ 13 w 47"/>
                  <a:gd name="T25" fmla="*/ 0 h 51"/>
                  <a:gd name="T26" fmla="*/ 24 w 47"/>
                  <a:gd name="T27" fmla="*/ 2 h 51"/>
                  <a:gd name="T28" fmla="*/ 25 w 47"/>
                  <a:gd name="T29" fmla="*/ 4 h 51"/>
                  <a:gd name="T30" fmla="*/ 26 w 47"/>
                  <a:gd name="T31" fmla="*/ 1 h 51"/>
                  <a:gd name="T32" fmla="*/ 35 w 47"/>
                  <a:gd name="T33" fmla="*/ 2 h 51"/>
                  <a:gd name="T34" fmla="*/ 37 w 47"/>
                  <a:gd name="T35" fmla="*/ 1 h 51"/>
                  <a:gd name="T36" fmla="*/ 35 w 47"/>
                  <a:gd name="T37" fmla="*/ 1 h 51"/>
                  <a:gd name="T38" fmla="*/ 35 w 47"/>
                  <a:gd name="T39" fmla="*/ 0 h 51"/>
                  <a:gd name="T40" fmla="*/ 47 w 47"/>
                  <a:gd name="T41" fmla="*/ 2 h 51"/>
                  <a:gd name="T42" fmla="*/ 45 w 47"/>
                  <a:gd name="T43" fmla="*/ 8 h 51"/>
                  <a:gd name="T44" fmla="*/ 41 w 47"/>
                  <a:gd name="T45" fmla="*/ 15 h 51"/>
                  <a:gd name="T46" fmla="*/ 42 w 47"/>
                  <a:gd name="T47" fmla="*/ 24 h 51"/>
                  <a:gd name="T48" fmla="*/ 47 w 47"/>
                  <a:gd name="T49" fmla="*/ 31 h 51"/>
                  <a:gd name="T50" fmla="*/ 44 w 47"/>
                  <a:gd name="T51" fmla="*/ 35 h 51"/>
                  <a:gd name="T52" fmla="*/ 43 w 47"/>
                  <a:gd name="T53" fmla="*/ 41 h 51"/>
                  <a:gd name="T54" fmla="*/ 39 w 47"/>
                  <a:gd name="T55" fmla="*/ 46 h 51"/>
                  <a:gd name="T56" fmla="*/ 35 w 47"/>
                  <a:gd name="T57" fmla="*/ 43 h 51"/>
                  <a:gd name="T58" fmla="*/ 26 w 47"/>
                  <a:gd name="T59" fmla="*/ 45 h 51"/>
                  <a:gd name="T60" fmla="*/ 24 w 47"/>
                  <a:gd name="T61" fmla="*/ 43 h 51"/>
                  <a:gd name="T62" fmla="*/ 22 w 47"/>
                  <a:gd name="T63" fmla="*/ 47 h 51"/>
                  <a:gd name="T64" fmla="*/ 24 w 47"/>
                  <a:gd name="T65" fmla="*/ 51 h 51"/>
                  <a:gd name="T66" fmla="*/ 18 w 47"/>
                  <a:gd name="T67" fmla="*/ 51 h 5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7"/>
                  <a:gd name="T103" fmla="*/ 0 h 51"/>
                  <a:gd name="T104" fmla="*/ 47 w 47"/>
                  <a:gd name="T105" fmla="*/ 51 h 5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7" h="51">
                    <a:moveTo>
                      <a:pt x="18" y="51"/>
                    </a:moveTo>
                    <a:lnTo>
                      <a:pt x="15" y="49"/>
                    </a:lnTo>
                    <a:lnTo>
                      <a:pt x="9" y="40"/>
                    </a:lnTo>
                    <a:lnTo>
                      <a:pt x="9" y="33"/>
                    </a:lnTo>
                    <a:lnTo>
                      <a:pt x="4" y="33"/>
                    </a:lnTo>
                    <a:lnTo>
                      <a:pt x="0" y="25"/>
                    </a:lnTo>
                    <a:lnTo>
                      <a:pt x="2" y="16"/>
                    </a:lnTo>
                    <a:lnTo>
                      <a:pt x="2" y="14"/>
                    </a:lnTo>
                    <a:lnTo>
                      <a:pt x="9" y="12"/>
                    </a:lnTo>
                    <a:lnTo>
                      <a:pt x="10" y="10"/>
                    </a:lnTo>
                    <a:lnTo>
                      <a:pt x="9" y="8"/>
                    </a:lnTo>
                    <a:lnTo>
                      <a:pt x="9" y="6"/>
                    </a:lnTo>
                    <a:lnTo>
                      <a:pt x="13" y="0"/>
                    </a:lnTo>
                    <a:lnTo>
                      <a:pt x="24" y="2"/>
                    </a:lnTo>
                    <a:lnTo>
                      <a:pt x="25" y="4"/>
                    </a:lnTo>
                    <a:lnTo>
                      <a:pt x="26" y="1"/>
                    </a:lnTo>
                    <a:lnTo>
                      <a:pt x="35" y="2"/>
                    </a:lnTo>
                    <a:lnTo>
                      <a:pt x="37" y="1"/>
                    </a:lnTo>
                    <a:lnTo>
                      <a:pt x="35" y="1"/>
                    </a:lnTo>
                    <a:lnTo>
                      <a:pt x="35" y="0"/>
                    </a:lnTo>
                    <a:lnTo>
                      <a:pt x="47" y="2"/>
                    </a:lnTo>
                    <a:lnTo>
                      <a:pt x="45" y="8"/>
                    </a:lnTo>
                    <a:lnTo>
                      <a:pt x="41" y="15"/>
                    </a:lnTo>
                    <a:lnTo>
                      <a:pt x="42" y="24"/>
                    </a:lnTo>
                    <a:lnTo>
                      <a:pt x="47" y="31"/>
                    </a:lnTo>
                    <a:lnTo>
                      <a:pt x="44" y="35"/>
                    </a:lnTo>
                    <a:lnTo>
                      <a:pt x="43" y="41"/>
                    </a:lnTo>
                    <a:lnTo>
                      <a:pt x="39" y="46"/>
                    </a:lnTo>
                    <a:lnTo>
                      <a:pt x="35" y="43"/>
                    </a:lnTo>
                    <a:lnTo>
                      <a:pt x="26" y="45"/>
                    </a:lnTo>
                    <a:lnTo>
                      <a:pt x="24" y="43"/>
                    </a:lnTo>
                    <a:lnTo>
                      <a:pt x="22" y="47"/>
                    </a:lnTo>
                    <a:lnTo>
                      <a:pt x="24" y="51"/>
                    </a:lnTo>
                    <a:lnTo>
                      <a:pt x="18" y="51"/>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727" name="Freeform 513"/>
              <p:cNvSpPr>
                <a:spLocks noEditPoints="1"/>
              </p:cNvSpPr>
              <p:nvPr/>
            </p:nvSpPr>
            <p:spPr bwMode="auto">
              <a:xfrm>
                <a:off x="2709" y="1501"/>
                <a:ext cx="52" cy="55"/>
              </a:xfrm>
              <a:custGeom>
                <a:avLst/>
                <a:gdLst>
                  <a:gd name="T0" fmla="*/ 66 w 209"/>
                  <a:gd name="T1" fmla="*/ 216 h 225"/>
                  <a:gd name="T2" fmla="*/ 37 w 209"/>
                  <a:gd name="T3" fmla="*/ 172 h 225"/>
                  <a:gd name="T4" fmla="*/ 25 w 209"/>
                  <a:gd name="T5" fmla="*/ 150 h 225"/>
                  <a:gd name="T6" fmla="*/ 1 w 209"/>
                  <a:gd name="T7" fmla="*/ 108 h 225"/>
                  <a:gd name="T8" fmla="*/ 6 w 209"/>
                  <a:gd name="T9" fmla="*/ 70 h 225"/>
                  <a:gd name="T10" fmla="*/ 40 w 209"/>
                  <a:gd name="T11" fmla="*/ 51 h 225"/>
                  <a:gd name="T12" fmla="*/ 41 w 209"/>
                  <a:gd name="T13" fmla="*/ 56 h 225"/>
                  <a:gd name="T14" fmla="*/ 37 w 209"/>
                  <a:gd name="T15" fmla="*/ 33 h 225"/>
                  <a:gd name="T16" fmla="*/ 63 w 209"/>
                  <a:gd name="T17" fmla="*/ 1 h 225"/>
                  <a:gd name="T18" fmla="*/ 115 w 209"/>
                  <a:gd name="T19" fmla="*/ 20 h 225"/>
                  <a:gd name="T20" fmla="*/ 113 w 209"/>
                  <a:gd name="T21" fmla="*/ 3 h 225"/>
                  <a:gd name="T22" fmla="*/ 157 w 209"/>
                  <a:gd name="T23" fmla="*/ 6 h 225"/>
                  <a:gd name="T24" fmla="*/ 140 w 209"/>
                  <a:gd name="T25" fmla="*/ 13 h 225"/>
                  <a:gd name="T26" fmla="*/ 152 w 209"/>
                  <a:gd name="T27" fmla="*/ 1 h 225"/>
                  <a:gd name="T28" fmla="*/ 208 w 209"/>
                  <a:gd name="T29" fmla="*/ 20 h 225"/>
                  <a:gd name="T30" fmla="*/ 183 w 209"/>
                  <a:gd name="T31" fmla="*/ 69 h 225"/>
                  <a:gd name="T32" fmla="*/ 204 w 209"/>
                  <a:gd name="T33" fmla="*/ 132 h 225"/>
                  <a:gd name="T34" fmla="*/ 194 w 209"/>
                  <a:gd name="T35" fmla="*/ 154 h 225"/>
                  <a:gd name="T36" fmla="*/ 173 w 209"/>
                  <a:gd name="T37" fmla="*/ 200 h 225"/>
                  <a:gd name="T38" fmla="*/ 152 w 209"/>
                  <a:gd name="T39" fmla="*/ 192 h 225"/>
                  <a:gd name="T40" fmla="*/ 98 w 209"/>
                  <a:gd name="T41" fmla="*/ 191 h 225"/>
                  <a:gd name="T42" fmla="*/ 102 w 209"/>
                  <a:gd name="T43" fmla="*/ 194 h 225"/>
                  <a:gd name="T44" fmla="*/ 105 w 209"/>
                  <a:gd name="T45" fmla="*/ 224 h 225"/>
                  <a:gd name="T46" fmla="*/ 99 w 209"/>
                  <a:gd name="T47" fmla="*/ 221 h 225"/>
                  <a:gd name="T48" fmla="*/ 96 w 209"/>
                  <a:gd name="T49" fmla="*/ 180 h 225"/>
                  <a:gd name="T50" fmla="*/ 119 w 209"/>
                  <a:gd name="T51" fmla="*/ 186 h 225"/>
                  <a:gd name="T52" fmla="*/ 155 w 209"/>
                  <a:gd name="T53" fmla="*/ 178 h 225"/>
                  <a:gd name="T54" fmla="*/ 177 w 209"/>
                  <a:gd name="T55" fmla="*/ 169 h 225"/>
                  <a:gd name="T56" fmla="*/ 180 w 209"/>
                  <a:gd name="T57" fmla="*/ 148 h 225"/>
                  <a:gd name="T58" fmla="*/ 172 w 209"/>
                  <a:gd name="T59" fmla="*/ 112 h 225"/>
                  <a:gd name="T60" fmla="*/ 168 w 209"/>
                  <a:gd name="T61" fmla="*/ 66 h 225"/>
                  <a:gd name="T62" fmla="*/ 199 w 209"/>
                  <a:gd name="T63" fmla="*/ 24 h 225"/>
                  <a:gd name="T64" fmla="*/ 153 w 209"/>
                  <a:gd name="T65" fmla="*/ 17 h 225"/>
                  <a:gd name="T66" fmla="*/ 167 w 209"/>
                  <a:gd name="T67" fmla="*/ 14 h 225"/>
                  <a:gd name="T68" fmla="*/ 146 w 209"/>
                  <a:gd name="T69" fmla="*/ 24 h 225"/>
                  <a:gd name="T70" fmla="*/ 116 w 209"/>
                  <a:gd name="T71" fmla="*/ 26 h 225"/>
                  <a:gd name="T72" fmla="*/ 97 w 209"/>
                  <a:gd name="T73" fmla="*/ 21 h 225"/>
                  <a:gd name="T74" fmla="*/ 68 w 209"/>
                  <a:gd name="T75" fmla="*/ 13 h 225"/>
                  <a:gd name="T76" fmla="*/ 49 w 209"/>
                  <a:gd name="T77" fmla="*/ 46 h 225"/>
                  <a:gd name="T78" fmla="*/ 54 w 209"/>
                  <a:gd name="T79" fmla="*/ 56 h 225"/>
                  <a:gd name="T80" fmla="*/ 16 w 209"/>
                  <a:gd name="T81" fmla="*/ 75 h 225"/>
                  <a:gd name="T82" fmla="*/ 25 w 209"/>
                  <a:gd name="T83" fmla="*/ 77 h 225"/>
                  <a:gd name="T84" fmla="*/ 32 w 209"/>
                  <a:gd name="T85" fmla="*/ 138 h 225"/>
                  <a:gd name="T86" fmla="*/ 50 w 209"/>
                  <a:gd name="T87" fmla="*/ 141 h 225"/>
                  <a:gd name="T88" fmla="*/ 76 w 209"/>
                  <a:gd name="T89" fmla="*/ 204 h 225"/>
                  <a:gd name="T90" fmla="*/ 82 w 209"/>
                  <a:gd name="T91" fmla="*/ 206 h 22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09"/>
                  <a:gd name="T139" fmla="*/ 0 h 225"/>
                  <a:gd name="T140" fmla="*/ 209 w 209"/>
                  <a:gd name="T141" fmla="*/ 225 h 22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09" h="225">
                    <a:moveTo>
                      <a:pt x="80" y="222"/>
                    </a:moveTo>
                    <a:cubicBezTo>
                      <a:pt x="79" y="222"/>
                      <a:pt x="78" y="221"/>
                      <a:pt x="77" y="221"/>
                    </a:cubicBezTo>
                    <a:lnTo>
                      <a:pt x="66" y="216"/>
                    </a:lnTo>
                    <a:cubicBezTo>
                      <a:pt x="65" y="215"/>
                      <a:pt x="64" y="214"/>
                      <a:pt x="63" y="213"/>
                    </a:cubicBezTo>
                    <a:lnTo>
                      <a:pt x="38" y="176"/>
                    </a:lnTo>
                    <a:cubicBezTo>
                      <a:pt x="37" y="174"/>
                      <a:pt x="37" y="173"/>
                      <a:pt x="37" y="172"/>
                    </a:cubicBezTo>
                    <a:lnTo>
                      <a:pt x="34" y="143"/>
                    </a:lnTo>
                    <a:lnTo>
                      <a:pt x="42" y="150"/>
                    </a:lnTo>
                    <a:lnTo>
                      <a:pt x="25" y="150"/>
                    </a:lnTo>
                    <a:cubicBezTo>
                      <a:pt x="22" y="150"/>
                      <a:pt x="19" y="148"/>
                      <a:pt x="18" y="146"/>
                    </a:cubicBezTo>
                    <a:lnTo>
                      <a:pt x="1" y="114"/>
                    </a:lnTo>
                    <a:cubicBezTo>
                      <a:pt x="0" y="112"/>
                      <a:pt x="0" y="110"/>
                      <a:pt x="1" y="108"/>
                    </a:cubicBezTo>
                    <a:lnTo>
                      <a:pt x="9" y="73"/>
                    </a:lnTo>
                    <a:lnTo>
                      <a:pt x="9" y="78"/>
                    </a:lnTo>
                    <a:lnTo>
                      <a:pt x="6" y="70"/>
                    </a:lnTo>
                    <a:cubicBezTo>
                      <a:pt x="6" y="68"/>
                      <a:pt x="6" y="65"/>
                      <a:pt x="7" y="63"/>
                    </a:cubicBezTo>
                    <a:cubicBezTo>
                      <a:pt x="8" y="61"/>
                      <a:pt x="10" y="60"/>
                      <a:pt x="12" y="59"/>
                    </a:cubicBezTo>
                    <a:lnTo>
                      <a:pt x="40" y="51"/>
                    </a:lnTo>
                    <a:lnTo>
                      <a:pt x="35" y="55"/>
                    </a:lnTo>
                    <a:lnTo>
                      <a:pt x="41" y="47"/>
                    </a:lnTo>
                    <a:lnTo>
                      <a:pt x="41" y="56"/>
                    </a:lnTo>
                    <a:lnTo>
                      <a:pt x="35" y="48"/>
                    </a:lnTo>
                    <a:cubicBezTo>
                      <a:pt x="34" y="46"/>
                      <a:pt x="33" y="43"/>
                      <a:pt x="34" y="41"/>
                    </a:cubicBezTo>
                    <a:lnTo>
                      <a:pt x="37" y="33"/>
                    </a:lnTo>
                    <a:cubicBezTo>
                      <a:pt x="37" y="32"/>
                      <a:pt x="38" y="31"/>
                      <a:pt x="38" y="31"/>
                    </a:cubicBezTo>
                    <a:lnTo>
                      <a:pt x="55" y="4"/>
                    </a:lnTo>
                    <a:cubicBezTo>
                      <a:pt x="56" y="1"/>
                      <a:pt x="60" y="0"/>
                      <a:pt x="63" y="1"/>
                    </a:cubicBezTo>
                    <a:lnTo>
                      <a:pt x="105" y="9"/>
                    </a:lnTo>
                    <a:cubicBezTo>
                      <a:pt x="107" y="9"/>
                      <a:pt x="108" y="10"/>
                      <a:pt x="110" y="12"/>
                    </a:cubicBezTo>
                    <a:lnTo>
                      <a:pt x="115" y="20"/>
                    </a:lnTo>
                    <a:lnTo>
                      <a:pt x="101" y="23"/>
                    </a:lnTo>
                    <a:lnTo>
                      <a:pt x="104" y="9"/>
                    </a:lnTo>
                    <a:cubicBezTo>
                      <a:pt x="104" y="5"/>
                      <a:pt x="108" y="3"/>
                      <a:pt x="113" y="3"/>
                    </a:cubicBezTo>
                    <a:lnTo>
                      <a:pt x="149" y="9"/>
                    </a:lnTo>
                    <a:lnTo>
                      <a:pt x="146" y="9"/>
                    </a:lnTo>
                    <a:lnTo>
                      <a:pt x="157" y="6"/>
                    </a:lnTo>
                    <a:lnTo>
                      <a:pt x="157" y="22"/>
                    </a:lnTo>
                    <a:lnTo>
                      <a:pt x="146" y="19"/>
                    </a:lnTo>
                    <a:cubicBezTo>
                      <a:pt x="143" y="18"/>
                      <a:pt x="141" y="16"/>
                      <a:pt x="140" y="13"/>
                    </a:cubicBezTo>
                    <a:cubicBezTo>
                      <a:pt x="139" y="10"/>
                      <a:pt x="140" y="7"/>
                      <a:pt x="142" y="5"/>
                    </a:cubicBezTo>
                    <a:lnTo>
                      <a:pt x="145" y="3"/>
                    </a:lnTo>
                    <a:cubicBezTo>
                      <a:pt x="147" y="1"/>
                      <a:pt x="149" y="0"/>
                      <a:pt x="152" y="1"/>
                    </a:cubicBezTo>
                    <a:lnTo>
                      <a:pt x="202" y="9"/>
                    </a:lnTo>
                    <a:cubicBezTo>
                      <a:pt x="204" y="9"/>
                      <a:pt x="206" y="10"/>
                      <a:pt x="207" y="13"/>
                    </a:cubicBezTo>
                    <a:cubicBezTo>
                      <a:pt x="209" y="15"/>
                      <a:pt x="209" y="17"/>
                      <a:pt x="208" y="20"/>
                    </a:cubicBezTo>
                    <a:lnTo>
                      <a:pt x="197" y="46"/>
                    </a:lnTo>
                    <a:lnTo>
                      <a:pt x="183" y="74"/>
                    </a:lnTo>
                    <a:lnTo>
                      <a:pt x="183" y="69"/>
                    </a:lnTo>
                    <a:lnTo>
                      <a:pt x="186" y="107"/>
                    </a:lnTo>
                    <a:lnTo>
                      <a:pt x="185" y="103"/>
                    </a:lnTo>
                    <a:lnTo>
                      <a:pt x="204" y="132"/>
                    </a:lnTo>
                    <a:cubicBezTo>
                      <a:pt x="206" y="135"/>
                      <a:pt x="206" y="138"/>
                      <a:pt x="204" y="141"/>
                    </a:cubicBezTo>
                    <a:lnTo>
                      <a:pt x="193" y="157"/>
                    </a:lnTo>
                    <a:lnTo>
                      <a:pt x="194" y="154"/>
                    </a:lnTo>
                    <a:lnTo>
                      <a:pt x="192" y="175"/>
                    </a:lnTo>
                    <a:cubicBezTo>
                      <a:pt x="192" y="176"/>
                      <a:pt x="191" y="178"/>
                      <a:pt x="190" y="179"/>
                    </a:cubicBezTo>
                    <a:lnTo>
                      <a:pt x="173" y="200"/>
                    </a:lnTo>
                    <a:cubicBezTo>
                      <a:pt x="171" y="203"/>
                      <a:pt x="166" y="204"/>
                      <a:pt x="163" y="202"/>
                    </a:cubicBezTo>
                    <a:lnTo>
                      <a:pt x="146" y="191"/>
                    </a:lnTo>
                    <a:lnTo>
                      <a:pt x="152" y="192"/>
                    </a:lnTo>
                    <a:lnTo>
                      <a:pt x="116" y="200"/>
                    </a:lnTo>
                    <a:cubicBezTo>
                      <a:pt x="114" y="201"/>
                      <a:pt x="111" y="200"/>
                      <a:pt x="110" y="199"/>
                    </a:cubicBezTo>
                    <a:lnTo>
                      <a:pt x="98" y="191"/>
                    </a:lnTo>
                    <a:lnTo>
                      <a:pt x="110" y="189"/>
                    </a:lnTo>
                    <a:lnTo>
                      <a:pt x="102" y="202"/>
                    </a:lnTo>
                    <a:lnTo>
                      <a:pt x="102" y="194"/>
                    </a:lnTo>
                    <a:lnTo>
                      <a:pt x="113" y="212"/>
                    </a:lnTo>
                    <a:cubicBezTo>
                      <a:pt x="114" y="215"/>
                      <a:pt x="114" y="218"/>
                      <a:pt x="113" y="221"/>
                    </a:cubicBezTo>
                    <a:cubicBezTo>
                      <a:pt x="111" y="223"/>
                      <a:pt x="108" y="225"/>
                      <a:pt x="105" y="224"/>
                    </a:cubicBezTo>
                    <a:lnTo>
                      <a:pt x="80" y="222"/>
                    </a:lnTo>
                    <a:close/>
                    <a:moveTo>
                      <a:pt x="107" y="209"/>
                    </a:moveTo>
                    <a:lnTo>
                      <a:pt x="99" y="221"/>
                    </a:lnTo>
                    <a:lnTo>
                      <a:pt x="88" y="202"/>
                    </a:lnTo>
                    <a:cubicBezTo>
                      <a:pt x="86" y="199"/>
                      <a:pt x="86" y="196"/>
                      <a:pt x="88" y="194"/>
                    </a:cubicBezTo>
                    <a:lnTo>
                      <a:pt x="96" y="180"/>
                    </a:lnTo>
                    <a:cubicBezTo>
                      <a:pt x="97" y="178"/>
                      <a:pt x="99" y="177"/>
                      <a:pt x="102" y="177"/>
                    </a:cubicBezTo>
                    <a:cubicBezTo>
                      <a:pt x="104" y="176"/>
                      <a:pt x="106" y="177"/>
                      <a:pt x="108" y="178"/>
                    </a:cubicBezTo>
                    <a:lnTo>
                      <a:pt x="119" y="186"/>
                    </a:lnTo>
                    <a:lnTo>
                      <a:pt x="112" y="185"/>
                    </a:lnTo>
                    <a:lnTo>
                      <a:pt x="149" y="177"/>
                    </a:lnTo>
                    <a:cubicBezTo>
                      <a:pt x="151" y="176"/>
                      <a:pt x="153" y="177"/>
                      <a:pt x="155" y="178"/>
                    </a:cubicBezTo>
                    <a:lnTo>
                      <a:pt x="171" y="188"/>
                    </a:lnTo>
                    <a:lnTo>
                      <a:pt x="161" y="190"/>
                    </a:lnTo>
                    <a:lnTo>
                      <a:pt x="177" y="169"/>
                    </a:lnTo>
                    <a:lnTo>
                      <a:pt x="176" y="173"/>
                    </a:lnTo>
                    <a:lnTo>
                      <a:pt x="179" y="151"/>
                    </a:lnTo>
                    <a:cubicBezTo>
                      <a:pt x="179" y="150"/>
                      <a:pt x="179" y="149"/>
                      <a:pt x="180" y="148"/>
                    </a:cubicBezTo>
                    <a:lnTo>
                      <a:pt x="191" y="132"/>
                    </a:lnTo>
                    <a:lnTo>
                      <a:pt x="191" y="141"/>
                    </a:lnTo>
                    <a:lnTo>
                      <a:pt x="172" y="112"/>
                    </a:lnTo>
                    <a:cubicBezTo>
                      <a:pt x="171" y="110"/>
                      <a:pt x="170" y="109"/>
                      <a:pt x="170" y="108"/>
                    </a:cubicBezTo>
                    <a:lnTo>
                      <a:pt x="167" y="70"/>
                    </a:lnTo>
                    <a:cubicBezTo>
                      <a:pt x="167" y="69"/>
                      <a:pt x="168" y="67"/>
                      <a:pt x="168" y="66"/>
                    </a:cubicBezTo>
                    <a:lnTo>
                      <a:pt x="182" y="40"/>
                    </a:lnTo>
                    <a:lnTo>
                      <a:pt x="193" y="13"/>
                    </a:lnTo>
                    <a:lnTo>
                      <a:pt x="199" y="24"/>
                    </a:lnTo>
                    <a:lnTo>
                      <a:pt x="149" y="16"/>
                    </a:lnTo>
                    <a:lnTo>
                      <a:pt x="156" y="14"/>
                    </a:lnTo>
                    <a:lnTo>
                      <a:pt x="153" y="17"/>
                    </a:lnTo>
                    <a:lnTo>
                      <a:pt x="149" y="3"/>
                    </a:lnTo>
                    <a:lnTo>
                      <a:pt x="161" y="6"/>
                    </a:lnTo>
                    <a:cubicBezTo>
                      <a:pt x="164" y="7"/>
                      <a:pt x="167" y="10"/>
                      <a:pt x="167" y="14"/>
                    </a:cubicBezTo>
                    <a:cubicBezTo>
                      <a:pt x="167" y="18"/>
                      <a:pt x="164" y="21"/>
                      <a:pt x="161" y="22"/>
                    </a:cubicBezTo>
                    <a:lnTo>
                      <a:pt x="149" y="24"/>
                    </a:lnTo>
                    <a:cubicBezTo>
                      <a:pt x="148" y="24"/>
                      <a:pt x="147" y="25"/>
                      <a:pt x="146" y="24"/>
                    </a:cubicBezTo>
                    <a:lnTo>
                      <a:pt x="110" y="19"/>
                    </a:lnTo>
                    <a:lnTo>
                      <a:pt x="119" y="13"/>
                    </a:lnTo>
                    <a:lnTo>
                      <a:pt x="116" y="26"/>
                    </a:lnTo>
                    <a:cubicBezTo>
                      <a:pt x="116" y="29"/>
                      <a:pt x="113" y="32"/>
                      <a:pt x="110" y="32"/>
                    </a:cubicBezTo>
                    <a:cubicBezTo>
                      <a:pt x="107" y="33"/>
                      <a:pt x="104" y="32"/>
                      <a:pt x="102" y="29"/>
                    </a:cubicBezTo>
                    <a:lnTo>
                      <a:pt x="97" y="21"/>
                    </a:lnTo>
                    <a:lnTo>
                      <a:pt x="102" y="24"/>
                    </a:lnTo>
                    <a:lnTo>
                      <a:pt x="60" y="16"/>
                    </a:lnTo>
                    <a:lnTo>
                      <a:pt x="68" y="13"/>
                    </a:lnTo>
                    <a:lnTo>
                      <a:pt x="51" y="39"/>
                    </a:lnTo>
                    <a:lnTo>
                      <a:pt x="52" y="38"/>
                    </a:lnTo>
                    <a:lnTo>
                      <a:pt x="49" y="46"/>
                    </a:lnTo>
                    <a:lnTo>
                      <a:pt x="48" y="39"/>
                    </a:lnTo>
                    <a:lnTo>
                      <a:pt x="54" y="47"/>
                    </a:lnTo>
                    <a:cubicBezTo>
                      <a:pt x="56" y="49"/>
                      <a:pt x="56" y="53"/>
                      <a:pt x="54" y="56"/>
                    </a:cubicBezTo>
                    <a:lnTo>
                      <a:pt x="48" y="64"/>
                    </a:lnTo>
                    <a:cubicBezTo>
                      <a:pt x="47" y="65"/>
                      <a:pt x="46" y="66"/>
                      <a:pt x="44" y="67"/>
                    </a:cubicBezTo>
                    <a:lnTo>
                      <a:pt x="16" y="75"/>
                    </a:lnTo>
                    <a:lnTo>
                      <a:pt x="22" y="65"/>
                    </a:lnTo>
                    <a:lnTo>
                      <a:pt x="24" y="73"/>
                    </a:lnTo>
                    <a:cubicBezTo>
                      <a:pt x="25" y="74"/>
                      <a:pt x="25" y="76"/>
                      <a:pt x="25" y="77"/>
                    </a:cubicBezTo>
                    <a:lnTo>
                      <a:pt x="16" y="112"/>
                    </a:lnTo>
                    <a:lnTo>
                      <a:pt x="16" y="106"/>
                    </a:lnTo>
                    <a:lnTo>
                      <a:pt x="32" y="138"/>
                    </a:lnTo>
                    <a:lnTo>
                      <a:pt x="25" y="134"/>
                    </a:lnTo>
                    <a:lnTo>
                      <a:pt x="42" y="134"/>
                    </a:lnTo>
                    <a:cubicBezTo>
                      <a:pt x="46" y="134"/>
                      <a:pt x="49" y="137"/>
                      <a:pt x="50" y="141"/>
                    </a:cubicBezTo>
                    <a:lnTo>
                      <a:pt x="53" y="170"/>
                    </a:lnTo>
                    <a:lnTo>
                      <a:pt x="51" y="167"/>
                    </a:lnTo>
                    <a:lnTo>
                      <a:pt x="76" y="204"/>
                    </a:lnTo>
                    <a:lnTo>
                      <a:pt x="73" y="201"/>
                    </a:lnTo>
                    <a:lnTo>
                      <a:pt x="84" y="207"/>
                    </a:lnTo>
                    <a:lnTo>
                      <a:pt x="82" y="206"/>
                    </a:lnTo>
                    <a:lnTo>
                      <a:pt x="107" y="209"/>
                    </a:lnTo>
                    <a:close/>
                  </a:path>
                </a:pathLst>
              </a:custGeom>
              <a:solidFill>
                <a:srgbClr val="6E6E6E"/>
              </a:solidFill>
              <a:ln w="0" cap="flat">
                <a:solidFill>
                  <a:srgbClr val="6E6E6E"/>
                </a:solidFill>
                <a:prstDash val="solid"/>
                <a:round/>
                <a:headEnd/>
                <a:tailEnd/>
              </a:ln>
            </p:spPr>
            <p:txBody>
              <a:bodyPr/>
              <a:lstStyle/>
              <a:p>
                <a:endParaRPr lang="en-US"/>
              </a:p>
            </p:txBody>
          </p:sp>
          <p:sp>
            <p:nvSpPr>
              <p:cNvPr id="1728" name="Freeform 514"/>
              <p:cNvSpPr>
                <a:spLocks/>
              </p:cNvSpPr>
              <p:nvPr/>
            </p:nvSpPr>
            <p:spPr bwMode="auto">
              <a:xfrm>
                <a:off x="3488" y="1511"/>
                <a:ext cx="212" cy="232"/>
              </a:xfrm>
              <a:custGeom>
                <a:avLst/>
                <a:gdLst>
                  <a:gd name="T0" fmla="*/ 70 w 212"/>
                  <a:gd name="T1" fmla="*/ 12 h 232"/>
                  <a:gd name="T2" fmla="*/ 77 w 212"/>
                  <a:gd name="T3" fmla="*/ 6 h 232"/>
                  <a:gd name="T4" fmla="*/ 84 w 212"/>
                  <a:gd name="T5" fmla="*/ 3 h 232"/>
                  <a:gd name="T6" fmla="*/ 93 w 212"/>
                  <a:gd name="T7" fmla="*/ 12 h 232"/>
                  <a:gd name="T8" fmla="*/ 118 w 212"/>
                  <a:gd name="T9" fmla="*/ 6 h 232"/>
                  <a:gd name="T10" fmla="*/ 135 w 212"/>
                  <a:gd name="T11" fmla="*/ 3 h 232"/>
                  <a:gd name="T12" fmla="*/ 146 w 212"/>
                  <a:gd name="T13" fmla="*/ 4 h 232"/>
                  <a:gd name="T14" fmla="*/ 148 w 212"/>
                  <a:gd name="T15" fmla="*/ 0 h 232"/>
                  <a:gd name="T16" fmla="*/ 163 w 212"/>
                  <a:gd name="T17" fmla="*/ 4 h 232"/>
                  <a:gd name="T18" fmla="*/ 169 w 212"/>
                  <a:gd name="T19" fmla="*/ 4 h 232"/>
                  <a:gd name="T20" fmla="*/ 173 w 212"/>
                  <a:gd name="T21" fmla="*/ 9 h 232"/>
                  <a:gd name="T22" fmla="*/ 184 w 212"/>
                  <a:gd name="T23" fmla="*/ 10 h 232"/>
                  <a:gd name="T24" fmla="*/ 192 w 212"/>
                  <a:gd name="T25" fmla="*/ 8 h 232"/>
                  <a:gd name="T26" fmla="*/ 200 w 212"/>
                  <a:gd name="T27" fmla="*/ 17 h 232"/>
                  <a:gd name="T28" fmla="*/ 204 w 212"/>
                  <a:gd name="T29" fmla="*/ 21 h 232"/>
                  <a:gd name="T30" fmla="*/ 208 w 212"/>
                  <a:gd name="T31" fmla="*/ 23 h 232"/>
                  <a:gd name="T32" fmla="*/ 212 w 212"/>
                  <a:gd name="T33" fmla="*/ 40 h 232"/>
                  <a:gd name="T34" fmla="*/ 198 w 212"/>
                  <a:gd name="T35" fmla="*/ 61 h 232"/>
                  <a:gd name="T36" fmla="*/ 194 w 212"/>
                  <a:gd name="T37" fmla="*/ 84 h 232"/>
                  <a:gd name="T38" fmla="*/ 189 w 212"/>
                  <a:gd name="T39" fmla="*/ 94 h 232"/>
                  <a:gd name="T40" fmla="*/ 187 w 212"/>
                  <a:gd name="T41" fmla="*/ 100 h 232"/>
                  <a:gd name="T42" fmla="*/ 190 w 212"/>
                  <a:gd name="T43" fmla="*/ 114 h 232"/>
                  <a:gd name="T44" fmla="*/ 191 w 212"/>
                  <a:gd name="T45" fmla="*/ 128 h 232"/>
                  <a:gd name="T46" fmla="*/ 193 w 212"/>
                  <a:gd name="T47" fmla="*/ 145 h 232"/>
                  <a:gd name="T48" fmla="*/ 206 w 212"/>
                  <a:gd name="T49" fmla="*/ 168 h 232"/>
                  <a:gd name="T50" fmla="*/ 184 w 212"/>
                  <a:gd name="T51" fmla="*/ 176 h 232"/>
                  <a:gd name="T52" fmla="*/ 182 w 212"/>
                  <a:gd name="T53" fmla="*/ 188 h 232"/>
                  <a:gd name="T54" fmla="*/ 182 w 212"/>
                  <a:gd name="T55" fmla="*/ 198 h 232"/>
                  <a:gd name="T56" fmla="*/ 185 w 212"/>
                  <a:gd name="T57" fmla="*/ 220 h 232"/>
                  <a:gd name="T58" fmla="*/ 191 w 212"/>
                  <a:gd name="T59" fmla="*/ 218 h 232"/>
                  <a:gd name="T60" fmla="*/ 193 w 212"/>
                  <a:gd name="T61" fmla="*/ 232 h 232"/>
                  <a:gd name="T62" fmla="*/ 191 w 212"/>
                  <a:gd name="T63" fmla="*/ 230 h 232"/>
                  <a:gd name="T64" fmla="*/ 179 w 212"/>
                  <a:gd name="T65" fmla="*/ 221 h 232"/>
                  <a:gd name="T66" fmla="*/ 165 w 212"/>
                  <a:gd name="T67" fmla="*/ 210 h 232"/>
                  <a:gd name="T68" fmla="*/ 161 w 212"/>
                  <a:gd name="T69" fmla="*/ 214 h 232"/>
                  <a:gd name="T70" fmla="*/ 145 w 212"/>
                  <a:gd name="T71" fmla="*/ 210 h 232"/>
                  <a:gd name="T72" fmla="*/ 134 w 212"/>
                  <a:gd name="T73" fmla="*/ 208 h 232"/>
                  <a:gd name="T74" fmla="*/ 130 w 212"/>
                  <a:gd name="T75" fmla="*/ 201 h 232"/>
                  <a:gd name="T76" fmla="*/ 114 w 212"/>
                  <a:gd name="T77" fmla="*/ 203 h 232"/>
                  <a:gd name="T78" fmla="*/ 110 w 212"/>
                  <a:gd name="T79" fmla="*/ 201 h 232"/>
                  <a:gd name="T80" fmla="*/ 111 w 212"/>
                  <a:gd name="T81" fmla="*/ 195 h 232"/>
                  <a:gd name="T82" fmla="*/ 108 w 212"/>
                  <a:gd name="T83" fmla="*/ 172 h 232"/>
                  <a:gd name="T84" fmla="*/ 106 w 212"/>
                  <a:gd name="T85" fmla="*/ 157 h 232"/>
                  <a:gd name="T86" fmla="*/ 93 w 212"/>
                  <a:gd name="T87" fmla="*/ 152 h 232"/>
                  <a:gd name="T88" fmla="*/ 79 w 212"/>
                  <a:gd name="T89" fmla="*/ 166 h 232"/>
                  <a:gd name="T90" fmla="*/ 60 w 212"/>
                  <a:gd name="T91" fmla="*/ 167 h 232"/>
                  <a:gd name="T92" fmla="*/ 48 w 212"/>
                  <a:gd name="T93" fmla="*/ 139 h 232"/>
                  <a:gd name="T94" fmla="*/ 7 w 212"/>
                  <a:gd name="T95" fmla="*/ 138 h 232"/>
                  <a:gd name="T96" fmla="*/ 0 w 212"/>
                  <a:gd name="T97" fmla="*/ 137 h 232"/>
                  <a:gd name="T98" fmla="*/ 4 w 212"/>
                  <a:gd name="T99" fmla="*/ 129 h 232"/>
                  <a:gd name="T100" fmla="*/ 13 w 212"/>
                  <a:gd name="T101" fmla="*/ 127 h 232"/>
                  <a:gd name="T102" fmla="*/ 16 w 212"/>
                  <a:gd name="T103" fmla="*/ 121 h 232"/>
                  <a:gd name="T104" fmla="*/ 23 w 212"/>
                  <a:gd name="T105" fmla="*/ 127 h 232"/>
                  <a:gd name="T106" fmla="*/ 36 w 212"/>
                  <a:gd name="T107" fmla="*/ 117 h 232"/>
                  <a:gd name="T108" fmla="*/ 45 w 212"/>
                  <a:gd name="T109" fmla="*/ 107 h 232"/>
                  <a:gd name="T110" fmla="*/ 51 w 212"/>
                  <a:gd name="T111" fmla="*/ 82 h 232"/>
                  <a:gd name="T112" fmla="*/ 61 w 212"/>
                  <a:gd name="T113" fmla="*/ 73 h 232"/>
                  <a:gd name="T114" fmla="*/ 63 w 212"/>
                  <a:gd name="T115" fmla="*/ 54 h 232"/>
                  <a:gd name="T116" fmla="*/ 70 w 212"/>
                  <a:gd name="T117" fmla="*/ 27 h 23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12"/>
                  <a:gd name="T178" fmla="*/ 0 h 232"/>
                  <a:gd name="T179" fmla="*/ 212 w 212"/>
                  <a:gd name="T180" fmla="*/ 232 h 23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12" h="232">
                    <a:moveTo>
                      <a:pt x="70" y="23"/>
                    </a:moveTo>
                    <a:lnTo>
                      <a:pt x="70" y="12"/>
                    </a:lnTo>
                    <a:lnTo>
                      <a:pt x="72" y="12"/>
                    </a:lnTo>
                    <a:lnTo>
                      <a:pt x="77" y="6"/>
                    </a:lnTo>
                    <a:lnTo>
                      <a:pt x="80" y="3"/>
                    </a:lnTo>
                    <a:lnTo>
                      <a:pt x="84" y="3"/>
                    </a:lnTo>
                    <a:lnTo>
                      <a:pt x="90" y="7"/>
                    </a:lnTo>
                    <a:lnTo>
                      <a:pt x="93" y="12"/>
                    </a:lnTo>
                    <a:lnTo>
                      <a:pt x="112" y="15"/>
                    </a:lnTo>
                    <a:lnTo>
                      <a:pt x="118" y="6"/>
                    </a:lnTo>
                    <a:lnTo>
                      <a:pt x="125" y="9"/>
                    </a:lnTo>
                    <a:lnTo>
                      <a:pt x="135" y="3"/>
                    </a:lnTo>
                    <a:lnTo>
                      <a:pt x="139" y="6"/>
                    </a:lnTo>
                    <a:lnTo>
                      <a:pt x="146" y="4"/>
                    </a:lnTo>
                    <a:lnTo>
                      <a:pt x="146" y="0"/>
                    </a:lnTo>
                    <a:lnTo>
                      <a:pt x="148" y="0"/>
                    </a:lnTo>
                    <a:lnTo>
                      <a:pt x="159" y="4"/>
                    </a:lnTo>
                    <a:lnTo>
                      <a:pt x="163" y="4"/>
                    </a:lnTo>
                    <a:lnTo>
                      <a:pt x="165" y="2"/>
                    </a:lnTo>
                    <a:lnTo>
                      <a:pt x="169" y="4"/>
                    </a:lnTo>
                    <a:lnTo>
                      <a:pt x="173" y="7"/>
                    </a:lnTo>
                    <a:lnTo>
                      <a:pt x="173" y="9"/>
                    </a:lnTo>
                    <a:lnTo>
                      <a:pt x="179" y="13"/>
                    </a:lnTo>
                    <a:lnTo>
                      <a:pt x="184" y="10"/>
                    </a:lnTo>
                    <a:lnTo>
                      <a:pt x="190" y="12"/>
                    </a:lnTo>
                    <a:lnTo>
                      <a:pt x="192" y="8"/>
                    </a:lnTo>
                    <a:lnTo>
                      <a:pt x="194" y="9"/>
                    </a:lnTo>
                    <a:lnTo>
                      <a:pt x="200" y="17"/>
                    </a:lnTo>
                    <a:lnTo>
                      <a:pt x="204" y="19"/>
                    </a:lnTo>
                    <a:lnTo>
                      <a:pt x="204" y="21"/>
                    </a:lnTo>
                    <a:lnTo>
                      <a:pt x="207" y="21"/>
                    </a:lnTo>
                    <a:lnTo>
                      <a:pt x="208" y="23"/>
                    </a:lnTo>
                    <a:lnTo>
                      <a:pt x="206" y="36"/>
                    </a:lnTo>
                    <a:lnTo>
                      <a:pt x="212" y="40"/>
                    </a:lnTo>
                    <a:lnTo>
                      <a:pt x="198" y="56"/>
                    </a:lnTo>
                    <a:lnTo>
                      <a:pt x="198" y="61"/>
                    </a:lnTo>
                    <a:lnTo>
                      <a:pt x="195" y="65"/>
                    </a:lnTo>
                    <a:lnTo>
                      <a:pt x="194" y="84"/>
                    </a:lnTo>
                    <a:lnTo>
                      <a:pt x="190" y="86"/>
                    </a:lnTo>
                    <a:lnTo>
                      <a:pt x="189" y="94"/>
                    </a:lnTo>
                    <a:lnTo>
                      <a:pt x="185" y="96"/>
                    </a:lnTo>
                    <a:lnTo>
                      <a:pt x="187" y="100"/>
                    </a:lnTo>
                    <a:lnTo>
                      <a:pt x="190" y="104"/>
                    </a:lnTo>
                    <a:lnTo>
                      <a:pt x="190" y="114"/>
                    </a:lnTo>
                    <a:lnTo>
                      <a:pt x="192" y="121"/>
                    </a:lnTo>
                    <a:lnTo>
                      <a:pt x="191" y="128"/>
                    </a:lnTo>
                    <a:lnTo>
                      <a:pt x="194" y="137"/>
                    </a:lnTo>
                    <a:lnTo>
                      <a:pt x="193" y="145"/>
                    </a:lnTo>
                    <a:lnTo>
                      <a:pt x="201" y="154"/>
                    </a:lnTo>
                    <a:lnTo>
                      <a:pt x="206" y="168"/>
                    </a:lnTo>
                    <a:lnTo>
                      <a:pt x="185" y="171"/>
                    </a:lnTo>
                    <a:lnTo>
                      <a:pt x="184" y="176"/>
                    </a:lnTo>
                    <a:lnTo>
                      <a:pt x="179" y="181"/>
                    </a:lnTo>
                    <a:lnTo>
                      <a:pt x="182" y="188"/>
                    </a:lnTo>
                    <a:lnTo>
                      <a:pt x="181" y="193"/>
                    </a:lnTo>
                    <a:lnTo>
                      <a:pt x="182" y="198"/>
                    </a:lnTo>
                    <a:lnTo>
                      <a:pt x="178" y="210"/>
                    </a:lnTo>
                    <a:lnTo>
                      <a:pt x="185" y="220"/>
                    </a:lnTo>
                    <a:lnTo>
                      <a:pt x="191" y="221"/>
                    </a:lnTo>
                    <a:lnTo>
                      <a:pt x="191" y="218"/>
                    </a:lnTo>
                    <a:lnTo>
                      <a:pt x="194" y="217"/>
                    </a:lnTo>
                    <a:lnTo>
                      <a:pt x="193" y="232"/>
                    </a:lnTo>
                    <a:lnTo>
                      <a:pt x="192" y="232"/>
                    </a:lnTo>
                    <a:lnTo>
                      <a:pt x="191" y="230"/>
                    </a:lnTo>
                    <a:lnTo>
                      <a:pt x="185" y="232"/>
                    </a:lnTo>
                    <a:lnTo>
                      <a:pt x="179" y="221"/>
                    </a:lnTo>
                    <a:lnTo>
                      <a:pt x="169" y="219"/>
                    </a:lnTo>
                    <a:lnTo>
                      <a:pt x="165" y="210"/>
                    </a:lnTo>
                    <a:lnTo>
                      <a:pt x="163" y="210"/>
                    </a:lnTo>
                    <a:lnTo>
                      <a:pt x="161" y="214"/>
                    </a:lnTo>
                    <a:lnTo>
                      <a:pt x="151" y="214"/>
                    </a:lnTo>
                    <a:lnTo>
                      <a:pt x="145" y="210"/>
                    </a:lnTo>
                    <a:lnTo>
                      <a:pt x="145" y="205"/>
                    </a:lnTo>
                    <a:lnTo>
                      <a:pt x="134" y="208"/>
                    </a:lnTo>
                    <a:lnTo>
                      <a:pt x="134" y="204"/>
                    </a:lnTo>
                    <a:lnTo>
                      <a:pt x="130" y="201"/>
                    </a:lnTo>
                    <a:lnTo>
                      <a:pt x="128" y="203"/>
                    </a:lnTo>
                    <a:lnTo>
                      <a:pt x="114" y="203"/>
                    </a:lnTo>
                    <a:lnTo>
                      <a:pt x="110" y="205"/>
                    </a:lnTo>
                    <a:lnTo>
                      <a:pt x="110" y="201"/>
                    </a:lnTo>
                    <a:lnTo>
                      <a:pt x="111" y="199"/>
                    </a:lnTo>
                    <a:lnTo>
                      <a:pt x="111" y="195"/>
                    </a:lnTo>
                    <a:lnTo>
                      <a:pt x="106" y="183"/>
                    </a:lnTo>
                    <a:lnTo>
                      <a:pt x="108" y="172"/>
                    </a:lnTo>
                    <a:lnTo>
                      <a:pt x="106" y="166"/>
                    </a:lnTo>
                    <a:lnTo>
                      <a:pt x="106" y="157"/>
                    </a:lnTo>
                    <a:lnTo>
                      <a:pt x="92" y="157"/>
                    </a:lnTo>
                    <a:lnTo>
                      <a:pt x="93" y="152"/>
                    </a:lnTo>
                    <a:lnTo>
                      <a:pt x="81" y="152"/>
                    </a:lnTo>
                    <a:lnTo>
                      <a:pt x="79" y="166"/>
                    </a:lnTo>
                    <a:lnTo>
                      <a:pt x="69" y="165"/>
                    </a:lnTo>
                    <a:lnTo>
                      <a:pt x="60" y="167"/>
                    </a:lnTo>
                    <a:lnTo>
                      <a:pt x="52" y="156"/>
                    </a:lnTo>
                    <a:lnTo>
                      <a:pt x="48" y="139"/>
                    </a:lnTo>
                    <a:lnTo>
                      <a:pt x="10" y="139"/>
                    </a:lnTo>
                    <a:lnTo>
                      <a:pt x="7" y="138"/>
                    </a:lnTo>
                    <a:lnTo>
                      <a:pt x="2" y="141"/>
                    </a:lnTo>
                    <a:lnTo>
                      <a:pt x="0" y="137"/>
                    </a:lnTo>
                    <a:lnTo>
                      <a:pt x="3" y="137"/>
                    </a:lnTo>
                    <a:lnTo>
                      <a:pt x="4" y="129"/>
                    </a:lnTo>
                    <a:lnTo>
                      <a:pt x="10" y="123"/>
                    </a:lnTo>
                    <a:lnTo>
                      <a:pt x="13" y="127"/>
                    </a:lnTo>
                    <a:lnTo>
                      <a:pt x="16" y="125"/>
                    </a:lnTo>
                    <a:lnTo>
                      <a:pt x="16" y="121"/>
                    </a:lnTo>
                    <a:lnTo>
                      <a:pt x="23" y="119"/>
                    </a:lnTo>
                    <a:lnTo>
                      <a:pt x="23" y="127"/>
                    </a:lnTo>
                    <a:lnTo>
                      <a:pt x="27" y="127"/>
                    </a:lnTo>
                    <a:lnTo>
                      <a:pt x="36" y="117"/>
                    </a:lnTo>
                    <a:lnTo>
                      <a:pt x="41" y="116"/>
                    </a:lnTo>
                    <a:lnTo>
                      <a:pt x="45" y="107"/>
                    </a:lnTo>
                    <a:lnTo>
                      <a:pt x="44" y="93"/>
                    </a:lnTo>
                    <a:lnTo>
                      <a:pt x="51" y="82"/>
                    </a:lnTo>
                    <a:lnTo>
                      <a:pt x="57" y="79"/>
                    </a:lnTo>
                    <a:lnTo>
                      <a:pt x="61" y="73"/>
                    </a:lnTo>
                    <a:lnTo>
                      <a:pt x="64" y="62"/>
                    </a:lnTo>
                    <a:lnTo>
                      <a:pt x="63" y="54"/>
                    </a:lnTo>
                    <a:lnTo>
                      <a:pt x="65" y="39"/>
                    </a:lnTo>
                    <a:lnTo>
                      <a:pt x="70" y="27"/>
                    </a:lnTo>
                    <a:lnTo>
                      <a:pt x="70" y="23"/>
                    </a:lnTo>
                    <a:close/>
                  </a:path>
                </a:pathLst>
              </a:custGeom>
              <a:solidFill>
                <a:srgbClr val="FFC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729" name="Freeform 515"/>
              <p:cNvSpPr>
                <a:spLocks noEditPoints="1"/>
              </p:cNvSpPr>
              <p:nvPr/>
            </p:nvSpPr>
            <p:spPr bwMode="auto">
              <a:xfrm>
                <a:off x="3486" y="1509"/>
                <a:ext cx="217" cy="236"/>
              </a:xfrm>
              <a:custGeom>
                <a:avLst/>
                <a:gdLst>
                  <a:gd name="T0" fmla="*/ 329 w 881"/>
                  <a:gd name="T1" fmla="*/ 15 h 960"/>
                  <a:gd name="T2" fmla="*/ 468 w 881"/>
                  <a:gd name="T3" fmla="*/ 64 h 960"/>
                  <a:gd name="T4" fmla="*/ 580 w 881"/>
                  <a:gd name="T5" fmla="*/ 25 h 960"/>
                  <a:gd name="T6" fmla="*/ 657 w 881"/>
                  <a:gd name="T7" fmla="*/ 17 h 960"/>
                  <a:gd name="T8" fmla="*/ 722 w 881"/>
                  <a:gd name="T9" fmla="*/ 37 h 960"/>
                  <a:gd name="T10" fmla="*/ 774 w 881"/>
                  <a:gd name="T11" fmla="*/ 55 h 960"/>
                  <a:gd name="T12" fmla="*/ 848 w 881"/>
                  <a:gd name="T13" fmla="*/ 85 h 960"/>
                  <a:gd name="T14" fmla="*/ 853 w 881"/>
                  <a:gd name="T15" fmla="*/ 149 h 960"/>
                  <a:gd name="T16" fmla="*/ 809 w 881"/>
                  <a:gd name="T17" fmla="*/ 279 h 960"/>
                  <a:gd name="T18" fmla="*/ 766 w 881"/>
                  <a:gd name="T19" fmla="*/ 406 h 960"/>
                  <a:gd name="T20" fmla="*/ 797 w 881"/>
                  <a:gd name="T21" fmla="*/ 499 h 960"/>
                  <a:gd name="T22" fmla="*/ 830 w 881"/>
                  <a:gd name="T23" fmla="*/ 631 h 960"/>
                  <a:gd name="T24" fmla="*/ 762 w 881"/>
                  <a:gd name="T25" fmla="*/ 729 h 960"/>
                  <a:gd name="T26" fmla="*/ 756 w 881"/>
                  <a:gd name="T27" fmla="*/ 815 h 960"/>
                  <a:gd name="T28" fmla="*/ 782 w 881"/>
                  <a:gd name="T29" fmla="*/ 884 h 960"/>
                  <a:gd name="T30" fmla="*/ 779 w 881"/>
                  <a:gd name="T31" fmla="*/ 944 h 960"/>
                  <a:gd name="T32" fmla="*/ 674 w 881"/>
                  <a:gd name="T33" fmla="*/ 863 h 960"/>
                  <a:gd name="T34" fmla="*/ 594 w 881"/>
                  <a:gd name="T35" fmla="*/ 870 h 960"/>
                  <a:gd name="T36" fmla="*/ 550 w 881"/>
                  <a:gd name="T37" fmla="*/ 845 h 960"/>
                  <a:gd name="T38" fmla="*/ 454 w 881"/>
                  <a:gd name="T39" fmla="*/ 849 h 960"/>
                  <a:gd name="T40" fmla="*/ 432 w 881"/>
                  <a:gd name="T41" fmla="*/ 755 h 960"/>
                  <a:gd name="T42" fmla="*/ 385 w 881"/>
                  <a:gd name="T43" fmla="*/ 655 h 960"/>
                  <a:gd name="T44" fmla="*/ 331 w 881"/>
                  <a:gd name="T45" fmla="*/ 689 h 960"/>
                  <a:gd name="T46" fmla="*/ 205 w 881"/>
                  <a:gd name="T47" fmla="*/ 581 h 960"/>
                  <a:gd name="T48" fmla="*/ 1 w 881"/>
                  <a:gd name="T49" fmla="*/ 564 h 960"/>
                  <a:gd name="T50" fmla="*/ 55 w 881"/>
                  <a:gd name="T51" fmla="*/ 504 h 960"/>
                  <a:gd name="T52" fmla="*/ 110 w 881"/>
                  <a:gd name="T53" fmla="*/ 487 h 960"/>
                  <a:gd name="T54" fmla="*/ 173 w 881"/>
                  <a:gd name="T55" fmla="*/ 470 h 960"/>
                  <a:gd name="T56" fmla="*/ 239 w 881"/>
                  <a:gd name="T57" fmla="*/ 323 h 960"/>
                  <a:gd name="T58" fmla="*/ 267 w 881"/>
                  <a:gd name="T59" fmla="*/ 165 h 960"/>
                  <a:gd name="T60" fmla="*/ 283 w 881"/>
                  <a:gd name="T61" fmla="*/ 168 h 960"/>
                  <a:gd name="T62" fmla="*/ 246 w 881"/>
                  <a:gd name="T63" fmla="*/ 338 h 960"/>
                  <a:gd name="T64" fmla="*/ 178 w 881"/>
                  <a:gd name="T65" fmla="*/ 486 h 960"/>
                  <a:gd name="T66" fmla="*/ 107 w 881"/>
                  <a:gd name="T67" fmla="*/ 501 h 960"/>
                  <a:gd name="T68" fmla="*/ 54 w 881"/>
                  <a:gd name="T69" fmla="*/ 516 h 960"/>
                  <a:gd name="T70" fmla="*/ 13 w 881"/>
                  <a:gd name="T71" fmla="*/ 573 h 960"/>
                  <a:gd name="T72" fmla="*/ 228 w 881"/>
                  <a:gd name="T73" fmla="*/ 637 h 960"/>
                  <a:gd name="T74" fmla="*/ 339 w 881"/>
                  <a:gd name="T75" fmla="*/ 620 h 960"/>
                  <a:gd name="T76" fmla="*/ 450 w 881"/>
                  <a:gd name="T77" fmla="*/ 647 h 960"/>
                  <a:gd name="T78" fmla="*/ 469 w 881"/>
                  <a:gd name="T79" fmla="*/ 800 h 960"/>
                  <a:gd name="T80" fmla="*/ 471 w 881"/>
                  <a:gd name="T81" fmla="*/ 826 h 960"/>
                  <a:gd name="T82" fmla="*/ 563 w 881"/>
                  <a:gd name="T83" fmla="*/ 855 h 960"/>
                  <a:gd name="T84" fmla="*/ 625 w 881"/>
                  <a:gd name="T85" fmla="*/ 868 h 960"/>
                  <a:gd name="T86" fmla="*/ 700 w 881"/>
                  <a:gd name="T87" fmla="*/ 889 h 960"/>
                  <a:gd name="T88" fmla="*/ 797 w 881"/>
                  <a:gd name="T89" fmla="*/ 950 h 960"/>
                  <a:gd name="T90" fmla="*/ 792 w 881"/>
                  <a:gd name="T91" fmla="*/ 905 h 960"/>
                  <a:gd name="T92" fmla="*/ 741 w 881"/>
                  <a:gd name="T93" fmla="*/ 815 h 960"/>
                  <a:gd name="T94" fmla="*/ 749 w 881"/>
                  <a:gd name="T95" fmla="*/ 722 h 960"/>
                  <a:gd name="T96" fmla="*/ 784 w 881"/>
                  <a:gd name="T97" fmla="*/ 595 h 960"/>
                  <a:gd name="T98" fmla="*/ 773 w 881"/>
                  <a:gd name="T99" fmla="*/ 473 h 960"/>
                  <a:gd name="T100" fmla="*/ 768 w 881"/>
                  <a:gd name="T101" fmla="*/ 389 h 960"/>
                  <a:gd name="T102" fmla="*/ 805 w 881"/>
                  <a:gd name="T103" fmla="*/ 256 h 960"/>
                  <a:gd name="T104" fmla="*/ 846 w 881"/>
                  <a:gd name="T105" fmla="*/ 105 h 960"/>
                  <a:gd name="T106" fmla="*/ 819 w 881"/>
                  <a:gd name="T107" fmla="*/ 87 h 960"/>
                  <a:gd name="T108" fmla="*/ 754 w 881"/>
                  <a:gd name="T109" fmla="*/ 55 h 960"/>
                  <a:gd name="T110" fmla="*/ 693 w 881"/>
                  <a:gd name="T111" fmla="*/ 34 h 960"/>
                  <a:gd name="T112" fmla="*/ 614 w 881"/>
                  <a:gd name="T113" fmla="*/ 16 h 960"/>
                  <a:gd name="T114" fmla="*/ 562 w 881"/>
                  <a:gd name="T115" fmla="*/ 29 h 960"/>
                  <a:gd name="T116" fmla="*/ 381 w 881"/>
                  <a:gd name="T117" fmla="*/ 60 h 960"/>
                  <a:gd name="T118" fmla="*/ 327 w 881"/>
                  <a:gd name="T119" fmla="*/ 37 h 96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81"/>
                  <a:gd name="T181" fmla="*/ 0 h 960"/>
                  <a:gd name="T182" fmla="*/ 881 w 881"/>
                  <a:gd name="T183" fmla="*/ 960 h 96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81" h="960">
                    <a:moveTo>
                      <a:pt x="288" y="103"/>
                    </a:moveTo>
                    <a:lnTo>
                      <a:pt x="286" y="59"/>
                    </a:lnTo>
                    <a:cubicBezTo>
                      <a:pt x="286" y="55"/>
                      <a:pt x="288" y="52"/>
                      <a:pt x="291" y="51"/>
                    </a:cubicBezTo>
                    <a:lnTo>
                      <a:pt x="299" y="48"/>
                    </a:lnTo>
                    <a:lnTo>
                      <a:pt x="296" y="51"/>
                    </a:lnTo>
                    <a:lnTo>
                      <a:pt x="314" y="27"/>
                    </a:lnTo>
                    <a:cubicBezTo>
                      <a:pt x="315" y="27"/>
                      <a:pt x="315" y="26"/>
                      <a:pt x="316" y="26"/>
                    </a:cubicBezTo>
                    <a:lnTo>
                      <a:pt x="329" y="15"/>
                    </a:lnTo>
                    <a:cubicBezTo>
                      <a:pt x="331" y="14"/>
                      <a:pt x="332" y="14"/>
                      <a:pt x="334" y="14"/>
                    </a:cubicBezTo>
                    <a:lnTo>
                      <a:pt x="353" y="14"/>
                    </a:lnTo>
                    <a:cubicBezTo>
                      <a:pt x="355" y="14"/>
                      <a:pt x="356" y="14"/>
                      <a:pt x="357" y="15"/>
                    </a:cubicBezTo>
                    <a:lnTo>
                      <a:pt x="382" y="31"/>
                    </a:lnTo>
                    <a:cubicBezTo>
                      <a:pt x="383" y="31"/>
                      <a:pt x="384" y="32"/>
                      <a:pt x="384" y="33"/>
                    </a:cubicBezTo>
                    <a:lnTo>
                      <a:pt x="395" y="52"/>
                    </a:lnTo>
                    <a:lnTo>
                      <a:pt x="390" y="48"/>
                    </a:lnTo>
                    <a:lnTo>
                      <a:pt x="468" y="64"/>
                    </a:lnTo>
                    <a:lnTo>
                      <a:pt x="459" y="67"/>
                    </a:lnTo>
                    <a:lnTo>
                      <a:pt x="484" y="30"/>
                    </a:lnTo>
                    <a:cubicBezTo>
                      <a:pt x="486" y="27"/>
                      <a:pt x="490" y="26"/>
                      <a:pt x="493" y="27"/>
                    </a:cubicBezTo>
                    <a:lnTo>
                      <a:pt x="520" y="38"/>
                    </a:lnTo>
                    <a:lnTo>
                      <a:pt x="513" y="38"/>
                    </a:lnTo>
                    <a:lnTo>
                      <a:pt x="553" y="15"/>
                    </a:lnTo>
                    <a:cubicBezTo>
                      <a:pt x="556" y="13"/>
                      <a:pt x="559" y="13"/>
                      <a:pt x="561" y="15"/>
                    </a:cubicBezTo>
                    <a:lnTo>
                      <a:pt x="580" y="25"/>
                    </a:lnTo>
                    <a:lnTo>
                      <a:pt x="575" y="24"/>
                    </a:lnTo>
                    <a:lnTo>
                      <a:pt x="599" y="19"/>
                    </a:lnTo>
                    <a:lnTo>
                      <a:pt x="593" y="26"/>
                    </a:lnTo>
                    <a:lnTo>
                      <a:pt x="595" y="10"/>
                    </a:lnTo>
                    <a:cubicBezTo>
                      <a:pt x="596" y="7"/>
                      <a:pt x="598" y="4"/>
                      <a:pt x="601" y="3"/>
                    </a:cubicBezTo>
                    <a:lnTo>
                      <a:pt x="609" y="1"/>
                    </a:lnTo>
                    <a:cubicBezTo>
                      <a:pt x="611" y="0"/>
                      <a:pt x="612" y="0"/>
                      <a:pt x="614" y="1"/>
                    </a:cubicBezTo>
                    <a:lnTo>
                      <a:pt x="657" y="17"/>
                    </a:lnTo>
                    <a:lnTo>
                      <a:pt x="654" y="16"/>
                    </a:lnTo>
                    <a:lnTo>
                      <a:pt x="671" y="16"/>
                    </a:lnTo>
                    <a:lnTo>
                      <a:pt x="666" y="18"/>
                    </a:lnTo>
                    <a:lnTo>
                      <a:pt x="677" y="10"/>
                    </a:lnTo>
                    <a:cubicBezTo>
                      <a:pt x="679" y="8"/>
                      <a:pt x="683" y="8"/>
                      <a:pt x="686" y="10"/>
                    </a:cubicBezTo>
                    <a:lnTo>
                      <a:pt x="702" y="20"/>
                    </a:lnTo>
                    <a:lnTo>
                      <a:pt x="718" y="31"/>
                    </a:lnTo>
                    <a:cubicBezTo>
                      <a:pt x="720" y="32"/>
                      <a:pt x="722" y="35"/>
                      <a:pt x="722" y="37"/>
                    </a:cubicBezTo>
                    <a:lnTo>
                      <a:pt x="722" y="45"/>
                    </a:lnTo>
                    <a:lnTo>
                      <a:pt x="718" y="39"/>
                    </a:lnTo>
                    <a:lnTo>
                      <a:pt x="742" y="54"/>
                    </a:lnTo>
                    <a:lnTo>
                      <a:pt x="733" y="55"/>
                    </a:lnTo>
                    <a:lnTo>
                      <a:pt x="752" y="41"/>
                    </a:lnTo>
                    <a:cubicBezTo>
                      <a:pt x="754" y="40"/>
                      <a:pt x="757" y="40"/>
                      <a:pt x="760" y="41"/>
                    </a:cubicBezTo>
                    <a:lnTo>
                      <a:pt x="784" y="51"/>
                    </a:lnTo>
                    <a:lnTo>
                      <a:pt x="774" y="55"/>
                    </a:lnTo>
                    <a:lnTo>
                      <a:pt x="782" y="39"/>
                    </a:lnTo>
                    <a:cubicBezTo>
                      <a:pt x="784" y="36"/>
                      <a:pt x="788" y="34"/>
                      <a:pt x="792" y="35"/>
                    </a:cubicBezTo>
                    <a:lnTo>
                      <a:pt x="800" y="38"/>
                    </a:lnTo>
                    <a:cubicBezTo>
                      <a:pt x="801" y="38"/>
                      <a:pt x="803" y="39"/>
                      <a:pt x="804" y="41"/>
                    </a:cubicBezTo>
                    <a:lnTo>
                      <a:pt x="828" y="75"/>
                    </a:lnTo>
                    <a:lnTo>
                      <a:pt x="823" y="72"/>
                    </a:lnTo>
                    <a:lnTo>
                      <a:pt x="842" y="77"/>
                    </a:lnTo>
                    <a:cubicBezTo>
                      <a:pt x="846" y="78"/>
                      <a:pt x="848" y="81"/>
                      <a:pt x="848" y="85"/>
                    </a:cubicBezTo>
                    <a:lnTo>
                      <a:pt x="848" y="95"/>
                    </a:lnTo>
                    <a:lnTo>
                      <a:pt x="838" y="88"/>
                    </a:lnTo>
                    <a:lnTo>
                      <a:pt x="849" y="85"/>
                    </a:lnTo>
                    <a:cubicBezTo>
                      <a:pt x="853" y="84"/>
                      <a:pt x="858" y="87"/>
                      <a:pt x="859" y="91"/>
                    </a:cubicBezTo>
                    <a:lnTo>
                      <a:pt x="861" y="101"/>
                    </a:lnTo>
                    <a:cubicBezTo>
                      <a:pt x="862" y="102"/>
                      <a:pt x="862" y="103"/>
                      <a:pt x="862" y="104"/>
                    </a:cubicBezTo>
                    <a:lnTo>
                      <a:pt x="856" y="157"/>
                    </a:lnTo>
                    <a:lnTo>
                      <a:pt x="853" y="149"/>
                    </a:lnTo>
                    <a:lnTo>
                      <a:pt x="877" y="165"/>
                    </a:lnTo>
                    <a:cubicBezTo>
                      <a:pt x="879" y="167"/>
                      <a:pt x="880" y="169"/>
                      <a:pt x="880" y="171"/>
                    </a:cubicBezTo>
                    <a:cubicBezTo>
                      <a:pt x="881" y="173"/>
                      <a:pt x="880" y="176"/>
                      <a:pt x="878" y="177"/>
                    </a:cubicBezTo>
                    <a:lnTo>
                      <a:pt x="819" y="241"/>
                    </a:lnTo>
                    <a:lnTo>
                      <a:pt x="821" y="235"/>
                    </a:lnTo>
                    <a:lnTo>
                      <a:pt x="821" y="256"/>
                    </a:lnTo>
                    <a:cubicBezTo>
                      <a:pt x="821" y="258"/>
                      <a:pt x="821" y="259"/>
                      <a:pt x="820" y="260"/>
                    </a:cubicBezTo>
                    <a:lnTo>
                      <a:pt x="809" y="279"/>
                    </a:lnTo>
                    <a:lnTo>
                      <a:pt x="810" y="275"/>
                    </a:lnTo>
                    <a:lnTo>
                      <a:pt x="805" y="349"/>
                    </a:lnTo>
                    <a:cubicBezTo>
                      <a:pt x="805" y="352"/>
                      <a:pt x="804" y="354"/>
                      <a:pt x="801" y="355"/>
                    </a:cubicBezTo>
                    <a:lnTo>
                      <a:pt x="785" y="366"/>
                    </a:lnTo>
                    <a:lnTo>
                      <a:pt x="789" y="361"/>
                    </a:lnTo>
                    <a:lnTo>
                      <a:pt x="783" y="392"/>
                    </a:lnTo>
                    <a:cubicBezTo>
                      <a:pt x="783" y="394"/>
                      <a:pt x="782" y="397"/>
                      <a:pt x="780" y="398"/>
                    </a:cubicBezTo>
                    <a:lnTo>
                      <a:pt x="766" y="406"/>
                    </a:lnTo>
                    <a:lnTo>
                      <a:pt x="769" y="396"/>
                    </a:lnTo>
                    <a:lnTo>
                      <a:pt x="778" y="414"/>
                    </a:lnTo>
                    <a:lnTo>
                      <a:pt x="776" y="412"/>
                    </a:lnTo>
                    <a:lnTo>
                      <a:pt x="787" y="425"/>
                    </a:lnTo>
                    <a:cubicBezTo>
                      <a:pt x="788" y="427"/>
                      <a:pt x="789" y="429"/>
                      <a:pt x="789" y="430"/>
                    </a:cubicBezTo>
                    <a:lnTo>
                      <a:pt x="789" y="473"/>
                    </a:lnTo>
                    <a:lnTo>
                      <a:pt x="789" y="470"/>
                    </a:lnTo>
                    <a:lnTo>
                      <a:pt x="797" y="499"/>
                    </a:lnTo>
                    <a:cubicBezTo>
                      <a:pt x="797" y="501"/>
                      <a:pt x="797" y="502"/>
                      <a:pt x="797" y="503"/>
                    </a:cubicBezTo>
                    <a:lnTo>
                      <a:pt x="791" y="530"/>
                    </a:lnTo>
                    <a:lnTo>
                      <a:pt x="791" y="525"/>
                    </a:lnTo>
                    <a:lnTo>
                      <a:pt x="805" y="562"/>
                    </a:lnTo>
                    <a:cubicBezTo>
                      <a:pt x="805" y="563"/>
                      <a:pt x="805" y="565"/>
                      <a:pt x="805" y="566"/>
                    </a:cubicBezTo>
                    <a:lnTo>
                      <a:pt x="800" y="598"/>
                    </a:lnTo>
                    <a:lnTo>
                      <a:pt x="798" y="591"/>
                    </a:lnTo>
                    <a:lnTo>
                      <a:pt x="830" y="631"/>
                    </a:lnTo>
                    <a:cubicBezTo>
                      <a:pt x="831" y="632"/>
                      <a:pt x="831" y="632"/>
                      <a:pt x="831" y="633"/>
                    </a:cubicBezTo>
                    <a:lnTo>
                      <a:pt x="853" y="686"/>
                    </a:lnTo>
                    <a:cubicBezTo>
                      <a:pt x="854" y="688"/>
                      <a:pt x="854" y="691"/>
                      <a:pt x="853" y="693"/>
                    </a:cubicBezTo>
                    <a:cubicBezTo>
                      <a:pt x="851" y="695"/>
                      <a:pt x="849" y="696"/>
                      <a:pt x="847" y="697"/>
                    </a:cubicBezTo>
                    <a:lnTo>
                      <a:pt x="761" y="712"/>
                    </a:lnTo>
                    <a:lnTo>
                      <a:pt x="767" y="706"/>
                    </a:lnTo>
                    <a:lnTo>
                      <a:pt x="765" y="724"/>
                    </a:lnTo>
                    <a:cubicBezTo>
                      <a:pt x="764" y="726"/>
                      <a:pt x="764" y="728"/>
                      <a:pt x="762" y="729"/>
                    </a:cubicBezTo>
                    <a:lnTo>
                      <a:pt x="741" y="750"/>
                    </a:lnTo>
                    <a:lnTo>
                      <a:pt x="742" y="741"/>
                    </a:lnTo>
                    <a:lnTo>
                      <a:pt x="756" y="770"/>
                    </a:lnTo>
                    <a:cubicBezTo>
                      <a:pt x="757" y="771"/>
                      <a:pt x="757" y="773"/>
                      <a:pt x="756" y="775"/>
                    </a:cubicBezTo>
                    <a:lnTo>
                      <a:pt x="751" y="796"/>
                    </a:lnTo>
                    <a:lnTo>
                      <a:pt x="751" y="792"/>
                    </a:lnTo>
                    <a:lnTo>
                      <a:pt x="756" y="810"/>
                    </a:lnTo>
                    <a:cubicBezTo>
                      <a:pt x="757" y="812"/>
                      <a:pt x="757" y="814"/>
                      <a:pt x="756" y="815"/>
                    </a:cubicBezTo>
                    <a:lnTo>
                      <a:pt x="740" y="863"/>
                    </a:lnTo>
                    <a:lnTo>
                      <a:pt x="739" y="856"/>
                    </a:lnTo>
                    <a:lnTo>
                      <a:pt x="766" y="898"/>
                    </a:lnTo>
                    <a:lnTo>
                      <a:pt x="760" y="894"/>
                    </a:lnTo>
                    <a:lnTo>
                      <a:pt x="785" y="897"/>
                    </a:lnTo>
                    <a:lnTo>
                      <a:pt x="776" y="905"/>
                    </a:lnTo>
                    <a:lnTo>
                      <a:pt x="776" y="892"/>
                    </a:lnTo>
                    <a:cubicBezTo>
                      <a:pt x="776" y="888"/>
                      <a:pt x="778" y="885"/>
                      <a:pt x="782" y="884"/>
                    </a:cubicBezTo>
                    <a:lnTo>
                      <a:pt x="796" y="881"/>
                    </a:lnTo>
                    <a:cubicBezTo>
                      <a:pt x="798" y="881"/>
                      <a:pt x="800" y="882"/>
                      <a:pt x="802" y="883"/>
                    </a:cubicBezTo>
                    <a:cubicBezTo>
                      <a:pt x="804" y="885"/>
                      <a:pt x="805" y="887"/>
                      <a:pt x="805" y="890"/>
                    </a:cubicBezTo>
                    <a:lnTo>
                      <a:pt x="802" y="953"/>
                    </a:lnTo>
                    <a:cubicBezTo>
                      <a:pt x="802" y="957"/>
                      <a:pt x="799" y="960"/>
                      <a:pt x="794" y="960"/>
                    </a:cubicBezTo>
                    <a:lnTo>
                      <a:pt x="789" y="960"/>
                    </a:lnTo>
                    <a:cubicBezTo>
                      <a:pt x="785" y="960"/>
                      <a:pt x="782" y="958"/>
                      <a:pt x="781" y="954"/>
                    </a:cubicBezTo>
                    <a:lnTo>
                      <a:pt x="779" y="944"/>
                    </a:lnTo>
                    <a:lnTo>
                      <a:pt x="789" y="950"/>
                    </a:lnTo>
                    <a:lnTo>
                      <a:pt x="762" y="958"/>
                    </a:lnTo>
                    <a:cubicBezTo>
                      <a:pt x="758" y="959"/>
                      <a:pt x="754" y="957"/>
                      <a:pt x="752" y="954"/>
                    </a:cubicBezTo>
                    <a:lnTo>
                      <a:pt x="728" y="912"/>
                    </a:lnTo>
                    <a:lnTo>
                      <a:pt x="733" y="915"/>
                    </a:lnTo>
                    <a:lnTo>
                      <a:pt x="695" y="905"/>
                    </a:lnTo>
                    <a:cubicBezTo>
                      <a:pt x="693" y="904"/>
                      <a:pt x="691" y="903"/>
                      <a:pt x="690" y="900"/>
                    </a:cubicBezTo>
                    <a:lnTo>
                      <a:pt x="674" y="863"/>
                    </a:lnTo>
                    <a:lnTo>
                      <a:pt x="684" y="868"/>
                    </a:lnTo>
                    <a:lnTo>
                      <a:pt x="676" y="870"/>
                    </a:lnTo>
                    <a:lnTo>
                      <a:pt x="680" y="866"/>
                    </a:lnTo>
                    <a:lnTo>
                      <a:pt x="672" y="882"/>
                    </a:lnTo>
                    <a:cubicBezTo>
                      <a:pt x="671" y="885"/>
                      <a:pt x="668" y="887"/>
                      <a:pt x="665" y="887"/>
                    </a:cubicBezTo>
                    <a:lnTo>
                      <a:pt x="624" y="884"/>
                    </a:lnTo>
                    <a:cubicBezTo>
                      <a:pt x="623" y="884"/>
                      <a:pt x="622" y="884"/>
                      <a:pt x="621" y="883"/>
                    </a:cubicBezTo>
                    <a:lnTo>
                      <a:pt x="594" y="870"/>
                    </a:lnTo>
                    <a:cubicBezTo>
                      <a:pt x="592" y="869"/>
                      <a:pt x="590" y="866"/>
                      <a:pt x="590" y="863"/>
                    </a:cubicBezTo>
                    <a:lnTo>
                      <a:pt x="590" y="842"/>
                    </a:lnTo>
                    <a:lnTo>
                      <a:pt x="600" y="849"/>
                    </a:lnTo>
                    <a:lnTo>
                      <a:pt x="557" y="863"/>
                    </a:lnTo>
                    <a:cubicBezTo>
                      <a:pt x="555" y="863"/>
                      <a:pt x="552" y="863"/>
                      <a:pt x="550" y="861"/>
                    </a:cubicBezTo>
                    <a:cubicBezTo>
                      <a:pt x="548" y="860"/>
                      <a:pt x="547" y="857"/>
                      <a:pt x="547" y="855"/>
                    </a:cubicBezTo>
                    <a:lnTo>
                      <a:pt x="547" y="839"/>
                    </a:lnTo>
                    <a:lnTo>
                      <a:pt x="550" y="845"/>
                    </a:lnTo>
                    <a:lnTo>
                      <a:pt x="531" y="829"/>
                    </a:lnTo>
                    <a:lnTo>
                      <a:pt x="543" y="827"/>
                    </a:lnTo>
                    <a:lnTo>
                      <a:pt x="538" y="837"/>
                    </a:lnTo>
                    <a:cubicBezTo>
                      <a:pt x="536" y="840"/>
                      <a:pt x="534" y="842"/>
                      <a:pt x="531" y="842"/>
                    </a:cubicBezTo>
                    <a:lnTo>
                      <a:pt x="471" y="842"/>
                    </a:lnTo>
                    <a:lnTo>
                      <a:pt x="475" y="841"/>
                    </a:lnTo>
                    <a:lnTo>
                      <a:pt x="462" y="849"/>
                    </a:lnTo>
                    <a:cubicBezTo>
                      <a:pt x="460" y="850"/>
                      <a:pt x="457" y="850"/>
                      <a:pt x="454" y="849"/>
                    </a:cubicBezTo>
                    <a:cubicBezTo>
                      <a:pt x="452" y="848"/>
                      <a:pt x="450" y="846"/>
                      <a:pt x="450" y="843"/>
                    </a:cubicBezTo>
                    <a:lnTo>
                      <a:pt x="447" y="824"/>
                    </a:lnTo>
                    <a:cubicBezTo>
                      <a:pt x="447" y="822"/>
                      <a:pt x="448" y="819"/>
                      <a:pt x="450" y="818"/>
                    </a:cubicBezTo>
                    <a:lnTo>
                      <a:pt x="455" y="812"/>
                    </a:lnTo>
                    <a:lnTo>
                      <a:pt x="453" y="818"/>
                    </a:lnTo>
                    <a:lnTo>
                      <a:pt x="453" y="800"/>
                    </a:lnTo>
                    <a:lnTo>
                      <a:pt x="453" y="803"/>
                    </a:lnTo>
                    <a:lnTo>
                      <a:pt x="432" y="755"/>
                    </a:lnTo>
                    <a:cubicBezTo>
                      <a:pt x="431" y="754"/>
                      <a:pt x="431" y="752"/>
                      <a:pt x="431" y="751"/>
                    </a:cubicBezTo>
                    <a:lnTo>
                      <a:pt x="439" y="706"/>
                    </a:lnTo>
                    <a:lnTo>
                      <a:pt x="440" y="710"/>
                    </a:lnTo>
                    <a:lnTo>
                      <a:pt x="431" y="683"/>
                    </a:lnTo>
                    <a:cubicBezTo>
                      <a:pt x="431" y="682"/>
                      <a:pt x="431" y="681"/>
                      <a:pt x="431" y="680"/>
                    </a:cubicBezTo>
                    <a:lnTo>
                      <a:pt x="434" y="646"/>
                    </a:lnTo>
                    <a:lnTo>
                      <a:pt x="442" y="655"/>
                    </a:lnTo>
                    <a:lnTo>
                      <a:pt x="385" y="655"/>
                    </a:lnTo>
                    <a:cubicBezTo>
                      <a:pt x="383" y="655"/>
                      <a:pt x="381" y="654"/>
                      <a:pt x="379" y="652"/>
                    </a:cubicBezTo>
                    <a:cubicBezTo>
                      <a:pt x="378" y="650"/>
                      <a:pt x="377" y="648"/>
                      <a:pt x="377" y="646"/>
                    </a:cubicBezTo>
                    <a:lnTo>
                      <a:pt x="380" y="624"/>
                    </a:lnTo>
                    <a:lnTo>
                      <a:pt x="388" y="633"/>
                    </a:lnTo>
                    <a:lnTo>
                      <a:pt x="340" y="636"/>
                    </a:lnTo>
                    <a:lnTo>
                      <a:pt x="347" y="629"/>
                    </a:lnTo>
                    <a:lnTo>
                      <a:pt x="339" y="682"/>
                    </a:lnTo>
                    <a:cubicBezTo>
                      <a:pt x="339" y="686"/>
                      <a:pt x="335" y="689"/>
                      <a:pt x="331" y="689"/>
                    </a:cubicBezTo>
                    <a:lnTo>
                      <a:pt x="291" y="686"/>
                    </a:lnTo>
                    <a:lnTo>
                      <a:pt x="293" y="686"/>
                    </a:lnTo>
                    <a:lnTo>
                      <a:pt x="255" y="694"/>
                    </a:lnTo>
                    <a:cubicBezTo>
                      <a:pt x="252" y="695"/>
                      <a:pt x="249" y="693"/>
                      <a:pt x="247" y="691"/>
                    </a:cubicBezTo>
                    <a:lnTo>
                      <a:pt x="215" y="646"/>
                    </a:lnTo>
                    <a:cubicBezTo>
                      <a:pt x="214" y="645"/>
                      <a:pt x="214" y="644"/>
                      <a:pt x="213" y="643"/>
                    </a:cubicBezTo>
                    <a:lnTo>
                      <a:pt x="197" y="575"/>
                    </a:lnTo>
                    <a:lnTo>
                      <a:pt x="205" y="581"/>
                    </a:lnTo>
                    <a:lnTo>
                      <a:pt x="52" y="581"/>
                    </a:lnTo>
                    <a:cubicBezTo>
                      <a:pt x="51" y="581"/>
                      <a:pt x="50" y="581"/>
                      <a:pt x="50" y="581"/>
                    </a:cubicBezTo>
                    <a:lnTo>
                      <a:pt x="37" y="578"/>
                    </a:lnTo>
                    <a:lnTo>
                      <a:pt x="42" y="577"/>
                    </a:lnTo>
                    <a:lnTo>
                      <a:pt x="20" y="588"/>
                    </a:lnTo>
                    <a:cubicBezTo>
                      <a:pt x="16" y="590"/>
                      <a:pt x="12" y="588"/>
                      <a:pt x="10" y="585"/>
                    </a:cubicBezTo>
                    <a:lnTo>
                      <a:pt x="2" y="572"/>
                    </a:lnTo>
                    <a:cubicBezTo>
                      <a:pt x="0" y="569"/>
                      <a:pt x="0" y="567"/>
                      <a:pt x="1" y="564"/>
                    </a:cubicBezTo>
                    <a:cubicBezTo>
                      <a:pt x="2" y="562"/>
                      <a:pt x="4" y="560"/>
                      <a:pt x="7" y="560"/>
                    </a:cubicBezTo>
                    <a:lnTo>
                      <a:pt x="20" y="557"/>
                    </a:lnTo>
                    <a:lnTo>
                      <a:pt x="14" y="564"/>
                    </a:lnTo>
                    <a:lnTo>
                      <a:pt x="17" y="530"/>
                    </a:lnTo>
                    <a:cubicBezTo>
                      <a:pt x="17" y="528"/>
                      <a:pt x="18" y="526"/>
                      <a:pt x="19" y="525"/>
                    </a:cubicBezTo>
                    <a:lnTo>
                      <a:pt x="44" y="503"/>
                    </a:lnTo>
                    <a:cubicBezTo>
                      <a:pt x="45" y="502"/>
                      <a:pt x="47" y="501"/>
                      <a:pt x="49" y="501"/>
                    </a:cubicBezTo>
                    <a:cubicBezTo>
                      <a:pt x="52" y="502"/>
                      <a:pt x="54" y="503"/>
                      <a:pt x="55" y="504"/>
                    </a:cubicBezTo>
                    <a:lnTo>
                      <a:pt x="68" y="520"/>
                    </a:lnTo>
                    <a:lnTo>
                      <a:pt x="58" y="518"/>
                    </a:lnTo>
                    <a:lnTo>
                      <a:pt x="72" y="510"/>
                    </a:lnTo>
                    <a:lnTo>
                      <a:pt x="68" y="517"/>
                    </a:lnTo>
                    <a:lnTo>
                      <a:pt x="68" y="502"/>
                    </a:lnTo>
                    <a:cubicBezTo>
                      <a:pt x="68" y="498"/>
                      <a:pt x="70" y="495"/>
                      <a:pt x="74" y="494"/>
                    </a:cubicBezTo>
                    <a:lnTo>
                      <a:pt x="103" y="486"/>
                    </a:lnTo>
                    <a:cubicBezTo>
                      <a:pt x="106" y="485"/>
                      <a:pt x="108" y="486"/>
                      <a:pt x="110" y="487"/>
                    </a:cubicBezTo>
                    <a:cubicBezTo>
                      <a:pt x="112" y="489"/>
                      <a:pt x="113" y="491"/>
                      <a:pt x="113" y="494"/>
                    </a:cubicBezTo>
                    <a:lnTo>
                      <a:pt x="113" y="525"/>
                    </a:lnTo>
                    <a:lnTo>
                      <a:pt x="105" y="517"/>
                    </a:lnTo>
                    <a:lnTo>
                      <a:pt x="119" y="517"/>
                    </a:lnTo>
                    <a:lnTo>
                      <a:pt x="113" y="520"/>
                    </a:lnTo>
                    <a:lnTo>
                      <a:pt x="151" y="478"/>
                    </a:lnTo>
                    <a:cubicBezTo>
                      <a:pt x="152" y="477"/>
                      <a:pt x="153" y="476"/>
                      <a:pt x="154" y="475"/>
                    </a:cubicBezTo>
                    <a:lnTo>
                      <a:pt x="173" y="470"/>
                    </a:lnTo>
                    <a:lnTo>
                      <a:pt x="168" y="474"/>
                    </a:lnTo>
                    <a:lnTo>
                      <a:pt x="184" y="440"/>
                    </a:lnTo>
                    <a:lnTo>
                      <a:pt x="183" y="444"/>
                    </a:lnTo>
                    <a:lnTo>
                      <a:pt x="181" y="389"/>
                    </a:lnTo>
                    <a:cubicBezTo>
                      <a:pt x="181" y="387"/>
                      <a:pt x="181" y="385"/>
                      <a:pt x="182" y="384"/>
                    </a:cubicBezTo>
                    <a:lnTo>
                      <a:pt x="212" y="336"/>
                    </a:lnTo>
                    <a:cubicBezTo>
                      <a:pt x="212" y="335"/>
                      <a:pt x="214" y="334"/>
                      <a:pt x="215" y="333"/>
                    </a:cubicBezTo>
                    <a:lnTo>
                      <a:pt x="239" y="323"/>
                    </a:lnTo>
                    <a:lnTo>
                      <a:pt x="236" y="326"/>
                    </a:lnTo>
                    <a:lnTo>
                      <a:pt x="252" y="300"/>
                    </a:lnTo>
                    <a:lnTo>
                      <a:pt x="251" y="302"/>
                    </a:lnTo>
                    <a:lnTo>
                      <a:pt x="262" y="257"/>
                    </a:lnTo>
                    <a:lnTo>
                      <a:pt x="262" y="260"/>
                    </a:lnTo>
                    <a:lnTo>
                      <a:pt x="256" y="229"/>
                    </a:lnTo>
                    <a:cubicBezTo>
                      <a:pt x="256" y="228"/>
                      <a:pt x="256" y="227"/>
                      <a:pt x="256" y="226"/>
                    </a:cubicBezTo>
                    <a:lnTo>
                      <a:pt x="267" y="165"/>
                    </a:lnTo>
                    <a:cubicBezTo>
                      <a:pt x="267" y="165"/>
                      <a:pt x="267" y="164"/>
                      <a:pt x="268" y="163"/>
                    </a:cubicBezTo>
                    <a:lnTo>
                      <a:pt x="289" y="116"/>
                    </a:lnTo>
                    <a:lnTo>
                      <a:pt x="288" y="119"/>
                    </a:lnTo>
                    <a:lnTo>
                      <a:pt x="288" y="103"/>
                    </a:lnTo>
                    <a:close/>
                    <a:moveTo>
                      <a:pt x="304" y="119"/>
                    </a:moveTo>
                    <a:cubicBezTo>
                      <a:pt x="304" y="120"/>
                      <a:pt x="304" y="121"/>
                      <a:pt x="304" y="123"/>
                    </a:cubicBezTo>
                    <a:lnTo>
                      <a:pt x="282" y="170"/>
                    </a:lnTo>
                    <a:lnTo>
                      <a:pt x="283" y="168"/>
                    </a:lnTo>
                    <a:lnTo>
                      <a:pt x="272" y="229"/>
                    </a:lnTo>
                    <a:lnTo>
                      <a:pt x="272" y="226"/>
                    </a:lnTo>
                    <a:lnTo>
                      <a:pt x="277" y="258"/>
                    </a:lnTo>
                    <a:cubicBezTo>
                      <a:pt x="278" y="259"/>
                      <a:pt x="278" y="260"/>
                      <a:pt x="277" y="261"/>
                    </a:cubicBezTo>
                    <a:lnTo>
                      <a:pt x="267" y="306"/>
                    </a:lnTo>
                    <a:cubicBezTo>
                      <a:pt x="266" y="306"/>
                      <a:pt x="266" y="307"/>
                      <a:pt x="266" y="308"/>
                    </a:cubicBezTo>
                    <a:lnTo>
                      <a:pt x="249" y="334"/>
                    </a:lnTo>
                    <a:cubicBezTo>
                      <a:pt x="249" y="336"/>
                      <a:pt x="247" y="337"/>
                      <a:pt x="246" y="338"/>
                    </a:cubicBezTo>
                    <a:lnTo>
                      <a:pt x="222" y="348"/>
                    </a:lnTo>
                    <a:lnTo>
                      <a:pt x="225" y="345"/>
                    </a:lnTo>
                    <a:lnTo>
                      <a:pt x="196" y="392"/>
                    </a:lnTo>
                    <a:lnTo>
                      <a:pt x="197" y="388"/>
                    </a:lnTo>
                    <a:lnTo>
                      <a:pt x="199" y="443"/>
                    </a:lnTo>
                    <a:cubicBezTo>
                      <a:pt x="200" y="444"/>
                      <a:pt x="199" y="446"/>
                      <a:pt x="199" y="447"/>
                    </a:cubicBezTo>
                    <a:lnTo>
                      <a:pt x="183" y="481"/>
                    </a:lnTo>
                    <a:cubicBezTo>
                      <a:pt x="182" y="483"/>
                      <a:pt x="180" y="485"/>
                      <a:pt x="178" y="486"/>
                    </a:cubicBezTo>
                    <a:lnTo>
                      <a:pt x="159" y="491"/>
                    </a:lnTo>
                    <a:lnTo>
                      <a:pt x="162" y="488"/>
                    </a:lnTo>
                    <a:lnTo>
                      <a:pt x="125" y="531"/>
                    </a:lnTo>
                    <a:cubicBezTo>
                      <a:pt x="123" y="532"/>
                      <a:pt x="121" y="533"/>
                      <a:pt x="119" y="533"/>
                    </a:cubicBezTo>
                    <a:lnTo>
                      <a:pt x="105" y="533"/>
                    </a:lnTo>
                    <a:cubicBezTo>
                      <a:pt x="101" y="533"/>
                      <a:pt x="97" y="530"/>
                      <a:pt x="97" y="525"/>
                    </a:cubicBezTo>
                    <a:lnTo>
                      <a:pt x="97" y="494"/>
                    </a:lnTo>
                    <a:lnTo>
                      <a:pt x="107" y="501"/>
                    </a:lnTo>
                    <a:lnTo>
                      <a:pt x="78" y="509"/>
                    </a:lnTo>
                    <a:lnTo>
                      <a:pt x="84" y="502"/>
                    </a:lnTo>
                    <a:lnTo>
                      <a:pt x="84" y="517"/>
                    </a:lnTo>
                    <a:cubicBezTo>
                      <a:pt x="84" y="520"/>
                      <a:pt x="82" y="523"/>
                      <a:pt x="80" y="524"/>
                    </a:cubicBezTo>
                    <a:lnTo>
                      <a:pt x="66" y="532"/>
                    </a:lnTo>
                    <a:cubicBezTo>
                      <a:pt x="63" y="534"/>
                      <a:pt x="59" y="533"/>
                      <a:pt x="56" y="530"/>
                    </a:cubicBezTo>
                    <a:lnTo>
                      <a:pt x="43" y="515"/>
                    </a:lnTo>
                    <a:lnTo>
                      <a:pt x="54" y="516"/>
                    </a:lnTo>
                    <a:lnTo>
                      <a:pt x="30" y="537"/>
                    </a:lnTo>
                    <a:lnTo>
                      <a:pt x="33" y="531"/>
                    </a:lnTo>
                    <a:lnTo>
                      <a:pt x="30" y="565"/>
                    </a:lnTo>
                    <a:cubicBezTo>
                      <a:pt x="30" y="569"/>
                      <a:pt x="27" y="572"/>
                      <a:pt x="23" y="573"/>
                    </a:cubicBezTo>
                    <a:lnTo>
                      <a:pt x="10" y="575"/>
                    </a:lnTo>
                    <a:lnTo>
                      <a:pt x="15" y="563"/>
                    </a:lnTo>
                    <a:lnTo>
                      <a:pt x="23" y="576"/>
                    </a:lnTo>
                    <a:lnTo>
                      <a:pt x="13" y="573"/>
                    </a:lnTo>
                    <a:lnTo>
                      <a:pt x="35" y="563"/>
                    </a:lnTo>
                    <a:cubicBezTo>
                      <a:pt x="36" y="562"/>
                      <a:pt x="38" y="562"/>
                      <a:pt x="40" y="562"/>
                    </a:cubicBezTo>
                    <a:lnTo>
                      <a:pt x="53" y="565"/>
                    </a:lnTo>
                    <a:lnTo>
                      <a:pt x="52" y="565"/>
                    </a:lnTo>
                    <a:lnTo>
                      <a:pt x="205" y="565"/>
                    </a:lnTo>
                    <a:cubicBezTo>
                      <a:pt x="209" y="565"/>
                      <a:pt x="212" y="567"/>
                      <a:pt x="213" y="571"/>
                    </a:cubicBezTo>
                    <a:lnTo>
                      <a:pt x="229" y="639"/>
                    </a:lnTo>
                    <a:lnTo>
                      <a:pt x="228" y="637"/>
                    </a:lnTo>
                    <a:lnTo>
                      <a:pt x="260" y="681"/>
                    </a:lnTo>
                    <a:lnTo>
                      <a:pt x="252" y="678"/>
                    </a:lnTo>
                    <a:lnTo>
                      <a:pt x="289" y="670"/>
                    </a:lnTo>
                    <a:cubicBezTo>
                      <a:pt x="290" y="670"/>
                      <a:pt x="291" y="670"/>
                      <a:pt x="292" y="670"/>
                    </a:cubicBezTo>
                    <a:lnTo>
                      <a:pt x="332" y="673"/>
                    </a:lnTo>
                    <a:lnTo>
                      <a:pt x="324" y="680"/>
                    </a:lnTo>
                    <a:lnTo>
                      <a:pt x="332" y="627"/>
                    </a:lnTo>
                    <a:cubicBezTo>
                      <a:pt x="332" y="623"/>
                      <a:pt x="335" y="620"/>
                      <a:pt x="339" y="620"/>
                    </a:cubicBezTo>
                    <a:lnTo>
                      <a:pt x="388" y="617"/>
                    </a:lnTo>
                    <a:cubicBezTo>
                      <a:pt x="390" y="617"/>
                      <a:pt x="392" y="618"/>
                      <a:pt x="394" y="620"/>
                    </a:cubicBezTo>
                    <a:cubicBezTo>
                      <a:pt x="395" y="622"/>
                      <a:pt x="396" y="624"/>
                      <a:pt x="396" y="627"/>
                    </a:cubicBezTo>
                    <a:lnTo>
                      <a:pt x="393" y="648"/>
                    </a:lnTo>
                    <a:lnTo>
                      <a:pt x="385" y="639"/>
                    </a:lnTo>
                    <a:lnTo>
                      <a:pt x="442" y="639"/>
                    </a:lnTo>
                    <a:cubicBezTo>
                      <a:pt x="444" y="639"/>
                      <a:pt x="446" y="640"/>
                      <a:pt x="448" y="641"/>
                    </a:cubicBezTo>
                    <a:cubicBezTo>
                      <a:pt x="449" y="643"/>
                      <a:pt x="450" y="645"/>
                      <a:pt x="450" y="647"/>
                    </a:cubicBezTo>
                    <a:lnTo>
                      <a:pt x="447" y="681"/>
                    </a:lnTo>
                    <a:lnTo>
                      <a:pt x="447" y="679"/>
                    </a:lnTo>
                    <a:lnTo>
                      <a:pt x="455" y="705"/>
                    </a:lnTo>
                    <a:cubicBezTo>
                      <a:pt x="455" y="706"/>
                      <a:pt x="455" y="707"/>
                      <a:pt x="455" y="709"/>
                    </a:cubicBezTo>
                    <a:lnTo>
                      <a:pt x="447" y="753"/>
                    </a:lnTo>
                    <a:lnTo>
                      <a:pt x="446" y="749"/>
                    </a:lnTo>
                    <a:lnTo>
                      <a:pt x="468" y="796"/>
                    </a:lnTo>
                    <a:cubicBezTo>
                      <a:pt x="468" y="797"/>
                      <a:pt x="469" y="798"/>
                      <a:pt x="469" y="800"/>
                    </a:cubicBezTo>
                    <a:lnTo>
                      <a:pt x="469" y="818"/>
                    </a:lnTo>
                    <a:cubicBezTo>
                      <a:pt x="469" y="820"/>
                      <a:pt x="468" y="822"/>
                      <a:pt x="466" y="824"/>
                    </a:cubicBezTo>
                    <a:lnTo>
                      <a:pt x="461" y="829"/>
                    </a:lnTo>
                    <a:lnTo>
                      <a:pt x="463" y="822"/>
                    </a:lnTo>
                    <a:lnTo>
                      <a:pt x="466" y="841"/>
                    </a:lnTo>
                    <a:lnTo>
                      <a:pt x="454" y="835"/>
                    </a:lnTo>
                    <a:lnTo>
                      <a:pt x="467" y="827"/>
                    </a:lnTo>
                    <a:cubicBezTo>
                      <a:pt x="469" y="826"/>
                      <a:pt x="470" y="826"/>
                      <a:pt x="471" y="826"/>
                    </a:cubicBezTo>
                    <a:lnTo>
                      <a:pt x="531" y="826"/>
                    </a:lnTo>
                    <a:lnTo>
                      <a:pt x="524" y="830"/>
                    </a:lnTo>
                    <a:lnTo>
                      <a:pt x="529" y="820"/>
                    </a:lnTo>
                    <a:cubicBezTo>
                      <a:pt x="530" y="817"/>
                      <a:pt x="532" y="816"/>
                      <a:pt x="534" y="815"/>
                    </a:cubicBezTo>
                    <a:cubicBezTo>
                      <a:pt x="537" y="815"/>
                      <a:pt x="539" y="816"/>
                      <a:pt x="541" y="817"/>
                    </a:cubicBezTo>
                    <a:lnTo>
                      <a:pt x="560" y="833"/>
                    </a:lnTo>
                    <a:cubicBezTo>
                      <a:pt x="562" y="834"/>
                      <a:pt x="563" y="837"/>
                      <a:pt x="563" y="839"/>
                    </a:cubicBezTo>
                    <a:lnTo>
                      <a:pt x="563" y="855"/>
                    </a:lnTo>
                    <a:lnTo>
                      <a:pt x="553" y="847"/>
                    </a:lnTo>
                    <a:lnTo>
                      <a:pt x="596" y="834"/>
                    </a:lnTo>
                    <a:cubicBezTo>
                      <a:pt x="598" y="833"/>
                      <a:pt x="601" y="834"/>
                      <a:pt x="603" y="835"/>
                    </a:cubicBezTo>
                    <a:cubicBezTo>
                      <a:pt x="605" y="837"/>
                      <a:pt x="606" y="839"/>
                      <a:pt x="606" y="842"/>
                    </a:cubicBezTo>
                    <a:lnTo>
                      <a:pt x="606" y="863"/>
                    </a:lnTo>
                    <a:lnTo>
                      <a:pt x="601" y="856"/>
                    </a:lnTo>
                    <a:lnTo>
                      <a:pt x="628" y="869"/>
                    </a:lnTo>
                    <a:lnTo>
                      <a:pt x="625" y="868"/>
                    </a:lnTo>
                    <a:lnTo>
                      <a:pt x="666" y="871"/>
                    </a:lnTo>
                    <a:lnTo>
                      <a:pt x="658" y="875"/>
                    </a:lnTo>
                    <a:lnTo>
                      <a:pt x="666" y="859"/>
                    </a:lnTo>
                    <a:cubicBezTo>
                      <a:pt x="667" y="857"/>
                      <a:pt x="669" y="856"/>
                      <a:pt x="671" y="855"/>
                    </a:cubicBezTo>
                    <a:lnTo>
                      <a:pt x="679" y="853"/>
                    </a:lnTo>
                    <a:cubicBezTo>
                      <a:pt x="683" y="851"/>
                      <a:pt x="687" y="853"/>
                      <a:pt x="689" y="857"/>
                    </a:cubicBezTo>
                    <a:lnTo>
                      <a:pt x="705" y="894"/>
                    </a:lnTo>
                    <a:lnTo>
                      <a:pt x="700" y="889"/>
                    </a:lnTo>
                    <a:lnTo>
                      <a:pt x="737" y="900"/>
                    </a:lnTo>
                    <a:cubicBezTo>
                      <a:pt x="739" y="900"/>
                      <a:pt x="741" y="902"/>
                      <a:pt x="742" y="904"/>
                    </a:cubicBezTo>
                    <a:lnTo>
                      <a:pt x="766" y="946"/>
                    </a:lnTo>
                    <a:lnTo>
                      <a:pt x="757" y="942"/>
                    </a:lnTo>
                    <a:lnTo>
                      <a:pt x="784" y="934"/>
                    </a:lnTo>
                    <a:cubicBezTo>
                      <a:pt x="786" y="934"/>
                      <a:pt x="788" y="934"/>
                      <a:pt x="790" y="935"/>
                    </a:cubicBezTo>
                    <a:cubicBezTo>
                      <a:pt x="792" y="936"/>
                      <a:pt x="794" y="938"/>
                      <a:pt x="794" y="940"/>
                    </a:cubicBezTo>
                    <a:lnTo>
                      <a:pt x="797" y="950"/>
                    </a:lnTo>
                    <a:lnTo>
                      <a:pt x="789" y="944"/>
                    </a:lnTo>
                    <a:lnTo>
                      <a:pt x="794" y="944"/>
                    </a:lnTo>
                    <a:lnTo>
                      <a:pt x="786" y="952"/>
                    </a:lnTo>
                    <a:lnTo>
                      <a:pt x="789" y="889"/>
                    </a:lnTo>
                    <a:lnTo>
                      <a:pt x="799" y="897"/>
                    </a:lnTo>
                    <a:lnTo>
                      <a:pt x="785" y="900"/>
                    </a:lnTo>
                    <a:lnTo>
                      <a:pt x="792" y="892"/>
                    </a:lnTo>
                    <a:lnTo>
                      <a:pt x="792" y="905"/>
                    </a:lnTo>
                    <a:cubicBezTo>
                      <a:pt x="792" y="907"/>
                      <a:pt x="791" y="909"/>
                      <a:pt x="789" y="911"/>
                    </a:cubicBezTo>
                    <a:cubicBezTo>
                      <a:pt x="787" y="912"/>
                      <a:pt x="785" y="913"/>
                      <a:pt x="783" y="913"/>
                    </a:cubicBezTo>
                    <a:lnTo>
                      <a:pt x="759" y="910"/>
                    </a:lnTo>
                    <a:cubicBezTo>
                      <a:pt x="756" y="910"/>
                      <a:pt x="754" y="909"/>
                      <a:pt x="753" y="907"/>
                    </a:cubicBezTo>
                    <a:lnTo>
                      <a:pt x="726" y="864"/>
                    </a:lnTo>
                    <a:cubicBezTo>
                      <a:pt x="724" y="862"/>
                      <a:pt x="724" y="860"/>
                      <a:pt x="725" y="858"/>
                    </a:cubicBezTo>
                    <a:lnTo>
                      <a:pt x="741" y="810"/>
                    </a:lnTo>
                    <a:lnTo>
                      <a:pt x="741" y="815"/>
                    </a:lnTo>
                    <a:lnTo>
                      <a:pt x="736" y="796"/>
                    </a:lnTo>
                    <a:cubicBezTo>
                      <a:pt x="735" y="795"/>
                      <a:pt x="735" y="794"/>
                      <a:pt x="736" y="792"/>
                    </a:cubicBezTo>
                    <a:lnTo>
                      <a:pt x="741" y="771"/>
                    </a:lnTo>
                    <a:lnTo>
                      <a:pt x="741" y="777"/>
                    </a:lnTo>
                    <a:lnTo>
                      <a:pt x="728" y="748"/>
                    </a:lnTo>
                    <a:cubicBezTo>
                      <a:pt x="727" y="744"/>
                      <a:pt x="727" y="741"/>
                      <a:pt x="730" y="738"/>
                    </a:cubicBezTo>
                    <a:lnTo>
                      <a:pt x="751" y="717"/>
                    </a:lnTo>
                    <a:lnTo>
                      <a:pt x="749" y="722"/>
                    </a:lnTo>
                    <a:lnTo>
                      <a:pt x="751" y="703"/>
                    </a:lnTo>
                    <a:cubicBezTo>
                      <a:pt x="752" y="700"/>
                      <a:pt x="755" y="697"/>
                      <a:pt x="758" y="697"/>
                    </a:cubicBezTo>
                    <a:lnTo>
                      <a:pt x="844" y="681"/>
                    </a:lnTo>
                    <a:lnTo>
                      <a:pt x="838" y="692"/>
                    </a:lnTo>
                    <a:lnTo>
                      <a:pt x="817" y="639"/>
                    </a:lnTo>
                    <a:lnTo>
                      <a:pt x="818" y="641"/>
                    </a:lnTo>
                    <a:lnTo>
                      <a:pt x="786" y="602"/>
                    </a:lnTo>
                    <a:cubicBezTo>
                      <a:pt x="784" y="600"/>
                      <a:pt x="783" y="597"/>
                      <a:pt x="784" y="595"/>
                    </a:cubicBezTo>
                    <a:lnTo>
                      <a:pt x="789" y="564"/>
                    </a:lnTo>
                    <a:lnTo>
                      <a:pt x="790" y="568"/>
                    </a:lnTo>
                    <a:lnTo>
                      <a:pt x="776" y="531"/>
                    </a:lnTo>
                    <a:cubicBezTo>
                      <a:pt x="776" y="529"/>
                      <a:pt x="775" y="528"/>
                      <a:pt x="776" y="526"/>
                    </a:cubicBezTo>
                    <a:lnTo>
                      <a:pt x="781" y="500"/>
                    </a:lnTo>
                    <a:lnTo>
                      <a:pt x="781" y="504"/>
                    </a:lnTo>
                    <a:lnTo>
                      <a:pt x="773" y="475"/>
                    </a:lnTo>
                    <a:cubicBezTo>
                      <a:pt x="773" y="474"/>
                      <a:pt x="773" y="473"/>
                      <a:pt x="773" y="473"/>
                    </a:cubicBezTo>
                    <a:lnTo>
                      <a:pt x="773" y="430"/>
                    </a:lnTo>
                    <a:lnTo>
                      <a:pt x="775" y="435"/>
                    </a:lnTo>
                    <a:lnTo>
                      <a:pt x="764" y="422"/>
                    </a:lnTo>
                    <a:cubicBezTo>
                      <a:pt x="764" y="422"/>
                      <a:pt x="763" y="421"/>
                      <a:pt x="763" y="420"/>
                    </a:cubicBezTo>
                    <a:lnTo>
                      <a:pt x="755" y="402"/>
                    </a:lnTo>
                    <a:cubicBezTo>
                      <a:pt x="753" y="398"/>
                      <a:pt x="755" y="394"/>
                      <a:pt x="758" y="392"/>
                    </a:cubicBezTo>
                    <a:lnTo>
                      <a:pt x="772" y="384"/>
                    </a:lnTo>
                    <a:lnTo>
                      <a:pt x="768" y="389"/>
                    </a:lnTo>
                    <a:lnTo>
                      <a:pt x="773" y="358"/>
                    </a:lnTo>
                    <a:cubicBezTo>
                      <a:pt x="773" y="356"/>
                      <a:pt x="775" y="354"/>
                      <a:pt x="777" y="352"/>
                    </a:cubicBezTo>
                    <a:lnTo>
                      <a:pt x="793" y="342"/>
                    </a:lnTo>
                    <a:lnTo>
                      <a:pt x="789" y="348"/>
                    </a:lnTo>
                    <a:lnTo>
                      <a:pt x="794" y="274"/>
                    </a:lnTo>
                    <a:cubicBezTo>
                      <a:pt x="795" y="273"/>
                      <a:pt x="795" y="272"/>
                      <a:pt x="796" y="271"/>
                    </a:cubicBezTo>
                    <a:lnTo>
                      <a:pt x="806" y="252"/>
                    </a:lnTo>
                    <a:lnTo>
                      <a:pt x="805" y="256"/>
                    </a:lnTo>
                    <a:lnTo>
                      <a:pt x="805" y="235"/>
                    </a:lnTo>
                    <a:cubicBezTo>
                      <a:pt x="805" y="233"/>
                      <a:pt x="806" y="231"/>
                      <a:pt x="807" y="230"/>
                    </a:cubicBezTo>
                    <a:lnTo>
                      <a:pt x="867" y="166"/>
                    </a:lnTo>
                    <a:lnTo>
                      <a:pt x="868" y="179"/>
                    </a:lnTo>
                    <a:lnTo>
                      <a:pt x="844" y="163"/>
                    </a:lnTo>
                    <a:cubicBezTo>
                      <a:pt x="841" y="161"/>
                      <a:pt x="840" y="158"/>
                      <a:pt x="840" y="155"/>
                    </a:cubicBezTo>
                    <a:lnTo>
                      <a:pt x="846" y="103"/>
                    </a:lnTo>
                    <a:lnTo>
                      <a:pt x="846" y="105"/>
                    </a:lnTo>
                    <a:lnTo>
                      <a:pt x="843" y="95"/>
                    </a:lnTo>
                    <a:lnTo>
                      <a:pt x="853" y="101"/>
                    </a:lnTo>
                    <a:lnTo>
                      <a:pt x="842" y="103"/>
                    </a:lnTo>
                    <a:cubicBezTo>
                      <a:pt x="840" y="104"/>
                      <a:pt x="837" y="103"/>
                      <a:pt x="835" y="102"/>
                    </a:cubicBezTo>
                    <a:cubicBezTo>
                      <a:pt x="833" y="100"/>
                      <a:pt x="832" y="98"/>
                      <a:pt x="832" y="95"/>
                    </a:cubicBezTo>
                    <a:lnTo>
                      <a:pt x="832" y="85"/>
                    </a:lnTo>
                    <a:lnTo>
                      <a:pt x="838" y="93"/>
                    </a:lnTo>
                    <a:lnTo>
                      <a:pt x="819" y="87"/>
                    </a:lnTo>
                    <a:cubicBezTo>
                      <a:pt x="817" y="87"/>
                      <a:pt x="816" y="86"/>
                      <a:pt x="815" y="84"/>
                    </a:cubicBezTo>
                    <a:lnTo>
                      <a:pt x="791" y="50"/>
                    </a:lnTo>
                    <a:lnTo>
                      <a:pt x="795" y="53"/>
                    </a:lnTo>
                    <a:lnTo>
                      <a:pt x="787" y="50"/>
                    </a:lnTo>
                    <a:lnTo>
                      <a:pt x="796" y="46"/>
                    </a:lnTo>
                    <a:lnTo>
                      <a:pt x="788" y="62"/>
                    </a:lnTo>
                    <a:cubicBezTo>
                      <a:pt x="786" y="66"/>
                      <a:pt x="782" y="68"/>
                      <a:pt x="778" y="66"/>
                    </a:cubicBezTo>
                    <a:lnTo>
                      <a:pt x="754" y="55"/>
                    </a:lnTo>
                    <a:lnTo>
                      <a:pt x="761" y="55"/>
                    </a:lnTo>
                    <a:lnTo>
                      <a:pt x="742" y="68"/>
                    </a:lnTo>
                    <a:cubicBezTo>
                      <a:pt x="740" y="70"/>
                      <a:pt x="736" y="70"/>
                      <a:pt x="734" y="68"/>
                    </a:cubicBezTo>
                    <a:lnTo>
                      <a:pt x="709" y="52"/>
                    </a:lnTo>
                    <a:cubicBezTo>
                      <a:pt x="707" y="51"/>
                      <a:pt x="706" y="48"/>
                      <a:pt x="706" y="45"/>
                    </a:cubicBezTo>
                    <a:lnTo>
                      <a:pt x="706" y="37"/>
                    </a:lnTo>
                    <a:lnTo>
                      <a:pt x="709" y="44"/>
                    </a:lnTo>
                    <a:lnTo>
                      <a:pt x="693" y="34"/>
                    </a:lnTo>
                    <a:lnTo>
                      <a:pt x="677" y="23"/>
                    </a:lnTo>
                    <a:lnTo>
                      <a:pt x="686" y="23"/>
                    </a:lnTo>
                    <a:lnTo>
                      <a:pt x="675" y="31"/>
                    </a:lnTo>
                    <a:cubicBezTo>
                      <a:pt x="674" y="32"/>
                      <a:pt x="672" y="32"/>
                      <a:pt x="671" y="32"/>
                    </a:cubicBezTo>
                    <a:lnTo>
                      <a:pt x="654" y="32"/>
                    </a:lnTo>
                    <a:cubicBezTo>
                      <a:pt x="654" y="32"/>
                      <a:pt x="653" y="32"/>
                      <a:pt x="652" y="32"/>
                    </a:cubicBezTo>
                    <a:lnTo>
                      <a:pt x="609" y="16"/>
                    </a:lnTo>
                    <a:lnTo>
                      <a:pt x="614" y="16"/>
                    </a:lnTo>
                    <a:lnTo>
                      <a:pt x="606" y="19"/>
                    </a:lnTo>
                    <a:lnTo>
                      <a:pt x="611" y="12"/>
                    </a:lnTo>
                    <a:lnTo>
                      <a:pt x="609" y="28"/>
                    </a:lnTo>
                    <a:cubicBezTo>
                      <a:pt x="608" y="31"/>
                      <a:pt x="606" y="34"/>
                      <a:pt x="602" y="35"/>
                    </a:cubicBezTo>
                    <a:lnTo>
                      <a:pt x="578" y="40"/>
                    </a:lnTo>
                    <a:cubicBezTo>
                      <a:pt x="576" y="40"/>
                      <a:pt x="574" y="40"/>
                      <a:pt x="572" y="39"/>
                    </a:cubicBezTo>
                    <a:lnTo>
                      <a:pt x="554" y="29"/>
                    </a:lnTo>
                    <a:lnTo>
                      <a:pt x="562" y="29"/>
                    </a:lnTo>
                    <a:lnTo>
                      <a:pt x="521" y="52"/>
                    </a:lnTo>
                    <a:cubicBezTo>
                      <a:pt x="519" y="54"/>
                      <a:pt x="517" y="54"/>
                      <a:pt x="514" y="53"/>
                    </a:cubicBezTo>
                    <a:lnTo>
                      <a:pt x="487" y="42"/>
                    </a:lnTo>
                    <a:lnTo>
                      <a:pt x="497" y="39"/>
                    </a:lnTo>
                    <a:lnTo>
                      <a:pt x="473" y="76"/>
                    </a:lnTo>
                    <a:cubicBezTo>
                      <a:pt x="471" y="79"/>
                      <a:pt x="468" y="80"/>
                      <a:pt x="464" y="80"/>
                    </a:cubicBezTo>
                    <a:lnTo>
                      <a:pt x="386" y="64"/>
                    </a:lnTo>
                    <a:cubicBezTo>
                      <a:pt x="384" y="63"/>
                      <a:pt x="382" y="62"/>
                      <a:pt x="381" y="60"/>
                    </a:cubicBezTo>
                    <a:lnTo>
                      <a:pt x="370" y="42"/>
                    </a:lnTo>
                    <a:lnTo>
                      <a:pt x="373" y="44"/>
                    </a:lnTo>
                    <a:lnTo>
                      <a:pt x="349" y="28"/>
                    </a:lnTo>
                    <a:lnTo>
                      <a:pt x="353" y="30"/>
                    </a:lnTo>
                    <a:lnTo>
                      <a:pt x="334" y="30"/>
                    </a:lnTo>
                    <a:lnTo>
                      <a:pt x="339" y="28"/>
                    </a:lnTo>
                    <a:lnTo>
                      <a:pt x="326" y="39"/>
                    </a:lnTo>
                    <a:lnTo>
                      <a:pt x="327" y="37"/>
                    </a:lnTo>
                    <a:lnTo>
                      <a:pt x="308" y="61"/>
                    </a:lnTo>
                    <a:cubicBezTo>
                      <a:pt x="307" y="62"/>
                      <a:pt x="306" y="63"/>
                      <a:pt x="304" y="64"/>
                    </a:cubicBezTo>
                    <a:lnTo>
                      <a:pt x="296" y="66"/>
                    </a:lnTo>
                    <a:lnTo>
                      <a:pt x="302" y="58"/>
                    </a:lnTo>
                    <a:lnTo>
                      <a:pt x="304" y="103"/>
                    </a:lnTo>
                    <a:lnTo>
                      <a:pt x="304" y="119"/>
                    </a:lnTo>
                    <a:close/>
                  </a:path>
                </a:pathLst>
              </a:custGeom>
              <a:solidFill>
                <a:srgbClr val="6E6E6E"/>
              </a:solidFill>
              <a:ln w="0" cap="flat">
                <a:solidFill>
                  <a:srgbClr val="6E6E6E"/>
                </a:solidFill>
                <a:prstDash val="solid"/>
                <a:round/>
                <a:headEnd/>
                <a:tailEnd/>
              </a:ln>
            </p:spPr>
            <p:txBody>
              <a:bodyPr/>
              <a:lstStyle/>
              <a:p>
                <a:endParaRPr lang="en-US"/>
              </a:p>
            </p:txBody>
          </p:sp>
          <p:sp>
            <p:nvSpPr>
              <p:cNvPr id="1730" name="Freeform 516"/>
              <p:cNvSpPr>
                <a:spLocks noEditPoints="1"/>
              </p:cNvSpPr>
              <p:nvPr/>
            </p:nvSpPr>
            <p:spPr bwMode="auto">
              <a:xfrm>
                <a:off x="4615" y="1515"/>
                <a:ext cx="11" cy="11"/>
              </a:xfrm>
              <a:custGeom>
                <a:avLst/>
                <a:gdLst>
                  <a:gd name="T0" fmla="*/ 9 w 11"/>
                  <a:gd name="T1" fmla="*/ 2 h 11"/>
                  <a:gd name="T2" fmla="*/ 11 w 11"/>
                  <a:gd name="T3" fmla="*/ 8 h 11"/>
                  <a:gd name="T4" fmla="*/ 9 w 11"/>
                  <a:gd name="T5" fmla="*/ 7 h 11"/>
                  <a:gd name="T6" fmla="*/ 9 w 11"/>
                  <a:gd name="T7" fmla="*/ 2 h 11"/>
                  <a:gd name="T8" fmla="*/ 9 w 11"/>
                  <a:gd name="T9" fmla="*/ 2 h 11"/>
                  <a:gd name="T10" fmla="*/ 8 w 11"/>
                  <a:gd name="T11" fmla="*/ 2 h 11"/>
                  <a:gd name="T12" fmla="*/ 6 w 11"/>
                  <a:gd name="T13" fmla="*/ 3 h 11"/>
                  <a:gd name="T14" fmla="*/ 7 w 11"/>
                  <a:gd name="T15" fmla="*/ 8 h 11"/>
                  <a:gd name="T16" fmla="*/ 5 w 11"/>
                  <a:gd name="T17" fmla="*/ 11 h 11"/>
                  <a:gd name="T18" fmla="*/ 0 w 11"/>
                  <a:gd name="T19" fmla="*/ 5 h 11"/>
                  <a:gd name="T20" fmla="*/ 8 w 11"/>
                  <a:gd name="T21" fmla="*/ 0 h 11"/>
                  <a:gd name="T22" fmla="*/ 8 w 11"/>
                  <a:gd name="T23" fmla="*/ 2 h 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
                  <a:gd name="T37" fmla="*/ 0 h 11"/>
                  <a:gd name="T38" fmla="*/ 11 w 11"/>
                  <a:gd name="T39" fmla="*/ 11 h 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 h="11">
                    <a:moveTo>
                      <a:pt x="9" y="2"/>
                    </a:moveTo>
                    <a:lnTo>
                      <a:pt x="11" y="8"/>
                    </a:lnTo>
                    <a:lnTo>
                      <a:pt x="9" y="7"/>
                    </a:lnTo>
                    <a:lnTo>
                      <a:pt x="9" y="2"/>
                    </a:lnTo>
                    <a:close/>
                    <a:moveTo>
                      <a:pt x="8" y="2"/>
                    </a:moveTo>
                    <a:lnTo>
                      <a:pt x="6" y="3"/>
                    </a:lnTo>
                    <a:lnTo>
                      <a:pt x="7" y="8"/>
                    </a:lnTo>
                    <a:lnTo>
                      <a:pt x="5" y="11"/>
                    </a:lnTo>
                    <a:lnTo>
                      <a:pt x="0" y="5"/>
                    </a:lnTo>
                    <a:lnTo>
                      <a:pt x="8" y="0"/>
                    </a:lnTo>
                    <a:lnTo>
                      <a:pt x="8" y="2"/>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731" name="Freeform 517"/>
              <p:cNvSpPr>
                <a:spLocks noEditPoints="1"/>
              </p:cNvSpPr>
              <p:nvPr/>
            </p:nvSpPr>
            <p:spPr bwMode="auto">
              <a:xfrm>
                <a:off x="4613" y="1513"/>
                <a:ext cx="16" cy="16"/>
              </a:xfrm>
              <a:custGeom>
                <a:avLst/>
                <a:gdLst>
                  <a:gd name="T0" fmla="*/ 42 w 65"/>
                  <a:gd name="T1" fmla="*/ 10 h 65"/>
                  <a:gd name="T2" fmla="*/ 49 w 65"/>
                  <a:gd name="T3" fmla="*/ 8 h 65"/>
                  <a:gd name="T4" fmla="*/ 55 w 65"/>
                  <a:gd name="T5" fmla="*/ 13 h 65"/>
                  <a:gd name="T6" fmla="*/ 64 w 65"/>
                  <a:gd name="T7" fmla="*/ 37 h 65"/>
                  <a:gd name="T8" fmla="*/ 62 w 65"/>
                  <a:gd name="T9" fmla="*/ 45 h 65"/>
                  <a:gd name="T10" fmla="*/ 54 w 65"/>
                  <a:gd name="T11" fmla="*/ 47 h 65"/>
                  <a:gd name="T12" fmla="*/ 45 w 65"/>
                  <a:gd name="T13" fmla="*/ 45 h 65"/>
                  <a:gd name="T14" fmla="*/ 39 w 65"/>
                  <a:gd name="T15" fmla="*/ 38 h 65"/>
                  <a:gd name="T16" fmla="*/ 37 w 65"/>
                  <a:gd name="T17" fmla="*/ 19 h 65"/>
                  <a:gd name="T18" fmla="*/ 39 w 65"/>
                  <a:gd name="T19" fmla="*/ 13 h 65"/>
                  <a:gd name="T20" fmla="*/ 42 w 65"/>
                  <a:gd name="T21" fmla="*/ 10 h 65"/>
                  <a:gd name="T22" fmla="*/ 51 w 65"/>
                  <a:gd name="T23" fmla="*/ 24 h 65"/>
                  <a:gd name="T24" fmla="*/ 53 w 65"/>
                  <a:gd name="T25" fmla="*/ 17 h 65"/>
                  <a:gd name="T26" fmla="*/ 55 w 65"/>
                  <a:gd name="T27" fmla="*/ 36 h 65"/>
                  <a:gd name="T28" fmla="*/ 49 w 65"/>
                  <a:gd name="T29" fmla="*/ 30 h 65"/>
                  <a:gd name="T30" fmla="*/ 58 w 65"/>
                  <a:gd name="T31" fmla="*/ 32 h 65"/>
                  <a:gd name="T32" fmla="*/ 49 w 65"/>
                  <a:gd name="T33" fmla="*/ 43 h 65"/>
                  <a:gd name="T34" fmla="*/ 40 w 65"/>
                  <a:gd name="T35" fmla="*/ 19 h 65"/>
                  <a:gd name="T36" fmla="*/ 53 w 65"/>
                  <a:gd name="T37" fmla="*/ 21 h 65"/>
                  <a:gd name="T38" fmla="*/ 51 w 65"/>
                  <a:gd name="T39" fmla="*/ 24 h 65"/>
                  <a:gd name="T40" fmla="*/ 48 w 65"/>
                  <a:gd name="T41" fmla="*/ 16 h 65"/>
                  <a:gd name="T42" fmla="*/ 46 w 65"/>
                  <a:gd name="T43" fmla="*/ 21 h 65"/>
                  <a:gd name="T44" fmla="*/ 39 w 65"/>
                  <a:gd name="T45" fmla="*/ 28 h 65"/>
                  <a:gd name="T46" fmla="*/ 42 w 65"/>
                  <a:gd name="T47" fmla="*/ 22 h 65"/>
                  <a:gd name="T48" fmla="*/ 44 w 65"/>
                  <a:gd name="T49" fmla="*/ 39 h 65"/>
                  <a:gd name="T50" fmla="*/ 43 w 65"/>
                  <a:gd name="T51" fmla="*/ 43 h 65"/>
                  <a:gd name="T52" fmla="*/ 36 w 65"/>
                  <a:gd name="T53" fmla="*/ 59 h 65"/>
                  <a:gd name="T54" fmla="*/ 30 w 65"/>
                  <a:gd name="T55" fmla="*/ 64 h 65"/>
                  <a:gd name="T56" fmla="*/ 23 w 65"/>
                  <a:gd name="T57" fmla="*/ 61 h 65"/>
                  <a:gd name="T58" fmla="*/ 2 w 65"/>
                  <a:gd name="T59" fmla="*/ 32 h 65"/>
                  <a:gd name="T60" fmla="*/ 1 w 65"/>
                  <a:gd name="T61" fmla="*/ 26 h 65"/>
                  <a:gd name="T62" fmla="*/ 4 w 65"/>
                  <a:gd name="T63" fmla="*/ 21 h 65"/>
                  <a:gd name="T64" fmla="*/ 36 w 65"/>
                  <a:gd name="T65" fmla="*/ 2 h 65"/>
                  <a:gd name="T66" fmla="*/ 44 w 65"/>
                  <a:gd name="T67" fmla="*/ 1 h 65"/>
                  <a:gd name="T68" fmla="*/ 48 w 65"/>
                  <a:gd name="T69" fmla="*/ 8 h 65"/>
                  <a:gd name="T70" fmla="*/ 48 w 65"/>
                  <a:gd name="T71" fmla="*/ 16 h 65"/>
                  <a:gd name="T72" fmla="*/ 32 w 65"/>
                  <a:gd name="T73" fmla="*/ 8 h 65"/>
                  <a:gd name="T74" fmla="*/ 45 w 65"/>
                  <a:gd name="T75" fmla="*/ 15 h 65"/>
                  <a:gd name="T76" fmla="*/ 13 w 65"/>
                  <a:gd name="T77" fmla="*/ 35 h 65"/>
                  <a:gd name="T78" fmla="*/ 15 w 65"/>
                  <a:gd name="T79" fmla="*/ 23 h 65"/>
                  <a:gd name="T80" fmla="*/ 36 w 65"/>
                  <a:gd name="T81" fmla="*/ 52 h 65"/>
                  <a:gd name="T82" fmla="*/ 22 w 65"/>
                  <a:gd name="T83" fmla="*/ 53 h 65"/>
                  <a:gd name="T84" fmla="*/ 28 w 65"/>
                  <a:gd name="T85" fmla="*/ 37 h 65"/>
                  <a:gd name="T86" fmla="*/ 28 w 65"/>
                  <a:gd name="T87" fmla="*/ 41 h 65"/>
                  <a:gd name="T88" fmla="*/ 26 w 65"/>
                  <a:gd name="T89" fmla="*/ 24 h 65"/>
                  <a:gd name="T90" fmla="*/ 28 w 65"/>
                  <a:gd name="T91" fmla="*/ 17 h 65"/>
                  <a:gd name="T92" fmla="*/ 35 w 65"/>
                  <a:gd name="T93" fmla="*/ 10 h 65"/>
                  <a:gd name="T94" fmla="*/ 32 w 65"/>
                  <a:gd name="T95" fmla="*/ 16 h 65"/>
                  <a:gd name="T96" fmla="*/ 32 w 65"/>
                  <a:gd name="T97" fmla="*/ 8 h 6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5"/>
                  <a:gd name="T148" fmla="*/ 0 h 65"/>
                  <a:gd name="T149" fmla="*/ 65 w 65"/>
                  <a:gd name="T150" fmla="*/ 65 h 6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5" h="65">
                    <a:moveTo>
                      <a:pt x="42" y="10"/>
                    </a:moveTo>
                    <a:cubicBezTo>
                      <a:pt x="43" y="8"/>
                      <a:pt x="46" y="7"/>
                      <a:pt x="49" y="8"/>
                    </a:cubicBezTo>
                    <a:cubicBezTo>
                      <a:pt x="52" y="8"/>
                      <a:pt x="54" y="10"/>
                      <a:pt x="55" y="13"/>
                    </a:cubicBezTo>
                    <a:lnTo>
                      <a:pt x="64" y="37"/>
                    </a:lnTo>
                    <a:cubicBezTo>
                      <a:pt x="65" y="40"/>
                      <a:pt x="64" y="43"/>
                      <a:pt x="62" y="45"/>
                    </a:cubicBezTo>
                    <a:cubicBezTo>
                      <a:pt x="60" y="47"/>
                      <a:pt x="57" y="48"/>
                      <a:pt x="54" y="47"/>
                    </a:cubicBezTo>
                    <a:lnTo>
                      <a:pt x="45" y="45"/>
                    </a:lnTo>
                    <a:cubicBezTo>
                      <a:pt x="42" y="44"/>
                      <a:pt x="40" y="41"/>
                      <a:pt x="39" y="38"/>
                    </a:cubicBezTo>
                    <a:lnTo>
                      <a:pt x="37" y="19"/>
                    </a:lnTo>
                    <a:cubicBezTo>
                      <a:pt x="37" y="17"/>
                      <a:pt x="38" y="14"/>
                      <a:pt x="39" y="13"/>
                    </a:cubicBezTo>
                    <a:lnTo>
                      <a:pt x="42" y="10"/>
                    </a:lnTo>
                    <a:close/>
                    <a:moveTo>
                      <a:pt x="51" y="24"/>
                    </a:moveTo>
                    <a:lnTo>
                      <a:pt x="53" y="17"/>
                    </a:lnTo>
                    <a:lnTo>
                      <a:pt x="55" y="36"/>
                    </a:lnTo>
                    <a:lnTo>
                      <a:pt x="49" y="30"/>
                    </a:lnTo>
                    <a:lnTo>
                      <a:pt x="58" y="32"/>
                    </a:lnTo>
                    <a:lnTo>
                      <a:pt x="49" y="43"/>
                    </a:lnTo>
                    <a:lnTo>
                      <a:pt x="40" y="19"/>
                    </a:lnTo>
                    <a:lnTo>
                      <a:pt x="53" y="21"/>
                    </a:lnTo>
                    <a:lnTo>
                      <a:pt x="51" y="24"/>
                    </a:lnTo>
                    <a:close/>
                    <a:moveTo>
                      <a:pt x="48" y="16"/>
                    </a:moveTo>
                    <a:cubicBezTo>
                      <a:pt x="48" y="18"/>
                      <a:pt x="48" y="20"/>
                      <a:pt x="46" y="21"/>
                    </a:cubicBezTo>
                    <a:lnTo>
                      <a:pt x="39" y="28"/>
                    </a:lnTo>
                    <a:lnTo>
                      <a:pt x="42" y="22"/>
                    </a:lnTo>
                    <a:lnTo>
                      <a:pt x="44" y="39"/>
                    </a:lnTo>
                    <a:cubicBezTo>
                      <a:pt x="44" y="40"/>
                      <a:pt x="44" y="41"/>
                      <a:pt x="43" y="43"/>
                    </a:cubicBezTo>
                    <a:lnTo>
                      <a:pt x="36" y="59"/>
                    </a:lnTo>
                    <a:cubicBezTo>
                      <a:pt x="35" y="62"/>
                      <a:pt x="33" y="64"/>
                      <a:pt x="30" y="64"/>
                    </a:cubicBezTo>
                    <a:cubicBezTo>
                      <a:pt x="27" y="65"/>
                      <a:pt x="24" y="63"/>
                      <a:pt x="23" y="61"/>
                    </a:cubicBezTo>
                    <a:lnTo>
                      <a:pt x="2" y="32"/>
                    </a:lnTo>
                    <a:cubicBezTo>
                      <a:pt x="1" y="31"/>
                      <a:pt x="0" y="28"/>
                      <a:pt x="1" y="26"/>
                    </a:cubicBezTo>
                    <a:cubicBezTo>
                      <a:pt x="1" y="24"/>
                      <a:pt x="2" y="22"/>
                      <a:pt x="4" y="21"/>
                    </a:cubicBezTo>
                    <a:lnTo>
                      <a:pt x="36" y="2"/>
                    </a:lnTo>
                    <a:cubicBezTo>
                      <a:pt x="39" y="0"/>
                      <a:pt x="42" y="0"/>
                      <a:pt x="44" y="1"/>
                    </a:cubicBezTo>
                    <a:cubicBezTo>
                      <a:pt x="47" y="3"/>
                      <a:pt x="48" y="6"/>
                      <a:pt x="48" y="8"/>
                    </a:cubicBezTo>
                    <a:lnTo>
                      <a:pt x="48" y="16"/>
                    </a:lnTo>
                    <a:close/>
                    <a:moveTo>
                      <a:pt x="32" y="8"/>
                    </a:moveTo>
                    <a:lnTo>
                      <a:pt x="45" y="15"/>
                    </a:lnTo>
                    <a:lnTo>
                      <a:pt x="13" y="35"/>
                    </a:lnTo>
                    <a:lnTo>
                      <a:pt x="15" y="23"/>
                    </a:lnTo>
                    <a:lnTo>
                      <a:pt x="36" y="52"/>
                    </a:lnTo>
                    <a:lnTo>
                      <a:pt x="22" y="53"/>
                    </a:lnTo>
                    <a:lnTo>
                      <a:pt x="28" y="37"/>
                    </a:lnTo>
                    <a:lnTo>
                      <a:pt x="28" y="41"/>
                    </a:lnTo>
                    <a:lnTo>
                      <a:pt x="26" y="24"/>
                    </a:lnTo>
                    <a:cubicBezTo>
                      <a:pt x="25" y="22"/>
                      <a:pt x="26" y="19"/>
                      <a:pt x="28" y="17"/>
                    </a:cubicBezTo>
                    <a:lnTo>
                      <a:pt x="35" y="10"/>
                    </a:lnTo>
                    <a:lnTo>
                      <a:pt x="32" y="16"/>
                    </a:lnTo>
                    <a:lnTo>
                      <a:pt x="32" y="8"/>
                    </a:lnTo>
                    <a:close/>
                  </a:path>
                </a:pathLst>
              </a:custGeom>
              <a:solidFill>
                <a:srgbClr val="6E6E6E"/>
              </a:solidFill>
              <a:ln w="0" cap="flat">
                <a:solidFill>
                  <a:srgbClr val="6E6E6E"/>
                </a:solidFill>
                <a:prstDash val="solid"/>
                <a:round/>
                <a:headEnd/>
                <a:tailEnd/>
              </a:ln>
            </p:spPr>
            <p:txBody>
              <a:bodyPr/>
              <a:lstStyle/>
              <a:p>
                <a:endParaRPr lang="en-US"/>
              </a:p>
            </p:txBody>
          </p:sp>
          <p:sp>
            <p:nvSpPr>
              <p:cNvPr id="1732" name="Freeform 518"/>
              <p:cNvSpPr>
                <a:spLocks/>
              </p:cNvSpPr>
              <p:nvPr/>
            </p:nvSpPr>
            <p:spPr bwMode="auto">
              <a:xfrm>
                <a:off x="3728" y="1519"/>
                <a:ext cx="87" cy="118"/>
              </a:xfrm>
              <a:custGeom>
                <a:avLst/>
                <a:gdLst>
                  <a:gd name="T0" fmla="*/ 87 w 87"/>
                  <a:gd name="T1" fmla="*/ 8 h 118"/>
                  <a:gd name="T2" fmla="*/ 78 w 87"/>
                  <a:gd name="T3" fmla="*/ 23 h 118"/>
                  <a:gd name="T4" fmla="*/ 78 w 87"/>
                  <a:gd name="T5" fmla="*/ 70 h 118"/>
                  <a:gd name="T6" fmla="*/ 83 w 87"/>
                  <a:gd name="T7" fmla="*/ 79 h 118"/>
                  <a:gd name="T8" fmla="*/ 81 w 87"/>
                  <a:gd name="T9" fmla="*/ 83 h 118"/>
                  <a:gd name="T10" fmla="*/ 76 w 87"/>
                  <a:gd name="T11" fmla="*/ 83 h 118"/>
                  <a:gd name="T12" fmla="*/ 78 w 87"/>
                  <a:gd name="T13" fmla="*/ 87 h 118"/>
                  <a:gd name="T14" fmla="*/ 74 w 87"/>
                  <a:gd name="T15" fmla="*/ 91 h 118"/>
                  <a:gd name="T16" fmla="*/ 69 w 87"/>
                  <a:gd name="T17" fmla="*/ 92 h 118"/>
                  <a:gd name="T18" fmla="*/ 68 w 87"/>
                  <a:gd name="T19" fmla="*/ 99 h 118"/>
                  <a:gd name="T20" fmla="*/ 60 w 87"/>
                  <a:gd name="T21" fmla="*/ 117 h 118"/>
                  <a:gd name="T22" fmla="*/ 57 w 87"/>
                  <a:gd name="T23" fmla="*/ 118 h 118"/>
                  <a:gd name="T24" fmla="*/ 40 w 87"/>
                  <a:gd name="T25" fmla="*/ 103 h 118"/>
                  <a:gd name="T26" fmla="*/ 42 w 87"/>
                  <a:gd name="T27" fmla="*/ 100 h 118"/>
                  <a:gd name="T28" fmla="*/ 40 w 87"/>
                  <a:gd name="T29" fmla="*/ 96 h 118"/>
                  <a:gd name="T30" fmla="*/ 1 w 87"/>
                  <a:gd name="T31" fmla="*/ 72 h 118"/>
                  <a:gd name="T32" fmla="*/ 0 w 87"/>
                  <a:gd name="T33" fmla="*/ 57 h 118"/>
                  <a:gd name="T34" fmla="*/ 7 w 87"/>
                  <a:gd name="T35" fmla="*/ 44 h 118"/>
                  <a:gd name="T36" fmla="*/ 10 w 87"/>
                  <a:gd name="T37" fmla="*/ 43 h 118"/>
                  <a:gd name="T38" fmla="*/ 12 w 87"/>
                  <a:gd name="T39" fmla="*/ 34 h 118"/>
                  <a:gd name="T40" fmla="*/ 11 w 87"/>
                  <a:gd name="T41" fmla="*/ 26 h 118"/>
                  <a:gd name="T42" fmla="*/ 5 w 87"/>
                  <a:gd name="T43" fmla="*/ 16 h 118"/>
                  <a:gd name="T44" fmla="*/ 6 w 87"/>
                  <a:gd name="T45" fmla="*/ 12 h 118"/>
                  <a:gd name="T46" fmla="*/ 3 w 87"/>
                  <a:gd name="T47" fmla="*/ 10 h 118"/>
                  <a:gd name="T48" fmla="*/ 1 w 87"/>
                  <a:gd name="T49" fmla="*/ 5 h 118"/>
                  <a:gd name="T50" fmla="*/ 5 w 87"/>
                  <a:gd name="T51" fmla="*/ 0 h 118"/>
                  <a:gd name="T52" fmla="*/ 22 w 87"/>
                  <a:gd name="T53" fmla="*/ 0 h 118"/>
                  <a:gd name="T54" fmla="*/ 23 w 87"/>
                  <a:gd name="T55" fmla="*/ 2 h 118"/>
                  <a:gd name="T56" fmla="*/ 34 w 87"/>
                  <a:gd name="T57" fmla="*/ 2 h 118"/>
                  <a:gd name="T58" fmla="*/ 46 w 87"/>
                  <a:gd name="T59" fmla="*/ 12 h 118"/>
                  <a:gd name="T60" fmla="*/ 62 w 87"/>
                  <a:gd name="T61" fmla="*/ 15 h 118"/>
                  <a:gd name="T62" fmla="*/ 65 w 87"/>
                  <a:gd name="T63" fmla="*/ 10 h 118"/>
                  <a:gd name="T64" fmla="*/ 75 w 87"/>
                  <a:gd name="T65" fmla="*/ 4 h 118"/>
                  <a:gd name="T66" fmla="*/ 79 w 87"/>
                  <a:gd name="T67" fmla="*/ 8 h 118"/>
                  <a:gd name="T68" fmla="*/ 87 w 87"/>
                  <a:gd name="T69" fmla="*/ 8 h 1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7"/>
                  <a:gd name="T106" fmla="*/ 0 h 118"/>
                  <a:gd name="T107" fmla="*/ 87 w 87"/>
                  <a:gd name="T108" fmla="*/ 118 h 1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7" h="118">
                    <a:moveTo>
                      <a:pt x="87" y="8"/>
                    </a:moveTo>
                    <a:lnTo>
                      <a:pt x="78" y="23"/>
                    </a:lnTo>
                    <a:lnTo>
                      <a:pt x="78" y="70"/>
                    </a:lnTo>
                    <a:lnTo>
                      <a:pt x="83" y="79"/>
                    </a:lnTo>
                    <a:lnTo>
                      <a:pt x="81" y="83"/>
                    </a:lnTo>
                    <a:lnTo>
                      <a:pt x="76" y="83"/>
                    </a:lnTo>
                    <a:lnTo>
                      <a:pt x="78" y="87"/>
                    </a:lnTo>
                    <a:lnTo>
                      <a:pt x="74" y="91"/>
                    </a:lnTo>
                    <a:lnTo>
                      <a:pt x="69" y="92"/>
                    </a:lnTo>
                    <a:lnTo>
                      <a:pt x="68" y="99"/>
                    </a:lnTo>
                    <a:lnTo>
                      <a:pt x="60" y="117"/>
                    </a:lnTo>
                    <a:lnTo>
                      <a:pt x="57" y="118"/>
                    </a:lnTo>
                    <a:lnTo>
                      <a:pt x="40" y="103"/>
                    </a:lnTo>
                    <a:lnTo>
                      <a:pt x="42" y="100"/>
                    </a:lnTo>
                    <a:lnTo>
                      <a:pt x="40" y="96"/>
                    </a:lnTo>
                    <a:lnTo>
                      <a:pt x="1" y="72"/>
                    </a:lnTo>
                    <a:lnTo>
                      <a:pt x="0" y="57"/>
                    </a:lnTo>
                    <a:lnTo>
                      <a:pt x="7" y="44"/>
                    </a:lnTo>
                    <a:lnTo>
                      <a:pt x="10" y="43"/>
                    </a:lnTo>
                    <a:lnTo>
                      <a:pt x="12" y="34"/>
                    </a:lnTo>
                    <a:lnTo>
                      <a:pt x="11" y="26"/>
                    </a:lnTo>
                    <a:lnTo>
                      <a:pt x="5" y="16"/>
                    </a:lnTo>
                    <a:lnTo>
                      <a:pt x="6" y="12"/>
                    </a:lnTo>
                    <a:lnTo>
                      <a:pt x="3" y="10"/>
                    </a:lnTo>
                    <a:lnTo>
                      <a:pt x="1" y="5"/>
                    </a:lnTo>
                    <a:lnTo>
                      <a:pt x="5" y="0"/>
                    </a:lnTo>
                    <a:lnTo>
                      <a:pt x="22" y="0"/>
                    </a:lnTo>
                    <a:lnTo>
                      <a:pt x="23" y="2"/>
                    </a:lnTo>
                    <a:lnTo>
                      <a:pt x="34" y="2"/>
                    </a:lnTo>
                    <a:lnTo>
                      <a:pt x="46" y="12"/>
                    </a:lnTo>
                    <a:lnTo>
                      <a:pt x="62" y="15"/>
                    </a:lnTo>
                    <a:lnTo>
                      <a:pt x="65" y="10"/>
                    </a:lnTo>
                    <a:lnTo>
                      <a:pt x="75" y="4"/>
                    </a:lnTo>
                    <a:lnTo>
                      <a:pt x="79" y="8"/>
                    </a:lnTo>
                    <a:lnTo>
                      <a:pt x="87" y="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733" name="Freeform 519"/>
              <p:cNvSpPr>
                <a:spLocks noEditPoints="1"/>
              </p:cNvSpPr>
              <p:nvPr/>
            </p:nvSpPr>
            <p:spPr bwMode="auto">
              <a:xfrm>
                <a:off x="3726" y="1517"/>
                <a:ext cx="91" cy="122"/>
              </a:xfrm>
              <a:custGeom>
                <a:avLst/>
                <a:gdLst>
                  <a:gd name="T0" fmla="*/ 367 w 369"/>
                  <a:gd name="T1" fmla="*/ 48 h 497"/>
                  <a:gd name="T2" fmla="*/ 332 w 369"/>
                  <a:gd name="T3" fmla="*/ 292 h 497"/>
                  <a:gd name="T4" fmla="*/ 354 w 369"/>
                  <a:gd name="T5" fmla="*/ 337 h 497"/>
                  <a:gd name="T6" fmla="*/ 320 w 369"/>
                  <a:gd name="T7" fmla="*/ 356 h 497"/>
                  <a:gd name="T8" fmla="*/ 329 w 369"/>
                  <a:gd name="T9" fmla="*/ 371 h 497"/>
                  <a:gd name="T10" fmla="*/ 289 w 369"/>
                  <a:gd name="T11" fmla="*/ 391 h 497"/>
                  <a:gd name="T12" fmla="*/ 291 w 369"/>
                  <a:gd name="T13" fmla="*/ 416 h 497"/>
                  <a:gd name="T14" fmla="*/ 243 w 369"/>
                  <a:gd name="T15" fmla="*/ 496 h 497"/>
                  <a:gd name="T16" fmla="*/ 164 w 369"/>
                  <a:gd name="T17" fmla="*/ 425 h 497"/>
                  <a:gd name="T18" fmla="*/ 164 w 369"/>
                  <a:gd name="T19" fmla="*/ 403 h 497"/>
                  <a:gd name="T20" fmla="*/ 3 w 369"/>
                  <a:gd name="T21" fmla="*/ 300 h 497"/>
                  <a:gd name="T22" fmla="*/ 28 w 369"/>
                  <a:gd name="T23" fmla="*/ 186 h 497"/>
                  <a:gd name="T24" fmla="*/ 43 w 369"/>
                  <a:gd name="T25" fmla="*/ 182 h 497"/>
                  <a:gd name="T26" fmla="*/ 45 w 369"/>
                  <a:gd name="T27" fmla="*/ 118 h 497"/>
                  <a:gd name="T28" fmla="*/ 22 w 369"/>
                  <a:gd name="T29" fmla="*/ 72 h 497"/>
                  <a:gd name="T30" fmla="*/ 18 w 369"/>
                  <a:gd name="T31" fmla="*/ 59 h 497"/>
                  <a:gd name="T32" fmla="*/ 5 w 369"/>
                  <a:gd name="T33" fmla="*/ 25 h 497"/>
                  <a:gd name="T34" fmla="*/ 98 w 369"/>
                  <a:gd name="T35" fmla="*/ 0 h 497"/>
                  <a:gd name="T36" fmla="*/ 101 w 369"/>
                  <a:gd name="T37" fmla="*/ 9 h 497"/>
                  <a:gd name="T38" fmla="*/ 200 w 369"/>
                  <a:gd name="T39" fmla="*/ 53 h 497"/>
                  <a:gd name="T40" fmla="*/ 251 w 369"/>
                  <a:gd name="T41" fmla="*/ 66 h 497"/>
                  <a:gd name="T42" fmla="*/ 309 w 369"/>
                  <a:gd name="T43" fmla="*/ 18 h 497"/>
                  <a:gd name="T44" fmla="*/ 329 w 369"/>
                  <a:gd name="T45" fmla="*/ 36 h 497"/>
                  <a:gd name="T46" fmla="*/ 323 w 369"/>
                  <a:gd name="T47" fmla="*/ 49 h 497"/>
                  <a:gd name="T48" fmla="*/ 275 w 369"/>
                  <a:gd name="T49" fmla="*/ 56 h 497"/>
                  <a:gd name="T50" fmla="*/ 257 w 369"/>
                  <a:gd name="T51" fmla="*/ 78 h 497"/>
                  <a:gd name="T52" fmla="*/ 140 w 369"/>
                  <a:gd name="T53" fmla="*/ 25 h 497"/>
                  <a:gd name="T54" fmla="*/ 93 w 369"/>
                  <a:gd name="T55" fmla="*/ 19 h 497"/>
                  <a:gd name="T56" fmla="*/ 29 w 369"/>
                  <a:gd name="T57" fmla="*/ 16 h 497"/>
                  <a:gd name="T58" fmla="*/ 18 w 369"/>
                  <a:gd name="T59" fmla="*/ 27 h 497"/>
                  <a:gd name="T60" fmla="*/ 36 w 369"/>
                  <a:gd name="T61" fmla="*/ 50 h 497"/>
                  <a:gd name="T62" fmla="*/ 37 w 369"/>
                  <a:gd name="T63" fmla="*/ 69 h 497"/>
                  <a:gd name="T64" fmla="*/ 66 w 369"/>
                  <a:gd name="T65" fmla="*/ 147 h 497"/>
                  <a:gd name="T66" fmla="*/ 53 w 369"/>
                  <a:gd name="T67" fmla="*/ 191 h 497"/>
                  <a:gd name="T68" fmla="*/ 16 w 369"/>
                  <a:gd name="T69" fmla="*/ 247 h 497"/>
                  <a:gd name="T70" fmla="*/ 15 w 369"/>
                  <a:gd name="T71" fmla="*/ 293 h 497"/>
                  <a:gd name="T72" fmla="*/ 186 w 369"/>
                  <a:gd name="T73" fmla="*/ 412 h 497"/>
                  <a:gd name="T74" fmla="*/ 177 w 369"/>
                  <a:gd name="T75" fmla="*/ 423 h 497"/>
                  <a:gd name="T76" fmla="*/ 246 w 369"/>
                  <a:gd name="T77" fmla="*/ 476 h 497"/>
                  <a:gd name="T78" fmla="*/ 276 w 369"/>
                  <a:gd name="T79" fmla="*/ 412 h 497"/>
                  <a:gd name="T80" fmla="*/ 306 w 369"/>
                  <a:gd name="T81" fmla="*/ 370 h 497"/>
                  <a:gd name="T82" fmla="*/ 316 w 369"/>
                  <a:gd name="T83" fmla="*/ 367 h 497"/>
                  <a:gd name="T84" fmla="*/ 317 w 369"/>
                  <a:gd name="T85" fmla="*/ 340 h 497"/>
                  <a:gd name="T86" fmla="*/ 341 w 369"/>
                  <a:gd name="T87" fmla="*/ 327 h 497"/>
                  <a:gd name="T88" fmla="*/ 316 w 369"/>
                  <a:gd name="T89" fmla="*/ 292 h 497"/>
                  <a:gd name="T90" fmla="*/ 354 w 369"/>
                  <a:gd name="T91" fmla="*/ 39 h 49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69"/>
                  <a:gd name="T139" fmla="*/ 0 h 497"/>
                  <a:gd name="T140" fmla="*/ 369 w 369"/>
                  <a:gd name="T141" fmla="*/ 497 h 49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69" h="497">
                    <a:moveTo>
                      <a:pt x="360" y="36"/>
                    </a:moveTo>
                    <a:cubicBezTo>
                      <a:pt x="363" y="36"/>
                      <a:pt x="366" y="37"/>
                      <a:pt x="367" y="40"/>
                    </a:cubicBezTo>
                    <a:cubicBezTo>
                      <a:pt x="369" y="42"/>
                      <a:pt x="369" y="45"/>
                      <a:pt x="367" y="48"/>
                    </a:cubicBezTo>
                    <a:lnTo>
                      <a:pt x="330" y="107"/>
                    </a:lnTo>
                    <a:lnTo>
                      <a:pt x="332" y="103"/>
                    </a:lnTo>
                    <a:lnTo>
                      <a:pt x="332" y="292"/>
                    </a:lnTo>
                    <a:lnTo>
                      <a:pt x="331" y="288"/>
                    </a:lnTo>
                    <a:lnTo>
                      <a:pt x="354" y="328"/>
                    </a:lnTo>
                    <a:cubicBezTo>
                      <a:pt x="356" y="331"/>
                      <a:pt x="356" y="334"/>
                      <a:pt x="354" y="337"/>
                    </a:cubicBezTo>
                    <a:lnTo>
                      <a:pt x="343" y="350"/>
                    </a:lnTo>
                    <a:cubicBezTo>
                      <a:pt x="342" y="352"/>
                      <a:pt x="340" y="353"/>
                      <a:pt x="338" y="353"/>
                    </a:cubicBezTo>
                    <a:lnTo>
                      <a:pt x="320" y="356"/>
                    </a:lnTo>
                    <a:lnTo>
                      <a:pt x="326" y="346"/>
                    </a:lnTo>
                    <a:lnTo>
                      <a:pt x="331" y="362"/>
                    </a:lnTo>
                    <a:cubicBezTo>
                      <a:pt x="332" y="365"/>
                      <a:pt x="331" y="368"/>
                      <a:pt x="329" y="371"/>
                    </a:cubicBezTo>
                    <a:lnTo>
                      <a:pt x="313" y="384"/>
                    </a:lnTo>
                    <a:cubicBezTo>
                      <a:pt x="312" y="385"/>
                      <a:pt x="311" y="385"/>
                      <a:pt x="310" y="386"/>
                    </a:cubicBezTo>
                    <a:lnTo>
                      <a:pt x="289" y="391"/>
                    </a:lnTo>
                    <a:lnTo>
                      <a:pt x="295" y="384"/>
                    </a:lnTo>
                    <a:lnTo>
                      <a:pt x="292" y="414"/>
                    </a:lnTo>
                    <a:cubicBezTo>
                      <a:pt x="292" y="415"/>
                      <a:pt x="292" y="416"/>
                      <a:pt x="291" y="416"/>
                    </a:cubicBezTo>
                    <a:lnTo>
                      <a:pt x="257" y="487"/>
                    </a:lnTo>
                    <a:cubicBezTo>
                      <a:pt x="257" y="488"/>
                      <a:pt x="255" y="489"/>
                      <a:pt x="254" y="490"/>
                    </a:cubicBezTo>
                    <a:lnTo>
                      <a:pt x="243" y="496"/>
                    </a:lnTo>
                    <a:cubicBezTo>
                      <a:pt x="240" y="497"/>
                      <a:pt x="237" y="497"/>
                      <a:pt x="234" y="495"/>
                    </a:cubicBezTo>
                    <a:lnTo>
                      <a:pt x="166" y="435"/>
                    </a:lnTo>
                    <a:cubicBezTo>
                      <a:pt x="163" y="433"/>
                      <a:pt x="162" y="428"/>
                      <a:pt x="164" y="425"/>
                    </a:cubicBezTo>
                    <a:lnTo>
                      <a:pt x="172" y="412"/>
                    </a:lnTo>
                    <a:lnTo>
                      <a:pt x="172" y="419"/>
                    </a:lnTo>
                    <a:lnTo>
                      <a:pt x="164" y="403"/>
                    </a:lnTo>
                    <a:lnTo>
                      <a:pt x="167" y="406"/>
                    </a:lnTo>
                    <a:lnTo>
                      <a:pt x="7" y="307"/>
                    </a:lnTo>
                    <a:cubicBezTo>
                      <a:pt x="5" y="305"/>
                      <a:pt x="3" y="303"/>
                      <a:pt x="3" y="300"/>
                    </a:cubicBezTo>
                    <a:lnTo>
                      <a:pt x="0" y="243"/>
                    </a:lnTo>
                    <a:cubicBezTo>
                      <a:pt x="0" y="242"/>
                      <a:pt x="1" y="241"/>
                      <a:pt x="1" y="240"/>
                    </a:cubicBezTo>
                    <a:lnTo>
                      <a:pt x="28" y="186"/>
                    </a:lnTo>
                    <a:cubicBezTo>
                      <a:pt x="28" y="184"/>
                      <a:pt x="30" y="182"/>
                      <a:pt x="32" y="182"/>
                    </a:cubicBezTo>
                    <a:lnTo>
                      <a:pt x="48" y="176"/>
                    </a:lnTo>
                    <a:lnTo>
                      <a:pt x="43" y="182"/>
                    </a:lnTo>
                    <a:lnTo>
                      <a:pt x="51" y="147"/>
                    </a:lnTo>
                    <a:lnTo>
                      <a:pt x="50" y="150"/>
                    </a:lnTo>
                    <a:lnTo>
                      <a:pt x="45" y="118"/>
                    </a:lnTo>
                    <a:lnTo>
                      <a:pt x="46" y="120"/>
                    </a:lnTo>
                    <a:lnTo>
                      <a:pt x="22" y="77"/>
                    </a:lnTo>
                    <a:cubicBezTo>
                      <a:pt x="22" y="75"/>
                      <a:pt x="21" y="74"/>
                      <a:pt x="22" y="72"/>
                    </a:cubicBezTo>
                    <a:lnTo>
                      <a:pt x="24" y="56"/>
                    </a:lnTo>
                    <a:lnTo>
                      <a:pt x="28" y="64"/>
                    </a:lnTo>
                    <a:lnTo>
                      <a:pt x="18" y="59"/>
                    </a:lnTo>
                    <a:cubicBezTo>
                      <a:pt x="16" y="58"/>
                      <a:pt x="15" y="57"/>
                      <a:pt x="14" y="55"/>
                    </a:cubicBezTo>
                    <a:lnTo>
                      <a:pt x="4" y="34"/>
                    </a:lnTo>
                    <a:cubicBezTo>
                      <a:pt x="2" y="31"/>
                      <a:pt x="3" y="27"/>
                      <a:pt x="5" y="25"/>
                    </a:cubicBezTo>
                    <a:lnTo>
                      <a:pt x="23" y="3"/>
                    </a:lnTo>
                    <a:cubicBezTo>
                      <a:pt x="25" y="1"/>
                      <a:pt x="27" y="0"/>
                      <a:pt x="29" y="0"/>
                    </a:cubicBezTo>
                    <a:lnTo>
                      <a:pt x="98" y="0"/>
                    </a:lnTo>
                    <a:cubicBezTo>
                      <a:pt x="101" y="0"/>
                      <a:pt x="104" y="3"/>
                      <a:pt x="105" y="6"/>
                    </a:cubicBezTo>
                    <a:lnTo>
                      <a:pt x="108" y="14"/>
                    </a:lnTo>
                    <a:lnTo>
                      <a:pt x="101" y="9"/>
                    </a:lnTo>
                    <a:lnTo>
                      <a:pt x="146" y="11"/>
                    </a:lnTo>
                    <a:cubicBezTo>
                      <a:pt x="147" y="11"/>
                      <a:pt x="149" y="12"/>
                      <a:pt x="150" y="13"/>
                    </a:cubicBezTo>
                    <a:lnTo>
                      <a:pt x="200" y="53"/>
                    </a:lnTo>
                    <a:lnTo>
                      <a:pt x="196" y="52"/>
                    </a:lnTo>
                    <a:lnTo>
                      <a:pt x="259" y="63"/>
                    </a:lnTo>
                    <a:lnTo>
                      <a:pt x="251" y="66"/>
                    </a:lnTo>
                    <a:lnTo>
                      <a:pt x="264" y="45"/>
                    </a:lnTo>
                    <a:cubicBezTo>
                      <a:pt x="265" y="44"/>
                      <a:pt x="266" y="43"/>
                      <a:pt x="267" y="42"/>
                    </a:cubicBezTo>
                    <a:lnTo>
                      <a:pt x="309" y="18"/>
                    </a:lnTo>
                    <a:cubicBezTo>
                      <a:pt x="313" y="16"/>
                      <a:pt x="317" y="17"/>
                      <a:pt x="319" y="20"/>
                    </a:cubicBezTo>
                    <a:lnTo>
                      <a:pt x="335" y="38"/>
                    </a:lnTo>
                    <a:lnTo>
                      <a:pt x="329" y="36"/>
                    </a:lnTo>
                    <a:lnTo>
                      <a:pt x="360" y="36"/>
                    </a:lnTo>
                    <a:close/>
                    <a:moveTo>
                      <a:pt x="329" y="52"/>
                    </a:moveTo>
                    <a:cubicBezTo>
                      <a:pt x="327" y="52"/>
                      <a:pt x="324" y="50"/>
                      <a:pt x="323" y="49"/>
                    </a:cubicBezTo>
                    <a:lnTo>
                      <a:pt x="307" y="30"/>
                    </a:lnTo>
                    <a:lnTo>
                      <a:pt x="317" y="32"/>
                    </a:lnTo>
                    <a:lnTo>
                      <a:pt x="275" y="56"/>
                    </a:lnTo>
                    <a:lnTo>
                      <a:pt x="278" y="53"/>
                    </a:lnTo>
                    <a:lnTo>
                      <a:pt x="265" y="75"/>
                    </a:lnTo>
                    <a:cubicBezTo>
                      <a:pt x="263" y="77"/>
                      <a:pt x="260" y="79"/>
                      <a:pt x="257" y="78"/>
                    </a:cubicBezTo>
                    <a:lnTo>
                      <a:pt x="194" y="68"/>
                    </a:lnTo>
                    <a:cubicBezTo>
                      <a:pt x="192" y="67"/>
                      <a:pt x="191" y="67"/>
                      <a:pt x="190" y="66"/>
                    </a:cubicBezTo>
                    <a:lnTo>
                      <a:pt x="140" y="25"/>
                    </a:lnTo>
                    <a:lnTo>
                      <a:pt x="145" y="27"/>
                    </a:lnTo>
                    <a:lnTo>
                      <a:pt x="100" y="25"/>
                    </a:lnTo>
                    <a:cubicBezTo>
                      <a:pt x="97" y="24"/>
                      <a:pt x="94" y="22"/>
                      <a:pt x="93" y="19"/>
                    </a:cubicBezTo>
                    <a:lnTo>
                      <a:pt x="90" y="11"/>
                    </a:lnTo>
                    <a:lnTo>
                      <a:pt x="98" y="16"/>
                    </a:lnTo>
                    <a:lnTo>
                      <a:pt x="29" y="16"/>
                    </a:lnTo>
                    <a:lnTo>
                      <a:pt x="36" y="14"/>
                    </a:lnTo>
                    <a:lnTo>
                      <a:pt x="17" y="35"/>
                    </a:lnTo>
                    <a:lnTo>
                      <a:pt x="18" y="27"/>
                    </a:lnTo>
                    <a:lnTo>
                      <a:pt x="29" y="48"/>
                    </a:lnTo>
                    <a:lnTo>
                      <a:pt x="25" y="44"/>
                    </a:lnTo>
                    <a:lnTo>
                      <a:pt x="36" y="50"/>
                    </a:lnTo>
                    <a:cubicBezTo>
                      <a:pt x="39" y="51"/>
                      <a:pt x="41" y="55"/>
                      <a:pt x="40" y="58"/>
                    </a:cubicBezTo>
                    <a:lnTo>
                      <a:pt x="37" y="74"/>
                    </a:lnTo>
                    <a:lnTo>
                      <a:pt x="37" y="69"/>
                    </a:lnTo>
                    <a:lnTo>
                      <a:pt x="60" y="112"/>
                    </a:lnTo>
                    <a:cubicBezTo>
                      <a:pt x="61" y="113"/>
                      <a:pt x="61" y="114"/>
                      <a:pt x="61" y="115"/>
                    </a:cubicBezTo>
                    <a:lnTo>
                      <a:pt x="66" y="147"/>
                    </a:lnTo>
                    <a:cubicBezTo>
                      <a:pt x="66" y="148"/>
                      <a:pt x="66" y="149"/>
                      <a:pt x="66" y="150"/>
                    </a:cubicBezTo>
                    <a:lnTo>
                      <a:pt x="58" y="186"/>
                    </a:lnTo>
                    <a:cubicBezTo>
                      <a:pt x="58" y="188"/>
                      <a:pt x="56" y="190"/>
                      <a:pt x="53" y="191"/>
                    </a:cubicBezTo>
                    <a:lnTo>
                      <a:pt x="37" y="197"/>
                    </a:lnTo>
                    <a:lnTo>
                      <a:pt x="42" y="193"/>
                    </a:lnTo>
                    <a:lnTo>
                      <a:pt x="16" y="247"/>
                    </a:lnTo>
                    <a:lnTo>
                      <a:pt x="16" y="243"/>
                    </a:lnTo>
                    <a:lnTo>
                      <a:pt x="19" y="299"/>
                    </a:lnTo>
                    <a:lnTo>
                      <a:pt x="15" y="293"/>
                    </a:lnTo>
                    <a:lnTo>
                      <a:pt x="176" y="393"/>
                    </a:lnTo>
                    <a:cubicBezTo>
                      <a:pt x="177" y="393"/>
                      <a:pt x="178" y="395"/>
                      <a:pt x="179" y="396"/>
                    </a:cubicBezTo>
                    <a:lnTo>
                      <a:pt x="186" y="412"/>
                    </a:lnTo>
                    <a:cubicBezTo>
                      <a:pt x="188" y="415"/>
                      <a:pt x="187" y="417"/>
                      <a:pt x="186" y="420"/>
                    </a:cubicBezTo>
                    <a:lnTo>
                      <a:pt x="178" y="433"/>
                    </a:lnTo>
                    <a:lnTo>
                      <a:pt x="177" y="423"/>
                    </a:lnTo>
                    <a:lnTo>
                      <a:pt x="245" y="482"/>
                    </a:lnTo>
                    <a:lnTo>
                      <a:pt x="236" y="481"/>
                    </a:lnTo>
                    <a:lnTo>
                      <a:pt x="246" y="476"/>
                    </a:lnTo>
                    <a:lnTo>
                      <a:pt x="243" y="480"/>
                    </a:lnTo>
                    <a:lnTo>
                      <a:pt x="277" y="409"/>
                    </a:lnTo>
                    <a:lnTo>
                      <a:pt x="276" y="412"/>
                    </a:lnTo>
                    <a:lnTo>
                      <a:pt x="279" y="383"/>
                    </a:lnTo>
                    <a:cubicBezTo>
                      <a:pt x="279" y="379"/>
                      <a:pt x="282" y="376"/>
                      <a:pt x="285" y="376"/>
                    </a:cubicBezTo>
                    <a:lnTo>
                      <a:pt x="306" y="370"/>
                    </a:lnTo>
                    <a:lnTo>
                      <a:pt x="303" y="372"/>
                    </a:lnTo>
                    <a:lnTo>
                      <a:pt x="318" y="358"/>
                    </a:lnTo>
                    <a:lnTo>
                      <a:pt x="316" y="367"/>
                    </a:lnTo>
                    <a:lnTo>
                      <a:pt x="311" y="351"/>
                    </a:lnTo>
                    <a:cubicBezTo>
                      <a:pt x="310" y="348"/>
                      <a:pt x="310" y="346"/>
                      <a:pt x="312" y="344"/>
                    </a:cubicBezTo>
                    <a:cubicBezTo>
                      <a:pt x="313" y="342"/>
                      <a:pt x="315" y="341"/>
                      <a:pt x="317" y="340"/>
                    </a:cubicBezTo>
                    <a:lnTo>
                      <a:pt x="336" y="338"/>
                    </a:lnTo>
                    <a:lnTo>
                      <a:pt x="331" y="341"/>
                    </a:lnTo>
                    <a:lnTo>
                      <a:pt x="341" y="327"/>
                    </a:lnTo>
                    <a:lnTo>
                      <a:pt x="340" y="336"/>
                    </a:lnTo>
                    <a:lnTo>
                      <a:pt x="317" y="296"/>
                    </a:lnTo>
                    <a:cubicBezTo>
                      <a:pt x="316" y="294"/>
                      <a:pt x="316" y="293"/>
                      <a:pt x="316" y="292"/>
                    </a:cubicBezTo>
                    <a:lnTo>
                      <a:pt x="316" y="103"/>
                    </a:lnTo>
                    <a:cubicBezTo>
                      <a:pt x="316" y="101"/>
                      <a:pt x="316" y="100"/>
                      <a:pt x="317" y="99"/>
                    </a:cubicBezTo>
                    <a:lnTo>
                      <a:pt x="354" y="39"/>
                    </a:lnTo>
                    <a:lnTo>
                      <a:pt x="360" y="52"/>
                    </a:lnTo>
                    <a:lnTo>
                      <a:pt x="329" y="52"/>
                    </a:lnTo>
                    <a:close/>
                  </a:path>
                </a:pathLst>
              </a:custGeom>
              <a:solidFill>
                <a:srgbClr val="6E6E6E"/>
              </a:solidFill>
              <a:ln w="0" cap="flat">
                <a:solidFill>
                  <a:srgbClr val="6E6E6E"/>
                </a:solidFill>
                <a:prstDash val="solid"/>
                <a:round/>
                <a:headEnd/>
                <a:tailEnd/>
              </a:ln>
            </p:spPr>
            <p:txBody>
              <a:bodyPr/>
              <a:lstStyle/>
              <a:p>
                <a:endParaRPr lang="en-US"/>
              </a:p>
            </p:txBody>
          </p:sp>
          <p:sp>
            <p:nvSpPr>
              <p:cNvPr id="1734" name="Freeform 520"/>
              <p:cNvSpPr>
                <a:spLocks/>
              </p:cNvSpPr>
              <p:nvPr/>
            </p:nvSpPr>
            <p:spPr bwMode="auto">
              <a:xfrm>
                <a:off x="3681" y="1523"/>
                <a:ext cx="59" cy="70"/>
              </a:xfrm>
              <a:custGeom>
                <a:avLst/>
                <a:gdLst>
                  <a:gd name="T0" fmla="*/ 0 w 59"/>
                  <a:gd name="T1" fmla="*/ 70 h 70"/>
                  <a:gd name="T2" fmla="*/ 1 w 59"/>
                  <a:gd name="T3" fmla="*/ 52 h 70"/>
                  <a:gd name="T4" fmla="*/ 4 w 59"/>
                  <a:gd name="T5" fmla="*/ 47 h 70"/>
                  <a:gd name="T6" fmla="*/ 4 w 59"/>
                  <a:gd name="T7" fmla="*/ 42 h 70"/>
                  <a:gd name="T8" fmla="*/ 18 w 59"/>
                  <a:gd name="T9" fmla="*/ 26 h 70"/>
                  <a:gd name="T10" fmla="*/ 12 w 59"/>
                  <a:gd name="T11" fmla="*/ 22 h 70"/>
                  <a:gd name="T12" fmla="*/ 13 w 59"/>
                  <a:gd name="T13" fmla="*/ 9 h 70"/>
                  <a:gd name="T14" fmla="*/ 17 w 59"/>
                  <a:gd name="T15" fmla="*/ 5 h 70"/>
                  <a:gd name="T16" fmla="*/ 21 w 59"/>
                  <a:gd name="T17" fmla="*/ 7 h 70"/>
                  <a:gd name="T18" fmla="*/ 23 w 59"/>
                  <a:gd name="T19" fmla="*/ 5 h 70"/>
                  <a:gd name="T20" fmla="*/ 28 w 59"/>
                  <a:gd name="T21" fmla="*/ 8 h 70"/>
                  <a:gd name="T22" fmla="*/ 30 w 59"/>
                  <a:gd name="T23" fmla="*/ 5 h 70"/>
                  <a:gd name="T24" fmla="*/ 37 w 59"/>
                  <a:gd name="T25" fmla="*/ 3 h 70"/>
                  <a:gd name="T26" fmla="*/ 43 w 59"/>
                  <a:gd name="T27" fmla="*/ 5 h 70"/>
                  <a:gd name="T28" fmla="*/ 47 w 59"/>
                  <a:gd name="T29" fmla="*/ 0 h 70"/>
                  <a:gd name="T30" fmla="*/ 50 w 59"/>
                  <a:gd name="T31" fmla="*/ 5 h 70"/>
                  <a:gd name="T32" fmla="*/ 52 w 59"/>
                  <a:gd name="T33" fmla="*/ 6 h 70"/>
                  <a:gd name="T34" fmla="*/ 52 w 59"/>
                  <a:gd name="T35" fmla="*/ 10 h 70"/>
                  <a:gd name="T36" fmla="*/ 58 w 59"/>
                  <a:gd name="T37" fmla="*/ 21 h 70"/>
                  <a:gd name="T38" fmla="*/ 59 w 59"/>
                  <a:gd name="T39" fmla="*/ 29 h 70"/>
                  <a:gd name="T40" fmla="*/ 57 w 59"/>
                  <a:gd name="T41" fmla="*/ 37 h 70"/>
                  <a:gd name="T42" fmla="*/ 53 w 59"/>
                  <a:gd name="T43" fmla="*/ 38 h 70"/>
                  <a:gd name="T44" fmla="*/ 46 w 59"/>
                  <a:gd name="T45" fmla="*/ 52 h 70"/>
                  <a:gd name="T46" fmla="*/ 47 w 59"/>
                  <a:gd name="T47" fmla="*/ 65 h 70"/>
                  <a:gd name="T48" fmla="*/ 9 w 59"/>
                  <a:gd name="T49" fmla="*/ 66 h 70"/>
                  <a:gd name="T50" fmla="*/ 4 w 59"/>
                  <a:gd name="T51" fmla="*/ 70 h 70"/>
                  <a:gd name="T52" fmla="*/ 2 w 59"/>
                  <a:gd name="T53" fmla="*/ 69 h 70"/>
                  <a:gd name="T54" fmla="*/ 0 w 59"/>
                  <a:gd name="T55" fmla="*/ 70 h 7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59"/>
                  <a:gd name="T85" fmla="*/ 0 h 70"/>
                  <a:gd name="T86" fmla="*/ 59 w 59"/>
                  <a:gd name="T87" fmla="*/ 70 h 7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59" h="70">
                    <a:moveTo>
                      <a:pt x="0" y="70"/>
                    </a:moveTo>
                    <a:lnTo>
                      <a:pt x="1" y="52"/>
                    </a:lnTo>
                    <a:lnTo>
                      <a:pt x="4" y="47"/>
                    </a:lnTo>
                    <a:lnTo>
                      <a:pt x="4" y="42"/>
                    </a:lnTo>
                    <a:lnTo>
                      <a:pt x="18" y="26"/>
                    </a:lnTo>
                    <a:lnTo>
                      <a:pt x="12" y="22"/>
                    </a:lnTo>
                    <a:lnTo>
                      <a:pt x="13" y="9"/>
                    </a:lnTo>
                    <a:lnTo>
                      <a:pt x="17" y="5"/>
                    </a:lnTo>
                    <a:lnTo>
                      <a:pt x="21" y="7"/>
                    </a:lnTo>
                    <a:lnTo>
                      <a:pt x="23" y="5"/>
                    </a:lnTo>
                    <a:lnTo>
                      <a:pt x="28" y="8"/>
                    </a:lnTo>
                    <a:lnTo>
                      <a:pt x="30" y="5"/>
                    </a:lnTo>
                    <a:lnTo>
                      <a:pt x="37" y="3"/>
                    </a:lnTo>
                    <a:lnTo>
                      <a:pt x="43" y="5"/>
                    </a:lnTo>
                    <a:lnTo>
                      <a:pt x="47" y="0"/>
                    </a:lnTo>
                    <a:lnTo>
                      <a:pt x="50" y="5"/>
                    </a:lnTo>
                    <a:lnTo>
                      <a:pt x="52" y="6"/>
                    </a:lnTo>
                    <a:lnTo>
                      <a:pt x="52" y="10"/>
                    </a:lnTo>
                    <a:lnTo>
                      <a:pt x="58" y="21"/>
                    </a:lnTo>
                    <a:lnTo>
                      <a:pt x="59" y="29"/>
                    </a:lnTo>
                    <a:lnTo>
                      <a:pt x="57" y="37"/>
                    </a:lnTo>
                    <a:lnTo>
                      <a:pt x="53" y="38"/>
                    </a:lnTo>
                    <a:lnTo>
                      <a:pt x="46" y="52"/>
                    </a:lnTo>
                    <a:lnTo>
                      <a:pt x="47" y="65"/>
                    </a:lnTo>
                    <a:lnTo>
                      <a:pt x="9" y="66"/>
                    </a:lnTo>
                    <a:lnTo>
                      <a:pt x="4" y="70"/>
                    </a:lnTo>
                    <a:lnTo>
                      <a:pt x="2" y="69"/>
                    </a:lnTo>
                    <a:lnTo>
                      <a:pt x="0" y="7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735" name="Freeform 521"/>
              <p:cNvSpPr>
                <a:spLocks noEditPoints="1"/>
              </p:cNvSpPr>
              <p:nvPr/>
            </p:nvSpPr>
            <p:spPr bwMode="auto">
              <a:xfrm>
                <a:off x="3679" y="1521"/>
                <a:ext cx="63" cy="75"/>
              </a:xfrm>
              <a:custGeom>
                <a:avLst/>
                <a:gdLst>
                  <a:gd name="T0" fmla="*/ 3 w 257"/>
                  <a:gd name="T1" fmla="*/ 300 h 305"/>
                  <a:gd name="T2" fmla="*/ 6 w 257"/>
                  <a:gd name="T3" fmla="*/ 219 h 305"/>
                  <a:gd name="T4" fmla="*/ 17 w 257"/>
                  <a:gd name="T5" fmla="*/ 197 h 305"/>
                  <a:gd name="T6" fmla="*/ 16 w 257"/>
                  <a:gd name="T7" fmla="*/ 179 h 305"/>
                  <a:gd name="T8" fmla="*/ 76 w 257"/>
                  <a:gd name="T9" fmla="*/ 110 h 305"/>
                  <a:gd name="T10" fmla="*/ 54 w 257"/>
                  <a:gd name="T11" fmla="*/ 106 h 305"/>
                  <a:gd name="T12" fmla="*/ 56 w 257"/>
                  <a:gd name="T13" fmla="*/ 45 h 305"/>
                  <a:gd name="T14" fmla="*/ 71 w 257"/>
                  <a:gd name="T15" fmla="*/ 25 h 305"/>
                  <a:gd name="T16" fmla="*/ 96 w 257"/>
                  <a:gd name="T17" fmla="*/ 31 h 305"/>
                  <a:gd name="T18" fmla="*/ 99 w 257"/>
                  <a:gd name="T19" fmla="*/ 23 h 305"/>
                  <a:gd name="T20" fmla="*/ 127 w 257"/>
                  <a:gd name="T21" fmla="*/ 37 h 305"/>
                  <a:gd name="T22" fmla="*/ 127 w 257"/>
                  <a:gd name="T23" fmla="*/ 27 h 305"/>
                  <a:gd name="T24" fmla="*/ 156 w 257"/>
                  <a:gd name="T25" fmla="*/ 17 h 305"/>
                  <a:gd name="T26" fmla="*/ 185 w 257"/>
                  <a:gd name="T27" fmla="*/ 25 h 305"/>
                  <a:gd name="T28" fmla="*/ 195 w 257"/>
                  <a:gd name="T29" fmla="*/ 4 h 305"/>
                  <a:gd name="T30" fmla="*/ 208 w 257"/>
                  <a:gd name="T31" fmla="*/ 5 h 305"/>
                  <a:gd name="T32" fmla="*/ 215 w 257"/>
                  <a:gd name="T33" fmla="*/ 23 h 305"/>
                  <a:gd name="T34" fmla="*/ 230 w 257"/>
                  <a:gd name="T35" fmla="*/ 36 h 305"/>
                  <a:gd name="T36" fmla="*/ 226 w 257"/>
                  <a:gd name="T37" fmla="*/ 47 h 305"/>
                  <a:gd name="T38" fmla="*/ 251 w 257"/>
                  <a:gd name="T39" fmla="*/ 92 h 305"/>
                  <a:gd name="T40" fmla="*/ 256 w 257"/>
                  <a:gd name="T41" fmla="*/ 128 h 305"/>
                  <a:gd name="T42" fmla="*/ 243 w 257"/>
                  <a:gd name="T43" fmla="*/ 168 h 305"/>
                  <a:gd name="T44" fmla="*/ 232 w 257"/>
                  <a:gd name="T45" fmla="*/ 169 h 305"/>
                  <a:gd name="T46" fmla="*/ 206 w 257"/>
                  <a:gd name="T47" fmla="*/ 219 h 305"/>
                  <a:gd name="T48" fmla="*/ 207 w 257"/>
                  <a:gd name="T49" fmla="*/ 281 h 305"/>
                  <a:gd name="T50" fmla="*/ 48 w 257"/>
                  <a:gd name="T51" fmla="*/ 286 h 305"/>
                  <a:gd name="T52" fmla="*/ 29 w 257"/>
                  <a:gd name="T53" fmla="*/ 303 h 305"/>
                  <a:gd name="T54" fmla="*/ 13 w 257"/>
                  <a:gd name="T55" fmla="*/ 297 h 305"/>
                  <a:gd name="T56" fmla="*/ 10 w 257"/>
                  <a:gd name="T57" fmla="*/ 302 h 305"/>
                  <a:gd name="T58" fmla="*/ 25 w 257"/>
                  <a:gd name="T59" fmla="*/ 286 h 305"/>
                  <a:gd name="T60" fmla="*/ 19 w 257"/>
                  <a:gd name="T61" fmla="*/ 290 h 305"/>
                  <a:gd name="T62" fmla="*/ 48 w 257"/>
                  <a:gd name="T63" fmla="*/ 270 h 305"/>
                  <a:gd name="T64" fmla="*/ 193 w 257"/>
                  <a:gd name="T65" fmla="*/ 276 h 305"/>
                  <a:gd name="T66" fmla="*/ 191 w 257"/>
                  <a:gd name="T67" fmla="*/ 216 h 305"/>
                  <a:gd name="T68" fmla="*/ 222 w 257"/>
                  <a:gd name="T69" fmla="*/ 158 h 305"/>
                  <a:gd name="T70" fmla="*/ 233 w 257"/>
                  <a:gd name="T71" fmla="*/ 159 h 305"/>
                  <a:gd name="T72" fmla="*/ 241 w 257"/>
                  <a:gd name="T73" fmla="*/ 127 h 305"/>
                  <a:gd name="T74" fmla="*/ 236 w 257"/>
                  <a:gd name="T75" fmla="*/ 98 h 305"/>
                  <a:gd name="T76" fmla="*/ 212 w 257"/>
                  <a:gd name="T77" fmla="*/ 50 h 305"/>
                  <a:gd name="T78" fmla="*/ 218 w 257"/>
                  <a:gd name="T79" fmla="*/ 42 h 305"/>
                  <a:gd name="T80" fmla="*/ 204 w 257"/>
                  <a:gd name="T81" fmla="*/ 33 h 305"/>
                  <a:gd name="T82" fmla="*/ 207 w 257"/>
                  <a:gd name="T83" fmla="*/ 13 h 305"/>
                  <a:gd name="T84" fmla="*/ 180 w 257"/>
                  <a:gd name="T85" fmla="*/ 40 h 305"/>
                  <a:gd name="T86" fmla="*/ 161 w 257"/>
                  <a:gd name="T87" fmla="*/ 32 h 305"/>
                  <a:gd name="T88" fmla="*/ 138 w 257"/>
                  <a:gd name="T89" fmla="*/ 38 h 305"/>
                  <a:gd name="T90" fmla="*/ 117 w 257"/>
                  <a:gd name="T91" fmla="*/ 50 h 305"/>
                  <a:gd name="T92" fmla="*/ 108 w 257"/>
                  <a:gd name="T93" fmla="*/ 36 h 305"/>
                  <a:gd name="T94" fmla="*/ 89 w 257"/>
                  <a:gd name="T95" fmla="*/ 45 h 305"/>
                  <a:gd name="T96" fmla="*/ 83 w 257"/>
                  <a:gd name="T97" fmla="*/ 35 h 305"/>
                  <a:gd name="T98" fmla="*/ 72 w 257"/>
                  <a:gd name="T99" fmla="*/ 47 h 305"/>
                  <a:gd name="T100" fmla="*/ 63 w 257"/>
                  <a:gd name="T101" fmla="*/ 92 h 305"/>
                  <a:gd name="T102" fmla="*/ 90 w 257"/>
                  <a:gd name="T103" fmla="*/ 114 h 305"/>
                  <a:gd name="T104" fmla="*/ 30 w 257"/>
                  <a:gd name="T105" fmla="*/ 185 h 305"/>
                  <a:gd name="T106" fmla="*/ 32 w 257"/>
                  <a:gd name="T107" fmla="*/ 200 h 305"/>
                  <a:gd name="T108" fmla="*/ 21 w 257"/>
                  <a:gd name="T109" fmla="*/ 223 h 305"/>
                  <a:gd name="T110" fmla="*/ 16 w 257"/>
                  <a:gd name="T111" fmla="*/ 294 h 305"/>
                  <a:gd name="T112" fmla="*/ 17 w 257"/>
                  <a:gd name="T113" fmla="*/ 283 h 30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57"/>
                  <a:gd name="T172" fmla="*/ 0 h 305"/>
                  <a:gd name="T173" fmla="*/ 257 w 257"/>
                  <a:gd name="T174" fmla="*/ 305 h 30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57" h="305">
                    <a:moveTo>
                      <a:pt x="10" y="302"/>
                    </a:moveTo>
                    <a:cubicBezTo>
                      <a:pt x="8" y="302"/>
                      <a:pt x="5" y="302"/>
                      <a:pt x="3" y="300"/>
                    </a:cubicBezTo>
                    <a:cubicBezTo>
                      <a:pt x="1" y="298"/>
                      <a:pt x="0" y="296"/>
                      <a:pt x="0" y="293"/>
                    </a:cubicBezTo>
                    <a:lnTo>
                      <a:pt x="6" y="219"/>
                    </a:lnTo>
                    <a:cubicBezTo>
                      <a:pt x="6" y="217"/>
                      <a:pt x="6" y="216"/>
                      <a:pt x="7" y="215"/>
                    </a:cubicBezTo>
                    <a:lnTo>
                      <a:pt x="17" y="197"/>
                    </a:lnTo>
                    <a:lnTo>
                      <a:pt x="16" y="200"/>
                    </a:lnTo>
                    <a:lnTo>
                      <a:pt x="16" y="179"/>
                    </a:lnTo>
                    <a:cubicBezTo>
                      <a:pt x="16" y="177"/>
                      <a:pt x="17" y="175"/>
                      <a:pt x="18" y="174"/>
                    </a:cubicBezTo>
                    <a:lnTo>
                      <a:pt x="76" y="110"/>
                    </a:lnTo>
                    <a:lnTo>
                      <a:pt x="78" y="122"/>
                    </a:lnTo>
                    <a:lnTo>
                      <a:pt x="54" y="106"/>
                    </a:lnTo>
                    <a:cubicBezTo>
                      <a:pt x="52" y="104"/>
                      <a:pt x="50" y="101"/>
                      <a:pt x="51" y="98"/>
                    </a:cubicBezTo>
                    <a:lnTo>
                      <a:pt x="56" y="45"/>
                    </a:lnTo>
                    <a:cubicBezTo>
                      <a:pt x="56" y="43"/>
                      <a:pt x="57" y="42"/>
                      <a:pt x="58" y="41"/>
                    </a:cubicBezTo>
                    <a:lnTo>
                      <a:pt x="71" y="25"/>
                    </a:lnTo>
                    <a:cubicBezTo>
                      <a:pt x="73" y="22"/>
                      <a:pt x="77" y="21"/>
                      <a:pt x="81" y="23"/>
                    </a:cubicBezTo>
                    <a:lnTo>
                      <a:pt x="96" y="31"/>
                    </a:lnTo>
                    <a:lnTo>
                      <a:pt x="88" y="31"/>
                    </a:lnTo>
                    <a:lnTo>
                      <a:pt x="99" y="23"/>
                    </a:lnTo>
                    <a:cubicBezTo>
                      <a:pt x="101" y="21"/>
                      <a:pt x="105" y="21"/>
                      <a:pt x="108" y="23"/>
                    </a:cubicBezTo>
                    <a:lnTo>
                      <a:pt x="127" y="37"/>
                    </a:lnTo>
                    <a:lnTo>
                      <a:pt x="116" y="38"/>
                    </a:lnTo>
                    <a:lnTo>
                      <a:pt x="127" y="27"/>
                    </a:lnTo>
                    <a:cubicBezTo>
                      <a:pt x="128" y="26"/>
                      <a:pt x="129" y="25"/>
                      <a:pt x="130" y="25"/>
                    </a:cubicBezTo>
                    <a:lnTo>
                      <a:pt x="156" y="17"/>
                    </a:lnTo>
                    <a:cubicBezTo>
                      <a:pt x="158" y="16"/>
                      <a:pt x="160" y="16"/>
                      <a:pt x="161" y="17"/>
                    </a:cubicBezTo>
                    <a:lnTo>
                      <a:pt x="185" y="25"/>
                    </a:lnTo>
                    <a:lnTo>
                      <a:pt x="176" y="28"/>
                    </a:lnTo>
                    <a:lnTo>
                      <a:pt x="195" y="4"/>
                    </a:lnTo>
                    <a:cubicBezTo>
                      <a:pt x="196" y="1"/>
                      <a:pt x="199" y="0"/>
                      <a:pt x="202" y="0"/>
                    </a:cubicBezTo>
                    <a:cubicBezTo>
                      <a:pt x="205" y="1"/>
                      <a:pt x="207" y="2"/>
                      <a:pt x="208" y="5"/>
                    </a:cubicBezTo>
                    <a:lnTo>
                      <a:pt x="219" y="26"/>
                    </a:lnTo>
                    <a:lnTo>
                      <a:pt x="215" y="23"/>
                    </a:lnTo>
                    <a:lnTo>
                      <a:pt x="226" y="28"/>
                    </a:lnTo>
                    <a:cubicBezTo>
                      <a:pt x="229" y="30"/>
                      <a:pt x="231" y="33"/>
                      <a:pt x="230" y="36"/>
                    </a:cubicBezTo>
                    <a:lnTo>
                      <a:pt x="227" y="52"/>
                    </a:lnTo>
                    <a:lnTo>
                      <a:pt x="226" y="47"/>
                    </a:lnTo>
                    <a:lnTo>
                      <a:pt x="250" y="90"/>
                    </a:lnTo>
                    <a:cubicBezTo>
                      <a:pt x="251" y="91"/>
                      <a:pt x="251" y="92"/>
                      <a:pt x="251" y="92"/>
                    </a:cubicBezTo>
                    <a:lnTo>
                      <a:pt x="256" y="124"/>
                    </a:lnTo>
                    <a:cubicBezTo>
                      <a:pt x="257" y="126"/>
                      <a:pt x="257" y="127"/>
                      <a:pt x="256" y="128"/>
                    </a:cubicBezTo>
                    <a:lnTo>
                      <a:pt x="248" y="162"/>
                    </a:lnTo>
                    <a:cubicBezTo>
                      <a:pt x="248" y="165"/>
                      <a:pt x="246" y="167"/>
                      <a:pt x="243" y="168"/>
                    </a:cubicBezTo>
                    <a:lnTo>
                      <a:pt x="227" y="173"/>
                    </a:lnTo>
                    <a:lnTo>
                      <a:pt x="232" y="169"/>
                    </a:lnTo>
                    <a:lnTo>
                      <a:pt x="206" y="223"/>
                    </a:lnTo>
                    <a:lnTo>
                      <a:pt x="206" y="219"/>
                    </a:lnTo>
                    <a:lnTo>
                      <a:pt x="209" y="275"/>
                    </a:lnTo>
                    <a:cubicBezTo>
                      <a:pt x="209" y="277"/>
                      <a:pt x="208" y="279"/>
                      <a:pt x="207" y="281"/>
                    </a:cubicBezTo>
                    <a:cubicBezTo>
                      <a:pt x="205" y="282"/>
                      <a:pt x="203" y="283"/>
                      <a:pt x="201" y="283"/>
                    </a:cubicBezTo>
                    <a:lnTo>
                      <a:pt x="48" y="286"/>
                    </a:lnTo>
                    <a:lnTo>
                      <a:pt x="53" y="284"/>
                    </a:lnTo>
                    <a:lnTo>
                      <a:pt x="29" y="303"/>
                    </a:lnTo>
                    <a:cubicBezTo>
                      <a:pt x="26" y="305"/>
                      <a:pt x="21" y="305"/>
                      <a:pt x="19" y="302"/>
                    </a:cubicBezTo>
                    <a:lnTo>
                      <a:pt x="13" y="297"/>
                    </a:lnTo>
                    <a:lnTo>
                      <a:pt x="21" y="299"/>
                    </a:lnTo>
                    <a:lnTo>
                      <a:pt x="10" y="302"/>
                    </a:lnTo>
                    <a:close/>
                    <a:moveTo>
                      <a:pt x="17" y="283"/>
                    </a:moveTo>
                    <a:cubicBezTo>
                      <a:pt x="20" y="283"/>
                      <a:pt x="23" y="283"/>
                      <a:pt x="25" y="286"/>
                    </a:cubicBezTo>
                    <a:lnTo>
                      <a:pt x="30" y="291"/>
                    </a:lnTo>
                    <a:lnTo>
                      <a:pt x="19" y="290"/>
                    </a:lnTo>
                    <a:lnTo>
                      <a:pt x="43" y="272"/>
                    </a:lnTo>
                    <a:cubicBezTo>
                      <a:pt x="44" y="270"/>
                      <a:pt x="46" y="270"/>
                      <a:pt x="48" y="270"/>
                    </a:cubicBezTo>
                    <a:lnTo>
                      <a:pt x="201" y="267"/>
                    </a:lnTo>
                    <a:lnTo>
                      <a:pt x="193" y="276"/>
                    </a:lnTo>
                    <a:lnTo>
                      <a:pt x="190" y="220"/>
                    </a:lnTo>
                    <a:cubicBezTo>
                      <a:pt x="190" y="218"/>
                      <a:pt x="191" y="217"/>
                      <a:pt x="191" y="216"/>
                    </a:cubicBezTo>
                    <a:lnTo>
                      <a:pt x="218" y="162"/>
                    </a:lnTo>
                    <a:cubicBezTo>
                      <a:pt x="218" y="160"/>
                      <a:pt x="220" y="159"/>
                      <a:pt x="222" y="158"/>
                    </a:cubicBezTo>
                    <a:lnTo>
                      <a:pt x="238" y="153"/>
                    </a:lnTo>
                    <a:lnTo>
                      <a:pt x="233" y="159"/>
                    </a:lnTo>
                    <a:lnTo>
                      <a:pt x="241" y="124"/>
                    </a:lnTo>
                    <a:lnTo>
                      <a:pt x="241" y="127"/>
                    </a:lnTo>
                    <a:lnTo>
                      <a:pt x="235" y="95"/>
                    </a:lnTo>
                    <a:lnTo>
                      <a:pt x="236" y="98"/>
                    </a:lnTo>
                    <a:lnTo>
                      <a:pt x="212" y="55"/>
                    </a:lnTo>
                    <a:cubicBezTo>
                      <a:pt x="212" y="53"/>
                      <a:pt x="211" y="52"/>
                      <a:pt x="212" y="50"/>
                    </a:cubicBezTo>
                    <a:lnTo>
                      <a:pt x="214" y="34"/>
                    </a:lnTo>
                    <a:lnTo>
                      <a:pt x="218" y="42"/>
                    </a:lnTo>
                    <a:lnTo>
                      <a:pt x="208" y="37"/>
                    </a:lnTo>
                    <a:cubicBezTo>
                      <a:pt x="206" y="36"/>
                      <a:pt x="205" y="35"/>
                      <a:pt x="204" y="33"/>
                    </a:cubicBezTo>
                    <a:lnTo>
                      <a:pt x="194" y="12"/>
                    </a:lnTo>
                    <a:lnTo>
                      <a:pt x="207" y="13"/>
                    </a:lnTo>
                    <a:lnTo>
                      <a:pt x="189" y="37"/>
                    </a:lnTo>
                    <a:cubicBezTo>
                      <a:pt x="187" y="40"/>
                      <a:pt x="183" y="41"/>
                      <a:pt x="180" y="40"/>
                    </a:cubicBezTo>
                    <a:lnTo>
                      <a:pt x="156" y="32"/>
                    </a:lnTo>
                    <a:lnTo>
                      <a:pt x="161" y="32"/>
                    </a:lnTo>
                    <a:lnTo>
                      <a:pt x="135" y="40"/>
                    </a:lnTo>
                    <a:lnTo>
                      <a:pt x="138" y="38"/>
                    </a:lnTo>
                    <a:lnTo>
                      <a:pt x="128" y="49"/>
                    </a:lnTo>
                    <a:cubicBezTo>
                      <a:pt x="125" y="52"/>
                      <a:pt x="120" y="52"/>
                      <a:pt x="117" y="50"/>
                    </a:cubicBezTo>
                    <a:lnTo>
                      <a:pt x="99" y="36"/>
                    </a:lnTo>
                    <a:lnTo>
                      <a:pt x="108" y="36"/>
                    </a:lnTo>
                    <a:lnTo>
                      <a:pt x="98" y="44"/>
                    </a:lnTo>
                    <a:cubicBezTo>
                      <a:pt x="95" y="46"/>
                      <a:pt x="92" y="46"/>
                      <a:pt x="89" y="45"/>
                    </a:cubicBezTo>
                    <a:lnTo>
                      <a:pt x="73" y="37"/>
                    </a:lnTo>
                    <a:lnTo>
                      <a:pt x="83" y="35"/>
                    </a:lnTo>
                    <a:lnTo>
                      <a:pt x="70" y="51"/>
                    </a:lnTo>
                    <a:lnTo>
                      <a:pt x="72" y="47"/>
                    </a:lnTo>
                    <a:lnTo>
                      <a:pt x="67" y="100"/>
                    </a:lnTo>
                    <a:lnTo>
                      <a:pt x="63" y="92"/>
                    </a:lnTo>
                    <a:lnTo>
                      <a:pt x="87" y="108"/>
                    </a:lnTo>
                    <a:cubicBezTo>
                      <a:pt x="89" y="110"/>
                      <a:pt x="90" y="112"/>
                      <a:pt x="90" y="114"/>
                    </a:cubicBezTo>
                    <a:cubicBezTo>
                      <a:pt x="91" y="116"/>
                      <a:pt x="90" y="119"/>
                      <a:pt x="88" y="121"/>
                    </a:cubicBezTo>
                    <a:lnTo>
                      <a:pt x="30" y="185"/>
                    </a:lnTo>
                    <a:lnTo>
                      <a:pt x="32" y="179"/>
                    </a:lnTo>
                    <a:lnTo>
                      <a:pt x="32" y="200"/>
                    </a:lnTo>
                    <a:cubicBezTo>
                      <a:pt x="32" y="202"/>
                      <a:pt x="32" y="203"/>
                      <a:pt x="31" y="204"/>
                    </a:cubicBezTo>
                    <a:lnTo>
                      <a:pt x="21" y="223"/>
                    </a:lnTo>
                    <a:lnTo>
                      <a:pt x="22" y="220"/>
                    </a:lnTo>
                    <a:lnTo>
                      <a:pt x="16" y="294"/>
                    </a:lnTo>
                    <a:lnTo>
                      <a:pt x="7" y="286"/>
                    </a:lnTo>
                    <a:lnTo>
                      <a:pt x="17" y="283"/>
                    </a:lnTo>
                    <a:close/>
                  </a:path>
                </a:pathLst>
              </a:custGeom>
              <a:solidFill>
                <a:srgbClr val="6E6E6E"/>
              </a:solidFill>
              <a:ln w="0" cap="flat">
                <a:solidFill>
                  <a:srgbClr val="6E6E6E"/>
                </a:solidFill>
                <a:prstDash val="solid"/>
                <a:round/>
                <a:headEnd/>
                <a:tailEnd/>
              </a:ln>
            </p:spPr>
            <p:txBody>
              <a:bodyPr/>
              <a:lstStyle/>
              <a:p>
                <a:endParaRPr lang="en-US"/>
              </a:p>
            </p:txBody>
          </p:sp>
          <p:sp>
            <p:nvSpPr>
              <p:cNvPr id="1736" name="Freeform 522"/>
              <p:cNvSpPr>
                <a:spLocks noEditPoints="1"/>
              </p:cNvSpPr>
              <p:nvPr/>
            </p:nvSpPr>
            <p:spPr bwMode="auto">
              <a:xfrm>
                <a:off x="3444" y="1530"/>
                <a:ext cx="36" cy="36"/>
              </a:xfrm>
              <a:custGeom>
                <a:avLst/>
                <a:gdLst>
                  <a:gd name="T0" fmla="*/ 6 w 36"/>
                  <a:gd name="T1" fmla="*/ 3 h 36"/>
                  <a:gd name="T2" fmla="*/ 4 w 36"/>
                  <a:gd name="T3" fmla="*/ 7 h 36"/>
                  <a:gd name="T4" fmla="*/ 0 w 36"/>
                  <a:gd name="T5" fmla="*/ 7 h 36"/>
                  <a:gd name="T6" fmla="*/ 4 w 36"/>
                  <a:gd name="T7" fmla="*/ 0 h 36"/>
                  <a:gd name="T8" fmla="*/ 7 w 36"/>
                  <a:gd name="T9" fmla="*/ 0 h 36"/>
                  <a:gd name="T10" fmla="*/ 6 w 36"/>
                  <a:gd name="T11" fmla="*/ 3 h 36"/>
                  <a:gd name="T12" fmla="*/ 17 w 36"/>
                  <a:gd name="T13" fmla="*/ 19 h 36"/>
                  <a:gd name="T14" fmla="*/ 21 w 36"/>
                  <a:gd name="T15" fmla="*/ 21 h 36"/>
                  <a:gd name="T16" fmla="*/ 36 w 36"/>
                  <a:gd name="T17" fmla="*/ 21 h 36"/>
                  <a:gd name="T18" fmla="*/ 36 w 36"/>
                  <a:gd name="T19" fmla="*/ 36 h 36"/>
                  <a:gd name="T20" fmla="*/ 17 w 36"/>
                  <a:gd name="T21" fmla="*/ 36 h 36"/>
                  <a:gd name="T22" fmla="*/ 12 w 36"/>
                  <a:gd name="T23" fmla="*/ 34 h 36"/>
                  <a:gd name="T24" fmla="*/ 17 w 36"/>
                  <a:gd name="T25" fmla="*/ 24 h 36"/>
                  <a:gd name="T26" fmla="*/ 17 w 36"/>
                  <a:gd name="T27" fmla="*/ 19 h 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6"/>
                  <a:gd name="T43" fmla="*/ 0 h 36"/>
                  <a:gd name="T44" fmla="*/ 36 w 36"/>
                  <a:gd name="T45" fmla="*/ 36 h 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6" h="36">
                    <a:moveTo>
                      <a:pt x="6" y="3"/>
                    </a:moveTo>
                    <a:lnTo>
                      <a:pt x="4" y="7"/>
                    </a:lnTo>
                    <a:lnTo>
                      <a:pt x="0" y="7"/>
                    </a:lnTo>
                    <a:lnTo>
                      <a:pt x="4" y="0"/>
                    </a:lnTo>
                    <a:lnTo>
                      <a:pt x="7" y="0"/>
                    </a:lnTo>
                    <a:lnTo>
                      <a:pt x="6" y="3"/>
                    </a:lnTo>
                    <a:close/>
                    <a:moveTo>
                      <a:pt x="17" y="19"/>
                    </a:moveTo>
                    <a:lnTo>
                      <a:pt x="21" y="21"/>
                    </a:lnTo>
                    <a:lnTo>
                      <a:pt x="36" y="21"/>
                    </a:lnTo>
                    <a:lnTo>
                      <a:pt x="36" y="36"/>
                    </a:lnTo>
                    <a:lnTo>
                      <a:pt x="17" y="36"/>
                    </a:lnTo>
                    <a:lnTo>
                      <a:pt x="12" y="34"/>
                    </a:lnTo>
                    <a:lnTo>
                      <a:pt x="17" y="24"/>
                    </a:lnTo>
                    <a:lnTo>
                      <a:pt x="17" y="19"/>
                    </a:lnTo>
                    <a:close/>
                  </a:path>
                </a:pathLst>
              </a:custGeom>
              <a:solidFill>
                <a:srgbClr val="00B0F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737" name="Freeform 523"/>
              <p:cNvSpPr>
                <a:spLocks noEditPoints="1"/>
              </p:cNvSpPr>
              <p:nvPr/>
            </p:nvSpPr>
            <p:spPr bwMode="auto">
              <a:xfrm>
                <a:off x="3442" y="1528"/>
                <a:ext cx="40" cy="40"/>
              </a:xfrm>
              <a:custGeom>
                <a:avLst/>
                <a:gdLst>
                  <a:gd name="T0" fmla="*/ 40 w 160"/>
                  <a:gd name="T1" fmla="*/ 22 h 160"/>
                  <a:gd name="T2" fmla="*/ 39 w 160"/>
                  <a:gd name="T3" fmla="*/ 23 h 160"/>
                  <a:gd name="T4" fmla="*/ 30 w 160"/>
                  <a:gd name="T5" fmla="*/ 40 h 160"/>
                  <a:gd name="T6" fmla="*/ 22 w 160"/>
                  <a:gd name="T7" fmla="*/ 44 h 160"/>
                  <a:gd name="T8" fmla="*/ 7 w 160"/>
                  <a:gd name="T9" fmla="*/ 41 h 160"/>
                  <a:gd name="T10" fmla="*/ 1 w 160"/>
                  <a:gd name="T11" fmla="*/ 37 h 160"/>
                  <a:gd name="T12" fmla="*/ 2 w 160"/>
                  <a:gd name="T13" fmla="*/ 29 h 160"/>
                  <a:gd name="T14" fmla="*/ 16 w 160"/>
                  <a:gd name="T15" fmla="*/ 4 h 160"/>
                  <a:gd name="T16" fmla="*/ 23 w 160"/>
                  <a:gd name="T17" fmla="*/ 0 h 160"/>
                  <a:gd name="T18" fmla="*/ 35 w 160"/>
                  <a:gd name="T19" fmla="*/ 0 h 160"/>
                  <a:gd name="T20" fmla="*/ 41 w 160"/>
                  <a:gd name="T21" fmla="*/ 4 h 160"/>
                  <a:gd name="T22" fmla="*/ 43 w 160"/>
                  <a:gd name="T23" fmla="*/ 11 h 160"/>
                  <a:gd name="T24" fmla="*/ 40 w 160"/>
                  <a:gd name="T25" fmla="*/ 22 h 160"/>
                  <a:gd name="T26" fmla="*/ 27 w 160"/>
                  <a:gd name="T27" fmla="*/ 6 h 160"/>
                  <a:gd name="T28" fmla="*/ 35 w 160"/>
                  <a:gd name="T29" fmla="*/ 16 h 160"/>
                  <a:gd name="T30" fmla="*/ 23 w 160"/>
                  <a:gd name="T31" fmla="*/ 16 h 160"/>
                  <a:gd name="T32" fmla="*/ 30 w 160"/>
                  <a:gd name="T33" fmla="*/ 13 h 160"/>
                  <a:gd name="T34" fmla="*/ 15 w 160"/>
                  <a:gd name="T35" fmla="*/ 37 h 160"/>
                  <a:gd name="T36" fmla="*/ 10 w 160"/>
                  <a:gd name="T37" fmla="*/ 26 h 160"/>
                  <a:gd name="T38" fmla="*/ 25 w 160"/>
                  <a:gd name="T39" fmla="*/ 28 h 160"/>
                  <a:gd name="T40" fmla="*/ 16 w 160"/>
                  <a:gd name="T41" fmla="*/ 32 h 160"/>
                  <a:gd name="T42" fmla="*/ 25 w 160"/>
                  <a:gd name="T43" fmla="*/ 16 h 160"/>
                  <a:gd name="T44" fmla="*/ 24 w 160"/>
                  <a:gd name="T45" fmla="*/ 17 h 160"/>
                  <a:gd name="T46" fmla="*/ 27 w 160"/>
                  <a:gd name="T47" fmla="*/ 6 h 160"/>
                  <a:gd name="T48" fmla="*/ 68 w 160"/>
                  <a:gd name="T49" fmla="*/ 83 h 160"/>
                  <a:gd name="T50" fmla="*/ 72 w 160"/>
                  <a:gd name="T51" fmla="*/ 76 h 160"/>
                  <a:gd name="T52" fmla="*/ 80 w 160"/>
                  <a:gd name="T53" fmla="*/ 76 h 160"/>
                  <a:gd name="T54" fmla="*/ 95 w 160"/>
                  <a:gd name="T55" fmla="*/ 85 h 160"/>
                  <a:gd name="T56" fmla="*/ 91 w 160"/>
                  <a:gd name="T57" fmla="*/ 84 h 160"/>
                  <a:gd name="T58" fmla="*/ 152 w 160"/>
                  <a:gd name="T59" fmla="*/ 84 h 160"/>
                  <a:gd name="T60" fmla="*/ 160 w 160"/>
                  <a:gd name="T61" fmla="*/ 92 h 160"/>
                  <a:gd name="T62" fmla="*/ 160 w 160"/>
                  <a:gd name="T63" fmla="*/ 152 h 160"/>
                  <a:gd name="T64" fmla="*/ 152 w 160"/>
                  <a:gd name="T65" fmla="*/ 160 h 160"/>
                  <a:gd name="T66" fmla="*/ 76 w 160"/>
                  <a:gd name="T67" fmla="*/ 160 h 160"/>
                  <a:gd name="T68" fmla="*/ 73 w 160"/>
                  <a:gd name="T69" fmla="*/ 160 h 160"/>
                  <a:gd name="T70" fmla="*/ 52 w 160"/>
                  <a:gd name="T71" fmla="*/ 152 h 160"/>
                  <a:gd name="T72" fmla="*/ 48 w 160"/>
                  <a:gd name="T73" fmla="*/ 147 h 160"/>
                  <a:gd name="T74" fmla="*/ 48 w 160"/>
                  <a:gd name="T75" fmla="*/ 141 h 160"/>
                  <a:gd name="T76" fmla="*/ 69 w 160"/>
                  <a:gd name="T77" fmla="*/ 99 h 160"/>
                  <a:gd name="T78" fmla="*/ 68 w 160"/>
                  <a:gd name="T79" fmla="*/ 103 h 160"/>
                  <a:gd name="T80" fmla="*/ 68 w 160"/>
                  <a:gd name="T81" fmla="*/ 83 h 160"/>
                  <a:gd name="T82" fmla="*/ 84 w 160"/>
                  <a:gd name="T83" fmla="*/ 103 h 160"/>
                  <a:gd name="T84" fmla="*/ 83 w 160"/>
                  <a:gd name="T85" fmla="*/ 106 h 160"/>
                  <a:gd name="T86" fmla="*/ 63 w 160"/>
                  <a:gd name="T87" fmla="*/ 148 h 160"/>
                  <a:gd name="T88" fmla="*/ 58 w 160"/>
                  <a:gd name="T89" fmla="*/ 137 h 160"/>
                  <a:gd name="T90" fmla="*/ 79 w 160"/>
                  <a:gd name="T91" fmla="*/ 145 h 160"/>
                  <a:gd name="T92" fmla="*/ 76 w 160"/>
                  <a:gd name="T93" fmla="*/ 144 h 160"/>
                  <a:gd name="T94" fmla="*/ 152 w 160"/>
                  <a:gd name="T95" fmla="*/ 144 h 160"/>
                  <a:gd name="T96" fmla="*/ 144 w 160"/>
                  <a:gd name="T97" fmla="*/ 152 h 160"/>
                  <a:gd name="T98" fmla="*/ 144 w 160"/>
                  <a:gd name="T99" fmla="*/ 92 h 160"/>
                  <a:gd name="T100" fmla="*/ 152 w 160"/>
                  <a:gd name="T101" fmla="*/ 100 h 160"/>
                  <a:gd name="T102" fmla="*/ 91 w 160"/>
                  <a:gd name="T103" fmla="*/ 100 h 160"/>
                  <a:gd name="T104" fmla="*/ 87 w 160"/>
                  <a:gd name="T105" fmla="*/ 99 h 160"/>
                  <a:gd name="T106" fmla="*/ 72 w 160"/>
                  <a:gd name="T107" fmla="*/ 90 h 160"/>
                  <a:gd name="T108" fmla="*/ 84 w 160"/>
                  <a:gd name="T109" fmla="*/ 83 h 160"/>
                  <a:gd name="T110" fmla="*/ 84 w 160"/>
                  <a:gd name="T111" fmla="*/ 103 h 16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60"/>
                  <a:gd name="T169" fmla="*/ 0 h 160"/>
                  <a:gd name="T170" fmla="*/ 160 w 160"/>
                  <a:gd name="T171" fmla="*/ 160 h 16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60" h="160">
                    <a:moveTo>
                      <a:pt x="40" y="22"/>
                    </a:moveTo>
                    <a:cubicBezTo>
                      <a:pt x="40" y="22"/>
                      <a:pt x="39" y="23"/>
                      <a:pt x="39" y="23"/>
                    </a:cubicBezTo>
                    <a:lnTo>
                      <a:pt x="30" y="40"/>
                    </a:lnTo>
                    <a:cubicBezTo>
                      <a:pt x="29" y="43"/>
                      <a:pt x="25" y="45"/>
                      <a:pt x="22" y="44"/>
                    </a:cubicBezTo>
                    <a:lnTo>
                      <a:pt x="7" y="41"/>
                    </a:lnTo>
                    <a:cubicBezTo>
                      <a:pt x="4" y="41"/>
                      <a:pt x="2" y="39"/>
                      <a:pt x="1" y="37"/>
                    </a:cubicBezTo>
                    <a:cubicBezTo>
                      <a:pt x="0" y="34"/>
                      <a:pt x="0" y="32"/>
                      <a:pt x="2" y="29"/>
                    </a:cubicBezTo>
                    <a:lnTo>
                      <a:pt x="16" y="4"/>
                    </a:lnTo>
                    <a:cubicBezTo>
                      <a:pt x="18" y="2"/>
                      <a:pt x="20" y="0"/>
                      <a:pt x="23" y="0"/>
                    </a:cubicBezTo>
                    <a:lnTo>
                      <a:pt x="35" y="0"/>
                    </a:lnTo>
                    <a:cubicBezTo>
                      <a:pt x="37" y="0"/>
                      <a:pt x="40" y="2"/>
                      <a:pt x="41" y="4"/>
                    </a:cubicBezTo>
                    <a:cubicBezTo>
                      <a:pt x="43" y="6"/>
                      <a:pt x="43" y="8"/>
                      <a:pt x="43" y="11"/>
                    </a:cubicBezTo>
                    <a:lnTo>
                      <a:pt x="40" y="22"/>
                    </a:lnTo>
                    <a:close/>
                    <a:moveTo>
                      <a:pt x="27" y="6"/>
                    </a:moveTo>
                    <a:lnTo>
                      <a:pt x="35" y="16"/>
                    </a:lnTo>
                    <a:lnTo>
                      <a:pt x="23" y="16"/>
                    </a:lnTo>
                    <a:lnTo>
                      <a:pt x="30" y="13"/>
                    </a:lnTo>
                    <a:lnTo>
                      <a:pt x="15" y="37"/>
                    </a:lnTo>
                    <a:lnTo>
                      <a:pt x="10" y="26"/>
                    </a:lnTo>
                    <a:lnTo>
                      <a:pt x="25" y="28"/>
                    </a:lnTo>
                    <a:lnTo>
                      <a:pt x="16" y="32"/>
                    </a:lnTo>
                    <a:lnTo>
                      <a:pt x="25" y="16"/>
                    </a:lnTo>
                    <a:lnTo>
                      <a:pt x="24" y="17"/>
                    </a:lnTo>
                    <a:lnTo>
                      <a:pt x="27" y="6"/>
                    </a:lnTo>
                    <a:close/>
                    <a:moveTo>
                      <a:pt x="68" y="83"/>
                    </a:moveTo>
                    <a:cubicBezTo>
                      <a:pt x="68" y="80"/>
                      <a:pt x="70" y="78"/>
                      <a:pt x="72" y="76"/>
                    </a:cubicBezTo>
                    <a:cubicBezTo>
                      <a:pt x="74" y="75"/>
                      <a:pt x="78" y="75"/>
                      <a:pt x="80" y="76"/>
                    </a:cubicBezTo>
                    <a:lnTo>
                      <a:pt x="95" y="85"/>
                    </a:lnTo>
                    <a:lnTo>
                      <a:pt x="91" y="84"/>
                    </a:lnTo>
                    <a:lnTo>
                      <a:pt x="152" y="84"/>
                    </a:lnTo>
                    <a:cubicBezTo>
                      <a:pt x="157" y="84"/>
                      <a:pt x="160" y="87"/>
                      <a:pt x="160" y="92"/>
                    </a:cubicBezTo>
                    <a:lnTo>
                      <a:pt x="160" y="152"/>
                    </a:lnTo>
                    <a:cubicBezTo>
                      <a:pt x="160" y="157"/>
                      <a:pt x="157" y="160"/>
                      <a:pt x="152" y="160"/>
                    </a:cubicBezTo>
                    <a:lnTo>
                      <a:pt x="76" y="160"/>
                    </a:lnTo>
                    <a:cubicBezTo>
                      <a:pt x="75" y="160"/>
                      <a:pt x="74" y="160"/>
                      <a:pt x="73" y="160"/>
                    </a:cubicBezTo>
                    <a:lnTo>
                      <a:pt x="52" y="152"/>
                    </a:lnTo>
                    <a:cubicBezTo>
                      <a:pt x="50" y="151"/>
                      <a:pt x="49" y="149"/>
                      <a:pt x="48" y="147"/>
                    </a:cubicBezTo>
                    <a:cubicBezTo>
                      <a:pt x="47" y="145"/>
                      <a:pt x="47" y="143"/>
                      <a:pt x="48" y="141"/>
                    </a:cubicBezTo>
                    <a:lnTo>
                      <a:pt x="69" y="99"/>
                    </a:lnTo>
                    <a:lnTo>
                      <a:pt x="68" y="103"/>
                    </a:lnTo>
                    <a:lnTo>
                      <a:pt x="68" y="83"/>
                    </a:lnTo>
                    <a:close/>
                    <a:moveTo>
                      <a:pt x="84" y="103"/>
                    </a:moveTo>
                    <a:cubicBezTo>
                      <a:pt x="84" y="104"/>
                      <a:pt x="84" y="105"/>
                      <a:pt x="83" y="106"/>
                    </a:cubicBezTo>
                    <a:lnTo>
                      <a:pt x="63" y="148"/>
                    </a:lnTo>
                    <a:lnTo>
                      <a:pt x="58" y="137"/>
                    </a:lnTo>
                    <a:lnTo>
                      <a:pt x="79" y="145"/>
                    </a:lnTo>
                    <a:lnTo>
                      <a:pt x="76" y="144"/>
                    </a:lnTo>
                    <a:lnTo>
                      <a:pt x="152" y="144"/>
                    </a:lnTo>
                    <a:lnTo>
                      <a:pt x="144" y="152"/>
                    </a:lnTo>
                    <a:lnTo>
                      <a:pt x="144" y="92"/>
                    </a:lnTo>
                    <a:lnTo>
                      <a:pt x="152" y="100"/>
                    </a:lnTo>
                    <a:lnTo>
                      <a:pt x="91" y="100"/>
                    </a:lnTo>
                    <a:cubicBezTo>
                      <a:pt x="89" y="100"/>
                      <a:pt x="88" y="99"/>
                      <a:pt x="87" y="99"/>
                    </a:cubicBezTo>
                    <a:lnTo>
                      <a:pt x="72" y="90"/>
                    </a:lnTo>
                    <a:lnTo>
                      <a:pt x="84" y="83"/>
                    </a:lnTo>
                    <a:lnTo>
                      <a:pt x="84" y="103"/>
                    </a:lnTo>
                    <a:close/>
                  </a:path>
                </a:pathLst>
              </a:custGeom>
              <a:solidFill>
                <a:srgbClr val="6E6E6E"/>
              </a:solidFill>
              <a:ln w="0" cap="flat">
                <a:solidFill>
                  <a:srgbClr val="6E6E6E"/>
                </a:solidFill>
                <a:prstDash val="solid"/>
                <a:round/>
                <a:headEnd/>
                <a:tailEnd/>
              </a:ln>
            </p:spPr>
            <p:txBody>
              <a:bodyPr/>
              <a:lstStyle/>
              <a:p>
                <a:endParaRPr lang="en-US"/>
              </a:p>
            </p:txBody>
          </p:sp>
          <p:sp>
            <p:nvSpPr>
              <p:cNvPr id="1738" name="Freeform 524"/>
              <p:cNvSpPr>
                <a:spLocks/>
              </p:cNvSpPr>
              <p:nvPr/>
            </p:nvSpPr>
            <p:spPr bwMode="auto">
              <a:xfrm>
                <a:off x="3424" y="1574"/>
                <a:ext cx="4" cy="4"/>
              </a:xfrm>
              <a:custGeom>
                <a:avLst/>
                <a:gdLst>
                  <a:gd name="T0" fmla="*/ 1 w 4"/>
                  <a:gd name="T1" fmla="*/ 4 h 4"/>
                  <a:gd name="T2" fmla="*/ 0 w 4"/>
                  <a:gd name="T3" fmla="*/ 2 h 4"/>
                  <a:gd name="T4" fmla="*/ 4 w 4"/>
                  <a:gd name="T5" fmla="*/ 0 h 4"/>
                  <a:gd name="T6" fmla="*/ 4 w 4"/>
                  <a:gd name="T7" fmla="*/ 2 h 4"/>
                  <a:gd name="T8" fmla="*/ 1 w 4"/>
                  <a:gd name="T9" fmla="*/ 4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1" y="4"/>
                    </a:moveTo>
                    <a:lnTo>
                      <a:pt x="0" y="2"/>
                    </a:lnTo>
                    <a:lnTo>
                      <a:pt x="4" y="0"/>
                    </a:lnTo>
                    <a:lnTo>
                      <a:pt x="4" y="2"/>
                    </a:lnTo>
                    <a:lnTo>
                      <a:pt x="1" y="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739" name="Freeform 525"/>
              <p:cNvSpPr>
                <a:spLocks noEditPoints="1"/>
              </p:cNvSpPr>
              <p:nvPr/>
            </p:nvSpPr>
            <p:spPr bwMode="auto">
              <a:xfrm>
                <a:off x="3422" y="1572"/>
                <a:ext cx="9" cy="8"/>
              </a:xfrm>
              <a:custGeom>
                <a:avLst/>
                <a:gdLst>
                  <a:gd name="T0" fmla="*/ 16 w 33"/>
                  <a:gd name="T1" fmla="*/ 31 h 33"/>
                  <a:gd name="T2" fmla="*/ 9 w 33"/>
                  <a:gd name="T3" fmla="*/ 32 h 33"/>
                  <a:gd name="T4" fmla="*/ 4 w 33"/>
                  <a:gd name="T5" fmla="*/ 27 h 33"/>
                  <a:gd name="T6" fmla="*/ 1 w 33"/>
                  <a:gd name="T7" fmla="*/ 18 h 33"/>
                  <a:gd name="T8" fmla="*/ 5 w 33"/>
                  <a:gd name="T9" fmla="*/ 8 h 33"/>
                  <a:gd name="T10" fmla="*/ 17 w 33"/>
                  <a:gd name="T11" fmla="*/ 1 h 33"/>
                  <a:gd name="T12" fmla="*/ 24 w 33"/>
                  <a:gd name="T13" fmla="*/ 1 h 33"/>
                  <a:gd name="T14" fmla="*/ 29 w 33"/>
                  <a:gd name="T15" fmla="*/ 5 h 33"/>
                  <a:gd name="T16" fmla="*/ 32 w 33"/>
                  <a:gd name="T17" fmla="*/ 12 h 33"/>
                  <a:gd name="T18" fmla="*/ 29 w 33"/>
                  <a:gd name="T19" fmla="*/ 22 h 33"/>
                  <a:gd name="T20" fmla="*/ 16 w 33"/>
                  <a:gd name="T21" fmla="*/ 31 h 33"/>
                  <a:gd name="T22" fmla="*/ 20 w 33"/>
                  <a:gd name="T23" fmla="*/ 9 h 33"/>
                  <a:gd name="T24" fmla="*/ 17 w 33"/>
                  <a:gd name="T25" fmla="*/ 19 h 33"/>
                  <a:gd name="T26" fmla="*/ 14 w 33"/>
                  <a:gd name="T27" fmla="*/ 12 h 33"/>
                  <a:gd name="T28" fmla="*/ 25 w 33"/>
                  <a:gd name="T29" fmla="*/ 16 h 33"/>
                  <a:gd name="T30" fmla="*/ 12 w 33"/>
                  <a:gd name="T31" fmla="*/ 22 h 33"/>
                  <a:gd name="T32" fmla="*/ 16 w 33"/>
                  <a:gd name="T33" fmla="*/ 13 h 33"/>
                  <a:gd name="T34" fmla="*/ 19 w 33"/>
                  <a:gd name="T35" fmla="*/ 22 h 33"/>
                  <a:gd name="T36" fmla="*/ 7 w 33"/>
                  <a:gd name="T37" fmla="*/ 18 h 33"/>
                  <a:gd name="T38" fmla="*/ 20 w 33"/>
                  <a:gd name="T39" fmla="*/ 9 h 3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3"/>
                  <a:gd name="T61" fmla="*/ 0 h 33"/>
                  <a:gd name="T62" fmla="*/ 33 w 33"/>
                  <a:gd name="T63" fmla="*/ 33 h 3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3" h="33">
                    <a:moveTo>
                      <a:pt x="16" y="31"/>
                    </a:moveTo>
                    <a:cubicBezTo>
                      <a:pt x="14" y="32"/>
                      <a:pt x="12" y="33"/>
                      <a:pt x="9" y="32"/>
                    </a:cubicBezTo>
                    <a:cubicBezTo>
                      <a:pt x="7" y="31"/>
                      <a:pt x="5" y="29"/>
                      <a:pt x="4" y="27"/>
                    </a:cubicBezTo>
                    <a:lnTo>
                      <a:pt x="1" y="18"/>
                    </a:lnTo>
                    <a:cubicBezTo>
                      <a:pt x="0" y="14"/>
                      <a:pt x="1" y="10"/>
                      <a:pt x="5" y="8"/>
                    </a:cubicBezTo>
                    <a:lnTo>
                      <a:pt x="17" y="1"/>
                    </a:lnTo>
                    <a:cubicBezTo>
                      <a:pt x="19" y="0"/>
                      <a:pt x="22" y="0"/>
                      <a:pt x="24" y="1"/>
                    </a:cubicBezTo>
                    <a:cubicBezTo>
                      <a:pt x="26" y="2"/>
                      <a:pt x="28" y="3"/>
                      <a:pt x="29" y="5"/>
                    </a:cubicBezTo>
                    <a:lnTo>
                      <a:pt x="32" y="12"/>
                    </a:lnTo>
                    <a:cubicBezTo>
                      <a:pt x="33" y="15"/>
                      <a:pt x="32" y="20"/>
                      <a:pt x="29" y="22"/>
                    </a:cubicBezTo>
                    <a:lnTo>
                      <a:pt x="16" y="31"/>
                    </a:lnTo>
                    <a:close/>
                    <a:moveTo>
                      <a:pt x="20" y="9"/>
                    </a:moveTo>
                    <a:lnTo>
                      <a:pt x="17" y="19"/>
                    </a:lnTo>
                    <a:lnTo>
                      <a:pt x="14" y="12"/>
                    </a:lnTo>
                    <a:lnTo>
                      <a:pt x="25" y="16"/>
                    </a:lnTo>
                    <a:lnTo>
                      <a:pt x="12" y="22"/>
                    </a:lnTo>
                    <a:lnTo>
                      <a:pt x="16" y="13"/>
                    </a:lnTo>
                    <a:lnTo>
                      <a:pt x="19" y="22"/>
                    </a:lnTo>
                    <a:lnTo>
                      <a:pt x="7" y="18"/>
                    </a:lnTo>
                    <a:lnTo>
                      <a:pt x="20" y="9"/>
                    </a:lnTo>
                    <a:close/>
                  </a:path>
                </a:pathLst>
              </a:custGeom>
              <a:solidFill>
                <a:srgbClr val="6E6E6E"/>
              </a:solidFill>
              <a:ln w="0" cap="flat">
                <a:solidFill>
                  <a:srgbClr val="6E6E6E"/>
                </a:solidFill>
                <a:prstDash val="solid"/>
                <a:round/>
                <a:headEnd/>
                <a:tailEnd/>
              </a:ln>
            </p:spPr>
            <p:txBody>
              <a:bodyPr/>
              <a:lstStyle/>
              <a:p>
                <a:endParaRPr lang="en-US"/>
              </a:p>
            </p:txBody>
          </p:sp>
          <p:sp>
            <p:nvSpPr>
              <p:cNvPr id="1740" name="Freeform 526"/>
              <p:cNvSpPr>
                <a:spLocks/>
              </p:cNvSpPr>
              <p:nvPr/>
            </p:nvSpPr>
            <p:spPr bwMode="auto">
              <a:xfrm>
                <a:off x="2455" y="1578"/>
                <a:ext cx="146" cy="228"/>
              </a:xfrm>
              <a:custGeom>
                <a:avLst/>
                <a:gdLst>
                  <a:gd name="T0" fmla="*/ 136 w 146"/>
                  <a:gd name="T1" fmla="*/ 221 h 228"/>
                  <a:gd name="T2" fmla="*/ 135 w 146"/>
                  <a:gd name="T3" fmla="*/ 227 h 228"/>
                  <a:gd name="T4" fmla="*/ 120 w 146"/>
                  <a:gd name="T5" fmla="*/ 221 h 228"/>
                  <a:gd name="T6" fmla="*/ 77 w 146"/>
                  <a:gd name="T7" fmla="*/ 192 h 228"/>
                  <a:gd name="T8" fmla="*/ 61 w 146"/>
                  <a:gd name="T9" fmla="*/ 173 h 228"/>
                  <a:gd name="T10" fmla="*/ 51 w 146"/>
                  <a:gd name="T11" fmla="*/ 150 h 228"/>
                  <a:gd name="T12" fmla="*/ 45 w 146"/>
                  <a:gd name="T13" fmla="*/ 140 h 228"/>
                  <a:gd name="T14" fmla="*/ 28 w 146"/>
                  <a:gd name="T15" fmla="*/ 102 h 228"/>
                  <a:gd name="T16" fmla="*/ 16 w 146"/>
                  <a:gd name="T17" fmla="*/ 83 h 228"/>
                  <a:gd name="T18" fmla="*/ 3 w 146"/>
                  <a:gd name="T19" fmla="*/ 72 h 228"/>
                  <a:gd name="T20" fmla="*/ 5 w 146"/>
                  <a:gd name="T21" fmla="*/ 69 h 228"/>
                  <a:gd name="T22" fmla="*/ 3 w 146"/>
                  <a:gd name="T23" fmla="*/ 62 h 228"/>
                  <a:gd name="T24" fmla="*/ 1 w 146"/>
                  <a:gd name="T25" fmla="*/ 52 h 228"/>
                  <a:gd name="T26" fmla="*/ 13 w 146"/>
                  <a:gd name="T27" fmla="*/ 47 h 228"/>
                  <a:gd name="T28" fmla="*/ 11 w 146"/>
                  <a:gd name="T29" fmla="*/ 51 h 228"/>
                  <a:gd name="T30" fmla="*/ 14 w 146"/>
                  <a:gd name="T31" fmla="*/ 52 h 228"/>
                  <a:gd name="T32" fmla="*/ 23 w 146"/>
                  <a:gd name="T33" fmla="*/ 61 h 228"/>
                  <a:gd name="T34" fmla="*/ 30 w 146"/>
                  <a:gd name="T35" fmla="*/ 56 h 228"/>
                  <a:gd name="T36" fmla="*/ 35 w 146"/>
                  <a:gd name="T37" fmla="*/ 43 h 228"/>
                  <a:gd name="T38" fmla="*/ 51 w 146"/>
                  <a:gd name="T39" fmla="*/ 31 h 228"/>
                  <a:gd name="T40" fmla="*/ 65 w 146"/>
                  <a:gd name="T41" fmla="*/ 10 h 228"/>
                  <a:gd name="T42" fmla="*/ 66 w 146"/>
                  <a:gd name="T43" fmla="*/ 6 h 228"/>
                  <a:gd name="T44" fmla="*/ 66 w 146"/>
                  <a:gd name="T45" fmla="*/ 0 h 228"/>
                  <a:gd name="T46" fmla="*/ 76 w 146"/>
                  <a:gd name="T47" fmla="*/ 6 h 228"/>
                  <a:gd name="T48" fmla="*/ 85 w 146"/>
                  <a:gd name="T49" fmla="*/ 16 h 228"/>
                  <a:gd name="T50" fmla="*/ 90 w 146"/>
                  <a:gd name="T51" fmla="*/ 21 h 228"/>
                  <a:gd name="T52" fmla="*/ 93 w 146"/>
                  <a:gd name="T53" fmla="*/ 30 h 228"/>
                  <a:gd name="T54" fmla="*/ 105 w 146"/>
                  <a:gd name="T55" fmla="*/ 26 h 228"/>
                  <a:gd name="T56" fmla="*/ 115 w 146"/>
                  <a:gd name="T57" fmla="*/ 27 h 228"/>
                  <a:gd name="T58" fmla="*/ 121 w 146"/>
                  <a:gd name="T59" fmla="*/ 30 h 228"/>
                  <a:gd name="T60" fmla="*/ 116 w 146"/>
                  <a:gd name="T61" fmla="*/ 47 h 228"/>
                  <a:gd name="T62" fmla="*/ 126 w 146"/>
                  <a:gd name="T63" fmla="*/ 52 h 228"/>
                  <a:gd name="T64" fmla="*/ 121 w 146"/>
                  <a:gd name="T65" fmla="*/ 50 h 228"/>
                  <a:gd name="T66" fmla="*/ 115 w 146"/>
                  <a:gd name="T67" fmla="*/ 54 h 228"/>
                  <a:gd name="T68" fmla="*/ 94 w 146"/>
                  <a:gd name="T69" fmla="*/ 63 h 228"/>
                  <a:gd name="T70" fmla="*/ 91 w 146"/>
                  <a:gd name="T71" fmla="*/ 79 h 228"/>
                  <a:gd name="T72" fmla="*/ 85 w 146"/>
                  <a:gd name="T73" fmla="*/ 90 h 228"/>
                  <a:gd name="T74" fmla="*/ 82 w 146"/>
                  <a:gd name="T75" fmla="*/ 94 h 228"/>
                  <a:gd name="T76" fmla="*/ 85 w 146"/>
                  <a:gd name="T77" fmla="*/ 98 h 228"/>
                  <a:gd name="T78" fmla="*/ 95 w 146"/>
                  <a:gd name="T79" fmla="*/ 112 h 228"/>
                  <a:gd name="T80" fmla="*/ 101 w 146"/>
                  <a:gd name="T81" fmla="*/ 118 h 228"/>
                  <a:gd name="T82" fmla="*/ 113 w 146"/>
                  <a:gd name="T83" fmla="*/ 124 h 228"/>
                  <a:gd name="T84" fmla="*/ 121 w 146"/>
                  <a:gd name="T85" fmla="*/ 137 h 228"/>
                  <a:gd name="T86" fmla="*/ 144 w 146"/>
                  <a:gd name="T87" fmla="*/ 155 h 228"/>
                  <a:gd name="T88" fmla="*/ 141 w 146"/>
                  <a:gd name="T89" fmla="*/ 171 h 228"/>
                  <a:gd name="T90" fmla="*/ 138 w 146"/>
                  <a:gd name="T91" fmla="*/ 184 h 228"/>
                  <a:gd name="T92" fmla="*/ 138 w 146"/>
                  <a:gd name="T93" fmla="*/ 194 h 228"/>
                  <a:gd name="T94" fmla="*/ 146 w 146"/>
                  <a:gd name="T95" fmla="*/ 204 h 228"/>
                  <a:gd name="T96" fmla="*/ 140 w 146"/>
                  <a:gd name="T97" fmla="*/ 219 h 22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46"/>
                  <a:gd name="T148" fmla="*/ 0 h 228"/>
                  <a:gd name="T149" fmla="*/ 146 w 146"/>
                  <a:gd name="T150" fmla="*/ 228 h 22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46" h="228">
                    <a:moveTo>
                      <a:pt x="140" y="219"/>
                    </a:moveTo>
                    <a:lnTo>
                      <a:pt x="136" y="221"/>
                    </a:lnTo>
                    <a:lnTo>
                      <a:pt x="137" y="224"/>
                    </a:lnTo>
                    <a:lnTo>
                      <a:pt x="135" y="227"/>
                    </a:lnTo>
                    <a:lnTo>
                      <a:pt x="131" y="228"/>
                    </a:lnTo>
                    <a:lnTo>
                      <a:pt x="120" y="221"/>
                    </a:lnTo>
                    <a:lnTo>
                      <a:pt x="118" y="215"/>
                    </a:lnTo>
                    <a:lnTo>
                      <a:pt x="77" y="192"/>
                    </a:lnTo>
                    <a:lnTo>
                      <a:pt x="67" y="182"/>
                    </a:lnTo>
                    <a:lnTo>
                      <a:pt x="61" y="173"/>
                    </a:lnTo>
                    <a:lnTo>
                      <a:pt x="63" y="167"/>
                    </a:lnTo>
                    <a:lnTo>
                      <a:pt x="51" y="150"/>
                    </a:lnTo>
                    <a:lnTo>
                      <a:pt x="48" y="143"/>
                    </a:lnTo>
                    <a:lnTo>
                      <a:pt x="45" y="140"/>
                    </a:lnTo>
                    <a:lnTo>
                      <a:pt x="45" y="135"/>
                    </a:lnTo>
                    <a:lnTo>
                      <a:pt x="28" y="102"/>
                    </a:lnTo>
                    <a:lnTo>
                      <a:pt x="23" y="97"/>
                    </a:lnTo>
                    <a:lnTo>
                      <a:pt x="16" y="83"/>
                    </a:lnTo>
                    <a:lnTo>
                      <a:pt x="3" y="75"/>
                    </a:lnTo>
                    <a:lnTo>
                      <a:pt x="3" y="72"/>
                    </a:lnTo>
                    <a:lnTo>
                      <a:pt x="5" y="72"/>
                    </a:lnTo>
                    <a:lnTo>
                      <a:pt x="5" y="69"/>
                    </a:lnTo>
                    <a:lnTo>
                      <a:pt x="2" y="64"/>
                    </a:lnTo>
                    <a:lnTo>
                      <a:pt x="3" y="62"/>
                    </a:lnTo>
                    <a:lnTo>
                      <a:pt x="0" y="58"/>
                    </a:lnTo>
                    <a:lnTo>
                      <a:pt x="1" y="52"/>
                    </a:lnTo>
                    <a:lnTo>
                      <a:pt x="11" y="41"/>
                    </a:lnTo>
                    <a:lnTo>
                      <a:pt x="13" y="47"/>
                    </a:lnTo>
                    <a:lnTo>
                      <a:pt x="9" y="49"/>
                    </a:lnTo>
                    <a:lnTo>
                      <a:pt x="11" y="51"/>
                    </a:lnTo>
                    <a:lnTo>
                      <a:pt x="9" y="54"/>
                    </a:lnTo>
                    <a:lnTo>
                      <a:pt x="14" y="52"/>
                    </a:lnTo>
                    <a:lnTo>
                      <a:pt x="19" y="54"/>
                    </a:lnTo>
                    <a:lnTo>
                      <a:pt x="23" y="61"/>
                    </a:lnTo>
                    <a:lnTo>
                      <a:pt x="26" y="62"/>
                    </a:lnTo>
                    <a:lnTo>
                      <a:pt x="30" y="56"/>
                    </a:lnTo>
                    <a:lnTo>
                      <a:pt x="33" y="42"/>
                    </a:lnTo>
                    <a:lnTo>
                      <a:pt x="35" y="43"/>
                    </a:lnTo>
                    <a:lnTo>
                      <a:pt x="38" y="36"/>
                    </a:lnTo>
                    <a:lnTo>
                      <a:pt x="51" y="31"/>
                    </a:lnTo>
                    <a:lnTo>
                      <a:pt x="63" y="18"/>
                    </a:lnTo>
                    <a:lnTo>
                      <a:pt x="65" y="10"/>
                    </a:lnTo>
                    <a:lnTo>
                      <a:pt x="67" y="11"/>
                    </a:lnTo>
                    <a:lnTo>
                      <a:pt x="66" y="6"/>
                    </a:lnTo>
                    <a:lnTo>
                      <a:pt x="62" y="0"/>
                    </a:lnTo>
                    <a:lnTo>
                      <a:pt x="66" y="0"/>
                    </a:lnTo>
                    <a:lnTo>
                      <a:pt x="71" y="1"/>
                    </a:lnTo>
                    <a:lnTo>
                      <a:pt x="76" y="6"/>
                    </a:lnTo>
                    <a:lnTo>
                      <a:pt x="77" y="12"/>
                    </a:lnTo>
                    <a:lnTo>
                      <a:pt x="85" y="16"/>
                    </a:lnTo>
                    <a:lnTo>
                      <a:pt x="85" y="20"/>
                    </a:lnTo>
                    <a:lnTo>
                      <a:pt x="90" y="21"/>
                    </a:lnTo>
                    <a:lnTo>
                      <a:pt x="90" y="28"/>
                    </a:lnTo>
                    <a:lnTo>
                      <a:pt x="93" y="30"/>
                    </a:lnTo>
                    <a:lnTo>
                      <a:pt x="99" y="30"/>
                    </a:lnTo>
                    <a:lnTo>
                      <a:pt x="105" y="26"/>
                    </a:lnTo>
                    <a:lnTo>
                      <a:pt x="109" y="28"/>
                    </a:lnTo>
                    <a:lnTo>
                      <a:pt x="115" y="27"/>
                    </a:lnTo>
                    <a:lnTo>
                      <a:pt x="118" y="30"/>
                    </a:lnTo>
                    <a:lnTo>
                      <a:pt x="121" y="30"/>
                    </a:lnTo>
                    <a:lnTo>
                      <a:pt x="123" y="33"/>
                    </a:lnTo>
                    <a:lnTo>
                      <a:pt x="116" y="47"/>
                    </a:lnTo>
                    <a:lnTo>
                      <a:pt x="121" y="47"/>
                    </a:lnTo>
                    <a:lnTo>
                      <a:pt x="126" y="52"/>
                    </a:lnTo>
                    <a:lnTo>
                      <a:pt x="122" y="53"/>
                    </a:lnTo>
                    <a:lnTo>
                      <a:pt x="121" y="50"/>
                    </a:lnTo>
                    <a:lnTo>
                      <a:pt x="116" y="50"/>
                    </a:lnTo>
                    <a:lnTo>
                      <a:pt x="115" y="54"/>
                    </a:lnTo>
                    <a:lnTo>
                      <a:pt x="103" y="55"/>
                    </a:lnTo>
                    <a:lnTo>
                      <a:pt x="94" y="63"/>
                    </a:lnTo>
                    <a:lnTo>
                      <a:pt x="90" y="75"/>
                    </a:lnTo>
                    <a:lnTo>
                      <a:pt x="91" y="79"/>
                    </a:lnTo>
                    <a:lnTo>
                      <a:pt x="84" y="84"/>
                    </a:lnTo>
                    <a:lnTo>
                      <a:pt x="85" y="90"/>
                    </a:lnTo>
                    <a:lnTo>
                      <a:pt x="83" y="91"/>
                    </a:lnTo>
                    <a:lnTo>
                      <a:pt x="82" y="94"/>
                    </a:lnTo>
                    <a:lnTo>
                      <a:pt x="86" y="96"/>
                    </a:lnTo>
                    <a:lnTo>
                      <a:pt x="85" y="98"/>
                    </a:lnTo>
                    <a:lnTo>
                      <a:pt x="88" y="103"/>
                    </a:lnTo>
                    <a:lnTo>
                      <a:pt x="95" y="112"/>
                    </a:lnTo>
                    <a:lnTo>
                      <a:pt x="92" y="116"/>
                    </a:lnTo>
                    <a:lnTo>
                      <a:pt x="101" y="118"/>
                    </a:lnTo>
                    <a:lnTo>
                      <a:pt x="104" y="124"/>
                    </a:lnTo>
                    <a:lnTo>
                      <a:pt x="113" y="124"/>
                    </a:lnTo>
                    <a:lnTo>
                      <a:pt x="121" y="117"/>
                    </a:lnTo>
                    <a:lnTo>
                      <a:pt x="121" y="137"/>
                    </a:lnTo>
                    <a:lnTo>
                      <a:pt x="133" y="136"/>
                    </a:lnTo>
                    <a:lnTo>
                      <a:pt x="144" y="155"/>
                    </a:lnTo>
                    <a:lnTo>
                      <a:pt x="141" y="160"/>
                    </a:lnTo>
                    <a:lnTo>
                      <a:pt x="141" y="171"/>
                    </a:lnTo>
                    <a:lnTo>
                      <a:pt x="143" y="177"/>
                    </a:lnTo>
                    <a:lnTo>
                      <a:pt x="138" y="184"/>
                    </a:lnTo>
                    <a:lnTo>
                      <a:pt x="141" y="190"/>
                    </a:lnTo>
                    <a:lnTo>
                      <a:pt x="138" y="194"/>
                    </a:lnTo>
                    <a:lnTo>
                      <a:pt x="142" y="202"/>
                    </a:lnTo>
                    <a:lnTo>
                      <a:pt x="146" y="204"/>
                    </a:lnTo>
                    <a:lnTo>
                      <a:pt x="138" y="214"/>
                    </a:lnTo>
                    <a:lnTo>
                      <a:pt x="140" y="219"/>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741" name="Freeform 527"/>
              <p:cNvSpPr>
                <a:spLocks noEditPoints="1"/>
              </p:cNvSpPr>
              <p:nvPr/>
            </p:nvSpPr>
            <p:spPr bwMode="auto">
              <a:xfrm>
                <a:off x="2453" y="1576"/>
                <a:ext cx="150" cy="233"/>
              </a:xfrm>
              <a:custGeom>
                <a:avLst/>
                <a:gdLst>
                  <a:gd name="T0" fmla="*/ 565 w 609"/>
                  <a:gd name="T1" fmla="*/ 935 h 945"/>
                  <a:gd name="T2" fmla="*/ 482 w 609"/>
                  <a:gd name="T3" fmla="*/ 890 h 945"/>
                  <a:gd name="T4" fmla="*/ 256 w 609"/>
                  <a:gd name="T5" fmla="*/ 683 h 945"/>
                  <a:gd name="T6" fmla="*/ 184 w 609"/>
                  <a:gd name="T7" fmla="*/ 580 h 945"/>
                  <a:gd name="T8" fmla="*/ 68 w 609"/>
                  <a:gd name="T9" fmla="*/ 351 h 945"/>
                  <a:gd name="T10" fmla="*/ 22 w 609"/>
                  <a:gd name="T11" fmla="*/ 302 h 945"/>
                  <a:gd name="T12" fmla="*/ 2 w 609"/>
                  <a:gd name="T13" fmla="*/ 248 h 945"/>
                  <a:gd name="T14" fmla="*/ 69 w 609"/>
                  <a:gd name="T15" fmla="*/ 197 h 945"/>
                  <a:gd name="T16" fmla="*/ 53 w 609"/>
                  <a:gd name="T17" fmla="*/ 233 h 945"/>
                  <a:gd name="T18" fmla="*/ 103 w 609"/>
                  <a:gd name="T19" fmla="*/ 249 h 945"/>
                  <a:gd name="T20" fmla="*/ 144 w 609"/>
                  <a:gd name="T21" fmla="*/ 172 h 945"/>
                  <a:gd name="T22" fmla="*/ 257 w 609"/>
                  <a:gd name="T23" fmla="*/ 78 h 945"/>
                  <a:gd name="T24" fmla="*/ 269 w 609"/>
                  <a:gd name="T25" fmla="*/ 33 h 945"/>
                  <a:gd name="T26" fmla="*/ 304 w 609"/>
                  <a:gd name="T27" fmla="*/ 8 h 945"/>
                  <a:gd name="T28" fmla="*/ 362 w 609"/>
                  <a:gd name="T29" fmla="*/ 91 h 945"/>
                  <a:gd name="T30" fmla="*/ 385 w 609"/>
                  <a:gd name="T31" fmla="*/ 123 h 945"/>
                  <a:gd name="T32" fmla="*/ 471 w 609"/>
                  <a:gd name="T33" fmla="*/ 110 h 945"/>
                  <a:gd name="T34" fmla="*/ 515 w 609"/>
                  <a:gd name="T35" fmla="*/ 148 h 945"/>
                  <a:gd name="T36" fmla="*/ 521 w 609"/>
                  <a:gd name="T37" fmla="*/ 227 h 945"/>
                  <a:gd name="T38" fmla="*/ 480 w 609"/>
                  <a:gd name="T39" fmla="*/ 231 h 945"/>
                  <a:gd name="T40" fmla="*/ 380 w 609"/>
                  <a:gd name="T41" fmla="*/ 313 h 945"/>
                  <a:gd name="T42" fmla="*/ 348 w 609"/>
                  <a:gd name="T43" fmla="*/ 387 h 945"/>
                  <a:gd name="T44" fmla="*/ 361 w 609"/>
                  <a:gd name="T45" fmla="*/ 405 h 945"/>
                  <a:gd name="T46" fmla="*/ 419 w 609"/>
                  <a:gd name="T47" fmla="*/ 478 h 945"/>
                  <a:gd name="T48" fmla="*/ 503 w 609"/>
                  <a:gd name="T49" fmla="*/ 476 h 945"/>
                  <a:gd name="T50" fmla="*/ 599 w 609"/>
                  <a:gd name="T51" fmla="*/ 644 h 945"/>
                  <a:gd name="T52" fmla="*/ 575 w 609"/>
                  <a:gd name="T53" fmla="*/ 760 h 945"/>
                  <a:gd name="T54" fmla="*/ 588 w 609"/>
                  <a:gd name="T55" fmla="*/ 820 h 945"/>
                  <a:gd name="T56" fmla="*/ 561 w 609"/>
                  <a:gd name="T57" fmla="*/ 881 h 945"/>
                  <a:gd name="T58" fmla="*/ 562 w 609"/>
                  <a:gd name="T59" fmla="*/ 793 h 945"/>
                  <a:gd name="T60" fmla="*/ 572 w 609"/>
                  <a:gd name="T61" fmla="*/ 705 h 945"/>
                  <a:gd name="T62" fmla="*/ 548 w 609"/>
                  <a:gd name="T63" fmla="*/ 568 h 945"/>
                  <a:gd name="T64" fmla="*/ 468 w 609"/>
                  <a:gd name="T65" fmla="*/ 520 h 945"/>
                  <a:gd name="T66" fmla="*/ 376 w 609"/>
                  <a:gd name="T67" fmla="*/ 477 h 945"/>
                  <a:gd name="T68" fmla="*/ 349 w 609"/>
                  <a:gd name="T69" fmla="*/ 398 h 945"/>
                  <a:gd name="T70" fmla="*/ 346 w 609"/>
                  <a:gd name="T71" fmla="*/ 377 h 945"/>
                  <a:gd name="T72" fmla="*/ 383 w 609"/>
                  <a:gd name="T73" fmla="*/ 262 h 945"/>
                  <a:gd name="T74" fmla="*/ 481 w 609"/>
                  <a:gd name="T75" fmla="*/ 206 h 945"/>
                  <a:gd name="T76" fmla="*/ 494 w 609"/>
                  <a:gd name="T77" fmla="*/ 203 h 945"/>
                  <a:gd name="T78" fmla="*/ 493 w 609"/>
                  <a:gd name="T79" fmla="*/ 135 h 945"/>
                  <a:gd name="T80" fmla="*/ 448 w 609"/>
                  <a:gd name="T81" fmla="*/ 130 h 945"/>
                  <a:gd name="T82" fmla="*/ 368 w 609"/>
                  <a:gd name="T83" fmla="*/ 130 h 945"/>
                  <a:gd name="T84" fmla="*/ 350 w 609"/>
                  <a:gd name="T85" fmla="*/ 82 h 945"/>
                  <a:gd name="T86" fmla="*/ 275 w 609"/>
                  <a:gd name="T87" fmla="*/ 19 h 945"/>
                  <a:gd name="T88" fmla="*/ 277 w 609"/>
                  <a:gd name="T89" fmla="*/ 61 h 945"/>
                  <a:gd name="T90" fmla="*/ 165 w 609"/>
                  <a:gd name="T91" fmla="*/ 163 h 945"/>
                  <a:gd name="T92" fmla="*/ 135 w 609"/>
                  <a:gd name="T93" fmla="*/ 240 h 945"/>
                  <a:gd name="T94" fmla="*/ 61 w 609"/>
                  <a:gd name="T95" fmla="*/ 229 h 945"/>
                  <a:gd name="T96" fmla="*/ 37 w 609"/>
                  <a:gd name="T97" fmla="*/ 214 h 945"/>
                  <a:gd name="T98" fmla="*/ 17 w 609"/>
                  <a:gd name="T99" fmla="*/ 227 h 945"/>
                  <a:gd name="T100" fmla="*/ 23 w 609"/>
                  <a:gd name="T101" fmla="*/ 266 h 945"/>
                  <a:gd name="T102" fmla="*/ 27 w 609"/>
                  <a:gd name="T103" fmla="*/ 315 h 945"/>
                  <a:gd name="T104" fmla="*/ 130 w 609"/>
                  <a:gd name="T105" fmla="*/ 418 h 945"/>
                  <a:gd name="T106" fmla="*/ 223 w 609"/>
                  <a:gd name="T107" fmla="*/ 614 h 945"/>
                  <a:gd name="T108" fmla="*/ 285 w 609"/>
                  <a:gd name="T109" fmla="*/ 741 h 945"/>
                  <a:gd name="T110" fmla="*/ 544 w 609"/>
                  <a:gd name="T111" fmla="*/ 930 h 945"/>
                  <a:gd name="T112" fmla="*/ 557 w 609"/>
                  <a:gd name="T113" fmla="*/ 897 h 94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09"/>
                  <a:gd name="T172" fmla="*/ 0 h 945"/>
                  <a:gd name="T173" fmla="*/ 609 w 609"/>
                  <a:gd name="T174" fmla="*/ 945 h 94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09" h="945">
                    <a:moveTo>
                      <a:pt x="584" y="893"/>
                    </a:moveTo>
                    <a:cubicBezTo>
                      <a:pt x="586" y="897"/>
                      <a:pt x="584" y="902"/>
                      <a:pt x="580" y="904"/>
                    </a:cubicBezTo>
                    <a:lnTo>
                      <a:pt x="564" y="912"/>
                    </a:lnTo>
                    <a:lnTo>
                      <a:pt x="568" y="902"/>
                    </a:lnTo>
                    <a:lnTo>
                      <a:pt x="573" y="915"/>
                    </a:lnTo>
                    <a:cubicBezTo>
                      <a:pt x="574" y="917"/>
                      <a:pt x="574" y="920"/>
                      <a:pt x="573" y="922"/>
                    </a:cubicBezTo>
                    <a:lnTo>
                      <a:pt x="565" y="935"/>
                    </a:lnTo>
                    <a:cubicBezTo>
                      <a:pt x="564" y="937"/>
                      <a:pt x="562" y="938"/>
                      <a:pt x="560" y="939"/>
                    </a:cubicBezTo>
                    <a:lnTo>
                      <a:pt x="542" y="944"/>
                    </a:lnTo>
                    <a:cubicBezTo>
                      <a:pt x="539" y="945"/>
                      <a:pt x="537" y="944"/>
                      <a:pt x="535" y="943"/>
                    </a:cubicBezTo>
                    <a:lnTo>
                      <a:pt x="492" y="911"/>
                    </a:lnTo>
                    <a:cubicBezTo>
                      <a:pt x="491" y="910"/>
                      <a:pt x="490" y="909"/>
                      <a:pt x="490" y="908"/>
                    </a:cubicBezTo>
                    <a:lnTo>
                      <a:pt x="479" y="887"/>
                    </a:lnTo>
                    <a:lnTo>
                      <a:pt x="482" y="890"/>
                    </a:lnTo>
                    <a:lnTo>
                      <a:pt x="318" y="797"/>
                    </a:lnTo>
                    <a:cubicBezTo>
                      <a:pt x="317" y="796"/>
                      <a:pt x="317" y="796"/>
                      <a:pt x="316" y="795"/>
                    </a:cubicBezTo>
                    <a:lnTo>
                      <a:pt x="274" y="753"/>
                    </a:lnTo>
                    <a:cubicBezTo>
                      <a:pt x="273" y="752"/>
                      <a:pt x="273" y="752"/>
                      <a:pt x="273" y="751"/>
                    </a:cubicBezTo>
                    <a:lnTo>
                      <a:pt x="249" y="714"/>
                    </a:lnTo>
                    <a:cubicBezTo>
                      <a:pt x="247" y="712"/>
                      <a:pt x="247" y="710"/>
                      <a:pt x="248" y="707"/>
                    </a:cubicBezTo>
                    <a:lnTo>
                      <a:pt x="256" y="683"/>
                    </a:lnTo>
                    <a:lnTo>
                      <a:pt x="257" y="690"/>
                    </a:lnTo>
                    <a:lnTo>
                      <a:pt x="209" y="621"/>
                    </a:lnTo>
                    <a:cubicBezTo>
                      <a:pt x="209" y="621"/>
                      <a:pt x="208" y="620"/>
                      <a:pt x="208" y="619"/>
                    </a:cubicBezTo>
                    <a:lnTo>
                      <a:pt x="197" y="593"/>
                    </a:lnTo>
                    <a:lnTo>
                      <a:pt x="200" y="596"/>
                    </a:lnTo>
                    <a:lnTo>
                      <a:pt x="187" y="585"/>
                    </a:lnTo>
                    <a:cubicBezTo>
                      <a:pt x="185" y="584"/>
                      <a:pt x="184" y="582"/>
                      <a:pt x="184" y="580"/>
                    </a:cubicBezTo>
                    <a:lnTo>
                      <a:pt x="181" y="559"/>
                    </a:lnTo>
                    <a:lnTo>
                      <a:pt x="182" y="561"/>
                    </a:lnTo>
                    <a:lnTo>
                      <a:pt x="115" y="425"/>
                    </a:lnTo>
                    <a:lnTo>
                      <a:pt x="117" y="428"/>
                    </a:lnTo>
                    <a:lnTo>
                      <a:pt x="96" y="409"/>
                    </a:lnTo>
                    <a:cubicBezTo>
                      <a:pt x="95" y="408"/>
                      <a:pt x="95" y="408"/>
                      <a:pt x="94" y="407"/>
                    </a:cubicBezTo>
                    <a:lnTo>
                      <a:pt x="68" y="351"/>
                    </a:lnTo>
                    <a:lnTo>
                      <a:pt x="71" y="354"/>
                    </a:lnTo>
                    <a:lnTo>
                      <a:pt x="15" y="322"/>
                    </a:lnTo>
                    <a:cubicBezTo>
                      <a:pt x="13" y="321"/>
                      <a:pt x="11" y="318"/>
                      <a:pt x="11" y="315"/>
                    </a:cubicBezTo>
                    <a:lnTo>
                      <a:pt x="11" y="302"/>
                    </a:lnTo>
                    <a:cubicBezTo>
                      <a:pt x="11" y="297"/>
                      <a:pt x="15" y="294"/>
                      <a:pt x="19" y="294"/>
                    </a:cubicBezTo>
                    <a:lnTo>
                      <a:pt x="30" y="294"/>
                    </a:lnTo>
                    <a:lnTo>
                      <a:pt x="22" y="302"/>
                    </a:lnTo>
                    <a:lnTo>
                      <a:pt x="22" y="291"/>
                    </a:lnTo>
                    <a:lnTo>
                      <a:pt x="23" y="295"/>
                    </a:lnTo>
                    <a:lnTo>
                      <a:pt x="10" y="274"/>
                    </a:lnTo>
                    <a:cubicBezTo>
                      <a:pt x="8" y="272"/>
                      <a:pt x="8" y="269"/>
                      <a:pt x="9" y="266"/>
                    </a:cubicBezTo>
                    <a:lnTo>
                      <a:pt x="15" y="256"/>
                    </a:lnTo>
                    <a:lnTo>
                      <a:pt x="16" y="264"/>
                    </a:lnTo>
                    <a:lnTo>
                      <a:pt x="2" y="248"/>
                    </a:lnTo>
                    <a:cubicBezTo>
                      <a:pt x="1" y="247"/>
                      <a:pt x="0" y="244"/>
                      <a:pt x="1" y="242"/>
                    </a:cubicBezTo>
                    <a:lnTo>
                      <a:pt x="3" y="221"/>
                    </a:lnTo>
                    <a:cubicBezTo>
                      <a:pt x="3" y="219"/>
                      <a:pt x="4" y="218"/>
                      <a:pt x="5" y="217"/>
                    </a:cubicBezTo>
                    <a:lnTo>
                      <a:pt x="45" y="171"/>
                    </a:lnTo>
                    <a:cubicBezTo>
                      <a:pt x="47" y="169"/>
                      <a:pt x="49" y="168"/>
                      <a:pt x="52" y="169"/>
                    </a:cubicBezTo>
                    <a:cubicBezTo>
                      <a:pt x="55" y="169"/>
                      <a:pt x="57" y="171"/>
                      <a:pt x="58" y="173"/>
                    </a:cubicBezTo>
                    <a:lnTo>
                      <a:pt x="69" y="197"/>
                    </a:lnTo>
                    <a:cubicBezTo>
                      <a:pt x="70" y="199"/>
                      <a:pt x="70" y="201"/>
                      <a:pt x="69" y="203"/>
                    </a:cubicBezTo>
                    <a:cubicBezTo>
                      <a:pt x="68" y="205"/>
                      <a:pt x="67" y="207"/>
                      <a:pt x="65" y="208"/>
                    </a:cubicBezTo>
                    <a:lnTo>
                      <a:pt x="46" y="216"/>
                    </a:lnTo>
                    <a:lnTo>
                      <a:pt x="49" y="203"/>
                    </a:lnTo>
                    <a:lnTo>
                      <a:pt x="57" y="211"/>
                    </a:lnTo>
                    <a:cubicBezTo>
                      <a:pt x="59" y="213"/>
                      <a:pt x="60" y="216"/>
                      <a:pt x="58" y="219"/>
                    </a:cubicBezTo>
                    <a:lnTo>
                      <a:pt x="53" y="233"/>
                    </a:lnTo>
                    <a:lnTo>
                      <a:pt x="42" y="222"/>
                    </a:lnTo>
                    <a:lnTo>
                      <a:pt x="61" y="214"/>
                    </a:lnTo>
                    <a:cubicBezTo>
                      <a:pt x="63" y="214"/>
                      <a:pt x="65" y="214"/>
                      <a:pt x="67" y="214"/>
                    </a:cubicBezTo>
                    <a:lnTo>
                      <a:pt x="88" y="222"/>
                    </a:lnTo>
                    <a:cubicBezTo>
                      <a:pt x="90" y="223"/>
                      <a:pt x="91" y="224"/>
                      <a:pt x="92" y="226"/>
                    </a:cubicBezTo>
                    <a:lnTo>
                      <a:pt x="108" y="252"/>
                    </a:lnTo>
                    <a:lnTo>
                      <a:pt x="103" y="249"/>
                    </a:lnTo>
                    <a:lnTo>
                      <a:pt x="114" y="251"/>
                    </a:lnTo>
                    <a:lnTo>
                      <a:pt x="105" y="255"/>
                    </a:lnTo>
                    <a:lnTo>
                      <a:pt x="121" y="231"/>
                    </a:lnTo>
                    <a:lnTo>
                      <a:pt x="120" y="233"/>
                    </a:lnTo>
                    <a:lnTo>
                      <a:pt x="133" y="177"/>
                    </a:lnTo>
                    <a:cubicBezTo>
                      <a:pt x="134" y="175"/>
                      <a:pt x="135" y="173"/>
                      <a:pt x="137" y="172"/>
                    </a:cubicBezTo>
                    <a:cubicBezTo>
                      <a:pt x="139" y="171"/>
                      <a:pt x="142" y="171"/>
                      <a:pt x="144" y="172"/>
                    </a:cubicBezTo>
                    <a:lnTo>
                      <a:pt x="152" y="174"/>
                    </a:lnTo>
                    <a:lnTo>
                      <a:pt x="142" y="178"/>
                    </a:lnTo>
                    <a:lnTo>
                      <a:pt x="155" y="152"/>
                    </a:lnTo>
                    <a:cubicBezTo>
                      <a:pt x="156" y="150"/>
                      <a:pt x="158" y="148"/>
                      <a:pt x="159" y="148"/>
                    </a:cubicBezTo>
                    <a:lnTo>
                      <a:pt x="213" y="126"/>
                    </a:lnTo>
                    <a:lnTo>
                      <a:pt x="210" y="128"/>
                    </a:lnTo>
                    <a:lnTo>
                      <a:pt x="257" y="78"/>
                    </a:lnTo>
                    <a:lnTo>
                      <a:pt x="256" y="81"/>
                    </a:lnTo>
                    <a:lnTo>
                      <a:pt x="264" y="49"/>
                    </a:lnTo>
                    <a:cubicBezTo>
                      <a:pt x="264" y="47"/>
                      <a:pt x="265" y="45"/>
                      <a:pt x="267" y="44"/>
                    </a:cubicBezTo>
                    <a:cubicBezTo>
                      <a:pt x="269" y="43"/>
                      <a:pt x="272" y="43"/>
                      <a:pt x="274" y="44"/>
                    </a:cubicBezTo>
                    <a:lnTo>
                      <a:pt x="282" y="46"/>
                    </a:lnTo>
                    <a:lnTo>
                      <a:pt x="271" y="55"/>
                    </a:lnTo>
                    <a:lnTo>
                      <a:pt x="269" y="33"/>
                    </a:lnTo>
                    <a:lnTo>
                      <a:pt x="270" y="37"/>
                    </a:lnTo>
                    <a:lnTo>
                      <a:pt x="254" y="13"/>
                    </a:lnTo>
                    <a:cubicBezTo>
                      <a:pt x="252" y="10"/>
                      <a:pt x="252" y="7"/>
                      <a:pt x="254" y="4"/>
                    </a:cubicBezTo>
                    <a:cubicBezTo>
                      <a:pt x="256" y="1"/>
                      <a:pt x="259" y="0"/>
                      <a:pt x="262" y="1"/>
                    </a:cubicBezTo>
                    <a:lnTo>
                      <a:pt x="278" y="3"/>
                    </a:lnTo>
                    <a:lnTo>
                      <a:pt x="299" y="6"/>
                    </a:lnTo>
                    <a:cubicBezTo>
                      <a:pt x="301" y="6"/>
                      <a:pt x="302" y="7"/>
                      <a:pt x="304" y="8"/>
                    </a:cubicBezTo>
                    <a:lnTo>
                      <a:pt x="322" y="27"/>
                    </a:lnTo>
                    <a:cubicBezTo>
                      <a:pt x="323" y="28"/>
                      <a:pt x="324" y="29"/>
                      <a:pt x="324" y="31"/>
                    </a:cubicBezTo>
                    <a:lnTo>
                      <a:pt x="330" y="55"/>
                    </a:lnTo>
                    <a:lnTo>
                      <a:pt x="326" y="50"/>
                    </a:lnTo>
                    <a:lnTo>
                      <a:pt x="358" y="68"/>
                    </a:lnTo>
                    <a:cubicBezTo>
                      <a:pt x="360" y="70"/>
                      <a:pt x="362" y="72"/>
                      <a:pt x="362" y="75"/>
                    </a:cubicBezTo>
                    <a:lnTo>
                      <a:pt x="362" y="91"/>
                    </a:lnTo>
                    <a:lnTo>
                      <a:pt x="356" y="83"/>
                    </a:lnTo>
                    <a:lnTo>
                      <a:pt x="374" y="89"/>
                    </a:lnTo>
                    <a:cubicBezTo>
                      <a:pt x="378" y="90"/>
                      <a:pt x="380" y="93"/>
                      <a:pt x="380" y="96"/>
                    </a:cubicBezTo>
                    <a:lnTo>
                      <a:pt x="380" y="123"/>
                    </a:lnTo>
                    <a:lnTo>
                      <a:pt x="376" y="116"/>
                    </a:lnTo>
                    <a:lnTo>
                      <a:pt x="390" y="124"/>
                    </a:lnTo>
                    <a:lnTo>
                      <a:pt x="385" y="123"/>
                    </a:lnTo>
                    <a:lnTo>
                      <a:pt x="412" y="123"/>
                    </a:lnTo>
                    <a:lnTo>
                      <a:pt x="408" y="124"/>
                    </a:lnTo>
                    <a:lnTo>
                      <a:pt x="431" y="108"/>
                    </a:lnTo>
                    <a:cubicBezTo>
                      <a:pt x="434" y="107"/>
                      <a:pt x="437" y="107"/>
                      <a:pt x="439" y="108"/>
                    </a:cubicBezTo>
                    <a:lnTo>
                      <a:pt x="455" y="116"/>
                    </a:lnTo>
                    <a:lnTo>
                      <a:pt x="450" y="115"/>
                    </a:lnTo>
                    <a:lnTo>
                      <a:pt x="471" y="110"/>
                    </a:lnTo>
                    <a:cubicBezTo>
                      <a:pt x="474" y="109"/>
                      <a:pt x="477" y="110"/>
                      <a:pt x="479" y="112"/>
                    </a:cubicBezTo>
                    <a:lnTo>
                      <a:pt x="492" y="125"/>
                    </a:lnTo>
                    <a:lnTo>
                      <a:pt x="486" y="123"/>
                    </a:lnTo>
                    <a:lnTo>
                      <a:pt x="500" y="123"/>
                    </a:lnTo>
                    <a:cubicBezTo>
                      <a:pt x="502" y="123"/>
                      <a:pt x="505" y="125"/>
                      <a:pt x="506" y="127"/>
                    </a:cubicBezTo>
                    <a:lnTo>
                      <a:pt x="514" y="140"/>
                    </a:lnTo>
                    <a:cubicBezTo>
                      <a:pt x="516" y="143"/>
                      <a:pt x="516" y="146"/>
                      <a:pt x="515" y="148"/>
                    </a:cubicBezTo>
                    <a:lnTo>
                      <a:pt x="488" y="201"/>
                    </a:lnTo>
                    <a:lnTo>
                      <a:pt x="481" y="190"/>
                    </a:lnTo>
                    <a:lnTo>
                      <a:pt x="500" y="190"/>
                    </a:lnTo>
                    <a:cubicBezTo>
                      <a:pt x="502" y="190"/>
                      <a:pt x="504" y="191"/>
                      <a:pt x="506" y="193"/>
                    </a:cubicBezTo>
                    <a:lnTo>
                      <a:pt x="524" y="214"/>
                    </a:lnTo>
                    <a:cubicBezTo>
                      <a:pt x="526" y="216"/>
                      <a:pt x="527" y="218"/>
                      <a:pt x="526" y="221"/>
                    </a:cubicBezTo>
                    <a:cubicBezTo>
                      <a:pt x="525" y="224"/>
                      <a:pt x="524" y="226"/>
                      <a:pt x="521" y="227"/>
                    </a:cubicBezTo>
                    <a:lnTo>
                      <a:pt x="508" y="232"/>
                    </a:lnTo>
                    <a:cubicBezTo>
                      <a:pt x="504" y="233"/>
                      <a:pt x="500" y="232"/>
                      <a:pt x="498" y="228"/>
                    </a:cubicBezTo>
                    <a:lnTo>
                      <a:pt x="492" y="217"/>
                    </a:lnTo>
                    <a:lnTo>
                      <a:pt x="500" y="222"/>
                    </a:lnTo>
                    <a:lnTo>
                      <a:pt x="481" y="222"/>
                    </a:lnTo>
                    <a:lnTo>
                      <a:pt x="488" y="218"/>
                    </a:lnTo>
                    <a:lnTo>
                      <a:pt x="480" y="231"/>
                    </a:lnTo>
                    <a:cubicBezTo>
                      <a:pt x="479" y="233"/>
                      <a:pt x="476" y="235"/>
                      <a:pt x="474" y="235"/>
                    </a:cubicBezTo>
                    <a:lnTo>
                      <a:pt x="429" y="240"/>
                    </a:lnTo>
                    <a:lnTo>
                      <a:pt x="433" y="239"/>
                    </a:lnTo>
                    <a:lnTo>
                      <a:pt x="396" y="271"/>
                    </a:lnTo>
                    <a:lnTo>
                      <a:pt x="398" y="267"/>
                    </a:lnTo>
                    <a:lnTo>
                      <a:pt x="380" y="318"/>
                    </a:lnTo>
                    <a:lnTo>
                      <a:pt x="380" y="313"/>
                    </a:lnTo>
                    <a:lnTo>
                      <a:pt x="385" y="329"/>
                    </a:lnTo>
                    <a:cubicBezTo>
                      <a:pt x="386" y="332"/>
                      <a:pt x="385" y="335"/>
                      <a:pt x="382" y="337"/>
                    </a:cubicBezTo>
                    <a:lnTo>
                      <a:pt x="356" y="359"/>
                    </a:lnTo>
                    <a:lnTo>
                      <a:pt x="359" y="352"/>
                    </a:lnTo>
                    <a:lnTo>
                      <a:pt x="362" y="376"/>
                    </a:lnTo>
                    <a:cubicBezTo>
                      <a:pt x="362" y="379"/>
                      <a:pt x="360" y="383"/>
                      <a:pt x="356" y="384"/>
                    </a:cubicBezTo>
                    <a:lnTo>
                      <a:pt x="348" y="387"/>
                    </a:lnTo>
                    <a:lnTo>
                      <a:pt x="353" y="381"/>
                    </a:lnTo>
                    <a:lnTo>
                      <a:pt x="351" y="392"/>
                    </a:lnTo>
                    <a:lnTo>
                      <a:pt x="348" y="384"/>
                    </a:lnTo>
                    <a:lnTo>
                      <a:pt x="361" y="394"/>
                    </a:lnTo>
                    <a:cubicBezTo>
                      <a:pt x="364" y="396"/>
                      <a:pt x="365" y="400"/>
                      <a:pt x="364" y="403"/>
                    </a:cubicBezTo>
                    <a:lnTo>
                      <a:pt x="361" y="411"/>
                    </a:lnTo>
                    <a:lnTo>
                      <a:pt x="361" y="405"/>
                    </a:lnTo>
                    <a:lnTo>
                      <a:pt x="371" y="423"/>
                    </a:lnTo>
                    <a:lnTo>
                      <a:pt x="370" y="422"/>
                    </a:lnTo>
                    <a:lnTo>
                      <a:pt x="400" y="457"/>
                    </a:lnTo>
                    <a:cubicBezTo>
                      <a:pt x="402" y="459"/>
                      <a:pt x="402" y="463"/>
                      <a:pt x="400" y="466"/>
                    </a:cubicBezTo>
                    <a:lnTo>
                      <a:pt x="390" y="484"/>
                    </a:lnTo>
                    <a:lnTo>
                      <a:pt x="384" y="473"/>
                    </a:lnTo>
                    <a:lnTo>
                      <a:pt x="419" y="478"/>
                    </a:lnTo>
                    <a:cubicBezTo>
                      <a:pt x="421" y="478"/>
                      <a:pt x="423" y="480"/>
                      <a:pt x="424" y="482"/>
                    </a:cubicBezTo>
                    <a:lnTo>
                      <a:pt x="438" y="509"/>
                    </a:lnTo>
                    <a:lnTo>
                      <a:pt x="431" y="504"/>
                    </a:lnTo>
                    <a:lnTo>
                      <a:pt x="468" y="504"/>
                    </a:lnTo>
                    <a:lnTo>
                      <a:pt x="462" y="507"/>
                    </a:lnTo>
                    <a:lnTo>
                      <a:pt x="494" y="477"/>
                    </a:lnTo>
                    <a:cubicBezTo>
                      <a:pt x="497" y="475"/>
                      <a:pt x="500" y="475"/>
                      <a:pt x="503" y="476"/>
                    </a:cubicBezTo>
                    <a:cubicBezTo>
                      <a:pt x="506" y="477"/>
                      <a:pt x="508" y="480"/>
                      <a:pt x="508" y="483"/>
                    </a:cubicBezTo>
                    <a:lnTo>
                      <a:pt x="508" y="566"/>
                    </a:lnTo>
                    <a:lnTo>
                      <a:pt x="499" y="558"/>
                    </a:lnTo>
                    <a:lnTo>
                      <a:pt x="546" y="553"/>
                    </a:lnTo>
                    <a:cubicBezTo>
                      <a:pt x="550" y="552"/>
                      <a:pt x="553" y="554"/>
                      <a:pt x="554" y="557"/>
                    </a:cubicBezTo>
                    <a:lnTo>
                      <a:pt x="599" y="637"/>
                    </a:lnTo>
                    <a:cubicBezTo>
                      <a:pt x="601" y="639"/>
                      <a:pt x="601" y="642"/>
                      <a:pt x="599" y="644"/>
                    </a:cubicBezTo>
                    <a:lnTo>
                      <a:pt x="589" y="663"/>
                    </a:lnTo>
                    <a:lnTo>
                      <a:pt x="590" y="660"/>
                    </a:lnTo>
                    <a:lnTo>
                      <a:pt x="587" y="702"/>
                    </a:lnTo>
                    <a:lnTo>
                      <a:pt x="587" y="699"/>
                    </a:lnTo>
                    <a:lnTo>
                      <a:pt x="597" y="723"/>
                    </a:lnTo>
                    <a:cubicBezTo>
                      <a:pt x="598" y="725"/>
                      <a:pt x="598" y="728"/>
                      <a:pt x="596" y="730"/>
                    </a:cubicBezTo>
                    <a:lnTo>
                      <a:pt x="575" y="760"/>
                    </a:lnTo>
                    <a:lnTo>
                      <a:pt x="576" y="751"/>
                    </a:lnTo>
                    <a:lnTo>
                      <a:pt x="589" y="775"/>
                    </a:lnTo>
                    <a:cubicBezTo>
                      <a:pt x="590" y="778"/>
                      <a:pt x="590" y="781"/>
                      <a:pt x="588" y="784"/>
                    </a:cubicBezTo>
                    <a:lnTo>
                      <a:pt x="575" y="802"/>
                    </a:lnTo>
                    <a:lnTo>
                      <a:pt x="576" y="794"/>
                    </a:lnTo>
                    <a:lnTo>
                      <a:pt x="592" y="823"/>
                    </a:lnTo>
                    <a:lnTo>
                      <a:pt x="588" y="820"/>
                    </a:lnTo>
                    <a:lnTo>
                      <a:pt x="604" y="828"/>
                    </a:lnTo>
                    <a:cubicBezTo>
                      <a:pt x="606" y="829"/>
                      <a:pt x="608" y="831"/>
                      <a:pt x="608" y="833"/>
                    </a:cubicBezTo>
                    <a:cubicBezTo>
                      <a:pt x="609" y="836"/>
                      <a:pt x="608" y="838"/>
                      <a:pt x="607" y="840"/>
                    </a:cubicBezTo>
                    <a:lnTo>
                      <a:pt x="575" y="883"/>
                    </a:lnTo>
                    <a:lnTo>
                      <a:pt x="576" y="875"/>
                    </a:lnTo>
                    <a:lnTo>
                      <a:pt x="584" y="893"/>
                    </a:lnTo>
                    <a:close/>
                    <a:moveTo>
                      <a:pt x="561" y="881"/>
                    </a:moveTo>
                    <a:cubicBezTo>
                      <a:pt x="560" y="878"/>
                      <a:pt x="560" y="875"/>
                      <a:pt x="562" y="873"/>
                    </a:cubicBezTo>
                    <a:lnTo>
                      <a:pt x="594" y="830"/>
                    </a:lnTo>
                    <a:lnTo>
                      <a:pt x="597" y="842"/>
                    </a:lnTo>
                    <a:lnTo>
                      <a:pt x="581" y="834"/>
                    </a:lnTo>
                    <a:cubicBezTo>
                      <a:pt x="579" y="834"/>
                      <a:pt x="578" y="832"/>
                      <a:pt x="578" y="831"/>
                    </a:cubicBezTo>
                    <a:lnTo>
                      <a:pt x="562" y="802"/>
                    </a:lnTo>
                    <a:cubicBezTo>
                      <a:pt x="560" y="799"/>
                      <a:pt x="560" y="796"/>
                      <a:pt x="562" y="793"/>
                    </a:cubicBezTo>
                    <a:lnTo>
                      <a:pt x="575" y="774"/>
                    </a:lnTo>
                    <a:lnTo>
                      <a:pt x="575" y="783"/>
                    </a:lnTo>
                    <a:lnTo>
                      <a:pt x="562" y="759"/>
                    </a:lnTo>
                    <a:cubicBezTo>
                      <a:pt x="560" y="756"/>
                      <a:pt x="560" y="753"/>
                      <a:pt x="562" y="750"/>
                    </a:cubicBezTo>
                    <a:lnTo>
                      <a:pt x="583" y="721"/>
                    </a:lnTo>
                    <a:lnTo>
                      <a:pt x="583" y="729"/>
                    </a:lnTo>
                    <a:lnTo>
                      <a:pt x="572" y="705"/>
                    </a:lnTo>
                    <a:cubicBezTo>
                      <a:pt x="571" y="704"/>
                      <a:pt x="571" y="703"/>
                      <a:pt x="571" y="701"/>
                    </a:cubicBezTo>
                    <a:lnTo>
                      <a:pt x="574" y="659"/>
                    </a:lnTo>
                    <a:cubicBezTo>
                      <a:pt x="574" y="657"/>
                      <a:pt x="574" y="656"/>
                      <a:pt x="575" y="655"/>
                    </a:cubicBezTo>
                    <a:lnTo>
                      <a:pt x="586" y="637"/>
                    </a:lnTo>
                    <a:lnTo>
                      <a:pt x="586" y="644"/>
                    </a:lnTo>
                    <a:lnTo>
                      <a:pt x="540" y="564"/>
                    </a:lnTo>
                    <a:lnTo>
                      <a:pt x="548" y="568"/>
                    </a:lnTo>
                    <a:lnTo>
                      <a:pt x="500" y="574"/>
                    </a:lnTo>
                    <a:cubicBezTo>
                      <a:pt x="498" y="574"/>
                      <a:pt x="496" y="573"/>
                      <a:pt x="494" y="572"/>
                    </a:cubicBezTo>
                    <a:cubicBezTo>
                      <a:pt x="493" y="570"/>
                      <a:pt x="492" y="568"/>
                      <a:pt x="492" y="566"/>
                    </a:cubicBezTo>
                    <a:lnTo>
                      <a:pt x="492" y="483"/>
                    </a:lnTo>
                    <a:lnTo>
                      <a:pt x="505" y="489"/>
                    </a:lnTo>
                    <a:lnTo>
                      <a:pt x="473" y="518"/>
                    </a:lnTo>
                    <a:cubicBezTo>
                      <a:pt x="472" y="520"/>
                      <a:pt x="470" y="520"/>
                      <a:pt x="468" y="520"/>
                    </a:cubicBezTo>
                    <a:lnTo>
                      <a:pt x="431" y="520"/>
                    </a:lnTo>
                    <a:cubicBezTo>
                      <a:pt x="428" y="520"/>
                      <a:pt x="425" y="519"/>
                      <a:pt x="423" y="516"/>
                    </a:cubicBezTo>
                    <a:lnTo>
                      <a:pt x="410" y="489"/>
                    </a:lnTo>
                    <a:lnTo>
                      <a:pt x="416" y="494"/>
                    </a:lnTo>
                    <a:lnTo>
                      <a:pt x="382" y="488"/>
                    </a:lnTo>
                    <a:cubicBezTo>
                      <a:pt x="379" y="488"/>
                      <a:pt x="377" y="486"/>
                      <a:pt x="376" y="484"/>
                    </a:cubicBezTo>
                    <a:cubicBezTo>
                      <a:pt x="374" y="482"/>
                      <a:pt x="375" y="479"/>
                      <a:pt x="376" y="477"/>
                    </a:cubicBezTo>
                    <a:lnTo>
                      <a:pt x="386" y="458"/>
                    </a:lnTo>
                    <a:lnTo>
                      <a:pt x="387" y="467"/>
                    </a:lnTo>
                    <a:lnTo>
                      <a:pt x="358" y="432"/>
                    </a:lnTo>
                    <a:cubicBezTo>
                      <a:pt x="358" y="432"/>
                      <a:pt x="357" y="432"/>
                      <a:pt x="357" y="431"/>
                    </a:cubicBezTo>
                    <a:lnTo>
                      <a:pt x="347" y="412"/>
                    </a:lnTo>
                    <a:cubicBezTo>
                      <a:pt x="345" y="410"/>
                      <a:pt x="345" y="408"/>
                      <a:pt x="346" y="406"/>
                    </a:cubicBezTo>
                    <a:lnTo>
                      <a:pt x="349" y="398"/>
                    </a:lnTo>
                    <a:lnTo>
                      <a:pt x="351" y="407"/>
                    </a:lnTo>
                    <a:lnTo>
                      <a:pt x="338" y="396"/>
                    </a:lnTo>
                    <a:cubicBezTo>
                      <a:pt x="336" y="394"/>
                      <a:pt x="334" y="391"/>
                      <a:pt x="335" y="388"/>
                    </a:cubicBezTo>
                    <a:lnTo>
                      <a:pt x="338" y="377"/>
                    </a:lnTo>
                    <a:cubicBezTo>
                      <a:pt x="339" y="375"/>
                      <a:pt x="340" y="372"/>
                      <a:pt x="343" y="372"/>
                    </a:cubicBezTo>
                    <a:lnTo>
                      <a:pt x="351" y="369"/>
                    </a:lnTo>
                    <a:lnTo>
                      <a:pt x="346" y="377"/>
                    </a:lnTo>
                    <a:lnTo>
                      <a:pt x="343" y="353"/>
                    </a:lnTo>
                    <a:cubicBezTo>
                      <a:pt x="343" y="351"/>
                      <a:pt x="344" y="348"/>
                      <a:pt x="346" y="346"/>
                    </a:cubicBezTo>
                    <a:lnTo>
                      <a:pt x="372" y="325"/>
                    </a:lnTo>
                    <a:lnTo>
                      <a:pt x="370" y="334"/>
                    </a:lnTo>
                    <a:lnTo>
                      <a:pt x="365" y="318"/>
                    </a:lnTo>
                    <a:cubicBezTo>
                      <a:pt x="364" y="316"/>
                      <a:pt x="364" y="314"/>
                      <a:pt x="365" y="312"/>
                    </a:cubicBezTo>
                    <a:lnTo>
                      <a:pt x="383" y="262"/>
                    </a:lnTo>
                    <a:cubicBezTo>
                      <a:pt x="384" y="260"/>
                      <a:pt x="384" y="259"/>
                      <a:pt x="386" y="258"/>
                    </a:cubicBezTo>
                    <a:lnTo>
                      <a:pt x="423" y="226"/>
                    </a:lnTo>
                    <a:cubicBezTo>
                      <a:pt x="424" y="225"/>
                      <a:pt x="425" y="225"/>
                      <a:pt x="427" y="225"/>
                    </a:cubicBezTo>
                    <a:lnTo>
                      <a:pt x="472" y="219"/>
                    </a:lnTo>
                    <a:lnTo>
                      <a:pt x="466" y="223"/>
                    </a:lnTo>
                    <a:lnTo>
                      <a:pt x="474" y="210"/>
                    </a:lnTo>
                    <a:cubicBezTo>
                      <a:pt x="476" y="207"/>
                      <a:pt x="478" y="206"/>
                      <a:pt x="481" y="206"/>
                    </a:cubicBezTo>
                    <a:lnTo>
                      <a:pt x="500" y="206"/>
                    </a:lnTo>
                    <a:cubicBezTo>
                      <a:pt x="503" y="206"/>
                      <a:pt x="505" y="208"/>
                      <a:pt x="507" y="210"/>
                    </a:cubicBezTo>
                    <a:lnTo>
                      <a:pt x="512" y="221"/>
                    </a:lnTo>
                    <a:lnTo>
                      <a:pt x="502" y="217"/>
                    </a:lnTo>
                    <a:lnTo>
                      <a:pt x="515" y="212"/>
                    </a:lnTo>
                    <a:lnTo>
                      <a:pt x="512" y="224"/>
                    </a:lnTo>
                    <a:lnTo>
                      <a:pt x="494" y="203"/>
                    </a:lnTo>
                    <a:lnTo>
                      <a:pt x="500" y="206"/>
                    </a:lnTo>
                    <a:lnTo>
                      <a:pt x="481" y="206"/>
                    </a:lnTo>
                    <a:cubicBezTo>
                      <a:pt x="478" y="206"/>
                      <a:pt x="476" y="204"/>
                      <a:pt x="474" y="202"/>
                    </a:cubicBezTo>
                    <a:cubicBezTo>
                      <a:pt x="473" y="200"/>
                      <a:pt x="473" y="197"/>
                      <a:pt x="474" y="194"/>
                    </a:cubicBezTo>
                    <a:lnTo>
                      <a:pt x="500" y="141"/>
                    </a:lnTo>
                    <a:lnTo>
                      <a:pt x="501" y="149"/>
                    </a:lnTo>
                    <a:lnTo>
                      <a:pt x="493" y="135"/>
                    </a:lnTo>
                    <a:lnTo>
                      <a:pt x="500" y="139"/>
                    </a:lnTo>
                    <a:lnTo>
                      <a:pt x="486" y="139"/>
                    </a:lnTo>
                    <a:cubicBezTo>
                      <a:pt x="484" y="139"/>
                      <a:pt x="482" y="138"/>
                      <a:pt x="481" y="137"/>
                    </a:cubicBezTo>
                    <a:lnTo>
                      <a:pt x="467" y="123"/>
                    </a:lnTo>
                    <a:lnTo>
                      <a:pt x="475" y="126"/>
                    </a:lnTo>
                    <a:lnTo>
                      <a:pt x="454" y="131"/>
                    </a:lnTo>
                    <a:cubicBezTo>
                      <a:pt x="452" y="131"/>
                      <a:pt x="450" y="131"/>
                      <a:pt x="448" y="130"/>
                    </a:cubicBezTo>
                    <a:lnTo>
                      <a:pt x="432" y="122"/>
                    </a:lnTo>
                    <a:lnTo>
                      <a:pt x="440" y="122"/>
                    </a:lnTo>
                    <a:lnTo>
                      <a:pt x="416" y="138"/>
                    </a:lnTo>
                    <a:cubicBezTo>
                      <a:pt x="415" y="139"/>
                      <a:pt x="414" y="139"/>
                      <a:pt x="412" y="139"/>
                    </a:cubicBezTo>
                    <a:lnTo>
                      <a:pt x="385" y="139"/>
                    </a:lnTo>
                    <a:cubicBezTo>
                      <a:pt x="384" y="139"/>
                      <a:pt x="383" y="139"/>
                      <a:pt x="381" y="138"/>
                    </a:cubicBezTo>
                    <a:lnTo>
                      <a:pt x="368" y="130"/>
                    </a:lnTo>
                    <a:cubicBezTo>
                      <a:pt x="366" y="129"/>
                      <a:pt x="364" y="126"/>
                      <a:pt x="364" y="123"/>
                    </a:cubicBezTo>
                    <a:lnTo>
                      <a:pt x="364" y="96"/>
                    </a:lnTo>
                    <a:lnTo>
                      <a:pt x="370" y="104"/>
                    </a:lnTo>
                    <a:lnTo>
                      <a:pt x="351" y="99"/>
                    </a:lnTo>
                    <a:cubicBezTo>
                      <a:pt x="348" y="98"/>
                      <a:pt x="346" y="95"/>
                      <a:pt x="346" y="91"/>
                    </a:cubicBezTo>
                    <a:lnTo>
                      <a:pt x="346" y="75"/>
                    </a:lnTo>
                    <a:lnTo>
                      <a:pt x="350" y="82"/>
                    </a:lnTo>
                    <a:lnTo>
                      <a:pt x="318" y="63"/>
                    </a:lnTo>
                    <a:cubicBezTo>
                      <a:pt x="316" y="62"/>
                      <a:pt x="314" y="60"/>
                      <a:pt x="314" y="58"/>
                    </a:cubicBezTo>
                    <a:lnTo>
                      <a:pt x="309" y="34"/>
                    </a:lnTo>
                    <a:lnTo>
                      <a:pt x="311" y="38"/>
                    </a:lnTo>
                    <a:lnTo>
                      <a:pt x="292" y="19"/>
                    </a:lnTo>
                    <a:lnTo>
                      <a:pt x="297" y="22"/>
                    </a:lnTo>
                    <a:lnTo>
                      <a:pt x="275" y="19"/>
                    </a:lnTo>
                    <a:lnTo>
                      <a:pt x="259" y="16"/>
                    </a:lnTo>
                    <a:lnTo>
                      <a:pt x="267" y="4"/>
                    </a:lnTo>
                    <a:lnTo>
                      <a:pt x="283" y="28"/>
                    </a:lnTo>
                    <a:cubicBezTo>
                      <a:pt x="284" y="29"/>
                      <a:pt x="284" y="30"/>
                      <a:pt x="285" y="31"/>
                    </a:cubicBezTo>
                    <a:lnTo>
                      <a:pt x="287" y="53"/>
                    </a:lnTo>
                    <a:cubicBezTo>
                      <a:pt x="288" y="56"/>
                      <a:pt x="286" y="58"/>
                      <a:pt x="284" y="60"/>
                    </a:cubicBezTo>
                    <a:cubicBezTo>
                      <a:pt x="282" y="62"/>
                      <a:pt x="279" y="62"/>
                      <a:pt x="277" y="61"/>
                    </a:cubicBezTo>
                    <a:lnTo>
                      <a:pt x="269" y="59"/>
                    </a:lnTo>
                    <a:lnTo>
                      <a:pt x="279" y="53"/>
                    </a:lnTo>
                    <a:lnTo>
                      <a:pt x="271" y="85"/>
                    </a:lnTo>
                    <a:cubicBezTo>
                      <a:pt x="271" y="86"/>
                      <a:pt x="270" y="88"/>
                      <a:pt x="269" y="89"/>
                    </a:cubicBezTo>
                    <a:lnTo>
                      <a:pt x="221" y="139"/>
                    </a:lnTo>
                    <a:cubicBezTo>
                      <a:pt x="221" y="140"/>
                      <a:pt x="220" y="141"/>
                      <a:pt x="219" y="141"/>
                    </a:cubicBezTo>
                    <a:lnTo>
                      <a:pt x="165" y="163"/>
                    </a:lnTo>
                    <a:lnTo>
                      <a:pt x="170" y="159"/>
                    </a:lnTo>
                    <a:lnTo>
                      <a:pt x="156" y="185"/>
                    </a:lnTo>
                    <a:cubicBezTo>
                      <a:pt x="155" y="189"/>
                      <a:pt x="150" y="191"/>
                      <a:pt x="147" y="189"/>
                    </a:cubicBezTo>
                    <a:lnTo>
                      <a:pt x="139" y="187"/>
                    </a:lnTo>
                    <a:lnTo>
                      <a:pt x="149" y="181"/>
                    </a:lnTo>
                    <a:lnTo>
                      <a:pt x="136" y="237"/>
                    </a:lnTo>
                    <a:cubicBezTo>
                      <a:pt x="136" y="238"/>
                      <a:pt x="135" y="239"/>
                      <a:pt x="135" y="240"/>
                    </a:cubicBezTo>
                    <a:lnTo>
                      <a:pt x="119" y="264"/>
                    </a:lnTo>
                    <a:cubicBezTo>
                      <a:pt x="117" y="266"/>
                      <a:pt x="113" y="268"/>
                      <a:pt x="110" y="267"/>
                    </a:cubicBezTo>
                    <a:lnTo>
                      <a:pt x="99" y="264"/>
                    </a:lnTo>
                    <a:cubicBezTo>
                      <a:pt x="97" y="264"/>
                      <a:pt x="96" y="262"/>
                      <a:pt x="95" y="261"/>
                    </a:cubicBezTo>
                    <a:lnTo>
                      <a:pt x="79" y="234"/>
                    </a:lnTo>
                    <a:lnTo>
                      <a:pt x="83" y="237"/>
                    </a:lnTo>
                    <a:lnTo>
                      <a:pt x="61" y="229"/>
                    </a:lnTo>
                    <a:lnTo>
                      <a:pt x="67" y="229"/>
                    </a:lnTo>
                    <a:lnTo>
                      <a:pt x="49" y="237"/>
                    </a:lnTo>
                    <a:cubicBezTo>
                      <a:pt x="46" y="238"/>
                      <a:pt x="42" y="238"/>
                      <a:pt x="40" y="236"/>
                    </a:cubicBezTo>
                    <a:cubicBezTo>
                      <a:pt x="38" y="233"/>
                      <a:pt x="37" y="230"/>
                      <a:pt x="38" y="227"/>
                    </a:cubicBezTo>
                    <a:lnTo>
                      <a:pt x="44" y="214"/>
                    </a:lnTo>
                    <a:lnTo>
                      <a:pt x="45" y="222"/>
                    </a:lnTo>
                    <a:lnTo>
                      <a:pt x="37" y="214"/>
                    </a:lnTo>
                    <a:cubicBezTo>
                      <a:pt x="35" y="212"/>
                      <a:pt x="35" y="210"/>
                      <a:pt x="35" y="207"/>
                    </a:cubicBezTo>
                    <a:cubicBezTo>
                      <a:pt x="36" y="204"/>
                      <a:pt x="37" y="202"/>
                      <a:pt x="40" y="201"/>
                    </a:cubicBezTo>
                    <a:lnTo>
                      <a:pt x="58" y="193"/>
                    </a:lnTo>
                    <a:lnTo>
                      <a:pt x="54" y="204"/>
                    </a:lnTo>
                    <a:lnTo>
                      <a:pt x="44" y="180"/>
                    </a:lnTo>
                    <a:lnTo>
                      <a:pt x="57" y="182"/>
                    </a:lnTo>
                    <a:lnTo>
                      <a:pt x="17" y="227"/>
                    </a:lnTo>
                    <a:lnTo>
                      <a:pt x="19" y="223"/>
                    </a:lnTo>
                    <a:lnTo>
                      <a:pt x="16" y="244"/>
                    </a:lnTo>
                    <a:lnTo>
                      <a:pt x="15" y="238"/>
                    </a:lnTo>
                    <a:lnTo>
                      <a:pt x="28" y="254"/>
                    </a:lnTo>
                    <a:cubicBezTo>
                      <a:pt x="30" y="256"/>
                      <a:pt x="30" y="260"/>
                      <a:pt x="29" y="263"/>
                    </a:cubicBezTo>
                    <a:lnTo>
                      <a:pt x="24" y="273"/>
                    </a:lnTo>
                    <a:lnTo>
                      <a:pt x="23" y="266"/>
                    </a:lnTo>
                    <a:lnTo>
                      <a:pt x="37" y="287"/>
                    </a:lnTo>
                    <a:cubicBezTo>
                      <a:pt x="37" y="288"/>
                      <a:pt x="38" y="290"/>
                      <a:pt x="38" y="291"/>
                    </a:cubicBezTo>
                    <a:lnTo>
                      <a:pt x="38" y="302"/>
                    </a:lnTo>
                    <a:cubicBezTo>
                      <a:pt x="38" y="306"/>
                      <a:pt x="34" y="310"/>
                      <a:pt x="30" y="310"/>
                    </a:cubicBezTo>
                    <a:lnTo>
                      <a:pt x="19" y="310"/>
                    </a:lnTo>
                    <a:lnTo>
                      <a:pt x="27" y="302"/>
                    </a:lnTo>
                    <a:lnTo>
                      <a:pt x="27" y="315"/>
                    </a:lnTo>
                    <a:lnTo>
                      <a:pt x="23" y="308"/>
                    </a:lnTo>
                    <a:lnTo>
                      <a:pt x="79" y="340"/>
                    </a:lnTo>
                    <a:cubicBezTo>
                      <a:pt x="80" y="341"/>
                      <a:pt x="81" y="342"/>
                      <a:pt x="82" y="344"/>
                    </a:cubicBezTo>
                    <a:lnTo>
                      <a:pt x="109" y="400"/>
                    </a:lnTo>
                    <a:lnTo>
                      <a:pt x="107" y="397"/>
                    </a:lnTo>
                    <a:lnTo>
                      <a:pt x="128" y="416"/>
                    </a:lnTo>
                    <a:cubicBezTo>
                      <a:pt x="129" y="416"/>
                      <a:pt x="129" y="417"/>
                      <a:pt x="130" y="418"/>
                    </a:cubicBezTo>
                    <a:lnTo>
                      <a:pt x="196" y="554"/>
                    </a:lnTo>
                    <a:cubicBezTo>
                      <a:pt x="197" y="555"/>
                      <a:pt x="197" y="556"/>
                      <a:pt x="197" y="557"/>
                    </a:cubicBezTo>
                    <a:lnTo>
                      <a:pt x="200" y="578"/>
                    </a:lnTo>
                    <a:lnTo>
                      <a:pt x="197" y="573"/>
                    </a:lnTo>
                    <a:lnTo>
                      <a:pt x="210" y="584"/>
                    </a:lnTo>
                    <a:cubicBezTo>
                      <a:pt x="211" y="584"/>
                      <a:pt x="212" y="586"/>
                      <a:pt x="212" y="587"/>
                    </a:cubicBezTo>
                    <a:lnTo>
                      <a:pt x="223" y="614"/>
                    </a:lnTo>
                    <a:lnTo>
                      <a:pt x="222" y="612"/>
                    </a:lnTo>
                    <a:lnTo>
                      <a:pt x="270" y="681"/>
                    </a:lnTo>
                    <a:cubicBezTo>
                      <a:pt x="271" y="683"/>
                      <a:pt x="272" y="686"/>
                      <a:pt x="271" y="688"/>
                    </a:cubicBezTo>
                    <a:lnTo>
                      <a:pt x="263" y="712"/>
                    </a:lnTo>
                    <a:lnTo>
                      <a:pt x="262" y="705"/>
                    </a:lnTo>
                    <a:lnTo>
                      <a:pt x="286" y="743"/>
                    </a:lnTo>
                    <a:lnTo>
                      <a:pt x="285" y="741"/>
                    </a:lnTo>
                    <a:lnTo>
                      <a:pt x="327" y="784"/>
                    </a:lnTo>
                    <a:lnTo>
                      <a:pt x="326" y="783"/>
                    </a:lnTo>
                    <a:lnTo>
                      <a:pt x="490" y="876"/>
                    </a:lnTo>
                    <a:cubicBezTo>
                      <a:pt x="492" y="877"/>
                      <a:pt x="493" y="878"/>
                      <a:pt x="493" y="880"/>
                    </a:cubicBezTo>
                    <a:lnTo>
                      <a:pt x="504" y="901"/>
                    </a:lnTo>
                    <a:lnTo>
                      <a:pt x="502" y="898"/>
                    </a:lnTo>
                    <a:lnTo>
                      <a:pt x="544" y="930"/>
                    </a:lnTo>
                    <a:lnTo>
                      <a:pt x="537" y="929"/>
                    </a:lnTo>
                    <a:lnTo>
                      <a:pt x="556" y="923"/>
                    </a:lnTo>
                    <a:lnTo>
                      <a:pt x="551" y="927"/>
                    </a:lnTo>
                    <a:lnTo>
                      <a:pt x="559" y="914"/>
                    </a:lnTo>
                    <a:lnTo>
                      <a:pt x="559" y="921"/>
                    </a:lnTo>
                    <a:lnTo>
                      <a:pt x="553" y="907"/>
                    </a:lnTo>
                    <a:cubicBezTo>
                      <a:pt x="552" y="904"/>
                      <a:pt x="553" y="899"/>
                      <a:pt x="557" y="897"/>
                    </a:cubicBezTo>
                    <a:lnTo>
                      <a:pt x="573" y="889"/>
                    </a:lnTo>
                    <a:lnTo>
                      <a:pt x="569" y="900"/>
                    </a:lnTo>
                    <a:lnTo>
                      <a:pt x="561" y="881"/>
                    </a:lnTo>
                    <a:close/>
                  </a:path>
                </a:pathLst>
              </a:custGeom>
              <a:solidFill>
                <a:srgbClr val="6E6E6E"/>
              </a:solidFill>
              <a:ln w="0" cap="flat">
                <a:solidFill>
                  <a:srgbClr val="6E6E6E"/>
                </a:solidFill>
                <a:prstDash val="solid"/>
                <a:round/>
                <a:headEnd/>
                <a:tailEnd/>
              </a:ln>
            </p:spPr>
            <p:txBody>
              <a:bodyPr/>
              <a:lstStyle/>
              <a:p>
                <a:endParaRPr lang="en-US"/>
              </a:p>
            </p:txBody>
          </p:sp>
          <p:sp>
            <p:nvSpPr>
              <p:cNvPr id="1742" name="Freeform 528"/>
              <p:cNvSpPr>
                <a:spLocks/>
              </p:cNvSpPr>
              <p:nvPr/>
            </p:nvSpPr>
            <p:spPr bwMode="auto">
              <a:xfrm>
                <a:off x="3673" y="1590"/>
                <a:ext cx="23" cy="23"/>
              </a:xfrm>
              <a:custGeom>
                <a:avLst/>
                <a:gdLst>
                  <a:gd name="T0" fmla="*/ 2 w 23"/>
                  <a:gd name="T1" fmla="*/ 23 h 23"/>
                  <a:gd name="T2" fmla="*/ 0 w 23"/>
                  <a:gd name="T3" fmla="*/ 18 h 23"/>
                  <a:gd name="T4" fmla="*/ 3 w 23"/>
                  <a:gd name="T5" fmla="*/ 15 h 23"/>
                  <a:gd name="T6" fmla="*/ 5 w 23"/>
                  <a:gd name="T7" fmla="*/ 7 h 23"/>
                  <a:gd name="T8" fmla="*/ 9 w 23"/>
                  <a:gd name="T9" fmla="*/ 4 h 23"/>
                  <a:gd name="T10" fmla="*/ 11 w 23"/>
                  <a:gd name="T11" fmla="*/ 3 h 23"/>
                  <a:gd name="T12" fmla="*/ 13 w 23"/>
                  <a:gd name="T13" fmla="*/ 5 h 23"/>
                  <a:gd name="T14" fmla="*/ 19 w 23"/>
                  <a:gd name="T15" fmla="*/ 0 h 23"/>
                  <a:gd name="T16" fmla="*/ 23 w 23"/>
                  <a:gd name="T17" fmla="*/ 7 h 23"/>
                  <a:gd name="T18" fmla="*/ 23 w 23"/>
                  <a:gd name="T19" fmla="*/ 13 h 23"/>
                  <a:gd name="T20" fmla="*/ 23 w 23"/>
                  <a:gd name="T21" fmla="*/ 17 h 23"/>
                  <a:gd name="T22" fmla="*/ 19 w 23"/>
                  <a:gd name="T23" fmla="*/ 18 h 23"/>
                  <a:gd name="T24" fmla="*/ 12 w 23"/>
                  <a:gd name="T25" fmla="*/ 17 h 23"/>
                  <a:gd name="T26" fmla="*/ 11 w 23"/>
                  <a:gd name="T27" fmla="*/ 23 h 23"/>
                  <a:gd name="T28" fmla="*/ 6 w 23"/>
                  <a:gd name="T29" fmla="*/ 23 h 23"/>
                  <a:gd name="T30" fmla="*/ 3 w 23"/>
                  <a:gd name="T31" fmla="*/ 20 h 23"/>
                  <a:gd name="T32" fmla="*/ 2 w 23"/>
                  <a:gd name="T33" fmla="*/ 23 h 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
                  <a:gd name="T52" fmla="*/ 0 h 23"/>
                  <a:gd name="T53" fmla="*/ 23 w 23"/>
                  <a:gd name="T54" fmla="*/ 23 h 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 h="23">
                    <a:moveTo>
                      <a:pt x="2" y="23"/>
                    </a:moveTo>
                    <a:lnTo>
                      <a:pt x="0" y="18"/>
                    </a:lnTo>
                    <a:lnTo>
                      <a:pt x="3" y="15"/>
                    </a:lnTo>
                    <a:lnTo>
                      <a:pt x="5" y="7"/>
                    </a:lnTo>
                    <a:lnTo>
                      <a:pt x="9" y="4"/>
                    </a:lnTo>
                    <a:lnTo>
                      <a:pt x="11" y="3"/>
                    </a:lnTo>
                    <a:lnTo>
                      <a:pt x="13" y="5"/>
                    </a:lnTo>
                    <a:lnTo>
                      <a:pt x="19" y="0"/>
                    </a:lnTo>
                    <a:lnTo>
                      <a:pt x="23" y="7"/>
                    </a:lnTo>
                    <a:lnTo>
                      <a:pt x="23" y="13"/>
                    </a:lnTo>
                    <a:lnTo>
                      <a:pt x="23" y="17"/>
                    </a:lnTo>
                    <a:lnTo>
                      <a:pt x="19" y="18"/>
                    </a:lnTo>
                    <a:lnTo>
                      <a:pt x="12" y="17"/>
                    </a:lnTo>
                    <a:lnTo>
                      <a:pt x="11" y="23"/>
                    </a:lnTo>
                    <a:lnTo>
                      <a:pt x="6" y="23"/>
                    </a:lnTo>
                    <a:lnTo>
                      <a:pt x="3" y="20"/>
                    </a:lnTo>
                    <a:lnTo>
                      <a:pt x="2" y="23"/>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743" name="Freeform 529"/>
              <p:cNvSpPr>
                <a:spLocks noEditPoints="1"/>
              </p:cNvSpPr>
              <p:nvPr/>
            </p:nvSpPr>
            <p:spPr bwMode="auto">
              <a:xfrm>
                <a:off x="3671" y="1588"/>
                <a:ext cx="28" cy="27"/>
              </a:xfrm>
              <a:custGeom>
                <a:avLst/>
                <a:gdLst>
                  <a:gd name="T0" fmla="*/ 16 w 113"/>
                  <a:gd name="T1" fmla="*/ 110 h 113"/>
                  <a:gd name="T2" fmla="*/ 1 w 113"/>
                  <a:gd name="T3" fmla="*/ 84 h 113"/>
                  <a:gd name="T4" fmla="*/ 18 w 113"/>
                  <a:gd name="T5" fmla="*/ 66 h 113"/>
                  <a:gd name="T6" fmla="*/ 20 w 113"/>
                  <a:gd name="T7" fmla="*/ 36 h 113"/>
                  <a:gd name="T8" fmla="*/ 39 w 113"/>
                  <a:gd name="T9" fmla="*/ 19 h 113"/>
                  <a:gd name="T10" fmla="*/ 53 w 113"/>
                  <a:gd name="T11" fmla="*/ 15 h 113"/>
                  <a:gd name="T12" fmla="*/ 66 w 113"/>
                  <a:gd name="T13" fmla="*/ 23 h 113"/>
                  <a:gd name="T14" fmla="*/ 80 w 113"/>
                  <a:gd name="T15" fmla="*/ 2 h 113"/>
                  <a:gd name="T16" fmla="*/ 92 w 113"/>
                  <a:gd name="T17" fmla="*/ 5 h 113"/>
                  <a:gd name="T18" fmla="*/ 110 w 113"/>
                  <a:gd name="T19" fmla="*/ 39 h 113"/>
                  <a:gd name="T20" fmla="*/ 112 w 113"/>
                  <a:gd name="T21" fmla="*/ 62 h 113"/>
                  <a:gd name="T22" fmla="*/ 103 w 113"/>
                  <a:gd name="T23" fmla="*/ 86 h 113"/>
                  <a:gd name="T24" fmla="*/ 87 w 113"/>
                  <a:gd name="T25" fmla="*/ 89 h 113"/>
                  <a:gd name="T26" fmla="*/ 66 w 113"/>
                  <a:gd name="T27" fmla="*/ 80 h 113"/>
                  <a:gd name="T28" fmla="*/ 54 w 113"/>
                  <a:gd name="T29" fmla="*/ 109 h 113"/>
                  <a:gd name="T30" fmla="*/ 27 w 113"/>
                  <a:gd name="T31" fmla="*/ 110 h 113"/>
                  <a:gd name="T32" fmla="*/ 29 w 113"/>
                  <a:gd name="T33" fmla="*/ 97 h 113"/>
                  <a:gd name="T34" fmla="*/ 15 w 113"/>
                  <a:gd name="T35" fmla="*/ 89 h 113"/>
                  <a:gd name="T36" fmla="*/ 28 w 113"/>
                  <a:gd name="T37" fmla="*/ 87 h 113"/>
                  <a:gd name="T38" fmla="*/ 32 w 113"/>
                  <a:gd name="T39" fmla="*/ 97 h 113"/>
                  <a:gd name="T40" fmla="*/ 45 w 113"/>
                  <a:gd name="T41" fmla="*/ 100 h 113"/>
                  <a:gd name="T42" fmla="*/ 59 w 113"/>
                  <a:gd name="T43" fmla="*/ 70 h 113"/>
                  <a:gd name="T44" fmla="*/ 86 w 113"/>
                  <a:gd name="T45" fmla="*/ 73 h 113"/>
                  <a:gd name="T46" fmla="*/ 94 w 113"/>
                  <a:gd name="T47" fmla="*/ 77 h 113"/>
                  <a:gd name="T48" fmla="*/ 97 w 113"/>
                  <a:gd name="T49" fmla="*/ 62 h 113"/>
                  <a:gd name="T50" fmla="*/ 95 w 113"/>
                  <a:gd name="T51" fmla="*/ 44 h 113"/>
                  <a:gd name="T52" fmla="*/ 90 w 113"/>
                  <a:gd name="T53" fmla="*/ 15 h 113"/>
                  <a:gd name="T54" fmla="*/ 55 w 113"/>
                  <a:gd name="T55" fmla="*/ 34 h 113"/>
                  <a:gd name="T56" fmla="*/ 57 w 113"/>
                  <a:gd name="T57" fmla="*/ 31 h 113"/>
                  <a:gd name="T58" fmla="*/ 49 w 113"/>
                  <a:gd name="T59" fmla="*/ 32 h 113"/>
                  <a:gd name="T60" fmla="*/ 36 w 113"/>
                  <a:gd name="T61" fmla="*/ 39 h 113"/>
                  <a:gd name="T62" fmla="*/ 26 w 113"/>
                  <a:gd name="T63" fmla="*/ 79 h 113"/>
                  <a:gd name="T64" fmla="*/ 16 w 113"/>
                  <a:gd name="T65" fmla="*/ 78 h 113"/>
                  <a:gd name="T66" fmla="*/ 10 w 113"/>
                  <a:gd name="T67" fmla="*/ 97 h 11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13"/>
                  <a:gd name="T103" fmla="*/ 0 h 113"/>
                  <a:gd name="T104" fmla="*/ 113 w 113"/>
                  <a:gd name="T105" fmla="*/ 113 h 11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13" h="113">
                    <a:moveTo>
                      <a:pt x="23" y="106"/>
                    </a:moveTo>
                    <a:cubicBezTo>
                      <a:pt x="22" y="108"/>
                      <a:pt x="19" y="110"/>
                      <a:pt x="16" y="110"/>
                    </a:cubicBezTo>
                    <a:cubicBezTo>
                      <a:pt x="13" y="109"/>
                      <a:pt x="10" y="107"/>
                      <a:pt x="9" y="105"/>
                    </a:cubicBezTo>
                    <a:lnTo>
                      <a:pt x="1" y="84"/>
                    </a:lnTo>
                    <a:cubicBezTo>
                      <a:pt x="0" y="81"/>
                      <a:pt x="1" y="77"/>
                      <a:pt x="4" y="74"/>
                    </a:cubicBezTo>
                    <a:lnTo>
                      <a:pt x="18" y="66"/>
                    </a:lnTo>
                    <a:lnTo>
                      <a:pt x="14" y="71"/>
                    </a:lnTo>
                    <a:lnTo>
                      <a:pt x="20" y="36"/>
                    </a:lnTo>
                    <a:cubicBezTo>
                      <a:pt x="20" y="34"/>
                      <a:pt x="21" y="32"/>
                      <a:pt x="23" y="31"/>
                    </a:cubicBezTo>
                    <a:lnTo>
                      <a:pt x="39" y="19"/>
                    </a:lnTo>
                    <a:cubicBezTo>
                      <a:pt x="40" y="19"/>
                      <a:pt x="41" y="18"/>
                      <a:pt x="42" y="18"/>
                    </a:cubicBezTo>
                    <a:lnTo>
                      <a:pt x="53" y="15"/>
                    </a:lnTo>
                    <a:cubicBezTo>
                      <a:pt x="56" y="15"/>
                      <a:pt x="59" y="15"/>
                      <a:pt x="61" y="18"/>
                    </a:cubicBezTo>
                    <a:lnTo>
                      <a:pt x="66" y="23"/>
                    </a:lnTo>
                    <a:lnTo>
                      <a:pt x="55" y="23"/>
                    </a:lnTo>
                    <a:lnTo>
                      <a:pt x="80" y="2"/>
                    </a:lnTo>
                    <a:cubicBezTo>
                      <a:pt x="82" y="1"/>
                      <a:pt x="85" y="0"/>
                      <a:pt x="87" y="1"/>
                    </a:cubicBezTo>
                    <a:cubicBezTo>
                      <a:pt x="89" y="1"/>
                      <a:pt x="91" y="3"/>
                      <a:pt x="92" y="5"/>
                    </a:cubicBezTo>
                    <a:lnTo>
                      <a:pt x="109" y="37"/>
                    </a:lnTo>
                    <a:cubicBezTo>
                      <a:pt x="109" y="38"/>
                      <a:pt x="110" y="38"/>
                      <a:pt x="110" y="39"/>
                    </a:cubicBezTo>
                    <a:lnTo>
                      <a:pt x="112" y="60"/>
                    </a:lnTo>
                    <a:cubicBezTo>
                      <a:pt x="113" y="61"/>
                      <a:pt x="112" y="61"/>
                      <a:pt x="112" y="62"/>
                    </a:cubicBezTo>
                    <a:lnTo>
                      <a:pt x="110" y="80"/>
                    </a:lnTo>
                    <a:cubicBezTo>
                      <a:pt x="109" y="83"/>
                      <a:pt x="107" y="85"/>
                      <a:pt x="103" y="86"/>
                    </a:cubicBezTo>
                    <a:lnTo>
                      <a:pt x="90" y="89"/>
                    </a:lnTo>
                    <a:cubicBezTo>
                      <a:pt x="89" y="89"/>
                      <a:pt x="88" y="89"/>
                      <a:pt x="87" y="89"/>
                    </a:cubicBezTo>
                    <a:lnTo>
                      <a:pt x="57" y="86"/>
                    </a:lnTo>
                    <a:lnTo>
                      <a:pt x="66" y="80"/>
                    </a:lnTo>
                    <a:lnTo>
                      <a:pt x="60" y="103"/>
                    </a:lnTo>
                    <a:cubicBezTo>
                      <a:pt x="59" y="107"/>
                      <a:pt x="57" y="109"/>
                      <a:pt x="54" y="109"/>
                    </a:cubicBezTo>
                    <a:lnTo>
                      <a:pt x="34" y="112"/>
                    </a:lnTo>
                    <a:cubicBezTo>
                      <a:pt x="32" y="113"/>
                      <a:pt x="29" y="112"/>
                      <a:pt x="27" y="110"/>
                    </a:cubicBezTo>
                    <a:lnTo>
                      <a:pt x="16" y="98"/>
                    </a:lnTo>
                    <a:lnTo>
                      <a:pt x="29" y="97"/>
                    </a:lnTo>
                    <a:lnTo>
                      <a:pt x="23" y="106"/>
                    </a:lnTo>
                    <a:close/>
                    <a:moveTo>
                      <a:pt x="15" y="89"/>
                    </a:moveTo>
                    <a:cubicBezTo>
                      <a:pt x="17" y="86"/>
                      <a:pt x="19" y="85"/>
                      <a:pt x="21" y="85"/>
                    </a:cubicBezTo>
                    <a:cubicBezTo>
                      <a:pt x="24" y="85"/>
                      <a:pt x="26" y="86"/>
                      <a:pt x="28" y="87"/>
                    </a:cubicBezTo>
                    <a:lnTo>
                      <a:pt x="39" y="99"/>
                    </a:lnTo>
                    <a:lnTo>
                      <a:pt x="32" y="97"/>
                    </a:lnTo>
                    <a:lnTo>
                      <a:pt x="51" y="94"/>
                    </a:lnTo>
                    <a:lnTo>
                      <a:pt x="45" y="100"/>
                    </a:lnTo>
                    <a:lnTo>
                      <a:pt x="50" y="76"/>
                    </a:lnTo>
                    <a:cubicBezTo>
                      <a:pt x="51" y="73"/>
                      <a:pt x="55" y="70"/>
                      <a:pt x="59" y="70"/>
                    </a:cubicBezTo>
                    <a:lnTo>
                      <a:pt x="89" y="73"/>
                    </a:lnTo>
                    <a:lnTo>
                      <a:pt x="86" y="73"/>
                    </a:lnTo>
                    <a:lnTo>
                      <a:pt x="100" y="70"/>
                    </a:lnTo>
                    <a:lnTo>
                      <a:pt x="94" y="77"/>
                    </a:lnTo>
                    <a:lnTo>
                      <a:pt x="97" y="60"/>
                    </a:lnTo>
                    <a:lnTo>
                      <a:pt x="97" y="62"/>
                    </a:lnTo>
                    <a:lnTo>
                      <a:pt x="94" y="42"/>
                    </a:lnTo>
                    <a:lnTo>
                      <a:pt x="95" y="44"/>
                    </a:lnTo>
                    <a:lnTo>
                      <a:pt x="78" y="12"/>
                    </a:lnTo>
                    <a:lnTo>
                      <a:pt x="90" y="15"/>
                    </a:lnTo>
                    <a:lnTo>
                      <a:pt x="66" y="35"/>
                    </a:lnTo>
                    <a:cubicBezTo>
                      <a:pt x="62" y="38"/>
                      <a:pt x="58" y="37"/>
                      <a:pt x="55" y="34"/>
                    </a:cubicBezTo>
                    <a:lnTo>
                      <a:pt x="49" y="29"/>
                    </a:lnTo>
                    <a:lnTo>
                      <a:pt x="57" y="31"/>
                    </a:lnTo>
                    <a:lnTo>
                      <a:pt x="46" y="34"/>
                    </a:lnTo>
                    <a:lnTo>
                      <a:pt x="49" y="32"/>
                    </a:lnTo>
                    <a:lnTo>
                      <a:pt x="32" y="44"/>
                    </a:lnTo>
                    <a:lnTo>
                      <a:pt x="36" y="39"/>
                    </a:lnTo>
                    <a:lnTo>
                      <a:pt x="30" y="74"/>
                    </a:lnTo>
                    <a:cubicBezTo>
                      <a:pt x="30" y="76"/>
                      <a:pt x="28" y="78"/>
                      <a:pt x="26" y="79"/>
                    </a:cubicBezTo>
                    <a:lnTo>
                      <a:pt x="13" y="88"/>
                    </a:lnTo>
                    <a:lnTo>
                      <a:pt x="16" y="78"/>
                    </a:lnTo>
                    <a:lnTo>
                      <a:pt x="24" y="99"/>
                    </a:lnTo>
                    <a:lnTo>
                      <a:pt x="10" y="97"/>
                    </a:lnTo>
                    <a:lnTo>
                      <a:pt x="15" y="89"/>
                    </a:lnTo>
                    <a:close/>
                  </a:path>
                </a:pathLst>
              </a:custGeom>
              <a:solidFill>
                <a:srgbClr val="6E6E6E"/>
              </a:solidFill>
              <a:ln w="0" cap="flat">
                <a:solidFill>
                  <a:srgbClr val="6E6E6E"/>
                </a:solidFill>
                <a:prstDash val="solid"/>
                <a:round/>
                <a:headEnd/>
                <a:tailEnd/>
              </a:ln>
            </p:spPr>
            <p:txBody>
              <a:bodyPr/>
              <a:lstStyle/>
              <a:p>
                <a:endParaRPr lang="en-US"/>
              </a:p>
            </p:txBody>
          </p:sp>
          <p:sp>
            <p:nvSpPr>
              <p:cNvPr id="1744" name="Freeform 530"/>
              <p:cNvSpPr>
                <a:spLocks/>
              </p:cNvSpPr>
              <p:nvPr/>
            </p:nvSpPr>
            <p:spPr bwMode="auto">
              <a:xfrm>
                <a:off x="3673" y="1605"/>
                <a:ext cx="19" cy="28"/>
              </a:xfrm>
              <a:custGeom>
                <a:avLst/>
                <a:gdLst>
                  <a:gd name="T0" fmla="*/ 16 w 19"/>
                  <a:gd name="T1" fmla="*/ 1 h 28"/>
                  <a:gd name="T2" fmla="*/ 15 w 19"/>
                  <a:gd name="T3" fmla="*/ 7 h 28"/>
                  <a:gd name="T4" fmla="*/ 19 w 19"/>
                  <a:gd name="T5" fmla="*/ 9 h 28"/>
                  <a:gd name="T6" fmla="*/ 19 w 19"/>
                  <a:gd name="T7" fmla="*/ 12 h 28"/>
                  <a:gd name="T8" fmla="*/ 15 w 19"/>
                  <a:gd name="T9" fmla="*/ 16 h 28"/>
                  <a:gd name="T10" fmla="*/ 10 w 19"/>
                  <a:gd name="T11" fmla="*/ 26 h 28"/>
                  <a:gd name="T12" fmla="*/ 4 w 19"/>
                  <a:gd name="T13" fmla="*/ 28 h 28"/>
                  <a:gd name="T14" fmla="*/ 2 w 19"/>
                  <a:gd name="T15" fmla="*/ 21 h 28"/>
                  <a:gd name="T16" fmla="*/ 2 w 19"/>
                  <a:gd name="T17" fmla="*/ 9 h 28"/>
                  <a:gd name="T18" fmla="*/ 0 w 19"/>
                  <a:gd name="T19" fmla="*/ 6 h 28"/>
                  <a:gd name="T20" fmla="*/ 1 w 19"/>
                  <a:gd name="T21" fmla="*/ 4 h 28"/>
                  <a:gd name="T22" fmla="*/ 4 w 19"/>
                  <a:gd name="T23" fmla="*/ 7 h 28"/>
                  <a:gd name="T24" fmla="*/ 8 w 19"/>
                  <a:gd name="T25" fmla="*/ 6 h 28"/>
                  <a:gd name="T26" fmla="*/ 9 w 19"/>
                  <a:gd name="T27" fmla="*/ 0 h 28"/>
                  <a:gd name="T28" fmla="*/ 16 w 19"/>
                  <a:gd name="T29" fmla="*/ 1 h 2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
                  <a:gd name="T46" fmla="*/ 0 h 28"/>
                  <a:gd name="T47" fmla="*/ 19 w 19"/>
                  <a:gd name="T48" fmla="*/ 28 h 2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 h="28">
                    <a:moveTo>
                      <a:pt x="16" y="1"/>
                    </a:moveTo>
                    <a:lnTo>
                      <a:pt x="15" y="7"/>
                    </a:lnTo>
                    <a:lnTo>
                      <a:pt x="19" y="9"/>
                    </a:lnTo>
                    <a:lnTo>
                      <a:pt x="19" y="12"/>
                    </a:lnTo>
                    <a:lnTo>
                      <a:pt x="15" y="16"/>
                    </a:lnTo>
                    <a:lnTo>
                      <a:pt x="10" y="26"/>
                    </a:lnTo>
                    <a:lnTo>
                      <a:pt x="4" y="28"/>
                    </a:lnTo>
                    <a:lnTo>
                      <a:pt x="2" y="21"/>
                    </a:lnTo>
                    <a:lnTo>
                      <a:pt x="2" y="9"/>
                    </a:lnTo>
                    <a:lnTo>
                      <a:pt x="0" y="6"/>
                    </a:lnTo>
                    <a:lnTo>
                      <a:pt x="1" y="4"/>
                    </a:lnTo>
                    <a:lnTo>
                      <a:pt x="4" y="7"/>
                    </a:lnTo>
                    <a:lnTo>
                      <a:pt x="8" y="6"/>
                    </a:lnTo>
                    <a:lnTo>
                      <a:pt x="9" y="0"/>
                    </a:lnTo>
                    <a:lnTo>
                      <a:pt x="16" y="1"/>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745" name="Freeform 531"/>
              <p:cNvSpPr>
                <a:spLocks noEditPoints="1"/>
              </p:cNvSpPr>
              <p:nvPr/>
            </p:nvSpPr>
            <p:spPr bwMode="auto">
              <a:xfrm>
                <a:off x="3671" y="1603"/>
                <a:ext cx="23" cy="32"/>
              </a:xfrm>
              <a:custGeom>
                <a:avLst/>
                <a:gdLst>
                  <a:gd name="T0" fmla="*/ 76 w 96"/>
                  <a:gd name="T1" fmla="*/ 3 h 129"/>
                  <a:gd name="T2" fmla="*/ 82 w 96"/>
                  <a:gd name="T3" fmla="*/ 7 h 129"/>
                  <a:gd name="T4" fmla="*/ 83 w 96"/>
                  <a:gd name="T5" fmla="*/ 14 h 129"/>
                  <a:gd name="T6" fmla="*/ 75 w 96"/>
                  <a:gd name="T7" fmla="*/ 39 h 129"/>
                  <a:gd name="T8" fmla="*/ 70 w 96"/>
                  <a:gd name="T9" fmla="*/ 29 h 129"/>
                  <a:gd name="T10" fmla="*/ 91 w 96"/>
                  <a:gd name="T11" fmla="*/ 34 h 129"/>
                  <a:gd name="T12" fmla="*/ 96 w 96"/>
                  <a:gd name="T13" fmla="*/ 42 h 129"/>
                  <a:gd name="T14" fmla="*/ 96 w 96"/>
                  <a:gd name="T15" fmla="*/ 56 h 129"/>
                  <a:gd name="T16" fmla="*/ 94 w 96"/>
                  <a:gd name="T17" fmla="*/ 62 h 129"/>
                  <a:gd name="T18" fmla="*/ 73 w 96"/>
                  <a:gd name="T19" fmla="*/ 79 h 129"/>
                  <a:gd name="T20" fmla="*/ 75 w 96"/>
                  <a:gd name="T21" fmla="*/ 76 h 129"/>
                  <a:gd name="T22" fmla="*/ 57 w 96"/>
                  <a:gd name="T23" fmla="*/ 115 h 129"/>
                  <a:gd name="T24" fmla="*/ 52 w 96"/>
                  <a:gd name="T25" fmla="*/ 120 h 129"/>
                  <a:gd name="T26" fmla="*/ 29 w 96"/>
                  <a:gd name="T27" fmla="*/ 128 h 129"/>
                  <a:gd name="T28" fmla="*/ 23 w 96"/>
                  <a:gd name="T29" fmla="*/ 128 h 129"/>
                  <a:gd name="T30" fmla="*/ 19 w 96"/>
                  <a:gd name="T31" fmla="*/ 122 h 129"/>
                  <a:gd name="T32" fmla="*/ 11 w 96"/>
                  <a:gd name="T33" fmla="*/ 92 h 129"/>
                  <a:gd name="T34" fmla="*/ 11 w 96"/>
                  <a:gd name="T35" fmla="*/ 90 h 129"/>
                  <a:gd name="T36" fmla="*/ 11 w 96"/>
                  <a:gd name="T37" fmla="*/ 45 h 129"/>
                  <a:gd name="T38" fmla="*/ 12 w 96"/>
                  <a:gd name="T39" fmla="*/ 50 h 129"/>
                  <a:gd name="T40" fmla="*/ 2 w 96"/>
                  <a:gd name="T41" fmla="*/ 36 h 129"/>
                  <a:gd name="T42" fmla="*/ 2 w 96"/>
                  <a:gd name="T43" fmla="*/ 27 h 129"/>
                  <a:gd name="T44" fmla="*/ 7 w 96"/>
                  <a:gd name="T45" fmla="*/ 18 h 129"/>
                  <a:gd name="T46" fmla="*/ 13 w 96"/>
                  <a:gd name="T47" fmla="*/ 14 h 129"/>
                  <a:gd name="T48" fmla="*/ 20 w 96"/>
                  <a:gd name="T49" fmla="*/ 17 h 129"/>
                  <a:gd name="T50" fmla="*/ 30 w 96"/>
                  <a:gd name="T51" fmla="*/ 28 h 129"/>
                  <a:gd name="T52" fmla="*/ 23 w 96"/>
                  <a:gd name="T53" fmla="*/ 26 h 129"/>
                  <a:gd name="T54" fmla="*/ 41 w 96"/>
                  <a:gd name="T55" fmla="*/ 23 h 129"/>
                  <a:gd name="T56" fmla="*/ 34 w 96"/>
                  <a:gd name="T57" fmla="*/ 29 h 129"/>
                  <a:gd name="T58" fmla="*/ 39 w 96"/>
                  <a:gd name="T59" fmla="*/ 7 h 129"/>
                  <a:gd name="T60" fmla="*/ 48 w 96"/>
                  <a:gd name="T61" fmla="*/ 0 h 129"/>
                  <a:gd name="T62" fmla="*/ 76 w 96"/>
                  <a:gd name="T63" fmla="*/ 3 h 129"/>
                  <a:gd name="T64" fmla="*/ 46 w 96"/>
                  <a:gd name="T65" fmla="*/ 16 h 129"/>
                  <a:gd name="T66" fmla="*/ 55 w 96"/>
                  <a:gd name="T67" fmla="*/ 10 h 129"/>
                  <a:gd name="T68" fmla="*/ 50 w 96"/>
                  <a:gd name="T69" fmla="*/ 33 h 129"/>
                  <a:gd name="T70" fmla="*/ 43 w 96"/>
                  <a:gd name="T71" fmla="*/ 39 h 129"/>
                  <a:gd name="T72" fmla="*/ 25 w 96"/>
                  <a:gd name="T73" fmla="*/ 42 h 129"/>
                  <a:gd name="T74" fmla="*/ 18 w 96"/>
                  <a:gd name="T75" fmla="*/ 39 h 129"/>
                  <a:gd name="T76" fmla="*/ 8 w 96"/>
                  <a:gd name="T77" fmla="*/ 28 h 129"/>
                  <a:gd name="T78" fmla="*/ 20 w 96"/>
                  <a:gd name="T79" fmla="*/ 27 h 129"/>
                  <a:gd name="T80" fmla="*/ 15 w 96"/>
                  <a:gd name="T81" fmla="*/ 35 h 129"/>
                  <a:gd name="T82" fmla="*/ 15 w 96"/>
                  <a:gd name="T83" fmla="*/ 26 h 129"/>
                  <a:gd name="T84" fmla="*/ 25 w 96"/>
                  <a:gd name="T85" fmla="*/ 40 h 129"/>
                  <a:gd name="T86" fmla="*/ 27 w 96"/>
                  <a:gd name="T87" fmla="*/ 45 h 129"/>
                  <a:gd name="T88" fmla="*/ 27 w 96"/>
                  <a:gd name="T89" fmla="*/ 90 h 129"/>
                  <a:gd name="T90" fmla="*/ 27 w 96"/>
                  <a:gd name="T91" fmla="*/ 88 h 129"/>
                  <a:gd name="T92" fmla="*/ 34 w 96"/>
                  <a:gd name="T93" fmla="*/ 119 h 129"/>
                  <a:gd name="T94" fmla="*/ 24 w 96"/>
                  <a:gd name="T95" fmla="*/ 113 h 129"/>
                  <a:gd name="T96" fmla="*/ 47 w 96"/>
                  <a:gd name="T97" fmla="*/ 105 h 129"/>
                  <a:gd name="T98" fmla="*/ 42 w 96"/>
                  <a:gd name="T99" fmla="*/ 109 h 129"/>
                  <a:gd name="T100" fmla="*/ 61 w 96"/>
                  <a:gd name="T101" fmla="*/ 70 h 129"/>
                  <a:gd name="T102" fmla="*/ 63 w 96"/>
                  <a:gd name="T103" fmla="*/ 67 h 129"/>
                  <a:gd name="T104" fmla="*/ 83 w 96"/>
                  <a:gd name="T105" fmla="*/ 50 h 129"/>
                  <a:gd name="T106" fmla="*/ 80 w 96"/>
                  <a:gd name="T107" fmla="*/ 56 h 129"/>
                  <a:gd name="T108" fmla="*/ 80 w 96"/>
                  <a:gd name="T109" fmla="*/ 42 h 129"/>
                  <a:gd name="T110" fmla="*/ 86 w 96"/>
                  <a:gd name="T111" fmla="*/ 50 h 129"/>
                  <a:gd name="T112" fmla="*/ 66 w 96"/>
                  <a:gd name="T113" fmla="*/ 44 h 129"/>
                  <a:gd name="T114" fmla="*/ 61 w 96"/>
                  <a:gd name="T115" fmla="*/ 40 h 129"/>
                  <a:gd name="T116" fmla="*/ 60 w 96"/>
                  <a:gd name="T117" fmla="*/ 34 h 129"/>
                  <a:gd name="T118" fmla="*/ 68 w 96"/>
                  <a:gd name="T119" fmla="*/ 9 h 129"/>
                  <a:gd name="T120" fmla="*/ 75 w 96"/>
                  <a:gd name="T121" fmla="*/ 19 h 129"/>
                  <a:gd name="T122" fmla="*/ 46 w 96"/>
                  <a:gd name="T123" fmla="*/ 16 h 12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96"/>
                  <a:gd name="T187" fmla="*/ 0 h 129"/>
                  <a:gd name="T188" fmla="*/ 96 w 96"/>
                  <a:gd name="T189" fmla="*/ 129 h 12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96" h="129">
                    <a:moveTo>
                      <a:pt x="76" y="3"/>
                    </a:moveTo>
                    <a:cubicBezTo>
                      <a:pt x="79" y="4"/>
                      <a:pt x="81" y="5"/>
                      <a:pt x="82" y="7"/>
                    </a:cubicBezTo>
                    <a:cubicBezTo>
                      <a:pt x="84" y="9"/>
                      <a:pt x="84" y="11"/>
                      <a:pt x="83" y="14"/>
                    </a:cubicBezTo>
                    <a:lnTo>
                      <a:pt x="75" y="39"/>
                    </a:lnTo>
                    <a:lnTo>
                      <a:pt x="70" y="29"/>
                    </a:lnTo>
                    <a:lnTo>
                      <a:pt x="91" y="34"/>
                    </a:lnTo>
                    <a:cubicBezTo>
                      <a:pt x="94" y="35"/>
                      <a:pt x="96" y="38"/>
                      <a:pt x="96" y="42"/>
                    </a:cubicBezTo>
                    <a:lnTo>
                      <a:pt x="96" y="56"/>
                    </a:lnTo>
                    <a:cubicBezTo>
                      <a:pt x="96" y="58"/>
                      <a:pt x="95" y="61"/>
                      <a:pt x="94" y="62"/>
                    </a:cubicBezTo>
                    <a:lnTo>
                      <a:pt x="73" y="79"/>
                    </a:lnTo>
                    <a:lnTo>
                      <a:pt x="75" y="76"/>
                    </a:lnTo>
                    <a:lnTo>
                      <a:pt x="57" y="115"/>
                    </a:lnTo>
                    <a:cubicBezTo>
                      <a:pt x="56" y="117"/>
                      <a:pt x="54" y="119"/>
                      <a:pt x="52" y="120"/>
                    </a:cubicBezTo>
                    <a:lnTo>
                      <a:pt x="29" y="128"/>
                    </a:lnTo>
                    <a:cubicBezTo>
                      <a:pt x="27" y="129"/>
                      <a:pt x="25" y="129"/>
                      <a:pt x="23" y="128"/>
                    </a:cubicBezTo>
                    <a:cubicBezTo>
                      <a:pt x="21" y="126"/>
                      <a:pt x="19" y="125"/>
                      <a:pt x="19" y="122"/>
                    </a:cubicBezTo>
                    <a:lnTo>
                      <a:pt x="11" y="92"/>
                    </a:lnTo>
                    <a:cubicBezTo>
                      <a:pt x="11" y="91"/>
                      <a:pt x="11" y="90"/>
                      <a:pt x="11" y="90"/>
                    </a:cubicBezTo>
                    <a:lnTo>
                      <a:pt x="11" y="45"/>
                    </a:lnTo>
                    <a:lnTo>
                      <a:pt x="12" y="50"/>
                    </a:lnTo>
                    <a:lnTo>
                      <a:pt x="2" y="36"/>
                    </a:lnTo>
                    <a:cubicBezTo>
                      <a:pt x="0" y="33"/>
                      <a:pt x="0" y="29"/>
                      <a:pt x="2" y="27"/>
                    </a:cubicBezTo>
                    <a:lnTo>
                      <a:pt x="7" y="18"/>
                    </a:lnTo>
                    <a:cubicBezTo>
                      <a:pt x="8" y="16"/>
                      <a:pt x="10" y="15"/>
                      <a:pt x="13" y="14"/>
                    </a:cubicBezTo>
                    <a:cubicBezTo>
                      <a:pt x="15" y="14"/>
                      <a:pt x="18" y="15"/>
                      <a:pt x="20" y="17"/>
                    </a:cubicBezTo>
                    <a:lnTo>
                      <a:pt x="30" y="28"/>
                    </a:lnTo>
                    <a:lnTo>
                      <a:pt x="23" y="26"/>
                    </a:lnTo>
                    <a:lnTo>
                      <a:pt x="41" y="23"/>
                    </a:lnTo>
                    <a:lnTo>
                      <a:pt x="34" y="29"/>
                    </a:lnTo>
                    <a:lnTo>
                      <a:pt x="39" y="7"/>
                    </a:lnTo>
                    <a:cubicBezTo>
                      <a:pt x="40" y="3"/>
                      <a:pt x="44" y="0"/>
                      <a:pt x="48" y="0"/>
                    </a:cubicBezTo>
                    <a:lnTo>
                      <a:pt x="76" y="3"/>
                    </a:lnTo>
                    <a:close/>
                    <a:moveTo>
                      <a:pt x="46" y="16"/>
                    </a:moveTo>
                    <a:lnTo>
                      <a:pt x="55" y="10"/>
                    </a:lnTo>
                    <a:lnTo>
                      <a:pt x="50" y="33"/>
                    </a:lnTo>
                    <a:cubicBezTo>
                      <a:pt x="49" y="36"/>
                      <a:pt x="46" y="38"/>
                      <a:pt x="43" y="39"/>
                    </a:cubicBezTo>
                    <a:lnTo>
                      <a:pt x="25" y="42"/>
                    </a:lnTo>
                    <a:cubicBezTo>
                      <a:pt x="23" y="42"/>
                      <a:pt x="20" y="41"/>
                      <a:pt x="18" y="39"/>
                    </a:cubicBezTo>
                    <a:lnTo>
                      <a:pt x="8" y="28"/>
                    </a:lnTo>
                    <a:lnTo>
                      <a:pt x="20" y="27"/>
                    </a:lnTo>
                    <a:lnTo>
                      <a:pt x="15" y="35"/>
                    </a:lnTo>
                    <a:lnTo>
                      <a:pt x="15" y="26"/>
                    </a:lnTo>
                    <a:lnTo>
                      <a:pt x="25" y="40"/>
                    </a:lnTo>
                    <a:cubicBezTo>
                      <a:pt x="26" y="41"/>
                      <a:pt x="27" y="43"/>
                      <a:pt x="27" y="45"/>
                    </a:cubicBezTo>
                    <a:lnTo>
                      <a:pt x="27" y="90"/>
                    </a:lnTo>
                    <a:lnTo>
                      <a:pt x="27" y="88"/>
                    </a:lnTo>
                    <a:lnTo>
                      <a:pt x="34" y="119"/>
                    </a:lnTo>
                    <a:lnTo>
                      <a:pt x="24" y="113"/>
                    </a:lnTo>
                    <a:lnTo>
                      <a:pt x="47" y="105"/>
                    </a:lnTo>
                    <a:lnTo>
                      <a:pt x="42" y="109"/>
                    </a:lnTo>
                    <a:lnTo>
                      <a:pt x="61" y="70"/>
                    </a:lnTo>
                    <a:cubicBezTo>
                      <a:pt x="61" y="68"/>
                      <a:pt x="62" y="67"/>
                      <a:pt x="63" y="67"/>
                    </a:cubicBezTo>
                    <a:lnTo>
                      <a:pt x="83" y="50"/>
                    </a:lnTo>
                    <a:lnTo>
                      <a:pt x="80" y="56"/>
                    </a:lnTo>
                    <a:lnTo>
                      <a:pt x="80" y="42"/>
                    </a:lnTo>
                    <a:lnTo>
                      <a:pt x="86" y="50"/>
                    </a:lnTo>
                    <a:lnTo>
                      <a:pt x="66" y="44"/>
                    </a:lnTo>
                    <a:cubicBezTo>
                      <a:pt x="64" y="44"/>
                      <a:pt x="62" y="42"/>
                      <a:pt x="61" y="40"/>
                    </a:cubicBezTo>
                    <a:cubicBezTo>
                      <a:pt x="60" y="38"/>
                      <a:pt x="60" y="36"/>
                      <a:pt x="60" y="34"/>
                    </a:cubicBezTo>
                    <a:lnTo>
                      <a:pt x="68" y="9"/>
                    </a:lnTo>
                    <a:lnTo>
                      <a:pt x="75" y="19"/>
                    </a:lnTo>
                    <a:lnTo>
                      <a:pt x="46" y="16"/>
                    </a:lnTo>
                    <a:close/>
                  </a:path>
                </a:pathLst>
              </a:custGeom>
              <a:solidFill>
                <a:srgbClr val="6E6E6E"/>
              </a:solidFill>
              <a:ln w="0" cap="flat">
                <a:solidFill>
                  <a:srgbClr val="6E6E6E"/>
                </a:solidFill>
                <a:prstDash val="solid"/>
                <a:round/>
                <a:headEnd/>
                <a:tailEnd/>
              </a:ln>
            </p:spPr>
            <p:txBody>
              <a:bodyPr/>
              <a:lstStyle/>
              <a:p>
                <a:endParaRPr lang="en-US"/>
              </a:p>
            </p:txBody>
          </p:sp>
          <p:sp>
            <p:nvSpPr>
              <p:cNvPr id="1746" name="Freeform 532"/>
              <p:cNvSpPr>
                <a:spLocks noEditPoints="1"/>
              </p:cNvSpPr>
              <p:nvPr/>
            </p:nvSpPr>
            <p:spPr bwMode="auto">
              <a:xfrm>
                <a:off x="2337" y="1558"/>
                <a:ext cx="185" cy="83"/>
              </a:xfrm>
              <a:custGeom>
                <a:avLst/>
                <a:gdLst>
                  <a:gd name="T0" fmla="*/ 152 w 185"/>
                  <a:gd name="T1" fmla="*/ 7 h 83"/>
                  <a:gd name="T2" fmla="*/ 160 w 185"/>
                  <a:gd name="T3" fmla="*/ 14 h 83"/>
                  <a:gd name="T4" fmla="*/ 173 w 185"/>
                  <a:gd name="T5" fmla="*/ 14 h 83"/>
                  <a:gd name="T6" fmla="*/ 180 w 185"/>
                  <a:gd name="T7" fmla="*/ 20 h 83"/>
                  <a:gd name="T8" fmla="*/ 185 w 185"/>
                  <a:gd name="T9" fmla="*/ 31 h 83"/>
                  <a:gd name="T10" fmla="*/ 181 w 185"/>
                  <a:gd name="T11" fmla="*/ 38 h 83"/>
                  <a:gd name="T12" fmla="*/ 156 w 185"/>
                  <a:gd name="T13" fmla="*/ 57 h 83"/>
                  <a:gd name="T14" fmla="*/ 150 w 185"/>
                  <a:gd name="T15" fmla="*/ 63 h 83"/>
                  <a:gd name="T16" fmla="*/ 143 w 185"/>
                  <a:gd name="T17" fmla="*/ 83 h 83"/>
                  <a:gd name="T18" fmla="*/ 136 w 185"/>
                  <a:gd name="T19" fmla="*/ 75 h 83"/>
                  <a:gd name="T20" fmla="*/ 126 w 185"/>
                  <a:gd name="T21" fmla="*/ 75 h 83"/>
                  <a:gd name="T22" fmla="*/ 126 w 185"/>
                  <a:gd name="T23" fmla="*/ 70 h 83"/>
                  <a:gd name="T24" fmla="*/ 128 w 185"/>
                  <a:gd name="T25" fmla="*/ 62 h 83"/>
                  <a:gd name="T26" fmla="*/ 134 w 185"/>
                  <a:gd name="T27" fmla="*/ 52 h 83"/>
                  <a:gd name="T28" fmla="*/ 133 w 185"/>
                  <a:gd name="T29" fmla="*/ 44 h 83"/>
                  <a:gd name="T30" fmla="*/ 131 w 185"/>
                  <a:gd name="T31" fmla="*/ 51 h 83"/>
                  <a:gd name="T32" fmla="*/ 129 w 185"/>
                  <a:gd name="T33" fmla="*/ 53 h 83"/>
                  <a:gd name="T34" fmla="*/ 120 w 185"/>
                  <a:gd name="T35" fmla="*/ 47 h 83"/>
                  <a:gd name="T36" fmla="*/ 121 w 185"/>
                  <a:gd name="T37" fmla="*/ 32 h 83"/>
                  <a:gd name="T38" fmla="*/ 126 w 185"/>
                  <a:gd name="T39" fmla="*/ 26 h 83"/>
                  <a:gd name="T40" fmla="*/ 125 w 185"/>
                  <a:gd name="T41" fmla="*/ 23 h 83"/>
                  <a:gd name="T42" fmla="*/ 131 w 185"/>
                  <a:gd name="T43" fmla="*/ 8 h 83"/>
                  <a:gd name="T44" fmla="*/ 145 w 185"/>
                  <a:gd name="T45" fmla="*/ 0 h 83"/>
                  <a:gd name="T46" fmla="*/ 9 w 185"/>
                  <a:gd name="T47" fmla="*/ 28 h 83"/>
                  <a:gd name="T48" fmla="*/ 5 w 185"/>
                  <a:gd name="T49" fmla="*/ 32 h 83"/>
                  <a:gd name="T50" fmla="*/ 6 w 185"/>
                  <a:gd name="T51" fmla="*/ 26 h 83"/>
                  <a:gd name="T52" fmla="*/ 0 w 185"/>
                  <a:gd name="T53" fmla="*/ 19 h 83"/>
                  <a:gd name="T54" fmla="*/ 4 w 185"/>
                  <a:gd name="T55" fmla="*/ 18 h 83"/>
                  <a:gd name="T56" fmla="*/ 9 w 185"/>
                  <a:gd name="T57" fmla="*/ 23 h 83"/>
                  <a:gd name="T58" fmla="*/ 11 w 185"/>
                  <a:gd name="T59" fmla="*/ 22 h 83"/>
                  <a:gd name="T60" fmla="*/ 2 w 185"/>
                  <a:gd name="T61" fmla="*/ 24 h 83"/>
                  <a:gd name="T62" fmla="*/ 2 w 185"/>
                  <a:gd name="T63" fmla="*/ 22 h 83"/>
                  <a:gd name="T64" fmla="*/ 15 w 185"/>
                  <a:gd name="T65" fmla="*/ 28 h 83"/>
                  <a:gd name="T66" fmla="*/ 13 w 185"/>
                  <a:gd name="T67" fmla="*/ 25 h 83"/>
                  <a:gd name="T68" fmla="*/ 15 w 185"/>
                  <a:gd name="T69" fmla="*/ 28 h 83"/>
                  <a:gd name="T70" fmla="*/ 23 w 185"/>
                  <a:gd name="T71" fmla="*/ 30 h 83"/>
                  <a:gd name="T72" fmla="*/ 23 w 185"/>
                  <a:gd name="T73" fmla="*/ 31 h 83"/>
                  <a:gd name="T74" fmla="*/ 130 w 185"/>
                  <a:gd name="T75" fmla="*/ 53 h 83"/>
                  <a:gd name="T76" fmla="*/ 130 w 185"/>
                  <a:gd name="T77" fmla="*/ 57 h 8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85"/>
                  <a:gd name="T118" fmla="*/ 0 h 83"/>
                  <a:gd name="T119" fmla="*/ 185 w 185"/>
                  <a:gd name="T120" fmla="*/ 83 h 8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85" h="83">
                    <a:moveTo>
                      <a:pt x="145" y="0"/>
                    </a:moveTo>
                    <a:lnTo>
                      <a:pt x="152" y="7"/>
                    </a:lnTo>
                    <a:lnTo>
                      <a:pt x="157" y="8"/>
                    </a:lnTo>
                    <a:lnTo>
                      <a:pt x="160" y="14"/>
                    </a:lnTo>
                    <a:lnTo>
                      <a:pt x="170" y="16"/>
                    </a:lnTo>
                    <a:lnTo>
                      <a:pt x="173" y="14"/>
                    </a:lnTo>
                    <a:lnTo>
                      <a:pt x="184" y="20"/>
                    </a:lnTo>
                    <a:lnTo>
                      <a:pt x="180" y="20"/>
                    </a:lnTo>
                    <a:lnTo>
                      <a:pt x="184" y="26"/>
                    </a:lnTo>
                    <a:lnTo>
                      <a:pt x="185" y="31"/>
                    </a:lnTo>
                    <a:lnTo>
                      <a:pt x="183" y="30"/>
                    </a:lnTo>
                    <a:lnTo>
                      <a:pt x="181" y="38"/>
                    </a:lnTo>
                    <a:lnTo>
                      <a:pt x="169" y="51"/>
                    </a:lnTo>
                    <a:lnTo>
                      <a:pt x="156" y="57"/>
                    </a:lnTo>
                    <a:lnTo>
                      <a:pt x="152" y="63"/>
                    </a:lnTo>
                    <a:lnTo>
                      <a:pt x="150" y="63"/>
                    </a:lnTo>
                    <a:lnTo>
                      <a:pt x="147" y="77"/>
                    </a:lnTo>
                    <a:lnTo>
                      <a:pt x="143" y="83"/>
                    </a:lnTo>
                    <a:lnTo>
                      <a:pt x="140" y="82"/>
                    </a:lnTo>
                    <a:lnTo>
                      <a:pt x="136" y="75"/>
                    </a:lnTo>
                    <a:lnTo>
                      <a:pt x="131" y="73"/>
                    </a:lnTo>
                    <a:lnTo>
                      <a:pt x="126" y="75"/>
                    </a:lnTo>
                    <a:lnTo>
                      <a:pt x="128" y="72"/>
                    </a:lnTo>
                    <a:lnTo>
                      <a:pt x="126" y="70"/>
                    </a:lnTo>
                    <a:lnTo>
                      <a:pt x="130" y="68"/>
                    </a:lnTo>
                    <a:lnTo>
                      <a:pt x="128" y="62"/>
                    </a:lnTo>
                    <a:lnTo>
                      <a:pt x="133" y="57"/>
                    </a:lnTo>
                    <a:lnTo>
                      <a:pt x="134" y="52"/>
                    </a:lnTo>
                    <a:lnTo>
                      <a:pt x="133" y="49"/>
                    </a:lnTo>
                    <a:lnTo>
                      <a:pt x="133" y="44"/>
                    </a:lnTo>
                    <a:lnTo>
                      <a:pt x="132" y="51"/>
                    </a:lnTo>
                    <a:lnTo>
                      <a:pt x="131" y="51"/>
                    </a:lnTo>
                    <a:lnTo>
                      <a:pt x="131" y="49"/>
                    </a:lnTo>
                    <a:lnTo>
                      <a:pt x="129" y="53"/>
                    </a:lnTo>
                    <a:lnTo>
                      <a:pt x="121" y="49"/>
                    </a:lnTo>
                    <a:lnTo>
                      <a:pt x="120" y="47"/>
                    </a:lnTo>
                    <a:lnTo>
                      <a:pt x="123" y="43"/>
                    </a:lnTo>
                    <a:lnTo>
                      <a:pt x="121" y="32"/>
                    </a:lnTo>
                    <a:lnTo>
                      <a:pt x="124" y="30"/>
                    </a:lnTo>
                    <a:lnTo>
                      <a:pt x="126" y="26"/>
                    </a:lnTo>
                    <a:lnTo>
                      <a:pt x="128" y="26"/>
                    </a:lnTo>
                    <a:lnTo>
                      <a:pt x="125" y="23"/>
                    </a:lnTo>
                    <a:lnTo>
                      <a:pt x="130" y="18"/>
                    </a:lnTo>
                    <a:lnTo>
                      <a:pt x="131" y="8"/>
                    </a:lnTo>
                    <a:lnTo>
                      <a:pt x="142" y="3"/>
                    </a:lnTo>
                    <a:lnTo>
                      <a:pt x="145" y="0"/>
                    </a:lnTo>
                    <a:close/>
                    <a:moveTo>
                      <a:pt x="4" y="18"/>
                    </a:moveTo>
                    <a:lnTo>
                      <a:pt x="9" y="28"/>
                    </a:lnTo>
                    <a:lnTo>
                      <a:pt x="8" y="31"/>
                    </a:lnTo>
                    <a:lnTo>
                      <a:pt x="5" y="32"/>
                    </a:lnTo>
                    <a:lnTo>
                      <a:pt x="2" y="30"/>
                    </a:lnTo>
                    <a:lnTo>
                      <a:pt x="6" y="26"/>
                    </a:lnTo>
                    <a:lnTo>
                      <a:pt x="2" y="19"/>
                    </a:lnTo>
                    <a:lnTo>
                      <a:pt x="0" y="19"/>
                    </a:lnTo>
                    <a:lnTo>
                      <a:pt x="2" y="17"/>
                    </a:lnTo>
                    <a:lnTo>
                      <a:pt x="4" y="18"/>
                    </a:lnTo>
                    <a:close/>
                    <a:moveTo>
                      <a:pt x="11" y="23"/>
                    </a:moveTo>
                    <a:lnTo>
                      <a:pt x="9" y="23"/>
                    </a:lnTo>
                    <a:lnTo>
                      <a:pt x="9" y="21"/>
                    </a:lnTo>
                    <a:lnTo>
                      <a:pt x="11" y="22"/>
                    </a:lnTo>
                    <a:lnTo>
                      <a:pt x="11" y="23"/>
                    </a:lnTo>
                    <a:close/>
                    <a:moveTo>
                      <a:pt x="2" y="24"/>
                    </a:moveTo>
                    <a:lnTo>
                      <a:pt x="0" y="22"/>
                    </a:lnTo>
                    <a:lnTo>
                      <a:pt x="2" y="22"/>
                    </a:lnTo>
                    <a:lnTo>
                      <a:pt x="2" y="24"/>
                    </a:lnTo>
                    <a:close/>
                    <a:moveTo>
                      <a:pt x="15" y="28"/>
                    </a:moveTo>
                    <a:lnTo>
                      <a:pt x="12" y="27"/>
                    </a:lnTo>
                    <a:lnTo>
                      <a:pt x="13" y="25"/>
                    </a:lnTo>
                    <a:lnTo>
                      <a:pt x="16" y="25"/>
                    </a:lnTo>
                    <a:lnTo>
                      <a:pt x="15" y="28"/>
                    </a:lnTo>
                    <a:close/>
                    <a:moveTo>
                      <a:pt x="23" y="31"/>
                    </a:moveTo>
                    <a:lnTo>
                      <a:pt x="23" y="30"/>
                    </a:lnTo>
                    <a:lnTo>
                      <a:pt x="27" y="27"/>
                    </a:lnTo>
                    <a:lnTo>
                      <a:pt x="23" y="31"/>
                    </a:lnTo>
                    <a:close/>
                    <a:moveTo>
                      <a:pt x="130" y="57"/>
                    </a:moveTo>
                    <a:lnTo>
                      <a:pt x="130" y="53"/>
                    </a:lnTo>
                    <a:lnTo>
                      <a:pt x="132" y="53"/>
                    </a:lnTo>
                    <a:lnTo>
                      <a:pt x="130" y="57"/>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747" name="Freeform 533"/>
              <p:cNvSpPr>
                <a:spLocks noEditPoints="1"/>
              </p:cNvSpPr>
              <p:nvPr/>
            </p:nvSpPr>
            <p:spPr bwMode="auto">
              <a:xfrm>
                <a:off x="2335" y="1556"/>
                <a:ext cx="189" cy="87"/>
              </a:xfrm>
              <a:custGeom>
                <a:avLst/>
                <a:gdLst>
                  <a:gd name="T0" fmla="*/ 648 w 769"/>
                  <a:gd name="T1" fmla="*/ 31 h 353"/>
                  <a:gd name="T2" fmla="*/ 707 w 769"/>
                  <a:gd name="T3" fmla="*/ 56 h 353"/>
                  <a:gd name="T4" fmla="*/ 748 w 769"/>
                  <a:gd name="T5" fmla="*/ 83 h 353"/>
                  <a:gd name="T6" fmla="*/ 750 w 769"/>
                  <a:gd name="T7" fmla="*/ 139 h 353"/>
                  <a:gd name="T8" fmla="*/ 644 w 769"/>
                  <a:gd name="T9" fmla="*/ 245 h 353"/>
                  <a:gd name="T10" fmla="*/ 614 w 769"/>
                  <a:gd name="T11" fmla="*/ 322 h 353"/>
                  <a:gd name="T12" fmla="*/ 555 w 769"/>
                  <a:gd name="T13" fmla="*/ 319 h 353"/>
                  <a:gd name="T14" fmla="*/ 514 w 769"/>
                  <a:gd name="T15" fmla="*/ 311 h 353"/>
                  <a:gd name="T16" fmla="*/ 535 w 769"/>
                  <a:gd name="T17" fmla="*/ 277 h 353"/>
                  <a:gd name="T18" fmla="*/ 546 w 769"/>
                  <a:gd name="T19" fmla="*/ 217 h 353"/>
                  <a:gd name="T20" fmla="*/ 554 w 769"/>
                  <a:gd name="T21" fmla="*/ 218 h 353"/>
                  <a:gd name="T22" fmla="*/ 540 w 769"/>
                  <a:gd name="T23" fmla="*/ 227 h 353"/>
                  <a:gd name="T24" fmla="*/ 491 w 769"/>
                  <a:gd name="T25" fmla="*/ 192 h 353"/>
                  <a:gd name="T26" fmla="*/ 506 w 769"/>
                  <a:gd name="T27" fmla="*/ 129 h 353"/>
                  <a:gd name="T28" fmla="*/ 510 w 769"/>
                  <a:gd name="T29" fmla="*/ 106 h 353"/>
                  <a:gd name="T30" fmla="*/ 584 w 769"/>
                  <a:gd name="T31" fmla="*/ 15 h 353"/>
                  <a:gd name="T32" fmla="*/ 549 w 769"/>
                  <a:gd name="T33" fmla="*/ 39 h 353"/>
                  <a:gd name="T34" fmla="*/ 534 w 769"/>
                  <a:gd name="T35" fmla="*/ 120 h 353"/>
                  <a:gd name="T36" fmla="*/ 503 w 769"/>
                  <a:gd name="T37" fmla="*/ 144 h 353"/>
                  <a:gd name="T38" fmla="*/ 507 w 769"/>
                  <a:gd name="T39" fmla="*/ 203 h 353"/>
                  <a:gd name="T40" fmla="*/ 549 w 769"/>
                  <a:gd name="T41" fmla="*/ 205 h 353"/>
                  <a:gd name="T42" fmla="*/ 553 w 769"/>
                  <a:gd name="T43" fmla="*/ 178 h 353"/>
                  <a:gd name="T44" fmla="*/ 556 w 769"/>
                  <a:gd name="T45" fmla="*/ 243 h 353"/>
                  <a:gd name="T46" fmla="*/ 541 w 769"/>
                  <a:gd name="T47" fmla="*/ 292 h 353"/>
                  <a:gd name="T48" fmla="*/ 518 w 769"/>
                  <a:gd name="T49" fmla="*/ 307 h 353"/>
                  <a:gd name="T50" fmla="*/ 581 w 769"/>
                  <a:gd name="T51" fmla="*/ 334 h 353"/>
                  <a:gd name="T52" fmla="*/ 615 w 769"/>
                  <a:gd name="T53" fmla="*/ 256 h 353"/>
                  <a:gd name="T54" fmla="*/ 692 w 769"/>
                  <a:gd name="T55" fmla="*/ 209 h 353"/>
                  <a:gd name="T56" fmla="*/ 755 w 769"/>
                  <a:gd name="T57" fmla="*/ 124 h 353"/>
                  <a:gd name="T58" fmla="*/ 735 w 769"/>
                  <a:gd name="T59" fmla="*/ 83 h 353"/>
                  <a:gd name="T60" fmla="*/ 702 w 769"/>
                  <a:gd name="T61" fmla="*/ 78 h 353"/>
                  <a:gd name="T62" fmla="*/ 626 w 769"/>
                  <a:gd name="T63" fmla="*/ 44 h 353"/>
                  <a:gd name="T64" fmla="*/ 35 w 769"/>
                  <a:gd name="T65" fmla="*/ 79 h 353"/>
                  <a:gd name="T66" fmla="*/ 27 w 769"/>
                  <a:gd name="T67" fmla="*/ 144 h 353"/>
                  <a:gd name="T68" fmla="*/ 12 w 769"/>
                  <a:gd name="T69" fmla="*/ 89 h 353"/>
                  <a:gd name="T70" fmla="*/ 24 w 769"/>
                  <a:gd name="T71" fmla="*/ 70 h 353"/>
                  <a:gd name="T72" fmla="*/ 19 w 769"/>
                  <a:gd name="T73" fmla="*/ 77 h 353"/>
                  <a:gd name="T74" fmla="*/ 33 w 769"/>
                  <a:gd name="T75" fmla="*/ 129 h 353"/>
                  <a:gd name="T76" fmla="*/ 20 w 769"/>
                  <a:gd name="T77" fmla="*/ 86 h 353"/>
                  <a:gd name="T78" fmla="*/ 36 w 769"/>
                  <a:gd name="T79" fmla="*/ 101 h 353"/>
                  <a:gd name="T80" fmla="*/ 63 w 769"/>
                  <a:gd name="T81" fmla="*/ 101 h 353"/>
                  <a:gd name="T82" fmla="*/ 44 w 769"/>
                  <a:gd name="T83" fmla="*/ 93 h 353"/>
                  <a:gd name="T84" fmla="*/ 11 w 769"/>
                  <a:gd name="T85" fmla="*/ 112 h 353"/>
                  <a:gd name="T86" fmla="*/ 25 w 769"/>
                  <a:gd name="T87" fmla="*/ 96 h 353"/>
                  <a:gd name="T88" fmla="*/ 22 w 769"/>
                  <a:gd name="T89" fmla="*/ 101 h 353"/>
                  <a:gd name="T90" fmla="*/ 50 w 769"/>
                  <a:gd name="T91" fmla="*/ 115 h 353"/>
                  <a:gd name="T92" fmla="*/ 75 w 769"/>
                  <a:gd name="T93" fmla="*/ 127 h 353"/>
                  <a:gd name="T94" fmla="*/ 61 w 769"/>
                  <a:gd name="T95" fmla="*/ 111 h 353"/>
                  <a:gd name="T96" fmla="*/ 98 w 769"/>
                  <a:gd name="T97" fmla="*/ 140 h 353"/>
                  <a:gd name="T98" fmla="*/ 123 w 769"/>
                  <a:gd name="T99" fmla="*/ 123 h 353"/>
                  <a:gd name="T100" fmla="*/ 109 w 769"/>
                  <a:gd name="T101" fmla="*/ 128 h 353"/>
                  <a:gd name="T102" fmla="*/ 527 w 769"/>
                  <a:gd name="T103" fmla="*/ 224 h 353"/>
                  <a:gd name="T104" fmla="*/ 539 w 769"/>
                  <a:gd name="T105" fmla="*/ 220 h 353"/>
                  <a:gd name="T106" fmla="*/ 539 w 769"/>
                  <a:gd name="T107" fmla="*/ 220 h 35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69"/>
                  <a:gd name="T163" fmla="*/ 0 h 353"/>
                  <a:gd name="T164" fmla="*/ 769 w 769"/>
                  <a:gd name="T165" fmla="*/ 353 h 35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69" h="353">
                    <a:moveTo>
                      <a:pt x="591" y="3"/>
                    </a:moveTo>
                    <a:cubicBezTo>
                      <a:pt x="593" y="2"/>
                      <a:pt x="595" y="1"/>
                      <a:pt x="597" y="0"/>
                    </a:cubicBezTo>
                    <a:cubicBezTo>
                      <a:pt x="599" y="0"/>
                      <a:pt x="601" y="1"/>
                      <a:pt x="603" y="3"/>
                    </a:cubicBezTo>
                    <a:lnTo>
                      <a:pt x="633" y="30"/>
                    </a:lnTo>
                    <a:lnTo>
                      <a:pt x="629" y="28"/>
                    </a:lnTo>
                    <a:lnTo>
                      <a:pt x="648" y="31"/>
                    </a:lnTo>
                    <a:cubicBezTo>
                      <a:pt x="650" y="31"/>
                      <a:pt x="652" y="32"/>
                      <a:pt x="653" y="35"/>
                    </a:cubicBezTo>
                    <a:lnTo>
                      <a:pt x="667" y="59"/>
                    </a:lnTo>
                    <a:lnTo>
                      <a:pt x="662" y="55"/>
                    </a:lnTo>
                    <a:lnTo>
                      <a:pt x="700" y="63"/>
                    </a:lnTo>
                    <a:lnTo>
                      <a:pt x="694" y="64"/>
                    </a:lnTo>
                    <a:lnTo>
                      <a:pt x="707" y="56"/>
                    </a:lnTo>
                    <a:cubicBezTo>
                      <a:pt x="710" y="55"/>
                      <a:pt x="713" y="55"/>
                      <a:pt x="716" y="56"/>
                    </a:cubicBezTo>
                    <a:lnTo>
                      <a:pt x="762" y="84"/>
                    </a:lnTo>
                    <a:cubicBezTo>
                      <a:pt x="765" y="85"/>
                      <a:pt x="767" y="90"/>
                      <a:pt x="765" y="93"/>
                    </a:cubicBezTo>
                    <a:cubicBezTo>
                      <a:pt x="764" y="97"/>
                      <a:pt x="760" y="99"/>
                      <a:pt x="756" y="98"/>
                    </a:cubicBezTo>
                    <a:lnTo>
                      <a:pt x="740" y="96"/>
                    </a:lnTo>
                    <a:lnTo>
                      <a:pt x="748" y="83"/>
                    </a:lnTo>
                    <a:lnTo>
                      <a:pt x="764" y="108"/>
                    </a:lnTo>
                    <a:cubicBezTo>
                      <a:pt x="765" y="109"/>
                      <a:pt x="766" y="110"/>
                      <a:pt x="766" y="111"/>
                    </a:cubicBezTo>
                    <a:lnTo>
                      <a:pt x="768" y="133"/>
                    </a:lnTo>
                    <a:cubicBezTo>
                      <a:pt x="769" y="136"/>
                      <a:pt x="768" y="139"/>
                      <a:pt x="766" y="140"/>
                    </a:cubicBezTo>
                    <a:cubicBezTo>
                      <a:pt x="763" y="142"/>
                      <a:pt x="761" y="143"/>
                      <a:pt x="758" y="142"/>
                    </a:cubicBezTo>
                    <a:lnTo>
                      <a:pt x="750" y="139"/>
                    </a:lnTo>
                    <a:lnTo>
                      <a:pt x="760" y="133"/>
                    </a:lnTo>
                    <a:lnTo>
                      <a:pt x="752" y="166"/>
                    </a:lnTo>
                    <a:cubicBezTo>
                      <a:pt x="752" y="167"/>
                      <a:pt x="751" y="169"/>
                      <a:pt x="750" y="170"/>
                    </a:cubicBezTo>
                    <a:lnTo>
                      <a:pt x="701" y="222"/>
                    </a:lnTo>
                    <a:cubicBezTo>
                      <a:pt x="700" y="222"/>
                      <a:pt x="699" y="223"/>
                      <a:pt x="698" y="224"/>
                    </a:cubicBezTo>
                    <a:lnTo>
                      <a:pt x="644" y="245"/>
                    </a:lnTo>
                    <a:lnTo>
                      <a:pt x="648" y="241"/>
                    </a:lnTo>
                    <a:lnTo>
                      <a:pt x="635" y="269"/>
                    </a:lnTo>
                    <a:cubicBezTo>
                      <a:pt x="633" y="272"/>
                      <a:pt x="629" y="274"/>
                      <a:pt x="625" y="273"/>
                    </a:cubicBezTo>
                    <a:lnTo>
                      <a:pt x="617" y="270"/>
                    </a:lnTo>
                    <a:lnTo>
                      <a:pt x="627" y="264"/>
                    </a:lnTo>
                    <a:lnTo>
                      <a:pt x="614" y="322"/>
                    </a:lnTo>
                    <a:cubicBezTo>
                      <a:pt x="613" y="323"/>
                      <a:pt x="613" y="324"/>
                      <a:pt x="612" y="324"/>
                    </a:cubicBezTo>
                    <a:lnTo>
                      <a:pt x="596" y="349"/>
                    </a:lnTo>
                    <a:cubicBezTo>
                      <a:pt x="594" y="352"/>
                      <a:pt x="591" y="353"/>
                      <a:pt x="587" y="352"/>
                    </a:cubicBezTo>
                    <a:lnTo>
                      <a:pt x="577" y="350"/>
                    </a:lnTo>
                    <a:cubicBezTo>
                      <a:pt x="575" y="349"/>
                      <a:pt x="573" y="348"/>
                      <a:pt x="572" y="346"/>
                    </a:cubicBezTo>
                    <a:lnTo>
                      <a:pt x="555" y="319"/>
                    </a:lnTo>
                    <a:lnTo>
                      <a:pt x="559" y="322"/>
                    </a:lnTo>
                    <a:lnTo>
                      <a:pt x="538" y="314"/>
                    </a:lnTo>
                    <a:lnTo>
                      <a:pt x="544" y="314"/>
                    </a:lnTo>
                    <a:lnTo>
                      <a:pt x="525" y="322"/>
                    </a:lnTo>
                    <a:cubicBezTo>
                      <a:pt x="522" y="323"/>
                      <a:pt x="518" y="322"/>
                      <a:pt x="516" y="320"/>
                    </a:cubicBezTo>
                    <a:cubicBezTo>
                      <a:pt x="514" y="318"/>
                      <a:pt x="513" y="314"/>
                      <a:pt x="514" y="311"/>
                    </a:cubicBezTo>
                    <a:lnTo>
                      <a:pt x="520" y="298"/>
                    </a:lnTo>
                    <a:lnTo>
                      <a:pt x="521" y="306"/>
                    </a:lnTo>
                    <a:lnTo>
                      <a:pt x="513" y="298"/>
                    </a:lnTo>
                    <a:cubicBezTo>
                      <a:pt x="511" y="296"/>
                      <a:pt x="510" y="294"/>
                      <a:pt x="511" y="291"/>
                    </a:cubicBezTo>
                    <a:cubicBezTo>
                      <a:pt x="511" y="288"/>
                      <a:pt x="513" y="286"/>
                      <a:pt x="516" y="285"/>
                    </a:cubicBezTo>
                    <a:lnTo>
                      <a:pt x="535" y="277"/>
                    </a:lnTo>
                    <a:lnTo>
                      <a:pt x="531" y="288"/>
                    </a:lnTo>
                    <a:lnTo>
                      <a:pt x="520" y="263"/>
                    </a:lnTo>
                    <a:cubicBezTo>
                      <a:pt x="518" y="260"/>
                      <a:pt x="519" y="256"/>
                      <a:pt x="522" y="254"/>
                    </a:cubicBezTo>
                    <a:lnTo>
                      <a:pt x="543" y="235"/>
                    </a:lnTo>
                    <a:lnTo>
                      <a:pt x="541" y="239"/>
                    </a:lnTo>
                    <a:lnTo>
                      <a:pt x="546" y="217"/>
                    </a:lnTo>
                    <a:lnTo>
                      <a:pt x="547" y="222"/>
                    </a:lnTo>
                    <a:lnTo>
                      <a:pt x="542" y="211"/>
                    </a:lnTo>
                    <a:cubicBezTo>
                      <a:pt x="541" y="210"/>
                      <a:pt x="541" y="208"/>
                      <a:pt x="541" y="207"/>
                    </a:cubicBezTo>
                    <a:lnTo>
                      <a:pt x="543" y="185"/>
                    </a:lnTo>
                    <a:lnTo>
                      <a:pt x="559" y="187"/>
                    </a:lnTo>
                    <a:lnTo>
                      <a:pt x="554" y="218"/>
                    </a:lnTo>
                    <a:cubicBezTo>
                      <a:pt x="553" y="221"/>
                      <a:pt x="550" y="224"/>
                      <a:pt x="546" y="224"/>
                    </a:cubicBezTo>
                    <a:lnTo>
                      <a:pt x="541" y="224"/>
                    </a:lnTo>
                    <a:cubicBezTo>
                      <a:pt x="536" y="224"/>
                      <a:pt x="533" y="220"/>
                      <a:pt x="533" y="216"/>
                    </a:cubicBezTo>
                    <a:lnTo>
                      <a:pt x="533" y="205"/>
                    </a:lnTo>
                    <a:lnTo>
                      <a:pt x="548" y="208"/>
                    </a:lnTo>
                    <a:lnTo>
                      <a:pt x="540" y="227"/>
                    </a:lnTo>
                    <a:cubicBezTo>
                      <a:pt x="539" y="230"/>
                      <a:pt x="537" y="231"/>
                      <a:pt x="535" y="232"/>
                    </a:cubicBezTo>
                    <a:cubicBezTo>
                      <a:pt x="533" y="233"/>
                      <a:pt x="530" y="232"/>
                      <a:pt x="528" y="231"/>
                    </a:cubicBezTo>
                    <a:lnTo>
                      <a:pt x="496" y="212"/>
                    </a:lnTo>
                    <a:cubicBezTo>
                      <a:pt x="494" y="211"/>
                      <a:pt x="493" y="210"/>
                      <a:pt x="492" y="208"/>
                    </a:cubicBezTo>
                    <a:lnTo>
                      <a:pt x="490" y="199"/>
                    </a:lnTo>
                    <a:cubicBezTo>
                      <a:pt x="489" y="197"/>
                      <a:pt x="489" y="194"/>
                      <a:pt x="491" y="192"/>
                    </a:cubicBezTo>
                    <a:lnTo>
                      <a:pt x="502" y="178"/>
                    </a:lnTo>
                    <a:lnTo>
                      <a:pt x="500" y="185"/>
                    </a:lnTo>
                    <a:lnTo>
                      <a:pt x="492" y="138"/>
                    </a:lnTo>
                    <a:cubicBezTo>
                      <a:pt x="491" y="135"/>
                      <a:pt x="493" y="131"/>
                      <a:pt x="497" y="129"/>
                    </a:cubicBezTo>
                    <a:lnTo>
                      <a:pt x="510" y="124"/>
                    </a:lnTo>
                    <a:lnTo>
                      <a:pt x="506" y="129"/>
                    </a:lnTo>
                    <a:lnTo>
                      <a:pt x="511" y="110"/>
                    </a:lnTo>
                    <a:cubicBezTo>
                      <a:pt x="512" y="108"/>
                      <a:pt x="513" y="106"/>
                      <a:pt x="515" y="105"/>
                    </a:cubicBezTo>
                    <a:cubicBezTo>
                      <a:pt x="517" y="104"/>
                      <a:pt x="519" y="104"/>
                      <a:pt x="521" y="105"/>
                    </a:cubicBezTo>
                    <a:lnTo>
                      <a:pt x="530" y="107"/>
                    </a:lnTo>
                    <a:lnTo>
                      <a:pt x="521" y="120"/>
                    </a:lnTo>
                    <a:lnTo>
                      <a:pt x="510" y="106"/>
                    </a:lnTo>
                    <a:cubicBezTo>
                      <a:pt x="507" y="103"/>
                      <a:pt x="508" y="99"/>
                      <a:pt x="510" y="96"/>
                    </a:cubicBezTo>
                    <a:lnTo>
                      <a:pt x="532" y="74"/>
                    </a:lnTo>
                    <a:lnTo>
                      <a:pt x="530" y="79"/>
                    </a:lnTo>
                    <a:lnTo>
                      <a:pt x="533" y="38"/>
                    </a:lnTo>
                    <a:cubicBezTo>
                      <a:pt x="533" y="35"/>
                      <a:pt x="535" y="32"/>
                      <a:pt x="538" y="31"/>
                    </a:cubicBezTo>
                    <a:lnTo>
                      <a:pt x="584" y="15"/>
                    </a:lnTo>
                    <a:lnTo>
                      <a:pt x="580" y="17"/>
                    </a:lnTo>
                    <a:lnTo>
                      <a:pt x="591" y="3"/>
                    </a:lnTo>
                    <a:close/>
                    <a:moveTo>
                      <a:pt x="593" y="27"/>
                    </a:moveTo>
                    <a:cubicBezTo>
                      <a:pt x="592" y="28"/>
                      <a:pt x="591" y="29"/>
                      <a:pt x="589" y="30"/>
                    </a:cubicBezTo>
                    <a:lnTo>
                      <a:pt x="543" y="46"/>
                    </a:lnTo>
                    <a:lnTo>
                      <a:pt x="549" y="39"/>
                    </a:lnTo>
                    <a:lnTo>
                      <a:pt x="546" y="80"/>
                    </a:lnTo>
                    <a:cubicBezTo>
                      <a:pt x="546" y="82"/>
                      <a:pt x="545" y="84"/>
                      <a:pt x="544" y="85"/>
                    </a:cubicBezTo>
                    <a:lnTo>
                      <a:pt x="522" y="107"/>
                    </a:lnTo>
                    <a:lnTo>
                      <a:pt x="522" y="96"/>
                    </a:lnTo>
                    <a:lnTo>
                      <a:pt x="533" y="110"/>
                    </a:lnTo>
                    <a:cubicBezTo>
                      <a:pt x="535" y="113"/>
                      <a:pt x="536" y="117"/>
                      <a:pt x="534" y="120"/>
                    </a:cubicBezTo>
                    <a:cubicBezTo>
                      <a:pt x="532" y="123"/>
                      <a:pt x="528" y="124"/>
                      <a:pt x="524" y="123"/>
                    </a:cubicBezTo>
                    <a:lnTo>
                      <a:pt x="516" y="120"/>
                    </a:lnTo>
                    <a:lnTo>
                      <a:pt x="527" y="114"/>
                    </a:lnTo>
                    <a:lnTo>
                      <a:pt x="521" y="134"/>
                    </a:lnTo>
                    <a:cubicBezTo>
                      <a:pt x="520" y="136"/>
                      <a:pt x="519" y="138"/>
                      <a:pt x="516" y="139"/>
                    </a:cubicBezTo>
                    <a:lnTo>
                      <a:pt x="503" y="144"/>
                    </a:lnTo>
                    <a:lnTo>
                      <a:pt x="508" y="135"/>
                    </a:lnTo>
                    <a:lnTo>
                      <a:pt x="516" y="182"/>
                    </a:lnTo>
                    <a:cubicBezTo>
                      <a:pt x="516" y="184"/>
                      <a:pt x="516" y="186"/>
                      <a:pt x="514" y="188"/>
                    </a:cubicBezTo>
                    <a:lnTo>
                      <a:pt x="503" y="202"/>
                    </a:lnTo>
                    <a:lnTo>
                      <a:pt x="505" y="194"/>
                    </a:lnTo>
                    <a:lnTo>
                      <a:pt x="507" y="203"/>
                    </a:lnTo>
                    <a:lnTo>
                      <a:pt x="504" y="198"/>
                    </a:lnTo>
                    <a:lnTo>
                      <a:pt x="536" y="217"/>
                    </a:lnTo>
                    <a:lnTo>
                      <a:pt x="525" y="221"/>
                    </a:lnTo>
                    <a:lnTo>
                      <a:pt x="533" y="202"/>
                    </a:lnTo>
                    <a:cubicBezTo>
                      <a:pt x="535" y="199"/>
                      <a:pt x="538" y="197"/>
                      <a:pt x="542" y="197"/>
                    </a:cubicBezTo>
                    <a:cubicBezTo>
                      <a:pt x="546" y="198"/>
                      <a:pt x="549" y="201"/>
                      <a:pt x="549" y="205"/>
                    </a:cubicBezTo>
                    <a:lnTo>
                      <a:pt x="549" y="216"/>
                    </a:lnTo>
                    <a:lnTo>
                      <a:pt x="541" y="208"/>
                    </a:lnTo>
                    <a:lnTo>
                      <a:pt x="546" y="208"/>
                    </a:lnTo>
                    <a:lnTo>
                      <a:pt x="538" y="215"/>
                    </a:lnTo>
                    <a:lnTo>
                      <a:pt x="544" y="185"/>
                    </a:lnTo>
                    <a:cubicBezTo>
                      <a:pt x="544" y="180"/>
                      <a:pt x="548" y="177"/>
                      <a:pt x="553" y="178"/>
                    </a:cubicBezTo>
                    <a:cubicBezTo>
                      <a:pt x="557" y="179"/>
                      <a:pt x="560" y="183"/>
                      <a:pt x="559" y="187"/>
                    </a:cubicBezTo>
                    <a:lnTo>
                      <a:pt x="557" y="209"/>
                    </a:lnTo>
                    <a:lnTo>
                      <a:pt x="556" y="204"/>
                    </a:lnTo>
                    <a:lnTo>
                      <a:pt x="561" y="215"/>
                    </a:lnTo>
                    <a:cubicBezTo>
                      <a:pt x="562" y="217"/>
                      <a:pt x="562" y="219"/>
                      <a:pt x="562" y="221"/>
                    </a:cubicBezTo>
                    <a:lnTo>
                      <a:pt x="556" y="243"/>
                    </a:lnTo>
                    <a:cubicBezTo>
                      <a:pt x="556" y="244"/>
                      <a:pt x="555" y="246"/>
                      <a:pt x="554" y="247"/>
                    </a:cubicBezTo>
                    <a:lnTo>
                      <a:pt x="532" y="266"/>
                    </a:lnTo>
                    <a:lnTo>
                      <a:pt x="534" y="257"/>
                    </a:lnTo>
                    <a:lnTo>
                      <a:pt x="545" y="281"/>
                    </a:lnTo>
                    <a:cubicBezTo>
                      <a:pt x="546" y="283"/>
                      <a:pt x="546" y="285"/>
                      <a:pt x="545" y="287"/>
                    </a:cubicBezTo>
                    <a:cubicBezTo>
                      <a:pt x="545" y="289"/>
                      <a:pt x="543" y="291"/>
                      <a:pt x="541" y="292"/>
                    </a:cubicBezTo>
                    <a:lnTo>
                      <a:pt x="522" y="300"/>
                    </a:lnTo>
                    <a:lnTo>
                      <a:pt x="525" y="287"/>
                    </a:lnTo>
                    <a:lnTo>
                      <a:pt x="533" y="295"/>
                    </a:lnTo>
                    <a:cubicBezTo>
                      <a:pt x="535" y="297"/>
                      <a:pt x="536" y="301"/>
                      <a:pt x="534" y="304"/>
                    </a:cubicBezTo>
                    <a:lnTo>
                      <a:pt x="529" y="317"/>
                    </a:lnTo>
                    <a:lnTo>
                      <a:pt x="518" y="307"/>
                    </a:lnTo>
                    <a:lnTo>
                      <a:pt x="537" y="299"/>
                    </a:lnTo>
                    <a:cubicBezTo>
                      <a:pt x="539" y="298"/>
                      <a:pt x="541" y="298"/>
                      <a:pt x="543" y="299"/>
                    </a:cubicBezTo>
                    <a:lnTo>
                      <a:pt x="565" y="307"/>
                    </a:lnTo>
                    <a:cubicBezTo>
                      <a:pt x="567" y="308"/>
                      <a:pt x="568" y="309"/>
                      <a:pt x="569" y="310"/>
                    </a:cubicBezTo>
                    <a:lnTo>
                      <a:pt x="585" y="338"/>
                    </a:lnTo>
                    <a:lnTo>
                      <a:pt x="581" y="334"/>
                    </a:lnTo>
                    <a:lnTo>
                      <a:pt x="591" y="337"/>
                    </a:lnTo>
                    <a:lnTo>
                      <a:pt x="583" y="340"/>
                    </a:lnTo>
                    <a:lnTo>
                      <a:pt x="599" y="315"/>
                    </a:lnTo>
                    <a:lnTo>
                      <a:pt x="598" y="318"/>
                    </a:lnTo>
                    <a:lnTo>
                      <a:pt x="612" y="261"/>
                    </a:lnTo>
                    <a:cubicBezTo>
                      <a:pt x="612" y="258"/>
                      <a:pt x="613" y="257"/>
                      <a:pt x="615" y="256"/>
                    </a:cubicBezTo>
                    <a:cubicBezTo>
                      <a:pt x="617" y="254"/>
                      <a:pt x="620" y="254"/>
                      <a:pt x="622" y="255"/>
                    </a:cubicBezTo>
                    <a:lnTo>
                      <a:pt x="630" y="258"/>
                    </a:lnTo>
                    <a:lnTo>
                      <a:pt x="620" y="262"/>
                    </a:lnTo>
                    <a:lnTo>
                      <a:pt x="634" y="234"/>
                    </a:lnTo>
                    <a:cubicBezTo>
                      <a:pt x="635" y="233"/>
                      <a:pt x="636" y="231"/>
                      <a:pt x="638" y="231"/>
                    </a:cubicBezTo>
                    <a:lnTo>
                      <a:pt x="692" y="209"/>
                    </a:lnTo>
                    <a:lnTo>
                      <a:pt x="689" y="211"/>
                    </a:lnTo>
                    <a:lnTo>
                      <a:pt x="738" y="159"/>
                    </a:lnTo>
                    <a:lnTo>
                      <a:pt x="736" y="162"/>
                    </a:lnTo>
                    <a:lnTo>
                      <a:pt x="745" y="129"/>
                    </a:lnTo>
                    <a:cubicBezTo>
                      <a:pt x="745" y="127"/>
                      <a:pt x="747" y="125"/>
                      <a:pt x="748" y="124"/>
                    </a:cubicBezTo>
                    <a:cubicBezTo>
                      <a:pt x="750" y="123"/>
                      <a:pt x="753" y="123"/>
                      <a:pt x="755" y="124"/>
                    </a:cubicBezTo>
                    <a:lnTo>
                      <a:pt x="763" y="127"/>
                    </a:lnTo>
                    <a:lnTo>
                      <a:pt x="753" y="135"/>
                    </a:lnTo>
                    <a:lnTo>
                      <a:pt x="750" y="113"/>
                    </a:lnTo>
                    <a:lnTo>
                      <a:pt x="751" y="117"/>
                    </a:lnTo>
                    <a:lnTo>
                      <a:pt x="735" y="92"/>
                    </a:lnTo>
                    <a:cubicBezTo>
                      <a:pt x="733" y="89"/>
                      <a:pt x="733" y="86"/>
                      <a:pt x="735" y="83"/>
                    </a:cubicBezTo>
                    <a:cubicBezTo>
                      <a:pt x="736" y="81"/>
                      <a:pt x="740" y="79"/>
                      <a:pt x="743" y="80"/>
                    </a:cubicBezTo>
                    <a:lnTo>
                      <a:pt x="759" y="83"/>
                    </a:lnTo>
                    <a:lnTo>
                      <a:pt x="754" y="97"/>
                    </a:lnTo>
                    <a:lnTo>
                      <a:pt x="708" y="70"/>
                    </a:lnTo>
                    <a:lnTo>
                      <a:pt x="716" y="70"/>
                    </a:lnTo>
                    <a:lnTo>
                      <a:pt x="702" y="78"/>
                    </a:lnTo>
                    <a:cubicBezTo>
                      <a:pt x="700" y="79"/>
                      <a:pt x="698" y="80"/>
                      <a:pt x="696" y="79"/>
                    </a:cubicBezTo>
                    <a:lnTo>
                      <a:pt x="658" y="71"/>
                    </a:lnTo>
                    <a:cubicBezTo>
                      <a:pt x="656" y="70"/>
                      <a:pt x="654" y="69"/>
                      <a:pt x="653" y="67"/>
                    </a:cubicBezTo>
                    <a:lnTo>
                      <a:pt x="639" y="42"/>
                    </a:lnTo>
                    <a:lnTo>
                      <a:pt x="645" y="46"/>
                    </a:lnTo>
                    <a:lnTo>
                      <a:pt x="626" y="44"/>
                    </a:lnTo>
                    <a:cubicBezTo>
                      <a:pt x="625" y="43"/>
                      <a:pt x="623" y="43"/>
                      <a:pt x="622" y="42"/>
                    </a:cubicBezTo>
                    <a:lnTo>
                      <a:pt x="592" y="14"/>
                    </a:lnTo>
                    <a:lnTo>
                      <a:pt x="604" y="13"/>
                    </a:lnTo>
                    <a:lnTo>
                      <a:pt x="593" y="27"/>
                    </a:lnTo>
                    <a:close/>
                    <a:moveTo>
                      <a:pt x="32" y="76"/>
                    </a:moveTo>
                    <a:cubicBezTo>
                      <a:pt x="33" y="76"/>
                      <a:pt x="34" y="77"/>
                      <a:pt x="35" y="79"/>
                    </a:cubicBezTo>
                    <a:lnTo>
                      <a:pt x="54" y="117"/>
                    </a:lnTo>
                    <a:cubicBezTo>
                      <a:pt x="55" y="119"/>
                      <a:pt x="55" y="121"/>
                      <a:pt x="54" y="123"/>
                    </a:cubicBezTo>
                    <a:lnTo>
                      <a:pt x="48" y="137"/>
                    </a:lnTo>
                    <a:cubicBezTo>
                      <a:pt x="48" y="139"/>
                      <a:pt x="45" y="141"/>
                      <a:pt x="43" y="142"/>
                    </a:cubicBezTo>
                    <a:lnTo>
                      <a:pt x="32" y="145"/>
                    </a:lnTo>
                    <a:cubicBezTo>
                      <a:pt x="30" y="145"/>
                      <a:pt x="29" y="145"/>
                      <a:pt x="27" y="144"/>
                    </a:cubicBezTo>
                    <a:lnTo>
                      <a:pt x="14" y="139"/>
                    </a:lnTo>
                    <a:cubicBezTo>
                      <a:pt x="11" y="138"/>
                      <a:pt x="9" y="136"/>
                      <a:pt x="9" y="133"/>
                    </a:cubicBezTo>
                    <a:cubicBezTo>
                      <a:pt x="8" y="131"/>
                      <a:pt x="9" y="128"/>
                      <a:pt x="11" y="126"/>
                    </a:cubicBezTo>
                    <a:lnTo>
                      <a:pt x="27" y="107"/>
                    </a:lnTo>
                    <a:lnTo>
                      <a:pt x="26" y="116"/>
                    </a:lnTo>
                    <a:lnTo>
                      <a:pt x="12" y="89"/>
                    </a:lnTo>
                    <a:lnTo>
                      <a:pt x="19" y="93"/>
                    </a:lnTo>
                    <a:lnTo>
                      <a:pt x="11" y="93"/>
                    </a:lnTo>
                    <a:cubicBezTo>
                      <a:pt x="8" y="93"/>
                      <a:pt x="5" y="91"/>
                      <a:pt x="4" y="88"/>
                    </a:cubicBezTo>
                    <a:cubicBezTo>
                      <a:pt x="3" y="85"/>
                      <a:pt x="3" y="82"/>
                      <a:pt x="6" y="79"/>
                    </a:cubicBezTo>
                    <a:lnTo>
                      <a:pt x="14" y="71"/>
                    </a:lnTo>
                    <a:cubicBezTo>
                      <a:pt x="16" y="68"/>
                      <a:pt x="21" y="68"/>
                      <a:pt x="24" y="70"/>
                    </a:cubicBezTo>
                    <a:lnTo>
                      <a:pt x="32" y="76"/>
                    </a:lnTo>
                    <a:close/>
                    <a:moveTo>
                      <a:pt x="15" y="83"/>
                    </a:moveTo>
                    <a:lnTo>
                      <a:pt x="25" y="82"/>
                    </a:lnTo>
                    <a:lnTo>
                      <a:pt x="17" y="91"/>
                    </a:lnTo>
                    <a:lnTo>
                      <a:pt x="11" y="77"/>
                    </a:lnTo>
                    <a:lnTo>
                      <a:pt x="19" y="77"/>
                    </a:lnTo>
                    <a:cubicBezTo>
                      <a:pt x="22" y="77"/>
                      <a:pt x="25" y="79"/>
                      <a:pt x="26" y="81"/>
                    </a:cubicBezTo>
                    <a:lnTo>
                      <a:pt x="40" y="109"/>
                    </a:lnTo>
                    <a:cubicBezTo>
                      <a:pt x="41" y="112"/>
                      <a:pt x="41" y="115"/>
                      <a:pt x="39" y="117"/>
                    </a:cubicBezTo>
                    <a:lnTo>
                      <a:pt x="23" y="137"/>
                    </a:lnTo>
                    <a:lnTo>
                      <a:pt x="20" y="124"/>
                    </a:lnTo>
                    <a:lnTo>
                      <a:pt x="33" y="129"/>
                    </a:lnTo>
                    <a:lnTo>
                      <a:pt x="28" y="129"/>
                    </a:lnTo>
                    <a:lnTo>
                      <a:pt x="39" y="126"/>
                    </a:lnTo>
                    <a:lnTo>
                      <a:pt x="34" y="131"/>
                    </a:lnTo>
                    <a:lnTo>
                      <a:pt x="39" y="118"/>
                    </a:lnTo>
                    <a:lnTo>
                      <a:pt x="39" y="124"/>
                    </a:lnTo>
                    <a:lnTo>
                      <a:pt x="20" y="86"/>
                    </a:lnTo>
                    <a:lnTo>
                      <a:pt x="23" y="89"/>
                    </a:lnTo>
                    <a:lnTo>
                      <a:pt x="15" y="83"/>
                    </a:lnTo>
                    <a:close/>
                    <a:moveTo>
                      <a:pt x="63" y="101"/>
                    </a:moveTo>
                    <a:cubicBezTo>
                      <a:pt x="63" y="106"/>
                      <a:pt x="59" y="109"/>
                      <a:pt x="55" y="109"/>
                    </a:cubicBezTo>
                    <a:lnTo>
                      <a:pt x="44" y="109"/>
                    </a:lnTo>
                    <a:cubicBezTo>
                      <a:pt x="39" y="109"/>
                      <a:pt x="36" y="106"/>
                      <a:pt x="36" y="101"/>
                    </a:cubicBezTo>
                    <a:lnTo>
                      <a:pt x="36" y="93"/>
                    </a:lnTo>
                    <a:cubicBezTo>
                      <a:pt x="36" y="91"/>
                      <a:pt x="37" y="88"/>
                      <a:pt x="39" y="87"/>
                    </a:cubicBezTo>
                    <a:cubicBezTo>
                      <a:pt x="41" y="85"/>
                      <a:pt x="43" y="85"/>
                      <a:pt x="46" y="85"/>
                    </a:cubicBezTo>
                    <a:lnTo>
                      <a:pt x="57" y="88"/>
                    </a:lnTo>
                    <a:cubicBezTo>
                      <a:pt x="60" y="89"/>
                      <a:pt x="63" y="92"/>
                      <a:pt x="63" y="96"/>
                    </a:cubicBezTo>
                    <a:lnTo>
                      <a:pt x="63" y="101"/>
                    </a:lnTo>
                    <a:close/>
                    <a:moveTo>
                      <a:pt x="47" y="96"/>
                    </a:moveTo>
                    <a:lnTo>
                      <a:pt x="53" y="104"/>
                    </a:lnTo>
                    <a:lnTo>
                      <a:pt x="42" y="101"/>
                    </a:lnTo>
                    <a:lnTo>
                      <a:pt x="52" y="93"/>
                    </a:lnTo>
                    <a:lnTo>
                      <a:pt x="52" y="101"/>
                    </a:lnTo>
                    <a:lnTo>
                      <a:pt x="44" y="93"/>
                    </a:lnTo>
                    <a:lnTo>
                      <a:pt x="55" y="93"/>
                    </a:lnTo>
                    <a:lnTo>
                      <a:pt x="47" y="101"/>
                    </a:lnTo>
                    <a:lnTo>
                      <a:pt x="47" y="96"/>
                    </a:lnTo>
                    <a:close/>
                    <a:moveTo>
                      <a:pt x="25" y="107"/>
                    </a:moveTo>
                    <a:cubicBezTo>
                      <a:pt x="25" y="110"/>
                      <a:pt x="23" y="113"/>
                      <a:pt x="20" y="114"/>
                    </a:cubicBezTo>
                    <a:cubicBezTo>
                      <a:pt x="17" y="115"/>
                      <a:pt x="13" y="115"/>
                      <a:pt x="11" y="112"/>
                    </a:cubicBezTo>
                    <a:lnTo>
                      <a:pt x="3" y="104"/>
                    </a:lnTo>
                    <a:cubicBezTo>
                      <a:pt x="1" y="102"/>
                      <a:pt x="0" y="99"/>
                      <a:pt x="1" y="97"/>
                    </a:cubicBezTo>
                    <a:cubicBezTo>
                      <a:pt x="1" y="94"/>
                      <a:pt x="3" y="92"/>
                      <a:pt x="6" y="91"/>
                    </a:cubicBezTo>
                    <a:lnTo>
                      <a:pt x="14" y="88"/>
                    </a:lnTo>
                    <a:cubicBezTo>
                      <a:pt x="17" y="87"/>
                      <a:pt x="19" y="88"/>
                      <a:pt x="21" y="89"/>
                    </a:cubicBezTo>
                    <a:cubicBezTo>
                      <a:pt x="23" y="91"/>
                      <a:pt x="25" y="93"/>
                      <a:pt x="25" y="96"/>
                    </a:cubicBezTo>
                    <a:lnTo>
                      <a:pt x="25" y="107"/>
                    </a:lnTo>
                    <a:close/>
                    <a:moveTo>
                      <a:pt x="9" y="96"/>
                    </a:moveTo>
                    <a:lnTo>
                      <a:pt x="19" y="103"/>
                    </a:lnTo>
                    <a:lnTo>
                      <a:pt x="11" y="106"/>
                    </a:lnTo>
                    <a:lnTo>
                      <a:pt x="14" y="93"/>
                    </a:lnTo>
                    <a:lnTo>
                      <a:pt x="22" y="101"/>
                    </a:lnTo>
                    <a:lnTo>
                      <a:pt x="9" y="107"/>
                    </a:lnTo>
                    <a:lnTo>
                      <a:pt x="9" y="96"/>
                    </a:lnTo>
                    <a:close/>
                    <a:moveTo>
                      <a:pt x="75" y="127"/>
                    </a:moveTo>
                    <a:cubicBezTo>
                      <a:pt x="73" y="131"/>
                      <a:pt x="68" y="132"/>
                      <a:pt x="65" y="130"/>
                    </a:cubicBezTo>
                    <a:lnTo>
                      <a:pt x="54" y="125"/>
                    </a:lnTo>
                    <a:cubicBezTo>
                      <a:pt x="50" y="123"/>
                      <a:pt x="48" y="119"/>
                      <a:pt x="50" y="115"/>
                    </a:cubicBezTo>
                    <a:lnTo>
                      <a:pt x="52" y="107"/>
                    </a:lnTo>
                    <a:cubicBezTo>
                      <a:pt x="54" y="104"/>
                      <a:pt x="57" y="102"/>
                      <a:pt x="60" y="102"/>
                    </a:cubicBezTo>
                    <a:lnTo>
                      <a:pt x="76" y="102"/>
                    </a:lnTo>
                    <a:cubicBezTo>
                      <a:pt x="79" y="102"/>
                      <a:pt x="82" y="103"/>
                      <a:pt x="83" y="106"/>
                    </a:cubicBezTo>
                    <a:cubicBezTo>
                      <a:pt x="85" y="108"/>
                      <a:pt x="85" y="111"/>
                      <a:pt x="83" y="114"/>
                    </a:cubicBezTo>
                    <a:lnTo>
                      <a:pt x="75" y="127"/>
                    </a:lnTo>
                    <a:close/>
                    <a:moveTo>
                      <a:pt x="69" y="105"/>
                    </a:moveTo>
                    <a:lnTo>
                      <a:pt x="76" y="118"/>
                    </a:lnTo>
                    <a:lnTo>
                      <a:pt x="60" y="118"/>
                    </a:lnTo>
                    <a:lnTo>
                      <a:pt x="68" y="112"/>
                    </a:lnTo>
                    <a:lnTo>
                      <a:pt x="65" y="120"/>
                    </a:lnTo>
                    <a:lnTo>
                      <a:pt x="61" y="111"/>
                    </a:lnTo>
                    <a:lnTo>
                      <a:pt x="72" y="116"/>
                    </a:lnTo>
                    <a:lnTo>
                      <a:pt x="61" y="119"/>
                    </a:lnTo>
                    <a:lnTo>
                      <a:pt x="69" y="105"/>
                    </a:lnTo>
                    <a:close/>
                    <a:moveTo>
                      <a:pt x="110" y="139"/>
                    </a:moveTo>
                    <a:cubicBezTo>
                      <a:pt x="108" y="141"/>
                      <a:pt x="106" y="142"/>
                      <a:pt x="104" y="142"/>
                    </a:cubicBezTo>
                    <a:cubicBezTo>
                      <a:pt x="102" y="142"/>
                      <a:pt x="99" y="141"/>
                      <a:pt x="98" y="140"/>
                    </a:cubicBezTo>
                    <a:lnTo>
                      <a:pt x="95" y="137"/>
                    </a:lnTo>
                    <a:cubicBezTo>
                      <a:pt x="94" y="135"/>
                      <a:pt x="93" y="133"/>
                      <a:pt x="93" y="131"/>
                    </a:cubicBezTo>
                    <a:cubicBezTo>
                      <a:pt x="93" y="129"/>
                      <a:pt x="94" y="127"/>
                      <a:pt x="96" y="125"/>
                    </a:cubicBezTo>
                    <a:lnTo>
                      <a:pt x="112" y="112"/>
                    </a:lnTo>
                    <a:cubicBezTo>
                      <a:pt x="115" y="109"/>
                      <a:pt x="120" y="109"/>
                      <a:pt x="123" y="112"/>
                    </a:cubicBezTo>
                    <a:cubicBezTo>
                      <a:pt x="126" y="115"/>
                      <a:pt x="126" y="120"/>
                      <a:pt x="123" y="123"/>
                    </a:cubicBezTo>
                    <a:lnTo>
                      <a:pt x="110" y="139"/>
                    </a:lnTo>
                    <a:close/>
                    <a:moveTo>
                      <a:pt x="111" y="113"/>
                    </a:moveTo>
                    <a:lnTo>
                      <a:pt x="122" y="124"/>
                    </a:lnTo>
                    <a:lnTo>
                      <a:pt x="106" y="138"/>
                    </a:lnTo>
                    <a:lnTo>
                      <a:pt x="106" y="126"/>
                    </a:lnTo>
                    <a:lnTo>
                      <a:pt x="109" y="128"/>
                    </a:lnTo>
                    <a:lnTo>
                      <a:pt x="97" y="129"/>
                    </a:lnTo>
                    <a:lnTo>
                      <a:pt x="111" y="113"/>
                    </a:lnTo>
                    <a:close/>
                    <a:moveTo>
                      <a:pt x="542" y="245"/>
                    </a:moveTo>
                    <a:cubicBezTo>
                      <a:pt x="540" y="248"/>
                      <a:pt x="536" y="249"/>
                      <a:pt x="533" y="248"/>
                    </a:cubicBezTo>
                    <a:cubicBezTo>
                      <a:pt x="529" y="247"/>
                      <a:pt x="527" y="244"/>
                      <a:pt x="527" y="241"/>
                    </a:cubicBezTo>
                    <a:lnTo>
                      <a:pt x="527" y="224"/>
                    </a:lnTo>
                    <a:cubicBezTo>
                      <a:pt x="527" y="220"/>
                      <a:pt x="531" y="216"/>
                      <a:pt x="535" y="216"/>
                    </a:cubicBezTo>
                    <a:lnTo>
                      <a:pt x="546" y="216"/>
                    </a:lnTo>
                    <a:cubicBezTo>
                      <a:pt x="549" y="216"/>
                      <a:pt x="552" y="218"/>
                      <a:pt x="553" y="220"/>
                    </a:cubicBezTo>
                    <a:cubicBezTo>
                      <a:pt x="554" y="223"/>
                      <a:pt x="554" y="226"/>
                      <a:pt x="553" y="229"/>
                    </a:cubicBezTo>
                    <a:lnTo>
                      <a:pt x="542" y="245"/>
                    </a:lnTo>
                    <a:close/>
                    <a:moveTo>
                      <a:pt x="539" y="220"/>
                    </a:moveTo>
                    <a:lnTo>
                      <a:pt x="546" y="232"/>
                    </a:lnTo>
                    <a:lnTo>
                      <a:pt x="535" y="232"/>
                    </a:lnTo>
                    <a:lnTo>
                      <a:pt x="543" y="224"/>
                    </a:lnTo>
                    <a:lnTo>
                      <a:pt x="543" y="241"/>
                    </a:lnTo>
                    <a:lnTo>
                      <a:pt x="528" y="236"/>
                    </a:lnTo>
                    <a:lnTo>
                      <a:pt x="539" y="220"/>
                    </a:lnTo>
                    <a:close/>
                  </a:path>
                </a:pathLst>
              </a:custGeom>
              <a:solidFill>
                <a:srgbClr val="6E6E6E"/>
              </a:solidFill>
              <a:ln w="0" cap="flat">
                <a:solidFill>
                  <a:srgbClr val="6E6E6E"/>
                </a:solidFill>
                <a:prstDash val="solid"/>
                <a:round/>
                <a:headEnd/>
                <a:tailEnd/>
              </a:ln>
            </p:spPr>
            <p:txBody>
              <a:bodyPr/>
              <a:lstStyle/>
              <a:p>
                <a:endParaRPr lang="en-US"/>
              </a:p>
            </p:txBody>
          </p:sp>
          <p:sp>
            <p:nvSpPr>
              <p:cNvPr id="1748" name="Freeform 534"/>
              <p:cNvSpPr>
                <a:spLocks noEditPoints="1"/>
              </p:cNvSpPr>
              <p:nvPr/>
            </p:nvSpPr>
            <p:spPr bwMode="auto">
              <a:xfrm>
                <a:off x="3480" y="1633"/>
                <a:ext cx="138" cy="169"/>
              </a:xfrm>
              <a:custGeom>
                <a:avLst/>
                <a:gdLst>
                  <a:gd name="T0" fmla="*/ 16 w 138"/>
                  <a:gd name="T1" fmla="*/ 3 h 169"/>
                  <a:gd name="T2" fmla="*/ 10 w 138"/>
                  <a:gd name="T3" fmla="*/ 8 h 169"/>
                  <a:gd name="T4" fmla="*/ 10 w 138"/>
                  <a:gd name="T5" fmla="*/ 16 h 169"/>
                  <a:gd name="T6" fmla="*/ 7 w 138"/>
                  <a:gd name="T7" fmla="*/ 17 h 169"/>
                  <a:gd name="T8" fmla="*/ 4 w 138"/>
                  <a:gd name="T9" fmla="*/ 8 h 169"/>
                  <a:gd name="T10" fmla="*/ 12 w 138"/>
                  <a:gd name="T11" fmla="*/ 0 h 169"/>
                  <a:gd name="T12" fmla="*/ 16 w 138"/>
                  <a:gd name="T13" fmla="*/ 3 h 169"/>
                  <a:gd name="T14" fmla="*/ 0 w 138"/>
                  <a:gd name="T15" fmla="*/ 160 h 169"/>
                  <a:gd name="T16" fmla="*/ 0 w 138"/>
                  <a:gd name="T17" fmla="*/ 142 h 169"/>
                  <a:gd name="T18" fmla="*/ 3 w 138"/>
                  <a:gd name="T19" fmla="*/ 139 h 169"/>
                  <a:gd name="T20" fmla="*/ 9 w 138"/>
                  <a:gd name="T21" fmla="*/ 112 h 169"/>
                  <a:gd name="T22" fmla="*/ 14 w 138"/>
                  <a:gd name="T23" fmla="*/ 104 h 169"/>
                  <a:gd name="T24" fmla="*/ 20 w 138"/>
                  <a:gd name="T25" fmla="*/ 101 h 169"/>
                  <a:gd name="T26" fmla="*/ 23 w 138"/>
                  <a:gd name="T27" fmla="*/ 92 h 169"/>
                  <a:gd name="T28" fmla="*/ 23 w 138"/>
                  <a:gd name="T29" fmla="*/ 78 h 169"/>
                  <a:gd name="T30" fmla="*/ 15 w 138"/>
                  <a:gd name="T31" fmla="*/ 59 h 169"/>
                  <a:gd name="T32" fmla="*/ 19 w 138"/>
                  <a:gd name="T33" fmla="*/ 54 h 169"/>
                  <a:gd name="T34" fmla="*/ 19 w 138"/>
                  <a:gd name="T35" fmla="*/ 50 h 169"/>
                  <a:gd name="T36" fmla="*/ 12 w 138"/>
                  <a:gd name="T37" fmla="*/ 32 h 169"/>
                  <a:gd name="T38" fmla="*/ 7 w 138"/>
                  <a:gd name="T39" fmla="*/ 22 h 169"/>
                  <a:gd name="T40" fmla="*/ 17 w 138"/>
                  <a:gd name="T41" fmla="*/ 18 h 169"/>
                  <a:gd name="T42" fmla="*/ 55 w 138"/>
                  <a:gd name="T43" fmla="*/ 18 h 169"/>
                  <a:gd name="T44" fmla="*/ 59 w 138"/>
                  <a:gd name="T45" fmla="*/ 35 h 169"/>
                  <a:gd name="T46" fmla="*/ 67 w 138"/>
                  <a:gd name="T47" fmla="*/ 46 h 169"/>
                  <a:gd name="T48" fmla="*/ 76 w 138"/>
                  <a:gd name="T49" fmla="*/ 44 h 169"/>
                  <a:gd name="T50" fmla="*/ 86 w 138"/>
                  <a:gd name="T51" fmla="*/ 45 h 169"/>
                  <a:gd name="T52" fmla="*/ 88 w 138"/>
                  <a:gd name="T53" fmla="*/ 32 h 169"/>
                  <a:gd name="T54" fmla="*/ 100 w 138"/>
                  <a:gd name="T55" fmla="*/ 31 h 169"/>
                  <a:gd name="T56" fmla="*/ 100 w 138"/>
                  <a:gd name="T57" fmla="*/ 37 h 169"/>
                  <a:gd name="T58" fmla="*/ 114 w 138"/>
                  <a:gd name="T59" fmla="*/ 37 h 169"/>
                  <a:gd name="T60" fmla="*/ 113 w 138"/>
                  <a:gd name="T61" fmla="*/ 45 h 169"/>
                  <a:gd name="T62" fmla="*/ 115 w 138"/>
                  <a:gd name="T63" fmla="*/ 52 h 169"/>
                  <a:gd name="T64" fmla="*/ 113 w 138"/>
                  <a:gd name="T65" fmla="*/ 63 h 169"/>
                  <a:gd name="T66" fmla="*/ 118 w 138"/>
                  <a:gd name="T67" fmla="*/ 74 h 169"/>
                  <a:gd name="T68" fmla="*/ 118 w 138"/>
                  <a:gd name="T69" fmla="*/ 79 h 169"/>
                  <a:gd name="T70" fmla="*/ 117 w 138"/>
                  <a:gd name="T71" fmla="*/ 80 h 169"/>
                  <a:gd name="T72" fmla="*/ 118 w 138"/>
                  <a:gd name="T73" fmla="*/ 85 h 169"/>
                  <a:gd name="T74" fmla="*/ 121 w 138"/>
                  <a:gd name="T75" fmla="*/ 83 h 169"/>
                  <a:gd name="T76" fmla="*/ 136 w 138"/>
                  <a:gd name="T77" fmla="*/ 83 h 169"/>
                  <a:gd name="T78" fmla="*/ 137 w 138"/>
                  <a:gd name="T79" fmla="*/ 80 h 169"/>
                  <a:gd name="T80" fmla="*/ 138 w 138"/>
                  <a:gd name="T81" fmla="*/ 100 h 169"/>
                  <a:gd name="T82" fmla="*/ 136 w 138"/>
                  <a:gd name="T83" fmla="*/ 104 h 169"/>
                  <a:gd name="T84" fmla="*/ 137 w 138"/>
                  <a:gd name="T85" fmla="*/ 107 h 169"/>
                  <a:gd name="T86" fmla="*/ 114 w 138"/>
                  <a:gd name="T87" fmla="*/ 107 h 169"/>
                  <a:gd name="T88" fmla="*/ 114 w 138"/>
                  <a:gd name="T89" fmla="*/ 147 h 169"/>
                  <a:gd name="T90" fmla="*/ 116 w 138"/>
                  <a:gd name="T91" fmla="*/ 151 h 169"/>
                  <a:gd name="T92" fmla="*/ 130 w 138"/>
                  <a:gd name="T93" fmla="*/ 165 h 169"/>
                  <a:gd name="T94" fmla="*/ 100 w 138"/>
                  <a:gd name="T95" fmla="*/ 169 h 169"/>
                  <a:gd name="T96" fmla="*/ 94 w 138"/>
                  <a:gd name="T97" fmla="*/ 168 h 169"/>
                  <a:gd name="T98" fmla="*/ 78 w 138"/>
                  <a:gd name="T99" fmla="*/ 167 h 169"/>
                  <a:gd name="T100" fmla="*/ 74 w 138"/>
                  <a:gd name="T101" fmla="*/ 162 h 169"/>
                  <a:gd name="T102" fmla="*/ 25 w 138"/>
                  <a:gd name="T103" fmla="*/ 162 h 169"/>
                  <a:gd name="T104" fmla="*/ 19 w 138"/>
                  <a:gd name="T105" fmla="*/ 157 h 169"/>
                  <a:gd name="T106" fmla="*/ 15 w 138"/>
                  <a:gd name="T107" fmla="*/ 156 h 169"/>
                  <a:gd name="T108" fmla="*/ 9 w 138"/>
                  <a:gd name="T109" fmla="*/ 160 h 169"/>
                  <a:gd name="T110" fmla="*/ 3 w 138"/>
                  <a:gd name="T111" fmla="*/ 158 h 169"/>
                  <a:gd name="T112" fmla="*/ 0 w 138"/>
                  <a:gd name="T113" fmla="*/ 160 h 16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8"/>
                  <a:gd name="T172" fmla="*/ 0 h 169"/>
                  <a:gd name="T173" fmla="*/ 138 w 138"/>
                  <a:gd name="T174" fmla="*/ 169 h 16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8" h="169">
                    <a:moveTo>
                      <a:pt x="16" y="3"/>
                    </a:moveTo>
                    <a:lnTo>
                      <a:pt x="10" y="8"/>
                    </a:lnTo>
                    <a:lnTo>
                      <a:pt x="10" y="16"/>
                    </a:lnTo>
                    <a:lnTo>
                      <a:pt x="7" y="17"/>
                    </a:lnTo>
                    <a:lnTo>
                      <a:pt x="4" y="8"/>
                    </a:lnTo>
                    <a:lnTo>
                      <a:pt x="12" y="0"/>
                    </a:lnTo>
                    <a:lnTo>
                      <a:pt x="16" y="3"/>
                    </a:lnTo>
                    <a:close/>
                    <a:moveTo>
                      <a:pt x="0" y="160"/>
                    </a:moveTo>
                    <a:lnTo>
                      <a:pt x="0" y="142"/>
                    </a:lnTo>
                    <a:lnTo>
                      <a:pt x="3" y="139"/>
                    </a:lnTo>
                    <a:lnTo>
                      <a:pt x="9" y="112"/>
                    </a:lnTo>
                    <a:lnTo>
                      <a:pt x="14" y="104"/>
                    </a:lnTo>
                    <a:lnTo>
                      <a:pt x="20" y="101"/>
                    </a:lnTo>
                    <a:lnTo>
                      <a:pt x="23" y="92"/>
                    </a:lnTo>
                    <a:lnTo>
                      <a:pt x="23" y="78"/>
                    </a:lnTo>
                    <a:lnTo>
                      <a:pt x="15" y="59"/>
                    </a:lnTo>
                    <a:lnTo>
                      <a:pt x="19" y="54"/>
                    </a:lnTo>
                    <a:lnTo>
                      <a:pt x="19" y="50"/>
                    </a:lnTo>
                    <a:lnTo>
                      <a:pt x="12" y="32"/>
                    </a:lnTo>
                    <a:lnTo>
                      <a:pt x="7" y="22"/>
                    </a:lnTo>
                    <a:lnTo>
                      <a:pt x="17" y="18"/>
                    </a:lnTo>
                    <a:lnTo>
                      <a:pt x="55" y="18"/>
                    </a:lnTo>
                    <a:lnTo>
                      <a:pt x="59" y="35"/>
                    </a:lnTo>
                    <a:lnTo>
                      <a:pt x="67" y="46"/>
                    </a:lnTo>
                    <a:lnTo>
                      <a:pt x="76" y="44"/>
                    </a:lnTo>
                    <a:lnTo>
                      <a:pt x="86" y="45"/>
                    </a:lnTo>
                    <a:lnTo>
                      <a:pt x="88" y="32"/>
                    </a:lnTo>
                    <a:lnTo>
                      <a:pt x="100" y="31"/>
                    </a:lnTo>
                    <a:lnTo>
                      <a:pt x="100" y="37"/>
                    </a:lnTo>
                    <a:lnTo>
                      <a:pt x="114" y="37"/>
                    </a:lnTo>
                    <a:lnTo>
                      <a:pt x="113" y="45"/>
                    </a:lnTo>
                    <a:lnTo>
                      <a:pt x="115" y="52"/>
                    </a:lnTo>
                    <a:lnTo>
                      <a:pt x="113" y="63"/>
                    </a:lnTo>
                    <a:lnTo>
                      <a:pt x="118" y="74"/>
                    </a:lnTo>
                    <a:lnTo>
                      <a:pt x="118" y="79"/>
                    </a:lnTo>
                    <a:lnTo>
                      <a:pt x="117" y="80"/>
                    </a:lnTo>
                    <a:lnTo>
                      <a:pt x="118" y="85"/>
                    </a:lnTo>
                    <a:lnTo>
                      <a:pt x="121" y="83"/>
                    </a:lnTo>
                    <a:lnTo>
                      <a:pt x="136" y="83"/>
                    </a:lnTo>
                    <a:lnTo>
                      <a:pt x="137" y="80"/>
                    </a:lnTo>
                    <a:lnTo>
                      <a:pt x="138" y="100"/>
                    </a:lnTo>
                    <a:lnTo>
                      <a:pt x="136" y="104"/>
                    </a:lnTo>
                    <a:lnTo>
                      <a:pt x="137" y="107"/>
                    </a:lnTo>
                    <a:lnTo>
                      <a:pt x="114" y="107"/>
                    </a:lnTo>
                    <a:lnTo>
                      <a:pt x="114" y="147"/>
                    </a:lnTo>
                    <a:lnTo>
                      <a:pt x="116" y="151"/>
                    </a:lnTo>
                    <a:lnTo>
                      <a:pt x="130" y="165"/>
                    </a:lnTo>
                    <a:lnTo>
                      <a:pt x="100" y="169"/>
                    </a:lnTo>
                    <a:lnTo>
                      <a:pt x="94" y="168"/>
                    </a:lnTo>
                    <a:lnTo>
                      <a:pt x="78" y="167"/>
                    </a:lnTo>
                    <a:lnTo>
                      <a:pt x="74" y="162"/>
                    </a:lnTo>
                    <a:lnTo>
                      <a:pt x="25" y="162"/>
                    </a:lnTo>
                    <a:lnTo>
                      <a:pt x="19" y="157"/>
                    </a:lnTo>
                    <a:lnTo>
                      <a:pt x="15" y="156"/>
                    </a:lnTo>
                    <a:lnTo>
                      <a:pt x="9" y="160"/>
                    </a:lnTo>
                    <a:lnTo>
                      <a:pt x="3" y="158"/>
                    </a:lnTo>
                    <a:lnTo>
                      <a:pt x="0" y="160"/>
                    </a:lnTo>
                    <a:close/>
                  </a:path>
                </a:pathLst>
              </a:custGeom>
              <a:solidFill>
                <a:srgbClr val="7030A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749" name="Freeform 535"/>
              <p:cNvSpPr>
                <a:spLocks noEditPoints="1"/>
              </p:cNvSpPr>
              <p:nvPr/>
            </p:nvSpPr>
            <p:spPr bwMode="auto">
              <a:xfrm>
                <a:off x="3478" y="1631"/>
                <a:ext cx="142" cy="174"/>
              </a:xfrm>
              <a:custGeom>
                <a:avLst/>
                <a:gdLst>
                  <a:gd name="T0" fmla="*/ 57 w 577"/>
                  <a:gd name="T1" fmla="*/ 46 h 705"/>
                  <a:gd name="T2" fmla="*/ 37 w 577"/>
                  <a:gd name="T3" fmla="*/ 85 h 705"/>
                  <a:gd name="T4" fmla="*/ 54 w 577"/>
                  <a:gd name="T5" fmla="*/ 3 h 705"/>
                  <a:gd name="T6" fmla="*/ 65 w 577"/>
                  <a:gd name="T7" fmla="*/ 14 h 705"/>
                  <a:gd name="T8" fmla="*/ 34 w 577"/>
                  <a:gd name="T9" fmla="*/ 69 h 705"/>
                  <a:gd name="T10" fmla="*/ 46 w 577"/>
                  <a:gd name="T11" fmla="*/ 34 h 705"/>
                  <a:gd name="T12" fmla="*/ 11 w 577"/>
                  <a:gd name="T13" fmla="*/ 664 h 705"/>
                  <a:gd name="T14" fmla="*/ 3 w 577"/>
                  <a:gd name="T15" fmla="*/ 580 h 705"/>
                  <a:gd name="T16" fmla="*/ 37 w 577"/>
                  <a:gd name="T17" fmla="*/ 459 h 705"/>
                  <a:gd name="T18" fmla="*/ 82 w 577"/>
                  <a:gd name="T19" fmla="*/ 416 h 705"/>
                  <a:gd name="T20" fmla="*/ 96 w 577"/>
                  <a:gd name="T21" fmla="*/ 329 h 705"/>
                  <a:gd name="T22" fmla="*/ 79 w 577"/>
                  <a:gd name="T23" fmla="*/ 228 h 705"/>
                  <a:gd name="T24" fmla="*/ 53 w 577"/>
                  <a:gd name="T25" fmla="*/ 142 h 705"/>
                  <a:gd name="T26" fmla="*/ 76 w 577"/>
                  <a:gd name="T27" fmla="*/ 75 h 705"/>
                  <a:gd name="T28" fmla="*/ 257 w 577"/>
                  <a:gd name="T29" fmla="*/ 150 h 705"/>
                  <a:gd name="T30" fmla="*/ 318 w 577"/>
                  <a:gd name="T31" fmla="*/ 181 h 705"/>
                  <a:gd name="T32" fmla="*/ 360 w 577"/>
                  <a:gd name="T33" fmla="*/ 137 h 705"/>
                  <a:gd name="T34" fmla="*/ 425 w 577"/>
                  <a:gd name="T35" fmla="*/ 136 h 705"/>
                  <a:gd name="T36" fmla="*/ 477 w 577"/>
                  <a:gd name="T37" fmla="*/ 151 h 705"/>
                  <a:gd name="T38" fmla="*/ 484 w 577"/>
                  <a:gd name="T39" fmla="*/ 215 h 705"/>
                  <a:gd name="T40" fmla="*/ 497 w 577"/>
                  <a:gd name="T41" fmla="*/ 307 h 705"/>
                  <a:gd name="T42" fmla="*/ 490 w 577"/>
                  <a:gd name="T43" fmla="*/ 340 h 705"/>
                  <a:gd name="T44" fmla="*/ 497 w 577"/>
                  <a:gd name="T45" fmla="*/ 338 h 705"/>
                  <a:gd name="T46" fmla="*/ 559 w 577"/>
                  <a:gd name="T47" fmla="*/ 330 h 705"/>
                  <a:gd name="T48" fmla="*/ 576 w 577"/>
                  <a:gd name="T49" fmla="*/ 417 h 705"/>
                  <a:gd name="T50" fmla="*/ 573 w 577"/>
                  <a:gd name="T51" fmla="*/ 447 h 705"/>
                  <a:gd name="T52" fmla="*/ 479 w 577"/>
                  <a:gd name="T53" fmla="*/ 604 h 705"/>
                  <a:gd name="T54" fmla="*/ 542 w 577"/>
                  <a:gd name="T55" fmla="*/ 672 h 705"/>
                  <a:gd name="T56" fmla="*/ 415 w 577"/>
                  <a:gd name="T57" fmla="*/ 704 h 705"/>
                  <a:gd name="T58" fmla="*/ 322 w 577"/>
                  <a:gd name="T59" fmla="*/ 691 h 705"/>
                  <a:gd name="T60" fmla="*/ 103 w 577"/>
                  <a:gd name="T61" fmla="*/ 673 h 705"/>
                  <a:gd name="T62" fmla="*/ 75 w 577"/>
                  <a:gd name="T63" fmla="*/ 648 h 705"/>
                  <a:gd name="T64" fmla="*/ 25 w 577"/>
                  <a:gd name="T65" fmla="*/ 659 h 705"/>
                  <a:gd name="T66" fmla="*/ 46 w 577"/>
                  <a:gd name="T67" fmla="*/ 649 h 705"/>
                  <a:gd name="T68" fmla="*/ 89 w 577"/>
                  <a:gd name="T69" fmla="*/ 639 h 705"/>
                  <a:gd name="T70" fmla="*/ 309 w 577"/>
                  <a:gd name="T71" fmla="*/ 657 h 705"/>
                  <a:gd name="T72" fmla="*/ 390 w 577"/>
                  <a:gd name="T73" fmla="*/ 681 h 705"/>
                  <a:gd name="T74" fmla="*/ 535 w 577"/>
                  <a:gd name="T75" fmla="*/ 670 h 705"/>
                  <a:gd name="T76" fmla="*/ 464 w 577"/>
                  <a:gd name="T77" fmla="*/ 607 h 705"/>
                  <a:gd name="T78" fmla="*/ 566 w 577"/>
                  <a:gd name="T79" fmla="*/ 434 h 705"/>
                  <a:gd name="T80" fmla="*/ 561 w 577"/>
                  <a:gd name="T81" fmla="*/ 410 h 705"/>
                  <a:gd name="T82" fmla="*/ 567 w 577"/>
                  <a:gd name="T83" fmla="*/ 348 h 705"/>
                  <a:gd name="T84" fmla="*/ 491 w 577"/>
                  <a:gd name="T85" fmla="*/ 359 h 705"/>
                  <a:gd name="T86" fmla="*/ 479 w 577"/>
                  <a:gd name="T87" fmla="*/ 328 h 705"/>
                  <a:gd name="T88" fmla="*/ 483 w 577"/>
                  <a:gd name="T89" fmla="*/ 313 h 705"/>
                  <a:gd name="T90" fmla="*/ 469 w 577"/>
                  <a:gd name="T91" fmla="*/ 220 h 705"/>
                  <a:gd name="T92" fmla="*/ 471 w 577"/>
                  <a:gd name="T93" fmla="*/ 165 h 705"/>
                  <a:gd name="T94" fmla="*/ 409 w 577"/>
                  <a:gd name="T95" fmla="*/ 134 h 705"/>
                  <a:gd name="T96" fmla="*/ 368 w 577"/>
                  <a:gd name="T97" fmla="*/ 192 h 705"/>
                  <a:gd name="T98" fmla="*/ 283 w 577"/>
                  <a:gd name="T99" fmla="*/ 204 h 705"/>
                  <a:gd name="T100" fmla="*/ 225 w 577"/>
                  <a:gd name="T101" fmla="*/ 84 h 705"/>
                  <a:gd name="T102" fmla="*/ 38 w 577"/>
                  <a:gd name="T103" fmla="*/ 103 h 705"/>
                  <a:gd name="T104" fmla="*/ 94 w 577"/>
                  <a:gd name="T105" fmla="*/ 207 h 705"/>
                  <a:gd name="T106" fmla="*/ 77 w 577"/>
                  <a:gd name="T107" fmla="*/ 252 h 705"/>
                  <a:gd name="T108" fmla="*/ 111 w 577"/>
                  <a:gd name="T109" fmla="*/ 382 h 705"/>
                  <a:gd name="T110" fmla="*/ 69 w 577"/>
                  <a:gd name="T111" fmla="*/ 439 h 705"/>
                  <a:gd name="T112" fmla="*/ 30 w 577"/>
                  <a:gd name="T113" fmla="*/ 574 h 705"/>
                  <a:gd name="T114" fmla="*/ 16 w 577"/>
                  <a:gd name="T115" fmla="*/ 657 h 70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77"/>
                  <a:gd name="T175" fmla="*/ 0 h 705"/>
                  <a:gd name="T176" fmla="*/ 577 w 577"/>
                  <a:gd name="T177" fmla="*/ 705 h 70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77" h="705">
                    <a:moveTo>
                      <a:pt x="80" y="12"/>
                    </a:moveTo>
                    <a:cubicBezTo>
                      <a:pt x="83" y="14"/>
                      <a:pt x="84" y="16"/>
                      <a:pt x="84" y="18"/>
                    </a:cubicBezTo>
                    <a:cubicBezTo>
                      <a:pt x="84" y="21"/>
                      <a:pt x="83" y="23"/>
                      <a:pt x="81" y="25"/>
                    </a:cubicBezTo>
                    <a:lnTo>
                      <a:pt x="57" y="46"/>
                    </a:lnTo>
                    <a:lnTo>
                      <a:pt x="60" y="41"/>
                    </a:lnTo>
                    <a:lnTo>
                      <a:pt x="57" y="75"/>
                    </a:lnTo>
                    <a:cubicBezTo>
                      <a:pt x="57" y="79"/>
                      <a:pt x="54" y="82"/>
                      <a:pt x="51" y="82"/>
                    </a:cubicBezTo>
                    <a:lnTo>
                      <a:pt x="37" y="85"/>
                    </a:lnTo>
                    <a:cubicBezTo>
                      <a:pt x="33" y="86"/>
                      <a:pt x="29" y="83"/>
                      <a:pt x="28" y="79"/>
                    </a:cubicBezTo>
                    <a:lnTo>
                      <a:pt x="20" y="42"/>
                    </a:lnTo>
                    <a:cubicBezTo>
                      <a:pt x="19" y="39"/>
                      <a:pt x="20" y="36"/>
                      <a:pt x="22" y="34"/>
                    </a:cubicBezTo>
                    <a:lnTo>
                      <a:pt x="54" y="3"/>
                    </a:lnTo>
                    <a:cubicBezTo>
                      <a:pt x="57" y="0"/>
                      <a:pt x="61" y="0"/>
                      <a:pt x="64" y="2"/>
                    </a:cubicBezTo>
                    <a:lnTo>
                      <a:pt x="80" y="12"/>
                    </a:lnTo>
                    <a:close/>
                    <a:moveTo>
                      <a:pt x="55" y="15"/>
                    </a:moveTo>
                    <a:lnTo>
                      <a:pt x="65" y="14"/>
                    </a:lnTo>
                    <a:lnTo>
                      <a:pt x="33" y="46"/>
                    </a:lnTo>
                    <a:lnTo>
                      <a:pt x="35" y="39"/>
                    </a:lnTo>
                    <a:lnTo>
                      <a:pt x="43" y="76"/>
                    </a:lnTo>
                    <a:lnTo>
                      <a:pt x="34" y="69"/>
                    </a:lnTo>
                    <a:lnTo>
                      <a:pt x="48" y="67"/>
                    </a:lnTo>
                    <a:lnTo>
                      <a:pt x="41" y="74"/>
                    </a:lnTo>
                    <a:lnTo>
                      <a:pt x="44" y="40"/>
                    </a:lnTo>
                    <a:cubicBezTo>
                      <a:pt x="44" y="37"/>
                      <a:pt x="45" y="36"/>
                      <a:pt x="46" y="34"/>
                    </a:cubicBezTo>
                    <a:lnTo>
                      <a:pt x="71" y="13"/>
                    </a:lnTo>
                    <a:lnTo>
                      <a:pt x="72" y="26"/>
                    </a:lnTo>
                    <a:lnTo>
                      <a:pt x="55" y="15"/>
                    </a:lnTo>
                    <a:close/>
                    <a:moveTo>
                      <a:pt x="11" y="664"/>
                    </a:moveTo>
                    <a:cubicBezTo>
                      <a:pt x="9" y="665"/>
                      <a:pt x="6" y="665"/>
                      <a:pt x="4" y="663"/>
                    </a:cubicBezTo>
                    <a:cubicBezTo>
                      <a:pt x="2" y="662"/>
                      <a:pt x="0" y="659"/>
                      <a:pt x="0" y="657"/>
                    </a:cubicBezTo>
                    <a:lnTo>
                      <a:pt x="0" y="585"/>
                    </a:lnTo>
                    <a:cubicBezTo>
                      <a:pt x="0" y="583"/>
                      <a:pt x="1" y="581"/>
                      <a:pt x="3" y="580"/>
                    </a:cubicBezTo>
                    <a:lnTo>
                      <a:pt x="16" y="566"/>
                    </a:lnTo>
                    <a:lnTo>
                      <a:pt x="14" y="571"/>
                    </a:lnTo>
                    <a:lnTo>
                      <a:pt x="36" y="462"/>
                    </a:lnTo>
                    <a:cubicBezTo>
                      <a:pt x="36" y="461"/>
                      <a:pt x="36" y="460"/>
                      <a:pt x="37" y="459"/>
                    </a:cubicBezTo>
                    <a:lnTo>
                      <a:pt x="59" y="427"/>
                    </a:lnTo>
                    <a:cubicBezTo>
                      <a:pt x="59" y="426"/>
                      <a:pt x="60" y="425"/>
                      <a:pt x="61" y="425"/>
                    </a:cubicBezTo>
                    <a:lnTo>
                      <a:pt x="86" y="412"/>
                    </a:lnTo>
                    <a:lnTo>
                      <a:pt x="82" y="416"/>
                    </a:lnTo>
                    <a:lnTo>
                      <a:pt x="96" y="379"/>
                    </a:lnTo>
                    <a:lnTo>
                      <a:pt x="95" y="382"/>
                    </a:lnTo>
                    <a:lnTo>
                      <a:pt x="95" y="326"/>
                    </a:lnTo>
                    <a:lnTo>
                      <a:pt x="96" y="329"/>
                    </a:lnTo>
                    <a:lnTo>
                      <a:pt x="63" y="250"/>
                    </a:lnTo>
                    <a:cubicBezTo>
                      <a:pt x="62" y="247"/>
                      <a:pt x="63" y="244"/>
                      <a:pt x="65" y="241"/>
                    </a:cubicBezTo>
                    <a:lnTo>
                      <a:pt x="81" y="223"/>
                    </a:lnTo>
                    <a:lnTo>
                      <a:pt x="79" y="228"/>
                    </a:lnTo>
                    <a:lnTo>
                      <a:pt x="79" y="210"/>
                    </a:lnTo>
                    <a:lnTo>
                      <a:pt x="79" y="212"/>
                    </a:lnTo>
                    <a:lnTo>
                      <a:pt x="52" y="141"/>
                    </a:lnTo>
                    <a:lnTo>
                      <a:pt x="53" y="142"/>
                    </a:lnTo>
                    <a:lnTo>
                      <a:pt x="29" y="100"/>
                    </a:lnTo>
                    <a:cubicBezTo>
                      <a:pt x="27" y="98"/>
                      <a:pt x="27" y="95"/>
                      <a:pt x="28" y="93"/>
                    </a:cubicBezTo>
                    <a:cubicBezTo>
                      <a:pt x="29" y="91"/>
                      <a:pt x="31" y="89"/>
                      <a:pt x="33" y="88"/>
                    </a:cubicBezTo>
                    <a:lnTo>
                      <a:pt x="76" y="75"/>
                    </a:lnTo>
                    <a:cubicBezTo>
                      <a:pt x="77" y="75"/>
                      <a:pt x="78" y="75"/>
                      <a:pt x="79" y="75"/>
                    </a:cubicBezTo>
                    <a:lnTo>
                      <a:pt x="233" y="75"/>
                    </a:lnTo>
                    <a:cubicBezTo>
                      <a:pt x="237" y="75"/>
                      <a:pt x="240" y="77"/>
                      <a:pt x="241" y="81"/>
                    </a:cubicBezTo>
                    <a:lnTo>
                      <a:pt x="257" y="150"/>
                    </a:lnTo>
                    <a:lnTo>
                      <a:pt x="256" y="147"/>
                    </a:lnTo>
                    <a:lnTo>
                      <a:pt x="288" y="192"/>
                    </a:lnTo>
                    <a:lnTo>
                      <a:pt x="280" y="189"/>
                    </a:lnTo>
                    <a:lnTo>
                      <a:pt x="318" y="181"/>
                    </a:lnTo>
                    <a:cubicBezTo>
                      <a:pt x="319" y="180"/>
                      <a:pt x="319" y="180"/>
                      <a:pt x="320" y="180"/>
                    </a:cubicBezTo>
                    <a:lnTo>
                      <a:pt x="361" y="183"/>
                    </a:lnTo>
                    <a:lnTo>
                      <a:pt x="352" y="190"/>
                    </a:lnTo>
                    <a:lnTo>
                      <a:pt x="360" y="137"/>
                    </a:lnTo>
                    <a:cubicBezTo>
                      <a:pt x="361" y="133"/>
                      <a:pt x="364" y="130"/>
                      <a:pt x="368" y="130"/>
                    </a:cubicBezTo>
                    <a:lnTo>
                      <a:pt x="417" y="127"/>
                    </a:lnTo>
                    <a:cubicBezTo>
                      <a:pt x="419" y="127"/>
                      <a:pt x="421" y="128"/>
                      <a:pt x="423" y="130"/>
                    </a:cubicBezTo>
                    <a:cubicBezTo>
                      <a:pt x="424" y="132"/>
                      <a:pt x="425" y="134"/>
                      <a:pt x="425" y="136"/>
                    </a:cubicBezTo>
                    <a:lnTo>
                      <a:pt x="422" y="158"/>
                    </a:lnTo>
                    <a:lnTo>
                      <a:pt x="414" y="149"/>
                    </a:lnTo>
                    <a:lnTo>
                      <a:pt x="471" y="149"/>
                    </a:lnTo>
                    <a:cubicBezTo>
                      <a:pt x="473" y="149"/>
                      <a:pt x="475" y="150"/>
                      <a:pt x="477" y="151"/>
                    </a:cubicBezTo>
                    <a:cubicBezTo>
                      <a:pt x="478" y="153"/>
                      <a:pt x="479" y="155"/>
                      <a:pt x="479" y="157"/>
                    </a:cubicBezTo>
                    <a:lnTo>
                      <a:pt x="476" y="192"/>
                    </a:lnTo>
                    <a:lnTo>
                      <a:pt x="476" y="189"/>
                    </a:lnTo>
                    <a:lnTo>
                      <a:pt x="484" y="215"/>
                    </a:lnTo>
                    <a:cubicBezTo>
                      <a:pt x="485" y="216"/>
                      <a:pt x="485" y="218"/>
                      <a:pt x="484" y="219"/>
                    </a:cubicBezTo>
                    <a:lnTo>
                      <a:pt x="476" y="264"/>
                    </a:lnTo>
                    <a:lnTo>
                      <a:pt x="476" y="259"/>
                    </a:lnTo>
                    <a:lnTo>
                      <a:pt x="497" y="307"/>
                    </a:lnTo>
                    <a:cubicBezTo>
                      <a:pt x="498" y="308"/>
                      <a:pt x="498" y="309"/>
                      <a:pt x="498" y="310"/>
                    </a:cubicBezTo>
                    <a:lnTo>
                      <a:pt x="498" y="329"/>
                    </a:lnTo>
                    <a:cubicBezTo>
                      <a:pt x="498" y="331"/>
                      <a:pt x="497" y="333"/>
                      <a:pt x="496" y="334"/>
                    </a:cubicBezTo>
                    <a:lnTo>
                      <a:pt x="490" y="340"/>
                    </a:lnTo>
                    <a:lnTo>
                      <a:pt x="493" y="333"/>
                    </a:lnTo>
                    <a:lnTo>
                      <a:pt x="495" y="351"/>
                    </a:lnTo>
                    <a:lnTo>
                      <a:pt x="483" y="346"/>
                    </a:lnTo>
                    <a:lnTo>
                      <a:pt x="497" y="338"/>
                    </a:lnTo>
                    <a:cubicBezTo>
                      <a:pt x="498" y="337"/>
                      <a:pt x="499" y="337"/>
                      <a:pt x="501" y="337"/>
                    </a:cubicBezTo>
                    <a:lnTo>
                      <a:pt x="560" y="337"/>
                    </a:lnTo>
                    <a:lnTo>
                      <a:pt x="553" y="341"/>
                    </a:lnTo>
                    <a:lnTo>
                      <a:pt x="559" y="330"/>
                    </a:lnTo>
                    <a:cubicBezTo>
                      <a:pt x="560" y="327"/>
                      <a:pt x="564" y="325"/>
                      <a:pt x="568" y="326"/>
                    </a:cubicBezTo>
                    <a:cubicBezTo>
                      <a:pt x="571" y="327"/>
                      <a:pt x="574" y="330"/>
                      <a:pt x="574" y="334"/>
                    </a:cubicBezTo>
                    <a:lnTo>
                      <a:pt x="576" y="413"/>
                    </a:lnTo>
                    <a:cubicBezTo>
                      <a:pt x="577" y="414"/>
                      <a:pt x="576" y="415"/>
                      <a:pt x="576" y="417"/>
                    </a:cubicBezTo>
                    <a:lnTo>
                      <a:pt x="568" y="435"/>
                    </a:lnTo>
                    <a:lnTo>
                      <a:pt x="567" y="428"/>
                    </a:lnTo>
                    <a:lnTo>
                      <a:pt x="573" y="439"/>
                    </a:lnTo>
                    <a:cubicBezTo>
                      <a:pt x="574" y="441"/>
                      <a:pt x="574" y="444"/>
                      <a:pt x="573" y="447"/>
                    </a:cubicBezTo>
                    <a:cubicBezTo>
                      <a:pt x="571" y="449"/>
                      <a:pt x="569" y="450"/>
                      <a:pt x="566" y="450"/>
                    </a:cubicBezTo>
                    <a:lnTo>
                      <a:pt x="474" y="450"/>
                    </a:lnTo>
                    <a:lnTo>
                      <a:pt x="482" y="443"/>
                    </a:lnTo>
                    <a:lnTo>
                      <a:pt x="479" y="604"/>
                    </a:lnTo>
                    <a:lnTo>
                      <a:pt x="478" y="601"/>
                    </a:lnTo>
                    <a:lnTo>
                      <a:pt x="487" y="619"/>
                    </a:lnTo>
                    <a:lnTo>
                      <a:pt x="485" y="617"/>
                    </a:lnTo>
                    <a:lnTo>
                      <a:pt x="542" y="672"/>
                    </a:lnTo>
                    <a:cubicBezTo>
                      <a:pt x="544" y="674"/>
                      <a:pt x="545" y="677"/>
                      <a:pt x="544" y="680"/>
                    </a:cubicBezTo>
                    <a:cubicBezTo>
                      <a:pt x="543" y="683"/>
                      <a:pt x="540" y="685"/>
                      <a:pt x="537" y="686"/>
                    </a:cubicBezTo>
                    <a:lnTo>
                      <a:pt x="418" y="704"/>
                    </a:lnTo>
                    <a:cubicBezTo>
                      <a:pt x="417" y="705"/>
                      <a:pt x="416" y="704"/>
                      <a:pt x="415" y="704"/>
                    </a:cubicBezTo>
                    <a:lnTo>
                      <a:pt x="388" y="696"/>
                    </a:lnTo>
                    <a:lnTo>
                      <a:pt x="390" y="697"/>
                    </a:lnTo>
                    <a:lnTo>
                      <a:pt x="327" y="694"/>
                    </a:lnTo>
                    <a:cubicBezTo>
                      <a:pt x="325" y="694"/>
                      <a:pt x="323" y="693"/>
                      <a:pt x="322" y="691"/>
                    </a:cubicBezTo>
                    <a:lnTo>
                      <a:pt x="303" y="670"/>
                    </a:lnTo>
                    <a:lnTo>
                      <a:pt x="309" y="673"/>
                    </a:lnTo>
                    <a:lnTo>
                      <a:pt x="109" y="675"/>
                    </a:lnTo>
                    <a:cubicBezTo>
                      <a:pt x="107" y="675"/>
                      <a:pt x="104" y="675"/>
                      <a:pt x="103" y="673"/>
                    </a:cubicBezTo>
                    <a:lnTo>
                      <a:pt x="81" y="652"/>
                    </a:lnTo>
                    <a:lnTo>
                      <a:pt x="84" y="654"/>
                    </a:lnTo>
                    <a:lnTo>
                      <a:pt x="68" y="649"/>
                    </a:lnTo>
                    <a:lnTo>
                      <a:pt x="75" y="648"/>
                    </a:lnTo>
                    <a:lnTo>
                      <a:pt x="48" y="664"/>
                    </a:lnTo>
                    <a:cubicBezTo>
                      <a:pt x="46" y="665"/>
                      <a:pt x="44" y="665"/>
                      <a:pt x="42" y="665"/>
                    </a:cubicBezTo>
                    <a:lnTo>
                      <a:pt x="20" y="659"/>
                    </a:lnTo>
                    <a:lnTo>
                      <a:pt x="25" y="659"/>
                    </a:lnTo>
                    <a:lnTo>
                      <a:pt x="11" y="664"/>
                    </a:lnTo>
                    <a:close/>
                    <a:moveTo>
                      <a:pt x="19" y="644"/>
                    </a:moveTo>
                    <a:cubicBezTo>
                      <a:pt x="21" y="643"/>
                      <a:pt x="22" y="643"/>
                      <a:pt x="24" y="644"/>
                    </a:cubicBezTo>
                    <a:lnTo>
                      <a:pt x="46" y="649"/>
                    </a:lnTo>
                    <a:lnTo>
                      <a:pt x="40" y="650"/>
                    </a:lnTo>
                    <a:lnTo>
                      <a:pt x="67" y="634"/>
                    </a:lnTo>
                    <a:cubicBezTo>
                      <a:pt x="69" y="633"/>
                      <a:pt x="71" y="633"/>
                      <a:pt x="73" y="633"/>
                    </a:cubicBezTo>
                    <a:lnTo>
                      <a:pt x="89" y="639"/>
                    </a:lnTo>
                    <a:cubicBezTo>
                      <a:pt x="91" y="639"/>
                      <a:pt x="92" y="640"/>
                      <a:pt x="93" y="640"/>
                    </a:cubicBezTo>
                    <a:lnTo>
                      <a:pt x="114" y="662"/>
                    </a:lnTo>
                    <a:lnTo>
                      <a:pt x="108" y="659"/>
                    </a:lnTo>
                    <a:lnTo>
                      <a:pt x="309" y="657"/>
                    </a:lnTo>
                    <a:cubicBezTo>
                      <a:pt x="311" y="657"/>
                      <a:pt x="313" y="658"/>
                      <a:pt x="315" y="659"/>
                    </a:cubicBezTo>
                    <a:lnTo>
                      <a:pt x="334" y="681"/>
                    </a:lnTo>
                    <a:lnTo>
                      <a:pt x="328" y="678"/>
                    </a:lnTo>
                    <a:lnTo>
                      <a:pt x="390" y="681"/>
                    </a:lnTo>
                    <a:cubicBezTo>
                      <a:pt x="391" y="681"/>
                      <a:pt x="392" y="681"/>
                      <a:pt x="392" y="681"/>
                    </a:cubicBezTo>
                    <a:lnTo>
                      <a:pt x="419" y="689"/>
                    </a:lnTo>
                    <a:lnTo>
                      <a:pt x="416" y="689"/>
                    </a:lnTo>
                    <a:lnTo>
                      <a:pt x="535" y="670"/>
                    </a:lnTo>
                    <a:lnTo>
                      <a:pt x="530" y="684"/>
                    </a:lnTo>
                    <a:lnTo>
                      <a:pt x="474" y="628"/>
                    </a:lnTo>
                    <a:cubicBezTo>
                      <a:pt x="473" y="627"/>
                      <a:pt x="472" y="627"/>
                      <a:pt x="472" y="626"/>
                    </a:cubicBezTo>
                    <a:lnTo>
                      <a:pt x="464" y="607"/>
                    </a:lnTo>
                    <a:cubicBezTo>
                      <a:pt x="463" y="606"/>
                      <a:pt x="463" y="605"/>
                      <a:pt x="463" y="604"/>
                    </a:cubicBezTo>
                    <a:lnTo>
                      <a:pt x="466" y="442"/>
                    </a:lnTo>
                    <a:cubicBezTo>
                      <a:pt x="466" y="438"/>
                      <a:pt x="469" y="434"/>
                      <a:pt x="474" y="434"/>
                    </a:cubicBezTo>
                    <a:lnTo>
                      <a:pt x="566" y="434"/>
                    </a:lnTo>
                    <a:lnTo>
                      <a:pt x="559" y="446"/>
                    </a:lnTo>
                    <a:lnTo>
                      <a:pt x="553" y="435"/>
                    </a:lnTo>
                    <a:cubicBezTo>
                      <a:pt x="552" y="433"/>
                      <a:pt x="552" y="431"/>
                      <a:pt x="553" y="429"/>
                    </a:cubicBezTo>
                    <a:lnTo>
                      <a:pt x="561" y="410"/>
                    </a:lnTo>
                    <a:lnTo>
                      <a:pt x="560" y="414"/>
                    </a:lnTo>
                    <a:lnTo>
                      <a:pt x="558" y="334"/>
                    </a:lnTo>
                    <a:lnTo>
                      <a:pt x="573" y="338"/>
                    </a:lnTo>
                    <a:lnTo>
                      <a:pt x="567" y="348"/>
                    </a:lnTo>
                    <a:cubicBezTo>
                      <a:pt x="566" y="351"/>
                      <a:pt x="563" y="353"/>
                      <a:pt x="560" y="353"/>
                    </a:cubicBezTo>
                    <a:lnTo>
                      <a:pt x="501" y="353"/>
                    </a:lnTo>
                    <a:lnTo>
                      <a:pt x="505" y="351"/>
                    </a:lnTo>
                    <a:lnTo>
                      <a:pt x="491" y="359"/>
                    </a:lnTo>
                    <a:cubicBezTo>
                      <a:pt x="489" y="361"/>
                      <a:pt x="486" y="361"/>
                      <a:pt x="484" y="360"/>
                    </a:cubicBezTo>
                    <a:cubicBezTo>
                      <a:pt x="481" y="359"/>
                      <a:pt x="480" y="356"/>
                      <a:pt x="479" y="354"/>
                    </a:cubicBezTo>
                    <a:lnTo>
                      <a:pt x="477" y="335"/>
                    </a:lnTo>
                    <a:cubicBezTo>
                      <a:pt x="476" y="333"/>
                      <a:pt x="477" y="330"/>
                      <a:pt x="479" y="328"/>
                    </a:cubicBezTo>
                    <a:lnTo>
                      <a:pt x="484" y="323"/>
                    </a:lnTo>
                    <a:lnTo>
                      <a:pt x="482" y="329"/>
                    </a:lnTo>
                    <a:lnTo>
                      <a:pt x="482" y="310"/>
                    </a:lnTo>
                    <a:lnTo>
                      <a:pt x="483" y="313"/>
                    </a:lnTo>
                    <a:lnTo>
                      <a:pt x="461" y="266"/>
                    </a:lnTo>
                    <a:cubicBezTo>
                      <a:pt x="460" y="264"/>
                      <a:pt x="460" y="263"/>
                      <a:pt x="460" y="261"/>
                    </a:cubicBezTo>
                    <a:lnTo>
                      <a:pt x="469" y="216"/>
                    </a:lnTo>
                    <a:lnTo>
                      <a:pt x="469" y="220"/>
                    </a:lnTo>
                    <a:lnTo>
                      <a:pt x="461" y="193"/>
                    </a:lnTo>
                    <a:cubicBezTo>
                      <a:pt x="460" y="192"/>
                      <a:pt x="460" y="191"/>
                      <a:pt x="460" y="190"/>
                    </a:cubicBezTo>
                    <a:lnTo>
                      <a:pt x="463" y="156"/>
                    </a:lnTo>
                    <a:lnTo>
                      <a:pt x="471" y="165"/>
                    </a:lnTo>
                    <a:lnTo>
                      <a:pt x="414" y="165"/>
                    </a:lnTo>
                    <a:cubicBezTo>
                      <a:pt x="412" y="165"/>
                      <a:pt x="410" y="164"/>
                      <a:pt x="408" y="162"/>
                    </a:cubicBezTo>
                    <a:cubicBezTo>
                      <a:pt x="407" y="160"/>
                      <a:pt x="406" y="158"/>
                      <a:pt x="406" y="156"/>
                    </a:cubicBezTo>
                    <a:lnTo>
                      <a:pt x="409" y="134"/>
                    </a:lnTo>
                    <a:lnTo>
                      <a:pt x="417" y="143"/>
                    </a:lnTo>
                    <a:lnTo>
                      <a:pt x="369" y="146"/>
                    </a:lnTo>
                    <a:lnTo>
                      <a:pt x="376" y="139"/>
                    </a:lnTo>
                    <a:lnTo>
                      <a:pt x="368" y="192"/>
                    </a:lnTo>
                    <a:cubicBezTo>
                      <a:pt x="367" y="196"/>
                      <a:pt x="364" y="199"/>
                      <a:pt x="360" y="199"/>
                    </a:cubicBezTo>
                    <a:lnTo>
                      <a:pt x="319" y="196"/>
                    </a:lnTo>
                    <a:lnTo>
                      <a:pt x="321" y="196"/>
                    </a:lnTo>
                    <a:lnTo>
                      <a:pt x="283" y="204"/>
                    </a:lnTo>
                    <a:cubicBezTo>
                      <a:pt x="280" y="205"/>
                      <a:pt x="277" y="204"/>
                      <a:pt x="275" y="201"/>
                    </a:cubicBezTo>
                    <a:lnTo>
                      <a:pt x="243" y="156"/>
                    </a:lnTo>
                    <a:cubicBezTo>
                      <a:pt x="242" y="155"/>
                      <a:pt x="242" y="154"/>
                      <a:pt x="241" y="153"/>
                    </a:cubicBezTo>
                    <a:lnTo>
                      <a:pt x="225" y="84"/>
                    </a:lnTo>
                    <a:lnTo>
                      <a:pt x="233" y="91"/>
                    </a:lnTo>
                    <a:lnTo>
                      <a:pt x="79" y="91"/>
                    </a:lnTo>
                    <a:lnTo>
                      <a:pt x="81" y="90"/>
                    </a:lnTo>
                    <a:lnTo>
                      <a:pt x="38" y="103"/>
                    </a:lnTo>
                    <a:lnTo>
                      <a:pt x="42" y="92"/>
                    </a:lnTo>
                    <a:lnTo>
                      <a:pt x="67" y="134"/>
                    </a:lnTo>
                    <a:cubicBezTo>
                      <a:pt x="67" y="135"/>
                      <a:pt x="67" y="135"/>
                      <a:pt x="67" y="135"/>
                    </a:cubicBezTo>
                    <a:lnTo>
                      <a:pt x="94" y="207"/>
                    </a:lnTo>
                    <a:cubicBezTo>
                      <a:pt x="95" y="208"/>
                      <a:pt x="95" y="209"/>
                      <a:pt x="95" y="210"/>
                    </a:cubicBezTo>
                    <a:lnTo>
                      <a:pt x="95" y="228"/>
                    </a:lnTo>
                    <a:cubicBezTo>
                      <a:pt x="95" y="230"/>
                      <a:pt x="94" y="232"/>
                      <a:pt x="93" y="233"/>
                    </a:cubicBezTo>
                    <a:lnTo>
                      <a:pt x="77" y="252"/>
                    </a:lnTo>
                    <a:lnTo>
                      <a:pt x="78" y="244"/>
                    </a:lnTo>
                    <a:lnTo>
                      <a:pt x="111" y="323"/>
                    </a:lnTo>
                    <a:cubicBezTo>
                      <a:pt x="111" y="324"/>
                      <a:pt x="111" y="325"/>
                      <a:pt x="111" y="326"/>
                    </a:cubicBezTo>
                    <a:lnTo>
                      <a:pt x="111" y="382"/>
                    </a:lnTo>
                    <a:cubicBezTo>
                      <a:pt x="111" y="383"/>
                      <a:pt x="111" y="383"/>
                      <a:pt x="111" y="384"/>
                    </a:cubicBezTo>
                    <a:lnTo>
                      <a:pt x="97" y="421"/>
                    </a:lnTo>
                    <a:cubicBezTo>
                      <a:pt x="96" y="423"/>
                      <a:pt x="95" y="425"/>
                      <a:pt x="93" y="426"/>
                    </a:cubicBezTo>
                    <a:lnTo>
                      <a:pt x="69" y="439"/>
                    </a:lnTo>
                    <a:lnTo>
                      <a:pt x="72" y="436"/>
                    </a:lnTo>
                    <a:lnTo>
                      <a:pt x="50" y="468"/>
                    </a:lnTo>
                    <a:lnTo>
                      <a:pt x="51" y="465"/>
                    </a:lnTo>
                    <a:lnTo>
                      <a:pt x="30" y="574"/>
                    </a:lnTo>
                    <a:cubicBezTo>
                      <a:pt x="30" y="575"/>
                      <a:pt x="29" y="577"/>
                      <a:pt x="28" y="578"/>
                    </a:cubicBezTo>
                    <a:lnTo>
                      <a:pt x="14" y="591"/>
                    </a:lnTo>
                    <a:lnTo>
                      <a:pt x="16" y="585"/>
                    </a:lnTo>
                    <a:lnTo>
                      <a:pt x="16" y="657"/>
                    </a:lnTo>
                    <a:lnTo>
                      <a:pt x="6" y="649"/>
                    </a:lnTo>
                    <a:lnTo>
                      <a:pt x="19" y="644"/>
                    </a:lnTo>
                    <a:close/>
                  </a:path>
                </a:pathLst>
              </a:custGeom>
              <a:solidFill>
                <a:srgbClr val="6E6E6E"/>
              </a:solidFill>
              <a:ln w="0" cap="flat">
                <a:solidFill>
                  <a:srgbClr val="6E6E6E"/>
                </a:solidFill>
                <a:prstDash val="solid"/>
                <a:round/>
                <a:headEnd/>
                <a:tailEnd/>
              </a:ln>
            </p:spPr>
            <p:txBody>
              <a:bodyPr/>
              <a:lstStyle/>
              <a:p>
                <a:endParaRPr lang="en-US"/>
              </a:p>
            </p:txBody>
          </p:sp>
          <p:sp>
            <p:nvSpPr>
              <p:cNvPr id="1750" name="Freeform 536"/>
              <p:cNvSpPr>
                <a:spLocks noEditPoints="1"/>
              </p:cNvSpPr>
              <p:nvPr/>
            </p:nvSpPr>
            <p:spPr bwMode="auto">
              <a:xfrm>
                <a:off x="4406" y="1507"/>
                <a:ext cx="504" cy="205"/>
              </a:xfrm>
              <a:custGeom>
                <a:avLst/>
                <a:gdLst>
                  <a:gd name="T0" fmla="*/ 6 w 504"/>
                  <a:gd name="T1" fmla="*/ 35 h 205"/>
                  <a:gd name="T2" fmla="*/ 363 w 504"/>
                  <a:gd name="T3" fmla="*/ 42 h 205"/>
                  <a:gd name="T4" fmla="*/ 361 w 504"/>
                  <a:gd name="T5" fmla="*/ 64 h 205"/>
                  <a:gd name="T6" fmla="*/ 30 w 504"/>
                  <a:gd name="T7" fmla="*/ 62 h 205"/>
                  <a:gd name="T8" fmla="*/ 353 w 504"/>
                  <a:gd name="T9" fmla="*/ 76 h 205"/>
                  <a:gd name="T10" fmla="*/ 448 w 504"/>
                  <a:gd name="T11" fmla="*/ 78 h 205"/>
                  <a:gd name="T12" fmla="*/ 161 w 504"/>
                  <a:gd name="T13" fmla="*/ 83 h 205"/>
                  <a:gd name="T14" fmla="*/ 312 w 504"/>
                  <a:gd name="T15" fmla="*/ 86 h 205"/>
                  <a:gd name="T16" fmla="*/ 116 w 504"/>
                  <a:gd name="T17" fmla="*/ 89 h 205"/>
                  <a:gd name="T18" fmla="*/ 322 w 504"/>
                  <a:gd name="T19" fmla="*/ 94 h 205"/>
                  <a:gd name="T20" fmla="*/ 339 w 504"/>
                  <a:gd name="T21" fmla="*/ 94 h 205"/>
                  <a:gd name="T22" fmla="*/ 140 w 504"/>
                  <a:gd name="T23" fmla="*/ 107 h 205"/>
                  <a:gd name="T24" fmla="*/ 372 w 504"/>
                  <a:gd name="T25" fmla="*/ 112 h 205"/>
                  <a:gd name="T26" fmla="*/ 347 w 504"/>
                  <a:gd name="T27" fmla="*/ 118 h 205"/>
                  <a:gd name="T28" fmla="*/ 361 w 504"/>
                  <a:gd name="T29" fmla="*/ 114 h 205"/>
                  <a:gd name="T30" fmla="*/ 191 w 504"/>
                  <a:gd name="T31" fmla="*/ 160 h 205"/>
                  <a:gd name="T32" fmla="*/ 121 w 504"/>
                  <a:gd name="T33" fmla="*/ 161 h 205"/>
                  <a:gd name="T34" fmla="*/ 219 w 504"/>
                  <a:gd name="T35" fmla="*/ 154 h 205"/>
                  <a:gd name="T36" fmla="*/ 479 w 504"/>
                  <a:gd name="T37" fmla="*/ 165 h 205"/>
                  <a:gd name="T38" fmla="*/ 376 w 504"/>
                  <a:gd name="T39" fmla="*/ 167 h 205"/>
                  <a:gd name="T40" fmla="*/ 269 w 504"/>
                  <a:gd name="T41" fmla="*/ 175 h 205"/>
                  <a:gd name="T42" fmla="*/ 247 w 504"/>
                  <a:gd name="T43" fmla="*/ 170 h 205"/>
                  <a:gd name="T44" fmla="*/ 233 w 504"/>
                  <a:gd name="T45" fmla="*/ 181 h 205"/>
                  <a:gd name="T46" fmla="*/ 325 w 504"/>
                  <a:gd name="T47" fmla="*/ 171 h 205"/>
                  <a:gd name="T48" fmla="*/ 308 w 504"/>
                  <a:gd name="T49" fmla="*/ 173 h 205"/>
                  <a:gd name="T50" fmla="*/ 223 w 504"/>
                  <a:gd name="T51" fmla="*/ 179 h 205"/>
                  <a:gd name="T52" fmla="*/ 307 w 504"/>
                  <a:gd name="T53" fmla="*/ 198 h 205"/>
                  <a:gd name="T54" fmla="*/ 270 w 504"/>
                  <a:gd name="T55" fmla="*/ 197 h 205"/>
                  <a:gd name="T56" fmla="*/ 289 w 504"/>
                  <a:gd name="T57" fmla="*/ 128 h 205"/>
                  <a:gd name="T58" fmla="*/ 269 w 504"/>
                  <a:gd name="T59" fmla="*/ 123 h 205"/>
                  <a:gd name="T60" fmla="*/ 270 w 504"/>
                  <a:gd name="T61" fmla="*/ 69 h 205"/>
                  <a:gd name="T62" fmla="*/ 329 w 504"/>
                  <a:gd name="T63" fmla="*/ 49 h 205"/>
                  <a:gd name="T64" fmla="*/ 281 w 504"/>
                  <a:gd name="T65" fmla="*/ 87 h 205"/>
                  <a:gd name="T66" fmla="*/ 292 w 504"/>
                  <a:gd name="T67" fmla="*/ 93 h 205"/>
                  <a:gd name="T68" fmla="*/ 295 w 504"/>
                  <a:gd name="T69" fmla="*/ 129 h 205"/>
                  <a:gd name="T70" fmla="*/ 303 w 504"/>
                  <a:gd name="T71" fmla="*/ 135 h 205"/>
                  <a:gd name="T72" fmla="*/ 431 w 504"/>
                  <a:gd name="T73" fmla="*/ 144 h 205"/>
                  <a:gd name="T74" fmla="*/ 431 w 504"/>
                  <a:gd name="T75" fmla="*/ 144 h 205"/>
                  <a:gd name="T76" fmla="*/ 430 w 504"/>
                  <a:gd name="T77" fmla="*/ 148 h 205"/>
                  <a:gd name="T78" fmla="*/ 221 w 504"/>
                  <a:gd name="T79" fmla="*/ 39 h 205"/>
                  <a:gd name="T80" fmla="*/ 248 w 504"/>
                  <a:gd name="T81" fmla="*/ 35 h 205"/>
                  <a:gd name="T82" fmla="*/ 244 w 504"/>
                  <a:gd name="T83" fmla="*/ 79 h 205"/>
                  <a:gd name="T84" fmla="*/ 214 w 504"/>
                  <a:gd name="T85" fmla="*/ 121 h 205"/>
                  <a:gd name="T86" fmla="*/ 173 w 504"/>
                  <a:gd name="T87" fmla="*/ 108 h 205"/>
                  <a:gd name="T88" fmla="*/ 155 w 504"/>
                  <a:gd name="T89" fmla="*/ 68 h 205"/>
                  <a:gd name="T90" fmla="*/ 103 w 504"/>
                  <a:gd name="T91" fmla="*/ 69 h 205"/>
                  <a:gd name="T92" fmla="*/ 488 w 504"/>
                  <a:gd name="T93" fmla="*/ 170 h 205"/>
                  <a:gd name="T94" fmla="*/ 473 w 504"/>
                  <a:gd name="T95" fmla="*/ 140 h 205"/>
                  <a:gd name="T96" fmla="*/ 418 w 504"/>
                  <a:gd name="T97" fmla="*/ 120 h 205"/>
                  <a:gd name="T98" fmla="*/ 427 w 504"/>
                  <a:gd name="T99" fmla="*/ 96 h 205"/>
                  <a:gd name="T100" fmla="*/ 429 w 504"/>
                  <a:gd name="T101" fmla="*/ 94 h 205"/>
                  <a:gd name="T102" fmla="*/ 501 w 504"/>
                  <a:gd name="T103" fmla="*/ 101 h 205"/>
                  <a:gd name="T104" fmla="*/ 393 w 504"/>
                  <a:gd name="T105" fmla="*/ 86 h 205"/>
                  <a:gd name="T106" fmla="*/ 119 w 504"/>
                  <a:gd name="T107" fmla="*/ 107 h 205"/>
                  <a:gd name="T108" fmla="*/ 78 w 504"/>
                  <a:gd name="T109" fmla="*/ 115 h 205"/>
                  <a:gd name="T110" fmla="*/ 2 w 504"/>
                  <a:gd name="T111" fmla="*/ 10 h 205"/>
                  <a:gd name="T112" fmla="*/ 58 w 504"/>
                  <a:gd name="T113" fmla="*/ 41 h 205"/>
                  <a:gd name="T114" fmla="*/ 96 w 504"/>
                  <a:gd name="T115" fmla="*/ 69 h 205"/>
                  <a:gd name="T116" fmla="*/ 88 w 504"/>
                  <a:gd name="T117" fmla="*/ 59 h 20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04"/>
                  <a:gd name="T178" fmla="*/ 0 h 205"/>
                  <a:gd name="T179" fmla="*/ 504 w 504"/>
                  <a:gd name="T180" fmla="*/ 205 h 20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04" h="205">
                    <a:moveTo>
                      <a:pt x="347" y="21"/>
                    </a:moveTo>
                    <a:lnTo>
                      <a:pt x="347" y="13"/>
                    </a:lnTo>
                    <a:lnTo>
                      <a:pt x="349" y="16"/>
                    </a:lnTo>
                    <a:lnTo>
                      <a:pt x="347" y="21"/>
                    </a:lnTo>
                    <a:close/>
                    <a:moveTo>
                      <a:pt x="142" y="22"/>
                    </a:moveTo>
                    <a:lnTo>
                      <a:pt x="141" y="20"/>
                    </a:lnTo>
                    <a:lnTo>
                      <a:pt x="144" y="18"/>
                    </a:lnTo>
                    <a:lnTo>
                      <a:pt x="145" y="21"/>
                    </a:lnTo>
                    <a:lnTo>
                      <a:pt x="144" y="24"/>
                    </a:lnTo>
                    <a:lnTo>
                      <a:pt x="142" y="24"/>
                    </a:lnTo>
                    <a:lnTo>
                      <a:pt x="143" y="23"/>
                    </a:lnTo>
                    <a:lnTo>
                      <a:pt x="142" y="22"/>
                    </a:lnTo>
                    <a:close/>
                    <a:moveTo>
                      <a:pt x="15" y="40"/>
                    </a:moveTo>
                    <a:lnTo>
                      <a:pt x="6" y="35"/>
                    </a:lnTo>
                    <a:lnTo>
                      <a:pt x="8" y="34"/>
                    </a:lnTo>
                    <a:lnTo>
                      <a:pt x="15" y="40"/>
                    </a:lnTo>
                    <a:close/>
                    <a:moveTo>
                      <a:pt x="365" y="45"/>
                    </a:moveTo>
                    <a:lnTo>
                      <a:pt x="365" y="41"/>
                    </a:lnTo>
                    <a:lnTo>
                      <a:pt x="368" y="37"/>
                    </a:lnTo>
                    <a:lnTo>
                      <a:pt x="369" y="42"/>
                    </a:lnTo>
                    <a:lnTo>
                      <a:pt x="365" y="45"/>
                    </a:lnTo>
                    <a:close/>
                    <a:moveTo>
                      <a:pt x="361" y="75"/>
                    </a:moveTo>
                    <a:lnTo>
                      <a:pt x="358" y="72"/>
                    </a:lnTo>
                    <a:lnTo>
                      <a:pt x="357" y="62"/>
                    </a:lnTo>
                    <a:lnTo>
                      <a:pt x="357" y="59"/>
                    </a:lnTo>
                    <a:lnTo>
                      <a:pt x="355" y="55"/>
                    </a:lnTo>
                    <a:lnTo>
                      <a:pt x="357" y="46"/>
                    </a:lnTo>
                    <a:lnTo>
                      <a:pt x="363" y="42"/>
                    </a:lnTo>
                    <a:lnTo>
                      <a:pt x="360" y="45"/>
                    </a:lnTo>
                    <a:lnTo>
                      <a:pt x="361" y="49"/>
                    </a:lnTo>
                    <a:lnTo>
                      <a:pt x="361" y="53"/>
                    </a:lnTo>
                    <a:lnTo>
                      <a:pt x="357" y="58"/>
                    </a:lnTo>
                    <a:lnTo>
                      <a:pt x="360" y="59"/>
                    </a:lnTo>
                    <a:lnTo>
                      <a:pt x="364" y="55"/>
                    </a:lnTo>
                    <a:lnTo>
                      <a:pt x="364" y="52"/>
                    </a:lnTo>
                    <a:lnTo>
                      <a:pt x="370" y="51"/>
                    </a:lnTo>
                    <a:lnTo>
                      <a:pt x="370" y="56"/>
                    </a:lnTo>
                    <a:lnTo>
                      <a:pt x="365" y="60"/>
                    </a:lnTo>
                    <a:lnTo>
                      <a:pt x="369" y="62"/>
                    </a:lnTo>
                    <a:lnTo>
                      <a:pt x="369" y="66"/>
                    </a:lnTo>
                    <a:lnTo>
                      <a:pt x="372" y="68"/>
                    </a:lnTo>
                    <a:lnTo>
                      <a:pt x="361" y="64"/>
                    </a:lnTo>
                    <a:lnTo>
                      <a:pt x="361" y="70"/>
                    </a:lnTo>
                    <a:lnTo>
                      <a:pt x="367" y="81"/>
                    </a:lnTo>
                    <a:lnTo>
                      <a:pt x="363" y="78"/>
                    </a:lnTo>
                    <a:lnTo>
                      <a:pt x="361" y="75"/>
                    </a:lnTo>
                    <a:close/>
                    <a:moveTo>
                      <a:pt x="72" y="45"/>
                    </a:moveTo>
                    <a:lnTo>
                      <a:pt x="71" y="49"/>
                    </a:lnTo>
                    <a:lnTo>
                      <a:pt x="69" y="45"/>
                    </a:lnTo>
                    <a:lnTo>
                      <a:pt x="71" y="43"/>
                    </a:lnTo>
                    <a:lnTo>
                      <a:pt x="72" y="45"/>
                    </a:lnTo>
                    <a:close/>
                    <a:moveTo>
                      <a:pt x="81" y="52"/>
                    </a:moveTo>
                    <a:lnTo>
                      <a:pt x="81" y="54"/>
                    </a:lnTo>
                    <a:lnTo>
                      <a:pt x="76" y="50"/>
                    </a:lnTo>
                    <a:lnTo>
                      <a:pt x="81" y="52"/>
                    </a:lnTo>
                    <a:close/>
                    <a:moveTo>
                      <a:pt x="30" y="62"/>
                    </a:moveTo>
                    <a:lnTo>
                      <a:pt x="21" y="52"/>
                    </a:lnTo>
                    <a:lnTo>
                      <a:pt x="26" y="52"/>
                    </a:lnTo>
                    <a:lnTo>
                      <a:pt x="31" y="56"/>
                    </a:lnTo>
                    <a:lnTo>
                      <a:pt x="30" y="62"/>
                    </a:lnTo>
                    <a:close/>
                    <a:moveTo>
                      <a:pt x="81" y="54"/>
                    </a:moveTo>
                    <a:lnTo>
                      <a:pt x="80" y="58"/>
                    </a:lnTo>
                    <a:lnTo>
                      <a:pt x="78" y="52"/>
                    </a:lnTo>
                    <a:lnTo>
                      <a:pt x="81" y="54"/>
                    </a:lnTo>
                    <a:close/>
                    <a:moveTo>
                      <a:pt x="37" y="75"/>
                    </a:moveTo>
                    <a:lnTo>
                      <a:pt x="35" y="76"/>
                    </a:lnTo>
                    <a:lnTo>
                      <a:pt x="36" y="73"/>
                    </a:lnTo>
                    <a:lnTo>
                      <a:pt x="37" y="75"/>
                    </a:lnTo>
                    <a:close/>
                    <a:moveTo>
                      <a:pt x="353" y="73"/>
                    </a:moveTo>
                    <a:lnTo>
                      <a:pt x="353" y="76"/>
                    </a:lnTo>
                    <a:lnTo>
                      <a:pt x="352" y="76"/>
                    </a:lnTo>
                    <a:lnTo>
                      <a:pt x="352" y="73"/>
                    </a:lnTo>
                    <a:lnTo>
                      <a:pt x="353" y="73"/>
                    </a:lnTo>
                    <a:close/>
                    <a:moveTo>
                      <a:pt x="357" y="73"/>
                    </a:moveTo>
                    <a:lnTo>
                      <a:pt x="358" y="75"/>
                    </a:lnTo>
                    <a:lnTo>
                      <a:pt x="358" y="78"/>
                    </a:lnTo>
                    <a:lnTo>
                      <a:pt x="361" y="79"/>
                    </a:lnTo>
                    <a:lnTo>
                      <a:pt x="359" y="81"/>
                    </a:lnTo>
                    <a:lnTo>
                      <a:pt x="356" y="79"/>
                    </a:lnTo>
                    <a:lnTo>
                      <a:pt x="354" y="76"/>
                    </a:lnTo>
                    <a:lnTo>
                      <a:pt x="354" y="74"/>
                    </a:lnTo>
                    <a:lnTo>
                      <a:pt x="357" y="73"/>
                    </a:lnTo>
                    <a:close/>
                    <a:moveTo>
                      <a:pt x="444" y="78"/>
                    </a:moveTo>
                    <a:lnTo>
                      <a:pt x="448" y="78"/>
                    </a:lnTo>
                    <a:lnTo>
                      <a:pt x="454" y="84"/>
                    </a:lnTo>
                    <a:lnTo>
                      <a:pt x="449" y="85"/>
                    </a:lnTo>
                    <a:lnTo>
                      <a:pt x="448" y="81"/>
                    </a:lnTo>
                    <a:lnTo>
                      <a:pt x="444" y="79"/>
                    </a:lnTo>
                    <a:lnTo>
                      <a:pt x="444" y="78"/>
                    </a:lnTo>
                    <a:close/>
                    <a:moveTo>
                      <a:pt x="46" y="91"/>
                    </a:moveTo>
                    <a:lnTo>
                      <a:pt x="45" y="90"/>
                    </a:lnTo>
                    <a:lnTo>
                      <a:pt x="44" y="92"/>
                    </a:lnTo>
                    <a:lnTo>
                      <a:pt x="42" y="90"/>
                    </a:lnTo>
                    <a:lnTo>
                      <a:pt x="38" y="85"/>
                    </a:lnTo>
                    <a:lnTo>
                      <a:pt x="38" y="82"/>
                    </a:lnTo>
                    <a:lnTo>
                      <a:pt x="42" y="82"/>
                    </a:lnTo>
                    <a:lnTo>
                      <a:pt x="46" y="91"/>
                    </a:lnTo>
                    <a:close/>
                    <a:moveTo>
                      <a:pt x="161" y="83"/>
                    </a:moveTo>
                    <a:lnTo>
                      <a:pt x="161" y="84"/>
                    </a:lnTo>
                    <a:lnTo>
                      <a:pt x="157" y="86"/>
                    </a:lnTo>
                    <a:lnTo>
                      <a:pt x="158" y="82"/>
                    </a:lnTo>
                    <a:lnTo>
                      <a:pt x="161" y="83"/>
                    </a:lnTo>
                    <a:close/>
                    <a:moveTo>
                      <a:pt x="312" y="86"/>
                    </a:moveTo>
                    <a:lnTo>
                      <a:pt x="308" y="90"/>
                    </a:lnTo>
                    <a:lnTo>
                      <a:pt x="308" y="86"/>
                    </a:lnTo>
                    <a:lnTo>
                      <a:pt x="306" y="90"/>
                    </a:lnTo>
                    <a:lnTo>
                      <a:pt x="304" y="88"/>
                    </a:lnTo>
                    <a:lnTo>
                      <a:pt x="306" y="85"/>
                    </a:lnTo>
                    <a:lnTo>
                      <a:pt x="309" y="85"/>
                    </a:lnTo>
                    <a:lnTo>
                      <a:pt x="309" y="87"/>
                    </a:lnTo>
                    <a:lnTo>
                      <a:pt x="311" y="85"/>
                    </a:lnTo>
                    <a:lnTo>
                      <a:pt x="312" y="86"/>
                    </a:lnTo>
                    <a:close/>
                    <a:moveTo>
                      <a:pt x="356" y="88"/>
                    </a:moveTo>
                    <a:lnTo>
                      <a:pt x="359" y="86"/>
                    </a:lnTo>
                    <a:lnTo>
                      <a:pt x="364" y="90"/>
                    </a:lnTo>
                    <a:lnTo>
                      <a:pt x="357" y="91"/>
                    </a:lnTo>
                    <a:lnTo>
                      <a:pt x="355" y="90"/>
                    </a:lnTo>
                    <a:lnTo>
                      <a:pt x="356" y="88"/>
                    </a:lnTo>
                    <a:close/>
                    <a:moveTo>
                      <a:pt x="121" y="105"/>
                    </a:moveTo>
                    <a:lnTo>
                      <a:pt x="118" y="104"/>
                    </a:lnTo>
                    <a:lnTo>
                      <a:pt x="117" y="97"/>
                    </a:lnTo>
                    <a:lnTo>
                      <a:pt x="110" y="95"/>
                    </a:lnTo>
                    <a:lnTo>
                      <a:pt x="114" y="89"/>
                    </a:lnTo>
                    <a:lnTo>
                      <a:pt x="115" y="89"/>
                    </a:lnTo>
                    <a:lnTo>
                      <a:pt x="117" y="92"/>
                    </a:lnTo>
                    <a:lnTo>
                      <a:pt x="116" y="89"/>
                    </a:lnTo>
                    <a:lnTo>
                      <a:pt x="119" y="89"/>
                    </a:lnTo>
                    <a:lnTo>
                      <a:pt x="123" y="100"/>
                    </a:lnTo>
                    <a:lnTo>
                      <a:pt x="128" y="102"/>
                    </a:lnTo>
                    <a:lnTo>
                      <a:pt x="126" y="106"/>
                    </a:lnTo>
                    <a:lnTo>
                      <a:pt x="127" y="108"/>
                    </a:lnTo>
                    <a:lnTo>
                      <a:pt x="121" y="105"/>
                    </a:lnTo>
                    <a:close/>
                    <a:moveTo>
                      <a:pt x="444" y="90"/>
                    </a:moveTo>
                    <a:lnTo>
                      <a:pt x="460" y="92"/>
                    </a:lnTo>
                    <a:lnTo>
                      <a:pt x="452" y="93"/>
                    </a:lnTo>
                    <a:lnTo>
                      <a:pt x="444" y="90"/>
                    </a:lnTo>
                    <a:close/>
                    <a:moveTo>
                      <a:pt x="322" y="90"/>
                    </a:moveTo>
                    <a:lnTo>
                      <a:pt x="332" y="91"/>
                    </a:lnTo>
                    <a:lnTo>
                      <a:pt x="333" y="93"/>
                    </a:lnTo>
                    <a:lnTo>
                      <a:pt x="322" y="94"/>
                    </a:lnTo>
                    <a:lnTo>
                      <a:pt x="322" y="90"/>
                    </a:lnTo>
                    <a:close/>
                    <a:moveTo>
                      <a:pt x="387" y="90"/>
                    </a:moveTo>
                    <a:lnTo>
                      <a:pt x="387" y="94"/>
                    </a:lnTo>
                    <a:lnTo>
                      <a:pt x="385" y="95"/>
                    </a:lnTo>
                    <a:lnTo>
                      <a:pt x="381" y="93"/>
                    </a:lnTo>
                    <a:lnTo>
                      <a:pt x="387" y="90"/>
                    </a:lnTo>
                    <a:close/>
                    <a:moveTo>
                      <a:pt x="333" y="92"/>
                    </a:moveTo>
                    <a:lnTo>
                      <a:pt x="343" y="92"/>
                    </a:lnTo>
                    <a:lnTo>
                      <a:pt x="334" y="94"/>
                    </a:lnTo>
                    <a:lnTo>
                      <a:pt x="333" y="92"/>
                    </a:lnTo>
                    <a:close/>
                    <a:moveTo>
                      <a:pt x="339" y="94"/>
                    </a:moveTo>
                    <a:lnTo>
                      <a:pt x="340" y="101"/>
                    </a:lnTo>
                    <a:lnTo>
                      <a:pt x="338" y="96"/>
                    </a:lnTo>
                    <a:lnTo>
                      <a:pt x="339" y="94"/>
                    </a:lnTo>
                    <a:close/>
                    <a:moveTo>
                      <a:pt x="52" y="100"/>
                    </a:moveTo>
                    <a:lnTo>
                      <a:pt x="49" y="98"/>
                    </a:lnTo>
                    <a:lnTo>
                      <a:pt x="49" y="94"/>
                    </a:lnTo>
                    <a:lnTo>
                      <a:pt x="52" y="100"/>
                    </a:lnTo>
                    <a:close/>
                    <a:moveTo>
                      <a:pt x="55" y="104"/>
                    </a:moveTo>
                    <a:lnTo>
                      <a:pt x="53" y="105"/>
                    </a:lnTo>
                    <a:lnTo>
                      <a:pt x="53" y="101"/>
                    </a:lnTo>
                    <a:lnTo>
                      <a:pt x="55" y="104"/>
                    </a:lnTo>
                    <a:close/>
                    <a:moveTo>
                      <a:pt x="136" y="104"/>
                    </a:moveTo>
                    <a:lnTo>
                      <a:pt x="138" y="102"/>
                    </a:lnTo>
                    <a:lnTo>
                      <a:pt x="140" y="102"/>
                    </a:lnTo>
                    <a:lnTo>
                      <a:pt x="144" y="105"/>
                    </a:lnTo>
                    <a:lnTo>
                      <a:pt x="142" y="109"/>
                    </a:lnTo>
                    <a:lnTo>
                      <a:pt x="140" y="107"/>
                    </a:lnTo>
                    <a:lnTo>
                      <a:pt x="138" y="109"/>
                    </a:lnTo>
                    <a:lnTo>
                      <a:pt x="136" y="104"/>
                    </a:lnTo>
                    <a:close/>
                    <a:moveTo>
                      <a:pt x="360" y="114"/>
                    </a:moveTo>
                    <a:lnTo>
                      <a:pt x="359" y="109"/>
                    </a:lnTo>
                    <a:lnTo>
                      <a:pt x="363" y="105"/>
                    </a:lnTo>
                    <a:lnTo>
                      <a:pt x="374" y="107"/>
                    </a:lnTo>
                    <a:lnTo>
                      <a:pt x="378" y="104"/>
                    </a:lnTo>
                    <a:lnTo>
                      <a:pt x="387" y="107"/>
                    </a:lnTo>
                    <a:lnTo>
                      <a:pt x="392" y="114"/>
                    </a:lnTo>
                    <a:lnTo>
                      <a:pt x="391" y="118"/>
                    </a:lnTo>
                    <a:lnTo>
                      <a:pt x="382" y="110"/>
                    </a:lnTo>
                    <a:lnTo>
                      <a:pt x="378" y="110"/>
                    </a:lnTo>
                    <a:lnTo>
                      <a:pt x="378" y="113"/>
                    </a:lnTo>
                    <a:lnTo>
                      <a:pt x="372" y="112"/>
                    </a:lnTo>
                    <a:lnTo>
                      <a:pt x="371" y="109"/>
                    </a:lnTo>
                    <a:lnTo>
                      <a:pt x="367" y="113"/>
                    </a:lnTo>
                    <a:lnTo>
                      <a:pt x="363" y="108"/>
                    </a:lnTo>
                    <a:lnTo>
                      <a:pt x="360" y="114"/>
                    </a:lnTo>
                    <a:close/>
                    <a:moveTo>
                      <a:pt x="59" y="110"/>
                    </a:moveTo>
                    <a:lnTo>
                      <a:pt x="55" y="104"/>
                    </a:lnTo>
                    <a:lnTo>
                      <a:pt x="59" y="107"/>
                    </a:lnTo>
                    <a:lnTo>
                      <a:pt x="59" y="110"/>
                    </a:lnTo>
                    <a:close/>
                    <a:moveTo>
                      <a:pt x="340" y="108"/>
                    </a:moveTo>
                    <a:lnTo>
                      <a:pt x="350" y="109"/>
                    </a:lnTo>
                    <a:lnTo>
                      <a:pt x="352" y="112"/>
                    </a:lnTo>
                    <a:lnTo>
                      <a:pt x="353" y="112"/>
                    </a:lnTo>
                    <a:lnTo>
                      <a:pt x="353" y="115"/>
                    </a:lnTo>
                    <a:lnTo>
                      <a:pt x="347" y="118"/>
                    </a:lnTo>
                    <a:lnTo>
                      <a:pt x="344" y="116"/>
                    </a:lnTo>
                    <a:lnTo>
                      <a:pt x="340" y="112"/>
                    </a:lnTo>
                    <a:lnTo>
                      <a:pt x="340" y="108"/>
                    </a:lnTo>
                    <a:close/>
                    <a:moveTo>
                      <a:pt x="232" y="110"/>
                    </a:moveTo>
                    <a:lnTo>
                      <a:pt x="232" y="118"/>
                    </a:lnTo>
                    <a:lnTo>
                      <a:pt x="229" y="120"/>
                    </a:lnTo>
                    <a:lnTo>
                      <a:pt x="229" y="115"/>
                    </a:lnTo>
                    <a:lnTo>
                      <a:pt x="232" y="110"/>
                    </a:lnTo>
                    <a:close/>
                    <a:moveTo>
                      <a:pt x="361" y="114"/>
                    </a:moveTo>
                    <a:lnTo>
                      <a:pt x="365" y="114"/>
                    </a:lnTo>
                    <a:lnTo>
                      <a:pt x="363" y="116"/>
                    </a:lnTo>
                    <a:lnTo>
                      <a:pt x="363" y="115"/>
                    </a:lnTo>
                    <a:lnTo>
                      <a:pt x="360" y="116"/>
                    </a:lnTo>
                    <a:lnTo>
                      <a:pt x="361" y="114"/>
                    </a:lnTo>
                    <a:close/>
                    <a:moveTo>
                      <a:pt x="78" y="138"/>
                    </a:moveTo>
                    <a:lnTo>
                      <a:pt x="76" y="136"/>
                    </a:lnTo>
                    <a:lnTo>
                      <a:pt x="78" y="137"/>
                    </a:lnTo>
                    <a:lnTo>
                      <a:pt x="78" y="138"/>
                    </a:lnTo>
                    <a:close/>
                    <a:moveTo>
                      <a:pt x="148" y="154"/>
                    </a:moveTo>
                    <a:lnTo>
                      <a:pt x="165" y="156"/>
                    </a:lnTo>
                    <a:lnTo>
                      <a:pt x="170" y="150"/>
                    </a:lnTo>
                    <a:lnTo>
                      <a:pt x="172" y="150"/>
                    </a:lnTo>
                    <a:lnTo>
                      <a:pt x="174" y="153"/>
                    </a:lnTo>
                    <a:lnTo>
                      <a:pt x="178" y="152"/>
                    </a:lnTo>
                    <a:lnTo>
                      <a:pt x="184" y="155"/>
                    </a:lnTo>
                    <a:lnTo>
                      <a:pt x="189" y="155"/>
                    </a:lnTo>
                    <a:lnTo>
                      <a:pt x="189" y="159"/>
                    </a:lnTo>
                    <a:lnTo>
                      <a:pt x="191" y="160"/>
                    </a:lnTo>
                    <a:lnTo>
                      <a:pt x="192" y="164"/>
                    </a:lnTo>
                    <a:lnTo>
                      <a:pt x="197" y="167"/>
                    </a:lnTo>
                    <a:lnTo>
                      <a:pt x="205" y="165"/>
                    </a:lnTo>
                    <a:lnTo>
                      <a:pt x="209" y="167"/>
                    </a:lnTo>
                    <a:lnTo>
                      <a:pt x="208" y="175"/>
                    </a:lnTo>
                    <a:lnTo>
                      <a:pt x="210" y="179"/>
                    </a:lnTo>
                    <a:lnTo>
                      <a:pt x="195" y="172"/>
                    </a:lnTo>
                    <a:lnTo>
                      <a:pt x="189" y="175"/>
                    </a:lnTo>
                    <a:lnTo>
                      <a:pt x="180" y="172"/>
                    </a:lnTo>
                    <a:lnTo>
                      <a:pt x="178" y="173"/>
                    </a:lnTo>
                    <a:lnTo>
                      <a:pt x="152" y="165"/>
                    </a:lnTo>
                    <a:lnTo>
                      <a:pt x="140" y="167"/>
                    </a:lnTo>
                    <a:lnTo>
                      <a:pt x="133" y="163"/>
                    </a:lnTo>
                    <a:lnTo>
                      <a:pt x="121" y="161"/>
                    </a:lnTo>
                    <a:lnTo>
                      <a:pt x="123" y="156"/>
                    </a:lnTo>
                    <a:lnTo>
                      <a:pt x="108" y="154"/>
                    </a:lnTo>
                    <a:lnTo>
                      <a:pt x="112" y="154"/>
                    </a:lnTo>
                    <a:lnTo>
                      <a:pt x="118" y="142"/>
                    </a:lnTo>
                    <a:lnTo>
                      <a:pt x="128" y="146"/>
                    </a:lnTo>
                    <a:lnTo>
                      <a:pt x="129" y="144"/>
                    </a:lnTo>
                    <a:lnTo>
                      <a:pt x="132" y="144"/>
                    </a:lnTo>
                    <a:lnTo>
                      <a:pt x="135" y="148"/>
                    </a:lnTo>
                    <a:lnTo>
                      <a:pt x="143" y="148"/>
                    </a:lnTo>
                    <a:lnTo>
                      <a:pt x="148" y="154"/>
                    </a:lnTo>
                    <a:close/>
                    <a:moveTo>
                      <a:pt x="219" y="154"/>
                    </a:moveTo>
                    <a:lnTo>
                      <a:pt x="222" y="155"/>
                    </a:lnTo>
                    <a:lnTo>
                      <a:pt x="219" y="157"/>
                    </a:lnTo>
                    <a:lnTo>
                      <a:pt x="219" y="154"/>
                    </a:lnTo>
                    <a:close/>
                    <a:moveTo>
                      <a:pt x="193" y="155"/>
                    </a:moveTo>
                    <a:lnTo>
                      <a:pt x="206" y="156"/>
                    </a:lnTo>
                    <a:lnTo>
                      <a:pt x="195" y="159"/>
                    </a:lnTo>
                    <a:lnTo>
                      <a:pt x="191" y="158"/>
                    </a:lnTo>
                    <a:lnTo>
                      <a:pt x="193" y="155"/>
                    </a:lnTo>
                    <a:close/>
                    <a:moveTo>
                      <a:pt x="399" y="158"/>
                    </a:moveTo>
                    <a:lnTo>
                      <a:pt x="398" y="165"/>
                    </a:lnTo>
                    <a:lnTo>
                      <a:pt x="395" y="169"/>
                    </a:lnTo>
                    <a:lnTo>
                      <a:pt x="391" y="169"/>
                    </a:lnTo>
                    <a:lnTo>
                      <a:pt x="393" y="163"/>
                    </a:lnTo>
                    <a:lnTo>
                      <a:pt x="399" y="158"/>
                    </a:lnTo>
                    <a:close/>
                    <a:moveTo>
                      <a:pt x="474" y="161"/>
                    </a:moveTo>
                    <a:lnTo>
                      <a:pt x="477" y="161"/>
                    </a:lnTo>
                    <a:lnTo>
                      <a:pt x="479" y="165"/>
                    </a:lnTo>
                    <a:lnTo>
                      <a:pt x="477" y="170"/>
                    </a:lnTo>
                    <a:lnTo>
                      <a:pt x="471" y="174"/>
                    </a:lnTo>
                    <a:lnTo>
                      <a:pt x="463" y="175"/>
                    </a:lnTo>
                    <a:lnTo>
                      <a:pt x="468" y="165"/>
                    </a:lnTo>
                    <a:lnTo>
                      <a:pt x="474" y="161"/>
                    </a:lnTo>
                    <a:close/>
                    <a:moveTo>
                      <a:pt x="336" y="165"/>
                    </a:moveTo>
                    <a:lnTo>
                      <a:pt x="342" y="164"/>
                    </a:lnTo>
                    <a:lnTo>
                      <a:pt x="344" y="166"/>
                    </a:lnTo>
                    <a:lnTo>
                      <a:pt x="333" y="169"/>
                    </a:lnTo>
                    <a:lnTo>
                      <a:pt x="336" y="165"/>
                    </a:lnTo>
                    <a:close/>
                    <a:moveTo>
                      <a:pt x="376" y="167"/>
                    </a:moveTo>
                    <a:lnTo>
                      <a:pt x="378" y="167"/>
                    </a:lnTo>
                    <a:lnTo>
                      <a:pt x="376" y="170"/>
                    </a:lnTo>
                    <a:lnTo>
                      <a:pt x="376" y="167"/>
                    </a:lnTo>
                    <a:close/>
                    <a:moveTo>
                      <a:pt x="209" y="170"/>
                    </a:moveTo>
                    <a:lnTo>
                      <a:pt x="214" y="171"/>
                    </a:lnTo>
                    <a:lnTo>
                      <a:pt x="217" y="170"/>
                    </a:lnTo>
                    <a:lnTo>
                      <a:pt x="223" y="174"/>
                    </a:lnTo>
                    <a:lnTo>
                      <a:pt x="215" y="179"/>
                    </a:lnTo>
                    <a:lnTo>
                      <a:pt x="216" y="178"/>
                    </a:lnTo>
                    <a:lnTo>
                      <a:pt x="210" y="174"/>
                    </a:lnTo>
                    <a:lnTo>
                      <a:pt x="209" y="170"/>
                    </a:lnTo>
                    <a:close/>
                    <a:moveTo>
                      <a:pt x="301" y="177"/>
                    </a:moveTo>
                    <a:lnTo>
                      <a:pt x="280" y="181"/>
                    </a:lnTo>
                    <a:lnTo>
                      <a:pt x="275" y="179"/>
                    </a:lnTo>
                    <a:lnTo>
                      <a:pt x="268" y="179"/>
                    </a:lnTo>
                    <a:lnTo>
                      <a:pt x="267" y="178"/>
                    </a:lnTo>
                    <a:lnTo>
                      <a:pt x="269" y="175"/>
                    </a:lnTo>
                    <a:lnTo>
                      <a:pt x="275" y="172"/>
                    </a:lnTo>
                    <a:lnTo>
                      <a:pt x="286" y="177"/>
                    </a:lnTo>
                    <a:lnTo>
                      <a:pt x="291" y="175"/>
                    </a:lnTo>
                    <a:lnTo>
                      <a:pt x="294" y="178"/>
                    </a:lnTo>
                    <a:lnTo>
                      <a:pt x="301" y="172"/>
                    </a:lnTo>
                    <a:lnTo>
                      <a:pt x="300" y="172"/>
                    </a:lnTo>
                    <a:lnTo>
                      <a:pt x="301" y="170"/>
                    </a:lnTo>
                    <a:lnTo>
                      <a:pt x="303" y="172"/>
                    </a:lnTo>
                    <a:lnTo>
                      <a:pt x="301" y="175"/>
                    </a:lnTo>
                    <a:lnTo>
                      <a:pt x="301" y="177"/>
                    </a:lnTo>
                    <a:close/>
                    <a:moveTo>
                      <a:pt x="246" y="178"/>
                    </a:moveTo>
                    <a:lnTo>
                      <a:pt x="251" y="177"/>
                    </a:lnTo>
                    <a:lnTo>
                      <a:pt x="244" y="172"/>
                    </a:lnTo>
                    <a:lnTo>
                      <a:pt x="247" y="170"/>
                    </a:lnTo>
                    <a:lnTo>
                      <a:pt x="252" y="174"/>
                    </a:lnTo>
                    <a:lnTo>
                      <a:pt x="255" y="172"/>
                    </a:lnTo>
                    <a:lnTo>
                      <a:pt x="255" y="176"/>
                    </a:lnTo>
                    <a:lnTo>
                      <a:pt x="256" y="172"/>
                    </a:lnTo>
                    <a:lnTo>
                      <a:pt x="259" y="173"/>
                    </a:lnTo>
                    <a:lnTo>
                      <a:pt x="260" y="178"/>
                    </a:lnTo>
                    <a:lnTo>
                      <a:pt x="255" y="178"/>
                    </a:lnTo>
                    <a:lnTo>
                      <a:pt x="257" y="179"/>
                    </a:lnTo>
                    <a:lnTo>
                      <a:pt x="252" y="180"/>
                    </a:lnTo>
                    <a:lnTo>
                      <a:pt x="252" y="177"/>
                    </a:lnTo>
                    <a:lnTo>
                      <a:pt x="249" y="180"/>
                    </a:lnTo>
                    <a:lnTo>
                      <a:pt x="241" y="182"/>
                    </a:lnTo>
                    <a:lnTo>
                      <a:pt x="236" y="183"/>
                    </a:lnTo>
                    <a:lnTo>
                      <a:pt x="233" y="181"/>
                    </a:lnTo>
                    <a:lnTo>
                      <a:pt x="235" y="177"/>
                    </a:lnTo>
                    <a:lnTo>
                      <a:pt x="238" y="173"/>
                    </a:lnTo>
                    <a:lnTo>
                      <a:pt x="242" y="174"/>
                    </a:lnTo>
                    <a:lnTo>
                      <a:pt x="246" y="178"/>
                    </a:lnTo>
                    <a:close/>
                    <a:moveTo>
                      <a:pt x="387" y="173"/>
                    </a:moveTo>
                    <a:lnTo>
                      <a:pt x="390" y="170"/>
                    </a:lnTo>
                    <a:lnTo>
                      <a:pt x="392" y="170"/>
                    </a:lnTo>
                    <a:lnTo>
                      <a:pt x="387" y="173"/>
                    </a:lnTo>
                    <a:close/>
                    <a:moveTo>
                      <a:pt x="355" y="170"/>
                    </a:moveTo>
                    <a:lnTo>
                      <a:pt x="359" y="171"/>
                    </a:lnTo>
                    <a:lnTo>
                      <a:pt x="357" y="172"/>
                    </a:lnTo>
                    <a:lnTo>
                      <a:pt x="355" y="170"/>
                    </a:lnTo>
                    <a:close/>
                    <a:moveTo>
                      <a:pt x="319" y="170"/>
                    </a:moveTo>
                    <a:lnTo>
                      <a:pt x="325" y="171"/>
                    </a:lnTo>
                    <a:lnTo>
                      <a:pt x="326" y="173"/>
                    </a:lnTo>
                    <a:lnTo>
                      <a:pt x="318" y="175"/>
                    </a:lnTo>
                    <a:lnTo>
                      <a:pt x="319" y="170"/>
                    </a:lnTo>
                    <a:close/>
                    <a:moveTo>
                      <a:pt x="242" y="174"/>
                    </a:moveTo>
                    <a:lnTo>
                      <a:pt x="242" y="171"/>
                    </a:lnTo>
                    <a:lnTo>
                      <a:pt x="244" y="171"/>
                    </a:lnTo>
                    <a:lnTo>
                      <a:pt x="242" y="174"/>
                    </a:lnTo>
                    <a:close/>
                    <a:moveTo>
                      <a:pt x="476" y="171"/>
                    </a:moveTo>
                    <a:lnTo>
                      <a:pt x="477" y="174"/>
                    </a:lnTo>
                    <a:lnTo>
                      <a:pt x="473" y="173"/>
                    </a:lnTo>
                    <a:lnTo>
                      <a:pt x="476" y="171"/>
                    </a:lnTo>
                    <a:close/>
                    <a:moveTo>
                      <a:pt x="306" y="177"/>
                    </a:moveTo>
                    <a:lnTo>
                      <a:pt x="304" y="176"/>
                    </a:lnTo>
                    <a:lnTo>
                      <a:pt x="308" y="173"/>
                    </a:lnTo>
                    <a:lnTo>
                      <a:pt x="307" y="172"/>
                    </a:lnTo>
                    <a:lnTo>
                      <a:pt x="308" y="174"/>
                    </a:lnTo>
                    <a:lnTo>
                      <a:pt x="311" y="171"/>
                    </a:lnTo>
                    <a:lnTo>
                      <a:pt x="312" y="172"/>
                    </a:lnTo>
                    <a:lnTo>
                      <a:pt x="306" y="177"/>
                    </a:lnTo>
                    <a:close/>
                    <a:moveTo>
                      <a:pt x="313" y="173"/>
                    </a:moveTo>
                    <a:lnTo>
                      <a:pt x="317" y="172"/>
                    </a:lnTo>
                    <a:lnTo>
                      <a:pt x="315" y="176"/>
                    </a:lnTo>
                    <a:lnTo>
                      <a:pt x="312" y="175"/>
                    </a:lnTo>
                    <a:lnTo>
                      <a:pt x="313" y="173"/>
                    </a:lnTo>
                    <a:close/>
                    <a:moveTo>
                      <a:pt x="229" y="172"/>
                    </a:moveTo>
                    <a:lnTo>
                      <a:pt x="234" y="173"/>
                    </a:lnTo>
                    <a:lnTo>
                      <a:pt x="231" y="180"/>
                    </a:lnTo>
                    <a:lnTo>
                      <a:pt x="223" y="179"/>
                    </a:lnTo>
                    <a:lnTo>
                      <a:pt x="226" y="178"/>
                    </a:lnTo>
                    <a:lnTo>
                      <a:pt x="227" y="174"/>
                    </a:lnTo>
                    <a:lnTo>
                      <a:pt x="229" y="172"/>
                    </a:lnTo>
                    <a:close/>
                    <a:moveTo>
                      <a:pt x="304" y="172"/>
                    </a:moveTo>
                    <a:lnTo>
                      <a:pt x="306" y="172"/>
                    </a:lnTo>
                    <a:lnTo>
                      <a:pt x="303" y="174"/>
                    </a:lnTo>
                    <a:lnTo>
                      <a:pt x="304" y="172"/>
                    </a:lnTo>
                    <a:close/>
                    <a:moveTo>
                      <a:pt x="318" y="183"/>
                    </a:moveTo>
                    <a:lnTo>
                      <a:pt x="323" y="181"/>
                    </a:lnTo>
                    <a:lnTo>
                      <a:pt x="325" y="182"/>
                    </a:lnTo>
                    <a:lnTo>
                      <a:pt x="323" y="184"/>
                    </a:lnTo>
                    <a:lnTo>
                      <a:pt x="325" y="187"/>
                    </a:lnTo>
                    <a:lnTo>
                      <a:pt x="316" y="196"/>
                    </a:lnTo>
                    <a:lnTo>
                      <a:pt x="307" y="198"/>
                    </a:lnTo>
                    <a:lnTo>
                      <a:pt x="306" y="197"/>
                    </a:lnTo>
                    <a:lnTo>
                      <a:pt x="309" y="195"/>
                    </a:lnTo>
                    <a:lnTo>
                      <a:pt x="307" y="194"/>
                    </a:lnTo>
                    <a:lnTo>
                      <a:pt x="308" y="189"/>
                    </a:lnTo>
                    <a:lnTo>
                      <a:pt x="312" y="185"/>
                    </a:lnTo>
                    <a:lnTo>
                      <a:pt x="316" y="187"/>
                    </a:lnTo>
                    <a:lnTo>
                      <a:pt x="318" y="183"/>
                    </a:lnTo>
                    <a:close/>
                    <a:moveTo>
                      <a:pt x="259" y="191"/>
                    </a:moveTo>
                    <a:lnTo>
                      <a:pt x="257" y="188"/>
                    </a:lnTo>
                    <a:lnTo>
                      <a:pt x="258" y="187"/>
                    </a:lnTo>
                    <a:lnTo>
                      <a:pt x="268" y="185"/>
                    </a:lnTo>
                    <a:lnTo>
                      <a:pt x="277" y="195"/>
                    </a:lnTo>
                    <a:lnTo>
                      <a:pt x="274" y="197"/>
                    </a:lnTo>
                    <a:lnTo>
                      <a:pt x="270" y="197"/>
                    </a:lnTo>
                    <a:lnTo>
                      <a:pt x="264" y="191"/>
                    </a:lnTo>
                    <a:lnTo>
                      <a:pt x="259" y="191"/>
                    </a:lnTo>
                    <a:close/>
                    <a:moveTo>
                      <a:pt x="299" y="203"/>
                    </a:moveTo>
                    <a:lnTo>
                      <a:pt x="304" y="199"/>
                    </a:lnTo>
                    <a:lnTo>
                      <a:pt x="304" y="202"/>
                    </a:lnTo>
                    <a:lnTo>
                      <a:pt x="302" y="204"/>
                    </a:lnTo>
                    <a:lnTo>
                      <a:pt x="298" y="205"/>
                    </a:lnTo>
                    <a:lnTo>
                      <a:pt x="299" y="203"/>
                    </a:lnTo>
                    <a:close/>
                    <a:moveTo>
                      <a:pt x="286" y="200"/>
                    </a:moveTo>
                    <a:lnTo>
                      <a:pt x="289" y="200"/>
                    </a:lnTo>
                    <a:lnTo>
                      <a:pt x="287" y="201"/>
                    </a:lnTo>
                    <a:lnTo>
                      <a:pt x="286" y="200"/>
                    </a:lnTo>
                    <a:close/>
                    <a:moveTo>
                      <a:pt x="294" y="130"/>
                    </a:moveTo>
                    <a:lnTo>
                      <a:pt x="289" y="128"/>
                    </a:lnTo>
                    <a:lnTo>
                      <a:pt x="291" y="120"/>
                    </a:lnTo>
                    <a:lnTo>
                      <a:pt x="283" y="114"/>
                    </a:lnTo>
                    <a:lnTo>
                      <a:pt x="285" y="109"/>
                    </a:lnTo>
                    <a:lnTo>
                      <a:pt x="286" y="104"/>
                    </a:lnTo>
                    <a:lnTo>
                      <a:pt x="282" y="102"/>
                    </a:lnTo>
                    <a:lnTo>
                      <a:pt x="276" y="107"/>
                    </a:lnTo>
                    <a:lnTo>
                      <a:pt x="278" y="110"/>
                    </a:lnTo>
                    <a:lnTo>
                      <a:pt x="277" y="128"/>
                    </a:lnTo>
                    <a:lnTo>
                      <a:pt x="275" y="134"/>
                    </a:lnTo>
                    <a:lnTo>
                      <a:pt x="276" y="139"/>
                    </a:lnTo>
                    <a:lnTo>
                      <a:pt x="275" y="138"/>
                    </a:lnTo>
                    <a:lnTo>
                      <a:pt x="268" y="140"/>
                    </a:lnTo>
                    <a:lnTo>
                      <a:pt x="265" y="137"/>
                    </a:lnTo>
                    <a:lnTo>
                      <a:pt x="269" y="123"/>
                    </a:lnTo>
                    <a:lnTo>
                      <a:pt x="268" y="114"/>
                    </a:lnTo>
                    <a:lnTo>
                      <a:pt x="266" y="112"/>
                    </a:lnTo>
                    <a:lnTo>
                      <a:pt x="261" y="114"/>
                    </a:lnTo>
                    <a:lnTo>
                      <a:pt x="261" y="105"/>
                    </a:lnTo>
                    <a:lnTo>
                      <a:pt x="259" y="104"/>
                    </a:lnTo>
                    <a:lnTo>
                      <a:pt x="264" y="100"/>
                    </a:lnTo>
                    <a:lnTo>
                      <a:pt x="265" y="94"/>
                    </a:lnTo>
                    <a:lnTo>
                      <a:pt x="267" y="94"/>
                    </a:lnTo>
                    <a:lnTo>
                      <a:pt x="267" y="86"/>
                    </a:lnTo>
                    <a:lnTo>
                      <a:pt x="269" y="81"/>
                    </a:lnTo>
                    <a:lnTo>
                      <a:pt x="271" y="77"/>
                    </a:lnTo>
                    <a:lnTo>
                      <a:pt x="272" y="81"/>
                    </a:lnTo>
                    <a:lnTo>
                      <a:pt x="272" y="71"/>
                    </a:lnTo>
                    <a:lnTo>
                      <a:pt x="270" y="69"/>
                    </a:lnTo>
                    <a:lnTo>
                      <a:pt x="272" y="71"/>
                    </a:lnTo>
                    <a:lnTo>
                      <a:pt x="272" y="67"/>
                    </a:lnTo>
                    <a:lnTo>
                      <a:pt x="276" y="58"/>
                    </a:lnTo>
                    <a:lnTo>
                      <a:pt x="280" y="60"/>
                    </a:lnTo>
                    <a:lnTo>
                      <a:pt x="283" y="53"/>
                    </a:lnTo>
                    <a:lnTo>
                      <a:pt x="285" y="53"/>
                    </a:lnTo>
                    <a:lnTo>
                      <a:pt x="291" y="56"/>
                    </a:lnTo>
                    <a:lnTo>
                      <a:pt x="301" y="57"/>
                    </a:lnTo>
                    <a:lnTo>
                      <a:pt x="305" y="60"/>
                    </a:lnTo>
                    <a:lnTo>
                      <a:pt x="309" y="58"/>
                    </a:lnTo>
                    <a:lnTo>
                      <a:pt x="317" y="59"/>
                    </a:lnTo>
                    <a:lnTo>
                      <a:pt x="324" y="55"/>
                    </a:lnTo>
                    <a:lnTo>
                      <a:pt x="324" y="52"/>
                    </a:lnTo>
                    <a:lnTo>
                      <a:pt x="329" y="49"/>
                    </a:lnTo>
                    <a:lnTo>
                      <a:pt x="332" y="51"/>
                    </a:lnTo>
                    <a:lnTo>
                      <a:pt x="321" y="65"/>
                    </a:lnTo>
                    <a:lnTo>
                      <a:pt x="314" y="66"/>
                    </a:lnTo>
                    <a:lnTo>
                      <a:pt x="310" y="66"/>
                    </a:lnTo>
                    <a:lnTo>
                      <a:pt x="308" y="63"/>
                    </a:lnTo>
                    <a:lnTo>
                      <a:pt x="293" y="65"/>
                    </a:lnTo>
                    <a:lnTo>
                      <a:pt x="291" y="63"/>
                    </a:lnTo>
                    <a:lnTo>
                      <a:pt x="286" y="65"/>
                    </a:lnTo>
                    <a:lnTo>
                      <a:pt x="280" y="63"/>
                    </a:lnTo>
                    <a:lnTo>
                      <a:pt x="276" y="66"/>
                    </a:lnTo>
                    <a:lnTo>
                      <a:pt x="274" y="72"/>
                    </a:lnTo>
                    <a:lnTo>
                      <a:pt x="275" y="78"/>
                    </a:lnTo>
                    <a:lnTo>
                      <a:pt x="279" y="82"/>
                    </a:lnTo>
                    <a:lnTo>
                      <a:pt x="281" y="87"/>
                    </a:lnTo>
                    <a:lnTo>
                      <a:pt x="286" y="87"/>
                    </a:lnTo>
                    <a:lnTo>
                      <a:pt x="291" y="79"/>
                    </a:lnTo>
                    <a:lnTo>
                      <a:pt x="295" y="82"/>
                    </a:lnTo>
                    <a:lnTo>
                      <a:pt x="299" y="79"/>
                    </a:lnTo>
                    <a:lnTo>
                      <a:pt x="306" y="79"/>
                    </a:lnTo>
                    <a:lnTo>
                      <a:pt x="304" y="77"/>
                    </a:lnTo>
                    <a:lnTo>
                      <a:pt x="308" y="77"/>
                    </a:lnTo>
                    <a:lnTo>
                      <a:pt x="311" y="77"/>
                    </a:lnTo>
                    <a:lnTo>
                      <a:pt x="310" y="83"/>
                    </a:lnTo>
                    <a:lnTo>
                      <a:pt x="308" y="81"/>
                    </a:lnTo>
                    <a:lnTo>
                      <a:pt x="305" y="81"/>
                    </a:lnTo>
                    <a:lnTo>
                      <a:pt x="300" y="88"/>
                    </a:lnTo>
                    <a:lnTo>
                      <a:pt x="294" y="90"/>
                    </a:lnTo>
                    <a:lnTo>
                      <a:pt x="292" y="93"/>
                    </a:lnTo>
                    <a:lnTo>
                      <a:pt x="288" y="92"/>
                    </a:lnTo>
                    <a:lnTo>
                      <a:pt x="289" y="94"/>
                    </a:lnTo>
                    <a:lnTo>
                      <a:pt x="292" y="97"/>
                    </a:lnTo>
                    <a:lnTo>
                      <a:pt x="299" y="106"/>
                    </a:lnTo>
                    <a:lnTo>
                      <a:pt x="299" y="107"/>
                    </a:lnTo>
                    <a:lnTo>
                      <a:pt x="301" y="109"/>
                    </a:lnTo>
                    <a:lnTo>
                      <a:pt x="299" y="109"/>
                    </a:lnTo>
                    <a:lnTo>
                      <a:pt x="297" y="114"/>
                    </a:lnTo>
                    <a:lnTo>
                      <a:pt x="302" y="118"/>
                    </a:lnTo>
                    <a:lnTo>
                      <a:pt x="303" y="121"/>
                    </a:lnTo>
                    <a:lnTo>
                      <a:pt x="304" y="120"/>
                    </a:lnTo>
                    <a:lnTo>
                      <a:pt x="304" y="124"/>
                    </a:lnTo>
                    <a:lnTo>
                      <a:pt x="295" y="125"/>
                    </a:lnTo>
                    <a:lnTo>
                      <a:pt x="295" y="129"/>
                    </a:lnTo>
                    <a:lnTo>
                      <a:pt x="294" y="130"/>
                    </a:lnTo>
                    <a:close/>
                    <a:moveTo>
                      <a:pt x="306" y="119"/>
                    </a:moveTo>
                    <a:lnTo>
                      <a:pt x="308" y="120"/>
                    </a:lnTo>
                    <a:lnTo>
                      <a:pt x="307" y="122"/>
                    </a:lnTo>
                    <a:lnTo>
                      <a:pt x="305" y="120"/>
                    </a:lnTo>
                    <a:lnTo>
                      <a:pt x="306" y="119"/>
                    </a:lnTo>
                    <a:close/>
                    <a:moveTo>
                      <a:pt x="306" y="124"/>
                    </a:moveTo>
                    <a:lnTo>
                      <a:pt x="308" y="130"/>
                    </a:lnTo>
                    <a:lnTo>
                      <a:pt x="306" y="129"/>
                    </a:lnTo>
                    <a:lnTo>
                      <a:pt x="304" y="133"/>
                    </a:lnTo>
                    <a:lnTo>
                      <a:pt x="307" y="135"/>
                    </a:lnTo>
                    <a:lnTo>
                      <a:pt x="301" y="140"/>
                    </a:lnTo>
                    <a:lnTo>
                      <a:pt x="300" y="138"/>
                    </a:lnTo>
                    <a:lnTo>
                      <a:pt x="303" y="135"/>
                    </a:lnTo>
                    <a:lnTo>
                      <a:pt x="304" y="127"/>
                    </a:lnTo>
                    <a:lnTo>
                      <a:pt x="306" y="124"/>
                    </a:lnTo>
                    <a:close/>
                    <a:moveTo>
                      <a:pt x="303" y="127"/>
                    </a:moveTo>
                    <a:lnTo>
                      <a:pt x="301" y="135"/>
                    </a:lnTo>
                    <a:lnTo>
                      <a:pt x="301" y="136"/>
                    </a:lnTo>
                    <a:lnTo>
                      <a:pt x="297" y="137"/>
                    </a:lnTo>
                    <a:lnTo>
                      <a:pt x="299" y="129"/>
                    </a:lnTo>
                    <a:lnTo>
                      <a:pt x="303" y="127"/>
                    </a:lnTo>
                    <a:close/>
                    <a:moveTo>
                      <a:pt x="293" y="133"/>
                    </a:moveTo>
                    <a:lnTo>
                      <a:pt x="293" y="138"/>
                    </a:lnTo>
                    <a:lnTo>
                      <a:pt x="291" y="135"/>
                    </a:lnTo>
                    <a:lnTo>
                      <a:pt x="293" y="133"/>
                    </a:lnTo>
                    <a:close/>
                    <a:moveTo>
                      <a:pt x="431" y="144"/>
                    </a:moveTo>
                    <a:lnTo>
                      <a:pt x="429" y="145"/>
                    </a:lnTo>
                    <a:lnTo>
                      <a:pt x="430" y="142"/>
                    </a:lnTo>
                    <a:lnTo>
                      <a:pt x="428" y="140"/>
                    </a:lnTo>
                    <a:lnTo>
                      <a:pt x="429" y="140"/>
                    </a:lnTo>
                    <a:lnTo>
                      <a:pt x="431" y="137"/>
                    </a:lnTo>
                    <a:lnTo>
                      <a:pt x="433" y="138"/>
                    </a:lnTo>
                    <a:lnTo>
                      <a:pt x="433" y="144"/>
                    </a:lnTo>
                    <a:lnTo>
                      <a:pt x="431" y="144"/>
                    </a:lnTo>
                    <a:close/>
                    <a:moveTo>
                      <a:pt x="431" y="144"/>
                    </a:moveTo>
                    <a:lnTo>
                      <a:pt x="434" y="146"/>
                    </a:lnTo>
                    <a:lnTo>
                      <a:pt x="432" y="149"/>
                    </a:lnTo>
                    <a:lnTo>
                      <a:pt x="428" y="146"/>
                    </a:lnTo>
                    <a:lnTo>
                      <a:pt x="431" y="144"/>
                    </a:lnTo>
                    <a:close/>
                    <a:moveTo>
                      <a:pt x="428" y="145"/>
                    </a:moveTo>
                    <a:lnTo>
                      <a:pt x="429" y="148"/>
                    </a:lnTo>
                    <a:lnTo>
                      <a:pt x="427" y="146"/>
                    </a:lnTo>
                    <a:lnTo>
                      <a:pt x="428" y="145"/>
                    </a:lnTo>
                    <a:close/>
                    <a:moveTo>
                      <a:pt x="427" y="146"/>
                    </a:moveTo>
                    <a:lnTo>
                      <a:pt x="431" y="152"/>
                    </a:lnTo>
                    <a:lnTo>
                      <a:pt x="427" y="155"/>
                    </a:lnTo>
                    <a:lnTo>
                      <a:pt x="425" y="154"/>
                    </a:lnTo>
                    <a:lnTo>
                      <a:pt x="427" y="146"/>
                    </a:lnTo>
                    <a:close/>
                    <a:moveTo>
                      <a:pt x="430" y="148"/>
                    </a:moveTo>
                    <a:lnTo>
                      <a:pt x="431" y="149"/>
                    </a:lnTo>
                    <a:lnTo>
                      <a:pt x="431" y="151"/>
                    </a:lnTo>
                    <a:lnTo>
                      <a:pt x="429" y="149"/>
                    </a:lnTo>
                    <a:lnTo>
                      <a:pt x="430" y="148"/>
                    </a:lnTo>
                    <a:close/>
                    <a:moveTo>
                      <a:pt x="160" y="44"/>
                    </a:moveTo>
                    <a:lnTo>
                      <a:pt x="159" y="46"/>
                    </a:lnTo>
                    <a:lnTo>
                      <a:pt x="160" y="50"/>
                    </a:lnTo>
                    <a:lnTo>
                      <a:pt x="170" y="59"/>
                    </a:lnTo>
                    <a:lnTo>
                      <a:pt x="177" y="56"/>
                    </a:lnTo>
                    <a:lnTo>
                      <a:pt x="184" y="57"/>
                    </a:lnTo>
                    <a:lnTo>
                      <a:pt x="191" y="51"/>
                    </a:lnTo>
                    <a:lnTo>
                      <a:pt x="197" y="51"/>
                    </a:lnTo>
                    <a:lnTo>
                      <a:pt x="204" y="54"/>
                    </a:lnTo>
                    <a:lnTo>
                      <a:pt x="207" y="52"/>
                    </a:lnTo>
                    <a:lnTo>
                      <a:pt x="214" y="52"/>
                    </a:lnTo>
                    <a:lnTo>
                      <a:pt x="217" y="45"/>
                    </a:lnTo>
                    <a:lnTo>
                      <a:pt x="216" y="42"/>
                    </a:lnTo>
                    <a:lnTo>
                      <a:pt x="221" y="39"/>
                    </a:lnTo>
                    <a:lnTo>
                      <a:pt x="219" y="38"/>
                    </a:lnTo>
                    <a:lnTo>
                      <a:pt x="220" y="34"/>
                    </a:lnTo>
                    <a:lnTo>
                      <a:pt x="224" y="32"/>
                    </a:lnTo>
                    <a:lnTo>
                      <a:pt x="225" y="19"/>
                    </a:lnTo>
                    <a:lnTo>
                      <a:pt x="227" y="16"/>
                    </a:lnTo>
                    <a:lnTo>
                      <a:pt x="242" y="16"/>
                    </a:lnTo>
                    <a:lnTo>
                      <a:pt x="246" y="18"/>
                    </a:lnTo>
                    <a:lnTo>
                      <a:pt x="244" y="19"/>
                    </a:lnTo>
                    <a:lnTo>
                      <a:pt x="249" y="24"/>
                    </a:lnTo>
                    <a:lnTo>
                      <a:pt x="240" y="25"/>
                    </a:lnTo>
                    <a:lnTo>
                      <a:pt x="245" y="27"/>
                    </a:lnTo>
                    <a:lnTo>
                      <a:pt x="243" y="30"/>
                    </a:lnTo>
                    <a:lnTo>
                      <a:pt x="247" y="31"/>
                    </a:lnTo>
                    <a:lnTo>
                      <a:pt x="248" y="35"/>
                    </a:lnTo>
                    <a:lnTo>
                      <a:pt x="253" y="41"/>
                    </a:lnTo>
                    <a:lnTo>
                      <a:pt x="250" y="43"/>
                    </a:lnTo>
                    <a:lnTo>
                      <a:pt x="250" y="46"/>
                    </a:lnTo>
                    <a:lnTo>
                      <a:pt x="263" y="57"/>
                    </a:lnTo>
                    <a:lnTo>
                      <a:pt x="261" y="60"/>
                    </a:lnTo>
                    <a:lnTo>
                      <a:pt x="255" y="59"/>
                    </a:lnTo>
                    <a:lnTo>
                      <a:pt x="251" y="56"/>
                    </a:lnTo>
                    <a:lnTo>
                      <a:pt x="252" y="60"/>
                    </a:lnTo>
                    <a:lnTo>
                      <a:pt x="249" y="60"/>
                    </a:lnTo>
                    <a:lnTo>
                      <a:pt x="246" y="69"/>
                    </a:lnTo>
                    <a:lnTo>
                      <a:pt x="246" y="76"/>
                    </a:lnTo>
                    <a:lnTo>
                      <a:pt x="248" y="75"/>
                    </a:lnTo>
                    <a:lnTo>
                      <a:pt x="248" y="79"/>
                    </a:lnTo>
                    <a:lnTo>
                      <a:pt x="244" y="79"/>
                    </a:lnTo>
                    <a:lnTo>
                      <a:pt x="240" y="85"/>
                    </a:lnTo>
                    <a:lnTo>
                      <a:pt x="238" y="83"/>
                    </a:lnTo>
                    <a:lnTo>
                      <a:pt x="238" y="86"/>
                    </a:lnTo>
                    <a:lnTo>
                      <a:pt x="232" y="92"/>
                    </a:lnTo>
                    <a:lnTo>
                      <a:pt x="235" y="92"/>
                    </a:lnTo>
                    <a:lnTo>
                      <a:pt x="233" y="97"/>
                    </a:lnTo>
                    <a:lnTo>
                      <a:pt x="236" y="98"/>
                    </a:lnTo>
                    <a:lnTo>
                      <a:pt x="235" y="102"/>
                    </a:lnTo>
                    <a:lnTo>
                      <a:pt x="233" y="101"/>
                    </a:lnTo>
                    <a:lnTo>
                      <a:pt x="232" y="107"/>
                    </a:lnTo>
                    <a:lnTo>
                      <a:pt x="231" y="105"/>
                    </a:lnTo>
                    <a:lnTo>
                      <a:pt x="231" y="109"/>
                    </a:lnTo>
                    <a:lnTo>
                      <a:pt x="229" y="114"/>
                    </a:lnTo>
                    <a:lnTo>
                      <a:pt x="214" y="121"/>
                    </a:lnTo>
                    <a:lnTo>
                      <a:pt x="214" y="115"/>
                    </a:lnTo>
                    <a:lnTo>
                      <a:pt x="211" y="113"/>
                    </a:lnTo>
                    <a:lnTo>
                      <a:pt x="208" y="112"/>
                    </a:lnTo>
                    <a:lnTo>
                      <a:pt x="204" y="113"/>
                    </a:lnTo>
                    <a:lnTo>
                      <a:pt x="203" y="109"/>
                    </a:lnTo>
                    <a:lnTo>
                      <a:pt x="200" y="110"/>
                    </a:lnTo>
                    <a:lnTo>
                      <a:pt x="197" y="107"/>
                    </a:lnTo>
                    <a:lnTo>
                      <a:pt x="192" y="112"/>
                    </a:lnTo>
                    <a:lnTo>
                      <a:pt x="188" y="110"/>
                    </a:lnTo>
                    <a:lnTo>
                      <a:pt x="184" y="114"/>
                    </a:lnTo>
                    <a:lnTo>
                      <a:pt x="182" y="104"/>
                    </a:lnTo>
                    <a:lnTo>
                      <a:pt x="180" y="107"/>
                    </a:lnTo>
                    <a:lnTo>
                      <a:pt x="178" y="106"/>
                    </a:lnTo>
                    <a:lnTo>
                      <a:pt x="173" y="108"/>
                    </a:lnTo>
                    <a:lnTo>
                      <a:pt x="172" y="107"/>
                    </a:lnTo>
                    <a:lnTo>
                      <a:pt x="174" y="105"/>
                    </a:lnTo>
                    <a:lnTo>
                      <a:pt x="171" y="108"/>
                    </a:lnTo>
                    <a:lnTo>
                      <a:pt x="170" y="105"/>
                    </a:lnTo>
                    <a:lnTo>
                      <a:pt x="166" y="107"/>
                    </a:lnTo>
                    <a:lnTo>
                      <a:pt x="165" y="95"/>
                    </a:lnTo>
                    <a:lnTo>
                      <a:pt x="163" y="92"/>
                    </a:lnTo>
                    <a:lnTo>
                      <a:pt x="164" y="86"/>
                    </a:lnTo>
                    <a:lnTo>
                      <a:pt x="161" y="82"/>
                    </a:lnTo>
                    <a:lnTo>
                      <a:pt x="156" y="81"/>
                    </a:lnTo>
                    <a:lnTo>
                      <a:pt x="156" y="78"/>
                    </a:lnTo>
                    <a:lnTo>
                      <a:pt x="159" y="79"/>
                    </a:lnTo>
                    <a:lnTo>
                      <a:pt x="154" y="76"/>
                    </a:lnTo>
                    <a:lnTo>
                      <a:pt x="155" y="68"/>
                    </a:lnTo>
                    <a:lnTo>
                      <a:pt x="152" y="66"/>
                    </a:lnTo>
                    <a:lnTo>
                      <a:pt x="151" y="60"/>
                    </a:lnTo>
                    <a:lnTo>
                      <a:pt x="152" y="55"/>
                    </a:lnTo>
                    <a:lnTo>
                      <a:pt x="156" y="52"/>
                    </a:lnTo>
                    <a:lnTo>
                      <a:pt x="152" y="54"/>
                    </a:lnTo>
                    <a:lnTo>
                      <a:pt x="153" y="51"/>
                    </a:lnTo>
                    <a:lnTo>
                      <a:pt x="160" y="44"/>
                    </a:lnTo>
                    <a:close/>
                    <a:moveTo>
                      <a:pt x="250" y="18"/>
                    </a:moveTo>
                    <a:lnTo>
                      <a:pt x="249" y="20"/>
                    </a:lnTo>
                    <a:lnTo>
                      <a:pt x="247" y="18"/>
                    </a:lnTo>
                    <a:lnTo>
                      <a:pt x="250" y="18"/>
                    </a:lnTo>
                    <a:close/>
                    <a:moveTo>
                      <a:pt x="108" y="74"/>
                    </a:moveTo>
                    <a:lnTo>
                      <a:pt x="102" y="72"/>
                    </a:lnTo>
                    <a:lnTo>
                      <a:pt x="103" y="69"/>
                    </a:lnTo>
                    <a:lnTo>
                      <a:pt x="108" y="74"/>
                    </a:lnTo>
                    <a:close/>
                    <a:moveTo>
                      <a:pt x="391" y="70"/>
                    </a:moveTo>
                    <a:lnTo>
                      <a:pt x="397" y="71"/>
                    </a:lnTo>
                    <a:lnTo>
                      <a:pt x="399" y="73"/>
                    </a:lnTo>
                    <a:lnTo>
                      <a:pt x="395" y="74"/>
                    </a:lnTo>
                    <a:lnTo>
                      <a:pt x="391" y="71"/>
                    </a:lnTo>
                    <a:lnTo>
                      <a:pt x="395" y="75"/>
                    </a:lnTo>
                    <a:lnTo>
                      <a:pt x="390" y="74"/>
                    </a:lnTo>
                    <a:lnTo>
                      <a:pt x="386" y="72"/>
                    </a:lnTo>
                    <a:lnTo>
                      <a:pt x="391" y="70"/>
                    </a:lnTo>
                    <a:close/>
                    <a:moveTo>
                      <a:pt x="499" y="183"/>
                    </a:moveTo>
                    <a:lnTo>
                      <a:pt x="489" y="171"/>
                    </a:lnTo>
                    <a:lnTo>
                      <a:pt x="491" y="168"/>
                    </a:lnTo>
                    <a:lnTo>
                      <a:pt x="488" y="170"/>
                    </a:lnTo>
                    <a:lnTo>
                      <a:pt x="482" y="172"/>
                    </a:lnTo>
                    <a:lnTo>
                      <a:pt x="481" y="170"/>
                    </a:lnTo>
                    <a:lnTo>
                      <a:pt x="477" y="172"/>
                    </a:lnTo>
                    <a:lnTo>
                      <a:pt x="476" y="170"/>
                    </a:lnTo>
                    <a:lnTo>
                      <a:pt x="480" y="164"/>
                    </a:lnTo>
                    <a:lnTo>
                      <a:pt x="476" y="159"/>
                    </a:lnTo>
                    <a:lnTo>
                      <a:pt x="482" y="158"/>
                    </a:lnTo>
                    <a:lnTo>
                      <a:pt x="478" y="158"/>
                    </a:lnTo>
                    <a:lnTo>
                      <a:pt x="475" y="155"/>
                    </a:lnTo>
                    <a:lnTo>
                      <a:pt x="482" y="156"/>
                    </a:lnTo>
                    <a:lnTo>
                      <a:pt x="476" y="153"/>
                    </a:lnTo>
                    <a:lnTo>
                      <a:pt x="473" y="149"/>
                    </a:lnTo>
                    <a:lnTo>
                      <a:pt x="471" y="141"/>
                    </a:lnTo>
                    <a:lnTo>
                      <a:pt x="473" y="140"/>
                    </a:lnTo>
                    <a:lnTo>
                      <a:pt x="470" y="140"/>
                    </a:lnTo>
                    <a:lnTo>
                      <a:pt x="470" y="137"/>
                    </a:lnTo>
                    <a:lnTo>
                      <a:pt x="465" y="134"/>
                    </a:lnTo>
                    <a:lnTo>
                      <a:pt x="448" y="125"/>
                    </a:lnTo>
                    <a:lnTo>
                      <a:pt x="439" y="125"/>
                    </a:lnTo>
                    <a:lnTo>
                      <a:pt x="434" y="121"/>
                    </a:lnTo>
                    <a:lnTo>
                      <a:pt x="435" y="119"/>
                    </a:lnTo>
                    <a:lnTo>
                      <a:pt x="429" y="119"/>
                    </a:lnTo>
                    <a:lnTo>
                      <a:pt x="429" y="116"/>
                    </a:lnTo>
                    <a:lnTo>
                      <a:pt x="423" y="113"/>
                    </a:lnTo>
                    <a:lnTo>
                      <a:pt x="425" y="107"/>
                    </a:lnTo>
                    <a:lnTo>
                      <a:pt x="420" y="116"/>
                    </a:lnTo>
                    <a:lnTo>
                      <a:pt x="421" y="118"/>
                    </a:lnTo>
                    <a:lnTo>
                      <a:pt x="418" y="120"/>
                    </a:lnTo>
                    <a:lnTo>
                      <a:pt x="415" y="120"/>
                    </a:lnTo>
                    <a:lnTo>
                      <a:pt x="414" y="116"/>
                    </a:lnTo>
                    <a:lnTo>
                      <a:pt x="416" y="114"/>
                    </a:lnTo>
                    <a:lnTo>
                      <a:pt x="414" y="110"/>
                    </a:lnTo>
                    <a:lnTo>
                      <a:pt x="404" y="104"/>
                    </a:lnTo>
                    <a:lnTo>
                      <a:pt x="408" y="103"/>
                    </a:lnTo>
                    <a:lnTo>
                      <a:pt x="414" y="105"/>
                    </a:lnTo>
                    <a:lnTo>
                      <a:pt x="420" y="100"/>
                    </a:lnTo>
                    <a:lnTo>
                      <a:pt x="423" y="102"/>
                    </a:lnTo>
                    <a:lnTo>
                      <a:pt x="423" y="103"/>
                    </a:lnTo>
                    <a:lnTo>
                      <a:pt x="427" y="99"/>
                    </a:lnTo>
                    <a:lnTo>
                      <a:pt x="427" y="98"/>
                    </a:lnTo>
                    <a:lnTo>
                      <a:pt x="425" y="98"/>
                    </a:lnTo>
                    <a:lnTo>
                      <a:pt x="427" y="96"/>
                    </a:lnTo>
                    <a:lnTo>
                      <a:pt x="423" y="98"/>
                    </a:lnTo>
                    <a:lnTo>
                      <a:pt x="408" y="98"/>
                    </a:lnTo>
                    <a:lnTo>
                      <a:pt x="406" y="96"/>
                    </a:lnTo>
                    <a:lnTo>
                      <a:pt x="404" y="90"/>
                    </a:lnTo>
                    <a:lnTo>
                      <a:pt x="395" y="87"/>
                    </a:lnTo>
                    <a:lnTo>
                      <a:pt x="398" y="83"/>
                    </a:lnTo>
                    <a:lnTo>
                      <a:pt x="398" y="79"/>
                    </a:lnTo>
                    <a:lnTo>
                      <a:pt x="404" y="78"/>
                    </a:lnTo>
                    <a:lnTo>
                      <a:pt x="411" y="74"/>
                    </a:lnTo>
                    <a:lnTo>
                      <a:pt x="421" y="79"/>
                    </a:lnTo>
                    <a:lnTo>
                      <a:pt x="428" y="79"/>
                    </a:lnTo>
                    <a:lnTo>
                      <a:pt x="431" y="86"/>
                    </a:lnTo>
                    <a:lnTo>
                      <a:pt x="429" y="90"/>
                    </a:lnTo>
                    <a:lnTo>
                      <a:pt x="429" y="94"/>
                    </a:lnTo>
                    <a:lnTo>
                      <a:pt x="429" y="99"/>
                    </a:lnTo>
                    <a:lnTo>
                      <a:pt x="433" y="105"/>
                    </a:lnTo>
                    <a:lnTo>
                      <a:pt x="433" y="102"/>
                    </a:lnTo>
                    <a:lnTo>
                      <a:pt x="435" y="101"/>
                    </a:lnTo>
                    <a:lnTo>
                      <a:pt x="436" y="110"/>
                    </a:lnTo>
                    <a:lnTo>
                      <a:pt x="442" y="112"/>
                    </a:lnTo>
                    <a:lnTo>
                      <a:pt x="448" y="107"/>
                    </a:lnTo>
                    <a:lnTo>
                      <a:pt x="453" y="98"/>
                    </a:lnTo>
                    <a:lnTo>
                      <a:pt x="463" y="96"/>
                    </a:lnTo>
                    <a:lnTo>
                      <a:pt x="463" y="92"/>
                    </a:lnTo>
                    <a:lnTo>
                      <a:pt x="470" y="88"/>
                    </a:lnTo>
                    <a:lnTo>
                      <a:pt x="491" y="100"/>
                    </a:lnTo>
                    <a:lnTo>
                      <a:pt x="495" y="99"/>
                    </a:lnTo>
                    <a:lnTo>
                      <a:pt x="501" y="101"/>
                    </a:lnTo>
                    <a:lnTo>
                      <a:pt x="501" y="103"/>
                    </a:lnTo>
                    <a:lnTo>
                      <a:pt x="504" y="102"/>
                    </a:lnTo>
                    <a:lnTo>
                      <a:pt x="502" y="148"/>
                    </a:lnTo>
                    <a:lnTo>
                      <a:pt x="500" y="153"/>
                    </a:lnTo>
                    <a:lnTo>
                      <a:pt x="501" y="155"/>
                    </a:lnTo>
                    <a:lnTo>
                      <a:pt x="499" y="183"/>
                    </a:lnTo>
                    <a:close/>
                    <a:moveTo>
                      <a:pt x="103" y="74"/>
                    </a:moveTo>
                    <a:lnTo>
                      <a:pt x="104" y="75"/>
                    </a:lnTo>
                    <a:lnTo>
                      <a:pt x="103" y="77"/>
                    </a:lnTo>
                    <a:lnTo>
                      <a:pt x="101" y="75"/>
                    </a:lnTo>
                    <a:lnTo>
                      <a:pt x="103" y="74"/>
                    </a:lnTo>
                    <a:close/>
                    <a:moveTo>
                      <a:pt x="395" y="81"/>
                    </a:moveTo>
                    <a:lnTo>
                      <a:pt x="395" y="85"/>
                    </a:lnTo>
                    <a:lnTo>
                      <a:pt x="393" y="86"/>
                    </a:lnTo>
                    <a:lnTo>
                      <a:pt x="391" y="82"/>
                    </a:lnTo>
                    <a:lnTo>
                      <a:pt x="395" y="81"/>
                    </a:lnTo>
                    <a:close/>
                    <a:moveTo>
                      <a:pt x="412" y="140"/>
                    </a:moveTo>
                    <a:lnTo>
                      <a:pt x="412" y="144"/>
                    </a:lnTo>
                    <a:lnTo>
                      <a:pt x="411" y="139"/>
                    </a:lnTo>
                    <a:lnTo>
                      <a:pt x="412" y="140"/>
                    </a:lnTo>
                    <a:close/>
                    <a:moveTo>
                      <a:pt x="102" y="90"/>
                    </a:moveTo>
                    <a:lnTo>
                      <a:pt x="102" y="94"/>
                    </a:lnTo>
                    <a:lnTo>
                      <a:pt x="108" y="97"/>
                    </a:lnTo>
                    <a:lnTo>
                      <a:pt x="103" y="104"/>
                    </a:lnTo>
                    <a:lnTo>
                      <a:pt x="107" y="98"/>
                    </a:lnTo>
                    <a:lnTo>
                      <a:pt x="115" y="100"/>
                    </a:lnTo>
                    <a:lnTo>
                      <a:pt x="117" y="105"/>
                    </a:lnTo>
                    <a:lnTo>
                      <a:pt x="119" y="107"/>
                    </a:lnTo>
                    <a:lnTo>
                      <a:pt x="119" y="110"/>
                    </a:lnTo>
                    <a:lnTo>
                      <a:pt x="117" y="116"/>
                    </a:lnTo>
                    <a:lnTo>
                      <a:pt x="118" y="118"/>
                    </a:lnTo>
                    <a:lnTo>
                      <a:pt x="116" y="122"/>
                    </a:lnTo>
                    <a:lnTo>
                      <a:pt x="118" y="126"/>
                    </a:lnTo>
                    <a:lnTo>
                      <a:pt x="115" y="142"/>
                    </a:lnTo>
                    <a:lnTo>
                      <a:pt x="110" y="137"/>
                    </a:lnTo>
                    <a:lnTo>
                      <a:pt x="108" y="141"/>
                    </a:lnTo>
                    <a:lnTo>
                      <a:pt x="102" y="138"/>
                    </a:lnTo>
                    <a:lnTo>
                      <a:pt x="103" y="144"/>
                    </a:lnTo>
                    <a:lnTo>
                      <a:pt x="102" y="144"/>
                    </a:lnTo>
                    <a:lnTo>
                      <a:pt x="95" y="133"/>
                    </a:lnTo>
                    <a:lnTo>
                      <a:pt x="78" y="120"/>
                    </a:lnTo>
                    <a:lnTo>
                      <a:pt x="78" y="115"/>
                    </a:lnTo>
                    <a:lnTo>
                      <a:pt x="70" y="110"/>
                    </a:lnTo>
                    <a:lnTo>
                      <a:pt x="63" y="99"/>
                    </a:lnTo>
                    <a:lnTo>
                      <a:pt x="63" y="94"/>
                    </a:lnTo>
                    <a:lnTo>
                      <a:pt x="57" y="79"/>
                    </a:lnTo>
                    <a:lnTo>
                      <a:pt x="50" y="69"/>
                    </a:lnTo>
                    <a:lnTo>
                      <a:pt x="44" y="67"/>
                    </a:lnTo>
                    <a:lnTo>
                      <a:pt x="39" y="51"/>
                    </a:lnTo>
                    <a:lnTo>
                      <a:pt x="40" y="47"/>
                    </a:lnTo>
                    <a:lnTo>
                      <a:pt x="29" y="42"/>
                    </a:lnTo>
                    <a:lnTo>
                      <a:pt x="27" y="34"/>
                    </a:lnTo>
                    <a:lnTo>
                      <a:pt x="18" y="24"/>
                    </a:lnTo>
                    <a:lnTo>
                      <a:pt x="14" y="23"/>
                    </a:lnTo>
                    <a:lnTo>
                      <a:pt x="10" y="18"/>
                    </a:lnTo>
                    <a:lnTo>
                      <a:pt x="2" y="10"/>
                    </a:lnTo>
                    <a:lnTo>
                      <a:pt x="0" y="1"/>
                    </a:lnTo>
                    <a:lnTo>
                      <a:pt x="4" y="0"/>
                    </a:lnTo>
                    <a:lnTo>
                      <a:pt x="12" y="5"/>
                    </a:lnTo>
                    <a:lnTo>
                      <a:pt x="25" y="4"/>
                    </a:lnTo>
                    <a:lnTo>
                      <a:pt x="29" y="9"/>
                    </a:lnTo>
                    <a:lnTo>
                      <a:pt x="31" y="13"/>
                    </a:lnTo>
                    <a:lnTo>
                      <a:pt x="34" y="14"/>
                    </a:lnTo>
                    <a:lnTo>
                      <a:pt x="34" y="19"/>
                    </a:lnTo>
                    <a:lnTo>
                      <a:pt x="53" y="34"/>
                    </a:lnTo>
                    <a:lnTo>
                      <a:pt x="53" y="38"/>
                    </a:lnTo>
                    <a:lnTo>
                      <a:pt x="53" y="36"/>
                    </a:lnTo>
                    <a:lnTo>
                      <a:pt x="55" y="38"/>
                    </a:lnTo>
                    <a:lnTo>
                      <a:pt x="55" y="36"/>
                    </a:lnTo>
                    <a:lnTo>
                      <a:pt x="58" y="41"/>
                    </a:lnTo>
                    <a:lnTo>
                      <a:pt x="64" y="47"/>
                    </a:lnTo>
                    <a:lnTo>
                      <a:pt x="63" y="42"/>
                    </a:lnTo>
                    <a:lnTo>
                      <a:pt x="65" y="42"/>
                    </a:lnTo>
                    <a:lnTo>
                      <a:pt x="69" y="49"/>
                    </a:lnTo>
                    <a:lnTo>
                      <a:pt x="77" y="52"/>
                    </a:lnTo>
                    <a:lnTo>
                      <a:pt x="80" y="60"/>
                    </a:lnTo>
                    <a:lnTo>
                      <a:pt x="86" y="61"/>
                    </a:lnTo>
                    <a:lnTo>
                      <a:pt x="87" y="64"/>
                    </a:lnTo>
                    <a:lnTo>
                      <a:pt x="82" y="68"/>
                    </a:lnTo>
                    <a:lnTo>
                      <a:pt x="80" y="67"/>
                    </a:lnTo>
                    <a:lnTo>
                      <a:pt x="82" y="68"/>
                    </a:lnTo>
                    <a:lnTo>
                      <a:pt x="91" y="63"/>
                    </a:lnTo>
                    <a:lnTo>
                      <a:pt x="95" y="66"/>
                    </a:lnTo>
                    <a:lnTo>
                      <a:pt x="96" y="69"/>
                    </a:lnTo>
                    <a:lnTo>
                      <a:pt x="90" y="73"/>
                    </a:lnTo>
                    <a:lnTo>
                      <a:pt x="93" y="72"/>
                    </a:lnTo>
                    <a:lnTo>
                      <a:pt x="91" y="74"/>
                    </a:lnTo>
                    <a:lnTo>
                      <a:pt x="93" y="75"/>
                    </a:lnTo>
                    <a:lnTo>
                      <a:pt x="91" y="78"/>
                    </a:lnTo>
                    <a:lnTo>
                      <a:pt x="95" y="83"/>
                    </a:lnTo>
                    <a:lnTo>
                      <a:pt x="102" y="83"/>
                    </a:lnTo>
                    <a:lnTo>
                      <a:pt x="102" y="90"/>
                    </a:lnTo>
                    <a:close/>
                    <a:moveTo>
                      <a:pt x="104" y="57"/>
                    </a:moveTo>
                    <a:lnTo>
                      <a:pt x="104" y="59"/>
                    </a:lnTo>
                    <a:lnTo>
                      <a:pt x="100" y="56"/>
                    </a:lnTo>
                    <a:lnTo>
                      <a:pt x="102" y="55"/>
                    </a:lnTo>
                    <a:lnTo>
                      <a:pt x="104" y="57"/>
                    </a:lnTo>
                    <a:close/>
                    <a:moveTo>
                      <a:pt x="88" y="59"/>
                    </a:moveTo>
                    <a:lnTo>
                      <a:pt x="83" y="56"/>
                    </a:lnTo>
                    <a:lnTo>
                      <a:pt x="85" y="56"/>
                    </a:lnTo>
                    <a:lnTo>
                      <a:pt x="88" y="59"/>
                    </a:lnTo>
                    <a:close/>
                    <a:moveTo>
                      <a:pt x="99" y="56"/>
                    </a:moveTo>
                    <a:lnTo>
                      <a:pt x="99" y="57"/>
                    </a:lnTo>
                    <a:lnTo>
                      <a:pt x="97" y="56"/>
                    </a:lnTo>
                    <a:lnTo>
                      <a:pt x="99" y="56"/>
                    </a:lnTo>
                    <a:close/>
                    <a:moveTo>
                      <a:pt x="87" y="60"/>
                    </a:moveTo>
                    <a:lnTo>
                      <a:pt x="81" y="60"/>
                    </a:lnTo>
                    <a:lnTo>
                      <a:pt x="81" y="56"/>
                    </a:lnTo>
                    <a:lnTo>
                      <a:pt x="87" y="60"/>
                    </a:lnTo>
                    <a:close/>
                  </a:path>
                </a:pathLst>
              </a:custGeom>
              <a:solidFill>
                <a:srgbClr val="7030A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751" name="Freeform 537"/>
              <p:cNvSpPr>
                <a:spLocks noEditPoints="1"/>
              </p:cNvSpPr>
              <p:nvPr/>
            </p:nvSpPr>
            <p:spPr bwMode="auto">
              <a:xfrm>
                <a:off x="4404" y="1505"/>
                <a:ext cx="508" cy="209"/>
              </a:xfrm>
              <a:custGeom>
                <a:avLst/>
                <a:gdLst>
                  <a:gd name="T0" fmla="*/ 28 w 2065"/>
                  <a:gd name="T1" fmla="*/ 144 h 849"/>
                  <a:gd name="T2" fmla="*/ 1480 w 2065"/>
                  <a:gd name="T3" fmla="*/ 227 h 849"/>
                  <a:gd name="T4" fmla="*/ 1468 w 2065"/>
                  <a:gd name="T5" fmla="*/ 257 h 849"/>
                  <a:gd name="T6" fmla="*/ 321 w 2065"/>
                  <a:gd name="T7" fmla="*/ 205 h 849"/>
                  <a:gd name="T8" fmla="*/ 157 w 2065"/>
                  <a:gd name="T9" fmla="*/ 307 h 849"/>
                  <a:gd name="T10" fmla="*/ 1459 w 2065"/>
                  <a:gd name="T11" fmla="*/ 315 h 849"/>
                  <a:gd name="T12" fmla="*/ 181 w 2065"/>
                  <a:gd name="T13" fmla="*/ 378 h 849"/>
                  <a:gd name="T14" fmla="*/ 1263 w 2065"/>
                  <a:gd name="T15" fmla="*/ 360 h 849"/>
                  <a:gd name="T16" fmla="*/ 481 w 2065"/>
                  <a:gd name="T17" fmla="*/ 362 h 849"/>
                  <a:gd name="T18" fmla="*/ 1815 w 2065"/>
                  <a:gd name="T19" fmla="*/ 366 h 849"/>
                  <a:gd name="T20" fmla="*/ 1401 w 2065"/>
                  <a:gd name="T21" fmla="*/ 392 h 849"/>
                  <a:gd name="T22" fmla="*/ 561 w 2065"/>
                  <a:gd name="T23" fmla="*/ 417 h 849"/>
                  <a:gd name="T24" fmla="*/ 1516 w 2065"/>
                  <a:gd name="T25" fmla="*/ 471 h 849"/>
                  <a:gd name="T26" fmla="*/ 241 w 2065"/>
                  <a:gd name="T27" fmla="*/ 427 h 849"/>
                  <a:gd name="T28" fmla="*/ 942 w 2065"/>
                  <a:gd name="T29" fmla="*/ 457 h 849"/>
                  <a:gd name="T30" fmla="*/ 729 w 2065"/>
                  <a:gd name="T31" fmla="*/ 619 h 849"/>
                  <a:gd name="T32" fmla="*/ 558 w 2065"/>
                  <a:gd name="T33" fmla="*/ 600 h 849"/>
                  <a:gd name="T34" fmla="*/ 770 w 2065"/>
                  <a:gd name="T35" fmla="*/ 656 h 849"/>
                  <a:gd name="T36" fmla="*/ 1621 w 2065"/>
                  <a:gd name="T37" fmla="*/ 644 h 849"/>
                  <a:gd name="T38" fmla="*/ 1365 w 2065"/>
                  <a:gd name="T39" fmla="*/ 673 h 849"/>
                  <a:gd name="T40" fmla="*/ 870 w 2065"/>
                  <a:gd name="T41" fmla="*/ 711 h 849"/>
                  <a:gd name="T42" fmla="*/ 1230 w 2065"/>
                  <a:gd name="T43" fmla="*/ 699 h 849"/>
                  <a:gd name="T44" fmla="*/ 1024 w 2065"/>
                  <a:gd name="T45" fmla="*/ 740 h 849"/>
                  <a:gd name="T46" fmla="*/ 1016 w 2065"/>
                  <a:gd name="T47" fmla="*/ 704 h 849"/>
                  <a:gd name="T48" fmla="*/ 1325 w 2065"/>
                  <a:gd name="T49" fmla="*/ 714 h 849"/>
                  <a:gd name="T50" fmla="*/ 1282 w 2065"/>
                  <a:gd name="T51" fmla="*/ 712 h 849"/>
                  <a:gd name="T52" fmla="*/ 937 w 2065"/>
                  <a:gd name="T53" fmla="*/ 715 h 849"/>
                  <a:gd name="T54" fmla="*/ 1285 w 2065"/>
                  <a:gd name="T55" fmla="*/ 764 h 849"/>
                  <a:gd name="T56" fmla="*/ 1128 w 2065"/>
                  <a:gd name="T57" fmla="*/ 794 h 849"/>
                  <a:gd name="T58" fmla="*/ 1152 w 2065"/>
                  <a:gd name="T59" fmla="*/ 477 h 849"/>
                  <a:gd name="T60" fmla="*/ 1106 w 2065"/>
                  <a:gd name="T61" fmla="*/ 305 h 849"/>
                  <a:gd name="T62" fmla="*/ 1133 w 2065"/>
                  <a:gd name="T63" fmla="*/ 324 h 849"/>
                  <a:gd name="T64" fmla="*/ 1242 w 2065"/>
                  <a:gd name="T65" fmla="*/ 485 h 849"/>
                  <a:gd name="T66" fmla="*/ 1263 w 2065"/>
                  <a:gd name="T67" fmla="*/ 322 h 849"/>
                  <a:gd name="T68" fmla="*/ 1251 w 2065"/>
                  <a:gd name="T69" fmla="*/ 259 h 849"/>
                  <a:gd name="T70" fmla="*/ 1123 w 2065"/>
                  <a:gd name="T71" fmla="*/ 561 h 849"/>
                  <a:gd name="T72" fmla="*/ 1258 w 2065"/>
                  <a:gd name="T73" fmla="*/ 534 h 849"/>
                  <a:gd name="T74" fmla="*/ 1227 w 2065"/>
                  <a:gd name="T75" fmla="*/ 553 h 849"/>
                  <a:gd name="T76" fmla="*/ 1751 w 2065"/>
                  <a:gd name="T77" fmla="*/ 572 h 849"/>
                  <a:gd name="T78" fmla="*/ 1746 w 2065"/>
                  <a:gd name="T79" fmla="*/ 645 h 849"/>
                  <a:gd name="T80" fmla="*/ 876 w 2065"/>
                  <a:gd name="T81" fmla="*/ 212 h 849"/>
                  <a:gd name="T82" fmla="*/ 1034 w 2065"/>
                  <a:gd name="T83" fmla="*/ 259 h 849"/>
                  <a:gd name="T84" fmla="*/ 828 w 2065"/>
                  <a:gd name="T85" fmla="*/ 469 h 849"/>
                  <a:gd name="T86" fmla="*/ 620 w 2065"/>
                  <a:gd name="T87" fmla="*/ 285 h 849"/>
                  <a:gd name="T88" fmla="*/ 710 w 2065"/>
                  <a:gd name="T89" fmla="*/ 437 h 849"/>
                  <a:gd name="T90" fmla="*/ 950 w 2065"/>
                  <a:gd name="T91" fmla="*/ 389 h 849"/>
                  <a:gd name="T92" fmla="*/ 990 w 2065"/>
                  <a:gd name="T93" fmla="*/ 83 h 849"/>
                  <a:gd name="T94" fmla="*/ 1025 w 2065"/>
                  <a:gd name="T95" fmla="*/ 74 h 849"/>
                  <a:gd name="T96" fmla="*/ 1625 w 2065"/>
                  <a:gd name="T97" fmla="*/ 299 h 849"/>
                  <a:gd name="T98" fmla="*/ 1791 w 2065"/>
                  <a:gd name="T99" fmla="*/ 524 h 849"/>
                  <a:gd name="T100" fmla="*/ 1648 w 2065"/>
                  <a:gd name="T101" fmla="*/ 401 h 849"/>
                  <a:gd name="T102" fmla="*/ 2055 w 2065"/>
                  <a:gd name="T103" fmla="*/ 415 h 849"/>
                  <a:gd name="T104" fmla="*/ 1752 w 2065"/>
                  <a:gd name="T105" fmla="*/ 363 h 849"/>
                  <a:gd name="T106" fmla="*/ 1701 w 2065"/>
                  <a:gd name="T107" fmla="*/ 491 h 849"/>
                  <a:gd name="T108" fmla="*/ 1957 w 2065"/>
                  <a:gd name="T109" fmla="*/ 691 h 849"/>
                  <a:gd name="T110" fmla="*/ 1685 w 2065"/>
                  <a:gd name="T111" fmla="*/ 571 h 849"/>
                  <a:gd name="T112" fmla="*/ 422 w 2065"/>
                  <a:gd name="T113" fmla="*/ 600 h 849"/>
                  <a:gd name="T114" fmla="*/ 218 w 2065"/>
                  <a:gd name="T115" fmla="*/ 154 h 849"/>
                  <a:gd name="T116" fmla="*/ 433 w 2065"/>
                  <a:gd name="T117" fmla="*/ 372 h 849"/>
                  <a:gd name="T118" fmla="*/ 234 w 2065"/>
                  <a:gd name="T119" fmla="*/ 154 h 849"/>
                  <a:gd name="T120" fmla="*/ 429 w 2065"/>
                  <a:gd name="T121" fmla="*/ 588 h 849"/>
                  <a:gd name="T122" fmla="*/ 419 w 2065"/>
                  <a:gd name="T123" fmla="*/ 232 h 84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065"/>
                  <a:gd name="T187" fmla="*/ 0 h 849"/>
                  <a:gd name="T188" fmla="*/ 2065 w 2065"/>
                  <a:gd name="T189" fmla="*/ 849 h 84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065" h="849">
                    <a:moveTo>
                      <a:pt x="1424" y="96"/>
                    </a:moveTo>
                    <a:cubicBezTo>
                      <a:pt x="1423" y="100"/>
                      <a:pt x="1419" y="102"/>
                      <a:pt x="1416" y="101"/>
                    </a:cubicBezTo>
                    <a:cubicBezTo>
                      <a:pt x="1412" y="100"/>
                      <a:pt x="1409" y="97"/>
                      <a:pt x="1409" y="93"/>
                    </a:cubicBezTo>
                    <a:lnTo>
                      <a:pt x="1409" y="61"/>
                    </a:lnTo>
                    <a:cubicBezTo>
                      <a:pt x="1409" y="58"/>
                      <a:pt x="1412" y="55"/>
                      <a:pt x="1415" y="54"/>
                    </a:cubicBezTo>
                    <a:cubicBezTo>
                      <a:pt x="1418" y="53"/>
                      <a:pt x="1422" y="54"/>
                      <a:pt x="1424" y="57"/>
                    </a:cubicBezTo>
                    <a:lnTo>
                      <a:pt x="1432" y="70"/>
                    </a:lnTo>
                    <a:cubicBezTo>
                      <a:pt x="1433" y="73"/>
                      <a:pt x="1433" y="75"/>
                      <a:pt x="1432" y="78"/>
                    </a:cubicBezTo>
                    <a:lnTo>
                      <a:pt x="1424" y="96"/>
                    </a:lnTo>
                    <a:close/>
                    <a:moveTo>
                      <a:pt x="1418" y="71"/>
                    </a:moveTo>
                    <a:lnTo>
                      <a:pt x="1418" y="79"/>
                    </a:lnTo>
                    <a:lnTo>
                      <a:pt x="1410" y="65"/>
                    </a:lnTo>
                    <a:lnTo>
                      <a:pt x="1425" y="61"/>
                    </a:lnTo>
                    <a:lnTo>
                      <a:pt x="1425" y="93"/>
                    </a:lnTo>
                    <a:lnTo>
                      <a:pt x="1410" y="90"/>
                    </a:lnTo>
                    <a:lnTo>
                      <a:pt x="1418" y="71"/>
                    </a:lnTo>
                    <a:close/>
                    <a:moveTo>
                      <a:pt x="581" y="105"/>
                    </a:moveTo>
                    <a:cubicBezTo>
                      <a:pt x="579" y="104"/>
                      <a:pt x="577" y="103"/>
                      <a:pt x="577" y="101"/>
                    </a:cubicBezTo>
                    <a:lnTo>
                      <a:pt x="574" y="93"/>
                    </a:lnTo>
                    <a:cubicBezTo>
                      <a:pt x="573" y="90"/>
                      <a:pt x="574" y="86"/>
                      <a:pt x="577" y="84"/>
                    </a:cubicBezTo>
                    <a:lnTo>
                      <a:pt x="587" y="76"/>
                    </a:lnTo>
                    <a:cubicBezTo>
                      <a:pt x="589" y="75"/>
                      <a:pt x="592" y="74"/>
                      <a:pt x="594" y="75"/>
                    </a:cubicBezTo>
                    <a:cubicBezTo>
                      <a:pt x="596" y="75"/>
                      <a:pt x="598" y="77"/>
                      <a:pt x="599" y="79"/>
                    </a:cubicBezTo>
                    <a:lnTo>
                      <a:pt x="605" y="89"/>
                    </a:lnTo>
                    <a:cubicBezTo>
                      <a:pt x="605" y="91"/>
                      <a:pt x="606" y="93"/>
                      <a:pt x="605" y="95"/>
                    </a:cubicBezTo>
                    <a:lnTo>
                      <a:pt x="603" y="108"/>
                    </a:lnTo>
                    <a:cubicBezTo>
                      <a:pt x="602" y="112"/>
                      <a:pt x="599" y="114"/>
                      <a:pt x="595" y="114"/>
                    </a:cubicBezTo>
                    <a:lnTo>
                      <a:pt x="587" y="114"/>
                    </a:lnTo>
                    <a:cubicBezTo>
                      <a:pt x="584" y="114"/>
                      <a:pt x="581" y="113"/>
                      <a:pt x="580" y="110"/>
                    </a:cubicBezTo>
                    <a:cubicBezTo>
                      <a:pt x="579" y="108"/>
                      <a:pt x="578" y="105"/>
                      <a:pt x="580" y="103"/>
                    </a:cubicBezTo>
                    <a:lnTo>
                      <a:pt x="582" y="97"/>
                    </a:lnTo>
                    <a:lnTo>
                      <a:pt x="586" y="108"/>
                    </a:lnTo>
                    <a:lnTo>
                      <a:pt x="581" y="105"/>
                    </a:lnTo>
                    <a:close/>
                    <a:moveTo>
                      <a:pt x="593" y="94"/>
                    </a:moveTo>
                    <a:cubicBezTo>
                      <a:pt x="595" y="95"/>
                      <a:pt x="596" y="96"/>
                      <a:pt x="597" y="98"/>
                    </a:cubicBezTo>
                    <a:cubicBezTo>
                      <a:pt x="598" y="100"/>
                      <a:pt x="598" y="103"/>
                      <a:pt x="597" y="105"/>
                    </a:cubicBezTo>
                    <a:lnTo>
                      <a:pt x="594" y="110"/>
                    </a:lnTo>
                    <a:lnTo>
                      <a:pt x="587" y="98"/>
                    </a:lnTo>
                    <a:lnTo>
                      <a:pt x="595" y="98"/>
                    </a:lnTo>
                    <a:lnTo>
                      <a:pt x="587" y="105"/>
                    </a:lnTo>
                    <a:lnTo>
                      <a:pt x="590" y="91"/>
                    </a:lnTo>
                    <a:lnTo>
                      <a:pt x="590" y="97"/>
                    </a:lnTo>
                    <a:lnTo>
                      <a:pt x="585" y="86"/>
                    </a:lnTo>
                    <a:lnTo>
                      <a:pt x="597" y="89"/>
                    </a:lnTo>
                    <a:lnTo>
                      <a:pt x="586" y="97"/>
                    </a:lnTo>
                    <a:lnTo>
                      <a:pt x="589" y="88"/>
                    </a:lnTo>
                    <a:lnTo>
                      <a:pt x="592" y="96"/>
                    </a:lnTo>
                    <a:lnTo>
                      <a:pt x="588" y="91"/>
                    </a:lnTo>
                    <a:lnTo>
                      <a:pt x="593" y="94"/>
                    </a:lnTo>
                    <a:close/>
                    <a:moveTo>
                      <a:pt x="75" y="166"/>
                    </a:moveTo>
                    <a:cubicBezTo>
                      <a:pt x="78" y="169"/>
                      <a:pt x="78" y="174"/>
                      <a:pt x="76" y="177"/>
                    </a:cubicBezTo>
                    <a:cubicBezTo>
                      <a:pt x="74" y="180"/>
                      <a:pt x="69" y="181"/>
                      <a:pt x="66" y="179"/>
                    </a:cubicBezTo>
                    <a:lnTo>
                      <a:pt x="28" y="158"/>
                    </a:lnTo>
                    <a:cubicBezTo>
                      <a:pt x="26" y="157"/>
                      <a:pt x="24" y="154"/>
                      <a:pt x="24" y="151"/>
                    </a:cubicBezTo>
                    <a:cubicBezTo>
                      <a:pt x="24" y="149"/>
                      <a:pt x="26" y="146"/>
                      <a:pt x="28" y="144"/>
                    </a:cubicBezTo>
                    <a:lnTo>
                      <a:pt x="36" y="139"/>
                    </a:lnTo>
                    <a:cubicBezTo>
                      <a:pt x="39" y="137"/>
                      <a:pt x="43" y="137"/>
                      <a:pt x="46" y="140"/>
                    </a:cubicBezTo>
                    <a:lnTo>
                      <a:pt x="75" y="166"/>
                    </a:lnTo>
                    <a:close/>
                    <a:moveTo>
                      <a:pt x="35" y="152"/>
                    </a:moveTo>
                    <a:lnTo>
                      <a:pt x="45" y="152"/>
                    </a:lnTo>
                    <a:lnTo>
                      <a:pt x="37" y="158"/>
                    </a:lnTo>
                    <a:lnTo>
                      <a:pt x="36" y="144"/>
                    </a:lnTo>
                    <a:lnTo>
                      <a:pt x="73" y="165"/>
                    </a:lnTo>
                    <a:lnTo>
                      <a:pt x="64" y="178"/>
                    </a:lnTo>
                    <a:lnTo>
                      <a:pt x="35" y="152"/>
                    </a:lnTo>
                    <a:close/>
                    <a:moveTo>
                      <a:pt x="1493" y="197"/>
                    </a:moveTo>
                    <a:cubicBezTo>
                      <a:pt x="1491" y="199"/>
                      <a:pt x="1488" y="199"/>
                      <a:pt x="1485" y="198"/>
                    </a:cubicBezTo>
                    <a:cubicBezTo>
                      <a:pt x="1482" y="196"/>
                      <a:pt x="1481" y="194"/>
                      <a:pt x="1481" y="191"/>
                    </a:cubicBezTo>
                    <a:lnTo>
                      <a:pt x="1481" y="175"/>
                    </a:lnTo>
                    <a:cubicBezTo>
                      <a:pt x="1481" y="173"/>
                      <a:pt x="1481" y="171"/>
                      <a:pt x="1483" y="170"/>
                    </a:cubicBezTo>
                    <a:lnTo>
                      <a:pt x="1496" y="154"/>
                    </a:lnTo>
                    <a:cubicBezTo>
                      <a:pt x="1498" y="151"/>
                      <a:pt x="1501" y="150"/>
                      <a:pt x="1504" y="151"/>
                    </a:cubicBezTo>
                    <a:cubicBezTo>
                      <a:pt x="1507" y="152"/>
                      <a:pt x="1510" y="155"/>
                      <a:pt x="1510" y="158"/>
                    </a:cubicBezTo>
                    <a:lnTo>
                      <a:pt x="1513" y="179"/>
                    </a:lnTo>
                    <a:cubicBezTo>
                      <a:pt x="1513" y="182"/>
                      <a:pt x="1512" y="185"/>
                      <a:pt x="1509" y="187"/>
                    </a:cubicBezTo>
                    <a:lnTo>
                      <a:pt x="1493" y="197"/>
                    </a:lnTo>
                    <a:close/>
                    <a:moveTo>
                      <a:pt x="1500" y="173"/>
                    </a:moveTo>
                    <a:lnTo>
                      <a:pt x="1497" y="181"/>
                    </a:lnTo>
                    <a:lnTo>
                      <a:pt x="1494" y="160"/>
                    </a:lnTo>
                    <a:lnTo>
                      <a:pt x="1508" y="164"/>
                    </a:lnTo>
                    <a:lnTo>
                      <a:pt x="1495" y="180"/>
                    </a:lnTo>
                    <a:lnTo>
                      <a:pt x="1497" y="175"/>
                    </a:lnTo>
                    <a:lnTo>
                      <a:pt x="1497" y="191"/>
                    </a:lnTo>
                    <a:lnTo>
                      <a:pt x="1484" y="184"/>
                    </a:lnTo>
                    <a:lnTo>
                      <a:pt x="1500" y="173"/>
                    </a:lnTo>
                    <a:close/>
                    <a:moveTo>
                      <a:pt x="1466" y="320"/>
                    </a:moveTo>
                    <a:lnTo>
                      <a:pt x="1456" y="307"/>
                    </a:lnTo>
                    <a:cubicBezTo>
                      <a:pt x="1455" y="306"/>
                      <a:pt x="1454" y="304"/>
                      <a:pt x="1454" y="303"/>
                    </a:cubicBezTo>
                    <a:lnTo>
                      <a:pt x="1449" y="260"/>
                    </a:lnTo>
                    <a:cubicBezTo>
                      <a:pt x="1449" y="259"/>
                      <a:pt x="1449" y="258"/>
                      <a:pt x="1449" y="257"/>
                    </a:cubicBezTo>
                    <a:lnTo>
                      <a:pt x="1452" y="247"/>
                    </a:lnTo>
                    <a:lnTo>
                      <a:pt x="1452" y="252"/>
                    </a:lnTo>
                    <a:lnTo>
                      <a:pt x="1444" y="237"/>
                    </a:lnTo>
                    <a:cubicBezTo>
                      <a:pt x="1444" y="235"/>
                      <a:pt x="1443" y="233"/>
                      <a:pt x="1444" y="231"/>
                    </a:cubicBezTo>
                    <a:lnTo>
                      <a:pt x="1452" y="194"/>
                    </a:lnTo>
                    <a:cubicBezTo>
                      <a:pt x="1452" y="192"/>
                      <a:pt x="1453" y="191"/>
                      <a:pt x="1455" y="190"/>
                    </a:cubicBezTo>
                    <a:lnTo>
                      <a:pt x="1476" y="174"/>
                    </a:lnTo>
                    <a:cubicBezTo>
                      <a:pt x="1479" y="171"/>
                      <a:pt x="1484" y="172"/>
                      <a:pt x="1487" y="175"/>
                    </a:cubicBezTo>
                    <a:cubicBezTo>
                      <a:pt x="1489" y="177"/>
                      <a:pt x="1490" y="182"/>
                      <a:pt x="1487" y="185"/>
                    </a:cubicBezTo>
                    <a:lnTo>
                      <a:pt x="1476" y="198"/>
                    </a:lnTo>
                    <a:lnTo>
                      <a:pt x="1478" y="190"/>
                    </a:lnTo>
                    <a:lnTo>
                      <a:pt x="1483" y="204"/>
                    </a:lnTo>
                    <a:cubicBezTo>
                      <a:pt x="1483" y="205"/>
                      <a:pt x="1483" y="206"/>
                      <a:pt x="1483" y="207"/>
                    </a:cubicBezTo>
                    <a:lnTo>
                      <a:pt x="1483" y="225"/>
                    </a:lnTo>
                    <a:cubicBezTo>
                      <a:pt x="1483" y="227"/>
                      <a:pt x="1483" y="228"/>
                      <a:pt x="1482" y="230"/>
                    </a:cubicBezTo>
                    <a:lnTo>
                      <a:pt x="1466" y="251"/>
                    </a:lnTo>
                    <a:lnTo>
                      <a:pt x="1462" y="238"/>
                    </a:lnTo>
                    <a:lnTo>
                      <a:pt x="1472" y="241"/>
                    </a:lnTo>
                    <a:lnTo>
                      <a:pt x="1465" y="243"/>
                    </a:lnTo>
                    <a:lnTo>
                      <a:pt x="1480" y="227"/>
                    </a:lnTo>
                    <a:lnTo>
                      <a:pt x="1478" y="233"/>
                    </a:lnTo>
                    <a:lnTo>
                      <a:pt x="1478" y="222"/>
                    </a:lnTo>
                    <a:cubicBezTo>
                      <a:pt x="1478" y="219"/>
                      <a:pt x="1480" y="216"/>
                      <a:pt x="1484" y="215"/>
                    </a:cubicBezTo>
                    <a:lnTo>
                      <a:pt x="1507" y="207"/>
                    </a:lnTo>
                    <a:cubicBezTo>
                      <a:pt x="1510" y="206"/>
                      <a:pt x="1513" y="206"/>
                      <a:pt x="1515" y="208"/>
                    </a:cubicBezTo>
                    <a:cubicBezTo>
                      <a:pt x="1517" y="209"/>
                      <a:pt x="1518" y="212"/>
                      <a:pt x="1518" y="214"/>
                    </a:cubicBezTo>
                    <a:lnTo>
                      <a:pt x="1518" y="236"/>
                    </a:lnTo>
                    <a:cubicBezTo>
                      <a:pt x="1518" y="238"/>
                      <a:pt x="1517" y="241"/>
                      <a:pt x="1515" y="242"/>
                    </a:cubicBezTo>
                    <a:lnTo>
                      <a:pt x="1494" y="258"/>
                    </a:lnTo>
                    <a:lnTo>
                      <a:pt x="1493" y="245"/>
                    </a:lnTo>
                    <a:lnTo>
                      <a:pt x="1511" y="255"/>
                    </a:lnTo>
                    <a:cubicBezTo>
                      <a:pt x="1514" y="256"/>
                      <a:pt x="1515" y="259"/>
                      <a:pt x="1515" y="262"/>
                    </a:cubicBezTo>
                    <a:lnTo>
                      <a:pt x="1515" y="275"/>
                    </a:lnTo>
                    <a:lnTo>
                      <a:pt x="1512" y="269"/>
                    </a:lnTo>
                    <a:lnTo>
                      <a:pt x="1523" y="277"/>
                    </a:lnTo>
                    <a:cubicBezTo>
                      <a:pt x="1526" y="279"/>
                      <a:pt x="1527" y="283"/>
                      <a:pt x="1525" y="287"/>
                    </a:cubicBezTo>
                    <a:cubicBezTo>
                      <a:pt x="1523" y="290"/>
                      <a:pt x="1519" y="292"/>
                      <a:pt x="1516" y="291"/>
                    </a:cubicBezTo>
                    <a:lnTo>
                      <a:pt x="1471" y="278"/>
                    </a:lnTo>
                    <a:lnTo>
                      <a:pt x="1481" y="270"/>
                    </a:lnTo>
                    <a:lnTo>
                      <a:pt x="1481" y="294"/>
                    </a:lnTo>
                    <a:lnTo>
                      <a:pt x="1480" y="290"/>
                    </a:lnTo>
                    <a:lnTo>
                      <a:pt x="1504" y="335"/>
                    </a:lnTo>
                    <a:cubicBezTo>
                      <a:pt x="1506" y="338"/>
                      <a:pt x="1505" y="342"/>
                      <a:pt x="1502" y="345"/>
                    </a:cubicBezTo>
                    <a:cubicBezTo>
                      <a:pt x="1499" y="347"/>
                      <a:pt x="1495" y="347"/>
                      <a:pt x="1492" y="345"/>
                    </a:cubicBezTo>
                    <a:lnTo>
                      <a:pt x="1476" y="332"/>
                    </a:lnTo>
                    <a:cubicBezTo>
                      <a:pt x="1475" y="331"/>
                      <a:pt x="1475" y="331"/>
                      <a:pt x="1474" y="330"/>
                    </a:cubicBezTo>
                    <a:lnTo>
                      <a:pt x="1466" y="320"/>
                    </a:lnTo>
                    <a:close/>
                    <a:moveTo>
                      <a:pt x="1487" y="321"/>
                    </a:moveTo>
                    <a:lnTo>
                      <a:pt x="1486" y="319"/>
                    </a:lnTo>
                    <a:lnTo>
                      <a:pt x="1502" y="332"/>
                    </a:lnTo>
                    <a:lnTo>
                      <a:pt x="1490" y="342"/>
                    </a:lnTo>
                    <a:lnTo>
                      <a:pt x="1466" y="297"/>
                    </a:lnTo>
                    <a:cubicBezTo>
                      <a:pt x="1465" y="296"/>
                      <a:pt x="1465" y="295"/>
                      <a:pt x="1465" y="294"/>
                    </a:cubicBezTo>
                    <a:lnTo>
                      <a:pt x="1465" y="270"/>
                    </a:lnTo>
                    <a:cubicBezTo>
                      <a:pt x="1465" y="267"/>
                      <a:pt x="1466" y="265"/>
                      <a:pt x="1468" y="264"/>
                    </a:cubicBezTo>
                    <a:cubicBezTo>
                      <a:pt x="1470" y="262"/>
                      <a:pt x="1473" y="262"/>
                      <a:pt x="1475" y="262"/>
                    </a:cubicBezTo>
                    <a:lnTo>
                      <a:pt x="1520" y="275"/>
                    </a:lnTo>
                    <a:lnTo>
                      <a:pt x="1513" y="290"/>
                    </a:lnTo>
                    <a:lnTo>
                      <a:pt x="1503" y="282"/>
                    </a:lnTo>
                    <a:cubicBezTo>
                      <a:pt x="1501" y="280"/>
                      <a:pt x="1499" y="278"/>
                      <a:pt x="1499" y="275"/>
                    </a:cubicBezTo>
                    <a:lnTo>
                      <a:pt x="1499" y="262"/>
                    </a:lnTo>
                    <a:lnTo>
                      <a:pt x="1503" y="269"/>
                    </a:lnTo>
                    <a:lnTo>
                      <a:pt x="1485" y="258"/>
                    </a:lnTo>
                    <a:cubicBezTo>
                      <a:pt x="1482" y="257"/>
                      <a:pt x="1481" y="255"/>
                      <a:pt x="1481" y="252"/>
                    </a:cubicBezTo>
                    <a:cubicBezTo>
                      <a:pt x="1481" y="249"/>
                      <a:pt x="1482" y="247"/>
                      <a:pt x="1484" y="245"/>
                    </a:cubicBezTo>
                    <a:lnTo>
                      <a:pt x="1505" y="229"/>
                    </a:lnTo>
                    <a:lnTo>
                      <a:pt x="1502" y="236"/>
                    </a:lnTo>
                    <a:lnTo>
                      <a:pt x="1502" y="214"/>
                    </a:lnTo>
                    <a:lnTo>
                      <a:pt x="1512" y="222"/>
                    </a:lnTo>
                    <a:lnTo>
                      <a:pt x="1489" y="230"/>
                    </a:lnTo>
                    <a:lnTo>
                      <a:pt x="1494" y="222"/>
                    </a:lnTo>
                    <a:lnTo>
                      <a:pt x="1494" y="233"/>
                    </a:lnTo>
                    <a:cubicBezTo>
                      <a:pt x="1494" y="235"/>
                      <a:pt x="1493" y="237"/>
                      <a:pt x="1492" y="239"/>
                    </a:cubicBezTo>
                    <a:lnTo>
                      <a:pt x="1476" y="254"/>
                    </a:lnTo>
                    <a:cubicBezTo>
                      <a:pt x="1474" y="256"/>
                      <a:pt x="1471" y="257"/>
                      <a:pt x="1468" y="257"/>
                    </a:cubicBezTo>
                    <a:lnTo>
                      <a:pt x="1458" y="254"/>
                    </a:lnTo>
                    <a:cubicBezTo>
                      <a:pt x="1455" y="253"/>
                      <a:pt x="1453" y="251"/>
                      <a:pt x="1452" y="249"/>
                    </a:cubicBezTo>
                    <a:cubicBezTo>
                      <a:pt x="1451" y="246"/>
                      <a:pt x="1452" y="244"/>
                      <a:pt x="1453" y="241"/>
                    </a:cubicBezTo>
                    <a:lnTo>
                      <a:pt x="1469" y="220"/>
                    </a:lnTo>
                    <a:lnTo>
                      <a:pt x="1467" y="225"/>
                    </a:lnTo>
                    <a:lnTo>
                      <a:pt x="1467" y="207"/>
                    </a:lnTo>
                    <a:lnTo>
                      <a:pt x="1468" y="210"/>
                    </a:lnTo>
                    <a:lnTo>
                      <a:pt x="1463" y="196"/>
                    </a:lnTo>
                    <a:cubicBezTo>
                      <a:pt x="1462" y="194"/>
                      <a:pt x="1462" y="191"/>
                      <a:pt x="1464" y="188"/>
                    </a:cubicBezTo>
                    <a:lnTo>
                      <a:pt x="1475" y="175"/>
                    </a:lnTo>
                    <a:lnTo>
                      <a:pt x="1486" y="187"/>
                    </a:lnTo>
                    <a:lnTo>
                      <a:pt x="1464" y="202"/>
                    </a:lnTo>
                    <a:lnTo>
                      <a:pt x="1467" y="198"/>
                    </a:lnTo>
                    <a:lnTo>
                      <a:pt x="1459" y="235"/>
                    </a:lnTo>
                    <a:lnTo>
                      <a:pt x="1459" y="229"/>
                    </a:lnTo>
                    <a:lnTo>
                      <a:pt x="1467" y="245"/>
                    </a:lnTo>
                    <a:cubicBezTo>
                      <a:pt x="1468" y="247"/>
                      <a:pt x="1468" y="249"/>
                      <a:pt x="1467" y="251"/>
                    </a:cubicBezTo>
                    <a:lnTo>
                      <a:pt x="1465" y="261"/>
                    </a:lnTo>
                    <a:lnTo>
                      <a:pt x="1465" y="258"/>
                    </a:lnTo>
                    <a:lnTo>
                      <a:pt x="1470" y="301"/>
                    </a:lnTo>
                    <a:lnTo>
                      <a:pt x="1468" y="297"/>
                    </a:lnTo>
                    <a:lnTo>
                      <a:pt x="1479" y="310"/>
                    </a:lnTo>
                    <a:lnTo>
                      <a:pt x="1487" y="321"/>
                    </a:lnTo>
                    <a:close/>
                    <a:moveTo>
                      <a:pt x="310" y="189"/>
                    </a:moveTo>
                    <a:cubicBezTo>
                      <a:pt x="311" y="191"/>
                      <a:pt x="311" y="194"/>
                      <a:pt x="310" y="196"/>
                    </a:cubicBezTo>
                    <a:lnTo>
                      <a:pt x="305" y="210"/>
                    </a:lnTo>
                    <a:cubicBezTo>
                      <a:pt x="304" y="212"/>
                      <a:pt x="302" y="214"/>
                      <a:pt x="299" y="214"/>
                    </a:cubicBezTo>
                    <a:cubicBezTo>
                      <a:pt x="296" y="215"/>
                      <a:pt x="293" y="214"/>
                      <a:pt x="291" y="212"/>
                    </a:cubicBezTo>
                    <a:lnTo>
                      <a:pt x="281" y="198"/>
                    </a:lnTo>
                    <a:cubicBezTo>
                      <a:pt x="279" y="197"/>
                      <a:pt x="279" y="195"/>
                      <a:pt x="279" y="192"/>
                    </a:cubicBezTo>
                    <a:cubicBezTo>
                      <a:pt x="279" y="190"/>
                      <a:pt x="280" y="188"/>
                      <a:pt x="282" y="187"/>
                    </a:cubicBezTo>
                    <a:lnTo>
                      <a:pt x="293" y="179"/>
                    </a:lnTo>
                    <a:cubicBezTo>
                      <a:pt x="295" y="178"/>
                      <a:pt x="297" y="177"/>
                      <a:pt x="299" y="178"/>
                    </a:cubicBezTo>
                    <a:cubicBezTo>
                      <a:pt x="301" y="178"/>
                      <a:pt x="303" y="179"/>
                      <a:pt x="304" y="181"/>
                    </a:cubicBezTo>
                    <a:lnTo>
                      <a:pt x="310" y="189"/>
                    </a:lnTo>
                    <a:close/>
                    <a:moveTo>
                      <a:pt x="291" y="190"/>
                    </a:moveTo>
                    <a:lnTo>
                      <a:pt x="302" y="192"/>
                    </a:lnTo>
                    <a:lnTo>
                      <a:pt x="292" y="200"/>
                    </a:lnTo>
                    <a:lnTo>
                      <a:pt x="293" y="188"/>
                    </a:lnTo>
                    <a:lnTo>
                      <a:pt x="304" y="202"/>
                    </a:lnTo>
                    <a:lnTo>
                      <a:pt x="290" y="204"/>
                    </a:lnTo>
                    <a:lnTo>
                      <a:pt x="295" y="190"/>
                    </a:lnTo>
                    <a:lnTo>
                      <a:pt x="296" y="198"/>
                    </a:lnTo>
                    <a:lnTo>
                      <a:pt x="291" y="190"/>
                    </a:lnTo>
                    <a:close/>
                    <a:moveTo>
                      <a:pt x="340" y="212"/>
                    </a:moveTo>
                    <a:cubicBezTo>
                      <a:pt x="343" y="213"/>
                      <a:pt x="345" y="216"/>
                      <a:pt x="345" y="220"/>
                    </a:cubicBezTo>
                    <a:lnTo>
                      <a:pt x="345" y="228"/>
                    </a:lnTo>
                    <a:cubicBezTo>
                      <a:pt x="345" y="231"/>
                      <a:pt x="344" y="233"/>
                      <a:pt x="341" y="235"/>
                    </a:cubicBezTo>
                    <a:cubicBezTo>
                      <a:pt x="338" y="236"/>
                      <a:pt x="335" y="236"/>
                      <a:pt x="333" y="234"/>
                    </a:cubicBezTo>
                    <a:lnTo>
                      <a:pt x="311" y="218"/>
                    </a:lnTo>
                    <a:cubicBezTo>
                      <a:pt x="308" y="216"/>
                      <a:pt x="307" y="212"/>
                      <a:pt x="309" y="208"/>
                    </a:cubicBezTo>
                    <a:cubicBezTo>
                      <a:pt x="311" y="205"/>
                      <a:pt x="315" y="203"/>
                      <a:pt x="319" y="204"/>
                    </a:cubicBezTo>
                    <a:lnTo>
                      <a:pt x="340" y="212"/>
                    </a:lnTo>
                    <a:close/>
                    <a:moveTo>
                      <a:pt x="313" y="219"/>
                    </a:moveTo>
                    <a:lnTo>
                      <a:pt x="321" y="205"/>
                    </a:lnTo>
                    <a:lnTo>
                      <a:pt x="342" y="221"/>
                    </a:lnTo>
                    <a:lnTo>
                      <a:pt x="329" y="228"/>
                    </a:lnTo>
                    <a:lnTo>
                      <a:pt x="329" y="220"/>
                    </a:lnTo>
                    <a:lnTo>
                      <a:pt x="335" y="227"/>
                    </a:lnTo>
                    <a:lnTo>
                      <a:pt x="313" y="219"/>
                    </a:lnTo>
                    <a:close/>
                    <a:moveTo>
                      <a:pt x="138" y="263"/>
                    </a:moveTo>
                    <a:cubicBezTo>
                      <a:pt x="138" y="266"/>
                      <a:pt x="136" y="269"/>
                      <a:pt x="133" y="270"/>
                    </a:cubicBezTo>
                    <a:cubicBezTo>
                      <a:pt x="130" y="271"/>
                      <a:pt x="127" y="270"/>
                      <a:pt x="124" y="267"/>
                    </a:cubicBezTo>
                    <a:lnTo>
                      <a:pt x="90" y="228"/>
                    </a:lnTo>
                    <a:cubicBezTo>
                      <a:pt x="88" y="225"/>
                      <a:pt x="87" y="222"/>
                      <a:pt x="89" y="220"/>
                    </a:cubicBezTo>
                    <a:cubicBezTo>
                      <a:pt x="90" y="217"/>
                      <a:pt x="92" y="215"/>
                      <a:pt x="95" y="214"/>
                    </a:cubicBezTo>
                    <a:lnTo>
                      <a:pt x="113" y="212"/>
                    </a:lnTo>
                    <a:cubicBezTo>
                      <a:pt x="116" y="211"/>
                      <a:pt x="118" y="212"/>
                      <a:pt x="120" y="214"/>
                    </a:cubicBezTo>
                    <a:lnTo>
                      <a:pt x="139" y="233"/>
                    </a:lnTo>
                    <a:cubicBezTo>
                      <a:pt x="141" y="234"/>
                      <a:pt x="141" y="237"/>
                      <a:pt x="141" y="239"/>
                    </a:cubicBezTo>
                    <a:lnTo>
                      <a:pt x="138" y="263"/>
                    </a:lnTo>
                    <a:close/>
                    <a:moveTo>
                      <a:pt x="125" y="237"/>
                    </a:moveTo>
                    <a:lnTo>
                      <a:pt x="127" y="244"/>
                    </a:lnTo>
                    <a:lnTo>
                      <a:pt x="109" y="225"/>
                    </a:lnTo>
                    <a:lnTo>
                      <a:pt x="116" y="228"/>
                    </a:lnTo>
                    <a:lnTo>
                      <a:pt x="97" y="230"/>
                    </a:lnTo>
                    <a:lnTo>
                      <a:pt x="102" y="217"/>
                    </a:lnTo>
                    <a:lnTo>
                      <a:pt x="137" y="257"/>
                    </a:lnTo>
                    <a:lnTo>
                      <a:pt x="123" y="261"/>
                    </a:lnTo>
                    <a:lnTo>
                      <a:pt x="125" y="237"/>
                    </a:lnTo>
                    <a:close/>
                    <a:moveTo>
                      <a:pt x="342" y="224"/>
                    </a:moveTo>
                    <a:cubicBezTo>
                      <a:pt x="345" y="226"/>
                      <a:pt x="346" y="230"/>
                      <a:pt x="345" y="233"/>
                    </a:cubicBezTo>
                    <a:lnTo>
                      <a:pt x="340" y="249"/>
                    </a:lnTo>
                    <a:cubicBezTo>
                      <a:pt x="339" y="252"/>
                      <a:pt x="335" y="254"/>
                      <a:pt x="332" y="254"/>
                    </a:cubicBezTo>
                    <a:cubicBezTo>
                      <a:pt x="328" y="254"/>
                      <a:pt x="325" y="251"/>
                      <a:pt x="324" y="248"/>
                    </a:cubicBezTo>
                    <a:lnTo>
                      <a:pt x="319" y="224"/>
                    </a:lnTo>
                    <a:cubicBezTo>
                      <a:pt x="318" y="221"/>
                      <a:pt x="320" y="218"/>
                      <a:pt x="322" y="216"/>
                    </a:cubicBezTo>
                    <a:cubicBezTo>
                      <a:pt x="325" y="214"/>
                      <a:pt x="329" y="214"/>
                      <a:pt x="332" y="216"/>
                    </a:cubicBezTo>
                    <a:lnTo>
                      <a:pt x="342" y="224"/>
                    </a:lnTo>
                    <a:close/>
                    <a:moveTo>
                      <a:pt x="322" y="229"/>
                    </a:moveTo>
                    <a:lnTo>
                      <a:pt x="335" y="221"/>
                    </a:lnTo>
                    <a:lnTo>
                      <a:pt x="340" y="244"/>
                    </a:lnTo>
                    <a:lnTo>
                      <a:pt x="325" y="244"/>
                    </a:lnTo>
                    <a:lnTo>
                      <a:pt x="330" y="228"/>
                    </a:lnTo>
                    <a:lnTo>
                      <a:pt x="333" y="237"/>
                    </a:lnTo>
                    <a:lnTo>
                      <a:pt x="322" y="229"/>
                    </a:lnTo>
                    <a:close/>
                    <a:moveTo>
                      <a:pt x="167" y="313"/>
                    </a:moveTo>
                    <a:cubicBezTo>
                      <a:pt x="168" y="317"/>
                      <a:pt x="166" y="321"/>
                      <a:pt x="162" y="322"/>
                    </a:cubicBezTo>
                    <a:lnTo>
                      <a:pt x="154" y="325"/>
                    </a:lnTo>
                    <a:cubicBezTo>
                      <a:pt x="151" y="326"/>
                      <a:pt x="148" y="325"/>
                      <a:pt x="146" y="323"/>
                    </a:cubicBezTo>
                    <a:cubicBezTo>
                      <a:pt x="144" y="321"/>
                      <a:pt x="143" y="317"/>
                      <a:pt x="144" y="315"/>
                    </a:cubicBezTo>
                    <a:lnTo>
                      <a:pt x="150" y="301"/>
                    </a:lnTo>
                    <a:cubicBezTo>
                      <a:pt x="151" y="298"/>
                      <a:pt x="154" y="296"/>
                      <a:pt x="158" y="296"/>
                    </a:cubicBezTo>
                    <a:cubicBezTo>
                      <a:pt x="161" y="297"/>
                      <a:pt x="164" y="299"/>
                      <a:pt x="165" y="302"/>
                    </a:cubicBezTo>
                    <a:lnTo>
                      <a:pt x="167" y="313"/>
                    </a:lnTo>
                    <a:close/>
                    <a:moveTo>
                      <a:pt x="149" y="306"/>
                    </a:moveTo>
                    <a:lnTo>
                      <a:pt x="164" y="307"/>
                    </a:lnTo>
                    <a:lnTo>
                      <a:pt x="159" y="320"/>
                    </a:lnTo>
                    <a:lnTo>
                      <a:pt x="149" y="310"/>
                    </a:lnTo>
                    <a:lnTo>
                      <a:pt x="157" y="307"/>
                    </a:lnTo>
                    <a:lnTo>
                      <a:pt x="152" y="317"/>
                    </a:lnTo>
                    <a:lnTo>
                      <a:pt x="149" y="306"/>
                    </a:lnTo>
                    <a:close/>
                    <a:moveTo>
                      <a:pt x="1440" y="297"/>
                    </a:moveTo>
                    <a:cubicBezTo>
                      <a:pt x="1443" y="296"/>
                      <a:pt x="1446" y="296"/>
                      <a:pt x="1448" y="297"/>
                    </a:cubicBezTo>
                    <a:cubicBezTo>
                      <a:pt x="1450" y="299"/>
                      <a:pt x="1452" y="302"/>
                      <a:pt x="1452" y="304"/>
                    </a:cubicBezTo>
                    <a:lnTo>
                      <a:pt x="1452" y="317"/>
                    </a:lnTo>
                    <a:cubicBezTo>
                      <a:pt x="1452" y="322"/>
                      <a:pt x="1448" y="326"/>
                      <a:pt x="1444" y="326"/>
                    </a:cubicBezTo>
                    <a:lnTo>
                      <a:pt x="1438" y="326"/>
                    </a:lnTo>
                    <a:cubicBezTo>
                      <a:pt x="1434" y="326"/>
                      <a:pt x="1430" y="322"/>
                      <a:pt x="1430" y="317"/>
                    </a:cubicBezTo>
                    <a:lnTo>
                      <a:pt x="1430" y="307"/>
                    </a:lnTo>
                    <a:cubicBezTo>
                      <a:pt x="1430" y="304"/>
                      <a:pt x="1432" y="301"/>
                      <a:pt x="1435" y="300"/>
                    </a:cubicBezTo>
                    <a:lnTo>
                      <a:pt x="1440" y="297"/>
                    </a:lnTo>
                    <a:close/>
                    <a:moveTo>
                      <a:pt x="1442" y="314"/>
                    </a:moveTo>
                    <a:lnTo>
                      <a:pt x="1446" y="307"/>
                    </a:lnTo>
                    <a:lnTo>
                      <a:pt x="1446" y="317"/>
                    </a:lnTo>
                    <a:lnTo>
                      <a:pt x="1438" y="309"/>
                    </a:lnTo>
                    <a:lnTo>
                      <a:pt x="1444" y="309"/>
                    </a:lnTo>
                    <a:lnTo>
                      <a:pt x="1436" y="317"/>
                    </a:lnTo>
                    <a:lnTo>
                      <a:pt x="1436" y="304"/>
                    </a:lnTo>
                    <a:lnTo>
                      <a:pt x="1447" y="311"/>
                    </a:lnTo>
                    <a:lnTo>
                      <a:pt x="1442" y="314"/>
                    </a:lnTo>
                    <a:close/>
                    <a:moveTo>
                      <a:pt x="1455" y="299"/>
                    </a:moveTo>
                    <a:cubicBezTo>
                      <a:pt x="1458" y="298"/>
                      <a:pt x="1462" y="300"/>
                      <a:pt x="1464" y="302"/>
                    </a:cubicBezTo>
                    <a:lnTo>
                      <a:pt x="1469" y="310"/>
                    </a:lnTo>
                    <a:cubicBezTo>
                      <a:pt x="1470" y="312"/>
                      <a:pt x="1470" y="313"/>
                      <a:pt x="1470" y="315"/>
                    </a:cubicBezTo>
                    <a:lnTo>
                      <a:pt x="1470" y="325"/>
                    </a:lnTo>
                    <a:lnTo>
                      <a:pt x="1466" y="318"/>
                    </a:lnTo>
                    <a:lnTo>
                      <a:pt x="1476" y="324"/>
                    </a:lnTo>
                    <a:cubicBezTo>
                      <a:pt x="1479" y="325"/>
                      <a:pt x="1480" y="327"/>
                      <a:pt x="1481" y="329"/>
                    </a:cubicBezTo>
                    <a:cubicBezTo>
                      <a:pt x="1481" y="332"/>
                      <a:pt x="1480" y="335"/>
                      <a:pt x="1478" y="336"/>
                    </a:cubicBezTo>
                    <a:lnTo>
                      <a:pt x="1473" y="342"/>
                    </a:lnTo>
                    <a:cubicBezTo>
                      <a:pt x="1471" y="344"/>
                      <a:pt x="1468" y="345"/>
                      <a:pt x="1465" y="343"/>
                    </a:cubicBezTo>
                    <a:lnTo>
                      <a:pt x="1451" y="338"/>
                    </a:lnTo>
                    <a:cubicBezTo>
                      <a:pt x="1450" y="337"/>
                      <a:pt x="1448" y="336"/>
                      <a:pt x="1447" y="335"/>
                    </a:cubicBezTo>
                    <a:lnTo>
                      <a:pt x="1439" y="322"/>
                    </a:lnTo>
                    <a:cubicBezTo>
                      <a:pt x="1439" y="320"/>
                      <a:pt x="1438" y="319"/>
                      <a:pt x="1438" y="317"/>
                    </a:cubicBezTo>
                    <a:lnTo>
                      <a:pt x="1438" y="310"/>
                    </a:lnTo>
                    <a:cubicBezTo>
                      <a:pt x="1438" y="306"/>
                      <a:pt x="1441" y="303"/>
                      <a:pt x="1444" y="302"/>
                    </a:cubicBezTo>
                    <a:lnTo>
                      <a:pt x="1455" y="299"/>
                    </a:lnTo>
                    <a:close/>
                    <a:moveTo>
                      <a:pt x="1448" y="317"/>
                    </a:moveTo>
                    <a:lnTo>
                      <a:pt x="1454" y="310"/>
                    </a:lnTo>
                    <a:lnTo>
                      <a:pt x="1454" y="317"/>
                    </a:lnTo>
                    <a:lnTo>
                      <a:pt x="1453" y="313"/>
                    </a:lnTo>
                    <a:lnTo>
                      <a:pt x="1461" y="327"/>
                    </a:lnTo>
                    <a:lnTo>
                      <a:pt x="1457" y="323"/>
                    </a:lnTo>
                    <a:lnTo>
                      <a:pt x="1470" y="329"/>
                    </a:lnTo>
                    <a:lnTo>
                      <a:pt x="1462" y="330"/>
                    </a:lnTo>
                    <a:lnTo>
                      <a:pt x="1467" y="325"/>
                    </a:lnTo>
                    <a:lnTo>
                      <a:pt x="1469" y="338"/>
                    </a:lnTo>
                    <a:lnTo>
                      <a:pt x="1459" y="333"/>
                    </a:lnTo>
                    <a:cubicBezTo>
                      <a:pt x="1456" y="331"/>
                      <a:pt x="1454" y="328"/>
                      <a:pt x="1454" y="325"/>
                    </a:cubicBezTo>
                    <a:lnTo>
                      <a:pt x="1454" y="315"/>
                    </a:lnTo>
                    <a:lnTo>
                      <a:pt x="1456" y="319"/>
                    </a:lnTo>
                    <a:lnTo>
                      <a:pt x="1450" y="311"/>
                    </a:lnTo>
                    <a:lnTo>
                      <a:pt x="1459" y="315"/>
                    </a:lnTo>
                    <a:lnTo>
                      <a:pt x="1448" y="317"/>
                    </a:lnTo>
                    <a:close/>
                    <a:moveTo>
                      <a:pt x="1804" y="325"/>
                    </a:moveTo>
                    <a:cubicBezTo>
                      <a:pt x="1804" y="321"/>
                      <a:pt x="1808" y="317"/>
                      <a:pt x="1812" y="317"/>
                    </a:cubicBezTo>
                    <a:lnTo>
                      <a:pt x="1828" y="317"/>
                    </a:lnTo>
                    <a:cubicBezTo>
                      <a:pt x="1830" y="317"/>
                      <a:pt x="1832" y="318"/>
                      <a:pt x="1834" y="320"/>
                    </a:cubicBezTo>
                    <a:lnTo>
                      <a:pt x="1858" y="344"/>
                    </a:lnTo>
                    <a:cubicBezTo>
                      <a:pt x="1860" y="346"/>
                      <a:pt x="1861" y="349"/>
                      <a:pt x="1860" y="352"/>
                    </a:cubicBezTo>
                    <a:cubicBezTo>
                      <a:pt x="1859" y="355"/>
                      <a:pt x="1856" y="357"/>
                      <a:pt x="1853" y="357"/>
                    </a:cubicBezTo>
                    <a:lnTo>
                      <a:pt x="1832" y="360"/>
                    </a:lnTo>
                    <a:cubicBezTo>
                      <a:pt x="1828" y="360"/>
                      <a:pt x="1825" y="358"/>
                      <a:pt x="1823" y="354"/>
                    </a:cubicBezTo>
                    <a:lnTo>
                      <a:pt x="1818" y="339"/>
                    </a:lnTo>
                    <a:lnTo>
                      <a:pt x="1823" y="343"/>
                    </a:lnTo>
                    <a:lnTo>
                      <a:pt x="1809" y="338"/>
                    </a:lnTo>
                    <a:cubicBezTo>
                      <a:pt x="1806" y="337"/>
                      <a:pt x="1804" y="334"/>
                      <a:pt x="1804" y="331"/>
                    </a:cubicBezTo>
                    <a:lnTo>
                      <a:pt x="1804" y="325"/>
                    </a:lnTo>
                    <a:close/>
                    <a:moveTo>
                      <a:pt x="1820" y="331"/>
                    </a:moveTo>
                    <a:lnTo>
                      <a:pt x="1815" y="323"/>
                    </a:lnTo>
                    <a:lnTo>
                      <a:pt x="1829" y="329"/>
                    </a:lnTo>
                    <a:cubicBezTo>
                      <a:pt x="1831" y="329"/>
                      <a:pt x="1833" y="331"/>
                      <a:pt x="1833" y="333"/>
                    </a:cubicBezTo>
                    <a:lnTo>
                      <a:pt x="1839" y="349"/>
                    </a:lnTo>
                    <a:lnTo>
                      <a:pt x="1830" y="344"/>
                    </a:lnTo>
                    <a:lnTo>
                      <a:pt x="1851" y="341"/>
                    </a:lnTo>
                    <a:lnTo>
                      <a:pt x="1847" y="355"/>
                    </a:lnTo>
                    <a:lnTo>
                      <a:pt x="1823" y="331"/>
                    </a:lnTo>
                    <a:lnTo>
                      <a:pt x="1828" y="333"/>
                    </a:lnTo>
                    <a:lnTo>
                      <a:pt x="1812" y="333"/>
                    </a:lnTo>
                    <a:lnTo>
                      <a:pt x="1820" y="325"/>
                    </a:lnTo>
                    <a:lnTo>
                      <a:pt x="1820" y="331"/>
                    </a:lnTo>
                    <a:close/>
                    <a:moveTo>
                      <a:pt x="202" y="376"/>
                    </a:moveTo>
                    <a:cubicBezTo>
                      <a:pt x="203" y="380"/>
                      <a:pt x="201" y="384"/>
                      <a:pt x="197" y="386"/>
                    </a:cubicBezTo>
                    <a:cubicBezTo>
                      <a:pt x="193" y="387"/>
                      <a:pt x="189" y="386"/>
                      <a:pt x="187" y="382"/>
                    </a:cubicBezTo>
                    <a:lnTo>
                      <a:pt x="184" y="377"/>
                    </a:lnTo>
                    <a:lnTo>
                      <a:pt x="199" y="376"/>
                    </a:lnTo>
                    <a:lnTo>
                      <a:pt x="196" y="383"/>
                    </a:lnTo>
                    <a:cubicBezTo>
                      <a:pt x="196" y="386"/>
                      <a:pt x="194" y="387"/>
                      <a:pt x="192" y="388"/>
                    </a:cubicBezTo>
                    <a:cubicBezTo>
                      <a:pt x="190" y="389"/>
                      <a:pt x="187" y="389"/>
                      <a:pt x="185" y="388"/>
                    </a:cubicBezTo>
                    <a:lnTo>
                      <a:pt x="175" y="383"/>
                    </a:lnTo>
                    <a:cubicBezTo>
                      <a:pt x="174" y="382"/>
                      <a:pt x="173" y="381"/>
                      <a:pt x="172" y="380"/>
                    </a:cubicBezTo>
                    <a:lnTo>
                      <a:pt x="156" y="359"/>
                    </a:lnTo>
                    <a:cubicBezTo>
                      <a:pt x="155" y="357"/>
                      <a:pt x="154" y="355"/>
                      <a:pt x="154" y="353"/>
                    </a:cubicBezTo>
                    <a:lnTo>
                      <a:pt x="157" y="340"/>
                    </a:lnTo>
                    <a:cubicBezTo>
                      <a:pt x="158" y="336"/>
                      <a:pt x="161" y="333"/>
                      <a:pt x="165" y="333"/>
                    </a:cubicBezTo>
                    <a:lnTo>
                      <a:pt x="181" y="333"/>
                    </a:lnTo>
                    <a:cubicBezTo>
                      <a:pt x="184" y="333"/>
                      <a:pt x="187" y="335"/>
                      <a:pt x="188" y="339"/>
                    </a:cubicBezTo>
                    <a:lnTo>
                      <a:pt x="202" y="376"/>
                    </a:lnTo>
                    <a:close/>
                    <a:moveTo>
                      <a:pt x="173" y="344"/>
                    </a:moveTo>
                    <a:lnTo>
                      <a:pt x="181" y="349"/>
                    </a:lnTo>
                    <a:lnTo>
                      <a:pt x="165" y="349"/>
                    </a:lnTo>
                    <a:lnTo>
                      <a:pt x="173" y="343"/>
                    </a:lnTo>
                    <a:lnTo>
                      <a:pt x="170" y="356"/>
                    </a:lnTo>
                    <a:lnTo>
                      <a:pt x="169" y="350"/>
                    </a:lnTo>
                    <a:lnTo>
                      <a:pt x="185" y="371"/>
                    </a:lnTo>
                    <a:lnTo>
                      <a:pt x="182" y="368"/>
                    </a:lnTo>
                    <a:lnTo>
                      <a:pt x="192" y="374"/>
                    </a:lnTo>
                    <a:lnTo>
                      <a:pt x="181" y="378"/>
                    </a:lnTo>
                    <a:lnTo>
                      <a:pt x="184" y="370"/>
                    </a:lnTo>
                    <a:cubicBezTo>
                      <a:pt x="185" y="367"/>
                      <a:pt x="188" y="365"/>
                      <a:pt x="191" y="365"/>
                    </a:cubicBezTo>
                    <a:cubicBezTo>
                      <a:pt x="194" y="365"/>
                      <a:pt x="197" y="366"/>
                      <a:pt x="199" y="369"/>
                    </a:cubicBezTo>
                    <a:lnTo>
                      <a:pt x="201" y="375"/>
                    </a:lnTo>
                    <a:lnTo>
                      <a:pt x="187" y="381"/>
                    </a:lnTo>
                    <a:lnTo>
                      <a:pt x="173" y="344"/>
                    </a:lnTo>
                    <a:close/>
                    <a:moveTo>
                      <a:pt x="665" y="336"/>
                    </a:moveTo>
                    <a:cubicBezTo>
                      <a:pt x="669" y="337"/>
                      <a:pt x="672" y="340"/>
                      <a:pt x="672" y="344"/>
                    </a:cubicBezTo>
                    <a:lnTo>
                      <a:pt x="672" y="349"/>
                    </a:lnTo>
                    <a:cubicBezTo>
                      <a:pt x="672" y="352"/>
                      <a:pt x="670" y="355"/>
                      <a:pt x="667" y="356"/>
                    </a:cubicBezTo>
                    <a:lnTo>
                      <a:pt x="651" y="364"/>
                    </a:lnTo>
                    <a:cubicBezTo>
                      <a:pt x="649" y="366"/>
                      <a:pt x="645" y="365"/>
                      <a:pt x="643" y="364"/>
                    </a:cubicBezTo>
                    <a:cubicBezTo>
                      <a:pt x="641" y="362"/>
                      <a:pt x="639" y="359"/>
                      <a:pt x="640" y="356"/>
                    </a:cubicBezTo>
                    <a:lnTo>
                      <a:pt x="643" y="340"/>
                    </a:lnTo>
                    <a:cubicBezTo>
                      <a:pt x="643" y="338"/>
                      <a:pt x="644" y="336"/>
                      <a:pt x="646" y="335"/>
                    </a:cubicBezTo>
                    <a:cubicBezTo>
                      <a:pt x="648" y="333"/>
                      <a:pt x="650" y="333"/>
                      <a:pt x="652" y="333"/>
                    </a:cubicBezTo>
                    <a:lnTo>
                      <a:pt x="665" y="336"/>
                    </a:lnTo>
                    <a:close/>
                    <a:moveTo>
                      <a:pt x="649" y="349"/>
                    </a:moveTo>
                    <a:lnTo>
                      <a:pt x="658" y="343"/>
                    </a:lnTo>
                    <a:lnTo>
                      <a:pt x="656" y="358"/>
                    </a:lnTo>
                    <a:lnTo>
                      <a:pt x="644" y="350"/>
                    </a:lnTo>
                    <a:lnTo>
                      <a:pt x="660" y="342"/>
                    </a:lnTo>
                    <a:lnTo>
                      <a:pt x="656" y="349"/>
                    </a:lnTo>
                    <a:lnTo>
                      <a:pt x="656" y="344"/>
                    </a:lnTo>
                    <a:lnTo>
                      <a:pt x="662" y="352"/>
                    </a:lnTo>
                    <a:lnTo>
                      <a:pt x="649" y="349"/>
                    </a:lnTo>
                    <a:close/>
                    <a:moveTo>
                      <a:pt x="1280" y="350"/>
                    </a:moveTo>
                    <a:cubicBezTo>
                      <a:pt x="1282" y="351"/>
                      <a:pt x="1284" y="353"/>
                      <a:pt x="1284" y="356"/>
                    </a:cubicBezTo>
                    <a:cubicBezTo>
                      <a:pt x="1285" y="358"/>
                      <a:pt x="1284" y="361"/>
                      <a:pt x="1282" y="363"/>
                    </a:cubicBezTo>
                    <a:lnTo>
                      <a:pt x="1266" y="379"/>
                    </a:lnTo>
                    <a:cubicBezTo>
                      <a:pt x="1264" y="381"/>
                      <a:pt x="1261" y="382"/>
                      <a:pt x="1258" y="380"/>
                    </a:cubicBezTo>
                    <a:cubicBezTo>
                      <a:pt x="1255" y="379"/>
                      <a:pt x="1253" y="376"/>
                      <a:pt x="1253" y="373"/>
                    </a:cubicBezTo>
                    <a:lnTo>
                      <a:pt x="1253" y="360"/>
                    </a:lnTo>
                    <a:lnTo>
                      <a:pt x="1267" y="365"/>
                    </a:lnTo>
                    <a:lnTo>
                      <a:pt x="1256" y="378"/>
                    </a:lnTo>
                    <a:cubicBezTo>
                      <a:pt x="1255" y="380"/>
                      <a:pt x="1252" y="381"/>
                      <a:pt x="1250" y="381"/>
                    </a:cubicBezTo>
                    <a:cubicBezTo>
                      <a:pt x="1247" y="381"/>
                      <a:pt x="1245" y="380"/>
                      <a:pt x="1243" y="377"/>
                    </a:cubicBezTo>
                    <a:lnTo>
                      <a:pt x="1238" y="369"/>
                    </a:lnTo>
                    <a:cubicBezTo>
                      <a:pt x="1237" y="367"/>
                      <a:pt x="1236" y="365"/>
                      <a:pt x="1237" y="362"/>
                    </a:cubicBezTo>
                    <a:lnTo>
                      <a:pt x="1243" y="349"/>
                    </a:lnTo>
                    <a:cubicBezTo>
                      <a:pt x="1244" y="346"/>
                      <a:pt x="1247" y="344"/>
                      <a:pt x="1250" y="344"/>
                    </a:cubicBezTo>
                    <a:lnTo>
                      <a:pt x="1263" y="344"/>
                    </a:lnTo>
                    <a:cubicBezTo>
                      <a:pt x="1268" y="344"/>
                      <a:pt x="1271" y="347"/>
                      <a:pt x="1271" y="352"/>
                    </a:cubicBezTo>
                    <a:lnTo>
                      <a:pt x="1271" y="362"/>
                    </a:lnTo>
                    <a:lnTo>
                      <a:pt x="1258" y="357"/>
                    </a:lnTo>
                    <a:lnTo>
                      <a:pt x="1266" y="349"/>
                    </a:lnTo>
                    <a:cubicBezTo>
                      <a:pt x="1268" y="346"/>
                      <a:pt x="1272" y="346"/>
                      <a:pt x="1275" y="347"/>
                    </a:cubicBezTo>
                    <a:lnTo>
                      <a:pt x="1280" y="350"/>
                    </a:lnTo>
                    <a:close/>
                    <a:moveTo>
                      <a:pt x="1268" y="362"/>
                    </a:moveTo>
                    <a:lnTo>
                      <a:pt x="1277" y="360"/>
                    </a:lnTo>
                    <a:lnTo>
                      <a:pt x="1269" y="368"/>
                    </a:lnTo>
                    <a:cubicBezTo>
                      <a:pt x="1267" y="370"/>
                      <a:pt x="1263" y="371"/>
                      <a:pt x="1260" y="370"/>
                    </a:cubicBezTo>
                    <a:cubicBezTo>
                      <a:pt x="1257" y="369"/>
                      <a:pt x="1255" y="366"/>
                      <a:pt x="1255" y="362"/>
                    </a:cubicBezTo>
                    <a:lnTo>
                      <a:pt x="1255" y="352"/>
                    </a:lnTo>
                    <a:lnTo>
                      <a:pt x="1263" y="360"/>
                    </a:lnTo>
                    <a:lnTo>
                      <a:pt x="1250" y="360"/>
                    </a:lnTo>
                    <a:lnTo>
                      <a:pt x="1257" y="355"/>
                    </a:lnTo>
                    <a:lnTo>
                      <a:pt x="1252" y="368"/>
                    </a:lnTo>
                    <a:lnTo>
                      <a:pt x="1251" y="361"/>
                    </a:lnTo>
                    <a:lnTo>
                      <a:pt x="1257" y="369"/>
                    </a:lnTo>
                    <a:lnTo>
                      <a:pt x="1244" y="368"/>
                    </a:lnTo>
                    <a:lnTo>
                      <a:pt x="1254" y="355"/>
                    </a:lnTo>
                    <a:cubicBezTo>
                      <a:pt x="1256" y="352"/>
                      <a:pt x="1260" y="351"/>
                      <a:pt x="1263" y="352"/>
                    </a:cubicBezTo>
                    <a:cubicBezTo>
                      <a:pt x="1266" y="353"/>
                      <a:pt x="1269" y="356"/>
                      <a:pt x="1269" y="360"/>
                    </a:cubicBezTo>
                    <a:lnTo>
                      <a:pt x="1269" y="373"/>
                    </a:lnTo>
                    <a:lnTo>
                      <a:pt x="1255" y="367"/>
                    </a:lnTo>
                    <a:lnTo>
                      <a:pt x="1271" y="351"/>
                    </a:lnTo>
                    <a:lnTo>
                      <a:pt x="1273" y="364"/>
                    </a:lnTo>
                    <a:lnTo>
                      <a:pt x="1268" y="362"/>
                    </a:lnTo>
                    <a:close/>
                    <a:moveTo>
                      <a:pt x="1448" y="361"/>
                    </a:moveTo>
                    <a:cubicBezTo>
                      <a:pt x="1448" y="359"/>
                      <a:pt x="1449" y="358"/>
                      <a:pt x="1451" y="358"/>
                    </a:cubicBezTo>
                    <a:lnTo>
                      <a:pt x="1461" y="353"/>
                    </a:lnTo>
                    <a:cubicBezTo>
                      <a:pt x="1464" y="351"/>
                      <a:pt x="1467" y="352"/>
                      <a:pt x="1470" y="353"/>
                    </a:cubicBezTo>
                    <a:lnTo>
                      <a:pt x="1491" y="369"/>
                    </a:lnTo>
                    <a:cubicBezTo>
                      <a:pt x="1494" y="371"/>
                      <a:pt x="1495" y="375"/>
                      <a:pt x="1494" y="378"/>
                    </a:cubicBezTo>
                    <a:cubicBezTo>
                      <a:pt x="1493" y="381"/>
                      <a:pt x="1490" y="383"/>
                      <a:pt x="1487" y="384"/>
                    </a:cubicBezTo>
                    <a:lnTo>
                      <a:pt x="1458" y="386"/>
                    </a:lnTo>
                    <a:cubicBezTo>
                      <a:pt x="1456" y="386"/>
                      <a:pt x="1454" y="386"/>
                      <a:pt x="1452" y="385"/>
                    </a:cubicBezTo>
                    <a:lnTo>
                      <a:pt x="1445" y="380"/>
                    </a:lnTo>
                    <a:cubicBezTo>
                      <a:pt x="1443" y="378"/>
                      <a:pt x="1442" y="377"/>
                      <a:pt x="1441" y="375"/>
                    </a:cubicBezTo>
                    <a:cubicBezTo>
                      <a:pt x="1441" y="372"/>
                      <a:pt x="1441" y="370"/>
                      <a:pt x="1442" y="369"/>
                    </a:cubicBezTo>
                    <a:lnTo>
                      <a:pt x="1448" y="361"/>
                    </a:lnTo>
                    <a:close/>
                    <a:moveTo>
                      <a:pt x="1456" y="377"/>
                    </a:moveTo>
                    <a:lnTo>
                      <a:pt x="1453" y="366"/>
                    </a:lnTo>
                    <a:lnTo>
                      <a:pt x="1461" y="372"/>
                    </a:lnTo>
                    <a:lnTo>
                      <a:pt x="1456" y="370"/>
                    </a:lnTo>
                    <a:lnTo>
                      <a:pt x="1485" y="368"/>
                    </a:lnTo>
                    <a:lnTo>
                      <a:pt x="1481" y="382"/>
                    </a:lnTo>
                    <a:lnTo>
                      <a:pt x="1460" y="366"/>
                    </a:lnTo>
                    <a:lnTo>
                      <a:pt x="1468" y="367"/>
                    </a:lnTo>
                    <a:lnTo>
                      <a:pt x="1458" y="372"/>
                    </a:lnTo>
                    <a:lnTo>
                      <a:pt x="1461" y="369"/>
                    </a:lnTo>
                    <a:lnTo>
                      <a:pt x="1456" y="377"/>
                    </a:lnTo>
                    <a:close/>
                    <a:moveTo>
                      <a:pt x="496" y="444"/>
                    </a:moveTo>
                    <a:lnTo>
                      <a:pt x="485" y="438"/>
                    </a:lnTo>
                    <a:cubicBezTo>
                      <a:pt x="483" y="437"/>
                      <a:pt x="481" y="435"/>
                      <a:pt x="481" y="433"/>
                    </a:cubicBezTo>
                    <a:lnTo>
                      <a:pt x="475" y="403"/>
                    </a:lnTo>
                    <a:lnTo>
                      <a:pt x="481" y="410"/>
                    </a:lnTo>
                    <a:lnTo>
                      <a:pt x="455" y="402"/>
                    </a:lnTo>
                    <a:cubicBezTo>
                      <a:pt x="452" y="401"/>
                      <a:pt x="450" y="399"/>
                      <a:pt x="449" y="397"/>
                    </a:cubicBezTo>
                    <a:cubicBezTo>
                      <a:pt x="448" y="395"/>
                      <a:pt x="449" y="392"/>
                      <a:pt x="450" y="390"/>
                    </a:cubicBezTo>
                    <a:lnTo>
                      <a:pt x="463" y="366"/>
                    </a:lnTo>
                    <a:cubicBezTo>
                      <a:pt x="464" y="364"/>
                      <a:pt x="467" y="362"/>
                      <a:pt x="470" y="362"/>
                    </a:cubicBezTo>
                    <a:lnTo>
                      <a:pt x="475" y="362"/>
                    </a:lnTo>
                    <a:cubicBezTo>
                      <a:pt x="478" y="362"/>
                      <a:pt x="480" y="363"/>
                      <a:pt x="482" y="366"/>
                    </a:cubicBezTo>
                    <a:lnTo>
                      <a:pt x="490" y="376"/>
                    </a:lnTo>
                    <a:lnTo>
                      <a:pt x="476" y="383"/>
                    </a:lnTo>
                    <a:lnTo>
                      <a:pt x="473" y="372"/>
                    </a:lnTo>
                    <a:cubicBezTo>
                      <a:pt x="472" y="370"/>
                      <a:pt x="473" y="367"/>
                      <a:pt x="474" y="365"/>
                    </a:cubicBezTo>
                    <a:cubicBezTo>
                      <a:pt x="476" y="363"/>
                      <a:pt x="478" y="362"/>
                      <a:pt x="481" y="362"/>
                    </a:cubicBezTo>
                    <a:lnTo>
                      <a:pt x="494" y="362"/>
                    </a:lnTo>
                    <a:cubicBezTo>
                      <a:pt x="497" y="362"/>
                      <a:pt x="501" y="365"/>
                      <a:pt x="502" y="368"/>
                    </a:cubicBezTo>
                    <a:lnTo>
                      <a:pt x="515" y="410"/>
                    </a:lnTo>
                    <a:lnTo>
                      <a:pt x="511" y="405"/>
                    </a:lnTo>
                    <a:lnTo>
                      <a:pt x="532" y="416"/>
                    </a:lnTo>
                    <a:cubicBezTo>
                      <a:pt x="534" y="417"/>
                      <a:pt x="535" y="419"/>
                      <a:pt x="536" y="421"/>
                    </a:cubicBezTo>
                    <a:cubicBezTo>
                      <a:pt x="537" y="423"/>
                      <a:pt x="537" y="425"/>
                      <a:pt x="536" y="427"/>
                    </a:cubicBezTo>
                    <a:lnTo>
                      <a:pt x="528" y="443"/>
                    </a:lnTo>
                    <a:lnTo>
                      <a:pt x="527" y="435"/>
                    </a:lnTo>
                    <a:lnTo>
                      <a:pt x="532" y="442"/>
                    </a:lnTo>
                    <a:cubicBezTo>
                      <a:pt x="534" y="445"/>
                      <a:pt x="534" y="449"/>
                      <a:pt x="532" y="452"/>
                    </a:cubicBezTo>
                    <a:cubicBezTo>
                      <a:pt x="530" y="455"/>
                      <a:pt x="526" y="456"/>
                      <a:pt x="523" y="454"/>
                    </a:cubicBezTo>
                    <a:lnTo>
                      <a:pt x="496" y="444"/>
                    </a:lnTo>
                    <a:close/>
                    <a:moveTo>
                      <a:pt x="529" y="439"/>
                    </a:moveTo>
                    <a:lnTo>
                      <a:pt x="519" y="451"/>
                    </a:lnTo>
                    <a:lnTo>
                      <a:pt x="514" y="443"/>
                    </a:lnTo>
                    <a:cubicBezTo>
                      <a:pt x="512" y="441"/>
                      <a:pt x="512" y="438"/>
                      <a:pt x="513" y="435"/>
                    </a:cubicBezTo>
                    <a:lnTo>
                      <a:pt x="521" y="420"/>
                    </a:lnTo>
                    <a:lnTo>
                      <a:pt x="525" y="430"/>
                    </a:lnTo>
                    <a:lnTo>
                      <a:pt x="504" y="420"/>
                    </a:lnTo>
                    <a:cubicBezTo>
                      <a:pt x="502" y="419"/>
                      <a:pt x="500" y="417"/>
                      <a:pt x="500" y="415"/>
                    </a:cubicBezTo>
                    <a:lnTo>
                      <a:pt x="486" y="373"/>
                    </a:lnTo>
                    <a:lnTo>
                      <a:pt x="494" y="378"/>
                    </a:lnTo>
                    <a:lnTo>
                      <a:pt x="481" y="378"/>
                    </a:lnTo>
                    <a:lnTo>
                      <a:pt x="488" y="368"/>
                    </a:lnTo>
                    <a:lnTo>
                      <a:pt x="491" y="379"/>
                    </a:lnTo>
                    <a:cubicBezTo>
                      <a:pt x="492" y="383"/>
                      <a:pt x="490" y="386"/>
                      <a:pt x="487" y="388"/>
                    </a:cubicBezTo>
                    <a:cubicBezTo>
                      <a:pt x="483" y="390"/>
                      <a:pt x="479" y="389"/>
                      <a:pt x="477" y="386"/>
                    </a:cubicBezTo>
                    <a:lnTo>
                      <a:pt x="469" y="375"/>
                    </a:lnTo>
                    <a:lnTo>
                      <a:pt x="475" y="378"/>
                    </a:lnTo>
                    <a:lnTo>
                      <a:pt x="470" y="378"/>
                    </a:lnTo>
                    <a:lnTo>
                      <a:pt x="477" y="374"/>
                    </a:lnTo>
                    <a:lnTo>
                      <a:pt x="464" y="398"/>
                    </a:lnTo>
                    <a:lnTo>
                      <a:pt x="459" y="386"/>
                    </a:lnTo>
                    <a:lnTo>
                      <a:pt x="486" y="394"/>
                    </a:lnTo>
                    <a:cubicBezTo>
                      <a:pt x="489" y="395"/>
                      <a:pt x="491" y="398"/>
                      <a:pt x="491" y="401"/>
                    </a:cubicBezTo>
                    <a:lnTo>
                      <a:pt x="497" y="430"/>
                    </a:lnTo>
                    <a:lnTo>
                      <a:pt x="492" y="424"/>
                    </a:lnTo>
                    <a:lnTo>
                      <a:pt x="502" y="429"/>
                    </a:lnTo>
                    <a:lnTo>
                      <a:pt x="529" y="439"/>
                    </a:lnTo>
                    <a:close/>
                    <a:moveTo>
                      <a:pt x="1809" y="380"/>
                    </a:moveTo>
                    <a:cubicBezTo>
                      <a:pt x="1806" y="379"/>
                      <a:pt x="1804" y="375"/>
                      <a:pt x="1805" y="371"/>
                    </a:cubicBezTo>
                    <a:cubicBezTo>
                      <a:pt x="1806" y="367"/>
                      <a:pt x="1809" y="365"/>
                      <a:pt x="1813" y="365"/>
                    </a:cubicBezTo>
                    <a:lnTo>
                      <a:pt x="1877" y="373"/>
                    </a:lnTo>
                    <a:cubicBezTo>
                      <a:pt x="1881" y="373"/>
                      <a:pt x="1884" y="377"/>
                      <a:pt x="1884" y="381"/>
                    </a:cubicBezTo>
                    <a:cubicBezTo>
                      <a:pt x="1884" y="385"/>
                      <a:pt x="1881" y="388"/>
                      <a:pt x="1877" y="389"/>
                    </a:cubicBezTo>
                    <a:lnTo>
                      <a:pt x="1846" y="394"/>
                    </a:lnTo>
                    <a:cubicBezTo>
                      <a:pt x="1844" y="394"/>
                      <a:pt x="1843" y="394"/>
                      <a:pt x="1841" y="394"/>
                    </a:cubicBezTo>
                    <a:lnTo>
                      <a:pt x="1809" y="380"/>
                    </a:lnTo>
                    <a:close/>
                    <a:moveTo>
                      <a:pt x="1847" y="379"/>
                    </a:moveTo>
                    <a:lnTo>
                      <a:pt x="1843" y="378"/>
                    </a:lnTo>
                    <a:lnTo>
                      <a:pt x="1875" y="373"/>
                    </a:lnTo>
                    <a:lnTo>
                      <a:pt x="1875" y="389"/>
                    </a:lnTo>
                    <a:lnTo>
                      <a:pt x="1811" y="381"/>
                    </a:lnTo>
                    <a:lnTo>
                      <a:pt x="1815" y="366"/>
                    </a:lnTo>
                    <a:lnTo>
                      <a:pt x="1847" y="379"/>
                    </a:lnTo>
                    <a:close/>
                    <a:moveTo>
                      <a:pt x="1308" y="376"/>
                    </a:moveTo>
                    <a:cubicBezTo>
                      <a:pt x="1308" y="373"/>
                      <a:pt x="1309" y="371"/>
                      <a:pt x="1311" y="370"/>
                    </a:cubicBezTo>
                    <a:cubicBezTo>
                      <a:pt x="1312" y="368"/>
                      <a:pt x="1315" y="367"/>
                      <a:pt x="1317" y="368"/>
                    </a:cubicBezTo>
                    <a:lnTo>
                      <a:pt x="1357" y="370"/>
                    </a:lnTo>
                    <a:cubicBezTo>
                      <a:pt x="1360" y="370"/>
                      <a:pt x="1363" y="373"/>
                      <a:pt x="1364" y="376"/>
                    </a:cubicBezTo>
                    <a:lnTo>
                      <a:pt x="1366" y="384"/>
                    </a:lnTo>
                    <a:cubicBezTo>
                      <a:pt x="1367" y="386"/>
                      <a:pt x="1367" y="388"/>
                      <a:pt x="1366" y="390"/>
                    </a:cubicBezTo>
                    <a:cubicBezTo>
                      <a:pt x="1364" y="392"/>
                      <a:pt x="1362" y="394"/>
                      <a:pt x="1360" y="394"/>
                    </a:cubicBezTo>
                    <a:lnTo>
                      <a:pt x="1317" y="399"/>
                    </a:lnTo>
                    <a:cubicBezTo>
                      <a:pt x="1315" y="400"/>
                      <a:pt x="1313" y="399"/>
                      <a:pt x="1311" y="397"/>
                    </a:cubicBezTo>
                    <a:cubicBezTo>
                      <a:pt x="1309" y="396"/>
                      <a:pt x="1308" y="394"/>
                      <a:pt x="1308" y="391"/>
                    </a:cubicBezTo>
                    <a:lnTo>
                      <a:pt x="1308" y="376"/>
                    </a:lnTo>
                    <a:close/>
                    <a:moveTo>
                      <a:pt x="1324" y="391"/>
                    </a:moveTo>
                    <a:lnTo>
                      <a:pt x="1315" y="384"/>
                    </a:lnTo>
                    <a:lnTo>
                      <a:pt x="1358" y="378"/>
                    </a:lnTo>
                    <a:lnTo>
                      <a:pt x="1351" y="389"/>
                    </a:lnTo>
                    <a:lnTo>
                      <a:pt x="1349" y="381"/>
                    </a:lnTo>
                    <a:lnTo>
                      <a:pt x="1356" y="386"/>
                    </a:lnTo>
                    <a:lnTo>
                      <a:pt x="1316" y="384"/>
                    </a:lnTo>
                    <a:lnTo>
                      <a:pt x="1324" y="376"/>
                    </a:lnTo>
                    <a:lnTo>
                      <a:pt x="1324" y="391"/>
                    </a:lnTo>
                    <a:close/>
                    <a:moveTo>
                      <a:pt x="1579" y="368"/>
                    </a:moveTo>
                    <a:cubicBezTo>
                      <a:pt x="1581" y="367"/>
                      <a:pt x="1584" y="367"/>
                      <a:pt x="1586" y="369"/>
                    </a:cubicBezTo>
                    <a:cubicBezTo>
                      <a:pt x="1588" y="370"/>
                      <a:pt x="1590" y="373"/>
                      <a:pt x="1590" y="376"/>
                    </a:cubicBezTo>
                    <a:lnTo>
                      <a:pt x="1590" y="391"/>
                    </a:lnTo>
                    <a:cubicBezTo>
                      <a:pt x="1590" y="395"/>
                      <a:pt x="1587" y="398"/>
                      <a:pt x="1584" y="399"/>
                    </a:cubicBezTo>
                    <a:lnTo>
                      <a:pt x="1573" y="402"/>
                    </a:lnTo>
                    <a:cubicBezTo>
                      <a:pt x="1571" y="402"/>
                      <a:pt x="1569" y="402"/>
                      <a:pt x="1567" y="401"/>
                    </a:cubicBezTo>
                    <a:lnTo>
                      <a:pt x="1552" y="393"/>
                    </a:lnTo>
                    <a:cubicBezTo>
                      <a:pt x="1549" y="392"/>
                      <a:pt x="1547" y="389"/>
                      <a:pt x="1547" y="386"/>
                    </a:cubicBezTo>
                    <a:cubicBezTo>
                      <a:pt x="1547" y="383"/>
                      <a:pt x="1549" y="380"/>
                      <a:pt x="1552" y="379"/>
                    </a:cubicBezTo>
                    <a:lnTo>
                      <a:pt x="1579" y="368"/>
                    </a:lnTo>
                    <a:close/>
                    <a:moveTo>
                      <a:pt x="1558" y="394"/>
                    </a:moveTo>
                    <a:lnTo>
                      <a:pt x="1559" y="379"/>
                    </a:lnTo>
                    <a:lnTo>
                      <a:pt x="1575" y="387"/>
                    </a:lnTo>
                    <a:lnTo>
                      <a:pt x="1569" y="386"/>
                    </a:lnTo>
                    <a:lnTo>
                      <a:pt x="1580" y="384"/>
                    </a:lnTo>
                    <a:lnTo>
                      <a:pt x="1574" y="391"/>
                    </a:lnTo>
                    <a:lnTo>
                      <a:pt x="1574" y="376"/>
                    </a:lnTo>
                    <a:lnTo>
                      <a:pt x="1585" y="383"/>
                    </a:lnTo>
                    <a:lnTo>
                      <a:pt x="1558" y="394"/>
                    </a:lnTo>
                    <a:close/>
                    <a:moveTo>
                      <a:pt x="1354" y="383"/>
                    </a:moveTo>
                    <a:cubicBezTo>
                      <a:pt x="1353" y="381"/>
                      <a:pt x="1353" y="378"/>
                      <a:pt x="1355" y="376"/>
                    </a:cubicBezTo>
                    <a:cubicBezTo>
                      <a:pt x="1357" y="374"/>
                      <a:pt x="1359" y="373"/>
                      <a:pt x="1362" y="373"/>
                    </a:cubicBezTo>
                    <a:lnTo>
                      <a:pt x="1402" y="376"/>
                    </a:lnTo>
                    <a:cubicBezTo>
                      <a:pt x="1406" y="376"/>
                      <a:pt x="1409" y="379"/>
                      <a:pt x="1409" y="383"/>
                    </a:cubicBezTo>
                    <a:cubicBezTo>
                      <a:pt x="1409" y="387"/>
                      <a:pt x="1406" y="391"/>
                      <a:pt x="1402" y="391"/>
                    </a:cubicBezTo>
                    <a:lnTo>
                      <a:pt x="1365" y="397"/>
                    </a:lnTo>
                    <a:cubicBezTo>
                      <a:pt x="1361" y="397"/>
                      <a:pt x="1358" y="395"/>
                      <a:pt x="1356" y="391"/>
                    </a:cubicBezTo>
                    <a:lnTo>
                      <a:pt x="1354" y="383"/>
                    </a:lnTo>
                    <a:close/>
                    <a:moveTo>
                      <a:pt x="1372" y="386"/>
                    </a:moveTo>
                    <a:lnTo>
                      <a:pt x="1363" y="381"/>
                    </a:lnTo>
                    <a:lnTo>
                      <a:pt x="1400" y="376"/>
                    </a:lnTo>
                    <a:lnTo>
                      <a:pt x="1401" y="392"/>
                    </a:lnTo>
                    <a:lnTo>
                      <a:pt x="1361" y="389"/>
                    </a:lnTo>
                    <a:lnTo>
                      <a:pt x="1369" y="378"/>
                    </a:lnTo>
                    <a:lnTo>
                      <a:pt x="1372" y="386"/>
                    </a:lnTo>
                    <a:close/>
                    <a:moveTo>
                      <a:pt x="1379" y="387"/>
                    </a:moveTo>
                    <a:cubicBezTo>
                      <a:pt x="1381" y="384"/>
                      <a:pt x="1384" y="383"/>
                      <a:pt x="1387" y="384"/>
                    </a:cubicBezTo>
                    <a:cubicBezTo>
                      <a:pt x="1391" y="385"/>
                      <a:pt x="1393" y="387"/>
                      <a:pt x="1393" y="391"/>
                    </a:cubicBezTo>
                    <a:lnTo>
                      <a:pt x="1396" y="417"/>
                    </a:lnTo>
                    <a:cubicBezTo>
                      <a:pt x="1396" y="421"/>
                      <a:pt x="1394" y="425"/>
                      <a:pt x="1390" y="426"/>
                    </a:cubicBezTo>
                    <a:cubicBezTo>
                      <a:pt x="1386" y="427"/>
                      <a:pt x="1382" y="425"/>
                      <a:pt x="1381" y="421"/>
                    </a:cubicBezTo>
                    <a:lnTo>
                      <a:pt x="1373" y="403"/>
                    </a:lnTo>
                    <a:cubicBezTo>
                      <a:pt x="1372" y="400"/>
                      <a:pt x="1372" y="397"/>
                      <a:pt x="1373" y="395"/>
                    </a:cubicBezTo>
                    <a:lnTo>
                      <a:pt x="1379" y="387"/>
                    </a:lnTo>
                    <a:close/>
                    <a:moveTo>
                      <a:pt x="1387" y="404"/>
                    </a:moveTo>
                    <a:lnTo>
                      <a:pt x="1387" y="396"/>
                    </a:lnTo>
                    <a:lnTo>
                      <a:pt x="1395" y="415"/>
                    </a:lnTo>
                    <a:lnTo>
                      <a:pt x="1380" y="419"/>
                    </a:lnTo>
                    <a:lnTo>
                      <a:pt x="1377" y="392"/>
                    </a:lnTo>
                    <a:lnTo>
                      <a:pt x="1392" y="396"/>
                    </a:lnTo>
                    <a:lnTo>
                      <a:pt x="1387" y="404"/>
                    </a:lnTo>
                    <a:close/>
                    <a:moveTo>
                      <a:pt x="225" y="409"/>
                    </a:moveTo>
                    <a:cubicBezTo>
                      <a:pt x="227" y="412"/>
                      <a:pt x="226" y="416"/>
                      <a:pt x="223" y="419"/>
                    </a:cubicBezTo>
                    <a:cubicBezTo>
                      <a:pt x="220" y="421"/>
                      <a:pt x="216" y="421"/>
                      <a:pt x="213" y="419"/>
                    </a:cubicBezTo>
                    <a:lnTo>
                      <a:pt x="203" y="411"/>
                    </a:lnTo>
                    <a:cubicBezTo>
                      <a:pt x="201" y="410"/>
                      <a:pt x="199" y="407"/>
                      <a:pt x="199" y="405"/>
                    </a:cubicBezTo>
                    <a:lnTo>
                      <a:pt x="199" y="391"/>
                    </a:lnTo>
                    <a:cubicBezTo>
                      <a:pt x="199" y="388"/>
                      <a:pt x="202" y="385"/>
                      <a:pt x="206" y="384"/>
                    </a:cubicBezTo>
                    <a:cubicBezTo>
                      <a:pt x="209" y="383"/>
                      <a:pt x="213" y="385"/>
                      <a:pt x="215" y="388"/>
                    </a:cubicBezTo>
                    <a:lnTo>
                      <a:pt x="225" y="409"/>
                    </a:lnTo>
                    <a:close/>
                    <a:moveTo>
                      <a:pt x="200" y="395"/>
                    </a:moveTo>
                    <a:lnTo>
                      <a:pt x="215" y="391"/>
                    </a:lnTo>
                    <a:lnTo>
                      <a:pt x="215" y="405"/>
                    </a:lnTo>
                    <a:lnTo>
                      <a:pt x="212" y="398"/>
                    </a:lnTo>
                    <a:lnTo>
                      <a:pt x="223" y="406"/>
                    </a:lnTo>
                    <a:lnTo>
                      <a:pt x="211" y="416"/>
                    </a:lnTo>
                    <a:lnTo>
                      <a:pt x="200" y="395"/>
                    </a:lnTo>
                    <a:close/>
                    <a:moveTo>
                      <a:pt x="240" y="426"/>
                    </a:moveTo>
                    <a:cubicBezTo>
                      <a:pt x="242" y="428"/>
                      <a:pt x="242" y="431"/>
                      <a:pt x="242" y="433"/>
                    </a:cubicBezTo>
                    <a:cubicBezTo>
                      <a:pt x="241" y="436"/>
                      <a:pt x="239" y="438"/>
                      <a:pt x="236" y="439"/>
                    </a:cubicBezTo>
                    <a:lnTo>
                      <a:pt x="229" y="441"/>
                    </a:lnTo>
                    <a:cubicBezTo>
                      <a:pt x="226" y="442"/>
                      <a:pt x="224" y="442"/>
                      <a:pt x="222" y="441"/>
                    </a:cubicBezTo>
                    <a:cubicBezTo>
                      <a:pt x="220" y="439"/>
                      <a:pt x="218" y="437"/>
                      <a:pt x="218" y="435"/>
                    </a:cubicBezTo>
                    <a:lnTo>
                      <a:pt x="215" y="419"/>
                    </a:lnTo>
                    <a:cubicBezTo>
                      <a:pt x="215" y="416"/>
                      <a:pt x="217" y="412"/>
                      <a:pt x="220" y="411"/>
                    </a:cubicBezTo>
                    <a:cubicBezTo>
                      <a:pt x="223" y="409"/>
                      <a:pt x="227" y="410"/>
                      <a:pt x="230" y="413"/>
                    </a:cubicBezTo>
                    <a:lnTo>
                      <a:pt x="240" y="426"/>
                    </a:lnTo>
                    <a:close/>
                    <a:moveTo>
                      <a:pt x="217" y="423"/>
                    </a:moveTo>
                    <a:lnTo>
                      <a:pt x="231" y="417"/>
                    </a:lnTo>
                    <a:lnTo>
                      <a:pt x="234" y="432"/>
                    </a:lnTo>
                    <a:lnTo>
                      <a:pt x="223" y="426"/>
                    </a:lnTo>
                    <a:lnTo>
                      <a:pt x="231" y="423"/>
                    </a:lnTo>
                    <a:lnTo>
                      <a:pt x="228" y="436"/>
                    </a:lnTo>
                    <a:lnTo>
                      <a:pt x="217" y="423"/>
                    </a:lnTo>
                    <a:close/>
                    <a:moveTo>
                      <a:pt x="555" y="433"/>
                    </a:moveTo>
                    <a:cubicBezTo>
                      <a:pt x="555" y="431"/>
                      <a:pt x="555" y="429"/>
                      <a:pt x="556" y="427"/>
                    </a:cubicBezTo>
                    <a:lnTo>
                      <a:pt x="561" y="417"/>
                    </a:lnTo>
                    <a:cubicBezTo>
                      <a:pt x="562" y="414"/>
                      <a:pt x="565" y="412"/>
                      <a:pt x="568" y="412"/>
                    </a:cubicBezTo>
                    <a:lnTo>
                      <a:pt x="576" y="412"/>
                    </a:lnTo>
                    <a:cubicBezTo>
                      <a:pt x="578" y="412"/>
                      <a:pt x="580" y="413"/>
                      <a:pt x="581" y="414"/>
                    </a:cubicBezTo>
                    <a:lnTo>
                      <a:pt x="600" y="430"/>
                    </a:lnTo>
                    <a:cubicBezTo>
                      <a:pt x="603" y="433"/>
                      <a:pt x="604" y="437"/>
                      <a:pt x="602" y="440"/>
                    </a:cubicBezTo>
                    <a:lnTo>
                      <a:pt x="594" y="456"/>
                    </a:lnTo>
                    <a:cubicBezTo>
                      <a:pt x="593" y="458"/>
                      <a:pt x="591" y="459"/>
                      <a:pt x="589" y="460"/>
                    </a:cubicBezTo>
                    <a:cubicBezTo>
                      <a:pt x="586" y="461"/>
                      <a:pt x="584" y="460"/>
                      <a:pt x="582" y="459"/>
                    </a:cubicBezTo>
                    <a:lnTo>
                      <a:pt x="571" y="451"/>
                    </a:lnTo>
                    <a:lnTo>
                      <a:pt x="582" y="450"/>
                    </a:lnTo>
                    <a:lnTo>
                      <a:pt x="574" y="458"/>
                    </a:lnTo>
                    <a:cubicBezTo>
                      <a:pt x="572" y="460"/>
                      <a:pt x="569" y="461"/>
                      <a:pt x="566" y="460"/>
                    </a:cubicBezTo>
                    <a:cubicBezTo>
                      <a:pt x="563" y="459"/>
                      <a:pt x="561" y="457"/>
                      <a:pt x="560" y="454"/>
                    </a:cubicBezTo>
                    <a:lnTo>
                      <a:pt x="555" y="433"/>
                    </a:lnTo>
                    <a:close/>
                    <a:moveTo>
                      <a:pt x="576" y="450"/>
                    </a:moveTo>
                    <a:lnTo>
                      <a:pt x="563" y="447"/>
                    </a:lnTo>
                    <a:lnTo>
                      <a:pt x="571" y="439"/>
                    </a:lnTo>
                    <a:cubicBezTo>
                      <a:pt x="573" y="436"/>
                      <a:pt x="578" y="435"/>
                      <a:pt x="581" y="438"/>
                    </a:cubicBezTo>
                    <a:lnTo>
                      <a:pt x="592" y="446"/>
                    </a:lnTo>
                    <a:lnTo>
                      <a:pt x="580" y="449"/>
                    </a:lnTo>
                    <a:lnTo>
                      <a:pt x="588" y="433"/>
                    </a:lnTo>
                    <a:lnTo>
                      <a:pt x="590" y="442"/>
                    </a:lnTo>
                    <a:lnTo>
                      <a:pt x="571" y="427"/>
                    </a:lnTo>
                    <a:lnTo>
                      <a:pt x="576" y="429"/>
                    </a:lnTo>
                    <a:lnTo>
                      <a:pt x="568" y="429"/>
                    </a:lnTo>
                    <a:lnTo>
                      <a:pt x="575" y="424"/>
                    </a:lnTo>
                    <a:lnTo>
                      <a:pt x="570" y="435"/>
                    </a:lnTo>
                    <a:lnTo>
                      <a:pt x="571" y="429"/>
                    </a:lnTo>
                    <a:lnTo>
                      <a:pt x="576" y="450"/>
                    </a:lnTo>
                    <a:close/>
                    <a:moveTo>
                      <a:pt x="1477" y="477"/>
                    </a:moveTo>
                    <a:cubicBezTo>
                      <a:pt x="1476" y="480"/>
                      <a:pt x="1472" y="482"/>
                      <a:pt x="1469" y="481"/>
                    </a:cubicBezTo>
                    <a:cubicBezTo>
                      <a:pt x="1465" y="481"/>
                      <a:pt x="1463" y="478"/>
                      <a:pt x="1462" y="474"/>
                    </a:cubicBezTo>
                    <a:lnTo>
                      <a:pt x="1460" y="453"/>
                    </a:lnTo>
                    <a:cubicBezTo>
                      <a:pt x="1459" y="451"/>
                      <a:pt x="1460" y="448"/>
                      <a:pt x="1462" y="447"/>
                    </a:cubicBezTo>
                    <a:lnTo>
                      <a:pt x="1478" y="431"/>
                    </a:lnTo>
                    <a:cubicBezTo>
                      <a:pt x="1480" y="429"/>
                      <a:pt x="1482" y="428"/>
                      <a:pt x="1484" y="428"/>
                    </a:cubicBezTo>
                    <a:lnTo>
                      <a:pt x="1527" y="434"/>
                    </a:lnTo>
                    <a:lnTo>
                      <a:pt x="1522" y="435"/>
                    </a:lnTo>
                    <a:lnTo>
                      <a:pt x="1541" y="424"/>
                    </a:lnTo>
                    <a:cubicBezTo>
                      <a:pt x="1542" y="423"/>
                      <a:pt x="1545" y="423"/>
                      <a:pt x="1547" y="423"/>
                    </a:cubicBezTo>
                    <a:lnTo>
                      <a:pt x="1584" y="434"/>
                    </a:lnTo>
                    <a:cubicBezTo>
                      <a:pt x="1586" y="434"/>
                      <a:pt x="1587" y="436"/>
                      <a:pt x="1589" y="438"/>
                    </a:cubicBezTo>
                    <a:lnTo>
                      <a:pt x="1607" y="469"/>
                    </a:lnTo>
                    <a:cubicBezTo>
                      <a:pt x="1608" y="471"/>
                      <a:pt x="1608" y="473"/>
                      <a:pt x="1608" y="475"/>
                    </a:cubicBezTo>
                    <a:lnTo>
                      <a:pt x="1605" y="488"/>
                    </a:lnTo>
                    <a:cubicBezTo>
                      <a:pt x="1605" y="491"/>
                      <a:pt x="1603" y="493"/>
                      <a:pt x="1600" y="494"/>
                    </a:cubicBezTo>
                    <a:cubicBezTo>
                      <a:pt x="1598" y="495"/>
                      <a:pt x="1595" y="495"/>
                      <a:pt x="1593" y="493"/>
                    </a:cubicBezTo>
                    <a:lnTo>
                      <a:pt x="1555" y="464"/>
                    </a:lnTo>
                    <a:lnTo>
                      <a:pt x="1560" y="465"/>
                    </a:lnTo>
                    <a:lnTo>
                      <a:pt x="1544" y="465"/>
                    </a:lnTo>
                    <a:lnTo>
                      <a:pt x="1552" y="457"/>
                    </a:lnTo>
                    <a:lnTo>
                      <a:pt x="1552" y="468"/>
                    </a:lnTo>
                    <a:cubicBezTo>
                      <a:pt x="1552" y="470"/>
                      <a:pt x="1551" y="473"/>
                      <a:pt x="1550" y="474"/>
                    </a:cubicBezTo>
                    <a:cubicBezTo>
                      <a:pt x="1548" y="476"/>
                      <a:pt x="1545" y="476"/>
                      <a:pt x="1543" y="476"/>
                    </a:cubicBezTo>
                    <a:lnTo>
                      <a:pt x="1516" y="471"/>
                    </a:lnTo>
                    <a:cubicBezTo>
                      <a:pt x="1513" y="470"/>
                      <a:pt x="1511" y="468"/>
                      <a:pt x="1510" y="465"/>
                    </a:cubicBezTo>
                    <a:lnTo>
                      <a:pt x="1508" y="454"/>
                    </a:lnTo>
                    <a:lnTo>
                      <a:pt x="1520" y="458"/>
                    </a:lnTo>
                    <a:lnTo>
                      <a:pt x="1502" y="474"/>
                    </a:lnTo>
                    <a:cubicBezTo>
                      <a:pt x="1500" y="476"/>
                      <a:pt x="1498" y="476"/>
                      <a:pt x="1496" y="476"/>
                    </a:cubicBezTo>
                    <a:cubicBezTo>
                      <a:pt x="1493" y="476"/>
                      <a:pt x="1491" y="474"/>
                      <a:pt x="1490" y="472"/>
                    </a:cubicBezTo>
                    <a:lnTo>
                      <a:pt x="1477" y="451"/>
                    </a:lnTo>
                    <a:lnTo>
                      <a:pt x="1491" y="451"/>
                    </a:lnTo>
                    <a:lnTo>
                      <a:pt x="1477" y="477"/>
                    </a:lnTo>
                    <a:close/>
                    <a:moveTo>
                      <a:pt x="1476" y="443"/>
                    </a:moveTo>
                    <a:cubicBezTo>
                      <a:pt x="1478" y="441"/>
                      <a:pt x="1480" y="439"/>
                      <a:pt x="1483" y="439"/>
                    </a:cubicBezTo>
                    <a:cubicBezTo>
                      <a:pt x="1486" y="439"/>
                      <a:pt x="1489" y="440"/>
                      <a:pt x="1490" y="443"/>
                    </a:cubicBezTo>
                    <a:lnTo>
                      <a:pt x="1503" y="464"/>
                    </a:lnTo>
                    <a:lnTo>
                      <a:pt x="1492" y="462"/>
                    </a:lnTo>
                    <a:lnTo>
                      <a:pt x="1510" y="446"/>
                    </a:lnTo>
                    <a:cubicBezTo>
                      <a:pt x="1512" y="444"/>
                      <a:pt x="1515" y="444"/>
                      <a:pt x="1518" y="445"/>
                    </a:cubicBezTo>
                    <a:cubicBezTo>
                      <a:pt x="1520" y="445"/>
                      <a:pt x="1522" y="448"/>
                      <a:pt x="1523" y="450"/>
                    </a:cubicBezTo>
                    <a:lnTo>
                      <a:pt x="1526" y="461"/>
                    </a:lnTo>
                    <a:lnTo>
                      <a:pt x="1519" y="455"/>
                    </a:lnTo>
                    <a:lnTo>
                      <a:pt x="1546" y="460"/>
                    </a:lnTo>
                    <a:lnTo>
                      <a:pt x="1536" y="468"/>
                    </a:lnTo>
                    <a:lnTo>
                      <a:pt x="1536" y="457"/>
                    </a:lnTo>
                    <a:cubicBezTo>
                      <a:pt x="1536" y="453"/>
                      <a:pt x="1540" y="449"/>
                      <a:pt x="1544" y="449"/>
                    </a:cubicBezTo>
                    <a:lnTo>
                      <a:pt x="1560" y="449"/>
                    </a:lnTo>
                    <a:cubicBezTo>
                      <a:pt x="1562" y="449"/>
                      <a:pt x="1564" y="450"/>
                      <a:pt x="1565" y="451"/>
                    </a:cubicBezTo>
                    <a:lnTo>
                      <a:pt x="1602" y="480"/>
                    </a:lnTo>
                    <a:lnTo>
                      <a:pt x="1590" y="485"/>
                    </a:lnTo>
                    <a:lnTo>
                      <a:pt x="1592" y="472"/>
                    </a:lnTo>
                    <a:lnTo>
                      <a:pt x="1593" y="477"/>
                    </a:lnTo>
                    <a:lnTo>
                      <a:pt x="1575" y="446"/>
                    </a:lnTo>
                    <a:lnTo>
                      <a:pt x="1579" y="449"/>
                    </a:lnTo>
                    <a:lnTo>
                      <a:pt x="1542" y="439"/>
                    </a:lnTo>
                    <a:lnTo>
                      <a:pt x="1548" y="438"/>
                    </a:lnTo>
                    <a:lnTo>
                      <a:pt x="1530" y="449"/>
                    </a:lnTo>
                    <a:cubicBezTo>
                      <a:pt x="1528" y="449"/>
                      <a:pt x="1527" y="450"/>
                      <a:pt x="1525" y="450"/>
                    </a:cubicBezTo>
                    <a:lnTo>
                      <a:pt x="1482" y="444"/>
                    </a:lnTo>
                    <a:lnTo>
                      <a:pt x="1489" y="442"/>
                    </a:lnTo>
                    <a:lnTo>
                      <a:pt x="1473" y="458"/>
                    </a:lnTo>
                    <a:lnTo>
                      <a:pt x="1475" y="451"/>
                    </a:lnTo>
                    <a:lnTo>
                      <a:pt x="1478" y="472"/>
                    </a:lnTo>
                    <a:lnTo>
                      <a:pt x="1463" y="470"/>
                    </a:lnTo>
                    <a:lnTo>
                      <a:pt x="1476" y="443"/>
                    </a:lnTo>
                    <a:close/>
                    <a:moveTo>
                      <a:pt x="255" y="457"/>
                    </a:moveTo>
                    <a:cubicBezTo>
                      <a:pt x="255" y="461"/>
                      <a:pt x="253" y="464"/>
                      <a:pt x="249" y="465"/>
                    </a:cubicBezTo>
                    <a:cubicBezTo>
                      <a:pt x="245" y="466"/>
                      <a:pt x="242" y="464"/>
                      <a:pt x="240" y="461"/>
                    </a:cubicBezTo>
                    <a:lnTo>
                      <a:pt x="227" y="435"/>
                    </a:lnTo>
                    <a:cubicBezTo>
                      <a:pt x="225" y="431"/>
                      <a:pt x="226" y="427"/>
                      <a:pt x="229" y="425"/>
                    </a:cubicBezTo>
                    <a:cubicBezTo>
                      <a:pt x="232" y="422"/>
                      <a:pt x="237" y="423"/>
                      <a:pt x="240" y="425"/>
                    </a:cubicBezTo>
                    <a:lnTo>
                      <a:pt x="253" y="439"/>
                    </a:lnTo>
                    <a:cubicBezTo>
                      <a:pt x="254" y="440"/>
                      <a:pt x="255" y="442"/>
                      <a:pt x="255" y="444"/>
                    </a:cubicBezTo>
                    <a:lnTo>
                      <a:pt x="255" y="457"/>
                    </a:lnTo>
                    <a:close/>
                    <a:moveTo>
                      <a:pt x="239" y="444"/>
                    </a:moveTo>
                    <a:lnTo>
                      <a:pt x="242" y="450"/>
                    </a:lnTo>
                    <a:lnTo>
                      <a:pt x="228" y="437"/>
                    </a:lnTo>
                    <a:lnTo>
                      <a:pt x="241" y="427"/>
                    </a:lnTo>
                    <a:lnTo>
                      <a:pt x="254" y="454"/>
                    </a:lnTo>
                    <a:lnTo>
                      <a:pt x="239" y="457"/>
                    </a:lnTo>
                    <a:lnTo>
                      <a:pt x="239" y="444"/>
                    </a:lnTo>
                    <a:close/>
                    <a:moveTo>
                      <a:pt x="1383" y="446"/>
                    </a:moveTo>
                    <a:cubicBezTo>
                      <a:pt x="1383" y="442"/>
                      <a:pt x="1387" y="439"/>
                      <a:pt x="1391" y="439"/>
                    </a:cubicBezTo>
                    <a:lnTo>
                      <a:pt x="1431" y="442"/>
                    </a:lnTo>
                    <a:cubicBezTo>
                      <a:pt x="1434" y="442"/>
                      <a:pt x="1437" y="444"/>
                      <a:pt x="1438" y="447"/>
                    </a:cubicBezTo>
                    <a:lnTo>
                      <a:pt x="1443" y="460"/>
                    </a:lnTo>
                    <a:lnTo>
                      <a:pt x="1436" y="455"/>
                    </a:lnTo>
                    <a:lnTo>
                      <a:pt x="1441" y="455"/>
                    </a:lnTo>
                    <a:cubicBezTo>
                      <a:pt x="1445" y="455"/>
                      <a:pt x="1449" y="458"/>
                      <a:pt x="1449" y="463"/>
                    </a:cubicBezTo>
                    <a:lnTo>
                      <a:pt x="1449" y="476"/>
                    </a:lnTo>
                    <a:cubicBezTo>
                      <a:pt x="1449" y="479"/>
                      <a:pt x="1447" y="482"/>
                      <a:pt x="1444" y="483"/>
                    </a:cubicBezTo>
                    <a:lnTo>
                      <a:pt x="1420" y="494"/>
                    </a:lnTo>
                    <a:cubicBezTo>
                      <a:pt x="1418" y="495"/>
                      <a:pt x="1416" y="495"/>
                      <a:pt x="1414" y="494"/>
                    </a:cubicBezTo>
                    <a:lnTo>
                      <a:pt x="1403" y="488"/>
                    </a:lnTo>
                    <a:cubicBezTo>
                      <a:pt x="1402" y="488"/>
                      <a:pt x="1402" y="488"/>
                      <a:pt x="1401" y="487"/>
                    </a:cubicBezTo>
                    <a:lnTo>
                      <a:pt x="1383" y="471"/>
                    </a:lnTo>
                    <a:cubicBezTo>
                      <a:pt x="1381" y="470"/>
                      <a:pt x="1380" y="467"/>
                      <a:pt x="1380" y="464"/>
                    </a:cubicBezTo>
                    <a:lnTo>
                      <a:pt x="1383" y="446"/>
                    </a:lnTo>
                    <a:close/>
                    <a:moveTo>
                      <a:pt x="1396" y="467"/>
                    </a:moveTo>
                    <a:lnTo>
                      <a:pt x="1393" y="459"/>
                    </a:lnTo>
                    <a:lnTo>
                      <a:pt x="1412" y="475"/>
                    </a:lnTo>
                    <a:lnTo>
                      <a:pt x="1410" y="474"/>
                    </a:lnTo>
                    <a:lnTo>
                      <a:pt x="1421" y="479"/>
                    </a:lnTo>
                    <a:lnTo>
                      <a:pt x="1414" y="479"/>
                    </a:lnTo>
                    <a:lnTo>
                      <a:pt x="1438" y="469"/>
                    </a:lnTo>
                    <a:lnTo>
                      <a:pt x="1433" y="476"/>
                    </a:lnTo>
                    <a:lnTo>
                      <a:pt x="1433" y="463"/>
                    </a:lnTo>
                    <a:lnTo>
                      <a:pt x="1441" y="471"/>
                    </a:lnTo>
                    <a:lnTo>
                      <a:pt x="1436" y="471"/>
                    </a:lnTo>
                    <a:cubicBezTo>
                      <a:pt x="1432" y="471"/>
                      <a:pt x="1429" y="469"/>
                      <a:pt x="1428" y="466"/>
                    </a:cubicBezTo>
                    <a:lnTo>
                      <a:pt x="1423" y="453"/>
                    </a:lnTo>
                    <a:lnTo>
                      <a:pt x="1430" y="458"/>
                    </a:lnTo>
                    <a:lnTo>
                      <a:pt x="1390" y="455"/>
                    </a:lnTo>
                    <a:lnTo>
                      <a:pt x="1399" y="448"/>
                    </a:lnTo>
                    <a:lnTo>
                      <a:pt x="1396" y="467"/>
                    </a:lnTo>
                    <a:close/>
                    <a:moveTo>
                      <a:pt x="944" y="453"/>
                    </a:moveTo>
                    <a:cubicBezTo>
                      <a:pt x="946" y="450"/>
                      <a:pt x="949" y="449"/>
                      <a:pt x="953" y="450"/>
                    </a:cubicBezTo>
                    <a:cubicBezTo>
                      <a:pt x="956" y="451"/>
                      <a:pt x="958" y="454"/>
                      <a:pt x="958" y="457"/>
                    </a:cubicBezTo>
                    <a:lnTo>
                      <a:pt x="958" y="489"/>
                    </a:lnTo>
                    <a:cubicBezTo>
                      <a:pt x="958" y="492"/>
                      <a:pt x="957" y="495"/>
                      <a:pt x="954" y="496"/>
                    </a:cubicBezTo>
                    <a:lnTo>
                      <a:pt x="943" y="502"/>
                    </a:lnTo>
                    <a:cubicBezTo>
                      <a:pt x="941" y="503"/>
                      <a:pt x="938" y="503"/>
                      <a:pt x="936" y="502"/>
                    </a:cubicBezTo>
                    <a:cubicBezTo>
                      <a:pt x="934" y="500"/>
                      <a:pt x="932" y="498"/>
                      <a:pt x="932" y="496"/>
                    </a:cubicBezTo>
                    <a:lnTo>
                      <a:pt x="929" y="477"/>
                    </a:lnTo>
                    <a:cubicBezTo>
                      <a:pt x="929" y="475"/>
                      <a:pt x="929" y="473"/>
                      <a:pt x="930" y="471"/>
                    </a:cubicBezTo>
                    <a:lnTo>
                      <a:pt x="944" y="453"/>
                    </a:lnTo>
                    <a:close/>
                    <a:moveTo>
                      <a:pt x="943" y="481"/>
                    </a:moveTo>
                    <a:lnTo>
                      <a:pt x="945" y="475"/>
                    </a:lnTo>
                    <a:lnTo>
                      <a:pt x="948" y="493"/>
                    </a:lnTo>
                    <a:lnTo>
                      <a:pt x="936" y="487"/>
                    </a:lnTo>
                    <a:lnTo>
                      <a:pt x="947" y="482"/>
                    </a:lnTo>
                    <a:lnTo>
                      <a:pt x="942" y="489"/>
                    </a:lnTo>
                    <a:lnTo>
                      <a:pt x="942" y="457"/>
                    </a:lnTo>
                    <a:lnTo>
                      <a:pt x="957" y="462"/>
                    </a:lnTo>
                    <a:lnTo>
                      <a:pt x="943" y="481"/>
                    </a:lnTo>
                    <a:close/>
                    <a:moveTo>
                      <a:pt x="1469" y="469"/>
                    </a:moveTo>
                    <a:cubicBezTo>
                      <a:pt x="1470" y="467"/>
                      <a:pt x="1472" y="466"/>
                      <a:pt x="1474" y="465"/>
                    </a:cubicBezTo>
                    <a:lnTo>
                      <a:pt x="1490" y="463"/>
                    </a:lnTo>
                    <a:cubicBezTo>
                      <a:pt x="1494" y="462"/>
                      <a:pt x="1497" y="464"/>
                      <a:pt x="1499" y="467"/>
                    </a:cubicBezTo>
                    <a:cubicBezTo>
                      <a:pt x="1500" y="470"/>
                      <a:pt x="1500" y="474"/>
                      <a:pt x="1497" y="476"/>
                    </a:cubicBezTo>
                    <a:lnTo>
                      <a:pt x="1486" y="487"/>
                    </a:lnTo>
                    <a:cubicBezTo>
                      <a:pt x="1484" y="490"/>
                      <a:pt x="1479" y="490"/>
                      <a:pt x="1476" y="488"/>
                    </a:cubicBezTo>
                    <a:cubicBezTo>
                      <a:pt x="1473" y="485"/>
                      <a:pt x="1472" y="481"/>
                      <a:pt x="1474" y="478"/>
                    </a:cubicBezTo>
                    <a:lnTo>
                      <a:pt x="1476" y="472"/>
                    </a:lnTo>
                    <a:lnTo>
                      <a:pt x="1486" y="483"/>
                    </a:lnTo>
                    <a:lnTo>
                      <a:pt x="1473" y="489"/>
                    </a:lnTo>
                    <a:cubicBezTo>
                      <a:pt x="1470" y="490"/>
                      <a:pt x="1466" y="489"/>
                      <a:pt x="1464" y="486"/>
                    </a:cubicBezTo>
                    <a:cubicBezTo>
                      <a:pt x="1462" y="484"/>
                      <a:pt x="1462" y="480"/>
                      <a:pt x="1464" y="477"/>
                    </a:cubicBezTo>
                    <a:lnTo>
                      <a:pt x="1469" y="469"/>
                    </a:lnTo>
                    <a:close/>
                    <a:moveTo>
                      <a:pt x="1477" y="486"/>
                    </a:moveTo>
                    <a:lnTo>
                      <a:pt x="1467" y="474"/>
                    </a:lnTo>
                    <a:lnTo>
                      <a:pt x="1480" y="469"/>
                    </a:lnTo>
                    <a:cubicBezTo>
                      <a:pt x="1484" y="467"/>
                      <a:pt x="1487" y="468"/>
                      <a:pt x="1489" y="471"/>
                    </a:cubicBezTo>
                    <a:cubicBezTo>
                      <a:pt x="1492" y="473"/>
                      <a:pt x="1492" y="477"/>
                      <a:pt x="1491" y="480"/>
                    </a:cubicBezTo>
                    <a:lnTo>
                      <a:pt x="1488" y="485"/>
                    </a:lnTo>
                    <a:lnTo>
                      <a:pt x="1475" y="476"/>
                    </a:lnTo>
                    <a:lnTo>
                      <a:pt x="1486" y="465"/>
                    </a:lnTo>
                    <a:lnTo>
                      <a:pt x="1493" y="479"/>
                    </a:lnTo>
                    <a:lnTo>
                      <a:pt x="1477" y="481"/>
                    </a:lnTo>
                    <a:lnTo>
                      <a:pt x="1482" y="478"/>
                    </a:lnTo>
                    <a:lnTo>
                      <a:pt x="1477" y="486"/>
                    </a:lnTo>
                    <a:close/>
                    <a:moveTo>
                      <a:pt x="335" y="568"/>
                    </a:moveTo>
                    <a:cubicBezTo>
                      <a:pt x="335" y="571"/>
                      <a:pt x="333" y="574"/>
                      <a:pt x="330" y="576"/>
                    </a:cubicBezTo>
                    <a:cubicBezTo>
                      <a:pt x="328" y="577"/>
                      <a:pt x="324" y="577"/>
                      <a:pt x="322" y="575"/>
                    </a:cubicBezTo>
                    <a:lnTo>
                      <a:pt x="311" y="567"/>
                    </a:lnTo>
                    <a:cubicBezTo>
                      <a:pt x="308" y="565"/>
                      <a:pt x="307" y="561"/>
                      <a:pt x="309" y="557"/>
                    </a:cubicBezTo>
                    <a:cubicBezTo>
                      <a:pt x="311" y="554"/>
                      <a:pt x="314" y="552"/>
                      <a:pt x="318" y="553"/>
                    </a:cubicBezTo>
                    <a:lnTo>
                      <a:pt x="329" y="555"/>
                    </a:lnTo>
                    <a:cubicBezTo>
                      <a:pt x="332" y="556"/>
                      <a:pt x="335" y="559"/>
                      <a:pt x="335" y="563"/>
                    </a:cubicBezTo>
                    <a:lnTo>
                      <a:pt x="335" y="568"/>
                    </a:lnTo>
                    <a:close/>
                    <a:moveTo>
                      <a:pt x="319" y="563"/>
                    </a:moveTo>
                    <a:lnTo>
                      <a:pt x="325" y="571"/>
                    </a:lnTo>
                    <a:lnTo>
                      <a:pt x="314" y="568"/>
                    </a:lnTo>
                    <a:lnTo>
                      <a:pt x="321" y="554"/>
                    </a:lnTo>
                    <a:lnTo>
                      <a:pt x="332" y="562"/>
                    </a:lnTo>
                    <a:lnTo>
                      <a:pt x="319" y="568"/>
                    </a:lnTo>
                    <a:lnTo>
                      <a:pt x="319" y="563"/>
                    </a:lnTo>
                    <a:close/>
                    <a:moveTo>
                      <a:pt x="615" y="630"/>
                    </a:moveTo>
                    <a:lnTo>
                      <a:pt x="609" y="626"/>
                    </a:lnTo>
                    <a:lnTo>
                      <a:pt x="681" y="634"/>
                    </a:lnTo>
                    <a:lnTo>
                      <a:pt x="673" y="637"/>
                    </a:lnTo>
                    <a:lnTo>
                      <a:pt x="692" y="614"/>
                    </a:lnTo>
                    <a:cubicBezTo>
                      <a:pt x="693" y="612"/>
                      <a:pt x="694" y="611"/>
                      <a:pt x="696" y="611"/>
                    </a:cubicBezTo>
                    <a:lnTo>
                      <a:pt x="704" y="608"/>
                    </a:lnTo>
                    <a:cubicBezTo>
                      <a:pt x="707" y="607"/>
                      <a:pt x="711" y="609"/>
                      <a:pt x="713" y="612"/>
                    </a:cubicBezTo>
                    <a:lnTo>
                      <a:pt x="721" y="625"/>
                    </a:lnTo>
                    <a:lnTo>
                      <a:pt x="713" y="621"/>
                    </a:lnTo>
                    <a:lnTo>
                      <a:pt x="729" y="619"/>
                    </a:lnTo>
                    <a:cubicBezTo>
                      <a:pt x="731" y="618"/>
                      <a:pt x="732" y="619"/>
                      <a:pt x="734" y="620"/>
                    </a:cubicBezTo>
                    <a:lnTo>
                      <a:pt x="758" y="633"/>
                    </a:lnTo>
                    <a:lnTo>
                      <a:pt x="754" y="632"/>
                    </a:lnTo>
                    <a:lnTo>
                      <a:pt x="778" y="632"/>
                    </a:lnTo>
                    <a:cubicBezTo>
                      <a:pt x="782" y="632"/>
                      <a:pt x="786" y="635"/>
                      <a:pt x="786" y="640"/>
                    </a:cubicBezTo>
                    <a:lnTo>
                      <a:pt x="786" y="656"/>
                    </a:lnTo>
                    <a:lnTo>
                      <a:pt x="780" y="648"/>
                    </a:lnTo>
                    <a:lnTo>
                      <a:pt x="788" y="651"/>
                    </a:lnTo>
                    <a:cubicBezTo>
                      <a:pt x="791" y="652"/>
                      <a:pt x="793" y="654"/>
                      <a:pt x="794" y="657"/>
                    </a:cubicBezTo>
                    <a:lnTo>
                      <a:pt x="796" y="673"/>
                    </a:lnTo>
                    <a:lnTo>
                      <a:pt x="792" y="667"/>
                    </a:lnTo>
                    <a:lnTo>
                      <a:pt x="811" y="678"/>
                    </a:lnTo>
                    <a:lnTo>
                      <a:pt x="805" y="677"/>
                    </a:lnTo>
                    <a:lnTo>
                      <a:pt x="840" y="669"/>
                    </a:lnTo>
                    <a:cubicBezTo>
                      <a:pt x="841" y="668"/>
                      <a:pt x="843" y="669"/>
                      <a:pt x="845" y="670"/>
                    </a:cubicBezTo>
                    <a:lnTo>
                      <a:pt x="861" y="677"/>
                    </a:lnTo>
                    <a:cubicBezTo>
                      <a:pt x="864" y="679"/>
                      <a:pt x="866" y="682"/>
                      <a:pt x="865" y="686"/>
                    </a:cubicBezTo>
                    <a:lnTo>
                      <a:pt x="860" y="720"/>
                    </a:lnTo>
                    <a:lnTo>
                      <a:pt x="859" y="715"/>
                    </a:lnTo>
                    <a:lnTo>
                      <a:pt x="867" y="731"/>
                    </a:lnTo>
                    <a:cubicBezTo>
                      <a:pt x="869" y="734"/>
                      <a:pt x="868" y="738"/>
                      <a:pt x="866" y="740"/>
                    </a:cubicBezTo>
                    <a:cubicBezTo>
                      <a:pt x="863" y="743"/>
                      <a:pt x="860" y="744"/>
                      <a:pt x="857" y="742"/>
                    </a:cubicBezTo>
                    <a:lnTo>
                      <a:pt x="798" y="716"/>
                    </a:lnTo>
                    <a:lnTo>
                      <a:pt x="805" y="716"/>
                    </a:lnTo>
                    <a:lnTo>
                      <a:pt x="778" y="726"/>
                    </a:lnTo>
                    <a:cubicBezTo>
                      <a:pt x="776" y="727"/>
                      <a:pt x="774" y="727"/>
                      <a:pt x="772" y="727"/>
                    </a:cubicBezTo>
                    <a:lnTo>
                      <a:pt x="735" y="713"/>
                    </a:lnTo>
                    <a:lnTo>
                      <a:pt x="742" y="712"/>
                    </a:lnTo>
                    <a:lnTo>
                      <a:pt x="734" y="718"/>
                    </a:lnTo>
                    <a:cubicBezTo>
                      <a:pt x="732" y="719"/>
                      <a:pt x="730" y="719"/>
                      <a:pt x="728" y="719"/>
                    </a:cubicBezTo>
                    <a:lnTo>
                      <a:pt x="624" y="687"/>
                    </a:lnTo>
                    <a:lnTo>
                      <a:pt x="627" y="687"/>
                    </a:lnTo>
                    <a:lnTo>
                      <a:pt x="580" y="693"/>
                    </a:lnTo>
                    <a:cubicBezTo>
                      <a:pt x="578" y="693"/>
                      <a:pt x="577" y="693"/>
                      <a:pt x="576" y="692"/>
                    </a:cubicBezTo>
                    <a:lnTo>
                      <a:pt x="544" y="679"/>
                    </a:lnTo>
                    <a:lnTo>
                      <a:pt x="546" y="679"/>
                    </a:lnTo>
                    <a:lnTo>
                      <a:pt x="498" y="671"/>
                    </a:lnTo>
                    <a:cubicBezTo>
                      <a:pt x="496" y="671"/>
                      <a:pt x="494" y="670"/>
                      <a:pt x="492" y="668"/>
                    </a:cubicBezTo>
                    <a:cubicBezTo>
                      <a:pt x="491" y="665"/>
                      <a:pt x="491" y="663"/>
                      <a:pt x="492" y="661"/>
                    </a:cubicBezTo>
                    <a:lnTo>
                      <a:pt x="500" y="640"/>
                    </a:lnTo>
                    <a:lnTo>
                      <a:pt x="506" y="650"/>
                    </a:lnTo>
                    <a:lnTo>
                      <a:pt x="447" y="640"/>
                    </a:lnTo>
                    <a:lnTo>
                      <a:pt x="450" y="624"/>
                    </a:lnTo>
                    <a:lnTo>
                      <a:pt x="464" y="627"/>
                    </a:lnTo>
                    <a:lnTo>
                      <a:pt x="455" y="631"/>
                    </a:lnTo>
                    <a:lnTo>
                      <a:pt x="479" y="583"/>
                    </a:lnTo>
                    <a:cubicBezTo>
                      <a:pt x="481" y="580"/>
                      <a:pt x="485" y="578"/>
                      <a:pt x="488" y="579"/>
                    </a:cubicBezTo>
                    <a:lnTo>
                      <a:pt x="531" y="592"/>
                    </a:lnTo>
                    <a:lnTo>
                      <a:pt x="522" y="596"/>
                    </a:lnTo>
                    <a:lnTo>
                      <a:pt x="527" y="588"/>
                    </a:lnTo>
                    <a:cubicBezTo>
                      <a:pt x="529" y="586"/>
                      <a:pt x="531" y="584"/>
                      <a:pt x="534" y="584"/>
                    </a:cubicBezTo>
                    <a:lnTo>
                      <a:pt x="544" y="584"/>
                    </a:lnTo>
                    <a:cubicBezTo>
                      <a:pt x="547" y="584"/>
                      <a:pt x="549" y="585"/>
                      <a:pt x="550" y="587"/>
                    </a:cubicBezTo>
                    <a:lnTo>
                      <a:pt x="564" y="603"/>
                    </a:lnTo>
                    <a:lnTo>
                      <a:pt x="558" y="600"/>
                    </a:lnTo>
                    <a:lnTo>
                      <a:pt x="589" y="600"/>
                    </a:lnTo>
                    <a:cubicBezTo>
                      <a:pt x="592" y="600"/>
                      <a:pt x="594" y="601"/>
                      <a:pt x="596" y="603"/>
                    </a:cubicBezTo>
                    <a:lnTo>
                      <a:pt x="615" y="630"/>
                    </a:lnTo>
                    <a:close/>
                    <a:moveTo>
                      <a:pt x="583" y="613"/>
                    </a:moveTo>
                    <a:lnTo>
                      <a:pt x="589" y="616"/>
                    </a:lnTo>
                    <a:lnTo>
                      <a:pt x="558" y="616"/>
                    </a:lnTo>
                    <a:cubicBezTo>
                      <a:pt x="555" y="616"/>
                      <a:pt x="553" y="615"/>
                      <a:pt x="551" y="613"/>
                    </a:cubicBezTo>
                    <a:lnTo>
                      <a:pt x="538" y="597"/>
                    </a:lnTo>
                    <a:lnTo>
                      <a:pt x="544" y="600"/>
                    </a:lnTo>
                    <a:lnTo>
                      <a:pt x="534" y="600"/>
                    </a:lnTo>
                    <a:lnTo>
                      <a:pt x="540" y="597"/>
                    </a:lnTo>
                    <a:lnTo>
                      <a:pt x="535" y="605"/>
                    </a:lnTo>
                    <a:cubicBezTo>
                      <a:pt x="533" y="608"/>
                      <a:pt x="529" y="609"/>
                      <a:pt x="526" y="608"/>
                    </a:cubicBezTo>
                    <a:lnTo>
                      <a:pt x="484" y="595"/>
                    </a:lnTo>
                    <a:lnTo>
                      <a:pt x="493" y="590"/>
                    </a:lnTo>
                    <a:lnTo>
                      <a:pt x="469" y="638"/>
                    </a:lnTo>
                    <a:cubicBezTo>
                      <a:pt x="468" y="641"/>
                      <a:pt x="464" y="643"/>
                      <a:pt x="461" y="642"/>
                    </a:cubicBezTo>
                    <a:lnTo>
                      <a:pt x="447" y="640"/>
                    </a:lnTo>
                    <a:cubicBezTo>
                      <a:pt x="443" y="639"/>
                      <a:pt x="440" y="635"/>
                      <a:pt x="441" y="630"/>
                    </a:cubicBezTo>
                    <a:cubicBezTo>
                      <a:pt x="442" y="626"/>
                      <a:pt x="446" y="623"/>
                      <a:pt x="450" y="624"/>
                    </a:cubicBezTo>
                    <a:lnTo>
                      <a:pt x="509" y="634"/>
                    </a:lnTo>
                    <a:cubicBezTo>
                      <a:pt x="511" y="635"/>
                      <a:pt x="513" y="636"/>
                      <a:pt x="514" y="638"/>
                    </a:cubicBezTo>
                    <a:cubicBezTo>
                      <a:pt x="515" y="640"/>
                      <a:pt x="516" y="643"/>
                      <a:pt x="515" y="645"/>
                    </a:cubicBezTo>
                    <a:lnTo>
                      <a:pt x="507" y="666"/>
                    </a:lnTo>
                    <a:lnTo>
                      <a:pt x="501" y="656"/>
                    </a:lnTo>
                    <a:lnTo>
                      <a:pt x="548" y="664"/>
                    </a:lnTo>
                    <a:cubicBezTo>
                      <a:pt x="549" y="664"/>
                      <a:pt x="549" y="664"/>
                      <a:pt x="550" y="664"/>
                    </a:cubicBezTo>
                    <a:lnTo>
                      <a:pt x="582" y="677"/>
                    </a:lnTo>
                    <a:lnTo>
                      <a:pt x="578" y="677"/>
                    </a:lnTo>
                    <a:lnTo>
                      <a:pt x="626" y="671"/>
                    </a:lnTo>
                    <a:cubicBezTo>
                      <a:pt x="627" y="671"/>
                      <a:pt x="628" y="671"/>
                      <a:pt x="629" y="672"/>
                    </a:cubicBezTo>
                    <a:lnTo>
                      <a:pt x="732" y="703"/>
                    </a:lnTo>
                    <a:lnTo>
                      <a:pt x="726" y="704"/>
                    </a:lnTo>
                    <a:lnTo>
                      <a:pt x="734" y="699"/>
                    </a:lnTo>
                    <a:cubicBezTo>
                      <a:pt x="736" y="698"/>
                      <a:pt x="738" y="697"/>
                      <a:pt x="741" y="698"/>
                    </a:cubicBezTo>
                    <a:lnTo>
                      <a:pt x="778" y="711"/>
                    </a:lnTo>
                    <a:lnTo>
                      <a:pt x="772" y="712"/>
                    </a:lnTo>
                    <a:lnTo>
                      <a:pt x="799" y="701"/>
                    </a:lnTo>
                    <a:cubicBezTo>
                      <a:pt x="801" y="700"/>
                      <a:pt x="803" y="700"/>
                      <a:pt x="805" y="701"/>
                    </a:cubicBezTo>
                    <a:lnTo>
                      <a:pt x="863" y="728"/>
                    </a:lnTo>
                    <a:lnTo>
                      <a:pt x="853" y="738"/>
                    </a:lnTo>
                    <a:lnTo>
                      <a:pt x="845" y="723"/>
                    </a:lnTo>
                    <a:cubicBezTo>
                      <a:pt x="844" y="721"/>
                      <a:pt x="844" y="719"/>
                      <a:pt x="844" y="718"/>
                    </a:cubicBezTo>
                    <a:lnTo>
                      <a:pt x="849" y="683"/>
                    </a:lnTo>
                    <a:lnTo>
                      <a:pt x="854" y="692"/>
                    </a:lnTo>
                    <a:lnTo>
                      <a:pt x="838" y="684"/>
                    </a:lnTo>
                    <a:lnTo>
                      <a:pt x="843" y="685"/>
                    </a:lnTo>
                    <a:lnTo>
                      <a:pt x="809" y="692"/>
                    </a:lnTo>
                    <a:cubicBezTo>
                      <a:pt x="807" y="693"/>
                      <a:pt x="805" y="693"/>
                      <a:pt x="803" y="692"/>
                    </a:cubicBezTo>
                    <a:lnTo>
                      <a:pt x="784" y="681"/>
                    </a:lnTo>
                    <a:cubicBezTo>
                      <a:pt x="782" y="680"/>
                      <a:pt x="781" y="678"/>
                      <a:pt x="781" y="675"/>
                    </a:cubicBezTo>
                    <a:lnTo>
                      <a:pt x="778" y="660"/>
                    </a:lnTo>
                    <a:lnTo>
                      <a:pt x="783" y="666"/>
                    </a:lnTo>
                    <a:lnTo>
                      <a:pt x="775" y="663"/>
                    </a:lnTo>
                    <a:cubicBezTo>
                      <a:pt x="772" y="662"/>
                      <a:pt x="770" y="659"/>
                      <a:pt x="770" y="656"/>
                    </a:cubicBezTo>
                    <a:lnTo>
                      <a:pt x="770" y="640"/>
                    </a:lnTo>
                    <a:lnTo>
                      <a:pt x="778" y="648"/>
                    </a:lnTo>
                    <a:lnTo>
                      <a:pt x="754" y="648"/>
                    </a:lnTo>
                    <a:cubicBezTo>
                      <a:pt x="753" y="648"/>
                      <a:pt x="751" y="647"/>
                      <a:pt x="750" y="647"/>
                    </a:cubicBezTo>
                    <a:lnTo>
                      <a:pt x="726" y="634"/>
                    </a:lnTo>
                    <a:lnTo>
                      <a:pt x="731" y="634"/>
                    </a:lnTo>
                    <a:lnTo>
                      <a:pt x="715" y="637"/>
                    </a:lnTo>
                    <a:cubicBezTo>
                      <a:pt x="712" y="638"/>
                      <a:pt x="709" y="636"/>
                      <a:pt x="707" y="633"/>
                    </a:cubicBezTo>
                    <a:lnTo>
                      <a:pt x="699" y="620"/>
                    </a:lnTo>
                    <a:lnTo>
                      <a:pt x="709" y="624"/>
                    </a:lnTo>
                    <a:lnTo>
                      <a:pt x="701" y="626"/>
                    </a:lnTo>
                    <a:lnTo>
                      <a:pt x="705" y="624"/>
                    </a:lnTo>
                    <a:lnTo>
                      <a:pt x="686" y="647"/>
                    </a:lnTo>
                    <a:cubicBezTo>
                      <a:pt x="684" y="649"/>
                      <a:pt x="682" y="651"/>
                      <a:pt x="679" y="650"/>
                    </a:cubicBezTo>
                    <a:lnTo>
                      <a:pt x="607" y="642"/>
                    </a:lnTo>
                    <a:cubicBezTo>
                      <a:pt x="605" y="642"/>
                      <a:pt x="603" y="641"/>
                      <a:pt x="601" y="639"/>
                    </a:cubicBezTo>
                    <a:lnTo>
                      <a:pt x="583" y="613"/>
                    </a:lnTo>
                    <a:close/>
                    <a:moveTo>
                      <a:pt x="892" y="634"/>
                    </a:moveTo>
                    <a:cubicBezTo>
                      <a:pt x="892" y="632"/>
                      <a:pt x="893" y="629"/>
                      <a:pt x="896" y="628"/>
                    </a:cubicBezTo>
                    <a:cubicBezTo>
                      <a:pt x="898" y="626"/>
                      <a:pt x="901" y="626"/>
                      <a:pt x="903" y="627"/>
                    </a:cubicBezTo>
                    <a:lnTo>
                      <a:pt x="914" y="633"/>
                    </a:lnTo>
                    <a:cubicBezTo>
                      <a:pt x="917" y="634"/>
                      <a:pt x="918" y="637"/>
                      <a:pt x="918" y="640"/>
                    </a:cubicBezTo>
                    <a:cubicBezTo>
                      <a:pt x="918" y="643"/>
                      <a:pt x="917" y="646"/>
                      <a:pt x="914" y="647"/>
                    </a:cubicBezTo>
                    <a:lnTo>
                      <a:pt x="903" y="652"/>
                    </a:lnTo>
                    <a:cubicBezTo>
                      <a:pt x="901" y="653"/>
                      <a:pt x="898" y="653"/>
                      <a:pt x="896" y="652"/>
                    </a:cubicBezTo>
                    <a:cubicBezTo>
                      <a:pt x="893" y="650"/>
                      <a:pt x="892" y="648"/>
                      <a:pt x="892" y="645"/>
                    </a:cubicBezTo>
                    <a:lnTo>
                      <a:pt x="892" y="634"/>
                    </a:lnTo>
                    <a:close/>
                    <a:moveTo>
                      <a:pt x="908" y="645"/>
                    </a:moveTo>
                    <a:lnTo>
                      <a:pt x="896" y="638"/>
                    </a:lnTo>
                    <a:lnTo>
                      <a:pt x="907" y="633"/>
                    </a:lnTo>
                    <a:lnTo>
                      <a:pt x="907" y="647"/>
                    </a:lnTo>
                    <a:lnTo>
                      <a:pt x="896" y="642"/>
                    </a:lnTo>
                    <a:lnTo>
                      <a:pt x="908" y="634"/>
                    </a:lnTo>
                    <a:lnTo>
                      <a:pt x="908" y="645"/>
                    </a:lnTo>
                    <a:close/>
                    <a:moveTo>
                      <a:pt x="787" y="632"/>
                    </a:moveTo>
                    <a:cubicBezTo>
                      <a:pt x="789" y="630"/>
                      <a:pt x="792" y="629"/>
                      <a:pt x="795" y="629"/>
                    </a:cubicBezTo>
                    <a:lnTo>
                      <a:pt x="848" y="634"/>
                    </a:lnTo>
                    <a:cubicBezTo>
                      <a:pt x="851" y="635"/>
                      <a:pt x="854" y="638"/>
                      <a:pt x="855" y="642"/>
                    </a:cubicBezTo>
                    <a:cubicBezTo>
                      <a:pt x="855" y="645"/>
                      <a:pt x="853" y="649"/>
                      <a:pt x="849" y="650"/>
                    </a:cubicBezTo>
                    <a:lnTo>
                      <a:pt x="804" y="663"/>
                    </a:lnTo>
                    <a:cubicBezTo>
                      <a:pt x="802" y="664"/>
                      <a:pt x="801" y="664"/>
                      <a:pt x="799" y="663"/>
                    </a:cubicBezTo>
                    <a:lnTo>
                      <a:pt x="781" y="658"/>
                    </a:lnTo>
                    <a:cubicBezTo>
                      <a:pt x="778" y="657"/>
                      <a:pt x="776" y="655"/>
                      <a:pt x="775" y="653"/>
                    </a:cubicBezTo>
                    <a:cubicBezTo>
                      <a:pt x="775" y="650"/>
                      <a:pt x="775" y="647"/>
                      <a:pt x="777" y="645"/>
                    </a:cubicBezTo>
                    <a:lnTo>
                      <a:pt x="787" y="632"/>
                    </a:lnTo>
                    <a:close/>
                    <a:moveTo>
                      <a:pt x="789" y="655"/>
                    </a:moveTo>
                    <a:lnTo>
                      <a:pt x="785" y="643"/>
                    </a:lnTo>
                    <a:lnTo>
                      <a:pt x="804" y="648"/>
                    </a:lnTo>
                    <a:lnTo>
                      <a:pt x="799" y="648"/>
                    </a:lnTo>
                    <a:lnTo>
                      <a:pt x="845" y="635"/>
                    </a:lnTo>
                    <a:lnTo>
                      <a:pt x="846" y="650"/>
                    </a:lnTo>
                    <a:lnTo>
                      <a:pt x="793" y="645"/>
                    </a:lnTo>
                    <a:lnTo>
                      <a:pt x="800" y="642"/>
                    </a:lnTo>
                    <a:lnTo>
                      <a:pt x="789" y="655"/>
                    </a:lnTo>
                    <a:close/>
                    <a:moveTo>
                      <a:pt x="1621" y="644"/>
                    </a:moveTo>
                    <a:cubicBezTo>
                      <a:pt x="1624" y="642"/>
                      <a:pt x="1627" y="642"/>
                      <a:pt x="1630" y="643"/>
                    </a:cubicBezTo>
                    <a:cubicBezTo>
                      <a:pt x="1633" y="645"/>
                      <a:pt x="1635" y="648"/>
                      <a:pt x="1635" y="651"/>
                    </a:cubicBezTo>
                    <a:lnTo>
                      <a:pt x="1632" y="678"/>
                    </a:lnTo>
                    <a:cubicBezTo>
                      <a:pt x="1632" y="679"/>
                      <a:pt x="1631" y="680"/>
                      <a:pt x="1631" y="681"/>
                    </a:cubicBezTo>
                    <a:lnTo>
                      <a:pt x="1617" y="700"/>
                    </a:lnTo>
                    <a:cubicBezTo>
                      <a:pt x="1616" y="702"/>
                      <a:pt x="1613" y="703"/>
                      <a:pt x="1611" y="703"/>
                    </a:cubicBezTo>
                    <a:lnTo>
                      <a:pt x="1598" y="703"/>
                    </a:lnTo>
                    <a:cubicBezTo>
                      <a:pt x="1595" y="703"/>
                      <a:pt x="1593" y="702"/>
                      <a:pt x="1591" y="700"/>
                    </a:cubicBezTo>
                    <a:cubicBezTo>
                      <a:pt x="1590" y="698"/>
                      <a:pt x="1589" y="695"/>
                      <a:pt x="1590" y="693"/>
                    </a:cubicBezTo>
                    <a:lnTo>
                      <a:pt x="1598" y="666"/>
                    </a:lnTo>
                    <a:cubicBezTo>
                      <a:pt x="1598" y="665"/>
                      <a:pt x="1599" y="664"/>
                      <a:pt x="1600" y="663"/>
                    </a:cubicBezTo>
                    <a:lnTo>
                      <a:pt x="1621" y="644"/>
                    </a:lnTo>
                    <a:close/>
                    <a:moveTo>
                      <a:pt x="1611" y="675"/>
                    </a:moveTo>
                    <a:lnTo>
                      <a:pt x="1613" y="671"/>
                    </a:lnTo>
                    <a:lnTo>
                      <a:pt x="1605" y="698"/>
                    </a:lnTo>
                    <a:lnTo>
                      <a:pt x="1598" y="687"/>
                    </a:lnTo>
                    <a:lnTo>
                      <a:pt x="1611" y="687"/>
                    </a:lnTo>
                    <a:lnTo>
                      <a:pt x="1604" y="691"/>
                    </a:lnTo>
                    <a:lnTo>
                      <a:pt x="1618" y="672"/>
                    </a:lnTo>
                    <a:lnTo>
                      <a:pt x="1616" y="676"/>
                    </a:lnTo>
                    <a:lnTo>
                      <a:pt x="1619" y="649"/>
                    </a:lnTo>
                    <a:lnTo>
                      <a:pt x="1632" y="656"/>
                    </a:lnTo>
                    <a:lnTo>
                      <a:pt x="1611" y="675"/>
                    </a:lnTo>
                    <a:close/>
                    <a:moveTo>
                      <a:pt x="1931" y="656"/>
                    </a:moveTo>
                    <a:cubicBezTo>
                      <a:pt x="1932" y="656"/>
                      <a:pt x="1933" y="655"/>
                      <a:pt x="1934" y="655"/>
                    </a:cubicBezTo>
                    <a:lnTo>
                      <a:pt x="1945" y="655"/>
                    </a:lnTo>
                    <a:cubicBezTo>
                      <a:pt x="1948" y="655"/>
                      <a:pt x="1950" y="657"/>
                      <a:pt x="1952" y="659"/>
                    </a:cubicBezTo>
                    <a:lnTo>
                      <a:pt x="1960" y="673"/>
                    </a:lnTo>
                    <a:cubicBezTo>
                      <a:pt x="1961" y="675"/>
                      <a:pt x="1961" y="677"/>
                      <a:pt x="1960" y="680"/>
                    </a:cubicBezTo>
                    <a:lnTo>
                      <a:pt x="1953" y="701"/>
                    </a:lnTo>
                    <a:cubicBezTo>
                      <a:pt x="1952" y="702"/>
                      <a:pt x="1951" y="704"/>
                      <a:pt x="1949" y="705"/>
                    </a:cubicBezTo>
                    <a:lnTo>
                      <a:pt x="1926" y="720"/>
                    </a:lnTo>
                    <a:cubicBezTo>
                      <a:pt x="1925" y="721"/>
                      <a:pt x="1924" y="721"/>
                      <a:pt x="1922" y="722"/>
                    </a:cubicBezTo>
                    <a:lnTo>
                      <a:pt x="1891" y="727"/>
                    </a:lnTo>
                    <a:cubicBezTo>
                      <a:pt x="1888" y="727"/>
                      <a:pt x="1885" y="726"/>
                      <a:pt x="1883" y="724"/>
                    </a:cubicBezTo>
                    <a:cubicBezTo>
                      <a:pt x="1881" y="722"/>
                      <a:pt x="1881" y="718"/>
                      <a:pt x="1882" y="716"/>
                    </a:cubicBezTo>
                    <a:lnTo>
                      <a:pt x="1901" y="673"/>
                    </a:lnTo>
                    <a:cubicBezTo>
                      <a:pt x="1901" y="672"/>
                      <a:pt x="1903" y="670"/>
                      <a:pt x="1904" y="670"/>
                    </a:cubicBezTo>
                    <a:lnTo>
                      <a:pt x="1931" y="656"/>
                    </a:lnTo>
                    <a:close/>
                    <a:moveTo>
                      <a:pt x="1911" y="684"/>
                    </a:moveTo>
                    <a:lnTo>
                      <a:pt x="1915" y="680"/>
                    </a:lnTo>
                    <a:lnTo>
                      <a:pt x="1897" y="722"/>
                    </a:lnTo>
                    <a:lnTo>
                      <a:pt x="1888" y="711"/>
                    </a:lnTo>
                    <a:lnTo>
                      <a:pt x="1920" y="706"/>
                    </a:lnTo>
                    <a:lnTo>
                      <a:pt x="1917" y="707"/>
                    </a:lnTo>
                    <a:lnTo>
                      <a:pt x="1941" y="691"/>
                    </a:lnTo>
                    <a:lnTo>
                      <a:pt x="1938" y="695"/>
                    </a:lnTo>
                    <a:lnTo>
                      <a:pt x="1946" y="674"/>
                    </a:lnTo>
                    <a:lnTo>
                      <a:pt x="1946" y="681"/>
                    </a:lnTo>
                    <a:lnTo>
                      <a:pt x="1938" y="668"/>
                    </a:lnTo>
                    <a:lnTo>
                      <a:pt x="1945" y="672"/>
                    </a:lnTo>
                    <a:lnTo>
                      <a:pt x="1934" y="672"/>
                    </a:lnTo>
                    <a:lnTo>
                      <a:pt x="1938" y="671"/>
                    </a:lnTo>
                    <a:lnTo>
                      <a:pt x="1911" y="684"/>
                    </a:lnTo>
                    <a:close/>
                    <a:moveTo>
                      <a:pt x="1365" y="673"/>
                    </a:moveTo>
                    <a:cubicBezTo>
                      <a:pt x="1366" y="670"/>
                      <a:pt x="1369" y="669"/>
                      <a:pt x="1371" y="669"/>
                    </a:cubicBezTo>
                    <a:lnTo>
                      <a:pt x="1398" y="666"/>
                    </a:lnTo>
                    <a:cubicBezTo>
                      <a:pt x="1400" y="666"/>
                      <a:pt x="1403" y="667"/>
                      <a:pt x="1404" y="668"/>
                    </a:cubicBezTo>
                    <a:lnTo>
                      <a:pt x="1412" y="676"/>
                    </a:lnTo>
                    <a:cubicBezTo>
                      <a:pt x="1414" y="678"/>
                      <a:pt x="1415" y="681"/>
                      <a:pt x="1414" y="684"/>
                    </a:cubicBezTo>
                    <a:cubicBezTo>
                      <a:pt x="1414" y="687"/>
                      <a:pt x="1411" y="689"/>
                      <a:pt x="1409" y="690"/>
                    </a:cubicBezTo>
                    <a:lnTo>
                      <a:pt x="1364" y="703"/>
                    </a:lnTo>
                    <a:cubicBezTo>
                      <a:pt x="1361" y="704"/>
                      <a:pt x="1357" y="703"/>
                      <a:pt x="1355" y="700"/>
                    </a:cubicBezTo>
                    <a:cubicBezTo>
                      <a:pt x="1353" y="698"/>
                      <a:pt x="1353" y="694"/>
                      <a:pt x="1354" y="691"/>
                    </a:cubicBezTo>
                    <a:lnTo>
                      <a:pt x="1365" y="673"/>
                    </a:lnTo>
                    <a:close/>
                    <a:moveTo>
                      <a:pt x="1368" y="699"/>
                    </a:moveTo>
                    <a:lnTo>
                      <a:pt x="1359" y="688"/>
                    </a:lnTo>
                    <a:lnTo>
                      <a:pt x="1404" y="674"/>
                    </a:lnTo>
                    <a:lnTo>
                      <a:pt x="1401" y="688"/>
                    </a:lnTo>
                    <a:lnTo>
                      <a:pt x="1393" y="680"/>
                    </a:lnTo>
                    <a:lnTo>
                      <a:pt x="1399" y="682"/>
                    </a:lnTo>
                    <a:lnTo>
                      <a:pt x="1373" y="685"/>
                    </a:lnTo>
                    <a:lnTo>
                      <a:pt x="1379" y="681"/>
                    </a:lnTo>
                    <a:lnTo>
                      <a:pt x="1368" y="699"/>
                    </a:lnTo>
                    <a:close/>
                    <a:moveTo>
                      <a:pt x="1526" y="686"/>
                    </a:moveTo>
                    <a:cubicBezTo>
                      <a:pt x="1525" y="684"/>
                      <a:pt x="1526" y="681"/>
                      <a:pt x="1528" y="679"/>
                    </a:cubicBezTo>
                    <a:cubicBezTo>
                      <a:pt x="1530" y="677"/>
                      <a:pt x="1533" y="676"/>
                      <a:pt x="1536" y="677"/>
                    </a:cubicBezTo>
                    <a:lnTo>
                      <a:pt x="1546" y="680"/>
                    </a:lnTo>
                    <a:cubicBezTo>
                      <a:pt x="1549" y="680"/>
                      <a:pt x="1551" y="682"/>
                      <a:pt x="1552" y="685"/>
                    </a:cubicBezTo>
                    <a:cubicBezTo>
                      <a:pt x="1553" y="687"/>
                      <a:pt x="1552" y="690"/>
                      <a:pt x="1551" y="692"/>
                    </a:cubicBezTo>
                    <a:lnTo>
                      <a:pt x="1543" y="703"/>
                    </a:lnTo>
                    <a:cubicBezTo>
                      <a:pt x="1541" y="705"/>
                      <a:pt x="1538" y="706"/>
                      <a:pt x="1535" y="706"/>
                    </a:cubicBezTo>
                    <a:cubicBezTo>
                      <a:pt x="1532" y="705"/>
                      <a:pt x="1529" y="703"/>
                      <a:pt x="1529" y="699"/>
                    </a:cubicBezTo>
                    <a:lnTo>
                      <a:pt x="1526" y="686"/>
                    </a:lnTo>
                    <a:close/>
                    <a:moveTo>
                      <a:pt x="1544" y="696"/>
                    </a:moveTo>
                    <a:lnTo>
                      <a:pt x="1530" y="693"/>
                    </a:lnTo>
                    <a:lnTo>
                      <a:pt x="1538" y="682"/>
                    </a:lnTo>
                    <a:lnTo>
                      <a:pt x="1543" y="695"/>
                    </a:lnTo>
                    <a:lnTo>
                      <a:pt x="1532" y="692"/>
                    </a:lnTo>
                    <a:lnTo>
                      <a:pt x="1542" y="683"/>
                    </a:lnTo>
                    <a:lnTo>
                      <a:pt x="1544" y="696"/>
                    </a:lnTo>
                    <a:close/>
                    <a:moveTo>
                      <a:pt x="850" y="700"/>
                    </a:moveTo>
                    <a:cubicBezTo>
                      <a:pt x="849" y="698"/>
                      <a:pt x="850" y="695"/>
                      <a:pt x="851" y="692"/>
                    </a:cubicBezTo>
                    <a:cubicBezTo>
                      <a:pt x="853" y="690"/>
                      <a:pt x="856" y="689"/>
                      <a:pt x="859" y="690"/>
                    </a:cubicBezTo>
                    <a:lnTo>
                      <a:pt x="881" y="695"/>
                    </a:lnTo>
                    <a:lnTo>
                      <a:pt x="875" y="696"/>
                    </a:lnTo>
                    <a:lnTo>
                      <a:pt x="886" y="691"/>
                    </a:lnTo>
                    <a:cubicBezTo>
                      <a:pt x="888" y="689"/>
                      <a:pt x="891" y="690"/>
                      <a:pt x="894" y="691"/>
                    </a:cubicBezTo>
                    <a:lnTo>
                      <a:pt x="918" y="707"/>
                    </a:lnTo>
                    <a:cubicBezTo>
                      <a:pt x="920" y="708"/>
                      <a:pt x="921" y="711"/>
                      <a:pt x="921" y="713"/>
                    </a:cubicBezTo>
                    <a:cubicBezTo>
                      <a:pt x="921" y="716"/>
                      <a:pt x="920" y="719"/>
                      <a:pt x="918" y="720"/>
                    </a:cubicBezTo>
                    <a:lnTo>
                      <a:pt x="886" y="744"/>
                    </a:lnTo>
                    <a:cubicBezTo>
                      <a:pt x="883" y="746"/>
                      <a:pt x="879" y="746"/>
                      <a:pt x="877" y="744"/>
                    </a:cubicBezTo>
                    <a:cubicBezTo>
                      <a:pt x="874" y="742"/>
                      <a:pt x="873" y="738"/>
                      <a:pt x="874" y="735"/>
                    </a:cubicBezTo>
                    <a:lnTo>
                      <a:pt x="876" y="727"/>
                    </a:lnTo>
                    <a:lnTo>
                      <a:pt x="879" y="736"/>
                    </a:lnTo>
                    <a:lnTo>
                      <a:pt x="858" y="720"/>
                    </a:lnTo>
                    <a:cubicBezTo>
                      <a:pt x="857" y="719"/>
                      <a:pt x="856" y="718"/>
                      <a:pt x="855" y="716"/>
                    </a:cubicBezTo>
                    <a:lnTo>
                      <a:pt x="850" y="700"/>
                    </a:lnTo>
                    <a:close/>
                    <a:moveTo>
                      <a:pt x="870" y="711"/>
                    </a:moveTo>
                    <a:lnTo>
                      <a:pt x="867" y="707"/>
                    </a:lnTo>
                    <a:lnTo>
                      <a:pt x="889" y="723"/>
                    </a:lnTo>
                    <a:cubicBezTo>
                      <a:pt x="891" y="725"/>
                      <a:pt x="893" y="729"/>
                      <a:pt x="891" y="732"/>
                    </a:cubicBezTo>
                    <a:lnTo>
                      <a:pt x="889" y="740"/>
                    </a:lnTo>
                    <a:lnTo>
                      <a:pt x="876" y="731"/>
                    </a:lnTo>
                    <a:lnTo>
                      <a:pt x="908" y="707"/>
                    </a:lnTo>
                    <a:lnTo>
                      <a:pt x="909" y="720"/>
                    </a:lnTo>
                    <a:lnTo>
                      <a:pt x="885" y="705"/>
                    </a:lnTo>
                    <a:lnTo>
                      <a:pt x="893" y="705"/>
                    </a:lnTo>
                    <a:lnTo>
                      <a:pt x="882" y="710"/>
                    </a:lnTo>
                    <a:cubicBezTo>
                      <a:pt x="880" y="711"/>
                      <a:pt x="879" y="711"/>
                      <a:pt x="877" y="711"/>
                    </a:cubicBezTo>
                    <a:lnTo>
                      <a:pt x="855" y="706"/>
                    </a:lnTo>
                    <a:lnTo>
                      <a:pt x="865" y="695"/>
                    </a:lnTo>
                    <a:lnTo>
                      <a:pt x="870" y="711"/>
                    </a:lnTo>
                    <a:close/>
                    <a:moveTo>
                      <a:pt x="1237" y="727"/>
                    </a:moveTo>
                    <a:cubicBezTo>
                      <a:pt x="1237" y="731"/>
                      <a:pt x="1234" y="734"/>
                      <a:pt x="1230" y="735"/>
                    </a:cubicBezTo>
                    <a:lnTo>
                      <a:pt x="1145" y="751"/>
                    </a:lnTo>
                    <a:cubicBezTo>
                      <a:pt x="1144" y="751"/>
                      <a:pt x="1142" y="751"/>
                      <a:pt x="1141" y="750"/>
                    </a:cubicBezTo>
                    <a:lnTo>
                      <a:pt x="1122" y="742"/>
                    </a:lnTo>
                    <a:lnTo>
                      <a:pt x="1126" y="743"/>
                    </a:lnTo>
                    <a:lnTo>
                      <a:pt x="1097" y="745"/>
                    </a:lnTo>
                    <a:cubicBezTo>
                      <a:pt x="1094" y="746"/>
                      <a:pt x="1090" y="744"/>
                      <a:pt x="1089" y="741"/>
                    </a:cubicBezTo>
                    <a:lnTo>
                      <a:pt x="1086" y="736"/>
                    </a:lnTo>
                    <a:cubicBezTo>
                      <a:pt x="1085" y="734"/>
                      <a:pt x="1085" y="731"/>
                      <a:pt x="1086" y="729"/>
                    </a:cubicBezTo>
                    <a:lnTo>
                      <a:pt x="1091" y="716"/>
                    </a:lnTo>
                    <a:cubicBezTo>
                      <a:pt x="1092" y="714"/>
                      <a:pt x="1093" y="713"/>
                      <a:pt x="1095" y="712"/>
                    </a:cubicBezTo>
                    <a:lnTo>
                      <a:pt x="1122" y="699"/>
                    </a:lnTo>
                    <a:cubicBezTo>
                      <a:pt x="1124" y="698"/>
                      <a:pt x="1126" y="697"/>
                      <a:pt x="1129" y="699"/>
                    </a:cubicBezTo>
                    <a:lnTo>
                      <a:pt x="1174" y="720"/>
                    </a:lnTo>
                    <a:lnTo>
                      <a:pt x="1168" y="719"/>
                    </a:lnTo>
                    <a:lnTo>
                      <a:pt x="1189" y="711"/>
                    </a:lnTo>
                    <a:cubicBezTo>
                      <a:pt x="1192" y="710"/>
                      <a:pt x="1195" y="711"/>
                      <a:pt x="1197" y="713"/>
                    </a:cubicBezTo>
                    <a:lnTo>
                      <a:pt x="1208" y="724"/>
                    </a:lnTo>
                    <a:lnTo>
                      <a:pt x="1198" y="723"/>
                    </a:lnTo>
                    <a:lnTo>
                      <a:pt x="1227" y="702"/>
                    </a:lnTo>
                    <a:lnTo>
                      <a:pt x="1228" y="716"/>
                    </a:lnTo>
                    <a:lnTo>
                      <a:pt x="1223" y="713"/>
                    </a:lnTo>
                    <a:cubicBezTo>
                      <a:pt x="1220" y="712"/>
                      <a:pt x="1219" y="710"/>
                      <a:pt x="1218" y="708"/>
                    </a:cubicBezTo>
                    <a:cubicBezTo>
                      <a:pt x="1218" y="706"/>
                      <a:pt x="1218" y="703"/>
                      <a:pt x="1219" y="701"/>
                    </a:cubicBezTo>
                    <a:lnTo>
                      <a:pt x="1225" y="693"/>
                    </a:lnTo>
                    <a:cubicBezTo>
                      <a:pt x="1226" y="691"/>
                      <a:pt x="1229" y="690"/>
                      <a:pt x="1231" y="690"/>
                    </a:cubicBezTo>
                    <a:cubicBezTo>
                      <a:pt x="1234" y="690"/>
                      <a:pt x="1236" y="691"/>
                      <a:pt x="1238" y="693"/>
                    </a:cubicBezTo>
                    <a:lnTo>
                      <a:pt x="1246" y="704"/>
                    </a:lnTo>
                    <a:cubicBezTo>
                      <a:pt x="1248" y="707"/>
                      <a:pt x="1248" y="711"/>
                      <a:pt x="1245" y="714"/>
                    </a:cubicBezTo>
                    <a:lnTo>
                      <a:pt x="1234" y="725"/>
                    </a:lnTo>
                    <a:lnTo>
                      <a:pt x="1237" y="719"/>
                    </a:lnTo>
                    <a:lnTo>
                      <a:pt x="1237" y="727"/>
                    </a:lnTo>
                    <a:close/>
                    <a:moveTo>
                      <a:pt x="1221" y="719"/>
                    </a:moveTo>
                    <a:cubicBezTo>
                      <a:pt x="1221" y="717"/>
                      <a:pt x="1222" y="715"/>
                      <a:pt x="1223" y="713"/>
                    </a:cubicBezTo>
                    <a:lnTo>
                      <a:pt x="1234" y="703"/>
                    </a:lnTo>
                    <a:lnTo>
                      <a:pt x="1233" y="713"/>
                    </a:lnTo>
                    <a:lnTo>
                      <a:pt x="1225" y="703"/>
                    </a:lnTo>
                    <a:lnTo>
                      <a:pt x="1238" y="702"/>
                    </a:lnTo>
                    <a:lnTo>
                      <a:pt x="1233" y="710"/>
                    </a:lnTo>
                    <a:lnTo>
                      <a:pt x="1230" y="699"/>
                    </a:lnTo>
                    <a:lnTo>
                      <a:pt x="1235" y="701"/>
                    </a:lnTo>
                    <a:cubicBezTo>
                      <a:pt x="1238" y="702"/>
                      <a:pt x="1239" y="705"/>
                      <a:pt x="1239" y="708"/>
                    </a:cubicBezTo>
                    <a:cubicBezTo>
                      <a:pt x="1240" y="711"/>
                      <a:pt x="1238" y="713"/>
                      <a:pt x="1236" y="715"/>
                    </a:cubicBezTo>
                    <a:lnTo>
                      <a:pt x="1207" y="736"/>
                    </a:lnTo>
                    <a:cubicBezTo>
                      <a:pt x="1204" y="738"/>
                      <a:pt x="1199" y="738"/>
                      <a:pt x="1197" y="735"/>
                    </a:cubicBezTo>
                    <a:lnTo>
                      <a:pt x="1186" y="725"/>
                    </a:lnTo>
                    <a:lnTo>
                      <a:pt x="1194" y="726"/>
                    </a:lnTo>
                    <a:lnTo>
                      <a:pt x="1173" y="734"/>
                    </a:lnTo>
                    <a:cubicBezTo>
                      <a:pt x="1171" y="735"/>
                      <a:pt x="1169" y="735"/>
                      <a:pt x="1167" y="734"/>
                    </a:cubicBezTo>
                    <a:lnTo>
                      <a:pt x="1122" y="713"/>
                    </a:lnTo>
                    <a:lnTo>
                      <a:pt x="1129" y="713"/>
                    </a:lnTo>
                    <a:lnTo>
                      <a:pt x="1102" y="726"/>
                    </a:lnTo>
                    <a:lnTo>
                      <a:pt x="1106" y="722"/>
                    </a:lnTo>
                    <a:lnTo>
                      <a:pt x="1101" y="735"/>
                    </a:lnTo>
                    <a:lnTo>
                      <a:pt x="1101" y="729"/>
                    </a:lnTo>
                    <a:lnTo>
                      <a:pt x="1103" y="734"/>
                    </a:lnTo>
                    <a:lnTo>
                      <a:pt x="1095" y="729"/>
                    </a:lnTo>
                    <a:lnTo>
                      <a:pt x="1125" y="727"/>
                    </a:lnTo>
                    <a:cubicBezTo>
                      <a:pt x="1126" y="727"/>
                      <a:pt x="1127" y="727"/>
                      <a:pt x="1128" y="727"/>
                    </a:cubicBezTo>
                    <a:lnTo>
                      <a:pt x="1147" y="735"/>
                    </a:lnTo>
                    <a:lnTo>
                      <a:pt x="1142" y="735"/>
                    </a:lnTo>
                    <a:lnTo>
                      <a:pt x="1227" y="719"/>
                    </a:lnTo>
                    <a:lnTo>
                      <a:pt x="1221" y="727"/>
                    </a:lnTo>
                    <a:lnTo>
                      <a:pt x="1221" y="719"/>
                    </a:lnTo>
                    <a:close/>
                    <a:moveTo>
                      <a:pt x="1015" y="727"/>
                    </a:moveTo>
                    <a:lnTo>
                      <a:pt x="1006" y="724"/>
                    </a:lnTo>
                    <a:lnTo>
                      <a:pt x="1025" y="719"/>
                    </a:lnTo>
                    <a:lnTo>
                      <a:pt x="1022" y="733"/>
                    </a:lnTo>
                    <a:lnTo>
                      <a:pt x="996" y="712"/>
                    </a:lnTo>
                    <a:cubicBezTo>
                      <a:pt x="994" y="710"/>
                      <a:pt x="993" y="708"/>
                      <a:pt x="993" y="706"/>
                    </a:cubicBezTo>
                    <a:cubicBezTo>
                      <a:pt x="993" y="703"/>
                      <a:pt x="994" y="701"/>
                      <a:pt x="996" y="699"/>
                    </a:cubicBezTo>
                    <a:lnTo>
                      <a:pt x="1006" y="691"/>
                    </a:lnTo>
                    <a:cubicBezTo>
                      <a:pt x="1009" y="689"/>
                      <a:pt x="1014" y="689"/>
                      <a:pt x="1016" y="692"/>
                    </a:cubicBezTo>
                    <a:lnTo>
                      <a:pt x="1035" y="708"/>
                    </a:lnTo>
                    <a:lnTo>
                      <a:pt x="1027" y="706"/>
                    </a:lnTo>
                    <a:lnTo>
                      <a:pt x="1040" y="701"/>
                    </a:lnTo>
                    <a:cubicBezTo>
                      <a:pt x="1043" y="700"/>
                      <a:pt x="1045" y="700"/>
                      <a:pt x="1048" y="702"/>
                    </a:cubicBezTo>
                    <a:cubicBezTo>
                      <a:pt x="1050" y="703"/>
                      <a:pt x="1051" y="706"/>
                      <a:pt x="1051" y="708"/>
                    </a:cubicBezTo>
                    <a:lnTo>
                      <a:pt x="1051" y="724"/>
                    </a:lnTo>
                    <a:lnTo>
                      <a:pt x="1035" y="722"/>
                    </a:lnTo>
                    <a:lnTo>
                      <a:pt x="1041" y="706"/>
                    </a:lnTo>
                    <a:cubicBezTo>
                      <a:pt x="1042" y="702"/>
                      <a:pt x="1046" y="700"/>
                      <a:pt x="1050" y="701"/>
                    </a:cubicBezTo>
                    <a:lnTo>
                      <a:pt x="1061" y="703"/>
                    </a:lnTo>
                    <a:cubicBezTo>
                      <a:pt x="1064" y="704"/>
                      <a:pt x="1066" y="706"/>
                      <a:pt x="1067" y="709"/>
                    </a:cubicBezTo>
                    <a:lnTo>
                      <a:pt x="1072" y="730"/>
                    </a:lnTo>
                    <a:cubicBezTo>
                      <a:pt x="1073" y="733"/>
                      <a:pt x="1072" y="735"/>
                      <a:pt x="1071" y="737"/>
                    </a:cubicBezTo>
                    <a:cubicBezTo>
                      <a:pt x="1069" y="739"/>
                      <a:pt x="1067" y="740"/>
                      <a:pt x="1064" y="740"/>
                    </a:cubicBezTo>
                    <a:lnTo>
                      <a:pt x="1046" y="740"/>
                    </a:lnTo>
                    <a:lnTo>
                      <a:pt x="1050" y="726"/>
                    </a:lnTo>
                    <a:lnTo>
                      <a:pt x="1058" y="731"/>
                    </a:lnTo>
                    <a:cubicBezTo>
                      <a:pt x="1061" y="733"/>
                      <a:pt x="1062" y="736"/>
                      <a:pt x="1061" y="739"/>
                    </a:cubicBezTo>
                    <a:cubicBezTo>
                      <a:pt x="1061" y="743"/>
                      <a:pt x="1058" y="745"/>
                      <a:pt x="1055" y="745"/>
                    </a:cubicBezTo>
                    <a:lnTo>
                      <a:pt x="1033" y="748"/>
                    </a:lnTo>
                    <a:cubicBezTo>
                      <a:pt x="1031" y="748"/>
                      <a:pt x="1029" y="748"/>
                      <a:pt x="1027" y="746"/>
                    </a:cubicBezTo>
                    <a:cubicBezTo>
                      <a:pt x="1025" y="745"/>
                      <a:pt x="1024" y="742"/>
                      <a:pt x="1024" y="740"/>
                    </a:cubicBezTo>
                    <a:lnTo>
                      <a:pt x="1024" y="727"/>
                    </a:lnTo>
                    <a:lnTo>
                      <a:pt x="1038" y="733"/>
                    </a:lnTo>
                    <a:lnTo>
                      <a:pt x="1025" y="746"/>
                    </a:lnTo>
                    <a:cubicBezTo>
                      <a:pt x="1024" y="747"/>
                      <a:pt x="1023" y="748"/>
                      <a:pt x="1021" y="748"/>
                    </a:cubicBezTo>
                    <a:lnTo>
                      <a:pt x="989" y="756"/>
                    </a:lnTo>
                    <a:lnTo>
                      <a:pt x="970" y="759"/>
                    </a:lnTo>
                    <a:cubicBezTo>
                      <a:pt x="969" y="759"/>
                      <a:pt x="967" y="759"/>
                      <a:pt x="966" y="758"/>
                    </a:cubicBezTo>
                    <a:lnTo>
                      <a:pt x="950" y="753"/>
                    </a:lnTo>
                    <a:cubicBezTo>
                      <a:pt x="948" y="752"/>
                      <a:pt x="946" y="751"/>
                      <a:pt x="946" y="749"/>
                    </a:cubicBezTo>
                    <a:cubicBezTo>
                      <a:pt x="945" y="747"/>
                      <a:pt x="945" y="744"/>
                      <a:pt x="946" y="742"/>
                    </a:cubicBezTo>
                    <a:lnTo>
                      <a:pt x="953" y="724"/>
                    </a:lnTo>
                    <a:cubicBezTo>
                      <a:pt x="954" y="723"/>
                      <a:pt x="954" y="722"/>
                      <a:pt x="955" y="721"/>
                    </a:cubicBezTo>
                    <a:lnTo>
                      <a:pt x="971" y="705"/>
                    </a:lnTo>
                    <a:cubicBezTo>
                      <a:pt x="973" y="704"/>
                      <a:pt x="976" y="703"/>
                      <a:pt x="978" y="703"/>
                    </a:cubicBezTo>
                    <a:lnTo>
                      <a:pt x="994" y="706"/>
                    </a:lnTo>
                    <a:cubicBezTo>
                      <a:pt x="996" y="706"/>
                      <a:pt x="998" y="707"/>
                      <a:pt x="999" y="708"/>
                    </a:cubicBezTo>
                    <a:lnTo>
                      <a:pt x="1015" y="727"/>
                    </a:lnTo>
                    <a:close/>
                    <a:moveTo>
                      <a:pt x="987" y="719"/>
                    </a:moveTo>
                    <a:lnTo>
                      <a:pt x="991" y="722"/>
                    </a:lnTo>
                    <a:lnTo>
                      <a:pt x="975" y="719"/>
                    </a:lnTo>
                    <a:lnTo>
                      <a:pt x="982" y="717"/>
                    </a:lnTo>
                    <a:lnTo>
                      <a:pt x="966" y="733"/>
                    </a:lnTo>
                    <a:lnTo>
                      <a:pt x="968" y="730"/>
                    </a:lnTo>
                    <a:lnTo>
                      <a:pt x="960" y="749"/>
                    </a:lnTo>
                    <a:lnTo>
                      <a:pt x="955" y="738"/>
                    </a:lnTo>
                    <a:lnTo>
                      <a:pt x="971" y="743"/>
                    </a:lnTo>
                    <a:lnTo>
                      <a:pt x="968" y="743"/>
                    </a:lnTo>
                    <a:lnTo>
                      <a:pt x="985" y="740"/>
                    </a:lnTo>
                    <a:lnTo>
                      <a:pt x="1017" y="732"/>
                    </a:lnTo>
                    <a:lnTo>
                      <a:pt x="1014" y="734"/>
                    </a:lnTo>
                    <a:lnTo>
                      <a:pt x="1027" y="721"/>
                    </a:lnTo>
                    <a:cubicBezTo>
                      <a:pt x="1029" y="719"/>
                      <a:pt x="1033" y="718"/>
                      <a:pt x="1036" y="719"/>
                    </a:cubicBezTo>
                    <a:cubicBezTo>
                      <a:pt x="1039" y="721"/>
                      <a:pt x="1040" y="724"/>
                      <a:pt x="1040" y="727"/>
                    </a:cubicBezTo>
                    <a:lnTo>
                      <a:pt x="1040" y="740"/>
                    </a:lnTo>
                    <a:lnTo>
                      <a:pt x="1031" y="732"/>
                    </a:lnTo>
                    <a:lnTo>
                      <a:pt x="1053" y="730"/>
                    </a:lnTo>
                    <a:lnTo>
                      <a:pt x="1049" y="744"/>
                    </a:lnTo>
                    <a:lnTo>
                      <a:pt x="1041" y="739"/>
                    </a:lnTo>
                    <a:cubicBezTo>
                      <a:pt x="1038" y="737"/>
                      <a:pt x="1037" y="733"/>
                      <a:pt x="1038" y="730"/>
                    </a:cubicBezTo>
                    <a:cubicBezTo>
                      <a:pt x="1039" y="726"/>
                      <a:pt x="1042" y="724"/>
                      <a:pt x="1046" y="724"/>
                    </a:cubicBezTo>
                    <a:lnTo>
                      <a:pt x="1064" y="724"/>
                    </a:lnTo>
                    <a:lnTo>
                      <a:pt x="1057" y="734"/>
                    </a:lnTo>
                    <a:lnTo>
                      <a:pt x="1051" y="713"/>
                    </a:lnTo>
                    <a:lnTo>
                      <a:pt x="1057" y="719"/>
                    </a:lnTo>
                    <a:lnTo>
                      <a:pt x="1046" y="716"/>
                    </a:lnTo>
                    <a:lnTo>
                      <a:pt x="1056" y="711"/>
                    </a:lnTo>
                    <a:lnTo>
                      <a:pt x="1051" y="727"/>
                    </a:lnTo>
                    <a:cubicBezTo>
                      <a:pt x="1049" y="731"/>
                      <a:pt x="1046" y="733"/>
                      <a:pt x="1042" y="732"/>
                    </a:cubicBezTo>
                    <a:cubicBezTo>
                      <a:pt x="1038" y="732"/>
                      <a:pt x="1035" y="728"/>
                      <a:pt x="1035" y="724"/>
                    </a:cubicBezTo>
                    <a:lnTo>
                      <a:pt x="1035" y="708"/>
                    </a:lnTo>
                    <a:lnTo>
                      <a:pt x="1046" y="716"/>
                    </a:lnTo>
                    <a:lnTo>
                      <a:pt x="1033" y="721"/>
                    </a:lnTo>
                    <a:cubicBezTo>
                      <a:pt x="1030" y="722"/>
                      <a:pt x="1027" y="722"/>
                      <a:pt x="1025" y="720"/>
                    </a:cubicBezTo>
                    <a:lnTo>
                      <a:pt x="1006" y="704"/>
                    </a:lnTo>
                    <a:lnTo>
                      <a:pt x="1016" y="704"/>
                    </a:lnTo>
                    <a:lnTo>
                      <a:pt x="1005" y="712"/>
                    </a:lnTo>
                    <a:lnTo>
                      <a:pt x="1006" y="699"/>
                    </a:lnTo>
                    <a:lnTo>
                      <a:pt x="1032" y="721"/>
                    </a:lnTo>
                    <a:cubicBezTo>
                      <a:pt x="1034" y="722"/>
                      <a:pt x="1036" y="726"/>
                      <a:pt x="1035" y="728"/>
                    </a:cubicBezTo>
                    <a:cubicBezTo>
                      <a:pt x="1034" y="731"/>
                      <a:pt x="1032" y="734"/>
                      <a:pt x="1029" y="735"/>
                    </a:cubicBezTo>
                    <a:lnTo>
                      <a:pt x="1011" y="740"/>
                    </a:lnTo>
                    <a:cubicBezTo>
                      <a:pt x="1008" y="741"/>
                      <a:pt x="1005" y="740"/>
                      <a:pt x="1003" y="737"/>
                    </a:cubicBezTo>
                    <a:lnTo>
                      <a:pt x="987" y="719"/>
                    </a:lnTo>
                    <a:close/>
                    <a:moveTo>
                      <a:pt x="1586" y="718"/>
                    </a:moveTo>
                    <a:cubicBezTo>
                      <a:pt x="1582" y="720"/>
                      <a:pt x="1578" y="719"/>
                      <a:pt x="1576" y="716"/>
                    </a:cubicBezTo>
                    <a:cubicBezTo>
                      <a:pt x="1573" y="713"/>
                      <a:pt x="1573" y="709"/>
                      <a:pt x="1575" y="706"/>
                    </a:cubicBezTo>
                    <a:lnTo>
                      <a:pt x="1586" y="693"/>
                    </a:lnTo>
                    <a:cubicBezTo>
                      <a:pt x="1588" y="690"/>
                      <a:pt x="1592" y="689"/>
                      <a:pt x="1595" y="690"/>
                    </a:cubicBezTo>
                    <a:lnTo>
                      <a:pt x="1603" y="693"/>
                    </a:lnTo>
                    <a:cubicBezTo>
                      <a:pt x="1606" y="694"/>
                      <a:pt x="1608" y="697"/>
                      <a:pt x="1608" y="700"/>
                    </a:cubicBezTo>
                    <a:cubicBezTo>
                      <a:pt x="1608" y="703"/>
                      <a:pt x="1607" y="706"/>
                      <a:pt x="1604" y="707"/>
                    </a:cubicBezTo>
                    <a:lnTo>
                      <a:pt x="1586" y="718"/>
                    </a:lnTo>
                    <a:close/>
                    <a:moveTo>
                      <a:pt x="1596" y="694"/>
                    </a:moveTo>
                    <a:lnTo>
                      <a:pt x="1598" y="708"/>
                    </a:lnTo>
                    <a:lnTo>
                      <a:pt x="1590" y="705"/>
                    </a:lnTo>
                    <a:lnTo>
                      <a:pt x="1598" y="703"/>
                    </a:lnTo>
                    <a:lnTo>
                      <a:pt x="1588" y="716"/>
                    </a:lnTo>
                    <a:lnTo>
                      <a:pt x="1578" y="704"/>
                    </a:lnTo>
                    <a:lnTo>
                      <a:pt x="1596" y="694"/>
                    </a:lnTo>
                    <a:close/>
                    <a:moveTo>
                      <a:pt x="1446" y="706"/>
                    </a:moveTo>
                    <a:cubicBezTo>
                      <a:pt x="1443" y="704"/>
                      <a:pt x="1443" y="700"/>
                      <a:pt x="1445" y="697"/>
                    </a:cubicBezTo>
                    <a:cubicBezTo>
                      <a:pt x="1446" y="694"/>
                      <a:pt x="1450" y="692"/>
                      <a:pt x="1453" y="693"/>
                    </a:cubicBezTo>
                    <a:lnTo>
                      <a:pt x="1466" y="695"/>
                    </a:lnTo>
                    <a:cubicBezTo>
                      <a:pt x="1469" y="696"/>
                      <a:pt x="1472" y="698"/>
                      <a:pt x="1473" y="701"/>
                    </a:cubicBezTo>
                    <a:cubicBezTo>
                      <a:pt x="1473" y="704"/>
                      <a:pt x="1473" y="707"/>
                      <a:pt x="1471" y="709"/>
                    </a:cubicBezTo>
                    <a:lnTo>
                      <a:pt x="1465" y="714"/>
                    </a:lnTo>
                    <a:cubicBezTo>
                      <a:pt x="1462" y="717"/>
                      <a:pt x="1457" y="717"/>
                      <a:pt x="1454" y="714"/>
                    </a:cubicBezTo>
                    <a:lnTo>
                      <a:pt x="1446" y="706"/>
                    </a:lnTo>
                    <a:close/>
                    <a:moveTo>
                      <a:pt x="1465" y="703"/>
                    </a:moveTo>
                    <a:lnTo>
                      <a:pt x="1454" y="703"/>
                    </a:lnTo>
                    <a:lnTo>
                      <a:pt x="1459" y="697"/>
                    </a:lnTo>
                    <a:lnTo>
                      <a:pt x="1463" y="711"/>
                    </a:lnTo>
                    <a:lnTo>
                      <a:pt x="1450" y="708"/>
                    </a:lnTo>
                    <a:lnTo>
                      <a:pt x="1457" y="695"/>
                    </a:lnTo>
                    <a:lnTo>
                      <a:pt x="1465" y="703"/>
                    </a:lnTo>
                    <a:close/>
                    <a:moveTo>
                      <a:pt x="1295" y="698"/>
                    </a:moveTo>
                    <a:cubicBezTo>
                      <a:pt x="1296" y="695"/>
                      <a:pt x="1300" y="692"/>
                      <a:pt x="1304" y="693"/>
                    </a:cubicBezTo>
                    <a:lnTo>
                      <a:pt x="1330" y="695"/>
                    </a:lnTo>
                    <a:cubicBezTo>
                      <a:pt x="1334" y="695"/>
                      <a:pt x="1336" y="698"/>
                      <a:pt x="1337" y="701"/>
                    </a:cubicBezTo>
                    <a:lnTo>
                      <a:pt x="1340" y="709"/>
                    </a:lnTo>
                    <a:cubicBezTo>
                      <a:pt x="1341" y="711"/>
                      <a:pt x="1340" y="713"/>
                      <a:pt x="1339" y="715"/>
                    </a:cubicBezTo>
                    <a:cubicBezTo>
                      <a:pt x="1338" y="717"/>
                      <a:pt x="1336" y="718"/>
                      <a:pt x="1334" y="719"/>
                    </a:cubicBezTo>
                    <a:lnTo>
                      <a:pt x="1300" y="727"/>
                    </a:lnTo>
                    <a:cubicBezTo>
                      <a:pt x="1297" y="727"/>
                      <a:pt x="1294" y="727"/>
                      <a:pt x="1292" y="724"/>
                    </a:cubicBezTo>
                    <a:cubicBezTo>
                      <a:pt x="1290" y="722"/>
                      <a:pt x="1289" y="719"/>
                      <a:pt x="1290" y="717"/>
                    </a:cubicBezTo>
                    <a:lnTo>
                      <a:pt x="1295" y="698"/>
                    </a:lnTo>
                    <a:close/>
                    <a:moveTo>
                      <a:pt x="1305" y="721"/>
                    </a:moveTo>
                    <a:lnTo>
                      <a:pt x="1296" y="711"/>
                    </a:lnTo>
                    <a:lnTo>
                      <a:pt x="1330" y="703"/>
                    </a:lnTo>
                    <a:lnTo>
                      <a:pt x="1325" y="714"/>
                    </a:lnTo>
                    <a:lnTo>
                      <a:pt x="1322" y="706"/>
                    </a:lnTo>
                    <a:lnTo>
                      <a:pt x="1329" y="711"/>
                    </a:lnTo>
                    <a:lnTo>
                      <a:pt x="1302" y="708"/>
                    </a:lnTo>
                    <a:lnTo>
                      <a:pt x="1311" y="703"/>
                    </a:lnTo>
                    <a:lnTo>
                      <a:pt x="1305" y="721"/>
                    </a:lnTo>
                    <a:close/>
                    <a:moveTo>
                      <a:pt x="999" y="719"/>
                    </a:moveTo>
                    <a:cubicBezTo>
                      <a:pt x="997" y="721"/>
                      <a:pt x="994" y="722"/>
                      <a:pt x="991" y="722"/>
                    </a:cubicBezTo>
                    <a:cubicBezTo>
                      <a:pt x="988" y="721"/>
                      <a:pt x="986" y="719"/>
                      <a:pt x="985" y="716"/>
                    </a:cubicBezTo>
                    <a:lnTo>
                      <a:pt x="982" y="705"/>
                    </a:lnTo>
                    <a:cubicBezTo>
                      <a:pt x="982" y="703"/>
                      <a:pt x="982" y="700"/>
                      <a:pt x="984" y="698"/>
                    </a:cubicBezTo>
                    <a:cubicBezTo>
                      <a:pt x="985" y="696"/>
                      <a:pt x="988" y="695"/>
                      <a:pt x="990" y="695"/>
                    </a:cubicBezTo>
                    <a:lnTo>
                      <a:pt x="1001" y="695"/>
                    </a:lnTo>
                    <a:cubicBezTo>
                      <a:pt x="1004" y="695"/>
                      <a:pt x="1006" y="697"/>
                      <a:pt x="1008" y="700"/>
                    </a:cubicBezTo>
                    <a:cubicBezTo>
                      <a:pt x="1009" y="702"/>
                      <a:pt x="1009" y="706"/>
                      <a:pt x="1007" y="708"/>
                    </a:cubicBezTo>
                    <a:lnTo>
                      <a:pt x="999" y="719"/>
                    </a:lnTo>
                    <a:close/>
                    <a:moveTo>
                      <a:pt x="994" y="698"/>
                    </a:moveTo>
                    <a:lnTo>
                      <a:pt x="1001" y="711"/>
                    </a:lnTo>
                    <a:lnTo>
                      <a:pt x="990" y="711"/>
                    </a:lnTo>
                    <a:lnTo>
                      <a:pt x="998" y="701"/>
                    </a:lnTo>
                    <a:lnTo>
                      <a:pt x="1000" y="712"/>
                    </a:lnTo>
                    <a:lnTo>
                      <a:pt x="986" y="709"/>
                    </a:lnTo>
                    <a:lnTo>
                      <a:pt x="994" y="698"/>
                    </a:lnTo>
                    <a:close/>
                    <a:moveTo>
                      <a:pt x="1938" y="696"/>
                    </a:moveTo>
                    <a:cubicBezTo>
                      <a:pt x="1940" y="695"/>
                      <a:pt x="1943" y="695"/>
                      <a:pt x="1945" y="696"/>
                    </a:cubicBezTo>
                    <a:cubicBezTo>
                      <a:pt x="1948" y="697"/>
                      <a:pt x="1950" y="699"/>
                      <a:pt x="1950" y="701"/>
                    </a:cubicBezTo>
                    <a:lnTo>
                      <a:pt x="1953" y="712"/>
                    </a:lnTo>
                    <a:cubicBezTo>
                      <a:pt x="1953" y="714"/>
                      <a:pt x="1953" y="717"/>
                      <a:pt x="1951" y="719"/>
                    </a:cubicBezTo>
                    <a:cubicBezTo>
                      <a:pt x="1949" y="721"/>
                      <a:pt x="1946" y="722"/>
                      <a:pt x="1944" y="722"/>
                    </a:cubicBezTo>
                    <a:lnTo>
                      <a:pt x="1928" y="719"/>
                    </a:lnTo>
                    <a:cubicBezTo>
                      <a:pt x="1925" y="718"/>
                      <a:pt x="1922" y="716"/>
                      <a:pt x="1921" y="713"/>
                    </a:cubicBezTo>
                    <a:cubicBezTo>
                      <a:pt x="1921" y="709"/>
                      <a:pt x="1922" y="706"/>
                      <a:pt x="1925" y="704"/>
                    </a:cubicBezTo>
                    <a:lnTo>
                      <a:pt x="1938" y="696"/>
                    </a:lnTo>
                    <a:close/>
                    <a:moveTo>
                      <a:pt x="1933" y="718"/>
                    </a:moveTo>
                    <a:lnTo>
                      <a:pt x="1930" y="703"/>
                    </a:lnTo>
                    <a:lnTo>
                      <a:pt x="1946" y="706"/>
                    </a:lnTo>
                    <a:lnTo>
                      <a:pt x="1937" y="716"/>
                    </a:lnTo>
                    <a:lnTo>
                      <a:pt x="1935" y="705"/>
                    </a:lnTo>
                    <a:lnTo>
                      <a:pt x="1946" y="710"/>
                    </a:lnTo>
                    <a:lnTo>
                      <a:pt x="1933" y="718"/>
                    </a:lnTo>
                    <a:close/>
                    <a:moveTo>
                      <a:pt x="1258" y="733"/>
                    </a:moveTo>
                    <a:cubicBezTo>
                      <a:pt x="1255" y="735"/>
                      <a:pt x="1251" y="736"/>
                      <a:pt x="1248" y="734"/>
                    </a:cubicBezTo>
                    <a:lnTo>
                      <a:pt x="1240" y="728"/>
                    </a:lnTo>
                    <a:cubicBezTo>
                      <a:pt x="1238" y="727"/>
                      <a:pt x="1237" y="725"/>
                      <a:pt x="1237" y="722"/>
                    </a:cubicBezTo>
                    <a:cubicBezTo>
                      <a:pt x="1237" y="719"/>
                      <a:pt x="1238" y="717"/>
                      <a:pt x="1240" y="715"/>
                    </a:cubicBezTo>
                    <a:lnTo>
                      <a:pt x="1253" y="705"/>
                    </a:lnTo>
                    <a:lnTo>
                      <a:pt x="1252" y="717"/>
                    </a:lnTo>
                    <a:lnTo>
                      <a:pt x="1250" y="714"/>
                    </a:lnTo>
                    <a:lnTo>
                      <a:pt x="1261" y="703"/>
                    </a:lnTo>
                    <a:lnTo>
                      <a:pt x="1266" y="708"/>
                    </a:lnTo>
                    <a:lnTo>
                      <a:pt x="1255" y="708"/>
                    </a:lnTo>
                    <a:lnTo>
                      <a:pt x="1266" y="697"/>
                    </a:lnTo>
                    <a:cubicBezTo>
                      <a:pt x="1268" y="695"/>
                      <a:pt x="1272" y="694"/>
                      <a:pt x="1275" y="696"/>
                    </a:cubicBezTo>
                    <a:lnTo>
                      <a:pt x="1280" y="699"/>
                    </a:lnTo>
                    <a:cubicBezTo>
                      <a:pt x="1282" y="700"/>
                      <a:pt x="1284" y="702"/>
                      <a:pt x="1284" y="705"/>
                    </a:cubicBezTo>
                    <a:cubicBezTo>
                      <a:pt x="1285" y="707"/>
                      <a:pt x="1284" y="710"/>
                      <a:pt x="1282" y="712"/>
                    </a:cubicBezTo>
                    <a:lnTo>
                      <a:pt x="1258" y="733"/>
                    </a:lnTo>
                    <a:close/>
                    <a:moveTo>
                      <a:pt x="1271" y="700"/>
                    </a:moveTo>
                    <a:lnTo>
                      <a:pt x="1273" y="713"/>
                    </a:lnTo>
                    <a:lnTo>
                      <a:pt x="1268" y="710"/>
                    </a:lnTo>
                    <a:lnTo>
                      <a:pt x="1277" y="709"/>
                    </a:lnTo>
                    <a:lnTo>
                      <a:pt x="1266" y="719"/>
                    </a:lnTo>
                    <a:cubicBezTo>
                      <a:pt x="1263" y="722"/>
                      <a:pt x="1258" y="722"/>
                      <a:pt x="1255" y="719"/>
                    </a:cubicBezTo>
                    <a:lnTo>
                      <a:pt x="1250" y="714"/>
                    </a:lnTo>
                    <a:cubicBezTo>
                      <a:pt x="1247" y="711"/>
                      <a:pt x="1247" y="706"/>
                      <a:pt x="1250" y="703"/>
                    </a:cubicBezTo>
                    <a:cubicBezTo>
                      <a:pt x="1253" y="700"/>
                      <a:pt x="1258" y="700"/>
                      <a:pt x="1261" y="703"/>
                    </a:cubicBezTo>
                    <a:lnTo>
                      <a:pt x="1264" y="705"/>
                    </a:lnTo>
                    <a:cubicBezTo>
                      <a:pt x="1265" y="707"/>
                      <a:pt x="1266" y="709"/>
                      <a:pt x="1266" y="711"/>
                    </a:cubicBezTo>
                    <a:cubicBezTo>
                      <a:pt x="1266" y="714"/>
                      <a:pt x="1265" y="716"/>
                      <a:pt x="1263" y="717"/>
                    </a:cubicBezTo>
                    <a:lnTo>
                      <a:pt x="1250" y="728"/>
                    </a:lnTo>
                    <a:lnTo>
                      <a:pt x="1249" y="715"/>
                    </a:lnTo>
                    <a:lnTo>
                      <a:pt x="1257" y="720"/>
                    </a:lnTo>
                    <a:lnTo>
                      <a:pt x="1247" y="721"/>
                    </a:lnTo>
                    <a:lnTo>
                      <a:pt x="1271" y="700"/>
                    </a:lnTo>
                    <a:close/>
                    <a:moveTo>
                      <a:pt x="1272" y="709"/>
                    </a:moveTo>
                    <a:cubicBezTo>
                      <a:pt x="1272" y="706"/>
                      <a:pt x="1274" y="704"/>
                      <a:pt x="1277" y="703"/>
                    </a:cubicBezTo>
                    <a:lnTo>
                      <a:pt x="1293" y="698"/>
                    </a:lnTo>
                    <a:cubicBezTo>
                      <a:pt x="1296" y="697"/>
                      <a:pt x="1299" y="698"/>
                      <a:pt x="1301" y="700"/>
                    </a:cubicBezTo>
                    <a:cubicBezTo>
                      <a:pt x="1303" y="703"/>
                      <a:pt x="1304" y="706"/>
                      <a:pt x="1302" y="709"/>
                    </a:cubicBezTo>
                    <a:lnTo>
                      <a:pt x="1294" y="727"/>
                    </a:lnTo>
                    <a:cubicBezTo>
                      <a:pt x="1294" y="729"/>
                      <a:pt x="1292" y="731"/>
                      <a:pt x="1290" y="732"/>
                    </a:cubicBezTo>
                    <a:cubicBezTo>
                      <a:pt x="1288" y="733"/>
                      <a:pt x="1286" y="732"/>
                      <a:pt x="1284" y="731"/>
                    </a:cubicBezTo>
                    <a:lnTo>
                      <a:pt x="1273" y="726"/>
                    </a:lnTo>
                    <a:cubicBezTo>
                      <a:pt x="1269" y="724"/>
                      <a:pt x="1268" y="720"/>
                      <a:pt x="1269" y="716"/>
                    </a:cubicBezTo>
                    <a:lnTo>
                      <a:pt x="1272" y="709"/>
                    </a:lnTo>
                    <a:close/>
                    <a:moveTo>
                      <a:pt x="1284" y="722"/>
                    </a:moveTo>
                    <a:lnTo>
                      <a:pt x="1280" y="712"/>
                    </a:lnTo>
                    <a:lnTo>
                      <a:pt x="1291" y="717"/>
                    </a:lnTo>
                    <a:lnTo>
                      <a:pt x="1280" y="721"/>
                    </a:lnTo>
                    <a:lnTo>
                      <a:pt x="1288" y="703"/>
                    </a:lnTo>
                    <a:lnTo>
                      <a:pt x="1298" y="713"/>
                    </a:lnTo>
                    <a:lnTo>
                      <a:pt x="1282" y="719"/>
                    </a:lnTo>
                    <a:lnTo>
                      <a:pt x="1287" y="714"/>
                    </a:lnTo>
                    <a:lnTo>
                      <a:pt x="1284" y="722"/>
                    </a:lnTo>
                    <a:close/>
                    <a:moveTo>
                      <a:pt x="935" y="699"/>
                    </a:moveTo>
                    <a:cubicBezTo>
                      <a:pt x="937" y="698"/>
                      <a:pt x="939" y="697"/>
                      <a:pt x="942" y="698"/>
                    </a:cubicBezTo>
                    <a:lnTo>
                      <a:pt x="960" y="703"/>
                    </a:lnTo>
                    <a:cubicBezTo>
                      <a:pt x="963" y="704"/>
                      <a:pt x="964" y="705"/>
                      <a:pt x="965" y="707"/>
                    </a:cubicBezTo>
                    <a:cubicBezTo>
                      <a:pt x="966" y="709"/>
                      <a:pt x="966" y="712"/>
                      <a:pt x="966" y="714"/>
                    </a:cubicBezTo>
                    <a:lnTo>
                      <a:pt x="955" y="743"/>
                    </a:lnTo>
                    <a:cubicBezTo>
                      <a:pt x="954" y="746"/>
                      <a:pt x="951" y="748"/>
                      <a:pt x="947" y="748"/>
                    </a:cubicBezTo>
                    <a:lnTo>
                      <a:pt x="915" y="745"/>
                    </a:lnTo>
                    <a:cubicBezTo>
                      <a:pt x="911" y="745"/>
                      <a:pt x="909" y="742"/>
                      <a:pt x="908" y="739"/>
                    </a:cubicBezTo>
                    <a:cubicBezTo>
                      <a:pt x="907" y="735"/>
                      <a:pt x="909" y="732"/>
                      <a:pt x="912" y="730"/>
                    </a:cubicBezTo>
                    <a:lnTo>
                      <a:pt x="923" y="725"/>
                    </a:lnTo>
                    <a:lnTo>
                      <a:pt x="918" y="731"/>
                    </a:lnTo>
                    <a:lnTo>
                      <a:pt x="921" y="713"/>
                    </a:lnTo>
                    <a:cubicBezTo>
                      <a:pt x="921" y="710"/>
                      <a:pt x="923" y="709"/>
                      <a:pt x="924" y="707"/>
                    </a:cubicBezTo>
                    <a:lnTo>
                      <a:pt x="935" y="699"/>
                    </a:lnTo>
                    <a:close/>
                    <a:moveTo>
                      <a:pt x="934" y="720"/>
                    </a:moveTo>
                    <a:lnTo>
                      <a:pt x="937" y="715"/>
                    </a:lnTo>
                    <a:lnTo>
                      <a:pt x="934" y="733"/>
                    </a:lnTo>
                    <a:cubicBezTo>
                      <a:pt x="934" y="736"/>
                      <a:pt x="932" y="738"/>
                      <a:pt x="930" y="739"/>
                    </a:cubicBezTo>
                    <a:lnTo>
                      <a:pt x="919" y="745"/>
                    </a:lnTo>
                    <a:lnTo>
                      <a:pt x="916" y="729"/>
                    </a:lnTo>
                    <a:lnTo>
                      <a:pt x="948" y="732"/>
                    </a:lnTo>
                    <a:lnTo>
                      <a:pt x="940" y="737"/>
                    </a:lnTo>
                    <a:lnTo>
                      <a:pt x="951" y="708"/>
                    </a:lnTo>
                    <a:lnTo>
                      <a:pt x="956" y="719"/>
                    </a:lnTo>
                    <a:lnTo>
                      <a:pt x="937" y="713"/>
                    </a:lnTo>
                    <a:lnTo>
                      <a:pt x="944" y="712"/>
                    </a:lnTo>
                    <a:lnTo>
                      <a:pt x="934" y="720"/>
                    </a:lnTo>
                    <a:close/>
                    <a:moveTo>
                      <a:pt x="1235" y="705"/>
                    </a:moveTo>
                    <a:cubicBezTo>
                      <a:pt x="1236" y="702"/>
                      <a:pt x="1239" y="700"/>
                      <a:pt x="1242" y="700"/>
                    </a:cubicBezTo>
                    <a:lnTo>
                      <a:pt x="1253" y="700"/>
                    </a:lnTo>
                    <a:cubicBezTo>
                      <a:pt x="1256" y="700"/>
                      <a:pt x="1260" y="703"/>
                      <a:pt x="1261" y="707"/>
                    </a:cubicBezTo>
                    <a:cubicBezTo>
                      <a:pt x="1261" y="711"/>
                      <a:pt x="1259" y="714"/>
                      <a:pt x="1256" y="716"/>
                    </a:cubicBezTo>
                    <a:lnTo>
                      <a:pt x="1242" y="721"/>
                    </a:lnTo>
                    <a:cubicBezTo>
                      <a:pt x="1239" y="722"/>
                      <a:pt x="1236" y="722"/>
                      <a:pt x="1233" y="719"/>
                    </a:cubicBezTo>
                    <a:cubicBezTo>
                      <a:pt x="1231" y="717"/>
                      <a:pt x="1231" y="713"/>
                      <a:pt x="1232" y="710"/>
                    </a:cubicBezTo>
                    <a:lnTo>
                      <a:pt x="1235" y="705"/>
                    </a:lnTo>
                    <a:close/>
                    <a:moveTo>
                      <a:pt x="1247" y="717"/>
                    </a:moveTo>
                    <a:lnTo>
                      <a:pt x="1236" y="706"/>
                    </a:lnTo>
                    <a:lnTo>
                      <a:pt x="1250" y="701"/>
                    </a:lnTo>
                    <a:lnTo>
                      <a:pt x="1253" y="716"/>
                    </a:lnTo>
                    <a:lnTo>
                      <a:pt x="1242" y="716"/>
                    </a:lnTo>
                    <a:lnTo>
                      <a:pt x="1249" y="712"/>
                    </a:lnTo>
                    <a:lnTo>
                      <a:pt x="1247" y="717"/>
                    </a:lnTo>
                    <a:close/>
                    <a:moveTo>
                      <a:pt x="1290" y="750"/>
                    </a:moveTo>
                    <a:cubicBezTo>
                      <a:pt x="1291" y="748"/>
                      <a:pt x="1293" y="747"/>
                      <a:pt x="1295" y="746"/>
                    </a:cubicBezTo>
                    <a:lnTo>
                      <a:pt x="1318" y="735"/>
                    </a:lnTo>
                    <a:cubicBezTo>
                      <a:pt x="1321" y="734"/>
                      <a:pt x="1324" y="735"/>
                      <a:pt x="1326" y="736"/>
                    </a:cubicBezTo>
                    <a:lnTo>
                      <a:pt x="1334" y="741"/>
                    </a:lnTo>
                    <a:cubicBezTo>
                      <a:pt x="1336" y="743"/>
                      <a:pt x="1338" y="745"/>
                      <a:pt x="1338" y="748"/>
                    </a:cubicBezTo>
                    <a:cubicBezTo>
                      <a:pt x="1338" y="750"/>
                      <a:pt x="1336" y="753"/>
                      <a:pt x="1334" y="754"/>
                    </a:cubicBezTo>
                    <a:lnTo>
                      <a:pt x="1324" y="762"/>
                    </a:lnTo>
                    <a:lnTo>
                      <a:pt x="1325" y="751"/>
                    </a:lnTo>
                    <a:lnTo>
                      <a:pt x="1333" y="762"/>
                    </a:lnTo>
                    <a:cubicBezTo>
                      <a:pt x="1336" y="765"/>
                      <a:pt x="1335" y="769"/>
                      <a:pt x="1333" y="772"/>
                    </a:cubicBezTo>
                    <a:lnTo>
                      <a:pt x="1298" y="809"/>
                    </a:lnTo>
                    <a:cubicBezTo>
                      <a:pt x="1297" y="810"/>
                      <a:pt x="1296" y="811"/>
                      <a:pt x="1295" y="811"/>
                    </a:cubicBezTo>
                    <a:lnTo>
                      <a:pt x="1257" y="822"/>
                    </a:lnTo>
                    <a:cubicBezTo>
                      <a:pt x="1255" y="823"/>
                      <a:pt x="1252" y="822"/>
                      <a:pt x="1250" y="820"/>
                    </a:cubicBezTo>
                    <a:lnTo>
                      <a:pt x="1244" y="814"/>
                    </a:lnTo>
                    <a:cubicBezTo>
                      <a:pt x="1243" y="813"/>
                      <a:pt x="1242" y="810"/>
                      <a:pt x="1242" y="808"/>
                    </a:cubicBezTo>
                    <a:cubicBezTo>
                      <a:pt x="1242" y="805"/>
                      <a:pt x="1244" y="803"/>
                      <a:pt x="1246" y="802"/>
                    </a:cubicBezTo>
                    <a:lnTo>
                      <a:pt x="1259" y="794"/>
                    </a:lnTo>
                    <a:lnTo>
                      <a:pt x="1261" y="808"/>
                    </a:lnTo>
                    <a:lnTo>
                      <a:pt x="1253" y="806"/>
                    </a:lnTo>
                    <a:cubicBezTo>
                      <a:pt x="1249" y="804"/>
                      <a:pt x="1247" y="800"/>
                      <a:pt x="1248" y="796"/>
                    </a:cubicBezTo>
                    <a:lnTo>
                      <a:pt x="1253" y="775"/>
                    </a:lnTo>
                    <a:cubicBezTo>
                      <a:pt x="1253" y="774"/>
                      <a:pt x="1254" y="772"/>
                      <a:pt x="1255" y="771"/>
                    </a:cubicBezTo>
                    <a:lnTo>
                      <a:pt x="1271" y="756"/>
                    </a:lnTo>
                    <a:cubicBezTo>
                      <a:pt x="1273" y="753"/>
                      <a:pt x="1276" y="753"/>
                      <a:pt x="1279" y="754"/>
                    </a:cubicBezTo>
                    <a:lnTo>
                      <a:pt x="1295" y="759"/>
                    </a:lnTo>
                    <a:lnTo>
                      <a:pt x="1285" y="764"/>
                    </a:lnTo>
                    <a:lnTo>
                      <a:pt x="1290" y="750"/>
                    </a:lnTo>
                    <a:close/>
                    <a:moveTo>
                      <a:pt x="1300" y="769"/>
                    </a:moveTo>
                    <a:cubicBezTo>
                      <a:pt x="1298" y="773"/>
                      <a:pt x="1294" y="775"/>
                      <a:pt x="1290" y="774"/>
                    </a:cubicBezTo>
                    <a:lnTo>
                      <a:pt x="1274" y="769"/>
                    </a:lnTo>
                    <a:lnTo>
                      <a:pt x="1282" y="767"/>
                    </a:lnTo>
                    <a:lnTo>
                      <a:pt x="1266" y="783"/>
                    </a:lnTo>
                    <a:lnTo>
                      <a:pt x="1268" y="779"/>
                    </a:lnTo>
                    <a:lnTo>
                      <a:pt x="1263" y="800"/>
                    </a:lnTo>
                    <a:lnTo>
                      <a:pt x="1258" y="791"/>
                    </a:lnTo>
                    <a:lnTo>
                      <a:pt x="1266" y="793"/>
                    </a:lnTo>
                    <a:cubicBezTo>
                      <a:pt x="1269" y="794"/>
                      <a:pt x="1271" y="797"/>
                      <a:pt x="1271" y="800"/>
                    </a:cubicBezTo>
                    <a:cubicBezTo>
                      <a:pt x="1272" y="803"/>
                      <a:pt x="1270" y="806"/>
                      <a:pt x="1267" y="808"/>
                    </a:cubicBezTo>
                    <a:lnTo>
                      <a:pt x="1254" y="816"/>
                    </a:lnTo>
                    <a:lnTo>
                      <a:pt x="1256" y="803"/>
                    </a:lnTo>
                    <a:lnTo>
                      <a:pt x="1261" y="808"/>
                    </a:lnTo>
                    <a:lnTo>
                      <a:pt x="1253" y="806"/>
                    </a:lnTo>
                    <a:lnTo>
                      <a:pt x="1290" y="796"/>
                    </a:lnTo>
                    <a:lnTo>
                      <a:pt x="1287" y="798"/>
                    </a:lnTo>
                    <a:lnTo>
                      <a:pt x="1321" y="761"/>
                    </a:lnTo>
                    <a:lnTo>
                      <a:pt x="1321" y="771"/>
                    </a:lnTo>
                    <a:lnTo>
                      <a:pt x="1313" y="761"/>
                    </a:lnTo>
                    <a:cubicBezTo>
                      <a:pt x="1311" y="759"/>
                      <a:pt x="1311" y="757"/>
                      <a:pt x="1311" y="755"/>
                    </a:cubicBezTo>
                    <a:cubicBezTo>
                      <a:pt x="1311" y="753"/>
                      <a:pt x="1312" y="751"/>
                      <a:pt x="1314" y="750"/>
                    </a:cubicBezTo>
                    <a:lnTo>
                      <a:pt x="1325" y="742"/>
                    </a:lnTo>
                    <a:lnTo>
                      <a:pt x="1325" y="755"/>
                    </a:lnTo>
                    <a:lnTo>
                      <a:pt x="1317" y="749"/>
                    </a:lnTo>
                    <a:lnTo>
                      <a:pt x="1325" y="750"/>
                    </a:lnTo>
                    <a:lnTo>
                      <a:pt x="1301" y="761"/>
                    </a:lnTo>
                    <a:lnTo>
                      <a:pt x="1305" y="756"/>
                    </a:lnTo>
                    <a:lnTo>
                      <a:pt x="1300" y="769"/>
                    </a:lnTo>
                    <a:close/>
                    <a:moveTo>
                      <a:pt x="1062" y="793"/>
                    </a:moveTo>
                    <a:cubicBezTo>
                      <a:pt x="1059" y="793"/>
                      <a:pt x="1057" y="792"/>
                      <a:pt x="1055" y="790"/>
                    </a:cubicBezTo>
                    <a:lnTo>
                      <a:pt x="1045" y="777"/>
                    </a:lnTo>
                    <a:cubicBezTo>
                      <a:pt x="1042" y="774"/>
                      <a:pt x="1042" y="769"/>
                      <a:pt x="1045" y="766"/>
                    </a:cubicBezTo>
                    <a:lnTo>
                      <a:pt x="1051" y="761"/>
                    </a:lnTo>
                    <a:cubicBezTo>
                      <a:pt x="1052" y="760"/>
                      <a:pt x="1053" y="759"/>
                      <a:pt x="1055" y="759"/>
                    </a:cubicBezTo>
                    <a:lnTo>
                      <a:pt x="1095" y="751"/>
                    </a:lnTo>
                    <a:cubicBezTo>
                      <a:pt x="1097" y="750"/>
                      <a:pt x="1100" y="751"/>
                      <a:pt x="1102" y="753"/>
                    </a:cubicBezTo>
                    <a:lnTo>
                      <a:pt x="1139" y="796"/>
                    </a:lnTo>
                    <a:cubicBezTo>
                      <a:pt x="1141" y="797"/>
                      <a:pt x="1141" y="799"/>
                      <a:pt x="1141" y="802"/>
                    </a:cubicBezTo>
                    <a:cubicBezTo>
                      <a:pt x="1141" y="804"/>
                      <a:pt x="1140" y="806"/>
                      <a:pt x="1138" y="807"/>
                    </a:cubicBezTo>
                    <a:lnTo>
                      <a:pt x="1127" y="815"/>
                    </a:lnTo>
                    <a:cubicBezTo>
                      <a:pt x="1126" y="816"/>
                      <a:pt x="1124" y="817"/>
                      <a:pt x="1123" y="817"/>
                    </a:cubicBezTo>
                    <a:lnTo>
                      <a:pt x="1104" y="817"/>
                    </a:lnTo>
                    <a:cubicBezTo>
                      <a:pt x="1102" y="817"/>
                      <a:pt x="1100" y="816"/>
                      <a:pt x="1098" y="814"/>
                    </a:cubicBezTo>
                    <a:lnTo>
                      <a:pt x="1075" y="791"/>
                    </a:lnTo>
                    <a:lnTo>
                      <a:pt x="1080" y="793"/>
                    </a:lnTo>
                    <a:lnTo>
                      <a:pt x="1062" y="793"/>
                    </a:lnTo>
                    <a:close/>
                    <a:moveTo>
                      <a:pt x="1080" y="777"/>
                    </a:moveTo>
                    <a:cubicBezTo>
                      <a:pt x="1082" y="777"/>
                      <a:pt x="1084" y="778"/>
                      <a:pt x="1086" y="779"/>
                    </a:cubicBezTo>
                    <a:lnTo>
                      <a:pt x="1110" y="803"/>
                    </a:lnTo>
                    <a:lnTo>
                      <a:pt x="1104" y="801"/>
                    </a:lnTo>
                    <a:lnTo>
                      <a:pt x="1123" y="801"/>
                    </a:lnTo>
                    <a:lnTo>
                      <a:pt x="1118" y="802"/>
                    </a:lnTo>
                    <a:lnTo>
                      <a:pt x="1128" y="794"/>
                    </a:lnTo>
                    <a:lnTo>
                      <a:pt x="1127" y="806"/>
                    </a:lnTo>
                    <a:lnTo>
                      <a:pt x="1090" y="764"/>
                    </a:lnTo>
                    <a:lnTo>
                      <a:pt x="1098" y="766"/>
                    </a:lnTo>
                    <a:lnTo>
                      <a:pt x="1058" y="774"/>
                    </a:lnTo>
                    <a:lnTo>
                      <a:pt x="1062" y="772"/>
                    </a:lnTo>
                    <a:lnTo>
                      <a:pt x="1057" y="777"/>
                    </a:lnTo>
                    <a:lnTo>
                      <a:pt x="1057" y="767"/>
                    </a:lnTo>
                    <a:lnTo>
                      <a:pt x="1068" y="780"/>
                    </a:lnTo>
                    <a:lnTo>
                      <a:pt x="1062" y="777"/>
                    </a:lnTo>
                    <a:lnTo>
                      <a:pt x="1080" y="777"/>
                    </a:lnTo>
                    <a:close/>
                    <a:moveTo>
                      <a:pt x="1213" y="830"/>
                    </a:moveTo>
                    <a:cubicBezTo>
                      <a:pt x="1214" y="828"/>
                      <a:pt x="1215" y="827"/>
                      <a:pt x="1216" y="826"/>
                    </a:cubicBezTo>
                    <a:lnTo>
                      <a:pt x="1240" y="810"/>
                    </a:lnTo>
                    <a:cubicBezTo>
                      <a:pt x="1243" y="808"/>
                      <a:pt x="1246" y="808"/>
                      <a:pt x="1248" y="810"/>
                    </a:cubicBezTo>
                    <a:cubicBezTo>
                      <a:pt x="1251" y="811"/>
                      <a:pt x="1253" y="814"/>
                      <a:pt x="1253" y="817"/>
                    </a:cubicBezTo>
                    <a:lnTo>
                      <a:pt x="1253" y="830"/>
                    </a:lnTo>
                    <a:cubicBezTo>
                      <a:pt x="1253" y="833"/>
                      <a:pt x="1251" y="836"/>
                      <a:pt x="1248" y="837"/>
                    </a:cubicBezTo>
                    <a:lnTo>
                      <a:pt x="1238" y="842"/>
                    </a:lnTo>
                    <a:lnTo>
                      <a:pt x="1221" y="848"/>
                    </a:lnTo>
                    <a:cubicBezTo>
                      <a:pt x="1218" y="849"/>
                      <a:pt x="1215" y="848"/>
                      <a:pt x="1212" y="846"/>
                    </a:cubicBezTo>
                    <a:cubicBezTo>
                      <a:pt x="1210" y="844"/>
                      <a:pt x="1210" y="841"/>
                      <a:pt x="1211" y="838"/>
                    </a:cubicBezTo>
                    <a:lnTo>
                      <a:pt x="1213" y="830"/>
                    </a:lnTo>
                    <a:close/>
                    <a:moveTo>
                      <a:pt x="1226" y="843"/>
                    </a:moveTo>
                    <a:lnTo>
                      <a:pt x="1216" y="833"/>
                    </a:lnTo>
                    <a:lnTo>
                      <a:pt x="1231" y="828"/>
                    </a:lnTo>
                    <a:lnTo>
                      <a:pt x="1241" y="823"/>
                    </a:lnTo>
                    <a:lnTo>
                      <a:pt x="1237" y="830"/>
                    </a:lnTo>
                    <a:lnTo>
                      <a:pt x="1237" y="817"/>
                    </a:lnTo>
                    <a:lnTo>
                      <a:pt x="1249" y="823"/>
                    </a:lnTo>
                    <a:lnTo>
                      <a:pt x="1225" y="839"/>
                    </a:lnTo>
                    <a:lnTo>
                      <a:pt x="1228" y="835"/>
                    </a:lnTo>
                    <a:lnTo>
                      <a:pt x="1226" y="843"/>
                    </a:lnTo>
                    <a:close/>
                    <a:moveTo>
                      <a:pt x="1167" y="829"/>
                    </a:moveTo>
                    <a:cubicBezTo>
                      <a:pt x="1164" y="828"/>
                      <a:pt x="1162" y="824"/>
                      <a:pt x="1162" y="821"/>
                    </a:cubicBezTo>
                    <a:cubicBezTo>
                      <a:pt x="1163" y="818"/>
                      <a:pt x="1165" y="815"/>
                      <a:pt x="1169" y="814"/>
                    </a:cubicBezTo>
                    <a:lnTo>
                      <a:pt x="1182" y="811"/>
                    </a:lnTo>
                    <a:cubicBezTo>
                      <a:pt x="1186" y="811"/>
                      <a:pt x="1190" y="813"/>
                      <a:pt x="1191" y="816"/>
                    </a:cubicBezTo>
                    <a:cubicBezTo>
                      <a:pt x="1193" y="820"/>
                      <a:pt x="1191" y="824"/>
                      <a:pt x="1188" y="826"/>
                    </a:cubicBezTo>
                    <a:lnTo>
                      <a:pt x="1180" y="831"/>
                    </a:lnTo>
                    <a:cubicBezTo>
                      <a:pt x="1178" y="833"/>
                      <a:pt x="1175" y="833"/>
                      <a:pt x="1172" y="832"/>
                    </a:cubicBezTo>
                    <a:lnTo>
                      <a:pt x="1167" y="829"/>
                    </a:lnTo>
                    <a:close/>
                    <a:moveTo>
                      <a:pt x="1179" y="817"/>
                    </a:moveTo>
                    <a:lnTo>
                      <a:pt x="1171" y="818"/>
                    </a:lnTo>
                    <a:lnTo>
                      <a:pt x="1179" y="813"/>
                    </a:lnTo>
                    <a:lnTo>
                      <a:pt x="1185" y="827"/>
                    </a:lnTo>
                    <a:lnTo>
                      <a:pt x="1172" y="830"/>
                    </a:lnTo>
                    <a:lnTo>
                      <a:pt x="1174" y="815"/>
                    </a:lnTo>
                    <a:lnTo>
                      <a:pt x="1179" y="817"/>
                    </a:lnTo>
                    <a:close/>
                    <a:moveTo>
                      <a:pt x="1206" y="544"/>
                    </a:moveTo>
                    <a:cubicBezTo>
                      <a:pt x="1204" y="545"/>
                      <a:pt x="1202" y="545"/>
                      <a:pt x="1199" y="544"/>
                    </a:cubicBezTo>
                    <a:lnTo>
                      <a:pt x="1178" y="536"/>
                    </a:lnTo>
                    <a:cubicBezTo>
                      <a:pt x="1174" y="535"/>
                      <a:pt x="1172" y="531"/>
                      <a:pt x="1173" y="527"/>
                    </a:cubicBezTo>
                    <a:lnTo>
                      <a:pt x="1181" y="495"/>
                    </a:lnTo>
                    <a:lnTo>
                      <a:pt x="1184" y="503"/>
                    </a:lnTo>
                    <a:lnTo>
                      <a:pt x="1152" y="477"/>
                    </a:lnTo>
                    <a:cubicBezTo>
                      <a:pt x="1149" y="475"/>
                      <a:pt x="1148" y="471"/>
                      <a:pt x="1150" y="468"/>
                    </a:cubicBezTo>
                    <a:lnTo>
                      <a:pt x="1158" y="449"/>
                    </a:lnTo>
                    <a:lnTo>
                      <a:pt x="1157" y="451"/>
                    </a:lnTo>
                    <a:lnTo>
                      <a:pt x="1160" y="430"/>
                    </a:lnTo>
                    <a:lnTo>
                      <a:pt x="1164" y="438"/>
                    </a:lnTo>
                    <a:lnTo>
                      <a:pt x="1150" y="430"/>
                    </a:lnTo>
                    <a:lnTo>
                      <a:pt x="1159" y="430"/>
                    </a:lnTo>
                    <a:lnTo>
                      <a:pt x="1133" y="448"/>
                    </a:lnTo>
                    <a:lnTo>
                      <a:pt x="1135" y="438"/>
                    </a:lnTo>
                    <a:lnTo>
                      <a:pt x="1143" y="451"/>
                    </a:lnTo>
                    <a:cubicBezTo>
                      <a:pt x="1144" y="452"/>
                      <a:pt x="1144" y="454"/>
                      <a:pt x="1144" y="455"/>
                    </a:cubicBezTo>
                    <a:lnTo>
                      <a:pt x="1141" y="529"/>
                    </a:lnTo>
                    <a:cubicBezTo>
                      <a:pt x="1141" y="530"/>
                      <a:pt x="1141" y="531"/>
                      <a:pt x="1141" y="531"/>
                    </a:cubicBezTo>
                    <a:lnTo>
                      <a:pt x="1133" y="555"/>
                    </a:lnTo>
                    <a:lnTo>
                      <a:pt x="1133" y="551"/>
                    </a:lnTo>
                    <a:lnTo>
                      <a:pt x="1138" y="572"/>
                    </a:lnTo>
                    <a:cubicBezTo>
                      <a:pt x="1139" y="575"/>
                      <a:pt x="1138" y="579"/>
                      <a:pt x="1135" y="581"/>
                    </a:cubicBezTo>
                    <a:cubicBezTo>
                      <a:pt x="1131" y="582"/>
                      <a:pt x="1128" y="582"/>
                      <a:pt x="1125" y="579"/>
                    </a:cubicBezTo>
                    <a:lnTo>
                      <a:pt x="1120" y="574"/>
                    </a:lnTo>
                    <a:lnTo>
                      <a:pt x="1128" y="576"/>
                    </a:lnTo>
                    <a:lnTo>
                      <a:pt x="1099" y="587"/>
                    </a:lnTo>
                    <a:cubicBezTo>
                      <a:pt x="1096" y="588"/>
                      <a:pt x="1092" y="587"/>
                      <a:pt x="1090" y="584"/>
                    </a:cubicBezTo>
                    <a:lnTo>
                      <a:pt x="1077" y="568"/>
                    </a:lnTo>
                    <a:cubicBezTo>
                      <a:pt x="1075" y="566"/>
                      <a:pt x="1074" y="563"/>
                      <a:pt x="1075" y="561"/>
                    </a:cubicBezTo>
                    <a:lnTo>
                      <a:pt x="1091" y="508"/>
                    </a:lnTo>
                    <a:lnTo>
                      <a:pt x="1091" y="511"/>
                    </a:lnTo>
                    <a:lnTo>
                      <a:pt x="1088" y="471"/>
                    </a:lnTo>
                    <a:lnTo>
                      <a:pt x="1092" y="477"/>
                    </a:lnTo>
                    <a:lnTo>
                      <a:pt x="1084" y="472"/>
                    </a:lnTo>
                    <a:lnTo>
                      <a:pt x="1091" y="473"/>
                    </a:lnTo>
                    <a:lnTo>
                      <a:pt x="1073" y="481"/>
                    </a:lnTo>
                    <a:cubicBezTo>
                      <a:pt x="1070" y="482"/>
                      <a:pt x="1068" y="482"/>
                      <a:pt x="1065" y="480"/>
                    </a:cubicBezTo>
                    <a:cubicBezTo>
                      <a:pt x="1063" y="479"/>
                      <a:pt x="1062" y="476"/>
                      <a:pt x="1062" y="474"/>
                    </a:cubicBezTo>
                    <a:lnTo>
                      <a:pt x="1059" y="437"/>
                    </a:lnTo>
                    <a:lnTo>
                      <a:pt x="1061" y="442"/>
                    </a:lnTo>
                    <a:lnTo>
                      <a:pt x="1056" y="437"/>
                    </a:lnTo>
                    <a:cubicBezTo>
                      <a:pt x="1054" y="435"/>
                      <a:pt x="1054" y="433"/>
                      <a:pt x="1054" y="431"/>
                    </a:cubicBezTo>
                    <a:cubicBezTo>
                      <a:pt x="1054" y="429"/>
                      <a:pt x="1055" y="426"/>
                      <a:pt x="1056" y="425"/>
                    </a:cubicBezTo>
                    <a:lnTo>
                      <a:pt x="1075" y="409"/>
                    </a:lnTo>
                    <a:lnTo>
                      <a:pt x="1072" y="414"/>
                    </a:lnTo>
                    <a:lnTo>
                      <a:pt x="1075" y="391"/>
                    </a:lnTo>
                    <a:cubicBezTo>
                      <a:pt x="1075" y="387"/>
                      <a:pt x="1077" y="385"/>
                      <a:pt x="1080" y="384"/>
                    </a:cubicBezTo>
                    <a:lnTo>
                      <a:pt x="1088" y="381"/>
                    </a:lnTo>
                    <a:lnTo>
                      <a:pt x="1083" y="389"/>
                    </a:lnTo>
                    <a:lnTo>
                      <a:pt x="1083" y="357"/>
                    </a:lnTo>
                    <a:cubicBezTo>
                      <a:pt x="1083" y="356"/>
                      <a:pt x="1083" y="355"/>
                      <a:pt x="1083" y="354"/>
                    </a:cubicBezTo>
                    <a:lnTo>
                      <a:pt x="1091" y="333"/>
                    </a:lnTo>
                    <a:cubicBezTo>
                      <a:pt x="1092" y="332"/>
                      <a:pt x="1092" y="332"/>
                      <a:pt x="1093" y="331"/>
                    </a:cubicBezTo>
                    <a:lnTo>
                      <a:pt x="1103" y="318"/>
                    </a:lnTo>
                    <a:cubicBezTo>
                      <a:pt x="1105" y="316"/>
                      <a:pt x="1108" y="314"/>
                      <a:pt x="1111" y="315"/>
                    </a:cubicBezTo>
                    <a:cubicBezTo>
                      <a:pt x="1113" y="315"/>
                      <a:pt x="1116" y="317"/>
                      <a:pt x="1117" y="320"/>
                    </a:cubicBezTo>
                    <a:lnTo>
                      <a:pt x="1122" y="333"/>
                    </a:lnTo>
                    <a:lnTo>
                      <a:pt x="1107" y="337"/>
                    </a:lnTo>
                    <a:lnTo>
                      <a:pt x="1104" y="300"/>
                    </a:lnTo>
                    <a:lnTo>
                      <a:pt x="1106" y="305"/>
                    </a:lnTo>
                    <a:lnTo>
                      <a:pt x="1098" y="297"/>
                    </a:lnTo>
                    <a:cubicBezTo>
                      <a:pt x="1096" y="294"/>
                      <a:pt x="1095" y="289"/>
                      <a:pt x="1098" y="286"/>
                    </a:cubicBezTo>
                    <a:cubicBezTo>
                      <a:pt x="1100" y="283"/>
                      <a:pt x="1105" y="282"/>
                      <a:pt x="1109" y="284"/>
                    </a:cubicBezTo>
                    <a:lnTo>
                      <a:pt x="1116" y="290"/>
                    </a:lnTo>
                    <a:lnTo>
                      <a:pt x="1104" y="296"/>
                    </a:lnTo>
                    <a:lnTo>
                      <a:pt x="1104" y="281"/>
                    </a:lnTo>
                    <a:cubicBezTo>
                      <a:pt x="1104" y="279"/>
                      <a:pt x="1104" y="278"/>
                      <a:pt x="1105" y="277"/>
                    </a:cubicBezTo>
                    <a:lnTo>
                      <a:pt x="1123" y="240"/>
                    </a:lnTo>
                    <a:cubicBezTo>
                      <a:pt x="1124" y="238"/>
                      <a:pt x="1126" y="236"/>
                      <a:pt x="1128" y="236"/>
                    </a:cubicBezTo>
                    <a:cubicBezTo>
                      <a:pt x="1131" y="235"/>
                      <a:pt x="1133" y="236"/>
                      <a:pt x="1135" y="237"/>
                    </a:cubicBezTo>
                    <a:lnTo>
                      <a:pt x="1148" y="245"/>
                    </a:lnTo>
                    <a:lnTo>
                      <a:pt x="1137" y="248"/>
                    </a:lnTo>
                    <a:lnTo>
                      <a:pt x="1150" y="221"/>
                    </a:lnTo>
                    <a:cubicBezTo>
                      <a:pt x="1151" y="219"/>
                      <a:pt x="1154" y="217"/>
                      <a:pt x="1157" y="217"/>
                    </a:cubicBezTo>
                    <a:lnTo>
                      <a:pt x="1165" y="217"/>
                    </a:lnTo>
                    <a:cubicBezTo>
                      <a:pt x="1166" y="217"/>
                      <a:pt x="1168" y="217"/>
                      <a:pt x="1169" y="218"/>
                    </a:cubicBezTo>
                    <a:lnTo>
                      <a:pt x="1195" y="231"/>
                    </a:lnTo>
                    <a:lnTo>
                      <a:pt x="1192" y="230"/>
                    </a:lnTo>
                    <a:lnTo>
                      <a:pt x="1232" y="233"/>
                    </a:lnTo>
                    <a:cubicBezTo>
                      <a:pt x="1233" y="233"/>
                      <a:pt x="1235" y="233"/>
                      <a:pt x="1236" y="234"/>
                    </a:cubicBezTo>
                    <a:lnTo>
                      <a:pt x="1252" y="245"/>
                    </a:lnTo>
                    <a:lnTo>
                      <a:pt x="1244" y="244"/>
                    </a:lnTo>
                    <a:lnTo>
                      <a:pt x="1260" y="236"/>
                    </a:lnTo>
                    <a:cubicBezTo>
                      <a:pt x="1261" y="236"/>
                      <a:pt x="1263" y="235"/>
                      <a:pt x="1265" y="236"/>
                    </a:cubicBezTo>
                    <a:lnTo>
                      <a:pt x="1296" y="241"/>
                    </a:lnTo>
                    <a:lnTo>
                      <a:pt x="1291" y="242"/>
                    </a:lnTo>
                    <a:lnTo>
                      <a:pt x="1320" y="226"/>
                    </a:lnTo>
                    <a:lnTo>
                      <a:pt x="1316" y="233"/>
                    </a:lnTo>
                    <a:lnTo>
                      <a:pt x="1316" y="222"/>
                    </a:lnTo>
                    <a:cubicBezTo>
                      <a:pt x="1316" y="220"/>
                      <a:pt x="1317" y="218"/>
                      <a:pt x="1319" y="216"/>
                    </a:cubicBezTo>
                    <a:lnTo>
                      <a:pt x="1338" y="200"/>
                    </a:lnTo>
                    <a:cubicBezTo>
                      <a:pt x="1341" y="198"/>
                      <a:pt x="1345" y="198"/>
                      <a:pt x="1348" y="200"/>
                    </a:cubicBezTo>
                    <a:lnTo>
                      <a:pt x="1361" y="211"/>
                    </a:lnTo>
                    <a:cubicBezTo>
                      <a:pt x="1365" y="214"/>
                      <a:pt x="1365" y="219"/>
                      <a:pt x="1362" y="222"/>
                    </a:cubicBezTo>
                    <a:lnTo>
                      <a:pt x="1320" y="277"/>
                    </a:lnTo>
                    <a:cubicBezTo>
                      <a:pt x="1319" y="279"/>
                      <a:pt x="1317" y="280"/>
                      <a:pt x="1315" y="280"/>
                    </a:cubicBezTo>
                    <a:lnTo>
                      <a:pt x="1286" y="286"/>
                    </a:lnTo>
                    <a:cubicBezTo>
                      <a:pt x="1285" y="286"/>
                      <a:pt x="1285" y="286"/>
                      <a:pt x="1284" y="286"/>
                    </a:cubicBezTo>
                    <a:lnTo>
                      <a:pt x="1266" y="286"/>
                    </a:lnTo>
                    <a:cubicBezTo>
                      <a:pt x="1263" y="286"/>
                      <a:pt x="1261" y="284"/>
                      <a:pt x="1259" y="282"/>
                    </a:cubicBezTo>
                    <a:lnTo>
                      <a:pt x="1251" y="269"/>
                    </a:lnTo>
                    <a:lnTo>
                      <a:pt x="1259" y="273"/>
                    </a:lnTo>
                    <a:lnTo>
                      <a:pt x="1201" y="281"/>
                    </a:lnTo>
                    <a:cubicBezTo>
                      <a:pt x="1199" y="281"/>
                      <a:pt x="1196" y="280"/>
                      <a:pt x="1195" y="279"/>
                    </a:cubicBezTo>
                    <a:lnTo>
                      <a:pt x="1184" y="271"/>
                    </a:lnTo>
                    <a:lnTo>
                      <a:pt x="1192" y="272"/>
                    </a:lnTo>
                    <a:lnTo>
                      <a:pt x="1174" y="280"/>
                    </a:lnTo>
                    <a:cubicBezTo>
                      <a:pt x="1172" y="281"/>
                      <a:pt x="1170" y="281"/>
                      <a:pt x="1168" y="280"/>
                    </a:cubicBezTo>
                    <a:lnTo>
                      <a:pt x="1142" y="272"/>
                    </a:lnTo>
                    <a:lnTo>
                      <a:pt x="1149" y="271"/>
                    </a:lnTo>
                    <a:lnTo>
                      <a:pt x="1136" y="281"/>
                    </a:lnTo>
                    <a:lnTo>
                      <a:pt x="1138" y="278"/>
                    </a:lnTo>
                    <a:lnTo>
                      <a:pt x="1127" y="305"/>
                    </a:lnTo>
                    <a:lnTo>
                      <a:pt x="1128" y="300"/>
                    </a:lnTo>
                    <a:lnTo>
                      <a:pt x="1133" y="324"/>
                    </a:lnTo>
                    <a:lnTo>
                      <a:pt x="1131" y="320"/>
                    </a:lnTo>
                    <a:lnTo>
                      <a:pt x="1147" y="336"/>
                    </a:lnTo>
                    <a:cubicBezTo>
                      <a:pt x="1148" y="336"/>
                      <a:pt x="1148" y="337"/>
                      <a:pt x="1149" y="338"/>
                    </a:cubicBezTo>
                    <a:lnTo>
                      <a:pt x="1157" y="360"/>
                    </a:lnTo>
                    <a:lnTo>
                      <a:pt x="1149" y="354"/>
                    </a:lnTo>
                    <a:lnTo>
                      <a:pt x="1168" y="354"/>
                    </a:lnTo>
                    <a:lnTo>
                      <a:pt x="1161" y="358"/>
                    </a:lnTo>
                    <a:lnTo>
                      <a:pt x="1185" y="326"/>
                    </a:lnTo>
                    <a:cubicBezTo>
                      <a:pt x="1187" y="324"/>
                      <a:pt x="1188" y="323"/>
                      <a:pt x="1191" y="323"/>
                    </a:cubicBezTo>
                    <a:cubicBezTo>
                      <a:pt x="1193" y="322"/>
                      <a:pt x="1195" y="323"/>
                      <a:pt x="1197" y="324"/>
                    </a:cubicBezTo>
                    <a:lnTo>
                      <a:pt x="1210" y="335"/>
                    </a:lnTo>
                    <a:lnTo>
                      <a:pt x="1200" y="335"/>
                    </a:lnTo>
                    <a:lnTo>
                      <a:pt x="1216" y="322"/>
                    </a:lnTo>
                    <a:cubicBezTo>
                      <a:pt x="1217" y="321"/>
                      <a:pt x="1219" y="320"/>
                      <a:pt x="1221" y="320"/>
                    </a:cubicBezTo>
                    <a:lnTo>
                      <a:pt x="1250" y="320"/>
                    </a:lnTo>
                    <a:lnTo>
                      <a:pt x="1246" y="335"/>
                    </a:lnTo>
                    <a:lnTo>
                      <a:pt x="1238" y="329"/>
                    </a:lnTo>
                    <a:cubicBezTo>
                      <a:pt x="1235" y="328"/>
                      <a:pt x="1234" y="324"/>
                      <a:pt x="1234" y="321"/>
                    </a:cubicBezTo>
                    <a:cubicBezTo>
                      <a:pt x="1235" y="318"/>
                      <a:pt x="1237" y="315"/>
                      <a:pt x="1241" y="315"/>
                    </a:cubicBezTo>
                    <a:lnTo>
                      <a:pt x="1257" y="312"/>
                    </a:lnTo>
                    <a:cubicBezTo>
                      <a:pt x="1258" y="312"/>
                      <a:pt x="1259" y="312"/>
                      <a:pt x="1260" y="312"/>
                    </a:cubicBezTo>
                    <a:lnTo>
                      <a:pt x="1273" y="315"/>
                    </a:lnTo>
                    <a:cubicBezTo>
                      <a:pt x="1277" y="316"/>
                      <a:pt x="1280" y="320"/>
                      <a:pt x="1279" y="324"/>
                    </a:cubicBezTo>
                    <a:lnTo>
                      <a:pt x="1277" y="347"/>
                    </a:lnTo>
                    <a:cubicBezTo>
                      <a:pt x="1276" y="350"/>
                      <a:pt x="1274" y="353"/>
                      <a:pt x="1271" y="354"/>
                    </a:cubicBezTo>
                    <a:cubicBezTo>
                      <a:pt x="1268" y="355"/>
                      <a:pt x="1265" y="354"/>
                      <a:pt x="1263" y="352"/>
                    </a:cubicBezTo>
                    <a:lnTo>
                      <a:pt x="1255" y="344"/>
                    </a:lnTo>
                    <a:lnTo>
                      <a:pt x="1261" y="347"/>
                    </a:lnTo>
                    <a:lnTo>
                      <a:pt x="1247" y="347"/>
                    </a:lnTo>
                    <a:lnTo>
                      <a:pt x="1254" y="343"/>
                    </a:lnTo>
                    <a:lnTo>
                      <a:pt x="1233" y="372"/>
                    </a:lnTo>
                    <a:cubicBezTo>
                      <a:pt x="1232" y="374"/>
                      <a:pt x="1230" y="375"/>
                      <a:pt x="1229" y="375"/>
                    </a:cubicBezTo>
                    <a:lnTo>
                      <a:pt x="1205" y="383"/>
                    </a:lnTo>
                    <a:lnTo>
                      <a:pt x="1209" y="380"/>
                    </a:lnTo>
                    <a:lnTo>
                      <a:pt x="1201" y="391"/>
                    </a:lnTo>
                    <a:cubicBezTo>
                      <a:pt x="1199" y="394"/>
                      <a:pt x="1195" y="395"/>
                      <a:pt x="1192" y="394"/>
                    </a:cubicBezTo>
                    <a:lnTo>
                      <a:pt x="1176" y="388"/>
                    </a:lnTo>
                    <a:lnTo>
                      <a:pt x="1186" y="379"/>
                    </a:lnTo>
                    <a:lnTo>
                      <a:pt x="1189" y="390"/>
                    </a:lnTo>
                    <a:lnTo>
                      <a:pt x="1186" y="385"/>
                    </a:lnTo>
                    <a:lnTo>
                      <a:pt x="1199" y="396"/>
                    </a:lnTo>
                    <a:cubicBezTo>
                      <a:pt x="1200" y="396"/>
                      <a:pt x="1200" y="397"/>
                      <a:pt x="1201" y="397"/>
                    </a:cubicBezTo>
                    <a:lnTo>
                      <a:pt x="1230" y="434"/>
                    </a:lnTo>
                    <a:cubicBezTo>
                      <a:pt x="1232" y="436"/>
                      <a:pt x="1232" y="440"/>
                      <a:pt x="1231" y="443"/>
                    </a:cubicBezTo>
                    <a:lnTo>
                      <a:pt x="1228" y="448"/>
                    </a:lnTo>
                    <a:lnTo>
                      <a:pt x="1225" y="438"/>
                    </a:lnTo>
                    <a:lnTo>
                      <a:pt x="1233" y="443"/>
                    </a:lnTo>
                    <a:cubicBezTo>
                      <a:pt x="1236" y="444"/>
                      <a:pt x="1237" y="447"/>
                      <a:pt x="1237" y="450"/>
                    </a:cubicBezTo>
                    <a:cubicBezTo>
                      <a:pt x="1237" y="453"/>
                      <a:pt x="1235" y="455"/>
                      <a:pt x="1232" y="457"/>
                    </a:cubicBezTo>
                    <a:lnTo>
                      <a:pt x="1227" y="459"/>
                    </a:lnTo>
                    <a:lnTo>
                      <a:pt x="1231" y="456"/>
                    </a:lnTo>
                    <a:lnTo>
                      <a:pt x="1220" y="477"/>
                    </a:lnTo>
                    <a:lnTo>
                      <a:pt x="1217" y="467"/>
                    </a:lnTo>
                    <a:lnTo>
                      <a:pt x="1238" y="480"/>
                    </a:lnTo>
                    <a:cubicBezTo>
                      <a:pt x="1240" y="481"/>
                      <a:pt x="1241" y="483"/>
                      <a:pt x="1242" y="485"/>
                    </a:cubicBezTo>
                    <a:lnTo>
                      <a:pt x="1245" y="498"/>
                    </a:lnTo>
                    <a:lnTo>
                      <a:pt x="1234" y="492"/>
                    </a:lnTo>
                    <a:lnTo>
                      <a:pt x="1242" y="490"/>
                    </a:lnTo>
                    <a:cubicBezTo>
                      <a:pt x="1245" y="489"/>
                      <a:pt x="1247" y="489"/>
                      <a:pt x="1249" y="491"/>
                    </a:cubicBezTo>
                    <a:cubicBezTo>
                      <a:pt x="1251" y="492"/>
                      <a:pt x="1253" y="495"/>
                      <a:pt x="1253" y="497"/>
                    </a:cubicBezTo>
                    <a:lnTo>
                      <a:pt x="1253" y="513"/>
                    </a:lnTo>
                    <a:cubicBezTo>
                      <a:pt x="1253" y="517"/>
                      <a:pt x="1250" y="520"/>
                      <a:pt x="1246" y="521"/>
                    </a:cubicBezTo>
                    <a:lnTo>
                      <a:pt x="1209" y="526"/>
                    </a:lnTo>
                    <a:lnTo>
                      <a:pt x="1216" y="518"/>
                    </a:lnTo>
                    <a:lnTo>
                      <a:pt x="1216" y="534"/>
                    </a:lnTo>
                    <a:cubicBezTo>
                      <a:pt x="1216" y="537"/>
                      <a:pt x="1214" y="540"/>
                      <a:pt x="1211" y="541"/>
                    </a:cubicBezTo>
                    <a:lnTo>
                      <a:pt x="1206" y="544"/>
                    </a:lnTo>
                    <a:close/>
                    <a:moveTo>
                      <a:pt x="1204" y="527"/>
                    </a:moveTo>
                    <a:lnTo>
                      <a:pt x="1200" y="534"/>
                    </a:lnTo>
                    <a:lnTo>
                      <a:pt x="1200" y="518"/>
                    </a:lnTo>
                    <a:cubicBezTo>
                      <a:pt x="1200" y="514"/>
                      <a:pt x="1202" y="511"/>
                      <a:pt x="1206" y="510"/>
                    </a:cubicBezTo>
                    <a:lnTo>
                      <a:pt x="1244" y="505"/>
                    </a:lnTo>
                    <a:lnTo>
                      <a:pt x="1237" y="513"/>
                    </a:lnTo>
                    <a:lnTo>
                      <a:pt x="1237" y="497"/>
                    </a:lnTo>
                    <a:lnTo>
                      <a:pt x="1247" y="505"/>
                    </a:lnTo>
                    <a:lnTo>
                      <a:pt x="1239" y="507"/>
                    </a:lnTo>
                    <a:cubicBezTo>
                      <a:pt x="1237" y="508"/>
                      <a:pt x="1235" y="508"/>
                      <a:pt x="1233" y="507"/>
                    </a:cubicBezTo>
                    <a:cubicBezTo>
                      <a:pt x="1231" y="506"/>
                      <a:pt x="1229" y="504"/>
                      <a:pt x="1229" y="501"/>
                    </a:cubicBezTo>
                    <a:lnTo>
                      <a:pt x="1226" y="488"/>
                    </a:lnTo>
                    <a:lnTo>
                      <a:pt x="1230" y="493"/>
                    </a:lnTo>
                    <a:lnTo>
                      <a:pt x="1209" y="480"/>
                    </a:lnTo>
                    <a:cubicBezTo>
                      <a:pt x="1205" y="478"/>
                      <a:pt x="1204" y="473"/>
                      <a:pt x="1206" y="470"/>
                    </a:cubicBezTo>
                    <a:lnTo>
                      <a:pt x="1216" y="449"/>
                    </a:lnTo>
                    <a:cubicBezTo>
                      <a:pt x="1217" y="447"/>
                      <a:pt x="1218" y="446"/>
                      <a:pt x="1220" y="445"/>
                    </a:cubicBezTo>
                    <a:lnTo>
                      <a:pt x="1225" y="442"/>
                    </a:lnTo>
                    <a:lnTo>
                      <a:pt x="1224" y="456"/>
                    </a:lnTo>
                    <a:lnTo>
                      <a:pt x="1216" y="451"/>
                    </a:lnTo>
                    <a:cubicBezTo>
                      <a:pt x="1213" y="449"/>
                      <a:pt x="1212" y="444"/>
                      <a:pt x="1214" y="441"/>
                    </a:cubicBezTo>
                    <a:lnTo>
                      <a:pt x="1216" y="435"/>
                    </a:lnTo>
                    <a:lnTo>
                      <a:pt x="1217" y="444"/>
                    </a:lnTo>
                    <a:lnTo>
                      <a:pt x="1188" y="407"/>
                    </a:lnTo>
                    <a:lnTo>
                      <a:pt x="1189" y="408"/>
                    </a:lnTo>
                    <a:lnTo>
                      <a:pt x="1176" y="398"/>
                    </a:lnTo>
                    <a:cubicBezTo>
                      <a:pt x="1175" y="397"/>
                      <a:pt x="1174" y="395"/>
                      <a:pt x="1173" y="393"/>
                    </a:cubicBezTo>
                    <a:lnTo>
                      <a:pt x="1171" y="383"/>
                    </a:lnTo>
                    <a:cubicBezTo>
                      <a:pt x="1170" y="380"/>
                      <a:pt x="1171" y="377"/>
                      <a:pt x="1173" y="375"/>
                    </a:cubicBezTo>
                    <a:cubicBezTo>
                      <a:pt x="1175" y="373"/>
                      <a:pt x="1178" y="372"/>
                      <a:pt x="1181" y="373"/>
                    </a:cubicBezTo>
                    <a:lnTo>
                      <a:pt x="1197" y="379"/>
                    </a:lnTo>
                    <a:lnTo>
                      <a:pt x="1188" y="381"/>
                    </a:lnTo>
                    <a:lnTo>
                      <a:pt x="1196" y="371"/>
                    </a:lnTo>
                    <a:cubicBezTo>
                      <a:pt x="1197" y="369"/>
                      <a:pt x="1198" y="369"/>
                      <a:pt x="1200" y="368"/>
                    </a:cubicBezTo>
                    <a:lnTo>
                      <a:pt x="1224" y="360"/>
                    </a:lnTo>
                    <a:lnTo>
                      <a:pt x="1220" y="363"/>
                    </a:lnTo>
                    <a:lnTo>
                      <a:pt x="1241" y="334"/>
                    </a:lnTo>
                    <a:cubicBezTo>
                      <a:pt x="1242" y="332"/>
                      <a:pt x="1245" y="331"/>
                      <a:pt x="1247" y="331"/>
                    </a:cubicBezTo>
                    <a:lnTo>
                      <a:pt x="1261" y="331"/>
                    </a:lnTo>
                    <a:cubicBezTo>
                      <a:pt x="1263" y="331"/>
                      <a:pt x="1265" y="331"/>
                      <a:pt x="1266" y="333"/>
                    </a:cubicBezTo>
                    <a:lnTo>
                      <a:pt x="1274" y="341"/>
                    </a:lnTo>
                    <a:lnTo>
                      <a:pt x="1261" y="346"/>
                    </a:lnTo>
                    <a:lnTo>
                      <a:pt x="1263" y="322"/>
                    </a:lnTo>
                    <a:lnTo>
                      <a:pt x="1270" y="331"/>
                    </a:lnTo>
                    <a:lnTo>
                      <a:pt x="1256" y="328"/>
                    </a:lnTo>
                    <a:lnTo>
                      <a:pt x="1259" y="328"/>
                    </a:lnTo>
                    <a:lnTo>
                      <a:pt x="1243" y="331"/>
                    </a:lnTo>
                    <a:lnTo>
                      <a:pt x="1246" y="316"/>
                    </a:lnTo>
                    <a:lnTo>
                      <a:pt x="1254" y="321"/>
                    </a:lnTo>
                    <a:cubicBezTo>
                      <a:pt x="1257" y="323"/>
                      <a:pt x="1259" y="327"/>
                      <a:pt x="1258" y="330"/>
                    </a:cubicBezTo>
                    <a:cubicBezTo>
                      <a:pt x="1257" y="334"/>
                      <a:pt x="1254" y="336"/>
                      <a:pt x="1250" y="336"/>
                    </a:cubicBezTo>
                    <a:lnTo>
                      <a:pt x="1221" y="336"/>
                    </a:lnTo>
                    <a:lnTo>
                      <a:pt x="1226" y="334"/>
                    </a:lnTo>
                    <a:lnTo>
                      <a:pt x="1210" y="347"/>
                    </a:lnTo>
                    <a:cubicBezTo>
                      <a:pt x="1207" y="350"/>
                      <a:pt x="1203" y="350"/>
                      <a:pt x="1200" y="348"/>
                    </a:cubicBezTo>
                    <a:lnTo>
                      <a:pt x="1187" y="337"/>
                    </a:lnTo>
                    <a:lnTo>
                      <a:pt x="1198" y="336"/>
                    </a:lnTo>
                    <a:lnTo>
                      <a:pt x="1174" y="367"/>
                    </a:lnTo>
                    <a:cubicBezTo>
                      <a:pt x="1173" y="369"/>
                      <a:pt x="1170" y="370"/>
                      <a:pt x="1168" y="370"/>
                    </a:cubicBezTo>
                    <a:lnTo>
                      <a:pt x="1149" y="370"/>
                    </a:lnTo>
                    <a:cubicBezTo>
                      <a:pt x="1146" y="370"/>
                      <a:pt x="1143" y="368"/>
                      <a:pt x="1142" y="365"/>
                    </a:cubicBezTo>
                    <a:lnTo>
                      <a:pt x="1134" y="344"/>
                    </a:lnTo>
                    <a:lnTo>
                      <a:pt x="1136" y="347"/>
                    </a:lnTo>
                    <a:lnTo>
                      <a:pt x="1120" y="331"/>
                    </a:lnTo>
                    <a:cubicBezTo>
                      <a:pt x="1119" y="330"/>
                      <a:pt x="1118" y="329"/>
                      <a:pt x="1117" y="327"/>
                    </a:cubicBezTo>
                    <a:lnTo>
                      <a:pt x="1112" y="303"/>
                    </a:lnTo>
                    <a:cubicBezTo>
                      <a:pt x="1112" y="302"/>
                      <a:pt x="1112" y="300"/>
                      <a:pt x="1113" y="299"/>
                    </a:cubicBezTo>
                    <a:lnTo>
                      <a:pt x="1123" y="272"/>
                    </a:lnTo>
                    <a:cubicBezTo>
                      <a:pt x="1124" y="271"/>
                      <a:pt x="1125" y="270"/>
                      <a:pt x="1126" y="269"/>
                    </a:cubicBezTo>
                    <a:lnTo>
                      <a:pt x="1139" y="258"/>
                    </a:lnTo>
                    <a:cubicBezTo>
                      <a:pt x="1141" y="257"/>
                      <a:pt x="1144" y="256"/>
                      <a:pt x="1146" y="257"/>
                    </a:cubicBezTo>
                    <a:lnTo>
                      <a:pt x="1173" y="265"/>
                    </a:lnTo>
                    <a:lnTo>
                      <a:pt x="1167" y="265"/>
                    </a:lnTo>
                    <a:lnTo>
                      <a:pt x="1186" y="257"/>
                    </a:lnTo>
                    <a:cubicBezTo>
                      <a:pt x="1188" y="256"/>
                      <a:pt x="1191" y="257"/>
                      <a:pt x="1194" y="258"/>
                    </a:cubicBezTo>
                    <a:lnTo>
                      <a:pt x="1204" y="266"/>
                    </a:lnTo>
                    <a:lnTo>
                      <a:pt x="1199" y="265"/>
                    </a:lnTo>
                    <a:lnTo>
                      <a:pt x="1257" y="257"/>
                    </a:lnTo>
                    <a:cubicBezTo>
                      <a:pt x="1260" y="256"/>
                      <a:pt x="1263" y="258"/>
                      <a:pt x="1265" y="261"/>
                    </a:cubicBezTo>
                    <a:lnTo>
                      <a:pt x="1273" y="274"/>
                    </a:lnTo>
                    <a:lnTo>
                      <a:pt x="1266" y="270"/>
                    </a:lnTo>
                    <a:lnTo>
                      <a:pt x="1284" y="270"/>
                    </a:lnTo>
                    <a:lnTo>
                      <a:pt x="1283" y="270"/>
                    </a:lnTo>
                    <a:lnTo>
                      <a:pt x="1312" y="265"/>
                    </a:lnTo>
                    <a:lnTo>
                      <a:pt x="1307" y="268"/>
                    </a:lnTo>
                    <a:lnTo>
                      <a:pt x="1350" y="212"/>
                    </a:lnTo>
                    <a:lnTo>
                      <a:pt x="1351" y="223"/>
                    </a:lnTo>
                    <a:lnTo>
                      <a:pt x="1338" y="213"/>
                    </a:lnTo>
                    <a:lnTo>
                      <a:pt x="1348" y="213"/>
                    </a:lnTo>
                    <a:lnTo>
                      <a:pt x="1329" y="229"/>
                    </a:lnTo>
                    <a:lnTo>
                      <a:pt x="1332" y="222"/>
                    </a:lnTo>
                    <a:lnTo>
                      <a:pt x="1332" y="233"/>
                    </a:lnTo>
                    <a:cubicBezTo>
                      <a:pt x="1332" y="236"/>
                      <a:pt x="1331" y="239"/>
                      <a:pt x="1328" y="240"/>
                    </a:cubicBezTo>
                    <a:lnTo>
                      <a:pt x="1299" y="256"/>
                    </a:lnTo>
                    <a:cubicBezTo>
                      <a:pt x="1297" y="257"/>
                      <a:pt x="1296" y="257"/>
                      <a:pt x="1294" y="257"/>
                    </a:cubicBezTo>
                    <a:lnTo>
                      <a:pt x="1262" y="251"/>
                    </a:lnTo>
                    <a:lnTo>
                      <a:pt x="1267" y="251"/>
                    </a:lnTo>
                    <a:lnTo>
                      <a:pt x="1251" y="259"/>
                    </a:lnTo>
                    <a:cubicBezTo>
                      <a:pt x="1248" y="260"/>
                      <a:pt x="1245" y="260"/>
                      <a:pt x="1243" y="258"/>
                    </a:cubicBezTo>
                    <a:lnTo>
                      <a:pt x="1227" y="248"/>
                    </a:lnTo>
                    <a:lnTo>
                      <a:pt x="1231" y="249"/>
                    </a:lnTo>
                    <a:lnTo>
                      <a:pt x="1191" y="246"/>
                    </a:lnTo>
                    <a:cubicBezTo>
                      <a:pt x="1190" y="246"/>
                      <a:pt x="1189" y="246"/>
                      <a:pt x="1188" y="245"/>
                    </a:cubicBezTo>
                    <a:lnTo>
                      <a:pt x="1162" y="232"/>
                    </a:lnTo>
                    <a:lnTo>
                      <a:pt x="1165" y="233"/>
                    </a:lnTo>
                    <a:lnTo>
                      <a:pt x="1157" y="233"/>
                    </a:lnTo>
                    <a:lnTo>
                      <a:pt x="1164" y="229"/>
                    </a:lnTo>
                    <a:lnTo>
                      <a:pt x="1151" y="255"/>
                    </a:lnTo>
                    <a:cubicBezTo>
                      <a:pt x="1150" y="257"/>
                      <a:pt x="1148" y="259"/>
                      <a:pt x="1146" y="259"/>
                    </a:cubicBezTo>
                    <a:cubicBezTo>
                      <a:pt x="1144" y="260"/>
                      <a:pt x="1142" y="259"/>
                      <a:pt x="1140" y="258"/>
                    </a:cubicBezTo>
                    <a:lnTo>
                      <a:pt x="1127" y="250"/>
                    </a:lnTo>
                    <a:lnTo>
                      <a:pt x="1138" y="247"/>
                    </a:lnTo>
                    <a:lnTo>
                      <a:pt x="1119" y="284"/>
                    </a:lnTo>
                    <a:lnTo>
                      <a:pt x="1120" y="281"/>
                    </a:lnTo>
                    <a:lnTo>
                      <a:pt x="1120" y="296"/>
                    </a:lnTo>
                    <a:cubicBezTo>
                      <a:pt x="1120" y="299"/>
                      <a:pt x="1118" y="302"/>
                      <a:pt x="1116" y="303"/>
                    </a:cubicBezTo>
                    <a:cubicBezTo>
                      <a:pt x="1113" y="305"/>
                      <a:pt x="1110" y="305"/>
                      <a:pt x="1108" y="303"/>
                    </a:cubicBezTo>
                    <a:lnTo>
                      <a:pt x="1100" y="298"/>
                    </a:lnTo>
                    <a:lnTo>
                      <a:pt x="1110" y="285"/>
                    </a:lnTo>
                    <a:lnTo>
                      <a:pt x="1118" y="293"/>
                    </a:lnTo>
                    <a:cubicBezTo>
                      <a:pt x="1119" y="295"/>
                      <a:pt x="1120" y="297"/>
                      <a:pt x="1120" y="298"/>
                    </a:cubicBezTo>
                    <a:lnTo>
                      <a:pt x="1123" y="335"/>
                    </a:lnTo>
                    <a:cubicBezTo>
                      <a:pt x="1123" y="339"/>
                      <a:pt x="1120" y="343"/>
                      <a:pt x="1117" y="344"/>
                    </a:cubicBezTo>
                    <a:cubicBezTo>
                      <a:pt x="1113" y="345"/>
                      <a:pt x="1109" y="343"/>
                      <a:pt x="1107" y="339"/>
                    </a:cubicBezTo>
                    <a:lnTo>
                      <a:pt x="1102" y="326"/>
                    </a:lnTo>
                    <a:lnTo>
                      <a:pt x="1116" y="328"/>
                    </a:lnTo>
                    <a:lnTo>
                      <a:pt x="1105" y="341"/>
                    </a:lnTo>
                    <a:lnTo>
                      <a:pt x="1106" y="339"/>
                    </a:lnTo>
                    <a:lnTo>
                      <a:pt x="1098" y="360"/>
                    </a:lnTo>
                    <a:lnTo>
                      <a:pt x="1099" y="357"/>
                    </a:lnTo>
                    <a:lnTo>
                      <a:pt x="1099" y="389"/>
                    </a:lnTo>
                    <a:cubicBezTo>
                      <a:pt x="1099" y="392"/>
                      <a:pt x="1097" y="395"/>
                      <a:pt x="1093" y="396"/>
                    </a:cubicBezTo>
                    <a:lnTo>
                      <a:pt x="1085" y="399"/>
                    </a:lnTo>
                    <a:lnTo>
                      <a:pt x="1091" y="392"/>
                    </a:lnTo>
                    <a:lnTo>
                      <a:pt x="1088" y="416"/>
                    </a:lnTo>
                    <a:cubicBezTo>
                      <a:pt x="1088" y="418"/>
                      <a:pt x="1087" y="420"/>
                      <a:pt x="1085" y="421"/>
                    </a:cubicBezTo>
                    <a:lnTo>
                      <a:pt x="1067" y="437"/>
                    </a:lnTo>
                    <a:lnTo>
                      <a:pt x="1067" y="425"/>
                    </a:lnTo>
                    <a:lnTo>
                      <a:pt x="1073" y="431"/>
                    </a:lnTo>
                    <a:cubicBezTo>
                      <a:pt x="1074" y="432"/>
                      <a:pt x="1075" y="434"/>
                      <a:pt x="1075" y="436"/>
                    </a:cubicBezTo>
                    <a:lnTo>
                      <a:pt x="1078" y="473"/>
                    </a:lnTo>
                    <a:lnTo>
                      <a:pt x="1066" y="466"/>
                    </a:lnTo>
                    <a:lnTo>
                      <a:pt x="1085" y="458"/>
                    </a:lnTo>
                    <a:cubicBezTo>
                      <a:pt x="1088" y="457"/>
                      <a:pt x="1090" y="457"/>
                      <a:pt x="1093" y="459"/>
                    </a:cubicBezTo>
                    <a:lnTo>
                      <a:pt x="1101" y="464"/>
                    </a:lnTo>
                    <a:cubicBezTo>
                      <a:pt x="1103" y="465"/>
                      <a:pt x="1104" y="468"/>
                      <a:pt x="1104" y="470"/>
                    </a:cubicBezTo>
                    <a:lnTo>
                      <a:pt x="1107" y="510"/>
                    </a:lnTo>
                    <a:cubicBezTo>
                      <a:pt x="1107" y="511"/>
                      <a:pt x="1107" y="512"/>
                      <a:pt x="1106" y="513"/>
                    </a:cubicBezTo>
                    <a:lnTo>
                      <a:pt x="1091" y="565"/>
                    </a:lnTo>
                    <a:lnTo>
                      <a:pt x="1089" y="558"/>
                    </a:lnTo>
                    <a:lnTo>
                      <a:pt x="1102" y="574"/>
                    </a:lnTo>
                    <a:lnTo>
                      <a:pt x="1093" y="571"/>
                    </a:lnTo>
                    <a:lnTo>
                      <a:pt x="1123" y="561"/>
                    </a:lnTo>
                    <a:cubicBezTo>
                      <a:pt x="1126" y="560"/>
                      <a:pt x="1129" y="561"/>
                      <a:pt x="1131" y="563"/>
                    </a:cubicBezTo>
                    <a:lnTo>
                      <a:pt x="1136" y="568"/>
                    </a:lnTo>
                    <a:lnTo>
                      <a:pt x="1123" y="576"/>
                    </a:lnTo>
                    <a:lnTo>
                      <a:pt x="1118" y="555"/>
                    </a:lnTo>
                    <a:cubicBezTo>
                      <a:pt x="1117" y="553"/>
                      <a:pt x="1117" y="551"/>
                      <a:pt x="1118" y="550"/>
                    </a:cubicBezTo>
                    <a:lnTo>
                      <a:pt x="1126" y="526"/>
                    </a:lnTo>
                    <a:lnTo>
                      <a:pt x="1125" y="529"/>
                    </a:lnTo>
                    <a:lnTo>
                      <a:pt x="1128" y="455"/>
                    </a:lnTo>
                    <a:lnTo>
                      <a:pt x="1129" y="459"/>
                    </a:lnTo>
                    <a:lnTo>
                      <a:pt x="1121" y="446"/>
                    </a:lnTo>
                    <a:cubicBezTo>
                      <a:pt x="1119" y="442"/>
                      <a:pt x="1120" y="437"/>
                      <a:pt x="1123" y="435"/>
                    </a:cubicBezTo>
                    <a:lnTo>
                      <a:pt x="1150" y="417"/>
                    </a:lnTo>
                    <a:cubicBezTo>
                      <a:pt x="1152" y="415"/>
                      <a:pt x="1156" y="415"/>
                      <a:pt x="1159" y="416"/>
                    </a:cubicBezTo>
                    <a:lnTo>
                      <a:pt x="1172" y="424"/>
                    </a:lnTo>
                    <a:cubicBezTo>
                      <a:pt x="1175" y="426"/>
                      <a:pt x="1176" y="429"/>
                      <a:pt x="1176" y="432"/>
                    </a:cubicBezTo>
                    <a:lnTo>
                      <a:pt x="1173" y="453"/>
                    </a:lnTo>
                    <a:cubicBezTo>
                      <a:pt x="1173" y="454"/>
                      <a:pt x="1173" y="455"/>
                      <a:pt x="1172" y="455"/>
                    </a:cubicBezTo>
                    <a:lnTo>
                      <a:pt x="1165" y="474"/>
                    </a:lnTo>
                    <a:lnTo>
                      <a:pt x="1162" y="465"/>
                    </a:lnTo>
                    <a:lnTo>
                      <a:pt x="1194" y="491"/>
                    </a:lnTo>
                    <a:cubicBezTo>
                      <a:pt x="1196" y="493"/>
                      <a:pt x="1197" y="496"/>
                      <a:pt x="1197" y="499"/>
                    </a:cubicBezTo>
                    <a:lnTo>
                      <a:pt x="1189" y="531"/>
                    </a:lnTo>
                    <a:lnTo>
                      <a:pt x="1184" y="521"/>
                    </a:lnTo>
                    <a:lnTo>
                      <a:pt x="1205" y="529"/>
                    </a:lnTo>
                    <a:lnTo>
                      <a:pt x="1199" y="530"/>
                    </a:lnTo>
                    <a:lnTo>
                      <a:pt x="1204" y="527"/>
                    </a:lnTo>
                    <a:close/>
                    <a:moveTo>
                      <a:pt x="1247" y="486"/>
                    </a:moveTo>
                    <a:cubicBezTo>
                      <a:pt x="1250" y="483"/>
                      <a:pt x="1254" y="483"/>
                      <a:pt x="1257" y="485"/>
                    </a:cubicBezTo>
                    <a:lnTo>
                      <a:pt x="1265" y="490"/>
                    </a:lnTo>
                    <a:cubicBezTo>
                      <a:pt x="1267" y="492"/>
                      <a:pt x="1268" y="493"/>
                      <a:pt x="1268" y="496"/>
                    </a:cubicBezTo>
                    <a:cubicBezTo>
                      <a:pt x="1269" y="498"/>
                      <a:pt x="1268" y="500"/>
                      <a:pt x="1267" y="502"/>
                    </a:cubicBezTo>
                    <a:lnTo>
                      <a:pt x="1262" y="509"/>
                    </a:lnTo>
                    <a:cubicBezTo>
                      <a:pt x="1261" y="511"/>
                      <a:pt x="1258" y="513"/>
                      <a:pt x="1256" y="513"/>
                    </a:cubicBezTo>
                    <a:cubicBezTo>
                      <a:pt x="1254" y="513"/>
                      <a:pt x="1251" y="512"/>
                      <a:pt x="1250" y="511"/>
                    </a:cubicBezTo>
                    <a:lnTo>
                      <a:pt x="1242" y="503"/>
                    </a:lnTo>
                    <a:cubicBezTo>
                      <a:pt x="1240" y="501"/>
                      <a:pt x="1239" y="499"/>
                      <a:pt x="1239" y="497"/>
                    </a:cubicBezTo>
                    <a:cubicBezTo>
                      <a:pt x="1239" y="495"/>
                      <a:pt x="1240" y="493"/>
                      <a:pt x="1242" y="491"/>
                    </a:cubicBezTo>
                    <a:lnTo>
                      <a:pt x="1247" y="486"/>
                    </a:lnTo>
                    <a:close/>
                    <a:moveTo>
                      <a:pt x="1253" y="503"/>
                    </a:moveTo>
                    <a:lnTo>
                      <a:pt x="1253" y="491"/>
                    </a:lnTo>
                    <a:lnTo>
                      <a:pt x="1261" y="499"/>
                    </a:lnTo>
                    <a:lnTo>
                      <a:pt x="1249" y="501"/>
                    </a:lnTo>
                    <a:lnTo>
                      <a:pt x="1254" y="493"/>
                    </a:lnTo>
                    <a:lnTo>
                      <a:pt x="1256" y="504"/>
                    </a:lnTo>
                    <a:lnTo>
                      <a:pt x="1248" y="498"/>
                    </a:lnTo>
                    <a:lnTo>
                      <a:pt x="1258" y="497"/>
                    </a:lnTo>
                    <a:lnTo>
                      <a:pt x="1253" y="503"/>
                    </a:lnTo>
                    <a:close/>
                    <a:moveTo>
                      <a:pt x="1247" y="507"/>
                    </a:moveTo>
                    <a:cubicBezTo>
                      <a:pt x="1249" y="505"/>
                      <a:pt x="1252" y="504"/>
                      <a:pt x="1255" y="505"/>
                    </a:cubicBezTo>
                    <a:cubicBezTo>
                      <a:pt x="1258" y="506"/>
                      <a:pt x="1260" y="508"/>
                      <a:pt x="1260" y="511"/>
                    </a:cubicBezTo>
                    <a:lnTo>
                      <a:pt x="1266" y="535"/>
                    </a:lnTo>
                    <a:cubicBezTo>
                      <a:pt x="1266" y="538"/>
                      <a:pt x="1265" y="541"/>
                      <a:pt x="1262" y="543"/>
                    </a:cubicBezTo>
                    <a:cubicBezTo>
                      <a:pt x="1260" y="545"/>
                      <a:pt x="1256" y="545"/>
                      <a:pt x="1254" y="543"/>
                    </a:cubicBezTo>
                    <a:lnTo>
                      <a:pt x="1246" y="538"/>
                    </a:lnTo>
                    <a:lnTo>
                      <a:pt x="1258" y="534"/>
                    </a:lnTo>
                    <a:lnTo>
                      <a:pt x="1252" y="552"/>
                    </a:lnTo>
                    <a:lnTo>
                      <a:pt x="1249" y="544"/>
                    </a:lnTo>
                    <a:lnTo>
                      <a:pt x="1260" y="551"/>
                    </a:lnTo>
                    <a:cubicBezTo>
                      <a:pt x="1262" y="553"/>
                      <a:pt x="1263" y="555"/>
                      <a:pt x="1263" y="558"/>
                    </a:cubicBezTo>
                    <a:cubicBezTo>
                      <a:pt x="1263" y="560"/>
                      <a:pt x="1262" y="563"/>
                      <a:pt x="1260" y="564"/>
                    </a:cubicBezTo>
                    <a:lnTo>
                      <a:pt x="1236" y="583"/>
                    </a:lnTo>
                    <a:cubicBezTo>
                      <a:pt x="1235" y="584"/>
                      <a:pt x="1232" y="585"/>
                      <a:pt x="1230" y="584"/>
                    </a:cubicBezTo>
                    <a:cubicBezTo>
                      <a:pt x="1228" y="584"/>
                      <a:pt x="1226" y="583"/>
                      <a:pt x="1225" y="581"/>
                    </a:cubicBezTo>
                    <a:lnTo>
                      <a:pt x="1219" y="573"/>
                    </a:lnTo>
                    <a:cubicBezTo>
                      <a:pt x="1218" y="570"/>
                      <a:pt x="1218" y="566"/>
                      <a:pt x="1220" y="563"/>
                    </a:cubicBezTo>
                    <a:lnTo>
                      <a:pt x="1230" y="550"/>
                    </a:lnTo>
                    <a:lnTo>
                      <a:pt x="1229" y="554"/>
                    </a:lnTo>
                    <a:lnTo>
                      <a:pt x="1234" y="522"/>
                    </a:lnTo>
                    <a:cubicBezTo>
                      <a:pt x="1234" y="521"/>
                      <a:pt x="1235" y="519"/>
                      <a:pt x="1236" y="518"/>
                    </a:cubicBezTo>
                    <a:lnTo>
                      <a:pt x="1247" y="507"/>
                    </a:lnTo>
                    <a:close/>
                    <a:moveTo>
                      <a:pt x="1248" y="529"/>
                    </a:moveTo>
                    <a:lnTo>
                      <a:pt x="1250" y="525"/>
                    </a:lnTo>
                    <a:lnTo>
                      <a:pt x="1245" y="557"/>
                    </a:lnTo>
                    <a:cubicBezTo>
                      <a:pt x="1244" y="558"/>
                      <a:pt x="1244" y="559"/>
                      <a:pt x="1243" y="560"/>
                    </a:cubicBezTo>
                    <a:lnTo>
                      <a:pt x="1232" y="573"/>
                    </a:lnTo>
                    <a:lnTo>
                      <a:pt x="1233" y="564"/>
                    </a:lnTo>
                    <a:lnTo>
                      <a:pt x="1238" y="572"/>
                    </a:lnTo>
                    <a:lnTo>
                      <a:pt x="1227" y="570"/>
                    </a:lnTo>
                    <a:lnTo>
                      <a:pt x="1250" y="552"/>
                    </a:lnTo>
                    <a:lnTo>
                      <a:pt x="1251" y="564"/>
                    </a:lnTo>
                    <a:lnTo>
                      <a:pt x="1240" y="556"/>
                    </a:lnTo>
                    <a:cubicBezTo>
                      <a:pt x="1237" y="554"/>
                      <a:pt x="1236" y="551"/>
                      <a:pt x="1237" y="548"/>
                    </a:cubicBezTo>
                    <a:lnTo>
                      <a:pt x="1242" y="529"/>
                    </a:lnTo>
                    <a:cubicBezTo>
                      <a:pt x="1243" y="527"/>
                      <a:pt x="1245" y="525"/>
                      <a:pt x="1247" y="524"/>
                    </a:cubicBezTo>
                    <a:cubicBezTo>
                      <a:pt x="1250" y="523"/>
                      <a:pt x="1252" y="523"/>
                      <a:pt x="1254" y="525"/>
                    </a:cubicBezTo>
                    <a:lnTo>
                      <a:pt x="1262" y="530"/>
                    </a:lnTo>
                    <a:lnTo>
                      <a:pt x="1250" y="538"/>
                    </a:lnTo>
                    <a:lnTo>
                      <a:pt x="1245" y="515"/>
                    </a:lnTo>
                    <a:lnTo>
                      <a:pt x="1258" y="519"/>
                    </a:lnTo>
                    <a:lnTo>
                      <a:pt x="1248" y="529"/>
                    </a:lnTo>
                    <a:close/>
                    <a:moveTo>
                      <a:pt x="1233" y="516"/>
                    </a:moveTo>
                    <a:cubicBezTo>
                      <a:pt x="1236" y="515"/>
                      <a:pt x="1239" y="515"/>
                      <a:pt x="1241" y="517"/>
                    </a:cubicBezTo>
                    <a:cubicBezTo>
                      <a:pt x="1244" y="519"/>
                      <a:pt x="1245" y="522"/>
                      <a:pt x="1245" y="525"/>
                    </a:cubicBezTo>
                    <a:lnTo>
                      <a:pt x="1239" y="557"/>
                    </a:lnTo>
                    <a:lnTo>
                      <a:pt x="1239" y="555"/>
                    </a:lnTo>
                    <a:lnTo>
                      <a:pt x="1239" y="560"/>
                    </a:lnTo>
                    <a:cubicBezTo>
                      <a:pt x="1239" y="565"/>
                      <a:pt x="1236" y="568"/>
                      <a:pt x="1231" y="568"/>
                    </a:cubicBezTo>
                    <a:lnTo>
                      <a:pt x="1229" y="568"/>
                    </a:lnTo>
                    <a:lnTo>
                      <a:pt x="1230" y="568"/>
                    </a:lnTo>
                    <a:lnTo>
                      <a:pt x="1214" y="571"/>
                    </a:lnTo>
                    <a:cubicBezTo>
                      <a:pt x="1212" y="571"/>
                      <a:pt x="1209" y="571"/>
                      <a:pt x="1207" y="569"/>
                    </a:cubicBezTo>
                    <a:cubicBezTo>
                      <a:pt x="1205" y="567"/>
                      <a:pt x="1204" y="564"/>
                      <a:pt x="1205" y="561"/>
                    </a:cubicBezTo>
                    <a:lnTo>
                      <a:pt x="1213" y="529"/>
                    </a:lnTo>
                    <a:cubicBezTo>
                      <a:pt x="1214" y="527"/>
                      <a:pt x="1215" y="525"/>
                      <a:pt x="1217" y="524"/>
                    </a:cubicBezTo>
                    <a:lnTo>
                      <a:pt x="1233" y="516"/>
                    </a:lnTo>
                    <a:close/>
                    <a:moveTo>
                      <a:pt x="1224" y="539"/>
                    </a:moveTo>
                    <a:lnTo>
                      <a:pt x="1229" y="533"/>
                    </a:lnTo>
                    <a:lnTo>
                      <a:pt x="1221" y="565"/>
                    </a:lnTo>
                    <a:lnTo>
                      <a:pt x="1212" y="555"/>
                    </a:lnTo>
                    <a:lnTo>
                      <a:pt x="1227" y="553"/>
                    </a:lnTo>
                    <a:cubicBezTo>
                      <a:pt x="1228" y="553"/>
                      <a:pt x="1228" y="552"/>
                      <a:pt x="1229" y="552"/>
                    </a:cubicBezTo>
                    <a:lnTo>
                      <a:pt x="1231" y="552"/>
                    </a:lnTo>
                    <a:lnTo>
                      <a:pt x="1223" y="560"/>
                    </a:lnTo>
                    <a:lnTo>
                      <a:pt x="1223" y="555"/>
                    </a:lnTo>
                    <a:cubicBezTo>
                      <a:pt x="1223" y="555"/>
                      <a:pt x="1223" y="554"/>
                      <a:pt x="1224" y="554"/>
                    </a:cubicBezTo>
                    <a:lnTo>
                      <a:pt x="1229" y="522"/>
                    </a:lnTo>
                    <a:lnTo>
                      <a:pt x="1240" y="531"/>
                    </a:lnTo>
                    <a:lnTo>
                      <a:pt x="1224" y="539"/>
                    </a:lnTo>
                    <a:close/>
                    <a:moveTo>
                      <a:pt x="1193" y="542"/>
                    </a:moveTo>
                    <a:cubicBezTo>
                      <a:pt x="1195" y="540"/>
                      <a:pt x="1199" y="539"/>
                      <a:pt x="1202" y="540"/>
                    </a:cubicBezTo>
                    <a:cubicBezTo>
                      <a:pt x="1205" y="541"/>
                      <a:pt x="1208" y="544"/>
                      <a:pt x="1208" y="547"/>
                    </a:cubicBezTo>
                    <a:lnTo>
                      <a:pt x="1208" y="568"/>
                    </a:lnTo>
                    <a:cubicBezTo>
                      <a:pt x="1208" y="572"/>
                      <a:pt x="1205" y="575"/>
                      <a:pt x="1202" y="576"/>
                    </a:cubicBezTo>
                    <a:cubicBezTo>
                      <a:pt x="1199" y="577"/>
                      <a:pt x="1195" y="576"/>
                      <a:pt x="1193" y="573"/>
                    </a:cubicBezTo>
                    <a:lnTo>
                      <a:pt x="1185" y="563"/>
                    </a:lnTo>
                    <a:cubicBezTo>
                      <a:pt x="1183" y="560"/>
                      <a:pt x="1183" y="556"/>
                      <a:pt x="1185" y="553"/>
                    </a:cubicBezTo>
                    <a:lnTo>
                      <a:pt x="1193" y="542"/>
                    </a:lnTo>
                    <a:close/>
                    <a:moveTo>
                      <a:pt x="1198" y="563"/>
                    </a:moveTo>
                    <a:lnTo>
                      <a:pt x="1198" y="553"/>
                    </a:lnTo>
                    <a:lnTo>
                      <a:pt x="1206" y="564"/>
                    </a:lnTo>
                    <a:lnTo>
                      <a:pt x="1192" y="568"/>
                    </a:lnTo>
                    <a:lnTo>
                      <a:pt x="1192" y="547"/>
                    </a:lnTo>
                    <a:lnTo>
                      <a:pt x="1206" y="552"/>
                    </a:lnTo>
                    <a:lnTo>
                      <a:pt x="1198" y="563"/>
                    </a:lnTo>
                    <a:close/>
                    <a:moveTo>
                      <a:pt x="1755" y="600"/>
                    </a:moveTo>
                    <a:lnTo>
                      <a:pt x="1761" y="599"/>
                    </a:lnTo>
                    <a:lnTo>
                      <a:pt x="1753" y="604"/>
                    </a:lnTo>
                    <a:cubicBezTo>
                      <a:pt x="1750" y="606"/>
                      <a:pt x="1746" y="606"/>
                      <a:pt x="1744" y="604"/>
                    </a:cubicBezTo>
                    <a:cubicBezTo>
                      <a:pt x="1741" y="601"/>
                      <a:pt x="1740" y="598"/>
                      <a:pt x="1741" y="594"/>
                    </a:cubicBezTo>
                    <a:lnTo>
                      <a:pt x="1747" y="581"/>
                    </a:lnTo>
                    <a:lnTo>
                      <a:pt x="1750" y="591"/>
                    </a:lnTo>
                    <a:lnTo>
                      <a:pt x="1742" y="586"/>
                    </a:lnTo>
                    <a:cubicBezTo>
                      <a:pt x="1739" y="584"/>
                      <a:pt x="1737" y="580"/>
                      <a:pt x="1738" y="577"/>
                    </a:cubicBezTo>
                    <a:cubicBezTo>
                      <a:pt x="1739" y="573"/>
                      <a:pt x="1743" y="571"/>
                      <a:pt x="1746" y="571"/>
                    </a:cubicBezTo>
                    <a:lnTo>
                      <a:pt x="1751" y="571"/>
                    </a:lnTo>
                    <a:lnTo>
                      <a:pt x="1745" y="575"/>
                    </a:lnTo>
                    <a:lnTo>
                      <a:pt x="1752" y="562"/>
                    </a:lnTo>
                    <a:cubicBezTo>
                      <a:pt x="1754" y="560"/>
                      <a:pt x="1755" y="558"/>
                      <a:pt x="1758" y="558"/>
                    </a:cubicBezTo>
                    <a:cubicBezTo>
                      <a:pt x="1760" y="557"/>
                      <a:pt x="1762" y="558"/>
                      <a:pt x="1764" y="559"/>
                    </a:cubicBezTo>
                    <a:lnTo>
                      <a:pt x="1772" y="564"/>
                    </a:lnTo>
                    <a:cubicBezTo>
                      <a:pt x="1774" y="566"/>
                      <a:pt x="1775" y="568"/>
                      <a:pt x="1775" y="571"/>
                    </a:cubicBezTo>
                    <a:lnTo>
                      <a:pt x="1775" y="595"/>
                    </a:lnTo>
                    <a:cubicBezTo>
                      <a:pt x="1775" y="597"/>
                      <a:pt x="1774" y="600"/>
                      <a:pt x="1772" y="601"/>
                    </a:cubicBezTo>
                    <a:cubicBezTo>
                      <a:pt x="1770" y="603"/>
                      <a:pt x="1768" y="603"/>
                      <a:pt x="1765" y="603"/>
                    </a:cubicBezTo>
                    <a:lnTo>
                      <a:pt x="1755" y="600"/>
                    </a:lnTo>
                    <a:close/>
                    <a:moveTo>
                      <a:pt x="1769" y="587"/>
                    </a:moveTo>
                    <a:lnTo>
                      <a:pt x="1759" y="595"/>
                    </a:lnTo>
                    <a:lnTo>
                      <a:pt x="1759" y="571"/>
                    </a:lnTo>
                    <a:lnTo>
                      <a:pt x="1763" y="578"/>
                    </a:lnTo>
                    <a:lnTo>
                      <a:pt x="1755" y="572"/>
                    </a:lnTo>
                    <a:lnTo>
                      <a:pt x="1766" y="570"/>
                    </a:lnTo>
                    <a:lnTo>
                      <a:pt x="1758" y="583"/>
                    </a:lnTo>
                    <a:cubicBezTo>
                      <a:pt x="1757" y="586"/>
                      <a:pt x="1754" y="587"/>
                      <a:pt x="1751" y="587"/>
                    </a:cubicBezTo>
                    <a:lnTo>
                      <a:pt x="1746" y="587"/>
                    </a:lnTo>
                    <a:lnTo>
                      <a:pt x="1751" y="572"/>
                    </a:lnTo>
                    <a:lnTo>
                      <a:pt x="1758" y="578"/>
                    </a:lnTo>
                    <a:cubicBezTo>
                      <a:pt x="1762" y="580"/>
                      <a:pt x="1763" y="584"/>
                      <a:pt x="1761" y="587"/>
                    </a:cubicBezTo>
                    <a:lnTo>
                      <a:pt x="1756" y="600"/>
                    </a:lnTo>
                    <a:lnTo>
                      <a:pt x="1744" y="591"/>
                    </a:lnTo>
                    <a:lnTo>
                      <a:pt x="1752" y="586"/>
                    </a:lnTo>
                    <a:cubicBezTo>
                      <a:pt x="1754" y="584"/>
                      <a:pt x="1756" y="584"/>
                      <a:pt x="1759" y="584"/>
                    </a:cubicBezTo>
                    <a:lnTo>
                      <a:pt x="1769" y="587"/>
                    </a:lnTo>
                    <a:close/>
                    <a:moveTo>
                      <a:pt x="1759" y="587"/>
                    </a:moveTo>
                    <a:cubicBezTo>
                      <a:pt x="1761" y="587"/>
                      <a:pt x="1762" y="587"/>
                      <a:pt x="1763" y="588"/>
                    </a:cubicBezTo>
                    <a:lnTo>
                      <a:pt x="1774" y="593"/>
                    </a:lnTo>
                    <a:cubicBezTo>
                      <a:pt x="1776" y="594"/>
                      <a:pt x="1777" y="596"/>
                      <a:pt x="1778" y="598"/>
                    </a:cubicBezTo>
                    <a:cubicBezTo>
                      <a:pt x="1778" y="600"/>
                      <a:pt x="1778" y="602"/>
                      <a:pt x="1777" y="604"/>
                    </a:cubicBezTo>
                    <a:lnTo>
                      <a:pt x="1769" y="617"/>
                    </a:lnTo>
                    <a:cubicBezTo>
                      <a:pt x="1768" y="619"/>
                      <a:pt x="1766" y="621"/>
                      <a:pt x="1763" y="621"/>
                    </a:cubicBezTo>
                    <a:cubicBezTo>
                      <a:pt x="1761" y="622"/>
                      <a:pt x="1759" y="621"/>
                      <a:pt x="1757" y="619"/>
                    </a:cubicBezTo>
                    <a:lnTo>
                      <a:pt x="1741" y="606"/>
                    </a:lnTo>
                    <a:cubicBezTo>
                      <a:pt x="1739" y="605"/>
                      <a:pt x="1738" y="602"/>
                      <a:pt x="1738" y="599"/>
                    </a:cubicBezTo>
                    <a:cubicBezTo>
                      <a:pt x="1738" y="596"/>
                      <a:pt x="1740" y="594"/>
                      <a:pt x="1743" y="593"/>
                    </a:cubicBezTo>
                    <a:lnTo>
                      <a:pt x="1753" y="588"/>
                    </a:lnTo>
                    <a:cubicBezTo>
                      <a:pt x="1754" y="587"/>
                      <a:pt x="1755" y="587"/>
                      <a:pt x="1757" y="587"/>
                    </a:cubicBezTo>
                    <a:lnTo>
                      <a:pt x="1759" y="587"/>
                    </a:lnTo>
                    <a:close/>
                    <a:moveTo>
                      <a:pt x="1757" y="603"/>
                    </a:moveTo>
                    <a:lnTo>
                      <a:pt x="1760" y="602"/>
                    </a:lnTo>
                    <a:lnTo>
                      <a:pt x="1750" y="607"/>
                    </a:lnTo>
                    <a:lnTo>
                      <a:pt x="1751" y="594"/>
                    </a:lnTo>
                    <a:lnTo>
                      <a:pt x="1767" y="607"/>
                    </a:lnTo>
                    <a:lnTo>
                      <a:pt x="1755" y="609"/>
                    </a:lnTo>
                    <a:lnTo>
                      <a:pt x="1763" y="596"/>
                    </a:lnTo>
                    <a:lnTo>
                      <a:pt x="1766" y="607"/>
                    </a:lnTo>
                    <a:lnTo>
                      <a:pt x="1756" y="602"/>
                    </a:lnTo>
                    <a:lnTo>
                      <a:pt x="1759" y="603"/>
                    </a:lnTo>
                    <a:lnTo>
                      <a:pt x="1757" y="603"/>
                    </a:lnTo>
                    <a:close/>
                    <a:moveTo>
                      <a:pt x="1740" y="592"/>
                    </a:moveTo>
                    <a:cubicBezTo>
                      <a:pt x="1743" y="590"/>
                      <a:pt x="1746" y="589"/>
                      <a:pt x="1748" y="590"/>
                    </a:cubicBezTo>
                    <a:cubicBezTo>
                      <a:pt x="1751" y="591"/>
                      <a:pt x="1753" y="593"/>
                      <a:pt x="1754" y="596"/>
                    </a:cubicBezTo>
                    <a:lnTo>
                      <a:pt x="1757" y="609"/>
                    </a:lnTo>
                    <a:cubicBezTo>
                      <a:pt x="1757" y="613"/>
                      <a:pt x="1756" y="616"/>
                      <a:pt x="1753" y="618"/>
                    </a:cubicBezTo>
                    <a:cubicBezTo>
                      <a:pt x="1749" y="619"/>
                      <a:pt x="1746" y="619"/>
                      <a:pt x="1743" y="616"/>
                    </a:cubicBezTo>
                    <a:lnTo>
                      <a:pt x="1735" y="608"/>
                    </a:lnTo>
                    <a:cubicBezTo>
                      <a:pt x="1734" y="607"/>
                      <a:pt x="1733" y="605"/>
                      <a:pt x="1733" y="603"/>
                    </a:cubicBezTo>
                    <a:cubicBezTo>
                      <a:pt x="1733" y="601"/>
                      <a:pt x="1734" y="599"/>
                      <a:pt x="1735" y="597"/>
                    </a:cubicBezTo>
                    <a:lnTo>
                      <a:pt x="1740" y="592"/>
                    </a:lnTo>
                    <a:close/>
                    <a:moveTo>
                      <a:pt x="1746" y="608"/>
                    </a:moveTo>
                    <a:lnTo>
                      <a:pt x="1746" y="597"/>
                    </a:lnTo>
                    <a:lnTo>
                      <a:pt x="1754" y="605"/>
                    </a:lnTo>
                    <a:lnTo>
                      <a:pt x="1741" y="612"/>
                    </a:lnTo>
                    <a:lnTo>
                      <a:pt x="1738" y="599"/>
                    </a:lnTo>
                    <a:lnTo>
                      <a:pt x="1752" y="603"/>
                    </a:lnTo>
                    <a:lnTo>
                      <a:pt x="1746" y="608"/>
                    </a:lnTo>
                    <a:close/>
                    <a:moveTo>
                      <a:pt x="1733" y="601"/>
                    </a:moveTo>
                    <a:cubicBezTo>
                      <a:pt x="1734" y="598"/>
                      <a:pt x="1736" y="595"/>
                      <a:pt x="1739" y="595"/>
                    </a:cubicBezTo>
                    <a:cubicBezTo>
                      <a:pt x="1742" y="594"/>
                      <a:pt x="1745" y="595"/>
                      <a:pt x="1747" y="598"/>
                    </a:cubicBezTo>
                    <a:lnTo>
                      <a:pt x="1763" y="619"/>
                    </a:lnTo>
                    <a:cubicBezTo>
                      <a:pt x="1765" y="622"/>
                      <a:pt x="1765" y="627"/>
                      <a:pt x="1762" y="630"/>
                    </a:cubicBezTo>
                    <a:lnTo>
                      <a:pt x="1746" y="645"/>
                    </a:lnTo>
                    <a:cubicBezTo>
                      <a:pt x="1743" y="649"/>
                      <a:pt x="1738" y="649"/>
                      <a:pt x="1735" y="645"/>
                    </a:cubicBezTo>
                    <a:lnTo>
                      <a:pt x="1727" y="637"/>
                    </a:lnTo>
                    <a:cubicBezTo>
                      <a:pt x="1725" y="635"/>
                      <a:pt x="1724" y="632"/>
                      <a:pt x="1725" y="630"/>
                    </a:cubicBezTo>
                    <a:lnTo>
                      <a:pt x="1733" y="601"/>
                    </a:lnTo>
                    <a:close/>
                    <a:moveTo>
                      <a:pt x="1741" y="634"/>
                    </a:moveTo>
                    <a:lnTo>
                      <a:pt x="1738" y="626"/>
                    </a:lnTo>
                    <a:lnTo>
                      <a:pt x="1746" y="634"/>
                    </a:lnTo>
                    <a:lnTo>
                      <a:pt x="1735" y="634"/>
                    </a:lnTo>
                    <a:lnTo>
                      <a:pt x="1751" y="618"/>
                    </a:lnTo>
                    <a:lnTo>
                      <a:pt x="1750" y="629"/>
                    </a:lnTo>
                    <a:lnTo>
                      <a:pt x="1734" y="608"/>
                    </a:lnTo>
                    <a:lnTo>
                      <a:pt x="1748" y="605"/>
                    </a:lnTo>
                    <a:lnTo>
                      <a:pt x="1741" y="634"/>
                    </a:lnTo>
                    <a:close/>
                    <a:moveTo>
                      <a:pt x="1748" y="602"/>
                    </a:moveTo>
                    <a:cubicBezTo>
                      <a:pt x="1752" y="599"/>
                      <a:pt x="1757" y="599"/>
                      <a:pt x="1760" y="602"/>
                    </a:cubicBezTo>
                    <a:lnTo>
                      <a:pt x="1765" y="608"/>
                    </a:lnTo>
                    <a:cubicBezTo>
                      <a:pt x="1767" y="610"/>
                      <a:pt x="1768" y="613"/>
                      <a:pt x="1767" y="616"/>
                    </a:cubicBezTo>
                    <a:lnTo>
                      <a:pt x="1764" y="624"/>
                    </a:lnTo>
                    <a:cubicBezTo>
                      <a:pt x="1763" y="626"/>
                      <a:pt x="1761" y="628"/>
                      <a:pt x="1759" y="629"/>
                    </a:cubicBezTo>
                    <a:cubicBezTo>
                      <a:pt x="1756" y="630"/>
                      <a:pt x="1753" y="629"/>
                      <a:pt x="1751" y="627"/>
                    </a:cubicBezTo>
                    <a:lnTo>
                      <a:pt x="1743" y="619"/>
                    </a:lnTo>
                    <a:cubicBezTo>
                      <a:pt x="1742" y="617"/>
                      <a:pt x="1741" y="615"/>
                      <a:pt x="1741" y="613"/>
                    </a:cubicBezTo>
                    <a:cubicBezTo>
                      <a:pt x="1741" y="611"/>
                      <a:pt x="1742" y="609"/>
                      <a:pt x="1743" y="608"/>
                    </a:cubicBezTo>
                    <a:lnTo>
                      <a:pt x="1748" y="602"/>
                    </a:lnTo>
                    <a:close/>
                    <a:moveTo>
                      <a:pt x="1754" y="619"/>
                    </a:moveTo>
                    <a:lnTo>
                      <a:pt x="1754" y="608"/>
                    </a:lnTo>
                    <a:lnTo>
                      <a:pt x="1762" y="616"/>
                    </a:lnTo>
                    <a:lnTo>
                      <a:pt x="1749" y="619"/>
                    </a:lnTo>
                    <a:lnTo>
                      <a:pt x="1752" y="611"/>
                    </a:lnTo>
                    <a:lnTo>
                      <a:pt x="1754" y="619"/>
                    </a:lnTo>
                    <a:lnTo>
                      <a:pt x="1748" y="614"/>
                    </a:lnTo>
                    <a:lnTo>
                      <a:pt x="1760" y="614"/>
                    </a:lnTo>
                    <a:lnTo>
                      <a:pt x="1754" y="619"/>
                    </a:lnTo>
                    <a:close/>
                    <a:moveTo>
                      <a:pt x="653" y="182"/>
                    </a:moveTo>
                    <a:cubicBezTo>
                      <a:pt x="656" y="179"/>
                      <a:pt x="661" y="179"/>
                      <a:pt x="664" y="182"/>
                    </a:cubicBezTo>
                    <a:cubicBezTo>
                      <a:pt x="667" y="185"/>
                      <a:pt x="667" y="189"/>
                      <a:pt x="665" y="193"/>
                    </a:cubicBezTo>
                    <a:lnTo>
                      <a:pt x="660" y="200"/>
                    </a:lnTo>
                    <a:lnTo>
                      <a:pt x="661" y="193"/>
                    </a:lnTo>
                    <a:lnTo>
                      <a:pt x="666" y="209"/>
                    </a:lnTo>
                    <a:lnTo>
                      <a:pt x="664" y="206"/>
                    </a:lnTo>
                    <a:lnTo>
                      <a:pt x="706" y="243"/>
                    </a:lnTo>
                    <a:lnTo>
                      <a:pt x="698" y="241"/>
                    </a:lnTo>
                    <a:lnTo>
                      <a:pt x="724" y="231"/>
                    </a:lnTo>
                    <a:cubicBezTo>
                      <a:pt x="726" y="230"/>
                      <a:pt x="727" y="230"/>
                      <a:pt x="728" y="230"/>
                    </a:cubicBezTo>
                    <a:lnTo>
                      <a:pt x="755" y="233"/>
                    </a:lnTo>
                    <a:lnTo>
                      <a:pt x="749" y="235"/>
                    </a:lnTo>
                    <a:lnTo>
                      <a:pt x="778" y="209"/>
                    </a:lnTo>
                    <a:cubicBezTo>
                      <a:pt x="779" y="207"/>
                      <a:pt x="781" y="206"/>
                      <a:pt x="783" y="206"/>
                    </a:cubicBezTo>
                    <a:lnTo>
                      <a:pt x="807" y="206"/>
                    </a:lnTo>
                    <a:cubicBezTo>
                      <a:pt x="808" y="206"/>
                      <a:pt x="809" y="207"/>
                      <a:pt x="811" y="207"/>
                    </a:cubicBezTo>
                    <a:lnTo>
                      <a:pt x="842" y="223"/>
                    </a:lnTo>
                    <a:lnTo>
                      <a:pt x="833" y="225"/>
                    </a:lnTo>
                    <a:lnTo>
                      <a:pt x="844" y="214"/>
                    </a:lnTo>
                    <a:cubicBezTo>
                      <a:pt x="845" y="213"/>
                      <a:pt x="847" y="212"/>
                      <a:pt x="849" y="212"/>
                    </a:cubicBezTo>
                    <a:lnTo>
                      <a:pt x="876" y="212"/>
                    </a:lnTo>
                    <a:lnTo>
                      <a:pt x="869" y="216"/>
                    </a:lnTo>
                    <a:lnTo>
                      <a:pt x="882" y="190"/>
                    </a:lnTo>
                    <a:lnTo>
                      <a:pt x="881" y="195"/>
                    </a:lnTo>
                    <a:lnTo>
                      <a:pt x="879" y="179"/>
                    </a:lnTo>
                    <a:cubicBezTo>
                      <a:pt x="878" y="175"/>
                      <a:pt x="880" y="172"/>
                      <a:pt x="883" y="170"/>
                    </a:cubicBezTo>
                    <a:lnTo>
                      <a:pt x="904" y="160"/>
                    </a:lnTo>
                    <a:lnTo>
                      <a:pt x="903" y="174"/>
                    </a:lnTo>
                    <a:lnTo>
                      <a:pt x="895" y="168"/>
                    </a:lnTo>
                    <a:cubicBezTo>
                      <a:pt x="893" y="167"/>
                      <a:pt x="891" y="163"/>
                      <a:pt x="892" y="160"/>
                    </a:cubicBezTo>
                    <a:lnTo>
                      <a:pt x="895" y="144"/>
                    </a:lnTo>
                    <a:cubicBezTo>
                      <a:pt x="895" y="142"/>
                      <a:pt x="897" y="140"/>
                      <a:pt x="899" y="139"/>
                    </a:cubicBezTo>
                    <a:lnTo>
                      <a:pt x="915" y="131"/>
                    </a:lnTo>
                    <a:lnTo>
                      <a:pt x="910" y="137"/>
                    </a:lnTo>
                    <a:lnTo>
                      <a:pt x="913" y="85"/>
                    </a:lnTo>
                    <a:cubicBezTo>
                      <a:pt x="913" y="83"/>
                      <a:pt x="914" y="81"/>
                      <a:pt x="915" y="80"/>
                    </a:cubicBezTo>
                    <a:lnTo>
                      <a:pt x="925" y="67"/>
                    </a:lnTo>
                    <a:cubicBezTo>
                      <a:pt x="927" y="65"/>
                      <a:pt x="929" y="64"/>
                      <a:pt x="932" y="64"/>
                    </a:cubicBezTo>
                    <a:lnTo>
                      <a:pt x="993" y="64"/>
                    </a:lnTo>
                    <a:cubicBezTo>
                      <a:pt x="994" y="64"/>
                      <a:pt x="996" y="64"/>
                      <a:pt x="998" y="66"/>
                    </a:cubicBezTo>
                    <a:lnTo>
                      <a:pt x="1011" y="76"/>
                    </a:lnTo>
                    <a:cubicBezTo>
                      <a:pt x="1013" y="78"/>
                      <a:pt x="1014" y="81"/>
                      <a:pt x="1014" y="84"/>
                    </a:cubicBezTo>
                    <a:cubicBezTo>
                      <a:pt x="1013" y="87"/>
                      <a:pt x="1011" y="89"/>
                      <a:pt x="1008" y="90"/>
                    </a:cubicBezTo>
                    <a:lnTo>
                      <a:pt x="1000" y="93"/>
                    </a:lnTo>
                    <a:lnTo>
                      <a:pt x="1004" y="79"/>
                    </a:lnTo>
                    <a:lnTo>
                      <a:pt x="1025" y="101"/>
                    </a:lnTo>
                    <a:cubicBezTo>
                      <a:pt x="1027" y="103"/>
                      <a:pt x="1028" y="106"/>
                      <a:pt x="1027" y="109"/>
                    </a:cubicBezTo>
                    <a:cubicBezTo>
                      <a:pt x="1026" y="112"/>
                      <a:pt x="1023" y="114"/>
                      <a:pt x="1020" y="114"/>
                    </a:cubicBezTo>
                    <a:lnTo>
                      <a:pt x="986" y="119"/>
                    </a:lnTo>
                    <a:lnTo>
                      <a:pt x="988" y="104"/>
                    </a:lnTo>
                    <a:lnTo>
                      <a:pt x="1006" y="112"/>
                    </a:lnTo>
                    <a:cubicBezTo>
                      <a:pt x="1009" y="113"/>
                      <a:pt x="1010" y="115"/>
                      <a:pt x="1011" y="117"/>
                    </a:cubicBezTo>
                    <a:cubicBezTo>
                      <a:pt x="1012" y="120"/>
                      <a:pt x="1011" y="122"/>
                      <a:pt x="1010" y="124"/>
                    </a:cubicBezTo>
                    <a:lnTo>
                      <a:pt x="1002" y="135"/>
                    </a:lnTo>
                    <a:lnTo>
                      <a:pt x="998" y="122"/>
                    </a:lnTo>
                    <a:lnTo>
                      <a:pt x="1014" y="128"/>
                    </a:lnTo>
                    <a:cubicBezTo>
                      <a:pt x="1017" y="129"/>
                      <a:pt x="1019" y="131"/>
                      <a:pt x="1019" y="134"/>
                    </a:cubicBezTo>
                    <a:lnTo>
                      <a:pt x="1022" y="150"/>
                    </a:lnTo>
                    <a:lnTo>
                      <a:pt x="1020" y="146"/>
                    </a:lnTo>
                    <a:lnTo>
                      <a:pt x="1041" y="170"/>
                    </a:lnTo>
                    <a:cubicBezTo>
                      <a:pt x="1044" y="173"/>
                      <a:pt x="1044" y="178"/>
                      <a:pt x="1041" y="181"/>
                    </a:cubicBezTo>
                    <a:lnTo>
                      <a:pt x="1030" y="191"/>
                    </a:lnTo>
                    <a:lnTo>
                      <a:pt x="1033" y="185"/>
                    </a:lnTo>
                    <a:lnTo>
                      <a:pt x="1033" y="196"/>
                    </a:lnTo>
                    <a:lnTo>
                      <a:pt x="1030" y="190"/>
                    </a:lnTo>
                    <a:lnTo>
                      <a:pt x="1080" y="235"/>
                    </a:lnTo>
                    <a:cubicBezTo>
                      <a:pt x="1083" y="238"/>
                      <a:pt x="1084" y="242"/>
                      <a:pt x="1081" y="246"/>
                    </a:cubicBezTo>
                    <a:lnTo>
                      <a:pt x="1073" y="256"/>
                    </a:lnTo>
                    <a:cubicBezTo>
                      <a:pt x="1072" y="259"/>
                      <a:pt x="1069" y="260"/>
                      <a:pt x="1066" y="259"/>
                    </a:cubicBezTo>
                    <a:lnTo>
                      <a:pt x="1045" y="257"/>
                    </a:lnTo>
                    <a:cubicBezTo>
                      <a:pt x="1043" y="257"/>
                      <a:pt x="1042" y="256"/>
                      <a:pt x="1041" y="255"/>
                    </a:cubicBezTo>
                    <a:lnTo>
                      <a:pt x="1023" y="242"/>
                    </a:lnTo>
                    <a:lnTo>
                      <a:pt x="1035" y="233"/>
                    </a:lnTo>
                    <a:lnTo>
                      <a:pt x="1040" y="249"/>
                    </a:lnTo>
                    <a:cubicBezTo>
                      <a:pt x="1041" y="251"/>
                      <a:pt x="1041" y="253"/>
                      <a:pt x="1039" y="255"/>
                    </a:cubicBezTo>
                    <a:cubicBezTo>
                      <a:pt x="1038" y="257"/>
                      <a:pt x="1036" y="259"/>
                      <a:pt x="1034" y="259"/>
                    </a:cubicBezTo>
                    <a:lnTo>
                      <a:pt x="1021" y="262"/>
                    </a:lnTo>
                    <a:lnTo>
                      <a:pt x="1027" y="257"/>
                    </a:lnTo>
                    <a:lnTo>
                      <a:pt x="1013" y="291"/>
                    </a:lnTo>
                    <a:lnTo>
                      <a:pt x="1014" y="288"/>
                    </a:lnTo>
                    <a:lnTo>
                      <a:pt x="1014" y="317"/>
                    </a:lnTo>
                    <a:lnTo>
                      <a:pt x="1002" y="311"/>
                    </a:lnTo>
                    <a:lnTo>
                      <a:pt x="1009" y="306"/>
                    </a:lnTo>
                    <a:cubicBezTo>
                      <a:pt x="1012" y="304"/>
                      <a:pt x="1015" y="304"/>
                      <a:pt x="1018" y="305"/>
                    </a:cubicBezTo>
                    <a:cubicBezTo>
                      <a:pt x="1020" y="307"/>
                      <a:pt x="1022" y="309"/>
                      <a:pt x="1022" y="312"/>
                    </a:cubicBezTo>
                    <a:lnTo>
                      <a:pt x="1022" y="331"/>
                    </a:lnTo>
                    <a:cubicBezTo>
                      <a:pt x="1022" y="335"/>
                      <a:pt x="1018" y="339"/>
                      <a:pt x="1014" y="339"/>
                    </a:cubicBezTo>
                    <a:lnTo>
                      <a:pt x="998" y="339"/>
                    </a:lnTo>
                    <a:lnTo>
                      <a:pt x="1005" y="335"/>
                    </a:lnTo>
                    <a:lnTo>
                      <a:pt x="989" y="359"/>
                    </a:lnTo>
                    <a:cubicBezTo>
                      <a:pt x="987" y="361"/>
                      <a:pt x="985" y="362"/>
                      <a:pt x="982" y="362"/>
                    </a:cubicBezTo>
                    <a:cubicBezTo>
                      <a:pt x="980" y="363"/>
                      <a:pt x="977" y="361"/>
                      <a:pt x="976" y="359"/>
                    </a:cubicBezTo>
                    <a:lnTo>
                      <a:pt x="968" y="349"/>
                    </a:lnTo>
                    <a:lnTo>
                      <a:pt x="982" y="343"/>
                    </a:lnTo>
                    <a:lnTo>
                      <a:pt x="985" y="358"/>
                    </a:lnTo>
                    <a:cubicBezTo>
                      <a:pt x="985" y="361"/>
                      <a:pt x="984" y="364"/>
                      <a:pt x="982" y="366"/>
                    </a:cubicBezTo>
                    <a:lnTo>
                      <a:pt x="955" y="387"/>
                    </a:lnTo>
                    <a:lnTo>
                      <a:pt x="950" y="373"/>
                    </a:lnTo>
                    <a:lnTo>
                      <a:pt x="961" y="373"/>
                    </a:lnTo>
                    <a:cubicBezTo>
                      <a:pt x="963" y="373"/>
                      <a:pt x="966" y="374"/>
                      <a:pt x="967" y="376"/>
                    </a:cubicBezTo>
                    <a:cubicBezTo>
                      <a:pt x="969" y="378"/>
                      <a:pt x="969" y="381"/>
                      <a:pt x="968" y="384"/>
                    </a:cubicBezTo>
                    <a:lnTo>
                      <a:pt x="960" y="405"/>
                    </a:lnTo>
                    <a:lnTo>
                      <a:pt x="954" y="394"/>
                    </a:lnTo>
                    <a:lnTo>
                      <a:pt x="970" y="397"/>
                    </a:lnTo>
                    <a:cubicBezTo>
                      <a:pt x="972" y="397"/>
                      <a:pt x="974" y="399"/>
                      <a:pt x="976" y="401"/>
                    </a:cubicBezTo>
                    <a:cubicBezTo>
                      <a:pt x="977" y="403"/>
                      <a:pt x="977" y="405"/>
                      <a:pt x="976" y="407"/>
                    </a:cubicBezTo>
                    <a:lnTo>
                      <a:pt x="971" y="423"/>
                    </a:lnTo>
                    <a:cubicBezTo>
                      <a:pt x="970" y="427"/>
                      <a:pt x="966" y="429"/>
                      <a:pt x="962" y="428"/>
                    </a:cubicBezTo>
                    <a:lnTo>
                      <a:pt x="951" y="426"/>
                    </a:lnTo>
                    <a:lnTo>
                      <a:pt x="961" y="419"/>
                    </a:lnTo>
                    <a:lnTo>
                      <a:pt x="958" y="443"/>
                    </a:lnTo>
                    <a:cubicBezTo>
                      <a:pt x="958" y="446"/>
                      <a:pt x="955" y="449"/>
                      <a:pt x="952" y="449"/>
                    </a:cubicBezTo>
                    <a:cubicBezTo>
                      <a:pt x="949" y="450"/>
                      <a:pt x="945" y="449"/>
                      <a:pt x="944" y="446"/>
                    </a:cubicBezTo>
                    <a:lnTo>
                      <a:pt x="938" y="438"/>
                    </a:lnTo>
                    <a:lnTo>
                      <a:pt x="953" y="432"/>
                    </a:lnTo>
                    <a:lnTo>
                      <a:pt x="955" y="448"/>
                    </a:lnTo>
                    <a:cubicBezTo>
                      <a:pt x="956" y="450"/>
                      <a:pt x="956" y="451"/>
                      <a:pt x="955" y="453"/>
                    </a:cubicBezTo>
                    <a:lnTo>
                      <a:pt x="944" y="477"/>
                    </a:lnTo>
                    <a:cubicBezTo>
                      <a:pt x="943" y="478"/>
                      <a:pt x="942" y="480"/>
                      <a:pt x="940" y="481"/>
                    </a:cubicBezTo>
                    <a:lnTo>
                      <a:pt x="879" y="510"/>
                    </a:lnTo>
                    <a:cubicBezTo>
                      <a:pt x="877" y="511"/>
                      <a:pt x="874" y="511"/>
                      <a:pt x="872" y="509"/>
                    </a:cubicBezTo>
                    <a:cubicBezTo>
                      <a:pt x="869" y="508"/>
                      <a:pt x="868" y="505"/>
                      <a:pt x="868" y="502"/>
                    </a:cubicBezTo>
                    <a:lnTo>
                      <a:pt x="868" y="476"/>
                    </a:lnTo>
                    <a:lnTo>
                      <a:pt x="871" y="482"/>
                    </a:lnTo>
                    <a:lnTo>
                      <a:pt x="861" y="474"/>
                    </a:lnTo>
                    <a:lnTo>
                      <a:pt x="862" y="475"/>
                    </a:lnTo>
                    <a:lnTo>
                      <a:pt x="851" y="470"/>
                    </a:lnTo>
                    <a:lnTo>
                      <a:pt x="857" y="470"/>
                    </a:lnTo>
                    <a:lnTo>
                      <a:pt x="838" y="476"/>
                    </a:lnTo>
                    <a:cubicBezTo>
                      <a:pt x="836" y="476"/>
                      <a:pt x="834" y="476"/>
                      <a:pt x="832" y="475"/>
                    </a:cubicBezTo>
                    <a:cubicBezTo>
                      <a:pt x="830" y="474"/>
                      <a:pt x="829" y="471"/>
                      <a:pt x="828" y="469"/>
                    </a:cubicBezTo>
                    <a:lnTo>
                      <a:pt x="826" y="451"/>
                    </a:lnTo>
                    <a:lnTo>
                      <a:pt x="836" y="457"/>
                    </a:lnTo>
                    <a:lnTo>
                      <a:pt x="823" y="462"/>
                    </a:lnTo>
                    <a:cubicBezTo>
                      <a:pt x="820" y="463"/>
                      <a:pt x="817" y="463"/>
                      <a:pt x="815" y="461"/>
                    </a:cubicBezTo>
                    <a:lnTo>
                      <a:pt x="801" y="447"/>
                    </a:lnTo>
                    <a:lnTo>
                      <a:pt x="813" y="447"/>
                    </a:lnTo>
                    <a:lnTo>
                      <a:pt x="795" y="470"/>
                    </a:lnTo>
                    <a:cubicBezTo>
                      <a:pt x="792" y="473"/>
                      <a:pt x="788" y="474"/>
                      <a:pt x="785" y="473"/>
                    </a:cubicBezTo>
                    <a:lnTo>
                      <a:pt x="769" y="465"/>
                    </a:lnTo>
                    <a:lnTo>
                      <a:pt x="778" y="464"/>
                    </a:lnTo>
                    <a:lnTo>
                      <a:pt x="759" y="479"/>
                    </a:lnTo>
                    <a:cubicBezTo>
                      <a:pt x="757" y="481"/>
                      <a:pt x="754" y="482"/>
                      <a:pt x="751" y="481"/>
                    </a:cubicBezTo>
                    <a:cubicBezTo>
                      <a:pt x="748" y="480"/>
                      <a:pt x="746" y="477"/>
                      <a:pt x="746" y="474"/>
                    </a:cubicBezTo>
                    <a:lnTo>
                      <a:pt x="741" y="432"/>
                    </a:lnTo>
                    <a:lnTo>
                      <a:pt x="755" y="435"/>
                    </a:lnTo>
                    <a:lnTo>
                      <a:pt x="748" y="448"/>
                    </a:lnTo>
                    <a:cubicBezTo>
                      <a:pt x="745" y="452"/>
                      <a:pt x="741" y="453"/>
                      <a:pt x="737" y="451"/>
                    </a:cubicBezTo>
                    <a:lnTo>
                      <a:pt x="726" y="446"/>
                    </a:lnTo>
                    <a:lnTo>
                      <a:pt x="733" y="446"/>
                    </a:lnTo>
                    <a:lnTo>
                      <a:pt x="715" y="454"/>
                    </a:lnTo>
                    <a:cubicBezTo>
                      <a:pt x="712" y="455"/>
                      <a:pt x="710" y="455"/>
                      <a:pt x="708" y="454"/>
                    </a:cubicBezTo>
                    <a:lnTo>
                      <a:pt x="703" y="451"/>
                    </a:lnTo>
                    <a:cubicBezTo>
                      <a:pt x="700" y="450"/>
                      <a:pt x="699" y="448"/>
                      <a:pt x="698" y="446"/>
                    </a:cubicBezTo>
                    <a:cubicBezTo>
                      <a:pt x="698" y="443"/>
                      <a:pt x="699" y="440"/>
                      <a:pt x="701" y="439"/>
                    </a:cubicBezTo>
                    <a:lnTo>
                      <a:pt x="708" y="431"/>
                    </a:lnTo>
                    <a:cubicBezTo>
                      <a:pt x="712" y="428"/>
                      <a:pt x="717" y="428"/>
                      <a:pt x="720" y="431"/>
                    </a:cubicBezTo>
                    <a:cubicBezTo>
                      <a:pt x="723" y="434"/>
                      <a:pt x="723" y="439"/>
                      <a:pt x="720" y="442"/>
                    </a:cubicBezTo>
                    <a:lnTo>
                      <a:pt x="709" y="453"/>
                    </a:lnTo>
                    <a:cubicBezTo>
                      <a:pt x="707" y="454"/>
                      <a:pt x="705" y="455"/>
                      <a:pt x="702" y="455"/>
                    </a:cubicBezTo>
                    <a:cubicBezTo>
                      <a:pt x="700" y="454"/>
                      <a:pt x="698" y="453"/>
                      <a:pt x="696" y="451"/>
                    </a:cubicBezTo>
                    <a:lnTo>
                      <a:pt x="691" y="440"/>
                    </a:lnTo>
                    <a:lnTo>
                      <a:pt x="701" y="444"/>
                    </a:lnTo>
                    <a:lnTo>
                      <a:pt x="685" y="449"/>
                    </a:lnTo>
                    <a:cubicBezTo>
                      <a:pt x="683" y="450"/>
                      <a:pt x="680" y="450"/>
                      <a:pt x="678" y="448"/>
                    </a:cubicBezTo>
                    <a:cubicBezTo>
                      <a:pt x="676" y="447"/>
                      <a:pt x="675" y="445"/>
                      <a:pt x="674" y="443"/>
                    </a:cubicBezTo>
                    <a:lnTo>
                      <a:pt x="669" y="395"/>
                    </a:lnTo>
                    <a:lnTo>
                      <a:pt x="671" y="399"/>
                    </a:lnTo>
                    <a:lnTo>
                      <a:pt x="663" y="388"/>
                    </a:lnTo>
                    <a:cubicBezTo>
                      <a:pt x="661" y="386"/>
                      <a:pt x="661" y="384"/>
                      <a:pt x="661" y="382"/>
                    </a:cubicBezTo>
                    <a:lnTo>
                      <a:pt x="667" y="358"/>
                    </a:lnTo>
                    <a:lnTo>
                      <a:pt x="668" y="364"/>
                    </a:lnTo>
                    <a:lnTo>
                      <a:pt x="655" y="346"/>
                    </a:lnTo>
                    <a:lnTo>
                      <a:pt x="659" y="349"/>
                    </a:lnTo>
                    <a:lnTo>
                      <a:pt x="640" y="344"/>
                    </a:lnTo>
                    <a:cubicBezTo>
                      <a:pt x="637" y="343"/>
                      <a:pt x="634" y="340"/>
                      <a:pt x="634" y="336"/>
                    </a:cubicBezTo>
                    <a:lnTo>
                      <a:pt x="634" y="325"/>
                    </a:lnTo>
                    <a:cubicBezTo>
                      <a:pt x="634" y="323"/>
                      <a:pt x="636" y="321"/>
                      <a:pt x="638" y="319"/>
                    </a:cubicBezTo>
                    <a:cubicBezTo>
                      <a:pt x="640" y="318"/>
                      <a:pt x="642" y="317"/>
                      <a:pt x="644" y="318"/>
                    </a:cubicBezTo>
                    <a:lnTo>
                      <a:pt x="655" y="320"/>
                    </a:lnTo>
                    <a:lnTo>
                      <a:pt x="649" y="335"/>
                    </a:lnTo>
                    <a:lnTo>
                      <a:pt x="631" y="324"/>
                    </a:lnTo>
                    <a:cubicBezTo>
                      <a:pt x="628" y="323"/>
                      <a:pt x="626" y="320"/>
                      <a:pt x="627" y="317"/>
                    </a:cubicBezTo>
                    <a:lnTo>
                      <a:pt x="629" y="285"/>
                    </a:lnTo>
                    <a:lnTo>
                      <a:pt x="633" y="293"/>
                    </a:lnTo>
                    <a:lnTo>
                      <a:pt x="620" y="285"/>
                    </a:lnTo>
                    <a:cubicBezTo>
                      <a:pt x="618" y="283"/>
                      <a:pt x="616" y="281"/>
                      <a:pt x="616" y="279"/>
                    </a:cubicBezTo>
                    <a:lnTo>
                      <a:pt x="613" y="252"/>
                    </a:lnTo>
                    <a:cubicBezTo>
                      <a:pt x="613" y="251"/>
                      <a:pt x="613" y="250"/>
                      <a:pt x="614" y="249"/>
                    </a:cubicBezTo>
                    <a:lnTo>
                      <a:pt x="619" y="231"/>
                    </a:lnTo>
                    <a:cubicBezTo>
                      <a:pt x="619" y="229"/>
                      <a:pt x="621" y="227"/>
                      <a:pt x="622" y="226"/>
                    </a:cubicBezTo>
                    <a:lnTo>
                      <a:pt x="638" y="216"/>
                    </a:lnTo>
                    <a:lnTo>
                      <a:pt x="646" y="230"/>
                    </a:lnTo>
                    <a:lnTo>
                      <a:pt x="630" y="238"/>
                    </a:lnTo>
                    <a:cubicBezTo>
                      <a:pt x="627" y="239"/>
                      <a:pt x="624" y="239"/>
                      <a:pt x="622" y="237"/>
                    </a:cubicBezTo>
                    <a:cubicBezTo>
                      <a:pt x="619" y="235"/>
                      <a:pt x="618" y="232"/>
                      <a:pt x="619" y="229"/>
                    </a:cubicBezTo>
                    <a:lnTo>
                      <a:pt x="621" y="213"/>
                    </a:lnTo>
                    <a:cubicBezTo>
                      <a:pt x="622" y="211"/>
                      <a:pt x="623" y="210"/>
                      <a:pt x="624" y="209"/>
                    </a:cubicBezTo>
                    <a:lnTo>
                      <a:pt x="653" y="182"/>
                    </a:lnTo>
                    <a:close/>
                    <a:moveTo>
                      <a:pt x="635" y="220"/>
                    </a:moveTo>
                    <a:lnTo>
                      <a:pt x="637" y="216"/>
                    </a:lnTo>
                    <a:lnTo>
                      <a:pt x="634" y="232"/>
                    </a:lnTo>
                    <a:lnTo>
                      <a:pt x="623" y="223"/>
                    </a:lnTo>
                    <a:lnTo>
                      <a:pt x="639" y="215"/>
                    </a:lnTo>
                    <a:cubicBezTo>
                      <a:pt x="643" y="213"/>
                      <a:pt x="647" y="215"/>
                      <a:pt x="649" y="218"/>
                    </a:cubicBezTo>
                    <a:cubicBezTo>
                      <a:pt x="652" y="222"/>
                      <a:pt x="650" y="227"/>
                      <a:pt x="647" y="229"/>
                    </a:cubicBezTo>
                    <a:lnTo>
                      <a:pt x="631" y="240"/>
                    </a:lnTo>
                    <a:lnTo>
                      <a:pt x="634" y="235"/>
                    </a:lnTo>
                    <a:lnTo>
                      <a:pt x="629" y="254"/>
                    </a:lnTo>
                    <a:lnTo>
                      <a:pt x="629" y="251"/>
                    </a:lnTo>
                    <a:lnTo>
                      <a:pt x="632" y="277"/>
                    </a:lnTo>
                    <a:lnTo>
                      <a:pt x="628" y="271"/>
                    </a:lnTo>
                    <a:lnTo>
                      <a:pt x="641" y="279"/>
                    </a:lnTo>
                    <a:cubicBezTo>
                      <a:pt x="644" y="280"/>
                      <a:pt x="645" y="283"/>
                      <a:pt x="645" y="286"/>
                    </a:cubicBezTo>
                    <a:lnTo>
                      <a:pt x="643" y="318"/>
                    </a:lnTo>
                    <a:lnTo>
                      <a:pt x="638" y="311"/>
                    </a:lnTo>
                    <a:lnTo>
                      <a:pt x="657" y="321"/>
                    </a:lnTo>
                    <a:cubicBezTo>
                      <a:pt x="661" y="323"/>
                      <a:pt x="662" y="327"/>
                      <a:pt x="661" y="331"/>
                    </a:cubicBezTo>
                    <a:cubicBezTo>
                      <a:pt x="659" y="335"/>
                      <a:pt x="655" y="337"/>
                      <a:pt x="651" y="336"/>
                    </a:cubicBezTo>
                    <a:lnTo>
                      <a:pt x="641" y="333"/>
                    </a:lnTo>
                    <a:lnTo>
                      <a:pt x="651" y="325"/>
                    </a:lnTo>
                    <a:lnTo>
                      <a:pt x="651" y="336"/>
                    </a:lnTo>
                    <a:lnTo>
                      <a:pt x="645" y="328"/>
                    </a:lnTo>
                    <a:lnTo>
                      <a:pt x="663" y="334"/>
                    </a:lnTo>
                    <a:cubicBezTo>
                      <a:pt x="665" y="334"/>
                      <a:pt x="667" y="335"/>
                      <a:pt x="668" y="337"/>
                    </a:cubicBezTo>
                    <a:lnTo>
                      <a:pt x="681" y="355"/>
                    </a:lnTo>
                    <a:cubicBezTo>
                      <a:pt x="682" y="357"/>
                      <a:pt x="683" y="359"/>
                      <a:pt x="682" y="361"/>
                    </a:cubicBezTo>
                    <a:lnTo>
                      <a:pt x="677" y="385"/>
                    </a:lnTo>
                    <a:lnTo>
                      <a:pt x="675" y="379"/>
                    </a:lnTo>
                    <a:lnTo>
                      <a:pt x="683" y="389"/>
                    </a:lnTo>
                    <a:cubicBezTo>
                      <a:pt x="684" y="390"/>
                      <a:pt x="685" y="392"/>
                      <a:pt x="685" y="393"/>
                    </a:cubicBezTo>
                    <a:lnTo>
                      <a:pt x="690" y="441"/>
                    </a:lnTo>
                    <a:lnTo>
                      <a:pt x="680" y="434"/>
                    </a:lnTo>
                    <a:lnTo>
                      <a:pt x="696" y="429"/>
                    </a:lnTo>
                    <a:cubicBezTo>
                      <a:pt x="699" y="427"/>
                      <a:pt x="704" y="429"/>
                      <a:pt x="705" y="433"/>
                    </a:cubicBezTo>
                    <a:lnTo>
                      <a:pt x="711" y="443"/>
                    </a:lnTo>
                    <a:lnTo>
                      <a:pt x="698" y="441"/>
                    </a:lnTo>
                    <a:lnTo>
                      <a:pt x="708" y="431"/>
                    </a:lnTo>
                    <a:lnTo>
                      <a:pt x="720" y="442"/>
                    </a:lnTo>
                    <a:lnTo>
                      <a:pt x="712" y="450"/>
                    </a:lnTo>
                    <a:lnTo>
                      <a:pt x="710" y="437"/>
                    </a:lnTo>
                    <a:lnTo>
                      <a:pt x="715" y="440"/>
                    </a:lnTo>
                    <a:lnTo>
                      <a:pt x="708" y="440"/>
                    </a:lnTo>
                    <a:lnTo>
                      <a:pt x="727" y="432"/>
                    </a:lnTo>
                    <a:cubicBezTo>
                      <a:pt x="729" y="431"/>
                      <a:pt x="732" y="431"/>
                      <a:pt x="734" y="432"/>
                    </a:cubicBezTo>
                    <a:lnTo>
                      <a:pt x="744" y="437"/>
                    </a:lnTo>
                    <a:lnTo>
                      <a:pt x="734" y="440"/>
                    </a:lnTo>
                    <a:lnTo>
                      <a:pt x="742" y="427"/>
                    </a:lnTo>
                    <a:cubicBezTo>
                      <a:pt x="744" y="424"/>
                      <a:pt x="747" y="423"/>
                      <a:pt x="750" y="423"/>
                    </a:cubicBezTo>
                    <a:cubicBezTo>
                      <a:pt x="754" y="424"/>
                      <a:pt x="756" y="427"/>
                      <a:pt x="757" y="430"/>
                    </a:cubicBezTo>
                    <a:lnTo>
                      <a:pt x="762" y="472"/>
                    </a:lnTo>
                    <a:lnTo>
                      <a:pt x="749" y="467"/>
                    </a:lnTo>
                    <a:lnTo>
                      <a:pt x="767" y="451"/>
                    </a:lnTo>
                    <a:cubicBezTo>
                      <a:pt x="770" y="449"/>
                      <a:pt x="773" y="449"/>
                      <a:pt x="776" y="450"/>
                    </a:cubicBezTo>
                    <a:lnTo>
                      <a:pt x="792" y="458"/>
                    </a:lnTo>
                    <a:lnTo>
                      <a:pt x="782" y="460"/>
                    </a:lnTo>
                    <a:lnTo>
                      <a:pt x="801" y="437"/>
                    </a:lnTo>
                    <a:cubicBezTo>
                      <a:pt x="802" y="435"/>
                      <a:pt x="804" y="434"/>
                      <a:pt x="806" y="434"/>
                    </a:cubicBezTo>
                    <a:cubicBezTo>
                      <a:pt x="809" y="433"/>
                      <a:pt x="811" y="434"/>
                      <a:pt x="813" y="436"/>
                    </a:cubicBezTo>
                    <a:lnTo>
                      <a:pt x="826" y="449"/>
                    </a:lnTo>
                    <a:lnTo>
                      <a:pt x="817" y="447"/>
                    </a:lnTo>
                    <a:lnTo>
                      <a:pt x="831" y="442"/>
                    </a:lnTo>
                    <a:cubicBezTo>
                      <a:pt x="833" y="441"/>
                      <a:pt x="835" y="441"/>
                      <a:pt x="838" y="443"/>
                    </a:cubicBezTo>
                    <a:cubicBezTo>
                      <a:pt x="840" y="444"/>
                      <a:pt x="841" y="446"/>
                      <a:pt x="841" y="448"/>
                    </a:cubicBezTo>
                    <a:lnTo>
                      <a:pt x="844" y="467"/>
                    </a:lnTo>
                    <a:lnTo>
                      <a:pt x="834" y="460"/>
                    </a:lnTo>
                    <a:lnTo>
                      <a:pt x="853" y="455"/>
                    </a:lnTo>
                    <a:cubicBezTo>
                      <a:pt x="854" y="455"/>
                      <a:pt x="857" y="455"/>
                      <a:pt x="858" y="456"/>
                    </a:cubicBezTo>
                    <a:lnTo>
                      <a:pt x="869" y="461"/>
                    </a:lnTo>
                    <a:cubicBezTo>
                      <a:pt x="869" y="461"/>
                      <a:pt x="870" y="461"/>
                      <a:pt x="870" y="462"/>
                    </a:cubicBezTo>
                    <a:lnTo>
                      <a:pt x="881" y="470"/>
                    </a:lnTo>
                    <a:cubicBezTo>
                      <a:pt x="883" y="471"/>
                      <a:pt x="884" y="473"/>
                      <a:pt x="884" y="476"/>
                    </a:cubicBezTo>
                    <a:lnTo>
                      <a:pt x="884" y="502"/>
                    </a:lnTo>
                    <a:lnTo>
                      <a:pt x="873" y="495"/>
                    </a:lnTo>
                    <a:lnTo>
                      <a:pt x="934" y="466"/>
                    </a:lnTo>
                    <a:lnTo>
                      <a:pt x="930" y="470"/>
                    </a:lnTo>
                    <a:lnTo>
                      <a:pt x="940" y="446"/>
                    </a:lnTo>
                    <a:lnTo>
                      <a:pt x="940" y="451"/>
                    </a:lnTo>
                    <a:lnTo>
                      <a:pt x="937" y="435"/>
                    </a:lnTo>
                    <a:cubicBezTo>
                      <a:pt x="936" y="431"/>
                      <a:pt x="938" y="428"/>
                      <a:pt x="942" y="426"/>
                    </a:cubicBezTo>
                    <a:cubicBezTo>
                      <a:pt x="945" y="425"/>
                      <a:pt x="949" y="426"/>
                      <a:pt x="952" y="429"/>
                    </a:cubicBezTo>
                    <a:lnTo>
                      <a:pt x="957" y="437"/>
                    </a:lnTo>
                    <a:lnTo>
                      <a:pt x="942" y="441"/>
                    </a:lnTo>
                    <a:lnTo>
                      <a:pt x="945" y="417"/>
                    </a:lnTo>
                    <a:cubicBezTo>
                      <a:pt x="945" y="415"/>
                      <a:pt x="946" y="413"/>
                      <a:pt x="948" y="411"/>
                    </a:cubicBezTo>
                    <a:cubicBezTo>
                      <a:pt x="950" y="410"/>
                      <a:pt x="953" y="410"/>
                      <a:pt x="955" y="410"/>
                    </a:cubicBezTo>
                    <a:lnTo>
                      <a:pt x="965" y="413"/>
                    </a:lnTo>
                    <a:lnTo>
                      <a:pt x="956" y="418"/>
                    </a:lnTo>
                    <a:lnTo>
                      <a:pt x="961" y="402"/>
                    </a:lnTo>
                    <a:lnTo>
                      <a:pt x="967" y="413"/>
                    </a:lnTo>
                    <a:lnTo>
                      <a:pt x="952" y="410"/>
                    </a:lnTo>
                    <a:cubicBezTo>
                      <a:pt x="949" y="410"/>
                      <a:pt x="947" y="408"/>
                      <a:pt x="946" y="406"/>
                    </a:cubicBezTo>
                    <a:cubicBezTo>
                      <a:pt x="945" y="404"/>
                      <a:pt x="945" y="401"/>
                      <a:pt x="945" y="399"/>
                    </a:cubicBezTo>
                    <a:lnTo>
                      <a:pt x="953" y="378"/>
                    </a:lnTo>
                    <a:lnTo>
                      <a:pt x="961" y="389"/>
                    </a:lnTo>
                    <a:lnTo>
                      <a:pt x="950" y="389"/>
                    </a:lnTo>
                    <a:cubicBezTo>
                      <a:pt x="947" y="389"/>
                      <a:pt x="944" y="387"/>
                      <a:pt x="943" y="384"/>
                    </a:cubicBezTo>
                    <a:cubicBezTo>
                      <a:pt x="942" y="380"/>
                      <a:pt x="943" y="377"/>
                      <a:pt x="945" y="375"/>
                    </a:cubicBezTo>
                    <a:lnTo>
                      <a:pt x="972" y="353"/>
                    </a:lnTo>
                    <a:lnTo>
                      <a:pt x="969" y="361"/>
                    </a:lnTo>
                    <a:lnTo>
                      <a:pt x="966" y="345"/>
                    </a:lnTo>
                    <a:cubicBezTo>
                      <a:pt x="966" y="342"/>
                      <a:pt x="968" y="338"/>
                      <a:pt x="971" y="337"/>
                    </a:cubicBezTo>
                    <a:cubicBezTo>
                      <a:pt x="974" y="335"/>
                      <a:pt x="978" y="336"/>
                      <a:pt x="980" y="339"/>
                    </a:cubicBezTo>
                    <a:lnTo>
                      <a:pt x="988" y="350"/>
                    </a:lnTo>
                    <a:lnTo>
                      <a:pt x="975" y="350"/>
                    </a:lnTo>
                    <a:lnTo>
                      <a:pt x="991" y="326"/>
                    </a:lnTo>
                    <a:cubicBezTo>
                      <a:pt x="993" y="324"/>
                      <a:pt x="995" y="323"/>
                      <a:pt x="998" y="323"/>
                    </a:cubicBezTo>
                    <a:lnTo>
                      <a:pt x="1014" y="323"/>
                    </a:lnTo>
                    <a:lnTo>
                      <a:pt x="1006" y="331"/>
                    </a:lnTo>
                    <a:lnTo>
                      <a:pt x="1006" y="312"/>
                    </a:lnTo>
                    <a:lnTo>
                      <a:pt x="1018" y="319"/>
                    </a:lnTo>
                    <a:lnTo>
                      <a:pt x="1010" y="324"/>
                    </a:lnTo>
                    <a:cubicBezTo>
                      <a:pt x="1008" y="326"/>
                      <a:pt x="1005" y="326"/>
                      <a:pt x="1002" y="325"/>
                    </a:cubicBezTo>
                    <a:cubicBezTo>
                      <a:pt x="1000" y="323"/>
                      <a:pt x="998" y="320"/>
                      <a:pt x="998" y="317"/>
                    </a:cubicBezTo>
                    <a:lnTo>
                      <a:pt x="998" y="288"/>
                    </a:lnTo>
                    <a:cubicBezTo>
                      <a:pt x="998" y="287"/>
                      <a:pt x="998" y="286"/>
                      <a:pt x="998" y="286"/>
                    </a:cubicBezTo>
                    <a:lnTo>
                      <a:pt x="1012" y="251"/>
                    </a:lnTo>
                    <a:cubicBezTo>
                      <a:pt x="1013" y="249"/>
                      <a:pt x="1015" y="247"/>
                      <a:pt x="1018" y="246"/>
                    </a:cubicBezTo>
                    <a:lnTo>
                      <a:pt x="1031" y="244"/>
                    </a:lnTo>
                    <a:lnTo>
                      <a:pt x="1025" y="254"/>
                    </a:lnTo>
                    <a:lnTo>
                      <a:pt x="1020" y="238"/>
                    </a:lnTo>
                    <a:cubicBezTo>
                      <a:pt x="1018" y="235"/>
                      <a:pt x="1020" y="231"/>
                      <a:pt x="1022" y="229"/>
                    </a:cubicBezTo>
                    <a:cubicBezTo>
                      <a:pt x="1025" y="227"/>
                      <a:pt x="1029" y="227"/>
                      <a:pt x="1032" y="229"/>
                    </a:cubicBezTo>
                    <a:lnTo>
                      <a:pt x="1050" y="242"/>
                    </a:lnTo>
                    <a:lnTo>
                      <a:pt x="1047" y="241"/>
                    </a:lnTo>
                    <a:lnTo>
                      <a:pt x="1068" y="244"/>
                    </a:lnTo>
                    <a:lnTo>
                      <a:pt x="1061" y="247"/>
                    </a:lnTo>
                    <a:lnTo>
                      <a:pt x="1069" y="236"/>
                    </a:lnTo>
                    <a:lnTo>
                      <a:pt x="1070" y="247"/>
                    </a:lnTo>
                    <a:lnTo>
                      <a:pt x="1019" y="202"/>
                    </a:lnTo>
                    <a:cubicBezTo>
                      <a:pt x="1017" y="200"/>
                      <a:pt x="1016" y="198"/>
                      <a:pt x="1016" y="196"/>
                    </a:cubicBezTo>
                    <a:lnTo>
                      <a:pt x="1016" y="185"/>
                    </a:lnTo>
                    <a:cubicBezTo>
                      <a:pt x="1016" y="183"/>
                      <a:pt x="1017" y="181"/>
                      <a:pt x="1019" y="180"/>
                    </a:cubicBezTo>
                    <a:lnTo>
                      <a:pt x="1029" y="169"/>
                    </a:lnTo>
                    <a:lnTo>
                      <a:pt x="1029" y="180"/>
                    </a:lnTo>
                    <a:lnTo>
                      <a:pt x="1008" y="156"/>
                    </a:lnTo>
                    <a:cubicBezTo>
                      <a:pt x="1007" y="155"/>
                      <a:pt x="1006" y="154"/>
                      <a:pt x="1006" y="152"/>
                    </a:cubicBezTo>
                    <a:lnTo>
                      <a:pt x="1003" y="137"/>
                    </a:lnTo>
                    <a:lnTo>
                      <a:pt x="1009" y="143"/>
                    </a:lnTo>
                    <a:lnTo>
                      <a:pt x="993" y="138"/>
                    </a:lnTo>
                    <a:cubicBezTo>
                      <a:pt x="990" y="137"/>
                      <a:pt x="988" y="135"/>
                      <a:pt x="988" y="132"/>
                    </a:cubicBezTo>
                    <a:cubicBezTo>
                      <a:pt x="987" y="130"/>
                      <a:pt x="987" y="127"/>
                      <a:pt x="989" y="125"/>
                    </a:cubicBezTo>
                    <a:lnTo>
                      <a:pt x="997" y="115"/>
                    </a:lnTo>
                    <a:lnTo>
                      <a:pt x="1000" y="127"/>
                    </a:lnTo>
                    <a:lnTo>
                      <a:pt x="982" y="119"/>
                    </a:lnTo>
                    <a:cubicBezTo>
                      <a:pt x="978" y="117"/>
                      <a:pt x="976" y="114"/>
                      <a:pt x="977" y="110"/>
                    </a:cubicBezTo>
                    <a:cubicBezTo>
                      <a:pt x="977" y="107"/>
                      <a:pt x="980" y="104"/>
                      <a:pt x="983" y="104"/>
                    </a:cubicBezTo>
                    <a:lnTo>
                      <a:pt x="1018" y="98"/>
                    </a:lnTo>
                    <a:lnTo>
                      <a:pt x="1014" y="112"/>
                    </a:lnTo>
                    <a:lnTo>
                      <a:pt x="992" y="91"/>
                    </a:lnTo>
                    <a:cubicBezTo>
                      <a:pt x="990" y="89"/>
                      <a:pt x="990" y="86"/>
                      <a:pt x="990" y="83"/>
                    </a:cubicBezTo>
                    <a:cubicBezTo>
                      <a:pt x="991" y="81"/>
                      <a:pt x="993" y="78"/>
                      <a:pt x="995" y="77"/>
                    </a:cubicBezTo>
                    <a:lnTo>
                      <a:pt x="1003" y="75"/>
                    </a:lnTo>
                    <a:lnTo>
                      <a:pt x="1001" y="89"/>
                    </a:lnTo>
                    <a:lnTo>
                      <a:pt x="988" y="78"/>
                    </a:lnTo>
                    <a:lnTo>
                      <a:pt x="993" y="80"/>
                    </a:lnTo>
                    <a:lnTo>
                      <a:pt x="932" y="80"/>
                    </a:lnTo>
                    <a:lnTo>
                      <a:pt x="938" y="77"/>
                    </a:lnTo>
                    <a:lnTo>
                      <a:pt x="927" y="90"/>
                    </a:lnTo>
                    <a:lnTo>
                      <a:pt x="929" y="85"/>
                    </a:lnTo>
                    <a:lnTo>
                      <a:pt x="926" y="138"/>
                    </a:lnTo>
                    <a:cubicBezTo>
                      <a:pt x="926" y="141"/>
                      <a:pt x="925" y="144"/>
                      <a:pt x="922" y="145"/>
                    </a:cubicBezTo>
                    <a:lnTo>
                      <a:pt x="906" y="153"/>
                    </a:lnTo>
                    <a:lnTo>
                      <a:pt x="910" y="147"/>
                    </a:lnTo>
                    <a:lnTo>
                      <a:pt x="908" y="163"/>
                    </a:lnTo>
                    <a:lnTo>
                      <a:pt x="904" y="155"/>
                    </a:lnTo>
                    <a:lnTo>
                      <a:pt x="912" y="160"/>
                    </a:lnTo>
                    <a:cubicBezTo>
                      <a:pt x="915" y="162"/>
                      <a:pt x="916" y="165"/>
                      <a:pt x="916" y="167"/>
                    </a:cubicBezTo>
                    <a:cubicBezTo>
                      <a:pt x="916" y="170"/>
                      <a:pt x="914" y="173"/>
                      <a:pt x="911" y="174"/>
                    </a:cubicBezTo>
                    <a:lnTo>
                      <a:pt x="890" y="185"/>
                    </a:lnTo>
                    <a:lnTo>
                      <a:pt x="894" y="176"/>
                    </a:lnTo>
                    <a:lnTo>
                      <a:pt x="897" y="192"/>
                    </a:lnTo>
                    <a:cubicBezTo>
                      <a:pt x="897" y="194"/>
                      <a:pt x="897" y="195"/>
                      <a:pt x="896" y="197"/>
                    </a:cubicBezTo>
                    <a:lnTo>
                      <a:pt x="883" y="223"/>
                    </a:lnTo>
                    <a:cubicBezTo>
                      <a:pt x="882" y="226"/>
                      <a:pt x="879" y="228"/>
                      <a:pt x="876" y="228"/>
                    </a:cubicBezTo>
                    <a:lnTo>
                      <a:pt x="849" y="228"/>
                    </a:lnTo>
                    <a:lnTo>
                      <a:pt x="855" y="225"/>
                    </a:lnTo>
                    <a:lnTo>
                      <a:pt x="844" y="236"/>
                    </a:lnTo>
                    <a:cubicBezTo>
                      <a:pt x="842" y="238"/>
                      <a:pt x="838" y="239"/>
                      <a:pt x="835" y="238"/>
                    </a:cubicBezTo>
                    <a:lnTo>
                      <a:pt x="803" y="222"/>
                    </a:lnTo>
                    <a:lnTo>
                      <a:pt x="807" y="222"/>
                    </a:lnTo>
                    <a:lnTo>
                      <a:pt x="783" y="222"/>
                    </a:lnTo>
                    <a:lnTo>
                      <a:pt x="788" y="220"/>
                    </a:lnTo>
                    <a:lnTo>
                      <a:pt x="759" y="247"/>
                    </a:lnTo>
                    <a:cubicBezTo>
                      <a:pt x="758" y="248"/>
                      <a:pt x="755" y="249"/>
                      <a:pt x="753" y="249"/>
                    </a:cubicBezTo>
                    <a:lnTo>
                      <a:pt x="727" y="246"/>
                    </a:lnTo>
                    <a:lnTo>
                      <a:pt x="730" y="246"/>
                    </a:lnTo>
                    <a:lnTo>
                      <a:pt x="704" y="256"/>
                    </a:lnTo>
                    <a:cubicBezTo>
                      <a:pt x="701" y="257"/>
                      <a:pt x="698" y="257"/>
                      <a:pt x="696" y="255"/>
                    </a:cubicBezTo>
                    <a:lnTo>
                      <a:pt x="653" y="218"/>
                    </a:lnTo>
                    <a:cubicBezTo>
                      <a:pt x="652" y="217"/>
                      <a:pt x="651" y="216"/>
                      <a:pt x="651" y="214"/>
                    </a:cubicBezTo>
                    <a:lnTo>
                      <a:pt x="646" y="199"/>
                    </a:lnTo>
                    <a:cubicBezTo>
                      <a:pt x="645" y="196"/>
                      <a:pt x="645" y="194"/>
                      <a:pt x="646" y="192"/>
                    </a:cubicBezTo>
                    <a:lnTo>
                      <a:pt x="652" y="184"/>
                    </a:lnTo>
                    <a:lnTo>
                      <a:pt x="664" y="194"/>
                    </a:lnTo>
                    <a:lnTo>
                      <a:pt x="635" y="220"/>
                    </a:lnTo>
                    <a:close/>
                    <a:moveTo>
                      <a:pt x="1025" y="74"/>
                    </a:moveTo>
                    <a:cubicBezTo>
                      <a:pt x="1027" y="74"/>
                      <a:pt x="1030" y="76"/>
                      <a:pt x="1032" y="79"/>
                    </a:cubicBezTo>
                    <a:cubicBezTo>
                      <a:pt x="1033" y="81"/>
                      <a:pt x="1033" y="84"/>
                      <a:pt x="1031" y="87"/>
                    </a:cubicBezTo>
                    <a:lnTo>
                      <a:pt x="1026" y="95"/>
                    </a:lnTo>
                    <a:cubicBezTo>
                      <a:pt x="1025" y="97"/>
                      <a:pt x="1022" y="98"/>
                      <a:pt x="1020" y="98"/>
                    </a:cubicBezTo>
                    <a:cubicBezTo>
                      <a:pt x="1018" y="99"/>
                      <a:pt x="1015" y="98"/>
                      <a:pt x="1014" y="96"/>
                    </a:cubicBezTo>
                    <a:lnTo>
                      <a:pt x="1006" y="88"/>
                    </a:lnTo>
                    <a:cubicBezTo>
                      <a:pt x="1003" y="86"/>
                      <a:pt x="1003" y="82"/>
                      <a:pt x="1004" y="79"/>
                    </a:cubicBezTo>
                    <a:cubicBezTo>
                      <a:pt x="1005" y="76"/>
                      <a:pt x="1008" y="74"/>
                      <a:pt x="1011" y="74"/>
                    </a:cubicBezTo>
                    <a:lnTo>
                      <a:pt x="1025" y="74"/>
                    </a:lnTo>
                    <a:close/>
                    <a:moveTo>
                      <a:pt x="1011" y="90"/>
                    </a:moveTo>
                    <a:lnTo>
                      <a:pt x="1017" y="77"/>
                    </a:lnTo>
                    <a:lnTo>
                      <a:pt x="1025" y="85"/>
                    </a:lnTo>
                    <a:lnTo>
                      <a:pt x="1013" y="86"/>
                    </a:lnTo>
                    <a:lnTo>
                      <a:pt x="1018" y="78"/>
                    </a:lnTo>
                    <a:lnTo>
                      <a:pt x="1025" y="90"/>
                    </a:lnTo>
                    <a:lnTo>
                      <a:pt x="1011" y="90"/>
                    </a:lnTo>
                    <a:close/>
                    <a:moveTo>
                      <a:pt x="454" y="304"/>
                    </a:moveTo>
                    <a:cubicBezTo>
                      <a:pt x="457" y="306"/>
                      <a:pt x="458" y="310"/>
                      <a:pt x="456" y="314"/>
                    </a:cubicBezTo>
                    <a:cubicBezTo>
                      <a:pt x="454" y="317"/>
                      <a:pt x="450" y="318"/>
                      <a:pt x="446" y="317"/>
                    </a:cubicBezTo>
                    <a:lnTo>
                      <a:pt x="422" y="309"/>
                    </a:lnTo>
                    <a:cubicBezTo>
                      <a:pt x="418" y="308"/>
                      <a:pt x="416" y="304"/>
                      <a:pt x="417" y="300"/>
                    </a:cubicBezTo>
                    <a:lnTo>
                      <a:pt x="420" y="289"/>
                    </a:lnTo>
                    <a:cubicBezTo>
                      <a:pt x="421" y="286"/>
                      <a:pt x="423" y="284"/>
                      <a:pt x="425" y="283"/>
                    </a:cubicBezTo>
                    <a:cubicBezTo>
                      <a:pt x="428" y="283"/>
                      <a:pt x="431" y="283"/>
                      <a:pt x="433" y="285"/>
                    </a:cubicBezTo>
                    <a:lnTo>
                      <a:pt x="454" y="304"/>
                    </a:lnTo>
                    <a:close/>
                    <a:moveTo>
                      <a:pt x="422" y="297"/>
                    </a:moveTo>
                    <a:lnTo>
                      <a:pt x="435" y="293"/>
                    </a:lnTo>
                    <a:lnTo>
                      <a:pt x="433" y="304"/>
                    </a:lnTo>
                    <a:lnTo>
                      <a:pt x="427" y="294"/>
                    </a:lnTo>
                    <a:lnTo>
                      <a:pt x="451" y="302"/>
                    </a:lnTo>
                    <a:lnTo>
                      <a:pt x="444" y="316"/>
                    </a:lnTo>
                    <a:lnTo>
                      <a:pt x="422" y="297"/>
                    </a:lnTo>
                    <a:close/>
                    <a:moveTo>
                      <a:pt x="1595" y="286"/>
                    </a:moveTo>
                    <a:cubicBezTo>
                      <a:pt x="1596" y="286"/>
                      <a:pt x="1597" y="286"/>
                      <a:pt x="1599" y="286"/>
                    </a:cubicBezTo>
                    <a:lnTo>
                      <a:pt x="1620" y="288"/>
                    </a:lnTo>
                    <a:cubicBezTo>
                      <a:pt x="1622" y="289"/>
                      <a:pt x="1624" y="290"/>
                      <a:pt x="1625" y="292"/>
                    </a:cubicBezTo>
                    <a:lnTo>
                      <a:pt x="1633" y="302"/>
                    </a:lnTo>
                    <a:cubicBezTo>
                      <a:pt x="1635" y="304"/>
                      <a:pt x="1635" y="307"/>
                      <a:pt x="1634" y="310"/>
                    </a:cubicBezTo>
                    <a:cubicBezTo>
                      <a:pt x="1633" y="312"/>
                      <a:pt x="1631" y="314"/>
                      <a:pt x="1628" y="315"/>
                    </a:cubicBezTo>
                    <a:lnTo>
                      <a:pt x="1615" y="317"/>
                    </a:lnTo>
                    <a:cubicBezTo>
                      <a:pt x="1613" y="318"/>
                      <a:pt x="1610" y="317"/>
                      <a:pt x="1608" y="316"/>
                    </a:cubicBezTo>
                    <a:lnTo>
                      <a:pt x="1592" y="303"/>
                    </a:lnTo>
                    <a:lnTo>
                      <a:pt x="1604" y="291"/>
                    </a:lnTo>
                    <a:lnTo>
                      <a:pt x="1617" y="307"/>
                    </a:lnTo>
                    <a:cubicBezTo>
                      <a:pt x="1619" y="310"/>
                      <a:pt x="1619" y="313"/>
                      <a:pt x="1618" y="316"/>
                    </a:cubicBezTo>
                    <a:cubicBezTo>
                      <a:pt x="1616" y="319"/>
                      <a:pt x="1613" y="321"/>
                      <a:pt x="1610" y="320"/>
                    </a:cubicBezTo>
                    <a:lnTo>
                      <a:pt x="1591" y="317"/>
                    </a:lnTo>
                    <a:cubicBezTo>
                      <a:pt x="1590" y="317"/>
                      <a:pt x="1589" y="317"/>
                      <a:pt x="1589" y="317"/>
                    </a:cubicBezTo>
                    <a:lnTo>
                      <a:pt x="1573" y="309"/>
                    </a:lnTo>
                    <a:cubicBezTo>
                      <a:pt x="1570" y="307"/>
                      <a:pt x="1568" y="304"/>
                      <a:pt x="1568" y="301"/>
                    </a:cubicBezTo>
                    <a:cubicBezTo>
                      <a:pt x="1568" y="298"/>
                      <a:pt x="1571" y="295"/>
                      <a:pt x="1573" y="294"/>
                    </a:cubicBezTo>
                    <a:lnTo>
                      <a:pt x="1595" y="286"/>
                    </a:lnTo>
                    <a:close/>
                    <a:moveTo>
                      <a:pt x="1579" y="309"/>
                    </a:moveTo>
                    <a:lnTo>
                      <a:pt x="1580" y="294"/>
                    </a:lnTo>
                    <a:lnTo>
                      <a:pt x="1596" y="302"/>
                    </a:lnTo>
                    <a:lnTo>
                      <a:pt x="1593" y="302"/>
                    </a:lnTo>
                    <a:lnTo>
                      <a:pt x="1612" y="304"/>
                    </a:lnTo>
                    <a:lnTo>
                      <a:pt x="1605" y="317"/>
                    </a:lnTo>
                    <a:lnTo>
                      <a:pt x="1591" y="302"/>
                    </a:lnTo>
                    <a:cubicBezTo>
                      <a:pt x="1589" y="298"/>
                      <a:pt x="1589" y="294"/>
                      <a:pt x="1592" y="291"/>
                    </a:cubicBezTo>
                    <a:cubicBezTo>
                      <a:pt x="1595" y="288"/>
                      <a:pt x="1599" y="288"/>
                      <a:pt x="1603" y="290"/>
                    </a:cubicBezTo>
                    <a:lnTo>
                      <a:pt x="1619" y="303"/>
                    </a:lnTo>
                    <a:lnTo>
                      <a:pt x="1612" y="302"/>
                    </a:lnTo>
                    <a:lnTo>
                      <a:pt x="1625" y="299"/>
                    </a:lnTo>
                    <a:lnTo>
                      <a:pt x="1620" y="312"/>
                    </a:lnTo>
                    <a:lnTo>
                      <a:pt x="1612" y="301"/>
                    </a:lnTo>
                    <a:lnTo>
                      <a:pt x="1618" y="304"/>
                    </a:lnTo>
                    <a:lnTo>
                      <a:pt x="1597" y="302"/>
                    </a:lnTo>
                    <a:lnTo>
                      <a:pt x="1600" y="301"/>
                    </a:lnTo>
                    <a:lnTo>
                      <a:pt x="1579" y="309"/>
                    </a:lnTo>
                    <a:close/>
                    <a:moveTo>
                      <a:pt x="2043" y="751"/>
                    </a:moveTo>
                    <a:cubicBezTo>
                      <a:pt x="2043" y="754"/>
                      <a:pt x="2041" y="757"/>
                      <a:pt x="2038" y="758"/>
                    </a:cubicBezTo>
                    <a:cubicBezTo>
                      <a:pt x="2035" y="759"/>
                      <a:pt x="2031" y="758"/>
                      <a:pt x="2029" y="756"/>
                    </a:cubicBezTo>
                    <a:lnTo>
                      <a:pt x="1987" y="708"/>
                    </a:lnTo>
                    <a:cubicBezTo>
                      <a:pt x="1984" y="706"/>
                      <a:pt x="1984" y="701"/>
                      <a:pt x="1987" y="698"/>
                    </a:cubicBezTo>
                    <a:lnTo>
                      <a:pt x="1997" y="685"/>
                    </a:lnTo>
                    <a:lnTo>
                      <a:pt x="2008" y="696"/>
                    </a:lnTo>
                    <a:lnTo>
                      <a:pt x="1995" y="707"/>
                    </a:lnTo>
                    <a:cubicBezTo>
                      <a:pt x="1994" y="708"/>
                      <a:pt x="1993" y="708"/>
                      <a:pt x="1992" y="708"/>
                    </a:cubicBezTo>
                    <a:lnTo>
                      <a:pt x="1968" y="714"/>
                    </a:lnTo>
                    <a:cubicBezTo>
                      <a:pt x="1965" y="714"/>
                      <a:pt x="1961" y="713"/>
                      <a:pt x="1960" y="710"/>
                    </a:cubicBezTo>
                    <a:lnTo>
                      <a:pt x="1954" y="702"/>
                    </a:lnTo>
                    <a:lnTo>
                      <a:pt x="1965" y="705"/>
                    </a:lnTo>
                    <a:lnTo>
                      <a:pt x="1949" y="715"/>
                    </a:lnTo>
                    <a:cubicBezTo>
                      <a:pt x="1947" y="716"/>
                      <a:pt x="1945" y="717"/>
                      <a:pt x="1942" y="716"/>
                    </a:cubicBezTo>
                    <a:cubicBezTo>
                      <a:pt x="1940" y="715"/>
                      <a:pt x="1938" y="713"/>
                      <a:pt x="1937" y="711"/>
                    </a:cubicBezTo>
                    <a:lnTo>
                      <a:pt x="1935" y="703"/>
                    </a:lnTo>
                    <a:cubicBezTo>
                      <a:pt x="1934" y="701"/>
                      <a:pt x="1934" y="699"/>
                      <a:pt x="1935" y="697"/>
                    </a:cubicBezTo>
                    <a:lnTo>
                      <a:pt x="1948" y="670"/>
                    </a:lnTo>
                    <a:lnTo>
                      <a:pt x="1950" y="679"/>
                    </a:lnTo>
                    <a:lnTo>
                      <a:pt x="1934" y="661"/>
                    </a:lnTo>
                    <a:cubicBezTo>
                      <a:pt x="1932" y="659"/>
                      <a:pt x="1931" y="656"/>
                      <a:pt x="1932" y="653"/>
                    </a:cubicBezTo>
                    <a:cubicBezTo>
                      <a:pt x="1933" y="650"/>
                      <a:pt x="1935" y="648"/>
                      <a:pt x="1938" y="648"/>
                    </a:cubicBezTo>
                    <a:lnTo>
                      <a:pt x="1962" y="642"/>
                    </a:lnTo>
                    <a:lnTo>
                      <a:pt x="1964" y="658"/>
                    </a:lnTo>
                    <a:lnTo>
                      <a:pt x="1948" y="658"/>
                    </a:lnTo>
                    <a:cubicBezTo>
                      <a:pt x="1946" y="658"/>
                      <a:pt x="1944" y="657"/>
                      <a:pt x="1942" y="656"/>
                    </a:cubicBezTo>
                    <a:lnTo>
                      <a:pt x="1931" y="645"/>
                    </a:lnTo>
                    <a:cubicBezTo>
                      <a:pt x="1929" y="643"/>
                      <a:pt x="1928" y="639"/>
                      <a:pt x="1930" y="636"/>
                    </a:cubicBezTo>
                    <a:cubicBezTo>
                      <a:pt x="1931" y="633"/>
                      <a:pt x="1935" y="631"/>
                      <a:pt x="1938" y="632"/>
                    </a:cubicBezTo>
                    <a:lnTo>
                      <a:pt x="1964" y="634"/>
                    </a:lnTo>
                    <a:lnTo>
                      <a:pt x="1959" y="649"/>
                    </a:lnTo>
                    <a:lnTo>
                      <a:pt x="1938" y="636"/>
                    </a:lnTo>
                    <a:cubicBezTo>
                      <a:pt x="1937" y="636"/>
                      <a:pt x="1937" y="635"/>
                      <a:pt x="1936" y="634"/>
                    </a:cubicBezTo>
                    <a:lnTo>
                      <a:pt x="1923" y="618"/>
                    </a:lnTo>
                    <a:cubicBezTo>
                      <a:pt x="1922" y="618"/>
                      <a:pt x="1922" y="616"/>
                      <a:pt x="1921" y="615"/>
                    </a:cubicBezTo>
                    <a:lnTo>
                      <a:pt x="1913" y="584"/>
                    </a:lnTo>
                    <a:cubicBezTo>
                      <a:pt x="1913" y="580"/>
                      <a:pt x="1914" y="577"/>
                      <a:pt x="1917" y="575"/>
                    </a:cubicBezTo>
                    <a:lnTo>
                      <a:pt x="1925" y="570"/>
                    </a:lnTo>
                    <a:lnTo>
                      <a:pt x="1931" y="584"/>
                    </a:lnTo>
                    <a:lnTo>
                      <a:pt x="1917" y="587"/>
                    </a:lnTo>
                    <a:cubicBezTo>
                      <a:pt x="1915" y="587"/>
                      <a:pt x="1912" y="587"/>
                      <a:pt x="1910" y="585"/>
                    </a:cubicBezTo>
                    <a:cubicBezTo>
                      <a:pt x="1908" y="583"/>
                      <a:pt x="1908" y="580"/>
                      <a:pt x="1908" y="578"/>
                    </a:cubicBezTo>
                    <a:lnTo>
                      <a:pt x="1911" y="562"/>
                    </a:lnTo>
                    <a:lnTo>
                      <a:pt x="1915" y="570"/>
                    </a:lnTo>
                    <a:lnTo>
                      <a:pt x="1894" y="560"/>
                    </a:lnTo>
                    <a:lnTo>
                      <a:pt x="1822" y="525"/>
                    </a:lnTo>
                    <a:lnTo>
                      <a:pt x="1825" y="526"/>
                    </a:lnTo>
                    <a:lnTo>
                      <a:pt x="1791" y="524"/>
                    </a:lnTo>
                    <a:cubicBezTo>
                      <a:pt x="1789" y="523"/>
                      <a:pt x="1788" y="523"/>
                      <a:pt x="1786" y="522"/>
                    </a:cubicBezTo>
                    <a:lnTo>
                      <a:pt x="1765" y="506"/>
                    </a:lnTo>
                    <a:cubicBezTo>
                      <a:pt x="1762" y="504"/>
                      <a:pt x="1761" y="500"/>
                      <a:pt x="1762" y="497"/>
                    </a:cubicBezTo>
                    <a:lnTo>
                      <a:pt x="1765" y="489"/>
                    </a:lnTo>
                    <a:lnTo>
                      <a:pt x="1773" y="500"/>
                    </a:lnTo>
                    <a:lnTo>
                      <a:pt x="1751" y="500"/>
                    </a:lnTo>
                    <a:cubicBezTo>
                      <a:pt x="1748" y="500"/>
                      <a:pt x="1745" y="497"/>
                      <a:pt x="1744" y="494"/>
                    </a:cubicBezTo>
                    <a:lnTo>
                      <a:pt x="1741" y="483"/>
                    </a:lnTo>
                    <a:lnTo>
                      <a:pt x="1745" y="488"/>
                    </a:lnTo>
                    <a:lnTo>
                      <a:pt x="1721" y="475"/>
                    </a:lnTo>
                    <a:cubicBezTo>
                      <a:pt x="1717" y="473"/>
                      <a:pt x="1716" y="469"/>
                      <a:pt x="1717" y="465"/>
                    </a:cubicBezTo>
                    <a:lnTo>
                      <a:pt x="1728" y="439"/>
                    </a:lnTo>
                    <a:lnTo>
                      <a:pt x="1743" y="445"/>
                    </a:lnTo>
                    <a:lnTo>
                      <a:pt x="1721" y="485"/>
                    </a:lnTo>
                    <a:lnTo>
                      <a:pt x="1721" y="478"/>
                    </a:lnTo>
                    <a:lnTo>
                      <a:pt x="1724" y="483"/>
                    </a:lnTo>
                    <a:cubicBezTo>
                      <a:pt x="1726" y="486"/>
                      <a:pt x="1725" y="490"/>
                      <a:pt x="1723" y="492"/>
                    </a:cubicBezTo>
                    <a:lnTo>
                      <a:pt x="1712" y="503"/>
                    </a:lnTo>
                    <a:cubicBezTo>
                      <a:pt x="1710" y="504"/>
                      <a:pt x="1708" y="505"/>
                      <a:pt x="1706" y="505"/>
                    </a:cubicBezTo>
                    <a:lnTo>
                      <a:pt x="1693" y="505"/>
                    </a:lnTo>
                    <a:cubicBezTo>
                      <a:pt x="1689" y="505"/>
                      <a:pt x="1686" y="503"/>
                      <a:pt x="1685" y="499"/>
                    </a:cubicBezTo>
                    <a:lnTo>
                      <a:pt x="1680" y="481"/>
                    </a:lnTo>
                    <a:cubicBezTo>
                      <a:pt x="1679" y="478"/>
                      <a:pt x="1680" y="475"/>
                      <a:pt x="1682" y="473"/>
                    </a:cubicBezTo>
                    <a:lnTo>
                      <a:pt x="1690" y="465"/>
                    </a:lnTo>
                    <a:lnTo>
                      <a:pt x="1688" y="474"/>
                    </a:lnTo>
                    <a:lnTo>
                      <a:pt x="1683" y="460"/>
                    </a:lnTo>
                    <a:lnTo>
                      <a:pt x="1686" y="464"/>
                    </a:lnTo>
                    <a:lnTo>
                      <a:pt x="1646" y="438"/>
                    </a:lnTo>
                    <a:cubicBezTo>
                      <a:pt x="1644" y="436"/>
                      <a:pt x="1642" y="433"/>
                      <a:pt x="1643" y="430"/>
                    </a:cubicBezTo>
                    <a:cubicBezTo>
                      <a:pt x="1643" y="427"/>
                      <a:pt x="1645" y="424"/>
                      <a:pt x="1648" y="423"/>
                    </a:cubicBezTo>
                    <a:lnTo>
                      <a:pt x="1664" y="418"/>
                    </a:lnTo>
                    <a:cubicBezTo>
                      <a:pt x="1666" y="418"/>
                      <a:pt x="1668" y="418"/>
                      <a:pt x="1669" y="418"/>
                    </a:cubicBezTo>
                    <a:lnTo>
                      <a:pt x="1691" y="426"/>
                    </a:lnTo>
                    <a:lnTo>
                      <a:pt x="1683" y="427"/>
                    </a:lnTo>
                    <a:lnTo>
                      <a:pt x="1707" y="409"/>
                    </a:lnTo>
                    <a:cubicBezTo>
                      <a:pt x="1709" y="407"/>
                      <a:pt x="1712" y="407"/>
                      <a:pt x="1714" y="408"/>
                    </a:cubicBezTo>
                    <a:lnTo>
                      <a:pt x="1730" y="413"/>
                    </a:lnTo>
                    <a:cubicBezTo>
                      <a:pt x="1733" y="414"/>
                      <a:pt x="1736" y="417"/>
                      <a:pt x="1736" y="421"/>
                    </a:cubicBezTo>
                    <a:lnTo>
                      <a:pt x="1736" y="428"/>
                    </a:lnTo>
                    <a:lnTo>
                      <a:pt x="1721" y="423"/>
                    </a:lnTo>
                    <a:lnTo>
                      <a:pt x="1737" y="405"/>
                    </a:lnTo>
                    <a:lnTo>
                      <a:pt x="1735" y="410"/>
                    </a:lnTo>
                    <a:lnTo>
                      <a:pt x="1735" y="405"/>
                    </a:lnTo>
                    <a:lnTo>
                      <a:pt x="1745" y="412"/>
                    </a:lnTo>
                    <a:lnTo>
                      <a:pt x="1735" y="415"/>
                    </a:lnTo>
                    <a:cubicBezTo>
                      <a:pt x="1731" y="416"/>
                      <a:pt x="1727" y="414"/>
                      <a:pt x="1726" y="411"/>
                    </a:cubicBezTo>
                    <a:cubicBezTo>
                      <a:pt x="1724" y="407"/>
                      <a:pt x="1725" y="403"/>
                      <a:pt x="1728" y="401"/>
                    </a:cubicBezTo>
                    <a:lnTo>
                      <a:pt x="1739" y="393"/>
                    </a:lnTo>
                    <a:lnTo>
                      <a:pt x="1746" y="407"/>
                    </a:lnTo>
                    <a:lnTo>
                      <a:pt x="1730" y="412"/>
                    </a:lnTo>
                    <a:cubicBezTo>
                      <a:pt x="1729" y="412"/>
                      <a:pt x="1729" y="413"/>
                      <a:pt x="1728" y="413"/>
                    </a:cubicBezTo>
                    <a:lnTo>
                      <a:pt x="1667" y="415"/>
                    </a:lnTo>
                    <a:cubicBezTo>
                      <a:pt x="1665" y="415"/>
                      <a:pt x="1663" y="415"/>
                      <a:pt x="1662" y="414"/>
                    </a:cubicBezTo>
                    <a:lnTo>
                      <a:pt x="1651" y="406"/>
                    </a:lnTo>
                    <a:cubicBezTo>
                      <a:pt x="1650" y="405"/>
                      <a:pt x="1648" y="403"/>
                      <a:pt x="1648" y="401"/>
                    </a:cubicBezTo>
                    <a:lnTo>
                      <a:pt x="1643" y="375"/>
                    </a:lnTo>
                    <a:lnTo>
                      <a:pt x="1649" y="381"/>
                    </a:lnTo>
                    <a:lnTo>
                      <a:pt x="1609" y="370"/>
                    </a:lnTo>
                    <a:cubicBezTo>
                      <a:pt x="1606" y="369"/>
                      <a:pt x="1604" y="367"/>
                      <a:pt x="1603" y="365"/>
                    </a:cubicBezTo>
                    <a:cubicBezTo>
                      <a:pt x="1602" y="362"/>
                      <a:pt x="1603" y="359"/>
                      <a:pt x="1605" y="357"/>
                    </a:cubicBezTo>
                    <a:lnTo>
                      <a:pt x="1618" y="341"/>
                    </a:lnTo>
                    <a:lnTo>
                      <a:pt x="1616" y="347"/>
                    </a:lnTo>
                    <a:lnTo>
                      <a:pt x="1616" y="331"/>
                    </a:lnTo>
                    <a:cubicBezTo>
                      <a:pt x="1616" y="327"/>
                      <a:pt x="1619" y="324"/>
                      <a:pt x="1622" y="323"/>
                    </a:cubicBezTo>
                    <a:lnTo>
                      <a:pt x="1649" y="318"/>
                    </a:lnTo>
                    <a:lnTo>
                      <a:pt x="1646" y="319"/>
                    </a:lnTo>
                    <a:lnTo>
                      <a:pt x="1673" y="303"/>
                    </a:lnTo>
                    <a:cubicBezTo>
                      <a:pt x="1675" y="301"/>
                      <a:pt x="1678" y="301"/>
                      <a:pt x="1680" y="302"/>
                    </a:cubicBezTo>
                    <a:lnTo>
                      <a:pt x="1723" y="321"/>
                    </a:lnTo>
                    <a:lnTo>
                      <a:pt x="1720" y="320"/>
                    </a:lnTo>
                    <a:lnTo>
                      <a:pt x="1746" y="320"/>
                    </a:lnTo>
                    <a:cubicBezTo>
                      <a:pt x="1749" y="320"/>
                      <a:pt x="1752" y="322"/>
                      <a:pt x="1753" y="325"/>
                    </a:cubicBezTo>
                    <a:lnTo>
                      <a:pt x="1767" y="357"/>
                    </a:lnTo>
                    <a:cubicBezTo>
                      <a:pt x="1768" y="359"/>
                      <a:pt x="1767" y="362"/>
                      <a:pt x="1766" y="364"/>
                    </a:cubicBezTo>
                    <a:lnTo>
                      <a:pt x="1755" y="380"/>
                    </a:lnTo>
                    <a:lnTo>
                      <a:pt x="1757" y="374"/>
                    </a:lnTo>
                    <a:lnTo>
                      <a:pt x="1759" y="387"/>
                    </a:lnTo>
                    <a:cubicBezTo>
                      <a:pt x="1759" y="388"/>
                      <a:pt x="1759" y="388"/>
                      <a:pt x="1759" y="389"/>
                    </a:cubicBezTo>
                    <a:lnTo>
                      <a:pt x="1759" y="410"/>
                    </a:lnTo>
                    <a:lnTo>
                      <a:pt x="1759" y="406"/>
                    </a:lnTo>
                    <a:lnTo>
                      <a:pt x="1772" y="433"/>
                    </a:lnTo>
                    <a:lnTo>
                      <a:pt x="1757" y="436"/>
                    </a:lnTo>
                    <a:lnTo>
                      <a:pt x="1757" y="421"/>
                    </a:lnTo>
                    <a:cubicBezTo>
                      <a:pt x="1757" y="417"/>
                      <a:pt x="1759" y="414"/>
                      <a:pt x="1762" y="413"/>
                    </a:cubicBezTo>
                    <a:lnTo>
                      <a:pt x="1770" y="410"/>
                    </a:lnTo>
                    <a:cubicBezTo>
                      <a:pt x="1772" y="410"/>
                      <a:pt x="1775" y="410"/>
                      <a:pt x="1777" y="411"/>
                    </a:cubicBezTo>
                    <a:cubicBezTo>
                      <a:pt x="1779" y="412"/>
                      <a:pt x="1780" y="414"/>
                      <a:pt x="1780" y="416"/>
                    </a:cubicBezTo>
                    <a:lnTo>
                      <a:pt x="1788" y="453"/>
                    </a:lnTo>
                    <a:lnTo>
                      <a:pt x="1783" y="447"/>
                    </a:lnTo>
                    <a:lnTo>
                      <a:pt x="1807" y="455"/>
                    </a:lnTo>
                    <a:lnTo>
                      <a:pt x="1799" y="457"/>
                    </a:lnTo>
                    <a:lnTo>
                      <a:pt x="1823" y="436"/>
                    </a:lnTo>
                    <a:lnTo>
                      <a:pt x="1822" y="437"/>
                    </a:lnTo>
                    <a:lnTo>
                      <a:pt x="1843" y="403"/>
                    </a:lnTo>
                    <a:cubicBezTo>
                      <a:pt x="1844" y="401"/>
                      <a:pt x="1846" y="400"/>
                      <a:pt x="1848" y="399"/>
                    </a:cubicBezTo>
                    <a:lnTo>
                      <a:pt x="1885" y="392"/>
                    </a:lnTo>
                    <a:lnTo>
                      <a:pt x="1879" y="399"/>
                    </a:lnTo>
                    <a:lnTo>
                      <a:pt x="1879" y="381"/>
                    </a:lnTo>
                    <a:cubicBezTo>
                      <a:pt x="1879" y="378"/>
                      <a:pt x="1880" y="375"/>
                      <a:pt x="1883" y="374"/>
                    </a:cubicBezTo>
                    <a:lnTo>
                      <a:pt x="1912" y="358"/>
                    </a:lnTo>
                    <a:cubicBezTo>
                      <a:pt x="1914" y="357"/>
                      <a:pt x="1917" y="357"/>
                      <a:pt x="1920" y="358"/>
                    </a:cubicBezTo>
                    <a:lnTo>
                      <a:pt x="2007" y="406"/>
                    </a:lnTo>
                    <a:lnTo>
                      <a:pt x="2002" y="405"/>
                    </a:lnTo>
                    <a:lnTo>
                      <a:pt x="2018" y="402"/>
                    </a:lnTo>
                    <a:cubicBezTo>
                      <a:pt x="2019" y="402"/>
                      <a:pt x="2021" y="402"/>
                      <a:pt x="2022" y="402"/>
                    </a:cubicBezTo>
                    <a:lnTo>
                      <a:pt x="2046" y="410"/>
                    </a:lnTo>
                    <a:cubicBezTo>
                      <a:pt x="2049" y="411"/>
                      <a:pt x="2051" y="414"/>
                      <a:pt x="2051" y="418"/>
                    </a:cubicBezTo>
                    <a:lnTo>
                      <a:pt x="2051" y="426"/>
                    </a:lnTo>
                    <a:lnTo>
                      <a:pt x="2042" y="418"/>
                    </a:lnTo>
                    <a:lnTo>
                      <a:pt x="2055" y="415"/>
                    </a:lnTo>
                    <a:cubicBezTo>
                      <a:pt x="2057" y="415"/>
                      <a:pt x="2060" y="415"/>
                      <a:pt x="2062" y="417"/>
                    </a:cubicBezTo>
                    <a:cubicBezTo>
                      <a:pt x="2064" y="419"/>
                      <a:pt x="2065" y="421"/>
                      <a:pt x="2064" y="424"/>
                    </a:cubicBezTo>
                    <a:lnTo>
                      <a:pt x="2054" y="611"/>
                    </a:lnTo>
                    <a:cubicBezTo>
                      <a:pt x="2054" y="612"/>
                      <a:pt x="2054" y="613"/>
                      <a:pt x="2053" y="614"/>
                    </a:cubicBezTo>
                    <a:lnTo>
                      <a:pt x="2045" y="632"/>
                    </a:lnTo>
                    <a:lnTo>
                      <a:pt x="2045" y="625"/>
                    </a:lnTo>
                    <a:lnTo>
                      <a:pt x="2050" y="633"/>
                    </a:lnTo>
                    <a:cubicBezTo>
                      <a:pt x="2051" y="634"/>
                      <a:pt x="2051" y="636"/>
                      <a:pt x="2051" y="638"/>
                    </a:cubicBezTo>
                    <a:lnTo>
                      <a:pt x="2043" y="751"/>
                    </a:lnTo>
                    <a:close/>
                    <a:moveTo>
                      <a:pt x="2035" y="637"/>
                    </a:moveTo>
                    <a:lnTo>
                      <a:pt x="2037" y="642"/>
                    </a:lnTo>
                    <a:lnTo>
                      <a:pt x="2031" y="634"/>
                    </a:lnTo>
                    <a:cubicBezTo>
                      <a:pt x="2030" y="631"/>
                      <a:pt x="2029" y="628"/>
                      <a:pt x="2031" y="626"/>
                    </a:cubicBezTo>
                    <a:lnTo>
                      <a:pt x="2038" y="608"/>
                    </a:lnTo>
                    <a:lnTo>
                      <a:pt x="2038" y="610"/>
                    </a:lnTo>
                    <a:lnTo>
                      <a:pt x="2048" y="423"/>
                    </a:lnTo>
                    <a:lnTo>
                      <a:pt x="2058" y="431"/>
                    </a:lnTo>
                    <a:lnTo>
                      <a:pt x="2045" y="434"/>
                    </a:lnTo>
                    <a:cubicBezTo>
                      <a:pt x="2042" y="434"/>
                      <a:pt x="2040" y="433"/>
                      <a:pt x="2038" y="432"/>
                    </a:cubicBezTo>
                    <a:cubicBezTo>
                      <a:pt x="2036" y="430"/>
                      <a:pt x="2035" y="428"/>
                      <a:pt x="2035" y="426"/>
                    </a:cubicBezTo>
                    <a:lnTo>
                      <a:pt x="2035" y="418"/>
                    </a:lnTo>
                    <a:lnTo>
                      <a:pt x="2041" y="425"/>
                    </a:lnTo>
                    <a:lnTo>
                      <a:pt x="2017" y="418"/>
                    </a:lnTo>
                    <a:lnTo>
                      <a:pt x="2021" y="418"/>
                    </a:lnTo>
                    <a:lnTo>
                      <a:pt x="2005" y="420"/>
                    </a:lnTo>
                    <a:cubicBezTo>
                      <a:pt x="2003" y="421"/>
                      <a:pt x="2001" y="420"/>
                      <a:pt x="2000" y="420"/>
                    </a:cubicBezTo>
                    <a:lnTo>
                      <a:pt x="1912" y="372"/>
                    </a:lnTo>
                    <a:lnTo>
                      <a:pt x="1920" y="372"/>
                    </a:lnTo>
                    <a:lnTo>
                      <a:pt x="1891" y="388"/>
                    </a:lnTo>
                    <a:lnTo>
                      <a:pt x="1895" y="381"/>
                    </a:lnTo>
                    <a:lnTo>
                      <a:pt x="1895" y="399"/>
                    </a:lnTo>
                    <a:cubicBezTo>
                      <a:pt x="1895" y="403"/>
                      <a:pt x="1892" y="406"/>
                      <a:pt x="1888" y="407"/>
                    </a:cubicBezTo>
                    <a:lnTo>
                      <a:pt x="1851" y="415"/>
                    </a:lnTo>
                    <a:lnTo>
                      <a:pt x="1856" y="412"/>
                    </a:lnTo>
                    <a:lnTo>
                      <a:pt x="1835" y="446"/>
                    </a:lnTo>
                    <a:cubicBezTo>
                      <a:pt x="1835" y="447"/>
                      <a:pt x="1834" y="447"/>
                      <a:pt x="1834" y="448"/>
                    </a:cubicBezTo>
                    <a:lnTo>
                      <a:pt x="1810" y="469"/>
                    </a:lnTo>
                    <a:cubicBezTo>
                      <a:pt x="1808" y="471"/>
                      <a:pt x="1805" y="471"/>
                      <a:pt x="1802" y="470"/>
                    </a:cubicBezTo>
                    <a:lnTo>
                      <a:pt x="1778" y="462"/>
                    </a:lnTo>
                    <a:cubicBezTo>
                      <a:pt x="1775" y="462"/>
                      <a:pt x="1773" y="459"/>
                      <a:pt x="1773" y="457"/>
                    </a:cubicBezTo>
                    <a:lnTo>
                      <a:pt x="1765" y="420"/>
                    </a:lnTo>
                    <a:lnTo>
                      <a:pt x="1775" y="425"/>
                    </a:lnTo>
                    <a:lnTo>
                      <a:pt x="1767" y="428"/>
                    </a:lnTo>
                    <a:lnTo>
                      <a:pt x="1773" y="421"/>
                    </a:lnTo>
                    <a:lnTo>
                      <a:pt x="1773" y="436"/>
                    </a:lnTo>
                    <a:cubicBezTo>
                      <a:pt x="1773" y="440"/>
                      <a:pt x="1770" y="443"/>
                      <a:pt x="1766" y="444"/>
                    </a:cubicBezTo>
                    <a:cubicBezTo>
                      <a:pt x="1763" y="445"/>
                      <a:pt x="1759" y="443"/>
                      <a:pt x="1757" y="440"/>
                    </a:cubicBezTo>
                    <a:lnTo>
                      <a:pt x="1744" y="414"/>
                    </a:lnTo>
                    <a:cubicBezTo>
                      <a:pt x="1744" y="412"/>
                      <a:pt x="1743" y="411"/>
                      <a:pt x="1743" y="410"/>
                    </a:cubicBezTo>
                    <a:lnTo>
                      <a:pt x="1743" y="389"/>
                    </a:lnTo>
                    <a:lnTo>
                      <a:pt x="1744" y="390"/>
                    </a:lnTo>
                    <a:lnTo>
                      <a:pt x="1741" y="377"/>
                    </a:lnTo>
                    <a:cubicBezTo>
                      <a:pt x="1740" y="375"/>
                      <a:pt x="1741" y="373"/>
                      <a:pt x="1742" y="371"/>
                    </a:cubicBezTo>
                    <a:lnTo>
                      <a:pt x="1753" y="355"/>
                    </a:lnTo>
                    <a:lnTo>
                      <a:pt x="1752" y="363"/>
                    </a:lnTo>
                    <a:lnTo>
                      <a:pt x="1739" y="331"/>
                    </a:lnTo>
                    <a:lnTo>
                      <a:pt x="1746" y="336"/>
                    </a:lnTo>
                    <a:lnTo>
                      <a:pt x="1720" y="336"/>
                    </a:lnTo>
                    <a:cubicBezTo>
                      <a:pt x="1718" y="336"/>
                      <a:pt x="1717" y="336"/>
                      <a:pt x="1716" y="335"/>
                    </a:cubicBezTo>
                    <a:lnTo>
                      <a:pt x="1674" y="317"/>
                    </a:lnTo>
                    <a:lnTo>
                      <a:pt x="1681" y="316"/>
                    </a:lnTo>
                    <a:lnTo>
                      <a:pt x="1655" y="332"/>
                    </a:lnTo>
                    <a:cubicBezTo>
                      <a:pt x="1654" y="333"/>
                      <a:pt x="1653" y="333"/>
                      <a:pt x="1652" y="333"/>
                    </a:cubicBezTo>
                    <a:lnTo>
                      <a:pt x="1626" y="339"/>
                    </a:lnTo>
                    <a:lnTo>
                      <a:pt x="1632" y="331"/>
                    </a:lnTo>
                    <a:lnTo>
                      <a:pt x="1632" y="347"/>
                    </a:lnTo>
                    <a:cubicBezTo>
                      <a:pt x="1632" y="348"/>
                      <a:pt x="1631" y="350"/>
                      <a:pt x="1630" y="352"/>
                    </a:cubicBezTo>
                    <a:lnTo>
                      <a:pt x="1617" y="368"/>
                    </a:lnTo>
                    <a:lnTo>
                      <a:pt x="1613" y="355"/>
                    </a:lnTo>
                    <a:lnTo>
                      <a:pt x="1653" y="365"/>
                    </a:lnTo>
                    <a:cubicBezTo>
                      <a:pt x="1656" y="366"/>
                      <a:pt x="1658" y="368"/>
                      <a:pt x="1658" y="371"/>
                    </a:cubicBezTo>
                    <a:lnTo>
                      <a:pt x="1664" y="398"/>
                    </a:lnTo>
                    <a:lnTo>
                      <a:pt x="1661" y="393"/>
                    </a:lnTo>
                    <a:lnTo>
                      <a:pt x="1671" y="401"/>
                    </a:lnTo>
                    <a:lnTo>
                      <a:pt x="1666" y="399"/>
                    </a:lnTo>
                    <a:lnTo>
                      <a:pt x="1727" y="397"/>
                    </a:lnTo>
                    <a:lnTo>
                      <a:pt x="1725" y="397"/>
                    </a:lnTo>
                    <a:lnTo>
                      <a:pt x="1741" y="392"/>
                    </a:lnTo>
                    <a:cubicBezTo>
                      <a:pt x="1745" y="391"/>
                      <a:pt x="1749" y="392"/>
                      <a:pt x="1751" y="396"/>
                    </a:cubicBezTo>
                    <a:cubicBezTo>
                      <a:pt x="1752" y="399"/>
                      <a:pt x="1751" y="403"/>
                      <a:pt x="1748" y="406"/>
                    </a:cubicBezTo>
                    <a:lnTo>
                      <a:pt x="1738" y="414"/>
                    </a:lnTo>
                    <a:lnTo>
                      <a:pt x="1731" y="400"/>
                    </a:lnTo>
                    <a:lnTo>
                      <a:pt x="1741" y="397"/>
                    </a:lnTo>
                    <a:cubicBezTo>
                      <a:pt x="1744" y="396"/>
                      <a:pt x="1746" y="397"/>
                      <a:pt x="1748" y="398"/>
                    </a:cubicBezTo>
                    <a:cubicBezTo>
                      <a:pt x="1750" y="400"/>
                      <a:pt x="1751" y="402"/>
                      <a:pt x="1751" y="405"/>
                    </a:cubicBezTo>
                    <a:lnTo>
                      <a:pt x="1751" y="410"/>
                    </a:lnTo>
                    <a:cubicBezTo>
                      <a:pt x="1751" y="412"/>
                      <a:pt x="1751" y="414"/>
                      <a:pt x="1749" y="415"/>
                    </a:cubicBezTo>
                    <a:lnTo>
                      <a:pt x="1734" y="434"/>
                    </a:lnTo>
                    <a:cubicBezTo>
                      <a:pt x="1731" y="436"/>
                      <a:pt x="1728" y="437"/>
                      <a:pt x="1725" y="436"/>
                    </a:cubicBezTo>
                    <a:cubicBezTo>
                      <a:pt x="1722" y="435"/>
                      <a:pt x="1720" y="432"/>
                      <a:pt x="1720" y="428"/>
                    </a:cubicBezTo>
                    <a:lnTo>
                      <a:pt x="1720" y="421"/>
                    </a:lnTo>
                    <a:lnTo>
                      <a:pt x="1725" y="428"/>
                    </a:lnTo>
                    <a:lnTo>
                      <a:pt x="1709" y="423"/>
                    </a:lnTo>
                    <a:lnTo>
                      <a:pt x="1716" y="422"/>
                    </a:lnTo>
                    <a:lnTo>
                      <a:pt x="1693" y="440"/>
                    </a:lnTo>
                    <a:cubicBezTo>
                      <a:pt x="1690" y="442"/>
                      <a:pt x="1688" y="442"/>
                      <a:pt x="1685" y="441"/>
                    </a:cubicBezTo>
                    <a:lnTo>
                      <a:pt x="1664" y="433"/>
                    </a:lnTo>
                    <a:lnTo>
                      <a:pt x="1669" y="433"/>
                    </a:lnTo>
                    <a:lnTo>
                      <a:pt x="1653" y="439"/>
                    </a:lnTo>
                    <a:lnTo>
                      <a:pt x="1655" y="424"/>
                    </a:lnTo>
                    <a:lnTo>
                      <a:pt x="1695" y="451"/>
                    </a:lnTo>
                    <a:cubicBezTo>
                      <a:pt x="1696" y="452"/>
                      <a:pt x="1697" y="453"/>
                      <a:pt x="1698" y="454"/>
                    </a:cubicBezTo>
                    <a:lnTo>
                      <a:pt x="1703" y="468"/>
                    </a:lnTo>
                    <a:cubicBezTo>
                      <a:pt x="1704" y="471"/>
                      <a:pt x="1704" y="474"/>
                      <a:pt x="1701" y="476"/>
                    </a:cubicBezTo>
                    <a:lnTo>
                      <a:pt x="1693" y="484"/>
                    </a:lnTo>
                    <a:lnTo>
                      <a:pt x="1695" y="476"/>
                    </a:lnTo>
                    <a:lnTo>
                      <a:pt x="1701" y="495"/>
                    </a:lnTo>
                    <a:lnTo>
                      <a:pt x="1693" y="489"/>
                    </a:lnTo>
                    <a:lnTo>
                      <a:pt x="1706" y="489"/>
                    </a:lnTo>
                    <a:lnTo>
                      <a:pt x="1701" y="491"/>
                    </a:lnTo>
                    <a:lnTo>
                      <a:pt x="1711" y="481"/>
                    </a:lnTo>
                    <a:lnTo>
                      <a:pt x="1710" y="490"/>
                    </a:lnTo>
                    <a:lnTo>
                      <a:pt x="1707" y="485"/>
                    </a:lnTo>
                    <a:cubicBezTo>
                      <a:pt x="1706" y="483"/>
                      <a:pt x="1706" y="480"/>
                      <a:pt x="1707" y="477"/>
                    </a:cubicBezTo>
                    <a:lnTo>
                      <a:pt x="1728" y="438"/>
                    </a:lnTo>
                    <a:cubicBezTo>
                      <a:pt x="1730" y="434"/>
                      <a:pt x="1735" y="433"/>
                      <a:pt x="1739" y="434"/>
                    </a:cubicBezTo>
                    <a:cubicBezTo>
                      <a:pt x="1743" y="436"/>
                      <a:pt x="1744" y="441"/>
                      <a:pt x="1743" y="445"/>
                    </a:cubicBezTo>
                    <a:lnTo>
                      <a:pt x="1732" y="471"/>
                    </a:lnTo>
                    <a:lnTo>
                      <a:pt x="1729" y="461"/>
                    </a:lnTo>
                    <a:lnTo>
                      <a:pt x="1753" y="474"/>
                    </a:lnTo>
                    <a:cubicBezTo>
                      <a:pt x="1755" y="475"/>
                      <a:pt x="1756" y="477"/>
                      <a:pt x="1756" y="479"/>
                    </a:cubicBezTo>
                    <a:lnTo>
                      <a:pt x="1759" y="490"/>
                    </a:lnTo>
                    <a:lnTo>
                      <a:pt x="1751" y="484"/>
                    </a:lnTo>
                    <a:lnTo>
                      <a:pt x="1773" y="484"/>
                    </a:lnTo>
                    <a:cubicBezTo>
                      <a:pt x="1775" y="484"/>
                      <a:pt x="1778" y="485"/>
                      <a:pt x="1779" y="487"/>
                    </a:cubicBezTo>
                    <a:cubicBezTo>
                      <a:pt x="1781" y="489"/>
                      <a:pt x="1781" y="492"/>
                      <a:pt x="1780" y="494"/>
                    </a:cubicBezTo>
                    <a:lnTo>
                      <a:pt x="1778" y="502"/>
                    </a:lnTo>
                    <a:lnTo>
                      <a:pt x="1775" y="493"/>
                    </a:lnTo>
                    <a:lnTo>
                      <a:pt x="1796" y="509"/>
                    </a:lnTo>
                    <a:lnTo>
                      <a:pt x="1792" y="508"/>
                    </a:lnTo>
                    <a:lnTo>
                      <a:pt x="1826" y="510"/>
                    </a:lnTo>
                    <a:cubicBezTo>
                      <a:pt x="1827" y="510"/>
                      <a:pt x="1828" y="511"/>
                      <a:pt x="1829" y="511"/>
                    </a:cubicBezTo>
                    <a:lnTo>
                      <a:pt x="1901" y="545"/>
                    </a:lnTo>
                    <a:lnTo>
                      <a:pt x="1922" y="556"/>
                    </a:lnTo>
                    <a:cubicBezTo>
                      <a:pt x="1925" y="558"/>
                      <a:pt x="1927" y="561"/>
                      <a:pt x="1926" y="564"/>
                    </a:cubicBezTo>
                    <a:lnTo>
                      <a:pt x="1924" y="580"/>
                    </a:lnTo>
                    <a:lnTo>
                      <a:pt x="1914" y="571"/>
                    </a:lnTo>
                    <a:lnTo>
                      <a:pt x="1928" y="568"/>
                    </a:lnTo>
                    <a:cubicBezTo>
                      <a:pt x="1931" y="568"/>
                      <a:pt x="1935" y="570"/>
                      <a:pt x="1937" y="573"/>
                    </a:cubicBezTo>
                    <a:cubicBezTo>
                      <a:pt x="1938" y="577"/>
                      <a:pt x="1937" y="581"/>
                      <a:pt x="1934" y="583"/>
                    </a:cubicBezTo>
                    <a:lnTo>
                      <a:pt x="1926" y="588"/>
                    </a:lnTo>
                    <a:lnTo>
                      <a:pt x="1929" y="580"/>
                    </a:lnTo>
                    <a:lnTo>
                      <a:pt x="1937" y="611"/>
                    </a:lnTo>
                    <a:lnTo>
                      <a:pt x="1935" y="608"/>
                    </a:lnTo>
                    <a:lnTo>
                      <a:pt x="1949" y="624"/>
                    </a:lnTo>
                    <a:lnTo>
                      <a:pt x="1947" y="622"/>
                    </a:lnTo>
                    <a:lnTo>
                      <a:pt x="1968" y="636"/>
                    </a:lnTo>
                    <a:cubicBezTo>
                      <a:pt x="1971" y="638"/>
                      <a:pt x="1972" y="641"/>
                      <a:pt x="1971" y="645"/>
                    </a:cubicBezTo>
                    <a:cubicBezTo>
                      <a:pt x="1970" y="648"/>
                      <a:pt x="1967" y="651"/>
                      <a:pt x="1963" y="650"/>
                    </a:cubicBezTo>
                    <a:lnTo>
                      <a:pt x="1936" y="648"/>
                    </a:lnTo>
                    <a:lnTo>
                      <a:pt x="1943" y="634"/>
                    </a:lnTo>
                    <a:lnTo>
                      <a:pt x="1953" y="645"/>
                    </a:lnTo>
                    <a:lnTo>
                      <a:pt x="1948" y="642"/>
                    </a:lnTo>
                    <a:lnTo>
                      <a:pt x="1964" y="642"/>
                    </a:lnTo>
                    <a:cubicBezTo>
                      <a:pt x="1968" y="642"/>
                      <a:pt x="1971" y="645"/>
                      <a:pt x="1972" y="649"/>
                    </a:cubicBezTo>
                    <a:cubicBezTo>
                      <a:pt x="1972" y="653"/>
                      <a:pt x="1969" y="657"/>
                      <a:pt x="1965" y="658"/>
                    </a:cubicBezTo>
                    <a:lnTo>
                      <a:pt x="1941" y="663"/>
                    </a:lnTo>
                    <a:lnTo>
                      <a:pt x="1946" y="650"/>
                    </a:lnTo>
                    <a:lnTo>
                      <a:pt x="1962" y="669"/>
                    </a:lnTo>
                    <a:cubicBezTo>
                      <a:pt x="1964" y="671"/>
                      <a:pt x="1964" y="675"/>
                      <a:pt x="1963" y="678"/>
                    </a:cubicBezTo>
                    <a:lnTo>
                      <a:pt x="1950" y="704"/>
                    </a:lnTo>
                    <a:lnTo>
                      <a:pt x="1950" y="698"/>
                    </a:lnTo>
                    <a:lnTo>
                      <a:pt x="1953" y="706"/>
                    </a:lnTo>
                    <a:lnTo>
                      <a:pt x="1941" y="702"/>
                    </a:lnTo>
                    <a:lnTo>
                      <a:pt x="1957" y="691"/>
                    </a:lnTo>
                    <a:cubicBezTo>
                      <a:pt x="1960" y="689"/>
                      <a:pt x="1965" y="690"/>
                      <a:pt x="1968" y="693"/>
                    </a:cubicBezTo>
                    <a:lnTo>
                      <a:pt x="1973" y="701"/>
                    </a:lnTo>
                    <a:lnTo>
                      <a:pt x="1965" y="698"/>
                    </a:lnTo>
                    <a:lnTo>
                      <a:pt x="1988" y="693"/>
                    </a:lnTo>
                    <a:lnTo>
                      <a:pt x="1985" y="694"/>
                    </a:lnTo>
                    <a:lnTo>
                      <a:pt x="1998" y="684"/>
                    </a:lnTo>
                    <a:cubicBezTo>
                      <a:pt x="2002" y="681"/>
                      <a:pt x="2006" y="681"/>
                      <a:pt x="2009" y="684"/>
                    </a:cubicBezTo>
                    <a:cubicBezTo>
                      <a:pt x="2012" y="687"/>
                      <a:pt x="2012" y="692"/>
                      <a:pt x="2010" y="695"/>
                    </a:cubicBezTo>
                    <a:lnTo>
                      <a:pt x="1999" y="708"/>
                    </a:lnTo>
                    <a:lnTo>
                      <a:pt x="1999" y="698"/>
                    </a:lnTo>
                    <a:lnTo>
                      <a:pt x="2041" y="745"/>
                    </a:lnTo>
                    <a:lnTo>
                      <a:pt x="2027" y="750"/>
                    </a:lnTo>
                    <a:lnTo>
                      <a:pt x="2035" y="637"/>
                    </a:lnTo>
                    <a:close/>
                    <a:moveTo>
                      <a:pt x="424" y="302"/>
                    </a:moveTo>
                    <a:cubicBezTo>
                      <a:pt x="428" y="300"/>
                      <a:pt x="433" y="302"/>
                      <a:pt x="435" y="306"/>
                    </a:cubicBezTo>
                    <a:lnTo>
                      <a:pt x="437" y="311"/>
                    </a:lnTo>
                    <a:cubicBezTo>
                      <a:pt x="438" y="313"/>
                      <a:pt x="439" y="315"/>
                      <a:pt x="438" y="317"/>
                    </a:cubicBezTo>
                    <a:lnTo>
                      <a:pt x="435" y="325"/>
                    </a:lnTo>
                    <a:cubicBezTo>
                      <a:pt x="434" y="328"/>
                      <a:pt x="432" y="330"/>
                      <a:pt x="430" y="330"/>
                    </a:cubicBezTo>
                    <a:cubicBezTo>
                      <a:pt x="428" y="331"/>
                      <a:pt x="425" y="331"/>
                      <a:pt x="423" y="329"/>
                    </a:cubicBezTo>
                    <a:lnTo>
                      <a:pt x="412" y="321"/>
                    </a:lnTo>
                    <a:cubicBezTo>
                      <a:pt x="410" y="320"/>
                      <a:pt x="409" y="317"/>
                      <a:pt x="409" y="314"/>
                    </a:cubicBezTo>
                    <a:cubicBezTo>
                      <a:pt x="409" y="311"/>
                      <a:pt x="411" y="309"/>
                      <a:pt x="413" y="308"/>
                    </a:cubicBezTo>
                    <a:lnTo>
                      <a:pt x="424" y="302"/>
                    </a:lnTo>
                    <a:close/>
                    <a:moveTo>
                      <a:pt x="421" y="322"/>
                    </a:moveTo>
                    <a:lnTo>
                      <a:pt x="422" y="308"/>
                    </a:lnTo>
                    <a:lnTo>
                      <a:pt x="432" y="316"/>
                    </a:lnTo>
                    <a:lnTo>
                      <a:pt x="420" y="320"/>
                    </a:lnTo>
                    <a:lnTo>
                      <a:pt x="423" y="312"/>
                    </a:lnTo>
                    <a:lnTo>
                      <a:pt x="423" y="318"/>
                    </a:lnTo>
                    <a:lnTo>
                      <a:pt x="420" y="313"/>
                    </a:lnTo>
                    <a:lnTo>
                      <a:pt x="431" y="317"/>
                    </a:lnTo>
                    <a:lnTo>
                      <a:pt x="421" y="322"/>
                    </a:lnTo>
                    <a:close/>
                    <a:moveTo>
                      <a:pt x="1612" y="331"/>
                    </a:moveTo>
                    <a:cubicBezTo>
                      <a:pt x="1615" y="330"/>
                      <a:pt x="1617" y="331"/>
                      <a:pt x="1619" y="333"/>
                    </a:cubicBezTo>
                    <a:cubicBezTo>
                      <a:pt x="1620" y="334"/>
                      <a:pt x="1621" y="336"/>
                      <a:pt x="1621" y="339"/>
                    </a:cubicBezTo>
                    <a:lnTo>
                      <a:pt x="1621" y="354"/>
                    </a:lnTo>
                    <a:cubicBezTo>
                      <a:pt x="1621" y="357"/>
                      <a:pt x="1620" y="360"/>
                      <a:pt x="1618" y="361"/>
                    </a:cubicBezTo>
                    <a:lnTo>
                      <a:pt x="1610" y="366"/>
                    </a:lnTo>
                    <a:cubicBezTo>
                      <a:pt x="1608" y="368"/>
                      <a:pt x="1606" y="368"/>
                      <a:pt x="1604" y="368"/>
                    </a:cubicBezTo>
                    <a:cubicBezTo>
                      <a:pt x="1601" y="367"/>
                      <a:pt x="1600" y="366"/>
                      <a:pt x="1599" y="364"/>
                    </a:cubicBezTo>
                    <a:lnTo>
                      <a:pt x="1588" y="345"/>
                    </a:lnTo>
                    <a:cubicBezTo>
                      <a:pt x="1587" y="343"/>
                      <a:pt x="1587" y="340"/>
                      <a:pt x="1588" y="338"/>
                    </a:cubicBezTo>
                    <a:cubicBezTo>
                      <a:pt x="1589" y="335"/>
                      <a:pt x="1591" y="334"/>
                      <a:pt x="1594" y="333"/>
                    </a:cubicBezTo>
                    <a:lnTo>
                      <a:pt x="1612" y="331"/>
                    </a:lnTo>
                    <a:close/>
                    <a:moveTo>
                      <a:pt x="1596" y="349"/>
                    </a:moveTo>
                    <a:lnTo>
                      <a:pt x="1602" y="337"/>
                    </a:lnTo>
                    <a:lnTo>
                      <a:pt x="1612" y="356"/>
                    </a:lnTo>
                    <a:lnTo>
                      <a:pt x="1601" y="353"/>
                    </a:lnTo>
                    <a:lnTo>
                      <a:pt x="1609" y="348"/>
                    </a:lnTo>
                    <a:lnTo>
                      <a:pt x="1605" y="354"/>
                    </a:lnTo>
                    <a:lnTo>
                      <a:pt x="1605" y="339"/>
                    </a:lnTo>
                    <a:lnTo>
                      <a:pt x="1615" y="347"/>
                    </a:lnTo>
                    <a:lnTo>
                      <a:pt x="1596" y="349"/>
                    </a:lnTo>
                    <a:close/>
                    <a:moveTo>
                      <a:pt x="1685" y="571"/>
                    </a:moveTo>
                    <a:cubicBezTo>
                      <a:pt x="1687" y="572"/>
                      <a:pt x="1688" y="574"/>
                      <a:pt x="1688" y="576"/>
                    </a:cubicBezTo>
                    <a:lnTo>
                      <a:pt x="1688" y="592"/>
                    </a:lnTo>
                    <a:cubicBezTo>
                      <a:pt x="1688" y="596"/>
                      <a:pt x="1685" y="600"/>
                      <a:pt x="1680" y="600"/>
                    </a:cubicBezTo>
                    <a:cubicBezTo>
                      <a:pt x="1676" y="600"/>
                      <a:pt x="1672" y="597"/>
                      <a:pt x="1672" y="593"/>
                    </a:cubicBezTo>
                    <a:lnTo>
                      <a:pt x="1669" y="575"/>
                    </a:lnTo>
                    <a:cubicBezTo>
                      <a:pt x="1669" y="571"/>
                      <a:pt x="1670" y="568"/>
                      <a:pt x="1674" y="567"/>
                    </a:cubicBezTo>
                    <a:cubicBezTo>
                      <a:pt x="1677" y="565"/>
                      <a:pt x="1680" y="566"/>
                      <a:pt x="1683" y="568"/>
                    </a:cubicBezTo>
                    <a:lnTo>
                      <a:pt x="1685" y="571"/>
                    </a:lnTo>
                    <a:close/>
                    <a:moveTo>
                      <a:pt x="1671" y="579"/>
                    </a:moveTo>
                    <a:lnTo>
                      <a:pt x="1685" y="573"/>
                    </a:lnTo>
                    <a:lnTo>
                      <a:pt x="1688" y="591"/>
                    </a:lnTo>
                    <a:lnTo>
                      <a:pt x="1672" y="592"/>
                    </a:lnTo>
                    <a:lnTo>
                      <a:pt x="1672" y="576"/>
                    </a:lnTo>
                    <a:lnTo>
                      <a:pt x="1674" y="582"/>
                    </a:lnTo>
                    <a:lnTo>
                      <a:pt x="1671" y="579"/>
                    </a:lnTo>
                    <a:close/>
                    <a:moveTo>
                      <a:pt x="433" y="372"/>
                    </a:moveTo>
                    <a:lnTo>
                      <a:pt x="433" y="389"/>
                    </a:lnTo>
                    <a:lnTo>
                      <a:pt x="429" y="382"/>
                    </a:lnTo>
                    <a:lnTo>
                      <a:pt x="450" y="395"/>
                    </a:lnTo>
                    <a:cubicBezTo>
                      <a:pt x="452" y="396"/>
                      <a:pt x="454" y="398"/>
                      <a:pt x="454" y="400"/>
                    </a:cubicBezTo>
                    <a:cubicBezTo>
                      <a:pt x="454" y="402"/>
                      <a:pt x="454" y="405"/>
                      <a:pt x="453" y="406"/>
                    </a:cubicBezTo>
                    <a:lnTo>
                      <a:pt x="434" y="435"/>
                    </a:lnTo>
                    <a:lnTo>
                      <a:pt x="421" y="427"/>
                    </a:lnTo>
                    <a:lnTo>
                      <a:pt x="437" y="403"/>
                    </a:lnTo>
                    <a:cubicBezTo>
                      <a:pt x="439" y="400"/>
                      <a:pt x="442" y="399"/>
                      <a:pt x="445" y="399"/>
                    </a:cubicBezTo>
                    <a:lnTo>
                      <a:pt x="477" y="405"/>
                    </a:lnTo>
                    <a:cubicBezTo>
                      <a:pt x="480" y="405"/>
                      <a:pt x="482" y="407"/>
                      <a:pt x="483" y="410"/>
                    </a:cubicBezTo>
                    <a:lnTo>
                      <a:pt x="491" y="434"/>
                    </a:lnTo>
                    <a:lnTo>
                      <a:pt x="487" y="429"/>
                    </a:lnTo>
                    <a:lnTo>
                      <a:pt x="498" y="434"/>
                    </a:lnTo>
                    <a:cubicBezTo>
                      <a:pt x="500" y="436"/>
                      <a:pt x="502" y="439"/>
                      <a:pt x="502" y="442"/>
                    </a:cubicBezTo>
                    <a:lnTo>
                      <a:pt x="502" y="455"/>
                    </a:lnTo>
                    <a:cubicBezTo>
                      <a:pt x="502" y="456"/>
                      <a:pt x="502" y="457"/>
                      <a:pt x="501" y="458"/>
                    </a:cubicBezTo>
                    <a:lnTo>
                      <a:pt x="491" y="482"/>
                    </a:lnTo>
                    <a:lnTo>
                      <a:pt x="490" y="474"/>
                    </a:lnTo>
                    <a:lnTo>
                      <a:pt x="495" y="482"/>
                    </a:lnTo>
                    <a:cubicBezTo>
                      <a:pt x="497" y="484"/>
                      <a:pt x="497" y="487"/>
                      <a:pt x="496" y="490"/>
                    </a:cubicBezTo>
                    <a:lnTo>
                      <a:pt x="488" y="508"/>
                    </a:lnTo>
                    <a:lnTo>
                      <a:pt x="488" y="502"/>
                    </a:lnTo>
                    <a:lnTo>
                      <a:pt x="494" y="518"/>
                    </a:lnTo>
                    <a:cubicBezTo>
                      <a:pt x="494" y="520"/>
                      <a:pt x="494" y="521"/>
                      <a:pt x="494" y="522"/>
                    </a:cubicBezTo>
                    <a:lnTo>
                      <a:pt x="483" y="586"/>
                    </a:lnTo>
                    <a:cubicBezTo>
                      <a:pt x="483" y="589"/>
                      <a:pt x="481" y="591"/>
                      <a:pt x="478" y="592"/>
                    </a:cubicBezTo>
                    <a:cubicBezTo>
                      <a:pt x="475" y="593"/>
                      <a:pt x="472" y="592"/>
                      <a:pt x="470" y="590"/>
                    </a:cubicBezTo>
                    <a:lnTo>
                      <a:pt x="451" y="571"/>
                    </a:lnTo>
                    <a:lnTo>
                      <a:pt x="464" y="569"/>
                    </a:lnTo>
                    <a:lnTo>
                      <a:pt x="456" y="585"/>
                    </a:lnTo>
                    <a:cubicBezTo>
                      <a:pt x="455" y="587"/>
                      <a:pt x="453" y="589"/>
                      <a:pt x="451" y="589"/>
                    </a:cubicBezTo>
                    <a:cubicBezTo>
                      <a:pt x="449" y="590"/>
                      <a:pt x="447" y="590"/>
                      <a:pt x="445" y="589"/>
                    </a:cubicBezTo>
                    <a:lnTo>
                      <a:pt x="421" y="575"/>
                    </a:lnTo>
                    <a:lnTo>
                      <a:pt x="433" y="568"/>
                    </a:lnTo>
                    <a:lnTo>
                      <a:pt x="436" y="591"/>
                    </a:lnTo>
                    <a:cubicBezTo>
                      <a:pt x="436" y="594"/>
                      <a:pt x="435" y="596"/>
                      <a:pt x="434" y="598"/>
                    </a:cubicBezTo>
                    <a:cubicBezTo>
                      <a:pt x="432" y="599"/>
                      <a:pt x="430" y="600"/>
                      <a:pt x="428" y="600"/>
                    </a:cubicBezTo>
                    <a:lnTo>
                      <a:pt x="422" y="600"/>
                    </a:lnTo>
                    <a:cubicBezTo>
                      <a:pt x="420" y="600"/>
                      <a:pt x="417" y="599"/>
                      <a:pt x="416" y="596"/>
                    </a:cubicBezTo>
                    <a:lnTo>
                      <a:pt x="389" y="554"/>
                    </a:lnTo>
                    <a:lnTo>
                      <a:pt x="391" y="556"/>
                    </a:lnTo>
                    <a:lnTo>
                      <a:pt x="322" y="501"/>
                    </a:lnTo>
                    <a:cubicBezTo>
                      <a:pt x="320" y="499"/>
                      <a:pt x="319" y="498"/>
                      <a:pt x="319" y="496"/>
                    </a:cubicBezTo>
                    <a:lnTo>
                      <a:pt x="316" y="477"/>
                    </a:lnTo>
                    <a:lnTo>
                      <a:pt x="319" y="482"/>
                    </a:lnTo>
                    <a:lnTo>
                      <a:pt x="290" y="461"/>
                    </a:lnTo>
                    <a:cubicBezTo>
                      <a:pt x="289" y="461"/>
                      <a:pt x="289" y="460"/>
                      <a:pt x="288" y="459"/>
                    </a:cubicBezTo>
                    <a:lnTo>
                      <a:pt x="259" y="414"/>
                    </a:lnTo>
                    <a:cubicBezTo>
                      <a:pt x="258" y="413"/>
                      <a:pt x="258" y="411"/>
                      <a:pt x="258" y="410"/>
                    </a:cubicBezTo>
                    <a:lnTo>
                      <a:pt x="258" y="389"/>
                    </a:lnTo>
                    <a:lnTo>
                      <a:pt x="259" y="392"/>
                    </a:lnTo>
                    <a:lnTo>
                      <a:pt x="232" y="334"/>
                    </a:lnTo>
                    <a:lnTo>
                      <a:pt x="233" y="335"/>
                    </a:lnTo>
                    <a:lnTo>
                      <a:pt x="203" y="293"/>
                    </a:lnTo>
                    <a:lnTo>
                      <a:pt x="207" y="296"/>
                    </a:lnTo>
                    <a:lnTo>
                      <a:pt x="186" y="288"/>
                    </a:lnTo>
                    <a:cubicBezTo>
                      <a:pt x="184" y="287"/>
                      <a:pt x="182" y="285"/>
                      <a:pt x="181" y="283"/>
                    </a:cubicBezTo>
                    <a:lnTo>
                      <a:pt x="160" y="217"/>
                    </a:lnTo>
                    <a:cubicBezTo>
                      <a:pt x="160" y="216"/>
                      <a:pt x="160" y="214"/>
                      <a:pt x="160" y="213"/>
                    </a:cubicBezTo>
                    <a:lnTo>
                      <a:pt x="162" y="200"/>
                    </a:lnTo>
                    <a:lnTo>
                      <a:pt x="167" y="208"/>
                    </a:lnTo>
                    <a:lnTo>
                      <a:pt x="121" y="185"/>
                    </a:lnTo>
                    <a:cubicBezTo>
                      <a:pt x="119" y="183"/>
                      <a:pt x="118" y="181"/>
                      <a:pt x="117" y="179"/>
                    </a:cubicBezTo>
                    <a:lnTo>
                      <a:pt x="112" y="150"/>
                    </a:lnTo>
                    <a:lnTo>
                      <a:pt x="114" y="154"/>
                    </a:lnTo>
                    <a:lnTo>
                      <a:pt x="77" y="111"/>
                    </a:lnTo>
                    <a:lnTo>
                      <a:pt x="81" y="114"/>
                    </a:lnTo>
                    <a:lnTo>
                      <a:pt x="66" y="111"/>
                    </a:lnTo>
                    <a:cubicBezTo>
                      <a:pt x="64" y="111"/>
                      <a:pt x="62" y="110"/>
                      <a:pt x="61" y="109"/>
                    </a:cubicBezTo>
                    <a:lnTo>
                      <a:pt x="42" y="88"/>
                    </a:lnTo>
                    <a:lnTo>
                      <a:pt x="11" y="54"/>
                    </a:lnTo>
                    <a:cubicBezTo>
                      <a:pt x="10" y="53"/>
                      <a:pt x="9" y="51"/>
                      <a:pt x="9" y="50"/>
                    </a:cubicBezTo>
                    <a:lnTo>
                      <a:pt x="1" y="16"/>
                    </a:lnTo>
                    <a:cubicBezTo>
                      <a:pt x="0" y="12"/>
                      <a:pt x="2" y="7"/>
                      <a:pt x="6" y="6"/>
                    </a:cubicBezTo>
                    <a:lnTo>
                      <a:pt x="22" y="1"/>
                    </a:lnTo>
                    <a:cubicBezTo>
                      <a:pt x="24" y="0"/>
                      <a:pt x="27" y="0"/>
                      <a:pt x="29" y="2"/>
                    </a:cubicBezTo>
                    <a:lnTo>
                      <a:pt x="63" y="23"/>
                    </a:lnTo>
                    <a:lnTo>
                      <a:pt x="58" y="22"/>
                    </a:lnTo>
                    <a:lnTo>
                      <a:pt x="109" y="19"/>
                    </a:lnTo>
                    <a:cubicBezTo>
                      <a:pt x="111" y="19"/>
                      <a:pt x="113" y="20"/>
                      <a:pt x="115" y="21"/>
                    </a:cubicBezTo>
                    <a:lnTo>
                      <a:pt x="133" y="40"/>
                    </a:lnTo>
                    <a:cubicBezTo>
                      <a:pt x="134" y="41"/>
                      <a:pt x="135" y="42"/>
                      <a:pt x="135" y="43"/>
                    </a:cubicBezTo>
                    <a:lnTo>
                      <a:pt x="141" y="59"/>
                    </a:lnTo>
                    <a:lnTo>
                      <a:pt x="136" y="54"/>
                    </a:lnTo>
                    <a:lnTo>
                      <a:pt x="149" y="59"/>
                    </a:lnTo>
                    <a:cubicBezTo>
                      <a:pt x="152" y="60"/>
                      <a:pt x="154" y="63"/>
                      <a:pt x="154" y="67"/>
                    </a:cubicBezTo>
                    <a:lnTo>
                      <a:pt x="154" y="85"/>
                    </a:lnTo>
                    <a:lnTo>
                      <a:pt x="151" y="79"/>
                    </a:lnTo>
                    <a:lnTo>
                      <a:pt x="228" y="140"/>
                    </a:lnTo>
                    <a:cubicBezTo>
                      <a:pt x="230" y="141"/>
                      <a:pt x="231" y="143"/>
                      <a:pt x="231" y="144"/>
                    </a:cubicBezTo>
                    <a:lnTo>
                      <a:pt x="234" y="160"/>
                    </a:lnTo>
                    <a:lnTo>
                      <a:pt x="218" y="162"/>
                    </a:lnTo>
                    <a:lnTo>
                      <a:pt x="218" y="154"/>
                    </a:lnTo>
                    <a:cubicBezTo>
                      <a:pt x="218" y="150"/>
                      <a:pt x="221" y="147"/>
                      <a:pt x="224" y="146"/>
                    </a:cubicBezTo>
                    <a:cubicBezTo>
                      <a:pt x="228" y="145"/>
                      <a:pt x="231" y="147"/>
                      <a:pt x="233" y="150"/>
                    </a:cubicBezTo>
                    <a:lnTo>
                      <a:pt x="238" y="161"/>
                    </a:lnTo>
                    <a:lnTo>
                      <a:pt x="224" y="162"/>
                    </a:lnTo>
                    <a:lnTo>
                      <a:pt x="226" y="154"/>
                    </a:lnTo>
                    <a:cubicBezTo>
                      <a:pt x="227" y="151"/>
                      <a:pt x="230" y="149"/>
                      <a:pt x="233" y="148"/>
                    </a:cubicBezTo>
                    <a:cubicBezTo>
                      <a:pt x="236" y="148"/>
                      <a:pt x="239" y="150"/>
                      <a:pt x="241" y="152"/>
                    </a:cubicBezTo>
                    <a:lnTo>
                      <a:pt x="252" y="171"/>
                    </a:lnTo>
                    <a:lnTo>
                      <a:pt x="250" y="169"/>
                    </a:lnTo>
                    <a:lnTo>
                      <a:pt x="274" y="193"/>
                    </a:lnTo>
                    <a:lnTo>
                      <a:pt x="261" y="201"/>
                    </a:lnTo>
                    <a:lnTo>
                      <a:pt x="255" y="182"/>
                    </a:lnTo>
                    <a:cubicBezTo>
                      <a:pt x="255" y="180"/>
                      <a:pt x="255" y="178"/>
                      <a:pt x="256" y="176"/>
                    </a:cubicBezTo>
                    <a:cubicBezTo>
                      <a:pt x="257" y="174"/>
                      <a:pt x="259" y="173"/>
                      <a:pt x="261" y="172"/>
                    </a:cubicBezTo>
                    <a:lnTo>
                      <a:pt x="272" y="170"/>
                    </a:lnTo>
                    <a:cubicBezTo>
                      <a:pt x="275" y="169"/>
                      <a:pt x="279" y="170"/>
                      <a:pt x="281" y="174"/>
                    </a:cubicBezTo>
                    <a:lnTo>
                      <a:pt x="297" y="203"/>
                    </a:lnTo>
                    <a:lnTo>
                      <a:pt x="293" y="199"/>
                    </a:lnTo>
                    <a:lnTo>
                      <a:pt x="325" y="215"/>
                    </a:lnTo>
                    <a:cubicBezTo>
                      <a:pt x="327" y="216"/>
                      <a:pt x="328" y="217"/>
                      <a:pt x="329" y="219"/>
                    </a:cubicBezTo>
                    <a:lnTo>
                      <a:pt x="342" y="248"/>
                    </a:lnTo>
                    <a:lnTo>
                      <a:pt x="337" y="244"/>
                    </a:lnTo>
                    <a:lnTo>
                      <a:pt x="358" y="249"/>
                    </a:lnTo>
                    <a:cubicBezTo>
                      <a:pt x="360" y="249"/>
                      <a:pt x="362" y="251"/>
                      <a:pt x="363" y="253"/>
                    </a:cubicBezTo>
                    <a:lnTo>
                      <a:pt x="371" y="266"/>
                    </a:lnTo>
                    <a:cubicBezTo>
                      <a:pt x="373" y="270"/>
                      <a:pt x="372" y="274"/>
                      <a:pt x="368" y="277"/>
                    </a:cubicBezTo>
                    <a:lnTo>
                      <a:pt x="347" y="290"/>
                    </a:lnTo>
                    <a:cubicBezTo>
                      <a:pt x="345" y="291"/>
                      <a:pt x="342" y="292"/>
                      <a:pt x="340" y="291"/>
                    </a:cubicBezTo>
                    <a:lnTo>
                      <a:pt x="332" y="288"/>
                    </a:lnTo>
                    <a:lnTo>
                      <a:pt x="339" y="274"/>
                    </a:lnTo>
                    <a:lnTo>
                      <a:pt x="347" y="279"/>
                    </a:lnTo>
                    <a:lnTo>
                      <a:pt x="339" y="279"/>
                    </a:lnTo>
                    <a:lnTo>
                      <a:pt x="373" y="258"/>
                    </a:lnTo>
                    <a:cubicBezTo>
                      <a:pt x="376" y="256"/>
                      <a:pt x="380" y="256"/>
                      <a:pt x="382" y="259"/>
                    </a:cubicBezTo>
                    <a:lnTo>
                      <a:pt x="398" y="272"/>
                    </a:lnTo>
                    <a:cubicBezTo>
                      <a:pt x="399" y="273"/>
                      <a:pt x="400" y="274"/>
                      <a:pt x="401" y="275"/>
                    </a:cubicBezTo>
                    <a:lnTo>
                      <a:pt x="406" y="288"/>
                    </a:lnTo>
                    <a:cubicBezTo>
                      <a:pt x="407" y="292"/>
                      <a:pt x="406" y="296"/>
                      <a:pt x="402" y="298"/>
                    </a:cubicBezTo>
                    <a:lnTo>
                      <a:pt x="378" y="311"/>
                    </a:lnTo>
                    <a:lnTo>
                      <a:pt x="373" y="297"/>
                    </a:lnTo>
                    <a:lnTo>
                      <a:pt x="383" y="294"/>
                    </a:lnTo>
                    <a:cubicBezTo>
                      <a:pt x="387" y="293"/>
                      <a:pt x="390" y="295"/>
                      <a:pt x="392" y="298"/>
                    </a:cubicBezTo>
                    <a:cubicBezTo>
                      <a:pt x="394" y="301"/>
                      <a:pt x="393" y="305"/>
                      <a:pt x="391" y="307"/>
                    </a:cubicBezTo>
                    <a:lnTo>
                      <a:pt x="383" y="315"/>
                    </a:lnTo>
                    <a:lnTo>
                      <a:pt x="379" y="302"/>
                    </a:lnTo>
                    <a:lnTo>
                      <a:pt x="390" y="304"/>
                    </a:lnTo>
                    <a:cubicBezTo>
                      <a:pt x="392" y="305"/>
                      <a:pt x="395" y="307"/>
                      <a:pt x="395" y="310"/>
                    </a:cubicBezTo>
                    <a:cubicBezTo>
                      <a:pt x="396" y="312"/>
                      <a:pt x="396" y="315"/>
                      <a:pt x="394" y="317"/>
                    </a:cubicBezTo>
                    <a:lnTo>
                      <a:pt x="383" y="330"/>
                    </a:lnTo>
                    <a:lnTo>
                      <a:pt x="383" y="320"/>
                    </a:lnTo>
                    <a:lnTo>
                      <a:pt x="399" y="339"/>
                    </a:lnTo>
                    <a:lnTo>
                      <a:pt x="393" y="336"/>
                    </a:lnTo>
                    <a:lnTo>
                      <a:pt x="422" y="336"/>
                    </a:lnTo>
                    <a:cubicBezTo>
                      <a:pt x="426" y="336"/>
                      <a:pt x="430" y="339"/>
                      <a:pt x="430" y="343"/>
                    </a:cubicBezTo>
                    <a:lnTo>
                      <a:pt x="433" y="372"/>
                    </a:lnTo>
                    <a:close/>
                    <a:moveTo>
                      <a:pt x="414" y="345"/>
                    </a:moveTo>
                    <a:lnTo>
                      <a:pt x="422" y="352"/>
                    </a:lnTo>
                    <a:lnTo>
                      <a:pt x="393" y="352"/>
                    </a:lnTo>
                    <a:cubicBezTo>
                      <a:pt x="391" y="352"/>
                      <a:pt x="389" y="351"/>
                      <a:pt x="387" y="349"/>
                    </a:cubicBezTo>
                    <a:lnTo>
                      <a:pt x="371" y="331"/>
                    </a:lnTo>
                    <a:cubicBezTo>
                      <a:pt x="369" y="328"/>
                      <a:pt x="369" y="323"/>
                      <a:pt x="371" y="320"/>
                    </a:cubicBezTo>
                    <a:lnTo>
                      <a:pt x="382" y="307"/>
                    </a:lnTo>
                    <a:lnTo>
                      <a:pt x="386" y="320"/>
                    </a:lnTo>
                    <a:lnTo>
                      <a:pt x="375" y="317"/>
                    </a:lnTo>
                    <a:cubicBezTo>
                      <a:pt x="372" y="317"/>
                      <a:pt x="370" y="314"/>
                      <a:pt x="369" y="312"/>
                    </a:cubicBezTo>
                    <a:cubicBezTo>
                      <a:pt x="369" y="309"/>
                      <a:pt x="370" y="306"/>
                      <a:pt x="372" y="304"/>
                    </a:cubicBezTo>
                    <a:lnTo>
                      <a:pt x="380" y="296"/>
                    </a:lnTo>
                    <a:lnTo>
                      <a:pt x="387" y="309"/>
                    </a:lnTo>
                    <a:lnTo>
                      <a:pt x="376" y="312"/>
                    </a:lnTo>
                    <a:cubicBezTo>
                      <a:pt x="373" y="313"/>
                      <a:pt x="369" y="311"/>
                      <a:pt x="367" y="307"/>
                    </a:cubicBezTo>
                    <a:cubicBezTo>
                      <a:pt x="366" y="303"/>
                      <a:pt x="367" y="299"/>
                      <a:pt x="371" y="297"/>
                    </a:cubicBezTo>
                    <a:lnTo>
                      <a:pt x="395" y="284"/>
                    </a:lnTo>
                    <a:lnTo>
                      <a:pt x="391" y="294"/>
                    </a:lnTo>
                    <a:lnTo>
                      <a:pt x="386" y="281"/>
                    </a:lnTo>
                    <a:lnTo>
                      <a:pt x="388" y="284"/>
                    </a:lnTo>
                    <a:lnTo>
                      <a:pt x="372" y="271"/>
                    </a:lnTo>
                    <a:lnTo>
                      <a:pt x="381" y="271"/>
                    </a:lnTo>
                    <a:lnTo>
                      <a:pt x="347" y="293"/>
                    </a:lnTo>
                    <a:cubicBezTo>
                      <a:pt x="344" y="294"/>
                      <a:pt x="341" y="294"/>
                      <a:pt x="338" y="292"/>
                    </a:cubicBezTo>
                    <a:lnTo>
                      <a:pt x="330" y="287"/>
                    </a:lnTo>
                    <a:cubicBezTo>
                      <a:pt x="327" y="285"/>
                      <a:pt x="326" y="281"/>
                      <a:pt x="328" y="277"/>
                    </a:cubicBezTo>
                    <a:cubicBezTo>
                      <a:pt x="329" y="273"/>
                      <a:pt x="333" y="272"/>
                      <a:pt x="337" y="273"/>
                    </a:cubicBezTo>
                    <a:lnTo>
                      <a:pt x="345" y="276"/>
                    </a:lnTo>
                    <a:lnTo>
                      <a:pt x="338" y="276"/>
                    </a:lnTo>
                    <a:lnTo>
                      <a:pt x="360" y="263"/>
                    </a:lnTo>
                    <a:lnTo>
                      <a:pt x="357" y="274"/>
                    </a:lnTo>
                    <a:lnTo>
                      <a:pt x="349" y="261"/>
                    </a:lnTo>
                    <a:lnTo>
                      <a:pt x="354" y="265"/>
                    </a:lnTo>
                    <a:lnTo>
                      <a:pt x="333" y="259"/>
                    </a:lnTo>
                    <a:cubicBezTo>
                      <a:pt x="330" y="259"/>
                      <a:pt x="328" y="257"/>
                      <a:pt x="327" y="255"/>
                    </a:cubicBezTo>
                    <a:lnTo>
                      <a:pt x="314" y="226"/>
                    </a:lnTo>
                    <a:lnTo>
                      <a:pt x="318" y="230"/>
                    </a:lnTo>
                    <a:lnTo>
                      <a:pt x="286" y="214"/>
                    </a:lnTo>
                    <a:cubicBezTo>
                      <a:pt x="285" y="213"/>
                      <a:pt x="283" y="212"/>
                      <a:pt x="283" y="210"/>
                    </a:cubicBezTo>
                    <a:lnTo>
                      <a:pt x="267" y="181"/>
                    </a:lnTo>
                    <a:lnTo>
                      <a:pt x="276" y="185"/>
                    </a:lnTo>
                    <a:lnTo>
                      <a:pt x="265" y="188"/>
                    </a:lnTo>
                    <a:lnTo>
                      <a:pt x="271" y="178"/>
                    </a:lnTo>
                    <a:lnTo>
                      <a:pt x="276" y="196"/>
                    </a:lnTo>
                    <a:cubicBezTo>
                      <a:pt x="277" y="200"/>
                      <a:pt x="276" y="204"/>
                      <a:pt x="273" y="206"/>
                    </a:cubicBezTo>
                    <a:cubicBezTo>
                      <a:pt x="269" y="207"/>
                      <a:pt x="265" y="207"/>
                      <a:pt x="263" y="204"/>
                    </a:cubicBezTo>
                    <a:lnTo>
                      <a:pt x="239" y="181"/>
                    </a:lnTo>
                    <a:cubicBezTo>
                      <a:pt x="238" y="180"/>
                      <a:pt x="238" y="179"/>
                      <a:pt x="238" y="179"/>
                    </a:cubicBezTo>
                    <a:lnTo>
                      <a:pt x="227" y="160"/>
                    </a:lnTo>
                    <a:lnTo>
                      <a:pt x="242" y="159"/>
                    </a:lnTo>
                    <a:lnTo>
                      <a:pt x="239" y="167"/>
                    </a:lnTo>
                    <a:cubicBezTo>
                      <a:pt x="238" y="170"/>
                      <a:pt x="235" y="172"/>
                      <a:pt x="232" y="172"/>
                    </a:cubicBezTo>
                    <a:cubicBezTo>
                      <a:pt x="229" y="173"/>
                      <a:pt x="226" y="171"/>
                      <a:pt x="224" y="168"/>
                    </a:cubicBezTo>
                    <a:lnTo>
                      <a:pt x="219" y="157"/>
                    </a:lnTo>
                    <a:lnTo>
                      <a:pt x="234" y="154"/>
                    </a:lnTo>
                    <a:lnTo>
                      <a:pt x="234" y="162"/>
                    </a:lnTo>
                    <a:cubicBezTo>
                      <a:pt x="234" y="166"/>
                      <a:pt x="231" y="169"/>
                      <a:pt x="227" y="170"/>
                    </a:cubicBezTo>
                    <a:cubicBezTo>
                      <a:pt x="223" y="170"/>
                      <a:pt x="219" y="167"/>
                      <a:pt x="218" y="163"/>
                    </a:cubicBezTo>
                    <a:lnTo>
                      <a:pt x="215" y="147"/>
                    </a:lnTo>
                    <a:lnTo>
                      <a:pt x="218" y="152"/>
                    </a:lnTo>
                    <a:lnTo>
                      <a:pt x="141" y="91"/>
                    </a:lnTo>
                    <a:cubicBezTo>
                      <a:pt x="140" y="90"/>
                      <a:pt x="138" y="88"/>
                      <a:pt x="138" y="85"/>
                    </a:cubicBezTo>
                    <a:lnTo>
                      <a:pt x="138" y="67"/>
                    </a:lnTo>
                    <a:lnTo>
                      <a:pt x="143" y="74"/>
                    </a:lnTo>
                    <a:lnTo>
                      <a:pt x="130" y="69"/>
                    </a:lnTo>
                    <a:cubicBezTo>
                      <a:pt x="128" y="68"/>
                      <a:pt x="126" y="66"/>
                      <a:pt x="126" y="64"/>
                    </a:cubicBezTo>
                    <a:lnTo>
                      <a:pt x="120" y="48"/>
                    </a:lnTo>
                    <a:lnTo>
                      <a:pt x="122" y="51"/>
                    </a:lnTo>
                    <a:lnTo>
                      <a:pt x="104" y="33"/>
                    </a:lnTo>
                    <a:lnTo>
                      <a:pt x="110" y="35"/>
                    </a:lnTo>
                    <a:lnTo>
                      <a:pt x="59" y="38"/>
                    </a:lnTo>
                    <a:cubicBezTo>
                      <a:pt x="58" y="38"/>
                      <a:pt x="56" y="37"/>
                      <a:pt x="55" y="36"/>
                    </a:cubicBezTo>
                    <a:lnTo>
                      <a:pt x="20" y="15"/>
                    </a:lnTo>
                    <a:lnTo>
                      <a:pt x="27" y="16"/>
                    </a:lnTo>
                    <a:lnTo>
                      <a:pt x="11" y="21"/>
                    </a:lnTo>
                    <a:lnTo>
                      <a:pt x="16" y="12"/>
                    </a:lnTo>
                    <a:lnTo>
                      <a:pt x="24" y="46"/>
                    </a:lnTo>
                    <a:lnTo>
                      <a:pt x="22" y="43"/>
                    </a:lnTo>
                    <a:lnTo>
                      <a:pt x="54" y="77"/>
                    </a:lnTo>
                    <a:lnTo>
                      <a:pt x="73" y="98"/>
                    </a:lnTo>
                    <a:lnTo>
                      <a:pt x="68" y="96"/>
                    </a:lnTo>
                    <a:lnTo>
                      <a:pt x="84" y="98"/>
                    </a:lnTo>
                    <a:cubicBezTo>
                      <a:pt x="86" y="99"/>
                      <a:pt x="88" y="100"/>
                      <a:pt x="89" y="101"/>
                    </a:cubicBezTo>
                    <a:lnTo>
                      <a:pt x="126" y="143"/>
                    </a:lnTo>
                    <a:cubicBezTo>
                      <a:pt x="127" y="144"/>
                      <a:pt x="127" y="146"/>
                      <a:pt x="128" y="147"/>
                    </a:cubicBezTo>
                    <a:lnTo>
                      <a:pt x="133" y="176"/>
                    </a:lnTo>
                    <a:lnTo>
                      <a:pt x="129" y="170"/>
                    </a:lnTo>
                    <a:lnTo>
                      <a:pt x="174" y="194"/>
                    </a:lnTo>
                    <a:cubicBezTo>
                      <a:pt x="177" y="196"/>
                      <a:pt x="179" y="199"/>
                      <a:pt x="178" y="203"/>
                    </a:cubicBezTo>
                    <a:lnTo>
                      <a:pt x="175" y="216"/>
                    </a:lnTo>
                    <a:lnTo>
                      <a:pt x="175" y="212"/>
                    </a:lnTo>
                    <a:lnTo>
                      <a:pt x="196" y="278"/>
                    </a:lnTo>
                    <a:lnTo>
                      <a:pt x="192" y="273"/>
                    </a:lnTo>
                    <a:lnTo>
                      <a:pt x="213" y="281"/>
                    </a:lnTo>
                    <a:cubicBezTo>
                      <a:pt x="214" y="282"/>
                      <a:pt x="216" y="283"/>
                      <a:pt x="217" y="284"/>
                    </a:cubicBezTo>
                    <a:lnTo>
                      <a:pt x="246" y="326"/>
                    </a:lnTo>
                    <a:cubicBezTo>
                      <a:pt x="246" y="327"/>
                      <a:pt x="246" y="327"/>
                      <a:pt x="247" y="327"/>
                    </a:cubicBezTo>
                    <a:lnTo>
                      <a:pt x="273" y="385"/>
                    </a:lnTo>
                    <a:cubicBezTo>
                      <a:pt x="274" y="387"/>
                      <a:pt x="274" y="388"/>
                      <a:pt x="274" y="389"/>
                    </a:cubicBezTo>
                    <a:lnTo>
                      <a:pt x="274" y="410"/>
                    </a:lnTo>
                    <a:lnTo>
                      <a:pt x="273" y="406"/>
                    </a:lnTo>
                    <a:lnTo>
                      <a:pt x="302" y="450"/>
                    </a:lnTo>
                    <a:lnTo>
                      <a:pt x="300" y="448"/>
                    </a:lnTo>
                    <a:lnTo>
                      <a:pt x="329" y="469"/>
                    </a:lnTo>
                    <a:cubicBezTo>
                      <a:pt x="331" y="471"/>
                      <a:pt x="332" y="473"/>
                      <a:pt x="332" y="475"/>
                    </a:cubicBezTo>
                    <a:lnTo>
                      <a:pt x="335" y="493"/>
                    </a:lnTo>
                    <a:lnTo>
                      <a:pt x="332" y="488"/>
                    </a:lnTo>
                    <a:lnTo>
                      <a:pt x="401" y="544"/>
                    </a:lnTo>
                    <a:cubicBezTo>
                      <a:pt x="401" y="544"/>
                      <a:pt x="402" y="545"/>
                      <a:pt x="403" y="546"/>
                    </a:cubicBezTo>
                    <a:lnTo>
                      <a:pt x="429" y="588"/>
                    </a:lnTo>
                    <a:lnTo>
                      <a:pt x="422" y="584"/>
                    </a:lnTo>
                    <a:lnTo>
                      <a:pt x="428" y="584"/>
                    </a:lnTo>
                    <a:lnTo>
                      <a:pt x="420" y="593"/>
                    </a:lnTo>
                    <a:lnTo>
                      <a:pt x="417" y="569"/>
                    </a:lnTo>
                    <a:cubicBezTo>
                      <a:pt x="417" y="566"/>
                      <a:pt x="418" y="563"/>
                      <a:pt x="421" y="562"/>
                    </a:cubicBezTo>
                    <a:cubicBezTo>
                      <a:pt x="423" y="560"/>
                      <a:pt x="426" y="560"/>
                      <a:pt x="429" y="561"/>
                    </a:cubicBezTo>
                    <a:lnTo>
                      <a:pt x="453" y="575"/>
                    </a:lnTo>
                    <a:lnTo>
                      <a:pt x="442" y="578"/>
                    </a:lnTo>
                    <a:lnTo>
                      <a:pt x="450" y="562"/>
                    </a:lnTo>
                    <a:cubicBezTo>
                      <a:pt x="451" y="560"/>
                      <a:pt x="453" y="558"/>
                      <a:pt x="456" y="558"/>
                    </a:cubicBezTo>
                    <a:cubicBezTo>
                      <a:pt x="458" y="557"/>
                      <a:pt x="461" y="558"/>
                      <a:pt x="462" y="560"/>
                    </a:cubicBezTo>
                    <a:lnTo>
                      <a:pt x="481" y="579"/>
                    </a:lnTo>
                    <a:lnTo>
                      <a:pt x="467" y="583"/>
                    </a:lnTo>
                    <a:lnTo>
                      <a:pt x="478" y="520"/>
                    </a:lnTo>
                    <a:lnTo>
                      <a:pt x="478" y="523"/>
                    </a:lnTo>
                    <a:lnTo>
                      <a:pt x="473" y="508"/>
                    </a:lnTo>
                    <a:cubicBezTo>
                      <a:pt x="472" y="506"/>
                      <a:pt x="473" y="504"/>
                      <a:pt x="473" y="502"/>
                    </a:cubicBezTo>
                    <a:lnTo>
                      <a:pt x="481" y="483"/>
                    </a:lnTo>
                    <a:lnTo>
                      <a:pt x="482" y="491"/>
                    </a:lnTo>
                    <a:lnTo>
                      <a:pt x="477" y="483"/>
                    </a:lnTo>
                    <a:cubicBezTo>
                      <a:pt x="475" y="481"/>
                      <a:pt x="475" y="478"/>
                      <a:pt x="476" y="475"/>
                    </a:cubicBezTo>
                    <a:lnTo>
                      <a:pt x="487" y="452"/>
                    </a:lnTo>
                    <a:lnTo>
                      <a:pt x="486" y="455"/>
                    </a:lnTo>
                    <a:lnTo>
                      <a:pt x="486" y="442"/>
                    </a:lnTo>
                    <a:lnTo>
                      <a:pt x="490" y="449"/>
                    </a:lnTo>
                    <a:lnTo>
                      <a:pt x="480" y="444"/>
                    </a:lnTo>
                    <a:cubicBezTo>
                      <a:pt x="478" y="443"/>
                      <a:pt x="476" y="441"/>
                      <a:pt x="476" y="439"/>
                    </a:cubicBezTo>
                    <a:lnTo>
                      <a:pt x="468" y="415"/>
                    </a:lnTo>
                    <a:lnTo>
                      <a:pt x="474" y="420"/>
                    </a:lnTo>
                    <a:lnTo>
                      <a:pt x="442" y="415"/>
                    </a:lnTo>
                    <a:lnTo>
                      <a:pt x="450" y="412"/>
                    </a:lnTo>
                    <a:lnTo>
                      <a:pt x="434" y="436"/>
                    </a:lnTo>
                    <a:cubicBezTo>
                      <a:pt x="432" y="439"/>
                      <a:pt x="427" y="440"/>
                      <a:pt x="423" y="438"/>
                    </a:cubicBezTo>
                    <a:cubicBezTo>
                      <a:pt x="420" y="435"/>
                      <a:pt x="419" y="430"/>
                      <a:pt x="421" y="427"/>
                    </a:cubicBezTo>
                    <a:lnTo>
                      <a:pt x="439" y="398"/>
                    </a:lnTo>
                    <a:lnTo>
                      <a:pt x="442" y="409"/>
                    </a:lnTo>
                    <a:lnTo>
                      <a:pt x="421" y="396"/>
                    </a:lnTo>
                    <a:cubicBezTo>
                      <a:pt x="418" y="394"/>
                      <a:pt x="417" y="392"/>
                      <a:pt x="417" y="389"/>
                    </a:cubicBezTo>
                    <a:lnTo>
                      <a:pt x="417" y="374"/>
                    </a:lnTo>
                    <a:lnTo>
                      <a:pt x="414" y="345"/>
                    </a:lnTo>
                    <a:close/>
                    <a:moveTo>
                      <a:pt x="438" y="234"/>
                    </a:moveTo>
                    <a:cubicBezTo>
                      <a:pt x="440" y="237"/>
                      <a:pt x="442" y="240"/>
                      <a:pt x="441" y="243"/>
                    </a:cubicBezTo>
                    <a:lnTo>
                      <a:pt x="438" y="251"/>
                    </a:lnTo>
                    <a:cubicBezTo>
                      <a:pt x="437" y="254"/>
                      <a:pt x="435" y="256"/>
                      <a:pt x="433" y="256"/>
                    </a:cubicBezTo>
                    <a:cubicBezTo>
                      <a:pt x="431" y="257"/>
                      <a:pt x="428" y="257"/>
                      <a:pt x="426" y="255"/>
                    </a:cubicBezTo>
                    <a:lnTo>
                      <a:pt x="410" y="245"/>
                    </a:lnTo>
                    <a:cubicBezTo>
                      <a:pt x="408" y="243"/>
                      <a:pt x="406" y="241"/>
                      <a:pt x="406" y="238"/>
                    </a:cubicBezTo>
                    <a:cubicBezTo>
                      <a:pt x="406" y="236"/>
                      <a:pt x="408" y="233"/>
                      <a:pt x="410" y="232"/>
                    </a:cubicBezTo>
                    <a:lnTo>
                      <a:pt x="418" y="226"/>
                    </a:lnTo>
                    <a:cubicBezTo>
                      <a:pt x="421" y="224"/>
                      <a:pt x="424" y="225"/>
                      <a:pt x="427" y="227"/>
                    </a:cubicBezTo>
                    <a:lnTo>
                      <a:pt x="438" y="234"/>
                    </a:lnTo>
                    <a:close/>
                    <a:moveTo>
                      <a:pt x="418" y="239"/>
                    </a:moveTo>
                    <a:lnTo>
                      <a:pt x="427" y="240"/>
                    </a:lnTo>
                    <a:lnTo>
                      <a:pt x="419" y="245"/>
                    </a:lnTo>
                    <a:lnTo>
                      <a:pt x="419" y="232"/>
                    </a:lnTo>
                    <a:lnTo>
                      <a:pt x="435" y="242"/>
                    </a:lnTo>
                    <a:lnTo>
                      <a:pt x="423" y="246"/>
                    </a:lnTo>
                    <a:lnTo>
                      <a:pt x="425" y="238"/>
                    </a:lnTo>
                    <a:lnTo>
                      <a:pt x="428" y="247"/>
                    </a:lnTo>
                    <a:lnTo>
                      <a:pt x="418" y="239"/>
                    </a:lnTo>
                    <a:close/>
                    <a:moveTo>
                      <a:pt x="372" y="243"/>
                    </a:moveTo>
                    <a:cubicBezTo>
                      <a:pt x="375" y="246"/>
                      <a:pt x="375" y="250"/>
                      <a:pt x="373" y="253"/>
                    </a:cubicBezTo>
                    <a:cubicBezTo>
                      <a:pt x="371" y="257"/>
                      <a:pt x="367" y="258"/>
                      <a:pt x="363" y="256"/>
                    </a:cubicBezTo>
                    <a:lnTo>
                      <a:pt x="342" y="245"/>
                    </a:lnTo>
                    <a:cubicBezTo>
                      <a:pt x="339" y="244"/>
                      <a:pt x="337" y="241"/>
                      <a:pt x="337" y="238"/>
                    </a:cubicBezTo>
                    <a:cubicBezTo>
                      <a:pt x="338" y="234"/>
                      <a:pt x="340" y="232"/>
                      <a:pt x="343" y="231"/>
                    </a:cubicBezTo>
                    <a:lnTo>
                      <a:pt x="351" y="228"/>
                    </a:lnTo>
                    <a:cubicBezTo>
                      <a:pt x="354" y="227"/>
                      <a:pt x="357" y="228"/>
                      <a:pt x="359" y="230"/>
                    </a:cubicBezTo>
                    <a:lnTo>
                      <a:pt x="372" y="243"/>
                    </a:lnTo>
                    <a:close/>
                    <a:moveTo>
                      <a:pt x="348" y="241"/>
                    </a:moveTo>
                    <a:lnTo>
                      <a:pt x="356" y="243"/>
                    </a:lnTo>
                    <a:lnTo>
                      <a:pt x="348" y="246"/>
                    </a:lnTo>
                    <a:lnTo>
                      <a:pt x="349" y="231"/>
                    </a:lnTo>
                    <a:lnTo>
                      <a:pt x="370" y="242"/>
                    </a:lnTo>
                    <a:lnTo>
                      <a:pt x="361" y="254"/>
                    </a:lnTo>
                    <a:lnTo>
                      <a:pt x="348" y="241"/>
                    </a:lnTo>
                    <a:close/>
                    <a:moveTo>
                      <a:pt x="412" y="228"/>
                    </a:moveTo>
                    <a:cubicBezTo>
                      <a:pt x="414" y="228"/>
                      <a:pt x="417" y="229"/>
                      <a:pt x="419" y="231"/>
                    </a:cubicBezTo>
                    <a:cubicBezTo>
                      <a:pt x="420" y="234"/>
                      <a:pt x="420" y="237"/>
                      <a:pt x="419" y="239"/>
                    </a:cubicBezTo>
                    <a:lnTo>
                      <a:pt x="416" y="244"/>
                    </a:lnTo>
                    <a:cubicBezTo>
                      <a:pt x="415" y="247"/>
                      <a:pt x="413" y="248"/>
                      <a:pt x="411" y="249"/>
                    </a:cubicBezTo>
                    <a:cubicBezTo>
                      <a:pt x="409" y="249"/>
                      <a:pt x="407" y="249"/>
                      <a:pt x="405" y="248"/>
                    </a:cubicBezTo>
                    <a:lnTo>
                      <a:pt x="397" y="242"/>
                    </a:lnTo>
                    <a:cubicBezTo>
                      <a:pt x="394" y="240"/>
                      <a:pt x="392" y="237"/>
                      <a:pt x="393" y="233"/>
                    </a:cubicBezTo>
                    <a:cubicBezTo>
                      <a:pt x="394" y="230"/>
                      <a:pt x="398" y="228"/>
                      <a:pt x="401" y="228"/>
                    </a:cubicBezTo>
                    <a:lnTo>
                      <a:pt x="412" y="228"/>
                    </a:lnTo>
                    <a:close/>
                    <a:moveTo>
                      <a:pt x="401" y="244"/>
                    </a:moveTo>
                    <a:lnTo>
                      <a:pt x="406" y="229"/>
                    </a:lnTo>
                    <a:lnTo>
                      <a:pt x="413" y="234"/>
                    </a:lnTo>
                    <a:lnTo>
                      <a:pt x="402" y="237"/>
                    </a:lnTo>
                    <a:lnTo>
                      <a:pt x="405" y="232"/>
                    </a:lnTo>
                    <a:lnTo>
                      <a:pt x="412" y="244"/>
                    </a:lnTo>
                    <a:lnTo>
                      <a:pt x="401" y="244"/>
                    </a:lnTo>
                    <a:close/>
                    <a:moveTo>
                      <a:pt x="366" y="245"/>
                    </a:moveTo>
                    <a:cubicBezTo>
                      <a:pt x="369" y="247"/>
                      <a:pt x="370" y="250"/>
                      <a:pt x="369" y="254"/>
                    </a:cubicBezTo>
                    <a:cubicBezTo>
                      <a:pt x="368" y="257"/>
                      <a:pt x="365" y="259"/>
                      <a:pt x="361" y="259"/>
                    </a:cubicBezTo>
                    <a:lnTo>
                      <a:pt x="337" y="259"/>
                    </a:lnTo>
                    <a:cubicBezTo>
                      <a:pt x="333" y="259"/>
                      <a:pt x="329" y="256"/>
                      <a:pt x="329" y="251"/>
                    </a:cubicBezTo>
                    <a:lnTo>
                      <a:pt x="329" y="236"/>
                    </a:lnTo>
                    <a:cubicBezTo>
                      <a:pt x="329" y="233"/>
                      <a:pt x="331" y="230"/>
                      <a:pt x="334" y="229"/>
                    </a:cubicBezTo>
                    <a:cubicBezTo>
                      <a:pt x="336" y="227"/>
                      <a:pt x="339" y="227"/>
                      <a:pt x="342" y="229"/>
                    </a:cubicBezTo>
                    <a:lnTo>
                      <a:pt x="366" y="245"/>
                    </a:lnTo>
                    <a:close/>
                    <a:moveTo>
                      <a:pt x="333" y="242"/>
                    </a:moveTo>
                    <a:lnTo>
                      <a:pt x="345" y="236"/>
                    </a:lnTo>
                    <a:lnTo>
                      <a:pt x="345" y="251"/>
                    </a:lnTo>
                    <a:lnTo>
                      <a:pt x="337" y="243"/>
                    </a:lnTo>
                    <a:lnTo>
                      <a:pt x="361" y="243"/>
                    </a:lnTo>
                    <a:lnTo>
                      <a:pt x="357" y="258"/>
                    </a:lnTo>
                    <a:lnTo>
                      <a:pt x="333" y="242"/>
                    </a:lnTo>
                    <a:close/>
                  </a:path>
                </a:pathLst>
              </a:custGeom>
              <a:solidFill>
                <a:srgbClr val="6E6E6E"/>
              </a:solidFill>
              <a:ln w="0" cap="flat">
                <a:solidFill>
                  <a:srgbClr val="6E6E6E"/>
                </a:solidFill>
                <a:prstDash val="solid"/>
                <a:round/>
                <a:headEnd/>
                <a:tailEnd/>
              </a:ln>
            </p:spPr>
            <p:txBody>
              <a:bodyPr/>
              <a:lstStyle/>
              <a:p>
                <a:endParaRPr lang="en-US"/>
              </a:p>
            </p:txBody>
          </p:sp>
          <p:sp>
            <p:nvSpPr>
              <p:cNvPr id="1752" name="Freeform 538"/>
              <p:cNvSpPr>
                <a:spLocks noEditPoints="1"/>
              </p:cNvSpPr>
              <p:nvPr/>
            </p:nvSpPr>
            <p:spPr bwMode="auto">
              <a:xfrm>
                <a:off x="5080" y="1661"/>
                <a:ext cx="102" cy="63"/>
              </a:xfrm>
              <a:custGeom>
                <a:avLst/>
                <a:gdLst>
                  <a:gd name="T0" fmla="*/ 4 w 102"/>
                  <a:gd name="T1" fmla="*/ 7 h 63"/>
                  <a:gd name="T2" fmla="*/ 6 w 102"/>
                  <a:gd name="T3" fmla="*/ 3 h 63"/>
                  <a:gd name="T4" fmla="*/ 12 w 102"/>
                  <a:gd name="T5" fmla="*/ 8 h 63"/>
                  <a:gd name="T6" fmla="*/ 35 w 102"/>
                  <a:gd name="T7" fmla="*/ 23 h 63"/>
                  <a:gd name="T8" fmla="*/ 22 w 102"/>
                  <a:gd name="T9" fmla="*/ 11 h 63"/>
                  <a:gd name="T10" fmla="*/ 35 w 102"/>
                  <a:gd name="T11" fmla="*/ 23 h 63"/>
                  <a:gd name="T12" fmla="*/ 0 w 102"/>
                  <a:gd name="T13" fmla="*/ 11 h 63"/>
                  <a:gd name="T14" fmla="*/ 1 w 102"/>
                  <a:gd name="T15" fmla="*/ 16 h 63"/>
                  <a:gd name="T16" fmla="*/ 4 w 102"/>
                  <a:gd name="T17" fmla="*/ 17 h 63"/>
                  <a:gd name="T18" fmla="*/ 6 w 102"/>
                  <a:gd name="T19" fmla="*/ 15 h 63"/>
                  <a:gd name="T20" fmla="*/ 13 w 102"/>
                  <a:gd name="T21" fmla="*/ 24 h 63"/>
                  <a:gd name="T22" fmla="*/ 6 w 102"/>
                  <a:gd name="T23" fmla="*/ 19 h 63"/>
                  <a:gd name="T24" fmla="*/ 13 w 102"/>
                  <a:gd name="T25" fmla="*/ 19 h 63"/>
                  <a:gd name="T26" fmla="*/ 13 w 102"/>
                  <a:gd name="T27" fmla="*/ 24 h 63"/>
                  <a:gd name="T28" fmla="*/ 6 w 102"/>
                  <a:gd name="T29" fmla="*/ 23 h 63"/>
                  <a:gd name="T30" fmla="*/ 8 w 102"/>
                  <a:gd name="T31" fmla="*/ 25 h 63"/>
                  <a:gd name="T32" fmla="*/ 14 w 102"/>
                  <a:gd name="T33" fmla="*/ 24 h 63"/>
                  <a:gd name="T34" fmla="*/ 15 w 102"/>
                  <a:gd name="T35" fmla="*/ 26 h 63"/>
                  <a:gd name="T36" fmla="*/ 98 w 102"/>
                  <a:gd name="T37" fmla="*/ 49 h 63"/>
                  <a:gd name="T38" fmla="*/ 99 w 102"/>
                  <a:gd name="T39" fmla="*/ 51 h 63"/>
                  <a:gd name="T40" fmla="*/ 32 w 102"/>
                  <a:gd name="T41" fmla="*/ 59 h 63"/>
                  <a:gd name="T42" fmla="*/ 37 w 102"/>
                  <a:gd name="T43" fmla="*/ 63 h 63"/>
                  <a:gd name="T44" fmla="*/ 51 w 102"/>
                  <a:gd name="T45" fmla="*/ 36 h 63"/>
                  <a:gd name="T46" fmla="*/ 44 w 102"/>
                  <a:gd name="T47" fmla="*/ 20 h 63"/>
                  <a:gd name="T48" fmla="*/ 49 w 102"/>
                  <a:gd name="T49" fmla="*/ 24 h 63"/>
                  <a:gd name="T50" fmla="*/ 50 w 102"/>
                  <a:gd name="T51" fmla="*/ 30 h 63"/>
                  <a:gd name="T52" fmla="*/ 42 w 102"/>
                  <a:gd name="T53" fmla="*/ 40 h 63"/>
                  <a:gd name="T54" fmla="*/ 32 w 102"/>
                  <a:gd name="T55" fmla="*/ 32 h 63"/>
                  <a:gd name="T56" fmla="*/ 45 w 102"/>
                  <a:gd name="T57" fmla="*/ 38 h 63"/>
                  <a:gd name="T58" fmla="*/ 59 w 102"/>
                  <a:gd name="T59" fmla="*/ 51 h 63"/>
                  <a:gd name="T60" fmla="*/ 49 w 102"/>
                  <a:gd name="T61" fmla="*/ 43 h 63"/>
                  <a:gd name="T62" fmla="*/ 59 w 102"/>
                  <a:gd name="T63" fmla="*/ 49 h 6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2"/>
                  <a:gd name="T97" fmla="*/ 0 h 63"/>
                  <a:gd name="T98" fmla="*/ 102 w 102"/>
                  <a:gd name="T99" fmla="*/ 63 h 6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2" h="63">
                    <a:moveTo>
                      <a:pt x="10" y="9"/>
                    </a:moveTo>
                    <a:lnTo>
                      <a:pt x="4" y="7"/>
                    </a:lnTo>
                    <a:lnTo>
                      <a:pt x="0" y="0"/>
                    </a:lnTo>
                    <a:lnTo>
                      <a:pt x="6" y="3"/>
                    </a:lnTo>
                    <a:lnTo>
                      <a:pt x="7" y="7"/>
                    </a:lnTo>
                    <a:lnTo>
                      <a:pt x="12" y="8"/>
                    </a:lnTo>
                    <a:lnTo>
                      <a:pt x="10" y="9"/>
                    </a:lnTo>
                    <a:close/>
                    <a:moveTo>
                      <a:pt x="35" y="23"/>
                    </a:moveTo>
                    <a:lnTo>
                      <a:pt x="25" y="16"/>
                    </a:lnTo>
                    <a:lnTo>
                      <a:pt x="22" y="11"/>
                    </a:lnTo>
                    <a:lnTo>
                      <a:pt x="35" y="20"/>
                    </a:lnTo>
                    <a:lnTo>
                      <a:pt x="35" y="23"/>
                    </a:lnTo>
                    <a:close/>
                    <a:moveTo>
                      <a:pt x="1" y="16"/>
                    </a:moveTo>
                    <a:lnTo>
                      <a:pt x="0" y="11"/>
                    </a:lnTo>
                    <a:lnTo>
                      <a:pt x="2" y="13"/>
                    </a:lnTo>
                    <a:lnTo>
                      <a:pt x="1" y="16"/>
                    </a:lnTo>
                    <a:close/>
                    <a:moveTo>
                      <a:pt x="6" y="18"/>
                    </a:moveTo>
                    <a:lnTo>
                      <a:pt x="4" y="17"/>
                    </a:lnTo>
                    <a:lnTo>
                      <a:pt x="5" y="14"/>
                    </a:lnTo>
                    <a:lnTo>
                      <a:pt x="6" y="15"/>
                    </a:lnTo>
                    <a:lnTo>
                      <a:pt x="6" y="18"/>
                    </a:lnTo>
                    <a:close/>
                    <a:moveTo>
                      <a:pt x="13" y="24"/>
                    </a:moveTo>
                    <a:lnTo>
                      <a:pt x="10" y="19"/>
                    </a:lnTo>
                    <a:lnTo>
                      <a:pt x="6" y="19"/>
                    </a:lnTo>
                    <a:lnTo>
                      <a:pt x="9" y="16"/>
                    </a:lnTo>
                    <a:lnTo>
                      <a:pt x="13" y="19"/>
                    </a:lnTo>
                    <a:lnTo>
                      <a:pt x="14" y="23"/>
                    </a:lnTo>
                    <a:lnTo>
                      <a:pt x="13" y="24"/>
                    </a:lnTo>
                    <a:close/>
                    <a:moveTo>
                      <a:pt x="8" y="25"/>
                    </a:moveTo>
                    <a:lnTo>
                      <a:pt x="6" y="23"/>
                    </a:lnTo>
                    <a:lnTo>
                      <a:pt x="8" y="21"/>
                    </a:lnTo>
                    <a:lnTo>
                      <a:pt x="8" y="25"/>
                    </a:lnTo>
                    <a:close/>
                    <a:moveTo>
                      <a:pt x="15" y="26"/>
                    </a:moveTo>
                    <a:lnTo>
                      <a:pt x="14" y="24"/>
                    </a:lnTo>
                    <a:lnTo>
                      <a:pt x="16" y="23"/>
                    </a:lnTo>
                    <a:lnTo>
                      <a:pt x="15" y="26"/>
                    </a:lnTo>
                    <a:close/>
                    <a:moveTo>
                      <a:pt x="99" y="51"/>
                    </a:moveTo>
                    <a:lnTo>
                      <a:pt x="98" y="49"/>
                    </a:lnTo>
                    <a:lnTo>
                      <a:pt x="102" y="49"/>
                    </a:lnTo>
                    <a:lnTo>
                      <a:pt x="99" y="51"/>
                    </a:lnTo>
                    <a:close/>
                    <a:moveTo>
                      <a:pt x="37" y="63"/>
                    </a:moveTo>
                    <a:lnTo>
                      <a:pt x="32" y="59"/>
                    </a:lnTo>
                    <a:lnTo>
                      <a:pt x="37" y="61"/>
                    </a:lnTo>
                    <a:lnTo>
                      <a:pt x="37" y="63"/>
                    </a:lnTo>
                    <a:close/>
                    <a:moveTo>
                      <a:pt x="50" y="30"/>
                    </a:moveTo>
                    <a:lnTo>
                      <a:pt x="51" y="36"/>
                    </a:lnTo>
                    <a:lnTo>
                      <a:pt x="46" y="30"/>
                    </a:lnTo>
                    <a:lnTo>
                      <a:pt x="44" y="20"/>
                    </a:lnTo>
                    <a:lnTo>
                      <a:pt x="47" y="20"/>
                    </a:lnTo>
                    <a:lnTo>
                      <a:pt x="49" y="24"/>
                    </a:lnTo>
                    <a:lnTo>
                      <a:pt x="47" y="26"/>
                    </a:lnTo>
                    <a:lnTo>
                      <a:pt x="50" y="30"/>
                    </a:lnTo>
                    <a:close/>
                    <a:moveTo>
                      <a:pt x="45" y="38"/>
                    </a:moveTo>
                    <a:lnTo>
                      <a:pt x="42" y="40"/>
                    </a:lnTo>
                    <a:lnTo>
                      <a:pt x="33" y="38"/>
                    </a:lnTo>
                    <a:lnTo>
                      <a:pt x="32" y="32"/>
                    </a:lnTo>
                    <a:lnTo>
                      <a:pt x="40" y="34"/>
                    </a:lnTo>
                    <a:lnTo>
                      <a:pt x="45" y="38"/>
                    </a:lnTo>
                    <a:close/>
                    <a:moveTo>
                      <a:pt x="59" y="49"/>
                    </a:moveTo>
                    <a:lnTo>
                      <a:pt x="59" y="51"/>
                    </a:lnTo>
                    <a:lnTo>
                      <a:pt x="53" y="49"/>
                    </a:lnTo>
                    <a:lnTo>
                      <a:pt x="49" y="43"/>
                    </a:lnTo>
                    <a:lnTo>
                      <a:pt x="57" y="46"/>
                    </a:lnTo>
                    <a:lnTo>
                      <a:pt x="59" y="49"/>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753" name="Freeform 539"/>
              <p:cNvSpPr>
                <a:spLocks noEditPoints="1"/>
              </p:cNvSpPr>
              <p:nvPr/>
            </p:nvSpPr>
            <p:spPr bwMode="auto">
              <a:xfrm>
                <a:off x="5078" y="1659"/>
                <a:ext cx="106" cy="67"/>
              </a:xfrm>
              <a:custGeom>
                <a:avLst/>
                <a:gdLst>
                  <a:gd name="T0" fmla="*/ 2 w 433"/>
                  <a:gd name="T1" fmla="*/ 13 h 273"/>
                  <a:gd name="T2" fmla="*/ 46 w 433"/>
                  <a:gd name="T3" fmla="*/ 36 h 273"/>
                  <a:gd name="T4" fmla="*/ 53 w 433"/>
                  <a:gd name="T5" fmla="*/ 54 h 273"/>
                  <a:gd name="T6" fmla="*/ 27 w 433"/>
                  <a:gd name="T7" fmla="*/ 23 h 273"/>
                  <a:gd name="T8" fmla="*/ 31 w 433"/>
                  <a:gd name="T9" fmla="*/ 30 h 273"/>
                  <a:gd name="T10" fmla="*/ 153 w 433"/>
                  <a:gd name="T11" fmla="*/ 109 h 273"/>
                  <a:gd name="T12" fmla="*/ 91 w 433"/>
                  <a:gd name="T13" fmla="*/ 50 h 273"/>
                  <a:gd name="T14" fmla="*/ 146 w 433"/>
                  <a:gd name="T15" fmla="*/ 89 h 273"/>
                  <a:gd name="T16" fmla="*/ 115 w 433"/>
                  <a:gd name="T17" fmla="*/ 67 h 273"/>
                  <a:gd name="T18" fmla="*/ 13 w 433"/>
                  <a:gd name="T19" fmla="*/ 81 h 273"/>
                  <a:gd name="T20" fmla="*/ 25 w 433"/>
                  <a:gd name="T21" fmla="*/ 57 h 273"/>
                  <a:gd name="T22" fmla="*/ 6 w 433"/>
                  <a:gd name="T23" fmla="*/ 61 h 273"/>
                  <a:gd name="T24" fmla="*/ 40 w 433"/>
                  <a:gd name="T25" fmla="*/ 85 h 273"/>
                  <a:gd name="T26" fmla="*/ 23 w 433"/>
                  <a:gd name="T27" fmla="*/ 64 h 273"/>
                  <a:gd name="T28" fmla="*/ 27 w 433"/>
                  <a:gd name="T29" fmla="*/ 69 h 273"/>
                  <a:gd name="T30" fmla="*/ 29 w 433"/>
                  <a:gd name="T31" fmla="*/ 72 h 273"/>
                  <a:gd name="T32" fmla="*/ 61 w 433"/>
                  <a:gd name="T33" fmla="*/ 115 h 273"/>
                  <a:gd name="T34" fmla="*/ 28 w 433"/>
                  <a:gd name="T35" fmla="*/ 93 h 273"/>
                  <a:gd name="T36" fmla="*/ 70 w 433"/>
                  <a:gd name="T37" fmla="*/ 83 h 273"/>
                  <a:gd name="T38" fmla="*/ 60 w 433"/>
                  <a:gd name="T39" fmla="*/ 104 h 273"/>
                  <a:gd name="T40" fmla="*/ 41 w 433"/>
                  <a:gd name="T41" fmla="*/ 94 h 273"/>
                  <a:gd name="T42" fmla="*/ 57 w 433"/>
                  <a:gd name="T43" fmla="*/ 101 h 273"/>
                  <a:gd name="T44" fmla="*/ 27 w 433"/>
                  <a:gd name="T45" fmla="*/ 110 h 273"/>
                  <a:gd name="T46" fmla="*/ 49 w 433"/>
                  <a:gd name="T47" fmla="*/ 112 h 273"/>
                  <a:gd name="T48" fmla="*/ 46 w 433"/>
                  <a:gd name="T49" fmla="*/ 106 h 273"/>
                  <a:gd name="T50" fmla="*/ 64 w 433"/>
                  <a:gd name="T51" fmla="*/ 119 h 273"/>
                  <a:gd name="T52" fmla="*/ 81 w 433"/>
                  <a:gd name="T53" fmla="*/ 96 h 273"/>
                  <a:gd name="T54" fmla="*/ 68 w 433"/>
                  <a:gd name="T55" fmla="*/ 114 h 273"/>
                  <a:gd name="T56" fmla="*/ 415 w 433"/>
                  <a:gd name="T57" fmla="*/ 222 h 273"/>
                  <a:gd name="T58" fmla="*/ 407 w 433"/>
                  <a:gd name="T59" fmla="*/ 202 h 273"/>
                  <a:gd name="T60" fmla="*/ 420 w 433"/>
                  <a:gd name="T61" fmla="*/ 201 h 273"/>
                  <a:gd name="T62" fmla="*/ 407 w 433"/>
                  <a:gd name="T63" fmla="*/ 208 h 273"/>
                  <a:gd name="T64" fmla="*/ 135 w 433"/>
                  <a:gd name="T65" fmla="*/ 255 h 273"/>
                  <a:gd name="T66" fmla="*/ 169 w 433"/>
                  <a:gd name="T67" fmla="*/ 262 h 273"/>
                  <a:gd name="T68" fmla="*/ 166 w 433"/>
                  <a:gd name="T69" fmla="*/ 258 h 273"/>
                  <a:gd name="T70" fmla="*/ 223 w 433"/>
                  <a:gd name="T71" fmla="*/ 155 h 273"/>
                  <a:gd name="T72" fmla="*/ 180 w 433"/>
                  <a:gd name="T73" fmla="*/ 93 h 273"/>
                  <a:gd name="T74" fmla="*/ 214 w 433"/>
                  <a:gd name="T75" fmla="*/ 103 h 273"/>
                  <a:gd name="T76" fmla="*/ 196 w 433"/>
                  <a:gd name="T77" fmla="*/ 122 h 273"/>
                  <a:gd name="T78" fmla="*/ 199 w 433"/>
                  <a:gd name="T79" fmla="*/ 99 h 273"/>
                  <a:gd name="T80" fmla="*/ 221 w 433"/>
                  <a:gd name="T81" fmla="*/ 151 h 273"/>
                  <a:gd name="T82" fmla="*/ 197 w 433"/>
                  <a:gd name="T83" fmla="*/ 161 h 273"/>
                  <a:gd name="T84" fmla="*/ 144 w 433"/>
                  <a:gd name="T85" fmla="*/ 174 h 273"/>
                  <a:gd name="T86" fmla="*/ 173 w 433"/>
                  <a:gd name="T87" fmla="*/ 138 h 273"/>
                  <a:gd name="T88" fmla="*/ 139 w 433"/>
                  <a:gd name="T89" fmla="*/ 148 h 273"/>
                  <a:gd name="T90" fmla="*/ 177 w 433"/>
                  <a:gd name="T91" fmla="*/ 164 h 273"/>
                  <a:gd name="T92" fmla="*/ 258 w 433"/>
                  <a:gd name="T93" fmla="*/ 210 h 273"/>
                  <a:gd name="T94" fmla="*/ 219 w 433"/>
                  <a:gd name="T95" fmla="*/ 212 h 273"/>
                  <a:gd name="T96" fmla="*/ 249 w 433"/>
                  <a:gd name="T97" fmla="*/ 193 h 273"/>
                  <a:gd name="T98" fmla="*/ 216 w 433"/>
                  <a:gd name="T99" fmla="*/ 180 h 273"/>
                  <a:gd name="T100" fmla="*/ 242 w 433"/>
                  <a:gd name="T101" fmla="*/ 210 h 27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33"/>
                  <a:gd name="T154" fmla="*/ 0 h 273"/>
                  <a:gd name="T155" fmla="*/ 433 w 433"/>
                  <a:gd name="T156" fmla="*/ 273 h 27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33" h="273">
                    <a:moveTo>
                      <a:pt x="53" y="54"/>
                    </a:moveTo>
                    <a:cubicBezTo>
                      <a:pt x="51" y="55"/>
                      <a:pt x="48" y="56"/>
                      <a:pt x="45" y="54"/>
                    </a:cubicBezTo>
                    <a:lnTo>
                      <a:pt x="24" y="44"/>
                    </a:lnTo>
                    <a:cubicBezTo>
                      <a:pt x="22" y="43"/>
                      <a:pt x="21" y="43"/>
                      <a:pt x="21" y="41"/>
                    </a:cubicBezTo>
                    <a:lnTo>
                      <a:pt x="2" y="13"/>
                    </a:lnTo>
                    <a:cubicBezTo>
                      <a:pt x="0" y="10"/>
                      <a:pt x="0" y="6"/>
                      <a:pt x="2" y="3"/>
                    </a:cubicBezTo>
                    <a:cubicBezTo>
                      <a:pt x="5" y="0"/>
                      <a:pt x="9" y="0"/>
                      <a:pt x="12" y="1"/>
                    </a:cubicBezTo>
                    <a:lnTo>
                      <a:pt x="39" y="14"/>
                    </a:lnTo>
                    <a:cubicBezTo>
                      <a:pt x="41" y="15"/>
                      <a:pt x="43" y="17"/>
                      <a:pt x="43" y="20"/>
                    </a:cubicBezTo>
                    <a:lnTo>
                      <a:pt x="46" y="36"/>
                    </a:lnTo>
                    <a:lnTo>
                      <a:pt x="40" y="29"/>
                    </a:lnTo>
                    <a:lnTo>
                      <a:pt x="59" y="34"/>
                    </a:lnTo>
                    <a:cubicBezTo>
                      <a:pt x="62" y="35"/>
                      <a:pt x="64" y="38"/>
                      <a:pt x="65" y="41"/>
                    </a:cubicBezTo>
                    <a:cubicBezTo>
                      <a:pt x="65" y="44"/>
                      <a:pt x="64" y="47"/>
                      <a:pt x="61" y="49"/>
                    </a:cubicBezTo>
                    <a:lnTo>
                      <a:pt x="53" y="54"/>
                    </a:lnTo>
                    <a:close/>
                    <a:moveTo>
                      <a:pt x="52" y="35"/>
                    </a:moveTo>
                    <a:lnTo>
                      <a:pt x="55" y="50"/>
                    </a:lnTo>
                    <a:lnTo>
                      <a:pt x="36" y="45"/>
                    </a:lnTo>
                    <a:cubicBezTo>
                      <a:pt x="33" y="44"/>
                      <a:pt x="31" y="41"/>
                      <a:pt x="30" y="38"/>
                    </a:cubicBezTo>
                    <a:lnTo>
                      <a:pt x="27" y="23"/>
                    </a:lnTo>
                    <a:lnTo>
                      <a:pt x="32" y="29"/>
                    </a:lnTo>
                    <a:lnTo>
                      <a:pt x="5" y="16"/>
                    </a:lnTo>
                    <a:lnTo>
                      <a:pt x="15" y="4"/>
                    </a:lnTo>
                    <a:lnTo>
                      <a:pt x="34" y="32"/>
                    </a:lnTo>
                    <a:lnTo>
                      <a:pt x="31" y="30"/>
                    </a:lnTo>
                    <a:lnTo>
                      <a:pt x="52" y="40"/>
                    </a:lnTo>
                    <a:lnTo>
                      <a:pt x="44" y="41"/>
                    </a:lnTo>
                    <a:lnTo>
                      <a:pt x="52" y="35"/>
                    </a:lnTo>
                    <a:close/>
                    <a:moveTo>
                      <a:pt x="158" y="104"/>
                    </a:moveTo>
                    <a:cubicBezTo>
                      <a:pt x="158" y="106"/>
                      <a:pt x="156" y="108"/>
                      <a:pt x="153" y="109"/>
                    </a:cubicBezTo>
                    <a:cubicBezTo>
                      <a:pt x="151" y="110"/>
                      <a:pt x="148" y="110"/>
                      <a:pt x="146" y="108"/>
                    </a:cubicBezTo>
                    <a:lnTo>
                      <a:pt x="106" y="80"/>
                    </a:lnTo>
                    <a:cubicBezTo>
                      <a:pt x="105" y="79"/>
                      <a:pt x="105" y="79"/>
                      <a:pt x="104" y="78"/>
                    </a:cubicBezTo>
                    <a:lnTo>
                      <a:pt x="91" y="60"/>
                    </a:lnTo>
                    <a:cubicBezTo>
                      <a:pt x="88" y="57"/>
                      <a:pt x="89" y="52"/>
                      <a:pt x="91" y="50"/>
                    </a:cubicBezTo>
                    <a:cubicBezTo>
                      <a:pt x="94" y="47"/>
                      <a:pt x="98" y="46"/>
                      <a:pt x="101" y="48"/>
                    </a:cubicBezTo>
                    <a:lnTo>
                      <a:pt x="158" y="84"/>
                    </a:lnTo>
                    <a:cubicBezTo>
                      <a:pt x="161" y="86"/>
                      <a:pt x="162" y="90"/>
                      <a:pt x="161" y="93"/>
                    </a:cubicBezTo>
                    <a:lnTo>
                      <a:pt x="158" y="104"/>
                    </a:lnTo>
                    <a:close/>
                    <a:moveTo>
                      <a:pt x="146" y="89"/>
                    </a:moveTo>
                    <a:lnTo>
                      <a:pt x="149" y="98"/>
                    </a:lnTo>
                    <a:lnTo>
                      <a:pt x="93" y="62"/>
                    </a:lnTo>
                    <a:lnTo>
                      <a:pt x="103" y="50"/>
                    </a:lnTo>
                    <a:lnTo>
                      <a:pt x="117" y="68"/>
                    </a:lnTo>
                    <a:lnTo>
                      <a:pt x="115" y="67"/>
                    </a:lnTo>
                    <a:lnTo>
                      <a:pt x="155" y="95"/>
                    </a:lnTo>
                    <a:lnTo>
                      <a:pt x="143" y="100"/>
                    </a:lnTo>
                    <a:lnTo>
                      <a:pt x="146" y="89"/>
                    </a:lnTo>
                    <a:close/>
                    <a:moveTo>
                      <a:pt x="21" y="77"/>
                    </a:moveTo>
                    <a:cubicBezTo>
                      <a:pt x="19" y="80"/>
                      <a:pt x="16" y="82"/>
                      <a:pt x="13" y="81"/>
                    </a:cubicBezTo>
                    <a:cubicBezTo>
                      <a:pt x="9" y="80"/>
                      <a:pt x="6" y="78"/>
                      <a:pt x="6" y="74"/>
                    </a:cubicBezTo>
                    <a:lnTo>
                      <a:pt x="3" y="56"/>
                    </a:lnTo>
                    <a:cubicBezTo>
                      <a:pt x="3" y="53"/>
                      <a:pt x="4" y="49"/>
                      <a:pt x="7" y="48"/>
                    </a:cubicBezTo>
                    <a:cubicBezTo>
                      <a:pt x="11" y="46"/>
                      <a:pt x="14" y="47"/>
                      <a:pt x="17" y="49"/>
                    </a:cubicBezTo>
                    <a:lnTo>
                      <a:pt x="25" y="57"/>
                    </a:lnTo>
                    <a:cubicBezTo>
                      <a:pt x="27" y="59"/>
                      <a:pt x="28" y="63"/>
                      <a:pt x="26" y="66"/>
                    </a:cubicBezTo>
                    <a:lnTo>
                      <a:pt x="21" y="77"/>
                    </a:lnTo>
                    <a:close/>
                    <a:moveTo>
                      <a:pt x="12" y="59"/>
                    </a:moveTo>
                    <a:lnTo>
                      <a:pt x="14" y="69"/>
                    </a:lnTo>
                    <a:lnTo>
                      <a:pt x="6" y="61"/>
                    </a:lnTo>
                    <a:lnTo>
                      <a:pt x="19" y="54"/>
                    </a:lnTo>
                    <a:lnTo>
                      <a:pt x="22" y="72"/>
                    </a:lnTo>
                    <a:lnTo>
                      <a:pt x="7" y="69"/>
                    </a:lnTo>
                    <a:lnTo>
                      <a:pt x="12" y="59"/>
                    </a:lnTo>
                    <a:close/>
                    <a:moveTo>
                      <a:pt x="40" y="85"/>
                    </a:moveTo>
                    <a:cubicBezTo>
                      <a:pt x="40" y="88"/>
                      <a:pt x="38" y="90"/>
                      <a:pt x="36" y="91"/>
                    </a:cubicBezTo>
                    <a:cubicBezTo>
                      <a:pt x="33" y="92"/>
                      <a:pt x="31" y="92"/>
                      <a:pt x="28" y="90"/>
                    </a:cubicBezTo>
                    <a:lnTo>
                      <a:pt x="20" y="85"/>
                    </a:lnTo>
                    <a:cubicBezTo>
                      <a:pt x="17" y="83"/>
                      <a:pt x="16" y="78"/>
                      <a:pt x="17" y="75"/>
                    </a:cubicBezTo>
                    <a:lnTo>
                      <a:pt x="23" y="64"/>
                    </a:lnTo>
                    <a:cubicBezTo>
                      <a:pt x="25" y="60"/>
                      <a:pt x="30" y="59"/>
                      <a:pt x="33" y="61"/>
                    </a:cubicBezTo>
                    <a:lnTo>
                      <a:pt x="39" y="63"/>
                    </a:lnTo>
                    <a:cubicBezTo>
                      <a:pt x="42" y="65"/>
                      <a:pt x="44" y="69"/>
                      <a:pt x="43" y="72"/>
                    </a:cubicBezTo>
                    <a:lnTo>
                      <a:pt x="40" y="85"/>
                    </a:lnTo>
                    <a:close/>
                    <a:moveTo>
                      <a:pt x="27" y="69"/>
                    </a:moveTo>
                    <a:lnTo>
                      <a:pt x="32" y="78"/>
                    </a:lnTo>
                    <a:lnTo>
                      <a:pt x="26" y="75"/>
                    </a:lnTo>
                    <a:lnTo>
                      <a:pt x="37" y="72"/>
                    </a:lnTo>
                    <a:lnTo>
                      <a:pt x="32" y="82"/>
                    </a:lnTo>
                    <a:lnTo>
                      <a:pt x="29" y="72"/>
                    </a:lnTo>
                    <a:lnTo>
                      <a:pt x="37" y="77"/>
                    </a:lnTo>
                    <a:lnTo>
                      <a:pt x="25" y="82"/>
                    </a:lnTo>
                    <a:lnTo>
                      <a:pt x="27" y="69"/>
                    </a:lnTo>
                    <a:close/>
                    <a:moveTo>
                      <a:pt x="68" y="112"/>
                    </a:moveTo>
                    <a:cubicBezTo>
                      <a:pt x="66" y="114"/>
                      <a:pt x="64" y="115"/>
                      <a:pt x="61" y="115"/>
                    </a:cubicBezTo>
                    <a:cubicBezTo>
                      <a:pt x="59" y="114"/>
                      <a:pt x="57" y="113"/>
                      <a:pt x="55" y="111"/>
                    </a:cubicBezTo>
                    <a:lnTo>
                      <a:pt x="42" y="90"/>
                    </a:lnTo>
                    <a:lnTo>
                      <a:pt x="50" y="94"/>
                    </a:lnTo>
                    <a:lnTo>
                      <a:pt x="37" y="96"/>
                    </a:lnTo>
                    <a:cubicBezTo>
                      <a:pt x="33" y="97"/>
                      <a:pt x="30" y="96"/>
                      <a:pt x="28" y="93"/>
                    </a:cubicBezTo>
                    <a:cubicBezTo>
                      <a:pt x="27" y="90"/>
                      <a:pt x="27" y="86"/>
                      <a:pt x="29" y="84"/>
                    </a:cubicBezTo>
                    <a:lnTo>
                      <a:pt x="40" y="71"/>
                    </a:lnTo>
                    <a:cubicBezTo>
                      <a:pt x="42" y="67"/>
                      <a:pt x="47" y="67"/>
                      <a:pt x="50" y="69"/>
                    </a:cubicBezTo>
                    <a:lnTo>
                      <a:pt x="66" y="79"/>
                    </a:lnTo>
                    <a:cubicBezTo>
                      <a:pt x="68" y="80"/>
                      <a:pt x="69" y="82"/>
                      <a:pt x="70" y="83"/>
                    </a:cubicBezTo>
                    <a:lnTo>
                      <a:pt x="75" y="99"/>
                    </a:lnTo>
                    <a:cubicBezTo>
                      <a:pt x="76" y="102"/>
                      <a:pt x="75" y="105"/>
                      <a:pt x="73" y="107"/>
                    </a:cubicBezTo>
                    <a:lnTo>
                      <a:pt x="68" y="112"/>
                    </a:lnTo>
                    <a:close/>
                    <a:moveTo>
                      <a:pt x="62" y="96"/>
                    </a:moveTo>
                    <a:lnTo>
                      <a:pt x="60" y="104"/>
                    </a:lnTo>
                    <a:lnTo>
                      <a:pt x="55" y="89"/>
                    </a:lnTo>
                    <a:lnTo>
                      <a:pt x="58" y="93"/>
                    </a:lnTo>
                    <a:lnTo>
                      <a:pt x="42" y="82"/>
                    </a:lnTo>
                    <a:lnTo>
                      <a:pt x="52" y="81"/>
                    </a:lnTo>
                    <a:lnTo>
                      <a:pt x="41" y="94"/>
                    </a:lnTo>
                    <a:lnTo>
                      <a:pt x="34" y="81"/>
                    </a:lnTo>
                    <a:lnTo>
                      <a:pt x="47" y="78"/>
                    </a:lnTo>
                    <a:cubicBezTo>
                      <a:pt x="50" y="78"/>
                      <a:pt x="54" y="79"/>
                      <a:pt x="55" y="82"/>
                    </a:cubicBezTo>
                    <a:lnTo>
                      <a:pt x="69" y="102"/>
                    </a:lnTo>
                    <a:lnTo>
                      <a:pt x="57" y="101"/>
                    </a:lnTo>
                    <a:lnTo>
                      <a:pt x="62" y="96"/>
                    </a:lnTo>
                    <a:close/>
                    <a:moveTo>
                      <a:pt x="49" y="112"/>
                    </a:moveTo>
                    <a:cubicBezTo>
                      <a:pt x="49" y="115"/>
                      <a:pt x="47" y="118"/>
                      <a:pt x="44" y="119"/>
                    </a:cubicBezTo>
                    <a:cubicBezTo>
                      <a:pt x="41" y="121"/>
                      <a:pt x="37" y="120"/>
                      <a:pt x="35" y="118"/>
                    </a:cubicBezTo>
                    <a:lnTo>
                      <a:pt x="27" y="110"/>
                    </a:lnTo>
                    <a:cubicBezTo>
                      <a:pt x="24" y="107"/>
                      <a:pt x="24" y="102"/>
                      <a:pt x="26" y="99"/>
                    </a:cubicBezTo>
                    <a:lnTo>
                      <a:pt x="34" y="89"/>
                    </a:lnTo>
                    <a:cubicBezTo>
                      <a:pt x="36" y="86"/>
                      <a:pt x="40" y="85"/>
                      <a:pt x="43" y="86"/>
                    </a:cubicBezTo>
                    <a:cubicBezTo>
                      <a:pt x="47" y="87"/>
                      <a:pt x="49" y="90"/>
                      <a:pt x="49" y="94"/>
                    </a:cubicBezTo>
                    <a:lnTo>
                      <a:pt x="49" y="112"/>
                    </a:lnTo>
                    <a:close/>
                    <a:moveTo>
                      <a:pt x="33" y="94"/>
                    </a:moveTo>
                    <a:lnTo>
                      <a:pt x="47" y="99"/>
                    </a:lnTo>
                    <a:lnTo>
                      <a:pt x="39" y="109"/>
                    </a:lnTo>
                    <a:lnTo>
                      <a:pt x="38" y="98"/>
                    </a:lnTo>
                    <a:lnTo>
                      <a:pt x="46" y="106"/>
                    </a:lnTo>
                    <a:lnTo>
                      <a:pt x="33" y="112"/>
                    </a:lnTo>
                    <a:lnTo>
                      <a:pt x="33" y="94"/>
                    </a:lnTo>
                    <a:close/>
                    <a:moveTo>
                      <a:pt x="78" y="118"/>
                    </a:moveTo>
                    <a:cubicBezTo>
                      <a:pt x="76" y="120"/>
                      <a:pt x="74" y="122"/>
                      <a:pt x="71" y="122"/>
                    </a:cubicBezTo>
                    <a:cubicBezTo>
                      <a:pt x="68" y="123"/>
                      <a:pt x="65" y="121"/>
                      <a:pt x="64" y="119"/>
                    </a:cubicBezTo>
                    <a:lnTo>
                      <a:pt x="58" y="111"/>
                    </a:lnTo>
                    <a:cubicBezTo>
                      <a:pt x="57" y="109"/>
                      <a:pt x="56" y="107"/>
                      <a:pt x="57" y="105"/>
                    </a:cubicBezTo>
                    <a:cubicBezTo>
                      <a:pt x="58" y="102"/>
                      <a:pt x="59" y="101"/>
                      <a:pt x="61" y="100"/>
                    </a:cubicBezTo>
                    <a:lnTo>
                      <a:pt x="72" y="94"/>
                    </a:lnTo>
                    <a:cubicBezTo>
                      <a:pt x="75" y="93"/>
                      <a:pt x="79" y="93"/>
                      <a:pt x="81" y="96"/>
                    </a:cubicBezTo>
                    <a:cubicBezTo>
                      <a:pt x="83" y="98"/>
                      <a:pt x="84" y="102"/>
                      <a:pt x="83" y="105"/>
                    </a:cubicBezTo>
                    <a:lnTo>
                      <a:pt x="78" y="118"/>
                    </a:lnTo>
                    <a:close/>
                    <a:moveTo>
                      <a:pt x="68" y="98"/>
                    </a:moveTo>
                    <a:lnTo>
                      <a:pt x="79" y="109"/>
                    </a:lnTo>
                    <a:lnTo>
                      <a:pt x="68" y="114"/>
                    </a:lnTo>
                    <a:lnTo>
                      <a:pt x="71" y="102"/>
                    </a:lnTo>
                    <a:lnTo>
                      <a:pt x="77" y="110"/>
                    </a:lnTo>
                    <a:lnTo>
                      <a:pt x="63" y="111"/>
                    </a:lnTo>
                    <a:lnTo>
                      <a:pt x="68" y="98"/>
                    </a:lnTo>
                    <a:close/>
                    <a:moveTo>
                      <a:pt x="415" y="222"/>
                    </a:moveTo>
                    <a:cubicBezTo>
                      <a:pt x="413" y="223"/>
                      <a:pt x="411" y="224"/>
                      <a:pt x="409" y="223"/>
                    </a:cubicBezTo>
                    <a:cubicBezTo>
                      <a:pt x="407" y="222"/>
                      <a:pt x="405" y="221"/>
                      <a:pt x="404" y="219"/>
                    </a:cubicBezTo>
                    <a:lnTo>
                      <a:pt x="401" y="214"/>
                    </a:lnTo>
                    <a:cubicBezTo>
                      <a:pt x="400" y="212"/>
                      <a:pt x="400" y="209"/>
                      <a:pt x="401" y="207"/>
                    </a:cubicBezTo>
                    <a:cubicBezTo>
                      <a:pt x="402" y="204"/>
                      <a:pt x="405" y="203"/>
                      <a:pt x="407" y="202"/>
                    </a:cubicBezTo>
                    <a:lnTo>
                      <a:pt x="423" y="200"/>
                    </a:lnTo>
                    <a:cubicBezTo>
                      <a:pt x="427" y="199"/>
                      <a:pt x="431" y="201"/>
                      <a:pt x="432" y="205"/>
                    </a:cubicBezTo>
                    <a:cubicBezTo>
                      <a:pt x="433" y="209"/>
                      <a:pt x="432" y="213"/>
                      <a:pt x="428" y="215"/>
                    </a:cubicBezTo>
                    <a:lnTo>
                      <a:pt x="415" y="222"/>
                    </a:lnTo>
                    <a:close/>
                    <a:moveTo>
                      <a:pt x="420" y="201"/>
                    </a:moveTo>
                    <a:lnTo>
                      <a:pt x="426" y="215"/>
                    </a:lnTo>
                    <a:lnTo>
                      <a:pt x="410" y="218"/>
                    </a:lnTo>
                    <a:lnTo>
                      <a:pt x="415" y="206"/>
                    </a:lnTo>
                    <a:lnTo>
                      <a:pt x="418" y="212"/>
                    </a:lnTo>
                    <a:lnTo>
                      <a:pt x="407" y="208"/>
                    </a:lnTo>
                    <a:lnTo>
                      <a:pt x="420" y="201"/>
                    </a:lnTo>
                    <a:close/>
                    <a:moveTo>
                      <a:pt x="169" y="262"/>
                    </a:moveTo>
                    <a:cubicBezTo>
                      <a:pt x="170" y="265"/>
                      <a:pt x="169" y="269"/>
                      <a:pt x="166" y="271"/>
                    </a:cubicBezTo>
                    <a:cubicBezTo>
                      <a:pt x="163" y="273"/>
                      <a:pt x="160" y="273"/>
                      <a:pt x="157" y="271"/>
                    </a:cubicBezTo>
                    <a:lnTo>
                      <a:pt x="135" y="255"/>
                    </a:lnTo>
                    <a:cubicBezTo>
                      <a:pt x="132" y="253"/>
                      <a:pt x="131" y="249"/>
                      <a:pt x="133" y="245"/>
                    </a:cubicBezTo>
                    <a:cubicBezTo>
                      <a:pt x="135" y="242"/>
                      <a:pt x="139" y="240"/>
                      <a:pt x="143" y="242"/>
                    </a:cubicBezTo>
                    <a:lnTo>
                      <a:pt x="162" y="249"/>
                    </a:lnTo>
                    <a:cubicBezTo>
                      <a:pt x="164" y="250"/>
                      <a:pt x="166" y="252"/>
                      <a:pt x="166" y="254"/>
                    </a:cubicBezTo>
                    <a:lnTo>
                      <a:pt x="169" y="262"/>
                    </a:lnTo>
                    <a:close/>
                    <a:moveTo>
                      <a:pt x="151" y="259"/>
                    </a:moveTo>
                    <a:lnTo>
                      <a:pt x="156" y="264"/>
                    </a:lnTo>
                    <a:lnTo>
                      <a:pt x="137" y="256"/>
                    </a:lnTo>
                    <a:lnTo>
                      <a:pt x="145" y="242"/>
                    </a:lnTo>
                    <a:lnTo>
                      <a:pt x="166" y="258"/>
                    </a:lnTo>
                    <a:lnTo>
                      <a:pt x="154" y="267"/>
                    </a:lnTo>
                    <a:lnTo>
                      <a:pt x="151" y="259"/>
                    </a:lnTo>
                    <a:close/>
                    <a:moveTo>
                      <a:pt x="219" y="125"/>
                    </a:moveTo>
                    <a:cubicBezTo>
                      <a:pt x="220" y="126"/>
                      <a:pt x="220" y="128"/>
                      <a:pt x="220" y="129"/>
                    </a:cubicBezTo>
                    <a:lnTo>
                      <a:pt x="223" y="155"/>
                    </a:lnTo>
                    <a:cubicBezTo>
                      <a:pt x="223" y="159"/>
                      <a:pt x="221" y="162"/>
                      <a:pt x="218" y="163"/>
                    </a:cubicBezTo>
                    <a:cubicBezTo>
                      <a:pt x="215" y="165"/>
                      <a:pt x="211" y="164"/>
                      <a:pt x="209" y="161"/>
                    </a:cubicBezTo>
                    <a:lnTo>
                      <a:pt x="190" y="138"/>
                    </a:lnTo>
                    <a:cubicBezTo>
                      <a:pt x="189" y="137"/>
                      <a:pt x="189" y="135"/>
                      <a:pt x="188" y="134"/>
                    </a:cubicBezTo>
                    <a:lnTo>
                      <a:pt x="180" y="93"/>
                    </a:lnTo>
                    <a:cubicBezTo>
                      <a:pt x="180" y="90"/>
                      <a:pt x="181" y="88"/>
                      <a:pt x="182" y="86"/>
                    </a:cubicBezTo>
                    <a:cubicBezTo>
                      <a:pt x="184" y="84"/>
                      <a:pt x="186" y="83"/>
                      <a:pt x="188" y="83"/>
                    </a:cubicBezTo>
                    <a:lnTo>
                      <a:pt x="199" y="83"/>
                    </a:lnTo>
                    <a:cubicBezTo>
                      <a:pt x="202" y="83"/>
                      <a:pt x="205" y="85"/>
                      <a:pt x="206" y="88"/>
                    </a:cubicBezTo>
                    <a:lnTo>
                      <a:pt x="214" y="103"/>
                    </a:lnTo>
                    <a:cubicBezTo>
                      <a:pt x="215" y="105"/>
                      <a:pt x="215" y="108"/>
                      <a:pt x="214" y="110"/>
                    </a:cubicBezTo>
                    <a:lnTo>
                      <a:pt x="209" y="121"/>
                    </a:lnTo>
                    <a:lnTo>
                      <a:pt x="208" y="112"/>
                    </a:lnTo>
                    <a:lnTo>
                      <a:pt x="219" y="125"/>
                    </a:lnTo>
                    <a:close/>
                    <a:moveTo>
                      <a:pt x="196" y="122"/>
                    </a:moveTo>
                    <a:cubicBezTo>
                      <a:pt x="193" y="120"/>
                      <a:pt x="193" y="116"/>
                      <a:pt x="195" y="113"/>
                    </a:cubicBezTo>
                    <a:lnTo>
                      <a:pt x="200" y="103"/>
                    </a:lnTo>
                    <a:lnTo>
                      <a:pt x="200" y="110"/>
                    </a:lnTo>
                    <a:lnTo>
                      <a:pt x="192" y="95"/>
                    </a:lnTo>
                    <a:lnTo>
                      <a:pt x="199" y="99"/>
                    </a:lnTo>
                    <a:lnTo>
                      <a:pt x="188" y="99"/>
                    </a:lnTo>
                    <a:lnTo>
                      <a:pt x="196" y="90"/>
                    </a:lnTo>
                    <a:lnTo>
                      <a:pt x="204" y="131"/>
                    </a:lnTo>
                    <a:lnTo>
                      <a:pt x="203" y="128"/>
                    </a:lnTo>
                    <a:lnTo>
                      <a:pt x="221" y="151"/>
                    </a:lnTo>
                    <a:lnTo>
                      <a:pt x="207" y="157"/>
                    </a:lnTo>
                    <a:lnTo>
                      <a:pt x="204" y="131"/>
                    </a:lnTo>
                    <a:lnTo>
                      <a:pt x="206" y="135"/>
                    </a:lnTo>
                    <a:lnTo>
                      <a:pt x="196" y="122"/>
                    </a:lnTo>
                    <a:close/>
                    <a:moveTo>
                      <a:pt x="197" y="161"/>
                    </a:moveTo>
                    <a:cubicBezTo>
                      <a:pt x="199" y="163"/>
                      <a:pt x="199" y="165"/>
                      <a:pt x="199" y="168"/>
                    </a:cubicBezTo>
                    <a:cubicBezTo>
                      <a:pt x="198" y="170"/>
                      <a:pt x="197" y="172"/>
                      <a:pt x="194" y="173"/>
                    </a:cubicBezTo>
                    <a:lnTo>
                      <a:pt x="184" y="179"/>
                    </a:lnTo>
                    <a:cubicBezTo>
                      <a:pt x="182" y="179"/>
                      <a:pt x="181" y="180"/>
                      <a:pt x="179" y="179"/>
                    </a:cubicBezTo>
                    <a:lnTo>
                      <a:pt x="144" y="174"/>
                    </a:lnTo>
                    <a:cubicBezTo>
                      <a:pt x="141" y="174"/>
                      <a:pt x="138" y="171"/>
                      <a:pt x="137" y="168"/>
                    </a:cubicBezTo>
                    <a:lnTo>
                      <a:pt x="132" y="142"/>
                    </a:lnTo>
                    <a:cubicBezTo>
                      <a:pt x="132" y="139"/>
                      <a:pt x="132" y="137"/>
                      <a:pt x="134" y="135"/>
                    </a:cubicBezTo>
                    <a:cubicBezTo>
                      <a:pt x="136" y="133"/>
                      <a:pt x="139" y="132"/>
                      <a:pt x="141" y="132"/>
                    </a:cubicBezTo>
                    <a:lnTo>
                      <a:pt x="173" y="138"/>
                    </a:lnTo>
                    <a:cubicBezTo>
                      <a:pt x="175" y="138"/>
                      <a:pt x="177" y="139"/>
                      <a:pt x="178" y="140"/>
                    </a:cubicBezTo>
                    <a:lnTo>
                      <a:pt x="197" y="161"/>
                    </a:lnTo>
                    <a:close/>
                    <a:moveTo>
                      <a:pt x="166" y="151"/>
                    </a:moveTo>
                    <a:lnTo>
                      <a:pt x="171" y="153"/>
                    </a:lnTo>
                    <a:lnTo>
                      <a:pt x="139" y="148"/>
                    </a:lnTo>
                    <a:lnTo>
                      <a:pt x="148" y="139"/>
                    </a:lnTo>
                    <a:lnTo>
                      <a:pt x="153" y="165"/>
                    </a:lnTo>
                    <a:lnTo>
                      <a:pt x="147" y="158"/>
                    </a:lnTo>
                    <a:lnTo>
                      <a:pt x="181" y="163"/>
                    </a:lnTo>
                    <a:lnTo>
                      <a:pt x="177" y="164"/>
                    </a:lnTo>
                    <a:lnTo>
                      <a:pt x="187" y="159"/>
                    </a:lnTo>
                    <a:lnTo>
                      <a:pt x="185" y="172"/>
                    </a:lnTo>
                    <a:lnTo>
                      <a:pt x="166" y="151"/>
                    </a:lnTo>
                    <a:close/>
                    <a:moveTo>
                      <a:pt x="257" y="206"/>
                    </a:moveTo>
                    <a:cubicBezTo>
                      <a:pt x="258" y="207"/>
                      <a:pt x="258" y="209"/>
                      <a:pt x="258" y="210"/>
                    </a:cubicBezTo>
                    <a:lnTo>
                      <a:pt x="258" y="215"/>
                    </a:lnTo>
                    <a:cubicBezTo>
                      <a:pt x="258" y="218"/>
                      <a:pt x="257" y="220"/>
                      <a:pt x="255" y="222"/>
                    </a:cubicBezTo>
                    <a:cubicBezTo>
                      <a:pt x="253" y="223"/>
                      <a:pt x="250" y="224"/>
                      <a:pt x="248" y="223"/>
                    </a:cubicBezTo>
                    <a:lnTo>
                      <a:pt x="223" y="215"/>
                    </a:lnTo>
                    <a:cubicBezTo>
                      <a:pt x="222" y="215"/>
                      <a:pt x="220" y="214"/>
                      <a:pt x="219" y="212"/>
                    </a:cubicBezTo>
                    <a:lnTo>
                      <a:pt x="203" y="189"/>
                    </a:lnTo>
                    <a:cubicBezTo>
                      <a:pt x="201" y="186"/>
                      <a:pt x="201" y="182"/>
                      <a:pt x="203" y="179"/>
                    </a:cubicBezTo>
                    <a:cubicBezTo>
                      <a:pt x="206" y="177"/>
                      <a:pt x="209" y="176"/>
                      <a:pt x="213" y="177"/>
                    </a:cubicBezTo>
                    <a:lnTo>
                      <a:pt x="245" y="190"/>
                    </a:lnTo>
                    <a:cubicBezTo>
                      <a:pt x="247" y="190"/>
                      <a:pt x="248" y="192"/>
                      <a:pt x="249" y="193"/>
                    </a:cubicBezTo>
                    <a:lnTo>
                      <a:pt x="257" y="206"/>
                    </a:lnTo>
                    <a:close/>
                    <a:moveTo>
                      <a:pt x="235" y="201"/>
                    </a:moveTo>
                    <a:lnTo>
                      <a:pt x="239" y="205"/>
                    </a:lnTo>
                    <a:lnTo>
                      <a:pt x="207" y="192"/>
                    </a:lnTo>
                    <a:lnTo>
                      <a:pt x="216" y="180"/>
                    </a:lnTo>
                    <a:lnTo>
                      <a:pt x="232" y="203"/>
                    </a:lnTo>
                    <a:lnTo>
                      <a:pt x="228" y="200"/>
                    </a:lnTo>
                    <a:lnTo>
                      <a:pt x="252" y="208"/>
                    </a:lnTo>
                    <a:lnTo>
                      <a:pt x="242" y="215"/>
                    </a:lnTo>
                    <a:lnTo>
                      <a:pt x="242" y="210"/>
                    </a:lnTo>
                    <a:lnTo>
                      <a:pt x="243" y="214"/>
                    </a:lnTo>
                    <a:lnTo>
                      <a:pt x="235" y="201"/>
                    </a:lnTo>
                    <a:close/>
                  </a:path>
                </a:pathLst>
              </a:custGeom>
              <a:solidFill>
                <a:srgbClr val="6E6E6E"/>
              </a:solidFill>
              <a:ln w="0" cap="flat">
                <a:solidFill>
                  <a:srgbClr val="6E6E6E"/>
                </a:solidFill>
                <a:prstDash val="solid"/>
                <a:round/>
                <a:headEnd/>
                <a:tailEnd/>
              </a:ln>
            </p:spPr>
            <p:txBody>
              <a:bodyPr/>
              <a:lstStyle/>
              <a:p>
                <a:endParaRPr lang="en-US"/>
              </a:p>
            </p:txBody>
          </p:sp>
          <p:sp>
            <p:nvSpPr>
              <p:cNvPr id="1754" name="Freeform 540"/>
              <p:cNvSpPr>
                <a:spLocks noEditPoints="1"/>
              </p:cNvSpPr>
              <p:nvPr/>
            </p:nvSpPr>
            <p:spPr bwMode="auto">
              <a:xfrm>
                <a:off x="4717" y="1680"/>
                <a:ext cx="40" cy="16"/>
              </a:xfrm>
              <a:custGeom>
                <a:avLst/>
                <a:gdLst>
                  <a:gd name="T0" fmla="*/ 12 w 40"/>
                  <a:gd name="T1" fmla="*/ 9 h 16"/>
                  <a:gd name="T2" fmla="*/ 15 w 40"/>
                  <a:gd name="T3" fmla="*/ 5 h 16"/>
                  <a:gd name="T4" fmla="*/ 37 w 40"/>
                  <a:gd name="T5" fmla="*/ 0 h 16"/>
                  <a:gd name="T6" fmla="*/ 40 w 40"/>
                  <a:gd name="T7" fmla="*/ 1 h 16"/>
                  <a:gd name="T8" fmla="*/ 29 w 40"/>
                  <a:gd name="T9" fmla="*/ 9 h 16"/>
                  <a:gd name="T10" fmla="*/ 13 w 40"/>
                  <a:gd name="T11" fmla="*/ 16 h 16"/>
                  <a:gd name="T12" fmla="*/ 11 w 40"/>
                  <a:gd name="T13" fmla="*/ 13 h 16"/>
                  <a:gd name="T14" fmla="*/ 14 w 40"/>
                  <a:gd name="T15" fmla="*/ 11 h 16"/>
                  <a:gd name="T16" fmla="*/ 12 w 40"/>
                  <a:gd name="T17" fmla="*/ 9 h 16"/>
                  <a:gd name="T18" fmla="*/ 0 w 40"/>
                  <a:gd name="T19" fmla="*/ 15 h 16"/>
                  <a:gd name="T20" fmla="*/ 6 w 40"/>
                  <a:gd name="T21" fmla="*/ 12 h 16"/>
                  <a:gd name="T22" fmla="*/ 4 w 40"/>
                  <a:gd name="T23" fmla="*/ 16 h 16"/>
                  <a:gd name="T24" fmla="*/ 0 w 40"/>
                  <a:gd name="T25" fmla="*/ 15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
                  <a:gd name="T40" fmla="*/ 0 h 16"/>
                  <a:gd name="T41" fmla="*/ 40 w 40"/>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 h="16">
                    <a:moveTo>
                      <a:pt x="12" y="9"/>
                    </a:moveTo>
                    <a:lnTo>
                      <a:pt x="15" y="5"/>
                    </a:lnTo>
                    <a:lnTo>
                      <a:pt x="37" y="0"/>
                    </a:lnTo>
                    <a:lnTo>
                      <a:pt x="40" y="1"/>
                    </a:lnTo>
                    <a:lnTo>
                      <a:pt x="29" y="9"/>
                    </a:lnTo>
                    <a:lnTo>
                      <a:pt x="13" y="16"/>
                    </a:lnTo>
                    <a:lnTo>
                      <a:pt x="11" y="13"/>
                    </a:lnTo>
                    <a:lnTo>
                      <a:pt x="14" y="11"/>
                    </a:lnTo>
                    <a:lnTo>
                      <a:pt x="12" y="9"/>
                    </a:lnTo>
                    <a:close/>
                    <a:moveTo>
                      <a:pt x="0" y="15"/>
                    </a:moveTo>
                    <a:lnTo>
                      <a:pt x="6" y="12"/>
                    </a:lnTo>
                    <a:lnTo>
                      <a:pt x="4" y="16"/>
                    </a:lnTo>
                    <a:lnTo>
                      <a:pt x="0" y="15"/>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755" name="Freeform 541"/>
              <p:cNvSpPr>
                <a:spLocks noEditPoints="1"/>
              </p:cNvSpPr>
              <p:nvPr/>
            </p:nvSpPr>
            <p:spPr bwMode="auto">
              <a:xfrm>
                <a:off x="4715" y="1678"/>
                <a:ext cx="44" cy="20"/>
              </a:xfrm>
              <a:custGeom>
                <a:avLst/>
                <a:gdLst>
                  <a:gd name="T0" fmla="*/ 51 w 177"/>
                  <a:gd name="T1" fmla="*/ 52 h 81"/>
                  <a:gd name="T2" fmla="*/ 48 w 177"/>
                  <a:gd name="T3" fmla="*/ 46 h 81"/>
                  <a:gd name="T4" fmla="*/ 50 w 177"/>
                  <a:gd name="T5" fmla="*/ 40 h 81"/>
                  <a:gd name="T6" fmla="*/ 64 w 177"/>
                  <a:gd name="T7" fmla="*/ 22 h 81"/>
                  <a:gd name="T8" fmla="*/ 69 w 177"/>
                  <a:gd name="T9" fmla="*/ 19 h 81"/>
                  <a:gd name="T10" fmla="*/ 156 w 177"/>
                  <a:gd name="T11" fmla="*/ 1 h 81"/>
                  <a:gd name="T12" fmla="*/ 159 w 177"/>
                  <a:gd name="T13" fmla="*/ 1 h 81"/>
                  <a:gd name="T14" fmla="*/ 171 w 177"/>
                  <a:gd name="T15" fmla="*/ 4 h 81"/>
                  <a:gd name="T16" fmla="*/ 176 w 177"/>
                  <a:gd name="T17" fmla="*/ 10 h 81"/>
                  <a:gd name="T18" fmla="*/ 173 w 177"/>
                  <a:gd name="T19" fmla="*/ 18 h 81"/>
                  <a:gd name="T20" fmla="*/ 131 w 177"/>
                  <a:gd name="T21" fmla="*/ 51 h 81"/>
                  <a:gd name="T22" fmla="*/ 129 w 177"/>
                  <a:gd name="T23" fmla="*/ 52 h 81"/>
                  <a:gd name="T24" fmla="*/ 65 w 177"/>
                  <a:gd name="T25" fmla="*/ 80 h 81"/>
                  <a:gd name="T26" fmla="*/ 55 w 177"/>
                  <a:gd name="T27" fmla="*/ 77 h 81"/>
                  <a:gd name="T28" fmla="*/ 47 w 177"/>
                  <a:gd name="T29" fmla="*/ 65 h 81"/>
                  <a:gd name="T30" fmla="*/ 48 w 177"/>
                  <a:gd name="T31" fmla="*/ 54 h 81"/>
                  <a:gd name="T32" fmla="*/ 60 w 177"/>
                  <a:gd name="T33" fmla="*/ 45 h 81"/>
                  <a:gd name="T34" fmla="*/ 60 w 177"/>
                  <a:gd name="T35" fmla="*/ 58 h 81"/>
                  <a:gd name="T36" fmla="*/ 51 w 177"/>
                  <a:gd name="T37" fmla="*/ 52 h 81"/>
                  <a:gd name="T38" fmla="*/ 69 w 177"/>
                  <a:gd name="T39" fmla="*/ 45 h 81"/>
                  <a:gd name="T40" fmla="*/ 73 w 177"/>
                  <a:gd name="T41" fmla="*/ 51 h 81"/>
                  <a:gd name="T42" fmla="*/ 70 w 177"/>
                  <a:gd name="T43" fmla="*/ 57 h 81"/>
                  <a:gd name="T44" fmla="*/ 58 w 177"/>
                  <a:gd name="T45" fmla="*/ 66 h 81"/>
                  <a:gd name="T46" fmla="*/ 60 w 177"/>
                  <a:gd name="T47" fmla="*/ 56 h 81"/>
                  <a:gd name="T48" fmla="*/ 68 w 177"/>
                  <a:gd name="T49" fmla="*/ 68 h 81"/>
                  <a:gd name="T50" fmla="*/ 59 w 177"/>
                  <a:gd name="T51" fmla="*/ 65 h 81"/>
                  <a:gd name="T52" fmla="*/ 123 w 177"/>
                  <a:gd name="T53" fmla="*/ 38 h 81"/>
                  <a:gd name="T54" fmla="*/ 121 w 177"/>
                  <a:gd name="T55" fmla="*/ 39 h 81"/>
                  <a:gd name="T56" fmla="*/ 163 w 177"/>
                  <a:gd name="T57" fmla="*/ 5 h 81"/>
                  <a:gd name="T58" fmla="*/ 166 w 177"/>
                  <a:gd name="T59" fmla="*/ 19 h 81"/>
                  <a:gd name="T60" fmla="*/ 155 w 177"/>
                  <a:gd name="T61" fmla="*/ 16 h 81"/>
                  <a:gd name="T62" fmla="*/ 159 w 177"/>
                  <a:gd name="T63" fmla="*/ 16 h 81"/>
                  <a:gd name="T64" fmla="*/ 72 w 177"/>
                  <a:gd name="T65" fmla="*/ 35 h 81"/>
                  <a:gd name="T66" fmla="*/ 77 w 177"/>
                  <a:gd name="T67" fmla="*/ 32 h 81"/>
                  <a:gd name="T68" fmla="*/ 63 w 177"/>
                  <a:gd name="T69" fmla="*/ 50 h 81"/>
                  <a:gd name="T70" fmla="*/ 61 w 177"/>
                  <a:gd name="T71" fmla="*/ 39 h 81"/>
                  <a:gd name="T72" fmla="*/ 69 w 177"/>
                  <a:gd name="T73" fmla="*/ 45 h 81"/>
                  <a:gd name="T74" fmla="*/ 6 w 177"/>
                  <a:gd name="T75" fmla="*/ 74 h 81"/>
                  <a:gd name="T76" fmla="*/ 0 w 177"/>
                  <a:gd name="T77" fmla="*/ 67 h 81"/>
                  <a:gd name="T78" fmla="*/ 5 w 177"/>
                  <a:gd name="T79" fmla="*/ 59 h 81"/>
                  <a:gd name="T80" fmla="*/ 28 w 177"/>
                  <a:gd name="T81" fmla="*/ 50 h 81"/>
                  <a:gd name="T82" fmla="*/ 36 w 177"/>
                  <a:gd name="T83" fmla="*/ 51 h 81"/>
                  <a:gd name="T84" fmla="*/ 38 w 177"/>
                  <a:gd name="T85" fmla="*/ 60 h 81"/>
                  <a:gd name="T86" fmla="*/ 33 w 177"/>
                  <a:gd name="T87" fmla="*/ 75 h 81"/>
                  <a:gd name="T88" fmla="*/ 23 w 177"/>
                  <a:gd name="T89" fmla="*/ 80 h 81"/>
                  <a:gd name="T90" fmla="*/ 6 w 177"/>
                  <a:gd name="T91" fmla="*/ 74 h 81"/>
                  <a:gd name="T92" fmla="*/ 28 w 177"/>
                  <a:gd name="T93" fmla="*/ 65 h 81"/>
                  <a:gd name="T94" fmla="*/ 18 w 177"/>
                  <a:gd name="T95" fmla="*/ 70 h 81"/>
                  <a:gd name="T96" fmla="*/ 23 w 177"/>
                  <a:gd name="T97" fmla="*/ 54 h 81"/>
                  <a:gd name="T98" fmla="*/ 34 w 177"/>
                  <a:gd name="T99" fmla="*/ 65 h 81"/>
                  <a:gd name="T100" fmla="*/ 11 w 177"/>
                  <a:gd name="T101" fmla="*/ 74 h 81"/>
                  <a:gd name="T102" fmla="*/ 11 w 177"/>
                  <a:gd name="T103" fmla="*/ 59 h 81"/>
                  <a:gd name="T104" fmla="*/ 28 w 177"/>
                  <a:gd name="T105" fmla="*/ 65 h 8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77"/>
                  <a:gd name="T160" fmla="*/ 0 h 81"/>
                  <a:gd name="T161" fmla="*/ 177 w 177"/>
                  <a:gd name="T162" fmla="*/ 81 h 8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77" h="81">
                    <a:moveTo>
                      <a:pt x="51" y="52"/>
                    </a:moveTo>
                    <a:cubicBezTo>
                      <a:pt x="50" y="50"/>
                      <a:pt x="49" y="48"/>
                      <a:pt x="48" y="46"/>
                    </a:cubicBezTo>
                    <a:cubicBezTo>
                      <a:pt x="48" y="44"/>
                      <a:pt x="49" y="42"/>
                      <a:pt x="50" y="40"/>
                    </a:cubicBezTo>
                    <a:lnTo>
                      <a:pt x="64" y="22"/>
                    </a:lnTo>
                    <a:cubicBezTo>
                      <a:pt x="65" y="20"/>
                      <a:pt x="67" y="19"/>
                      <a:pt x="69" y="19"/>
                    </a:cubicBezTo>
                    <a:lnTo>
                      <a:pt x="156" y="1"/>
                    </a:lnTo>
                    <a:cubicBezTo>
                      <a:pt x="157" y="0"/>
                      <a:pt x="158" y="0"/>
                      <a:pt x="159" y="1"/>
                    </a:cubicBezTo>
                    <a:lnTo>
                      <a:pt x="171" y="4"/>
                    </a:lnTo>
                    <a:cubicBezTo>
                      <a:pt x="173" y="5"/>
                      <a:pt x="176" y="7"/>
                      <a:pt x="176" y="10"/>
                    </a:cubicBezTo>
                    <a:cubicBezTo>
                      <a:pt x="177" y="13"/>
                      <a:pt x="176" y="16"/>
                      <a:pt x="173" y="18"/>
                    </a:cubicBezTo>
                    <a:lnTo>
                      <a:pt x="131" y="51"/>
                    </a:lnTo>
                    <a:cubicBezTo>
                      <a:pt x="131" y="52"/>
                      <a:pt x="130" y="52"/>
                      <a:pt x="129" y="52"/>
                    </a:cubicBezTo>
                    <a:lnTo>
                      <a:pt x="65" y="80"/>
                    </a:lnTo>
                    <a:cubicBezTo>
                      <a:pt x="61" y="81"/>
                      <a:pt x="57" y="80"/>
                      <a:pt x="55" y="77"/>
                    </a:cubicBezTo>
                    <a:lnTo>
                      <a:pt x="47" y="65"/>
                    </a:lnTo>
                    <a:cubicBezTo>
                      <a:pt x="44" y="61"/>
                      <a:pt x="45" y="57"/>
                      <a:pt x="48" y="54"/>
                    </a:cubicBezTo>
                    <a:lnTo>
                      <a:pt x="60" y="45"/>
                    </a:lnTo>
                    <a:lnTo>
                      <a:pt x="60" y="58"/>
                    </a:lnTo>
                    <a:lnTo>
                      <a:pt x="51" y="52"/>
                    </a:lnTo>
                    <a:close/>
                    <a:moveTo>
                      <a:pt x="69" y="45"/>
                    </a:moveTo>
                    <a:cubicBezTo>
                      <a:pt x="71" y="46"/>
                      <a:pt x="73" y="48"/>
                      <a:pt x="73" y="51"/>
                    </a:cubicBezTo>
                    <a:cubicBezTo>
                      <a:pt x="73" y="53"/>
                      <a:pt x="72" y="56"/>
                      <a:pt x="70" y="57"/>
                    </a:cubicBezTo>
                    <a:lnTo>
                      <a:pt x="58" y="66"/>
                    </a:lnTo>
                    <a:lnTo>
                      <a:pt x="60" y="56"/>
                    </a:lnTo>
                    <a:lnTo>
                      <a:pt x="68" y="68"/>
                    </a:lnTo>
                    <a:lnTo>
                      <a:pt x="59" y="65"/>
                    </a:lnTo>
                    <a:lnTo>
                      <a:pt x="123" y="38"/>
                    </a:lnTo>
                    <a:lnTo>
                      <a:pt x="121" y="39"/>
                    </a:lnTo>
                    <a:lnTo>
                      <a:pt x="163" y="5"/>
                    </a:lnTo>
                    <a:lnTo>
                      <a:pt x="166" y="19"/>
                    </a:lnTo>
                    <a:lnTo>
                      <a:pt x="155" y="16"/>
                    </a:lnTo>
                    <a:lnTo>
                      <a:pt x="159" y="16"/>
                    </a:lnTo>
                    <a:lnTo>
                      <a:pt x="72" y="35"/>
                    </a:lnTo>
                    <a:lnTo>
                      <a:pt x="77" y="32"/>
                    </a:lnTo>
                    <a:lnTo>
                      <a:pt x="63" y="50"/>
                    </a:lnTo>
                    <a:lnTo>
                      <a:pt x="61" y="39"/>
                    </a:lnTo>
                    <a:lnTo>
                      <a:pt x="69" y="45"/>
                    </a:lnTo>
                    <a:close/>
                    <a:moveTo>
                      <a:pt x="6" y="74"/>
                    </a:moveTo>
                    <a:cubicBezTo>
                      <a:pt x="3" y="73"/>
                      <a:pt x="1" y="70"/>
                      <a:pt x="0" y="67"/>
                    </a:cubicBezTo>
                    <a:cubicBezTo>
                      <a:pt x="0" y="63"/>
                      <a:pt x="2" y="60"/>
                      <a:pt x="5" y="59"/>
                    </a:cubicBezTo>
                    <a:lnTo>
                      <a:pt x="28" y="50"/>
                    </a:lnTo>
                    <a:cubicBezTo>
                      <a:pt x="31" y="49"/>
                      <a:pt x="34" y="49"/>
                      <a:pt x="36" y="51"/>
                    </a:cubicBezTo>
                    <a:cubicBezTo>
                      <a:pt x="39" y="54"/>
                      <a:pt x="40" y="57"/>
                      <a:pt x="38" y="60"/>
                    </a:cubicBezTo>
                    <a:lnTo>
                      <a:pt x="33" y="75"/>
                    </a:lnTo>
                    <a:cubicBezTo>
                      <a:pt x="31" y="79"/>
                      <a:pt x="27" y="81"/>
                      <a:pt x="23" y="80"/>
                    </a:cubicBezTo>
                    <a:lnTo>
                      <a:pt x="6" y="74"/>
                    </a:lnTo>
                    <a:close/>
                    <a:moveTo>
                      <a:pt x="28" y="65"/>
                    </a:moveTo>
                    <a:lnTo>
                      <a:pt x="18" y="70"/>
                    </a:lnTo>
                    <a:lnTo>
                      <a:pt x="23" y="54"/>
                    </a:lnTo>
                    <a:lnTo>
                      <a:pt x="34" y="65"/>
                    </a:lnTo>
                    <a:lnTo>
                      <a:pt x="11" y="74"/>
                    </a:lnTo>
                    <a:lnTo>
                      <a:pt x="11" y="59"/>
                    </a:lnTo>
                    <a:lnTo>
                      <a:pt x="28" y="65"/>
                    </a:lnTo>
                    <a:close/>
                  </a:path>
                </a:pathLst>
              </a:custGeom>
              <a:solidFill>
                <a:srgbClr val="6E6E6E"/>
              </a:solidFill>
              <a:ln w="0" cap="flat">
                <a:solidFill>
                  <a:srgbClr val="6E6E6E"/>
                </a:solidFill>
                <a:prstDash val="solid"/>
                <a:round/>
                <a:headEnd/>
                <a:tailEnd/>
              </a:ln>
            </p:spPr>
            <p:txBody>
              <a:bodyPr/>
              <a:lstStyle/>
              <a:p>
                <a:endParaRPr lang="en-US"/>
              </a:p>
            </p:txBody>
          </p:sp>
          <p:sp>
            <p:nvSpPr>
              <p:cNvPr id="1756" name="Freeform 542"/>
              <p:cNvSpPr>
                <a:spLocks/>
              </p:cNvSpPr>
              <p:nvPr/>
            </p:nvSpPr>
            <p:spPr bwMode="auto">
              <a:xfrm>
                <a:off x="2585" y="1700"/>
                <a:ext cx="142" cy="166"/>
              </a:xfrm>
              <a:custGeom>
                <a:avLst/>
                <a:gdLst>
                  <a:gd name="T0" fmla="*/ 5 w 142"/>
                  <a:gd name="T1" fmla="*/ 94 h 166"/>
                  <a:gd name="T2" fmla="*/ 10 w 142"/>
                  <a:gd name="T3" fmla="*/ 82 h 166"/>
                  <a:gd name="T4" fmla="*/ 9 w 142"/>
                  <a:gd name="T5" fmla="*/ 70 h 166"/>
                  <a:gd name="T6" fmla="*/ 11 w 142"/>
                  <a:gd name="T7" fmla="*/ 57 h 166"/>
                  <a:gd name="T8" fmla="*/ 9 w 142"/>
                  <a:gd name="T9" fmla="*/ 40 h 166"/>
                  <a:gd name="T10" fmla="*/ 0 w 142"/>
                  <a:gd name="T11" fmla="*/ 16 h 166"/>
                  <a:gd name="T12" fmla="*/ 15 w 142"/>
                  <a:gd name="T13" fmla="*/ 16 h 166"/>
                  <a:gd name="T14" fmla="*/ 21 w 142"/>
                  <a:gd name="T15" fmla="*/ 13 h 166"/>
                  <a:gd name="T16" fmla="*/ 47 w 142"/>
                  <a:gd name="T17" fmla="*/ 0 h 166"/>
                  <a:gd name="T18" fmla="*/ 52 w 142"/>
                  <a:gd name="T19" fmla="*/ 29 h 166"/>
                  <a:gd name="T20" fmla="*/ 75 w 142"/>
                  <a:gd name="T21" fmla="*/ 37 h 166"/>
                  <a:gd name="T22" fmla="*/ 85 w 142"/>
                  <a:gd name="T23" fmla="*/ 43 h 166"/>
                  <a:gd name="T24" fmla="*/ 98 w 142"/>
                  <a:gd name="T25" fmla="*/ 47 h 166"/>
                  <a:gd name="T26" fmla="*/ 108 w 142"/>
                  <a:gd name="T27" fmla="*/ 68 h 166"/>
                  <a:gd name="T28" fmla="*/ 109 w 142"/>
                  <a:gd name="T29" fmla="*/ 72 h 166"/>
                  <a:gd name="T30" fmla="*/ 131 w 142"/>
                  <a:gd name="T31" fmla="*/ 83 h 166"/>
                  <a:gd name="T32" fmla="*/ 131 w 142"/>
                  <a:gd name="T33" fmla="*/ 95 h 166"/>
                  <a:gd name="T34" fmla="*/ 142 w 142"/>
                  <a:gd name="T35" fmla="*/ 106 h 166"/>
                  <a:gd name="T36" fmla="*/ 137 w 142"/>
                  <a:gd name="T37" fmla="*/ 126 h 166"/>
                  <a:gd name="T38" fmla="*/ 137 w 142"/>
                  <a:gd name="T39" fmla="*/ 132 h 166"/>
                  <a:gd name="T40" fmla="*/ 126 w 142"/>
                  <a:gd name="T41" fmla="*/ 121 h 166"/>
                  <a:gd name="T42" fmla="*/ 96 w 142"/>
                  <a:gd name="T43" fmla="*/ 125 h 166"/>
                  <a:gd name="T44" fmla="*/ 93 w 142"/>
                  <a:gd name="T45" fmla="*/ 143 h 166"/>
                  <a:gd name="T46" fmla="*/ 87 w 142"/>
                  <a:gd name="T47" fmla="*/ 154 h 166"/>
                  <a:gd name="T48" fmla="*/ 71 w 142"/>
                  <a:gd name="T49" fmla="*/ 166 h 166"/>
                  <a:gd name="T50" fmla="*/ 55 w 142"/>
                  <a:gd name="T51" fmla="*/ 156 h 166"/>
                  <a:gd name="T52" fmla="*/ 49 w 142"/>
                  <a:gd name="T53" fmla="*/ 155 h 166"/>
                  <a:gd name="T54" fmla="*/ 40 w 142"/>
                  <a:gd name="T55" fmla="*/ 165 h 166"/>
                  <a:gd name="T56" fmla="*/ 27 w 142"/>
                  <a:gd name="T57" fmla="*/ 146 h 166"/>
                  <a:gd name="T58" fmla="*/ 23 w 142"/>
                  <a:gd name="T59" fmla="*/ 137 h 166"/>
                  <a:gd name="T60" fmla="*/ 19 w 142"/>
                  <a:gd name="T61" fmla="*/ 131 h 166"/>
                  <a:gd name="T62" fmla="*/ 19 w 142"/>
                  <a:gd name="T63" fmla="*/ 126 h 166"/>
                  <a:gd name="T64" fmla="*/ 15 w 142"/>
                  <a:gd name="T65" fmla="*/ 116 h 166"/>
                  <a:gd name="T66" fmla="*/ 10 w 142"/>
                  <a:gd name="T67" fmla="*/ 104 h 16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42"/>
                  <a:gd name="T103" fmla="*/ 0 h 166"/>
                  <a:gd name="T104" fmla="*/ 142 w 142"/>
                  <a:gd name="T105" fmla="*/ 166 h 16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42" h="166">
                    <a:moveTo>
                      <a:pt x="7" y="99"/>
                    </a:moveTo>
                    <a:lnTo>
                      <a:pt x="5" y="94"/>
                    </a:lnTo>
                    <a:lnTo>
                      <a:pt x="14" y="83"/>
                    </a:lnTo>
                    <a:lnTo>
                      <a:pt x="10" y="82"/>
                    </a:lnTo>
                    <a:lnTo>
                      <a:pt x="5" y="74"/>
                    </a:lnTo>
                    <a:lnTo>
                      <a:pt x="9" y="70"/>
                    </a:lnTo>
                    <a:lnTo>
                      <a:pt x="5" y="64"/>
                    </a:lnTo>
                    <a:lnTo>
                      <a:pt x="11" y="57"/>
                    </a:lnTo>
                    <a:lnTo>
                      <a:pt x="8" y="51"/>
                    </a:lnTo>
                    <a:lnTo>
                      <a:pt x="9" y="40"/>
                    </a:lnTo>
                    <a:lnTo>
                      <a:pt x="12" y="35"/>
                    </a:lnTo>
                    <a:lnTo>
                      <a:pt x="0" y="16"/>
                    </a:lnTo>
                    <a:lnTo>
                      <a:pt x="11" y="18"/>
                    </a:lnTo>
                    <a:lnTo>
                      <a:pt x="15" y="16"/>
                    </a:lnTo>
                    <a:lnTo>
                      <a:pt x="17" y="13"/>
                    </a:lnTo>
                    <a:lnTo>
                      <a:pt x="21" y="13"/>
                    </a:lnTo>
                    <a:lnTo>
                      <a:pt x="33" y="3"/>
                    </a:lnTo>
                    <a:lnTo>
                      <a:pt x="47" y="0"/>
                    </a:lnTo>
                    <a:lnTo>
                      <a:pt x="47" y="20"/>
                    </a:lnTo>
                    <a:lnTo>
                      <a:pt x="52" y="29"/>
                    </a:lnTo>
                    <a:lnTo>
                      <a:pt x="60" y="35"/>
                    </a:lnTo>
                    <a:lnTo>
                      <a:pt x="75" y="37"/>
                    </a:lnTo>
                    <a:lnTo>
                      <a:pt x="78" y="41"/>
                    </a:lnTo>
                    <a:lnTo>
                      <a:pt x="85" y="43"/>
                    </a:lnTo>
                    <a:lnTo>
                      <a:pt x="89" y="49"/>
                    </a:lnTo>
                    <a:lnTo>
                      <a:pt x="98" y="47"/>
                    </a:lnTo>
                    <a:lnTo>
                      <a:pt x="104" y="52"/>
                    </a:lnTo>
                    <a:lnTo>
                      <a:pt x="108" y="68"/>
                    </a:lnTo>
                    <a:lnTo>
                      <a:pt x="104" y="68"/>
                    </a:lnTo>
                    <a:lnTo>
                      <a:pt x="109" y="72"/>
                    </a:lnTo>
                    <a:lnTo>
                      <a:pt x="110" y="83"/>
                    </a:lnTo>
                    <a:lnTo>
                      <a:pt x="131" y="83"/>
                    </a:lnTo>
                    <a:lnTo>
                      <a:pt x="130" y="87"/>
                    </a:lnTo>
                    <a:lnTo>
                      <a:pt x="131" y="95"/>
                    </a:lnTo>
                    <a:lnTo>
                      <a:pt x="139" y="99"/>
                    </a:lnTo>
                    <a:lnTo>
                      <a:pt x="142" y="106"/>
                    </a:lnTo>
                    <a:lnTo>
                      <a:pt x="141" y="118"/>
                    </a:lnTo>
                    <a:lnTo>
                      <a:pt x="137" y="126"/>
                    </a:lnTo>
                    <a:lnTo>
                      <a:pt x="141" y="130"/>
                    </a:lnTo>
                    <a:lnTo>
                      <a:pt x="137" y="132"/>
                    </a:lnTo>
                    <a:lnTo>
                      <a:pt x="137" y="127"/>
                    </a:lnTo>
                    <a:lnTo>
                      <a:pt x="126" y="121"/>
                    </a:lnTo>
                    <a:lnTo>
                      <a:pt x="116" y="120"/>
                    </a:lnTo>
                    <a:lnTo>
                      <a:pt x="96" y="125"/>
                    </a:lnTo>
                    <a:lnTo>
                      <a:pt x="92" y="136"/>
                    </a:lnTo>
                    <a:lnTo>
                      <a:pt x="93" y="143"/>
                    </a:lnTo>
                    <a:lnTo>
                      <a:pt x="90" y="157"/>
                    </a:lnTo>
                    <a:lnTo>
                      <a:pt x="87" y="154"/>
                    </a:lnTo>
                    <a:lnTo>
                      <a:pt x="75" y="154"/>
                    </a:lnTo>
                    <a:lnTo>
                      <a:pt x="71" y="166"/>
                    </a:lnTo>
                    <a:lnTo>
                      <a:pt x="68" y="157"/>
                    </a:lnTo>
                    <a:lnTo>
                      <a:pt x="55" y="156"/>
                    </a:lnTo>
                    <a:lnTo>
                      <a:pt x="49" y="152"/>
                    </a:lnTo>
                    <a:lnTo>
                      <a:pt x="49" y="155"/>
                    </a:lnTo>
                    <a:lnTo>
                      <a:pt x="45" y="157"/>
                    </a:lnTo>
                    <a:lnTo>
                      <a:pt x="40" y="165"/>
                    </a:lnTo>
                    <a:lnTo>
                      <a:pt x="33" y="165"/>
                    </a:lnTo>
                    <a:lnTo>
                      <a:pt x="27" y="146"/>
                    </a:lnTo>
                    <a:lnTo>
                      <a:pt x="22" y="140"/>
                    </a:lnTo>
                    <a:lnTo>
                      <a:pt x="23" y="137"/>
                    </a:lnTo>
                    <a:lnTo>
                      <a:pt x="20" y="135"/>
                    </a:lnTo>
                    <a:lnTo>
                      <a:pt x="19" y="131"/>
                    </a:lnTo>
                    <a:lnTo>
                      <a:pt x="21" y="129"/>
                    </a:lnTo>
                    <a:lnTo>
                      <a:pt x="19" y="126"/>
                    </a:lnTo>
                    <a:lnTo>
                      <a:pt x="22" y="122"/>
                    </a:lnTo>
                    <a:lnTo>
                      <a:pt x="15" y="116"/>
                    </a:lnTo>
                    <a:lnTo>
                      <a:pt x="13" y="104"/>
                    </a:lnTo>
                    <a:lnTo>
                      <a:pt x="10" y="104"/>
                    </a:lnTo>
                    <a:lnTo>
                      <a:pt x="7" y="99"/>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757" name="Freeform 543"/>
              <p:cNvSpPr>
                <a:spLocks noEditPoints="1"/>
              </p:cNvSpPr>
              <p:nvPr/>
            </p:nvSpPr>
            <p:spPr bwMode="auto">
              <a:xfrm>
                <a:off x="2583" y="1698"/>
                <a:ext cx="146" cy="170"/>
              </a:xfrm>
              <a:custGeom>
                <a:avLst/>
                <a:gdLst>
                  <a:gd name="T0" fmla="*/ 60 w 593"/>
                  <a:gd name="T1" fmla="*/ 354 h 689"/>
                  <a:gd name="T2" fmla="*/ 37 w 593"/>
                  <a:gd name="T3" fmla="*/ 286 h 689"/>
                  <a:gd name="T4" fmla="*/ 45 w 593"/>
                  <a:gd name="T5" fmla="*/ 241 h 689"/>
                  <a:gd name="T6" fmla="*/ 48 w 593"/>
                  <a:gd name="T7" fmla="*/ 148 h 689"/>
                  <a:gd name="T8" fmla="*/ 54 w 593"/>
                  <a:gd name="T9" fmla="*/ 75 h 689"/>
                  <a:gd name="T10" fmla="*/ 77 w 593"/>
                  <a:gd name="T11" fmla="*/ 51 h 689"/>
                  <a:gd name="T12" fmla="*/ 195 w 593"/>
                  <a:gd name="T13" fmla="*/ 1 h 689"/>
                  <a:gd name="T14" fmla="*/ 226 w 593"/>
                  <a:gd name="T15" fmla="*/ 122 h 689"/>
                  <a:gd name="T16" fmla="*/ 318 w 593"/>
                  <a:gd name="T17" fmla="*/ 155 h 689"/>
                  <a:gd name="T18" fmla="*/ 376 w 593"/>
                  <a:gd name="T19" fmla="*/ 201 h 689"/>
                  <a:gd name="T20" fmla="*/ 439 w 593"/>
                  <a:gd name="T21" fmla="*/ 217 h 689"/>
                  <a:gd name="T22" fmla="*/ 437 w 593"/>
                  <a:gd name="T23" fmla="*/ 280 h 689"/>
                  <a:gd name="T24" fmla="*/ 541 w 593"/>
                  <a:gd name="T25" fmla="*/ 336 h 689"/>
                  <a:gd name="T26" fmla="*/ 549 w 593"/>
                  <a:gd name="T27" fmla="*/ 391 h 689"/>
                  <a:gd name="T28" fmla="*/ 592 w 593"/>
                  <a:gd name="T29" fmla="*/ 441 h 689"/>
                  <a:gd name="T30" fmla="*/ 585 w 593"/>
                  <a:gd name="T31" fmla="*/ 528 h 689"/>
                  <a:gd name="T32" fmla="*/ 555 w 593"/>
                  <a:gd name="T33" fmla="*/ 542 h 689"/>
                  <a:gd name="T34" fmla="*/ 477 w 593"/>
                  <a:gd name="T35" fmla="*/ 504 h 689"/>
                  <a:gd name="T36" fmla="*/ 390 w 593"/>
                  <a:gd name="T37" fmla="*/ 560 h 689"/>
                  <a:gd name="T38" fmla="*/ 369 w 593"/>
                  <a:gd name="T39" fmla="*/ 652 h 689"/>
                  <a:gd name="T40" fmla="*/ 305 w 593"/>
                  <a:gd name="T41" fmla="*/ 683 h 689"/>
                  <a:gd name="T42" fmla="*/ 229 w 593"/>
                  <a:gd name="T43" fmla="*/ 648 h 689"/>
                  <a:gd name="T44" fmla="*/ 211 w 593"/>
                  <a:gd name="T45" fmla="*/ 645 h 689"/>
                  <a:gd name="T46" fmla="*/ 140 w 593"/>
                  <a:gd name="T47" fmla="*/ 686 h 689"/>
                  <a:gd name="T48" fmla="*/ 91 w 593"/>
                  <a:gd name="T49" fmla="*/ 574 h 689"/>
                  <a:gd name="T50" fmla="*/ 77 w 593"/>
                  <a:gd name="T51" fmla="*/ 540 h 689"/>
                  <a:gd name="T52" fmla="*/ 79 w 593"/>
                  <a:gd name="T53" fmla="*/ 513 h 689"/>
                  <a:gd name="T54" fmla="*/ 52 w 593"/>
                  <a:gd name="T55" fmla="*/ 434 h 689"/>
                  <a:gd name="T56" fmla="*/ 57 w 593"/>
                  <a:gd name="T57" fmla="*/ 426 h 689"/>
                  <a:gd name="T58" fmla="*/ 74 w 593"/>
                  <a:gd name="T59" fmla="*/ 474 h 689"/>
                  <a:gd name="T60" fmla="*/ 100 w 593"/>
                  <a:gd name="T61" fmla="*/ 527 h 689"/>
                  <a:gd name="T62" fmla="*/ 93 w 593"/>
                  <a:gd name="T63" fmla="*/ 549 h 689"/>
                  <a:gd name="T64" fmla="*/ 124 w 593"/>
                  <a:gd name="T65" fmla="*/ 595 h 689"/>
                  <a:gd name="T66" fmla="*/ 165 w 593"/>
                  <a:gd name="T67" fmla="*/ 674 h 689"/>
                  <a:gd name="T68" fmla="*/ 200 w 593"/>
                  <a:gd name="T69" fmla="*/ 624 h 689"/>
                  <a:gd name="T70" fmla="*/ 285 w 593"/>
                  <a:gd name="T71" fmla="*/ 638 h 689"/>
                  <a:gd name="T72" fmla="*/ 314 w 593"/>
                  <a:gd name="T73" fmla="*/ 627 h 689"/>
                  <a:gd name="T74" fmla="*/ 377 w 593"/>
                  <a:gd name="T75" fmla="*/ 586 h 689"/>
                  <a:gd name="T76" fmla="*/ 397 w 593"/>
                  <a:gd name="T77" fmla="*/ 507 h 689"/>
                  <a:gd name="T78" fmla="*/ 566 w 593"/>
                  <a:gd name="T79" fmla="*/ 516 h 689"/>
                  <a:gd name="T80" fmla="*/ 573 w 593"/>
                  <a:gd name="T81" fmla="*/ 540 h 689"/>
                  <a:gd name="T82" fmla="*/ 576 w 593"/>
                  <a:gd name="T83" fmla="*/ 440 h 689"/>
                  <a:gd name="T84" fmla="*/ 533 w 593"/>
                  <a:gd name="T85" fmla="*/ 394 h 689"/>
                  <a:gd name="T86" fmla="*/ 456 w 593"/>
                  <a:gd name="T87" fmla="*/ 352 h 689"/>
                  <a:gd name="T88" fmla="*/ 424 w 593"/>
                  <a:gd name="T89" fmla="*/ 284 h 689"/>
                  <a:gd name="T90" fmla="*/ 427 w 593"/>
                  <a:gd name="T91" fmla="*/ 226 h 689"/>
                  <a:gd name="T92" fmla="*/ 348 w 593"/>
                  <a:gd name="T93" fmla="*/ 189 h 689"/>
                  <a:gd name="T94" fmla="*/ 310 w 593"/>
                  <a:gd name="T95" fmla="*/ 168 h 689"/>
                  <a:gd name="T96" fmla="*/ 193 w 593"/>
                  <a:gd name="T97" fmla="*/ 95 h 689"/>
                  <a:gd name="T98" fmla="*/ 145 w 593"/>
                  <a:gd name="T99" fmla="*/ 28 h 689"/>
                  <a:gd name="T100" fmla="*/ 75 w 593"/>
                  <a:gd name="T101" fmla="*/ 77 h 689"/>
                  <a:gd name="T102" fmla="*/ 15 w 593"/>
                  <a:gd name="T103" fmla="*/ 68 h 689"/>
                  <a:gd name="T104" fmla="*/ 49 w 593"/>
                  <a:gd name="T105" fmla="*/ 214 h 689"/>
                  <a:gd name="T106" fmla="*/ 37 w 593"/>
                  <a:gd name="T107" fmla="*/ 263 h 689"/>
                  <a:gd name="T108" fmla="*/ 54 w 593"/>
                  <a:gd name="T109" fmla="*/ 335 h 689"/>
                  <a:gd name="T110" fmla="*/ 37 w 593"/>
                  <a:gd name="T111" fmla="*/ 395 h 68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93"/>
                  <a:gd name="T169" fmla="*/ 0 h 689"/>
                  <a:gd name="T170" fmla="*/ 593 w 593"/>
                  <a:gd name="T171" fmla="*/ 689 h 68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93" h="689">
                    <a:moveTo>
                      <a:pt x="31" y="412"/>
                    </a:moveTo>
                    <a:lnTo>
                      <a:pt x="23" y="393"/>
                    </a:lnTo>
                    <a:cubicBezTo>
                      <a:pt x="22" y="390"/>
                      <a:pt x="22" y="387"/>
                      <a:pt x="24" y="385"/>
                    </a:cubicBezTo>
                    <a:lnTo>
                      <a:pt x="57" y="342"/>
                    </a:lnTo>
                    <a:lnTo>
                      <a:pt x="60" y="354"/>
                    </a:lnTo>
                    <a:lnTo>
                      <a:pt x="43" y="346"/>
                    </a:lnTo>
                    <a:cubicBezTo>
                      <a:pt x="42" y="346"/>
                      <a:pt x="40" y="344"/>
                      <a:pt x="40" y="343"/>
                    </a:cubicBezTo>
                    <a:lnTo>
                      <a:pt x="23" y="314"/>
                    </a:lnTo>
                    <a:cubicBezTo>
                      <a:pt x="22" y="311"/>
                      <a:pt x="22" y="308"/>
                      <a:pt x="24" y="305"/>
                    </a:cubicBezTo>
                    <a:lnTo>
                      <a:pt x="37" y="286"/>
                    </a:lnTo>
                    <a:lnTo>
                      <a:pt x="37" y="295"/>
                    </a:lnTo>
                    <a:lnTo>
                      <a:pt x="23" y="271"/>
                    </a:lnTo>
                    <a:cubicBezTo>
                      <a:pt x="22" y="268"/>
                      <a:pt x="22" y="265"/>
                      <a:pt x="24" y="262"/>
                    </a:cubicBezTo>
                    <a:lnTo>
                      <a:pt x="46" y="233"/>
                    </a:lnTo>
                    <a:lnTo>
                      <a:pt x="45" y="241"/>
                    </a:lnTo>
                    <a:lnTo>
                      <a:pt x="34" y="217"/>
                    </a:lnTo>
                    <a:cubicBezTo>
                      <a:pt x="33" y="216"/>
                      <a:pt x="33" y="215"/>
                      <a:pt x="33" y="213"/>
                    </a:cubicBezTo>
                    <a:lnTo>
                      <a:pt x="36" y="171"/>
                    </a:lnTo>
                    <a:cubicBezTo>
                      <a:pt x="36" y="169"/>
                      <a:pt x="36" y="168"/>
                      <a:pt x="37" y="167"/>
                    </a:cubicBezTo>
                    <a:lnTo>
                      <a:pt x="48" y="148"/>
                    </a:lnTo>
                    <a:lnTo>
                      <a:pt x="48" y="156"/>
                    </a:lnTo>
                    <a:lnTo>
                      <a:pt x="2" y="76"/>
                    </a:lnTo>
                    <a:cubicBezTo>
                      <a:pt x="0" y="74"/>
                      <a:pt x="0" y="70"/>
                      <a:pt x="2" y="68"/>
                    </a:cubicBezTo>
                    <a:cubicBezTo>
                      <a:pt x="4" y="65"/>
                      <a:pt x="7" y="64"/>
                      <a:pt x="10" y="65"/>
                    </a:cubicBezTo>
                    <a:lnTo>
                      <a:pt x="54" y="75"/>
                    </a:lnTo>
                    <a:lnTo>
                      <a:pt x="48" y="76"/>
                    </a:lnTo>
                    <a:lnTo>
                      <a:pt x="64" y="66"/>
                    </a:lnTo>
                    <a:lnTo>
                      <a:pt x="62" y="68"/>
                    </a:lnTo>
                    <a:lnTo>
                      <a:pt x="70" y="55"/>
                    </a:lnTo>
                    <a:cubicBezTo>
                      <a:pt x="71" y="53"/>
                      <a:pt x="74" y="51"/>
                      <a:pt x="77" y="51"/>
                    </a:cubicBezTo>
                    <a:lnTo>
                      <a:pt x="93" y="51"/>
                    </a:lnTo>
                    <a:lnTo>
                      <a:pt x="88" y="53"/>
                    </a:lnTo>
                    <a:lnTo>
                      <a:pt x="134" y="16"/>
                    </a:lnTo>
                    <a:cubicBezTo>
                      <a:pt x="135" y="15"/>
                      <a:pt x="137" y="14"/>
                      <a:pt x="138" y="14"/>
                    </a:cubicBezTo>
                    <a:lnTo>
                      <a:pt x="195" y="1"/>
                    </a:lnTo>
                    <a:cubicBezTo>
                      <a:pt x="197" y="0"/>
                      <a:pt x="200" y="1"/>
                      <a:pt x="202" y="2"/>
                    </a:cubicBezTo>
                    <a:cubicBezTo>
                      <a:pt x="204" y="4"/>
                      <a:pt x="205" y="6"/>
                      <a:pt x="205" y="8"/>
                    </a:cubicBezTo>
                    <a:lnTo>
                      <a:pt x="208" y="91"/>
                    </a:lnTo>
                    <a:lnTo>
                      <a:pt x="207" y="87"/>
                    </a:lnTo>
                    <a:lnTo>
                      <a:pt x="226" y="122"/>
                    </a:lnTo>
                    <a:lnTo>
                      <a:pt x="223" y="119"/>
                    </a:lnTo>
                    <a:lnTo>
                      <a:pt x="256" y="143"/>
                    </a:lnTo>
                    <a:lnTo>
                      <a:pt x="253" y="142"/>
                    </a:lnTo>
                    <a:lnTo>
                      <a:pt x="313" y="153"/>
                    </a:lnTo>
                    <a:cubicBezTo>
                      <a:pt x="315" y="153"/>
                      <a:pt x="316" y="154"/>
                      <a:pt x="318" y="155"/>
                    </a:cubicBezTo>
                    <a:lnTo>
                      <a:pt x="331" y="171"/>
                    </a:lnTo>
                    <a:lnTo>
                      <a:pt x="327" y="169"/>
                    </a:lnTo>
                    <a:lnTo>
                      <a:pt x="357" y="177"/>
                    </a:lnTo>
                    <a:cubicBezTo>
                      <a:pt x="359" y="177"/>
                      <a:pt x="361" y="178"/>
                      <a:pt x="362" y="180"/>
                    </a:cubicBezTo>
                    <a:lnTo>
                      <a:pt x="376" y="201"/>
                    </a:lnTo>
                    <a:lnTo>
                      <a:pt x="368" y="198"/>
                    </a:lnTo>
                    <a:lnTo>
                      <a:pt x="406" y="193"/>
                    </a:lnTo>
                    <a:cubicBezTo>
                      <a:pt x="408" y="192"/>
                      <a:pt x="410" y="193"/>
                      <a:pt x="412" y="194"/>
                    </a:cubicBezTo>
                    <a:lnTo>
                      <a:pt x="436" y="213"/>
                    </a:lnTo>
                    <a:cubicBezTo>
                      <a:pt x="438" y="214"/>
                      <a:pt x="439" y="215"/>
                      <a:pt x="439" y="217"/>
                    </a:cubicBezTo>
                    <a:lnTo>
                      <a:pt x="456" y="281"/>
                    </a:lnTo>
                    <a:cubicBezTo>
                      <a:pt x="456" y="283"/>
                      <a:pt x="456" y="286"/>
                      <a:pt x="455" y="288"/>
                    </a:cubicBezTo>
                    <a:cubicBezTo>
                      <a:pt x="453" y="289"/>
                      <a:pt x="451" y="291"/>
                      <a:pt x="449" y="291"/>
                    </a:cubicBezTo>
                    <a:lnTo>
                      <a:pt x="433" y="294"/>
                    </a:lnTo>
                    <a:lnTo>
                      <a:pt x="437" y="280"/>
                    </a:lnTo>
                    <a:lnTo>
                      <a:pt x="456" y="296"/>
                    </a:lnTo>
                    <a:cubicBezTo>
                      <a:pt x="457" y="297"/>
                      <a:pt x="458" y="299"/>
                      <a:pt x="459" y="301"/>
                    </a:cubicBezTo>
                    <a:lnTo>
                      <a:pt x="464" y="343"/>
                    </a:lnTo>
                    <a:lnTo>
                      <a:pt x="456" y="336"/>
                    </a:lnTo>
                    <a:lnTo>
                      <a:pt x="541" y="336"/>
                    </a:lnTo>
                    <a:cubicBezTo>
                      <a:pt x="543" y="336"/>
                      <a:pt x="546" y="338"/>
                      <a:pt x="547" y="340"/>
                    </a:cubicBezTo>
                    <a:cubicBezTo>
                      <a:pt x="549" y="342"/>
                      <a:pt x="549" y="344"/>
                      <a:pt x="548" y="347"/>
                    </a:cubicBezTo>
                    <a:lnTo>
                      <a:pt x="543" y="365"/>
                    </a:lnTo>
                    <a:lnTo>
                      <a:pt x="543" y="362"/>
                    </a:lnTo>
                    <a:lnTo>
                      <a:pt x="549" y="391"/>
                    </a:lnTo>
                    <a:lnTo>
                      <a:pt x="545" y="386"/>
                    </a:lnTo>
                    <a:lnTo>
                      <a:pt x="578" y="404"/>
                    </a:lnTo>
                    <a:cubicBezTo>
                      <a:pt x="579" y="405"/>
                      <a:pt x="580" y="407"/>
                      <a:pt x="581" y="408"/>
                    </a:cubicBezTo>
                    <a:lnTo>
                      <a:pt x="592" y="438"/>
                    </a:lnTo>
                    <a:cubicBezTo>
                      <a:pt x="592" y="439"/>
                      <a:pt x="593" y="440"/>
                      <a:pt x="592" y="441"/>
                    </a:cubicBezTo>
                    <a:lnTo>
                      <a:pt x="590" y="486"/>
                    </a:lnTo>
                    <a:cubicBezTo>
                      <a:pt x="590" y="488"/>
                      <a:pt x="589" y="489"/>
                      <a:pt x="589" y="490"/>
                    </a:cubicBezTo>
                    <a:lnTo>
                      <a:pt x="570" y="522"/>
                    </a:lnTo>
                    <a:lnTo>
                      <a:pt x="568" y="512"/>
                    </a:lnTo>
                    <a:lnTo>
                      <a:pt x="585" y="528"/>
                    </a:lnTo>
                    <a:cubicBezTo>
                      <a:pt x="586" y="530"/>
                      <a:pt x="587" y="533"/>
                      <a:pt x="587" y="535"/>
                    </a:cubicBezTo>
                    <a:cubicBezTo>
                      <a:pt x="586" y="538"/>
                      <a:pt x="585" y="540"/>
                      <a:pt x="583" y="541"/>
                    </a:cubicBezTo>
                    <a:lnTo>
                      <a:pt x="566" y="549"/>
                    </a:lnTo>
                    <a:cubicBezTo>
                      <a:pt x="564" y="550"/>
                      <a:pt x="561" y="550"/>
                      <a:pt x="558" y="549"/>
                    </a:cubicBezTo>
                    <a:cubicBezTo>
                      <a:pt x="556" y="547"/>
                      <a:pt x="555" y="545"/>
                      <a:pt x="555" y="542"/>
                    </a:cubicBezTo>
                    <a:lnTo>
                      <a:pt x="555" y="523"/>
                    </a:lnTo>
                    <a:lnTo>
                      <a:pt x="559" y="530"/>
                    </a:lnTo>
                    <a:lnTo>
                      <a:pt x="515" y="506"/>
                    </a:lnTo>
                    <a:lnTo>
                      <a:pt x="518" y="507"/>
                    </a:lnTo>
                    <a:lnTo>
                      <a:pt x="477" y="504"/>
                    </a:lnTo>
                    <a:lnTo>
                      <a:pt x="480" y="504"/>
                    </a:lnTo>
                    <a:lnTo>
                      <a:pt x="401" y="523"/>
                    </a:lnTo>
                    <a:lnTo>
                      <a:pt x="406" y="518"/>
                    </a:lnTo>
                    <a:lnTo>
                      <a:pt x="390" y="563"/>
                    </a:lnTo>
                    <a:lnTo>
                      <a:pt x="390" y="560"/>
                    </a:lnTo>
                    <a:lnTo>
                      <a:pt x="393" y="586"/>
                    </a:lnTo>
                    <a:cubicBezTo>
                      <a:pt x="393" y="587"/>
                      <a:pt x="393" y="588"/>
                      <a:pt x="393" y="589"/>
                    </a:cubicBezTo>
                    <a:lnTo>
                      <a:pt x="382" y="647"/>
                    </a:lnTo>
                    <a:cubicBezTo>
                      <a:pt x="382" y="650"/>
                      <a:pt x="380" y="653"/>
                      <a:pt x="377" y="653"/>
                    </a:cubicBezTo>
                    <a:cubicBezTo>
                      <a:pt x="374" y="654"/>
                      <a:pt x="371" y="654"/>
                      <a:pt x="369" y="652"/>
                    </a:cubicBezTo>
                    <a:lnTo>
                      <a:pt x="358" y="641"/>
                    </a:lnTo>
                    <a:lnTo>
                      <a:pt x="363" y="643"/>
                    </a:lnTo>
                    <a:lnTo>
                      <a:pt x="314" y="643"/>
                    </a:lnTo>
                    <a:lnTo>
                      <a:pt x="322" y="638"/>
                    </a:lnTo>
                    <a:lnTo>
                      <a:pt x="305" y="683"/>
                    </a:lnTo>
                    <a:cubicBezTo>
                      <a:pt x="304" y="686"/>
                      <a:pt x="301" y="688"/>
                      <a:pt x="298" y="688"/>
                    </a:cubicBezTo>
                    <a:cubicBezTo>
                      <a:pt x="295" y="689"/>
                      <a:pt x="292" y="686"/>
                      <a:pt x="290" y="683"/>
                    </a:cubicBezTo>
                    <a:lnTo>
                      <a:pt x="277" y="649"/>
                    </a:lnTo>
                    <a:lnTo>
                      <a:pt x="283" y="654"/>
                    </a:lnTo>
                    <a:lnTo>
                      <a:pt x="229" y="648"/>
                    </a:lnTo>
                    <a:cubicBezTo>
                      <a:pt x="227" y="648"/>
                      <a:pt x="226" y="648"/>
                      <a:pt x="225" y="647"/>
                    </a:cubicBezTo>
                    <a:lnTo>
                      <a:pt x="203" y="631"/>
                    </a:lnTo>
                    <a:lnTo>
                      <a:pt x="216" y="624"/>
                    </a:lnTo>
                    <a:lnTo>
                      <a:pt x="216" y="638"/>
                    </a:lnTo>
                    <a:cubicBezTo>
                      <a:pt x="216" y="641"/>
                      <a:pt x="214" y="644"/>
                      <a:pt x="211" y="645"/>
                    </a:cubicBezTo>
                    <a:lnTo>
                      <a:pt x="192" y="653"/>
                    </a:lnTo>
                    <a:lnTo>
                      <a:pt x="196" y="649"/>
                    </a:lnTo>
                    <a:lnTo>
                      <a:pt x="179" y="681"/>
                    </a:lnTo>
                    <a:cubicBezTo>
                      <a:pt x="178" y="684"/>
                      <a:pt x="175" y="686"/>
                      <a:pt x="172" y="686"/>
                    </a:cubicBezTo>
                    <a:lnTo>
                      <a:pt x="140" y="686"/>
                    </a:lnTo>
                    <a:cubicBezTo>
                      <a:pt x="136" y="686"/>
                      <a:pt x="133" y="683"/>
                      <a:pt x="132" y="680"/>
                    </a:cubicBezTo>
                    <a:lnTo>
                      <a:pt x="110" y="603"/>
                    </a:lnTo>
                    <a:lnTo>
                      <a:pt x="111" y="605"/>
                    </a:lnTo>
                    <a:lnTo>
                      <a:pt x="92" y="581"/>
                    </a:lnTo>
                    <a:cubicBezTo>
                      <a:pt x="91" y="579"/>
                      <a:pt x="90" y="577"/>
                      <a:pt x="91" y="574"/>
                    </a:cubicBezTo>
                    <a:lnTo>
                      <a:pt x="94" y="564"/>
                    </a:lnTo>
                    <a:lnTo>
                      <a:pt x="96" y="572"/>
                    </a:lnTo>
                    <a:lnTo>
                      <a:pt x="83" y="561"/>
                    </a:lnTo>
                    <a:cubicBezTo>
                      <a:pt x="81" y="560"/>
                      <a:pt x="80" y="558"/>
                      <a:pt x="80" y="556"/>
                    </a:cubicBezTo>
                    <a:lnTo>
                      <a:pt x="77" y="540"/>
                    </a:lnTo>
                    <a:cubicBezTo>
                      <a:pt x="77" y="538"/>
                      <a:pt x="77" y="535"/>
                      <a:pt x="79" y="533"/>
                    </a:cubicBezTo>
                    <a:lnTo>
                      <a:pt x="87" y="525"/>
                    </a:lnTo>
                    <a:lnTo>
                      <a:pt x="86" y="535"/>
                    </a:lnTo>
                    <a:lnTo>
                      <a:pt x="78" y="522"/>
                    </a:lnTo>
                    <a:cubicBezTo>
                      <a:pt x="76" y="519"/>
                      <a:pt x="77" y="515"/>
                      <a:pt x="79" y="513"/>
                    </a:cubicBezTo>
                    <a:lnTo>
                      <a:pt x="90" y="499"/>
                    </a:lnTo>
                    <a:lnTo>
                      <a:pt x="91" y="510"/>
                    </a:lnTo>
                    <a:lnTo>
                      <a:pt x="63" y="486"/>
                    </a:lnTo>
                    <a:cubicBezTo>
                      <a:pt x="62" y="485"/>
                      <a:pt x="61" y="484"/>
                      <a:pt x="61" y="482"/>
                    </a:cubicBezTo>
                    <a:lnTo>
                      <a:pt x="52" y="434"/>
                    </a:lnTo>
                    <a:lnTo>
                      <a:pt x="58" y="440"/>
                    </a:lnTo>
                    <a:lnTo>
                      <a:pt x="48" y="438"/>
                    </a:lnTo>
                    <a:cubicBezTo>
                      <a:pt x="45" y="437"/>
                      <a:pt x="43" y="436"/>
                      <a:pt x="42" y="433"/>
                    </a:cubicBezTo>
                    <a:lnTo>
                      <a:pt x="31" y="412"/>
                    </a:lnTo>
                    <a:close/>
                    <a:moveTo>
                      <a:pt x="57" y="426"/>
                    </a:moveTo>
                    <a:lnTo>
                      <a:pt x="51" y="422"/>
                    </a:lnTo>
                    <a:lnTo>
                      <a:pt x="62" y="425"/>
                    </a:lnTo>
                    <a:cubicBezTo>
                      <a:pt x="65" y="425"/>
                      <a:pt x="68" y="428"/>
                      <a:pt x="68" y="431"/>
                    </a:cubicBezTo>
                    <a:lnTo>
                      <a:pt x="76" y="479"/>
                    </a:lnTo>
                    <a:lnTo>
                      <a:pt x="74" y="474"/>
                    </a:lnTo>
                    <a:lnTo>
                      <a:pt x="101" y="498"/>
                    </a:lnTo>
                    <a:cubicBezTo>
                      <a:pt x="104" y="501"/>
                      <a:pt x="105" y="506"/>
                      <a:pt x="102" y="510"/>
                    </a:cubicBezTo>
                    <a:lnTo>
                      <a:pt x="91" y="523"/>
                    </a:lnTo>
                    <a:lnTo>
                      <a:pt x="92" y="514"/>
                    </a:lnTo>
                    <a:lnTo>
                      <a:pt x="100" y="527"/>
                    </a:lnTo>
                    <a:cubicBezTo>
                      <a:pt x="102" y="530"/>
                      <a:pt x="101" y="534"/>
                      <a:pt x="99" y="537"/>
                    </a:cubicBezTo>
                    <a:lnTo>
                      <a:pt x="90" y="545"/>
                    </a:lnTo>
                    <a:lnTo>
                      <a:pt x="93" y="538"/>
                    </a:lnTo>
                    <a:lnTo>
                      <a:pt x="96" y="554"/>
                    </a:lnTo>
                    <a:lnTo>
                      <a:pt x="93" y="549"/>
                    </a:lnTo>
                    <a:lnTo>
                      <a:pt x="106" y="559"/>
                    </a:lnTo>
                    <a:cubicBezTo>
                      <a:pt x="109" y="561"/>
                      <a:pt x="110" y="565"/>
                      <a:pt x="109" y="568"/>
                    </a:cubicBezTo>
                    <a:lnTo>
                      <a:pt x="106" y="578"/>
                    </a:lnTo>
                    <a:lnTo>
                      <a:pt x="105" y="571"/>
                    </a:lnTo>
                    <a:lnTo>
                      <a:pt x="124" y="595"/>
                    </a:lnTo>
                    <a:cubicBezTo>
                      <a:pt x="125" y="596"/>
                      <a:pt x="125" y="597"/>
                      <a:pt x="125" y="598"/>
                    </a:cubicBezTo>
                    <a:lnTo>
                      <a:pt x="147" y="676"/>
                    </a:lnTo>
                    <a:lnTo>
                      <a:pt x="140" y="670"/>
                    </a:lnTo>
                    <a:lnTo>
                      <a:pt x="172" y="670"/>
                    </a:lnTo>
                    <a:lnTo>
                      <a:pt x="165" y="674"/>
                    </a:lnTo>
                    <a:lnTo>
                      <a:pt x="182" y="642"/>
                    </a:lnTo>
                    <a:cubicBezTo>
                      <a:pt x="182" y="640"/>
                      <a:pt x="184" y="639"/>
                      <a:pt x="186" y="638"/>
                    </a:cubicBezTo>
                    <a:lnTo>
                      <a:pt x="205" y="630"/>
                    </a:lnTo>
                    <a:lnTo>
                      <a:pt x="200" y="638"/>
                    </a:lnTo>
                    <a:lnTo>
                      <a:pt x="200" y="624"/>
                    </a:lnTo>
                    <a:cubicBezTo>
                      <a:pt x="200" y="621"/>
                      <a:pt x="201" y="619"/>
                      <a:pt x="204" y="617"/>
                    </a:cubicBezTo>
                    <a:cubicBezTo>
                      <a:pt x="207" y="616"/>
                      <a:pt x="210" y="616"/>
                      <a:pt x="212" y="618"/>
                    </a:cubicBezTo>
                    <a:lnTo>
                      <a:pt x="234" y="634"/>
                    </a:lnTo>
                    <a:lnTo>
                      <a:pt x="230" y="632"/>
                    </a:lnTo>
                    <a:lnTo>
                      <a:pt x="285" y="638"/>
                    </a:lnTo>
                    <a:cubicBezTo>
                      <a:pt x="288" y="638"/>
                      <a:pt x="291" y="640"/>
                      <a:pt x="292" y="643"/>
                    </a:cubicBezTo>
                    <a:lnTo>
                      <a:pt x="305" y="678"/>
                    </a:lnTo>
                    <a:lnTo>
                      <a:pt x="290" y="678"/>
                    </a:lnTo>
                    <a:lnTo>
                      <a:pt x="307" y="632"/>
                    </a:lnTo>
                    <a:cubicBezTo>
                      <a:pt x="308" y="629"/>
                      <a:pt x="311" y="627"/>
                      <a:pt x="314" y="627"/>
                    </a:cubicBezTo>
                    <a:lnTo>
                      <a:pt x="363" y="627"/>
                    </a:lnTo>
                    <a:cubicBezTo>
                      <a:pt x="365" y="627"/>
                      <a:pt x="367" y="628"/>
                      <a:pt x="369" y="629"/>
                    </a:cubicBezTo>
                    <a:lnTo>
                      <a:pt x="380" y="640"/>
                    </a:lnTo>
                    <a:lnTo>
                      <a:pt x="366" y="644"/>
                    </a:lnTo>
                    <a:lnTo>
                      <a:pt x="377" y="586"/>
                    </a:lnTo>
                    <a:lnTo>
                      <a:pt x="377" y="588"/>
                    </a:lnTo>
                    <a:lnTo>
                      <a:pt x="374" y="561"/>
                    </a:lnTo>
                    <a:cubicBezTo>
                      <a:pt x="374" y="560"/>
                      <a:pt x="375" y="559"/>
                      <a:pt x="375" y="558"/>
                    </a:cubicBezTo>
                    <a:lnTo>
                      <a:pt x="391" y="512"/>
                    </a:lnTo>
                    <a:cubicBezTo>
                      <a:pt x="392" y="510"/>
                      <a:pt x="394" y="508"/>
                      <a:pt x="397" y="507"/>
                    </a:cubicBezTo>
                    <a:lnTo>
                      <a:pt x="476" y="489"/>
                    </a:lnTo>
                    <a:cubicBezTo>
                      <a:pt x="477" y="488"/>
                      <a:pt x="478" y="488"/>
                      <a:pt x="479" y="488"/>
                    </a:cubicBezTo>
                    <a:lnTo>
                      <a:pt x="519" y="491"/>
                    </a:lnTo>
                    <a:cubicBezTo>
                      <a:pt x="521" y="491"/>
                      <a:pt x="522" y="492"/>
                      <a:pt x="523" y="492"/>
                    </a:cubicBezTo>
                    <a:lnTo>
                      <a:pt x="566" y="516"/>
                    </a:lnTo>
                    <a:cubicBezTo>
                      <a:pt x="569" y="518"/>
                      <a:pt x="571" y="520"/>
                      <a:pt x="571" y="523"/>
                    </a:cubicBezTo>
                    <a:lnTo>
                      <a:pt x="571" y="542"/>
                    </a:lnTo>
                    <a:lnTo>
                      <a:pt x="559" y="535"/>
                    </a:lnTo>
                    <a:lnTo>
                      <a:pt x="575" y="527"/>
                    </a:lnTo>
                    <a:lnTo>
                      <a:pt x="573" y="540"/>
                    </a:lnTo>
                    <a:lnTo>
                      <a:pt x="557" y="524"/>
                    </a:lnTo>
                    <a:cubicBezTo>
                      <a:pt x="554" y="521"/>
                      <a:pt x="554" y="517"/>
                      <a:pt x="556" y="514"/>
                    </a:cubicBezTo>
                    <a:lnTo>
                      <a:pt x="575" y="482"/>
                    </a:lnTo>
                    <a:lnTo>
                      <a:pt x="574" y="485"/>
                    </a:lnTo>
                    <a:lnTo>
                      <a:pt x="576" y="440"/>
                    </a:lnTo>
                    <a:lnTo>
                      <a:pt x="577" y="443"/>
                    </a:lnTo>
                    <a:lnTo>
                      <a:pt x="566" y="414"/>
                    </a:lnTo>
                    <a:lnTo>
                      <a:pt x="570" y="418"/>
                    </a:lnTo>
                    <a:lnTo>
                      <a:pt x="537" y="399"/>
                    </a:lnTo>
                    <a:cubicBezTo>
                      <a:pt x="535" y="398"/>
                      <a:pt x="533" y="396"/>
                      <a:pt x="533" y="394"/>
                    </a:cubicBezTo>
                    <a:lnTo>
                      <a:pt x="527" y="365"/>
                    </a:lnTo>
                    <a:cubicBezTo>
                      <a:pt x="527" y="363"/>
                      <a:pt x="527" y="362"/>
                      <a:pt x="528" y="361"/>
                    </a:cubicBezTo>
                    <a:lnTo>
                      <a:pt x="533" y="342"/>
                    </a:lnTo>
                    <a:lnTo>
                      <a:pt x="541" y="352"/>
                    </a:lnTo>
                    <a:lnTo>
                      <a:pt x="456" y="352"/>
                    </a:lnTo>
                    <a:cubicBezTo>
                      <a:pt x="452" y="352"/>
                      <a:pt x="449" y="349"/>
                      <a:pt x="448" y="345"/>
                    </a:cubicBezTo>
                    <a:lnTo>
                      <a:pt x="443" y="303"/>
                    </a:lnTo>
                    <a:lnTo>
                      <a:pt x="446" y="308"/>
                    </a:lnTo>
                    <a:lnTo>
                      <a:pt x="426" y="292"/>
                    </a:lnTo>
                    <a:cubicBezTo>
                      <a:pt x="424" y="290"/>
                      <a:pt x="423" y="287"/>
                      <a:pt x="424" y="284"/>
                    </a:cubicBezTo>
                    <a:cubicBezTo>
                      <a:pt x="425" y="281"/>
                      <a:pt x="427" y="278"/>
                      <a:pt x="430" y="278"/>
                    </a:cubicBezTo>
                    <a:lnTo>
                      <a:pt x="447" y="275"/>
                    </a:lnTo>
                    <a:lnTo>
                      <a:pt x="440" y="285"/>
                    </a:lnTo>
                    <a:lnTo>
                      <a:pt x="424" y="221"/>
                    </a:lnTo>
                    <a:lnTo>
                      <a:pt x="427" y="226"/>
                    </a:lnTo>
                    <a:lnTo>
                      <a:pt x="402" y="207"/>
                    </a:lnTo>
                    <a:lnTo>
                      <a:pt x="408" y="208"/>
                    </a:lnTo>
                    <a:lnTo>
                      <a:pt x="370" y="214"/>
                    </a:lnTo>
                    <a:cubicBezTo>
                      <a:pt x="367" y="214"/>
                      <a:pt x="364" y="213"/>
                      <a:pt x="362" y="210"/>
                    </a:cubicBezTo>
                    <a:lnTo>
                      <a:pt x="348" y="189"/>
                    </a:lnTo>
                    <a:lnTo>
                      <a:pt x="353" y="192"/>
                    </a:lnTo>
                    <a:lnTo>
                      <a:pt x="323" y="184"/>
                    </a:lnTo>
                    <a:cubicBezTo>
                      <a:pt x="321" y="184"/>
                      <a:pt x="320" y="183"/>
                      <a:pt x="319" y="182"/>
                    </a:cubicBezTo>
                    <a:lnTo>
                      <a:pt x="305" y="166"/>
                    </a:lnTo>
                    <a:lnTo>
                      <a:pt x="310" y="168"/>
                    </a:lnTo>
                    <a:lnTo>
                      <a:pt x="250" y="158"/>
                    </a:lnTo>
                    <a:cubicBezTo>
                      <a:pt x="249" y="157"/>
                      <a:pt x="248" y="157"/>
                      <a:pt x="247" y="156"/>
                    </a:cubicBezTo>
                    <a:lnTo>
                      <a:pt x="214" y="132"/>
                    </a:lnTo>
                    <a:cubicBezTo>
                      <a:pt x="213" y="132"/>
                      <a:pt x="212" y="131"/>
                      <a:pt x="212" y="130"/>
                    </a:cubicBezTo>
                    <a:lnTo>
                      <a:pt x="193" y="95"/>
                    </a:lnTo>
                    <a:cubicBezTo>
                      <a:pt x="192" y="94"/>
                      <a:pt x="192" y="93"/>
                      <a:pt x="192" y="91"/>
                    </a:cubicBezTo>
                    <a:lnTo>
                      <a:pt x="189" y="9"/>
                    </a:lnTo>
                    <a:lnTo>
                      <a:pt x="199" y="16"/>
                    </a:lnTo>
                    <a:lnTo>
                      <a:pt x="141" y="30"/>
                    </a:lnTo>
                    <a:lnTo>
                      <a:pt x="145" y="28"/>
                    </a:lnTo>
                    <a:lnTo>
                      <a:pt x="98" y="65"/>
                    </a:lnTo>
                    <a:cubicBezTo>
                      <a:pt x="97" y="67"/>
                      <a:pt x="95" y="67"/>
                      <a:pt x="93" y="67"/>
                    </a:cubicBezTo>
                    <a:lnTo>
                      <a:pt x="77" y="67"/>
                    </a:lnTo>
                    <a:lnTo>
                      <a:pt x="84" y="63"/>
                    </a:lnTo>
                    <a:lnTo>
                      <a:pt x="75" y="77"/>
                    </a:lnTo>
                    <a:cubicBezTo>
                      <a:pt x="75" y="78"/>
                      <a:pt x="74" y="79"/>
                      <a:pt x="73" y="79"/>
                    </a:cubicBezTo>
                    <a:lnTo>
                      <a:pt x="57" y="90"/>
                    </a:lnTo>
                    <a:cubicBezTo>
                      <a:pt x="55" y="91"/>
                      <a:pt x="52" y="91"/>
                      <a:pt x="50" y="91"/>
                    </a:cubicBezTo>
                    <a:lnTo>
                      <a:pt x="7" y="80"/>
                    </a:lnTo>
                    <a:lnTo>
                      <a:pt x="15" y="68"/>
                    </a:lnTo>
                    <a:lnTo>
                      <a:pt x="62" y="148"/>
                    </a:lnTo>
                    <a:cubicBezTo>
                      <a:pt x="63" y="151"/>
                      <a:pt x="63" y="154"/>
                      <a:pt x="62" y="157"/>
                    </a:cubicBezTo>
                    <a:lnTo>
                      <a:pt x="51" y="175"/>
                    </a:lnTo>
                    <a:lnTo>
                      <a:pt x="52" y="172"/>
                    </a:lnTo>
                    <a:lnTo>
                      <a:pt x="49" y="214"/>
                    </a:lnTo>
                    <a:lnTo>
                      <a:pt x="49" y="210"/>
                    </a:lnTo>
                    <a:lnTo>
                      <a:pt x="59" y="234"/>
                    </a:lnTo>
                    <a:cubicBezTo>
                      <a:pt x="61" y="237"/>
                      <a:pt x="60" y="240"/>
                      <a:pt x="59" y="243"/>
                    </a:cubicBezTo>
                    <a:lnTo>
                      <a:pt x="37" y="272"/>
                    </a:lnTo>
                    <a:lnTo>
                      <a:pt x="37" y="263"/>
                    </a:lnTo>
                    <a:lnTo>
                      <a:pt x="51" y="287"/>
                    </a:lnTo>
                    <a:cubicBezTo>
                      <a:pt x="52" y="290"/>
                      <a:pt x="52" y="293"/>
                      <a:pt x="50" y="296"/>
                    </a:cubicBezTo>
                    <a:lnTo>
                      <a:pt x="37" y="315"/>
                    </a:lnTo>
                    <a:lnTo>
                      <a:pt x="37" y="306"/>
                    </a:lnTo>
                    <a:lnTo>
                      <a:pt x="54" y="335"/>
                    </a:lnTo>
                    <a:lnTo>
                      <a:pt x="50" y="332"/>
                    </a:lnTo>
                    <a:lnTo>
                      <a:pt x="67" y="340"/>
                    </a:lnTo>
                    <a:cubicBezTo>
                      <a:pt x="69" y="341"/>
                      <a:pt x="70" y="343"/>
                      <a:pt x="71" y="345"/>
                    </a:cubicBezTo>
                    <a:cubicBezTo>
                      <a:pt x="71" y="348"/>
                      <a:pt x="71" y="350"/>
                      <a:pt x="69" y="352"/>
                    </a:cubicBezTo>
                    <a:lnTo>
                      <a:pt x="37" y="395"/>
                    </a:lnTo>
                    <a:lnTo>
                      <a:pt x="38" y="387"/>
                    </a:lnTo>
                    <a:lnTo>
                      <a:pt x="46" y="405"/>
                    </a:lnTo>
                    <a:lnTo>
                      <a:pt x="57" y="426"/>
                    </a:lnTo>
                    <a:close/>
                  </a:path>
                </a:pathLst>
              </a:custGeom>
              <a:solidFill>
                <a:srgbClr val="6E6E6E"/>
              </a:solidFill>
              <a:ln w="0" cap="flat">
                <a:solidFill>
                  <a:srgbClr val="6E6E6E"/>
                </a:solidFill>
                <a:prstDash val="solid"/>
                <a:round/>
                <a:headEnd/>
                <a:tailEnd/>
              </a:ln>
            </p:spPr>
            <p:txBody>
              <a:bodyPr/>
              <a:lstStyle/>
              <a:p>
                <a:endParaRPr lang="en-US"/>
              </a:p>
            </p:txBody>
          </p:sp>
          <p:sp>
            <p:nvSpPr>
              <p:cNvPr id="1758" name="Freeform 544"/>
              <p:cNvSpPr>
                <a:spLocks noEditPoints="1"/>
              </p:cNvSpPr>
              <p:nvPr/>
            </p:nvSpPr>
            <p:spPr bwMode="auto">
              <a:xfrm>
                <a:off x="4906" y="1601"/>
                <a:ext cx="166" cy="123"/>
              </a:xfrm>
              <a:custGeom>
                <a:avLst/>
                <a:gdLst>
                  <a:gd name="T0" fmla="*/ 74 w 166"/>
                  <a:gd name="T1" fmla="*/ 4 h 123"/>
                  <a:gd name="T2" fmla="*/ 76 w 166"/>
                  <a:gd name="T3" fmla="*/ 0 h 123"/>
                  <a:gd name="T4" fmla="*/ 109 w 166"/>
                  <a:gd name="T5" fmla="*/ 7 h 123"/>
                  <a:gd name="T6" fmla="*/ 128 w 166"/>
                  <a:gd name="T7" fmla="*/ 21 h 123"/>
                  <a:gd name="T8" fmla="*/ 113 w 166"/>
                  <a:gd name="T9" fmla="*/ 9 h 123"/>
                  <a:gd name="T10" fmla="*/ 138 w 166"/>
                  <a:gd name="T11" fmla="*/ 31 h 123"/>
                  <a:gd name="T12" fmla="*/ 122 w 166"/>
                  <a:gd name="T13" fmla="*/ 38 h 123"/>
                  <a:gd name="T14" fmla="*/ 127 w 166"/>
                  <a:gd name="T15" fmla="*/ 28 h 123"/>
                  <a:gd name="T16" fmla="*/ 129 w 166"/>
                  <a:gd name="T17" fmla="*/ 37 h 123"/>
                  <a:gd name="T18" fmla="*/ 125 w 166"/>
                  <a:gd name="T19" fmla="*/ 45 h 123"/>
                  <a:gd name="T20" fmla="*/ 117 w 166"/>
                  <a:gd name="T21" fmla="*/ 49 h 123"/>
                  <a:gd name="T22" fmla="*/ 94 w 166"/>
                  <a:gd name="T23" fmla="*/ 53 h 123"/>
                  <a:gd name="T24" fmla="*/ 85 w 166"/>
                  <a:gd name="T25" fmla="*/ 45 h 123"/>
                  <a:gd name="T26" fmla="*/ 104 w 166"/>
                  <a:gd name="T27" fmla="*/ 40 h 123"/>
                  <a:gd name="T28" fmla="*/ 104 w 166"/>
                  <a:gd name="T29" fmla="*/ 46 h 123"/>
                  <a:gd name="T30" fmla="*/ 116 w 166"/>
                  <a:gd name="T31" fmla="*/ 40 h 123"/>
                  <a:gd name="T32" fmla="*/ 70 w 166"/>
                  <a:gd name="T33" fmla="*/ 43 h 123"/>
                  <a:gd name="T34" fmla="*/ 80 w 166"/>
                  <a:gd name="T35" fmla="*/ 50 h 123"/>
                  <a:gd name="T36" fmla="*/ 80 w 166"/>
                  <a:gd name="T37" fmla="*/ 50 h 123"/>
                  <a:gd name="T38" fmla="*/ 131 w 166"/>
                  <a:gd name="T39" fmla="*/ 90 h 123"/>
                  <a:gd name="T40" fmla="*/ 102 w 166"/>
                  <a:gd name="T41" fmla="*/ 96 h 123"/>
                  <a:gd name="T42" fmla="*/ 102 w 166"/>
                  <a:gd name="T43" fmla="*/ 96 h 123"/>
                  <a:gd name="T44" fmla="*/ 103 w 166"/>
                  <a:gd name="T45" fmla="*/ 94 h 123"/>
                  <a:gd name="T46" fmla="*/ 111 w 166"/>
                  <a:gd name="T47" fmla="*/ 105 h 123"/>
                  <a:gd name="T48" fmla="*/ 110 w 166"/>
                  <a:gd name="T49" fmla="*/ 103 h 123"/>
                  <a:gd name="T50" fmla="*/ 133 w 166"/>
                  <a:gd name="T51" fmla="*/ 123 h 123"/>
                  <a:gd name="T52" fmla="*/ 133 w 166"/>
                  <a:gd name="T53" fmla="*/ 123 h 123"/>
                  <a:gd name="T54" fmla="*/ 154 w 166"/>
                  <a:gd name="T55" fmla="*/ 40 h 123"/>
                  <a:gd name="T56" fmla="*/ 161 w 166"/>
                  <a:gd name="T57" fmla="*/ 52 h 123"/>
                  <a:gd name="T58" fmla="*/ 159 w 166"/>
                  <a:gd name="T59" fmla="*/ 61 h 123"/>
                  <a:gd name="T60" fmla="*/ 155 w 166"/>
                  <a:gd name="T61" fmla="*/ 45 h 123"/>
                  <a:gd name="T62" fmla="*/ 6 w 166"/>
                  <a:gd name="T63" fmla="*/ 9 h 123"/>
                  <a:gd name="T64" fmla="*/ 43 w 166"/>
                  <a:gd name="T65" fmla="*/ 24 h 123"/>
                  <a:gd name="T66" fmla="*/ 75 w 166"/>
                  <a:gd name="T67" fmla="*/ 53 h 123"/>
                  <a:gd name="T68" fmla="*/ 68 w 166"/>
                  <a:gd name="T69" fmla="*/ 61 h 123"/>
                  <a:gd name="T70" fmla="*/ 79 w 166"/>
                  <a:gd name="T71" fmla="*/ 78 h 123"/>
                  <a:gd name="T72" fmla="*/ 83 w 166"/>
                  <a:gd name="T73" fmla="*/ 91 h 123"/>
                  <a:gd name="T74" fmla="*/ 98 w 166"/>
                  <a:gd name="T75" fmla="*/ 98 h 123"/>
                  <a:gd name="T76" fmla="*/ 96 w 166"/>
                  <a:gd name="T77" fmla="*/ 103 h 123"/>
                  <a:gd name="T78" fmla="*/ 105 w 166"/>
                  <a:gd name="T79" fmla="*/ 110 h 123"/>
                  <a:gd name="T80" fmla="*/ 98 w 166"/>
                  <a:gd name="T81" fmla="*/ 108 h 123"/>
                  <a:gd name="T82" fmla="*/ 66 w 166"/>
                  <a:gd name="T83" fmla="*/ 96 h 123"/>
                  <a:gd name="T84" fmla="*/ 62 w 166"/>
                  <a:gd name="T85" fmla="*/ 90 h 123"/>
                  <a:gd name="T86" fmla="*/ 44 w 166"/>
                  <a:gd name="T87" fmla="*/ 75 h 123"/>
                  <a:gd name="T88" fmla="*/ 41 w 166"/>
                  <a:gd name="T89" fmla="*/ 71 h 123"/>
                  <a:gd name="T90" fmla="*/ 40 w 166"/>
                  <a:gd name="T91" fmla="*/ 74 h 123"/>
                  <a:gd name="T92" fmla="*/ 31 w 166"/>
                  <a:gd name="T93" fmla="*/ 71 h 123"/>
                  <a:gd name="T94" fmla="*/ 30 w 166"/>
                  <a:gd name="T95" fmla="*/ 80 h 123"/>
                  <a:gd name="T96" fmla="*/ 24 w 166"/>
                  <a:gd name="T97" fmla="*/ 83 h 123"/>
                  <a:gd name="T98" fmla="*/ 18 w 166"/>
                  <a:gd name="T99" fmla="*/ 94 h 123"/>
                  <a:gd name="T100" fmla="*/ 0 w 166"/>
                  <a:gd name="T101" fmla="*/ 91 h 123"/>
                  <a:gd name="T102" fmla="*/ 3 w 166"/>
                  <a:gd name="T103" fmla="*/ 56 h 12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66"/>
                  <a:gd name="T157" fmla="*/ 0 h 123"/>
                  <a:gd name="T158" fmla="*/ 166 w 166"/>
                  <a:gd name="T159" fmla="*/ 123 h 12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66" h="123">
                    <a:moveTo>
                      <a:pt x="76" y="0"/>
                    </a:moveTo>
                    <a:lnTo>
                      <a:pt x="77" y="2"/>
                    </a:lnTo>
                    <a:lnTo>
                      <a:pt x="74" y="4"/>
                    </a:lnTo>
                    <a:lnTo>
                      <a:pt x="66" y="4"/>
                    </a:lnTo>
                    <a:lnTo>
                      <a:pt x="68" y="1"/>
                    </a:lnTo>
                    <a:lnTo>
                      <a:pt x="76" y="0"/>
                    </a:lnTo>
                    <a:close/>
                    <a:moveTo>
                      <a:pt x="109" y="10"/>
                    </a:moveTo>
                    <a:lnTo>
                      <a:pt x="104" y="8"/>
                    </a:lnTo>
                    <a:lnTo>
                      <a:pt x="109" y="7"/>
                    </a:lnTo>
                    <a:lnTo>
                      <a:pt x="109" y="10"/>
                    </a:lnTo>
                    <a:close/>
                    <a:moveTo>
                      <a:pt x="131" y="25"/>
                    </a:moveTo>
                    <a:lnTo>
                      <a:pt x="128" y="21"/>
                    </a:lnTo>
                    <a:lnTo>
                      <a:pt x="113" y="11"/>
                    </a:lnTo>
                    <a:lnTo>
                      <a:pt x="114" y="10"/>
                    </a:lnTo>
                    <a:lnTo>
                      <a:pt x="113" y="9"/>
                    </a:lnTo>
                    <a:lnTo>
                      <a:pt x="127" y="17"/>
                    </a:lnTo>
                    <a:lnTo>
                      <a:pt x="137" y="27"/>
                    </a:lnTo>
                    <a:lnTo>
                      <a:pt x="138" y="31"/>
                    </a:lnTo>
                    <a:lnTo>
                      <a:pt x="135" y="38"/>
                    </a:lnTo>
                    <a:lnTo>
                      <a:pt x="131" y="25"/>
                    </a:lnTo>
                    <a:close/>
                    <a:moveTo>
                      <a:pt x="122" y="38"/>
                    </a:moveTo>
                    <a:lnTo>
                      <a:pt x="120" y="29"/>
                    </a:lnTo>
                    <a:lnTo>
                      <a:pt x="125" y="31"/>
                    </a:lnTo>
                    <a:lnTo>
                      <a:pt x="127" y="28"/>
                    </a:lnTo>
                    <a:lnTo>
                      <a:pt x="127" y="30"/>
                    </a:lnTo>
                    <a:lnTo>
                      <a:pt x="129" y="31"/>
                    </a:lnTo>
                    <a:lnTo>
                      <a:pt x="129" y="37"/>
                    </a:lnTo>
                    <a:lnTo>
                      <a:pt x="127" y="40"/>
                    </a:lnTo>
                    <a:lnTo>
                      <a:pt x="124" y="40"/>
                    </a:lnTo>
                    <a:lnTo>
                      <a:pt x="125" y="45"/>
                    </a:lnTo>
                    <a:lnTo>
                      <a:pt x="122" y="47"/>
                    </a:lnTo>
                    <a:lnTo>
                      <a:pt x="118" y="46"/>
                    </a:lnTo>
                    <a:lnTo>
                      <a:pt x="117" y="49"/>
                    </a:lnTo>
                    <a:lnTo>
                      <a:pt x="106" y="56"/>
                    </a:lnTo>
                    <a:lnTo>
                      <a:pt x="98" y="56"/>
                    </a:lnTo>
                    <a:lnTo>
                      <a:pt x="94" y="53"/>
                    </a:lnTo>
                    <a:lnTo>
                      <a:pt x="92" y="54"/>
                    </a:lnTo>
                    <a:lnTo>
                      <a:pt x="84" y="47"/>
                    </a:lnTo>
                    <a:lnTo>
                      <a:pt x="85" y="45"/>
                    </a:lnTo>
                    <a:lnTo>
                      <a:pt x="94" y="47"/>
                    </a:lnTo>
                    <a:lnTo>
                      <a:pt x="101" y="46"/>
                    </a:lnTo>
                    <a:lnTo>
                      <a:pt x="104" y="40"/>
                    </a:lnTo>
                    <a:lnTo>
                      <a:pt x="105" y="40"/>
                    </a:lnTo>
                    <a:lnTo>
                      <a:pt x="103" y="43"/>
                    </a:lnTo>
                    <a:lnTo>
                      <a:pt x="104" y="46"/>
                    </a:lnTo>
                    <a:lnTo>
                      <a:pt x="110" y="46"/>
                    </a:lnTo>
                    <a:lnTo>
                      <a:pt x="113" y="45"/>
                    </a:lnTo>
                    <a:lnTo>
                      <a:pt x="116" y="40"/>
                    </a:lnTo>
                    <a:lnTo>
                      <a:pt x="122" y="38"/>
                    </a:lnTo>
                    <a:close/>
                    <a:moveTo>
                      <a:pt x="71" y="45"/>
                    </a:moveTo>
                    <a:lnTo>
                      <a:pt x="70" y="43"/>
                    </a:lnTo>
                    <a:lnTo>
                      <a:pt x="71" y="42"/>
                    </a:lnTo>
                    <a:lnTo>
                      <a:pt x="71" y="45"/>
                    </a:lnTo>
                    <a:close/>
                    <a:moveTo>
                      <a:pt x="80" y="50"/>
                    </a:moveTo>
                    <a:lnTo>
                      <a:pt x="78" y="45"/>
                    </a:lnTo>
                    <a:lnTo>
                      <a:pt x="81" y="47"/>
                    </a:lnTo>
                    <a:lnTo>
                      <a:pt x="80" y="50"/>
                    </a:lnTo>
                    <a:close/>
                    <a:moveTo>
                      <a:pt x="129" y="92"/>
                    </a:moveTo>
                    <a:lnTo>
                      <a:pt x="126" y="90"/>
                    </a:lnTo>
                    <a:lnTo>
                      <a:pt x="131" y="90"/>
                    </a:lnTo>
                    <a:lnTo>
                      <a:pt x="131" y="92"/>
                    </a:lnTo>
                    <a:lnTo>
                      <a:pt x="129" y="92"/>
                    </a:lnTo>
                    <a:close/>
                    <a:moveTo>
                      <a:pt x="102" y="96"/>
                    </a:moveTo>
                    <a:lnTo>
                      <a:pt x="100" y="94"/>
                    </a:lnTo>
                    <a:lnTo>
                      <a:pt x="100" y="92"/>
                    </a:lnTo>
                    <a:lnTo>
                      <a:pt x="102" y="96"/>
                    </a:lnTo>
                    <a:close/>
                    <a:moveTo>
                      <a:pt x="107" y="98"/>
                    </a:moveTo>
                    <a:lnTo>
                      <a:pt x="104" y="97"/>
                    </a:lnTo>
                    <a:lnTo>
                      <a:pt x="103" y="94"/>
                    </a:lnTo>
                    <a:lnTo>
                      <a:pt x="107" y="95"/>
                    </a:lnTo>
                    <a:lnTo>
                      <a:pt x="107" y="98"/>
                    </a:lnTo>
                    <a:close/>
                    <a:moveTo>
                      <a:pt x="111" y="105"/>
                    </a:moveTo>
                    <a:lnTo>
                      <a:pt x="108" y="104"/>
                    </a:lnTo>
                    <a:lnTo>
                      <a:pt x="107" y="98"/>
                    </a:lnTo>
                    <a:lnTo>
                      <a:pt x="110" y="103"/>
                    </a:lnTo>
                    <a:lnTo>
                      <a:pt x="112" y="102"/>
                    </a:lnTo>
                    <a:lnTo>
                      <a:pt x="111" y="105"/>
                    </a:lnTo>
                    <a:close/>
                    <a:moveTo>
                      <a:pt x="133" y="123"/>
                    </a:moveTo>
                    <a:lnTo>
                      <a:pt x="130" y="119"/>
                    </a:lnTo>
                    <a:lnTo>
                      <a:pt x="136" y="122"/>
                    </a:lnTo>
                    <a:lnTo>
                      <a:pt x="133" y="123"/>
                    </a:lnTo>
                    <a:close/>
                    <a:moveTo>
                      <a:pt x="154" y="45"/>
                    </a:moveTo>
                    <a:lnTo>
                      <a:pt x="152" y="41"/>
                    </a:lnTo>
                    <a:lnTo>
                      <a:pt x="154" y="40"/>
                    </a:lnTo>
                    <a:lnTo>
                      <a:pt x="155" y="42"/>
                    </a:lnTo>
                    <a:lnTo>
                      <a:pt x="154" y="45"/>
                    </a:lnTo>
                    <a:close/>
                    <a:moveTo>
                      <a:pt x="161" y="52"/>
                    </a:moveTo>
                    <a:lnTo>
                      <a:pt x="166" y="59"/>
                    </a:lnTo>
                    <a:lnTo>
                      <a:pt x="165" y="62"/>
                    </a:lnTo>
                    <a:lnTo>
                      <a:pt x="159" y="61"/>
                    </a:lnTo>
                    <a:lnTo>
                      <a:pt x="159" y="56"/>
                    </a:lnTo>
                    <a:lnTo>
                      <a:pt x="154" y="51"/>
                    </a:lnTo>
                    <a:lnTo>
                      <a:pt x="155" y="45"/>
                    </a:lnTo>
                    <a:lnTo>
                      <a:pt x="158" y="46"/>
                    </a:lnTo>
                    <a:lnTo>
                      <a:pt x="161" y="52"/>
                    </a:lnTo>
                    <a:close/>
                    <a:moveTo>
                      <a:pt x="6" y="9"/>
                    </a:moveTo>
                    <a:lnTo>
                      <a:pt x="33" y="20"/>
                    </a:lnTo>
                    <a:lnTo>
                      <a:pt x="37" y="24"/>
                    </a:lnTo>
                    <a:lnTo>
                      <a:pt x="43" y="24"/>
                    </a:lnTo>
                    <a:lnTo>
                      <a:pt x="56" y="37"/>
                    </a:lnTo>
                    <a:lnTo>
                      <a:pt x="56" y="45"/>
                    </a:lnTo>
                    <a:lnTo>
                      <a:pt x="75" y="53"/>
                    </a:lnTo>
                    <a:lnTo>
                      <a:pt x="78" y="56"/>
                    </a:lnTo>
                    <a:lnTo>
                      <a:pt x="78" y="60"/>
                    </a:lnTo>
                    <a:lnTo>
                      <a:pt x="68" y="61"/>
                    </a:lnTo>
                    <a:lnTo>
                      <a:pt x="70" y="71"/>
                    </a:lnTo>
                    <a:lnTo>
                      <a:pt x="75" y="77"/>
                    </a:lnTo>
                    <a:lnTo>
                      <a:pt x="79" y="78"/>
                    </a:lnTo>
                    <a:lnTo>
                      <a:pt x="80" y="84"/>
                    </a:lnTo>
                    <a:lnTo>
                      <a:pt x="82" y="86"/>
                    </a:lnTo>
                    <a:lnTo>
                      <a:pt x="83" y="91"/>
                    </a:lnTo>
                    <a:lnTo>
                      <a:pt x="92" y="90"/>
                    </a:lnTo>
                    <a:lnTo>
                      <a:pt x="90" y="96"/>
                    </a:lnTo>
                    <a:lnTo>
                      <a:pt x="98" y="98"/>
                    </a:lnTo>
                    <a:lnTo>
                      <a:pt x="95" y="100"/>
                    </a:lnTo>
                    <a:lnTo>
                      <a:pt x="96" y="103"/>
                    </a:lnTo>
                    <a:lnTo>
                      <a:pt x="107" y="106"/>
                    </a:lnTo>
                    <a:lnTo>
                      <a:pt x="101" y="106"/>
                    </a:lnTo>
                    <a:lnTo>
                      <a:pt x="105" y="110"/>
                    </a:lnTo>
                    <a:lnTo>
                      <a:pt x="99" y="111"/>
                    </a:lnTo>
                    <a:lnTo>
                      <a:pt x="95" y="109"/>
                    </a:lnTo>
                    <a:lnTo>
                      <a:pt x="98" y="108"/>
                    </a:lnTo>
                    <a:lnTo>
                      <a:pt x="94" y="107"/>
                    </a:lnTo>
                    <a:lnTo>
                      <a:pt x="75" y="104"/>
                    </a:lnTo>
                    <a:lnTo>
                      <a:pt x="66" y="96"/>
                    </a:lnTo>
                    <a:lnTo>
                      <a:pt x="64" y="93"/>
                    </a:lnTo>
                    <a:lnTo>
                      <a:pt x="66" y="90"/>
                    </a:lnTo>
                    <a:lnTo>
                      <a:pt x="62" y="90"/>
                    </a:lnTo>
                    <a:lnTo>
                      <a:pt x="60" y="84"/>
                    </a:lnTo>
                    <a:lnTo>
                      <a:pt x="57" y="78"/>
                    </a:lnTo>
                    <a:lnTo>
                      <a:pt x="44" y="75"/>
                    </a:lnTo>
                    <a:lnTo>
                      <a:pt x="44" y="73"/>
                    </a:lnTo>
                    <a:lnTo>
                      <a:pt x="41" y="73"/>
                    </a:lnTo>
                    <a:lnTo>
                      <a:pt x="41" y="71"/>
                    </a:lnTo>
                    <a:lnTo>
                      <a:pt x="41" y="73"/>
                    </a:lnTo>
                    <a:lnTo>
                      <a:pt x="39" y="71"/>
                    </a:lnTo>
                    <a:lnTo>
                      <a:pt x="40" y="74"/>
                    </a:lnTo>
                    <a:lnTo>
                      <a:pt x="37" y="73"/>
                    </a:lnTo>
                    <a:lnTo>
                      <a:pt x="36" y="75"/>
                    </a:lnTo>
                    <a:lnTo>
                      <a:pt x="31" y="71"/>
                    </a:lnTo>
                    <a:lnTo>
                      <a:pt x="34" y="77"/>
                    </a:lnTo>
                    <a:lnTo>
                      <a:pt x="28" y="76"/>
                    </a:lnTo>
                    <a:lnTo>
                      <a:pt x="30" y="80"/>
                    </a:lnTo>
                    <a:lnTo>
                      <a:pt x="22" y="81"/>
                    </a:lnTo>
                    <a:lnTo>
                      <a:pt x="13" y="80"/>
                    </a:lnTo>
                    <a:lnTo>
                      <a:pt x="24" y="83"/>
                    </a:lnTo>
                    <a:lnTo>
                      <a:pt x="27" y="87"/>
                    </a:lnTo>
                    <a:lnTo>
                      <a:pt x="26" y="90"/>
                    </a:lnTo>
                    <a:lnTo>
                      <a:pt x="18" y="94"/>
                    </a:lnTo>
                    <a:lnTo>
                      <a:pt x="13" y="92"/>
                    </a:lnTo>
                    <a:lnTo>
                      <a:pt x="2" y="92"/>
                    </a:lnTo>
                    <a:lnTo>
                      <a:pt x="0" y="91"/>
                    </a:lnTo>
                    <a:lnTo>
                      <a:pt x="2" y="62"/>
                    </a:lnTo>
                    <a:lnTo>
                      <a:pt x="1" y="60"/>
                    </a:lnTo>
                    <a:lnTo>
                      <a:pt x="3" y="56"/>
                    </a:lnTo>
                    <a:lnTo>
                      <a:pt x="6" y="9"/>
                    </a:lnTo>
                    <a:close/>
                  </a:path>
                </a:pathLst>
              </a:custGeom>
              <a:solidFill>
                <a:srgbClr val="7030A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759" name="Freeform 545"/>
              <p:cNvSpPr>
                <a:spLocks noEditPoints="1"/>
              </p:cNvSpPr>
              <p:nvPr/>
            </p:nvSpPr>
            <p:spPr bwMode="auto">
              <a:xfrm>
                <a:off x="4904" y="1599"/>
                <a:ext cx="170" cy="127"/>
              </a:xfrm>
              <a:custGeom>
                <a:avLst/>
                <a:gdLst>
                  <a:gd name="T0" fmla="*/ 280 w 689"/>
                  <a:gd name="T1" fmla="*/ 3 h 513"/>
                  <a:gd name="T2" fmla="*/ 316 w 689"/>
                  <a:gd name="T3" fmla="*/ 16 h 513"/>
                  <a:gd name="T4" fmla="*/ 455 w 689"/>
                  <a:gd name="T5" fmla="*/ 50 h 513"/>
                  <a:gd name="T6" fmla="*/ 523 w 689"/>
                  <a:gd name="T7" fmla="*/ 98 h 513"/>
                  <a:gd name="T8" fmla="*/ 567 w 689"/>
                  <a:gd name="T9" fmla="*/ 113 h 513"/>
                  <a:gd name="T10" fmla="*/ 559 w 689"/>
                  <a:gd name="T11" fmla="*/ 137 h 513"/>
                  <a:gd name="T12" fmla="*/ 531 w 689"/>
                  <a:gd name="T13" fmla="*/ 85 h 513"/>
                  <a:gd name="T14" fmla="*/ 508 w 689"/>
                  <a:gd name="T15" fmla="*/ 126 h 513"/>
                  <a:gd name="T16" fmla="*/ 524 w 689"/>
                  <a:gd name="T17" fmla="*/ 175 h 513"/>
                  <a:gd name="T18" fmla="*/ 441 w 689"/>
                  <a:gd name="T19" fmla="*/ 241 h 513"/>
                  <a:gd name="T20" fmla="*/ 354 w 689"/>
                  <a:gd name="T21" fmla="*/ 180 h 513"/>
                  <a:gd name="T22" fmla="*/ 433 w 689"/>
                  <a:gd name="T23" fmla="*/ 187 h 513"/>
                  <a:gd name="T24" fmla="*/ 481 w 689"/>
                  <a:gd name="T25" fmla="*/ 174 h 513"/>
                  <a:gd name="T26" fmla="*/ 431 w 689"/>
                  <a:gd name="T27" fmla="*/ 176 h 513"/>
                  <a:gd name="T28" fmla="*/ 384 w 689"/>
                  <a:gd name="T29" fmla="*/ 220 h 513"/>
                  <a:gd name="T30" fmla="*/ 489 w 689"/>
                  <a:gd name="T31" fmla="*/ 186 h 513"/>
                  <a:gd name="T32" fmla="*/ 522 w 689"/>
                  <a:gd name="T33" fmla="*/ 156 h 513"/>
                  <a:gd name="T34" fmla="*/ 508 w 689"/>
                  <a:gd name="T35" fmla="*/ 160 h 513"/>
                  <a:gd name="T36" fmla="*/ 305 w 689"/>
                  <a:gd name="T37" fmla="*/ 175 h 513"/>
                  <a:gd name="T38" fmla="*/ 324 w 689"/>
                  <a:gd name="T39" fmla="*/ 213 h 513"/>
                  <a:gd name="T40" fmla="*/ 339 w 689"/>
                  <a:gd name="T41" fmla="*/ 206 h 513"/>
                  <a:gd name="T42" fmla="*/ 548 w 689"/>
                  <a:gd name="T43" fmla="*/ 382 h 513"/>
                  <a:gd name="T44" fmla="*/ 538 w 689"/>
                  <a:gd name="T45" fmla="*/ 371 h 513"/>
                  <a:gd name="T46" fmla="*/ 421 w 689"/>
                  <a:gd name="T47" fmla="*/ 384 h 513"/>
                  <a:gd name="T48" fmla="*/ 419 w 689"/>
                  <a:gd name="T49" fmla="*/ 391 h 513"/>
                  <a:gd name="T50" fmla="*/ 432 w 689"/>
                  <a:gd name="T51" fmla="*/ 392 h 513"/>
                  <a:gd name="T52" fmla="*/ 446 w 689"/>
                  <a:gd name="T53" fmla="*/ 401 h 513"/>
                  <a:gd name="T54" fmla="*/ 433 w 689"/>
                  <a:gd name="T55" fmla="*/ 410 h 513"/>
                  <a:gd name="T56" fmla="*/ 539 w 689"/>
                  <a:gd name="T57" fmla="*/ 481 h 513"/>
                  <a:gd name="T58" fmla="*/ 557 w 689"/>
                  <a:gd name="T59" fmla="*/ 494 h 513"/>
                  <a:gd name="T60" fmla="*/ 637 w 689"/>
                  <a:gd name="T61" fmla="*/ 192 h 513"/>
                  <a:gd name="T62" fmla="*/ 666 w 689"/>
                  <a:gd name="T63" fmla="*/ 213 h 513"/>
                  <a:gd name="T64" fmla="*/ 628 w 689"/>
                  <a:gd name="T65" fmla="*/ 190 h 513"/>
                  <a:gd name="T66" fmla="*/ 639 w 689"/>
                  <a:gd name="T67" fmla="*/ 209 h 513"/>
                  <a:gd name="T68" fmla="*/ 641 w 689"/>
                  <a:gd name="T69" fmla="*/ 197 h 513"/>
                  <a:gd name="T70" fmla="*/ 244 w 689"/>
                  <a:gd name="T71" fmla="*/ 156 h 513"/>
                  <a:gd name="T72" fmla="*/ 297 w 689"/>
                  <a:gd name="T73" fmla="*/ 291 h 513"/>
                  <a:gd name="T74" fmla="*/ 343 w 689"/>
                  <a:gd name="T75" fmla="*/ 368 h 513"/>
                  <a:gd name="T76" fmla="*/ 399 w 689"/>
                  <a:gd name="T77" fmla="*/ 410 h 513"/>
                  <a:gd name="T78" fmla="*/ 410 w 689"/>
                  <a:gd name="T79" fmla="*/ 464 h 513"/>
                  <a:gd name="T80" fmla="*/ 268 w 689"/>
                  <a:gd name="T81" fmla="*/ 401 h 513"/>
                  <a:gd name="T82" fmla="*/ 184 w 689"/>
                  <a:gd name="T83" fmla="*/ 317 h 513"/>
                  <a:gd name="T84" fmla="*/ 162 w 689"/>
                  <a:gd name="T85" fmla="*/ 301 h 513"/>
                  <a:gd name="T86" fmla="*/ 151 w 689"/>
                  <a:gd name="T87" fmla="*/ 314 h 513"/>
                  <a:gd name="T88" fmla="*/ 64 w 689"/>
                  <a:gd name="T89" fmla="*/ 323 h 513"/>
                  <a:gd name="T90" fmla="*/ 14 w 689"/>
                  <a:gd name="T91" fmla="*/ 389 h 513"/>
                  <a:gd name="T92" fmla="*/ 27 w 689"/>
                  <a:gd name="T93" fmla="*/ 234 h 513"/>
                  <a:gd name="T94" fmla="*/ 65 w 689"/>
                  <a:gd name="T95" fmla="*/ 371 h 513"/>
                  <a:gd name="T96" fmla="*/ 63 w 689"/>
                  <a:gd name="T97" fmla="*/ 322 h 513"/>
                  <a:gd name="T98" fmla="*/ 128 w 689"/>
                  <a:gd name="T99" fmla="*/ 286 h 513"/>
                  <a:gd name="T100" fmla="*/ 178 w 689"/>
                  <a:gd name="T101" fmla="*/ 295 h 513"/>
                  <a:gd name="T102" fmla="*/ 188 w 689"/>
                  <a:gd name="T103" fmla="*/ 301 h 513"/>
                  <a:gd name="T104" fmla="*/ 280 w 689"/>
                  <a:gd name="T105" fmla="*/ 391 h 513"/>
                  <a:gd name="T106" fmla="*/ 412 w 689"/>
                  <a:gd name="T107" fmla="*/ 449 h 513"/>
                  <a:gd name="T108" fmla="*/ 385 w 689"/>
                  <a:gd name="T109" fmla="*/ 417 h 513"/>
                  <a:gd name="T110" fmla="*/ 346 w 689"/>
                  <a:gd name="T111" fmla="*/ 384 h 513"/>
                  <a:gd name="T112" fmla="*/ 281 w 689"/>
                  <a:gd name="T113" fmla="*/ 294 h 513"/>
                  <a:gd name="T114" fmla="*/ 228 w 689"/>
                  <a:gd name="T115" fmla="*/ 191 h 513"/>
                  <a:gd name="T116" fmla="*/ 27 w 689"/>
                  <a:gd name="T117" fmla="*/ 234 h 51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89"/>
                  <a:gd name="T178" fmla="*/ 0 h 513"/>
                  <a:gd name="T179" fmla="*/ 689 w 689"/>
                  <a:gd name="T180" fmla="*/ 513 h 51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89" h="513">
                    <a:moveTo>
                      <a:pt x="315" y="0"/>
                    </a:moveTo>
                    <a:cubicBezTo>
                      <a:pt x="318" y="0"/>
                      <a:pt x="321" y="2"/>
                      <a:pt x="323" y="5"/>
                    </a:cubicBezTo>
                    <a:lnTo>
                      <a:pt x="325" y="10"/>
                    </a:lnTo>
                    <a:cubicBezTo>
                      <a:pt x="327" y="14"/>
                      <a:pt x="326" y="18"/>
                      <a:pt x="323" y="20"/>
                    </a:cubicBezTo>
                    <a:lnTo>
                      <a:pt x="312" y="28"/>
                    </a:lnTo>
                    <a:cubicBezTo>
                      <a:pt x="311" y="29"/>
                      <a:pt x="309" y="30"/>
                      <a:pt x="307" y="30"/>
                    </a:cubicBezTo>
                    <a:lnTo>
                      <a:pt x="276" y="30"/>
                    </a:lnTo>
                    <a:cubicBezTo>
                      <a:pt x="273" y="30"/>
                      <a:pt x="270" y="28"/>
                      <a:pt x="269" y="26"/>
                    </a:cubicBezTo>
                    <a:cubicBezTo>
                      <a:pt x="267" y="24"/>
                      <a:pt x="267" y="21"/>
                      <a:pt x="268" y="18"/>
                    </a:cubicBezTo>
                    <a:lnTo>
                      <a:pt x="274" y="8"/>
                    </a:lnTo>
                    <a:cubicBezTo>
                      <a:pt x="275" y="5"/>
                      <a:pt x="278" y="3"/>
                      <a:pt x="280" y="3"/>
                    </a:cubicBezTo>
                    <a:lnTo>
                      <a:pt x="315" y="0"/>
                    </a:lnTo>
                    <a:close/>
                    <a:moveTo>
                      <a:pt x="282" y="19"/>
                    </a:moveTo>
                    <a:lnTo>
                      <a:pt x="288" y="15"/>
                    </a:lnTo>
                    <a:lnTo>
                      <a:pt x="283" y="25"/>
                    </a:lnTo>
                    <a:lnTo>
                      <a:pt x="276" y="14"/>
                    </a:lnTo>
                    <a:lnTo>
                      <a:pt x="307" y="14"/>
                    </a:lnTo>
                    <a:lnTo>
                      <a:pt x="303" y="15"/>
                    </a:lnTo>
                    <a:lnTo>
                      <a:pt x="313" y="7"/>
                    </a:lnTo>
                    <a:lnTo>
                      <a:pt x="311" y="17"/>
                    </a:lnTo>
                    <a:lnTo>
                      <a:pt x="308" y="12"/>
                    </a:lnTo>
                    <a:lnTo>
                      <a:pt x="316" y="16"/>
                    </a:lnTo>
                    <a:lnTo>
                      <a:pt x="282" y="19"/>
                    </a:lnTo>
                    <a:close/>
                    <a:moveTo>
                      <a:pt x="455" y="50"/>
                    </a:moveTo>
                    <a:cubicBezTo>
                      <a:pt x="455" y="53"/>
                      <a:pt x="453" y="55"/>
                      <a:pt x="451" y="56"/>
                    </a:cubicBezTo>
                    <a:cubicBezTo>
                      <a:pt x="449" y="57"/>
                      <a:pt x="446" y="57"/>
                      <a:pt x="444" y="56"/>
                    </a:cubicBezTo>
                    <a:lnTo>
                      <a:pt x="425" y="45"/>
                    </a:lnTo>
                    <a:cubicBezTo>
                      <a:pt x="422" y="43"/>
                      <a:pt x="421" y="40"/>
                      <a:pt x="421" y="36"/>
                    </a:cubicBezTo>
                    <a:cubicBezTo>
                      <a:pt x="422" y="33"/>
                      <a:pt x="425" y="30"/>
                      <a:pt x="428" y="30"/>
                    </a:cubicBezTo>
                    <a:lnTo>
                      <a:pt x="449" y="27"/>
                    </a:lnTo>
                    <a:cubicBezTo>
                      <a:pt x="452" y="27"/>
                      <a:pt x="454" y="28"/>
                      <a:pt x="456" y="30"/>
                    </a:cubicBezTo>
                    <a:cubicBezTo>
                      <a:pt x="458" y="32"/>
                      <a:pt x="459" y="34"/>
                      <a:pt x="458" y="37"/>
                    </a:cubicBezTo>
                    <a:lnTo>
                      <a:pt x="455" y="50"/>
                    </a:lnTo>
                    <a:close/>
                    <a:moveTo>
                      <a:pt x="442" y="34"/>
                    </a:moveTo>
                    <a:lnTo>
                      <a:pt x="451" y="43"/>
                    </a:lnTo>
                    <a:lnTo>
                      <a:pt x="430" y="46"/>
                    </a:lnTo>
                    <a:lnTo>
                      <a:pt x="433" y="31"/>
                    </a:lnTo>
                    <a:lnTo>
                      <a:pt x="452" y="42"/>
                    </a:lnTo>
                    <a:lnTo>
                      <a:pt x="440" y="47"/>
                    </a:lnTo>
                    <a:lnTo>
                      <a:pt x="442" y="34"/>
                    </a:lnTo>
                    <a:close/>
                    <a:moveTo>
                      <a:pt x="530" y="110"/>
                    </a:moveTo>
                    <a:lnTo>
                      <a:pt x="531" y="112"/>
                    </a:lnTo>
                    <a:lnTo>
                      <a:pt x="520" y="96"/>
                    </a:lnTo>
                    <a:lnTo>
                      <a:pt x="523" y="98"/>
                    </a:lnTo>
                    <a:lnTo>
                      <a:pt x="459" y="58"/>
                    </a:lnTo>
                    <a:cubicBezTo>
                      <a:pt x="457" y="57"/>
                      <a:pt x="455" y="54"/>
                      <a:pt x="456" y="51"/>
                    </a:cubicBezTo>
                    <a:cubicBezTo>
                      <a:pt x="456" y="48"/>
                      <a:pt x="457" y="46"/>
                      <a:pt x="460" y="44"/>
                    </a:cubicBezTo>
                    <a:lnTo>
                      <a:pt x="465" y="42"/>
                    </a:lnTo>
                    <a:lnTo>
                      <a:pt x="461" y="51"/>
                    </a:lnTo>
                    <a:lnTo>
                      <a:pt x="459" y="43"/>
                    </a:lnTo>
                    <a:cubicBezTo>
                      <a:pt x="458" y="40"/>
                      <a:pt x="459" y="36"/>
                      <a:pt x="461" y="34"/>
                    </a:cubicBezTo>
                    <a:cubicBezTo>
                      <a:pt x="464" y="32"/>
                      <a:pt x="468" y="32"/>
                      <a:pt x="470" y="34"/>
                    </a:cubicBezTo>
                    <a:lnTo>
                      <a:pt x="526" y="69"/>
                    </a:lnTo>
                    <a:cubicBezTo>
                      <a:pt x="527" y="69"/>
                      <a:pt x="527" y="70"/>
                      <a:pt x="528" y="70"/>
                    </a:cubicBezTo>
                    <a:lnTo>
                      <a:pt x="567" y="113"/>
                    </a:lnTo>
                    <a:cubicBezTo>
                      <a:pt x="568" y="114"/>
                      <a:pt x="569" y="115"/>
                      <a:pt x="569" y="116"/>
                    </a:cubicBezTo>
                    <a:lnTo>
                      <a:pt x="574" y="132"/>
                    </a:lnTo>
                    <a:cubicBezTo>
                      <a:pt x="575" y="134"/>
                      <a:pt x="575" y="136"/>
                      <a:pt x="574" y="138"/>
                    </a:cubicBezTo>
                    <a:lnTo>
                      <a:pt x="563" y="162"/>
                    </a:lnTo>
                    <a:cubicBezTo>
                      <a:pt x="562" y="165"/>
                      <a:pt x="559" y="167"/>
                      <a:pt x="556" y="167"/>
                    </a:cubicBezTo>
                    <a:cubicBezTo>
                      <a:pt x="553" y="167"/>
                      <a:pt x="550" y="164"/>
                      <a:pt x="549" y="161"/>
                    </a:cubicBezTo>
                    <a:lnTo>
                      <a:pt x="530" y="110"/>
                    </a:lnTo>
                    <a:close/>
                    <a:moveTo>
                      <a:pt x="564" y="156"/>
                    </a:moveTo>
                    <a:lnTo>
                      <a:pt x="549" y="155"/>
                    </a:lnTo>
                    <a:lnTo>
                      <a:pt x="559" y="131"/>
                    </a:lnTo>
                    <a:lnTo>
                      <a:pt x="559" y="137"/>
                    </a:lnTo>
                    <a:lnTo>
                      <a:pt x="554" y="121"/>
                    </a:lnTo>
                    <a:lnTo>
                      <a:pt x="556" y="124"/>
                    </a:lnTo>
                    <a:lnTo>
                      <a:pt x="516" y="81"/>
                    </a:lnTo>
                    <a:lnTo>
                      <a:pt x="517" y="82"/>
                    </a:lnTo>
                    <a:lnTo>
                      <a:pt x="462" y="47"/>
                    </a:lnTo>
                    <a:lnTo>
                      <a:pt x="474" y="38"/>
                    </a:lnTo>
                    <a:lnTo>
                      <a:pt x="476" y="46"/>
                    </a:lnTo>
                    <a:cubicBezTo>
                      <a:pt x="478" y="50"/>
                      <a:pt x="476" y="54"/>
                      <a:pt x="472" y="56"/>
                    </a:cubicBezTo>
                    <a:lnTo>
                      <a:pt x="467" y="59"/>
                    </a:lnTo>
                    <a:lnTo>
                      <a:pt x="468" y="45"/>
                    </a:lnTo>
                    <a:lnTo>
                      <a:pt x="531" y="85"/>
                    </a:lnTo>
                    <a:cubicBezTo>
                      <a:pt x="532" y="85"/>
                      <a:pt x="533" y="86"/>
                      <a:pt x="534" y="87"/>
                    </a:cubicBezTo>
                    <a:lnTo>
                      <a:pt x="544" y="103"/>
                    </a:lnTo>
                    <a:cubicBezTo>
                      <a:pt x="545" y="104"/>
                      <a:pt x="545" y="104"/>
                      <a:pt x="545" y="105"/>
                    </a:cubicBezTo>
                    <a:lnTo>
                      <a:pt x="564" y="156"/>
                    </a:lnTo>
                    <a:close/>
                    <a:moveTo>
                      <a:pt x="499" y="154"/>
                    </a:moveTo>
                    <a:lnTo>
                      <a:pt x="493" y="162"/>
                    </a:lnTo>
                    <a:lnTo>
                      <a:pt x="487" y="125"/>
                    </a:lnTo>
                    <a:cubicBezTo>
                      <a:pt x="487" y="122"/>
                      <a:pt x="488" y="119"/>
                      <a:pt x="490" y="117"/>
                    </a:cubicBezTo>
                    <a:cubicBezTo>
                      <a:pt x="493" y="116"/>
                      <a:pt x="496" y="115"/>
                      <a:pt x="498" y="116"/>
                    </a:cubicBezTo>
                    <a:lnTo>
                      <a:pt x="517" y="124"/>
                    </a:lnTo>
                    <a:lnTo>
                      <a:pt x="508" y="126"/>
                    </a:lnTo>
                    <a:lnTo>
                      <a:pt x="519" y="115"/>
                    </a:lnTo>
                    <a:cubicBezTo>
                      <a:pt x="521" y="113"/>
                      <a:pt x="524" y="112"/>
                      <a:pt x="527" y="114"/>
                    </a:cubicBezTo>
                    <a:cubicBezTo>
                      <a:pt x="530" y="115"/>
                      <a:pt x="532" y="118"/>
                      <a:pt x="532" y="121"/>
                    </a:cubicBezTo>
                    <a:lnTo>
                      <a:pt x="532" y="129"/>
                    </a:lnTo>
                    <a:lnTo>
                      <a:pt x="528" y="122"/>
                    </a:lnTo>
                    <a:lnTo>
                      <a:pt x="533" y="125"/>
                    </a:lnTo>
                    <a:cubicBezTo>
                      <a:pt x="536" y="126"/>
                      <a:pt x="538" y="129"/>
                      <a:pt x="538" y="132"/>
                    </a:cubicBezTo>
                    <a:lnTo>
                      <a:pt x="538" y="156"/>
                    </a:lnTo>
                    <a:cubicBezTo>
                      <a:pt x="538" y="157"/>
                      <a:pt x="537" y="158"/>
                      <a:pt x="537" y="159"/>
                    </a:cubicBezTo>
                    <a:lnTo>
                      <a:pt x="532" y="170"/>
                    </a:lnTo>
                    <a:cubicBezTo>
                      <a:pt x="530" y="173"/>
                      <a:pt x="527" y="175"/>
                      <a:pt x="524" y="175"/>
                    </a:cubicBezTo>
                    <a:lnTo>
                      <a:pt x="511" y="175"/>
                    </a:lnTo>
                    <a:lnTo>
                      <a:pt x="519" y="165"/>
                    </a:lnTo>
                    <a:lnTo>
                      <a:pt x="524" y="186"/>
                    </a:lnTo>
                    <a:cubicBezTo>
                      <a:pt x="525" y="190"/>
                      <a:pt x="524" y="193"/>
                      <a:pt x="521" y="195"/>
                    </a:cubicBezTo>
                    <a:lnTo>
                      <a:pt x="507" y="203"/>
                    </a:lnTo>
                    <a:cubicBezTo>
                      <a:pt x="506" y="204"/>
                      <a:pt x="504" y="204"/>
                      <a:pt x="502" y="204"/>
                    </a:cubicBezTo>
                    <a:lnTo>
                      <a:pt x="486" y="201"/>
                    </a:lnTo>
                    <a:lnTo>
                      <a:pt x="495" y="196"/>
                    </a:lnTo>
                    <a:lnTo>
                      <a:pt x="489" y="210"/>
                    </a:lnTo>
                    <a:cubicBezTo>
                      <a:pt x="489" y="211"/>
                      <a:pt x="488" y="213"/>
                      <a:pt x="486" y="214"/>
                    </a:cubicBezTo>
                    <a:lnTo>
                      <a:pt x="441" y="241"/>
                    </a:lnTo>
                    <a:cubicBezTo>
                      <a:pt x="440" y="241"/>
                      <a:pt x="439" y="242"/>
                      <a:pt x="437" y="242"/>
                    </a:cubicBezTo>
                    <a:lnTo>
                      <a:pt x="403" y="242"/>
                    </a:lnTo>
                    <a:cubicBezTo>
                      <a:pt x="401" y="242"/>
                      <a:pt x="398" y="241"/>
                      <a:pt x="397" y="239"/>
                    </a:cubicBezTo>
                    <a:lnTo>
                      <a:pt x="384" y="226"/>
                    </a:lnTo>
                    <a:lnTo>
                      <a:pt x="393" y="227"/>
                    </a:lnTo>
                    <a:lnTo>
                      <a:pt x="382" y="233"/>
                    </a:lnTo>
                    <a:cubicBezTo>
                      <a:pt x="380" y="234"/>
                      <a:pt x="376" y="234"/>
                      <a:pt x="374" y="232"/>
                    </a:cubicBezTo>
                    <a:lnTo>
                      <a:pt x="342" y="205"/>
                    </a:lnTo>
                    <a:cubicBezTo>
                      <a:pt x="339" y="203"/>
                      <a:pt x="338" y="199"/>
                      <a:pt x="340" y="195"/>
                    </a:cubicBezTo>
                    <a:lnTo>
                      <a:pt x="345" y="185"/>
                    </a:lnTo>
                    <a:cubicBezTo>
                      <a:pt x="347" y="181"/>
                      <a:pt x="351" y="179"/>
                      <a:pt x="354" y="180"/>
                    </a:cubicBezTo>
                    <a:lnTo>
                      <a:pt x="389" y="188"/>
                    </a:lnTo>
                    <a:lnTo>
                      <a:pt x="386" y="188"/>
                    </a:lnTo>
                    <a:lnTo>
                      <a:pt x="415" y="185"/>
                    </a:lnTo>
                    <a:lnTo>
                      <a:pt x="409" y="190"/>
                    </a:lnTo>
                    <a:lnTo>
                      <a:pt x="422" y="163"/>
                    </a:lnTo>
                    <a:cubicBezTo>
                      <a:pt x="423" y="161"/>
                      <a:pt x="425" y="160"/>
                      <a:pt x="427" y="159"/>
                    </a:cubicBezTo>
                    <a:cubicBezTo>
                      <a:pt x="429" y="158"/>
                      <a:pt x="431" y="159"/>
                      <a:pt x="433" y="160"/>
                    </a:cubicBezTo>
                    <a:lnTo>
                      <a:pt x="438" y="162"/>
                    </a:lnTo>
                    <a:cubicBezTo>
                      <a:pt x="440" y="163"/>
                      <a:pt x="441" y="165"/>
                      <a:pt x="442" y="167"/>
                    </a:cubicBezTo>
                    <a:cubicBezTo>
                      <a:pt x="443" y="169"/>
                      <a:pt x="442" y="172"/>
                      <a:pt x="441" y="173"/>
                    </a:cubicBezTo>
                    <a:lnTo>
                      <a:pt x="433" y="187"/>
                    </a:lnTo>
                    <a:lnTo>
                      <a:pt x="434" y="181"/>
                    </a:lnTo>
                    <a:lnTo>
                      <a:pt x="437" y="192"/>
                    </a:lnTo>
                    <a:lnTo>
                      <a:pt x="429" y="185"/>
                    </a:lnTo>
                    <a:lnTo>
                      <a:pt x="453" y="185"/>
                    </a:lnTo>
                    <a:lnTo>
                      <a:pt x="450" y="186"/>
                    </a:lnTo>
                    <a:lnTo>
                      <a:pt x="463" y="181"/>
                    </a:lnTo>
                    <a:lnTo>
                      <a:pt x="459" y="184"/>
                    </a:lnTo>
                    <a:lnTo>
                      <a:pt x="473" y="162"/>
                    </a:lnTo>
                    <a:cubicBezTo>
                      <a:pt x="474" y="161"/>
                      <a:pt x="475" y="159"/>
                      <a:pt x="477" y="159"/>
                    </a:cubicBezTo>
                    <a:lnTo>
                      <a:pt x="499" y="154"/>
                    </a:lnTo>
                    <a:close/>
                    <a:moveTo>
                      <a:pt x="481" y="174"/>
                    </a:moveTo>
                    <a:lnTo>
                      <a:pt x="486" y="171"/>
                    </a:lnTo>
                    <a:lnTo>
                      <a:pt x="473" y="192"/>
                    </a:lnTo>
                    <a:cubicBezTo>
                      <a:pt x="472" y="194"/>
                      <a:pt x="471" y="195"/>
                      <a:pt x="469" y="196"/>
                    </a:cubicBezTo>
                    <a:lnTo>
                      <a:pt x="456" y="201"/>
                    </a:lnTo>
                    <a:cubicBezTo>
                      <a:pt x="455" y="201"/>
                      <a:pt x="454" y="201"/>
                      <a:pt x="453" y="201"/>
                    </a:cubicBezTo>
                    <a:lnTo>
                      <a:pt x="429" y="201"/>
                    </a:lnTo>
                    <a:cubicBezTo>
                      <a:pt x="425" y="201"/>
                      <a:pt x="422" y="199"/>
                      <a:pt x="421" y="195"/>
                    </a:cubicBezTo>
                    <a:lnTo>
                      <a:pt x="419" y="185"/>
                    </a:lnTo>
                    <a:cubicBezTo>
                      <a:pt x="418" y="183"/>
                      <a:pt x="419" y="180"/>
                      <a:pt x="420" y="179"/>
                    </a:cubicBezTo>
                    <a:lnTo>
                      <a:pt x="428" y="165"/>
                    </a:lnTo>
                    <a:lnTo>
                      <a:pt x="431" y="176"/>
                    </a:lnTo>
                    <a:lnTo>
                      <a:pt x="426" y="174"/>
                    </a:lnTo>
                    <a:lnTo>
                      <a:pt x="436" y="170"/>
                    </a:lnTo>
                    <a:lnTo>
                      <a:pt x="423" y="197"/>
                    </a:lnTo>
                    <a:cubicBezTo>
                      <a:pt x="422" y="200"/>
                      <a:pt x="419" y="201"/>
                      <a:pt x="417" y="201"/>
                    </a:cubicBezTo>
                    <a:lnTo>
                      <a:pt x="388" y="204"/>
                    </a:lnTo>
                    <a:cubicBezTo>
                      <a:pt x="387" y="204"/>
                      <a:pt x="386" y="204"/>
                      <a:pt x="385" y="204"/>
                    </a:cubicBezTo>
                    <a:lnTo>
                      <a:pt x="351" y="196"/>
                    </a:lnTo>
                    <a:lnTo>
                      <a:pt x="360" y="192"/>
                    </a:lnTo>
                    <a:lnTo>
                      <a:pt x="354" y="202"/>
                    </a:lnTo>
                    <a:lnTo>
                      <a:pt x="352" y="193"/>
                    </a:lnTo>
                    <a:lnTo>
                      <a:pt x="384" y="220"/>
                    </a:lnTo>
                    <a:lnTo>
                      <a:pt x="375" y="218"/>
                    </a:lnTo>
                    <a:lnTo>
                      <a:pt x="386" y="213"/>
                    </a:lnTo>
                    <a:cubicBezTo>
                      <a:pt x="389" y="212"/>
                      <a:pt x="393" y="212"/>
                      <a:pt x="395" y="215"/>
                    </a:cubicBezTo>
                    <a:lnTo>
                      <a:pt x="408" y="228"/>
                    </a:lnTo>
                    <a:lnTo>
                      <a:pt x="403" y="226"/>
                    </a:lnTo>
                    <a:lnTo>
                      <a:pt x="437" y="226"/>
                    </a:lnTo>
                    <a:lnTo>
                      <a:pt x="433" y="227"/>
                    </a:lnTo>
                    <a:lnTo>
                      <a:pt x="478" y="200"/>
                    </a:lnTo>
                    <a:lnTo>
                      <a:pt x="475" y="204"/>
                    </a:lnTo>
                    <a:lnTo>
                      <a:pt x="480" y="191"/>
                    </a:lnTo>
                    <a:cubicBezTo>
                      <a:pt x="481" y="187"/>
                      <a:pt x="485" y="185"/>
                      <a:pt x="489" y="186"/>
                    </a:cubicBezTo>
                    <a:lnTo>
                      <a:pt x="505" y="188"/>
                    </a:lnTo>
                    <a:lnTo>
                      <a:pt x="499" y="189"/>
                    </a:lnTo>
                    <a:lnTo>
                      <a:pt x="512" y="181"/>
                    </a:lnTo>
                    <a:lnTo>
                      <a:pt x="509" y="190"/>
                    </a:lnTo>
                    <a:lnTo>
                      <a:pt x="503" y="169"/>
                    </a:lnTo>
                    <a:cubicBezTo>
                      <a:pt x="503" y="166"/>
                      <a:pt x="503" y="164"/>
                      <a:pt x="505" y="162"/>
                    </a:cubicBezTo>
                    <a:cubicBezTo>
                      <a:pt x="506" y="160"/>
                      <a:pt x="509" y="159"/>
                      <a:pt x="511" y="159"/>
                    </a:cubicBezTo>
                    <a:lnTo>
                      <a:pt x="524" y="159"/>
                    </a:lnTo>
                    <a:lnTo>
                      <a:pt x="517" y="163"/>
                    </a:lnTo>
                    <a:lnTo>
                      <a:pt x="522" y="152"/>
                    </a:lnTo>
                    <a:lnTo>
                      <a:pt x="522" y="156"/>
                    </a:lnTo>
                    <a:lnTo>
                      <a:pt x="522" y="132"/>
                    </a:lnTo>
                    <a:lnTo>
                      <a:pt x="526" y="139"/>
                    </a:lnTo>
                    <a:lnTo>
                      <a:pt x="521" y="136"/>
                    </a:lnTo>
                    <a:cubicBezTo>
                      <a:pt x="518" y="135"/>
                      <a:pt x="516" y="132"/>
                      <a:pt x="516" y="129"/>
                    </a:cubicBezTo>
                    <a:lnTo>
                      <a:pt x="516" y="121"/>
                    </a:lnTo>
                    <a:lnTo>
                      <a:pt x="530" y="127"/>
                    </a:lnTo>
                    <a:lnTo>
                      <a:pt x="519" y="137"/>
                    </a:lnTo>
                    <a:cubicBezTo>
                      <a:pt x="517" y="140"/>
                      <a:pt x="514" y="140"/>
                      <a:pt x="511" y="139"/>
                    </a:cubicBezTo>
                    <a:lnTo>
                      <a:pt x="492" y="131"/>
                    </a:lnTo>
                    <a:lnTo>
                      <a:pt x="503" y="123"/>
                    </a:lnTo>
                    <a:lnTo>
                      <a:pt x="508" y="160"/>
                    </a:lnTo>
                    <a:cubicBezTo>
                      <a:pt x="509" y="164"/>
                      <a:pt x="506" y="168"/>
                      <a:pt x="503" y="169"/>
                    </a:cubicBezTo>
                    <a:lnTo>
                      <a:pt x="481" y="174"/>
                    </a:lnTo>
                    <a:close/>
                    <a:moveTo>
                      <a:pt x="305" y="188"/>
                    </a:moveTo>
                    <a:cubicBezTo>
                      <a:pt x="305" y="191"/>
                      <a:pt x="303" y="194"/>
                      <a:pt x="300" y="196"/>
                    </a:cubicBezTo>
                    <a:cubicBezTo>
                      <a:pt x="297" y="197"/>
                      <a:pt x="293" y="196"/>
                      <a:pt x="291" y="194"/>
                    </a:cubicBezTo>
                    <a:lnTo>
                      <a:pt x="283" y="186"/>
                    </a:lnTo>
                    <a:cubicBezTo>
                      <a:pt x="282" y="184"/>
                      <a:pt x="281" y="182"/>
                      <a:pt x="281" y="179"/>
                    </a:cubicBezTo>
                    <a:cubicBezTo>
                      <a:pt x="281" y="177"/>
                      <a:pt x="282" y="175"/>
                      <a:pt x="284" y="173"/>
                    </a:cubicBezTo>
                    <a:lnTo>
                      <a:pt x="292" y="168"/>
                    </a:lnTo>
                    <a:cubicBezTo>
                      <a:pt x="295" y="166"/>
                      <a:pt x="298" y="166"/>
                      <a:pt x="301" y="168"/>
                    </a:cubicBezTo>
                    <a:cubicBezTo>
                      <a:pt x="303" y="169"/>
                      <a:pt x="305" y="172"/>
                      <a:pt x="305" y="175"/>
                    </a:cubicBezTo>
                    <a:lnTo>
                      <a:pt x="305" y="188"/>
                    </a:lnTo>
                    <a:close/>
                    <a:moveTo>
                      <a:pt x="289" y="175"/>
                    </a:moveTo>
                    <a:lnTo>
                      <a:pt x="301" y="181"/>
                    </a:lnTo>
                    <a:lnTo>
                      <a:pt x="293" y="187"/>
                    </a:lnTo>
                    <a:lnTo>
                      <a:pt x="295" y="174"/>
                    </a:lnTo>
                    <a:lnTo>
                      <a:pt x="303" y="182"/>
                    </a:lnTo>
                    <a:lnTo>
                      <a:pt x="289" y="188"/>
                    </a:lnTo>
                    <a:lnTo>
                      <a:pt x="289" y="175"/>
                    </a:lnTo>
                    <a:close/>
                    <a:moveTo>
                      <a:pt x="339" y="212"/>
                    </a:moveTo>
                    <a:cubicBezTo>
                      <a:pt x="337" y="216"/>
                      <a:pt x="335" y="218"/>
                      <a:pt x="331" y="218"/>
                    </a:cubicBezTo>
                    <a:cubicBezTo>
                      <a:pt x="328" y="218"/>
                      <a:pt x="325" y="216"/>
                      <a:pt x="324" y="213"/>
                    </a:cubicBezTo>
                    <a:lnTo>
                      <a:pt x="316" y="194"/>
                    </a:lnTo>
                    <a:cubicBezTo>
                      <a:pt x="315" y="191"/>
                      <a:pt x="315" y="187"/>
                      <a:pt x="318" y="185"/>
                    </a:cubicBezTo>
                    <a:cubicBezTo>
                      <a:pt x="320" y="183"/>
                      <a:pt x="323" y="182"/>
                      <a:pt x="326" y="183"/>
                    </a:cubicBezTo>
                    <a:lnTo>
                      <a:pt x="340" y="189"/>
                    </a:lnTo>
                    <a:cubicBezTo>
                      <a:pt x="344" y="190"/>
                      <a:pt x="346" y="195"/>
                      <a:pt x="344" y="199"/>
                    </a:cubicBezTo>
                    <a:lnTo>
                      <a:pt x="339" y="212"/>
                    </a:lnTo>
                    <a:close/>
                    <a:moveTo>
                      <a:pt x="329" y="193"/>
                    </a:moveTo>
                    <a:lnTo>
                      <a:pt x="334" y="204"/>
                    </a:lnTo>
                    <a:lnTo>
                      <a:pt x="320" y="198"/>
                    </a:lnTo>
                    <a:lnTo>
                      <a:pt x="331" y="188"/>
                    </a:lnTo>
                    <a:lnTo>
                      <a:pt x="339" y="206"/>
                    </a:lnTo>
                    <a:lnTo>
                      <a:pt x="324" y="207"/>
                    </a:lnTo>
                    <a:lnTo>
                      <a:pt x="329" y="193"/>
                    </a:lnTo>
                    <a:close/>
                    <a:moveTo>
                      <a:pt x="535" y="389"/>
                    </a:moveTo>
                    <a:cubicBezTo>
                      <a:pt x="532" y="390"/>
                      <a:pt x="529" y="389"/>
                      <a:pt x="527" y="387"/>
                    </a:cubicBezTo>
                    <a:lnTo>
                      <a:pt x="514" y="377"/>
                    </a:lnTo>
                    <a:cubicBezTo>
                      <a:pt x="511" y="374"/>
                      <a:pt x="510" y="371"/>
                      <a:pt x="512" y="367"/>
                    </a:cubicBezTo>
                    <a:cubicBezTo>
                      <a:pt x="513" y="364"/>
                      <a:pt x="517" y="362"/>
                      <a:pt x="520" y="362"/>
                    </a:cubicBezTo>
                    <a:lnTo>
                      <a:pt x="539" y="365"/>
                    </a:lnTo>
                    <a:cubicBezTo>
                      <a:pt x="541" y="366"/>
                      <a:pt x="544" y="367"/>
                      <a:pt x="545" y="370"/>
                    </a:cubicBezTo>
                    <a:lnTo>
                      <a:pt x="547" y="375"/>
                    </a:lnTo>
                    <a:cubicBezTo>
                      <a:pt x="548" y="377"/>
                      <a:pt x="549" y="379"/>
                      <a:pt x="548" y="382"/>
                    </a:cubicBezTo>
                    <a:cubicBezTo>
                      <a:pt x="547" y="384"/>
                      <a:pt x="545" y="385"/>
                      <a:pt x="543" y="386"/>
                    </a:cubicBezTo>
                    <a:lnTo>
                      <a:pt x="535" y="389"/>
                    </a:lnTo>
                    <a:close/>
                    <a:moveTo>
                      <a:pt x="538" y="371"/>
                    </a:moveTo>
                    <a:lnTo>
                      <a:pt x="533" y="382"/>
                    </a:lnTo>
                    <a:lnTo>
                      <a:pt x="530" y="377"/>
                    </a:lnTo>
                    <a:lnTo>
                      <a:pt x="536" y="381"/>
                    </a:lnTo>
                    <a:lnTo>
                      <a:pt x="518" y="378"/>
                    </a:lnTo>
                    <a:lnTo>
                      <a:pt x="524" y="364"/>
                    </a:lnTo>
                    <a:lnTo>
                      <a:pt x="537" y="375"/>
                    </a:lnTo>
                    <a:lnTo>
                      <a:pt x="530" y="374"/>
                    </a:lnTo>
                    <a:lnTo>
                      <a:pt x="538" y="371"/>
                    </a:lnTo>
                    <a:close/>
                    <a:moveTo>
                      <a:pt x="426" y="395"/>
                    </a:moveTo>
                    <a:cubicBezTo>
                      <a:pt x="427" y="398"/>
                      <a:pt x="426" y="402"/>
                      <a:pt x="423" y="404"/>
                    </a:cubicBezTo>
                    <a:cubicBezTo>
                      <a:pt x="420" y="406"/>
                      <a:pt x="415" y="405"/>
                      <a:pt x="413" y="403"/>
                    </a:cubicBezTo>
                    <a:lnTo>
                      <a:pt x="405" y="395"/>
                    </a:lnTo>
                    <a:cubicBezTo>
                      <a:pt x="403" y="393"/>
                      <a:pt x="402" y="390"/>
                      <a:pt x="403" y="387"/>
                    </a:cubicBezTo>
                    <a:lnTo>
                      <a:pt x="406" y="379"/>
                    </a:lnTo>
                    <a:cubicBezTo>
                      <a:pt x="407" y="375"/>
                      <a:pt x="410" y="373"/>
                      <a:pt x="413" y="373"/>
                    </a:cubicBezTo>
                    <a:cubicBezTo>
                      <a:pt x="417" y="373"/>
                      <a:pt x="420" y="375"/>
                      <a:pt x="421" y="379"/>
                    </a:cubicBezTo>
                    <a:lnTo>
                      <a:pt x="426" y="395"/>
                    </a:lnTo>
                    <a:close/>
                    <a:moveTo>
                      <a:pt x="406" y="384"/>
                    </a:moveTo>
                    <a:lnTo>
                      <a:pt x="421" y="384"/>
                    </a:lnTo>
                    <a:lnTo>
                      <a:pt x="418" y="392"/>
                    </a:lnTo>
                    <a:lnTo>
                      <a:pt x="416" y="384"/>
                    </a:lnTo>
                    <a:lnTo>
                      <a:pt x="424" y="392"/>
                    </a:lnTo>
                    <a:lnTo>
                      <a:pt x="411" y="400"/>
                    </a:lnTo>
                    <a:lnTo>
                      <a:pt x="406" y="384"/>
                    </a:lnTo>
                    <a:close/>
                    <a:moveTo>
                      <a:pt x="450" y="405"/>
                    </a:moveTo>
                    <a:cubicBezTo>
                      <a:pt x="450" y="408"/>
                      <a:pt x="449" y="410"/>
                      <a:pt x="447" y="412"/>
                    </a:cubicBezTo>
                    <a:cubicBezTo>
                      <a:pt x="445" y="413"/>
                      <a:pt x="442" y="414"/>
                      <a:pt x="439" y="413"/>
                    </a:cubicBezTo>
                    <a:lnTo>
                      <a:pt x="426" y="407"/>
                    </a:lnTo>
                    <a:cubicBezTo>
                      <a:pt x="424" y="406"/>
                      <a:pt x="422" y="404"/>
                      <a:pt x="421" y="402"/>
                    </a:cubicBezTo>
                    <a:lnTo>
                      <a:pt x="419" y="391"/>
                    </a:lnTo>
                    <a:cubicBezTo>
                      <a:pt x="418" y="388"/>
                      <a:pt x="419" y="386"/>
                      <a:pt x="421" y="384"/>
                    </a:cubicBezTo>
                    <a:cubicBezTo>
                      <a:pt x="422" y="382"/>
                      <a:pt x="425" y="381"/>
                      <a:pt x="428" y="381"/>
                    </a:cubicBezTo>
                    <a:lnTo>
                      <a:pt x="444" y="384"/>
                    </a:lnTo>
                    <a:cubicBezTo>
                      <a:pt x="448" y="385"/>
                      <a:pt x="450" y="388"/>
                      <a:pt x="450" y="392"/>
                    </a:cubicBezTo>
                    <a:lnTo>
                      <a:pt x="450" y="405"/>
                    </a:lnTo>
                    <a:close/>
                    <a:moveTo>
                      <a:pt x="434" y="392"/>
                    </a:moveTo>
                    <a:lnTo>
                      <a:pt x="441" y="400"/>
                    </a:lnTo>
                    <a:lnTo>
                      <a:pt x="425" y="397"/>
                    </a:lnTo>
                    <a:lnTo>
                      <a:pt x="434" y="387"/>
                    </a:lnTo>
                    <a:lnTo>
                      <a:pt x="437" y="398"/>
                    </a:lnTo>
                    <a:lnTo>
                      <a:pt x="432" y="392"/>
                    </a:lnTo>
                    <a:lnTo>
                      <a:pt x="445" y="398"/>
                    </a:lnTo>
                    <a:lnTo>
                      <a:pt x="434" y="405"/>
                    </a:lnTo>
                    <a:lnTo>
                      <a:pt x="434" y="392"/>
                    </a:lnTo>
                    <a:close/>
                    <a:moveTo>
                      <a:pt x="463" y="435"/>
                    </a:moveTo>
                    <a:cubicBezTo>
                      <a:pt x="462" y="437"/>
                      <a:pt x="461" y="439"/>
                      <a:pt x="458" y="440"/>
                    </a:cubicBezTo>
                    <a:cubicBezTo>
                      <a:pt x="456" y="440"/>
                      <a:pt x="454" y="440"/>
                      <a:pt x="452" y="439"/>
                    </a:cubicBezTo>
                    <a:lnTo>
                      <a:pt x="441" y="434"/>
                    </a:lnTo>
                    <a:cubicBezTo>
                      <a:pt x="439" y="433"/>
                      <a:pt x="438" y="431"/>
                      <a:pt x="437" y="429"/>
                    </a:cubicBezTo>
                    <a:lnTo>
                      <a:pt x="432" y="407"/>
                    </a:lnTo>
                    <a:cubicBezTo>
                      <a:pt x="431" y="403"/>
                      <a:pt x="433" y="400"/>
                      <a:pt x="436" y="398"/>
                    </a:cubicBezTo>
                    <a:cubicBezTo>
                      <a:pt x="440" y="396"/>
                      <a:pt x="444" y="398"/>
                      <a:pt x="446" y="401"/>
                    </a:cubicBezTo>
                    <a:lnTo>
                      <a:pt x="459" y="419"/>
                    </a:lnTo>
                    <a:lnTo>
                      <a:pt x="448" y="417"/>
                    </a:lnTo>
                    <a:lnTo>
                      <a:pt x="456" y="412"/>
                    </a:lnTo>
                    <a:cubicBezTo>
                      <a:pt x="459" y="410"/>
                      <a:pt x="463" y="410"/>
                      <a:pt x="466" y="412"/>
                    </a:cubicBezTo>
                    <a:cubicBezTo>
                      <a:pt x="469" y="415"/>
                      <a:pt x="470" y="418"/>
                      <a:pt x="468" y="422"/>
                    </a:cubicBezTo>
                    <a:lnTo>
                      <a:pt x="463" y="435"/>
                    </a:lnTo>
                    <a:close/>
                    <a:moveTo>
                      <a:pt x="453" y="416"/>
                    </a:moveTo>
                    <a:lnTo>
                      <a:pt x="465" y="425"/>
                    </a:lnTo>
                    <a:lnTo>
                      <a:pt x="457" y="431"/>
                    </a:lnTo>
                    <a:cubicBezTo>
                      <a:pt x="454" y="433"/>
                      <a:pt x="449" y="432"/>
                      <a:pt x="446" y="429"/>
                    </a:cubicBezTo>
                    <a:lnTo>
                      <a:pt x="433" y="410"/>
                    </a:lnTo>
                    <a:lnTo>
                      <a:pt x="447" y="403"/>
                    </a:lnTo>
                    <a:lnTo>
                      <a:pt x="453" y="425"/>
                    </a:lnTo>
                    <a:lnTo>
                      <a:pt x="449" y="420"/>
                    </a:lnTo>
                    <a:lnTo>
                      <a:pt x="459" y="425"/>
                    </a:lnTo>
                    <a:lnTo>
                      <a:pt x="448" y="429"/>
                    </a:lnTo>
                    <a:lnTo>
                      <a:pt x="453" y="416"/>
                    </a:lnTo>
                    <a:close/>
                    <a:moveTo>
                      <a:pt x="550" y="512"/>
                    </a:moveTo>
                    <a:cubicBezTo>
                      <a:pt x="547" y="513"/>
                      <a:pt x="544" y="512"/>
                      <a:pt x="542" y="510"/>
                    </a:cubicBezTo>
                    <a:lnTo>
                      <a:pt x="529" y="493"/>
                    </a:lnTo>
                    <a:cubicBezTo>
                      <a:pt x="526" y="490"/>
                      <a:pt x="526" y="486"/>
                      <a:pt x="529" y="483"/>
                    </a:cubicBezTo>
                    <a:cubicBezTo>
                      <a:pt x="531" y="480"/>
                      <a:pt x="536" y="480"/>
                      <a:pt x="539" y="481"/>
                    </a:cubicBezTo>
                    <a:lnTo>
                      <a:pt x="563" y="495"/>
                    </a:lnTo>
                    <a:cubicBezTo>
                      <a:pt x="566" y="496"/>
                      <a:pt x="567" y="500"/>
                      <a:pt x="567" y="503"/>
                    </a:cubicBezTo>
                    <a:cubicBezTo>
                      <a:pt x="566" y="506"/>
                      <a:pt x="564" y="509"/>
                      <a:pt x="561" y="510"/>
                    </a:cubicBezTo>
                    <a:lnTo>
                      <a:pt x="550" y="512"/>
                    </a:lnTo>
                    <a:close/>
                    <a:moveTo>
                      <a:pt x="557" y="494"/>
                    </a:moveTo>
                    <a:lnTo>
                      <a:pt x="555" y="509"/>
                    </a:lnTo>
                    <a:lnTo>
                      <a:pt x="531" y="495"/>
                    </a:lnTo>
                    <a:lnTo>
                      <a:pt x="541" y="483"/>
                    </a:lnTo>
                    <a:lnTo>
                      <a:pt x="554" y="499"/>
                    </a:lnTo>
                    <a:lnTo>
                      <a:pt x="546" y="497"/>
                    </a:lnTo>
                    <a:lnTo>
                      <a:pt x="557" y="494"/>
                    </a:lnTo>
                    <a:close/>
                    <a:moveTo>
                      <a:pt x="637" y="192"/>
                    </a:moveTo>
                    <a:cubicBezTo>
                      <a:pt x="636" y="195"/>
                      <a:pt x="633" y="196"/>
                      <a:pt x="630" y="196"/>
                    </a:cubicBezTo>
                    <a:cubicBezTo>
                      <a:pt x="626" y="196"/>
                      <a:pt x="624" y="194"/>
                      <a:pt x="623" y="191"/>
                    </a:cubicBezTo>
                    <a:lnTo>
                      <a:pt x="617" y="175"/>
                    </a:lnTo>
                    <a:cubicBezTo>
                      <a:pt x="616" y="172"/>
                      <a:pt x="617" y="169"/>
                      <a:pt x="619" y="166"/>
                    </a:cubicBezTo>
                    <a:lnTo>
                      <a:pt x="624" y="161"/>
                    </a:lnTo>
                    <a:cubicBezTo>
                      <a:pt x="626" y="159"/>
                      <a:pt x="629" y="158"/>
                      <a:pt x="631" y="159"/>
                    </a:cubicBezTo>
                    <a:cubicBezTo>
                      <a:pt x="634" y="159"/>
                      <a:pt x="636" y="161"/>
                      <a:pt x="637" y="163"/>
                    </a:cubicBezTo>
                    <a:lnTo>
                      <a:pt x="643" y="174"/>
                    </a:lnTo>
                    <a:cubicBezTo>
                      <a:pt x="644" y="176"/>
                      <a:pt x="644" y="179"/>
                      <a:pt x="643" y="181"/>
                    </a:cubicBezTo>
                    <a:lnTo>
                      <a:pt x="637" y="192"/>
                    </a:lnTo>
                    <a:close/>
                    <a:moveTo>
                      <a:pt x="628" y="174"/>
                    </a:moveTo>
                    <a:lnTo>
                      <a:pt x="628" y="181"/>
                    </a:lnTo>
                    <a:lnTo>
                      <a:pt x="623" y="170"/>
                    </a:lnTo>
                    <a:lnTo>
                      <a:pt x="636" y="172"/>
                    </a:lnTo>
                    <a:lnTo>
                      <a:pt x="631" y="178"/>
                    </a:lnTo>
                    <a:lnTo>
                      <a:pt x="633" y="170"/>
                    </a:lnTo>
                    <a:lnTo>
                      <a:pt x="638" y="186"/>
                    </a:lnTo>
                    <a:lnTo>
                      <a:pt x="623" y="185"/>
                    </a:lnTo>
                    <a:lnTo>
                      <a:pt x="628" y="174"/>
                    </a:lnTo>
                    <a:close/>
                    <a:moveTo>
                      <a:pt x="667" y="214"/>
                    </a:moveTo>
                    <a:lnTo>
                      <a:pt x="666" y="213"/>
                    </a:lnTo>
                    <a:lnTo>
                      <a:pt x="687" y="239"/>
                    </a:lnTo>
                    <a:cubicBezTo>
                      <a:pt x="688" y="241"/>
                      <a:pt x="689" y="244"/>
                      <a:pt x="688" y="246"/>
                    </a:cubicBezTo>
                    <a:lnTo>
                      <a:pt x="686" y="259"/>
                    </a:lnTo>
                    <a:cubicBezTo>
                      <a:pt x="685" y="263"/>
                      <a:pt x="681" y="266"/>
                      <a:pt x="677" y="266"/>
                    </a:cubicBezTo>
                    <a:lnTo>
                      <a:pt x="653" y="263"/>
                    </a:lnTo>
                    <a:cubicBezTo>
                      <a:pt x="649" y="263"/>
                      <a:pt x="647" y="260"/>
                      <a:pt x="646" y="256"/>
                    </a:cubicBezTo>
                    <a:lnTo>
                      <a:pt x="643" y="235"/>
                    </a:lnTo>
                    <a:lnTo>
                      <a:pt x="646" y="239"/>
                    </a:lnTo>
                    <a:lnTo>
                      <a:pt x="627" y="221"/>
                    </a:lnTo>
                    <a:cubicBezTo>
                      <a:pt x="625" y="219"/>
                      <a:pt x="625" y="216"/>
                      <a:pt x="625" y="214"/>
                    </a:cubicBezTo>
                    <a:lnTo>
                      <a:pt x="628" y="190"/>
                    </a:lnTo>
                    <a:cubicBezTo>
                      <a:pt x="628" y="188"/>
                      <a:pt x="629" y="186"/>
                      <a:pt x="631" y="184"/>
                    </a:cubicBezTo>
                    <a:cubicBezTo>
                      <a:pt x="633" y="183"/>
                      <a:pt x="635" y="182"/>
                      <a:pt x="637" y="183"/>
                    </a:cubicBezTo>
                    <a:lnTo>
                      <a:pt x="650" y="186"/>
                    </a:lnTo>
                    <a:cubicBezTo>
                      <a:pt x="653" y="186"/>
                      <a:pt x="655" y="188"/>
                      <a:pt x="656" y="190"/>
                    </a:cubicBezTo>
                    <a:lnTo>
                      <a:pt x="667" y="214"/>
                    </a:lnTo>
                    <a:close/>
                    <a:moveTo>
                      <a:pt x="641" y="197"/>
                    </a:moveTo>
                    <a:lnTo>
                      <a:pt x="647" y="201"/>
                    </a:lnTo>
                    <a:lnTo>
                      <a:pt x="634" y="199"/>
                    </a:lnTo>
                    <a:lnTo>
                      <a:pt x="643" y="192"/>
                    </a:lnTo>
                    <a:lnTo>
                      <a:pt x="641" y="216"/>
                    </a:lnTo>
                    <a:lnTo>
                      <a:pt x="639" y="209"/>
                    </a:lnTo>
                    <a:lnTo>
                      <a:pt x="657" y="228"/>
                    </a:lnTo>
                    <a:cubicBezTo>
                      <a:pt x="658" y="229"/>
                      <a:pt x="659" y="231"/>
                      <a:pt x="659" y="233"/>
                    </a:cubicBezTo>
                    <a:lnTo>
                      <a:pt x="662" y="254"/>
                    </a:lnTo>
                    <a:lnTo>
                      <a:pt x="655" y="247"/>
                    </a:lnTo>
                    <a:lnTo>
                      <a:pt x="679" y="250"/>
                    </a:lnTo>
                    <a:lnTo>
                      <a:pt x="670" y="256"/>
                    </a:lnTo>
                    <a:lnTo>
                      <a:pt x="673" y="243"/>
                    </a:lnTo>
                    <a:lnTo>
                      <a:pt x="674" y="249"/>
                    </a:lnTo>
                    <a:lnTo>
                      <a:pt x="653" y="223"/>
                    </a:lnTo>
                    <a:cubicBezTo>
                      <a:pt x="653" y="222"/>
                      <a:pt x="652" y="221"/>
                      <a:pt x="652" y="221"/>
                    </a:cubicBezTo>
                    <a:lnTo>
                      <a:pt x="641" y="197"/>
                    </a:lnTo>
                    <a:close/>
                    <a:moveTo>
                      <a:pt x="22" y="43"/>
                    </a:moveTo>
                    <a:cubicBezTo>
                      <a:pt x="22" y="40"/>
                      <a:pt x="23" y="38"/>
                      <a:pt x="25" y="37"/>
                    </a:cubicBezTo>
                    <a:cubicBezTo>
                      <a:pt x="27" y="35"/>
                      <a:pt x="30" y="35"/>
                      <a:pt x="33" y="36"/>
                    </a:cubicBezTo>
                    <a:lnTo>
                      <a:pt x="144" y="79"/>
                    </a:lnTo>
                    <a:cubicBezTo>
                      <a:pt x="145" y="79"/>
                      <a:pt x="146" y="80"/>
                      <a:pt x="146" y="81"/>
                    </a:cubicBezTo>
                    <a:lnTo>
                      <a:pt x="165" y="99"/>
                    </a:lnTo>
                    <a:lnTo>
                      <a:pt x="159" y="97"/>
                    </a:lnTo>
                    <a:lnTo>
                      <a:pt x="183" y="97"/>
                    </a:lnTo>
                    <a:cubicBezTo>
                      <a:pt x="185" y="97"/>
                      <a:pt x="187" y="98"/>
                      <a:pt x="189" y="99"/>
                    </a:cubicBezTo>
                    <a:lnTo>
                      <a:pt x="242" y="150"/>
                    </a:lnTo>
                    <a:cubicBezTo>
                      <a:pt x="243" y="152"/>
                      <a:pt x="244" y="154"/>
                      <a:pt x="244" y="156"/>
                    </a:cubicBezTo>
                    <a:lnTo>
                      <a:pt x="244" y="191"/>
                    </a:lnTo>
                    <a:lnTo>
                      <a:pt x="239" y="183"/>
                    </a:lnTo>
                    <a:lnTo>
                      <a:pt x="316" y="213"/>
                    </a:lnTo>
                    <a:cubicBezTo>
                      <a:pt x="317" y="213"/>
                      <a:pt x="318" y="214"/>
                      <a:pt x="319" y="215"/>
                    </a:cubicBezTo>
                    <a:lnTo>
                      <a:pt x="330" y="229"/>
                    </a:lnTo>
                    <a:cubicBezTo>
                      <a:pt x="331" y="230"/>
                      <a:pt x="331" y="232"/>
                      <a:pt x="331" y="234"/>
                    </a:cubicBezTo>
                    <a:lnTo>
                      <a:pt x="331" y="250"/>
                    </a:lnTo>
                    <a:cubicBezTo>
                      <a:pt x="331" y="254"/>
                      <a:pt x="328" y="257"/>
                      <a:pt x="324" y="258"/>
                    </a:cubicBezTo>
                    <a:lnTo>
                      <a:pt x="282" y="263"/>
                    </a:lnTo>
                    <a:lnTo>
                      <a:pt x="289" y="253"/>
                    </a:lnTo>
                    <a:lnTo>
                      <a:pt x="297" y="291"/>
                    </a:lnTo>
                    <a:lnTo>
                      <a:pt x="295" y="287"/>
                    </a:lnTo>
                    <a:lnTo>
                      <a:pt x="318" y="311"/>
                    </a:lnTo>
                    <a:lnTo>
                      <a:pt x="315" y="309"/>
                    </a:lnTo>
                    <a:lnTo>
                      <a:pt x="331" y="315"/>
                    </a:lnTo>
                    <a:cubicBezTo>
                      <a:pt x="334" y="316"/>
                      <a:pt x="336" y="318"/>
                      <a:pt x="337" y="321"/>
                    </a:cubicBezTo>
                    <a:lnTo>
                      <a:pt x="339" y="348"/>
                    </a:lnTo>
                    <a:lnTo>
                      <a:pt x="336" y="342"/>
                    </a:lnTo>
                    <a:lnTo>
                      <a:pt x="344" y="348"/>
                    </a:lnTo>
                    <a:cubicBezTo>
                      <a:pt x="345" y="349"/>
                      <a:pt x="346" y="350"/>
                      <a:pt x="347" y="352"/>
                    </a:cubicBezTo>
                    <a:lnTo>
                      <a:pt x="352" y="374"/>
                    </a:lnTo>
                    <a:lnTo>
                      <a:pt x="343" y="368"/>
                    </a:lnTo>
                    <a:lnTo>
                      <a:pt x="378" y="363"/>
                    </a:lnTo>
                    <a:cubicBezTo>
                      <a:pt x="380" y="362"/>
                      <a:pt x="383" y="363"/>
                      <a:pt x="385" y="365"/>
                    </a:cubicBezTo>
                    <a:cubicBezTo>
                      <a:pt x="387" y="367"/>
                      <a:pt x="387" y="370"/>
                      <a:pt x="386" y="373"/>
                    </a:cubicBezTo>
                    <a:lnTo>
                      <a:pt x="379" y="397"/>
                    </a:lnTo>
                    <a:lnTo>
                      <a:pt x="373" y="387"/>
                    </a:lnTo>
                    <a:lnTo>
                      <a:pt x="407" y="395"/>
                    </a:lnTo>
                    <a:cubicBezTo>
                      <a:pt x="411" y="396"/>
                      <a:pt x="413" y="399"/>
                      <a:pt x="413" y="403"/>
                    </a:cubicBezTo>
                    <a:lnTo>
                      <a:pt x="413" y="405"/>
                    </a:lnTo>
                    <a:cubicBezTo>
                      <a:pt x="413" y="408"/>
                      <a:pt x="412" y="411"/>
                      <a:pt x="409" y="412"/>
                    </a:cubicBezTo>
                    <a:lnTo>
                      <a:pt x="396" y="420"/>
                    </a:lnTo>
                    <a:lnTo>
                      <a:pt x="399" y="410"/>
                    </a:lnTo>
                    <a:lnTo>
                      <a:pt x="405" y="420"/>
                    </a:lnTo>
                    <a:lnTo>
                      <a:pt x="399" y="416"/>
                    </a:lnTo>
                    <a:lnTo>
                      <a:pt x="442" y="427"/>
                    </a:lnTo>
                    <a:cubicBezTo>
                      <a:pt x="445" y="428"/>
                      <a:pt x="448" y="431"/>
                      <a:pt x="448" y="435"/>
                    </a:cubicBezTo>
                    <a:cubicBezTo>
                      <a:pt x="447" y="439"/>
                      <a:pt x="444" y="442"/>
                      <a:pt x="441" y="443"/>
                    </a:cubicBezTo>
                    <a:lnTo>
                      <a:pt x="417" y="445"/>
                    </a:lnTo>
                    <a:lnTo>
                      <a:pt x="421" y="431"/>
                    </a:lnTo>
                    <a:lnTo>
                      <a:pt x="437" y="445"/>
                    </a:lnTo>
                    <a:cubicBezTo>
                      <a:pt x="439" y="447"/>
                      <a:pt x="440" y="450"/>
                      <a:pt x="440" y="453"/>
                    </a:cubicBezTo>
                    <a:cubicBezTo>
                      <a:pt x="439" y="456"/>
                      <a:pt x="436" y="458"/>
                      <a:pt x="434" y="459"/>
                    </a:cubicBezTo>
                    <a:lnTo>
                      <a:pt x="410" y="464"/>
                    </a:lnTo>
                    <a:cubicBezTo>
                      <a:pt x="408" y="464"/>
                      <a:pt x="406" y="464"/>
                      <a:pt x="404" y="463"/>
                    </a:cubicBezTo>
                    <a:lnTo>
                      <a:pt x="388" y="455"/>
                    </a:lnTo>
                    <a:cubicBezTo>
                      <a:pt x="385" y="454"/>
                      <a:pt x="384" y="451"/>
                      <a:pt x="384" y="447"/>
                    </a:cubicBezTo>
                    <a:cubicBezTo>
                      <a:pt x="384" y="444"/>
                      <a:pt x="387" y="441"/>
                      <a:pt x="390" y="440"/>
                    </a:cubicBezTo>
                    <a:lnTo>
                      <a:pt x="401" y="438"/>
                    </a:lnTo>
                    <a:lnTo>
                      <a:pt x="400" y="453"/>
                    </a:lnTo>
                    <a:lnTo>
                      <a:pt x="386" y="448"/>
                    </a:lnTo>
                    <a:lnTo>
                      <a:pt x="388" y="448"/>
                    </a:lnTo>
                    <a:lnTo>
                      <a:pt x="312" y="437"/>
                    </a:lnTo>
                    <a:cubicBezTo>
                      <a:pt x="310" y="437"/>
                      <a:pt x="309" y="436"/>
                      <a:pt x="307" y="435"/>
                    </a:cubicBezTo>
                    <a:lnTo>
                      <a:pt x="268" y="401"/>
                    </a:lnTo>
                    <a:cubicBezTo>
                      <a:pt x="267" y="400"/>
                      <a:pt x="266" y="399"/>
                      <a:pt x="266" y="398"/>
                    </a:cubicBezTo>
                    <a:lnTo>
                      <a:pt x="261" y="387"/>
                    </a:lnTo>
                    <a:cubicBezTo>
                      <a:pt x="259" y="385"/>
                      <a:pt x="259" y="383"/>
                      <a:pt x="261" y="380"/>
                    </a:cubicBezTo>
                    <a:lnTo>
                      <a:pt x="266" y="370"/>
                    </a:lnTo>
                    <a:lnTo>
                      <a:pt x="272" y="381"/>
                    </a:lnTo>
                    <a:lnTo>
                      <a:pt x="256" y="378"/>
                    </a:lnTo>
                    <a:cubicBezTo>
                      <a:pt x="253" y="378"/>
                      <a:pt x="251" y="376"/>
                      <a:pt x="250" y="373"/>
                    </a:cubicBezTo>
                    <a:lnTo>
                      <a:pt x="242" y="352"/>
                    </a:lnTo>
                    <a:lnTo>
                      <a:pt x="231" y="325"/>
                    </a:lnTo>
                    <a:lnTo>
                      <a:pt x="237" y="330"/>
                    </a:lnTo>
                    <a:lnTo>
                      <a:pt x="184" y="317"/>
                    </a:lnTo>
                    <a:cubicBezTo>
                      <a:pt x="180" y="316"/>
                      <a:pt x="178" y="312"/>
                      <a:pt x="178" y="309"/>
                    </a:cubicBezTo>
                    <a:lnTo>
                      <a:pt x="178" y="301"/>
                    </a:lnTo>
                    <a:lnTo>
                      <a:pt x="188" y="308"/>
                    </a:lnTo>
                    <a:lnTo>
                      <a:pt x="177" y="311"/>
                    </a:lnTo>
                    <a:cubicBezTo>
                      <a:pt x="173" y="312"/>
                      <a:pt x="169" y="310"/>
                      <a:pt x="168" y="306"/>
                    </a:cubicBezTo>
                    <a:lnTo>
                      <a:pt x="165" y="298"/>
                    </a:lnTo>
                    <a:lnTo>
                      <a:pt x="181" y="295"/>
                    </a:lnTo>
                    <a:lnTo>
                      <a:pt x="181" y="301"/>
                    </a:lnTo>
                    <a:cubicBezTo>
                      <a:pt x="181" y="304"/>
                      <a:pt x="179" y="307"/>
                      <a:pt x="176" y="308"/>
                    </a:cubicBezTo>
                    <a:cubicBezTo>
                      <a:pt x="173" y="309"/>
                      <a:pt x="169" y="309"/>
                      <a:pt x="167" y="306"/>
                    </a:cubicBezTo>
                    <a:lnTo>
                      <a:pt x="162" y="301"/>
                    </a:lnTo>
                    <a:lnTo>
                      <a:pt x="175" y="293"/>
                    </a:lnTo>
                    <a:lnTo>
                      <a:pt x="178" y="304"/>
                    </a:lnTo>
                    <a:cubicBezTo>
                      <a:pt x="178" y="307"/>
                      <a:pt x="177" y="310"/>
                      <a:pt x="175" y="312"/>
                    </a:cubicBezTo>
                    <a:cubicBezTo>
                      <a:pt x="172" y="314"/>
                      <a:pt x="169" y="315"/>
                      <a:pt x="166" y="313"/>
                    </a:cubicBezTo>
                    <a:lnTo>
                      <a:pt x="156" y="308"/>
                    </a:lnTo>
                    <a:lnTo>
                      <a:pt x="165" y="306"/>
                    </a:lnTo>
                    <a:lnTo>
                      <a:pt x="157" y="314"/>
                    </a:lnTo>
                    <a:cubicBezTo>
                      <a:pt x="154" y="317"/>
                      <a:pt x="149" y="318"/>
                      <a:pt x="146" y="315"/>
                    </a:cubicBezTo>
                    <a:lnTo>
                      <a:pt x="128" y="299"/>
                    </a:lnTo>
                    <a:lnTo>
                      <a:pt x="140" y="289"/>
                    </a:lnTo>
                    <a:lnTo>
                      <a:pt x="151" y="314"/>
                    </a:lnTo>
                    <a:cubicBezTo>
                      <a:pt x="152" y="316"/>
                      <a:pt x="152" y="319"/>
                      <a:pt x="150" y="322"/>
                    </a:cubicBezTo>
                    <a:cubicBezTo>
                      <a:pt x="148" y="324"/>
                      <a:pt x="145" y="325"/>
                      <a:pt x="142" y="325"/>
                    </a:cubicBezTo>
                    <a:lnTo>
                      <a:pt x="119" y="322"/>
                    </a:lnTo>
                    <a:lnTo>
                      <a:pt x="127" y="311"/>
                    </a:lnTo>
                    <a:lnTo>
                      <a:pt x="135" y="327"/>
                    </a:lnTo>
                    <a:cubicBezTo>
                      <a:pt x="136" y="329"/>
                      <a:pt x="136" y="332"/>
                      <a:pt x="135" y="334"/>
                    </a:cubicBezTo>
                    <a:cubicBezTo>
                      <a:pt x="134" y="336"/>
                      <a:pt x="131" y="338"/>
                      <a:pt x="129" y="338"/>
                    </a:cubicBezTo>
                    <a:lnTo>
                      <a:pt x="100" y="343"/>
                    </a:lnTo>
                    <a:cubicBezTo>
                      <a:pt x="99" y="344"/>
                      <a:pt x="98" y="344"/>
                      <a:pt x="97" y="343"/>
                    </a:cubicBezTo>
                    <a:lnTo>
                      <a:pt x="60" y="338"/>
                    </a:lnTo>
                    <a:lnTo>
                      <a:pt x="64" y="323"/>
                    </a:lnTo>
                    <a:lnTo>
                      <a:pt x="109" y="336"/>
                    </a:lnTo>
                    <a:cubicBezTo>
                      <a:pt x="110" y="336"/>
                      <a:pt x="112" y="338"/>
                      <a:pt x="113" y="339"/>
                    </a:cubicBezTo>
                    <a:lnTo>
                      <a:pt x="124" y="355"/>
                    </a:lnTo>
                    <a:cubicBezTo>
                      <a:pt x="125" y="357"/>
                      <a:pt x="125" y="359"/>
                      <a:pt x="125" y="362"/>
                    </a:cubicBezTo>
                    <a:lnTo>
                      <a:pt x="122" y="372"/>
                    </a:lnTo>
                    <a:cubicBezTo>
                      <a:pt x="121" y="375"/>
                      <a:pt x="120" y="377"/>
                      <a:pt x="118" y="378"/>
                    </a:cubicBezTo>
                    <a:lnTo>
                      <a:pt x="83" y="394"/>
                    </a:lnTo>
                    <a:cubicBezTo>
                      <a:pt x="81" y="395"/>
                      <a:pt x="79" y="395"/>
                      <a:pt x="77" y="394"/>
                    </a:cubicBezTo>
                    <a:lnTo>
                      <a:pt x="58" y="386"/>
                    </a:lnTo>
                    <a:lnTo>
                      <a:pt x="62" y="386"/>
                    </a:lnTo>
                    <a:lnTo>
                      <a:pt x="14" y="389"/>
                    </a:lnTo>
                    <a:cubicBezTo>
                      <a:pt x="12" y="389"/>
                      <a:pt x="10" y="388"/>
                      <a:pt x="8" y="387"/>
                    </a:cubicBezTo>
                    <a:lnTo>
                      <a:pt x="3" y="381"/>
                    </a:lnTo>
                    <a:cubicBezTo>
                      <a:pt x="1" y="380"/>
                      <a:pt x="0" y="378"/>
                      <a:pt x="0" y="375"/>
                    </a:cubicBezTo>
                    <a:lnTo>
                      <a:pt x="8" y="260"/>
                    </a:lnTo>
                    <a:lnTo>
                      <a:pt x="10" y="265"/>
                    </a:lnTo>
                    <a:lnTo>
                      <a:pt x="4" y="257"/>
                    </a:lnTo>
                    <a:cubicBezTo>
                      <a:pt x="3" y="255"/>
                      <a:pt x="3" y="252"/>
                      <a:pt x="4" y="249"/>
                    </a:cubicBezTo>
                    <a:lnTo>
                      <a:pt x="12" y="231"/>
                    </a:lnTo>
                    <a:lnTo>
                      <a:pt x="11" y="233"/>
                    </a:lnTo>
                    <a:lnTo>
                      <a:pt x="22" y="43"/>
                    </a:lnTo>
                    <a:close/>
                    <a:moveTo>
                      <a:pt x="27" y="234"/>
                    </a:moveTo>
                    <a:cubicBezTo>
                      <a:pt x="27" y="235"/>
                      <a:pt x="27" y="236"/>
                      <a:pt x="26" y="237"/>
                    </a:cubicBezTo>
                    <a:lnTo>
                      <a:pt x="18" y="256"/>
                    </a:lnTo>
                    <a:lnTo>
                      <a:pt x="18" y="248"/>
                    </a:lnTo>
                    <a:lnTo>
                      <a:pt x="23" y="256"/>
                    </a:lnTo>
                    <a:cubicBezTo>
                      <a:pt x="24" y="258"/>
                      <a:pt x="25" y="259"/>
                      <a:pt x="24" y="261"/>
                    </a:cubicBezTo>
                    <a:lnTo>
                      <a:pt x="16" y="376"/>
                    </a:lnTo>
                    <a:lnTo>
                      <a:pt x="14" y="370"/>
                    </a:lnTo>
                    <a:lnTo>
                      <a:pt x="19" y="376"/>
                    </a:lnTo>
                    <a:lnTo>
                      <a:pt x="13" y="373"/>
                    </a:lnTo>
                    <a:lnTo>
                      <a:pt x="61" y="370"/>
                    </a:lnTo>
                    <a:cubicBezTo>
                      <a:pt x="62" y="370"/>
                      <a:pt x="63" y="371"/>
                      <a:pt x="65" y="371"/>
                    </a:cubicBezTo>
                    <a:lnTo>
                      <a:pt x="83" y="379"/>
                    </a:lnTo>
                    <a:lnTo>
                      <a:pt x="77" y="379"/>
                    </a:lnTo>
                    <a:lnTo>
                      <a:pt x="111" y="363"/>
                    </a:lnTo>
                    <a:lnTo>
                      <a:pt x="107" y="368"/>
                    </a:lnTo>
                    <a:lnTo>
                      <a:pt x="109" y="358"/>
                    </a:lnTo>
                    <a:lnTo>
                      <a:pt x="110" y="364"/>
                    </a:lnTo>
                    <a:lnTo>
                      <a:pt x="100" y="348"/>
                    </a:lnTo>
                    <a:lnTo>
                      <a:pt x="104" y="351"/>
                    </a:lnTo>
                    <a:lnTo>
                      <a:pt x="59" y="338"/>
                    </a:lnTo>
                    <a:cubicBezTo>
                      <a:pt x="55" y="337"/>
                      <a:pt x="53" y="333"/>
                      <a:pt x="54" y="328"/>
                    </a:cubicBezTo>
                    <a:cubicBezTo>
                      <a:pt x="54" y="324"/>
                      <a:pt x="58" y="322"/>
                      <a:pt x="63" y="322"/>
                    </a:cubicBezTo>
                    <a:lnTo>
                      <a:pt x="100" y="328"/>
                    </a:lnTo>
                    <a:lnTo>
                      <a:pt x="97" y="328"/>
                    </a:lnTo>
                    <a:lnTo>
                      <a:pt x="126" y="322"/>
                    </a:lnTo>
                    <a:lnTo>
                      <a:pt x="120" y="334"/>
                    </a:lnTo>
                    <a:lnTo>
                      <a:pt x="112" y="318"/>
                    </a:lnTo>
                    <a:cubicBezTo>
                      <a:pt x="111" y="315"/>
                      <a:pt x="111" y="312"/>
                      <a:pt x="113" y="310"/>
                    </a:cubicBezTo>
                    <a:cubicBezTo>
                      <a:pt x="115" y="307"/>
                      <a:pt x="118" y="306"/>
                      <a:pt x="120" y="306"/>
                    </a:cubicBezTo>
                    <a:lnTo>
                      <a:pt x="144" y="309"/>
                    </a:lnTo>
                    <a:lnTo>
                      <a:pt x="136" y="320"/>
                    </a:lnTo>
                    <a:lnTo>
                      <a:pt x="125" y="296"/>
                    </a:lnTo>
                    <a:cubicBezTo>
                      <a:pt x="124" y="292"/>
                      <a:pt x="125" y="288"/>
                      <a:pt x="128" y="286"/>
                    </a:cubicBezTo>
                    <a:cubicBezTo>
                      <a:pt x="131" y="284"/>
                      <a:pt x="135" y="284"/>
                      <a:pt x="138" y="287"/>
                    </a:cubicBezTo>
                    <a:lnTo>
                      <a:pt x="157" y="303"/>
                    </a:lnTo>
                    <a:lnTo>
                      <a:pt x="146" y="303"/>
                    </a:lnTo>
                    <a:lnTo>
                      <a:pt x="154" y="295"/>
                    </a:lnTo>
                    <a:cubicBezTo>
                      <a:pt x="156" y="293"/>
                      <a:pt x="160" y="292"/>
                      <a:pt x="163" y="294"/>
                    </a:cubicBezTo>
                    <a:lnTo>
                      <a:pt x="173" y="299"/>
                    </a:lnTo>
                    <a:lnTo>
                      <a:pt x="162" y="308"/>
                    </a:lnTo>
                    <a:lnTo>
                      <a:pt x="159" y="297"/>
                    </a:lnTo>
                    <a:cubicBezTo>
                      <a:pt x="159" y="294"/>
                      <a:pt x="160" y="290"/>
                      <a:pt x="163" y="288"/>
                    </a:cubicBezTo>
                    <a:cubicBezTo>
                      <a:pt x="166" y="287"/>
                      <a:pt x="170" y="287"/>
                      <a:pt x="173" y="290"/>
                    </a:cubicBezTo>
                    <a:lnTo>
                      <a:pt x="178" y="295"/>
                    </a:lnTo>
                    <a:lnTo>
                      <a:pt x="164" y="301"/>
                    </a:lnTo>
                    <a:lnTo>
                      <a:pt x="164" y="295"/>
                    </a:lnTo>
                    <a:cubicBezTo>
                      <a:pt x="164" y="291"/>
                      <a:pt x="167" y="288"/>
                      <a:pt x="171" y="287"/>
                    </a:cubicBezTo>
                    <a:cubicBezTo>
                      <a:pt x="175" y="287"/>
                      <a:pt x="179" y="289"/>
                      <a:pt x="180" y="293"/>
                    </a:cubicBezTo>
                    <a:lnTo>
                      <a:pt x="183" y="301"/>
                    </a:lnTo>
                    <a:lnTo>
                      <a:pt x="173" y="296"/>
                    </a:lnTo>
                    <a:lnTo>
                      <a:pt x="184" y="293"/>
                    </a:lnTo>
                    <a:cubicBezTo>
                      <a:pt x="186" y="292"/>
                      <a:pt x="189" y="293"/>
                      <a:pt x="191" y="294"/>
                    </a:cubicBezTo>
                    <a:cubicBezTo>
                      <a:pt x="193" y="296"/>
                      <a:pt x="194" y="298"/>
                      <a:pt x="194" y="301"/>
                    </a:cubicBezTo>
                    <a:lnTo>
                      <a:pt x="194" y="309"/>
                    </a:lnTo>
                    <a:lnTo>
                      <a:pt x="188" y="301"/>
                    </a:lnTo>
                    <a:lnTo>
                      <a:pt x="241" y="314"/>
                    </a:lnTo>
                    <a:cubicBezTo>
                      <a:pt x="243" y="315"/>
                      <a:pt x="245" y="317"/>
                      <a:pt x="246" y="319"/>
                    </a:cubicBezTo>
                    <a:lnTo>
                      <a:pt x="257" y="346"/>
                    </a:lnTo>
                    <a:lnTo>
                      <a:pt x="265" y="368"/>
                    </a:lnTo>
                    <a:lnTo>
                      <a:pt x="258" y="363"/>
                    </a:lnTo>
                    <a:lnTo>
                      <a:pt x="274" y="365"/>
                    </a:lnTo>
                    <a:cubicBezTo>
                      <a:pt x="277" y="366"/>
                      <a:pt x="279" y="367"/>
                      <a:pt x="280" y="369"/>
                    </a:cubicBezTo>
                    <a:cubicBezTo>
                      <a:pt x="281" y="372"/>
                      <a:pt x="281" y="374"/>
                      <a:pt x="280" y="377"/>
                    </a:cubicBezTo>
                    <a:lnTo>
                      <a:pt x="275" y="387"/>
                    </a:lnTo>
                    <a:lnTo>
                      <a:pt x="275" y="380"/>
                    </a:lnTo>
                    <a:lnTo>
                      <a:pt x="280" y="391"/>
                    </a:lnTo>
                    <a:lnTo>
                      <a:pt x="278" y="389"/>
                    </a:lnTo>
                    <a:lnTo>
                      <a:pt x="318" y="423"/>
                    </a:lnTo>
                    <a:lnTo>
                      <a:pt x="314" y="421"/>
                    </a:lnTo>
                    <a:lnTo>
                      <a:pt x="391" y="432"/>
                    </a:lnTo>
                    <a:cubicBezTo>
                      <a:pt x="391" y="432"/>
                      <a:pt x="392" y="432"/>
                      <a:pt x="392" y="433"/>
                    </a:cubicBezTo>
                    <a:lnTo>
                      <a:pt x="406" y="438"/>
                    </a:lnTo>
                    <a:cubicBezTo>
                      <a:pt x="409" y="439"/>
                      <a:pt x="411" y="443"/>
                      <a:pt x="411" y="446"/>
                    </a:cubicBezTo>
                    <a:cubicBezTo>
                      <a:pt x="410" y="449"/>
                      <a:pt x="408" y="452"/>
                      <a:pt x="405" y="453"/>
                    </a:cubicBezTo>
                    <a:lnTo>
                      <a:pt x="394" y="456"/>
                    </a:lnTo>
                    <a:lnTo>
                      <a:pt x="396" y="441"/>
                    </a:lnTo>
                    <a:lnTo>
                      <a:pt x="412" y="449"/>
                    </a:lnTo>
                    <a:lnTo>
                      <a:pt x="406" y="448"/>
                    </a:lnTo>
                    <a:lnTo>
                      <a:pt x="430" y="443"/>
                    </a:lnTo>
                    <a:lnTo>
                      <a:pt x="427" y="457"/>
                    </a:lnTo>
                    <a:lnTo>
                      <a:pt x="411" y="444"/>
                    </a:lnTo>
                    <a:cubicBezTo>
                      <a:pt x="408" y="441"/>
                      <a:pt x="407" y="438"/>
                      <a:pt x="408" y="435"/>
                    </a:cubicBezTo>
                    <a:cubicBezTo>
                      <a:pt x="409" y="432"/>
                      <a:pt x="412" y="430"/>
                      <a:pt x="415" y="429"/>
                    </a:cubicBezTo>
                    <a:lnTo>
                      <a:pt x="439" y="427"/>
                    </a:lnTo>
                    <a:lnTo>
                      <a:pt x="438" y="443"/>
                    </a:lnTo>
                    <a:lnTo>
                      <a:pt x="395" y="432"/>
                    </a:lnTo>
                    <a:cubicBezTo>
                      <a:pt x="393" y="431"/>
                      <a:pt x="391" y="430"/>
                      <a:pt x="390" y="428"/>
                    </a:cubicBezTo>
                    <a:lnTo>
                      <a:pt x="385" y="417"/>
                    </a:lnTo>
                    <a:cubicBezTo>
                      <a:pt x="383" y="413"/>
                      <a:pt x="384" y="409"/>
                      <a:pt x="388" y="406"/>
                    </a:cubicBezTo>
                    <a:lnTo>
                      <a:pt x="401" y="398"/>
                    </a:lnTo>
                    <a:lnTo>
                      <a:pt x="397" y="405"/>
                    </a:lnTo>
                    <a:lnTo>
                      <a:pt x="397" y="403"/>
                    </a:lnTo>
                    <a:lnTo>
                      <a:pt x="403" y="410"/>
                    </a:lnTo>
                    <a:lnTo>
                      <a:pt x="369" y="402"/>
                    </a:lnTo>
                    <a:cubicBezTo>
                      <a:pt x="367" y="402"/>
                      <a:pt x="365" y="400"/>
                      <a:pt x="364" y="398"/>
                    </a:cubicBezTo>
                    <a:cubicBezTo>
                      <a:pt x="363" y="397"/>
                      <a:pt x="363" y="394"/>
                      <a:pt x="363" y="392"/>
                    </a:cubicBezTo>
                    <a:lnTo>
                      <a:pt x="371" y="368"/>
                    </a:lnTo>
                    <a:lnTo>
                      <a:pt x="380" y="378"/>
                    </a:lnTo>
                    <a:lnTo>
                      <a:pt x="346" y="384"/>
                    </a:lnTo>
                    <a:cubicBezTo>
                      <a:pt x="342" y="384"/>
                      <a:pt x="338" y="382"/>
                      <a:pt x="337" y="378"/>
                    </a:cubicBezTo>
                    <a:lnTo>
                      <a:pt x="331" y="356"/>
                    </a:lnTo>
                    <a:lnTo>
                      <a:pt x="335" y="361"/>
                    </a:lnTo>
                    <a:lnTo>
                      <a:pt x="327" y="356"/>
                    </a:lnTo>
                    <a:cubicBezTo>
                      <a:pt x="325" y="354"/>
                      <a:pt x="323" y="352"/>
                      <a:pt x="323" y="350"/>
                    </a:cubicBezTo>
                    <a:lnTo>
                      <a:pt x="321" y="323"/>
                    </a:lnTo>
                    <a:lnTo>
                      <a:pt x="326" y="330"/>
                    </a:lnTo>
                    <a:lnTo>
                      <a:pt x="310" y="324"/>
                    </a:lnTo>
                    <a:cubicBezTo>
                      <a:pt x="309" y="324"/>
                      <a:pt x="308" y="323"/>
                      <a:pt x="307" y="322"/>
                    </a:cubicBezTo>
                    <a:lnTo>
                      <a:pt x="283" y="298"/>
                    </a:lnTo>
                    <a:cubicBezTo>
                      <a:pt x="282" y="297"/>
                      <a:pt x="281" y="296"/>
                      <a:pt x="281" y="294"/>
                    </a:cubicBezTo>
                    <a:lnTo>
                      <a:pt x="273" y="257"/>
                    </a:lnTo>
                    <a:cubicBezTo>
                      <a:pt x="273" y="255"/>
                      <a:pt x="273" y="252"/>
                      <a:pt x="274" y="250"/>
                    </a:cubicBezTo>
                    <a:cubicBezTo>
                      <a:pt x="276" y="249"/>
                      <a:pt x="278" y="247"/>
                      <a:pt x="280" y="247"/>
                    </a:cubicBezTo>
                    <a:lnTo>
                      <a:pt x="322" y="242"/>
                    </a:lnTo>
                    <a:lnTo>
                      <a:pt x="315" y="250"/>
                    </a:lnTo>
                    <a:lnTo>
                      <a:pt x="315" y="234"/>
                    </a:lnTo>
                    <a:lnTo>
                      <a:pt x="317" y="239"/>
                    </a:lnTo>
                    <a:lnTo>
                      <a:pt x="306" y="225"/>
                    </a:lnTo>
                    <a:lnTo>
                      <a:pt x="310" y="228"/>
                    </a:lnTo>
                    <a:lnTo>
                      <a:pt x="233" y="198"/>
                    </a:lnTo>
                    <a:cubicBezTo>
                      <a:pt x="230" y="197"/>
                      <a:pt x="228" y="194"/>
                      <a:pt x="228" y="191"/>
                    </a:cubicBezTo>
                    <a:lnTo>
                      <a:pt x="228" y="156"/>
                    </a:lnTo>
                    <a:lnTo>
                      <a:pt x="230" y="162"/>
                    </a:lnTo>
                    <a:lnTo>
                      <a:pt x="178" y="111"/>
                    </a:lnTo>
                    <a:lnTo>
                      <a:pt x="183" y="113"/>
                    </a:lnTo>
                    <a:lnTo>
                      <a:pt x="159" y="113"/>
                    </a:lnTo>
                    <a:cubicBezTo>
                      <a:pt x="157" y="113"/>
                      <a:pt x="155" y="112"/>
                      <a:pt x="154" y="111"/>
                    </a:cubicBezTo>
                    <a:lnTo>
                      <a:pt x="135" y="92"/>
                    </a:lnTo>
                    <a:lnTo>
                      <a:pt x="138" y="94"/>
                    </a:lnTo>
                    <a:lnTo>
                      <a:pt x="27" y="51"/>
                    </a:lnTo>
                    <a:lnTo>
                      <a:pt x="38" y="44"/>
                    </a:lnTo>
                    <a:lnTo>
                      <a:pt x="27" y="234"/>
                    </a:lnTo>
                    <a:close/>
                  </a:path>
                </a:pathLst>
              </a:custGeom>
              <a:solidFill>
                <a:srgbClr val="6E6E6E"/>
              </a:solidFill>
              <a:ln w="0" cap="flat">
                <a:solidFill>
                  <a:srgbClr val="6E6E6E"/>
                </a:solidFill>
                <a:prstDash val="solid"/>
                <a:round/>
                <a:headEnd/>
                <a:tailEnd/>
              </a:ln>
            </p:spPr>
            <p:txBody>
              <a:bodyPr/>
              <a:lstStyle/>
              <a:p>
                <a:endParaRPr lang="en-US"/>
              </a:p>
            </p:txBody>
          </p:sp>
          <p:sp>
            <p:nvSpPr>
              <p:cNvPr id="1760" name="Freeform 546"/>
              <p:cNvSpPr>
                <a:spLocks noEditPoints="1"/>
              </p:cNvSpPr>
              <p:nvPr/>
            </p:nvSpPr>
            <p:spPr bwMode="auto">
              <a:xfrm>
                <a:off x="3826" y="1720"/>
                <a:ext cx="16" cy="11"/>
              </a:xfrm>
              <a:custGeom>
                <a:avLst/>
                <a:gdLst>
                  <a:gd name="T0" fmla="*/ 3 w 16"/>
                  <a:gd name="T1" fmla="*/ 6 h 11"/>
                  <a:gd name="T2" fmla="*/ 0 w 16"/>
                  <a:gd name="T3" fmla="*/ 4 h 11"/>
                  <a:gd name="T4" fmla="*/ 1 w 16"/>
                  <a:gd name="T5" fmla="*/ 0 h 11"/>
                  <a:gd name="T6" fmla="*/ 3 w 16"/>
                  <a:gd name="T7" fmla="*/ 6 h 11"/>
                  <a:gd name="T8" fmla="*/ 16 w 16"/>
                  <a:gd name="T9" fmla="*/ 11 h 11"/>
                  <a:gd name="T10" fmla="*/ 13 w 16"/>
                  <a:gd name="T11" fmla="*/ 9 h 11"/>
                  <a:gd name="T12" fmla="*/ 15 w 16"/>
                  <a:gd name="T13" fmla="*/ 7 h 11"/>
                  <a:gd name="T14" fmla="*/ 16 w 16"/>
                  <a:gd name="T15" fmla="*/ 11 h 11"/>
                  <a:gd name="T16" fmla="*/ 0 60000 65536"/>
                  <a:gd name="T17" fmla="*/ 0 60000 65536"/>
                  <a:gd name="T18" fmla="*/ 0 60000 65536"/>
                  <a:gd name="T19" fmla="*/ 0 60000 65536"/>
                  <a:gd name="T20" fmla="*/ 0 60000 65536"/>
                  <a:gd name="T21" fmla="*/ 0 60000 65536"/>
                  <a:gd name="T22" fmla="*/ 0 60000 65536"/>
                  <a:gd name="T23" fmla="*/ 0 60000 65536"/>
                  <a:gd name="T24" fmla="*/ 0 w 16"/>
                  <a:gd name="T25" fmla="*/ 0 h 11"/>
                  <a:gd name="T26" fmla="*/ 16 w 16"/>
                  <a:gd name="T27" fmla="*/ 11 h 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 h="11">
                    <a:moveTo>
                      <a:pt x="3" y="6"/>
                    </a:moveTo>
                    <a:lnTo>
                      <a:pt x="0" y="4"/>
                    </a:lnTo>
                    <a:lnTo>
                      <a:pt x="1" y="0"/>
                    </a:lnTo>
                    <a:lnTo>
                      <a:pt x="3" y="6"/>
                    </a:lnTo>
                    <a:close/>
                    <a:moveTo>
                      <a:pt x="16" y="11"/>
                    </a:moveTo>
                    <a:lnTo>
                      <a:pt x="13" y="9"/>
                    </a:lnTo>
                    <a:lnTo>
                      <a:pt x="15" y="7"/>
                    </a:lnTo>
                    <a:lnTo>
                      <a:pt x="16" y="11"/>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761" name="Freeform 547"/>
              <p:cNvSpPr>
                <a:spLocks noEditPoints="1"/>
              </p:cNvSpPr>
              <p:nvPr/>
            </p:nvSpPr>
            <p:spPr bwMode="auto">
              <a:xfrm>
                <a:off x="3824" y="1718"/>
                <a:ext cx="20" cy="16"/>
              </a:xfrm>
              <a:custGeom>
                <a:avLst/>
                <a:gdLst>
                  <a:gd name="T0" fmla="*/ 25 w 81"/>
                  <a:gd name="T1" fmla="*/ 32 h 65"/>
                  <a:gd name="T2" fmla="*/ 22 w 81"/>
                  <a:gd name="T3" fmla="*/ 41 h 65"/>
                  <a:gd name="T4" fmla="*/ 12 w 81"/>
                  <a:gd name="T5" fmla="*/ 40 h 65"/>
                  <a:gd name="T6" fmla="*/ 3 w 81"/>
                  <a:gd name="T7" fmla="*/ 32 h 65"/>
                  <a:gd name="T8" fmla="*/ 1 w 81"/>
                  <a:gd name="T9" fmla="*/ 25 h 65"/>
                  <a:gd name="T10" fmla="*/ 4 w 81"/>
                  <a:gd name="T11" fmla="*/ 7 h 65"/>
                  <a:gd name="T12" fmla="*/ 11 w 81"/>
                  <a:gd name="T13" fmla="*/ 0 h 65"/>
                  <a:gd name="T14" fmla="*/ 19 w 81"/>
                  <a:gd name="T15" fmla="*/ 7 h 65"/>
                  <a:gd name="T16" fmla="*/ 25 w 81"/>
                  <a:gd name="T17" fmla="*/ 32 h 65"/>
                  <a:gd name="T18" fmla="*/ 4 w 81"/>
                  <a:gd name="T19" fmla="*/ 10 h 65"/>
                  <a:gd name="T20" fmla="*/ 19 w 81"/>
                  <a:gd name="T21" fmla="*/ 10 h 65"/>
                  <a:gd name="T22" fmla="*/ 16 w 81"/>
                  <a:gd name="T23" fmla="*/ 28 h 65"/>
                  <a:gd name="T24" fmla="*/ 14 w 81"/>
                  <a:gd name="T25" fmla="*/ 20 h 65"/>
                  <a:gd name="T26" fmla="*/ 23 w 81"/>
                  <a:gd name="T27" fmla="*/ 28 h 65"/>
                  <a:gd name="T28" fmla="*/ 10 w 81"/>
                  <a:gd name="T29" fmla="*/ 36 h 65"/>
                  <a:gd name="T30" fmla="*/ 4 w 81"/>
                  <a:gd name="T31" fmla="*/ 10 h 65"/>
                  <a:gd name="T32" fmla="*/ 80 w 81"/>
                  <a:gd name="T33" fmla="*/ 55 h 65"/>
                  <a:gd name="T34" fmla="*/ 76 w 81"/>
                  <a:gd name="T35" fmla="*/ 63 h 65"/>
                  <a:gd name="T36" fmla="*/ 67 w 81"/>
                  <a:gd name="T37" fmla="*/ 63 h 65"/>
                  <a:gd name="T38" fmla="*/ 52 w 81"/>
                  <a:gd name="T39" fmla="*/ 50 h 65"/>
                  <a:gd name="T40" fmla="*/ 49 w 81"/>
                  <a:gd name="T41" fmla="*/ 43 h 65"/>
                  <a:gd name="T42" fmla="*/ 54 w 81"/>
                  <a:gd name="T43" fmla="*/ 36 h 65"/>
                  <a:gd name="T44" fmla="*/ 66 w 81"/>
                  <a:gd name="T45" fmla="*/ 31 h 65"/>
                  <a:gd name="T46" fmla="*/ 73 w 81"/>
                  <a:gd name="T47" fmla="*/ 32 h 65"/>
                  <a:gd name="T48" fmla="*/ 77 w 81"/>
                  <a:gd name="T49" fmla="*/ 37 h 65"/>
                  <a:gd name="T50" fmla="*/ 80 w 81"/>
                  <a:gd name="T51" fmla="*/ 55 h 65"/>
                  <a:gd name="T52" fmla="*/ 62 w 81"/>
                  <a:gd name="T53" fmla="*/ 40 h 65"/>
                  <a:gd name="T54" fmla="*/ 72 w 81"/>
                  <a:gd name="T55" fmla="*/ 46 h 65"/>
                  <a:gd name="T56" fmla="*/ 60 w 81"/>
                  <a:gd name="T57" fmla="*/ 51 h 65"/>
                  <a:gd name="T58" fmla="*/ 62 w 81"/>
                  <a:gd name="T59" fmla="*/ 38 h 65"/>
                  <a:gd name="T60" fmla="*/ 78 w 81"/>
                  <a:gd name="T61" fmla="*/ 50 h 65"/>
                  <a:gd name="T62" fmla="*/ 65 w 81"/>
                  <a:gd name="T63" fmla="*/ 58 h 65"/>
                  <a:gd name="T64" fmla="*/ 62 w 81"/>
                  <a:gd name="T65" fmla="*/ 40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1"/>
                  <a:gd name="T100" fmla="*/ 0 h 65"/>
                  <a:gd name="T101" fmla="*/ 81 w 81"/>
                  <a:gd name="T102" fmla="*/ 65 h 6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1" h="65">
                    <a:moveTo>
                      <a:pt x="25" y="32"/>
                    </a:moveTo>
                    <a:cubicBezTo>
                      <a:pt x="26" y="35"/>
                      <a:pt x="25" y="39"/>
                      <a:pt x="22" y="41"/>
                    </a:cubicBezTo>
                    <a:cubicBezTo>
                      <a:pt x="19" y="42"/>
                      <a:pt x="15" y="42"/>
                      <a:pt x="12" y="40"/>
                    </a:cubicBezTo>
                    <a:lnTo>
                      <a:pt x="3" y="32"/>
                    </a:lnTo>
                    <a:cubicBezTo>
                      <a:pt x="1" y="30"/>
                      <a:pt x="0" y="28"/>
                      <a:pt x="1" y="25"/>
                    </a:cubicBezTo>
                    <a:lnTo>
                      <a:pt x="4" y="7"/>
                    </a:lnTo>
                    <a:cubicBezTo>
                      <a:pt x="4" y="3"/>
                      <a:pt x="7" y="1"/>
                      <a:pt x="11" y="0"/>
                    </a:cubicBezTo>
                    <a:cubicBezTo>
                      <a:pt x="15" y="0"/>
                      <a:pt x="18" y="3"/>
                      <a:pt x="19" y="7"/>
                    </a:cubicBezTo>
                    <a:lnTo>
                      <a:pt x="25" y="32"/>
                    </a:lnTo>
                    <a:close/>
                    <a:moveTo>
                      <a:pt x="4" y="10"/>
                    </a:moveTo>
                    <a:lnTo>
                      <a:pt x="19" y="10"/>
                    </a:lnTo>
                    <a:lnTo>
                      <a:pt x="16" y="28"/>
                    </a:lnTo>
                    <a:lnTo>
                      <a:pt x="14" y="20"/>
                    </a:lnTo>
                    <a:lnTo>
                      <a:pt x="23" y="28"/>
                    </a:lnTo>
                    <a:lnTo>
                      <a:pt x="10" y="36"/>
                    </a:lnTo>
                    <a:lnTo>
                      <a:pt x="4" y="10"/>
                    </a:lnTo>
                    <a:close/>
                    <a:moveTo>
                      <a:pt x="80" y="55"/>
                    </a:moveTo>
                    <a:cubicBezTo>
                      <a:pt x="81" y="58"/>
                      <a:pt x="79" y="62"/>
                      <a:pt x="76" y="63"/>
                    </a:cubicBezTo>
                    <a:cubicBezTo>
                      <a:pt x="74" y="65"/>
                      <a:pt x="70" y="65"/>
                      <a:pt x="67" y="63"/>
                    </a:cubicBezTo>
                    <a:lnTo>
                      <a:pt x="52" y="50"/>
                    </a:lnTo>
                    <a:cubicBezTo>
                      <a:pt x="50" y="48"/>
                      <a:pt x="49" y="45"/>
                      <a:pt x="49" y="43"/>
                    </a:cubicBezTo>
                    <a:cubicBezTo>
                      <a:pt x="50" y="40"/>
                      <a:pt x="52" y="38"/>
                      <a:pt x="54" y="36"/>
                    </a:cubicBezTo>
                    <a:lnTo>
                      <a:pt x="66" y="31"/>
                    </a:lnTo>
                    <a:cubicBezTo>
                      <a:pt x="69" y="30"/>
                      <a:pt x="71" y="31"/>
                      <a:pt x="73" y="32"/>
                    </a:cubicBezTo>
                    <a:cubicBezTo>
                      <a:pt x="75" y="33"/>
                      <a:pt x="77" y="35"/>
                      <a:pt x="77" y="37"/>
                    </a:cubicBezTo>
                    <a:lnTo>
                      <a:pt x="80" y="55"/>
                    </a:lnTo>
                    <a:close/>
                    <a:moveTo>
                      <a:pt x="62" y="40"/>
                    </a:moveTo>
                    <a:lnTo>
                      <a:pt x="72" y="46"/>
                    </a:lnTo>
                    <a:lnTo>
                      <a:pt x="60" y="51"/>
                    </a:lnTo>
                    <a:lnTo>
                      <a:pt x="62" y="38"/>
                    </a:lnTo>
                    <a:lnTo>
                      <a:pt x="78" y="50"/>
                    </a:lnTo>
                    <a:lnTo>
                      <a:pt x="65" y="58"/>
                    </a:lnTo>
                    <a:lnTo>
                      <a:pt x="62" y="40"/>
                    </a:lnTo>
                    <a:close/>
                  </a:path>
                </a:pathLst>
              </a:custGeom>
              <a:solidFill>
                <a:srgbClr val="6E6E6E"/>
              </a:solidFill>
              <a:ln w="0" cap="flat">
                <a:solidFill>
                  <a:srgbClr val="6E6E6E"/>
                </a:solidFill>
                <a:prstDash val="solid"/>
                <a:round/>
                <a:headEnd/>
                <a:tailEnd/>
              </a:ln>
            </p:spPr>
            <p:txBody>
              <a:bodyPr/>
              <a:lstStyle/>
              <a:p>
                <a:endParaRPr lang="en-US"/>
              </a:p>
            </p:txBody>
          </p:sp>
          <p:sp>
            <p:nvSpPr>
              <p:cNvPr id="1762" name="Freeform 548"/>
              <p:cNvSpPr>
                <a:spLocks/>
              </p:cNvSpPr>
              <p:nvPr/>
            </p:nvSpPr>
            <p:spPr bwMode="auto">
              <a:xfrm>
                <a:off x="3846" y="1735"/>
                <a:ext cx="4" cy="4"/>
              </a:xfrm>
              <a:custGeom>
                <a:avLst/>
                <a:gdLst>
                  <a:gd name="T0" fmla="*/ 0 w 4"/>
                  <a:gd name="T1" fmla="*/ 4 h 4"/>
                  <a:gd name="T2" fmla="*/ 0 w 4"/>
                  <a:gd name="T3" fmla="*/ 0 h 4"/>
                  <a:gd name="T4" fmla="*/ 4 w 4"/>
                  <a:gd name="T5" fmla="*/ 2 h 4"/>
                  <a:gd name="T6" fmla="*/ 0 w 4"/>
                  <a:gd name="T7" fmla="*/ 4 h 4"/>
                  <a:gd name="T8" fmla="*/ 0 60000 65536"/>
                  <a:gd name="T9" fmla="*/ 0 60000 65536"/>
                  <a:gd name="T10" fmla="*/ 0 60000 65536"/>
                  <a:gd name="T11" fmla="*/ 0 60000 65536"/>
                  <a:gd name="T12" fmla="*/ 0 w 4"/>
                  <a:gd name="T13" fmla="*/ 0 h 4"/>
                  <a:gd name="T14" fmla="*/ 4 w 4"/>
                  <a:gd name="T15" fmla="*/ 4 h 4"/>
                </a:gdLst>
                <a:ahLst/>
                <a:cxnLst>
                  <a:cxn ang="T8">
                    <a:pos x="T0" y="T1"/>
                  </a:cxn>
                  <a:cxn ang="T9">
                    <a:pos x="T2" y="T3"/>
                  </a:cxn>
                  <a:cxn ang="T10">
                    <a:pos x="T4" y="T5"/>
                  </a:cxn>
                  <a:cxn ang="T11">
                    <a:pos x="T6" y="T7"/>
                  </a:cxn>
                </a:cxnLst>
                <a:rect l="T12" t="T13" r="T14" b="T15"/>
                <a:pathLst>
                  <a:path w="4" h="4">
                    <a:moveTo>
                      <a:pt x="0" y="4"/>
                    </a:moveTo>
                    <a:lnTo>
                      <a:pt x="0" y="0"/>
                    </a:lnTo>
                    <a:lnTo>
                      <a:pt x="4" y="2"/>
                    </a:lnTo>
                    <a:lnTo>
                      <a:pt x="0" y="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763" name="Freeform 549"/>
              <p:cNvSpPr>
                <a:spLocks noEditPoints="1"/>
              </p:cNvSpPr>
              <p:nvPr/>
            </p:nvSpPr>
            <p:spPr bwMode="auto">
              <a:xfrm>
                <a:off x="3844" y="1733"/>
                <a:ext cx="8" cy="9"/>
              </a:xfrm>
              <a:custGeom>
                <a:avLst/>
                <a:gdLst>
                  <a:gd name="T0" fmla="*/ 13 w 33"/>
                  <a:gd name="T1" fmla="*/ 31 h 33"/>
                  <a:gd name="T2" fmla="*/ 5 w 33"/>
                  <a:gd name="T3" fmla="*/ 32 h 33"/>
                  <a:gd name="T4" fmla="*/ 0 w 33"/>
                  <a:gd name="T5" fmla="*/ 24 h 33"/>
                  <a:gd name="T6" fmla="*/ 0 w 33"/>
                  <a:gd name="T7" fmla="*/ 8 h 33"/>
                  <a:gd name="T8" fmla="*/ 4 w 33"/>
                  <a:gd name="T9" fmla="*/ 2 h 33"/>
                  <a:gd name="T10" fmla="*/ 11 w 33"/>
                  <a:gd name="T11" fmla="*/ 1 h 33"/>
                  <a:gd name="T12" fmla="*/ 27 w 33"/>
                  <a:gd name="T13" fmla="*/ 6 h 33"/>
                  <a:gd name="T14" fmla="*/ 32 w 33"/>
                  <a:gd name="T15" fmla="*/ 13 h 33"/>
                  <a:gd name="T16" fmla="*/ 29 w 33"/>
                  <a:gd name="T17" fmla="*/ 20 h 33"/>
                  <a:gd name="T18" fmla="*/ 13 w 33"/>
                  <a:gd name="T19" fmla="*/ 31 h 33"/>
                  <a:gd name="T20" fmla="*/ 20 w 33"/>
                  <a:gd name="T21" fmla="*/ 7 h 33"/>
                  <a:gd name="T22" fmla="*/ 22 w 33"/>
                  <a:gd name="T23" fmla="*/ 21 h 33"/>
                  <a:gd name="T24" fmla="*/ 6 w 33"/>
                  <a:gd name="T25" fmla="*/ 16 h 33"/>
                  <a:gd name="T26" fmla="*/ 16 w 33"/>
                  <a:gd name="T27" fmla="*/ 8 h 33"/>
                  <a:gd name="T28" fmla="*/ 16 w 33"/>
                  <a:gd name="T29" fmla="*/ 24 h 33"/>
                  <a:gd name="T30" fmla="*/ 4 w 33"/>
                  <a:gd name="T31" fmla="*/ 18 h 33"/>
                  <a:gd name="T32" fmla="*/ 20 w 33"/>
                  <a:gd name="T33" fmla="*/ 7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3"/>
                  <a:gd name="T52" fmla="*/ 0 h 33"/>
                  <a:gd name="T53" fmla="*/ 33 w 33"/>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3" h="33">
                    <a:moveTo>
                      <a:pt x="13" y="31"/>
                    </a:moveTo>
                    <a:cubicBezTo>
                      <a:pt x="10" y="33"/>
                      <a:pt x="7" y="33"/>
                      <a:pt x="5" y="32"/>
                    </a:cubicBezTo>
                    <a:cubicBezTo>
                      <a:pt x="2" y="30"/>
                      <a:pt x="0" y="27"/>
                      <a:pt x="0" y="24"/>
                    </a:cubicBezTo>
                    <a:lnTo>
                      <a:pt x="0" y="8"/>
                    </a:lnTo>
                    <a:cubicBezTo>
                      <a:pt x="0" y="6"/>
                      <a:pt x="2" y="3"/>
                      <a:pt x="4" y="2"/>
                    </a:cubicBezTo>
                    <a:cubicBezTo>
                      <a:pt x="6" y="0"/>
                      <a:pt x="9" y="0"/>
                      <a:pt x="11" y="1"/>
                    </a:cubicBezTo>
                    <a:lnTo>
                      <a:pt x="27" y="6"/>
                    </a:lnTo>
                    <a:cubicBezTo>
                      <a:pt x="30" y="7"/>
                      <a:pt x="32" y="10"/>
                      <a:pt x="32" y="13"/>
                    </a:cubicBezTo>
                    <a:cubicBezTo>
                      <a:pt x="33" y="16"/>
                      <a:pt x="31" y="19"/>
                      <a:pt x="29" y="20"/>
                    </a:cubicBezTo>
                    <a:lnTo>
                      <a:pt x="13" y="31"/>
                    </a:lnTo>
                    <a:close/>
                    <a:moveTo>
                      <a:pt x="20" y="7"/>
                    </a:moveTo>
                    <a:lnTo>
                      <a:pt x="22" y="21"/>
                    </a:lnTo>
                    <a:lnTo>
                      <a:pt x="6" y="16"/>
                    </a:lnTo>
                    <a:lnTo>
                      <a:pt x="16" y="8"/>
                    </a:lnTo>
                    <a:lnTo>
                      <a:pt x="16" y="24"/>
                    </a:lnTo>
                    <a:lnTo>
                      <a:pt x="4" y="18"/>
                    </a:lnTo>
                    <a:lnTo>
                      <a:pt x="20" y="7"/>
                    </a:lnTo>
                    <a:close/>
                  </a:path>
                </a:pathLst>
              </a:custGeom>
              <a:solidFill>
                <a:srgbClr val="6E6E6E"/>
              </a:solidFill>
              <a:ln w="0" cap="flat">
                <a:solidFill>
                  <a:srgbClr val="6E6E6E"/>
                </a:solidFill>
                <a:prstDash val="solid"/>
                <a:round/>
                <a:headEnd/>
                <a:tailEnd/>
              </a:ln>
            </p:spPr>
            <p:txBody>
              <a:bodyPr/>
              <a:lstStyle/>
              <a:p>
                <a:endParaRPr lang="en-US"/>
              </a:p>
            </p:txBody>
          </p:sp>
          <p:sp>
            <p:nvSpPr>
              <p:cNvPr id="1764" name="Freeform 550"/>
              <p:cNvSpPr>
                <a:spLocks/>
              </p:cNvSpPr>
              <p:nvPr/>
            </p:nvSpPr>
            <p:spPr bwMode="auto">
              <a:xfrm>
                <a:off x="3629" y="1771"/>
                <a:ext cx="83" cy="87"/>
              </a:xfrm>
              <a:custGeom>
                <a:avLst/>
                <a:gdLst>
                  <a:gd name="T0" fmla="*/ 0 w 83"/>
                  <a:gd name="T1" fmla="*/ 28 h 87"/>
                  <a:gd name="T2" fmla="*/ 16 w 83"/>
                  <a:gd name="T3" fmla="*/ 32 h 87"/>
                  <a:gd name="T4" fmla="*/ 19 w 83"/>
                  <a:gd name="T5" fmla="*/ 30 h 87"/>
                  <a:gd name="T6" fmla="*/ 27 w 83"/>
                  <a:gd name="T7" fmla="*/ 17 h 87"/>
                  <a:gd name="T8" fmla="*/ 38 w 83"/>
                  <a:gd name="T9" fmla="*/ 12 h 87"/>
                  <a:gd name="T10" fmla="*/ 40 w 83"/>
                  <a:gd name="T11" fmla="*/ 5 h 87"/>
                  <a:gd name="T12" fmla="*/ 47 w 83"/>
                  <a:gd name="T13" fmla="*/ 1 h 87"/>
                  <a:gd name="T14" fmla="*/ 56 w 83"/>
                  <a:gd name="T15" fmla="*/ 0 h 87"/>
                  <a:gd name="T16" fmla="*/ 56 w 83"/>
                  <a:gd name="T17" fmla="*/ 5 h 87"/>
                  <a:gd name="T18" fmla="*/ 65 w 83"/>
                  <a:gd name="T19" fmla="*/ 5 h 87"/>
                  <a:gd name="T20" fmla="*/ 72 w 83"/>
                  <a:gd name="T21" fmla="*/ 11 h 87"/>
                  <a:gd name="T22" fmla="*/ 83 w 83"/>
                  <a:gd name="T23" fmla="*/ 14 h 87"/>
                  <a:gd name="T24" fmla="*/ 82 w 83"/>
                  <a:gd name="T25" fmla="*/ 17 h 87"/>
                  <a:gd name="T26" fmla="*/ 83 w 83"/>
                  <a:gd name="T27" fmla="*/ 23 h 87"/>
                  <a:gd name="T28" fmla="*/ 82 w 83"/>
                  <a:gd name="T29" fmla="*/ 30 h 87"/>
                  <a:gd name="T30" fmla="*/ 83 w 83"/>
                  <a:gd name="T31" fmla="*/ 35 h 87"/>
                  <a:gd name="T32" fmla="*/ 79 w 83"/>
                  <a:gd name="T33" fmla="*/ 43 h 87"/>
                  <a:gd name="T34" fmla="*/ 81 w 83"/>
                  <a:gd name="T35" fmla="*/ 45 h 87"/>
                  <a:gd name="T36" fmla="*/ 79 w 83"/>
                  <a:gd name="T37" fmla="*/ 49 h 87"/>
                  <a:gd name="T38" fmla="*/ 82 w 83"/>
                  <a:gd name="T39" fmla="*/ 53 h 87"/>
                  <a:gd name="T40" fmla="*/ 82 w 83"/>
                  <a:gd name="T41" fmla="*/ 56 h 87"/>
                  <a:gd name="T42" fmla="*/ 78 w 83"/>
                  <a:gd name="T43" fmla="*/ 63 h 87"/>
                  <a:gd name="T44" fmla="*/ 76 w 83"/>
                  <a:gd name="T45" fmla="*/ 64 h 87"/>
                  <a:gd name="T46" fmla="*/ 74 w 83"/>
                  <a:gd name="T47" fmla="*/ 71 h 87"/>
                  <a:gd name="T48" fmla="*/ 75 w 83"/>
                  <a:gd name="T49" fmla="*/ 74 h 87"/>
                  <a:gd name="T50" fmla="*/ 62 w 83"/>
                  <a:gd name="T51" fmla="*/ 87 h 87"/>
                  <a:gd name="T52" fmla="*/ 42 w 83"/>
                  <a:gd name="T53" fmla="*/ 84 h 87"/>
                  <a:gd name="T54" fmla="*/ 38 w 83"/>
                  <a:gd name="T55" fmla="*/ 82 h 87"/>
                  <a:gd name="T56" fmla="*/ 39 w 83"/>
                  <a:gd name="T57" fmla="*/ 79 h 87"/>
                  <a:gd name="T58" fmla="*/ 27 w 83"/>
                  <a:gd name="T59" fmla="*/ 77 h 87"/>
                  <a:gd name="T60" fmla="*/ 24 w 83"/>
                  <a:gd name="T61" fmla="*/ 70 h 87"/>
                  <a:gd name="T62" fmla="*/ 25 w 83"/>
                  <a:gd name="T63" fmla="*/ 63 h 87"/>
                  <a:gd name="T64" fmla="*/ 20 w 83"/>
                  <a:gd name="T65" fmla="*/ 62 h 87"/>
                  <a:gd name="T66" fmla="*/ 20 w 83"/>
                  <a:gd name="T67" fmla="*/ 58 h 87"/>
                  <a:gd name="T68" fmla="*/ 9 w 83"/>
                  <a:gd name="T69" fmla="*/ 50 h 87"/>
                  <a:gd name="T70" fmla="*/ 0 w 83"/>
                  <a:gd name="T71" fmla="*/ 28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3"/>
                  <a:gd name="T109" fmla="*/ 0 h 87"/>
                  <a:gd name="T110" fmla="*/ 83 w 83"/>
                  <a:gd name="T111" fmla="*/ 87 h 8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3" h="87">
                    <a:moveTo>
                      <a:pt x="0" y="28"/>
                    </a:moveTo>
                    <a:lnTo>
                      <a:pt x="16" y="32"/>
                    </a:lnTo>
                    <a:lnTo>
                      <a:pt x="19" y="30"/>
                    </a:lnTo>
                    <a:lnTo>
                      <a:pt x="27" y="17"/>
                    </a:lnTo>
                    <a:lnTo>
                      <a:pt x="38" y="12"/>
                    </a:lnTo>
                    <a:lnTo>
                      <a:pt x="40" y="5"/>
                    </a:lnTo>
                    <a:lnTo>
                      <a:pt x="47" y="1"/>
                    </a:lnTo>
                    <a:lnTo>
                      <a:pt x="56" y="0"/>
                    </a:lnTo>
                    <a:lnTo>
                      <a:pt x="56" y="5"/>
                    </a:lnTo>
                    <a:lnTo>
                      <a:pt x="65" y="5"/>
                    </a:lnTo>
                    <a:lnTo>
                      <a:pt x="72" y="11"/>
                    </a:lnTo>
                    <a:lnTo>
                      <a:pt x="83" y="14"/>
                    </a:lnTo>
                    <a:lnTo>
                      <a:pt x="82" y="17"/>
                    </a:lnTo>
                    <a:lnTo>
                      <a:pt x="83" y="23"/>
                    </a:lnTo>
                    <a:lnTo>
                      <a:pt x="82" y="30"/>
                    </a:lnTo>
                    <a:lnTo>
                      <a:pt x="83" y="35"/>
                    </a:lnTo>
                    <a:lnTo>
                      <a:pt x="79" y="43"/>
                    </a:lnTo>
                    <a:lnTo>
                      <a:pt x="81" y="45"/>
                    </a:lnTo>
                    <a:lnTo>
                      <a:pt x="79" y="49"/>
                    </a:lnTo>
                    <a:lnTo>
                      <a:pt x="82" y="53"/>
                    </a:lnTo>
                    <a:lnTo>
                      <a:pt x="82" y="56"/>
                    </a:lnTo>
                    <a:lnTo>
                      <a:pt x="78" y="63"/>
                    </a:lnTo>
                    <a:lnTo>
                      <a:pt x="76" y="64"/>
                    </a:lnTo>
                    <a:lnTo>
                      <a:pt x="74" y="71"/>
                    </a:lnTo>
                    <a:lnTo>
                      <a:pt x="75" y="74"/>
                    </a:lnTo>
                    <a:lnTo>
                      <a:pt x="62" y="87"/>
                    </a:lnTo>
                    <a:lnTo>
                      <a:pt x="42" y="84"/>
                    </a:lnTo>
                    <a:lnTo>
                      <a:pt x="38" y="82"/>
                    </a:lnTo>
                    <a:lnTo>
                      <a:pt x="39" y="79"/>
                    </a:lnTo>
                    <a:lnTo>
                      <a:pt x="27" y="77"/>
                    </a:lnTo>
                    <a:lnTo>
                      <a:pt x="24" y="70"/>
                    </a:lnTo>
                    <a:lnTo>
                      <a:pt x="25" y="63"/>
                    </a:lnTo>
                    <a:lnTo>
                      <a:pt x="20" y="62"/>
                    </a:lnTo>
                    <a:lnTo>
                      <a:pt x="20" y="58"/>
                    </a:lnTo>
                    <a:lnTo>
                      <a:pt x="9" y="50"/>
                    </a:lnTo>
                    <a:lnTo>
                      <a:pt x="0" y="2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765" name="Freeform 551"/>
              <p:cNvSpPr>
                <a:spLocks noEditPoints="1"/>
              </p:cNvSpPr>
              <p:nvPr/>
            </p:nvSpPr>
            <p:spPr bwMode="auto">
              <a:xfrm>
                <a:off x="3627" y="1769"/>
                <a:ext cx="87" cy="91"/>
              </a:xfrm>
              <a:custGeom>
                <a:avLst/>
                <a:gdLst>
                  <a:gd name="T0" fmla="*/ 10 w 353"/>
                  <a:gd name="T1" fmla="*/ 115 h 369"/>
                  <a:gd name="T2" fmla="*/ 81 w 353"/>
                  <a:gd name="T3" fmla="*/ 124 h 369"/>
                  <a:gd name="T4" fmla="*/ 114 w 353"/>
                  <a:gd name="T5" fmla="*/ 72 h 369"/>
                  <a:gd name="T6" fmla="*/ 162 w 353"/>
                  <a:gd name="T7" fmla="*/ 26 h 369"/>
                  <a:gd name="T8" fmla="*/ 198 w 353"/>
                  <a:gd name="T9" fmla="*/ 3 h 369"/>
                  <a:gd name="T10" fmla="*/ 243 w 353"/>
                  <a:gd name="T11" fmla="*/ 8 h 369"/>
                  <a:gd name="T12" fmla="*/ 272 w 353"/>
                  <a:gd name="T13" fmla="*/ 20 h 369"/>
                  <a:gd name="T14" fmla="*/ 300 w 353"/>
                  <a:gd name="T15" fmla="*/ 44 h 369"/>
                  <a:gd name="T16" fmla="*/ 352 w 353"/>
                  <a:gd name="T17" fmla="*/ 69 h 369"/>
                  <a:gd name="T18" fmla="*/ 352 w 353"/>
                  <a:gd name="T19" fmla="*/ 100 h 369"/>
                  <a:gd name="T20" fmla="*/ 347 w 353"/>
                  <a:gd name="T21" fmla="*/ 129 h 369"/>
                  <a:gd name="T22" fmla="*/ 336 w 353"/>
                  <a:gd name="T23" fmla="*/ 187 h 369"/>
                  <a:gd name="T24" fmla="*/ 342 w 353"/>
                  <a:gd name="T25" fmla="*/ 194 h 369"/>
                  <a:gd name="T26" fmla="*/ 346 w 353"/>
                  <a:gd name="T27" fmla="*/ 220 h 369"/>
                  <a:gd name="T28" fmla="*/ 346 w 353"/>
                  <a:gd name="T29" fmla="*/ 239 h 369"/>
                  <a:gd name="T30" fmla="*/ 318 w 353"/>
                  <a:gd name="T31" fmla="*/ 275 h 369"/>
                  <a:gd name="T32" fmla="*/ 313 w 353"/>
                  <a:gd name="T33" fmla="*/ 292 h 369"/>
                  <a:gd name="T34" fmla="*/ 264 w 353"/>
                  <a:gd name="T35" fmla="*/ 366 h 369"/>
                  <a:gd name="T36" fmla="*/ 171 w 353"/>
                  <a:gd name="T37" fmla="*/ 356 h 369"/>
                  <a:gd name="T38" fmla="*/ 157 w 353"/>
                  <a:gd name="T39" fmla="*/ 329 h 369"/>
                  <a:gd name="T40" fmla="*/ 111 w 353"/>
                  <a:gd name="T41" fmla="*/ 323 h 369"/>
                  <a:gd name="T42" fmla="*/ 99 w 353"/>
                  <a:gd name="T43" fmla="*/ 264 h 369"/>
                  <a:gd name="T44" fmla="*/ 81 w 353"/>
                  <a:gd name="T45" fmla="*/ 263 h 369"/>
                  <a:gd name="T46" fmla="*/ 38 w 353"/>
                  <a:gd name="T47" fmla="*/ 220 h 369"/>
                  <a:gd name="T48" fmla="*/ 50 w 353"/>
                  <a:gd name="T49" fmla="*/ 210 h 369"/>
                  <a:gd name="T50" fmla="*/ 95 w 353"/>
                  <a:gd name="T51" fmla="*/ 242 h 369"/>
                  <a:gd name="T52" fmla="*/ 109 w 353"/>
                  <a:gd name="T53" fmla="*/ 257 h 369"/>
                  <a:gd name="T54" fmla="*/ 112 w 353"/>
                  <a:gd name="T55" fmla="*/ 289 h 369"/>
                  <a:gd name="T56" fmla="*/ 167 w 353"/>
                  <a:gd name="T57" fmla="*/ 323 h 369"/>
                  <a:gd name="T58" fmla="*/ 170 w 353"/>
                  <a:gd name="T59" fmla="*/ 343 h 369"/>
                  <a:gd name="T60" fmla="*/ 176 w 353"/>
                  <a:gd name="T61" fmla="*/ 342 h 369"/>
                  <a:gd name="T62" fmla="*/ 305 w 353"/>
                  <a:gd name="T63" fmla="*/ 303 h 369"/>
                  <a:gd name="T64" fmla="*/ 298 w 353"/>
                  <a:gd name="T65" fmla="*/ 292 h 369"/>
                  <a:gd name="T66" fmla="*/ 321 w 353"/>
                  <a:gd name="T67" fmla="*/ 257 h 369"/>
                  <a:gd name="T68" fmla="*/ 331 w 353"/>
                  <a:gd name="T69" fmla="*/ 235 h 369"/>
                  <a:gd name="T70" fmla="*/ 322 w 353"/>
                  <a:gd name="T71" fmla="*/ 212 h 369"/>
                  <a:gd name="T72" fmla="*/ 327 w 353"/>
                  <a:gd name="T73" fmla="*/ 196 h 369"/>
                  <a:gd name="T74" fmla="*/ 337 w 353"/>
                  <a:gd name="T75" fmla="*/ 147 h 369"/>
                  <a:gd name="T76" fmla="*/ 331 w 353"/>
                  <a:gd name="T77" fmla="*/ 130 h 369"/>
                  <a:gd name="T78" fmla="*/ 331 w 353"/>
                  <a:gd name="T79" fmla="*/ 78 h 369"/>
                  <a:gd name="T80" fmla="*/ 342 w 353"/>
                  <a:gd name="T81" fmla="*/ 73 h 369"/>
                  <a:gd name="T82" fmla="*/ 266 w 353"/>
                  <a:gd name="T83" fmla="*/ 33 h 369"/>
                  <a:gd name="T84" fmla="*/ 227 w 353"/>
                  <a:gd name="T85" fmla="*/ 28 h 369"/>
                  <a:gd name="T86" fmla="*/ 199 w 353"/>
                  <a:gd name="T87" fmla="*/ 19 h 369"/>
                  <a:gd name="T88" fmla="*/ 178 w 353"/>
                  <a:gd name="T89" fmla="*/ 30 h 369"/>
                  <a:gd name="T90" fmla="*/ 121 w 353"/>
                  <a:gd name="T91" fmla="*/ 87 h 369"/>
                  <a:gd name="T92" fmla="*/ 87 w 353"/>
                  <a:gd name="T93" fmla="*/ 139 h 369"/>
                  <a:gd name="T94" fmla="*/ 7 w 353"/>
                  <a:gd name="T95" fmla="*/ 131 h 36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53"/>
                  <a:gd name="T145" fmla="*/ 0 h 369"/>
                  <a:gd name="T146" fmla="*/ 353 w 353"/>
                  <a:gd name="T147" fmla="*/ 369 h 36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53" h="369">
                    <a:moveTo>
                      <a:pt x="1" y="126"/>
                    </a:moveTo>
                    <a:cubicBezTo>
                      <a:pt x="0" y="123"/>
                      <a:pt x="0" y="120"/>
                      <a:pt x="2" y="118"/>
                    </a:cubicBezTo>
                    <a:cubicBezTo>
                      <a:pt x="4" y="116"/>
                      <a:pt x="7" y="115"/>
                      <a:pt x="10" y="115"/>
                    </a:cubicBezTo>
                    <a:lnTo>
                      <a:pt x="73" y="129"/>
                    </a:lnTo>
                    <a:lnTo>
                      <a:pt x="68" y="129"/>
                    </a:lnTo>
                    <a:lnTo>
                      <a:pt x="81" y="124"/>
                    </a:lnTo>
                    <a:lnTo>
                      <a:pt x="77" y="127"/>
                    </a:lnTo>
                    <a:lnTo>
                      <a:pt x="111" y="75"/>
                    </a:lnTo>
                    <a:cubicBezTo>
                      <a:pt x="112" y="74"/>
                      <a:pt x="113" y="73"/>
                      <a:pt x="114" y="72"/>
                    </a:cubicBezTo>
                    <a:lnTo>
                      <a:pt x="159" y="50"/>
                    </a:lnTo>
                    <a:lnTo>
                      <a:pt x="154" y="56"/>
                    </a:lnTo>
                    <a:lnTo>
                      <a:pt x="162" y="26"/>
                    </a:lnTo>
                    <a:cubicBezTo>
                      <a:pt x="163" y="23"/>
                      <a:pt x="164" y="22"/>
                      <a:pt x="166" y="21"/>
                    </a:cubicBezTo>
                    <a:lnTo>
                      <a:pt x="195" y="4"/>
                    </a:lnTo>
                    <a:cubicBezTo>
                      <a:pt x="196" y="4"/>
                      <a:pt x="197" y="3"/>
                      <a:pt x="198" y="3"/>
                    </a:cubicBezTo>
                    <a:lnTo>
                      <a:pt x="234" y="0"/>
                    </a:lnTo>
                    <a:cubicBezTo>
                      <a:pt x="237" y="0"/>
                      <a:pt x="239" y="1"/>
                      <a:pt x="241" y="3"/>
                    </a:cubicBezTo>
                    <a:cubicBezTo>
                      <a:pt x="242" y="4"/>
                      <a:pt x="243" y="6"/>
                      <a:pt x="243" y="8"/>
                    </a:cubicBezTo>
                    <a:lnTo>
                      <a:pt x="243" y="28"/>
                    </a:lnTo>
                    <a:lnTo>
                      <a:pt x="235" y="20"/>
                    </a:lnTo>
                    <a:lnTo>
                      <a:pt x="272" y="20"/>
                    </a:lnTo>
                    <a:cubicBezTo>
                      <a:pt x="274" y="20"/>
                      <a:pt x="276" y="20"/>
                      <a:pt x="277" y="22"/>
                    </a:cubicBezTo>
                    <a:lnTo>
                      <a:pt x="303" y="46"/>
                    </a:lnTo>
                    <a:lnTo>
                      <a:pt x="300" y="44"/>
                    </a:lnTo>
                    <a:lnTo>
                      <a:pt x="347" y="58"/>
                    </a:lnTo>
                    <a:cubicBezTo>
                      <a:pt x="349" y="59"/>
                      <a:pt x="351" y="60"/>
                      <a:pt x="352" y="62"/>
                    </a:cubicBezTo>
                    <a:cubicBezTo>
                      <a:pt x="353" y="65"/>
                      <a:pt x="353" y="67"/>
                      <a:pt x="352" y="69"/>
                    </a:cubicBezTo>
                    <a:lnTo>
                      <a:pt x="346" y="80"/>
                    </a:lnTo>
                    <a:lnTo>
                      <a:pt x="347" y="75"/>
                    </a:lnTo>
                    <a:lnTo>
                      <a:pt x="352" y="100"/>
                    </a:lnTo>
                    <a:cubicBezTo>
                      <a:pt x="353" y="101"/>
                      <a:pt x="353" y="102"/>
                      <a:pt x="352" y="103"/>
                    </a:cubicBezTo>
                    <a:lnTo>
                      <a:pt x="347" y="133"/>
                    </a:lnTo>
                    <a:lnTo>
                      <a:pt x="347" y="129"/>
                    </a:lnTo>
                    <a:lnTo>
                      <a:pt x="352" y="148"/>
                    </a:lnTo>
                    <a:cubicBezTo>
                      <a:pt x="353" y="150"/>
                      <a:pt x="353" y="152"/>
                      <a:pt x="352" y="154"/>
                    </a:cubicBezTo>
                    <a:lnTo>
                      <a:pt x="336" y="187"/>
                    </a:lnTo>
                    <a:lnTo>
                      <a:pt x="336" y="179"/>
                    </a:lnTo>
                    <a:lnTo>
                      <a:pt x="341" y="187"/>
                    </a:lnTo>
                    <a:cubicBezTo>
                      <a:pt x="342" y="189"/>
                      <a:pt x="342" y="191"/>
                      <a:pt x="342" y="194"/>
                    </a:cubicBezTo>
                    <a:lnTo>
                      <a:pt x="336" y="210"/>
                    </a:lnTo>
                    <a:lnTo>
                      <a:pt x="336" y="203"/>
                    </a:lnTo>
                    <a:lnTo>
                      <a:pt x="346" y="220"/>
                    </a:lnTo>
                    <a:cubicBezTo>
                      <a:pt x="347" y="221"/>
                      <a:pt x="347" y="223"/>
                      <a:pt x="347" y="224"/>
                    </a:cubicBezTo>
                    <a:lnTo>
                      <a:pt x="347" y="235"/>
                    </a:lnTo>
                    <a:cubicBezTo>
                      <a:pt x="347" y="236"/>
                      <a:pt x="347" y="238"/>
                      <a:pt x="346" y="239"/>
                    </a:cubicBezTo>
                    <a:lnTo>
                      <a:pt x="331" y="269"/>
                    </a:lnTo>
                    <a:cubicBezTo>
                      <a:pt x="330" y="270"/>
                      <a:pt x="328" y="272"/>
                      <a:pt x="326" y="273"/>
                    </a:cubicBezTo>
                    <a:lnTo>
                      <a:pt x="318" y="275"/>
                    </a:lnTo>
                    <a:lnTo>
                      <a:pt x="323" y="271"/>
                    </a:lnTo>
                    <a:lnTo>
                      <a:pt x="313" y="298"/>
                    </a:lnTo>
                    <a:lnTo>
                      <a:pt x="313" y="292"/>
                    </a:lnTo>
                    <a:lnTo>
                      <a:pt x="318" y="306"/>
                    </a:lnTo>
                    <a:cubicBezTo>
                      <a:pt x="319" y="309"/>
                      <a:pt x="318" y="312"/>
                      <a:pt x="316" y="314"/>
                    </a:cubicBezTo>
                    <a:lnTo>
                      <a:pt x="264" y="366"/>
                    </a:lnTo>
                    <a:cubicBezTo>
                      <a:pt x="262" y="368"/>
                      <a:pt x="260" y="369"/>
                      <a:pt x="257" y="368"/>
                    </a:cubicBezTo>
                    <a:lnTo>
                      <a:pt x="174" y="357"/>
                    </a:lnTo>
                    <a:cubicBezTo>
                      <a:pt x="173" y="357"/>
                      <a:pt x="172" y="357"/>
                      <a:pt x="171" y="356"/>
                    </a:cubicBezTo>
                    <a:lnTo>
                      <a:pt x="158" y="348"/>
                    </a:lnTo>
                    <a:cubicBezTo>
                      <a:pt x="155" y="346"/>
                      <a:pt x="154" y="343"/>
                      <a:pt x="154" y="340"/>
                    </a:cubicBezTo>
                    <a:lnTo>
                      <a:pt x="157" y="329"/>
                    </a:lnTo>
                    <a:lnTo>
                      <a:pt x="163" y="338"/>
                    </a:lnTo>
                    <a:lnTo>
                      <a:pt x="116" y="327"/>
                    </a:lnTo>
                    <a:cubicBezTo>
                      <a:pt x="114" y="327"/>
                      <a:pt x="112" y="325"/>
                      <a:pt x="111" y="323"/>
                    </a:cubicBezTo>
                    <a:lnTo>
                      <a:pt x="98" y="296"/>
                    </a:lnTo>
                    <a:cubicBezTo>
                      <a:pt x="97" y="294"/>
                      <a:pt x="97" y="293"/>
                      <a:pt x="97" y="291"/>
                    </a:cubicBezTo>
                    <a:lnTo>
                      <a:pt x="99" y="264"/>
                    </a:lnTo>
                    <a:lnTo>
                      <a:pt x="106" y="273"/>
                    </a:lnTo>
                    <a:lnTo>
                      <a:pt x="88" y="270"/>
                    </a:lnTo>
                    <a:cubicBezTo>
                      <a:pt x="85" y="270"/>
                      <a:pt x="82" y="267"/>
                      <a:pt x="81" y="263"/>
                    </a:cubicBezTo>
                    <a:lnTo>
                      <a:pt x="79" y="244"/>
                    </a:lnTo>
                    <a:lnTo>
                      <a:pt x="82" y="250"/>
                    </a:lnTo>
                    <a:lnTo>
                      <a:pt x="38" y="220"/>
                    </a:lnTo>
                    <a:cubicBezTo>
                      <a:pt x="36" y="219"/>
                      <a:pt x="35" y="217"/>
                      <a:pt x="35" y="216"/>
                    </a:cubicBezTo>
                    <a:lnTo>
                      <a:pt x="1" y="126"/>
                    </a:lnTo>
                    <a:close/>
                    <a:moveTo>
                      <a:pt x="50" y="210"/>
                    </a:moveTo>
                    <a:lnTo>
                      <a:pt x="47" y="206"/>
                    </a:lnTo>
                    <a:lnTo>
                      <a:pt x="91" y="237"/>
                    </a:lnTo>
                    <a:cubicBezTo>
                      <a:pt x="93" y="238"/>
                      <a:pt x="94" y="240"/>
                      <a:pt x="95" y="242"/>
                    </a:cubicBezTo>
                    <a:lnTo>
                      <a:pt x="97" y="261"/>
                    </a:lnTo>
                    <a:lnTo>
                      <a:pt x="90" y="254"/>
                    </a:lnTo>
                    <a:lnTo>
                      <a:pt x="109" y="257"/>
                    </a:lnTo>
                    <a:cubicBezTo>
                      <a:pt x="113" y="258"/>
                      <a:pt x="116" y="261"/>
                      <a:pt x="115" y="266"/>
                    </a:cubicBezTo>
                    <a:lnTo>
                      <a:pt x="113" y="293"/>
                    </a:lnTo>
                    <a:lnTo>
                      <a:pt x="112" y="289"/>
                    </a:lnTo>
                    <a:lnTo>
                      <a:pt x="125" y="316"/>
                    </a:lnTo>
                    <a:lnTo>
                      <a:pt x="120" y="312"/>
                    </a:lnTo>
                    <a:lnTo>
                      <a:pt x="167" y="323"/>
                    </a:lnTo>
                    <a:cubicBezTo>
                      <a:pt x="169" y="323"/>
                      <a:pt x="170" y="324"/>
                      <a:pt x="172" y="326"/>
                    </a:cubicBezTo>
                    <a:cubicBezTo>
                      <a:pt x="173" y="328"/>
                      <a:pt x="173" y="330"/>
                      <a:pt x="173" y="332"/>
                    </a:cubicBezTo>
                    <a:lnTo>
                      <a:pt x="170" y="343"/>
                    </a:lnTo>
                    <a:lnTo>
                      <a:pt x="166" y="335"/>
                    </a:lnTo>
                    <a:lnTo>
                      <a:pt x="179" y="343"/>
                    </a:lnTo>
                    <a:lnTo>
                      <a:pt x="176" y="342"/>
                    </a:lnTo>
                    <a:lnTo>
                      <a:pt x="260" y="353"/>
                    </a:lnTo>
                    <a:lnTo>
                      <a:pt x="253" y="355"/>
                    </a:lnTo>
                    <a:lnTo>
                      <a:pt x="305" y="303"/>
                    </a:lnTo>
                    <a:lnTo>
                      <a:pt x="303" y="311"/>
                    </a:lnTo>
                    <a:lnTo>
                      <a:pt x="298" y="298"/>
                    </a:lnTo>
                    <a:cubicBezTo>
                      <a:pt x="297" y="296"/>
                      <a:pt x="297" y="294"/>
                      <a:pt x="298" y="292"/>
                    </a:cubicBezTo>
                    <a:lnTo>
                      <a:pt x="308" y="265"/>
                    </a:lnTo>
                    <a:cubicBezTo>
                      <a:pt x="309" y="263"/>
                      <a:pt x="311" y="261"/>
                      <a:pt x="313" y="260"/>
                    </a:cubicBezTo>
                    <a:lnTo>
                      <a:pt x="321" y="257"/>
                    </a:lnTo>
                    <a:lnTo>
                      <a:pt x="317" y="261"/>
                    </a:lnTo>
                    <a:lnTo>
                      <a:pt x="332" y="231"/>
                    </a:lnTo>
                    <a:lnTo>
                      <a:pt x="331" y="235"/>
                    </a:lnTo>
                    <a:lnTo>
                      <a:pt x="331" y="224"/>
                    </a:lnTo>
                    <a:lnTo>
                      <a:pt x="332" y="228"/>
                    </a:lnTo>
                    <a:lnTo>
                      <a:pt x="322" y="212"/>
                    </a:lnTo>
                    <a:cubicBezTo>
                      <a:pt x="321" y="210"/>
                      <a:pt x="320" y="207"/>
                      <a:pt x="321" y="205"/>
                    </a:cubicBezTo>
                    <a:lnTo>
                      <a:pt x="326" y="189"/>
                    </a:lnTo>
                    <a:lnTo>
                      <a:pt x="327" y="196"/>
                    </a:lnTo>
                    <a:lnTo>
                      <a:pt x="322" y="187"/>
                    </a:lnTo>
                    <a:cubicBezTo>
                      <a:pt x="321" y="185"/>
                      <a:pt x="320" y="182"/>
                      <a:pt x="322" y="180"/>
                    </a:cubicBezTo>
                    <a:lnTo>
                      <a:pt x="337" y="147"/>
                    </a:lnTo>
                    <a:lnTo>
                      <a:pt x="337" y="152"/>
                    </a:lnTo>
                    <a:lnTo>
                      <a:pt x="332" y="133"/>
                    </a:lnTo>
                    <a:cubicBezTo>
                      <a:pt x="331" y="132"/>
                      <a:pt x="331" y="131"/>
                      <a:pt x="331" y="130"/>
                    </a:cubicBezTo>
                    <a:lnTo>
                      <a:pt x="337" y="100"/>
                    </a:lnTo>
                    <a:lnTo>
                      <a:pt x="337" y="103"/>
                    </a:lnTo>
                    <a:lnTo>
                      <a:pt x="331" y="78"/>
                    </a:lnTo>
                    <a:cubicBezTo>
                      <a:pt x="331" y="77"/>
                      <a:pt x="331" y="75"/>
                      <a:pt x="332" y="73"/>
                    </a:cubicBezTo>
                    <a:lnTo>
                      <a:pt x="337" y="62"/>
                    </a:lnTo>
                    <a:lnTo>
                      <a:pt x="342" y="73"/>
                    </a:lnTo>
                    <a:lnTo>
                      <a:pt x="295" y="60"/>
                    </a:lnTo>
                    <a:cubicBezTo>
                      <a:pt x="294" y="59"/>
                      <a:pt x="293" y="59"/>
                      <a:pt x="292" y="58"/>
                    </a:cubicBezTo>
                    <a:lnTo>
                      <a:pt x="266" y="33"/>
                    </a:lnTo>
                    <a:lnTo>
                      <a:pt x="272" y="36"/>
                    </a:lnTo>
                    <a:lnTo>
                      <a:pt x="235" y="36"/>
                    </a:lnTo>
                    <a:cubicBezTo>
                      <a:pt x="231" y="36"/>
                      <a:pt x="227" y="32"/>
                      <a:pt x="227" y="28"/>
                    </a:cubicBezTo>
                    <a:lnTo>
                      <a:pt x="227" y="8"/>
                    </a:lnTo>
                    <a:lnTo>
                      <a:pt x="236" y="16"/>
                    </a:lnTo>
                    <a:lnTo>
                      <a:pt x="199" y="19"/>
                    </a:lnTo>
                    <a:lnTo>
                      <a:pt x="203" y="18"/>
                    </a:lnTo>
                    <a:lnTo>
                      <a:pt x="174" y="35"/>
                    </a:lnTo>
                    <a:lnTo>
                      <a:pt x="178" y="30"/>
                    </a:lnTo>
                    <a:lnTo>
                      <a:pt x="170" y="60"/>
                    </a:lnTo>
                    <a:cubicBezTo>
                      <a:pt x="169" y="62"/>
                      <a:pt x="168" y="64"/>
                      <a:pt x="166" y="65"/>
                    </a:cubicBezTo>
                    <a:lnTo>
                      <a:pt x="121" y="87"/>
                    </a:lnTo>
                    <a:lnTo>
                      <a:pt x="125" y="84"/>
                    </a:lnTo>
                    <a:lnTo>
                      <a:pt x="91" y="136"/>
                    </a:lnTo>
                    <a:cubicBezTo>
                      <a:pt x="90" y="137"/>
                      <a:pt x="89" y="138"/>
                      <a:pt x="87" y="139"/>
                    </a:cubicBezTo>
                    <a:lnTo>
                      <a:pt x="74" y="144"/>
                    </a:lnTo>
                    <a:cubicBezTo>
                      <a:pt x="73" y="145"/>
                      <a:pt x="71" y="145"/>
                      <a:pt x="69" y="145"/>
                    </a:cubicBezTo>
                    <a:lnTo>
                      <a:pt x="7" y="131"/>
                    </a:lnTo>
                    <a:lnTo>
                      <a:pt x="16" y="120"/>
                    </a:lnTo>
                    <a:lnTo>
                      <a:pt x="50" y="210"/>
                    </a:lnTo>
                    <a:close/>
                  </a:path>
                </a:pathLst>
              </a:custGeom>
              <a:solidFill>
                <a:srgbClr val="6E6E6E"/>
              </a:solidFill>
              <a:ln w="0" cap="flat">
                <a:solidFill>
                  <a:srgbClr val="6E6E6E"/>
                </a:solidFill>
                <a:prstDash val="solid"/>
                <a:round/>
                <a:headEnd/>
                <a:tailEnd/>
              </a:ln>
            </p:spPr>
            <p:txBody>
              <a:bodyPr/>
              <a:lstStyle/>
              <a:p>
                <a:endParaRPr lang="en-US"/>
              </a:p>
            </p:txBody>
          </p:sp>
          <p:sp>
            <p:nvSpPr>
              <p:cNvPr id="1766" name="Freeform 552"/>
              <p:cNvSpPr>
                <a:spLocks/>
              </p:cNvSpPr>
              <p:nvPr/>
            </p:nvSpPr>
            <p:spPr bwMode="auto">
              <a:xfrm>
                <a:off x="3480" y="1791"/>
                <a:ext cx="149" cy="149"/>
              </a:xfrm>
              <a:custGeom>
                <a:avLst/>
                <a:gdLst>
                  <a:gd name="T0" fmla="*/ 130 w 149"/>
                  <a:gd name="T1" fmla="*/ 9 h 149"/>
                  <a:gd name="T2" fmla="*/ 143 w 149"/>
                  <a:gd name="T3" fmla="*/ 7 h 149"/>
                  <a:gd name="T4" fmla="*/ 149 w 149"/>
                  <a:gd name="T5" fmla="*/ 11 h 149"/>
                  <a:gd name="T6" fmla="*/ 144 w 149"/>
                  <a:gd name="T7" fmla="*/ 11 h 149"/>
                  <a:gd name="T8" fmla="*/ 142 w 149"/>
                  <a:gd name="T9" fmla="*/ 14 h 149"/>
                  <a:gd name="T10" fmla="*/ 140 w 149"/>
                  <a:gd name="T11" fmla="*/ 13 h 149"/>
                  <a:gd name="T12" fmla="*/ 131 w 149"/>
                  <a:gd name="T13" fmla="*/ 19 h 149"/>
                  <a:gd name="T14" fmla="*/ 127 w 149"/>
                  <a:gd name="T15" fmla="*/ 13 h 149"/>
                  <a:gd name="T16" fmla="*/ 102 w 149"/>
                  <a:gd name="T17" fmla="*/ 17 h 149"/>
                  <a:gd name="T18" fmla="*/ 101 w 149"/>
                  <a:gd name="T19" fmla="*/ 63 h 149"/>
                  <a:gd name="T20" fmla="*/ 89 w 149"/>
                  <a:gd name="T21" fmla="*/ 63 h 149"/>
                  <a:gd name="T22" fmla="*/ 88 w 149"/>
                  <a:gd name="T23" fmla="*/ 97 h 149"/>
                  <a:gd name="T24" fmla="*/ 86 w 149"/>
                  <a:gd name="T25" fmla="*/ 142 h 149"/>
                  <a:gd name="T26" fmla="*/ 82 w 149"/>
                  <a:gd name="T27" fmla="*/ 144 h 149"/>
                  <a:gd name="T28" fmla="*/ 77 w 149"/>
                  <a:gd name="T29" fmla="*/ 149 h 149"/>
                  <a:gd name="T30" fmla="*/ 67 w 149"/>
                  <a:gd name="T31" fmla="*/ 149 h 149"/>
                  <a:gd name="T32" fmla="*/ 58 w 149"/>
                  <a:gd name="T33" fmla="*/ 146 h 149"/>
                  <a:gd name="T34" fmla="*/ 58 w 149"/>
                  <a:gd name="T35" fmla="*/ 142 h 149"/>
                  <a:gd name="T36" fmla="*/ 55 w 149"/>
                  <a:gd name="T37" fmla="*/ 138 h 149"/>
                  <a:gd name="T38" fmla="*/ 49 w 149"/>
                  <a:gd name="T39" fmla="*/ 144 h 149"/>
                  <a:gd name="T40" fmla="*/ 40 w 149"/>
                  <a:gd name="T41" fmla="*/ 138 h 149"/>
                  <a:gd name="T42" fmla="*/ 36 w 149"/>
                  <a:gd name="T43" fmla="*/ 129 h 149"/>
                  <a:gd name="T44" fmla="*/ 32 w 149"/>
                  <a:gd name="T45" fmla="*/ 110 h 149"/>
                  <a:gd name="T46" fmla="*/ 32 w 149"/>
                  <a:gd name="T47" fmla="*/ 101 h 149"/>
                  <a:gd name="T48" fmla="*/ 27 w 149"/>
                  <a:gd name="T49" fmla="*/ 89 h 149"/>
                  <a:gd name="T50" fmla="*/ 28 w 149"/>
                  <a:gd name="T51" fmla="*/ 70 h 149"/>
                  <a:gd name="T52" fmla="*/ 17 w 149"/>
                  <a:gd name="T53" fmla="*/ 49 h 149"/>
                  <a:gd name="T54" fmla="*/ 7 w 149"/>
                  <a:gd name="T55" fmla="*/ 25 h 149"/>
                  <a:gd name="T56" fmla="*/ 0 w 149"/>
                  <a:gd name="T57" fmla="*/ 14 h 149"/>
                  <a:gd name="T58" fmla="*/ 0 w 149"/>
                  <a:gd name="T59" fmla="*/ 4 h 149"/>
                  <a:gd name="T60" fmla="*/ 3 w 149"/>
                  <a:gd name="T61" fmla="*/ 2 h 149"/>
                  <a:gd name="T62" fmla="*/ 9 w 149"/>
                  <a:gd name="T63" fmla="*/ 4 h 149"/>
                  <a:gd name="T64" fmla="*/ 15 w 149"/>
                  <a:gd name="T65" fmla="*/ 0 h 149"/>
                  <a:gd name="T66" fmla="*/ 19 w 149"/>
                  <a:gd name="T67" fmla="*/ 1 h 149"/>
                  <a:gd name="T68" fmla="*/ 25 w 149"/>
                  <a:gd name="T69" fmla="*/ 6 h 149"/>
                  <a:gd name="T70" fmla="*/ 74 w 149"/>
                  <a:gd name="T71" fmla="*/ 6 h 149"/>
                  <a:gd name="T72" fmla="*/ 79 w 149"/>
                  <a:gd name="T73" fmla="*/ 11 h 149"/>
                  <a:gd name="T74" fmla="*/ 94 w 149"/>
                  <a:gd name="T75" fmla="*/ 11 h 149"/>
                  <a:gd name="T76" fmla="*/ 101 w 149"/>
                  <a:gd name="T77" fmla="*/ 13 h 149"/>
                  <a:gd name="T78" fmla="*/ 130 w 149"/>
                  <a:gd name="T79" fmla="*/ 9 h 14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49"/>
                  <a:gd name="T121" fmla="*/ 0 h 149"/>
                  <a:gd name="T122" fmla="*/ 149 w 149"/>
                  <a:gd name="T123" fmla="*/ 149 h 14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49" h="149">
                    <a:moveTo>
                      <a:pt x="130" y="9"/>
                    </a:moveTo>
                    <a:lnTo>
                      <a:pt x="143" y="7"/>
                    </a:lnTo>
                    <a:lnTo>
                      <a:pt x="149" y="11"/>
                    </a:lnTo>
                    <a:lnTo>
                      <a:pt x="144" y="11"/>
                    </a:lnTo>
                    <a:lnTo>
                      <a:pt x="142" y="14"/>
                    </a:lnTo>
                    <a:lnTo>
                      <a:pt x="140" y="13"/>
                    </a:lnTo>
                    <a:lnTo>
                      <a:pt x="131" y="19"/>
                    </a:lnTo>
                    <a:lnTo>
                      <a:pt x="127" y="13"/>
                    </a:lnTo>
                    <a:lnTo>
                      <a:pt x="102" y="17"/>
                    </a:lnTo>
                    <a:lnTo>
                      <a:pt x="101" y="63"/>
                    </a:lnTo>
                    <a:lnTo>
                      <a:pt x="89" y="63"/>
                    </a:lnTo>
                    <a:lnTo>
                      <a:pt x="88" y="97"/>
                    </a:lnTo>
                    <a:lnTo>
                      <a:pt x="86" y="142"/>
                    </a:lnTo>
                    <a:lnTo>
                      <a:pt x="82" y="144"/>
                    </a:lnTo>
                    <a:lnTo>
                      <a:pt x="77" y="149"/>
                    </a:lnTo>
                    <a:lnTo>
                      <a:pt x="67" y="149"/>
                    </a:lnTo>
                    <a:lnTo>
                      <a:pt x="58" y="146"/>
                    </a:lnTo>
                    <a:lnTo>
                      <a:pt x="58" y="142"/>
                    </a:lnTo>
                    <a:lnTo>
                      <a:pt x="55" y="138"/>
                    </a:lnTo>
                    <a:lnTo>
                      <a:pt x="49" y="144"/>
                    </a:lnTo>
                    <a:lnTo>
                      <a:pt x="40" y="138"/>
                    </a:lnTo>
                    <a:lnTo>
                      <a:pt x="36" y="129"/>
                    </a:lnTo>
                    <a:lnTo>
                      <a:pt x="32" y="110"/>
                    </a:lnTo>
                    <a:lnTo>
                      <a:pt x="32" y="101"/>
                    </a:lnTo>
                    <a:lnTo>
                      <a:pt x="27" y="89"/>
                    </a:lnTo>
                    <a:lnTo>
                      <a:pt x="28" y="70"/>
                    </a:lnTo>
                    <a:lnTo>
                      <a:pt x="17" y="49"/>
                    </a:lnTo>
                    <a:lnTo>
                      <a:pt x="7" y="25"/>
                    </a:lnTo>
                    <a:lnTo>
                      <a:pt x="0" y="14"/>
                    </a:lnTo>
                    <a:lnTo>
                      <a:pt x="0" y="4"/>
                    </a:lnTo>
                    <a:lnTo>
                      <a:pt x="3" y="2"/>
                    </a:lnTo>
                    <a:lnTo>
                      <a:pt x="9" y="4"/>
                    </a:lnTo>
                    <a:lnTo>
                      <a:pt x="15" y="0"/>
                    </a:lnTo>
                    <a:lnTo>
                      <a:pt x="19" y="1"/>
                    </a:lnTo>
                    <a:lnTo>
                      <a:pt x="25" y="6"/>
                    </a:lnTo>
                    <a:lnTo>
                      <a:pt x="74" y="6"/>
                    </a:lnTo>
                    <a:lnTo>
                      <a:pt x="79" y="11"/>
                    </a:lnTo>
                    <a:lnTo>
                      <a:pt x="94" y="11"/>
                    </a:lnTo>
                    <a:lnTo>
                      <a:pt x="101" y="13"/>
                    </a:lnTo>
                    <a:lnTo>
                      <a:pt x="130" y="9"/>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767" name="Freeform 553"/>
              <p:cNvSpPr>
                <a:spLocks noEditPoints="1"/>
              </p:cNvSpPr>
              <p:nvPr/>
            </p:nvSpPr>
            <p:spPr bwMode="auto">
              <a:xfrm>
                <a:off x="3478" y="1789"/>
                <a:ext cx="154" cy="154"/>
              </a:xfrm>
              <a:custGeom>
                <a:avLst/>
                <a:gdLst>
                  <a:gd name="T0" fmla="*/ 593 w 625"/>
                  <a:gd name="T1" fmla="*/ 31 h 625"/>
                  <a:gd name="T2" fmla="*/ 617 w 625"/>
                  <a:gd name="T3" fmla="*/ 61 h 625"/>
                  <a:gd name="T4" fmla="*/ 589 w 625"/>
                  <a:gd name="T5" fmla="*/ 72 h 625"/>
                  <a:gd name="T6" fmla="*/ 580 w 625"/>
                  <a:gd name="T7" fmla="*/ 68 h 625"/>
                  <a:gd name="T8" fmla="*/ 534 w 625"/>
                  <a:gd name="T9" fmla="*/ 89 h 625"/>
                  <a:gd name="T10" fmla="*/ 425 w 625"/>
                  <a:gd name="T11" fmla="*/ 85 h 625"/>
                  <a:gd name="T12" fmla="*/ 418 w 625"/>
                  <a:gd name="T13" fmla="*/ 273 h 625"/>
                  <a:gd name="T14" fmla="*/ 375 w 625"/>
                  <a:gd name="T15" fmla="*/ 403 h 625"/>
                  <a:gd name="T16" fmla="*/ 345 w 625"/>
                  <a:gd name="T17" fmla="*/ 600 h 625"/>
                  <a:gd name="T18" fmla="*/ 320 w 625"/>
                  <a:gd name="T19" fmla="*/ 624 h 625"/>
                  <a:gd name="T20" fmla="*/ 242 w 625"/>
                  <a:gd name="T21" fmla="*/ 608 h 625"/>
                  <a:gd name="T22" fmla="*/ 239 w 625"/>
                  <a:gd name="T23" fmla="*/ 590 h 625"/>
                  <a:gd name="T24" fmla="*/ 212 w 625"/>
                  <a:gd name="T25" fmla="*/ 601 h 625"/>
                  <a:gd name="T26" fmla="*/ 164 w 625"/>
                  <a:gd name="T27" fmla="*/ 572 h 625"/>
                  <a:gd name="T28" fmla="*/ 131 w 625"/>
                  <a:gd name="T29" fmla="*/ 457 h 625"/>
                  <a:gd name="T30" fmla="*/ 131 w 625"/>
                  <a:gd name="T31" fmla="*/ 424 h 625"/>
                  <a:gd name="T32" fmla="*/ 117 w 625"/>
                  <a:gd name="T33" fmla="*/ 293 h 625"/>
                  <a:gd name="T34" fmla="*/ 31 w 625"/>
                  <a:gd name="T35" fmla="*/ 115 h 625"/>
                  <a:gd name="T36" fmla="*/ 0 w 625"/>
                  <a:gd name="T37" fmla="*/ 25 h 625"/>
                  <a:gd name="T38" fmla="*/ 24 w 625"/>
                  <a:gd name="T39" fmla="*/ 11 h 625"/>
                  <a:gd name="T40" fmla="*/ 67 w 625"/>
                  <a:gd name="T41" fmla="*/ 2 h 625"/>
                  <a:gd name="T42" fmla="*/ 93 w 625"/>
                  <a:gd name="T43" fmla="*/ 8 h 625"/>
                  <a:gd name="T44" fmla="*/ 310 w 625"/>
                  <a:gd name="T45" fmla="*/ 24 h 625"/>
                  <a:gd name="T46" fmla="*/ 329 w 625"/>
                  <a:gd name="T47" fmla="*/ 45 h 625"/>
                  <a:gd name="T48" fmla="*/ 421 w 625"/>
                  <a:gd name="T49" fmla="*/ 56 h 625"/>
                  <a:gd name="T50" fmla="*/ 420 w 625"/>
                  <a:gd name="T51" fmla="*/ 72 h 625"/>
                  <a:gd name="T52" fmla="*/ 391 w 625"/>
                  <a:gd name="T53" fmla="*/ 64 h 625"/>
                  <a:gd name="T54" fmla="*/ 304 w 625"/>
                  <a:gd name="T55" fmla="*/ 38 h 625"/>
                  <a:gd name="T56" fmla="*/ 103 w 625"/>
                  <a:gd name="T57" fmla="*/ 41 h 625"/>
                  <a:gd name="T58" fmla="*/ 68 w 625"/>
                  <a:gd name="T59" fmla="*/ 16 h 625"/>
                  <a:gd name="T60" fmla="*/ 42 w 625"/>
                  <a:gd name="T61" fmla="*/ 32 h 625"/>
                  <a:gd name="T62" fmla="*/ 11 w 625"/>
                  <a:gd name="T63" fmla="*/ 32 h 625"/>
                  <a:gd name="T64" fmla="*/ 18 w 625"/>
                  <a:gd name="T65" fmla="*/ 62 h 625"/>
                  <a:gd name="T66" fmla="*/ 132 w 625"/>
                  <a:gd name="T67" fmla="*/ 290 h 625"/>
                  <a:gd name="T68" fmla="*/ 127 w 625"/>
                  <a:gd name="T69" fmla="*/ 368 h 625"/>
                  <a:gd name="T70" fmla="*/ 147 w 625"/>
                  <a:gd name="T71" fmla="*/ 455 h 625"/>
                  <a:gd name="T72" fmla="*/ 162 w 625"/>
                  <a:gd name="T73" fmla="*/ 529 h 625"/>
                  <a:gd name="T74" fmla="*/ 211 w 625"/>
                  <a:gd name="T75" fmla="*/ 589 h 625"/>
                  <a:gd name="T76" fmla="*/ 231 w 625"/>
                  <a:gd name="T77" fmla="*/ 561 h 625"/>
                  <a:gd name="T78" fmla="*/ 253 w 625"/>
                  <a:gd name="T79" fmla="*/ 585 h 625"/>
                  <a:gd name="T80" fmla="*/ 283 w 625"/>
                  <a:gd name="T81" fmla="*/ 606 h 625"/>
                  <a:gd name="T82" fmla="*/ 315 w 625"/>
                  <a:gd name="T83" fmla="*/ 611 h 625"/>
                  <a:gd name="T84" fmla="*/ 356 w 625"/>
                  <a:gd name="T85" fmla="*/ 580 h 625"/>
                  <a:gd name="T86" fmla="*/ 364 w 625"/>
                  <a:gd name="T87" fmla="*/ 265 h 625"/>
                  <a:gd name="T88" fmla="*/ 410 w 625"/>
                  <a:gd name="T89" fmla="*/ 265 h 625"/>
                  <a:gd name="T90" fmla="*/ 526 w 625"/>
                  <a:gd name="T91" fmla="*/ 56 h 625"/>
                  <a:gd name="T92" fmla="*/ 536 w 625"/>
                  <a:gd name="T93" fmla="*/ 78 h 625"/>
                  <a:gd name="T94" fmla="*/ 588 w 625"/>
                  <a:gd name="T95" fmla="*/ 60 h 625"/>
                  <a:gd name="T96" fmla="*/ 594 w 625"/>
                  <a:gd name="T97" fmla="*/ 48 h 625"/>
                  <a:gd name="T98" fmla="*/ 585 w 625"/>
                  <a:gd name="T99" fmla="*/ 44 h 625"/>
                  <a:gd name="T100" fmla="*/ 420 w 625"/>
                  <a:gd name="T101" fmla="*/ 72 h 62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25"/>
                  <a:gd name="T154" fmla="*/ 0 h 625"/>
                  <a:gd name="T155" fmla="*/ 625 w 625"/>
                  <a:gd name="T156" fmla="*/ 625 h 62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25" h="625">
                    <a:moveTo>
                      <a:pt x="537" y="38"/>
                    </a:moveTo>
                    <a:lnTo>
                      <a:pt x="588" y="30"/>
                    </a:lnTo>
                    <a:cubicBezTo>
                      <a:pt x="590" y="29"/>
                      <a:pt x="592" y="30"/>
                      <a:pt x="593" y="31"/>
                    </a:cubicBezTo>
                    <a:lnTo>
                      <a:pt x="621" y="46"/>
                    </a:lnTo>
                    <a:cubicBezTo>
                      <a:pt x="623" y="48"/>
                      <a:pt x="625" y="52"/>
                      <a:pt x="624" y="55"/>
                    </a:cubicBezTo>
                    <a:cubicBezTo>
                      <a:pt x="624" y="58"/>
                      <a:pt x="621" y="61"/>
                      <a:pt x="617" y="61"/>
                    </a:cubicBezTo>
                    <a:lnTo>
                      <a:pt x="596" y="64"/>
                    </a:lnTo>
                    <a:lnTo>
                      <a:pt x="600" y="62"/>
                    </a:lnTo>
                    <a:lnTo>
                      <a:pt x="589" y="72"/>
                    </a:lnTo>
                    <a:cubicBezTo>
                      <a:pt x="587" y="75"/>
                      <a:pt x="583" y="75"/>
                      <a:pt x="580" y="73"/>
                    </a:cubicBezTo>
                    <a:lnTo>
                      <a:pt x="571" y="68"/>
                    </a:lnTo>
                    <a:lnTo>
                      <a:pt x="580" y="68"/>
                    </a:lnTo>
                    <a:lnTo>
                      <a:pt x="545" y="92"/>
                    </a:lnTo>
                    <a:cubicBezTo>
                      <a:pt x="543" y="93"/>
                      <a:pt x="541" y="93"/>
                      <a:pt x="539" y="93"/>
                    </a:cubicBezTo>
                    <a:cubicBezTo>
                      <a:pt x="537" y="93"/>
                      <a:pt x="535" y="91"/>
                      <a:pt x="534" y="89"/>
                    </a:cubicBezTo>
                    <a:lnTo>
                      <a:pt x="520" y="68"/>
                    </a:lnTo>
                    <a:lnTo>
                      <a:pt x="528" y="72"/>
                    </a:lnTo>
                    <a:lnTo>
                      <a:pt x="425" y="85"/>
                    </a:lnTo>
                    <a:lnTo>
                      <a:pt x="432" y="77"/>
                    </a:lnTo>
                    <a:lnTo>
                      <a:pt x="426" y="265"/>
                    </a:lnTo>
                    <a:cubicBezTo>
                      <a:pt x="426" y="269"/>
                      <a:pt x="423" y="273"/>
                      <a:pt x="418" y="273"/>
                    </a:cubicBezTo>
                    <a:lnTo>
                      <a:pt x="372" y="273"/>
                    </a:lnTo>
                    <a:lnTo>
                      <a:pt x="380" y="265"/>
                    </a:lnTo>
                    <a:lnTo>
                      <a:pt x="375" y="403"/>
                    </a:lnTo>
                    <a:lnTo>
                      <a:pt x="367" y="588"/>
                    </a:lnTo>
                    <a:cubicBezTo>
                      <a:pt x="366" y="591"/>
                      <a:pt x="364" y="594"/>
                      <a:pt x="361" y="595"/>
                    </a:cubicBezTo>
                    <a:lnTo>
                      <a:pt x="345" y="600"/>
                    </a:lnTo>
                    <a:lnTo>
                      <a:pt x="348" y="598"/>
                    </a:lnTo>
                    <a:lnTo>
                      <a:pt x="327" y="622"/>
                    </a:lnTo>
                    <a:cubicBezTo>
                      <a:pt x="325" y="624"/>
                      <a:pt x="323" y="625"/>
                      <a:pt x="320" y="624"/>
                    </a:cubicBezTo>
                    <a:lnTo>
                      <a:pt x="279" y="622"/>
                    </a:lnTo>
                    <a:cubicBezTo>
                      <a:pt x="279" y="622"/>
                      <a:pt x="278" y="622"/>
                      <a:pt x="277" y="621"/>
                    </a:cubicBezTo>
                    <a:lnTo>
                      <a:pt x="242" y="608"/>
                    </a:lnTo>
                    <a:cubicBezTo>
                      <a:pt x="239" y="607"/>
                      <a:pt x="237" y="604"/>
                      <a:pt x="237" y="601"/>
                    </a:cubicBezTo>
                    <a:lnTo>
                      <a:pt x="237" y="585"/>
                    </a:lnTo>
                    <a:lnTo>
                      <a:pt x="239" y="590"/>
                    </a:lnTo>
                    <a:lnTo>
                      <a:pt x="225" y="574"/>
                    </a:lnTo>
                    <a:lnTo>
                      <a:pt x="237" y="574"/>
                    </a:lnTo>
                    <a:lnTo>
                      <a:pt x="212" y="601"/>
                    </a:lnTo>
                    <a:cubicBezTo>
                      <a:pt x="210" y="604"/>
                      <a:pt x="205" y="604"/>
                      <a:pt x="202" y="602"/>
                    </a:cubicBezTo>
                    <a:lnTo>
                      <a:pt x="167" y="575"/>
                    </a:lnTo>
                    <a:cubicBezTo>
                      <a:pt x="165" y="574"/>
                      <a:pt x="165" y="573"/>
                      <a:pt x="164" y="572"/>
                    </a:cubicBezTo>
                    <a:lnTo>
                      <a:pt x="148" y="535"/>
                    </a:lnTo>
                    <a:cubicBezTo>
                      <a:pt x="147" y="535"/>
                      <a:pt x="147" y="534"/>
                      <a:pt x="147" y="534"/>
                    </a:cubicBezTo>
                    <a:lnTo>
                      <a:pt x="131" y="457"/>
                    </a:lnTo>
                    <a:cubicBezTo>
                      <a:pt x="131" y="456"/>
                      <a:pt x="131" y="456"/>
                      <a:pt x="131" y="455"/>
                    </a:cubicBezTo>
                    <a:lnTo>
                      <a:pt x="131" y="421"/>
                    </a:lnTo>
                    <a:lnTo>
                      <a:pt x="131" y="424"/>
                    </a:lnTo>
                    <a:lnTo>
                      <a:pt x="112" y="373"/>
                    </a:lnTo>
                    <a:cubicBezTo>
                      <a:pt x="112" y="372"/>
                      <a:pt x="112" y="371"/>
                      <a:pt x="112" y="370"/>
                    </a:cubicBezTo>
                    <a:lnTo>
                      <a:pt x="117" y="293"/>
                    </a:lnTo>
                    <a:lnTo>
                      <a:pt x="118" y="298"/>
                    </a:lnTo>
                    <a:lnTo>
                      <a:pt x="72" y="210"/>
                    </a:lnTo>
                    <a:lnTo>
                      <a:pt x="31" y="115"/>
                    </a:lnTo>
                    <a:lnTo>
                      <a:pt x="4" y="71"/>
                    </a:lnTo>
                    <a:cubicBezTo>
                      <a:pt x="4" y="70"/>
                      <a:pt x="3" y="68"/>
                      <a:pt x="3" y="67"/>
                    </a:cubicBezTo>
                    <a:lnTo>
                      <a:pt x="0" y="25"/>
                    </a:lnTo>
                    <a:cubicBezTo>
                      <a:pt x="0" y="21"/>
                      <a:pt x="2" y="18"/>
                      <a:pt x="6" y="17"/>
                    </a:cubicBezTo>
                    <a:lnTo>
                      <a:pt x="19" y="12"/>
                    </a:lnTo>
                    <a:cubicBezTo>
                      <a:pt x="21" y="11"/>
                      <a:pt x="22" y="11"/>
                      <a:pt x="24" y="11"/>
                    </a:cubicBezTo>
                    <a:lnTo>
                      <a:pt x="46" y="17"/>
                    </a:lnTo>
                    <a:lnTo>
                      <a:pt x="40" y="17"/>
                    </a:lnTo>
                    <a:lnTo>
                      <a:pt x="67" y="2"/>
                    </a:lnTo>
                    <a:cubicBezTo>
                      <a:pt x="69" y="0"/>
                      <a:pt x="71" y="0"/>
                      <a:pt x="73" y="1"/>
                    </a:cubicBezTo>
                    <a:lnTo>
                      <a:pt x="90" y="6"/>
                    </a:lnTo>
                    <a:cubicBezTo>
                      <a:pt x="91" y="7"/>
                      <a:pt x="92" y="7"/>
                      <a:pt x="93" y="8"/>
                    </a:cubicBezTo>
                    <a:lnTo>
                      <a:pt x="114" y="29"/>
                    </a:lnTo>
                    <a:lnTo>
                      <a:pt x="109" y="27"/>
                    </a:lnTo>
                    <a:lnTo>
                      <a:pt x="310" y="24"/>
                    </a:lnTo>
                    <a:cubicBezTo>
                      <a:pt x="312" y="24"/>
                      <a:pt x="314" y="25"/>
                      <a:pt x="316" y="27"/>
                    </a:cubicBezTo>
                    <a:lnTo>
                      <a:pt x="335" y="48"/>
                    </a:lnTo>
                    <a:lnTo>
                      <a:pt x="329" y="45"/>
                    </a:lnTo>
                    <a:lnTo>
                      <a:pt x="392" y="48"/>
                    </a:lnTo>
                    <a:cubicBezTo>
                      <a:pt x="392" y="48"/>
                      <a:pt x="393" y="48"/>
                      <a:pt x="393" y="48"/>
                    </a:cubicBezTo>
                    <a:lnTo>
                      <a:pt x="421" y="56"/>
                    </a:lnTo>
                    <a:lnTo>
                      <a:pt x="417" y="56"/>
                    </a:lnTo>
                    <a:lnTo>
                      <a:pt x="537" y="38"/>
                    </a:lnTo>
                    <a:close/>
                    <a:moveTo>
                      <a:pt x="420" y="72"/>
                    </a:moveTo>
                    <a:cubicBezTo>
                      <a:pt x="418" y="72"/>
                      <a:pt x="417" y="72"/>
                      <a:pt x="416" y="72"/>
                    </a:cubicBezTo>
                    <a:lnTo>
                      <a:pt x="389" y="64"/>
                    </a:lnTo>
                    <a:lnTo>
                      <a:pt x="391" y="64"/>
                    </a:lnTo>
                    <a:lnTo>
                      <a:pt x="328" y="61"/>
                    </a:lnTo>
                    <a:cubicBezTo>
                      <a:pt x="326" y="61"/>
                      <a:pt x="324" y="60"/>
                      <a:pt x="323" y="59"/>
                    </a:cubicBezTo>
                    <a:lnTo>
                      <a:pt x="304" y="38"/>
                    </a:lnTo>
                    <a:lnTo>
                      <a:pt x="310" y="40"/>
                    </a:lnTo>
                    <a:lnTo>
                      <a:pt x="109" y="43"/>
                    </a:lnTo>
                    <a:cubicBezTo>
                      <a:pt x="107" y="43"/>
                      <a:pt x="105" y="42"/>
                      <a:pt x="103" y="41"/>
                    </a:cubicBezTo>
                    <a:lnTo>
                      <a:pt x="82" y="19"/>
                    </a:lnTo>
                    <a:lnTo>
                      <a:pt x="85" y="21"/>
                    </a:lnTo>
                    <a:lnTo>
                      <a:pt x="68" y="16"/>
                    </a:lnTo>
                    <a:lnTo>
                      <a:pt x="75" y="15"/>
                    </a:lnTo>
                    <a:lnTo>
                      <a:pt x="48" y="31"/>
                    </a:lnTo>
                    <a:cubicBezTo>
                      <a:pt x="46" y="32"/>
                      <a:pt x="44" y="33"/>
                      <a:pt x="42" y="32"/>
                    </a:cubicBezTo>
                    <a:lnTo>
                      <a:pt x="20" y="27"/>
                    </a:lnTo>
                    <a:lnTo>
                      <a:pt x="25" y="27"/>
                    </a:lnTo>
                    <a:lnTo>
                      <a:pt x="11" y="32"/>
                    </a:lnTo>
                    <a:lnTo>
                      <a:pt x="16" y="24"/>
                    </a:lnTo>
                    <a:lnTo>
                      <a:pt x="19" y="66"/>
                    </a:lnTo>
                    <a:lnTo>
                      <a:pt x="18" y="62"/>
                    </a:lnTo>
                    <a:lnTo>
                      <a:pt x="46" y="108"/>
                    </a:lnTo>
                    <a:lnTo>
                      <a:pt x="86" y="203"/>
                    </a:lnTo>
                    <a:lnTo>
                      <a:pt x="132" y="290"/>
                    </a:lnTo>
                    <a:cubicBezTo>
                      <a:pt x="133" y="292"/>
                      <a:pt x="133" y="293"/>
                      <a:pt x="133" y="295"/>
                    </a:cubicBezTo>
                    <a:lnTo>
                      <a:pt x="128" y="371"/>
                    </a:lnTo>
                    <a:lnTo>
                      <a:pt x="127" y="368"/>
                    </a:lnTo>
                    <a:lnTo>
                      <a:pt x="146" y="418"/>
                    </a:lnTo>
                    <a:cubicBezTo>
                      <a:pt x="147" y="419"/>
                      <a:pt x="147" y="420"/>
                      <a:pt x="147" y="421"/>
                    </a:cubicBezTo>
                    <a:lnTo>
                      <a:pt x="147" y="455"/>
                    </a:lnTo>
                    <a:lnTo>
                      <a:pt x="147" y="454"/>
                    </a:lnTo>
                    <a:lnTo>
                      <a:pt x="163" y="530"/>
                    </a:lnTo>
                    <a:lnTo>
                      <a:pt x="162" y="529"/>
                    </a:lnTo>
                    <a:lnTo>
                      <a:pt x="179" y="566"/>
                    </a:lnTo>
                    <a:lnTo>
                      <a:pt x="176" y="562"/>
                    </a:lnTo>
                    <a:lnTo>
                      <a:pt x="211" y="589"/>
                    </a:lnTo>
                    <a:lnTo>
                      <a:pt x="201" y="590"/>
                    </a:lnTo>
                    <a:lnTo>
                      <a:pt x="225" y="563"/>
                    </a:lnTo>
                    <a:cubicBezTo>
                      <a:pt x="227" y="562"/>
                      <a:pt x="229" y="561"/>
                      <a:pt x="231" y="561"/>
                    </a:cubicBezTo>
                    <a:cubicBezTo>
                      <a:pt x="233" y="561"/>
                      <a:pt x="236" y="562"/>
                      <a:pt x="237" y="564"/>
                    </a:cubicBezTo>
                    <a:lnTo>
                      <a:pt x="251" y="580"/>
                    </a:lnTo>
                    <a:cubicBezTo>
                      <a:pt x="252" y="581"/>
                      <a:pt x="253" y="583"/>
                      <a:pt x="253" y="585"/>
                    </a:cubicBezTo>
                    <a:lnTo>
                      <a:pt x="253" y="601"/>
                    </a:lnTo>
                    <a:lnTo>
                      <a:pt x="247" y="593"/>
                    </a:lnTo>
                    <a:lnTo>
                      <a:pt x="283" y="606"/>
                    </a:lnTo>
                    <a:lnTo>
                      <a:pt x="280" y="606"/>
                    </a:lnTo>
                    <a:lnTo>
                      <a:pt x="321" y="608"/>
                    </a:lnTo>
                    <a:lnTo>
                      <a:pt x="315" y="611"/>
                    </a:lnTo>
                    <a:lnTo>
                      <a:pt x="336" y="587"/>
                    </a:lnTo>
                    <a:cubicBezTo>
                      <a:pt x="337" y="586"/>
                      <a:pt x="339" y="585"/>
                      <a:pt x="340" y="585"/>
                    </a:cubicBezTo>
                    <a:lnTo>
                      <a:pt x="356" y="580"/>
                    </a:lnTo>
                    <a:lnTo>
                      <a:pt x="351" y="587"/>
                    </a:lnTo>
                    <a:lnTo>
                      <a:pt x="359" y="402"/>
                    </a:lnTo>
                    <a:lnTo>
                      <a:pt x="364" y="265"/>
                    </a:lnTo>
                    <a:cubicBezTo>
                      <a:pt x="364" y="260"/>
                      <a:pt x="368" y="257"/>
                      <a:pt x="372" y="257"/>
                    </a:cubicBezTo>
                    <a:lnTo>
                      <a:pt x="418" y="257"/>
                    </a:lnTo>
                    <a:lnTo>
                      <a:pt x="410" y="265"/>
                    </a:lnTo>
                    <a:lnTo>
                      <a:pt x="416" y="77"/>
                    </a:lnTo>
                    <a:cubicBezTo>
                      <a:pt x="416" y="73"/>
                      <a:pt x="419" y="70"/>
                      <a:pt x="423" y="69"/>
                    </a:cubicBezTo>
                    <a:lnTo>
                      <a:pt x="526" y="56"/>
                    </a:lnTo>
                    <a:cubicBezTo>
                      <a:pt x="529" y="56"/>
                      <a:pt x="532" y="57"/>
                      <a:pt x="534" y="60"/>
                    </a:cubicBezTo>
                    <a:lnTo>
                      <a:pt x="547" y="81"/>
                    </a:lnTo>
                    <a:lnTo>
                      <a:pt x="536" y="78"/>
                    </a:lnTo>
                    <a:lnTo>
                      <a:pt x="571" y="55"/>
                    </a:lnTo>
                    <a:cubicBezTo>
                      <a:pt x="574" y="53"/>
                      <a:pt x="577" y="53"/>
                      <a:pt x="580" y="55"/>
                    </a:cubicBezTo>
                    <a:lnTo>
                      <a:pt x="588" y="60"/>
                    </a:lnTo>
                    <a:lnTo>
                      <a:pt x="578" y="61"/>
                    </a:lnTo>
                    <a:lnTo>
                      <a:pt x="589" y="50"/>
                    </a:lnTo>
                    <a:cubicBezTo>
                      <a:pt x="590" y="49"/>
                      <a:pt x="592" y="48"/>
                      <a:pt x="594" y="48"/>
                    </a:cubicBezTo>
                    <a:lnTo>
                      <a:pt x="615" y="45"/>
                    </a:lnTo>
                    <a:lnTo>
                      <a:pt x="612" y="60"/>
                    </a:lnTo>
                    <a:lnTo>
                      <a:pt x="585" y="44"/>
                    </a:lnTo>
                    <a:lnTo>
                      <a:pt x="591" y="45"/>
                    </a:lnTo>
                    <a:lnTo>
                      <a:pt x="539" y="53"/>
                    </a:lnTo>
                    <a:lnTo>
                      <a:pt x="420" y="72"/>
                    </a:lnTo>
                    <a:close/>
                  </a:path>
                </a:pathLst>
              </a:custGeom>
              <a:solidFill>
                <a:srgbClr val="6E6E6E"/>
              </a:solidFill>
              <a:ln w="0" cap="flat">
                <a:solidFill>
                  <a:srgbClr val="6E6E6E"/>
                </a:solidFill>
                <a:prstDash val="solid"/>
                <a:round/>
                <a:headEnd/>
                <a:tailEnd/>
              </a:ln>
            </p:spPr>
            <p:txBody>
              <a:bodyPr/>
              <a:lstStyle/>
              <a:p>
                <a:endParaRPr lang="en-US"/>
              </a:p>
            </p:txBody>
          </p:sp>
          <p:sp>
            <p:nvSpPr>
              <p:cNvPr id="1768" name="Freeform 554"/>
              <p:cNvSpPr>
                <a:spLocks noEditPoints="1"/>
              </p:cNvSpPr>
              <p:nvPr/>
            </p:nvSpPr>
            <p:spPr bwMode="auto">
              <a:xfrm>
                <a:off x="5285" y="1779"/>
                <a:ext cx="35" cy="39"/>
              </a:xfrm>
              <a:custGeom>
                <a:avLst/>
                <a:gdLst>
                  <a:gd name="T0" fmla="*/ 35 w 35"/>
                  <a:gd name="T1" fmla="*/ 0 h 39"/>
                  <a:gd name="T2" fmla="*/ 27 w 35"/>
                  <a:gd name="T3" fmla="*/ 7 h 39"/>
                  <a:gd name="T4" fmla="*/ 34 w 35"/>
                  <a:gd name="T5" fmla="*/ 4 h 39"/>
                  <a:gd name="T6" fmla="*/ 33 w 35"/>
                  <a:gd name="T7" fmla="*/ 7 h 39"/>
                  <a:gd name="T8" fmla="*/ 25 w 35"/>
                  <a:gd name="T9" fmla="*/ 8 h 39"/>
                  <a:gd name="T10" fmla="*/ 25 w 35"/>
                  <a:gd name="T11" fmla="*/ 7 h 39"/>
                  <a:gd name="T12" fmla="*/ 19 w 35"/>
                  <a:gd name="T13" fmla="*/ 11 h 39"/>
                  <a:gd name="T14" fmla="*/ 16 w 35"/>
                  <a:gd name="T15" fmla="*/ 8 h 39"/>
                  <a:gd name="T16" fmla="*/ 23 w 35"/>
                  <a:gd name="T17" fmla="*/ 4 h 39"/>
                  <a:gd name="T18" fmla="*/ 35 w 35"/>
                  <a:gd name="T19" fmla="*/ 0 h 39"/>
                  <a:gd name="T20" fmla="*/ 1 w 35"/>
                  <a:gd name="T21" fmla="*/ 26 h 39"/>
                  <a:gd name="T22" fmla="*/ 0 w 35"/>
                  <a:gd name="T23" fmla="*/ 22 h 39"/>
                  <a:gd name="T24" fmla="*/ 4 w 35"/>
                  <a:gd name="T25" fmla="*/ 17 h 39"/>
                  <a:gd name="T26" fmla="*/ 11 w 35"/>
                  <a:gd name="T27" fmla="*/ 14 h 39"/>
                  <a:gd name="T28" fmla="*/ 15 w 35"/>
                  <a:gd name="T29" fmla="*/ 19 h 39"/>
                  <a:gd name="T30" fmla="*/ 15 w 35"/>
                  <a:gd name="T31" fmla="*/ 25 h 39"/>
                  <a:gd name="T32" fmla="*/ 13 w 35"/>
                  <a:gd name="T33" fmla="*/ 25 h 39"/>
                  <a:gd name="T34" fmla="*/ 7 w 35"/>
                  <a:gd name="T35" fmla="*/ 28 h 39"/>
                  <a:gd name="T36" fmla="*/ 1 w 35"/>
                  <a:gd name="T37" fmla="*/ 26 h 39"/>
                  <a:gd name="T38" fmla="*/ 4 w 35"/>
                  <a:gd name="T39" fmla="*/ 39 h 39"/>
                  <a:gd name="T40" fmla="*/ 3 w 35"/>
                  <a:gd name="T41" fmla="*/ 39 h 39"/>
                  <a:gd name="T42" fmla="*/ 6 w 35"/>
                  <a:gd name="T43" fmla="*/ 37 h 39"/>
                  <a:gd name="T44" fmla="*/ 9 w 35"/>
                  <a:gd name="T45" fmla="*/ 37 h 39"/>
                  <a:gd name="T46" fmla="*/ 4 w 35"/>
                  <a:gd name="T47" fmla="*/ 39 h 3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5"/>
                  <a:gd name="T73" fmla="*/ 0 h 39"/>
                  <a:gd name="T74" fmla="*/ 35 w 35"/>
                  <a:gd name="T75" fmla="*/ 39 h 3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5" h="39">
                    <a:moveTo>
                      <a:pt x="35" y="0"/>
                    </a:moveTo>
                    <a:lnTo>
                      <a:pt x="27" y="7"/>
                    </a:lnTo>
                    <a:lnTo>
                      <a:pt x="34" y="4"/>
                    </a:lnTo>
                    <a:lnTo>
                      <a:pt x="33" y="7"/>
                    </a:lnTo>
                    <a:lnTo>
                      <a:pt x="25" y="8"/>
                    </a:lnTo>
                    <a:lnTo>
                      <a:pt x="25" y="7"/>
                    </a:lnTo>
                    <a:lnTo>
                      <a:pt x="19" y="11"/>
                    </a:lnTo>
                    <a:lnTo>
                      <a:pt x="16" y="8"/>
                    </a:lnTo>
                    <a:lnTo>
                      <a:pt x="23" y="4"/>
                    </a:lnTo>
                    <a:lnTo>
                      <a:pt x="35" y="0"/>
                    </a:lnTo>
                    <a:close/>
                    <a:moveTo>
                      <a:pt x="1" y="26"/>
                    </a:moveTo>
                    <a:lnTo>
                      <a:pt x="0" y="22"/>
                    </a:lnTo>
                    <a:lnTo>
                      <a:pt x="4" y="17"/>
                    </a:lnTo>
                    <a:lnTo>
                      <a:pt x="11" y="14"/>
                    </a:lnTo>
                    <a:lnTo>
                      <a:pt x="15" y="19"/>
                    </a:lnTo>
                    <a:lnTo>
                      <a:pt x="15" y="25"/>
                    </a:lnTo>
                    <a:lnTo>
                      <a:pt x="13" y="25"/>
                    </a:lnTo>
                    <a:lnTo>
                      <a:pt x="7" y="28"/>
                    </a:lnTo>
                    <a:lnTo>
                      <a:pt x="1" y="26"/>
                    </a:lnTo>
                    <a:close/>
                    <a:moveTo>
                      <a:pt x="4" y="39"/>
                    </a:moveTo>
                    <a:lnTo>
                      <a:pt x="3" y="39"/>
                    </a:lnTo>
                    <a:lnTo>
                      <a:pt x="6" y="37"/>
                    </a:lnTo>
                    <a:lnTo>
                      <a:pt x="9" y="37"/>
                    </a:lnTo>
                    <a:lnTo>
                      <a:pt x="4" y="39"/>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769" name="Freeform 555"/>
              <p:cNvSpPr>
                <a:spLocks noEditPoints="1"/>
              </p:cNvSpPr>
              <p:nvPr/>
            </p:nvSpPr>
            <p:spPr bwMode="auto">
              <a:xfrm>
                <a:off x="5283" y="1777"/>
                <a:ext cx="39" cy="43"/>
              </a:xfrm>
              <a:custGeom>
                <a:avLst/>
                <a:gdLst>
                  <a:gd name="T0" fmla="*/ 159 w 161"/>
                  <a:gd name="T1" fmla="*/ 5 h 177"/>
                  <a:gd name="T2" fmla="*/ 125 w 161"/>
                  <a:gd name="T3" fmla="*/ 43 h 177"/>
                  <a:gd name="T4" fmla="*/ 144 w 161"/>
                  <a:gd name="T5" fmla="*/ 18 h 177"/>
                  <a:gd name="T6" fmla="*/ 154 w 161"/>
                  <a:gd name="T7" fmla="*/ 28 h 177"/>
                  <a:gd name="T8" fmla="*/ 142 w 161"/>
                  <a:gd name="T9" fmla="*/ 47 h 177"/>
                  <a:gd name="T10" fmla="*/ 106 w 161"/>
                  <a:gd name="T11" fmla="*/ 48 h 177"/>
                  <a:gd name="T12" fmla="*/ 104 w 161"/>
                  <a:gd name="T13" fmla="*/ 37 h 177"/>
                  <a:gd name="T14" fmla="*/ 89 w 161"/>
                  <a:gd name="T15" fmla="*/ 60 h 177"/>
                  <a:gd name="T16" fmla="*/ 70 w 161"/>
                  <a:gd name="T17" fmla="*/ 47 h 177"/>
                  <a:gd name="T18" fmla="*/ 72 w 161"/>
                  <a:gd name="T19" fmla="*/ 36 h 177"/>
                  <a:gd name="T20" fmla="*/ 98 w 161"/>
                  <a:gd name="T21" fmla="*/ 18 h 177"/>
                  <a:gd name="T22" fmla="*/ 103 w 161"/>
                  <a:gd name="T23" fmla="*/ 33 h 177"/>
                  <a:gd name="T24" fmla="*/ 81 w 161"/>
                  <a:gd name="T25" fmla="*/ 49 h 177"/>
                  <a:gd name="T26" fmla="*/ 91 w 161"/>
                  <a:gd name="T27" fmla="*/ 49 h 177"/>
                  <a:gd name="T28" fmla="*/ 107 w 161"/>
                  <a:gd name="T29" fmla="*/ 30 h 177"/>
                  <a:gd name="T30" fmla="*/ 120 w 161"/>
                  <a:gd name="T31" fmla="*/ 37 h 177"/>
                  <a:gd name="T32" fmla="*/ 111 w 161"/>
                  <a:gd name="T33" fmla="*/ 34 h 177"/>
                  <a:gd name="T34" fmla="*/ 134 w 161"/>
                  <a:gd name="T35" fmla="*/ 36 h 177"/>
                  <a:gd name="T36" fmla="*/ 150 w 161"/>
                  <a:gd name="T37" fmla="*/ 33 h 177"/>
                  <a:gd name="T38" fmla="*/ 113 w 161"/>
                  <a:gd name="T39" fmla="*/ 41 h 177"/>
                  <a:gd name="T40" fmla="*/ 147 w 161"/>
                  <a:gd name="T41" fmla="*/ 2 h 177"/>
                  <a:gd name="T42" fmla="*/ 103 w 161"/>
                  <a:gd name="T43" fmla="*/ 33 h 177"/>
                  <a:gd name="T44" fmla="*/ 6 w 161"/>
                  <a:gd name="T45" fmla="*/ 118 h 177"/>
                  <a:gd name="T46" fmla="*/ 2 w 161"/>
                  <a:gd name="T47" fmla="*/ 93 h 177"/>
                  <a:gd name="T48" fmla="*/ 25 w 161"/>
                  <a:gd name="T49" fmla="*/ 68 h 177"/>
                  <a:gd name="T50" fmla="*/ 61 w 161"/>
                  <a:gd name="T51" fmla="*/ 62 h 177"/>
                  <a:gd name="T52" fmla="*/ 79 w 161"/>
                  <a:gd name="T53" fmla="*/ 87 h 177"/>
                  <a:gd name="T54" fmla="*/ 74 w 161"/>
                  <a:gd name="T55" fmla="*/ 117 h 177"/>
                  <a:gd name="T56" fmla="*/ 38 w 161"/>
                  <a:gd name="T57" fmla="*/ 128 h 177"/>
                  <a:gd name="T58" fmla="*/ 12 w 161"/>
                  <a:gd name="T59" fmla="*/ 123 h 177"/>
                  <a:gd name="T60" fmla="*/ 33 w 161"/>
                  <a:gd name="T61" fmla="*/ 113 h 177"/>
                  <a:gd name="T62" fmla="*/ 68 w 161"/>
                  <a:gd name="T63" fmla="*/ 102 h 177"/>
                  <a:gd name="T64" fmla="*/ 63 w 161"/>
                  <a:gd name="T65" fmla="*/ 87 h 177"/>
                  <a:gd name="T66" fmla="*/ 48 w 161"/>
                  <a:gd name="T67" fmla="*/ 73 h 177"/>
                  <a:gd name="T68" fmla="*/ 30 w 161"/>
                  <a:gd name="T69" fmla="*/ 83 h 177"/>
                  <a:gd name="T70" fmla="*/ 15 w 161"/>
                  <a:gd name="T71" fmla="*/ 103 h 177"/>
                  <a:gd name="T72" fmla="*/ 22 w 161"/>
                  <a:gd name="T73" fmla="*/ 113 h 177"/>
                  <a:gd name="T74" fmla="*/ 38 w 161"/>
                  <a:gd name="T75" fmla="*/ 113 h 177"/>
                  <a:gd name="T76" fmla="*/ 24 w 161"/>
                  <a:gd name="T77" fmla="*/ 176 h 177"/>
                  <a:gd name="T78" fmla="*/ 14 w 161"/>
                  <a:gd name="T79" fmla="*/ 166 h 177"/>
                  <a:gd name="T80" fmla="*/ 29 w 161"/>
                  <a:gd name="T81" fmla="*/ 153 h 177"/>
                  <a:gd name="T82" fmla="*/ 45 w 161"/>
                  <a:gd name="T83" fmla="*/ 149 h 177"/>
                  <a:gd name="T84" fmla="*/ 51 w 161"/>
                  <a:gd name="T85" fmla="*/ 164 h 177"/>
                  <a:gd name="T86" fmla="*/ 42 w 161"/>
                  <a:gd name="T87" fmla="*/ 150 h 177"/>
                  <a:gd name="T88" fmla="*/ 35 w 161"/>
                  <a:gd name="T89" fmla="*/ 168 h 177"/>
                  <a:gd name="T90" fmla="*/ 26 w 161"/>
                  <a:gd name="T91" fmla="*/ 173 h 177"/>
                  <a:gd name="T92" fmla="*/ 31 w 161"/>
                  <a:gd name="T93" fmla="*/ 161 h 177"/>
                  <a:gd name="T94" fmla="*/ 42 w 161"/>
                  <a:gd name="T95" fmla="*/ 150 h 17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61"/>
                  <a:gd name="T145" fmla="*/ 0 h 177"/>
                  <a:gd name="T146" fmla="*/ 161 w 161"/>
                  <a:gd name="T147" fmla="*/ 177 h 17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61" h="177">
                    <a:moveTo>
                      <a:pt x="150" y="1"/>
                    </a:moveTo>
                    <a:cubicBezTo>
                      <a:pt x="154" y="0"/>
                      <a:pt x="158" y="1"/>
                      <a:pt x="159" y="5"/>
                    </a:cubicBezTo>
                    <a:cubicBezTo>
                      <a:pt x="161" y="8"/>
                      <a:pt x="161" y="12"/>
                      <a:pt x="158" y="15"/>
                    </a:cubicBezTo>
                    <a:lnTo>
                      <a:pt x="125" y="43"/>
                    </a:lnTo>
                    <a:lnTo>
                      <a:pt x="117" y="29"/>
                    </a:lnTo>
                    <a:lnTo>
                      <a:pt x="144" y="18"/>
                    </a:lnTo>
                    <a:cubicBezTo>
                      <a:pt x="147" y="17"/>
                      <a:pt x="150" y="17"/>
                      <a:pt x="153" y="20"/>
                    </a:cubicBezTo>
                    <a:cubicBezTo>
                      <a:pt x="155" y="22"/>
                      <a:pt x="156" y="25"/>
                      <a:pt x="154" y="28"/>
                    </a:cubicBezTo>
                    <a:lnTo>
                      <a:pt x="149" y="42"/>
                    </a:lnTo>
                    <a:cubicBezTo>
                      <a:pt x="148" y="45"/>
                      <a:pt x="145" y="47"/>
                      <a:pt x="142" y="47"/>
                    </a:cubicBezTo>
                    <a:lnTo>
                      <a:pt x="112" y="50"/>
                    </a:lnTo>
                    <a:cubicBezTo>
                      <a:pt x="110" y="50"/>
                      <a:pt x="108" y="50"/>
                      <a:pt x="106" y="48"/>
                    </a:cubicBezTo>
                    <a:cubicBezTo>
                      <a:pt x="105" y="47"/>
                      <a:pt x="104" y="44"/>
                      <a:pt x="104" y="42"/>
                    </a:cubicBezTo>
                    <a:lnTo>
                      <a:pt x="104" y="37"/>
                    </a:lnTo>
                    <a:lnTo>
                      <a:pt x="116" y="43"/>
                    </a:lnTo>
                    <a:lnTo>
                      <a:pt x="89" y="60"/>
                    </a:lnTo>
                    <a:cubicBezTo>
                      <a:pt x="85" y="62"/>
                      <a:pt x="81" y="61"/>
                      <a:pt x="78" y="58"/>
                    </a:cubicBezTo>
                    <a:lnTo>
                      <a:pt x="70" y="47"/>
                    </a:lnTo>
                    <a:cubicBezTo>
                      <a:pt x="69" y="45"/>
                      <a:pt x="68" y="43"/>
                      <a:pt x="68" y="41"/>
                    </a:cubicBezTo>
                    <a:cubicBezTo>
                      <a:pt x="69" y="39"/>
                      <a:pt x="70" y="37"/>
                      <a:pt x="72" y="36"/>
                    </a:cubicBezTo>
                    <a:lnTo>
                      <a:pt x="96" y="19"/>
                    </a:lnTo>
                    <a:cubicBezTo>
                      <a:pt x="97" y="18"/>
                      <a:pt x="98" y="18"/>
                      <a:pt x="98" y="18"/>
                    </a:cubicBezTo>
                    <a:lnTo>
                      <a:pt x="150" y="1"/>
                    </a:lnTo>
                    <a:close/>
                    <a:moveTo>
                      <a:pt x="103" y="33"/>
                    </a:moveTo>
                    <a:lnTo>
                      <a:pt x="105" y="32"/>
                    </a:lnTo>
                    <a:lnTo>
                      <a:pt x="81" y="49"/>
                    </a:lnTo>
                    <a:lnTo>
                      <a:pt x="83" y="37"/>
                    </a:lnTo>
                    <a:lnTo>
                      <a:pt x="91" y="49"/>
                    </a:lnTo>
                    <a:lnTo>
                      <a:pt x="80" y="47"/>
                    </a:lnTo>
                    <a:lnTo>
                      <a:pt x="107" y="30"/>
                    </a:lnTo>
                    <a:cubicBezTo>
                      <a:pt x="110" y="28"/>
                      <a:pt x="113" y="28"/>
                      <a:pt x="116" y="30"/>
                    </a:cubicBezTo>
                    <a:cubicBezTo>
                      <a:pt x="118" y="31"/>
                      <a:pt x="120" y="34"/>
                      <a:pt x="120" y="37"/>
                    </a:cubicBezTo>
                    <a:lnTo>
                      <a:pt x="120" y="42"/>
                    </a:lnTo>
                    <a:lnTo>
                      <a:pt x="111" y="34"/>
                    </a:lnTo>
                    <a:lnTo>
                      <a:pt x="141" y="31"/>
                    </a:lnTo>
                    <a:lnTo>
                      <a:pt x="134" y="36"/>
                    </a:lnTo>
                    <a:lnTo>
                      <a:pt x="140" y="22"/>
                    </a:lnTo>
                    <a:lnTo>
                      <a:pt x="150" y="33"/>
                    </a:lnTo>
                    <a:lnTo>
                      <a:pt x="123" y="44"/>
                    </a:lnTo>
                    <a:cubicBezTo>
                      <a:pt x="119" y="45"/>
                      <a:pt x="115" y="44"/>
                      <a:pt x="113" y="41"/>
                    </a:cubicBezTo>
                    <a:cubicBezTo>
                      <a:pt x="111" y="37"/>
                      <a:pt x="112" y="33"/>
                      <a:pt x="115" y="30"/>
                    </a:cubicBezTo>
                    <a:lnTo>
                      <a:pt x="147" y="2"/>
                    </a:lnTo>
                    <a:lnTo>
                      <a:pt x="155" y="16"/>
                    </a:lnTo>
                    <a:lnTo>
                      <a:pt x="103" y="33"/>
                    </a:lnTo>
                    <a:close/>
                    <a:moveTo>
                      <a:pt x="12" y="123"/>
                    </a:moveTo>
                    <a:cubicBezTo>
                      <a:pt x="9" y="122"/>
                      <a:pt x="7" y="120"/>
                      <a:pt x="6" y="118"/>
                    </a:cubicBezTo>
                    <a:lnTo>
                      <a:pt x="1" y="101"/>
                    </a:lnTo>
                    <a:cubicBezTo>
                      <a:pt x="0" y="98"/>
                      <a:pt x="1" y="95"/>
                      <a:pt x="2" y="93"/>
                    </a:cubicBezTo>
                    <a:lnTo>
                      <a:pt x="21" y="71"/>
                    </a:lnTo>
                    <a:cubicBezTo>
                      <a:pt x="22" y="69"/>
                      <a:pt x="24" y="69"/>
                      <a:pt x="25" y="68"/>
                    </a:cubicBezTo>
                    <a:lnTo>
                      <a:pt x="52" y="60"/>
                    </a:lnTo>
                    <a:cubicBezTo>
                      <a:pt x="55" y="59"/>
                      <a:pt x="59" y="60"/>
                      <a:pt x="61" y="62"/>
                    </a:cubicBezTo>
                    <a:lnTo>
                      <a:pt x="77" y="82"/>
                    </a:lnTo>
                    <a:cubicBezTo>
                      <a:pt x="78" y="83"/>
                      <a:pt x="79" y="85"/>
                      <a:pt x="79" y="87"/>
                    </a:cubicBezTo>
                    <a:lnTo>
                      <a:pt x="79" y="110"/>
                    </a:lnTo>
                    <a:cubicBezTo>
                      <a:pt x="79" y="113"/>
                      <a:pt x="77" y="116"/>
                      <a:pt x="74" y="117"/>
                    </a:cubicBezTo>
                    <a:lnTo>
                      <a:pt x="65" y="120"/>
                    </a:lnTo>
                    <a:lnTo>
                      <a:pt x="38" y="128"/>
                    </a:lnTo>
                    <a:cubicBezTo>
                      <a:pt x="37" y="129"/>
                      <a:pt x="35" y="129"/>
                      <a:pt x="34" y="129"/>
                    </a:cubicBezTo>
                    <a:lnTo>
                      <a:pt x="12" y="123"/>
                    </a:lnTo>
                    <a:close/>
                    <a:moveTo>
                      <a:pt x="38" y="113"/>
                    </a:moveTo>
                    <a:lnTo>
                      <a:pt x="33" y="113"/>
                    </a:lnTo>
                    <a:lnTo>
                      <a:pt x="60" y="105"/>
                    </a:lnTo>
                    <a:lnTo>
                      <a:pt x="68" y="102"/>
                    </a:lnTo>
                    <a:lnTo>
                      <a:pt x="63" y="110"/>
                    </a:lnTo>
                    <a:lnTo>
                      <a:pt x="63" y="87"/>
                    </a:lnTo>
                    <a:lnTo>
                      <a:pt x="65" y="92"/>
                    </a:lnTo>
                    <a:lnTo>
                      <a:pt x="48" y="73"/>
                    </a:lnTo>
                    <a:lnTo>
                      <a:pt x="57" y="75"/>
                    </a:lnTo>
                    <a:lnTo>
                      <a:pt x="30" y="83"/>
                    </a:lnTo>
                    <a:lnTo>
                      <a:pt x="34" y="81"/>
                    </a:lnTo>
                    <a:lnTo>
                      <a:pt x="15" y="103"/>
                    </a:lnTo>
                    <a:lnTo>
                      <a:pt x="16" y="96"/>
                    </a:lnTo>
                    <a:lnTo>
                      <a:pt x="22" y="113"/>
                    </a:lnTo>
                    <a:lnTo>
                      <a:pt x="16" y="107"/>
                    </a:lnTo>
                    <a:lnTo>
                      <a:pt x="38" y="113"/>
                    </a:lnTo>
                    <a:close/>
                    <a:moveTo>
                      <a:pt x="32" y="175"/>
                    </a:moveTo>
                    <a:cubicBezTo>
                      <a:pt x="29" y="177"/>
                      <a:pt x="26" y="177"/>
                      <a:pt x="24" y="176"/>
                    </a:cubicBezTo>
                    <a:lnTo>
                      <a:pt x="18" y="173"/>
                    </a:lnTo>
                    <a:cubicBezTo>
                      <a:pt x="16" y="171"/>
                      <a:pt x="14" y="169"/>
                      <a:pt x="14" y="166"/>
                    </a:cubicBezTo>
                    <a:cubicBezTo>
                      <a:pt x="14" y="163"/>
                      <a:pt x="16" y="160"/>
                      <a:pt x="18" y="159"/>
                    </a:cubicBezTo>
                    <a:lnTo>
                      <a:pt x="29" y="153"/>
                    </a:lnTo>
                    <a:cubicBezTo>
                      <a:pt x="30" y="153"/>
                      <a:pt x="31" y="152"/>
                      <a:pt x="31" y="152"/>
                    </a:cubicBezTo>
                    <a:lnTo>
                      <a:pt x="45" y="149"/>
                    </a:lnTo>
                    <a:cubicBezTo>
                      <a:pt x="49" y="149"/>
                      <a:pt x="53" y="151"/>
                      <a:pt x="54" y="154"/>
                    </a:cubicBezTo>
                    <a:cubicBezTo>
                      <a:pt x="55" y="158"/>
                      <a:pt x="54" y="162"/>
                      <a:pt x="51" y="164"/>
                    </a:cubicBezTo>
                    <a:lnTo>
                      <a:pt x="32" y="175"/>
                    </a:lnTo>
                    <a:close/>
                    <a:moveTo>
                      <a:pt x="42" y="150"/>
                    </a:moveTo>
                    <a:lnTo>
                      <a:pt x="48" y="165"/>
                    </a:lnTo>
                    <a:lnTo>
                      <a:pt x="35" y="168"/>
                    </a:lnTo>
                    <a:lnTo>
                      <a:pt x="37" y="167"/>
                    </a:lnTo>
                    <a:lnTo>
                      <a:pt x="26" y="173"/>
                    </a:lnTo>
                    <a:lnTo>
                      <a:pt x="26" y="159"/>
                    </a:lnTo>
                    <a:lnTo>
                      <a:pt x="31" y="161"/>
                    </a:lnTo>
                    <a:lnTo>
                      <a:pt x="23" y="162"/>
                    </a:lnTo>
                    <a:lnTo>
                      <a:pt x="42" y="150"/>
                    </a:lnTo>
                    <a:close/>
                  </a:path>
                </a:pathLst>
              </a:custGeom>
              <a:solidFill>
                <a:srgbClr val="6E6E6E"/>
              </a:solidFill>
              <a:ln w="0" cap="flat">
                <a:solidFill>
                  <a:srgbClr val="6E6E6E"/>
                </a:solidFill>
                <a:prstDash val="solid"/>
                <a:round/>
                <a:headEnd/>
                <a:tailEnd/>
              </a:ln>
            </p:spPr>
            <p:txBody>
              <a:bodyPr/>
              <a:lstStyle/>
              <a:p>
                <a:endParaRPr lang="en-US"/>
              </a:p>
            </p:txBody>
          </p:sp>
          <p:sp>
            <p:nvSpPr>
              <p:cNvPr id="1770" name="Freeform 556"/>
              <p:cNvSpPr>
                <a:spLocks noEditPoints="1"/>
              </p:cNvSpPr>
              <p:nvPr/>
            </p:nvSpPr>
            <p:spPr bwMode="auto">
              <a:xfrm>
                <a:off x="5178" y="1759"/>
                <a:ext cx="20" cy="63"/>
              </a:xfrm>
              <a:custGeom>
                <a:avLst/>
                <a:gdLst>
                  <a:gd name="T0" fmla="*/ 6 w 20"/>
                  <a:gd name="T1" fmla="*/ 7 h 63"/>
                  <a:gd name="T2" fmla="*/ 6 w 20"/>
                  <a:gd name="T3" fmla="*/ 11 h 63"/>
                  <a:gd name="T4" fmla="*/ 0 w 20"/>
                  <a:gd name="T5" fmla="*/ 13 h 63"/>
                  <a:gd name="T6" fmla="*/ 1 w 20"/>
                  <a:gd name="T7" fmla="*/ 0 h 63"/>
                  <a:gd name="T8" fmla="*/ 2 w 20"/>
                  <a:gd name="T9" fmla="*/ 7 h 63"/>
                  <a:gd name="T10" fmla="*/ 5 w 20"/>
                  <a:gd name="T11" fmla="*/ 4 h 63"/>
                  <a:gd name="T12" fmla="*/ 6 w 20"/>
                  <a:gd name="T13" fmla="*/ 7 h 63"/>
                  <a:gd name="T14" fmla="*/ 13 w 20"/>
                  <a:gd name="T15" fmla="*/ 41 h 63"/>
                  <a:gd name="T16" fmla="*/ 10 w 20"/>
                  <a:gd name="T17" fmla="*/ 39 h 63"/>
                  <a:gd name="T18" fmla="*/ 13 w 20"/>
                  <a:gd name="T19" fmla="*/ 37 h 63"/>
                  <a:gd name="T20" fmla="*/ 15 w 20"/>
                  <a:gd name="T21" fmla="*/ 39 h 63"/>
                  <a:gd name="T22" fmla="*/ 13 w 20"/>
                  <a:gd name="T23" fmla="*/ 41 h 63"/>
                  <a:gd name="T24" fmla="*/ 19 w 20"/>
                  <a:gd name="T25" fmla="*/ 55 h 63"/>
                  <a:gd name="T26" fmla="*/ 16 w 20"/>
                  <a:gd name="T27" fmla="*/ 54 h 63"/>
                  <a:gd name="T28" fmla="*/ 17 w 20"/>
                  <a:gd name="T29" fmla="*/ 51 h 63"/>
                  <a:gd name="T30" fmla="*/ 20 w 20"/>
                  <a:gd name="T31" fmla="*/ 54 h 63"/>
                  <a:gd name="T32" fmla="*/ 19 w 20"/>
                  <a:gd name="T33" fmla="*/ 55 h 63"/>
                  <a:gd name="T34" fmla="*/ 19 w 20"/>
                  <a:gd name="T35" fmla="*/ 63 h 63"/>
                  <a:gd name="T36" fmla="*/ 17 w 20"/>
                  <a:gd name="T37" fmla="*/ 62 h 63"/>
                  <a:gd name="T38" fmla="*/ 17 w 20"/>
                  <a:gd name="T39" fmla="*/ 59 h 63"/>
                  <a:gd name="T40" fmla="*/ 19 w 20"/>
                  <a:gd name="T41" fmla="*/ 62 h 63"/>
                  <a:gd name="T42" fmla="*/ 19 w 20"/>
                  <a:gd name="T43" fmla="*/ 63 h 63"/>
                  <a:gd name="T44" fmla="*/ 13 w 20"/>
                  <a:gd name="T45" fmla="*/ 11 h 63"/>
                  <a:gd name="T46" fmla="*/ 12 w 20"/>
                  <a:gd name="T47" fmla="*/ 11 h 63"/>
                  <a:gd name="T48" fmla="*/ 16 w 20"/>
                  <a:gd name="T49" fmla="*/ 9 h 63"/>
                  <a:gd name="T50" fmla="*/ 13 w 20"/>
                  <a:gd name="T51" fmla="*/ 11 h 63"/>
                  <a:gd name="T52" fmla="*/ 6 w 20"/>
                  <a:gd name="T53" fmla="*/ 25 h 63"/>
                  <a:gd name="T54" fmla="*/ 6 w 20"/>
                  <a:gd name="T55" fmla="*/ 21 h 63"/>
                  <a:gd name="T56" fmla="*/ 4 w 20"/>
                  <a:gd name="T57" fmla="*/ 19 h 63"/>
                  <a:gd name="T58" fmla="*/ 5 w 20"/>
                  <a:gd name="T59" fmla="*/ 16 h 63"/>
                  <a:gd name="T60" fmla="*/ 10 w 20"/>
                  <a:gd name="T61" fmla="*/ 23 h 63"/>
                  <a:gd name="T62" fmla="*/ 6 w 20"/>
                  <a:gd name="T63" fmla="*/ 25 h 63"/>
                  <a:gd name="T64" fmla="*/ 15 w 20"/>
                  <a:gd name="T65" fmla="*/ 23 h 63"/>
                  <a:gd name="T66" fmla="*/ 13 w 20"/>
                  <a:gd name="T67" fmla="*/ 21 h 63"/>
                  <a:gd name="T68" fmla="*/ 15 w 20"/>
                  <a:gd name="T69" fmla="*/ 19 h 63"/>
                  <a:gd name="T70" fmla="*/ 17 w 20"/>
                  <a:gd name="T71" fmla="*/ 22 h 63"/>
                  <a:gd name="T72" fmla="*/ 15 w 20"/>
                  <a:gd name="T73" fmla="*/ 23 h 63"/>
                  <a:gd name="T74" fmla="*/ 17 w 20"/>
                  <a:gd name="T75" fmla="*/ 28 h 63"/>
                  <a:gd name="T76" fmla="*/ 13 w 20"/>
                  <a:gd name="T77" fmla="*/ 28 h 63"/>
                  <a:gd name="T78" fmla="*/ 14 w 20"/>
                  <a:gd name="T79" fmla="*/ 25 h 63"/>
                  <a:gd name="T80" fmla="*/ 17 w 20"/>
                  <a:gd name="T81" fmla="*/ 28 h 6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0"/>
                  <a:gd name="T124" fmla="*/ 0 h 63"/>
                  <a:gd name="T125" fmla="*/ 20 w 20"/>
                  <a:gd name="T126" fmla="*/ 63 h 6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0" h="63">
                    <a:moveTo>
                      <a:pt x="6" y="7"/>
                    </a:moveTo>
                    <a:lnTo>
                      <a:pt x="6" y="11"/>
                    </a:lnTo>
                    <a:lnTo>
                      <a:pt x="0" y="13"/>
                    </a:lnTo>
                    <a:lnTo>
                      <a:pt x="1" y="0"/>
                    </a:lnTo>
                    <a:lnTo>
                      <a:pt x="2" y="7"/>
                    </a:lnTo>
                    <a:lnTo>
                      <a:pt x="5" y="4"/>
                    </a:lnTo>
                    <a:lnTo>
                      <a:pt x="6" y="7"/>
                    </a:lnTo>
                    <a:close/>
                    <a:moveTo>
                      <a:pt x="13" y="41"/>
                    </a:moveTo>
                    <a:lnTo>
                      <a:pt x="10" y="39"/>
                    </a:lnTo>
                    <a:lnTo>
                      <a:pt x="13" y="37"/>
                    </a:lnTo>
                    <a:lnTo>
                      <a:pt x="15" y="39"/>
                    </a:lnTo>
                    <a:lnTo>
                      <a:pt x="13" y="41"/>
                    </a:lnTo>
                    <a:close/>
                    <a:moveTo>
                      <a:pt x="19" y="55"/>
                    </a:moveTo>
                    <a:lnTo>
                      <a:pt x="16" y="54"/>
                    </a:lnTo>
                    <a:lnTo>
                      <a:pt x="17" y="51"/>
                    </a:lnTo>
                    <a:lnTo>
                      <a:pt x="20" y="54"/>
                    </a:lnTo>
                    <a:lnTo>
                      <a:pt x="19" y="55"/>
                    </a:lnTo>
                    <a:close/>
                    <a:moveTo>
                      <a:pt x="19" y="63"/>
                    </a:moveTo>
                    <a:lnTo>
                      <a:pt x="17" y="62"/>
                    </a:lnTo>
                    <a:lnTo>
                      <a:pt x="17" y="59"/>
                    </a:lnTo>
                    <a:lnTo>
                      <a:pt x="19" y="62"/>
                    </a:lnTo>
                    <a:lnTo>
                      <a:pt x="19" y="63"/>
                    </a:lnTo>
                    <a:close/>
                    <a:moveTo>
                      <a:pt x="13" y="11"/>
                    </a:moveTo>
                    <a:lnTo>
                      <a:pt x="12" y="11"/>
                    </a:lnTo>
                    <a:lnTo>
                      <a:pt x="16" y="9"/>
                    </a:lnTo>
                    <a:lnTo>
                      <a:pt x="13" y="11"/>
                    </a:lnTo>
                    <a:close/>
                    <a:moveTo>
                      <a:pt x="6" y="25"/>
                    </a:moveTo>
                    <a:lnTo>
                      <a:pt x="6" y="21"/>
                    </a:lnTo>
                    <a:lnTo>
                      <a:pt x="4" y="19"/>
                    </a:lnTo>
                    <a:lnTo>
                      <a:pt x="5" y="16"/>
                    </a:lnTo>
                    <a:lnTo>
                      <a:pt x="10" y="23"/>
                    </a:lnTo>
                    <a:lnTo>
                      <a:pt x="6" y="25"/>
                    </a:lnTo>
                    <a:close/>
                    <a:moveTo>
                      <a:pt x="15" y="23"/>
                    </a:moveTo>
                    <a:lnTo>
                      <a:pt x="13" y="21"/>
                    </a:lnTo>
                    <a:lnTo>
                      <a:pt x="15" y="19"/>
                    </a:lnTo>
                    <a:lnTo>
                      <a:pt x="17" y="22"/>
                    </a:lnTo>
                    <a:lnTo>
                      <a:pt x="15" y="23"/>
                    </a:lnTo>
                    <a:close/>
                    <a:moveTo>
                      <a:pt x="17" y="28"/>
                    </a:moveTo>
                    <a:lnTo>
                      <a:pt x="13" y="28"/>
                    </a:lnTo>
                    <a:lnTo>
                      <a:pt x="14" y="25"/>
                    </a:lnTo>
                    <a:lnTo>
                      <a:pt x="17" y="2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771" name="Freeform 557"/>
              <p:cNvSpPr>
                <a:spLocks noEditPoints="1"/>
              </p:cNvSpPr>
              <p:nvPr/>
            </p:nvSpPr>
            <p:spPr bwMode="auto">
              <a:xfrm>
                <a:off x="5176" y="1757"/>
                <a:ext cx="24" cy="67"/>
              </a:xfrm>
              <a:custGeom>
                <a:avLst/>
                <a:gdLst>
                  <a:gd name="T0" fmla="*/ 39 w 97"/>
                  <a:gd name="T1" fmla="*/ 54 h 273"/>
                  <a:gd name="T2" fmla="*/ 4 w 97"/>
                  <a:gd name="T3" fmla="*/ 68 h 273"/>
                  <a:gd name="T4" fmla="*/ 11 w 97"/>
                  <a:gd name="T5" fmla="*/ 0 h 273"/>
                  <a:gd name="T6" fmla="*/ 11 w 97"/>
                  <a:gd name="T7" fmla="*/ 33 h 273"/>
                  <a:gd name="T8" fmla="*/ 36 w 97"/>
                  <a:gd name="T9" fmla="*/ 22 h 273"/>
                  <a:gd name="T10" fmla="*/ 34 w 97"/>
                  <a:gd name="T11" fmla="*/ 30 h 273"/>
                  <a:gd name="T12" fmla="*/ 9 w 97"/>
                  <a:gd name="T13" fmla="*/ 39 h 273"/>
                  <a:gd name="T14" fmla="*/ 16 w 97"/>
                  <a:gd name="T15" fmla="*/ 62 h 273"/>
                  <a:gd name="T16" fmla="*/ 23 w 97"/>
                  <a:gd name="T17" fmla="*/ 54 h 273"/>
                  <a:gd name="T18" fmla="*/ 20 w 97"/>
                  <a:gd name="T19" fmla="*/ 26 h 273"/>
                  <a:gd name="T20" fmla="*/ 42 w 97"/>
                  <a:gd name="T21" fmla="*/ 172 h 273"/>
                  <a:gd name="T22" fmla="*/ 57 w 97"/>
                  <a:gd name="T23" fmla="*/ 151 h 273"/>
                  <a:gd name="T24" fmla="*/ 77 w 97"/>
                  <a:gd name="T25" fmla="*/ 166 h 273"/>
                  <a:gd name="T26" fmla="*/ 64 w 97"/>
                  <a:gd name="T27" fmla="*/ 159 h 273"/>
                  <a:gd name="T28" fmla="*/ 65 w 97"/>
                  <a:gd name="T29" fmla="*/ 165 h 273"/>
                  <a:gd name="T30" fmla="*/ 63 w 97"/>
                  <a:gd name="T31" fmla="*/ 167 h 273"/>
                  <a:gd name="T32" fmla="*/ 89 w 97"/>
                  <a:gd name="T33" fmla="*/ 238 h 273"/>
                  <a:gd name="T34" fmla="*/ 65 w 97"/>
                  <a:gd name="T35" fmla="*/ 224 h 273"/>
                  <a:gd name="T36" fmla="*/ 84 w 97"/>
                  <a:gd name="T37" fmla="*/ 209 h 273"/>
                  <a:gd name="T38" fmla="*/ 89 w 97"/>
                  <a:gd name="T39" fmla="*/ 238 h 273"/>
                  <a:gd name="T40" fmla="*/ 71 w 97"/>
                  <a:gd name="T41" fmla="*/ 219 h 273"/>
                  <a:gd name="T42" fmla="*/ 75 w 97"/>
                  <a:gd name="T43" fmla="*/ 220 h 273"/>
                  <a:gd name="T44" fmla="*/ 83 w 97"/>
                  <a:gd name="T45" fmla="*/ 221 h 273"/>
                  <a:gd name="T46" fmla="*/ 79 w 97"/>
                  <a:gd name="T47" fmla="*/ 271 h 273"/>
                  <a:gd name="T48" fmla="*/ 70 w 97"/>
                  <a:gd name="T49" fmla="*/ 246 h 273"/>
                  <a:gd name="T50" fmla="*/ 92 w 97"/>
                  <a:gd name="T51" fmla="*/ 254 h 273"/>
                  <a:gd name="T52" fmla="*/ 79 w 97"/>
                  <a:gd name="T53" fmla="*/ 255 h 273"/>
                  <a:gd name="T54" fmla="*/ 85 w 97"/>
                  <a:gd name="T55" fmla="*/ 250 h 273"/>
                  <a:gd name="T56" fmla="*/ 87 w 97"/>
                  <a:gd name="T57" fmla="*/ 258 h 273"/>
                  <a:gd name="T58" fmla="*/ 66 w 97"/>
                  <a:gd name="T59" fmla="*/ 60 h 273"/>
                  <a:gd name="T60" fmla="*/ 47 w 97"/>
                  <a:gd name="T61" fmla="*/ 51 h 273"/>
                  <a:gd name="T62" fmla="*/ 78 w 97"/>
                  <a:gd name="T63" fmla="*/ 39 h 273"/>
                  <a:gd name="T64" fmla="*/ 66 w 97"/>
                  <a:gd name="T65" fmla="*/ 37 h 273"/>
                  <a:gd name="T66" fmla="*/ 59 w 97"/>
                  <a:gd name="T67" fmla="*/ 44 h 273"/>
                  <a:gd name="T68" fmla="*/ 66 w 97"/>
                  <a:gd name="T69" fmla="*/ 37 h 273"/>
                  <a:gd name="T70" fmla="*/ 23 w 97"/>
                  <a:gd name="T71" fmla="*/ 110 h 273"/>
                  <a:gd name="T72" fmla="*/ 18 w 97"/>
                  <a:gd name="T73" fmla="*/ 93 h 273"/>
                  <a:gd name="T74" fmla="*/ 27 w 97"/>
                  <a:gd name="T75" fmla="*/ 64 h 273"/>
                  <a:gd name="T76" fmla="*/ 55 w 97"/>
                  <a:gd name="T77" fmla="*/ 104 h 273"/>
                  <a:gd name="T78" fmla="*/ 44 w 97"/>
                  <a:gd name="T79" fmla="*/ 95 h 273"/>
                  <a:gd name="T80" fmla="*/ 35 w 97"/>
                  <a:gd name="T81" fmla="*/ 76 h 273"/>
                  <a:gd name="T82" fmla="*/ 35 w 97"/>
                  <a:gd name="T83" fmla="*/ 84 h 273"/>
                  <a:gd name="T84" fmla="*/ 27 w 97"/>
                  <a:gd name="T85" fmla="*/ 103 h 273"/>
                  <a:gd name="T86" fmla="*/ 61 w 97"/>
                  <a:gd name="T87" fmla="*/ 105 h 273"/>
                  <a:gd name="T88" fmla="*/ 55 w 97"/>
                  <a:gd name="T89" fmla="*/ 84 h 273"/>
                  <a:gd name="T90" fmla="*/ 82 w 97"/>
                  <a:gd name="T91" fmla="*/ 93 h 273"/>
                  <a:gd name="T92" fmla="*/ 69 w 97"/>
                  <a:gd name="T93" fmla="*/ 107 h 273"/>
                  <a:gd name="T94" fmla="*/ 62 w 97"/>
                  <a:gd name="T95" fmla="*/ 89 h 273"/>
                  <a:gd name="T96" fmla="*/ 64 w 97"/>
                  <a:gd name="T97" fmla="*/ 85 h 273"/>
                  <a:gd name="T98" fmla="*/ 72 w 97"/>
                  <a:gd name="T99" fmla="*/ 89 h 273"/>
                  <a:gd name="T100" fmla="*/ 73 w 97"/>
                  <a:gd name="T101" fmla="*/ 131 h 273"/>
                  <a:gd name="T102" fmla="*/ 53 w 97"/>
                  <a:gd name="T103" fmla="*/ 118 h 273"/>
                  <a:gd name="T104" fmla="*/ 70 w 97"/>
                  <a:gd name="T105" fmla="*/ 105 h 273"/>
                  <a:gd name="T106" fmla="*/ 71 w 97"/>
                  <a:gd name="T107" fmla="*/ 112 h 273"/>
                  <a:gd name="T108" fmla="*/ 76 w 97"/>
                  <a:gd name="T109" fmla="*/ 115 h 27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97"/>
                  <a:gd name="T166" fmla="*/ 0 h 273"/>
                  <a:gd name="T167" fmla="*/ 97 w 97"/>
                  <a:gd name="T168" fmla="*/ 273 h 27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97" h="273">
                    <a:moveTo>
                      <a:pt x="38" y="33"/>
                    </a:moveTo>
                    <a:cubicBezTo>
                      <a:pt x="38" y="34"/>
                      <a:pt x="39" y="34"/>
                      <a:pt x="39" y="35"/>
                    </a:cubicBezTo>
                    <a:lnTo>
                      <a:pt x="39" y="54"/>
                    </a:lnTo>
                    <a:cubicBezTo>
                      <a:pt x="39" y="57"/>
                      <a:pt x="36" y="60"/>
                      <a:pt x="33" y="61"/>
                    </a:cubicBezTo>
                    <a:lnTo>
                      <a:pt x="11" y="69"/>
                    </a:lnTo>
                    <a:cubicBezTo>
                      <a:pt x="9" y="70"/>
                      <a:pt x="6" y="70"/>
                      <a:pt x="4" y="68"/>
                    </a:cubicBezTo>
                    <a:cubicBezTo>
                      <a:pt x="2" y="67"/>
                      <a:pt x="0" y="64"/>
                      <a:pt x="0" y="61"/>
                    </a:cubicBezTo>
                    <a:lnTo>
                      <a:pt x="3" y="8"/>
                    </a:lnTo>
                    <a:cubicBezTo>
                      <a:pt x="3" y="4"/>
                      <a:pt x="7" y="1"/>
                      <a:pt x="11" y="0"/>
                    </a:cubicBezTo>
                    <a:cubicBezTo>
                      <a:pt x="15" y="0"/>
                      <a:pt x="18" y="3"/>
                      <a:pt x="19" y="7"/>
                    </a:cubicBezTo>
                    <a:lnTo>
                      <a:pt x="25" y="36"/>
                    </a:lnTo>
                    <a:lnTo>
                      <a:pt x="11" y="33"/>
                    </a:lnTo>
                    <a:lnTo>
                      <a:pt x="22" y="19"/>
                    </a:lnTo>
                    <a:cubicBezTo>
                      <a:pt x="24" y="17"/>
                      <a:pt x="27" y="16"/>
                      <a:pt x="30" y="17"/>
                    </a:cubicBezTo>
                    <a:cubicBezTo>
                      <a:pt x="32" y="17"/>
                      <a:pt x="35" y="20"/>
                      <a:pt x="36" y="22"/>
                    </a:cubicBezTo>
                    <a:lnTo>
                      <a:pt x="38" y="33"/>
                    </a:lnTo>
                    <a:close/>
                    <a:moveTo>
                      <a:pt x="20" y="26"/>
                    </a:moveTo>
                    <a:lnTo>
                      <a:pt x="34" y="30"/>
                    </a:lnTo>
                    <a:lnTo>
                      <a:pt x="23" y="43"/>
                    </a:lnTo>
                    <a:cubicBezTo>
                      <a:pt x="21" y="45"/>
                      <a:pt x="18" y="46"/>
                      <a:pt x="15" y="46"/>
                    </a:cubicBezTo>
                    <a:cubicBezTo>
                      <a:pt x="12" y="45"/>
                      <a:pt x="9" y="42"/>
                      <a:pt x="9" y="39"/>
                    </a:cubicBezTo>
                    <a:lnTo>
                      <a:pt x="3" y="10"/>
                    </a:lnTo>
                    <a:lnTo>
                      <a:pt x="19" y="9"/>
                    </a:lnTo>
                    <a:lnTo>
                      <a:pt x="16" y="62"/>
                    </a:lnTo>
                    <a:lnTo>
                      <a:pt x="6" y="54"/>
                    </a:lnTo>
                    <a:lnTo>
                      <a:pt x="28" y="46"/>
                    </a:lnTo>
                    <a:lnTo>
                      <a:pt x="23" y="54"/>
                    </a:lnTo>
                    <a:lnTo>
                      <a:pt x="23" y="35"/>
                    </a:lnTo>
                    <a:lnTo>
                      <a:pt x="23" y="37"/>
                    </a:lnTo>
                    <a:lnTo>
                      <a:pt x="20" y="26"/>
                    </a:lnTo>
                    <a:close/>
                    <a:moveTo>
                      <a:pt x="63" y="180"/>
                    </a:moveTo>
                    <a:cubicBezTo>
                      <a:pt x="60" y="182"/>
                      <a:pt x="56" y="182"/>
                      <a:pt x="53" y="180"/>
                    </a:cubicBezTo>
                    <a:lnTo>
                      <a:pt x="42" y="172"/>
                    </a:lnTo>
                    <a:cubicBezTo>
                      <a:pt x="40" y="171"/>
                      <a:pt x="39" y="168"/>
                      <a:pt x="39" y="165"/>
                    </a:cubicBezTo>
                    <a:cubicBezTo>
                      <a:pt x="39" y="163"/>
                      <a:pt x="41" y="160"/>
                      <a:pt x="43" y="159"/>
                    </a:cubicBezTo>
                    <a:lnTo>
                      <a:pt x="57" y="151"/>
                    </a:lnTo>
                    <a:cubicBezTo>
                      <a:pt x="60" y="149"/>
                      <a:pt x="64" y="150"/>
                      <a:pt x="66" y="152"/>
                    </a:cubicBezTo>
                    <a:lnTo>
                      <a:pt x="75" y="160"/>
                    </a:lnTo>
                    <a:cubicBezTo>
                      <a:pt x="76" y="162"/>
                      <a:pt x="77" y="164"/>
                      <a:pt x="77" y="166"/>
                    </a:cubicBezTo>
                    <a:cubicBezTo>
                      <a:pt x="77" y="169"/>
                      <a:pt x="76" y="171"/>
                      <a:pt x="74" y="172"/>
                    </a:cubicBezTo>
                    <a:lnTo>
                      <a:pt x="63" y="180"/>
                    </a:lnTo>
                    <a:close/>
                    <a:moveTo>
                      <a:pt x="64" y="159"/>
                    </a:moveTo>
                    <a:lnTo>
                      <a:pt x="64" y="172"/>
                    </a:lnTo>
                    <a:lnTo>
                      <a:pt x="55" y="164"/>
                    </a:lnTo>
                    <a:lnTo>
                      <a:pt x="65" y="165"/>
                    </a:lnTo>
                    <a:lnTo>
                      <a:pt x="51" y="173"/>
                    </a:lnTo>
                    <a:lnTo>
                      <a:pt x="52" y="159"/>
                    </a:lnTo>
                    <a:lnTo>
                      <a:pt x="63" y="167"/>
                    </a:lnTo>
                    <a:lnTo>
                      <a:pt x="53" y="167"/>
                    </a:lnTo>
                    <a:lnTo>
                      <a:pt x="64" y="159"/>
                    </a:lnTo>
                    <a:close/>
                    <a:moveTo>
                      <a:pt x="89" y="238"/>
                    </a:moveTo>
                    <a:cubicBezTo>
                      <a:pt x="86" y="241"/>
                      <a:pt x="82" y="241"/>
                      <a:pt x="79" y="240"/>
                    </a:cubicBezTo>
                    <a:lnTo>
                      <a:pt x="68" y="234"/>
                    </a:lnTo>
                    <a:cubicBezTo>
                      <a:pt x="65" y="232"/>
                      <a:pt x="63" y="228"/>
                      <a:pt x="65" y="224"/>
                    </a:cubicBezTo>
                    <a:lnTo>
                      <a:pt x="70" y="211"/>
                    </a:lnTo>
                    <a:cubicBezTo>
                      <a:pt x="71" y="208"/>
                      <a:pt x="73" y="206"/>
                      <a:pt x="76" y="206"/>
                    </a:cubicBezTo>
                    <a:cubicBezTo>
                      <a:pt x="79" y="205"/>
                      <a:pt x="82" y="207"/>
                      <a:pt x="84" y="209"/>
                    </a:cubicBezTo>
                    <a:lnTo>
                      <a:pt x="95" y="222"/>
                    </a:lnTo>
                    <a:cubicBezTo>
                      <a:pt x="97" y="225"/>
                      <a:pt x="97" y="230"/>
                      <a:pt x="94" y="233"/>
                    </a:cubicBezTo>
                    <a:lnTo>
                      <a:pt x="89" y="238"/>
                    </a:lnTo>
                    <a:close/>
                    <a:moveTo>
                      <a:pt x="83" y="221"/>
                    </a:moveTo>
                    <a:lnTo>
                      <a:pt x="82" y="232"/>
                    </a:lnTo>
                    <a:lnTo>
                      <a:pt x="71" y="219"/>
                    </a:lnTo>
                    <a:lnTo>
                      <a:pt x="85" y="217"/>
                    </a:lnTo>
                    <a:lnTo>
                      <a:pt x="79" y="230"/>
                    </a:lnTo>
                    <a:lnTo>
                      <a:pt x="75" y="220"/>
                    </a:lnTo>
                    <a:lnTo>
                      <a:pt x="86" y="225"/>
                    </a:lnTo>
                    <a:lnTo>
                      <a:pt x="77" y="227"/>
                    </a:lnTo>
                    <a:lnTo>
                      <a:pt x="83" y="221"/>
                    </a:lnTo>
                    <a:close/>
                    <a:moveTo>
                      <a:pt x="90" y="268"/>
                    </a:moveTo>
                    <a:cubicBezTo>
                      <a:pt x="89" y="270"/>
                      <a:pt x="87" y="272"/>
                      <a:pt x="85" y="272"/>
                    </a:cubicBezTo>
                    <a:cubicBezTo>
                      <a:pt x="83" y="273"/>
                      <a:pt x="81" y="272"/>
                      <a:pt x="79" y="271"/>
                    </a:cubicBezTo>
                    <a:lnTo>
                      <a:pt x="70" y="266"/>
                    </a:lnTo>
                    <a:cubicBezTo>
                      <a:pt x="67" y="264"/>
                      <a:pt x="66" y="260"/>
                      <a:pt x="67" y="257"/>
                    </a:cubicBezTo>
                    <a:lnTo>
                      <a:pt x="70" y="246"/>
                    </a:lnTo>
                    <a:cubicBezTo>
                      <a:pt x="70" y="244"/>
                      <a:pt x="73" y="241"/>
                      <a:pt x="76" y="241"/>
                    </a:cubicBezTo>
                    <a:cubicBezTo>
                      <a:pt x="79" y="240"/>
                      <a:pt x="82" y="241"/>
                      <a:pt x="84" y="244"/>
                    </a:cubicBezTo>
                    <a:lnTo>
                      <a:pt x="92" y="254"/>
                    </a:lnTo>
                    <a:cubicBezTo>
                      <a:pt x="94" y="257"/>
                      <a:pt x="94" y="260"/>
                      <a:pt x="93" y="263"/>
                    </a:cubicBezTo>
                    <a:lnTo>
                      <a:pt x="90" y="268"/>
                    </a:lnTo>
                    <a:close/>
                    <a:moveTo>
                      <a:pt x="79" y="255"/>
                    </a:moveTo>
                    <a:lnTo>
                      <a:pt x="79" y="264"/>
                    </a:lnTo>
                    <a:lnTo>
                      <a:pt x="71" y="253"/>
                    </a:lnTo>
                    <a:lnTo>
                      <a:pt x="85" y="250"/>
                    </a:lnTo>
                    <a:lnTo>
                      <a:pt x="82" y="261"/>
                    </a:lnTo>
                    <a:lnTo>
                      <a:pt x="79" y="252"/>
                    </a:lnTo>
                    <a:lnTo>
                      <a:pt x="87" y="258"/>
                    </a:lnTo>
                    <a:lnTo>
                      <a:pt x="76" y="261"/>
                    </a:lnTo>
                    <a:lnTo>
                      <a:pt x="79" y="255"/>
                    </a:lnTo>
                    <a:close/>
                    <a:moveTo>
                      <a:pt x="66" y="60"/>
                    </a:moveTo>
                    <a:cubicBezTo>
                      <a:pt x="64" y="62"/>
                      <a:pt x="60" y="62"/>
                      <a:pt x="57" y="61"/>
                    </a:cubicBezTo>
                    <a:lnTo>
                      <a:pt x="52" y="58"/>
                    </a:lnTo>
                    <a:cubicBezTo>
                      <a:pt x="49" y="57"/>
                      <a:pt x="47" y="54"/>
                      <a:pt x="47" y="51"/>
                    </a:cubicBezTo>
                    <a:cubicBezTo>
                      <a:pt x="47" y="48"/>
                      <a:pt x="49" y="45"/>
                      <a:pt x="52" y="44"/>
                    </a:cubicBezTo>
                    <a:lnTo>
                      <a:pt x="68" y="36"/>
                    </a:lnTo>
                    <a:cubicBezTo>
                      <a:pt x="72" y="34"/>
                      <a:pt x="76" y="35"/>
                      <a:pt x="78" y="39"/>
                    </a:cubicBezTo>
                    <a:cubicBezTo>
                      <a:pt x="81" y="42"/>
                      <a:pt x="80" y="46"/>
                      <a:pt x="77" y="49"/>
                    </a:cubicBezTo>
                    <a:lnTo>
                      <a:pt x="66" y="60"/>
                    </a:lnTo>
                    <a:close/>
                    <a:moveTo>
                      <a:pt x="66" y="37"/>
                    </a:moveTo>
                    <a:lnTo>
                      <a:pt x="75" y="50"/>
                    </a:lnTo>
                    <a:lnTo>
                      <a:pt x="59" y="58"/>
                    </a:lnTo>
                    <a:lnTo>
                      <a:pt x="59" y="44"/>
                    </a:lnTo>
                    <a:lnTo>
                      <a:pt x="64" y="47"/>
                    </a:lnTo>
                    <a:lnTo>
                      <a:pt x="55" y="48"/>
                    </a:lnTo>
                    <a:lnTo>
                      <a:pt x="66" y="37"/>
                    </a:lnTo>
                    <a:close/>
                    <a:moveTo>
                      <a:pt x="34" y="117"/>
                    </a:moveTo>
                    <a:cubicBezTo>
                      <a:pt x="32" y="118"/>
                      <a:pt x="29" y="118"/>
                      <a:pt x="26" y="117"/>
                    </a:cubicBezTo>
                    <a:cubicBezTo>
                      <a:pt x="24" y="115"/>
                      <a:pt x="23" y="113"/>
                      <a:pt x="23" y="110"/>
                    </a:cubicBezTo>
                    <a:lnTo>
                      <a:pt x="23" y="91"/>
                    </a:lnTo>
                    <a:lnTo>
                      <a:pt x="26" y="98"/>
                    </a:lnTo>
                    <a:lnTo>
                      <a:pt x="18" y="93"/>
                    </a:lnTo>
                    <a:cubicBezTo>
                      <a:pt x="15" y="90"/>
                      <a:pt x="13" y="86"/>
                      <a:pt x="15" y="83"/>
                    </a:cubicBezTo>
                    <a:lnTo>
                      <a:pt x="20" y="69"/>
                    </a:lnTo>
                    <a:cubicBezTo>
                      <a:pt x="22" y="67"/>
                      <a:pt x="24" y="65"/>
                      <a:pt x="27" y="64"/>
                    </a:cubicBezTo>
                    <a:cubicBezTo>
                      <a:pt x="30" y="64"/>
                      <a:pt x="33" y="66"/>
                      <a:pt x="34" y="68"/>
                    </a:cubicBezTo>
                    <a:lnTo>
                      <a:pt x="54" y="97"/>
                    </a:lnTo>
                    <a:cubicBezTo>
                      <a:pt x="55" y="99"/>
                      <a:pt x="55" y="102"/>
                      <a:pt x="55" y="104"/>
                    </a:cubicBezTo>
                    <a:cubicBezTo>
                      <a:pt x="54" y="106"/>
                      <a:pt x="53" y="108"/>
                      <a:pt x="51" y="109"/>
                    </a:cubicBezTo>
                    <a:lnTo>
                      <a:pt x="34" y="117"/>
                    </a:lnTo>
                    <a:close/>
                    <a:moveTo>
                      <a:pt x="44" y="95"/>
                    </a:moveTo>
                    <a:lnTo>
                      <a:pt x="40" y="106"/>
                    </a:lnTo>
                    <a:lnTo>
                      <a:pt x="21" y="77"/>
                    </a:lnTo>
                    <a:lnTo>
                      <a:pt x="35" y="76"/>
                    </a:lnTo>
                    <a:lnTo>
                      <a:pt x="30" y="89"/>
                    </a:lnTo>
                    <a:lnTo>
                      <a:pt x="27" y="79"/>
                    </a:lnTo>
                    <a:lnTo>
                      <a:pt x="35" y="84"/>
                    </a:lnTo>
                    <a:cubicBezTo>
                      <a:pt x="37" y="86"/>
                      <a:pt x="39" y="88"/>
                      <a:pt x="39" y="91"/>
                    </a:cubicBezTo>
                    <a:lnTo>
                      <a:pt x="39" y="110"/>
                    </a:lnTo>
                    <a:lnTo>
                      <a:pt x="27" y="103"/>
                    </a:lnTo>
                    <a:lnTo>
                      <a:pt x="44" y="95"/>
                    </a:lnTo>
                    <a:close/>
                    <a:moveTo>
                      <a:pt x="69" y="107"/>
                    </a:moveTo>
                    <a:cubicBezTo>
                      <a:pt x="66" y="108"/>
                      <a:pt x="63" y="107"/>
                      <a:pt x="61" y="105"/>
                    </a:cubicBezTo>
                    <a:lnTo>
                      <a:pt x="53" y="97"/>
                    </a:lnTo>
                    <a:cubicBezTo>
                      <a:pt x="51" y="95"/>
                      <a:pt x="50" y="92"/>
                      <a:pt x="50" y="90"/>
                    </a:cubicBezTo>
                    <a:cubicBezTo>
                      <a:pt x="51" y="87"/>
                      <a:pt x="52" y="85"/>
                      <a:pt x="55" y="84"/>
                    </a:cubicBezTo>
                    <a:lnTo>
                      <a:pt x="66" y="79"/>
                    </a:lnTo>
                    <a:cubicBezTo>
                      <a:pt x="70" y="77"/>
                      <a:pt x="74" y="78"/>
                      <a:pt x="76" y="82"/>
                    </a:cubicBezTo>
                    <a:lnTo>
                      <a:pt x="82" y="93"/>
                    </a:lnTo>
                    <a:cubicBezTo>
                      <a:pt x="83" y="95"/>
                      <a:pt x="83" y="97"/>
                      <a:pt x="82" y="100"/>
                    </a:cubicBezTo>
                    <a:cubicBezTo>
                      <a:pt x="81" y="102"/>
                      <a:pt x="79" y="103"/>
                      <a:pt x="77" y="104"/>
                    </a:cubicBezTo>
                    <a:lnTo>
                      <a:pt x="69" y="107"/>
                    </a:lnTo>
                    <a:close/>
                    <a:moveTo>
                      <a:pt x="72" y="89"/>
                    </a:moveTo>
                    <a:lnTo>
                      <a:pt x="68" y="100"/>
                    </a:lnTo>
                    <a:lnTo>
                      <a:pt x="62" y="89"/>
                    </a:lnTo>
                    <a:lnTo>
                      <a:pt x="73" y="93"/>
                    </a:lnTo>
                    <a:lnTo>
                      <a:pt x="62" y="98"/>
                    </a:lnTo>
                    <a:lnTo>
                      <a:pt x="64" y="85"/>
                    </a:lnTo>
                    <a:lnTo>
                      <a:pt x="72" y="93"/>
                    </a:lnTo>
                    <a:lnTo>
                      <a:pt x="64" y="92"/>
                    </a:lnTo>
                    <a:lnTo>
                      <a:pt x="72" y="89"/>
                    </a:lnTo>
                    <a:close/>
                    <a:moveTo>
                      <a:pt x="81" y="118"/>
                    </a:moveTo>
                    <a:cubicBezTo>
                      <a:pt x="83" y="121"/>
                      <a:pt x="83" y="124"/>
                      <a:pt x="82" y="127"/>
                    </a:cubicBezTo>
                    <a:cubicBezTo>
                      <a:pt x="80" y="130"/>
                      <a:pt x="76" y="132"/>
                      <a:pt x="73" y="131"/>
                    </a:cubicBezTo>
                    <a:lnTo>
                      <a:pt x="59" y="128"/>
                    </a:lnTo>
                    <a:cubicBezTo>
                      <a:pt x="57" y="128"/>
                      <a:pt x="55" y="127"/>
                      <a:pt x="54" y="125"/>
                    </a:cubicBezTo>
                    <a:cubicBezTo>
                      <a:pt x="53" y="123"/>
                      <a:pt x="53" y="121"/>
                      <a:pt x="53" y="118"/>
                    </a:cubicBezTo>
                    <a:lnTo>
                      <a:pt x="56" y="108"/>
                    </a:lnTo>
                    <a:cubicBezTo>
                      <a:pt x="57" y="105"/>
                      <a:pt x="59" y="103"/>
                      <a:pt x="62" y="102"/>
                    </a:cubicBezTo>
                    <a:cubicBezTo>
                      <a:pt x="65" y="101"/>
                      <a:pt x="68" y="102"/>
                      <a:pt x="70" y="105"/>
                    </a:cubicBezTo>
                    <a:lnTo>
                      <a:pt x="81" y="118"/>
                    </a:lnTo>
                    <a:close/>
                    <a:moveTo>
                      <a:pt x="57" y="115"/>
                    </a:moveTo>
                    <a:lnTo>
                      <a:pt x="71" y="112"/>
                    </a:lnTo>
                    <a:lnTo>
                      <a:pt x="69" y="122"/>
                    </a:lnTo>
                    <a:lnTo>
                      <a:pt x="62" y="113"/>
                    </a:lnTo>
                    <a:lnTo>
                      <a:pt x="76" y="115"/>
                    </a:lnTo>
                    <a:lnTo>
                      <a:pt x="68" y="128"/>
                    </a:lnTo>
                    <a:lnTo>
                      <a:pt x="57" y="115"/>
                    </a:lnTo>
                    <a:close/>
                  </a:path>
                </a:pathLst>
              </a:custGeom>
              <a:solidFill>
                <a:srgbClr val="6E6E6E"/>
              </a:solidFill>
              <a:ln w="0" cap="flat">
                <a:solidFill>
                  <a:srgbClr val="6E6E6E"/>
                </a:solidFill>
                <a:prstDash val="solid"/>
                <a:round/>
                <a:headEnd/>
                <a:tailEnd/>
              </a:ln>
            </p:spPr>
            <p:txBody>
              <a:bodyPr/>
              <a:lstStyle/>
              <a:p>
                <a:endParaRPr lang="en-US"/>
              </a:p>
            </p:txBody>
          </p:sp>
          <p:sp>
            <p:nvSpPr>
              <p:cNvPr id="1772" name="Freeform 558"/>
              <p:cNvSpPr>
                <a:spLocks/>
              </p:cNvSpPr>
              <p:nvPr/>
            </p:nvSpPr>
            <p:spPr bwMode="auto">
              <a:xfrm>
                <a:off x="1718" y="1799"/>
                <a:ext cx="8" cy="3"/>
              </a:xfrm>
              <a:custGeom>
                <a:avLst/>
                <a:gdLst>
                  <a:gd name="T0" fmla="*/ 8 w 8"/>
                  <a:gd name="T1" fmla="*/ 3 h 3"/>
                  <a:gd name="T2" fmla="*/ 1 w 8"/>
                  <a:gd name="T3" fmla="*/ 1 h 3"/>
                  <a:gd name="T4" fmla="*/ 0 w 8"/>
                  <a:gd name="T5" fmla="*/ 0 h 3"/>
                  <a:gd name="T6" fmla="*/ 4 w 8"/>
                  <a:gd name="T7" fmla="*/ 0 h 3"/>
                  <a:gd name="T8" fmla="*/ 8 w 8"/>
                  <a:gd name="T9" fmla="*/ 3 h 3"/>
                  <a:gd name="T10" fmla="*/ 0 60000 65536"/>
                  <a:gd name="T11" fmla="*/ 0 60000 65536"/>
                  <a:gd name="T12" fmla="*/ 0 60000 65536"/>
                  <a:gd name="T13" fmla="*/ 0 60000 65536"/>
                  <a:gd name="T14" fmla="*/ 0 60000 65536"/>
                  <a:gd name="T15" fmla="*/ 0 w 8"/>
                  <a:gd name="T16" fmla="*/ 0 h 3"/>
                  <a:gd name="T17" fmla="*/ 8 w 8"/>
                  <a:gd name="T18" fmla="*/ 3 h 3"/>
                </a:gdLst>
                <a:ahLst/>
                <a:cxnLst>
                  <a:cxn ang="T10">
                    <a:pos x="T0" y="T1"/>
                  </a:cxn>
                  <a:cxn ang="T11">
                    <a:pos x="T2" y="T3"/>
                  </a:cxn>
                  <a:cxn ang="T12">
                    <a:pos x="T4" y="T5"/>
                  </a:cxn>
                  <a:cxn ang="T13">
                    <a:pos x="T6" y="T7"/>
                  </a:cxn>
                  <a:cxn ang="T14">
                    <a:pos x="T8" y="T9"/>
                  </a:cxn>
                </a:cxnLst>
                <a:rect l="T15" t="T16" r="T17" b="T18"/>
                <a:pathLst>
                  <a:path w="8" h="3">
                    <a:moveTo>
                      <a:pt x="8" y="3"/>
                    </a:moveTo>
                    <a:lnTo>
                      <a:pt x="1" y="1"/>
                    </a:lnTo>
                    <a:lnTo>
                      <a:pt x="0" y="0"/>
                    </a:lnTo>
                    <a:lnTo>
                      <a:pt x="4" y="0"/>
                    </a:lnTo>
                    <a:lnTo>
                      <a:pt x="8" y="3"/>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773" name="Freeform 559"/>
              <p:cNvSpPr>
                <a:spLocks noEditPoints="1"/>
              </p:cNvSpPr>
              <p:nvPr/>
            </p:nvSpPr>
            <p:spPr bwMode="auto">
              <a:xfrm>
                <a:off x="1716" y="1797"/>
                <a:ext cx="12" cy="8"/>
              </a:xfrm>
              <a:custGeom>
                <a:avLst/>
                <a:gdLst>
                  <a:gd name="T0" fmla="*/ 46 w 49"/>
                  <a:gd name="T1" fmla="*/ 19 h 33"/>
                  <a:gd name="T2" fmla="*/ 47 w 49"/>
                  <a:gd name="T3" fmla="*/ 28 h 33"/>
                  <a:gd name="T4" fmla="*/ 38 w 49"/>
                  <a:gd name="T5" fmla="*/ 32 h 33"/>
                  <a:gd name="T6" fmla="*/ 10 w 49"/>
                  <a:gd name="T7" fmla="*/ 24 h 33"/>
                  <a:gd name="T8" fmla="*/ 5 w 49"/>
                  <a:gd name="T9" fmla="*/ 20 h 33"/>
                  <a:gd name="T10" fmla="*/ 1 w 49"/>
                  <a:gd name="T11" fmla="*/ 12 h 33"/>
                  <a:gd name="T12" fmla="*/ 2 w 49"/>
                  <a:gd name="T13" fmla="*/ 4 h 33"/>
                  <a:gd name="T14" fmla="*/ 8 w 49"/>
                  <a:gd name="T15" fmla="*/ 0 h 33"/>
                  <a:gd name="T16" fmla="*/ 23 w 49"/>
                  <a:gd name="T17" fmla="*/ 0 h 33"/>
                  <a:gd name="T18" fmla="*/ 28 w 49"/>
                  <a:gd name="T19" fmla="*/ 3 h 33"/>
                  <a:gd name="T20" fmla="*/ 46 w 49"/>
                  <a:gd name="T21" fmla="*/ 19 h 33"/>
                  <a:gd name="T22" fmla="*/ 17 w 49"/>
                  <a:gd name="T23" fmla="*/ 14 h 33"/>
                  <a:gd name="T24" fmla="*/ 23 w 49"/>
                  <a:gd name="T25" fmla="*/ 16 h 33"/>
                  <a:gd name="T26" fmla="*/ 8 w 49"/>
                  <a:gd name="T27" fmla="*/ 16 h 33"/>
                  <a:gd name="T28" fmla="*/ 16 w 49"/>
                  <a:gd name="T29" fmla="*/ 5 h 33"/>
                  <a:gd name="T30" fmla="*/ 19 w 49"/>
                  <a:gd name="T31" fmla="*/ 13 h 33"/>
                  <a:gd name="T32" fmla="*/ 14 w 49"/>
                  <a:gd name="T33" fmla="*/ 9 h 33"/>
                  <a:gd name="T34" fmla="*/ 43 w 49"/>
                  <a:gd name="T35" fmla="*/ 17 h 33"/>
                  <a:gd name="T36" fmla="*/ 35 w 49"/>
                  <a:gd name="T37" fmla="*/ 30 h 33"/>
                  <a:gd name="T38" fmla="*/ 17 w 49"/>
                  <a:gd name="T39" fmla="*/ 14 h 3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9"/>
                  <a:gd name="T61" fmla="*/ 0 h 33"/>
                  <a:gd name="T62" fmla="*/ 49 w 49"/>
                  <a:gd name="T63" fmla="*/ 33 h 3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9" h="33">
                    <a:moveTo>
                      <a:pt x="46" y="19"/>
                    </a:moveTo>
                    <a:cubicBezTo>
                      <a:pt x="49" y="21"/>
                      <a:pt x="49" y="25"/>
                      <a:pt x="47" y="28"/>
                    </a:cubicBezTo>
                    <a:cubicBezTo>
                      <a:pt x="46" y="32"/>
                      <a:pt x="42" y="33"/>
                      <a:pt x="38" y="32"/>
                    </a:cubicBezTo>
                    <a:lnTo>
                      <a:pt x="10" y="24"/>
                    </a:lnTo>
                    <a:cubicBezTo>
                      <a:pt x="8" y="24"/>
                      <a:pt x="6" y="22"/>
                      <a:pt x="5" y="20"/>
                    </a:cubicBezTo>
                    <a:lnTo>
                      <a:pt x="1" y="12"/>
                    </a:lnTo>
                    <a:cubicBezTo>
                      <a:pt x="0" y="9"/>
                      <a:pt x="0" y="6"/>
                      <a:pt x="2" y="4"/>
                    </a:cubicBezTo>
                    <a:cubicBezTo>
                      <a:pt x="3" y="2"/>
                      <a:pt x="6" y="0"/>
                      <a:pt x="8" y="0"/>
                    </a:cubicBezTo>
                    <a:lnTo>
                      <a:pt x="23" y="0"/>
                    </a:lnTo>
                    <a:cubicBezTo>
                      <a:pt x="25" y="0"/>
                      <a:pt x="27" y="1"/>
                      <a:pt x="28" y="3"/>
                    </a:cubicBezTo>
                    <a:lnTo>
                      <a:pt x="46" y="19"/>
                    </a:lnTo>
                    <a:close/>
                    <a:moveTo>
                      <a:pt x="17" y="14"/>
                    </a:moveTo>
                    <a:lnTo>
                      <a:pt x="23" y="16"/>
                    </a:lnTo>
                    <a:lnTo>
                      <a:pt x="8" y="16"/>
                    </a:lnTo>
                    <a:lnTo>
                      <a:pt x="16" y="5"/>
                    </a:lnTo>
                    <a:lnTo>
                      <a:pt x="19" y="13"/>
                    </a:lnTo>
                    <a:lnTo>
                      <a:pt x="14" y="9"/>
                    </a:lnTo>
                    <a:lnTo>
                      <a:pt x="43" y="17"/>
                    </a:lnTo>
                    <a:lnTo>
                      <a:pt x="35" y="30"/>
                    </a:lnTo>
                    <a:lnTo>
                      <a:pt x="17" y="14"/>
                    </a:lnTo>
                    <a:close/>
                  </a:path>
                </a:pathLst>
              </a:custGeom>
              <a:solidFill>
                <a:srgbClr val="6E6E6E"/>
              </a:solidFill>
              <a:ln w="0" cap="flat">
                <a:solidFill>
                  <a:srgbClr val="6E6E6E"/>
                </a:solidFill>
                <a:prstDash val="solid"/>
                <a:round/>
                <a:headEnd/>
                <a:tailEnd/>
              </a:ln>
            </p:spPr>
            <p:txBody>
              <a:bodyPr/>
              <a:lstStyle/>
              <a:p>
                <a:endParaRPr lang="en-US"/>
              </a:p>
            </p:txBody>
          </p:sp>
          <p:sp>
            <p:nvSpPr>
              <p:cNvPr id="1774" name="Freeform 560"/>
              <p:cNvSpPr>
                <a:spLocks/>
              </p:cNvSpPr>
              <p:nvPr/>
            </p:nvSpPr>
            <p:spPr bwMode="auto">
              <a:xfrm>
                <a:off x="3566" y="1799"/>
                <a:ext cx="103" cy="114"/>
              </a:xfrm>
              <a:custGeom>
                <a:avLst/>
                <a:gdLst>
                  <a:gd name="T0" fmla="*/ 0 w 103"/>
                  <a:gd name="T1" fmla="*/ 87 h 114"/>
                  <a:gd name="T2" fmla="*/ 2 w 103"/>
                  <a:gd name="T3" fmla="*/ 52 h 114"/>
                  <a:gd name="T4" fmla="*/ 13 w 103"/>
                  <a:gd name="T5" fmla="*/ 52 h 114"/>
                  <a:gd name="T6" fmla="*/ 14 w 103"/>
                  <a:gd name="T7" fmla="*/ 6 h 114"/>
                  <a:gd name="T8" fmla="*/ 39 w 103"/>
                  <a:gd name="T9" fmla="*/ 2 h 114"/>
                  <a:gd name="T10" fmla="*/ 42 w 103"/>
                  <a:gd name="T11" fmla="*/ 8 h 114"/>
                  <a:gd name="T12" fmla="*/ 51 w 103"/>
                  <a:gd name="T13" fmla="*/ 2 h 114"/>
                  <a:gd name="T14" fmla="*/ 53 w 103"/>
                  <a:gd name="T15" fmla="*/ 3 h 114"/>
                  <a:gd name="T16" fmla="*/ 56 w 103"/>
                  <a:gd name="T17" fmla="*/ 0 h 114"/>
                  <a:gd name="T18" fmla="*/ 61 w 103"/>
                  <a:gd name="T19" fmla="*/ 0 h 114"/>
                  <a:gd name="T20" fmla="*/ 69 w 103"/>
                  <a:gd name="T21" fmla="*/ 21 h 114"/>
                  <a:gd name="T22" fmla="*/ 81 w 103"/>
                  <a:gd name="T23" fmla="*/ 29 h 114"/>
                  <a:gd name="T24" fmla="*/ 81 w 103"/>
                  <a:gd name="T25" fmla="*/ 33 h 114"/>
                  <a:gd name="T26" fmla="*/ 86 w 103"/>
                  <a:gd name="T27" fmla="*/ 34 h 114"/>
                  <a:gd name="T28" fmla="*/ 85 w 103"/>
                  <a:gd name="T29" fmla="*/ 41 h 114"/>
                  <a:gd name="T30" fmla="*/ 89 w 103"/>
                  <a:gd name="T31" fmla="*/ 47 h 114"/>
                  <a:gd name="T32" fmla="*/ 100 w 103"/>
                  <a:gd name="T33" fmla="*/ 50 h 114"/>
                  <a:gd name="T34" fmla="*/ 100 w 103"/>
                  <a:gd name="T35" fmla="*/ 52 h 114"/>
                  <a:gd name="T36" fmla="*/ 103 w 103"/>
                  <a:gd name="T37" fmla="*/ 54 h 114"/>
                  <a:gd name="T38" fmla="*/ 92 w 103"/>
                  <a:gd name="T39" fmla="*/ 60 h 114"/>
                  <a:gd name="T40" fmla="*/ 83 w 103"/>
                  <a:gd name="T41" fmla="*/ 70 h 114"/>
                  <a:gd name="T42" fmla="*/ 77 w 103"/>
                  <a:gd name="T43" fmla="*/ 73 h 114"/>
                  <a:gd name="T44" fmla="*/ 75 w 103"/>
                  <a:gd name="T45" fmla="*/ 81 h 114"/>
                  <a:gd name="T46" fmla="*/ 69 w 103"/>
                  <a:gd name="T47" fmla="*/ 86 h 114"/>
                  <a:gd name="T48" fmla="*/ 64 w 103"/>
                  <a:gd name="T49" fmla="*/ 87 h 114"/>
                  <a:gd name="T50" fmla="*/ 59 w 103"/>
                  <a:gd name="T51" fmla="*/ 99 h 114"/>
                  <a:gd name="T52" fmla="*/ 50 w 103"/>
                  <a:gd name="T53" fmla="*/ 101 h 114"/>
                  <a:gd name="T54" fmla="*/ 42 w 103"/>
                  <a:gd name="T55" fmla="*/ 98 h 114"/>
                  <a:gd name="T56" fmla="*/ 37 w 103"/>
                  <a:gd name="T57" fmla="*/ 94 h 114"/>
                  <a:gd name="T58" fmla="*/ 33 w 103"/>
                  <a:gd name="T59" fmla="*/ 94 h 114"/>
                  <a:gd name="T60" fmla="*/ 28 w 103"/>
                  <a:gd name="T61" fmla="*/ 104 h 114"/>
                  <a:gd name="T62" fmla="*/ 18 w 103"/>
                  <a:gd name="T63" fmla="*/ 114 h 114"/>
                  <a:gd name="T64" fmla="*/ 6 w 103"/>
                  <a:gd name="T65" fmla="*/ 113 h 114"/>
                  <a:gd name="T66" fmla="*/ 8 w 103"/>
                  <a:gd name="T67" fmla="*/ 102 h 114"/>
                  <a:gd name="T68" fmla="*/ 4 w 103"/>
                  <a:gd name="T69" fmla="*/ 91 h 114"/>
                  <a:gd name="T70" fmla="*/ 0 w 103"/>
                  <a:gd name="T71" fmla="*/ 87 h 11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3"/>
                  <a:gd name="T109" fmla="*/ 0 h 114"/>
                  <a:gd name="T110" fmla="*/ 103 w 103"/>
                  <a:gd name="T111" fmla="*/ 114 h 11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3" h="114">
                    <a:moveTo>
                      <a:pt x="0" y="87"/>
                    </a:moveTo>
                    <a:lnTo>
                      <a:pt x="2" y="52"/>
                    </a:lnTo>
                    <a:lnTo>
                      <a:pt x="13" y="52"/>
                    </a:lnTo>
                    <a:lnTo>
                      <a:pt x="14" y="6"/>
                    </a:lnTo>
                    <a:lnTo>
                      <a:pt x="39" y="2"/>
                    </a:lnTo>
                    <a:lnTo>
                      <a:pt x="42" y="8"/>
                    </a:lnTo>
                    <a:lnTo>
                      <a:pt x="51" y="2"/>
                    </a:lnTo>
                    <a:lnTo>
                      <a:pt x="53" y="3"/>
                    </a:lnTo>
                    <a:lnTo>
                      <a:pt x="56" y="0"/>
                    </a:lnTo>
                    <a:lnTo>
                      <a:pt x="61" y="0"/>
                    </a:lnTo>
                    <a:lnTo>
                      <a:pt x="69" y="21"/>
                    </a:lnTo>
                    <a:lnTo>
                      <a:pt x="81" y="29"/>
                    </a:lnTo>
                    <a:lnTo>
                      <a:pt x="81" y="33"/>
                    </a:lnTo>
                    <a:lnTo>
                      <a:pt x="86" y="34"/>
                    </a:lnTo>
                    <a:lnTo>
                      <a:pt x="85" y="41"/>
                    </a:lnTo>
                    <a:lnTo>
                      <a:pt x="89" y="47"/>
                    </a:lnTo>
                    <a:lnTo>
                      <a:pt x="100" y="50"/>
                    </a:lnTo>
                    <a:lnTo>
                      <a:pt x="100" y="52"/>
                    </a:lnTo>
                    <a:lnTo>
                      <a:pt x="103" y="54"/>
                    </a:lnTo>
                    <a:lnTo>
                      <a:pt x="92" y="60"/>
                    </a:lnTo>
                    <a:lnTo>
                      <a:pt x="83" y="70"/>
                    </a:lnTo>
                    <a:lnTo>
                      <a:pt x="77" y="73"/>
                    </a:lnTo>
                    <a:lnTo>
                      <a:pt x="75" y="81"/>
                    </a:lnTo>
                    <a:lnTo>
                      <a:pt x="69" y="86"/>
                    </a:lnTo>
                    <a:lnTo>
                      <a:pt x="64" y="87"/>
                    </a:lnTo>
                    <a:lnTo>
                      <a:pt x="59" y="99"/>
                    </a:lnTo>
                    <a:lnTo>
                      <a:pt x="50" y="101"/>
                    </a:lnTo>
                    <a:lnTo>
                      <a:pt x="42" y="98"/>
                    </a:lnTo>
                    <a:lnTo>
                      <a:pt x="37" y="94"/>
                    </a:lnTo>
                    <a:lnTo>
                      <a:pt x="33" y="94"/>
                    </a:lnTo>
                    <a:lnTo>
                      <a:pt x="28" y="104"/>
                    </a:lnTo>
                    <a:lnTo>
                      <a:pt x="18" y="114"/>
                    </a:lnTo>
                    <a:lnTo>
                      <a:pt x="6" y="113"/>
                    </a:lnTo>
                    <a:lnTo>
                      <a:pt x="8" y="102"/>
                    </a:lnTo>
                    <a:lnTo>
                      <a:pt x="4" y="91"/>
                    </a:lnTo>
                    <a:lnTo>
                      <a:pt x="0" y="87"/>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775" name="Freeform 561"/>
              <p:cNvSpPr>
                <a:spLocks noEditPoints="1"/>
              </p:cNvSpPr>
              <p:nvPr/>
            </p:nvSpPr>
            <p:spPr bwMode="auto">
              <a:xfrm>
                <a:off x="3564" y="1797"/>
                <a:ext cx="107" cy="118"/>
              </a:xfrm>
              <a:custGeom>
                <a:avLst/>
                <a:gdLst>
                  <a:gd name="T0" fmla="*/ 6 w 433"/>
                  <a:gd name="T1" fmla="*/ 223 h 481"/>
                  <a:gd name="T2" fmla="*/ 51 w 433"/>
                  <a:gd name="T3" fmla="*/ 223 h 481"/>
                  <a:gd name="T4" fmla="*/ 165 w 433"/>
                  <a:gd name="T5" fmla="*/ 11 h 481"/>
                  <a:gd name="T6" fmla="*/ 175 w 433"/>
                  <a:gd name="T7" fmla="*/ 34 h 481"/>
                  <a:gd name="T8" fmla="*/ 226 w 433"/>
                  <a:gd name="T9" fmla="*/ 15 h 481"/>
                  <a:gd name="T10" fmla="*/ 231 w 433"/>
                  <a:gd name="T11" fmla="*/ 3 h 481"/>
                  <a:gd name="T12" fmla="*/ 296 w 433"/>
                  <a:gd name="T13" fmla="*/ 94 h 481"/>
                  <a:gd name="T14" fmla="*/ 342 w 433"/>
                  <a:gd name="T15" fmla="*/ 125 h 481"/>
                  <a:gd name="T16" fmla="*/ 356 w 433"/>
                  <a:gd name="T17" fmla="*/ 140 h 481"/>
                  <a:gd name="T18" fmla="*/ 360 w 433"/>
                  <a:gd name="T19" fmla="*/ 171 h 481"/>
                  <a:gd name="T20" fmla="*/ 416 w 433"/>
                  <a:gd name="T21" fmla="*/ 204 h 481"/>
                  <a:gd name="T22" fmla="*/ 419 w 433"/>
                  <a:gd name="T23" fmla="*/ 225 h 481"/>
                  <a:gd name="T24" fmla="*/ 432 w 433"/>
                  <a:gd name="T25" fmla="*/ 231 h 481"/>
                  <a:gd name="T26" fmla="*/ 385 w 433"/>
                  <a:gd name="T27" fmla="*/ 261 h 481"/>
                  <a:gd name="T28" fmla="*/ 322 w 433"/>
                  <a:gd name="T29" fmla="*/ 313 h 481"/>
                  <a:gd name="T30" fmla="*/ 315 w 433"/>
                  <a:gd name="T31" fmla="*/ 344 h 481"/>
                  <a:gd name="T32" fmla="*/ 269 w 433"/>
                  <a:gd name="T33" fmla="*/ 370 h 481"/>
                  <a:gd name="T34" fmla="*/ 250 w 433"/>
                  <a:gd name="T35" fmla="*/ 419 h 481"/>
                  <a:gd name="T36" fmla="*/ 177 w 433"/>
                  <a:gd name="T37" fmla="*/ 416 h 481"/>
                  <a:gd name="T38" fmla="*/ 158 w 433"/>
                  <a:gd name="T39" fmla="*/ 400 h 481"/>
                  <a:gd name="T40" fmla="*/ 128 w 433"/>
                  <a:gd name="T41" fmla="*/ 436 h 481"/>
                  <a:gd name="T42" fmla="*/ 77 w 433"/>
                  <a:gd name="T43" fmla="*/ 480 h 481"/>
                  <a:gd name="T44" fmla="*/ 25 w 433"/>
                  <a:gd name="T45" fmla="*/ 468 h 481"/>
                  <a:gd name="T46" fmla="*/ 17 w 433"/>
                  <a:gd name="T47" fmla="*/ 381 h 481"/>
                  <a:gd name="T48" fmla="*/ 30 w 433"/>
                  <a:gd name="T49" fmla="*/ 373 h 481"/>
                  <a:gd name="T50" fmla="*/ 48 w 433"/>
                  <a:gd name="T51" fmla="*/ 423 h 481"/>
                  <a:gd name="T52" fmla="*/ 78 w 433"/>
                  <a:gd name="T53" fmla="*/ 464 h 481"/>
                  <a:gd name="T54" fmla="*/ 113 w 433"/>
                  <a:gd name="T55" fmla="*/ 429 h 481"/>
                  <a:gd name="T56" fmla="*/ 158 w 433"/>
                  <a:gd name="T57" fmla="*/ 384 h 481"/>
                  <a:gd name="T58" fmla="*/ 182 w 433"/>
                  <a:gd name="T59" fmla="*/ 401 h 481"/>
                  <a:gd name="T60" fmla="*/ 247 w 433"/>
                  <a:gd name="T61" fmla="*/ 403 h 481"/>
                  <a:gd name="T62" fmla="*/ 265 w 433"/>
                  <a:gd name="T63" fmla="*/ 355 h 481"/>
                  <a:gd name="T64" fmla="*/ 305 w 433"/>
                  <a:gd name="T65" fmla="*/ 332 h 481"/>
                  <a:gd name="T66" fmla="*/ 314 w 433"/>
                  <a:gd name="T67" fmla="*/ 299 h 481"/>
                  <a:gd name="T68" fmla="*/ 373 w 433"/>
                  <a:gd name="T69" fmla="*/ 250 h 481"/>
                  <a:gd name="T70" fmla="*/ 420 w 433"/>
                  <a:gd name="T71" fmla="*/ 238 h 481"/>
                  <a:gd name="T72" fmla="*/ 406 w 433"/>
                  <a:gd name="T73" fmla="*/ 210 h 481"/>
                  <a:gd name="T74" fmla="*/ 359 w 433"/>
                  <a:gd name="T75" fmla="*/ 205 h 481"/>
                  <a:gd name="T76" fmla="*/ 347 w 433"/>
                  <a:gd name="T77" fmla="*/ 147 h 481"/>
                  <a:gd name="T78" fmla="*/ 329 w 433"/>
                  <a:gd name="T79" fmla="*/ 146 h 481"/>
                  <a:gd name="T80" fmla="*/ 284 w 433"/>
                  <a:gd name="T81" fmla="*/ 104 h 481"/>
                  <a:gd name="T82" fmla="*/ 255 w 433"/>
                  <a:gd name="T83" fmla="*/ 16 h 481"/>
                  <a:gd name="T84" fmla="*/ 227 w 433"/>
                  <a:gd name="T85" fmla="*/ 28 h 481"/>
                  <a:gd name="T86" fmla="*/ 218 w 433"/>
                  <a:gd name="T87" fmla="*/ 23 h 481"/>
                  <a:gd name="T88" fmla="*/ 172 w 433"/>
                  <a:gd name="T89" fmla="*/ 45 h 481"/>
                  <a:gd name="T90" fmla="*/ 66 w 433"/>
                  <a:gd name="T91" fmla="*/ 41 h 481"/>
                  <a:gd name="T92" fmla="*/ 59 w 433"/>
                  <a:gd name="T93" fmla="*/ 231 h 481"/>
                  <a:gd name="T94" fmla="*/ 16 w 433"/>
                  <a:gd name="T95" fmla="*/ 363 h 48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33"/>
                  <a:gd name="T145" fmla="*/ 0 h 481"/>
                  <a:gd name="T146" fmla="*/ 433 w 433"/>
                  <a:gd name="T147" fmla="*/ 481 h 48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33" h="481">
                    <a:moveTo>
                      <a:pt x="3" y="368"/>
                    </a:moveTo>
                    <a:cubicBezTo>
                      <a:pt x="1" y="367"/>
                      <a:pt x="0" y="364"/>
                      <a:pt x="0" y="362"/>
                    </a:cubicBezTo>
                    <a:lnTo>
                      <a:pt x="6" y="223"/>
                    </a:lnTo>
                    <a:cubicBezTo>
                      <a:pt x="6" y="218"/>
                      <a:pt x="9" y="215"/>
                      <a:pt x="14" y="215"/>
                    </a:cubicBezTo>
                    <a:lnTo>
                      <a:pt x="59" y="215"/>
                    </a:lnTo>
                    <a:lnTo>
                      <a:pt x="51" y="223"/>
                    </a:lnTo>
                    <a:lnTo>
                      <a:pt x="56" y="32"/>
                    </a:lnTo>
                    <a:cubicBezTo>
                      <a:pt x="57" y="28"/>
                      <a:pt x="60" y="25"/>
                      <a:pt x="63" y="25"/>
                    </a:cubicBezTo>
                    <a:lnTo>
                      <a:pt x="165" y="11"/>
                    </a:lnTo>
                    <a:cubicBezTo>
                      <a:pt x="168" y="11"/>
                      <a:pt x="171" y="12"/>
                      <a:pt x="173" y="15"/>
                    </a:cubicBezTo>
                    <a:lnTo>
                      <a:pt x="186" y="36"/>
                    </a:lnTo>
                    <a:lnTo>
                      <a:pt x="175" y="34"/>
                    </a:lnTo>
                    <a:lnTo>
                      <a:pt x="209" y="10"/>
                    </a:lnTo>
                    <a:cubicBezTo>
                      <a:pt x="212" y="8"/>
                      <a:pt x="216" y="8"/>
                      <a:pt x="218" y="10"/>
                    </a:cubicBezTo>
                    <a:lnTo>
                      <a:pt x="226" y="15"/>
                    </a:lnTo>
                    <a:lnTo>
                      <a:pt x="216" y="16"/>
                    </a:lnTo>
                    <a:lnTo>
                      <a:pt x="227" y="6"/>
                    </a:lnTo>
                    <a:cubicBezTo>
                      <a:pt x="228" y="4"/>
                      <a:pt x="230" y="3"/>
                      <a:pt x="231" y="3"/>
                    </a:cubicBezTo>
                    <a:lnTo>
                      <a:pt x="253" y="1"/>
                    </a:lnTo>
                    <a:cubicBezTo>
                      <a:pt x="256" y="0"/>
                      <a:pt x="260" y="2"/>
                      <a:pt x="261" y="6"/>
                    </a:cubicBezTo>
                    <a:lnTo>
                      <a:pt x="296" y="94"/>
                    </a:lnTo>
                    <a:lnTo>
                      <a:pt x="293" y="90"/>
                    </a:lnTo>
                    <a:lnTo>
                      <a:pt x="338" y="120"/>
                    </a:lnTo>
                    <a:cubicBezTo>
                      <a:pt x="340" y="121"/>
                      <a:pt x="341" y="123"/>
                      <a:pt x="342" y="125"/>
                    </a:cubicBezTo>
                    <a:lnTo>
                      <a:pt x="344" y="144"/>
                    </a:lnTo>
                    <a:lnTo>
                      <a:pt x="338" y="137"/>
                    </a:lnTo>
                    <a:lnTo>
                      <a:pt x="356" y="140"/>
                    </a:lnTo>
                    <a:cubicBezTo>
                      <a:pt x="361" y="141"/>
                      <a:pt x="364" y="144"/>
                      <a:pt x="363" y="149"/>
                    </a:cubicBezTo>
                    <a:lnTo>
                      <a:pt x="360" y="176"/>
                    </a:lnTo>
                    <a:lnTo>
                      <a:pt x="360" y="171"/>
                    </a:lnTo>
                    <a:lnTo>
                      <a:pt x="373" y="198"/>
                    </a:lnTo>
                    <a:lnTo>
                      <a:pt x="368" y="194"/>
                    </a:lnTo>
                    <a:lnTo>
                      <a:pt x="416" y="204"/>
                    </a:lnTo>
                    <a:cubicBezTo>
                      <a:pt x="418" y="205"/>
                      <a:pt x="419" y="206"/>
                      <a:pt x="421" y="208"/>
                    </a:cubicBezTo>
                    <a:cubicBezTo>
                      <a:pt x="422" y="210"/>
                      <a:pt x="422" y="212"/>
                      <a:pt x="422" y="214"/>
                    </a:cubicBezTo>
                    <a:lnTo>
                      <a:pt x="419" y="225"/>
                    </a:lnTo>
                    <a:lnTo>
                      <a:pt x="415" y="216"/>
                    </a:lnTo>
                    <a:lnTo>
                      <a:pt x="429" y="224"/>
                    </a:lnTo>
                    <a:cubicBezTo>
                      <a:pt x="431" y="226"/>
                      <a:pt x="433" y="228"/>
                      <a:pt x="432" y="231"/>
                    </a:cubicBezTo>
                    <a:cubicBezTo>
                      <a:pt x="432" y="234"/>
                      <a:pt x="431" y="237"/>
                      <a:pt x="428" y="238"/>
                    </a:cubicBezTo>
                    <a:lnTo>
                      <a:pt x="383" y="262"/>
                    </a:lnTo>
                    <a:lnTo>
                      <a:pt x="385" y="261"/>
                    </a:lnTo>
                    <a:lnTo>
                      <a:pt x="347" y="298"/>
                    </a:lnTo>
                    <a:cubicBezTo>
                      <a:pt x="347" y="299"/>
                      <a:pt x="346" y="299"/>
                      <a:pt x="346" y="300"/>
                    </a:cubicBezTo>
                    <a:lnTo>
                      <a:pt x="322" y="313"/>
                    </a:lnTo>
                    <a:lnTo>
                      <a:pt x="326" y="308"/>
                    </a:lnTo>
                    <a:lnTo>
                      <a:pt x="318" y="340"/>
                    </a:lnTo>
                    <a:cubicBezTo>
                      <a:pt x="317" y="342"/>
                      <a:pt x="316" y="343"/>
                      <a:pt x="315" y="344"/>
                    </a:cubicBezTo>
                    <a:lnTo>
                      <a:pt x="294" y="363"/>
                    </a:lnTo>
                    <a:cubicBezTo>
                      <a:pt x="293" y="364"/>
                      <a:pt x="292" y="365"/>
                      <a:pt x="290" y="365"/>
                    </a:cubicBezTo>
                    <a:lnTo>
                      <a:pt x="269" y="370"/>
                    </a:lnTo>
                    <a:lnTo>
                      <a:pt x="275" y="365"/>
                    </a:lnTo>
                    <a:lnTo>
                      <a:pt x="256" y="414"/>
                    </a:lnTo>
                    <a:cubicBezTo>
                      <a:pt x="255" y="416"/>
                      <a:pt x="253" y="418"/>
                      <a:pt x="250" y="419"/>
                    </a:cubicBezTo>
                    <a:lnTo>
                      <a:pt x="213" y="427"/>
                    </a:lnTo>
                    <a:cubicBezTo>
                      <a:pt x="211" y="427"/>
                      <a:pt x="210" y="427"/>
                      <a:pt x="209" y="426"/>
                    </a:cubicBezTo>
                    <a:lnTo>
                      <a:pt x="177" y="416"/>
                    </a:lnTo>
                    <a:cubicBezTo>
                      <a:pt x="176" y="415"/>
                      <a:pt x="175" y="415"/>
                      <a:pt x="174" y="414"/>
                    </a:cubicBezTo>
                    <a:lnTo>
                      <a:pt x="153" y="398"/>
                    </a:lnTo>
                    <a:lnTo>
                      <a:pt x="158" y="400"/>
                    </a:lnTo>
                    <a:lnTo>
                      <a:pt x="139" y="400"/>
                    </a:lnTo>
                    <a:lnTo>
                      <a:pt x="146" y="395"/>
                    </a:lnTo>
                    <a:lnTo>
                      <a:pt x="128" y="436"/>
                    </a:lnTo>
                    <a:cubicBezTo>
                      <a:pt x="127" y="437"/>
                      <a:pt x="127" y="437"/>
                      <a:pt x="126" y="438"/>
                    </a:cubicBezTo>
                    <a:lnTo>
                      <a:pt x="83" y="478"/>
                    </a:lnTo>
                    <a:cubicBezTo>
                      <a:pt x="82" y="480"/>
                      <a:pt x="80" y="481"/>
                      <a:pt x="77" y="480"/>
                    </a:cubicBezTo>
                    <a:lnTo>
                      <a:pt x="32" y="478"/>
                    </a:lnTo>
                    <a:cubicBezTo>
                      <a:pt x="30" y="478"/>
                      <a:pt x="28" y="477"/>
                      <a:pt x="26" y="475"/>
                    </a:cubicBezTo>
                    <a:cubicBezTo>
                      <a:pt x="25" y="473"/>
                      <a:pt x="24" y="471"/>
                      <a:pt x="25" y="468"/>
                    </a:cubicBezTo>
                    <a:lnTo>
                      <a:pt x="33" y="420"/>
                    </a:lnTo>
                    <a:lnTo>
                      <a:pt x="33" y="424"/>
                    </a:lnTo>
                    <a:lnTo>
                      <a:pt x="17" y="381"/>
                    </a:lnTo>
                    <a:lnTo>
                      <a:pt x="19" y="384"/>
                    </a:lnTo>
                    <a:lnTo>
                      <a:pt x="3" y="368"/>
                    </a:lnTo>
                    <a:close/>
                    <a:moveTo>
                      <a:pt x="30" y="373"/>
                    </a:moveTo>
                    <a:cubicBezTo>
                      <a:pt x="31" y="374"/>
                      <a:pt x="32" y="375"/>
                      <a:pt x="32" y="376"/>
                    </a:cubicBezTo>
                    <a:lnTo>
                      <a:pt x="48" y="419"/>
                    </a:lnTo>
                    <a:cubicBezTo>
                      <a:pt x="48" y="420"/>
                      <a:pt x="49" y="421"/>
                      <a:pt x="48" y="423"/>
                    </a:cubicBezTo>
                    <a:lnTo>
                      <a:pt x="40" y="471"/>
                    </a:lnTo>
                    <a:lnTo>
                      <a:pt x="33" y="462"/>
                    </a:lnTo>
                    <a:lnTo>
                      <a:pt x="78" y="464"/>
                    </a:lnTo>
                    <a:lnTo>
                      <a:pt x="72" y="467"/>
                    </a:lnTo>
                    <a:lnTo>
                      <a:pt x="115" y="426"/>
                    </a:lnTo>
                    <a:lnTo>
                      <a:pt x="113" y="429"/>
                    </a:lnTo>
                    <a:lnTo>
                      <a:pt x="132" y="389"/>
                    </a:lnTo>
                    <a:cubicBezTo>
                      <a:pt x="133" y="386"/>
                      <a:pt x="136" y="384"/>
                      <a:pt x="139" y="384"/>
                    </a:cubicBezTo>
                    <a:lnTo>
                      <a:pt x="158" y="384"/>
                    </a:lnTo>
                    <a:cubicBezTo>
                      <a:pt x="160" y="384"/>
                      <a:pt x="161" y="385"/>
                      <a:pt x="163" y="386"/>
                    </a:cubicBezTo>
                    <a:lnTo>
                      <a:pt x="184" y="402"/>
                    </a:lnTo>
                    <a:lnTo>
                      <a:pt x="182" y="401"/>
                    </a:lnTo>
                    <a:lnTo>
                      <a:pt x="214" y="411"/>
                    </a:lnTo>
                    <a:lnTo>
                      <a:pt x="209" y="411"/>
                    </a:lnTo>
                    <a:lnTo>
                      <a:pt x="247" y="403"/>
                    </a:lnTo>
                    <a:lnTo>
                      <a:pt x="241" y="408"/>
                    </a:lnTo>
                    <a:lnTo>
                      <a:pt x="260" y="360"/>
                    </a:lnTo>
                    <a:cubicBezTo>
                      <a:pt x="261" y="357"/>
                      <a:pt x="263" y="355"/>
                      <a:pt x="265" y="355"/>
                    </a:cubicBezTo>
                    <a:lnTo>
                      <a:pt x="287" y="349"/>
                    </a:lnTo>
                    <a:lnTo>
                      <a:pt x="283" y="351"/>
                    </a:lnTo>
                    <a:lnTo>
                      <a:pt x="305" y="332"/>
                    </a:lnTo>
                    <a:lnTo>
                      <a:pt x="302" y="336"/>
                    </a:lnTo>
                    <a:lnTo>
                      <a:pt x="310" y="304"/>
                    </a:lnTo>
                    <a:cubicBezTo>
                      <a:pt x="311" y="302"/>
                      <a:pt x="312" y="300"/>
                      <a:pt x="314" y="299"/>
                    </a:cubicBezTo>
                    <a:lnTo>
                      <a:pt x="338" y="286"/>
                    </a:lnTo>
                    <a:lnTo>
                      <a:pt x="336" y="287"/>
                    </a:lnTo>
                    <a:lnTo>
                      <a:pt x="373" y="250"/>
                    </a:lnTo>
                    <a:cubicBezTo>
                      <a:pt x="374" y="249"/>
                      <a:pt x="375" y="249"/>
                      <a:pt x="375" y="248"/>
                    </a:cubicBezTo>
                    <a:lnTo>
                      <a:pt x="421" y="224"/>
                    </a:lnTo>
                    <a:lnTo>
                      <a:pt x="420" y="238"/>
                    </a:lnTo>
                    <a:lnTo>
                      <a:pt x="407" y="230"/>
                    </a:lnTo>
                    <a:cubicBezTo>
                      <a:pt x="404" y="228"/>
                      <a:pt x="403" y="225"/>
                      <a:pt x="403" y="221"/>
                    </a:cubicBezTo>
                    <a:lnTo>
                      <a:pt x="406" y="210"/>
                    </a:lnTo>
                    <a:lnTo>
                      <a:pt x="412" y="220"/>
                    </a:lnTo>
                    <a:lnTo>
                      <a:pt x="364" y="209"/>
                    </a:lnTo>
                    <a:cubicBezTo>
                      <a:pt x="362" y="209"/>
                      <a:pt x="360" y="207"/>
                      <a:pt x="359" y="205"/>
                    </a:cubicBezTo>
                    <a:lnTo>
                      <a:pt x="345" y="178"/>
                    </a:lnTo>
                    <a:cubicBezTo>
                      <a:pt x="345" y="177"/>
                      <a:pt x="344" y="175"/>
                      <a:pt x="344" y="174"/>
                    </a:cubicBezTo>
                    <a:lnTo>
                      <a:pt x="347" y="147"/>
                    </a:lnTo>
                    <a:lnTo>
                      <a:pt x="354" y="156"/>
                    </a:lnTo>
                    <a:lnTo>
                      <a:pt x="335" y="153"/>
                    </a:lnTo>
                    <a:cubicBezTo>
                      <a:pt x="332" y="153"/>
                      <a:pt x="329" y="150"/>
                      <a:pt x="329" y="146"/>
                    </a:cubicBezTo>
                    <a:lnTo>
                      <a:pt x="326" y="128"/>
                    </a:lnTo>
                    <a:lnTo>
                      <a:pt x="329" y="133"/>
                    </a:lnTo>
                    <a:lnTo>
                      <a:pt x="284" y="104"/>
                    </a:lnTo>
                    <a:cubicBezTo>
                      <a:pt x="283" y="103"/>
                      <a:pt x="282" y="101"/>
                      <a:pt x="281" y="100"/>
                    </a:cubicBezTo>
                    <a:lnTo>
                      <a:pt x="246" y="11"/>
                    </a:lnTo>
                    <a:lnTo>
                      <a:pt x="255" y="16"/>
                    </a:lnTo>
                    <a:lnTo>
                      <a:pt x="233" y="19"/>
                    </a:lnTo>
                    <a:lnTo>
                      <a:pt x="238" y="17"/>
                    </a:lnTo>
                    <a:lnTo>
                      <a:pt x="227" y="28"/>
                    </a:lnTo>
                    <a:cubicBezTo>
                      <a:pt x="225" y="30"/>
                      <a:pt x="221" y="31"/>
                      <a:pt x="217" y="29"/>
                    </a:cubicBezTo>
                    <a:lnTo>
                      <a:pt x="209" y="23"/>
                    </a:lnTo>
                    <a:lnTo>
                      <a:pt x="218" y="23"/>
                    </a:lnTo>
                    <a:lnTo>
                      <a:pt x="184" y="47"/>
                    </a:lnTo>
                    <a:cubicBezTo>
                      <a:pt x="182" y="48"/>
                      <a:pt x="180" y="49"/>
                      <a:pt x="178" y="48"/>
                    </a:cubicBezTo>
                    <a:cubicBezTo>
                      <a:pt x="175" y="48"/>
                      <a:pt x="173" y="47"/>
                      <a:pt x="172" y="45"/>
                    </a:cubicBezTo>
                    <a:lnTo>
                      <a:pt x="159" y="23"/>
                    </a:lnTo>
                    <a:lnTo>
                      <a:pt x="167" y="27"/>
                    </a:lnTo>
                    <a:lnTo>
                      <a:pt x="66" y="41"/>
                    </a:lnTo>
                    <a:lnTo>
                      <a:pt x="72" y="33"/>
                    </a:lnTo>
                    <a:lnTo>
                      <a:pt x="67" y="223"/>
                    </a:lnTo>
                    <a:cubicBezTo>
                      <a:pt x="67" y="228"/>
                      <a:pt x="63" y="231"/>
                      <a:pt x="59" y="231"/>
                    </a:cubicBezTo>
                    <a:lnTo>
                      <a:pt x="14" y="231"/>
                    </a:lnTo>
                    <a:lnTo>
                      <a:pt x="22" y="223"/>
                    </a:lnTo>
                    <a:lnTo>
                      <a:pt x="16" y="363"/>
                    </a:lnTo>
                    <a:lnTo>
                      <a:pt x="14" y="357"/>
                    </a:lnTo>
                    <a:lnTo>
                      <a:pt x="30" y="373"/>
                    </a:lnTo>
                    <a:close/>
                  </a:path>
                </a:pathLst>
              </a:custGeom>
              <a:solidFill>
                <a:srgbClr val="6E6E6E"/>
              </a:solidFill>
              <a:ln w="0" cap="flat">
                <a:solidFill>
                  <a:srgbClr val="6E6E6E"/>
                </a:solidFill>
                <a:prstDash val="solid"/>
                <a:round/>
                <a:headEnd/>
                <a:tailEnd/>
              </a:ln>
            </p:spPr>
            <p:txBody>
              <a:bodyPr/>
              <a:lstStyle/>
              <a:p>
                <a:endParaRPr lang="en-US"/>
              </a:p>
            </p:txBody>
          </p:sp>
          <p:sp>
            <p:nvSpPr>
              <p:cNvPr id="1776" name="Freeform 562"/>
              <p:cNvSpPr>
                <a:spLocks/>
              </p:cNvSpPr>
              <p:nvPr/>
            </p:nvSpPr>
            <p:spPr bwMode="auto">
              <a:xfrm>
                <a:off x="2676" y="1818"/>
                <a:ext cx="90" cy="107"/>
              </a:xfrm>
              <a:custGeom>
                <a:avLst/>
                <a:gdLst>
                  <a:gd name="T0" fmla="*/ 0 w 90"/>
                  <a:gd name="T1" fmla="*/ 38 h 107"/>
                  <a:gd name="T2" fmla="*/ 2 w 90"/>
                  <a:gd name="T3" fmla="*/ 23 h 107"/>
                  <a:gd name="T4" fmla="*/ 2 w 90"/>
                  <a:gd name="T5" fmla="*/ 16 h 107"/>
                  <a:gd name="T6" fmla="*/ 6 w 90"/>
                  <a:gd name="T7" fmla="*/ 5 h 107"/>
                  <a:gd name="T8" fmla="*/ 24 w 90"/>
                  <a:gd name="T9" fmla="*/ 0 h 107"/>
                  <a:gd name="T10" fmla="*/ 34 w 90"/>
                  <a:gd name="T11" fmla="*/ 1 h 107"/>
                  <a:gd name="T12" fmla="*/ 44 w 90"/>
                  <a:gd name="T13" fmla="*/ 7 h 107"/>
                  <a:gd name="T14" fmla="*/ 44 w 90"/>
                  <a:gd name="T15" fmla="*/ 12 h 107"/>
                  <a:gd name="T16" fmla="*/ 50 w 90"/>
                  <a:gd name="T17" fmla="*/ 22 h 107"/>
                  <a:gd name="T18" fmla="*/ 49 w 90"/>
                  <a:gd name="T19" fmla="*/ 36 h 107"/>
                  <a:gd name="T20" fmla="*/ 61 w 90"/>
                  <a:gd name="T21" fmla="*/ 38 h 107"/>
                  <a:gd name="T22" fmla="*/ 66 w 90"/>
                  <a:gd name="T23" fmla="*/ 36 h 107"/>
                  <a:gd name="T24" fmla="*/ 68 w 90"/>
                  <a:gd name="T25" fmla="*/ 38 h 107"/>
                  <a:gd name="T26" fmla="*/ 72 w 90"/>
                  <a:gd name="T27" fmla="*/ 38 h 107"/>
                  <a:gd name="T28" fmla="*/ 75 w 90"/>
                  <a:gd name="T29" fmla="*/ 43 h 107"/>
                  <a:gd name="T30" fmla="*/ 79 w 90"/>
                  <a:gd name="T31" fmla="*/ 61 h 107"/>
                  <a:gd name="T32" fmla="*/ 83 w 90"/>
                  <a:gd name="T33" fmla="*/ 61 h 107"/>
                  <a:gd name="T34" fmla="*/ 87 w 90"/>
                  <a:gd name="T35" fmla="*/ 59 h 107"/>
                  <a:gd name="T36" fmla="*/ 90 w 90"/>
                  <a:gd name="T37" fmla="*/ 61 h 107"/>
                  <a:gd name="T38" fmla="*/ 89 w 90"/>
                  <a:gd name="T39" fmla="*/ 81 h 107"/>
                  <a:gd name="T40" fmla="*/ 89 w 90"/>
                  <a:gd name="T41" fmla="*/ 92 h 107"/>
                  <a:gd name="T42" fmla="*/ 87 w 90"/>
                  <a:gd name="T43" fmla="*/ 96 h 107"/>
                  <a:gd name="T44" fmla="*/ 81 w 90"/>
                  <a:gd name="T45" fmla="*/ 100 h 107"/>
                  <a:gd name="T46" fmla="*/ 80 w 90"/>
                  <a:gd name="T47" fmla="*/ 104 h 107"/>
                  <a:gd name="T48" fmla="*/ 75 w 90"/>
                  <a:gd name="T49" fmla="*/ 103 h 107"/>
                  <a:gd name="T50" fmla="*/ 73 w 90"/>
                  <a:gd name="T51" fmla="*/ 107 h 107"/>
                  <a:gd name="T52" fmla="*/ 57 w 90"/>
                  <a:gd name="T53" fmla="*/ 103 h 107"/>
                  <a:gd name="T54" fmla="*/ 50 w 90"/>
                  <a:gd name="T55" fmla="*/ 103 h 107"/>
                  <a:gd name="T56" fmla="*/ 49 w 90"/>
                  <a:gd name="T57" fmla="*/ 101 h 107"/>
                  <a:gd name="T58" fmla="*/ 53 w 90"/>
                  <a:gd name="T59" fmla="*/ 95 h 107"/>
                  <a:gd name="T60" fmla="*/ 52 w 90"/>
                  <a:gd name="T61" fmla="*/ 89 h 107"/>
                  <a:gd name="T62" fmla="*/ 57 w 90"/>
                  <a:gd name="T63" fmla="*/ 81 h 107"/>
                  <a:gd name="T64" fmla="*/ 55 w 90"/>
                  <a:gd name="T65" fmla="*/ 76 h 107"/>
                  <a:gd name="T66" fmla="*/ 43 w 90"/>
                  <a:gd name="T67" fmla="*/ 71 h 107"/>
                  <a:gd name="T68" fmla="*/ 29 w 90"/>
                  <a:gd name="T69" fmla="*/ 61 h 107"/>
                  <a:gd name="T70" fmla="*/ 19 w 90"/>
                  <a:gd name="T71" fmla="*/ 59 h 107"/>
                  <a:gd name="T72" fmla="*/ 0 w 90"/>
                  <a:gd name="T73" fmla="*/ 38 h 10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0"/>
                  <a:gd name="T112" fmla="*/ 0 h 107"/>
                  <a:gd name="T113" fmla="*/ 90 w 90"/>
                  <a:gd name="T114" fmla="*/ 107 h 10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0" h="107">
                    <a:moveTo>
                      <a:pt x="0" y="38"/>
                    </a:moveTo>
                    <a:lnTo>
                      <a:pt x="2" y="23"/>
                    </a:lnTo>
                    <a:lnTo>
                      <a:pt x="2" y="16"/>
                    </a:lnTo>
                    <a:lnTo>
                      <a:pt x="6" y="5"/>
                    </a:lnTo>
                    <a:lnTo>
                      <a:pt x="24" y="0"/>
                    </a:lnTo>
                    <a:lnTo>
                      <a:pt x="34" y="1"/>
                    </a:lnTo>
                    <a:lnTo>
                      <a:pt x="44" y="7"/>
                    </a:lnTo>
                    <a:lnTo>
                      <a:pt x="44" y="12"/>
                    </a:lnTo>
                    <a:lnTo>
                      <a:pt x="50" y="22"/>
                    </a:lnTo>
                    <a:lnTo>
                      <a:pt x="49" y="36"/>
                    </a:lnTo>
                    <a:lnTo>
                      <a:pt x="61" y="38"/>
                    </a:lnTo>
                    <a:lnTo>
                      <a:pt x="66" y="36"/>
                    </a:lnTo>
                    <a:lnTo>
                      <a:pt x="68" y="38"/>
                    </a:lnTo>
                    <a:lnTo>
                      <a:pt x="72" y="38"/>
                    </a:lnTo>
                    <a:lnTo>
                      <a:pt x="75" y="43"/>
                    </a:lnTo>
                    <a:lnTo>
                      <a:pt x="79" y="61"/>
                    </a:lnTo>
                    <a:lnTo>
                      <a:pt x="83" y="61"/>
                    </a:lnTo>
                    <a:lnTo>
                      <a:pt x="87" y="59"/>
                    </a:lnTo>
                    <a:lnTo>
                      <a:pt x="90" y="61"/>
                    </a:lnTo>
                    <a:lnTo>
                      <a:pt x="89" y="81"/>
                    </a:lnTo>
                    <a:lnTo>
                      <a:pt x="89" y="92"/>
                    </a:lnTo>
                    <a:lnTo>
                      <a:pt x="87" y="96"/>
                    </a:lnTo>
                    <a:lnTo>
                      <a:pt x="81" y="100"/>
                    </a:lnTo>
                    <a:lnTo>
                      <a:pt x="80" y="104"/>
                    </a:lnTo>
                    <a:lnTo>
                      <a:pt x="75" y="103"/>
                    </a:lnTo>
                    <a:lnTo>
                      <a:pt x="73" y="107"/>
                    </a:lnTo>
                    <a:lnTo>
                      <a:pt x="57" y="103"/>
                    </a:lnTo>
                    <a:lnTo>
                      <a:pt x="50" y="103"/>
                    </a:lnTo>
                    <a:lnTo>
                      <a:pt x="49" y="101"/>
                    </a:lnTo>
                    <a:lnTo>
                      <a:pt x="53" y="95"/>
                    </a:lnTo>
                    <a:lnTo>
                      <a:pt x="52" y="89"/>
                    </a:lnTo>
                    <a:lnTo>
                      <a:pt x="57" y="81"/>
                    </a:lnTo>
                    <a:lnTo>
                      <a:pt x="55" y="76"/>
                    </a:lnTo>
                    <a:lnTo>
                      <a:pt x="43" y="71"/>
                    </a:lnTo>
                    <a:lnTo>
                      <a:pt x="29" y="61"/>
                    </a:lnTo>
                    <a:lnTo>
                      <a:pt x="19" y="59"/>
                    </a:lnTo>
                    <a:lnTo>
                      <a:pt x="0" y="3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777" name="Freeform 563"/>
              <p:cNvSpPr>
                <a:spLocks noEditPoints="1"/>
              </p:cNvSpPr>
              <p:nvPr/>
            </p:nvSpPr>
            <p:spPr bwMode="auto">
              <a:xfrm>
                <a:off x="2674" y="1816"/>
                <a:ext cx="95" cy="111"/>
              </a:xfrm>
              <a:custGeom>
                <a:avLst/>
                <a:gdLst>
                  <a:gd name="T0" fmla="*/ 11 w 385"/>
                  <a:gd name="T1" fmla="*/ 99 h 449"/>
                  <a:gd name="T2" fmla="*/ 9 w 385"/>
                  <a:gd name="T3" fmla="*/ 71 h 449"/>
                  <a:gd name="T4" fmla="*/ 106 w 385"/>
                  <a:gd name="T5" fmla="*/ 1 h 449"/>
                  <a:gd name="T6" fmla="*/ 152 w 385"/>
                  <a:gd name="T7" fmla="*/ 4 h 449"/>
                  <a:gd name="T8" fmla="*/ 198 w 385"/>
                  <a:gd name="T9" fmla="*/ 55 h 449"/>
                  <a:gd name="T10" fmla="*/ 219 w 385"/>
                  <a:gd name="T11" fmla="*/ 96 h 449"/>
                  <a:gd name="T12" fmla="*/ 257 w 385"/>
                  <a:gd name="T13" fmla="*/ 156 h 449"/>
                  <a:gd name="T14" fmla="*/ 282 w 385"/>
                  <a:gd name="T15" fmla="*/ 147 h 449"/>
                  <a:gd name="T16" fmla="*/ 300 w 385"/>
                  <a:gd name="T17" fmla="*/ 155 h 449"/>
                  <a:gd name="T18" fmla="*/ 321 w 385"/>
                  <a:gd name="T19" fmla="*/ 181 h 449"/>
                  <a:gd name="T20" fmla="*/ 345 w 385"/>
                  <a:gd name="T21" fmla="*/ 245 h 449"/>
                  <a:gd name="T22" fmla="*/ 365 w 385"/>
                  <a:gd name="T23" fmla="*/ 238 h 449"/>
                  <a:gd name="T24" fmla="*/ 379 w 385"/>
                  <a:gd name="T25" fmla="*/ 335 h 449"/>
                  <a:gd name="T26" fmla="*/ 371 w 385"/>
                  <a:gd name="T27" fmla="*/ 400 h 449"/>
                  <a:gd name="T28" fmla="*/ 347 w 385"/>
                  <a:gd name="T29" fmla="*/ 416 h 449"/>
                  <a:gd name="T30" fmla="*/ 311 w 385"/>
                  <a:gd name="T31" fmla="*/ 432 h 449"/>
                  <a:gd name="T32" fmla="*/ 303 w 385"/>
                  <a:gd name="T33" fmla="*/ 448 h 449"/>
                  <a:gd name="T34" fmla="*/ 211 w 385"/>
                  <a:gd name="T35" fmla="*/ 432 h 449"/>
                  <a:gd name="T36" fmla="*/ 202 w 385"/>
                  <a:gd name="T37" fmla="*/ 412 h 449"/>
                  <a:gd name="T38" fmla="*/ 213 w 385"/>
                  <a:gd name="T39" fmla="*/ 368 h 449"/>
                  <a:gd name="T40" fmla="*/ 235 w 385"/>
                  <a:gd name="T41" fmla="*/ 338 h 449"/>
                  <a:gd name="T42" fmla="*/ 181 w 385"/>
                  <a:gd name="T43" fmla="*/ 301 h 449"/>
                  <a:gd name="T44" fmla="*/ 125 w 385"/>
                  <a:gd name="T45" fmla="*/ 263 h 449"/>
                  <a:gd name="T46" fmla="*/ 3 w 385"/>
                  <a:gd name="T47" fmla="*/ 166 h 449"/>
                  <a:gd name="T48" fmla="*/ 129 w 385"/>
                  <a:gd name="T49" fmla="*/ 248 h 449"/>
                  <a:gd name="T50" fmla="*/ 188 w 385"/>
                  <a:gd name="T51" fmla="*/ 286 h 449"/>
                  <a:gd name="T52" fmla="*/ 249 w 385"/>
                  <a:gd name="T53" fmla="*/ 331 h 449"/>
                  <a:gd name="T54" fmla="*/ 229 w 385"/>
                  <a:gd name="T55" fmla="*/ 366 h 449"/>
                  <a:gd name="T56" fmla="*/ 215 w 385"/>
                  <a:gd name="T57" fmla="*/ 420 h 449"/>
                  <a:gd name="T58" fmla="*/ 211 w 385"/>
                  <a:gd name="T59" fmla="*/ 416 h 449"/>
                  <a:gd name="T60" fmla="*/ 307 w 385"/>
                  <a:gd name="T61" fmla="*/ 433 h 449"/>
                  <a:gd name="T62" fmla="*/ 315 w 385"/>
                  <a:gd name="T63" fmla="*/ 416 h 449"/>
                  <a:gd name="T64" fmla="*/ 332 w 385"/>
                  <a:gd name="T65" fmla="*/ 411 h 449"/>
                  <a:gd name="T66" fmla="*/ 356 w 385"/>
                  <a:gd name="T67" fmla="*/ 394 h 449"/>
                  <a:gd name="T68" fmla="*/ 363 w 385"/>
                  <a:gd name="T69" fmla="*/ 334 h 449"/>
                  <a:gd name="T70" fmla="*/ 356 w 385"/>
                  <a:gd name="T71" fmla="*/ 251 h 449"/>
                  <a:gd name="T72" fmla="*/ 345 w 385"/>
                  <a:gd name="T73" fmla="*/ 261 h 449"/>
                  <a:gd name="T74" fmla="*/ 306 w 385"/>
                  <a:gd name="T75" fmla="*/ 184 h 449"/>
                  <a:gd name="T76" fmla="*/ 300 w 385"/>
                  <a:gd name="T77" fmla="*/ 171 h 449"/>
                  <a:gd name="T78" fmla="*/ 271 w 385"/>
                  <a:gd name="T79" fmla="*/ 158 h 449"/>
                  <a:gd name="T80" fmla="*/ 254 w 385"/>
                  <a:gd name="T81" fmla="*/ 171 h 449"/>
                  <a:gd name="T82" fmla="*/ 203 w 385"/>
                  <a:gd name="T83" fmla="*/ 95 h 449"/>
                  <a:gd name="T84" fmla="*/ 182 w 385"/>
                  <a:gd name="T85" fmla="*/ 55 h 449"/>
                  <a:gd name="T86" fmla="*/ 144 w 385"/>
                  <a:gd name="T87" fmla="*/ 18 h 449"/>
                  <a:gd name="T88" fmla="*/ 110 w 385"/>
                  <a:gd name="T89" fmla="*/ 16 h 449"/>
                  <a:gd name="T90" fmla="*/ 24 w 385"/>
                  <a:gd name="T91" fmla="*/ 76 h 449"/>
                  <a:gd name="T92" fmla="*/ 27 w 385"/>
                  <a:gd name="T93" fmla="*/ 102 h 449"/>
                  <a:gd name="T94" fmla="*/ 91 w 385"/>
                  <a:gd name="T95" fmla="*/ 239 h 44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85"/>
                  <a:gd name="T145" fmla="*/ 0 h 449"/>
                  <a:gd name="T146" fmla="*/ 385 w 385"/>
                  <a:gd name="T147" fmla="*/ 449 h 44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85" h="449">
                    <a:moveTo>
                      <a:pt x="3" y="166"/>
                    </a:moveTo>
                    <a:cubicBezTo>
                      <a:pt x="1" y="164"/>
                      <a:pt x="0" y="162"/>
                      <a:pt x="1" y="159"/>
                    </a:cubicBezTo>
                    <a:lnTo>
                      <a:pt x="11" y="99"/>
                    </a:lnTo>
                    <a:lnTo>
                      <a:pt x="11" y="102"/>
                    </a:lnTo>
                    <a:lnTo>
                      <a:pt x="8" y="74"/>
                    </a:lnTo>
                    <a:cubicBezTo>
                      <a:pt x="8" y="73"/>
                      <a:pt x="8" y="72"/>
                      <a:pt x="9" y="71"/>
                    </a:cubicBezTo>
                    <a:lnTo>
                      <a:pt x="25" y="25"/>
                    </a:lnTo>
                    <a:cubicBezTo>
                      <a:pt x="25" y="22"/>
                      <a:pt x="28" y="20"/>
                      <a:pt x="30" y="20"/>
                    </a:cubicBezTo>
                    <a:lnTo>
                      <a:pt x="106" y="1"/>
                    </a:lnTo>
                    <a:cubicBezTo>
                      <a:pt x="107" y="0"/>
                      <a:pt x="108" y="0"/>
                      <a:pt x="109" y="0"/>
                    </a:cubicBezTo>
                    <a:lnTo>
                      <a:pt x="148" y="3"/>
                    </a:lnTo>
                    <a:cubicBezTo>
                      <a:pt x="150" y="3"/>
                      <a:pt x="151" y="4"/>
                      <a:pt x="152" y="4"/>
                    </a:cubicBezTo>
                    <a:lnTo>
                      <a:pt x="194" y="29"/>
                    </a:lnTo>
                    <a:cubicBezTo>
                      <a:pt x="196" y="30"/>
                      <a:pt x="198" y="33"/>
                      <a:pt x="198" y="36"/>
                    </a:cubicBezTo>
                    <a:lnTo>
                      <a:pt x="198" y="55"/>
                    </a:lnTo>
                    <a:lnTo>
                      <a:pt x="197" y="51"/>
                    </a:lnTo>
                    <a:lnTo>
                      <a:pt x="218" y="92"/>
                    </a:lnTo>
                    <a:cubicBezTo>
                      <a:pt x="219" y="93"/>
                      <a:pt x="219" y="94"/>
                      <a:pt x="219" y="96"/>
                    </a:cubicBezTo>
                    <a:lnTo>
                      <a:pt x="216" y="153"/>
                    </a:lnTo>
                    <a:lnTo>
                      <a:pt x="210" y="145"/>
                    </a:lnTo>
                    <a:lnTo>
                      <a:pt x="257" y="156"/>
                    </a:lnTo>
                    <a:lnTo>
                      <a:pt x="252" y="156"/>
                    </a:lnTo>
                    <a:lnTo>
                      <a:pt x="273" y="145"/>
                    </a:lnTo>
                    <a:cubicBezTo>
                      <a:pt x="276" y="144"/>
                      <a:pt x="280" y="144"/>
                      <a:pt x="282" y="147"/>
                    </a:cubicBezTo>
                    <a:lnTo>
                      <a:pt x="293" y="158"/>
                    </a:lnTo>
                    <a:lnTo>
                      <a:pt x="287" y="155"/>
                    </a:lnTo>
                    <a:lnTo>
                      <a:pt x="300" y="155"/>
                    </a:lnTo>
                    <a:cubicBezTo>
                      <a:pt x="303" y="155"/>
                      <a:pt x="305" y="157"/>
                      <a:pt x="307" y="159"/>
                    </a:cubicBezTo>
                    <a:lnTo>
                      <a:pt x="320" y="178"/>
                    </a:lnTo>
                    <a:cubicBezTo>
                      <a:pt x="321" y="179"/>
                      <a:pt x="321" y="180"/>
                      <a:pt x="321" y="181"/>
                    </a:cubicBezTo>
                    <a:lnTo>
                      <a:pt x="337" y="251"/>
                    </a:lnTo>
                    <a:lnTo>
                      <a:pt x="329" y="245"/>
                    </a:lnTo>
                    <a:lnTo>
                      <a:pt x="345" y="245"/>
                    </a:lnTo>
                    <a:lnTo>
                      <a:pt x="341" y="246"/>
                    </a:lnTo>
                    <a:lnTo>
                      <a:pt x="357" y="238"/>
                    </a:lnTo>
                    <a:cubicBezTo>
                      <a:pt x="360" y="236"/>
                      <a:pt x="363" y="237"/>
                      <a:pt x="365" y="238"/>
                    </a:cubicBezTo>
                    <a:lnTo>
                      <a:pt x="381" y="249"/>
                    </a:lnTo>
                    <a:cubicBezTo>
                      <a:pt x="383" y="251"/>
                      <a:pt x="385" y="253"/>
                      <a:pt x="384" y="256"/>
                    </a:cubicBezTo>
                    <a:lnTo>
                      <a:pt x="379" y="335"/>
                    </a:lnTo>
                    <a:lnTo>
                      <a:pt x="379" y="381"/>
                    </a:lnTo>
                    <a:cubicBezTo>
                      <a:pt x="379" y="382"/>
                      <a:pt x="379" y="383"/>
                      <a:pt x="378" y="384"/>
                    </a:cubicBezTo>
                    <a:lnTo>
                      <a:pt x="371" y="400"/>
                    </a:lnTo>
                    <a:cubicBezTo>
                      <a:pt x="370" y="402"/>
                      <a:pt x="369" y="403"/>
                      <a:pt x="368" y="404"/>
                    </a:cubicBezTo>
                    <a:lnTo>
                      <a:pt x="344" y="420"/>
                    </a:lnTo>
                    <a:lnTo>
                      <a:pt x="347" y="416"/>
                    </a:lnTo>
                    <a:lnTo>
                      <a:pt x="342" y="432"/>
                    </a:lnTo>
                    <a:cubicBezTo>
                      <a:pt x="341" y="436"/>
                      <a:pt x="337" y="438"/>
                      <a:pt x="332" y="437"/>
                    </a:cubicBezTo>
                    <a:lnTo>
                      <a:pt x="311" y="432"/>
                    </a:lnTo>
                    <a:lnTo>
                      <a:pt x="321" y="428"/>
                    </a:lnTo>
                    <a:lnTo>
                      <a:pt x="313" y="444"/>
                    </a:lnTo>
                    <a:cubicBezTo>
                      <a:pt x="311" y="447"/>
                      <a:pt x="307" y="449"/>
                      <a:pt x="303" y="448"/>
                    </a:cubicBezTo>
                    <a:lnTo>
                      <a:pt x="240" y="432"/>
                    </a:lnTo>
                    <a:lnTo>
                      <a:pt x="242" y="432"/>
                    </a:lnTo>
                    <a:lnTo>
                      <a:pt x="211" y="432"/>
                    </a:lnTo>
                    <a:cubicBezTo>
                      <a:pt x="207" y="432"/>
                      <a:pt x="204" y="430"/>
                      <a:pt x="203" y="427"/>
                    </a:cubicBezTo>
                    <a:lnTo>
                      <a:pt x="201" y="418"/>
                    </a:lnTo>
                    <a:cubicBezTo>
                      <a:pt x="200" y="416"/>
                      <a:pt x="200" y="414"/>
                      <a:pt x="202" y="412"/>
                    </a:cubicBezTo>
                    <a:lnTo>
                      <a:pt x="217" y="387"/>
                    </a:lnTo>
                    <a:lnTo>
                      <a:pt x="216" y="392"/>
                    </a:lnTo>
                    <a:lnTo>
                      <a:pt x="213" y="368"/>
                    </a:lnTo>
                    <a:cubicBezTo>
                      <a:pt x="213" y="366"/>
                      <a:pt x="214" y="364"/>
                      <a:pt x="215" y="363"/>
                    </a:cubicBezTo>
                    <a:lnTo>
                      <a:pt x="236" y="330"/>
                    </a:lnTo>
                    <a:lnTo>
                      <a:pt x="235" y="338"/>
                    </a:lnTo>
                    <a:lnTo>
                      <a:pt x="225" y="319"/>
                    </a:lnTo>
                    <a:lnTo>
                      <a:pt x="229" y="323"/>
                    </a:lnTo>
                    <a:lnTo>
                      <a:pt x="181" y="301"/>
                    </a:lnTo>
                    <a:cubicBezTo>
                      <a:pt x="181" y="301"/>
                      <a:pt x="181" y="301"/>
                      <a:pt x="180" y="300"/>
                    </a:cubicBezTo>
                    <a:lnTo>
                      <a:pt x="122" y="262"/>
                    </a:lnTo>
                    <a:lnTo>
                      <a:pt x="125" y="263"/>
                    </a:lnTo>
                    <a:lnTo>
                      <a:pt x="83" y="253"/>
                    </a:lnTo>
                    <a:cubicBezTo>
                      <a:pt x="81" y="252"/>
                      <a:pt x="80" y="251"/>
                      <a:pt x="79" y="250"/>
                    </a:cubicBezTo>
                    <a:lnTo>
                      <a:pt x="3" y="166"/>
                    </a:lnTo>
                    <a:close/>
                    <a:moveTo>
                      <a:pt x="91" y="239"/>
                    </a:moveTo>
                    <a:lnTo>
                      <a:pt x="87" y="237"/>
                    </a:lnTo>
                    <a:lnTo>
                      <a:pt x="129" y="248"/>
                    </a:lnTo>
                    <a:cubicBezTo>
                      <a:pt x="130" y="248"/>
                      <a:pt x="130" y="249"/>
                      <a:pt x="131" y="249"/>
                    </a:cubicBezTo>
                    <a:lnTo>
                      <a:pt x="189" y="287"/>
                    </a:lnTo>
                    <a:lnTo>
                      <a:pt x="188" y="286"/>
                    </a:lnTo>
                    <a:lnTo>
                      <a:pt x="235" y="308"/>
                    </a:lnTo>
                    <a:cubicBezTo>
                      <a:pt x="237" y="309"/>
                      <a:pt x="238" y="310"/>
                      <a:pt x="239" y="312"/>
                    </a:cubicBezTo>
                    <a:lnTo>
                      <a:pt x="249" y="331"/>
                    </a:lnTo>
                    <a:cubicBezTo>
                      <a:pt x="251" y="333"/>
                      <a:pt x="251" y="336"/>
                      <a:pt x="249" y="339"/>
                    </a:cubicBezTo>
                    <a:lnTo>
                      <a:pt x="228" y="371"/>
                    </a:lnTo>
                    <a:lnTo>
                      <a:pt x="229" y="366"/>
                    </a:lnTo>
                    <a:lnTo>
                      <a:pt x="232" y="391"/>
                    </a:lnTo>
                    <a:cubicBezTo>
                      <a:pt x="232" y="393"/>
                      <a:pt x="232" y="394"/>
                      <a:pt x="231" y="396"/>
                    </a:cubicBezTo>
                    <a:lnTo>
                      <a:pt x="215" y="420"/>
                    </a:lnTo>
                    <a:lnTo>
                      <a:pt x="216" y="414"/>
                    </a:lnTo>
                    <a:lnTo>
                      <a:pt x="218" y="422"/>
                    </a:lnTo>
                    <a:lnTo>
                      <a:pt x="211" y="416"/>
                    </a:lnTo>
                    <a:lnTo>
                      <a:pt x="242" y="416"/>
                    </a:lnTo>
                    <a:cubicBezTo>
                      <a:pt x="243" y="416"/>
                      <a:pt x="244" y="416"/>
                      <a:pt x="244" y="416"/>
                    </a:cubicBezTo>
                    <a:lnTo>
                      <a:pt x="307" y="433"/>
                    </a:lnTo>
                    <a:lnTo>
                      <a:pt x="298" y="437"/>
                    </a:lnTo>
                    <a:lnTo>
                      <a:pt x="306" y="421"/>
                    </a:lnTo>
                    <a:cubicBezTo>
                      <a:pt x="308" y="417"/>
                      <a:pt x="312" y="415"/>
                      <a:pt x="315" y="416"/>
                    </a:cubicBezTo>
                    <a:lnTo>
                      <a:pt x="336" y="422"/>
                    </a:lnTo>
                    <a:lnTo>
                      <a:pt x="327" y="427"/>
                    </a:lnTo>
                    <a:lnTo>
                      <a:pt x="332" y="411"/>
                    </a:lnTo>
                    <a:cubicBezTo>
                      <a:pt x="333" y="409"/>
                      <a:pt x="334" y="408"/>
                      <a:pt x="335" y="407"/>
                    </a:cubicBezTo>
                    <a:lnTo>
                      <a:pt x="359" y="390"/>
                    </a:lnTo>
                    <a:lnTo>
                      <a:pt x="356" y="394"/>
                    </a:lnTo>
                    <a:lnTo>
                      <a:pt x="364" y="377"/>
                    </a:lnTo>
                    <a:lnTo>
                      <a:pt x="363" y="381"/>
                    </a:lnTo>
                    <a:lnTo>
                      <a:pt x="363" y="334"/>
                    </a:lnTo>
                    <a:lnTo>
                      <a:pt x="368" y="255"/>
                    </a:lnTo>
                    <a:lnTo>
                      <a:pt x="372" y="262"/>
                    </a:lnTo>
                    <a:lnTo>
                      <a:pt x="356" y="251"/>
                    </a:lnTo>
                    <a:lnTo>
                      <a:pt x="364" y="252"/>
                    </a:lnTo>
                    <a:lnTo>
                      <a:pt x="349" y="260"/>
                    </a:lnTo>
                    <a:cubicBezTo>
                      <a:pt x="347" y="261"/>
                      <a:pt x="346" y="261"/>
                      <a:pt x="345" y="261"/>
                    </a:cubicBezTo>
                    <a:lnTo>
                      <a:pt x="329" y="261"/>
                    </a:lnTo>
                    <a:cubicBezTo>
                      <a:pt x="325" y="261"/>
                      <a:pt x="322" y="258"/>
                      <a:pt x="321" y="255"/>
                    </a:cubicBezTo>
                    <a:lnTo>
                      <a:pt x="306" y="184"/>
                    </a:lnTo>
                    <a:lnTo>
                      <a:pt x="307" y="187"/>
                    </a:lnTo>
                    <a:lnTo>
                      <a:pt x="294" y="168"/>
                    </a:lnTo>
                    <a:lnTo>
                      <a:pt x="300" y="171"/>
                    </a:lnTo>
                    <a:lnTo>
                      <a:pt x="287" y="171"/>
                    </a:lnTo>
                    <a:cubicBezTo>
                      <a:pt x="285" y="171"/>
                      <a:pt x="283" y="170"/>
                      <a:pt x="281" y="169"/>
                    </a:cubicBezTo>
                    <a:lnTo>
                      <a:pt x="271" y="158"/>
                    </a:lnTo>
                    <a:lnTo>
                      <a:pt x="280" y="160"/>
                    </a:lnTo>
                    <a:lnTo>
                      <a:pt x="259" y="170"/>
                    </a:lnTo>
                    <a:cubicBezTo>
                      <a:pt x="258" y="171"/>
                      <a:pt x="256" y="172"/>
                      <a:pt x="254" y="171"/>
                    </a:cubicBezTo>
                    <a:lnTo>
                      <a:pt x="206" y="160"/>
                    </a:lnTo>
                    <a:cubicBezTo>
                      <a:pt x="203" y="159"/>
                      <a:pt x="200" y="156"/>
                      <a:pt x="200" y="152"/>
                    </a:cubicBezTo>
                    <a:lnTo>
                      <a:pt x="203" y="95"/>
                    </a:lnTo>
                    <a:lnTo>
                      <a:pt x="204" y="99"/>
                    </a:lnTo>
                    <a:lnTo>
                      <a:pt x="183" y="58"/>
                    </a:lnTo>
                    <a:cubicBezTo>
                      <a:pt x="182" y="57"/>
                      <a:pt x="182" y="56"/>
                      <a:pt x="182" y="55"/>
                    </a:cubicBezTo>
                    <a:lnTo>
                      <a:pt x="182" y="36"/>
                    </a:lnTo>
                    <a:lnTo>
                      <a:pt x="186" y="43"/>
                    </a:lnTo>
                    <a:lnTo>
                      <a:pt x="144" y="18"/>
                    </a:lnTo>
                    <a:lnTo>
                      <a:pt x="147" y="19"/>
                    </a:lnTo>
                    <a:lnTo>
                      <a:pt x="108" y="16"/>
                    </a:lnTo>
                    <a:lnTo>
                      <a:pt x="110" y="16"/>
                    </a:lnTo>
                    <a:lnTo>
                      <a:pt x="34" y="35"/>
                    </a:lnTo>
                    <a:lnTo>
                      <a:pt x="40" y="30"/>
                    </a:lnTo>
                    <a:lnTo>
                      <a:pt x="24" y="76"/>
                    </a:lnTo>
                    <a:lnTo>
                      <a:pt x="24" y="73"/>
                    </a:lnTo>
                    <a:lnTo>
                      <a:pt x="27" y="100"/>
                    </a:lnTo>
                    <a:cubicBezTo>
                      <a:pt x="27" y="101"/>
                      <a:pt x="27" y="102"/>
                      <a:pt x="27" y="102"/>
                    </a:cubicBezTo>
                    <a:lnTo>
                      <a:pt x="16" y="162"/>
                    </a:lnTo>
                    <a:lnTo>
                      <a:pt x="14" y="155"/>
                    </a:lnTo>
                    <a:lnTo>
                      <a:pt x="91" y="239"/>
                    </a:lnTo>
                    <a:close/>
                  </a:path>
                </a:pathLst>
              </a:custGeom>
              <a:solidFill>
                <a:srgbClr val="6E6E6E"/>
              </a:solidFill>
              <a:ln w="0" cap="flat">
                <a:solidFill>
                  <a:srgbClr val="6E6E6E"/>
                </a:solidFill>
                <a:prstDash val="solid"/>
                <a:round/>
                <a:headEnd/>
                <a:tailEnd/>
              </a:ln>
            </p:spPr>
            <p:txBody>
              <a:bodyPr/>
              <a:lstStyle/>
              <a:p>
                <a:endParaRPr lang="en-US"/>
              </a:p>
            </p:txBody>
          </p:sp>
          <p:sp>
            <p:nvSpPr>
              <p:cNvPr id="1778" name="Freeform 564"/>
              <p:cNvSpPr>
                <a:spLocks/>
              </p:cNvSpPr>
              <p:nvPr/>
            </p:nvSpPr>
            <p:spPr bwMode="auto">
              <a:xfrm>
                <a:off x="3972" y="1826"/>
                <a:ext cx="8" cy="8"/>
              </a:xfrm>
              <a:custGeom>
                <a:avLst/>
                <a:gdLst>
                  <a:gd name="T0" fmla="*/ 4 w 8"/>
                  <a:gd name="T1" fmla="*/ 8 h 8"/>
                  <a:gd name="T2" fmla="*/ 0 w 8"/>
                  <a:gd name="T3" fmla="*/ 7 h 8"/>
                  <a:gd name="T4" fmla="*/ 6 w 8"/>
                  <a:gd name="T5" fmla="*/ 0 h 8"/>
                  <a:gd name="T6" fmla="*/ 8 w 8"/>
                  <a:gd name="T7" fmla="*/ 4 h 8"/>
                  <a:gd name="T8" fmla="*/ 4 w 8"/>
                  <a:gd name="T9" fmla="*/ 8 h 8"/>
                  <a:gd name="T10" fmla="*/ 0 60000 65536"/>
                  <a:gd name="T11" fmla="*/ 0 60000 65536"/>
                  <a:gd name="T12" fmla="*/ 0 60000 65536"/>
                  <a:gd name="T13" fmla="*/ 0 60000 65536"/>
                  <a:gd name="T14" fmla="*/ 0 60000 65536"/>
                  <a:gd name="T15" fmla="*/ 0 w 8"/>
                  <a:gd name="T16" fmla="*/ 0 h 8"/>
                  <a:gd name="T17" fmla="*/ 8 w 8"/>
                  <a:gd name="T18" fmla="*/ 8 h 8"/>
                </a:gdLst>
                <a:ahLst/>
                <a:cxnLst>
                  <a:cxn ang="T10">
                    <a:pos x="T0" y="T1"/>
                  </a:cxn>
                  <a:cxn ang="T11">
                    <a:pos x="T2" y="T3"/>
                  </a:cxn>
                  <a:cxn ang="T12">
                    <a:pos x="T4" y="T5"/>
                  </a:cxn>
                  <a:cxn ang="T13">
                    <a:pos x="T6" y="T7"/>
                  </a:cxn>
                  <a:cxn ang="T14">
                    <a:pos x="T8" y="T9"/>
                  </a:cxn>
                </a:cxnLst>
                <a:rect l="T15" t="T16" r="T17" b="T18"/>
                <a:pathLst>
                  <a:path w="8" h="8">
                    <a:moveTo>
                      <a:pt x="4" y="8"/>
                    </a:moveTo>
                    <a:lnTo>
                      <a:pt x="0" y="7"/>
                    </a:lnTo>
                    <a:lnTo>
                      <a:pt x="6" y="0"/>
                    </a:lnTo>
                    <a:lnTo>
                      <a:pt x="8" y="4"/>
                    </a:lnTo>
                    <a:lnTo>
                      <a:pt x="4" y="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779" name="Freeform 565"/>
              <p:cNvSpPr>
                <a:spLocks noEditPoints="1"/>
              </p:cNvSpPr>
              <p:nvPr/>
            </p:nvSpPr>
            <p:spPr bwMode="auto">
              <a:xfrm>
                <a:off x="3970" y="1824"/>
                <a:ext cx="12" cy="12"/>
              </a:xfrm>
              <a:custGeom>
                <a:avLst/>
                <a:gdLst>
                  <a:gd name="T0" fmla="*/ 28 w 49"/>
                  <a:gd name="T1" fmla="*/ 46 h 49"/>
                  <a:gd name="T2" fmla="*/ 19 w 49"/>
                  <a:gd name="T3" fmla="*/ 48 h 49"/>
                  <a:gd name="T4" fmla="*/ 5 w 49"/>
                  <a:gd name="T5" fmla="*/ 41 h 49"/>
                  <a:gd name="T6" fmla="*/ 1 w 49"/>
                  <a:gd name="T7" fmla="*/ 36 h 49"/>
                  <a:gd name="T8" fmla="*/ 2 w 49"/>
                  <a:gd name="T9" fmla="*/ 29 h 49"/>
                  <a:gd name="T10" fmla="*/ 24 w 49"/>
                  <a:gd name="T11" fmla="*/ 3 h 49"/>
                  <a:gd name="T12" fmla="*/ 30 w 49"/>
                  <a:gd name="T13" fmla="*/ 0 h 49"/>
                  <a:gd name="T14" fmla="*/ 36 w 49"/>
                  <a:gd name="T15" fmla="*/ 4 h 49"/>
                  <a:gd name="T16" fmla="*/ 47 w 49"/>
                  <a:gd name="T17" fmla="*/ 20 h 49"/>
                  <a:gd name="T18" fmla="*/ 46 w 49"/>
                  <a:gd name="T19" fmla="*/ 30 h 49"/>
                  <a:gd name="T20" fmla="*/ 28 w 49"/>
                  <a:gd name="T21" fmla="*/ 46 h 49"/>
                  <a:gd name="T22" fmla="*/ 35 w 49"/>
                  <a:gd name="T23" fmla="*/ 19 h 49"/>
                  <a:gd name="T24" fmla="*/ 34 w 49"/>
                  <a:gd name="T25" fmla="*/ 29 h 49"/>
                  <a:gd name="T26" fmla="*/ 23 w 49"/>
                  <a:gd name="T27" fmla="*/ 13 h 49"/>
                  <a:gd name="T28" fmla="*/ 36 w 49"/>
                  <a:gd name="T29" fmla="*/ 14 h 49"/>
                  <a:gd name="T30" fmla="*/ 15 w 49"/>
                  <a:gd name="T31" fmla="*/ 39 h 49"/>
                  <a:gd name="T32" fmla="*/ 12 w 49"/>
                  <a:gd name="T33" fmla="*/ 27 h 49"/>
                  <a:gd name="T34" fmla="*/ 26 w 49"/>
                  <a:gd name="T35" fmla="*/ 33 h 49"/>
                  <a:gd name="T36" fmla="*/ 17 w 49"/>
                  <a:gd name="T37" fmla="*/ 35 h 49"/>
                  <a:gd name="T38" fmla="*/ 35 w 49"/>
                  <a:gd name="T39" fmla="*/ 19 h 4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9"/>
                  <a:gd name="T61" fmla="*/ 0 h 49"/>
                  <a:gd name="T62" fmla="*/ 49 w 49"/>
                  <a:gd name="T63" fmla="*/ 49 h 4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9" h="49">
                    <a:moveTo>
                      <a:pt x="28" y="46"/>
                    </a:moveTo>
                    <a:cubicBezTo>
                      <a:pt x="26" y="49"/>
                      <a:pt x="22" y="49"/>
                      <a:pt x="19" y="48"/>
                    </a:cubicBezTo>
                    <a:lnTo>
                      <a:pt x="5" y="41"/>
                    </a:lnTo>
                    <a:cubicBezTo>
                      <a:pt x="3" y="40"/>
                      <a:pt x="1" y="38"/>
                      <a:pt x="1" y="36"/>
                    </a:cubicBezTo>
                    <a:cubicBezTo>
                      <a:pt x="0" y="33"/>
                      <a:pt x="1" y="31"/>
                      <a:pt x="2" y="29"/>
                    </a:cubicBezTo>
                    <a:lnTo>
                      <a:pt x="24" y="3"/>
                    </a:lnTo>
                    <a:cubicBezTo>
                      <a:pt x="25" y="1"/>
                      <a:pt x="28" y="0"/>
                      <a:pt x="30" y="0"/>
                    </a:cubicBezTo>
                    <a:cubicBezTo>
                      <a:pt x="33" y="1"/>
                      <a:pt x="35" y="2"/>
                      <a:pt x="36" y="4"/>
                    </a:cubicBezTo>
                    <a:lnTo>
                      <a:pt x="47" y="20"/>
                    </a:lnTo>
                    <a:cubicBezTo>
                      <a:pt x="49" y="23"/>
                      <a:pt x="49" y="28"/>
                      <a:pt x="46" y="30"/>
                    </a:cubicBezTo>
                    <a:lnTo>
                      <a:pt x="28" y="46"/>
                    </a:lnTo>
                    <a:close/>
                    <a:moveTo>
                      <a:pt x="35" y="19"/>
                    </a:moveTo>
                    <a:lnTo>
                      <a:pt x="34" y="29"/>
                    </a:lnTo>
                    <a:lnTo>
                      <a:pt x="23" y="13"/>
                    </a:lnTo>
                    <a:lnTo>
                      <a:pt x="36" y="14"/>
                    </a:lnTo>
                    <a:lnTo>
                      <a:pt x="15" y="39"/>
                    </a:lnTo>
                    <a:lnTo>
                      <a:pt x="12" y="27"/>
                    </a:lnTo>
                    <a:lnTo>
                      <a:pt x="26" y="33"/>
                    </a:lnTo>
                    <a:lnTo>
                      <a:pt x="17" y="35"/>
                    </a:lnTo>
                    <a:lnTo>
                      <a:pt x="35" y="19"/>
                    </a:lnTo>
                    <a:close/>
                  </a:path>
                </a:pathLst>
              </a:custGeom>
              <a:solidFill>
                <a:srgbClr val="6E6E6E"/>
              </a:solidFill>
              <a:ln w="0" cap="flat">
                <a:solidFill>
                  <a:srgbClr val="6E6E6E"/>
                </a:solidFill>
                <a:prstDash val="solid"/>
                <a:round/>
                <a:headEnd/>
                <a:tailEnd/>
              </a:ln>
            </p:spPr>
            <p:txBody>
              <a:bodyPr/>
              <a:lstStyle/>
              <a:p>
                <a:endParaRPr lang="en-US"/>
              </a:p>
            </p:txBody>
          </p:sp>
          <p:sp>
            <p:nvSpPr>
              <p:cNvPr id="1780" name="Freeform 566"/>
              <p:cNvSpPr>
                <a:spLocks noEditPoints="1"/>
              </p:cNvSpPr>
              <p:nvPr/>
            </p:nvSpPr>
            <p:spPr bwMode="auto">
              <a:xfrm>
                <a:off x="5135" y="1830"/>
                <a:ext cx="39" cy="28"/>
              </a:xfrm>
              <a:custGeom>
                <a:avLst/>
                <a:gdLst>
                  <a:gd name="T0" fmla="*/ 13 w 39"/>
                  <a:gd name="T1" fmla="*/ 12 h 28"/>
                  <a:gd name="T2" fmla="*/ 25 w 39"/>
                  <a:gd name="T3" fmla="*/ 24 h 28"/>
                  <a:gd name="T4" fmla="*/ 25 w 39"/>
                  <a:gd name="T5" fmla="*/ 28 h 28"/>
                  <a:gd name="T6" fmla="*/ 19 w 39"/>
                  <a:gd name="T7" fmla="*/ 28 h 28"/>
                  <a:gd name="T8" fmla="*/ 17 w 39"/>
                  <a:gd name="T9" fmla="*/ 23 h 28"/>
                  <a:gd name="T10" fmla="*/ 9 w 39"/>
                  <a:gd name="T11" fmla="*/ 19 h 28"/>
                  <a:gd name="T12" fmla="*/ 2 w 39"/>
                  <a:gd name="T13" fmla="*/ 8 h 28"/>
                  <a:gd name="T14" fmla="*/ 0 w 39"/>
                  <a:gd name="T15" fmla="*/ 0 h 28"/>
                  <a:gd name="T16" fmla="*/ 11 w 39"/>
                  <a:gd name="T17" fmla="*/ 8 h 28"/>
                  <a:gd name="T18" fmla="*/ 13 w 39"/>
                  <a:gd name="T19" fmla="*/ 12 h 28"/>
                  <a:gd name="T20" fmla="*/ 32 w 39"/>
                  <a:gd name="T21" fmla="*/ 14 h 28"/>
                  <a:gd name="T22" fmla="*/ 30 w 39"/>
                  <a:gd name="T23" fmla="*/ 11 h 28"/>
                  <a:gd name="T24" fmla="*/ 32 w 39"/>
                  <a:gd name="T25" fmla="*/ 9 h 28"/>
                  <a:gd name="T26" fmla="*/ 30 w 39"/>
                  <a:gd name="T27" fmla="*/ 7 h 28"/>
                  <a:gd name="T28" fmla="*/ 33 w 39"/>
                  <a:gd name="T29" fmla="*/ 7 h 28"/>
                  <a:gd name="T30" fmla="*/ 32 w 39"/>
                  <a:gd name="T31" fmla="*/ 10 h 28"/>
                  <a:gd name="T32" fmla="*/ 34 w 39"/>
                  <a:gd name="T33" fmla="*/ 12 h 28"/>
                  <a:gd name="T34" fmla="*/ 32 w 39"/>
                  <a:gd name="T35" fmla="*/ 14 h 28"/>
                  <a:gd name="T36" fmla="*/ 38 w 39"/>
                  <a:gd name="T37" fmla="*/ 20 h 28"/>
                  <a:gd name="T38" fmla="*/ 37 w 39"/>
                  <a:gd name="T39" fmla="*/ 16 h 28"/>
                  <a:gd name="T40" fmla="*/ 39 w 39"/>
                  <a:gd name="T41" fmla="*/ 17 h 28"/>
                  <a:gd name="T42" fmla="*/ 39 w 39"/>
                  <a:gd name="T43" fmla="*/ 19 h 28"/>
                  <a:gd name="T44" fmla="*/ 38 w 39"/>
                  <a:gd name="T45" fmla="*/ 20 h 2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9"/>
                  <a:gd name="T70" fmla="*/ 0 h 28"/>
                  <a:gd name="T71" fmla="*/ 39 w 39"/>
                  <a:gd name="T72" fmla="*/ 28 h 2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9" h="28">
                    <a:moveTo>
                      <a:pt x="13" y="12"/>
                    </a:moveTo>
                    <a:lnTo>
                      <a:pt x="25" y="24"/>
                    </a:lnTo>
                    <a:lnTo>
                      <a:pt x="25" y="28"/>
                    </a:lnTo>
                    <a:lnTo>
                      <a:pt x="19" y="28"/>
                    </a:lnTo>
                    <a:lnTo>
                      <a:pt x="17" y="23"/>
                    </a:lnTo>
                    <a:lnTo>
                      <a:pt x="9" y="19"/>
                    </a:lnTo>
                    <a:lnTo>
                      <a:pt x="2" y="8"/>
                    </a:lnTo>
                    <a:lnTo>
                      <a:pt x="0" y="0"/>
                    </a:lnTo>
                    <a:lnTo>
                      <a:pt x="11" y="8"/>
                    </a:lnTo>
                    <a:lnTo>
                      <a:pt x="13" y="12"/>
                    </a:lnTo>
                    <a:close/>
                    <a:moveTo>
                      <a:pt x="32" y="14"/>
                    </a:moveTo>
                    <a:lnTo>
                      <a:pt x="30" y="11"/>
                    </a:lnTo>
                    <a:lnTo>
                      <a:pt x="32" y="9"/>
                    </a:lnTo>
                    <a:lnTo>
                      <a:pt x="30" y="7"/>
                    </a:lnTo>
                    <a:lnTo>
                      <a:pt x="33" y="7"/>
                    </a:lnTo>
                    <a:lnTo>
                      <a:pt x="32" y="10"/>
                    </a:lnTo>
                    <a:lnTo>
                      <a:pt x="34" y="12"/>
                    </a:lnTo>
                    <a:lnTo>
                      <a:pt x="32" y="14"/>
                    </a:lnTo>
                    <a:close/>
                    <a:moveTo>
                      <a:pt x="38" y="20"/>
                    </a:moveTo>
                    <a:lnTo>
                      <a:pt x="37" y="16"/>
                    </a:lnTo>
                    <a:lnTo>
                      <a:pt x="39" y="17"/>
                    </a:lnTo>
                    <a:lnTo>
                      <a:pt x="39" y="19"/>
                    </a:lnTo>
                    <a:lnTo>
                      <a:pt x="38" y="2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781" name="Freeform 567"/>
              <p:cNvSpPr>
                <a:spLocks noEditPoints="1"/>
              </p:cNvSpPr>
              <p:nvPr/>
            </p:nvSpPr>
            <p:spPr bwMode="auto">
              <a:xfrm>
                <a:off x="5133" y="1828"/>
                <a:ext cx="43" cy="32"/>
              </a:xfrm>
              <a:custGeom>
                <a:avLst/>
                <a:gdLst>
                  <a:gd name="T0" fmla="*/ 66 w 176"/>
                  <a:gd name="T1" fmla="*/ 51 h 128"/>
                  <a:gd name="T2" fmla="*/ 120 w 176"/>
                  <a:gd name="T3" fmla="*/ 109 h 128"/>
                  <a:gd name="T4" fmla="*/ 109 w 176"/>
                  <a:gd name="T5" fmla="*/ 128 h 128"/>
                  <a:gd name="T6" fmla="*/ 79 w 176"/>
                  <a:gd name="T7" fmla="*/ 124 h 128"/>
                  <a:gd name="T8" fmla="*/ 71 w 176"/>
                  <a:gd name="T9" fmla="*/ 108 h 128"/>
                  <a:gd name="T10" fmla="*/ 41 w 176"/>
                  <a:gd name="T11" fmla="*/ 88 h 128"/>
                  <a:gd name="T12" fmla="*/ 8 w 176"/>
                  <a:gd name="T13" fmla="*/ 42 h 128"/>
                  <a:gd name="T14" fmla="*/ 4 w 176"/>
                  <a:gd name="T15" fmla="*/ 2 h 128"/>
                  <a:gd name="T16" fmla="*/ 59 w 176"/>
                  <a:gd name="T17" fmla="*/ 34 h 128"/>
                  <a:gd name="T18" fmla="*/ 68 w 176"/>
                  <a:gd name="T19" fmla="*/ 54 h 128"/>
                  <a:gd name="T20" fmla="*/ 50 w 176"/>
                  <a:gd name="T21" fmla="*/ 47 h 128"/>
                  <a:gd name="T22" fmla="*/ 16 w 176"/>
                  <a:gd name="T23" fmla="*/ 7 h 128"/>
                  <a:gd name="T24" fmla="*/ 23 w 176"/>
                  <a:gd name="T25" fmla="*/ 36 h 128"/>
                  <a:gd name="T26" fmla="*/ 52 w 176"/>
                  <a:gd name="T27" fmla="*/ 76 h 128"/>
                  <a:gd name="T28" fmla="*/ 83 w 176"/>
                  <a:gd name="T29" fmla="*/ 98 h 128"/>
                  <a:gd name="T30" fmla="*/ 86 w 176"/>
                  <a:gd name="T31" fmla="*/ 112 h 128"/>
                  <a:gd name="T32" fmla="*/ 101 w 176"/>
                  <a:gd name="T33" fmla="*/ 119 h 128"/>
                  <a:gd name="T34" fmla="*/ 106 w 176"/>
                  <a:gd name="T35" fmla="*/ 113 h 128"/>
                  <a:gd name="T36" fmla="*/ 52 w 176"/>
                  <a:gd name="T37" fmla="*/ 59 h 128"/>
                  <a:gd name="T38" fmla="*/ 147 w 176"/>
                  <a:gd name="T39" fmla="*/ 69 h 128"/>
                  <a:gd name="T40" fmla="*/ 134 w 176"/>
                  <a:gd name="T41" fmla="*/ 69 h 128"/>
                  <a:gd name="T42" fmla="*/ 124 w 176"/>
                  <a:gd name="T43" fmla="*/ 46 h 128"/>
                  <a:gd name="T44" fmla="*/ 132 w 176"/>
                  <a:gd name="T45" fmla="*/ 49 h 128"/>
                  <a:gd name="T46" fmla="*/ 125 w 176"/>
                  <a:gd name="T47" fmla="*/ 35 h 128"/>
                  <a:gd name="T48" fmla="*/ 143 w 176"/>
                  <a:gd name="T49" fmla="*/ 30 h 128"/>
                  <a:gd name="T50" fmla="*/ 150 w 176"/>
                  <a:gd name="T51" fmla="*/ 40 h 128"/>
                  <a:gd name="T52" fmla="*/ 147 w 176"/>
                  <a:gd name="T53" fmla="*/ 44 h 128"/>
                  <a:gd name="T54" fmla="*/ 152 w 176"/>
                  <a:gd name="T55" fmla="*/ 61 h 128"/>
                  <a:gd name="T56" fmla="*/ 139 w 176"/>
                  <a:gd name="T57" fmla="*/ 52 h 128"/>
                  <a:gd name="T58" fmla="*/ 133 w 176"/>
                  <a:gd name="T59" fmla="*/ 53 h 128"/>
                  <a:gd name="T60" fmla="*/ 135 w 176"/>
                  <a:gd name="T61" fmla="*/ 36 h 128"/>
                  <a:gd name="T62" fmla="*/ 132 w 176"/>
                  <a:gd name="T63" fmla="*/ 46 h 128"/>
                  <a:gd name="T64" fmla="*/ 143 w 176"/>
                  <a:gd name="T65" fmla="*/ 38 h 128"/>
                  <a:gd name="T66" fmla="*/ 136 w 176"/>
                  <a:gd name="T67" fmla="*/ 57 h 128"/>
                  <a:gd name="T68" fmla="*/ 146 w 176"/>
                  <a:gd name="T69" fmla="*/ 60 h 128"/>
                  <a:gd name="T70" fmla="*/ 139 w 176"/>
                  <a:gd name="T71" fmla="*/ 52 h 128"/>
                  <a:gd name="T72" fmla="*/ 157 w 176"/>
                  <a:gd name="T73" fmla="*/ 95 h 128"/>
                  <a:gd name="T74" fmla="*/ 150 w 176"/>
                  <a:gd name="T75" fmla="*/ 74 h 128"/>
                  <a:gd name="T76" fmla="*/ 162 w 176"/>
                  <a:gd name="T77" fmla="*/ 65 h 128"/>
                  <a:gd name="T78" fmla="*/ 176 w 176"/>
                  <a:gd name="T79" fmla="*/ 78 h 128"/>
                  <a:gd name="T80" fmla="*/ 171 w 176"/>
                  <a:gd name="T81" fmla="*/ 93 h 128"/>
                  <a:gd name="T82" fmla="*/ 166 w 176"/>
                  <a:gd name="T83" fmla="*/ 78 h 128"/>
                  <a:gd name="T84" fmla="*/ 160 w 176"/>
                  <a:gd name="T85" fmla="*/ 78 h 128"/>
                  <a:gd name="T86" fmla="*/ 154 w 176"/>
                  <a:gd name="T87" fmla="*/ 80 h 128"/>
                  <a:gd name="T88" fmla="*/ 169 w 176"/>
                  <a:gd name="T89" fmla="*/ 87 h 128"/>
                  <a:gd name="T90" fmla="*/ 166 w 176"/>
                  <a:gd name="T91" fmla="*/ 78 h 12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76"/>
                  <a:gd name="T139" fmla="*/ 0 h 128"/>
                  <a:gd name="T140" fmla="*/ 176 w 176"/>
                  <a:gd name="T141" fmla="*/ 128 h 12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76" h="128">
                    <a:moveTo>
                      <a:pt x="68" y="54"/>
                    </a:moveTo>
                    <a:lnTo>
                      <a:pt x="66" y="51"/>
                    </a:lnTo>
                    <a:lnTo>
                      <a:pt x="117" y="101"/>
                    </a:lnTo>
                    <a:cubicBezTo>
                      <a:pt x="119" y="103"/>
                      <a:pt x="120" y="106"/>
                      <a:pt x="120" y="109"/>
                    </a:cubicBezTo>
                    <a:lnTo>
                      <a:pt x="117" y="122"/>
                    </a:lnTo>
                    <a:cubicBezTo>
                      <a:pt x="116" y="126"/>
                      <a:pt x="113" y="128"/>
                      <a:pt x="109" y="128"/>
                    </a:cubicBezTo>
                    <a:lnTo>
                      <a:pt x="86" y="128"/>
                    </a:lnTo>
                    <a:cubicBezTo>
                      <a:pt x="83" y="128"/>
                      <a:pt x="80" y="127"/>
                      <a:pt x="79" y="124"/>
                    </a:cubicBezTo>
                    <a:lnTo>
                      <a:pt x="69" y="106"/>
                    </a:lnTo>
                    <a:lnTo>
                      <a:pt x="71" y="108"/>
                    </a:lnTo>
                    <a:lnTo>
                      <a:pt x="43" y="90"/>
                    </a:lnTo>
                    <a:cubicBezTo>
                      <a:pt x="42" y="89"/>
                      <a:pt x="41" y="89"/>
                      <a:pt x="41" y="88"/>
                    </a:cubicBezTo>
                    <a:lnTo>
                      <a:pt x="10" y="45"/>
                    </a:lnTo>
                    <a:cubicBezTo>
                      <a:pt x="9" y="44"/>
                      <a:pt x="9" y="43"/>
                      <a:pt x="8" y="42"/>
                    </a:cubicBezTo>
                    <a:lnTo>
                      <a:pt x="1" y="10"/>
                    </a:lnTo>
                    <a:cubicBezTo>
                      <a:pt x="0" y="7"/>
                      <a:pt x="1" y="4"/>
                      <a:pt x="4" y="2"/>
                    </a:cubicBezTo>
                    <a:cubicBezTo>
                      <a:pt x="7" y="0"/>
                      <a:pt x="10" y="0"/>
                      <a:pt x="13" y="2"/>
                    </a:cubicBezTo>
                    <a:lnTo>
                      <a:pt x="59" y="34"/>
                    </a:lnTo>
                    <a:cubicBezTo>
                      <a:pt x="61" y="35"/>
                      <a:pt x="62" y="36"/>
                      <a:pt x="63" y="38"/>
                    </a:cubicBezTo>
                    <a:lnTo>
                      <a:pt x="68" y="54"/>
                    </a:lnTo>
                    <a:close/>
                    <a:moveTo>
                      <a:pt x="47" y="43"/>
                    </a:moveTo>
                    <a:lnTo>
                      <a:pt x="50" y="47"/>
                    </a:lnTo>
                    <a:lnTo>
                      <a:pt x="4" y="15"/>
                    </a:lnTo>
                    <a:lnTo>
                      <a:pt x="16" y="7"/>
                    </a:lnTo>
                    <a:lnTo>
                      <a:pt x="24" y="39"/>
                    </a:lnTo>
                    <a:lnTo>
                      <a:pt x="23" y="36"/>
                    </a:lnTo>
                    <a:lnTo>
                      <a:pt x="54" y="78"/>
                    </a:lnTo>
                    <a:lnTo>
                      <a:pt x="52" y="76"/>
                    </a:lnTo>
                    <a:lnTo>
                      <a:pt x="80" y="95"/>
                    </a:lnTo>
                    <a:cubicBezTo>
                      <a:pt x="81" y="96"/>
                      <a:pt x="82" y="97"/>
                      <a:pt x="83" y="98"/>
                    </a:cubicBezTo>
                    <a:lnTo>
                      <a:pt x="93" y="117"/>
                    </a:lnTo>
                    <a:lnTo>
                      <a:pt x="86" y="112"/>
                    </a:lnTo>
                    <a:lnTo>
                      <a:pt x="109" y="112"/>
                    </a:lnTo>
                    <a:lnTo>
                      <a:pt x="101" y="119"/>
                    </a:lnTo>
                    <a:lnTo>
                      <a:pt x="104" y="106"/>
                    </a:lnTo>
                    <a:lnTo>
                      <a:pt x="106" y="113"/>
                    </a:lnTo>
                    <a:lnTo>
                      <a:pt x="54" y="62"/>
                    </a:lnTo>
                    <a:cubicBezTo>
                      <a:pt x="54" y="61"/>
                      <a:pt x="53" y="60"/>
                      <a:pt x="52" y="59"/>
                    </a:cubicBezTo>
                    <a:lnTo>
                      <a:pt x="47" y="43"/>
                    </a:lnTo>
                    <a:close/>
                    <a:moveTo>
                      <a:pt x="147" y="69"/>
                    </a:moveTo>
                    <a:cubicBezTo>
                      <a:pt x="145" y="71"/>
                      <a:pt x="143" y="72"/>
                      <a:pt x="140" y="72"/>
                    </a:cubicBezTo>
                    <a:cubicBezTo>
                      <a:pt x="138" y="73"/>
                      <a:pt x="135" y="71"/>
                      <a:pt x="134" y="69"/>
                    </a:cubicBezTo>
                    <a:lnTo>
                      <a:pt x="123" y="56"/>
                    </a:lnTo>
                    <a:cubicBezTo>
                      <a:pt x="121" y="53"/>
                      <a:pt x="121" y="48"/>
                      <a:pt x="124" y="46"/>
                    </a:cubicBezTo>
                    <a:lnTo>
                      <a:pt x="132" y="38"/>
                    </a:lnTo>
                    <a:lnTo>
                      <a:pt x="132" y="49"/>
                    </a:lnTo>
                    <a:lnTo>
                      <a:pt x="127" y="43"/>
                    </a:lnTo>
                    <a:cubicBezTo>
                      <a:pt x="124" y="41"/>
                      <a:pt x="124" y="38"/>
                      <a:pt x="125" y="35"/>
                    </a:cubicBezTo>
                    <a:cubicBezTo>
                      <a:pt x="126" y="32"/>
                      <a:pt x="129" y="30"/>
                      <a:pt x="132" y="30"/>
                    </a:cubicBezTo>
                    <a:lnTo>
                      <a:pt x="143" y="30"/>
                    </a:lnTo>
                    <a:cubicBezTo>
                      <a:pt x="145" y="30"/>
                      <a:pt x="147" y="31"/>
                      <a:pt x="149" y="33"/>
                    </a:cubicBezTo>
                    <a:cubicBezTo>
                      <a:pt x="150" y="35"/>
                      <a:pt x="151" y="37"/>
                      <a:pt x="150" y="40"/>
                    </a:cubicBezTo>
                    <a:lnTo>
                      <a:pt x="148" y="50"/>
                    </a:lnTo>
                    <a:lnTo>
                      <a:pt x="147" y="44"/>
                    </a:lnTo>
                    <a:lnTo>
                      <a:pt x="152" y="52"/>
                    </a:lnTo>
                    <a:cubicBezTo>
                      <a:pt x="154" y="55"/>
                      <a:pt x="154" y="58"/>
                      <a:pt x="152" y="61"/>
                    </a:cubicBezTo>
                    <a:lnTo>
                      <a:pt x="147" y="69"/>
                    </a:lnTo>
                    <a:close/>
                    <a:moveTo>
                      <a:pt x="139" y="52"/>
                    </a:moveTo>
                    <a:lnTo>
                      <a:pt x="139" y="61"/>
                    </a:lnTo>
                    <a:lnTo>
                      <a:pt x="133" y="53"/>
                    </a:lnTo>
                    <a:cubicBezTo>
                      <a:pt x="132" y="51"/>
                      <a:pt x="132" y="49"/>
                      <a:pt x="132" y="47"/>
                    </a:cubicBezTo>
                    <a:lnTo>
                      <a:pt x="135" y="36"/>
                    </a:lnTo>
                    <a:lnTo>
                      <a:pt x="143" y="46"/>
                    </a:lnTo>
                    <a:lnTo>
                      <a:pt x="132" y="46"/>
                    </a:lnTo>
                    <a:lnTo>
                      <a:pt x="138" y="32"/>
                    </a:lnTo>
                    <a:lnTo>
                      <a:pt x="143" y="38"/>
                    </a:lnTo>
                    <a:cubicBezTo>
                      <a:pt x="146" y="41"/>
                      <a:pt x="146" y="46"/>
                      <a:pt x="143" y="49"/>
                    </a:cubicBezTo>
                    <a:lnTo>
                      <a:pt x="136" y="57"/>
                    </a:lnTo>
                    <a:lnTo>
                      <a:pt x="136" y="46"/>
                    </a:lnTo>
                    <a:lnTo>
                      <a:pt x="146" y="60"/>
                    </a:lnTo>
                    <a:lnTo>
                      <a:pt x="133" y="60"/>
                    </a:lnTo>
                    <a:lnTo>
                      <a:pt x="139" y="52"/>
                    </a:lnTo>
                    <a:close/>
                    <a:moveTo>
                      <a:pt x="163" y="96"/>
                    </a:moveTo>
                    <a:cubicBezTo>
                      <a:pt x="161" y="97"/>
                      <a:pt x="159" y="97"/>
                      <a:pt x="157" y="95"/>
                    </a:cubicBezTo>
                    <a:cubicBezTo>
                      <a:pt x="155" y="94"/>
                      <a:pt x="153" y="92"/>
                      <a:pt x="153" y="90"/>
                    </a:cubicBezTo>
                    <a:lnTo>
                      <a:pt x="150" y="74"/>
                    </a:lnTo>
                    <a:cubicBezTo>
                      <a:pt x="150" y="71"/>
                      <a:pt x="151" y="68"/>
                      <a:pt x="153" y="66"/>
                    </a:cubicBezTo>
                    <a:cubicBezTo>
                      <a:pt x="156" y="64"/>
                      <a:pt x="159" y="64"/>
                      <a:pt x="162" y="65"/>
                    </a:cubicBezTo>
                    <a:lnTo>
                      <a:pt x="172" y="71"/>
                    </a:lnTo>
                    <a:cubicBezTo>
                      <a:pt x="175" y="72"/>
                      <a:pt x="176" y="75"/>
                      <a:pt x="176" y="78"/>
                    </a:cubicBezTo>
                    <a:lnTo>
                      <a:pt x="176" y="86"/>
                    </a:lnTo>
                    <a:cubicBezTo>
                      <a:pt x="176" y="89"/>
                      <a:pt x="174" y="92"/>
                      <a:pt x="171" y="93"/>
                    </a:cubicBezTo>
                    <a:lnTo>
                      <a:pt x="163" y="96"/>
                    </a:lnTo>
                    <a:close/>
                    <a:moveTo>
                      <a:pt x="166" y="78"/>
                    </a:moveTo>
                    <a:lnTo>
                      <a:pt x="160" y="86"/>
                    </a:lnTo>
                    <a:lnTo>
                      <a:pt x="160" y="78"/>
                    </a:lnTo>
                    <a:lnTo>
                      <a:pt x="165" y="85"/>
                    </a:lnTo>
                    <a:lnTo>
                      <a:pt x="154" y="80"/>
                    </a:lnTo>
                    <a:lnTo>
                      <a:pt x="166" y="71"/>
                    </a:lnTo>
                    <a:lnTo>
                      <a:pt x="169" y="87"/>
                    </a:lnTo>
                    <a:lnTo>
                      <a:pt x="158" y="81"/>
                    </a:lnTo>
                    <a:lnTo>
                      <a:pt x="166" y="78"/>
                    </a:lnTo>
                    <a:close/>
                  </a:path>
                </a:pathLst>
              </a:custGeom>
              <a:solidFill>
                <a:srgbClr val="6E6E6E"/>
              </a:solidFill>
              <a:ln w="0" cap="flat">
                <a:solidFill>
                  <a:srgbClr val="6E6E6E"/>
                </a:solidFill>
                <a:prstDash val="solid"/>
                <a:round/>
                <a:headEnd/>
                <a:tailEnd/>
              </a:ln>
            </p:spPr>
            <p:txBody>
              <a:bodyPr/>
              <a:lstStyle/>
              <a:p>
                <a:endParaRPr lang="en-US"/>
              </a:p>
            </p:txBody>
          </p:sp>
          <p:sp>
            <p:nvSpPr>
              <p:cNvPr id="1782" name="Freeform 568"/>
              <p:cNvSpPr>
                <a:spLocks/>
              </p:cNvSpPr>
              <p:nvPr/>
            </p:nvSpPr>
            <p:spPr bwMode="auto">
              <a:xfrm>
                <a:off x="3953" y="1838"/>
                <a:ext cx="4" cy="8"/>
              </a:xfrm>
              <a:custGeom>
                <a:avLst/>
                <a:gdLst>
                  <a:gd name="T0" fmla="*/ 3 w 4"/>
                  <a:gd name="T1" fmla="*/ 2 h 8"/>
                  <a:gd name="T2" fmla="*/ 4 w 4"/>
                  <a:gd name="T3" fmla="*/ 6 h 8"/>
                  <a:gd name="T4" fmla="*/ 3 w 4"/>
                  <a:gd name="T5" fmla="*/ 8 h 8"/>
                  <a:gd name="T6" fmla="*/ 1 w 4"/>
                  <a:gd name="T7" fmla="*/ 6 h 8"/>
                  <a:gd name="T8" fmla="*/ 0 w 4"/>
                  <a:gd name="T9" fmla="*/ 2 h 8"/>
                  <a:gd name="T10" fmla="*/ 1 w 4"/>
                  <a:gd name="T11" fmla="*/ 0 h 8"/>
                  <a:gd name="T12" fmla="*/ 3 w 4"/>
                  <a:gd name="T13" fmla="*/ 2 h 8"/>
                  <a:gd name="T14" fmla="*/ 0 60000 65536"/>
                  <a:gd name="T15" fmla="*/ 0 60000 65536"/>
                  <a:gd name="T16" fmla="*/ 0 60000 65536"/>
                  <a:gd name="T17" fmla="*/ 0 60000 65536"/>
                  <a:gd name="T18" fmla="*/ 0 60000 65536"/>
                  <a:gd name="T19" fmla="*/ 0 60000 65536"/>
                  <a:gd name="T20" fmla="*/ 0 60000 65536"/>
                  <a:gd name="T21" fmla="*/ 0 w 4"/>
                  <a:gd name="T22" fmla="*/ 0 h 8"/>
                  <a:gd name="T23" fmla="*/ 4 w 4"/>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8">
                    <a:moveTo>
                      <a:pt x="3" y="2"/>
                    </a:moveTo>
                    <a:lnTo>
                      <a:pt x="4" y="6"/>
                    </a:lnTo>
                    <a:lnTo>
                      <a:pt x="3" y="8"/>
                    </a:lnTo>
                    <a:lnTo>
                      <a:pt x="1" y="6"/>
                    </a:lnTo>
                    <a:lnTo>
                      <a:pt x="0" y="2"/>
                    </a:lnTo>
                    <a:lnTo>
                      <a:pt x="1" y="0"/>
                    </a:lnTo>
                    <a:lnTo>
                      <a:pt x="3" y="2"/>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783" name="Freeform 569"/>
              <p:cNvSpPr>
                <a:spLocks noEditPoints="1"/>
              </p:cNvSpPr>
              <p:nvPr/>
            </p:nvSpPr>
            <p:spPr bwMode="auto">
              <a:xfrm>
                <a:off x="3951" y="1836"/>
                <a:ext cx="8" cy="12"/>
              </a:xfrm>
              <a:custGeom>
                <a:avLst/>
                <a:gdLst>
                  <a:gd name="T0" fmla="*/ 27 w 33"/>
                  <a:gd name="T1" fmla="*/ 9 h 49"/>
                  <a:gd name="T2" fmla="*/ 29 w 33"/>
                  <a:gd name="T3" fmla="*/ 13 h 49"/>
                  <a:gd name="T4" fmla="*/ 32 w 33"/>
                  <a:gd name="T5" fmla="*/ 29 h 49"/>
                  <a:gd name="T6" fmla="*/ 32 w 33"/>
                  <a:gd name="T7" fmla="*/ 34 h 49"/>
                  <a:gd name="T8" fmla="*/ 27 w 33"/>
                  <a:gd name="T9" fmla="*/ 44 h 49"/>
                  <a:gd name="T10" fmla="*/ 21 w 33"/>
                  <a:gd name="T11" fmla="*/ 48 h 49"/>
                  <a:gd name="T12" fmla="*/ 15 w 33"/>
                  <a:gd name="T13" fmla="*/ 47 h 49"/>
                  <a:gd name="T14" fmla="*/ 7 w 33"/>
                  <a:gd name="T15" fmla="*/ 40 h 49"/>
                  <a:gd name="T16" fmla="*/ 4 w 33"/>
                  <a:gd name="T17" fmla="*/ 36 h 49"/>
                  <a:gd name="T18" fmla="*/ 1 w 33"/>
                  <a:gd name="T19" fmla="*/ 20 h 49"/>
                  <a:gd name="T20" fmla="*/ 2 w 33"/>
                  <a:gd name="T21" fmla="*/ 14 h 49"/>
                  <a:gd name="T22" fmla="*/ 8 w 33"/>
                  <a:gd name="T23" fmla="*/ 4 h 49"/>
                  <a:gd name="T24" fmla="*/ 14 w 33"/>
                  <a:gd name="T25" fmla="*/ 0 h 49"/>
                  <a:gd name="T26" fmla="*/ 21 w 33"/>
                  <a:gd name="T27" fmla="*/ 3 h 49"/>
                  <a:gd name="T28" fmla="*/ 27 w 33"/>
                  <a:gd name="T29" fmla="*/ 9 h 49"/>
                  <a:gd name="T30" fmla="*/ 9 w 33"/>
                  <a:gd name="T31" fmla="*/ 14 h 49"/>
                  <a:gd name="T32" fmla="*/ 22 w 33"/>
                  <a:gd name="T33" fmla="*/ 13 h 49"/>
                  <a:gd name="T34" fmla="*/ 15 w 33"/>
                  <a:gd name="T35" fmla="*/ 23 h 49"/>
                  <a:gd name="T36" fmla="*/ 16 w 33"/>
                  <a:gd name="T37" fmla="*/ 16 h 49"/>
                  <a:gd name="T38" fmla="*/ 20 w 33"/>
                  <a:gd name="T39" fmla="*/ 32 h 49"/>
                  <a:gd name="T40" fmla="*/ 17 w 33"/>
                  <a:gd name="T41" fmla="*/ 28 h 49"/>
                  <a:gd name="T42" fmla="*/ 25 w 33"/>
                  <a:gd name="T43" fmla="*/ 34 h 49"/>
                  <a:gd name="T44" fmla="*/ 13 w 33"/>
                  <a:gd name="T45" fmla="*/ 37 h 49"/>
                  <a:gd name="T46" fmla="*/ 17 w 33"/>
                  <a:gd name="T47" fmla="*/ 27 h 49"/>
                  <a:gd name="T48" fmla="*/ 17 w 33"/>
                  <a:gd name="T49" fmla="*/ 32 h 49"/>
                  <a:gd name="T50" fmla="*/ 13 w 33"/>
                  <a:gd name="T51" fmla="*/ 16 h 49"/>
                  <a:gd name="T52" fmla="*/ 16 w 33"/>
                  <a:gd name="T53" fmla="*/ 21 h 49"/>
                  <a:gd name="T54" fmla="*/ 9 w 33"/>
                  <a:gd name="T55" fmla="*/ 14 h 4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3"/>
                  <a:gd name="T85" fmla="*/ 0 h 49"/>
                  <a:gd name="T86" fmla="*/ 33 w 33"/>
                  <a:gd name="T87" fmla="*/ 49 h 49"/>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3" h="49">
                    <a:moveTo>
                      <a:pt x="27" y="9"/>
                    </a:moveTo>
                    <a:cubicBezTo>
                      <a:pt x="28" y="10"/>
                      <a:pt x="29" y="12"/>
                      <a:pt x="29" y="13"/>
                    </a:cubicBezTo>
                    <a:lnTo>
                      <a:pt x="32" y="29"/>
                    </a:lnTo>
                    <a:cubicBezTo>
                      <a:pt x="33" y="31"/>
                      <a:pt x="32" y="33"/>
                      <a:pt x="32" y="34"/>
                    </a:cubicBezTo>
                    <a:lnTo>
                      <a:pt x="27" y="44"/>
                    </a:lnTo>
                    <a:cubicBezTo>
                      <a:pt x="26" y="46"/>
                      <a:pt x="24" y="48"/>
                      <a:pt x="21" y="48"/>
                    </a:cubicBezTo>
                    <a:cubicBezTo>
                      <a:pt x="19" y="49"/>
                      <a:pt x="17" y="48"/>
                      <a:pt x="15" y="47"/>
                    </a:cubicBezTo>
                    <a:lnTo>
                      <a:pt x="7" y="40"/>
                    </a:lnTo>
                    <a:cubicBezTo>
                      <a:pt x="5" y="39"/>
                      <a:pt x="4" y="37"/>
                      <a:pt x="4" y="36"/>
                    </a:cubicBezTo>
                    <a:lnTo>
                      <a:pt x="1" y="20"/>
                    </a:lnTo>
                    <a:cubicBezTo>
                      <a:pt x="0" y="18"/>
                      <a:pt x="1" y="15"/>
                      <a:pt x="2" y="14"/>
                    </a:cubicBezTo>
                    <a:lnTo>
                      <a:pt x="8" y="4"/>
                    </a:lnTo>
                    <a:cubicBezTo>
                      <a:pt x="10" y="2"/>
                      <a:pt x="12" y="1"/>
                      <a:pt x="14" y="0"/>
                    </a:cubicBezTo>
                    <a:cubicBezTo>
                      <a:pt x="16" y="0"/>
                      <a:pt x="19" y="1"/>
                      <a:pt x="21" y="3"/>
                    </a:cubicBezTo>
                    <a:lnTo>
                      <a:pt x="27" y="9"/>
                    </a:lnTo>
                    <a:close/>
                    <a:moveTo>
                      <a:pt x="9" y="14"/>
                    </a:moveTo>
                    <a:lnTo>
                      <a:pt x="22" y="13"/>
                    </a:lnTo>
                    <a:lnTo>
                      <a:pt x="15" y="23"/>
                    </a:lnTo>
                    <a:lnTo>
                      <a:pt x="16" y="16"/>
                    </a:lnTo>
                    <a:lnTo>
                      <a:pt x="20" y="32"/>
                    </a:lnTo>
                    <a:lnTo>
                      <a:pt x="17" y="28"/>
                    </a:lnTo>
                    <a:lnTo>
                      <a:pt x="25" y="34"/>
                    </a:lnTo>
                    <a:lnTo>
                      <a:pt x="13" y="37"/>
                    </a:lnTo>
                    <a:lnTo>
                      <a:pt x="17" y="27"/>
                    </a:lnTo>
                    <a:lnTo>
                      <a:pt x="17" y="32"/>
                    </a:lnTo>
                    <a:lnTo>
                      <a:pt x="13" y="16"/>
                    </a:lnTo>
                    <a:lnTo>
                      <a:pt x="16" y="21"/>
                    </a:lnTo>
                    <a:lnTo>
                      <a:pt x="9" y="14"/>
                    </a:lnTo>
                    <a:close/>
                  </a:path>
                </a:pathLst>
              </a:custGeom>
              <a:solidFill>
                <a:srgbClr val="6E6E6E"/>
              </a:solidFill>
              <a:ln w="0" cap="flat">
                <a:solidFill>
                  <a:srgbClr val="6E6E6E"/>
                </a:solidFill>
                <a:prstDash val="solid"/>
                <a:round/>
                <a:headEnd/>
                <a:tailEnd/>
              </a:ln>
            </p:spPr>
            <p:txBody>
              <a:bodyPr/>
              <a:lstStyle/>
              <a:p>
                <a:endParaRPr lang="en-US"/>
              </a:p>
            </p:txBody>
          </p:sp>
          <p:sp>
            <p:nvSpPr>
              <p:cNvPr id="1784" name="Freeform 570"/>
              <p:cNvSpPr>
                <a:spLocks noEditPoints="1"/>
              </p:cNvSpPr>
              <p:nvPr/>
            </p:nvSpPr>
            <p:spPr bwMode="auto">
              <a:xfrm>
                <a:off x="3527" y="1854"/>
                <a:ext cx="197" cy="311"/>
              </a:xfrm>
              <a:custGeom>
                <a:avLst/>
                <a:gdLst>
                  <a:gd name="T0" fmla="*/ 162 w 197"/>
                  <a:gd name="T1" fmla="*/ 45 h 311"/>
                  <a:gd name="T2" fmla="*/ 156 w 197"/>
                  <a:gd name="T3" fmla="*/ 59 h 311"/>
                  <a:gd name="T4" fmla="*/ 163 w 197"/>
                  <a:gd name="T5" fmla="*/ 65 h 311"/>
                  <a:gd name="T6" fmla="*/ 169 w 197"/>
                  <a:gd name="T7" fmla="*/ 59 h 311"/>
                  <a:gd name="T8" fmla="*/ 178 w 197"/>
                  <a:gd name="T9" fmla="*/ 59 h 311"/>
                  <a:gd name="T10" fmla="*/ 159 w 197"/>
                  <a:gd name="T11" fmla="*/ 91 h 311"/>
                  <a:gd name="T12" fmla="*/ 119 w 197"/>
                  <a:gd name="T13" fmla="*/ 137 h 311"/>
                  <a:gd name="T14" fmla="*/ 94 w 197"/>
                  <a:gd name="T15" fmla="*/ 146 h 311"/>
                  <a:gd name="T16" fmla="*/ 87 w 197"/>
                  <a:gd name="T17" fmla="*/ 149 h 311"/>
                  <a:gd name="T18" fmla="*/ 72 w 197"/>
                  <a:gd name="T19" fmla="*/ 149 h 311"/>
                  <a:gd name="T20" fmla="*/ 60 w 197"/>
                  <a:gd name="T21" fmla="*/ 149 h 311"/>
                  <a:gd name="T22" fmla="*/ 39 w 197"/>
                  <a:gd name="T23" fmla="*/ 155 h 311"/>
                  <a:gd name="T24" fmla="*/ 25 w 197"/>
                  <a:gd name="T25" fmla="*/ 156 h 311"/>
                  <a:gd name="T26" fmla="*/ 21 w 197"/>
                  <a:gd name="T27" fmla="*/ 154 h 311"/>
                  <a:gd name="T28" fmla="*/ 17 w 197"/>
                  <a:gd name="T29" fmla="*/ 151 h 311"/>
                  <a:gd name="T30" fmla="*/ 16 w 197"/>
                  <a:gd name="T31" fmla="*/ 150 h 311"/>
                  <a:gd name="T32" fmla="*/ 11 w 197"/>
                  <a:gd name="T33" fmla="*/ 135 h 311"/>
                  <a:gd name="T34" fmla="*/ 17 w 197"/>
                  <a:gd name="T35" fmla="*/ 123 h 311"/>
                  <a:gd name="T36" fmla="*/ 0 w 197"/>
                  <a:gd name="T37" fmla="*/ 81 h 311"/>
                  <a:gd name="T38" fmla="*/ 9 w 197"/>
                  <a:gd name="T39" fmla="*/ 78 h 311"/>
                  <a:gd name="T40" fmla="*/ 18 w 197"/>
                  <a:gd name="T41" fmla="*/ 85 h 311"/>
                  <a:gd name="T42" fmla="*/ 33 w 197"/>
                  <a:gd name="T43" fmla="*/ 80 h 311"/>
                  <a:gd name="T44" fmla="*/ 39 w 197"/>
                  <a:gd name="T45" fmla="*/ 32 h 311"/>
                  <a:gd name="T46" fmla="*/ 47 w 197"/>
                  <a:gd name="T47" fmla="*/ 47 h 311"/>
                  <a:gd name="T48" fmla="*/ 57 w 197"/>
                  <a:gd name="T49" fmla="*/ 59 h 311"/>
                  <a:gd name="T50" fmla="*/ 72 w 197"/>
                  <a:gd name="T51" fmla="*/ 39 h 311"/>
                  <a:gd name="T52" fmla="*/ 82 w 197"/>
                  <a:gd name="T53" fmla="*/ 44 h 311"/>
                  <a:gd name="T54" fmla="*/ 99 w 197"/>
                  <a:gd name="T55" fmla="*/ 44 h 311"/>
                  <a:gd name="T56" fmla="*/ 109 w 197"/>
                  <a:gd name="T57" fmla="*/ 31 h 311"/>
                  <a:gd name="T58" fmla="*/ 116 w 197"/>
                  <a:gd name="T59" fmla="*/ 18 h 311"/>
                  <a:gd name="T60" fmla="*/ 132 w 197"/>
                  <a:gd name="T61" fmla="*/ 6 h 311"/>
                  <a:gd name="T62" fmla="*/ 164 w 197"/>
                  <a:gd name="T63" fmla="*/ 2 h 311"/>
                  <a:gd name="T64" fmla="*/ 170 w 197"/>
                  <a:gd name="T65" fmla="*/ 29 h 311"/>
                  <a:gd name="T66" fmla="*/ 132 w 197"/>
                  <a:gd name="T67" fmla="*/ 82 h 311"/>
                  <a:gd name="T68" fmla="*/ 125 w 197"/>
                  <a:gd name="T69" fmla="*/ 82 h 311"/>
                  <a:gd name="T70" fmla="*/ 116 w 197"/>
                  <a:gd name="T71" fmla="*/ 103 h 311"/>
                  <a:gd name="T72" fmla="*/ 123 w 197"/>
                  <a:gd name="T73" fmla="*/ 107 h 311"/>
                  <a:gd name="T74" fmla="*/ 135 w 197"/>
                  <a:gd name="T75" fmla="*/ 98 h 311"/>
                  <a:gd name="T76" fmla="*/ 139 w 197"/>
                  <a:gd name="T77" fmla="*/ 90 h 311"/>
                  <a:gd name="T78" fmla="*/ 132 w 197"/>
                  <a:gd name="T79" fmla="*/ 82 h 311"/>
                  <a:gd name="T80" fmla="*/ 194 w 197"/>
                  <a:gd name="T81" fmla="*/ 311 h 311"/>
                  <a:gd name="T82" fmla="*/ 197 w 197"/>
                  <a:gd name="T83" fmla="*/ 311 h 3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97"/>
                  <a:gd name="T127" fmla="*/ 0 h 311"/>
                  <a:gd name="T128" fmla="*/ 197 w 197"/>
                  <a:gd name="T129" fmla="*/ 311 h 31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97" h="311">
                    <a:moveTo>
                      <a:pt x="169" y="48"/>
                    </a:moveTo>
                    <a:lnTo>
                      <a:pt x="162" y="45"/>
                    </a:lnTo>
                    <a:lnTo>
                      <a:pt x="157" y="53"/>
                    </a:lnTo>
                    <a:lnTo>
                      <a:pt x="156" y="59"/>
                    </a:lnTo>
                    <a:lnTo>
                      <a:pt x="159" y="63"/>
                    </a:lnTo>
                    <a:lnTo>
                      <a:pt x="163" y="65"/>
                    </a:lnTo>
                    <a:lnTo>
                      <a:pt x="168" y="65"/>
                    </a:lnTo>
                    <a:lnTo>
                      <a:pt x="169" y="59"/>
                    </a:lnTo>
                    <a:lnTo>
                      <a:pt x="170" y="59"/>
                    </a:lnTo>
                    <a:lnTo>
                      <a:pt x="178" y="59"/>
                    </a:lnTo>
                    <a:lnTo>
                      <a:pt x="171" y="80"/>
                    </a:lnTo>
                    <a:lnTo>
                      <a:pt x="159" y="91"/>
                    </a:lnTo>
                    <a:lnTo>
                      <a:pt x="143" y="114"/>
                    </a:lnTo>
                    <a:lnTo>
                      <a:pt x="119" y="137"/>
                    </a:lnTo>
                    <a:lnTo>
                      <a:pt x="103" y="146"/>
                    </a:lnTo>
                    <a:lnTo>
                      <a:pt x="94" y="146"/>
                    </a:lnTo>
                    <a:lnTo>
                      <a:pt x="94" y="150"/>
                    </a:lnTo>
                    <a:lnTo>
                      <a:pt x="87" y="149"/>
                    </a:lnTo>
                    <a:lnTo>
                      <a:pt x="85" y="152"/>
                    </a:lnTo>
                    <a:lnTo>
                      <a:pt x="72" y="149"/>
                    </a:lnTo>
                    <a:lnTo>
                      <a:pt x="69" y="151"/>
                    </a:lnTo>
                    <a:lnTo>
                      <a:pt x="60" y="149"/>
                    </a:lnTo>
                    <a:lnTo>
                      <a:pt x="53" y="154"/>
                    </a:lnTo>
                    <a:lnTo>
                      <a:pt x="39" y="155"/>
                    </a:lnTo>
                    <a:lnTo>
                      <a:pt x="33" y="159"/>
                    </a:lnTo>
                    <a:lnTo>
                      <a:pt x="25" y="156"/>
                    </a:lnTo>
                    <a:lnTo>
                      <a:pt x="25" y="154"/>
                    </a:lnTo>
                    <a:lnTo>
                      <a:pt x="21" y="154"/>
                    </a:lnTo>
                    <a:lnTo>
                      <a:pt x="21" y="151"/>
                    </a:lnTo>
                    <a:lnTo>
                      <a:pt x="17" y="151"/>
                    </a:lnTo>
                    <a:lnTo>
                      <a:pt x="17" y="153"/>
                    </a:lnTo>
                    <a:lnTo>
                      <a:pt x="16" y="150"/>
                    </a:lnTo>
                    <a:lnTo>
                      <a:pt x="17" y="145"/>
                    </a:lnTo>
                    <a:lnTo>
                      <a:pt x="11" y="135"/>
                    </a:lnTo>
                    <a:lnTo>
                      <a:pt x="17" y="132"/>
                    </a:lnTo>
                    <a:lnTo>
                      <a:pt x="17" y="123"/>
                    </a:lnTo>
                    <a:lnTo>
                      <a:pt x="7" y="103"/>
                    </a:lnTo>
                    <a:lnTo>
                      <a:pt x="0" y="81"/>
                    </a:lnTo>
                    <a:lnTo>
                      <a:pt x="6" y="74"/>
                    </a:lnTo>
                    <a:lnTo>
                      <a:pt x="9" y="78"/>
                    </a:lnTo>
                    <a:lnTo>
                      <a:pt x="9" y="82"/>
                    </a:lnTo>
                    <a:lnTo>
                      <a:pt x="18" y="85"/>
                    </a:lnTo>
                    <a:lnTo>
                      <a:pt x="28" y="86"/>
                    </a:lnTo>
                    <a:lnTo>
                      <a:pt x="33" y="80"/>
                    </a:lnTo>
                    <a:lnTo>
                      <a:pt x="37" y="79"/>
                    </a:lnTo>
                    <a:lnTo>
                      <a:pt x="39" y="32"/>
                    </a:lnTo>
                    <a:lnTo>
                      <a:pt x="43" y="36"/>
                    </a:lnTo>
                    <a:lnTo>
                      <a:pt x="47" y="47"/>
                    </a:lnTo>
                    <a:lnTo>
                      <a:pt x="45" y="59"/>
                    </a:lnTo>
                    <a:lnTo>
                      <a:pt x="57" y="59"/>
                    </a:lnTo>
                    <a:lnTo>
                      <a:pt x="67" y="49"/>
                    </a:lnTo>
                    <a:lnTo>
                      <a:pt x="72" y="39"/>
                    </a:lnTo>
                    <a:lnTo>
                      <a:pt x="77" y="39"/>
                    </a:lnTo>
                    <a:lnTo>
                      <a:pt x="82" y="44"/>
                    </a:lnTo>
                    <a:lnTo>
                      <a:pt x="90" y="46"/>
                    </a:lnTo>
                    <a:lnTo>
                      <a:pt x="99" y="44"/>
                    </a:lnTo>
                    <a:lnTo>
                      <a:pt x="104" y="32"/>
                    </a:lnTo>
                    <a:lnTo>
                      <a:pt x="109" y="31"/>
                    </a:lnTo>
                    <a:lnTo>
                      <a:pt x="114" y="26"/>
                    </a:lnTo>
                    <a:lnTo>
                      <a:pt x="116" y="18"/>
                    </a:lnTo>
                    <a:lnTo>
                      <a:pt x="123" y="15"/>
                    </a:lnTo>
                    <a:lnTo>
                      <a:pt x="132" y="6"/>
                    </a:lnTo>
                    <a:lnTo>
                      <a:pt x="143" y="0"/>
                    </a:lnTo>
                    <a:lnTo>
                      <a:pt x="164" y="2"/>
                    </a:lnTo>
                    <a:lnTo>
                      <a:pt x="166" y="16"/>
                    </a:lnTo>
                    <a:lnTo>
                      <a:pt x="170" y="29"/>
                    </a:lnTo>
                    <a:lnTo>
                      <a:pt x="169" y="48"/>
                    </a:lnTo>
                    <a:close/>
                    <a:moveTo>
                      <a:pt x="132" y="82"/>
                    </a:moveTo>
                    <a:lnTo>
                      <a:pt x="131" y="81"/>
                    </a:lnTo>
                    <a:lnTo>
                      <a:pt x="125" y="82"/>
                    </a:lnTo>
                    <a:lnTo>
                      <a:pt x="112" y="94"/>
                    </a:lnTo>
                    <a:lnTo>
                      <a:pt x="116" y="103"/>
                    </a:lnTo>
                    <a:lnTo>
                      <a:pt x="119" y="106"/>
                    </a:lnTo>
                    <a:lnTo>
                      <a:pt x="123" y="107"/>
                    </a:lnTo>
                    <a:lnTo>
                      <a:pt x="127" y="101"/>
                    </a:lnTo>
                    <a:lnTo>
                      <a:pt x="135" y="98"/>
                    </a:lnTo>
                    <a:lnTo>
                      <a:pt x="135" y="95"/>
                    </a:lnTo>
                    <a:lnTo>
                      <a:pt x="139" y="90"/>
                    </a:lnTo>
                    <a:lnTo>
                      <a:pt x="138" y="87"/>
                    </a:lnTo>
                    <a:lnTo>
                      <a:pt x="132" y="82"/>
                    </a:lnTo>
                    <a:close/>
                    <a:moveTo>
                      <a:pt x="197" y="311"/>
                    </a:moveTo>
                    <a:lnTo>
                      <a:pt x="194" y="311"/>
                    </a:lnTo>
                    <a:lnTo>
                      <a:pt x="197" y="310"/>
                    </a:lnTo>
                    <a:lnTo>
                      <a:pt x="197" y="311"/>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785" name="Freeform 571"/>
              <p:cNvSpPr>
                <a:spLocks noEditPoints="1"/>
              </p:cNvSpPr>
              <p:nvPr/>
            </p:nvSpPr>
            <p:spPr bwMode="auto">
              <a:xfrm>
                <a:off x="3525" y="1852"/>
                <a:ext cx="201" cy="315"/>
              </a:xfrm>
              <a:custGeom>
                <a:avLst/>
                <a:gdLst>
                  <a:gd name="T0" fmla="*/ 650 w 816"/>
                  <a:gd name="T1" fmla="*/ 230 h 1281"/>
                  <a:gd name="T2" fmla="*/ 673 w 816"/>
                  <a:gd name="T3" fmla="*/ 264 h 1281"/>
                  <a:gd name="T4" fmla="*/ 700 w 816"/>
                  <a:gd name="T5" fmla="*/ 239 h 1281"/>
                  <a:gd name="T6" fmla="*/ 657 w 816"/>
                  <a:gd name="T7" fmla="*/ 385 h 1281"/>
                  <a:gd name="T8" fmla="*/ 431 w 816"/>
                  <a:gd name="T9" fmla="*/ 609 h 1281"/>
                  <a:gd name="T10" fmla="*/ 389 w 816"/>
                  <a:gd name="T11" fmla="*/ 626 h 1281"/>
                  <a:gd name="T12" fmla="*/ 304 w 816"/>
                  <a:gd name="T13" fmla="*/ 622 h 1281"/>
                  <a:gd name="T14" fmla="*/ 223 w 816"/>
                  <a:gd name="T15" fmla="*/ 642 h 1281"/>
                  <a:gd name="T16" fmla="*/ 103 w 816"/>
                  <a:gd name="T17" fmla="*/ 644 h 1281"/>
                  <a:gd name="T18" fmla="*/ 92 w 816"/>
                  <a:gd name="T19" fmla="*/ 628 h 1281"/>
                  <a:gd name="T20" fmla="*/ 65 w 816"/>
                  <a:gd name="T21" fmla="*/ 619 h 1281"/>
                  <a:gd name="T22" fmla="*/ 51 w 816"/>
                  <a:gd name="T23" fmla="*/ 549 h 1281"/>
                  <a:gd name="T24" fmla="*/ 28 w 816"/>
                  <a:gd name="T25" fmla="*/ 429 h 1281"/>
                  <a:gd name="T26" fmla="*/ 52 w 816"/>
                  <a:gd name="T27" fmla="*/ 320 h 1281"/>
                  <a:gd name="T28" fmla="*/ 123 w 816"/>
                  <a:gd name="T29" fmla="*/ 349 h 1281"/>
                  <a:gd name="T30" fmla="*/ 160 w 816"/>
                  <a:gd name="T31" fmla="*/ 140 h 1281"/>
                  <a:gd name="T32" fmla="*/ 208 w 816"/>
                  <a:gd name="T33" fmla="*/ 200 h 1281"/>
                  <a:gd name="T34" fmla="*/ 274 w 816"/>
                  <a:gd name="T35" fmla="*/ 206 h 1281"/>
                  <a:gd name="T36" fmla="*/ 343 w 816"/>
                  <a:gd name="T37" fmla="*/ 178 h 1281"/>
                  <a:gd name="T38" fmla="*/ 428 w 816"/>
                  <a:gd name="T39" fmla="*/ 132 h 1281"/>
                  <a:gd name="T40" fmla="*/ 478 w 816"/>
                  <a:gd name="T41" fmla="*/ 77 h 1281"/>
                  <a:gd name="T42" fmla="*/ 591 w 816"/>
                  <a:gd name="T43" fmla="*/ 1 h 1281"/>
                  <a:gd name="T44" fmla="*/ 708 w 816"/>
                  <a:gd name="T45" fmla="*/ 127 h 1281"/>
                  <a:gd name="T46" fmla="*/ 668 w 816"/>
                  <a:gd name="T47" fmla="*/ 20 h 1281"/>
                  <a:gd name="T48" fmla="*/ 511 w 816"/>
                  <a:gd name="T49" fmla="*/ 76 h 1281"/>
                  <a:gd name="T50" fmla="*/ 457 w 816"/>
                  <a:gd name="T51" fmla="*/ 141 h 1281"/>
                  <a:gd name="T52" fmla="*/ 375 w 816"/>
                  <a:gd name="T53" fmla="*/ 204 h 1281"/>
                  <a:gd name="T54" fmla="*/ 300 w 816"/>
                  <a:gd name="T55" fmla="*/ 177 h 1281"/>
                  <a:gd name="T56" fmla="*/ 192 w 816"/>
                  <a:gd name="T57" fmla="*/ 255 h 1281"/>
                  <a:gd name="T58" fmla="*/ 178 w 816"/>
                  <a:gd name="T59" fmla="*/ 162 h 1281"/>
                  <a:gd name="T60" fmla="*/ 150 w 816"/>
                  <a:gd name="T61" fmla="*/ 339 h 1281"/>
                  <a:gd name="T62" fmla="*/ 38 w 816"/>
                  <a:gd name="T63" fmla="*/ 341 h 1281"/>
                  <a:gd name="T64" fmla="*/ 16 w 816"/>
                  <a:gd name="T65" fmla="*/ 334 h 1281"/>
                  <a:gd name="T66" fmla="*/ 80 w 816"/>
                  <a:gd name="T67" fmla="*/ 552 h 1281"/>
                  <a:gd name="T68" fmla="*/ 81 w 816"/>
                  <a:gd name="T69" fmla="*/ 616 h 1281"/>
                  <a:gd name="T70" fmla="*/ 100 w 816"/>
                  <a:gd name="T71" fmla="*/ 620 h 1281"/>
                  <a:gd name="T72" fmla="*/ 114 w 816"/>
                  <a:gd name="T73" fmla="*/ 637 h 1281"/>
                  <a:gd name="T74" fmla="*/ 218 w 816"/>
                  <a:gd name="T75" fmla="*/ 627 h 1281"/>
                  <a:gd name="T76" fmla="*/ 302 w 816"/>
                  <a:gd name="T77" fmla="*/ 607 h 1281"/>
                  <a:gd name="T78" fmla="*/ 382 w 816"/>
                  <a:gd name="T79" fmla="*/ 618 h 1281"/>
                  <a:gd name="T80" fmla="*/ 484 w 816"/>
                  <a:gd name="T81" fmla="*/ 561 h 1281"/>
                  <a:gd name="T82" fmla="*/ 695 w 816"/>
                  <a:gd name="T83" fmla="*/ 331 h 1281"/>
                  <a:gd name="T84" fmla="*/ 700 w 816"/>
                  <a:gd name="T85" fmla="*/ 272 h 1281"/>
                  <a:gd name="T86" fmla="*/ 634 w 816"/>
                  <a:gd name="T87" fmla="*/ 252 h 1281"/>
                  <a:gd name="T88" fmla="*/ 698 w 816"/>
                  <a:gd name="T89" fmla="*/ 194 h 1281"/>
                  <a:gd name="T90" fmla="*/ 543 w 816"/>
                  <a:gd name="T91" fmla="*/ 344 h 1281"/>
                  <a:gd name="T92" fmla="*/ 484 w 816"/>
                  <a:gd name="T93" fmla="*/ 421 h 1281"/>
                  <a:gd name="T94" fmla="*/ 519 w 816"/>
                  <a:gd name="T95" fmla="*/ 412 h 1281"/>
                  <a:gd name="T96" fmla="*/ 563 w 816"/>
                  <a:gd name="T97" fmla="*/ 378 h 1281"/>
                  <a:gd name="T98" fmla="*/ 578 w 816"/>
                  <a:gd name="T99" fmla="*/ 375 h 1281"/>
                  <a:gd name="T100" fmla="*/ 525 w 816"/>
                  <a:gd name="T101" fmla="*/ 427 h 1281"/>
                  <a:gd name="T102" fmla="*/ 473 w 816"/>
                  <a:gd name="T103" fmla="*/ 433 h 1281"/>
                  <a:gd name="T104" fmla="*/ 539 w 816"/>
                  <a:gd name="T105" fmla="*/ 328 h 1281"/>
                  <a:gd name="T106" fmla="*/ 814 w 816"/>
                  <a:gd name="T107" fmla="*/ 1279 h 1281"/>
                  <a:gd name="T108" fmla="*/ 814 w 816"/>
                  <a:gd name="T109" fmla="*/ 1261 h 1281"/>
                  <a:gd name="T110" fmla="*/ 797 w 816"/>
                  <a:gd name="T111" fmla="*/ 1262 h 128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16"/>
                  <a:gd name="T169" fmla="*/ 0 h 1281"/>
                  <a:gd name="T170" fmla="*/ 816 w 816"/>
                  <a:gd name="T171" fmla="*/ 1281 h 128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16" h="1281">
                    <a:moveTo>
                      <a:pt x="703" y="202"/>
                    </a:moveTo>
                    <a:cubicBezTo>
                      <a:pt x="703" y="205"/>
                      <a:pt x="701" y="207"/>
                      <a:pt x="699" y="208"/>
                    </a:cubicBezTo>
                    <a:cubicBezTo>
                      <a:pt x="697" y="210"/>
                      <a:pt x="695" y="210"/>
                      <a:pt x="692" y="209"/>
                    </a:cubicBezTo>
                    <a:lnTo>
                      <a:pt x="663" y="198"/>
                    </a:lnTo>
                    <a:lnTo>
                      <a:pt x="672" y="195"/>
                    </a:lnTo>
                    <a:lnTo>
                      <a:pt x="650" y="230"/>
                    </a:lnTo>
                    <a:lnTo>
                      <a:pt x="652" y="227"/>
                    </a:lnTo>
                    <a:lnTo>
                      <a:pt x="649" y="248"/>
                    </a:lnTo>
                    <a:lnTo>
                      <a:pt x="647" y="243"/>
                    </a:lnTo>
                    <a:lnTo>
                      <a:pt x="661" y="261"/>
                    </a:lnTo>
                    <a:lnTo>
                      <a:pt x="657" y="258"/>
                    </a:lnTo>
                    <a:lnTo>
                      <a:pt x="673" y="264"/>
                    </a:lnTo>
                    <a:lnTo>
                      <a:pt x="671" y="263"/>
                    </a:lnTo>
                    <a:lnTo>
                      <a:pt x="692" y="263"/>
                    </a:lnTo>
                    <a:lnTo>
                      <a:pt x="684" y="271"/>
                    </a:lnTo>
                    <a:lnTo>
                      <a:pt x="687" y="246"/>
                    </a:lnTo>
                    <a:cubicBezTo>
                      <a:pt x="687" y="242"/>
                      <a:pt x="691" y="239"/>
                      <a:pt x="695" y="239"/>
                    </a:cubicBezTo>
                    <a:lnTo>
                      <a:pt x="700" y="239"/>
                    </a:lnTo>
                    <a:lnTo>
                      <a:pt x="730" y="239"/>
                    </a:lnTo>
                    <a:cubicBezTo>
                      <a:pt x="733" y="239"/>
                      <a:pt x="735" y="241"/>
                      <a:pt x="737" y="243"/>
                    </a:cubicBezTo>
                    <a:cubicBezTo>
                      <a:pt x="738" y="245"/>
                      <a:pt x="738" y="247"/>
                      <a:pt x="738" y="250"/>
                    </a:cubicBezTo>
                    <a:lnTo>
                      <a:pt x="711" y="336"/>
                    </a:lnTo>
                    <a:cubicBezTo>
                      <a:pt x="710" y="337"/>
                      <a:pt x="709" y="338"/>
                      <a:pt x="708" y="339"/>
                    </a:cubicBezTo>
                    <a:lnTo>
                      <a:pt x="657" y="385"/>
                    </a:lnTo>
                    <a:lnTo>
                      <a:pt x="658" y="383"/>
                    </a:lnTo>
                    <a:lnTo>
                      <a:pt x="593" y="477"/>
                    </a:lnTo>
                    <a:cubicBezTo>
                      <a:pt x="593" y="478"/>
                      <a:pt x="593" y="478"/>
                      <a:pt x="592" y="478"/>
                    </a:cubicBezTo>
                    <a:lnTo>
                      <a:pt x="495" y="572"/>
                    </a:lnTo>
                    <a:cubicBezTo>
                      <a:pt x="495" y="573"/>
                      <a:pt x="494" y="573"/>
                      <a:pt x="493" y="574"/>
                    </a:cubicBezTo>
                    <a:lnTo>
                      <a:pt x="431" y="609"/>
                    </a:lnTo>
                    <a:cubicBezTo>
                      <a:pt x="430" y="609"/>
                      <a:pt x="429" y="610"/>
                      <a:pt x="427" y="610"/>
                    </a:cubicBezTo>
                    <a:lnTo>
                      <a:pt x="390" y="610"/>
                    </a:lnTo>
                    <a:lnTo>
                      <a:pt x="398" y="602"/>
                    </a:lnTo>
                    <a:lnTo>
                      <a:pt x="398" y="618"/>
                    </a:lnTo>
                    <a:cubicBezTo>
                      <a:pt x="398" y="620"/>
                      <a:pt x="397" y="622"/>
                      <a:pt x="395" y="624"/>
                    </a:cubicBezTo>
                    <a:cubicBezTo>
                      <a:pt x="393" y="625"/>
                      <a:pt x="391" y="626"/>
                      <a:pt x="389" y="626"/>
                    </a:cubicBezTo>
                    <a:lnTo>
                      <a:pt x="359" y="623"/>
                    </a:lnTo>
                    <a:lnTo>
                      <a:pt x="366" y="620"/>
                    </a:lnTo>
                    <a:lnTo>
                      <a:pt x="358" y="631"/>
                    </a:lnTo>
                    <a:cubicBezTo>
                      <a:pt x="356" y="633"/>
                      <a:pt x="353" y="634"/>
                      <a:pt x="350" y="634"/>
                    </a:cubicBezTo>
                    <a:lnTo>
                      <a:pt x="299" y="623"/>
                    </a:lnTo>
                    <a:lnTo>
                      <a:pt x="304" y="622"/>
                    </a:lnTo>
                    <a:lnTo>
                      <a:pt x="293" y="628"/>
                    </a:lnTo>
                    <a:cubicBezTo>
                      <a:pt x="292" y="628"/>
                      <a:pt x="290" y="628"/>
                      <a:pt x="288" y="628"/>
                    </a:cubicBezTo>
                    <a:lnTo>
                      <a:pt x="251" y="623"/>
                    </a:lnTo>
                    <a:lnTo>
                      <a:pt x="256" y="622"/>
                    </a:lnTo>
                    <a:lnTo>
                      <a:pt x="226" y="641"/>
                    </a:lnTo>
                    <a:cubicBezTo>
                      <a:pt x="225" y="641"/>
                      <a:pt x="224" y="642"/>
                      <a:pt x="223" y="642"/>
                    </a:cubicBezTo>
                    <a:lnTo>
                      <a:pt x="166" y="647"/>
                    </a:lnTo>
                    <a:lnTo>
                      <a:pt x="170" y="646"/>
                    </a:lnTo>
                    <a:lnTo>
                      <a:pt x="148" y="662"/>
                    </a:lnTo>
                    <a:cubicBezTo>
                      <a:pt x="146" y="663"/>
                      <a:pt x="144" y="664"/>
                      <a:pt x="141" y="663"/>
                    </a:cubicBezTo>
                    <a:lnTo>
                      <a:pt x="109" y="652"/>
                    </a:lnTo>
                    <a:cubicBezTo>
                      <a:pt x="105" y="651"/>
                      <a:pt x="103" y="648"/>
                      <a:pt x="103" y="644"/>
                    </a:cubicBezTo>
                    <a:lnTo>
                      <a:pt x="103" y="636"/>
                    </a:lnTo>
                    <a:lnTo>
                      <a:pt x="110" y="644"/>
                    </a:lnTo>
                    <a:lnTo>
                      <a:pt x="91" y="642"/>
                    </a:lnTo>
                    <a:cubicBezTo>
                      <a:pt x="87" y="641"/>
                      <a:pt x="84" y="638"/>
                      <a:pt x="84" y="634"/>
                    </a:cubicBezTo>
                    <a:lnTo>
                      <a:pt x="84" y="620"/>
                    </a:lnTo>
                    <a:lnTo>
                      <a:pt x="92" y="628"/>
                    </a:lnTo>
                    <a:lnTo>
                      <a:pt x="79" y="628"/>
                    </a:lnTo>
                    <a:lnTo>
                      <a:pt x="87" y="622"/>
                    </a:lnTo>
                    <a:lnTo>
                      <a:pt x="84" y="633"/>
                    </a:lnTo>
                    <a:cubicBezTo>
                      <a:pt x="83" y="637"/>
                      <a:pt x="80" y="639"/>
                      <a:pt x="76" y="639"/>
                    </a:cubicBezTo>
                    <a:cubicBezTo>
                      <a:pt x="72" y="639"/>
                      <a:pt x="69" y="636"/>
                      <a:pt x="68" y="633"/>
                    </a:cubicBezTo>
                    <a:lnTo>
                      <a:pt x="65" y="619"/>
                    </a:lnTo>
                    <a:cubicBezTo>
                      <a:pt x="65" y="618"/>
                      <a:pt x="65" y="617"/>
                      <a:pt x="66" y="615"/>
                    </a:cubicBezTo>
                    <a:lnTo>
                      <a:pt x="71" y="597"/>
                    </a:lnTo>
                    <a:lnTo>
                      <a:pt x="72" y="603"/>
                    </a:lnTo>
                    <a:lnTo>
                      <a:pt x="47" y="560"/>
                    </a:lnTo>
                    <a:cubicBezTo>
                      <a:pt x="46" y="558"/>
                      <a:pt x="46" y="556"/>
                      <a:pt x="47" y="554"/>
                    </a:cubicBezTo>
                    <a:cubicBezTo>
                      <a:pt x="47" y="551"/>
                      <a:pt x="49" y="550"/>
                      <a:pt x="51" y="549"/>
                    </a:cubicBezTo>
                    <a:lnTo>
                      <a:pt x="72" y="538"/>
                    </a:lnTo>
                    <a:lnTo>
                      <a:pt x="68" y="545"/>
                    </a:lnTo>
                    <a:lnTo>
                      <a:pt x="68" y="508"/>
                    </a:lnTo>
                    <a:lnTo>
                      <a:pt x="69" y="511"/>
                    </a:lnTo>
                    <a:lnTo>
                      <a:pt x="28" y="431"/>
                    </a:lnTo>
                    <a:cubicBezTo>
                      <a:pt x="28" y="430"/>
                      <a:pt x="28" y="430"/>
                      <a:pt x="28" y="429"/>
                    </a:cubicBezTo>
                    <a:lnTo>
                      <a:pt x="1" y="338"/>
                    </a:lnTo>
                    <a:cubicBezTo>
                      <a:pt x="0" y="335"/>
                      <a:pt x="1" y="333"/>
                      <a:pt x="3" y="330"/>
                    </a:cubicBezTo>
                    <a:lnTo>
                      <a:pt x="27" y="304"/>
                    </a:lnTo>
                    <a:cubicBezTo>
                      <a:pt x="28" y="302"/>
                      <a:pt x="31" y="301"/>
                      <a:pt x="33" y="301"/>
                    </a:cubicBezTo>
                    <a:cubicBezTo>
                      <a:pt x="35" y="301"/>
                      <a:pt x="37" y="302"/>
                      <a:pt x="39" y="304"/>
                    </a:cubicBezTo>
                    <a:lnTo>
                      <a:pt x="52" y="320"/>
                    </a:lnTo>
                    <a:cubicBezTo>
                      <a:pt x="54" y="321"/>
                      <a:pt x="54" y="323"/>
                      <a:pt x="54" y="325"/>
                    </a:cubicBezTo>
                    <a:lnTo>
                      <a:pt x="54" y="341"/>
                    </a:lnTo>
                    <a:lnTo>
                      <a:pt x="49" y="334"/>
                    </a:lnTo>
                    <a:lnTo>
                      <a:pt x="84" y="347"/>
                    </a:lnTo>
                    <a:lnTo>
                      <a:pt x="82" y="347"/>
                    </a:lnTo>
                    <a:lnTo>
                      <a:pt x="123" y="349"/>
                    </a:lnTo>
                    <a:lnTo>
                      <a:pt x="116" y="352"/>
                    </a:lnTo>
                    <a:lnTo>
                      <a:pt x="138" y="328"/>
                    </a:lnTo>
                    <a:cubicBezTo>
                      <a:pt x="139" y="327"/>
                      <a:pt x="140" y="326"/>
                      <a:pt x="141" y="326"/>
                    </a:cubicBezTo>
                    <a:lnTo>
                      <a:pt x="157" y="320"/>
                    </a:lnTo>
                    <a:lnTo>
                      <a:pt x="152" y="327"/>
                    </a:lnTo>
                    <a:lnTo>
                      <a:pt x="160" y="140"/>
                    </a:lnTo>
                    <a:cubicBezTo>
                      <a:pt x="160" y="136"/>
                      <a:pt x="162" y="134"/>
                      <a:pt x="165" y="133"/>
                    </a:cubicBezTo>
                    <a:cubicBezTo>
                      <a:pt x="168" y="131"/>
                      <a:pt x="171" y="132"/>
                      <a:pt x="174" y="134"/>
                    </a:cubicBezTo>
                    <a:lnTo>
                      <a:pt x="190" y="150"/>
                    </a:lnTo>
                    <a:cubicBezTo>
                      <a:pt x="191" y="151"/>
                      <a:pt x="191" y="152"/>
                      <a:pt x="192" y="153"/>
                    </a:cubicBezTo>
                    <a:lnTo>
                      <a:pt x="208" y="196"/>
                    </a:lnTo>
                    <a:cubicBezTo>
                      <a:pt x="208" y="198"/>
                      <a:pt x="208" y="199"/>
                      <a:pt x="208" y="200"/>
                    </a:cubicBezTo>
                    <a:lnTo>
                      <a:pt x="200" y="249"/>
                    </a:lnTo>
                    <a:lnTo>
                      <a:pt x="193" y="239"/>
                    </a:lnTo>
                    <a:lnTo>
                      <a:pt x="239" y="242"/>
                    </a:lnTo>
                    <a:lnTo>
                      <a:pt x="233" y="244"/>
                    </a:lnTo>
                    <a:lnTo>
                      <a:pt x="276" y="204"/>
                    </a:lnTo>
                    <a:lnTo>
                      <a:pt x="274" y="206"/>
                    </a:lnTo>
                    <a:lnTo>
                      <a:pt x="293" y="166"/>
                    </a:lnTo>
                    <a:cubicBezTo>
                      <a:pt x="294" y="163"/>
                      <a:pt x="297" y="161"/>
                      <a:pt x="300" y="161"/>
                    </a:cubicBezTo>
                    <a:lnTo>
                      <a:pt x="319" y="161"/>
                    </a:lnTo>
                    <a:cubicBezTo>
                      <a:pt x="321" y="161"/>
                      <a:pt x="323" y="162"/>
                      <a:pt x="324" y="163"/>
                    </a:cubicBezTo>
                    <a:lnTo>
                      <a:pt x="346" y="179"/>
                    </a:lnTo>
                    <a:lnTo>
                      <a:pt x="343" y="178"/>
                    </a:lnTo>
                    <a:lnTo>
                      <a:pt x="376" y="189"/>
                    </a:lnTo>
                    <a:lnTo>
                      <a:pt x="372" y="188"/>
                    </a:lnTo>
                    <a:lnTo>
                      <a:pt x="410" y="180"/>
                    </a:lnTo>
                    <a:lnTo>
                      <a:pt x="404" y="185"/>
                    </a:lnTo>
                    <a:lnTo>
                      <a:pt x="423" y="137"/>
                    </a:lnTo>
                    <a:cubicBezTo>
                      <a:pt x="424" y="135"/>
                      <a:pt x="426" y="133"/>
                      <a:pt x="428" y="132"/>
                    </a:cubicBezTo>
                    <a:lnTo>
                      <a:pt x="450" y="127"/>
                    </a:lnTo>
                    <a:lnTo>
                      <a:pt x="446" y="129"/>
                    </a:lnTo>
                    <a:lnTo>
                      <a:pt x="468" y="110"/>
                    </a:lnTo>
                    <a:lnTo>
                      <a:pt x="466" y="114"/>
                    </a:lnTo>
                    <a:lnTo>
                      <a:pt x="474" y="82"/>
                    </a:lnTo>
                    <a:cubicBezTo>
                      <a:pt x="474" y="79"/>
                      <a:pt x="476" y="78"/>
                      <a:pt x="478" y="77"/>
                    </a:cubicBezTo>
                    <a:lnTo>
                      <a:pt x="502" y="63"/>
                    </a:lnTo>
                    <a:lnTo>
                      <a:pt x="500" y="65"/>
                    </a:lnTo>
                    <a:lnTo>
                      <a:pt x="538" y="27"/>
                    </a:lnTo>
                    <a:cubicBezTo>
                      <a:pt x="539" y="26"/>
                      <a:pt x="539" y="26"/>
                      <a:pt x="540" y="26"/>
                    </a:cubicBezTo>
                    <a:lnTo>
                      <a:pt x="586" y="1"/>
                    </a:lnTo>
                    <a:cubicBezTo>
                      <a:pt x="587" y="1"/>
                      <a:pt x="589" y="0"/>
                      <a:pt x="591" y="1"/>
                    </a:cubicBezTo>
                    <a:lnTo>
                      <a:pt x="677" y="11"/>
                    </a:lnTo>
                    <a:cubicBezTo>
                      <a:pt x="681" y="12"/>
                      <a:pt x="683" y="14"/>
                      <a:pt x="684" y="18"/>
                    </a:cubicBezTo>
                    <a:lnTo>
                      <a:pt x="692" y="74"/>
                    </a:lnTo>
                    <a:lnTo>
                      <a:pt x="692" y="73"/>
                    </a:lnTo>
                    <a:lnTo>
                      <a:pt x="708" y="124"/>
                    </a:lnTo>
                    <a:cubicBezTo>
                      <a:pt x="708" y="125"/>
                      <a:pt x="708" y="126"/>
                      <a:pt x="708" y="127"/>
                    </a:cubicBezTo>
                    <a:lnTo>
                      <a:pt x="703" y="202"/>
                    </a:lnTo>
                    <a:close/>
                    <a:moveTo>
                      <a:pt x="692" y="126"/>
                    </a:moveTo>
                    <a:lnTo>
                      <a:pt x="693" y="129"/>
                    </a:lnTo>
                    <a:lnTo>
                      <a:pt x="677" y="78"/>
                    </a:lnTo>
                    <a:cubicBezTo>
                      <a:pt x="676" y="78"/>
                      <a:pt x="676" y="77"/>
                      <a:pt x="676" y="77"/>
                    </a:cubicBezTo>
                    <a:lnTo>
                      <a:pt x="668" y="20"/>
                    </a:lnTo>
                    <a:lnTo>
                      <a:pt x="675" y="27"/>
                    </a:lnTo>
                    <a:lnTo>
                      <a:pt x="589" y="16"/>
                    </a:lnTo>
                    <a:lnTo>
                      <a:pt x="593" y="16"/>
                    </a:lnTo>
                    <a:lnTo>
                      <a:pt x="547" y="40"/>
                    </a:lnTo>
                    <a:lnTo>
                      <a:pt x="549" y="38"/>
                    </a:lnTo>
                    <a:lnTo>
                      <a:pt x="511" y="76"/>
                    </a:lnTo>
                    <a:cubicBezTo>
                      <a:pt x="511" y="76"/>
                      <a:pt x="510" y="77"/>
                      <a:pt x="510" y="77"/>
                    </a:cubicBezTo>
                    <a:lnTo>
                      <a:pt x="485" y="91"/>
                    </a:lnTo>
                    <a:lnTo>
                      <a:pt x="489" y="86"/>
                    </a:lnTo>
                    <a:lnTo>
                      <a:pt x="481" y="118"/>
                    </a:lnTo>
                    <a:cubicBezTo>
                      <a:pt x="481" y="119"/>
                      <a:pt x="480" y="121"/>
                      <a:pt x="479" y="122"/>
                    </a:cubicBezTo>
                    <a:lnTo>
                      <a:pt x="457" y="141"/>
                    </a:lnTo>
                    <a:cubicBezTo>
                      <a:pt x="456" y="141"/>
                      <a:pt x="455" y="142"/>
                      <a:pt x="454" y="142"/>
                    </a:cubicBezTo>
                    <a:lnTo>
                      <a:pt x="432" y="148"/>
                    </a:lnTo>
                    <a:lnTo>
                      <a:pt x="438" y="143"/>
                    </a:lnTo>
                    <a:lnTo>
                      <a:pt x="419" y="191"/>
                    </a:lnTo>
                    <a:cubicBezTo>
                      <a:pt x="418" y="194"/>
                      <a:pt x="415" y="196"/>
                      <a:pt x="413" y="196"/>
                    </a:cubicBezTo>
                    <a:lnTo>
                      <a:pt x="375" y="204"/>
                    </a:lnTo>
                    <a:cubicBezTo>
                      <a:pt x="374" y="204"/>
                      <a:pt x="372" y="204"/>
                      <a:pt x="371" y="204"/>
                    </a:cubicBezTo>
                    <a:lnTo>
                      <a:pt x="338" y="193"/>
                    </a:lnTo>
                    <a:cubicBezTo>
                      <a:pt x="338" y="193"/>
                      <a:pt x="337" y="193"/>
                      <a:pt x="336" y="192"/>
                    </a:cubicBezTo>
                    <a:lnTo>
                      <a:pt x="314" y="176"/>
                    </a:lnTo>
                    <a:lnTo>
                      <a:pt x="319" y="177"/>
                    </a:lnTo>
                    <a:lnTo>
                      <a:pt x="300" y="177"/>
                    </a:lnTo>
                    <a:lnTo>
                      <a:pt x="308" y="173"/>
                    </a:lnTo>
                    <a:lnTo>
                      <a:pt x="289" y="213"/>
                    </a:lnTo>
                    <a:cubicBezTo>
                      <a:pt x="288" y="214"/>
                      <a:pt x="288" y="215"/>
                      <a:pt x="287" y="216"/>
                    </a:cubicBezTo>
                    <a:lnTo>
                      <a:pt x="244" y="256"/>
                    </a:lnTo>
                    <a:cubicBezTo>
                      <a:pt x="242" y="257"/>
                      <a:pt x="240" y="258"/>
                      <a:pt x="238" y="258"/>
                    </a:cubicBezTo>
                    <a:lnTo>
                      <a:pt x="192" y="255"/>
                    </a:lnTo>
                    <a:cubicBezTo>
                      <a:pt x="190" y="255"/>
                      <a:pt x="187" y="254"/>
                      <a:pt x="186" y="252"/>
                    </a:cubicBezTo>
                    <a:cubicBezTo>
                      <a:pt x="185" y="251"/>
                      <a:pt x="184" y="248"/>
                      <a:pt x="184" y="246"/>
                    </a:cubicBezTo>
                    <a:lnTo>
                      <a:pt x="192" y="198"/>
                    </a:lnTo>
                    <a:lnTo>
                      <a:pt x="193" y="202"/>
                    </a:lnTo>
                    <a:lnTo>
                      <a:pt x="177" y="159"/>
                    </a:lnTo>
                    <a:lnTo>
                      <a:pt x="178" y="162"/>
                    </a:lnTo>
                    <a:lnTo>
                      <a:pt x="162" y="146"/>
                    </a:lnTo>
                    <a:lnTo>
                      <a:pt x="176" y="140"/>
                    </a:lnTo>
                    <a:lnTo>
                      <a:pt x="168" y="328"/>
                    </a:lnTo>
                    <a:cubicBezTo>
                      <a:pt x="168" y="331"/>
                      <a:pt x="165" y="334"/>
                      <a:pt x="162" y="335"/>
                    </a:cubicBezTo>
                    <a:lnTo>
                      <a:pt x="146" y="341"/>
                    </a:lnTo>
                    <a:lnTo>
                      <a:pt x="150" y="339"/>
                    </a:lnTo>
                    <a:lnTo>
                      <a:pt x="128" y="363"/>
                    </a:lnTo>
                    <a:cubicBezTo>
                      <a:pt x="126" y="365"/>
                      <a:pt x="124" y="365"/>
                      <a:pt x="121" y="365"/>
                    </a:cubicBezTo>
                    <a:lnTo>
                      <a:pt x="81" y="363"/>
                    </a:lnTo>
                    <a:cubicBezTo>
                      <a:pt x="80" y="363"/>
                      <a:pt x="79" y="362"/>
                      <a:pt x="79" y="362"/>
                    </a:cubicBezTo>
                    <a:lnTo>
                      <a:pt x="43" y="349"/>
                    </a:lnTo>
                    <a:cubicBezTo>
                      <a:pt x="40" y="348"/>
                      <a:pt x="38" y="345"/>
                      <a:pt x="38" y="341"/>
                    </a:cubicBezTo>
                    <a:lnTo>
                      <a:pt x="38" y="325"/>
                    </a:lnTo>
                    <a:lnTo>
                      <a:pt x="40" y="330"/>
                    </a:lnTo>
                    <a:lnTo>
                      <a:pt x="27" y="314"/>
                    </a:lnTo>
                    <a:lnTo>
                      <a:pt x="39" y="314"/>
                    </a:lnTo>
                    <a:lnTo>
                      <a:pt x="14" y="341"/>
                    </a:lnTo>
                    <a:lnTo>
                      <a:pt x="16" y="334"/>
                    </a:lnTo>
                    <a:lnTo>
                      <a:pt x="43" y="425"/>
                    </a:lnTo>
                    <a:lnTo>
                      <a:pt x="43" y="424"/>
                    </a:lnTo>
                    <a:lnTo>
                      <a:pt x="83" y="504"/>
                    </a:lnTo>
                    <a:cubicBezTo>
                      <a:pt x="84" y="505"/>
                      <a:pt x="84" y="506"/>
                      <a:pt x="84" y="508"/>
                    </a:cubicBezTo>
                    <a:lnTo>
                      <a:pt x="84" y="545"/>
                    </a:lnTo>
                    <a:cubicBezTo>
                      <a:pt x="84" y="548"/>
                      <a:pt x="82" y="551"/>
                      <a:pt x="80" y="552"/>
                    </a:cubicBezTo>
                    <a:lnTo>
                      <a:pt x="58" y="563"/>
                    </a:lnTo>
                    <a:lnTo>
                      <a:pt x="61" y="552"/>
                    </a:lnTo>
                    <a:lnTo>
                      <a:pt x="86" y="595"/>
                    </a:lnTo>
                    <a:cubicBezTo>
                      <a:pt x="87" y="597"/>
                      <a:pt x="87" y="599"/>
                      <a:pt x="86" y="601"/>
                    </a:cubicBezTo>
                    <a:lnTo>
                      <a:pt x="81" y="620"/>
                    </a:lnTo>
                    <a:lnTo>
                      <a:pt x="81" y="616"/>
                    </a:lnTo>
                    <a:lnTo>
                      <a:pt x="84" y="629"/>
                    </a:lnTo>
                    <a:lnTo>
                      <a:pt x="68" y="629"/>
                    </a:lnTo>
                    <a:lnTo>
                      <a:pt x="71" y="618"/>
                    </a:lnTo>
                    <a:cubicBezTo>
                      <a:pt x="72" y="615"/>
                      <a:pt x="75" y="612"/>
                      <a:pt x="79" y="612"/>
                    </a:cubicBezTo>
                    <a:lnTo>
                      <a:pt x="92" y="612"/>
                    </a:lnTo>
                    <a:cubicBezTo>
                      <a:pt x="97" y="612"/>
                      <a:pt x="100" y="616"/>
                      <a:pt x="100" y="620"/>
                    </a:cubicBezTo>
                    <a:lnTo>
                      <a:pt x="100" y="634"/>
                    </a:lnTo>
                    <a:lnTo>
                      <a:pt x="93" y="626"/>
                    </a:lnTo>
                    <a:lnTo>
                      <a:pt x="112" y="629"/>
                    </a:lnTo>
                    <a:cubicBezTo>
                      <a:pt x="116" y="629"/>
                      <a:pt x="119" y="632"/>
                      <a:pt x="119" y="636"/>
                    </a:cubicBezTo>
                    <a:lnTo>
                      <a:pt x="119" y="644"/>
                    </a:lnTo>
                    <a:lnTo>
                      <a:pt x="114" y="637"/>
                    </a:lnTo>
                    <a:lnTo>
                      <a:pt x="146" y="648"/>
                    </a:lnTo>
                    <a:lnTo>
                      <a:pt x="139" y="649"/>
                    </a:lnTo>
                    <a:lnTo>
                      <a:pt x="160" y="633"/>
                    </a:lnTo>
                    <a:cubicBezTo>
                      <a:pt x="162" y="632"/>
                      <a:pt x="163" y="631"/>
                      <a:pt x="164" y="631"/>
                    </a:cubicBezTo>
                    <a:lnTo>
                      <a:pt x="221" y="626"/>
                    </a:lnTo>
                    <a:lnTo>
                      <a:pt x="218" y="627"/>
                    </a:lnTo>
                    <a:lnTo>
                      <a:pt x="247" y="608"/>
                    </a:lnTo>
                    <a:cubicBezTo>
                      <a:pt x="249" y="607"/>
                      <a:pt x="251" y="607"/>
                      <a:pt x="253" y="607"/>
                    </a:cubicBezTo>
                    <a:lnTo>
                      <a:pt x="291" y="612"/>
                    </a:lnTo>
                    <a:lnTo>
                      <a:pt x="286" y="613"/>
                    </a:lnTo>
                    <a:lnTo>
                      <a:pt x="297" y="608"/>
                    </a:lnTo>
                    <a:cubicBezTo>
                      <a:pt x="298" y="607"/>
                      <a:pt x="300" y="607"/>
                      <a:pt x="302" y="607"/>
                    </a:cubicBezTo>
                    <a:lnTo>
                      <a:pt x="353" y="618"/>
                    </a:lnTo>
                    <a:lnTo>
                      <a:pt x="345" y="621"/>
                    </a:lnTo>
                    <a:lnTo>
                      <a:pt x="353" y="610"/>
                    </a:lnTo>
                    <a:cubicBezTo>
                      <a:pt x="355" y="608"/>
                      <a:pt x="358" y="607"/>
                      <a:pt x="361" y="607"/>
                    </a:cubicBezTo>
                    <a:lnTo>
                      <a:pt x="390" y="610"/>
                    </a:lnTo>
                    <a:lnTo>
                      <a:pt x="382" y="618"/>
                    </a:lnTo>
                    <a:lnTo>
                      <a:pt x="382" y="602"/>
                    </a:lnTo>
                    <a:cubicBezTo>
                      <a:pt x="382" y="597"/>
                      <a:pt x="385" y="594"/>
                      <a:pt x="390" y="594"/>
                    </a:cubicBezTo>
                    <a:lnTo>
                      <a:pt x="427" y="594"/>
                    </a:lnTo>
                    <a:lnTo>
                      <a:pt x="423" y="595"/>
                    </a:lnTo>
                    <a:lnTo>
                      <a:pt x="486" y="560"/>
                    </a:lnTo>
                    <a:lnTo>
                      <a:pt x="484" y="561"/>
                    </a:lnTo>
                    <a:lnTo>
                      <a:pt x="581" y="467"/>
                    </a:lnTo>
                    <a:lnTo>
                      <a:pt x="580" y="468"/>
                    </a:lnTo>
                    <a:lnTo>
                      <a:pt x="645" y="374"/>
                    </a:lnTo>
                    <a:cubicBezTo>
                      <a:pt x="645" y="374"/>
                      <a:pt x="646" y="373"/>
                      <a:pt x="646" y="373"/>
                    </a:cubicBezTo>
                    <a:lnTo>
                      <a:pt x="698" y="327"/>
                    </a:lnTo>
                    <a:lnTo>
                      <a:pt x="695" y="331"/>
                    </a:lnTo>
                    <a:lnTo>
                      <a:pt x="722" y="245"/>
                    </a:lnTo>
                    <a:lnTo>
                      <a:pt x="730" y="255"/>
                    </a:lnTo>
                    <a:lnTo>
                      <a:pt x="700" y="255"/>
                    </a:lnTo>
                    <a:lnTo>
                      <a:pt x="695" y="255"/>
                    </a:lnTo>
                    <a:lnTo>
                      <a:pt x="703" y="248"/>
                    </a:lnTo>
                    <a:lnTo>
                      <a:pt x="700" y="272"/>
                    </a:lnTo>
                    <a:cubicBezTo>
                      <a:pt x="700" y="276"/>
                      <a:pt x="696" y="279"/>
                      <a:pt x="692" y="279"/>
                    </a:cubicBezTo>
                    <a:lnTo>
                      <a:pt x="671" y="279"/>
                    </a:lnTo>
                    <a:cubicBezTo>
                      <a:pt x="670" y="279"/>
                      <a:pt x="669" y="279"/>
                      <a:pt x="668" y="279"/>
                    </a:cubicBezTo>
                    <a:lnTo>
                      <a:pt x="652" y="274"/>
                    </a:lnTo>
                    <a:cubicBezTo>
                      <a:pt x="650" y="273"/>
                      <a:pt x="649" y="272"/>
                      <a:pt x="648" y="271"/>
                    </a:cubicBezTo>
                    <a:lnTo>
                      <a:pt x="634" y="252"/>
                    </a:lnTo>
                    <a:cubicBezTo>
                      <a:pt x="633" y="250"/>
                      <a:pt x="633" y="248"/>
                      <a:pt x="633" y="246"/>
                    </a:cubicBezTo>
                    <a:lnTo>
                      <a:pt x="636" y="225"/>
                    </a:lnTo>
                    <a:cubicBezTo>
                      <a:pt x="636" y="224"/>
                      <a:pt x="636" y="223"/>
                      <a:pt x="637" y="222"/>
                    </a:cubicBezTo>
                    <a:lnTo>
                      <a:pt x="658" y="187"/>
                    </a:lnTo>
                    <a:cubicBezTo>
                      <a:pt x="660" y="184"/>
                      <a:pt x="664" y="182"/>
                      <a:pt x="668" y="183"/>
                    </a:cubicBezTo>
                    <a:lnTo>
                      <a:pt x="698" y="194"/>
                    </a:lnTo>
                    <a:lnTo>
                      <a:pt x="687" y="201"/>
                    </a:lnTo>
                    <a:lnTo>
                      <a:pt x="692" y="126"/>
                    </a:lnTo>
                    <a:close/>
                    <a:moveTo>
                      <a:pt x="541" y="350"/>
                    </a:moveTo>
                    <a:cubicBezTo>
                      <a:pt x="541" y="350"/>
                      <a:pt x="540" y="349"/>
                      <a:pt x="540" y="348"/>
                    </a:cubicBezTo>
                    <a:lnTo>
                      <a:pt x="534" y="340"/>
                    </a:lnTo>
                    <a:lnTo>
                      <a:pt x="543" y="344"/>
                    </a:lnTo>
                    <a:lnTo>
                      <a:pt x="518" y="349"/>
                    </a:lnTo>
                    <a:lnTo>
                      <a:pt x="522" y="347"/>
                    </a:lnTo>
                    <a:lnTo>
                      <a:pt x="468" y="396"/>
                    </a:lnTo>
                    <a:lnTo>
                      <a:pt x="470" y="386"/>
                    </a:lnTo>
                    <a:lnTo>
                      <a:pt x="486" y="424"/>
                    </a:lnTo>
                    <a:lnTo>
                      <a:pt x="484" y="421"/>
                    </a:lnTo>
                    <a:lnTo>
                      <a:pt x="498" y="435"/>
                    </a:lnTo>
                    <a:lnTo>
                      <a:pt x="494" y="433"/>
                    </a:lnTo>
                    <a:lnTo>
                      <a:pt x="507" y="435"/>
                    </a:lnTo>
                    <a:lnTo>
                      <a:pt x="499" y="439"/>
                    </a:lnTo>
                    <a:lnTo>
                      <a:pt x="515" y="415"/>
                    </a:lnTo>
                    <a:cubicBezTo>
                      <a:pt x="516" y="413"/>
                      <a:pt x="518" y="412"/>
                      <a:pt x="519" y="412"/>
                    </a:cubicBezTo>
                    <a:lnTo>
                      <a:pt x="554" y="398"/>
                    </a:lnTo>
                    <a:lnTo>
                      <a:pt x="549" y="406"/>
                    </a:lnTo>
                    <a:lnTo>
                      <a:pt x="549" y="395"/>
                    </a:lnTo>
                    <a:cubicBezTo>
                      <a:pt x="549" y="393"/>
                      <a:pt x="550" y="392"/>
                      <a:pt x="551" y="390"/>
                    </a:cubicBezTo>
                    <a:lnTo>
                      <a:pt x="564" y="371"/>
                    </a:lnTo>
                    <a:lnTo>
                      <a:pt x="563" y="378"/>
                    </a:lnTo>
                    <a:lnTo>
                      <a:pt x="560" y="364"/>
                    </a:lnTo>
                    <a:lnTo>
                      <a:pt x="563" y="369"/>
                    </a:lnTo>
                    <a:lnTo>
                      <a:pt x="541" y="350"/>
                    </a:lnTo>
                    <a:close/>
                    <a:moveTo>
                      <a:pt x="573" y="357"/>
                    </a:moveTo>
                    <a:cubicBezTo>
                      <a:pt x="575" y="358"/>
                      <a:pt x="575" y="359"/>
                      <a:pt x="576" y="361"/>
                    </a:cubicBezTo>
                    <a:lnTo>
                      <a:pt x="578" y="375"/>
                    </a:lnTo>
                    <a:cubicBezTo>
                      <a:pt x="579" y="377"/>
                      <a:pt x="578" y="379"/>
                      <a:pt x="577" y="381"/>
                    </a:cubicBezTo>
                    <a:lnTo>
                      <a:pt x="564" y="400"/>
                    </a:lnTo>
                    <a:lnTo>
                      <a:pt x="565" y="395"/>
                    </a:lnTo>
                    <a:lnTo>
                      <a:pt x="565" y="406"/>
                    </a:lnTo>
                    <a:cubicBezTo>
                      <a:pt x="565" y="409"/>
                      <a:pt x="563" y="412"/>
                      <a:pt x="560" y="413"/>
                    </a:cubicBezTo>
                    <a:lnTo>
                      <a:pt x="525" y="427"/>
                    </a:lnTo>
                    <a:lnTo>
                      <a:pt x="529" y="424"/>
                    </a:lnTo>
                    <a:lnTo>
                      <a:pt x="512" y="448"/>
                    </a:lnTo>
                    <a:cubicBezTo>
                      <a:pt x="511" y="450"/>
                      <a:pt x="507" y="452"/>
                      <a:pt x="504" y="451"/>
                    </a:cubicBezTo>
                    <a:lnTo>
                      <a:pt x="491" y="448"/>
                    </a:lnTo>
                    <a:cubicBezTo>
                      <a:pt x="489" y="448"/>
                      <a:pt x="488" y="447"/>
                      <a:pt x="487" y="446"/>
                    </a:cubicBezTo>
                    <a:lnTo>
                      <a:pt x="473" y="433"/>
                    </a:lnTo>
                    <a:cubicBezTo>
                      <a:pt x="472" y="432"/>
                      <a:pt x="472" y="431"/>
                      <a:pt x="471" y="430"/>
                    </a:cubicBezTo>
                    <a:lnTo>
                      <a:pt x="455" y="393"/>
                    </a:lnTo>
                    <a:cubicBezTo>
                      <a:pt x="454" y="390"/>
                      <a:pt x="455" y="386"/>
                      <a:pt x="457" y="384"/>
                    </a:cubicBezTo>
                    <a:lnTo>
                      <a:pt x="511" y="335"/>
                    </a:lnTo>
                    <a:cubicBezTo>
                      <a:pt x="512" y="334"/>
                      <a:pt x="514" y="334"/>
                      <a:pt x="515" y="333"/>
                    </a:cubicBezTo>
                    <a:lnTo>
                      <a:pt x="539" y="328"/>
                    </a:lnTo>
                    <a:cubicBezTo>
                      <a:pt x="542" y="327"/>
                      <a:pt x="546" y="329"/>
                      <a:pt x="548" y="331"/>
                    </a:cubicBezTo>
                    <a:lnTo>
                      <a:pt x="553" y="339"/>
                    </a:lnTo>
                    <a:lnTo>
                      <a:pt x="552" y="338"/>
                    </a:lnTo>
                    <a:lnTo>
                      <a:pt x="573" y="357"/>
                    </a:lnTo>
                    <a:close/>
                    <a:moveTo>
                      <a:pt x="816" y="1272"/>
                    </a:moveTo>
                    <a:cubicBezTo>
                      <a:pt x="816" y="1275"/>
                      <a:pt x="815" y="1277"/>
                      <a:pt x="814" y="1279"/>
                    </a:cubicBezTo>
                    <a:cubicBezTo>
                      <a:pt x="812" y="1280"/>
                      <a:pt x="809" y="1281"/>
                      <a:pt x="807" y="1280"/>
                    </a:cubicBezTo>
                    <a:lnTo>
                      <a:pt x="793" y="1278"/>
                    </a:lnTo>
                    <a:cubicBezTo>
                      <a:pt x="790" y="1277"/>
                      <a:pt x="787" y="1274"/>
                      <a:pt x="787" y="1270"/>
                    </a:cubicBezTo>
                    <a:cubicBezTo>
                      <a:pt x="787" y="1266"/>
                      <a:pt x="790" y="1263"/>
                      <a:pt x="793" y="1262"/>
                    </a:cubicBezTo>
                    <a:lnTo>
                      <a:pt x="807" y="1259"/>
                    </a:lnTo>
                    <a:cubicBezTo>
                      <a:pt x="809" y="1259"/>
                      <a:pt x="812" y="1259"/>
                      <a:pt x="814" y="1261"/>
                    </a:cubicBezTo>
                    <a:cubicBezTo>
                      <a:pt x="815" y="1262"/>
                      <a:pt x="816" y="1265"/>
                      <a:pt x="816" y="1267"/>
                    </a:cubicBezTo>
                    <a:lnTo>
                      <a:pt x="816" y="1272"/>
                    </a:lnTo>
                    <a:close/>
                    <a:moveTo>
                      <a:pt x="800" y="1267"/>
                    </a:moveTo>
                    <a:lnTo>
                      <a:pt x="810" y="1275"/>
                    </a:lnTo>
                    <a:lnTo>
                      <a:pt x="797" y="1278"/>
                    </a:lnTo>
                    <a:lnTo>
                      <a:pt x="797" y="1262"/>
                    </a:lnTo>
                    <a:lnTo>
                      <a:pt x="810" y="1265"/>
                    </a:lnTo>
                    <a:lnTo>
                      <a:pt x="800" y="1272"/>
                    </a:lnTo>
                    <a:lnTo>
                      <a:pt x="800" y="1267"/>
                    </a:lnTo>
                    <a:close/>
                  </a:path>
                </a:pathLst>
              </a:custGeom>
              <a:solidFill>
                <a:srgbClr val="6E6E6E"/>
              </a:solidFill>
              <a:ln w="0" cap="flat">
                <a:solidFill>
                  <a:srgbClr val="6E6E6E"/>
                </a:solidFill>
                <a:prstDash val="solid"/>
                <a:round/>
                <a:headEnd/>
                <a:tailEnd/>
              </a:ln>
            </p:spPr>
            <p:txBody>
              <a:bodyPr/>
              <a:lstStyle/>
              <a:p>
                <a:endParaRPr lang="en-US"/>
              </a:p>
            </p:txBody>
          </p:sp>
          <p:sp>
            <p:nvSpPr>
              <p:cNvPr id="1786" name="Freeform 572"/>
              <p:cNvSpPr>
                <a:spLocks noEditPoints="1"/>
              </p:cNvSpPr>
              <p:nvPr/>
            </p:nvSpPr>
            <p:spPr bwMode="auto">
              <a:xfrm>
                <a:off x="4556" y="1712"/>
                <a:ext cx="449" cy="410"/>
              </a:xfrm>
              <a:custGeom>
                <a:avLst/>
                <a:gdLst>
                  <a:gd name="T0" fmla="*/ 296 w 449"/>
                  <a:gd name="T1" fmla="*/ 44 h 410"/>
                  <a:gd name="T2" fmla="*/ 430 w 449"/>
                  <a:gd name="T3" fmla="*/ 160 h 410"/>
                  <a:gd name="T4" fmla="*/ 10 w 449"/>
                  <a:gd name="T5" fmla="*/ 188 h 410"/>
                  <a:gd name="T6" fmla="*/ 216 w 449"/>
                  <a:gd name="T7" fmla="*/ 314 h 410"/>
                  <a:gd name="T8" fmla="*/ 305 w 449"/>
                  <a:gd name="T9" fmla="*/ 369 h 410"/>
                  <a:gd name="T10" fmla="*/ 307 w 449"/>
                  <a:gd name="T11" fmla="*/ 369 h 410"/>
                  <a:gd name="T12" fmla="*/ 290 w 449"/>
                  <a:gd name="T13" fmla="*/ 391 h 410"/>
                  <a:gd name="T14" fmla="*/ 281 w 449"/>
                  <a:gd name="T15" fmla="*/ 401 h 410"/>
                  <a:gd name="T16" fmla="*/ 258 w 449"/>
                  <a:gd name="T17" fmla="*/ 408 h 410"/>
                  <a:gd name="T18" fmla="*/ 263 w 449"/>
                  <a:gd name="T19" fmla="*/ 384 h 410"/>
                  <a:gd name="T20" fmla="*/ 87 w 449"/>
                  <a:gd name="T21" fmla="*/ 291 h 410"/>
                  <a:gd name="T22" fmla="*/ 25 w 449"/>
                  <a:gd name="T23" fmla="*/ 303 h 410"/>
                  <a:gd name="T24" fmla="*/ 6 w 449"/>
                  <a:gd name="T25" fmla="*/ 286 h 410"/>
                  <a:gd name="T26" fmla="*/ 20 w 449"/>
                  <a:gd name="T27" fmla="*/ 231 h 410"/>
                  <a:gd name="T28" fmla="*/ 16 w 449"/>
                  <a:gd name="T29" fmla="*/ 185 h 410"/>
                  <a:gd name="T30" fmla="*/ 22 w 449"/>
                  <a:gd name="T31" fmla="*/ 163 h 410"/>
                  <a:gd name="T32" fmla="*/ 38 w 449"/>
                  <a:gd name="T33" fmla="*/ 139 h 410"/>
                  <a:gd name="T34" fmla="*/ 112 w 449"/>
                  <a:gd name="T35" fmla="*/ 111 h 410"/>
                  <a:gd name="T36" fmla="*/ 141 w 449"/>
                  <a:gd name="T37" fmla="*/ 74 h 410"/>
                  <a:gd name="T38" fmla="*/ 149 w 449"/>
                  <a:gd name="T39" fmla="*/ 69 h 410"/>
                  <a:gd name="T40" fmla="*/ 158 w 449"/>
                  <a:gd name="T41" fmla="*/ 65 h 410"/>
                  <a:gd name="T42" fmla="*/ 164 w 449"/>
                  <a:gd name="T43" fmla="*/ 56 h 410"/>
                  <a:gd name="T44" fmla="*/ 174 w 449"/>
                  <a:gd name="T45" fmla="*/ 44 h 410"/>
                  <a:gd name="T46" fmla="*/ 182 w 449"/>
                  <a:gd name="T47" fmla="*/ 41 h 410"/>
                  <a:gd name="T48" fmla="*/ 199 w 449"/>
                  <a:gd name="T49" fmla="*/ 60 h 410"/>
                  <a:gd name="T50" fmla="*/ 210 w 449"/>
                  <a:gd name="T51" fmla="*/ 53 h 410"/>
                  <a:gd name="T52" fmla="*/ 219 w 449"/>
                  <a:gd name="T53" fmla="*/ 48 h 410"/>
                  <a:gd name="T54" fmla="*/ 233 w 449"/>
                  <a:gd name="T55" fmla="*/ 25 h 410"/>
                  <a:gd name="T56" fmla="*/ 252 w 449"/>
                  <a:gd name="T57" fmla="*/ 21 h 410"/>
                  <a:gd name="T58" fmla="*/ 249 w 449"/>
                  <a:gd name="T59" fmla="*/ 6 h 410"/>
                  <a:gd name="T60" fmla="*/ 269 w 449"/>
                  <a:gd name="T61" fmla="*/ 13 h 410"/>
                  <a:gd name="T62" fmla="*/ 289 w 449"/>
                  <a:gd name="T63" fmla="*/ 20 h 410"/>
                  <a:gd name="T64" fmla="*/ 300 w 449"/>
                  <a:gd name="T65" fmla="*/ 18 h 410"/>
                  <a:gd name="T66" fmla="*/ 289 w 449"/>
                  <a:gd name="T67" fmla="*/ 38 h 410"/>
                  <a:gd name="T68" fmla="*/ 317 w 449"/>
                  <a:gd name="T69" fmla="*/ 84 h 410"/>
                  <a:gd name="T70" fmla="*/ 355 w 449"/>
                  <a:gd name="T71" fmla="*/ 25 h 410"/>
                  <a:gd name="T72" fmla="*/ 365 w 449"/>
                  <a:gd name="T73" fmla="*/ 0 h 410"/>
                  <a:gd name="T74" fmla="*/ 371 w 449"/>
                  <a:gd name="T75" fmla="*/ 21 h 410"/>
                  <a:gd name="T76" fmla="*/ 383 w 449"/>
                  <a:gd name="T77" fmla="*/ 48 h 410"/>
                  <a:gd name="T78" fmla="*/ 392 w 449"/>
                  <a:gd name="T79" fmla="*/ 97 h 410"/>
                  <a:gd name="T80" fmla="*/ 411 w 449"/>
                  <a:gd name="T81" fmla="*/ 117 h 410"/>
                  <a:gd name="T82" fmla="*/ 420 w 449"/>
                  <a:gd name="T83" fmla="*/ 149 h 410"/>
                  <a:gd name="T84" fmla="*/ 434 w 449"/>
                  <a:gd name="T85" fmla="*/ 166 h 410"/>
                  <a:gd name="T86" fmla="*/ 438 w 449"/>
                  <a:gd name="T87" fmla="*/ 204 h 410"/>
                  <a:gd name="T88" fmla="*/ 388 w 449"/>
                  <a:gd name="T89" fmla="*/ 282 h 410"/>
                  <a:gd name="T90" fmla="*/ 348 w 449"/>
                  <a:gd name="T91" fmla="*/ 327 h 410"/>
                  <a:gd name="T92" fmla="*/ 296 w 449"/>
                  <a:gd name="T93" fmla="*/ 354 h 410"/>
                  <a:gd name="T94" fmla="*/ 285 w 449"/>
                  <a:gd name="T95" fmla="*/ 345 h 410"/>
                  <a:gd name="T96" fmla="*/ 260 w 449"/>
                  <a:gd name="T97" fmla="*/ 345 h 410"/>
                  <a:gd name="T98" fmla="*/ 247 w 449"/>
                  <a:gd name="T99" fmla="*/ 318 h 410"/>
                  <a:gd name="T100" fmla="*/ 242 w 449"/>
                  <a:gd name="T101" fmla="*/ 293 h 410"/>
                  <a:gd name="T102" fmla="*/ 248 w 449"/>
                  <a:gd name="T103" fmla="*/ 279 h 410"/>
                  <a:gd name="T104" fmla="*/ 217 w 449"/>
                  <a:gd name="T105" fmla="*/ 300 h 410"/>
                  <a:gd name="T106" fmla="*/ 207 w 449"/>
                  <a:gd name="T107" fmla="*/ 280 h 410"/>
                  <a:gd name="T108" fmla="*/ 198 w 449"/>
                  <a:gd name="T109" fmla="*/ 265 h 410"/>
                  <a:gd name="T110" fmla="*/ 93 w 449"/>
                  <a:gd name="T111" fmla="*/ 287 h 410"/>
                  <a:gd name="T112" fmla="*/ 240 w 449"/>
                  <a:gd name="T113" fmla="*/ 9 h 410"/>
                  <a:gd name="T114" fmla="*/ 230 w 449"/>
                  <a:gd name="T115" fmla="*/ 8 h 41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49"/>
                  <a:gd name="T175" fmla="*/ 0 h 410"/>
                  <a:gd name="T176" fmla="*/ 449 w 449"/>
                  <a:gd name="T177" fmla="*/ 410 h 41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49" h="410">
                    <a:moveTo>
                      <a:pt x="299" y="44"/>
                    </a:moveTo>
                    <a:lnTo>
                      <a:pt x="298" y="45"/>
                    </a:lnTo>
                    <a:lnTo>
                      <a:pt x="292" y="44"/>
                    </a:lnTo>
                    <a:lnTo>
                      <a:pt x="294" y="40"/>
                    </a:lnTo>
                    <a:lnTo>
                      <a:pt x="297" y="37"/>
                    </a:lnTo>
                    <a:lnTo>
                      <a:pt x="297" y="39"/>
                    </a:lnTo>
                    <a:lnTo>
                      <a:pt x="299" y="39"/>
                    </a:lnTo>
                    <a:lnTo>
                      <a:pt x="296" y="44"/>
                    </a:lnTo>
                    <a:lnTo>
                      <a:pt x="299" y="44"/>
                    </a:lnTo>
                    <a:close/>
                    <a:moveTo>
                      <a:pt x="318" y="76"/>
                    </a:moveTo>
                    <a:lnTo>
                      <a:pt x="320" y="72"/>
                    </a:lnTo>
                    <a:lnTo>
                      <a:pt x="324" y="72"/>
                    </a:lnTo>
                    <a:lnTo>
                      <a:pt x="318" y="76"/>
                    </a:lnTo>
                    <a:close/>
                    <a:moveTo>
                      <a:pt x="430" y="163"/>
                    </a:moveTo>
                    <a:lnTo>
                      <a:pt x="429" y="158"/>
                    </a:lnTo>
                    <a:lnTo>
                      <a:pt x="430" y="160"/>
                    </a:lnTo>
                    <a:lnTo>
                      <a:pt x="430" y="163"/>
                    </a:lnTo>
                    <a:close/>
                    <a:moveTo>
                      <a:pt x="442" y="188"/>
                    </a:moveTo>
                    <a:lnTo>
                      <a:pt x="442" y="185"/>
                    </a:lnTo>
                    <a:lnTo>
                      <a:pt x="449" y="174"/>
                    </a:lnTo>
                    <a:lnTo>
                      <a:pt x="448" y="179"/>
                    </a:lnTo>
                    <a:lnTo>
                      <a:pt x="442" y="188"/>
                    </a:lnTo>
                    <a:close/>
                    <a:moveTo>
                      <a:pt x="12" y="192"/>
                    </a:moveTo>
                    <a:lnTo>
                      <a:pt x="10" y="188"/>
                    </a:lnTo>
                    <a:lnTo>
                      <a:pt x="11" y="185"/>
                    </a:lnTo>
                    <a:lnTo>
                      <a:pt x="12" y="192"/>
                    </a:lnTo>
                    <a:close/>
                    <a:moveTo>
                      <a:pt x="232" y="312"/>
                    </a:moveTo>
                    <a:lnTo>
                      <a:pt x="232" y="313"/>
                    </a:lnTo>
                    <a:lnTo>
                      <a:pt x="228" y="313"/>
                    </a:lnTo>
                    <a:lnTo>
                      <a:pt x="224" y="316"/>
                    </a:lnTo>
                    <a:lnTo>
                      <a:pt x="217" y="316"/>
                    </a:lnTo>
                    <a:lnTo>
                      <a:pt x="216" y="314"/>
                    </a:lnTo>
                    <a:lnTo>
                      <a:pt x="226" y="310"/>
                    </a:lnTo>
                    <a:lnTo>
                      <a:pt x="232" y="312"/>
                    </a:lnTo>
                    <a:close/>
                    <a:moveTo>
                      <a:pt x="264" y="366"/>
                    </a:moveTo>
                    <a:lnTo>
                      <a:pt x="265" y="363"/>
                    </a:lnTo>
                    <a:lnTo>
                      <a:pt x="269" y="360"/>
                    </a:lnTo>
                    <a:lnTo>
                      <a:pt x="268" y="363"/>
                    </a:lnTo>
                    <a:lnTo>
                      <a:pt x="264" y="366"/>
                    </a:lnTo>
                    <a:close/>
                    <a:moveTo>
                      <a:pt x="305" y="369"/>
                    </a:moveTo>
                    <a:lnTo>
                      <a:pt x="305" y="363"/>
                    </a:lnTo>
                    <a:lnTo>
                      <a:pt x="307" y="362"/>
                    </a:lnTo>
                    <a:lnTo>
                      <a:pt x="309" y="364"/>
                    </a:lnTo>
                    <a:lnTo>
                      <a:pt x="308" y="367"/>
                    </a:lnTo>
                    <a:lnTo>
                      <a:pt x="305" y="369"/>
                    </a:lnTo>
                    <a:close/>
                    <a:moveTo>
                      <a:pt x="306" y="371"/>
                    </a:moveTo>
                    <a:lnTo>
                      <a:pt x="303" y="370"/>
                    </a:lnTo>
                    <a:lnTo>
                      <a:pt x="307" y="369"/>
                    </a:lnTo>
                    <a:lnTo>
                      <a:pt x="307" y="370"/>
                    </a:lnTo>
                    <a:lnTo>
                      <a:pt x="306" y="371"/>
                    </a:lnTo>
                    <a:close/>
                    <a:moveTo>
                      <a:pt x="283" y="379"/>
                    </a:moveTo>
                    <a:lnTo>
                      <a:pt x="300" y="374"/>
                    </a:lnTo>
                    <a:lnTo>
                      <a:pt x="302" y="376"/>
                    </a:lnTo>
                    <a:lnTo>
                      <a:pt x="292" y="392"/>
                    </a:lnTo>
                    <a:lnTo>
                      <a:pt x="293" y="389"/>
                    </a:lnTo>
                    <a:lnTo>
                      <a:pt x="290" y="391"/>
                    </a:lnTo>
                    <a:lnTo>
                      <a:pt x="282" y="401"/>
                    </a:lnTo>
                    <a:lnTo>
                      <a:pt x="283" y="401"/>
                    </a:lnTo>
                    <a:lnTo>
                      <a:pt x="280" y="405"/>
                    </a:lnTo>
                    <a:lnTo>
                      <a:pt x="278" y="405"/>
                    </a:lnTo>
                    <a:lnTo>
                      <a:pt x="278" y="403"/>
                    </a:lnTo>
                    <a:lnTo>
                      <a:pt x="280" y="401"/>
                    </a:lnTo>
                    <a:lnTo>
                      <a:pt x="281" y="402"/>
                    </a:lnTo>
                    <a:lnTo>
                      <a:pt x="281" y="401"/>
                    </a:lnTo>
                    <a:lnTo>
                      <a:pt x="280" y="399"/>
                    </a:lnTo>
                    <a:lnTo>
                      <a:pt x="276" y="403"/>
                    </a:lnTo>
                    <a:lnTo>
                      <a:pt x="276" y="399"/>
                    </a:lnTo>
                    <a:lnTo>
                      <a:pt x="272" y="405"/>
                    </a:lnTo>
                    <a:lnTo>
                      <a:pt x="271" y="403"/>
                    </a:lnTo>
                    <a:lnTo>
                      <a:pt x="270" y="405"/>
                    </a:lnTo>
                    <a:lnTo>
                      <a:pt x="265" y="410"/>
                    </a:lnTo>
                    <a:lnTo>
                      <a:pt x="258" y="408"/>
                    </a:lnTo>
                    <a:lnTo>
                      <a:pt x="258" y="407"/>
                    </a:lnTo>
                    <a:lnTo>
                      <a:pt x="262" y="406"/>
                    </a:lnTo>
                    <a:lnTo>
                      <a:pt x="258" y="405"/>
                    </a:lnTo>
                    <a:lnTo>
                      <a:pt x="257" y="401"/>
                    </a:lnTo>
                    <a:lnTo>
                      <a:pt x="260" y="393"/>
                    </a:lnTo>
                    <a:lnTo>
                      <a:pt x="261" y="396"/>
                    </a:lnTo>
                    <a:lnTo>
                      <a:pt x="263" y="394"/>
                    </a:lnTo>
                    <a:lnTo>
                      <a:pt x="263" y="384"/>
                    </a:lnTo>
                    <a:lnTo>
                      <a:pt x="265" y="377"/>
                    </a:lnTo>
                    <a:lnTo>
                      <a:pt x="267" y="374"/>
                    </a:lnTo>
                    <a:lnTo>
                      <a:pt x="283" y="379"/>
                    </a:lnTo>
                    <a:close/>
                    <a:moveTo>
                      <a:pt x="270" y="408"/>
                    </a:moveTo>
                    <a:lnTo>
                      <a:pt x="270" y="407"/>
                    </a:lnTo>
                    <a:lnTo>
                      <a:pt x="272" y="405"/>
                    </a:lnTo>
                    <a:lnTo>
                      <a:pt x="270" y="408"/>
                    </a:lnTo>
                    <a:close/>
                    <a:moveTo>
                      <a:pt x="87" y="291"/>
                    </a:moveTo>
                    <a:lnTo>
                      <a:pt x="86" y="289"/>
                    </a:lnTo>
                    <a:lnTo>
                      <a:pt x="75" y="291"/>
                    </a:lnTo>
                    <a:lnTo>
                      <a:pt x="75" y="288"/>
                    </a:lnTo>
                    <a:lnTo>
                      <a:pt x="54" y="290"/>
                    </a:lnTo>
                    <a:lnTo>
                      <a:pt x="44" y="296"/>
                    </a:lnTo>
                    <a:lnTo>
                      <a:pt x="40" y="296"/>
                    </a:lnTo>
                    <a:lnTo>
                      <a:pt x="31" y="302"/>
                    </a:lnTo>
                    <a:lnTo>
                      <a:pt x="25" y="303"/>
                    </a:lnTo>
                    <a:lnTo>
                      <a:pt x="27" y="304"/>
                    </a:lnTo>
                    <a:lnTo>
                      <a:pt x="23" y="304"/>
                    </a:lnTo>
                    <a:lnTo>
                      <a:pt x="11" y="302"/>
                    </a:lnTo>
                    <a:lnTo>
                      <a:pt x="7" y="300"/>
                    </a:lnTo>
                    <a:lnTo>
                      <a:pt x="4" y="295"/>
                    </a:lnTo>
                    <a:lnTo>
                      <a:pt x="0" y="295"/>
                    </a:lnTo>
                    <a:lnTo>
                      <a:pt x="2" y="285"/>
                    </a:lnTo>
                    <a:lnTo>
                      <a:pt x="6" y="286"/>
                    </a:lnTo>
                    <a:lnTo>
                      <a:pt x="12" y="281"/>
                    </a:lnTo>
                    <a:lnTo>
                      <a:pt x="13" y="274"/>
                    </a:lnTo>
                    <a:lnTo>
                      <a:pt x="15" y="272"/>
                    </a:lnTo>
                    <a:lnTo>
                      <a:pt x="14" y="276"/>
                    </a:lnTo>
                    <a:lnTo>
                      <a:pt x="15" y="272"/>
                    </a:lnTo>
                    <a:lnTo>
                      <a:pt x="18" y="262"/>
                    </a:lnTo>
                    <a:lnTo>
                      <a:pt x="16" y="247"/>
                    </a:lnTo>
                    <a:lnTo>
                      <a:pt x="20" y="231"/>
                    </a:lnTo>
                    <a:lnTo>
                      <a:pt x="16" y="217"/>
                    </a:lnTo>
                    <a:lnTo>
                      <a:pt x="16" y="206"/>
                    </a:lnTo>
                    <a:lnTo>
                      <a:pt x="12" y="193"/>
                    </a:lnTo>
                    <a:lnTo>
                      <a:pt x="13" y="190"/>
                    </a:lnTo>
                    <a:lnTo>
                      <a:pt x="15" y="199"/>
                    </a:lnTo>
                    <a:lnTo>
                      <a:pt x="18" y="197"/>
                    </a:lnTo>
                    <a:lnTo>
                      <a:pt x="15" y="187"/>
                    </a:lnTo>
                    <a:lnTo>
                      <a:pt x="16" y="185"/>
                    </a:lnTo>
                    <a:lnTo>
                      <a:pt x="18" y="189"/>
                    </a:lnTo>
                    <a:lnTo>
                      <a:pt x="17" y="193"/>
                    </a:lnTo>
                    <a:lnTo>
                      <a:pt x="19" y="190"/>
                    </a:lnTo>
                    <a:lnTo>
                      <a:pt x="20" y="196"/>
                    </a:lnTo>
                    <a:lnTo>
                      <a:pt x="23" y="194"/>
                    </a:lnTo>
                    <a:lnTo>
                      <a:pt x="24" y="189"/>
                    </a:lnTo>
                    <a:lnTo>
                      <a:pt x="18" y="171"/>
                    </a:lnTo>
                    <a:lnTo>
                      <a:pt x="22" y="163"/>
                    </a:lnTo>
                    <a:lnTo>
                      <a:pt x="25" y="159"/>
                    </a:lnTo>
                    <a:lnTo>
                      <a:pt x="27" y="153"/>
                    </a:lnTo>
                    <a:lnTo>
                      <a:pt x="26" y="149"/>
                    </a:lnTo>
                    <a:lnTo>
                      <a:pt x="30" y="140"/>
                    </a:lnTo>
                    <a:lnTo>
                      <a:pt x="33" y="139"/>
                    </a:lnTo>
                    <a:lnTo>
                      <a:pt x="31" y="147"/>
                    </a:lnTo>
                    <a:lnTo>
                      <a:pt x="33" y="147"/>
                    </a:lnTo>
                    <a:lnTo>
                      <a:pt x="38" y="139"/>
                    </a:lnTo>
                    <a:lnTo>
                      <a:pt x="48" y="135"/>
                    </a:lnTo>
                    <a:lnTo>
                      <a:pt x="63" y="124"/>
                    </a:lnTo>
                    <a:lnTo>
                      <a:pt x="74" y="125"/>
                    </a:lnTo>
                    <a:lnTo>
                      <a:pt x="80" y="121"/>
                    </a:lnTo>
                    <a:lnTo>
                      <a:pt x="87" y="119"/>
                    </a:lnTo>
                    <a:lnTo>
                      <a:pt x="91" y="116"/>
                    </a:lnTo>
                    <a:lnTo>
                      <a:pt x="96" y="117"/>
                    </a:lnTo>
                    <a:lnTo>
                      <a:pt x="112" y="111"/>
                    </a:lnTo>
                    <a:lnTo>
                      <a:pt x="119" y="105"/>
                    </a:lnTo>
                    <a:lnTo>
                      <a:pt x="123" y="97"/>
                    </a:lnTo>
                    <a:lnTo>
                      <a:pt x="130" y="93"/>
                    </a:lnTo>
                    <a:lnTo>
                      <a:pt x="130" y="82"/>
                    </a:lnTo>
                    <a:lnTo>
                      <a:pt x="138" y="76"/>
                    </a:lnTo>
                    <a:lnTo>
                      <a:pt x="141" y="72"/>
                    </a:lnTo>
                    <a:lnTo>
                      <a:pt x="142" y="72"/>
                    </a:lnTo>
                    <a:lnTo>
                      <a:pt x="141" y="74"/>
                    </a:lnTo>
                    <a:lnTo>
                      <a:pt x="145" y="86"/>
                    </a:lnTo>
                    <a:lnTo>
                      <a:pt x="147" y="78"/>
                    </a:lnTo>
                    <a:lnTo>
                      <a:pt x="150" y="81"/>
                    </a:lnTo>
                    <a:lnTo>
                      <a:pt x="149" y="78"/>
                    </a:lnTo>
                    <a:lnTo>
                      <a:pt x="151" y="77"/>
                    </a:lnTo>
                    <a:lnTo>
                      <a:pt x="145" y="72"/>
                    </a:lnTo>
                    <a:lnTo>
                      <a:pt x="149" y="72"/>
                    </a:lnTo>
                    <a:lnTo>
                      <a:pt x="149" y="69"/>
                    </a:lnTo>
                    <a:lnTo>
                      <a:pt x="150" y="69"/>
                    </a:lnTo>
                    <a:lnTo>
                      <a:pt x="151" y="71"/>
                    </a:lnTo>
                    <a:lnTo>
                      <a:pt x="153" y="70"/>
                    </a:lnTo>
                    <a:lnTo>
                      <a:pt x="155" y="71"/>
                    </a:lnTo>
                    <a:lnTo>
                      <a:pt x="162" y="71"/>
                    </a:lnTo>
                    <a:lnTo>
                      <a:pt x="157" y="70"/>
                    </a:lnTo>
                    <a:lnTo>
                      <a:pt x="161" y="64"/>
                    </a:lnTo>
                    <a:lnTo>
                      <a:pt x="158" y="65"/>
                    </a:lnTo>
                    <a:lnTo>
                      <a:pt x="159" y="59"/>
                    </a:lnTo>
                    <a:lnTo>
                      <a:pt x="161" y="60"/>
                    </a:lnTo>
                    <a:lnTo>
                      <a:pt x="162" y="57"/>
                    </a:lnTo>
                    <a:lnTo>
                      <a:pt x="167" y="60"/>
                    </a:lnTo>
                    <a:lnTo>
                      <a:pt x="167" y="57"/>
                    </a:lnTo>
                    <a:lnTo>
                      <a:pt x="165" y="58"/>
                    </a:lnTo>
                    <a:lnTo>
                      <a:pt x="166" y="56"/>
                    </a:lnTo>
                    <a:lnTo>
                      <a:pt x="164" y="56"/>
                    </a:lnTo>
                    <a:lnTo>
                      <a:pt x="167" y="54"/>
                    </a:lnTo>
                    <a:lnTo>
                      <a:pt x="168" y="56"/>
                    </a:lnTo>
                    <a:lnTo>
                      <a:pt x="168" y="54"/>
                    </a:lnTo>
                    <a:lnTo>
                      <a:pt x="170" y="55"/>
                    </a:lnTo>
                    <a:lnTo>
                      <a:pt x="168" y="50"/>
                    </a:lnTo>
                    <a:lnTo>
                      <a:pt x="170" y="48"/>
                    </a:lnTo>
                    <a:lnTo>
                      <a:pt x="173" y="48"/>
                    </a:lnTo>
                    <a:lnTo>
                      <a:pt x="174" y="44"/>
                    </a:lnTo>
                    <a:lnTo>
                      <a:pt x="175" y="44"/>
                    </a:lnTo>
                    <a:lnTo>
                      <a:pt x="174" y="49"/>
                    </a:lnTo>
                    <a:lnTo>
                      <a:pt x="175" y="46"/>
                    </a:lnTo>
                    <a:lnTo>
                      <a:pt x="176" y="49"/>
                    </a:lnTo>
                    <a:lnTo>
                      <a:pt x="178" y="48"/>
                    </a:lnTo>
                    <a:lnTo>
                      <a:pt x="180" y="43"/>
                    </a:lnTo>
                    <a:lnTo>
                      <a:pt x="179" y="40"/>
                    </a:lnTo>
                    <a:lnTo>
                      <a:pt x="182" y="41"/>
                    </a:lnTo>
                    <a:lnTo>
                      <a:pt x="182" y="44"/>
                    </a:lnTo>
                    <a:lnTo>
                      <a:pt x="185" y="41"/>
                    </a:lnTo>
                    <a:lnTo>
                      <a:pt x="185" y="44"/>
                    </a:lnTo>
                    <a:lnTo>
                      <a:pt x="189" y="38"/>
                    </a:lnTo>
                    <a:lnTo>
                      <a:pt x="191" y="41"/>
                    </a:lnTo>
                    <a:lnTo>
                      <a:pt x="194" y="41"/>
                    </a:lnTo>
                    <a:lnTo>
                      <a:pt x="201" y="50"/>
                    </a:lnTo>
                    <a:lnTo>
                      <a:pt x="199" y="60"/>
                    </a:lnTo>
                    <a:lnTo>
                      <a:pt x="200" y="57"/>
                    </a:lnTo>
                    <a:lnTo>
                      <a:pt x="201" y="59"/>
                    </a:lnTo>
                    <a:lnTo>
                      <a:pt x="201" y="55"/>
                    </a:lnTo>
                    <a:lnTo>
                      <a:pt x="203" y="53"/>
                    </a:lnTo>
                    <a:lnTo>
                      <a:pt x="204" y="55"/>
                    </a:lnTo>
                    <a:lnTo>
                      <a:pt x="204" y="51"/>
                    </a:lnTo>
                    <a:lnTo>
                      <a:pt x="205" y="50"/>
                    </a:lnTo>
                    <a:lnTo>
                      <a:pt x="210" y="53"/>
                    </a:lnTo>
                    <a:lnTo>
                      <a:pt x="211" y="56"/>
                    </a:lnTo>
                    <a:lnTo>
                      <a:pt x="212" y="52"/>
                    </a:lnTo>
                    <a:lnTo>
                      <a:pt x="218" y="56"/>
                    </a:lnTo>
                    <a:lnTo>
                      <a:pt x="218" y="52"/>
                    </a:lnTo>
                    <a:lnTo>
                      <a:pt x="221" y="50"/>
                    </a:lnTo>
                    <a:lnTo>
                      <a:pt x="218" y="50"/>
                    </a:lnTo>
                    <a:lnTo>
                      <a:pt x="217" y="49"/>
                    </a:lnTo>
                    <a:lnTo>
                      <a:pt x="219" y="48"/>
                    </a:lnTo>
                    <a:lnTo>
                      <a:pt x="217" y="48"/>
                    </a:lnTo>
                    <a:lnTo>
                      <a:pt x="215" y="46"/>
                    </a:lnTo>
                    <a:lnTo>
                      <a:pt x="220" y="41"/>
                    </a:lnTo>
                    <a:lnTo>
                      <a:pt x="222" y="36"/>
                    </a:lnTo>
                    <a:lnTo>
                      <a:pt x="226" y="33"/>
                    </a:lnTo>
                    <a:lnTo>
                      <a:pt x="226" y="28"/>
                    </a:lnTo>
                    <a:lnTo>
                      <a:pt x="231" y="24"/>
                    </a:lnTo>
                    <a:lnTo>
                      <a:pt x="233" y="25"/>
                    </a:lnTo>
                    <a:lnTo>
                      <a:pt x="232" y="21"/>
                    </a:lnTo>
                    <a:lnTo>
                      <a:pt x="235" y="25"/>
                    </a:lnTo>
                    <a:lnTo>
                      <a:pt x="234" y="22"/>
                    </a:lnTo>
                    <a:lnTo>
                      <a:pt x="237" y="21"/>
                    </a:lnTo>
                    <a:lnTo>
                      <a:pt x="237" y="18"/>
                    </a:lnTo>
                    <a:lnTo>
                      <a:pt x="241" y="20"/>
                    </a:lnTo>
                    <a:lnTo>
                      <a:pt x="252" y="19"/>
                    </a:lnTo>
                    <a:lnTo>
                      <a:pt x="252" y="21"/>
                    </a:lnTo>
                    <a:lnTo>
                      <a:pt x="253" y="18"/>
                    </a:lnTo>
                    <a:lnTo>
                      <a:pt x="256" y="18"/>
                    </a:lnTo>
                    <a:lnTo>
                      <a:pt x="254" y="16"/>
                    </a:lnTo>
                    <a:lnTo>
                      <a:pt x="256" y="12"/>
                    </a:lnTo>
                    <a:lnTo>
                      <a:pt x="254" y="10"/>
                    </a:lnTo>
                    <a:lnTo>
                      <a:pt x="250" y="10"/>
                    </a:lnTo>
                    <a:lnTo>
                      <a:pt x="247" y="8"/>
                    </a:lnTo>
                    <a:lnTo>
                      <a:pt x="249" y="6"/>
                    </a:lnTo>
                    <a:lnTo>
                      <a:pt x="251" y="9"/>
                    </a:lnTo>
                    <a:lnTo>
                      <a:pt x="251" y="6"/>
                    </a:lnTo>
                    <a:lnTo>
                      <a:pt x="253" y="6"/>
                    </a:lnTo>
                    <a:lnTo>
                      <a:pt x="256" y="10"/>
                    </a:lnTo>
                    <a:lnTo>
                      <a:pt x="259" y="8"/>
                    </a:lnTo>
                    <a:lnTo>
                      <a:pt x="262" y="13"/>
                    </a:lnTo>
                    <a:lnTo>
                      <a:pt x="265" y="14"/>
                    </a:lnTo>
                    <a:lnTo>
                      <a:pt x="269" y="13"/>
                    </a:lnTo>
                    <a:lnTo>
                      <a:pt x="269" y="14"/>
                    </a:lnTo>
                    <a:lnTo>
                      <a:pt x="270" y="14"/>
                    </a:lnTo>
                    <a:lnTo>
                      <a:pt x="272" y="17"/>
                    </a:lnTo>
                    <a:lnTo>
                      <a:pt x="279" y="16"/>
                    </a:lnTo>
                    <a:lnTo>
                      <a:pt x="283" y="20"/>
                    </a:lnTo>
                    <a:lnTo>
                      <a:pt x="291" y="14"/>
                    </a:lnTo>
                    <a:lnTo>
                      <a:pt x="288" y="18"/>
                    </a:lnTo>
                    <a:lnTo>
                      <a:pt x="289" y="20"/>
                    </a:lnTo>
                    <a:lnTo>
                      <a:pt x="292" y="18"/>
                    </a:lnTo>
                    <a:lnTo>
                      <a:pt x="291" y="23"/>
                    </a:lnTo>
                    <a:lnTo>
                      <a:pt x="295" y="21"/>
                    </a:lnTo>
                    <a:lnTo>
                      <a:pt x="296" y="19"/>
                    </a:lnTo>
                    <a:lnTo>
                      <a:pt x="294" y="18"/>
                    </a:lnTo>
                    <a:lnTo>
                      <a:pt x="299" y="16"/>
                    </a:lnTo>
                    <a:lnTo>
                      <a:pt x="299" y="20"/>
                    </a:lnTo>
                    <a:lnTo>
                      <a:pt x="300" y="18"/>
                    </a:lnTo>
                    <a:lnTo>
                      <a:pt x="302" y="21"/>
                    </a:lnTo>
                    <a:lnTo>
                      <a:pt x="297" y="27"/>
                    </a:lnTo>
                    <a:lnTo>
                      <a:pt x="297" y="26"/>
                    </a:lnTo>
                    <a:lnTo>
                      <a:pt x="295" y="32"/>
                    </a:lnTo>
                    <a:lnTo>
                      <a:pt x="295" y="29"/>
                    </a:lnTo>
                    <a:lnTo>
                      <a:pt x="289" y="32"/>
                    </a:lnTo>
                    <a:lnTo>
                      <a:pt x="287" y="36"/>
                    </a:lnTo>
                    <a:lnTo>
                      <a:pt x="289" y="38"/>
                    </a:lnTo>
                    <a:lnTo>
                      <a:pt x="287" y="44"/>
                    </a:lnTo>
                    <a:lnTo>
                      <a:pt x="280" y="50"/>
                    </a:lnTo>
                    <a:lnTo>
                      <a:pt x="281" y="53"/>
                    </a:lnTo>
                    <a:lnTo>
                      <a:pt x="293" y="65"/>
                    </a:lnTo>
                    <a:lnTo>
                      <a:pt x="303" y="70"/>
                    </a:lnTo>
                    <a:lnTo>
                      <a:pt x="307" y="75"/>
                    </a:lnTo>
                    <a:lnTo>
                      <a:pt x="316" y="77"/>
                    </a:lnTo>
                    <a:lnTo>
                      <a:pt x="317" y="84"/>
                    </a:lnTo>
                    <a:lnTo>
                      <a:pt x="325" y="87"/>
                    </a:lnTo>
                    <a:lnTo>
                      <a:pt x="334" y="85"/>
                    </a:lnTo>
                    <a:lnTo>
                      <a:pt x="344" y="67"/>
                    </a:lnTo>
                    <a:lnTo>
                      <a:pt x="349" y="54"/>
                    </a:lnTo>
                    <a:lnTo>
                      <a:pt x="349" y="40"/>
                    </a:lnTo>
                    <a:lnTo>
                      <a:pt x="353" y="32"/>
                    </a:lnTo>
                    <a:lnTo>
                      <a:pt x="352" y="29"/>
                    </a:lnTo>
                    <a:lnTo>
                      <a:pt x="355" y="25"/>
                    </a:lnTo>
                    <a:lnTo>
                      <a:pt x="356" y="27"/>
                    </a:lnTo>
                    <a:lnTo>
                      <a:pt x="355" y="22"/>
                    </a:lnTo>
                    <a:lnTo>
                      <a:pt x="353" y="23"/>
                    </a:lnTo>
                    <a:lnTo>
                      <a:pt x="354" y="21"/>
                    </a:lnTo>
                    <a:lnTo>
                      <a:pt x="356" y="16"/>
                    </a:lnTo>
                    <a:lnTo>
                      <a:pt x="359" y="17"/>
                    </a:lnTo>
                    <a:lnTo>
                      <a:pt x="361" y="3"/>
                    </a:lnTo>
                    <a:lnTo>
                      <a:pt x="365" y="0"/>
                    </a:lnTo>
                    <a:lnTo>
                      <a:pt x="367" y="1"/>
                    </a:lnTo>
                    <a:lnTo>
                      <a:pt x="365" y="3"/>
                    </a:lnTo>
                    <a:lnTo>
                      <a:pt x="367" y="2"/>
                    </a:lnTo>
                    <a:lnTo>
                      <a:pt x="369" y="5"/>
                    </a:lnTo>
                    <a:lnTo>
                      <a:pt x="368" y="14"/>
                    </a:lnTo>
                    <a:lnTo>
                      <a:pt x="371" y="16"/>
                    </a:lnTo>
                    <a:lnTo>
                      <a:pt x="369" y="21"/>
                    </a:lnTo>
                    <a:lnTo>
                      <a:pt x="371" y="21"/>
                    </a:lnTo>
                    <a:lnTo>
                      <a:pt x="372" y="24"/>
                    </a:lnTo>
                    <a:lnTo>
                      <a:pt x="371" y="27"/>
                    </a:lnTo>
                    <a:lnTo>
                      <a:pt x="373" y="27"/>
                    </a:lnTo>
                    <a:lnTo>
                      <a:pt x="372" y="38"/>
                    </a:lnTo>
                    <a:lnTo>
                      <a:pt x="373" y="46"/>
                    </a:lnTo>
                    <a:lnTo>
                      <a:pt x="376" y="47"/>
                    </a:lnTo>
                    <a:lnTo>
                      <a:pt x="382" y="44"/>
                    </a:lnTo>
                    <a:lnTo>
                      <a:pt x="383" y="48"/>
                    </a:lnTo>
                    <a:lnTo>
                      <a:pt x="389" y="53"/>
                    </a:lnTo>
                    <a:lnTo>
                      <a:pt x="386" y="72"/>
                    </a:lnTo>
                    <a:lnTo>
                      <a:pt x="390" y="78"/>
                    </a:lnTo>
                    <a:lnTo>
                      <a:pt x="392" y="77"/>
                    </a:lnTo>
                    <a:lnTo>
                      <a:pt x="391" y="80"/>
                    </a:lnTo>
                    <a:lnTo>
                      <a:pt x="392" y="87"/>
                    </a:lnTo>
                    <a:lnTo>
                      <a:pt x="389" y="94"/>
                    </a:lnTo>
                    <a:lnTo>
                      <a:pt x="392" y="97"/>
                    </a:lnTo>
                    <a:lnTo>
                      <a:pt x="390" y="102"/>
                    </a:lnTo>
                    <a:lnTo>
                      <a:pt x="398" y="108"/>
                    </a:lnTo>
                    <a:lnTo>
                      <a:pt x="401" y="108"/>
                    </a:lnTo>
                    <a:lnTo>
                      <a:pt x="403" y="114"/>
                    </a:lnTo>
                    <a:lnTo>
                      <a:pt x="404" y="112"/>
                    </a:lnTo>
                    <a:lnTo>
                      <a:pt x="410" y="119"/>
                    </a:lnTo>
                    <a:lnTo>
                      <a:pt x="411" y="117"/>
                    </a:lnTo>
                    <a:lnTo>
                      <a:pt x="413" y="119"/>
                    </a:lnTo>
                    <a:lnTo>
                      <a:pt x="415" y="123"/>
                    </a:lnTo>
                    <a:lnTo>
                      <a:pt x="413" y="122"/>
                    </a:lnTo>
                    <a:lnTo>
                      <a:pt x="411" y="124"/>
                    </a:lnTo>
                    <a:lnTo>
                      <a:pt x="416" y="129"/>
                    </a:lnTo>
                    <a:lnTo>
                      <a:pt x="417" y="147"/>
                    </a:lnTo>
                    <a:lnTo>
                      <a:pt x="419" y="145"/>
                    </a:lnTo>
                    <a:lnTo>
                      <a:pt x="420" y="149"/>
                    </a:lnTo>
                    <a:lnTo>
                      <a:pt x="419" y="145"/>
                    </a:lnTo>
                    <a:lnTo>
                      <a:pt x="421" y="142"/>
                    </a:lnTo>
                    <a:lnTo>
                      <a:pt x="426" y="148"/>
                    </a:lnTo>
                    <a:lnTo>
                      <a:pt x="428" y="145"/>
                    </a:lnTo>
                    <a:lnTo>
                      <a:pt x="429" y="150"/>
                    </a:lnTo>
                    <a:lnTo>
                      <a:pt x="427" y="159"/>
                    </a:lnTo>
                    <a:lnTo>
                      <a:pt x="432" y="167"/>
                    </a:lnTo>
                    <a:lnTo>
                      <a:pt x="434" y="166"/>
                    </a:lnTo>
                    <a:lnTo>
                      <a:pt x="437" y="173"/>
                    </a:lnTo>
                    <a:lnTo>
                      <a:pt x="440" y="175"/>
                    </a:lnTo>
                    <a:lnTo>
                      <a:pt x="440" y="181"/>
                    </a:lnTo>
                    <a:lnTo>
                      <a:pt x="443" y="182"/>
                    </a:lnTo>
                    <a:lnTo>
                      <a:pt x="441" y="187"/>
                    </a:lnTo>
                    <a:lnTo>
                      <a:pt x="443" y="190"/>
                    </a:lnTo>
                    <a:lnTo>
                      <a:pt x="440" y="195"/>
                    </a:lnTo>
                    <a:lnTo>
                      <a:pt x="438" y="204"/>
                    </a:lnTo>
                    <a:lnTo>
                      <a:pt x="436" y="205"/>
                    </a:lnTo>
                    <a:lnTo>
                      <a:pt x="437" y="217"/>
                    </a:lnTo>
                    <a:lnTo>
                      <a:pt x="435" y="226"/>
                    </a:lnTo>
                    <a:lnTo>
                      <a:pt x="430" y="232"/>
                    </a:lnTo>
                    <a:lnTo>
                      <a:pt x="412" y="261"/>
                    </a:lnTo>
                    <a:lnTo>
                      <a:pt x="405" y="267"/>
                    </a:lnTo>
                    <a:lnTo>
                      <a:pt x="404" y="270"/>
                    </a:lnTo>
                    <a:lnTo>
                      <a:pt x="388" y="282"/>
                    </a:lnTo>
                    <a:lnTo>
                      <a:pt x="382" y="291"/>
                    </a:lnTo>
                    <a:lnTo>
                      <a:pt x="380" y="291"/>
                    </a:lnTo>
                    <a:lnTo>
                      <a:pt x="373" y="297"/>
                    </a:lnTo>
                    <a:lnTo>
                      <a:pt x="370" y="304"/>
                    </a:lnTo>
                    <a:lnTo>
                      <a:pt x="369" y="303"/>
                    </a:lnTo>
                    <a:lnTo>
                      <a:pt x="357" y="315"/>
                    </a:lnTo>
                    <a:lnTo>
                      <a:pt x="348" y="327"/>
                    </a:lnTo>
                    <a:lnTo>
                      <a:pt x="345" y="333"/>
                    </a:lnTo>
                    <a:lnTo>
                      <a:pt x="340" y="336"/>
                    </a:lnTo>
                    <a:lnTo>
                      <a:pt x="319" y="340"/>
                    </a:lnTo>
                    <a:lnTo>
                      <a:pt x="305" y="348"/>
                    </a:lnTo>
                    <a:lnTo>
                      <a:pt x="297" y="348"/>
                    </a:lnTo>
                    <a:lnTo>
                      <a:pt x="297" y="351"/>
                    </a:lnTo>
                    <a:lnTo>
                      <a:pt x="299" y="350"/>
                    </a:lnTo>
                    <a:lnTo>
                      <a:pt x="296" y="354"/>
                    </a:lnTo>
                    <a:lnTo>
                      <a:pt x="296" y="350"/>
                    </a:lnTo>
                    <a:lnTo>
                      <a:pt x="293" y="350"/>
                    </a:lnTo>
                    <a:lnTo>
                      <a:pt x="294" y="348"/>
                    </a:lnTo>
                    <a:lnTo>
                      <a:pt x="290" y="346"/>
                    </a:lnTo>
                    <a:lnTo>
                      <a:pt x="293" y="345"/>
                    </a:lnTo>
                    <a:lnTo>
                      <a:pt x="293" y="343"/>
                    </a:lnTo>
                    <a:lnTo>
                      <a:pt x="286" y="346"/>
                    </a:lnTo>
                    <a:lnTo>
                      <a:pt x="285" y="345"/>
                    </a:lnTo>
                    <a:lnTo>
                      <a:pt x="290" y="342"/>
                    </a:lnTo>
                    <a:lnTo>
                      <a:pt x="289" y="339"/>
                    </a:lnTo>
                    <a:lnTo>
                      <a:pt x="283" y="342"/>
                    </a:lnTo>
                    <a:lnTo>
                      <a:pt x="286" y="342"/>
                    </a:lnTo>
                    <a:lnTo>
                      <a:pt x="284" y="343"/>
                    </a:lnTo>
                    <a:lnTo>
                      <a:pt x="281" y="344"/>
                    </a:lnTo>
                    <a:lnTo>
                      <a:pt x="269" y="350"/>
                    </a:lnTo>
                    <a:lnTo>
                      <a:pt x="260" y="345"/>
                    </a:lnTo>
                    <a:lnTo>
                      <a:pt x="254" y="343"/>
                    </a:lnTo>
                    <a:lnTo>
                      <a:pt x="252" y="345"/>
                    </a:lnTo>
                    <a:lnTo>
                      <a:pt x="243" y="339"/>
                    </a:lnTo>
                    <a:lnTo>
                      <a:pt x="241" y="330"/>
                    </a:lnTo>
                    <a:lnTo>
                      <a:pt x="246" y="324"/>
                    </a:lnTo>
                    <a:lnTo>
                      <a:pt x="247" y="318"/>
                    </a:lnTo>
                    <a:lnTo>
                      <a:pt x="243" y="311"/>
                    </a:lnTo>
                    <a:lnTo>
                      <a:pt x="247" y="318"/>
                    </a:lnTo>
                    <a:lnTo>
                      <a:pt x="244" y="311"/>
                    </a:lnTo>
                    <a:lnTo>
                      <a:pt x="246" y="309"/>
                    </a:lnTo>
                    <a:lnTo>
                      <a:pt x="247" y="311"/>
                    </a:lnTo>
                    <a:lnTo>
                      <a:pt x="249" y="307"/>
                    </a:lnTo>
                    <a:lnTo>
                      <a:pt x="234" y="311"/>
                    </a:lnTo>
                    <a:lnTo>
                      <a:pt x="241" y="303"/>
                    </a:lnTo>
                    <a:lnTo>
                      <a:pt x="243" y="300"/>
                    </a:lnTo>
                    <a:lnTo>
                      <a:pt x="242" y="293"/>
                    </a:lnTo>
                    <a:lnTo>
                      <a:pt x="233" y="304"/>
                    </a:lnTo>
                    <a:lnTo>
                      <a:pt x="222" y="306"/>
                    </a:lnTo>
                    <a:lnTo>
                      <a:pt x="226" y="302"/>
                    </a:lnTo>
                    <a:lnTo>
                      <a:pt x="231" y="302"/>
                    </a:lnTo>
                    <a:lnTo>
                      <a:pt x="236" y="293"/>
                    </a:lnTo>
                    <a:lnTo>
                      <a:pt x="244" y="285"/>
                    </a:lnTo>
                    <a:lnTo>
                      <a:pt x="244" y="281"/>
                    </a:lnTo>
                    <a:lnTo>
                      <a:pt x="248" y="279"/>
                    </a:lnTo>
                    <a:lnTo>
                      <a:pt x="248" y="272"/>
                    </a:lnTo>
                    <a:lnTo>
                      <a:pt x="245" y="278"/>
                    </a:lnTo>
                    <a:lnTo>
                      <a:pt x="241" y="279"/>
                    </a:lnTo>
                    <a:lnTo>
                      <a:pt x="236" y="286"/>
                    </a:lnTo>
                    <a:lnTo>
                      <a:pt x="225" y="291"/>
                    </a:lnTo>
                    <a:lnTo>
                      <a:pt x="218" y="297"/>
                    </a:lnTo>
                    <a:lnTo>
                      <a:pt x="214" y="300"/>
                    </a:lnTo>
                    <a:lnTo>
                      <a:pt x="217" y="300"/>
                    </a:lnTo>
                    <a:lnTo>
                      <a:pt x="215" y="303"/>
                    </a:lnTo>
                    <a:lnTo>
                      <a:pt x="208" y="298"/>
                    </a:lnTo>
                    <a:lnTo>
                      <a:pt x="210" y="296"/>
                    </a:lnTo>
                    <a:lnTo>
                      <a:pt x="212" y="298"/>
                    </a:lnTo>
                    <a:lnTo>
                      <a:pt x="214" y="291"/>
                    </a:lnTo>
                    <a:lnTo>
                      <a:pt x="210" y="286"/>
                    </a:lnTo>
                    <a:lnTo>
                      <a:pt x="212" y="280"/>
                    </a:lnTo>
                    <a:lnTo>
                      <a:pt x="207" y="280"/>
                    </a:lnTo>
                    <a:lnTo>
                      <a:pt x="208" y="275"/>
                    </a:lnTo>
                    <a:lnTo>
                      <a:pt x="210" y="275"/>
                    </a:lnTo>
                    <a:lnTo>
                      <a:pt x="210" y="272"/>
                    </a:lnTo>
                    <a:lnTo>
                      <a:pt x="206" y="272"/>
                    </a:lnTo>
                    <a:lnTo>
                      <a:pt x="208" y="270"/>
                    </a:lnTo>
                    <a:lnTo>
                      <a:pt x="206" y="266"/>
                    </a:lnTo>
                    <a:lnTo>
                      <a:pt x="203" y="268"/>
                    </a:lnTo>
                    <a:lnTo>
                      <a:pt x="198" y="265"/>
                    </a:lnTo>
                    <a:lnTo>
                      <a:pt x="191" y="266"/>
                    </a:lnTo>
                    <a:lnTo>
                      <a:pt x="184" y="259"/>
                    </a:lnTo>
                    <a:lnTo>
                      <a:pt x="159" y="262"/>
                    </a:lnTo>
                    <a:lnTo>
                      <a:pt x="138" y="269"/>
                    </a:lnTo>
                    <a:lnTo>
                      <a:pt x="124" y="269"/>
                    </a:lnTo>
                    <a:lnTo>
                      <a:pt x="108" y="277"/>
                    </a:lnTo>
                    <a:lnTo>
                      <a:pt x="103" y="278"/>
                    </a:lnTo>
                    <a:lnTo>
                      <a:pt x="93" y="287"/>
                    </a:lnTo>
                    <a:lnTo>
                      <a:pt x="87" y="291"/>
                    </a:lnTo>
                    <a:close/>
                    <a:moveTo>
                      <a:pt x="237" y="16"/>
                    </a:moveTo>
                    <a:lnTo>
                      <a:pt x="233" y="12"/>
                    </a:lnTo>
                    <a:lnTo>
                      <a:pt x="232" y="12"/>
                    </a:lnTo>
                    <a:lnTo>
                      <a:pt x="232" y="6"/>
                    </a:lnTo>
                    <a:lnTo>
                      <a:pt x="235" y="9"/>
                    </a:lnTo>
                    <a:lnTo>
                      <a:pt x="239" y="7"/>
                    </a:lnTo>
                    <a:lnTo>
                      <a:pt x="240" y="9"/>
                    </a:lnTo>
                    <a:lnTo>
                      <a:pt x="241" y="6"/>
                    </a:lnTo>
                    <a:lnTo>
                      <a:pt x="243" y="9"/>
                    </a:lnTo>
                    <a:lnTo>
                      <a:pt x="237" y="16"/>
                    </a:lnTo>
                    <a:close/>
                    <a:moveTo>
                      <a:pt x="232" y="12"/>
                    </a:moveTo>
                    <a:lnTo>
                      <a:pt x="234" y="14"/>
                    </a:lnTo>
                    <a:lnTo>
                      <a:pt x="232" y="14"/>
                    </a:lnTo>
                    <a:lnTo>
                      <a:pt x="226" y="14"/>
                    </a:lnTo>
                    <a:lnTo>
                      <a:pt x="230" y="8"/>
                    </a:lnTo>
                    <a:lnTo>
                      <a:pt x="232" y="12"/>
                    </a:lnTo>
                    <a:close/>
                  </a:path>
                </a:pathLst>
              </a:custGeom>
              <a:solidFill>
                <a:srgbClr val="7030A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787" name="Freeform 573"/>
              <p:cNvSpPr>
                <a:spLocks noEditPoints="1"/>
              </p:cNvSpPr>
              <p:nvPr/>
            </p:nvSpPr>
            <p:spPr bwMode="auto">
              <a:xfrm>
                <a:off x="4554" y="1710"/>
                <a:ext cx="453" cy="414"/>
              </a:xfrm>
              <a:custGeom>
                <a:avLst/>
                <a:gdLst>
                  <a:gd name="T0" fmla="*/ 1211 w 1841"/>
                  <a:gd name="T1" fmla="*/ 174 h 1681"/>
                  <a:gd name="T2" fmla="*/ 1763 w 1841"/>
                  <a:gd name="T3" fmla="*/ 671 h 1681"/>
                  <a:gd name="T4" fmla="*/ 43 w 1841"/>
                  <a:gd name="T5" fmla="*/ 770 h 1681"/>
                  <a:gd name="T6" fmla="*/ 892 w 1841"/>
                  <a:gd name="T7" fmla="*/ 1278 h 1681"/>
                  <a:gd name="T8" fmla="*/ 1253 w 1841"/>
                  <a:gd name="T9" fmla="*/ 1513 h 1681"/>
                  <a:gd name="T10" fmla="*/ 1263 w 1841"/>
                  <a:gd name="T11" fmla="*/ 1517 h 1681"/>
                  <a:gd name="T12" fmla="*/ 1132 w 1841"/>
                  <a:gd name="T13" fmla="*/ 1651 h 1681"/>
                  <a:gd name="T14" fmla="*/ 1049 w 1841"/>
                  <a:gd name="T15" fmla="*/ 1655 h 1681"/>
                  <a:gd name="T16" fmla="*/ 1065 w 1841"/>
                  <a:gd name="T17" fmla="*/ 1653 h 1681"/>
                  <a:gd name="T18" fmla="*/ 1151 w 1841"/>
                  <a:gd name="T19" fmla="*/ 1644 h 1681"/>
                  <a:gd name="T20" fmla="*/ 1111 w 1841"/>
                  <a:gd name="T21" fmla="*/ 1647 h 1681"/>
                  <a:gd name="T22" fmla="*/ 126 w 1841"/>
                  <a:gd name="T23" fmla="*/ 1242 h 1681"/>
                  <a:gd name="T24" fmla="*/ 84 w 1841"/>
                  <a:gd name="T25" fmla="*/ 944 h 1681"/>
                  <a:gd name="T26" fmla="*/ 100 w 1841"/>
                  <a:gd name="T27" fmla="*/ 777 h 1681"/>
                  <a:gd name="T28" fmla="*/ 379 w 1841"/>
                  <a:gd name="T29" fmla="*/ 472 h 1681"/>
                  <a:gd name="T30" fmla="*/ 616 w 1841"/>
                  <a:gd name="T31" fmla="*/ 327 h 1681"/>
                  <a:gd name="T32" fmla="*/ 659 w 1841"/>
                  <a:gd name="T33" fmla="*/ 237 h 1681"/>
                  <a:gd name="T34" fmla="*/ 717 w 1841"/>
                  <a:gd name="T35" fmla="*/ 181 h 1681"/>
                  <a:gd name="T36" fmla="*/ 797 w 1841"/>
                  <a:gd name="T37" fmla="*/ 167 h 1681"/>
                  <a:gd name="T38" fmla="*/ 890 w 1841"/>
                  <a:gd name="T39" fmla="*/ 214 h 1681"/>
                  <a:gd name="T40" fmla="*/ 968 w 1841"/>
                  <a:gd name="T41" fmla="*/ 86 h 1681"/>
                  <a:gd name="T42" fmla="*/ 1020 w 1841"/>
                  <a:gd name="T43" fmla="*/ 34 h 1681"/>
                  <a:gd name="T44" fmla="*/ 1190 w 1841"/>
                  <a:gd name="T45" fmla="*/ 88 h 1681"/>
                  <a:gd name="T46" fmla="*/ 1199 w 1841"/>
                  <a:gd name="T47" fmla="*/ 130 h 1681"/>
                  <a:gd name="T48" fmla="*/ 1419 w 1841"/>
                  <a:gd name="T49" fmla="*/ 169 h 1681"/>
                  <a:gd name="T50" fmla="*/ 1505 w 1841"/>
                  <a:gd name="T51" fmla="*/ 12 h 1681"/>
                  <a:gd name="T52" fmla="*/ 1599 w 1841"/>
                  <a:gd name="T53" fmla="*/ 320 h 1681"/>
                  <a:gd name="T54" fmla="*/ 1693 w 1841"/>
                  <a:gd name="T55" fmla="*/ 484 h 1681"/>
                  <a:gd name="T56" fmla="*/ 1770 w 1841"/>
                  <a:gd name="T57" fmla="*/ 682 h 1681"/>
                  <a:gd name="T58" fmla="*/ 1663 w 1841"/>
                  <a:gd name="T59" fmla="*/ 1095 h 1681"/>
                  <a:gd name="T60" fmla="*/ 1211 w 1841"/>
                  <a:gd name="T61" fmla="*/ 1427 h 1681"/>
                  <a:gd name="T62" fmla="*/ 1169 w 1841"/>
                  <a:gd name="T63" fmla="*/ 1389 h 1681"/>
                  <a:gd name="T64" fmla="*/ 1019 w 1841"/>
                  <a:gd name="T65" fmla="*/ 1270 h 1681"/>
                  <a:gd name="T66" fmla="*/ 1011 w 1841"/>
                  <a:gd name="T67" fmla="*/ 1141 h 1681"/>
                  <a:gd name="T68" fmla="*/ 845 w 1841"/>
                  <a:gd name="T69" fmla="*/ 1150 h 1681"/>
                  <a:gd name="T70" fmla="*/ 434 w 1841"/>
                  <a:gd name="T71" fmla="*/ 1143 h 1681"/>
                  <a:gd name="T72" fmla="*/ 867 w 1841"/>
                  <a:gd name="T73" fmla="*/ 1105 h 1681"/>
                  <a:gd name="T74" fmla="*/ 962 w 1841"/>
                  <a:gd name="T75" fmla="*/ 1162 h 1681"/>
                  <a:gd name="T76" fmla="*/ 966 w 1841"/>
                  <a:gd name="T77" fmla="*/ 1275 h 1681"/>
                  <a:gd name="T78" fmla="*/ 1098 w 1841"/>
                  <a:gd name="T79" fmla="*/ 1424 h 1681"/>
                  <a:gd name="T80" fmla="*/ 1220 w 1841"/>
                  <a:gd name="T81" fmla="*/ 1431 h 1681"/>
                  <a:gd name="T82" fmla="*/ 1560 w 1841"/>
                  <a:gd name="T83" fmla="*/ 1180 h 1681"/>
                  <a:gd name="T84" fmla="*/ 1774 w 1841"/>
                  <a:gd name="T85" fmla="*/ 713 h 1681"/>
                  <a:gd name="T86" fmla="*/ 1697 w 1841"/>
                  <a:gd name="T87" fmla="*/ 499 h 1681"/>
                  <a:gd name="T88" fmla="*/ 1594 w 1841"/>
                  <a:gd name="T89" fmla="*/ 332 h 1681"/>
                  <a:gd name="T90" fmla="*/ 1498 w 1841"/>
                  <a:gd name="T91" fmla="*/ 29 h 1681"/>
                  <a:gd name="T92" fmla="*/ 1450 w 1841"/>
                  <a:gd name="T93" fmla="*/ 137 h 1681"/>
                  <a:gd name="T94" fmla="*/ 1179 w 1841"/>
                  <a:gd name="T95" fmla="*/ 131 h 1681"/>
                  <a:gd name="T96" fmla="*/ 1188 w 1841"/>
                  <a:gd name="T97" fmla="*/ 97 h 1681"/>
                  <a:gd name="T98" fmla="*/ 1035 w 1841"/>
                  <a:gd name="T99" fmla="*/ 31 h 1681"/>
                  <a:gd name="T100" fmla="*/ 964 w 1841"/>
                  <a:gd name="T101" fmla="*/ 106 h 1681"/>
                  <a:gd name="T102" fmla="*/ 915 w 1841"/>
                  <a:gd name="T103" fmla="*/ 210 h 1681"/>
                  <a:gd name="T104" fmla="*/ 808 w 1841"/>
                  <a:gd name="T105" fmla="*/ 250 h 1681"/>
                  <a:gd name="T106" fmla="*/ 707 w 1841"/>
                  <a:gd name="T107" fmla="*/ 205 h 1681"/>
                  <a:gd name="T108" fmla="*/ 692 w 1841"/>
                  <a:gd name="T109" fmla="*/ 259 h 1681"/>
                  <a:gd name="T110" fmla="*/ 617 w 1841"/>
                  <a:gd name="T111" fmla="*/ 308 h 1681"/>
                  <a:gd name="T112" fmla="*/ 471 w 1841"/>
                  <a:gd name="T113" fmla="*/ 465 h 1681"/>
                  <a:gd name="T114" fmla="*/ 117 w 1841"/>
                  <a:gd name="T115" fmla="*/ 659 h 1681"/>
                  <a:gd name="T116" fmla="*/ 83 w 1841"/>
                  <a:gd name="T117" fmla="*/ 844 h 1681"/>
                  <a:gd name="T118" fmla="*/ 101 w 1841"/>
                  <a:gd name="T119" fmla="*/ 1235 h 1681"/>
                  <a:gd name="T120" fmla="*/ 960 w 1841"/>
                  <a:gd name="T121" fmla="*/ 38 h 1681"/>
                  <a:gd name="T122" fmla="*/ 960 w 1841"/>
                  <a:gd name="T123" fmla="*/ 55 h 168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841"/>
                  <a:gd name="T187" fmla="*/ 0 h 1681"/>
                  <a:gd name="T188" fmla="*/ 1841 w 1841"/>
                  <a:gd name="T189" fmla="*/ 1681 h 168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841" h="1681">
                    <a:moveTo>
                      <a:pt x="1223" y="178"/>
                    </a:moveTo>
                    <a:cubicBezTo>
                      <a:pt x="1225" y="178"/>
                      <a:pt x="1228" y="179"/>
                      <a:pt x="1230" y="182"/>
                    </a:cubicBezTo>
                    <a:cubicBezTo>
                      <a:pt x="1231" y="184"/>
                      <a:pt x="1231" y="187"/>
                      <a:pt x="1230" y="190"/>
                    </a:cubicBezTo>
                    <a:lnTo>
                      <a:pt x="1227" y="195"/>
                    </a:lnTo>
                    <a:cubicBezTo>
                      <a:pt x="1226" y="198"/>
                      <a:pt x="1222" y="200"/>
                      <a:pt x="1218" y="199"/>
                    </a:cubicBezTo>
                    <a:lnTo>
                      <a:pt x="1194" y="194"/>
                    </a:lnTo>
                    <a:cubicBezTo>
                      <a:pt x="1192" y="193"/>
                      <a:pt x="1190" y="192"/>
                      <a:pt x="1189" y="189"/>
                    </a:cubicBezTo>
                    <a:cubicBezTo>
                      <a:pt x="1188" y="187"/>
                      <a:pt x="1188" y="185"/>
                      <a:pt x="1189" y="182"/>
                    </a:cubicBezTo>
                    <a:lnTo>
                      <a:pt x="1197" y="166"/>
                    </a:lnTo>
                    <a:cubicBezTo>
                      <a:pt x="1197" y="166"/>
                      <a:pt x="1198" y="165"/>
                      <a:pt x="1198" y="164"/>
                    </a:cubicBezTo>
                    <a:lnTo>
                      <a:pt x="1209" y="154"/>
                    </a:lnTo>
                    <a:cubicBezTo>
                      <a:pt x="1211" y="152"/>
                      <a:pt x="1215" y="151"/>
                      <a:pt x="1218" y="152"/>
                    </a:cubicBezTo>
                    <a:cubicBezTo>
                      <a:pt x="1221" y="153"/>
                      <a:pt x="1223" y="156"/>
                      <a:pt x="1223" y="159"/>
                    </a:cubicBezTo>
                    <a:lnTo>
                      <a:pt x="1223" y="167"/>
                    </a:lnTo>
                    <a:lnTo>
                      <a:pt x="1215" y="159"/>
                    </a:lnTo>
                    <a:lnTo>
                      <a:pt x="1225" y="159"/>
                    </a:lnTo>
                    <a:cubicBezTo>
                      <a:pt x="1228" y="159"/>
                      <a:pt x="1231" y="161"/>
                      <a:pt x="1232" y="164"/>
                    </a:cubicBezTo>
                    <a:cubicBezTo>
                      <a:pt x="1234" y="166"/>
                      <a:pt x="1234" y="170"/>
                      <a:pt x="1232" y="172"/>
                    </a:cubicBezTo>
                    <a:lnTo>
                      <a:pt x="1218" y="191"/>
                    </a:lnTo>
                    <a:lnTo>
                      <a:pt x="1212" y="178"/>
                    </a:lnTo>
                    <a:lnTo>
                      <a:pt x="1223" y="178"/>
                    </a:lnTo>
                    <a:close/>
                    <a:moveTo>
                      <a:pt x="1212" y="194"/>
                    </a:moveTo>
                    <a:cubicBezTo>
                      <a:pt x="1209" y="194"/>
                      <a:pt x="1206" y="192"/>
                      <a:pt x="1205" y="190"/>
                    </a:cubicBezTo>
                    <a:cubicBezTo>
                      <a:pt x="1203" y="187"/>
                      <a:pt x="1204" y="184"/>
                      <a:pt x="1205" y="181"/>
                    </a:cubicBezTo>
                    <a:lnTo>
                      <a:pt x="1219" y="163"/>
                    </a:lnTo>
                    <a:lnTo>
                      <a:pt x="1225" y="175"/>
                    </a:lnTo>
                    <a:lnTo>
                      <a:pt x="1215" y="175"/>
                    </a:lnTo>
                    <a:cubicBezTo>
                      <a:pt x="1210" y="175"/>
                      <a:pt x="1207" y="172"/>
                      <a:pt x="1207" y="167"/>
                    </a:cubicBezTo>
                    <a:lnTo>
                      <a:pt x="1207" y="159"/>
                    </a:lnTo>
                    <a:lnTo>
                      <a:pt x="1220" y="165"/>
                    </a:lnTo>
                    <a:lnTo>
                      <a:pt x="1210" y="176"/>
                    </a:lnTo>
                    <a:lnTo>
                      <a:pt x="1211" y="174"/>
                    </a:lnTo>
                    <a:lnTo>
                      <a:pt x="1203" y="190"/>
                    </a:lnTo>
                    <a:lnTo>
                      <a:pt x="1198" y="178"/>
                    </a:lnTo>
                    <a:lnTo>
                      <a:pt x="1222" y="183"/>
                    </a:lnTo>
                    <a:lnTo>
                      <a:pt x="1213" y="188"/>
                    </a:lnTo>
                    <a:lnTo>
                      <a:pt x="1216" y="182"/>
                    </a:lnTo>
                    <a:lnTo>
                      <a:pt x="1223" y="194"/>
                    </a:lnTo>
                    <a:lnTo>
                      <a:pt x="1212" y="194"/>
                    </a:lnTo>
                    <a:close/>
                    <a:moveTo>
                      <a:pt x="1304" y="323"/>
                    </a:moveTo>
                    <a:cubicBezTo>
                      <a:pt x="1301" y="325"/>
                      <a:pt x="1297" y="324"/>
                      <a:pt x="1295" y="322"/>
                    </a:cubicBezTo>
                    <a:cubicBezTo>
                      <a:pt x="1292" y="319"/>
                      <a:pt x="1291" y="315"/>
                      <a:pt x="1293" y="312"/>
                    </a:cubicBezTo>
                    <a:lnTo>
                      <a:pt x="1301" y="296"/>
                    </a:lnTo>
                    <a:cubicBezTo>
                      <a:pt x="1302" y="294"/>
                      <a:pt x="1305" y="292"/>
                      <a:pt x="1308" y="292"/>
                    </a:cubicBezTo>
                    <a:lnTo>
                      <a:pt x="1327" y="292"/>
                    </a:lnTo>
                    <a:cubicBezTo>
                      <a:pt x="1331" y="292"/>
                      <a:pt x="1334" y="294"/>
                      <a:pt x="1335" y="298"/>
                    </a:cubicBezTo>
                    <a:cubicBezTo>
                      <a:pt x="1336" y="301"/>
                      <a:pt x="1334" y="305"/>
                      <a:pt x="1331" y="307"/>
                    </a:cubicBezTo>
                    <a:lnTo>
                      <a:pt x="1304" y="323"/>
                    </a:lnTo>
                    <a:close/>
                    <a:moveTo>
                      <a:pt x="1323" y="293"/>
                    </a:moveTo>
                    <a:lnTo>
                      <a:pt x="1327" y="308"/>
                    </a:lnTo>
                    <a:lnTo>
                      <a:pt x="1308" y="308"/>
                    </a:lnTo>
                    <a:lnTo>
                      <a:pt x="1315" y="304"/>
                    </a:lnTo>
                    <a:lnTo>
                      <a:pt x="1307" y="319"/>
                    </a:lnTo>
                    <a:lnTo>
                      <a:pt x="1296" y="309"/>
                    </a:lnTo>
                    <a:lnTo>
                      <a:pt x="1323" y="293"/>
                    </a:lnTo>
                    <a:close/>
                    <a:moveTo>
                      <a:pt x="1763" y="671"/>
                    </a:moveTo>
                    <a:cubicBezTo>
                      <a:pt x="1763" y="675"/>
                      <a:pt x="1760" y="678"/>
                      <a:pt x="1756" y="679"/>
                    </a:cubicBezTo>
                    <a:cubicBezTo>
                      <a:pt x="1752" y="679"/>
                      <a:pt x="1748" y="677"/>
                      <a:pt x="1747" y="673"/>
                    </a:cubicBezTo>
                    <a:lnTo>
                      <a:pt x="1742" y="655"/>
                    </a:lnTo>
                    <a:cubicBezTo>
                      <a:pt x="1741" y="651"/>
                      <a:pt x="1742" y="647"/>
                      <a:pt x="1745" y="645"/>
                    </a:cubicBezTo>
                    <a:cubicBezTo>
                      <a:pt x="1749" y="644"/>
                      <a:pt x="1753" y="644"/>
                      <a:pt x="1755" y="647"/>
                    </a:cubicBezTo>
                    <a:lnTo>
                      <a:pt x="1761" y="652"/>
                    </a:lnTo>
                    <a:cubicBezTo>
                      <a:pt x="1762" y="653"/>
                      <a:pt x="1763" y="656"/>
                      <a:pt x="1763" y="658"/>
                    </a:cubicBezTo>
                    <a:lnTo>
                      <a:pt x="1763" y="671"/>
                    </a:lnTo>
                    <a:close/>
                    <a:moveTo>
                      <a:pt x="1747" y="658"/>
                    </a:moveTo>
                    <a:lnTo>
                      <a:pt x="1749" y="663"/>
                    </a:lnTo>
                    <a:lnTo>
                      <a:pt x="1744" y="658"/>
                    </a:lnTo>
                    <a:lnTo>
                      <a:pt x="1757" y="650"/>
                    </a:lnTo>
                    <a:lnTo>
                      <a:pt x="1763" y="669"/>
                    </a:lnTo>
                    <a:lnTo>
                      <a:pt x="1747" y="671"/>
                    </a:lnTo>
                    <a:lnTo>
                      <a:pt x="1747" y="658"/>
                    </a:lnTo>
                    <a:close/>
                    <a:moveTo>
                      <a:pt x="1812" y="776"/>
                    </a:moveTo>
                    <a:cubicBezTo>
                      <a:pt x="1811" y="779"/>
                      <a:pt x="1807" y="780"/>
                      <a:pt x="1803" y="779"/>
                    </a:cubicBezTo>
                    <a:cubicBezTo>
                      <a:pt x="1800" y="778"/>
                      <a:pt x="1798" y="775"/>
                      <a:pt x="1798" y="772"/>
                    </a:cubicBezTo>
                    <a:lnTo>
                      <a:pt x="1798" y="761"/>
                    </a:lnTo>
                    <a:cubicBezTo>
                      <a:pt x="1798" y="760"/>
                      <a:pt x="1798" y="758"/>
                      <a:pt x="1799" y="757"/>
                    </a:cubicBezTo>
                    <a:lnTo>
                      <a:pt x="1826" y="712"/>
                    </a:lnTo>
                    <a:cubicBezTo>
                      <a:pt x="1828" y="709"/>
                      <a:pt x="1832" y="707"/>
                      <a:pt x="1835" y="708"/>
                    </a:cubicBezTo>
                    <a:cubicBezTo>
                      <a:pt x="1839" y="710"/>
                      <a:pt x="1841" y="713"/>
                      <a:pt x="1840" y="717"/>
                    </a:cubicBezTo>
                    <a:lnTo>
                      <a:pt x="1838" y="736"/>
                    </a:lnTo>
                    <a:cubicBezTo>
                      <a:pt x="1838" y="737"/>
                      <a:pt x="1837" y="738"/>
                      <a:pt x="1837" y="739"/>
                    </a:cubicBezTo>
                    <a:lnTo>
                      <a:pt x="1812" y="776"/>
                    </a:lnTo>
                    <a:close/>
                    <a:moveTo>
                      <a:pt x="1823" y="730"/>
                    </a:moveTo>
                    <a:lnTo>
                      <a:pt x="1822" y="733"/>
                    </a:lnTo>
                    <a:lnTo>
                      <a:pt x="1825" y="715"/>
                    </a:lnTo>
                    <a:lnTo>
                      <a:pt x="1839" y="720"/>
                    </a:lnTo>
                    <a:lnTo>
                      <a:pt x="1813" y="765"/>
                    </a:lnTo>
                    <a:lnTo>
                      <a:pt x="1814" y="761"/>
                    </a:lnTo>
                    <a:lnTo>
                      <a:pt x="1814" y="772"/>
                    </a:lnTo>
                    <a:lnTo>
                      <a:pt x="1799" y="767"/>
                    </a:lnTo>
                    <a:lnTo>
                      <a:pt x="1823" y="730"/>
                    </a:lnTo>
                    <a:close/>
                    <a:moveTo>
                      <a:pt x="65" y="789"/>
                    </a:moveTo>
                    <a:cubicBezTo>
                      <a:pt x="65" y="794"/>
                      <a:pt x="62" y="797"/>
                      <a:pt x="58" y="798"/>
                    </a:cubicBezTo>
                    <a:cubicBezTo>
                      <a:pt x="54" y="799"/>
                      <a:pt x="50" y="796"/>
                      <a:pt x="49" y="792"/>
                    </a:cubicBezTo>
                    <a:lnTo>
                      <a:pt x="44" y="774"/>
                    </a:lnTo>
                    <a:cubicBezTo>
                      <a:pt x="43" y="773"/>
                      <a:pt x="43" y="771"/>
                      <a:pt x="43" y="770"/>
                    </a:cubicBezTo>
                    <a:lnTo>
                      <a:pt x="46" y="757"/>
                    </a:lnTo>
                    <a:cubicBezTo>
                      <a:pt x="47" y="753"/>
                      <a:pt x="50" y="750"/>
                      <a:pt x="54" y="750"/>
                    </a:cubicBezTo>
                    <a:cubicBezTo>
                      <a:pt x="58" y="751"/>
                      <a:pt x="62" y="754"/>
                      <a:pt x="62" y="758"/>
                    </a:cubicBezTo>
                    <a:lnTo>
                      <a:pt x="65" y="789"/>
                    </a:lnTo>
                    <a:close/>
                    <a:moveTo>
                      <a:pt x="46" y="759"/>
                    </a:moveTo>
                    <a:lnTo>
                      <a:pt x="62" y="760"/>
                    </a:lnTo>
                    <a:lnTo>
                      <a:pt x="59" y="773"/>
                    </a:lnTo>
                    <a:lnTo>
                      <a:pt x="59" y="769"/>
                    </a:lnTo>
                    <a:lnTo>
                      <a:pt x="64" y="788"/>
                    </a:lnTo>
                    <a:lnTo>
                      <a:pt x="49" y="791"/>
                    </a:lnTo>
                    <a:lnTo>
                      <a:pt x="46" y="759"/>
                    </a:lnTo>
                    <a:close/>
                    <a:moveTo>
                      <a:pt x="952" y="1267"/>
                    </a:moveTo>
                    <a:cubicBezTo>
                      <a:pt x="954" y="1268"/>
                      <a:pt x="956" y="1270"/>
                      <a:pt x="957" y="1271"/>
                    </a:cubicBezTo>
                    <a:lnTo>
                      <a:pt x="960" y="1277"/>
                    </a:lnTo>
                    <a:cubicBezTo>
                      <a:pt x="961" y="1279"/>
                      <a:pt x="961" y="1282"/>
                      <a:pt x="959" y="1285"/>
                    </a:cubicBezTo>
                    <a:cubicBezTo>
                      <a:pt x="958" y="1287"/>
                      <a:pt x="955" y="1288"/>
                      <a:pt x="953" y="1288"/>
                    </a:cubicBezTo>
                    <a:lnTo>
                      <a:pt x="937" y="1288"/>
                    </a:lnTo>
                    <a:lnTo>
                      <a:pt x="941" y="1287"/>
                    </a:lnTo>
                    <a:lnTo>
                      <a:pt x="925" y="1298"/>
                    </a:lnTo>
                    <a:cubicBezTo>
                      <a:pt x="924" y="1298"/>
                      <a:pt x="922" y="1299"/>
                      <a:pt x="920" y="1299"/>
                    </a:cubicBezTo>
                    <a:lnTo>
                      <a:pt x="891" y="1299"/>
                    </a:lnTo>
                    <a:cubicBezTo>
                      <a:pt x="888" y="1299"/>
                      <a:pt x="886" y="1298"/>
                      <a:pt x="884" y="1295"/>
                    </a:cubicBezTo>
                    <a:lnTo>
                      <a:pt x="879" y="1287"/>
                    </a:lnTo>
                    <a:cubicBezTo>
                      <a:pt x="878" y="1285"/>
                      <a:pt x="877" y="1283"/>
                      <a:pt x="878" y="1281"/>
                    </a:cubicBezTo>
                    <a:cubicBezTo>
                      <a:pt x="879" y="1278"/>
                      <a:pt x="880" y="1276"/>
                      <a:pt x="883" y="1276"/>
                    </a:cubicBezTo>
                    <a:lnTo>
                      <a:pt x="923" y="1260"/>
                    </a:lnTo>
                    <a:cubicBezTo>
                      <a:pt x="925" y="1259"/>
                      <a:pt x="927" y="1259"/>
                      <a:pt x="928" y="1259"/>
                    </a:cubicBezTo>
                    <a:lnTo>
                      <a:pt x="952" y="1267"/>
                    </a:lnTo>
                    <a:close/>
                    <a:moveTo>
                      <a:pt x="923" y="1275"/>
                    </a:moveTo>
                    <a:lnTo>
                      <a:pt x="929" y="1275"/>
                    </a:lnTo>
                    <a:lnTo>
                      <a:pt x="889" y="1290"/>
                    </a:lnTo>
                    <a:lnTo>
                      <a:pt x="892" y="1278"/>
                    </a:lnTo>
                    <a:lnTo>
                      <a:pt x="898" y="1286"/>
                    </a:lnTo>
                    <a:lnTo>
                      <a:pt x="891" y="1283"/>
                    </a:lnTo>
                    <a:lnTo>
                      <a:pt x="920" y="1283"/>
                    </a:lnTo>
                    <a:lnTo>
                      <a:pt x="916" y="1284"/>
                    </a:lnTo>
                    <a:lnTo>
                      <a:pt x="932" y="1274"/>
                    </a:lnTo>
                    <a:cubicBezTo>
                      <a:pt x="933" y="1273"/>
                      <a:pt x="935" y="1272"/>
                      <a:pt x="937" y="1272"/>
                    </a:cubicBezTo>
                    <a:lnTo>
                      <a:pt x="953" y="1272"/>
                    </a:lnTo>
                    <a:lnTo>
                      <a:pt x="945" y="1284"/>
                    </a:lnTo>
                    <a:lnTo>
                      <a:pt x="943" y="1279"/>
                    </a:lnTo>
                    <a:lnTo>
                      <a:pt x="947" y="1283"/>
                    </a:lnTo>
                    <a:lnTo>
                      <a:pt x="923" y="1275"/>
                    </a:lnTo>
                    <a:close/>
                    <a:moveTo>
                      <a:pt x="1085" y="1502"/>
                    </a:moveTo>
                    <a:cubicBezTo>
                      <a:pt x="1082" y="1504"/>
                      <a:pt x="1079" y="1503"/>
                      <a:pt x="1076" y="1501"/>
                    </a:cubicBezTo>
                    <a:cubicBezTo>
                      <a:pt x="1073" y="1499"/>
                      <a:pt x="1072" y="1495"/>
                      <a:pt x="1074" y="1492"/>
                    </a:cubicBezTo>
                    <a:lnTo>
                      <a:pt x="1079" y="1479"/>
                    </a:lnTo>
                    <a:cubicBezTo>
                      <a:pt x="1079" y="1478"/>
                      <a:pt x="1080" y="1477"/>
                      <a:pt x="1081" y="1476"/>
                    </a:cubicBezTo>
                    <a:lnTo>
                      <a:pt x="1094" y="1463"/>
                    </a:lnTo>
                    <a:cubicBezTo>
                      <a:pt x="1096" y="1460"/>
                      <a:pt x="1100" y="1460"/>
                      <a:pt x="1103" y="1461"/>
                    </a:cubicBezTo>
                    <a:cubicBezTo>
                      <a:pt x="1106" y="1463"/>
                      <a:pt x="1108" y="1466"/>
                      <a:pt x="1108" y="1470"/>
                    </a:cubicBezTo>
                    <a:lnTo>
                      <a:pt x="1105" y="1486"/>
                    </a:lnTo>
                    <a:cubicBezTo>
                      <a:pt x="1105" y="1488"/>
                      <a:pt x="1103" y="1490"/>
                      <a:pt x="1101" y="1491"/>
                    </a:cubicBezTo>
                    <a:lnTo>
                      <a:pt x="1085" y="1502"/>
                    </a:lnTo>
                    <a:close/>
                    <a:moveTo>
                      <a:pt x="1093" y="1478"/>
                    </a:moveTo>
                    <a:lnTo>
                      <a:pt x="1089" y="1483"/>
                    </a:lnTo>
                    <a:lnTo>
                      <a:pt x="1092" y="1467"/>
                    </a:lnTo>
                    <a:lnTo>
                      <a:pt x="1105" y="1474"/>
                    </a:lnTo>
                    <a:lnTo>
                      <a:pt x="1092" y="1487"/>
                    </a:lnTo>
                    <a:lnTo>
                      <a:pt x="1094" y="1485"/>
                    </a:lnTo>
                    <a:lnTo>
                      <a:pt x="1088" y="1498"/>
                    </a:lnTo>
                    <a:lnTo>
                      <a:pt x="1077" y="1488"/>
                    </a:lnTo>
                    <a:lnTo>
                      <a:pt x="1093" y="1478"/>
                    </a:lnTo>
                    <a:close/>
                    <a:moveTo>
                      <a:pt x="1253" y="1513"/>
                    </a:moveTo>
                    <a:cubicBezTo>
                      <a:pt x="1251" y="1514"/>
                      <a:pt x="1248" y="1514"/>
                      <a:pt x="1246" y="1513"/>
                    </a:cubicBezTo>
                    <a:cubicBezTo>
                      <a:pt x="1243" y="1511"/>
                      <a:pt x="1242" y="1509"/>
                      <a:pt x="1241" y="1506"/>
                    </a:cubicBezTo>
                    <a:lnTo>
                      <a:pt x="1239" y="1483"/>
                    </a:lnTo>
                    <a:cubicBezTo>
                      <a:pt x="1238" y="1480"/>
                      <a:pt x="1240" y="1477"/>
                      <a:pt x="1242" y="1475"/>
                    </a:cubicBezTo>
                    <a:lnTo>
                      <a:pt x="1250" y="1470"/>
                    </a:lnTo>
                    <a:cubicBezTo>
                      <a:pt x="1254" y="1468"/>
                      <a:pt x="1258" y="1468"/>
                      <a:pt x="1260" y="1471"/>
                    </a:cubicBezTo>
                    <a:lnTo>
                      <a:pt x="1271" y="1481"/>
                    </a:lnTo>
                    <a:cubicBezTo>
                      <a:pt x="1273" y="1484"/>
                      <a:pt x="1274" y="1487"/>
                      <a:pt x="1273" y="1490"/>
                    </a:cubicBezTo>
                    <a:lnTo>
                      <a:pt x="1268" y="1503"/>
                    </a:lnTo>
                    <a:cubicBezTo>
                      <a:pt x="1267" y="1505"/>
                      <a:pt x="1265" y="1507"/>
                      <a:pt x="1264" y="1507"/>
                    </a:cubicBezTo>
                    <a:lnTo>
                      <a:pt x="1253" y="1513"/>
                    </a:lnTo>
                    <a:close/>
                    <a:moveTo>
                      <a:pt x="1257" y="1493"/>
                    </a:moveTo>
                    <a:lnTo>
                      <a:pt x="1253" y="1497"/>
                    </a:lnTo>
                    <a:lnTo>
                      <a:pt x="1258" y="1484"/>
                    </a:lnTo>
                    <a:lnTo>
                      <a:pt x="1260" y="1493"/>
                    </a:lnTo>
                    <a:lnTo>
                      <a:pt x="1249" y="1482"/>
                    </a:lnTo>
                    <a:lnTo>
                      <a:pt x="1259" y="1483"/>
                    </a:lnTo>
                    <a:lnTo>
                      <a:pt x="1251" y="1488"/>
                    </a:lnTo>
                    <a:lnTo>
                      <a:pt x="1255" y="1481"/>
                    </a:lnTo>
                    <a:lnTo>
                      <a:pt x="1257" y="1505"/>
                    </a:lnTo>
                    <a:lnTo>
                      <a:pt x="1246" y="1498"/>
                    </a:lnTo>
                    <a:lnTo>
                      <a:pt x="1257" y="1493"/>
                    </a:lnTo>
                    <a:close/>
                    <a:moveTo>
                      <a:pt x="1258" y="1522"/>
                    </a:moveTo>
                    <a:cubicBezTo>
                      <a:pt x="1255" y="1524"/>
                      <a:pt x="1252" y="1525"/>
                      <a:pt x="1249" y="1523"/>
                    </a:cubicBezTo>
                    <a:lnTo>
                      <a:pt x="1238" y="1518"/>
                    </a:lnTo>
                    <a:cubicBezTo>
                      <a:pt x="1235" y="1517"/>
                      <a:pt x="1233" y="1514"/>
                      <a:pt x="1233" y="1510"/>
                    </a:cubicBezTo>
                    <a:cubicBezTo>
                      <a:pt x="1234" y="1507"/>
                      <a:pt x="1236" y="1504"/>
                      <a:pt x="1239" y="1503"/>
                    </a:cubicBezTo>
                    <a:lnTo>
                      <a:pt x="1255" y="1498"/>
                    </a:lnTo>
                    <a:cubicBezTo>
                      <a:pt x="1257" y="1497"/>
                      <a:pt x="1260" y="1498"/>
                      <a:pt x="1262" y="1499"/>
                    </a:cubicBezTo>
                    <a:cubicBezTo>
                      <a:pt x="1264" y="1501"/>
                      <a:pt x="1265" y="1503"/>
                      <a:pt x="1265" y="1506"/>
                    </a:cubicBezTo>
                    <a:lnTo>
                      <a:pt x="1265" y="1511"/>
                    </a:lnTo>
                    <a:cubicBezTo>
                      <a:pt x="1265" y="1513"/>
                      <a:pt x="1265" y="1515"/>
                      <a:pt x="1263" y="1517"/>
                    </a:cubicBezTo>
                    <a:lnTo>
                      <a:pt x="1258" y="1522"/>
                    </a:lnTo>
                    <a:close/>
                    <a:moveTo>
                      <a:pt x="1252" y="1505"/>
                    </a:moveTo>
                    <a:lnTo>
                      <a:pt x="1249" y="1511"/>
                    </a:lnTo>
                    <a:lnTo>
                      <a:pt x="1249" y="1506"/>
                    </a:lnTo>
                    <a:lnTo>
                      <a:pt x="1260" y="1513"/>
                    </a:lnTo>
                    <a:lnTo>
                      <a:pt x="1244" y="1518"/>
                    </a:lnTo>
                    <a:lnTo>
                      <a:pt x="1245" y="1504"/>
                    </a:lnTo>
                    <a:lnTo>
                      <a:pt x="1256" y="1509"/>
                    </a:lnTo>
                    <a:lnTo>
                      <a:pt x="1246" y="1510"/>
                    </a:lnTo>
                    <a:lnTo>
                      <a:pt x="1252" y="1505"/>
                    </a:lnTo>
                    <a:close/>
                    <a:moveTo>
                      <a:pt x="1161" y="1540"/>
                    </a:moveTo>
                    <a:lnTo>
                      <a:pt x="1156" y="1540"/>
                    </a:lnTo>
                    <a:lnTo>
                      <a:pt x="1226" y="1519"/>
                    </a:lnTo>
                    <a:cubicBezTo>
                      <a:pt x="1229" y="1518"/>
                      <a:pt x="1232" y="1519"/>
                      <a:pt x="1234" y="1521"/>
                    </a:cubicBezTo>
                    <a:lnTo>
                      <a:pt x="1242" y="1529"/>
                    </a:lnTo>
                    <a:cubicBezTo>
                      <a:pt x="1244" y="1532"/>
                      <a:pt x="1245" y="1536"/>
                      <a:pt x="1243" y="1539"/>
                    </a:cubicBezTo>
                    <a:lnTo>
                      <a:pt x="1203" y="1605"/>
                    </a:lnTo>
                    <a:cubicBezTo>
                      <a:pt x="1201" y="1608"/>
                      <a:pt x="1197" y="1610"/>
                      <a:pt x="1193" y="1608"/>
                    </a:cubicBezTo>
                    <a:cubicBezTo>
                      <a:pt x="1189" y="1607"/>
                      <a:pt x="1187" y="1603"/>
                      <a:pt x="1188" y="1599"/>
                    </a:cubicBezTo>
                    <a:lnTo>
                      <a:pt x="1191" y="1586"/>
                    </a:lnTo>
                    <a:lnTo>
                      <a:pt x="1203" y="1594"/>
                    </a:lnTo>
                    <a:lnTo>
                      <a:pt x="1193" y="1602"/>
                    </a:lnTo>
                    <a:lnTo>
                      <a:pt x="1194" y="1601"/>
                    </a:lnTo>
                    <a:lnTo>
                      <a:pt x="1159" y="1641"/>
                    </a:lnTo>
                    <a:lnTo>
                      <a:pt x="1153" y="1627"/>
                    </a:lnTo>
                    <a:lnTo>
                      <a:pt x="1158" y="1627"/>
                    </a:lnTo>
                    <a:cubicBezTo>
                      <a:pt x="1161" y="1627"/>
                      <a:pt x="1164" y="1629"/>
                      <a:pt x="1166" y="1632"/>
                    </a:cubicBezTo>
                    <a:cubicBezTo>
                      <a:pt x="1167" y="1634"/>
                      <a:pt x="1167" y="1637"/>
                      <a:pt x="1165" y="1640"/>
                    </a:cubicBezTo>
                    <a:lnTo>
                      <a:pt x="1154" y="1656"/>
                    </a:lnTo>
                    <a:cubicBezTo>
                      <a:pt x="1153" y="1658"/>
                      <a:pt x="1150" y="1659"/>
                      <a:pt x="1148" y="1659"/>
                    </a:cubicBezTo>
                    <a:lnTo>
                      <a:pt x="1140" y="1659"/>
                    </a:lnTo>
                    <a:cubicBezTo>
                      <a:pt x="1135" y="1659"/>
                      <a:pt x="1132" y="1656"/>
                      <a:pt x="1132" y="1651"/>
                    </a:cubicBezTo>
                    <a:lnTo>
                      <a:pt x="1132" y="1643"/>
                    </a:lnTo>
                    <a:cubicBezTo>
                      <a:pt x="1132" y="1641"/>
                      <a:pt x="1133" y="1639"/>
                      <a:pt x="1134" y="1638"/>
                    </a:cubicBezTo>
                    <a:lnTo>
                      <a:pt x="1139" y="1632"/>
                    </a:lnTo>
                    <a:cubicBezTo>
                      <a:pt x="1142" y="1630"/>
                      <a:pt x="1146" y="1629"/>
                      <a:pt x="1149" y="1631"/>
                    </a:cubicBezTo>
                    <a:lnTo>
                      <a:pt x="1154" y="1633"/>
                    </a:lnTo>
                    <a:lnTo>
                      <a:pt x="1142" y="1641"/>
                    </a:lnTo>
                    <a:lnTo>
                      <a:pt x="1142" y="1638"/>
                    </a:lnTo>
                    <a:lnTo>
                      <a:pt x="1144" y="1642"/>
                    </a:lnTo>
                    <a:lnTo>
                      <a:pt x="1138" y="1635"/>
                    </a:lnTo>
                    <a:lnTo>
                      <a:pt x="1150" y="1636"/>
                    </a:lnTo>
                    <a:lnTo>
                      <a:pt x="1134" y="1649"/>
                    </a:lnTo>
                    <a:cubicBezTo>
                      <a:pt x="1132" y="1652"/>
                      <a:pt x="1128" y="1652"/>
                      <a:pt x="1125" y="1650"/>
                    </a:cubicBezTo>
                    <a:cubicBezTo>
                      <a:pt x="1122" y="1648"/>
                      <a:pt x="1121" y="1645"/>
                      <a:pt x="1121" y="1642"/>
                    </a:cubicBezTo>
                    <a:lnTo>
                      <a:pt x="1124" y="1628"/>
                    </a:lnTo>
                    <a:lnTo>
                      <a:pt x="1138" y="1635"/>
                    </a:lnTo>
                    <a:lnTo>
                      <a:pt x="1122" y="1658"/>
                    </a:lnTo>
                    <a:cubicBezTo>
                      <a:pt x="1121" y="1661"/>
                      <a:pt x="1118" y="1662"/>
                      <a:pt x="1116" y="1662"/>
                    </a:cubicBezTo>
                    <a:cubicBezTo>
                      <a:pt x="1113" y="1662"/>
                      <a:pt x="1111" y="1661"/>
                      <a:pt x="1109" y="1658"/>
                    </a:cubicBezTo>
                    <a:lnTo>
                      <a:pt x="1104" y="1650"/>
                    </a:lnTo>
                    <a:lnTo>
                      <a:pt x="1118" y="1649"/>
                    </a:lnTo>
                    <a:lnTo>
                      <a:pt x="1115" y="1656"/>
                    </a:lnTo>
                    <a:cubicBezTo>
                      <a:pt x="1115" y="1658"/>
                      <a:pt x="1114" y="1659"/>
                      <a:pt x="1113" y="1660"/>
                    </a:cubicBezTo>
                    <a:lnTo>
                      <a:pt x="1092" y="1679"/>
                    </a:lnTo>
                    <a:cubicBezTo>
                      <a:pt x="1090" y="1680"/>
                      <a:pt x="1087" y="1681"/>
                      <a:pt x="1084" y="1680"/>
                    </a:cubicBezTo>
                    <a:lnTo>
                      <a:pt x="1055" y="1672"/>
                    </a:lnTo>
                    <a:cubicBezTo>
                      <a:pt x="1051" y="1671"/>
                      <a:pt x="1049" y="1668"/>
                      <a:pt x="1049" y="1665"/>
                    </a:cubicBezTo>
                    <a:lnTo>
                      <a:pt x="1049" y="1659"/>
                    </a:lnTo>
                    <a:cubicBezTo>
                      <a:pt x="1049" y="1655"/>
                      <a:pt x="1052" y="1652"/>
                      <a:pt x="1056" y="1651"/>
                    </a:cubicBezTo>
                    <a:lnTo>
                      <a:pt x="1072" y="1649"/>
                    </a:lnTo>
                    <a:lnTo>
                      <a:pt x="1072" y="1664"/>
                    </a:lnTo>
                    <a:lnTo>
                      <a:pt x="1056" y="1662"/>
                    </a:lnTo>
                    <a:cubicBezTo>
                      <a:pt x="1052" y="1661"/>
                      <a:pt x="1049" y="1659"/>
                      <a:pt x="1049" y="1655"/>
                    </a:cubicBezTo>
                    <a:lnTo>
                      <a:pt x="1046" y="1637"/>
                    </a:lnTo>
                    <a:cubicBezTo>
                      <a:pt x="1046" y="1635"/>
                      <a:pt x="1046" y="1634"/>
                      <a:pt x="1047" y="1633"/>
                    </a:cubicBezTo>
                    <a:lnTo>
                      <a:pt x="1057" y="1601"/>
                    </a:lnTo>
                    <a:cubicBezTo>
                      <a:pt x="1058" y="1598"/>
                      <a:pt x="1062" y="1595"/>
                      <a:pt x="1065" y="1596"/>
                    </a:cubicBezTo>
                    <a:cubicBezTo>
                      <a:pt x="1069" y="1596"/>
                      <a:pt x="1072" y="1598"/>
                      <a:pt x="1073" y="1602"/>
                    </a:cubicBezTo>
                    <a:lnTo>
                      <a:pt x="1075" y="1612"/>
                    </a:lnTo>
                    <a:lnTo>
                      <a:pt x="1063" y="1608"/>
                    </a:lnTo>
                    <a:lnTo>
                      <a:pt x="1073" y="1600"/>
                    </a:lnTo>
                    <a:lnTo>
                      <a:pt x="1070" y="1607"/>
                    </a:lnTo>
                    <a:lnTo>
                      <a:pt x="1068" y="1570"/>
                    </a:lnTo>
                    <a:cubicBezTo>
                      <a:pt x="1068" y="1569"/>
                      <a:pt x="1068" y="1568"/>
                      <a:pt x="1068" y="1567"/>
                    </a:cubicBezTo>
                    <a:lnTo>
                      <a:pt x="1076" y="1538"/>
                    </a:lnTo>
                    <a:cubicBezTo>
                      <a:pt x="1076" y="1537"/>
                      <a:pt x="1077" y="1536"/>
                      <a:pt x="1077" y="1535"/>
                    </a:cubicBezTo>
                    <a:lnTo>
                      <a:pt x="1088" y="1522"/>
                    </a:lnTo>
                    <a:cubicBezTo>
                      <a:pt x="1090" y="1519"/>
                      <a:pt x="1094" y="1518"/>
                      <a:pt x="1097" y="1519"/>
                    </a:cubicBezTo>
                    <a:lnTo>
                      <a:pt x="1161" y="1540"/>
                    </a:lnTo>
                    <a:close/>
                    <a:moveTo>
                      <a:pt x="1092" y="1534"/>
                    </a:moveTo>
                    <a:lnTo>
                      <a:pt x="1101" y="1532"/>
                    </a:lnTo>
                    <a:lnTo>
                      <a:pt x="1090" y="1545"/>
                    </a:lnTo>
                    <a:lnTo>
                      <a:pt x="1091" y="1542"/>
                    </a:lnTo>
                    <a:lnTo>
                      <a:pt x="1083" y="1571"/>
                    </a:lnTo>
                    <a:lnTo>
                      <a:pt x="1084" y="1569"/>
                    </a:lnTo>
                    <a:lnTo>
                      <a:pt x="1086" y="1606"/>
                    </a:lnTo>
                    <a:cubicBezTo>
                      <a:pt x="1086" y="1608"/>
                      <a:pt x="1085" y="1611"/>
                      <a:pt x="1083" y="1613"/>
                    </a:cubicBezTo>
                    <a:lnTo>
                      <a:pt x="1072" y="1621"/>
                    </a:lnTo>
                    <a:cubicBezTo>
                      <a:pt x="1070" y="1622"/>
                      <a:pt x="1067" y="1623"/>
                      <a:pt x="1065" y="1622"/>
                    </a:cubicBezTo>
                    <a:cubicBezTo>
                      <a:pt x="1062" y="1621"/>
                      <a:pt x="1060" y="1619"/>
                      <a:pt x="1060" y="1616"/>
                    </a:cubicBezTo>
                    <a:lnTo>
                      <a:pt x="1057" y="1606"/>
                    </a:lnTo>
                    <a:lnTo>
                      <a:pt x="1072" y="1606"/>
                    </a:lnTo>
                    <a:lnTo>
                      <a:pt x="1062" y="1638"/>
                    </a:lnTo>
                    <a:lnTo>
                      <a:pt x="1062" y="1634"/>
                    </a:lnTo>
                    <a:lnTo>
                      <a:pt x="1065" y="1653"/>
                    </a:lnTo>
                    <a:lnTo>
                      <a:pt x="1058" y="1646"/>
                    </a:lnTo>
                    <a:lnTo>
                      <a:pt x="1074" y="1649"/>
                    </a:lnTo>
                    <a:cubicBezTo>
                      <a:pt x="1078" y="1649"/>
                      <a:pt x="1081" y="1653"/>
                      <a:pt x="1081" y="1657"/>
                    </a:cubicBezTo>
                    <a:cubicBezTo>
                      <a:pt x="1081" y="1660"/>
                      <a:pt x="1078" y="1664"/>
                      <a:pt x="1074" y="1664"/>
                    </a:cubicBezTo>
                    <a:lnTo>
                      <a:pt x="1058" y="1667"/>
                    </a:lnTo>
                    <a:lnTo>
                      <a:pt x="1065" y="1659"/>
                    </a:lnTo>
                    <a:lnTo>
                      <a:pt x="1065" y="1665"/>
                    </a:lnTo>
                    <a:lnTo>
                      <a:pt x="1059" y="1657"/>
                    </a:lnTo>
                    <a:lnTo>
                      <a:pt x="1088" y="1665"/>
                    </a:lnTo>
                    <a:lnTo>
                      <a:pt x="1081" y="1666"/>
                    </a:lnTo>
                    <a:lnTo>
                      <a:pt x="1102" y="1648"/>
                    </a:lnTo>
                    <a:lnTo>
                      <a:pt x="1100" y="1651"/>
                    </a:lnTo>
                    <a:lnTo>
                      <a:pt x="1103" y="1643"/>
                    </a:lnTo>
                    <a:cubicBezTo>
                      <a:pt x="1104" y="1641"/>
                      <a:pt x="1106" y="1638"/>
                      <a:pt x="1109" y="1638"/>
                    </a:cubicBezTo>
                    <a:cubicBezTo>
                      <a:pt x="1112" y="1638"/>
                      <a:pt x="1115" y="1639"/>
                      <a:pt x="1117" y="1641"/>
                    </a:cubicBezTo>
                    <a:lnTo>
                      <a:pt x="1122" y="1649"/>
                    </a:lnTo>
                    <a:lnTo>
                      <a:pt x="1109" y="1649"/>
                    </a:lnTo>
                    <a:lnTo>
                      <a:pt x="1125" y="1626"/>
                    </a:lnTo>
                    <a:cubicBezTo>
                      <a:pt x="1127" y="1622"/>
                      <a:pt x="1131" y="1621"/>
                      <a:pt x="1135" y="1623"/>
                    </a:cubicBezTo>
                    <a:cubicBezTo>
                      <a:pt x="1138" y="1624"/>
                      <a:pt x="1140" y="1628"/>
                      <a:pt x="1140" y="1632"/>
                    </a:cubicBezTo>
                    <a:lnTo>
                      <a:pt x="1137" y="1645"/>
                    </a:lnTo>
                    <a:lnTo>
                      <a:pt x="1124" y="1637"/>
                    </a:lnTo>
                    <a:lnTo>
                      <a:pt x="1140" y="1624"/>
                    </a:lnTo>
                    <a:cubicBezTo>
                      <a:pt x="1142" y="1622"/>
                      <a:pt x="1144" y="1622"/>
                      <a:pt x="1146" y="1622"/>
                    </a:cubicBezTo>
                    <a:cubicBezTo>
                      <a:pt x="1149" y="1622"/>
                      <a:pt x="1151" y="1624"/>
                      <a:pt x="1152" y="1626"/>
                    </a:cubicBezTo>
                    <a:lnTo>
                      <a:pt x="1157" y="1634"/>
                    </a:lnTo>
                    <a:cubicBezTo>
                      <a:pt x="1158" y="1635"/>
                      <a:pt x="1158" y="1636"/>
                      <a:pt x="1158" y="1638"/>
                    </a:cubicBezTo>
                    <a:lnTo>
                      <a:pt x="1158" y="1641"/>
                    </a:lnTo>
                    <a:cubicBezTo>
                      <a:pt x="1158" y="1643"/>
                      <a:pt x="1157" y="1646"/>
                      <a:pt x="1155" y="1647"/>
                    </a:cubicBezTo>
                    <a:cubicBezTo>
                      <a:pt x="1152" y="1649"/>
                      <a:pt x="1149" y="1649"/>
                      <a:pt x="1147" y="1648"/>
                    </a:cubicBezTo>
                    <a:lnTo>
                      <a:pt x="1142" y="1645"/>
                    </a:lnTo>
                    <a:lnTo>
                      <a:pt x="1151" y="1644"/>
                    </a:lnTo>
                    <a:lnTo>
                      <a:pt x="1145" y="1649"/>
                    </a:lnTo>
                    <a:lnTo>
                      <a:pt x="1148" y="1643"/>
                    </a:lnTo>
                    <a:lnTo>
                      <a:pt x="1148" y="1651"/>
                    </a:lnTo>
                    <a:lnTo>
                      <a:pt x="1140" y="1643"/>
                    </a:lnTo>
                    <a:lnTo>
                      <a:pt x="1148" y="1643"/>
                    </a:lnTo>
                    <a:lnTo>
                      <a:pt x="1141" y="1647"/>
                    </a:lnTo>
                    <a:lnTo>
                      <a:pt x="1152" y="1631"/>
                    </a:lnTo>
                    <a:lnTo>
                      <a:pt x="1158" y="1643"/>
                    </a:lnTo>
                    <a:lnTo>
                      <a:pt x="1153" y="1643"/>
                    </a:lnTo>
                    <a:cubicBezTo>
                      <a:pt x="1150" y="1643"/>
                      <a:pt x="1147" y="1642"/>
                      <a:pt x="1146" y="1639"/>
                    </a:cubicBezTo>
                    <a:cubicBezTo>
                      <a:pt x="1145" y="1636"/>
                      <a:pt x="1145" y="1632"/>
                      <a:pt x="1147" y="1630"/>
                    </a:cubicBezTo>
                    <a:lnTo>
                      <a:pt x="1182" y="1590"/>
                    </a:lnTo>
                    <a:cubicBezTo>
                      <a:pt x="1182" y="1590"/>
                      <a:pt x="1183" y="1590"/>
                      <a:pt x="1183" y="1589"/>
                    </a:cubicBezTo>
                    <a:lnTo>
                      <a:pt x="1194" y="1581"/>
                    </a:lnTo>
                    <a:cubicBezTo>
                      <a:pt x="1196" y="1579"/>
                      <a:pt x="1200" y="1579"/>
                      <a:pt x="1203" y="1581"/>
                    </a:cubicBezTo>
                    <a:cubicBezTo>
                      <a:pt x="1206" y="1583"/>
                      <a:pt x="1207" y="1586"/>
                      <a:pt x="1206" y="1589"/>
                    </a:cubicBezTo>
                    <a:lnTo>
                      <a:pt x="1204" y="1603"/>
                    </a:lnTo>
                    <a:lnTo>
                      <a:pt x="1189" y="1597"/>
                    </a:lnTo>
                    <a:lnTo>
                      <a:pt x="1229" y="1531"/>
                    </a:lnTo>
                    <a:lnTo>
                      <a:pt x="1230" y="1540"/>
                    </a:lnTo>
                    <a:lnTo>
                      <a:pt x="1222" y="1532"/>
                    </a:lnTo>
                    <a:lnTo>
                      <a:pt x="1230" y="1534"/>
                    </a:lnTo>
                    <a:lnTo>
                      <a:pt x="1161" y="1556"/>
                    </a:lnTo>
                    <a:cubicBezTo>
                      <a:pt x="1159" y="1556"/>
                      <a:pt x="1158" y="1556"/>
                      <a:pt x="1156" y="1556"/>
                    </a:cubicBezTo>
                    <a:lnTo>
                      <a:pt x="1092" y="1534"/>
                    </a:lnTo>
                    <a:close/>
                    <a:moveTo>
                      <a:pt x="1114" y="1669"/>
                    </a:moveTo>
                    <a:cubicBezTo>
                      <a:pt x="1113" y="1671"/>
                      <a:pt x="1111" y="1672"/>
                      <a:pt x="1108" y="1673"/>
                    </a:cubicBezTo>
                    <a:cubicBezTo>
                      <a:pt x="1106" y="1673"/>
                      <a:pt x="1104" y="1672"/>
                      <a:pt x="1102" y="1670"/>
                    </a:cubicBezTo>
                    <a:lnTo>
                      <a:pt x="1099" y="1668"/>
                    </a:lnTo>
                    <a:cubicBezTo>
                      <a:pt x="1098" y="1666"/>
                      <a:pt x="1097" y="1664"/>
                      <a:pt x="1097" y="1661"/>
                    </a:cubicBezTo>
                    <a:cubicBezTo>
                      <a:pt x="1097" y="1659"/>
                      <a:pt x="1098" y="1657"/>
                      <a:pt x="1100" y="1655"/>
                    </a:cubicBezTo>
                    <a:lnTo>
                      <a:pt x="1111" y="1647"/>
                    </a:lnTo>
                    <a:cubicBezTo>
                      <a:pt x="1114" y="1645"/>
                      <a:pt x="1119" y="1645"/>
                      <a:pt x="1121" y="1648"/>
                    </a:cubicBezTo>
                    <a:cubicBezTo>
                      <a:pt x="1124" y="1651"/>
                      <a:pt x="1124" y="1656"/>
                      <a:pt x="1122" y="1659"/>
                    </a:cubicBezTo>
                    <a:lnTo>
                      <a:pt x="1114" y="1669"/>
                    </a:lnTo>
                    <a:close/>
                    <a:moveTo>
                      <a:pt x="1109" y="1649"/>
                    </a:moveTo>
                    <a:lnTo>
                      <a:pt x="1120" y="1660"/>
                    </a:lnTo>
                    <a:lnTo>
                      <a:pt x="1110" y="1668"/>
                    </a:lnTo>
                    <a:lnTo>
                      <a:pt x="1111" y="1656"/>
                    </a:lnTo>
                    <a:lnTo>
                      <a:pt x="1113" y="1659"/>
                    </a:lnTo>
                    <a:lnTo>
                      <a:pt x="1101" y="1660"/>
                    </a:lnTo>
                    <a:lnTo>
                      <a:pt x="1109" y="1649"/>
                    </a:lnTo>
                    <a:close/>
                    <a:moveTo>
                      <a:pt x="366" y="1197"/>
                    </a:moveTo>
                    <a:cubicBezTo>
                      <a:pt x="363" y="1198"/>
                      <a:pt x="361" y="1199"/>
                      <a:pt x="358" y="1198"/>
                    </a:cubicBezTo>
                    <a:cubicBezTo>
                      <a:pt x="356" y="1197"/>
                      <a:pt x="354" y="1195"/>
                      <a:pt x="354" y="1192"/>
                    </a:cubicBezTo>
                    <a:lnTo>
                      <a:pt x="351" y="1182"/>
                    </a:lnTo>
                    <a:lnTo>
                      <a:pt x="361" y="1187"/>
                    </a:lnTo>
                    <a:lnTo>
                      <a:pt x="318" y="1198"/>
                    </a:lnTo>
                    <a:cubicBezTo>
                      <a:pt x="316" y="1199"/>
                      <a:pt x="314" y="1198"/>
                      <a:pt x="312" y="1197"/>
                    </a:cubicBezTo>
                    <a:cubicBezTo>
                      <a:pt x="310" y="1196"/>
                      <a:pt x="309" y="1194"/>
                      <a:pt x="308" y="1192"/>
                    </a:cubicBezTo>
                    <a:lnTo>
                      <a:pt x="306" y="1179"/>
                    </a:lnTo>
                    <a:lnTo>
                      <a:pt x="314" y="1185"/>
                    </a:lnTo>
                    <a:lnTo>
                      <a:pt x="229" y="1193"/>
                    </a:lnTo>
                    <a:lnTo>
                      <a:pt x="232" y="1192"/>
                    </a:lnTo>
                    <a:lnTo>
                      <a:pt x="192" y="1216"/>
                    </a:lnTo>
                    <a:cubicBezTo>
                      <a:pt x="191" y="1216"/>
                      <a:pt x="190" y="1217"/>
                      <a:pt x="189" y="1217"/>
                    </a:cubicBezTo>
                    <a:lnTo>
                      <a:pt x="173" y="1219"/>
                    </a:lnTo>
                    <a:lnTo>
                      <a:pt x="176" y="1218"/>
                    </a:lnTo>
                    <a:lnTo>
                      <a:pt x="138" y="1240"/>
                    </a:lnTo>
                    <a:cubicBezTo>
                      <a:pt x="137" y="1240"/>
                      <a:pt x="137" y="1240"/>
                      <a:pt x="136" y="1240"/>
                    </a:cubicBezTo>
                    <a:lnTo>
                      <a:pt x="115" y="1246"/>
                    </a:lnTo>
                    <a:lnTo>
                      <a:pt x="116" y="1231"/>
                    </a:lnTo>
                    <a:lnTo>
                      <a:pt x="122" y="1233"/>
                    </a:lnTo>
                    <a:cubicBezTo>
                      <a:pt x="125" y="1235"/>
                      <a:pt x="127" y="1238"/>
                      <a:pt x="126" y="1242"/>
                    </a:cubicBezTo>
                    <a:cubicBezTo>
                      <a:pt x="126" y="1245"/>
                      <a:pt x="123" y="1248"/>
                      <a:pt x="119" y="1248"/>
                    </a:cubicBezTo>
                    <a:lnTo>
                      <a:pt x="103" y="1251"/>
                    </a:lnTo>
                    <a:cubicBezTo>
                      <a:pt x="103" y="1251"/>
                      <a:pt x="102" y="1251"/>
                      <a:pt x="101" y="1251"/>
                    </a:cubicBezTo>
                    <a:lnTo>
                      <a:pt x="53" y="1243"/>
                    </a:lnTo>
                    <a:cubicBezTo>
                      <a:pt x="52" y="1243"/>
                      <a:pt x="51" y="1243"/>
                      <a:pt x="50" y="1242"/>
                    </a:cubicBezTo>
                    <a:lnTo>
                      <a:pt x="34" y="1234"/>
                    </a:lnTo>
                    <a:cubicBezTo>
                      <a:pt x="33" y="1234"/>
                      <a:pt x="32" y="1232"/>
                      <a:pt x="31" y="1231"/>
                    </a:cubicBezTo>
                    <a:lnTo>
                      <a:pt x="20" y="1210"/>
                    </a:lnTo>
                    <a:lnTo>
                      <a:pt x="27" y="1214"/>
                    </a:lnTo>
                    <a:lnTo>
                      <a:pt x="8" y="1214"/>
                    </a:lnTo>
                    <a:cubicBezTo>
                      <a:pt x="6" y="1214"/>
                      <a:pt x="4" y="1213"/>
                      <a:pt x="2" y="1211"/>
                    </a:cubicBezTo>
                    <a:cubicBezTo>
                      <a:pt x="1" y="1209"/>
                      <a:pt x="0" y="1207"/>
                      <a:pt x="1" y="1204"/>
                    </a:cubicBezTo>
                    <a:lnTo>
                      <a:pt x="11" y="1162"/>
                    </a:lnTo>
                    <a:cubicBezTo>
                      <a:pt x="12" y="1160"/>
                      <a:pt x="13" y="1158"/>
                      <a:pt x="15" y="1157"/>
                    </a:cubicBezTo>
                    <a:cubicBezTo>
                      <a:pt x="17" y="1156"/>
                      <a:pt x="20" y="1155"/>
                      <a:pt x="22" y="1156"/>
                    </a:cubicBezTo>
                    <a:lnTo>
                      <a:pt x="38" y="1161"/>
                    </a:lnTo>
                    <a:lnTo>
                      <a:pt x="30" y="1163"/>
                    </a:lnTo>
                    <a:lnTo>
                      <a:pt x="51" y="1144"/>
                    </a:lnTo>
                    <a:lnTo>
                      <a:pt x="49" y="1149"/>
                    </a:lnTo>
                    <a:lnTo>
                      <a:pt x="54" y="1120"/>
                    </a:lnTo>
                    <a:cubicBezTo>
                      <a:pt x="54" y="1119"/>
                      <a:pt x="55" y="1117"/>
                      <a:pt x="56" y="1116"/>
                    </a:cubicBezTo>
                    <a:lnTo>
                      <a:pt x="64" y="1106"/>
                    </a:lnTo>
                    <a:cubicBezTo>
                      <a:pt x="66" y="1103"/>
                      <a:pt x="70" y="1102"/>
                      <a:pt x="74" y="1104"/>
                    </a:cubicBezTo>
                    <a:cubicBezTo>
                      <a:pt x="77" y="1105"/>
                      <a:pt x="79" y="1110"/>
                      <a:pt x="78" y="1113"/>
                    </a:cubicBezTo>
                    <a:lnTo>
                      <a:pt x="72" y="1129"/>
                    </a:lnTo>
                    <a:lnTo>
                      <a:pt x="57" y="1124"/>
                    </a:lnTo>
                    <a:lnTo>
                      <a:pt x="63" y="1110"/>
                    </a:lnTo>
                    <a:lnTo>
                      <a:pt x="76" y="1069"/>
                    </a:lnTo>
                    <a:lnTo>
                      <a:pt x="75" y="1072"/>
                    </a:lnTo>
                    <a:lnTo>
                      <a:pt x="67" y="1011"/>
                    </a:lnTo>
                    <a:cubicBezTo>
                      <a:pt x="67" y="1010"/>
                      <a:pt x="67" y="1009"/>
                      <a:pt x="68" y="1008"/>
                    </a:cubicBezTo>
                    <a:lnTo>
                      <a:pt x="84" y="944"/>
                    </a:lnTo>
                    <a:lnTo>
                      <a:pt x="84" y="949"/>
                    </a:lnTo>
                    <a:lnTo>
                      <a:pt x="65" y="891"/>
                    </a:lnTo>
                    <a:cubicBezTo>
                      <a:pt x="65" y="890"/>
                      <a:pt x="65" y="889"/>
                      <a:pt x="65" y="888"/>
                    </a:cubicBezTo>
                    <a:lnTo>
                      <a:pt x="67" y="843"/>
                    </a:lnTo>
                    <a:lnTo>
                      <a:pt x="68" y="846"/>
                    </a:lnTo>
                    <a:lnTo>
                      <a:pt x="49" y="796"/>
                    </a:lnTo>
                    <a:cubicBezTo>
                      <a:pt x="48" y="793"/>
                      <a:pt x="48" y="791"/>
                      <a:pt x="49" y="789"/>
                    </a:cubicBezTo>
                    <a:lnTo>
                      <a:pt x="55" y="779"/>
                    </a:lnTo>
                    <a:cubicBezTo>
                      <a:pt x="56" y="776"/>
                      <a:pt x="60" y="774"/>
                      <a:pt x="63" y="774"/>
                    </a:cubicBezTo>
                    <a:cubicBezTo>
                      <a:pt x="66" y="775"/>
                      <a:pt x="69" y="777"/>
                      <a:pt x="70" y="780"/>
                    </a:cubicBezTo>
                    <a:lnTo>
                      <a:pt x="78" y="815"/>
                    </a:lnTo>
                    <a:lnTo>
                      <a:pt x="65" y="810"/>
                    </a:lnTo>
                    <a:lnTo>
                      <a:pt x="76" y="802"/>
                    </a:lnTo>
                    <a:lnTo>
                      <a:pt x="73" y="811"/>
                    </a:lnTo>
                    <a:lnTo>
                      <a:pt x="62" y="771"/>
                    </a:lnTo>
                    <a:cubicBezTo>
                      <a:pt x="62" y="769"/>
                      <a:pt x="62" y="766"/>
                      <a:pt x="63" y="764"/>
                    </a:cubicBezTo>
                    <a:lnTo>
                      <a:pt x="69" y="757"/>
                    </a:lnTo>
                    <a:cubicBezTo>
                      <a:pt x="70" y="754"/>
                      <a:pt x="73" y="753"/>
                      <a:pt x="76" y="753"/>
                    </a:cubicBezTo>
                    <a:cubicBezTo>
                      <a:pt x="79" y="753"/>
                      <a:pt x="81" y="755"/>
                      <a:pt x="82" y="757"/>
                    </a:cubicBezTo>
                    <a:lnTo>
                      <a:pt x="90" y="773"/>
                    </a:lnTo>
                    <a:cubicBezTo>
                      <a:pt x="91" y="775"/>
                      <a:pt x="92" y="777"/>
                      <a:pt x="91" y="779"/>
                    </a:cubicBezTo>
                    <a:lnTo>
                      <a:pt x="86" y="795"/>
                    </a:lnTo>
                    <a:lnTo>
                      <a:pt x="72" y="787"/>
                    </a:lnTo>
                    <a:lnTo>
                      <a:pt x="83" y="776"/>
                    </a:lnTo>
                    <a:cubicBezTo>
                      <a:pt x="85" y="774"/>
                      <a:pt x="88" y="774"/>
                      <a:pt x="91" y="775"/>
                    </a:cubicBezTo>
                    <a:cubicBezTo>
                      <a:pt x="94" y="776"/>
                      <a:pt x="96" y="778"/>
                      <a:pt x="97" y="781"/>
                    </a:cubicBezTo>
                    <a:lnTo>
                      <a:pt x="99" y="805"/>
                    </a:lnTo>
                    <a:lnTo>
                      <a:pt x="87" y="800"/>
                    </a:lnTo>
                    <a:lnTo>
                      <a:pt x="97" y="792"/>
                    </a:lnTo>
                    <a:lnTo>
                      <a:pt x="94" y="796"/>
                    </a:lnTo>
                    <a:lnTo>
                      <a:pt x="100" y="772"/>
                    </a:lnTo>
                    <a:lnTo>
                      <a:pt x="100" y="777"/>
                    </a:lnTo>
                    <a:lnTo>
                      <a:pt x="76" y="705"/>
                    </a:lnTo>
                    <a:cubicBezTo>
                      <a:pt x="75" y="703"/>
                      <a:pt x="75" y="701"/>
                      <a:pt x="76" y="699"/>
                    </a:cubicBezTo>
                    <a:lnTo>
                      <a:pt x="92" y="667"/>
                    </a:lnTo>
                    <a:lnTo>
                      <a:pt x="103" y="651"/>
                    </a:lnTo>
                    <a:lnTo>
                      <a:pt x="102" y="653"/>
                    </a:lnTo>
                    <a:lnTo>
                      <a:pt x="110" y="626"/>
                    </a:lnTo>
                    <a:lnTo>
                      <a:pt x="110" y="630"/>
                    </a:lnTo>
                    <a:lnTo>
                      <a:pt x="108" y="614"/>
                    </a:lnTo>
                    <a:cubicBezTo>
                      <a:pt x="107" y="612"/>
                      <a:pt x="107" y="611"/>
                      <a:pt x="108" y="609"/>
                    </a:cubicBezTo>
                    <a:lnTo>
                      <a:pt x="124" y="575"/>
                    </a:lnTo>
                    <a:cubicBezTo>
                      <a:pt x="125" y="573"/>
                      <a:pt x="126" y="572"/>
                      <a:pt x="128" y="571"/>
                    </a:cubicBezTo>
                    <a:lnTo>
                      <a:pt x="139" y="566"/>
                    </a:lnTo>
                    <a:cubicBezTo>
                      <a:pt x="141" y="564"/>
                      <a:pt x="145" y="565"/>
                      <a:pt x="147" y="566"/>
                    </a:cubicBezTo>
                    <a:cubicBezTo>
                      <a:pt x="149" y="568"/>
                      <a:pt x="151" y="571"/>
                      <a:pt x="150" y="574"/>
                    </a:cubicBezTo>
                    <a:lnTo>
                      <a:pt x="145" y="609"/>
                    </a:lnTo>
                    <a:lnTo>
                      <a:pt x="134" y="600"/>
                    </a:lnTo>
                    <a:lnTo>
                      <a:pt x="142" y="597"/>
                    </a:lnTo>
                    <a:lnTo>
                      <a:pt x="138" y="600"/>
                    </a:lnTo>
                    <a:lnTo>
                      <a:pt x="160" y="568"/>
                    </a:lnTo>
                    <a:cubicBezTo>
                      <a:pt x="160" y="567"/>
                      <a:pt x="162" y="566"/>
                      <a:pt x="163" y="565"/>
                    </a:cubicBezTo>
                    <a:lnTo>
                      <a:pt x="201" y="550"/>
                    </a:lnTo>
                    <a:lnTo>
                      <a:pt x="199" y="550"/>
                    </a:lnTo>
                    <a:lnTo>
                      <a:pt x="260" y="505"/>
                    </a:lnTo>
                    <a:cubicBezTo>
                      <a:pt x="262" y="504"/>
                      <a:pt x="264" y="504"/>
                      <a:pt x="266" y="504"/>
                    </a:cubicBezTo>
                    <a:lnTo>
                      <a:pt x="311" y="507"/>
                    </a:lnTo>
                    <a:lnTo>
                      <a:pt x="306" y="508"/>
                    </a:lnTo>
                    <a:lnTo>
                      <a:pt x="330" y="492"/>
                    </a:lnTo>
                    <a:cubicBezTo>
                      <a:pt x="331" y="491"/>
                      <a:pt x="332" y="491"/>
                      <a:pt x="333" y="491"/>
                    </a:cubicBezTo>
                    <a:lnTo>
                      <a:pt x="363" y="485"/>
                    </a:lnTo>
                    <a:lnTo>
                      <a:pt x="359" y="488"/>
                    </a:lnTo>
                    <a:lnTo>
                      <a:pt x="372" y="474"/>
                    </a:lnTo>
                    <a:cubicBezTo>
                      <a:pt x="374" y="473"/>
                      <a:pt x="376" y="472"/>
                      <a:pt x="379" y="472"/>
                    </a:cubicBezTo>
                    <a:lnTo>
                      <a:pt x="400" y="475"/>
                    </a:lnTo>
                    <a:lnTo>
                      <a:pt x="396" y="475"/>
                    </a:lnTo>
                    <a:lnTo>
                      <a:pt x="463" y="451"/>
                    </a:lnTo>
                    <a:lnTo>
                      <a:pt x="460" y="453"/>
                    </a:lnTo>
                    <a:lnTo>
                      <a:pt x="487" y="429"/>
                    </a:lnTo>
                    <a:lnTo>
                      <a:pt x="486" y="431"/>
                    </a:lnTo>
                    <a:lnTo>
                      <a:pt x="504" y="397"/>
                    </a:lnTo>
                    <a:cubicBezTo>
                      <a:pt x="505" y="396"/>
                      <a:pt x="506" y="394"/>
                      <a:pt x="507" y="394"/>
                    </a:cubicBezTo>
                    <a:lnTo>
                      <a:pt x="534" y="378"/>
                    </a:lnTo>
                    <a:lnTo>
                      <a:pt x="530" y="385"/>
                    </a:lnTo>
                    <a:lnTo>
                      <a:pt x="530" y="340"/>
                    </a:lnTo>
                    <a:cubicBezTo>
                      <a:pt x="530" y="337"/>
                      <a:pt x="531" y="335"/>
                      <a:pt x="533" y="333"/>
                    </a:cubicBezTo>
                    <a:lnTo>
                      <a:pt x="565" y="309"/>
                    </a:lnTo>
                    <a:lnTo>
                      <a:pt x="563" y="311"/>
                    </a:lnTo>
                    <a:lnTo>
                      <a:pt x="574" y="295"/>
                    </a:lnTo>
                    <a:cubicBezTo>
                      <a:pt x="576" y="293"/>
                      <a:pt x="578" y="292"/>
                      <a:pt x="581" y="292"/>
                    </a:cubicBezTo>
                    <a:lnTo>
                      <a:pt x="586" y="292"/>
                    </a:lnTo>
                    <a:cubicBezTo>
                      <a:pt x="589" y="292"/>
                      <a:pt x="592" y="294"/>
                      <a:pt x="593" y="296"/>
                    </a:cubicBezTo>
                    <a:cubicBezTo>
                      <a:pt x="595" y="299"/>
                      <a:pt x="594" y="302"/>
                      <a:pt x="593" y="304"/>
                    </a:cubicBezTo>
                    <a:lnTo>
                      <a:pt x="587" y="312"/>
                    </a:lnTo>
                    <a:lnTo>
                      <a:pt x="588" y="305"/>
                    </a:lnTo>
                    <a:lnTo>
                      <a:pt x="607" y="355"/>
                    </a:lnTo>
                    <a:lnTo>
                      <a:pt x="592" y="357"/>
                    </a:lnTo>
                    <a:lnTo>
                      <a:pt x="597" y="325"/>
                    </a:lnTo>
                    <a:cubicBezTo>
                      <a:pt x="597" y="322"/>
                      <a:pt x="599" y="320"/>
                      <a:pt x="602" y="319"/>
                    </a:cubicBezTo>
                    <a:cubicBezTo>
                      <a:pt x="605" y="318"/>
                      <a:pt x="608" y="318"/>
                      <a:pt x="610" y="320"/>
                    </a:cubicBezTo>
                    <a:lnTo>
                      <a:pt x="623" y="331"/>
                    </a:lnTo>
                    <a:lnTo>
                      <a:pt x="610" y="339"/>
                    </a:lnTo>
                    <a:lnTo>
                      <a:pt x="608" y="328"/>
                    </a:lnTo>
                    <a:cubicBezTo>
                      <a:pt x="607" y="326"/>
                      <a:pt x="608" y="323"/>
                      <a:pt x="610" y="321"/>
                    </a:cubicBezTo>
                    <a:lnTo>
                      <a:pt x="615" y="315"/>
                    </a:lnTo>
                    <a:lnTo>
                      <a:pt x="616" y="327"/>
                    </a:lnTo>
                    <a:lnTo>
                      <a:pt x="594" y="309"/>
                    </a:lnTo>
                    <a:cubicBezTo>
                      <a:pt x="592" y="307"/>
                      <a:pt x="591" y="303"/>
                      <a:pt x="592" y="300"/>
                    </a:cubicBezTo>
                    <a:cubicBezTo>
                      <a:pt x="593" y="297"/>
                      <a:pt x="595" y="295"/>
                      <a:pt x="598" y="295"/>
                    </a:cubicBezTo>
                    <a:lnTo>
                      <a:pt x="614" y="292"/>
                    </a:lnTo>
                    <a:lnTo>
                      <a:pt x="608" y="302"/>
                    </a:lnTo>
                    <a:lnTo>
                      <a:pt x="605" y="288"/>
                    </a:lnTo>
                    <a:cubicBezTo>
                      <a:pt x="605" y="286"/>
                      <a:pt x="605" y="283"/>
                      <a:pt x="607" y="282"/>
                    </a:cubicBezTo>
                    <a:cubicBezTo>
                      <a:pt x="608" y="280"/>
                      <a:pt x="610" y="279"/>
                      <a:pt x="613" y="279"/>
                    </a:cubicBezTo>
                    <a:lnTo>
                      <a:pt x="618" y="279"/>
                    </a:lnTo>
                    <a:cubicBezTo>
                      <a:pt x="621" y="279"/>
                      <a:pt x="624" y="280"/>
                      <a:pt x="625" y="283"/>
                    </a:cubicBezTo>
                    <a:lnTo>
                      <a:pt x="631" y="294"/>
                    </a:lnTo>
                    <a:lnTo>
                      <a:pt x="618" y="292"/>
                    </a:lnTo>
                    <a:lnTo>
                      <a:pt x="623" y="286"/>
                    </a:lnTo>
                    <a:cubicBezTo>
                      <a:pt x="626" y="284"/>
                      <a:pt x="629" y="283"/>
                      <a:pt x="632" y="285"/>
                    </a:cubicBezTo>
                    <a:lnTo>
                      <a:pt x="643" y="290"/>
                    </a:lnTo>
                    <a:lnTo>
                      <a:pt x="640" y="289"/>
                    </a:lnTo>
                    <a:lnTo>
                      <a:pt x="666" y="289"/>
                    </a:lnTo>
                    <a:lnTo>
                      <a:pt x="665" y="305"/>
                    </a:lnTo>
                    <a:lnTo>
                      <a:pt x="647" y="303"/>
                    </a:lnTo>
                    <a:cubicBezTo>
                      <a:pt x="644" y="302"/>
                      <a:pt x="642" y="300"/>
                      <a:pt x="640" y="298"/>
                    </a:cubicBezTo>
                    <a:cubicBezTo>
                      <a:pt x="639" y="296"/>
                      <a:pt x="639" y="293"/>
                      <a:pt x="641" y="290"/>
                    </a:cubicBezTo>
                    <a:lnTo>
                      <a:pt x="657" y="264"/>
                    </a:lnTo>
                    <a:lnTo>
                      <a:pt x="665" y="276"/>
                    </a:lnTo>
                    <a:lnTo>
                      <a:pt x="652" y="279"/>
                    </a:lnTo>
                    <a:cubicBezTo>
                      <a:pt x="649" y="279"/>
                      <a:pt x="646" y="278"/>
                      <a:pt x="645" y="276"/>
                    </a:cubicBezTo>
                    <a:cubicBezTo>
                      <a:pt x="643" y="274"/>
                      <a:pt x="642" y="271"/>
                      <a:pt x="643" y="269"/>
                    </a:cubicBezTo>
                    <a:lnTo>
                      <a:pt x="648" y="248"/>
                    </a:lnTo>
                    <a:cubicBezTo>
                      <a:pt x="648" y="245"/>
                      <a:pt x="650" y="244"/>
                      <a:pt x="652" y="243"/>
                    </a:cubicBezTo>
                    <a:cubicBezTo>
                      <a:pt x="654" y="241"/>
                      <a:pt x="656" y="241"/>
                      <a:pt x="658" y="242"/>
                    </a:cubicBezTo>
                    <a:lnTo>
                      <a:pt x="666" y="245"/>
                    </a:lnTo>
                    <a:lnTo>
                      <a:pt x="656" y="251"/>
                    </a:lnTo>
                    <a:lnTo>
                      <a:pt x="659" y="237"/>
                    </a:lnTo>
                    <a:cubicBezTo>
                      <a:pt x="659" y="235"/>
                      <a:pt x="661" y="233"/>
                      <a:pt x="663" y="232"/>
                    </a:cubicBezTo>
                    <a:cubicBezTo>
                      <a:pt x="666" y="231"/>
                      <a:pt x="668" y="231"/>
                      <a:pt x="671" y="232"/>
                    </a:cubicBezTo>
                    <a:lnTo>
                      <a:pt x="692" y="245"/>
                    </a:lnTo>
                    <a:lnTo>
                      <a:pt x="680" y="252"/>
                    </a:lnTo>
                    <a:lnTo>
                      <a:pt x="680" y="242"/>
                    </a:lnTo>
                    <a:lnTo>
                      <a:pt x="690" y="249"/>
                    </a:lnTo>
                    <a:lnTo>
                      <a:pt x="682" y="252"/>
                    </a:lnTo>
                    <a:cubicBezTo>
                      <a:pt x="679" y="253"/>
                      <a:pt x="675" y="252"/>
                      <a:pt x="673" y="249"/>
                    </a:cubicBezTo>
                    <a:cubicBezTo>
                      <a:pt x="671" y="246"/>
                      <a:pt x="671" y="243"/>
                      <a:pt x="673" y="240"/>
                    </a:cubicBezTo>
                    <a:lnTo>
                      <a:pt x="678" y="232"/>
                    </a:lnTo>
                    <a:lnTo>
                      <a:pt x="685" y="244"/>
                    </a:lnTo>
                    <a:lnTo>
                      <a:pt x="674" y="244"/>
                    </a:lnTo>
                    <a:cubicBezTo>
                      <a:pt x="671" y="244"/>
                      <a:pt x="668" y="242"/>
                      <a:pt x="667" y="238"/>
                    </a:cubicBezTo>
                    <a:cubicBezTo>
                      <a:pt x="666" y="235"/>
                      <a:pt x="667" y="231"/>
                      <a:pt x="670" y="229"/>
                    </a:cubicBezTo>
                    <a:lnTo>
                      <a:pt x="684" y="222"/>
                    </a:lnTo>
                    <a:cubicBezTo>
                      <a:pt x="686" y="220"/>
                      <a:pt x="688" y="220"/>
                      <a:pt x="691" y="221"/>
                    </a:cubicBezTo>
                    <a:cubicBezTo>
                      <a:pt x="693" y="222"/>
                      <a:pt x="695" y="224"/>
                      <a:pt x="695" y="226"/>
                    </a:cubicBezTo>
                    <a:lnTo>
                      <a:pt x="698" y="234"/>
                    </a:lnTo>
                    <a:lnTo>
                      <a:pt x="682" y="236"/>
                    </a:lnTo>
                    <a:lnTo>
                      <a:pt x="682" y="228"/>
                    </a:lnTo>
                    <a:cubicBezTo>
                      <a:pt x="682" y="226"/>
                      <a:pt x="684" y="223"/>
                      <a:pt x="686" y="222"/>
                    </a:cubicBezTo>
                    <a:cubicBezTo>
                      <a:pt x="689" y="220"/>
                      <a:pt x="692" y="220"/>
                      <a:pt x="694" y="221"/>
                    </a:cubicBezTo>
                    <a:lnTo>
                      <a:pt x="705" y="227"/>
                    </a:lnTo>
                    <a:lnTo>
                      <a:pt x="694" y="237"/>
                    </a:lnTo>
                    <a:lnTo>
                      <a:pt x="686" y="215"/>
                    </a:lnTo>
                    <a:cubicBezTo>
                      <a:pt x="685" y="213"/>
                      <a:pt x="685" y="210"/>
                      <a:pt x="687" y="208"/>
                    </a:cubicBezTo>
                    <a:lnTo>
                      <a:pt x="695" y="197"/>
                    </a:lnTo>
                    <a:cubicBezTo>
                      <a:pt x="697" y="195"/>
                      <a:pt x="700" y="193"/>
                      <a:pt x="703" y="194"/>
                    </a:cubicBezTo>
                    <a:lnTo>
                      <a:pt x="714" y="197"/>
                    </a:lnTo>
                    <a:lnTo>
                      <a:pt x="704" y="202"/>
                    </a:lnTo>
                    <a:lnTo>
                      <a:pt x="710" y="186"/>
                    </a:lnTo>
                    <a:cubicBezTo>
                      <a:pt x="711" y="183"/>
                      <a:pt x="714" y="181"/>
                      <a:pt x="717" y="181"/>
                    </a:cubicBezTo>
                    <a:lnTo>
                      <a:pt x="720" y="181"/>
                    </a:lnTo>
                    <a:cubicBezTo>
                      <a:pt x="722" y="181"/>
                      <a:pt x="725" y="182"/>
                      <a:pt x="726" y="184"/>
                    </a:cubicBezTo>
                    <a:cubicBezTo>
                      <a:pt x="728" y="186"/>
                      <a:pt x="728" y="188"/>
                      <a:pt x="728" y="191"/>
                    </a:cubicBezTo>
                    <a:lnTo>
                      <a:pt x="722" y="209"/>
                    </a:lnTo>
                    <a:lnTo>
                      <a:pt x="707" y="204"/>
                    </a:lnTo>
                    <a:lnTo>
                      <a:pt x="713" y="193"/>
                    </a:lnTo>
                    <a:cubicBezTo>
                      <a:pt x="714" y="190"/>
                      <a:pt x="717" y="189"/>
                      <a:pt x="720" y="189"/>
                    </a:cubicBezTo>
                    <a:cubicBezTo>
                      <a:pt x="723" y="189"/>
                      <a:pt x="726" y="190"/>
                      <a:pt x="727" y="193"/>
                    </a:cubicBezTo>
                    <a:lnTo>
                      <a:pt x="732" y="204"/>
                    </a:lnTo>
                    <a:lnTo>
                      <a:pt x="721" y="201"/>
                    </a:lnTo>
                    <a:lnTo>
                      <a:pt x="729" y="195"/>
                    </a:lnTo>
                    <a:lnTo>
                      <a:pt x="726" y="200"/>
                    </a:lnTo>
                    <a:lnTo>
                      <a:pt x="731" y="181"/>
                    </a:lnTo>
                    <a:lnTo>
                      <a:pt x="731" y="185"/>
                    </a:lnTo>
                    <a:lnTo>
                      <a:pt x="728" y="175"/>
                    </a:lnTo>
                    <a:cubicBezTo>
                      <a:pt x="727" y="172"/>
                      <a:pt x="728" y="169"/>
                      <a:pt x="730" y="167"/>
                    </a:cubicBezTo>
                    <a:cubicBezTo>
                      <a:pt x="732" y="165"/>
                      <a:pt x="735" y="164"/>
                      <a:pt x="738" y="165"/>
                    </a:cubicBezTo>
                    <a:lnTo>
                      <a:pt x="749" y="168"/>
                    </a:lnTo>
                    <a:cubicBezTo>
                      <a:pt x="752" y="169"/>
                      <a:pt x="755" y="172"/>
                      <a:pt x="755" y="175"/>
                    </a:cubicBezTo>
                    <a:lnTo>
                      <a:pt x="755" y="189"/>
                    </a:lnTo>
                    <a:lnTo>
                      <a:pt x="741" y="183"/>
                    </a:lnTo>
                    <a:lnTo>
                      <a:pt x="754" y="170"/>
                    </a:lnTo>
                    <a:cubicBezTo>
                      <a:pt x="757" y="167"/>
                      <a:pt x="760" y="167"/>
                      <a:pt x="763" y="168"/>
                    </a:cubicBezTo>
                    <a:cubicBezTo>
                      <a:pt x="766" y="169"/>
                      <a:pt x="768" y="172"/>
                      <a:pt x="768" y="175"/>
                    </a:cubicBezTo>
                    <a:lnTo>
                      <a:pt x="768" y="189"/>
                    </a:lnTo>
                    <a:lnTo>
                      <a:pt x="753" y="184"/>
                    </a:lnTo>
                    <a:lnTo>
                      <a:pt x="769" y="160"/>
                    </a:lnTo>
                    <a:cubicBezTo>
                      <a:pt x="771" y="158"/>
                      <a:pt x="773" y="157"/>
                      <a:pt x="775" y="157"/>
                    </a:cubicBezTo>
                    <a:cubicBezTo>
                      <a:pt x="778" y="157"/>
                      <a:pt x="780" y="157"/>
                      <a:pt x="782" y="159"/>
                    </a:cubicBezTo>
                    <a:lnTo>
                      <a:pt x="792" y="170"/>
                    </a:lnTo>
                    <a:lnTo>
                      <a:pt x="787" y="167"/>
                    </a:lnTo>
                    <a:lnTo>
                      <a:pt x="797" y="167"/>
                    </a:lnTo>
                    <a:cubicBezTo>
                      <a:pt x="800" y="167"/>
                      <a:pt x="802" y="168"/>
                      <a:pt x="804" y="170"/>
                    </a:cubicBezTo>
                    <a:lnTo>
                      <a:pt x="833" y="205"/>
                    </a:lnTo>
                    <a:cubicBezTo>
                      <a:pt x="835" y="207"/>
                      <a:pt x="835" y="209"/>
                      <a:pt x="835" y="212"/>
                    </a:cubicBezTo>
                    <a:lnTo>
                      <a:pt x="824" y="254"/>
                    </a:lnTo>
                    <a:lnTo>
                      <a:pt x="809" y="249"/>
                    </a:lnTo>
                    <a:lnTo>
                      <a:pt x="814" y="236"/>
                    </a:lnTo>
                    <a:cubicBezTo>
                      <a:pt x="815" y="233"/>
                      <a:pt x="818" y="231"/>
                      <a:pt x="821" y="231"/>
                    </a:cubicBezTo>
                    <a:cubicBezTo>
                      <a:pt x="824" y="231"/>
                      <a:pt x="826" y="232"/>
                      <a:pt x="828" y="235"/>
                    </a:cubicBezTo>
                    <a:lnTo>
                      <a:pt x="834" y="242"/>
                    </a:lnTo>
                    <a:lnTo>
                      <a:pt x="819" y="247"/>
                    </a:lnTo>
                    <a:lnTo>
                      <a:pt x="819" y="231"/>
                    </a:lnTo>
                    <a:cubicBezTo>
                      <a:pt x="819" y="229"/>
                      <a:pt x="819" y="228"/>
                      <a:pt x="820" y="227"/>
                    </a:cubicBezTo>
                    <a:lnTo>
                      <a:pt x="826" y="219"/>
                    </a:lnTo>
                    <a:cubicBezTo>
                      <a:pt x="827" y="216"/>
                      <a:pt x="830" y="215"/>
                      <a:pt x="832" y="215"/>
                    </a:cubicBezTo>
                    <a:cubicBezTo>
                      <a:pt x="835" y="215"/>
                      <a:pt x="837" y="216"/>
                      <a:pt x="839" y="219"/>
                    </a:cubicBezTo>
                    <a:lnTo>
                      <a:pt x="844" y="227"/>
                    </a:lnTo>
                    <a:lnTo>
                      <a:pt x="830" y="231"/>
                    </a:lnTo>
                    <a:lnTo>
                      <a:pt x="830" y="215"/>
                    </a:lnTo>
                    <a:cubicBezTo>
                      <a:pt x="830" y="212"/>
                      <a:pt x="831" y="209"/>
                      <a:pt x="834" y="208"/>
                    </a:cubicBezTo>
                    <a:lnTo>
                      <a:pt x="839" y="205"/>
                    </a:lnTo>
                    <a:cubicBezTo>
                      <a:pt x="842" y="204"/>
                      <a:pt x="844" y="204"/>
                      <a:pt x="846" y="205"/>
                    </a:cubicBezTo>
                    <a:lnTo>
                      <a:pt x="868" y="216"/>
                    </a:lnTo>
                    <a:cubicBezTo>
                      <a:pt x="870" y="217"/>
                      <a:pt x="872" y="219"/>
                      <a:pt x="872" y="222"/>
                    </a:cubicBezTo>
                    <a:lnTo>
                      <a:pt x="875" y="235"/>
                    </a:lnTo>
                    <a:lnTo>
                      <a:pt x="859" y="234"/>
                    </a:lnTo>
                    <a:lnTo>
                      <a:pt x="865" y="218"/>
                    </a:lnTo>
                    <a:cubicBezTo>
                      <a:pt x="866" y="215"/>
                      <a:pt x="867" y="214"/>
                      <a:pt x="870" y="213"/>
                    </a:cubicBezTo>
                    <a:cubicBezTo>
                      <a:pt x="872" y="212"/>
                      <a:pt x="875" y="212"/>
                      <a:pt x="877" y="214"/>
                    </a:cubicBezTo>
                    <a:lnTo>
                      <a:pt x="898" y="230"/>
                    </a:lnTo>
                    <a:lnTo>
                      <a:pt x="886" y="236"/>
                    </a:lnTo>
                    <a:lnTo>
                      <a:pt x="886" y="220"/>
                    </a:lnTo>
                    <a:cubicBezTo>
                      <a:pt x="886" y="218"/>
                      <a:pt x="887" y="215"/>
                      <a:pt x="890" y="214"/>
                    </a:cubicBezTo>
                    <a:lnTo>
                      <a:pt x="903" y="206"/>
                    </a:lnTo>
                    <a:lnTo>
                      <a:pt x="907" y="221"/>
                    </a:lnTo>
                    <a:lnTo>
                      <a:pt x="894" y="221"/>
                    </a:lnTo>
                    <a:cubicBezTo>
                      <a:pt x="891" y="221"/>
                      <a:pt x="888" y="219"/>
                      <a:pt x="887" y="216"/>
                    </a:cubicBezTo>
                    <a:lnTo>
                      <a:pt x="884" y="211"/>
                    </a:lnTo>
                    <a:cubicBezTo>
                      <a:pt x="882" y="207"/>
                      <a:pt x="883" y="203"/>
                      <a:pt x="887" y="201"/>
                    </a:cubicBezTo>
                    <a:lnTo>
                      <a:pt x="895" y="195"/>
                    </a:lnTo>
                    <a:lnTo>
                      <a:pt x="902" y="209"/>
                    </a:lnTo>
                    <a:lnTo>
                      <a:pt x="894" y="212"/>
                    </a:lnTo>
                    <a:cubicBezTo>
                      <a:pt x="890" y="213"/>
                      <a:pt x="887" y="212"/>
                      <a:pt x="885" y="209"/>
                    </a:cubicBezTo>
                    <a:lnTo>
                      <a:pt x="877" y="199"/>
                    </a:lnTo>
                    <a:cubicBezTo>
                      <a:pt x="874" y="196"/>
                      <a:pt x="875" y="191"/>
                      <a:pt x="877" y="188"/>
                    </a:cubicBezTo>
                    <a:lnTo>
                      <a:pt x="896" y="170"/>
                    </a:lnTo>
                    <a:lnTo>
                      <a:pt x="894" y="173"/>
                    </a:lnTo>
                    <a:lnTo>
                      <a:pt x="902" y="151"/>
                    </a:lnTo>
                    <a:cubicBezTo>
                      <a:pt x="903" y="150"/>
                      <a:pt x="904" y="149"/>
                      <a:pt x="905" y="148"/>
                    </a:cubicBezTo>
                    <a:lnTo>
                      <a:pt x="924" y="134"/>
                    </a:lnTo>
                    <a:lnTo>
                      <a:pt x="921" y="142"/>
                    </a:lnTo>
                    <a:lnTo>
                      <a:pt x="918" y="124"/>
                    </a:lnTo>
                    <a:cubicBezTo>
                      <a:pt x="917" y="121"/>
                      <a:pt x="919" y="118"/>
                      <a:pt x="921" y="116"/>
                    </a:cubicBezTo>
                    <a:lnTo>
                      <a:pt x="942" y="100"/>
                    </a:lnTo>
                    <a:cubicBezTo>
                      <a:pt x="945" y="98"/>
                      <a:pt x="949" y="98"/>
                      <a:pt x="952" y="100"/>
                    </a:cubicBezTo>
                    <a:lnTo>
                      <a:pt x="960" y="105"/>
                    </a:lnTo>
                    <a:lnTo>
                      <a:pt x="947" y="113"/>
                    </a:lnTo>
                    <a:lnTo>
                      <a:pt x="945" y="97"/>
                    </a:lnTo>
                    <a:cubicBezTo>
                      <a:pt x="944" y="94"/>
                      <a:pt x="946" y="90"/>
                      <a:pt x="949" y="89"/>
                    </a:cubicBezTo>
                    <a:cubicBezTo>
                      <a:pt x="953" y="87"/>
                      <a:pt x="957" y="88"/>
                      <a:pt x="959" y="91"/>
                    </a:cubicBezTo>
                    <a:lnTo>
                      <a:pt x="969" y="104"/>
                    </a:lnTo>
                    <a:lnTo>
                      <a:pt x="955" y="111"/>
                    </a:lnTo>
                    <a:lnTo>
                      <a:pt x="953" y="101"/>
                    </a:lnTo>
                    <a:cubicBezTo>
                      <a:pt x="952" y="97"/>
                      <a:pt x="954" y="93"/>
                      <a:pt x="957" y="91"/>
                    </a:cubicBezTo>
                    <a:lnTo>
                      <a:pt x="968" y="86"/>
                    </a:lnTo>
                    <a:lnTo>
                      <a:pt x="963" y="93"/>
                    </a:lnTo>
                    <a:lnTo>
                      <a:pt x="963" y="83"/>
                    </a:lnTo>
                    <a:cubicBezTo>
                      <a:pt x="963" y="80"/>
                      <a:pt x="965" y="77"/>
                      <a:pt x="967" y="76"/>
                    </a:cubicBezTo>
                    <a:cubicBezTo>
                      <a:pt x="969" y="74"/>
                      <a:pt x="972" y="74"/>
                      <a:pt x="974" y="75"/>
                    </a:cubicBezTo>
                    <a:lnTo>
                      <a:pt x="993" y="83"/>
                    </a:lnTo>
                    <a:lnTo>
                      <a:pt x="989" y="83"/>
                    </a:lnTo>
                    <a:lnTo>
                      <a:pt x="1032" y="77"/>
                    </a:lnTo>
                    <a:cubicBezTo>
                      <a:pt x="1034" y="77"/>
                      <a:pt x="1036" y="78"/>
                      <a:pt x="1038" y="79"/>
                    </a:cubicBezTo>
                    <a:cubicBezTo>
                      <a:pt x="1040" y="81"/>
                      <a:pt x="1041" y="83"/>
                      <a:pt x="1041" y="85"/>
                    </a:cubicBezTo>
                    <a:lnTo>
                      <a:pt x="1041" y="96"/>
                    </a:lnTo>
                    <a:lnTo>
                      <a:pt x="1025" y="94"/>
                    </a:lnTo>
                    <a:lnTo>
                      <a:pt x="1028" y="81"/>
                    </a:lnTo>
                    <a:cubicBezTo>
                      <a:pt x="1028" y="78"/>
                      <a:pt x="1031" y="75"/>
                      <a:pt x="1034" y="75"/>
                    </a:cubicBezTo>
                    <a:lnTo>
                      <a:pt x="1047" y="72"/>
                    </a:lnTo>
                    <a:lnTo>
                      <a:pt x="1043" y="86"/>
                    </a:lnTo>
                    <a:lnTo>
                      <a:pt x="1038" y="80"/>
                    </a:lnTo>
                    <a:cubicBezTo>
                      <a:pt x="1036" y="78"/>
                      <a:pt x="1035" y="75"/>
                      <a:pt x="1036" y="72"/>
                    </a:cubicBezTo>
                    <a:lnTo>
                      <a:pt x="1041" y="56"/>
                    </a:lnTo>
                    <a:lnTo>
                      <a:pt x="1042" y="64"/>
                    </a:lnTo>
                    <a:lnTo>
                      <a:pt x="1034" y="53"/>
                    </a:lnTo>
                    <a:lnTo>
                      <a:pt x="1042" y="56"/>
                    </a:lnTo>
                    <a:lnTo>
                      <a:pt x="1026" y="59"/>
                    </a:lnTo>
                    <a:cubicBezTo>
                      <a:pt x="1024" y="59"/>
                      <a:pt x="1022" y="59"/>
                      <a:pt x="1020" y="57"/>
                    </a:cubicBezTo>
                    <a:lnTo>
                      <a:pt x="1006" y="47"/>
                    </a:lnTo>
                    <a:cubicBezTo>
                      <a:pt x="1004" y="45"/>
                      <a:pt x="1003" y="43"/>
                      <a:pt x="1003" y="40"/>
                    </a:cubicBezTo>
                    <a:cubicBezTo>
                      <a:pt x="1003" y="38"/>
                      <a:pt x="1005" y="35"/>
                      <a:pt x="1007" y="34"/>
                    </a:cubicBezTo>
                    <a:lnTo>
                      <a:pt x="1017" y="26"/>
                    </a:lnTo>
                    <a:cubicBezTo>
                      <a:pt x="1019" y="25"/>
                      <a:pt x="1021" y="24"/>
                      <a:pt x="1024" y="24"/>
                    </a:cubicBezTo>
                    <a:cubicBezTo>
                      <a:pt x="1026" y="25"/>
                      <a:pt x="1028" y="26"/>
                      <a:pt x="1029" y="28"/>
                    </a:cubicBezTo>
                    <a:lnTo>
                      <a:pt x="1037" y="41"/>
                    </a:lnTo>
                    <a:lnTo>
                      <a:pt x="1022" y="47"/>
                    </a:lnTo>
                    <a:lnTo>
                      <a:pt x="1020" y="34"/>
                    </a:lnTo>
                    <a:cubicBezTo>
                      <a:pt x="1019" y="32"/>
                      <a:pt x="1020" y="29"/>
                      <a:pt x="1021" y="27"/>
                    </a:cubicBezTo>
                    <a:cubicBezTo>
                      <a:pt x="1023" y="25"/>
                      <a:pt x="1025" y="24"/>
                      <a:pt x="1027" y="24"/>
                    </a:cubicBezTo>
                    <a:lnTo>
                      <a:pt x="1038" y="24"/>
                    </a:lnTo>
                    <a:cubicBezTo>
                      <a:pt x="1041" y="24"/>
                      <a:pt x="1044" y="26"/>
                      <a:pt x="1045" y="28"/>
                    </a:cubicBezTo>
                    <a:lnTo>
                      <a:pt x="1056" y="47"/>
                    </a:lnTo>
                    <a:lnTo>
                      <a:pt x="1044" y="44"/>
                    </a:lnTo>
                    <a:lnTo>
                      <a:pt x="1055" y="36"/>
                    </a:lnTo>
                    <a:cubicBezTo>
                      <a:pt x="1056" y="35"/>
                      <a:pt x="1059" y="35"/>
                      <a:pt x="1061" y="35"/>
                    </a:cubicBezTo>
                    <a:cubicBezTo>
                      <a:pt x="1063" y="35"/>
                      <a:pt x="1065" y="36"/>
                      <a:pt x="1066" y="38"/>
                    </a:cubicBezTo>
                    <a:lnTo>
                      <a:pt x="1079" y="57"/>
                    </a:lnTo>
                    <a:lnTo>
                      <a:pt x="1076" y="54"/>
                    </a:lnTo>
                    <a:lnTo>
                      <a:pt x="1089" y="59"/>
                    </a:lnTo>
                    <a:lnTo>
                      <a:pt x="1084" y="59"/>
                    </a:lnTo>
                    <a:lnTo>
                      <a:pt x="1100" y="54"/>
                    </a:lnTo>
                    <a:cubicBezTo>
                      <a:pt x="1103" y="53"/>
                      <a:pt x="1106" y="54"/>
                      <a:pt x="1108" y="56"/>
                    </a:cubicBezTo>
                    <a:cubicBezTo>
                      <a:pt x="1111" y="59"/>
                      <a:pt x="1111" y="62"/>
                      <a:pt x="1109" y="65"/>
                    </a:cubicBezTo>
                    <a:lnTo>
                      <a:pt x="1107" y="70"/>
                    </a:lnTo>
                    <a:lnTo>
                      <a:pt x="1100" y="59"/>
                    </a:lnTo>
                    <a:lnTo>
                      <a:pt x="1108" y="59"/>
                    </a:lnTo>
                    <a:cubicBezTo>
                      <a:pt x="1110" y="59"/>
                      <a:pt x="1113" y="60"/>
                      <a:pt x="1114" y="62"/>
                    </a:cubicBezTo>
                    <a:lnTo>
                      <a:pt x="1122" y="73"/>
                    </a:lnTo>
                    <a:lnTo>
                      <a:pt x="1115" y="69"/>
                    </a:lnTo>
                    <a:lnTo>
                      <a:pt x="1142" y="67"/>
                    </a:lnTo>
                    <a:cubicBezTo>
                      <a:pt x="1144" y="67"/>
                      <a:pt x="1146" y="67"/>
                      <a:pt x="1148" y="69"/>
                    </a:cubicBezTo>
                    <a:lnTo>
                      <a:pt x="1164" y="85"/>
                    </a:lnTo>
                    <a:lnTo>
                      <a:pt x="1154" y="84"/>
                    </a:lnTo>
                    <a:lnTo>
                      <a:pt x="1188" y="58"/>
                    </a:lnTo>
                    <a:cubicBezTo>
                      <a:pt x="1192" y="55"/>
                      <a:pt x="1196" y="56"/>
                      <a:pt x="1199" y="58"/>
                    </a:cubicBezTo>
                    <a:cubicBezTo>
                      <a:pt x="1202" y="61"/>
                      <a:pt x="1202" y="66"/>
                      <a:pt x="1200" y="69"/>
                    </a:cubicBezTo>
                    <a:lnTo>
                      <a:pt x="1186" y="87"/>
                    </a:lnTo>
                    <a:lnTo>
                      <a:pt x="1187" y="80"/>
                    </a:lnTo>
                    <a:lnTo>
                      <a:pt x="1190" y="88"/>
                    </a:lnTo>
                    <a:lnTo>
                      <a:pt x="1178" y="84"/>
                    </a:lnTo>
                    <a:lnTo>
                      <a:pt x="1191" y="74"/>
                    </a:lnTo>
                    <a:cubicBezTo>
                      <a:pt x="1194" y="72"/>
                      <a:pt x="1197" y="71"/>
                      <a:pt x="1200" y="73"/>
                    </a:cubicBezTo>
                    <a:cubicBezTo>
                      <a:pt x="1203" y="75"/>
                      <a:pt x="1204" y="78"/>
                      <a:pt x="1204" y="81"/>
                    </a:cubicBezTo>
                    <a:lnTo>
                      <a:pt x="1201" y="102"/>
                    </a:lnTo>
                    <a:lnTo>
                      <a:pt x="1190" y="94"/>
                    </a:lnTo>
                    <a:lnTo>
                      <a:pt x="1204" y="88"/>
                    </a:lnTo>
                    <a:lnTo>
                      <a:pt x="1199" y="92"/>
                    </a:lnTo>
                    <a:lnTo>
                      <a:pt x="1205" y="82"/>
                    </a:lnTo>
                    <a:lnTo>
                      <a:pt x="1209" y="93"/>
                    </a:lnTo>
                    <a:lnTo>
                      <a:pt x="1201" y="90"/>
                    </a:lnTo>
                    <a:cubicBezTo>
                      <a:pt x="1198" y="89"/>
                      <a:pt x="1196" y="87"/>
                      <a:pt x="1196" y="83"/>
                    </a:cubicBezTo>
                    <a:cubicBezTo>
                      <a:pt x="1196" y="80"/>
                      <a:pt x="1197" y="77"/>
                      <a:pt x="1200" y="76"/>
                    </a:cubicBezTo>
                    <a:lnTo>
                      <a:pt x="1219" y="65"/>
                    </a:lnTo>
                    <a:cubicBezTo>
                      <a:pt x="1221" y="64"/>
                      <a:pt x="1224" y="64"/>
                      <a:pt x="1226" y="65"/>
                    </a:cubicBezTo>
                    <a:cubicBezTo>
                      <a:pt x="1229" y="66"/>
                      <a:pt x="1230" y="68"/>
                      <a:pt x="1231" y="71"/>
                    </a:cubicBezTo>
                    <a:lnTo>
                      <a:pt x="1233" y="89"/>
                    </a:lnTo>
                    <a:lnTo>
                      <a:pt x="1218" y="88"/>
                    </a:lnTo>
                    <a:lnTo>
                      <a:pt x="1220" y="80"/>
                    </a:lnTo>
                    <a:cubicBezTo>
                      <a:pt x="1221" y="77"/>
                      <a:pt x="1224" y="75"/>
                      <a:pt x="1227" y="75"/>
                    </a:cubicBezTo>
                    <a:cubicBezTo>
                      <a:pt x="1230" y="74"/>
                      <a:pt x="1233" y="75"/>
                      <a:pt x="1234" y="78"/>
                    </a:cubicBezTo>
                    <a:lnTo>
                      <a:pt x="1242" y="88"/>
                    </a:lnTo>
                    <a:cubicBezTo>
                      <a:pt x="1245" y="91"/>
                      <a:pt x="1245" y="95"/>
                      <a:pt x="1242" y="98"/>
                    </a:cubicBezTo>
                    <a:lnTo>
                      <a:pt x="1224" y="122"/>
                    </a:lnTo>
                    <a:cubicBezTo>
                      <a:pt x="1222" y="124"/>
                      <a:pt x="1220" y="125"/>
                      <a:pt x="1218" y="125"/>
                    </a:cubicBezTo>
                    <a:cubicBezTo>
                      <a:pt x="1216" y="125"/>
                      <a:pt x="1213" y="124"/>
                      <a:pt x="1212" y="123"/>
                    </a:cubicBezTo>
                    <a:lnTo>
                      <a:pt x="1209" y="120"/>
                    </a:lnTo>
                    <a:lnTo>
                      <a:pt x="1222" y="116"/>
                    </a:lnTo>
                    <a:lnTo>
                      <a:pt x="1217" y="140"/>
                    </a:lnTo>
                    <a:cubicBezTo>
                      <a:pt x="1216" y="144"/>
                      <a:pt x="1213" y="146"/>
                      <a:pt x="1209" y="146"/>
                    </a:cubicBezTo>
                    <a:cubicBezTo>
                      <a:pt x="1206" y="146"/>
                      <a:pt x="1202" y="144"/>
                      <a:pt x="1202" y="140"/>
                    </a:cubicBezTo>
                    <a:lnTo>
                      <a:pt x="1199" y="130"/>
                    </a:lnTo>
                    <a:lnTo>
                      <a:pt x="1210" y="135"/>
                    </a:lnTo>
                    <a:lnTo>
                      <a:pt x="1186" y="146"/>
                    </a:lnTo>
                    <a:lnTo>
                      <a:pt x="1190" y="141"/>
                    </a:lnTo>
                    <a:lnTo>
                      <a:pt x="1185" y="159"/>
                    </a:lnTo>
                    <a:lnTo>
                      <a:pt x="1184" y="152"/>
                    </a:lnTo>
                    <a:lnTo>
                      <a:pt x="1189" y="160"/>
                    </a:lnTo>
                    <a:cubicBezTo>
                      <a:pt x="1191" y="162"/>
                      <a:pt x="1191" y="165"/>
                      <a:pt x="1190" y="168"/>
                    </a:cubicBezTo>
                    <a:lnTo>
                      <a:pt x="1182" y="189"/>
                    </a:lnTo>
                    <a:cubicBezTo>
                      <a:pt x="1182" y="190"/>
                      <a:pt x="1181" y="191"/>
                      <a:pt x="1180" y="192"/>
                    </a:cubicBezTo>
                    <a:lnTo>
                      <a:pt x="1153" y="218"/>
                    </a:lnTo>
                    <a:lnTo>
                      <a:pt x="1156" y="211"/>
                    </a:lnTo>
                    <a:lnTo>
                      <a:pt x="1158" y="224"/>
                    </a:lnTo>
                    <a:lnTo>
                      <a:pt x="1156" y="220"/>
                    </a:lnTo>
                    <a:lnTo>
                      <a:pt x="1204" y="265"/>
                    </a:lnTo>
                    <a:lnTo>
                      <a:pt x="1202" y="264"/>
                    </a:lnTo>
                    <a:lnTo>
                      <a:pt x="1245" y="285"/>
                    </a:lnTo>
                    <a:cubicBezTo>
                      <a:pt x="1246" y="285"/>
                      <a:pt x="1247" y="286"/>
                      <a:pt x="1248" y="287"/>
                    </a:cubicBezTo>
                    <a:lnTo>
                      <a:pt x="1264" y="308"/>
                    </a:lnTo>
                    <a:lnTo>
                      <a:pt x="1259" y="305"/>
                    </a:lnTo>
                    <a:lnTo>
                      <a:pt x="1294" y="313"/>
                    </a:lnTo>
                    <a:cubicBezTo>
                      <a:pt x="1297" y="314"/>
                      <a:pt x="1299" y="316"/>
                      <a:pt x="1300" y="320"/>
                    </a:cubicBezTo>
                    <a:lnTo>
                      <a:pt x="1305" y="346"/>
                    </a:lnTo>
                    <a:lnTo>
                      <a:pt x="1301" y="340"/>
                    </a:lnTo>
                    <a:lnTo>
                      <a:pt x="1333" y="356"/>
                    </a:lnTo>
                    <a:lnTo>
                      <a:pt x="1327" y="356"/>
                    </a:lnTo>
                    <a:lnTo>
                      <a:pt x="1365" y="345"/>
                    </a:lnTo>
                    <a:lnTo>
                      <a:pt x="1360" y="349"/>
                    </a:lnTo>
                    <a:lnTo>
                      <a:pt x="1400" y="275"/>
                    </a:lnTo>
                    <a:lnTo>
                      <a:pt x="1418" y="226"/>
                    </a:lnTo>
                    <a:lnTo>
                      <a:pt x="1418" y="228"/>
                    </a:lnTo>
                    <a:lnTo>
                      <a:pt x="1418" y="173"/>
                    </a:lnTo>
                    <a:cubicBezTo>
                      <a:pt x="1418" y="172"/>
                      <a:pt x="1418" y="170"/>
                      <a:pt x="1419" y="169"/>
                    </a:cubicBezTo>
                    <a:lnTo>
                      <a:pt x="1435" y="135"/>
                    </a:lnTo>
                    <a:lnTo>
                      <a:pt x="1434" y="140"/>
                    </a:lnTo>
                    <a:lnTo>
                      <a:pt x="1431" y="127"/>
                    </a:lnTo>
                    <a:cubicBezTo>
                      <a:pt x="1431" y="124"/>
                      <a:pt x="1432" y="122"/>
                      <a:pt x="1433" y="120"/>
                    </a:cubicBezTo>
                    <a:lnTo>
                      <a:pt x="1444" y="107"/>
                    </a:lnTo>
                    <a:cubicBezTo>
                      <a:pt x="1445" y="105"/>
                      <a:pt x="1448" y="104"/>
                      <a:pt x="1450" y="104"/>
                    </a:cubicBezTo>
                    <a:cubicBezTo>
                      <a:pt x="1453" y="104"/>
                      <a:pt x="1455" y="105"/>
                      <a:pt x="1457" y="107"/>
                    </a:cubicBezTo>
                    <a:lnTo>
                      <a:pt x="1462" y="115"/>
                    </a:lnTo>
                    <a:lnTo>
                      <a:pt x="1448" y="122"/>
                    </a:lnTo>
                    <a:lnTo>
                      <a:pt x="1442" y="101"/>
                    </a:lnTo>
                    <a:lnTo>
                      <a:pt x="1454" y="105"/>
                    </a:lnTo>
                    <a:lnTo>
                      <a:pt x="1446" y="111"/>
                    </a:lnTo>
                    <a:cubicBezTo>
                      <a:pt x="1443" y="113"/>
                      <a:pt x="1439" y="112"/>
                      <a:pt x="1436" y="109"/>
                    </a:cubicBezTo>
                    <a:cubicBezTo>
                      <a:pt x="1434" y="107"/>
                      <a:pt x="1433" y="103"/>
                      <a:pt x="1435" y="99"/>
                    </a:cubicBezTo>
                    <a:lnTo>
                      <a:pt x="1441" y="91"/>
                    </a:lnTo>
                    <a:lnTo>
                      <a:pt x="1440" y="93"/>
                    </a:lnTo>
                    <a:lnTo>
                      <a:pt x="1448" y="72"/>
                    </a:lnTo>
                    <a:cubicBezTo>
                      <a:pt x="1449" y="68"/>
                      <a:pt x="1453" y="66"/>
                      <a:pt x="1457" y="67"/>
                    </a:cubicBezTo>
                    <a:lnTo>
                      <a:pt x="1468" y="70"/>
                    </a:lnTo>
                    <a:lnTo>
                      <a:pt x="1458" y="76"/>
                    </a:lnTo>
                    <a:lnTo>
                      <a:pt x="1469" y="20"/>
                    </a:lnTo>
                    <a:cubicBezTo>
                      <a:pt x="1469" y="18"/>
                      <a:pt x="1470" y="17"/>
                      <a:pt x="1472" y="16"/>
                    </a:cubicBezTo>
                    <a:lnTo>
                      <a:pt x="1488" y="2"/>
                    </a:lnTo>
                    <a:cubicBezTo>
                      <a:pt x="1490" y="0"/>
                      <a:pt x="1494" y="0"/>
                      <a:pt x="1496" y="1"/>
                    </a:cubicBezTo>
                    <a:lnTo>
                      <a:pt x="1502" y="4"/>
                    </a:lnTo>
                    <a:cubicBezTo>
                      <a:pt x="1504" y="5"/>
                      <a:pt x="1505" y="7"/>
                      <a:pt x="1506" y="9"/>
                    </a:cubicBezTo>
                    <a:cubicBezTo>
                      <a:pt x="1506" y="11"/>
                      <a:pt x="1506" y="13"/>
                      <a:pt x="1505" y="15"/>
                    </a:cubicBezTo>
                    <a:lnTo>
                      <a:pt x="1500" y="25"/>
                    </a:lnTo>
                    <a:lnTo>
                      <a:pt x="1487" y="16"/>
                    </a:lnTo>
                    <a:lnTo>
                      <a:pt x="1493" y="11"/>
                    </a:lnTo>
                    <a:cubicBezTo>
                      <a:pt x="1494" y="9"/>
                      <a:pt x="1497" y="8"/>
                      <a:pt x="1499" y="8"/>
                    </a:cubicBezTo>
                    <a:cubicBezTo>
                      <a:pt x="1502" y="9"/>
                      <a:pt x="1504" y="10"/>
                      <a:pt x="1505" y="12"/>
                    </a:cubicBezTo>
                    <a:lnTo>
                      <a:pt x="1513" y="26"/>
                    </a:lnTo>
                    <a:cubicBezTo>
                      <a:pt x="1514" y="27"/>
                      <a:pt x="1514" y="29"/>
                      <a:pt x="1514" y="30"/>
                    </a:cubicBezTo>
                    <a:lnTo>
                      <a:pt x="1511" y="67"/>
                    </a:lnTo>
                    <a:lnTo>
                      <a:pt x="1508" y="60"/>
                    </a:lnTo>
                    <a:lnTo>
                      <a:pt x="1521" y="68"/>
                    </a:lnTo>
                    <a:cubicBezTo>
                      <a:pt x="1524" y="70"/>
                      <a:pt x="1526" y="74"/>
                      <a:pt x="1524" y="78"/>
                    </a:cubicBezTo>
                    <a:lnTo>
                      <a:pt x="1516" y="96"/>
                    </a:lnTo>
                    <a:lnTo>
                      <a:pt x="1511" y="86"/>
                    </a:lnTo>
                    <a:lnTo>
                      <a:pt x="1519" y="88"/>
                    </a:lnTo>
                    <a:cubicBezTo>
                      <a:pt x="1521" y="89"/>
                      <a:pt x="1523" y="90"/>
                      <a:pt x="1524" y="92"/>
                    </a:cubicBezTo>
                    <a:lnTo>
                      <a:pt x="1529" y="103"/>
                    </a:lnTo>
                    <a:cubicBezTo>
                      <a:pt x="1531" y="105"/>
                      <a:pt x="1531" y="108"/>
                      <a:pt x="1529" y="110"/>
                    </a:cubicBezTo>
                    <a:lnTo>
                      <a:pt x="1524" y="121"/>
                    </a:lnTo>
                    <a:lnTo>
                      <a:pt x="1519" y="109"/>
                    </a:lnTo>
                    <a:lnTo>
                      <a:pt x="1527" y="112"/>
                    </a:lnTo>
                    <a:cubicBezTo>
                      <a:pt x="1531" y="113"/>
                      <a:pt x="1533" y="117"/>
                      <a:pt x="1533" y="121"/>
                    </a:cubicBezTo>
                    <a:lnTo>
                      <a:pt x="1527" y="166"/>
                    </a:lnTo>
                    <a:lnTo>
                      <a:pt x="1527" y="163"/>
                    </a:lnTo>
                    <a:lnTo>
                      <a:pt x="1533" y="195"/>
                    </a:lnTo>
                    <a:lnTo>
                      <a:pt x="1527" y="189"/>
                    </a:lnTo>
                    <a:lnTo>
                      <a:pt x="1538" y="191"/>
                    </a:lnTo>
                    <a:lnTo>
                      <a:pt x="1532" y="192"/>
                    </a:lnTo>
                    <a:lnTo>
                      <a:pt x="1556" y="179"/>
                    </a:lnTo>
                    <a:cubicBezTo>
                      <a:pt x="1558" y="178"/>
                      <a:pt x="1560" y="178"/>
                      <a:pt x="1563" y="179"/>
                    </a:cubicBezTo>
                    <a:cubicBezTo>
                      <a:pt x="1565" y="180"/>
                      <a:pt x="1567" y="181"/>
                      <a:pt x="1567" y="184"/>
                    </a:cubicBezTo>
                    <a:lnTo>
                      <a:pt x="1573" y="202"/>
                    </a:lnTo>
                    <a:lnTo>
                      <a:pt x="1570" y="199"/>
                    </a:lnTo>
                    <a:lnTo>
                      <a:pt x="1594" y="220"/>
                    </a:lnTo>
                    <a:cubicBezTo>
                      <a:pt x="1596" y="222"/>
                      <a:pt x="1597" y="224"/>
                      <a:pt x="1597" y="227"/>
                    </a:cubicBezTo>
                    <a:lnTo>
                      <a:pt x="1586" y="301"/>
                    </a:lnTo>
                    <a:lnTo>
                      <a:pt x="1585" y="296"/>
                    </a:lnTo>
                    <a:lnTo>
                      <a:pt x="1599" y="320"/>
                    </a:lnTo>
                    <a:lnTo>
                      <a:pt x="1590" y="316"/>
                    </a:lnTo>
                    <a:lnTo>
                      <a:pt x="1601" y="313"/>
                    </a:lnTo>
                    <a:cubicBezTo>
                      <a:pt x="1604" y="313"/>
                      <a:pt x="1607" y="314"/>
                      <a:pt x="1609" y="316"/>
                    </a:cubicBezTo>
                    <a:cubicBezTo>
                      <a:pt x="1611" y="319"/>
                      <a:pt x="1611" y="322"/>
                      <a:pt x="1610" y="325"/>
                    </a:cubicBezTo>
                    <a:lnTo>
                      <a:pt x="1604" y="335"/>
                    </a:lnTo>
                    <a:lnTo>
                      <a:pt x="1605" y="331"/>
                    </a:lnTo>
                    <a:lnTo>
                      <a:pt x="1608" y="363"/>
                    </a:lnTo>
                    <a:cubicBezTo>
                      <a:pt x="1608" y="364"/>
                      <a:pt x="1608" y="365"/>
                      <a:pt x="1607" y="367"/>
                    </a:cubicBezTo>
                    <a:lnTo>
                      <a:pt x="1597" y="393"/>
                    </a:lnTo>
                    <a:lnTo>
                      <a:pt x="1595" y="384"/>
                    </a:lnTo>
                    <a:lnTo>
                      <a:pt x="1608" y="398"/>
                    </a:lnTo>
                    <a:cubicBezTo>
                      <a:pt x="1611" y="400"/>
                      <a:pt x="1611" y="404"/>
                      <a:pt x="1610" y="407"/>
                    </a:cubicBezTo>
                    <a:lnTo>
                      <a:pt x="1599" y="428"/>
                    </a:lnTo>
                    <a:lnTo>
                      <a:pt x="1596" y="418"/>
                    </a:lnTo>
                    <a:lnTo>
                      <a:pt x="1631" y="442"/>
                    </a:lnTo>
                    <a:lnTo>
                      <a:pt x="1627" y="440"/>
                    </a:lnTo>
                    <a:lnTo>
                      <a:pt x="1637" y="440"/>
                    </a:lnTo>
                    <a:lnTo>
                      <a:pt x="1629" y="448"/>
                    </a:lnTo>
                    <a:lnTo>
                      <a:pt x="1629" y="446"/>
                    </a:lnTo>
                    <a:cubicBezTo>
                      <a:pt x="1629" y="442"/>
                      <a:pt x="1632" y="438"/>
                      <a:pt x="1636" y="438"/>
                    </a:cubicBezTo>
                    <a:cubicBezTo>
                      <a:pt x="1640" y="437"/>
                      <a:pt x="1644" y="439"/>
                      <a:pt x="1645" y="443"/>
                    </a:cubicBezTo>
                    <a:lnTo>
                      <a:pt x="1653" y="467"/>
                    </a:lnTo>
                    <a:lnTo>
                      <a:pt x="1640" y="464"/>
                    </a:lnTo>
                    <a:lnTo>
                      <a:pt x="1645" y="459"/>
                    </a:lnTo>
                    <a:cubicBezTo>
                      <a:pt x="1647" y="457"/>
                      <a:pt x="1649" y="456"/>
                      <a:pt x="1651" y="456"/>
                    </a:cubicBezTo>
                    <a:cubicBezTo>
                      <a:pt x="1653" y="456"/>
                      <a:pt x="1655" y="457"/>
                      <a:pt x="1657" y="459"/>
                    </a:cubicBezTo>
                    <a:lnTo>
                      <a:pt x="1681" y="485"/>
                    </a:lnTo>
                    <a:lnTo>
                      <a:pt x="1667" y="488"/>
                    </a:lnTo>
                    <a:lnTo>
                      <a:pt x="1670" y="480"/>
                    </a:lnTo>
                    <a:cubicBezTo>
                      <a:pt x="1671" y="478"/>
                      <a:pt x="1673" y="476"/>
                      <a:pt x="1675" y="475"/>
                    </a:cubicBezTo>
                    <a:cubicBezTo>
                      <a:pt x="1677" y="474"/>
                      <a:pt x="1680" y="475"/>
                      <a:pt x="1682" y="476"/>
                    </a:cubicBezTo>
                    <a:lnTo>
                      <a:pt x="1693" y="484"/>
                    </a:lnTo>
                    <a:cubicBezTo>
                      <a:pt x="1694" y="485"/>
                      <a:pt x="1695" y="487"/>
                      <a:pt x="1696" y="488"/>
                    </a:cubicBezTo>
                    <a:lnTo>
                      <a:pt x="1701" y="504"/>
                    </a:lnTo>
                    <a:cubicBezTo>
                      <a:pt x="1702" y="507"/>
                      <a:pt x="1701" y="511"/>
                      <a:pt x="1699" y="513"/>
                    </a:cubicBezTo>
                    <a:cubicBezTo>
                      <a:pt x="1696" y="515"/>
                      <a:pt x="1693" y="515"/>
                      <a:pt x="1690" y="514"/>
                    </a:cubicBezTo>
                    <a:lnTo>
                      <a:pt x="1684" y="511"/>
                    </a:lnTo>
                    <a:lnTo>
                      <a:pt x="1694" y="510"/>
                    </a:lnTo>
                    <a:lnTo>
                      <a:pt x="1686" y="518"/>
                    </a:lnTo>
                    <a:lnTo>
                      <a:pt x="1686" y="507"/>
                    </a:lnTo>
                    <a:lnTo>
                      <a:pt x="1705" y="528"/>
                    </a:lnTo>
                    <a:cubicBezTo>
                      <a:pt x="1706" y="529"/>
                      <a:pt x="1707" y="531"/>
                      <a:pt x="1707" y="533"/>
                    </a:cubicBezTo>
                    <a:lnTo>
                      <a:pt x="1709" y="607"/>
                    </a:lnTo>
                    <a:lnTo>
                      <a:pt x="1696" y="602"/>
                    </a:lnTo>
                    <a:lnTo>
                      <a:pt x="1704" y="594"/>
                    </a:lnTo>
                    <a:cubicBezTo>
                      <a:pt x="1706" y="592"/>
                      <a:pt x="1708" y="591"/>
                      <a:pt x="1711" y="592"/>
                    </a:cubicBezTo>
                    <a:cubicBezTo>
                      <a:pt x="1714" y="592"/>
                      <a:pt x="1716" y="594"/>
                      <a:pt x="1717" y="596"/>
                    </a:cubicBezTo>
                    <a:lnTo>
                      <a:pt x="1722" y="610"/>
                    </a:lnTo>
                    <a:lnTo>
                      <a:pt x="1707" y="614"/>
                    </a:lnTo>
                    <a:lnTo>
                      <a:pt x="1704" y="598"/>
                    </a:lnTo>
                    <a:cubicBezTo>
                      <a:pt x="1704" y="596"/>
                      <a:pt x="1704" y="594"/>
                      <a:pt x="1706" y="592"/>
                    </a:cubicBezTo>
                    <a:lnTo>
                      <a:pt x="1714" y="581"/>
                    </a:lnTo>
                    <a:cubicBezTo>
                      <a:pt x="1715" y="579"/>
                      <a:pt x="1718" y="578"/>
                      <a:pt x="1720" y="578"/>
                    </a:cubicBezTo>
                    <a:cubicBezTo>
                      <a:pt x="1723" y="578"/>
                      <a:pt x="1725" y="579"/>
                      <a:pt x="1726" y="581"/>
                    </a:cubicBezTo>
                    <a:lnTo>
                      <a:pt x="1745" y="605"/>
                    </a:lnTo>
                    <a:lnTo>
                      <a:pt x="1732" y="606"/>
                    </a:lnTo>
                    <a:lnTo>
                      <a:pt x="1740" y="593"/>
                    </a:lnTo>
                    <a:cubicBezTo>
                      <a:pt x="1742" y="590"/>
                      <a:pt x="1745" y="588"/>
                      <a:pt x="1749" y="589"/>
                    </a:cubicBezTo>
                    <a:cubicBezTo>
                      <a:pt x="1752" y="590"/>
                      <a:pt x="1754" y="592"/>
                      <a:pt x="1755" y="596"/>
                    </a:cubicBezTo>
                    <a:lnTo>
                      <a:pt x="1757" y="617"/>
                    </a:lnTo>
                    <a:cubicBezTo>
                      <a:pt x="1758" y="618"/>
                      <a:pt x="1758" y="619"/>
                      <a:pt x="1757" y="620"/>
                    </a:cubicBezTo>
                    <a:lnTo>
                      <a:pt x="1749" y="657"/>
                    </a:lnTo>
                    <a:lnTo>
                      <a:pt x="1748" y="651"/>
                    </a:lnTo>
                    <a:lnTo>
                      <a:pt x="1770" y="682"/>
                    </a:lnTo>
                    <a:lnTo>
                      <a:pt x="1759" y="680"/>
                    </a:lnTo>
                    <a:lnTo>
                      <a:pt x="1767" y="675"/>
                    </a:lnTo>
                    <a:cubicBezTo>
                      <a:pt x="1769" y="673"/>
                      <a:pt x="1771" y="673"/>
                      <a:pt x="1773" y="674"/>
                    </a:cubicBezTo>
                    <a:cubicBezTo>
                      <a:pt x="1776" y="675"/>
                      <a:pt x="1778" y="676"/>
                      <a:pt x="1778" y="679"/>
                    </a:cubicBezTo>
                    <a:lnTo>
                      <a:pt x="1789" y="708"/>
                    </a:lnTo>
                    <a:lnTo>
                      <a:pt x="1787" y="704"/>
                    </a:lnTo>
                    <a:lnTo>
                      <a:pt x="1800" y="715"/>
                    </a:lnTo>
                    <a:cubicBezTo>
                      <a:pt x="1802" y="716"/>
                      <a:pt x="1803" y="718"/>
                      <a:pt x="1803" y="720"/>
                    </a:cubicBezTo>
                    <a:lnTo>
                      <a:pt x="1806" y="744"/>
                    </a:lnTo>
                    <a:lnTo>
                      <a:pt x="1800" y="737"/>
                    </a:lnTo>
                    <a:lnTo>
                      <a:pt x="1810" y="740"/>
                    </a:lnTo>
                    <a:cubicBezTo>
                      <a:pt x="1813" y="741"/>
                      <a:pt x="1814" y="742"/>
                      <a:pt x="1815" y="744"/>
                    </a:cubicBezTo>
                    <a:cubicBezTo>
                      <a:pt x="1817" y="746"/>
                      <a:pt x="1817" y="748"/>
                      <a:pt x="1816" y="751"/>
                    </a:cubicBezTo>
                    <a:lnTo>
                      <a:pt x="1808" y="772"/>
                    </a:lnTo>
                    <a:lnTo>
                      <a:pt x="1807" y="764"/>
                    </a:lnTo>
                    <a:lnTo>
                      <a:pt x="1815" y="775"/>
                    </a:lnTo>
                    <a:cubicBezTo>
                      <a:pt x="1817" y="777"/>
                      <a:pt x="1817" y="780"/>
                      <a:pt x="1816" y="783"/>
                    </a:cubicBezTo>
                    <a:lnTo>
                      <a:pt x="1805" y="804"/>
                    </a:lnTo>
                    <a:lnTo>
                      <a:pt x="1805" y="803"/>
                    </a:lnTo>
                    <a:lnTo>
                      <a:pt x="1795" y="840"/>
                    </a:lnTo>
                    <a:cubicBezTo>
                      <a:pt x="1794" y="843"/>
                      <a:pt x="1792" y="845"/>
                      <a:pt x="1790" y="845"/>
                    </a:cubicBezTo>
                    <a:lnTo>
                      <a:pt x="1781" y="848"/>
                    </a:lnTo>
                    <a:lnTo>
                      <a:pt x="1787" y="840"/>
                    </a:lnTo>
                    <a:lnTo>
                      <a:pt x="1790" y="890"/>
                    </a:lnTo>
                    <a:cubicBezTo>
                      <a:pt x="1790" y="891"/>
                      <a:pt x="1790" y="892"/>
                      <a:pt x="1789" y="893"/>
                    </a:cubicBezTo>
                    <a:lnTo>
                      <a:pt x="1781" y="930"/>
                    </a:lnTo>
                    <a:cubicBezTo>
                      <a:pt x="1781" y="931"/>
                      <a:pt x="1781" y="932"/>
                      <a:pt x="1780" y="933"/>
                    </a:cubicBezTo>
                    <a:lnTo>
                      <a:pt x="1761" y="957"/>
                    </a:lnTo>
                    <a:lnTo>
                      <a:pt x="1689" y="1073"/>
                    </a:lnTo>
                    <a:cubicBezTo>
                      <a:pt x="1689" y="1073"/>
                      <a:pt x="1689" y="1074"/>
                      <a:pt x="1688" y="1074"/>
                    </a:cubicBezTo>
                    <a:lnTo>
                      <a:pt x="1661" y="1098"/>
                    </a:lnTo>
                    <a:lnTo>
                      <a:pt x="1663" y="1095"/>
                    </a:lnTo>
                    <a:lnTo>
                      <a:pt x="1658" y="1108"/>
                    </a:lnTo>
                    <a:cubicBezTo>
                      <a:pt x="1657" y="1110"/>
                      <a:pt x="1656" y="1111"/>
                      <a:pt x="1655" y="1112"/>
                    </a:cubicBezTo>
                    <a:lnTo>
                      <a:pt x="1588" y="1160"/>
                    </a:lnTo>
                    <a:lnTo>
                      <a:pt x="1590" y="1158"/>
                    </a:lnTo>
                    <a:lnTo>
                      <a:pt x="1566" y="1192"/>
                    </a:lnTo>
                    <a:cubicBezTo>
                      <a:pt x="1565" y="1194"/>
                      <a:pt x="1562" y="1196"/>
                      <a:pt x="1560" y="1196"/>
                    </a:cubicBezTo>
                    <a:lnTo>
                      <a:pt x="1552" y="1196"/>
                    </a:lnTo>
                    <a:lnTo>
                      <a:pt x="1557" y="1182"/>
                    </a:lnTo>
                    <a:lnTo>
                      <a:pt x="1560" y="1185"/>
                    </a:lnTo>
                    <a:cubicBezTo>
                      <a:pt x="1562" y="1186"/>
                      <a:pt x="1562" y="1188"/>
                      <a:pt x="1562" y="1191"/>
                    </a:cubicBezTo>
                    <a:cubicBezTo>
                      <a:pt x="1562" y="1193"/>
                      <a:pt x="1561" y="1195"/>
                      <a:pt x="1559" y="1196"/>
                    </a:cubicBezTo>
                    <a:lnTo>
                      <a:pt x="1530" y="1220"/>
                    </a:lnTo>
                    <a:lnTo>
                      <a:pt x="1532" y="1218"/>
                    </a:lnTo>
                    <a:lnTo>
                      <a:pt x="1519" y="1244"/>
                    </a:lnTo>
                    <a:cubicBezTo>
                      <a:pt x="1517" y="1248"/>
                      <a:pt x="1512" y="1250"/>
                      <a:pt x="1508" y="1248"/>
                    </a:cubicBezTo>
                    <a:lnTo>
                      <a:pt x="1503" y="1245"/>
                    </a:lnTo>
                    <a:lnTo>
                      <a:pt x="1512" y="1243"/>
                    </a:lnTo>
                    <a:lnTo>
                      <a:pt x="1467" y="1291"/>
                    </a:lnTo>
                    <a:lnTo>
                      <a:pt x="1430" y="1341"/>
                    </a:lnTo>
                    <a:lnTo>
                      <a:pt x="1430" y="1340"/>
                    </a:lnTo>
                    <a:lnTo>
                      <a:pt x="1417" y="1366"/>
                    </a:lnTo>
                    <a:cubicBezTo>
                      <a:pt x="1416" y="1367"/>
                      <a:pt x="1415" y="1369"/>
                      <a:pt x="1414" y="1369"/>
                    </a:cubicBezTo>
                    <a:lnTo>
                      <a:pt x="1395" y="1380"/>
                    </a:lnTo>
                    <a:cubicBezTo>
                      <a:pt x="1394" y="1380"/>
                      <a:pt x="1393" y="1381"/>
                      <a:pt x="1393" y="1381"/>
                    </a:cubicBezTo>
                    <a:lnTo>
                      <a:pt x="1304" y="1397"/>
                    </a:lnTo>
                    <a:lnTo>
                      <a:pt x="1307" y="1396"/>
                    </a:lnTo>
                    <a:lnTo>
                      <a:pt x="1251" y="1428"/>
                    </a:lnTo>
                    <a:cubicBezTo>
                      <a:pt x="1250" y="1428"/>
                      <a:pt x="1249" y="1429"/>
                      <a:pt x="1247" y="1429"/>
                    </a:cubicBezTo>
                    <a:lnTo>
                      <a:pt x="1218" y="1431"/>
                    </a:lnTo>
                    <a:lnTo>
                      <a:pt x="1225" y="1425"/>
                    </a:lnTo>
                    <a:lnTo>
                      <a:pt x="1222" y="1436"/>
                    </a:lnTo>
                    <a:lnTo>
                      <a:pt x="1211" y="1427"/>
                    </a:lnTo>
                    <a:lnTo>
                      <a:pt x="1222" y="1422"/>
                    </a:lnTo>
                    <a:cubicBezTo>
                      <a:pt x="1225" y="1420"/>
                      <a:pt x="1229" y="1421"/>
                      <a:pt x="1231" y="1424"/>
                    </a:cubicBezTo>
                    <a:cubicBezTo>
                      <a:pt x="1234" y="1426"/>
                      <a:pt x="1234" y="1430"/>
                      <a:pt x="1232" y="1433"/>
                    </a:cubicBezTo>
                    <a:lnTo>
                      <a:pt x="1218" y="1452"/>
                    </a:lnTo>
                    <a:cubicBezTo>
                      <a:pt x="1216" y="1455"/>
                      <a:pt x="1213" y="1456"/>
                      <a:pt x="1210" y="1455"/>
                    </a:cubicBezTo>
                    <a:cubicBezTo>
                      <a:pt x="1206" y="1454"/>
                      <a:pt x="1204" y="1451"/>
                      <a:pt x="1204" y="1447"/>
                    </a:cubicBezTo>
                    <a:lnTo>
                      <a:pt x="1204" y="1431"/>
                    </a:lnTo>
                    <a:lnTo>
                      <a:pt x="1212" y="1439"/>
                    </a:lnTo>
                    <a:lnTo>
                      <a:pt x="1199" y="1439"/>
                    </a:lnTo>
                    <a:cubicBezTo>
                      <a:pt x="1196" y="1439"/>
                      <a:pt x="1193" y="1438"/>
                      <a:pt x="1192" y="1436"/>
                    </a:cubicBezTo>
                    <a:cubicBezTo>
                      <a:pt x="1190" y="1433"/>
                      <a:pt x="1190" y="1430"/>
                      <a:pt x="1191" y="1428"/>
                    </a:cubicBezTo>
                    <a:lnTo>
                      <a:pt x="1197" y="1417"/>
                    </a:lnTo>
                    <a:lnTo>
                      <a:pt x="1201" y="1428"/>
                    </a:lnTo>
                    <a:lnTo>
                      <a:pt x="1185" y="1423"/>
                    </a:lnTo>
                    <a:cubicBezTo>
                      <a:pt x="1183" y="1422"/>
                      <a:pt x="1180" y="1420"/>
                      <a:pt x="1180" y="1417"/>
                    </a:cubicBezTo>
                    <a:cubicBezTo>
                      <a:pt x="1180" y="1414"/>
                      <a:pt x="1181" y="1411"/>
                      <a:pt x="1183" y="1409"/>
                    </a:cubicBezTo>
                    <a:lnTo>
                      <a:pt x="1194" y="1401"/>
                    </a:lnTo>
                    <a:lnTo>
                      <a:pt x="1191" y="1407"/>
                    </a:lnTo>
                    <a:lnTo>
                      <a:pt x="1191" y="1400"/>
                    </a:lnTo>
                    <a:lnTo>
                      <a:pt x="1202" y="1407"/>
                    </a:lnTo>
                    <a:lnTo>
                      <a:pt x="1172" y="1420"/>
                    </a:lnTo>
                    <a:cubicBezTo>
                      <a:pt x="1169" y="1422"/>
                      <a:pt x="1164" y="1420"/>
                      <a:pt x="1162" y="1416"/>
                    </a:cubicBezTo>
                    <a:lnTo>
                      <a:pt x="1159" y="1411"/>
                    </a:lnTo>
                    <a:cubicBezTo>
                      <a:pt x="1158" y="1409"/>
                      <a:pt x="1158" y="1407"/>
                      <a:pt x="1159" y="1405"/>
                    </a:cubicBezTo>
                    <a:cubicBezTo>
                      <a:pt x="1160" y="1403"/>
                      <a:pt x="1161" y="1401"/>
                      <a:pt x="1163" y="1400"/>
                    </a:cubicBezTo>
                    <a:lnTo>
                      <a:pt x="1184" y="1390"/>
                    </a:lnTo>
                    <a:lnTo>
                      <a:pt x="1180" y="1398"/>
                    </a:lnTo>
                    <a:lnTo>
                      <a:pt x="1177" y="1385"/>
                    </a:lnTo>
                    <a:lnTo>
                      <a:pt x="1189" y="1391"/>
                    </a:lnTo>
                    <a:lnTo>
                      <a:pt x="1162" y="1404"/>
                    </a:lnTo>
                    <a:lnTo>
                      <a:pt x="1158" y="1389"/>
                    </a:lnTo>
                    <a:lnTo>
                      <a:pt x="1169" y="1389"/>
                    </a:lnTo>
                    <a:cubicBezTo>
                      <a:pt x="1172" y="1389"/>
                      <a:pt x="1175" y="1391"/>
                      <a:pt x="1177" y="1394"/>
                    </a:cubicBezTo>
                    <a:cubicBezTo>
                      <a:pt x="1178" y="1397"/>
                      <a:pt x="1177" y="1400"/>
                      <a:pt x="1175" y="1403"/>
                    </a:cubicBezTo>
                    <a:lnTo>
                      <a:pt x="1169" y="1408"/>
                    </a:lnTo>
                    <a:cubicBezTo>
                      <a:pt x="1168" y="1409"/>
                      <a:pt x="1167" y="1410"/>
                      <a:pt x="1165" y="1410"/>
                    </a:cubicBezTo>
                    <a:lnTo>
                      <a:pt x="1152" y="1413"/>
                    </a:lnTo>
                    <a:lnTo>
                      <a:pt x="1154" y="1412"/>
                    </a:lnTo>
                    <a:lnTo>
                      <a:pt x="1106" y="1438"/>
                    </a:lnTo>
                    <a:cubicBezTo>
                      <a:pt x="1104" y="1440"/>
                      <a:pt x="1100" y="1440"/>
                      <a:pt x="1098" y="1438"/>
                    </a:cubicBezTo>
                    <a:lnTo>
                      <a:pt x="1061" y="1414"/>
                    </a:lnTo>
                    <a:lnTo>
                      <a:pt x="1063" y="1415"/>
                    </a:lnTo>
                    <a:lnTo>
                      <a:pt x="1042" y="1410"/>
                    </a:lnTo>
                    <a:lnTo>
                      <a:pt x="1048" y="1409"/>
                    </a:lnTo>
                    <a:lnTo>
                      <a:pt x="1038" y="1417"/>
                    </a:lnTo>
                    <a:cubicBezTo>
                      <a:pt x="1035" y="1419"/>
                      <a:pt x="1031" y="1419"/>
                      <a:pt x="1028" y="1417"/>
                    </a:cubicBezTo>
                    <a:lnTo>
                      <a:pt x="991" y="1390"/>
                    </a:lnTo>
                    <a:cubicBezTo>
                      <a:pt x="989" y="1389"/>
                      <a:pt x="988" y="1387"/>
                      <a:pt x="988" y="1385"/>
                    </a:cubicBezTo>
                    <a:lnTo>
                      <a:pt x="980" y="1351"/>
                    </a:lnTo>
                    <a:cubicBezTo>
                      <a:pt x="979" y="1349"/>
                      <a:pt x="980" y="1346"/>
                      <a:pt x="981" y="1344"/>
                    </a:cubicBezTo>
                    <a:lnTo>
                      <a:pt x="1002" y="1318"/>
                    </a:lnTo>
                    <a:lnTo>
                      <a:pt x="1001" y="1322"/>
                    </a:lnTo>
                    <a:lnTo>
                      <a:pt x="1003" y="1298"/>
                    </a:lnTo>
                    <a:lnTo>
                      <a:pt x="1004" y="1302"/>
                    </a:lnTo>
                    <a:lnTo>
                      <a:pt x="991" y="1276"/>
                    </a:lnTo>
                    <a:cubicBezTo>
                      <a:pt x="986" y="1266"/>
                      <a:pt x="1000" y="1259"/>
                      <a:pt x="1005" y="1269"/>
                    </a:cubicBezTo>
                    <a:lnTo>
                      <a:pt x="1019" y="1295"/>
                    </a:lnTo>
                    <a:lnTo>
                      <a:pt x="1004" y="1302"/>
                    </a:lnTo>
                    <a:lnTo>
                      <a:pt x="993" y="1272"/>
                    </a:lnTo>
                    <a:cubicBezTo>
                      <a:pt x="992" y="1269"/>
                      <a:pt x="993" y="1265"/>
                      <a:pt x="996" y="1263"/>
                    </a:cubicBezTo>
                    <a:lnTo>
                      <a:pt x="1004" y="1258"/>
                    </a:lnTo>
                    <a:cubicBezTo>
                      <a:pt x="1006" y="1256"/>
                      <a:pt x="1009" y="1256"/>
                      <a:pt x="1011" y="1257"/>
                    </a:cubicBezTo>
                    <a:cubicBezTo>
                      <a:pt x="1014" y="1258"/>
                      <a:pt x="1016" y="1260"/>
                      <a:pt x="1016" y="1262"/>
                    </a:cubicBezTo>
                    <a:lnTo>
                      <a:pt x="1019" y="1270"/>
                    </a:lnTo>
                    <a:lnTo>
                      <a:pt x="1004" y="1269"/>
                    </a:lnTo>
                    <a:lnTo>
                      <a:pt x="1012" y="1253"/>
                    </a:lnTo>
                    <a:lnTo>
                      <a:pt x="1021" y="1264"/>
                    </a:lnTo>
                    <a:lnTo>
                      <a:pt x="962" y="1278"/>
                    </a:lnTo>
                    <a:cubicBezTo>
                      <a:pt x="959" y="1278"/>
                      <a:pt x="955" y="1277"/>
                      <a:pt x="954" y="1274"/>
                    </a:cubicBezTo>
                    <a:cubicBezTo>
                      <a:pt x="952" y="1271"/>
                      <a:pt x="952" y="1267"/>
                      <a:pt x="955" y="1264"/>
                    </a:cubicBezTo>
                    <a:lnTo>
                      <a:pt x="984" y="1232"/>
                    </a:lnTo>
                    <a:lnTo>
                      <a:pt x="983" y="1235"/>
                    </a:lnTo>
                    <a:lnTo>
                      <a:pt x="988" y="1222"/>
                    </a:lnTo>
                    <a:lnTo>
                      <a:pt x="987" y="1225"/>
                    </a:lnTo>
                    <a:lnTo>
                      <a:pt x="985" y="1196"/>
                    </a:lnTo>
                    <a:lnTo>
                      <a:pt x="999" y="1200"/>
                    </a:lnTo>
                    <a:lnTo>
                      <a:pt x="962" y="1248"/>
                    </a:lnTo>
                    <a:cubicBezTo>
                      <a:pt x="960" y="1250"/>
                      <a:pt x="959" y="1251"/>
                      <a:pt x="957" y="1251"/>
                    </a:cubicBezTo>
                    <a:lnTo>
                      <a:pt x="914" y="1259"/>
                    </a:lnTo>
                    <a:cubicBezTo>
                      <a:pt x="911" y="1260"/>
                      <a:pt x="907" y="1258"/>
                      <a:pt x="905" y="1255"/>
                    </a:cubicBezTo>
                    <a:cubicBezTo>
                      <a:pt x="904" y="1252"/>
                      <a:pt x="904" y="1248"/>
                      <a:pt x="906" y="1246"/>
                    </a:cubicBezTo>
                    <a:lnTo>
                      <a:pt x="922" y="1227"/>
                    </a:lnTo>
                    <a:cubicBezTo>
                      <a:pt x="924" y="1226"/>
                      <a:pt x="926" y="1225"/>
                      <a:pt x="928" y="1225"/>
                    </a:cubicBezTo>
                    <a:lnTo>
                      <a:pt x="947" y="1225"/>
                    </a:lnTo>
                    <a:lnTo>
                      <a:pt x="940" y="1229"/>
                    </a:lnTo>
                    <a:lnTo>
                      <a:pt x="959" y="1192"/>
                    </a:lnTo>
                    <a:cubicBezTo>
                      <a:pt x="959" y="1191"/>
                      <a:pt x="960" y="1190"/>
                      <a:pt x="961" y="1190"/>
                    </a:cubicBezTo>
                    <a:lnTo>
                      <a:pt x="995" y="1158"/>
                    </a:lnTo>
                    <a:lnTo>
                      <a:pt x="993" y="1164"/>
                    </a:lnTo>
                    <a:lnTo>
                      <a:pt x="993" y="1150"/>
                    </a:lnTo>
                    <a:cubicBezTo>
                      <a:pt x="993" y="1148"/>
                      <a:pt x="994" y="1145"/>
                      <a:pt x="996" y="1144"/>
                    </a:cubicBezTo>
                    <a:lnTo>
                      <a:pt x="1012" y="1133"/>
                    </a:lnTo>
                    <a:lnTo>
                      <a:pt x="1009" y="1140"/>
                    </a:lnTo>
                    <a:lnTo>
                      <a:pt x="1009" y="1111"/>
                    </a:lnTo>
                    <a:lnTo>
                      <a:pt x="1024" y="1114"/>
                    </a:lnTo>
                    <a:lnTo>
                      <a:pt x="1011" y="1141"/>
                    </a:lnTo>
                    <a:cubicBezTo>
                      <a:pt x="1010" y="1143"/>
                      <a:pt x="1008" y="1144"/>
                      <a:pt x="1006" y="1145"/>
                    </a:cubicBezTo>
                    <a:lnTo>
                      <a:pt x="993" y="1150"/>
                    </a:lnTo>
                    <a:lnTo>
                      <a:pt x="996" y="1148"/>
                    </a:lnTo>
                    <a:lnTo>
                      <a:pt x="972" y="1174"/>
                    </a:lnTo>
                    <a:cubicBezTo>
                      <a:pt x="971" y="1175"/>
                      <a:pt x="970" y="1176"/>
                      <a:pt x="969" y="1176"/>
                    </a:cubicBezTo>
                    <a:lnTo>
                      <a:pt x="927" y="1197"/>
                    </a:lnTo>
                    <a:lnTo>
                      <a:pt x="928" y="1196"/>
                    </a:lnTo>
                    <a:lnTo>
                      <a:pt x="899" y="1220"/>
                    </a:lnTo>
                    <a:lnTo>
                      <a:pt x="886" y="1233"/>
                    </a:lnTo>
                    <a:lnTo>
                      <a:pt x="878" y="1220"/>
                    </a:lnTo>
                    <a:lnTo>
                      <a:pt x="889" y="1217"/>
                    </a:lnTo>
                    <a:cubicBezTo>
                      <a:pt x="892" y="1216"/>
                      <a:pt x="896" y="1217"/>
                      <a:pt x="897" y="1220"/>
                    </a:cubicBezTo>
                    <a:cubicBezTo>
                      <a:pt x="899" y="1223"/>
                      <a:pt x="900" y="1226"/>
                      <a:pt x="898" y="1229"/>
                    </a:cubicBezTo>
                    <a:lnTo>
                      <a:pt x="890" y="1242"/>
                    </a:lnTo>
                    <a:cubicBezTo>
                      <a:pt x="889" y="1244"/>
                      <a:pt x="887" y="1245"/>
                      <a:pt x="884" y="1246"/>
                    </a:cubicBezTo>
                    <a:cubicBezTo>
                      <a:pt x="882" y="1246"/>
                      <a:pt x="880" y="1246"/>
                      <a:pt x="878" y="1244"/>
                    </a:cubicBezTo>
                    <a:lnTo>
                      <a:pt x="851" y="1223"/>
                    </a:lnTo>
                    <a:cubicBezTo>
                      <a:pt x="850" y="1222"/>
                      <a:pt x="848" y="1219"/>
                      <a:pt x="848" y="1217"/>
                    </a:cubicBezTo>
                    <a:cubicBezTo>
                      <a:pt x="848" y="1215"/>
                      <a:pt x="849" y="1213"/>
                      <a:pt x="851" y="1211"/>
                    </a:cubicBezTo>
                    <a:lnTo>
                      <a:pt x="859" y="1203"/>
                    </a:lnTo>
                    <a:cubicBezTo>
                      <a:pt x="860" y="1201"/>
                      <a:pt x="863" y="1200"/>
                      <a:pt x="866" y="1201"/>
                    </a:cubicBezTo>
                    <a:cubicBezTo>
                      <a:pt x="868" y="1201"/>
                      <a:pt x="870" y="1203"/>
                      <a:pt x="871" y="1205"/>
                    </a:cubicBezTo>
                    <a:lnTo>
                      <a:pt x="877" y="1216"/>
                    </a:lnTo>
                    <a:lnTo>
                      <a:pt x="862" y="1217"/>
                    </a:lnTo>
                    <a:lnTo>
                      <a:pt x="870" y="1186"/>
                    </a:lnTo>
                    <a:lnTo>
                      <a:pt x="871" y="1192"/>
                    </a:lnTo>
                    <a:lnTo>
                      <a:pt x="858" y="1174"/>
                    </a:lnTo>
                    <a:cubicBezTo>
                      <a:pt x="856" y="1172"/>
                      <a:pt x="856" y="1170"/>
                      <a:pt x="856" y="1167"/>
                    </a:cubicBezTo>
                    <a:lnTo>
                      <a:pt x="862" y="1143"/>
                    </a:lnTo>
                    <a:lnTo>
                      <a:pt x="870" y="1153"/>
                    </a:lnTo>
                    <a:lnTo>
                      <a:pt x="851" y="1153"/>
                    </a:lnTo>
                    <a:cubicBezTo>
                      <a:pt x="849" y="1153"/>
                      <a:pt x="846" y="1152"/>
                      <a:pt x="845" y="1150"/>
                    </a:cubicBezTo>
                    <a:cubicBezTo>
                      <a:pt x="843" y="1149"/>
                      <a:pt x="843" y="1146"/>
                      <a:pt x="843" y="1144"/>
                    </a:cubicBezTo>
                    <a:lnTo>
                      <a:pt x="846" y="1123"/>
                    </a:lnTo>
                    <a:cubicBezTo>
                      <a:pt x="846" y="1119"/>
                      <a:pt x="850" y="1116"/>
                      <a:pt x="854" y="1116"/>
                    </a:cubicBezTo>
                    <a:lnTo>
                      <a:pt x="862" y="1116"/>
                    </a:lnTo>
                    <a:lnTo>
                      <a:pt x="854" y="1124"/>
                    </a:lnTo>
                    <a:lnTo>
                      <a:pt x="854" y="1111"/>
                    </a:lnTo>
                    <a:lnTo>
                      <a:pt x="863" y="1119"/>
                    </a:lnTo>
                    <a:lnTo>
                      <a:pt x="850" y="1121"/>
                    </a:lnTo>
                    <a:cubicBezTo>
                      <a:pt x="847" y="1122"/>
                      <a:pt x="843" y="1121"/>
                      <a:pt x="842" y="1118"/>
                    </a:cubicBezTo>
                    <a:cubicBezTo>
                      <a:pt x="840" y="1115"/>
                      <a:pt x="840" y="1112"/>
                      <a:pt x="842" y="1109"/>
                    </a:cubicBezTo>
                    <a:lnTo>
                      <a:pt x="847" y="1101"/>
                    </a:lnTo>
                    <a:lnTo>
                      <a:pt x="846" y="1109"/>
                    </a:lnTo>
                    <a:lnTo>
                      <a:pt x="838" y="1093"/>
                    </a:lnTo>
                    <a:lnTo>
                      <a:pt x="850" y="1096"/>
                    </a:lnTo>
                    <a:lnTo>
                      <a:pt x="840" y="1104"/>
                    </a:lnTo>
                    <a:cubicBezTo>
                      <a:pt x="837" y="1106"/>
                      <a:pt x="833" y="1106"/>
                      <a:pt x="831" y="1104"/>
                    </a:cubicBezTo>
                    <a:lnTo>
                      <a:pt x="809" y="1091"/>
                    </a:lnTo>
                    <a:lnTo>
                      <a:pt x="814" y="1092"/>
                    </a:lnTo>
                    <a:lnTo>
                      <a:pt x="788" y="1095"/>
                    </a:lnTo>
                    <a:cubicBezTo>
                      <a:pt x="785" y="1095"/>
                      <a:pt x="783" y="1094"/>
                      <a:pt x="782" y="1093"/>
                    </a:cubicBezTo>
                    <a:lnTo>
                      <a:pt x="750" y="1067"/>
                    </a:lnTo>
                    <a:lnTo>
                      <a:pt x="755" y="1068"/>
                    </a:lnTo>
                    <a:lnTo>
                      <a:pt x="657" y="1079"/>
                    </a:lnTo>
                    <a:lnTo>
                      <a:pt x="658" y="1079"/>
                    </a:lnTo>
                    <a:lnTo>
                      <a:pt x="573" y="1108"/>
                    </a:lnTo>
                    <a:cubicBezTo>
                      <a:pt x="572" y="1108"/>
                      <a:pt x="571" y="1108"/>
                      <a:pt x="570" y="1108"/>
                    </a:cubicBezTo>
                    <a:lnTo>
                      <a:pt x="514" y="1108"/>
                    </a:lnTo>
                    <a:lnTo>
                      <a:pt x="517" y="1107"/>
                    </a:lnTo>
                    <a:lnTo>
                      <a:pt x="453" y="1139"/>
                    </a:lnTo>
                    <a:cubicBezTo>
                      <a:pt x="453" y="1139"/>
                      <a:pt x="452" y="1140"/>
                      <a:pt x="452" y="1140"/>
                    </a:cubicBezTo>
                    <a:lnTo>
                      <a:pt x="430" y="1145"/>
                    </a:lnTo>
                    <a:lnTo>
                      <a:pt x="434" y="1143"/>
                    </a:lnTo>
                    <a:lnTo>
                      <a:pt x="394" y="1180"/>
                    </a:lnTo>
                    <a:cubicBezTo>
                      <a:pt x="393" y="1181"/>
                      <a:pt x="393" y="1181"/>
                      <a:pt x="392" y="1181"/>
                    </a:cubicBezTo>
                    <a:lnTo>
                      <a:pt x="366" y="1197"/>
                    </a:lnTo>
                    <a:close/>
                    <a:moveTo>
                      <a:pt x="384" y="1167"/>
                    </a:moveTo>
                    <a:lnTo>
                      <a:pt x="383" y="1168"/>
                    </a:lnTo>
                    <a:lnTo>
                      <a:pt x="423" y="1131"/>
                    </a:lnTo>
                    <a:cubicBezTo>
                      <a:pt x="424" y="1130"/>
                      <a:pt x="425" y="1130"/>
                      <a:pt x="426" y="1129"/>
                    </a:cubicBezTo>
                    <a:lnTo>
                      <a:pt x="448" y="1124"/>
                    </a:lnTo>
                    <a:lnTo>
                      <a:pt x="446" y="1125"/>
                    </a:lnTo>
                    <a:lnTo>
                      <a:pt x="510" y="1093"/>
                    </a:lnTo>
                    <a:cubicBezTo>
                      <a:pt x="511" y="1092"/>
                      <a:pt x="513" y="1092"/>
                      <a:pt x="514" y="1092"/>
                    </a:cubicBezTo>
                    <a:lnTo>
                      <a:pt x="570" y="1092"/>
                    </a:lnTo>
                    <a:lnTo>
                      <a:pt x="568" y="1093"/>
                    </a:lnTo>
                    <a:lnTo>
                      <a:pt x="653" y="1063"/>
                    </a:lnTo>
                    <a:cubicBezTo>
                      <a:pt x="654" y="1063"/>
                      <a:pt x="654" y="1063"/>
                      <a:pt x="655" y="1063"/>
                    </a:cubicBezTo>
                    <a:lnTo>
                      <a:pt x="754" y="1052"/>
                    </a:lnTo>
                    <a:cubicBezTo>
                      <a:pt x="756" y="1052"/>
                      <a:pt x="758" y="1053"/>
                      <a:pt x="760" y="1054"/>
                    </a:cubicBezTo>
                    <a:lnTo>
                      <a:pt x="792" y="1081"/>
                    </a:lnTo>
                    <a:lnTo>
                      <a:pt x="786" y="1079"/>
                    </a:lnTo>
                    <a:lnTo>
                      <a:pt x="813" y="1076"/>
                    </a:lnTo>
                    <a:cubicBezTo>
                      <a:pt x="814" y="1076"/>
                      <a:pt x="816" y="1077"/>
                      <a:pt x="818" y="1077"/>
                    </a:cubicBezTo>
                    <a:lnTo>
                      <a:pt x="839" y="1091"/>
                    </a:lnTo>
                    <a:lnTo>
                      <a:pt x="830" y="1091"/>
                    </a:lnTo>
                    <a:lnTo>
                      <a:pt x="841" y="1083"/>
                    </a:lnTo>
                    <a:cubicBezTo>
                      <a:pt x="843" y="1082"/>
                      <a:pt x="845" y="1081"/>
                      <a:pt x="847" y="1082"/>
                    </a:cubicBezTo>
                    <a:cubicBezTo>
                      <a:pt x="850" y="1082"/>
                      <a:pt x="852" y="1084"/>
                      <a:pt x="853" y="1086"/>
                    </a:cubicBezTo>
                    <a:lnTo>
                      <a:pt x="861" y="1102"/>
                    </a:lnTo>
                    <a:cubicBezTo>
                      <a:pt x="862" y="1104"/>
                      <a:pt x="862" y="1108"/>
                      <a:pt x="860" y="1110"/>
                    </a:cubicBezTo>
                    <a:lnTo>
                      <a:pt x="855" y="1118"/>
                    </a:lnTo>
                    <a:lnTo>
                      <a:pt x="847" y="1106"/>
                    </a:lnTo>
                    <a:lnTo>
                      <a:pt x="860" y="1103"/>
                    </a:lnTo>
                    <a:cubicBezTo>
                      <a:pt x="862" y="1102"/>
                      <a:pt x="865" y="1103"/>
                      <a:pt x="867" y="1105"/>
                    </a:cubicBezTo>
                    <a:cubicBezTo>
                      <a:pt x="869" y="1106"/>
                      <a:pt x="870" y="1108"/>
                      <a:pt x="870" y="1111"/>
                    </a:cubicBezTo>
                    <a:lnTo>
                      <a:pt x="870" y="1124"/>
                    </a:lnTo>
                    <a:cubicBezTo>
                      <a:pt x="870" y="1128"/>
                      <a:pt x="866" y="1132"/>
                      <a:pt x="862" y="1132"/>
                    </a:cubicBezTo>
                    <a:lnTo>
                      <a:pt x="854" y="1132"/>
                    </a:lnTo>
                    <a:lnTo>
                      <a:pt x="862" y="1125"/>
                    </a:lnTo>
                    <a:lnTo>
                      <a:pt x="859" y="1146"/>
                    </a:lnTo>
                    <a:lnTo>
                      <a:pt x="851" y="1137"/>
                    </a:lnTo>
                    <a:lnTo>
                      <a:pt x="870" y="1137"/>
                    </a:lnTo>
                    <a:cubicBezTo>
                      <a:pt x="872" y="1137"/>
                      <a:pt x="874" y="1138"/>
                      <a:pt x="876" y="1140"/>
                    </a:cubicBezTo>
                    <a:cubicBezTo>
                      <a:pt x="877" y="1142"/>
                      <a:pt x="878" y="1145"/>
                      <a:pt x="877" y="1147"/>
                    </a:cubicBezTo>
                    <a:lnTo>
                      <a:pt x="872" y="1171"/>
                    </a:lnTo>
                    <a:lnTo>
                      <a:pt x="871" y="1164"/>
                    </a:lnTo>
                    <a:lnTo>
                      <a:pt x="884" y="1183"/>
                    </a:lnTo>
                    <a:cubicBezTo>
                      <a:pt x="886" y="1185"/>
                      <a:pt x="886" y="1187"/>
                      <a:pt x="885" y="1190"/>
                    </a:cubicBezTo>
                    <a:lnTo>
                      <a:pt x="877" y="1221"/>
                    </a:lnTo>
                    <a:cubicBezTo>
                      <a:pt x="877" y="1225"/>
                      <a:pt x="874" y="1227"/>
                      <a:pt x="871" y="1227"/>
                    </a:cubicBezTo>
                    <a:cubicBezTo>
                      <a:pt x="867" y="1228"/>
                      <a:pt x="864" y="1226"/>
                      <a:pt x="862" y="1223"/>
                    </a:cubicBezTo>
                    <a:lnTo>
                      <a:pt x="857" y="1212"/>
                    </a:lnTo>
                    <a:lnTo>
                      <a:pt x="870" y="1214"/>
                    </a:lnTo>
                    <a:lnTo>
                      <a:pt x="862" y="1222"/>
                    </a:lnTo>
                    <a:lnTo>
                      <a:pt x="861" y="1210"/>
                    </a:lnTo>
                    <a:lnTo>
                      <a:pt x="888" y="1232"/>
                    </a:lnTo>
                    <a:lnTo>
                      <a:pt x="876" y="1234"/>
                    </a:lnTo>
                    <a:lnTo>
                      <a:pt x="884" y="1221"/>
                    </a:lnTo>
                    <a:lnTo>
                      <a:pt x="893" y="1232"/>
                    </a:lnTo>
                    <a:lnTo>
                      <a:pt x="882" y="1235"/>
                    </a:lnTo>
                    <a:cubicBezTo>
                      <a:pt x="879" y="1236"/>
                      <a:pt x="875" y="1234"/>
                      <a:pt x="873" y="1231"/>
                    </a:cubicBezTo>
                    <a:cubicBezTo>
                      <a:pt x="872" y="1228"/>
                      <a:pt x="872" y="1224"/>
                      <a:pt x="875" y="1222"/>
                    </a:cubicBezTo>
                    <a:lnTo>
                      <a:pt x="889" y="1208"/>
                    </a:lnTo>
                    <a:lnTo>
                      <a:pt x="918" y="1184"/>
                    </a:lnTo>
                    <a:cubicBezTo>
                      <a:pt x="919" y="1184"/>
                      <a:pt x="919" y="1183"/>
                      <a:pt x="920" y="1183"/>
                    </a:cubicBezTo>
                    <a:lnTo>
                      <a:pt x="962" y="1162"/>
                    </a:lnTo>
                    <a:lnTo>
                      <a:pt x="960" y="1164"/>
                    </a:lnTo>
                    <a:lnTo>
                      <a:pt x="984" y="1137"/>
                    </a:lnTo>
                    <a:cubicBezTo>
                      <a:pt x="985" y="1136"/>
                      <a:pt x="986" y="1136"/>
                      <a:pt x="987" y="1135"/>
                    </a:cubicBezTo>
                    <a:lnTo>
                      <a:pt x="1000" y="1130"/>
                    </a:lnTo>
                    <a:lnTo>
                      <a:pt x="996" y="1134"/>
                    </a:lnTo>
                    <a:lnTo>
                      <a:pt x="1010" y="1107"/>
                    </a:lnTo>
                    <a:cubicBezTo>
                      <a:pt x="1011" y="1104"/>
                      <a:pt x="1015" y="1102"/>
                      <a:pt x="1019" y="1103"/>
                    </a:cubicBezTo>
                    <a:cubicBezTo>
                      <a:pt x="1022" y="1104"/>
                      <a:pt x="1025" y="1107"/>
                      <a:pt x="1025" y="1111"/>
                    </a:cubicBezTo>
                    <a:lnTo>
                      <a:pt x="1025" y="1140"/>
                    </a:lnTo>
                    <a:cubicBezTo>
                      <a:pt x="1025" y="1143"/>
                      <a:pt x="1023" y="1145"/>
                      <a:pt x="1021" y="1147"/>
                    </a:cubicBezTo>
                    <a:lnTo>
                      <a:pt x="1005" y="1157"/>
                    </a:lnTo>
                    <a:lnTo>
                      <a:pt x="1009" y="1150"/>
                    </a:lnTo>
                    <a:lnTo>
                      <a:pt x="1009" y="1164"/>
                    </a:lnTo>
                    <a:cubicBezTo>
                      <a:pt x="1009" y="1166"/>
                      <a:pt x="1008" y="1168"/>
                      <a:pt x="1006" y="1170"/>
                    </a:cubicBezTo>
                    <a:lnTo>
                      <a:pt x="971" y="1201"/>
                    </a:lnTo>
                    <a:lnTo>
                      <a:pt x="973" y="1199"/>
                    </a:lnTo>
                    <a:lnTo>
                      <a:pt x="954" y="1236"/>
                    </a:lnTo>
                    <a:cubicBezTo>
                      <a:pt x="953" y="1239"/>
                      <a:pt x="950" y="1241"/>
                      <a:pt x="947" y="1241"/>
                    </a:cubicBezTo>
                    <a:lnTo>
                      <a:pt x="928" y="1241"/>
                    </a:lnTo>
                    <a:lnTo>
                      <a:pt x="935" y="1238"/>
                    </a:lnTo>
                    <a:lnTo>
                      <a:pt x="918" y="1256"/>
                    </a:lnTo>
                    <a:lnTo>
                      <a:pt x="911" y="1243"/>
                    </a:lnTo>
                    <a:lnTo>
                      <a:pt x="954" y="1235"/>
                    </a:lnTo>
                    <a:lnTo>
                      <a:pt x="949" y="1238"/>
                    </a:lnTo>
                    <a:lnTo>
                      <a:pt x="986" y="1191"/>
                    </a:lnTo>
                    <a:cubicBezTo>
                      <a:pt x="988" y="1188"/>
                      <a:pt x="992" y="1187"/>
                      <a:pt x="995" y="1188"/>
                    </a:cubicBezTo>
                    <a:cubicBezTo>
                      <a:pt x="998" y="1189"/>
                      <a:pt x="1000" y="1192"/>
                      <a:pt x="1001" y="1195"/>
                    </a:cubicBezTo>
                    <a:lnTo>
                      <a:pt x="1003" y="1224"/>
                    </a:lnTo>
                    <a:cubicBezTo>
                      <a:pt x="1003" y="1225"/>
                      <a:pt x="1003" y="1226"/>
                      <a:pt x="1003" y="1228"/>
                    </a:cubicBezTo>
                    <a:lnTo>
                      <a:pt x="997" y="1241"/>
                    </a:lnTo>
                    <a:cubicBezTo>
                      <a:pt x="997" y="1242"/>
                      <a:pt x="997" y="1243"/>
                      <a:pt x="996" y="1243"/>
                    </a:cubicBezTo>
                    <a:lnTo>
                      <a:pt x="966" y="1275"/>
                    </a:lnTo>
                    <a:lnTo>
                      <a:pt x="959" y="1262"/>
                    </a:lnTo>
                    <a:lnTo>
                      <a:pt x="1018" y="1249"/>
                    </a:lnTo>
                    <a:cubicBezTo>
                      <a:pt x="1021" y="1248"/>
                      <a:pt x="1024" y="1249"/>
                      <a:pt x="1026" y="1252"/>
                    </a:cubicBezTo>
                    <a:cubicBezTo>
                      <a:pt x="1028" y="1254"/>
                      <a:pt x="1028" y="1257"/>
                      <a:pt x="1027" y="1260"/>
                    </a:cubicBezTo>
                    <a:lnTo>
                      <a:pt x="1019" y="1276"/>
                    </a:lnTo>
                    <a:cubicBezTo>
                      <a:pt x="1017" y="1279"/>
                      <a:pt x="1014" y="1281"/>
                      <a:pt x="1011" y="1280"/>
                    </a:cubicBezTo>
                    <a:cubicBezTo>
                      <a:pt x="1008" y="1280"/>
                      <a:pt x="1005" y="1278"/>
                      <a:pt x="1004" y="1275"/>
                    </a:cubicBezTo>
                    <a:lnTo>
                      <a:pt x="1001" y="1267"/>
                    </a:lnTo>
                    <a:lnTo>
                      <a:pt x="1013" y="1271"/>
                    </a:lnTo>
                    <a:lnTo>
                      <a:pt x="1005" y="1276"/>
                    </a:lnTo>
                    <a:lnTo>
                      <a:pt x="1008" y="1267"/>
                    </a:lnTo>
                    <a:lnTo>
                      <a:pt x="1019" y="1296"/>
                    </a:lnTo>
                    <a:cubicBezTo>
                      <a:pt x="1020" y="1300"/>
                      <a:pt x="1018" y="1305"/>
                      <a:pt x="1015" y="1306"/>
                    </a:cubicBezTo>
                    <a:cubicBezTo>
                      <a:pt x="1011" y="1308"/>
                      <a:pt x="1006" y="1306"/>
                      <a:pt x="1004" y="1302"/>
                    </a:cubicBezTo>
                    <a:lnTo>
                      <a:pt x="991" y="1276"/>
                    </a:lnTo>
                    <a:lnTo>
                      <a:pt x="1005" y="1269"/>
                    </a:lnTo>
                    <a:lnTo>
                      <a:pt x="1019" y="1295"/>
                    </a:lnTo>
                    <a:cubicBezTo>
                      <a:pt x="1019" y="1297"/>
                      <a:pt x="1020" y="1298"/>
                      <a:pt x="1019" y="1300"/>
                    </a:cubicBezTo>
                    <a:lnTo>
                      <a:pt x="1017" y="1324"/>
                    </a:lnTo>
                    <a:cubicBezTo>
                      <a:pt x="1017" y="1325"/>
                      <a:pt x="1016" y="1327"/>
                      <a:pt x="1015" y="1328"/>
                    </a:cubicBezTo>
                    <a:lnTo>
                      <a:pt x="994" y="1354"/>
                    </a:lnTo>
                    <a:lnTo>
                      <a:pt x="995" y="1347"/>
                    </a:lnTo>
                    <a:lnTo>
                      <a:pt x="1003" y="1382"/>
                    </a:lnTo>
                    <a:lnTo>
                      <a:pt x="1000" y="1377"/>
                    </a:lnTo>
                    <a:lnTo>
                      <a:pt x="1037" y="1404"/>
                    </a:lnTo>
                    <a:lnTo>
                      <a:pt x="1028" y="1404"/>
                    </a:lnTo>
                    <a:lnTo>
                      <a:pt x="1039" y="1396"/>
                    </a:lnTo>
                    <a:cubicBezTo>
                      <a:pt x="1041" y="1394"/>
                      <a:pt x="1043" y="1394"/>
                      <a:pt x="1045" y="1394"/>
                    </a:cubicBezTo>
                    <a:lnTo>
                      <a:pt x="1067" y="1400"/>
                    </a:lnTo>
                    <a:cubicBezTo>
                      <a:pt x="1068" y="1400"/>
                      <a:pt x="1068" y="1400"/>
                      <a:pt x="1069" y="1401"/>
                    </a:cubicBezTo>
                    <a:lnTo>
                      <a:pt x="1107" y="1425"/>
                    </a:lnTo>
                    <a:lnTo>
                      <a:pt x="1098" y="1424"/>
                    </a:lnTo>
                    <a:lnTo>
                      <a:pt x="1147" y="1398"/>
                    </a:lnTo>
                    <a:cubicBezTo>
                      <a:pt x="1147" y="1397"/>
                      <a:pt x="1148" y="1397"/>
                      <a:pt x="1149" y="1397"/>
                    </a:cubicBezTo>
                    <a:lnTo>
                      <a:pt x="1162" y="1394"/>
                    </a:lnTo>
                    <a:lnTo>
                      <a:pt x="1158" y="1397"/>
                    </a:lnTo>
                    <a:lnTo>
                      <a:pt x="1164" y="1391"/>
                    </a:lnTo>
                    <a:lnTo>
                      <a:pt x="1169" y="1405"/>
                    </a:lnTo>
                    <a:lnTo>
                      <a:pt x="1158" y="1405"/>
                    </a:lnTo>
                    <a:cubicBezTo>
                      <a:pt x="1155" y="1405"/>
                      <a:pt x="1152" y="1402"/>
                      <a:pt x="1151" y="1399"/>
                    </a:cubicBezTo>
                    <a:cubicBezTo>
                      <a:pt x="1150" y="1395"/>
                      <a:pt x="1152" y="1391"/>
                      <a:pt x="1155" y="1390"/>
                    </a:cubicBezTo>
                    <a:lnTo>
                      <a:pt x="1182" y="1376"/>
                    </a:lnTo>
                    <a:cubicBezTo>
                      <a:pt x="1184" y="1375"/>
                      <a:pt x="1187" y="1375"/>
                      <a:pt x="1189" y="1376"/>
                    </a:cubicBezTo>
                    <a:cubicBezTo>
                      <a:pt x="1191" y="1378"/>
                      <a:pt x="1193" y="1380"/>
                      <a:pt x="1193" y="1382"/>
                    </a:cubicBezTo>
                    <a:lnTo>
                      <a:pt x="1196" y="1395"/>
                    </a:lnTo>
                    <a:cubicBezTo>
                      <a:pt x="1196" y="1399"/>
                      <a:pt x="1195" y="1402"/>
                      <a:pt x="1191" y="1404"/>
                    </a:cubicBezTo>
                    <a:lnTo>
                      <a:pt x="1170" y="1415"/>
                    </a:lnTo>
                    <a:lnTo>
                      <a:pt x="1174" y="1404"/>
                    </a:lnTo>
                    <a:lnTo>
                      <a:pt x="1176" y="1409"/>
                    </a:lnTo>
                    <a:lnTo>
                      <a:pt x="1166" y="1405"/>
                    </a:lnTo>
                    <a:lnTo>
                      <a:pt x="1195" y="1392"/>
                    </a:lnTo>
                    <a:cubicBezTo>
                      <a:pt x="1198" y="1391"/>
                      <a:pt x="1201" y="1391"/>
                      <a:pt x="1203" y="1393"/>
                    </a:cubicBezTo>
                    <a:cubicBezTo>
                      <a:pt x="1205" y="1394"/>
                      <a:pt x="1207" y="1397"/>
                      <a:pt x="1207" y="1400"/>
                    </a:cubicBezTo>
                    <a:lnTo>
                      <a:pt x="1207" y="1407"/>
                    </a:lnTo>
                    <a:cubicBezTo>
                      <a:pt x="1207" y="1410"/>
                      <a:pt x="1205" y="1412"/>
                      <a:pt x="1203" y="1414"/>
                    </a:cubicBezTo>
                    <a:lnTo>
                      <a:pt x="1193" y="1422"/>
                    </a:lnTo>
                    <a:lnTo>
                      <a:pt x="1190" y="1408"/>
                    </a:lnTo>
                    <a:lnTo>
                      <a:pt x="1206" y="1413"/>
                    </a:lnTo>
                    <a:cubicBezTo>
                      <a:pt x="1209" y="1414"/>
                      <a:pt x="1210" y="1416"/>
                      <a:pt x="1211" y="1418"/>
                    </a:cubicBezTo>
                    <a:cubicBezTo>
                      <a:pt x="1212" y="1420"/>
                      <a:pt x="1212" y="1422"/>
                      <a:pt x="1211" y="1424"/>
                    </a:cubicBezTo>
                    <a:lnTo>
                      <a:pt x="1206" y="1435"/>
                    </a:lnTo>
                    <a:lnTo>
                      <a:pt x="1199" y="1423"/>
                    </a:lnTo>
                    <a:lnTo>
                      <a:pt x="1212" y="1423"/>
                    </a:lnTo>
                    <a:cubicBezTo>
                      <a:pt x="1216" y="1423"/>
                      <a:pt x="1220" y="1427"/>
                      <a:pt x="1220" y="1431"/>
                    </a:cubicBezTo>
                    <a:lnTo>
                      <a:pt x="1220" y="1447"/>
                    </a:lnTo>
                    <a:lnTo>
                      <a:pt x="1205" y="1443"/>
                    </a:lnTo>
                    <a:lnTo>
                      <a:pt x="1219" y="1424"/>
                    </a:lnTo>
                    <a:lnTo>
                      <a:pt x="1229" y="1436"/>
                    </a:lnTo>
                    <a:lnTo>
                      <a:pt x="1218" y="1441"/>
                    </a:lnTo>
                    <a:cubicBezTo>
                      <a:pt x="1215" y="1443"/>
                      <a:pt x="1212" y="1442"/>
                      <a:pt x="1210" y="1440"/>
                    </a:cubicBezTo>
                    <a:cubicBezTo>
                      <a:pt x="1207" y="1438"/>
                      <a:pt x="1206" y="1435"/>
                      <a:pt x="1207" y="1432"/>
                    </a:cubicBezTo>
                    <a:lnTo>
                      <a:pt x="1210" y="1421"/>
                    </a:lnTo>
                    <a:cubicBezTo>
                      <a:pt x="1210" y="1418"/>
                      <a:pt x="1213" y="1416"/>
                      <a:pt x="1217" y="1415"/>
                    </a:cubicBezTo>
                    <a:lnTo>
                      <a:pt x="1246" y="1413"/>
                    </a:lnTo>
                    <a:lnTo>
                      <a:pt x="1243" y="1414"/>
                    </a:lnTo>
                    <a:lnTo>
                      <a:pt x="1299" y="1382"/>
                    </a:lnTo>
                    <a:cubicBezTo>
                      <a:pt x="1300" y="1382"/>
                      <a:pt x="1301" y="1381"/>
                      <a:pt x="1301" y="1381"/>
                    </a:cubicBezTo>
                    <a:lnTo>
                      <a:pt x="1390" y="1365"/>
                    </a:lnTo>
                    <a:lnTo>
                      <a:pt x="1387" y="1366"/>
                    </a:lnTo>
                    <a:lnTo>
                      <a:pt x="1406" y="1355"/>
                    </a:lnTo>
                    <a:lnTo>
                      <a:pt x="1403" y="1359"/>
                    </a:lnTo>
                    <a:lnTo>
                      <a:pt x="1416" y="1332"/>
                    </a:lnTo>
                    <a:cubicBezTo>
                      <a:pt x="1416" y="1332"/>
                      <a:pt x="1417" y="1332"/>
                      <a:pt x="1417" y="1331"/>
                    </a:cubicBezTo>
                    <a:lnTo>
                      <a:pt x="1455" y="1280"/>
                    </a:lnTo>
                    <a:lnTo>
                      <a:pt x="1500" y="1232"/>
                    </a:lnTo>
                    <a:cubicBezTo>
                      <a:pt x="1503" y="1230"/>
                      <a:pt x="1507" y="1229"/>
                      <a:pt x="1510" y="1231"/>
                    </a:cubicBezTo>
                    <a:lnTo>
                      <a:pt x="1515" y="1233"/>
                    </a:lnTo>
                    <a:lnTo>
                      <a:pt x="1504" y="1237"/>
                    </a:lnTo>
                    <a:lnTo>
                      <a:pt x="1518" y="1210"/>
                    </a:lnTo>
                    <a:cubicBezTo>
                      <a:pt x="1518" y="1209"/>
                      <a:pt x="1519" y="1209"/>
                      <a:pt x="1520" y="1208"/>
                    </a:cubicBezTo>
                    <a:lnTo>
                      <a:pt x="1549" y="1184"/>
                    </a:lnTo>
                    <a:lnTo>
                      <a:pt x="1549" y="1196"/>
                    </a:lnTo>
                    <a:lnTo>
                      <a:pt x="1546" y="1193"/>
                    </a:lnTo>
                    <a:cubicBezTo>
                      <a:pt x="1544" y="1191"/>
                      <a:pt x="1543" y="1188"/>
                      <a:pt x="1544" y="1185"/>
                    </a:cubicBezTo>
                    <a:cubicBezTo>
                      <a:pt x="1545" y="1182"/>
                      <a:pt x="1548" y="1180"/>
                      <a:pt x="1552" y="1180"/>
                    </a:cubicBezTo>
                    <a:lnTo>
                      <a:pt x="1560" y="1180"/>
                    </a:lnTo>
                    <a:lnTo>
                      <a:pt x="1553" y="1183"/>
                    </a:lnTo>
                    <a:lnTo>
                      <a:pt x="1577" y="1149"/>
                    </a:lnTo>
                    <a:cubicBezTo>
                      <a:pt x="1578" y="1148"/>
                      <a:pt x="1578" y="1147"/>
                      <a:pt x="1579" y="1147"/>
                    </a:cubicBezTo>
                    <a:lnTo>
                      <a:pt x="1646" y="1099"/>
                    </a:lnTo>
                    <a:lnTo>
                      <a:pt x="1643" y="1102"/>
                    </a:lnTo>
                    <a:lnTo>
                      <a:pt x="1649" y="1089"/>
                    </a:lnTo>
                    <a:cubicBezTo>
                      <a:pt x="1649" y="1088"/>
                      <a:pt x="1650" y="1087"/>
                      <a:pt x="1651" y="1086"/>
                    </a:cubicBezTo>
                    <a:lnTo>
                      <a:pt x="1677" y="1062"/>
                    </a:lnTo>
                    <a:lnTo>
                      <a:pt x="1676" y="1064"/>
                    </a:lnTo>
                    <a:lnTo>
                      <a:pt x="1749" y="947"/>
                    </a:lnTo>
                    <a:lnTo>
                      <a:pt x="1767" y="923"/>
                    </a:lnTo>
                    <a:lnTo>
                      <a:pt x="1766" y="926"/>
                    </a:lnTo>
                    <a:lnTo>
                      <a:pt x="1774" y="889"/>
                    </a:lnTo>
                    <a:lnTo>
                      <a:pt x="1774" y="891"/>
                    </a:lnTo>
                    <a:lnTo>
                      <a:pt x="1771" y="841"/>
                    </a:lnTo>
                    <a:cubicBezTo>
                      <a:pt x="1771" y="837"/>
                      <a:pt x="1773" y="834"/>
                      <a:pt x="1776" y="833"/>
                    </a:cubicBezTo>
                    <a:lnTo>
                      <a:pt x="1784" y="830"/>
                    </a:lnTo>
                    <a:lnTo>
                      <a:pt x="1779" y="836"/>
                    </a:lnTo>
                    <a:lnTo>
                      <a:pt x="1790" y="799"/>
                    </a:lnTo>
                    <a:cubicBezTo>
                      <a:pt x="1790" y="798"/>
                      <a:pt x="1790" y="798"/>
                      <a:pt x="1791" y="797"/>
                    </a:cubicBezTo>
                    <a:lnTo>
                      <a:pt x="1801" y="776"/>
                    </a:lnTo>
                    <a:lnTo>
                      <a:pt x="1802" y="784"/>
                    </a:lnTo>
                    <a:lnTo>
                      <a:pt x="1794" y="774"/>
                    </a:lnTo>
                    <a:cubicBezTo>
                      <a:pt x="1792" y="772"/>
                      <a:pt x="1792" y="769"/>
                      <a:pt x="1793" y="766"/>
                    </a:cubicBezTo>
                    <a:lnTo>
                      <a:pt x="1801" y="745"/>
                    </a:lnTo>
                    <a:lnTo>
                      <a:pt x="1806" y="755"/>
                    </a:lnTo>
                    <a:lnTo>
                      <a:pt x="1796" y="753"/>
                    </a:lnTo>
                    <a:cubicBezTo>
                      <a:pt x="1793" y="752"/>
                      <a:pt x="1790" y="749"/>
                      <a:pt x="1790" y="746"/>
                    </a:cubicBezTo>
                    <a:lnTo>
                      <a:pt x="1787" y="722"/>
                    </a:lnTo>
                    <a:lnTo>
                      <a:pt x="1790" y="728"/>
                    </a:lnTo>
                    <a:lnTo>
                      <a:pt x="1777" y="717"/>
                    </a:lnTo>
                    <a:cubicBezTo>
                      <a:pt x="1776" y="716"/>
                      <a:pt x="1775" y="715"/>
                      <a:pt x="1774" y="713"/>
                    </a:cubicBezTo>
                    <a:lnTo>
                      <a:pt x="1763" y="684"/>
                    </a:lnTo>
                    <a:lnTo>
                      <a:pt x="1775" y="688"/>
                    </a:lnTo>
                    <a:lnTo>
                      <a:pt x="1767" y="693"/>
                    </a:lnTo>
                    <a:cubicBezTo>
                      <a:pt x="1764" y="696"/>
                      <a:pt x="1759" y="695"/>
                      <a:pt x="1756" y="691"/>
                    </a:cubicBezTo>
                    <a:lnTo>
                      <a:pt x="1735" y="659"/>
                    </a:lnTo>
                    <a:cubicBezTo>
                      <a:pt x="1734" y="658"/>
                      <a:pt x="1733" y="655"/>
                      <a:pt x="1734" y="653"/>
                    </a:cubicBezTo>
                    <a:lnTo>
                      <a:pt x="1742" y="616"/>
                    </a:lnTo>
                    <a:lnTo>
                      <a:pt x="1742" y="619"/>
                    </a:lnTo>
                    <a:lnTo>
                      <a:pt x="1739" y="598"/>
                    </a:lnTo>
                    <a:lnTo>
                      <a:pt x="1754" y="601"/>
                    </a:lnTo>
                    <a:lnTo>
                      <a:pt x="1746" y="614"/>
                    </a:lnTo>
                    <a:cubicBezTo>
                      <a:pt x="1744" y="616"/>
                      <a:pt x="1742" y="618"/>
                      <a:pt x="1739" y="618"/>
                    </a:cubicBezTo>
                    <a:cubicBezTo>
                      <a:pt x="1737" y="618"/>
                      <a:pt x="1734" y="617"/>
                      <a:pt x="1733" y="615"/>
                    </a:cubicBezTo>
                    <a:lnTo>
                      <a:pt x="1714" y="591"/>
                    </a:lnTo>
                    <a:lnTo>
                      <a:pt x="1727" y="591"/>
                    </a:lnTo>
                    <a:lnTo>
                      <a:pt x="1718" y="602"/>
                    </a:lnTo>
                    <a:lnTo>
                      <a:pt x="1720" y="595"/>
                    </a:lnTo>
                    <a:lnTo>
                      <a:pt x="1723" y="611"/>
                    </a:lnTo>
                    <a:cubicBezTo>
                      <a:pt x="1723" y="615"/>
                      <a:pt x="1721" y="619"/>
                      <a:pt x="1717" y="620"/>
                    </a:cubicBezTo>
                    <a:cubicBezTo>
                      <a:pt x="1713" y="621"/>
                      <a:pt x="1709" y="619"/>
                      <a:pt x="1707" y="616"/>
                    </a:cubicBezTo>
                    <a:lnTo>
                      <a:pt x="1702" y="602"/>
                    </a:lnTo>
                    <a:lnTo>
                      <a:pt x="1715" y="605"/>
                    </a:lnTo>
                    <a:lnTo>
                      <a:pt x="1707" y="613"/>
                    </a:lnTo>
                    <a:cubicBezTo>
                      <a:pt x="1705" y="615"/>
                      <a:pt x="1701" y="616"/>
                      <a:pt x="1698" y="615"/>
                    </a:cubicBezTo>
                    <a:cubicBezTo>
                      <a:pt x="1696" y="614"/>
                      <a:pt x="1694" y="611"/>
                      <a:pt x="1693" y="608"/>
                    </a:cubicBezTo>
                    <a:lnTo>
                      <a:pt x="1691" y="533"/>
                    </a:lnTo>
                    <a:lnTo>
                      <a:pt x="1693" y="538"/>
                    </a:lnTo>
                    <a:lnTo>
                      <a:pt x="1674" y="517"/>
                    </a:lnTo>
                    <a:cubicBezTo>
                      <a:pt x="1671" y="514"/>
                      <a:pt x="1671" y="509"/>
                      <a:pt x="1674" y="506"/>
                    </a:cubicBezTo>
                    <a:lnTo>
                      <a:pt x="1682" y="498"/>
                    </a:lnTo>
                    <a:cubicBezTo>
                      <a:pt x="1685" y="496"/>
                      <a:pt x="1689" y="495"/>
                      <a:pt x="1692" y="497"/>
                    </a:cubicBezTo>
                    <a:lnTo>
                      <a:pt x="1697" y="499"/>
                    </a:lnTo>
                    <a:lnTo>
                      <a:pt x="1686" y="509"/>
                    </a:lnTo>
                    <a:lnTo>
                      <a:pt x="1680" y="493"/>
                    </a:lnTo>
                    <a:lnTo>
                      <a:pt x="1683" y="497"/>
                    </a:lnTo>
                    <a:lnTo>
                      <a:pt x="1673" y="489"/>
                    </a:lnTo>
                    <a:lnTo>
                      <a:pt x="1685" y="485"/>
                    </a:lnTo>
                    <a:lnTo>
                      <a:pt x="1682" y="493"/>
                    </a:lnTo>
                    <a:cubicBezTo>
                      <a:pt x="1681" y="496"/>
                      <a:pt x="1679" y="498"/>
                      <a:pt x="1676" y="499"/>
                    </a:cubicBezTo>
                    <a:cubicBezTo>
                      <a:pt x="1674" y="499"/>
                      <a:pt x="1671" y="498"/>
                      <a:pt x="1669" y="496"/>
                    </a:cubicBezTo>
                    <a:lnTo>
                      <a:pt x="1645" y="470"/>
                    </a:lnTo>
                    <a:lnTo>
                      <a:pt x="1656" y="470"/>
                    </a:lnTo>
                    <a:lnTo>
                      <a:pt x="1651" y="475"/>
                    </a:lnTo>
                    <a:cubicBezTo>
                      <a:pt x="1649" y="477"/>
                      <a:pt x="1646" y="478"/>
                      <a:pt x="1643" y="477"/>
                    </a:cubicBezTo>
                    <a:cubicBezTo>
                      <a:pt x="1641" y="477"/>
                      <a:pt x="1639" y="475"/>
                      <a:pt x="1638" y="472"/>
                    </a:cubicBezTo>
                    <a:lnTo>
                      <a:pt x="1630" y="448"/>
                    </a:lnTo>
                    <a:lnTo>
                      <a:pt x="1645" y="446"/>
                    </a:lnTo>
                    <a:lnTo>
                      <a:pt x="1645" y="448"/>
                    </a:lnTo>
                    <a:cubicBezTo>
                      <a:pt x="1645" y="453"/>
                      <a:pt x="1642" y="456"/>
                      <a:pt x="1637" y="456"/>
                    </a:cubicBezTo>
                    <a:lnTo>
                      <a:pt x="1627" y="456"/>
                    </a:lnTo>
                    <a:cubicBezTo>
                      <a:pt x="1625" y="456"/>
                      <a:pt x="1623" y="456"/>
                      <a:pt x="1622" y="455"/>
                    </a:cubicBezTo>
                    <a:lnTo>
                      <a:pt x="1587" y="431"/>
                    </a:lnTo>
                    <a:cubicBezTo>
                      <a:pt x="1584" y="429"/>
                      <a:pt x="1583" y="424"/>
                      <a:pt x="1585" y="421"/>
                    </a:cubicBezTo>
                    <a:lnTo>
                      <a:pt x="1595" y="400"/>
                    </a:lnTo>
                    <a:lnTo>
                      <a:pt x="1597" y="409"/>
                    </a:lnTo>
                    <a:lnTo>
                      <a:pt x="1583" y="396"/>
                    </a:lnTo>
                    <a:cubicBezTo>
                      <a:pt x="1581" y="393"/>
                      <a:pt x="1580" y="390"/>
                      <a:pt x="1582" y="387"/>
                    </a:cubicBezTo>
                    <a:lnTo>
                      <a:pt x="1592" y="361"/>
                    </a:lnTo>
                    <a:lnTo>
                      <a:pt x="1592" y="364"/>
                    </a:lnTo>
                    <a:lnTo>
                      <a:pt x="1589" y="332"/>
                    </a:lnTo>
                    <a:cubicBezTo>
                      <a:pt x="1589" y="331"/>
                      <a:pt x="1589" y="329"/>
                      <a:pt x="1590" y="328"/>
                    </a:cubicBezTo>
                    <a:lnTo>
                      <a:pt x="1595" y="318"/>
                    </a:lnTo>
                    <a:lnTo>
                      <a:pt x="1604" y="329"/>
                    </a:lnTo>
                    <a:lnTo>
                      <a:pt x="1594" y="332"/>
                    </a:lnTo>
                    <a:cubicBezTo>
                      <a:pt x="1590" y="332"/>
                      <a:pt x="1587" y="331"/>
                      <a:pt x="1585" y="328"/>
                    </a:cubicBezTo>
                    <a:lnTo>
                      <a:pt x="1571" y="304"/>
                    </a:lnTo>
                    <a:cubicBezTo>
                      <a:pt x="1571" y="302"/>
                      <a:pt x="1570" y="301"/>
                      <a:pt x="1570" y="299"/>
                    </a:cubicBezTo>
                    <a:lnTo>
                      <a:pt x="1581" y="225"/>
                    </a:lnTo>
                    <a:lnTo>
                      <a:pt x="1584" y="232"/>
                    </a:lnTo>
                    <a:lnTo>
                      <a:pt x="1560" y="211"/>
                    </a:lnTo>
                    <a:cubicBezTo>
                      <a:pt x="1559" y="210"/>
                      <a:pt x="1558" y="208"/>
                      <a:pt x="1557" y="207"/>
                    </a:cubicBezTo>
                    <a:lnTo>
                      <a:pt x="1552" y="188"/>
                    </a:lnTo>
                    <a:lnTo>
                      <a:pt x="1564" y="193"/>
                    </a:lnTo>
                    <a:lnTo>
                      <a:pt x="1539" y="206"/>
                    </a:lnTo>
                    <a:cubicBezTo>
                      <a:pt x="1538" y="207"/>
                      <a:pt x="1536" y="208"/>
                      <a:pt x="1534" y="207"/>
                    </a:cubicBezTo>
                    <a:lnTo>
                      <a:pt x="1523" y="204"/>
                    </a:lnTo>
                    <a:cubicBezTo>
                      <a:pt x="1520" y="204"/>
                      <a:pt x="1518" y="201"/>
                      <a:pt x="1517" y="198"/>
                    </a:cubicBezTo>
                    <a:lnTo>
                      <a:pt x="1512" y="166"/>
                    </a:lnTo>
                    <a:cubicBezTo>
                      <a:pt x="1512" y="165"/>
                      <a:pt x="1512" y="165"/>
                      <a:pt x="1512" y="164"/>
                    </a:cubicBezTo>
                    <a:lnTo>
                      <a:pt x="1517" y="119"/>
                    </a:lnTo>
                    <a:lnTo>
                      <a:pt x="1522" y="127"/>
                    </a:lnTo>
                    <a:lnTo>
                      <a:pt x="1514" y="125"/>
                    </a:lnTo>
                    <a:cubicBezTo>
                      <a:pt x="1512" y="124"/>
                      <a:pt x="1510" y="122"/>
                      <a:pt x="1509" y="120"/>
                    </a:cubicBezTo>
                    <a:cubicBezTo>
                      <a:pt x="1509" y="118"/>
                      <a:pt x="1509" y="116"/>
                      <a:pt x="1510" y="113"/>
                    </a:cubicBezTo>
                    <a:lnTo>
                      <a:pt x="1515" y="103"/>
                    </a:lnTo>
                    <a:lnTo>
                      <a:pt x="1515" y="110"/>
                    </a:lnTo>
                    <a:lnTo>
                      <a:pt x="1510" y="100"/>
                    </a:lnTo>
                    <a:lnTo>
                      <a:pt x="1514" y="104"/>
                    </a:lnTo>
                    <a:lnTo>
                      <a:pt x="1506" y="101"/>
                    </a:lnTo>
                    <a:cubicBezTo>
                      <a:pt x="1504" y="100"/>
                      <a:pt x="1502" y="99"/>
                      <a:pt x="1502" y="97"/>
                    </a:cubicBezTo>
                    <a:cubicBezTo>
                      <a:pt x="1501" y="94"/>
                      <a:pt x="1501" y="92"/>
                      <a:pt x="1502" y="90"/>
                    </a:cubicBezTo>
                    <a:lnTo>
                      <a:pt x="1510" y="72"/>
                    </a:lnTo>
                    <a:lnTo>
                      <a:pt x="1513" y="82"/>
                    </a:lnTo>
                    <a:lnTo>
                      <a:pt x="1499" y="74"/>
                    </a:lnTo>
                    <a:cubicBezTo>
                      <a:pt x="1497" y="72"/>
                      <a:pt x="1495" y="69"/>
                      <a:pt x="1496" y="66"/>
                    </a:cubicBezTo>
                    <a:lnTo>
                      <a:pt x="1498" y="29"/>
                    </a:lnTo>
                    <a:lnTo>
                      <a:pt x="1499" y="34"/>
                    </a:lnTo>
                    <a:lnTo>
                      <a:pt x="1491" y="21"/>
                    </a:lnTo>
                    <a:lnTo>
                      <a:pt x="1504" y="22"/>
                    </a:lnTo>
                    <a:lnTo>
                      <a:pt x="1498" y="27"/>
                    </a:lnTo>
                    <a:cubicBezTo>
                      <a:pt x="1496" y="30"/>
                      <a:pt x="1491" y="31"/>
                      <a:pt x="1488" y="28"/>
                    </a:cubicBezTo>
                    <a:cubicBezTo>
                      <a:pt x="1485" y="26"/>
                      <a:pt x="1484" y="22"/>
                      <a:pt x="1486" y="18"/>
                    </a:cubicBezTo>
                    <a:lnTo>
                      <a:pt x="1491" y="8"/>
                    </a:lnTo>
                    <a:lnTo>
                      <a:pt x="1495" y="18"/>
                    </a:lnTo>
                    <a:lnTo>
                      <a:pt x="1489" y="16"/>
                    </a:lnTo>
                    <a:lnTo>
                      <a:pt x="1498" y="15"/>
                    </a:lnTo>
                    <a:lnTo>
                      <a:pt x="1482" y="28"/>
                    </a:lnTo>
                    <a:lnTo>
                      <a:pt x="1485" y="23"/>
                    </a:lnTo>
                    <a:lnTo>
                      <a:pt x="1474" y="79"/>
                    </a:lnTo>
                    <a:cubicBezTo>
                      <a:pt x="1474" y="81"/>
                      <a:pt x="1472" y="83"/>
                      <a:pt x="1470" y="84"/>
                    </a:cubicBezTo>
                    <a:cubicBezTo>
                      <a:pt x="1469" y="85"/>
                      <a:pt x="1466" y="86"/>
                      <a:pt x="1464" y="85"/>
                    </a:cubicBezTo>
                    <a:lnTo>
                      <a:pt x="1453" y="82"/>
                    </a:lnTo>
                    <a:lnTo>
                      <a:pt x="1463" y="78"/>
                    </a:lnTo>
                    <a:lnTo>
                      <a:pt x="1455" y="99"/>
                    </a:lnTo>
                    <a:cubicBezTo>
                      <a:pt x="1455" y="99"/>
                      <a:pt x="1454" y="100"/>
                      <a:pt x="1454" y="100"/>
                    </a:cubicBezTo>
                    <a:lnTo>
                      <a:pt x="1449" y="108"/>
                    </a:lnTo>
                    <a:lnTo>
                      <a:pt x="1438" y="97"/>
                    </a:lnTo>
                    <a:lnTo>
                      <a:pt x="1446" y="92"/>
                    </a:lnTo>
                    <a:cubicBezTo>
                      <a:pt x="1448" y="90"/>
                      <a:pt x="1450" y="90"/>
                      <a:pt x="1453" y="91"/>
                    </a:cubicBezTo>
                    <a:cubicBezTo>
                      <a:pt x="1455" y="92"/>
                      <a:pt x="1457" y="94"/>
                      <a:pt x="1458" y="97"/>
                    </a:cubicBezTo>
                    <a:lnTo>
                      <a:pt x="1463" y="118"/>
                    </a:lnTo>
                    <a:cubicBezTo>
                      <a:pt x="1464" y="122"/>
                      <a:pt x="1462" y="125"/>
                      <a:pt x="1459" y="127"/>
                    </a:cubicBezTo>
                    <a:cubicBezTo>
                      <a:pt x="1455" y="129"/>
                      <a:pt x="1451" y="127"/>
                      <a:pt x="1449" y="124"/>
                    </a:cubicBezTo>
                    <a:lnTo>
                      <a:pt x="1443" y="116"/>
                    </a:lnTo>
                    <a:lnTo>
                      <a:pt x="1456" y="117"/>
                    </a:lnTo>
                    <a:lnTo>
                      <a:pt x="1446" y="130"/>
                    </a:lnTo>
                    <a:lnTo>
                      <a:pt x="1447" y="123"/>
                    </a:lnTo>
                    <a:lnTo>
                      <a:pt x="1450" y="137"/>
                    </a:lnTo>
                    <a:cubicBezTo>
                      <a:pt x="1450" y="138"/>
                      <a:pt x="1450" y="140"/>
                      <a:pt x="1449" y="142"/>
                    </a:cubicBezTo>
                    <a:lnTo>
                      <a:pt x="1433" y="176"/>
                    </a:lnTo>
                    <a:lnTo>
                      <a:pt x="1434" y="173"/>
                    </a:lnTo>
                    <a:lnTo>
                      <a:pt x="1434" y="228"/>
                    </a:lnTo>
                    <a:cubicBezTo>
                      <a:pt x="1434" y="229"/>
                      <a:pt x="1434" y="230"/>
                      <a:pt x="1433" y="231"/>
                    </a:cubicBezTo>
                    <a:lnTo>
                      <a:pt x="1414" y="283"/>
                    </a:lnTo>
                    <a:lnTo>
                      <a:pt x="1374" y="357"/>
                    </a:lnTo>
                    <a:cubicBezTo>
                      <a:pt x="1373" y="359"/>
                      <a:pt x="1371" y="360"/>
                      <a:pt x="1369" y="361"/>
                    </a:cubicBezTo>
                    <a:lnTo>
                      <a:pt x="1332" y="371"/>
                    </a:lnTo>
                    <a:cubicBezTo>
                      <a:pt x="1330" y="372"/>
                      <a:pt x="1328" y="372"/>
                      <a:pt x="1326" y="371"/>
                    </a:cubicBezTo>
                    <a:lnTo>
                      <a:pt x="1294" y="355"/>
                    </a:lnTo>
                    <a:cubicBezTo>
                      <a:pt x="1292" y="354"/>
                      <a:pt x="1290" y="352"/>
                      <a:pt x="1290" y="349"/>
                    </a:cubicBezTo>
                    <a:lnTo>
                      <a:pt x="1284" y="323"/>
                    </a:lnTo>
                    <a:lnTo>
                      <a:pt x="1290" y="329"/>
                    </a:lnTo>
                    <a:lnTo>
                      <a:pt x="1256" y="321"/>
                    </a:lnTo>
                    <a:cubicBezTo>
                      <a:pt x="1254" y="321"/>
                      <a:pt x="1252" y="320"/>
                      <a:pt x="1251" y="318"/>
                    </a:cubicBezTo>
                    <a:lnTo>
                      <a:pt x="1235" y="297"/>
                    </a:lnTo>
                    <a:lnTo>
                      <a:pt x="1238" y="299"/>
                    </a:lnTo>
                    <a:lnTo>
                      <a:pt x="1195" y="278"/>
                    </a:lnTo>
                    <a:cubicBezTo>
                      <a:pt x="1194" y="278"/>
                      <a:pt x="1194" y="277"/>
                      <a:pt x="1193" y="277"/>
                    </a:cubicBezTo>
                    <a:lnTo>
                      <a:pt x="1145" y="232"/>
                    </a:lnTo>
                    <a:cubicBezTo>
                      <a:pt x="1144" y="230"/>
                      <a:pt x="1143" y="229"/>
                      <a:pt x="1143" y="227"/>
                    </a:cubicBezTo>
                    <a:lnTo>
                      <a:pt x="1140" y="214"/>
                    </a:lnTo>
                    <a:cubicBezTo>
                      <a:pt x="1139" y="211"/>
                      <a:pt x="1140" y="209"/>
                      <a:pt x="1142" y="207"/>
                    </a:cubicBezTo>
                    <a:lnTo>
                      <a:pt x="1169" y="180"/>
                    </a:lnTo>
                    <a:lnTo>
                      <a:pt x="1167" y="183"/>
                    </a:lnTo>
                    <a:lnTo>
                      <a:pt x="1175" y="162"/>
                    </a:lnTo>
                    <a:lnTo>
                      <a:pt x="1176" y="169"/>
                    </a:lnTo>
                    <a:lnTo>
                      <a:pt x="1171" y="161"/>
                    </a:lnTo>
                    <a:cubicBezTo>
                      <a:pt x="1169" y="159"/>
                      <a:pt x="1169" y="157"/>
                      <a:pt x="1170" y="155"/>
                    </a:cubicBezTo>
                    <a:lnTo>
                      <a:pt x="1175" y="136"/>
                    </a:lnTo>
                    <a:cubicBezTo>
                      <a:pt x="1176" y="134"/>
                      <a:pt x="1177" y="132"/>
                      <a:pt x="1179" y="131"/>
                    </a:cubicBezTo>
                    <a:lnTo>
                      <a:pt x="1203" y="120"/>
                    </a:lnTo>
                    <a:cubicBezTo>
                      <a:pt x="1206" y="119"/>
                      <a:pt x="1208" y="119"/>
                      <a:pt x="1210" y="121"/>
                    </a:cubicBezTo>
                    <a:cubicBezTo>
                      <a:pt x="1212" y="122"/>
                      <a:pt x="1214" y="123"/>
                      <a:pt x="1214" y="126"/>
                    </a:cubicBezTo>
                    <a:lnTo>
                      <a:pt x="1217" y="136"/>
                    </a:lnTo>
                    <a:lnTo>
                      <a:pt x="1201" y="137"/>
                    </a:lnTo>
                    <a:lnTo>
                      <a:pt x="1207" y="113"/>
                    </a:lnTo>
                    <a:cubicBezTo>
                      <a:pt x="1207" y="110"/>
                      <a:pt x="1210" y="108"/>
                      <a:pt x="1212" y="107"/>
                    </a:cubicBezTo>
                    <a:cubicBezTo>
                      <a:pt x="1215" y="106"/>
                      <a:pt x="1218" y="107"/>
                      <a:pt x="1220" y="109"/>
                    </a:cubicBezTo>
                    <a:lnTo>
                      <a:pt x="1223" y="111"/>
                    </a:lnTo>
                    <a:lnTo>
                      <a:pt x="1211" y="112"/>
                    </a:lnTo>
                    <a:lnTo>
                      <a:pt x="1230" y="88"/>
                    </a:lnTo>
                    <a:lnTo>
                      <a:pt x="1230" y="98"/>
                    </a:lnTo>
                    <a:lnTo>
                      <a:pt x="1222" y="87"/>
                    </a:lnTo>
                    <a:lnTo>
                      <a:pt x="1236" y="85"/>
                    </a:lnTo>
                    <a:lnTo>
                      <a:pt x="1233" y="93"/>
                    </a:lnTo>
                    <a:cubicBezTo>
                      <a:pt x="1232" y="97"/>
                      <a:pt x="1228" y="99"/>
                      <a:pt x="1225" y="99"/>
                    </a:cubicBezTo>
                    <a:cubicBezTo>
                      <a:pt x="1221" y="98"/>
                      <a:pt x="1218" y="95"/>
                      <a:pt x="1217" y="92"/>
                    </a:cubicBezTo>
                    <a:lnTo>
                      <a:pt x="1215" y="73"/>
                    </a:lnTo>
                    <a:lnTo>
                      <a:pt x="1227" y="79"/>
                    </a:lnTo>
                    <a:lnTo>
                      <a:pt x="1208" y="90"/>
                    </a:lnTo>
                    <a:lnTo>
                      <a:pt x="1206" y="75"/>
                    </a:lnTo>
                    <a:lnTo>
                      <a:pt x="1214" y="78"/>
                    </a:lnTo>
                    <a:cubicBezTo>
                      <a:pt x="1217" y="78"/>
                      <a:pt x="1218" y="80"/>
                      <a:pt x="1219" y="82"/>
                    </a:cubicBezTo>
                    <a:cubicBezTo>
                      <a:pt x="1220" y="84"/>
                      <a:pt x="1220" y="87"/>
                      <a:pt x="1219" y="89"/>
                    </a:cubicBezTo>
                    <a:lnTo>
                      <a:pt x="1214" y="100"/>
                    </a:lnTo>
                    <a:cubicBezTo>
                      <a:pt x="1213" y="101"/>
                      <a:pt x="1211" y="103"/>
                      <a:pt x="1210" y="103"/>
                    </a:cubicBezTo>
                    <a:lnTo>
                      <a:pt x="1196" y="109"/>
                    </a:lnTo>
                    <a:cubicBezTo>
                      <a:pt x="1194" y="110"/>
                      <a:pt x="1191" y="109"/>
                      <a:pt x="1188" y="108"/>
                    </a:cubicBezTo>
                    <a:cubicBezTo>
                      <a:pt x="1186" y="106"/>
                      <a:pt x="1185" y="103"/>
                      <a:pt x="1185" y="100"/>
                    </a:cubicBezTo>
                    <a:lnTo>
                      <a:pt x="1188" y="79"/>
                    </a:lnTo>
                    <a:lnTo>
                      <a:pt x="1201" y="86"/>
                    </a:lnTo>
                    <a:lnTo>
                      <a:pt x="1188" y="97"/>
                    </a:lnTo>
                    <a:cubicBezTo>
                      <a:pt x="1185" y="99"/>
                      <a:pt x="1183" y="99"/>
                      <a:pt x="1180" y="98"/>
                    </a:cubicBezTo>
                    <a:cubicBezTo>
                      <a:pt x="1178" y="98"/>
                      <a:pt x="1176" y="96"/>
                      <a:pt x="1175" y="93"/>
                    </a:cubicBezTo>
                    <a:lnTo>
                      <a:pt x="1172" y="85"/>
                    </a:lnTo>
                    <a:cubicBezTo>
                      <a:pt x="1171" y="83"/>
                      <a:pt x="1172" y="80"/>
                      <a:pt x="1173" y="78"/>
                    </a:cubicBezTo>
                    <a:lnTo>
                      <a:pt x="1187" y="59"/>
                    </a:lnTo>
                    <a:lnTo>
                      <a:pt x="1198" y="70"/>
                    </a:lnTo>
                    <a:lnTo>
                      <a:pt x="1163" y="97"/>
                    </a:lnTo>
                    <a:cubicBezTo>
                      <a:pt x="1160" y="99"/>
                      <a:pt x="1156" y="99"/>
                      <a:pt x="1153" y="96"/>
                    </a:cubicBezTo>
                    <a:lnTo>
                      <a:pt x="1137" y="80"/>
                    </a:lnTo>
                    <a:lnTo>
                      <a:pt x="1143" y="83"/>
                    </a:lnTo>
                    <a:lnTo>
                      <a:pt x="1116" y="85"/>
                    </a:lnTo>
                    <a:cubicBezTo>
                      <a:pt x="1114" y="86"/>
                      <a:pt x="1111" y="84"/>
                      <a:pt x="1109" y="82"/>
                    </a:cubicBezTo>
                    <a:lnTo>
                      <a:pt x="1101" y="72"/>
                    </a:lnTo>
                    <a:lnTo>
                      <a:pt x="1108" y="75"/>
                    </a:lnTo>
                    <a:lnTo>
                      <a:pt x="1100" y="75"/>
                    </a:lnTo>
                    <a:cubicBezTo>
                      <a:pt x="1097" y="75"/>
                      <a:pt x="1094" y="73"/>
                      <a:pt x="1093" y="71"/>
                    </a:cubicBezTo>
                    <a:cubicBezTo>
                      <a:pt x="1091" y="69"/>
                      <a:pt x="1091" y="66"/>
                      <a:pt x="1093" y="63"/>
                    </a:cubicBezTo>
                    <a:lnTo>
                      <a:pt x="1095" y="58"/>
                    </a:lnTo>
                    <a:lnTo>
                      <a:pt x="1105" y="69"/>
                    </a:lnTo>
                    <a:lnTo>
                      <a:pt x="1089" y="74"/>
                    </a:lnTo>
                    <a:cubicBezTo>
                      <a:pt x="1087" y="75"/>
                      <a:pt x="1085" y="75"/>
                      <a:pt x="1083" y="74"/>
                    </a:cubicBezTo>
                    <a:lnTo>
                      <a:pt x="1070" y="69"/>
                    </a:lnTo>
                    <a:cubicBezTo>
                      <a:pt x="1069" y="68"/>
                      <a:pt x="1067" y="67"/>
                      <a:pt x="1066" y="66"/>
                    </a:cubicBezTo>
                    <a:lnTo>
                      <a:pt x="1053" y="48"/>
                    </a:lnTo>
                    <a:lnTo>
                      <a:pt x="1064" y="49"/>
                    </a:lnTo>
                    <a:lnTo>
                      <a:pt x="1054" y="57"/>
                    </a:lnTo>
                    <a:cubicBezTo>
                      <a:pt x="1052" y="59"/>
                      <a:pt x="1049" y="59"/>
                      <a:pt x="1047" y="59"/>
                    </a:cubicBezTo>
                    <a:cubicBezTo>
                      <a:pt x="1045" y="58"/>
                      <a:pt x="1043" y="57"/>
                      <a:pt x="1042" y="55"/>
                    </a:cubicBezTo>
                    <a:lnTo>
                      <a:pt x="1031" y="36"/>
                    </a:lnTo>
                    <a:lnTo>
                      <a:pt x="1038" y="40"/>
                    </a:lnTo>
                    <a:lnTo>
                      <a:pt x="1027" y="40"/>
                    </a:lnTo>
                    <a:lnTo>
                      <a:pt x="1035" y="31"/>
                    </a:lnTo>
                    <a:lnTo>
                      <a:pt x="1038" y="44"/>
                    </a:lnTo>
                    <a:cubicBezTo>
                      <a:pt x="1039" y="48"/>
                      <a:pt x="1037" y="52"/>
                      <a:pt x="1033" y="53"/>
                    </a:cubicBezTo>
                    <a:cubicBezTo>
                      <a:pt x="1029" y="54"/>
                      <a:pt x="1025" y="53"/>
                      <a:pt x="1023" y="50"/>
                    </a:cubicBezTo>
                    <a:lnTo>
                      <a:pt x="1015" y="36"/>
                    </a:lnTo>
                    <a:lnTo>
                      <a:pt x="1027" y="39"/>
                    </a:lnTo>
                    <a:lnTo>
                      <a:pt x="1016" y="47"/>
                    </a:lnTo>
                    <a:lnTo>
                      <a:pt x="1016" y="34"/>
                    </a:lnTo>
                    <a:lnTo>
                      <a:pt x="1030" y="45"/>
                    </a:lnTo>
                    <a:lnTo>
                      <a:pt x="1023" y="43"/>
                    </a:lnTo>
                    <a:lnTo>
                      <a:pt x="1040" y="40"/>
                    </a:lnTo>
                    <a:cubicBezTo>
                      <a:pt x="1042" y="40"/>
                      <a:pt x="1045" y="41"/>
                      <a:pt x="1047" y="43"/>
                    </a:cubicBezTo>
                    <a:lnTo>
                      <a:pt x="1055" y="54"/>
                    </a:lnTo>
                    <a:cubicBezTo>
                      <a:pt x="1057" y="56"/>
                      <a:pt x="1057" y="59"/>
                      <a:pt x="1056" y="61"/>
                    </a:cubicBezTo>
                    <a:lnTo>
                      <a:pt x="1051" y="77"/>
                    </a:lnTo>
                    <a:lnTo>
                      <a:pt x="1049" y="69"/>
                    </a:lnTo>
                    <a:lnTo>
                      <a:pt x="1054" y="74"/>
                    </a:lnTo>
                    <a:cubicBezTo>
                      <a:pt x="1057" y="76"/>
                      <a:pt x="1057" y="79"/>
                      <a:pt x="1057" y="82"/>
                    </a:cubicBezTo>
                    <a:cubicBezTo>
                      <a:pt x="1056" y="85"/>
                      <a:pt x="1053" y="87"/>
                      <a:pt x="1050" y="88"/>
                    </a:cubicBezTo>
                    <a:lnTo>
                      <a:pt x="1037" y="91"/>
                    </a:lnTo>
                    <a:lnTo>
                      <a:pt x="1043" y="84"/>
                    </a:lnTo>
                    <a:lnTo>
                      <a:pt x="1041" y="97"/>
                    </a:lnTo>
                    <a:cubicBezTo>
                      <a:pt x="1040" y="102"/>
                      <a:pt x="1036" y="104"/>
                      <a:pt x="1032" y="104"/>
                    </a:cubicBezTo>
                    <a:cubicBezTo>
                      <a:pt x="1028" y="103"/>
                      <a:pt x="1025" y="100"/>
                      <a:pt x="1025" y="96"/>
                    </a:cubicBezTo>
                    <a:lnTo>
                      <a:pt x="1025" y="85"/>
                    </a:lnTo>
                    <a:lnTo>
                      <a:pt x="1034" y="93"/>
                    </a:lnTo>
                    <a:lnTo>
                      <a:pt x="991" y="99"/>
                    </a:lnTo>
                    <a:cubicBezTo>
                      <a:pt x="990" y="99"/>
                      <a:pt x="988" y="99"/>
                      <a:pt x="987" y="98"/>
                    </a:cubicBezTo>
                    <a:lnTo>
                      <a:pt x="968" y="90"/>
                    </a:lnTo>
                    <a:lnTo>
                      <a:pt x="979" y="83"/>
                    </a:lnTo>
                    <a:lnTo>
                      <a:pt x="979" y="93"/>
                    </a:lnTo>
                    <a:cubicBezTo>
                      <a:pt x="979" y="96"/>
                      <a:pt x="978" y="99"/>
                      <a:pt x="975" y="100"/>
                    </a:cubicBezTo>
                    <a:lnTo>
                      <a:pt x="964" y="106"/>
                    </a:lnTo>
                    <a:lnTo>
                      <a:pt x="968" y="97"/>
                    </a:lnTo>
                    <a:lnTo>
                      <a:pt x="971" y="107"/>
                    </a:lnTo>
                    <a:cubicBezTo>
                      <a:pt x="972" y="111"/>
                      <a:pt x="970" y="115"/>
                      <a:pt x="967" y="116"/>
                    </a:cubicBezTo>
                    <a:cubicBezTo>
                      <a:pt x="963" y="118"/>
                      <a:pt x="959" y="117"/>
                      <a:pt x="957" y="114"/>
                    </a:cubicBezTo>
                    <a:lnTo>
                      <a:pt x="946" y="101"/>
                    </a:lnTo>
                    <a:lnTo>
                      <a:pt x="960" y="95"/>
                    </a:lnTo>
                    <a:lnTo>
                      <a:pt x="963" y="110"/>
                    </a:lnTo>
                    <a:cubicBezTo>
                      <a:pt x="964" y="114"/>
                      <a:pt x="962" y="117"/>
                      <a:pt x="960" y="119"/>
                    </a:cubicBezTo>
                    <a:cubicBezTo>
                      <a:pt x="957" y="120"/>
                      <a:pt x="953" y="120"/>
                      <a:pt x="951" y="118"/>
                    </a:cubicBezTo>
                    <a:lnTo>
                      <a:pt x="943" y="113"/>
                    </a:lnTo>
                    <a:lnTo>
                      <a:pt x="952" y="113"/>
                    </a:lnTo>
                    <a:lnTo>
                      <a:pt x="931" y="129"/>
                    </a:lnTo>
                    <a:lnTo>
                      <a:pt x="934" y="121"/>
                    </a:lnTo>
                    <a:lnTo>
                      <a:pt x="936" y="140"/>
                    </a:lnTo>
                    <a:cubicBezTo>
                      <a:pt x="937" y="143"/>
                      <a:pt x="936" y="146"/>
                      <a:pt x="933" y="147"/>
                    </a:cubicBezTo>
                    <a:lnTo>
                      <a:pt x="914" y="161"/>
                    </a:lnTo>
                    <a:lnTo>
                      <a:pt x="917" y="157"/>
                    </a:lnTo>
                    <a:lnTo>
                      <a:pt x="909" y="178"/>
                    </a:lnTo>
                    <a:cubicBezTo>
                      <a:pt x="909" y="179"/>
                      <a:pt x="908" y="180"/>
                      <a:pt x="907" y="181"/>
                    </a:cubicBezTo>
                    <a:lnTo>
                      <a:pt x="889" y="200"/>
                    </a:lnTo>
                    <a:lnTo>
                      <a:pt x="889" y="189"/>
                    </a:lnTo>
                    <a:lnTo>
                      <a:pt x="897" y="200"/>
                    </a:lnTo>
                    <a:lnTo>
                      <a:pt x="889" y="197"/>
                    </a:lnTo>
                    <a:lnTo>
                      <a:pt x="897" y="194"/>
                    </a:lnTo>
                    <a:cubicBezTo>
                      <a:pt x="900" y="193"/>
                      <a:pt x="905" y="195"/>
                      <a:pt x="906" y="198"/>
                    </a:cubicBezTo>
                    <a:cubicBezTo>
                      <a:pt x="908" y="202"/>
                      <a:pt x="907" y="206"/>
                      <a:pt x="903" y="209"/>
                    </a:cubicBezTo>
                    <a:lnTo>
                      <a:pt x="895" y="214"/>
                    </a:lnTo>
                    <a:lnTo>
                      <a:pt x="898" y="204"/>
                    </a:lnTo>
                    <a:lnTo>
                      <a:pt x="901" y="209"/>
                    </a:lnTo>
                    <a:lnTo>
                      <a:pt x="894" y="204"/>
                    </a:lnTo>
                    <a:lnTo>
                      <a:pt x="907" y="204"/>
                    </a:lnTo>
                    <a:cubicBezTo>
                      <a:pt x="911" y="204"/>
                      <a:pt x="914" y="207"/>
                      <a:pt x="915" y="210"/>
                    </a:cubicBezTo>
                    <a:cubicBezTo>
                      <a:pt x="916" y="214"/>
                      <a:pt x="914" y="218"/>
                      <a:pt x="911" y="219"/>
                    </a:cubicBezTo>
                    <a:lnTo>
                      <a:pt x="898" y="227"/>
                    </a:lnTo>
                    <a:lnTo>
                      <a:pt x="902" y="220"/>
                    </a:lnTo>
                    <a:lnTo>
                      <a:pt x="902" y="236"/>
                    </a:lnTo>
                    <a:cubicBezTo>
                      <a:pt x="902" y="239"/>
                      <a:pt x="900" y="242"/>
                      <a:pt x="897" y="243"/>
                    </a:cubicBezTo>
                    <a:cubicBezTo>
                      <a:pt x="895" y="245"/>
                      <a:pt x="891" y="245"/>
                      <a:pt x="889" y="243"/>
                    </a:cubicBezTo>
                    <a:lnTo>
                      <a:pt x="868" y="227"/>
                    </a:lnTo>
                    <a:lnTo>
                      <a:pt x="880" y="223"/>
                    </a:lnTo>
                    <a:lnTo>
                      <a:pt x="875" y="239"/>
                    </a:lnTo>
                    <a:cubicBezTo>
                      <a:pt x="873" y="242"/>
                      <a:pt x="870" y="245"/>
                      <a:pt x="866" y="244"/>
                    </a:cubicBezTo>
                    <a:cubicBezTo>
                      <a:pt x="863" y="244"/>
                      <a:pt x="860" y="241"/>
                      <a:pt x="859" y="238"/>
                    </a:cubicBezTo>
                    <a:lnTo>
                      <a:pt x="856" y="225"/>
                    </a:lnTo>
                    <a:lnTo>
                      <a:pt x="861" y="230"/>
                    </a:lnTo>
                    <a:lnTo>
                      <a:pt x="839" y="220"/>
                    </a:lnTo>
                    <a:lnTo>
                      <a:pt x="846" y="220"/>
                    </a:lnTo>
                    <a:lnTo>
                      <a:pt x="841" y="222"/>
                    </a:lnTo>
                    <a:lnTo>
                      <a:pt x="846" y="215"/>
                    </a:lnTo>
                    <a:lnTo>
                      <a:pt x="846" y="231"/>
                    </a:lnTo>
                    <a:cubicBezTo>
                      <a:pt x="846" y="235"/>
                      <a:pt x="843" y="238"/>
                      <a:pt x="840" y="239"/>
                    </a:cubicBezTo>
                    <a:cubicBezTo>
                      <a:pt x="837" y="240"/>
                      <a:pt x="833" y="238"/>
                      <a:pt x="831" y="236"/>
                    </a:cubicBezTo>
                    <a:lnTo>
                      <a:pt x="826" y="228"/>
                    </a:lnTo>
                    <a:lnTo>
                      <a:pt x="839" y="228"/>
                    </a:lnTo>
                    <a:lnTo>
                      <a:pt x="834" y="236"/>
                    </a:lnTo>
                    <a:lnTo>
                      <a:pt x="835" y="231"/>
                    </a:lnTo>
                    <a:lnTo>
                      <a:pt x="835" y="247"/>
                    </a:lnTo>
                    <a:cubicBezTo>
                      <a:pt x="835" y="250"/>
                      <a:pt x="833" y="254"/>
                      <a:pt x="829" y="255"/>
                    </a:cubicBezTo>
                    <a:cubicBezTo>
                      <a:pt x="826" y="256"/>
                      <a:pt x="822" y="254"/>
                      <a:pt x="820" y="251"/>
                    </a:cubicBezTo>
                    <a:lnTo>
                      <a:pt x="815" y="243"/>
                    </a:lnTo>
                    <a:lnTo>
                      <a:pt x="829" y="242"/>
                    </a:lnTo>
                    <a:lnTo>
                      <a:pt x="824" y="255"/>
                    </a:lnTo>
                    <a:cubicBezTo>
                      <a:pt x="822" y="259"/>
                      <a:pt x="818" y="261"/>
                      <a:pt x="814" y="260"/>
                    </a:cubicBezTo>
                    <a:cubicBezTo>
                      <a:pt x="810" y="259"/>
                      <a:pt x="807" y="254"/>
                      <a:pt x="808" y="250"/>
                    </a:cubicBezTo>
                    <a:lnTo>
                      <a:pt x="819" y="208"/>
                    </a:lnTo>
                    <a:lnTo>
                      <a:pt x="821" y="215"/>
                    </a:lnTo>
                    <a:lnTo>
                      <a:pt x="791" y="181"/>
                    </a:lnTo>
                    <a:lnTo>
                      <a:pt x="797" y="183"/>
                    </a:lnTo>
                    <a:lnTo>
                      <a:pt x="787" y="183"/>
                    </a:lnTo>
                    <a:cubicBezTo>
                      <a:pt x="785" y="183"/>
                      <a:pt x="783" y="183"/>
                      <a:pt x="781" y="181"/>
                    </a:cubicBezTo>
                    <a:lnTo>
                      <a:pt x="770" y="170"/>
                    </a:lnTo>
                    <a:lnTo>
                      <a:pt x="783" y="169"/>
                    </a:lnTo>
                    <a:lnTo>
                      <a:pt x="767" y="193"/>
                    </a:lnTo>
                    <a:cubicBezTo>
                      <a:pt x="765" y="196"/>
                      <a:pt x="761" y="197"/>
                      <a:pt x="758" y="196"/>
                    </a:cubicBezTo>
                    <a:cubicBezTo>
                      <a:pt x="754" y="195"/>
                      <a:pt x="752" y="192"/>
                      <a:pt x="752" y="189"/>
                    </a:cubicBezTo>
                    <a:lnTo>
                      <a:pt x="752" y="175"/>
                    </a:lnTo>
                    <a:lnTo>
                      <a:pt x="766" y="181"/>
                    </a:lnTo>
                    <a:lnTo>
                      <a:pt x="752" y="194"/>
                    </a:lnTo>
                    <a:cubicBezTo>
                      <a:pt x="750" y="197"/>
                      <a:pt x="747" y="197"/>
                      <a:pt x="744" y="196"/>
                    </a:cubicBezTo>
                    <a:cubicBezTo>
                      <a:pt x="741" y="195"/>
                      <a:pt x="739" y="192"/>
                      <a:pt x="739" y="189"/>
                    </a:cubicBezTo>
                    <a:lnTo>
                      <a:pt x="739" y="175"/>
                    </a:lnTo>
                    <a:lnTo>
                      <a:pt x="745" y="183"/>
                    </a:lnTo>
                    <a:lnTo>
                      <a:pt x="734" y="181"/>
                    </a:lnTo>
                    <a:lnTo>
                      <a:pt x="744" y="171"/>
                    </a:lnTo>
                    <a:lnTo>
                      <a:pt x="746" y="181"/>
                    </a:lnTo>
                    <a:cubicBezTo>
                      <a:pt x="747" y="183"/>
                      <a:pt x="747" y="184"/>
                      <a:pt x="746" y="186"/>
                    </a:cubicBezTo>
                    <a:lnTo>
                      <a:pt x="741" y="204"/>
                    </a:lnTo>
                    <a:cubicBezTo>
                      <a:pt x="740" y="206"/>
                      <a:pt x="739" y="208"/>
                      <a:pt x="738" y="209"/>
                    </a:cubicBezTo>
                    <a:lnTo>
                      <a:pt x="730" y="214"/>
                    </a:lnTo>
                    <a:cubicBezTo>
                      <a:pt x="728" y="215"/>
                      <a:pt x="725" y="216"/>
                      <a:pt x="723" y="215"/>
                    </a:cubicBezTo>
                    <a:cubicBezTo>
                      <a:pt x="721" y="214"/>
                      <a:pt x="719" y="213"/>
                      <a:pt x="718" y="211"/>
                    </a:cubicBezTo>
                    <a:lnTo>
                      <a:pt x="713" y="200"/>
                    </a:lnTo>
                    <a:lnTo>
                      <a:pt x="727" y="200"/>
                    </a:lnTo>
                    <a:lnTo>
                      <a:pt x="722" y="211"/>
                    </a:lnTo>
                    <a:cubicBezTo>
                      <a:pt x="720" y="214"/>
                      <a:pt x="715" y="216"/>
                      <a:pt x="712" y="215"/>
                    </a:cubicBezTo>
                    <a:cubicBezTo>
                      <a:pt x="708" y="213"/>
                      <a:pt x="706" y="209"/>
                      <a:pt x="707" y="205"/>
                    </a:cubicBezTo>
                    <a:lnTo>
                      <a:pt x="712" y="186"/>
                    </a:lnTo>
                    <a:lnTo>
                      <a:pt x="720" y="197"/>
                    </a:lnTo>
                    <a:lnTo>
                      <a:pt x="717" y="197"/>
                    </a:lnTo>
                    <a:lnTo>
                      <a:pt x="725" y="191"/>
                    </a:lnTo>
                    <a:lnTo>
                      <a:pt x="719" y="207"/>
                    </a:lnTo>
                    <a:cubicBezTo>
                      <a:pt x="718" y="211"/>
                      <a:pt x="714" y="213"/>
                      <a:pt x="710" y="212"/>
                    </a:cubicBezTo>
                    <a:lnTo>
                      <a:pt x="699" y="210"/>
                    </a:lnTo>
                    <a:lnTo>
                      <a:pt x="708" y="207"/>
                    </a:lnTo>
                    <a:lnTo>
                      <a:pt x="700" y="217"/>
                    </a:lnTo>
                    <a:lnTo>
                      <a:pt x="701" y="210"/>
                    </a:lnTo>
                    <a:lnTo>
                      <a:pt x="709" y="231"/>
                    </a:lnTo>
                    <a:cubicBezTo>
                      <a:pt x="710" y="234"/>
                      <a:pt x="709" y="237"/>
                      <a:pt x="707" y="240"/>
                    </a:cubicBezTo>
                    <a:cubicBezTo>
                      <a:pt x="704" y="242"/>
                      <a:pt x="701" y="242"/>
                      <a:pt x="698" y="241"/>
                    </a:cubicBezTo>
                    <a:lnTo>
                      <a:pt x="687" y="236"/>
                    </a:lnTo>
                    <a:lnTo>
                      <a:pt x="698" y="228"/>
                    </a:lnTo>
                    <a:lnTo>
                      <a:pt x="698" y="236"/>
                    </a:lnTo>
                    <a:cubicBezTo>
                      <a:pt x="698" y="240"/>
                      <a:pt x="696" y="244"/>
                      <a:pt x="692" y="244"/>
                    </a:cubicBezTo>
                    <a:cubicBezTo>
                      <a:pt x="688" y="245"/>
                      <a:pt x="684" y="243"/>
                      <a:pt x="683" y="239"/>
                    </a:cubicBezTo>
                    <a:lnTo>
                      <a:pt x="680" y="231"/>
                    </a:lnTo>
                    <a:lnTo>
                      <a:pt x="692" y="235"/>
                    </a:lnTo>
                    <a:lnTo>
                      <a:pt x="679" y="243"/>
                    </a:lnTo>
                    <a:lnTo>
                      <a:pt x="674" y="228"/>
                    </a:lnTo>
                    <a:lnTo>
                      <a:pt x="685" y="228"/>
                    </a:lnTo>
                    <a:cubicBezTo>
                      <a:pt x="688" y="228"/>
                      <a:pt x="691" y="230"/>
                      <a:pt x="692" y="233"/>
                    </a:cubicBezTo>
                    <a:cubicBezTo>
                      <a:pt x="694" y="235"/>
                      <a:pt x="693" y="238"/>
                      <a:pt x="692" y="241"/>
                    </a:cubicBezTo>
                    <a:lnTo>
                      <a:pt x="686" y="249"/>
                    </a:lnTo>
                    <a:lnTo>
                      <a:pt x="677" y="237"/>
                    </a:lnTo>
                    <a:lnTo>
                      <a:pt x="685" y="234"/>
                    </a:lnTo>
                    <a:cubicBezTo>
                      <a:pt x="688" y="233"/>
                      <a:pt x="690" y="234"/>
                      <a:pt x="692" y="235"/>
                    </a:cubicBezTo>
                    <a:cubicBezTo>
                      <a:pt x="695" y="237"/>
                      <a:pt x="696" y="239"/>
                      <a:pt x="696" y="242"/>
                    </a:cubicBezTo>
                    <a:lnTo>
                      <a:pt x="696" y="252"/>
                    </a:lnTo>
                    <a:cubicBezTo>
                      <a:pt x="696" y="255"/>
                      <a:pt x="694" y="258"/>
                      <a:pt x="692" y="259"/>
                    </a:cubicBezTo>
                    <a:cubicBezTo>
                      <a:pt x="689" y="261"/>
                      <a:pt x="686" y="261"/>
                      <a:pt x="684" y="259"/>
                    </a:cubicBezTo>
                    <a:lnTo>
                      <a:pt x="662" y="246"/>
                    </a:lnTo>
                    <a:lnTo>
                      <a:pt x="674" y="241"/>
                    </a:lnTo>
                    <a:lnTo>
                      <a:pt x="672" y="254"/>
                    </a:lnTo>
                    <a:cubicBezTo>
                      <a:pt x="671" y="256"/>
                      <a:pt x="670" y="258"/>
                      <a:pt x="668" y="259"/>
                    </a:cubicBezTo>
                    <a:cubicBezTo>
                      <a:pt x="666" y="260"/>
                      <a:pt x="663" y="261"/>
                      <a:pt x="661" y="260"/>
                    </a:cubicBezTo>
                    <a:lnTo>
                      <a:pt x="653" y="257"/>
                    </a:lnTo>
                    <a:lnTo>
                      <a:pt x="663" y="252"/>
                    </a:lnTo>
                    <a:lnTo>
                      <a:pt x="658" y="273"/>
                    </a:lnTo>
                    <a:lnTo>
                      <a:pt x="649" y="263"/>
                    </a:lnTo>
                    <a:lnTo>
                      <a:pt x="662" y="260"/>
                    </a:lnTo>
                    <a:cubicBezTo>
                      <a:pt x="665" y="260"/>
                      <a:pt x="668" y="261"/>
                      <a:pt x="670" y="264"/>
                    </a:cubicBezTo>
                    <a:cubicBezTo>
                      <a:pt x="672" y="266"/>
                      <a:pt x="672" y="270"/>
                      <a:pt x="671" y="272"/>
                    </a:cubicBezTo>
                    <a:lnTo>
                      <a:pt x="655" y="299"/>
                    </a:lnTo>
                    <a:lnTo>
                      <a:pt x="649" y="287"/>
                    </a:lnTo>
                    <a:lnTo>
                      <a:pt x="668" y="289"/>
                    </a:lnTo>
                    <a:cubicBezTo>
                      <a:pt x="672" y="290"/>
                      <a:pt x="675" y="294"/>
                      <a:pt x="674" y="298"/>
                    </a:cubicBezTo>
                    <a:cubicBezTo>
                      <a:pt x="674" y="302"/>
                      <a:pt x="671" y="305"/>
                      <a:pt x="666" y="305"/>
                    </a:cubicBezTo>
                    <a:lnTo>
                      <a:pt x="640" y="305"/>
                    </a:lnTo>
                    <a:cubicBezTo>
                      <a:pt x="638" y="305"/>
                      <a:pt x="637" y="305"/>
                      <a:pt x="636" y="304"/>
                    </a:cubicBezTo>
                    <a:lnTo>
                      <a:pt x="625" y="299"/>
                    </a:lnTo>
                    <a:lnTo>
                      <a:pt x="635" y="298"/>
                    </a:lnTo>
                    <a:lnTo>
                      <a:pt x="629" y="303"/>
                    </a:lnTo>
                    <a:cubicBezTo>
                      <a:pt x="627" y="305"/>
                      <a:pt x="625" y="306"/>
                      <a:pt x="622" y="305"/>
                    </a:cubicBezTo>
                    <a:cubicBezTo>
                      <a:pt x="620" y="305"/>
                      <a:pt x="618" y="303"/>
                      <a:pt x="616" y="301"/>
                    </a:cubicBezTo>
                    <a:lnTo>
                      <a:pt x="611" y="290"/>
                    </a:lnTo>
                    <a:lnTo>
                      <a:pt x="618" y="295"/>
                    </a:lnTo>
                    <a:lnTo>
                      <a:pt x="613" y="295"/>
                    </a:lnTo>
                    <a:lnTo>
                      <a:pt x="621" y="285"/>
                    </a:lnTo>
                    <a:lnTo>
                      <a:pt x="623" y="298"/>
                    </a:lnTo>
                    <a:cubicBezTo>
                      <a:pt x="624" y="300"/>
                      <a:pt x="623" y="303"/>
                      <a:pt x="622" y="304"/>
                    </a:cubicBezTo>
                    <a:cubicBezTo>
                      <a:pt x="621" y="306"/>
                      <a:pt x="619" y="307"/>
                      <a:pt x="617" y="308"/>
                    </a:cubicBezTo>
                    <a:lnTo>
                      <a:pt x="601" y="310"/>
                    </a:lnTo>
                    <a:lnTo>
                      <a:pt x="605" y="297"/>
                    </a:lnTo>
                    <a:lnTo>
                      <a:pt x="626" y="315"/>
                    </a:lnTo>
                    <a:cubicBezTo>
                      <a:pt x="628" y="317"/>
                      <a:pt x="629" y="319"/>
                      <a:pt x="629" y="321"/>
                    </a:cubicBezTo>
                    <a:cubicBezTo>
                      <a:pt x="629" y="323"/>
                      <a:pt x="628" y="325"/>
                      <a:pt x="627" y="327"/>
                    </a:cubicBezTo>
                    <a:lnTo>
                      <a:pt x="621" y="332"/>
                    </a:lnTo>
                    <a:lnTo>
                      <a:pt x="623" y="324"/>
                    </a:lnTo>
                    <a:lnTo>
                      <a:pt x="626" y="335"/>
                    </a:lnTo>
                    <a:cubicBezTo>
                      <a:pt x="627" y="338"/>
                      <a:pt x="625" y="342"/>
                      <a:pt x="623" y="344"/>
                    </a:cubicBezTo>
                    <a:cubicBezTo>
                      <a:pt x="620" y="346"/>
                      <a:pt x="616" y="345"/>
                      <a:pt x="613" y="343"/>
                    </a:cubicBezTo>
                    <a:lnTo>
                      <a:pt x="600" y="333"/>
                    </a:lnTo>
                    <a:lnTo>
                      <a:pt x="613" y="328"/>
                    </a:lnTo>
                    <a:lnTo>
                      <a:pt x="607" y="360"/>
                    </a:lnTo>
                    <a:cubicBezTo>
                      <a:pt x="607" y="363"/>
                      <a:pt x="604" y="366"/>
                      <a:pt x="600" y="366"/>
                    </a:cubicBezTo>
                    <a:cubicBezTo>
                      <a:pt x="597" y="367"/>
                      <a:pt x="593" y="364"/>
                      <a:pt x="592" y="361"/>
                    </a:cubicBezTo>
                    <a:lnTo>
                      <a:pt x="573" y="311"/>
                    </a:lnTo>
                    <a:cubicBezTo>
                      <a:pt x="572" y="308"/>
                      <a:pt x="573" y="306"/>
                      <a:pt x="574" y="303"/>
                    </a:cubicBezTo>
                    <a:lnTo>
                      <a:pt x="580" y="295"/>
                    </a:lnTo>
                    <a:lnTo>
                      <a:pt x="586" y="308"/>
                    </a:lnTo>
                    <a:lnTo>
                      <a:pt x="581" y="308"/>
                    </a:lnTo>
                    <a:lnTo>
                      <a:pt x="587" y="304"/>
                    </a:lnTo>
                    <a:lnTo>
                      <a:pt x="577" y="320"/>
                    </a:lnTo>
                    <a:cubicBezTo>
                      <a:pt x="576" y="321"/>
                      <a:pt x="576" y="322"/>
                      <a:pt x="575" y="322"/>
                    </a:cubicBezTo>
                    <a:lnTo>
                      <a:pt x="543" y="346"/>
                    </a:lnTo>
                    <a:lnTo>
                      <a:pt x="546" y="340"/>
                    </a:lnTo>
                    <a:lnTo>
                      <a:pt x="546" y="385"/>
                    </a:lnTo>
                    <a:cubicBezTo>
                      <a:pt x="546" y="388"/>
                      <a:pt x="545" y="390"/>
                      <a:pt x="542" y="392"/>
                    </a:cubicBezTo>
                    <a:lnTo>
                      <a:pt x="515" y="408"/>
                    </a:lnTo>
                    <a:lnTo>
                      <a:pt x="518" y="404"/>
                    </a:lnTo>
                    <a:lnTo>
                      <a:pt x="500" y="439"/>
                    </a:lnTo>
                    <a:cubicBezTo>
                      <a:pt x="499" y="440"/>
                      <a:pt x="499" y="440"/>
                      <a:pt x="498" y="441"/>
                    </a:cubicBezTo>
                    <a:lnTo>
                      <a:pt x="471" y="465"/>
                    </a:lnTo>
                    <a:cubicBezTo>
                      <a:pt x="470" y="466"/>
                      <a:pt x="469" y="466"/>
                      <a:pt x="468" y="466"/>
                    </a:cubicBezTo>
                    <a:lnTo>
                      <a:pt x="402" y="490"/>
                    </a:lnTo>
                    <a:cubicBezTo>
                      <a:pt x="400" y="491"/>
                      <a:pt x="399" y="491"/>
                      <a:pt x="398" y="491"/>
                    </a:cubicBezTo>
                    <a:lnTo>
                      <a:pt x="377" y="488"/>
                    </a:lnTo>
                    <a:lnTo>
                      <a:pt x="383" y="486"/>
                    </a:lnTo>
                    <a:lnTo>
                      <a:pt x="370" y="499"/>
                    </a:lnTo>
                    <a:cubicBezTo>
                      <a:pt x="369" y="500"/>
                      <a:pt x="367" y="501"/>
                      <a:pt x="366" y="501"/>
                    </a:cubicBezTo>
                    <a:lnTo>
                      <a:pt x="336" y="507"/>
                    </a:lnTo>
                    <a:lnTo>
                      <a:pt x="339" y="505"/>
                    </a:lnTo>
                    <a:lnTo>
                      <a:pt x="315" y="521"/>
                    </a:lnTo>
                    <a:cubicBezTo>
                      <a:pt x="314" y="522"/>
                      <a:pt x="312" y="523"/>
                      <a:pt x="310" y="523"/>
                    </a:cubicBezTo>
                    <a:lnTo>
                      <a:pt x="265" y="520"/>
                    </a:lnTo>
                    <a:lnTo>
                      <a:pt x="270" y="518"/>
                    </a:lnTo>
                    <a:lnTo>
                      <a:pt x="208" y="563"/>
                    </a:lnTo>
                    <a:cubicBezTo>
                      <a:pt x="208" y="564"/>
                      <a:pt x="207" y="564"/>
                      <a:pt x="207" y="564"/>
                    </a:cubicBezTo>
                    <a:lnTo>
                      <a:pt x="169" y="580"/>
                    </a:lnTo>
                    <a:lnTo>
                      <a:pt x="173" y="577"/>
                    </a:lnTo>
                    <a:lnTo>
                      <a:pt x="152" y="609"/>
                    </a:lnTo>
                    <a:cubicBezTo>
                      <a:pt x="151" y="611"/>
                      <a:pt x="149" y="612"/>
                      <a:pt x="147" y="612"/>
                    </a:cubicBezTo>
                    <a:lnTo>
                      <a:pt x="139" y="615"/>
                    </a:lnTo>
                    <a:cubicBezTo>
                      <a:pt x="137" y="616"/>
                      <a:pt x="134" y="615"/>
                      <a:pt x="132" y="613"/>
                    </a:cubicBezTo>
                    <a:cubicBezTo>
                      <a:pt x="130" y="612"/>
                      <a:pt x="128" y="609"/>
                      <a:pt x="129" y="606"/>
                    </a:cubicBezTo>
                    <a:lnTo>
                      <a:pt x="134" y="572"/>
                    </a:lnTo>
                    <a:lnTo>
                      <a:pt x="146" y="580"/>
                    </a:lnTo>
                    <a:lnTo>
                      <a:pt x="135" y="585"/>
                    </a:lnTo>
                    <a:lnTo>
                      <a:pt x="139" y="582"/>
                    </a:lnTo>
                    <a:lnTo>
                      <a:pt x="123" y="616"/>
                    </a:lnTo>
                    <a:lnTo>
                      <a:pt x="123" y="611"/>
                    </a:lnTo>
                    <a:lnTo>
                      <a:pt x="126" y="627"/>
                    </a:lnTo>
                    <a:cubicBezTo>
                      <a:pt x="126" y="628"/>
                      <a:pt x="126" y="630"/>
                      <a:pt x="126" y="631"/>
                    </a:cubicBezTo>
                    <a:lnTo>
                      <a:pt x="118" y="657"/>
                    </a:lnTo>
                    <a:cubicBezTo>
                      <a:pt x="118" y="658"/>
                      <a:pt x="117" y="659"/>
                      <a:pt x="117" y="659"/>
                    </a:cubicBezTo>
                    <a:lnTo>
                      <a:pt x="107" y="674"/>
                    </a:lnTo>
                    <a:lnTo>
                      <a:pt x="90" y="706"/>
                    </a:lnTo>
                    <a:lnTo>
                      <a:pt x="91" y="700"/>
                    </a:lnTo>
                    <a:lnTo>
                      <a:pt x="115" y="772"/>
                    </a:lnTo>
                    <a:cubicBezTo>
                      <a:pt x="115" y="773"/>
                      <a:pt x="116" y="775"/>
                      <a:pt x="115" y="776"/>
                    </a:cubicBezTo>
                    <a:lnTo>
                      <a:pt x="110" y="800"/>
                    </a:lnTo>
                    <a:cubicBezTo>
                      <a:pt x="109" y="802"/>
                      <a:pt x="108" y="803"/>
                      <a:pt x="107" y="804"/>
                    </a:cubicBezTo>
                    <a:lnTo>
                      <a:pt x="96" y="812"/>
                    </a:lnTo>
                    <a:cubicBezTo>
                      <a:pt x="94" y="814"/>
                      <a:pt x="91" y="815"/>
                      <a:pt x="88" y="813"/>
                    </a:cubicBezTo>
                    <a:cubicBezTo>
                      <a:pt x="86" y="812"/>
                      <a:pt x="84" y="810"/>
                      <a:pt x="83" y="807"/>
                    </a:cubicBezTo>
                    <a:lnTo>
                      <a:pt x="81" y="783"/>
                    </a:lnTo>
                    <a:lnTo>
                      <a:pt x="94" y="788"/>
                    </a:lnTo>
                    <a:lnTo>
                      <a:pt x="84" y="798"/>
                    </a:lnTo>
                    <a:cubicBezTo>
                      <a:pt x="81" y="801"/>
                      <a:pt x="77" y="802"/>
                      <a:pt x="74" y="800"/>
                    </a:cubicBezTo>
                    <a:cubicBezTo>
                      <a:pt x="71" y="798"/>
                      <a:pt x="69" y="794"/>
                      <a:pt x="70" y="790"/>
                    </a:cubicBezTo>
                    <a:lnTo>
                      <a:pt x="76" y="774"/>
                    </a:lnTo>
                    <a:lnTo>
                      <a:pt x="76" y="780"/>
                    </a:lnTo>
                    <a:lnTo>
                      <a:pt x="68" y="765"/>
                    </a:lnTo>
                    <a:lnTo>
                      <a:pt x="82" y="765"/>
                    </a:lnTo>
                    <a:lnTo>
                      <a:pt x="77" y="773"/>
                    </a:lnTo>
                    <a:lnTo>
                      <a:pt x="78" y="767"/>
                    </a:lnTo>
                    <a:lnTo>
                      <a:pt x="88" y="807"/>
                    </a:lnTo>
                    <a:cubicBezTo>
                      <a:pt x="89" y="810"/>
                      <a:pt x="88" y="813"/>
                      <a:pt x="85" y="815"/>
                    </a:cubicBezTo>
                    <a:lnTo>
                      <a:pt x="75" y="823"/>
                    </a:lnTo>
                    <a:cubicBezTo>
                      <a:pt x="73" y="825"/>
                      <a:pt x="70" y="825"/>
                      <a:pt x="67" y="824"/>
                    </a:cubicBezTo>
                    <a:cubicBezTo>
                      <a:pt x="65" y="823"/>
                      <a:pt x="63" y="821"/>
                      <a:pt x="62" y="818"/>
                    </a:cubicBezTo>
                    <a:lnTo>
                      <a:pt x="54" y="784"/>
                    </a:lnTo>
                    <a:lnTo>
                      <a:pt x="69" y="786"/>
                    </a:lnTo>
                    <a:lnTo>
                      <a:pt x="64" y="796"/>
                    </a:lnTo>
                    <a:lnTo>
                      <a:pt x="64" y="790"/>
                    </a:lnTo>
                    <a:lnTo>
                      <a:pt x="83" y="840"/>
                    </a:lnTo>
                    <a:cubicBezTo>
                      <a:pt x="83" y="841"/>
                      <a:pt x="83" y="842"/>
                      <a:pt x="83" y="844"/>
                    </a:cubicBezTo>
                    <a:lnTo>
                      <a:pt x="81" y="889"/>
                    </a:lnTo>
                    <a:lnTo>
                      <a:pt x="80" y="886"/>
                    </a:lnTo>
                    <a:lnTo>
                      <a:pt x="99" y="944"/>
                    </a:lnTo>
                    <a:cubicBezTo>
                      <a:pt x="99" y="945"/>
                      <a:pt x="100" y="947"/>
                      <a:pt x="99" y="948"/>
                    </a:cubicBezTo>
                    <a:lnTo>
                      <a:pt x="83" y="1012"/>
                    </a:lnTo>
                    <a:lnTo>
                      <a:pt x="83" y="1009"/>
                    </a:lnTo>
                    <a:lnTo>
                      <a:pt x="91" y="1070"/>
                    </a:lnTo>
                    <a:cubicBezTo>
                      <a:pt x="91" y="1071"/>
                      <a:pt x="91" y="1072"/>
                      <a:pt x="91" y="1073"/>
                    </a:cubicBezTo>
                    <a:lnTo>
                      <a:pt x="77" y="1116"/>
                    </a:lnTo>
                    <a:lnTo>
                      <a:pt x="72" y="1130"/>
                    </a:lnTo>
                    <a:cubicBezTo>
                      <a:pt x="70" y="1134"/>
                      <a:pt x="66" y="1136"/>
                      <a:pt x="62" y="1134"/>
                    </a:cubicBezTo>
                    <a:cubicBezTo>
                      <a:pt x="58" y="1133"/>
                      <a:pt x="56" y="1128"/>
                      <a:pt x="57" y="1124"/>
                    </a:cubicBezTo>
                    <a:lnTo>
                      <a:pt x="62" y="1108"/>
                    </a:lnTo>
                    <a:lnTo>
                      <a:pt x="76" y="1116"/>
                    </a:lnTo>
                    <a:lnTo>
                      <a:pt x="68" y="1126"/>
                    </a:lnTo>
                    <a:lnTo>
                      <a:pt x="70" y="1123"/>
                    </a:lnTo>
                    <a:lnTo>
                      <a:pt x="64" y="1152"/>
                    </a:lnTo>
                    <a:cubicBezTo>
                      <a:pt x="64" y="1154"/>
                      <a:pt x="63" y="1155"/>
                      <a:pt x="62" y="1157"/>
                    </a:cubicBezTo>
                    <a:lnTo>
                      <a:pt x="40" y="1175"/>
                    </a:lnTo>
                    <a:cubicBezTo>
                      <a:pt x="38" y="1177"/>
                      <a:pt x="35" y="1178"/>
                      <a:pt x="33" y="1177"/>
                    </a:cubicBezTo>
                    <a:lnTo>
                      <a:pt x="17" y="1171"/>
                    </a:lnTo>
                    <a:lnTo>
                      <a:pt x="27" y="1166"/>
                    </a:lnTo>
                    <a:lnTo>
                      <a:pt x="16" y="1208"/>
                    </a:lnTo>
                    <a:lnTo>
                      <a:pt x="8" y="1198"/>
                    </a:lnTo>
                    <a:lnTo>
                      <a:pt x="27" y="1198"/>
                    </a:lnTo>
                    <a:cubicBezTo>
                      <a:pt x="30" y="1198"/>
                      <a:pt x="33" y="1200"/>
                      <a:pt x="34" y="1203"/>
                    </a:cubicBezTo>
                    <a:lnTo>
                      <a:pt x="45" y="1224"/>
                    </a:lnTo>
                    <a:lnTo>
                      <a:pt x="41" y="1220"/>
                    </a:lnTo>
                    <a:lnTo>
                      <a:pt x="57" y="1228"/>
                    </a:lnTo>
                    <a:lnTo>
                      <a:pt x="55" y="1227"/>
                    </a:lnTo>
                    <a:lnTo>
                      <a:pt x="103" y="1235"/>
                    </a:lnTo>
                    <a:lnTo>
                      <a:pt x="101" y="1235"/>
                    </a:lnTo>
                    <a:lnTo>
                      <a:pt x="117" y="1233"/>
                    </a:lnTo>
                    <a:lnTo>
                      <a:pt x="115" y="1248"/>
                    </a:lnTo>
                    <a:lnTo>
                      <a:pt x="109" y="1245"/>
                    </a:lnTo>
                    <a:cubicBezTo>
                      <a:pt x="106" y="1244"/>
                      <a:pt x="104" y="1240"/>
                      <a:pt x="105" y="1237"/>
                    </a:cubicBezTo>
                    <a:cubicBezTo>
                      <a:pt x="105" y="1234"/>
                      <a:pt x="108" y="1231"/>
                      <a:pt x="111" y="1230"/>
                    </a:cubicBezTo>
                    <a:lnTo>
                      <a:pt x="132" y="1225"/>
                    </a:lnTo>
                    <a:lnTo>
                      <a:pt x="130" y="1226"/>
                    </a:lnTo>
                    <a:lnTo>
                      <a:pt x="168" y="1204"/>
                    </a:lnTo>
                    <a:cubicBezTo>
                      <a:pt x="168" y="1204"/>
                      <a:pt x="169" y="1204"/>
                      <a:pt x="170" y="1204"/>
                    </a:cubicBezTo>
                    <a:lnTo>
                      <a:pt x="186" y="1201"/>
                    </a:lnTo>
                    <a:lnTo>
                      <a:pt x="184" y="1202"/>
                    </a:lnTo>
                    <a:lnTo>
                      <a:pt x="224" y="1178"/>
                    </a:lnTo>
                    <a:cubicBezTo>
                      <a:pt x="225" y="1177"/>
                      <a:pt x="226" y="1177"/>
                      <a:pt x="227" y="1177"/>
                    </a:cubicBezTo>
                    <a:lnTo>
                      <a:pt x="313" y="1169"/>
                    </a:lnTo>
                    <a:cubicBezTo>
                      <a:pt x="317" y="1169"/>
                      <a:pt x="320" y="1171"/>
                      <a:pt x="321" y="1175"/>
                    </a:cubicBezTo>
                    <a:lnTo>
                      <a:pt x="324" y="1189"/>
                    </a:lnTo>
                    <a:lnTo>
                      <a:pt x="314" y="1182"/>
                    </a:lnTo>
                    <a:lnTo>
                      <a:pt x="357" y="1172"/>
                    </a:lnTo>
                    <a:cubicBezTo>
                      <a:pt x="361" y="1171"/>
                      <a:pt x="366" y="1173"/>
                      <a:pt x="367" y="1178"/>
                    </a:cubicBezTo>
                    <a:lnTo>
                      <a:pt x="369" y="1188"/>
                    </a:lnTo>
                    <a:lnTo>
                      <a:pt x="357" y="1183"/>
                    </a:lnTo>
                    <a:lnTo>
                      <a:pt x="384" y="1167"/>
                    </a:lnTo>
                    <a:close/>
                    <a:moveTo>
                      <a:pt x="977" y="78"/>
                    </a:moveTo>
                    <a:cubicBezTo>
                      <a:pt x="974" y="81"/>
                      <a:pt x="969" y="81"/>
                      <a:pt x="966" y="78"/>
                    </a:cubicBezTo>
                    <a:lnTo>
                      <a:pt x="950" y="65"/>
                    </a:lnTo>
                    <a:lnTo>
                      <a:pt x="947" y="62"/>
                    </a:lnTo>
                    <a:cubicBezTo>
                      <a:pt x="946" y="61"/>
                      <a:pt x="945" y="59"/>
                      <a:pt x="945" y="57"/>
                    </a:cubicBezTo>
                    <a:lnTo>
                      <a:pt x="942" y="36"/>
                    </a:lnTo>
                    <a:cubicBezTo>
                      <a:pt x="942" y="33"/>
                      <a:pt x="943" y="30"/>
                      <a:pt x="946" y="28"/>
                    </a:cubicBezTo>
                    <a:cubicBezTo>
                      <a:pt x="949" y="26"/>
                      <a:pt x="952" y="27"/>
                      <a:pt x="955" y="29"/>
                    </a:cubicBezTo>
                    <a:lnTo>
                      <a:pt x="968" y="39"/>
                    </a:lnTo>
                    <a:lnTo>
                      <a:pt x="960" y="38"/>
                    </a:lnTo>
                    <a:lnTo>
                      <a:pt x="979" y="30"/>
                    </a:lnTo>
                    <a:cubicBezTo>
                      <a:pt x="981" y="29"/>
                      <a:pt x="983" y="29"/>
                      <a:pt x="985" y="30"/>
                    </a:cubicBezTo>
                    <a:cubicBezTo>
                      <a:pt x="987" y="31"/>
                      <a:pt x="989" y="33"/>
                      <a:pt x="990" y="35"/>
                    </a:cubicBezTo>
                    <a:lnTo>
                      <a:pt x="992" y="43"/>
                    </a:lnTo>
                    <a:lnTo>
                      <a:pt x="977" y="44"/>
                    </a:lnTo>
                    <a:lnTo>
                      <a:pt x="980" y="33"/>
                    </a:lnTo>
                    <a:cubicBezTo>
                      <a:pt x="980" y="30"/>
                      <a:pt x="982" y="28"/>
                      <a:pt x="985" y="27"/>
                    </a:cubicBezTo>
                    <a:cubicBezTo>
                      <a:pt x="988" y="26"/>
                      <a:pt x="991" y="27"/>
                      <a:pt x="993" y="29"/>
                    </a:cubicBezTo>
                    <a:lnTo>
                      <a:pt x="1004" y="40"/>
                    </a:lnTo>
                    <a:cubicBezTo>
                      <a:pt x="1005" y="41"/>
                      <a:pt x="1006" y="43"/>
                      <a:pt x="1006" y="46"/>
                    </a:cubicBezTo>
                    <a:cubicBezTo>
                      <a:pt x="1006" y="48"/>
                      <a:pt x="1005" y="50"/>
                      <a:pt x="1004" y="51"/>
                    </a:cubicBezTo>
                    <a:lnTo>
                      <a:pt x="977" y="78"/>
                    </a:lnTo>
                    <a:close/>
                    <a:moveTo>
                      <a:pt x="992" y="40"/>
                    </a:moveTo>
                    <a:lnTo>
                      <a:pt x="992" y="51"/>
                    </a:lnTo>
                    <a:lnTo>
                      <a:pt x="982" y="41"/>
                    </a:lnTo>
                    <a:lnTo>
                      <a:pt x="995" y="37"/>
                    </a:lnTo>
                    <a:lnTo>
                      <a:pt x="992" y="48"/>
                    </a:lnTo>
                    <a:cubicBezTo>
                      <a:pt x="992" y="51"/>
                      <a:pt x="989" y="53"/>
                      <a:pt x="985" y="54"/>
                    </a:cubicBezTo>
                    <a:cubicBezTo>
                      <a:pt x="981" y="54"/>
                      <a:pt x="978" y="51"/>
                      <a:pt x="977" y="48"/>
                    </a:cubicBezTo>
                    <a:lnTo>
                      <a:pt x="974" y="40"/>
                    </a:lnTo>
                    <a:lnTo>
                      <a:pt x="985" y="45"/>
                    </a:lnTo>
                    <a:lnTo>
                      <a:pt x="966" y="53"/>
                    </a:lnTo>
                    <a:cubicBezTo>
                      <a:pt x="964" y="54"/>
                      <a:pt x="961" y="54"/>
                      <a:pt x="958" y="52"/>
                    </a:cubicBezTo>
                    <a:lnTo>
                      <a:pt x="945" y="41"/>
                    </a:lnTo>
                    <a:lnTo>
                      <a:pt x="958" y="34"/>
                    </a:lnTo>
                    <a:lnTo>
                      <a:pt x="961" y="55"/>
                    </a:lnTo>
                    <a:lnTo>
                      <a:pt x="958" y="50"/>
                    </a:lnTo>
                    <a:lnTo>
                      <a:pt x="960" y="53"/>
                    </a:lnTo>
                    <a:lnTo>
                      <a:pt x="976" y="66"/>
                    </a:lnTo>
                    <a:lnTo>
                      <a:pt x="966" y="66"/>
                    </a:lnTo>
                    <a:lnTo>
                      <a:pt x="992" y="40"/>
                    </a:lnTo>
                    <a:close/>
                    <a:moveTo>
                      <a:pt x="960" y="55"/>
                    </a:moveTo>
                    <a:lnTo>
                      <a:pt x="958" y="53"/>
                    </a:lnTo>
                    <a:lnTo>
                      <a:pt x="964" y="58"/>
                    </a:lnTo>
                    <a:cubicBezTo>
                      <a:pt x="966" y="60"/>
                      <a:pt x="966" y="63"/>
                      <a:pt x="966" y="66"/>
                    </a:cubicBezTo>
                    <a:cubicBezTo>
                      <a:pt x="965" y="69"/>
                      <a:pt x="963" y="71"/>
                      <a:pt x="960" y="72"/>
                    </a:cubicBezTo>
                    <a:lnTo>
                      <a:pt x="952" y="74"/>
                    </a:lnTo>
                    <a:cubicBezTo>
                      <a:pt x="951" y="75"/>
                      <a:pt x="950" y="75"/>
                      <a:pt x="949" y="75"/>
                    </a:cubicBezTo>
                    <a:lnTo>
                      <a:pt x="928" y="72"/>
                    </a:lnTo>
                    <a:cubicBezTo>
                      <a:pt x="925" y="72"/>
                      <a:pt x="922" y="70"/>
                      <a:pt x="921" y="67"/>
                    </a:cubicBezTo>
                    <a:cubicBezTo>
                      <a:pt x="920" y="65"/>
                      <a:pt x="920" y="62"/>
                      <a:pt x="922" y="59"/>
                    </a:cubicBezTo>
                    <a:lnTo>
                      <a:pt x="938" y="38"/>
                    </a:lnTo>
                    <a:cubicBezTo>
                      <a:pt x="940" y="36"/>
                      <a:pt x="943" y="35"/>
                      <a:pt x="945" y="35"/>
                    </a:cubicBezTo>
                    <a:cubicBezTo>
                      <a:pt x="948" y="35"/>
                      <a:pt x="950" y="37"/>
                      <a:pt x="952" y="39"/>
                    </a:cubicBezTo>
                    <a:lnTo>
                      <a:pt x="960" y="55"/>
                    </a:lnTo>
                    <a:close/>
                    <a:moveTo>
                      <a:pt x="937" y="47"/>
                    </a:moveTo>
                    <a:lnTo>
                      <a:pt x="951" y="48"/>
                    </a:lnTo>
                    <a:lnTo>
                      <a:pt x="935" y="69"/>
                    </a:lnTo>
                    <a:lnTo>
                      <a:pt x="929" y="56"/>
                    </a:lnTo>
                    <a:lnTo>
                      <a:pt x="951" y="59"/>
                    </a:lnTo>
                    <a:lnTo>
                      <a:pt x="947" y="59"/>
                    </a:lnTo>
                    <a:lnTo>
                      <a:pt x="955" y="57"/>
                    </a:lnTo>
                    <a:lnTo>
                      <a:pt x="952" y="70"/>
                    </a:lnTo>
                    <a:lnTo>
                      <a:pt x="947" y="64"/>
                    </a:lnTo>
                    <a:cubicBezTo>
                      <a:pt x="946" y="64"/>
                      <a:pt x="946" y="63"/>
                      <a:pt x="945" y="62"/>
                    </a:cubicBezTo>
                    <a:lnTo>
                      <a:pt x="937" y="47"/>
                    </a:lnTo>
                    <a:close/>
                  </a:path>
                </a:pathLst>
              </a:custGeom>
              <a:solidFill>
                <a:srgbClr val="6E6E6E"/>
              </a:solidFill>
              <a:ln w="0" cap="flat">
                <a:solidFill>
                  <a:srgbClr val="6E6E6E"/>
                </a:solidFill>
                <a:prstDash val="solid"/>
                <a:round/>
                <a:headEnd/>
                <a:tailEnd/>
              </a:ln>
            </p:spPr>
            <p:txBody>
              <a:bodyPr/>
              <a:lstStyle/>
              <a:p>
                <a:endParaRPr lang="en-US"/>
              </a:p>
            </p:txBody>
          </p:sp>
          <p:sp>
            <p:nvSpPr>
              <p:cNvPr id="1788" name="Freeform 574"/>
              <p:cNvSpPr>
                <a:spLocks/>
              </p:cNvSpPr>
              <p:nvPr/>
            </p:nvSpPr>
            <p:spPr bwMode="auto">
              <a:xfrm>
                <a:off x="3681" y="1901"/>
                <a:ext cx="15" cy="20"/>
              </a:xfrm>
              <a:custGeom>
                <a:avLst/>
                <a:gdLst>
                  <a:gd name="T0" fmla="*/ 15 w 15"/>
                  <a:gd name="T1" fmla="*/ 14 h 20"/>
                  <a:gd name="T2" fmla="*/ 14 w 15"/>
                  <a:gd name="T3" fmla="*/ 14 h 20"/>
                  <a:gd name="T4" fmla="*/ 13 w 15"/>
                  <a:gd name="T5" fmla="*/ 20 h 20"/>
                  <a:gd name="T6" fmla="*/ 8 w 15"/>
                  <a:gd name="T7" fmla="*/ 20 h 20"/>
                  <a:gd name="T8" fmla="*/ 3 w 15"/>
                  <a:gd name="T9" fmla="*/ 18 h 20"/>
                  <a:gd name="T10" fmla="*/ 0 w 15"/>
                  <a:gd name="T11" fmla="*/ 14 h 20"/>
                  <a:gd name="T12" fmla="*/ 0 w 15"/>
                  <a:gd name="T13" fmla="*/ 9 h 20"/>
                  <a:gd name="T14" fmla="*/ 6 w 15"/>
                  <a:gd name="T15" fmla="*/ 0 h 20"/>
                  <a:gd name="T16" fmla="*/ 14 w 15"/>
                  <a:gd name="T17" fmla="*/ 3 h 20"/>
                  <a:gd name="T18" fmla="*/ 15 w 15"/>
                  <a:gd name="T19" fmla="*/ 14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20"/>
                  <a:gd name="T32" fmla="*/ 15 w 15"/>
                  <a:gd name="T33" fmla="*/ 20 h 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20">
                    <a:moveTo>
                      <a:pt x="15" y="14"/>
                    </a:moveTo>
                    <a:lnTo>
                      <a:pt x="14" y="14"/>
                    </a:lnTo>
                    <a:lnTo>
                      <a:pt x="13" y="20"/>
                    </a:lnTo>
                    <a:lnTo>
                      <a:pt x="8" y="20"/>
                    </a:lnTo>
                    <a:lnTo>
                      <a:pt x="3" y="18"/>
                    </a:lnTo>
                    <a:lnTo>
                      <a:pt x="0" y="14"/>
                    </a:lnTo>
                    <a:lnTo>
                      <a:pt x="0" y="9"/>
                    </a:lnTo>
                    <a:lnTo>
                      <a:pt x="6" y="0"/>
                    </a:lnTo>
                    <a:lnTo>
                      <a:pt x="14" y="3"/>
                    </a:lnTo>
                    <a:lnTo>
                      <a:pt x="15" y="1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789" name="Freeform 575"/>
              <p:cNvSpPr>
                <a:spLocks noEditPoints="1"/>
              </p:cNvSpPr>
              <p:nvPr/>
            </p:nvSpPr>
            <p:spPr bwMode="auto">
              <a:xfrm>
                <a:off x="3679" y="1899"/>
                <a:ext cx="20" cy="24"/>
              </a:xfrm>
              <a:custGeom>
                <a:avLst/>
                <a:gdLst>
                  <a:gd name="T0" fmla="*/ 80 w 81"/>
                  <a:gd name="T1" fmla="*/ 63 h 96"/>
                  <a:gd name="T2" fmla="*/ 78 w 81"/>
                  <a:gd name="T3" fmla="*/ 70 h 96"/>
                  <a:gd name="T4" fmla="*/ 72 w 81"/>
                  <a:gd name="T5" fmla="*/ 72 h 96"/>
                  <a:gd name="T6" fmla="*/ 67 w 81"/>
                  <a:gd name="T7" fmla="*/ 72 h 96"/>
                  <a:gd name="T8" fmla="*/ 75 w 81"/>
                  <a:gd name="T9" fmla="*/ 65 h 96"/>
                  <a:gd name="T10" fmla="*/ 72 w 81"/>
                  <a:gd name="T11" fmla="*/ 89 h 96"/>
                  <a:gd name="T12" fmla="*/ 64 w 81"/>
                  <a:gd name="T13" fmla="*/ 96 h 96"/>
                  <a:gd name="T14" fmla="*/ 40 w 81"/>
                  <a:gd name="T15" fmla="*/ 96 h 96"/>
                  <a:gd name="T16" fmla="*/ 38 w 81"/>
                  <a:gd name="T17" fmla="*/ 96 h 96"/>
                  <a:gd name="T18" fmla="*/ 21 w 81"/>
                  <a:gd name="T19" fmla="*/ 91 h 96"/>
                  <a:gd name="T20" fmla="*/ 17 w 81"/>
                  <a:gd name="T21" fmla="*/ 88 h 96"/>
                  <a:gd name="T22" fmla="*/ 2 w 81"/>
                  <a:gd name="T23" fmla="*/ 69 h 96"/>
                  <a:gd name="T24" fmla="*/ 1 w 81"/>
                  <a:gd name="T25" fmla="*/ 63 h 96"/>
                  <a:gd name="T26" fmla="*/ 3 w 81"/>
                  <a:gd name="T27" fmla="*/ 42 h 96"/>
                  <a:gd name="T28" fmla="*/ 5 w 81"/>
                  <a:gd name="T29" fmla="*/ 39 h 96"/>
                  <a:gd name="T30" fmla="*/ 28 w 81"/>
                  <a:gd name="T31" fmla="*/ 4 h 96"/>
                  <a:gd name="T32" fmla="*/ 37 w 81"/>
                  <a:gd name="T33" fmla="*/ 1 h 96"/>
                  <a:gd name="T34" fmla="*/ 69 w 81"/>
                  <a:gd name="T35" fmla="*/ 12 h 96"/>
                  <a:gd name="T36" fmla="*/ 75 w 81"/>
                  <a:gd name="T37" fmla="*/ 18 h 96"/>
                  <a:gd name="T38" fmla="*/ 80 w 81"/>
                  <a:gd name="T39" fmla="*/ 63 h 96"/>
                  <a:gd name="T40" fmla="*/ 59 w 81"/>
                  <a:gd name="T41" fmla="*/ 20 h 96"/>
                  <a:gd name="T42" fmla="*/ 64 w 81"/>
                  <a:gd name="T43" fmla="*/ 27 h 96"/>
                  <a:gd name="T44" fmla="*/ 32 w 81"/>
                  <a:gd name="T45" fmla="*/ 16 h 96"/>
                  <a:gd name="T46" fmla="*/ 41 w 81"/>
                  <a:gd name="T47" fmla="*/ 13 h 96"/>
                  <a:gd name="T48" fmla="*/ 18 w 81"/>
                  <a:gd name="T49" fmla="*/ 48 h 96"/>
                  <a:gd name="T50" fmla="*/ 19 w 81"/>
                  <a:gd name="T51" fmla="*/ 44 h 96"/>
                  <a:gd name="T52" fmla="*/ 16 w 81"/>
                  <a:gd name="T53" fmla="*/ 66 h 96"/>
                  <a:gd name="T54" fmla="*/ 15 w 81"/>
                  <a:gd name="T55" fmla="*/ 60 h 96"/>
                  <a:gd name="T56" fmla="*/ 29 w 81"/>
                  <a:gd name="T57" fmla="*/ 78 h 96"/>
                  <a:gd name="T58" fmla="*/ 25 w 81"/>
                  <a:gd name="T59" fmla="*/ 75 h 96"/>
                  <a:gd name="T60" fmla="*/ 43 w 81"/>
                  <a:gd name="T61" fmla="*/ 81 h 96"/>
                  <a:gd name="T62" fmla="*/ 40 w 81"/>
                  <a:gd name="T63" fmla="*/ 80 h 96"/>
                  <a:gd name="T64" fmla="*/ 64 w 81"/>
                  <a:gd name="T65" fmla="*/ 80 h 96"/>
                  <a:gd name="T66" fmla="*/ 56 w 81"/>
                  <a:gd name="T67" fmla="*/ 88 h 96"/>
                  <a:gd name="T68" fmla="*/ 59 w 81"/>
                  <a:gd name="T69" fmla="*/ 64 h 96"/>
                  <a:gd name="T70" fmla="*/ 67 w 81"/>
                  <a:gd name="T71" fmla="*/ 56 h 96"/>
                  <a:gd name="T72" fmla="*/ 72 w 81"/>
                  <a:gd name="T73" fmla="*/ 56 h 96"/>
                  <a:gd name="T74" fmla="*/ 65 w 81"/>
                  <a:gd name="T75" fmla="*/ 65 h 96"/>
                  <a:gd name="T76" fmla="*/ 59 w 81"/>
                  <a:gd name="T77" fmla="*/ 20 h 9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81"/>
                  <a:gd name="T118" fmla="*/ 0 h 96"/>
                  <a:gd name="T119" fmla="*/ 81 w 81"/>
                  <a:gd name="T120" fmla="*/ 96 h 9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81" h="96">
                    <a:moveTo>
                      <a:pt x="80" y="63"/>
                    </a:moveTo>
                    <a:cubicBezTo>
                      <a:pt x="81" y="66"/>
                      <a:pt x="80" y="68"/>
                      <a:pt x="78" y="70"/>
                    </a:cubicBezTo>
                    <a:cubicBezTo>
                      <a:pt x="77" y="71"/>
                      <a:pt x="75" y="72"/>
                      <a:pt x="72" y="72"/>
                    </a:cubicBezTo>
                    <a:lnTo>
                      <a:pt x="67" y="72"/>
                    </a:lnTo>
                    <a:lnTo>
                      <a:pt x="75" y="65"/>
                    </a:lnTo>
                    <a:lnTo>
                      <a:pt x="72" y="89"/>
                    </a:lnTo>
                    <a:cubicBezTo>
                      <a:pt x="71" y="93"/>
                      <a:pt x="68" y="96"/>
                      <a:pt x="64" y="96"/>
                    </a:cubicBezTo>
                    <a:lnTo>
                      <a:pt x="40" y="96"/>
                    </a:lnTo>
                    <a:cubicBezTo>
                      <a:pt x="40" y="96"/>
                      <a:pt x="39" y="96"/>
                      <a:pt x="38" y="96"/>
                    </a:cubicBezTo>
                    <a:lnTo>
                      <a:pt x="21" y="91"/>
                    </a:lnTo>
                    <a:cubicBezTo>
                      <a:pt x="19" y="90"/>
                      <a:pt x="18" y="89"/>
                      <a:pt x="17" y="88"/>
                    </a:cubicBezTo>
                    <a:lnTo>
                      <a:pt x="2" y="69"/>
                    </a:lnTo>
                    <a:cubicBezTo>
                      <a:pt x="1" y="68"/>
                      <a:pt x="0" y="66"/>
                      <a:pt x="1" y="63"/>
                    </a:cubicBezTo>
                    <a:lnTo>
                      <a:pt x="3" y="42"/>
                    </a:lnTo>
                    <a:cubicBezTo>
                      <a:pt x="4" y="41"/>
                      <a:pt x="4" y="40"/>
                      <a:pt x="5" y="39"/>
                    </a:cubicBezTo>
                    <a:lnTo>
                      <a:pt x="28" y="4"/>
                    </a:lnTo>
                    <a:cubicBezTo>
                      <a:pt x="30" y="1"/>
                      <a:pt x="34" y="0"/>
                      <a:pt x="37" y="1"/>
                    </a:cubicBezTo>
                    <a:lnTo>
                      <a:pt x="69" y="12"/>
                    </a:lnTo>
                    <a:cubicBezTo>
                      <a:pt x="72" y="13"/>
                      <a:pt x="74" y="15"/>
                      <a:pt x="75" y="18"/>
                    </a:cubicBezTo>
                    <a:lnTo>
                      <a:pt x="80" y="63"/>
                    </a:lnTo>
                    <a:close/>
                    <a:moveTo>
                      <a:pt x="59" y="20"/>
                    </a:moveTo>
                    <a:lnTo>
                      <a:pt x="64" y="27"/>
                    </a:lnTo>
                    <a:lnTo>
                      <a:pt x="32" y="16"/>
                    </a:lnTo>
                    <a:lnTo>
                      <a:pt x="41" y="13"/>
                    </a:lnTo>
                    <a:lnTo>
                      <a:pt x="18" y="48"/>
                    </a:lnTo>
                    <a:lnTo>
                      <a:pt x="19" y="44"/>
                    </a:lnTo>
                    <a:lnTo>
                      <a:pt x="16" y="66"/>
                    </a:lnTo>
                    <a:lnTo>
                      <a:pt x="15" y="60"/>
                    </a:lnTo>
                    <a:lnTo>
                      <a:pt x="29" y="78"/>
                    </a:lnTo>
                    <a:lnTo>
                      <a:pt x="25" y="75"/>
                    </a:lnTo>
                    <a:lnTo>
                      <a:pt x="43" y="81"/>
                    </a:lnTo>
                    <a:lnTo>
                      <a:pt x="40" y="80"/>
                    </a:lnTo>
                    <a:lnTo>
                      <a:pt x="64" y="80"/>
                    </a:lnTo>
                    <a:lnTo>
                      <a:pt x="56" y="88"/>
                    </a:lnTo>
                    <a:lnTo>
                      <a:pt x="59" y="64"/>
                    </a:lnTo>
                    <a:cubicBezTo>
                      <a:pt x="59" y="59"/>
                      <a:pt x="63" y="56"/>
                      <a:pt x="67" y="56"/>
                    </a:cubicBezTo>
                    <a:lnTo>
                      <a:pt x="72" y="56"/>
                    </a:lnTo>
                    <a:lnTo>
                      <a:pt x="65" y="65"/>
                    </a:lnTo>
                    <a:lnTo>
                      <a:pt x="59" y="20"/>
                    </a:lnTo>
                    <a:close/>
                  </a:path>
                </a:pathLst>
              </a:custGeom>
              <a:solidFill>
                <a:srgbClr val="6E6E6E"/>
              </a:solidFill>
              <a:ln w="0" cap="flat">
                <a:solidFill>
                  <a:srgbClr val="6E6E6E"/>
                </a:solidFill>
                <a:prstDash val="solid"/>
                <a:round/>
                <a:headEnd/>
                <a:tailEnd/>
              </a:ln>
            </p:spPr>
            <p:txBody>
              <a:bodyPr/>
              <a:lstStyle/>
              <a:p>
                <a:endParaRPr lang="en-US"/>
              </a:p>
            </p:txBody>
          </p:sp>
          <p:sp>
            <p:nvSpPr>
              <p:cNvPr id="1790" name="Freeform 576"/>
              <p:cNvSpPr>
                <a:spLocks/>
              </p:cNvSpPr>
              <p:nvPr/>
            </p:nvSpPr>
            <p:spPr bwMode="auto">
              <a:xfrm>
                <a:off x="3637" y="1936"/>
                <a:ext cx="28" cy="24"/>
              </a:xfrm>
              <a:custGeom>
                <a:avLst/>
                <a:gdLst>
                  <a:gd name="T0" fmla="*/ 22 w 28"/>
                  <a:gd name="T1" fmla="*/ 2 h 24"/>
                  <a:gd name="T2" fmla="*/ 27 w 28"/>
                  <a:gd name="T3" fmla="*/ 6 h 24"/>
                  <a:gd name="T4" fmla="*/ 28 w 28"/>
                  <a:gd name="T5" fmla="*/ 9 h 24"/>
                  <a:gd name="T6" fmla="*/ 24 w 28"/>
                  <a:gd name="T7" fmla="*/ 14 h 24"/>
                  <a:gd name="T8" fmla="*/ 24 w 28"/>
                  <a:gd name="T9" fmla="*/ 16 h 24"/>
                  <a:gd name="T10" fmla="*/ 16 w 28"/>
                  <a:gd name="T11" fmla="*/ 19 h 24"/>
                  <a:gd name="T12" fmla="*/ 11 w 28"/>
                  <a:gd name="T13" fmla="*/ 24 h 24"/>
                  <a:gd name="T14" fmla="*/ 8 w 28"/>
                  <a:gd name="T15" fmla="*/ 24 h 24"/>
                  <a:gd name="T16" fmla="*/ 4 w 28"/>
                  <a:gd name="T17" fmla="*/ 21 h 24"/>
                  <a:gd name="T18" fmla="*/ 0 w 28"/>
                  <a:gd name="T19" fmla="*/ 12 h 24"/>
                  <a:gd name="T20" fmla="*/ 14 w 28"/>
                  <a:gd name="T21" fmla="*/ 2 h 24"/>
                  <a:gd name="T22" fmla="*/ 20 w 28"/>
                  <a:gd name="T23" fmla="*/ 0 h 24"/>
                  <a:gd name="T24" fmla="*/ 22 w 28"/>
                  <a:gd name="T25" fmla="*/ 2 h 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
                  <a:gd name="T40" fmla="*/ 0 h 24"/>
                  <a:gd name="T41" fmla="*/ 28 w 28"/>
                  <a:gd name="T42" fmla="*/ 24 h 2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 h="24">
                    <a:moveTo>
                      <a:pt x="22" y="2"/>
                    </a:moveTo>
                    <a:lnTo>
                      <a:pt x="27" y="6"/>
                    </a:lnTo>
                    <a:lnTo>
                      <a:pt x="28" y="9"/>
                    </a:lnTo>
                    <a:lnTo>
                      <a:pt x="24" y="14"/>
                    </a:lnTo>
                    <a:lnTo>
                      <a:pt x="24" y="16"/>
                    </a:lnTo>
                    <a:lnTo>
                      <a:pt x="16" y="19"/>
                    </a:lnTo>
                    <a:lnTo>
                      <a:pt x="11" y="24"/>
                    </a:lnTo>
                    <a:lnTo>
                      <a:pt x="8" y="24"/>
                    </a:lnTo>
                    <a:lnTo>
                      <a:pt x="4" y="21"/>
                    </a:lnTo>
                    <a:lnTo>
                      <a:pt x="0" y="12"/>
                    </a:lnTo>
                    <a:lnTo>
                      <a:pt x="14" y="2"/>
                    </a:lnTo>
                    <a:lnTo>
                      <a:pt x="20" y="0"/>
                    </a:lnTo>
                    <a:lnTo>
                      <a:pt x="22" y="2"/>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791" name="Freeform 577"/>
              <p:cNvSpPr>
                <a:spLocks noEditPoints="1"/>
              </p:cNvSpPr>
              <p:nvPr/>
            </p:nvSpPr>
            <p:spPr bwMode="auto">
              <a:xfrm>
                <a:off x="3635" y="1935"/>
                <a:ext cx="32" cy="27"/>
              </a:xfrm>
              <a:custGeom>
                <a:avLst/>
                <a:gdLst>
                  <a:gd name="T0" fmla="*/ 102 w 129"/>
                  <a:gd name="T1" fmla="*/ 11 h 113"/>
                  <a:gd name="T2" fmla="*/ 100 w 129"/>
                  <a:gd name="T3" fmla="*/ 9 h 113"/>
                  <a:gd name="T4" fmla="*/ 122 w 129"/>
                  <a:gd name="T5" fmla="*/ 26 h 113"/>
                  <a:gd name="T6" fmla="*/ 125 w 129"/>
                  <a:gd name="T7" fmla="*/ 31 h 113"/>
                  <a:gd name="T8" fmla="*/ 128 w 129"/>
                  <a:gd name="T9" fmla="*/ 43 h 113"/>
                  <a:gd name="T10" fmla="*/ 127 w 129"/>
                  <a:gd name="T11" fmla="*/ 50 h 113"/>
                  <a:gd name="T12" fmla="*/ 113 w 129"/>
                  <a:gd name="T13" fmla="*/ 66 h 113"/>
                  <a:gd name="T14" fmla="*/ 114 w 129"/>
                  <a:gd name="T15" fmla="*/ 61 h 113"/>
                  <a:gd name="T16" fmla="*/ 114 w 129"/>
                  <a:gd name="T17" fmla="*/ 71 h 113"/>
                  <a:gd name="T18" fmla="*/ 109 w 129"/>
                  <a:gd name="T19" fmla="*/ 78 h 113"/>
                  <a:gd name="T20" fmla="*/ 73 w 129"/>
                  <a:gd name="T21" fmla="*/ 90 h 113"/>
                  <a:gd name="T22" fmla="*/ 76 w 129"/>
                  <a:gd name="T23" fmla="*/ 88 h 113"/>
                  <a:gd name="T24" fmla="*/ 60 w 129"/>
                  <a:gd name="T25" fmla="*/ 109 h 113"/>
                  <a:gd name="T26" fmla="*/ 52 w 129"/>
                  <a:gd name="T27" fmla="*/ 112 h 113"/>
                  <a:gd name="T28" fmla="*/ 38 w 129"/>
                  <a:gd name="T29" fmla="*/ 110 h 113"/>
                  <a:gd name="T30" fmla="*/ 34 w 129"/>
                  <a:gd name="T31" fmla="*/ 108 h 113"/>
                  <a:gd name="T32" fmla="*/ 20 w 129"/>
                  <a:gd name="T33" fmla="*/ 96 h 113"/>
                  <a:gd name="T34" fmla="*/ 18 w 129"/>
                  <a:gd name="T35" fmla="*/ 94 h 113"/>
                  <a:gd name="T36" fmla="*/ 1 w 129"/>
                  <a:gd name="T37" fmla="*/ 60 h 113"/>
                  <a:gd name="T38" fmla="*/ 4 w 129"/>
                  <a:gd name="T39" fmla="*/ 50 h 113"/>
                  <a:gd name="T40" fmla="*/ 60 w 129"/>
                  <a:gd name="T41" fmla="*/ 7 h 113"/>
                  <a:gd name="T42" fmla="*/ 63 w 129"/>
                  <a:gd name="T43" fmla="*/ 5 h 113"/>
                  <a:gd name="T44" fmla="*/ 88 w 129"/>
                  <a:gd name="T45" fmla="*/ 1 h 113"/>
                  <a:gd name="T46" fmla="*/ 96 w 129"/>
                  <a:gd name="T47" fmla="*/ 4 h 113"/>
                  <a:gd name="T48" fmla="*/ 102 w 129"/>
                  <a:gd name="T49" fmla="*/ 11 h 113"/>
                  <a:gd name="T50" fmla="*/ 83 w 129"/>
                  <a:gd name="T51" fmla="*/ 13 h 113"/>
                  <a:gd name="T52" fmla="*/ 91 w 129"/>
                  <a:gd name="T53" fmla="*/ 16 h 113"/>
                  <a:gd name="T54" fmla="*/ 66 w 129"/>
                  <a:gd name="T55" fmla="*/ 21 h 113"/>
                  <a:gd name="T56" fmla="*/ 69 w 129"/>
                  <a:gd name="T57" fmla="*/ 20 h 113"/>
                  <a:gd name="T58" fmla="*/ 13 w 129"/>
                  <a:gd name="T59" fmla="*/ 63 h 113"/>
                  <a:gd name="T60" fmla="*/ 16 w 129"/>
                  <a:gd name="T61" fmla="*/ 53 h 113"/>
                  <a:gd name="T62" fmla="*/ 32 w 129"/>
                  <a:gd name="T63" fmla="*/ 86 h 113"/>
                  <a:gd name="T64" fmla="*/ 30 w 129"/>
                  <a:gd name="T65" fmla="*/ 84 h 113"/>
                  <a:gd name="T66" fmla="*/ 44 w 129"/>
                  <a:gd name="T67" fmla="*/ 96 h 113"/>
                  <a:gd name="T68" fmla="*/ 41 w 129"/>
                  <a:gd name="T69" fmla="*/ 94 h 113"/>
                  <a:gd name="T70" fmla="*/ 55 w 129"/>
                  <a:gd name="T71" fmla="*/ 97 h 113"/>
                  <a:gd name="T72" fmla="*/ 47 w 129"/>
                  <a:gd name="T73" fmla="*/ 100 h 113"/>
                  <a:gd name="T74" fmla="*/ 64 w 129"/>
                  <a:gd name="T75" fmla="*/ 78 h 113"/>
                  <a:gd name="T76" fmla="*/ 68 w 129"/>
                  <a:gd name="T77" fmla="*/ 75 h 113"/>
                  <a:gd name="T78" fmla="*/ 104 w 129"/>
                  <a:gd name="T79" fmla="*/ 63 h 113"/>
                  <a:gd name="T80" fmla="*/ 98 w 129"/>
                  <a:gd name="T81" fmla="*/ 71 h 113"/>
                  <a:gd name="T82" fmla="*/ 98 w 129"/>
                  <a:gd name="T83" fmla="*/ 61 h 113"/>
                  <a:gd name="T84" fmla="*/ 100 w 129"/>
                  <a:gd name="T85" fmla="*/ 56 h 113"/>
                  <a:gd name="T86" fmla="*/ 114 w 129"/>
                  <a:gd name="T87" fmla="*/ 39 h 113"/>
                  <a:gd name="T88" fmla="*/ 113 w 129"/>
                  <a:gd name="T89" fmla="*/ 46 h 113"/>
                  <a:gd name="T90" fmla="*/ 110 w 129"/>
                  <a:gd name="T91" fmla="*/ 34 h 113"/>
                  <a:gd name="T92" fmla="*/ 113 w 129"/>
                  <a:gd name="T93" fmla="*/ 39 h 113"/>
                  <a:gd name="T94" fmla="*/ 90 w 129"/>
                  <a:gd name="T95" fmla="*/ 22 h 113"/>
                  <a:gd name="T96" fmla="*/ 89 w 129"/>
                  <a:gd name="T97" fmla="*/ 21 h 113"/>
                  <a:gd name="T98" fmla="*/ 83 w 129"/>
                  <a:gd name="T99" fmla="*/ 13 h 11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29"/>
                  <a:gd name="T151" fmla="*/ 0 h 113"/>
                  <a:gd name="T152" fmla="*/ 129 w 129"/>
                  <a:gd name="T153" fmla="*/ 113 h 11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29" h="113">
                    <a:moveTo>
                      <a:pt x="102" y="11"/>
                    </a:moveTo>
                    <a:lnTo>
                      <a:pt x="100" y="9"/>
                    </a:lnTo>
                    <a:lnTo>
                      <a:pt x="122" y="26"/>
                    </a:lnTo>
                    <a:cubicBezTo>
                      <a:pt x="124" y="27"/>
                      <a:pt x="125" y="29"/>
                      <a:pt x="125" y="31"/>
                    </a:cubicBezTo>
                    <a:lnTo>
                      <a:pt x="128" y="43"/>
                    </a:lnTo>
                    <a:cubicBezTo>
                      <a:pt x="129" y="45"/>
                      <a:pt x="128" y="48"/>
                      <a:pt x="127" y="50"/>
                    </a:cubicBezTo>
                    <a:lnTo>
                      <a:pt x="113" y="66"/>
                    </a:lnTo>
                    <a:lnTo>
                      <a:pt x="114" y="61"/>
                    </a:lnTo>
                    <a:lnTo>
                      <a:pt x="114" y="71"/>
                    </a:lnTo>
                    <a:cubicBezTo>
                      <a:pt x="114" y="74"/>
                      <a:pt x="112" y="77"/>
                      <a:pt x="109" y="78"/>
                    </a:cubicBezTo>
                    <a:lnTo>
                      <a:pt x="73" y="90"/>
                    </a:lnTo>
                    <a:lnTo>
                      <a:pt x="76" y="88"/>
                    </a:lnTo>
                    <a:lnTo>
                      <a:pt x="60" y="109"/>
                    </a:lnTo>
                    <a:cubicBezTo>
                      <a:pt x="58" y="112"/>
                      <a:pt x="55" y="113"/>
                      <a:pt x="52" y="112"/>
                    </a:cubicBezTo>
                    <a:lnTo>
                      <a:pt x="38" y="110"/>
                    </a:lnTo>
                    <a:cubicBezTo>
                      <a:pt x="36" y="110"/>
                      <a:pt x="35" y="109"/>
                      <a:pt x="34" y="108"/>
                    </a:cubicBezTo>
                    <a:lnTo>
                      <a:pt x="20" y="96"/>
                    </a:lnTo>
                    <a:cubicBezTo>
                      <a:pt x="19" y="95"/>
                      <a:pt x="19" y="95"/>
                      <a:pt x="18" y="94"/>
                    </a:cubicBezTo>
                    <a:lnTo>
                      <a:pt x="1" y="60"/>
                    </a:lnTo>
                    <a:cubicBezTo>
                      <a:pt x="0" y="57"/>
                      <a:pt x="1" y="52"/>
                      <a:pt x="4" y="50"/>
                    </a:cubicBezTo>
                    <a:lnTo>
                      <a:pt x="60" y="7"/>
                    </a:lnTo>
                    <a:cubicBezTo>
                      <a:pt x="61" y="6"/>
                      <a:pt x="62" y="6"/>
                      <a:pt x="63" y="5"/>
                    </a:cubicBezTo>
                    <a:lnTo>
                      <a:pt x="88" y="1"/>
                    </a:lnTo>
                    <a:cubicBezTo>
                      <a:pt x="91" y="0"/>
                      <a:pt x="94" y="1"/>
                      <a:pt x="96" y="4"/>
                    </a:cubicBezTo>
                    <a:lnTo>
                      <a:pt x="102" y="11"/>
                    </a:lnTo>
                    <a:close/>
                    <a:moveTo>
                      <a:pt x="83" y="13"/>
                    </a:moveTo>
                    <a:lnTo>
                      <a:pt x="91" y="16"/>
                    </a:lnTo>
                    <a:lnTo>
                      <a:pt x="66" y="21"/>
                    </a:lnTo>
                    <a:lnTo>
                      <a:pt x="69" y="20"/>
                    </a:lnTo>
                    <a:lnTo>
                      <a:pt x="13" y="63"/>
                    </a:lnTo>
                    <a:lnTo>
                      <a:pt x="16" y="53"/>
                    </a:lnTo>
                    <a:lnTo>
                      <a:pt x="32" y="86"/>
                    </a:lnTo>
                    <a:lnTo>
                      <a:pt x="30" y="84"/>
                    </a:lnTo>
                    <a:lnTo>
                      <a:pt x="44" y="96"/>
                    </a:lnTo>
                    <a:lnTo>
                      <a:pt x="41" y="94"/>
                    </a:lnTo>
                    <a:lnTo>
                      <a:pt x="55" y="97"/>
                    </a:lnTo>
                    <a:lnTo>
                      <a:pt x="47" y="100"/>
                    </a:lnTo>
                    <a:lnTo>
                      <a:pt x="64" y="78"/>
                    </a:lnTo>
                    <a:cubicBezTo>
                      <a:pt x="65" y="77"/>
                      <a:pt x="66" y="76"/>
                      <a:pt x="68" y="75"/>
                    </a:cubicBezTo>
                    <a:lnTo>
                      <a:pt x="104" y="63"/>
                    </a:lnTo>
                    <a:lnTo>
                      <a:pt x="98" y="71"/>
                    </a:lnTo>
                    <a:lnTo>
                      <a:pt x="98" y="61"/>
                    </a:lnTo>
                    <a:cubicBezTo>
                      <a:pt x="98" y="59"/>
                      <a:pt x="99" y="58"/>
                      <a:pt x="100" y="56"/>
                    </a:cubicBezTo>
                    <a:lnTo>
                      <a:pt x="114" y="39"/>
                    </a:lnTo>
                    <a:lnTo>
                      <a:pt x="113" y="46"/>
                    </a:lnTo>
                    <a:lnTo>
                      <a:pt x="110" y="34"/>
                    </a:lnTo>
                    <a:lnTo>
                      <a:pt x="113" y="39"/>
                    </a:lnTo>
                    <a:lnTo>
                      <a:pt x="90" y="22"/>
                    </a:lnTo>
                    <a:cubicBezTo>
                      <a:pt x="90" y="22"/>
                      <a:pt x="89" y="21"/>
                      <a:pt x="89" y="21"/>
                    </a:cubicBezTo>
                    <a:lnTo>
                      <a:pt x="83" y="13"/>
                    </a:lnTo>
                    <a:close/>
                  </a:path>
                </a:pathLst>
              </a:custGeom>
              <a:solidFill>
                <a:srgbClr val="6E6E6E"/>
              </a:solidFill>
              <a:ln w="0" cap="flat">
                <a:solidFill>
                  <a:srgbClr val="6E6E6E"/>
                </a:solidFill>
                <a:prstDash val="solid"/>
                <a:round/>
                <a:headEnd/>
                <a:tailEnd/>
              </a:ln>
            </p:spPr>
            <p:txBody>
              <a:bodyPr/>
              <a:lstStyle/>
              <a:p>
                <a:endParaRPr lang="en-US"/>
              </a:p>
            </p:txBody>
          </p:sp>
          <p:sp>
            <p:nvSpPr>
              <p:cNvPr id="1792" name="Freeform 578"/>
              <p:cNvSpPr>
                <a:spLocks/>
              </p:cNvSpPr>
              <p:nvPr/>
            </p:nvSpPr>
            <p:spPr bwMode="auto">
              <a:xfrm>
                <a:off x="4016" y="2185"/>
                <a:ext cx="19" cy="12"/>
              </a:xfrm>
              <a:custGeom>
                <a:avLst/>
                <a:gdLst>
                  <a:gd name="T0" fmla="*/ 7 w 19"/>
                  <a:gd name="T1" fmla="*/ 5 h 12"/>
                  <a:gd name="T2" fmla="*/ 11 w 19"/>
                  <a:gd name="T3" fmla="*/ 3 h 12"/>
                  <a:gd name="T4" fmla="*/ 11 w 19"/>
                  <a:gd name="T5" fmla="*/ 5 h 12"/>
                  <a:gd name="T6" fmla="*/ 7 w 19"/>
                  <a:gd name="T7" fmla="*/ 6 h 12"/>
                  <a:gd name="T8" fmla="*/ 9 w 19"/>
                  <a:gd name="T9" fmla="*/ 7 h 12"/>
                  <a:gd name="T10" fmla="*/ 18 w 19"/>
                  <a:gd name="T11" fmla="*/ 4 h 12"/>
                  <a:gd name="T12" fmla="*/ 19 w 19"/>
                  <a:gd name="T13" fmla="*/ 6 h 12"/>
                  <a:gd name="T14" fmla="*/ 17 w 19"/>
                  <a:gd name="T15" fmla="*/ 8 h 12"/>
                  <a:gd name="T16" fmla="*/ 17 w 19"/>
                  <a:gd name="T17" fmla="*/ 9 h 12"/>
                  <a:gd name="T18" fmla="*/ 11 w 19"/>
                  <a:gd name="T19" fmla="*/ 9 h 12"/>
                  <a:gd name="T20" fmla="*/ 11 w 19"/>
                  <a:gd name="T21" fmla="*/ 10 h 12"/>
                  <a:gd name="T22" fmla="*/ 16 w 19"/>
                  <a:gd name="T23" fmla="*/ 10 h 12"/>
                  <a:gd name="T24" fmla="*/ 15 w 19"/>
                  <a:gd name="T25" fmla="*/ 12 h 12"/>
                  <a:gd name="T26" fmla="*/ 5 w 19"/>
                  <a:gd name="T27" fmla="*/ 10 h 12"/>
                  <a:gd name="T28" fmla="*/ 0 w 19"/>
                  <a:gd name="T29" fmla="*/ 12 h 12"/>
                  <a:gd name="T30" fmla="*/ 2 w 19"/>
                  <a:gd name="T31" fmla="*/ 9 h 12"/>
                  <a:gd name="T32" fmla="*/ 3 w 19"/>
                  <a:gd name="T33" fmla="*/ 4 h 12"/>
                  <a:gd name="T34" fmla="*/ 6 w 19"/>
                  <a:gd name="T35" fmla="*/ 0 h 12"/>
                  <a:gd name="T36" fmla="*/ 7 w 19"/>
                  <a:gd name="T37" fmla="*/ 0 h 12"/>
                  <a:gd name="T38" fmla="*/ 5 w 19"/>
                  <a:gd name="T39" fmla="*/ 2 h 12"/>
                  <a:gd name="T40" fmla="*/ 8 w 19"/>
                  <a:gd name="T41" fmla="*/ 1 h 12"/>
                  <a:gd name="T42" fmla="*/ 5 w 19"/>
                  <a:gd name="T43" fmla="*/ 4 h 12"/>
                  <a:gd name="T44" fmla="*/ 6 w 19"/>
                  <a:gd name="T45" fmla="*/ 3 h 12"/>
                  <a:gd name="T46" fmla="*/ 7 w 19"/>
                  <a:gd name="T47" fmla="*/ 5 h 1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9"/>
                  <a:gd name="T73" fmla="*/ 0 h 12"/>
                  <a:gd name="T74" fmla="*/ 19 w 19"/>
                  <a:gd name="T75" fmla="*/ 12 h 1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9" h="12">
                    <a:moveTo>
                      <a:pt x="7" y="5"/>
                    </a:moveTo>
                    <a:lnTo>
                      <a:pt x="11" y="3"/>
                    </a:lnTo>
                    <a:lnTo>
                      <a:pt x="11" y="5"/>
                    </a:lnTo>
                    <a:lnTo>
                      <a:pt x="7" y="6"/>
                    </a:lnTo>
                    <a:lnTo>
                      <a:pt x="9" y="7"/>
                    </a:lnTo>
                    <a:lnTo>
                      <a:pt x="18" y="4"/>
                    </a:lnTo>
                    <a:lnTo>
                      <a:pt x="19" y="6"/>
                    </a:lnTo>
                    <a:lnTo>
                      <a:pt x="17" y="8"/>
                    </a:lnTo>
                    <a:lnTo>
                      <a:pt x="17" y="9"/>
                    </a:lnTo>
                    <a:lnTo>
                      <a:pt x="11" y="9"/>
                    </a:lnTo>
                    <a:lnTo>
                      <a:pt x="11" y="10"/>
                    </a:lnTo>
                    <a:lnTo>
                      <a:pt x="16" y="10"/>
                    </a:lnTo>
                    <a:lnTo>
                      <a:pt x="15" y="12"/>
                    </a:lnTo>
                    <a:lnTo>
                      <a:pt x="5" y="10"/>
                    </a:lnTo>
                    <a:lnTo>
                      <a:pt x="0" y="12"/>
                    </a:lnTo>
                    <a:lnTo>
                      <a:pt x="2" y="9"/>
                    </a:lnTo>
                    <a:lnTo>
                      <a:pt x="3" y="4"/>
                    </a:lnTo>
                    <a:lnTo>
                      <a:pt x="6" y="0"/>
                    </a:lnTo>
                    <a:lnTo>
                      <a:pt x="7" y="0"/>
                    </a:lnTo>
                    <a:lnTo>
                      <a:pt x="5" y="2"/>
                    </a:lnTo>
                    <a:lnTo>
                      <a:pt x="8" y="1"/>
                    </a:lnTo>
                    <a:lnTo>
                      <a:pt x="5" y="4"/>
                    </a:lnTo>
                    <a:lnTo>
                      <a:pt x="6" y="3"/>
                    </a:lnTo>
                    <a:lnTo>
                      <a:pt x="7" y="5"/>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793" name="Freeform 579"/>
              <p:cNvSpPr>
                <a:spLocks noEditPoints="1"/>
              </p:cNvSpPr>
              <p:nvPr/>
            </p:nvSpPr>
            <p:spPr bwMode="auto">
              <a:xfrm>
                <a:off x="4014" y="2183"/>
                <a:ext cx="24" cy="16"/>
              </a:xfrm>
              <a:custGeom>
                <a:avLst/>
                <a:gdLst>
                  <a:gd name="T0" fmla="*/ 33 w 97"/>
                  <a:gd name="T1" fmla="*/ 21 h 65"/>
                  <a:gd name="T2" fmla="*/ 57 w 97"/>
                  <a:gd name="T3" fmla="*/ 14 h 65"/>
                  <a:gd name="T4" fmla="*/ 61 w 97"/>
                  <a:gd name="T5" fmla="*/ 29 h 65"/>
                  <a:gd name="T6" fmla="*/ 37 w 97"/>
                  <a:gd name="T7" fmla="*/ 39 h 65"/>
                  <a:gd name="T8" fmla="*/ 50 w 97"/>
                  <a:gd name="T9" fmla="*/ 29 h 65"/>
                  <a:gd name="T10" fmla="*/ 80 w 97"/>
                  <a:gd name="T11" fmla="*/ 16 h 65"/>
                  <a:gd name="T12" fmla="*/ 95 w 97"/>
                  <a:gd name="T13" fmla="*/ 26 h 65"/>
                  <a:gd name="T14" fmla="*/ 83 w 97"/>
                  <a:gd name="T15" fmla="*/ 47 h 65"/>
                  <a:gd name="T16" fmla="*/ 86 w 97"/>
                  <a:gd name="T17" fmla="*/ 38 h 65"/>
                  <a:gd name="T18" fmla="*/ 80 w 97"/>
                  <a:gd name="T19" fmla="*/ 52 h 65"/>
                  <a:gd name="T20" fmla="*/ 61 w 97"/>
                  <a:gd name="T21" fmla="*/ 44 h 65"/>
                  <a:gd name="T22" fmla="*/ 53 w 97"/>
                  <a:gd name="T23" fmla="*/ 41 h 65"/>
                  <a:gd name="T24" fmla="*/ 82 w 97"/>
                  <a:gd name="T25" fmla="*/ 45 h 65"/>
                  <a:gd name="T26" fmla="*/ 76 w 97"/>
                  <a:gd name="T27" fmla="*/ 61 h 65"/>
                  <a:gd name="T28" fmla="*/ 29 w 97"/>
                  <a:gd name="T29" fmla="*/ 57 h 65"/>
                  <a:gd name="T30" fmla="*/ 11 w 97"/>
                  <a:gd name="T31" fmla="*/ 64 h 65"/>
                  <a:gd name="T32" fmla="*/ 2 w 97"/>
                  <a:gd name="T33" fmla="*/ 52 h 65"/>
                  <a:gd name="T34" fmla="*/ 9 w 97"/>
                  <a:gd name="T35" fmla="*/ 43 h 65"/>
                  <a:gd name="T36" fmla="*/ 13 w 97"/>
                  <a:gd name="T37" fmla="*/ 21 h 65"/>
                  <a:gd name="T38" fmla="*/ 33 w 97"/>
                  <a:gd name="T39" fmla="*/ 0 h 65"/>
                  <a:gd name="T40" fmla="*/ 46 w 97"/>
                  <a:gd name="T41" fmla="*/ 6 h 65"/>
                  <a:gd name="T42" fmla="*/ 36 w 97"/>
                  <a:gd name="T43" fmla="*/ 22 h 65"/>
                  <a:gd name="T44" fmla="*/ 38 w 97"/>
                  <a:gd name="T45" fmla="*/ 4 h 65"/>
                  <a:gd name="T46" fmla="*/ 47 w 97"/>
                  <a:gd name="T47" fmla="*/ 16 h 65"/>
                  <a:gd name="T48" fmla="*/ 22 w 97"/>
                  <a:gd name="T49" fmla="*/ 20 h 65"/>
                  <a:gd name="T50" fmla="*/ 35 w 97"/>
                  <a:gd name="T51" fmla="*/ 13 h 65"/>
                  <a:gd name="T52" fmla="*/ 44 w 97"/>
                  <a:gd name="T53" fmla="*/ 26 h 65"/>
                  <a:gd name="T54" fmla="*/ 39 w 97"/>
                  <a:gd name="T55" fmla="*/ 27 h 65"/>
                  <a:gd name="T56" fmla="*/ 22 w 97"/>
                  <a:gd name="T57" fmla="*/ 32 h 65"/>
                  <a:gd name="T58" fmla="*/ 36 w 97"/>
                  <a:gd name="T59" fmla="*/ 6 h 65"/>
                  <a:gd name="T60" fmla="*/ 34 w 97"/>
                  <a:gd name="T61" fmla="*/ 23 h 65"/>
                  <a:gd name="T62" fmla="*/ 25 w 97"/>
                  <a:gd name="T63" fmla="*/ 10 h 65"/>
                  <a:gd name="T64" fmla="*/ 39 w 97"/>
                  <a:gd name="T65" fmla="*/ 16 h 65"/>
                  <a:gd name="T66" fmla="*/ 40 w 97"/>
                  <a:gd name="T67" fmla="*/ 13 h 65"/>
                  <a:gd name="T68" fmla="*/ 27 w 97"/>
                  <a:gd name="T69" fmla="*/ 27 h 65"/>
                  <a:gd name="T70" fmla="*/ 23 w 97"/>
                  <a:gd name="T71" fmla="*/ 48 h 65"/>
                  <a:gd name="T72" fmla="*/ 6 w 97"/>
                  <a:gd name="T73" fmla="*/ 49 h 65"/>
                  <a:gd name="T74" fmla="*/ 32 w 97"/>
                  <a:gd name="T75" fmla="*/ 41 h 65"/>
                  <a:gd name="T76" fmla="*/ 63 w 97"/>
                  <a:gd name="T77" fmla="*/ 52 h 65"/>
                  <a:gd name="T78" fmla="*/ 75 w 97"/>
                  <a:gd name="T79" fmla="*/ 57 h 65"/>
                  <a:gd name="T80" fmla="*/ 45 w 97"/>
                  <a:gd name="T81" fmla="*/ 49 h 65"/>
                  <a:gd name="T82" fmla="*/ 53 w 97"/>
                  <a:gd name="T83" fmla="*/ 36 h 65"/>
                  <a:gd name="T84" fmla="*/ 75 w 97"/>
                  <a:gd name="T85" fmla="*/ 50 h 65"/>
                  <a:gd name="T86" fmla="*/ 69 w 97"/>
                  <a:gd name="T87" fmla="*/ 41 h 65"/>
                  <a:gd name="T88" fmla="*/ 83 w 97"/>
                  <a:gd name="T89" fmla="*/ 25 h 65"/>
                  <a:gd name="T90" fmla="*/ 76 w 97"/>
                  <a:gd name="T91" fmla="*/ 28 h 65"/>
                  <a:gd name="T92" fmla="*/ 50 w 97"/>
                  <a:gd name="T93" fmla="*/ 44 h 65"/>
                  <a:gd name="T94" fmla="*/ 33 w 97"/>
                  <a:gd name="T95" fmla="*/ 38 h 65"/>
                  <a:gd name="T96" fmla="*/ 35 w 97"/>
                  <a:gd name="T97" fmla="*/ 23 h 65"/>
                  <a:gd name="T98" fmla="*/ 45 w 97"/>
                  <a:gd name="T99" fmla="*/ 29 h 65"/>
                  <a:gd name="T100" fmla="*/ 56 w 97"/>
                  <a:gd name="T101" fmla="*/ 28 h 65"/>
                  <a:gd name="T102" fmla="*/ 33 w 97"/>
                  <a:gd name="T103" fmla="*/ 36 h 65"/>
                  <a:gd name="T104" fmla="*/ 26 w 97"/>
                  <a:gd name="T105" fmla="*/ 24 h 6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7"/>
                  <a:gd name="T160" fmla="*/ 0 h 65"/>
                  <a:gd name="T161" fmla="*/ 97 w 97"/>
                  <a:gd name="T162" fmla="*/ 65 h 6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7" h="65">
                    <a:moveTo>
                      <a:pt x="44" y="26"/>
                    </a:moveTo>
                    <a:lnTo>
                      <a:pt x="33" y="21"/>
                    </a:lnTo>
                    <a:lnTo>
                      <a:pt x="49" y="14"/>
                    </a:lnTo>
                    <a:cubicBezTo>
                      <a:pt x="52" y="13"/>
                      <a:pt x="55" y="13"/>
                      <a:pt x="57" y="14"/>
                    </a:cubicBezTo>
                    <a:cubicBezTo>
                      <a:pt x="59" y="16"/>
                      <a:pt x="61" y="18"/>
                      <a:pt x="61" y="21"/>
                    </a:cubicBezTo>
                    <a:lnTo>
                      <a:pt x="61" y="29"/>
                    </a:lnTo>
                    <a:cubicBezTo>
                      <a:pt x="61" y="33"/>
                      <a:pt x="58" y="36"/>
                      <a:pt x="54" y="37"/>
                    </a:cubicBezTo>
                    <a:lnTo>
                      <a:pt x="37" y="39"/>
                    </a:lnTo>
                    <a:lnTo>
                      <a:pt x="39" y="24"/>
                    </a:lnTo>
                    <a:lnTo>
                      <a:pt x="50" y="29"/>
                    </a:lnTo>
                    <a:lnTo>
                      <a:pt x="44" y="29"/>
                    </a:lnTo>
                    <a:lnTo>
                      <a:pt x="80" y="16"/>
                    </a:lnTo>
                    <a:cubicBezTo>
                      <a:pt x="84" y="15"/>
                      <a:pt x="87" y="16"/>
                      <a:pt x="89" y="19"/>
                    </a:cubicBezTo>
                    <a:lnTo>
                      <a:pt x="95" y="26"/>
                    </a:lnTo>
                    <a:cubicBezTo>
                      <a:pt x="97" y="30"/>
                      <a:pt x="97" y="34"/>
                      <a:pt x="94" y="37"/>
                    </a:cubicBezTo>
                    <a:lnTo>
                      <a:pt x="83" y="47"/>
                    </a:lnTo>
                    <a:lnTo>
                      <a:pt x="83" y="35"/>
                    </a:lnTo>
                    <a:lnTo>
                      <a:pt x="86" y="38"/>
                    </a:lnTo>
                    <a:cubicBezTo>
                      <a:pt x="88" y="40"/>
                      <a:pt x="89" y="44"/>
                      <a:pt x="88" y="47"/>
                    </a:cubicBezTo>
                    <a:cubicBezTo>
                      <a:pt x="86" y="50"/>
                      <a:pt x="83" y="52"/>
                      <a:pt x="80" y="52"/>
                    </a:cubicBezTo>
                    <a:lnTo>
                      <a:pt x="53" y="52"/>
                    </a:lnTo>
                    <a:lnTo>
                      <a:pt x="61" y="44"/>
                    </a:lnTo>
                    <a:lnTo>
                      <a:pt x="61" y="49"/>
                    </a:lnTo>
                    <a:lnTo>
                      <a:pt x="53" y="41"/>
                    </a:lnTo>
                    <a:lnTo>
                      <a:pt x="75" y="41"/>
                    </a:lnTo>
                    <a:cubicBezTo>
                      <a:pt x="78" y="41"/>
                      <a:pt x="80" y="43"/>
                      <a:pt x="82" y="45"/>
                    </a:cubicBezTo>
                    <a:cubicBezTo>
                      <a:pt x="83" y="48"/>
                      <a:pt x="83" y="51"/>
                      <a:pt x="81" y="54"/>
                    </a:cubicBezTo>
                    <a:lnTo>
                      <a:pt x="76" y="61"/>
                    </a:lnTo>
                    <a:cubicBezTo>
                      <a:pt x="74" y="64"/>
                      <a:pt x="71" y="65"/>
                      <a:pt x="68" y="64"/>
                    </a:cubicBezTo>
                    <a:lnTo>
                      <a:pt x="29" y="57"/>
                    </a:lnTo>
                    <a:lnTo>
                      <a:pt x="33" y="56"/>
                    </a:lnTo>
                    <a:lnTo>
                      <a:pt x="11" y="64"/>
                    </a:lnTo>
                    <a:cubicBezTo>
                      <a:pt x="8" y="65"/>
                      <a:pt x="4" y="64"/>
                      <a:pt x="2" y="61"/>
                    </a:cubicBezTo>
                    <a:cubicBezTo>
                      <a:pt x="0" y="59"/>
                      <a:pt x="0" y="55"/>
                      <a:pt x="2" y="52"/>
                    </a:cubicBezTo>
                    <a:lnTo>
                      <a:pt x="10" y="39"/>
                    </a:lnTo>
                    <a:lnTo>
                      <a:pt x="9" y="43"/>
                    </a:lnTo>
                    <a:lnTo>
                      <a:pt x="12" y="25"/>
                    </a:lnTo>
                    <a:cubicBezTo>
                      <a:pt x="12" y="24"/>
                      <a:pt x="12" y="22"/>
                      <a:pt x="13" y="21"/>
                    </a:cubicBezTo>
                    <a:lnTo>
                      <a:pt x="27" y="4"/>
                    </a:lnTo>
                    <a:cubicBezTo>
                      <a:pt x="28" y="2"/>
                      <a:pt x="31" y="0"/>
                      <a:pt x="33" y="0"/>
                    </a:cubicBezTo>
                    <a:lnTo>
                      <a:pt x="39" y="0"/>
                    </a:lnTo>
                    <a:cubicBezTo>
                      <a:pt x="42" y="0"/>
                      <a:pt x="45" y="2"/>
                      <a:pt x="46" y="6"/>
                    </a:cubicBezTo>
                    <a:cubicBezTo>
                      <a:pt x="47" y="9"/>
                      <a:pt x="47" y="12"/>
                      <a:pt x="44" y="14"/>
                    </a:cubicBezTo>
                    <a:lnTo>
                      <a:pt x="36" y="22"/>
                    </a:lnTo>
                    <a:lnTo>
                      <a:pt x="27" y="9"/>
                    </a:lnTo>
                    <a:lnTo>
                      <a:pt x="38" y="4"/>
                    </a:lnTo>
                    <a:cubicBezTo>
                      <a:pt x="42" y="2"/>
                      <a:pt x="46" y="3"/>
                      <a:pt x="48" y="6"/>
                    </a:cubicBezTo>
                    <a:cubicBezTo>
                      <a:pt x="50" y="9"/>
                      <a:pt x="50" y="14"/>
                      <a:pt x="47" y="16"/>
                    </a:cubicBezTo>
                    <a:lnTo>
                      <a:pt x="34" y="32"/>
                    </a:lnTo>
                    <a:lnTo>
                      <a:pt x="22" y="20"/>
                    </a:lnTo>
                    <a:lnTo>
                      <a:pt x="28" y="15"/>
                    </a:lnTo>
                    <a:cubicBezTo>
                      <a:pt x="30" y="13"/>
                      <a:pt x="33" y="13"/>
                      <a:pt x="35" y="13"/>
                    </a:cubicBezTo>
                    <a:cubicBezTo>
                      <a:pt x="38" y="14"/>
                      <a:pt x="40" y="16"/>
                      <a:pt x="41" y="18"/>
                    </a:cubicBezTo>
                    <a:lnTo>
                      <a:pt x="44" y="26"/>
                    </a:lnTo>
                    <a:close/>
                    <a:moveTo>
                      <a:pt x="26" y="24"/>
                    </a:moveTo>
                    <a:lnTo>
                      <a:pt x="39" y="27"/>
                    </a:lnTo>
                    <a:lnTo>
                      <a:pt x="33" y="32"/>
                    </a:lnTo>
                    <a:cubicBezTo>
                      <a:pt x="30" y="35"/>
                      <a:pt x="25" y="35"/>
                      <a:pt x="22" y="32"/>
                    </a:cubicBezTo>
                    <a:cubicBezTo>
                      <a:pt x="19" y="29"/>
                      <a:pt x="19" y="24"/>
                      <a:pt x="22" y="21"/>
                    </a:cubicBezTo>
                    <a:lnTo>
                      <a:pt x="36" y="6"/>
                    </a:lnTo>
                    <a:lnTo>
                      <a:pt x="45" y="18"/>
                    </a:lnTo>
                    <a:lnTo>
                      <a:pt x="34" y="23"/>
                    </a:lnTo>
                    <a:cubicBezTo>
                      <a:pt x="30" y="25"/>
                      <a:pt x="26" y="24"/>
                      <a:pt x="24" y="20"/>
                    </a:cubicBezTo>
                    <a:cubicBezTo>
                      <a:pt x="22" y="17"/>
                      <a:pt x="22" y="13"/>
                      <a:pt x="25" y="10"/>
                    </a:cubicBezTo>
                    <a:lnTo>
                      <a:pt x="33" y="3"/>
                    </a:lnTo>
                    <a:lnTo>
                      <a:pt x="39" y="16"/>
                    </a:lnTo>
                    <a:lnTo>
                      <a:pt x="33" y="16"/>
                    </a:lnTo>
                    <a:lnTo>
                      <a:pt x="40" y="13"/>
                    </a:lnTo>
                    <a:lnTo>
                      <a:pt x="26" y="31"/>
                    </a:lnTo>
                    <a:lnTo>
                      <a:pt x="27" y="27"/>
                    </a:lnTo>
                    <a:lnTo>
                      <a:pt x="25" y="45"/>
                    </a:lnTo>
                    <a:cubicBezTo>
                      <a:pt x="24" y="46"/>
                      <a:pt x="24" y="47"/>
                      <a:pt x="23" y="48"/>
                    </a:cubicBezTo>
                    <a:lnTo>
                      <a:pt x="15" y="61"/>
                    </a:lnTo>
                    <a:lnTo>
                      <a:pt x="6" y="49"/>
                    </a:lnTo>
                    <a:lnTo>
                      <a:pt x="28" y="41"/>
                    </a:lnTo>
                    <a:cubicBezTo>
                      <a:pt x="29" y="41"/>
                      <a:pt x="31" y="41"/>
                      <a:pt x="32" y="41"/>
                    </a:cubicBezTo>
                    <a:lnTo>
                      <a:pt x="71" y="49"/>
                    </a:lnTo>
                    <a:lnTo>
                      <a:pt x="63" y="52"/>
                    </a:lnTo>
                    <a:lnTo>
                      <a:pt x="68" y="44"/>
                    </a:lnTo>
                    <a:lnTo>
                      <a:pt x="75" y="57"/>
                    </a:lnTo>
                    <a:lnTo>
                      <a:pt x="53" y="57"/>
                    </a:lnTo>
                    <a:cubicBezTo>
                      <a:pt x="48" y="57"/>
                      <a:pt x="45" y="53"/>
                      <a:pt x="45" y="49"/>
                    </a:cubicBezTo>
                    <a:lnTo>
                      <a:pt x="45" y="44"/>
                    </a:lnTo>
                    <a:cubicBezTo>
                      <a:pt x="45" y="39"/>
                      <a:pt x="48" y="36"/>
                      <a:pt x="53" y="36"/>
                    </a:cubicBezTo>
                    <a:lnTo>
                      <a:pt x="80" y="36"/>
                    </a:lnTo>
                    <a:lnTo>
                      <a:pt x="75" y="50"/>
                    </a:lnTo>
                    <a:lnTo>
                      <a:pt x="72" y="47"/>
                    </a:lnTo>
                    <a:cubicBezTo>
                      <a:pt x="70" y="46"/>
                      <a:pt x="69" y="44"/>
                      <a:pt x="69" y="41"/>
                    </a:cubicBezTo>
                    <a:cubicBezTo>
                      <a:pt x="69" y="39"/>
                      <a:pt x="70" y="37"/>
                      <a:pt x="72" y="35"/>
                    </a:cubicBezTo>
                    <a:lnTo>
                      <a:pt x="83" y="25"/>
                    </a:lnTo>
                    <a:lnTo>
                      <a:pt x="82" y="36"/>
                    </a:lnTo>
                    <a:lnTo>
                      <a:pt x="76" y="28"/>
                    </a:lnTo>
                    <a:lnTo>
                      <a:pt x="86" y="31"/>
                    </a:lnTo>
                    <a:lnTo>
                      <a:pt x="50" y="44"/>
                    </a:lnTo>
                    <a:cubicBezTo>
                      <a:pt x="48" y="44"/>
                      <a:pt x="46" y="44"/>
                      <a:pt x="44" y="44"/>
                    </a:cubicBezTo>
                    <a:lnTo>
                      <a:pt x="33" y="38"/>
                    </a:lnTo>
                    <a:cubicBezTo>
                      <a:pt x="29" y="37"/>
                      <a:pt x="28" y="34"/>
                      <a:pt x="28" y="30"/>
                    </a:cubicBezTo>
                    <a:cubicBezTo>
                      <a:pt x="29" y="27"/>
                      <a:pt x="31" y="24"/>
                      <a:pt x="35" y="23"/>
                    </a:cubicBezTo>
                    <a:lnTo>
                      <a:pt x="51" y="21"/>
                    </a:lnTo>
                    <a:lnTo>
                      <a:pt x="45" y="29"/>
                    </a:lnTo>
                    <a:lnTo>
                      <a:pt x="45" y="21"/>
                    </a:lnTo>
                    <a:lnTo>
                      <a:pt x="56" y="28"/>
                    </a:lnTo>
                    <a:lnTo>
                      <a:pt x="39" y="36"/>
                    </a:lnTo>
                    <a:cubicBezTo>
                      <a:pt x="37" y="37"/>
                      <a:pt x="35" y="37"/>
                      <a:pt x="33" y="36"/>
                    </a:cubicBezTo>
                    <a:cubicBezTo>
                      <a:pt x="31" y="35"/>
                      <a:pt x="29" y="34"/>
                      <a:pt x="29" y="31"/>
                    </a:cubicBezTo>
                    <a:lnTo>
                      <a:pt x="26" y="24"/>
                    </a:lnTo>
                    <a:close/>
                  </a:path>
                </a:pathLst>
              </a:custGeom>
              <a:solidFill>
                <a:srgbClr val="6E6E6E"/>
              </a:solidFill>
              <a:ln w="0" cap="flat">
                <a:solidFill>
                  <a:srgbClr val="6E6E6E"/>
                </a:solidFill>
                <a:prstDash val="solid"/>
                <a:round/>
                <a:headEnd/>
                <a:tailEnd/>
              </a:ln>
            </p:spPr>
            <p:txBody>
              <a:bodyPr/>
              <a:lstStyle/>
              <a:p>
                <a:endParaRPr lang="en-US"/>
              </a:p>
            </p:txBody>
          </p:sp>
          <p:sp>
            <p:nvSpPr>
              <p:cNvPr id="1794" name="Freeform 580"/>
              <p:cNvSpPr>
                <a:spLocks noEditPoints="1"/>
              </p:cNvSpPr>
              <p:nvPr/>
            </p:nvSpPr>
            <p:spPr bwMode="auto">
              <a:xfrm>
                <a:off x="2774" y="2216"/>
                <a:ext cx="32" cy="12"/>
              </a:xfrm>
              <a:custGeom>
                <a:avLst/>
                <a:gdLst>
                  <a:gd name="T0" fmla="*/ 20 w 32"/>
                  <a:gd name="T1" fmla="*/ 6 h 12"/>
                  <a:gd name="T2" fmla="*/ 18 w 32"/>
                  <a:gd name="T3" fmla="*/ 4 h 12"/>
                  <a:gd name="T4" fmla="*/ 19 w 32"/>
                  <a:gd name="T5" fmla="*/ 0 h 12"/>
                  <a:gd name="T6" fmla="*/ 24 w 32"/>
                  <a:gd name="T7" fmla="*/ 1 h 12"/>
                  <a:gd name="T8" fmla="*/ 25 w 32"/>
                  <a:gd name="T9" fmla="*/ 2 h 12"/>
                  <a:gd name="T10" fmla="*/ 23 w 32"/>
                  <a:gd name="T11" fmla="*/ 2 h 12"/>
                  <a:gd name="T12" fmla="*/ 27 w 32"/>
                  <a:gd name="T13" fmla="*/ 4 h 12"/>
                  <a:gd name="T14" fmla="*/ 25 w 32"/>
                  <a:gd name="T15" fmla="*/ 2 h 12"/>
                  <a:gd name="T16" fmla="*/ 29 w 32"/>
                  <a:gd name="T17" fmla="*/ 2 h 12"/>
                  <a:gd name="T18" fmla="*/ 31 w 32"/>
                  <a:gd name="T19" fmla="*/ 3 h 12"/>
                  <a:gd name="T20" fmla="*/ 27 w 32"/>
                  <a:gd name="T21" fmla="*/ 4 h 12"/>
                  <a:gd name="T22" fmla="*/ 32 w 32"/>
                  <a:gd name="T23" fmla="*/ 5 h 12"/>
                  <a:gd name="T24" fmla="*/ 26 w 32"/>
                  <a:gd name="T25" fmla="*/ 7 h 12"/>
                  <a:gd name="T26" fmla="*/ 21 w 32"/>
                  <a:gd name="T27" fmla="*/ 6 h 12"/>
                  <a:gd name="T28" fmla="*/ 25 w 32"/>
                  <a:gd name="T29" fmla="*/ 10 h 12"/>
                  <a:gd name="T30" fmla="*/ 19 w 32"/>
                  <a:gd name="T31" fmla="*/ 8 h 12"/>
                  <a:gd name="T32" fmla="*/ 21 w 32"/>
                  <a:gd name="T33" fmla="*/ 11 h 12"/>
                  <a:gd name="T34" fmla="*/ 17 w 32"/>
                  <a:gd name="T35" fmla="*/ 11 h 12"/>
                  <a:gd name="T36" fmla="*/ 19 w 32"/>
                  <a:gd name="T37" fmla="*/ 12 h 12"/>
                  <a:gd name="T38" fmla="*/ 15 w 32"/>
                  <a:gd name="T39" fmla="*/ 11 h 12"/>
                  <a:gd name="T40" fmla="*/ 18 w 32"/>
                  <a:gd name="T41" fmla="*/ 6 h 12"/>
                  <a:gd name="T42" fmla="*/ 20 w 32"/>
                  <a:gd name="T43" fmla="*/ 6 h 12"/>
                  <a:gd name="T44" fmla="*/ 8 w 32"/>
                  <a:gd name="T45" fmla="*/ 7 h 12"/>
                  <a:gd name="T46" fmla="*/ 8 w 32"/>
                  <a:gd name="T47" fmla="*/ 5 h 12"/>
                  <a:gd name="T48" fmla="*/ 4 w 32"/>
                  <a:gd name="T49" fmla="*/ 5 h 12"/>
                  <a:gd name="T50" fmla="*/ 8 w 32"/>
                  <a:gd name="T51" fmla="*/ 5 h 12"/>
                  <a:gd name="T52" fmla="*/ 3 w 32"/>
                  <a:gd name="T53" fmla="*/ 1 h 12"/>
                  <a:gd name="T54" fmla="*/ 8 w 32"/>
                  <a:gd name="T55" fmla="*/ 3 h 12"/>
                  <a:gd name="T56" fmla="*/ 9 w 32"/>
                  <a:gd name="T57" fmla="*/ 2 h 12"/>
                  <a:gd name="T58" fmla="*/ 17 w 32"/>
                  <a:gd name="T59" fmla="*/ 2 h 12"/>
                  <a:gd name="T60" fmla="*/ 9 w 32"/>
                  <a:gd name="T61" fmla="*/ 11 h 12"/>
                  <a:gd name="T62" fmla="*/ 7 w 32"/>
                  <a:gd name="T63" fmla="*/ 12 h 12"/>
                  <a:gd name="T64" fmla="*/ 3 w 32"/>
                  <a:gd name="T65" fmla="*/ 10 h 12"/>
                  <a:gd name="T66" fmla="*/ 7 w 32"/>
                  <a:gd name="T67" fmla="*/ 8 h 12"/>
                  <a:gd name="T68" fmla="*/ 6 w 32"/>
                  <a:gd name="T69" fmla="*/ 6 h 12"/>
                  <a:gd name="T70" fmla="*/ 8 w 32"/>
                  <a:gd name="T71" fmla="*/ 7 h 12"/>
                  <a:gd name="T72" fmla="*/ 2 w 32"/>
                  <a:gd name="T73" fmla="*/ 8 h 12"/>
                  <a:gd name="T74" fmla="*/ 0 w 32"/>
                  <a:gd name="T75" fmla="*/ 7 h 12"/>
                  <a:gd name="T76" fmla="*/ 2 w 32"/>
                  <a:gd name="T77" fmla="*/ 6 h 12"/>
                  <a:gd name="T78" fmla="*/ 2 w 32"/>
                  <a:gd name="T79" fmla="*/ 8 h 1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2"/>
                  <a:gd name="T121" fmla="*/ 0 h 12"/>
                  <a:gd name="T122" fmla="*/ 32 w 32"/>
                  <a:gd name="T123" fmla="*/ 12 h 1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2" h="12">
                    <a:moveTo>
                      <a:pt x="20" y="6"/>
                    </a:moveTo>
                    <a:lnTo>
                      <a:pt x="18" y="4"/>
                    </a:lnTo>
                    <a:lnTo>
                      <a:pt x="19" y="0"/>
                    </a:lnTo>
                    <a:lnTo>
                      <a:pt x="24" y="1"/>
                    </a:lnTo>
                    <a:lnTo>
                      <a:pt x="25" y="2"/>
                    </a:lnTo>
                    <a:lnTo>
                      <a:pt x="23" y="2"/>
                    </a:lnTo>
                    <a:lnTo>
                      <a:pt x="27" y="4"/>
                    </a:lnTo>
                    <a:lnTo>
                      <a:pt x="25" y="2"/>
                    </a:lnTo>
                    <a:lnTo>
                      <a:pt x="29" y="2"/>
                    </a:lnTo>
                    <a:lnTo>
                      <a:pt x="31" y="3"/>
                    </a:lnTo>
                    <a:lnTo>
                      <a:pt x="27" y="4"/>
                    </a:lnTo>
                    <a:lnTo>
                      <a:pt x="32" y="5"/>
                    </a:lnTo>
                    <a:lnTo>
                      <a:pt x="26" y="7"/>
                    </a:lnTo>
                    <a:lnTo>
                      <a:pt x="21" y="6"/>
                    </a:lnTo>
                    <a:lnTo>
                      <a:pt x="25" y="10"/>
                    </a:lnTo>
                    <a:lnTo>
                      <a:pt x="19" y="8"/>
                    </a:lnTo>
                    <a:lnTo>
                      <a:pt x="21" y="11"/>
                    </a:lnTo>
                    <a:lnTo>
                      <a:pt x="17" y="11"/>
                    </a:lnTo>
                    <a:lnTo>
                      <a:pt x="19" y="12"/>
                    </a:lnTo>
                    <a:lnTo>
                      <a:pt x="15" y="11"/>
                    </a:lnTo>
                    <a:lnTo>
                      <a:pt x="18" y="6"/>
                    </a:lnTo>
                    <a:lnTo>
                      <a:pt x="20" y="6"/>
                    </a:lnTo>
                    <a:close/>
                    <a:moveTo>
                      <a:pt x="8" y="7"/>
                    </a:moveTo>
                    <a:lnTo>
                      <a:pt x="8" y="5"/>
                    </a:lnTo>
                    <a:lnTo>
                      <a:pt x="4" y="5"/>
                    </a:lnTo>
                    <a:lnTo>
                      <a:pt x="8" y="5"/>
                    </a:lnTo>
                    <a:lnTo>
                      <a:pt x="3" y="1"/>
                    </a:lnTo>
                    <a:lnTo>
                      <a:pt x="8" y="3"/>
                    </a:lnTo>
                    <a:lnTo>
                      <a:pt x="9" y="2"/>
                    </a:lnTo>
                    <a:lnTo>
                      <a:pt x="17" y="2"/>
                    </a:lnTo>
                    <a:lnTo>
                      <a:pt x="9" y="11"/>
                    </a:lnTo>
                    <a:lnTo>
                      <a:pt x="7" y="12"/>
                    </a:lnTo>
                    <a:lnTo>
                      <a:pt x="3" y="10"/>
                    </a:lnTo>
                    <a:lnTo>
                      <a:pt x="7" y="8"/>
                    </a:lnTo>
                    <a:lnTo>
                      <a:pt x="6" y="6"/>
                    </a:lnTo>
                    <a:lnTo>
                      <a:pt x="8" y="7"/>
                    </a:lnTo>
                    <a:close/>
                    <a:moveTo>
                      <a:pt x="2" y="8"/>
                    </a:moveTo>
                    <a:lnTo>
                      <a:pt x="0" y="7"/>
                    </a:lnTo>
                    <a:lnTo>
                      <a:pt x="2" y="6"/>
                    </a:lnTo>
                    <a:lnTo>
                      <a:pt x="2" y="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795" name="Freeform 581"/>
              <p:cNvSpPr>
                <a:spLocks noEditPoints="1"/>
              </p:cNvSpPr>
              <p:nvPr/>
            </p:nvSpPr>
            <p:spPr bwMode="auto">
              <a:xfrm>
                <a:off x="2772" y="2214"/>
                <a:ext cx="36" cy="16"/>
              </a:xfrm>
              <a:custGeom>
                <a:avLst/>
                <a:gdLst>
                  <a:gd name="T0" fmla="*/ 74 w 145"/>
                  <a:gd name="T1" fmla="*/ 26 h 65"/>
                  <a:gd name="T2" fmla="*/ 87 w 145"/>
                  <a:gd name="T3" fmla="*/ 1 h 65"/>
                  <a:gd name="T4" fmla="*/ 113 w 145"/>
                  <a:gd name="T5" fmla="*/ 8 h 65"/>
                  <a:gd name="T6" fmla="*/ 102 w 145"/>
                  <a:gd name="T7" fmla="*/ 24 h 65"/>
                  <a:gd name="T8" fmla="*/ 108 w 145"/>
                  <a:gd name="T9" fmla="*/ 27 h 65"/>
                  <a:gd name="T10" fmla="*/ 110 w 145"/>
                  <a:gd name="T11" fmla="*/ 6 h 65"/>
                  <a:gd name="T12" fmla="*/ 137 w 145"/>
                  <a:gd name="T13" fmla="*/ 11 h 65"/>
                  <a:gd name="T14" fmla="*/ 119 w 145"/>
                  <a:gd name="T15" fmla="*/ 29 h 65"/>
                  <a:gd name="T16" fmla="*/ 144 w 145"/>
                  <a:gd name="T17" fmla="*/ 26 h 65"/>
                  <a:gd name="T18" fmla="*/ 111 w 145"/>
                  <a:gd name="T19" fmla="*/ 44 h 65"/>
                  <a:gd name="T20" fmla="*/ 113 w 145"/>
                  <a:gd name="T21" fmla="*/ 41 h 65"/>
                  <a:gd name="T22" fmla="*/ 81 w 145"/>
                  <a:gd name="T23" fmla="*/ 46 h 65"/>
                  <a:gd name="T24" fmla="*/ 101 w 145"/>
                  <a:gd name="T25" fmla="*/ 55 h 65"/>
                  <a:gd name="T26" fmla="*/ 83 w 145"/>
                  <a:gd name="T27" fmla="*/ 43 h 65"/>
                  <a:gd name="T28" fmla="*/ 83 w 145"/>
                  <a:gd name="T29" fmla="*/ 64 h 65"/>
                  <a:gd name="T30" fmla="*/ 60 w 145"/>
                  <a:gd name="T31" fmla="*/ 44 h 65"/>
                  <a:gd name="T32" fmla="*/ 91 w 145"/>
                  <a:gd name="T33" fmla="*/ 24 h 65"/>
                  <a:gd name="T34" fmla="*/ 74 w 145"/>
                  <a:gd name="T35" fmla="*/ 53 h 65"/>
                  <a:gd name="T36" fmla="*/ 80 w 145"/>
                  <a:gd name="T37" fmla="*/ 62 h 65"/>
                  <a:gd name="T38" fmla="*/ 79 w 145"/>
                  <a:gd name="T39" fmla="*/ 41 h 65"/>
                  <a:gd name="T40" fmla="*/ 77 w 145"/>
                  <a:gd name="T41" fmla="*/ 44 h 65"/>
                  <a:gd name="T42" fmla="*/ 110 w 145"/>
                  <a:gd name="T43" fmla="*/ 39 h 65"/>
                  <a:gd name="T44" fmla="*/ 84 w 145"/>
                  <a:gd name="T45" fmla="*/ 27 h 65"/>
                  <a:gd name="T46" fmla="*/ 109 w 145"/>
                  <a:gd name="T47" fmla="*/ 29 h 65"/>
                  <a:gd name="T48" fmla="*/ 116 w 145"/>
                  <a:gd name="T49" fmla="*/ 29 h 65"/>
                  <a:gd name="T50" fmla="*/ 133 w 145"/>
                  <a:gd name="T51" fmla="*/ 11 h 65"/>
                  <a:gd name="T52" fmla="*/ 123 w 145"/>
                  <a:gd name="T53" fmla="*/ 22 h 65"/>
                  <a:gd name="T54" fmla="*/ 122 w 145"/>
                  <a:gd name="T55" fmla="*/ 20 h 65"/>
                  <a:gd name="T56" fmla="*/ 96 w 145"/>
                  <a:gd name="T57" fmla="*/ 23 h 65"/>
                  <a:gd name="T58" fmla="*/ 105 w 145"/>
                  <a:gd name="T59" fmla="*/ 6 h 65"/>
                  <a:gd name="T60" fmla="*/ 103 w 145"/>
                  <a:gd name="T61" fmla="*/ 19 h 65"/>
                  <a:gd name="T62" fmla="*/ 88 w 145"/>
                  <a:gd name="T63" fmla="*/ 24 h 65"/>
                  <a:gd name="T64" fmla="*/ 95 w 145"/>
                  <a:gd name="T65" fmla="*/ 36 h 65"/>
                  <a:gd name="T66" fmla="*/ 41 w 145"/>
                  <a:gd name="T67" fmla="*/ 26 h 65"/>
                  <a:gd name="T68" fmla="*/ 40 w 145"/>
                  <a:gd name="T69" fmla="*/ 34 h 65"/>
                  <a:gd name="T70" fmla="*/ 40 w 145"/>
                  <a:gd name="T71" fmla="*/ 18 h 65"/>
                  <a:gd name="T72" fmla="*/ 12 w 145"/>
                  <a:gd name="T73" fmla="*/ 7 h 65"/>
                  <a:gd name="T74" fmla="*/ 33 w 145"/>
                  <a:gd name="T75" fmla="*/ 15 h 65"/>
                  <a:gd name="T76" fmla="*/ 75 w 145"/>
                  <a:gd name="T77" fmla="*/ 6 h 65"/>
                  <a:gd name="T78" fmla="*/ 49 w 145"/>
                  <a:gd name="T79" fmla="*/ 54 h 65"/>
                  <a:gd name="T80" fmla="*/ 32 w 145"/>
                  <a:gd name="T81" fmla="*/ 61 h 65"/>
                  <a:gd name="T82" fmla="*/ 16 w 145"/>
                  <a:gd name="T83" fmla="*/ 39 h 65"/>
                  <a:gd name="T84" fmla="*/ 25 w 145"/>
                  <a:gd name="T85" fmla="*/ 34 h 65"/>
                  <a:gd name="T86" fmla="*/ 41 w 145"/>
                  <a:gd name="T87" fmla="*/ 26 h 65"/>
                  <a:gd name="T88" fmla="*/ 43 w 145"/>
                  <a:gd name="T89" fmla="*/ 36 h 65"/>
                  <a:gd name="T90" fmla="*/ 23 w 145"/>
                  <a:gd name="T91" fmla="*/ 39 h 65"/>
                  <a:gd name="T92" fmla="*/ 39 w 145"/>
                  <a:gd name="T93" fmla="*/ 42 h 65"/>
                  <a:gd name="T94" fmla="*/ 75 w 145"/>
                  <a:gd name="T95" fmla="*/ 22 h 65"/>
                  <a:gd name="T96" fmla="*/ 48 w 145"/>
                  <a:gd name="T97" fmla="*/ 22 h 65"/>
                  <a:gd name="T98" fmla="*/ 24 w 145"/>
                  <a:gd name="T99" fmla="*/ 4 h 65"/>
                  <a:gd name="T100" fmla="*/ 40 w 145"/>
                  <a:gd name="T101" fmla="*/ 34 h 65"/>
                  <a:gd name="T102" fmla="*/ 40 w 145"/>
                  <a:gd name="T103" fmla="*/ 18 h 65"/>
                  <a:gd name="T104" fmla="*/ 45 w 145"/>
                  <a:gd name="T105" fmla="*/ 36 h 65"/>
                  <a:gd name="T106" fmla="*/ 29 w 145"/>
                  <a:gd name="T107" fmla="*/ 38 h 65"/>
                  <a:gd name="T108" fmla="*/ 12 w 145"/>
                  <a:gd name="T109" fmla="*/ 46 h 65"/>
                  <a:gd name="T110" fmla="*/ 6 w 145"/>
                  <a:gd name="T111" fmla="*/ 26 h 65"/>
                  <a:gd name="T112" fmla="*/ 24 w 145"/>
                  <a:gd name="T113" fmla="*/ 31 h 65"/>
                  <a:gd name="T114" fmla="*/ 19 w 145"/>
                  <a:gd name="T115" fmla="*/ 39 h 65"/>
                  <a:gd name="T116" fmla="*/ 21 w 145"/>
                  <a:gd name="T117" fmla="*/ 32 h 6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45"/>
                  <a:gd name="T178" fmla="*/ 0 h 65"/>
                  <a:gd name="T179" fmla="*/ 145 w 145"/>
                  <a:gd name="T180" fmla="*/ 65 h 6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45" h="65">
                    <a:moveTo>
                      <a:pt x="91" y="24"/>
                    </a:moveTo>
                    <a:lnTo>
                      <a:pt x="82" y="36"/>
                    </a:lnTo>
                    <a:lnTo>
                      <a:pt x="74" y="26"/>
                    </a:lnTo>
                    <a:cubicBezTo>
                      <a:pt x="72" y="24"/>
                      <a:pt x="72" y="21"/>
                      <a:pt x="73" y="18"/>
                    </a:cubicBezTo>
                    <a:lnTo>
                      <a:pt x="78" y="5"/>
                    </a:lnTo>
                    <a:cubicBezTo>
                      <a:pt x="80" y="2"/>
                      <a:pt x="83" y="0"/>
                      <a:pt x="87" y="1"/>
                    </a:cubicBezTo>
                    <a:lnTo>
                      <a:pt x="106" y="3"/>
                    </a:lnTo>
                    <a:cubicBezTo>
                      <a:pt x="107" y="3"/>
                      <a:pt x="109" y="4"/>
                      <a:pt x="110" y="5"/>
                    </a:cubicBezTo>
                    <a:lnTo>
                      <a:pt x="113" y="8"/>
                    </a:lnTo>
                    <a:cubicBezTo>
                      <a:pt x="115" y="10"/>
                      <a:pt x="116" y="13"/>
                      <a:pt x="115" y="15"/>
                    </a:cubicBezTo>
                    <a:cubicBezTo>
                      <a:pt x="114" y="18"/>
                      <a:pt x="112" y="20"/>
                      <a:pt x="110" y="21"/>
                    </a:cubicBezTo>
                    <a:lnTo>
                      <a:pt x="102" y="24"/>
                    </a:lnTo>
                    <a:lnTo>
                      <a:pt x="103" y="9"/>
                    </a:lnTo>
                    <a:lnTo>
                      <a:pt x="119" y="16"/>
                    </a:lnTo>
                    <a:lnTo>
                      <a:pt x="108" y="27"/>
                    </a:lnTo>
                    <a:lnTo>
                      <a:pt x="103" y="17"/>
                    </a:lnTo>
                    <a:cubicBezTo>
                      <a:pt x="101" y="15"/>
                      <a:pt x="101" y="12"/>
                      <a:pt x="103" y="9"/>
                    </a:cubicBezTo>
                    <a:cubicBezTo>
                      <a:pt x="104" y="7"/>
                      <a:pt x="107" y="6"/>
                      <a:pt x="110" y="6"/>
                    </a:cubicBezTo>
                    <a:lnTo>
                      <a:pt x="123" y="6"/>
                    </a:lnTo>
                    <a:cubicBezTo>
                      <a:pt x="124" y="6"/>
                      <a:pt x="125" y="6"/>
                      <a:pt x="127" y="6"/>
                    </a:cubicBezTo>
                    <a:lnTo>
                      <a:pt x="137" y="11"/>
                    </a:lnTo>
                    <a:cubicBezTo>
                      <a:pt x="140" y="13"/>
                      <a:pt x="142" y="16"/>
                      <a:pt x="142" y="20"/>
                    </a:cubicBezTo>
                    <a:cubicBezTo>
                      <a:pt x="141" y="23"/>
                      <a:pt x="139" y="26"/>
                      <a:pt x="135" y="26"/>
                    </a:cubicBezTo>
                    <a:lnTo>
                      <a:pt x="119" y="29"/>
                    </a:lnTo>
                    <a:lnTo>
                      <a:pt x="120" y="13"/>
                    </a:lnTo>
                    <a:lnTo>
                      <a:pt x="139" y="18"/>
                    </a:lnTo>
                    <a:cubicBezTo>
                      <a:pt x="142" y="19"/>
                      <a:pt x="144" y="22"/>
                      <a:pt x="144" y="26"/>
                    </a:cubicBezTo>
                    <a:cubicBezTo>
                      <a:pt x="145" y="29"/>
                      <a:pt x="143" y="32"/>
                      <a:pt x="140" y="34"/>
                    </a:cubicBezTo>
                    <a:lnTo>
                      <a:pt x="116" y="44"/>
                    </a:lnTo>
                    <a:cubicBezTo>
                      <a:pt x="114" y="44"/>
                      <a:pt x="112" y="44"/>
                      <a:pt x="111" y="44"/>
                    </a:cubicBezTo>
                    <a:lnTo>
                      <a:pt x="89" y="39"/>
                    </a:lnTo>
                    <a:lnTo>
                      <a:pt x="97" y="25"/>
                    </a:lnTo>
                    <a:lnTo>
                      <a:pt x="113" y="41"/>
                    </a:lnTo>
                    <a:cubicBezTo>
                      <a:pt x="115" y="43"/>
                      <a:pt x="116" y="47"/>
                      <a:pt x="114" y="50"/>
                    </a:cubicBezTo>
                    <a:cubicBezTo>
                      <a:pt x="112" y="54"/>
                      <a:pt x="108" y="55"/>
                      <a:pt x="105" y="54"/>
                    </a:cubicBezTo>
                    <a:lnTo>
                      <a:pt x="81" y="46"/>
                    </a:lnTo>
                    <a:lnTo>
                      <a:pt x="89" y="34"/>
                    </a:lnTo>
                    <a:lnTo>
                      <a:pt x="100" y="46"/>
                    </a:lnTo>
                    <a:cubicBezTo>
                      <a:pt x="102" y="49"/>
                      <a:pt x="102" y="52"/>
                      <a:pt x="101" y="55"/>
                    </a:cubicBezTo>
                    <a:cubicBezTo>
                      <a:pt x="99" y="58"/>
                      <a:pt x="96" y="60"/>
                      <a:pt x="93" y="59"/>
                    </a:cubicBezTo>
                    <a:lnTo>
                      <a:pt x="77" y="57"/>
                    </a:lnTo>
                    <a:lnTo>
                      <a:pt x="83" y="43"/>
                    </a:lnTo>
                    <a:lnTo>
                      <a:pt x="91" y="51"/>
                    </a:lnTo>
                    <a:cubicBezTo>
                      <a:pt x="94" y="53"/>
                      <a:pt x="95" y="58"/>
                      <a:pt x="93" y="61"/>
                    </a:cubicBezTo>
                    <a:cubicBezTo>
                      <a:pt x="90" y="64"/>
                      <a:pt x="86" y="65"/>
                      <a:pt x="83" y="64"/>
                    </a:cubicBezTo>
                    <a:lnTo>
                      <a:pt x="64" y="56"/>
                    </a:lnTo>
                    <a:cubicBezTo>
                      <a:pt x="62" y="55"/>
                      <a:pt x="60" y="54"/>
                      <a:pt x="59" y="51"/>
                    </a:cubicBezTo>
                    <a:cubicBezTo>
                      <a:pt x="59" y="49"/>
                      <a:pt x="59" y="46"/>
                      <a:pt x="60" y="44"/>
                    </a:cubicBezTo>
                    <a:lnTo>
                      <a:pt x="74" y="24"/>
                    </a:lnTo>
                    <a:cubicBezTo>
                      <a:pt x="76" y="21"/>
                      <a:pt x="79" y="20"/>
                      <a:pt x="83" y="21"/>
                    </a:cubicBezTo>
                    <a:lnTo>
                      <a:pt x="91" y="24"/>
                    </a:lnTo>
                    <a:close/>
                    <a:moveTo>
                      <a:pt x="78" y="36"/>
                    </a:moveTo>
                    <a:lnTo>
                      <a:pt x="87" y="33"/>
                    </a:lnTo>
                    <a:lnTo>
                      <a:pt x="74" y="53"/>
                    </a:lnTo>
                    <a:lnTo>
                      <a:pt x="70" y="41"/>
                    </a:lnTo>
                    <a:lnTo>
                      <a:pt x="89" y="49"/>
                    </a:lnTo>
                    <a:lnTo>
                      <a:pt x="80" y="62"/>
                    </a:lnTo>
                    <a:lnTo>
                      <a:pt x="72" y="55"/>
                    </a:lnTo>
                    <a:cubicBezTo>
                      <a:pt x="70" y="52"/>
                      <a:pt x="69" y="48"/>
                      <a:pt x="71" y="45"/>
                    </a:cubicBezTo>
                    <a:cubicBezTo>
                      <a:pt x="72" y="42"/>
                      <a:pt x="76" y="40"/>
                      <a:pt x="79" y="41"/>
                    </a:cubicBezTo>
                    <a:lnTo>
                      <a:pt x="95" y="44"/>
                    </a:lnTo>
                    <a:lnTo>
                      <a:pt x="88" y="57"/>
                    </a:lnTo>
                    <a:lnTo>
                      <a:pt x="77" y="44"/>
                    </a:lnTo>
                    <a:cubicBezTo>
                      <a:pt x="75" y="41"/>
                      <a:pt x="74" y="37"/>
                      <a:pt x="76" y="34"/>
                    </a:cubicBezTo>
                    <a:cubicBezTo>
                      <a:pt x="78" y="31"/>
                      <a:pt x="82" y="30"/>
                      <a:pt x="86" y="31"/>
                    </a:cubicBezTo>
                    <a:lnTo>
                      <a:pt x="110" y="39"/>
                    </a:lnTo>
                    <a:lnTo>
                      <a:pt x="102" y="52"/>
                    </a:lnTo>
                    <a:lnTo>
                      <a:pt x="86" y="37"/>
                    </a:lnTo>
                    <a:cubicBezTo>
                      <a:pt x="83" y="35"/>
                      <a:pt x="82" y="31"/>
                      <a:pt x="84" y="27"/>
                    </a:cubicBezTo>
                    <a:cubicBezTo>
                      <a:pt x="86" y="24"/>
                      <a:pt x="89" y="23"/>
                      <a:pt x="93" y="23"/>
                    </a:cubicBezTo>
                    <a:lnTo>
                      <a:pt x="114" y="28"/>
                    </a:lnTo>
                    <a:lnTo>
                      <a:pt x="109" y="29"/>
                    </a:lnTo>
                    <a:lnTo>
                      <a:pt x="133" y="19"/>
                    </a:lnTo>
                    <a:lnTo>
                      <a:pt x="134" y="34"/>
                    </a:lnTo>
                    <a:lnTo>
                      <a:pt x="116" y="29"/>
                    </a:lnTo>
                    <a:cubicBezTo>
                      <a:pt x="112" y="28"/>
                      <a:pt x="110" y="24"/>
                      <a:pt x="110" y="21"/>
                    </a:cubicBezTo>
                    <a:cubicBezTo>
                      <a:pt x="110" y="17"/>
                      <a:pt x="113" y="14"/>
                      <a:pt x="117" y="13"/>
                    </a:cubicBezTo>
                    <a:lnTo>
                      <a:pt x="133" y="11"/>
                    </a:lnTo>
                    <a:lnTo>
                      <a:pt x="130" y="26"/>
                    </a:lnTo>
                    <a:lnTo>
                      <a:pt x="120" y="21"/>
                    </a:lnTo>
                    <a:lnTo>
                      <a:pt x="123" y="22"/>
                    </a:lnTo>
                    <a:lnTo>
                      <a:pt x="110" y="22"/>
                    </a:lnTo>
                    <a:lnTo>
                      <a:pt x="117" y="10"/>
                    </a:lnTo>
                    <a:lnTo>
                      <a:pt x="122" y="20"/>
                    </a:lnTo>
                    <a:cubicBezTo>
                      <a:pt x="124" y="23"/>
                      <a:pt x="123" y="27"/>
                      <a:pt x="121" y="29"/>
                    </a:cubicBezTo>
                    <a:cubicBezTo>
                      <a:pt x="119" y="32"/>
                      <a:pt x="115" y="32"/>
                      <a:pt x="112" y="31"/>
                    </a:cubicBezTo>
                    <a:lnTo>
                      <a:pt x="96" y="23"/>
                    </a:lnTo>
                    <a:cubicBezTo>
                      <a:pt x="93" y="22"/>
                      <a:pt x="91" y="19"/>
                      <a:pt x="91" y="15"/>
                    </a:cubicBezTo>
                    <a:cubicBezTo>
                      <a:pt x="91" y="12"/>
                      <a:pt x="94" y="9"/>
                      <a:pt x="97" y="8"/>
                    </a:cubicBezTo>
                    <a:lnTo>
                      <a:pt x="105" y="6"/>
                    </a:lnTo>
                    <a:lnTo>
                      <a:pt x="102" y="19"/>
                    </a:lnTo>
                    <a:lnTo>
                      <a:pt x="99" y="17"/>
                    </a:lnTo>
                    <a:lnTo>
                      <a:pt x="103" y="19"/>
                    </a:lnTo>
                    <a:lnTo>
                      <a:pt x="85" y="16"/>
                    </a:lnTo>
                    <a:lnTo>
                      <a:pt x="93" y="12"/>
                    </a:lnTo>
                    <a:lnTo>
                      <a:pt x="88" y="24"/>
                    </a:lnTo>
                    <a:lnTo>
                      <a:pt x="87" y="16"/>
                    </a:lnTo>
                    <a:lnTo>
                      <a:pt x="95" y="26"/>
                    </a:lnTo>
                    <a:cubicBezTo>
                      <a:pt x="97" y="29"/>
                      <a:pt x="97" y="33"/>
                      <a:pt x="95" y="36"/>
                    </a:cubicBezTo>
                    <a:cubicBezTo>
                      <a:pt x="93" y="39"/>
                      <a:pt x="89" y="40"/>
                      <a:pt x="86" y="39"/>
                    </a:cubicBezTo>
                    <a:lnTo>
                      <a:pt x="78" y="36"/>
                    </a:lnTo>
                    <a:close/>
                    <a:moveTo>
                      <a:pt x="41" y="26"/>
                    </a:moveTo>
                    <a:lnTo>
                      <a:pt x="30" y="31"/>
                    </a:lnTo>
                    <a:lnTo>
                      <a:pt x="33" y="23"/>
                    </a:lnTo>
                    <a:lnTo>
                      <a:pt x="40" y="34"/>
                    </a:lnTo>
                    <a:lnTo>
                      <a:pt x="24" y="34"/>
                    </a:lnTo>
                    <a:cubicBezTo>
                      <a:pt x="14" y="34"/>
                      <a:pt x="14" y="18"/>
                      <a:pt x="24" y="18"/>
                    </a:cubicBezTo>
                    <a:lnTo>
                      <a:pt x="40" y="18"/>
                    </a:lnTo>
                    <a:lnTo>
                      <a:pt x="36" y="33"/>
                    </a:lnTo>
                    <a:lnTo>
                      <a:pt x="14" y="18"/>
                    </a:lnTo>
                    <a:cubicBezTo>
                      <a:pt x="11" y="15"/>
                      <a:pt x="10" y="11"/>
                      <a:pt x="12" y="7"/>
                    </a:cubicBezTo>
                    <a:cubicBezTo>
                      <a:pt x="14" y="4"/>
                      <a:pt x="18" y="2"/>
                      <a:pt x="22" y="3"/>
                    </a:cubicBezTo>
                    <a:lnTo>
                      <a:pt x="43" y="11"/>
                    </a:lnTo>
                    <a:lnTo>
                      <a:pt x="33" y="15"/>
                    </a:lnTo>
                    <a:lnTo>
                      <a:pt x="36" y="10"/>
                    </a:lnTo>
                    <a:cubicBezTo>
                      <a:pt x="37" y="7"/>
                      <a:pt x="40" y="6"/>
                      <a:pt x="43" y="6"/>
                    </a:cubicBezTo>
                    <a:lnTo>
                      <a:pt x="75" y="6"/>
                    </a:lnTo>
                    <a:cubicBezTo>
                      <a:pt x="78" y="6"/>
                      <a:pt x="81" y="7"/>
                      <a:pt x="82" y="10"/>
                    </a:cubicBezTo>
                    <a:cubicBezTo>
                      <a:pt x="84" y="13"/>
                      <a:pt x="83" y="17"/>
                      <a:pt x="81" y="19"/>
                    </a:cubicBezTo>
                    <a:lnTo>
                      <a:pt x="49" y="54"/>
                    </a:lnTo>
                    <a:cubicBezTo>
                      <a:pt x="49" y="55"/>
                      <a:pt x="48" y="55"/>
                      <a:pt x="47" y="56"/>
                    </a:cubicBezTo>
                    <a:lnTo>
                      <a:pt x="39" y="61"/>
                    </a:lnTo>
                    <a:cubicBezTo>
                      <a:pt x="37" y="62"/>
                      <a:pt x="34" y="62"/>
                      <a:pt x="32" y="61"/>
                    </a:cubicBezTo>
                    <a:lnTo>
                      <a:pt x="16" y="54"/>
                    </a:lnTo>
                    <a:cubicBezTo>
                      <a:pt x="13" y="52"/>
                      <a:pt x="11" y="49"/>
                      <a:pt x="11" y="46"/>
                    </a:cubicBezTo>
                    <a:cubicBezTo>
                      <a:pt x="11" y="43"/>
                      <a:pt x="13" y="40"/>
                      <a:pt x="16" y="39"/>
                    </a:cubicBezTo>
                    <a:lnTo>
                      <a:pt x="32" y="32"/>
                    </a:lnTo>
                    <a:lnTo>
                      <a:pt x="28" y="41"/>
                    </a:lnTo>
                    <a:lnTo>
                      <a:pt x="25" y="34"/>
                    </a:lnTo>
                    <a:cubicBezTo>
                      <a:pt x="24" y="31"/>
                      <a:pt x="25" y="27"/>
                      <a:pt x="27" y="25"/>
                    </a:cubicBezTo>
                    <a:cubicBezTo>
                      <a:pt x="30" y="23"/>
                      <a:pt x="33" y="23"/>
                      <a:pt x="36" y="24"/>
                    </a:cubicBezTo>
                    <a:lnTo>
                      <a:pt x="41" y="26"/>
                    </a:lnTo>
                    <a:close/>
                    <a:moveTo>
                      <a:pt x="29" y="38"/>
                    </a:moveTo>
                    <a:lnTo>
                      <a:pt x="40" y="29"/>
                    </a:lnTo>
                    <a:lnTo>
                      <a:pt x="43" y="36"/>
                    </a:lnTo>
                    <a:cubicBezTo>
                      <a:pt x="44" y="40"/>
                      <a:pt x="42" y="44"/>
                      <a:pt x="39" y="46"/>
                    </a:cubicBezTo>
                    <a:lnTo>
                      <a:pt x="23" y="54"/>
                    </a:lnTo>
                    <a:lnTo>
                      <a:pt x="23" y="39"/>
                    </a:lnTo>
                    <a:lnTo>
                      <a:pt x="39" y="47"/>
                    </a:lnTo>
                    <a:lnTo>
                      <a:pt x="31" y="47"/>
                    </a:lnTo>
                    <a:lnTo>
                      <a:pt x="39" y="42"/>
                    </a:lnTo>
                    <a:lnTo>
                      <a:pt x="37" y="44"/>
                    </a:lnTo>
                    <a:lnTo>
                      <a:pt x="69" y="8"/>
                    </a:lnTo>
                    <a:lnTo>
                      <a:pt x="75" y="22"/>
                    </a:lnTo>
                    <a:lnTo>
                      <a:pt x="43" y="22"/>
                    </a:lnTo>
                    <a:lnTo>
                      <a:pt x="50" y="17"/>
                    </a:lnTo>
                    <a:lnTo>
                      <a:pt x="48" y="22"/>
                    </a:lnTo>
                    <a:cubicBezTo>
                      <a:pt x="46" y="26"/>
                      <a:pt x="42" y="27"/>
                      <a:pt x="38" y="26"/>
                    </a:cubicBezTo>
                    <a:lnTo>
                      <a:pt x="16" y="19"/>
                    </a:lnTo>
                    <a:lnTo>
                      <a:pt x="24" y="4"/>
                    </a:lnTo>
                    <a:lnTo>
                      <a:pt x="45" y="20"/>
                    </a:lnTo>
                    <a:cubicBezTo>
                      <a:pt x="48" y="22"/>
                      <a:pt x="49" y="25"/>
                      <a:pt x="48" y="29"/>
                    </a:cubicBezTo>
                    <a:cubicBezTo>
                      <a:pt x="47" y="32"/>
                      <a:pt x="44" y="34"/>
                      <a:pt x="40" y="34"/>
                    </a:cubicBezTo>
                    <a:lnTo>
                      <a:pt x="24" y="34"/>
                    </a:lnTo>
                    <a:lnTo>
                      <a:pt x="24" y="18"/>
                    </a:lnTo>
                    <a:lnTo>
                      <a:pt x="40" y="18"/>
                    </a:lnTo>
                    <a:cubicBezTo>
                      <a:pt x="43" y="18"/>
                      <a:pt x="46" y="19"/>
                      <a:pt x="47" y="22"/>
                    </a:cubicBezTo>
                    <a:cubicBezTo>
                      <a:pt x="49" y="24"/>
                      <a:pt x="49" y="26"/>
                      <a:pt x="48" y="29"/>
                    </a:cubicBezTo>
                    <a:lnTo>
                      <a:pt x="45" y="36"/>
                    </a:lnTo>
                    <a:cubicBezTo>
                      <a:pt x="45" y="39"/>
                      <a:pt x="43" y="40"/>
                      <a:pt x="41" y="41"/>
                    </a:cubicBezTo>
                    <a:cubicBezTo>
                      <a:pt x="39" y="42"/>
                      <a:pt x="36" y="42"/>
                      <a:pt x="34" y="41"/>
                    </a:cubicBezTo>
                    <a:lnTo>
                      <a:pt x="29" y="38"/>
                    </a:lnTo>
                    <a:close/>
                    <a:moveTo>
                      <a:pt x="24" y="39"/>
                    </a:moveTo>
                    <a:cubicBezTo>
                      <a:pt x="24" y="42"/>
                      <a:pt x="23" y="44"/>
                      <a:pt x="20" y="46"/>
                    </a:cubicBezTo>
                    <a:cubicBezTo>
                      <a:pt x="18" y="47"/>
                      <a:pt x="15" y="47"/>
                      <a:pt x="12" y="46"/>
                    </a:cubicBezTo>
                    <a:lnTo>
                      <a:pt x="4" y="40"/>
                    </a:lnTo>
                    <a:cubicBezTo>
                      <a:pt x="2" y="39"/>
                      <a:pt x="0" y="36"/>
                      <a:pt x="1" y="33"/>
                    </a:cubicBezTo>
                    <a:cubicBezTo>
                      <a:pt x="1" y="30"/>
                      <a:pt x="3" y="27"/>
                      <a:pt x="6" y="26"/>
                    </a:cubicBezTo>
                    <a:lnTo>
                      <a:pt x="14" y="24"/>
                    </a:lnTo>
                    <a:cubicBezTo>
                      <a:pt x="16" y="23"/>
                      <a:pt x="19" y="23"/>
                      <a:pt x="21" y="25"/>
                    </a:cubicBezTo>
                    <a:cubicBezTo>
                      <a:pt x="23" y="26"/>
                      <a:pt x="24" y="29"/>
                      <a:pt x="24" y="31"/>
                    </a:cubicBezTo>
                    <a:lnTo>
                      <a:pt x="24" y="39"/>
                    </a:lnTo>
                    <a:close/>
                    <a:moveTo>
                      <a:pt x="8" y="31"/>
                    </a:moveTo>
                    <a:lnTo>
                      <a:pt x="19" y="39"/>
                    </a:lnTo>
                    <a:lnTo>
                      <a:pt x="11" y="41"/>
                    </a:lnTo>
                    <a:lnTo>
                      <a:pt x="13" y="27"/>
                    </a:lnTo>
                    <a:lnTo>
                      <a:pt x="21" y="32"/>
                    </a:lnTo>
                    <a:lnTo>
                      <a:pt x="8" y="39"/>
                    </a:lnTo>
                    <a:lnTo>
                      <a:pt x="8" y="31"/>
                    </a:lnTo>
                    <a:close/>
                  </a:path>
                </a:pathLst>
              </a:custGeom>
              <a:solidFill>
                <a:srgbClr val="6E6E6E"/>
              </a:solidFill>
              <a:ln w="0" cap="flat">
                <a:solidFill>
                  <a:srgbClr val="6E6E6E"/>
                </a:solidFill>
                <a:prstDash val="solid"/>
                <a:round/>
                <a:headEnd/>
                <a:tailEnd/>
              </a:ln>
            </p:spPr>
            <p:txBody>
              <a:bodyPr/>
              <a:lstStyle/>
              <a:p>
                <a:endParaRPr lang="en-US"/>
              </a:p>
            </p:txBody>
          </p:sp>
          <p:sp>
            <p:nvSpPr>
              <p:cNvPr id="1796" name="Freeform 582"/>
              <p:cNvSpPr>
                <a:spLocks/>
              </p:cNvSpPr>
              <p:nvPr/>
            </p:nvSpPr>
            <p:spPr bwMode="auto">
              <a:xfrm>
                <a:off x="4039" y="2236"/>
                <a:ext cx="4" cy="4"/>
              </a:xfrm>
              <a:custGeom>
                <a:avLst/>
                <a:gdLst>
                  <a:gd name="T0" fmla="*/ 4 w 4"/>
                  <a:gd name="T1" fmla="*/ 3 h 4"/>
                  <a:gd name="T2" fmla="*/ 1 w 4"/>
                  <a:gd name="T3" fmla="*/ 4 h 4"/>
                  <a:gd name="T4" fmla="*/ 0 w 4"/>
                  <a:gd name="T5" fmla="*/ 0 h 4"/>
                  <a:gd name="T6" fmla="*/ 4 w 4"/>
                  <a:gd name="T7" fmla="*/ 3 h 4"/>
                  <a:gd name="T8" fmla="*/ 0 60000 65536"/>
                  <a:gd name="T9" fmla="*/ 0 60000 65536"/>
                  <a:gd name="T10" fmla="*/ 0 60000 65536"/>
                  <a:gd name="T11" fmla="*/ 0 60000 65536"/>
                  <a:gd name="T12" fmla="*/ 0 w 4"/>
                  <a:gd name="T13" fmla="*/ 0 h 4"/>
                  <a:gd name="T14" fmla="*/ 4 w 4"/>
                  <a:gd name="T15" fmla="*/ 4 h 4"/>
                </a:gdLst>
                <a:ahLst/>
                <a:cxnLst>
                  <a:cxn ang="T8">
                    <a:pos x="T0" y="T1"/>
                  </a:cxn>
                  <a:cxn ang="T9">
                    <a:pos x="T2" y="T3"/>
                  </a:cxn>
                  <a:cxn ang="T10">
                    <a:pos x="T4" y="T5"/>
                  </a:cxn>
                  <a:cxn ang="T11">
                    <a:pos x="T6" y="T7"/>
                  </a:cxn>
                </a:cxnLst>
                <a:rect l="T12" t="T13" r="T14" b="T15"/>
                <a:pathLst>
                  <a:path w="4" h="4">
                    <a:moveTo>
                      <a:pt x="4" y="3"/>
                    </a:moveTo>
                    <a:lnTo>
                      <a:pt x="1" y="4"/>
                    </a:lnTo>
                    <a:lnTo>
                      <a:pt x="0" y="0"/>
                    </a:lnTo>
                    <a:lnTo>
                      <a:pt x="4" y="3"/>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797" name="Freeform 583"/>
              <p:cNvSpPr>
                <a:spLocks noEditPoints="1"/>
              </p:cNvSpPr>
              <p:nvPr/>
            </p:nvSpPr>
            <p:spPr bwMode="auto">
              <a:xfrm>
                <a:off x="4037" y="2234"/>
                <a:ext cx="8" cy="8"/>
              </a:xfrm>
              <a:custGeom>
                <a:avLst/>
                <a:gdLst>
                  <a:gd name="T0" fmla="*/ 29 w 33"/>
                  <a:gd name="T1" fmla="*/ 12 h 33"/>
                  <a:gd name="T2" fmla="*/ 32 w 33"/>
                  <a:gd name="T3" fmla="*/ 20 h 33"/>
                  <a:gd name="T4" fmla="*/ 28 w 33"/>
                  <a:gd name="T5" fmla="*/ 26 h 33"/>
                  <a:gd name="T6" fmla="*/ 16 w 33"/>
                  <a:gd name="T7" fmla="*/ 32 h 33"/>
                  <a:gd name="T8" fmla="*/ 10 w 33"/>
                  <a:gd name="T9" fmla="*/ 32 h 33"/>
                  <a:gd name="T10" fmla="*/ 5 w 33"/>
                  <a:gd name="T11" fmla="*/ 27 h 33"/>
                  <a:gd name="T12" fmla="*/ 1 w 33"/>
                  <a:gd name="T13" fmla="*/ 11 h 33"/>
                  <a:gd name="T14" fmla="*/ 4 w 33"/>
                  <a:gd name="T15" fmla="*/ 2 h 33"/>
                  <a:gd name="T16" fmla="*/ 13 w 33"/>
                  <a:gd name="T17" fmla="*/ 2 h 33"/>
                  <a:gd name="T18" fmla="*/ 29 w 33"/>
                  <a:gd name="T19" fmla="*/ 12 h 33"/>
                  <a:gd name="T20" fmla="*/ 4 w 33"/>
                  <a:gd name="T21" fmla="*/ 15 h 33"/>
                  <a:gd name="T22" fmla="*/ 16 w 33"/>
                  <a:gd name="T23" fmla="*/ 6 h 33"/>
                  <a:gd name="T24" fmla="*/ 21 w 33"/>
                  <a:gd name="T25" fmla="*/ 22 h 33"/>
                  <a:gd name="T26" fmla="*/ 10 w 33"/>
                  <a:gd name="T27" fmla="*/ 17 h 33"/>
                  <a:gd name="T28" fmla="*/ 21 w 33"/>
                  <a:gd name="T29" fmla="*/ 12 h 33"/>
                  <a:gd name="T30" fmla="*/ 20 w 33"/>
                  <a:gd name="T31" fmla="*/ 26 h 33"/>
                  <a:gd name="T32" fmla="*/ 4 w 33"/>
                  <a:gd name="T33" fmla="*/ 15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3"/>
                  <a:gd name="T52" fmla="*/ 0 h 33"/>
                  <a:gd name="T53" fmla="*/ 33 w 33"/>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3" h="33">
                    <a:moveTo>
                      <a:pt x="29" y="12"/>
                    </a:moveTo>
                    <a:cubicBezTo>
                      <a:pt x="31" y="14"/>
                      <a:pt x="33" y="17"/>
                      <a:pt x="32" y="20"/>
                    </a:cubicBezTo>
                    <a:cubicBezTo>
                      <a:pt x="32" y="23"/>
                      <a:pt x="30" y="25"/>
                      <a:pt x="28" y="26"/>
                    </a:cubicBezTo>
                    <a:lnTo>
                      <a:pt x="16" y="32"/>
                    </a:lnTo>
                    <a:cubicBezTo>
                      <a:pt x="14" y="33"/>
                      <a:pt x="12" y="33"/>
                      <a:pt x="10" y="32"/>
                    </a:cubicBezTo>
                    <a:cubicBezTo>
                      <a:pt x="8" y="31"/>
                      <a:pt x="6" y="29"/>
                      <a:pt x="5" y="27"/>
                    </a:cubicBezTo>
                    <a:lnTo>
                      <a:pt x="1" y="11"/>
                    </a:lnTo>
                    <a:cubicBezTo>
                      <a:pt x="0" y="7"/>
                      <a:pt x="1" y="4"/>
                      <a:pt x="4" y="2"/>
                    </a:cubicBezTo>
                    <a:cubicBezTo>
                      <a:pt x="6" y="0"/>
                      <a:pt x="10" y="0"/>
                      <a:pt x="13" y="2"/>
                    </a:cubicBezTo>
                    <a:lnTo>
                      <a:pt x="29" y="12"/>
                    </a:lnTo>
                    <a:close/>
                    <a:moveTo>
                      <a:pt x="4" y="15"/>
                    </a:moveTo>
                    <a:lnTo>
                      <a:pt x="16" y="6"/>
                    </a:lnTo>
                    <a:lnTo>
                      <a:pt x="21" y="22"/>
                    </a:lnTo>
                    <a:lnTo>
                      <a:pt x="10" y="17"/>
                    </a:lnTo>
                    <a:lnTo>
                      <a:pt x="21" y="12"/>
                    </a:lnTo>
                    <a:lnTo>
                      <a:pt x="20" y="26"/>
                    </a:lnTo>
                    <a:lnTo>
                      <a:pt x="4" y="15"/>
                    </a:lnTo>
                    <a:close/>
                  </a:path>
                </a:pathLst>
              </a:custGeom>
              <a:solidFill>
                <a:srgbClr val="6E6E6E"/>
              </a:solidFill>
              <a:ln w="0" cap="flat">
                <a:solidFill>
                  <a:srgbClr val="6E6E6E"/>
                </a:solidFill>
                <a:prstDash val="solid"/>
                <a:round/>
                <a:headEnd/>
                <a:tailEnd/>
              </a:ln>
            </p:spPr>
            <p:txBody>
              <a:bodyPr/>
              <a:lstStyle/>
              <a:p>
                <a:endParaRPr lang="en-US"/>
              </a:p>
            </p:txBody>
          </p:sp>
          <p:sp>
            <p:nvSpPr>
              <p:cNvPr id="1798" name="Freeform 584"/>
              <p:cNvSpPr>
                <a:spLocks/>
              </p:cNvSpPr>
              <p:nvPr/>
            </p:nvSpPr>
            <p:spPr bwMode="auto">
              <a:xfrm>
                <a:off x="2999" y="2248"/>
                <a:ext cx="23" cy="12"/>
              </a:xfrm>
              <a:custGeom>
                <a:avLst/>
                <a:gdLst>
                  <a:gd name="T0" fmla="*/ 10 w 23"/>
                  <a:gd name="T1" fmla="*/ 4 h 12"/>
                  <a:gd name="T2" fmla="*/ 6 w 23"/>
                  <a:gd name="T3" fmla="*/ 3 h 12"/>
                  <a:gd name="T4" fmla="*/ 8 w 23"/>
                  <a:gd name="T5" fmla="*/ 1 h 12"/>
                  <a:gd name="T6" fmla="*/ 4 w 23"/>
                  <a:gd name="T7" fmla="*/ 1 h 12"/>
                  <a:gd name="T8" fmla="*/ 4 w 23"/>
                  <a:gd name="T9" fmla="*/ 0 h 12"/>
                  <a:gd name="T10" fmla="*/ 0 w 23"/>
                  <a:gd name="T11" fmla="*/ 0 h 12"/>
                  <a:gd name="T12" fmla="*/ 13 w 23"/>
                  <a:gd name="T13" fmla="*/ 1 h 12"/>
                  <a:gd name="T14" fmla="*/ 13 w 23"/>
                  <a:gd name="T15" fmla="*/ 3 h 12"/>
                  <a:gd name="T16" fmla="*/ 17 w 23"/>
                  <a:gd name="T17" fmla="*/ 3 h 12"/>
                  <a:gd name="T18" fmla="*/ 23 w 23"/>
                  <a:gd name="T19" fmla="*/ 10 h 12"/>
                  <a:gd name="T20" fmla="*/ 21 w 23"/>
                  <a:gd name="T21" fmla="*/ 10 h 12"/>
                  <a:gd name="T22" fmla="*/ 23 w 23"/>
                  <a:gd name="T23" fmla="*/ 11 h 12"/>
                  <a:gd name="T24" fmla="*/ 21 w 23"/>
                  <a:gd name="T25" fmla="*/ 12 h 12"/>
                  <a:gd name="T26" fmla="*/ 17 w 23"/>
                  <a:gd name="T27" fmla="*/ 7 h 12"/>
                  <a:gd name="T28" fmla="*/ 10 w 23"/>
                  <a:gd name="T29" fmla="*/ 4 h 1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3"/>
                  <a:gd name="T46" fmla="*/ 0 h 12"/>
                  <a:gd name="T47" fmla="*/ 23 w 23"/>
                  <a:gd name="T48" fmla="*/ 12 h 1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3" h="12">
                    <a:moveTo>
                      <a:pt x="10" y="4"/>
                    </a:moveTo>
                    <a:lnTo>
                      <a:pt x="6" y="3"/>
                    </a:lnTo>
                    <a:lnTo>
                      <a:pt x="8" y="1"/>
                    </a:lnTo>
                    <a:lnTo>
                      <a:pt x="4" y="1"/>
                    </a:lnTo>
                    <a:lnTo>
                      <a:pt x="4" y="0"/>
                    </a:lnTo>
                    <a:lnTo>
                      <a:pt x="0" y="0"/>
                    </a:lnTo>
                    <a:lnTo>
                      <a:pt x="13" y="1"/>
                    </a:lnTo>
                    <a:lnTo>
                      <a:pt x="13" y="3"/>
                    </a:lnTo>
                    <a:lnTo>
                      <a:pt x="17" y="3"/>
                    </a:lnTo>
                    <a:lnTo>
                      <a:pt x="23" y="10"/>
                    </a:lnTo>
                    <a:lnTo>
                      <a:pt x="21" y="10"/>
                    </a:lnTo>
                    <a:lnTo>
                      <a:pt x="23" y="11"/>
                    </a:lnTo>
                    <a:lnTo>
                      <a:pt x="21" y="12"/>
                    </a:lnTo>
                    <a:lnTo>
                      <a:pt x="17" y="7"/>
                    </a:lnTo>
                    <a:lnTo>
                      <a:pt x="10" y="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799" name="Freeform 585"/>
              <p:cNvSpPr>
                <a:spLocks noEditPoints="1"/>
              </p:cNvSpPr>
              <p:nvPr/>
            </p:nvSpPr>
            <p:spPr bwMode="auto">
              <a:xfrm>
                <a:off x="2997" y="2246"/>
                <a:ext cx="28" cy="16"/>
              </a:xfrm>
              <a:custGeom>
                <a:avLst/>
                <a:gdLst>
                  <a:gd name="T0" fmla="*/ 49 w 113"/>
                  <a:gd name="T1" fmla="*/ 31 h 65"/>
                  <a:gd name="T2" fmla="*/ 26 w 113"/>
                  <a:gd name="T3" fmla="*/ 23 h 65"/>
                  <a:gd name="T4" fmla="*/ 34 w 113"/>
                  <a:gd name="T5" fmla="*/ 9 h 65"/>
                  <a:gd name="T6" fmla="*/ 23 w 113"/>
                  <a:gd name="T7" fmla="*/ 22 h 65"/>
                  <a:gd name="T8" fmla="*/ 15 w 113"/>
                  <a:gd name="T9" fmla="*/ 8 h 65"/>
                  <a:gd name="T10" fmla="*/ 8 w 113"/>
                  <a:gd name="T11" fmla="*/ 16 h 65"/>
                  <a:gd name="T12" fmla="*/ 63 w 113"/>
                  <a:gd name="T13" fmla="*/ 3 h 65"/>
                  <a:gd name="T14" fmla="*/ 70 w 113"/>
                  <a:gd name="T15" fmla="*/ 20 h 65"/>
                  <a:gd name="T16" fmla="*/ 79 w 113"/>
                  <a:gd name="T17" fmla="*/ 12 h 65"/>
                  <a:gd name="T18" fmla="*/ 111 w 113"/>
                  <a:gd name="T19" fmla="*/ 45 h 65"/>
                  <a:gd name="T20" fmla="*/ 104 w 113"/>
                  <a:gd name="T21" fmla="*/ 58 h 65"/>
                  <a:gd name="T22" fmla="*/ 96 w 113"/>
                  <a:gd name="T23" fmla="*/ 43 h 65"/>
                  <a:gd name="T24" fmla="*/ 110 w 113"/>
                  <a:gd name="T25" fmla="*/ 53 h 65"/>
                  <a:gd name="T26" fmla="*/ 96 w 113"/>
                  <a:gd name="T27" fmla="*/ 64 h 65"/>
                  <a:gd name="T28" fmla="*/ 70 w 113"/>
                  <a:gd name="T29" fmla="*/ 40 h 65"/>
                  <a:gd name="T30" fmla="*/ 47 w 113"/>
                  <a:gd name="T31" fmla="*/ 31 h 65"/>
                  <a:gd name="T32" fmla="*/ 82 w 113"/>
                  <a:gd name="T33" fmla="*/ 30 h 65"/>
                  <a:gd name="T34" fmla="*/ 90 w 113"/>
                  <a:gd name="T35" fmla="*/ 49 h 65"/>
                  <a:gd name="T36" fmla="*/ 99 w 113"/>
                  <a:gd name="T37" fmla="*/ 61 h 65"/>
                  <a:gd name="T38" fmla="*/ 85 w 113"/>
                  <a:gd name="T39" fmla="*/ 49 h 65"/>
                  <a:gd name="T40" fmla="*/ 104 w 113"/>
                  <a:gd name="T41" fmla="*/ 42 h 65"/>
                  <a:gd name="T42" fmla="*/ 73 w 113"/>
                  <a:gd name="T43" fmla="*/ 26 h 65"/>
                  <a:gd name="T44" fmla="*/ 62 w 113"/>
                  <a:gd name="T45" fmla="*/ 28 h 65"/>
                  <a:gd name="T46" fmla="*/ 54 w 113"/>
                  <a:gd name="T47" fmla="*/ 11 h 65"/>
                  <a:gd name="T48" fmla="*/ 8 w 113"/>
                  <a:gd name="T49" fmla="*/ 16 h 65"/>
                  <a:gd name="T50" fmla="*/ 8 w 113"/>
                  <a:gd name="T51" fmla="*/ 0 h 65"/>
                  <a:gd name="T52" fmla="*/ 31 w 113"/>
                  <a:gd name="T53" fmla="*/ 8 h 65"/>
                  <a:gd name="T54" fmla="*/ 23 w 113"/>
                  <a:gd name="T55" fmla="*/ 6 h 65"/>
                  <a:gd name="T56" fmla="*/ 47 w 113"/>
                  <a:gd name="T57" fmla="*/ 11 h 65"/>
                  <a:gd name="T58" fmla="*/ 40 w 113"/>
                  <a:gd name="T59" fmla="*/ 26 h 65"/>
                  <a:gd name="T60" fmla="*/ 52 w 113"/>
                  <a:gd name="T61" fmla="*/ 16 h 65"/>
                  <a:gd name="T62" fmla="*/ 80 w 113"/>
                  <a:gd name="T63" fmla="*/ 28 h 6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13"/>
                  <a:gd name="T97" fmla="*/ 0 h 65"/>
                  <a:gd name="T98" fmla="*/ 113 w 113"/>
                  <a:gd name="T99" fmla="*/ 65 h 6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13" h="65">
                    <a:moveTo>
                      <a:pt x="47" y="31"/>
                    </a:moveTo>
                    <a:lnTo>
                      <a:pt x="49" y="31"/>
                    </a:lnTo>
                    <a:lnTo>
                      <a:pt x="32" y="28"/>
                    </a:lnTo>
                    <a:cubicBezTo>
                      <a:pt x="30" y="28"/>
                      <a:pt x="27" y="26"/>
                      <a:pt x="26" y="23"/>
                    </a:cubicBezTo>
                    <a:cubicBezTo>
                      <a:pt x="25" y="20"/>
                      <a:pt x="26" y="17"/>
                      <a:pt x="28" y="15"/>
                    </a:cubicBezTo>
                    <a:lnTo>
                      <a:pt x="34" y="9"/>
                    </a:lnTo>
                    <a:lnTo>
                      <a:pt x="40" y="22"/>
                    </a:lnTo>
                    <a:lnTo>
                      <a:pt x="23" y="22"/>
                    </a:lnTo>
                    <a:cubicBezTo>
                      <a:pt x="18" y="22"/>
                      <a:pt x="15" y="19"/>
                      <a:pt x="15" y="14"/>
                    </a:cubicBezTo>
                    <a:lnTo>
                      <a:pt x="15" y="8"/>
                    </a:lnTo>
                    <a:lnTo>
                      <a:pt x="23" y="16"/>
                    </a:lnTo>
                    <a:lnTo>
                      <a:pt x="8" y="16"/>
                    </a:lnTo>
                    <a:lnTo>
                      <a:pt x="9" y="0"/>
                    </a:lnTo>
                    <a:lnTo>
                      <a:pt x="63" y="3"/>
                    </a:lnTo>
                    <a:cubicBezTo>
                      <a:pt x="67" y="4"/>
                      <a:pt x="70" y="7"/>
                      <a:pt x="70" y="11"/>
                    </a:cubicBezTo>
                    <a:lnTo>
                      <a:pt x="70" y="20"/>
                    </a:lnTo>
                    <a:lnTo>
                      <a:pt x="62" y="12"/>
                    </a:lnTo>
                    <a:lnTo>
                      <a:pt x="79" y="12"/>
                    </a:lnTo>
                    <a:cubicBezTo>
                      <a:pt x="81" y="12"/>
                      <a:pt x="84" y="13"/>
                      <a:pt x="85" y="15"/>
                    </a:cubicBezTo>
                    <a:lnTo>
                      <a:pt x="111" y="45"/>
                    </a:lnTo>
                    <a:cubicBezTo>
                      <a:pt x="113" y="48"/>
                      <a:pt x="113" y="51"/>
                      <a:pt x="112" y="54"/>
                    </a:cubicBezTo>
                    <a:cubicBezTo>
                      <a:pt x="110" y="57"/>
                      <a:pt x="108" y="58"/>
                      <a:pt x="104" y="58"/>
                    </a:cubicBezTo>
                    <a:lnTo>
                      <a:pt x="93" y="58"/>
                    </a:lnTo>
                    <a:lnTo>
                      <a:pt x="96" y="43"/>
                    </a:lnTo>
                    <a:lnTo>
                      <a:pt x="104" y="46"/>
                    </a:lnTo>
                    <a:cubicBezTo>
                      <a:pt x="108" y="47"/>
                      <a:pt x="110" y="50"/>
                      <a:pt x="110" y="53"/>
                    </a:cubicBezTo>
                    <a:cubicBezTo>
                      <a:pt x="110" y="57"/>
                      <a:pt x="108" y="60"/>
                      <a:pt x="104" y="61"/>
                    </a:cubicBezTo>
                    <a:lnTo>
                      <a:pt x="96" y="64"/>
                    </a:lnTo>
                    <a:cubicBezTo>
                      <a:pt x="93" y="65"/>
                      <a:pt x="89" y="64"/>
                      <a:pt x="87" y="61"/>
                    </a:cubicBezTo>
                    <a:lnTo>
                      <a:pt x="70" y="40"/>
                    </a:lnTo>
                    <a:lnTo>
                      <a:pt x="73" y="43"/>
                    </a:lnTo>
                    <a:lnTo>
                      <a:pt x="47" y="31"/>
                    </a:lnTo>
                    <a:close/>
                    <a:moveTo>
                      <a:pt x="80" y="28"/>
                    </a:moveTo>
                    <a:cubicBezTo>
                      <a:pt x="81" y="29"/>
                      <a:pt x="82" y="29"/>
                      <a:pt x="82" y="30"/>
                    </a:cubicBezTo>
                    <a:lnTo>
                      <a:pt x="99" y="51"/>
                    </a:lnTo>
                    <a:lnTo>
                      <a:pt x="90" y="49"/>
                    </a:lnTo>
                    <a:lnTo>
                      <a:pt x="99" y="46"/>
                    </a:lnTo>
                    <a:lnTo>
                      <a:pt x="99" y="61"/>
                    </a:lnTo>
                    <a:lnTo>
                      <a:pt x="90" y="58"/>
                    </a:lnTo>
                    <a:cubicBezTo>
                      <a:pt x="87" y="57"/>
                      <a:pt x="85" y="53"/>
                      <a:pt x="85" y="49"/>
                    </a:cubicBezTo>
                    <a:cubicBezTo>
                      <a:pt x="86" y="45"/>
                      <a:pt x="89" y="42"/>
                      <a:pt x="93" y="42"/>
                    </a:cubicBezTo>
                    <a:lnTo>
                      <a:pt x="104" y="42"/>
                    </a:lnTo>
                    <a:lnTo>
                      <a:pt x="98" y="56"/>
                    </a:lnTo>
                    <a:lnTo>
                      <a:pt x="73" y="26"/>
                    </a:lnTo>
                    <a:lnTo>
                      <a:pt x="79" y="28"/>
                    </a:lnTo>
                    <a:lnTo>
                      <a:pt x="62" y="28"/>
                    </a:lnTo>
                    <a:cubicBezTo>
                      <a:pt x="58" y="28"/>
                      <a:pt x="54" y="25"/>
                      <a:pt x="54" y="20"/>
                    </a:cubicBezTo>
                    <a:lnTo>
                      <a:pt x="54" y="11"/>
                    </a:lnTo>
                    <a:lnTo>
                      <a:pt x="62" y="19"/>
                    </a:lnTo>
                    <a:lnTo>
                      <a:pt x="8" y="16"/>
                    </a:lnTo>
                    <a:cubicBezTo>
                      <a:pt x="4" y="16"/>
                      <a:pt x="0" y="13"/>
                      <a:pt x="0" y="8"/>
                    </a:cubicBezTo>
                    <a:cubicBezTo>
                      <a:pt x="1" y="4"/>
                      <a:pt x="4" y="0"/>
                      <a:pt x="8" y="0"/>
                    </a:cubicBezTo>
                    <a:lnTo>
                      <a:pt x="23" y="0"/>
                    </a:lnTo>
                    <a:cubicBezTo>
                      <a:pt x="27" y="0"/>
                      <a:pt x="31" y="4"/>
                      <a:pt x="31" y="8"/>
                    </a:cubicBezTo>
                    <a:lnTo>
                      <a:pt x="31" y="14"/>
                    </a:lnTo>
                    <a:lnTo>
                      <a:pt x="23" y="6"/>
                    </a:lnTo>
                    <a:lnTo>
                      <a:pt x="40" y="6"/>
                    </a:lnTo>
                    <a:cubicBezTo>
                      <a:pt x="43" y="6"/>
                      <a:pt x="46" y="8"/>
                      <a:pt x="47" y="11"/>
                    </a:cubicBezTo>
                    <a:cubicBezTo>
                      <a:pt x="48" y="14"/>
                      <a:pt x="48" y="18"/>
                      <a:pt x="45" y="20"/>
                    </a:cubicBezTo>
                    <a:lnTo>
                      <a:pt x="40" y="26"/>
                    </a:lnTo>
                    <a:lnTo>
                      <a:pt x="35" y="13"/>
                    </a:lnTo>
                    <a:lnTo>
                      <a:pt x="52" y="16"/>
                    </a:lnTo>
                    <a:cubicBezTo>
                      <a:pt x="53" y="16"/>
                      <a:pt x="54" y="16"/>
                      <a:pt x="54" y="16"/>
                    </a:cubicBezTo>
                    <a:lnTo>
                      <a:pt x="80" y="28"/>
                    </a:lnTo>
                    <a:close/>
                  </a:path>
                </a:pathLst>
              </a:custGeom>
              <a:solidFill>
                <a:srgbClr val="6E6E6E"/>
              </a:solidFill>
              <a:ln w="0" cap="flat">
                <a:solidFill>
                  <a:srgbClr val="6E6E6E"/>
                </a:solidFill>
                <a:prstDash val="solid"/>
                <a:round/>
                <a:headEnd/>
                <a:tailEnd/>
              </a:ln>
            </p:spPr>
            <p:txBody>
              <a:bodyPr/>
              <a:lstStyle/>
              <a:p>
                <a:endParaRPr lang="en-US"/>
              </a:p>
            </p:txBody>
          </p:sp>
          <p:sp>
            <p:nvSpPr>
              <p:cNvPr id="1800" name="Freeform 586"/>
              <p:cNvSpPr>
                <a:spLocks noEditPoints="1"/>
              </p:cNvSpPr>
              <p:nvPr/>
            </p:nvSpPr>
            <p:spPr bwMode="auto">
              <a:xfrm>
                <a:off x="2506" y="1239"/>
                <a:ext cx="55" cy="75"/>
              </a:xfrm>
              <a:custGeom>
                <a:avLst/>
                <a:gdLst>
                  <a:gd name="T0" fmla="*/ 12 w 55"/>
                  <a:gd name="T1" fmla="*/ 0 h 75"/>
                  <a:gd name="T2" fmla="*/ 16 w 55"/>
                  <a:gd name="T3" fmla="*/ 0 h 75"/>
                  <a:gd name="T4" fmla="*/ 21 w 55"/>
                  <a:gd name="T5" fmla="*/ 4 h 75"/>
                  <a:gd name="T6" fmla="*/ 18 w 55"/>
                  <a:gd name="T7" fmla="*/ 12 h 75"/>
                  <a:gd name="T8" fmla="*/ 16 w 55"/>
                  <a:gd name="T9" fmla="*/ 10 h 75"/>
                  <a:gd name="T10" fmla="*/ 18 w 55"/>
                  <a:gd name="T11" fmla="*/ 8 h 75"/>
                  <a:gd name="T12" fmla="*/ 20 w 55"/>
                  <a:gd name="T13" fmla="*/ 4 h 75"/>
                  <a:gd name="T14" fmla="*/ 16 w 55"/>
                  <a:gd name="T15" fmla="*/ 0 h 75"/>
                  <a:gd name="T16" fmla="*/ 12 w 55"/>
                  <a:gd name="T17" fmla="*/ 0 h 75"/>
                  <a:gd name="T18" fmla="*/ 3 w 55"/>
                  <a:gd name="T19" fmla="*/ 4 h 75"/>
                  <a:gd name="T20" fmla="*/ 0 w 55"/>
                  <a:gd name="T21" fmla="*/ 2 h 75"/>
                  <a:gd name="T22" fmla="*/ 3 w 55"/>
                  <a:gd name="T23" fmla="*/ 3 h 75"/>
                  <a:gd name="T24" fmla="*/ 6 w 55"/>
                  <a:gd name="T25" fmla="*/ 2 h 75"/>
                  <a:gd name="T26" fmla="*/ 12 w 55"/>
                  <a:gd name="T27" fmla="*/ 1 h 75"/>
                  <a:gd name="T28" fmla="*/ 3 w 55"/>
                  <a:gd name="T29" fmla="*/ 4 h 75"/>
                  <a:gd name="T30" fmla="*/ 22 w 55"/>
                  <a:gd name="T31" fmla="*/ 16 h 75"/>
                  <a:gd name="T32" fmla="*/ 29 w 55"/>
                  <a:gd name="T33" fmla="*/ 22 h 75"/>
                  <a:gd name="T34" fmla="*/ 27 w 55"/>
                  <a:gd name="T35" fmla="*/ 27 h 75"/>
                  <a:gd name="T36" fmla="*/ 25 w 55"/>
                  <a:gd name="T37" fmla="*/ 26 h 75"/>
                  <a:gd name="T38" fmla="*/ 28 w 55"/>
                  <a:gd name="T39" fmla="*/ 22 h 75"/>
                  <a:gd name="T40" fmla="*/ 22 w 55"/>
                  <a:gd name="T41" fmla="*/ 16 h 75"/>
                  <a:gd name="T42" fmla="*/ 33 w 55"/>
                  <a:gd name="T43" fmla="*/ 34 h 75"/>
                  <a:gd name="T44" fmla="*/ 32 w 55"/>
                  <a:gd name="T45" fmla="*/ 27 h 75"/>
                  <a:gd name="T46" fmla="*/ 35 w 55"/>
                  <a:gd name="T47" fmla="*/ 34 h 75"/>
                  <a:gd name="T48" fmla="*/ 33 w 55"/>
                  <a:gd name="T49" fmla="*/ 34 h 75"/>
                  <a:gd name="T50" fmla="*/ 48 w 55"/>
                  <a:gd name="T51" fmla="*/ 75 h 75"/>
                  <a:gd name="T52" fmla="*/ 49 w 55"/>
                  <a:gd name="T53" fmla="*/ 71 h 75"/>
                  <a:gd name="T54" fmla="*/ 53 w 55"/>
                  <a:gd name="T55" fmla="*/ 72 h 75"/>
                  <a:gd name="T56" fmla="*/ 55 w 55"/>
                  <a:gd name="T57" fmla="*/ 69 h 75"/>
                  <a:gd name="T58" fmla="*/ 53 w 55"/>
                  <a:gd name="T59" fmla="*/ 74 h 75"/>
                  <a:gd name="T60" fmla="*/ 48 w 55"/>
                  <a:gd name="T61" fmla="*/ 75 h 75"/>
                  <a:gd name="T62" fmla="*/ 6 w 55"/>
                  <a:gd name="T63" fmla="*/ 21 h 75"/>
                  <a:gd name="T64" fmla="*/ 8 w 55"/>
                  <a:gd name="T65" fmla="*/ 21 h 75"/>
                  <a:gd name="T66" fmla="*/ 10 w 55"/>
                  <a:gd name="T67" fmla="*/ 30 h 75"/>
                  <a:gd name="T68" fmla="*/ 6 w 55"/>
                  <a:gd name="T69" fmla="*/ 32 h 75"/>
                  <a:gd name="T70" fmla="*/ 2 w 55"/>
                  <a:gd name="T71" fmla="*/ 28 h 75"/>
                  <a:gd name="T72" fmla="*/ 5 w 55"/>
                  <a:gd name="T73" fmla="*/ 28 h 75"/>
                  <a:gd name="T74" fmla="*/ 4 w 55"/>
                  <a:gd name="T75" fmla="*/ 26 h 75"/>
                  <a:gd name="T76" fmla="*/ 6 w 55"/>
                  <a:gd name="T77" fmla="*/ 21 h 75"/>
                  <a:gd name="T78" fmla="*/ 10 w 55"/>
                  <a:gd name="T79" fmla="*/ 32 h 75"/>
                  <a:gd name="T80" fmla="*/ 9 w 55"/>
                  <a:gd name="T81" fmla="*/ 36 h 75"/>
                  <a:gd name="T82" fmla="*/ 11 w 55"/>
                  <a:gd name="T83" fmla="*/ 34 h 75"/>
                  <a:gd name="T84" fmla="*/ 12 w 55"/>
                  <a:gd name="T85" fmla="*/ 34 h 75"/>
                  <a:gd name="T86" fmla="*/ 10 w 55"/>
                  <a:gd name="T87" fmla="*/ 38 h 75"/>
                  <a:gd name="T88" fmla="*/ 9 w 55"/>
                  <a:gd name="T89" fmla="*/ 38 h 75"/>
                  <a:gd name="T90" fmla="*/ 7 w 55"/>
                  <a:gd name="T91" fmla="*/ 35 h 75"/>
                  <a:gd name="T92" fmla="*/ 10 w 55"/>
                  <a:gd name="T93" fmla="*/ 32 h 75"/>
                  <a:gd name="T94" fmla="*/ 34 w 55"/>
                  <a:gd name="T95" fmla="*/ 40 h 75"/>
                  <a:gd name="T96" fmla="*/ 38 w 55"/>
                  <a:gd name="T97" fmla="*/ 50 h 75"/>
                  <a:gd name="T98" fmla="*/ 35 w 55"/>
                  <a:gd name="T99" fmla="*/ 47 h 75"/>
                  <a:gd name="T100" fmla="*/ 34 w 55"/>
                  <a:gd name="T101" fmla="*/ 40 h 75"/>
                  <a:gd name="T102" fmla="*/ 44 w 55"/>
                  <a:gd name="T103" fmla="*/ 59 h 75"/>
                  <a:gd name="T104" fmla="*/ 47 w 55"/>
                  <a:gd name="T105" fmla="*/ 55 h 75"/>
                  <a:gd name="T106" fmla="*/ 48 w 55"/>
                  <a:gd name="T107" fmla="*/ 55 h 75"/>
                  <a:gd name="T108" fmla="*/ 47 w 55"/>
                  <a:gd name="T109" fmla="*/ 53 h 75"/>
                  <a:gd name="T110" fmla="*/ 49 w 55"/>
                  <a:gd name="T111" fmla="*/ 52 h 75"/>
                  <a:gd name="T112" fmla="*/ 48 w 55"/>
                  <a:gd name="T113" fmla="*/ 55 h 75"/>
                  <a:gd name="T114" fmla="*/ 44 w 55"/>
                  <a:gd name="T115" fmla="*/ 59 h 7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5"/>
                  <a:gd name="T175" fmla="*/ 0 h 75"/>
                  <a:gd name="T176" fmla="*/ 55 w 55"/>
                  <a:gd name="T177" fmla="*/ 75 h 7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5" h="75">
                    <a:moveTo>
                      <a:pt x="12" y="0"/>
                    </a:moveTo>
                    <a:lnTo>
                      <a:pt x="16" y="0"/>
                    </a:lnTo>
                    <a:lnTo>
                      <a:pt x="21" y="4"/>
                    </a:lnTo>
                    <a:lnTo>
                      <a:pt x="18" y="12"/>
                    </a:lnTo>
                    <a:lnTo>
                      <a:pt x="16" y="10"/>
                    </a:lnTo>
                    <a:lnTo>
                      <a:pt x="18" y="8"/>
                    </a:lnTo>
                    <a:lnTo>
                      <a:pt x="20" y="4"/>
                    </a:lnTo>
                    <a:lnTo>
                      <a:pt x="16" y="0"/>
                    </a:lnTo>
                    <a:lnTo>
                      <a:pt x="12" y="0"/>
                    </a:lnTo>
                    <a:close/>
                    <a:moveTo>
                      <a:pt x="3" y="4"/>
                    </a:moveTo>
                    <a:lnTo>
                      <a:pt x="0" y="2"/>
                    </a:lnTo>
                    <a:lnTo>
                      <a:pt x="3" y="3"/>
                    </a:lnTo>
                    <a:lnTo>
                      <a:pt x="6" y="2"/>
                    </a:lnTo>
                    <a:lnTo>
                      <a:pt x="12" y="1"/>
                    </a:lnTo>
                    <a:lnTo>
                      <a:pt x="3" y="4"/>
                    </a:lnTo>
                    <a:close/>
                    <a:moveTo>
                      <a:pt x="22" y="16"/>
                    </a:moveTo>
                    <a:lnTo>
                      <a:pt x="29" y="22"/>
                    </a:lnTo>
                    <a:lnTo>
                      <a:pt x="27" y="27"/>
                    </a:lnTo>
                    <a:lnTo>
                      <a:pt x="25" y="26"/>
                    </a:lnTo>
                    <a:lnTo>
                      <a:pt x="28" y="22"/>
                    </a:lnTo>
                    <a:lnTo>
                      <a:pt x="22" y="16"/>
                    </a:lnTo>
                    <a:close/>
                    <a:moveTo>
                      <a:pt x="33" y="34"/>
                    </a:moveTo>
                    <a:lnTo>
                      <a:pt x="32" y="27"/>
                    </a:lnTo>
                    <a:lnTo>
                      <a:pt x="35" y="34"/>
                    </a:lnTo>
                    <a:lnTo>
                      <a:pt x="33" y="34"/>
                    </a:lnTo>
                    <a:close/>
                    <a:moveTo>
                      <a:pt x="48" y="75"/>
                    </a:moveTo>
                    <a:lnTo>
                      <a:pt x="49" y="71"/>
                    </a:lnTo>
                    <a:lnTo>
                      <a:pt x="53" y="72"/>
                    </a:lnTo>
                    <a:lnTo>
                      <a:pt x="55" y="69"/>
                    </a:lnTo>
                    <a:lnTo>
                      <a:pt x="53" y="74"/>
                    </a:lnTo>
                    <a:lnTo>
                      <a:pt x="48" y="75"/>
                    </a:lnTo>
                    <a:close/>
                    <a:moveTo>
                      <a:pt x="6" y="21"/>
                    </a:moveTo>
                    <a:lnTo>
                      <a:pt x="8" y="21"/>
                    </a:lnTo>
                    <a:lnTo>
                      <a:pt x="10" y="30"/>
                    </a:lnTo>
                    <a:lnTo>
                      <a:pt x="6" y="32"/>
                    </a:lnTo>
                    <a:lnTo>
                      <a:pt x="2" y="28"/>
                    </a:lnTo>
                    <a:lnTo>
                      <a:pt x="5" y="28"/>
                    </a:lnTo>
                    <a:lnTo>
                      <a:pt x="4" y="26"/>
                    </a:lnTo>
                    <a:lnTo>
                      <a:pt x="6" y="21"/>
                    </a:lnTo>
                    <a:close/>
                    <a:moveTo>
                      <a:pt x="10" y="32"/>
                    </a:moveTo>
                    <a:lnTo>
                      <a:pt x="9" y="36"/>
                    </a:lnTo>
                    <a:lnTo>
                      <a:pt x="11" y="34"/>
                    </a:lnTo>
                    <a:lnTo>
                      <a:pt x="12" y="34"/>
                    </a:lnTo>
                    <a:lnTo>
                      <a:pt x="10" y="38"/>
                    </a:lnTo>
                    <a:lnTo>
                      <a:pt x="9" y="38"/>
                    </a:lnTo>
                    <a:lnTo>
                      <a:pt x="7" y="35"/>
                    </a:lnTo>
                    <a:lnTo>
                      <a:pt x="10" y="32"/>
                    </a:lnTo>
                    <a:close/>
                    <a:moveTo>
                      <a:pt x="34" y="40"/>
                    </a:moveTo>
                    <a:lnTo>
                      <a:pt x="38" y="50"/>
                    </a:lnTo>
                    <a:lnTo>
                      <a:pt x="35" y="47"/>
                    </a:lnTo>
                    <a:lnTo>
                      <a:pt x="34" y="40"/>
                    </a:lnTo>
                    <a:close/>
                    <a:moveTo>
                      <a:pt x="44" y="59"/>
                    </a:moveTo>
                    <a:lnTo>
                      <a:pt x="47" y="55"/>
                    </a:lnTo>
                    <a:lnTo>
                      <a:pt x="48" y="55"/>
                    </a:lnTo>
                    <a:lnTo>
                      <a:pt x="47" y="53"/>
                    </a:lnTo>
                    <a:lnTo>
                      <a:pt x="49" y="52"/>
                    </a:lnTo>
                    <a:lnTo>
                      <a:pt x="48" y="55"/>
                    </a:lnTo>
                    <a:lnTo>
                      <a:pt x="44" y="59"/>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801" name="Freeform 587"/>
              <p:cNvSpPr>
                <a:spLocks noEditPoints="1"/>
              </p:cNvSpPr>
              <p:nvPr/>
            </p:nvSpPr>
            <p:spPr bwMode="auto">
              <a:xfrm>
                <a:off x="2504" y="1237"/>
                <a:ext cx="60" cy="79"/>
              </a:xfrm>
              <a:custGeom>
                <a:avLst/>
                <a:gdLst>
                  <a:gd name="T0" fmla="*/ 78 w 241"/>
                  <a:gd name="T1" fmla="*/ 2 h 321"/>
                  <a:gd name="T2" fmla="*/ 82 w 241"/>
                  <a:gd name="T3" fmla="*/ 67 h 321"/>
                  <a:gd name="T4" fmla="*/ 68 w 241"/>
                  <a:gd name="T5" fmla="*/ 42 h 321"/>
                  <a:gd name="T6" fmla="*/ 83 w 241"/>
                  <a:gd name="T7" fmla="*/ 30 h 321"/>
                  <a:gd name="T8" fmla="*/ 72 w 241"/>
                  <a:gd name="T9" fmla="*/ 0 h 321"/>
                  <a:gd name="T10" fmla="*/ 88 w 241"/>
                  <a:gd name="T11" fmla="*/ 47 h 321"/>
                  <a:gd name="T12" fmla="*/ 87 w 241"/>
                  <a:gd name="T13" fmla="*/ 55 h 321"/>
                  <a:gd name="T14" fmla="*/ 67 w 241"/>
                  <a:gd name="T15" fmla="*/ 15 h 321"/>
                  <a:gd name="T16" fmla="*/ 72 w 241"/>
                  <a:gd name="T17" fmla="*/ 0 h 321"/>
                  <a:gd name="T18" fmla="*/ 2 w 241"/>
                  <a:gd name="T19" fmla="*/ 12 h 321"/>
                  <a:gd name="T20" fmla="*/ 26 w 241"/>
                  <a:gd name="T21" fmla="*/ 9 h 321"/>
                  <a:gd name="T22" fmla="*/ 59 w 241"/>
                  <a:gd name="T23" fmla="*/ 21 h 321"/>
                  <a:gd name="T24" fmla="*/ 31 w 241"/>
                  <a:gd name="T25" fmla="*/ 25 h 321"/>
                  <a:gd name="T26" fmla="*/ 5 w 241"/>
                  <a:gd name="T27" fmla="*/ 24 h 321"/>
                  <a:gd name="T28" fmla="*/ 54 w 241"/>
                  <a:gd name="T29" fmla="*/ 6 h 321"/>
                  <a:gd name="T30" fmla="*/ 128 w 241"/>
                  <a:gd name="T31" fmla="*/ 91 h 321"/>
                  <a:gd name="T32" fmla="*/ 113 w 241"/>
                  <a:gd name="T33" fmla="*/ 125 h 321"/>
                  <a:gd name="T34" fmla="*/ 115 w 241"/>
                  <a:gd name="T35" fmla="*/ 103 h 321"/>
                  <a:gd name="T36" fmla="*/ 116 w 241"/>
                  <a:gd name="T37" fmla="*/ 118 h 321"/>
                  <a:gd name="T38" fmla="*/ 115 w 241"/>
                  <a:gd name="T39" fmla="*/ 95 h 321"/>
                  <a:gd name="T40" fmla="*/ 126 w 241"/>
                  <a:gd name="T41" fmla="*/ 91 h 321"/>
                  <a:gd name="T42" fmla="*/ 129 w 241"/>
                  <a:gd name="T43" fmla="*/ 120 h 321"/>
                  <a:gd name="T44" fmla="*/ 157 w 241"/>
                  <a:gd name="T45" fmla="*/ 149 h 321"/>
                  <a:gd name="T46" fmla="*/ 143 w 241"/>
                  <a:gd name="T47" fmla="*/ 149 h 321"/>
                  <a:gd name="T48" fmla="*/ 139 w 241"/>
                  <a:gd name="T49" fmla="*/ 141 h 321"/>
                  <a:gd name="T50" fmla="*/ 196 w 241"/>
                  <a:gd name="T51" fmla="*/ 310 h 321"/>
                  <a:gd name="T52" fmla="*/ 216 w 241"/>
                  <a:gd name="T53" fmla="*/ 296 h 321"/>
                  <a:gd name="T54" fmla="*/ 232 w 241"/>
                  <a:gd name="T55" fmla="*/ 313 h 321"/>
                  <a:gd name="T56" fmla="*/ 217 w 241"/>
                  <a:gd name="T57" fmla="*/ 307 h 321"/>
                  <a:gd name="T58" fmla="*/ 220 w 241"/>
                  <a:gd name="T59" fmla="*/ 310 h 321"/>
                  <a:gd name="T60" fmla="*/ 202 w 241"/>
                  <a:gd name="T61" fmla="*/ 305 h 321"/>
                  <a:gd name="T62" fmla="*/ 40 w 241"/>
                  <a:gd name="T63" fmla="*/ 87 h 321"/>
                  <a:gd name="T64" fmla="*/ 37 w 241"/>
                  <a:gd name="T65" fmla="*/ 147 h 321"/>
                  <a:gd name="T66" fmla="*/ 16 w 241"/>
                  <a:gd name="T67" fmla="*/ 116 h 321"/>
                  <a:gd name="T68" fmla="*/ 14 w 241"/>
                  <a:gd name="T69" fmla="*/ 113 h 321"/>
                  <a:gd name="T70" fmla="*/ 34 w 241"/>
                  <a:gd name="T71" fmla="*/ 120 h 321"/>
                  <a:gd name="T72" fmla="*/ 22 w 241"/>
                  <a:gd name="T73" fmla="*/ 119 h 321"/>
                  <a:gd name="T74" fmla="*/ 41 w 241"/>
                  <a:gd name="T75" fmla="*/ 131 h 321"/>
                  <a:gd name="T76" fmla="*/ 37 w 241"/>
                  <a:gd name="T77" fmla="*/ 97 h 321"/>
                  <a:gd name="T78" fmla="*/ 56 w 241"/>
                  <a:gd name="T79" fmla="*/ 143 h 321"/>
                  <a:gd name="T80" fmla="*/ 51 w 241"/>
                  <a:gd name="T81" fmla="*/ 138 h 321"/>
                  <a:gd name="T82" fmla="*/ 56 w 241"/>
                  <a:gd name="T83" fmla="*/ 165 h 321"/>
                  <a:gd name="T84" fmla="*/ 28 w 241"/>
                  <a:gd name="T85" fmla="*/ 155 h 321"/>
                  <a:gd name="T86" fmla="*/ 42 w 241"/>
                  <a:gd name="T87" fmla="*/ 147 h 321"/>
                  <a:gd name="T88" fmla="*/ 41 w 241"/>
                  <a:gd name="T89" fmla="*/ 159 h 321"/>
                  <a:gd name="T90" fmla="*/ 57 w 241"/>
                  <a:gd name="T91" fmla="*/ 151 h 321"/>
                  <a:gd name="T92" fmla="*/ 41 w 241"/>
                  <a:gd name="T93" fmla="*/ 137 h 321"/>
                  <a:gd name="T94" fmla="*/ 145 w 241"/>
                  <a:gd name="T95" fmla="*/ 165 h 321"/>
                  <a:gd name="T96" fmla="*/ 154 w 241"/>
                  <a:gd name="T97" fmla="*/ 218 h 321"/>
                  <a:gd name="T98" fmla="*/ 158 w 241"/>
                  <a:gd name="T99" fmla="*/ 199 h 321"/>
                  <a:gd name="T100" fmla="*/ 140 w 241"/>
                  <a:gd name="T101" fmla="*/ 175 h 321"/>
                  <a:gd name="T102" fmla="*/ 178 w 241"/>
                  <a:gd name="T103" fmla="*/ 253 h 321"/>
                  <a:gd name="T104" fmla="*/ 200 w 241"/>
                  <a:gd name="T105" fmla="*/ 225 h 321"/>
                  <a:gd name="T106" fmla="*/ 193 w 241"/>
                  <a:gd name="T107" fmla="*/ 220 h 321"/>
                  <a:gd name="T108" fmla="*/ 211 w 241"/>
                  <a:gd name="T109" fmla="*/ 236 h 321"/>
                  <a:gd name="T110" fmla="*/ 195 w 241"/>
                  <a:gd name="T111" fmla="*/ 233 h 321"/>
                  <a:gd name="T112" fmla="*/ 203 w 241"/>
                  <a:gd name="T113" fmla="*/ 221 h 321"/>
                  <a:gd name="T114" fmla="*/ 201 w 241"/>
                  <a:gd name="T115" fmla="*/ 242 h 321"/>
                  <a:gd name="T116" fmla="*/ 198 w 241"/>
                  <a:gd name="T117" fmla="*/ 228 h 32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41"/>
                  <a:gd name="T178" fmla="*/ 0 h 321"/>
                  <a:gd name="T179" fmla="*/ 241 w 241"/>
                  <a:gd name="T180" fmla="*/ 321 h 32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41" h="321">
                    <a:moveTo>
                      <a:pt x="56" y="16"/>
                    </a:moveTo>
                    <a:cubicBezTo>
                      <a:pt x="46" y="16"/>
                      <a:pt x="46" y="0"/>
                      <a:pt x="56" y="0"/>
                    </a:cubicBezTo>
                    <a:lnTo>
                      <a:pt x="72" y="0"/>
                    </a:lnTo>
                    <a:cubicBezTo>
                      <a:pt x="74" y="0"/>
                      <a:pt x="76" y="1"/>
                      <a:pt x="78" y="2"/>
                    </a:cubicBezTo>
                    <a:lnTo>
                      <a:pt x="96" y="19"/>
                    </a:lnTo>
                    <a:cubicBezTo>
                      <a:pt x="99" y="21"/>
                      <a:pt x="100" y="24"/>
                      <a:pt x="99" y="27"/>
                    </a:cubicBezTo>
                    <a:lnTo>
                      <a:pt x="88" y="62"/>
                    </a:lnTo>
                    <a:cubicBezTo>
                      <a:pt x="87" y="65"/>
                      <a:pt x="85" y="67"/>
                      <a:pt x="82" y="67"/>
                    </a:cubicBezTo>
                    <a:cubicBezTo>
                      <a:pt x="79" y="68"/>
                      <a:pt x="76" y="67"/>
                      <a:pt x="74" y="64"/>
                    </a:cubicBezTo>
                    <a:lnTo>
                      <a:pt x="66" y="54"/>
                    </a:lnTo>
                    <a:cubicBezTo>
                      <a:pt x="65" y="52"/>
                      <a:pt x="64" y="50"/>
                      <a:pt x="65" y="47"/>
                    </a:cubicBezTo>
                    <a:cubicBezTo>
                      <a:pt x="65" y="45"/>
                      <a:pt x="66" y="43"/>
                      <a:pt x="68" y="42"/>
                    </a:cubicBezTo>
                    <a:lnTo>
                      <a:pt x="76" y="37"/>
                    </a:lnTo>
                    <a:lnTo>
                      <a:pt x="73" y="40"/>
                    </a:lnTo>
                    <a:lnTo>
                      <a:pt x="81" y="21"/>
                    </a:lnTo>
                    <a:lnTo>
                      <a:pt x="83" y="30"/>
                    </a:lnTo>
                    <a:lnTo>
                      <a:pt x="67" y="14"/>
                    </a:lnTo>
                    <a:lnTo>
                      <a:pt x="72" y="16"/>
                    </a:lnTo>
                    <a:lnTo>
                      <a:pt x="56" y="16"/>
                    </a:lnTo>
                    <a:close/>
                    <a:moveTo>
                      <a:pt x="72" y="0"/>
                    </a:moveTo>
                    <a:cubicBezTo>
                      <a:pt x="75" y="0"/>
                      <a:pt x="77" y="1"/>
                      <a:pt x="78" y="3"/>
                    </a:cubicBezTo>
                    <a:lnTo>
                      <a:pt x="94" y="19"/>
                    </a:lnTo>
                    <a:cubicBezTo>
                      <a:pt x="96" y="21"/>
                      <a:pt x="97" y="25"/>
                      <a:pt x="96" y="28"/>
                    </a:cubicBezTo>
                    <a:lnTo>
                      <a:pt x="88" y="47"/>
                    </a:lnTo>
                    <a:cubicBezTo>
                      <a:pt x="87" y="48"/>
                      <a:pt x="86" y="49"/>
                      <a:pt x="85" y="50"/>
                    </a:cubicBezTo>
                    <a:lnTo>
                      <a:pt x="77" y="55"/>
                    </a:lnTo>
                    <a:lnTo>
                      <a:pt x="79" y="44"/>
                    </a:lnTo>
                    <a:lnTo>
                      <a:pt x="87" y="55"/>
                    </a:lnTo>
                    <a:lnTo>
                      <a:pt x="73" y="57"/>
                    </a:lnTo>
                    <a:lnTo>
                      <a:pt x="83" y="22"/>
                    </a:lnTo>
                    <a:lnTo>
                      <a:pt x="86" y="31"/>
                    </a:lnTo>
                    <a:lnTo>
                      <a:pt x="67" y="15"/>
                    </a:lnTo>
                    <a:lnTo>
                      <a:pt x="72" y="16"/>
                    </a:lnTo>
                    <a:lnTo>
                      <a:pt x="56" y="16"/>
                    </a:lnTo>
                    <a:lnTo>
                      <a:pt x="56" y="0"/>
                    </a:lnTo>
                    <a:lnTo>
                      <a:pt x="72" y="0"/>
                    </a:lnTo>
                    <a:close/>
                    <a:moveTo>
                      <a:pt x="22" y="35"/>
                    </a:moveTo>
                    <a:cubicBezTo>
                      <a:pt x="19" y="36"/>
                      <a:pt x="16" y="35"/>
                      <a:pt x="13" y="33"/>
                    </a:cubicBezTo>
                    <a:lnTo>
                      <a:pt x="3" y="22"/>
                    </a:lnTo>
                    <a:cubicBezTo>
                      <a:pt x="0" y="19"/>
                      <a:pt x="0" y="15"/>
                      <a:pt x="2" y="12"/>
                    </a:cubicBezTo>
                    <a:cubicBezTo>
                      <a:pt x="4" y="9"/>
                      <a:pt x="9" y="8"/>
                      <a:pt x="12" y="9"/>
                    </a:cubicBezTo>
                    <a:lnTo>
                      <a:pt x="23" y="15"/>
                    </a:lnTo>
                    <a:lnTo>
                      <a:pt x="16" y="15"/>
                    </a:lnTo>
                    <a:lnTo>
                      <a:pt x="26" y="9"/>
                    </a:lnTo>
                    <a:cubicBezTo>
                      <a:pt x="27" y="9"/>
                      <a:pt x="28" y="9"/>
                      <a:pt x="29" y="9"/>
                    </a:cubicBezTo>
                    <a:lnTo>
                      <a:pt x="56" y="6"/>
                    </a:lnTo>
                    <a:cubicBezTo>
                      <a:pt x="60" y="5"/>
                      <a:pt x="63" y="8"/>
                      <a:pt x="64" y="12"/>
                    </a:cubicBezTo>
                    <a:cubicBezTo>
                      <a:pt x="65" y="16"/>
                      <a:pt x="63" y="20"/>
                      <a:pt x="59" y="21"/>
                    </a:cubicBezTo>
                    <a:lnTo>
                      <a:pt x="22" y="35"/>
                    </a:lnTo>
                    <a:close/>
                    <a:moveTo>
                      <a:pt x="54" y="6"/>
                    </a:moveTo>
                    <a:lnTo>
                      <a:pt x="57" y="22"/>
                    </a:lnTo>
                    <a:lnTo>
                      <a:pt x="31" y="25"/>
                    </a:lnTo>
                    <a:lnTo>
                      <a:pt x="33" y="24"/>
                    </a:lnTo>
                    <a:lnTo>
                      <a:pt x="23" y="29"/>
                    </a:lnTo>
                    <a:cubicBezTo>
                      <a:pt x="20" y="30"/>
                      <a:pt x="18" y="30"/>
                      <a:pt x="16" y="29"/>
                    </a:cubicBezTo>
                    <a:lnTo>
                      <a:pt x="5" y="24"/>
                    </a:lnTo>
                    <a:lnTo>
                      <a:pt x="14" y="11"/>
                    </a:lnTo>
                    <a:lnTo>
                      <a:pt x="25" y="22"/>
                    </a:lnTo>
                    <a:lnTo>
                      <a:pt x="16" y="20"/>
                    </a:lnTo>
                    <a:lnTo>
                      <a:pt x="54" y="6"/>
                    </a:lnTo>
                    <a:close/>
                    <a:moveTo>
                      <a:pt x="91" y="82"/>
                    </a:moveTo>
                    <a:cubicBezTo>
                      <a:pt x="88" y="79"/>
                      <a:pt x="88" y="74"/>
                      <a:pt x="90" y="71"/>
                    </a:cubicBezTo>
                    <a:cubicBezTo>
                      <a:pt x="93" y="67"/>
                      <a:pt x="98" y="67"/>
                      <a:pt x="101" y="69"/>
                    </a:cubicBezTo>
                    <a:lnTo>
                      <a:pt x="128" y="91"/>
                    </a:lnTo>
                    <a:cubicBezTo>
                      <a:pt x="131" y="93"/>
                      <a:pt x="132" y="96"/>
                      <a:pt x="131" y="99"/>
                    </a:cubicBezTo>
                    <a:lnTo>
                      <a:pt x="126" y="121"/>
                    </a:lnTo>
                    <a:cubicBezTo>
                      <a:pt x="125" y="123"/>
                      <a:pt x="123" y="125"/>
                      <a:pt x="121" y="126"/>
                    </a:cubicBezTo>
                    <a:cubicBezTo>
                      <a:pt x="118" y="127"/>
                      <a:pt x="115" y="127"/>
                      <a:pt x="113" y="125"/>
                    </a:cubicBezTo>
                    <a:lnTo>
                      <a:pt x="105" y="120"/>
                    </a:lnTo>
                    <a:cubicBezTo>
                      <a:pt x="102" y="118"/>
                      <a:pt x="101" y="113"/>
                      <a:pt x="103" y="109"/>
                    </a:cubicBezTo>
                    <a:lnTo>
                      <a:pt x="114" y="93"/>
                    </a:lnTo>
                    <a:lnTo>
                      <a:pt x="115" y="103"/>
                    </a:lnTo>
                    <a:lnTo>
                      <a:pt x="91" y="82"/>
                    </a:lnTo>
                    <a:close/>
                    <a:moveTo>
                      <a:pt x="126" y="91"/>
                    </a:moveTo>
                    <a:cubicBezTo>
                      <a:pt x="129" y="94"/>
                      <a:pt x="129" y="98"/>
                      <a:pt x="127" y="102"/>
                    </a:cubicBezTo>
                    <a:lnTo>
                      <a:pt x="116" y="118"/>
                    </a:lnTo>
                    <a:lnTo>
                      <a:pt x="114" y="107"/>
                    </a:lnTo>
                    <a:lnTo>
                      <a:pt x="122" y="112"/>
                    </a:lnTo>
                    <a:lnTo>
                      <a:pt x="110" y="117"/>
                    </a:lnTo>
                    <a:lnTo>
                      <a:pt x="115" y="95"/>
                    </a:lnTo>
                    <a:lnTo>
                      <a:pt x="118" y="103"/>
                    </a:lnTo>
                    <a:lnTo>
                      <a:pt x="91" y="82"/>
                    </a:lnTo>
                    <a:lnTo>
                      <a:pt x="102" y="70"/>
                    </a:lnTo>
                    <a:lnTo>
                      <a:pt x="126" y="91"/>
                    </a:lnTo>
                    <a:close/>
                    <a:moveTo>
                      <a:pt x="144" y="156"/>
                    </a:moveTo>
                    <a:cubicBezTo>
                      <a:pt x="142" y="157"/>
                      <a:pt x="140" y="156"/>
                      <a:pt x="138" y="155"/>
                    </a:cubicBezTo>
                    <a:cubicBezTo>
                      <a:pt x="136" y="154"/>
                      <a:pt x="134" y="152"/>
                      <a:pt x="134" y="150"/>
                    </a:cubicBezTo>
                    <a:lnTo>
                      <a:pt x="129" y="120"/>
                    </a:lnTo>
                    <a:cubicBezTo>
                      <a:pt x="128" y="116"/>
                      <a:pt x="130" y="112"/>
                      <a:pt x="134" y="111"/>
                    </a:cubicBezTo>
                    <a:cubicBezTo>
                      <a:pt x="138" y="110"/>
                      <a:pt x="142" y="112"/>
                      <a:pt x="144" y="115"/>
                    </a:cubicBezTo>
                    <a:lnTo>
                      <a:pt x="157" y="142"/>
                    </a:lnTo>
                    <a:cubicBezTo>
                      <a:pt x="158" y="144"/>
                      <a:pt x="158" y="147"/>
                      <a:pt x="157" y="149"/>
                    </a:cubicBezTo>
                    <a:cubicBezTo>
                      <a:pt x="156" y="151"/>
                      <a:pt x="155" y="153"/>
                      <a:pt x="152" y="153"/>
                    </a:cubicBezTo>
                    <a:lnTo>
                      <a:pt x="144" y="156"/>
                    </a:lnTo>
                    <a:close/>
                    <a:moveTo>
                      <a:pt x="147" y="138"/>
                    </a:moveTo>
                    <a:lnTo>
                      <a:pt x="143" y="149"/>
                    </a:lnTo>
                    <a:lnTo>
                      <a:pt x="129" y="122"/>
                    </a:lnTo>
                    <a:lnTo>
                      <a:pt x="144" y="117"/>
                    </a:lnTo>
                    <a:lnTo>
                      <a:pt x="150" y="147"/>
                    </a:lnTo>
                    <a:lnTo>
                      <a:pt x="139" y="141"/>
                    </a:lnTo>
                    <a:lnTo>
                      <a:pt x="147" y="138"/>
                    </a:lnTo>
                    <a:close/>
                    <a:moveTo>
                      <a:pt x="204" y="320"/>
                    </a:moveTo>
                    <a:cubicBezTo>
                      <a:pt x="201" y="321"/>
                      <a:pt x="199" y="320"/>
                      <a:pt x="197" y="317"/>
                    </a:cubicBezTo>
                    <a:cubicBezTo>
                      <a:pt x="195" y="315"/>
                      <a:pt x="195" y="312"/>
                      <a:pt x="196" y="310"/>
                    </a:cubicBezTo>
                    <a:lnTo>
                      <a:pt x="201" y="296"/>
                    </a:lnTo>
                    <a:cubicBezTo>
                      <a:pt x="202" y="292"/>
                      <a:pt x="206" y="290"/>
                      <a:pt x="210" y="291"/>
                    </a:cubicBezTo>
                    <a:lnTo>
                      <a:pt x="223" y="294"/>
                    </a:lnTo>
                    <a:lnTo>
                      <a:pt x="216" y="296"/>
                    </a:lnTo>
                    <a:lnTo>
                      <a:pt x="227" y="285"/>
                    </a:lnTo>
                    <a:cubicBezTo>
                      <a:pt x="229" y="283"/>
                      <a:pt x="234" y="282"/>
                      <a:pt x="237" y="284"/>
                    </a:cubicBezTo>
                    <a:cubicBezTo>
                      <a:pt x="240" y="286"/>
                      <a:pt x="241" y="291"/>
                      <a:pt x="240" y="294"/>
                    </a:cubicBezTo>
                    <a:lnTo>
                      <a:pt x="232" y="313"/>
                    </a:lnTo>
                    <a:cubicBezTo>
                      <a:pt x="231" y="316"/>
                      <a:pt x="228" y="317"/>
                      <a:pt x="225" y="318"/>
                    </a:cubicBezTo>
                    <a:lnTo>
                      <a:pt x="204" y="320"/>
                    </a:lnTo>
                    <a:close/>
                    <a:moveTo>
                      <a:pt x="223" y="302"/>
                    </a:moveTo>
                    <a:lnTo>
                      <a:pt x="217" y="307"/>
                    </a:lnTo>
                    <a:lnTo>
                      <a:pt x="225" y="288"/>
                    </a:lnTo>
                    <a:lnTo>
                      <a:pt x="238" y="297"/>
                    </a:lnTo>
                    <a:lnTo>
                      <a:pt x="227" y="307"/>
                    </a:lnTo>
                    <a:cubicBezTo>
                      <a:pt x="226" y="309"/>
                      <a:pt x="223" y="310"/>
                      <a:pt x="220" y="310"/>
                    </a:cubicBezTo>
                    <a:lnTo>
                      <a:pt x="207" y="307"/>
                    </a:lnTo>
                    <a:lnTo>
                      <a:pt x="216" y="302"/>
                    </a:lnTo>
                    <a:lnTo>
                      <a:pt x="211" y="315"/>
                    </a:lnTo>
                    <a:lnTo>
                      <a:pt x="202" y="305"/>
                    </a:lnTo>
                    <a:lnTo>
                      <a:pt x="223" y="302"/>
                    </a:lnTo>
                    <a:close/>
                    <a:moveTo>
                      <a:pt x="22" y="92"/>
                    </a:moveTo>
                    <a:cubicBezTo>
                      <a:pt x="23" y="89"/>
                      <a:pt x="26" y="87"/>
                      <a:pt x="30" y="87"/>
                    </a:cubicBezTo>
                    <a:lnTo>
                      <a:pt x="40" y="87"/>
                    </a:lnTo>
                    <a:cubicBezTo>
                      <a:pt x="44" y="87"/>
                      <a:pt x="47" y="89"/>
                      <a:pt x="48" y="93"/>
                    </a:cubicBezTo>
                    <a:lnTo>
                      <a:pt x="56" y="128"/>
                    </a:lnTo>
                    <a:cubicBezTo>
                      <a:pt x="57" y="131"/>
                      <a:pt x="56" y="134"/>
                      <a:pt x="53" y="136"/>
                    </a:cubicBezTo>
                    <a:lnTo>
                      <a:pt x="37" y="147"/>
                    </a:lnTo>
                    <a:cubicBezTo>
                      <a:pt x="34" y="149"/>
                      <a:pt x="29" y="149"/>
                      <a:pt x="27" y="146"/>
                    </a:cubicBezTo>
                    <a:lnTo>
                      <a:pt x="11" y="130"/>
                    </a:lnTo>
                    <a:cubicBezTo>
                      <a:pt x="9" y="127"/>
                      <a:pt x="8" y="124"/>
                      <a:pt x="9" y="121"/>
                    </a:cubicBezTo>
                    <a:cubicBezTo>
                      <a:pt x="10" y="118"/>
                      <a:pt x="13" y="116"/>
                      <a:pt x="16" y="116"/>
                    </a:cubicBezTo>
                    <a:lnTo>
                      <a:pt x="27" y="116"/>
                    </a:lnTo>
                    <a:lnTo>
                      <a:pt x="20" y="129"/>
                    </a:lnTo>
                    <a:lnTo>
                      <a:pt x="15" y="120"/>
                    </a:lnTo>
                    <a:cubicBezTo>
                      <a:pt x="14" y="118"/>
                      <a:pt x="13" y="116"/>
                      <a:pt x="14" y="113"/>
                    </a:cubicBezTo>
                    <a:lnTo>
                      <a:pt x="22" y="92"/>
                    </a:lnTo>
                    <a:close/>
                    <a:moveTo>
                      <a:pt x="29" y="119"/>
                    </a:moveTo>
                    <a:lnTo>
                      <a:pt x="28" y="112"/>
                    </a:lnTo>
                    <a:lnTo>
                      <a:pt x="34" y="120"/>
                    </a:lnTo>
                    <a:cubicBezTo>
                      <a:pt x="35" y="122"/>
                      <a:pt x="36" y="125"/>
                      <a:pt x="34" y="128"/>
                    </a:cubicBezTo>
                    <a:cubicBezTo>
                      <a:pt x="33" y="131"/>
                      <a:pt x="30" y="132"/>
                      <a:pt x="27" y="132"/>
                    </a:cubicBezTo>
                    <a:lnTo>
                      <a:pt x="16" y="132"/>
                    </a:lnTo>
                    <a:lnTo>
                      <a:pt x="22" y="119"/>
                    </a:lnTo>
                    <a:lnTo>
                      <a:pt x="38" y="135"/>
                    </a:lnTo>
                    <a:lnTo>
                      <a:pt x="28" y="134"/>
                    </a:lnTo>
                    <a:lnTo>
                      <a:pt x="44" y="123"/>
                    </a:lnTo>
                    <a:lnTo>
                      <a:pt x="41" y="131"/>
                    </a:lnTo>
                    <a:lnTo>
                      <a:pt x="33" y="96"/>
                    </a:lnTo>
                    <a:lnTo>
                      <a:pt x="40" y="103"/>
                    </a:lnTo>
                    <a:lnTo>
                      <a:pt x="30" y="103"/>
                    </a:lnTo>
                    <a:lnTo>
                      <a:pt x="37" y="97"/>
                    </a:lnTo>
                    <a:lnTo>
                      <a:pt x="29" y="119"/>
                    </a:lnTo>
                    <a:close/>
                    <a:moveTo>
                      <a:pt x="43" y="134"/>
                    </a:moveTo>
                    <a:cubicBezTo>
                      <a:pt x="46" y="132"/>
                      <a:pt x="50" y="132"/>
                      <a:pt x="53" y="134"/>
                    </a:cubicBezTo>
                    <a:cubicBezTo>
                      <a:pt x="56" y="136"/>
                      <a:pt x="57" y="140"/>
                      <a:pt x="56" y="143"/>
                    </a:cubicBezTo>
                    <a:lnTo>
                      <a:pt x="51" y="157"/>
                    </a:lnTo>
                    <a:lnTo>
                      <a:pt x="37" y="148"/>
                    </a:lnTo>
                    <a:lnTo>
                      <a:pt x="45" y="140"/>
                    </a:lnTo>
                    <a:cubicBezTo>
                      <a:pt x="47" y="139"/>
                      <a:pt x="49" y="138"/>
                      <a:pt x="51" y="138"/>
                    </a:cubicBezTo>
                    <a:cubicBezTo>
                      <a:pt x="53" y="138"/>
                      <a:pt x="55" y="139"/>
                      <a:pt x="57" y="140"/>
                    </a:cubicBezTo>
                    <a:lnTo>
                      <a:pt x="59" y="143"/>
                    </a:lnTo>
                    <a:cubicBezTo>
                      <a:pt x="62" y="145"/>
                      <a:pt x="62" y="148"/>
                      <a:pt x="61" y="151"/>
                    </a:cubicBezTo>
                    <a:lnTo>
                      <a:pt x="56" y="165"/>
                    </a:lnTo>
                    <a:cubicBezTo>
                      <a:pt x="55" y="167"/>
                      <a:pt x="54" y="168"/>
                      <a:pt x="52" y="169"/>
                    </a:cubicBezTo>
                    <a:lnTo>
                      <a:pt x="47" y="172"/>
                    </a:lnTo>
                    <a:cubicBezTo>
                      <a:pt x="43" y="174"/>
                      <a:pt x="38" y="172"/>
                      <a:pt x="36" y="169"/>
                    </a:cubicBezTo>
                    <a:lnTo>
                      <a:pt x="28" y="155"/>
                    </a:lnTo>
                    <a:cubicBezTo>
                      <a:pt x="26" y="152"/>
                      <a:pt x="27" y="147"/>
                      <a:pt x="30" y="145"/>
                    </a:cubicBezTo>
                    <a:lnTo>
                      <a:pt x="43" y="134"/>
                    </a:lnTo>
                    <a:close/>
                    <a:moveTo>
                      <a:pt x="40" y="157"/>
                    </a:moveTo>
                    <a:lnTo>
                      <a:pt x="42" y="147"/>
                    </a:lnTo>
                    <a:lnTo>
                      <a:pt x="50" y="160"/>
                    </a:lnTo>
                    <a:lnTo>
                      <a:pt x="40" y="157"/>
                    </a:lnTo>
                    <a:lnTo>
                      <a:pt x="45" y="155"/>
                    </a:lnTo>
                    <a:lnTo>
                      <a:pt x="41" y="159"/>
                    </a:lnTo>
                    <a:lnTo>
                      <a:pt x="46" y="145"/>
                    </a:lnTo>
                    <a:lnTo>
                      <a:pt x="48" y="154"/>
                    </a:lnTo>
                    <a:lnTo>
                      <a:pt x="45" y="151"/>
                    </a:lnTo>
                    <a:lnTo>
                      <a:pt x="57" y="151"/>
                    </a:lnTo>
                    <a:lnTo>
                      <a:pt x="49" y="159"/>
                    </a:lnTo>
                    <a:cubicBezTo>
                      <a:pt x="46" y="162"/>
                      <a:pt x="42" y="163"/>
                      <a:pt x="39" y="160"/>
                    </a:cubicBezTo>
                    <a:cubicBezTo>
                      <a:pt x="36" y="158"/>
                      <a:pt x="34" y="154"/>
                      <a:pt x="36" y="151"/>
                    </a:cubicBezTo>
                    <a:lnTo>
                      <a:pt x="41" y="137"/>
                    </a:lnTo>
                    <a:lnTo>
                      <a:pt x="53" y="147"/>
                    </a:lnTo>
                    <a:lnTo>
                      <a:pt x="40" y="157"/>
                    </a:lnTo>
                    <a:close/>
                    <a:moveTo>
                      <a:pt x="139" y="173"/>
                    </a:moveTo>
                    <a:cubicBezTo>
                      <a:pt x="139" y="169"/>
                      <a:pt x="141" y="166"/>
                      <a:pt x="145" y="165"/>
                    </a:cubicBezTo>
                    <a:cubicBezTo>
                      <a:pt x="149" y="164"/>
                      <a:pt x="153" y="166"/>
                      <a:pt x="155" y="170"/>
                    </a:cubicBezTo>
                    <a:lnTo>
                      <a:pt x="168" y="210"/>
                    </a:lnTo>
                    <a:cubicBezTo>
                      <a:pt x="169" y="214"/>
                      <a:pt x="168" y="218"/>
                      <a:pt x="164" y="220"/>
                    </a:cubicBezTo>
                    <a:cubicBezTo>
                      <a:pt x="161" y="222"/>
                      <a:pt x="157" y="221"/>
                      <a:pt x="154" y="218"/>
                    </a:cubicBezTo>
                    <a:lnTo>
                      <a:pt x="144" y="204"/>
                    </a:lnTo>
                    <a:cubicBezTo>
                      <a:pt x="143" y="203"/>
                      <a:pt x="142" y="202"/>
                      <a:pt x="142" y="200"/>
                    </a:cubicBezTo>
                    <a:lnTo>
                      <a:pt x="139" y="173"/>
                    </a:lnTo>
                    <a:close/>
                    <a:moveTo>
                      <a:pt x="158" y="199"/>
                    </a:moveTo>
                    <a:lnTo>
                      <a:pt x="156" y="195"/>
                    </a:lnTo>
                    <a:lnTo>
                      <a:pt x="167" y="208"/>
                    </a:lnTo>
                    <a:lnTo>
                      <a:pt x="153" y="215"/>
                    </a:lnTo>
                    <a:lnTo>
                      <a:pt x="140" y="175"/>
                    </a:lnTo>
                    <a:lnTo>
                      <a:pt x="155" y="172"/>
                    </a:lnTo>
                    <a:lnTo>
                      <a:pt x="158" y="199"/>
                    </a:lnTo>
                    <a:close/>
                    <a:moveTo>
                      <a:pt x="189" y="254"/>
                    </a:moveTo>
                    <a:cubicBezTo>
                      <a:pt x="186" y="257"/>
                      <a:pt x="181" y="256"/>
                      <a:pt x="178" y="253"/>
                    </a:cubicBezTo>
                    <a:cubicBezTo>
                      <a:pt x="176" y="250"/>
                      <a:pt x="176" y="245"/>
                      <a:pt x="179" y="242"/>
                    </a:cubicBezTo>
                    <a:lnTo>
                      <a:pt x="192" y="229"/>
                    </a:lnTo>
                    <a:cubicBezTo>
                      <a:pt x="193" y="228"/>
                      <a:pt x="193" y="228"/>
                      <a:pt x="194" y="227"/>
                    </a:cubicBezTo>
                    <a:lnTo>
                      <a:pt x="200" y="225"/>
                    </a:lnTo>
                    <a:lnTo>
                      <a:pt x="197" y="237"/>
                    </a:lnTo>
                    <a:lnTo>
                      <a:pt x="192" y="232"/>
                    </a:lnTo>
                    <a:cubicBezTo>
                      <a:pt x="190" y="230"/>
                      <a:pt x="190" y="228"/>
                      <a:pt x="190" y="226"/>
                    </a:cubicBezTo>
                    <a:cubicBezTo>
                      <a:pt x="190" y="223"/>
                      <a:pt x="191" y="221"/>
                      <a:pt x="193" y="220"/>
                    </a:cubicBezTo>
                    <a:lnTo>
                      <a:pt x="201" y="214"/>
                    </a:lnTo>
                    <a:cubicBezTo>
                      <a:pt x="204" y="213"/>
                      <a:pt x="208" y="213"/>
                      <a:pt x="210" y="214"/>
                    </a:cubicBezTo>
                    <a:cubicBezTo>
                      <a:pt x="213" y="216"/>
                      <a:pt x="214" y="219"/>
                      <a:pt x="214" y="223"/>
                    </a:cubicBezTo>
                    <a:lnTo>
                      <a:pt x="211" y="236"/>
                    </a:lnTo>
                    <a:cubicBezTo>
                      <a:pt x="211" y="238"/>
                      <a:pt x="209" y="240"/>
                      <a:pt x="208" y="241"/>
                    </a:cubicBezTo>
                    <a:lnTo>
                      <a:pt x="189" y="254"/>
                    </a:lnTo>
                    <a:close/>
                    <a:moveTo>
                      <a:pt x="198" y="228"/>
                    </a:moveTo>
                    <a:lnTo>
                      <a:pt x="195" y="233"/>
                    </a:lnTo>
                    <a:lnTo>
                      <a:pt x="198" y="219"/>
                    </a:lnTo>
                    <a:lnTo>
                      <a:pt x="210" y="228"/>
                    </a:lnTo>
                    <a:lnTo>
                      <a:pt x="202" y="233"/>
                    </a:lnTo>
                    <a:lnTo>
                      <a:pt x="203" y="221"/>
                    </a:lnTo>
                    <a:lnTo>
                      <a:pt x="209" y="226"/>
                    </a:lnTo>
                    <a:cubicBezTo>
                      <a:pt x="211" y="228"/>
                      <a:pt x="211" y="231"/>
                      <a:pt x="211" y="233"/>
                    </a:cubicBezTo>
                    <a:cubicBezTo>
                      <a:pt x="211" y="236"/>
                      <a:pt x="209" y="238"/>
                      <a:pt x="207" y="239"/>
                    </a:cubicBezTo>
                    <a:lnTo>
                      <a:pt x="201" y="242"/>
                    </a:lnTo>
                    <a:lnTo>
                      <a:pt x="203" y="240"/>
                    </a:lnTo>
                    <a:lnTo>
                      <a:pt x="190" y="254"/>
                    </a:lnTo>
                    <a:lnTo>
                      <a:pt x="180" y="241"/>
                    </a:lnTo>
                    <a:lnTo>
                      <a:pt x="198" y="228"/>
                    </a:lnTo>
                    <a:close/>
                  </a:path>
                </a:pathLst>
              </a:custGeom>
              <a:solidFill>
                <a:srgbClr val="6E6E6E"/>
              </a:solidFill>
              <a:ln w="0" cap="flat">
                <a:solidFill>
                  <a:srgbClr val="6E6E6E"/>
                </a:solidFill>
                <a:prstDash val="solid"/>
                <a:round/>
                <a:headEnd/>
                <a:tailEnd/>
              </a:ln>
            </p:spPr>
            <p:txBody>
              <a:bodyPr/>
              <a:lstStyle/>
              <a:p>
                <a:endParaRPr lang="en-US"/>
              </a:p>
            </p:txBody>
          </p:sp>
          <p:sp>
            <p:nvSpPr>
              <p:cNvPr id="1802" name="Freeform 588"/>
              <p:cNvSpPr>
                <a:spLocks noEditPoints="1"/>
              </p:cNvSpPr>
              <p:nvPr/>
            </p:nvSpPr>
            <p:spPr bwMode="auto">
              <a:xfrm>
                <a:off x="2431" y="1286"/>
                <a:ext cx="115" cy="43"/>
              </a:xfrm>
              <a:custGeom>
                <a:avLst/>
                <a:gdLst>
                  <a:gd name="T0" fmla="*/ 20 w 115"/>
                  <a:gd name="T1" fmla="*/ 20 h 43"/>
                  <a:gd name="T2" fmla="*/ 21 w 115"/>
                  <a:gd name="T3" fmla="*/ 18 h 43"/>
                  <a:gd name="T4" fmla="*/ 25 w 115"/>
                  <a:gd name="T5" fmla="*/ 17 h 43"/>
                  <a:gd name="T6" fmla="*/ 22 w 115"/>
                  <a:gd name="T7" fmla="*/ 22 h 43"/>
                  <a:gd name="T8" fmla="*/ 69 w 115"/>
                  <a:gd name="T9" fmla="*/ 8 h 43"/>
                  <a:gd name="T10" fmla="*/ 73 w 115"/>
                  <a:gd name="T11" fmla="*/ 10 h 43"/>
                  <a:gd name="T12" fmla="*/ 78 w 115"/>
                  <a:gd name="T13" fmla="*/ 17 h 43"/>
                  <a:gd name="T14" fmla="*/ 79 w 115"/>
                  <a:gd name="T15" fmla="*/ 15 h 43"/>
                  <a:gd name="T16" fmla="*/ 74 w 115"/>
                  <a:gd name="T17" fmla="*/ 15 h 43"/>
                  <a:gd name="T18" fmla="*/ 81 w 115"/>
                  <a:gd name="T19" fmla="*/ 17 h 43"/>
                  <a:gd name="T20" fmla="*/ 82 w 115"/>
                  <a:gd name="T21" fmla="*/ 20 h 43"/>
                  <a:gd name="T22" fmla="*/ 85 w 115"/>
                  <a:gd name="T23" fmla="*/ 21 h 43"/>
                  <a:gd name="T24" fmla="*/ 100 w 115"/>
                  <a:gd name="T25" fmla="*/ 27 h 43"/>
                  <a:gd name="T26" fmla="*/ 106 w 115"/>
                  <a:gd name="T27" fmla="*/ 32 h 43"/>
                  <a:gd name="T28" fmla="*/ 115 w 115"/>
                  <a:gd name="T29" fmla="*/ 39 h 43"/>
                  <a:gd name="T30" fmla="*/ 104 w 115"/>
                  <a:gd name="T31" fmla="*/ 43 h 43"/>
                  <a:gd name="T32" fmla="*/ 103 w 115"/>
                  <a:gd name="T33" fmla="*/ 41 h 43"/>
                  <a:gd name="T34" fmla="*/ 103 w 115"/>
                  <a:gd name="T35" fmla="*/ 41 h 43"/>
                  <a:gd name="T36" fmla="*/ 102 w 115"/>
                  <a:gd name="T37" fmla="*/ 42 h 43"/>
                  <a:gd name="T38" fmla="*/ 75 w 115"/>
                  <a:gd name="T39" fmla="*/ 43 h 43"/>
                  <a:gd name="T40" fmla="*/ 82 w 115"/>
                  <a:gd name="T41" fmla="*/ 33 h 43"/>
                  <a:gd name="T42" fmla="*/ 69 w 115"/>
                  <a:gd name="T43" fmla="*/ 28 h 43"/>
                  <a:gd name="T44" fmla="*/ 61 w 115"/>
                  <a:gd name="T45" fmla="*/ 21 h 43"/>
                  <a:gd name="T46" fmla="*/ 50 w 115"/>
                  <a:gd name="T47" fmla="*/ 13 h 43"/>
                  <a:gd name="T48" fmla="*/ 36 w 115"/>
                  <a:gd name="T49" fmla="*/ 13 h 43"/>
                  <a:gd name="T50" fmla="*/ 38 w 115"/>
                  <a:gd name="T51" fmla="*/ 9 h 43"/>
                  <a:gd name="T52" fmla="*/ 26 w 115"/>
                  <a:gd name="T53" fmla="*/ 6 h 43"/>
                  <a:gd name="T54" fmla="*/ 12 w 115"/>
                  <a:gd name="T55" fmla="*/ 13 h 43"/>
                  <a:gd name="T56" fmla="*/ 6 w 115"/>
                  <a:gd name="T57" fmla="*/ 18 h 43"/>
                  <a:gd name="T58" fmla="*/ 0 w 115"/>
                  <a:gd name="T59" fmla="*/ 18 h 43"/>
                  <a:gd name="T60" fmla="*/ 7 w 115"/>
                  <a:gd name="T61" fmla="*/ 11 h 43"/>
                  <a:gd name="T62" fmla="*/ 32 w 115"/>
                  <a:gd name="T63" fmla="*/ 0 h 43"/>
                  <a:gd name="T64" fmla="*/ 62 w 115"/>
                  <a:gd name="T65" fmla="*/ 10 h 43"/>
                  <a:gd name="T66" fmla="*/ 74 w 115"/>
                  <a:gd name="T67" fmla="*/ 15 h 4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15"/>
                  <a:gd name="T103" fmla="*/ 0 h 43"/>
                  <a:gd name="T104" fmla="*/ 115 w 115"/>
                  <a:gd name="T105" fmla="*/ 43 h 4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15" h="43">
                    <a:moveTo>
                      <a:pt x="22" y="22"/>
                    </a:moveTo>
                    <a:lnTo>
                      <a:pt x="20" y="20"/>
                    </a:lnTo>
                    <a:lnTo>
                      <a:pt x="22" y="21"/>
                    </a:lnTo>
                    <a:lnTo>
                      <a:pt x="21" y="18"/>
                    </a:lnTo>
                    <a:lnTo>
                      <a:pt x="22" y="16"/>
                    </a:lnTo>
                    <a:lnTo>
                      <a:pt x="25" y="17"/>
                    </a:lnTo>
                    <a:lnTo>
                      <a:pt x="26" y="21"/>
                    </a:lnTo>
                    <a:lnTo>
                      <a:pt x="22" y="22"/>
                    </a:lnTo>
                    <a:close/>
                    <a:moveTo>
                      <a:pt x="72" y="10"/>
                    </a:moveTo>
                    <a:lnTo>
                      <a:pt x="69" y="8"/>
                    </a:lnTo>
                    <a:lnTo>
                      <a:pt x="72" y="8"/>
                    </a:lnTo>
                    <a:lnTo>
                      <a:pt x="73" y="10"/>
                    </a:lnTo>
                    <a:lnTo>
                      <a:pt x="72" y="10"/>
                    </a:lnTo>
                    <a:close/>
                    <a:moveTo>
                      <a:pt x="78" y="17"/>
                    </a:moveTo>
                    <a:lnTo>
                      <a:pt x="76" y="14"/>
                    </a:lnTo>
                    <a:lnTo>
                      <a:pt x="79" y="15"/>
                    </a:lnTo>
                    <a:lnTo>
                      <a:pt x="78" y="17"/>
                    </a:lnTo>
                    <a:close/>
                    <a:moveTo>
                      <a:pt x="74" y="15"/>
                    </a:moveTo>
                    <a:lnTo>
                      <a:pt x="82" y="20"/>
                    </a:lnTo>
                    <a:lnTo>
                      <a:pt x="81" y="17"/>
                    </a:lnTo>
                    <a:lnTo>
                      <a:pt x="84" y="20"/>
                    </a:lnTo>
                    <a:lnTo>
                      <a:pt x="82" y="20"/>
                    </a:lnTo>
                    <a:lnTo>
                      <a:pt x="83" y="22"/>
                    </a:lnTo>
                    <a:lnTo>
                      <a:pt x="85" y="21"/>
                    </a:lnTo>
                    <a:lnTo>
                      <a:pt x="86" y="24"/>
                    </a:lnTo>
                    <a:lnTo>
                      <a:pt x="100" y="27"/>
                    </a:lnTo>
                    <a:lnTo>
                      <a:pt x="98" y="32"/>
                    </a:lnTo>
                    <a:lnTo>
                      <a:pt x="106" y="32"/>
                    </a:lnTo>
                    <a:lnTo>
                      <a:pt x="114" y="37"/>
                    </a:lnTo>
                    <a:lnTo>
                      <a:pt x="115" y="39"/>
                    </a:lnTo>
                    <a:lnTo>
                      <a:pt x="112" y="41"/>
                    </a:lnTo>
                    <a:lnTo>
                      <a:pt x="104" y="43"/>
                    </a:lnTo>
                    <a:lnTo>
                      <a:pt x="104" y="41"/>
                    </a:lnTo>
                    <a:lnTo>
                      <a:pt x="103" y="41"/>
                    </a:lnTo>
                    <a:lnTo>
                      <a:pt x="104" y="41"/>
                    </a:lnTo>
                    <a:lnTo>
                      <a:pt x="103" y="41"/>
                    </a:lnTo>
                    <a:lnTo>
                      <a:pt x="102" y="42"/>
                    </a:lnTo>
                    <a:lnTo>
                      <a:pt x="91" y="41"/>
                    </a:lnTo>
                    <a:lnTo>
                      <a:pt x="75" y="43"/>
                    </a:lnTo>
                    <a:lnTo>
                      <a:pt x="83" y="37"/>
                    </a:lnTo>
                    <a:lnTo>
                      <a:pt x="82" y="33"/>
                    </a:lnTo>
                    <a:lnTo>
                      <a:pt x="72" y="32"/>
                    </a:lnTo>
                    <a:lnTo>
                      <a:pt x="69" y="28"/>
                    </a:lnTo>
                    <a:lnTo>
                      <a:pt x="67" y="20"/>
                    </a:lnTo>
                    <a:lnTo>
                      <a:pt x="61" y="21"/>
                    </a:lnTo>
                    <a:lnTo>
                      <a:pt x="54" y="19"/>
                    </a:lnTo>
                    <a:lnTo>
                      <a:pt x="50" y="13"/>
                    </a:lnTo>
                    <a:lnTo>
                      <a:pt x="45" y="15"/>
                    </a:lnTo>
                    <a:lnTo>
                      <a:pt x="36" y="13"/>
                    </a:lnTo>
                    <a:lnTo>
                      <a:pt x="32" y="10"/>
                    </a:lnTo>
                    <a:lnTo>
                      <a:pt x="38" y="9"/>
                    </a:lnTo>
                    <a:lnTo>
                      <a:pt x="36" y="7"/>
                    </a:lnTo>
                    <a:lnTo>
                      <a:pt x="26" y="6"/>
                    </a:lnTo>
                    <a:lnTo>
                      <a:pt x="19" y="12"/>
                    </a:lnTo>
                    <a:lnTo>
                      <a:pt x="12" y="13"/>
                    </a:lnTo>
                    <a:lnTo>
                      <a:pt x="11" y="17"/>
                    </a:lnTo>
                    <a:lnTo>
                      <a:pt x="6" y="18"/>
                    </a:lnTo>
                    <a:lnTo>
                      <a:pt x="6" y="16"/>
                    </a:lnTo>
                    <a:lnTo>
                      <a:pt x="0" y="18"/>
                    </a:lnTo>
                    <a:lnTo>
                      <a:pt x="7" y="16"/>
                    </a:lnTo>
                    <a:lnTo>
                      <a:pt x="7" y="11"/>
                    </a:lnTo>
                    <a:lnTo>
                      <a:pt x="11" y="7"/>
                    </a:lnTo>
                    <a:lnTo>
                      <a:pt x="32" y="0"/>
                    </a:lnTo>
                    <a:lnTo>
                      <a:pt x="56" y="3"/>
                    </a:lnTo>
                    <a:lnTo>
                      <a:pt x="62" y="10"/>
                    </a:lnTo>
                    <a:lnTo>
                      <a:pt x="68" y="10"/>
                    </a:lnTo>
                    <a:lnTo>
                      <a:pt x="74" y="15"/>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803" name="Freeform 589"/>
              <p:cNvSpPr>
                <a:spLocks noEditPoints="1"/>
              </p:cNvSpPr>
              <p:nvPr/>
            </p:nvSpPr>
            <p:spPr bwMode="auto">
              <a:xfrm>
                <a:off x="2429" y="1284"/>
                <a:ext cx="119" cy="48"/>
              </a:xfrm>
              <a:custGeom>
                <a:avLst/>
                <a:gdLst>
                  <a:gd name="T0" fmla="*/ 90 w 481"/>
                  <a:gd name="T1" fmla="*/ 83 h 193"/>
                  <a:gd name="T2" fmla="*/ 91 w 481"/>
                  <a:gd name="T3" fmla="*/ 70 h 193"/>
                  <a:gd name="T4" fmla="*/ 117 w 481"/>
                  <a:gd name="T5" fmla="*/ 101 h 193"/>
                  <a:gd name="T6" fmla="*/ 107 w 481"/>
                  <a:gd name="T7" fmla="*/ 85 h 193"/>
                  <a:gd name="T8" fmla="*/ 105 w 481"/>
                  <a:gd name="T9" fmla="*/ 90 h 193"/>
                  <a:gd name="T10" fmla="*/ 103 w 481"/>
                  <a:gd name="T11" fmla="*/ 93 h 193"/>
                  <a:gd name="T12" fmla="*/ 283 w 481"/>
                  <a:gd name="T13" fmla="*/ 48 h 193"/>
                  <a:gd name="T14" fmla="*/ 311 w 481"/>
                  <a:gd name="T15" fmla="*/ 44 h 193"/>
                  <a:gd name="T16" fmla="*/ 294 w 481"/>
                  <a:gd name="T17" fmla="*/ 45 h 193"/>
                  <a:gd name="T18" fmla="*/ 295 w 481"/>
                  <a:gd name="T19" fmla="*/ 43 h 193"/>
                  <a:gd name="T20" fmla="*/ 310 w 481"/>
                  <a:gd name="T21" fmla="*/ 67 h 193"/>
                  <a:gd name="T22" fmla="*/ 332 w 481"/>
                  <a:gd name="T23" fmla="*/ 80 h 193"/>
                  <a:gd name="T24" fmla="*/ 332 w 481"/>
                  <a:gd name="T25" fmla="*/ 73 h 193"/>
                  <a:gd name="T26" fmla="*/ 330 w 481"/>
                  <a:gd name="T27" fmla="*/ 92 h 193"/>
                  <a:gd name="T28" fmla="*/ 356 w 481"/>
                  <a:gd name="T29" fmla="*/ 90 h 193"/>
                  <a:gd name="T30" fmla="*/ 339 w 481"/>
                  <a:gd name="T31" fmla="*/ 93 h 193"/>
                  <a:gd name="T32" fmla="*/ 358 w 481"/>
                  <a:gd name="T33" fmla="*/ 100 h 193"/>
                  <a:gd name="T34" fmla="*/ 404 w 481"/>
                  <a:gd name="T35" fmla="*/ 132 h 193"/>
                  <a:gd name="T36" fmla="*/ 480 w 481"/>
                  <a:gd name="T37" fmla="*/ 162 h 193"/>
                  <a:gd name="T38" fmla="*/ 423 w 481"/>
                  <a:gd name="T39" fmla="*/ 188 h 193"/>
                  <a:gd name="T40" fmla="*/ 418 w 481"/>
                  <a:gd name="T41" fmla="*/ 179 h 193"/>
                  <a:gd name="T42" fmla="*/ 433 w 481"/>
                  <a:gd name="T43" fmla="*/ 173 h 193"/>
                  <a:gd name="T44" fmla="*/ 377 w 481"/>
                  <a:gd name="T45" fmla="*/ 184 h 193"/>
                  <a:gd name="T46" fmla="*/ 338 w 481"/>
                  <a:gd name="T47" fmla="*/ 151 h 193"/>
                  <a:gd name="T48" fmla="*/ 294 w 481"/>
                  <a:gd name="T49" fmla="*/ 145 h 193"/>
                  <a:gd name="T50" fmla="*/ 257 w 481"/>
                  <a:gd name="T51" fmla="*/ 102 h 193"/>
                  <a:gd name="T52" fmla="*/ 212 w 481"/>
                  <a:gd name="T53" fmla="*/ 68 h 193"/>
                  <a:gd name="T54" fmla="*/ 130 w 481"/>
                  <a:gd name="T55" fmla="*/ 56 h 193"/>
                  <a:gd name="T56" fmla="*/ 145 w 481"/>
                  <a:gd name="T57" fmla="*/ 42 h 193"/>
                  <a:gd name="T58" fmla="*/ 83 w 481"/>
                  <a:gd name="T59" fmla="*/ 66 h 193"/>
                  <a:gd name="T60" fmla="*/ 32 w 481"/>
                  <a:gd name="T61" fmla="*/ 90 h 193"/>
                  <a:gd name="T62" fmla="*/ 10 w 481"/>
                  <a:gd name="T63" fmla="*/ 88 h 193"/>
                  <a:gd name="T64" fmla="*/ 29 w 481"/>
                  <a:gd name="T65" fmla="*/ 52 h 193"/>
                  <a:gd name="T66" fmla="*/ 139 w 481"/>
                  <a:gd name="T67" fmla="*/ 1 h 193"/>
                  <a:gd name="T68" fmla="*/ 283 w 481"/>
                  <a:gd name="T69" fmla="*/ 42 h 193"/>
                  <a:gd name="T70" fmla="*/ 259 w 481"/>
                  <a:gd name="T71" fmla="*/ 58 h 193"/>
                  <a:gd name="T72" fmla="*/ 140 w 481"/>
                  <a:gd name="T73" fmla="*/ 16 h 193"/>
                  <a:gd name="T74" fmla="*/ 45 w 481"/>
                  <a:gd name="T75" fmla="*/ 72 h 193"/>
                  <a:gd name="T76" fmla="*/ 38 w 481"/>
                  <a:gd name="T77" fmla="*/ 69 h 193"/>
                  <a:gd name="T78" fmla="*/ 43 w 481"/>
                  <a:gd name="T79" fmla="*/ 75 h 193"/>
                  <a:gd name="T80" fmla="*/ 106 w 481"/>
                  <a:gd name="T81" fmla="*/ 27 h 193"/>
                  <a:gd name="T82" fmla="*/ 166 w 481"/>
                  <a:gd name="T83" fmla="*/ 47 h 193"/>
                  <a:gd name="T84" fmla="*/ 153 w 481"/>
                  <a:gd name="T85" fmla="*/ 53 h 193"/>
                  <a:gd name="T86" fmla="*/ 231 w 481"/>
                  <a:gd name="T87" fmla="*/ 81 h 193"/>
                  <a:gd name="T88" fmla="*/ 288 w 481"/>
                  <a:gd name="T89" fmla="*/ 89 h 193"/>
                  <a:gd name="T90" fmla="*/ 341 w 481"/>
                  <a:gd name="T91" fmla="*/ 135 h 193"/>
                  <a:gd name="T92" fmla="*/ 311 w 481"/>
                  <a:gd name="T93" fmla="*/ 177 h 193"/>
                  <a:gd name="T94" fmla="*/ 419 w 481"/>
                  <a:gd name="T95" fmla="*/ 171 h 193"/>
                  <a:gd name="T96" fmla="*/ 435 w 481"/>
                  <a:gd name="T97" fmla="*/ 170 h 193"/>
                  <a:gd name="T98" fmla="*/ 436 w 481"/>
                  <a:gd name="T99" fmla="*/ 176 h 193"/>
                  <a:gd name="T100" fmla="*/ 468 w 481"/>
                  <a:gd name="T101" fmla="*/ 159 h 193"/>
                  <a:gd name="T102" fmla="*/ 436 w 481"/>
                  <a:gd name="T103" fmla="*/ 148 h 193"/>
                  <a:gd name="T104" fmla="*/ 410 w 481"/>
                  <a:gd name="T105" fmla="*/ 126 h 193"/>
                  <a:gd name="T106" fmla="*/ 348 w 481"/>
                  <a:gd name="T107" fmla="*/ 106 h 193"/>
                  <a:gd name="T108" fmla="*/ 346 w 481"/>
                  <a:gd name="T109" fmla="*/ 81 h 193"/>
                  <a:gd name="T110" fmla="*/ 342 w 481"/>
                  <a:gd name="T111" fmla="*/ 98 h 19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81"/>
                  <a:gd name="T169" fmla="*/ 0 h 193"/>
                  <a:gd name="T170" fmla="*/ 481 w 481"/>
                  <a:gd name="T171" fmla="*/ 193 h 19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81" h="193">
                    <a:moveTo>
                      <a:pt x="101" y="107"/>
                    </a:moveTo>
                    <a:cubicBezTo>
                      <a:pt x="98" y="108"/>
                      <a:pt x="95" y="107"/>
                      <a:pt x="93" y="106"/>
                    </a:cubicBezTo>
                    <a:lnTo>
                      <a:pt x="83" y="97"/>
                    </a:lnTo>
                    <a:cubicBezTo>
                      <a:pt x="80" y="95"/>
                      <a:pt x="79" y="91"/>
                      <a:pt x="80" y="87"/>
                    </a:cubicBezTo>
                    <a:cubicBezTo>
                      <a:pt x="82" y="84"/>
                      <a:pt x="86" y="82"/>
                      <a:pt x="90" y="83"/>
                    </a:cubicBezTo>
                    <a:lnTo>
                      <a:pt x="100" y="86"/>
                    </a:lnTo>
                    <a:lnTo>
                      <a:pt x="91" y="97"/>
                    </a:lnTo>
                    <a:lnTo>
                      <a:pt x="86" y="86"/>
                    </a:lnTo>
                    <a:cubicBezTo>
                      <a:pt x="84" y="84"/>
                      <a:pt x="85" y="81"/>
                      <a:pt x="86" y="78"/>
                    </a:cubicBezTo>
                    <a:lnTo>
                      <a:pt x="91" y="70"/>
                    </a:lnTo>
                    <a:cubicBezTo>
                      <a:pt x="93" y="67"/>
                      <a:pt x="97" y="66"/>
                      <a:pt x="100" y="67"/>
                    </a:cubicBezTo>
                    <a:lnTo>
                      <a:pt x="111" y="69"/>
                    </a:lnTo>
                    <a:cubicBezTo>
                      <a:pt x="113" y="70"/>
                      <a:pt x="115" y="72"/>
                      <a:pt x="116" y="75"/>
                    </a:cubicBezTo>
                    <a:lnTo>
                      <a:pt x="122" y="91"/>
                    </a:lnTo>
                    <a:cubicBezTo>
                      <a:pt x="123" y="95"/>
                      <a:pt x="121" y="100"/>
                      <a:pt x="117" y="101"/>
                    </a:cubicBezTo>
                    <a:lnTo>
                      <a:pt x="101" y="107"/>
                    </a:lnTo>
                    <a:close/>
                    <a:moveTo>
                      <a:pt x="111" y="86"/>
                    </a:moveTo>
                    <a:lnTo>
                      <a:pt x="106" y="96"/>
                    </a:lnTo>
                    <a:lnTo>
                      <a:pt x="101" y="80"/>
                    </a:lnTo>
                    <a:lnTo>
                      <a:pt x="107" y="85"/>
                    </a:lnTo>
                    <a:lnTo>
                      <a:pt x="96" y="82"/>
                    </a:lnTo>
                    <a:lnTo>
                      <a:pt x="105" y="79"/>
                    </a:lnTo>
                    <a:lnTo>
                      <a:pt x="100" y="87"/>
                    </a:lnTo>
                    <a:lnTo>
                      <a:pt x="100" y="79"/>
                    </a:lnTo>
                    <a:lnTo>
                      <a:pt x="105" y="90"/>
                    </a:lnTo>
                    <a:cubicBezTo>
                      <a:pt x="107" y="93"/>
                      <a:pt x="106" y="96"/>
                      <a:pt x="104" y="99"/>
                    </a:cubicBezTo>
                    <a:cubicBezTo>
                      <a:pt x="102" y="101"/>
                      <a:pt x="99" y="102"/>
                      <a:pt x="96" y="101"/>
                    </a:cubicBezTo>
                    <a:lnTo>
                      <a:pt x="86" y="99"/>
                    </a:lnTo>
                    <a:lnTo>
                      <a:pt x="92" y="85"/>
                    </a:lnTo>
                    <a:lnTo>
                      <a:pt x="103" y="93"/>
                    </a:lnTo>
                    <a:lnTo>
                      <a:pt x="95" y="92"/>
                    </a:lnTo>
                    <a:lnTo>
                      <a:pt x="111" y="86"/>
                    </a:lnTo>
                    <a:close/>
                    <a:moveTo>
                      <a:pt x="302" y="57"/>
                    </a:moveTo>
                    <a:cubicBezTo>
                      <a:pt x="299" y="58"/>
                      <a:pt x="296" y="58"/>
                      <a:pt x="294" y="56"/>
                    </a:cubicBezTo>
                    <a:lnTo>
                      <a:pt x="283" y="48"/>
                    </a:lnTo>
                    <a:cubicBezTo>
                      <a:pt x="280" y="46"/>
                      <a:pt x="279" y="42"/>
                      <a:pt x="280" y="39"/>
                    </a:cubicBezTo>
                    <a:cubicBezTo>
                      <a:pt x="281" y="36"/>
                      <a:pt x="285" y="33"/>
                      <a:pt x="288" y="33"/>
                    </a:cubicBezTo>
                    <a:lnTo>
                      <a:pt x="301" y="33"/>
                    </a:lnTo>
                    <a:cubicBezTo>
                      <a:pt x="304" y="33"/>
                      <a:pt x="307" y="35"/>
                      <a:pt x="308" y="38"/>
                    </a:cubicBezTo>
                    <a:lnTo>
                      <a:pt x="311" y="44"/>
                    </a:lnTo>
                    <a:cubicBezTo>
                      <a:pt x="313" y="47"/>
                      <a:pt x="311" y="52"/>
                      <a:pt x="307" y="54"/>
                    </a:cubicBezTo>
                    <a:lnTo>
                      <a:pt x="302" y="57"/>
                    </a:lnTo>
                    <a:close/>
                    <a:moveTo>
                      <a:pt x="300" y="40"/>
                    </a:moveTo>
                    <a:lnTo>
                      <a:pt x="297" y="50"/>
                    </a:lnTo>
                    <a:lnTo>
                      <a:pt x="294" y="45"/>
                    </a:lnTo>
                    <a:lnTo>
                      <a:pt x="301" y="49"/>
                    </a:lnTo>
                    <a:lnTo>
                      <a:pt x="288" y="49"/>
                    </a:lnTo>
                    <a:lnTo>
                      <a:pt x="293" y="35"/>
                    </a:lnTo>
                    <a:lnTo>
                      <a:pt x="303" y="43"/>
                    </a:lnTo>
                    <a:lnTo>
                      <a:pt x="295" y="43"/>
                    </a:lnTo>
                    <a:lnTo>
                      <a:pt x="300" y="40"/>
                    </a:lnTo>
                    <a:close/>
                    <a:moveTo>
                      <a:pt x="332" y="80"/>
                    </a:moveTo>
                    <a:cubicBezTo>
                      <a:pt x="331" y="83"/>
                      <a:pt x="329" y="85"/>
                      <a:pt x="326" y="85"/>
                    </a:cubicBezTo>
                    <a:cubicBezTo>
                      <a:pt x="323" y="86"/>
                      <a:pt x="319" y="84"/>
                      <a:pt x="318" y="81"/>
                    </a:cubicBezTo>
                    <a:lnTo>
                      <a:pt x="310" y="67"/>
                    </a:lnTo>
                    <a:cubicBezTo>
                      <a:pt x="308" y="64"/>
                      <a:pt x="309" y="60"/>
                      <a:pt x="311" y="58"/>
                    </a:cubicBezTo>
                    <a:cubicBezTo>
                      <a:pt x="314" y="55"/>
                      <a:pt x="317" y="55"/>
                      <a:pt x="321" y="56"/>
                    </a:cubicBezTo>
                    <a:lnTo>
                      <a:pt x="331" y="62"/>
                    </a:lnTo>
                    <a:cubicBezTo>
                      <a:pt x="335" y="64"/>
                      <a:pt x="336" y="68"/>
                      <a:pt x="335" y="71"/>
                    </a:cubicBezTo>
                    <a:lnTo>
                      <a:pt x="332" y="80"/>
                    </a:lnTo>
                    <a:close/>
                    <a:moveTo>
                      <a:pt x="320" y="67"/>
                    </a:moveTo>
                    <a:lnTo>
                      <a:pt x="324" y="76"/>
                    </a:lnTo>
                    <a:lnTo>
                      <a:pt x="313" y="71"/>
                    </a:lnTo>
                    <a:lnTo>
                      <a:pt x="324" y="59"/>
                    </a:lnTo>
                    <a:lnTo>
                      <a:pt x="332" y="73"/>
                    </a:lnTo>
                    <a:lnTo>
                      <a:pt x="317" y="75"/>
                    </a:lnTo>
                    <a:lnTo>
                      <a:pt x="320" y="67"/>
                    </a:lnTo>
                    <a:close/>
                    <a:moveTo>
                      <a:pt x="314" y="63"/>
                    </a:moveTo>
                    <a:lnTo>
                      <a:pt x="343" y="85"/>
                    </a:lnTo>
                    <a:lnTo>
                      <a:pt x="330" y="92"/>
                    </a:lnTo>
                    <a:lnTo>
                      <a:pt x="328" y="79"/>
                    </a:lnTo>
                    <a:cubicBezTo>
                      <a:pt x="327" y="75"/>
                      <a:pt x="328" y="72"/>
                      <a:pt x="331" y="70"/>
                    </a:cubicBezTo>
                    <a:cubicBezTo>
                      <a:pt x="334" y="69"/>
                      <a:pt x="338" y="69"/>
                      <a:pt x="341" y="71"/>
                    </a:cubicBezTo>
                    <a:lnTo>
                      <a:pt x="354" y="82"/>
                    </a:lnTo>
                    <a:cubicBezTo>
                      <a:pt x="356" y="84"/>
                      <a:pt x="357" y="87"/>
                      <a:pt x="356" y="90"/>
                    </a:cubicBezTo>
                    <a:cubicBezTo>
                      <a:pt x="356" y="92"/>
                      <a:pt x="354" y="95"/>
                      <a:pt x="351" y="96"/>
                    </a:cubicBezTo>
                    <a:lnTo>
                      <a:pt x="343" y="99"/>
                    </a:lnTo>
                    <a:lnTo>
                      <a:pt x="348" y="89"/>
                    </a:lnTo>
                    <a:lnTo>
                      <a:pt x="351" y="97"/>
                    </a:lnTo>
                    <a:lnTo>
                      <a:pt x="339" y="93"/>
                    </a:lnTo>
                    <a:lnTo>
                      <a:pt x="347" y="87"/>
                    </a:lnTo>
                    <a:cubicBezTo>
                      <a:pt x="349" y="86"/>
                      <a:pt x="351" y="85"/>
                      <a:pt x="354" y="86"/>
                    </a:cubicBezTo>
                    <a:cubicBezTo>
                      <a:pt x="356" y="87"/>
                      <a:pt x="358" y="89"/>
                      <a:pt x="359" y="91"/>
                    </a:cubicBezTo>
                    <a:lnTo>
                      <a:pt x="364" y="105"/>
                    </a:lnTo>
                    <a:lnTo>
                      <a:pt x="358" y="100"/>
                    </a:lnTo>
                    <a:lnTo>
                      <a:pt x="413" y="111"/>
                    </a:lnTo>
                    <a:cubicBezTo>
                      <a:pt x="416" y="111"/>
                      <a:pt x="418" y="112"/>
                      <a:pt x="419" y="115"/>
                    </a:cubicBezTo>
                    <a:cubicBezTo>
                      <a:pt x="420" y="117"/>
                      <a:pt x="420" y="119"/>
                      <a:pt x="419" y="121"/>
                    </a:cubicBezTo>
                    <a:lnTo>
                      <a:pt x="411" y="143"/>
                    </a:lnTo>
                    <a:lnTo>
                      <a:pt x="404" y="132"/>
                    </a:lnTo>
                    <a:lnTo>
                      <a:pt x="436" y="132"/>
                    </a:lnTo>
                    <a:cubicBezTo>
                      <a:pt x="437" y="132"/>
                      <a:pt x="438" y="133"/>
                      <a:pt x="439" y="133"/>
                    </a:cubicBezTo>
                    <a:lnTo>
                      <a:pt x="474" y="153"/>
                    </a:lnTo>
                    <a:cubicBezTo>
                      <a:pt x="475" y="154"/>
                      <a:pt x="476" y="155"/>
                      <a:pt x="477" y="156"/>
                    </a:cubicBezTo>
                    <a:lnTo>
                      <a:pt x="480" y="162"/>
                    </a:lnTo>
                    <a:cubicBezTo>
                      <a:pt x="481" y="165"/>
                      <a:pt x="480" y="169"/>
                      <a:pt x="477" y="172"/>
                    </a:cubicBezTo>
                    <a:lnTo>
                      <a:pt x="467" y="180"/>
                    </a:lnTo>
                    <a:cubicBezTo>
                      <a:pt x="466" y="180"/>
                      <a:pt x="465" y="181"/>
                      <a:pt x="464" y="181"/>
                    </a:cubicBezTo>
                    <a:lnTo>
                      <a:pt x="430" y="190"/>
                    </a:lnTo>
                    <a:cubicBezTo>
                      <a:pt x="427" y="190"/>
                      <a:pt x="425" y="190"/>
                      <a:pt x="423" y="188"/>
                    </a:cubicBezTo>
                    <a:cubicBezTo>
                      <a:pt x="421" y="186"/>
                      <a:pt x="420" y="184"/>
                      <a:pt x="420" y="182"/>
                    </a:cubicBezTo>
                    <a:lnTo>
                      <a:pt x="420" y="176"/>
                    </a:lnTo>
                    <a:lnTo>
                      <a:pt x="428" y="184"/>
                    </a:lnTo>
                    <a:lnTo>
                      <a:pt x="425" y="184"/>
                    </a:lnTo>
                    <a:cubicBezTo>
                      <a:pt x="422" y="184"/>
                      <a:pt x="419" y="182"/>
                      <a:pt x="418" y="179"/>
                    </a:cubicBezTo>
                    <a:cubicBezTo>
                      <a:pt x="416" y="176"/>
                      <a:pt x="417" y="173"/>
                      <a:pt x="419" y="171"/>
                    </a:cubicBezTo>
                    <a:lnTo>
                      <a:pt x="422" y="168"/>
                    </a:lnTo>
                    <a:lnTo>
                      <a:pt x="428" y="181"/>
                    </a:lnTo>
                    <a:lnTo>
                      <a:pt x="425" y="181"/>
                    </a:lnTo>
                    <a:lnTo>
                      <a:pt x="433" y="173"/>
                    </a:lnTo>
                    <a:lnTo>
                      <a:pt x="433" y="176"/>
                    </a:lnTo>
                    <a:cubicBezTo>
                      <a:pt x="433" y="178"/>
                      <a:pt x="432" y="180"/>
                      <a:pt x="431" y="182"/>
                    </a:cubicBezTo>
                    <a:lnTo>
                      <a:pt x="428" y="185"/>
                    </a:lnTo>
                    <a:cubicBezTo>
                      <a:pt x="427" y="186"/>
                      <a:pt x="424" y="187"/>
                      <a:pt x="422" y="187"/>
                    </a:cubicBezTo>
                    <a:lnTo>
                      <a:pt x="377" y="184"/>
                    </a:lnTo>
                    <a:lnTo>
                      <a:pt x="379" y="184"/>
                    </a:lnTo>
                    <a:lnTo>
                      <a:pt x="313" y="192"/>
                    </a:lnTo>
                    <a:cubicBezTo>
                      <a:pt x="309" y="193"/>
                      <a:pt x="306" y="191"/>
                      <a:pt x="304" y="188"/>
                    </a:cubicBezTo>
                    <a:cubicBezTo>
                      <a:pt x="303" y="185"/>
                      <a:pt x="304" y="181"/>
                      <a:pt x="306" y="178"/>
                    </a:cubicBezTo>
                    <a:lnTo>
                      <a:pt x="338" y="151"/>
                    </a:lnTo>
                    <a:lnTo>
                      <a:pt x="335" y="158"/>
                    </a:lnTo>
                    <a:lnTo>
                      <a:pt x="333" y="145"/>
                    </a:lnTo>
                    <a:lnTo>
                      <a:pt x="340" y="151"/>
                    </a:lnTo>
                    <a:lnTo>
                      <a:pt x="301" y="148"/>
                    </a:lnTo>
                    <a:cubicBezTo>
                      <a:pt x="298" y="148"/>
                      <a:pt x="296" y="147"/>
                      <a:pt x="294" y="145"/>
                    </a:cubicBezTo>
                    <a:lnTo>
                      <a:pt x="281" y="126"/>
                    </a:lnTo>
                    <a:cubicBezTo>
                      <a:pt x="281" y="125"/>
                      <a:pt x="280" y="124"/>
                      <a:pt x="280" y="123"/>
                    </a:cubicBezTo>
                    <a:lnTo>
                      <a:pt x="272" y="93"/>
                    </a:lnTo>
                    <a:lnTo>
                      <a:pt x="281" y="99"/>
                    </a:lnTo>
                    <a:lnTo>
                      <a:pt x="257" y="102"/>
                    </a:lnTo>
                    <a:cubicBezTo>
                      <a:pt x="256" y="102"/>
                      <a:pt x="255" y="102"/>
                      <a:pt x="254" y="101"/>
                    </a:cubicBezTo>
                    <a:lnTo>
                      <a:pt x="223" y="93"/>
                    </a:lnTo>
                    <a:cubicBezTo>
                      <a:pt x="221" y="93"/>
                      <a:pt x="219" y="91"/>
                      <a:pt x="218" y="90"/>
                    </a:cubicBezTo>
                    <a:lnTo>
                      <a:pt x="202" y="65"/>
                    </a:lnTo>
                    <a:lnTo>
                      <a:pt x="212" y="68"/>
                    </a:lnTo>
                    <a:lnTo>
                      <a:pt x="191" y="76"/>
                    </a:lnTo>
                    <a:cubicBezTo>
                      <a:pt x="189" y="77"/>
                      <a:pt x="188" y="77"/>
                      <a:pt x="186" y="77"/>
                    </a:cubicBezTo>
                    <a:lnTo>
                      <a:pt x="149" y="69"/>
                    </a:lnTo>
                    <a:cubicBezTo>
                      <a:pt x="148" y="68"/>
                      <a:pt x="147" y="68"/>
                      <a:pt x="146" y="67"/>
                    </a:cubicBezTo>
                    <a:lnTo>
                      <a:pt x="130" y="56"/>
                    </a:lnTo>
                    <a:cubicBezTo>
                      <a:pt x="128" y="54"/>
                      <a:pt x="127" y="51"/>
                      <a:pt x="127" y="48"/>
                    </a:cubicBezTo>
                    <a:cubicBezTo>
                      <a:pt x="128" y="45"/>
                      <a:pt x="130" y="43"/>
                      <a:pt x="133" y="42"/>
                    </a:cubicBezTo>
                    <a:lnTo>
                      <a:pt x="157" y="36"/>
                    </a:lnTo>
                    <a:lnTo>
                      <a:pt x="153" y="50"/>
                    </a:lnTo>
                    <a:lnTo>
                      <a:pt x="145" y="42"/>
                    </a:lnTo>
                    <a:lnTo>
                      <a:pt x="150" y="44"/>
                    </a:lnTo>
                    <a:lnTo>
                      <a:pt x="111" y="41"/>
                    </a:lnTo>
                    <a:lnTo>
                      <a:pt x="116" y="39"/>
                    </a:lnTo>
                    <a:lnTo>
                      <a:pt x="87" y="64"/>
                    </a:lnTo>
                    <a:cubicBezTo>
                      <a:pt x="86" y="65"/>
                      <a:pt x="85" y="66"/>
                      <a:pt x="83" y="66"/>
                    </a:cubicBezTo>
                    <a:lnTo>
                      <a:pt x="57" y="69"/>
                    </a:lnTo>
                    <a:lnTo>
                      <a:pt x="64" y="63"/>
                    </a:lnTo>
                    <a:lnTo>
                      <a:pt x="58" y="80"/>
                    </a:lnTo>
                    <a:cubicBezTo>
                      <a:pt x="57" y="82"/>
                      <a:pt x="55" y="84"/>
                      <a:pt x="53" y="85"/>
                    </a:cubicBezTo>
                    <a:lnTo>
                      <a:pt x="32" y="90"/>
                    </a:lnTo>
                    <a:cubicBezTo>
                      <a:pt x="29" y="91"/>
                      <a:pt x="26" y="90"/>
                      <a:pt x="24" y="88"/>
                    </a:cubicBezTo>
                    <a:cubicBezTo>
                      <a:pt x="22" y="86"/>
                      <a:pt x="21" y="83"/>
                      <a:pt x="22" y="80"/>
                    </a:cubicBezTo>
                    <a:lnTo>
                      <a:pt x="25" y="72"/>
                    </a:lnTo>
                    <a:lnTo>
                      <a:pt x="34" y="82"/>
                    </a:lnTo>
                    <a:lnTo>
                      <a:pt x="10" y="88"/>
                    </a:lnTo>
                    <a:cubicBezTo>
                      <a:pt x="6" y="89"/>
                      <a:pt x="2" y="86"/>
                      <a:pt x="1" y="82"/>
                    </a:cubicBezTo>
                    <a:cubicBezTo>
                      <a:pt x="0" y="78"/>
                      <a:pt x="2" y="73"/>
                      <a:pt x="6" y="72"/>
                    </a:cubicBezTo>
                    <a:lnTo>
                      <a:pt x="35" y="64"/>
                    </a:lnTo>
                    <a:lnTo>
                      <a:pt x="29" y="72"/>
                    </a:lnTo>
                    <a:lnTo>
                      <a:pt x="29" y="52"/>
                    </a:lnTo>
                    <a:cubicBezTo>
                      <a:pt x="29" y="50"/>
                      <a:pt x="30" y="48"/>
                      <a:pt x="32" y="47"/>
                    </a:cubicBezTo>
                    <a:lnTo>
                      <a:pt x="48" y="30"/>
                    </a:lnTo>
                    <a:cubicBezTo>
                      <a:pt x="48" y="29"/>
                      <a:pt x="50" y="29"/>
                      <a:pt x="51" y="28"/>
                    </a:cubicBezTo>
                    <a:lnTo>
                      <a:pt x="135" y="1"/>
                    </a:lnTo>
                    <a:cubicBezTo>
                      <a:pt x="136" y="0"/>
                      <a:pt x="138" y="0"/>
                      <a:pt x="139" y="1"/>
                    </a:cubicBezTo>
                    <a:lnTo>
                      <a:pt x="234" y="14"/>
                    </a:lnTo>
                    <a:cubicBezTo>
                      <a:pt x="235" y="15"/>
                      <a:pt x="237" y="15"/>
                      <a:pt x="238" y="17"/>
                    </a:cubicBezTo>
                    <a:lnTo>
                      <a:pt x="265" y="44"/>
                    </a:lnTo>
                    <a:lnTo>
                      <a:pt x="259" y="42"/>
                    </a:lnTo>
                    <a:lnTo>
                      <a:pt x="283" y="42"/>
                    </a:lnTo>
                    <a:cubicBezTo>
                      <a:pt x="284" y="42"/>
                      <a:pt x="286" y="42"/>
                      <a:pt x="287" y="43"/>
                    </a:cubicBezTo>
                    <a:lnTo>
                      <a:pt x="314" y="63"/>
                    </a:lnTo>
                    <a:close/>
                    <a:moveTo>
                      <a:pt x="278" y="56"/>
                    </a:moveTo>
                    <a:lnTo>
                      <a:pt x="283" y="58"/>
                    </a:lnTo>
                    <a:lnTo>
                      <a:pt x="259" y="58"/>
                    </a:lnTo>
                    <a:cubicBezTo>
                      <a:pt x="257" y="58"/>
                      <a:pt x="255" y="57"/>
                      <a:pt x="253" y="55"/>
                    </a:cubicBezTo>
                    <a:lnTo>
                      <a:pt x="227" y="28"/>
                    </a:lnTo>
                    <a:lnTo>
                      <a:pt x="231" y="30"/>
                    </a:lnTo>
                    <a:lnTo>
                      <a:pt x="137" y="16"/>
                    </a:lnTo>
                    <a:lnTo>
                      <a:pt x="140" y="16"/>
                    </a:lnTo>
                    <a:lnTo>
                      <a:pt x="56" y="44"/>
                    </a:lnTo>
                    <a:lnTo>
                      <a:pt x="59" y="42"/>
                    </a:lnTo>
                    <a:lnTo>
                      <a:pt x="43" y="58"/>
                    </a:lnTo>
                    <a:lnTo>
                      <a:pt x="45" y="52"/>
                    </a:lnTo>
                    <a:lnTo>
                      <a:pt x="45" y="72"/>
                    </a:lnTo>
                    <a:cubicBezTo>
                      <a:pt x="45" y="75"/>
                      <a:pt x="43" y="78"/>
                      <a:pt x="40" y="79"/>
                    </a:cubicBezTo>
                    <a:lnTo>
                      <a:pt x="11" y="88"/>
                    </a:lnTo>
                    <a:lnTo>
                      <a:pt x="7" y="72"/>
                    </a:lnTo>
                    <a:lnTo>
                      <a:pt x="30" y="67"/>
                    </a:lnTo>
                    <a:cubicBezTo>
                      <a:pt x="33" y="66"/>
                      <a:pt x="36" y="67"/>
                      <a:pt x="38" y="69"/>
                    </a:cubicBezTo>
                    <a:cubicBezTo>
                      <a:pt x="40" y="71"/>
                      <a:pt x="41" y="74"/>
                      <a:pt x="40" y="77"/>
                    </a:cubicBezTo>
                    <a:lnTo>
                      <a:pt x="37" y="85"/>
                    </a:lnTo>
                    <a:lnTo>
                      <a:pt x="28" y="75"/>
                    </a:lnTo>
                    <a:lnTo>
                      <a:pt x="49" y="69"/>
                    </a:lnTo>
                    <a:lnTo>
                      <a:pt x="43" y="75"/>
                    </a:lnTo>
                    <a:lnTo>
                      <a:pt x="48" y="58"/>
                    </a:lnTo>
                    <a:cubicBezTo>
                      <a:pt x="49" y="55"/>
                      <a:pt x="52" y="53"/>
                      <a:pt x="55" y="53"/>
                    </a:cubicBezTo>
                    <a:lnTo>
                      <a:pt x="81" y="50"/>
                    </a:lnTo>
                    <a:lnTo>
                      <a:pt x="77" y="52"/>
                    </a:lnTo>
                    <a:lnTo>
                      <a:pt x="106" y="27"/>
                    </a:lnTo>
                    <a:cubicBezTo>
                      <a:pt x="108" y="26"/>
                      <a:pt x="110" y="25"/>
                      <a:pt x="112" y="25"/>
                    </a:cubicBezTo>
                    <a:lnTo>
                      <a:pt x="151" y="28"/>
                    </a:lnTo>
                    <a:cubicBezTo>
                      <a:pt x="153" y="28"/>
                      <a:pt x="155" y="29"/>
                      <a:pt x="157" y="30"/>
                    </a:cubicBezTo>
                    <a:lnTo>
                      <a:pt x="165" y="39"/>
                    </a:lnTo>
                    <a:cubicBezTo>
                      <a:pt x="167" y="41"/>
                      <a:pt x="167" y="44"/>
                      <a:pt x="166" y="47"/>
                    </a:cubicBezTo>
                    <a:cubicBezTo>
                      <a:pt x="166" y="49"/>
                      <a:pt x="163" y="51"/>
                      <a:pt x="161" y="52"/>
                    </a:cubicBezTo>
                    <a:lnTo>
                      <a:pt x="137" y="58"/>
                    </a:lnTo>
                    <a:lnTo>
                      <a:pt x="140" y="43"/>
                    </a:lnTo>
                    <a:lnTo>
                      <a:pt x="155" y="54"/>
                    </a:lnTo>
                    <a:lnTo>
                      <a:pt x="153" y="53"/>
                    </a:lnTo>
                    <a:lnTo>
                      <a:pt x="189" y="61"/>
                    </a:lnTo>
                    <a:lnTo>
                      <a:pt x="185" y="62"/>
                    </a:lnTo>
                    <a:lnTo>
                      <a:pt x="206" y="53"/>
                    </a:lnTo>
                    <a:cubicBezTo>
                      <a:pt x="209" y="52"/>
                      <a:pt x="214" y="53"/>
                      <a:pt x="216" y="56"/>
                    </a:cubicBezTo>
                    <a:lnTo>
                      <a:pt x="231" y="81"/>
                    </a:lnTo>
                    <a:lnTo>
                      <a:pt x="227" y="78"/>
                    </a:lnTo>
                    <a:lnTo>
                      <a:pt x="258" y="86"/>
                    </a:lnTo>
                    <a:lnTo>
                      <a:pt x="255" y="86"/>
                    </a:lnTo>
                    <a:lnTo>
                      <a:pt x="279" y="83"/>
                    </a:lnTo>
                    <a:cubicBezTo>
                      <a:pt x="283" y="83"/>
                      <a:pt x="287" y="85"/>
                      <a:pt x="288" y="89"/>
                    </a:cubicBezTo>
                    <a:lnTo>
                      <a:pt x="296" y="119"/>
                    </a:lnTo>
                    <a:lnTo>
                      <a:pt x="295" y="117"/>
                    </a:lnTo>
                    <a:lnTo>
                      <a:pt x="308" y="136"/>
                    </a:lnTo>
                    <a:lnTo>
                      <a:pt x="302" y="132"/>
                    </a:lnTo>
                    <a:lnTo>
                      <a:pt x="341" y="135"/>
                    </a:lnTo>
                    <a:cubicBezTo>
                      <a:pt x="345" y="135"/>
                      <a:pt x="348" y="138"/>
                      <a:pt x="349" y="142"/>
                    </a:cubicBezTo>
                    <a:lnTo>
                      <a:pt x="351" y="155"/>
                    </a:lnTo>
                    <a:cubicBezTo>
                      <a:pt x="352" y="158"/>
                      <a:pt x="351" y="161"/>
                      <a:pt x="349" y="163"/>
                    </a:cubicBezTo>
                    <a:lnTo>
                      <a:pt x="317" y="191"/>
                    </a:lnTo>
                    <a:lnTo>
                      <a:pt x="311" y="177"/>
                    </a:lnTo>
                    <a:lnTo>
                      <a:pt x="377" y="168"/>
                    </a:lnTo>
                    <a:cubicBezTo>
                      <a:pt x="377" y="168"/>
                      <a:pt x="378" y="168"/>
                      <a:pt x="378" y="168"/>
                    </a:cubicBezTo>
                    <a:lnTo>
                      <a:pt x="423" y="171"/>
                    </a:lnTo>
                    <a:lnTo>
                      <a:pt x="417" y="173"/>
                    </a:lnTo>
                    <a:lnTo>
                      <a:pt x="419" y="171"/>
                    </a:lnTo>
                    <a:lnTo>
                      <a:pt x="417" y="176"/>
                    </a:lnTo>
                    <a:lnTo>
                      <a:pt x="417" y="173"/>
                    </a:lnTo>
                    <a:cubicBezTo>
                      <a:pt x="417" y="169"/>
                      <a:pt x="421" y="165"/>
                      <a:pt x="425" y="165"/>
                    </a:cubicBezTo>
                    <a:lnTo>
                      <a:pt x="428" y="165"/>
                    </a:lnTo>
                    <a:cubicBezTo>
                      <a:pt x="431" y="165"/>
                      <a:pt x="434" y="167"/>
                      <a:pt x="435" y="170"/>
                    </a:cubicBezTo>
                    <a:cubicBezTo>
                      <a:pt x="436" y="173"/>
                      <a:pt x="436" y="177"/>
                      <a:pt x="433" y="179"/>
                    </a:cubicBezTo>
                    <a:lnTo>
                      <a:pt x="431" y="182"/>
                    </a:lnTo>
                    <a:lnTo>
                      <a:pt x="425" y="168"/>
                    </a:lnTo>
                    <a:lnTo>
                      <a:pt x="428" y="168"/>
                    </a:lnTo>
                    <a:cubicBezTo>
                      <a:pt x="432" y="168"/>
                      <a:pt x="436" y="172"/>
                      <a:pt x="436" y="176"/>
                    </a:cubicBezTo>
                    <a:lnTo>
                      <a:pt x="436" y="182"/>
                    </a:lnTo>
                    <a:lnTo>
                      <a:pt x="426" y="174"/>
                    </a:lnTo>
                    <a:lnTo>
                      <a:pt x="460" y="166"/>
                    </a:lnTo>
                    <a:lnTo>
                      <a:pt x="457" y="167"/>
                    </a:lnTo>
                    <a:lnTo>
                      <a:pt x="468" y="159"/>
                    </a:lnTo>
                    <a:lnTo>
                      <a:pt x="465" y="169"/>
                    </a:lnTo>
                    <a:lnTo>
                      <a:pt x="463" y="163"/>
                    </a:lnTo>
                    <a:lnTo>
                      <a:pt x="466" y="167"/>
                    </a:lnTo>
                    <a:lnTo>
                      <a:pt x="432" y="147"/>
                    </a:lnTo>
                    <a:lnTo>
                      <a:pt x="436" y="148"/>
                    </a:lnTo>
                    <a:lnTo>
                      <a:pt x="404" y="148"/>
                    </a:lnTo>
                    <a:cubicBezTo>
                      <a:pt x="401" y="148"/>
                      <a:pt x="399" y="147"/>
                      <a:pt x="397" y="145"/>
                    </a:cubicBezTo>
                    <a:cubicBezTo>
                      <a:pt x="396" y="143"/>
                      <a:pt x="396" y="140"/>
                      <a:pt x="396" y="138"/>
                    </a:cubicBezTo>
                    <a:lnTo>
                      <a:pt x="404" y="116"/>
                    </a:lnTo>
                    <a:lnTo>
                      <a:pt x="410" y="126"/>
                    </a:lnTo>
                    <a:lnTo>
                      <a:pt x="355" y="115"/>
                    </a:lnTo>
                    <a:cubicBezTo>
                      <a:pt x="352" y="115"/>
                      <a:pt x="350" y="113"/>
                      <a:pt x="349" y="110"/>
                    </a:cubicBezTo>
                    <a:lnTo>
                      <a:pt x="344" y="97"/>
                    </a:lnTo>
                    <a:lnTo>
                      <a:pt x="356" y="100"/>
                    </a:lnTo>
                    <a:lnTo>
                      <a:pt x="348" y="106"/>
                    </a:lnTo>
                    <a:cubicBezTo>
                      <a:pt x="346" y="107"/>
                      <a:pt x="343" y="108"/>
                      <a:pt x="341" y="107"/>
                    </a:cubicBezTo>
                    <a:cubicBezTo>
                      <a:pt x="338" y="106"/>
                      <a:pt x="336" y="104"/>
                      <a:pt x="336" y="102"/>
                    </a:cubicBezTo>
                    <a:lnTo>
                      <a:pt x="333" y="93"/>
                    </a:lnTo>
                    <a:cubicBezTo>
                      <a:pt x="332" y="89"/>
                      <a:pt x="334" y="85"/>
                      <a:pt x="338" y="83"/>
                    </a:cubicBezTo>
                    <a:lnTo>
                      <a:pt x="346" y="81"/>
                    </a:lnTo>
                    <a:lnTo>
                      <a:pt x="343" y="94"/>
                    </a:lnTo>
                    <a:lnTo>
                      <a:pt x="330" y="83"/>
                    </a:lnTo>
                    <a:lnTo>
                      <a:pt x="343" y="76"/>
                    </a:lnTo>
                    <a:lnTo>
                      <a:pt x="346" y="89"/>
                    </a:lnTo>
                    <a:cubicBezTo>
                      <a:pt x="347" y="93"/>
                      <a:pt x="345" y="96"/>
                      <a:pt x="342" y="98"/>
                    </a:cubicBezTo>
                    <a:cubicBezTo>
                      <a:pt x="339" y="100"/>
                      <a:pt x="336" y="99"/>
                      <a:pt x="333" y="97"/>
                    </a:cubicBezTo>
                    <a:lnTo>
                      <a:pt x="304" y="75"/>
                    </a:lnTo>
                    <a:lnTo>
                      <a:pt x="278" y="56"/>
                    </a:lnTo>
                    <a:close/>
                  </a:path>
                </a:pathLst>
              </a:custGeom>
              <a:solidFill>
                <a:srgbClr val="6E6E6E"/>
              </a:solidFill>
              <a:ln w="0" cap="flat">
                <a:solidFill>
                  <a:srgbClr val="6E6E6E"/>
                </a:solidFill>
                <a:prstDash val="solid"/>
                <a:round/>
                <a:headEnd/>
                <a:tailEnd/>
              </a:ln>
            </p:spPr>
            <p:txBody>
              <a:bodyPr/>
              <a:lstStyle/>
              <a:p>
                <a:endParaRPr lang="en-US"/>
              </a:p>
            </p:txBody>
          </p:sp>
          <p:sp>
            <p:nvSpPr>
              <p:cNvPr id="1804" name="Freeform 590"/>
              <p:cNvSpPr>
                <a:spLocks noEditPoints="1"/>
              </p:cNvSpPr>
              <p:nvPr/>
            </p:nvSpPr>
            <p:spPr bwMode="auto">
              <a:xfrm>
                <a:off x="3819" y="1337"/>
                <a:ext cx="134" cy="87"/>
              </a:xfrm>
              <a:custGeom>
                <a:avLst/>
                <a:gdLst>
                  <a:gd name="T0" fmla="*/ 131 w 134"/>
                  <a:gd name="T1" fmla="*/ 83 h 87"/>
                  <a:gd name="T2" fmla="*/ 134 w 134"/>
                  <a:gd name="T3" fmla="*/ 84 h 87"/>
                  <a:gd name="T4" fmla="*/ 130 w 134"/>
                  <a:gd name="T5" fmla="*/ 87 h 87"/>
                  <a:gd name="T6" fmla="*/ 124 w 134"/>
                  <a:gd name="T7" fmla="*/ 87 h 87"/>
                  <a:gd name="T8" fmla="*/ 121 w 134"/>
                  <a:gd name="T9" fmla="*/ 84 h 87"/>
                  <a:gd name="T10" fmla="*/ 123 w 134"/>
                  <a:gd name="T11" fmla="*/ 82 h 87"/>
                  <a:gd name="T12" fmla="*/ 131 w 134"/>
                  <a:gd name="T13" fmla="*/ 83 h 87"/>
                  <a:gd name="T14" fmla="*/ 0 w 134"/>
                  <a:gd name="T15" fmla="*/ 34 h 87"/>
                  <a:gd name="T16" fmla="*/ 4 w 134"/>
                  <a:gd name="T17" fmla="*/ 31 h 87"/>
                  <a:gd name="T18" fmla="*/ 3 w 134"/>
                  <a:gd name="T19" fmla="*/ 28 h 87"/>
                  <a:gd name="T20" fmla="*/ 5 w 134"/>
                  <a:gd name="T21" fmla="*/ 20 h 87"/>
                  <a:gd name="T22" fmla="*/ 7 w 134"/>
                  <a:gd name="T23" fmla="*/ 19 h 87"/>
                  <a:gd name="T24" fmla="*/ 12 w 134"/>
                  <a:gd name="T25" fmla="*/ 22 h 87"/>
                  <a:gd name="T26" fmla="*/ 18 w 134"/>
                  <a:gd name="T27" fmla="*/ 21 h 87"/>
                  <a:gd name="T28" fmla="*/ 39 w 134"/>
                  <a:gd name="T29" fmla="*/ 31 h 87"/>
                  <a:gd name="T30" fmla="*/ 40 w 134"/>
                  <a:gd name="T31" fmla="*/ 45 h 87"/>
                  <a:gd name="T32" fmla="*/ 66 w 134"/>
                  <a:gd name="T33" fmla="*/ 9 h 87"/>
                  <a:gd name="T34" fmla="*/ 101 w 134"/>
                  <a:gd name="T35" fmla="*/ 0 h 87"/>
                  <a:gd name="T36" fmla="*/ 116 w 134"/>
                  <a:gd name="T37" fmla="*/ 31 h 87"/>
                  <a:gd name="T38" fmla="*/ 107 w 134"/>
                  <a:gd name="T39" fmla="*/ 36 h 87"/>
                  <a:gd name="T40" fmla="*/ 106 w 134"/>
                  <a:gd name="T41" fmla="*/ 45 h 87"/>
                  <a:gd name="T42" fmla="*/ 72 w 134"/>
                  <a:gd name="T43" fmla="*/ 58 h 87"/>
                  <a:gd name="T44" fmla="*/ 68 w 134"/>
                  <a:gd name="T45" fmla="*/ 65 h 87"/>
                  <a:gd name="T46" fmla="*/ 60 w 134"/>
                  <a:gd name="T47" fmla="*/ 65 h 87"/>
                  <a:gd name="T48" fmla="*/ 54 w 134"/>
                  <a:gd name="T49" fmla="*/ 70 h 87"/>
                  <a:gd name="T50" fmla="*/ 45 w 134"/>
                  <a:gd name="T51" fmla="*/ 73 h 87"/>
                  <a:gd name="T52" fmla="*/ 34 w 134"/>
                  <a:gd name="T53" fmla="*/ 73 h 87"/>
                  <a:gd name="T54" fmla="*/ 26 w 134"/>
                  <a:gd name="T55" fmla="*/ 82 h 87"/>
                  <a:gd name="T56" fmla="*/ 22 w 134"/>
                  <a:gd name="T57" fmla="*/ 81 h 87"/>
                  <a:gd name="T58" fmla="*/ 16 w 134"/>
                  <a:gd name="T59" fmla="*/ 84 h 87"/>
                  <a:gd name="T60" fmla="*/ 10 w 134"/>
                  <a:gd name="T61" fmla="*/ 82 h 87"/>
                  <a:gd name="T62" fmla="*/ 7 w 134"/>
                  <a:gd name="T63" fmla="*/ 75 h 87"/>
                  <a:gd name="T64" fmla="*/ 7 w 134"/>
                  <a:gd name="T65" fmla="*/ 69 h 87"/>
                  <a:gd name="T66" fmla="*/ 5 w 134"/>
                  <a:gd name="T67" fmla="*/ 66 h 87"/>
                  <a:gd name="T68" fmla="*/ 2 w 134"/>
                  <a:gd name="T69" fmla="*/ 53 h 87"/>
                  <a:gd name="T70" fmla="*/ 0 w 134"/>
                  <a:gd name="T71" fmla="*/ 50 h 87"/>
                  <a:gd name="T72" fmla="*/ 1 w 134"/>
                  <a:gd name="T73" fmla="*/ 49 h 87"/>
                  <a:gd name="T74" fmla="*/ 0 w 134"/>
                  <a:gd name="T75" fmla="*/ 43 h 87"/>
                  <a:gd name="T76" fmla="*/ 1 w 134"/>
                  <a:gd name="T77" fmla="*/ 41 h 87"/>
                  <a:gd name="T78" fmla="*/ 0 w 134"/>
                  <a:gd name="T79" fmla="*/ 34 h 8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34"/>
                  <a:gd name="T121" fmla="*/ 0 h 87"/>
                  <a:gd name="T122" fmla="*/ 134 w 134"/>
                  <a:gd name="T123" fmla="*/ 87 h 8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34" h="87">
                    <a:moveTo>
                      <a:pt x="131" y="83"/>
                    </a:moveTo>
                    <a:lnTo>
                      <a:pt x="134" y="84"/>
                    </a:lnTo>
                    <a:lnTo>
                      <a:pt x="130" y="87"/>
                    </a:lnTo>
                    <a:lnTo>
                      <a:pt x="124" y="87"/>
                    </a:lnTo>
                    <a:lnTo>
                      <a:pt x="121" y="84"/>
                    </a:lnTo>
                    <a:lnTo>
                      <a:pt x="123" y="82"/>
                    </a:lnTo>
                    <a:lnTo>
                      <a:pt x="131" y="83"/>
                    </a:lnTo>
                    <a:close/>
                    <a:moveTo>
                      <a:pt x="0" y="34"/>
                    </a:moveTo>
                    <a:lnTo>
                      <a:pt x="4" y="31"/>
                    </a:lnTo>
                    <a:lnTo>
                      <a:pt x="3" y="28"/>
                    </a:lnTo>
                    <a:lnTo>
                      <a:pt x="5" y="20"/>
                    </a:lnTo>
                    <a:lnTo>
                      <a:pt x="7" y="19"/>
                    </a:lnTo>
                    <a:lnTo>
                      <a:pt x="12" y="22"/>
                    </a:lnTo>
                    <a:lnTo>
                      <a:pt x="18" y="21"/>
                    </a:lnTo>
                    <a:lnTo>
                      <a:pt x="39" y="31"/>
                    </a:lnTo>
                    <a:lnTo>
                      <a:pt x="40" y="45"/>
                    </a:lnTo>
                    <a:lnTo>
                      <a:pt x="66" y="9"/>
                    </a:lnTo>
                    <a:lnTo>
                      <a:pt x="101" y="0"/>
                    </a:lnTo>
                    <a:lnTo>
                      <a:pt x="116" y="31"/>
                    </a:lnTo>
                    <a:lnTo>
                      <a:pt x="107" y="36"/>
                    </a:lnTo>
                    <a:lnTo>
                      <a:pt x="106" y="45"/>
                    </a:lnTo>
                    <a:lnTo>
                      <a:pt x="72" y="58"/>
                    </a:lnTo>
                    <a:lnTo>
                      <a:pt x="68" y="65"/>
                    </a:lnTo>
                    <a:lnTo>
                      <a:pt x="60" y="65"/>
                    </a:lnTo>
                    <a:lnTo>
                      <a:pt x="54" y="70"/>
                    </a:lnTo>
                    <a:lnTo>
                      <a:pt x="45" y="73"/>
                    </a:lnTo>
                    <a:lnTo>
                      <a:pt x="34" y="73"/>
                    </a:lnTo>
                    <a:lnTo>
                      <a:pt x="26" y="82"/>
                    </a:lnTo>
                    <a:lnTo>
                      <a:pt x="22" y="81"/>
                    </a:lnTo>
                    <a:lnTo>
                      <a:pt x="16" y="84"/>
                    </a:lnTo>
                    <a:lnTo>
                      <a:pt x="10" y="82"/>
                    </a:lnTo>
                    <a:lnTo>
                      <a:pt x="7" y="75"/>
                    </a:lnTo>
                    <a:lnTo>
                      <a:pt x="7" y="69"/>
                    </a:lnTo>
                    <a:lnTo>
                      <a:pt x="5" y="66"/>
                    </a:lnTo>
                    <a:lnTo>
                      <a:pt x="2" y="53"/>
                    </a:lnTo>
                    <a:lnTo>
                      <a:pt x="0" y="50"/>
                    </a:lnTo>
                    <a:lnTo>
                      <a:pt x="1" y="49"/>
                    </a:lnTo>
                    <a:lnTo>
                      <a:pt x="0" y="43"/>
                    </a:lnTo>
                    <a:lnTo>
                      <a:pt x="1" y="41"/>
                    </a:lnTo>
                    <a:lnTo>
                      <a:pt x="0" y="34"/>
                    </a:lnTo>
                    <a:close/>
                  </a:path>
                </a:pathLst>
              </a:custGeom>
              <a:solidFill>
                <a:srgbClr val="00B0F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805" name="Freeform 591"/>
              <p:cNvSpPr>
                <a:spLocks noEditPoints="1"/>
              </p:cNvSpPr>
              <p:nvPr/>
            </p:nvSpPr>
            <p:spPr bwMode="auto">
              <a:xfrm>
                <a:off x="3817" y="1335"/>
                <a:ext cx="138" cy="91"/>
              </a:xfrm>
              <a:custGeom>
                <a:avLst/>
                <a:gdLst>
                  <a:gd name="T0" fmla="*/ 556 w 561"/>
                  <a:gd name="T1" fmla="*/ 342 h 368"/>
                  <a:gd name="T2" fmla="*/ 544 w 561"/>
                  <a:gd name="T3" fmla="*/ 367 h 368"/>
                  <a:gd name="T4" fmla="*/ 509 w 561"/>
                  <a:gd name="T5" fmla="*/ 367 h 368"/>
                  <a:gd name="T6" fmla="*/ 495 w 561"/>
                  <a:gd name="T7" fmla="*/ 344 h 368"/>
                  <a:gd name="T8" fmla="*/ 542 w 561"/>
                  <a:gd name="T9" fmla="*/ 336 h 368"/>
                  <a:gd name="T10" fmla="*/ 506 w 561"/>
                  <a:gd name="T11" fmla="*/ 355 h 368"/>
                  <a:gd name="T12" fmla="*/ 514 w 561"/>
                  <a:gd name="T13" fmla="*/ 352 h 368"/>
                  <a:gd name="T14" fmla="*/ 547 w 561"/>
                  <a:gd name="T15" fmla="*/ 343 h 368"/>
                  <a:gd name="T16" fmla="*/ 541 w 561"/>
                  <a:gd name="T17" fmla="*/ 352 h 368"/>
                  <a:gd name="T18" fmla="*/ 6 w 561"/>
                  <a:gd name="T19" fmla="*/ 141 h 368"/>
                  <a:gd name="T20" fmla="*/ 15 w 561"/>
                  <a:gd name="T21" fmla="*/ 122 h 368"/>
                  <a:gd name="T22" fmla="*/ 28 w 561"/>
                  <a:gd name="T23" fmla="*/ 81 h 368"/>
                  <a:gd name="T24" fmla="*/ 62 w 561"/>
                  <a:gd name="T25" fmla="*/ 90 h 368"/>
                  <a:gd name="T26" fmla="*/ 86 w 561"/>
                  <a:gd name="T27" fmla="*/ 84 h 368"/>
                  <a:gd name="T28" fmla="*/ 180 w 561"/>
                  <a:gd name="T29" fmla="*/ 188 h 368"/>
                  <a:gd name="T30" fmla="*/ 274 w 561"/>
                  <a:gd name="T31" fmla="*/ 37 h 368"/>
                  <a:gd name="T32" fmla="*/ 486 w 561"/>
                  <a:gd name="T33" fmla="*/ 130 h 368"/>
                  <a:gd name="T34" fmla="*/ 451 w 561"/>
                  <a:gd name="T35" fmla="*/ 153 h 368"/>
                  <a:gd name="T36" fmla="*/ 304 w 561"/>
                  <a:gd name="T37" fmla="*/ 251 h 368"/>
                  <a:gd name="T38" fmla="*/ 285 w 561"/>
                  <a:gd name="T39" fmla="*/ 280 h 368"/>
                  <a:gd name="T40" fmla="*/ 232 w 561"/>
                  <a:gd name="T41" fmla="*/ 297 h 368"/>
                  <a:gd name="T42" fmla="*/ 195 w 561"/>
                  <a:gd name="T43" fmla="*/ 310 h 368"/>
                  <a:gd name="T44" fmla="*/ 121 w 561"/>
                  <a:gd name="T45" fmla="*/ 346 h 368"/>
                  <a:gd name="T46" fmla="*/ 104 w 561"/>
                  <a:gd name="T47" fmla="*/ 343 h 368"/>
                  <a:gd name="T48" fmla="*/ 48 w 561"/>
                  <a:gd name="T49" fmla="*/ 349 h 368"/>
                  <a:gd name="T50" fmla="*/ 31 w 561"/>
                  <a:gd name="T51" fmla="*/ 313 h 368"/>
                  <a:gd name="T52" fmla="*/ 23 w 561"/>
                  <a:gd name="T53" fmla="*/ 279 h 368"/>
                  <a:gd name="T54" fmla="*/ 13 w 561"/>
                  <a:gd name="T55" fmla="*/ 227 h 368"/>
                  <a:gd name="T56" fmla="*/ 5 w 561"/>
                  <a:gd name="T57" fmla="*/ 201 h 368"/>
                  <a:gd name="T58" fmla="*/ 1 w 561"/>
                  <a:gd name="T59" fmla="*/ 185 h 368"/>
                  <a:gd name="T60" fmla="*/ 6 w 561"/>
                  <a:gd name="T61" fmla="*/ 173 h 368"/>
                  <a:gd name="T62" fmla="*/ 21 w 561"/>
                  <a:gd name="T63" fmla="*/ 176 h 368"/>
                  <a:gd name="T64" fmla="*/ 22 w 561"/>
                  <a:gd name="T65" fmla="*/ 203 h 368"/>
                  <a:gd name="T66" fmla="*/ 15 w 561"/>
                  <a:gd name="T67" fmla="*/ 203 h 368"/>
                  <a:gd name="T68" fmla="*/ 38 w 561"/>
                  <a:gd name="T69" fmla="*/ 273 h 368"/>
                  <a:gd name="T70" fmla="*/ 47 w 561"/>
                  <a:gd name="T71" fmla="*/ 288 h 368"/>
                  <a:gd name="T72" fmla="*/ 57 w 561"/>
                  <a:gd name="T73" fmla="*/ 338 h 368"/>
                  <a:gd name="T74" fmla="*/ 71 w 561"/>
                  <a:gd name="T75" fmla="*/ 339 h 368"/>
                  <a:gd name="T76" fmla="*/ 118 w 561"/>
                  <a:gd name="T77" fmla="*/ 334 h 368"/>
                  <a:gd name="T78" fmla="*/ 147 w 561"/>
                  <a:gd name="T79" fmla="*/ 297 h 368"/>
                  <a:gd name="T80" fmla="*/ 225 w 561"/>
                  <a:gd name="T81" fmla="*/ 284 h 368"/>
                  <a:gd name="T82" fmla="*/ 252 w 561"/>
                  <a:gd name="T83" fmla="*/ 264 h 368"/>
                  <a:gd name="T84" fmla="*/ 294 w 561"/>
                  <a:gd name="T85" fmla="*/ 240 h 368"/>
                  <a:gd name="T86" fmla="*/ 432 w 561"/>
                  <a:gd name="T87" fmla="*/ 188 h 368"/>
                  <a:gd name="T88" fmla="*/ 475 w 561"/>
                  <a:gd name="T89" fmla="*/ 126 h 368"/>
                  <a:gd name="T90" fmla="*/ 420 w 561"/>
                  <a:gd name="T91" fmla="*/ 16 h 368"/>
                  <a:gd name="T92" fmla="*/ 179 w 561"/>
                  <a:gd name="T93" fmla="*/ 193 h 368"/>
                  <a:gd name="T94" fmla="*/ 162 w 561"/>
                  <a:gd name="T95" fmla="*/ 134 h 368"/>
                  <a:gd name="T96" fmla="*/ 84 w 561"/>
                  <a:gd name="T97" fmla="*/ 99 h 368"/>
                  <a:gd name="T98" fmla="*/ 35 w 561"/>
                  <a:gd name="T99" fmla="*/ 93 h 368"/>
                  <a:gd name="T100" fmla="*/ 38 w 561"/>
                  <a:gd name="T101" fmla="*/ 91 h 368"/>
                  <a:gd name="T102" fmla="*/ 35 w 561"/>
                  <a:gd name="T103" fmla="*/ 130 h 368"/>
                  <a:gd name="T104" fmla="*/ 19 w 561"/>
                  <a:gd name="T105" fmla="*/ 146 h 36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61"/>
                  <a:gd name="T160" fmla="*/ 0 h 368"/>
                  <a:gd name="T161" fmla="*/ 561 w 561"/>
                  <a:gd name="T162" fmla="*/ 368 h 36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61" h="368">
                    <a:moveTo>
                      <a:pt x="542" y="336"/>
                    </a:moveTo>
                    <a:cubicBezTo>
                      <a:pt x="543" y="336"/>
                      <a:pt x="544" y="336"/>
                      <a:pt x="545" y="337"/>
                    </a:cubicBezTo>
                    <a:lnTo>
                      <a:pt x="556" y="342"/>
                    </a:lnTo>
                    <a:cubicBezTo>
                      <a:pt x="559" y="343"/>
                      <a:pt x="560" y="346"/>
                      <a:pt x="560" y="349"/>
                    </a:cubicBezTo>
                    <a:cubicBezTo>
                      <a:pt x="561" y="351"/>
                      <a:pt x="560" y="354"/>
                      <a:pt x="558" y="356"/>
                    </a:cubicBezTo>
                    <a:lnTo>
                      <a:pt x="544" y="367"/>
                    </a:lnTo>
                    <a:cubicBezTo>
                      <a:pt x="542" y="368"/>
                      <a:pt x="541" y="368"/>
                      <a:pt x="539" y="368"/>
                    </a:cubicBezTo>
                    <a:lnTo>
                      <a:pt x="514" y="368"/>
                    </a:lnTo>
                    <a:cubicBezTo>
                      <a:pt x="512" y="368"/>
                      <a:pt x="511" y="368"/>
                      <a:pt x="509" y="367"/>
                    </a:cubicBezTo>
                    <a:lnTo>
                      <a:pt x="495" y="356"/>
                    </a:lnTo>
                    <a:cubicBezTo>
                      <a:pt x="494" y="354"/>
                      <a:pt x="493" y="352"/>
                      <a:pt x="493" y="350"/>
                    </a:cubicBezTo>
                    <a:cubicBezTo>
                      <a:pt x="492" y="348"/>
                      <a:pt x="493" y="345"/>
                      <a:pt x="495" y="344"/>
                    </a:cubicBezTo>
                    <a:lnTo>
                      <a:pt x="503" y="335"/>
                    </a:lnTo>
                    <a:cubicBezTo>
                      <a:pt x="505" y="334"/>
                      <a:pt x="507" y="333"/>
                      <a:pt x="509" y="333"/>
                    </a:cubicBezTo>
                    <a:lnTo>
                      <a:pt x="542" y="336"/>
                    </a:lnTo>
                    <a:close/>
                    <a:moveTo>
                      <a:pt x="508" y="349"/>
                    </a:moveTo>
                    <a:lnTo>
                      <a:pt x="514" y="347"/>
                    </a:lnTo>
                    <a:lnTo>
                      <a:pt x="506" y="355"/>
                    </a:lnTo>
                    <a:lnTo>
                      <a:pt x="506" y="343"/>
                    </a:lnTo>
                    <a:lnTo>
                      <a:pt x="519" y="354"/>
                    </a:lnTo>
                    <a:lnTo>
                      <a:pt x="514" y="352"/>
                    </a:lnTo>
                    <a:lnTo>
                      <a:pt x="539" y="352"/>
                    </a:lnTo>
                    <a:lnTo>
                      <a:pt x="534" y="354"/>
                    </a:lnTo>
                    <a:lnTo>
                      <a:pt x="547" y="343"/>
                    </a:lnTo>
                    <a:lnTo>
                      <a:pt x="549" y="357"/>
                    </a:lnTo>
                    <a:lnTo>
                      <a:pt x="538" y="351"/>
                    </a:lnTo>
                    <a:lnTo>
                      <a:pt x="541" y="352"/>
                    </a:lnTo>
                    <a:lnTo>
                      <a:pt x="508" y="349"/>
                    </a:lnTo>
                    <a:close/>
                    <a:moveTo>
                      <a:pt x="3" y="148"/>
                    </a:moveTo>
                    <a:cubicBezTo>
                      <a:pt x="3" y="145"/>
                      <a:pt x="4" y="143"/>
                      <a:pt x="6" y="141"/>
                    </a:cubicBezTo>
                    <a:lnTo>
                      <a:pt x="22" y="127"/>
                    </a:lnTo>
                    <a:lnTo>
                      <a:pt x="20" y="136"/>
                    </a:lnTo>
                    <a:lnTo>
                      <a:pt x="15" y="122"/>
                    </a:lnTo>
                    <a:cubicBezTo>
                      <a:pt x="14" y="121"/>
                      <a:pt x="14" y="119"/>
                      <a:pt x="14" y="117"/>
                    </a:cubicBezTo>
                    <a:lnTo>
                      <a:pt x="23" y="87"/>
                    </a:lnTo>
                    <a:cubicBezTo>
                      <a:pt x="23" y="84"/>
                      <a:pt x="25" y="82"/>
                      <a:pt x="28" y="81"/>
                    </a:cubicBezTo>
                    <a:lnTo>
                      <a:pt x="36" y="78"/>
                    </a:lnTo>
                    <a:cubicBezTo>
                      <a:pt x="38" y="78"/>
                      <a:pt x="41" y="78"/>
                      <a:pt x="43" y="79"/>
                    </a:cubicBezTo>
                    <a:lnTo>
                      <a:pt x="62" y="90"/>
                    </a:lnTo>
                    <a:lnTo>
                      <a:pt x="56" y="89"/>
                    </a:lnTo>
                    <a:lnTo>
                      <a:pt x="81" y="84"/>
                    </a:lnTo>
                    <a:cubicBezTo>
                      <a:pt x="82" y="83"/>
                      <a:pt x="84" y="84"/>
                      <a:pt x="86" y="84"/>
                    </a:cubicBezTo>
                    <a:lnTo>
                      <a:pt x="173" y="126"/>
                    </a:lnTo>
                    <a:cubicBezTo>
                      <a:pt x="176" y="127"/>
                      <a:pt x="178" y="130"/>
                      <a:pt x="178" y="133"/>
                    </a:cubicBezTo>
                    <a:lnTo>
                      <a:pt x="180" y="188"/>
                    </a:lnTo>
                    <a:lnTo>
                      <a:pt x="166" y="184"/>
                    </a:lnTo>
                    <a:lnTo>
                      <a:pt x="270" y="40"/>
                    </a:lnTo>
                    <a:cubicBezTo>
                      <a:pt x="271" y="38"/>
                      <a:pt x="273" y="37"/>
                      <a:pt x="274" y="37"/>
                    </a:cubicBezTo>
                    <a:lnTo>
                      <a:pt x="417" y="1"/>
                    </a:lnTo>
                    <a:cubicBezTo>
                      <a:pt x="420" y="0"/>
                      <a:pt x="424" y="2"/>
                      <a:pt x="426" y="5"/>
                    </a:cubicBezTo>
                    <a:lnTo>
                      <a:pt x="486" y="130"/>
                    </a:lnTo>
                    <a:cubicBezTo>
                      <a:pt x="488" y="134"/>
                      <a:pt x="486" y="138"/>
                      <a:pt x="482" y="140"/>
                    </a:cubicBezTo>
                    <a:lnTo>
                      <a:pt x="447" y="160"/>
                    </a:lnTo>
                    <a:lnTo>
                      <a:pt x="451" y="153"/>
                    </a:lnTo>
                    <a:lnTo>
                      <a:pt x="448" y="189"/>
                    </a:lnTo>
                    <a:cubicBezTo>
                      <a:pt x="448" y="192"/>
                      <a:pt x="446" y="195"/>
                      <a:pt x="443" y="196"/>
                    </a:cubicBezTo>
                    <a:lnTo>
                      <a:pt x="304" y="251"/>
                    </a:lnTo>
                    <a:lnTo>
                      <a:pt x="308" y="248"/>
                    </a:lnTo>
                    <a:lnTo>
                      <a:pt x="291" y="276"/>
                    </a:lnTo>
                    <a:cubicBezTo>
                      <a:pt x="290" y="278"/>
                      <a:pt x="287" y="280"/>
                      <a:pt x="285" y="280"/>
                    </a:cubicBezTo>
                    <a:lnTo>
                      <a:pt x="252" y="280"/>
                    </a:lnTo>
                    <a:lnTo>
                      <a:pt x="257" y="278"/>
                    </a:lnTo>
                    <a:lnTo>
                      <a:pt x="232" y="297"/>
                    </a:lnTo>
                    <a:cubicBezTo>
                      <a:pt x="231" y="298"/>
                      <a:pt x="231" y="298"/>
                      <a:pt x="230" y="299"/>
                    </a:cubicBezTo>
                    <a:lnTo>
                      <a:pt x="197" y="310"/>
                    </a:lnTo>
                    <a:cubicBezTo>
                      <a:pt x="196" y="310"/>
                      <a:pt x="196" y="310"/>
                      <a:pt x="195" y="310"/>
                    </a:cubicBezTo>
                    <a:lnTo>
                      <a:pt x="148" y="313"/>
                    </a:lnTo>
                    <a:lnTo>
                      <a:pt x="154" y="310"/>
                    </a:lnTo>
                    <a:lnTo>
                      <a:pt x="121" y="346"/>
                    </a:lnTo>
                    <a:cubicBezTo>
                      <a:pt x="119" y="349"/>
                      <a:pt x="115" y="350"/>
                      <a:pt x="112" y="348"/>
                    </a:cubicBezTo>
                    <a:lnTo>
                      <a:pt x="98" y="343"/>
                    </a:lnTo>
                    <a:lnTo>
                      <a:pt x="104" y="343"/>
                    </a:lnTo>
                    <a:lnTo>
                      <a:pt x="77" y="354"/>
                    </a:lnTo>
                    <a:cubicBezTo>
                      <a:pt x="76" y="355"/>
                      <a:pt x="74" y="355"/>
                      <a:pt x="72" y="354"/>
                    </a:cubicBezTo>
                    <a:lnTo>
                      <a:pt x="48" y="349"/>
                    </a:lnTo>
                    <a:cubicBezTo>
                      <a:pt x="45" y="348"/>
                      <a:pt x="43" y="346"/>
                      <a:pt x="42" y="344"/>
                    </a:cubicBezTo>
                    <a:lnTo>
                      <a:pt x="31" y="316"/>
                    </a:lnTo>
                    <a:cubicBezTo>
                      <a:pt x="31" y="315"/>
                      <a:pt x="31" y="314"/>
                      <a:pt x="31" y="313"/>
                    </a:cubicBezTo>
                    <a:lnTo>
                      <a:pt x="31" y="288"/>
                    </a:lnTo>
                    <a:lnTo>
                      <a:pt x="32" y="292"/>
                    </a:lnTo>
                    <a:lnTo>
                      <a:pt x="23" y="279"/>
                    </a:lnTo>
                    <a:cubicBezTo>
                      <a:pt x="23" y="278"/>
                      <a:pt x="23" y="277"/>
                      <a:pt x="22" y="276"/>
                    </a:cubicBezTo>
                    <a:lnTo>
                      <a:pt x="12" y="224"/>
                    </a:lnTo>
                    <a:lnTo>
                      <a:pt x="13" y="227"/>
                    </a:lnTo>
                    <a:lnTo>
                      <a:pt x="2" y="213"/>
                    </a:lnTo>
                    <a:cubicBezTo>
                      <a:pt x="1" y="211"/>
                      <a:pt x="0" y="209"/>
                      <a:pt x="1" y="206"/>
                    </a:cubicBezTo>
                    <a:cubicBezTo>
                      <a:pt x="1" y="204"/>
                      <a:pt x="3" y="202"/>
                      <a:pt x="5" y="201"/>
                    </a:cubicBezTo>
                    <a:lnTo>
                      <a:pt x="10" y="198"/>
                    </a:lnTo>
                    <a:lnTo>
                      <a:pt x="6" y="207"/>
                    </a:lnTo>
                    <a:lnTo>
                      <a:pt x="1" y="185"/>
                    </a:lnTo>
                    <a:cubicBezTo>
                      <a:pt x="0" y="183"/>
                      <a:pt x="0" y="181"/>
                      <a:pt x="1" y="180"/>
                    </a:cubicBezTo>
                    <a:lnTo>
                      <a:pt x="7" y="168"/>
                    </a:lnTo>
                    <a:lnTo>
                      <a:pt x="6" y="173"/>
                    </a:lnTo>
                    <a:lnTo>
                      <a:pt x="3" y="148"/>
                    </a:lnTo>
                    <a:close/>
                    <a:moveTo>
                      <a:pt x="22" y="171"/>
                    </a:moveTo>
                    <a:cubicBezTo>
                      <a:pt x="22" y="173"/>
                      <a:pt x="22" y="174"/>
                      <a:pt x="21" y="176"/>
                    </a:cubicBezTo>
                    <a:lnTo>
                      <a:pt x="16" y="187"/>
                    </a:lnTo>
                    <a:lnTo>
                      <a:pt x="16" y="181"/>
                    </a:lnTo>
                    <a:lnTo>
                      <a:pt x="22" y="203"/>
                    </a:lnTo>
                    <a:cubicBezTo>
                      <a:pt x="23" y="207"/>
                      <a:pt x="21" y="211"/>
                      <a:pt x="18" y="212"/>
                    </a:cubicBezTo>
                    <a:lnTo>
                      <a:pt x="12" y="215"/>
                    </a:lnTo>
                    <a:lnTo>
                      <a:pt x="15" y="203"/>
                    </a:lnTo>
                    <a:lnTo>
                      <a:pt x="26" y="217"/>
                    </a:lnTo>
                    <a:cubicBezTo>
                      <a:pt x="26" y="218"/>
                      <a:pt x="27" y="219"/>
                      <a:pt x="27" y="220"/>
                    </a:cubicBezTo>
                    <a:lnTo>
                      <a:pt x="38" y="273"/>
                    </a:lnTo>
                    <a:lnTo>
                      <a:pt x="37" y="270"/>
                    </a:lnTo>
                    <a:lnTo>
                      <a:pt x="45" y="284"/>
                    </a:lnTo>
                    <a:cubicBezTo>
                      <a:pt x="46" y="286"/>
                      <a:pt x="47" y="287"/>
                      <a:pt x="47" y="288"/>
                    </a:cubicBezTo>
                    <a:lnTo>
                      <a:pt x="47" y="313"/>
                    </a:lnTo>
                    <a:lnTo>
                      <a:pt x="46" y="310"/>
                    </a:lnTo>
                    <a:lnTo>
                      <a:pt x="57" y="338"/>
                    </a:lnTo>
                    <a:lnTo>
                      <a:pt x="51" y="333"/>
                    </a:lnTo>
                    <a:lnTo>
                      <a:pt x="76" y="339"/>
                    </a:lnTo>
                    <a:lnTo>
                      <a:pt x="71" y="339"/>
                    </a:lnTo>
                    <a:lnTo>
                      <a:pt x="98" y="328"/>
                    </a:lnTo>
                    <a:cubicBezTo>
                      <a:pt x="100" y="327"/>
                      <a:pt x="102" y="327"/>
                      <a:pt x="104" y="328"/>
                    </a:cubicBezTo>
                    <a:lnTo>
                      <a:pt x="118" y="334"/>
                    </a:lnTo>
                    <a:lnTo>
                      <a:pt x="109" y="336"/>
                    </a:lnTo>
                    <a:lnTo>
                      <a:pt x="142" y="300"/>
                    </a:lnTo>
                    <a:cubicBezTo>
                      <a:pt x="143" y="298"/>
                      <a:pt x="145" y="297"/>
                      <a:pt x="147" y="297"/>
                    </a:cubicBezTo>
                    <a:lnTo>
                      <a:pt x="194" y="294"/>
                    </a:lnTo>
                    <a:lnTo>
                      <a:pt x="192" y="295"/>
                    </a:lnTo>
                    <a:lnTo>
                      <a:pt x="225" y="284"/>
                    </a:lnTo>
                    <a:lnTo>
                      <a:pt x="222" y="285"/>
                    </a:lnTo>
                    <a:lnTo>
                      <a:pt x="247" y="265"/>
                    </a:lnTo>
                    <a:cubicBezTo>
                      <a:pt x="248" y="264"/>
                      <a:pt x="250" y="264"/>
                      <a:pt x="252" y="264"/>
                    </a:cubicBezTo>
                    <a:lnTo>
                      <a:pt x="285" y="264"/>
                    </a:lnTo>
                    <a:lnTo>
                      <a:pt x="278" y="268"/>
                    </a:lnTo>
                    <a:lnTo>
                      <a:pt x="294" y="240"/>
                    </a:lnTo>
                    <a:cubicBezTo>
                      <a:pt x="295" y="238"/>
                      <a:pt x="296" y="237"/>
                      <a:pt x="298" y="237"/>
                    </a:cubicBezTo>
                    <a:lnTo>
                      <a:pt x="437" y="181"/>
                    </a:lnTo>
                    <a:lnTo>
                      <a:pt x="432" y="188"/>
                    </a:lnTo>
                    <a:lnTo>
                      <a:pt x="435" y="152"/>
                    </a:lnTo>
                    <a:cubicBezTo>
                      <a:pt x="435" y="149"/>
                      <a:pt x="437" y="147"/>
                      <a:pt x="439" y="146"/>
                    </a:cubicBezTo>
                    <a:lnTo>
                      <a:pt x="475" y="126"/>
                    </a:lnTo>
                    <a:lnTo>
                      <a:pt x="471" y="137"/>
                    </a:lnTo>
                    <a:lnTo>
                      <a:pt x="411" y="12"/>
                    </a:lnTo>
                    <a:lnTo>
                      <a:pt x="420" y="16"/>
                    </a:lnTo>
                    <a:lnTo>
                      <a:pt x="278" y="52"/>
                    </a:lnTo>
                    <a:lnTo>
                      <a:pt x="283" y="49"/>
                    </a:lnTo>
                    <a:lnTo>
                      <a:pt x="179" y="193"/>
                    </a:lnTo>
                    <a:cubicBezTo>
                      <a:pt x="177" y="196"/>
                      <a:pt x="173" y="197"/>
                      <a:pt x="170" y="196"/>
                    </a:cubicBezTo>
                    <a:cubicBezTo>
                      <a:pt x="167" y="195"/>
                      <a:pt x="165" y="192"/>
                      <a:pt x="164" y="189"/>
                    </a:cubicBezTo>
                    <a:lnTo>
                      <a:pt x="162" y="134"/>
                    </a:lnTo>
                    <a:lnTo>
                      <a:pt x="166" y="140"/>
                    </a:lnTo>
                    <a:lnTo>
                      <a:pt x="79" y="99"/>
                    </a:lnTo>
                    <a:lnTo>
                      <a:pt x="84" y="99"/>
                    </a:lnTo>
                    <a:lnTo>
                      <a:pt x="59" y="105"/>
                    </a:lnTo>
                    <a:cubicBezTo>
                      <a:pt x="57" y="105"/>
                      <a:pt x="55" y="105"/>
                      <a:pt x="54" y="104"/>
                    </a:cubicBezTo>
                    <a:lnTo>
                      <a:pt x="35" y="93"/>
                    </a:lnTo>
                    <a:lnTo>
                      <a:pt x="41" y="94"/>
                    </a:lnTo>
                    <a:lnTo>
                      <a:pt x="33" y="96"/>
                    </a:lnTo>
                    <a:lnTo>
                      <a:pt x="38" y="91"/>
                    </a:lnTo>
                    <a:lnTo>
                      <a:pt x="30" y="121"/>
                    </a:lnTo>
                    <a:lnTo>
                      <a:pt x="30" y="116"/>
                    </a:lnTo>
                    <a:lnTo>
                      <a:pt x="35" y="130"/>
                    </a:lnTo>
                    <a:cubicBezTo>
                      <a:pt x="36" y="133"/>
                      <a:pt x="35" y="137"/>
                      <a:pt x="33" y="139"/>
                    </a:cubicBezTo>
                    <a:lnTo>
                      <a:pt x="16" y="153"/>
                    </a:lnTo>
                    <a:lnTo>
                      <a:pt x="19" y="146"/>
                    </a:lnTo>
                    <a:lnTo>
                      <a:pt x="22" y="171"/>
                    </a:lnTo>
                    <a:close/>
                  </a:path>
                </a:pathLst>
              </a:custGeom>
              <a:solidFill>
                <a:srgbClr val="6E6E6E"/>
              </a:solidFill>
              <a:ln w="0" cap="flat">
                <a:solidFill>
                  <a:srgbClr val="6E6E6E"/>
                </a:solidFill>
                <a:prstDash val="solid"/>
                <a:round/>
                <a:headEnd/>
                <a:tailEnd/>
              </a:ln>
            </p:spPr>
            <p:txBody>
              <a:bodyPr/>
              <a:lstStyle/>
              <a:p>
                <a:endParaRPr lang="en-US"/>
              </a:p>
            </p:txBody>
          </p:sp>
          <p:sp>
            <p:nvSpPr>
              <p:cNvPr id="1806" name="Freeform 592"/>
              <p:cNvSpPr>
                <a:spLocks noEditPoints="1"/>
              </p:cNvSpPr>
              <p:nvPr/>
            </p:nvSpPr>
            <p:spPr bwMode="auto">
              <a:xfrm>
                <a:off x="3752" y="1353"/>
                <a:ext cx="74" cy="67"/>
              </a:xfrm>
              <a:custGeom>
                <a:avLst/>
                <a:gdLst>
                  <a:gd name="T0" fmla="*/ 39 w 74"/>
                  <a:gd name="T1" fmla="*/ 25 h 67"/>
                  <a:gd name="T2" fmla="*/ 44 w 74"/>
                  <a:gd name="T3" fmla="*/ 30 h 67"/>
                  <a:gd name="T4" fmla="*/ 39 w 74"/>
                  <a:gd name="T5" fmla="*/ 29 h 67"/>
                  <a:gd name="T6" fmla="*/ 39 w 74"/>
                  <a:gd name="T7" fmla="*/ 25 h 67"/>
                  <a:gd name="T8" fmla="*/ 74 w 74"/>
                  <a:gd name="T9" fmla="*/ 63 h 67"/>
                  <a:gd name="T10" fmla="*/ 71 w 74"/>
                  <a:gd name="T11" fmla="*/ 67 h 67"/>
                  <a:gd name="T12" fmla="*/ 67 w 74"/>
                  <a:gd name="T13" fmla="*/ 66 h 67"/>
                  <a:gd name="T14" fmla="*/ 48 w 74"/>
                  <a:gd name="T15" fmla="*/ 47 h 67"/>
                  <a:gd name="T16" fmla="*/ 42 w 74"/>
                  <a:gd name="T17" fmla="*/ 43 h 67"/>
                  <a:gd name="T18" fmla="*/ 34 w 74"/>
                  <a:gd name="T19" fmla="*/ 41 h 67"/>
                  <a:gd name="T20" fmla="*/ 31 w 74"/>
                  <a:gd name="T21" fmla="*/ 43 h 67"/>
                  <a:gd name="T22" fmla="*/ 29 w 74"/>
                  <a:gd name="T23" fmla="*/ 40 h 67"/>
                  <a:gd name="T24" fmla="*/ 23 w 74"/>
                  <a:gd name="T25" fmla="*/ 43 h 67"/>
                  <a:gd name="T26" fmla="*/ 16 w 74"/>
                  <a:gd name="T27" fmla="*/ 37 h 67"/>
                  <a:gd name="T28" fmla="*/ 13 w 74"/>
                  <a:gd name="T29" fmla="*/ 47 h 67"/>
                  <a:gd name="T30" fmla="*/ 9 w 74"/>
                  <a:gd name="T31" fmla="*/ 43 h 67"/>
                  <a:gd name="T32" fmla="*/ 7 w 74"/>
                  <a:gd name="T33" fmla="*/ 45 h 67"/>
                  <a:gd name="T34" fmla="*/ 2 w 74"/>
                  <a:gd name="T35" fmla="*/ 45 h 67"/>
                  <a:gd name="T36" fmla="*/ 0 w 74"/>
                  <a:gd name="T37" fmla="*/ 34 h 67"/>
                  <a:gd name="T38" fmla="*/ 5 w 74"/>
                  <a:gd name="T39" fmla="*/ 21 h 67"/>
                  <a:gd name="T40" fmla="*/ 5 w 74"/>
                  <a:gd name="T41" fmla="*/ 11 h 67"/>
                  <a:gd name="T42" fmla="*/ 9 w 74"/>
                  <a:gd name="T43" fmla="*/ 11 h 67"/>
                  <a:gd name="T44" fmla="*/ 11 w 74"/>
                  <a:gd name="T45" fmla="*/ 8 h 67"/>
                  <a:gd name="T46" fmla="*/ 19 w 74"/>
                  <a:gd name="T47" fmla="*/ 6 h 67"/>
                  <a:gd name="T48" fmla="*/ 22 w 74"/>
                  <a:gd name="T49" fmla="*/ 0 h 67"/>
                  <a:gd name="T50" fmla="*/ 37 w 74"/>
                  <a:gd name="T51" fmla="*/ 34 h 67"/>
                  <a:gd name="T52" fmla="*/ 38 w 74"/>
                  <a:gd name="T53" fmla="*/ 30 h 67"/>
                  <a:gd name="T54" fmla="*/ 41 w 74"/>
                  <a:gd name="T55" fmla="*/ 36 h 67"/>
                  <a:gd name="T56" fmla="*/ 44 w 74"/>
                  <a:gd name="T57" fmla="*/ 36 h 67"/>
                  <a:gd name="T58" fmla="*/ 48 w 74"/>
                  <a:gd name="T59" fmla="*/ 39 h 67"/>
                  <a:gd name="T60" fmla="*/ 52 w 74"/>
                  <a:gd name="T61" fmla="*/ 40 h 67"/>
                  <a:gd name="T62" fmla="*/ 58 w 74"/>
                  <a:gd name="T63" fmla="*/ 49 h 67"/>
                  <a:gd name="T64" fmla="*/ 65 w 74"/>
                  <a:gd name="T65" fmla="*/ 53 h 67"/>
                  <a:gd name="T66" fmla="*/ 66 w 74"/>
                  <a:gd name="T67" fmla="*/ 57 h 67"/>
                  <a:gd name="T68" fmla="*/ 74 w 74"/>
                  <a:gd name="T69" fmla="*/ 63 h 6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4"/>
                  <a:gd name="T106" fmla="*/ 0 h 67"/>
                  <a:gd name="T107" fmla="*/ 74 w 74"/>
                  <a:gd name="T108" fmla="*/ 67 h 6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4" h="67">
                    <a:moveTo>
                      <a:pt x="39" y="25"/>
                    </a:moveTo>
                    <a:lnTo>
                      <a:pt x="44" y="30"/>
                    </a:lnTo>
                    <a:lnTo>
                      <a:pt x="39" y="29"/>
                    </a:lnTo>
                    <a:lnTo>
                      <a:pt x="39" y="25"/>
                    </a:lnTo>
                    <a:close/>
                    <a:moveTo>
                      <a:pt x="74" y="63"/>
                    </a:moveTo>
                    <a:lnTo>
                      <a:pt x="71" y="67"/>
                    </a:lnTo>
                    <a:lnTo>
                      <a:pt x="67" y="66"/>
                    </a:lnTo>
                    <a:lnTo>
                      <a:pt x="48" y="47"/>
                    </a:lnTo>
                    <a:lnTo>
                      <a:pt x="42" y="43"/>
                    </a:lnTo>
                    <a:lnTo>
                      <a:pt x="34" y="41"/>
                    </a:lnTo>
                    <a:lnTo>
                      <a:pt x="31" y="43"/>
                    </a:lnTo>
                    <a:lnTo>
                      <a:pt x="29" y="40"/>
                    </a:lnTo>
                    <a:lnTo>
                      <a:pt x="23" y="43"/>
                    </a:lnTo>
                    <a:lnTo>
                      <a:pt x="16" y="37"/>
                    </a:lnTo>
                    <a:lnTo>
                      <a:pt x="13" y="47"/>
                    </a:lnTo>
                    <a:lnTo>
                      <a:pt x="9" y="43"/>
                    </a:lnTo>
                    <a:lnTo>
                      <a:pt x="7" y="45"/>
                    </a:lnTo>
                    <a:lnTo>
                      <a:pt x="2" y="45"/>
                    </a:lnTo>
                    <a:lnTo>
                      <a:pt x="0" y="34"/>
                    </a:lnTo>
                    <a:lnTo>
                      <a:pt x="5" y="21"/>
                    </a:lnTo>
                    <a:lnTo>
                      <a:pt x="5" y="11"/>
                    </a:lnTo>
                    <a:lnTo>
                      <a:pt x="9" y="11"/>
                    </a:lnTo>
                    <a:lnTo>
                      <a:pt x="11" y="8"/>
                    </a:lnTo>
                    <a:lnTo>
                      <a:pt x="19" y="6"/>
                    </a:lnTo>
                    <a:lnTo>
                      <a:pt x="22" y="0"/>
                    </a:lnTo>
                    <a:lnTo>
                      <a:pt x="37" y="34"/>
                    </a:lnTo>
                    <a:lnTo>
                      <a:pt x="38" y="30"/>
                    </a:lnTo>
                    <a:lnTo>
                      <a:pt x="41" y="36"/>
                    </a:lnTo>
                    <a:lnTo>
                      <a:pt x="44" y="36"/>
                    </a:lnTo>
                    <a:lnTo>
                      <a:pt x="48" y="39"/>
                    </a:lnTo>
                    <a:lnTo>
                      <a:pt x="52" y="40"/>
                    </a:lnTo>
                    <a:lnTo>
                      <a:pt x="58" y="49"/>
                    </a:lnTo>
                    <a:lnTo>
                      <a:pt x="65" y="53"/>
                    </a:lnTo>
                    <a:lnTo>
                      <a:pt x="66" y="57"/>
                    </a:lnTo>
                    <a:lnTo>
                      <a:pt x="74" y="63"/>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807" name="Freeform 593"/>
              <p:cNvSpPr>
                <a:spLocks noEditPoints="1"/>
              </p:cNvSpPr>
              <p:nvPr/>
            </p:nvSpPr>
            <p:spPr bwMode="auto">
              <a:xfrm>
                <a:off x="3750" y="1351"/>
                <a:ext cx="79" cy="71"/>
              </a:xfrm>
              <a:custGeom>
                <a:avLst/>
                <a:gdLst>
                  <a:gd name="T0" fmla="*/ 174 w 321"/>
                  <a:gd name="T1" fmla="*/ 104 h 289"/>
                  <a:gd name="T2" fmla="*/ 186 w 321"/>
                  <a:gd name="T3" fmla="*/ 136 h 289"/>
                  <a:gd name="T4" fmla="*/ 160 w 321"/>
                  <a:gd name="T5" fmla="*/ 110 h 289"/>
                  <a:gd name="T6" fmla="*/ 188 w 321"/>
                  <a:gd name="T7" fmla="*/ 120 h 289"/>
                  <a:gd name="T8" fmla="*/ 176 w 321"/>
                  <a:gd name="T9" fmla="*/ 110 h 289"/>
                  <a:gd name="T10" fmla="*/ 320 w 321"/>
                  <a:gd name="T11" fmla="*/ 265 h 289"/>
                  <a:gd name="T12" fmla="*/ 294 w 321"/>
                  <a:gd name="T13" fmla="*/ 288 h 289"/>
                  <a:gd name="T14" fmla="*/ 200 w 321"/>
                  <a:gd name="T15" fmla="*/ 202 h 289"/>
                  <a:gd name="T16" fmla="*/ 180 w 321"/>
                  <a:gd name="T17" fmla="*/ 189 h 289"/>
                  <a:gd name="T18" fmla="*/ 141 w 321"/>
                  <a:gd name="T19" fmla="*/ 188 h 289"/>
                  <a:gd name="T20" fmla="*/ 130 w 321"/>
                  <a:gd name="T21" fmla="*/ 175 h 289"/>
                  <a:gd name="T22" fmla="*/ 70 w 321"/>
                  <a:gd name="T23" fmla="*/ 164 h 289"/>
                  <a:gd name="T24" fmla="*/ 63 w 321"/>
                  <a:gd name="T25" fmla="*/ 207 h 289"/>
                  <a:gd name="T26" fmla="*/ 54 w 321"/>
                  <a:gd name="T27" fmla="*/ 187 h 289"/>
                  <a:gd name="T28" fmla="*/ 16 w 321"/>
                  <a:gd name="T29" fmla="*/ 200 h 289"/>
                  <a:gd name="T30" fmla="*/ 1 w 321"/>
                  <a:gd name="T31" fmla="*/ 142 h 289"/>
                  <a:gd name="T32" fmla="*/ 24 w 321"/>
                  <a:gd name="T33" fmla="*/ 52 h 289"/>
                  <a:gd name="T34" fmla="*/ 50 w 321"/>
                  <a:gd name="T35" fmla="*/ 46 h 289"/>
                  <a:gd name="T36" fmla="*/ 51 w 321"/>
                  <a:gd name="T37" fmla="*/ 34 h 289"/>
                  <a:gd name="T38" fmla="*/ 92 w 321"/>
                  <a:gd name="T39" fmla="*/ 4 h 289"/>
                  <a:gd name="T40" fmla="*/ 165 w 321"/>
                  <a:gd name="T41" fmla="*/ 145 h 289"/>
                  <a:gd name="T42" fmla="*/ 162 w 321"/>
                  <a:gd name="T43" fmla="*/ 123 h 289"/>
                  <a:gd name="T44" fmla="*/ 175 w 321"/>
                  <a:gd name="T45" fmla="*/ 148 h 289"/>
                  <a:gd name="T46" fmla="*/ 211 w 321"/>
                  <a:gd name="T47" fmla="*/ 160 h 289"/>
                  <a:gd name="T48" fmla="*/ 228 w 321"/>
                  <a:gd name="T49" fmla="*/ 167 h 289"/>
                  <a:gd name="T50" fmla="*/ 276 w 321"/>
                  <a:gd name="T51" fmla="*/ 215 h 289"/>
                  <a:gd name="T52" fmla="*/ 283 w 321"/>
                  <a:gd name="T53" fmla="*/ 233 h 289"/>
                  <a:gd name="T54" fmla="*/ 270 w 321"/>
                  <a:gd name="T55" fmla="*/ 242 h 289"/>
                  <a:gd name="T56" fmla="*/ 242 w 321"/>
                  <a:gd name="T57" fmla="*/ 214 h 289"/>
                  <a:gd name="T58" fmla="*/ 219 w 321"/>
                  <a:gd name="T59" fmla="*/ 179 h 289"/>
                  <a:gd name="T60" fmla="*/ 185 w 321"/>
                  <a:gd name="T61" fmla="*/ 160 h 289"/>
                  <a:gd name="T62" fmla="*/ 169 w 321"/>
                  <a:gd name="T63" fmla="*/ 160 h 289"/>
                  <a:gd name="T64" fmla="*/ 165 w 321"/>
                  <a:gd name="T65" fmla="*/ 151 h 289"/>
                  <a:gd name="T66" fmla="*/ 92 w 321"/>
                  <a:gd name="T67" fmla="*/ 12 h 289"/>
                  <a:gd name="T68" fmla="*/ 88 w 321"/>
                  <a:gd name="T69" fmla="*/ 39 h 289"/>
                  <a:gd name="T70" fmla="*/ 56 w 321"/>
                  <a:gd name="T71" fmla="*/ 57 h 289"/>
                  <a:gd name="T72" fmla="*/ 40 w 321"/>
                  <a:gd name="T73" fmla="*/ 52 h 289"/>
                  <a:gd name="T74" fmla="*/ 16 w 321"/>
                  <a:gd name="T75" fmla="*/ 149 h 289"/>
                  <a:gd name="T76" fmla="*/ 16 w 321"/>
                  <a:gd name="T77" fmla="*/ 183 h 289"/>
                  <a:gd name="T78" fmla="*/ 43 w 321"/>
                  <a:gd name="T79" fmla="*/ 176 h 289"/>
                  <a:gd name="T80" fmla="*/ 68 w 321"/>
                  <a:gd name="T81" fmla="*/ 194 h 289"/>
                  <a:gd name="T82" fmla="*/ 73 w 321"/>
                  <a:gd name="T83" fmla="*/ 151 h 289"/>
                  <a:gd name="T84" fmla="*/ 98 w 321"/>
                  <a:gd name="T85" fmla="*/ 177 h 289"/>
                  <a:gd name="T86" fmla="*/ 143 w 321"/>
                  <a:gd name="T87" fmla="*/ 176 h 289"/>
                  <a:gd name="T88" fmla="*/ 149 w 321"/>
                  <a:gd name="T89" fmla="*/ 166 h 289"/>
                  <a:gd name="T90" fmla="*/ 210 w 321"/>
                  <a:gd name="T91" fmla="*/ 190 h 289"/>
                  <a:gd name="T92" fmla="*/ 286 w 321"/>
                  <a:gd name="T93" fmla="*/ 268 h 289"/>
                  <a:gd name="T94" fmla="*/ 307 w 321"/>
                  <a:gd name="T95" fmla="*/ 259 h 28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21"/>
                  <a:gd name="T145" fmla="*/ 0 h 289"/>
                  <a:gd name="T146" fmla="*/ 321 w 321"/>
                  <a:gd name="T147" fmla="*/ 289 h 28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21" h="289">
                    <a:moveTo>
                      <a:pt x="160" y="110"/>
                    </a:moveTo>
                    <a:cubicBezTo>
                      <a:pt x="160" y="107"/>
                      <a:pt x="162" y="104"/>
                      <a:pt x="165" y="103"/>
                    </a:cubicBezTo>
                    <a:cubicBezTo>
                      <a:pt x="168" y="102"/>
                      <a:pt x="172" y="102"/>
                      <a:pt x="174" y="104"/>
                    </a:cubicBezTo>
                    <a:lnTo>
                      <a:pt x="193" y="122"/>
                    </a:lnTo>
                    <a:cubicBezTo>
                      <a:pt x="195" y="125"/>
                      <a:pt x="196" y="128"/>
                      <a:pt x="194" y="131"/>
                    </a:cubicBezTo>
                    <a:cubicBezTo>
                      <a:pt x="193" y="135"/>
                      <a:pt x="189" y="136"/>
                      <a:pt x="186" y="136"/>
                    </a:cubicBezTo>
                    <a:lnTo>
                      <a:pt x="167" y="133"/>
                    </a:lnTo>
                    <a:cubicBezTo>
                      <a:pt x="163" y="133"/>
                      <a:pt x="160" y="129"/>
                      <a:pt x="160" y="125"/>
                    </a:cubicBezTo>
                    <a:lnTo>
                      <a:pt x="160" y="110"/>
                    </a:lnTo>
                    <a:close/>
                    <a:moveTo>
                      <a:pt x="176" y="125"/>
                    </a:moveTo>
                    <a:lnTo>
                      <a:pt x="170" y="117"/>
                    </a:lnTo>
                    <a:lnTo>
                      <a:pt x="188" y="120"/>
                    </a:lnTo>
                    <a:lnTo>
                      <a:pt x="182" y="134"/>
                    </a:lnTo>
                    <a:lnTo>
                      <a:pt x="163" y="116"/>
                    </a:lnTo>
                    <a:lnTo>
                      <a:pt x="176" y="110"/>
                    </a:lnTo>
                    <a:lnTo>
                      <a:pt x="176" y="125"/>
                    </a:lnTo>
                    <a:close/>
                    <a:moveTo>
                      <a:pt x="317" y="259"/>
                    </a:moveTo>
                    <a:cubicBezTo>
                      <a:pt x="319" y="260"/>
                      <a:pt x="320" y="262"/>
                      <a:pt x="320" y="265"/>
                    </a:cubicBezTo>
                    <a:cubicBezTo>
                      <a:pt x="321" y="267"/>
                      <a:pt x="320" y="269"/>
                      <a:pt x="318" y="271"/>
                    </a:cubicBezTo>
                    <a:lnTo>
                      <a:pt x="302" y="286"/>
                    </a:lnTo>
                    <a:cubicBezTo>
                      <a:pt x="300" y="288"/>
                      <a:pt x="296" y="289"/>
                      <a:pt x="294" y="288"/>
                    </a:cubicBezTo>
                    <a:lnTo>
                      <a:pt x="280" y="283"/>
                    </a:lnTo>
                    <a:cubicBezTo>
                      <a:pt x="279" y="282"/>
                      <a:pt x="278" y="282"/>
                      <a:pt x="277" y="281"/>
                    </a:cubicBezTo>
                    <a:lnTo>
                      <a:pt x="200" y="202"/>
                    </a:lnTo>
                    <a:lnTo>
                      <a:pt x="202" y="203"/>
                    </a:lnTo>
                    <a:lnTo>
                      <a:pt x="178" y="188"/>
                    </a:lnTo>
                    <a:lnTo>
                      <a:pt x="180" y="189"/>
                    </a:lnTo>
                    <a:lnTo>
                      <a:pt x="145" y="182"/>
                    </a:lnTo>
                    <a:lnTo>
                      <a:pt x="152" y="180"/>
                    </a:lnTo>
                    <a:lnTo>
                      <a:pt x="141" y="188"/>
                    </a:lnTo>
                    <a:cubicBezTo>
                      <a:pt x="138" y="190"/>
                      <a:pt x="133" y="190"/>
                      <a:pt x="130" y="186"/>
                    </a:cubicBezTo>
                    <a:lnTo>
                      <a:pt x="120" y="174"/>
                    </a:lnTo>
                    <a:lnTo>
                      <a:pt x="130" y="175"/>
                    </a:lnTo>
                    <a:lnTo>
                      <a:pt x="106" y="191"/>
                    </a:lnTo>
                    <a:cubicBezTo>
                      <a:pt x="103" y="193"/>
                      <a:pt x="99" y="192"/>
                      <a:pt x="96" y="190"/>
                    </a:cubicBezTo>
                    <a:lnTo>
                      <a:pt x="70" y="164"/>
                    </a:lnTo>
                    <a:lnTo>
                      <a:pt x="83" y="161"/>
                    </a:lnTo>
                    <a:lnTo>
                      <a:pt x="69" y="202"/>
                    </a:lnTo>
                    <a:cubicBezTo>
                      <a:pt x="68" y="204"/>
                      <a:pt x="66" y="207"/>
                      <a:pt x="63" y="207"/>
                    </a:cubicBezTo>
                    <a:cubicBezTo>
                      <a:pt x="60" y="208"/>
                      <a:pt x="57" y="206"/>
                      <a:pt x="55" y="204"/>
                    </a:cubicBezTo>
                    <a:lnTo>
                      <a:pt x="42" y="186"/>
                    </a:lnTo>
                    <a:lnTo>
                      <a:pt x="54" y="187"/>
                    </a:lnTo>
                    <a:lnTo>
                      <a:pt x="43" y="197"/>
                    </a:lnTo>
                    <a:cubicBezTo>
                      <a:pt x="42" y="199"/>
                      <a:pt x="40" y="200"/>
                      <a:pt x="38" y="200"/>
                    </a:cubicBezTo>
                    <a:lnTo>
                      <a:pt x="16" y="200"/>
                    </a:lnTo>
                    <a:cubicBezTo>
                      <a:pt x="13" y="200"/>
                      <a:pt x="9" y="197"/>
                      <a:pt x="9" y="193"/>
                    </a:cubicBezTo>
                    <a:lnTo>
                      <a:pt x="1" y="147"/>
                    </a:lnTo>
                    <a:cubicBezTo>
                      <a:pt x="0" y="146"/>
                      <a:pt x="1" y="144"/>
                      <a:pt x="1" y="142"/>
                    </a:cubicBezTo>
                    <a:lnTo>
                      <a:pt x="25" y="89"/>
                    </a:lnTo>
                    <a:lnTo>
                      <a:pt x="24" y="92"/>
                    </a:lnTo>
                    <a:lnTo>
                      <a:pt x="24" y="52"/>
                    </a:lnTo>
                    <a:cubicBezTo>
                      <a:pt x="24" y="49"/>
                      <a:pt x="25" y="47"/>
                      <a:pt x="27" y="46"/>
                    </a:cubicBezTo>
                    <a:cubicBezTo>
                      <a:pt x="29" y="44"/>
                      <a:pt x="31" y="43"/>
                      <a:pt x="34" y="44"/>
                    </a:cubicBezTo>
                    <a:lnTo>
                      <a:pt x="50" y="46"/>
                    </a:lnTo>
                    <a:lnTo>
                      <a:pt x="41" y="51"/>
                    </a:lnTo>
                    <a:lnTo>
                      <a:pt x="46" y="38"/>
                    </a:lnTo>
                    <a:cubicBezTo>
                      <a:pt x="47" y="36"/>
                      <a:pt x="49" y="35"/>
                      <a:pt x="51" y="34"/>
                    </a:cubicBezTo>
                    <a:lnTo>
                      <a:pt x="83" y="24"/>
                    </a:lnTo>
                    <a:lnTo>
                      <a:pt x="79" y="27"/>
                    </a:lnTo>
                    <a:lnTo>
                      <a:pt x="92" y="4"/>
                    </a:lnTo>
                    <a:cubicBezTo>
                      <a:pt x="94" y="2"/>
                      <a:pt x="97" y="0"/>
                      <a:pt x="100" y="0"/>
                    </a:cubicBezTo>
                    <a:cubicBezTo>
                      <a:pt x="103" y="1"/>
                      <a:pt x="105" y="3"/>
                      <a:pt x="107" y="5"/>
                    </a:cubicBezTo>
                    <a:lnTo>
                      <a:pt x="165" y="145"/>
                    </a:lnTo>
                    <a:lnTo>
                      <a:pt x="150" y="146"/>
                    </a:lnTo>
                    <a:lnTo>
                      <a:pt x="155" y="128"/>
                    </a:lnTo>
                    <a:cubicBezTo>
                      <a:pt x="156" y="125"/>
                      <a:pt x="159" y="123"/>
                      <a:pt x="162" y="123"/>
                    </a:cubicBezTo>
                    <a:cubicBezTo>
                      <a:pt x="166" y="122"/>
                      <a:pt x="169" y="124"/>
                      <a:pt x="170" y="127"/>
                    </a:cubicBezTo>
                    <a:lnTo>
                      <a:pt x="184" y="152"/>
                    </a:lnTo>
                    <a:lnTo>
                      <a:pt x="175" y="148"/>
                    </a:lnTo>
                    <a:lnTo>
                      <a:pt x="188" y="145"/>
                    </a:lnTo>
                    <a:cubicBezTo>
                      <a:pt x="191" y="145"/>
                      <a:pt x="193" y="146"/>
                      <a:pt x="195" y="147"/>
                    </a:cubicBezTo>
                    <a:lnTo>
                      <a:pt x="211" y="160"/>
                    </a:lnTo>
                    <a:lnTo>
                      <a:pt x="208" y="158"/>
                    </a:lnTo>
                    <a:lnTo>
                      <a:pt x="224" y="164"/>
                    </a:lnTo>
                    <a:cubicBezTo>
                      <a:pt x="226" y="164"/>
                      <a:pt x="227" y="165"/>
                      <a:pt x="228" y="167"/>
                    </a:cubicBezTo>
                    <a:lnTo>
                      <a:pt x="252" y="202"/>
                    </a:lnTo>
                    <a:lnTo>
                      <a:pt x="250" y="200"/>
                    </a:lnTo>
                    <a:lnTo>
                      <a:pt x="276" y="215"/>
                    </a:lnTo>
                    <a:cubicBezTo>
                      <a:pt x="278" y="216"/>
                      <a:pt x="280" y="218"/>
                      <a:pt x="280" y="220"/>
                    </a:cubicBezTo>
                    <a:lnTo>
                      <a:pt x="285" y="237"/>
                    </a:lnTo>
                    <a:lnTo>
                      <a:pt x="283" y="233"/>
                    </a:lnTo>
                    <a:lnTo>
                      <a:pt x="317" y="259"/>
                    </a:lnTo>
                    <a:close/>
                    <a:moveTo>
                      <a:pt x="273" y="246"/>
                    </a:moveTo>
                    <a:cubicBezTo>
                      <a:pt x="272" y="245"/>
                      <a:pt x="271" y="244"/>
                      <a:pt x="270" y="242"/>
                    </a:cubicBezTo>
                    <a:lnTo>
                      <a:pt x="265" y="224"/>
                    </a:lnTo>
                    <a:lnTo>
                      <a:pt x="268" y="229"/>
                    </a:lnTo>
                    <a:lnTo>
                      <a:pt x="242" y="214"/>
                    </a:lnTo>
                    <a:cubicBezTo>
                      <a:pt x="241" y="213"/>
                      <a:pt x="240" y="212"/>
                      <a:pt x="239" y="211"/>
                    </a:cubicBezTo>
                    <a:lnTo>
                      <a:pt x="215" y="176"/>
                    </a:lnTo>
                    <a:lnTo>
                      <a:pt x="219" y="179"/>
                    </a:lnTo>
                    <a:lnTo>
                      <a:pt x="203" y="174"/>
                    </a:lnTo>
                    <a:cubicBezTo>
                      <a:pt x="202" y="173"/>
                      <a:pt x="202" y="173"/>
                      <a:pt x="201" y="172"/>
                    </a:cubicBezTo>
                    <a:lnTo>
                      <a:pt x="185" y="160"/>
                    </a:lnTo>
                    <a:lnTo>
                      <a:pt x="191" y="161"/>
                    </a:lnTo>
                    <a:lnTo>
                      <a:pt x="178" y="164"/>
                    </a:lnTo>
                    <a:cubicBezTo>
                      <a:pt x="174" y="164"/>
                      <a:pt x="171" y="163"/>
                      <a:pt x="169" y="160"/>
                    </a:cubicBezTo>
                    <a:lnTo>
                      <a:pt x="156" y="134"/>
                    </a:lnTo>
                    <a:lnTo>
                      <a:pt x="171" y="133"/>
                    </a:lnTo>
                    <a:lnTo>
                      <a:pt x="165" y="151"/>
                    </a:lnTo>
                    <a:cubicBezTo>
                      <a:pt x="164" y="154"/>
                      <a:pt x="162" y="156"/>
                      <a:pt x="158" y="156"/>
                    </a:cubicBezTo>
                    <a:cubicBezTo>
                      <a:pt x="155" y="156"/>
                      <a:pt x="152" y="154"/>
                      <a:pt x="150" y="151"/>
                    </a:cubicBezTo>
                    <a:lnTo>
                      <a:pt x="92" y="12"/>
                    </a:lnTo>
                    <a:lnTo>
                      <a:pt x="106" y="12"/>
                    </a:lnTo>
                    <a:lnTo>
                      <a:pt x="93" y="35"/>
                    </a:lnTo>
                    <a:cubicBezTo>
                      <a:pt x="92" y="37"/>
                      <a:pt x="90" y="38"/>
                      <a:pt x="88" y="39"/>
                    </a:cubicBezTo>
                    <a:lnTo>
                      <a:pt x="56" y="49"/>
                    </a:lnTo>
                    <a:lnTo>
                      <a:pt x="61" y="45"/>
                    </a:lnTo>
                    <a:lnTo>
                      <a:pt x="56" y="57"/>
                    </a:lnTo>
                    <a:cubicBezTo>
                      <a:pt x="54" y="61"/>
                      <a:pt x="51" y="63"/>
                      <a:pt x="47" y="62"/>
                    </a:cubicBezTo>
                    <a:lnTo>
                      <a:pt x="31" y="60"/>
                    </a:lnTo>
                    <a:lnTo>
                      <a:pt x="40" y="52"/>
                    </a:lnTo>
                    <a:lnTo>
                      <a:pt x="40" y="92"/>
                    </a:lnTo>
                    <a:cubicBezTo>
                      <a:pt x="40" y="93"/>
                      <a:pt x="40" y="95"/>
                      <a:pt x="40" y="96"/>
                    </a:cubicBezTo>
                    <a:lnTo>
                      <a:pt x="16" y="149"/>
                    </a:lnTo>
                    <a:lnTo>
                      <a:pt x="16" y="144"/>
                    </a:lnTo>
                    <a:lnTo>
                      <a:pt x="24" y="190"/>
                    </a:lnTo>
                    <a:lnTo>
                      <a:pt x="16" y="183"/>
                    </a:lnTo>
                    <a:lnTo>
                      <a:pt x="38" y="183"/>
                    </a:lnTo>
                    <a:lnTo>
                      <a:pt x="32" y="186"/>
                    </a:lnTo>
                    <a:lnTo>
                      <a:pt x="43" y="176"/>
                    </a:lnTo>
                    <a:cubicBezTo>
                      <a:pt x="45" y="174"/>
                      <a:pt x="47" y="173"/>
                      <a:pt x="49" y="173"/>
                    </a:cubicBezTo>
                    <a:cubicBezTo>
                      <a:pt x="51" y="174"/>
                      <a:pt x="54" y="175"/>
                      <a:pt x="55" y="177"/>
                    </a:cubicBezTo>
                    <a:lnTo>
                      <a:pt x="68" y="194"/>
                    </a:lnTo>
                    <a:lnTo>
                      <a:pt x="54" y="197"/>
                    </a:lnTo>
                    <a:lnTo>
                      <a:pt x="68" y="156"/>
                    </a:lnTo>
                    <a:cubicBezTo>
                      <a:pt x="68" y="153"/>
                      <a:pt x="71" y="151"/>
                      <a:pt x="73" y="151"/>
                    </a:cubicBezTo>
                    <a:cubicBezTo>
                      <a:pt x="76" y="150"/>
                      <a:pt x="79" y="151"/>
                      <a:pt x="81" y="153"/>
                    </a:cubicBezTo>
                    <a:lnTo>
                      <a:pt x="107" y="178"/>
                    </a:lnTo>
                    <a:lnTo>
                      <a:pt x="98" y="177"/>
                    </a:lnTo>
                    <a:lnTo>
                      <a:pt x="122" y="162"/>
                    </a:lnTo>
                    <a:cubicBezTo>
                      <a:pt x="125" y="160"/>
                      <a:pt x="129" y="160"/>
                      <a:pt x="132" y="163"/>
                    </a:cubicBezTo>
                    <a:lnTo>
                      <a:pt x="143" y="176"/>
                    </a:lnTo>
                    <a:lnTo>
                      <a:pt x="132" y="175"/>
                    </a:lnTo>
                    <a:lnTo>
                      <a:pt x="142" y="167"/>
                    </a:lnTo>
                    <a:cubicBezTo>
                      <a:pt x="144" y="166"/>
                      <a:pt x="147" y="165"/>
                      <a:pt x="149" y="166"/>
                    </a:cubicBezTo>
                    <a:lnTo>
                      <a:pt x="184" y="174"/>
                    </a:lnTo>
                    <a:cubicBezTo>
                      <a:pt x="184" y="174"/>
                      <a:pt x="185" y="174"/>
                      <a:pt x="186" y="175"/>
                    </a:cubicBezTo>
                    <a:lnTo>
                      <a:pt x="210" y="190"/>
                    </a:lnTo>
                    <a:cubicBezTo>
                      <a:pt x="211" y="190"/>
                      <a:pt x="211" y="191"/>
                      <a:pt x="212" y="191"/>
                    </a:cubicBezTo>
                    <a:lnTo>
                      <a:pt x="289" y="270"/>
                    </a:lnTo>
                    <a:lnTo>
                      <a:pt x="286" y="268"/>
                    </a:lnTo>
                    <a:lnTo>
                      <a:pt x="299" y="273"/>
                    </a:lnTo>
                    <a:lnTo>
                      <a:pt x="291" y="275"/>
                    </a:lnTo>
                    <a:lnTo>
                      <a:pt x="307" y="259"/>
                    </a:lnTo>
                    <a:lnTo>
                      <a:pt x="308" y="272"/>
                    </a:lnTo>
                    <a:lnTo>
                      <a:pt x="273" y="246"/>
                    </a:lnTo>
                    <a:close/>
                  </a:path>
                </a:pathLst>
              </a:custGeom>
              <a:solidFill>
                <a:srgbClr val="6E6E6E"/>
              </a:solidFill>
              <a:ln w="0" cap="flat">
                <a:solidFill>
                  <a:srgbClr val="6E6E6E"/>
                </a:solidFill>
                <a:prstDash val="solid"/>
                <a:round/>
                <a:headEnd/>
                <a:tailEnd/>
              </a:ln>
            </p:spPr>
            <p:txBody>
              <a:bodyPr/>
              <a:lstStyle/>
              <a:p>
                <a:endParaRPr lang="en-US"/>
              </a:p>
            </p:txBody>
          </p:sp>
          <p:sp>
            <p:nvSpPr>
              <p:cNvPr id="1808" name="Freeform 594"/>
              <p:cNvSpPr>
                <a:spLocks/>
              </p:cNvSpPr>
              <p:nvPr/>
            </p:nvSpPr>
            <p:spPr bwMode="auto">
              <a:xfrm>
                <a:off x="3160" y="1369"/>
                <a:ext cx="67" cy="55"/>
              </a:xfrm>
              <a:custGeom>
                <a:avLst/>
                <a:gdLst>
                  <a:gd name="T0" fmla="*/ 12 w 67"/>
                  <a:gd name="T1" fmla="*/ 52 h 55"/>
                  <a:gd name="T2" fmla="*/ 10 w 67"/>
                  <a:gd name="T3" fmla="*/ 50 h 55"/>
                  <a:gd name="T4" fmla="*/ 8 w 67"/>
                  <a:gd name="T5" fmla="*/ 52 h 55"/>
                  <a:gd name="T6" fmla="*/ 8 w 67"/>
                  <a:gd name="T7" fmla="*/ 46 h 55"/>
                  <a:gd name="T8" fmla="*/ 19 w 67"/>
                  <a:gd name="T9" fmla="*/ 45 h 55"/>
                  <a:gd name="T10" fmla="*/ 19 w 67"/>
                  <a:gd name="T11" fmla="*/ 42 h 55"/>
                  <a:gd name="T12" fmla="*/ 25 w 67"/>
                  <a:gd name="T13" fmla="*/ 42 h 55"/>
                  <a:gd name="T14" fmla="*/ 27 w 67"/>
                  <a:gd name="T15" fmla="*/ 39 h 55"/>
                  <a:gd name="T16" fmla="*/ 35 w 67"/>
                  <a:gd name="T17" fmla="*/ 43 h 55"/>
                  <a:gd name="T18" fmla="*/ 41 w 67"/>
                  <a:gd name="T19" fmla="*/ 42 h 55"/>
                  <a:gd name="T20" fmla="*/ 40 w 67"/>
                  <a:gd name="T21" fmla="*/ 39 h 55"/>
                  <a:gd name="T22" fmla="*/ 35 w 67"/>
                  <a:gd name="T23" fmla="*/ 40 h 55"/>
                  <a:gd name="T24" fmla="*/ 27 w 67"/>
                  <a:gd name="T25" fmla="*/ 36 h 55"/>
                  <a:gd name="T26" fmla="*/ 24 w 67"/>
                  <a:gd name="T27" fmla="*/ 36 h 55"/>
                  <a:gd name="T28" fmla="*/ 23 w 67"/>
                  <a:gd name="T29" fmla="*/ 39 h 55"/>
                  <a:gd name="T30" fmla="*/ 10 w 67"/>
                  <a:gd name="T31" fmla="*/ 39 h 55"/>
                  <a:gd name="T32" fmla="*/ 10 w 67"/>
                  <a:gd name="T33" fmla="*/ 37 h 55"/>
                  <a:gd name="T34" fmla="*/ 12 w 67"/>
                  <a:gd name="T35" fmla="*/ 34 h 55"/>
                  <a:gd name="T36" fmla="*/ 9 w 67"/>
                  <a:gd name="T37" fmla="*/ 37 h 55"/>
                  <a:gd name="T38" fmla="*/ 9 w 67"/>
                  <a:gd name="T39" fmla="*/ 34 h 55"/>
                  <a:gd name="T40" fmla="*/ 13 w 67"/>
                  <a:gd name="T41" fmla="*/ 32 h 55"/>
                  <a:gd name="T42" fmla="*/ 8 w 67"/>
                  <a:gd name="T43" fmla="*/ 34 h 55"/>
                  <a:gd name="T44" fmla="*/ 4 w 67"/>
                  <a:gd name="T45" fmla="*/ 25 h 55"/>
                  <a:gd name="T46" fmla="*/ 0 w 67"/>
                  <a:gd name="T47" fmla="*/ 24 h 55"/>
                  <a:gd name="T48" fmla="*/ 8 w 67"/>
                  <a:gd name="T49" fmla="*/ 18 h 55"/>
                  <a:gd name="T50" fmla="*/ 11 w 67"/>
                  <a:gd name="T51" fmla="*/ 11 h 55"/>
                  <a:gd name="T52" fmla="*/ 12 w 67"/>
                  <a:gd name="T53" fmla="*/ 7 h 55"/>
                  <a:gd name="T54" fmla="*/ 15 w 67"/>
                  <a:gd name="T55" fmla="*/ 1 h 55"/>
                  <a:gd name="T56" fmla="*/ 36 w 67"/>
                  <a:gd name="T57" fmla="*/ 0 h 55"/>
                  <a:gd name="T58" fmla="*/ 41 w 67"/>
                  <a:gd name="T59" fmla="*/ 6 h 55"/>
                  <a:gd name="T60" fmla="*/ 46 w 67"/>
                  <a:gd name="T61" fmla="*/ 7 h 55"/>
                  <a:gd name="T62" fmla="*/ 52 w 67"/>
                  <a:gd name="T63" fmla="*/ 18 h 55"/>
                  <a:gd name="T64" fmla="*/ 58 w 67"/>
                  <a:gd name="T65" fmla="*/ 23 h 55"/>
                  <a:gd name="T66" fmla="*/ 58 w 67"/>
                  <a:gd name="T67" fmla="*/ 29 h 55"/>
                  <a:gd name="T68" fmla="*/ 61 w 67"/>
                  <a:gd name="T69" fmla="*/ 32 h 55"/>
                  <a:gd name="T70" fmla="*/ 60 w 67"/>
                  <a:gd name="T71" fmla="*/ 38 h 55"/>
                  <a:gd name="T72" fmla="*/ 63 w 67"/>
                  <a:gd name="T73" fmla="*/ 42 h 55"/>
                  <a:gd name="T74" fmla="*/ 65 w 67"/>
                  <a:gd name="T75" fmla="*/ 42 h 55"/>
                  <a:gd name="T76" fmla="*/ 67 w 67"/>
                  <a:gd name="T77" fmla="*/ 47 h 55"/>
                  <a:gd name="T78" fmla="*/ 67 w 67"/>
                  <a:gd name="T79" fmla="*/ 54 h 55"/>
                  <a:gd name="T80" fmla="*/ 57 w 67"/>
                  <a:gd name="T81" fmla="*/ 55 h 55"/>
                  <a:gd name="T82" fmla="*/ 51 w 67"/>
                  <a:gd name="T83" fmla="*/ 52 h 55"/>
                  <a:gd name="T84" fmla="*/ 49 w 67"/>
                  <a:gd name="T85" fmla="*/ 53 h 55"/>
                  <a:gd name="T86" fmla="*/ 49 w 67"/>
                  <a:gd name="T87" fmla="*/ 51 h 55"/>
                  <a:gd name="T88" fmla="*/ 42 w 67"/>
                  <a:gd name="T89" fmla="*/ 51 h 55"/>
                  <a:gd name="T90" fmla="*/ 26 w 67"/>
                  <a:gd name="T91" fmla="*/ 50 h 55"/>
                  <a:gd name="T92" fmla="*/ 20 w 67"/>
                  <a:gd name="T93" fmla="*/ 54 h 55"/>
                  <a:gd name="T94" fmla="*/ 8 w 67"/>
                  <a:gd name="T95" fmla="*/ 55 h 55"/>
                  <a:gd name="T96" fmla="*/ 8 w 67"/>
                  <a:gd name="T97" fmla="*/ 53 h 55"/>
                  <a:gd name="T98" fmla="*/ 10 w 67"/>
                  <a:gd name="T99" fmla="*/ 51 h 55"/>
                  <a:gd name="T100" fmla="*/ 12 w 67"/>
                  <a:gd name="T101" fmla="*/ 52 h 55"/>
                  <a:gd name="T102" fmla="*/ 21 w 67"/>
                  <a:gd name="T103" fmla="*/ 52 h 55"/>
                  <a:gd name="T104" fmla="*/ 24 w 67"/>
                  <a:gd name="T105" fmla="*/ 49 h 55"/>
                  <a:gd name="T106" fmla="*/ 21 w 67"/>
                  <a:gd name="T107" fmla="*/ 52 h 55"/>
                  <a:gd name="T108" fmla="*/ 17 w 67"/>
                  <a:gd name="T109" fmla="*/ 50 h 55"/>
                  <a:gd name="T110" fmla="*/ 13 w 67"/>
                  <a:gd name="T111" fmla="*/ 52 h 55"/>
                  <a:gd name="T112" fmla="*/ 12 w 67"/>
                  <a:gd name="T113" fmla="*/ 52 h 5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7"/>
                  <a:gd name="T172" fmla="*/ 0 h 55"/>
                  <a:gd name="T173" fmla="*/ 67 w 67"/>
                  <a:gd name="T174" fmla="*/ 55 h 5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7" h="55">
                    <a:moveTo>
                      <a:pt x="12" y="52"/>
                    </a:moveTo>
                    <a:lnTo>
                      <a:pt x="10" y="50"/>
                    </a:lnTo>
                    <a:lnTo>
                      <a:pt x="8" y="52"/>
                    </a:lnTo>
                    <a:lnTo>
                      <a:pt x="8" y="46"/>
                    </a:lnTo>
                    <a:lnTo>
                      <a:pt x="19" y="45"/>
                    </a:lnTo>
                    <a:lnTo>
                      <a:pt x="19" y="42"/>
                    </a:lnTo>
                    <a:lnTo>
                      <a:pt x="25" y="42"/>
                    </a:lnTo>
                    <a:lnTo>
                      <a:pt x="27" y="39"/>
                    </a:lnTo>
                    <a:lnTo>
                      <a:pt x="35" y="43"/>
                    </a:lnTo>
                    <a:lnTo>
                      <a:pt x="41" y="42"/>
                    </a:lnTo>
                    <a:lnTo>
                      <a:pt x="40" y="39"/>
                    </a:lnTo>
                    <a:lnTo>
                      <a:pt x="35" y="40"/>
                    </a:lnTo>
                    <a:lnTo>
                      <a:pt x="27" y="36"/>
                    </a:lnTo>
                    <a:lnTo>
                      <a:pt x="24" y="36"/>
                    </a:lnTo>
                    <a:lnTo>
                      <a:pt x="23" y="39"/>
                    </a:lnTo>
                    <a:lnTo>
                      <a:pt x="10" y="39"/>
                    </a:lnTo>
                    <a:lnTo>
                      <a:pt x="10" y="37"/>
                    </a:lnTo>
                    <a:lnTo>
                      <a:pt x="12" y="34"/>
                    </a:lnTo>
                    <a:lnTo>
                      <a:pt x="9" y="37"/>
                    </a:lnTo>
                    <a:lnTo>
                      <a:pt x="9" y="34"/>
                    </a:lnTo>
                    <a:lnTo>
                      <a:pt x="13" y="32"/>
                    </a:lnTo>
                    <a:lnTo>
                      <a:pt x="8" y="34"/>
                    </a:lnTo>
                    <a:lnTo>
                      <a:pt x="4" y="25"/>
                    </a:lnTo>
                    <a:lnTo>
                      <a:pt x="0" y="24"/>
                    </a:lnTo>
                    <a:lnTo>
                      <a:pt x="8" y="18"/>
                    </a:lnTo>
                    <a:lnTo>
                      <a:pt x="11" y="11"/>
                    </a:lnTo>
                    <a:lnTo>
                      <a:pt x="12" y="7"/>
                    </a:lnTo>
                    <a:lnTo>
                      <a:pt x="15" y="1"/>
                    </a:lnTo>
                    <a:lnTo>
                      <a:pt x="36" y="0"/>
                    </a:lnTo>
                    <a:lnTo>
                      <a:pt x="41" y="6"/>
                    </a:lnTo>
                    <a:lnTo>
                      <a:pt x="46" y="7"/>
                    </a:lnTo>
                    <a:lnTo>
                      <a:pt x="52" y="18"/>
                    </a:lnTo>
                    <a:lnTo>
                      <a:pt x="58" y="23"/>
                    </a:lnTo>
                    <a:lnTo>
                      <a:pt x="58" y="29"/>
                    </a:lnTo>
                    <a:lnTo>
                      <a:pt x="61" y="32"/>
                    </a:lnTo>
                    <a:lnTo>
                      <a:pt x="60" y="38"/>
                    </a:lnTo>
                    <a:lnTo>
                      <a:pt x="63" y="42"/>
                    </a:lnTo>
                    <a:lnTo>
                      <a:pt x="65" y="42"/>
                    </a:lnTo>
                    <a:lnTo>
                      <a:pt x="67" y="47"/>
                    </a:lnTo>
                    <a:lnTo>
                      <a:pt x="67" y="54"/>
                    </a:lnTo>
                    <a:lnTo>
                      <a:pt x="57" y="55"/>
                    </a:lnTo>
                    <a:lnTo>
                      <a:pt x="51" y="52"/>
                    </a:lnTo>
                    <a:lnTo>
                      <a:pt x="49" y="53"/>
                    </a:lnTo>
                    <a:lnTo>
                      <a:pt x="49" y="51"/>
                    </a:lnTo>
                    <a:lnTo>
                      <a:pt x="42" y="51"/>
                    </a:lnTo>
                    <a:lnTo>
                      <a:pt x="26" y="50"/>
                    </a:lnTo>
                    <a:lnTo>
                      <a:pt x="20" y="54"/>
                    </a:lnTo>
                    <a:lnTo>
                      <a:pt x="8" y="55"/>
                    </a:lnTo>
                    <a:lnTo>
                      <a:pt x="8" y="53"/>
                    </a:lnTo>
                    <a:lnTo>
                      <a:pt x="10" y="51"/>
                    </a:lnTo>
                    <a:lnTo>
                      <a:pt x="12" y="52"/>
                    </a:lnTo>
                    <a:lnTo>
                      <a:pt x="21" y="52"/>
                    </a:lnTo>
                    <a:lnTo>
                      <a:pt x="24" y="49"/>
                    </a:lnTo>
                    <a:lnTo>
                      <a:pt x="21" y="52"/>
                    </a:lnTo>
                    <a:lnTo>
                      <a:pt x="17" y="50"/>
                    </a:lnTo>
                    <a:lnTo>
                      <a:pt x="13" y="52"/>
                    </a:lnTo>
                    <a:lnTo>
                      <a:pt x="12" y="52"/>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809" name="Freeform 595"/>
              <p:cNvSpPr>
                <a:spLocks noEditPoints="1"/>
              </p:cNvSpPr>
              <p:nvPr/>
            </p:nvSpPr>
            <p:spPr bwMode="auto">
              <a:xfrm>
                <a:off x="3158" y="1367"/>
                <a:ext cx="71" cy="59"/>
              </a:xfrm>
              <a:custGeom>
                <a:avLst/>
                <a:gdLst>
                  <a:gd name="T0" fmla="*/ 55 w 288"/>
                  <a:gd name="T1" fmla="*/ 215 h 241"/>
                  <a:gd name="T2" fmla="*/ 32 w 288"/>
                  <a:gd name="T3" fmla="*/ 197 h 241"/>
                  <a:gd name="T4" fmla="*/ 75 w 288"/>
                  <a:gd name="T5" fmla="*/ 178 h 241"/>
                  <a:gd name="T6" fmla="*/ 109 w 288"/>
                  <a:gd name="T7" fmla="*/ 162 h 241"/>
                  <a:gd name="T8" fmla="*/ 172 w 288"/>
                  <a:gd name="T9" fmla="*/ 170 h 241"/>
                  <a:gd name="T10" fmla="*/ 152 w 288"/>
                  <a:gd name="T11" fmla="*/ 180 h 241"/>
                  <a:gd name="T12" fmla="*/ 104 w 288"/>
                  <a:gd name="T13" fmla="*/ 164 h 241"/>
                  <a:gd name="T14" fmla="*/ 48 w 288"/>
                  <a:gd name="T15" fmla="*/ 175 h 241"/>
                  <a:gd name="T16" fmla="*/ 47 w 288"/>
                  <a:gd name="T17" fmla="*/ 143 h 241"/>
                  <a:gd name="T18" fmla="*/ 35 w 288"/>
                  <a:gd name="T19" fmla="*/ 159 h 241"/>
                  <a:gd name="T20" fmla="*/ 62 w 288"/>
                  <a:gd name="T21" fmla="*/ 144 h 241"/>
                  <a:gd name="T22" fmla="*/ 23 w 288"/>
                  <a:gd name="T23" fmla="*/ 117 h 241"/>
                  <a:gd name="T24" fmla="*/ 33 w 288"/>
                  <a:gd name="T25" fmla="*/ 76 h 241"/>
                  <a:gd name="T26" fmla="*/ 46 w 288"/>
                  <a:gd name="T27" fmla="*/ 37 h 241"/>
                  <a:gd name="T28" fmla="*/ 152 w 288"/>
                  <a:gd name="T29" fmla="*/ 0 h 241"/>
                  <a:gd name="T30" fmla="*/ 197 w 288"/>
                  <a:gd name="T31" fmla="*/ 31 h 241"/>
                  <a:gd name="T32" fmla="*/ 248 w 288"/>
                  <a:gd name="T33" fmla="*/ 98 h 241"/>
                  <a:gd name="T34" fmla="*/ 260 w 288"/>
                  <a:gd name="T35" fmla="*/ 131 h 241"/>
                  <a:gd name="T36" fmla="*/ 269 w 288"/>
                  <a:gd name="T37" fmla="*/ 176 h 241"/>
                  <a:gd name="T38" fmla="*/ 288 w 288"/>
                  <a:gd name="T39" fmla="*/ 196 h 241"/>
                  <a:gd name="T40" fmla="*/ 238 w 288"/>
                  <a:gd name="T41" fmla="*/ 240 h 241"/>
                  <a:gd name="T42" fmla="*/ 208 w 288"/>
                  <a:gd name="T43" fmla="*/ 232 h 241"/>
                  <a:gd name="T44" fmla="*/ 206 w 288"/>
                  <a:gd name="T45" fmla="*/ 224 h 241"/>
                  <a:gd name="T46" fmla="*/ 93 w 288"/>
                  <a:gd name="T47" fmla="*/ 234 h 241"/>
                  <a:gd name="T48" fmla="*/ 30 w 288"/>
                  <a:gd name="T49" fmla="*/ 227 h 241"/>
                  <a:gd name="T50" fmla="*/ 61 w 288"/>
                  <a:gd name="T51" fmla="*/ 215 h 241"/>
                  <a:gd name="T52" fmla="*/ 97 w 288"/>
                  <a:gd name="T53" fmla="*/ 226 h 241"/>
                  <a:gd name="T54" fmla="*/ 62 w 288"/>
                  <a:gd name="T55" fmla="*/ 226 h 241"/>
                  <a:gd name="T56" fmla="*/ 57 w 288"/>
                  <a:gd name="T57" fmla="*/ 211 h 241"/>
                  <a:gd name="T58" fmla="*/ 85 w 288"/>
                  <a:gd name="T59" fmla="*/ 217 h 241"/>
                  <a:gd name="T60" fmla="*/ 97 w 288"/>
                  <a:gd name="T61" fmla="*/ 226 h 241"/>
                  <a:gd name="T62" fmla="*/ 44 w 288"/>
                  <a:gd name="T63" fmla="*/ 223 h 241"/>
                  <a:gd name="T64" fmla="*/ 48 w 288"/>
                  <a:gd name="T65" fmla="*/ 230 h 241"/>
                  <a:gd name="T66" fmla="*/ 105 w 288"/>
                  <a:gd name="T67" fmla="*/ 207 h 241"/>
                  <a:gd name="T68" fmla="*/ 214 w 288"/>
                  <a:gd name="T69" fmla="*/ 216 h 241"/>
                  <a:gd name="T70" fmla="*/ 217 w 288"/>
                  <a:gd name="T71" fmla="*/ 214 h 241"/>
                  <a:gd name="T72" fmla="*/ 272 w 288"/>
                  <a:gd name="T73" fmla="*/ 230 h 241"/>
                  <a:gd name="T74" fmla="*/ 272 w 288"/>
                  <a:gd name="T75" fmla="*/ 185 h 241"/>
                  <a:gd name="T76" fmla="*/ 243 w 288"/>
                  <a:gd name="T77" fmla="*/ 163 h 241"/>
                  <a:gd name="T78" fmla="*/ 235 w 288"/>
                  <a:gd name="T79" fmla="*/ 126 h 241"/>
                  <a:gd name="T80" fmla="*/ 209 w 288"/>
                  <a:gd name="T81" fmla="*/ 86 h 241"/>
                  <a:gd name="T82" fmla="*/ 168 w 288"/>
                  <a:gd name="T83" fmla="*/ 38 h 241"/>
                  <a:gd name="T84" fmla="*/ 74 w 288"/>
                  <a:gd name="T85" fmla="*/ 18 h 241"/>
                  <a:gd name="T86" fmla="*/ 58 w 288"/>
                  <a:gd name="T87" fmla="*/ 55 h 241"/>
                  <a:gd name="T88" fmla="*/ 10 w 288"/>
                  <a:gd name="T89" fmla="*/ 99 h 241"/>
                  <a:gd name="T90" fmla="*/ 37 w 288"/>
                  <a:gd name="T91" fmla="*/ 138 h 241"/>
                  <a:gd name="T92" fmla="*/ 48 w 288"/>
                  <a:gd name="T93" fmla="*/ 154 h 241"/>
                  <a:gd name="T94" fmla="*/ 48 w 288"/>
                  <a:gd name="T95" fmla="*/ 142 h 241"/>
                  <a:gd name="T96" fmla="*/ 53 w 288"/>
                  <a:gd name="T97" fmla="*/ 156 h 241"/>
                  <a:gd name="T98" fmla="*/ 92 w 288"/>
                  <a:gd name="T99" fmla="*/ 163 h 241"/>
                  <a:gd name="T100" fmla="*/ 119 w 288"/>
                  <a:gd name="T101" fmla="*/ 149 h 241"/>
                  <a:gd name="T102" fmla="*/ 176 w 288"/>
                  <a:gd name="T103" fmla="*/ 163 h 241"/>
                  <a:gd name="T104" fmla="*/ 152 w 288"/>
                  <a:gd name="T105" fmla="*/ 191 h 241"/>
                  <a:gd name="T106" fmla="*/ 114 w 288"/>
                  <a:gd name="T107" fmla="*/ 183 h 241"/>
                  <a:gd name="T108" fmla="*/ 91 w 288"/>
                  <a:gd name="T109" fmla="*/ 191 h 241"/>
                  <a:gd name="T110" fmla="*/ 48 w 288"/>
                  <a:gd name="T111" fmla="*/ 222 h 241"/>
                  <a:gd name="T112" fmla="*/ 55 w 288"/>
                  <a:gd name="T113" fmla="*/ 206 h 24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88"/>
                  <a:gd name="T172" fmla="*/ 0 h 241"/>
                  <a:gd name="T173" fmla="*/ 288 w 288"/>
                  <a:gd name="T174" fmla="*/ 241 h 24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88" h="241">
                    <a:moveTo>
                      <a:pt x="54" y="227"/>
                    </a:moveTo>
                    <a:cubicBezTo>
                      <a:pt x="51" y="227"/>
                      <a:pt x="49" y="225"/>
                      <a:pt x="47" y="223"/>
                    </a:cubicBezTo>
                    <a:lnTo>
                      <a:pt x="42" y="215"/>
                    </a:lnTo>
                    <a:lnTo>
                      <a:pt x="55" y="215"/>
                    </a:lnTo>
                    <a:lnTo>
                      <a:pt x="47" y="226"/>
                    </a:lnTo>
                    <a:cubicBezTo>
                      <a:pt x="45" y="229"/>
                      <a:pt x="41" y="230"/>
                      <a:pt x="38" y="229"/>
                    </a:cubicBezTo>
                    <a:cubicBezTo>
                      <a:pt x="35" y="228"/>
                      <a:pt x="32" y="225"/>
                      <a:pt x="32" y="222"/>
                    </a:cubicBezTo>
                    <a:lnTo>
                      <a:pt x="32" y="197"/>
                    </a:lnTo>
                    <a:cubicBezTo>
                      <a:pt x="32" y="193"/>
                      <a:pt x="35" y="190"/>
                      <a:pt x="39" y="189"/>
                    </a:cubicBezTo>
                    <a:lnTo>
                      <a:pt x="82" y="184"/>
                    </a:lnTo>
                    <a:lnTo>
                      <a:pt x="75" y="191"/>
                    </a:lnTo>
                    <a:lnTo>
                      <a:pt x="75" y="178"/>
                    </a:lnTo>
                    <a:cubicBezTo>
                      <a:pt x="75" y="173"/>
                      <a:pt x="79" y="170"/>
                      <a:pt x="83" y="170"/>
                    </a:cubicBezTo>
                    <a:lnTo>
                      <a:pt x="107" y="170"/>
                    </a:lnTo>
                    <a:lnTo>
                      <a:pt x="101" y="173"/>
                    </a:lnTo>
                    <a:lnTo>
                      <a:pt x="109" y="162"/>
                    </a:lnTo>
                    <a:cubicBezTo>
                      <a:pt x="111" y="159"/>
                      <a:pt x="115" y="158"/>
                      <a:pt x="119" y="160"/>
                    </a:cubicBezTo>
                    <a:lnTo>
                      <a:pt x="153" y="176"/>
                    </a:lnTo>
                    <a:lnTo>
                      <a:pt x="148" y="175"/>
                    </a:lnTo>
                    <a:lnTo>
                      <a:pt x="172" y="170"/>
                    </a:lnTo>
                    <a:lnTo>
                      <a:pt x="167" y="181"/>
                    </a:lnTo>
                    <a:lnTo>
                      <a:pt x="161" y="170"/>
                    </a:lnTo>
                    <a:lnTo>
                      <a:pt x="171" y="175"/>
                    </a:lnTo>
                    <a:lnTo>
                      <a:pt x="152" y="180"/>
                    </a:lnTo>
                    <a:cubicBezTo>
                      <a:pt x="150" y="181"/>
                      <a:pt x="148" y="180"/>
                      <a:pt x="146" y="180"/>
                    </a:cubicBezTo>
                    <a:lnTo>
                      <a:pt x="112" y="163"/>
                    </a:lnTo>
                    <a:lnTo>
                      <a:pt x="115" y="164"/>
                    </a:lnTo>
                    <a:lnTo>
                      <a:pt x="104" y="164"/>
                    </a:lnTo>
                    <a:lnTo>
                      <a:pt x="112" y="159"/>
                    </a:lnTo>
                    <a:lnTo>
                      <a:pt x="106" y="170"/>
                    </a:lnTo>
                    <a:cubicBezTo>
                      <a:pt x="105" y="173"/>
                      <a:pt x="102" y="175"/>
                      <a:pt x="99" y="175"/>
                    </a:cubicBezTo>
                    <a:lnTo>
                      <a:pt x="48" y="175"/>
                    </a:lnTo>
                    <a:cubicBezTo>
                      <a:pt x="45" y="175"/>
                      <a:pt x="42" y="173"/>
                      <a:pt x="41" y="169"/>
                    </a:cubicBezTo>
                    <a:lnTo>
                      <a:pt x="38" y="161"/>
                    </a:lnTo>
                    <a:cubicBezTo>
                      <a:pt x="37" y="159"/>
                      <a:pt x="38" y="156"/>
                      <a:pt x="39" y="154"/>
                    </a:cubicBezTo>
                    <a:lnTo>
                      <a:pt x="47" y="143"/>
                    </a:lnTo>
                    <a:lnTo>
                      <a:pt x="60" y="153"/>
                    </a:lnTo>
                    <a:lnTo>
                      <a:pt x="49" y="164"/>
                    </a:lnTo>
                    <a:cubicBezTo>
                      <a:pt x="47" y="167"/>
                      <a:pt x="43" y="167"/>
                      <a:pt x="40" y="166"/>
                    </a:cubicBezTo>
                    <a:cubicBezTo>
                      <a:pt x="37" y="165"/>
                      <a:pt x="35" y="162"/>
                      <a:pt x="35" y="159"/>
                    </a:cubicBezTo>
                    <a:lnTo>
                      <a:pt x="35" y="148"/>
                    </a:lnTo>
                    <a:cubicBezTo>
                      <a:pt x="35" y="145"/>
                      <a:pt x="36" y="143"/>
                      <a:pt x="39" y="141"/>
                    </a:cubicBezTo>
                    <a:lnTo>
                      <a:pt x="55" y="130"/>
                    </a:lnTo>
                    <a:lnTo>
                      <a:pt x="62" y="144"/>
                    </a:lnTo>
                    <a:lnTo>
                      <a:pt x="44" y="152"/>
                    </a:lnTo>
                    <a:cubicBezTo>
                      <a:pt x="40" y="154"/>
                      <a:pt x="35" y="152"/>
                      <a:pt x="33" y="148"/>
                    </a:cubicBezTo>
                    <a:lnTo>
                      <a:pt x="17" y="113"/>
                    </a:lnTo>
                    <a:lnTo>
                      <a:pt x="23" y="117"/>
                    </a:lnTo>
                    <a:lnTo>
                      <a:pt x="7" y="115"/>
                    </a:lnTo>
                    <a:cubicBezTo>
                      <a:pt x="4" y="114"/>
                      <a:pt x="2" y="112"/>
                      <a:pt x="1" y="109"/>
                    </a:cubicBezTo>
                    <a:cubicBezTo>
                      <a:pt x="0" y="106"/>
                      <a:pt x="1" y="103"/>
                      <a:pt x="3" y="101"/>
                    </a:cubicBezTo>
                    <a:lnTo>
                      <a:pt x="33" y="76"/>
                    </a:lnTo>
                    <a:lnTo>
                      <a:pt x="30" y="79"/>
                    </a:lnTo>
                    <a:lnTo>
                      <a:pt x="44" y="49"/>
                    </a:lnTo>
                    <a:lnTo>
                      <a:pt x="43" y="51"/>
                    </a:lnTo>
                    <a:lnTo>
                      <a:pt x="46" y="37"/>
                    </a:lnTo>
                    <a:cubicBezTo>
                      <a:pt x="46" y="36"/>
                      <a:pt x="46" y="35"/>
                      <a:pt x="47" y="35"/>
                    </a:cubicBezTo>
                    <a:lnTo>
                      <a:pt x="60" y="10"/>
                    </a:lnTo>
                    <a:cubicBezTo>
                      <a:pt x="61" y="8"/>
                      <a:pt x="64" y="6"/>
                      <a:pt x="67" y="6"/>
                    </a:cubicBezTo>
                    <a:lnTo>
                      <a:pt x="152" y="0"/>
                    </a:lnTo>
                    <a:cubicBezTo>
                      <a:pt x="154" y="0"/>
                      <a:pt x="157" y="1"/>
                      <a:pt x="159" y="3"/>
                    </a:cubicBezTo>
                    <a:lnTo>
                      <a:pt x="180" y="28"/>
                    </a:lnTo>
                    <a:lnTo>
                      <a:pt x="176" y="25"/>
                    </a:lnTo>
                    <a:lnTo>
                      <a:pt x="197" y="31"/>
                    </a:lnTo>
                    <a:cubicBezTo>
                      <a:pt x="199" y="31"/>
                      <a:pt x="201" y="33"/>
                      <a:pt x="202" y="35"/>
                    </a:cubicBezTo>
                    <a:lnTo>
                      <a:pt x="224" y="79"/>
                    </a:lnTo>
                    <a:lnTo>
                      <a:pt x="222" y="76"/>
                    </a:lnTo>
                    <a:lnTo>
                      <a:pt x="248" y="98"/>
                    </a:lnTo>
                    <a:cubicBezTo>
                      <a:pt x="250" y="99"/>
                      <a:pt x="251" y="102"/>
                      <a:pt x="251" y="104"/>
                    </a:cubicBezTo>
                    <a:lnTo>
                      <a:pt x="251" y="126"/>
                    </a:lnTo>
                    <a:lnTo>
                      <a:pt x="249" y="120"/>
                    </a:lnTo>
                    <a:lnTo>
                      <a:pt x="260" y="131"/>
                    </a:lnTo>
                    <a:cubicBezTo>
                      <a:pt x="261" y="133"/>
                      <a:pt x="262" y="135"/>
                      <a:pt x="262" y="138"/>
                    </a:cubicBezTo>
                    <a:lnTo>
                      <a:pt x="259" y="165"/>
                    </a:lnTo>
                    <a:lnTo>
                      <a:pt x="258" y="160"/>
                    </a:lnTo>
                    <a:lnTo>
                      <a:pt x="269" y="176"/>
                    </a:lnTo>
                    <a:lnTo>
                      <a:pt x="259" y="173"/>
                    </a:lnTo>
                    <a:lnTo>
                      <a:pt x="267" y="170"/>
                    </a:lnTo>
                    <a:cubicBezTo>
                      <a:pt x="271" y="169"/>
                      <a:pt x="275" y="171"/>
                      <a:pt x="277" y="174"/>
                    </a:cubicBezTo>
                    <a:lnTo>
                      <a:pt x="288" y="196"/>
                    </a:lnTo>
                    <a:cubicBezTo>
                      <a:pt x="288" y="197"/>
                      <a:pt x="288" y="198"/>
                      <a:pt x="288" y="200"/>
                    </a:cubicBezTo>
                    <a:lnTo>
                      <a:pt x="288" y="230"/>
                    </a:lnTo>
                    <a:cubicBezTo>
                      <a:pt x="288" y="234"/>
                      <a:pt x="285" y="237"/>
                      <a:pt x="281" y="238"/>
                    </a:cubicBezTo>
                    <a:lnTo>
                      <a:pt x="238" y="240"/>
                    </a:lnTo>
                    <a:cubicBezTo>
                      <a:pt x="237" y="241"/>
                      <a:pt x="236" y="240"/>
                      <a:pt x="234" y="240"/>
                    </a:cubicBezTo>
                    <a:lnTo>
                      <a:pt x="210" y="229"/>
                    </a:lnTo>
                    <a:lnTo>
                      <a:pt x="216" y="229"/>
                    </a:lnTo>
                    <a:lnTo>
                      <a:pt x="208" y="232"/>
                    </a:lnTo>
                    <a:cubicBezTo>
                      <a:pt x="206" y="233"/>
                      <a:pt x="203" y="232"/>
                      <a:pt x="201" y="231"/>
                    </a:cubicBezTo>
                    <a:cubicBezTo>
                      <a:pt x="199" y="229"/>
                      <a:pt x="198" y="227"/>
                      <a:pt x="198" y="224"/>
                    </a:cubicBezTo>
                    <a:lnTo>
                      <a:pt x="198" y="216"/>
                    </a:lnTo>
                    <a:lnTo>
                      <a:pt x="206" y="224"/>
                    </a:lnTo>
                    <a:lnTo>
                      <a:pt x="176" y="224"/>
                    </a:lnTo>
                    <a:lnTo>
                      <a:pt x="109" y="221"/>
                    </a:lnTo>
                    <a:lnTo>
                      <a:pt x="114" y="220"/>
                    </a:lnTo>
                    <a:lnTo>
                      <a:pt x="93" y="234"/>
                    </a:lnTo>
                    <a:cubicBezTo>
                      <a:pt x="92" y="234"/>
                      <a:pt x="91" y="235"/>
                      <a:pt x="89" y="235"/>
                    </a:cubicBezTo>
                    <a:lnTo>
                      <a:pt x="41" y="240"/>
                    </a:lnTo>
                    <a:cubicBezTo>
                      <a:pt x="38" y="241"/>
                      <a:pt x="34" y="239"/>
                      <a:pt x="33" y="235"/>
                    </a:cubicBezTo>
                    <a:lnTo>
                      <a:pt x="30" y="227"/>
                    </a:lnTo>
                    <a:cubicBezTo>
                      <a:pt x="29" y="224"/>
                      <a:pt x="30" y="220"/>
                      <a:pt x="33" y="218"/>
                    </a:cubicBezTo>
                    <a:lnTo>
                      <a:pt x="44" y="210"/>
                    </a:lnTo>
                    <a:cubicBezTo>
                      <a:pt x="46" y="208"/>
                      <a:pt x="50" y="208"/>
                      <a:pt x="53" y="209"/>
                    </a:cubicBezTo>
                    <a:lnTo>
                      <a:pt x="61" y="215"/>
                    </a:lnTo>
                    <a:lnTo>
                      <a:pt x="56" y="214"/>
                    </a:lnTo>
                    <a:lnTo>
                      <a:pt x="91" y="214"/>
                    </a:lnTo>
                    <a:lnTo>
                      <a:pt x="85" y="217"/>
                    </a:lnTo>
                    <a:lnTo>
                      <a:pt x="97" y="226"/>
                    </a:lnTo>
                    <a:cubicBezTo>
                      <a:pt x="95" y="229"/>
                      <a:pt x="91" y="230"/>
                      <a:pt x="87" y="229"/>
                    </a:cubicBezTo>
                    <a:lnTo>
                      <a:pt x="71" y="220"/>
                    </a:lnTo>
                    <a:lnTo>
                      <a:pt x="78" y="221"/>
                    </a:lnTo>
                    <a:lnTo>
                      <a:pt x="62" y="226"/>
                    </a:lnTo>
                    <a:cubicBezTo>
                      <a:pt x="61" y="227"/>
                      <a:pt x="60" y="227"/>
                      <a:pt x="59" y="227"/>
                    </a:cubicBezTo>
                    <a:lnTo>
                      <a:pt x="54" y="227"/>
                    </a:lnTo>
                    <a:close/>
                    <a:moveTo>
                      <a:pt x="59" y="211"/>
                    </a:moveTo>
                    <a:lnTo>
                      <a:pt x="57" y="211"/>
                    </a:lnTo>
                    <a:lnTo>
                      <a:pt x="73" y="206"/>
                    </a:lnTo>
                    <a:cubicBezTo>
                      <a:pt x="75" y="205"/>
                      <a:pt x="77" y="205"/>
                      <a:pt x="79" y="206"/>
                    </a:cubicBezTo>
                    <a:lnTo>
                      <a:pt x="95" y="214"/>
                    </a:lnTo>
                    <a:lnTo>
                      <a:pt x="85" y="217"/>
                    </a:lnTo>
                    <a:lnTo>
                      <a:pt x="104" y="199"/>
                    </a:lnTo>
                    <a:cubicBezTo>
                      <a:pt x="107" y="202"/>
                      <a:pt x="110" y="205"/>
                      <a:pt x="111" y="210"/>
                    </a:cubicBezTo>
                    <a:cubicBezTo>
                      <a:pt x="108" y="213"/>
                      <a:pt x="95" y="203"/>
                      <a:pt x="108" y="213"/>
                    </a:cubicBezTo>
                    <a:lnTo>
                      <a:pt x="97" y="226"/>
                    </a:lnTo>
                    <a:cubicBezTo>
                      <a:pt x="96" y="228"/>
                      <a:pt x="94" y="230"/>
                      <a:pt x="91" y="230"/>
                    </a:cubicBezTo>
                    <a:lnTo>
                      <a:pt x="56" y="230"/>
                    </a:lnTo>
                    <a:cubicBezTo>
                      <a:pt x="55" y="230"/>
                      <a:pt x="53" y="229"/>
                      <a:pt x="52" y="228"/>
                    </a:cubicBezTo>
                    <a:lnTo>
                      <a:pt x="44" y="223"/>
                    </a:lnTo>
                    <a:lnTo>
                      <a:pt x="53" y="222"/>
                    </a:lnTo>
                    <a:lnTo>
                      <a:pt x="43" y="231"/>
                    </a:lnTo>
                    <a:lnTo>
                      <a:pt x="45" y="222"/>
                    </a:lnTo>
                    <a:lnTo>
                      <a:pt x="48" y="230"/>
                    </a:lnTo>
                    <a:lnTo>
                      <a:pt x="40" y="225"/>
                    </a:lnTo>
                    <a:lnTo>
                      <a:pt x="88" y="219"/>
                    </a:lnTo>
                    <a:lnTo>
                      <a:pt x="84" y="220"/>
                    </a:lnTo>
                    <a:lnTo>
                      <a:pt x="105" y="207"/>
                    </a:lnTo>
                    <a:cubicBezTo>
                      <a:pt x="107" y="206"/>
                      <a:pt x="108" y="205"/>
                      <a:pt x="110" y="205"/>
                    </a:cubicBezTo>
                    <a:lnTo>
                      <a:pt x="176" y="208"/>
                    </a:lnTo>
                    <a:lnTo>
                      <a:pt x="206" y="208"/>
                    </a:lnTo>
                    <a:cubicBezTo>
                      <a:pt x="210" y="208"/>
                      <a:pt x="214" y="212"/>
                      <a:pt x="214" y="216"/>
                    </a:cubicBezTo>
                    <a:lnTo>
                      <a:pt x="214" y="224"/>
                    </a:lnTo>
                    <a:lnTo>
                      <a:pt x="203" y="217"/>
                    </a:lnTo>
                    <a:lnTo>
                      <a:pt x="211" y="214"/>
                    </a:lnTo>
                    <a:cubicBezTo>
                      <a:pt x="213" y="213"/>
                      <a:pt x="215" y="213"/>
                      <a:pt x="217" y="214"/>
                    </a:cubicBezTo>
                    <a:lnTo>
                      <a:pt x="241" y="225"/>
                    </a:lnTo>
                    <a:lnTo>
                      <a:pt x="237" y="224"/>
                    </a:lnTo>
                    <a:lnTo>
                      <a:pt x="280" y="222"/>
                    </a:lnTo>
                    <a:lnTo>
                      <a:pt x="272" y="230"/>
                    </a:lnTo>
                    <a:lnTo>
                      <a:pt x="272" y="200"/>
                    </a:lnTo>
                    <a:lnTo>
                      <a:pt x="273" y="203"/>
                    </a:lnTo>
                    <a:lnTo>
                      <a:pt x="263" y="181"/>
                    </a:lnTo>
                    <a:lnTo>
                      <a:pt x="272" y="185"/>
                    </a:lnTo>
                    <a:lnTo>
                      <a:pt x="264" y="188"/>
                    </a:lnTo>
                    <a:cubicBezTo>
                      <a:pt x="261" y="189"/>
                      <a:pt x="257" y="188"/>
                      <a:pt x="255" y="185"/>
                    </a:cubicBezTo>
                    <a:lnTo>
                      <a:pt x="244" y="169"/>
                    </a:lnTo>
                    <a:cubicBezTo>
                      <a:pt x="243" y="167"/>
                      <a:pt x="243" y="165"/>
                      <a:pt x="243" y="163"/>
                    </a:cubicBezTo>
                    <a:lnTo>
                      <a:pt x="246" y="136"/>
                    </a:lnTo>
                    <a:lnTo>
                      <a:pt x="248" y="142"/>
                    </a:lnTo>
                    <a:lnTo>
                      <a:pt x="237" y="132"/>
                    </a:lnTo>
                    <a:cubicBezTo>
                      <a:pt x="236" y="130"/>
                      <a:pt x="235" y="128"/>
                      <a:pt x="235" y="126"/>
                    </a:cubicBezTo>
                    <a:lnTo>
                      <a:pt x="235" y="104"/>
                    </a:lnTo>
                    <a:lnTo>
                      <a:pt x="238" y="110"/>
                    </a:lnTo>
                    <a:lnTo>
                      <a:pt x="211" y="88"/>
                    </a:lnTo>
                    <a:cubicBezTo>
                      <a:pt x="210" y="88"/>
                      <a:pt x="210" y="87"/>
                      <a:pt x="209" y="86"/>
                    </a:cubicBezTo>
                    <a:lnTo>
                      <a:pt x="188" y="42"/>
                    </a:lnTo>
                    <a:lnTo>
                      <a:pt x="193" y="46"/>
                    </a:lnTo>
                    <a:lnTo>
                      <a:pt x="172" y="41"/>
                    </a:lnTo>
                    <a:cubicBezTo>
                      <a:pt x="170" y="40"/>
                      <a:pt x="169" y="40"/>
                      <a:pt x="168" y="38"/>
                    </a:cubicBezTo>
                    <a:lnTo>
                      <a:pt x="146" y="14"/>
                    </a:lnTo>
                    <a:lnTo>
                      <a:pt x="153" y="16"/>
                    </a:lnTo>
                    <a:lnTo>
                      <a:pt x="68" y="22"/>
                    </a:lnTo>
                    <a:lnTo>
                      <a:pt x="74" y="18"/>
                    </a:lnTo>
                    <a:lnTo>
                      <a:pt x="61" y="42"/>
                    </a:lnTo>
                    <a:lnTo>
                      <a:pt x="62" y="40"/>
                    </a:lnTo>
                    <a:lnTo>
                      <a:pt x="59" y="54"/>
                    </a:lnTo>
                    <a:cubicBezTo>
                      <a:pt x="59" y="54"/>
                      <a:pt x="59" y="55"/>
                      <a:pt x="58" y="55"/>
                    </a:cubicBezTo>
                    <a:lnTo>
                      <a:pt x="45" y="85"/>
                    </a:lnTo>
                    <a:cubicBezTo>
                      <a:pt x="45" y="87"/>
                      <a:pt x="44" y="88"/>
                      <a:pt x="43" y="88"/>
                    </a:cubicBezTo>
                    <a:lnTo>
                      <a:pt x="14" y="113"/>
                    </a:lnTo>
                    <a:lnTo>
                      <a:pt x="10" y="99"/>
                    </a:lnTo>
                    <a:lnTo>
                      <a:pt x="26" y="102"/>
                    </a:lnTo>
                    <a:cubicBezTo>
                      <a:pt x="28" y="102"/>
                      <a:pt x="31" y="104"/>
                      <a:pt x="32" y="106"/>
                    </a:cubicBezTo>
                    <a:lnTo>
                      <a:pt x="48" y="142"/>
                    </a:lnTo>
                    <a:lnTo>
                      <a:pt x="37" y="138"/>
                    </a:lnTo>
                    <a:lnTo>
                      <a:pt x="56" y="130"/>
                    </a:lnTo>
                    <a:cubicBezTo>
                      <a:pt x="60" y="128"/>
                      <a:pt x="64" y="129"/>
                      <a:pt x="66" y="133"/>
                    </a:cubicBezTo>
                    <a:cubicBezTo>
                      <a:pt x="68" y="137"/>
                      <a:pt x="67" y="141"/>
                      <a:pt x="64" y="143"/>
                    </a:cubicBezTo>
                    <a:lnTo>
                      <a:pt x="48" y="154"/>
                    </a:lnTo>
                    <a:lnTo>
                      <a:pt x="51" y="148"/>
                    </a:lnTo>
                    <a:lnTo>
                      <a:pt x="51" y="159"/>
                    </a:lnTo>
                    <a:lnTo>
                      <a:pt x="37" y="153"/>
                    </a:lnTo>
                    <a:lnTo>
                      <a:pt x="48" y="142"/>
                    </a:lnTo>
                    <a:cubicBezTo>
                      <a:pt x="51" y="139"/>
                      <a:pt x="56" y="139"/>
                      <a:pt x="59" y="142"/>
                    </a:cubicBezTo>
                    <a:cubicBezTo>
                      <a:pt x="62" y="144"/>
                      <a:pt x="63" y="149"/>
                      <a:pt x="60" y="153"/>
                    </a:cubicBezTo>
                    <a:lnTo>
                      <a:pt x="52" y="163"/>
                    </a:lnTo>
                    <a:lnTo>
                      <a:pt x="53" y="156"/>
                    </a:lnTo>
                    <a:lnTo>
                      <a:pt x="56" y="164"/>
                    </a:lnTo>
                    <a:lnTo>
                      <a:pt x="48" y="159"/>
                    </a:lnTo>
                    <a:lnTo>
                      <a:pt x="99" y="159"/>
                    </a:lnTo>
                    <a:lnTo>
                      <a:pt x="92" y="163"/>
                    </a:lnTo>
                    <a:lnTo>
                      <a:pt x="97" y="152"/>
                    </a:lnTo>
                    <a:cubicBezTo>
                      <a:pt x="99" y="150"/>
                      <a:pt x="101" y="148"/>
                      <a:pt x="104" y="148"/>
                    </a:cubicBezTo>
                    <a:lnTo>
                      <a:pt x="115" y="148"/>
                    </a:lnTo>
                    <a:cubicBezTo>
                      <a:pt x="116" y="148"/>
                      <a:pt x="117" y="148"/>
                      <a:pt x="119" y="149"/>
                    </a:cubicBezTo>
                    <a:lnTo>
                      <a:pt x="153" y="165"/>
                    </a:lnTo>
                    <a:lnTo>
                      <a:pt x="148" y="165"/>
                    </a:lnTo>
                    <a:lnTo>
                      <a:pt x="166" y="159"/>
                    </a:lnTo>
                    <a:cubicBezTo>
                      <a:pt x="170" y="158"/>
                      <a:pt x="174" y="160"/>
                      <a:pt x="176" y="163"/>
                    </a:cubicBezTo>
                    <a:lnTo>
                      <a:pt x="181" y="174"/>
                    </a:lnTo>
                    <a:cubicBezTo>
                      <a:pt x="182" y="177"/>
                      <a:pt x="182" y="179"/>
                      <a:pt x="181" y="181"/>
                    </a:cubicBezTo>
                    <a:cubicBezTo>
                      <a:pt x="180" y="183"/>
                      <a:pt x="178" y="185"/>
                      <a:pt x="176" y="186"/>
                    </a:cubicBezTo>
                    <a:lnTo>
                      <a:pt x="152" y="191"/>
                    </a:lnTo>
                    <a:cubicBezTo>
                      <a:pt x="150" y="192"/>
                      <a:pt x="148" y="191"/>
                      <a:pt x="146" y="191"/>
                    </a:cubicBezTo>
                    <a:lnTo>
                      <a:pt x="112" y="174"/>
                    </a:lnTo>
                    <a:lnTo>
                      <a:pt x="122" y="172"/>
                    </a:lnTo>
                    <a:lnTo>
                      <a:pt x="114" y="183"/>
                    </a:lnTo>
                    <a:cubicBezTo>
                      <a:pt x="112" y="185"/>
                      <a:pt x="110" y="186"/>
                      <a:pt x="107" y="186"/>
                    </a:cubicBezTo>
                    <a:lnTo>
                      <a:pt x="83" y="186"/>
                    </a:lnTo>
                    <a:lnTo>
                      <a:pt x="91" y="178"/>
                    </a:lnTo>
                    <a:lnTo>
                      <a:pt x="91" y="191"/>
                    </a:lnTo>
                    <a:cubicBezTo>
                      <a:pt x="91" y="196"/>
                      <a:pt x="88" y="199"/>
                      <a:pt x="84" y="199"/>
                    </a:cubicBezTo>
                    <a:lnTo>
                      <a:pt x="41" y="205"/>
                    </a:lnTo>
                    <a:lnTo>
                      <a:pt x="48" y="197"/>
                    </a:lnTo>
                    <a:lnTo>
                      <a:pt x="48" y="222"/>
                    </a:lnTo>
                    <a:lnTo>
                      <a:pt x="34" y="217"/>
                    </a:lnTo>
                    <a:lnTo>
                      <a:pt x="42" y="206"/>
                    </a:lnTo>
                    <a:cubicBezTo>
                      <a:pt x="44" y="204"/>
                      <a:pt x="46" y="203"/>
                      <a:pt x="49" y="203"/>
                    </a:cubicBezTo>
                    <a:cubicBezTo>
                      <a:pt x="51" y="203"/>
                      <a:pt x="54" y="204"/>
                      <a:pt x="55" y="206"/>
                    </a:cubicBezTo>
                    <a:lnTo>
                      <a:pt x="61" y="214"/>
                    </a:lnTo>
                    <a:lnTo>
                      <a:pt x="54" y="211"/>
                    </a:lnTo>
                    <a:lnTo>
                      <a:pt x="59" y="211"/>
                    </a:lnTo>
                    <a:close/>
                  </a:path>
                </a:pathLst>
              </a:custGeom>
              <a:solidFill>
                <a:srgbClr val="6E6E6E"/>
              </a:solidFill>
              <a:ln w="0" cap="flat">
                <a:solidFill>
                  <a:srgbClr val="6E6E6E"/>
                </a:solidFill>
                <a:prstDash val="solid"/>
                <a:round/>
                <a:headEnd/>
                <a:tailEnd/>
              </a:ln>
            </p:spPr>
            <p:txBody>
              <a:bodyPr/>
              <a:lstStyle/>
              <a:p>
                <a:endParaRPr lang="en-US"/>
              </a:p>
            </p:txBody>
          </p:sp>
          <p:sp>
            <p:nvSpPr>
              <p:cNvPr id="1810" name="Freeform 596"/>
              <p:cNvSpPr>
                <a:spLocks/>
              </p:cNvSpPr>
              <p:nvPr/>
            </p:nvSpPr>
            <p:spPr bwMode="auto">
              <a:xfrm>
                <a:off x="2372" y="1377"/>
                <a:ext cx="71" cy="39"/>
              </a:xfrm>
              <a:custGeom>
                <a:avLst/>
                <a:gdLst>
                  <a:gd name="T0" fmla="*/ 64 w 71"/>
                  <a:gd name="T1" fmla="*/ 10 h 39"/>
                  <a:gd name="T2" fmla="*/ 65 w 71"/>
                  <a:gd name="T3" fmla="*/ 11 h 39"/>
                  <a:gd name="T4" fmla="*/ 66 w 71"/>
                  <a:gd name="T5" fmla="*/ 10 h 39"/>
                  <a:gd name="T6" fmla="*/ 66 w 71"/>
                  <a:gd name="T7" fmla="*/ 9 h 39"/>
                  <a:gd name="T8" fmla="*/ 71 w 71"/>
                  <a:gd name="T9" fmla="*/ 13 h 39"/>
                  <a:gd name="T10" fmla="*/ 68 w 71"/>
                  <a:gd name="T11" fmla="*/ 13 h 39"/>
                  <a:gd name="T12" fmla="*/ 56 w 71"/>
                  <a:gd name="T13" fmla="*/ 18 h 39"/>
                  <a:gd name="T14" fmla="*/ 51 w 71"/>
                  <a:gd name="T15" fmla="*/ 16 h 39"/>
                  <a:gd name="T16" fmla="*/ 48 w 71"/>
                  <a:gd name="T17" fmla="*/ 22 h 39"/>
                  <a:gd name="T18" fmla="*/ 41 w 71"/>
                  <a:gd name="T19" fmla="*/ 28 h 39"/>
                  <a:gd name="T20" fmla="*/ 37 w 71"/>
                  <a:gd name="T21" fmla="*/ 25 h 39"/>
                  <a:gd name="T22" fmla="*/ 34 w 71"/>
                  <a:gd name="T23" fmla="*/ 29 h 39"/>
                  <a:gd name="T24" fmla="*/ 29 w 71"/>
                  <a:gd name="T25" fmla="*/ 29 h 39"/>
                  <a:gd name="T26" fmla="*/ 29 w 71"/>
                  <a:gd name="T27" fmla="*/ 34 h 39"/>
                  <a:gd name="T28" fmla="*/ 26 w 71"/>
                  <a:gd name="T29" fmla="*/ 35 h 39"/>
                  <a:gd name="T30" fmla="*/ 25 w 71"/>
                  <a:gd name="T31" fmla="*/ 39 h 39"/>
                  <a:gd name="T32" fmla="*/ 21 w 71"/>
                  <a:gd name="T33" fmla="*/ 39 h 39"/>
                  <a:gd name="T34" fmla="*/ 19 w 71"/>
                  <a:gd name="T35" fmla="*/ 35 h 39"/>
                  <a:gd name="T36" fmla="*/ 21 w 71"/>
                  <a:gd name="T37" fmla="*/ 33 h 39"/>
                  <a:gd name="T38" fmla="*/ 17 w 71"/>
                  <a:gd name="T39" fmla="*/ 33 h 39"/>
                  <a:gd name="T40" fmla="*/ 17 w 71"/>
                  <a:gd name="T41" fmla="*/ 28 h 39"/>
                  <a:gd name="T42" fmla="*/ 14 w 71"/>
                  <a:gd name="T43" fmla="*/ 27 h 39"/>
                  <a:gd name="T44" fmla="*/ 9 w 71"/>
                  <a:gd name="T45" fmla="*/ 28 h 39"/>
                  <a:gd name="T46" fmla="*/ 0 w 71"/>
                  <a:gd name="T47" fmla="*/ 21 h 39"/>
                  <a:gd name="T48" fmla="*/ 3 w 71"/>
                  <a:gd name="T49" fmla="*/ 17 h 39"/>
                  <a:gd name="T50" fmla="*/ 3 w 71"/>
                  <a:gd name="T51" fmla="*/ 12 h 39"/>
                  <a:gd name="T52" fmla="*/ 15 w 71"/>
                  <a:gd name="T53" fmla="*/ 4 h 39"/>
                  <a:gd name="T54" fmla="*/ 21 w 71"/>
                  <a:gd name="T55" fmla="*/ 1 h 39"/>
                  <a:gd name="T56" fmla="*/ 23 w 71"/>
                  <a:gd name="T57" fmla="*/ 3 h 39"/>
                  <a:gd name="T58" fmla="*/ 35 w 71"/>
                  <a:gd name="T59" fmla="*/ 3 h 39"/>
                  <a:gd name="T60" fmla="*/ 41 w 71"/>
                  <a:gd name="T61" fmla="*/ 1 h 39"/>
                  <a:gd name="T62" fmla="*/ 40 w 71"/>
                  <a:gd name="T63" fmla="*/ 0 h 39"/>
                  <a:gd name="T64" fmla="*/ 46 w 71"/>
                  <a:gd name="T65" fmla="*/ 2 h 39"/>
                  <a:gd name="T66" fmla="*/ 51 w 71"/>
                  <a:gd name="T67" fmla="*/ 0 h 39"/>
                  <a:gd name="T68" fmla="*/ 56 w 71"/>
                  <a:gd name="T69" fmla="*/ 3 h 39"/>
                  <a:gd name="T70" fmla="*/ 60 w 71"/>
                  <a:gd name="T71" fmla="*/ 2 h 39"/>
                  <a:gd name="T72" fmla="*/ 64 w 71"/>
                  <a:gd name="T73" fmla="*/ 8 h 39"/>
                  <a:gd name="T74" fmla="*/ 60 w 71"/>
                  <a:gd name="T75" fmla="*/ 7 h 39"/>
                  <a:gd name="T76" fmla="*/ 61 w 71"/>
                  <a:gd name="T77" fmla="*/ 9 h 39"/>
                  <a:gd name="T78" fmla="*/ 64 w 71"/>
                  <a:gd name="T79" fmla="*/ 10 h 3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1"/>
                  <a:gd name="T121" fmla="*/ 0 h 39"/>
                  <a:gd name="T122" fmla="*/ 71 w 71"/>
                  <a:gd name="T123" fmla="*/ 39 h 3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1" h="39">
                    <a:moveTo>
                      <a:pt x="64" y="10"/>
                    </a:moveTo>
                    <a:lnTo>
                      <a:pt x="65" y="11"/>
                    </a:lnTo>
                    <a:lnTo>
                      <a:pt x="66" y="10"/>
                    </a:lnTo>
                    <a:lnTo>
                      <a:pt x="66" y="9"/>
                    </a:lnTo>
                    <a:lnTo>
                      <a:pt x="71" y="13"/>
                    </a:lnTo>
                    <a:lnTo>
                      <a:pt x="68" y="13"/>
                    </a:lnTo>
                    <a:lnTo>
                      <a:pt x="56" y="18"/>
                    </a:lnTo>
                    <a:lnTo>
                      <a:pt x="51" y="16"/>
                    </a:lnTo>
                    <a:lnTo>
                      <a:pt x="48" y="22"/>
                    </a:lnTo>
                    <a:lnTo>
                      <a:pt x="41" y="28"/>
                    </a:lnTo>
                    <a:lnTo>
                      <a:pt x="37" y="25"/>
                    </a:lnTo>
                    <a:lnTo>
                      <a:pt x="34" y="29"/>
                    </a:lnTo>
                    <a:lnTo>
                      <a:pt x="29" y="29"/>
                    </a:lnTo>
                    <a:lnTo>
                      <a:pt x="29" y="34"/>
                    </a:lnTo>
                    <a:lnTo>
                      <a:pt x="26" y="35"/>
                    </a:lnTo>
                    <a:lnTo>
                      <a:pt x="25" y="39"/>
                    </a:lnTo>
                    <a:lnTo>
                      <a:pt x="21" y="39"/>
                    </a:lnTo>
                    <a:lnTo>
                      <a:pt x="19" y="35"/>
                    </a:lnTo>
                    <a:lnTo>
                      <a:pt x="21" y="33"/>
                    </a:lnTo>
                    <a:lnTo>
                      <a:pt x="17" y="33"/>
                    </a:lnTo>
                    <a:lnTo>
                      <a:pt x="17" y="28"/>
                    </a:lnTo>
                    <a:lnTo>
                      <a:pt x="14" y="27"/>
                    </a:lnTo>
                    <a:lnTo>
                      <a:pt x="9" y="28"/>
                    </a:lnTo>
                    <a:lnTo>
                      <a:pt x="0" y="21"/>
                    </a:lnTo>
                    <a:lnTo>
                      <a:pt x="3" y="17"/>
                    </a:lnTo>
                    <a:lnTo>
                      <a:pt x="3" y="12"/>
                    </a:lnTo>
                    <a:lnTo>
                      <a:pt x="15" y="4"/>
                    </a:lnTo>
                    <a:lnTo>
                      <a:pt x="21" y="1"/>
                    </a:lnTo>
                    <a:lnTo>
                      <a:pt x="23" y="3"/>
                    </a:lnTo>
                    <a:lnTo>
                      <a:pt x="35" y="3"/>
                    </a:lnTo>
                    <a:lnTo>
                      <a:pt x="41" y="1"/>
                    </a:lnTo>
                    <a:lnTo>
                      <a:pt x="40" y="0"/>
                    </a:lnTo>
                    <a:lnTo>
                      <a:pt x="46" y="2"/>
                    </a:lnTo>
                    <a:lnTo>
                      <a:pt x="51" y="0"/>
                    </a:lnTo>
                    <a:lnTo>
                      <a:pt x="56" y="3"/>
                    </a:lnTo>
                    <a:lnTo>
                      <a:pt x="60" y="2"/>
                    </a:lnTo>
                    <a:lnTo>
                      <a:pt x="64" y="8"/>
                    </a:lnTo>
                    <a:lnTo>
                      <a:pt x="60" y="7"/>
                    </a:lnTo>
                    <a:lnTo>
                      <a:pt x="61" y="9"/>
                    </a:lnTo>
                    <a:lnTo>
                      <a:pt x="64" y="1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811" name="Freeform 597"/>
              <p:cNvSpPr>
                <a:spLocks noEditPoints="1"/>
              </p:cNvSpPr>
              <p:nvPr/>
            </p:nvSpPr>
            <p:spPr bwMode="auto">
              <a:xfrm>
                <a:off x="2370" y="1375"/>
                <a:ext cx="75" cy="43"/>
              </a:xfrm>
              <a:custGeom>
                <a:avLst/>
                <a:gdLst>
                  <a:gd name="T0" fmla="*/ 280 w 306"/>
                  <a:gd name="T1" fmla="*/ 51 h 176"/>
                  <a:gd name="T2" fmla="*/ 270 w 306"/>
                  <a:gd name="T3" fmla="*/ 52 h 176"/>
                  <a:gd name="T4" fmla="*/ 283 w 306"/>
                  <a:gd name="T5" fmla="*/ 40 h 176"/>
                  <a:gd name="T6" fmla="*/ 297 w 306"/>
                  <a:gd name="T7" fmla="*/ 71 h 176"/>
                  <a:gd name="T8" fmla="*/ 237 w 306"/>
                  <a:gd name="T9" fmla="*/ 89 h 176"/>
                  <a:gd name="T10" fmla="*/ 222 w 306"/>
                  <a:gd name="T11" fmla="*/ 77 h 176"/>
                  <a:gd name="T12" fmla="*/ 178 w 306"/>
                  <a:gd name="T13" fmla="*/ 131 h 176"/>
                  <a:gd name="T14" fmla="*/ 165 w 306"/>
                  <a:gd name="T15" fmla="*/ 117 h 176"/>
                  <a:gd name="T16" fmla="*/ 126 w 306"/>
                  <a:gd name="T17" fmla="*/ 136 h 176"/>
                  <a:gd name="T18" fmla="*/ 128 w 306"/>
                  <a:gd name="T19" fmla="*/ 157 h 176"/>
                  <a:gd name="T20" fmla="*/ 117 w 306"/>
                  <a:gd name="T21" fmla="*/ 171 h 176"/>
                  <a:gd name="T22" fmla="*/ 88 w 306"/>
                  <a:gd name="T23" fmla="*/ 172 h 176"/>
                  <a:gd name="T24" fmla="*/ 86 w 306"/>
                  <a:gd name="T25" fmla="*/ 140 h 176"/>
                  <a:gd name="T26" fmla="*/ 70 w 306"/>
                  <a:gd name="T27" fmla="*/ 149 h 176"/>
                  <a:gd name="T28" fmla="*/ 76 w 306"/>
                  <a:gd name="T29" fmla="*/ 130 h 176"/>
                  <a:gd name="T30" fmla="*/ 48 w 306"/>
                  <a:gd name="T31" fmla="*/ 130 h 176"/>
                  <a:gd name="T32" fmla="*/ 3 w 306"/>
                  <a:gd name="T33" fmla="*/ 87 h 176"/>
                  <a:gd name="T34" fmla="*/ 13 w 306"/>
                  <a:gd name="T35" fmla="*/ 60 h 176"/>
                  <a:gd name="T36" fmla="*/ 89 w 306"/>
                  <a:gd name="T37" fmla="*/ 7 h 176"/>
                  <a:gd name="T38" fmla="*/ 101 w 306"/>
                  <a:gd name="T39" fmla="*/ 14 h 176"/>
                  <a:gd name="T40" fmla="*/ 170 w 306"/>
                  <a:gd name="T41" fmla="*/ 6 h 176"/>
                  <a:gd name="T42" fmla="*/ 164 w 306"/>
                  <a:gd name="T43" fmla="*/ 3 h 176"/>
                  <a:gd name="T44" fmla="*/ 193 w 306"/>
                  <a:gd name="T45" fmla="*/ 9 h 176"/>
                  <a:gd name="T46" fmla="*/ 238 w 306"/>
                  <a:gd name="T47" fmla="*/ 15 h 176"/>
                  <a:gd name="T48" fmla="*/ 257 w 306"/>
                  <a:gd name="T49" fmla="*/ 14 h 176"/>
                  <a:gd name="T50" fmla="*/ 265 w 306"/>
                  <a:gd name="T51" fmla="*/ 49 h 176"/>
                  <a:gd name="T52" fmla="*/ 263 w 306"/>
                  <a:gd name="T53" fmla="*/ 43 h 176"/>
                  <a:gd name="T54" fmla="*/ 254 w 306"/>
                  <a:gd name="T55" fmla="*/ 54 h 176"/>
                  <a:gd name="T56" fmla="*/ 244 w 306"/>
                  <a:gd name="T57" fmla="*/ 30 h 176"/>
                  <a:gd name="T58" fmla="*/ 261 w 306"/>
                  <a:gd name="T59" fmla="*/ 46 h 176"/>
                  <a:gd name="T60" fmla="*/ 235 w 306"/>
                  <a:gd name="T61" fmla="*/ 30 h 176"/>
                  <a:gd name="T62" fmla="*/ 219 w 306"/>
                  <a:gd name="T63" fmla="*/ 19 h 176"/>
                  <a:gd name="T64" fmla="*/ 168 w 306"/>
                  <a:gd name="T65" fmla="*/ 16 h 176"/>
                  <a:gd name="T66" fmla="*/ 180 w 306"/>
                  <a:gd name="T67" fmla="*/ 17 h 176"/>
                  <a:gd name="T68" fmla="*/ 151 w 306"/>
                  <a:gd name="T69" fmla="*/ 30 h 176"/>
                  <a:gd name="T70" fmla="*/ 87 w 306"/>
                  <a:gd name="T71" fmla="*/ 20 h 176"/>
                  <a:gd name="T72" fmla="*/ 25 w 306"/>
                  <a:gd name="T73" fmla="*/ 67 h 176"/>
                  <a:gd name="T74" fmla="*/ 27 w 306"/>
                  <a:gd name="T75" fmla="*/ 84 h 176"/>
                  <a:gd name="T76" fmla="*/ 51 w 306"/>
                  <a:gd name="T77" fmla="*/ 116 h 176"/>
                  <a:gd name="T78" fmla="*/ 68 w 306"/>
                  <a:gd name="T79" fmla="*/ 109 h 176"/>
                  <a:gd name="T80" fmla="*/ 84 w 306"/>
                  <a:gd name="T81" fmla="*/ 145 h 176"/>
                  <a:gd name="T82" fmla="*/ 100 w 306"/>
                  <a:gd name="T83" fmla="*/ 140 h 176"/>
                  <a:gd name="T84" fmla="*/ 94 w 306"/>
                  <a:gd name="T85" fmla="*/ 149 h 176"/>
                  <a:gd name="T86" fmla="*/ 109 w 306"/>
                  <a:gd name="T87" fmla="*/ 160 h 176"/>
                  <a:gd name="T88" fmla="*/ 113 w 306"/>
                  <a:gd name="T89" fmla="*/ 144 h 176"/>
                  <a:gd name="T90" fmla="*/ 118 w 306"/>
                  <a:gd name="T91" fmla="*/ 128 h 176"/>
                  <a:gd name="T92" fmla="*/ 139 w 306"/>
                  <a:gd name="T93" fmla="*/ 123 h 176"/>
                  <a:gd name="T94" fmla="*/ 165 w 306"/>
                  <a:gd name="T95" fmla="*/ 106 h 176"/>
                  <a:gd name="T96" fmla="*/ 198 w 306"/>
                  <a:gd name="T97" fmla="*/ 92 h 176"/>
                  <a:gd name="T98" fmla="*/ 217 w 306"/>
                  <a:gd name="T99" fmla="*/ 66 h 176"/>
                  <a:gd name="T100" fmla="*/ 281 w 306"/>
                  <a:gd name="T101" fmla="*/ 55 h 176"/>
                  <a:gd name="T102" fmla="*/ 292 w 306"/>
                  <a:gd name="T103" fmla="*/ 69 h 176"/>
                  <a:gd name="T104" fmla="*/ 286 w 306"/>
                  <a:gd name="T105" fmla="*/ 52 h 176"/>
                  <a:gd name="T106" fmla="*/ 265 w 306"/>
                  <a:gd name="T107" fmla="*/ 58 h 176"/>
                  <a:gd name="T108" fmla="*/ 254 w 306"/>
                  <a:gd name="T109" fmla="*/ 54 h 17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06"/>
                  <a:gd name="T166" fmla="*/ 0 h 176"/>
                  <a:gd name="T167" fmla="*/ 306 w 306"/>
                  <a:gd name="T168" fmla="*/ 176 h 17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06" h="176">
                    <a:moveTo>
                      <a:pt x="271" y="41"/>
                    </a:moveTo>
                    <a:cubicBezTo>
                      <a:pt x="274" y="42"/>
                      <a:pt x="276" y="43"/>
                      <a:pt x="277" y="46"/>
                    </a:cubicBezTo>
                    <a:lnTo>
                      <a:pt x="280" y="51"/>
                    </a:lnTo>
                    <a:lnTo>
                      <a:pt x="269" y="47"/>
                    </a:lnTo>
                    <a:lnTo>
                      <a:pt x="275" y="45"/>
                    </a:lnTo>
                    <a:lnTo>
                      <a:pt x="270" y="52"/>
                    </a:lnTo>
                    <a:lnTo>
                      <a:pt x="270" y="46"/>
                    </a:lnTo>
                    <a:cubicBezTo>
                      <a:pt x="270" y="43"/>
                      <a:pt x="272" y="40"/>
                      <a:pt x="275" y="39"/>
                    </a:cubicBezTo>
                    <a:cubicBezTo>
                      <a:pt x="278" y="38"/>
                      <a:pt x="281" y="38"/>
                      <a:pt x="283" y="40"/>
                    </a:cubicBezTo>
                    <a:lnTo>
                      <a:pt x="303" y="57"/>
                    </a:lnTo>
                    <a:cubicBezTo>
                      <a:pt x="305" y="59"/>
                      <a:pt x="306" y="62"/>
                      <a:pt x="305" y="65"/>
                    </a:cubicBezTo>
                    <a:cubicBezTo>
                      <a:pt x="304" y="69"/>
                      <a:pt x="301" y="71"/>
                      <a:pt x="297" y="71"/>
                    </a:cubicBezTo>
                    <a:lnTo>
                      <a:pt x="284" y="71"/>
                    </a:lnTo>
                    <a:lnTo>
                      <a:pt x="286" y="70"/>
                    </a:lnTo>
                    <a:lnTo>
                      <a:pt x="237" y="89"/>
                    </a:lnTo>
                    <a:cubicBezTo>
                      <a:pt x="235" y="90"/>
                      <a:pt x="233" y="90"/>
                      <a:pt x="231" y="89"/>
                    </a:cubicBezTo>
                    <a:lnTo>
                      <a:pt x="211" y="81"/>
                    </a:lnTo>
                    <a:lnTo>
                      <a:pt x="222" y="77"/>
                    </a:lnTo>
                    <a:lnTo>
                      <a:pt x="211" y="101"/>
                    </a:lnTo>
                    <a:cubicBezTo>
                      <a:pt x="210" y="102"/>
                      <a:pt x="209" y="103"/>
                      <a:pt x="209" y="104"/>
                    </a:cubicBezTo>
                    <a:lnTo>
                      <a:pt x="178" y="131"/>
                    </a:lnTo>
                    <a:cubicBezTo>
                      <a:pt x="175" y="134"/>
                      <a:pt x="170" y="134"/>
                      <a:pt x="167" y="131"/>
                    </a:cubicBezTo>
                    <a:lnTo>
                      <a:pt x="153" y="117"/>
                    </a:lnTo>
                    <a:lnTo>
                      <a:pt x="165" y="117"/>
                    </a:lnTo>
                    <a:lnTo>
                      <a:pt x="151" y="133"/>
                    </a:lnTo>
                    <a:cubicBezTo>
                      <a:pt x="150" y="135"/>
                      <a:pt x="148" y="136"/>
                      <a:pt x="145" y="136"/>
                    </a:cubicBezTo>
                    <a:lnTo>
                      <a:pt x="126" y="136"/>
                    </a:lnTo>
                    <a:lnTo>
                      <a:pt x="134" y="128"/>
                    </a:lnTo>
                    <a:lnTo>
                      <a:pt x="134" y="149"/>
                    </a:lnTo>
                    <a:cubicBezTo>
                      <a:pt x="134" y="153"/>
                      <a:pt x="131" y="156"/>
                      <a:pt x="128" y="157"/>
                    </a:cubicBezTo>
                    <a:lnTo>
                      <a:pt x="117" y="160"/>
                    </a:lnTo>
                    <a:lnTo>
                      <a:pt x="122" y="155"/>
                    </a:lnTo>
                    <a:lnTo>
                      <a:pt x="117" y="171"/>
                    </a:lnTo>
                    <a:cubicBezTo>
                      <a:pt x="116" y="174"/>
                      <a:pt x="113" y="176"/>
                      <a:pt x="109" y="176"/>
                    </a:cubicBezTo>
                    <a:lnTo>
                      <a:pt x="95" y="176"/>
                    </a:lnTo>
                    <a:cubicBezTo>
                      <a:pt x="92" y="176"/>
                      <a:pt x="90" y="175"/>
                      <a:pt x="88" y="172"/>
                    </a:cubicBezTo>
                    <a:lnTo>
                      <a:pt x="80" y="156"/>
                    </a:lnTo>
                    <a:cubicBezTo>
                      <a:pt x="79" y="153"/>
                      <a:pt x="79" y="150"/>
                      <a:pt x="80" y="148"/>
                    </a:cubicBezTo>
                    <a:lnTo>
                      <a:pt x="86" y="140"/>
                    </a:lnTo>
                    <a:lnTo>
                      <a:pt x="93" y="152"/>
                    </a:lnTo>
                    <a:lnTo>
                      <a:pt x="76" y="152"/>
                    </a:lnTo>
                    <a:cubicBezTo>
                      <a:pt x="74" y="152"/>
                      <a:pt x="71" y="151"/>
                      <a:pt x="70" y="149"/>
                    </a:cubicBezTo>
                    <a:cubicBezTo>
                      <a:pt x="68" y="148"/>
                      <a:pt x="68" y="145"/>
                      <a:pt x="68" y="143"/>
                    </a:cubicBezTo>
                    <a:lnTo>
                      <a:pt x="71" y="121"/>
                    </a:lnTo>
                    <a:lnTo>
                      <a:pt x="76" y="130"/>
                    </a:lnTo>
                    <a:lnTo>
                      <a:pt x="62" y="124"/>
                    </a:lnTo>
                    <a:lnTo>
                      <a:pt x="67" y="125"/>
                    </a:lnTo>
                    <a:lnTo>
                      <a:pt x="48" y="130"/>
                    </a:lnTo>
                    <a:cubicBezTo>
                      <a:pt x="45" y="131"/>
                      <a:pt x="42" y="130"/>
                      <a:pt x="40" y="129"/>
                    </a:cubicBezTo>
                    <a:lnTo>
                      <a:pt x="4" y="99"/>
                    </a:lnTo>
                    <a:cubicBezTo>
                      <a:pt x="1" y="96"/>
                      <a:pt x="0" y="91"/>
                      <a:pt x="3" y="87"/>
                    </a:cubicBezTo>
                    <a:lnTo>
                      <a:pt x="14" y="74"/>
                    </a:lnTo>
                    <a:lnTo>
                      <a:pt x="13" y="79"/>
                    </a:lnTo>
                    <a:lnTo>
                      <a:pt x="13" y="60"/>
                    </a:lnTo>
                    <a:cubicBezTo>
                      <a:pt x="13" y="57"/>
                      <a:pt x="14" y="55"/>
                      <a:pt x="16" y="53"/>
                    </a:cubicBezTo>
                    <a:lnTo>
                      <a:pt x="63" y="21"/>
                    </a:lnTo>
                    <a:lnTo>
                      <a:pt x="89" y="7"/>
                    </a:lnTo>
                    <a:cubicBezTo>
                      <a:pt x="92" y="5"/>
                      <a:pt x="96" y="6"/>
                      <a:pt x="98" y="8"/>
                    </a:cubicBezTo>
                    <a:lnTo>
                      <a:pt x="106" y="16"/>
                    </a:lnTo>
                    <a:lnTo>
                      <a:pt x="101" y="14"/>
                    </a:lnTo>
                    <a:lnTo>
                      <a:pt x="151" y="14"/>
                    </a:lnTo>
                    <a:lnTo>
                      <a:pt x="148" y="15"/>
                    </a:lnTo>
                    <a:lnTo>
                      <a:pt x="170" y="6"/>
                    </a:lnTo>
                    <a:lnTo>
                      <a:pt x="166" y="18"/>
                    </a:lnTo>
                    <a:lnTo>
                      <a:pt x="163" y="12"/>
                    </a:lnTo>
                    <a:cubicBezTo>
                      <a:pt x="161" y="9"/>
                      <a:pt x="162" y="6"/>
                      <a:pt x="164" y="3"/>
                    </a:cubicBezTo>
                    <a:cubicBezTo>
                      <a:pt x="166" y="1"/>
                      <a:pt x="169" y="0"/>
                      <a:pt x="173" y="1"/>
                    </a:cubicBezTo>
                    <a:lnTo>
                      <a:pt x="197" y="9"/>
                    </a:lnTo>
                    <a:lnTo>
                      <a:pt x="193" y="9"/>
                    </a:lnTo>
                    <a:lnTo>
                      <a:pt x="215" y="3"/>
                    </a:lnTo>
                    <a:cubicBezTo>
                      <a:pt x="217" y="3"/>
                      <a:pt x="220" y="3"/>
                      <a:pt x="222" y="4"/>
                    </a:cubicBezTo>
                    <a:lnTo>
                      <a:pt x="238" y="15"/>
                    </a:lnTo>
                    <a:lnTo>
                      <a:pt x="232" y="14"/>
                    </a:lnTo>
                    <a:lnTo>
                      <a:pt x="249" y="11"/>
                    </a:lnTo>
                    <a:cubicBezTo>
                      <a:pt x="252" y="11"/>
                      <a:pt x="255" y="12"/>
                      <a:pt x="257" y="14"/>
                    </a:cubicBezTo>
                    <a:lnTo>
                      <a:pt x="273" y="36"/>
                    </a:lnTo>
                    <a:cubicBezTo>
                      <a:pt x="275" y="39"/>
                      <a:pt x="276" y="43"/>
                      <a:pt x="274" y="46"/>
                    </a:cubicBezTo>
                    <a:cubicBezTo>
                      <a:pt x="272" y="49"/>
                      <a:pt x="268" y="50"/>
                      <a:pt x="265" y="49"/>
                    </a:cubicBezTo>
                    <a:lnTo>
                      <a:pt x="248" y="43"/>
                    </a:lnTo>
                    <a:lnTo>
                      <a:pt x="258" y="32"/>
                    </a:lnTo>
                    <a:lnTo>
                      <a:pt x="263" y="43"/>
                    </a:lnTo>
                    <a:lnTo>
                      <a:pt x="257" y="39"/>
                    </a:lnTo>
                    <a:lnTo>
                      <a:pt x="271" y="41"/>
                    </a:lnTo>
                    <a:close/>
                    <a:moveTo>
                      <a:pt x="254" y="54"/>
                    </a:moveTo>
                    <a:cubicBezTo>
                      <a:pt x="252" y="54"/>
                      <a:pt x="250" y="52"/>
                      <a:pt x="249" y="50"/>
                    </a:cubicBezTo>
                    <a:lnTo>
                      <a:pt x="243" y="39"/>
                    </a:lnTo>
                    <a:cubicBezTo>
                      <a:pt x="242" y="36"/>
                      <a:pt x="242" y="33"/>
                      <a:pt x="244" y="30"/>
                    </a:cubicBezTo>
                    <a:cubicBezTo>
                      <a:pt x="246" y="28"/>
                      <a:pt x="250" y="27"/>
                      <a:pt x="253" y="28"/>
                    </a:cubicBezTo>
                    <a:lnTo>
                      <a:pt x="269" y="33"/>
                    </a:lnTo>
                    <a:lnTo>
                      <a:pt x="261" y="46"/>
                    </a:lnTo>
                    <a:lnTo>
                      <a:pt x="244" y="24"/>
                    </a:lnTo>
                    <a:lnTo>
                      <a:pt x="252" y="27"/>
                    </a:lnTo>
                    <a:lnTo>
                      <a:pt x="235" y="30"/>
                    </a:lnTo>
                    <a:cubicBezTo>
                      <a:pt x="233" y="30"/>
                      <a:pt x="231" y="30"/>
                      <a:pt x="229" y="29"/>
                    </a:cubicBezTo>
                    <a:lnTo>
                      <a:pt x="213" y="18"/>
                    </a:lnTo>
                    <a:lnTo>
                      <a:pt x="219" y="19"/>
                    </a:lnTo>
                    <a:lnTo>
                      <a:pt x="197" y="24"/>
                    </a:lnTo>
                    <a:cubicBezTo>
                      <a:pt x="195" y="25"/>
                      <a:pt x="194" y="25"/>
                      <a:pt x="193" y="24"/>
                    </a:cubicBezTo>
                    <a:lnTo>
                      <a:pt x="168" y="16"/>
                    </a:lnTo>
                    <a:lnTo>
                      <a:pt x="177" y="5"/>
                    </a:lnTo>
                    <a:lnTo>
                      <a:pt x="180" y="10"/>
                    </a:lnTo>
                    <a:cubicBezTo>
                      <a:pt x="181" y="12"/>
                      <a:pt x="181" y="15"/>
                      <a:pt x="180" y="17"/>
                    </a:cubicBezTo>
                    <a:cubicBezTo>
                      <a:pt x="179" y="19"/>
                      <a:pt x="178" y="21"/>
                      <a:pt x="176" y="21"/>
                    </a:cubicBezTo>
                    <a:lnTo>
                      <a:pt x="153" y="30"/>
                    </a:lnTo>
                    <a:cubicBezTo>
                      <a:pt x="153" y="30"/>
                      <a:pt x="152" y="30"/>
                      <a:pt x="151" y="30"/>
                    </a:cubicBezTo>
                    <a:lnTo>
                      <a:pt x="101" y="30"/>
                    </a:lnTo>
                    <a:cubicBezTo>
                      <a:pt x="99" y="30"/>
                      <a:pt x="97" y="29"/>
                      <a:pt x="95" y="28"/>
                    </a:cubicBezTo>
                    <a:lnTo>
                      <a:pt x="87" y="20"/>
                    </a:lnTo>
                    <a:lnTo>
                      <a:pt x="96" y="21"/>
                    </a:lnTo>
                    <a:lnTo>
                      <a:pt x="72" y="34"/>
                    </a:lnTo>
                    <a:lnTo>
                      <a:pt x="25" y="67"/>
                    </a:lnTo>
                    <a:lnTo>
                      <a:pt x="29" y="60"/>
                    </a:lnTo>
                    <a:lnTo>
                      <a:pt x="29" y="79"/>
                    </a:lnTo>
                    <a:cubicBezTo>
                      <a:pt x="29" y="81"/>
                      <a:pt x="28" y="83"/>
                      <a:pt x="27" y="84"/>
                    </a:cubicBezTo>
                    <a:lnTo>
                      <a:pt x="16" y="98"/>
                    </a:lnTo>
                    <a:lnTo>
                      <a:pt x="15" y="86"/>
                    </a:lnTo>
                    <a:lnTo>
                      <a:pt x="51" y="116"/>
                    </a:lnTo>
                    <a:lnTo>
                      <a:pt x="43" y="115"/>
                    </a:lnTo>
                    <a:lnTo>
                      <a:pt x="63" y="109"/>
                    </a:lnTo>
                    <a:cubicBezTo>
                      <a:pt x="64" y="109"/>
                      <a:pt x="66" y="109"/>
                      <a:pt x="68" y="109"/>
                    </a:cubicBezTo>
                    <a:lnTo>
                      <a:pt x="82" y="115"/>
                    </a:lnTo>
                    <a:cubicBezTo>
                      <a:pt x="85" y="116"/>
                      <a:pt x="87" y="120"/>
                      <a:pt x="87" y="123"/>
                    </a:cubicBezTo>
                    <a:lnTo>
                      <a:pt x="84" y="145"/>
                    </a:lnTo>
                    <a:lnTo>
                      <a:pt x="76" y="136"/>
                    </a:lnTo>
                    <a:lnTo>
                      <a:pt x="93" y="136"/>
                    </a:lnTo>
                    <a:cubicBezTo>
                      <a:pt x="96" y="136"/>
                      <a:pt x="98" y="138"/>
                      <a:pt x="100" y="140"/>
                    </a:cubicBezTo>
                    <a:cubicBezTo>
                      <a:pt x="101" y="143"/>
                      <a:pt x="101" y="146"/>
                      <a:pt x="99" y="149"/>
                    </a:cubicBezTo>
                    <a:lnTo>
                      <a:pt x="94" y="157"/>
                    </a:lnTo>
                    <a:lnTo>
                      <a:pt x="94" y="149"/>
                    </a:lnTo>
                    <a:lnTo>
                      <a:pt x="102" y="165"/>
                    </a:lnTo>
                    <a:lnTo>
                      <a:pt x="95" y="160"/>
                    </a:lnTo>
                    <a:lnTo>
                      <a:pt x="109" y="160"/>
                    </a:lnTo>
                    <a:lnTo>
                      <a:pt x="102" y="166"/>
                    </a:lnTo>
                    <a:lnTo>
                      <a:pt x="107" y="150"/>
                    </a:lnTo>
                    <a:cubicBezTo>
                      <a:pt x="108" y="147"/>
                      <a:pt x="110" y="145"/>
                      <a:pt x="113" y="144"/>
                    </a:cubicBezTo>
                    <a:lnTo>
                      <a:pt x="124" y="142"/>
                    </a:lnTo>
                    <a:lnTo>
                      <a:pt x="118" y="149"/>
                    </a:lnTo>
                    <a:lnTo>
                      <a:pt x="118" y="128"/>
                    </a:lnTo>
                    <a:cubicBezTo>
                      <a:pt x="118" y="123"/>
                      <a:pt x="121" y="120"/>
                      <a:pt x="126" y="120"/>
                    </a:cubicBezTo>
                    <a:lnTo>
                      <a:pt x="145" y="120"/>
                    </a:lnTo>
                    <a:lnTo>
                      <a:pt x="139" y="123"/>
                    </a:lnTo>
                    <a:lnTo>
                      <a:pt x="153" y="106"/>
                    </a:lnTo>
                    <a:cubicBezTo>
                      <a:pt x="154" y="105"/>
                      <a:pt x="156" y="104"/>
                      <a:pt x="159" y="104"/>
                    </a:cubicBezTo>
                    <a:cubicBezTo>
                      <a:pt x="161" y="103"/>
                      <a:pt x="163" y="104"/>
                      <a:pt x="165" y="106"/>
                    </a:cubicBezTo>
                    <a:lnTo>
                      <a:pt x="178" y="119"/>
                    </a:lnTo>
                    <a:lnTo>
                      <a:pt x="168" y="119"/>
                    </a:lnTo>
                    <a:lnTo>
                      <a:pt x="198" y="92"/>
                    </a:lnTo>
                    <a:lnTo>
                      <a:pt x="196" y="95"/>
                    </a:lnTo>
                    <a:lnTo>
                      <a:pt x="207" y="70"/>
                    </a:lnTo>
                    <a:cubicBezTo>
                      <a:pt x="209" y="66"/>
                      <a:pt x="213" y="64"/>
                      <a:pt x="217" y="66"/>
                    </a:cubicBezTo>
                    <a:lnTo>
                      <a:pt x="237" y="74"/>
                    </a:lnTo>
                    <a:lnTo>
                      <a:pt x="231" y="74"/>
                    </a:lnTo>
                    <a:lnTo>
                      <a:pt x="281" y="55"/>
                    </a:lnTo>
                    <a:cubicBezTo>
                      <a:pt x="282" y="55"/>
                      <a:pt x="283" y="55"/>
                      <a:pt x="284" y="55"/>
                    </a:cubicBezTo>
                    <a:lnTo>
                      <a:pt x="297" y="55"/>
                    </a:lnTo>
                    <a:lnTo>
                      <a:pt x="292" y="69"/>
                    </a:lnTo>
                    <a:lnTo>
                      <a:pt x="273" y="53"/>
                    </a:lnTo>
                    <a:lnTo>
                      <a:pt x="286" y="46"/>
                    </a:lnTo>
                    <a:lnTo>
                      <a:pt x="286" y="52"/>
                    </a:lnTo>
                    <a:cubicBezTo>
                      <a:pt x="286" y="55"/>
                      <a:pt x="284" y="58"/>
                      <a:pt x="282" y="59"/>
                    </a:cubicBezTo>
                    <a:lnTo>
                      <a:pt x="276" y="62"/>
                    </a:lnTo>
                    <a:cubicBezTo>
                      <a:pt x="272" y="64"/>
                      <a:pt x="267" y="62"/>
                      <a:pt x="265" y="58"/>
                    </a:cubicBezTo>
                    <a:lnTo>
                      <a:pt x="263" y="53"/>
                    </a:lnTo>
                    <a:lnTo>
                      <a:pt x="268" y="57"/>
                    </a:lnTo>
                    <a:lnTo>
                      <a:pt x="254" y="54"/>
                    </a:lnTo>
                    <a:close/>
                  </a:path>
                </a:pathLst>
              </a:custGeom>
              <a:solidFill>
                <a:srgbClr val="6E6E6E"/>
              </a:solidFill>
              <a:ln w="0" cap="flat">
                <a:solidFill>
                  <a:srgbClr val="6E6E6E"/>
                </a:solidFill>
                <a:prstDash val="solid"/>
                <a:round/>
                <a:headEnd/>
                <a:tailEnd/>
              </a:ln>
            </p:spPr>
            <p:txBody>
              <a:bodyPr/>
              <a:lstStyle/>
              <a:p>
                <a:endParaRPr lang="en-US"/>
              </a:p>
            </p:txBody>
          </p:sp>
          <p:sp>
            <p:nvSpPr>
              <p:cNvPr id="1812" name="Freeform 598"/>
              <p:cNvSpPr>
                <a:spLocks/>
              </p:cNvSpPr>
              <p:nvPr/>
            </p:nvSpPr>
            <p:spPr bwMode="auto">
              <a:xfrm>
                <a:off x="2388" y="1388"/>
                <a:ext cx="55" cy="56"/>
              </a:xfrm>
              <a:custGeom>
                <a:avLst/>
                <a:gdLst>
                  <a:gd name="T0" fmla="*/ 21 w 55"/>
                  <a:gd name="T1" fmla="*/ 51 h 56"/>
                  <a:gd name="T2" fmla="*/ 0 w 55"/>
                  <a:gd name="T3" fmla="*/ 28 h 56"/>
                  <a:gd name="T4" fmla="*/ 1 w 55"/>
                  <a:gd name="T5" fmla="*/ 26 h 56"/>
                  <a:gd name="T6" fmla="*/ 4 w 55"/>
                  <a:gd name="T7" fmla="*/ 27 h 56"/>
                  <a:gd name="T8" fmla="*/ 8 w 55"/>
                  <a:gd name="T9" fmla="*/ 27 h 56"/>
                  <a:gd name="T10" fmla="*/ 9 w 55"/>
                  <a:gd name="T11" fmla="*/ 23 h 56"/>
                  <a:gd name="T12" fmla="*/ 12 w 55"/>
                  <a:gd name="T13" fmla="*/ 22 h 56"/>
                  <a:gd name="T14" fmla="*/ 12 w 55"/>
                  <a:gd name="T15" fmla="*/ 17 h 56"/>
                  <a:gd name="T16" fmla="*/ 17 w 55"/>
                  <a:gd name="T17" fmla="*/ 17 h 56"/>
                  <a:gd name="T18" fmla="*/ 20 w 55"/>
                  <a:gd name="T19" fmla="*/ 13 h 56"/>
                  <a:gd name="T20" fmla="*/ 24 w 55"/>
                  <a:gd name="T21" fmla="*/ 16 h 56"/>
                  <a:gd name="T22" fmla="*/ 32 w 55"/>
                  <a:gd name="T23" fmla="*/ 9 h 56"/>
                  <a:gd name="T24" fmla="*/ 34 w 55"/>
                  <a:gd name="T25" fmla="*/ 3 h 56"/>
                  <a:gd name="T26" fmla="*/ 39 w 55"/>
                  <a:gd name="T27" fmla="*/ 5 h 56"/>
                  <a:gd name="T28" fmla="*/ 52 w 55"/>
                  <a:gd name="T29" fmla="*/ 0 h 56"/>
                  <a:gd name="T30" fmla="*/ 55 w 55"/>
                  <a:gd name="T31" fmla="*/ 0 h 56"/>
                  <a:gd name="T32" fmla="*/ 52 w 55"/>
                  <a:gd name="T33" fmla="*/ 3 h 56"/>
                  <a:gd name="T34" fmla="*/ 54 w 55"/>
                  <a:gd name="T35" fmla="*/ 9 h 56"/>
                  <a:gd name="T36" fmla="*/ 49 w 55"/>
                  <a:gd name="T37" fmla="*/ 20 h 56"/>
                  <a:gd name="T38" fmla="*/ 49 w 55"/>
                  <a:gd name="T39" fmla="*/ 33 h 56"/>
                  <a:gd name="T40" fmla="*/ 47 w 55"/>
                  <a:gd name="T41" fmla="*/ 33 h 56"/>
                  <a:gd name="T42" fmla="*/ 48 w 55"/>
                  <a:gd name="T43" fmla="*/ 30 h 56"/>
                  <a:gd name="T44" fmla="*/ 47 w 55"/>
                  <a:gd name="T45" fmla="*/ 29 h 56"/>
                  <a:gd name="T46" fmla="*/ 46 w 55"/>
                  <a:gd name="T47" fmla="*/ 38 h 56"/>
                  <a:gd name="T48" fmla="*/ 43 w 55"/>
                  <a:gd name="T49" fmla="*/ 41 h 56"/>
                  <a:gd name="T50" fmla="*/ 46 w 55"/>
                  <a:gd name="T51" fmla="*/ 44 h 56"/>
                  <a:gd name="T52" fmla="*/ 43 w 55"/>
                  <a:gd name="T53" fmla="*/ 49 h 56"/>
                  <a:gd name="T54" fmla="*/ 45 w 55"/>
                  <a:gd name="T55" fmla="*/ 53 h 56"/>
                  <a:gd name="T56" fmla="*/ 41 w 55"/>
                  <a:gd name="T57" fmla="*/ 56 h 56"/>
                  <a:gd name="T58" fmla="*/ 33 w 55"/>
                  <a:gd name="T59" fmla="*/ 51 h 56"/>
                  <a:gd name="T60" fmla="*/ 31 w 55"/>
                  <a:gd name="T61" fmla="*/ 52 h 56"/>
                  <a:gd name="T62" fmla="*/ 22 w 55"/>
                  <a:gd name="T63" fmla="*/ 49 h 56"/>
                  <a:gd name="T64" fmla="*/ 21 w 55"/>
                  <a:gd name="T65" fmla="*/ 51 h 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5"/>
                  <a:gd name="T100" fmla="*/ 0 h 56"/>
                  <a:gd name="T101" fmla="*/ 55 w 55"/>
                  <a:gd name="T102" fmla="*/ 56 h 5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5" h="56">
                    <a:moveTo>
                      <a:pt x="21" y="51"/>
                    </a:moveTo>
                    <a:lnTo>
                      <a:pt x="0" y="28"/>
                    </a:lnTo>
                    <a:lnTo>
                      <a:pt x="1" y="26"/>
                    </a:lnTo>
                    <a:lnTo>
                      <a:pt x="4" y="27"/>
                    </a:lnTo>
                    <a:lnTo>
                      <a:pt x="8" y="27"/>
                    </a:lnTo>
                    <a:lnTo>
                      <a:pt x="9" y="23"/>
                    </a:lnTo>
                    <a:lnTo>
                      <a:pt x="12" y="22"/>
                    </a:lnTo>
                    <a:lnTo>
                      <a:pt x="12" y="17"/>
                    </a:lnTo>
                    <a:lnTo>
                      <a:pt x="17" y="17"/>
                    </a:lnTo>
                    <a:lnTo>
                      <a:pt x="20" y="13"/>
                    </a:lnTo>
                    <a:lnTo>
                      <a:pt x="24" y="16"/>
                    </a:lnTo>
                    <a:lnTo>
                      <a:pt x="32" y="9"/>
                    </a:lnTo>
                    <a:lnTo>
                      <a:pt x="34" y="3"/>
                    </a:lnTo>
                    <a:lnTo>
                      <a:pt x="39" y="5"/>
                    </a:lnTo>
                    <a:lnTo>
                      <a:pt x="52" y="0"/>
                    </a:lnTo>
                    <a:lnTo>
                      <a:pt x="55" y="0"/>
                    </a:lnTo>
                    <a:lnTo>
                      <a:pt x="52" y="3"/>
                    </a:lnTo>
                    <a:lnTo>
                      <a:pt x="54" y="9"/>
                    </a:lnTo>
                    <a:lnTo>
                      <a:pt x="49" y="20"/>
                    </a:lnTo>
                    <a:lnTo>
                      <a:pt x="49" y="33"/>
                    </a:lnTo>
                    <a:lnTo>
                      <a:pt x="47" y="33"/>
                    </a:lnTo>
                    <a:lnTo>
                      <a:pt x="48" y="30"/>
                    </a:lnTo>
                    <a:lnTo>
                      <a:pt x="47" y="29"/>
                    </a:lnTo>
                    <a:lnTo>
                      <a:pt x="46" y="38"/>
                    </a:lnTo>
                    <a:lnTo>
                      <a:pt x="43" y="41"/>
                    </a:lnTo>
                    <a:lnTo>
                      <a:pt x="46" y="44"/>
                    </a:lnTo>
                    <a:lnTo>
                      <a:pt x="43" y="49"/>
                    </a:lnTo>
                    <a:lnTo>
                      <a:pt x="45" y="53"/>
                    </a:lnTo>
                    <a:lnTo>
                      <a:pt x="41" y="56"/>
                    </a:lnTo>
                    <a:lnTo>
                      <a:pt x="33" y="51"/>
                    </a:lnTo>
                    <a:lnTo>
                      <a:pt x="31" y="52"/>
                    </a:lnTo>
                    <a:lnTo>
                      <a:pt x="22" y="49"/>
                    </a:lnTo>
                    <a:lnTo>
                      <a:pt x="21" y="51"/>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813" name="Freeform 599"/>
              <p:cNvSpPr>
                <a:spLocks noEditPoints="1"/>
              </p:cNvSpPr>
              <p:nvPr/>
            </p:nvSpPr>
            <p:spPr bwMode="auto">
              <a:xfrm>
                <a:off x="2386" y="1387"/>
                <a:ext cx="59" cy="59"/>
              </a:xfrm>
              <a:custGeom>
                <a:avLst/>
                <a:gdLst>
                  <a:gd name="T0" fmla="*/ 88 w 241"/>
                  <a:gd name="T1" fmla="*/ 219 h 241"/>
                  <a:gd name="T2" fmla="*/ 9 w 241"/>
                  <a:gd name="T3" fmla="*/ 107 h 241"/>
                  <a:gd name="T4" fmla="*/ 25 w 241"/>
                  <a:gd name="T5" fmla="*/ 107 h 241"/>
                  <a:gd name="T6" fmla="*/ 38 w 241"/>
                  <a:gd name="T7" fmla="*/ 96 h 241"/>
                  <a:gd name="T8" fmla="*/ 49 w 241"/>
                  <a:gd name="T9" fmla="*/ 96 h 241"/>
                  <a:gd name="T10" fmla="*/ 77 w 241"/>
                  <a:gd name="T11" fmla="*/ 66 h 241"/>
                  <a:gd name="T12" fmla="*/ 90 w 241"/>
                  <a:gd name="T13" fmla="*/ 50 h 241"/>
                  <a:gd name="T14" fmla="*/ 100 w 241"/>
                  <a:gd name="T15" fmla="*/ 65 h 241"/>
                  <a:gd name="T16" fmla="*/ 140 w 241"/>
                  <a:gd name="T17" fmla="*/ 16 h 241"/>
                  <a:gd name="T18" fmla="*/ 164 w 241"/>
                  <a:gd name="T19" fmla="*/ 20 h 241"/>
                  <a:gd name="T20" fmla="*/ 232 w 241"/>
                  <a:gd name="T21" fmla="*/ 0 h 241"/>
                  <a:gd name="T22" fmla="*/ 223 w 241"/>
                  <a:gd name="T23" fmla="*/ 26 h 241"/>
                  <a:gd name="T24" fmla="*/ 234 w 241"/>
                  <a:gd name="T25" fmla="*/ 47 h 241"/>
                  <a:gd name="T26" fmla="*/ 215 w 241"/>
                  <a:gd name="T27" fmla="*/ 142 h 241"/>
                  <a:gd name="T28" fmla="*/ 196 w 241"/>
                  <a:gd name="T29" fmla="*/ 147 h 241"/>
                  <a:gd name="T30" fmla="*/ 197 w 241"/>
                  <a:gd name="T31" fmla="*/ 123 h 241"/>
                  <a:gd name="T32" fmla="*/ 206 w 241"/>
                  <a:gd name="T33" fmla="*/ 124 h 241"/>
                  <a:gd name="T34" fmla="*/ 190 w 241"/>
                  <a:gd name="T35" fmla="*/ 178 h 241"/>
                  <a:gd name="T36" fmla="*/ 202 w 241"/>
                  <a:gd name="T37" fmla="*/ 191 h 241"/>
                  <a:gd name="T38" fmla="*/ 197 w 241"/>
                  <a:gd name="T39" fmla="*/ 218 h 241"/>
                  <a:gd name="T40" fmla="*/ 172 w 241"/>
                  <a:gd name="T41" fmla="*/ 239 h 241"/>
                  <a:gd name="T42" fmla="*/ 138 w 241"/>
                  <a:gd name="T43" fmla="*/ 226 h 241"/>
                  <a:gd name="T44" fmla="*/ 106 w 241"/>
                  <a:gd name="T45" fmla="*/ 210 h 241"/>
                  <a:gd name="T46" fmla="*/ 102 w 241"/>
                  <a:gd name="T47" fmla="*/ 198 h 241"/>
                  <a:gd name="T48" fmla="*/ 137 w 241"/>
                  <a:gd name="T49" fmla="*/ 207 h 241"/>
                  <a:gd name="T50" fmla="*/ 171 w 241"/>
                  <a:gd name="T51" fmla="*/ 226 h 241"/>
                  <a:gd name="T52" fmla="*/ 174 w 241"/>
                  <a:gd name="T53" fmla="*/ 209 h 241"/>
                  <a:gd name="T54" fmla="*/ 189 w 241"/>
                  <a:gd name="T55" fmla="*/ 191 h 241"/>
                  <a:gd name="T56" fmla="*/ 190 w 241"/>
                  <a:gd name="T57" fmla="*/ 156 h 241"/>
                  <a:gd name="T58" fmla="*/ 194 w 241"/>
                  <a:gd name="T59" fmla="*/ 116 h 241"/>
                  <a:gd name="T60" fmla="*/ 212 w 241"/>
                  <a:gd name="T61" fmla="*/ 129 h 241"/>
                  <a:gd name="T62" fmla="*/ 209 w 241"/>
                  <a:gd name="T63" fmla="*/ 135 h 241"/>
                  <a:gd name="T64" fmla="*/ 200 w 241"/>
                  <a:gd name="T65" fmla="*/ 84 h 241"/>
                  <a:gd name="T66" fmla="*/ 211 w 241"/>
                  <a:gd name="T67" fmla="*/ 22 h 241"/>
                  <a:gd name="T68" fmla="*/ 232 w 241"/>
                  <a:gd name="T69" fmla="*/ 16 h 241"/>
                  <a:gd name="T70" fmla="*/ 170 w 241"/>
                  <a:gd name="T71" fmla="*/ 35 h 241"/>
                  <a:gd name="T72" fmla="*/ 155 w 241"/>
                  <a:gd name="T73" fmla="*/ 23 h 241"/>
                  <a:gd name="T74" fmla="*/ 110 w 241"/>
                  <a:gd name="T75" fmla="*/ 77 h 241"/>
                  <a:gd name="T76" fmla="*/ 97 w 241"/>
                  <a:gd name="T77" fmla="*/ 63 h 241"/>
                  <a:gd name="T78" fmla="*/ 57 w 241"/>
                  <a:gd name="T79" fmla="*/ 82 h 241"/>
                  <a:gd name="T80" fmla="*/ 59 w 241"/>
                  <a:gd name="T81" fmla="*/ 104 h 241"/>
                  <a:gd name="T82" fmla="*/ 47 w 241"/>
                  <a:gd name="T83" fmla="*/ 118 h 241"/>
                  <a:gd name="T84" fmla="*/ 24 w 241"/>
                  <a:gd name="T85" fmla="*/ 123 h 241"/>
                  <a:gd name="T86" fmla="*/ 14 w 241"/>
                  <a:gd name="T87" fmla="*/ 124 h 241"/>
                  <a:gd name="T88" fmla="*/ 87 w 241"/>
                  <a:gd name="T89" fmla="*/ 209 h 24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41"/>
                  <a:gd name="T136" fmla="*/ 0 h 241"/>
                  <a:gd name="T137" fmla="*/ 241 w 241"/>
                  <a:gd name="T138" fmla="*/ 241 h 24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41" h="241">
                    <a:moveTo>
                      <a:pt x="100" y="218"/>
                    </a:moveTo>
                    <a:cubicBezTo>
                      <a:pt x="99" y="220"/>
                      <a:pt x="96" y="221"/>
                      <a:pt x="94" y="221"/>
                    </a:cubicBezTo>
                    <a:cubicBezTo>
                      <a:pt x="92" y="221"/>
                      <a:pt x="89" y="221"/>
                      <a:pt x="88" y="219"/>
                    </a:cubicBezTo>
                    <a:lnTo>
                      <a:pt x="2" y="123"/>
                    </a:lnTo>
                    <a:cubicBezTo>
                      <a:pt x="0" y="120"/>
                      <a:pt x="0" y="115"/>
                      <a:pt x="3" y="112"/>
                    </a:cubicBezTo>
                    <a:lnTo>
                      <a:pt x="9" y="107"/>
                    </a:lnTo>
                    <a:cubicBezTo>
                      <a:pt x="11" y="105"/>
                      <a:pt x="13" y="104"/>
                      <a:pt x="16" y="104"/>
                    </a:cubicBezTo>
                    <a:lnTo>
                      <a:pt x="27" y="107"/>
                    </a:lnTo>
                    <a:lnTo>
                      <a:pt x="25" y="107"/>
                    </a:lnTo>
                    <a:lnTo>
                      <a:pt x="40" y="107"/>
                    </a:lnTo>
                    <a:lnTo>
                      <a:pt x="32" y="112"/>
                    </a:lnTo>
                    <a:lnTo>
                      <a:pt x="38" y="96"/>
                    </a:lnTo>
                    <a:cubicBezTo>
                      <a:pt x="39" y="93"/>
                      <a:pt x="41" y="91"/>
                      <a:pt x="43" y="91"/>
                    </a:cubicBezTo>
                    <a:lnTo>
                      <a:pt x="55" y="88"/>
                    </a:lnTo>
                    <a:lnTo>
                      <a:pt x="49" y="96"/>
                    </a:lnTo>
                    <a:lnTo>
                      <a:pt x="49" y="74"/>
                    </a:lnTo>
                    <a:cubicBezTo>
                      <a:pt x="49" y="70"/>
                      <a:pt x="52" y="66"/>
                      <a:pt x="57" y="66"/>
                    </a:cubicBezTo>
                    <a:lnTo>
                      <a:pt x="77" y="66"/>
                    </a:lnTo>
                    <a:lnTo>
                      <a:pt x="70" y="69"/>
                    </a:lnTo>
                    <a:lnTo>
                      <a:pt x="85" y="52"/>
                    </a:lnTo>
                    <a:cubicBezTo>
                      <a:pt x="86" y="51"/>
                      <a:pt x="88" y="50"/>
                      <a:pt x="90" y="50"/>
                    </a:cubicBezTo>
                    <a:cubicBezTo>
                      <a:pt x="93" y="50"/>
                      <a:pt x="95" y="50"/>
                      <a:pt x="96" y="52"/>
                    </a:cubicBezTo>
                    <a:lnTo>
                      <a:pt x="110" y="66"/>
                    </a:lnTo>
                    <a:lnTo>
                      <a:pt x="100" y="65"/>
                    </a:lnTo>
                    <a:lnTo>
                      <a:pt x="131" y="38"/>
                    </a:lnTo>
                    <a:lnTo>
                      <a:pt x="129" y="41"/>
                    </a:lnTo>
                    <a:lnTo>
                      <a:pt x="140" y="16"/>
                    </a:lnTo>
                    <a:cubicBezTo>
                      <a:pt x="142" y="12"/>
                      <a:pt x="146" y="10"/>
                      <a:pt x="150" y="12"/>
                    </a:cubicBezTo>
                    <a:lnTo>
                      <a:pt x="170" y="20"/>
                    </a:lnTo>
                    <a:lnTo>
                      <a:pt x="164" y="20"/>
                    </a:lnTo>
                    <a:lnTo>
                      <a:pt x="215" y="1"/>
                    </a:lnTo>
                    <a:cubicBezTo>
                      <a:pt x="216" y="1"/>
                      <a:pt x="217" y="0"/>
                      <a:pt x="218" y="0"/>
                    </a:cubicBezTo>
                    <a:lnTo>
                      <a:pt x="232" y="0"/>
                    </a:lnTo>
                    <a:cubicBezTo>
                      <a:pt x="236" y="0"/>
                      <a:pt x="239" y="3"/>
                      <a:pt x="240" y="6"/>
                    </a:cubicBezTo>
                    <a:cubicBezTo>
                      <a:pt x="241" y="9"/>
                      <a:pt x="240" y="13"/>
                      <a:pt x="237" y="15"/>
                    </a:cubicBezTo>
                    <a:lnTo>
                      <a:pt x="223" y="26"/>
                    </a:lnTo>
                    <a:lnTo>
                      <a:pt x="226" y="17"/>
                    </a:lnTo>
                    <a:lnTo>
                      <a:pt x="234" y="41"/>
                    </a:lnTo>
                    <a:cubicBezTo>
                      <a:pt x="235" y="43"/>
                      <a:pt x="235" y="45"/>
                      <a:pt x="234" y="47"/>
                    </a:cubicBezTo>
                    <a:lnTo>
                      <a:pt x="214" y="91"/>
                    </a:lnTo>
                    <a:lnTo>
                      <a:pt x="215" y="88"/>
                    </a:lnTo>
                    <a:lnTo>
                      <a:pt x="215" y="142"/>
                    </a:lnTo>
                    <a:cubicBezTo>
                      <a:pt x="215" y="145"/>
                      <a:pt x="214" y="147"/>
                      <a:pt x="212" y="149"/>
                    </a:cubicBezTo>
                    <a:cubicBezTo>
                      <a:pt x="210" y="150"/>
                      <a:pt x="207" y="151"/>
                      <a:pt x="205" y="150"/>
                    </a:cubicBezTo>
                    <a:lnTo>
                      <a:pt x="196" y="147"/>
                    </a:lnTo>
                    <a:cubicBezTo>
                      <a:pt x="194" y="147"/>
                      <a:pt x="192" y="145"/>
                      <a:pt x="191" y="143"/>
                    </a:cubicBezTo>
                    <a:cubicBezTo>
                      <a:pt x="190" y="141"/>
                      <a:pt x="190" y="139"/>
                      <a:pt x="191" y="137"/>
                    </a:cubicBezTo>
                    <a:lnTo>
                      <a:pt x="197" y="123"/>
                    </a:lnTo>
                    <a:lnTo>
                      <a:pt x="201" y="133"/>
                    </a:lnTo>
                    <a:lnTo>
                      <a:pt x="195" y="130"/>
                    </a:lnTo>
                    <a:lnTo>
                      <a:pt x="206" y="124"/>
                    </a:lnTo>
                    <a:lnTo>
                      <a:pt x="204" y="162"/>
                    </a:lnTo>
                    <a:cubicBezTo>
                      <a:pt x="203" y="164"/>
                      <a:pt x="203" y="166"/>
                      <a:pt x="201" y="167"/>
                    </a:cubicBezTo>
                    <a:lnTo>
                      <a:pt x="190" y="178"/>
                    </a:lnTo>
                    <a:lnTo>
                      <a:pt x="190" y="167"/>
                    </a:lnTo>
                    <a:lnTo>
                      <a:pt x="202" y="181"/>
                    </a:lnTo>
                    <a:cubicBezTo>
                      <a:pt x="204" y="184"/>
                      <a:pt x="204" y="188"/>
                      <a:pt x="202" y="191"/>
                    </a:cubicBezTo>
                    <a:lnTo>
                      <a:pt x="188" y="210"/>
                    </a:lnTo>
                    <a:lnTo>
                      <a:pt x="189" y="201"/>
                    </a:lnTo>
                    <a:lnTo>
                      <a:pt x="197" y="218"/>
                    </a:lnTo>
                    <a:cubicBezTo>
                      <a:pt x="199" y="221"/>
                      <a:pt x="198" y="226"/>
                      <a:pt x="195" y="228"/>
                    </a:cubicBezTo>
                    <a:lnTo>
                      <a:pt x="181" y="239"/>
                    </a:lnTo>
                    <a:cubicBezTo>
                      <a:pt x="178" y="241"/>
                      <a:pt x="175" y="241"/>
                      <a:pt x="172" y="239"/>
                    </a:cubicBezTo>
                    <a:lnTo>
                      <a:pt x="138" y="220"/>
                    </a:lnTo>
                    <a:lnTo>
                      <a:pt x="146" y="220"/>
                    </a:lnTo>
                    <a:lnTo>
                      <a:pt x="138" y="226"/>
                    </a:lnTo>
                    <a:cubicBezTo>
                      <a:pt x="135" y="227"/>
                      <a:pt x="133" y="227"/>
                      <a:pt x="130" y="226"/>
                    </a:cubicBezTo>
                    <a:lnTo>
                      <a:pt x="96" y="213"/>
                    </a:lnTo>
                    <a:lnTo>
                      <a:pt x="106" y="210"/>
                    </a:lnTo>
                    <a:lnTo>
                      <a:pt x="100" y="218"/>
                    </a:lnTo>
                    <a:close/>
                    <a:moveTo>
                      <a:pt x="93" y="201"/>
                    </a:moveTo>
                    <a:cubicBezTo>
                      <a:pt x="95" y="198"/>
                      <a:pt x="99" y="196"/>
                      <a:pt x="102" y="198"/>
                    </a:cubicBezTo>
                    <a:lnTo>
                      <a:pt x="136" y="211"/>
                    </a:lnTo>
                    <a:lnTo>
                      <a:pt x="129" y="212"/>
                    </a:lnTo>
                    <a:lnTo>
                      <a:pt x="137" y="207"/>
                    </a:lnTo>
                    <a:cubicBezTo>
                      <a:pt x="140" y="205"/>
                      <a:pt x="143" y="205"/>
                      <a:pt x="146" y="206"/>
                    </a:cubicBezTo>
                    <a:lnTo>
                      <a:pt x="180" y="225"/>
                    </a:lnTo>
                    <a:lnTo>
                      <a:pt x="171" y="226"/>
                    </a:lnTo>
                    <a:lnTo>
                      <a:pt x="185" y="215"/>
                    </a:lnTo>
                    <a:lnTo>
                      <a:pt x="183" y="225"/>
                    </a:lnTo>
                    <a:lnTo>
                      <a:pt x="174" y="209"/>
                    </a:lnTo>
                    <a:cubicBezTo>
                      <a:pt x="173" y="206"/>
                      <a:pt x="173" y="203"/>
                      <a:pt x="175" y="200"/>
                    </a:cubicBezTo>
                    <a:lnTo>
                      <a:pt x="189" y="181"/>
                    </a:lnTo>
                    <a:lnTo>
                      <a:pt x="189" y="191"/>
                    </a:lnTo>
                    <a:lnTo>
                      <a:pt x="178" y="177"/>
                    </a:lnTo>
                    <a:cubicBezTo>
                      <a:pt x="175" y="174"/>
                      <a:pt x="176" y="170"/>
                      <a:pt x="179" y="167"/>
                    </a:cubicBezTo>
                    <a:lnTo>
                      <a:pt x="190" y="156"/>
                    </a:lnTo>
                    <a:lnTo>
                      <a:pt x="188" y="161"/>
                    </a:lnTo>
                    <a:lnTo>
                      <a:pt x="190" y="123"/>
                    </a:lnTo>
                    <a:cubicBezTo>
                      <a:pt x="191" y="120"/>
                      <a:pt x="192" y="118"/>
                      <a:pt x="194" y="116"/>
                    </a:cubicBezTo>
                    <a:cubicBezTo>
                      <a:pt x="197" y="115"/>
                      <a:pt x="200" y="115"/>
                      <a:pt x="202" y="116"/>
                    </a:cubicBezTo>
                    <a:lnTo>
                      <a:pt x="208" y="119"/>
                    </a:lnTo>
                    <a:cubicBezTo>
                      <a:pt x="211" y="121"/>
                      <a:pt x="213" y="125"/>
                      <a:pt x="212" y="129"/>
                    </a:cubicBezTo>
                    <a:lnTo>
                      <a:pt x="206" y="143"/>
                    </a:lnTo>
                    <a:lnTo>
                      <a:pt x="201" y="132"/>
                    </a:lnTo>
                    <a:lnTo>
                      <a:pt x="209" y="135"/>
                    </a:lnTo>
                    <a:lnTo>
                      <a:pt x="199" y="142"/>
                    </a:lnTo>
                    <a:lnTo>
                      <a:pt x="199" y="88"/>
                    </a:lnTo>
                    <a:cubicBezTo>
                      <a:pt x="199" y="87"/>
                      <a:pt x="199" y="85"/>
                      <a:pt x="200" y="84"/>
                    </a:cubicBezTo>
                    <a:lnTo>
                      <a:pt x="220" y="41"/>
                    </a:lnTo>
                    <a:lnTo>
                      <a:pt x="219" y="47"/>
                    </a:lnTo>
                    <a:lnTo>
                      <a:pt x="211" y="22"/>
                    </a:lnTo>
                    <a:cubicBezTo>
                      <a:pt x="210" y="19"/>
                      <a:pt x="211" y="15"/>
                      <a:pt x="213" y="13"/>
                    </a:cubicBezTo>
                    <a:lnTo>
                      <a:pt x="228" y="2"/>
                    </a:lnTo>
                    <a:lnTo>
                      <a:pt x="232" y="16"/>
                    </a:lnTo>
                    <a:lnTo>
                      <a:pt x="218" y="16"/>
                    </a:lnTo>
                    <a:lnTo>
                      <a:pt x="221" y="16"/>
                    </a:lnTo>
                    <a:lnTo>
                      <a:pt x="170" y="35"/>
                    </a:lnTo>
                    <a:cubicBezTo>
                      <a:pt x="168" y="36"/>
                      <a:pt x="166" y="36"/>
                      <a:pt x="164" y="35"/>
                    </a:cubicBezTo>
                    <a:lnTo>
                      <a:pt x="144" y="27"/>
                    </a:lnTo>
                    <a:lnTo>
                      <a:pt x="155" y="23"/>
                    </a:lnTo>
                    <a:lnTo>
                      <a:pt x="143" y="47"/>
                    </a:lnTo>
                    <a:cubicBezTo>
                      <a:pt x="143" y="48"/>
                      <a:pt x="142" y="49"/>
                      <a:pt x="141" y="50"/>
                    </a:cubicBezTo>
                    <a:lnTo>
                      <a:pt x="110" y="77"/>
                    </a:lnTo>
                    <a:cubicBezTo>
                      <a:pt x="107" y="80"/>
                      <a:pt x="102" y="80"/>
                      <a:pt x="99" y="77"/>
                    </a:cubicBezTo>
                    <a:lnTo>
                      <a:pt x="85" y="63"/>
                    </a:lnTo>
                    <a:lnTo>
                      <a:pt x="97" y="63"/>
                    </a:lnTo>
                    <a:lnTo>
                      <a:pt x="83" y="79"/>
                    </a:lnTo>
                    <a:cubicBezTo>
                      <a:pt x="81" y="81"/>
                      <a:pt x="79" y="82"/>
                      <a:pt x="77" y="82"/>
                    </a:cubicBezTo>
                    <a:lnTo>
                      <a:pt x="57" y="82"/>
                    </a:lnTo>
                    <a:lnTo>
                      <a:pt x="65" y="74"/>
                    </a:lnTo>
                    <a:lnTo>
                      <a:pt x="65" y="96"/>
                    </a:lnTo>
                    <a:cubicBezTo>
                      <a:pt x="65" y="100"/>
                      <a:pt x="62" y="103"/>
                      <a:pt x="59" y="104"/>
                    </a:cubicBezTo>
                    <a:lnTo>
                      <a:pt x="47" y="106"/>
                    </a:lnTo>
                    <a:lnTo>
                      <a:pt x="53" y="101"/>
                    </a:lnTo>
                    <a:lnTo>
                      <a:pt x="47" y="118"/>
                    </a:lnTo>
                    <a:cubicBezTo>
                      <a:pt x="46" y="121"/>
                      <a:pt x="43" y="123"/>
                      <a:pt x="40" y="123"/>
                    </a:cubicBezTo>
                    <a:lnTo>
                      <a:pt x="25" y="123"/>
                    </a:lnTo>
                    <a:cubicBezTo>
                      <a:pt x="25" y="123"/>
                      <a:pt x="24" y="123"/>
                      <a:pt x="24" y="123"/>
                    </a:cubicBezTo>
                    <a:lnTo>
                      <a:pt x="12" y="120"/>
                    </a:lnTo>
                    <a:lnTo>
                      <a:pt x="20" y="118"/>
                    </a:lnTo>
                    <a:lnTo>
                      <a:pt x="14" y="124"/>
                    </a:lnTo>
                    <a:lnTo>
                      <a:pt x="14" y="112"/>
                    </a:lnTo>
                    <a:lnTo>
                      <a:pt x="100" y="208"/>
                    </a:lnTo>
                    <a:lnTo>
                      <a:pt x="87" y="209"/>
                    </a:lnTo>
                    <a:lnTo>
                      <a:pt x="93" y="201"/>
                    </a:lnTo>
                    <a:close/>
                  </a:path>
                </a:pathLst>
              </a:custGeom>
              <a:solidFill>
                <a:srgbClr val="6E6E6E"/>
              </a:solidFill>
              <a:ln w="0" cap="flat">
                <a:solidFill>
                  <a:srgbClr val="6E6E6E"/>
                </a:solidFill>
                <a:prstDash val="solid"/>
                <a:round/>
                <a:headEnd/>
                <a:tailEnd/>
              </a:ln>
            </p:spPr>
            <p:txBody>
              <a:bodyPr/>
              <a:lstStyle/>
              <a:p>
                <a:endParaRPr lang="en-US"/>
              </a:p>
            </p:txBody>
          </p:sp>
          <p:sp>
            <p:nvSpPr>
              <p:cNvPr id="1814" name="Freeform 600"/>
              <p:cNvSpPr>
                <a:spLocks/>
              </p:cNvSpPr>
              <p:nvPr/>
            </p:nvSpPr>
            <p:spPr bwMode="auto">
              <a:xfrm>
                <a:off x="3168" y="1404"/>
                <a:ext cx="32" cy="8"/>
              </a:xfrm>
              <a:custGeom>
                <a:avLst/>
                <a:gdLst>
                  <a:gd name="T0" fmla="*/ 3 w 32"/>
                  <a:gd name="T1" fmla="*/ 2 h 8"/>
                  <a:gd name="T2" fmla="*/ 15 w 32"/>
                  <a:gd name="T3" fmla="*/ 2 h 8"/>
                  <a:gd name="T4" fmla="*/ 16 w 32"/>
                  <a:gd name="T5" fmla="*/ 0 h 8"/>
                  <a:gd name="T6" fmla="*/ 18 w 32"/>
                  <a:gd name="T7" fmla="*/ 0 h 8"/>
                  <a:gd name="T8" fmla="*/ 26 w 32"/>
                  <a:gd name="T9" fmla="*/ 3 h 8"/>
                  <a:gd name="T10" fmla="*/ 31 w 32"/>
                  <a:gd name="T11" fmla="*/ 2 h 8"/>
                  <a:gd name="T12" fmla="*/ 32 w 32"/>
                  <a:gd name="T13" fmla="*/ 5 h 8"/>
                  <a:gd name="T14" fmla="*/ 26 w 32"/>
                  <a:gd name="T15" fmla="*/ 6 h 8"/>
                  <a:gd name="T16" fmla="*/ 18 w 32"/>
                  <a:gd name="T17" fmla="*/ 2 h 8"/>
                  <a:gd name="T18" fmla="*/ 17 w 32"/>
                  <a:gd name="T19" fmla="*/ 5 h 8"/>
                  <a:gd name="T20" fmla="*/ 11 w 32"/>
                  <a:gd name="T21" fmla="*/ 5 h 8"/>
                  <a:gd name="T22" fmla="*/ 11 w 32"/>
                  <a:gd name="T23" fmla="*/ 7 h 8"/>
                  <a:gd name="T24" fmla="*/ 1 w 32"/>
                  <a:gd name="T25" fmla="*/ 8 h 8"/>
                  <a:gd name="T26" fmla="*/ 0 w 32"/>
                  <a:gd name="T27" fmla="*/ 5 h 8"/>
                  <a:gd name="T28" fmla="*/ 2 w 32"/>
                  <a:gd name="T29" fmla="*/ 3 h 8"/>
                  <a:gd name="T30" fmla="*/ 5 w 32"/>
                  <a:gd name="T31" fmla="*/ 6 h 8"/>
                  <a:gd name="T32" fmla="*/ 8 w 32"/>
                  <a:gd name="T33" fmla="*/ 6 h 8"/>
                  <a:gd name="T34" fmla="*/ 8 w 32"/>
                  <a:gd name="T35" fmla="*/ 5 h 8"/>
                  <a:gd name="T36" fmla="*/ 8 w 32"/>
                  <a:gd name="T37" fmla="*/ 4 h 8"/>
                  <a:gd name="T38" fmla="*/ 10 w 32"/>
                  <a:gd name="T39" fmla="*/ 4 h 8"/>
                  <a:gd name="T40" fmla="*/ 16 w 32"/>
                  <a:gd name="T41" fmla="*/ 3 h 8"/>
                  <a:gd name="T42" fmla="*/ 14 w 32"/>
                  <a:gd name="T43" fmla="*/ 3 h 8"/>
                  <a:gd name="T44" fmla="*/ 8 w 32"/>
                  <a:gd name="T45" fmla="*/ 3 h 8"/>
                  <a:gd name="T46" fmla="*/ 5 w 32"/>
                  <a:gd name="T47" fmla="*/ 5 h 8"/>
                  <a:gd name="T48" fmla="*/ 3 w 32"/>
                  <a:gd name="T49" fmla="*/ 2 h 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2"/>
                  <a:gd name="T76" fmla="*/ 0 h 8"/>
                  <a:gd name="T77" fmla="*/ 32 w 32"/>
                  <a:gd name="T78" fmla="*/ 8 h 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2" h="8">
                    <a:moveTo>
                      <a:pt x="3" y="2"/>
                    </a:moveTo>
                    <a:lnTo>
                      <a:pt x="15" y="2"/>
                    </a:lnTo>
                    <a:lnTo>
                      <a:pt x="16" y="0"/>
                    </a:lnTo>
                    <a:lnTo>
                      <a:pt x="18" y="0"/>
                    </a:lnTo>
                    <a:lnTo>
                      <a:pt x="26" y="3"/>
                    </a:lnTo>
                    <a:lnTo>
                      <a:pt x="31" y="2"/>
                    </a:lnTo>
                    <a:lnTo>
                      <a:pt x="32" y="5"/>
                    </a:lnTo>
                    <a:lnTo>
                      <a:pt x="26" y="6"/>
                    </a:lnTo>
                    <a:lnTo>
                      <a:pt x="18" y="2"/>
                    </a:lnTo>
                    <a:lnTo>
                      <a:pt x="17" y="5"/>
                    </a:lnTo>
                    <a:lnTo>
                      <a:pt x="11" y="5"/>
                    </a:lnTo>
                    <a:lnTo>
                      <a:pt x="11" y="7"/>
                    </a:lnTo>
                    <a:lnTo>
                      <a:pt x="1" y="8"/>
                    </a:lnTo>
                    <a:lnTo>
                      <a:pt x="0" y="5"/>
                    </a:lnTo>
                    <a:lnTo>
                      <a:pt x="2" y="3"/>
                    </a:lnTo>
                    <a:lnTo>
                      <a:pt x="5" y="6"/>
                    </a:lnTo>
                    <a:lnTo>
                      <a:pt x="8" y="6"/>
                    </a:lnTo>
                    <a:lnTo>
                      <a:pt x="8" y="5"/>
                    </a:lnTo>
                    <a:lnTo>
                      <a:pt x="8" y="4"/>
                    </a:lnTo>
                    <a:lnTo>
                      <a:pt x="10" y="4"/>
                    </a:lnTo>
                    <a:lnTo>
                      <a:pt x="16" y="3"/>
                    </a:lnTo>
                    <a:lnTo>
                      <a:pt x="14" y="3"/>
                    </a:lnTo>
                    <a:lnTo>
                      <a:pt x="8" y="3"/>
                    </a:lnTo>
                    <a:lnTo>
                      <a:pt x="5" y="5"/>
                    </a:lnTo>
                    <a:lnTo>
                      <a:pt x="3" y="2"/>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815" name="Freeform 601"/>
              <p:cNvSpPr>
                <a:spLocks noEditPoints="1"/>
              </p:cNvSpPr>
              <p:nvPr/>
            </p:nvSpPr>
            <p:spPr bwMode="auto">
              <a:xfrm>
                <a:off x="3166" y="1402"/>
                <a:ext cx="36" cy="12"/>
              </a:xfrm>
              <a:custGeom>
                <a:avLst/>
                <a:gdLst>
                  <a:gd name="T0" fmla="*/ 11 w 145"/>
                  <a:gd name="T1" fmla="*/ 13 h 49"/>
                  <a:gd name="T2" fmla="*/ 66 w 145"/>
                  <a:gd name="T3" fmla="*/ 9 h 49"/>
                  <a:gd name="T4" fmla="*/ 64 w 145"/>
                  <a:gd name="T5" fmla="*/ 4 h 49"/>
                  <a:gd name="T6" fmla="*/ 81 w 145"/>
                  <a:gd name="T7" fmla="*/ 0 h 49"/>
                  <a:gd name="T8" fmla="*/ 117 w 145"/>
                  <a:gd name="T9" fmla="*/ 14 h 49"/>
                  <a:gd name="T10" fmla="*/ 130 w 145"/>
                  <a:gd name="T11" fmla="*/ 9 h 49"/>
                  <a:gd name="T12" fmla="*/ 143 w 145"/>
                  <a:gd name="T13" fmla="*/ 21 h 49"/>
                  <a:gd name="T14" fmla="*/ 138 w 145"/>
                  <a:gd name="T15" fmla="*/ 33 h 49"/>
                  <a:gd name="T16" fmla="*/ 111 w 145"/>
                  <a:gd name="T17" fmla="*/ 37 h 49"/>
                  <a:gd name="T18" fmla="*/ 87 w 145"/>
                  <a:gd name="T19" fmla="*/ 22 h 49"/>
                  <a:gd name="T20" fmla="*/ 74 w 145"/>
                  <a:gd name="T21" fmla="*/ 34 h 49"/>
                  <a:gd name="T22" fmla="*/ 59 w 145"/>
                  <a:gd name="T23" fmla="*/ 26 h 49"/>
                  <a:gd name="T24" fmla="*/ 52 w 145"/>
                  <a:gd name="T25" fmla="*/ 44 h 49"/>
                  <a:gd name="T26" fmla="*/ 3 w 145"/>
                  <a:gd name="T27" fmla="*/ 42 h 49"/>
                  <a:gd name="T28" fmla="*/ 3 w 145"/>
                  <a:gd name="T29" fmla="*/ 19 h 49"/>
                  <a:gd name="T30" fmla="*/ 18 w 145"/>
                  <a:gd name="T31" fmla="*/ 15 h 49"/>
                  <a:gd name="T32" fmla="*/ 26 w 145"/>
                  <a:gd name="T33" fmla="*/ 22 h 49"/>
                  <a:gd name="T34" fmla="*/ 31 w 145"/>
                  <a:gd name="T35" fmla="*/ 30 h 49"/>
                  <a:gd name="T36" fmla="*/ 31 w 145"/>
                  <a:gd name="T37" fmla="*/ 23 h 49"/>
                  <a:gd name="T38" fmla="*/ 46 w 145"/>
                  <a:gd name="T39" fmla="*/ 15 h 49"/>
                  <a:gd name="T40" fmla="*/ 69 w 145"/>
                  <a:gd name="T41" fmla="*/ 29 h 49"/>
                  <a:gd name="T42" fmla="*/ 64 w 145"/>
                  <a:gd name="T43" fmla="*/ 27 h 49"/>
                  <a:gd name="T44" fmla="*/ 42 w 145"/>
                  <a:gd name="T45" fmla="*/ 28 h 49"/>
                  <a:gd name="T46" fmla="*/ 19 w 145"/>
                  <a:gd name="T47" fmla="*/ 32 h 49"/>
                  <a:gd name="T48" fmla="*/ 33 w 145"/>
                  <a:gd name="T49" fmla="*/ 23 h 49"/>
                  <a:gd name="T50" fmla="*/ 35 w 145"/>
                  <a:gd name="T51" fmla="*/ 14 h 49"/>
                  <a:gd name="T52" fmla="*/ 63 w 145"/>
                  <a:gd name="T53" fmla="*/ 11 h 49"/>
                  <a:gd name="T54" fmla="*/ 73 w 145"/>
                  <a:gd name="T55" fmla="*/ 14 h 49"/>
                  <a:gd name="T56" fmla="*/ 72 w 145"/>
                  <a:gd name="T57" fmla="*/ 29 h 49"/>
                  <a:gd name="T58" fmla="*/ 39 w 145"/>
                  <a:gd name="T59" fmla="*/ 31 h 49"/>
                  <a:gd name="T60" fmla="*/ 47 w 145"/>
                  <a:gd name="T61" fmla="*/ 26 h 49"/>
                  <a:gd name="T62" fmla="*/ 39 w 145"/>
                  <a:gd name="T63" fmla="*/ 38 h 49"/>
                  <a:gd name="T64" fmla="*/ 22 w 145"/>
                  <a:gd name="T65" fmla="*/ 36 h 49"/>
                  <a:gd name="T66" fmla="*/ 19 w 145"/>
                  <a:gd name="T67" fmla="*/ 27 h 49"/>
                  <a:gd name="T68" fmla="*/ 16 w 145"/>
                  <a:gd name="T69" fmla="*/ 24 h 49"/>
                  <a:gd name="T70" fmla="*/ 10 w 145"/>
                  <a:gd name="T71" fmla="*/ 33 h 49"/>
                  <a:gd name="T72" fmla="*/ 43 w 145"/>
                  <a:gd name="T73" fmla="*/ 36 h 49"/>
                  <a:gd name="T74" fmla="*/ 51 w 145"/>
                  <a:gd name="T75" fmla="*/ 18 h 49"/>
                  <a:gd name="T76" fmla="*/ 68 w 145"/>
                  <a:gd name="T77" fmla="*/ 20 h 49"/>
                  <a:gd name="T78" fmla="*/ 84 w 145"/>
                  <a:gd name="T79" fmla="*/ 10 h 49"/>
                  <a:gd name="T80" fmla="*/ 112 w 145"/>
                  <a:gd name="T81" fmla="*/ 22 h 49"/>
                  <a:gd name="T82" fmla="*/ 130 w 145"/>
                  <a:gd name="T83" fmla="*/ 30 h 49"/>
                  <a:gd name="T84" fmla="*/ 133 w 145"/>
                  <a:gd name="T85" fmla="*/ 25 h 49"/>
                  <a:gd name="T86" fmla="*/ 111 w 145"/>
                  <a:gd name="T87" fmla="*/ 29 h 49"/>
                  <a:gd name="T88" fmla="*/ 81 w 145"/>
                  <a:gd name="T89" fmla="*/ 16 h 49"/>
                  <a:gd name="T90" fmla="*/ 78 w 145"/>
                  <a:gd name="T91" fmla="*/ 13 h 49"/>
                  <a:gd name="T92" fmla="*/ 66 w 145"/>
                  <a:gd name="T93" fmla="*/ 25 h 49"/>
                  <a:gd name="T94" fmla="*/ 25 w 145"/>
                  <a:gd name="T95" fmla="*/ 12 h 4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45"/>
                  <a:gd name="T145" fmla="*/ 0 h 49"/>
                  <a:gd name="T146" fmla="*/ 145 w 145"/>
                  <a:gd name="T147" fmla="*/ 49 h 4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45" h="49">
                    <a:moveTo>
                      <a:pt x="12" y="22"/>
                    </a:moveTo>
                    <a:cubicBezTo>
                      <a:pt x="10" y="19"/>
                      <a:pt x="10" y="16"/>
                      <a:pt x="11" y="13"/>
                    </a:cubicBezTo>
                    <a:cubicBezTo>
                      <a:pt x="13" y="11"/>
                      <a:pt x="16" y="9"/>
                      <a:pt x="19" y="9"/>
                    </a:cubicBezTo>
                    <a:lnTo>
                      <a:pt x="66" y="9"/>
                    </a:lnTo>
                    <a:lnTo>
                      <a:pt x="59" y="13"/>
                    </a:lnTo>
                    <a:lnTo>
                      <a:pt x="64" y="4"/>
                    </a:lnTo>
                    <a:cubicBezTo>
                      <a:pt x="66" y="2"/>
                      <a:pt x="68" y="0"/>
                      <a:pt x="71" y="0"/>
                    </a:cubicBezTo>
                    <a:lnTo>
                      <a:pt x="81" y="0"/>
                    </a:lnTo>
                    <a:cubicBezTo>
                      <a:pt x="82" y="0"/>
                      <a:pt x="83" y="1"/>
                      <a:pt x="84" y="1"/>
                    </a:cubicBezTo>
                    <a:lnTo>
                      <a:pt x="117" y="14"/>
                    </a:lnTo>
                    <a:lnTo>
                      <a:pt x="112" y="13"/>
                    </a:lnTo>
                    <a:lnTo>
                      <a:pt x="130" y="9"/>
                    </a:lnTo>
                    <a:cubicBezTo>
                      <a:pt x="133" y="8"/>
                      <a:pt x="137" y="10"/>
                      <a:pt x="138" y="13"/>
                    </a:cubicBezTo>
                    <a:lnTo>
                      <a:pt x="143" y="21"/>
                    </a:lnTo>
                    <a:cubicBezTo>
                      <a:pt x="145" y="24"/>
                      <a:pt x="145" y="26"/>
                      <a:pt x="144" y="29"/>
                    </a:cubicBezTo>
                    <a:cubicBezTo>
                      <a:pt x="143" y="31"/>
                      <a:pt x="141" y="33"/>
                      <a:pt x="138" y="33"/>
                    </a:cubicBezTo>
                    <a:lnTo>
                      <a:pt x="115" y="38"/>
                    </a:lnTo>
                    <a:cubicBezTo>
                      <a:pt x="114" y="38"/>
                      <a:pt x="112" y="38"/>
                      <a:pt x="111" y="37"/>
                    </a:cubicBezTo>
                    <a:lnTo>
                      <a:pt x="78" y="24"/>
                    </a:lnTo>
                    <a:lnTo>
                      <a:pt x="87" y="22"/>
                    </a:lnTo>
                    <a:lnTo>
                      <a:pt x="80" y="31"/>
                    </a:lnTo>
                    <a:cubicBezTo>
                      <a:pt x="78" y="33"/>
                      <a:pt x="76" y="34"/>
                      <a:pt x="74" y="34"/>
                    </a:cubicBezTo>
                    <a:lnTo>
                      <a:pt x="51" y="34"/>
                    </a:lnTo>
                    <a:lnTo>
                      <a:pt x="59" y="26"/>
                    </a:lnTo>
                    <a:lnTo>
                      <a:pt x="59" y="36"/>
                    </a:lnTo>
                    <a:cubicBezTo>
                      <a:pt x="59" y="40"/>
                      <a:pt x="56" y="44"/>
                      <a:pt x="52" y="44"/>
                    </a:cubicBezTo>
                    <a:lnTo>
                      <a:pt x="12" y="48"/>
                    </a:lnTo>
                    <a:cubicBezTo>
                      <a:pt x="8" y="49"/>
                      <a:pt x="4" y="46"/>
                      <a:pt x="3" y="42"/>
                    </a:cubicBezTo>
                    <a:lnTo>
                      <a:pt x="1" y="27"/>
                    </a:lnTo>
                    <a:cubicBezTo>
                      <a:pt x="0" y="24"/>
                      <a:pt x="1" y="21"/>
                      <a:pt x="3" y="19"/>
                    </a:cubicBezTo>
                    <a:lnTo>
                      <a:pt x="8" y="15"/>
                    </a:lnTo>
                    <a:cubicBezTo>
                      <a:pt x="11" y="13"/>
                      <a:pt x="15" y="13"/>
                      <a:pt x="18" y="15"/>
                    </a:cubicBezTo>
                    <a:lnTo>
                      <a:pt x="31" y="23"/>
                    </a:lnTo>
                    <a:lnTo>
                      <a:pt x="26" y="22"/>
                    </a:lnTo>
                    <a:lnTo>
                      <a:pt x="39" y="22"/>
                    </a:lnTo>
                    <a:lnTo>
                      <a:pt x="31" y="30"/>
                    </a:lnTo>
                    <a:lnTo>
                      <a:pt x="31" y="26"/>
                    </a:lnTo>
                    <a:lnTo>
                      <a:pt x="31" y="23"/>
                    </a:lnTo>
                    <a:cubicBezTo>
                      <a:pt x="31" y="19"/>
                      <a:pt x="34" y="15"/>
                      <a:pt x="39" y="15"/>
                    </a:cubicBezTo>
                    <a:lnTo>
                      <a:pt x="46" y="15"/>
                    </a:lnTo>
                    <a:lnTo>
                      <a:pt x="71" y="13"/>
                    </a:lnTo>
                    <a:lnTo>
                      <a:pt x="69" y="29"/>
                    </a:lnTo>
                    <a:lnTo>
                      <a:pt x="61" y="27"/>
                    </a:lnTo>
                    <a:lnTo>
                      <a:pt x="64" y="27"/>
                    </a:lnTo>
                    <a:lnTo>
                      <a:pt x="39" y="29"/>
                    </a:lnTo>
                    <a:lnTo>
                      <a:pt x="42" y="28"/>
                    </a:lnTo>
                    <a:lnTo>
                      <a:pt x="30" y="35"/>
                    </a:lnTo>
                    <a:cubicBezTo>
                      <a:pt x="26" y="37"/>
                      <a:pt x="22" y="36"/>
                      <a:pt x="19" y="32"/>
                    </a:cubicBezTo>
                    <a:lnTo>
                      <a:pt x="12" y="22"/>
                    </a:lnTo>
                    <a:close/>
                    <a:moveTo>
                      <a:pt x="33" y="23"/>
                    </a:moveTo>
                    <a:lnTo>
                      <a:pt x="22" y="21"/>
                    </a:lnTo>
                    <a:lnTo>
                      <a:pt x="35" y="14"/>
                    </a:lnTo>
                    <a:cubicBezTo>
                      <a:pt x="36" y="14"/>
                      <a:pt x="37" y="13"/>
                      <a:pt x="38" y="13"/>
                    </a:cubicBezTo>
                    <a:lnTo>
                      <a:pt x="63" y="11"/>
                    </a:lnTo>
                    <a:cubicBezTo>
                      <a:pt x="64" y="11"/>
                      <a:pt x="65" y="11"/>
                      <a:pt x="66" y="11"/>
                    </a:cubicBezTo>
                    <a:lnTo>
                      <a:pt x="73" y="14"/>
                    </a:lnTo>
                    <a:cubicBezTo>
                      <a:pt x="77" y="15"/>
                      <a:pt x="80" y="18"/>
                      <a:pt x="79" y="22"/>
                    </a:cubicBezTo>
                    <a:cubicBezTo>
                      <a:pt x="79" y="26"/>
                      <a:pt x="76" y="29"/>
                      <a:pt x="72" y="29"/>
                    </a:cubicBezTo>
                    <a:lnTo>
                      <a:pt x="46" y="31"/>
                    </a:lnTo>
                    <a:lnTo>
                      <a:pt x="39" y="31"/>
                    </a:lnTo>
                    <a:lnTo>
                      <a:pt x="47" y="23"/>
                    </a:lnTo>
                    <a:lnTo>
                      <a:pt x="47" y="26"/>
                    </a:lnTo>
                    <a:lnTo>
                      <a:pt x="47" y="30"/>
                    </a:lnTo>
                    <a:cubicBezTo>
                      <a:pt x="47" y="34"/>
                      <a:pt x="43" y="38"/>
                      <a:pt x="39" y="38"/>
                    </a:cubicBezTo>
                    <a:lnTo>
                      <a:pt x="26" y="38"/>
                    </a:lnTo>
                    <a:cubicBezTo>
                      <a:pt x="24" y="38"/>
                      <a:pt x="23" y="37"/>
                      <a:pt x="22" y="36"/>
                    </a:cubicBezTo>
                    <a:lnTo>
                      <a:pt x="9" y="28"/>
                    </a:lnTo>
                    <a:lnTo>
                      <a:pt x="19" y="27"/>
                    </a:lnTo>
                    <a:lnTo>
                      <a:pt x="14" y="32"/>
                    </a:lnTo>
                    <a:lnTo>
                      <a:pt x="16" y="24"/>
                    </a:lnTo>
                    <a:lnTo>
                      <a:pt x="19" y="39"/>
                    </a:lnTo>
                    <a:lnTo>
                      <a:pt x="10" y="33"/>
                    </a:lnTo>
                    <a:lnTo>
                      <a:pt x="50" y="28"/>
                    </a:lnTo>
                    <a:lnTo>
                      <a:pt x="43" y="36"/>
                    </a:lnTo>
                    <a:lnTo>
                      <a:pt x="43" y="26"/>
                    </a:lnTo>
                    <a:cubicBezTo>
                      <a:pt x="43" y="21"/>
                      <a:pt x="47" y="18"/>
                      <a:pt x="51" y="18"/>
                    </a:cubicBezTo>
                    <a:lnTo>
                      <a:pt x="74" y="18"/>
                    </a:lnTo>
                    <a:lnTo>
                      <a:pt x="68" y="20"/>
                    </a:lnTo>
                    <a:lnTo>
                      <a:pt x="75" y="12"/>
                    </a:lnTo>
                    <a:cubicBezTo>
                      <a:pt x="77" y="9"/>
                      <a:pt x="81" y="8"/>
                      <a:pt x="84" y="10"/>
                    </a:cubicBezTo>
                    <a:lnTo>
                      <a:pt x="117" y="22"/>
                    </a:lnTo>
                    <a:lnTo>
                      <a:pt x="112" y="22"/>
                    </a:lnTo>
                    <a:lnTo>
                      <a:pt x="135" y="18"/>
                    </a:lnTo>
                    <a:lnTo>
                      <a:pt x="130" y="30"/>
                    </a:lnTo>
                    <a:lnTo>
                      <a:pt x="125" y="21"/>
                    </a:lnTo>
                    <a:lnTo>
                      <a:pt x="133" y="25"/>
                    </a:lnTo>
                    <a:lnTo>
                      <a:pt x="116" y="29"/>
                    </a:lnTo>
                    <a:cubicBezTo>
                      <a:pt x="114" y="29"/>
                      <a:pt x="112" y="29"/>
                      <a:pt x="111" y="29"/>
                    </a:cubicBezTo>
                    <a:lnTo>
                      <a:pt x="78" y="16"/>
                    </a:lnTo>
                    <a:lnTo>
                      <a:pt x="81" y="16"/>
                    </a:lnTo>
                    <a:lnTo>
                      <a:pt x="71" y="16"/>
                    </a:lnTo>
                    <a:lnTo>
                      <a:pt x="78" y="13"/>
                    </a:lnTo>
                    <a:lnTo>
                      <a:pt x="73" y="21"/>
                    </a:lnTo>
                    <a:cubicBezTo>
                      <a:pt x="72" y="24"/>
                      <a:pt x="69" y="25"/>
                      <a:pt x="66" y="25"/>
                    </a:cubicBezTo>
                    <a:lnTo>
                      <a:pt x="19" y="25"/>
                    </a:lnTo>
                    <a:lnTo>
                      <a:pt x="25" y="12"/>
                    </a:lnTo>
                    <a:lnTo>
                      <a:pt x="33" y="23"/>
                    </a:lnTo>
                    <a:close/>
                  </a:path>
                </a:pathLst>
              </a:custGeom>
              <a:solidFill>
                <a:srgbClr val="6E6E6E"/>
              </a:solidFill>
              <a:ln w="0" cap="flat">
                <a:solidFill>
                  <a:srgbClr val="6E6E6E"/>
                </a:solidFill>
                <a:prstDash val="solid"/>
                <a:round/>
                <a:headEnd/>
                <a:tailEnd/>
              </a:ln>
            </p:spPr>
            <p:txBody>
              <a:bodyPr/>
              <a:lstStyle/>
              <a:p>
                <a:endParaRPr lang="en-US"/>
              </a:p>
            </p:txBody>
          </p:sp>
          <p:sp>
            <p:nvSpPr>
              <p:cNvPr id="1816" name="Freeform 602"/>
              <p:cNvSpPr>
                <a:spLocks/>
              </p:cNvSpPr>
              <p:nvPr/>
            </p:nvSpPr>
            <p:spPr bwMode="auto">
              <a:xfrm>
                <a:off x="3168" y="1416"/>
                <a:ext cx="36" cy="24"/>
              </a:xfrm>
              <a:custGeom>
                <a:avLst/>
                <a:gdLst>
                  <a:gd name="T0" fmla="*/ 0 w 36"/>
                  <a:gd name="T1" fmla="*/ 5 h 24"/>
                  <a:gd name="T2" fmla="*/ 13 w 36"/>
                  <a:gd name="T3" fmla="*/ 4 h 24"/>
                  <a:gd name="T4" fmla="*/ 19 w 36"/>
                  <a:gd name="T5" fmla="*/ 0 h 24"/>
                  <a:gd name="T6" fmla="*/ 36 w 36"/>
                  <a:gd name="T7" fmla="*/ 1 h 24"/>
                  <a:gd name="T8" fmla="*/ 36 w 36"/>
                  <a:gd name="T9" fmla="*/ 5 h 24"/>
                  <a:gd name="T10" fmla="*/ 33 w 36"/>
                  <a:gd name="T11" fmla="*/ 7 h 24"/>
                  <a:gd name="T12" fmla="*/ 36 w 36"/>
                  <a:gd name="T13" fmla="*/ 9 h 24"/>
                  <a:gd name="T14" fmla="*/ 36 w 36"/>
                  <a:gd name="T15" fmla="*/ 14 h 24"/>
                  <a:gd name="T16" fmla="*/ 25 w 36"/>
                  <a:gd name="T17" fmla="*/ 17 h 24"/>
                  <a:gd name="T18" fmla="*/ 20 w 36"/>
                  <a:gd name="T19" fmla="*/ 24 h 24"/>
                  <a:gd name="T20" fmla="*/ 20 w 36"/>
                  <a:gd name="T21" fmla="*/ 21 h 24"/>
                  <a:gd name="T22" fmla="*/ 18 w 36"/>
                  <a:gd name="T23" fmla="*/ 23 h 24"/>
                  <a:gd name="T24" fmla="*/ 18 w 36"/>
                  <a:gd name="T25" fmla="*/ 20 h 24"/>
                  <a:gd name="T26" fmla="*/ 16 w 36"/>
                  <a:gd name="T27" fmla="*/ 21 h 24"/>
                  <a:gd name="T28" fmla="*/ 18 w 36"/>
                  <a:gd name="T29" fmla="*/ 17 h 24"/>
                  <a:gd name="T30" fmla="*/ 15 w 36"/>
                  <a:gd name="T31" fmla="*/ 19 h 24"/>
                  <a:gd name="T32" fmla="*/ 17 w 36"/>
                  <a:gd name="T33" fmla="*/ 15 h 24"/>
                  <a:gd name="T34" fmla="*/ 20 w 36"/>
                  <a:gd name="T35" fmla="*/ 15 h 24"/>
                  <a:gd name="T36" fmla="*/ 16 w 36"/>
                  <a:gd name="T37" fmla="*/ 15 h 24"/>
                  <a:gd name="T38" fmla="*/ 16 w 36"/>
                  <a:gd name="T39" fmla="*/ 16 h 24"/>
                  <a:gd name="T40" fmla="*/ 14 w 36"/>
                  <a:gd name="T41" fmla="*/ 14 h 24"/>
                  <a:gd name="T42" fmla="*/ 16 w 36"/>
                  <a:gd name="T43" fmla="*/ 12 h 24"/>
                  <a:gd name="T44" fmla="*/ 10 w 36"/>
                  <a:gd name="T45" fmla="*/ 14 h 24"/>
                  <a:gd name="T46" fmla="*/ 13 w 36"/>
                  <a:gd name="T47" fmla="*/ 9 h 24"/>
                  <a:gd name="T48" fmla="*/ 7 w 36"/>
                  <a:gd name="T49" fmla="*/ 10 h 24"/>
                  <a:gd name="T50" fmla="*/ 4 w 36"/>
                  <a:gd name="T51" fmla="*/ 8 h 24"/>
                  <a:gd name="T52" fmla="*/ 8 w 36"/>
                  <a:gd name="T53" fmla="*/ 5 h 24"/>
                  <a:gd name="T54" fmla="*/ 4 w 36"/>
                  <a:gd name="T55" fmla="*/ 7 h 24"/>
                  <a:gd name="T56" fmla="*/ 0 w 36"/>
                  <a:gd name="T57" fmla="*/ 5 h 2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6"/>
                  <a:gd name="T88" fmla="*/ 0 h 24"/>
                  <a:gd name="T89" fmla="*/ 36 w 36"/>
                  <a:gd name="T90" fmla="*/ 24 h 2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6" h="24">
                    <a:moveTo>
                      <a:pt x="0" y="5"/>
                    </a:moveTo>
                    <a:lnTo>
                      <a:pt x="13" y="4"/>
                    </a:lnTo>
                    <a:lnTo>
                      <a:pt x="19" y="0"/>
                    </a:lnTo>
                    <a:lnTo>
                      <a:pt x="36" y="1"/>
                    </a:lnTo>
                    <a:lnTo>
                      <a:pt x="36" y="5"/>
                    </a:lnTo>
                    <a:lnTo>
                      <a:pt x="33" y="7"/>
                    </a:lnTo>
                    <a:lnTo>
                      <a:pt x="36" y="9"/>
                    </a:lnTo>
                    <a:lnTo>
                      <a:pt x="36" y="14"/>
                    </a:lnTo>
                    <a:lnTo>
                      <a:pt x="25" y="17"/>
                    </a:lnTo>
                    <a:lnTo>
                      <a:pt x="20" y="24"/>
                    </a:lnTo>
                    <a:lnTo>
                      <a:pt x="20" y="21"/>
                    </a:lnTo>
                    <a:lnTo>
                      <a:pt x="18" y="23"/>
                    </a:lnTo>
                    <a:lnTo>
                      <a:pt x="18" y="20"/>
                    </a:lnTo>
                    <a:lnTo>
                      <a:pt x="16" y="21"/>
                    </a:lnTo>
                    <a:lnTo>
                      <a:pt x="18" y="17"/>
                    </a:lnTo>
                    <a:lnTo>
                      <a:pt x="15" y="19"/>
                    </a:lnTo>
                    <a:lnTo>
                      <a:pt x="17" y="15"/>
                    </a:lnTo>
                    <a:lnTo>
                      <a:pt x="20" y="15"/>
                    </a:lnTo>
                    <a:lnTo>
                      <a:pt x="16" y="15"/>
                    </a:lnTo>
                    <a:lnTo>
                      <a:pt x="16" y="16"/>
                    </a:lnTo>
                    <a:lnTo>
                      <a:pt x="14" y="14"/>
                    </a:lnTo>
                    <a:lnTo>
                      <a:pt x="16" y="12"/>
                    </a:lnTo>
                    <a:lnTo>
                      <a:pt x="10" y="14"/>
                    </a:lnTo>
                    <a:lnTo>
                      <a:pt x="13" y="9"/>
                    </a:lnTo>
                    <a:lnTo>
                      <a:pt x="7" y="10"/>
                    </a:lnTo>
                    <a:lnTo>
                      <a:pt x="4" y="8"/>
                    </a:lnTo>
                    <a:lnTo>
                      <a:pt x="8" y="5"/>
                    </a:lnTo>
                    <a:lnTo>
                      <a:pt x="4" y="7"/>
                    </a:lnTo>
                    <a:lnTo>
                      <a:pt x="0" y="5"/>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817" name="Freeform 603"/>
              <p:cNvSpPr>
                <a:spLocks noEditPoints="1"/>
              </p:cNvSpPr>
              <p:nvPr/>
            </p:nvSpPr>
            <p:spPr bwMode="auto">
              <a:xfrm>
                <a:off x="3166" y="1414"/>
                <a:ext cx="40" cy="28"/>
              </a:xfrm>
              <a:custGeom>
                <a:avLst/>
                <a:gdLst>
                  <a:gd name="T0" fmla="*/ 8 w 160"/>
                  <a:gd name="T1" fmla="*/ 21 h 113"/>
                  <a:gd name="T2" fmla="*/ 78 w 160"/>
                  <a:gd name="T3" fmla="*/ 2 h 113"/>
                  <a:gd name="T4" fmla="*/ 160 w 160"/>
                  <a:gd name="T5" fmla="*/ 11 h 113"/>
                  <a:gd name="T6" fmla="*/ 146 w 160"/>
                  <a:gd name="T7" fmla="*/ 44 h 113"/>
                  <a:gd name="T8" fmla="*/ 160 w 160"/>
                  <a:gd name="T9" fmla="*/ 46 h 113"/>
                  <a:gd name="T10" fmla="*/ 109 w 160"/>
                  <a:gd name="T11" fmla="*/ 83 h 113"/>
                  <a:gd name="T12" fmla="*/ 85 w 160"/>
                  <a:gd name="T13" fmla="*/ 112 h 113"/>
                  <a:gd name="T14" fmla="*/ 93 w 160"/>
                  <a:gd name="T15" fmla="*/ 98 h 113"/>
                  <a:gd name="T16" fmla="*/ 71 w 160"/>
                  <a:gd name="T17" fmla="*/ 102 h 113"/>
                  <a:gd name="T18" fmla="*/ 73 w 160"/>
                  <a:gd name="T19" fmla="*/ 100 h 113"/>
                  <a:gd name="T20" fmla="*/ 72 w 160"/>
                  <a:gd name="T21" fmla="*/ 74 h 113"/>
                  <a:gd name="T22" fmla="*/ 62 w 160"/>
                  <a:gd name="T23" fmla="*/ 90 h 113"/>
                  <a:gd name="T24" fmla="*/ 76 w 160"/>
                  <a:gd name="T25" fmla="*/ 62 h 113"/>
                  <a:gd name="T26" fmla="*/ 72 w 160"/>
                  <a:gd name="T27" fmla="*/ 74 h 113"/>
                  <a:gd name="T28" fmla="*/ 71 w 160"/>
                  <a:gd name="T29" fmla="*/ 80 h 113"/>
                  <a:gd name="T30" fmla="*/ 59 w 160"/>
                  <a:gd name="T31" fmla="*/ 58 h 113"/>
                  <a:gd name="T32" fmla="*/ 51 w 160"/>
                  <a:gd name="T33" fmla="*/ 71 h 113"/>
                  <a:gd name="T34" fmla="*/ 53 w 160"/>
                  <a:gd name="T35" fmla="*/ 42 h 113"/>
                  <a:gd name="T36" fmla="*/ 28 w 160"/>
                  <a:gd name="T37" fmla="*/ 55 h 113"/>
                  <a:gd name="T38" fmla="*/ 20 w 160"/>
                  <a:gd name="T39" fmla="*/ 34 h 113"/>
                  <a:gd name="T40" fmla="*/ 26 w 160"/>
                  <a:gd name="T41" fmla="*/ 45 h 113"/>
                  <a:gd name="T42" fmla="*/ 27 w 160"/>
                  <a:gd name="T43" fmla="*/ 31 h 113"/>
                  <a:gd name="T44" fmla="*/ 46 w 160"/>
                  <a:gd name="T45" fmla="*/ 24 h 113"/>
                  <a:gd name="T46" fmla="*/ 31 w 160"/>
                  <a:gd name="T47" fmla="*/ 35 h 113"/>
                  <a:gd name="T48" fmla="*/ 58 w 160"/>
                  <a:gd name="T49" fmla="*/ 38 h 113"/>
                  <a:gd name="T50" fmla="*/ 55 w 160"/>
                  <a:gd name="T51" fmla="*/ 68 h 113"/>
                  <a:gd name="T52" fmla="*/ 80 w 160"/>
                  <a:gd name="T53" fmla="*/ 51 h 113"/>
                  <a:gd name="T54" fmla="*/ 72 w 160"/>
                  <a:gd name="T55" fmla="*/ 59 h 113"/>
                  <a:gd name="T56" fmla="*/ 66 w 160"/>
                  <a:gd name="T57" fmla="*/ 63 h 113"/>
                  <a:gd name="T58" fmla="*/ 95 w 160"/>
                  <a:gd name="T59" fmla="*/ 70 h 113"/>
                  <a:gd name="T60" fmla="*/ 83 w 160"/>
                  <a:gd name="T61" fmla="*/ 74 h 113"/>
                  <a:gd name="T62" fmla="*/ 75 w 160"/>
                  <a:gd name="T63" fmla="*/ 71 h 113"/>
                  <a:gd name="T64" fmla="*/ 78 w 160"/>
                  <a:gd name="T65" fmla="*/ 97 h 113"/>
                  <a:gd name="T66" fmla="*/ 84 w 160"/>
                  <a:gd name="T67" fmla="*/ 83 h 113"/>
                  <a:gd name="T68" fmla="*/ 73 w 160"/>
                  <a:gd name="T69" fmla="*/ 96 h 113"/>
                  <a:gd name="T70" fmla="*/ 96 w 160"/>
                  <a:gd name="T71" fmla="*/ 93 h 113"/>
                  <a:gd name="T72" fmla="*/ 101 w 160"/>
                  <a:gd name="T73" fmla="*/ 71 h 113"/>
                  <a:gd name="T74" fmla="*/ 144 w 160"/>
                  <a:gd name="T75" fmla="*/ 64 h 113"/>
                  <a:gd name="T76" fmla="*/ 136 w 160"/>
                  <a:gd name="T77" fmla="*/ 44 h 113"/>
                  <a:gd name="T78" fmla="*/ 148 w 160"/>
                  <a:gd name="T79" fmla="*/ 22 h 113"/>
                  <a:gd name="T80" fmla="*/ 152 w 160"/>
                  <a:gd name="T81" fmla="*/ 19 h 113"/>
                  <a:gd name="T82" fmla="*/ 64 w 160"/>
                  <a:gd name="T83" fmla="*/ 30 h 113"/>
                  <a:gd name="T84" fmla="*/ 13 w 160"/>
                  <a:gd name="T85" fmla="*/ 22 h 11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60"/>
                  <a:gd name="T130" fmla="*/ 0 h 113"/>
                  <a:gd name="T131" fmla="*/ 160 w 160"/>
                  <a:gd name="T132" fmla="*/ 113 h 11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60" h="113">
                    <a:moveTo>
                      <a:pt x="4" y="36"/>
                    </a:moveTo>
                    <a:cubicBezTo>
                      <a:pt x="1" y="34"/>
                      <a:pt x="0" y="30"/>
                      <a:pt x="1" y="27"/>
                    </a:cubicBezTo>
                    <a:cubicBezTo>
                      <a:pt x="1" y="24"/>
                      <a:pt x="4" y="21"/>
                      <a:pt x="8" y="21"/>
                    </a:cubicBezTo>
                    <a:lnTo>
                      <a:pt x="58" y="15"/>
                    </a:lnTo>
                    <a:lnTo>
                      <a:pt x="55" y="16"/>
                    </a:lnTo>
                    <a:lnTo>
                      <a:pt x="78" y="2"/>
                    </a:lnTo>
                    <a:cubicBezTo>
                      <a:pt x="79" y="1"/>
                      <a:pt x="81" y="0"/>
                      <a:pt x="82" y="0"/>
                    </a:cubicBezTo>
                    <a:lnTo>
                      <a:pt x="153" y="3"/>
                    </a:lnTo>
                    <a:cubicBezTo>
                      <a:pt x="157" y="4"/>
                      <a:pt x="160" y="7"/>
                      <a:pt x="160" y="11"/>
                    </a:cubicBezTo>
                    <a:lnTo>
                      <a:pt x="160" y="29"/>
                    </a:lnTo>
                    <a:cubicBezTo>
                      <a:pt x="160" y="31"/>
                      <a:pt x="159" y="34"/>
                      <a:pt x="157" y="35"/>
                    </a:cubicBezTo>
                    <a:lnTo>
                      <a:pt x="146" y="44"/>
                    </a:lnTo>
                    <a:lnTo>
                      <a:pt x="146" y="31"/>
                    </a:lnTo>
                    <a:lnTo>
                      <a:pt x="157" y="40"/>
                    </a:lnTo>
                    <a:cubicBezTo>
                      <a:pt x="159" y="41"/>
                      <a:pt x="160" y="44"/>
                      <a:pt x="160" y="46"/>
                    </a:cubicBezTo>
                    <a:lnTo>
                      <a:pt x="160" y="64"/>
                    </a:lnTo>
                    <a:cubicBezTo>
                      <a:pt x="160" y="67"/>
                      <a:pt x="158" y="71"/>
                      <a:pt x="154" y="71"/>
                    </a:cubicBezTo>
                    <a:lnTo>
                      <a:pt x="109" y="83"/>
                    </a:lnTo>
                    <a:lnTo>
                      <a:pt x="114" y="80"/>
                    </a:lnTo>
                    <a:lnTo>
                      <a:pt x="94" y="109"/>
                    </a:lnTo>
                    <a:cubicBezTo>
                      <a:pt x="92" y="112"/>
                      <a:pt x="89" y="113"/>
                      <a:pt x="85" y="112"/>
                    </a:cubicBezTo>
                    <a:cubicBezTo>
                      <a:pt x="82" y="111"/>
                      <a:pt x="80" y="108"/>
                      <a:pt x="80" y="104"/>
                    </a:cubicBezTo>
                    <a:lnTo>
                      <a:pt x="80" y="93"/>
                    </a:lnTo>
                    <a:lnTo>
                      <a:pt x="93" y="98"/>
                    </a:lnTo>
                    <a:lnTo>
                      <a:pt x="85" y="107"/>
                    </a:lnTo>
                    <a:cubicBezTo>
                      <a:pt x="83" y="109"/>
                      <a:pt x="79" y="110"/>
                      <a:pt x="76" y="109"/>
                    </a:cubicBezTo>
                    <a:cubicBezTo>
                      <a:pt x="73" y="108"/>
                      <a:pt x="71" y="105"/>
                      <a:pt x="71" y="102"/>
                    </a:cubicBezTo>
                    <a:lnTo>
                      <a:pt x="71" y="90"/>
                    </a:lnTo>
                    <a:lnTo>
                      <a:pt x="82" y="97"/>
                    </a:lnTo>
                    <a:lnTo>
                      <a:pt x="73" y="100"/>
                    </a:lnTo>
                    <a:cubicBezTo>
                      <a:pt x="70" y="101"/>
                      <a:pt x="67" y="100"/>
                      <a:pt x="64" y="98"/>
                    </a:cubicBezTo>
                    <a:cubicBezTo>
                      <a:pt x="62" y="95"/>
                      <a:pt x="62" y="92"/>
                      <a:pt x="64" y="89"/>
                    </a:cubicBezTo>
                    <a:lnTo>
                      <a:pt x="72" y="74"/>
                    </a:lnTo>
                    <a:lnTo>
                      <a:pt x="83" y="85"/>
                    </a:lnTo>
                    <a:lnTo>
                      <a:pt x="71" y="91"/>
                    </a:lnTo>
                    <a:cubicBezTo>
                      <a:pt x="68" y="93"/>
                      <a:pt x="64" y="92"/>
                      <a:pt x="62" y="90"/>
                    </a:cubicBezTo>
                    <a:cubicBezTo>
                      <a:pt x="60" y="87"/>
                      <a:pt x="59" y="83"/>
                      <a:pt x="61" y="80"/>
                    </a:cubicBezTo>
                    <a:lnTo>
                      <a:pt x="69" y="66"/>
                    </a:lnTo>
                    <a:cubicBezTo>
                      <a:pt x="71" y="63"/>
                      <a:pt x="73" y="62"/>
                      <a:pt x="76" y="62"/>
                    </a:cubicBezTo>
                    <a:lnTo>
                      <a:pt x="88" y="62"/>
                    </a:lnTo>
                    <a:lnTo>
                      <a:pt x="86" y="77"/>
                    </a:lnTo>
                    <a:lnTo>
                      <a:pt x="72" y="74"/>
                    </a:lnTo>
                    <a:lnTo>
                      <a:pt x="81" y="70"/>
                    </a:lnTo>
                    <a:lnTo>
                      <a:pt x="78" y="76"/>
                    </a:lnTo>
                    <a:cubicBezTo>
                      <a:pt x="77" y="79"/>
                      <a:pt x="74" y="80"/>
                      <a:pt x="71" y="80"/>
                    </a:cubicBezTo>
                    <a:cubicBezTo>
                      <a:pt x="68" y="81"/>
                      <a:pt x="65" y="79"/>
                      <a:pt x="64" y="77"/>
                    </a:cubicBezTo>
                    <a:lnTo>
                      <a:pt x="58" y="68"/>
                    </a:lnTo>
                    <a:cubicBezTo>
                      <a:pt x="56" y="65"/>
                      <a:pt x="57" y="61"/>
                      <a:pt x="59" y="58"/>
                    </a:cubicBezTo>
                    <a:lnTo>
                      <a:pt x="68" y="49"/>
                    </a:lnTo>
                    <a:lnTo>
                      <a:pt x="76" y="63"/>
                    </a:lnTo>
                    <a:lnTo>
                      <a:pt x="51" y="71"/>
                    </a:lnTo>
                    <a:cubicBezTo>
                      <a:pt x="47" y="72"/>
                      <a:pt x="44" y="71"/>
                      <a:pt x="42" y="69"/>
                    </a:cubicBezTo>
                    <a:cubicBezTo>
                      <a:pt x="40" y="66"/>
                      <a:pt x="39" y="62"/>
                      <a:pt x="41" y="59"/>
                    </a:cubicBezTo>
                    <a:lnTo>
                      <a:pt x="53" y="42"/>
                    </a:lnTo>
                    <a:lnTo>
                      <a:pt x="60" y="54"/>
                    </a:lnTo>
                    <a:lnTo>
                      <a:pt x="35" y="57"/>
                    </a:lnTo>
                    <a:cubicBezTo>
                      <a:pt x="32" y="57"/>
                      <a:pt x="30" y="57"/>
                      <a:pt x="28" y="55"/>
                    </a:cubicBezTo>
                    <a:lnTo>
                      <a:pt x="20" y="46"/>
                    </a:lnTo>
                    <a:cubicBezTo>
                      <a:pt x="18" y="44"/>
                      <a:pt x="17" y="42"/>
                      <a:pt x="17" y="40"/>
                    </a:cubicBezTo>
                    <a:cubicBezTo>
                      <a:pt x="18" y="38"/>
                      <a:pt x="19" y="36"/>
                      <a:pt x="20" y="34"/>
                    </a:cubicBezTo>
                    <a:lnTo>
                      <a:pt x="34" y="23"/>
                    </a:lnTo>
                    <a:lnTo>
                      <a:pt x="43" y="36"/>
                    </a:lnTo>
                    <a:lnTo>
                      <a:pt x="26" y="45"/>
                    </a:lnTo>
                    <a:cubicBezTo>
                      <a:pt x="24" y="46"/>
                      <a:pt x="21" y="46"/>
                      <a:pt x="18" y="44"/>
                    </a:cubicBezTo>
                    <a:lnTo>
                      <a:pt x="4" y="36"/>
                    </a:lnTo>
                    <a:close/>
                    <a:moveTo>
                      <a:pt x="27" y="31"/>
                    </a:moveTo>
                    <a:lnTo>
                      <a:pt x="19" y="30"/>
                    </a:lnTo>
                    <a:lnTo>
                      <a:pt x="36" y="22"/>
                    </a:lnTo>
                    <a:cubicBezTo>
                      <a:pt x="39" y="20"/>
                      <a:pt x="44" y="21"/>
                      <a:pt x="46" y="24"/>
                    </a:cubicBezTo>
                    <a:cubicBezTo>
                      <a:pt x="48" y="28"/>
                      <a:pt x="48" y="32"/>
                      <a:pt x="45" y="35"/>
                    </a:cubicBezTo>
                    <a:lnTo>
                      <a:pt x="31" y="47"/>
                    </a:lnTo>
                    <a:lnTo>
                      <a:pt x="31" y="35"/>
                    </a:lnTo>
                    <a:lnTo>
                      <a:pt x="40" y="44"/>
                    </a:lnTo>
                    <a:lnTo>
                      <a:pt x="33" y="41"/>
                    </a:lnTo>
                    <a:lnTo>
                      <a:pt x="58" y="38"/>
                    </a:lnTo>
                    <a:cubicBezTo>
                      <a:pt x="61" y="38"/>
                      <a:pt x="64" y="39"/>
                      <a:pt x="66" y="42"/>
                    </a:cubicBezTo>
                    <a:cubicBezTo>
                      <a:pt x="68" y="45"/>
                      <a:pt x="68" y="48"/>
                      <a:pt x="66" y="51"/>
                    </a:cubicBezTo>
                    <a:lnTo>
                      <a:pt x="55" y="68"/>
                    </a:lnTo>
                    <a:lnTo>
                      <a:pt x="45" y="56"/>
                    </a:lnTo>
                    <a:lnTo>
                      <a:pt x="71" y="47"/>
                    </a:lnTo>
                    <a:cubicBezTo>
                      <a:pt x="74" y="46"/>
                      <a:pt x="78" y="48"/>
                      <a:pt x="80" y="51"/>
                    </a:cubicBezTo>
                    <a:cubicBezTo>
                      <a:pt x="82" y="54"/>
                      <a:pt x="82" y="58"/>
                      <a:pt x="79" y="61"/>
                    </a:cubicBezTo>
                    <a:lnTo>
                      <a:pt x="71" y="69"/>
                    </a:lnTo>
                    <a:lnTo>
                      <a:pt x="72" y="59"/>
                    </a:lnTo>
                    <a:lnTo>
                      <a:pt x="77" y="68"/>
                    </a:lnTo>
                    <a:lnTo>
                      <a:pt x="63" y="69"/>
                    </a:lnTo>
                    <a:lnTo>
                      <a:pt x="66" y="63"/>
                    </a:lnTo>
                    <a:cubicBezTo>
                      <a:pt x="68" y="60"/>
                      <a:pt x="71" y="58"/>
                      <a:pt x="75" y="59"/>
                    </a:cubicBezTo>
                    <a:lnTo>
                      <a:pt x="89" y="62"/>
                    </a:lnTo>
                    <a:cubicBezTo>
                      <a:pt x="93" y="63"/>
                      <a:pt x="96" y="66"/>
                      <a:pt x="95" y="70"/>
                    </a:cubicBezTo>
                    <a:cubicBezTo>
                      <a:pt x="95" y="74"/>
                      <a:pt x="92" y="78"/>
                      <a:pt x="88" y="78"/>
                    </a:cubicBezTo>
                    <a:lnTo>
                      <a:pt x="76" y="78"/>
                    </a:lnTo>
                    <a:lnTo>
                      <a:pt x="83" y="74"/>
                    </a:lnTo>
                    <a:lnTo>
                      <a:pt x="75" y="88"/>
                    </a:lnTo>
                    <a:lnTo>
                      <a:pt x="64" y="77"/>
                    </a:lnTo>
                    <a:lnTo>
                      <a:pt x="75" y="71"/>
                    </a:lnTo>
                    <a:cubicBezTo>
                      <a:pt x="79" y="70"/>
                      <a:pt x="82" y="70"/>
                      <a:pt x="85" y="73"/>
                    </a:cubicBezTo>
                    <a:cubicBezTo>
                      <a:pt x="87" y="75"/>
                      <a:pt x="88" y="79"/>
                      <a:pt x="86" y="82"/>
                    </a:cubicBezTo>
                    <a:lnTo>
                      <a:pt x="78" y="97"/>
                    </a:lnTo>
                    <a:lnTo>
                      <a:pt x="68" y="85"/>
                    </a:lnTo>
                    <a:lnTo>
                      <a:pt x="76" y="82"/>
                    </a:lnTo>
                    <a:cubicBezTo>
                      <a:pt x="79" y="82"/>
                      <a:pt x="82" y="82"/>
                      <a:pt x="84" y="83"/>
                    </a:cubicBezTo>
                    <a:cubicBezTo>
                      <a:pt x="86" y="85"/>
                      <a:pt x="87" y="87"/>
                      <a:pt x="87" y="90"/>
                    </a:cubicBezTo>
                    <a:lnTo>
                      <a:pt x="87" y="102"/>
                    </a:lnTo>
                    <a:lnTo>
                      <a:pt x="73" y="96"/>
                    </a:lnTo>
                    <a:lnTo>
                      <a:pt x="82" y="87"/>
                    </a:lnTo>
                    <a:cubicBezTo>
                      <a:pt x="84" y="85"/>
                      <a:pt x="88" y="84"/>
                      <a:pt x="91" y="85"/>
                    </a:cubicBezTo>
                    <a:cubicBezTo>
                      <a:pt x="94" y="87"/>
                      <a:pt x="96" y="90"/>
                      <a:pt x="96" y="93"/>
                    </a:cubicBezTo>
                    <a:lnTo>
                      <a:pt x="96" y="104"/>
                    </a:lnTo>
                    <a:lnTo>
                      <a:pt x="81" y="100"/>
                    </a:lnTo>
                    <a:lnTo>
                      <a:pt x="101" y="71"/>
                    </a:lnTo>
                    <a:cubicBezTo>
                      <a:pt x="102" y="69"/>
                      <a:pt x="103" y="68"/>
                      <a:pt x="105" y="68"/>
                    </a:cubicBezTo>
                    <a:lnTo>
                      <a:pt x="150" y="56"/>
                    </a:lnTo>
                    <a:lnTo>
                      <a:pt x="144" y="64"/>
                    </a:lnTo>
                    <a:lnTo>
                      <a:pt x="144" y="46"/>
                    </a:lnTo>
                    <a:lnTo>
                      <a:pt x="148" y="53"/>
                    </a:lnTo>
                    <a:lnTo>
                      <a:pt x="136" y="44"/>
                    </a:lnTo>
                    <a:cubicBezTo>
                      <a:pt x="134" y="42"/>
                      <a:pt x="133" y="40"/>
                      <a:pt x="133" y="38"/>
                    </a:cubicBezTo>
                    <a:cubicBezTo>
                      <a:pt x="133" y="35"/>
                      <a:pt x="134" y="33"/>
                      <a:pt x="136" y="31"/>
                    </a:cubicBezTo>
                    <a:lnTo>
                      <a:pt x="148" y="22"/>
                    </a:lnTo>
                    <a:lnTo>
                      <a:pt x="144" y="29"/>
                    </a:lnTo>
                    <a:lnTo>
                      <a:pt x="144" y="11"/>
                    </a:lnTo>
                    <a:lnTo>
                      <a:pt x="152" y="19"/>
                    </a:lnTo>
                    <a:lnTo>
                      <a:pt x="82" y="16"/>
                    </a:lnTo>
                    <a:lnTo>
                      <a:pt x="86" y="15"/>
                    </a:lnTo>
                    <a:lnTo>
                      <a:pt x="64" y="30"/>
                    </a:lnTo>
                    <a:cubicBezTo>
                      <a:pt x="63" y="30"/>
                      <a:pt x="61" y="31"/>
                      <a:pt x="60" y="31"/>
                    </a:cubicBezTo>
                    <a:lnTo>
                      <a:pt x="9" y="37"/>
                    </a:lnTo>
                    <a:lnTo>
                      <a:pt x="13" y="22"/>
                    </a:lnTo>
                    <a:lnTo>
                      <a:pt x="27" y="31"/>
                    </a:lnTo>
                    <a:close/>
                  </a:path>
                </a:pathLst>
              </a:custGeom>
              <a:solidFill>
                <a:srgbClr val="6E6E6E"/>
              </a:solidFill>
              <a:ln w="0" cap="flat">
                <a:solidFill>
                  <a:srgbClr val="6E6E6E"/>
                </a:solidFill>
                <a:prstDash val="solid"/>
                <a:round/>
                <a:headEnd/>
                <a:tailEnd/>
              </a:ln>
            </p:spPr>
            <p:txBody>
              <a:bodyPr/>
              <a:lstStyle/>
              <a:p>
                <a:endParaRPr lang="en-US"/>
              </a:p>
            </p:txBody>
          </p:sp>
          <p:sp>
            <p:nvSpPr>
              <p:cNvPr id="1818" name="Freeform 604"/>
              <p:cNvSpPr>
                <a:spLocks/>
              </p:cNvSpPr>
              <p:nvPr/>
            </p:nvSpPr>
            <p:spPr bwMode="auto">
              <a:xfrm>
                <a:off x="3188" y="1420"/>
                <a:ext cx="79" cy="67"/>
              </a:xfrm>
              <a:custGeom>
                <a:avLst/>
                <a:gdLst>
                  <a:gd name="T0" fmla="*/ 74 w 79"/>
                  <a:gd name="T1" fmla="*/ 33 h 67"/>
                  <a:gd name="T2" fmla="*/ 78 w 79"/>
                  <a:gd name="T3" fmla="*/ 44 h 67"/>
                  <a:gd name="T4" fmla="*/ 79 w 79"/>
                  <a:gd name="T5" fmla="*/ 50 h 67"/>
                  <a:gd name="T6" fmla="*/ 73 w 79"/>
                  <a:gd name="T7" fmla="*/ 52 h 67"/>
                  <a:gd name="T8" fmla="*/ 76 w 79"/>
                  <a:gd name="T9" fmla="*/ 57 h 67"/>
                  <a:gd name="T10" fmla="*/ 74 w 79"/>
                  <a:gd name="T11" fmla="*/ 63 h 67"/>
                  <a:gd name="T12" fmla="*/ 69 w 79"/>
                  <a:gd name="T13" fmla="*/ 61 h 67"/>
                  <a:gd name="T14" fmla="*/ 64 w 79"/>
                  <a:gd name="T15" fmla="*/ 67 h 67"/>
                  <a:gd name="T16" fmla="*/ 60 w 79"/>
                  <a:gd name="T17" fmla="*/ 65 h 67"/>
                  <a:gd name="T18" fmla="*/ 60 w 79"/>
                  <a:gd name="T19" fmla="*/ 53 h 67"/>
                  <a:gd name="T20" fmla="*/ 51 w 79"/>
                  <a:gd name="T21" fmla="*/ 51 h 67"/>
                  <a:gd name="T22" fmla="*/ 49 w 79"/>
                  <a:gd name="T23" fmla="*/ 49 h 67"/>
                  <a:gd name="T24" fmla="*/ 46 w 79"/>
                  <a:gd name="T25" fmla="*/ 44 h 67"/>
                  <a:gd name="T26" fmla="*/ 41 w 79"/>
                  <a:gd name="T27" fmla="*/ 33 h 67"/>
                  <a:gd name="T28" fmla="*/ 24 w 79"/>
                  <a:gd name="T29" fmla="*/ 41 h 67"/>
                  <a:gd name="T30" fmla="*/ 17 w 79"/>
                  <a:gd name="T31" fmla="*/ 38 h 67"/>
                  <a:gd name="T32" fmla="*/ 15 w 79"/>
                  <a:gd name="T33" fmla="*/ 33 h 67"/>
                  <a:gd name="T34" fmla="*/ 6 w 79"/>
                  <a:gd name="T35" fmla="*/ 29 h 67"/>
                  <a:gd name="T36" fmla="*/ 5 w 79"/>
                  <a:gd name="T37" fmla="*/ 27 h 67"/>
                  <a:gd name="T38" fmla="*/ 4 w 79"/>
                  <a:gd name="T39" fmla="*/ 25 h 67"/>
                  <a:gd name="T40" fmla="*/ 1 w 79"/>
                  <a:gd name="T41" fmla="*/ 23 h 67"/>
                  <a:gd name="T42" fmla="*/ 5 w 79"/>
                  <a:gd name="T43" fmla="*/ 14 h 67"/>
                  <a:gd name="T44" fmla="*/ 15 w 79"/>
                  <a:gd name="T45" fmla="*/ 8 h 67"/>
                  <a:gd name="T46" fmla="*/ 15 w 79"/>
                  <a:gd name="T47" fmla="*/ 4 h 67"/>
                  <a:gd name="T48" fmla="*/ 22 w 79"/>
                  <a:gd name="T49" fmla="*/ 0 h 67"/>
                  <a:gd name="T50" fmla="*/ 24 w 79"/>
                  <a:gd name="T51" fmla="*/ 1 h 67"/>
                  <a:gd name="T52" fmla="*/ 40 w 79"/>
                  <a:gd name="T53" fmla="*/ 3 h 67"/>
                  <a:gd name="T54" fmla="*/ 40 w 79"/>
                  <a:gd name="T55" fmla="*/ 8 h 67"/>
                  <a:gd name="T56" fmla="*/ 48 w 79"/>
                  <a:gd name="T57" fmla="*/ 10 h 67"/>
                  <a:gd name="T58" fmla="*/ 58 w 79"/>
                  <a:gd name="T59" fmla="*/ 7 h 67"/>
                  <a:gd name="T60" fmla="*/ 62 w 79"/>
                  <a:gd name="T61" fmla="*/ 2 h 67"/>
                  <a:gd name="T62" fmla="*/ 68 w 79"/>
                  <a:gd name="T63" fmla="*/ 8 h 67"/>
                  <a:gd name="T64" fmla="*/ 72 w 79"/>
                  <a:gd name="T65" fmla="*/ 16 h 67"/>
                  <a:gd name="T66" fmla="*/ 73 w 79"/>
                  <a:gd name="T67" fmla="*/ 20 h 67"/>
                  <a:gd name="T68" fmla="*/ 76 w 79"/>
                  <a:gd name="T69" fmla="*/ 29 h 6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9"/>
                  <a:gd name="T106" fmla="*/ 0 h 67"/>
                  <a:gd name="T107" fmla="*/ 79 w 79"/>
                  <a:gd name="T108" fmla="*/ 67 h 6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9" h="67">
                    <a:moveTo>
                      <a:pt x="76" y="31"/>
                    </a:moveTo>
                    <a:lnTo>
                      <a:pt x="74" y="33"/>
                    </a:lnTo>
                    <a:lnTo>
                      <a:pt x="74" y="38"/>
                    </a:lnTo>
                    <a:lnTo>
                      <a:pt x="78" y="44"/>
                    </a:lnTo>
                    <a:lnTo>
                      <a:pt x="76" y="47"/>
                    </a:lnTo>
                    <a:lnTo>
                      <a:pt x="79" y="50"/>
                    </a:lnTo>
                    <a:lnTo>
                      <a:pt x="79" y="52"/>
                    </a:lnTo>
                    <a:lnTo>
                      <a:pt x="73" y="52"/>
                    </a:lnTo>
                    <a:lnTo>
                      <a:pt x="73" y="54"/>
                    </a:lnTo>
                    <a:lnTo>
                      <a:pt x="76" y="57"/>
                    </a:lnTo>
                    <a:lnTo>
                      <a:pt x="75" y="57"/>
                    </a:lnTo>
                    <a:lnTo>
                      <a:pt x="74" y="63"/>
                    </a:lnTo>
                    <a:lnTo>
                      <a:pt x="71" y="63"/>
                    </a:lnTo>
                    <a:lnTo>
                      <a:pt x="69" y="61"/>
                    </a:lnTo>
                    <a:lnTo>
                      <a:pt x="67" y="66"/>
                    </a:lnTo>
                    <a:lnTo>
                      <a:pt x="64" y="67"/>
                    </a:lnTo>
                    <a:lnTo>
                      <a:pt x="61" y="65"/>
                    </a:lnTo>
                    <a:lnTo>
                      <a:pt x="60" y="65"/>
                    </a:lnTo>
                    <a:lnTo>
                      <a:pt x="61" y="61"/>
                    </a:lnTo>
                    <a:lnTo>
                      <a:pt x="60" y="53"/>
                    </a:lnTo>
                    <a:lnTo>
                      <a:pt x="58" y="51"/>
                    </a:lnTo>
                    <a:lnTo>
                      <a:pt x="51" y="51"/>
                    </a:lnTo>
                    <a:lnTo>
                      <a:pt x="46" y="54"/>
                    </a:lnTo>
                    <a:lnTo>
                      <a:pt x="49" y="49"/>
                    </a:lnTo>
                    <a:lnTo>
                      <a:pt x="48" y="45"/>
                    </a:lnTo>
                    <a:lnTo>
                      <a:pt x="46" y="44"/>
                    </a:lnTo>
                    <a:lnTo>
                      <a:pt x="47" y="41"/>
                    </a:lnTo>
                    <a:lnTo>
                      <a:pt x="41" y="33"/>
                    </a:lnTo>
                    <a:lnTo>
                      <a:pt x="28" y="34"/>
                    </a:lnTo>
                    <a:lnTo>
                      <a:pt x="24" y="41"/>
                    </a:lnTo>
                    <a:lnTo>
                      <a:pt x="19" y="45"/>
                    </a:lnTo>
                    <a:lnTo>
                      <a:pt x="17" y="38"/>
                    </a:lnTo>
                    <a:lnTo>
                      <a:pt x="15" y="38"/>
                    </a:lnTo>
                    <a:lnTo>
                      <a:pt x="15" y="33"/>
                    </a:lnTo>
                    <a:lnTo>
                      <a:pt x="13" y="34"/>
                    </a:lnTo>
                    <a:lnTo>
                      <a:pt x="6" y="29"/>
                    </a:lnTo>
                    <a:lnTo>
                      <a:pt x="6" y="27"/>
                    </a:lnTo>
                    <a:lnTo>
                      <a:pt x="5" y="27"/>
                    </a:lnTo>
                    <a:lnTo>
                      <a:pt x="6" y="22"/>
                    </a:lnTo>
                    <a:lnTo>
                      <a:pt x="4" y="25"/>
                    </a:lnTo>
                    <a:lnTo>
                      <a:pt x="3" y="21"/>
                    </a:lnTo>
                    <a:lnTo>
                      <a:pt x="1" y="23"/>
                    </a:lnTo>
                    <a:lnTo>
                      <a:pt x="0" y="21"/>
                    </a:lnTo>
                    <a:lnTo>
                      <a:pt x="5" y="14"/>
                    </a:lnTo>
                    <a:lnTo>
                      <a:pt x="15" y="12"/>
                    </a:lnTo>
                    <a:lnTo>
                      <a:pt x="15" y="8"/>
                    </a:lnTo>
                    <a:lnTo>
                      <a:pt x="12" y="6"/>
                    </a:lnTo>
                    <a:lnTo>
                      <a:pt x="15" y="4"/>
                    </a:lnTo>
                    <a:lnTo>
                      <a:pt x="15" y="0"/>
                    </a:lnTo>
                    <a:lnTo>
                      <a:pt x="22" y="0"/>
                    </a:lnTo>
                    <a:lnTo>
                      <a:pt x="22" y="2"/>
                    </a:lnTo>
                    <a:lnTo>
                      <a:pt x="24" y="1"/>
                    </a:lnTo>
                    <a:lnTo>
                      <a:pt x="30" y="4"/>
                    </a:lnTo>
                    <a:lnTo>
                      <a:pt x="40" y="3"/>
                    </a:lnTo>
                    <a:lnTo>
                      <a:pt x="39" y="6"/>
                    </a:lnTo>
                    <a:lnTo>
                      <a:pt x="40" y="8"/>
                    </a:lnTo>
                    <a:lnTo>
                      <a:pt x="44" y="5"/>
                    </a:lnTo>
                    <a:lnTo>
                      <a:pt x="48" y="10"/>
                    </a:lnTo>
                    <a:lnTo>
                      <a:pt x="51" y="5"/>
                    </a:lnTo>
                    <a:lnTo>
                      <a:pt x="58" y="7"/>
                    </a:lnTo>
                    <a:lnTo>
                      <a:pt x="62" y="5"/>
                    </a:lnTo>
                    <a:lnTo>
                      <a:pt x="62" y="2"/>
                    </a:lnTo>
                    <a:lnTo>
                      <a:pt x="66" y="3"/>
                    </a:lnTo>
                    <a:lnTo>
                      <a:pt x="68" y="8"/>
                    </a:lnTo>
                    <a:lnTo>
                      <a:pt x="67" y="12"/>
                    </a:lnTo>
                    <a:lnTo>
                      <a:pt x="72" y="16"/>
                    </a:lnTo>
                    <a:lnTo>
                      <a:pt x="69" y="21"/>
                    </a:lnTo>
                    <a:lnTo>
                      <a:pt x="73" y="20"/>
                    </a:lnTo>
                    <a:lnTo>
                      <a:pt x="73" y="27"/>
                    </a:lnTo>
                    <a:lnTo>
                      <a:pt x="76" y="29"/>
                    </a:lnTo>
                    <a:lnTo>
                      <a:pt x="76" y="31"/>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819" name="Freeform 605"/>
              <p:cNvSpPr>
                <a:spLocks noEditPoints="1"/>
              </p:cNvSpPr>
              <p:nvPr/>
            </p:nvSpPr>
            <p:spPr bwMode="auto">
              <a:xfrm>
                <a:off x="3186" y="1418"/>
                <a:ext cx="83" cy="71"/>
              </a:xfrm>
              <a:custGeom>
                <a:avLst/>
                <a:gdLst>
                  <a:gd name="T0" fmla="*/ 318 w 336"/>
                  <a:gd name="T1" fmla="*/ 163 h 289"/>
                  <a:gd name="T2" fmla="*/ 324 w 336"/>
                  <a:gd name="T3" fmla="*/ 194 h 289"/>
                  <a:gd name="T4" fmla="*/ 328 w 336"/>
                  <a:gd name="T5" fmla="*/ 228 h 289"/>
                  <a:gd name="T6" fmla="*/ 324 w 336"/>
                  <a:gd name="T7" fmla="*/ 236 h 289"/>
                  <a:gd name="T8" fmla="*/ 315 w 336"/>
                  <a:gd name="T9" fmla="*/ 264 h 289"/>
                  <a:gd name="T10" fmla="*/ 294 w 336"/>
                  <a:gd name="T11" fmla="*/ 260 h 289"/>
                  <a:gd name="T12" fmla="*/ 250 w 336"/>
                  <a:gd name="T13" fmla="*/ 276 h 289"/>
                  <a:gd name="T14" fmla="*/ 248 w 336"/>
                  <a:gd name="T15" fmla="*/ 252 h 289"/>
                  <a:gd name="T16" fmla="*/ 243 w 336"/>
                  <a:gd name="T17" fmla="*/ 223 h 289"/>
                  <a:gd name="T18" fmla="*/ 189 w 336"/>
                  <a:gd name="T19" fmla="*/ 222 h 289"/>
                  <a:gd name="T20" fmla="*/ 193 w 336"/>
                  <a:gd name="T21" fmla="*/ 194 h 289"/>
                  <a:gd name="T22" fmla="*/ 176 w 336"/>
                  <a:gd name="T23" fmla="*/ 150 h 289"/>
                  <a:gd name="T24" fmla="*/ 91 w 336"/>
                  <a:gd name="T25" fmla="*/ 196 h 289"/>
                  <a:gd name="T26" fmla="*/ 68 w 336"/>
                  <a:gd name="T27" fmla="*/ 171 h 289"/>
                  <a:gd name="T28" fmla="*/ 55 w 336"/>
                  <a:gd name="T29" fmla="*/ 153 h 289"/>
                  <a:gd name="T30" fmla="*/ 30 w 336"/>
                  <a:gd name="T31" fmla="*/ 125 h 289"/>
                  <a:gd name="T32" fmla="*/ 31 w 336"/>
                  <a:gd name="T33" fmla="*/ 115 h 289"/>
                  <a:gd name="T34" fmla="*/ 15 w 336"/>
                  <a:gd name="T35" fmla="*/ 107 h 289"/>
                  <a:gd name="T36" fmla="*/ 20 w 336"/>
                  <a:gd name="T37" fmla="*/ 61 h 289"/>
                  <a:gd name="T38" fmla="*/ 63 w 336"/>
                  <a:gd name="T39" fmla="*/ 46 h 289"/>
                  <a:gd name="T40" fmla="*/ 60 w 336"/>
                  <a:gd name="T41" fmla="*/ 24 h 289"/>
                  <a:gd name="T42" fmla="*/ 105 w 336"/>
                  <a:gd name="T43" fmla="*/ 16 h 289"/>
                  <a:gd name="T44" fmla="*/ 128 w 336"/>
                  <a:gd name="T45" fmla="*/ 16 h 289"/>
                  <a:gd name="T46" fmla="*/ 170 w 336"/>
                  <a:gd name="T47" fmla="*/ 26 h 289"/>
                  <a:gd name="T48" fmla="*/ 208 w 336"/>
                  <a:gd name="T49" fmla="*/ 43 h 289"/>
                  <a:gd name="T50" fmla="*/ 238 w 336"/>
                  <a:gd name="T51" fmla="*/ 31 h 289"/>
                  <a:gd name="T52" fmla="*/ 260 w 336"/>
                  <a:gd name="T53" fmla="*/ 9 h 289"/>
                  <a:gd name="T54" fmla="*/ 290 w 336"/>
                  <a:gd name="T55" fmla="*/ 59 h 289"/>
                  <a:gd name="T56" fmla="*/ 286 w 336"/>
                  <a:gd name="T57" fmla="*/ 84 h 289"/>
                  <a:gd name="T58" fmla="*/ 311 w 336"/>
                  <a:gd name="T59" fmla="*/ 110 h 289"/>
                  <a:gd name="T60" fmla="*/ 310 w 336"/>
                  <a:gd name="T61" fmla="*/ 132 h 289"/>
                  <a:gd name="T62" fmla="*/ 288 w 336"/>
                  <a:gd name="T63" fmla="*/ 100 h 289"/>
                  <a:gd name="T64" fmla="*/ 277 w 336"/>
                  <a:gd name="T65" fmla="*/ 65 h 289"/>
                  <a:gd name="T66" fmla="*/ 274 w 336"/>
                  <a:gd name="T67" fmla="*/ 29 h 289"/>
                  <a:gd name="T68" fmla="*/ 247 w 336"/>
                  <a:gd name="T69" fmla="*/ 44 h 289"/>
                  <a:gd name="T70" fmla="*/ 201 w 336"/>
                  <a:gd name="T71" fmla="*/ 56 h 289"/>
                  <a:gd name="T72" fmla="*/ 167 w 336"/>
                  <a:gd name="T73" fmla="*/ 45 h 289"/>
                  <a:gd name="T74" fmla="*/ 129 w 336"/>
                  <a:gd name="T75" fmla="*/ 32 h 289"/>
                  <a:gd name="T76" fmla="*/ 92 w 336"/>
                  <a:gd name="T77" fmla="*/ 23 h 289"/>
                  <a:gd name="T78" fmla="*/ 76 w 336"/>
                  <a:gd name="T79" fmla="*/ 8 h 289"/>
                  <a:gd name="T80" fmla="*/ 73 w 336"/>
                  <a:gd name="T81" fmla="*/ 33 h 289"/>
                  <a:gd name="T82" fmla="*/ 33 w 336"/>
                  <a:gd name="T83" fmla="*/ 71 h 289"/>
                  <a:gd name="T84" fmla="*/ 18 w 336"/>
                  <a:gd name="T85" fmla="*/ 88 h 289"/>
                  <a:gd name="T86" fmla="*/ 25 w 336"/>
                  <a:gd name="T87" fmla="*/ 93 h 289"/>
                  <a:gd name="T88" fmla="*/ 28 w 336"/>
                  <a:gd name="T89" fmla="*/ 109 h 289"/>
                  <a:gd name="T90" fmla="*/ 66 w 336"/>
                  <a:gd name="T91" fmla="*/ 141 h 289"/>
                  <a:gd name="T92" fmla="*/ 76 w 336"/>
                  <a:gd name="T93" fmla="*/ 163 h 289"/>
                  <a:gd name="T94" fmla="*/ 82 w 336"/>
                  <a:gd name="T95" fmla="*/ 182 h 289"/>
                  <a:gd name="T96" fmla="*/ 174 w 336"/>
                  <a:gd name="T97" fmla="*/ 134 h 289"/>
                  <a:gd name="T98" fmla="*/ 198 w 336"/>
                  <a:gd name="T99" fmla="*/ 179 h 289"/>
                  <a:gd name="T100" fmla="*/ 203 w 336"/>
                  <a:gd name="T101" fmla="*/ 229 h 289"/>
                  <a:gd name="T102" fmla="*/ 248 w 336"/>
                  <a:gd name="T103" fmla="*/ 209 h 289"/>
                  <a:gd name="T104" fmla="*/ 258 w 336"/>
                  <a:gd name="T105" fmla="*/ 275 h 289"/>
                  <a:gd name="T106" fmla="*/ 263 w 336"/>
                  <a:gd name="T107" fmla="*/ 273 h 289"/>
                  <a:gd name="T108" fmla="*/ 291 w 336"/>
                  <a:gd name="T109" fmla="*/ 250 h 289"/>
                  <a:gd name="T110" fmla="*/ 305 w 336"/>
                  <a:gd name="T111" fmla="*/ 239 h 289"/>
                  <a:gd name="T112" fmla="*/ 297 w 336"/>
                  <a:gd name="T113" fmla="*/ 228 h 289"/>
                  <a:gd name="T114" fmla="*/ 320 w 336"/>
                  <a:gd name="T115" fmla="*/ 220 h 289"/>
                  <a:gd name="T116" fmla="*/ 319 w 336"/>
                  <a:gd name="T117" fmla="*/ 182 h 289"/>
                  <a:gd name="T118" fmla="*/ 305 w 336"/>
                  <a:gd name="T119" fmla="*/ 136 h 2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36"/>
                  <a:gd name="T181" fmla="*/ 0 h 289"/>
                  <a:gd name="T182" fmla="*/ 336 w 336"/>
                  <a:gd name="T183" fmla="*/ 289 h 28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36" h="289">
                    <a:moveTo>
                      <a:pt x="326" y="131"/>
                    </a:moveTo>
                    <a:cubicBezTo>
                      <a:pt x="327" y="134"/>
                      <a:pt x="326" y="138"/>
                      <a:pt x="324" y="140"/>
                    </a:cubicBezTo>
                    <a:lnTo>
                      <a:pt x="316" y="147"/>
                    </a:lnTo>
                    <a:lnTo>
                      <a:pt x="318" y="142"/>
                    </a:lnTo>
                    <a:lnTo>
                      <a:pt x="318" y="163"/>
                    </a:lnTo>
                    <a:lnTo>
                      <a:pt x="317" y="158"/>
                    </a:lnTo>
                    <a:lnTo>
                      <a:pt x="333" y="182"/>
                    </a:lnTo>
                    <a:cubicBezTo>
                      <a:pt x="334" y="184"/>
                      <a:pt x="334" y="188"/>
                      <a:pt x="333" y="190"/>
                    </a:cubicBezTo>
                    <a:lnTo>
                      <a:pt x="325" y="203"/>
                    </a:lnTo>
                    <a:lnTo>
                      <a:pt x="324" y="194"/>
                    </a:lnTo>
                    <a:lnTo>
                      <a:pt x="334" y="204"/>
                    </a:lnTo>
                    <a:cubicBezTo>
                      <a:pt x="336" y="206"/>
                      <a:pt x="336" y="208"/>
                      <a:pt x="336" y="210"/>
                    </a:cubicBezTo>
                    <a:lnTo>
                      <a:pt x="336" y="220"/>
                    </a:lnTo>
                    <a:cubicBezTo>
                      <a:pt x="336" y="223"/>
                      <a:pt x="336" y="225"/>
                      <a:pt x="334" y="226"/>
                    </a:cubicBezTo>
                    <a:cubicBezTo>
                      <a:pt x="332" y="228"/>
                      <a:pt x="330" y="229"/>
                      <a:pt x="328" y="228"/>
                    </a:cubicBezTo>
                    <a:lnTo>
                      <a:pt x="304" y="226"/>
                    </a:lnTo>
                    <a:lnTo>
                      <a:pt x="313" y="218"/>
                    </a:lnTo>
                    <a:lnTo>
                      <a:pt x="313" y="228"/>
                    </a:lnTo>
                    <a:lnTo>
                      <a:pt x="311" y="223"/>
                    </a:lnTo>
                    <a:lnTo>
                      <a:pt x="324" y="236"/>
                    </a:lnTo>
                    <a:cubicBezTo>
                      <a:pt x="326" y="238"/>
                      <a:pt x="327" y="241"/>
                      <a:pt x="325" y="244"/>
                    </a:cubicBezTo>
                    <a:cubicBezTo>
                      <a:pt x="324" y="247"/>
                      <a:pt x="321" y="249"/>
                      <a:pt x="318" y="249"/>
                    </a:cubicBezTo>
                    <a:lnTo>
                      <a:pt x="313" y="249"/>
                    </a:lnTo>
                    <a:lnTo>
                      <a:pt x="321" y="243"/>
                    </a:lnTo>
                    <a:lnTo>
                      <a:pt x="315" y="264"/>
                    </a:lnTo>
                    <a:cubicBezTo>
                      <a:pt x="315" y="268"/>
                      <a:pt x="311" y="270"/>
                      <a:pt x="308" y="270"/>
                    </a:cubicBezTo>
                    <a:lnTo>
                      <a:pt x="295" y="270"/>
                    </a:lnTo>
                    <a:cubicBezTo>
                      <a:pt x="293" y="270"/>
                      <a:pt x="292" y="270"/>
                      <a:pt x="290" y="269"/>
                    </a:cubicBezTo>
                    <a:lnTo>
                      <a:pt x="282" y="264"/>
                    </a:lnTo>
                    <a:lnTo>
                      <a:pt x="294" y="260"/>
                    </a:lnTo>
                    <a:lnTo>
                      <a:pt x="286" y="278"/>
                    </a:lnTo>
                    <a:cubicBezTo>
                      <a:pt x="286" y="280"/>
                      <a:pt x="284" y="282"/>
                      <a:pt x="282" y="283"/>
                    </a:cubicBezTo>
                    <a:lnTo>
                      <a:pt x="269" y="288"/>
                    </a:lnTo>
                    <a:cubicBezTo>
                      <a:pt x="266" y="289"/>
                      <a:pt x="263" y="288"/>
                      <a:pt x="260" y="286"/>
                    </a:cubicBezTo>
                    <a:lnTo>
                      <a:pt x="250" y="276"/>
                    </a:lnTo>
                    <a:lnTo>
                      <a:pt x="259" y="277"/>
                    </a:lnTo>
                    <a:lnTo>
                      <a:pt x="254" y="280"/>
                    </a:lnTo>
                    <a:cubicBezTo>
                      <a:pt x="251" y="281"/>
                      <a:pt x="248" y="281"/>
                      <a:pt x="245" y="279"/>
                    </a:cubicBezTo>
                    <a:cubicBezTo>
                      <a:pt x="243" y="277"/>
                      <a:pt x="242" y="273"/>
                      <a:pt x="243" y="270"/>
                    </a:cubicBezTo>
                    <a:lnTo>
                      <a:pt x="248" y="252"/>
                    </a:lnTo>
                    <a:lnTo>
                      <a:pt x="248" y="256"/>
                    </a:lnTo>
                    <a:lnTo>
                      <a:pt x="243" y="224"/>
                    </a:lnTo>
                    <a:lnTo>
                      <a:pt x="245" y="229"/>
                    </a:lnTo>
                    <a:lnTo>
                      <a:pt x="237" y="221"/>
                    </a:lnTo>
                    <a:lnTo>
                      <a:pt x="243" y="223"/>
                    </a:lnTo>
                    <a:lnTo>
                      <a:pt x="217" y="223"/>
                    </a:lnTo>
                    <a:lnTo>
                      <a:pt x="220" y="222"/>
                    </a:lnTo>
                    <a:lnTo>
                      <a:pt x="199" y="233"/>
                    </a:lnTo>
                    <a:cubicBezTo>
                      <a:pt x="196" y="234"/>
                      <a:pt x="193" y="234"/>
                      <a:pt x="190" y="231"/>
                    </a:cubicBezTo>
                    <a:cubicBezTo>
                      <a:pt x="188" y="229"/>
                      <a:pt x="187" y="225"/>
                      <a:pt x="189" y="222"/>
                    </a:cubicBezTo>
                    <a:lnTo>
                      <a:pt x="199" y="201"/>
                    </a:lnTo>
                    <a:lnTo>
                      <a:pt x="198" y="206"/>
                    </a:lnTo>
                    <a:lnTo>
                      <a:pt x="196" y="190"/>
                    </a:lnTo>
                    <a:lnTo>
                      <a:pt x="201" y="197"/>
                    </a:lnTo>
                    <a:lnTo>
                      <a:pt x="193" y="194"/>
                    </a:lnTo>
                    <a:cubicBezTo>
                      <a:pt x="189" y="193"/>
                      <a:pt x="187" y="188"/>
                      <a:pt x="188" y="184"/>
                    </a:cubicBezTo>
                    <a:lnTo>
                      <a:pt x="191" y="174"/>
                    </a:lnTo>
                    <a:lnTo>
                      <a:pt x="192" y="180"/>
                    </a:lnTo>
                    <a:lnTo>
                      <a:pt x="168" y="146"/>
                    </a:lnTo>
                    <a:lnTo>
                      <a:pt x="176" y="150"/>
                    </a:lnTo>
                    <a:lnTo>
                      <a:pt x="121" y="155"/>
                    </a:lnTo>
                    <a:lnTo>
                      <a:pt x="128" y="150"/>
                    </a:lnTo>
                    <a:lnTo>
                      <a:pt x="115" y="179"/>
                    </a:lnTo>
                    <a:cubicBezTo>
                      <a:pt x="114" y="181"/>
                      <a:pt x="113" y="182"/>
                      <a:pt x="112" y="183"/>
                    </a:cubicBezTo>
                    <a:lnTo>
                      <a:pt x="91" y="196"/>
                    </a:lnTo>
                    <a:cubicBezTo>
                      <a:pt x="89" y="197"/>
                      <a:pt x="86" y="197"/>
                      <a:pt x="84" y="197"/>
                    </a:cubicBezTo>
                    <a:cubicBezTo>
                      <a:pt x="82" y="196"/>
                      <a:pt x="80" y="194"/>
                      <a:pt x="79" y="192"/>
                    </a:cubicBezTo>
                    <a:lnTo>
                      <a:pt x="69" y="166"/>
                    </a:lnTo>
                    <a:lnTo>
                      <a:pt x="76" y="171"/>
                    </a:lnTo>
                    <a:lnTo>
                      <a:pt x="68" y="171"/>
                    </a:lnTo>
                    <a:cubicBezTo>
                      <a:pt x="64" y="171"/>
                      <a:pt x="60" y="167"/>
                      <a:pt x="60" y="163"/>
                    </a:cubicBezTo>
                    <a:lnTo>
                      <a:pt x="60" y="142"/>
                    </a:lnTo>
                    <a:lnTo>
                      <a:pt x="73" y="149"/>
                    </a:lnTo>
                    <a:lnTo>
                      <a:pt x="65" y="154"/>
                    </a:lnTo>
                    <a:cubicBezTo>
                      <a:pt x="62" y="156"/>
                      <a:pt x="58" y="156"/>
                      <a:pt x="55" y="153"/>
                    </a:cubicBezTo>
                    <a:lnTo>
                      <a:pt x="29" y="132"/>
                    </a:lnTo>
                    <a:cubicBezTo>
                      <a:pt x="28" y="131"/>
                      <a:pt x="27" y="130"/>
                      <a:pt x="27" y="128"/>
                    </a:cubicBezTo>
                    <a:lnTo>
                      <a:pt x="24" y="118"/>
                    </a:lnTo>
                    <a:lnTo>
                      <a:pt x="35" y="123"/>
                    </a:lnTo>
                    <a:lnTo>
                      <a:pt x="30" y="125"/>
                    </a:lnTo>
                    <a:cubicBezTo>
                      <a:pt x="27" y="127"/>
                      <a:pt x="24" y="127"/>
                      <a:pt x="22" y="125"/>
                    </a:cubicBezTo>
                    <a:cubicBezTo>
                      <a:pt x="19" y="123"/>
                      <a:pt x="18" y="119"/>
                      <a:pt x="19" y="116"/>
                    </a:cubicBezTo>
                    <a:lnTo>
                      <a:pt x="24" y="95"/>
                    </a:lnTo>
                    <a:lnTo>
                      <a:pt x="39" y="101"/>
                    </a:lnTo>
                    <a:lnTo>
                      <a:pt x="31" y="115"/>
                    </a:lnTo>
                    <a:cubicBezTo>
                      <a:pt x="29" y="117"/>
                      <a:pt x="26" y="119"/>
                      <a:pt x="23" y="118"/>
                    </a:cubicBezTo>
                    <a:cubicBezTo>
                      <a:pt x="19" y="118"/>
                      <a:pt x="17" y="115"/>
                      <a:pt x="16" y="112"/>
                    </a:cubicBezTo>
                    <a:lnTo>
                      <a:pt x="14" y="96"/>
                    </a:lnTo>
                    <a:lnTo>
                      <a:pt x="25" y="102"/>
                    </a:lnTo>
                    <a:lnTo>
                      <a:pt x="15" y="107"/>
                    </a:lnTo>
                    <a:cubicBezTo>
                      <a:pt x="13" y="108"/>
                      <a:pt x="10" y="108"/>
                      <a:pt x="8" y="107"/>
                    </a:cubicBezTo>
                    <a:cubicBezTo>
                      <a:pt x="6" y="107"/>
                      <a:pt x="4" y="105"/>
                      <a:pt x="3" y="103"/>
                    </a:cubicBezTo>
                    <a:lnTo>
                      <a:pt x="1" y="95"/>
                    </a:lnTo>
                    <a:cubicBezTo>
                      <a:pt x="0" y="92"/>
                      <a:pt x="0" y="90"/>
                      <a:pt x="2" y="88"/>
                    </a:cubicBezTo>
                    <a:lnTo>
                      <a:pt x="20" y="61"/>
                    </a:lnTo>
                    <a:cubicBezTo>
                      <a:pt x="21" y="60"/>
                      <a:pt x="23" y="59"/>
                      <a:pt x="25" y="58"/>
                    </a:cubicBezTo>
                    <a:lnTo>
                      <a:pt x="66" y="48"/>
                    </a:lnTo>
                    <a:lnTo>
                      <a:pt x="60" y="56"/>
                    </a:lnTo>
                    <a:lnTo>
                      <a:pt x="60" y="40"/>
                    </a:lnTo>
                    <a:lnTo>
                      <a:pt x="63" y="46"/>
                    </a:lnTo>
                    <a:lnTo>
                      <a:pt x="53" y="38"/>
                    </a:lnTo>
                    <a:cubicBezTo>
                      <a:pt x="51" y="37"/>
                      <a:pt x="50" y="35"/>
                      <a:pt x="50" y="32"/>
                    </a:cubicBezTo>
                    <a:cubicBezTo>
                      <a:pt x="50" y="29"/>
                      <a:pt x="51" y="27"/>
                      <a:pt x="53" y="26"/>
                    </a:cubicBezTo>
                    <a:lnTo>
                      <a:pt x="63" y="18"/>
                    </a:lnTo>
                    <a:lnTo>
                      <a:pt x="60" y="24"/>
                    </a:lnTo>
                    <a:lnTo>
                      <a:pt x="60" y="8"/>
                    </a:lnTo>
                    <a:cubicBezTo>
                      <a:pt x="60" y="4"/>
                      <a:pt x="64" y="0"/>
                      <a:pt x="68" y="0"/>
                    </a:cubicBezTo>
                    <a:lnTo>
                      <a:pt x="97" y="0"/>
                    </a:lnTo>
                    <a:cubicBezTo>
                      <a:pt x="101" y="0"/>
                      <a:pt x="105" y="4"/>
                      <a:pt x="105" y="8"/>
                    </a:cubicBezTo>
                    <a:lnTo>
                      <a:pt x="105" y="16"/>
                    </a:lnTo>
                    <a:lnTo>
                      <a:pt x="94" y="9"/>
                    </a:lnTo>
                    <a:lnTo>
                      <a:pt x="102" y="6"/>
                    </a:lnTo>
                    <a:cubicBezTo>
                      <a:pt x="104" y="5"/>
                      <a:pt x="106" y="6"/>
                      <a:pt x="108" y="6"/>
                    </a:cubicBezTo>
                    <a:lnTo>
                      <a:pt x="131" y="17"/>
                    </a:lnTo>
                    <a:lnTo>
                      <a:pt x="128" y="16"/>
                    </a:lnTo>
                    <a:lnTo>
                      <a:pt x="169" y="14"/>
                    </a:lnTo>
                    <a:cubicBezTo>
                      <a:pt x="172" y="13"/>
                      <a:pt x="175" y="15"/>
                      <a:pt x="176" y="17"/>
                    </a:cubicBezTo>
                    <a:cubicBezTo>
                      <a:pt x="178" y="20"/>
                      <a:pt x="178" y="23"/>
                      <a:pt x="177" y="25"/>
                    </a:cubicBezTo>
                    <a:lnTo>
                      <a:pt x="172" y="36"/>
                    </a:lnTo>
                    <a:lnTo>
                      <a:pt x="170" y="26"/>
                    </a:lnTo>
                    <a:lnTo>
                      <a:pt x="178" y="34"/>
                    </a:lnTo>
                    <a:lnTo>
                      <a:pt x="168" y="33"/>
                    </a:lnTo>
                    <a:lnTo>
                      <a:pt x="184" y="23"/>
                    </a:lnTo>
                    <a:cubicBezTo>
                      <a:pt x="187" y="20"/>
                      <a:pt x="192" y="21"/>
                      <a:pt x="195" y="25"/>
                    </a:cubicBezTo>
                    <a:lnTo>
                      <a:pt x="208" y="43"/>
                    </a:lnTo>
                    <a:lnTo>
                      <a:pt x="195" y="43"/>
                    </a:lnTo>
                    <a:lnTo>
                      <a:pt x="211" y="24"/>
                    </a:lnTo>
                    <a:cubicBezTo>
                      <a:pt x="213" y="22"/>
                      <a:pt x="216" y="21"/>
                      <a:pt x="219" y="22"/>
                    </a:cubicBezTo>
                    <a:lnTo>
                      <a:pt x="245" y="30"/>
                    </a:lnTo>
                    <a:lnTo>
                      <a:pt x="238" y="31"/>
                    </a:lnTo>
                    <a:lnTo>
                      <a:pt x="254" y="20"/>
                    </a:lnTo>
                    <a:lnTo>
                      <a:pt x="250" y="27"/>
                    </a:lnTo>
                    <a:lnTo>
                      <a:pt x="250" y="16"/>
                    </a:lnTo>
                    <a:cubicBezTo>
                      <a:pt x="250" y="14"/>
                      <a:pt x="251" y="11"/>
                      <a:pt x="253" y="10"/>
                    </a:cubicBezTo>
                    <a:cubicBezTo>
                      <a:pt x="255" y="8"/>
                      <a:pt x="258" y="8"/>
                      <a:pt x="260" y="9"/>
                    </a:cubicBezTo>
                    <a:lnTo>
                      <a:pt x="279" y="14"/>
                    </a:lnTo>
                    <a:cubicBezTo>
                      <a:pt x="281" y="15"/>
                      <a:pt x="283" y="16"/>
                      <a:pt x="284" y="19"/>
                    </a:cubicBezTo>
                    <a:lnTo>
                      <a:pt x="292" y="40"/>
                    </a:lnTo>
                    <a:cubicBezTo>
                      <a:pt x="292" y="41"/>
                      <a:pt x="292" y="42"/>
                      <a:pt x="292" y="44"/>
                    </a:cubicBezTo>
                    <a:lnTo>
                      <a:pt x="290" y="59"/>
                    </a:lnTo>
                    <a:lnTo>
                      <a:pt x="286" y="52"/>
                    </a:lnTo>
                    <a:lnTo>
                      <a:pt x="305" y="65"/>
                    </a:lnTo>
                    <a:cubicBezTo>
                      <a:pt x="308" y="67"/>
                      <a:pt x="309" y="72"/>
                      <a:pt x="307" y="75"/>
                    </a:cubicBezTo>
                    <a:lnTo>
                      <a:pt x="294" y="96"/>
                    </a:lnTo>
                    <a:lnTo>
                      <a:pt x="286" y="84"/>
                    </a:lnTo>
                    <a:lnTo>
                      <a:pt x="304" y="82"/>
                    </a:lnTo>
                    <a:cubicBezTo>
                      <a:pt x="306" y="81"/>
                      <a:pt x="309" y="82"/>
                      <a:pt x="310" y="83"/>
                    </a:cubicBezTo>
                    <a:cubicBezTo>
                      <a:pt x="312" y="85"/>
                      <a:pt x="313" y="87"/>
                      <a:pt x="313" y="90"/>
                    </a:cubicBezTo>
                    <a:lnTo>
                      <a:pt x="313" y="116"/>
                    </a:lnTo>
                    <a:lnTo>
                      <a:pt x="311" y="110"/>
                    </a:lnTo>
                    <a:lnTo>
                      <a:pt x="321" y="121"/>
                    </a:lnTo>
                    <a:cubicBezTo>
                      <a:pt x="322" y="121"/>
                      <a:pt x="323" y="122"/>
                      <a:pt x="323" y="124"/>
                    </a:cubicBezTo>
                    <a:lnTo>
                      <a:pt x="326" y="131"/>
                    </a:lnTo>
                    <a:close/>
                    <a:moveTo>
                      <a:pt x="308" y="129"/>
                    </a:moveTo>
                    <a:lnTo>
                      <a:pt x="310" y="132"/>
                    </a:lnTo>
                    <a:lnTo>
                      <a:pt x="299" y="121"/>
                    </a:lnTo>
                    <a:cubicBezTo>
                      <a:pt x="298" y="120"/>
                      <a:pt x="297" y="118"/>
                      <a:pt x="297" y="116"/>
                    </a:cubicBezTo>
                    <a:lnTo>
                      <a:pt x="297" y="90"/>
                    </a:lnTo>
                    <a:lnTo>
                      <a:pt x="306" y="97"/>
                    </a:lnTo>
                    <a:lnTo>
                      <a:pt x="288" y="100"/>
                    </a:lnTo>
                    <a:cubicBezTo>
                      <a:pt x="285" y="101"/>
                      <a:pt x="282" y="99"/>
                      <a:pt x="280" y="97"/>
                    </a:cubicBezTo>
                    <a:cubicBezTo>
                      <a:pt x="278" y="94"/>
                      <a:pt x="278" y="91"/>
                      <a:pt x="280" y="88"/>
                    </a:cubicBezTo>
                    <a:lnTo>
                      <a:pt x="293" y="67"/>
                    </a:lnTo>
                    <a:lnTo>
                      <a:pt x="295" y="78"/>
                    </a:lnTo>
                    <a:lnTo>
                      <a:pt x="277" y="65"/>
                    </a:lnTo>
                    <a:cubicBezTo>
                      <a:pt x="274" y="63"/>
                      <a:pt x="273" y="60"/>
                      <a:pt x="274" y="57"/>
                    </a:cubicBezTo>
                    <a:lnTo>
                      <a:pt x="276" y="41"/>
                    </a:lnTo>
                    <a:lnTo>
                      <a:pt x="277" y="45"/>
                    </a:lnTo>
                    <a:lnTo>
                      <a:pt x="269" y="24"/>
                    </a:lnTo>
                    <a:lnTo>
                      <a:pt x="274" y="29"/>
                    </a:lnTo>
                    <a:lnTo>
                      <a:pt x="256" y="24"/>
                    </a:lnTo>
                    <a:lnTo>
                      <a:pt x="266" y="16"/>
                    </a:lnTo>
                    <a:lnTo>
                      <a:pt x="266" y="27"/>
                    </a:lnTo>
                    <a:cubicBezTo>
                      <a:pt x="266" y="29"/>
                      <a:pt x="265" y="32"/>
                      <a:pt x="263" y="33"/>
                    </a:cubicBezTo>
                    <a:lnTo>
                      <a:pt x="247" y="44"/>
                    </a:lnTo>
                    <a:cubicBezTo>
                      <a:pt x="245" y="45"/>
                      <a:pt x="243" y="46"/>
                      <a:pt x="240" y="45"/>
                    </a:cubicBezTo>
                    <a:lnTo>
                      <a:pt x="214" y="37"/>
                    </a:lnTo>
                    <a:lnTo>
                      <a:pt x="223" y="35"/>
                    </a:lnTo>
                    <a:lnTo>
                      <a:pt x="207" y="53"/>
                    </a:lnTo>
                    <a:cubicBezTo>
                      <a:pt x="205" y="55"/>
                      <a:pt x="203" y="56"/>
                      <a:pt x="201" y="56"/>
                    </a:cubicBezTo>
                    <a:cubicBezTo>
                      <a:pt x="198" y="56"/>
                      <a:pt x="196" y="54"/>
                      <a:pt x="194" y="52"/>
                    </a:cubicBezTo>
                    <a:lnTo>
                      <a:pt x="181" y="34"/>
                    </a:lnTo>
                    <a:lnTo>
                      <a:pt x="192" y="36"/>
                    </a:lnTo>
                    <a:lnTo>
                      <a:pt x="177" y="47"/>
                    </a:lnTo>
                    <a:cubicBezTo>
                      <a:pt x="174" y="49"/>
                      <a:pt x="169" y="48"/>
                      <a:pt x="167" y="45"/>
                    </a:cubicBezTo>
                    <a:lnTo>
                      <a:pt x="159" y="38"/>
                    </a:lnTo>
                    <a:cubicBezTo>
                      <a:pt x="156" y="35"/>
                      <a:pt x="156" y="32"/>
                      <a:pt x="157" y="28"/>
                    </a:cubicBezTo>
                    <a:lnTo>
                      <a:pt x="163" y="18"/>
                    </a:lnTo>
                    <a:lnTo>
                      <a:pt x="170" y="30"/>
                    </a:lnTo>
                    <a:lnTo>
                      <a:pt x="129" y="32"/>
                    </a:lnTo>
                    <a:cubicBezTo>
                      <a:pt x="127" y="32"/>
                      <a:pt x="126" y="32"/>
                      <a:pt x="125" y="31"/>
                    </a:cubicBezTo>
                    <a:lnTo>
                      <a:pt x="101" y="21"/>
                    </a:lnTo>
                    <a:lnTo>
                      <a:pt x="107" y="21"/>
                    </a:lnTo>
                    <a:lnTo>
                      <a:pt x="99" y="24"/>
                    </a:lnTo>
                    <a:cubicBezTo>
                      <a:pt x="97" y="25"/>
                      <a:pt x="94" y="24"/>
                      <a:pt x="92" y="23"/>
                    </a:cubicBezTo>
                    <a:cubicBezTo>
                      <a:pt x="90" y="21"/>
                      <a:pt x="89" y="19"/>
                      <a:pt x="89" y="16"/>
                    </a:cubicBezTo>
                    <a:lnTo>
                      <a:pt x="89" y="8"/>
                    </a:lnTo>
                    <a:lnTo>
                      <a:pt x="97" y="16"/>
                    </a:lnTo>
                    <a:lnTo>
                      <a:pt x="68" y="16"/>
                    </a:lnTo>
                    <a:lnTo>
                      <a:pt x="76" y="8"/>
                    </a:lnTo>
                    <a:lnTo>
                      <a:pt x="76" y="24"/>
                    </a:lnTo>
                    <a:cubicBezTo>
                      <a:pt x="76" y="27"/>
                      <a:pt x="75" y="29"/>
                      <a:pt x="73" y="31"/>
                    </a:cubicBezTo>
                    <a:lnTo>
                      <a:pt x="63" y="38"/>
                    </a:lnTo>
                    <a:lnTo>
                      <a:pt x="63" y="26"/>
                    </a:lnTo>
                    <a:lnTo>
                      <a:pt x="73" y="33"/>
                    </a:lnTo>
                    <a:cubicBezTo>
                      <a:pt x="75" y="35"/>
                      <a:pt x="76" y="37"/>
                      <a:pt x="76" y="40"/>
                    </a:cubicBezTo>
                    <a:lnTo>
                      <a:pt x="76" y="56"/>
                    </a:lnTo>
                    <a:cubicBezTo>
                      <a:pt x="76" y="59"/>
                      <a:pt x="74" y="62"/>
                      <a:pt x="70" y="63"/>
                    </a:cubicBezTo>
                    <a:lnTo>
                      <a:pt x="29" y="74"/>
                    </a:lnTo>
                    <a:lnTo>
                      <a:pt x="33" y="71"/>
                    </a:lnTo>
                    <a:lnTo>
                      <a:pt x="15" y="97"/>
                    </a:lnTo>
                    <a:lnTo>
                      <a:pt x="16" y="90"/>
                    </a:lnTo>
                    <a:lnTo>
                      <a:pt x="19" y="97"/>
                    </a:lnTo>
                    <a:lnTo>
                      <a:pt x="7" y="93"/>
                    </a:lnTo>
                    <a:lnTo>
                      <a:pt x="18" y="88"/>
                    </a:lnTo>
                    <a:cubicBezTo>
                      <a:pt x="20" y="86"/>
                      <a:pt x="23" y="86"/>
                      <a:pt x="25" y="88"/>
                    </a:cubicBezTo>
                    <a:cubicBezTo>
                      <a:pt x="27" y="89"/>
                      <a:pt x="29" y="91"/>
                      <a:pt x="29" y="93"/>
                    </a:cubicBezTo>
                    <a:lnTo>
                      <a:pt x="32" y="109"/>
                    </a:lnTo>
                    <a:lnTo>
                      <a:pt x="17" y="106"/>
                    </a:lnTo>
                    <a:lnTo>
                      <a:pt x="25" y="93"/>
                    </a:lnTo>
                    <a:cubicBezTo>
                      <a:pt x="27" y="90"/>
                      <a:pt x="31" y="88"/>
                      <a:pt x="35" y="90"/>
                    </a:cubicBezTo>
                    <a:cubicBezTo>
                      <a:pt x="39" y="91"/>
                      <a:pt x="41" y="95"/>
                      <a:pt x="40" y="99"/>
                    </a:cubicBezTo>
                    <a:lnTo>
                      <a:pt x="34" y="120"/>
                    </a:lnTo>
                    <a:lnTo>
                      <a:pt x="23" y="111"/>
                    </a:lnTo>
                    <a:lnTo>
                      <a:pt x="28" y="109"/>
                    </a:lnTo>
                    <a:cubicBezTo>
                      <a:pt x="30" y="107"/>
                      <a:pt x="33" y="107"/>
                      <a:pt x="35" y="108"/>
                    </a:cubicBezTo>
                    <a:cubicBezTo>
                      <a:pt x="37" y="109"/>
                      <a:pt x="39" y="111"/>
                      <a:pt x="40" y="114"/>
                    </a:cubicBezTo>
                    <a:lnTo>
                      <a:pt x="42" y="124"/>
                    </a:lnTo>
                    <a:lnTo>
                      <a:pt x="40" y="120"/>
                    </a:lnTo>
                    <a:lnTo>
                      <a:pt x="66" y="141"/>
                    </a:lnTo>
                    <a:lnTo>
                      <a:pt x="56" y="140"/>
                    </a:lnTo>
                    <a:lnTo>
                      <a:pt x="64" y="135"/>
                    </a:lnTo>
                    <a:cubicBezTo>
                      <a:pt x="66" y="134"/>
                      <a:pt x="69" y="133"/>
                      <a:pt x="72" y="135"/>
                    </a:cubicBezTo>
                    <a:cubicBezTo>
                      <a:pt x="75" y="136"/>
                      <a:pt x="76" y="139"/>
                      <a:pt x="76" y="142"/>
                    </a:cubicBezTo>
                    <a:lnTo>
                      <a:pt x="76" y="163"/>
                    </a:lnTo>
                    <a:lnTo>
                      <a:pt x="68" y="155"/>
                    </a:lnTo>
                    <a:lnTo>
                      <a:pt x="76" y="155"/>
                    </a:lnTo>
                    <a:cubicBezTo>
                      <a:pt x="79" y="155"/>
                      <a:pt x="82" y="157"/>
                      <a:pt x="84" y="160"/>
                    </a:cubicBezTo>
                    <a:lnTo>
                      <a:pt x="94" y="186"/>
                    </a:lnTo>
                    <a:lnTo>
                      <a:pt x="82" y="182"/>
                    </a:lnTo>
                    <a:lnTo>
                      <a:pt x="103" y="169"/>
                    </a:lnTo>
                    <a:lnTo>
                      <a:pt x="100" y="173"/>
                    </a:lnTo>
                    <a:lnTo>
                      <a:pt x="113" y="144"/>
                    </a:lnTo>
                    <a:cubicBezTo>
                      <a:pt x="114" y="141"/>
                      <a:pt x="117" y="139"/>
                      <a:pt x="120" y="139"/>
                    </a:cubicBezTo>
                    <a:lnTo>
                      <a:pt x="174" y="134"/>
                    </a:lnTo>
                    <a:cubicBezTo>
                      <a:pt x="177" y="134"/>
                      <a:pt x="180" y="135"/>
                      <a:pt x="182" y="137"/>
                    </a:cubicBezTo>
                    <a:lnTo>
                      <a:pt x="205" y="171"/>
                    </a:lnTo>
                    <a:cubicBezTo>
                      <a:pt x="206" y="173"/>
                      <a:pt x="207" y="176"/>
                      <a:pt x="206" y="178"/>
                    </a:cubicBezTo>
                    <a:lnTo>
                      <a:pt x="204" y="188"/>
                    </a:lnTo>
                    <a:lnTo>
                      <a:pt x="198" y="179"/>
                    </a:lnTo>
                    <a:lnTo>
                      <a:pt x="206" y="181"/>
                    </a:lnTo>
                    <a:cubicBezTo>
                      <a:pt x="209" y="182"/>
                      <a:pt x="211" y="185"/>
                      <a:pt x="211" y="188"/>
                    </a:cubicBezTo>
                    <a:lnTo>
                      <a:pt x="214" y="203"/>
                    </a:lnTo>
                    <a:cubicBezTo>
                      <a:pt x="214" y="205"/>
                      <a:pt x="214" y="207"/>
                      <a:pt x="213" y="208"/>
                    </a:cubicBezTo>
                    <a:lnTo>
                      <a:pt x="203" y="229"/>
                    </a:lnTo>
                    <a:lnTo>
                      <a:pt x="192" y="218"/>
                    </a:lnTo>
                    <a:lnTo>
                      <a:pt x="213" y="208"/>
                    </a:lnTo>
                    <a:cubicBezTo>
                      <a:pt x="214" y="207"/>
                      <a:pt x="215" y="207"/>
                      <a:pt x="217" y="207"/>
                    </a:cubicBezTo>
                    <a:lnTo>
                      <a:pt x="243" y="207"/>
                    </a:lnTo>
                    <a:cubicBezTo>
                      <a:pt x="245" y="207"/>
                      <a:pt x="247" y="208"/>
                      <a:pt x="248" y="209"/>
                    </a:cubicBezTo>
                    <a:lnTo>
                      <a:pt x="256" y="217"/>
                    </a:lnTo>
                    <a:cubicBezTo>
                      <a:pt x="257" y="218"/>
                      <a:pt x="258" y="220"/>
                      <a:pt x="258" y="222"/>
                    </a:cubicBezTo>
                    <a:lnTo>
                      <a:pt x="264" y="253"/>
                    </a:lnTo>
                    <a:cubicBezTo>
                      <a:pt x="264" y="254"/>
                      <a:pt x="264" y="255"/>
                      <a:pt x="263" y="257"/>
                    </a:cubicBezTo>
                    <a:lnTo>
                      <a:pt x="258" y="275"/>
                    </a:lnTo>
                    <a:lnTo>
                      <a:pt x="247" y="265"/>
                    </a:lnTo>
                    <a:lnTo>
                      <a:pt x="252" y="263"/>
                    </a:lnTo>
                    <a:cubicBezTo>
                      <a:pt x="255" y="261"/>
                      <a:pt x="259" y="262"/>
                      <a:pt x="261" y="264"/>
                    </a:cubicBezTo>
                    <a:lnTo>
                      <a:pt x="272" y="275"/>
                    </a:lnTo>
                    <a:lnTo>
                      <a:pt x="263" y="273"/>
                    </a:lnTo>
                    <a:lnTo>
                      <a:pt x="276" y="268"/>
                    </a:lnTo>
                    <a:lnTo>
                      <a:pt x="272" y="272"/>
                    </a:lnTo>
                    <a:lnTo>
                      <a:pt x="279" y="254"/>
                    </a:lnTo>
                    <a:cubicBezTo>
                      <a:pt x="280" y="252"/>
                      <a:pt x="282" y="250"/>
                      <a:pt x="285" y="249"/>
                    </a:cubicBezTo>
                    <a:cubicBezTo>
                      <a:pt x="287" y="249"/>
                      <a:pt x="289" y="249"/>
                      <a:pt x="291" y="250"/>
                    </a:cubicBezTo>
                    <a:lnTo>
                      <a:pt x="299" y="256"/>
                    </a:lnTo>
                    <a:lnTo>
                      <a:pt x="295" y="254"/>
                    </a:lnTo>
                    <a:lnTo>
                      <a:pt x="308" y="254"/>
                    </a:lnTo>
                    <a:lnTo>
                      <a:pt x="300" y="260"/>
                    </a:lnTo>
                    <a:lnTo>
                      <a:pt x="305" y="239"/>
                    </a:lnTo>
                    <a:cubicBezTo>
                      <a:pt x="306" y="236"/>
                      <a:pt x="309" y="233"/>
                      <a:pt x="313" y="233"/>
                    </a:cubicBezTo>
                    <a:lnTo>
                      <a:pt x="318" y="233"/>
                    </a:lnTo>
                    <a:lnTo>
                      <a:pt x="312" y="247"/>
                    </a:lnTo>
                    <a:lnTo>
                      <a:pt x="299" y="234"/>
                    </a:lnTo>
                    <a:cubicBezTo>
                      <a:pt x="298" y="232"/>
                      <a:pt x="297" y="230"/>
                      <a:pt x="297" y="228"/>
                    </a:cubicBezTo>
                    <a:lnTo>
                      <a:pt x="297" y="218"/>
                    </a:lnTo>
                    <a:cubicBezTo>
                      <a:pt x="297" y="215"/>
                      <a:pt x="298" y="213"/>
                      <a:pt x="300" y="212"/>
                    </a:cubicBezTo>
                    <a:cubicBezTo>
                      <a:pt x="301" y="210"/>
                      <a:pt x="304" y="209"/>
                      <a:pt x="306" y="210"/>
                    </a:cubicBezTo>
                    <a:lnTo>
                      <a:pt x="329" y="212"/>
                    </a:lnTo>
                    <a:lnTo>
                      <a:pt x="320" y="220"/>
                    </a:lnTo>
                    <a:lnTo>
                      <a:pt x="320" y="210"/>
                    </a:lnTo>
                    <a:lnTo>
                      <a:pt x="323" y="215"/>
                    </a:lnTo>
                    <a:lnTo>
                      <a:pt x="312" y="205"/>
                    </a:lnTo>
                    <a:cubicBezTo>
                      <a:pt x="310" y="202"/>
                      <a:pt x="309" y="198"/>
                      <a:pt x="311" y="195"/>
                    </a:cubicBezTo>
                    <a:lnTo>
                      <a:pt x="319" y="182"/>
                    </a:lnTo>
                    <a:lnTo>
                      <a:pt x="319" y="191"/>
                    </a:lnTo>
                    <a:lnTo>
                      <a:pt x="304" y="167"/>
                    </a:lnTo>
                    <a:cubicBezTo>
                      <a:pt x="303" y="166"/>
                      <a:pt x="302" y="164"/>
                      <a:pt x="302" y="163"/>
                    </a:cubicBezTo>
                    <a:lnTo>
                      <a:pt x="302" y="142"/>
                    </a:lnTo>
                    <a:cubicBezTo>
                      <a:pt x="302" y="140"/>
                      <a:pt x="303" y="138"/>
                      <a:pt x="305" y="136"/>
                    </a:cubicBezTo>
                    <a:lnTo>
                      <a:pt x="312" y="128"/>
                    </a:lnTo>
                    <a:lnTo>
                      <a:pt x="310" y="137"/>
                    </a:lnTo>
                    <a:lnTo>
                      <a:pt x="308" y="129"/>
                    </a:lnTo>
                    <a:close/>
                  </a:path>
                </a:pathLst>
              </a:custGeom>
              <a:solidFill>
                <a:srgbClr val="6E6E6E"/>
              </a:solidFill>
              <a:ln w="0" cap="flat">
                <a:solidFill>
                  <a:srgbClr val="6E6E6E"/>
                </a:solidFill>
                <a:prstDash val="solid"/>
                <a:round/>
                <a:headEnd/>
                <a:tailEnd/>
              </a:ln>
            </p:spPr>
            <p:txBody>
              <a:bodyPr/>
              <a:lstStyle/>
              <a:p>
                <a:endParaRPr lang="en-US"/>
              </a:p>
            </p:txBody>
          </p:sp>
          <p:sp>
            <p:nvSpPr>
              <p:cNvPr id="1820" name="Freeform 606"/>
              <p:cNvSpPr>
                <a:spLocks/>
              </p:cNvSpPr>
              <p:nvPr/>
            </p:nvSpPr>
            <p:spPr bwMode="auto">
              <a:xfrm>
                <a:off x="3361" y="1420"/>
                <a:ext cx="32" cy="79"/>
              </a:xfrm>
              <a:custGeom>
                <a:avLst/>
                <a:gdLst>
                  <a:gd name="T0" fmla="*/ 2 w 32"/>
                  <a:gd name="T1" fmla="*/ 18 h 79"/>
                  <a:gd name="T2" fmla="*/ 8 w 32"/>
                  <a:gd name="T3" fmla="*/ 12 h 79"/>
                  <a:gd name="T4" fmla="*/ 13 w 32"/>
                  <a:gd name="T5" fmla="*/ 12 h 79"/>
                  <a:gd name="T6" fmla="*/ 17 w 32"/>
                  <a:gd name="T7" fmla="*/ 7 h 79"/>
                  <a:gd name="T8" fmla="*/ 17 w 32"/>
                  <a:gd name="T9" fmla="*/ 1 h 79"/>
                  <a:gd name="T10" fmla="*/ 22 w 32"/>
                  <a:gd name="T11" fmla="*/ 0 h 79"/>
                  <a:gd name="T12" fmla="*/ 30 w 32"/>
                  <a:gd name="T13" fmla="*/ 9 h 79"/>
                  <a:gd name="T14" fmla="*/ 28 w 32"/>
                  <a:gd name="T15" fmla="*/ 12 h 79"/>
                  <a:gd name="T16" fmla="*/ 31 w 32"/>
                  <a:gd name="T17" fmla="*/ 16 h 79"/>
                  <a:gd name="T18" fmla="*/ 32 w 32"/>
                  <a:gd name="T19" fmla="*/ 23 h 79"/>
                  <a:gd name="T20" fmla="*/ 29 w 32"/>
                  <a:gd name="T21" fmla="*/ 28 h 79"/>
                  <a:gd name="T22" fmla="*/ 30 w 32"/>
                  <a:gd name="T23" fmla="*/ 31 h 79"/>
                  <a:gd name="T24" fmla="*/ 25 w 32"/>
                  <a:gd name="T25" fmla="*/ 37 h 79"/>
                  <a:gd name="T26" fmla="*/ 25 w 32"/>
                  <a:gd name="T27" fmla="*/ 42 h 79"/>
                  <a:gd name="T28" fmla="*/ 22 w 32"/>
                  <a:gd name="T29" fmla="*/ 43 h 79"/>
                  <a:gd name="T30" fmla="*/ 21 w 32"/>
                  <a:gd name="T31" fmla="*/ 77 h 79"/>
                  <a:gd name="T32" fmla="*/ 10 w 32"/>
                  <a:gd name="T33" fmla="*/ 79 h 79"/>
                  <a:gd name="T34" fmla="*/ 11 w 32"/>
                  <a:gd name="T35" fmla="*/ 78 h 79"/>
                  <a:gd name="T36" fmla="*/ 9 w 32"/>
                  <a:gd name="T37" fmla="*/ 68 h 79"/>
                  <a:gd name="T38" fmla="*/ 10 w 32"/>
                  <a:gd name="T39" fmla="*/ 43 h 79"/>
                  <a:gd name="T40" fmla="*/ 7 w 32"/>
                  <a:gd name="T41" fmla="*/ 36 h 79"/>
                  <a:gd name="T42" fmla="*/ 7 w 32"/>
                  <a:gd name="T43" fmla="*/ 31 h 79"/>
                  <a:gd name="T44" fmla="*/ 0 w 32"/>
                  <a:gd name="T45" fmla="*/ 26 h 79"/>
                  <a:gd name="T46" fmla="*/ 2 w 32"/>
                  <a:gd name="T47" fmla="*/ 18 h 7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2"/>
                  <a:gd name="T73" fmla="*/ 0 h 79"/>
                  <a:gd name="T74" fmla="*/ 32 w 32"/>
                  <a:gd name="T75" fmla="*/ 79 h 7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2" h="79">
                    <a:moveTo>
                      <a:pt x="2" y="18"/>
                    </a:moveTo>
                    <a:lnTo>
                      <a:pt x="8" y="12"/>
                    </a:lnTo>
                    <a:lnTo>
                      <a:pt x="13" y="12"/>
                    </a:lnTo>
                    <a:lnTo>
                      <a:pt x="17" y="7"/>
                    </a:lnTo>
                    <a:lnTo>
                      <a:pt x="17" y="1"/>
                    </a:lnTo>
                    <a:lnTo>
                      <a:pt x="22" y="0"/>
                    </a:lnTo>
                    <a:lnTo>
                      <a:pt x="30" y="9"/>
                    </a:lnTo>
                    <a:lnTo>
                      <a:pt x="28" y="12"/>
                    </a:lnTo>
                    <a:lnTo>
                      <a:pt x="31" y="16"/>
                    </a:lnTo>
                    <a:lnTo>
                      <a:pt x="32" y="23"/>
                    </a:lnTo>
                    <a:lnTo>
                      <a:pt x="29" y="28"/>
                    </a:lnTo>
                    <a:lnTo>
                      <a:pt x="30" y="31"/>
                    </a:lnTo>
                    <a:lnTo>
                      <a:pt x="25" y="37"/>
                    </a:lnTo>
                    <a:lnTo>
                      <a:pt x="25" y="42"/>
                    </a:lnTo>
                    <a:lnTo>
                      <a:pt x="22" y="43"/>
                    </a:lnTo>
                    <a:lnTo>
                      <a:pt x="21" y="77"/>
                    </a:lnTo>
                    <a:lnTo>
                      <a:pt x="10" y="79"/>
                    </a:lnTo>
                    <a:lnTo>
                      <a:pt x="11" y="78"/>
                    </a:lnTo>
                    <a:lnTo>
                      <a:pt x="9" y="68"/>
                    </a:lnTo>
                    <a:lnTo>
                      <a:pt x="10" y="43"/>
                    </a:lnTo>
                    <a:lnTo>
                      <a:pt x="7" y="36"/>
                    </a:lnTo>
                    <a:lnTo>
                      <a:pt x="7" y="31"/>
                    </a:lnTo>
                    <a:lnTo>
                      <a:pt x="0" y="26"/>
                    </a:lnTo>
                    <a:lnTo>
                      <a:pt x="2" y="1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821" name="Freeform 607"/>
              <p:cNvSpPr>
                <a:spLocks noEditPoints="1"/>
              </p:cNvSpPr>
              <p:nvPr/>
            </p:nvSpPr>
            <p:spPr bwMode="auto">
              <a:xfrm>
                <a:off x="3359" y="1418"/>
                <a:ext cx="36" cy="83"/>
              </a:xfrm>
              <a:custGeom>
                <a:avLst/>
                <a:gdLst>
                  <a:gd name="T0" fmla="*/ 8 w 145"/>
                  <a:gd name="T1" fmla="*/ 73 h 337"/>
                  <a:gd name="T2" fmla="*/ 38 w 145"/>
                  <a:gd name="T3" fmla="*/ 49 h 337"/>
                  <a:gd name="T4" fmla="*/ 54 w 145"/>
                  <a:gd name="T5" fmla="*/ 53 h 337"/>
                  <a:gd name="T6" fmla="*/ 67 w 145"/>
                  <a:gd name="T7" fmla="*/ 36 h 337"/>
                  <a:gd name="T8" fmla="*/ 73 w 145"/>
                  <a:gd name="T9" fmla="*/ 6 h 337"/>
                  <a:gd name="T10" fmla="*/ 101 w 145"/>
                  <a:gd name="T11" fmla="*/ 3 h 337"/>
                  <a:gd name="T12" fmla="*/ 134 w 145"/>
                  <a:gd name="T13" fmla="*/ 50 h 337"/>
                  <a:gd name="T14" fmla="*/ 129 w 145"/>
                  <a:gd name="T15" fmla="*/ 53 h 337"/>
                  <a:gd name="T16" fmla="*/ 139 w 145"/>
                  <a:gd name="T17" fmla="*/ 72 h 337"/>
                  <a:gd name="T18" fmla="*/ 143 w 145"/>
                  <a:gd name="T19" fmla="*/ 108 h 337"/>
                  <a:gd name="T20" fmla="*/ 132 w 145"/>
                  <a:gd name="T21" fmla="*/ 118 h 337"/>
                  <a:gd name="T22" fmla="*/ 133 w 145"/>
                  <a:gd name="T23" fmla="*/ 138 h 337"/>
                  <a:gd name="T24" fmla="*/ 117 w 145"/>
                  <a:gd name="T25" fmla="*/ 159 h 337"/>
                  <a:gd name="T26" fmla="*/ 109 w 145"/>
                  <a:gd name="T27" fmla="*/ 187 h 337"/>
                  <a:gd name="T28" fmla="*/ 103 w 145"/>
                  <a:gd name="T29" fmla="*/ 182 h 337"/>
                  <a:gd name="T30" fmla="*/ 91 w 145"/>
                  <a:gd name="T31" fmla="*/ 328 h 337"/>
                  <a:gd name="T32" fmla="*/ 38 w 145"/>
                  <a:gd name="T33" fmla="*/ 331 h 337"/>
                  <a:gd name="T34" fmla="*/ 50 w 145"/>
                  <a:gd name="T35" fmla="*/ 318 h 337"/>
                  <a:gd name="T36" fmla="*/ 35 w 145"/>
                  <a:gd name="T37" fmla="*/ 287 h 337"/>
                  <a:gd name="T38" fmla="*/ 37 w 145"/>
                  <a:gd name="T39" fmla="*/ 182 h 337"/>
                  <a:gd name="T40" fmla="*/ 26 w 145"/>
                  <a:gd name="T41" fmla="*/ 158 h 337"/>
                  <a:gd name="T42" fmla="*/ 28 w 145"/>
                  <a:gd name="T43" fmla="*/ 132 h 337"/>
                  <a:gd name="T44" fmla="*/ 4 w 145"/>
                  <a:gd name="T45" fmla="*/ 121 h 337"/>
                  <a:gd name="T46" fmla="*/ 5 w 145"/>
                  <a:gd name="T47" fmla="*/ 78 h 337"/>
                  <a:gd name="T48" fmla="*/ 13 w 145"/>
                  <a:gd name="T49" fmla="*/ 108 h 337"/>
                  <a:gd name="T50" fmla="*/ 43 w 145"/>
                  <a:gd name="T51" fmla="*/ 134 h 337"/>
                  <a:gd name="T52" fmla="*/ 40 w 145"/>
                  <a:gd name="T53" fmla="*/ 152 h 337"/>
                  <a:gd name="T54" fmla="*/ 53 w 145"/>
                  <a:gd name="T55" fmla="*/ 182 h 337"/>
                  <a:gd name="T56" fmla="*/ 51 w 145"/>
                  <a:gd name="T57" fmla="*/ 283 h 337"/>
                  <a:gd name="T58" fmla="*/ 56 w 145"/>
                  <a:gd name="T59" fmla="*/ 333 h 337"/>
                  <a:gd name="T60" fmla="*/ 44 w 145"/>
                  <a:gd name="T61" fmla="*/ 321 h 337"/>
                  <a:gd name="T62" fmla="*/ 82 w 145"/>
                  <a:gd name="T63" fmla="*/ 320 h 337"/>
                  <a:gd name="T64" fmla="*/ 93 w 145"/>
                  <a:gd name="T65" fmla="*/ 174 h 337"/>
                  <a:gd name="T66" fmla="*/ 99 w 145"/>
                  <a:gd name="T67" fmla="*/ 178 h 337"/>
                  <a:gd name="T68" fmla="*/ 103 w 145"/>
                  <a:gd name="T69" fmla="*/ 153 h 337"/>
                  <a:gd name="T70" fmla="*/ 119 w 145"/>
                  <a:gd name="T71" fmla="*/ 135 h 337"/>
                  <a:gd name="T72" fmla="*/ 118 w 145"/>
                  <a:gd name="T73" fmla="*/ 115 h 337"/>
                  <a:gd name="T74" fmla="*/ 129 w 145"/>
                  <a:gd name="T75" fmla="*/ 105 h 337"/>
                  <a:gd name="T76" fmla="*/ 125 w 145"/>
                  <a:gd name="T77" fmla="*/ 78 h 337"/>
                  <a:gd name="T78" fmla="*/ 114 w 145"/>
                  <a:gd name="T79" fmla="*/ 54 h 337"/>
                  <a:gd name="T80" fmla="*/ 120 w 145"/>
                  <a:gd name="T81" fmla="*/ 52 h 337"/>
                  <a:gd name="T82" fmla="*/ 97 w 145"/>
                  <a:gd name="T83" fmla="*/ 16 h 337"/>
                  <a:gd name="T84" fmla="*/ 83 w 145"/>
                  <a:gd name="T85" fmla="*/ 14 h 337"/>
                  <a:gd name="T86" fmla="*/ 82 w 145"/>
                  <a:gd name="T87" fmla="*/ 40 h 337"/>
                  <a:gd name="T88" fmla="*/ 60 w 145"/>
                  <a:gd name="T89" fmla="*/ 65 h 337"/>
                  <a:gd name="T90" fmla="*/ 43 w 145"/>
                  <a:gd name="T91" fmla="*/ 63 h 337"/>
                  <a:gd name="T92" fmla="*/ 21 w 145"/>
                  <a:gd name="T93" fmla="*/ 80 h 33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45"/>
                  <a:gd name="T142" fmla="*/ 0 h 337"/>
                  <a:gd name="T143" fmla="*/ 145 w 145"/>
                  <a:gd name="T144" fmla="*/ 337 h 33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45" h="337">
                    <a:moveTo>
                      <a:pt x="5" y="78"/>
                    </a:moveTo>
                    <a:cubicBezTo>
                      <a:pt x="6" y="76"/>
                      <a:pt x="7" y="74"/>
                      <a:pt x="8" y="73"/>
                    </a:cubicBezTo>
                    <a:lnTo>
                      <a:pt x="33" y="51"/>
                    </a:lnTo>
                    <a:cubicBezTo>
                      <a:pt x="34" y="50"/>
                      <a:pt x="36" y="49"/>
                      <a:pt x="38" y="49"/>
                    </a:cubicBezTo>
                    <a:lnTo>
                      <a:pt x="60" y="49"/>
                    </a:lnTo>
                    <a:lnTo>
                      <a:pt x="54" y="53"/>
                    </a:lnTo>
                    <a:lnTo>
                      <a:pt x="68" y="31"/>
                    </a:lnTo>
                    <a:lnTo>
                      <a:pt x="67" y="36"/>
                    </a:lnTo>
                    <a:lnTo>
                      <a:pt x="67" y="14"/>
                    </a:lnTo>
                    <a:cubicBezTo>
                      <a:pt x="67" y="10"/>
                      <a:pt x="69" y="7"/>
                      <a:pt x="73" y="6"/>
                    </a:cubicBezTo>
                    <a:lnTo>
                      <a:pt x="92" y="1"/>
                    </a:lnTo>
                    <a:cubicBezTo>
                      <a:pt x="96" y="0"/>
                      <a:pt x="99" y="1"/>
                      <a:pt x="101" y="3"/>
                    </a:cubicBezTo>
                    <a:lnTo>
                      <a:pt x="133" y="41"/>
                    </a:lnTo>
                    <a:cubicBezTo>
                      <a:pt x="135" y="44"/>
                      <a:pt x="135" y="47"/>
                      <a:pt x="134" y="50"/>
                    </a:cubicBezTo>
                    <a:lnTo>
                      <a:pt x="129" y="61"/>
                    </a:lnTo>
                    <a:lnTo>
                      <a:pt x="129" y="53"/>
                    </a:lnTo>
                    <a:lnTo>
                      <a:pt x="138" y="69"/>
                    </a:lnTo>
                    <a:cubicBezTo>
                      <a:pt x="139" y="70"/>
                      <a:pt x="139" y="71"/>
                      <a:pt x="139" y="72"/>
                    </a:cubicBezTo>
                    <a:lnTo>
                      <a:pt x="144" y="102"/>
                    </a:lnTo>
                    <a:cubicBezTo>
                      <a:pt x="145" y="104"/>
                      <a:pt x="144" y="106"/>
                      <a:pt x="143" y="108"/>
                    </a:cubicBezTo>
                    <a:lnTo>
                      <a:pt x="131" y="124"/>
                    </a:lnTo>
                    <a:lnTo>
                      <a:pt x="132" y="118"/>
                    </a:lnTo>
                    <a:lnTo>
                      <a:pt x="134" y="132"/>
                    </a:lnTo>
                    <a:cubicBezTo>
                      <a:pt x="135" y="134"/>
                      <a:pt x="134" y="136"/>
                      <a:pt x="133" y="138"/>
                    </a:cubicBezTo>
                    <a:lnTo>
                      <a:pt x="116" y="162"/>
                    </a:lnTo>
                    <a:lnTo>
                      <a:pt x="117" y="159"/>
                    </a:lnTo>
                    <a:lnTo>
                      <a:pt x="115" y="180"/>
                    </a:lnTo>
                    <a:cubicBezTo>
                      <a:pt x="114" y="184"/>
                      <a:pt x="112" y="186"/>
                      <a:pt x="109" y="187"/>
                    </a:cubicBezTo>
                    <a:lnTo>
                      <a:pt x="96" y="190"/>
                    </a:lnTo>
                    <a:lnTo>
                      <a:pt x="103" y="182"/>
                    </a:lnTo>
                    <a:lnTo>
                      <a:pt x="98" y="321"/>
                    </a:lnTo>
                    <a:cubicBezTo>
                      <a:pt x="98" y="324"/>
                      <a:pt x="95" y="328"/>
                      <a:pt x="91" y="328"/>
                    </a:cubicBezTo>
                    <a:lnTo>
                      <a:pt x="47" y="336"/>
                    </a:lnTo>
                    <a:cubicBezTo>
                      <a:pt x="43" y="337"/>
                      <a:pt x="39" y="335"/>
                      <a:pt x="38" y="331"/>
                    </a:cubicBezTo>
                    <a:cubicBezTo>
                      <a:pt x="37" y="327"/>
                      <a:pt x="39" y="322"/>
                      <a:pt x="43" y="321"/>
                    </a:cubicBezTo>
                    <a:lnTo>
                      <a:pt x="50" y="318"/>
                    </a:lnTo>
                    <a:lnTo>
                      <a:pt x="45" y="328"/>
                    </a:lnTo>
                    <a:lnTo>
                      <a:pt x="35" y="287"/>
                    </a:lnTo>
                    <a:cubicBezTo>
                      <a:pt x="35" y="286"/>
                      <a:pt x="35" y="286"/>
                      <a:pt x="35" y="285"/>
                    </a:cubicBezTo>
                    <a:lnTo>
                      <a:pt x="37" y="182"/>
                    </a:lnTo>
                    <a:lnTo>
                      <a:pt x="38" y="185"/>
                    </a:lnTo>
                    <a:lnTo>
                      <a:pt x="26" y="158"/>
                    </a:lnTo>
                    <a:cubicBezTo>
                      <a:pt x="25" y="157"/>
                      <a:pt x="25" y="155"/>
                      <a:pt x="25" y="154"/>
                    </a:cubicBezTo>
                    <a:lnTo>
                      <a:pt x="28" y="132"/>
                    </a:lnTo>
                    <a:lnTo>
                      <a:pt x="31" y="140"/>
                    </a:lnTo>
                    <a:lnTo>
                      <a:pt x="4" y="121"/>
                    </a:lnTo>
                    <a:cubicBezTo>
                      <a:pt x="1" y="119"/>
                      <a:pt x="0" y="116"/>
                      <a:pt x="1" y="113"/>
                    </a:cubicBezTo>
                    <a:lnTo>
                      <a:pt x="5" y="78"/>
                    </a:lnTo>
                    <a:close/>
                    <a:moveTo>
                      <a:pt x="16" y="115"/>
                    </a:moveTo>
                    <a:lnTo>
                      <a:pt x="13" y="108"/>
                    </a:lnTo>
                    <a:lnTo>
                      <a:pt x="40" y="127"/>
                    </a:lnTo>
                    <a:cubicBezTo>
                      <a:pt x="43" y="128"/>
                      <a:pt x="44" y="131"/>
                      <a:pt x="43" y="134"/>
                    </a:cubicBezTo>
                    <a:lnTo>
                      <a:pt x="41" y="156"/>
                    </a:lnTo>
                    <a:lnTo>
                      <a:pt x="40" y="152"/>
                    </a:lnTo>
                    <a:lnTo>
                      <a:pt x="53" y="179"/>
                    </a:lnTo>
                    <a:cubicBezTo>
                      <a:pt x="53" y="180"/>
                      <a:pt x="53" y="181"/>
                      <a:pt x="53" y="182"/>
                    </a:cubicBezTo>
                    <a:lnTo>
                      <a:pt x="51" y="285"/>
                    </a:lnTo>
                    <a:lnTo>
                      <a:pt x="51" y="283"/>
                    </a:lnTo>
                    <a:lnTo>
                      <a:pt x="61" y="324"/>
                    </a:lnTo>
                    <a:cubicBezTo>
                      <a:pt x="62" y="328"/>
                      <a:pt x="59" y="332"/>
                      <a:pt x="56" y="333"/>
                    </a:cubicBezTo>
                    <a:lnTo>
                      <a:pt x="48" y="336"/>
                    </a:lnTo>
                    <a:lnTo>
                      <a:pt x="44" y="321"/>
                    </a:lnTo>
                    <a:lnTo>
                      <a:pt x="88" y="312"/>
                    </a:lnTo>
                    <a:lnTo>
                      <a:pt x="82" y="320"/>
                    </a:lnTo>
                    <a:lnTo>
                      <a:pt x="87" y="182"/>
                    </a:lnTo>
                    <a:cubicBezTo>
                      <a:pt x="87" y="178"/>
                      <a:pt x="89" y="175"/>
                      <a:pt x="93" y="174"/>
                    </a:cubicBezTo>
                    <a:lnTo>
                      <a:pt x="105" y="171"/>
                    </a:lnTo>
                    <a:lnTo>
                      <a:pt x="99" y="178"/>
                    </a:lnTo>
                    <a:lnTo>
                      <a:pt x="101" y="157"/>
                    </a:lnTo>
                    <a:cubicBezTo>
                      <a:pt x="102" y="155"/>
                      <a:pt x="102" y="154"/>
                      <a:pt x="103" y="153"/>
                    </a:cubicBezTo>
                    <a:lnTo>
                      <a:pt x="120" y="129"/>
                    </a:lnTo>
                    <a:lnTo>
                      <a:pt x="119" y="135"/>
                    </a:lnTo>
                    <a:lnTo>
                      <a:pt x="116" y="121"/>
                    </a:lnTo>
                    <a:cubicBezTo>
                      <a:pt x="116" y="119"/>
                      <a:pt x="116" y="117"/>
                      <a:pt x="118" y="115"/>
                    </a:cubicBezTo>
                    <a:lnTo>
                      <a:pt x="130" y="99"/>
                    </a:lnTo>
                    <a:lnTo>
                      <a:pt x="129" y="105"/>
                    </a:lnTo>
                    <a:lnTo>
                      <a:pt x="124" y="75"/>
                    </a:lnTo>
                    <a:lnTo>
                      <a:pt x="125" y="78"/>
                    </a:lnTo>
                    <a:lnTo>
                      <a:pt x="115" y="61"/>
                    </a:lnTo>
                    <a:cubicBezTo>
                      <a:pt x="113" y="59"/>
                      <a:pt x="113" y="56"/>
                      <a:pt x="114" y="54"/>
                    </a:cubicBezTo>
                    <a:lnTo>
                      <a:pt x="119" y="43"/>
                    </a:lnTo>
                    <a:lnTo>
                      <a:pt x="120" y="52"/>
                    </a:lnTo>
                    <a:lnTo>
                      <a:pt x="88" y="14"/>
                    </a:lnTo>
                    <a:lnTo>
                      <a:pt x="97" y="16"/>
                    </a:lnTo>
                    <a:lnTo>
                      <a:pt x="77" y="22"/>
                    </a:lnTo>
                    <a:lnTo>
                      <a:pt x="83" y="14"/>
                    </a:lnTo>
                    <a:lnTo>
                      <a:pt x="83" y="36"/>
                    </a:lnTo>
                    <a:cubicBezTo>
                      <a:pt x="83" y="37"/>
                      <a:pt x="82" y="39"/>
                      <a:pt x="82" y="40"/>
                    </a:cubicBezTo>
                    <a:lnTo>
                      <a:pt x="67" y="62"/>
                    </a:lnTo>
                    <a:cubicBezTo>
                      <a:pt x="65" y="64"/>
                      <a:pt x="63" y="65"/>
                      <a:pt x="60" y="65"/>
                    </a:cubicBezTo>
                    <a:lnTo>
                      <a:pt x="38" y="65"/>
                    </a:lnTo>
                    <a:lnTo>
                      <a:pt x="43" y="63"/>
                    </a:lnTo>
                    <a:lnTo>
                      <a:pt x="19" y="85"/>
                    </a:lnTo>
                    <a:lnTo>
                      <a:pt x="21" y="80"/>
                    </a:lnTo>
                    <a:lnTo>
                      <a:pt x="16" y="115"/>
                    </a:lnTo>
                    <a:close/>
                  </a:path>
                </a:pathLst>
              </a:custGeom>
              <a:solidFill>
                <a:srgbClr val="6E6E6E"/>
              </a:solidFill>
              <a:ln w="0" cap="flat">
                <a:solidFill>
                  <a:srgbClr val="6E6E6E"/>
                </a:solidFill>
                <a:prstDash val="solid"/>
                <a:round/>
                <a:headEnd/>
                <a:tailEnd/>
              </a:ln>
            </p:spPr>
            <p:txBody>
              <a:bodyPr/>
              <a:lstStyle/>
              <a:p>
                <a:endParaRPr lang="en-US"/>
              </a:p>
            </p:txBody>
          </p:sp>
        </p:grpSp>
        <p:grpSp>
          <p:nvGrpSpPr>
            <p:cNvPr id="6" name="Group 809"/>
            <p:cNvGrpSpPr>
              <a:grpSpLocks/>
            </p:cNvGrpSpPr>
            <p:nvPr/>
          </p:nvGrpSpPr>
          <p:grpSpPr bwMode="auto">
            <a:xfrm>
              <a:off x="1586" y="708"/>
              <a:ext cx="3610" cy="1566"/>
              <a:chOff x="1586" y="708"/>
              <a:chExt cx="3610" cy="1566"/>
            </a:xfrm>
          </p:grpSpPr>
          <p:sp>
            <p:nvSpPr>
              <p:cNvPr id="1422" name="Freeform 609"/>
              <p:cNvSpPr>
                <a:spLocks/>
              </p:cNvSpPr>
              <p:nvPr/>
            </p:nvSpPr>
            <p:spPr bwMode="auto">
              <a:xfrm>
                <a:off x="3350" y="1436"/>
                <a:ext cx="23" cy="63"/>
              </a:xfrm>
              <a:custGeom>
                <a:avLst/>
                <a:gdLst>
                  <a:gd name="T0" fmla="*/ 16 w 23"/>
                  <a:gd name="T1" fmla="*/ 63 h 63"/>
                  <a:gd name="T2" fmla="*/ 11 w 23"/>
                  <a:gd name="T3" fmla="*/ 59 h 63"/>
                  <a:gd name="T4" fmla="*/ 8 w 23"/>
                  <a:gd name="T5" fmla="*/ 52 h 63"/>
                  <a:gd name="T6" fmla="*/ 10 w 23"/>
                  <a:gd name="T7" fmla="*/ 35 h 63"/>
                  <a:gd name="T8" fmla="*/ 7 w 23"/>
                  <a:gd name="T9" fmla="*/ 29 h 63"/>
                  <a:gd name="T10" fmla="*/ 8 w 23"/>
                  <a:gd name="T11" fmla="*/ 29 h 63"/>
                  <a:gd name="T12" fmla="*/ 9 w 23"/>
                  <a:gd name="T13" fmla="*/ 21 h 63"/>
                  <a:gd name="T14" fmla="*/ 5 w 23"/>
                  <a:gd name="T15" fmla="*/ 20 h 63"/>
                  <a:gd name="T16" fmla="*/ 7 w 23"/>
                  <a:gd name="T17" fmla="*/ 11 h 63"/>
                  <a:gd name="T18" fmla="*/ 1 w 23"/>
                  <a:gd name="T19" fmla="*/ 6 h 63"/>
                  <a:gd name="T20" fmla="*/ 3 w 23"/>
                  <a:gd name="T21" fmla="*/ 1 h 63"/>
                  <a:gd name="T22" fmla="*/ 0 w 23"/>
                  <a:gd name="T23" fmla="*/ 0 h 63"/>
                  <a:gd name="T24" fmla="*/ 8 w 23"/>
                  <a:gd name="T25" fmla="*/ 2 h 63"/>
                  <a:gd name="T26" fmla="*/ 12 w 23"/>
                  <a:gd name="T27" fmla="*/ 1 h 63"/>
                  <a:gd name="T28" fmla="*/ 11 w 23"/>
                  <a:gd name="T29" fmla="*/ 10 h 63"/>
                  <a:gd name="T30" fmla="*/ 19 w 23"/>
                  <a:gd name="T31" fmla="*/ 14 h 63"/>
                  <a:gd name="T32" fmla="*/ 18 w 23"/>
                  <a:gd name="T33" fmla="*/ 19 h 63"/>
                  <a:gd name="T34" fmla="*/ 21 w 23"/>
                  <a:gd name="T35" fmla="*/ 26 h 63"/>
                  <a:gd name="T36" fmla="*/ 21 w 23"/>
                  <a:gd name="T37" fmla="*/ 51 h 63"/>
                  <a:gd name="T38" fmla="*/ 23 w 23"/>
                  <a:gd name="T39" fmla="*/ 61 h 63"/>
                  <a:gd name="T40" fmla="*/ 21 w 23"/>
                  <a:gd name="T41" fmla="*/ 62 h 63"/>
                  <a:gd name="T42" fmla="*/ 16 w 23"/>
                  <a:gd name="T43" fmla="*/ 63 h 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3"/>
                  <a:gd name="T67" fmla="*/ 0 h 63"/>
                  <a:gd name="T68" fmla="*/ 23 w 23"/>
                  <a:gd name="T69" fmla="*/ 63 h 6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3" h="63">
                    <a:moveTo>
                      <a:pt x="16" y="63"/>
                    </a:moveTo>
                    <a:lnTo>
                      <a:pt x="11" y="59"/>
                    </a:lnTo>
                    <a:lnTo>
                      <a:pt x="8" y="52"/>
                    </a:lnTo>
                    <a:lnTo>
                      <a:pt x="10" y="35"/>
                    </a:lnTo>
                    <a:lnTo>
                      <a:pt x="7" y="29"/>
                    </a:lnTo>
                    <a:lnTo>
                      <a:pt x="8" y="29"/>
                    </a:lnTo>
                    <a:lnTo>
                      <a:pt x="9" y="21"/>
                    </a:lnTo>
                    <a:lnTo>
                      <a:pt x="5" y="20"/>
                    </a:lnTo>
                    <a:lnTo>
                      <a:pt x="7" y="11"/>
                    </a:lnTo>
                    <a:lnTo>
                      <a:pt x="1" y="6"/>
                    </a:lnTo>
                    <a:lnTo>
                      <a:pt x="3" y="1"/>
                    </a:lnTo>
                    <a:lnTo>
                      <a:pt x="0" y="0"/>
                    </a:lnTo>
                    <a:lnTo>
                      <a:pt x="8" y="2"/>
                    </a:lnTo>
                    <a:lnTo>
                      <a:pt x="12" y="1"/>
                    </a:lnTo>
                    <a:lnTo>
                      <a:pt x="11" y="10"/>
                    </a:lnTo>
                    <a:lnTo>
                      <a:pt x="19" y="14"/>
                    </a:lnTo>
                    <a:lnTo>
                      <a:pt x="18" y="19"/>
                    </a:lnTo>
                    <a:lnTo>
                      <a:pt x="21" y="26"/>
                    </a:lnTo>
                    <a:lnTo>
                      <a:pt x="21" y="51"/>
                    </a:lnTo>
                    <a:lnTo>
                      <a:pt x="23" y="61"/>
                    </a:lnTo>
                    <a:lnTo>
                      <a:pt x="21" y="62"/>
                    </a:lnTo>
                    <a:lnTo>
                      <a:pt x="16" y="63"/>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423" name="Freeform 610"/>
              <p:cNvSpPr>
                <a:spLocks noEditPoints="1"/>
              </p:cNvSpPr>
              <p:nvPr/>
            </p:nvSpPr>
            <p:spPr bwMode="auto">
              <a:xfrm>
                <a:off x="3348" y="1434"/>
                <a:ext cx="27" cy="67"/>
              </a:xfrm>
              <a:custGeom>
                <a:avLst/>
                <a:gdLst>
                  <a:gd name="T0" fmla="*/ 68 w 113"/>
                  <a:gd name="T1" fmla="*/ 271 h 273"/>
                  <a:gd name="T2" fmla="*/ 46 w 113"/>
                  <a:gd name="T3" fmla="*/ 251 h 273"/>
                  <a:gd name="T4" fmla="*/ 34 w 113"/>
                  <a:gd name="T5" fmla="*/ 218 h 273"/>
                  <a:gd name="T6" fmla="*/ 44 w 113"/>
                  <a:gd name="T7" fmla="*/ 154 h 273"/>
                  <a:gd name="T8" fmla="*/ 29 w 113"/>
                  <a:gd name="T9" fmla="*/ 126 h 273"/>
                  <a:gd name="T10" fmla="*/ 39 w 113"/>
                  <a:gd name="T11" fmla="*/ 119 h 273"/>
                  <a:gd name="T12" fmla="*/ 37 w 113"/>
                  <a:gd name="T13" fmla="*/ 93 h 273"/>
                  <a:gd name="T14" fmla="*/ 27 w 113"/>
                  <a:gd name="T15" fmla="*/ 99 h 273"/>
                  <a:gd name="T16" fmla="*/ 20 w 113"/>
                  <a:gd name="T17" fmla="*/ 89 h 273"/>
                  <a:gd name="T18" fmla="*/ 32 w 113"/>
                  <a:gd name="T19" fmla="*/ 60 h 273"/>
                  <a:gd name="T20" fmla="*/ 6 w 113"/>
                  <a:gd name="T21" fmla="*/ 33 h 273"/>
                  <a:gd name="T22" fmla="*/ 18 w 113"/>
                  <a:gd name="T23" fmla="*/ 19 h 273"/>
                  <a:gd name="T24" fmla="*/ 1 w 113"/>
                  <a:gd name="T25" fmla="*/ 7 h 273"/>
                  <a:gd name="T26" fmla="*/ 44 w 113"/>
                  <a:gd name="T27" fmla="*/ 9 h 273"/>
                  <a:gd name="T28" fmla="*/ 58 w 113"/>
                  <a:gd name="T29" fmla="*/ 6 h 273"/>
                  <a:gd name="T30" fmla="*/ 67 w 113"/>
                  <a:gd name="T31" fmla="*/ 15 h 273"/>
                  <a:gd name="T32" fmla="*/ 58 w 113"/>
                  <a:gd name="T33" fmla="*/ 42 h 273"/>
                  <a:gd name="T34" fmla="*/ 93 w 113"/>
                  <a:gd name="T35" fmla="*/ 68 h 273"/>
                  <a:gd name="T36" fmla="*/ 89 w 113"/>
                  <a:gd name="T37" fmla="*/ 85 h 273"/>
                  <a:gd name="T38" fmla="*/ 104 w 113"/>
                  <a:gd name="T39" fmla="*/ 115 h 273"/>
                  <a:gd name="T40" fmla="*/ 101 w 113"/>
                  <a:gd name="T41" fmla="*/ 214 h 273"/>
                  <a:gd name="T42" fmla="*/ 107 w 113"/>
                  <a:gd name="T43" fmla="*/ 264 h 273"/>
                  <a:gd name="T44" fmla="*/ 75 w 113"/>
                  <a:gd name="T45" fmla="*/ 272 h 273"/>
                  <a:gd name="T46" fmla="*/ 102 w 113"/>
                  <a:gd name="T47" fmla="*/ 249 h 273"/>
                  <a:gd name="T48" fmla="*/ 85 w 113"/>
                  <a:gd name="T49" fmla="*/ 219 h 273"/>
                  <a:gd name="T50" fmla="*/ 88 w 113"/>
                  <a:gd name="T51" fmla="*/ 115 h 273"/>
                  <a:gd name="T52" fmla="*/ 75 w 113"/>
                  <a:gd name="T53" fmla="*/ 92 h 273"/>
                  <a:gd name="T54" fmla="*/ 77 w 113"/>
                  <a:gd name="T55" fmla="*/ 66 h 273"/>
                  <a:gd name="T56" fmla="*/ 50 w 113"/>
                  <a:gd name="T57" fmla="*/ 55 h 273"/>
                  <a:gd name="T58" fmla="*/ 51 w 113"/>
                  <a:gd name="T59" fmla="*/ 13 h 273"/>
                  <a:gd name="T60" fmla="*/ 44 w 113"/>
                  <a:gd name="T61" fmla="*/ 24 h 273"/>
                  <a:gd name="T62" fmla="*/ 7 w 113"/>
                  <a:gd name="T63" fmla="*/ 16 h 273"/>
                  <a:gd name="T64" fmla="*/ 22 w 113"/>
                  <a:gd name="T65" fmla="*/ 3 h 273"/>
                  <a:gd name="T66" fmla="*/ 22 w 113"/>
                  <a:gd name="T67" fmla="*/ 37 h 273"/>
                  <a:gd name="T68" fmla="*/ 42 w 113"/>
                  <a:gd name="T69" fmla="*/ 48 h 273"/>
                  <a:gd name="T70" fmla="*/ 36 w 113"/>
                  <a:gd name="T71" fmla="*/ 93 h 273"/>
                  <a:gd name="T72" fmla="*/ 46 w 113"/>
                  <a:gd name="T73" fmla="*/ 86 h 273"/>
                  <a:gd name="T74" fmla="*/ 50 w 113"/>
                  <a:gd name="T75" fmla="*/ 127 h 273"/>
                  <a:gd name="T76" fmla="*/ 40 w 113"/>
                  <a:gd name="T77" fmla="*/ 136 h 273"/>
                  <a:gd name="T78" fmla="*/ 57 w 113"/>
                  <a:gd name="T79" fmla="*/ 145 h 273"/>
                  <a:gd name="T80" fmla="*/ 50 w 113"/>
                  <a:gd name="T81" fmla="*/ 220 h 273"/>
                  <a:gd name="T82" fmla="*/ 61 w 113"/>
                  <a:gd name="T83" fmla="*/ 246 h 273"/>
                  <a:gd name="T84" fmla="*/ 78 w 113"/>
                  <a:gd name="T85" fmla="*/ 258 h 273"/>
                  <a:gd name="T86" fmla="*/ 94 w 113"/>
                  <a:gd name="T87" fmla="*/ 251 h 27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13"/>
                  <a:gd name="T133" fmla="*/ 0 h 273"/>
                  <a:gd name="T134" fmla="*/ 113 w 113"/>
                  <a:gd name="T135" fmla="*/ 273 h 27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13" h="273">
                    <a:moveTo>
                      <a:pt x="75" y="272"/>
                    </a:moveTo>
                    <a:cubicBezTo>
                      <a:pt x="73" y="273"/>
                      <a:pt x="70" y="272"/>
                      <a:pt x="68" y="271"/>
                    </a:cubicBezTo>
                    <a:lnTo>
                      <a:pt x="49" y="255"/>
                    </a:lnTo>
                    <a:cubicBezTo>
                      <a:pt x="48" y="254"/>
                      <a:pt x="47" y="253"/>
                      <a:pt x="46" y="251"/>
                    </a:cubicBezTo>
                    <a:lnTo>
                      <a:pt x="35" y="222"/>
                    </a:lnTo>
                    <a:cubicBezTo>
                      <a:pt x="34" y="221"/>
                      <a:pt x="34" y="219"/>
                      <a:pt x="34" y="218"/>
                    </a:cubicBezTo>
                    <a:lnTo>
                      <a:pt x="43" y="149"/>
                    </a:lnTo>
                    <a:lnTo>
                      <a:pt x="44" y="154"/>
                    </a:lnTo>
                    <a:lnTo>
                      <a:pt x="30" y="133"/>
                    </a:lnTo>
                    <a:cubicBezTo>
                      <a:pt x="29" y="131"/>
                      <a:pt x="28" y="129"/>
                      <a:pt x="29" y="126"/>
                    </a:cubicBezTo>
                    <a:cubicBezTo>
                      <a:pt x="30" y="124"/>
                      <a:pt x="31" y="122"/>
                      <a:pt x="33" y="121"/>
                    </a:cubicBezTo>
                    <a:lnTo>
                      <a:pt x="39" y="119"/>
                    </a:lnTo>
                    <a:lnTo>
                      <a:pt x="34" y="125"/>
                    </a:lnTo>
                    <a:lnTo>
                      <a:pt x="37" y="93"/>
                    </a:lnTo>
                    <a:lnTo>
                      <a:pt x="44" y="102"/>
                    </a:lnTo>
                    <a:lnTo>
                      <a:pt x="27" y="99"/>
                    </a:lnTo>
                    <a:cubicBezTo>
                      <a:pt x="25" y="99"/>
                      <a:pt x="23" y="97"/>
                      <a:pt x="22" y="96"/>
                    </a:cubicBezTo>
                    <a:cubicBezTo>
                      <a:pt x="20" y="94"/>
                      <a:pt x="20" y="92"/>
                      <a:pt x="20" y="89"/>
                    </a:cubicBezTo>
                    <a:lnTo>
                      <a:pt x="29" y="52"/>
                    </a:lnTo>
                    <a:lnTo>
                      <a:pt x="32" y="60"/>
                    </a:lnTo>
                    <a:lnTo>
                      <a:pt x="9" y="41"/>
                    </a:lnTo>
                    <a:cubicBezTo>
                      <a:pt x="7" y="39"/>
                      <a:pt x="6" y="36"/>
                      <a:pt x="6" y="33"/>
                    </a:cubicBezTo>
                    <a:lnTo>
                      <a:pt x="12" y="9"/>
                    </a:lnTo>
                    <a:lnTo>
                      <a:pt x="18" y="19"/>
                    </a:lnTo>
                    <a:lnTo>
                      <a:pt x="7" y="16"/>
                    </a:lnTo>
                    <a:cubicBezTo>
                      <a:pt x="2" y="15"/>
                      <a:pt x="0" y="11"/>
                      <a:pt x="1" y="7"/>
                    </a:cubicBezTo>
                    <a:cubicBezTo>
                      <a:pt x="2" y="2"/>
                      <a:pt x="6" y="0"/>
                      <a:pt x="10" y="1"/>
                    </a:cubicBezTo>
                    <a:lnTo>
                      <a:pt x="44" y="9"/>
                    </a:lnTo>
                    <a:lnTo>
                      <a:pt x="41" y="9"/>
                    </a:lnTo>
                    <a:lnTo>
                      <a:pt x="58" y="6"/>
                    </a:lnTo>
                    <a:cubicBezTo>
                      <a:pt x="61" y="5"/>
                      <a:pt x="63" y="6"/>
                      <a:pt x="65" y="8"/>
                    </a:cubicBezTo>
                    <a:cubicBezTo>
                      <a:pt x="67" y="10"/>
                      <a:pt x="68" y="13"/>
                      <a:pt x="67" y="15"/>
                    </a:cubicBezTo>
                    <a:lnTo>
                      <a:pt x="62" y="50"/>
                    </a:lnTo>
                    <a:lnTo>
                      <a:pt x="58" y="42"/>
                    </a:lnTo>
                    <a:lnTo>
                      <a:pt x="89" y="60"/>
                    </a:lnTo>
                    <a:cubicBezTo>
                      <a:pt x="92" y="62"/>
                      <a:pt x="93" y="65"/>
                      <a:pt x="93" y="68"/>
                    </a:cubicBezTo>
                    <a:lnTo>
                      <a:pt x="90" y="90"/>
                    </a:lnTo>
                    <a:lnTo>
                      <a:pt x="89" y="85"/>
                    </a:lnTo>
                    <a:lnTo>
                      <a:pt x="103" y="111"/>
                    </a:lnTo>
                    <a:cubicBezTo>
                      <a:pt x="104" y="113"/>
                      <a:pt x="104" y="114"/>
                      <a:pt x="104" y="115"/>
                    </a:cubicBezTo>
                    <a:lnTo>
                      <a:pt x="101" y="217"/>
                    </a:lnTo>
                    <a:lnTo>
                      <a:pt x="101" y="214"/>
                    </a:lnTo>
                    <a:lnTo>
                      <a:pt x="112" y="254"/>
                    </a:lnTo>
                    <a:cubicBezTo>
                      <a:pt x="113" y="258"/>
                      <a:pt x="111" y="263"/>
                      <a:pt x="107" y="264"/>
                    </a:cubicBezTo>
                    <a:lnTo>
                      <a:pt x="98" y="267"/>
                    </a:lnTo>
                    <a:lnTo>
                      <a:pt x="75" y="272"/>
                    </a:lnTo>
                    <a:close/>
                    <a:moveTo>
                      <a:pt x="94" y="251"/>
                    </a:moveTo>
                    <a:lnTo>
                      <a:pt x="102" y="249"/>
                    </a:lnTo>
                    <a:lnTo>
                      <a:pt x="97" y="259"/>
                    </a:lnTo>
                    <a:lnTo>
                      <a:pt x="85" y="219"/>
                    </a:lnTo>
                    <a:cubicBezTo>
                      <a:pt x="85" y="218"/>
                      <a:pt x="85" y="217"/>
                      <a:pt x="85" y="216"/>
                    </a:cubicBezTo>
                    <a:lnTo>
                      <a:pt x="88" y="115"/>
                    </a:lnTo>
                    <a:lnTo>
                      <a:pt x="89" y="119"/>
                    </a:lnTo>
                    <a:lnTo>
                      <a:pt x="75" y="92"/>
                    </a:lnTo>
                    <a:cubicBezTo>
                      <a:pt x="74" y="91"/>
                      <a:pt x="74" y="89"/>
                      <a:pt x="74" y="87"/>
                    </a:cubicBezTo>
                    <a:lnTo>
                      <a:pt x="77" y="66"/>
                    </a:lnTo>
                    <a:lnTo>
                      <a:pt x="81" y="74"/>
                    </a:lnTo>
                    <a:lnTo>
                      <a:pt x="50" y="55"/>
                    </a:lnTo>
                    <a:cubicBezTo>
                      <a:pt x="47" y="54"/>
                      <a:pt x="45" y="50"/>
                      <a:pt x="46" y="47"/>
                    </a:cubicBezTo>
                    <a:lnTo>
                      <a:pt x="51" y="13"/>
                    </a:lnTo>
                    <a:lnTo>
                      <a:pt x="61" y="22"/>
                    </a:lnTo>
                    <a:lnTo>
                      <a:pt x="44" y="24"/>
                    </a:lnTo>
                    <a:cubicBezTo>
                      <a:pt x="43" y="25"/>
                      <a:pt x="42" y="24"/>
                      <a:pt x="41" y="24"/>
                    </a:cubicBezTo>
                    <a:lnTo>
                      <a:pt x="7" y="16"/>
                    </a:lnTo>
                    <a:lnTo>
                      <a:pt x="10" y="1"/>
                    </a:lnTo>
                    <a:lnTo>
                      <a:pt x="22" y="3"/>
                    </a:lnTo>
                    <a:cubicBezTo>
                      <a:pt x="26" y="4"/>
                      <a:pt x="29" y="9"/>
                      <a:pt x="28" y="13"/>
                    </a:cubicBezTo>
                    <a:lnTo>
                      <a:pt x="22" y="37"/>
                    </a:lnTo>
                    <a:lnTo>
                      <a:pt x="19" y="29"/>
                    </a:lnTo>
                    <a:lnTo>
                      <a:pt x="42" y="48"/>
                    </a:lnTo>
                    <a:cubicBezTo>
                      <a:pt x="44" y="50"/>
                      <a:pt x="45" y="53"/>
                      <a:pt x="45" y="56"/>
                    </a:cubicBezTo>
                    <a:lnTo>
                      <a:pt x="36" y="93"/>
                    </a:lnTo>
                    <a:lnTo>
                      <a:pt x="29" y="83"/>
                    </a:lnTo>
                    <a:lnTo>
                      <a:pt x="46" y="86"/>
                    </a:lnTo>
                    <a:cubicBezTo>
                      <a:pt x="51" y="87"/>
                      <a:pt x="54" y="90"/>
                      <a:pt x="53" y="95"/>
                    </a:cubicBezTo>
                    <a:lnTo>
                      <a:pt x="50" y="127"/>
                    </a:lnTo>
                    <a:cubicBezTo>
                      <a:pt x="50" y="129"/>
                      <a:pt x="48" y="132"/>
                      <a:pt x="46" y="133"/>
                    </a:cubicBezTo>
                    <a:lnTo>
                      <a:pt x="40" y="136"/>
                    </a:lnTo>
                    <a:lnTo>
                      <a:pt x="43" y="124"/>
                    </a:lnTo>
                    <a:lnTo>
                      <a:pt x="57" y="145"/>
                    </a:lnTo>
                    <a:cubicBezTo>
                      <a:pt x="59" y="147"/>
                      <a:pt x="59" y="149"/>
                      <a:pt x="59" y="151"/>
                    </a:cubicBezTo>
                    <a:lnTo>
                      <a:pt x="50" y="220"/>
                    </a:lnTo>
                    <a:lnTo>
                      <a:pt x="50" y="216"/>
                    </a:lnTo>
                    <a:lnTo>
                      <a:pt x="61" y="246"/>
                    </a:lnTo>
                    <a:lnTo>
                      <a:pt x="59" y="242"/>
                    </a:lnTo>
                    <a:lnTo>
                      <a:pt x="78" y="258"/>
                    </a:lnTo>
                    <a:lnTo>
                      <a:pt x="72" y="257"/>
                    </a:lnTo>
                    <a:lnTo>
                      <a:pt x="94" y="251"/>
                    </a:lnTo>
                    <a:close/>
                  </a:path>
                </a:pathLst>
              </a:custGeom>
              <a:solidFill>
                <a:srgbClr val="6E6E6E"/>
              </a:solidFill>
              <a:ln w="0" cap="flat">
                <a:solidFill>
                  <a:srgbClr val="6E6E6E"/>
                </a:solidFill>
                <a:prstDash val="solid"/>
                <a:round/>
                <a:headEnd/>
                <a:tailEnd/>
              </a:ln>
            </p:spPr>
            <p:txBody>
              <a:bodyPr/>
              <a:lstStyle/>
              <a:p>
                <a:endParaRPr lang="en-US"/>
              </a:p>
            </p:txBody>
          </p:sp>
          <p:sp>
            <p:nvSpPr>
              <p:cNvPr id="1424" name="Freeform 611"/>
              <p:cNvSpPr>
                <a:spLocks/>
              </p:cNvSpPr>
              <p:nvPr/>
            </p:nvSpPr>
            <p:spPr bwMode="auto">
              <a:xfrm>
                <a:off x="2672" y="1440"/>
                <a:ext cx="12" cy="12"/>
              </a:xfrm>
              <a:custGeom>
                <a:avLst/>
                <a:gdLst>
                  <a:gd name="T0" fmla="*/ 10 w 12"/>
                  <a:gd name="T1" fmla="*/ 0 h 12"/>
                  <a:gd name="T2" fmla="*/ 12 w 12"/>
                  <a:gd name="T3" fmla="*/ 0 h 12"/>
                  <a:gd name="T4" fmla="*/ 10 w 12"/>
                  <a:gd name="T5" fmla="*/ 2 h 12"/>
                  <a:gd name="T6" fmla="*/ 10 w 12"/>
                  <a:gd name="T7" fmla="*/ 10 h 12"/>
                  <a:gd name="T8" fmla="*/ 0 w 12"/>
                  <a:gd name="T9" fmla="*/ 12 h 12"/>
                  <a:gd name="T10" fmla="*/ 6 w 12"/>
                  <a:gd name="T11" fmla="*/ 8 h 12"/>
                  <a:gd name="T12" fmla="*/ 6 w 12"/>
                  <a:gd name="T13" fmla="*/ 4 h 12"/>
                  <a:gd name="T14" fmla="*/ 3 w 12"/>
                  <a:gd name="T15" fmla="*/ 2 h 12"/>
                  <a:gd name="T16" fmla="*/ 10 w 12"/>
                  <a:gd name="T17" fmla="*/ 0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12"/>
                  <a:gd name="T29" fmla="*/ 12 w 12"/>
                  <a:gd name="T30" fmla="*/ 12 h 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12">
                    <a:moveTo>
                      <a:pt x="10" y="0"/>
                    </a:moveTo>
                    <a:lnTo>
                      <a:pt x="12" y="0"/>
                    </a:lnTo>
                    <a:lnTo>
                      <a:pt x="10" y="2"/>
                    </a:lnTo>
                    <a:lnTo>
                      <a:pt x="10" y="10"/>
                    </a:lnTo>
                    <a:lnTo>
                      <a:pt x="0" y="12"/>
                    </a:lnTo>
                    <a:lnTo>
                      <a:pt x="6" y="8"/>
                    </a:lnTo>
                    <a:lnTo>
                      <a:pt x="6" y="4"/>
                    </a:lnTo>
                    <a:lnTo>
                      <a:pt x="3" y="2"/>
                    </a:lnTo>
                    <a:lnTo>
                      <a:pt x="1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425" name="Freeform 612"/>
              <p:cNvSpPr>
                <a:spLocks noEditPoints="1"/>
              </p:cNvSpPr>
              <p:nvPr/>
            </p:nvSpPr>
            <p:spPr bwMode="auto">
              <a:xfrm>
                <a:off x="2670" y="1438"/>
                <a:ext cx="16" cy="16"/>
              </a:xfrm>
              <a:custGeom>
                <a:avLst/>
                <a:gdLst>
                  <a:gd name="T0" fmla="*/ 46 w 65"/>
                  <a:gd name="T1" fmla="*/ 1 h 65"/>
                  <a:gd name="T2" fmla="*/ 48 w 65"/>
                  <a:gd name="T3" fmla="*/ 0 h 65"/>
                  <a:gd name="T4" fmla="*/ 56 w 65"/>
                  <a:gd name="T5" fmla="*/ 0 h 65"/>
                  <a:gd name="T6" fmla="*/ 63 w 65"/>
                  <a:gd name="T7" fmla="*/ 5 h 65"/>
                  <a:gd name="T8" fmla="*/ 63 w 65"/>
                  <a:gd name="T9" fmla="*/ 13 h 65"/>
                  <a:gd name="T10" fmla="*/ 58 w 65"/>
                  <a:gd name="T11" fmla="*/ 22 h 65"/>
                  <a:gd name="T12" fmla="*/ 59 w 65"/>
                  <a:gd name="T13" fmla="*/ 17 h 65"/>
                  <a:gd name="T14" fmla="*/ 59 w 65"/>
                  <a:gd name="T15" fmla="*/ 50 h 65"/>
                  <a:gd name="T16" fmla="*/ 52 w 65"/>
                  <a:gd name="T17" fmla="*/ 58 h 65"/>
                  <a:gd name="T18" fmla="*/ 10 w 65"/>
                  <a:gd name="T19" fmla="*/ 64 h 65"/>
                  <a:gd name="T20" fmla="*/ 1 w 65"/>
                  <a:gd name="T21" fmla="*/ 59 h 65"/>
                  <a:gd name="T22" fmla="*/ 4 w 65"/>
                  <a:gd name="T23" fmla="*/ 50 h 65"/>
                  <a:gd name="T24" fmla="*/ 28 w 65"/>
                  <a:gd name="T25" fmla="*/ 35 h 65"/>
                  <a:gd name="T26" fmla="*/ 24 w 65"/>
                  <a:gd name="T27" fmla="*/ 41 h 65"/>
                  <a:gd name="T28" fmla="*/ 24 w 65"/>
                  <a:gd name="T29" fmla="*/ 26 h 65"/>
                  <a:gd name="T30" fmla="*/ 27 w 65"/>
                  <a:gd name="T31" fmla="*/ 33 h 65"/>
                  <a:gd name="T32" fmla="*/ 17 w 65"/>
                  <a:gd name="T33" fmla="*/ 24 h 65"/>
                  <a:gd name="T34" fmla="*/ 14 w 65"/>
                  <a:gd name="T35" fmla="*/ 16 h 65"/>
                  <a:gd name="T36" fmla="*/ 19 w 65"/>
                  <a:gd name="T37" fmla="*/ 10 h 65"/>
                  <a:gd name="T38" fmla="*/ 46 w 65"/>
                  <a:gd name="T39" fmla="*/ 1 h 65"/>
                  <a:gd name="T40" fmla="*/ 24 w 65"/>
                  <a:gd name="T41" fmla="*/ 25 h 65"/>
                  <a:gd name="T42" fmla="*/ 27 w 65"/>
                  <a:gd name="T43" fmla="*/ 11 h 65"/>
                  <a:gd name="T44" fmla="*/ 38 w 65"/>
                  <a:gd name="T45" fmla="*/ 20 h 65"/>
                  <a:gd name="T46" fmla="*/ 40 w 65"/>
                  <a:gd name="T47" fmla="*/ 26 h 65"/>
                  <a:gd name="T48" fmla="*/ 40 w 65"/>
                  <a:gd name="T49" fmla="*/ 41 h 65"/>
                  <a:gd name="T50" fmla="*/ 37 w 65"/>
                  <a:gd name="T51" fmla="*/ 48 h 65"/>
                  <a:gd name="T52" fmla="*/ 13 w 65"/>
                  <a:gd name="T53" fmla="*/ 63 h 65"/>
                  <a:gd name="T54" fmla="*/ 7 w 65"/>
                  <a:gd name="T55" fmla="*/ 49 h 65"/>
                  <a:gd name="T56" fmla="*/ 50 w 65"/>
                  <a:gd name="T57" fmla="*/ 43 h 65"/>
                  <a:gd name="T58" fmla="*/ 43 w 65"/>
                  <a:gd name="T59" fmla="*/ 50 h 65"/>
                  <a:gd name="T60" fmla="*/ 43 w 65"/>
                  <a:gd name="T61" fmla="*/ 17 h 65"/>
                  <a:gd name="T62" fmla="*/ 44 w 65"/>
                  <a:gd name="T63" fmla="*/ 13 h 65"/>
                  <a:gd name="T64" fmla="*/ 50 w 65"/>
                  <a:gd name="T65" fmla="*/ 4 h 65"/>
                  <a:gd name="T66" fmla="*/ 56 w 65"/>
                  <a:gd name="T67" fmla="*/ 16 h 65"/>
                  <a:gd name="T68" fmla="*/ 48 w 65"/>
                  <a:gd name="T69" fmla="*/ 16 h 65"/>
                  <a:gd name="T70" fmla="*/ 51 w 65"/>
                  <a:gd name="T71" fmla="*/ 16 h 65"/>
                  <a:gd name="T72" fmla="*/ 24 w 65"/>
                  <a:gd name="T73" fmla="*/ 25 h 6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5"/>
                  <a:gd name="T112" fmla="*/ 0 h 65"/>
                  <a:gd name="T113" fmla="*/ 65 w 65"/>
                  <a:gd name="T114" fmla="*/ 65 h 6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5" h="65">
                    <a:moveTo>
                      <a:pt x="46" y="1"/>
                    </a:moveTo>
                    <a:cubicBezTo>
                      <a:pt x="47" y="1"/>
                      <a:pt x="48" y="0"/>
                      <a:pt x="48" y="0"/>
                    </a:cubicBezTo>
                    <a:lnTo>
                      <a:pt x="56" y="0"/>
                    </a:lnTo>
                    <a:cubicBezTo>
                      <a:pt x="59" y="0"/>
                      <a:pt x="62" y="2"/>
                      <a:pt x="63" y="5"/>
                    </a:cubicBezTo>
                    <a:cubicBezTo>
                      <a:pt x="65" y="7"/>
                      <a:pt x="65" y="10"/>
                      <a:pt x="63" y="13"/>
                    </a:cubicBezTo>
                    <a:lnTo>
                      <a:pt x="58" y="22"/>
                    </a:lnTo>
                    <a:lnTo>
                      <a:pt x="59" y="17"/>
                    </a:lnTo>
                    <a:lnTo>
                      <a:pt x="59" y="50"/>
                    </a:lnTo>
                    <a:cubicBezTo>
                      <a:pt x="59" y="54"/>
                      <a:pt x="56" y="58"/>
                      <a:pt x="52" y="58"/>
                    </a:cubicBezTo>
                    <a:lnTo>
                      <a:pt x="10" y="64"/>
                    </a:lnTo>
                    <a:cubicBezTo>
                      <a:pt x="6" y="65"/>
                      <a:pt x="2" y="63"/>
                      <a:pt x="1" y="59"/>
                    </a:cubicBezTo>
                    <a:cubicBezTo>
                      <a:pt x="0" y="56"/>
                      <a:pt x="1" y="52"/>
                      <a:pt x="4" y="50"/>
                    </a:cubicBezTo>
                    <a:lnTo>
                      <a:pt x="28" y="35"/>
                    </a:lnTo>
                    <a:lnTo>
                      <a:pt x="24" y="41"/>
                    </a:lnTo>
                    <a:lnTo>
                      <a:pt x="24" y="26"/>
                    </a:lnTo>
                    <a:lnTo>
                      <a:pt x="27" y="33"/>
                    </a:lnTo>
                    <a:lnTo>
                      <a:pt x="17" y="24"/>
                    </a:lnTo>
                    <a:cubicBezTo>
                      <a:pt x="14" y="22"/>
                      <a:pt x="13" y="19"/>
                      <a:pt x="14" y="16"/>
                    </a:cubicBezTo>
                    <a:cubicBezTo>
                      <a:pt x="14" y="13"/>
                      <a:pt x="17" y="11"/>
                      <a:pt x="19" y="10"/>
                    </a:cubicBezTo>
                    <a:lnTo>
                      <a:pt x="46" y="1"/>
                    </a:lnTo>
                    <a:close/>
                    <a:moveTo>
                      <a:pt x="24" y="25"/>
                    </a:moveTo>
                    <a:lnTo>
                      <a:pt x="27" y="11"/>
                    </a:lnTo>
                    <a:lnTo>
                      <a:pt x="38" y="20"/>
                    </a:lnTo>
                    <a:cubicBezTo>
                      <a:pt x="39" y="22"/>
                      <a:pt x="40" y="24"/>
                      <a:pt x="40" y="26"/>
                    </a:cubicBezTo>
                    <a:lnTo>
                      <a:pt x="40" y="41"/>
                    </a:lnTo>
                    <a:cubicBezTo>
                      <a:pt x="40" y="44"/>
                      <a:pt x="39" y="47"/>
                      <a:pt x="37" y="48"/>
                    </a:cubicBezTo>
                    <a:lnTo>
                      <a:pt x="13" y="63"/>
                    </a:lnTo>
                    <a:lnTo>
                      <a:pt x="7" y="49"/>
                    </a:lnTo>
                    <a:lnTo>
                      <a:pt x="50" y="43"/>
                    </a:lnTo>
                    <a:lnTo>
                      <a:pt x="43" y="50"/>
                    </a:lnTo>
                    <a:lnTo>
                      <a:pt x="43" y="17"/>
                    </a:lnTo>
                    <a:cubicBezTo>
                      <a:pt x="43" y="16"/>
                      <a:pt x="44" y="15"/>
                      <a:pt x="44" y="13"/>
                    </a:cubicBezTo>
                    <a:lnTo>
                      <a:pt x="50" y="4"/>
                    </a:lnTo>
                    <a:lnTo>
                      <a:pt x="56" y="16"/>
                    </a:lnTo>
                    <a:lnTo>
                      <a:pt x="48" y="16"/>
                    </a:lnTo>
                    <a:lnTo>
                      <a:pt x="51" y="16"/>
                    </a:lnTo>
                    <a:lnTo>
                      <a:pt x="24" y="25"/>
                    </a:lnTo>
                    <a:close/>
                  </a:path>
                </a:pathLst>
              </a:custGeom>
              <a:solidFill>
                <a:srgbClr val="6E6E6E"/>
              </a:solidFill>
              <a:ln w="0" cap="flat">
                <a:solidFill>
                  <a:srgbClr val="6E6E6E"/>
                </a:solidFill>
                <a:prstDash val="solid"/>
                <a:round/>
                <a:headEnd/>
                <a:tailEnd/>
              </a:ln>
            </p:spPr>
            <p:txBody>
              <a:bodyPr/>
              <a:lstStyle/>
              <a:p>
                <a:endParaRPr lang="en-US"/>
              </a:p>
            </p:txBody>
          </p:sp>
          <p:sp>
            <p:nvSpPr>
              <p:cNvPr id="1426" name="Freeform 613"/>
              <p:cNvSpPr>
                <a:spLocks noEditPoints="1"/>
              </p:cNvSpPr>
              <p:nvPr/>
            </p:nvSpPr>
            <p:spPr bwMode="auto">
              <a:xfrm>
                <a:off x="4642" y="1345"/>
                <a:ext cx="107" cy="170"/>
              </a:xfrm>
              <a:custGeom>
                <a:avLst/>
                <a:gdLst>
                  <a:gd name="T0" fmla="*/ 46 w 107"/>
                  <a:gd name="T1" fmla="*/ 50 h 170"/>
                  <a:gd name="T2" fmla="*/ 49 w 107"/>
                  <a:gd name="T3" fmla="*/ 68 h 170"/>
                  <a:gd name="T4" fmla="*/ 36 w 107"/>
                  <a:gd name="T5" fmla="*/ 64 h 170"/>
                  <a:gd name="T6" fmla="*/ 50 w 107"/>
                  <a:gd name="T7" fmla="*/ 75 h 170"/>
                  <a:gd name="T8" fmla="*/ 31 w 107"/>
                  <a:gd name="T9" fmla="*/ 81 h 170"/>
                  <a:gd name="T10" fmla="*/ 29 w 107"/>
                  <a:gd name="T11" fmla="*/ 85 h 170"/>
                  <a:gd name="T12" fmla="*/ 24 w 107"/>
                  <a:gd name="T13" fmla="*/ 96 h 170"/>
                  <a:gd name="T14" fmla="*/ 17 w 107"/>
                  <a:gd name="T15" fmla="*/ 112 h 170"/>
                  <a:gd name="T16" fmla="*/ 17 w 107"/>
                  <a:gd name="T17" fmla="*/ 108 h 170"/>
                  <a:gd name="T18" fmla="*/ 23 w 107"/>
                  <a:gd name="T19" fmla="*/ 98 h 170"/>
                  <a:gd name="T20" fmla="*/ 71 w 107"/>
                  <a:gd name="T21" fmla="*/ 119 h 170"/>
                  <a:gd name="T22" fmla="*/ 56 w 107"/>
                  <a:gd name="T23" fmla="*/ 153 h 170"/>
                  <a:gd name="T24" fmla="*/ 49 w 107"/>
                  <a:gd name="T25" fmla="*/ 159 h 170"/>
                  <a:gd name="T26" fmla="*/ 33 w 107"/>
                  <a:gd name="T27" fmla="*/ 170 h 170"/>
                  <a:gd name="T28" fmla="*/ 38 w 107"/>
                  <a:gd name="T29" fmla="*/ 4 h 170"/>
                  <a:gd name="T30" fmla="*/ 47 w 107"/>
                  <a:gd name="T31" fmla="*/ 19 h 170"/>
                  <a:gd name="T32" fmla="*/ 40 w 107"/>
                  <a:gd name="T33" fmla="*/ 37 h 170"/>
                  <a:gd name="T34" fmla="*/ 50 w 107"/>
                  <a:gd name="T35" fmla="*/ 55 h 170"/>
                  <a:gd name="T36" fmla="*/ 60 w 107"/>
                  <a:gd name="T37" fmla="*/ 62 h 170"/>
                  <a:gd name="T38" fmla="*/ 65 w 107"/>
                  <a:gd name="T39" fmla="*/ 62 h 170"/>
                  <a:gd name="T40" fmla="*/ 70 w 107"/>
                  <a:gd name="T41" fmla="*/ 73 h 170"/>
                  <a:gd name="T42" fmla="*/ 53 w 107"/>
                  <a:gd name="T43" fmla="*/ 59 h 170"/>
                  <a:gd name="T44" fmla="*/ 35 w 107"/>
                  <a:gd name="T45" fmla="*/ 59 h 170"/>
                  <a:gd name="T46" fmla="*/ 34 w 107"/>
                  <a:gd name="T47" fmla="*/ 49 h 170"/>
                  <a:gd name="T48" fmla="*/ 24 w 107"/>
                  <a:gd name="T49" fmla="*/ 48 h 170"/>
                  <a:gd name="T50" fmla="*/ 26 w 107"/>
                  <a:gd name="T51" fmla="*/ 31 h 170"/>
                  <a:gd name="T52" fmla="*/ 26 w 107"/>
                  <a:gd name="T53" fmla="*/ 0 h 170"/>
                  <a:gd name="T54" fmla="*/ 73 w 107"/>
                  <a:gd name="T55" fmla="*/ 64 h 170"/>
                  <a:gd name="T56" fmla="*/ 67 w 107"/>
                  <a:gd name="T57" fmla="*/ 80 h 170"/>
                  <a:gd name="T58" fmla="*/ 78 w 107"/>
                  <a:gd name="T59" fmla="*/ 81 h 170"/>
                  <a:gd name="T60" fmla="*/ 89 w 107"/>
                  <a:gd name="T61" fmla="*/ 88 h 170"/>
                  <a:gd name="T62" fmla="*/ 85 w 107"/>
                  <a:gd name="T63" fmla="*/ 90 h 170"/>
                  <a:gd name="T64" fmla="*/ 52 w 107"/>
                  <a:gd name="T65" fmla="*/ 93 h 170"/>
                  <a:gd name="T66" fmla="*/ 60 w 107"/>
                  <a:gd name="T67" fmla="*/ 88 h 170"/>
                  <a:gd name="T68" fmla="*/ 52 w 107"/>
                  <a:gd name="T69" fmla="*/ 93 h 170"/>
                  <a:gd name="T70" fmla="*/ 79 w 107"/>
                  <a:gd name="T71" fmla="*/ 90 h 170"/>
                  <a:gd name="T72" fmla="*/ 87 w 107"/>
                  <a:gd name="T73" fmla="*/ 106 h 170"/>
                  <a:gd name="T74" fmla="*/ 82 w 107"/>
                  <a:gd name="T75" fmla="*/ 96 h 170"/>
                  <a:gd name="T76" fmla="*/ 69 w 107"/>
                  <a:gd name="T77" fmla="*/ 108 h 170"/>
                  <a:gd name="T78" fmla="*/ 69 w 107"/>
                  <a:gd name="T79" fmla="*/ 108 h 170"/>
                  <a:gd name="T80" fmla="*/ 57 w 107"/>
                  <a:gd name="T81" fmla="*/ 110 h 170"/>
                  <a:gd name="T82" fmla="*/ 67 w 107"/>
                  <a:gd name="T83" fmla="*/ 103 h 170"/>
                  <a:gd name="T84" fmla="*/ 81 w 107"/>
                  <a:gd name="T85" fmla="*/ 108 h 170"/>
                  <a:gd name="T86" fmla="*/ 77 w 107"/>
                  <a:gd name="T87" fmla="*/ 106 h 170"/>
                  <a:gd name="T88" fmla="*/ 100 w 107"/>
                  <a:gd name="T89" fmla="*/ 110 h 170"/>
                  <a:gd name="T90" fmla="*/ 103 w 107"/>
                  <a:gd name="T91" fmla="*/ 127 h 170"/>
                  <a:gd name="T92" fmla="*/ 104 w 107"/>
                  <a:gd name="T93" fmla="*/ 146 h 170"/>
                  <a:gd name="T94" fmla="*/ 97 w 107"/>
                  <a:gd name="T95" fmla="*/ 142 h 170"/>
                  <a:gd name="T96" fmla="*/ 93 w 107"/>
                  <a:gd name="T97" fmla="*/ 157 h 170"/>
                  <a:gd name="T98" fmla="*/ 74 w 107"/>
                  <a:gd name="T99" fmla="*/ 136 h 170"/>
                  <a:gd name="T100" fmla="*/ 67 w 107"/>
                  <a:gd name="T101" fmla="*/ 140 h 170"/>
                  <a:gd name="T102" fmla="*/ 55 w 107"/>
                  <a:gd name="T103" fmla="*/ 145 h 170"/>
                  <a:gd name="T104" fmla="*/ 70 w 107"/>
                  <a:gd name="T105" fmla="*/ 124 h 170"/>
                  <a:gd name="T106" fmla="*/ 82 w 107"/>
                  <a:gd name="T107" fmla="*/ 125 h 170"/>
                  <a:gd name="T108" fmla="*/ 91 w 107"/>
                  <a:gd name="T109" fmla="*/ 110 h 17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07"/>
                  <a:gd name="T166" fmla="*/ 0 h 170"/>
                  <a:gd name="T167" fmla="*/ 107 w 107"/>
                  <a:gd name="T168" fmla="*/ 170 h 17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07" h="170">
                    <a:moveTo>
                      <a:pt x="46" y="50"/>
                    </a:moveTo>
                    <a:lnTo>
                      <a:pt x="43" y="47"/>
                    </a:lnTo>
                    <a:lnTo>
                      <a:pt x="45" y="45"/>
                    </a:lnTo>
                    <a:lnTo>
                      <a:pt x="47" y="46"/>
                    </a:lnTo>
                    <a:lnTo>
                      <a:pt x="46" y="50"/>
                    </a:lnTo>
                    <a:close/>
                    <a:moveTo>
                      <a:pt x="49" y="68"/>
                    </a:moveTo>
                    <a:lnTo>
                      <a:pt x="47" y="66"/>
                    </a:lnTo>
                    <a:lnTo>
                      <a:pt x="47" y="64"/>
                    </a:lnTo>
                    <a:lnTo>
                      <a:pt x="50" y="64"/>
                    </a:lnTo>
                    <a:lnTo>
                      <a:pt x="49" y="68"/>
                    </a:lnTo>
                    <a:close/>
                    <a:moveTo>
                      <a:pt x="43" y="79"/>
                    </a:moveTo>
                    <a:lnTo>
                      <a:pt x="40" y="79"/>
                    </a:lnTo>
                    <a:lnTo>
                      <a:pt x="34" y="69"/>
                    </a:lnTo>
                    <a:lnTo>
                      <a:pt x="30" y="64"/>
                    </a:lnTo>
                    <a:lnTo>
                      <a:pt x="36" y="64"/>
                    </a:lnTo>
                    <a:lnTo>
                      <a:pt x="43" y="69"/>
                    </a:lnTo>
                    <a:lnTo>
                      <a:pt x="43" y="79"/>
                    </a:lnTo>
                    <a:close/>
                    <a:moveTo>
                      <a:pt x="50" y="81"/>
                    </a:moveTo>
                    <a:lnTo>
                      <a:pt x="49" y="79"/>
                    </a:lnTo>
                    <a:lnTo>
                      <a:pt x="50" y="75"/>
                    </a:lnTo>
                    <a:lnTo>
                      <a:pt x="50" y="81"/>
                    </a:lnTo>
                    <a:close/>
                    <a:moveTo>
                      <a:pt x="31" y="83"/>
                    </a:moveTo>
                    <a:lnTo>
                      <a:pt x="27" y="83"/>
                    </a:lnTo>
                    <a:lnTo>
                      <a:pt x="26" y="79"/>
                    </a:lnTo>
                    <a:lnTo>
                      <a:pt x="31" y="81"/>
                    </a:lnTo>
                    <a:lnTo>
                      <a:pt x="32" y="83"/>
                    </a:lnTo>
                    <a:lnTo>
                      <a:pt x="31" y="83"/>
                    </a:lnTo>
                    <a:close/>
                    <a:moveTo>
                      <a:pt x="29" y="87"/>
                    </a:moveTo>
                    <a:lnTo>
                      <a:pt x="26" y="83"/>
                    </a:lnTo>
                    <a:lnTo>
                      <a:pt x="29" y="85"/>
                    </a:lnTo>
                    <a:lnTo>
                      <a:pt x="29" y="87"/>
                    </a:lnTo>
                    <a:close/>
                    <a:moveTo>
                      <a:pt x="23" y="98"/>
                    </a:moveTo>
                    <a:lnTo>
                      <a:pt x="21" y="95"/>
                    </a:lnTo>
                    <a:lnTo>
                      <a:pt x="22" y="91"/>
                    </a:lnTo>
                    <a:lnTo>
                      <a:pt x="24" y="96"/>
                    </a:lnTo>
                    <a:lnTo>
                      <a:pt x="26" y="102"/>
                    </a:lnTo>
                    <a:lnTo>
                      <a:pt x="22" y="104"/>
                    </a:lnTo>
                    <a:lnTo>
                      <a:pt x="21" y="108"/>
                    </a:lnTo>
                    <a:lnTo>
                      <a:pt x="17" y="109"/>
                    </a:lnTo>
                    <a:lnTo>
                      <a:pt x="17" y="112"/>
                    </a:lnTo>
                    <a:lnTo>
                      <a:pt x="13" y="118"/>
                    </a:lnTo>
                    <a:lnTo>
                      <a:pt x="0" y="128"/>
                    </a:lnTo>
                    <a:lnTo>
                      <a:pt x="5" y="119"/>
                    </a:lnTo>
                    <a:lnTo>
                      <a:pt x="9" y="117"/>
                    </a:lnTo>
                    <a:lnTo>
                      <a:pt x="17" y="108"/>
                    </a:lnTo>
                    <a:lnTo>
                      <a:pt x="19" y="103"/>
                    </a:lnTo>
                    <a:lnTo>
                      <a:pt x="20" y="104"/>
                    </a:lnTo>
                    <a:lnTo>
                      <a:pt x="22" y="101"/>
                    </a:lnTo>
                    <a:lnTo>
                      <a:pt x="20" y="96"/>
                    </a:lnTo>
                    <a:lnTo>
                      <a:pt x="23" y="98"/>
                    </a:lnTo>
                    <a:close/>
                    <a:moveTo>
                      <a:pt x="29" y="103"/>
                    </a:moveTo>
                    <a:lnTo>
                      <a:pt x="27" y="101"/>
                    </a:lnTo>
                    <a:lnTo>
                      <a:pt x="30" y="101"/>
                    </a:lnTo>
                    <a:lnTo>
                      <a:pt x="29" y="103"/>
                    </a:lnTo>
                    <a:close/>
                    <a:moveTo>
                      <a:pt x="71" y="119"/>
                    </a:moveTo>
                    <a:lnTo>
                      <a:pt x="70" y="118"/>
                    </a:lnTo>
                    <a:lnTo>
                      <a:pt x="72" y="117"/>
                    </a:lnTo>
                    <a:lnTo>
                      <a:pt x="73" y="119"/>
                    </a:lnTo>
                    <a:lnTo>
                      <a:pt x="71" y="119"/>
                    </a:lnTo>
                    <a:close/>
                    <a:moveTo>
                      <a:pt x="56" y="153"/>
                    </a:moveTo>
                    <a:lnTo>
                      <a:pt x="54" y="150"/>
                    </a:lnTo>
                    <a:lnTo>
                      <a:pt x="57" y="149"/>
                    </a:lnTo>
                    <a:lnTo>
                      <a:pt x="59" y="151"/>
                    </a:lnTo>
                    <a:lnTo>
                      <a:pt x="56" y="153"/>
                    </a:lnTo>
                    <a:close/>
                    <a:moveTo>
                      <a:pt x="49" y="159"/>
                    </a:moveTo>
                    <a:lnTo>
                      <a:pt x="44" y="159"/>
                    </a:lnTo>
                    <a:lnTo>
                      <a:pt x="47" y="157"/>
                    </a:lnTo>
                    <a:lnTo>
                      <a:pt x="50" y="158"/>
                    </a:lnTo>
                    <a:lnTo>
                      <a:pt x="49" y="159"/>
                    </a:lnTo>
                    <a:close/>
                    <a:moveTo>
                      <a:pt x="33" y="170"/>
                    </a:moveTo>
                    <a:lnTo>
                      <a:pt x="37" y="166"/>
                    </a:lnTo>
                    <a:lnTo>
                      <a:pt x="37" y="169"/>
                    </a:lnTo>
                    <a:lnTo>
                      <a:pt x="33" y="170"/>
                    </a:lnTo>
                    <a:close/>
                    <a:moveTo>
                      <a:pt x="26" y="0"/>
                    </a:moveTo>
                    <a:lnTo>
                      <a:pt x="38" y="4"/>
                    </a:lnTo>
                    <a:lnTo>
                      <a:pt x="40" y="2"/>
                    </a:lnTo>
                    <a:lnTo>
                      <a:pt x="43" y="4"/>
                    </a:lnTo>
                    <a:lnTo>
                      <a:pt x="41" y="11"/>
                    </a:lnTo>
                    <a:lnTo>
                      <a:pt x="43" y="16"/>
                    </a:lnTo>
                    <a:lnTo>
                      <a:pt x="47" y="19"/>
                    </a:lnTo>
                    <a:lnTo>
                      <a:pt x="47" y="23"/>
                    </a:lnTo>
                    <a:lnTo>
                      <a:pt x="44" y="32"/>
                    </a:lnTo>
                    <a:lnTo>
                      <a:pt x="44" y="30"/>
                    </a:lnTo>
                    <a:lnTo>
                      <a:pt x="38" y="34"/>
                    </a:lnTo>
                    <a:lnTo>
                      <a:pt x="40" y="37"/>
                    </a:lnTo>
                    <a:lnTo>
                      <a:pt x="38" y="42"/>
                    </a:lnTo>
                    <a:lnTo>
                      <a:pt x="43" y="49"/>
                    </a:lnTo>
                    <a:lnTo>
                      <a:pt x="44" y="56"/>
                    </a:lnTo>
                    <a:lnTo>
                      <a:pt x="50" y="59"/>
                    </a:lnTo>
                    <a:lnTo>
                      <a:pt x="50" y="55"/>
                    </a:lnTo>
                    <a:lnTo>
                      <a:pt x="50" y="57"/>
                    </a:lnTo>
                    <a:lnTo>
                      <a:pt x="52" y="54"/>
                    </a:lnTo>
                    <a:lnTo>
                      <a:pt x="55" y="55"/>
                    </a:lnTo>
                    <a:lnTo>
                      <a:pt x="59" y="59"/>
                    </a:lnTo>
                    <a:lnTo>
                      <a:pt x="60" y="62"/>
                    </a:lnTo>
                    <a:lnTo>
                      <a:pt x="63" y="60"/>
                    </a:lnTo>
                    <a:lnTo>
                      <a:pt x="61" y="58"/>
                    </a:lnTo>
                    <a:lnTo>
                      <a:pt x="63" y="57"/>
                    </a:lnTo>
                    <a:lnTo>
                      <a:pt x="69" y="61"/>
                    </a:lnTo>
                    <a:lnTo>
                      <a:pt x="65" y="62"/>
                    </a:lnTo>
                    <a:lnTo>
                      <a:pt x="69" y="67"/>
                    </a:lnTo>
                    <a:lnTo>
                      <a:pt x="69" y="70"/>
                    </a:lnTo>
                    <a:lnTo>
                      <a:pt x="73" y="70"/>
                    </a:lnTo>
                    <a:lnTo>
                      <a:pt x="72" y="76"/>
                    </a:lnTo>
                    <a:lnTo>
                      <a:pt x="70" y="73"/>
                    </a:lnTo>
                    <a:lnTo>
                      <a:pt x="71" y="71"/>
                    </a:lnTo>
                    <a:lnTo>
                      <a:pt x="69" y="72"/>
                    </a:lnTo>
                    <a:lnTo>
                      <a:pt x="64" y="71"/>
                    </a:lnTo>
                    <a:lnTo>
                      <a:pt x="62" y="65"/>
                    </a:lnTo>
                    <a:lnTo>
                      <a:pt x="53" y="59"/>
                    </a:lnTo>
                    <a:lnTo>
                      <a:pt x="55" y="69"/>
                    </a:lnTo>
                    <a:lnTo>
                      <a:pt x="52" y="64"/>
                    </a:lnTo>
                    <a:lnTo>
                      <a:pt x="44" y="59"/>
                    </a:lnTo>
                    <a:lnTo>
                      <a:pt x="40" y="63"/>
                    </a:lnTo>
                    <a:lnTo>
                      <a:pt x="35" y="59"/>
                    </a:lnTo>
                    <a:lnTo>
                      <a:pt x="33" y="59"/>
                    </a:lnTo>
                    <a:lnTo>
                      <a:pt x="33" y="61"/>
                    </a:lnTo>
                    <a:lnTo>
                      <a:pt x="31" y="55"/>
                    </a:lnTo>
                    <a:lnTo>
                      <a:pt x="35" y="51"/>
                    </a:lnTo>
                    <a:lnTo>
                      <a:pt x="34" y="49"/>
                    </a:lnTo>
                    <a:lnTo>
                      <a:pt x="30" y="47"/>
                    </a:lnTo>
                    <a:lnTo>
                      <a:pt x="31" y="53"/>
                    </a:lnTo>
                    <a:lnTo>
                      <a:pt x="29" y="53"/>
                    </a:lnTo>
                    <a:lnTo>
                      <a:pt x="26" y="47"/>
                    </a:lnTo>
                    <a:lnTo>
                      <a:pt x="24" y="48"/>
                    </a:lnTo>
                    <a:lnTo>
                      <a:pt x="20" y="34"/>
                    </a:lnTo>
                    <a:lnTo>
                      <a:pt x="18" y="34"/>
                    </a:lnTo>
                    <a:lnTo>
                      <a:pt x="19" y="28"/>
                    </a:lnTo>
                    <a:lnTo>
                      <a:pt x="23" y="32"/>
                    </a:lnTo>
                    <a:lnTo>
                      <a:pt x="26" y="31"/>
                    </a:lnTo>
                    <a:lnTo>
                      <a:pt x="23" y="25"/>
                    </a:lnTo>
                    <a:lnTo>
                      <a:pt x="23" y="15"/>
                    </a:lnTo>
                    <a:lnTo>
                      <a:pt x="22" y="13"/>
                    </a:lnTo>
                    <a:lnTo>
                      <a:pt x="22" y="2"/>
                    </a:lnTo>
                    <a:lnTo>
                      <a:pt x="26" y="0"/>
                    </a:lnTo>
                    <a:close/>
                    <a:moveTo>
                      <a:pt x="73" y="64"/>
                    </a:moveTo>
                    <a:lnTo>
                      <a:pt x="71" y="62"/>
                    </a:lnTo>
                    <a:lnTo>
                      <a:pt x="71" y="57"/>
                    </a:lnTo>
                    <a:lnTo>
                      <a:pt x="75" y="60"/>
                    </a:lnTo>
                    <a:lnTo>
                      <a:pt x="73" y="64"/>
                    </a:lnTo>
                    <a:close/>
                    <a:moveTo>
                      <a:pt x="64" y="85"/>
                    </a:moveTo>
                    <a:lnTo>
                      <a:pt x="63" y="76"/>
                    </a:lnTo>
                    <a:lnTo>
                      <a:pt x="71" y="81"/>
                    </a:lnTo>
                    <a:lnTo>
                      <a:pt x="74" y="87"/>
                    </a:lnTo>
                    <a:lnTo>
                      <a:pt x="67" y="80"/>
                    </a:lnTo>
                    <a:lnTo>
                      <a:pt x="64" y="85"/>
                    </a:lnTo>
                    <a:close/>
                    <a:moveTo>
                      <a:pt x="85" y="90"/>
                    </a:moveTo>
                    <a:lnTo>
                      <a:pt x="83" y="89"/>
                    </a:lnTo>
                    <a:lnTo>
                      <a:pt x="85" y="86"/>
                    </a:lnTo>
                    <a:lnTo>
                      <a:pt x="78" y="81"/>
                    </a:lnTo>
                    <a:lnTo>
                      <a:pt x="75" y="76"/>
                    </a:lnTo>
                    <a:lnTo>
                      <a:pt x="85" y="76"/>
                    </a:lnTo>
                    <a:lnTo>
                      <a:pt x="89" y="80"/>
                    </a:lnTo>
                    <a:lnTo>
                      <a:pt x="89" y="81"/>
                    </a:lnTo>
                    <a:lnTo>
                      <a:pt x="89" y="88"/>
                    </a:lnTo>
                    <a:lnTo>
                      <a:pt x="92" y="91"/>
                    </a:lnTo>
                    <a:lnTo>
                      <a:pt x="91" y="93"/>
                    </a:lnTo>
                    <a:lnTo>
                      <a:pt x="93" y="95"/>
                    </a:lnTo>
                    <a:lnTo>
                      <a:pt x="88" y="94"/>
                    </a:lnTo>
                    <a:lnTo>
                      <a:pt x="85" y="90"/>
                    </a:lnTo>
                    <a:close/>
                    <a:moveTo>
                      <a:pt x="57" y="79"/>
                    </a:moveTo>
                    <a:lnTo>
                      <a:pt x="55" y="77"/>
                    </a:lnTo>
                    <a:lnTo>
                      <a:pt x="57" y="77"/>
                    </a:lnTo>
                    <a:lnTo>
                      <a:pt x="57" y="79"/>
                    </a:lnTo>
                    <a:close/>
                    <a:moveTo>
                      <a:pt x="52" y="93"/>
                    </a:moveTo>
                    <a:lnTo>
                      <a:pt x="52" y="87"/>
                    </a:lnTo>
                    <a:lnTo>
                      <a:pt x="49" y="86"/>
                    </a:lnTo>
                    <a:lnTo>
                      <a:pt x="50" y="83"/>
                    </a:lnTo>
                    <a:lnTo>
                      <a:pt x="57" y="89"/>
                    </a:lnTo>
                    <a:lnTo>
                      <a:pt x="60" y="88"/>
                    </a:lnTo>
                    <a:lnTo>
                      <a:pt x="61" y="90"/>
                    </a:lnTo>
                    <a:lnTo>
                      <a:pt x="64" y="89"/>
                    </a:lnTo>
                    <a:lnTo>
                      <a:pt x="64" y="93"/>
                    </a:lnTo>
                    <a:lnTo>
                      <a:pt x="52" y="103"/>
                    </a:lnTo>
                    <a:lnTo>
                      <a:pt x="52" y="93"/>
                    </a:lnTo>
                    <a:close/>
                    <a:moveTo>
                      <a:pt x="79" y="90"/>
                    </a:moveTo>
                    <a:lnTo>
                      <a:pt x="77" y="87"/>
                    </a:lnTo>
                    <a:lnTo>
                      <a:pt x="79" y="87"/>
                    </a:lnTo>
                    <a:lnTo>
                      <a:pt x="81" y="89"/>
                    </a:lnTo>
                    <a:lnTo>
                      <a:pt x="79" y="90"/>
                    </a:lnTo>
                    <a:close/>
                    <a:moveTo>
                      <a:pt x="85" y="91"/>
                    </a:moveTo>
                    <a:lnTo>
                      <a:pt x="85" y="91"/>
                    </a:lnTo>
                    <a:lnTo>
                      <a:pt x="86" y="98"/>
                    </a:lnTo>
                    <a:lnTo>
                      <a:pt x="89" y="104"/>
                    </a:lnTo>
                    <a:lnTo>
                      <a:pt x="87" y="106"/>
                    </a:lnTo>
                    <a:lnTo>
                      <a:pt x="86" y="104"/>
                    </a:lnTo>
                    <a:lnTo>
                      <a:pt x="86" y="108"/>
                    </a:lnTo>
                    <a:lnTo>
                      <a:pt x="84" y="106"/>
                    </a:lnTo>
                    <a:lnTo>
                      <a:pt x="83" y="101"/>
                    </a:lnTo>
                    <a:lnTo>
                      <a:pt x="82" y="96"/>
                    </a:lnTo>
                    <a:lnTo>
                      <a:pt x="79" y="96"/>
                    </a:lnTo>
                    <a:lnTo>
                      <a:pt x="77" y="89"/>
                    </a:lnTo>
                    <a:lnTo>
                      <a:pt x="81" y="92"/>
                    </a:lnTo>
                    <a:lnTo>
                      <a:pt x="85" y="91"/>
                    </a:lnTo>
                    <a:close/>
                    <a:moveTo>
                      <a:pt x="69" y="108"/>
                    </a:moveTo>
                    <a:lnTo>
                      <a:pt x="74" y="92"/>
                    </a:lnTo>
                    <a:lnTo>
                      <a:pt x="75" y="103"/>
                    </a:lnTo>
                    <a:lnTo>
                      <a:pt x="71" y="107"/>
                    </a:lnTo>
                    <a:lnTo>
                      <a:pt x="69" y="115"/>
                    </a:lnTo>
                    <a:lnTo>
                      <a:pt x="69" y="108"/>
                    </a:lnTo>
                    <a:close/>
                    <a:moveTo>
                      <a:pt x="67" y="103"/>
                    </a:moveTo>
                    <a:lnTo>
                      <a:pt x="66" y="112"/>
                    </a:lnTo>
                    <a:lnTo>
                      <a:pt x="69" y="117"/>
                    </a:lnTo>
                    <a:lnTo>
                      <a:pt x="65" y="120"/>
                    </a:lnTo>
                    <a:lnTo>
                      <a:pt x="57" y="110"/>
                    </a:lnTo>
                    <a:lnTo>
                      <a:pt x="58" y="108"/>
                    </a:lnTo>
                    <a:lnTo>
                      <a:pt x="63" y="107"/>
                    </a:lnTo>
                    <a:lnTo>
                      <a:pt x="63" y="96"/>
                    </a:lnTo>
                    <a:lnTo>
                      <a:pt x="69" y="96"/>
                    </a:lnTo>
                    <a:lnTo>
                      <a:pt x="67" y="103"/>
                    </a:lnTo>
                    <a:close/>
                    <a:moveTo>
                      <a:pt x="93" y="110"/>
                    </a:moveTo>
                    <a:lnTo>
                      <a:pt x="91" y="106"/>
                    </a:lnTo>
                    <a:lnTo>
                      <a:pt x="93" y="102"/>
                    </a:lnTo>
                    <a:lnTo>
                      <a:pt x="93" y="110"/>
                    </a:lnTo>
                    <a:close/>
                    <a:moveTo>
                      <a:pt x="81" y="108"/>
                    </a:moveTo>
                    <a:lnTo>
                      <a:pt x="83" y="111"/>
                    </a:lnTo>
                    <a:lnTo>
                      <a:pt x="80" y="112"/>
                    </a:lnTo>
                    <a:lnTo>
                      <a:pt x="75" y="113"/>
                    </a:lnTo>
                    <a:lnTo>
                      <a:pt x="73" y="111"/>
                    </a:lnTo>
                    <a:lnTo>
                      <a:pt x="77" y="106"/>
                    </a:lnTo>
                    <a:lnTo>
                      <a:pt x="81" y="108"/>
                    </a:lnTo>
                    <a:close/>
                    <a:moveTo>
                      <a:pt x="99" y="111"/>
                    </a:moveTo>
                    <a:lnTo>
                      <a:pt x="98" y="109"/>
                    </a:lnTo>
                    <a:lnTo>
                      <a:pt x="99" y="108"/>
                    </a:lnTo>
                    <a:lnTo>
                      <a:pt x="100" y="110"/>
                    </a:lnTo>
                    <a:lnTo>
                      <a:pt x="99" y="111"/>
                    </a:lnTo>
                    <a:close/>
                    <a:moveTo>
                      <a:pt x="97" y="114"/>
                    </a:moveTo>
                    <a:lnTo>
                      <a:pt x="103" y="121"/>
                    </a:lnTo>
                    <a:lnTo>
                      <a:pt x="100" y="125"/>
                    </a:lnTo>
                    <a:lnTo>
                      <a:pt x="103" y="127"/>
                    </a:lnTo>
                    <a:lnTo>
                      <a:pt x="105" y="131"/>
                    </a:lnTo>
                    <a:lnTo>
                      <a:pt x="104" y="134"/>
                    </a:lnTo>
                    <a:lnTo>
                      <a:pt x="106" y="137"/>
                    </a:lnTo>
                    <a:lnTo>
                      <a:pt x="107" y="142"/>
                    </a:lnTo>
                    <a:lnTo>
                      <a:pt x="104" y="146"/>
                    </a:lnTo>
                    <a:lnTo>
                      <a:pt x="105" y="148"/>
                    </a:lnTo>
                    <a:lnTo>
                      <a:pt x="103" y="147"/>
                    </a:lnTo>
                    <a:lnTo>
                      <a:pt x="103" y="155"/>
                    </a:lnTo>
                    <a:lnTo>
                      <a:pt x="99" y="141"/>
                    </a:lnTo>
                    <a:lnTo>
                      <a:pt x="97" y="142"/>
                    </a:lnTo>
                    <a:lnTo>
                      <a:pt x="93" y="149"/>
                    </a:lnTo>
                    <a:lnTo>
                      <a:pt x="98" y="157"/>
                    </a:lnTo>
                    <a:lnTo>
                      <a:pt x="95" y="164"/>
                    </a:lnTo>
                    <a:lnTo>
                      <a:pt x="93" y="161"/>
                    </a:lnTo>
                    <a:lnTo>
                      <a:pt x="93" y="157"/>
                    </a:lnTo>
                    <a:lnTo>
                      <a:pt x="90" y="159"/>
                    </a:lnTo>
                    <a:lnTo>
                      <a:pt x="81" y="155"/>
                    </a:lnTo>
                    <a:lnTo>
                      <a:pt x="78" y="148"/>
                    </a:lnTo>
                    <a:lnTo>
                      <a:pt x="81" y="141"/>
                    </a:lnTo>
                    <a:lnTo>
                      <a:pt x="74" y="136"/>
                    </a:lnTo>
                    <a:lnTo>
                      <a:pt x="71" y="136"/>
                    </a:lnTo>
                    <a:lnTo>
                      <a:pt x="71" y="141"/>
                    </a:lnTo>
                    <a:lnTo>
                      <a:pt x="68" y="139"/>
                    </a:lnTo>
                    <a:lnTo>
                      <a:pt x="68" y="136"/>
                    </a:lnTo>
                    <a:lnTo>
                      <a:pt x="67" y="140"/>
                    </a:lnTo>
                    <a:lnTo>
                      <a:pt x="65" y="140"/>
                    </a:lnTo>
                    <a:lnTo>
                      <a:pt x="65" y="136"/>
                    </a:lnTo>
                    <a:lnTo>
                      <a:pt x="63" y="136"/>
                    </a:lnTo>
                    <a:lnTo>
                      <a:pt x="57" y="146"/>
                    </a:lnTo>
                    <a:lnTo>
                      <a:pt x="55" y="145"/>
                    </a:lnTo>
                    <a:lnTo>
                      <a:pt x="57" y="134"/>
                    </a:lnTo>
                    <a:lnTo>
                      <a:pt x="65" y="130"/>
                    </a:lnTo>
                    <a:lnTo>
                      <a:pt x="66" y="127"/>
                    </a:lnTo>
                    <a:lnTo>
                      <a:pt x="69" y="127"/>
                    </a:lnTo>
                    <a:lnTo>
                      <a:pt x="70" y="124"/>
                    </a:lnTo>
                    <a:lnTo>
                      <a:pt x="75" y="127"/>
                    </a:lnTo>
                    <a:lnTo>
                      <a:pt x="75" y="130"/>
                    </a:lnTo>
                    <a:lnTo>
                      <a:pt x="74" y="134"/>
                    </a:lnTo>
                    <a:lnTo>
                      <a:pt x="80" y="130"/>
                    </a:lnTo>
                    <a:lnTo>
                      <a:pt x="82" y="125"/>
                    </a:lnTo>
                    <a:lnTo>
                      <a:pt x="85" y="127"/>
                    </a:lnTo>
                    <a:lnTo>
                      <a:pt x="85" y="121"/>
                    </a:lnTo>
                    <a:lnTo>
                      <a:pt x="89" y="123"/>
                    </a:lnTo>
                    <a:lnTo>
                      <a:pt x="93" y="121"/>
                    </a:lnTo>
                    <a:lnTo>
                      <a:pt x="91" y="110"/>
                    </a:lnTo>
                    <a:lnTo>
                      <a:pt x="97" y="114"/>
                    </a:lnTo>
                    <a:close/>
                  </a:path>
                </a:pathLst>
              </a:custGeom>
              <a:solidFill>
                <a:srgbClr val="FFC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427" name="Freeform 614"/>
              <p:cNvSpPr>
                <a:spLocks noEditPoints="1"/>
              </p:cNvSpPr>
              <p:nvPr/>
            </p:nvSpPr>
            <p:spPr bwMode="auto">
              <a:xfrm>
                <a:off x="4640" y="1343"/>
                <a:ext cx="111" cy="174"/>
              </a:xfrm>
              <a:custGeom>
                <a:avLst/>
                <a:gdLst>
                  <a:gd name="T0" fmla="*/ 185 w 449"/>
                  <a:gd name="T1" fmla="*/ 209 h 705"/>
                  <a:gd name="T2" fmla="*/ 204 w 449"/>
                  <a:gd name="T3" fmla="*/ 277 h 705"/>
                  <a:gd name="T4" fmla="*/ 190 w 449"/>
                  <a:gd name="T5" fmla="*/ 327 h 705"/>
                  <a:gd name="T6" fmla="*/ 199 w 449"/>
                  <a:gd name="T7" fmla="*/ 325 h 705"/>
                  <a:gd name="T8" fmla="*/ 134 w 449"/>
                  <a:gd name="T9" fmla="*/ 328 h 705"/>
                  <a:gd name="T10" fmla="*/ 115 w 449"/>
                  <a:gd name="T11" fmla="*/ 365 h 705"/>
                  <a:gd name="T12" fmla="*/ 90 w 449"/>
                  <a:gd name="T13" fmla="*/ 373 h 705"/>
                  <a:gd name="T14" fmla="*/ 3 w 449"/>
                  <a:gd name="T15" fmla="*/ 535 h 705"/>
                  <a:gd name="T16" fmla="*/ 106 w 449"/>
                  <a:gd name="T17" fmla="*/ 401 h 705"/>
                  <a:gd name="T18" fmla="*/ 53 w 449"/>
                  <a:gd name="T19" fmla="*/ 482 h 705"/>
                  <a:gd name="T20" fmla="*/ 106 w 449"/>
                  <a:gd name="T21" fmla="*/ 413 h 705"/>
                  <a:gd name="T22" fmla="*/ 116 w 449"/>
                  <a:gd name="T23" fmla="*/ 421 h 705"/>
                  <a:gd name="T24" fmla="*/ 297 w 449"/>
                  <a:gd name="T25" fmla="*/ 481 h 705"/>
                  <a:gd name="T26" fmla="*/ 240 w 449"/>
                  <a:gd name="T27" fmla="*/ 619 h 705"/>
                  <a:gd name="T28" fmla="*/ 209 w 449"/>
                  <a:gd name="T29" fmla="*/ 656 h 705"/>
                  <a:gd name="T30" fmla="*/ 150 w 449"/>
                  <a:gd name="T31" fmla="*/ 694 h 705"/>
                  <a:gd name="T32" fmla="*/ 187 w 449"/>
                  <a:gd name="T33" fmla="*/ 66 h 705"/>
                  <a:gd name="T34" fmla="*/ 193 w 449"/>
                  <a:gd name="T35" fmla="*/ 233 h 705"/>
                  <a:gd name="T36" fmla="*/ 254 w 449"/>
                  <a:gd name="T37" fmla="*/ 256 h 705"/>
                  <a:gd name="T38" fmla="*/ 307 w 449"/>
                  <a:gd name="T39" fmla="*/ 318 h 705"/>
                  <a:gd name="T40" fmla="*/ 213 w 449"/>
                  <a:gd name="T41" fmla="*/ 270 h 705"/>
                  <a:gd name="T42" fmla="*/ 141 w 449"/>
                  <a:gd name="T43" fmla="*/ 215 h 705"/>
                  <a:gd name="T44" fmla="*/ 82 w 449"/>
                  <a:gd name="T45" fmla="*/ 115 h 705"/>
                  <a:gd name="T46" fmla="*/ 102 w 449"/>
                  <a:gd name="T47" fmla="*/ 57 h 705"/>
                  <a:gd name="T48" fmla="*/ 119 w 449"/>
                  <a:gd name="T49" fmla="*/ 196 h 705"/>
                  <a:gd name="T50" fmla="*/ 150 w 449"/>
                  <a:gd name="T51" fmla="*/ 240 h 705"/>
                  <a:gd name="T52" fmla="*/ 282 w 449"/>
                  <a:gd name="T53" fmla="*/ 293 h 705"/>
                  <a:gd name="T54" fmla="*/ 286 w 449"/>
                  <a:gd name="T55" fmla="*/ 248 h 705"/>
                  <a:gd name="T56" fmla="*/ 220 w 449"/>
                  <a:gd name="T57" fmla="*/ 243 h 705"/>
                  <a:gd name="T58" fmla="*/ 180 w 449"/>
                  <a:gd name="T59" fmla="*/ 122 h 705"/>
                  <a:gd name="T60" fmla="*/ 158 w 449"/>
                  <a:gd name="T61" fmla="*/ 32 h 705"/>
                  <a:gd name="T62" fmla="*/ 304 w 449"/>
                  <a:gd name="T63" fmla="*/ 241 h 705"/>
                  <a:gd name="T64" fmla="*/ 287 w 449"/>
                  <a:gd name="T65" fmla="*/ 337 h 705"/>
                  <a:gd name="T66" fmla="*/ 336 w 449"/>
                  <a:gd name="T67" fmla="*/ 366 h 705"/>
                  <a:gd name="T68" fmla="*/ 382 w 449"/>
                  <a:gd name="T69" fmla="*/ 390 h 705"/>
                  <a:gd name="T70" fmla="*/ 359 w 449"/>
                  <a:gd name="T71" fmla="*/ 339 h 705"/>
                  <a:gd name="T72" fmla="*/ 239 w 449"/>
                  <a:gd name="T73" fmla="*/ 337 h 705"/>
                  <a:gd name="T74" fmla="*/ 205 w 449"/>
                  <a:gd name="T75" fmla="*/ 364 h 705"/>
                  <a:gd name="T76" fmla="*/ 214 w 449"/>
                  <a:gd name="T77" fmla="*/ 433 h 705"/>
                  <a:gd name="T78" fmla="*/ 209 w 449"/>
                  <a:gd name="T79" fmla="*/ 349 h 705"/>
                  <a:gd name="T80" fmla="*/ 322 w 449"/>
                  <a:gd name="T81" fmla="*/ 366 h 705"/>
                  <a:gd name="T82" fmla="*/ 364 w 449"/>
                  <a:gd name="T83" fmla="*/ 444 h 705"/>
                  <a:gd name="T84" fmla="*/ 314 w 449"/>
                  <a:gd name="T85" fmla="*/ 374 h 705"/>
                  <a:gd name="T86" fmla="*/ 349 w 449"/>
                  <a:gd name="T87" fmla="*/ 411 h 705"/>
                  <a:gd name="T88" fmla="*/ 294 w 449"/>
                  <a:gd name="T89" fmla="*/ 473 h 705"/>
                  <a:gd name="T90" fmla="*/ 266 w 449"/>
                  <a:gd name="T91" fmla="*/ 500 h 705"/>
                  <a:gd name="T92" fmla="*/ 263 w 449"/>
                  <a:gd name="T93" fmla="*/ 449 h 705"/>
                  <a:gd name="T94" fmla="*/ 376 w 449"/>
                  <a:gd name="T95" fmla="*/ 420 h 705"/>
                  <a:gd name="T96" fmla="*/ 307 w 449"/>
                  <a:gd name="T97" fmla="*/ 471 h 705"/>
                  <a:gd name="T98" fmla="*/ 316 w 449"/>
                  <a:gd name="T99" fmla="*/ 447 h 705"/>
                  <a:gd name="T100" fmla="*/ 413 w 449"/>
                  <a:gd name="T101" fmla="*/ 447 h 705"/>
                  <a:gd name="T102" fmla="*/ 448 w 449"/>
                  <a:gd name="T103" fmla="*/ 581 h 705"/>
                  <a:gd name="T104" fmla="*/ 412 w 449"/>
                  <a:gd name="T105" fmla="*/ 642 h 705"/>
                  <a:gd name="T106" fmla="*/ 307 w 449"/>
                  <a:gd name="T107" fmla="*/ 566 h 705"/>
                  <a:gd name="T108" fmla="*/ 247 w 449"/>
                  <a:gd name="T109" fmla="*/ 604 h 705"/>
                  <a:gd name="T110" fmla="*/ 320 w 449"/>
                  <a:gd name="T111" fmla="*/ 540 h 705"/>
                  <a:gd name="T112" fmla="*/ 382 w 449"/>
                  <a:gd name="T113" fmla="*/ 448 h 705"/>
                  <a:gd name="T114" fmla="*/ 302 w 449"/>
                  <a:gd name="T115" fmla="*/ 557 h 705"/>
                  <a:gd name="T116" fmla="*/ 241 w 449"/>
                  <a:gd name="T117" fmla="*/ 593 h 705"/>
                  <a:gd name="T118" fmla="*/ 296 w 449"/>
                  <a:gd name="T119" fmla="*/ 550 h 705"/>
                  <a:gd name="T120" fmla="*/ 398 w 449"/>
                  <a:gd name="T121" fmla="*/ 643 h 705"/>
                  <a:gd name="T122" fmla="*/ 434 w 449"/>
                  <a:gd name="T123" fmla="*/ 578 h 70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49"/>
                  <a:gd name="T187" fmla="*/ 0 h 705"/>
                  <a:gd name="T188" fmla="*/ 449 w 449"/>
                  <a:gd name="T189" fmla="*/ 705 h 70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49" h="705">
                    <a:moveTo>
                      <a:pt x="201" y="212"/>
                    </a:moveTo>
                    <a:cubicBezTo>
                      <a:pt x="201" y="215"/>
                      <a:pt x="198" y="217"/>
                      <a:pt x="195" y="218"/>
                    </a:cubicBezTo>
                    <a:cubicBezTo>
                      <a:pt x="192" y="219"/>
                      <a:pt x="189" y="218"/>
                      <a:pt x="187" y="215"/>
                    </a:cubicBezTo>
                    <a:lnTo>
                      <a:pt x="176" y="202"/>
                    </a:lnTo>
                    <a:cubicBezTo>
                      <a:pt x="174" y="199"/>
                      <a:pt x="174" y="194"/>
                      <a:pt x="177" y="191"/>
                    </a:cubicBezTo>
                    <a:lnTo>
                      <a:pt x="185" y="183"/>
                    </a:lnTo>
                    <a:cubicBezTo>
                      <a:pt x="188" y="180"/>
                      <a:pt x="193" y="180"/>
                      <a:pt x="196" y="183"/>
                    </a:cubicBezTo>
                    <a:lnTo>
                      <a:pt x="202" y="189"/>
                    </a:lnTo>
                    <a:cubicBezTo>
                      <a:pt x="203" y="191"/>
                      <a:pt x="204" y="193"/>
                      <a:pt x="204" y="196"/>
                    </a:cubicBezTo>
                    <a:lnTo>
                      <a:pt x="201" y="212"/>
                    </a:lnTo>
                    <a:close/>
                    <a:moveTo>
                      <a:pt x="188" y="193"/>
                    </a:moveTo>
                    <a:lnTo>
                      <a:pt x="190" y="200"/>
                    </a:lnTo>
                    <a:lnTo>
                      <a:pt x="185" y="195"/>
                    </a:lnTo>
                    <a:lnTo>
                      <a:pt x="196" y="195"/>
                    </a:lnTo>
                    <a:lnTo>
                      <a:pt x="188" y="203"/>
                    </a:lnTo>
                    <a:lnTo>
                      <a:pt x="189" y="192"/>
                    </a:lnTo>
                    <a:lnTo>
                      <a:pt x="199" y="205"/>
                    </a:lnTo>
                    <a:lnTo>
                      <a:pt x="185" y="209"/>
                    </a:lnTo>
                    <a:lnTo>
                      <a:pt x="188" y="193"/>
                    </a:lnTo>
                    <a:close/>
                    <a:moveTo>
                      <a:pt x="215" y="284"/>
                    </a:moveTo>
                    <a:cubicBezTo>
                      <a:pt x="214" y="286"/>
                      <a:pt x="213" y="288"/>
                      <a:pt x="210" y="289"/>
                    </a:cubicBezTo>
                    <a:cubicBezTo>
                      <a:pt x="208" y="290"/>
                      <a:pt x="206" y="290"/>
                      <a:pt x="203" y="289"/>
                    </a:cubicBezTo>
                    <a:lnTo>
                      <a:pt x="192" y="284"/>
                    </a:lnTo>
                    <a:cubicBezTo>
                      <a:pt x="190" y="283"/>
                      <a:pt x="188" y="280"/>
                      <a:pt x="188" y="277"/>
                    </a:cubicBezTo>
                    <a:lnTo>
                      <a:pt x="188" y="266"/>
                    </a:lnTo>
                    <a:cubicBezTo>
                      <a:pt x="188" y="264"/>
                      <a:pt x="189" y="261"/>
                      <a:pt x="191" y="260"/>
                    </a:cubicBezTo>
                    <a:cubicBezTo>
                      <a:pt x="193" y="258"/>
                      <a:pt x="195" y="258"/>
                      <a:pt x="197" y="258"/>
                    </a:cubicBezTo>
                    <a:lnTo>
                      <a:pt x="211" y="261"/>
                    </a:lnTo>
                    <a:cubicBezTo>
                      <a:pt x="213" y="261"/>
                      <a:pt x="215" y="263"/>
                      <a:pt x="216" y="264"/>
                    </a:cubicBezTo>
                    <a:cubicBezTo>
                      <a:pt x="217" y="266"/>
                      <a:pt x="218" y="268"/>
                      <a:pt x="217" y="270"/>
                    </a:cubicBezTo>
                    <a:lnTo>
                      <a:pt x="215" y="284"/>
                    </a:lnTo>
                    <a:close/>
                    <a:moveTo>
                      <a:pt x="202" y="267"/>
                    </a:moveTo>
                    <a:lnTo>
                      <a:pt x="208" y="277"/>
                    </a:lnTo>
                    <a:lnTo>
                      <a:pt x="194" y="274"/>
                    </a:lnTo>
                    <a:lnTo>
                      <a:pt x="204" y="266"/>
                    </a:lnTo>
                    <a:lnTo>
                      <a:pt x="204" y="277"/>
                    </a:lnTo>
                    <a:lnTo>
                      <a:pt x="199" y="270"/>
                    </a:lnTo>
                    <a:lnTo>
                      <a:pt x="210" y="275"/>
                    </a:lnTo>
                    <a:lnTo>
                      <a:pt x="199" y="280"/>
                    </a:lnTo>
                    <a:lnTo>
                      <a:pt x="202" y="267"/>
                    </a:lnTo>
                    <a:close/>
                    <a:moveTo>
                      <a:pt x="190" y="327"/>
                    </a:moveTo>
                    <a:cubicBezTo>
                      <a:pt x="191" y="331"/>
                      <a:pt x="188" y="334"/>
                      <a:pt x="184" y="335"/>
                    </a:cubicBezTo>
                    <a:lnTo>
                      <a:pt x="170" y="338"/>
                    </a:lnTo>
                    <a:cubicBezTo>
                      <a:pt x="167" y="338"/>
                      <a:pt x="164" y="337"/>
                      <a:pt x="162" y="334"/>
                    </a:cubicBezTo>
                    <a:lnTo>
                      <a:pt x="137" y="291"/>
                    </a:lnTo>
                    <a:lnTo>
                      <a:pt x="138" y="293"/>
                    </a:lnTo>
                    <a:lnTo>
                      <a:pt x="122" y="274"/>
                    </a:lnTo>
                    <a:cubicBezTo>
                      <a:pt x="120" y="272"/>
                      <a:pt x="119" y="269"/>
                      <a:pt x="121" y="266"/>
                    </a:cubicBezTo>
                    <a:cubicBezTo>
                      <a:pt x="122" y="263"/>
                      <a:pt x="124" y="261"/>
                      <a:pt x="127" y="261"/>
                    </a:cubicBezTo>
                    <a:lnTo>
                      <a:pt x="154" y="258"/>
                    </a:lnTo>
                    <a:cubicBezTo>
                      <a:pt x="157" y="258"/>
                      <a:pt x="159" y="259"/>
                      <a:pt x="160" y="260"/>
                    </a:cubicBezTo>
                    <a:lnTo>
                      <a:pt x="185" y="281"/>
                    </a:lnTo>
                    <a:cubicBezTo>
                      <a:pt x="186" y="283"/>
                      <a:pt x="187" y="285"/>
                      <a:pt x="188" y="287"/>
                    </a:cubicBezTo>
                    <a:lnTo>
                      <a:pt x="190" y="327"/>
                    </a:lnTo>
                    <a:close/>
                    <a:moveTo>
                      <a:pt x="172" y="288"/>
                    </a:moveTo>
                    <a:lnTo>
                      <a:pt x="174" y="293"/>
                    </a:lnTo>
                    <a:lnTo>
                      <a:pt x="150" y="272"/>
                    </a:lnTo>
                    <a:lnTo>
                      <a:pt x="156" y="274"/>
                    </a:lnTo>
                    <a:lnTo>
                      <a:pt x="129" y="277"/>
                    </a:lnTo>
                    <a:lnTo>
                      <a:pt x="134" y="264"/>
                    </a:lnTo>
                    <a:lnTo>
                      <a:pt x="150" y="282"/>
                    </a:lnTo>
                    <a:cubicBezTo>
                      <a:pt x="151" y="283"/>
                      <a:pt x="151" y="283"/>
                      <a:pt x="151" y="283"/>
                    </a:cubicBezTo>
                    <a:lnTo>
                      <a:pt x="176" y="326"/>
                    </a:lnTo>
                    <a:lnTo>
                      <a:pt x="167" y="322"/>
                    </a:lnTo>
                    <a:lnTo>
                      <a:pt x="181" y="319"/>
                    </a:lnTo>
                    <a:lnTo>
                      <a:pt x="174" y="328"/>
                    </a:lnTo>
                    <a:lnTo>
                      <a:pt x="172" y="288"/>
                    </a:lnTo>
                    <a:close/>
                    <a:moveTo>
                      <a:pt x="220" y="338"/>
                    </a:moveTo>
                    <a:cubicBezTo>
                      <a:pt x="220" y="342"/>
                      <a:pt x="218" y="345"/>
                      <a:pt x="214" y="346"/>
                    </a:cubicBezTo>
                    <a:cubicBezTo>
                      <a:pt x="211" y="347"/>
                      <a:pt x="207" y="345"/>
                      <a:pt x="205" y="342"/>
                    </a:cubicBezTo>
                    <a:lnTo>
                      <a:pt x="200" y="331"/>
                    </a:lnTo>
                    <a:cubicBezTo>
                      <a:pt x="199" y="329"/>
                      <a:pt x="199" y="327"/>
                      <a:pt x="199" y="325"/>
                    </a:cubicBezTo>
                    <a:lnTo>
                      <a:pt x="205" y="309"/>
                    </a:lnTo>
                    <a:cubicBezTo>
                      <a:pt x="206" y="305"/>
                      <a:pt x="210" y="303"/>
                      <a:pt x="214" y="303"/>
                    </a:cubicBezTo>
                    <a:cubicBezTo>
                      <a:pt x="217" y="304"/>
                      <a:pt x="220" y="307"/>
                      <a:pt x="220" y="311"/>
                    </a:cubicBezTo>
                    <a:lnTo>
                      <a:pt x="220" y="338"/>
                    </a:lnTo>
                    <a:close/>
                    <a:moveTo>
                      <a:pt x="204" y="311"/>
                    </a:moveTo>
                    <a:lnTo>
                      <a:pt x="220" y="314"/>
                    </a:lnTo>
                    <a:lnTo>
                      <a:pt x="214" y="330"/>
                    </a:lnTo>
                    <a:lnTo>
                      <a:pt x="214" y="324"/>
                    </a:lnTo>
                    <a:lnTo>
                      <a:pt x="219" y="334"/>
                    </a:lnTo>
                    <a:lnTo>
                      <a:pt x="204" y="338"/>
                    </a:lnTo>
                    <a:lnTo>
                      <a:pt x="204" y="311"/>
                    </a:lnTo>
                    <a:close/>
                    <a:moveTo>
                      <a:pt x="131" y="351"/>
                    </a:moveTo>
                    <a:lnTo>
                      <a:pt x="117" y="351"/>
                    </a:lnTo>
                    <a:cubicBezTo>
                      <a:pt x="114" y="351"/>
                      <a:pt x="111" y="349"/>
                      <a:pt x="110" y="346"/>
                    </a:cubicBezTo>
                    <a:lnTo>
                      <a:pt x="104" y="330"/>
                    </a:lnTo>
                    <a:cubicBezTo>
                      <a:pt x="103" y="327"/>
                      <a:pt x="104" y="324"/>
                      <a:pt x="106" y="321"/>
                    </a:cubicBezTo>
                    <a:cubicBezTo>
                      <a:pt x="109" y="319"/>
                      <a:pt x="112" y="319"/>
                      <a:pt x="115" y="320"/>
                    </a:cubicBezTo>
                    <a:lnTo>
                      <a:pt x="134" y="328"/>
                    </a:lnTo>
                    <a:cubicBezTo>
                      <a:pt x="135" y="328"/>
                      <a:pt x="136" y="329"/>
                      <a:pt x="137" y="331"/>
                    </a:cubicBezTo>
                    <a:lnTo>
                      <a:pt x="143" y="339"/>
                    </a:lnTo>
                    <a:cubicBezTo>
                      <a:pt x="144" y="341"/>
                      <a:pt x="145" y="344"/>
                      <a:pt x="143" y="347"/>
                    </a:cubicBezTo>
                    <a:cubicBezTo>
                      <a:pt x="142" y="350"/>
                      <a:pt x="139" y="351"/>
                      <a:pt x="136" y="351"/>
                    </a:cubicBezTo>
                    <a:lnTo>
                      <a:pt x="131" y="351"/>
                    </a:lnTo>
                    <a:close/>
                    <a:moveTo>
                      <a:pt x="136" y="335"/>
                    </a:moveTo>
                    <a:lnTo>
                      <a:pt x="130" y="348"/>
                    </a:lnTo>
                    <a:lnTo>
                      <a:pt x="124" y="340"/>
                    </a:lnTo>
                    <a:lnTo>
                      <a:pt x="128" y="343"/>
                    </a:lnTo>
                    <a:lnTo>
                      <a:pt x="109" y="335"/>
                    </a:lnTo>
                    <a:lnTo>
                      <a:pt x="119" y="325"/>
                    </a:lnTo>
                    <a:lnTo>
                      <a:pt x="125" y="341"/>
                    </a:lnTo>
                    <a:lnTo>
                      <a:pt x="117" y="335"/>
                    </a:lnTo>
                    <a:lnTo>
                      <a:pt x="131" y="335"/>
                    </a:lnTo>
                    <a:lnTo>
                      <a:pt x="136" y="335"/>
                    </a:lnTo>
                    <a:close/>
                    <a:moveTo>
                      <a:pt x="130" y="364"/>
                    </a:moveTo>
                    <a:cubicBezTo>
                      <a:pt x="129" y="367"/>
                      <a:pt x="127" y="369"/>
                      <a:pt x="123" y="370"/>
                    </a:cubicBezTo>
                    <a:cubicBezTo>
                      <a:pt x="120" y="370"/>
                      <a:pt x="117" y="368"/>
                      <a:pt x="115" y="365"/>
                    </a:cubicBezTo>
                    <a:lnTo>
                      <a:pt x="107" y="346"/>
                    </a:lnTo>
                    <a:cubicBezTo>
                      <a:pt x="106" y="343"/>
                      <a:pt x="107" y="339"/>
                      <a:pt x="109" y="337"/>
                    </a:cubicBezTo>
                    <a:cubicBezTo>
                      <a:pt x="112" y="335"/>
                      <a:pt x="116" y="335"/>
                      <a:pt x="119" y="337"/>
                    </a:cubicBezTo>
                    <a:lnTo>
                      <a:pt x="130" y="345"/>
                    </a:lnTo>
                    <a:cubicBezTo>
                      <a:pt x="133" y="347"/>
                      <a:pt x="134" y="350"/>
                      <a:pt x="133" y="353"/>
                    </a:cubicBezTo>
                    <a:lnTo>
                      <a:pt x="130" y="364"/>
                    </a:lnTo>
                    <a:close/>
                    <a:moveTo>
                      <a:pt x="118" y="349"/>
                    </a:moveTo>
                    <a:lnTo>
                      <a:pt x="121" y="358"/>
                    </a:lnTo>
                    <a:lnTo>
                      <a:pt x="110" y="350"/>
                    </a:lnTo>
                    <a:lnTo>
                      <a:pt x="122" y="340"/>
                    </a:lnTo>
                    <a:lnTo>
                      <a:pt x="130" y="359"/>
                    </a:lnTo>
                    <a:lnTo>
                      <a:pt x="115" y="360"/>
                    </a:lnTo>
                    <a:lnTo>
                      <a:pt x="118" y="349"/>
                    </a:lnTo>
                    <a:close/>
                    <a:moveTo>
                      <a:pt x="106" y="401"/>
                    </a:moveTo>
                    <a:lnTo>
                      <a:pt x="94" y="411"/>
                    </a:lnTo>
                    <a:lnTo>
                      <a:pt x="86" y="398"/>
                    </a:lnTo>
                    <a:cubicBezTo>
                      <a:pt x="85" y="396"/>
                      <a:pt x="84" y="394"/>
                      <a:pt x="85" y="391"/>
                    </a:cubicBezTo>
                    <a:lnTo>
                      <a:pt x="90" y="373"/>
                    </a:lnTo>
                    <a:cubicBezTo>
                      <a:pt x="91" y="369"/>
                      <a:pt x="95" y="367"/>
                      <a:pt x="98" y="367"/>
                    </a:cubicBezTo>
                    <a:cubicBezTo>
                      <a:pt x="102" y="367"/>
                      <a:pt x="105" y="370"/>
                      <a:pt x="106" y="373"/>
                    </a:cubicBezTo>
                    <a:lnTo>
                      <a:pt x="111" y="397"/>
                    </a:lnTo>
                    <a:lnTo>
                      <a:pt x="111" y="395"/>
                    </a:lnTo>
                    <a:lnTo>
                      <a:pt x="122" y="417"/>
                    </a:lnTo>
                    <a:cubicBezTo>
                      <a:pt x="123" y="420"/>
                      <a:pt x="122" y="425"/>
                      <a:pt x="119" y="427"/>
                    </a:cubicBezTo>
                    <a:lnTo>
                      <a:pt x="102" y="438"/>
                    </a:lnTo>
                    <a:lnTo>
                      <a:pt x="106" y="434"/>
                    </a:lnTo>
                    <a:lnTo>
                      <a:pt x="100" y="447"/>
                    </a:lnTo>
                    <a:cubicBezTo>
                      <a:pt x="99" y="449"/>
                      <a:pt x="97" y="451"/>
                      <a:pt x="95" y="452"/>
                    </a:cubicBezTo>
                    <a:lnTo>
                      <a:pt x="76" y="457"/>
                    </a:lnTo>
                    <a:lnTo>
                      <a:pt x="82" y="448"/>
                    </a:lnTo>
                    <a:lnTo>
                      <a:pt x="84" y="461"/>
                    </a:lnTo>
                    <a:cubicBezTo>
                      <a:pt x="85" y="463"/>
                      <a:pt x="84" y="465"/>
                      <a:pt x="83" y="467"/>
                    </a:cubicBezTo>
                    <a:lnTo>
                      <a:pt x="67" y="491"/>
                    </a:lnTo>
                    <a:cubicBezTo>
                      <a:pt x="66" y="492"/>
                      <a:pt x="66" y="492"/>
                      <a:pt x="65" y="493"/>
                    </a:cubicBezTo>
                    <a:lnTo>
                      <a:pt x="14" y="535"/>
                    </a:lnTo>
                    <a:cubicBezTo>
                      <a:pt x="11" y="538"/>
                      <a:pt x="6" y="538"/>
                      <a:pt x="3" y="535"/>
                    </a:cubicBezTo>
                    <a:cubicBezTo>
                      <a:pt x="0" y="533"/>
                      <a:pt x="0" y="529"/>
                      <a:pt x="1" y="525"/>
                    </a:cubicBezTo>
                    <a:lnTo>
                      <a:pt x="20" y="488"/>
                    </a:lnTo>
                    <a:cubicBezTo>
                      <a:pt x="21" y="487"/>
                      <a:pt x="22" y="485"/>
                      <a:pt x="24" y="485"/>
                    </a:cubicBezTo>
                    <a:lnTo>
                      <a:pt x="40" y="477"/>
                    </a:lnTo>
                    <a:lnTo>
                      <a:pt x="38" y="479"/>
                    </a:lnTo>
                    <a:lnTo>
                      <a:pt x="70" y="439"/>
                    </a:lnTo>
                    <a:lnTo>
                      <a:pt x="69" y="441"/>
                    </a:lnTo>
                    <a:lnTo>
                      <a:pt x="77" y="422"/>
                    </a:lnTo>
                    <a:cubicBezTo>
                      <a:pt x="78" y="420"/>
                      <a:pt x="80" y="419"/>
                      <a:pt x="82" y="418"/>
                    </a:cubicBezTo>
                    <a:cubicBezTo>
                      <a:pt x="84" y="417"/>
                      <a:pt x="86" y="417"/>
                      <a:pt x="88" y="418"/>
                    </a:cubicBezTo>
                    <a:lnTo>
                      <a:pt x="93" y="421"/>
                    </a:lnTo>
                    <a:lnTo>
                      <a:pt x="83" y="425"/>
                    </a:lnTo>
                    <a:lnTo>
                      <a:pt x="88" y="414"/>
                    </a:lnTo>
                    <a:lnTo>
                      <a:pt x="88" y="420"/>
                    </a:lnTo>
                    <a:lnTo>
                      <a:pt x="82" y="398"/>
                    </a:lnTo>
                    <a:cubicBezTo>
                      <a:pt x="81" y="395"/>
                      <a:pt x="83" y="391"/>
                      <a:pt x="86" y="389"/>
                    </a:cubicBezTo>
                    <a:cubicBezTo>
                      <a:pt x="89" y="388"/>
                      <a:pt x="93" y="388"/>
                      <a:pt x="96" y="391"/>
                    </a:cubicBezTo>
                    <a:lnTo>
                      <a:pt x="106" y="401"/>
                    </a:lnTo>
                    <a:close/>
                    <a:moveTo>
                      <a:pt x="84" y="402"/>
                    </a:moveTo>
                    <a:lnTo>
                      <a:pt x="98" y="394"/>
                    </a:lnTo>
                    <a:lnTo>
                      <a:pt x="103" y="416"/>
                    </a:lnTo>
                    <a:cubicBezTo>
                      <a:pt x="104" y="417"/>
                      <a:pt x="103" y="419"/>
                      <a:pt x="103" y="421"/>
                    </a:cubicBezTo>
                    <a:lnTo>
                      <a:pt x="97" y="432"/>
                    </a:lnTo>
                    <a:cubicBezTo>
                      <a:pt x="95" y="436"/>
                      <a:pt x="90" y="437"/>
                      <a:pt x="86" y="435"/>
                    </a:cubicBezTo>
                    <a:lnTo>
                      <a:pt x="81" y="433"/>
                    </a:lnTo>
                    <a:lnTo>
                      <a:pt x="92" y="429"/>
                    </a:lnTo>
                    <a:lnTo>
                      <a:pt x="84" y="447"/>
                    </a:lnTo>
                    <a:cubicBezTo>
                      <a:pt x="83" y="448"/>
                      <a:pt x="83" y="449"/>
                      <a:pt x="83" y="449"/>
                    </a:cubicBezTo>
                    <a:lnTo>
                      <a:pt x="50" y="489"/>
                    </a:lnTo>
                    <a:cubicBezTo>
                      <a:pt x="49" y="490"/>
                      <a:pt x="48" y="491"/>
                      <a:pt x="47" y="491"/>
                    </a:cubicBezTo>
                    <a:lnTo>
                      <a:pt x="31" y="499"/>
                    </a:lnTo>
                    <a:lnTo>
                      <a:pt x="35" y="496"/>
                    </a:lnTo>
                    <a:lnTo>
                      <a:pt x="16" y="533"/>
                    </a:lnTo>
                    <a:lnTo>
                      <a:pt x="3" y="523"/>
                    </a:lnTo>
                    <a:lnTo>
                      <a:pt x="55" y="480"/>
                    </a:lnTo>
                    <a:lnTo>
                      <a:pt x="53" y="482"/>
                    </a:lnTo>
                    <a:lnTo>
                      <a:pt x="70" y="458"/>
                    </a:lnTo>
                    <a:lnTo>
                      <a:pt x="69" y="464"/>
                    </a:lnTo>
                    <a:lnTo>
                      <a:pt x="66" y="451"/>
                    </a:lnTo>
                    <a:cubicBezTo>
                      <a:pt x="65" y="447"/>
                      <a:pt x="67" y="443"/>
                      <a:pt x="72" y="442"/>
                    </a:cubicBezTo>
                    <a:lnTo>
                      <a:pt x="91" y="436"/>
                    </a:lnTo>
                    <a:lnTo>
                      <a:pt x="85" y="441"/>
                    </a:lnTo>
                    <a:lnTo>
                      <a:pt x="91" y="428"/>
                    </a:lnTo>
                    <a:cubicBezTo>
                      <a:pt x="91" y="426"/>
                      <a:pt x="92" y="425"/>
                      <a:pt x="94" y="424"/>
                    </a:cubicBezTo>
                    <a:lnTo>
                      <a:pt x="110" y="413"/>
                    </a:lnTo>
                    <a:lnTo>
                      <a:pt x="107" y="424"/>
                    </a:lnTo>
                    <a:lnTo>
                      <a:pt x="96" y="403"/>
                    </a:lnTo>
                    <a:cubicBezTo>
                      <a:pt x="96" y="402"/>
                      <a:pt x="96" y="401"/>
                      <a:pt x="96" y="401"/>
                    </a:cubicBezTo>
                    <a:lnTo>
                      <a:pt x="90" y="377"/>
                    </a:lnTo>
                    <a:lnTo>
                      <a:pt x="106" y="377"/>
                    </a:lnTo>
                    <a:lnTo>
                      <a:pt x="100" y="396"/>
                    </a:lnTo>
                    <a:lnTo>
                      <a:pt x="100" y="389"/>
                    </a:lnTo>
                    <a:lnTo>
                      <a:pt x="108" y="403"/>
                    </a:lnTo>
                    <a:cubicBezTo>
                      <a:pt x="110" y="406"/>
                      <a:pt x="109" y="411"/>
                      <a:pt x="106" y="413"/>
                    </a:cubicBezTo>
                    <a:cubicBezTo>
                      <a:pt x="103" y="416"/>
                      <a:pt x="98" y="415"/>
                      <a:pt x="95" y="413"/>
                    </a:cubicBezTo>
                    <a:lnTo>
                      <a:pt x="84" y="402"/>
                    </a:lnTo>
                    <a:close/>
                    <a:moveTo>
                      <a:pt x="129" y="430"/>
                    </a:moveTo>
                    <a:cubicBezTo>
                      <a:pt x="128" y="432"/>
                      <a:pt x="125" y="434"/>
                      <a:pt x="123" y="434"/>
                    </a:cubicBezTo>
                    <a:cubicBezTo>
                      <a:pt x="120" y="434"/>
                      <a:pt x="117" y="432"/>
                      <a:pt x="116" y="430"/>
                    </a:cubicBezTo>
                    <a:lnTo>
                      <a:pt x="111" y="422"/>
                    </a:lnTo>
                    <a:cubicBezTo>
                      <a:pt x="109" y="420"/>
                      <a:pt x="109" y="416"/>
                      <a:pt x="110" y="414"/>
                    </a:cubicBezTo>
                    <a:cubicBezTo>
                      <a:pt x="111" y="411"/>
                      <a:pt x="114" y="410"/>
                      <a:pt x="117" y="410"/>
                    </a:cubicBezTo>
                    <a:lnTo>
                      <a:pt x="128" y="410"/>
                    </a:lnTo>
                    <a:cubicBezTo>
                      <a:pt x="131" y="410"/>
                      <a:pt x="134" y="411"/>
                      <a:pt x="135" y="414"/>
                    </a:cubicBezTo>
                    <a:cubicBezTo>
                      <a:pt x="136" y="416"/>
                      <a:pt x="136" y="420"/>
                      <a:pt x="135" y="422"/>
                    </a:cubicBezTo>
                    <a:lnTo>
                      <a:pt x="129" y="430"/>
                    </a:lnTo>
                    <a:close/>
                    <a:moveTo>
                      <a:pt x="121" y="413"/>
                    </a:moveTo>
                    <a:lnTo>
                      <a:pt x="128" y="426"/>
                    </a:lnTo>
                    <a:lnTo>
                      <a:pt x="117" y="426"/>
                    </a:lnTo>
                    <a:lnTo>
                      <a:pt x="124" y="413"/>
                    </a:lnTo>
                    <a:lnTo>
                      <a:pt x="129" y="421"/>
                    </a:lnTo>
                    <a:lnTo>
                      <a:pt x="116" y="421"/>
                    </a:lnTo>
                    <a:lnTo>
                      <a:pt x="121" y="413"/>
                    </a:lnTo>
                    <a:close/>
                    <a:moveTo>
                      <a:pt x="300" y="499"/>
                    </a:moveTo>
                    <a:cubicBezTo>
                      <a:pt x="297" y="501"/>
                      <a:pt x="293" y="500"/>
                      <a:pt x="291" y="498"/>
                    </a:cubicBezTo>
                    <a:lnTo>
                      <a:pt x="285" y="492"/>
                    </a:lnTo>
                    <a:cubicBezTo>
                      <a:pt x="284" y="491"/>
                      <a:pt x="283" y="488"/>
                      <a:pt x="283" y="486"/>
                    </a:cubicBezTo>
                    <a:cubicBezTo>
                      <a:pt x="283" y="483"/>
                      <a:pt x="285" y="481"/>
                      <a:pt x="287" y="480"/>
                    </a:cubicBezTo>
                    <a:lnTo>
                      <a:pt x="295" y="475"/>
                    </a:lnTo>
                    <a:cubicBezTo>
                      <a:pt x="297" y="473"/>
                      <a:pt x="299" y="473"/>
                      <a:pt x="302" y="474"/>
                    </a:cubicBezTo>
                    <a:cubicBezTo>
                      <a:pt x="304" y="475"/>
                      <a:pt x="306" y="476"/>
                      <a:pt x="307" y="479"/>
                    </a:cubicBezTo>
                    <a:lnTo>
                      <a:pt x="309" y="487"/>
                    </a:lnTo>
                    <a:cubicBezTo>
                      <a:pt x="311" y="491"/>
                      <a:pt x="309" y="495"/>
                      <a:pt x="305" y="496"/>
                    </a:cubicBezTo>
                    <a:lnTo>
                      <a:pt x="300" y="499"/>
                    </a:lnTo>
                    <a:close/>
                    <a:moveTo>
                      <a:pt x="298" y="482"/>
                    </a:moveTo>
                    <a:lnTo>
                      <a:pt x="294" y="492"/>
                    </a:lnTo>
                    <a:lnTo>
                      <a:pt x="292" y="484"/>
                    </a:lnTo>
                    <a:lnTo>
                      <a:pt x="304" y="488"/>
                    </a:lnTo>
                    <a:lnTo>
                      <a:pt x="295" y="493"/>
                    </a:lnTo>
                    <a:lnTo>
                      <a:pt x="297" y="481"/>
                    </a:lnTo>
                    <a:lnTo>
                      <a:pt x="302" y="486"/>
                    </a:lnTo>
                    <a:lnTo>
                      <a:pt x="293" y="485"/>
                    </a:lnTo>
                    <a:lnTo>
                      <a:pt x="298" y="482"/>
                    </a:lnTo>
                    <a:close/>
                    <a:moveTo>
                      <a:pt x="239" y="634"/>
                    </a:moveTo>
                    <a:cubicBezTo>
                      <a:pt x="235" y="636"/>
                      <a:pt x="230" y="636"/>
                      <a:pt x="228" y="632"/>
                    </a:cubicBezTo>
                    <a:lnTo>
                      <a:pt x="219" y="622"/>
                    </a:lnTo>
                    <a:cubicBezTo>
                      <a:pt x="218" y="620"/>
                      <a:pt x="217" y="617"/>
                      <a:pt x="218" y="615"/>
                    </a:cubicBezTo>
                    <a:cubicBezTo>
                      <a:pt x="219" y="613"/>
                      <a:pt x="220" y="611"/>
                      <a:pt x="222" y="610"/>
                    </a:cubicBezTo>
                    <a:lnTo>
                      <a:pt x="233" y="604"/>
                    </a:lnTo>
                    <a:cubicBezTo>
                      <a:pt x="236" y="603"/>
                      <a:pt x="240" y="603"/>
                      <a:pt x="242" y="606"/>
                    </a:cubicBezTo>
                    <a:lnTo>
                      <a:pt x="250" y="614"/>
                    </a:lnTo>
                    <a:cubicBezTo>
                      <a:pt x="252" y="615"/>
                      <a:pt x="253" y="618"/>
                      <a:pt x="253" y="620"/>
                    </a:cubicBezTo>
                    <a:cubicBezTo>
                      <a:pt x="253" y="622"/>
                      <a:pt x="251" y="624"/>
                      <a:pt x="250" y="626"/>
                    </a:cubicBezTo>
                    <a:lnTo>
                      <a:pt x="239" y="634"/>
                    </a:lnTo>
                    <a:close/>
                    <a:moveTo>
                      <a:pt x="240" y="613"/>
                    </a:moveTo>
                    <a:lnTo>
                      <a:pt x="239" y="625"/>
                    </a:lnTo>
                    <a:lnTo>
                      <a:pt x="231" y="617"/>
                    </a:lnTo>
                    <a:lnTo>
                      <a:pt x="240" y="619"/>
                    </a:lnTo>
                    <a:lnTo>
                      <a:pt x="229" y="624"/>
                    </a:lnTo>
                    <a:lnTo>
                      <a:pt x="232" y="612"/>
                    </a:lnTo>
                    <a:lnTo>
                      <a:pt x="240" y="623"/>
                    </a:lnTo>
                    <a:lnTo>
                      <a:pt x="229" y="621"/>
                    </a:lnTo>
                    <a:lnTo>
                      <a:pt x="240" y="613"/>
                    </a:lnTo>
                    <a:close/>
                    <a:moveTo>
                      <a:pt x="208" y="661"/>
                    </a:moveTo>
                    <a:cubicBezTo>
                      <a:pt x="207" y="662"/>
                      <a:pt x="205" y="662"/>
                      <a:pt x="203" y="662"/>
                    </a:cubicBezTo>
                    <a:lnTo>
                      <a:pt x="184" y="659"/>
                    </a:lnTo>
                    <a:cubicBezTo>
                      <a:pt x="181" y="659"/>
                      <a:pt x="178" y="656"/>
                      <a:pt x="177" y="653"/>
                    </a:cubicBezTo>
                    <a:cubicBezTo>
                      <a:pt x="177" y="650"/>
                      <a:pt x="178" y="646"/>
                      <a:pt x="181" y="644"/>
                    </a:cubicBezTo>
                    <a:lnTo>
                      <a:pt x="195" y="636"/>
                    </a:lnTo>
                    <a:cubicBezTo>
                      <a:pt x="197" y="635"/>
                      <a:pt x="199" y="635"/>
                      <a:pt x="202" y="636"/>
                    </a:cubicBezTo>
                    <a:lnTo>
                      <a:pt x="215" y="641"/>
                    </a:lnTo>
                    <a:cubicBezTo>
                      <a:pt x="218" y="642"/>
                      <a:pt x="220" y="645"/>
                      <a:pt x="220" y="648"/>
                    </a:cubicBezTo>
                    <a:cubicBezTo>
                      <a:pt x="221" y="651"/>
                      <a:pt x="219" y="654"/>
                      <a:pt x="217" y="655"/>
                    </a:cubicBezTo>
                    <a:lnTo>
                      <a:pt x="208" y="661"/>
                    </a:lnTo>
                    <a:close/>
                    <a:moveTo>
                      <a:pt x="208" y="642"/>
                    </a:moveTo>
                    <a:lnTo>
                      <a:pt x="209" y="656"/>
                    </a:lnTo>
                    <a:lnTo>
                      <a:pt x="196" y="651"/>
                    </a:lnTo>
                    <a:lnTo>
                      <a:pt x="203" y="650"/>
                    </a:lnTo>
                    <a:lnTo>
                      <a:pt x="189" y="658"/>
                    </a:lnTo>
                    <a:lnTo>
                      <a:pt x="186" y="643"/>
                    </a:lnTo>
                    <a:lnTo>
                      <a:pt x="205" y="646"/>
                    </a:lnTo>
                    <a:lnTo>
                      <a:pt x="200" y="647"/>
                    </a:lnTo>
                    <a:lnTo>
                      <a:pt x="208" y="642"/>
                    </a:lnTo>
                    <a:close/>
                    <a:moveTo>
                      <a:pt x="143" y="704"/>
                    </a:moveTo>
                    <a:cubicBezTo>
                      <a:pt x="139" y="705"/>
                      <a:pt x="136" y="703"/>
                      <a:pt x="134" y="700"/>
                    </a:cubicBezTo>
                    <a:cubicBezTo>
                      <a:pt x="133" y="696"/>
                      <a:pt x="134" y="693"/>
                      <a:pt x="137" y="690"/>
                    </a:cubicBezTo>
                    <a:lnTo>
                      <a:pt x="153" y="677"/>
                    </a:lnTo>
                    <a:cubicBezTo>
                      <a:pt x="155" y="675"/>
                      <a:pt x="159" y="675"/>
                      <a:pt x="161" y="676"/>
                    </a:cubicBezTo>
                    <a:cubicBezTo>
                      <a:pt x="164" y="677"/>
                      <a:pt x="166" y="680"/>
                      <a:pt x="166" y="683"/>
                    </a:cubicBezTo>
                    <a:lnTo>
                      <a:pt x="166" y="694"/>
                    </a:lnTo>
                    <a:cubicBezTo>
                      <a:pt x="166" y="698"/>
                      <a:pt x="163" y="701"/>
                      <a:pt x="159" y="702"/>
                    </a:cubicBezTo>
                    <a:lnTo>
                      <a:pt x="143" y="704"/>
                    </a:lnTo>
                    <a:close/>
                    <a:moveTo>
                      <a:pt x="157" y="686"/>
                    </a:moveTo>
                    <a:lnTo>
                      <a:pt x="150" y="694"/>
                    </a:lnTo>
                    <a:lnTo>
                      <a:pt x="150" y="683"/>
                    </a:lnTo>
                    <a:lnTo>
                      <a:pt x="163" y="689"/>
                    </a:lnTo>
                    <a:lnTo>
                      <a:pt x="147" y="703"/>
                    </a:lnTo>
                    <a:lnTo>
                      <a:pt x="140" y="689"/>
                    </a:lnTo>
                    <a:lnTo>
                      <a:pt x="157" y="686"/>
                    </a:lnTo>
                    <a:close/>
                    <a:moveTo>
                      <a:pt x="112" y="1"/>
                    </a:moveTo>
                    <a:cubicBezTo>
                      <a:pt x="114" y="0"/>
                      <a:pt x="115" y="0"/>
                      <a:pt x="117" y="1"/>
                    </a:cubicBezTo>
                    <a:lnTo>
                      <a:pt x="163" y="17"/>
                    </a:lnTo>
                    <a:lnTo>
                      <a:pt x="155" y="19"/>
                    </a:lnTo>
                    <a:lnTo>
                      <a:pt x="166" y="8"/>
                    </a:lnTo>
                    <a:cubicBezTo>
                      <a:pt x="168" y="6"/>
                      <a:pt x="170" y="6"/>
                      <a:pt x="172" y="6"/>
                    </a:cubicBezTo>
                    <a:cubicBezTo>
                      <a:pt x="174" y="6"/>
                      <a:pt x="176" y="7"/>
                      <a:pt x="178" y="9"/>
                    </a:cubicBezTo>
                    <a:lnTo>
                      <a:pt x="186" y="20"/>
                    </a:lnTo>
                    <a:cubicBezTo>
                      <a:pt x="187" y="21"/>
                      <a:pt x="188" y="24"/>
                      <a:pt x="187" y="26"/>
                    </a:cubicBezTo>
                    <a:lnTo>
                      <a:pt x="182" y="53"/>
                    </a:lnTo>
                    <a:lnTo>
                      <a:pt x="182" y="48"/>
                    </a:lnTo>
                    <a:lnTo>
                      <a:pt x="190" y="69"/>
                    </a:lnTo>
                    <a:lnTo>
                      <a:pt x="187" y="66"/>
                    </a:lnTo>
                    <a:lnTo>
                      <a:pt x="204" y="79"/>
                    </a:lnTo>
                    <a:cubicBezTo>
                      <a:pt x="206" y="81"/>
                      <a:pt x="207" y="83"/>
                      <a:pt x="207" y="86"/>
                    </a:cubicBezTo>
                    <a:lnTo>
                      <a:pt x="207" y="99"/>
                    </a:lnTo>
                    <a:cubicBezTo>
                      <a:pt x="207" y="100"/>
                      <a:pt x="207" y="101"/>
                      <a:pt x="206" y="101"/>
                    </a:cubicBezTo>
                    <a:lnTo>
                      <a:pt x="193" y="141"/>
                    </a:lnTo>
                    <a:cubicBezTo>
                      <a:pt x="191" y="145"/>
                      <a:pt x="188" y="147"/>
                      <a:pt x="184" y="147"/>
                    </a:cubicBezTo>
                    <a:cubicBezTo>
                      <a:pt x="180" y="146"/>
                      <a:pt x="177" y="143"/>
                      <a:pt x="177" y="139"/>
                    </a:cubicBezTo>
                    <a:lnTo>
                      <a:pt x="177" y="128"/>
                    </a:lnTo>
                    <a:lnTo>
                      <a:pt x="190" y="134"/>
                    </a:lnTo>
                    <a:lnTo>
                      <a:pt x="169" y="153"/>
                    </a:lnTo>
                    <a:lnTo>
                      <a:pt x="170" y="143"/>
                    </a:lnTo>
                    <a:lnTo>
                      <a:pt x="176" y="154"/>
                    </a:lnTo>
                    <a:cubicBezTo>
                      <a:pt x="177" y="156"/>
                      <a:pt x="177" y="158"/>
                      <a:pt x="176" y="160"/>
                    </a:cubicBezTo>
                    <a:lnTo>
                      <a:pt x="168" y="179"/>
                    </a:lnTo>
                    <a:lnTo>
                      <a:pt x="167" y="172"/>
                    </a:lnTo>
                    <a:lnTo>
                      <a:pt x="187" y="204"/>
                    </a:lnTo>
                    <a:cubicBezTo>
                      <a:pt x="187" y="204"/>
                      <a:pt x="187" y="205"/>
                      <a:pt x="187" y="206"/>
                    </a:cubicBezTo>
                    <a:lnTo>
                      <a:pt x="193" y="233"/>
                    </a:lnTo>
                    <a:lnTo>
                      <a:pt x="189" y="227"/>
                    </a:lnTo>
                    <a:lnTo>
                      <a:pt x="213" y="241"/>
                    </a:lnTo>
                    <a:lnTo>
                      <a:pt x="202" y="248"/>
                    </a:lnTo>
                    <a:lnTo>
                      <a:pt x="202" y="232"/>
                    </a:lnTo>
                    <a:cubicBezTo>
                      <a:pt x="202" y="228"/>
                      <a:pt x="204" y="224"/>
                      <a:pt x="208" y="224"/>
                    </a:cubicBezTo>
                    <a:cubicBezTo>
                      <a:pt x="212" y="223"/>
                      <a:pt x="216" y="225"/>
                      <a:pt x="217" y="229"/>
                    </a:cubicBezTo>
                    <a:lnTo>
                      <a:pt x="220" y="237"/>
                    </a:lnTo>
                    <a:lnTo>
                      <a:pt x="205" y="237"/>
                    </a:lnTo>
                    <a:lnTo>
                      <a:pt x="210" y="223"/>
                    </a:lnTo>
                    <a:cubicBezTo>
                      <a:pt x="212" y="220"/>
                      <a:pt x="215" y="218"/>
                      <a:pt x="219" y="218"/>
                    </a:cubicBezTo>
                    <a:lnTo>
                      <a:pt x="233" y="221"/>
                    </a:lnTo>
                    <a:cubicBezTo>
                      <a:pt x="234" y="221"/>
                      <a:pt x="236" y="222"/>
                      <a:pt x="237" y="223"/>
                    </a:cubicBezTo>
                    <a:lnTo>
                      <a:pt x="253" y="239"/>
                    </a:lnTo>
                    <a:cubicBezTo>
                      <a:pt x="254" y="240"/>
                      <a:pt x="255" y="242"/>
                      <a:pt x="255" y="243"/>
                    </a:cubicBezTo>
                    <a:lnTo>
                      <a:pt x="258" y="257"/>
                    </a:lnTo>
                    <a:lnTo>
                      <a:pt x="247" y="251"/>
                    </a:lnTo>
                    <a:lnTo>
                      <a:pt x="258" y="246"/>
                    </a:lnTo>
                    <a:lnTo>
                      <a:pt x="254" y="256"/>
                    </a:lnTo>
                    <a:lnTo>
                      <a:pt x="249" y="246"/>
                    </a:lnTo>
                    <a:cubicBezTo>
                      <a:pt x="248" y="244"/>
                      <a:pt x="247" y="242"/>
                      <a:pt x="248" y="240"/>
                    </a:cubicBezTo>
                    <a:cubicBezTo>
                      <a:pt x="249" y="238"/>
                      <a:pt x="250" y="236"/>
                      <a:pt x="252" y="235"/>
                    </a:cubicBezTo>
                    <a:lnTo>
                      <a:pt x="258" y="232"/>
                    </a:lnTo>
                    <a:cubicBezTo>
                      <a:pt x="260" y="231"/>
                      <a:pt x="263" y="231"/>
                      <a:pt x="265" y="233"/>
                    </a:cubicBezTo>
                    <a:lnTo>
                      <a:pt x="292" y="249"/>
                    </a:lnTo>
                    <a:cubicBezTo>
                      <a:pt x="295" y="250"/>
                      <a:pt x="297" y="253"/>
                      <a:pt x="296" y="256"/>
                    </a:cubicBezTo>
                    <a:cubicBezTo>
                      <a:pt x="296" y="260"/>
                      <a:pt x="294" y="262"/>
                      <a:pt x="291" y="263"/>
                    </a:cubicBezTo>
                    <a:lnTo>
                      <a:pt x="274" y="268"/>
                    </a:lnTo>
                    <a:lnTo>
                      <a:pt x="278" y="256"/>
                    </a:lnTo>
                    <a:lnTo>
                      <a:pt x="294" y="274"/>
                    </a:lnTo>
                    <a:cubicBezTo>
                      <a:pt x="296" y="276"/>
                      <a:pt x="297" y="279"/>
                      <a:pt x="296" y="281"/>
                    </a:cubicBezTo>
                    <a:lnTo>
                      <a:pt x="293" y="294"/>
                    </a:lnTo>
                    <a:lnTo>
                      <a:pt x="286" y="285"/>
                    </a:lnTo>
                    <a:lnTo>
                      <a:pt x="305" y="285"/>
                    </a:lnTo>
                    <a:cubicBezTo>
                      <a:pt x="307" y="285"/>
                      <a:pt x="309" y="286"/>
                      <a:pt x="311" y="288"/>
                    </a:cubicBezTo>
                    <a:cubicBezTo>
                      <a:pt x="312" y="290"/>
                      <a:pt x="313" y="292"/>
                      <a:pt x="312" y="294"/>
                    </a:cubicBezTo>
                    <a:lnTo>
                      <a:pt x="307" y="318"/>
                    </a:lnTo>
                    <a:cubicBezTo>
                      <a:pt x="306" y="322"/>
                      <a:pt x="304" y="324"/>
                      <a:pt x="300" y="325"/>
                    </a:cubicBezTo>
                    <a:cubicBezTo>
                      <a:pt x="297" y="325"/>
                      <a:pt x="294" y="324"/>
                      <a:pt x="292" y="321"/>
                    </a:cubicBezTo>
                    <a:lnTo>
                      <a:pt x="284" y="308"/>
                    </a:lnTo>
                    <a:cubicBezTo>
                      <a:pt x="283" y="305"/>
                      <a:pt x="283" y="301"/>
                      <a:pt x="284" y="299"/>
                    </a:cubicBezTo>
                    <a:lnTo>
                      <a:pt x="290" y="291"/>
                    </a:lnTo>
                    <a:lnTo>
                      <a:pt x="300" y="303"/>
                    </a:lnTo>
                    <a:lnTo>
                      <a:pt x="289" y="308"/>
                    </a:lnTo>
                    <a:cubicBezTo>
                      <a:pt x="287" y="309"/>
                      <a:pt x="285" y="309"/>
                      <a:pt x="283" y="308"/>
                    </a:cubicBezTo>
                    <a:lnTo>
                      <a:pt x="264" y="303"/>
                    </a:lnTo>
                    <a:cubicBezTo>
                      <a:pt x="262" y="302"/>
                      <a:pt x="260" y="300"/>
                      <a:pt x="259" y="298"/>
                    </a:cubicBezTo>
                    <a:lnTo>
                      <a:pt x="251" y="274"/>
                    </a:lnTo>
                    <a:lnTo>
                      <a:pt x="254" y="278"/>
                    </a:lnTo>
                    <a:lnTo>
                      <a:pt x="219" y="254"/>
                    </a:lnTo>
                    <a:lnTo>
                      <a:pt x="231" y="246"/>
                    </a:lnTo>
                    <a:lnTo>
                      <a:pt x="239" y="286"/>
                    </a:lnTo>
                    <a:cubicBezTo>
                      <a:pt x="240" y="290"/>
                      <a:pt x="238" y="294"/>
                      <a:pt x="234" y="295"/>
                    </a:cubicBezTo>
                    <a:cubicBezTo>
                      <a:pt x="230" y="296"/>
                      <a:pt x="226" y="295"/>
                      <a:pt x="224" y="291"/>
                    </a:cubicBezTo>
                    <a:lnTo>
                      <a:pt x="213" y="270"/>
                    </a:lnTo>
                    <a:lnTo>
                      <a:pt x="216" y="273"/>
                    </a:lnTo>
                    <a:lnTo>
                      <a:pt x="181" y="252"/>
                    </a:lnTo>
                    <a:lnTo>
                      <a:pt x="191" y="250"/>
                    </a:lnTo>
                    <a:lnTo>
                      <a:pt x="175" y="269"/>
                    </a:lnTo>
                    <a:cubicBezTo>
                      <a:pt x="172" y="272"/>
                      <a:pt x="167" y="272"/>
                      <a:pt x="164" y="270"/>
                    </a:cubicBezTo>
                    <a:lnTo>
                      <a:pt x="145" y="254"/>
                    </a:lnTo>
                    <a:lnTo>
                      <a:pt x="150" y="256"/>
                    </a:lnTo>
                    <a:lnTo>
                      <a:pt x="142" y="256"/>
                    </a:lnTo>
                    <a:lnTo>
                      <a:pt x="149" y="250"/>
                    </a:lnTo>
                    <a:lnTo>
                      <a:pt x="146" y="258"/>
                    </a:lnTo>
                    <a:cubicBezTo>
                      <a:pt x="145" y="261"/>
                      <a:pt x="142" y="264"/>
                      <a:pt x="138" y="264"/>
                    </a:cubicBezTo>
                    <a:cubicBezTo>
                      <a:pt x="135" y="263"/>
                      <a:pt x="132" y="261"/>
                      <a:pt x="131" y="257"/>
                    </a:cubicBezTo>
                    <a:lnTo>
                      <a:pt x="126" y="233"/>
                    </a:lnTo>
                    <a:cubicBezTo>
                      <a:pt x="125" y="231"/>
                      <a:pt x="126" y="228"/>
                      <a:pt x="128" y="226"/>
                    </a:cubicBezTo>
                    <a:lnTo>
                      <a:pt x="144" y="210"/>
                    </a:lnTo>
                    <a:lnTo>
                      <a:pt x="143" y="220"/>
                    </a:lnTo>
                    <a:lnTo>
                      <a:pt x="138" y="212"/>
                    </a:lnTo>
                    <a:lnTo>
                      <a:pt x="141" y="215"/>
                    </a:lnTo>
                    <a:lnTo>
                      <a:pt x="124" y="207"/>
                    </a:lnTo>
                    <a:lnTo>
                      <a:pt x="136" y="199"/>
                    </a:lnTo>
                    <a:lnTo>
                      <a:pt x="139" y="223"/>
                    </a:lnTo>
                    <a:cubicBezTo>
                      <a:pt x="139" y="225"/>
                      <a:pt x="138" y="228"/>
                      <a:pt x="136" y="230"/>
                    </a:cubicBezTo>
                    <a:cubicBezTo>
                      <a:pt x="134" y="232"/>
                      <a:pt x="131" y="232"/>
                      <a:pt x="128" y="231"/>
                    </a:cubicBezTo>
                    <a:lnTo>
                      <a:pt x="120" y="229"/>
                    </a:lnTo>
                    <a:cubicBezTo>
                      <a:pt x="118" y="228"/>
                      <a:pt x="116" y="227"/>
                      <a:pt x="115" y="225"/>
                    </a:cubicBezTo>
                    <a:lnTo>
                      <a:pt x="105" y="203"/>
                    </a:lnTo>
                    <a:lnTo>
                      <a:pt x="115" y="207"/>
                    </a:lnTo>
                    <a:lnTo>
                      <a:pt x="110" y="210"/>
                    </a:lnTo>
                    <a:cubicBezTo>
                      <a:pt x="108" y="211"/>
                      <a:pt x="105" y="211"/>
                      <a:pt x="103" y="210"/>
                    </a:cubicBezTo>
                    <a:cubicBezTo>
                      <a:pt x="101" y="209"/>
                      <a:pt x="99" y="207"/>
                      <a:pt x="99" y="205"/>
                    </a:cubicBezTo>
                    <a:lnTo>
                      <a:pt x="82" y="149"/>
                    </a:lnTo>
                    <a:lnTo>
                      <a:pt x="87" y="154"/>
                    </a:lnTo>
                    <a:lnTo>
                      <a:pt x="79" y="152"/>
                    </a:lnTo>
                    <a:cubicBezTo>
                      <a:pt x="76" y="150"/>
                      <a:pt x="73" y="147"/>
                      <a:pt x="74" y="143"/>
                    </a:cubicBezTo>
                    <a:lnTo>
                      <a:pt x="77" y="122"/>
                    </a:lnTo>
                    <a:cubicBezTo>
                      <a:pt x="77" y="119"/>
                      <a:pt x="79" y="116"/>
                      <a:pt x="82" y="115"/>
                    </a:cubicBezTo>
                    <a:cubicBezTo>
                      <a:pt x="85" y="114"/>
                      <a:pt x="88" y="115"/>
                      <a:pt x="90" y="117"/>
                    </a:cubicBezTo>
                    <a:lnTo>
                      <a:pt x="106" y="133"/>
                    </a:lnTo>
                    <a:lnTo>
                      <a:pt x="97" y="131"/>
                    </a:lnTo>
                    <a:lnTo>
                      <a:pt x="108" y="126"/>
                    </a:lnTo>
                    <a:lnTo>
                      <a:pt x="104" y="137"/>
                    </a:lnTo>
                    <a:lnTo>
                      <a:pt x="94" y="113"/>
                    </a:lnTo>
                    <a:cubicBezTo>
                      <a:pt x="93" y="112"/>
                      <a:pt x="93" y="111"/>
                      <a:pt x="93" y="109"/>
                    </a:cubicBezTo>
                    <a:lnTo>
                      <a:pt x="93" y="70"/>
                    </a:lnTo>
                    <a:lnTo>
                      <a:pt x="94" y="74"/>
                    </a:lnTo>
                    <a:lnTo>
                      <a:pt x="89" y="66"/>
                    </a:lnTo>
                    <a:cubicBezTo>
                      <a:pt x="88" y="65"/>
                      <a:pt x="87" y="63"/>
                      <a:pt x="87" y="61"/>
                    </a:cubicBezTo>
                    <a:lnTo>
                      <a:pt x="90" y="13"/>
                    </a:lnTo>
                    <a:cubicBezTo>
                      <a:pt x="90" y="10"/>
                      <a:pt x="93" y="7"/>
                      <a:pt x="96" y="6"/>
                    </a:cubicBezTo>
                    <a:lnTo>
                      <a:pt x="112" y="1"/>
                    </a:lnTo>
                    <a:close/>
                    <a:moveTo>
                      <a:pt x="101" y="21"/>
                    </a:moveTo>
                    <a:lnTo>
                      <a:pt x="106" y="14"/>
                    </a:lnTo>
                    <a:lnTo>
                      <a:pt x="103" y="62"/>
                    </a:lnTo>
                    <a:lnTo>
                      <a:pt x="102" y="57"/>
                    </a:lnTo>
                    <a:lnTo>
                      <a:pt x="107" y="65"/>
                    </a:lnTo>
                    <a:cubicBezTo>
                      <a:pt x="108" y="66"/>
                      <a:pt x="109" y="68"/>
                      <a:pt x="109" y="70"/>
                    </a:cubicBezTo>
                    <a:lnTo>
                      <a:pt x="109" y="109"/>
                    </a:lnTo>
                    <a:lnTo>
                      <a:pt x="108" y="106"/>
                    </a:lnTo>
                    <a:lnTo>
                      <a:pt x="119" y="130"/>
                    </a:lnTo>
                    <a:cubicBezTo>
                      <a:pt x="121" y="134"/>
                      <a:pt x="119" y="139"/>
                      <a:pt x="115" y="141"/>
                    </a:cubicBezTo>
                    <a:lnTo>
                      <a:pt x="104" y="146"/>
                    </a:lnTo>
                    <a:cubicBezTo>
                      <a:pt x="101" y="147"/>
                      <a:pt x="98" y="147"/>
                      <a:pt x="95" y="144"/>
                    </a:cubicBezTo>
                    <a:lnTo>
                      <a:pt x="79" y="128"/>
                    </a:lnTo>
                    <a:lnTo>
                      <a:pt x="92" y="124"/>
                    </a:lnTo>
                    <a:lnTo>
                      <a:pt x="90" y="145"/>
                    </a:lnTo>
                    <a:lnTo>
                      <a:pt x="84" y="136"/>
                    </a:lnTo>
                    <a:lnTo>
                      <a:pt x="92" y="139"/>
                    </a:lnTo>
                    <a:cubicBezTo>
                      <a:pt x="95" y="140"/>
                      <a:pt x="97" y="142"/>
                      <a:pt x="98" y="144"/>
                    </a:cubicBezTo>
                    <a:lnTo>
                      <a:pt x="114" y="200"/>
                    </a:lnTo>
                    <a:lnTo>
                      <a:pt x="103" y="195"/>
                    </a:lnTo>
                    <a:lnTo>
                      <a:pt x="108" y="193"/>
                    </a:lnTo>
                    <a:cubicBezTo>
                      <a:pt x="112" y="191"/>
                      <a:pt x="117" y="192"/>
                      <a:pt x="119" y="196"/>
                    </a:cubicBezTo>
                    <a:lnTo>
                      <a:pt x="130" y="217"/>
                    </a:lnTo>
                    <a:lnTo>
                      <a:pt x="125" y="213"/>
                    </a:lnTo>
                    <a:lnTo>
                      <a:pt x="133" y="216"/>
                    </a:lnTo>
                    <a:lnTo>
                      <a:pt x="123" y="225"/>
                    </a:lnTo>
                    <a:lnTo>
                      <a:pt x="120" y="201"/>
                    </a:lnTo>
                    <a:cubicBezTo>
                      <a:pt x="120" y="198"/>
                      <a:pt x="121" y="195"/>
                      <a:pt x="123" y="193"/>
                    </a:cubicBezTo>
                    <a:cubicBezTo>
                      <a:pt x="126" y="191"/>
                      <a:pt x="129" y="191"/>
                      <a:pt x="132" y="193"/>
                    </a:cubicBezTo>
                    <a:lnTo>
                      <a:pt x="148" y="201"/>
                    </a:lnTo>
                    <a:cubicBezTo>
                      <a:pt x="149" y="201"/>
                      <a:pt x="150" y="202"/>
                      <a:pt x="151" y="203"/>
                    </a:cubicBezTo>
                    <a:lnTo>
                      <a:pt x="156" y="211"/>
                    </a:lnTo>
                    <a:cubicBezTo>
                      <a:pt x="159" y="214"/>
                      <a:pt x="158" y="219"/>
                      <a:pt x="155" y="221"/>
                    </a:cubicBezTo>
                    <a:lnTo>
                      <a:pt x="139" y="237"/>
                    </a:lnTo>
                    <a:lnTo>
                      <a:pt x="141" y="230"/>
                    </a:lnTo>
                    <a:lnTo>
                      <a:pt x="147" y="254"/>
                    </a:lnTo>
                    <a:lnTo>
                      <a:pt x="131" y="253"/>
                    </a:lnTo>
                    <a:lnTo>
                      <a:pt x="134" y="245"/>
                    </a:lnTo>
                    <a:cubicBezTo>
                      <a:pt x="135" y="242"/>
                      <a:pt x="138" y="240"/>
                      <a:pt x="142" y="240"/>
                    </a:cubicBezTo>
                    <a:lnTo>
                      <a:pt x="150" y="240"/>
                    </a:lnTo>
                    <a:cubicBezTo>
                      <a:pt x="152" y="240"/>
                      <a:pt x="153" y="240"/>
                      <a:pt x="155" y="241"/>
                    </a:cubicBezTo>
                    <a:lnTo>
                      <a:pt x="174" y="257"/>
                    </a:lnTo>
                    <a:lnTo>
                      <a:pt x="163" y="258"/>
                    </a:lnTo>
                    <a:lnTo>
                      <a:pt x="179" y="240"/>
                    </a:lnTo>
                    <a:cubicBezTo>
                      <a:pt x="182" y="237"/>
                      <a:pt x="186" y="236"/>
                      <a:pt x="189" y="238"/>
                    </a:cubicBezTo>
                    <a:lnTo>
                      <a:pt x="225" y="259"/>
                    </a:lnTo>
                    <a:cubicBezTo>
                      <a:pt x="226" y="260"/>
                      <a:pt x="227" y="261"/>
                      <a:pt x="228" y="262"/>
                    </a:cubicBezTo>
                    <a:lnTo>
                      <a:pt x="238" y="284"/>
                    </a:lnTo>
                    <a:lnTo>
                      <a:pt x="223" y="289"/>
                    </a:lnTo>
                    <a:lnTo>
                      <a:pt x="215" y="249"/>
                    </a:lnTo>
                    <a:cubicBezTo>
                      <a:pt x="215" y="246"/>
                      <a:pt x="216" y="243"/>
                      <a:pt x="219" y="241"/>
                    </a:cubicBezTo>
                    <a:cubicBezTo>
                      <a:pt x="221" y="239"/>
                      <a:pt x="225" y="239"/>
                      <a:pt x="228" y="241"/>
                    </a:cubicBezTo>
                    <a:lnTo>
                      <a:pt x="263" y="265"/>
                    </a:lnTo>
                    <a:cubicBezTo>
                      <a:pt x="264" y="266"/>
                      <a:pt x="265" y="267"/>
                      <a:pt x="266" y="269"/>
                    </a:cubicBezTo>
                    <a:lnTo>
                      <a:pt x="274" y="293"/>
                    </a:lnTo>
                    <a:lnTo>
                      <a:pt x="269" y="288"/>
                    </a:lnTo>
                    <a:lnTo>
                      <a:pt x="288" y="293"/>
                    </a:lnTo>
                    <a:lnTo>
                      <a:pt x="282" y="293"/>
                    </a:lnTo>
                    <a:lnTo>
                      <a:pt x="293" y="288"/>
                    </a:lnTo>
                    <a:cubicBezTo>
                      <a:pt x="296" y="287"/>
                      <a:pt x="300" y="287"/>
                      <a:pt x="303" y="290"/>
                    </a:cubicBezTo>
                    <a:cubicBezTo>
                      <a:pt x="305" y="293"/>
                      <a:pt x="305" y="297"/>
                      <a:pt x="303" y="300"/>
                    </a:cubicBezTo>
                    <a:lnTo>
                      <a:pt x="298" y="308"/>
                    </a:lnTo>
                    <a:lnTo>
                      <a:pt x="298" y="299"/>
                    </a:lnTo>
                    <a:lnTo>
                      <a:pt x="306" y="312"/>
                    </a:lnTo>
                    <a:lnTo>
                      <a:pt x="291" y="315"/>
                    </a:lnTo>
                    <a:lnTo>
                      <a:pt x="297" y="291"/>
                    </a:lnTo>
                    <a:lnTo>
                      <a:pt x="305" y="301"/>
                    </a:lnTo>
                    <a:lnTo>
                      <a:pt x="286" y="301"/>
                    </a:lnTo>
                    <a:cubicBezTo>
                      <a:pt x="283" y="301"/>
                      <a:pt x="281" y="300"/>
                      <a:pt x="279" y="298"/>
                    </a:cubicBezTo>
                    <a:cubicBezTo>
                      <a:pt x="278" y="296"/>
                      <a:pt x="277" y="293"/>
                      <a:pt x="278" y="291"/>
                    </a:cubicBezTo>
                    <a:lnTo>
                      <a:pt x="280" y="278"/>
                    </a:lnTo>
                    <a:lnTo>
                      <a:pt x="282" y="285"/>
                    </a:lnTo>
                    <a:lnTo>
                      <a:pt x="266" y="266"/>
                    </a:lnTo>
                    <a:cubicBezTo>
                      <a:pt x="264" y="264"/>
                      <a:pt x="264" y="261"/>
                      <a:pt x="264" y="259"/>
                    </a:cubicBezTo>
                    <a:cubicBezTo>
                      <a:pt x="265" y="256"/>
                      <a:pt x="267" y="254"/>
                      <a:pt x="270" y="253"/>
                    </a:cubicBezTo>
                    <a:lnTo>
                      <a:pt x="286" y="248"/>
                    </a:lnTo>
                    <a:lnTo>
                      <a:pt x="284" y="262"/>
                    </a:lnTo>
                    <a:lnTo>
                      <a:pt x="257" y="246"/>
                    </a:lnTo>
                    <a:lnTo>
                      <a:pt x="265" y="247"/>
                    </a:lnTo>
                    <a:lnTo>
                      <a:pt x="259" y="249"/>
                    </a:lnTo>
                    <a:lnTo>
                      <a:pt x="263" y="239"/>
                    </a:lnTo>
                    <a:lnTo>
                      <a:pt x="268" y="249"/>
                    </a:lnTo>
                    <a:cubicBezTo>
                      <a:pt x="269" y="251"/>
                      <a:pt x="269" y="253"/>
                      <a:pt x="269" y="255"/>
                    </a:cubicBezTo>
                    <a:cubicBezTo>
                      <a:pt x="268" y="257"/>
                      <a:pt x="267" y="259"/>
                      <a:pt x="265" y="260"/>
                    </a:cubicBezTo>
                    <a:lnTo>
                      <a:pt x="254" y="265"/>
                    </a:lnTo>
                    <a:cubicBezTo>
                      <a:pt x="252" y="266"/>
                      <a:pt x="249" y="266"/>
                      <a:pt x="247" y="265"/>
                    </a:cubicBezTo>
                    <a:cubicBezTo>
                      <a:pt x="245" y="264"/>
                      <a:pt x="243" y="262"/>
                      <a:pt x="242" y="260"/>
                    </a:cubicBezTo>
                    <a:lnTo>
                      <a:pt x="240" y="246"/>
                    </a:lnTo>
                    <a:lnTo>
                      <a:pt x="242" y="251"/>
                    </a:lnTo>
                    <a:lnTo>
                      <a:pt x="226" y="235"/>
                    </a:lnTo>
                    <a:lnTo>
                      <a:pt x="230" y="237"/>
                    </a:lnTo>
                    <a:lnTo>
                      <a:pt x="216" y="234"/>
                    </a:lnTo>
                    <a:lnTo>
                      <a:pt x="225" y="229"/>
                    </a:lnTo>
                    <a:lnTo>
                      <a:pt x="220" y="243"/>
                    </a:lnTo>
                    <a:cubicBezTo>
                      <a:pt x="218" y="246"/>
                      <a:pt x="215" y="248"/>
                      <a:pt x="212" y="248"/>
                    </a:cubicBezTo>
                    <a:cubicBezTo>
                      <a:pt x="209" y="247"/>
                      <a:pt x="206" y="245"/>
                      <a:pt x="205" y="242"/>
                    </a:cubicBezTo>
                    <a:lnTo>
                      <a:pt x="202" y="234"/>
                    </a:lnTo>
                    <a:lnTo>
                      <a:pt x="218" y="232"/>
                    </a:lnTo>
                    <a:lnTo>
                      <a:pt x="218" y="248"/>
                    </a:lnTo>
                    <a:cubicBezTo>
                      <a:pt x="218" y="250"/>
                      <a:pt x="216" y="253"/>
                      <a:pt x="214" y="254"/>
                    </a:cubicBezTo>
                    <a:cubicBezTo>
                      <a:pt x="211" y="256"/>
                      <a:pt x="208" y="256"/>
                      <a:pt x="206" y="255"/>
                    </a:cubicBezTo>
                    <a:lnTo>
                      <a:pt x="181" y="241"/>
                    </a:lnTo>
                    <a:cubicBezTo>
                      <a:pt x="179" y="240"/>
                      <a:pt x="178" y="238"/>
                      <a:pt x="177" y="236"/>
                    </a:cubicBezTo>
                    <a:lnTo>
                      <a:pt x="172" y="209"/>
                    </a:lnTo>
                    <a:lnTo>
                      <a:pt x="173" y="212"/>
                    </a:lnTo>
                    <a:lnTo>
                      <a:pt x="154" y="180"/>
                    </a:lnTo>
                    <a:cubicBezTo>
                      <a:pt x="152" y="178"/>
                      <a:pt x="152" y="175"/>
                      <a:pt x="153" y="173"/>
                    </a:cubicBezTo>
                    <a:lnTo>
                      <a:pt x="161" y="154"/>
                    </a:lnTo>
                    <a:lnTo>
                      <a:pt x="162" y="161"/>
                    </a:lnTo>
                    <a:lnTo>
                      <a:pt x="156" y="150"/>
                    </a:lnTo>
                    <a:cubicBezTo>
                      <a:pt x="155" y="147"/>
                      <a:pt x="155" y="143"/>
                      <a:pt x="158" y="141"/>
                    </a:cubicBezTo>
                    <a:lnTo>
                      <a:pt x="180" y="122"/>
                    </a:lnTo>
                    <a:cubicBezTo>
                      <a:pt x="182" y="120"/>
                      <a:pt x="186" y="119"/>
                      <a:pt x="188" y="121"/>
                    </a:cubicBezTo>
                    <a:cubicBezTo>
                      <a:pt x="191" y="122"/>
                      <a:pt x="193" y="125"/>
                      <a:pt x="193" y="128"/>
                    </a:cubicBezTo>
                    <a:lnTo>
                      <a:pt x="193" y="139"/>
                    </a:lnTo>
                    <a:lnTo>
                      <a:pt x="177" y="136"/>
                    </a:lnTo>
                    <a:lnTo>
                      <a:pt x="191" y="96"/>
                    </a:lnTo>
                    <a:lnTo>
                      <a:pt x="191" y="99"/>
                    </a:lnTo>
                    <a:lnTo>
                      <a:pt x="191" y="86"/>
                    </a:lnTo>
                    <a:lnTo>
                      <a:pt x="194" y="92"/>
                    </a:lnTo>
                    <a:lnTo>
                      <a:pt x="177" y="78"/>
                    </a:lnTo>
                    <a:cubicBezTo>
                      <a:pt x="176" y="78"/>
                      <a:pt x="175" y="76"/>
                      <a:pt x="175" y="75"/>
                    </a:cubicBezTo>
                    <a:lnTo>
                      <a:pt x="167" y="54"/>
                    </a:lnTo>
                    <a:cubicBezTo>
                      <a:pt x="166" y="52"/>
                      <a:pt x="166" y="51"/>
                      <a:pt x="166" y="49"/>
                    </a:cubicBezTo>
                    <a:lnTo>
                      <a:pt x="172" y="23"/>
                    </a:lnTo>
                    <a:lnTo>
                      <a:pt x="173" y="29"/>
                    </a:lnTo>
                    <a:lnTo>
                      <a:pt x="165" y="19"/>
                    </a:lnTo>
                    <a:lnTo>
                      <a:pt x="177" y="20"/>
                    </a:lnTo>
                    <a:lnTo>
                      <a:pt x="166" y="30"/>
                    </a:lnTo>
                    <a:cubicBezTo>
                      <a:pt x="164" y="32"/>
                      <a:pt x="161" y="33"/>
                      <a:pt x="158" y="32"/>
                    </a:cubicBezTo>
                    <a:lnTo>
                      <a:pt x="112" y="16"/>
                    </a:lnTo>
                    <a:lnTo>
                      <a:pt x="117" y="16"/>
                    </a:lnTo>
                    <a:lnTo>
                      <a:pt x="101" y="21"/>
                    </a:lnTo>
                    <a:close/>
                    <a:moveTo>
                      <a:pt x="309" y="270"/>
                    </a:moveTo>
                    <a:cubicBezTo>
                      <a:pt x="308" y="272"/>
                      <a:pt x="306" y="273"/>
                      <a:pt x="304" y="274"/>
                    </a:cubicBezTo>
                    <a:cubicBezTo>
                      <a:pt x="302" y="274"/>
                      <a:pt x="299" y="274"/>
                      <a:pt x="298" y="273"/>
                    </a:cubicBezTo>
                    <a:lnTo>
                      <a:pt x="289" y="268"/>
                    </a:lnTo>
                    <a:cubicBezTo>
                      <a:pt x="287" y="266"/>
                      <a:pt x="285" y="263"/>
                      <a:pt x="286" y="260"/>
                    </a:cubicBezTo>
                    <a:lnTo>
                      <a:pt x="289" y="239"/>
                    </a:lnTo>
                    <a:cubicBezTo>
                      <a:pt x="289" y="236"/>
                      <a:pt x="291" y="233"/>
                      <a:pt x="294" y="232"/>
                    </a:cubicBezTo>
                    <a:cubicBezTo>
                      <a:pt x="297" y="231"/>
                      <a:pt x="300" y="232"/>
                      <a:pt x="302" y="234"/>
                    </a:cubicBezTo>
                    <a:lnTo>
                      <a:pt x="316" y="247"/>
                    </a:lnTo>
                    <a:cubicBezTo>
                      <a:pt x="318" y="250"/>
                      <a:pt x="319" y="254"/>
                      <a:pt x="317" y="257"/>
                    </a:cubicBezTo>
                    <a:lnTo>
                      <a:pt x="309" y="270"/>
                    </a:lnTo>
                    <a:close/>
                    <a:moveTo>
                      <a:pt x="303" y="249"/>
                    </a:moveTo>
                    <a:lnTo>
                      <a:pt x="304" y="259"/>
                    </a:lnTo>
                    <a:lnTo>
                      <a:pt x="291" y="245"/>
                    </a:lnTo>
                    <a:lnTo>
                      <a:pt x="304" y="241"/>
                    </a:lnTo>
                    <a:lnTo>
                      <a:pt x="302" y="262"/>
                    </a:lnTo>
                    <a:lnTo>
                      <a:pt x="298" y="254"/>
                    </a:lnTo>
                    <a:lnTo>
                      <a:pt x="306" y="259"/>
                    </a:lnTo>
                    <a:lnTo>
                      <a:pt x="295" y="262"/>
                    </a:lnTo>
                    <a:lnTo>
                      <a:pt x="303" y="249"/>
                    </a:lnTo>
                    <a:close/>
                    <a:moveTo>
                      <a:pt x="273" y="356"/>
                    </a:moveTo>
                    <a:cubicBezTo>
                      <a:pt x="271" y="359"/>
                      <a:pt x="268" y="360"/>
                      <a:pt x="264" y="359"/>
                    </a:cubicBezTo>
                    <a:cubicBezTo>
                      <a:pt x="261" y="358"/>
                      <a:pt x="259" y="355"/>
                      <a:pt x="259" y="352"/>
                    </a:cubicBezTo>
                    <a:lnTo>
                      <a:pt x="256" y="315"/>
                    </a:lnTo>
                    <a:cubicBezTo>
                      <a:pt x="256" y="311"/>
                      <a:pt x="257" y="309"/>
                      <a:pt x="260" y="307"/>
                    </a:cubicBezTo>
                    <a:cubicBezTo>
                      <a:pt x="262" y="306"/>
                      <a:pt x="266" y="306"/>
                      <a:pt x="268" y="307"/>
                    </a:cubicBezTo>
                    <a:lnTo>
                      <a:pt x="301" y="328"/>
                    </a:lnTo>
                    <a:cubicBezTo>
                      <a:pt x="302" y="329"/>
                      <a:pt x="303" y="330"/>
                      <a:pt x="304" y="332"/>
                    </a:cubicBezTo>
                    <a:lnTo>
                      <a:pt x="315" y="356"/>
                    </a:lnTo>
                    <a:cubicBezTo>
                      <a:pt x="316" y="359"/>
                      <a:pt x="315" y="363"/>
                      <a:pt x="312" y="366"/>
                    </a:cubicBezTo>
                    <a:cubicBezTo>
                      <a:pt x="309" y="368"/>
                      <a:pt x="304" y="368"/>
                      <a:pt x="302" y="365"/>
                    </a:cubicBezTo>
                    <a:lnTo>
                      <a:pt x="275" y="338"/>
                    </a:lnTo>
                    <a:lnTo>
                      <a:pt x="287" y="337"/>
                    </a:lnTo>
                    <a:lnTo>
                      <a:pt x="273" y="356"/>
                    </a:lnTo>
                    <a:close/>
                    <a:moveTo>
                      <a:pt x="274" y="328"/>
                    </a:moveTo>
                    <a:cubicBezTo>
                      <a:pt x="275" y="326"/>
                      <a:pt x="277" y="325"/>
                      <a:pt x="279" y="325"/>
                    </a:cubicBezTo>
                    <a:cubicBezTo>
                      <a:pt x="282" y="324"/>
                      <a:pt x="284" y="325"/>
                      <a:pt x="286" y="327"/>
                    </a:cubicBezTo>
                    <a:lnTo>
                      <a:pt x="313" y="353"/>
                    </a:lnTo>
                    <a:lnTo>
                      <a:pt x="300" y="362"/>
                    </a:lnTo>
                    <a:lnTo>
                      <a:pt x="289" y="339"/>
                    </a:lnTo>
                    <a:lnTo>
                      <a:pt x="292" y="342"/>
                    </a:lnTo>
                    <a:lnTo>
                      <a:pt x="259" y="321"/>
                    </a:lnTo>
                    <a:lnTo>
                      <a:pt x="272" y="313"/>
                    </a:lnTo>
                    <a:lnTo>
                      <a:pt x="275" y="351"/>
                    </a:lnTo>
                    <a:lnTo>
                      <a:pt x="260" y="346"/>
                    </a:lnTo>
                    <a:lnTo>
                      <a:pt x="274" y="328"/>
                    </a:lnTo>
                    <a:close/>
                    <a:moveTo>
                      <a:pt x="345" y="378"/>
                    </a:moveTo>
                    <a:lnTo>
                      <a:pt x="348" y="380"/>
                    </a:lnTo>
                    <a:lnTo>
                      <a:pt x="340" y="377"/>
                    </a:lnTo>
                    <a:cubicBezTo>
                      <a:pt x="338" y="377"/>
                      <a:pt x="336" y="375"/>
                      <a:pt x="335" y="372"/>
                    </a:cubicBezTo>
                    <a:cubicBezTo>
                      <a:pt x="334" y="370"/>
                      <a:pt x="335" y="368"/>
                      <a:pt x="336" y="366"/>
                    </a:cubicBezTo>
                    <a:lnTo>
                      <a:pt x="344" y="352"/>
                    </a:lnTo>
                    <a:lnTo>
                      <a:pt x="346" y="363"/>
                    </a:lnTo>
                    <a:lnTo>
                      <a:pt x="319" y="344"/>
                    </a:lnTo>
                    <a:cubicBezTo>
                      <a:pt x="318" y="344"/>
                      <a:pt x="317" y="343"/>
                      <a:pt x="317" y="342"/>
                    </a:cubicBezTo>
                    <a:lnTo>
                      <a:pt x="303" y="321"/>
                    </a:lnTo>
                    <a:cubicBezTo>
                      <a:pt x="302" y="319"/>
                      <a:pt x="302" y="316"/>
                      <a:pt x="303" y="313"/>
                    </a:cubicBezTo>
                    <a:cubicBezTo>
                      <a:pt x="304" y="310"/>
                      <a:pt x="307" y="309"/>
                      <a:pt x="310" y="309"/>
                    </a:cubicBezTo>
                    <a:lnTo>
                      <a:pt x="350" y="306"/>
                    </a:lnTo>
                    <a:cubicBezTo>
                      <a:pt x="353" y="306"/>
                      <a:pt x="355" y="307"/>
                      <a:pt x="356" y="308"/>
                    </a:cubicBezTo>
                    <a:lnTo>
                      <a:pt x="375" y="327"/>
                    </a:lnTo>
                    <a:cubicBezTo>
                      <a:pt x="378" y="329"/>
                      <a:pt x="379" y="333"/>
                      <a:pt x="377" y="336"/>
                    </a:cubicBezTo>
                    <a:lnTo>
                      <a:pt x="374" y="342"/>
                    </a:lnTo>
                    <a:lnTo>
                      <a:pt x="375" y="337"/>
                    </a:lnTo>
                    <a:lnTo>
                      <a:pt x="378" y="364"/>
                    </a:lnTo>
                    <a:lnTo>
                      <a:pt x="376" y="359"/>
                    </a:lnTo>
                    <a:lnTo>
                      <a:pt x="387" y="373"/>
                    </a:lnTo>
                    <a:cubicBezTo>
                      <a:pt x="389" y="375"/>
                      <a:pt x="389" y="379"/>
                      <a:pt x="387" y="382"/>
                    </a:cubicBezTo>
                    <a:lnTo>
                      <a:pt x="382" y="390"/>
                    </a:lnTo>
                    <a:lnTo>
                      <a:pt x="380" y="379"/>
                    </a:lnTo>
                    <a:lnTo>
                      <a:pt x="391" y="387"/>
                    </a:lnTo>
                    <a:cubicBezTo>
                      <a:pt x="394" y="389"/>
                      <a:pt x="395" y="394"/>
                      <a:pt x="393" y="397"/>
                    </a:cubicBezTo>
                    <a:cubicBezTo>
                      <a:pt x="392" y="400"/>
                      <a:pt x="388" y="402"/>
                      <a:pt x="384" y="401"/>
                    </a:cubicBezTo>
                    <a:lnTo>
                      <a:pt x="362" y="396"/>
                    </a:lnTo>
                    <a:cubicBezTo>
                      <a:pt x="361" y="396"/>
                      <a:pt x="359" y="395"/>
                      <a:pt x="358" y="394"/>
                    </a:cubicBezTo>
                    <a:lnTo>
                      <a:pt x="345" y="378"/>
                    </a:lnTo>
                    <a:close/>
                    <a:moveTo>
                      <a:pt x="370" y="383"/>
                    </a:moveTo>
                    <a:lnTo>
                      <a:pt x="366" y="381"/>
                    </a:lnTo>
                    <a:lnTo>
                      <a:pt x="388" y="386"/>
                    </a:lnTo>
                    <a:lnTo>
                      <a:pt x="381" y="400"/>
                    </a:lnTo>
                    <a:lnTo>
                      <a:pt x="371" y="392"/>
                    </a:lnTo>
                    <a:cubicBezTo>
                      <a:pt x="367" y="390"/>
                      <a:pt x="366" y="385"/>
                      <a:pt x="369" y="381"/>
                    </a:cubicBezTo>
                    <a:lnTo>
                      <a:pt x="374" y="373"/>
                    </a:lnTo>
                    <a:lnTo>
                      <a:pt x="374" y="383"/>
                    </a:lnTo>
                    <a:lnTo>
                      <a:pt x="364" y="369"/>
                    </a:lnTo>
                    <a:cubicBezTo>
                      <a:pt x="363" y="368"/>
                      <a:pt x="362" y="367"/>
                      <a:pt x="362" y="365"/>
                    </a:cubicBezTo>
                    <a:lnTo>
                      <a:pt x="359" y="339"/>
                    </a:lnTo>
                    <a:cubicBezTo>
                      <a:pt x="359" y="337"/>
                      <a:pt x="359" y="336"/>
                      <a:pt x="360" y="334"/>
                    </a:cubicBezTo>
                    <a:lnTo>
                      <a:pt x="363" y="329"/>
                    </a:lnTo>
                    <a:lnTo>
                      <a:pt x="364" y="338"/>
                    </a:lnTo>
                    <a:lnTo>
                      <a:pt x="345" y="320"/>
                    </a:lnTo>
                    <a:lnTo>
                      <a:pt x="351" y="322"/>
                    </a:lnTo>
                    <a:lnTo>
                      <a:pt x="311" y="325"/>
                    </a:lnTo>
                    <a:lnTo>
                      <a:pt x="317" y="312"/>
                    </a:lnTo>
                    <a:lnTo>
                      <a:pt x="330" y="334"/>
                    </a:lnTo>
                    <a:lnTo>
                      <a:pt x="328" y="331"/>
                    </a:lnTo>
                    <a:lnTo>
                      <a:pt x="355" y="350"/>
                    </a:lnTo>
                    <a:cubicBezTo>
                      <a:pt x="359" y="352"/>
                      <a:pt x="360" y="357"/>
                      <a:pt x="358" y="361"/>
                    </a:cubicBezTo>
                    <a:lnTo>
                      <a:pt x="349" y="374"/>
                    </a:lnTo>
                    <a:lnTo>
                      <a:pt x="345" y="362"/>
                    </a:lnTo>
                    <a:lnTo>
                      <a:pt x="353" y="365"/>
                    </a:lnTo>
                    <a:cubicBezTo>
                      <a:pt x="355" y="365"/>
                      <a:pt x="356" y="366"/>
                      <a:pt x="357" y="367"/>
                    </a:cubicBezTo>
                    <a:lnTo>
                      <a:pt x="370" y="383"/>
                    </a:lnTo>
                    <a:close/>
                    <a:moveTo>
                      <a:pt x="245" y="330"/>
                    </a:moveTo>
                    <a:cubicBezTo>
                      <a:pt x="245" y="333"/>
                      <a:pt x="243" y="336"/>
                      <a:pt x="239" y="337"/>
                    </a:cubicBezTo>
                    <a:cubicBezTo>
                      <a:pt x="236" y="339"/>
                      <a:pt x="232" y="337"/>
                      <a:pt x="230" y="335"/>
                    </a:cubicBezTo>
                    <a:lnTo>
                      <a:pt x="222" y="324"/>
                    </a:lnTo>
                    <a:cubicBezTo>
                      <a:pt x="220" y="322"/>
                      <a:pt x="220" y="318"/>
                      <a:pt x="221" y="316"/>
                    </a:cubicBezTo>
                    <a:cubicBezTo>
                      <a:pt x="223" y="313"/>
                      <a:pt x="225" y="311"/>
                      <a:pt x="229" y="311"/>
                    </a:cubicBezTo>
                    <a:lnTo>
                      <a:pt x="237" y="311"/>
                    </a:lnTo>
                    <a:cubicBezTo>
                      <a:pt x="241" y="311"/>
                      <a:pt x="245" y="315"/>
                      <a:pt x="245" y="319"/>
                    </a:cubicBezTo>
                    <a:lnTo>
                      <a:pt x="245" y="330"/>
                    </a:lnTo>
                    <a:close/>
                    <a:moveTo>
                      <a:pt x="229" y="319"/>
                    </a:moveTo>
                    <a:lnTo>
                      <a:pt x="237" y="327"/>
                    </a:lnTo>
                    <a:lnTo>
                      <a:pt x="229" y="327"/>
                    </a:lnTo>
                    <a:lnTo>
                      <a:pt x="235" y="314"/>
                    </a:lnTo>
                    <a:lnTo>
                      <a:pt x="243" y="325"/>
                    </a:lnTo>
                    <a:lnTo>
                      <a:pt x="229" y="330"/>
                    </a:lnTo>
                    <a:lnTo>
                      <a:pt x="229" y="319"/>
                    </a:lnTo>
                    <a:close/>
                    <a:moveTo>
                      <a:pt x="210" y="383"/>
                    </a:moveTo>
                    <a:lnTo>
                      <a:pt x="210" y="359"/>
                    </a:lnTo>
                    <a:lnTo>
                      <a:pt x="216" y="367"/>
                    </a:lnTo>
                    <a:lnTo>
                      <a:pt x="205" y="364"/>
                    </a:lnTo>
                    <a:cubicBezTo>
                      <a:pt x="203" y="364"/>
                      <a:pt x="201" y="362"/>
                      <a:pt x="200" y="361"/>
                    </a:cubicBezTo>
                    <a:cubicBezTo>
                      <a:pt x="199" y="359"/>
                      <a:pt x="199" y="357"/>
                      <a:pt x="199" y="354"/>
                    </a:cubicBezTo>
                    <a:lnTo>
                      <a:pt x="202" y="344"/>
                    </a:lnTo>
                    <a:cubicBezTo>
                      <a:pt x="202" y="341"/>
                      <a:pt x="204" y="339"/>
                      <a:pt x="207" y="338"/>
                    </a:cubicBezTo>
                    <a:cubicBezTo>
                      <a:pt x="210" y="337"/>
                      <a:pt x="212" y="338"/>
                      <a:pt x="215" y="340"/>
                    </a:cubicBezTo>
                    <a:lnTo>
                      <a:pt x="244" y="363"/>
                    </a:lnTo>
                    <a:lnTo>
                      <a:pt x="236" y="363"/>
                    </a:lnTo>
                    <a:lnTo>
                      <a:pt x="247" y="357"/>
                    </a:lnTo>
                    <a:cubicBezTo>
                      <a:pt x="250" y="355"/>
                      <a:pt x="255" y="357"/>
                      <a:pt x="257" y="360"/>
                    </a:cubicBezTo>
                    <a:lnTo>
                      <a:pt x="262" y="368"/>
                    </a:lnTo>
                    <a:lnTo>
                      <a:pt x="252" y="365"/>
                    </a:lnTo>
                    <a:lnTo>
                      <a:pt x="263" y="360"/>
                    </a:lnTo>
                    <a:cubicBezTo>
                      <a:pt x="266" y="359"/>
                      <a:pt x="268" y="359"/>
                      <a:pt x="271" y="360"/>
                    </a:cubicBezTo>
                    <a:cubicBezTo>
                      <a:pt x="273" y="362"/>
                      <a:pt x="275" y="364"/>
                      <a:pt x="275" y="367"/>
                    </a:cubicBezTo>
                    <a:lnTo>
                      <a:pt x="275" y="386"/>
                    </a:lnTo>
                    <a:cubicBezTo>
                      <a:pt x="275" y="388"/>
                      <a:pt x="274" y="390"/>
                      <a:pt x="272" y="392"/>
                    </a:cubicBezTo>
                    <a:lnTo>
                      <a:pt x="223" y="432"/>
                    </a:lnTo>
                    <a:cubicBezTo>
                      <a:pt x="220" y="434"/>
                      <a:pt x="217" y="434"/>
                      <a:pt x="214" y="433"/>
                    </a:cubicBezTo>
                    <a:cubicBezTo>
                      <a:pt x="211" y="431"/>
                      <a:pt x="210" y="429"/>
                      <a:pt x="210" y="426"/>
                    </a:cubicBezTo>
                    <a:lnTo>
                      <a:pt x="210" y="383"/>
                    </a:lnTo>
                    <a:close/>
                    <a:moveTo>
                      <a:pt x="226" y="426"/>
                    </a:moveTo>
                    <a:lnTo>
                      <a:pt x="213" y="419"/>
                    </a:lnTo>
                    <a:lnTo>
                      <a:pt x="262" y="379"/>
                    </a:lnTo>
                    <a:lnTo>
                      <a:pt x="259" y="386"/>
                    </a:lnTo>
                    <a:lnTo>
                      <a:pt x="259" y="367"/>
                    </a:lnTo>
                    <a:lnTo>
                      <a:pt x="270" y="374"/>
                    </a:lnTo>
                    <a:lnTo>
                      <a:pt x="259" y="380"/>
                    </a:lnTo>
                    <a:cubicBezTo>
                      <a:pt x="256" y="381"/>
                      <a:pt x="251" y="380"/>
                      <a:pt x="249" y="377"/>
                    </a:cubicBezTo>
                    <a:lnTo>
                      <a:pt x="244" y="369"/>
                    </a:lnTo>
                    <a:lnTo>
                      <a:pt x="254" y="372"/>
                    </a:lnTo>
                    <a:lnTo>
                      <a:pt x="243" y="377"/>
                    </a:lnTo>
                    <a:cubicBezTo>
                      <a:pt x="240" y="378"/>
                      <a:pt x="237" y="378"/>
                      <a:pt x="234" y="376"/>
                    </a:cubicBezTo>
                    <a:lnTo>
                      <a:pt x="205" y="352"/>
                    </a:lnTo>
                    <a:lnTo>
                      <a:pt x="217" y="348"/>
                    </a:lnTo>
                    <a:lnTo>
                      <a:pt x="215" y="358"/>
                    </a:lnTo>
                    <a:lnTo>
                      <a:pt x="209" y="349"/>
                    </a:lnTo>
                    <a:lnTo>
                      <a:pt x="220" y="351"/>
                    </a:lnTo>
                    <a:cubicBezTo>
                      <a:pt x="223" y="352"/>
                      <a:pt x="226" y="355"/>
                      <a:pt x="226" y="359"/>
                    </a:cubicBezTo>
                    <a:lnTo>
                      <a:pt x="226" y="383"/>
                    </a:lnTo>
                    <a:lnTo>
                      <a:pt x="226" y="426"/>
                    </a:lnTo>
                    <a:close/>
                    <a:moveTo>
                      <a:pt x="333" y="380"/>
                    </a:moveTo>
                    <a:cubicBezTo>
                      <a:pt x="330" y="381"/>
                      <a:pt x="326" y="380"/>
                      <a:pt x="323" y="378"/>
                    </a:cubicBezTo>
                    <a:lnTo>
                      <a:pt x="313" y="367"/>
                    </a:lnTo>
                    <a:cubicBezTo>
                      <a:pt x="310" y="365"/>
                      <a:pt x="310" y="362"/>
                      <a:pt x="311" y="359"/>
                    </a:cubicBezTo>
                    <a:cubicBezTo>
                      <a:pt x="312" y="356"/>
                      <a:pt x="315" y="354"/>
                      <a:pt x="318" y="354"/>
                    </a:cubicBezTo>
                    <a:lnTo>
                      <a:pt x="329" y="354"/>
                    </a:lnTo>
                    <a:cubicBezTo>
                      <a:pt x="332" y="354"/>
                      <a:pt x="334" y="355"/>
                      <a:pt x="336" y="357"/>
                    </a:cubicBezTo>
                    <a:lnTo>
                      <a:pt x="341" y="365"/>
                    </a:lnTo>
                    <a:cubicBezTo>
                      <a:pt x="342" y="367"/>
                      <a:pt x="343" y="370"/>
                      <a:pt x="342" y="372"/>
                    </a:cubicBezTo>
                    <a:cubicBezTo>
                      <a:pt x="342" y="374"/>
                      <a:pt x="340" y="376"/>
                      <a:pt x="338" y="377"/>
                    </a:cubicBezTo>
                    <a:lnTo>
                      <a:pt x="333" y="380"/>
                    </a:lnTo>
                    <a:close/>
                    <a:moveTo>
                      <a:pt x="331" y="363"/>
                    </a:moveTo>
                    <a:lnTo>
                      <a:pt x="328" y="374"/>
                    </a:lnTo>
                    <a:lnTo>
                      <a:pt x="322" y="366"/>
                    </a:lnTo>
                    <a:lnTo>
                      <a:pt x="329" y="370"/>
                    </a:lnTo>
                    <a:lnTo>
                      <a:pt x="318" y="370"/>
                    </a:lnTo>
                    <a:lnTo>
                      <a:pt x="324" y="356"/>
                    </a:lnTo>
                    <a:lnTo>
                      <a:pt x="335" y="367"/>
                    </a:lnTo>
                    <a:lnTo>
                      <a:pt x="326" y="365"/>
                    </a:lnTo>
                    <a:lnTo>
                      <a:pt x="331" y="363"/>
                    </a:lnTo>
                    <a:close/>
                    <a:moveTo>
                      <a:pt x="348" y="368"/>
                    </a:moveTo>
                    <a:cubicBezTo>
                      <a:pt x="350" y="367"/>
                      <a:pt x="353" y="367"/>
                      <a:pt x="355" y="368"/>
                    </a:cubicBezTo>
                    <a:cubicBezTo>
                      <a:pt x="357" y="369"/>
                      <a:pt x="358" y="371"/>
                      <a:pt x="359" y="374"/>
                    </a:cubicBezTo>
                    <a:lnTo>
                      <a:pt x="364" y="406"/>
                    </a:lnTo>
                    <a:lnTo>
                      <a:pt x="363" y="403"/>
                    </a:lnTo>
                    <a:lnTo>
                      <a:pt x="377" y="427"/>
                    </a:lnTo>
                    <a:cubicBezTo>
                      <a:pt x="379" y="431"/>
                      <a:pt x="378" y="435"/>
                      <a:pt x="374" y="438"/>
                    </a:cubicBezTo>
                    <a:lnTo>
                      <a:pt x="366" y="443"/>
                    </a:lnTo>
                    <a:cubicBezTo>
                      <a:pt x="362" y="445"/>
                      <a:pt x="358" y="444"/>
                      <a:pt x="355" y="441"/>
                    </a:cubicBezTo>
                    <a:lnTo>
                      <a:pt x="350" y="433"/>
                    </a:lnTo>
                    <a:lnTo>
                      <a:pt x="364" y="428"/>
                    </a:lnTo>
                    <a:lnTo>
                      <a:pt x="364" y="444"/>
                    </a:lnTo>
                    <a:cubicBezTo>
                      <a:pt x="364" y="447"/>
                      <a:pt x="362" y="450"/>
                      <a:pt x="359" y="451"/>
                    </a:cubicBezTo>
                    <a:cubicBezTo>
                      <a:pt x="356" y="453"/>
                      <a:pt x="353" y="452"/>
                      <a:pt x="351" y="450"/>
                    </a:cubicBezTo>
                    <a:lnTo>
                      <a:pt x="342" y="442"/>
                    </a:lnTo>
                    <a:cubicBezTo>
                      <a:pt x="341" y="441"/>
                      <a:pt x="340" y="439"/>
                      <a:pt x="340" y="437"/>
                    </a:cubicBezTo>
                    <a:lnTo>
                      <a:pt x="337" y="419"/>
                    </a:lnTo>
                    <a:lnTo>
                      <a:pt x="332" y="398"/>
                    </a:lnTo>
                    <a:lnTo>
                      <a:pt x="342" y="404"/>
                    </a:lnTo>
                    <a:lnTo>
                      <a:pt x="331" y="407"/>
                    </a:lnTo>
                    <a:cubicBezTo>
                      <a:pt x="327" y="408"/>
                      <a:pt x="323" y="405"/>
                      <a:pt x="321" y="402"/>
                    </a:cubicBezTo>
                    <a:lnTo>
                      <a:pt x="311" y="370"/>
                    </a:lnTo>
                    <a:cubicBezTo>
                      <a:pt x="310" y="366"/>
                      <a:pt x="311" y="363"/>
                      <a:pt x="313" y="361"/>
                    </a:cubicBezTo>
                    <a:cubicBezTo>
                      <a:pt x="316" y="359"/>
                      <a:pt x="320" y="359"/>
                      <a:pt x="323" y="361"/>
                    </a:cubicBezTo>
                    <a:lnTo>
                      <a:pt x="342" y="374"/>
                    </a:lnTo>
                    <a:lnTo>
                      <a:pt x="334" y="373"/>
                    </a:lnTo>
                    <a:lnTo>
                      <a:pt x="348" y="368"/>
                    </a:lnTo>
                    <a:close/>
                    <a:moveTo>
                      <a:pt x="340" y="388"/>
                    </a:moveTo>
                    <a:cubicBezTo>
                      <a:pt x="338" y="389"/>
                      <a:pt x="335" y="388"/>
                      <a:pt x="333" y="387"/>
                    </a:cubicBezTo>
                    <a:lnTo>
                      <a:pt x="314" y="374"/>
                    </a:lnTo>
                    <a:lnTo>
                      <a:pt x="326" y="364"/>
                    </a:lnTo>
                    <a:lnTo>
                      <a:pt x="337" y="396"/>
                    </a:lnTo>
                    <a:lnTo>
                      <a:pt x="327" y="391"/>
                    </a:lnTo>
                    <a:lnTo>
                      <a:pt x="338" y="389"/>
                    </a:lnTo>
                    <a:cubicBezTo>
                      <a:pt x="342" y="387"/>
                      <a:pt x="347" y="390"/>
                      <a:pt x="348" y="394"/>
                    </a:cubicBezTo>
                    <a:lnTo>
                      <a:pt x="353" y="416"/>
                    </a:lnTo>
                    <a:lnTo>
                      <a:pt x="356" y="435"/>
                    </a:lnTo>
                    <a:lnTo>
                      <a:pt x="354" y="430"/>
                    </a:lnTo>
                    <a:lnTo>
                      <a:pt x="362" y="438"/>
                    </a:lnTo>
                    <a:lnTo>
                      <a:pt x="348" y="444"/>
                    </a:lnTo>
                    <a:lnTo>
                      <a:pt x="348" y="428"/>
                    </a:lnTo>
                    <a:cubicBezTo>
                      <a:pt x="348" y="425"/>
                      <a:pt x="351" y="422"/>
                      <a:pt x="354" y="421"/>
                    </a:cubicBezTo>
                    <a:cubicBezTo>
                      <a:pt x="357" y="419"/>
                      <a:pt x="361" y="421"/>
                      <a:pt x="363" y="424"/>
                    </a:cubicBezTo>
                    <a:lnTo>
                      <a:pt x="368" y="432"/>
                    </a:lnTo>
                    <a:lnTo>
                      <a:pt x="357" y="429"/>
                    </a:lnTo>
                    <a:lnTo>
                      <a:pt x="365" y="424"/>
                    </a:lnTo>
                    <a:lnTo>
                      <a:pt x="363" y="435"/>
                    </a:lnTo>
                    <a:lnTo>
                      <a:pt x="349" y="411"/>
                    </a:lnTo>
                    <a:cubicBezTo>
                      <a:pt x="349" y="410"/>
                      <a:pt x="348" y="409"/>
                      <a:pt x="348" y="408"/>
                    </a:cubicBezTo>
                    <a:lnTo>
                      <a:pt x="343" y="376"/>
                    </a:lnTo>
                    <a:lnTo>
                      <a:pt x="354" y="383"/>
                    </a:lnTo>
                    <a:lnTo>
                      <a:pt x="340" y="388"/>
                    </a:lnTo>
                    <a:close/>
                    <a:moveTo>
                      <a:pt x="278" y="444"/>
                    </a:moveTo>
                    <a:cubicBezTo>
                      <a:pt x="278" y="443"/>
                      <a:pt x="278" y="442"/>
                      <a:pt x="278" y="442"/>
                    </a:cubicBezTo>
                    <a:lnTo>
                      <a:pt x="300" y="378"/>
                    </a:lnTo>
                    <a:cubicBezTo>
                      <a:pt x="301" y="374"/>
                      <a:pt x="305" y="372"/>
                      <a:pt x="308" y="372"/>
                    </a:cubicBezTo>
                    <a:cubicBezTo>
                      <a:pt x="312" y="373"/>
                      <a:pt x="315" y="376"/>
                      <a:pt x="315" y="380"/>
                    </a:cubicBezTo>
                    <a:lnTo>
                      <a:pt x="318" y="425"/>
                    </a:lnTo>
                    <a:cubicBezTo>
                      <a:pt x="318" y="427"/>
                      <a:pt x="317" y="429"/>
                      <a:pt x="316" y="431"/>
                    </a:cubicBezTo>
                    <a:lnTo>
                      <a:pt x="303" y="447"/>
                    </a:lnTo>
                    <a:lnTo>
                      <a:pt x="304" y="444"/>
                    </a:lnTo>
                    <a:lnTo>
                      <a:pt x="293" y="476"/>
                    </a:lnTo>
                    <a:cubicBezTo>
                      <a:pt x="292" y="480"/>
                      <a:pt x="288" y="482"/>
                      <a:pt x="284" y="481"/>
                    </a:cubicBezTo>
                    <a:cubicBezTo>
                      <a:pt x="280" y="481"/>
                      <a:pt x="278" y="477"/>
                      <a:pt x="278" y="473"/>
                    </a:cubicBezTo>
                    <a:lnTo>
                      <a:pt x="278" y="444"/>
                    </a:lnTo>
                    <a:close/>
                    <a:moveTo>
                      <a:pt x="294" y="473"/>
                    </a:moveTo>
                    <a:lnTo>
                      <a:pt x="278" y="471"/>
                    </a:lnTo>
                    <a:lnTo>
                      <a:pt x="289" y="439"/>
                    </a:lnTo>
                    <a:cubicBezTo>
                      <a:pt x="289" y="438"/>
                      <a:pt x="290" y="437"/>
                      <a:pt x="290" y="436"/>
                    </a:cubicBezTo>
                    <a:lnTo>
                      <a:pt x="304" y="420"/>
                    </a:lnTo>
                    <a:lnTo>
                      <a:pt x="302" y="426"/>
                    </a:lnTo>
                    <a:lnTo>
                      <a:pt x="299" y="381"/>
                    </a:lnTo>
                    <a:lnTo>
                      <a:pt x="315" y="383"/>
                    </a:lnTo>
                    <a:lnTo>
                      <a:pt x="293" y="447"/>
                    </a:lnTo>
                    <a:lnTo>
                      <a:pt x="294" y="444"/>
                    </a:lnTo>
                    <a:lnTo>
                      <a:pt x="294" y="473"/>
                    </a:lnTo>
                    <a:close/>
                    <a:moveTo>
                      <a:pt x="288" y="427"/>
                    </a:moveTo>
                    <a:lnTo>
                      <a:pt x="283" y="464"/>
                    </a:lnTo>
                    <a:lnTo>
                      <a:pt x="282" y="459"/>
                    </a:lnTo>
                    <a:lnTo>
                      <a:pt x="293" y="477"/>
                    </a:lnTo>
                    <a:cubicBezTo>
                      <a:pt x="294" y="480"/>
                      <a:pt x="294" y="484"/>
                      <a:pt x="291" y="487"/>
                    </a:cubicBezTo>
                    <a:lnTo>
                      <a:pt x="278" y="500"/>
                    </a:lnTo>
                    <a:cubicBezTo>
                      <a:pt x="276" y="502"/>
                      <a:pt x="274" y="503"/>
                      <a:pt x="272" y="503"/>
                    </a:cubicBezTo>
                    <a:cubicBezTo>
                      <a:pt x="269" y="502"/>
                      <a:pt x="267" y="501"/>
                      <a:pt x="266" y="500"/>
                    </a:cubicBezTo>
                    <a:lnTo>
                      <a:pt x="233" y="460"/>
                    </a:lnTo>
                    <a:cubicBezTo>
                      <a:pt x="231" y="458"/>
                      <a:pt x="231" y="455"/>
                      <a:pt x="232" y="452"/>
                    </a:cubicBezTo>
                    <a:lnTo>
                      <a:pt x="235" y="444"/>
                    </a:lnTo>
                    <a:cubicBezTo>
                      <a:pt x="235" y="442"/>
                      <a:pt x="237" y="440"/>
                      <a:pt x="240" y="439"/>
                    </a:cubicBezTo>
                    <a:lnTo>
                      <a:pt x="259" y="434"/>
                    </a:lnTo>
                    <a:lnTo>
                      <a:pt x="253" y="441"/>
                    </a:lnTo>
                    <a:lnTo>
                      <a:pt x="253" y="399"/>
                    </a:lnTo>
                    <a:cubicBezTo>
                      <a:pt x="253" y="395"/>
                      <a:pt x="256" y="391"/>
                      <a:pt x="260" y="391"/>
                    </a:cubicBezTo>
                    <a:lnTo>
                      <a:pt x="285" y="388"/>
                    </a:lnTo>
                    <a:cubicBezTo>
                      <a:pt x="287" y="388"/>
                      <a:pt x="290" y="389"/>
                      <a:pt x="291" y="391"/>
                    </a:cubicBezTo>
                    <a:cubicBezTo>
                      <a:pt x="293" y="393"/>
                      <a:pt x="294" y="395"/>
                      <a:pt x="293" y="398"/>
                    </a:cubicBezTo>
                    <a:lnTo>
                      <a:pt x="288" y="427"/>
                    </a:lnTo>
                    <a:close/>
                    <a:moveTo>
                      <a:pt x="278" y="395"/>
                    </a:moveTo>
                    <a:lnTo>
                      <a:pt x="286" y="404"/>
                    </a:lnTo>
                    <a:lnTo>
                      <a:pt x="262" y="407"/>
                    </a:lnTo>
                    <a:lnTo>
                      <a:pt x="269" y="399"/>
                    </a:lnTo>
                    <a:lnTo>
                      <a:pt x="269" y="441"/>
                    </a:lnTo>
                    <a:cubicBezTo>
                      <a:pt x="269" y="445"/>
                      <a:pt x="267" y="448"/>
                      <a:pt x="263" y="449"/>
                    </a:cubicBezTo>
                    <a:lnTo>
                      <a:pt x="244" y="454"/>
                    </a:lnTo>
                    <a:lnTo>
                      <a:pt x="250" y="449"/>
                    </a:lnTo>
                    <a:lnTo>
                      <a:pt x="247" y="457"/>
                    </a:lnTo>
                    <a:lnTo>
                      <a:pt x="246" y="450"/>
                    </a:lnTo>
                    <a:lnTo>
                      <a:pt x="278" y="490"/>
                    </a:lnTo>
                    <a:lnTo>
                      <a:pt x="266" y="489"/>
                    </a:lnTo>
                    <a:lnTo>
                      <a:pt x="280" y="476"/>
                    </a:lnTo>
                    <a:lnTo>
                      <a:pt x="279" y="485"/>
                    </a:lnTo>
                    <a:lnTo>
                      <a:pt x="268" y="467"/>
                    </a:lnTo>
                    <a:cubicBezTo>
                      <a:pt x="267" y="465"/>
                      <a:pt x="267" y="463"/>
                      <a:pt x="267" y="462"/>
                    </a:cubicBezTo>
                    <a:lnTo>
                      <a:pt x="272" y="424"/>
                    </a:lnTo>
                    <a:lnTo>
                      <a:pt x="278" y="395"/>
                    </a:lnTo>
                    <a:close/>
                    <a:moveTo>
                      <a:pt x="394" y="454"/>
                    </a:moveTo>
                    <a:cubicBezTo>
                      <a:pt x="394" y="458"/>
                      <a:pt x="392" y="461"/>
                      <a:pt x="388" y="462"/>
                    </a:cubicBezTo>
                    <a:cubicBezTo>
                      <a:pt x="385" y="463"/>
                      <a:pt x="381" y="462"/>
                      <a:pt x="379" y="458"/>
                    </a:cubicBezTo>
                    <a:lnTo>
                      <a:pt x="371" y="442"/>
                    </a:lnTo>
                    <a:cubicBezTo>
                      <a:pt x="370" y="441"/>
                      <a:pt x="370" y="438"/>
                      <a:pt x="370" y="436"/>
                    </a:cubicBezTo>
                    <a:lnTo>
                      <a:pt x="376" y="420"/>
                    </a:lnTo>
                    <a:cubicBezTo>
                      <a:pt x="377" y="417"/>
                      <a:pt x="381" y="414"/>
                      <a:pt x="384" y="415"/>
                    </a:cubicBezTo>
                    <a:cubicBezTo>
                      <a:pt x="388" y="415"/>
                      <a:pt x="391" y="418"/>
                      <a:pt x="391" y="422"/>
                    </a:cubicBezTo>
                    <a:lnTo>
                      <a:pt x="394" y="454"/>
                    </a:lnTo>
                    <a:close/>
                    <a:moveTo>
                      <a:pt x="375" y="424"/>
                    </a:moveTo>
                    <a:lnTo>
                      <a:pt x="391" y="425"/>
                    </a:lnTo>
                    <a:lnTo>
                      <a:pt x="386" y="441"/>
                    </a:lnTo>
                    <a:lnTo>
                      <a:pt x="385" y="435"/>
                    </a:lnTo>
                    <a:lnTo>
                      <a:pt x="393" y="451"/>
                    </a:lnTo>
                    <a:lnTo>
                      <a:pt x="378" y="455"/>
                    </a:lnTo>
                    <a:lnTo>
                      <a:pt x="375" y="424"/>
                    </a:lnTo>
                    <a:close/>
                    <a:moveTo>
                      <a:pt x="339" y="436"/>
                    </a:moveTo>
                    <a:cubicBezTo>
                      <a:pt x="342" y="437"/>
                      <a:pt x="344" y="439"/>
                      <a:pt x="345" y="441"/>
                    </a:cubicBezTo>
                    <a:lnTo>
                      <a:pt x="350" y="454"/>
                    </a:lnTo>
                    <a:cubicBezTo>
                      <a:pt x="352" y="458"/>
                      <a:pt x="350" y="463"/>
                      <a:pt x="346" y="465"/>
                    </a:cubicBezTo>
                    <a:lnTo>
                      <a:pt x="335" y="470"/>
                    </a:lnTo>
                    <a:cubicBezTo>
                      <a:pt x="335" y="470"/>
                      <a:pt x="334" y="471"/>
                      <a:pt x="333" y="471"/>
                    </a:cubicBezTo>
                    <a:lnTo>
                      <a:pt x="314" y="473"/>
                    </a:lnTo>
                    <a:cubicBezTo>
                      <a:pt x="311" y="474"/>
                      <a:pt x="309" y="473"/>
                      <a:pt x="307" y="471"/>
                    </a:cubicBezTo>
                    <a:lnTo>
                      <a:pt x="299" y="463"/>
                    </a:lnTo>
                    <a:cubicBezTo>
                      <a:pt x="296" y="460"/>
                      <a:pt x="296" y="456"/>
                      <a:pt x="298" y="453"/>
                    </a:cubicBezTo>
                    <a:lnTo>
                      <a:pt x="312" y="434"/>
                    </a:lnTo>
                    <a:cubicBezTo>
                      <a:pt x="314" y="431"/>
                      <a:pt x="317" y="430"/>
                      <a:pt x="320" y="431"/>
                    </a:cubicBezTo>
                    <a:lnTo>
                      <a:pt x="339" y="436"/>
                    </a:lnTo>
                    <a:close/>
                    <a:moveTo>
                      <a:pt x="316" y="447"/>
                    </a:moveTo>
                    <a:lnTo>
                      <a:pt x="325" y="444"/>
                    </a:lnTo>
                    <a:lnTo>
                      <a:pt x="311" y="462"/>
                    </a:lnTo>
                    <a:lnTo>
                      <a:pt x="310" y="452"/>
                    </a:lnTo>
                    <a:lnTo>
                      <a:pt x="318" y="460"/>
                    </a:lnTo>
                    <a:lnTo>
                      <a:pt x="312" y="457"/>
                    </a:lnTo>
                    <a:lnTo>
                      <a:pt x="331" y="455"/>
                    </a:lnTo>
                    <a:lnTo>
                      <a:pt x="328" y="456"/>
                    </a:lnTo>
                    <a:lnTo>
                      <a:pt x="339" y="450"/>
                    </a:lnTo>
                    <a:lnTo>
                      <a:pt x="335" y="460"/>
                    </a:lnTo>
                    <a:lnTo>
                      <a:pt x="330" y="447"/>
                    </a:lnTo>
                    <a:lnTo>
                      <a:pt x="335" y="452"/>
                    </a:lnTo>
                    <a:lnTo>
                      <a:pt x="316" y="447"/>
                    </a:lnTo>
                    <a:close/>
                    <a:moveTo>
                      <a:pt x="411" y="465"/>
                    </a:moveTo>
                    <a:cubicBezTo>
                      <a:pt x="409" y="466"/>
                      <a:pt x="407" y="466"/>
                      <a:pt x="405" y="465"/>
                    </a:cubicBezTo>
                    <a:cubicBezTo>
                      <a:pt x="403" y="464"/>
                      <a:pt x="401" y="462"/>
                      <a:pt x="400" y="460"/>
                    </a:cubicBezTo>
                    <a:lnTo>
                      <a:pt x="398" y="452"/>
                    </a:lnTo>
                    <a:cubicBezTo>
                      <a:pt x="397" y="450"/>
                      <a:pt x="397" y="448"/>
                      <a:pt x="398" y="446"/>
                    </a:cubicBezTo>
                    <a:lnTo>
                      <a:pt x="401" y="440"/>
                    </a:lnTo>
                    <a:cubicBezTo>
                      <a:pt x="402" y="438"/>
                      <a:pt x="405" y="436"/>
                      <a:pt x="408" y="436"/>
                    </a:cubicBezTo>
                    <a:cubicBezTo>
                      <a:pt x="411" y="436"/>
                      <a:pt x="414" y="438"/>
                      <a:pt x="415" y="440"/>
                    </a:cubicBezTo>
                    <a:lnTo>
                      <a:pt x="420" y="451"/>
                    </a:lnTo>
                    <a:cubicBezTo>
                      <a:pt x="421" y="453"/>
                      <a:pt x="422" y="455"/>
                      <a:pt x="421" y="457"/>
                    </a:cubicBezTo>
                    <a:cubicBezTo>
                      <a:pt x="420" y="459"/>
                      <a:pt x="419" y="461"/>
                      <a:pt x="417" y="462"/>
                    </a:cubicBezTo>
                    <a:lnTo>
                      <a:pt x="411" y="465"/>
                    </a:lnTo>
                    <a:close/>
                    <a:moveTo>
                      <a:pt x="410" y="448"/>
                    </a:moveTo>
                    <a:lnTo>
                      <a:pt x="406" y="458"/>
                    </a:lnTo>
                    <a:lnTo>
                      <a:pt x="401" y="448"/>
                    </a:lnTo>
                    <a:lnTo>
                      <a:pt x="415" y="448"/>
                    </a:lnTo>
                    <a:lnTo>
                      <a:pt x="412" y="453"/>
                    </a:lnTo>
                    <a:lnTo>
                      <a:pt x="413" y="447"/>
                    </a:lnTo>
                    <a:lnTo>
                      <a:pt x="415" y="455"/>
                    </a:lnTo>
                    <a:lnTo>
                      <a:pt x="404" y="450"/>
                    </a:lnTo>
                    <a:lnTo>
                      <a:pt x="410" y="448"/>
                    </a:lnTo>
                    <a:close/>
                    <a:moveTo>
                      <a:pt x="407" y="464"/>
                    </a:moveTo>
                    <a:cubicBezTo>
                      <a:pt x="408" y="464"/>
                      <a:pt x="408" y="465"/>
                      <a:pt x="409" y="466"/>
                    </a:cubicBezTo>
                    <a:lnTo>
                      <a:pt x="431" y="495"/>
                    </a:lnTo>
                    <a:cubicBezTo>
                      <a:pt x="433" y="498"/>
                      <a:pt x="433" y="502"/>
                      <a:pt x="431" y="504"/>
                    </a:cubicBezTo>
                    <a:lnTo>
                      <a:pt x="420" y="520"/>
                    </a:lnTo>
                    <a:lnTo>
                      <a:pt x="416" y="508"/>
                    </a:lnTo>
                    <a:lnTo>
                      <a:pt x="430" y="514"/>
                    </a:lnTo>
                    <a:cubicBezTo>
                      <a:pt x="432" y="515"/>
                      <a:pt x="434" y="517"/>
                      <a:pt x="435" y="519"/>
                    </a:cubicBezTo>
                    <a:lnTo>
                      <a:pt x="440" y="537"/>
                    </a:lnTo>
                    <a:cubicBezTo>
                      <a:pt x="440" y="539"/>
                      <a:pt x="440" y="540"/>
                      <a:pt x="440" y="541"/>
                    </a:cubicBezTo>
                    <a:lnTo>
                      <a:pt x="437" y="555"/>
                    </a:lnTo>
                    <a:lnTo>
                      <a:pt x="436" y="548"/>
                    </a:lnTo>
                    <a:lnTo>
                      <a:pt x="444" y="559"/>
                    </a:lnTo>
                    <a:cubicBezTo>
                      <a:pt x="445" y="560"/>
                      <a:pt x="445" y="561"/>
                      <a:pt x="446" y="562"/>
                    </a:cubicBezTo>
                    <a:lnTo>
                      <a:pt x="448" y="581"/>
                    </a:lnTo>
                    <a:cubicBezTo>
                      <a:pt x="449" y="583"/>
                      <a:pt x="448" y="585"/>
                      <a:pt x="447" y="586"/>
                    </a:cubicBezTo>
                    <a:lnTo>
                      <a:pt x="437" y="605"/>
                    </a:lnTo>
                    <a:lnTo>
                      <a:pt x="437" y="598"/>
                    </a:lnTo>
                    <a:lnTo>
                      <a:pt x="440" y="606"/>
                    </a:lnTo>
                    <a:cubicBezTo>
                      <a:pt x="441" y="609"/>
                      <a:pt x="440" y="613"/>
                      <a:pt x="437" y="615"/>
                    </a:cubicBezTo>
                    <a:cubicBezTo>
                      <a:pt x="435" y="617"/>
                      <a:pt x="431" y="617"/>
                      <a:pt x="428" y="616"/>
                    </a:cubicBezTo>
                    <a:lnTo>
                      <a:pt x="420" y="610"/>
                    </a:lnTo>
                    <a:lnTo>
                      <a:pt x="432" y="603"/>
                    </a:lnTo>
                    <a:lnTo>
                      <a:pt x="435" y="635"/>
                    </a:lnTo>
                    <a:cubicBezTo>
                      <a:pt x="435" y="639"/>
                      <a:pt x="432" y="642"/>
                      <a:pt x="429" y="643"/>
                    </a:cubicBezTo>
                    <a:cubicBezTo>
                      <a:pt x="425" y="644"/>
                      <a:pt x="421" y="642"/>
                      <a:pt x="419" y="638"/>
                    </a:cubicBezTo>
                    <a:lnTo>
                      <a:pt x="400" y="582"/>
                    </a:lnTo>
                    <a:lnTo>
                      <a:pt x="411" y="587"/>
                    </a:lnTo>
                    <a:lnTo>
                      <a:pt x="406" y="589"/>
                    </a:lnTo>
                    <a:lnTo>
                      <a:pt x="409" y="586"/>
                    </a:lnTo>
                    <a:lnTo>
                      <a:pt x="393" y="615"/>
                    </a:lnTo>
                    <a:lnTo>
                      <a:pt x="393" y="608"/>
                    </a:lnTo>
                    <a:lnTo>
                      <a:pt x="412" y="642"/>
                    </a:lnTo>
                    <a:cubicBezTo>
                      <a:pt x="413" y="644"/>
                      <a:pt x="413" y="647"/>
                      <a:pt x="413" y="649"/>
                    </a:cubicBezTo>
                    <a:lnTo>
                      <a:pt x="402" y="676"/>
                    </a:lnTo>
                    <a:cubicBezTo>
                      <a:pt x="401" y="678"/>
                      <a:pt x="398" y="680"/>
                      <a:pt x="395" y="680"/>
                    </a:cubicBezTo>
                    <a:cubicBezTo>
                      <a:pt x="393" y="681"/>
                      <a:pt x="390" y="680"/>
                      <a:pt x="388" y="678"/>
                    </a:cubicBezTo>
                    <a:lnTo>
                      <a:pt x="377" y="664"/>
                    </a:lnTo>
                    <a:cubicBezTo>
                      <a:pt x="376" y="663"/>
                      <a:pt x="375" y="661"/>
                      <a:pt x="375" y="659"/>
                    </a:cubicBezTo>
                    <a:lnTo>
                      <a:pt x="375" y="643"/>
                    </a:lnTo>
                    <a:lnTo>
                      <a:pt x="389" y="649"/>
                    </a:lnTo>
                    <a:lnTo>
                      <a:pt x="378" y="660"/>
                    </a:lnTo>
                    <a:cubicBezTo>
                      <a:pt x="376" y="662"/>
                      <a:pt x="372" y="663"/>
                      <a:pt x="369" y="661"/>
                    </a:cubicBezTo>
                    <a:lnTo>
                      <a:pt x="334" y="645"/>
                    </a:lnTo>
                    <a:cubicBezTo>
                      <a:pt x="332" y="645"/>
                      <a:pt x="331" y="643"/>
                      <a:pt x="330" y="641"/>
                    </a:cubicBezTo>
                    <a:lnTo>
                      <a:pt x="316" y="612"/>
                    </a:lnTo>
                    <a:cubicBezTo>
                      <a:pt x="315" y="610"/>
                      <a:pt x="315" y="608"/>
                      <a:pt x="316" y="605"/>
                    </a:cubicBezTo>
                    <a:lnTo>
                      <a:pt x="330" y="576"/>
                    </a:lnTo>
                    <a:lnTo>
                      <a:pt x="333" y="586"/>
                    </a:lnTo>
                    <a:lnTo>
                      <a:pt x="303" y="565"/>
                    </a:lnTo>
                    <a:lnTo>
                      <a:pt x="307" y="566"/>
                    </a:lnTo>
                    <a:lnTo>
                      <a:pt x="296" y="566"/>
                    </a:lnTo>
                    <a:lnTo>
                      <a:pt x="304" y="558"/>
                    </a:lnTo>
                    <a:lnTo>
                      <a:pt x="304" y="580"/>
                    </a:lnTo>
                    <a:cubicBezTo>
                      <a:pt x="304" y="582"/>
                      <a:pt x="303" y="585"/>
                      <a:pt x="300" y="587"/>
                    </a:cubicBezTo>
                    <a:cubicBezTo>
                      <a:pt x="298" y="588"/>
                      <a:pt x="295" y="588"/>
                      <a:pt x="292" y="586"/>
                    </a:cubicBezTo>
                    <a:lnTo>
                      <a:pt x="279" y="579"/>
                    </a:lnTo>
                    <a:cubicBezTo>
                      <a:pt x="276" y="577"/>
                      <a:pt x="275" y="574"/>
                      <a:pt x="275" y="572"/>
                    </a:cubicBezTo>
                    <a:lnTo>
                      <a:pt x="275" y="561"/>
                    </a:lnTo>
                    <a:lnTo>
                      <a:pt x="290" y="564"/>
                    </a:lnTo>
                    <a:lnTo>
                      <a:pt x="285" y="577"/>
                    </a:lnTo>
                    <a:cubicBezTo>
                      <a:pt x="284" y="580"/>
                      <a:pt x="281" y="582"/>
                      <a:pt x="277" y="582"/>
                    </a:cubicBezTo>
                    <a:lnTo>
                      <a:pt x="269" y="582"/>
                    </a:lnTo>
                    <a:cubicBezTo>
                      <a:pt x="265" y="582"/>
                      <a:pt x="261" y="579"/>
                      <a:pt x="261" y="574"/>
                    </a:cubicBezTo>
                    <a:lnTo>
                      <a:pt x="261" y="561"/>
                    </a:lnTo>
                    <a:lnTo>
                      <a:pt x="267" y="569"/>
                    </a:lnTo>
                    <a:lnTo>
                      <a:pt x="259" y="566"/>
                    </a:lnTo>
                    <a:lnTo>
                      <a:pt x="268" y="562"/>
                    </a:lnTo>
                    <a:lnTo>
                      <a:pt x="247" y="604"/>
                    </a:lnTo>
                    <a:cubicBezTo>
                      <a:pt x="245" y="608"/>
                      <a:pt x="241" y="609"/>
                      <a:pt x="238" y="609"/>
                    </a:cubicBezTo>
                    <a:lnTo>
                      <a:pt x="227" y="606"/>
                    </a:lnTo>
                    <a:cubicBezTo>
                      <a:pt x="222" y="605"/>
                      <a:pt x="220" y="601"/>
                      <a:pt x="221" y="596"/>
                    </a:cubicBezTo>
                    <a:lnTo>
                      <a:pt x="232" y="549"/>
                    </a:lnTo>
                    <a:cubicBezTo>
                      <a:pt x="232" y="546"/>
                      <a:pt x="234" y="544"/>
                      <a:pt x="236" y="543"/>
                    </a:cubicBezTo>
                    <a:lnTo>
                      <a:pt x="269" y="530"/>
                    </a:lnTo>
                    <a:lnTo>
                      <a:pt x="264" y="536"/>
                    </a:lnTo>
                    <a:lnTo>
                      <a:pt x="267" y="520"/>
                    </a:lnTo>
                    <a:cubicBezTo>
                      <a:pt x="267" y="516"/>
                      <a:pt x="271" y="513"/>
                      <a:pt x="275" y="513"/>
                    </a:cubicBezTo>
                    <a:lnTo>
                      <a:pt x="288" y="513"/>
                    </a:lnTo>
                    <a:lnTo>
                      <a:pt x="281" y="519"/>
                    </a:lnTo>
                    <a:lnTo>
                      <a:pt x="283" y="509"/>
                    </a:lnTo>
                    <a:cubicBezTo>
                      <a:pt x="284" y="506"/>
                      <a:pt x="286" y="504"/>
                      <a:pt x="288" y="503"/>
                    </a:cubicBezTo>
                    <a:cubicBezTo>
                      <a:pt x="290" y="502"/>
                      <a:pt x="293" y="502"/>
                      <a:pt x="295" y="504"/>
                    </a:cubicBezTo>
                    <a:lnTo>
                      <a:pt x="314" y="514"/>
                    </a:lnTo>
                    <a:cubicBezTo>
                      <a:pt x="316" y="515"/>
                      <a:pt x="318" y="517"/>
                      <a:pt x="318" y="520"/>
                    </a:cubicBezTo>
                    <a:lnTo>
                      <a:pt x="321" y="536"/>
                    </a:lnTo>
                    <a:cubicBezTo>
                      <a:pt x="321" y="537"/>
                      <a:pt x="321" y="539"/>
                      <a:pt x="320" y="540"/>
                    </a:cubicBezTo>
                    <a:lnTo>
                      <a:pt x="315" y="553"/>
                    </a:lnTo>
                    <a:lnTo>
                      <a:pt x="303" y="544"/>
                    </a:lnTo>
                    <a:lnTo>
                      <a:pt x="327" y="528"/>
                    </a:lnTo>
                    <a:lnTo>
                      <a:pt x="324" y="531"/>
                    </a:lnTo>
                    <a:lnTo>
                      <a:pt x="333" y="513"/>
                    </a:lnTo>
                    <a:cubicBezTo>
                      <a:pt x="334" y="509"/>
                      <a:pt x="339" y="507"/>
                      <a:pt x="343" y="508"/>
                    </a:cubicBezTo>
                    <a:lnTo>
                      <a:pt x="356" y="514"/>
                    </a:lnTo>
                    <a:lnTo>
                      <a:pt x="346" y="521"/>
                    </a:lnTo>
                    <a:lnTo>
                      <a:pt x="346" y="497"/>
                    </a:lnTo>
                    <a:cubicBezTo>
                      <a:pt x="346" y="494"/>
                      <a:pt x="347" y="492"/>
                      <a:pt x="350" y="490"/>
                    </a:cubicBezTo>
                    <a:cubicBezTo>
                      <a:pt x="352" y="489"/>
                      <a:pt x="355" y="489"/>
                      <a:pt x="358" y="490"/>
                    </a:cubicBezTo>
                    <a:lnTo>
                      <a:pt x="371" y="498"/>
                    </a:lnTo>
                    <a:lnTo>
                      <a:pt x="364" y="498"/>
                    </a:lnTo>
                    <a:lnTo>
                      <a:pt x="383" y="490"/>
                    </a:lnTo>
                    <a:lnTo>
                      <a:pt x="378" y="499"/>
                    </a:lnTo>
                    <a:lnTo>
                      <a:pt x="370" y="456"/>
                    </a:lnTo>
                    <a:cubicBezTo>
                      <a:pt x="370" y="453"/>
                      <a:pt x="371" y="450"/>
                      <a:pt x="374" y="448"/>
                    </a:cubicBezTo>
                    <a:cubicBezTo>
                      <a:pt x="376" y="446"/>
                      <a:pt x="380" y="446"/>
                      <a:pt x="382" y="448"/>
                    </a:cubicBezTo>
                    <a:lnTo>
                      <a:pt x="407" y="464"/>
                    </a:lnTo>
                    <a:close/>
                    <a:moveTo>
                      <a:pt x="374" y="461"/>
                    </a:moveTo>
                    <a:lnTo>
                      <a:pt x="386" y="453"/>
                    </a:lnTo>
                    <a:lnTo>
                      <a:pt x="394" y="496"/>
                    </a:lnTo>
                    <a:cubicBezTo>
                      <a:pt x="395" y="499"/>
                      <a:pt x="393" y="503"/>
                      <a:pt x="389" y="505"/>
                    </a:cubicBezTo>
                    <a:lnTo>
                      <a:pt x="370" y="513"/>
                    </a:lnTo>
                    <a:cubicBezTo>
                      <a:pt x="368" y="514"/>
                      <a:pt x="365" y="513"/>
                      <a:pt x="363" y="512"/>
                    </a:cubicBezTo>
                    <a:lnTo>
                      <a:pt x="349" y="504"/>
                    </a:lnTo>
                    <a:lnTo>
                      <a:pt x="362" y="497"/>
                    </a:lnTo>
                    <a:lnTo>
                      <a:pt x="362" y="521"/>
                    </a:lnTo>
                    <a:cubicBezTo>
                      <a:pt x="362" y="524"/>
                      <a:pt x="360" y="526"/>
                      <a:pt x="358" y="528"/>
                    </a:cubicBezTo>
                    <a:cubicBezTo>
                      <a:pt x="356" y="529"/>
                      <a:pt x="353" y="530"/>
                      <a:pt x="351" y="529"/>
                    </a:cubicBezTo>
                    <a:lnTo>
                      <a:pt x="337" y="523"/>
                    </a:lnTo>
                    <a:lnTo>
                      <a:pt x="347" y="519"/>
                    </a:lnTo>
                    <a:lnTo>
                      <a:pt x="339" y="538"/>
                    </a:lnTo>
                    <a:cubicBezTo>
                      <a:pt x="338" y="539"/>
                      <a:pt x="337" y="540"/>
                      <a:pt x="336" y="541"/>
                    </a:cubicBezTo>
                    <a:lnTo>
                      <a:pt x="312" y="557"/>
                    </a:lnTo>
                    <a:cubicBezTo>
                      <a:pt x="309" y="559"/>
                      <a:pt x="305" y="559"/>
                      <a:pt x="302" y="557"/>
                    </a:cubicBezTo>
                    <a:cubicBezTo>
                      <a:pt x="300" y="554"/>
                      <a:pt x="299" y="551"/>
                      <a:pt x="300" y="547"/>
                    </a:cubicBezTo>
                    <a:lnTo>
                      <a:pt x="305" y="534"/>
                    </a:lnTo>
                    <a:lnTo>
                      <a:pt x="305" y="538"/>
                    </a:lnTo>
                    <a:lnTo>
                      <a:pt x="302" y="522"/>
                    </a:lnTo>
                    <a:lnTo>
                      <a:pt x="306" y="528"/>
                    </a:lnTo>
                    <a:lnTo>
                      <a:pt x="287" y="518"/>
                    </a:lnTo>
                    <a:lnTo>
                      <a:pt x="299" y="513"/>
                    </a:lnTo>
                    <a:lnTo>
                      <a:pt x="296" y="523"/>
                    </a:lnTo>
                    <a:cubicBezTo>
                      <a:pt x="295" y="527"/>
                      <a:pt x="292" y="529"/>
                      <a:pt x="288" y="529"/>
                    </a:cubicBezTo>
                    <a:lnTo>
                      <a:pt x="275" y="529"/>
                    </a:lnTo>
                    <a:lnTo>
                      <a:pt x="283" y="522"/>
                    </a:lnTo>
                    <a:lnTo>
                      <a:pt x="280" y="538"/>
                    </a:lnTo>
                    <a:cubicBezTo>
                      <a:pt x="279" y="541"/>
                      <a:pt x="278" y="543"/>
                      <a:pt x="275" y="545"/>
                    </a:cubicBezTo>
                    <a:lnTo>
                      <a:pt x="242" y="558"/>
                    </a:lnTo>
                    <a:lnTo>
                      <a:pt x="247" y="552"/>
                    </a:lnTo>
                    <a:lnTo>
                      <a:pt x="236" y="600"/>
                    </a:lnTo>
                    <a:lnTo>
                      <a:pt x="230" y="590"/>
                    </a:lnTo>
                    <a:lnTo>
                      <a:pt x="241" y="593"/>
                    </a:lnTo>
                    <a:lnTo>
                      <a:pt x="232" y="597"/>
                    </a:lnTo>
                    <a:lnTo>
                      <a:pt x="254" y="555"/>
                    </a:lnTo>
                    <a:cubicBezTo>
                      <a:pt x="256" y="551"/>
                      <a:pt x="260" y="550"/>
                      <a:pt x="264" y="551"/>
                    </a:cubicBezTo>
                    <a:lnTo>
                      <a:pt x="272" y="553"/>
                    </a:lnTo>
                    <a:cubicBezTo>
                      <a:pt x="275" y="554"/>
                      <a:pt x="277" y="558"/>
                      <a:pt x="277" y="561"/>
                    </a:cubicBezTo>
                    <a:lnTo>
                      <a:pt x="277" y="574"/>
                    </a:lnTo>
                    <a:lnTo>
                      <a:pt x="269" y="566"/>
                    </a:lnTo>
                    <a:lnTo>
                      <a:pt x="277" y="566"/>
                    </a:lnTo>
                    <a:lnTo>
                      <a:pt x="270" y="571"/>
                    </a:lnTo>
                    <a:lnTo>
                      <a:pt x="275" y="558"/>
                    </a:lnTo>
                    <a:cubicBezTo>
                      <a:pt x="277" y="554"/>
                      <a:pt x="281" y="552"/>
                      <a:pt x="284" y="553"/>
                    </a:cubicBezTo>
                    <a:cubicBezTo>
                      <a:pt x="288" y="554"/>
                      <a:pt x="291" y="557"/>
                      <a:pt x="291" y="561"/>
                    </a:cubicBezTo>
                    <a:lnTo>
                      <a:pt x="291" y="572"/>
                    </a:lnTo>
                    <a:lnTo>
                      <a:pt x="287" y="565"/>
                    </a:lnTo>
                    <a:lnTo>
                      <a:pt x="301" y="573"/>
                    </a:lnTo>
                    <a:lnTo>
                      <a:pt x="288" y="580"/>
                    </a:lnTo>
                    <a:lnTo>
                      <a:pt x="288" y="558"/>
                    </a:lnTo>
                    <a:cubicBezTo>
                      <a:pt x="288" y="554"/>
                      <a:pt x="292" y="550"/>
                      <a:pt x="296" y="550"/>
                    </a:cubicBezTo>
                    <a:lnTo>
                      <a:pt x="307" y="550"/>
                    </a:lnTo>
                    <a:cubicBezTo>
                      <a:pt x="309" y="550"/>
                      <a:pt x="311" y="551"/>
                      <a:pt x="312" y="552"/>
                    </a:cubicBezTo>
                    <a:lnTo>
                      <a:pt x="342" y="573"/>
                    </a:lnTo>
                    <a:cubicBezTo>
                      <a:pt x="345" y="575"/>
                      <a:pt x="346" y="579"/>
                      <a:pt x="344" y="583"/>
                    </a:cubicBezTo>
                    <a:lnTo>
                      <a:pt x="331" y="612"/>
                    </a:lnTo>
                    <a:lnTo>
                      <a:pt x="331" y="605"/>
                    </a:lnTo>
                    <a:lnTo>
                      <a:pt x="344" y="635"/>
                    </a:lnTo>
                    <a:lnTo>
                      <a:pt x="341" y="631"/>
                    </a:lnTo>
                    <a:lnTo>
                      <a:pt x="376" y="647"/>
                    </a:lnTo>
                    <a:lnTo>
                      <a:pt x="367" y="648"/>
                    </a:lnTo>
                    <a:lnTo>
                      <a:pt x="378" y="638"/>
                    </a:lnTo>
                    <a:cubicBezTo>
                      <a:pt x="380" y="635"/>
                      <a:pt x="384" y="635"/>
                      <a:pt x="387" y="636"/>
                    </a:cubicBezTo>
                    <a:cubicBezTo>
                      <a:pt x="389" y="637"/>
                      <a:pt x="391" y="640"/>
                      <a:pt x="391" y="643"/>
                    </a:cubicBezTo>
                    <a:lnTo>
                      <a:pt x="391" y="659"/>
                    </a:lnTo>
                    <a:lnTo>
                      <a:pt x="390" y="654"/>
                    </a:lnTo>
                    <a:lnTo>
                      <a:pt x="400" y="667"/>
                    </a:lnTo>
                    <a:lnTo>
                      <a:pt x="387" y="670"/>
                    </a:lnTo>
                    <a:lnTo>
                      <a:pt x="398" y="643"/>
                    </a:lnTo>
                    <a:lnTo>
                      <a:pt x="398" y="650"/>
                    </a:lnTo>
                    <a:lnTo>
                      <a:pt x="379" y="615"/>
                    </a:lnTo>
                    <a:cubicBezTo>
                      <a:pt x="378" y="613"/>
                      <a:pt x="378" y="610"/>
                      <a:pt x="379" y="608"/>
                    </a:cubicBezTo>
                    <a:lnTo>
                      <a:pt x="395" y="578"/>
                    </a:lnTo>
                    <a:cubicBezTo>
                      <a:pt x="396" y="577"/>
                      <a:pt x="397" y="576"/>
                      <a:pt x="399" y="575"/>
                    </a:cubicBezTo>
                    <a:lnTo>
                      <a:pt x="404" y="572"/>
                    </a:lnTo>
                    <a:cubicBezTo>
                      <a:pt x="406" y="571"/>
                      <a:pt x="409" y="571"/>
                      <a:pt x="411" y="572"/>
                    </a:cubicBezTo>
                    <a:cubicBezTo>
                      <a:pt x="413" y="573"/>
                      <a:pt x="415" y="575"/>
                      <a:pt x="415" y="577"/>
                    </a:cubicBezTo>
                    <a:lnTo>
                      <a:pt x="434" y="633"/>
                    </a:lnTo>
                    <a:lnTo>
                      <a:pt x="419" y="636"/>
                    </a:lnTo>
                    <a:lnTo>
                      <a:pt x="416" y="604"/>
                    </a:lnTo>
                    <a:cubicBezTo>
                      <a:pt x="416" y="601"/>
                      <a:pt x="417" y="598"/>
                      <a:pt x="420" y="597"/>
                    </a:cubicBezTo>
                    <a:cubicBezTo>
                      <a:pt x="423" y="595"/>
                      <a:pt x="426" y="595"/>
                      <a:pt x="429" y="597"/>
                    </a:cubicBezTo>
                    <a:lnTo>
                      <a:pt x="437" y="602"/>
                    </a:lnTo>
                    <a:lnTo>
                      <a:pt x="425" y="611"/>
                    </a:lnTo>
                    <a:lnTo>
                      <a:pt x="422" y="603"/>
                    </a:lnTo>
                    <a:cubicBezTo>
                      <a:pt x="421" y="601"/>
                      <a:pt x="422" y="599"/>
                      <a:pt x="423" y="597"/>
                    </a:cubicBezTo>
                    <a:lnTo>
                      <a:pt x="434" y="578"/>
                    </a:lnTo>
                    <a:lnTo>
                      <a:pt x="433" y="583"/>
                    </a:lnTo>
                    <a:lnTo>
                      <a:pt x="430" y="565"/>
                    </a:lnTo>
                    <a:lnTo>
                      <a:pt x="431" y="569"/>
                    </a:lnTo>
                    <a:lnTo>
                      <a:pt x="423" y="558"/>
                    </a:lnTo>
                    <a:cubicBezTo>
                      <a:pt x="422" y="556"/>
                      <a:pt x="421" y="554"/>
                      <a:pt x="422" y="551"/>
                    </a:cubicBezTo>
                    <a:lnTo>
                      <a:pt x="424" y="538"/>
                    </a:lnTo>
                    <a:lnTo>
                      <a:pt x="425" y="542"/>
                    </a:lnTo>
                    <a:lnTo>
                      <a:pt x="419" y="523"/>
                    </a:lnTo>
                    <a:lnTo>
                      <a:pt x="424" y="529"/>
                    </a:lnTo>
                    <a:lnTo>
                      <a:pt x="410" y="523"/>
                    </a:lnTo>
                    <a:cubicBezTo>
                      <a:pt x="408" y="522"/>
                      <a:pt x="406" y="521"/>
                      <a:pt x="406" y="518"/>
                    </a:cubicBezTo>
                    <a:cubicBezTo>
                      <a:pt x="405" y="516"/>
                      <a:pt x="405" y="513"/>
                      <a:pt x="407" y="511"/>
                    </a:cubicBezTo>
                    <a:lnTo>
                      <a:pt x="418" y="495"/>
                    </a:lnTo>
                    <a:lnTo>
                      <a:pt x="418" y="505"/>
                    </a:lnTo>
                    <a:lnTo>
                      <a:pt x="396" y="475"/>
                    </a:lnTo>
                    <a:lnTo>
                      <a:pt x="398" y="477"/>
                    </a:lnTo>
                    <a:lnTo>
                      <a:pt x="374" y="461"/>
                    </a:lnTo>
                    <a:close/>
                  </a:path>
                </a:pathLst>
              </a:custGeom>
              <a:solidFill>
                <a:srgbClr val="6E6E6E"/>
              </a:solidFill>
              <a:ln w="0" cap="flat">
                <a:solidFill>
                  <a:srgbClr val="6E6E6E"/>
                </a:solidFill>
                <a:prstDash val="solid"/>
                <a:round/>
                <a:headEnd/>
                <a:tailEnd/>
              </a:ln>
            </p:spPr>
            <p:txBody>
              <a:bodyPr/>
              <a:lstStyle/>
              <a:p>
                <a:endParaRPr lang="en-US"/>
              </a:p>
            </p:txBody>
          </p:sp>
          <p:sp>
            <p:nvSpPr>
              <p:cNvPr id="1428" name="Freeform 615"/>
              <p:cNvSpPr>
                <a:spLocks/>
              </p:cNvSpPr>
              <p:nvPr/>
            </p:nvSpPr>
            <p:spPr bwMode="auto">
              <a:xfrm>
                <a:off x="4232" y="1455"/>
                <a:ext cx="24" cy="48"/>
              </a:xfrm>
              <a:custGeom>
                <a:avLst/>
                <a:gdLst>
                  <a:gd name="T0" fmla="*/ 10 w 24"/>
                  <a:gd name="T1" fmla="*/ 5 h 48"/>
                  <a:gd name="T2" fmla="*/ 13 w 24"/>
                  <a:gd name="T3" fmla="*/ 11 h 48"/>
                  <a:gd name="T4" fmla="*/ 16 w 24"/>
                  <a:gd name="T5" fmla="*/ 15 h 48"/>
                  <a:gd name="T6" fmla="*/ 15 w 24"/>
                  <a:gd name="T7" fmla="*/ 17 h 48"/>
                  <a:gd name="T8" fmla="*/ 18 w 24"/>
                  <a:gd name="T9" fmla="*/ 17 h 48"/>
                  <a:gd name="T10" fmla="*/ 18 w 24"/>
                  <a:gd name="T11" fmla="*/ 20 h 48"/>
                  <a:gd name="T12" fmla="*/ 24 w 24"/>
                  <a:gd name="T13" fmla="*/ 30 h 48"/>
                  <a:gd name="T14" fmla="*/ 24 w 24"/>
                  <a:gd name="T15" fmla="*/ 35 h 48"/>
                  <a:gd name="T16" fmla="*/ 22 w 24"/>
                  <a:gd name="T17" fmla="*/ 42 h 48"/>
                  <a:gd name="T18" fmla="*/ 11 w 24"/>
                  <a:gd name="T19" fmla="*/ 48 h 48"/>
                  <a:gd name="T20" fmla="*/ 7 w 24"/>
                  <a:gd name="T21" fmla="*/ 47 h 48"/>
                  <a:gd name="T22" fmla="*/ 5 w 24"/>
                  <a:gd name="T23" fmla="*/ 44 h 48"/>
                  <a:gd name="T24" fmla="*/ 0 w 24"/>
                  <a:gd name="T25" fmla="*/ 20 h 48"/>
                  <a:gd name="T26" fmla="*/ 2 w 24"/>
                  <a:gd name="T27" fmla="*/ 23 h 48"/>
                  <a:gd name="T28" fmla="*/ 2 w 24"/>
                  <a:gd name="T29" fmla="*/ 12 h 48"/>
                  <a:gd name="T30" fmla="*/ 5 w 24"/>
                  <a:gd name="T31" fmla="*/ 4 h 48"/>
                  <a:gd name="T32" fmla="*/ 3 w 24"/>
                  <a:gd name="T33" fmla="*/ 3 h 48"/>
                  <a:gd name="T34" fmla="*/ 9 w 24"/>
                  <a:gd name="T35" fmla="*/ 4 h 48"/>
                  <a:gd name="T36" fmla="*/ 10 w 24"/>
                  <a:gd name="T37" fmla="*/ 5 h 48"/>
                  <a:gd name="T38" fmla="*/ 9 w 24"/>
                  <a:gd name="T39" fmla="*/ 4 h 48"/>
                  <a:gd name="T40" fmla="*/ 3 w 24"/>
                  <a:gd name="T41" fmla="*/ 2 h 48"/>
                  <a:gd name="T42" fmla="*/ 2 w 24"/>
                  <a:gd name="T43" fmla="*/ 0 h 48"/>
                  <a:gd name="T44" fmla="*/ 8 w 24"/>
                  <a:gd name="T45" fmla="*/ 3 h 48"/>
                  <a:gd name="T46" fmla="*/ 4 w 24"/>
                  <a:gd name="T47" fmla="*/ 0 h 48"/>
                  <a:gd name="T48" fmla="*/ 5 w 24"/>
                  <a:gd name="T49" fmla="*/ 0 h 48"/>
                  <a:gd name="T50" fmla="*/ 10 w 24"/>
                  <a:gd name="T51" fmla="*/ 5 h 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4"/>
                  <a:gd name="T79" fmla="*/ 0 h 48"/>
                  <a:gd name="T80" fmla="*/ 24 w 24"/>
                  <a:gd name="T81" fmla="*/ 48 h 4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4" h="48">
                    <a:moveTo>
                      <a:pt x="10" y="5"/>
                    </a:moveTo>
                    <a:lnTo>
                      <a:pt x="13" y="11"/>
                    </a:lnTo>
                    <a:lnTo>
                      <a:pt x="16" y="15"/>
                    </a:lnTo>
                    <a:lnTo>
                      <a:pt x="15" y="17"/>
                    </a:lnTo>
                    <a:lnTo>
                      <a:pt x="18" y="17"/>
                    </a:lnTo>
                    <a:lnTo>
                      <a:pt x="18" y="20"/>
                    </a:lnTo>
                    <a:lnTo>
                      <a:pt x="24" y="30"/>
                    </a:lnTo>
                    <a:lnTo>
                      <a:pt x="24" y="35"/>
                    </a:lnTo>
                    <a:lnTo>
                      <a:pt x="22" y="42"/>
                    </a:lnTo>
                    <a:lnTo>
                      <a:pt x="11" y="48"/>
                    </a:lnTo>
                    <a:lnTo>
                      <a:pt x="7" y="47"/>
                    </a:lnTo>
                    <a:lnTo>
                      <a:pt x="5" y="44"/>
                    </a:lnTo>
                    <a:lnTo>
                      <a:pt x="0" y="20"/>
                    </a:lnTo>
                    <a:lnTo>
                      <a:pt x="2" y="23"/>
                    </a:lnTo>
                    <a:lnTo>
                      <a:pt x="2" y="12"/>
                    </a:lnTo>
                    <a:lnTo>
                      <a:pt x="5" y="4"/>
                    </a:lnTo>
                    <a:lnTo>
                      <a:pt x="3" y="3"/>
                    </a:lnTo>
                    <a:lnTo>
                      <a:pt x="9" y="4"/>
                    </a:lnTo>
                    <a:lnTo>
                      <a:pt x="10" y="5"/>
                    </a:lnTo>
                    <a:lnTo>
                      <a:pt x="9" y="4"/>
                    </a:lnTo>
                    <a:lnTo>
                      <a:pt x="3" y="2"/>
                    </a:lnTo>
                    <a:lnTo>
                      <a:pt x="2" y="0"/>
                    </a:lnTo>
                    <a:lnTo>
                      <a:pt x="8" y="3"/>
                    </a:lnTo>
                    <a:lnTo>
                      <a:pt x="4" y="0"/>
                    </a:lnTo>
                    <a:lnTo>
                      <a:pt x="5" y="0"/>
                    </a:lnTo>
                    <a:lnTo>
                      <a:pt x="10" y="5"/>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429" name="Freeform 616"/>
              <p:cNvSpPr>
                <a:spLocks noEditPoints="1"/>
              </p:cNvSpPr>
              <p:nvPr/>
            </p:nvSpPr>
            <p:spPr bwMode="auto">
              <a:xfrm>
                <a:off x="4230" y="1454"/>
                <a:ext cx="28" cy="51"/>
              </a:xfrm>
              <a:custGeom>
                <a:avLst/>
                <a:gdLst>
                  <a:gd name="T0" fmla="*/ 53 w 113"/>
                  <a:gd name="T1" fmla="*/ 23 h 209"/>
                  <a:gd name="T2" fmla="*/ 65 w 113"/>
                  <a:gd name="T3" fmla="*/ 45 h 209"/>
                  <a:gd name="T4" fmla="*/ 79 w 113"/>
                  <a:gd name="T5" fmla="*/ 68 h 209"/>
                  <a:gd name="T6" fmla="*/ 69 w 113"/>
                  <a:gd name="T7" fmla="*/ 65 h 209"/>
                  <a:gd name="T8" fmla="*/ 87 w 113"/>
                  <a:gd name="T9" fmla="*/ 73 h 209"/>
                  <a:gd name="T10" fmla="*/ 86 w 113"/>
                  <a:gd name="T11" fmla="*/ 85 h 209"/>
                  <a:gd name="T12" fmla="*/ 110 w 113"/>
                  <a:gd name="T13" fmla="*/ 127 h 209"/>
                  <a:gd name="T14" fmla="*/ 112 w 113"/>
                  <a:gd name="T15" fmla="*/ 148 h 209"/>
                  <a:gd name="T16" fmla="*/ 101 w 113"/>
                  <a:gd name="T17" fmla="*/ 184 h 209"/>
                  <a:gd name="T18" fmla="*/ 49 w 113"/>
                  <a:gd name="T19" fmla="*/ 208 h 209"/>
                  <a:gd name="T20" fmla="*/ 31 w 113"/>
                  <a:gd name="T21" fmla="*/ 201 h 209"/>
                  <a:gd name="T22" fmla="*/ 18 w 113"/>
                  <a:gd name="T23" fmla="*/ 186 h 209"/>
                  <a:gd name="T24" fmla="*/ 6 w 113"/>
                  <a:gd name="T25" fmla="*/ 81 h 209"/>
                  <a:gd name="T26" fmla="*/ 21 w 113"/>
                  <a:gd name="T27" fmla="*/ 96 h 209"/>
                  <a:gd name="T28" fmla="*/ 8 w 113"/>
                  <a:gd name="T29" fmla="*/ 52 h 209"/>
                  <a:gd name="T30" fmla="*/ 19 w 113"/>
                  <a:gd name="T31" fmla="*/ 21 h 209"/>
                  <a:gd name="T32" fmla="*/ 14 w 113"/>
                  <a:gd name="T33" fmla="*/ 25 h 209"/>
                  <a:gd name="T34" fmla="*/ 20 w 113"/>
                  <a:gd name="T35" fmla="*/ 11 h 209"/>
                  <a:gd name="T36" fmla="*/ 45 w 113"/>
                  <a:gd name="T37" fmla="*/ 17 h 209"/>
                  <a:gd name="T38" fmla="*/ 59 w 113"/>
                  <a:gd name="T39" fmla="*/ 24 h 209"/>
                  <a:gd name="T40" fmla="*/ 38 w 113"/>
                  <a:gd name="T41" fmla="*/ 31 h 209"/>
                  <a:gd name="T42" fmla="*/ 16 w 113"/>
                  <a:gd name="T43" fmla="*/ 24 h 209"/>
                  <a:gd name="T44" fmla="*/ 8 w 113"/>
                  <a:gd name="T45" fmla="*/ 11 h 209"/>
                  <a:gd name="T46" fmla="*/ 19 w 113"/>
                  <a:gd name="T47" fmla="*/ 1 h 209"/>
                  <a:gd name="T48" fmla="*/ 34 w 113"/>
                  <a:gd name="T49" fmla="*/ 25 h 209"/>
                  <a:gd name="T50" fmla="*/ 16 w 113"/>
                  <a:gd name="T51" fmla="*/ 6 h 209"/>
                  <a:gd name="T52" fmla="*/ 26 w 113"/>
                  <a:gd name="T53" fmla="*/ 0 h 209"/>
                  <a:gd name="T54" fmla="*/ 52 w 113"/>
                  <a:gd name="T55" fmla="*/ 21 h 209"/>
                  <a:gd name="T56" fmla="*/ 26 w 113"/>
                  <a:gd name="T57" fmla="*/ 16 h 209"/>
                  <a:gd name="T58" fmla="*/ 28 w 113"/>
                  <a:gd name="T59" fmla="*/ 2 h 209"/>
                  <a:gd name="T60" fmla="*/ 46 w 113"/>
                  <a:gd name="T61" fmla="*/ 23 h 209"/>
                  <a:gd name="T62" fmla="*/ 13 w 113"/>
                  <a:gd name="T63" fmla="*/ 16 h 209"/>
                  <a:gd name="T64" fmla="*/ 26 w 113"/>
                  <a:gd name="T65" fmla="*/ 14 h 209"/>
                  <a:gd name="T66" fmla="*/ 44 w 113"/>
                  <a:gd name="T67" fmla="*/ 16 h 209"/>
                  <a:gd name="T68" fmla="*/ 50 w 113"/>
                  <a:gd name="T69" fmla="*/ 20 h 209"/>
                  <a:gd name="T70" fmla="*/ 38 w 113"/>
                  <a:gd name="T71" fmla="*/ 31 h 209"/>
                  <a:gd name="T72" fmla="*/ 17 w 113"/>
                  <a:gd name="T73" fmla="*/ 27 h 209"/>
                  <a:gd name="T74" fmla="*/ 31 w 113"/>
                  <a:gd name="T75" fmla="*/ 17 h 209"/>
                  <a:gd name="T76" fmla="*/ 24 w 113"/>
                  <a:gd name="T77" fmla="*/ 55 h 209"/>
                  <a:gd name="T78" fmla="*/ 22 w 113"/>
                  <a:gd name="T79" fmla="*/ 100 h 209"/>
                  <a:gd name="T80" fmla="*/ 6 w 113"/>
                  <a:gd name="T81" fmla="*/ 103 h 209"/>
                  <a:gd name="T82" fmla="*/ 16 w 113"/>
                  <a:gd name="T83" fmla="*/ 87 h 209"/>
                  <a:gd name="T84" fmla="*/ 32 w 113"/>
                  <a:gd name="T85" fmla="*/ 179 h 209"/>
                  <a:gd name="T86" fmla="*/ 39 w 113"/>
                  <a:gd name="T87" fmla="*/ 188 h 209"/>
                  <a:gd name="T88" fmla="*/ 48 w 113"/>
                  <a:gd name="T89" fmla="*/ 193 h 209"/>
                  <a:gd name="T90" fmla="*/ 89 w 113"/>
                  <a:gd name="T91" fmla="*/ 175 h 209"/>
                  <a:gd name="T92" fmla="*/ 97 w 113"/>
                  <a:gd name="T93" fmla="*/ 147 h 209"/>
                  <a:gd name="T94" fmla="*/ 95 w 113"/>
                  <a:gd name="T95" fmla="*/ 132 h 209"/>
                  <a:gd name="T96" fmla="*/ 71 w 113"/>
                  <a:gd name="T97" fmla="*/ 89 h 209"/>
                  <a:gd name="T98" fmla="*/ 79 w 113"/>
                  <a:gd name="T99" fmla="*/ 81 h 209"/>
                  <a:gd name="T100" fmla="*/ 63 w 113"/>
                  <a:gd name="T101" fmla="*/ 78 h 209"/>
                  <a:gd name="T102" fmla="*/ 64 w 113"/>
                  <a:gd name="T103" fmla="*/ 63 h 209"/>
                  <a:gd name="T104" fmla="*/ 53 w 113"/>
                  <a:gd name="T105" fmla="*/ 55 h 209"/>
                  <a:gd name="T106" fmla="*/ 39 w 113"/>
                  <a:gd name="T107" fmla="*/ 30 h 209"/>
                  <a:gd name="T108" fmla="*/ 21 w 113"/>
                  <a:gd name="T109" fmla="*/ 14 h 20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3"/>
                  <a:gd name="T166" fmla="*/ 0 h 209"/>
                  <a:gd name="T167" fmla="*/ 113 w 113"/>
                  <a:gd name="T168" fmla="*/ 209 h 20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3" h="209">
                    <a:moveTo>
                      <a:pt x="52" y="21"/>
                    </a:moveTo>
                    <a:cubicBezTo>
                      <a:pt x="52" y="21"/>
                      <a:pt x="53" y="22"/>
                      <a:pt x="53" y="23"/>
                    </a:cubicBezTo>
                    <a:lnTo>
                      <a:pt x="66" y="46"/>
                    </a:lnTo>
                    <a:lnTo>
                      <a:pt x="65" y="45"/>
                    </a:lnTo>
                    <a:lnTo>
                      <a:pt x="78" y="61"/>
                    </a:lnTo>
                    <a:cubicBezTo>
                      <a:pt x="80" y="63"/>
                      <a:pt x="80" y="65"/>
                      <a:pt x="79" y="68"/>
                    </a:cubicBezTo>
                    <a:lnTo>
                      <a:pt x="77" y="76"/>
                    </a:lnTo>
                    <a:lnTo>
                      <a:pt x="69" y="65"/>
                    </a:lnTo>
                    <a:lnTo>
                      <a:pt x="79" y="65"/>
                    </a:lnTo>
                    <a:cubicBezTo>
                      <a:pt x="84" y="65"/>
                      <a:pt x="87" y="69"/>
                      <a:pt x="87" y="73"/>
                    </a:cubicBezTo>
                    <a:lnTo>
                      <a:pt x="87" y="89"/>
                    </a:lnTo>
                    <a:lnTo>
                      <a:pt x="86" y="85"/>
                    </a:lnTo>
                    <a:lnTo>
                      <a:pt x="109" y="124"/>
                    </a:lnTo>
                    <a:cubicBezTo>
                      <a:pt x="109" y="125"/>
                      <a:pt x="110" y="126"/>
                      <a:pt x="110" y="127"/>
                    </a:cubicBezTo>
                    <a:lnTo>
                      <a:pt x="112" y="145"/>
                    </a:lnTo>
                    <a:cubicBezTo>
                      <a:pt x="113" y="146"/>
                      <a:pt x="112" y="147"/>
                      <a:pt x="112" y="148"/>
                    </a:cubicBezTo>
                    <a:lnTo>
                      <a:pt x="105" y="179"/>
                    </a:lnTo>
                    <a:cubicBezTo>
                      <a:pt x="104" y="181"/>
                      <a:pt x="103" y="183"/>
                      <a:pt x="101" y="184"/>
                    </a:cubicBezTo>
                    <a:lnTo>
                      <a:pt x="55" y="208"/>
                    </a:lnTo>
                    <a:cubicBezTo>
                      <a:pt x="53" y="209"/>
                      <a:pt x="51" y="209"/>
                      <a:pt x="49" y="208"/>
                    </a:cubicBezTo>
                    <a:lnTo>
                      <a:pt x="34" y="203"/>
                    </a:lnTo>
                    <a:cubicBezTo>
                      <a:pt x="32" y="202"/>
                      <a:pt x="31" y="202"/>
                      <a:pt x="31" y="201"/>
                    </a:cubicBezTo>
                    <a:lnTo>
                      <a:pt x="20" y="190"/>
                    </a:lnTo>
                    <a:cubicBezTo>
                      <a:pt x="19" y="189"/>
                      <a:pt x="19" y="188"/>
                      <a:pt x="18" y="186"/>
                    </a:cubicBezTo>
                    <a:lnTo>
                      <a:pt x="1" y="90"/>
                    </a:lnTo>
                    <a:cubicBezTo>
                      <a:pt x="0" y="86"/>
                      <a:pt x="2" y="83"/>
                      <a:pt x="6" y="81"/>
                    </a:cubicBezTo>
                    <a:cubicBezTo>
                      <a:pt x="10" y="80"/>
                      <a:pt x="14" y="82"/>
                      <a:pt x="16" y="85"/>
                    </a:cubicBezTo>
                    <a:lnTo>
                      <a:pt x="21" y="96"/>
                    </a:lnTo>
                    <a:lnTo>
                      <a:pt x="6" y="99"/>
                    </a:lnTo>
                    <a:lnTo>
                      <a:pt x="8" y="52"/>
                    </a:lnTo>
                    <a:cubicBezTo>
                      <a:pt x="8" y="51"/>
                      <a:pt x="8" y="51"/>
                      <a:pt x="8" y="50"/>
                    </a:cubicBezTo>
                    <a:lnTo>
                      <a:pt x="19" y="21"/>
                    </a:lnTo>
                    <a:lnTo>
                      <a:pt x="22" y="31"/>
                    </a:lnTo>
                    <a:lnTo>
                      <a:pt x="14" y="25"/>
                    </a:lnTo>
                    <a:cubicBezTo>
                      <a:pt x="11" y="23"/>
                      <a:pt x="10" y="19"/>
                      <a:pt x="11" y="16"/>
                    </a:cubicBezTo>
                    <a:cubicBezTo>
                      <a:pt x="13" y="12"/>
                      <a:pt x="17" y="10"/>
                      <a:pt x="20" y="11"/>
                    </a:cubicBezTo>
                    <a:lnTo>
                      <a:pt x="43" y="16"/>
                    </a:lnTo>
                    <a:cubicBezTo>
                      <a:pt x="44" y="16"/>
                      <a:pt x="44" y="17"/>
                      <a:pt x="45" y="17"/>
                    </a:cubicBezTo>
                    <a:lnTo>
                      <a:pt x="50" y="20"/>
                    </a:lnTo>
                    <a:lnTo>
                      <a:pt x="59" y="24"/>
                    </a:lnTo>
                    <a:lnTo>
                      <a:pt x="52" y="39"/>
                    </a:lnTo>
                    <a:lnTo>
                      <a:pt x="38" y="31"/>
                    </a:lnTo>
                    <a:lnTo>
                      <a:pt x="39" y="32"/>
                    </a:lnTo>
                    <a:lnTo>
                      <a:pt x="16" y="24"/>
                    </a:lnTo>
                    <a:cubicBezTo>
                      <a:pt x="14" y="23"/>
                      <a:pt x="12" y="21"/>
                      <a:pt x="11" y="19"/>
                    </a:cubicBezTo>
                    <a:lnTo>
                      <a:pt x="8" y="11"/>
                    </a:lnTo>
                    <a:cubicBezTo>
                      <a:pt x="7" y="8"/>
                      <a:pt x="8" y="5"/>
                      <a:pt x="11" y="2"/>
                    </a:cubicBezTo>
                    <a:cubicBezTo>
                      <a:pt x="13" y="0"/>
                      <a:pt x="16" y="0"/>
                      <a:pt x="19" y="1"/>
                    </a:cubicBezTo>
                    <a:lnTo>
                      <a:pt x="42" y="12"/>
                    </a:lnTo>
                    <a:lnTo>
                      <a:pt x="34" y="25"/>
                    </a:lnTo>
                    <a:lnTo>
                      <a:pt x="19" y="15"/>
                    </a:lnTo>
                    <a:cubicBezTo>
                      <a:pt x="16" y="13"/>
                      <a:pt x="15" y="9"/>
                      <a:pt x="16" y="6"/>
                    </a:cubicBezTo>
                    <a:cubicBezTo>
                      <a:pt x="17" y="3"/>
                      <a:pt x="20" y="0"/>
                      <a:pt x="24" y="0"/>
                    </a:cubicBezTo>
                    <a:lnTo>
                      <a:pt x="26" y="0"/>
                    </a:lnTo>
                    <a:cubicBezTo>
                      <a:pt x="28" y="0"/>
                      <a:pt x="30" y="1"/>
                      <a:pt x="32" y="3"/>
                    </a:cubicBezTo>
                    <a:lnTo>
                      <a:pt x="52" y="21"/>
                    </a:lnTo>
                    <a:close/>
                    <a:moveTo>
                      <a:pt x="21" y="14"/>
                    </a:moveTo>
                    <a:lnTo>
                      <a:pt x="26" y="16"/>
                    </a:lnTo>
                    <a:lnTo>
                      <a:pt x="24" y="16"/>
                    </a:lnTo>
                    <a:lnTo>
                      <a:pt x="28" y="2"/>
                    </a:lnTo>
                    <a:lnTo>
                      <a:pt x="43" y="12"/>
                    </a:lnTo>
                    <a:cubicBezTo>
                      <a:pt x="47" y="15"/>
                      <a:pt x="48" y="19"/>
                      <a:pt x="46" y="23"/>
                    </a:cubicBezTo>
                    <a:cubicBezTo>
                      <a:pt x="44" y="26"/>
                      <a:pt x="39" y="28"/>
                      <a:pt x="35" y="26"/>
                    </a:cubicBezTo>
                    <a:lnTo>
                      <a:pt x="13" y="16"/>
                    </a:lnTo>
                    <a:lnTo>
                      <a:pt x="24" y="6"/>
                    </a:lnTo>
                    <a:lnTo>
                      <a:pt x="26" y="14"/>
                    </a:lnTo>
                    <a:lnTo>
                      <a:pt x="21" y="9"/>
                    </a:lnTo>
                    <a:lnTo>
                      <a:pt x="44" y="16"/>
                    </a:lnTo>
                    <a:cubicBezTo>
                      <a:pt x="44" y="17"/>
                      <a:pt x="45" y="17"/>
                      <a:pt x="45" y="17"/>
                    </a:cubicBezTo>
                    <a:lnTo>
                      <a:pt x="50" y="20"/>
                    </a:lnTo>
                    <a:lnTo>
                      <a:pt x="43" y="34"/>
                    </a:lnTo>
                    <a:lnTo>
                      <a:pt x="38" y="31"/>
                    </a:lnTo>
                    <a:lnTo>
                      <a:pt x="40" y="32"/>
                    </a:lnTo>
                    <a:lnTo>
                      <a:pt x="17" y="27"/>
                    </a:lnTo>
                    <a:lnTo>
                      <a:pt x="23" y="12"/>
                    </a:lnTo>
                    <a:lnTo>
                      <a:pt x="31" y="17"/>
                    </a:lnTo>
                    <a:cubicBezTo>
                      <a:pt x="34" y="19"/>
                      <a:pt x="35" y="23"/>
                      <a:pt x="34" y="27"/>
                    </a:cubicBezTo>
                    <a:lnTo>
                      <a:pt x="24" y="55"/>
                    </a:lnTo>
                    <a:lnTo>
                      <a:pt x="24" y="53"/>
                    </a:lnTo>
                    <a:lnTo>
                      <a:pt x="22" y="100"/>
                    </a:lnTo>
                    <a:cubicBezTo>
                      <a:pt x="21" y="103"/>
                      <a:pt x="19" y="106"/>
                      <a:pt x="15" y="107"/>
                    </a:cubicBezTo>
                    <a:cubicBezTo>
                      <a:pt x="12" y="108"/>
                      <a:pt x="8" y="106"/>
                      <a:pt x="6" y="103"/>
                    </a:cubicBezTo>
                    <a:lnTo>
                      <a:pt x="1" y="92"/>
                    </a:lnTo>
                    <a:lnTo>
                      <a:pt x="16" y="87"/>
                    </a:lnTo>
                    <a:lnTo>
                      <a:pt x="34" y="183"/>
                    </a:lnTo>
                    <a:lnTo>
                      <a:pt x="32" y="179"/>
                    </a:lnTo>
                    <a:lnTo>
                      <a:pt x="42" y="190"/>
                    </a:lnTo>
                    <a:lnTo>
                      <a:pt x="39" y="188"/>
                    </a:lnTo>
                    <a:lnTo>
                      <a:pt x="54" y="193"/>
                    </a:lnTo>
                    <a:lnTo>
                      <a:pt x="48" y="193"/>
                    </a:lnTo>
                    <a:lnTo>
                      <a:pt x="93" y="170"/>
                    </a:lnTo>
                    <a:lnTo>
                      <a:pt x="89" y="175"/>
                    </a:lnTo>
                    <a:lnTo>
                      <a:pt x="97" y="144"/>
                    </a:lnTo>
                    <a:lnTo>
                      <a:pt x="97" y="147"/>
                    </a:lnTo>
                    <a:lnTo>
                      <a:pt x="94" y="129"/>
                    </a:lnTo>
                    <a:lnTo>
                      <a:pt x="95" y="132"/>
                    </a:lnTo>
                    <a:lnTo>
                      <a:pt x="72" y="93"/>
                    </a:lnTo>
                    <a:cubicBezTo>
                      <a:pt x="72" y="92"/>
                      <a:pt x="71" y="90"/>
                      <a:pt x="71" y="89"/>
                    </a:cubicBezTo>
                    <a:lnTo>
                      <a:pt x="71" y="73"/>
                    </a:lnTo>
                    <a:lnTo>
                      <a:pt x="79" y="81"/>
                    </a:lnTo>
                    <a:lnTo>
                      <a:pt x="69" y="81"/>
                    </a:lnTo>
                    <a:cubicBezTo>
                      <a:pt x="67" y="81"/>
                      <a:pt x="64" y="80"/>
                      <a:pt x="63" y="78"/>
                    </a:cubicBezTo>
                    <a:cubicBezTo>
                      <a:pt x="61" y="76"/>
                      <a:pt x="61" y="73"/>
                      <a:pt x="61" y="71"/>
                    </a:cubicBezTo>
                    <a:lnTo>
                      <a:pt x="64" y="63"/>
                    </a:lnTo>
                    <a:lnTo>
                      <a:pt x="65" y="71"/>
                    </a:lnTo>
                    <a:lnTo>
                      <a:pt x="53" y="55"/>
                    </a:lnTo>
                    <a:cubicBezTo>
                      <a:pt x="52" y="55"/>
                      <a:pt x="52" y="54"/>
                      <a:pt x="52" y="54"/>
                    </a:cubicBezTo>
                    <a:lnTo>
                      <a:pt x="39" y="30"/>
                    </a:lnTo>
                    <a:lnTo>
                      <a:pt x="41" y="33"/>
                    </a:lnTo>
                    <a:lnTo>
                      <a:pt x="21" y="14"/>
                    </a:lnTo>
                    <a:close/>
                  </a:path>
                </a:pathLst>
              </a:custGeom>
              <a:solidFill>
                <a:srgbClr val="6E6E6E"/>
              </a:solidFill>
              <a:ln w="0" cap="flat">
                <a:solidFill>
                  <a:srgbClr val="6E6E6E"/>
                </a:solidFill>
                <a:prstDash val="solid"/>
                <a:round/>
                <a:headEnd/>
                <a:tailEnd/>
              </a:ln>
            </p:spPr>
            <p:txBody>
              <a:bodyPr/>
              <a:lstStyle/>
              <a:p>
                <a:endParaRPr lang="en-US"/>
              </a:p>
            </p:txBody>
          </p:sp>
          <p:sp>
            <p:nvSpPr>
              <p:cNvPr id="1430" name="Freeform 617"/>
              <p:cNvSpPr>
                <a:spLocks/>
              </p:cNvSpPr>
              <p:nvPr/>
            </p:nvSpPr>
            <p:spPr bwMode="auto">
              <a:xfrm>
                <a:off x="2676" y="1471"/>
                <a:ext cx="51" cy="91"/>
              </a:xfrm>
              <a:custGeom>
                <a:avLst/>
                <a:gdLst>
                  <a:gd name="T0" fmla="*/ 6 w 51"/>
                  <a:gd name="T1" fmla="*/ 42 h 91"/>
                  <a:gd name="T2" fmla="*/ 0 w 51"/>
                  <a:gd name="T3" fmla="*/ 33 h 91"/>
                  <a:gd name="T4" fmla="*/ 2 w 51"/>
                  <a:gd name="T5" fmla="*/ 29 h 91"/>
                  <a:gd name="T6" fmla="*/ 3 w 51"/>
                  <a:gd name="T7" fmla="*/ 23 h 91"/>
                  <a:gd name="T8" fmla="*/ 7 w 51"/>
                  <a:gd name="T9" fmla="*/ 23 h 91"/>
                  <a:gd name="T10" fmla="*/ 11 w 51"/>
                  <a:gd name="T11" fmla="*/ 19 h 91"/>
                  <a:gd name="T12" fmla="*/ 8 w 51"/>
                  <a:gd name="T13" fmla="*/ 17 h 91"/>
                  <a:gd name="T14" fmla="*/ 7 w 51"/>
                  <a:gd name="T15" fmla="*/ 13 h 91"/>
                  <a:gd name="T16" fmla="*/ 17 w 51"/>
                  <a:gd name="T17" fmla="*/ 4 h 91"/>
                  <a:gd name="T18" fmla="*/ 16 w 51"/>
                  <a:gd name="T19" fmla="*/ 0 h 91"/>
                  <a:gd name="T20" fmla="*/ 25 w 51"/>
                  <a:gd name="T21" fmla="*/ 7 h 91"/>
                  <a:gd name="T22" fmla="*/ 31 w 51"/>
                  <a:gd name="T23" fmla="*/ 15 h 91"/>
                  <a:gd name="T24" fmla="*/ 28 w 51"/>
                  <a:gd name="T25" fmla="*/ 27 h 91"/>
                  <a:gd name="T26" fmla="*/ 33 w 51"/>
                  <a:gd name="T27" fmla="*/ 20 h 91"/>
                  <a:gd name="T28" fmla="*/ 44 w 51"/>
                  <a:gd name="T29" fmla="*/ 30 h 91"/>
                  <a:gd name="T30" fmla="*/ 43 w 51"/>
                  <a:gd name="T31" fmla="*/ 38 h 91"/>
                  <a:gd name="T32" fmla="*/ 42 w 51"/>
                  <a:gd name="T33" fmla="*/ 40 h 91"/>
                  <a:gd name="T34" fmla="*/ 44 w 51"/>
                  <a:gd name="T35" fmla="*/ 42 h 91"/>
                  <a:gd name="T36" fmla="*/ 42 w 51"/>
                  <a:gd name="T37" fmla="*/ 44 h 91"/>
                  <a:gd name="T38" fmla="*/ 36 w 51"/>
                  <a:gd name="T39" fmla="*/ 46 h 91"/>
                  <a:gd name="T40" fmla="*/ 36 w 51"/>
                  <a:gd name="T41" fmla="*/ 48 h 91"/>
                  <a:gd name="T42" fmla="*/ 35 w 51"/>
                  <a:gd name="T43" fmla="*/ 56 h 91"/>
                  <a:gd name="T44" fmla="*/ 38 w 51"/>
                  <a:gd name="T45" fmla="*/ 64 h 91"/>
                  <a:gd name="T46" fmla="*/ 42 w 51"/>
                  <a:gd name="T47" fmla="*/ 64 h 91"/>
                  <a:gd name="T48" fmla="*/ 43 w 51"/>
                  <a:gd name="T49" fmla="*/ 71 h 91"/>
                  <a:gd name="T50" fmla="*/ 48 w 51"/>
                  <a:gd name="T51" fmla="*/ 80 h 91"/>
                  <a:gd name="T52" fmla="*/ 51 w 51"/>
                  <a:gd name="T53" fmla="*/ 81 h 91"/>
                  <a:gd name="T54" fmla="*/ 42 w 51"/>
                  <a:gd name="T55" fmla="*/ 81 h 91"/>
                  <a:gd name="T56" fmla="*/ 40 w 51"/>
                  <a:gd name="T57" fmla="*/ 85 h 91"/>
                  <a:gd name="T58" fmla="*/ 35 w 51"/>
                  <a:gd name="T59" fmla="*/ 87 h 91"/>
                  <a:gd name="T60" fmla="*/ 31 w 51"/>
                  <a:gd name="T61" fmla="*/ 86 h 91"/>
                  <a:gd name="T62" fmla="*/ 28 w 51"/>
                  <a:gd name="T63" fmla="*/ 90 h 91"/>
                  <a:gd name="T64" fmla="*/ 26 w 51"/>
                  <a:gd name="T65" fmla="*/ 91 h 91"/>
                  <a:gd name="T66" fmla="*/ 21 w 51"/>
                  <a:gd name="T67" fmla="*/ 88 h 91"/>
                  <a:gd name="T68" fmla="*/ 16 w 51"/>
                  <a:gd name="T69" fmla="*/ 82 h 91"/>
                  <a:gd name="T70" fmla="*/ 16 w 51"/>
                  <a:gd name="T71" fmla="*/ 78 h 91"/>
                  <a:gd name="T72" fmla="*/ 13 w 51"/>
                  <a:gd name="T73" fmla="*/ 72 h 91"/>
                  <a:gd name="T74" fmla="*/ 16 w 51"/>
                  <a:gd name="T75" fmla="*/ 62 h 91"/>
                  <a:gd name="T76" fmla="*/ 18 w 51"/>
                  <a:gd name="T77" fmla="*/ 58 h 91"/>
                  <a:gd name="T78" fmla="*/ 17 w 51"/>
                  <a:gd name="T79" fmla="*/ 51 h 91"/>
                  <a:gd name="T80" fmla="*/ 12 w 51"/>
                  <a:gd name="T81" fmla="*/ 50 h 91"/>
                  <a:gd name="T82" fmla="*/ 14 w 51"/>
                  <a:gd name="T83" fmla="*/ 44 h 91"/>
                  <a:gd name="T84" fmla="*/ 12 w 51"/>
                  <a:gd name="T85" fmla="*/ 41 h 91"/>
                  <a:gd name="T86" fmla="*/ 6 w 51"/>
                  <a:gd name="T87" fmla="*/ 42 h 9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1"/>
                  <a:gd name="T133" fmla="*/ 0 h 91"/>
                  <a:gd name="T134" fmla="*/ 51 w 51"/>
                  <a:gd name="T135" fmla="*/ 91 h 9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1" h="91">
                    <a:moveTo>
                      <a:pt x="6" y="42"/>
                    </a:moveTo>
                    <a:lnTo>
                      <a:pt x="0" y="33"/>
                    </a:lnTo>
                    <a:lnTo>
                      <a:pt x="2" y="29"/>
                    </a:lnTo>
                    <a:lnTo>
                      <a:pt x="3" y="23"/>
                    </a:lnTo>
                    <a:lnTo>
                      <a:pt x="7" y="23"/>
                    </a:lnTo>
                    <a:lnTo>
                      <a:pt x="11" y="19"/>
                    </a:lnTo>
                    <a:lnTo>
                      <a:pt x="8" y="17"/>
                    </a:lnTo>
                    <a:lnTo>
                      <a:pt x="7" y="13"/>
                    </a:lnTo>
                    <a:lnTo>
                      <a:pt x="17" y="4"/>
                    </a:lnTo>
                    <a:lnTo>
                      <a:pt x="16" y="0"/>
                    </a:lnTo>
                    <a:lnTo>
                      <a:pt x="25" y="7"/>
                    </a:lnTo>
                    <a:lnTo>
                      <a:pt x="31" y="15"/>
                    </a:lnTo>
                    <a:lnTo>
                      <a:pt x="28" y="27"/>
                    </a:lnTo>
                    <a:lnTo>
                      <a:pt x="33" y="20"/>
                    </a:lnTo>
                    <a:lnTo>
                      <a:pt x="44" y="30"/>
                    </a:lnTo>
                    <a:lnTo>
                      <a:pt x="43" y="38"/>
                    </a:lnTo>
                    <a:lnTo>
                      <a:pt x="42" y="40"/>
                    </a:lnTo>
                    <a:lnTo>
                      <a:pt x="44" y="42"/>
                    </a:lnTo>
                    <a:lnTo>
                      <a:pt x="42" y="44"/>
                    </a:lnTo>
                    <a:lnTo>
                      <a:pt x="36" y="46"/>
                    </a:lnTo>
                    <a:lnTo>
                      <a:pt x="36" y="48"/>
                    </a:lnTo>
                    <a:lnTo>
                      <a:pt x="35" y="56"/>
                    </a:lnTo>
                    <a:lnTo>
                      <a:pt x="38" y="64"/>
                    </a:lnTo>
                    <a:lnTo>
                      <a:pt x="42" y="64"/>
                    </a:lnTo>
                    <a:lnTo>
                      <a:pt x="43" y="71"/>
                    </a:lnTo>
                    <a:lnTo>
                      <a:pt x="48" y="80"/>
                    </a:lnTo>
                    <a:lnTo>
                      <a:pt x="51" y="81"/>
                    </a:lnTo>
                    <a:lnTo>
                      <a:pt x="42" y="81"/>
                    </a:lnTo>
                    <a:lnTo>
                      <a:pt x="40" y="85"/>
                    </a:lnTo>
                    <a:lnTo>
                      <a:pt x="35" y="87"/>
                    </a:lnTo>
                    <a:lnTo>
                      <a:pt x="31" y="86"/>
                    </a:lnTo>
                    <a:lnTo>
                      <a:pt x="28" y="90"/>
                    </a:lnTo>
                    <a:lnTo>
                      <a:pt x="26" y="91"/>
                    </a:lnTo>
                    <a:lnTo>
                      <a:pt x="21" y="88"/>
                    </a:lnTo>
                    <a:lnTo>
                      <a:pt x="16" y="82"/>
                    </a:lnTo>
                    <a:lnTo>
                      <a:pt x="16" y="78"/>
                    </a:lnTo>
                    <a:lnTo>
                      <a:pt x="13" y="72"/>
                    </a:lnTo>
                    <a:lnTo>
                      <a:pt x="16" y="62"/>
                    </a:lnTo>
                    <a:lnTo>
                      <a:pt x="18" y="58"/>
                    </a:lnTo>
                    <a:lnTo>
                      <a:pt x="17" y="51"/>
                    </a:lnTo>
                    <a:lnTo>
                      <a:pt x="12" y="50"/>
                    </a:lnTo>
                    <a:lnTo>
                      <a:pt x="14" y="44"/>
                    </a:lnTo>
                    <a:lnTo>
                      <a:pt x="12" y="41"/>
                    </a:lnTo>
                    <a:lnTo>
                      <a:pt x="6" y="42"/>
                    </a:lnTo>
                    <a:close/>
                  </a:path>
                </a:pathLst>
              </a:custGeom>
              <a:solidFill>
                <a:srgbClr val="FFC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431" name="Freeform 618"/>
              <p:cNvSpPr>
                <a:spLocks noEditPoints="1"/>
              </p:cNvSpPr>
              <p:nvPr/>
            </p:nvSpPr>
            <p:spPr bwMode="auto">
              <a:xfrm>
                <a:off x="2674" y="1469"/>
                <a:ext cx="55" cy="95"/>
              </a:xfrm>
              <a:custGeom>
                <a:avLst/>
                <a:gdLst>
                  <a:gd name="T0" fmla="*/ 2 w 225"/>
                  <a:gd name="T1" fmla="*/ 144 h 385"/>
                  <a:gd name="T2" fmla="*/ 11 w 225"/>
                  <a:gd name="T3" fmla="*/ 125 h 385"/>
                  <a:gd name="T4" fmla="*/ 35 w 225"/>
                  <a:gd name="T5" fmla="*/ 92 h 385"/>
                  <a:gd name="T6" fmla="*/ 52 w 225"/>
                  <a:gd name="T7" fmla="*/ 89 h 385"/>
                  <a:gd name="T8" fmla="*/ 31 w 225"/>
                  <a:gd name="T9" fmla="*/ 62 h 385"/>
                  <a:gd name="T10" fmla="*/ 70 w 225"/>
                  <a:gd name="T11" fmla="*/ 27 h 385"/>
                  <a:gd name="T12" fmla="*/ 77 w 225"/>
                  <a:gd name="T13" fmla="*/ 2 h 385"/>
                  <a:gd name="T14" fmla="*/ 141 w 225"/>
                  <a:gd name="T15" fmla="*/ 64 h 385"/>
                  <a:gd name="T16" fmla="*/ 117 w 225"/>
                  <a:gd name="T17" fmla="*/ 111 h 385"/>
                  <a:gd name="T18" fmla="*/ 147 w 225"/>
                  <a:gd name="T19" fmla="*/ 83 h 385"/>
                  <a:gd name="T20" fmla="*/ 191 w 225"/>
                  <a:gd name="T21" fmla="*/ 163 h 385"/>
                  <a:gd name="T22" fmla="*/ 187 w 225"/>
                  <a:gd name="T23" fmla="*/ 166 h 385"/>
                  <a:gd name="T24" fmla="*/ 187 w 225"/>
                  <a:gd name="T25" fmla="*/ 190 h 385"/>
                  <a:gd name="T26" fmla="*/ 162 w 225"/>
                  <a:gd name="T27" fmla="*/ 191 h 385"/>
                  <a:gd name="T28" fmla="*/ 158 w 225"/>
                  <a:gd name="T29" fmla="*/ 237 h 385"/>
                  <a:gd name="T30" fmla="*/ 165 w 225"/>
                  <a:gd name="T31" fmla="*/ 259 h 385"/>
                  <a:gd name="T32" fmla="*/ 191 w 225"/>
                  <a:gd name="T33" fmla="*/ 295 h 385"/>
                  <a:gd name="T34" fmla="*/ 210 w 225"/>
                  <a:gd name="T35" fmla="*/ 325 h 385"/>
                  <a:gd name="T36" fmla="*/ 216 w 225"/>
                  <a:gd name="T37" fmla="*/ 345 h 385"/>
                  <a:gd name="T38" fmla="*/ 177 w 225"/>
                  <a:gd name="T39" fmla="*/ 354 h 385"/>
                  <a:gd name="T40" fmla="*/ 147 w 225"/>
                  <a:gd name="T41" fmla="*/ 368 h 385"/>
                  <a:gd name="T42" fmla="*/ 130 w 225"/>
                  <a:gd name="T43" fmla="*/ 376 h 385"/>
                  <a:gd name="T44" fmla="*/ 110 w 225"/>
                  <a:gd name="T45" fmla="*/ 383 h 385"/>
                  <a:gd name="T46" fmla="*/ 69 w 225"/>
                  <a:gd name="T47" fmla="*/ 345 h 385"/>
                  <a:gd name="T48" fmla="*/ 68 w 225"/>
                  <a:gd name="T49" fmla="*/ 326 h 385"/>
                  <a:gd name="T50" fmla="*/ 65 w 225"/>
                  <a:gd name="T51" fmla="*/ 257 h 385"/>
                  <a:gd name="T52" fmla="*/ 75 w 225"/>
                  <a:gd name="T53" fmla="*/ 242 h 385"/>
                  <a:gd name="T54" fmla="*/ 55 w 225"/>
                  <a:gd name="T55" fmla="*/ 217 h 385"/>
                  <a:gd name="T56" fmla="*/ 57 w 225"/>
                  <a:gd name="T57" fmla="*/ 183 h 385"/>
                  <a:gd name="T58" fmla="*/ 61 w 225"/>
                  <a:gd name="T59" fmla="*/ 181 h 385"/>
                  <a:gd name="T60" fmla="*/ 67 w 225"/>
                  <a:gd name="T61" fmla="*/ 170 h 385"/>
                  <a:gd name="T62" fmla="*/ 65 w 225"/>
                  <a:gd name="T63" fmla="*/ 212 h 385"/>
                  <a:gd name="T64" fmla="*/ 88 w 225"/>
                  <a:gd name="T65" fmla="*/ 214 h 385"/>
                  <a:gd name="T66" fmla="*/ 80 w 225"/>
                  <a:gd name="T67" fmla="*/ 263 h 385"/>
                  <a:gd name="T68" fmla="*/ 69 w 225"/>
                  <a:gd name="T69" fmla="*/ 297 h 385"/>
                  <a:gd name="T70" fmla="*/ 83 w 225"/>
                  <a:gd name="T71" fmla="*/ 340 h 385"/>
                  <a:gd name="T72" fmla="*/ 100 w 225"/>
                  <a:gd name="T73" fmla="*/ 359 h 385"/>
                  <a:gd name="T74" fmla="*/ 120 w 225"/>
                  <a:gd name="T75" fmla="*/ 364 h 385"/>
                  <a:gd name="T76" fmla="*/ 140 w 225"/>
                  <a:gd name="T77" fmla="*/ 348 h 385"/>
                  <a:gd name="T78" fmla="*/ 167 w 225"/>
                  <a:gd name="T79" fmla="*/ 343 h 385"/>
                  <a:gd name="T80" fmla="*/ 178 w 225"/>
                  <a:gd name="T81" fmla="*/ 327 h 385"/>
                  <a:gd name="T82" fmla="*/ 203 w 225"/>
                  <a:gd name="T83" fmla="*/ 339 h 385"/>
                  <a:gd name="T84" fmla="*/ 175 w 225"/>
                  <a:gd name="T85" fmla="*/ 296 h 385"/>
                  <a:gd name="T86" fmla="*/ 165 w 225"/>
                  <a:gd name="T87" fmla="*/ 275 h 385"/>
                  <a:gd name="T88" fmla="*/ 142 w 225"/>
                  <a:gd name="T89" fmla="*/ 234 h 385"/>
                  <a:gd name="T90" fmla="*/ 147 w 225"/>
                  <a:gd name="T91" fmla="*/ 196 h 385"/>
                  <a:gd name="T92" fmla="*/ 178 w 225"/>
                  <a:gd name="T93" fmla="*/ 178 h 385"/>
                  <a:gd name="T94" fmla="*/ 179 w 225"/>
                  <a:gd name="T95" fmla="*/ 183 h 385"/>
                  <a:gd name="T96" fmla="*/ 175 w 225"/>
                  <a:gd name="T97" fmla="*/ 160 h 385"/>
                  <a:gd name="T98" fmla="*/ 180 w 225"/>
                  <a:gd name="T99" fmla="*/ 134 h 385"/>
                  <a:gd name="T100" fmla="*/ 131 w 225"/>
                  <a:gd name="T101" fmla="*/ 120 h 385"/>
                  <a:gd name="T102" fmla="*/ 126 w 225"/>
                  <a:gd name="T103" fmla="*/ 67 h 385"/>
                  <a:gd name="T104" fmla="*/ 104 w 225"/>
                  <a:gd name="T105" fmla="*/ 41 h 385"/>
                  <a:gd name="T106" fmla="*/ 85 w 225"/>
                  <a:gd name="T107" fmla="*/ 22 h 385"/>
                  <a:gd name="T108" fmla="*/ 47 w 225"/>
                  <a:gd name="T109" fmla="*/ 59 h 385"/>
                  <a:gd name="T110" fmla="*/ 58 w 225"/>
                  <a:gd name="T111" fmla="*/ 74 h 385"/>
                  <a:gd name="T112" fmla="*/ 42 w 225"/>
                  <a:gd name="T113" fmla="*/ 105 h 385"/>
                  <a:gd name="T114" fmla="*/ 29 w 225"/>
                  <a:gd name="T115" fmla="*/ 103 h 385"/>
                  <a:gd name="T116" fmla="*/ 15 w 225"/>
                  <a:gd name="T117" fmla="*/ 144 h 385"/>
                  <a:gd name="T118" fmla="*/ 33 w 225"/>
                  <a:gd name="T119" fmla="*/ 168 h 38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25"/>
                  <a:gd name="T181" fmla="*/ 0 h 385"/>
                  <a:gd name="T182" fmla="*/ 225 w 225"/>
                  <a:gd name="T183" fmla="*/ 385 h 38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25" h="385">
                    <a:moveTo>
                      <a:pt x="35" y="183"/>
                    </a:moveTo>
                    <a:cubicBezTo>
                      <a:pt x="32" y="184"/>
                      <a:pt x="29" y="182"/>
                      <a:pt x="28" y="180"/>
                    </a:cubicBezTo>
                    <a:lnTo>
                      <a:pt x="2" y="144"/>
                    </a:lnTo>
                    <a:cubicBezTo>
                      <a:pt x="0" y="141"/>
                      <a:pt x="0" y="137"/>
                      <a:pt x="2" y="134"/>
                    </a:cubicBezTo>
                    <a:lnTo>
                      <a:pt x="12" y="121"/>
                    </a:lnTo>
                    <a:lnTo>
                      <a:pt x="11" y="125"/>
                    </a:lnTo>
                    <a:lnTo>
                      <a:pt x="13" y="102"/>
                    </a:lnTo>
                    <a:cubicBezTo>
                      <a:pt x="14" y="98"/>
                      <a:pt x="16" y="95"/>
                      <a:pt x="20" y="95"/>
                    </a:cubicBezTo>
                    <a:lnTo>
                      <a:pt x="35" y="92"/>
                    </a:lnTo>
                    <a:lnTo>
                      <a:pt x="31" y="94"/>
                    </a:lnTo>
                    <a:lnTo>
                      <a:pt x="49" y="76"/>
                    </a:lnTo>
                    <a:lnTo>
                      <a:pt x="52" y="89"/>
                    </a:lnTo>
                    <a:lnTo>
                      <a:pt x="39" y="84"/>
                    </a:lnTo>
                    <a:cubicBezTo>
                      <a:pt x="36" y="83"/>
                      <a:pt x="34" y="80"/>
                      <a:pt x="34" y="78"/>
                    </a:cubicBezTo>
                    <a:lnTo>
                      <a:pt x="31" y="62"/>
                    </a:lnTo>
                    <a:cubicBezTo>
                      <a:pt x="31" y="59"/>
                      <a:pt x="32" y="57"/>
                      <a:pt x="34" y="55"/>
                    </a:cubicBezTo>
                    <a:lnTo>
                      <a:pt x="72" y="18"/>
                    </a:lnTo>
                    <a:lnTo>
                      <a:pt x="70" y="27"/>
                    </a:lnTo>
                    <a:lnTo>
                      <a:pt x="65" y="11"/>
                    </a:lnTo>
                    <a:cubicBezTo>
                      <a:pt x="64" y="8"/>
                      <a:pt x="65" y="4"/>
                      <a:pt x="68" y="2"/>
                    </a:cubicBezTo>
                    <a:cubicBezTo>
                      <a:pt x="71" y="0"/>
                      <a:pt x="75" y="0"/>
                      <a:pt x="77" y="2"/>
                    </a:cubicBezTo>
                    <a:lnTo>
                      <a:pt x="113" y="28"/>
                    </a:lnTo>
                    <a:cubicBezTo>
                      <a:pt x="114" y="29"/>
                      <a:pt x="115" y="29"/>
                      <a:pt x="115" y="30"/>
                    </a:cubicBezTo>
                    <a:lnTo>
                      <a:pt x="141" y="64"/>
                    </a:lnTo>
                    <a:cubicBezTo>
                      <a:pt x="142" y="66"/>
                      <a:pt x="143" y="68"/>
                      <a:pt x="142" y="70"/>
                    </a:cubicBezTo>
                    <a:lnTo>
                      <a:pt x="132" y="117"/>
                    </a:lnTo>
                    <a:lnTo>
                      <a:pt x="117" y="111"/>
                    </a:lnTo>
                    <a:lnTo>
                      <a:pt x="135" y="85"/>
                    </a:lnTo>
                    <a:cubicBezTo>
                      <a:pt x="137" y="83"/>
                      <a:pt x="139" y="82"/>
                      <a:pt x="141" y="81"/>
                    </a:cubicBezTo>
                    <a:cubicBezTo>
                      <a:pt x="143" y="81"/>
                      <a:pt x="146" y="82"/>
                      <a:pt x="147" y="83"/>
                    </a:cubicBezTo>
                    <a:lnTo>
                      <a:pt x="191" y="123"/>
                    </a:lnTo>
                    <a:cubicBezTo>
                      <a:pt x="193" y="124"/>
                      <a:pt x="194" y="127"/>
                      <a:pt x="194" y="129"/>
                    </a:cubicBezTo>
                    <a:lnTo>
                      <a:pt x="191" y="163"/>
                    </a:lnTo>
                    <a:cubicBezTo>
                      <a:pt x="191" y="164"/>
                      <a:pt x="191" y="164"/>
                      <a:pt x="191" y="165"/>
                    </a:cubicBezTo>
                    <a:lnTo>
                      <a:pt x="188" y="173"/>
                    </a:lnTo>
                    <a:lnTo>
                      <a:pt x="187" y="166"/>
                    </a:lnTo>
                    <a:lnTo>
                      <a:pt x="192" y="174"/>
                    </a:lnTo>
                    <a:cubicBezTo>
                      <a:pt x="194" y="176"/>
                      <a:pt x="194" y="180"/>
                      <a:pt x="192" y="183"/>
                    </a:cubicBezTo>
                    <a:lnTo>
                      <a:pt x="187" y="190"/>
                    </a:lnTo>
                    <a:cubicBezTo>
                      <a:pt x="186" y="192"/>
                      <a:pt x="185" y="193"/>
                      <a:pt x="183" y="194"/>
                    </a:cubicBezTo>
                    <a:lnTo>
                      <a:pt x="157" y="201"/>
                    </a:lnTo>
                    <a:lnTo>
                      <a:pt x="162" y="191"/>
                    </a:lnTo>
                    <a:lnTo>
                      <a:pt x="165" y="199"/>
                    </a:lnTo>
                    <a:cubicBezTo>
                      <a:pt x="165" y="200"/>
                      <a:pt x="166" y="202"/>
                      <a:pt x="165" y="203"/>
                    </a:cubicBezTo>
                    <a:lnTo>
                      <a:pt x="158" y="237"/>
                    </a:lnTo>
                    <a:lnTo>
                      <a:pt x="157" y="232"/>
                    </a:lnTo>
                    <a:lnTo>
                      <a:pt x="172" y="263"/>
                    </a:lnTo>
                    <a:lnTo>
                      <a:pt x="165" y="259"/>
                    </a:lnTo>
                    <a:lnTo>
                      <a:pt x="181" y="259"/>
                    </a:lnTo>
                    <a:cubicBezTo>
                      <a:pt x="185" y="259"/>
                      <a:pt x="188" y="262"/>
                      <a:pt x="188" y="266"/>
                    </a:cubicBezTo>
                    <a:lnTo>
                      <a:pt x="191" y="295"/>
                    </a:lnTo>
                    <a:lnTo>
                      <a:pt x="190" y="291"/>
                    </a:lnTo>
                    <a:lnTo>
                      <a:pt x="213" y="328"/>
                    </a:lnTo>
                    <a:lnTo>
                      <a:pt x="210" y="325"/>
                    </a:lnTo>
                    <a:lnTo>
                      <a:pt x="220" y="330"/>
                    </a:lnTo>
                    <a:cubicBezTo>
                      <a:pt x="223" y="332"/>
                      <a:pt x="225" y="336"/>
                      <a:pt x="224" y="339"/>
                    </a:cubicBezTo>
                    <a:cubicBezTo>
                      <a:pt x="223" y="343"/>
                      <a:pt x="220" y="346"/>
                      <a:pt x="216" y="345"/>
                    </a:cubicBezTo>
                    <a:lnTo>
                      <a:pt x="177" y="343"/>
                    </a:lnTo>
                    <a:lnTo>
                      <a:pt x="185" y="338"/>
                    </a:lnTo>
                    <a:lnTo>
                      <a:pt x="177" y="354"/>
                    </a:lnTo>
                    <a:cubicBezTo>
                      <a:pt x="177" y="355"/>
                      <a:pt x="175" y="357"/>
                      <a:pt x="174" y="358"/>
                    </a:cubicBezTo>
                    <a:lnTo>
                      <a:pt x="153" y="368"/>
                    </a:lnTo>
                    <a:cubicBezTo>
                      <a:pt x="151" y="369"/>
                      <a:pt x="149" y="369"/>
                      <a:pt x="147" y="368"/>
                    </a:cubicBezTo>
                    <a:lnTo>
                      <a:pt x="134" y="363"/>
                    </a:lnTo>
                    <a:lnTo>
                      <a:pt x="143" y="361"/>
                    </a:lnTo>
                    <a:lnTo>
                      <a:pt x="130" y="376"/>
                    </a:lnTo>
                    <a:cubicBezTo>
                      <a:pt x="130" y="377"/>
                      <a:pt x="129" y="378"/>
                      <a:pt x="128" y="378"/>
                    </a:cubicBezTo>
                    <a:lnTo>
                      <a:pt x="117" y="384"/>
                    </a:lnTo>
                    <a:cubicBezTo>
                      <a:pt x="115" y="385"/>
                      <a:pt x="112" y="385"/>
                      <a:pt x="110" y="383"/>
                    </a:cubicBezTo>
                    <a:lnTo>
                      <a:pt x="92" y="373"/>
                    </a:lnTo>
                    <a:cubicBezTo>
                      <a:pt x="91" y="372"/>
                      <a:pt x="90" y="372"/>
                      <a:pt x="89" y="371"/>
                    </a:cubicBezTo>
                    <a:lnTo>
                      <a:pt x="69" y="345"/>
                    </a:lnTo>
                    <a:cubicBezTo>
                      <a:pt x="68" y="343"/>
                      <a:pt x="67" y="342"/>
                      <a:pt x="67" y="340"/>
                    </a:cubicBezTo>
                    <a:lnTo>
                      <a:pt x="67" y="322"/>
                    </a:lnTo>
                    <a:lnTo>
                      <a:pt x="68" y="326"/>
                    </a:lnTo>
                    <a:lnTo>
                      <a:pt x="56" y="305"/>
                    </a:lnTo>
                    <a:cubicBezTo>
                      <a:pt x="54" y="303"/>
                      <a:pt x="54" y="301"/>
                      <a:pt x="55" y="299"/>
                    </a:cubicBezTo>
                    <a:lnTo>
                      <a:pt x="65" y="257"/>
                    </a:lnTo>
                    <a:cubicBezTo>
                      <a:pt x="65" y="256"/>
                      <a:pt x="65" y="256"/>
                      <a:pt x="66" y="255"/>
                    </a:cubicBezTo>
                    <a:lnTo>
                      <a:pt x="76" y="237"/>
                    </a:lnTo>
                    <a:lnTo>
                      <a:pt x="75" y="242"/>
                    </a:lnTo>
                    <a:lnTo>
                      <a:pt x="72" y="215"/>
                    </a:lnTo>
                    <a:lnTo>
                      <a:pt x="79" y="222"/>
                    </a:lnTo>
                    <a:lnTo>
                      <a:pt x="55" y="217"/>
                    </a:lnTo>
                    <a:cubicBezTo>
                      <a:pt x="53" y="217"/>
                      <a:pt x="51" y="215"/>
                      <a:pt x="50" y="213"/>
                    </a:cubicBezTo>
                    <a:cubicBezTo>
                      <a:pt x="49" y="211"/>
                      <a:pt x="49" y="209"/>
                      <a:pt x="50" y="207"/>
                    </a:cubicBezTo>
                    <a:lnTo>
                      <a:pt x="57" y="183"/>
                    </a:lnTo>
                    <a:lnTo>
                      <a:pt x="58" y="189"/>
                    </a:lnTo>
                    <a:lnTo>
                      <a:pt x="52" y="176"/>
                    </a:lnTo>
                    <a:lnTo>
                      <a:pt x="61" y="181"/>
                    </a:lnTo>
                    <a:lnTo>
                      <a:pt x="35" y="183"/>
                    </a:lnTo>
                    <a:close/>
                    <a:moveTo>
                      <a:pt x="59" y="165"/>
                    </a:moveTo>
                    <a:cubicBezTo>
                      <a:pt x="63" y="165"/>
                      <a:pt x="66" y="167"/>
                      <a:pt x="67" y="170"/>
                    </a:cubicBezTo>
                    <a:lnTo>
                      <a:pt x="72" y="183"/>
                    </a:lnTo>
                    <a:cubicBezTo>
                      <a:pt x="73" y="185"/>
                      <a:pt x="73" y="187"/>
                      <a:pt x="73" y="188"/>
                    </a:cubicBezTo>
                    <a:lnTo>
                      <a:pt x="65" y="212"/>
                    </a:lnTo>
                    <a:lnTo>
                      <a:pt x="59" y="202"/>
                    </a:lnTo>
                    <a:lnTo>
                      <a:pt x="82" y="207"/>
                    </a:lnTo>
                    <a:cubicBezTo>
                      <a:pt x="85" y="208"/>
                      <a:pt x="88" y="210"/>
                      <a:pt x="88" y="214"/>
                    </a:cubicBezTo>
                    <a:lnTo>
                      <a:pt x="91" y="240"/>
                    </a:lnTo>
                    <a:cubicBezTo>
                      <a:pt x="91" y="242"/>
                      <a:pt x="91" y="243"/>
                      <a:pt x="90" y="245"/>
                    </a:cubicBezTo>
                    <a:lnTo>
                      <a:pt x="80" y="263"/>
                    </a:lnTo>
                    <a:lnTo>
                      <a:pt x="80" y="261"/>
                    </a:lnTo>
                    <a:lnTo>
                      <a:pt x="70" y="303"/>
                    </a:lnTo>
                    <a:lnTo>
                      <a:pt x="69" y="297"/>
                    </a:lnTo>
                    <a:lnTo>
                      <a:pt x="82" y="317"/>
                    </a:lnTo>
                    <a:cubicBezTo>
                      <a:pt x="83" y="319"/>
                      <a:pt x="83" y="320"/>
                      <a:pt x="83" y="322"/>
                    </a:cubicBezTo>
                    <a:lnTo>
                      <a:pt x="83" y="340"/>
                    </a:lnTo>
                    <a:lnTo>
                      <a:pt x="82" y="335"/>
                    </a:lnTo>
                    <a:lnTo>
                      <a:pt x="102" y="361"/>
                    </a:lnTo>
                    <a:lnTo>
                      <a:pt x="100" y="359"/>
                    </a:lnTo>
                    <a:lnTo>
                      <a:pt x="118" y="370"/>
                    </a:lnTo>
                    <a:lnTo>
                      <a:pt x="110" y="369"/>
                    </a:lnTo>
                    <a:lnTo>
                      <a:pt x="120" y="364"/>
                    </a:lnTo>
                    <a:lnTo>
                      <a:pt x="118" y="366"/>
                    </a:lnTo>
                    <a:lnTo>
                      <a:pt x="131" y="351"/>
                    </a:lnTo>
                    <a:cubicBezTo>
                      <a:pt x="133" y="348"/>
                      <a:pt x="137" y="347"/>
                      <a:pt x="140" y="348"/>
                    </a:cubicBezTo>
                    <a:lnTo>
                      <a:pt x="153" y="353"/>
                    </a:lnTo>
                    <a:lnTo>
                      <a:pt x="146" y="354"/>
                    </a:lnTo>
                    <a:lnTo>
                      <a:pt x="167" y="343"/>
                    </a:lnTo>
                    <a:lnTo>
                      <a:pt x="163" y="347"/>
                    </a:lnTo>
                    <a:lnTo>
                      <a:pt x="171" y="331"/>
                    </a:lnTo>
                    <a:cubicBezTo>
                      <a:pt x="172" y="328"/>
                      <a:pt x="175" y="326"/>
                      <a:pt x="178" y="327"/>
                    </a:cubicBezTo>
                    <a:lnTo>
                      <a:pt x="217" y="329"/>
                    </a:lnTo>
                    <a:lnTo>
                      <a:pt x="213" y="344"/>
                    </a:lnTo>
                    <a:lnTo>
                      <a:pt x="203" y="339"/>
                    </a:lnTo>
                    <a:cubicBezTo>
                      <a:pt x="201" y="339"/>
                      <a:pt x="200" y="338"/>
                      <a:pt x="199" y="336"/>
                    </a:cubicBezTo>
                    <a:lnTo>
                      <a:pt x="176" y="300"/>
                    </a:lnTo>
                    <a:cubicBezTo>
                      <a:pt x="176" y="299"/>
                      <a:pt x="175" y="298"/>
                      <a:pt x="175" y="296"/>
                    </a:cubicBezTo>
                    <a:lnTo>
                      <a:pt x="173" y="268"/>
                    </a:lnTo>
                    <a:lnTo>
                      <a:pt x="181" y="275"/>
                    </a:lnTo>
                    <a:lnTo>
                      <a:pt x="165" y="275"/>
                    </a:lnTo>
                    <a:cubicBezTo>
                      <a:pt x="162" y="275"/>
                      <a:pt x="159" y="273"/>
                      <a:pt x="158" y="270"/>
                    </a:cubicBezTo>
                    <a:lnTo>
                      <a:pt x="143" y="239"/>
                    </a:lnTo>
                    <a:cubicBezTo>
                      <a:pt x="142" y="237"/>
                      <a:pt x="141" y="236"/>
                      <a:pt x="142" y="234"/>
                    </a:cubicBezTo>
                    <a:lnTo>
                      <a:pt x="150" y="200"/>
                    </a:lnTo>
                    <a:lnTo>
                      <a:pt x="150" y="204"/>
                    </a:lnTo>
                    <a:lnTo>
                      <a:pt x="147" y="196"/>
                    </a:lnTo>
                    <a:cubicBezTo>
                      <a:pt x="147" y="194"/>
                      <a:pt x="147" y="192"/>
                      <a:pt x="148" y="190"/>
                    </a:cubicBezTo>
                    <a:cubicBezTo>
                      <a:pt x="149" y="188"/>
                      <a:pt x="150" y="187"/>
                      <a:pt x="153" y="186"/>
                    </a:cubicBezTo>
                    <a:lnTo>
                      <a:pt x="178" y="178"/>
                    </a:lnTo>
                    <a:lnTo>
                      <a:pt x="174" y="182"/>
                    </a:lnTo>
                    <a:lnTo>
                      <a:pt x="179" y="174"/>
                    </a:lnTo>
                    <a:lnTo>
                      <a:pt x="179" y="183"/>
                    </a:lnTo>
                    <a:lnTo>
                      <a:pt x="174" y="175"/>
                    </a:lnTo>
                    <a:cubicBezTo>
                      <a:pt x="172" y="173"/>
                      <a:pt x="172" y="170"/>
                      <a:pt x="173" y="168"/>
                    </a:cubicBezTo>
                    <a:lnTo>
                      <a:pt x="175" y="160"/>
                    </a:lnTo>
                    <a:lnTo>
                      <a:pt x="175" y="162"/>
                    </a:lnTo>
                    <a:lnTo>
                      <a:pt x="178" y="128"/>
                    </a:lnTo>
                    <a:lnTo>
                      <a:pt x="180" y="134"/>
                    </a:lnTo>
                    <a:lnTo>
                      <a:pt x="137" y="95"/>
                    </a:lnTo>
                    <a:lnTo>
                      <a:pt x="149" y="94"/>
                    </a:lnTo>
                    <a:lnTo>
                      <a:pt x="131" y="120"/>
                    </a:lnTo>
                    <a:cubicBezTo>
                      <a:pt x="128" y="123"/>
                      <a:pt x="124" y="124"/>
                      <a:pt x="121" y="123"/>
                    </a:cubicBezTo>
                    <a:cubicBezTo>
                      <a:pt x="117" y="121"/>
                      <a:pt x="115" y="118"/>
                      <a:pt x="116" y="114"/>
                    </a:cubicBezTo>
                    <a:lnTo>
                      <a:pt x="126" y="67"/>
                    </a:lnTo>
                    <a:lnTo>
                      <a:pt x="128" y="73"/>
                    </a:lnTo>
                    <a:lnTo>
                      <a:pt x="102" y="39"/>
                    </a:lnTo>
                    <a:lnTo>
                      <a:pt x="104" y="41"/>
                    </a:lnTo>
                    <a:lnTo>
                      <a:pt x="68" y="15"/>
                    </a:lnTo>
                    <a:lnTo>
                      <a:pt x="80" y="6"/>
                    </a:lnTo>
                    <a:lnTo>
                      <a:pt x="85" y="22"/>
                    </a:lnTo>
                    <a:cubicBezTo>
                      <a:pt x="86" y="25"/>
                      <a:pt x="86" y="28"/>
                      <a:pt x="83" y="30"/>
                    </a:cubicBezTo>
                    <a:lnTo>
                      <a:pt x="45" y="66"/>
                    </a:lnTo>
                    <a:lnTo>
                      <a:pt x="47" y="59"/>
                    </a:lnTo>
                    <a:lnTo>
                      <a:pt x="50" y="75"/>
                    </a:lnTo>
                    <a:lnTo>
                      <a:pt x="45" y="69"/>
                    </a:lnTo>
                    <a:lnTo>
                      <a:pt x="58" y="74"/>
                    </a:lnTo>
                    <a:cubicBezTo>
                      <a:pt x="60" y="75"/>
                      <a:pt x="62" y="77"/>
                      <a:pt x="63" y="80"/>
                    </a:cubicBezTo>
                    <a:cubicBezTo>
                      <a:pt x="63" y="83"/>
                      <a:pt x="62" y="85"/>
                      <a:pt x="60" y="87"/>
                    </a:cubicBezTo>
                    <a:lnTo>
                      <a:pt x="42" y="105"/>
                    </a:lnTo>
                    <a:cubicBezTo>
                      <a:pt x="41" y="107"/>
                      <a:pt x="40" y="107"/>
                      <a:pt x="38" y="108"/>
                    </a:cubicBezTo>
                    <a:lnTo>
                      <a:pt x="23" y="110"/>
                    </a:lnTo>
                    <a:lnTo>
                      <a:pt x="29" y="103"/>
                    </a:lnTo>
                    <a:lnTo>
                      <a:pt x="27" y="127"/>
                    </a:lnTo>
                    <a:cubicBezTo>
                      <a:pt x="27" y="128"/>
                      <a:pt x="26" y="130"/>
                      <a:pt x="25" y="131"/>
                    </a:cubicBezTo>
                    <a:lnTo>
                      <a:pt x="15" y="144"/>
                    </a:lnTo>
                    <a:lnTo>
                      <a:pt x="15" y="134"/>
                    </a:lnTo>
                    <a:lnTo>
                      <a:pt x="41" y="171"/>
                    </a:lnTo>
                    <a:lnTo>
                      <a:pt x="33" y="168"/>
                    </a:lnTo>
                    <a:lnTo>
                      <a:pt x="59" y="165"/>
                    </a:lnTo>
                    <a:close/>
                  </a:path>
                </a:pathLst>
              </a:custGeom>
              <a:solidFill>
                <a:srgbClr val="6E6E6E"/>
              </a:solidFill>
              <a:ln w="0" cap="flat">
                <a:solidFill>
                  <a:srgbClr val="6E6E6E"/>
                </a:solidFill>
                <a:prstDash val="solid"/>
                <a:round/>
                <a:headEnd/>
                <a:tailEnd/>
              </a:ln>
            </p:spPr>
            <p:txBody>
              <a:bodyPr/>
              <a:lstStyle/>
              <a:p>
                <a:endParaRPr lang="en-US"/>
              </a:p>
            </p:txBody>
          </p:sp>
          <p:sp>
            <p:nvSpPr>
              <p:cNvPr id="1432" name="Freeform 619"/>
              <p:cNvSpPr>
                <a:spLocks/>
              </p:cNvSpPr>
              <p:nvPr/>
            </p:nvSpPr>
            <p:spPr bwMode="auto">
              <a:xfrm>
                <a:off x="2747" y="1503"/>
                <a:ext cx="35" cy="47"/>
              </a:xfrm>
              <a:custGeom>
                <a:avLst/>
                <a:gdLst>
                  <a:gd name="T0" fmla="*/ 35 w 35"/>
                  <a:gd name="T1" fmla="*/ 23 h 47"/>
                  <a:gd name="T2" fmla="*/ 27 w 35"/>
                  <a:gd name="T3" fmla="*/ 34 h 47"/>
                  <a:gd name="T4" fmla="*/ 23 w 35"/>
                  <a:gd name="T5" fmla="*/ 42 h 47"/>
                  <a:gd name="T6" fmla="*/ 20 w 35"/>
                  <a:gd name="T7" fmla="*/ 46 h 47"/>
                  <a:gd name="T8" fmla="*/ 10 w 35"/>
                  <a:gd name="T9" fmla="*/ 44 h 47"/>
                  <a:gd name="T10" fmla="*/ 6 w 35"/>
                  <a:gd name="T11" fmla="*/ 47 h 47"/>
                  <a:gd name="T12" fmla="*/ 0 w 35"/>
                  <a:gd name="T13" fmla="*/ 44 h 47"/>
                  <a:gd name="T14" fmla="*/ 4 w 35"/>
                  <a:gd name="T15" fmla="*/ 39 h 47"/>
                  <a:gd name="T16" fmla="*/ 5 w 35"/>
                  <a:gd name="T17" fmla="*/ 34 h 47"/>
                  <a:gd name="T18" fmla="*/ 7 w 35"/>
                  <a:gd name="T19" fmla="*/ 30 h 47"/>
                  <a:gd name="T20" fmla="*/ 3 w 35"/>
                  <a:gd name="T21" fmla="*/ 22 h 47"/>
                  <a:gd name="T22" fmla="*/ 2 w 35"/>
                  <a:gd name="T23" fmla="*/ 13 h 47"/>
                  <a:gd name="T24" fmla="*/ 6 w 35"/>
                  <a:gd name="T25" fmla="*/ 6 h 47"/>
                  <a:gd name="T26" fmla="*/ 10 w 35"/>
                  <a:gd name="T27" fmla="*/ 0 h 47"/>
                  <a:gd name="T28" fmla="*/ 20 w 35"/>
                  <a:gd name="T29" fmla="*/ 5 h 47"/>
                  <a:gd name="T30" fmla="*/ 31 w 35"/>
                  <a:gd name="T31" fmla="*/ 14 h 47"/>
                  <a:gd name="T32" fmla="*/ 31 w 35"/>
                  <a:gd name="T33" fmla="*/ 18 h 47"/>
                  <a:gd name="T34" fmla="*/ 32 w 35"/>
                  <a:gd name="T35" fmla="*/ 14 h 47"/>
                  <a:gd name="T36" fmla="*/ 34 w 35"/>
                  <a:gd name="T37" fmla="*/ 15 h 47"/>
                  <a:gd name="T38" fmla="*/ 35 w 35"/>
                  <a:gd name="T39" fmla="*/ 23 h 4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5"/>
                  <a:gd name="T61" fmla="*/ 0 h 47"/>
                  <a:gd name="T62" fmla="*/ 35 w 35"/>
                  <a:gd name="T63" fmla="*/ 47 h 4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5" h="47">
                    <a:moveTo>
                      <a:pt x="35" y="23"/>
                    </a:moveTo>
                    <a:lnTo>
                      <a:pt x="27" y="34"/>
                    </a:lnTo>
                    <a:lnTo>
                      <a:pt x="23" y="42"/>
                    </a:lnTo>
                    <a:lnTo>
                      <a:pt x="20" y="46"/>
                    </a:lnTo>
                    <a:lnTo>
                      <a:pt x="10" y="44"/>
                    </a:lnTo>
                    <a:lnTo>
                      <a:pt x="6" y="47"/>
                    </a:lnTo>
                    <a:lnTo>
                      <a:pt x="0" y="44"/>
                    </a:lnTo>
                    <a:lnTo>
                      <a:pt x="4" y="39"/>
                    </a:lnTo>
                    <a:lnTo>
                      <a:pt x="5" y="34"/>
                    </a:lnTo>
                    <a:lnTo>
                      <a:pt x="7" y="30"/>
                    </a:lnTo>
                    <a:lnTo>
                      <a:pt x="3" y="22"/>
                    </a:lnTo>
                    <a:lnTo>
                      <a:pt x="2" y="13"/>
                    </a:lnTo>
                    <a:lnTo>
                      <a:pt x="6" y="6"/>
                    </a:lnTo>
                    <a:lnTo>
                      <a:pt x="10" y="0"/>
                    </a:lnTo>
                    <a:lnTo>
                      <a:pt x="20" y="5"/>
                    </a:lnTo>
                    <a:lnTo>
                      <a:pt x="31" y="14"/>
                    </a:lnTo>
                    <a:lnTo>
                      <a:pt x="31" y="18"/>
                    </a:lnTo>
                    <a:lnTo>
                      <a:pt x="32" y="14"/>
                    </a:lnTo>
                    <a:lnTo>
                      <a:pt x="34" y="15"/>
                    </a:lnTo>
                    <a:lnTo>
                      <a:pt x="35" y="23"/>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433" name="Freeform 620"/>
              <p:cNvSpPr>
                <a:spLocks noEditPoints="1"/>
              </p:cNvSpPr>
              <p:nvPr/>
            </p:nvSpPr>
            <p:spPr bwMode="auto">
              <a:xfrm>
                <a:off x="2745" y="1501"/>
                <a:ext cx="39" cy="51"/>
              </a:xfrm>
              <a:custGeom>
                <a:avLst/>
                <a:gdLst>
                  <a:gd name="T0" fmla="*/ 159 w 161"/>
                  <a:gd name="T1" fmla="*/ 106 h 209"/>
                  <a:gd name="T2" fmla="*/ 128 w 161"/>
                  <a:gd name="T3" fmla="*/ 149 h 209"/>
                  <a:gd name="T4" fmla="*/ 109 w 161"/>
                  <a:gd name="T5" fmla="*/ 187 h 209"/>
                  <a:gd name="T6" fmla="*/ 87 w 161"/>
                  <a:gd name="T7" fmla="*/ 203 h 209"/>
                  <a:gd name="T8" fmla="*/ 56 w 161"/>
                  <a:gd name="T9" fmla="*/ 193 h 209"/>
                  <a:gd name="T10" fmla="*/ 28 w 161"/>
                  <a:gd name="T11" fmla="*/ 208 h 209"/>
                  <a:gd name="T12" fmla="*/ 1 w 161"/>
                  <a:gd name="T13" fmla="*/ 191 h 209"/>
                  <a:gd name="T14" fmla="*/ 19 w 161"/>
                  <a:gd name="T15" fmla="*/ 163 h 209"/>
                  <a:gd name="T16" fmla="*/ 21 w 161"/>
                  <a:gd name="T17" fmla="*/ 145 h 209"/>
                  <a:gd name="T18" fmla="*/ 34 w 161"/>
                  <a:gd name="T19" fmla="*/ 125 h 209"/>
                  <a:gd name="T20" fmla="*/ 13 w 161"/>
                  <a:gd name="T21" fmla="*/ 103 h 209"/>
                  <a:gd name="T22" fmla="*/ 9 w 161"/>
                  <a:gd name="T23" fmla="*/ 61 h 209"/>
                  <a:gd name="T24" fmla="*/ 24 w 161"/>
                  <a:gd name="T25" fmla="*/ 29 h 209"/>
                  <a:gd name="T26" fmla="*/ 52 w 161"/>
                  <a:gd name="T27" fmla="*/ 1 h 209"/>
                  <a:gd name="T28" fmla="*/ 97 w 161"/>
                  <a:gd name="T29" fmla="*/ 22 h 209"/>
                  <a:gd name="T30" fmla="*/ 143 w 161"/>
                  <a:gd name="T31" fmla="*/ 66 h 209"/>
                  <a:gd name="T32" fmla="*/ 128 w 161"/>
                  <a:gd name="T33" fmla="*/ 80 h 209"/>
                  <a:gd name="T34" fmla="*/ 138 w 161"/>
                  <a:gd name="T35" fmla="*/ 59 h 209"/>
                  <a:gd name="T36" fmla="*/ 150 w 161"/>
                  <a:gd name="T37" fmla="*/ 62 h 209"/>
                  <a:gd name="T38" fmla="*/ 160 w 161"/>
                  <a:gd name="T39" fmla="*/ 100 h 209"/>
                  <a:gd name="T40" fmla="*/ 143 w 161"/>
                  <a:gd name="T41" fmla="*/ 76 h 209"/>
                  <a:gd name="T42" fmla="*/ 149 w 161"/>
                  <a:gd name="T43" fmla="*/ 69 h 209"/>
                  <a:gd name="T44" fmla="*/ 134 w 161"/>
                  <a:gd name="T45" fmla="*/ 90 h 209"/>
                  <a:gd name="T46" fmla="*/ 127 w 161"/>
                  <a:gd name="T47" fmla="*/ 66 h 209"/>
                  <a:gd name="T48" fmla="*/ 87 w 161"/>
                  <a:gd name="T49" fmla="*/ 34 h 209"/>
                  <a:gd name="T50" fmla="*/ 46 w 161"/>
                  <a:gd name="T51" fmla="*/ 16 h 209"/>
                  <a:gd name="T52" fmla="*/ 39 w 161"/>
                  <a:gd name="T53" fmla="*/ 37 h 209"/>
                  <a:gd name="T54" fmla="*/ 25 w 161"/>
                  <a:gd name="T55" fmla="*/ 60 h 209"/>
                  <a:gd name="T56" fmla="*/ 27 w 161"/>
                  <a:gd name="T57" fmla="*/ 95 h 209"/>
                  <a:gd name="T58" fmla="*/ 47 w 161"/>
                  <a:gd name="T59" fmla="*/ 134 h 209"/>
                  <a:gd name="T60" fmla="*/ 37 w 161"/>
                  <a:gd name="T61" fmla="*/ 147 h 209"/>
                  <a:gd name="T62" fmla="*/ 32 w 161"/>
                  <a:gd name="T63" fmla="*/ 173 h 209"/>
                  <a:gd name="T64" fmla="*/ 12 w 161"/>
                  <a:gd name="T65" fmla="*/ 182 h 209"/>
                  <a:gd name="T66" fmla="*/ 27 w 161"/>
                  <a:gd name="T67" fmla="*/ 194 h 209"/>
                  <a:gd name="T68" fmla="*/ 53 w 161"/>
                  <a:gd name="T69" fmla="*/ 179 h 209"/>
                  <a:gd name="T70" fmla="*/ 84 w 161"/>
                  <a:gd name="T71" fmla="*/ 189 h 209"/>
                  <a:gd name="T72" fmla="*/ 96 w 161"/>
                  <a:gd name="T73" fmla="*/ 178 h 209"/>
                  <a:gd name="T74" fmla="*/ 114 w 161"/>
                  <a:gd name="T75" fmla="*/ 141 h 209"/>
                  <a:gd name="T76" fmla="*/ 145 w 161"/>
                  <a:gd name="T77" fmla="*/ 103 h 20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61"/>
                  <a:gd name="T118" fmla="*/ 0 h 209"/>
                  <a:gd name="T119" fmla="*/ 161 w 161"/>
                  <a:gd name="T120" fmla="*/ 209 h 20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61" h="209">
                    <a:moveTo>
                      <a:pt x="160" y="100"/>
                    </a:moveTo>
                    <a:cubicBezTo>
                      <a:pt x="161" y="102"/>
                      <a:pt x="160" y="105"/>
                      <a:pt x="159" y="106"/>
                    </a:cubicBezTo>
                    <a:lnTo>
                      <a:pt x="127" y="150"/>
                    </a:lnTo>
                    <a:lnTo>
                      <a:pt x="128" y="149"/>
                    </a:lnTo>
                    <a:lnTo>
                      <a:pt x="111" y="185"/>
                    </a:lnTo>
                    <a:cubicBezTo>
                      <a:pt x="110" y="186"/>
                      <a:pt x="110" y="186"/>
                      <a:pt x="109" y="187"/>
                    </a:cubicBezTo>
                    <a:lnTo>
                      <a:pt x="95" y="201"/>
                    </a:lnTo>
                    <a:cubicBezTo>
                      <a:pt x="93" y="203"/>
                      <a:pt x="90" y="203"/>
                      <a:pt x="87" y="203"/>
                    </a:cubicBezTo>
                    <a:lnTo>
                      <a:pt x="50" y="195"/>
                    </a:lnTo>
                    <a:lnTo>
                      <a:pt x="56" y="193"/>
                    </a:lnTo>
                    <a:lnTo>
                      <a:pt x="36" y="207"/>
                    </a:lnTo>
                    <a:cubicBezTo>
                      <a:pt x="34" y="209"/>
                      <a:pt x="31" y="209"/>
                      <a:pt x="28" y="208"/>
                    </a:cubicBezTo>
                    <a:lnTo>
                      <a:pt x="5" y="197"/>
                    </a:lnTo>
                    <a:cubicBezTo>
                      <a:pt x="3" y="196"/>
                      <a:pt x="1" y="194"/>
                      <a:pt x="1" y="191"/>
                    </a:cubicBezTo>
                    <a:cubicBezTo>
                      <a:pt x="0" y="189"/>
                      <a:pt x="1" y="186"/>
                      <a:pt x="2" y="185"/>
                    </a:cubicBezTo>
                    <a:lnTo>
                      <a:pt x="19" y="163"/>
                    </a:lnTo>
                    <a:lnTo>
                      <a:pt x="18" y="167"/>
                    </a:lnTo>
                    <a:lnTo>
                      <a:pt x="21" y="145"/>
                    </a:lnTo>
                    <a:cubicBezTo>
                      <a:pt x="21" y="143"/>
                      <a:pt x="21" y="142"/>
                      <a:pt x="22" y="141"/>
                    </a:cubicBezTo>
                    <a:lnTo>
                      <a:pt x="34" y="125"/>
                    </a:lnTo>
                    <a:lnTo>
                      <a:pt x="33" y="134"/>
                    </a:lnTo>
                    <a:lnTo>
                      <a:pt x="13" y="103"/>
                    </a:lnTo>
                    <a:cubicBezTo>
                      <a:pt x="13" y="102"/>
                      <a:pt x="12" y="101"/>
                      <a:pt x="12" y="100"/>
                    </a:cubicBezTo>
                    <a:lnTo>
                      <a:pt x="9" y="61"/>
                    </a:lnTo>
                    <a:cubicBezTo>
                      <a:pt x="9" y="60"/>
                      <a:pt x="9" y="58"/>
                      <a:pt x="10" y="57"/>
                    </a:cubicBezTo>
                    <a:lnTo>
                      <a:pt x="24" y="29"/>
                    </a:lnTo>
                    <a:lnTo>
                      <a:pt x="42" y="4"/>
                    </a:lnTo>
                    <a:cubicBezTo>
                      <a:pt x="44" y="1"/>
                      <a:pt x="49" y="0"/>
                      <a:pt x="52" y="1"/>
                    </a:cubicBezTo>
                    <a:lnTo>
                      <a:pt x="95" y="20"/>
                    </a:lnTo>
                    <a:cubicBezTo>
                      <a:pt x="96" y="21"/>
                      <a:pt x="97" y="21"/>
                      <a:pt x="97" y="22"/>
                    </a:cubicBezTo>
                    <a:lnTo>
                      <a:pt x="141" y="60"/>
                    </a:lnTo>
                    <a:cubicBezTo>
                      <a:pt x="142" y="62"/>
                      <a:pt x="143" y="64"/>
                      <a:pt x="143" y="66"/>
                    </a:cubicBezTo>
                    <a:lnTo>
                      <a:pt x="143" y="83"/>
                    </a:lnTo>
                    <a:lnTo>
                      <a:pt x="128" y="80"/>
                    </a:lnTo>
                    <a:lnTo>
                      <a:pt x="133" y="63"/>
                    </a:lnTo>
                    <a:cubicBezTo>
                      <a:pt x="134" y="61"/>
                      <a:pt x="136" y="60"/>
                      <a:pt x="138" y="59"/>
                    </a:cubicBezTo>
                    <a:cubicBezTo>
                      <a:pt x="140" y="58"/>
                      <a:pt x="142" y="58"/>
                      <a:pt x="144" y="59"/>
                    </a:cubicBezTo>
                    <a:lnTo>
                      <a:pt x="150" y="62"/>
                    </a:lnTo>
                    <a:cubicBezTo>
                      <a:pt x="152" y="63"/>
                      <a:pt x="154" y="65"/>
                      <a:pt x="155" y="67"/>
                    </a:cubicBezTo>
                    <a:lnTo>
                      <a:pt x="160" y="100"/>
                    </a:lnTo>
                    <a:close/>
                    <a:moveTo>
                      <a:pt x="139" y="70"/>
                    </a:moveTo>
                    <a:lnTo>
                      <a:pt x="143" y="76"/>
                    </a:lnTo>
                    <a:lnTo>
                      <a:pt x="138" y="73"/>
                    </a:lnTo>
                    <a:lnTo>
                      <a:pt x="149" y="69"/>
                    </a:lnTo>
                    <a:lnTo>
                      <a:pt x="143" y="85"/>
                    </a:lnTo>
                    <a:cubicBezTo>
                      <a:pt x="141" y="89"/>
                      <a:pt x="138" y="91"/>
                      <a:pt x="134" y="90"/>
                    </a:cubicBezTo>
                    <a:cubicBezTo>
                      <a:pt x="130" y="90"/>
                      <a:pt x="127" y="86"/>
                      <a:pt x="127" y="83"/>
                    </a:cubicBezTo>
                    <a:lnTo>
                      <a:pt x="127" y="66"/>
                    </a:lnTo>
                    <a:lnTo>
                      <a:pt x="130" y="72"/>
                    </a:lnTo>
                    <a:lnTo>
                      <a:pt x="87" y="34"/>
                    </a:lnTo>
                    <a:lnTo>
                      <a:pt x="89" y="35"/>
                    </a:lnTo>
                    <a:lnTo>
                      <a:pt x="46" y="16"/>
                    </a:lnTo>
                    <a:lnTo>
                      <a:pt x="55" y="13"/>
                    </a:lnTo>
                    <a:lnTo>
                      <a:pt x="39" y="37"/>
                    </a:lnTo>
                    <a:lnTo>
                      <a:pt x="24" y="64"/>
                    </a:lnTo>
                    <a:lnTo>
                      <a:pt x="25" y="60"/>
                    </a:lnTo>
                    <a:lnTo>
                      <a:pt x="28" y="98"/>
                    </a:lnTo>
                    <a:lnTo>
                      <a:pt x="27" y="95"/>
                    </a:lnTo>
                    <a:lnTo>
                      <a:pt x="47" y="125"/>
                    </a:lnTo>
                    <a:cubicBezTo>
                      <a:pt x="49" y="127"/>
                      <a:pt x="49" y="131"/>
                      <a:pt x="47" y="134"/>
                    </a:cubicBezTo>
                    <a:lnTo>
                      <a:pt x="35" y="150"/>
                    </a:lnTo>
                    <a:lnTo>
                      <a:pt x="37" y="147"/>
                    </a:lnTo>
                    <a:lnTo>
                      <a:pt x="34" y="169"/>
                    </a:lnTo>
                    <a:cubicBezTo>
                      <a:pt x="33" y="170"/>
                      <a:pt x="33" y="171"/>
                      <a:pt x="32" y="173"/>
                    </a:cubicBezTo>
                    <a:lnTo>
                      <a:pt x="15" y="194"/>
                    </a:lnTo>
                    <a:lnTo>
                      <a:pt x="12" y="182"/>
                    </a:lnTo>
                    <a:lnTo>
                      <a:pt x="35" y="193"/>
                    </a:lnTo>
                    <a:lnTo>
                      <a:pt x="27" y="194"/>
                    </a:lnTo>
                    <a:lnTo>
                      <a:pt x="47" y="180"/>
                    </a:lnTo>
                    <a:cubicBezTo>
                      <a:pt x="49" y="179"/>
                      <a:pt x="51" y="178"/>
                      <a:pt x="53" y="179"/>
                    </a:cubicBezTo>
                    <a:lnTo>
                      <a:pt x="91" y="187"/>
                    </a:lnTo>
                    <a:lnTo>
                      <a:pt x="84" y="189"/>
                    </a:lnTo>
                    <a:lnTo>
                      <a:pt x="98" y="175"/>
                    </a:lnTo>
                    <a:lnTo>
                      <a:pt x="96" y="178"/>
                    </a:lnTo>
                    <a:lnTo>
                      <a:pt x="114" y="142"/>
                    </a:lnTo>
                    <a:cubicBezTo>
                      <a:pt x="114" y="142"/>
                      <a:pt x="114" y="141"/>
                      <a:pt x="114" y="141"/>
                    </a:cubicBezTo>
                    <a:lnTo>
                      <a:pt x="146" y="97"/>
                    </a:lnTo>
                    <a:lnTo>
                      <a:pt x="145" y="103"/>
                    </a:lnTo>
                    <a:lnTo>
                      <a:pt x="139" y="70"/>
                    </a:lnTo>
                    <a:close/>
                  </a:path>
                </a:pathLst>
              </a:custGeom>
              <a:solidFill>
                <a:srgbClr val="6E6E6E"/>
              </a:solidFill>
              <a:ln w="0" cap="flat">
                <a:solidFill>
                  <a:srgbClr val="6E6E6E"/>
                </a:solidFill>
                <a:prstDash val="solid"/>
                <a:round/>
                <a:headEnd/>
                <a:tailEnd/>
              </a:ln>
            </p:spPr>
            <p:txBody>
              <a:bodyPr/>
              <a:lstStyle/>
              <a:p>
                <a:endParaRPr lang="en-US"/>
              </a:p>
            </p:txBody>
          </p:sp>
          <p:sp>
            <p:nvSpPr>
              <p:cNvPr id="1434" name="Freeform 621"/>
              <p:cNvSpPr>
                <a:spLocks/>
              </p:cNvSpPr>
              <p:nvPr/>
            </p:nvSpPr>
            <p:spPr bwMode="auto">
              <a:xfrm>
                <a:off x="3476" y="1530"/>
                <a:ext cx="82" cy="111"/>
              </a:xfrm>
              <a:custGeom>
                <a:avLst/>
                <a:gdLst>
                  <a:gd name="T0" fmla="*/ 82 w 82"/>
                  <a:gd name="T1" fmla="*/ 3 h 111"/>
                  <a:gd name="T2" fmla="*/ 82 w 82"/>
                  <a:gd name="T3" fmla="*/ 7 h 111"/>
                  <a:gd name="T4" fmla="*/ 77 w 82"/>
                  <a:gd name="T5" fmla="*/ 19 h 111"/>
                  <a:gd name="T6" fmla="*/ 75 w 82"/>
                  <a:gd name="T7" fmla="*/ 34 h 111"/>
                  <a:gd name="T8" fmla="*/ 76 w 82"/>
                  <a:gd name="T9" fmla="*/ 42 h 111"/>
                  <a:gd name="T10" fmla="*/ 73 w 82"/>
                  <a:gd name="T11" fmla="*/ 54 h 111"/>
                  <a:gd name="T12" fmla="*/ 69 w 82"/>
                  <a:gd name="T13" fmla="*/ 60 h 111"/>
                  <a:gd name="T14" fmla="*/ 63 w 82"/>
                  <a:gd name="T15" fmla="*/ 63 h 111"/>
                  <a:gd name="T16" fmla="*/ 56 w 82"/>
                  <a:gd name="T17" fmla="*/ 75 h 111"/>
                  <a:gd name="T18" fmla="*/ 57 w 82"/>
                  <a:gd name="T19" fmla="*/ 89 h 111"/>
                  <a:gd name="T20" fmla="*/ 53 w 82"/>
                  <a:gd name="T21" fmla="*/ 97 h 111"/>
                  <a:gd name="T22" fmla="*/ 48 w 82"/>
                  <a:gd name="T23" fmla="*/ 99 h 111"/>
                  <a:gd name="T24" fmla="*/ 39 w 82"/>
                  <a:gd name="T25" fmla="*/ 110 h 111"/>
                  <a:gd name="T26" fmla="*/ 36 w 82"/>
                  <a:gd name="T27" fmla="*/ 110 h 111"/>
                  <a:gd name="T28" fmla="*/ 36 w 82"/>
                  <a:gd name="T29" fmla="*/ 102 h 111"/>
                  <a:gd name="T30" fmla="*/ 28 w 82"/>
                  <a:gd name="T31" fmla="*/ 104 h 111"/>
                  <a:gd name="T32" fmla="*/ 28 w 82"/>
                  <a:gd name="T33" fmla="*/ 108 h 111"/>
                  <a:gd name="T34" fmla="*/ 25 w 82"/>
                  <a:gd name="T35" fmla="*/ 110 h 111"/>
                  <a:gd name="T36" fmla="*/ 22 w 82"/>
                  <a:gd name="T37" fmla="*/ 106 h 111"/>
                  <a:gd name="T38" fmla="*/ 18 w 82"/>
                  <a:gd name="T39" fmla="*/ 103 h 111"/>
                  <a:gd name="T40" fmla="*/ 10 w 82"/>
                  <a:gd name="T41" fmla="*/ 111 h 111"/>
                  <a:gd name="T42" fmla="*/ 6 w 82"/>
                  <a:gd name="T43" fmla="*/ 104 h 111"/>
                  <a:gd name="T44" fmla="*/ 0 w 82"/>
                  <a:gd name="T45" fmla="*/ 97 h 111"/>
                  <a:gd name="T46" fmla="*/ 3 w 82"/>
                  <a:gd name="T47" fmla="*/ 92 h 111"/>
                  <a:gd name="T48" fmla="*/ 6 w 82"/>
                  <a:gd name="T49" fmla="*/ 94 h 111"/>
                  <a:gd name="T50" fmla="*/ 8 w 82"/>
                  <a:gd name="T51" fmla="*/ 94 h 111"/>
                  <a:gd name="T52" fmla="*/ 9 w 82"/>
                  <a:gd name="T53" fmla="*/ 89 h 111"/>
                  <a:gd name="T54" fmla="*/ 6 w 82"/>
                  <a:gd name="T55" fmla="*/ 88 h 111"/>
                  <a:gd name="T56" fmla="*/ 7 w 82"/>
                  <a:gd name="T57" fmla="*/ 86 h 111"/>
                  <a:gd name="T58" fmla="*/ 4 w 82"/>
                  <a:gd name="T59" fmla="*/ 83 h 111"/>
                  <a:gd name="T60" fmla="*/ 5 w 82"/>
                  <a:gd name="T61" fmla="*/ 77 h 111"/>
                  <a:gd name="T62" fmla="*/ 14 w 82"/>
                  <a:gd name="T63" fmla="*/ 77 h 111"/>
                  <a:gd name="T64" fmla="*/ 14 w 82"/>
                  <a:gd name="T65" fmla="*/ 71 h 111"/>
                  <a:gd name="T66" fmla="*/ 16 w 82"/>
                  <a:gd name="T67" fmla="*/ 70 h 111"/>
                  <a:gd name="T68" fmla="*/ 21 w 82"/>
                  <a:gd name="T69" fmla="*/ 78 h 111"/>
                  <a:gd name="T70" fmla="*/ 26 w 82"/>
                  <a:gd name="T71" fmla="*/ 78 h 111"/>
                  <a:gd name="T72" fmla="*/ 29 w 82"/>
                  <a:gd name="T73" fmla="*/ 74 h 111"/>
                  <a:gd name="T74" fmla="*/ 30 w 82"/>
                  <a:gd name="T75" fmla="*/ 79 h 111"/>
                  <a:gd name="T76" fmla="*/ 33 w 82"/>
                  <a:gd name="T77" fmla="*/ 79 h 111"/>
                  <a:gd name="T78" fmla="*/ 34 w 82"/>
                  <a:gd name="T79" fmla="*/ 72 h 111"/>
                  <a:gd name="T80" fmla="*/ 37 w 82"/>
                  <a:gd name="T81" fmla="*/ 71 h 111"/>
                  <a:gd name="T82" fmla="*/ 38 w 82"/>
                  <a:gd name="T83" fmla="*/ 55 h 111"/>
                  <a:gd name="T84" fmla="*/ 30 w 82"/>
                  <a:gd name="T85" fmla="*/ 50 h 111"/>
                  <a:gd name="T86" fmla="*/ 31 w 82"/>
                  <a:gd name="T87" fmla="*/ 43 h 111"/>
                  <a:gd name="T88" fmla="*/ 38 w 82"/>
                  <a:gd name="T89" fmla="*/ 36 h 111"/>
                  <a:gd name="T90" fmla="*/ 34 w 82"/>
                  <a:gd name="T91" fmla="*/ 30 h 111"/>
                  <a:gd name="T92" fmla="*/ 30 w 82"/>
                  <a:gd name="T93" fmla="*/ 29 h 111"/>
                  <a:gd name="T94" fmla="*/ 23 w 82"/>
                  <a:gd name="T95" fmla="*/ 32 h 111"/>
                  <a:gd name="T96" fmla="*/ 24 w 82"/>
                  <a:gd name="T97" fmla="*/ 20 h 111"/>
                  <a:gd name="T98" fmla="*/ 38 w 82"/>
                  <a:gd name="T99" fmla="*/ 20 h 111"/>
                  <a:gd name="T100" fmla="*/ 50 w 82"/>
                  <a:gd name="T101" fmla="*/ 23 h 111"/>
                  <a:gd name="T102" fmla="*/ 55 w 82"/>
                  <a:gd name="T103" fmla="*/ 27 h 111"/>
                  <a:gd name="T104" fmla="*/ 55 w 82"/>
                  <a:gd name="T105" fmla="*/ 20 h 111"/>
                  <a:gd name="T106" fmla="*/ 56 w 82"/>
                  <a:gd name="T107" fmla="*/ 19 h 111"/>
                  <a:gd name="T108" fmla="*/ 61 w 82"/>
                  <a:gd name="T109" fmla="*/ 3 h 111"/>
                  <a:gd name="T110" fmla="*/ 71 w 82"/>
                  <a:gd name="T111" fmla="*/ 0 h 111"/>
                  <a:gd name="T112" fmla="*/ 78 w 82"/>
                  <a:gd name="T113" fmla="*/ 3 h 111"/>
                  <a:gd name="T114" fmla="*/ 81 w 82"/>
                  <a:gd name="T115" fmla="*/ 1 h 111"/>
                  <a:gd name="T116" fmla="*/ 82 w 82"/>
                  <a:gd name="T117" fmla="*/ 3 h 11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2"/>
                  <a:gd name="T178" fmla="*/ 0 h 111"/>
                  <a:gd name="T179" fmla="*/ 82 w 82"/>
                  <a:gd name="T180" fmla="*/ 111 h 11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2" h="111">
                    <a:moveTo>
                      <a:pt x="82" y="3"/>
                    </a:moveTo>
                    <a:lnTo>
                      <a:pt x="82" y="7"/>
                    </a:lnTo>
                    <a:lnTo>
                      <a:pt x="77" y="19"/>
                    </a:lnTo>
                    <a:lnTo>
                      <a:pt x="75" y="34"/>
                    </a:lnTo>
                    <a:lnTo>
                      <a:pt x="76" y="42"/>
                    </a:lnTo>
                    <a:lnTo>
                      <a:pt x="73" y="54"/>
                    </a:lnTo>
                    <a:lnTo>
                      <a:pt x="69" y="60"/>
                    </a:lnTo>
                    <a:lnTo>
                      <a:pt x="63" y="63"/>
                    </a:lnTo>
                    <a:lnTo>
                      <a:pt x="56" y="75"/>
                    </a:lnTo>
                    <a:lnTo>
                      <a:pt x="57" y="89"/>
                    </a:lnTo>
                    <a:lnTo>
                      <a:pt x="53" y="97"/>
                    </a:lnTo>
                    <a:lnTo>
                      <a:pt x="48" y="99"/>
                    </a:lnTo>
                    <a:lnTo>
                      <a:pt x="39" y="110"/>
                    </a:lnTo>
                    <a:lnTo>
                      <a:pt x="36" y="110"/>
                    </a:lnTo>
                    <a:lnTo>
                      <a:pt x="36" y="102"/>
                    </a:lnTo>
                    <a:lnTo>
                      <a:pt x="28" y="104"/>
                    </a:lnTo>
                    <a:lnTo>
                      <a:pt x="28" y="108"/>
                    </a:lnTo>
                    <a:lnTo>
                      <a:pt x="25" y="110"/>
                    </a:lnTo>
                    <a:lnTo>
                      <a:pt x="22" y="106"/>
                    </a:lnTo>
                    <a:lnTo>
                      <a:pt x="18" y="103"/>
                    </a:lnTo>
                    <a:lnTo>
                      <a:pt x="10" y="111"/>
                    </a:lnTo>
                    <a:lnTo>
                      <a:pt x="6" y="104"/>
                    </a:lnTo>
                    <a:lnTo>
                      <a:pt x="0" y="97"/>
                    </a:lnTo>
                    <a:lnTo>
                      <a:pt x="3" y="92"/>
                    </a:lnTo>
                    <a:lnTo>
                      <a:pt x="6" y="94"/>
                    </a:lnTo>
                    <a:lnTo>
                      <a:pt x="8" y="94"/>
                    </a:lnTo>
                    <a:lnTo>
                      <a:pt x="9" y="89"/>
                    </a:lnTo>
                    <a:lnTo>
                      <a:pt x="6" y="88"/>
                    </a:lnTo>
                    <a:lnTo>
                      <a:pt x="7" y="86"/>
                    </a:lnTo>
                    <a:lnTo>
                      <a:pt x="4" y="83"/>
                    </a:lnTo>
                    <a:lnTo>
                      <a:pt x="5" y="77"/>
                    </a:lnTo>
                    <a:lnTo>
                      <a:pt x="14" y="77"/>
                    </a:lnTo>
                    <a:lnTo>
                      <a:pt x="14" y="71"/>
                    </a:lnTo>
                    <a:lnTo>
                      <a:pt x="16" y="70"/>
                    </a:lnTo>
                    <a:lnTo>
                      <a:pt x="21" y="78"/>
                    </a:lnTo>
                    <a:lnTo>
                      <a:pt x="26" y="78"/>
                    </a:lnTo>
                    <a:lnTo>
                      <a:pt x="29" y="74"/>
                    </a:lnTo>
                    <a:lnTo>
                      <a:pt x="30" y="79"/>
                    </a:lnTo>
                    <a:lnTo>
                      <a:pt x="33" y="79"/>
                    </a:lnTo>
                    <a:lnTo>
                      <a:pt x="34" y="72"/>
                    </a:lnTo>
                    <a:lnTo>
                      <a:pt x="37" y="71"/>
                    </a:lnTo>
                    <a:lnTo>
                      <a:pt x="38" y="55"/>
                    </a:lnTo>
                    <a:lnTo>
                      <a:pt x="30" y="50"/>
                    </a:lnTo>
                    <a:lnTo>
                      <a:pt x="31" y="43"/>
                    </a:lnTo>
                    <a:lnTo>
                      <a:pt x="38" y="36"/>
                    </a:lnTo>
                    <a:lnTo>
                      <a:pt x="34" y="30"/>
                    </a:lnTo>
                    <a:lnTo>
                      <a:pt x="30" y="29"/>
                    </a:lnTo>
                    <a:lnTo>
                      <a:pt x="23" y="32"/>
                    </a:lnTo>
                    <a:lnTo>
                      <a:pt x="24" y="20"/>
                    </a:lnTo>
                    <a:lnTo>
                      <a:pt x="38" y="20"/>
                    </a:lnTo>
                    <a:lnTo>
                      <a:pt x="50" y="23"/>
                    </a:lnTo>
                    <a:lnTo>
                      <a:pt x="55" y="27"/>
                    </a:lnTo>
                    <a:lnTo>
                      <a:pt x="55" y="20"/>
                    </a:lnTo>
                    <a:lnTo>
                      <a:pt x="56" y="19"/>
                    </a:lnTo>
                    <a:lnTo>
                      <a:pt x="61" y="3"/>
                    </a:lnTo>
                    <a:lnTo>
                      <a:pt x="71" y="0"/>
                    </a:lnTo>
                    <a:lnTo>
                      <a:pt x="78" y="3"/>
                    </a:lnTo>
                    <a:lnTo>
                      <a:pt x="81" y="1"/>
                    </a:lnTo>
                    <a:lnTo>
                      <a:pt x="82" y="3"/>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435" name="Freeform 622"/>
              <p:cNvSpPr>
                <a:spLocks noEditPoints="1"/>
              </p:cNvSpPr>
              <p:nvPr/>
            </p:nvSpPr>
            <p:spPr bwMode="auto">
              <a:xfrm>
                <a:off x="3474" y="1528"/>
                <a:ext cx="86" cy="115"/>
              </a:xfrm>
              <a:custGeom>
                <a:avLst/>
                <a:gdLst>
                  <a:gd name="T0" fmla="*/ 352 w 352"/>
                  <a:gd name="T1" fmla="*/ 39 h 465"/>
                  <a:gd name="T2" fmla="*/ 320 w 352"/>
                  <a:gd name="T3" fmla="*/ 145 h 465"/>
                  <a:gd name="T4" fmla="*/ 314 w 352"/>
                  <a:gd name="T5" fmla="*/ 228 h 465"/>
                  <a:gd name="T6" fmla="*/ 273 w 352"/>
                  <a:gd name="T7" fmla="*/ 266 h 465"/>
                  <a:gd name="T8" fmla="*/ 247 w 352"/>
                  <a:gd name="T9" fmla="*/ 371 h 465"/>
                  <a:gd name="T10" fmla="*/ 211 w 352"/>
                  <a:gd name="T11" fmla="*/ 413 h 465"/>
                  <a:gd name="T12" fmla="*/ 146 w 352"/>
                  <a:gd name="T13" fmla="*/ 451 h 465"/>
                  <a:gd name="T14" fmla="*/ 132 w 352"/>
                  <a:gd name="T15" fmla="*/ 427 h 465"/>
                  <a:gd name="T16" fmla="*/ 104 w 352"/>
                  <a:gd name="T17" fmla="*/ 456 h 465"/>
                  <a:gd name="T18" fmla="*/ 87 w 352"/>
                  <a:gd name="T19" fmla="*/ 430 h 465"/>
                  <a:gd name="T20" fmla="*/ 28 w 352"/>
                  <a:gd name="T21" fmla="*/ 433 h 465"/>
                  <a:gd name="T22" fmla="*/ 15 w 352"/>
                  <a:gd name="T23" fmla="*/ 376 h 465"/>
                  <a:gd name="T24" fmla="*/ 41 w 352"/>
                  <a:gd name="T25" fmla="*/ 379 h 465"/>
                  <a:gd name="T26" fmla="*/ 32 w 352"/>
                  <a:gd name="T27" fmla="*/ 369 h 465"/>
                  <a:gd name="T28" fmla="*/ 22 w 352"/>
                  <a:gd name="T29" fmla="*/ 349 h 465"/>
                  <a:gd name="T30" fmla="*/ 68 w 352"/>
                  <a:gd name="T31" fmla="*/ 311 h 465"/>
                  <a:gd name="T32" fmla="*/ 73 w 352"/>
                  <a:gd name="T33" fmla="*/ 284 h 465"/>
                  <a:gd name="T34" fmla="*/ 114 w 352"/>
                  <a:gd name="T35" fmla="*/ 316 h 465"/>
                  <a:gd name="T36" fmla="*/ 134 w 352"/>
                  <a:gd name="T37" fmla="*/ 306 h 465"/>
                  <a:gd name="T38" fmla="*/ 135 w 352"/>
                  <a:gd name="T39" fmla="*/ 325 h 465"/>
                  <a:gd name="T40" fmla="*/ 151 w 352"/>
                  <a:gd name="T41" fmla="*/ 294 h 465"/>
                  <a:gd name="T42" fmla="*/ 122 w 352"/>
                  <a:gd name="T43" fmla="*/ 207 h 465"/>
                  <a:gd name="T44" fmla="*/ 155 w 352"/>
                  <a:gd name="T45" fmla="*/ 156 h 465"/>
                  <a:gd name="T46" fmla="*/ 132 w 352"/>
                  <a:gd name="T47" fmla="*/ 132 h 465"/>
                  <a:gd name="T48" fmla="*/ 97 w 352"/>
                  <a:gd name="T49" fmla="*/ 86 h 465"/>
                  <a:gd name="T50" fmla="*/ 214 w 352"/>
                  <a:gd name="T51" fmla="*/ 90 h 465"/>
                  <a:gd name="T52" fmla="*/ 224 w 352"/>
                  <a:gd name="T53" fmla="*/ 87 h 465"/>
                  <a:gd name="T54" fmla="*/ 251 w 352"/>
                  <a:gd name="T55" fmla="*/ 14 h 465"/>
                  <a:gd name="T56" fmla="*/ 328 w 352"/>
                  <a:gd name="T57" fmla="*/ 12 h 465"/>
                  <a:gd name="T58" fmla="*/ 351 w 352"/>
                  <a:gd name="T59" fmla="*/ 15 h 465"/>
                  <a:gd name="T60" fmla="*/ 323 w 352"/>
                  <a:gd name="T61" fmla="*/ 27 h 465"/>
                  <a:gd name="T62" fmla="*/ 266 w 352"/>
                  <a:gd name="T63" fmla="*/ 19 h 465"/>
                  <a:gd name="T64" fmla="*/ 240 w 352"/>
                  <a:gd name="T65" fmla="*/ 87 h 465"/>
                  <a:gd name="T66" fmla="*/ 208 w 352"/>
                  <a:gd name="T67" fmla="*/ 104 h 465"/>
                  <a:gd name="T68" fmla="*/ 105 w 352"/>
                  <a:gd name="T69" fmla="*/ 95 h 465"/>
                  <a:gd name="T70" fmla="*/ 126 w 352"/>
                  <a:gd name="T71" fmla="*/ 117 h 465"/>
                  <a:gd name="T72" fmla="*/ 168 w 352"/>
                  <a:gd name="T73" fmla="*/ 147 h 465"/>
                  <a:gd name="T74" fmla="*/ 137 w 352"/>
                  <a:gd name="T75" fmla="*/ 210 h 465"/>
                  <a:gd name="T76" fmla="*/ 167 w 352"/>
                  <a:gd name="T77" fmla="*/ 295 h 465"/>
                  <a:gd name="T78" fmla="*/ 151 w 352"/>
                  <a:gd name="T79" fmla="*/ 328 h 465"/>
                  <a:gd name="T80" fmla="*/ 119 w 352"/>
                  <a:gd name="T81" fmla="*/ 310 h 465"/>
                  <a:gd name="T82" fmla="*/ 93 w 352"/>
                  <a:gd name="T83" fmla="*/ 329 h 465"/>
                  <a:gd name="T84" fmla="*/ 70 w 352"/>
                  <a:gd name="T85" fmla="*/ 302 h 465"/>
                  <a:gd name="T86" fmla="*/ 30 w 352"/>
                  <a:gd name="T87" fmla="*/ 327 h 465"/>
                  <a:gd name="T88" fmla="*/ 44 w 352"/>
                  <a:gd name="T89" fmla="*/ 348 h 465"/>
                  <a:gd name="T90" fmla="*/ 50 w 352"/>
                  <a:gd name="T91" fmla="*/ 360 h 465"/>
                  <a:gd name="T92" fmla="*/ 38 w 352"/>
                  <a:gd name="T93" fmla="*/ 397 h 465"/>
                  <a:gd name="T94" fmla="*/ 15 w 352"/>
                  <a:gd name="T95" fmla="*/ 404 h 465"/>
                  <a:gd name="T96" fmla="*/ 56 w 352"/>
                  <a:gd name="T97" fmla="*/ 453 h 465"/>
                  <a:gd name="T98" fmla="*/ 102 w 352"/>
                  <a:gd name="T99" fmla="*/ 428 h 465"/>
                  <a:gd name="T100" fmla="*/ 120 w 352"/>
                  <a:gd name="T101" fmla="*/ 436 h 465"/>
                  <a:gd name="T102" fmla="*/ 152 w 352"/>
                  <a:gd name="T103" fmla="*/ 411 h 465"/>
                  <a:gd name="T104" fmla="*/ 154 w 352"/>
                  <a:gd name="T105" fmla="*/ 443 h 465"/>
                  <a:gd name="T106" fmla="*/ 202 w 352"/>
                  <a:gd name="T107" fmla="*/ 400 h 465"/>
                  <a:gd name="T108" fmla="*/ 232 w 352"/>
                  <a:gd name="T109" fmla="*/ 368 h 465"/>
                  <a:gd name="T110" fmla="*/ 263 w 352"/>
                  <a:gd name="T111" fmla="*/ 255 h 465"/>
                  <a:gd name="T112" fmla="*/ 299 w 352"/>
                  <a:gd name="T113" fmla="*/ 223 h 465"/>
                  <a:gd name="T114" fmla="*/ 304 w 352"/>
                  <a:gd name="T115" fmla="*/ 145 h 465"/>
                  <a:gd name="T116" fmla="*/ 336 w 352"/>
                  <a:gd name="T117" fmla="*/ 35 h 46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52"/>
                  <a:gd name="T178" fmla="*/ 0 h 465"/>
                  <a:gd name="T179" fmla="*/ 352 w 352"/>
                  <a:gd name="T180" fmla="*/ 465 h 46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52" h="465">
                    <a:moveTo>
                      <a:pt x="351" y="15"/>
                    </a:moveTo>
                    <a:cubicBezTo>
                      <a:pt x="352" y="16"/>
                      <a:pt x="352" y="18"/>
                      <a:pt x="352" y="19"/>
                    </a:cubicBezTo>
                    <a:lnTo>
                      <a:pt x="352" y="35"/>
                    </a:lnTo>
                    <a:cubicBezTo>
                      <a:pt x="352" y="37"/>
                      <a:pt x="352" y="38"/>
                      <a:pt x="352" y="39"/>
                    </a:cubicBezTo>
                    <a:lnTo>
                      <a:pt x="330" y="87"/>
                    </a:lnTo>
                    <a:lnTo>
                      <a:pt x="331" y="85"/>
                    </a:lnTo>
                    <a:lnTo>
                      <a:pt x="320" y="147"/>
                    </a:lnTo>
                    <a:lnTo>
                      <a:pt x="320" y="145"/>
                    </a:lnTo>
                    <a:lnTo>
                      <a:pt x="325" y="177"/>
                    </a:lnTo>
                    <a:cubicBezTo>
                      <a:pt x="326" y="178"/>
                      <a:pt x="326" y="179"/>
                      <a:pt x="325" y="180"/>
                    </a:cubicBezTo>
                    <a:lnTo>
                      <a:pt x="315" y="226"/>
                    </a:lnTo>
                    <a:cubicBezTo>
                      <a:pt x="314" y="227"/>
                      <a:pt x="314" y="228"/>
                      <a:pt x="314" y="228"/>
                    </a:cubicBezTo>
                    <a:lnTo>
                      <a:pt x="298" y="255"/>
                    </a:lnTo>
                    <a:cubicBezTo>
                      <a:pt x="297" y="257"/>
                      <a:pt x="295" y="258"/>
                      <a:pt x="294" y="259"/>
                    </a:cubicBezTo>
                    <a:lnTo>
                      <a:pt x="270" y="269"/>
                    </a:lnTo>
                    <a:lnTo>
                      <a:pt x="273" y="266"/>
                    </a:lnTo>
                    <a:lnTo>
                      <a:pt x="244" y="315"/>
                    </a:lnTo>
                    <a:lnTo>
                      <a:pt x="245" y="310"/>
                    </a:lnTo>
                    <a:lnTo>
                      <a:pt x="248" y="367"/>
                    </a:lnTo>
                    <a:cubicBezTo>
                      <a:pt x="248" y="368"/>
                      <a:pt x="247" y="370"/>
                      <a:pt x="247" y="371"/>
                    </a:cubicBezTo>
                    <a:lnTo>
                      <a:pt x="231" y="406"/>
                    </a:lnTo>
                    <a:cubicBezTo>
                      <a:pt x="230" y="408"/>
                      <a:pt x="228" y="410"/>
                      <a:pt x="226" y="410"/>
                    </a:cubicBezTo>
                    <a:lnTo>
                      <a:pt x="207" y="416"/>
                    </a:lnTo>
                    <a:lnTo>
                      <a:pt x="211" y="413"/>
                    </a:lnTo>
                    <a:lnTo>
                      <a:pt x="173" y="456"/>
                    </a:lnTo>
                    <a:cubicBezTo>
                      <a:pt x="172" y="458"/>
                      <a:pt x="169" y="459"/>
                      <a:pt x="167" y="459"/>
                    </a:cubicBezTo>
                    <a:lnTo>
                      <a:pt x="154" y="459"/>
                    </a:lnTo>
                    <a:cubicBezTo>
                      <a:pt x="149" y="459"/>
                      <a:pt x="146" y="455"/>
                      <a:pt x="146" y="451"/>
                    </a:cubicBezTo>
                    <a:lnTo>
                      <a:pt x="146" y="419"/>
                    </a:lnTo>
                    <a:lnTo>
                      <a:pt x="156" y="426"/>
                    </a:lnTo>
                    <a:lnTo>
                      <a:pt x="126" y="435"/>
                    </a:lnTo>
                    <a:lnTo>
                      <a:pt x="132" y="427"/>
                    </a:lnTo>
                    <a:lnTo>
                      <a:pt x="132" y="443"/>
                    </a:lnTo>
                    <a:cubicBezTo>
                      <a:pt x="132" y="446"/>
                      <a:pt x="131" y="448"/>
                      <a:pt x="128" y="450"/>
                    </a:cubicBezTo>
                    <a:lnTo>
                      <a:pt x="115" y="458"/>
                    </a:lnTo>
                    <a:cubicBezTo>
                      <a:pt x="111" y="460"/>
                      <a:pt x="107" y="459"/>
                      <a:pt x="104" y="456"/>
                    </a:cubicBezTo>
                    <a:lnTo>
                      <a:pt x="91" y="440"/>
                    </a:lnTo>
                    <a:lnTo>
                      <a:pt x="93" y="442"/>
                    </a:lnTo>
                    <a:lnTo>
                      <a:pt x="77" y="431"/>
                    </a:lnTo>
                    <a:lnTo>
                      <a:pt x="87" y="430"/>
                    </a:lnTo>
                    <a:lnTo>
                      <a:pt x="54" y="462"/>
                    </a:lnTo>
                    <a:cubicBezTo>
                      <a:pt x="53" y="464"/>
                      <a:pt x="50" y="465"/>
                      <a:pt x="48" y="464"/>
                    </a:cubicBezTo>
                    <a:cubicBezTo>
                      <a:pt x="45" y="464"/>
                      <a:pt x="43" y="462"/>
                      <a:pt x="42" y="460"/>
                    </a:cubicBezTo>
                    <a:lnTo>
                      <a:pt x="28" y="433"/>
                    </a:lnTo>
                    <a:lnTo>
                      <a:pt x="29" y="435"/>
                    </a:lnTo>
                    <a:lnTo>
                      <a:pt x="3" y="405"/>
                    </a:lnTo>
                    <a:cubicBezTo>
                      <a:pt x="0" y="402"/>
                      <a:pt x="0" y="398"/>
                      <a:pt x="2" y="395"/>
                    </a:cubicBezTo>
                    <a:lnTo>
                      <a:pt x="15" y="376"/>
                    </a:lnTo>
                    <a:cubicBezTo>
                      <a:pt x="18" y="373"/>
                      <a:pt x="22" y="372"/>
                      <a:pt x="26" y="374"/>
                    </a:cubicBezTo>
                    <a:lnTo>
                      <a:pt x="39" y="382"/>
                    </a:lnTo>
                    <a:lnTo>
                      <a:pt x="33" y="381"/>
                    </a:lnTo>
                    <a:lnTo>
                      <a:pt x="41" y="379"/>
                    </a:lnTo>
                    <a:lnTo>
                      <a:pt x="35" y="385"/>
                    </a:lnTo>
                    <a:lnTo>
                      <a:pt x="38" y="366"/>
                    </a:lnTo>
                    <a:lnTo>
                      <a:pt x="43" y="375"/>
                    </a:lnTo>
                    <a:lnTo>
                      <a:pt x="32" y="369"/>
                    </a:lnTo>
                    <a:cubicBezTo>
                      <a:pt x="28" y="367"/>
                      <a:pt x="26" y="363"/>
                      <a:pt x="28" y="359"/>
                    </a:cubicBezTo>
                    <a:lnTo>
                      <a:pt x="30" y="351"/>
                    </a:lnTo>
                    <a:lnTo>
                      <a:pt x="32" y="360"/>
                    </a:lnTo>
                    <a:lnTo>
                      <a:pt x="22" y="349"/>
                    </a:lnTo>
                    <a:cubicBezTo>
                      <a:pt x="20" y="347"/>
                      <a:pt x="19" y="345"/>
                      <a:pt x="19" y="342"/>
                    </a:cubicBezTo>
                    <a:lnTo>
                      <a:pt x="22" y="318"/>
                    </a:lnTo>
                    <a:cubicBezTo>
                      <a:pt x="22" y="314"/>
                      <a:pt x="26" y="311"/>
                      <a:pt x="30" y="311"/>
                    </a:cubicBezTo>
                    <a:lnTo>
                      <a:pt x="68" y="311"/>
                    </a:lnTo>
                    <a:lnTo>
                      <a:pt x="60" y="319"/>
                    </a:lnTo>
                    <a:lnTo>
                      <a:pt x="60" y="295"/>
                    </a:lnTo>
                    <a:cubicBezTo>
                      <a:pt x="60" y="291"/>
                      <a:pt x="62" y="288"/>
                      <a:pt x="65" y="287"/>
                    </a:cubicBezTo>
                    <a:lnTo>
                      <a:pt x="73" y="284"/>
                    </a:lnTo>
                    <a:cubicBezTo>
                      <a:pt x="77" y="283"/>
                      <a:pt x="80" y="284"/>
                      <a:pt x="82" y="288"/>
                    </a:cubicBezTo>
                    <a:lnTo>
                      <a:pt x="101" y="317"/>
                    </a:lnTo>
                    <a:lnTo>
                      <a:pt x="96" y="314"/>
                    </a:lnTo>
                    <a:lnTo>
                      <a:pt x="114" y="316"/>
                    </a:lnTo>
                    <a:lnTo>
                      <a:pt x="107" y="319"/>
                    </a:lnTo>
                    <a:lnTo>
                      <a:pt x="121" y="303"/>
                    </a:lnTo>
                    <a:cubicBezTo>
                      <a:pt x="122" y="301"/>
                      <a:pt x="125" y="300"/>
                      <a:pt x="128" y="300"/>
                    </a:cubicBezTo>
                    <a:cubicBezTo>
                      <a:pt x="131" y="301"/>
                      <a:pt x="134" y="303"/>
                      <a:pt x="134" y="306"/>
                    </a:cubicBezTo>
                    <a:lnTo>
                      <a:pt x="140" y="325"/>
                    </a:lnTo>
                    <a:lnTo>
                      <a:pt x="132" y="319"/>
                    </a:lnTo>
                    <a:lnTo>
                      <a:pt x="143" y="319"/>
                    </a:lnTo>
                    <a:lnTo>
                      <a:pt x="135" y="325"/>
                    </a:lnTo>
                    <a:lnTo>
                      <a:pt x="140" y="298"/>
                    </a:lnTo>
                    <a:cubicBezTo>
                      <a:pt x="141" y="296"/>
                      <a:pt x="142" y="294"/>
                      <a:pt x="145" y="293"/>
                    </a:cubicBezTo>
                    <a:lnTo>
                      <a:pt x="155" y="287"/>
                    </a:lnTo>
                    <a:lnTo>
                      <a:pt x="151" y="294"/>
                    </a:lnTo>
                    <a:lnTo>
                      <a:pt x="154" y="229"/>
                    </a:lnTo>
                    <a:lnTo>
                      <a:pt x="157" y="236"/>
                    </a:lnTo>
                    <a:lnTo>
                      <a:pt x="125" y="215"/>
                    </a:lnTo>
                    <a:cubicBezTo>
                      <a:pt x="122" y="213"/>
                      <a:pt x="121" y="210"/>
                      <a:pt x="122" y="207"/>
                    </a:cubicBezTo>
                    <a:lnTo>
                      <a:pt x="127" y="180"/>
                    </a:lnTo>
                    <a:cubicBezTo>
                      <a:pt x="127" y="178"/>
                      <a:pt x="128" y="177"/>
                      <a:pt x="129" y="176"/>
                    </a:cubicBezTo>
                    <a:lnTo>
                      <a:pt x="156" y="146"/>
                    </a:lnTo>
                    <a:lnTo>
                      <a:pt x="155" y="156"/>
                    </a:lnTo>
                    <a:lnTo>
                      <a:pt x="139" y="132"/>
                    </a:lnTo>
                    <a:lnTo>
                      <a:pt x="144" y="135"/>
                    </a:lnTo>
                    <a:lnTo>
                      <a:pt x="128" y="132"/>
                    </a:lnTo>
                    <a:lnTo>
                      <a:pt x="132" y="132"/>
                    </a:lnTo>
                    <a:lnTo>
                      <a:pt x="106" y="143"/>
                    </a:lnTo>
                    <a:cubicBezTo>
                      <a:pt x="103" y="144"/>
                      <a:pt x="100" y="143"/>
                      <a:pt x="98" y="142"/>
                    </a:cubicBezTo>
                    <a:cubicBezTo>
                      <a:pt x="96" y="140"/>
                      <a:pt x="94" y="138"/>
                      <a:pt x="95" y="135"/>
                    </a:cubicBezTo>
                    <a:lnTo>
                      <a:pt x="97" y="86"/>
                    </a:lnTo>
                    <a:cubicBezTo>
                      <a:pt x="97" y="82"/>
                      <a:pt x="101" y="79"/>
                      <a:pt x="105" y="79"/>
                    </a:cubicBezTo>
                    <a:lnTo>
                      <a:pt x="164" y="79"/>
                    </a:lnTo>
                    <a:cubicBezTo>
                      <a:pt x="165" y="79"/>
                      <a:pt x="166" y="79"/>
                      <a:pt x="166" y="79"/>
                    </a:cubicBezTo>
                    <a:lnTo>
                      <a:pt x="214" y="90"/>
                    </a:lnTo>
                    <a:cubicBezTo>
                      <a:pt x="216" y="90"/>
                      <a:pt x="217" y="91"/>
                      <a:pt x="218" y="91"/>
                    </a:cubicBezTo>
                    <a:lnTo>
                      <a:pt x="237" y="108"/>
                    </a:lnTo>
                    <a:lnTo>
                      <a:pt x="224" y="114"/>
                    </a:lnTo>
                    <a:lnTo>
                      <a:pt x="224" y="87"/>
                    </a:lnTo>
                    <a:cubicBezTo>
                      <a:pt x="224" y="84"/>
                      <a:pt x="225" y="81"/>
                      <a:pt x="228" y="80"/>
                    </a:cubicBezTo>
                    <a:lnTo>
                      <a:pt x="233" y="77"/>
                    </a:lnTo>
                    <a:lnTo>
                      <a:pt x="229" y="82"/>
                    </a:lnTo>
                    <a:lnTo>
                      <a:pt x="251" y="14"/>
                    </a:lnTo>
                    <a:cubicBezTo>
                      <a:pt x="252" y="11"/>
                      <a:pt x="254" y="9"/>
                      <a:pt x="257" y="9"/>
                    </a:cubicBezTo>
                    <a:lnTo>
                      <a:pt x="294" y="1"/>
                    </a:lnTo>
                    <a:cubicBezTo>
                      <a:pt x="296" y="0"/>
                      <a:pt x="297" y="0"/>
                      <a:pt x="299" y="1"/>
                    </a:cubicBezTo>
                    <a:lnTo>
                      <a:pt x="328" y="12"/>
                    </a:lnTo>
                    <a:lnTo>
                      <a:pt x="322" y="12"/>
                    </a:lnTo>
                    <a:lnTo>
                      <a:pt x="335" y="4"/>
                    </a:lnTo>
                    <a:cubicBezTo>
                      <a:pt x="339" y="2"/>
                      <a:pt x="343" y="3"/>
                      <a:pt x="346" y="7"/>
                    </a:cubicBezTo>
                    <a:lnTo>
                      <a:pt x="351" y="15"/>
                    </a:lnTo>
                    <a:close/>
                    <a:moveTo>
                      <a:pt x="332" y="16"/>
                    </a:moveTo>
                    <a:lnTo>
                      <a:pt x="343" y="18"/>
                    </a:lnTo>
                    <a:lnTo>
                      <a:pt x="330" y="26"/>
                    </a:lnTo>
                    <a:cubicBezTo>
                      <a:pt x="328" y="27"/>
                      <a:pt x="325" y="28"/>
                      <a:pt x="323" y="27"/>
                    </a:cubicBezTo>
                    <a:lnTo>
                      <a:pt x="293" y="16"/>
                    </a:lnTo>
                    <a:lnTo>
                      <a:pt x="298" y="16"/>
                    </a:lnTo>
                    <a:lnTo>
                      <a:pt x="260" y="24"/>
                    </a:lnTo>
                    <a:lnTo>
                      <a:pt x="266" y="19"/>
                    </a:lnTo>
                    <a:lnTo>
                      <a:pt x="245" y="86"/>
                    </a:lnTo>
                    <a:cubicBezTo>
                      <a:pt x="244" y="89"/>
                      <a:pt x="242" y="90"/>
                      <a:pt x="241" y="91"/>
                    </a:cubicBezTo>
                    <a:lnTo>
                      <a:pt x="235" y="94"/>
                    </a:lnTo>
                    <a:lnTo>
                      <a:pt x="240" y="87"/>
                    </a:lnTo>
                    <a:lnTo>
                      <a:pt x="240" y="114"/>
                    </a:lnTo>
                    <a:cubicBezTo>
                      <a:pt x="240" y="117"/>
                      <a:pt x="238" y="120"/>
                      <a:pt x="235" y="121"/>
                    </a:cubicBezTo>
                    <a:cubicBezTo>
                      <a:pt x="232" y="122"/>
                      <a:pt x="229" y="122"/>
                      <a:pt x="226" y="120"/>
                    </a:cubicBezTo>
                    <a:lnTo>
                      <a:pt x="208" y="104"/>
                    </a:lnTo>
                    <a:lnTo>
                      <a:pt x="211" y="105"/>
                    </a:lnTo>
                    <a:lnTo>
                      <a:pt x="163" y="95"/>
                    </a:lnTo>
                    <a:lnTo>
                      <a:pt x="164" y="95"/>
                    </a:lnTo>
                    <a:lnTo>
                      <a:pt x="105" y="95"/>
                    </a:lnTo>
                    <a:lnTo>
                      <a:pt x="113" y="87"/>
                    </a:lnTo>
                    <a:lnTo>
                      <a:pt x="111" y="136"/>
                    </a:lnTo>
                    <a:lnTo>
                      <a:pt x="100" y="128"/>
                    </a:lnTo>
                    <a:lnTo>
                      <a:pt x="126" y="117"/>
                    </a:lnTo>
                    <a:cubicBezTo>
                      <a:pt x="128" y="117"/>
                      <a:pt x="129" y="116"/>
                      <a:pt x="131" y="117"/>
                    </a:cubicBezTo>
                    <a:lnTo>
                      <a:pt x="147" y="119"/>
                    </a:lnTo>
                    <a:cubicBezTo>
                      <a:pt x="149" y="120"/>
                      <a:pt x="151" y="121"/>
                      <a:pt x="152" y="123"/>
                    </a:cubicBezTo>
                    <a:lnTo>
                      <a:pt x="168" y="147"/>
                    </a:lnTo>
                    <a:cubicBezTo>
                      <a:pt x="170" y="150"/>
                      <a:pt x="170" y="154"/>
                      <a:pt x="168" y="157"/>
                    </a:cubicBezTo>
                    <a:lnTo>
                      <a:pt x="141" y="187"/>
                    </a:lnTo>
                    <a:lnTo>
                      <a:pt x="143" y="183"/>
                    </a:lnTo>
                    <a:lnTo>
                      <a:pt x="137" y="210"/>
                    </a:lnTo>
                    <a:lnTo>
                      <a:pt x="134" y="202"/>
                    </a:lnTo>
                    <a:lnTo>
                      <a:pt x="166" y="223"/>
                    </a:lnTo>
                    <a:cubicBezTo>
                      <a:pt x="168" y="225"/>
                      <a:pt x="170" y="227"/>
                      <a:pt x="170" y="230"/>
                    </a:cubicBezTo>
                    <a:lnTo>
                      <a:pt x="167" y="295"/>
                    </a:lnTo>
                    <a:cubicBezTo>
                      <a:pt x="167" y="298"/>
                      <a:pt x="165" y="300"/>
                      <a:pt x="163" y="302"/>
                    </a:cubicBezTo>
                    <a:lnTo>
                      <a:pt x="152" y="307"/>
                    </a:lnTo>
                    <a:lnTo>
                      <a:pt x="156" y="302"/>
                    </a:lnTo>
                    <a:lnTo>
                      <a:pt x="151" y="328"/>
                    </a:lnTo>
                    <a:cubicBezTo>
                      <a:pt x="150" y="332"/>
                      <a:pt x="147" y="335"/>
                      <a:pt x="143" y="335"/>
                    </a:cubicBezTo>
                    <a:lnTo>
                      <a:pt x="132" y="335"/>
                    </a:lnTo>
                    <a:cubicBezTo>
                      <a:pt x="129" y="335"/>
                      <a:pt x="125" y="333"/>
                      <a:pt x="124" y="329"/>
                    </a:cubicBezTo>
                    <a:lnTo>
                      <a:pt x="119" y="310"/>
                    </a:lnTo>
                    <a:lnTo>
                      <a:pt x="133" y="313"/>
                    </a:lnTo>
                    <a:lnTo>
                      <a:pt x="119" y="329"/>
                    </a:lnTo>
                    <a:cubicBezTo>
                      <a:pt x="118" y="331"/>
                      <a:pt x="115" y="333"/>
                      <a:pt x="112" y="332"/>
                    </a:cubicBezTo>
                    <a:lnTo>
                      <a:pt x="93" y="329"/>
                    </a:lnTo>
                    <a:cubicBezTo>
                      <a:pt x="91" y="329"/>
                      <a:pt x="89" y="328"/>
                      <a:pt x="88" y="326"/>
                    </a:cubicBezTo>
                    <a:lnTo>
                      <a:pt x="69" y="296"/>
                    </a:lnTo>
                    <a:lnTo>
                      <a:pt x="78" y="299"/>
                    </a:lnTo>
                    <a:lnTo>
                      <a:pt x="70" y="302"/>
                    </a:lnTo>
                    <a:lnTo>
                      <a:pt x="76" y="295"/>
                    </a:lnTo>
                    <a:lnTo>
                      <a:pt x="76" y="319"/>
                    </a:lnTo>
                    <a:cubicBezTo>
                      <a:pt x="76" y="323"/>
                      <a:pt x="72" y="327"/>
                      <a:pt x="68" y="327"/>
                    </a:cubicBezTo>
                    <a:lnTo>
                      <a:pt x="30" y="327"/>
                    </a:lnTo>
                    <a:lnTo>
                      <a:pt x="38" y="320"/>
                    </a:lnTo>
                    <a:lnTo>
                      <a:pt x="35" y="344"/>
                    </a:lnTo>
                    <a:lnTo>
                      <a:pt x="33" y="337"/>
                    </a:lnTo>
                    <a:lnTo>
                      <a:pt x="44" y="348"/>
                    </a:lnTo>
                    <a:cubicBezTo>
                      <a:pt x="46" y="350"/>
                      <a:pt x="47" y="354"/>
                      <a:pt x="46" y="356"/>
                    </a:cubicBezTo>
                    <a:lnTo>
                      <a:pt x="43" y="365"/>
                    </a:lnTo>
                    <a:lnTo>
                      <a:pt x="39" y="355"/>
                    </a:lnTo>
                    <a:lnTo>
                      <a:pt x="50" y="360"/>
                    </a:lnTo>
                    <a:cubicBezTo>
                      <a:pt x="53" y="362"/>
                      <a:pt x="55" y="365"/>
                      <a:pt x="54" y="369"/>
                    </a:cubicBezTo>
                    <a:lnTo>
                      <a:pt x="51" y="387"/>
                    </a:lnTo>
                    <a:cubicBezTo>
                      <a:pt x="51" y="390"/>
                      <a:pt x="49" y="393"/>
                      <a:pt x="46" y="394"/>
                    </a:cubicBezTo>
                    <a:lnTo>
                      <a:pt x="38" y="397"/>
                    </a:lnTo>
                    <a:cubicBezTo>
                      <a:pt x="36" y="397"/>
                      <a:pt x="33" y="397"/>
                      <a:pt x="31" y="396"/>
                    </a:cubicBezTo>
                    <a:lnTo>
                      <a:pt x="18" y="388"/>
                    </a:lnTo>
                    <a:lnTo>
                      <a:pt x="28" y="386"/>
                    </a:lnTo>
                    <a:lnTo>
                      <a:pt x="15" y="404"/>
                    </a:lnTo>
                    <a:lnTo>
                      <a:pt x="14" y="394"/>
                    </a:lnTo>
                    <a:lnTo>
                      <a:pt x="41" y="424"/>
                    </a:lnTo>
                    <a:cubicBezTo>
                      <a:pt x="42" y="425"/>
                      <a:pt x="42" y="425"/>
                      <a:pt x="43" y="426"/>
                    </a:cubicBezTo>
                    <a:lnTo>
                      <a:pt x="56" y="453"/>
                    </a:lnTo>
                    <a:lnTo>
                      <a:pt x="43" y="451"/>
                    </a:lnTo>
                    <a:lnTo>
                      <a:pt x="75" y="418"/>
                    </a:lnTo>
                    <a:cubicBezTo>
                      <a:pt x="78" y="416"/>
                      <a:pt x="82" y="415"/>
                      <a:pt x="85" y="417"/>
                    </a:cubicBezTo>
                    <a:lnTo>
                      <a:pt x="102" y="428"/>
                    </a:lnTo>
                    <a:cubicBezTo>
                      <a:pt x="102" y="429"/>
                      <a:pt x="103" y="429"/>
                      <a:pt x="103" y="430"/>
                    </a:cubicBezTo>
                    <a:lnTo>
                      <a:pt x="117" y="446"/>
                    </a:lnTo>
                    <a:lnTo>
                      <a:pt x="106" y="444"/>
                    </a:lnTo>
                    <a:lnTo>
                      <a:pt x="120" y="436"/>
                    </a:lnTo>
                    <a:lnTo>
                      <a:pt x="116" y="443"/>
                    </a:lnTo>
                    <a:lnTo>
                      <a:pt x="116" y="427"/>
                    </a:lnTo>
                    <a:cubicBezTo>
                      <a:pt x="116" y="423"/>
                      <a:pt x="118" y="420"/>
                      <a:pt x="122" y="419"/>
                    </a:cubicBezTo>
                    <a:lnTo>
                      <a:pt x="152" y="411"/>
                    </a:lnTo>
                    <a:cubicBezTo>
                      <a:pt x="154" y="410"/>
                      <a:pt x="156" y="411"/>
                      <a:pt x="158" y="412"/>
                    </a:cubicBezTo>
                    <a:cubicBezTo>
                      <a:pt x="160" y="414"/>
                      <a:pt x="162" y="416"/>
                      <a:pt x="162" y="419"/>
                    </a:cubicBezTo>
                    <a:lnTo>
                      <a:pt x="162" y="451"/>
                    </a:lnTo>
                    <a:lnTo>
                      <a:pt x="154" y="443"/>
                    </a:lnTo>
                    <a:lnTo>
                      <a:pt x="167" y="443"/>
                    </a:lnTo>
                    <a:lnTo>
                      <a:pt x="161" y="446"/>
                    </a:lnTo>
                    <a:lnTo>
                      <a:pt x="199" y="403"/>
                    </a:lnTo>
                    <a:cubicBezTo>
                      <a:pt x="200" y="401"/>
                      <a:pt x="201" y="401"/>
                      <a:pt x="202" y="400"/>
                    </a:cubicBezTo>
                    <a:lnTo>
                      <a:pt x="221" y="395"/>
                    </a:lnTo>
                    <a:lnTo>
                      <a:pt x="216" y="399"/>
                    </a:lnTo>
                    <a:lnTo>
                      <a:pt x="232" y="364"/>
                    </a:lnTo>
                    <a:lnTo>
                      <a:pt x="232" y="368"/>
                    </a:lnTo>
                    <a:lnTo>
                      <a:pt x="229" y="311"/>
                    </a:lnTo>
                    <a:cubicBezTo>
                      <a:pt x="229" y="310"/>
                      <a:pt x="229" y="308"/>
                      <a:pt x="230" y="307"/>
                    </a:cubicBezTo>
                    <a:lnTo>
                      <a:pt x="260" y="258"/>
                    </a:lnTo>
                    <a:cubicBezTo>
                      <a:pt x="261" y="257"/>
                      <a:pt x="262" y="256"/>
                      <a:pt x="263" y="255"/>
                    </a:cubicBezTo>
                    <a:lnTo>
                      <a:pt x="287" y="244"/>
                    </a:lnTo>
                    <a:lnTo>
                      <a:pt x="284" y="247"/>
                    </a:lnTo>
                    <a:lnTo>
                      <a:pt x="300" y="220"/>
                    </a:lnTo>
                    <a:lnTo>
                      <a:pt x="299" y="223"/>
                    </a:lnTo>
                    <a:lnTo>
                      <a:pt x="310" y="177"/>
                    </a:lnTo>
                    <a:lnTo>
                      <a:pt x="310" y="180"/>
                    </a:lnTo>
                    <a:lnTo>
                      <a:pt x="304" y="147"/>
                    </a:lnTo>
                    <a:cubicBezTo>
                      <a:pt x="304" y="147"/>
                      <a:pt x="304" y="146"/>
                      <a:pt x="304" y="145"/>
                    </a:cubicBezTo>
                    <a:lnTo>
                      <a:pt x="315" y="83"/>
                    </a:lnTo>
                    <a:cubicBezTo>
                      <a:pt x="315" y="82"/>
                      <a:pt x="315" y="81"/>
                      <a:pt x="316" y="81"/>
                    </a:cubicBezTo>
                    <a:lnTo>
                      <a:pt x="337" y="32"/>
                    </a:lnTo>
                    <a:lnTo>
                      <a:pt x="336" y="35"/>
                    </a:lnTo>
                    <a:lnTo>
                      <a:pt x="336" y="19"/>
                    </a:lnTo>
                    <a:lnTo>
                      <a:pt x="338" y="24"/>
                    </a:lnTo>
                    <a:lnTo>
                      <a:pt x="332" y="16"/>
                    </a:lnTo>
                    <a:close/>
                  </a:path>
                </a:pathLst>
              </a:custGeom>
              <a:solidFill>
                <a:srgbClr val="6E6E6E"/>
              </a:solidFill>
              <a:ln w="0" cap="flat">
                <a:solidFill>
                  <a:srgbClr val="6E6E6E"/>
                </a:solidFill>
                <a:prstDash val="solid"/>
                <a:round/>
                <a:headEnd/>
                <a:tailEnd/>
              </a:ln>
            </p:spPr>
            <p:txBody>
              <a:bodyPr/>
              <a:lstStyle/>
              <a:p>
                <a:endParaRPr lang="en-US"/>
              </a:p>
            </p:txBody>
          </p:sp>
          <p:sp>
            <p:nvSpPr>
              <p:cNvPr id="1436" name="Freeform 623"/>
              <p:cNvSpPr>
                <a:spLocks noEditPoints="1"/>
              </p:cNvSpPr>
              <p:nvPr/>
            </p:nvSpPr>
            <p:spPr bwMode="auto">
              <a:xfrm>
                <a:off x="4453" y="1483"/>
                <a:ext cx="217" cy="83"/>
              </a:xfrm>
              <a:custGeom>
                <a:avLst/>
                <a:gdLst>
                  <a:gd name="T0" fmla="*/ 193 w 217"/>
                  <a:gd name="T1" fmla="*/ 0 h 83"/>
                  <a:gd name="T2" fmla="*/ 191 w 217"/>
                  <a:gd name="T3" fmla="*/ 3 h 83"/>
                  <a:gd name="T4" fmla="*/ 2 w 217"/>
                  <a:gd name="T5" fmla="*/ 12 h 83"/>
                  <a:gd name="T6" fmla="*/ 2 w 217"/>
                  <a:gd name="T7" fmla="*/ 14 h 83"/>
                  <a:gd name="T8" fmla="*/ 2 w 217"/>
                  <a:gd name="T9" fmla="*/ 12 h 83"/>
                  <a:gd name="T10" fmla="*/ 131 w 217"/>
                  <a:gd name="T11" fmla="*/ 62 h 83"/>
                  <a:gd name="T12" fmla="*/ 132 w 217"/>
                  <a:gd name="T13" fmla="*/ 64 h 83"/>
                  <a:gd name="T14" fmla="*/ 195 w 217"/>
                  <a:gd name="T15" fmla="*/ 38 h 83"/>
                  <a:gd name="T16" fmla="*/ 178 w 217"/>
                  <a:gd name="T17" fmla="*/ 41 h 83"/>
                  <a:gd name="T18" fmla="*/ 173 w 217"/>
                  <a:gd name="T19" fmla="*/ 57 h 83"/>
                  <a:gd name="T20" fmla="*/ 174 w 217"/>
                  <a:gd name="T21" fmla="*/ 62 h 83"/>
                  <a:gd name="T22" fmla="*/ 170 w 217"/>
                  <a:gd name="T23" fmla="*/ 69 h 83"/>
                  <a:gd name="T24" fmla="*/ 160 w 217"/>
                  <a:gd name="T25" fmla="*/ 76 h 83"/>
                  <a:gd name="T26" fmla="*/ 150 w 217"/>
                  <a:gd name="T27" fmla="*/ 74 h 83"/>
                  <a:gd name="T28" fmla="*/ 136 w 217"/>
                  <a:gd name="T29" fmla="*/ 81 h 83"/>
                  <a:gd name="T30" fmla="*/ 123 w 217"/>
                  <a:gd name="T31" fmla="*/ 83 h 83"/>
                  <a:gd name="T32" fmla="*/ 111 w 217"/>
                  <a:gd name="T33" fmla="*/ 70 h 83"/>
                  <a:gd name="T34" fmla="*/ 115 w 217"/>
                  <a:gd name="T35" fmla="*/ 73 h 83"/>
                  <a:gd name="T36" fmla="*/ 125 w 217"/>
                  <a:gd name="T37" fmla="*/ 74 h 83"/>
                  <a:gd name="T38" fmla="*/ 126 w 217"/>
                  <a:gd name="T39" fmla="*/ 74 h 83"/>
                  <a:gd name="T40" fmla="*/ 128 w 217"/>
                  <a:gd name="T41" fmla="*/ 74 h 83"/>
                  <a:gd name="T42" fmla="*/ 129 w 217"/>
                  <a:gd name="T43" fmla="*/ 66 h 83"/>
                  <a:gd name="T44" fmla="*/ 130 w 217"/>
                  <a:gd name="T45" fmla="*/ 63 h 83"/>
                  <a:gd name="T46" fmla="*/ 133 w 217"/>
                  <a:gd name="T47" fmla="*/ 64 h 83"/>
                  <a:gd name="T48" fmla="*/ 149 w 217"/>
                  <a:gd name="T49" fmla="*/ 54 h 83"/>
                  <a:gd name="T50" fmla="*/ 167 w 217"/>
                  <a:gd name="T51" fmla="*/ 43 h 83"/>
                  <a:gd name="T52" fmla="*/ 168 w 217"/>
                  <a:gd name="T53" fmla="*/ 34 h 83"/>
                  <a:gd name="T54" fmla="*/ 171 w 217"/>
                  <a:gd name="T55" fmla="*/ 32 h 83"/>
                  <a:gd name="T56" fmla="*/ 174 w 217"/>
                  <a:gd name="T57" fmla="*/ 38 h 83"/>
                  <a:gd name="T58" fmla="*/ 176 w 217"/>
                  <a:gd name="T59" fmla="*/ 30 h 83"/>
                  <a:gd name="T60" fmla="*/ 179 w 217"/>
                  <a:gd name="T61" fmla="*/ 24 h 83"/>
                  <a:gd name="T62" fmla="*/ 189 w 217"/>
                  <a:gd name="T63" fmla="*/ 10 h 83"/>
                  <a:gd name="T64" fmla="*/ 194 w 217"/>
                  <a:gd name="T65" fmla="*/ 9 h 83"/>
                  <a:gd name="T66" fmla="*/ 198 w 217"/>
                  <a:gd name="T67" fmla="*/ 15 h 83"/>
                  <a:gd name="T68" fmla="*/ 197 w 217"/>
                  <a:gd name="T69" fmla="*/ 19 h 83"/>
                  <a:gd name="T70" fmla="*/ 204 w 217"/>
                  <a:gd name="T71" fmla="*/ 19 h 83"/>
                  <a:gd name="T72" fmla="*/ 202 w 217"/>
                  <a:gd name="T73" fmla="*/ 21 h 83"/>
                  <a:gd name="T74" fmla="*/ 217 w 217"/>
                  <a:gd name="T75" fmla="*/ 26 h 83"/>
                  <a:gd name="T76" fmla="*/ 211 w 217"/>
                  <a:gd name="T77" fmla="*/ 31 h 83"/>
                  <a:gd name="T78" fmla="*/ 205 w 217"/>
                  <a:gd name="T79" fmla="*/ 32 h 83"/>
                  <a:gd name="T80" fmla="*/ 210 w 217"/>
                  <a:gd name="T81" fmla="*/ 38 h 83"/>
                  <a:gd name="T82" fmla="*/ 200 w 217"/>
                  <a:gd name="T83" fmla="*/ 38 h 83"/>
                  <a:gd name="T84" fmla="*/ 200 w 217"/>
                  <a:gd name="T85" fmla="*/ 41 h 83"/>
                  <a:gd name="T86" fmla="*/ 203 w 217"/>
                  <a:gd name="T87" fmla="*/ 41 h 83"/>
                  <a:gd name="T88" fmla="*/ 5 w 217"/>
                  <a:gd name="T89" fmla="*/ 12 h 83"/>
                  <a:gd name="T90" fmla="*/ 8 w 217"/>
                  <a:gd name="T91" fmla="*/ 11 h 83"/>
                  <a:gd name="T92" fmla="*/ 14 w 217"/>
                  <a:gd name="T93" fmla="*/ 14 h 83"/>
                  <a:gd name="T94" fmla="*/ 15 w 217"/>
                  <a:gd name="T95" fmla="*/ 20 h 83"/>
                  <a:gd name="T96" fmla="*/ 21 w 217"/>
                  <a:gd name="T97" fmla="*/ 18 h 83"/>
                  <a:gd name="T98" fmla="*/ 28 w 217"/>
                  <a:gd name="T99" fmla="*/ 14 h 83"/>
                  <a:gd name="T100" fmla="*/ 38 w 217"/>
                  <a:gd name="T101" fmla="*/ 25 h 83"/>
                  <a:gd name="T102" fmla="*/ 43 w 217"/>
                  <a:gd name="T103" fmla="*/ 46 h 83"/>
                  <a:gd name="T104" fmla="*/ 44 w 217"/>
                  <a:gd name="T105" fmla="*/ 57 h 83"/>
                  <a:gd name="T106" fmla="*/ 53 w 217"/>
                  <a:gd name="T107" fmla="*/ 76 h 83"/>
                  <a:gd name="T108" fmla="*/ 50 w 217"/>
                  <a:gd name="T109" fmla="*/ 73 h 83"/>
                  <a:gd name="T110" fmla="*/ 47 w 217"/>
                  <a:gd name="T111" fmla="*/ 76 h 83"/>
                  <a:gd name="T112" fmla="*/ 43 w 217"/>
                  <a:gd name="T113" fmla="*/ 74 h 83"/>
                  <a:gd name="T114" fmla="*/ 20 w 217"/>
                  <a:gd name="T115" fmla="*/ 52 h 83"/>
                  <a:gd name="T116" fmla="*/ 15 w 217"/>
                  <a:gd name="T117" fmla="*/ 43 h 83"/>
                  <a:gd name="T118" fmla="*/ 12 w 217"/>
                  <a:gd name="T119" fmla="*/ 33 h 83"/>
                  <a:gd name="T120" fmla="*/ 8 w 217"/>
                  <a:gd name="T121" fmla="*/ 18 h 8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17"/>
                  <a:gd name="T184" fmla="*/ 0 h 83"/>
                  <a:gd name="T185" fmla="*/ 217 w 217"/>
                  <a:gd name="T186" fmla="*/ 83 h 8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17" h="83">
                    <a:moveTo>
                      <a:pt x="191" y="1"/>
                    </a:moveTo>
                    <a:lnTo>
                      <a:pt x="193" y="0"/>
                    </a:lnTo>
                    <a:lnTo>
                      <a:pt x="193" y="2"/>
                    </a:lnTo>
                    <a:lnTo>
                      <a:pt x="191" y="3"/>
                    </a:lnTo>
                    <a:lnTo>
                      <a:pt x="191" y="1"/>
                    </a:lnTo>
                    <a:close/>
                    <a:moveTo>
                      <a:pt x="2" y="12"/>
                    </a:moveTo>
                    <a:lnTo>
                      <a:pt x="4" y="14"/>
                    </a:lnTo>
                    <a:lnTo>
                      <a:pt x="2" y="14"/>
                    </a:lnTo>
                    <a:lnTo>
                      <a:pt x="0" y="12"/>
                    </a:lnTo>
                    <a:lnTo>
                      <a:pt x="2" y="12"/>
                    </a:lnTo>
                    <a:close/>
                    <a:moveTo>
                      <a:pt x="132" y="64"/>
                    </a:moveTo>
                    <a:lnTo>
                      <a:pt x="131" y="62"/>
                    </a:lnTo>
                    <a:lnTo>
                      <a:pt x="131" y="59"/>
                    </a:lnTo>
                    <a:lnTo>
                      <a:pt x="132" y="64"/>
                    </a:lnTo>
                    <a:close/>
                    <a:moveTo>
                      <a:pt x="199" y="41"/>
                    </a:moveTo>
                    <a:lnTo>
                      <a:pt x="195" y="38"/>
                    </a:lnTo>
                    <a:lnTo>
                      <a:pt x="180" y="38"/>
                    </a:lnTo>
                    <a:lnTo>
                      <a:pt x="178" y="41"/>
                    </a:lnTo>
                    <a:lnTo>
                      <a:pt x="177" y="55"/>
                    </a:lnTo>
                    <a:lnTo>
                      <a:pt x="173" y="57"/>
                    </a:lnTo>
                    <a:lnTo>
                      <a:pt x="172" y="61"/>
                    </a:lnTo>
                    <a:lnTo>
                      <a:pt x="174" y="62"/>
                    </a:lnTo>
                    <a:lnTo>
                      <a:pt x="169" y="65"/>
                    </a:lnTo>
                    <a:lnTo>
                      <a:pt x="170" y="69"/>
                    </a:lnTo>
                    <a:lnTo>
                      <a:pt x="167" y="76"/>
                    </a:lnTo>
                    <a:lnTo>
                      <a:pt x="160" y="76"/>
                    </a:lnTo>
                    <a:lnTo>
                      <a:pt x="157" y="78"/>
                    </a:lnTo>
                    <a:lnTo>
                      <a:pt x="150" y="74"/>
                    </a:lnTo>
                    <a:lnTo>
                      <a:pt x="144" y="74"/>
                    </a:lnTo>
                    <a:lnTo>
                      <a:pt x="136" y="81"/>
                    </a:lnTo>
                    <a:lnTo>
                      <a:pt x="130" y="80"/>
                    </a:lnTo>
                    <a:lnTo>
                      <a:pt x="123" y="83"/>
                    </a:lnTo>
                    <a:lnTo>
                      <a:pt x="113" y="74"/>
                    </a:lnTo>
                    <a:lnTo>
                      <a:pt x="111" y="70"/>
                    </a:lnTo>
                    <a:lnTo>
                      <a:pt x="113" y="68"/>
                    </a:lnTo>
                    <a:lnTo>
                      <a:pt x="115" y="73"/>
                    </a:lnTo>
                    <a:lnTo>
                      <a:pt x="120" y="70"/>
                    </a:lnTo>
                    <a:lnTo>
                      <a:pt x="125" y="74"/>
                    </a:lnTo>
                    <a:lnTo>
                      <a:pt x="125" y="76"/>
                    </a:lnTo>
                    <a:lnTo>
                      <a:pt x="126" y="74"/>
                    </a:lnTo>
                    <a:lnTo>
                      <a:pt x="132" y="77"/>
                    </a:lnTo>
                    <a:lnTo>
                      <a:pt x="128" y="74"/>
                    </a:lnTo>
                    <a:lnTo>
                      <a:pt x="131" y="66"/>
                    </a:lnTo>
                    <a:lnTo>
                      <a:pt x="129" y="66"/>
                    </a:lnTo>
                    <a:lnTo>
                      <a:pt x="129" y="65"/>
                    </a:lnTo>
                    <a:lnTo>
                      <a:pt x="130" y="63"/>
                    </a:lnTo>
                    <a:lnTo>
                      <a:pt x="131" y="64"/>
                    </a:lnTo>
                    <a:lnTo>
                      <a:pt x="133" y="64"/>
                    </a:lnTo>
                    <a:lnTo>
                      <a:pt x="132" y="60"/>
                    </a:lnTo>
                    <a:lnTo>
                      <a:pt x="149" y="54"/>
                    </a:lnTo>
                    <a:lnTo>
                      <a:pt x="161" y="35"/>
                    </a:lnTo>
                    <a:lnTo>
                      <a:pt x="167" y="43"/>
                    </a:lnTo>
                    <a:lnTo>
                      <a:pt x="169" y="38"/>
                    </a:lnTo>
                    <a:lnTo>
                      <a:pt x="168" y="34"/>
                    </a:lnTo>
                    <a:lnTo>
                      <a:pt x="170" y="32"/>
                    </a:lnTo>
                    <a:lnTo>
                      <a:pt x="171" y="32"/>
                    </a:lnTo>
                    <a:lnTo>
                      <a:pt x="172" y="38"/>
                    </a:lnTo>
                    <a:lnTo>
                      <a:pt x="174" y="38"/>
                    </a:lnTo>
                    <a:lnTo>
                      <a:pt x="172" y="32"/>
                    </a:lnTo>
                    <a:lnTo>
                      <a:pt x="176" y="30"/>
                    </a:lnTo>
                    <a:lnTo>
                      <a:pt x="174" y="25"/>
                    </a:lnTo>
                    <a:lnTo>
                      <a:pt x="179" y="24"/>
                    </a:lnTo>
                    <a:lnTo>
                      <a:pt x="188" y="4"/>
                    </a:lnTo>
                    <a:lnTo>
                      <a:pt x="189" y="10"/>
                    </a:lnTo>
                    <a:lnTo>
                      <a:pt x="193" y="5"/>
                    </a:lnTo>
                    <a:lnTo>
                      <a:pt x="194" y="9"/>
                    </a:lnTo>
                    <a:lnTo>
                      <a:pt x="199" y="13"/>
                    </a:lnTo>
                    <a:lnTo>
                      <a:pt x="198" y="15"/>
                    </a:lnTo>
                    <a:lnTo>
                      <a:pt x="199" y="18"/>
                    </a:lnTo>
                    <a:lnTo>
                      <a:pt x="197" y="19"/>
                    </a:lnTo>
                    <a:lnTo>
                      <a:pt x="202" y="17"/>
                    </a:lnTo>
                    <a:lnTo>
                      <a:pt x="204" y="19"/>
                    </a:lnTo>
                    <a:lnTo>
                      <a:pt x="201" y="20"/>
                    </a:lnTo>
                    <a:lnTo>
                      <a:pt x="202" y="21"/>
                    </a:lnTo>
                    <a:lnTo>
                      <a:pt x="207" y="20"/>
                    </a:lnTo>
                    <a:lnTo>
                      <a:pt x="217" y="26"/>
                    </a:lnTo>
                    <a:lnTo>
                      <a:pt x="214" y="30"/>
                    </a:lnTo>
                    <a:lnTo>
                      <a:pt x="211" y="31"/>
                    </a:lnTo>
                    <a:lnTo>
                      <a:pt x="207" y="30"/>
                    </a:lnTo>
                    <a:lnTo>
                      <a:pt x="205" y="32"/>
                    </a:lnTo>
                    <a:lnTo>
                      <a:pt x="210" y="36"/>
                    </a:lnTo>
                    <a:lnTo>
                      <a:pt x="210" y="38"/>
                    </a:lnTo>
                    <a:lnTo>
                      <a:pt x="204" y="40"/>
                    </a:lnTo>
                    <a:lnTo>
                      <a:pt x="200" y="38"/>
                    </a:lnTo>
                    <a:lnTo>
                      <a:pt x="199" y="41"/>
                    </a:lnTo>
                    <a:close/>
                    <a:moveTo>
                      <a:pt x="200" y="41"/>
                    </a:moveTo>
                    <a:lnTo>
                      <a:pt x="200" y="39"/>
                    </a:lnTo>
                    <a:lnTo>
                      <a:pt x="203" y="41"/>
                    </a:lnTo>
                    <a:lnTo>
                      <a:pt x="200" y="41"/>
                    </a:lnTo>
                    <a:close/>
                    <a:moveTo>
                      <a:pt x="5" y="12"/>
                    </a:moveTo>
                    <a:lnTo>
                      <a:pt x="7" y="9"/>
                    </a:lnTo>
                    <a:lnTo>
                      <a:pt x="8" y="11"/>
                    </a:lnTo>
                    <a:lnTo>
                      <a:pt x="13" y="12"/>
                    </a:lnTo>
                    <a:lnTo>
                      <a:pt x="14" y="14"/>
                    </a:lnTo>
                    <a:lnTo>
                      <a:pt x="17" y="14"/>
                    </a:lnTo>
                    <a:lnTo>
                      <a:pt x="15" y="20"/>
                    </a:lnTo>
                    <a:lnTo>
                      <a:pt x="17" y="22"/>
                    </a:lnTo>
                    <a:lnTo>
                      <a:pt x="21" y="18"/>
                    </a:lnTo>
                    <a:lnTo>
                      <a:pt x="24" y="20"/>
                    </a:lnTo>
                    <a:lnTo>
                      <a:pt x="28" y="14"/>
                    </a:lnTo>
                    <a:lnTo>
                      <a:pt x="30" y="15"/>
                    </a:lnTo>
                    <a:lnTo>
                      <a:pt x="38" y="25"/>
                    </a:lnTo>
                    <a:lnTo>
                      <a:pt x="43" y="33"/>
                    </a:lnTo>
                    <a:lnTo>
                      <a:pt x="43" y="46"/>
                    </a:lnTo>
                    <a:lnTo>
                      <a:pt x="44" y="49"/>
                    </a:lnTo>
                    <a:lnTo>
                      <a:pt x="44" y="57"/>
                    </a:lnTo>
                    <a:lnTo>
                      <a:pt x="48" y="61"/>
                    </a:lnTo>
                    <a:lnTo>
                      <a:pt x="53" y="76"/>
                    </a:lnTo>
                    <a:lnTo>
                      <a:pt x="51" y="76"/>
                    </a:lnTo>
                    <a:lnTo>
                      <a:pt x="50" y="73"/>
                    </a:lnTo>
                    <a:lnTo>
                      <a:pt x="51" y="76"/>
                    </a:lnTo>
                    <a:lnTo>
                      <a:pt x="47" y="76"/>
                    </a:lnTo>
                    <a:lnTo>
                      <a:pt x="45" y="78"/>
                    </a:lnTo>
                    <a:lnTo>
                      <a:pt x="43" y="74"/>
                    </a:lnTo>
                    <a:lnTo>
                      <a:pt x="20" y="58"/>
                    </a:lnTo>
                    <a:lnTo>
                      <a:pt x="20" y="52"/>
                    </a:lnTo>
                    <a:lnTo>
                      <a:pt x="13" y="44"/>
                    </a:lnTo>
                    <a:lnTo>
                      <a:pt x="15" y="43"/>
                    </a:lnTo>
                    <a:lnTo>
                      <a:pt x="12" y="40"/>
                    </a:lnTo>
                    <a:lnTo>
                      <a:pt x="12" y="33"/>
                    </a:lnTo>
                    <a:lnTo>
                      <a:pt x="9" y="29"/>
                    </a:lnTo>
                    <a:lnTo>
                      <a:pt x="8" y="18"/>
                    </a:lnTo>
                    <a:lnTo>
                      <a:pt x="5" y="12"/>
                    </a:lnTo>
                    <a:close/>
                  </a:path>
                </a:pathLst>
              </a:custGeom>
              <a:solidFill>
                <a:srgbClr val="00B0F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437" name="Freeform 624"/>
              <p:cNvSpPr>
                <a:spLocks noEditPoints="1"/>
              </p:cNvSpPr>
              <p:nvPr/>
            </p:nvSpPr>
            <p:spPr bwMode="auto">
              <a:xfrm>
                <a:off x="4451" y="1481"/>
                <a:ext cx="221" cy="87"/>
              </a:xfrm>
              <a:custGeom>
                <a:avLst/>
                <a:gdLst>
                  <a:gd name="T0" fmla="*/ 780 w 897"/>
                  <a:gd name="T1" fmla="*/ 26 h 353"/>
                  <a:gd name="T2" fmla="*/ 787 w 897"/>
                  <a:gd name="T3" fmla="*/ 19 h 353"/>
                  <a:gd name="T4" fmla="*/ 7 w 897"/>
                  <a:gd name="T5" fmla="*/ 70 h 353"/>
                  <a:gd name="T6" fmla="*/ 19 w 897"/>
                  <a:gd name="T7" fmla="*/ 55 h 353"/>
                  <a:gd name="T8" fmla="*/ 530 w 897"/>
                  <a:gd name="T9" fmla="*/ 260 h 353"/>
                  <a:gd name="T10" fmla="*/ 549 w 897"/>
                  <a:gd name="T11" fmla="*/ 260 h 353"/>
                  <a:gd name="T12" fmla="*/ 746 w 897"/>
                  <a:gd name="T13" fmla="*/ 168 h 353"/>
                  <a:gd name="T14" fmla="*/ 720 w 897"/>
                  <a:gd name="T15" fmla="*/ 254 h 353"/>
                  <a:gd name="T16" fmla="*/ 657 w 897"/>
                  <a:gd name="T17" fmla="*/ 323 h 353"/>
                  <a:gd name="T18" fmla="*/ 561 w 897"/>
                  <a:gd name="T19" fmla="*/ 344 h 353"/>
                  <a:gd name="T20" fmla="*/ 459 w 897"/>
                  <a:gd name="T21" fmla="*/ 278 h 353"/>
                  <a:gd name="T22" fmla="*/ 522 w 897"/>
                  <a:gd name="T23" fmla="*/ 315 h 353"/>
                  <a:gd name="T24" fmla="*/ 540 w 897"/>
                  <a:gd name="T25" fmla="*/ 285 h 353"/>
                  <a:gd name="T26" fmla="*/ 537 w 897"/>
                  <a:gd name="T27" fmla="*/ 261 h 353"/>
                  <a:gd name="T28" fmla="*/ 666 w 897"/>
                  <a:gd name="T29" fmla="*/ 145 h 353"/>
                  <a:gd name="T30" fmla="*/ 706 w 897"/>
                  <a:gd name="T31" fmla="*/ 131 h 353"/>
                  <a:gd name="T32" fmla="*/ 716 w 897"/>
                  <a:gd name="T33" fmla="*/ 131 h 353"/>
                  <a:gd name="T34" fmla="*/ 782 w 897"/>
                  <a:gd name="T35" fmla="*/ 48 h 353"/>
                  <a:gd name="T36" fmla="*/ 823 w 897"/>
                  <a:gd name="T37" fmla="*/ 64 h 353"/>
                  <a:gd name="T38" fmla="*/ 841 w 897"/>
                  <a:gd name="T39" fmla="*/ 79 h 353"/>
                  <a:gd name="T40" fmla="*/ 893 w 897"/>
                  <a:gd name="T41" fmla="*/ 108 h 353"/>
                  <a:gd name="T42" fmla="*/ 846 w 897"/>
                  <a:gd name="T43" fmla="*/ 141 h 353"/>
                  <a:gd name="T44" fmla="*/ 827 w 897"/>
                  <a:gd name="T45" fmla="*/ 163 h 353"/>
                  <a:gd name="T46" fmla="*/ 851 w 897"/>
                  <a:gd name="T47" fmla="*/ 155 h 353"/>
                  <a:gd name="T48" fmla="*/ 872 w 897"/>
                  <a:gd name="T49" fmla="*/ 123 h 353"/>
                  <a:gd name="T50" fmla="*/ 823 w 897"/>
                  <a:gd name="T51" fmla="*/ 79 h 353"/>
                  <a:gd name="T52" fmla="*/ 806 w 897"/>
                  <a:gd name="T53" fmla="*/ 81 h 353"/>
                  <a:gd name="T54" fmla="*/ 781 w 897"/>
                  <a:gd name="T55" fmla="*/ 54 h 353"/>
                  <a:gd name="T56" fmla="*/ 731 w 897"/>
                  <a:gd name="T57" fmla="*/ 124 h 353"/>
                  <a:gd name="T58" fmla="*/ 697 w 897"/>
                  <a:gd name="T59" fmla="*/ 161 h 353"/>
                  <a:gd name="T60" fmla="*/ 691 w 897"/>
                  <a:gd name="T61" fmla="*/ 185 h 353"/>
                  <a:gd name="T62" fmla="*/ 553 w 897"/>
                  <a:gd name="T63" fmla="*/ 265 h 353"/>
                  <a:gd name="T64" fmla="*/ 532 w 897"/>
                  <a:gd name="T65" fmla="*/ 269 h 353"/>
                  <a:gd name="T66" fmla="*/ 516 w 897"/>
                  <a:gd name="T67" fmla="*/ 317 h 353"/>
                  <a:gd name="T68" fmla="*/ 480 w 897"/>
                  <a:gd name="T69" fmla="*/ 311 h 353"/>
                  <a:gd name="T70" fmla="*/ 514 w 897"/>
                  <a:gd name="T71" fmla="*/ 338 h 353"/>
                  <a:gd name="T72" fmla="*/ 618 w 897"/>
                  <a:gd name="T73" fmla="*/ 302 h 353"/>
                  <a:gd name="T74" fmla="*/ 686 w 897"/>
                  <a:gd name="T75" fmla="*/ 273 h 353"/>
                  <a:gd name="T76" fmla="*/ 718 w 897"/>
                  <a:gd name="T77" fmla="*/ 230 h 353"/>
                  <a:gd name="T78" fmla="*/ 812 w 897"/>
                  <a:gd name="T79" fmla="*/ 157 h 353"/>
                  <a:gd name="T80" fmla="*/ 819 w 897"/>
                  <a:gd name="T81" fmla="*/ 182 h 353"/>
                  <a:gd name="T82" fmla="*/ 22 w 897"/>
                  <a:gd name="T83" fmla="*/ 54 h 353"/>
                  <a:gd name="T84" fmla="*/ 64 w 897"/>
                  <a:gd name="T85" fmla="*/ 57 h 353"/>
                  <a:gd name="T86" fmla="*/ 98 w 897"/>
                  <a:gd name="T87" fmla="*/ 75 h 353"/>
                  <a:gd name="T88" fmla="*/ 192 w 897"/>
                  <a:gd name="T89" fmla="*/ 142 h 353"/>
                  <a:gd name="T90" fmla="*/ 231 w 897"/>
                  <a:gd name="T91" fmla="*/ 312 h 353"/>
                  <a:gd name="T92" fmla="*/ 213 w 897"/>
                  <a:gd name="T93" fmla="*/ 323 h 353"/>
                  <a:gd name="T94" fmla="*/ 80 w 897"/>
                  <a:gd name="T95" fmla="*/ 241 h 353"/>
                  <a:gd name="T96" fmla="*/ 48 w 897"/>
                  <a:gd name="T97" fmla="*/ 171 h 353"/>
                  <a:gd name="T98" fmla="*/ 48 w 897"/>
                  <a:gd name="T99" fmla="*/ 78 h 353"/>
                  <a:gd name="T100" fmla="*/ 74 w 897"/>
                  <a:gd name="T101" fmla="*/ 189 h 353"/>
                  <a:gd name="T102" fmla="*/ 199 w 897"/>
                  <a:gd name="T103" fmla="*/ 319 h 353"/>
                  <a:gd name="T104" fmla="*/ 223 w 897"/>
                  <a:gd name="T105" fmla="*/ 314 h 353"/>
                  <a:gd name="T106" fmla="*/ 179 w 897"/>
                  <a:gd name="T107" fmla="*/ 210 h 353"/>
                  <a:gd name="T108" fmla="*/ 127 w 897"/>
                  <a:gd name="T109" fmla="*/ 69 h 353"/>
                  <a:gd name="T110" fmla="*/ 62 w 897"/>
                  <a:gd name="T111" fmla="*/ 85 h 353"/>
                  <a:gd name="T112" fmla="*/ 28 w 897"/>
                  <a:gd name="T113" fmla="*/ 48 h 35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97"/>
                  <a:gd name="T172" fmla="*/ 0 h 353"/>
                  <a:gd name="T173" fmla="*/ 897 w 897"/>
                  <a:gd name="T174" fmla="*/ 353 h 35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97" h="353">
                    <a:moveTo>
                      <a:pt x="777" y="11"/>
                    </a:moveTo>
                    <a:cubicBezTo>
                      <a:pt x="777" y="8"/>
                      <a:pt x="779" y="5"/>
                      <a:pt x="782" y="4"/>
                    </a:cubicBezTo>
                    <a:lnTo>
                      <a:pt x="790" y="1"/>
                    </a:lnTo>
                    <a:cubicBezTo>
                      <a:pt x="793" y="0"/>
                      <a:pt x="795" y="0"/>
                      <a:pt x="797" y="2"/>
                    </a:cubicBezTo>
                    <a:cubicBezTo>
                      <a:pt x="800" y="3"/>
                      <a:pt x="801" y="6"/>
                      <a:pt x="801" y="8"/>
                    </a:cubicBezTo>
                    <a:lnTo>
                      <a:pt x="801" y="17"/>
                    </a:lnTo>
                    <a:cubicBezTo>
                      <a:pt x="801" y="20"/>
                      <a:pt x="799" y="23"/>
                      <a:pt x="795" y="24"/>
                    </a:cubicBezTo>
                    <a:lnTo>
                      <a:pt x="787" y="27"/>
                    </a:lnTo>
                    <a:cubicBezTo>
                      <a:pt x="785" y="28"/>
                      <a:pt x="782" y="27"/>
                      <a:pt x="780" y="26"/>
                    </a:cubicBezTo>
                    <a:cubicBezTo>
                      <a:pt x="778" y="24"/>
                      <a:pt x="777" y="22"/>
                      <a:pt x="777" y="19"/>
                    </a:cubicBezTo>
                    <a:lnTo>
                      <a:pt x="777" y="11"/>
                    </a:lnTo>
                    <a:close/>
                    <a:moveTo>
                      <a:pt x="793" y="19"/>
                    </a:moveTo>
                    <a:lnTo>
                      <a:pt x="782" y="12"/>
                    </a:lnTo>
                    <a:lnTo>
                      <a:pt x="790" y="9"/>
                    </a:lnTo>
                    <a:lnTo>
                      <a:pt x="785" y="17"/>
                    </a:lnTo>
                    <a:lnTo>
                      <a:pt x="785" y="8"/>
                    </a:lnTo>
                    <a:lnTo>
                      <a:pt x="795" y="16"/>
                    </a:lnTo>
                    <a:lnTo>
                      <a:pt x="787" y="19"/>
                    </a:lnTo>
                    <a:lnTo>
                      <a:pt x="793" y="11"/>
                    </a:lnTo>
                    <a:lnTo>
                      <a:pt x="793" y="19"/>
                    </a:lnTo>
                    <a:close/>
                    <a:moveTo>
                      <a:pt x="14" y="47"/>
                    </a:moveTo>
                    <a:cubicBezTo>
                      <a:pt x="17" y="46"/>
                      <a:pt x="21" y="47"/>
                      <a:pt x="23" y="50"/>
                    </a:cubicBezTo>
                    <a:lnTo>
                      <a:pt x="28" y="58"/>
                    </a:lnTo>
                    <a:cubicBezTo>
                      <a:pt x="30" y="60"/>
                      <a:pt x="30" y="63"/>
                      <a:pt x="29" y="65"/>
                    </a:cubicBezTo>
                    <a:cubicBezTo>
                      <a:pt x="29" y="68"/>
                      <a:pt x="27" y="69"/>
                      <a:pt x="24" y="70"/>
                    </a:cubicBezTo>
                    <a:lnTo>
                      <a:pt x="16" y="73"/>
                    </a:lnTo>
                    <a:cubicBezTo>
                      <a:pt x="13" y="74"/>
                      <a:pt x="9" y="73"/>
                      <a:pt x="7" y="70"/>
                    </a:cubicBezTo>
                    <a:lnTo>
                      <a:pt x="2" y="62"/>
                    </a:lnTo>
                    <a:cubicBezTo>
                      <a:pt x="0" y="60"/>
                      <a:pt x="0" y="57"/>
                      <a:pt x="1" y="55"/>
                    </a:cubicBezTo>
                    <a:cubicBezTo>
                      <a:pt x="2" y="52"/>
                      <a:pt x="4" y="50"/>
                      <a:pt x="6" y="50"/>
                    </a:cubicBezTo>
                    <a:lnTo>
                      <a:pt x="14" y="47"/>
                    </a:lnTo>
                    <a:close/>
                    <a:moveTo>
                      <a:pt x="11" y="65"/>
                    </a:moveTo>
                    <a:lnTo>
                      <a:pt x="15" y="53"/>
                    </a:lnTo>
                    <a:lnTo>
                      <a:pt x="20" y="61"/>
                    </a:lnTo>
                    <a:lnTo>
                      <a:pt x="11" y="58"/>
                    </a:lnTo>
                    <a:lnTo>
                      <a:pt x="19" y="55"/>
                    </a:lnTo>
                    <a:lnTo>
                      <a:pt x="15" y="67"/>
                    </a:lnTo>
                    <a:lnTo>
                      <a:pt x="10" y="59"/>
                    </a:lnTo>
                    <a:lnTo>
                      <a:pt x="19" y="62"/>
                    </a:lnTo>
                    <a:lnTo>
                      <a:pt x="11" y="65"/>
                    </a:lnTo>
                    <a:close/>
                    <a:moveTo>
                      <a:pt x="551" y="264"/>
                    </a:moveTo>
                    <a:cubicBezTo>
                      <a:pt x="552" y="267"/>
                      <a:pt x="550" y="271"/>
                      <a:pt x="547" y="273"/>
                    </a:cubicBezTo>
                    <a:cubicBezTo>
                      <a:pt x="544" y="275"/>
                      <a:pt x="540" y="274"/>
                      <a:pt x="537" y="271"/>
                    </a:cubicBezTo>
                    <a:lnTo>
                      <a:pt x="532" y="266"/>
                    </a:lnTo>
                    <a:cubicBezTo>
                      <a:pt x="530" y="265"/>
                      <a:pt x="530" y="263"/>
                      <a:pt x="530" y="260"/>
                    </a:cubicBezTo>
                    <a:lnTo>
                      <a:pt x="530" y="247"/>
                    </a:lnTo>
                    <a:cubicBezTo>
                      <a:pt x="530" y="243"/>
                      <a:pt x="532" y="240"/>
                      <a:pt x="536" y="239"/>
                    </a:cubicBezTo>
                    <a:cubicBezTo>
                      <a:pt x="540" y="238"/>
                      <a:pt x="544" y="241"/>
                      <a:pt x="545" y="245"/>
                    </a:cubicBezTo>
                    <a:lnTo>
                      <a:pt x="551" y="264"/>
                    </a:lnTo>
                    <a:close/>
                    <a:moveTo>
                      <a:pt x="530" y="249"/>
                    </a:moveTo>
                    <a:lnTo>
                      <a:pt x="546" y="247"/>
                    </a:lnTo>
                    <a:lnTo>
                      <a:pt x="546" y="260"/>
                    </a:lnTo>
                    <a:lnTo>
                      <a:pt x="543" y="255"/>
                    </a:lnTo>
                    <a:lnTo>
                      <a:pt x="549" y="260"/>
                    </a:lnTo>
                    <a:lnTo>
                      <a:pt x="535" y="268"/>
                    </a:lnTo>
                    <a:lnTo>
                      <a:pt x="530" y="249"/>
                    </a:lnTo>
                    <a:close/>
                    <a:moveTo>
                      <a:pt x="821" y="177"/>
                    </a:moveTo>
                    <a:cubicBezTo>
                      <a:pt x="821" y="179"/>
                      <a:pt x="819" y="181"/>
                      <a:pt x="816" y="182"/>
                    </a:cubicBezTo>
                    <a:cubicBezTo>
                      <a:pt x="814" y="182"/>
                      <a:pt x="811" y="182"/>
                      <a:pt x="809" y="180"/>
                    </a:cubicBezTo>
                    <a:lnTo>
                      <a:pt x="796" y="169"/>
                    </a:lnTo>
                    <a:lnTo>
                      <a:pt x="801" y="171"/>
                    </a:lnTo>
                    <a:lnTo>
                      <a:pt x="740" y="171"/>
                    </a:lnTo>
                    <a:lnTo>
                      <a:pt x="746" y="168"/>
                    </a:lnTo>
                    <a:lnTo>
                      <a:pt x="735" y="181"/>
                    </a:lnTo>
                    <a:lnTo>
                      <a:pt x="737" y="177"/>
                    </a:lnTo>
                    <a:lnTo>
                      <a:pt x="734" y="231"/>
                    </a:lnTo>
                    <a:cubicBezTo>
                      <a:pt x="734" y="234"/>
                      <a:pt x="732" y="236"/>
                      <a:pt x="730" y="238"/>
                    </a:cubicBezTo>
                    <a:lnTo>
                      <a:pt x="714" y="246"/>
                    </a:lnTo>
                    <a:lnTo>
                      <a:pt x="718" y="240"/>
                    </a:lnTo>
                    <a:lnTo>
                      <a:pt x="716" y="256"/>
                    </a:lnTo>
                    <a:lnTo>
                      <a:pt x="712" y="248"/>
                    </a:lnTo>
                    <a:lnTo>
                      <a:pt x="720" y="254"/>
                    </a:lnTo>
                    <a:cubicBezTo>
                      <a:pt x="722" y="255"/>
                      <a:pt x="724" y="258"/>
                      <a:pt x="724" y="261"/>
                    </a:cubicBezTo>
                    <a:cubicBezTo>
                      <a:pt x="723" y="264"/>
                      <a:pt x="722" y="266"/>
                      <a:pt x="719" y="268"/>
                    </a:cubicBezTo>
                    <a:lnTo>
                      <a:pt x="698" y="278"/>
                    </a:lnTo>
                    <a:lnTo>
                      <a:pt x="702" y="270"/>
                    </a:lnTo>
                    <a:lnTo>
                      <a:pt x="705" y="286"/>
                    </a:lnTo>
                    <a:cubicBezTo>
                      <a:pt x="705" y="288"/>
                      <a:pt x="705" y="290"/>
                      <a:pt x="704" y="291"/>
                    </a:cubicBezTo>
                    <a:lnTo>
                      <a:pt x="691" y="318"/>
                    </a:lnTo>
                    <a:cubicBezTo>
                      <a:pt x="690" y="321"/>
                      <a:pt x="687" y="323"/>
                      <a:pt x="684" y="323"/>
                    </a:cubicBezTo>
                    <a:lnTo>
                      <a:pt x="657" y="323"/>
                    </a:lnTo>
                    <a:lnTo>
                      <a:pt x="663" y="320"/>
                    </a:lnTo>
                    <a:lnTo>
                      <a:pt x="652" y="331"/>
                    </a:lnTo>
                    <a:cubicBezTo>
                      <a:pt x="650" y="334"/>
                      <a:pt x="646" y="334"/>
                      <a:pt x="643" y="333"/>
                    </a:cubicBezTo>
                    <a:lnTo>
                      <a:pt x="611" y="316"/>
                    </a:lnTo>
                    <a:lnTo>
                      <a:pt x="615" y="317"/>
                    </a:lnTo>
                    <a:lnTo>
                      <a:pt x="591" y="317"/>
                    </a:lnTo>
                    <a:lnTo>
                      <a:pt x="596" y="315"/>
                    </a:lnTo>
                    <a:lnTo>
                      <a:pt x="567" y="342"/>
                    </a:lnTo>
                    <a:cubicBezTo>
                      <a:pt x="565" y="344"/>
                      <a:pt x="563" y="345"/>
                      <a:pt x="561" y="344"/>
                    </a:cubicBezTo>
                    <a:lnTo>
                      <a:pt x="534" y="342"/>
                    </a:lnTo>
                    <a:lnTo>
                      <a:pt x="538" y="341"/>
                    </a:lnTo>
                    <a:lnTo>
                      <a:pt x="511" y="352"/>
                    </a:lnTo>
                    <a:cubicBezTo>
                      <a:pt x="508" y="353"/>
                      <a:pt x="505" y="352"/>
                      <a:pt x="503" y="350"/>
                    </a:cubicBezTo>
                    <a:lnTo>
                      <a:pt x="460" y="313"/>
                    </a:lnTo>
                    <a:cubicBezTo>
                      <a:pt x="459" y="312"/>
                      <a:pt x="459" y="310"/>
                      <a:pt x="458" y="309"/>
                    </a:cubicBezTo>
                    <a:lnTo>
                      <a:pt x="453" y="293"/>
                    </a:lnTo>
                    <a:cubicBezTo>
                      <a:pt x="452" y="290"/>
                      <a:pt x="452" y="288"/>
                      <a:pt x="454" y="286"/>
                    </a:cubicBezTo>
                    <a:lnTo>
                      <a:pt x="459" y="278"/>
                    </a:lnTo>
                    <a:cubicBezTo>
                      <a:pt x="461" y="275"/>
                      <a:pt x="463" y="274"/>
                      <a:pt x="466" y="274"/>
                    </a:cubicBezTo>
                    <a:cubicBezTo>
                      <a:pt x="469" y="274"/>
                      <a:pt x="472" y="276"/>
                      <a:pt x="473" y="279"/>
                    </a:cubicBezTo>
                    <a:lnTo>
                      <a:pt x="484" y="300"/>
                    </a:lnTo>
                    <a:lnTo>
                      <a:pt x="472" y="297"/>
                    </a:lnTo>
                    <a:lnTo>
                      <a:pt x="491" y="286"/>
                    </a:lnTo>
                    <a:cubicBezTo>
                      <a:pt x="494" y="284"/>
                      <a:pt x="498" y="285"/>
                      <a:pt x="500" y="287"/>
                    </a:cubicBezTo>
                    <a:lnTo>
                      <a:pt x="519" y="303"/>
                    </a:lnTo>
                    <a:cubicBezTo>
                      <a:pt x="521" y="305"/>
                      <a:pt x="522" y="307"/>
                      <a:pt x="522" y="309"/>
                    </a:cubicBezTo>
                    <a:lnTo>
                      <a:pt x="522" y="315"/>
                    </a:lnTo>
                    <a:lnTo>
                      <a:pt x="508" y="309"/>
                    </a:lnTo>
                    <a:lnTo>
                      <a:pt x="513" y="304"/>
                    </a:lnTo>
                    <a:cubicBezTo>
                      <a:pt x="516" y="301"/>
                      <a:pt x="519" y="301"/>
                      <a:pt x="522" y="302"/>
                    </a:cubicBezTo>
                    <a:lnTo>
                      <a:pt x="546" y="313"/>
                    </a:lnTo>
                    <a:lnTo>
                      <a:pt x="538" y="327"/>
                    </a:lnTo>
                    <a:lnTo>
                      <a:pt x="522" y="316"/>
                    </a:lnTo>
                    <a:cubicBezTo>
                      <a:pt x="519" y="314"/>
                      <a:pt x="518" y="310"/>
                      <a:pt x="519" y="306"/>
                    </a:cubicBezTo>
                    <a:lnTo>
                      <a:pt x="533" y="274"/>
                    </a:lnTo>
                    <a:lnTo>
                      <a:pt x="540" y="285"/>
                    </a:lnTo>
                    <a:lnTo>
                      <a:pt x="532" y="285"/>
                    </a:lnTo>
                    <a:cubicBezTo>
                      <a:pt x="528" y="285"/>
                      <a:pt x="524" y="281"/>
                      <a:pt x="524" y="277"/>
                    </a:cubicBezTo>
                    <a:lnTo>
                      <a:pt x="524" y="271"/>
                    </a:lnTo>
                    <a:cubicBezTo>
                      <a:pt x="524" y="270"/>
                      <a:pt x="524" y="270"/>
                      <a:pt x="525" y="269"/>
                    </a:cubicBezTo>
                    <a:lnTo>
                      <a:pt x="527" y="261"/>
                    </a:lnTo>
                    <a:cubicBezTo>
                      <a:pt x="528" y="258"/>
                      <a:pt x="530" y="256"/>
                      <a:pt x="533" y="255"/>
                    </a:cubicBezTo>
                    <a:cubicBezTo>
                      <a:pt x="536" y="255"/>
                      <a:pt x="539" y="256"/>
                      <a:pt x="541" y="258"/>
                    </a:cubicBezTo>
                    <a:lnTo>
                      <a:pt x="546" y="263"/>
                    </a:lnTo>
                    <a:lnTo>
                      <a:pt x="537" y="261"/>
                    </a:lnTo>
                    <a:lnTo>
                      <a:pt x="542" y="259"/>
                    </a:lnTo>
                    <a:lnTo>
                      <a:pt x="538" y="267"/>
                    </a:lnTo>
                    <a:lnTo>
                      <a:pt x="535" y="251"/>
                    </a:lnTo>
                    <a:cubicBezTo>
                      <a:pt x="534" y="247"/>
                      <a:pt x="537" y="243"/>
                      <a:pt x="540" y="242"/>
                    </a:cubicBezTo>
                    <a:lnTo>
                      <a:pt x="609" y="218"/>
                    </a:lnTo>
                    <a:lnTo>
                      <a:pt x="605" y="221"/>
                    </a:lnTo>
                    <a:lnTo>
                      <a:pt x="653" y="145"/>
                    </a:lnTo>
                    <a:cubicBezTo>
                      <a:pt x="654" y="143"/>
                      <a:pt x="657" y="141"/>
                      <a:pt x="660" y="141"/>
                    </a:cubicBezTo>
                    <a:cubicBezTo>
                      <a:pt x="662" y="141"/>
                      <a:pt x="665" y="142"/>
                      <a:pt x="666" y="145"/>
                    </a:cubicBezTo>
                    <a:lnTo>
                      <a:pt x="690" y="177"/>
                    </a:lnTo>
                    <a:lnTo>
                      <a:pt x="676" y="179"/>
                    </a:lnTo>
                    <a:lnTo>
                      <a:pt x="684" y="160"/>
                    </a:lnTo>
                    <a:lnTo>
                      <a:pt x="684" y="164"/>
                    </a:lnTo>
                    <a:lnTo>
                      <a:pt x="681" y="145"/>
                    </a:lnTo>
                    <a:cubicBezTo>
                      <a:pt x="681" y="143"/>
                      <a:pt x="682" y="140"/>
                      <a:pt x="683" y="138"/>
                    </a:cubicBezTo>
                    <a:lnTo>
                      <a:pt x="691" y="130"/>
                    </a:lnTo>
                    <a:cubicBezTo>
                      <a:pt x="694" y="128"/>
                      <a:pt x="698" y="127"/>
                      <a:pt x="701" y="129"/>
                    </a:cubicBezTo>
                    <a:lnTo>
                      <a:pt x="706" y="131"/>
                    </a:lnTo>
                    <a:cubicBezTo>
                      <a:pt x="708" y="133"/>
                      <a:pt x="710" y="135"/>
                      <a:pt x="710" y="138"/>
                    </a:cubicBezTo>
                    <a:lnTo>
                      <a:pt x="713" y="159"/>
                    </a:lnTo>
                    <a:lnTo>
                      <a:pt x="707" y="152"/>
                    </a:lnTo>
                    <a:lnTo>
                      <a:pt x="718" y="155"/>
                    </a:lnTo>
                    <a:lnTo>
                      <a:pt x="708" y="166"/>
                    </a:lnTo>
                    <a:lnTo>
                      <a:pt x="698" y="139"/>
                    </a:lnTo>
                    <a:cubicBezTo>
                      <a:pt x="696" y="135"/>
                      <a:pt x="698" y="130"/>
                      <a:pt x="702" y="128"/>
                    </a:cubicBezTo>
                    <a:lnTo>
                      <a:pt x="720" y="120"/>
                    </a:lnTo>
                    <a:lnTo>
                      <a:pt x="716" y="131"/>
                    </a:lnTo>
                    <a:lnTo>
                      <a:pt x="708" y="115"/>
                    </a:lnTo>
                    <a:cubicBezTo>
                      <a:pt x="707" y="113"/>
                      <a:pt x="707" y="111"/>
                      <a:pt x="708" y="109"/>
                    </a:cubicBezTo>
                    <a:cubicBezTo>
                      <a:pt x="709" y="107"/>
                      <a:pt x="710" y="105"/>
                      <a:pt x="712" y="104"/>
                    </a:cubicBezTo>
                    <a:lnTo>
                      <a:pt x="731" y="96"/>
                    </a:lnTo>
                    <a:lnTo>
                      <a:pt x="727" y="100"/>
                    </a:lnTo>
                    <a:lnTo>
                      <a:pt x="764" y="21"/>
                    </a:lnTo>
                    <a:cubicBezTo>
                      <a:pt x="766" y="18"/>
                      <a:pt x="769" y="16"/>
                      <a:pt x="773" y="17"/>
                    </a:cubicBezTo>
                    <a:cubicBezTo>
                      <a:pt x="776" y="17"/>
                      <a:pt x="779" y="20"/>
                      <a:pt x="779" y="24"/>
                    </a:cubicBezTo>
                    <a:lnTo>
                      <a:pt x="782" y="48"/>
                    </a:lnTo>
                    <a:lnTo>
                      <a:pt x="768" y="44"/>
                    </a:lnTo>
                    <a:lnTo>
                      <a:pt x="784" y="23"/>
                    </a:lnTo>
                    <a:cubicBezTo>
                      <a:pt x="785" y="20"/>
                      <a:pt x="789" y="19"/>
                      <a:pt x="792" y="20"/>
                    </a:cubicBezTo>
                    <a:cubicBezTo>
                      <a:pt x="795" y="20"/>
                      <a:pt x="797" y="22"/>
                      <a:pt x="798" y="25"/>
                    </a:cubicBezTo>
                    <a:lnTo>
                      <a:pt x="803" y="44"/>
                    </a:lnTo>
                    <a:lnTo>
                      <a:pt x="800" y="40"/>
                    </a:lnTo>
                    <a:lnTo>
                      <a:pt x="821" y="53"/>
                    </a:lnTo>
                    <a:cubicBezTo>
                      <a:pt x="823" y="54"/>
                      <a:pt x="824" y="56"/>
                      <a:pt x="825" y="58"/>
                    </a:cubicBezTo>
                    <a:cubicBezTo>
                      <a:pt x="825" y="60"/>
                      <a:pt x="825" y="63"/>
                      <a:pt x="823" y="64"/>
                    </a:cubicBezTo>
                    <a:lnTo>
                      <a:pt x="818" y="72"/>
                    </a:lnTo>
                    <a:lnTo>
                      <a:pt x="819" y="66"/>
                    </a:lnTo>
                    <a:lnTo>
                      <a:pt x="822" y="77"/>
                    </a:lnTo>
                    <a:cubicBezTo>
                      <a:pt x="823" y="80"/>
                      <a:pt x="821" y="84"/>
                      <a:pt x="819" y="86"/>
                    </a:cubicBezTo>
                    <a:lnTo>
                      <a:pt x="811" y="91"/>
                    </a:lnTo>
                    <a:lnTo>
                      <a:pt x="803" y="77"/>
                    </a:lnTo>
                    <a:lnTo>
                      <a:pt x="824" y="69"/>
                    </a:lnTo>
                    <a:cubicBezTo>
                      <a:pt x="827" y="68"/>
                      <a:pt x="831" y="68"/>
                      <a:pt x="833" y="71"/>
                    </a:cubicBezTo>
                    <a:lnTo>
                      <a:pt x="841" y="79"/>
                    </a:lnTo>
                    <a:cubicBezTo>
                      <a:pt x="843" y="81"/>
                      <a:pt x="844" y="84"/>
                      <a:pt x="843" y="86"/>
                    </a:cubicBezTo>
                    <a:cubicBezTo>
                      <a:pt x="842" y="89"/>
                      <a:pt x="840" y="91"/>
                      <a:pt x="837" y="92"/>
                    </a:cubicBezTo>
                    <a:lnTo>
                      <a:pt x="827" y="95"/>
                    </a:lnTo>
                    <a:lnTo>
                      <a:pt x="832" y="84"/>
                    </a:lnTo>
                    <a:lnTo>
                      <a:pt x="835" y="89"/>
                    </a:lnTo>
                    <a:lnTo>
                      <a:pt x="825" y="85"/>
                    </a:lnTo>
                    <a:lnTo>
                      <a:pt x="847" y="79"/>
                    </a:lnTo>
                    <a:cubicBezTo>
                      <a:pt x="849" y="79"/>
                      <a:pt x="851" y="79"/>
                      <a:pt x="853" y="80"/>
                    </a:cubicBezTo>
                    <a:lnTo>
                      <a:pt x="893" y="108"/>
                    </a:lnTo>
                    <a:cubicBezTo>
                      <a:pt x="895" y="109"/>
                      <a:pt x="896" y="111"/>
                      <a:pt x="896" y="113"/>
                    </a:cubicBezTo>
                    <a:cubicBezTo>
                      <a:pt x="897" y="115"/>
                      <a:pt x="896" y="117"/>
                      <a:pt x="895" y="119"/>
                    </a:cubicBezTo>
                    <a:lnTo>
                      <a:pt x="884" y="133"/>
                    </a:lnTo>
                    <a:cubicBezTo>
                      <a:pt x="883" y="134"/>
                      <a:pt x="882" y="135"/>
                      <a:pt x="881" y="135"/>
                    </a:cubicBezTo>
                    <a:lnTo>
                      <a:pt x="868" y="141"/>
                    </a:lnTo>
                    <a:cubicBezTo>
                      <a:pt x="866" y="141"/>
                      <a:pt x="864" y="141"/>
                      <a:pt x="862" y="141"/>
                    </a:cubicBezTo>
                    <a:lnTo>
                      <a:pt x="846" y="135"/>
                    </a:lnTo>
                    <a:lnTo>
                      <a:pt x="854" y="133"/>
                    </a:lnTo>
                    <a:lnTo>
                      <a:pt x="846" y="141"/>
                    </a:lnTo>
                    <a:lnTo>
                      <a:pt x="846" y="130"/>
                    </a:lnTo>
                    <a:lnTo>
                      <a:pt x="865" y="149"/>
                    </a:lnTo>
                    <a:cubicBezTo>
                      <a:pt x="866" y="151"/>
                      <a:pt x="867" y="153"/>
                      <a:pt x="867" y="155"/>
                    </a:cubicBezTo>
                    <a:lnTo>
                      <a:pt x="867" y="163"/>
                    </a:lnTo>
                    <a:cubicBezTo>
                      <a:pt x="867" y="166"/>
                      <a:pt x="865" y="169"/>
                      <a:pt x="862" y="171"/>
                    </a:cubicBezTo>
                    <a:lnTo>
                      <a:pt x="838" y="179"/>
                    </a:lnTo>
                    <a:cubicBezTo>
                      <a:pt x="835" y="179"/>
                      <a:pt x="833" y="179"/>
                      <a:pt x="831" y="178"/>
                    </a:cubicBezTo>
                    <a:lnTo>
                      <a:pt x="815" y="167"/>
                    </a:lnTo>
                    <a:lnTo>
                      <a:pt x="827" y="163"/>
                    </a:lnTo>
                    <a:lnTo>
                      <a:pt x="821" y="177"/>
                    </a:lnTo>
                    <a:close/>
                    <a:moveTo>
                      <a:pt x="812" y="157"/>
                    </a:moveTo>
                    <a:cubicBezTo>
                      <a:pt x="813" y="155"/>
                      <a:pt x="815" y="153"/>
                      <a:pt x="817" y="153"/>
                    </a:cubicBezTo>
                    <a:cubicBezTo>
                      <a:pt x="819" y="152"/>
                      <a:pt x="822" y="152"/>
                      <a:pt x="824" y="154"/>
                    </a:cubicBezTo>
                    <a:lnTo>
                      <a:pt x="840" y="164"/>
                    </a:lnTo>
                    <a:lnTo>
                      <a:pt x="833" y="163"/>
                    </a:lnTo>
                    <a:lnTo>
                      <a:pt x="857" y="155"/>
                    </a:lnTo>
                    <a:lnTo>
                      <a:pt x="851" y="163"/>
                    </a:lnTo>
                    <a:lnTo>
                      <a:pt x="851" y="155"/>
                    </a:lnTo>
                    <a:lnTo>
                      <a:pt x="854" y="160"/>
                    </a:lnTo>
                    <a:lnTo>
                      <a:pt x="835" y="141"/>
                    </a:lnTo>
                    <a:cubicBezTo>
                      <a:pt x="832" y="138"/>
                      <a:pt x="832" y="133"/>
                      <a:pt x="835" y="130"/>
                    </a:cubicBezTo>
                    <a:lnTo>
                      <a:pt x="843" y="122"/>
                    </a:lnTo>
                    <a:cubicBezTo>
                      <a:pt x="845" y="120"/>
                      <a:pt x="848" y="119"/>
                      <a:pt x="851" y="120"/>
                    </a:cubicBezTo>
                    <a:lnTo>
                      <a:pt x="867" y="126"/>
                    </a:lnTo>
                    <a:lnTo>
                      <a:pt x="862" y="126"/>
                    </a:lnTo>
                    <a:lnTo>
                      <a:pt x="875" y="120"/>
                    </a:lnTo>
                    <a:lnTo>
                      <a:pt x="872" y="123"/>
                    </a:lnTo>
                    <a:lnTo>
                      <a:pt x="882" y="109"/>
                    </a:lnTo>
                    <a:lnTo>
                      <a:pt x="884" y="121"/>
                    </a:lnTo>
                    <a:lnTo>
                      <a:pt x="844" y="94"/>
                    </a:lnTo>
                    <a:lnTo>
                      <a:pt x="851" y="95"/>
                    </a:lnTo>
                    <a:lnTo>
                      <a:pt x="829" y="100"/>
                    </a:lnTo>
                    <a:cubicBezTo>
                      <a:pt x="826" y="101"/>
                      <a:pt x="822" y="99"/>
                      <a:pt x="820" y="96"/>
                    </a:cubicBezTo>
                    <a:lnTo>
                      <a:pt x="817" y="91"/>
                    </a:lnTo>
                    <a:cubicBezTo>
                      <a:pt x="816" y="88"/>
                      <a:pt x="816" y="86"/>
                      <a:pt x="817" y="84"/>
                    </a:cubicBezTo>
                    <a:cubicBezTo>
                      <a:pt x="818" y="81"/>
                      <a:pt x="820" y="80"/>
                      <a:pt x="823" y="79"/>
                    </a:cubicBezTo>
                    <a:lnTo>
                      <a:pt x="833" y="77"/>
                    </a:lnTo>
                    <a:lnTo>
                      <a:pt x="830" y="90"/>
                    </a:lnTo>
                    <a:lnTo>
                      <a:pt x="822" y="82"/>
                    </a:lnTo>
                    <a:lnTo>
                      <a:pt x="830" y="84"/>
                    </a:lnTo>
                    <a:lnTo>
                      <a:pt x="809" y="92"/>
                    </a:lnTo>
                    <a:cubicBezTo>
                      <a:pt x="805" y="93"/>
                      <a:pt x="801" y="92"/>
                      <a:pt x="799" y="88"/>
                    </a:cubicBezTo>
                    <a:cubicBezTo>
                      <a:pt x="797" y="84"/>
                      <a:pt x="798" y="80"/>
                      <a:pt x="802" y="78"/>
                    </a:cubicBezTo>
                    <a:lnTo>
                      <a:pt x="810" y="72"/>
                    </a:lnTo>
                    <a:lnTo>
                      <a:pt x="806" y="81"/>
                    </a:lnTo>
                    <a:lnTo>
                      <a:pt x="804" y="70"/>
                    </a:lnTo>
                    <a:cubicBezTo>
                      <a:pt x="803" y="68"/>
                      <a:pt x="803" y="66"/>
                      <a:pt x="805" y="64"/>
                    </a:cubicBezTo>
                    <a:lnTo>
                      <a:pt x="810" y="56"/>
                    </a:lnTo>
                    <a:lnTo>
                      <a:pt x="812" y="67"/>
                    </a:lnTo>
                    <a:lnTo>
                      <a:pt x="791" y="53"/>
                    </a:lnTo>
                    <a:cubicBezTo>
                      <a:pt x="789" y="52"/>
                      <a:pt x="788" y="50"/>
                      <a:pt x="788" y="49"/>
                    </a:cubicBezTo>
                    <a:lnTo>
                      <a:pt x="782" y="30"/>
                    </a:lnTo>
                    <a:lnTo>
                      <a:pt x="797" y="32"/>
                    </a:lnTo>
                    <a:lnTo>
                      <a:pt x="781" y="54"/>
                    </a:lnTo>
                    <a:cubicBezTo>
                      <a:pt x="779" y="57"/>
                      <a:pt x="775" y="58"/>
                      <a:pt x="772" y="57"/>
                    </a:cubicBezTo>
                    <a:cubicBezTo>
                      <a:pt x="769" y="56"/>
                      <a:pt x="767" y="53"/>
                      <a:pt x="766" y="50"/>
                    </a:cubicBezTo>
                    <a:lnTo>
                      <a:pt x="764" y="26"/>
                    </a:lnTo>
                    <a:lnTo>
                      <a:pt x="779" y="28"/>
                    </a:lnTo>
                    <a:lnTo>
                      <a:pt x="742" y="107"/>
                    </a:lnTo>
                    <a:cubicBezTo>
                      <a:pt x="741" y="108"/>
                      <a:pt x="739" y="110"/>
                      <a:pt x="737" y="111"/>
                    </a:cubicBezTo>
                    <a:lnTo>
                      <a:pt x="719" y="119"/>
                    </a:lnTo>
                    <a:lnTo>
                      <a:pt x="723" y="108"/>
                    </a:lnTo>
                    <a:lnTo>
                      <a:pt x="731" y="124"/>
                    </a:lnTo>
                    <a:cubicBezTo>
                      <a:pt x="732" y="126"/>
                      <a:pt x="732" y="128"/>
                      <a:pt x="731" y="130"/>
                    </a:cubicBezTo>
                    <a:cubicBezTo>
                      <a:pt x="730" y="133"/>
                      <a:pt x="729" y="134"/>
                      <a:pt x="727" y="135"/>
                    </a:cubicBezTo>
                    <a:lnTo>
                      <a:pt x="708" y="143"/>
                    </a:lnTo>
                    <a:lnTo>
                      <a:pt x="712" y="133"/>
                    </a:lnTo>
                    <a:lnTo>
                      <a:pt x="723" y="160"/>
                    </a:lnTo>
                    <a:cubicBezTo>
                      <a:pt x="724" y="163"/>
                      <a:pt x="724" y="166"/>
                      <a:pt x="722" y="168"/>
                    </a:cubicBezTo>
                    <a:cubicBezTo>
                      <a:pt x="720" y="170"/>
                      <a:pt x="717" y="171"/>
                      <a:pt x="714" y="171"/>
                    </a:cubicBezTo>
                    <a:lnTo>
                      <a:pt x="703" y="168"/>
                    </a:lnTo>
                    <a:cubicBezTo>
                      <a:pt x="700" y="167"/>
                      <a:pt x="697" y="164"/>
                      <a:pt x="697" y="161"/>
                    </a:cubicBezTo>
                    <a:lnTo>
                      <a:pt x="694" y="140"/>
                    </a:lnTo>
                    <a:lnTo>
                      <a:pt x="699" y="146"/>
                    </a:lnTo>
                    <a:lnTo>
                      <a:pt x="693" y="143"/>
                    </a:lnTo>
                    <a:lnTo>
                      <a:pt x="703" y="141"/>
                    </a:lnTo>
                    <a:lnTo>
                      <a:pt x="695" y="150"/>
                    </a:lnTo>
                    <a:lnTo>
                      <a:pt x="697" y="143"/>
                    </a:lnTo>
                    <a:lnTo>
                      <a:pt x="700" y="162"/>
                    </a:lnTo>
                    <a:cubicBezTo>
                      <a:pt x="700" y="163"/>
                      <a:pt x="700" y="165"/>
                      <a:pt x="699" y="166"/>
                    </a:cubicBezTo>
                    <a:lnTo>
                      <a:pt x="691" y="185"/>
                    </a:lnTo>
                    <a:cubicBezTo>
                      <a:pt x="690" y="188"/>
                      <a:pt x="688" y="189"/>
                      <a:pt x="685" y="190"/>
                    </a:cubicBezTo>
                    <a:cubicBezTo>
                      <a:pt x="682" y="190"/>
                      <a:pt x="679" y="189"/>
                      <a:pt x="677" y="187"/>
                    </a:cubicBezTo>
                    <a:lnTo>
                      <a:pt x="653" y="154"/>
                    </a:lnTo>
                    <a:lnTo>
                      <a:pt x="667" y="154"/>
                    </a:lnTo>
                    <a:lnTo>
                      <a:pt x="619" y="230"/>
                    </a:lnTo>
                    <a:cubicBezTo>
                      <a:pt x="618" y="231"/>
                      <a:pt x="616" y="232"/>
                      <a:pt x="615" y="233"/>
                    </a:cubicBezTo>
                    <a:lnTo>
                      <a:pt x="546" y="257"/>
                    </a:lnTo>
                    <a:lnTo>
                      <a:pt x="551" y="248"/>
                    </a:lnTo>
                    <a:lnTo>
                      <a:pt x="553" y="265"/>
                    </a:lnTo>
                    <a:cubicBezTo>
                      <a:pt x="554" y="268"/>
                      <a:pt x="552" y="271"/>
                      <a:pt x="549" y="273"/>
                    </a:cubicBezTo>
                    <a:lnTo>
                      <a:pt x="544" y="276"/>
                    </a:lnTo>
                    <a:cubicBezTo>
                      <a:pt x="541" y="277"/>
                      <a:pt x="537" y="277"/>
                      <a:pt x="534" y="274"/>
                    </a:cubicBezTo>
                    <a:lnTo>
                      <a:pt x="529" y="269"/>
                    </a:lnTo>
                    <a:lnTo>
                      <a:pt x="542" y="266"/>
                    </a:lnTo>
                    <a:lnTo>
                      <a:pt x="540" y="274"/>
                    </a:lnTo>
                    <a:lnTo>
                      <a:pt x="540" y="271"/>
                    </a:lnTo>
                    <a:lnTo>
                      <a:pt x="540" y="277"/>
                    </a:lnTo>
                    <a:lnTo>
                      <a:pt x="532" y="269"/>
                    </a:lnTo>
                    <a:lnTo>
                      <a:pt x="540" y="269"/>
                    </a:lnTo>
                    <a:cubicBezTo>
                      <a:pt x="543" y="269"/>
                      <a:pt x="545" y="270"/>
                      <a:pt x="547" y="272"/>
                    </a:cubicBezTo>
                    <a:cubicBezTo>
                      <a:pt x="548" y="274"/>
                      <a:pt x="549" y="277"/>
                      <a:pt x="548" y="280"/>
                    </a:cubicBezTo>
                    <a:lnTo>
                      <a:pt x="534" y="312"/>
                    </a:lnTo>
                    <a:lnTo>
                      <a:pt x="531" y="303"/>
                    </a:lnTo>
                    <a:lnTo>
                      <a:pt x="547" y="313"/>
                    </a:lnTo>
                    <a:cubicBezTo>
                      <a:pt x="551" y="316"/>
                      <a:pt x="552" y="320"/>
                      <a:pt x="550" y="324"/>
                    </a:cubicBezTo>
                    <a:cubicBezTo>
                      <a:pt x="548" y="328"/>
                      <a:pt x="543" y="329"/>
                      <a:pt x="540" y="327"/>
                    </a:cubicBezTo>
                    <a:lnTo>
                      <a:pt x="516" y="317"/>
                    </a:lnTo>
                    <a:lnTo>
                      <a:pt x="525" y="315"/>
                    </a:lnTo>
                    <a:lnTo>
                      <a:pt x="519" y="320"/>
                    </a:lnTo>
                    <a:cubicBezTo>
                      <a:pt x="517" y="323"/>
                      <a:pt x="514" y="323"/>
                      <a:pt x="511" y="322"/>
                    </a:cubicBezTo>
                    <a:cubicBezTo>
                      <a:pt x="508" y="321"/>
                      <a:pt x="506" y="318"/>
                      <a:pt x="506" y="315"/>
                    </a:cubicBezTo>
                    <a:lnTo>
                      <a:pt x="506" y="309"/>
                    </a:lnTo>
                    <a:lnTo>
                      <a:pt x="508" y="315"/>
                    </a:lnTo>
                    <a:lnTo>
                      <a:pt x="490" y="299"/>
                    </a:lnTo>
                    <a:lnTo>
                      <a:pt x="499" y="300"/>
                    </a:lnTo>
                    <a:lnTo>
                      <a:pt x="480" y="311"/>
                    </a:lnTo>
                    <a:cubicBezTo>
                      <a:pt x="478" y="312"/>
                      <a:pt x="476" y="312"/>
                      <a:pt x="474" y="311"/>
                    </a:cubicBezTo>
                    <a:cubicBezTo>
                      <a:pt x="472" y="311"/>
                      <a:pt x="470" y="309"/>
                      <a:pt x="469" y="307"/>
                    </a:cubicBezTo>
                    <a:lnTo>
                      <a:pt x="459" y="286"/>
                    </a:lnTo>
                    <a:lnTo>
                      <a:pt x="472" y="287"/>
                    </a:lnTo>
                    <a:lnTo>
                      <a:pt x="467" y="295"/>
                    </a:lnTo>
                    <a:lnTo>
                      <a:pt x="468" y="288"/>
                    </a:lnTo>
                    <a:lnTo>
                      <a:pt x="473" y="304"/>
                    </a:lnTo>
                    <a:lnTo>
                      <a:pt x="471" y="301"/>
                    </a:lnTo>
                    <a:lnTo>
                      <a:pt x="514" y="338"/>
                    </a:lnTo>
                    <a:lnTo>
                      <a:pt x="505" y="337"/>
                    </a:lnTo>
                    <a:lnTo>
                      <a:pt x="532" y="326"/>
                    </a:lnTo>
                    <a:cubicBezTo>
                      <a:pt x="533" y="326"/>
                      <a:pt x="534" y="326"/>
                      <a:pt x="536" y="326"/>
                    </a:cubicBezTo>
                    <a:lnTo>
                      <a:pt x="562" y="328"/>
                    </a:lnTo>
                    <a:lnTo>
                      <a:pt x="556" y="330"/>
                    </a:lnTo>
                    <a:lnTo>
                      <a:pt x="585" y="303"/>
                    </a:lnTo>
                    <a:cubicBezTo>
                      <a:pt x="587" y="302"/>
                      <a:pt x="589" y="301"/>
                      <a:pt x="591" y="301"/>
                    </a:cubicBezTo>
                    <a:lnTo>
                      <a:pt x="615" y="301"/>
                    </a:lnTo>
                    <a:cubicBezTo>
                      <a:pt x="616" y="301"/>
                      <a:pt x="617" y="302"/>
                      <a:pt x="618" y="302"/>
                    </a:cubicBezTo>
                    <a:lnTo>
                      <a:pt x="650" y="318"/>
                    </a:lnTo>
                    <a:lnTo>
                      <a:pt x="641" y="320"/>
                    </a:lnTo>
                    <a:lnTo>
                      <a:pt x="651" y="309"/>
                    </a:lnTo>
                    <a:cubicBezTo>
                      <a:pt x="653" y="308"/>
                      <a:pt x="655" y="307"/>
                      <a:pt x="657" y="307"/>
                    </a:cubicBezTo>
                    <a:lnTo>
                      <a:pt x="684" y="307"/>
                    </a:lnTo>
                    <a:lnTo>
                      <a:pt x="677" y="311"/>
                    </a:lnTo>
                    <a:lnTo>
                      <a:pt x="690" y="284"/>
                    </a:lnTo>
                    <a:lnTo>
                      <a:pt x="689" y="289"/>
                    </a:lnTo>
                    <a:lnTo>
                      <a:pt x="686" y="273"/>
                    </a:lnTo>
                    <a:cubicBezTo>
                      <a:pt x="686" y="269"/>
                      <a:pt x="688" y="266"/>
                      <a:pt x="691" y="264"/>
                    </a:cubicBezTo>
                    <a:lnTo>
                      <a:pt x="712" y="253"/>
                    </a:lnTo>
                    <a:lnTo>
                      <a:pt x="711" y="267"/>
                    </a:lnTo>
                    <a:lnTo>
                      <a:pt x="703" y="262"/>
                    </a:lnTo>
                    <a:cubicBezTo>
                      <a:pt x="701" y="260"/>
                      <a:pt x="699" y="257"/>
                      <a:pt x="700" y="254"/>
                    </a:cubicBezTo>
                    <a:lnTo>
                      <a:pt x="702" y="237"/>
                    </a:lnTo>
                    <a:cubicBezTo>
                      <a:pt x="703" y="235"/>
                      <a:pt x="704" y="233"/>
                      <a:pt x="707" y="232"/>
                    </a:cubicBezTo>
                    <a:lnTo>
                      <a:pt x="723" y="224"/>
                    </a:lnTo>
                    <a:lnTo>
                      <a:pt x="718" y="230"/>
                    </a:lnTo>
                    <a:lnTo>
                      <a:pt x="721" y="176"/>
                    </a:lnTo>
                    <a:cubicBezTo>
                      <a:pt x="721" y="174"/>
                      <a:pt x="722" y="173"/>
                      <a:pt x="723" y="172"/>
                    </a:cubicBezTo>
                    <a:lnTo>
                      <a:pt x="733" y="158"/>
                    </a:lnTo>
                    <a:cubicBezTo>
                      <a:pt x="735" y="156"/>
                      <a:pt x="737" y="155"/>
                      <a:pt x="740" y="155"/>
                    </a:cubicBezTo>
                    <a:lnTo>
                      <a:pt x="801" y="155"/>
                    </a:lnTo>
                    <a:cubicBezTo>
                      <a:pt x="803" y="155"/>
                      <a:pt x="804" y="156"/>
                      <a:pt x="806" y="157"/>
                    </a:cubicBezTo>
                    <a:lnTo>
                      <a:pt x="819" y="168"/>
                    </a:lnTo>
                    <a:lnTo>
                      <a:pt x="807" y="171"/>
                    </a:lnTo>
                    <a:lnTo>
                      <a:pt x="812" y="157"/>
                    </a:lnTo>
                    <a:close/>
                    <a:moveTo>
                      <a:pt x="819" y="182"/>
                    </a:moveTo>
                    <a:cubicBezTo>
                      <a:pt x="815" y="182"/>
                      <a:pt x="811" y="178"/>
                      <a:pt x="811" y="174"/>
                    </a:cubicBezTo>
                    <a:lnTo>
                      <a:pt x="811" y="166"/>
                    </a:lnTo>
                    <a:cubicBezTo>
                      <a:pt x="811" y="163"/>
                      <a:pt x="813" y="160"/>
                      <a:pt x="815" y="159"/>
                    </a:cubicBezTo>
                    <a:cubicBezTo>
                      <a:pt x="818" y="157"/>
                      <a:pt x="821" y="157"/>
                      <a:pt x="824" y="159"/>
                    </a:cubicBezTo>
                    <a:lnTo>
                      <a:pt x="837" y="167"/>
                    </a:lnTo>
                    <a:cubicBezTo>
                      <a:pt x="840" y="169"/>
                      <a:pt x="841" y="172"/>
                      <a:pt x="840" y="176"/>
                    </a:cubicBezTo>
                    <a:cubicBezTo>
                      <a:pt x="839" y="179"/>
                      <a:pt x="836" y="182"/>
                      <a:pt x="833" y="182"/>
                    </a:cubicBezTo>
                    <a:lnTo>
                      <a:pt x="819" y="182"/>
                    </a:lnTo>
                    <a:close/>
                    <a:moveTo>
                      <a:pt x="833" y="166"/>
                    </a:moveTo>
                    <a:lnTo>
                      <a:pt x="828" y="181"/>
                    </a:lnTo>
                    <a:lnTo>
                      <a:pt x="815" y="172"/>
                    </a:lnTo>
                    <a:lnTo>
                      <a:pt x="827" y="166"/>
                    </a:lnTo>
                    <a:lnTo>
                      <a:pt x="827" y="174"/>
                    </a:lnTo>
                    <a:lnTo>
                      <a:pt x="819" y="166"/>
                    </a:lnTo>
                    <a:lnTo>
                      <a:pt x="833" y="166"/>
                    </a:lnTo>
                    <a:close/>
                    <a:moveTo>
                      <a:pt x="23" y="61"/>
                    </a:moveTo>
                    <a:cubicBezTo>
                      <a:pt x="22" y="59"/>
                      <a:pt x="21" y="56"/>
                      <a:pt x="22" y="54"/>
                    </a:cubicBezTo>
                    <a:lnTo>
                      <a:pt x="28" y="41"/>
                    </a:lnTo>
                    <a:cubicBezTo>
                      <a:pt x="29" y="38"/>
                      <a:pt x="31" y="36"/>
                      <a:pt x="34" y="36"/>
                    </a:cubicBezTo>
                    <a:cubicBezTo>
                      <a:pt x="37" y="35"/>
                      <a:pt x="40" y="37"/>
                      <a:pt x="42" y="39"/>
                    </a:cubicBezTo>
                    <a:lnTo>
                      <a:pt x="47" y="47"/>
                    </a:lnTo>
                    <a:lnTo>
                      <a:pt x="42" y="44"/>
                    </a:lnTo>
                    <a:lnTo>
                      <a:pt x="60" y="47"/>
                    </a:lnTo>
                    <a:cubicBezTo>
                      <a:pt x="63" y="47"/>
                      <a:pt x="65" y="49"/>
                      <a:pt x="66" y="51"/>
                    </a:cubicBezTo>
                    <a:lnTo>
                      <a:pt x="71" y="62"/>
                    </a:lnTo>
                    <a:lnTo>
                      <a:pt x="64" y="57"/>
                    </a:lnTo>
                    <a:lnTo>
                      <a:pt x="75" y="57"/>
                    </a:lnTo>
                    <a:cubicBezTo>
                      <a:pt x="77" y="57"/>
                      <a:pt x="80" y="58"/>
                      <a:pt x="81" y="60"/>
                    </a:cubicBezTo>
                    <a:cubicBezTo>
                      <a:pt x="83" y="62"/>
                      <a:pt x="83" y="65"/>
                      <a:pt x="83" y="67"/>
                    </a:cubicBezTo>
                    <a:lnTo>
                      <a:pt x="77" y="89"/>
                    </a:lnTo>
                    <a:lnTo>
                      <a:pt x="75" y="81"/>
                    </a:lnTo>
                    <a:lnTo>
                      <a:pt x="83" y="90"/>
                    </a:lnTo>
                    <a:lnTo>
                      <a:pt x="72" y="89"/>
                    </a:lnTo>
                    <a:lnTo>
                      <a:pt x="88" y="76"/>
                    </a:lnTo>
                    <a:cubicBezTo>
                      <a:pt x="91" y="73"/>
                      <a:pt x="95" y="73"/>
                      <a:pt x="98" y="75"/>
                    </a:cubicBezTo>
                    <a:lnTo>
                      <a:pt x="111" y="83"/>
                    </a:lnTo>
                    <a:lnTo>
                      <a:pt x="100" y="86"/>
                    </a:lnTo>
                    <a:lnTo>
                      <a:pt x="113" y="62"/>
                    </a:lnTo>
                    <a:cubicBezTo>
                      <a:pt x="115" y="58"/>
                      <a:pt x="119" y="57"/>
                      <a:pt x="122" y="58"/>
                    </a:cubicBezTo>
                    <a:lnTo>
                      <a:pt x="133" y="60"/>
                    </a:lnTo>
                    <a:cubicBezTo>
                      <a:pt x="134" y="61"/>
                      <a:pt x="136" y="62"/>
                      <a:pt x="137" y="63"/>
                    </a:cubicBezTo>
                    <a:lnTo>
                      <a:pt x="169" y="104"/>
                    </a:lnTo>
                    <a:lnTo>
                      <a:pt x="191" y="137"/>
                    </a:lnTo>
                    <a:cubicBezTo>
                      <a:pt x="192" y="138"/>
                      <a:pt x="192" y="140"/>
                      <a:pt x="192" y="142"/>
                    </a:cubicBezTo>
                    <a:lnTo>
                      <a:pt x="189" y="196"/>
                    </a:lnTo>
                    <a:lnTo>
                      <a:pt x="188" y="192"/>
                    </a:lnTo>
                    <a:lnTo>
                      <a:pt x="194" y="203"/>
                    </a:lnTo>
                    <a:cubicBezTo>
                      <a:pt x="194" y="204"/>
                      <a:pt x="195" y="205"/>
                      <a:pt x="195" y="206"/>
                    </a:cubicBezTo>
                    <a:lnTo>
                      <a:pt x="195" y="239"/>
                    </a:lnTo>
                    <a:lnTo>
                      <a:pt x="192" y="233"/>
                    </a:lnTo>
                    <a:lnTo>
                      <a:pt x="208" y="249"/>
                    </a:lnTo>
                    <a:cubicBezTo>
                      <a:pt x="209" y="250"/>
                      <a:pt x="210" y="251"/>
                      <a:pt x="210" y="252"/>
                    </a:cubicBezTo>
                    <a:lnTo>
                      <a:pt x="231" y="312"/>
                    </a:lnTo>
                    <a:cubicBezTo>
                      <a:pt x="232" y="314"/>
                      <a:pt x="232" y="316"/>
                      <a:pt x="231" y="318"/>
                    </a:cubicBezTo>
                    <a:cubicBezTo>
                      <a:pt x="230" y="320"/>
                      <a:pt x="228" y="322"/>
                      <a:pt x="226" y="322"/>
                    </a:cubicBezTo>
                    <a:lnTo>
                      <a:pt x="218" y="325"/>
                    </a:lnTo>
                    <a:cubicBezTo>
                      <a:pt x="214" y="326"/>
                      <a:pt x="210" y="324"/>
                      <a:pt x="208" y="320"/>
                    </a:cubicBezTo>
                    <a:lnTo>
                      <a:pt x="203" y="307"/>
                    </a:lnTo>
                    <a:lnTo>
                      <a:pt x="218" y="302"/>
                    </a:lnTo>
                    <a:lnTo>
                      <a:pt x="221" y="313"/>
                    </a:lnTo>
                    <a:cubicBezTo>
                      <a:pt x="222" y="315"/>
                      <a:pt x="221" y="318"/>
                      <a:pt x="219" y="320"/>
                    </a:cubicBezTo>
                    <a:cubicBezTo>
                      <a:pt x="218" y="322"/>
                      <a:pt x="216" y="323"/>
                      <a:pt x="213" y="323"/>
                    </a:cubicBezTo>
                    <a:lnTo>
                      <a:pt x="197" y="323"/>
                    </a:lnTo>
                    <a:lnTo>
                      <a:pt x="204" y="319"/>
                    </a:lnTo>
                    <a:lnTo>
                      <a:pt x="199" y="327"/>
                    </a:lnTo>
                    <a:cubicBezTo>
                      <a:pt x="197" y="329"/>
                      <a:pt x="194" y="331"/>
                      <a:pt x="192" y="331"/>
                    </a:cubicBezTo>
                    <a:cubicBezTo>
                      <a:pt x="189" y="331"/>
                      <a:pt x="186" y="329"/>
                      <a:pt x="185" y="327"/>
                    </a:cubicBezTo>
                    <a:lnTo>
                      <a:pt x="177" y="313"/>
                    </a:lnTo>
                    <a:lnTo>
                      <a:pt x="179" y="316"/>
                    </a:lnTo>
                    <a:lnTo>
                      <a:pt x="84" y="248"/>
                    </a:lnTo>
                    <a:cubicBezTo>
                      <a:pt x="81" y="247"/>
                      <a:pt x="80" y="244"/>
                      <a:pt x="80" y="241"/>
                    </a:cubicBezTo>
                    <a:lnTo>
                      <a:pt x="80" y="220"/>
                    </a:lnTo>
                    <a:lnTo>
                      <a:pt x="82" y="225"/>
                    </a:lnTo>
                    <a:lnTo>
                      <a:pt x="55" y="192"/>
                    </a:lnTo>
                    <a:cubicBezTo>
                      <a:pt x="54" y="191"/>
                      <a:pt x="53" y="188"/>
                      <a:pt x="54" y="186"/>
                    </a:cubicBezTo>
                    <a:cubicBezTo>
                      <a:pt x="54" y="184"/>
                      <a:pt x="55" y="182"/>
                      <a:pt x="57" y="181"/>
                    </a:cubicBezTo>
                    <a:lnTo>
                      <a:pt x="65" y="175"/>
                    </a:lnTo>
                    <a:lnTo>
                      <a:pt x="65" y="188"/>
                    </a:lnTo>
                    <a:lnTo>
                      <a:pt x="51" y="177"/>
                    </a:lnTo>
                    <a:cubicBezTo>
                      <a:pt x="49" y="176"/>
                      <a:pt x="48" y="173"/>
                      <a:pt x="48" y="171"/>
                    </a:cubicBezTo>
                    <a:lnTo>
                      <a:pt x="48" y="141"/>
                    </a:lnTo>
                    <a:lnTo>
                      <a:pt x="50" y="146"/>
                    </a:lnTo>
                    <a:lnTo>
                      <a:pt x="37" y="130"/>
                    </a:lnTo>
                    <a:cubicBezTo>
                      <a:pt x="36" y="129"/>
                      <a:pt x="35" y="127"/>
                      <a:pt x="35" y="125"/>
                    </a:cubicBezTo>
                    <a:lnTo>
                      <a:pt x="32" y="79"/>
                    </a:lnTo>
                    <a:lnTo>
                      <a:pt x="33" y="82"/>
                    </a:lnTo>
                    <a:lnTo>
                      <a:pt x="23" y="61"/>
                    </a:lnTo>
                    <a:close/>
                    <a:moveTo>
                      <a:pt x="48" y="75"/>
                    </a:moveTo>
                    <a:cubicBezTo>
                      <a:pt x="48" y="76"/>
                      <a:pt x="48" y="77"/>
                      <a:pt x="48" y="78"/>
                    </a:cubicBezTo>
                    <a:lnTo>
                      <a:pt x="51" y="125"/>
                    </a:lnTo>
                    <a:lnTo>
                      <a:pt x="49" y="120"/>
                    </a:lnTo>
                    <a:lnTo>
                      <a:pt x="63" y="136"/>
                    </a:lnTo>
                    <a:cubicBezTo>
                      <a:pt x="64" y="138"/>
                      <a:pt x="64" y="139"/>
                      <a:pt x="64" y="141"/>
                    </a:cubicBezTo>
                    <a:lnTo>
                      <a:pt x="64" y="171"/>
                    </a:lnTo>
                    <a:lnTo>
                      <a:pt x="61" y="165"/>
                    </a:lnTo>
                    <a:lnTo>
                      <a:pt x="75" y="176"/>
                    </a:lnTo>
                    <a:cubicBezTo>
                      <a:pt x="77" y="177"/>
                      <a:pt x="78" y="180"/>
                      <a:pt x="78" y="182"/>
                    </a:cubicBezTo>
                    <a:cubicBezTo>
                      <a:pt x="78" y="185"/>
                      <a:pt x="76" y="187"/>
                      <a:pt x="74" y="189"/>
                    </a:cubicBezTo>
                    <a:lnTo>
                      <a:pt x="66" y="194"/>
                    </a:lnTo>
                    <a:lnTo>
                      <a:pt x="68" y="182"/>
                    </a:lnTo>
                    <a:lnTo>
                      <a:pt x="94" y="215"/>
                    </a:lnTo>
                    <a:cubicBezTo>
                      <a:pt x="96" y="216"/>
                      <a:pt x="96" y="218"/>
                      <a:pt x="96" y="220"/>
                    </a:cubicBezTo>
                    <a:lnTo>
                      <a:pt x="96" y="241"/>
                    </a:lnTo>
                    <a:lnTo>
                      <a:pt x="93" y="235"/>
                    </a:lnTo>
                    <a:lnTo>
                      <a:pt x="189" y="303"/>
                    </a:lnTo>
                    <a:cubicBezTo>
                      <a:pt x="189" y="303"/>
                      <a:pt x="190" y="304"/>
                      <a:pt x="191" y="305"/>
                    </a:cubicBezTo>
                    <a:lnTo>
                      <a:pt x="199" y="319"/>
                    </a:lnTo>
                    <a:lnTo>
                      <a:pt x="185" y="318"/>
                    </a:lnTo>
                    <a:lnTo>
                      <a:pt x="191" y="310"/>
                    </a:lnTo>
                    <a:cubicBezTo>
                      <a:pt x="192" y="308"/>
                      <a:pt x="195" y="307"/>
                      <a:pt x="197" y="307"/>
                    </a:cubicBezTo>
                    <a:lnTo>
                      <a:pt x="213" y="307"/>
                    </a:lnTo>
                    <a:lnTo>
                      <a:pt x="205" y="317"/>
                    </a:lnTo>
                    <a:lnTo>
                      <a:pt x="203" y="306"/>
                    </a:lnTo>
                    <a:cubicBezTo>
                      <a:pt x="202" y="302"/>
                      <a:pt x="204" y="297"/>
                      <a:pt x="208" y="296"/>
                    </a:cubicBezTo>
                    <a:cubicBezTo>
                      <a:pt x="212" y="295"/>
                      <a:pt x="216" y="297"/>
                      <a:pt x="218" y="301"/>
                    </a:cubicBezTo>
                    <a:lnTo>
                      <a:pt x="223" y="314"/>
                    </a:lnTo>
                    <a:lnTo>
                      <a:pt x="213" y="310"/>
                    </a:lnTo>
                    <a:lnTo>
                      <a:pt x="221" y="307"/>
                    </a:lnTo>
                    <a:lnTo>
                      <a:pt x="216" y="317"/>
                    </a:lnTo>
                    <a:lnTo>
                      <a:pt x="195" y="258"/>
                    </a:lnTo>
                    <a:lnTo>
                      <a:pt x="197" y="261"/>
                    </a:lnTo>
                    <a:lnTo>
                      <a:pt x="181" y="244"/>
                    </a:lnTo>
                    <a:cubicBezTo>
                      <a:pt x="179" y="243"/>
                      <a:pt x="179" y="241"/>
                      <a:pt x="179" y="239"/>
                    </a:cubicBezTo>
                    <a:lnTo>
                      <a:pt x="179" y="206"/>
                    </a:lnTo>
                    <a:lnTo>
                      <a:pt x="179" y="210"/>
                    </a:lnTo>
                    <a:lnTo>
                      <a:pt x="174" y="199"/>
                    </a:lnTo>
                    <a:cubicBezTo>
                      <a:pt x="173" y="198"/>
                      <a:pt x="173" y="196"/>
                      <a:pt x="173" y="195"/>
                    </a:cubicBezTo>
                    <a:lnTo>
                      <a:pt x="176" y="141"/>
                    </a:lnTo>
                    <a:lnTo>
                      <a:pt x="177" y="146"/>
                    </a:lnTo>
                    <a:lnTo>
                      <a:pt x="156" y="114"/>
                    </a:lnTo>
                    <a:lnTo>
                      <a:pt x="124" y="73"/>
                    </a:lnTo>
                    <a:lnTo>
                      <a:pt x="129" y="76"/>
                    </a:lnTo>
                    <a:lnTo>
                      <a:pt x="118" y="73"/>
                    </a:lnTo>
                    <a:lnTo>
                      <a:pt x="127" y="69"/>
                    </a:lnTo>
                    <a:lnTo>
                      <a:pt x="114" y="94"/>
                    </a:lnTo>
                    <a:cubicBezTo>
                      <a:pt x="113" y="96"/>
                      <a:pt x="111" y="97"/>
                      <a:pt x="109" y="97"/>
                    </a:cubicBezTo>
                    <a:cubicBezTo>
                      <a:pt x="107" y="98"/>
                      <a:pt x="105" y="98"/>
                      <a:pt x="103" y="97"/>
                    </a:cubicBezTo>
                    <a:lnTo>
                      <a:pt x="89" y="88"/>
                    </a:lnTo>
                    <a:lnTo>
                      <a:pt x="99" y="88"/>
                    </a:lnTo>
                    <a:lnTo>
                      <a:pt x="83" y="101"/>
                    </a:lnTo>
                    <a:cubicBezTo>
                      <a:pt x="80" y="104"/>
                      <a:pt x="75" y="104"/>
                      <a:pt x="72" y="101"/>
                    </a:cubicBezTo>
                    <a:lnTo>
                      <a:pt x="64" y="93"/>
                    </a:lnTo>
                    <a:cubicBezTo>
                      <a:pt x="62" y="91"/>
                      <a:pt x="61" y="88"/>
                      <a:pt x="62" y="85"/>
                    </a:cubicBezTo>
                    <a:lnTo>
                      <a:pt x="67" y="63"/>
                    </a:lnTo>
                    <a:lnTo>
                      <a:pt x="75" y="73"/>
                    </a:lnTo>
                    <a:lnTo>
                      <a:pt x="64" y="73"/>
                    </a:lnTo>
                    <a:cubicBezTo>
                      <a:pt x="61" y="73"/>
                      <a:pt x="58" y="72"/>
                      <a:pt x="57" y="69"/>
                    </a:cubicBezTo>
                    <a:lnTo>
                      <a:pt x="52" y="58"/>
                    </a:lnTo>
                    <a:lnTo>
                      <a:pt x="58" y="62"/>
                    </a:lnTo>
                    <a:lnTo>
                      <a:pt x="39" y="60"/>
                    </a:lnTo>
                    <a:cubicBezTo>
                      <a:pt x="37" y="59"/>
                      <a:pt x="35" y="58"/>
                      <a:pt x="34" y="56"/>
                    </a:cubicBezTo>
                    <a:lnTo>
                      <a:pt x="28" y="48"/>
                    </a:lnTo>
                    <a:lnTo>
                      <a:pt x="43" y="47"/>
                    </a:lnTo>
                    <a:lnTo>
                      <a:pt x="37" y="60"/>
                    </a:lnTo>
                    <a:lnTo>
                      <a:pt x="37" y="54"/>
                    </a:lnTo>
                    <a:lnTo>
                      <a:pt x="48" y="75"/>
                    </a:lnTo>
                    <a:close/>
                  </a:path>
                </a:pathLst>
              </a:custGeom>
              <a:solidFill>
                <a:srgbClr val="6E6E6E"/>
              </a:solidFill>
              <a:ln w="0" cap="flat">
                <a:solidFill>
                  <a:srgbClr val="6E6E6E"/>
                </a:solidFill>
                <a:prstDash val="solid"/>
                <a:round/>
                <a:headEnd/>
                <a:tailEnd/>
              </a:ln>
            </p:spPr>
            <p:txBody>
              <a:bodyPr/>
              <a:lstStyle/>
              <a:p>
                <a:endParaRPr lang="en-US"/>
              </a:p>
            </p:txBody>
          </p:sp>
          <p:sp>
            <p:nvSpPr>
              <p:cNvPr id="1438" name="Freeform 625"/>
              <p:cNvSpPr>
                <a:spLocks/>
              </p:cNvSpPr>
              <p:nvPr/>
            </p:nvSpPr>
            <p:spPr bwMode="auto">
              <a:xfrm>
                <a:off x="3448" y="1546"/>
                <a:ext cx="63" cy="79"/>
              </a:xfrm>
              <a:custGeom>
                <a:avLst/>
                <a:gdLst>
                  <a:gd name="T0" fmla="*/ 4 w 63"/>
                  <a:gd name="T1" fmla="*/ 46 h 79"/>
                  <a:gd name="T2" fmla="*/ 0 w 63"/>
                  <a:gd name="T3" fmla="*/ 37 h 79"/>
                  <a:gd name="T4" fmla="*/ 4 w 63"/>
                  <a:gd name="T5" fmla="*/ 39 h 79"/>
                  <a:gd name="T6" fmla="*/ 7 w 63"/>
                  <a:gd name="T7" fmla="*/ 34 h 79"/>
                  <a:gd name="T8" fmla="*/ 7 w 63"/>
                  <a:gd name="T9" fmla="*/ 26 h 79"/>
                  <a:gd name="T10" fmla="*/ 8 w 63"/>
                  <a:gd name="T11" fmla="*/ 28 h 79"/>
                  <a:gd name="T12" fmla="*/ 13 w 63"/>
                  <a:gd name="T13" fmla="*/ 28 h 79"/>
                  <a:gd name="T14" fmla="*/ 8 w 63"/>
                  <a:gd name="T15" fmla="*/ 26 h 79"/>
                  <a:gd name="T16" fmla="*/ 7 w 63"/>
                  <a:gd name="T17" fmla="*/ 23 h 79"/>
                  <a:gd name="T18" fmla="*/ 9 w 63"/>
                  <a:gd name="T19" fmla="*/ 21 h 79"/>
                  <a:gd name="T20" fmla="*/ 10 w 63"/>
                  <a:gd name="T21" fmla="*/ 24 h 79"/>
                  <a:gd name="T22" fmla="*/ 9 w 63"/>
                  <a:gd name="T23" fmla="*/ 17 h 79"/>
                  <a:gd name="T24" fmla="*/ 12 w 63"/>
                  <a:gd name="T25" fmla="*/ 17 h 79"/>
                  <a:gd name="T26" fmla="*/ 28 w 63"/>
                  <a:gd name="T27" fmla="*/ 17 h 79"/>
                  <a:gd name="T28" fmla="*/ 28 w 63"/>
                  <a:gd name="T29" fmla="*/ 2 h 79"/>
                  <a:gd name="T30" fmla="*/ 28 w 63"/>
                  <a:gd name="T31" fmla="*/ 0 h 79"/>
                  <a:gd name="T32" fmla="*/ 40 w 63"/>
                  <a:gd name="T33" fmla="*/ 0 h 79"/>
                  <a:gd name="T34" fmla="*/ 50 w 63"/>
                  <a:gd name="T35" fmla="*/ 2 h 79"/>
                  <a:gd name="T36" fmla="*/ 49 w 63"/>
                  <a:gd name="T37" fmla="*/ 14 h 79"/>
                  <a:gd name="T38" fmla="*/ 56 w 63"/>
                  <a:gd name="T39" fmla="*/ 12 h 79"/>
                  <a:gd name="T40" fmla="*/ 59 w 63"/>
                  <a:gd name="T41" fmla="*/ 12 h 79"/>
                  <a:gd name="T42" fmla="*/ 63 w 63"/>
                  <a:gd name="T43" fmla="*/ 18 h 79"/>
                  <a:gd name="T44" fmla="*/ 57 w 63"/>
                  <a:gd name="T45" fmla="*/ 26 h 79"/>
                  <a:gd name="T46" fmla="*/ 56 w 63"/>
                  <a:gd name="T47" fmla="*/ 32 h 79"/>
                  <a:gd name="T48" fmla="*/ 63 w 63"/>
                  <a:gd name="T49" fmla="*/ 37 h 79"/>
                  <a:gd name="T50" fmla="*/ 63 w 63"/>
                  <a:gd name="T51" fmla="*/ 53 h 79"/>
                  <a:gd name="T52" fmla="*/ 60 w 63"/>
                  <a:gd name="T53" fmla="*/ 55 h 79"/>
                  <a:gd name="T54" fmla="*/ 59 w 63"/>
                  <a:gd name="T55" fmla="*/ 61 h 79"/>
                  <a:gd name="T56" fmla="*/ 56 w 63"/>
                  <a:gd name="T57" fmla="*/ 61 h 79"/>
                  <a:gd name="T58" fmla="*/ 55 w 63"/>
                  <a:gd name="T59" fmla="*/ 57 h 79"/>
                  <a:gd name="T60" fmla="*/ 52 w 63"/>
                  <a:gd name="T61" fmla="*/ 61 h 79"/>
                  <a:gd name="T62" fmla="*/ 47 w 63"/>
                  <a:gd name="T63" fmla="*/ 60 h 79"/>
                  <a:gd name="T64" fmla="*/ 43 w 63"/>
                  <a:gd name="T65" fmla="*/ 53 h 79"/>
                  <a:gd name="T66" fmla="*/ 41 w 63"/>
                  <a:gd name="T67" fmla="*/ 53 h 79"/>
                  <a:gd name="T68" fmla="*/ 41 w 63"/>
                  <a:gd name="T69" fmla="*/ 59 h 79"/>
                  <a:gd name="T70" fmla="*/ 32 w 63"/>
                  <a:gd name="T71" fmla="*/ 59 h 79"/>
                  <a:gd name="T72" fmla="*/ 31 w 63"/>
                  <a:gd name="T73" fmla="*/ 65 h 79"/>
                  <a:gd name="T74" fmla="*/ 34 w 63"/>
                  <a:gd name="T75" fmla="*/ 68 h 79"/>
                  <a:gd name="T76" fmla="*/ 33 w 63"/>
                  <a:gd name="T77" fmla="*/ 70 h 79"/>
                  <a:gd name="T78" fmla="*/ 36 w 63"/>
                  <a:gd name="T79" fmla="*/ 71 h 79"/>
                  <a:gd name="T80" fmla="*/ 35 w 63"/>
                  <a:gd name="T81" fmla="*/ 76 h 79"/>
                  <a:gd name="T82" fmla="*/ 33 w 63"/>
                  <a:gd name="T83" fmla="*/ 77 h 79"/>
                  <a:gd name="T84" fmla="*/ 30 w 63"/>
                  <a:gd name="T85" fmla="*/ 75 h 79"/>
                  <a:gd name="T86" fmla="*/ 27 w 63"/>
                  <a:gd name="T87" fmla="*/ 79 h 79"/>
                  <a:gd name="T88" fmla="*/ 10 w 63"/>
                  <a:gd name="T89" fmla="*/ 61 h 79"/>
                  <a:gd name="T90" fmla="*/ 14 w 63"/>
                  <a:gd name="T91" fmla="*/ 63 h 79"/>
                  <a:gd name="T92" fmla="*/ 16 w 63"/>
                  <a:gd name="T93" fmla="*/ 62 h 79"/>
                  <a:gd name="T94" fmla="*/ 10 w 63"/>
                  <a:gd name="T95" fmla="*/ 60 h 79"/>
                  <a:gd name="T96" fmla="*/ 7 w 63"/>
                  <a:gd name="T97" fmla="*/ 53 h 79"/>
                  <a:gd name="T98" fmla="*/ 9 w 63"/>
                  <a:gd name="T99" fmla="*/ 55 h 79"/>
                  <a:gd name="T100" fmla="*/ 8 w 63"/>
                  <a:gd name="T101" fmla="*/ 54 h 79"/>
                  <a:gd name="T102" fmla="*/ 6 w 63"/>
                  <a:gd name="T103" fmla="*/ 53 h 79"/>
                  <a:gd name="T104" fmla="*/ 4 w 63"/>
                  <a:gd name="T105" fmla="*/ 45 h 79"/>
                  <a:gd name="T106" fmla="*/ 4 w 63"/>
                  <a:gd name="T107" fmla="*/ 46 h 79"/>
                  <a:gd name="T108" fmla="*/ 7 w 63"/>
                  <a:gd name="T109" fmla="*/ 50 h 79"/>
                  <a:gd name="T110" fmla="*/ 8 w 63"/>
                  <a:gd name="T111" fmla="*/ 50 h 79"/>
                  <a:gd name="T112" fmla="*/ 7 w 63"/>
                  <a:gd name="T113" fmla="*/ 49 h 79"/>
                  <a:gd name="T114" fmla="*/ 7 w 63"/>
                  <a:gd name="T115" fmla="*/ 46 h 79"/>
                  <a:gd name="T116" fmla="*/ 6 w 63"/>
                  <a:gd name="T117" fmla="*/ 47 h 79"/>
                  <a:gd name="T118" fmla="*/ 4 w 63"/>
                  <a:gd name="T119" fmla="*/ 46 h 79"/>
                  <a:gd name="T120" fmla="*/ 4 w 63"/>
                  <a:gd name="T121" fmla="*/ 46 h 7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3"/>
                  <a:gd name="T184" fmla="*/ 0 h 79"/>
                  <a:gd name="T185" fmla="*/ 63 w 63"/>
                  <a:gd name="T186" fmla="*/ 79 h 7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3" h="79">
                    <a:moveTo>
                      <a:pt x="4" y="46"/>
                    </a:moveTo>
                    <a:lnTo>
                      <a:pt x="0" y="37"/>
                    </a:lnTo>
                    <a:lnTo>
                      <a:pt x="4" y="39"/>
                    </a:lnTo>
                    <a:lnTo>
                      <a:pt x="7" y="34"/>
                    </a:lnTo>
                    <a:lnTo>
                      <a:pt x="7" y="26"/>
                    </a:lnTo>
                    <a:lnTo>
                      <a:pt x="8" y="28"/>
                    </a:lnTo>
                    <a:lnTo>
                      <a:pt x="13" y="28"/>
                    </a:lnTo>
                    <a:lnTo>
                      <a:pt x="8" y="26"/>
                    </a:lnTo>
                    <a:lnTo>
                      <a:pt x="7" y="23"/>
                    </a:lnTo>
                    <a:lnTo>
                      <a:pt x="9" y="21"/>
                    </a:lnTo>
                    <a:lnTo>
                      <a:pt x="10" y="24"/>
                    </a:lnTo>
                    <a:lnTo>
                      <a:pt x="9" y="17"/>
                    </a:lnTo>
                    <a:lnTo>
                      <a:pt x="12" y="17"/>
                    </a:lnTo>
                    <a:lnTo>
                      <a:pt x="28" y="17"/>
                    </a:lnTo>
                    <a:lnTo>
                      <a:pt x="28" y="2"/>
                    </a:lnTo>
                    <a:lnTo>
                      <a:pt x="28" y="0"/>
                    </a:lnTo>
                    <a:lnTo>
                      <a:pt x="40" y="0"/>
                    </a:lnTo>
                    <a:lnTo>
                      <a:pt x="50" y="2"/>
                    </a:lnTo>
                    <a:lnTo>
                      <a:pt x="49" y="14"/>
                    </a:lnTo>
                    <a:lnTo>
                      <a:pt x="56" y="12"/>
                    </a:lnTo>
                    <a:lnTo>
                      <a:pt x="59" y="12"/>
                    </a:lnTo>
                    <a:lnTo>
                      <a:pt x="63" y="18"/>
                    </a:lnTo>
                    <a:lnTo>
                      <a:pt x="57" y="26"/>
                    </a:lnTo>
                    <a:lnTo>
                      <a:pt x="56" y="32"/>
                    </a:lnTo>
                    <a:lnTo>
                      <a:pt x="63" y="37"/>
                    </a:lnTo>
                    <a:lnTo>
                      <a:pt x="63" y="53"/>
                    </a:lnTo>
                    <a:lnTo>
                      <a:pt x="60" y="55"/>
                    </a:lnTo>
                    <a:lnTo>
                      <a:pt x="59" y="61"/>
                    </a:lnTo>
                    <a:lnTo>
                      <a:pt x="56" y="61"/>
                    </a:lnTo>
                    <a:lnTo>
                      <a:pt x="55" y="57"/>
                    </a:lnTo>
                    <a:lnTo>
                      <a:pt x="52" y="61"/>
                    </a:lnTo>
                    <a:lnTo>
                      <a:pt x="47" y="60"/>
                    </a:lnTo>
                    <a:lnTo>
                      <a:pt x="43" y="53"/>
                    </a:lnTo>
                    <a:lnTo>
                      <a:pt x="41" y="53"/>
                    </a:lnTo>
                    <a:lnTo>
                      <a:pt x="41" y="59"/>
                    </a:lnTo>
                    <a:lnTo>
                      <a:pt x="32" y="59"/>
                    </a:lnTo>
                    <a:lnTo>
                      <a:pt x="31" y="65"/>
                    </a:lnTo>
                    <a:lnTo>
                      <a:pt x="34" y="68"/>
                    </a:lnTo>
                    <a:lnTo>
                      <a:pt x="33" y="70"/>
                    </a:lnTo>
                    <a:lnTo>
                      <a:pt x="36" y="71"/>
                    </a:lnTo>
                    <a:lnTo>
                      <a:pt x="35" y="76"/>
                    </a:lnTo>
                    <a:lnTo>
                      <a:pt x="33" y="77"/>
                    </a:lnTo>
                    <a:lnTo>
                      <a:pt x="30" y="75"/>
                    </a:lnTo>
                    <a:lnTo>
                      <a:pt x="27" y="79"/>
                    </a:lnTo>
                    <a:lnTo>
                      <a:pt x="10" y="61"/>
                    </a:lnTo>
                    <a:lnTo>
                      <a:pt x="14" y="63"/>
                    </a:lnTo>
                    <a:lnTo>
                      <a:pt x="16" y="62"/>
                    </a:lnTo>
                    <a:lnTo>
                      <a:pt x="10" y="60"/>
                    </a:lnTo>
                    <a:lnTo>
                      <a:pt x="7" y="53"/>
                    </a:lnTo>
                    <a:lnTo>
                      <a:pt x="9" y="55"/>
                    </a:lnTo>
                    <a:lnTo>
                      <a:pt x="8" y="54"/>
                    </a:lnTo>
                    <a:lnTo>
                      <a:pt x="6" y="53"/>
                    </a:lnTo>
                    <a:lnTo>
                      <a:pt x="4" y="45"/>
                    </a:lnTo>
                    <a:lnTo>
                      <a:pt x="4" y="46"/>
                    </a:lnTo>
                    <a:lnTo>
                      <a:pt x="7" y="50"/>
                    </a:lnTo>
                    <a:lnTo>
                      <a:pt x="8" y="50"/>
                    </a:lnTo>
                    <a:lnTo>
                      <a:pt x="7" y="49"/>
                    </a:lnTo>
                    <a:lnTo>
                      <a:pt x="7" y="46"/>
                    </a:lnTo>
                    <a:lnTo>
                      <a:pt x="6" y="47"/>
                    </a:lnTo>
                    <a:lnTo>
                      <a:pt x="4" y="46"/>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439" name="Freeform 626"/>
              <p:cNvSpPr>
                <a:spLocks noEditPoints="1"/>
              </p:cNvSpPr>
              <p:nvPr/>
            </p:nvSpPr>
            <p:spPr bwMode="auto">
              <a:xfrm>
                <a:off x="3446" y="1544"/>
                <a:ext cx="67" cy="83"/>
              </a:xfrm>
              <a:custGeom>
                <a:avLst/>
                <a:gdLst>
                  <a:gd name="T0" fmla="*/ 13 w 273"/>
                  <a:gd name="T1" fmla="*/ 152 h 337"/>
                  <a:gd name="T2" fmla="*/ 29 w 273"/>
                  <a:gd name="T3" fmla="*/ 110 h 337"/>
                  <a:gd name="T4" fmla="*/ 61 w 273"/>
                  <a:gd name="T5" fmla="*/ 111 h 337"/>
                  <a:gd name="T6" fmla="*/ 30 w 273"/>
                  <a:gd name="T7" fmla="*/ 94 h 337"/>
                  <a:gd name="T8" fmla="*/ 40 w 273"/>
                  <a:gd name="T9" fmla="*/ 106 h 337"/>
                  <a:gd name="T10" fmla="*/ 123 w 273"/>
                  <a:gd name="T11" fmla="*/ 68 h 337"/>
                  <a:gd name="T12" fmla="*/ 168 w 273"/>
                  <a:gd name="T13" fmla="*/ 0 h 337"/>
                  <a:gd name="T14" fmla="*/ 204 w 273"/>
                  <a:gd name="T15" fmla="*/ 58 h 337"/>
                  <a:gd name="T16" fmla="*/ 271 w 273"/>
                  <a:gd name="T17" fmla="*/ 77 h 337"/>
                  <a:gd name="T18" fmla="*/ 238 w 273"/>
                  <a:gd name="T19" fmla="*/ 131 h 337"/>
                  <a:gd name="T20" fmla="*/ 255 w 273"/>
                  <a:gd name="T21" fmla="*/ 236 h 337"/>
                  <a:gd name="T22" fmla="*/ 228 w 273"/>
                  <a:gd name="T23" fmla="*/ 258 h 337"/>
                  <a:gd name="T24" fmla="*/ 198 w 273"/>
                  <a:gd name="T25" fmla="*/ 258 h 337"/>
                  <a:gd name="T26" fmla="*/ 181 w 273"/>
                  <a:gd name="T27" fmla="*/ 224 h 337"/>
                  <a:gd name="T28" fmla="*/ 142 w 273"/>
                  <a:gd name="T29" fmla="*/ 273 h 337"/>
                  <a:gd name="T30" fmla="*/ 145 w 273"/>
                  <a:gd name="T31" fmla="*/ 284 h 337"/>
                  <a:gd name="T32" fmla="*/ 144 w 273"/>
                  <a:gd name="T33" fmla="*/ 325 h 337"/>
                  <a:gd name="T34" fmla="*/ 116 w 273"/>
                  <a:gd name="T35" fmla="*/ 336 h 337"/>
                  <a:gd name="T36" fmla="*/ 68 w 273"/>
                  <a:gd name="T37" fmla="*/ 258 h 337"/>
                  <a:gd name="T38" fmla="*/ 40 w 273"/>
                  <a:gd name="T39" fmla="*/ 254 h 337"/>
                  <a:gd name="T40" fmla="*/ 38 w 273"/>
                  <a:gd name="T41" fmla="*/ 235 h 337"/>
                  <a:gd name="T42" fmla="*/ 14 w 273"/>
                  <a:gd name="T43" fmla="*/ 194 h 337"/>
                  <a:gd name="T44" fmla="*/ 35 w 273"/>
                  <a:gd name="T45" fmla="*/ 202 h 337"/>
                  <a:gd name="T46" fmla="*/ 27 w 273"/>
                  <a:gd name="T47" fmla="*/ 194 h 337"/>
                  <a:gd name="T48" fmla="*/ 20 w 273"/>
                  <a:gd name="T49" fmla="*/ 201 h 337"/>
                  <a:gd name="T50" fmla="*/ 37 w 273"/>
                  <a:gd name="T51" fmla="*/ 193 h 337"/>
                  <a:gd name="T52" fmla="*/ 43 w 273"/>
                  <a:gd name="T53" fmla="*/ 207 h 337"/>
                  <a:gd name="T54" fmla="*/ 35 w 273"/>
                  <a:gd name="T55" fmla="*/ 218 h 337"/>
                  <a:gd name="T56" fmla="*/ 20 w 273"/>
                  <a:gd name="T57" fmla="*/ 183 h 337"/>
                  <a:gd name="T58" fmla="*/ 50 w 273"/>
                  <a:gd name="T59" fmla="*/ 223 h 337"/>
                  <a:gd name="T60" fmla="*/ 42 w 273"/>
                  <a:gd name="T61" fmla="*/ 220 h 337"/>
                  <a:gd name="T62" fmla="*/ 76 w 273"/>
                  <a:gd name="T63" fmla="*/ 265 h 337"/>
                  <a:gd name="T64" fmla="*/ 122 w 273"/>
                  <a:gd name="T65" fmla="*/ 323 h 337"/>
                  <a:gd name="T66" fmla="*/ 139 w 273"/>
                  <a:gd name="T67" fmla="*/ 310 h 337"/>
                  <a:gd name="T68" fmla="*/ 138 w 273"/>
                  <a:gd name="T69" fmla="*/ 298 h 337"/>
                  <a:gd name="T70" fmla="*/ 126 w 273"/>
                  <a:gd name="T71" fmla="*/ 271 h 337"/>
                  <a:gd name="T72" fmla="*/ 165 w 273"/>
                  <a:gd name="T73" fmla="*/ 224 h 337"/>
                  <a:gd name="T74" fmla="*/ 200 w 273"/>
                  <a:gd name="T75" fmla="*/ 243 h 337"/>
                  <a:gd name="T76" fmla="*/ 238 w 273"/>
                  <a:gd name="T77" fmla="*/ 235 h 337"/>
                  <a:gd name="T78" fmla="*/ 244 w 273"/>
                  <a:gd name="T79" fmla="*/ 227 h 337"/>
                  <a:gd name="T80" fmla="*/ 260 w 273"/>
                  <a:gd name="T81" fmla="*/ 166 h 337"/>
                  <a:gd name="T82" fmla="*/ 258 w 273"/>
                  <a:gd name="T83" fmla="*/ 76 h 337"/>
                  <a:gd name="T84" fmla="*/ 236 w 273"/>
                  <a:gd name="T85" fmla="*/ 62 h 337"/>
                  <a:gd name="T86" fmla="*/ 208 w 273"/>
                  <a:gd name="T87" fmla="*/ 24 h 337"/>
                  <a:gd name="T88" fmla="*/ 131 w 273"/>
                  <a:gd name="T89" fmla="*/ 17 h 337"/>
                  <a:gd name="T90" fmla="*/ 53 w 273"/>
                  <a:gd name="T91" fmla="*/ 75 h 337"/>
                  <a:gd name="T92" fmla="*/ 50 w 273"/>
                  <a:gd name="T93" fmla="*/ 98 h 337"/>
                  <a:gd name="T94" fmla="*/ 63 w 273"/>
                  <a:gd name="T95" fmla="*/ 111 h 337"/>
                  <a:gd name="T96" fmla="*/ 30 w 273"/>
                  <a:gd name="T97" fmla="*/ 115 h 337"/>
                  <a:gd name="T98" fmla="*/ 23 w 273"/>
                  <a:gd name="T99" fmla="*/ 175 h 337"/>
                  <a:gd name="T100" fmla="*/ 22 w 273"/>
                  <a:gd name="T101" fmla="*/ 186 h 33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73"/>
                  <a:gd name="T154" fmla="*/ 0 h 337"/>
                  <a:gd name="T155" fmla="*/ 273 w 273"/>
                  <a:gd name="T156" fmla="*/ 337 h 33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73" h="337">
                    <a:moveTo>
                      <a:pt x="22" y="202"/>
                    </a:moveTo>
                    <a:cubicBezTo>
                      <a:pt x="18" y="202"/>
                      <a:pt x="15" y="200"/>
                      <a:pt x="14" y="197"/>
                    </a:cubicBezTo>
                    <a:lnTo>
                      <a:pt x="1" y="162"/>
                    </a:lnTo>
                    <a:cubicBezTo>
                      <a:pt x="0" y="159"/>
                      <a:pt x="1" y="155"/>
                      <a:pt x="3" y="153"/>
                    </a:cubicBezTo>
                    <a:cubicBezTo>
                      <a:pt x="6" y="151"/>
                      <a:pt x="10" y="150"/>
                      <a:pt x="13" y="152"/>
                    </a:cubicBezTo>
                    <a:lnTo>
                      <a:pt x="26" y="160"/>
                    </a:lnTo>
                    <a:lnTo>
                      <a:pt x="15" y="163"/>
                    </a:lnTo>
                    <a:lnTo>
                      <a:pt x="28" y="141"/>
                    </a:lnTo>
                    <a:lnTo>
                      <a:pt x="27" y="145"/>
                    </a:lnTo>
                    <a:lnTo>
                      <a:pt x="29" y="110"/>
                    </a:lnTo>
                    <a:cubicBezTo>
                      <a:pt x="29" y="107"/>
                      <a:pt x="32" y="104"/>
                      <a:pt x="35" y="103"/>
                    </a:cubicBezTo>
                    <a:cubicBezTo>
                      <a:pt x="39" y="102"/>
                      <a:pt x="42" y="103"/>
                      <a:pt x="44" y="106"/>
                    </a:cubicBezTo>
                    <a:lnTo>
                      <a:pt x="49" y="114"/>
                    </a:lnTo>
                    <a:lnTo>
                      <a:pt x="42" y="111"/>
                    </a:lnTo>
                    <a:lnTo>
                      <a:pt x="61" y="111"/>
                    </a:lnTo>
                    <a:lnTo>
                      <a:pt x="58" y="126"/>
                    </a:lnTo>
                    <a:lnTo>
                      <a:pt x="40" y="121"/>
                    </a:lnTo>
                    <a:cubicBezTo>
                      <a:pt x="38" y="120"/>
                      <a:pt x="37" y="119"/>
                      <a:pt x="36" y="117"/>
                    </a:cubicBezTo>
                    <a:lnTo>
                      <a:pt x="28" y="104"/>
                    </a:lnTo>
                    <a:cubicBezTo>
                      <a:pt x="26" y="100"/>
                      <a:pt x="27" y="96"/>
                      <a:pt x="30" y="94"/>
                    </a:cubicBezTo>
                    <a:lnTo>
                      <a:pt x="40" y="85"/>
                    </a:lnTo>
                    <a:cubicBezTo>
                      <a:pt x="42" y="84"/>
                      <a:pt x="45" y="83"/>
                      <a:pt x="48" y="84"/>
                    </a:cubicBezTo>
                    <a:cubicBezTo>
                      <a:pt x="50" y="85"/>
                      <a:pt x="52" y="88"/>
                      <a:pt x="53" y="90"/>
                    </a:cubicBezTo>
                    <a:lnTo>
                      <a:pt x="56" y="104"/>
                    </a:lnTo>
                    <a:lnTo>
                      <a:pt x="40" y="106"/>
                    </a:lnTo>
                    <a:lnTo>
                      <a:pt x="37" y="76"/>
                    </a:lnTo>
                    <a:cubicBezTo>
                      <a:pt x="37" y="74"/>
                      <a:pt x="38" y="72"/>
                      <a:pt x="39" y="70"/>
                    </a:cubicBezTo>
                    <a:cubicBezTo>
                      <a:pt x="41" y="69"/>
                      <a:pt x="43" y="68"/>
                      <a:pt x="45" y="68"/>
                    </a:cubicBezTo>
                    <a:lnTo>
                      <a:pt x="55" y="68"/>
                    </a:lnTo>
                    <a:lnTo>
                      <a:pt x="123" y="68"/>
                    </a:lnTo>
                    <a:lnTo>
                      <a:pt x="115" y="76"/>
                    </a:lnTo>
                    <a:lnTo>
                      <a:pt x="115" y="17"/>
                    </a:lnTo>
                    <a:lnTo>
                      <a:pt x="115" y="8"/>
                    </a:lnTo>
                    <a:cubicBezTo>
                      <a:pt x="115" y="4"/>
                      <a:pt x="119" y="0"/>
                      <a:pt x="123" y="0"/>
                    </a:cubicBezTo>
                    <a:lnTo>
                      <a:pt x="168" y="0"/>
                    </a:lnTo>
                    <a:cubicBezTo>
                      <a:pt x="168" y="0"/>
                      <a:pt x="169" y="1"/>
                      <a:pt x="169" y="1"/>
                    </a:cubicBezTo>
                    <a:lnTo>
                      <a:pt x="211" y="9"/>
                    </a:lnTo>
                    <a:cubicBezTo>
                      <a:pt x="215" y="9"/>
                      <a:pt x="218" y="13"/>
                      <a:pt x="218" y="17"/>
                    </a:cubicBezTo>
                    <a:lnTo>
                      <a:pt x="215" y="65"/>
                    </a:lnTo>
                    <a:lnTo>
                      <a:pt x="204" y="58"/>
                    </a:lnTo>
                    <a:lnTo>
                      <a:pt x="230" y="47"/>
                    </a:lnTo>
                    <a:cubicBezTo>
                      <a:pt x="231" y="46"/>
                      <a:pt x="233" y="46"/>
                      <a:pt x="234" y="46"/>
                    </a:cubicBezTo>
                    <a:lnTo>
                      <a:pt x="250" y="49"/>
                    </a:lnTo>
                    <a:cubicBezTo>
                      <a:pt x="252" y="49"/>
                      <a:pt x="254" y="51"/>
                      <a:pt x="256" y="53"/>
                    </a:cubicBezTo>
                    <a:lnTo>
                      <a:pt x="271" y="77"/>
                    </a:lnTo>
                    <a:cubicBezTo>
                      <a:pt x="273" y="80"/>
                      <a:pt x="273" y="84"/>
                      <a:pt x="270" y="86"/>
                    </a:cubicBezTo>
                    <a:lnTo>
                      <a:pt x="244" y="116"/>
                    </a:lnTo>
                    <a:lnTo>
                      <a:pt x="246" y="112"/>
                    </a:lnTo>
                    <a:lnTo>
                      <a:pt x="241" y="139"/>
                    </a:lnTo>
                    <a:lnTo>
                      <a:pt x="238" y="131"/>
                    </a:lnTo>
                    <a:lnTo>
                      <a:pt x="269" y="152"/>
                    </a:lnTo>
                    <a:cubicBezTo>
                      <a:pt x="271" y="154"/>
                      <a:pt x="273" y="157"/>
                      <a:pt x="272" y="159"/>
                    </a:cubicBezTo>
                    <a:lnTo>
                      <a:pt x="270" y="224"/>
                    </a:lnTo>
                    <a:cubicBezTo>
                      <a:pt x="270" y="227"/>
                      <a:pt x="268" y="229"/>
                      <a:pt x="266" y="231"/>
                    </a:cubicBezTo>
                    <a:lnTo>
                      <a:pt x="255" y="236"/>
                    </a:lnTo>
                    <a:lnTo>
                      <a:pt x="259" y="230"/>
                    </a:lnTo>
                    <a:lnTo>
                      <a:pt x="254" y="257"/>
                    </a:lnTo>
                    <a:cubicBezTo>
                      <a:pt x="253" y="261"/>
                      <a:pt x="250" y="264"/>
                      <a:pt x="246" y="264"/>
                    </a:cubicBezTo>
                    <a:lnTo>
                      <a:pt x="236" y="264"/>
                    </a:lnTo>
                    <a:cubicBezTo>
                      <a:pt x="232" y="264"/>
                      <a:pt x="229" y="261"/>
                      <a:pt x="228" y="258"/>
                    </a:cubicBezTo>
                    <a:lnTo>
                      <a:pt x="223" y="239"/>
                    </a:lnTo>
                    <a:lnTo>
                      <a:pt x="237" y="242"/>
                    </a:lnTo>
                    <a:lnTo>
                      <a:pt x="224" y="258"/>
                    </a:lnTo>
                    <a:cubicBezTo>
                      <a:pt x="222" y="260"/>
                      <a:pt x="219" y="262"/>
                      <a:pt x="216" y="261"/>
                    </a:cubicBezTo>
                    <a:lnTo>
                      <a:pt x="198" y="258"/>
                    </a:lnTo>
                    <a:cubicBezTo>
                      <a:pt x="196" y="258"/>
                      <a:pt x="194" y="257"/>
                      <a:pt x="192" y="255"/>
                    </a:cubicBezTo>
                    <a:lnTo>
                      <a:pt x="174" y="225"/>
                    </a:lnTo>
                    <a:lnTo>
                      <a:pt x="183" y="228"/>
                    </a:lnTo>
                    <a:lnTo>
                      <a:pt x="176" y="231"/>
                    </a:lnTo>
                    <a:lnTo>
                      <a:pt x="181" y="224"/>
                    </a:lnTo>
                    <a:lnTo>
                      <a:pt x="181" y="248"/>
                    </a:lnTo>
                    <a:cubicBezTo>
                      <a:pt x="181" y="252"/>
                      <a:pt x="177" y="256"/>
                      <a:pt x="173" y="256"/>
                    </a:cubicBezTo>
                    <a:lnTo>
                      <a:pt x="136" y="256"/>
                    </a:lnTo>
                    <a:lnTo>
                      <a:pt x="144" y="249"/>
                    </a:lnTo>
                    <a:lnTo>
                      <a:pt x="142" y="273"/>
                    </a:lnTo>
                    <a:lnTo>
                      <a:pt x="140" y="266"/>
                    </a:lnTo>
                    <a:lnTo>
                      <a:pt x="150" y="277"/>
                    </a:lnTo>
                    <a:cubicBezTo>
                      <a:pt x="152" y="279"/>
                      <a:pt x="153" y="282"/>
                      <a:pt x="152" y="285"/>
                    </a:cubicBezTo>
                    <a:lnTo>
                      <a:pt x="149" y="293"/>
                    </a:lnTo>
                    <a:lnTo>
                      <a:pt x="145" y="284"/>
                    </a:lnTo>
                    <a:lnTo>
                      <a:pt x="156" y="289"/>
                    </a:lnTo>
                    <a:cubicBezTo>
                      <a:pt x="159" y="291"/>
                      <a:pt x="161" y="294"/>
                      <a:pt x="160" y="297"/>
                    </a:cubicBezTo>
                    <a:lnTo>
                      <a:pt x="157" y="316"/>
                    </a:lnTo>
                    <a:cubicBezTo>
                      <a:pt x="157" y="319"/>
                      <a:pt x="155" y="322"/>
                      <a:pt x="152" y="323"/>
                    </a:cubicBezTo>
                    <a:lnTo>
                      <a:pt x="144" y="325"/>
                    </a:lnTo>
                    <a:cubicBezTo>
                      <a:pt x="142" y="326"/>
                      <a:pt x="140" y="326"/>
                      <a:pt x="137" y="325"/>
                    </a:cubicBezTo>
                    <a:lnTo>
                      <a:pt x="124" y="316"/>
                    </a:lnTo>
                    <a:lnTo>
                      <a:pt x="135" y="314"/>
                    </a:lnTo>
                    <a:lnTo>
                      <a:pt x="122" y="333"/>
                    </a:lnTo>
                    <a:cubicBezTo>
                      <a:pt x="121" y="335"/>
                      <a:pt x="118" y="336"/>
                      <a:pt x="116" y="336"/>
                    </a:cubicBezTo>
                    <a:cubicBezTo>
                      <a:pt x="114" y="337"/>
                      <a:pt x="111" y="336"/>
                      <a:pt x="110" y="334"/>
                    </a:cubicBezTo>
                    <a:lnTo>
                      <a:pt x="44" y="258"/>
                    </a:lnTo>
                    <a:cubicBezTo>
                      <a:pt x="41" y="255"/>
                      <a:pt x="42" y="251"/>
                      <a:pt x="45" y="248"/>
                    </a:cubicBezTo>
                    <a:cubicBezTo>
                      <a:pt x="47" y="245"/>
                      <a:pt x="52" y="244"/>
                      <a:pt x="55" y="247"/>
                    </a:cubicBezTo>
                    <a:lnTo>
                      <a:pt x="68" y="258"/>
                    </a:lnTo>
                    <a:lnTo>
                      <a:pt x="59" y="257"/>
                    </a:lnTo>
                    <a:lnTo>
                      <a:pt x="67" y="252"/>
                    </a:lnTo>
                    <a:lnTo>
                      <a:pt x="69" y="266"/>
                    </a:lnTo>
                    <a:lnTo>
                      <a:pt x="45" y="258"/>
                    </a:lnTo>
                    <a:cubicBezTo>
                      <a:pt x="43" y="257"/>
                      <a:pt x="41" y="256"/>
                      <a:pt x="40" y="254"/>
                    </a:cubicBezTo>
                    <a:lnTo>
                      <a:pt x="27" y="227"/>
                    </a:lnTo>
                    <a:cubicBezTo>
                      <a:pt x="26" y="224"/>
                      <a:pt x="27" y="220"/>
                      <a:pt x="30" y="217"/>
                    </a:cubicBezTo>
                    <a:cubicBezTo>
                      <a:pt x="32" y="215"/>
                      <a:pt x="37" y="215"/>
                      <a:pt x="39" y="217"/>
                    </a:cubicBezTo>
                    <a:lnTo>
                      <a:pt x="50" y="225"/>
                    </a:lnTo>
                    <a:lnTo>
                      <a:pt x="38" y="235"/>
                    </a:lnTo>
                    <a:lnTo>
                      <a:pt x="35" y="230"/>
                    </a:lnTo>
                    <a:lnTo>
                      <a:pt x="39" y="233"/>
                    </a:lnTo>
                    <a:lnTo>
                      <a:pt x="28" y="228"/>
                    </a:lnTo>
                    <a:cubicBezTo>
                      <a:pt x="26" y="227"/>
                      <a:pt x="25" y="225"/>
                      <a:pt x="24" y="224"/>
                    </a:cubicBezTo>
                    <a:lnTo>
                      <a:pt x="14" y="194"/>
                    </a:lnTo>
                    <a:lnTo>
                      <a:pt x="30" y="191"/>
                    </a:lnTo>
                    <a:lnTo>
                      <a:pt x="30" y="194"/>
                    </a:lnTo>
                    <a:lnTo>
                      <a:pt x="28" y="189"/>
                    </a:lnTo>
                    <a:lnTo>
                      <a:pt x="41" y="205"/>
                    </a:lnTo>
                    <a:lnTo>
                      <a:pt x="35" y="202"/>
                    </a:lnTo>
                    <a:lnTo>
                      <a:pt x="42" y="202"/>
                    </a:lnTo>
                    <a:lnTo>
                      <a:pt x="40" y="218"/>
                    </a:lnTo>
                    <a:lnTo>
                      <a:pt x="32" y="215"/>
                    </a:lnTo>
                    <a:cubicBezTo>
                      <a:pt x="29" y="214"/>
                      <a:pt x="27" y="211"/>
                      <a:pt x="27" y="207"/>
                    </a:cubicBezTo>
                    <a:lnTo>
                      <a:pt x="27" y="194"/>
                    </a:lnTo>
                    <a:lnTo>
                      <a:pt x="42" y="198"/>
                    </a:lnTo>
                    <a:lnTo>
                      <a:pt x="39" y="203"/>
                    </a:lnTo>
                    <a:cubicBezTo>
                      <a:pt x="38" y="205"/>
                      <a:pt x="36" y="207"/>
                      <a:pt x="34" y="207"/>
                    </a:cubicBezTo>
                    <a:cubicBezTo>
                      <a:pt x="32" y="208"/>
                      <a:pt x="29" y="207"/>
                      <a:pt x="27" y="206"/>
                    </a:cubicBezTo>
                    <a:lnTo>
                      <a:pt x="20" y="201"/>
                    </a:lnTo>
                    <a:lnTo>
                      <a:pt x="24" y="202"/>
                    </a:lnTo>
                    <a:lnTo>
                      <a:pt x="22" y="202"/>
                    </a:lnTo>
                    <a:close/>
                    <a:moveTo>
                      <a:pt x="24" y="186"/>
                    </a:moveTo>
                    <a:cubicBezTo>
                      <a:pt x="26" y="186"/>
                      <a:pt x="27" y="186"/>
                      <a:pt x="29" y="187"/>
                    </a:cubicBezTo>
                    <a:lnTo>
                      <a:pt x="37" y="193"/>
                    </a:lnTo>
                    <a:lnTo>
                      <a:pt x="25" y="196"/>
                    </a:lnTo>
                    <a:lnTo>
                      <a:pt x="27" y="191"/>
                    </a:lnTo>
                    <a:cubicBezTo>
                      <a:pt x="29" y="187"/>
                      <a:pt x="33" y="185"/>
                      <a:pt x="36" y="186"/>
                    </a:cubicBezTo>
                    <a:cubicBezTo>
                      <a:pt x="40" y="187"/>
                      <a:pt x="43" y="190"/>
                      <a:pt x="43" y="194"/>
                    </a:cubicBezTo>
                    <a:lnTo>
                      <a:pt x="43" y="207"/>
                    </a:lnTo>
                    <a:lnTo>
                      <a:pt x="37" y="200"/>
                    </a:lnTo>
                    <a:lnTo>
                      <a:pt x="45" y="203"/>
                    </a:lnTo>
                    <a:cubicBezTo>
                      <a:pt x="49" y="204"/>
                      <a:pt x="51" y="208"/>
                      <a:pt x="50" y="211"/>
                    </a:cubicBezTo>
                    <a:cubicBezTo>
                      <a:pt x="50" y="215"/>
                      <a:pt x="46" y="218"/>
                      <a:pt x="42" y="218"/>
                    </a:cubicBezTo>
                    <a:lnTo>
                      <a:pt x="35" y="218"/>
                    </a:lnTo>
                    <a:cubicBezTo>
                      <a:pt x="32" y="218"/>
                      <a:pt x="30" y="217"/>
                      <a:pt x="28" y="215"/>
                    </a:cubicBezTo>
                    <a:lnTo>
                      <a:pt x="15" y="199"/>
                    </a:lnTo>
                    <a:cubicBezTo>
                      <a:pt x="14" y="198"/>
                      <a:pt x="14" y="196"/>
                      <a:pt x="14" y="194"/>
                    </a:cubicBezTo>
                    <a:lnTo>
                      <a:pt x="14" y="191"/>
                    </a:lnTo>
                    <a:cubicBezTo>
                      <a:pt x="14" y="187"/>
                      <a:pt x="16" y="184"/>
                      <a:pt x="20" y="183"/>
                    </a:cubicBezTo>
                    <a:cubicBezTo>
                      <a:pt x="24" y="183"/>
                      <a:pt x="28" y="185"/>
                      <a:pt x="29" y="189"/>
                    </a:cubicBezTo>
                    <a:lnTo>
                      <a:pt x="40" y="218"/>
                    </a:lnTo>
                    <a:lnTo>
                      <a:pt x="36" y="214"/>
                    </a:lnTo>
                    <a:lnTo>
                      <a:pt x="46" y="219"/>
                    </a:lnTo>
                    <a:cubicBezTo>
                      <a:pt x="48" y="220"/>
                      <a:pt x="49" y="221"/>
                      <a:pt x="50" y="223"/>
                    </a:cubicBezTo>
                    <a:lnTo>
                      <a:pt x="52" y="228"/>
                    </a:lnTo>
                    <a:cubicBezTo>
                      <a:pt x="54" y="232"/>
                      <a:pt x="53" y="236"/>
                      <a:pt x="50" y="238"/>
                    </a:cubicBezTo>
                    <a:cubicBezTo>
                      <a:pt x="47" y="240"/>
                      <a:pt x="43" y="240"/>
                      <a:pt x="40" y="238"/>
                    </a:cubicBezTo>
                    <a:lnTo>
                      <a:pt x="30" y="230"/>
                    </a:lnTo>
                    <a:lnTo>
                      <a:pt x="42" y="220"/>
                    </a:lnTo>
                    <a:lnTo>
                      <a:pt x="55" y="247"/>
                    </a:lnTo>
                    <a:lnTo>
                      <a:pt x="50" y="243"/>
                    </a:lnTo>
                    <a:lnTo>
                      <a:pt x="74" y="251"/>
                    </a:lnTo>
                    <a:cubicBezTo>
                      <a:pt x="77" y="252"/>
                      <a:pt x="79" y="254"/>
                      <a:pt x="79" y="257"/>
                    </a:cubicBezTo>
                    <a:cubicBezTo>
                      <a:pt x="80" y="260"/>
                      <a:pt x="78" y="263"/>
                      <a:pt x="76" y="265"/>
                    </a:cubicBezTo>
                    <a:lnTo>
                      <a:pt x="68" y="271"/>
                    </a:lnTo>
                    <a:cubicBezTo>
                      <a:pt x="65" y="273"/>
                      <a:pt x="61" y="272"/>
                      <a:pt x="58" y="270"/>
                    </a:cubicBezTo>
                    <a:lnTo>
                      <a:pt x="45" y="259"/>
                    </a:lnTo>
                    <a:lnTo>
                      <a:pt x="56" y="248"/>
                    </a:lnTo>
                    <a:lnTo>
                      <a:pt x="122" y="323"/>
                    </a:lnTo>
                    <a:lnTo>
                      <a:pt x="109" y="324"/>
                    </a:lnTo>
                    <a:lnTo>
                      <a:pt x="122" y="305"/>
                    </a:lnTo>
                    <a:cubicBezTo>
                      <a:pt x="124" y="302"/>
                      <a:pt x="129" y="301"/>
                      <a:pt x="133" y="303"/>
                    </a:cubicBezTo>
                    <a:lnTo>
                      <a:pt x="146" y="311"/>
                    </a:lnTo>
                    <a:lnTo>
                      <a:pt x="139" y="310"/>
                    </a:lnTo>
                    <a:lnTo>
                      <a:pt x="147" y="307"/>
                    </a:lnTo>
                    <a:lnTo>
                      <a:pt x="142" y="314"/>
                    </a:lnTo>
                    <a:lnTo>
                      <a:pt x="144" y="295"/>
                    </a:lnTo>
                    <a:lnTo>
                      <a:pt x="148" y="303"/>
                    </a:lnTo>
                    <a:lnTo>
                      <a:pt x="138" y="298"/>
                    </a:lnTo>
                    <a:cubicBezTo>
                      <a:pt x="135" y="296"/>
                      <a:pt x="133" y="292"/>
                      <a:pt x="134" y="288"/>
                    </a:cubicBezTo>
                    <a:lnTo>
                      <a:pt x="137" y="280"/>
                    </a:lnTo>
                    <a:lnTo>
                      <a:pt x="139" y="288"/>
                    </a:lnTo>
                    <a:lnTo>
                      <a:pt x="128" y="278"/>
                    </a:lnTo>
                    <a:cubicBezTo>
                      <a:pt x="126" y="276"/>
                      <a:pt x="126" y="274"/>
                      <a:pt x="126" y="271"/>
                    </a:cubicBezTo>
                    <a:lnTo>
                      <a:pt x="129" y="247"/>
                    </a:lnTo>
                    <a:cubicBezTo>
                      <a:pt x="129" y="243"/>
                      <a:pt x="132" y="240"/>
                      <a:pt x="136" y="240"/>
                    </a:cubicBezTo>
                    <a:lnTo>
                      <a:pt x="173" y="240"/>
                    </a:lnTo>
                    <a:lnTo>
                      <a:pt x="165" y="248"/>
                    </a:lnTo>
                    <a:lnTo>
                      <a:pt x="165" y="224"/>
                    </a:lnTo>
                    <a:cubicBezTo>
                      <a:pt x="165" y="220"/>
                      <a:pt x="167" y="217"/>
                      <a:pt x="170" y="216"/>
                    </a:cubicBezTo>
                    <a:lnTo>
                      <a:pt x="178" y="213"/>
                    </a:lnTo>
                    <a:cubicBezTo>
                      <a:pt x="182" y="212"/>
                      <a:pt x="186" y="214"/>
                      <a:pt x="188" y="217"/>
                    </a:cubicBezTo>
                    <a:lnTo>
                      <a:pt x="206" y="246"/>
                    </a:lnTo>
                    <a:lnTo>
                      <a:pt x="200" y="243"/>
                    </a:lnTo>
                    <a:lnTo>
                      <a:pt x="219" y="245"/>
                    </a:lnTo>
                    <a:lnTo>
                      <a:pt x="211" y="248"/>
                    </a:lnTo>
                    <a:lnTo>
                      <a:pt x="224" y="232"/>
                    </a:lnTo>
                    <a:cubicBezTo>
                      <a:pt x="226" y="230"/>
                      <a:pt x="229" y="229"/>
                      <a:pt x="232" y="229"/>
                    </a:cubicBezTo>
                    <a:cubicBezTo>
                      <a:pt x="235" y="230"/>
                      <a:pt x="237" y="232"/>
                      <a:pt x="238" y="235"/>
                    </a:cubicBezTo>
                    <a:lnTo>
                      <a:pt x="243" y="254"/>
                    </a:lnTo>
                    <a:lnTo>
                      <a:pt x="236" y="248"/>
                    </a:lnTo>
                    <a:lnTo>
                      <a:pt x="246" y="248"/>
                    </a:lnTo>
                    <a:lnTo>
                      <a:pt x="238" y="254"/>
                    </a:lnTo>
                    <a:lnTo>
                      <a:pt x="244" y="227"/>
                    </a:lnTo>
                    <a:cubicBezTo>
                      <a:pt x="244" y="225"/>
                      <a:pt x="246" y="223"/>
                      <a:pt x="248" y="222"/>
                    </a:cubicBezTo>
                    <a:lnTo>
                      <a:pt x="258" y="216"/>
                    </a:lnTo>
                    <a:lnTo>
                      <a:pt x="254" y="223"/>
                    </a:lnTo>
                    <a:lnTo>
                      <a:pt x="256" y="159"/>
                    </a:lnTo>
                    <a:lnTo>
                      <a:pt x="260" y="166"/>
                    </a:lnTo>
                    <a:lnTo>
                      <a:pt x="229" y="144"/>
                    </a:lnTo>
                    <a:cubicBezTo>
                      <a:pt x="226" y="142"/>
                      <a:pt x="225" y="139"/>
                      <a:pt x="225" y="136"/>
                    </a:cubicBezTo>
                    <a:lnTo>
                      <a:pt x="230" y="109"/>
                    </a:lnTo>
                    <a:cubicBezTo>
                      <a:pt x="231" y="108"/>
                      <a:pt x="231" y="106"/>
                      <a:pt x="232" y="105"/>
                    </a:cubicBezTo>
                    <a:lnTo>
                      <a:pt x="258" y="76"/>
                    </a:lnTo>
                    <a:lnTo>
                      <a:pt x="258" y="85"/>
                    </a:lnTo>
                    <a:lnTo>
                      <a:pt x="242" y="61"/>
                    </a:lnTo>
                    <a:lnTo>
                      <a:pt x="247" y="65"/>
                    </a:lnTo>
                    <a:lnTo>
                      <a:pt x="232" y="62"/>
                    </a:lnTo>
                    <a:lnTo>
                      <a:pt x="236" y="62"/>
                    </a:lnTo>
                    <a:lnTo>
                      <a:pt x="210" y="72"/>
                    </a:lnTo>
                    <a:cubicBezTo>
                      <a:pt x="208" y="73"/>
                      <a:pt x="205" y="73"/>
                      <a:pt x="202" y="71"/>
                    </a:cubicBezTo>
                    <a:cubicBezTo>
                      <a:pt x="200" y="70"/>
                      <a:pt x="199" y="67"/>
                      <a:pt x="199" y="65"/>
                    </a:cubicBezTo>
                    <a:lnTo>
                      <a:pt x="202" y="16"/>
                    </a:lnTo>
                    <a:lnTo>
                      <a:pt x="208" y="24"/>
                    </a:lnTo>
                    <a:lnTo>
                      <a:pt x="166" y="16"/>
                    </a:lnTo>
                    <a:lnTo>
                      <a:pt x="168" y="16"/>
                    </a:lnTo>
                    <a:lnTo>
                      <a:pt x="123" y="16"/>
                    </a:lnTo>
                    <a:lnTo>
                      <a:pt x="131" y="8"/>
                    </a:lnTo>
                    <a:lnTo>
                      <a:pt x="131" y="17"/>
                    </a:lnTo>
                    <a:lnTo>
                      <a:pt x="131" y="76"/>
                    </a:lnTo>
                    <a:cubicBezTo>
                      <a:pt x="131" y="80"/>
                      <a:pt x="128" y="84"/>
                      <a:pt x="123" y="84"/>
                    </a:cubicBezTo>
                    <a:lnTo>
                      <a:pt x="55" y="84"/>
                    </a:lnTo>
                    <a:lnTo>
                      <a:pt x="45" y="84"/>
                    </a:lnTo>
                    <a:lnTo>
                      <a:pt x="53" y="75"/>
                    </a:lnTo>
                    <a:lnTo>
                      <a:pt x="56" y="105"/>
                    </a:lnTo>
                    <a:cubicBezTo>
                      <a:pt x="56" y="109"/>
                      <a:pt x="53" y="113"/>
                      <a:pt x="49" y="113"/>
                    </a:cubicBezTo>
                    <a:cubicBezTo>
                      <a:pt x="45" y="114"/>
                      <a:pt x="41" y="111"/>
                      <a:pt x="40" y="107"/>
                    </a:cubicBezTo>
                    <a:lnTo>
                      <a:pt x="37" y="93"/>
                    </a:lnTo>
                    <a:lnTo>
                      <a:pt x="50" y="98"/>
                    </a:lnTo>
                    <a:lnTo>
                      <a:pt x="39" y="106"/>
                    </a:lnTo>
                    <a:lnTo>
                      <a:pt x="42" y="96"/>
                    </a:lnTo>
                    <a:lnTo>
                      <a:pt x="49" y="109"/>
                    </a:lnTo>
                    <a:lnTo>
                      <a:pt x="45" y="106"/>
                    </a:lnTo>
                    <a:lnTo>
                      <a:pt x="63" y="111"/>
                    </a:lnTo>
                    <a:cubicBezTo>
                      <a:pt x="67" y="112"/>
                      <a:pt x="69" y="116"/>
                      <a:pt x="69" y="120"/>
                    </a:cubicBezTo>
                    <a:cubicBezTo>
                      <a:pt x="68" y="124"/>
                      <a:pt x="65" y="127"/>
                      <a:pt x="61" y="127"/>
                    </a:cubicBezTo>
                    <a:lnTo>
                      <a:pt x="42" y="127"/>
                    </a:lnTo>
                    <a:cubicBezTo>
                      <a:pt x="40" y="127"/>
                      <a:pt x="37" y="125"/>
                      <a:pt x="36" y="123"/>
                    </a:cubicBezTo>
                    <a:lnTo>
                      <a:pt x="30" y="115"/>
                    </a:lnTo>
                    <a:lnTo>
                      <a:pt x="45" y="111"/>
                    </a:lnTo>
                    <a:lnTo>
                      <a:pt x="43" y="146"/>
                    </a:lnTo>
                    <a:cubicBezTo>
                      <a:pt x="42" y="147"/>
                      <a:pt x="42" y="149"/>
                      <a:pt x="41" y="150"/>
                    </a:cubicBezTo>
                    <a:lnTo>
                      <a:pt x="28" y="171"/>
                    </a:lnTo>
                    <a:cubicBezTo>
                      <a:pt x="27" y="173"/>
                      <a:pt x="25" y="174"/>
                      <a:pt x="23" y="175"/>
                    </a:cubicBezTo>
                    <a:cubicBezTo>
                      <a:pt x="21" y="175"/>
                      <a:pt x="19" y="175"/>
                      <a:pt x="17" y="174"/>
                    </a:cubicBezTo>
                    <a:lnTo>
                      <a:pt x="4" y="166"/>
                    </a:lnTo>
                    <a:lnTo>
                      <a:pt x="16" y="156"/>
                    </a:lnTo>
                    <a:lnTo>
                      <a:pt x="29" y="191"/>
                    </a:lnTo>
                    <a:lnTo>
                      <a:pt x="22" y="186"/>
                    </a:lnTo>
                    <a:lnTo>
                      <a:pt x="24" y="186"/>
                    </a:lnTo>
                    <a:close/>
                  </a:path>
                </a:pathLst>
              </a:custGeom>
              <a:solidFill>
                <a:srgbClr val="6E6E6E"/>
              </a:solidFill>
              <a:ln w="0" cap="flat">
                <a:solidFill>
                  <a:srgbClr val="6E6E6E"/>
                </a:solidFill>
                <a:prstDash val="solid"/>
                <a:round/>
                <a:headEnd/>
                <a:tailEnd/>
              </a:ln>
            </p:spPr>
            <p:txBody>
              <a:bodyPr/>
              <a:lstStyle/>
              <a:p>
                <a:endParaRPr lang="en-US"/>
              </a:p>
            </p:txBody>
          </p:sp>
          <p:sp>
            <p:nvSpPr>
              <p:cNvPr id="1440" name="Freeform 627"/>
              <p:cNvSpPr>
                <a:spLocks noEditPoints="1"/>
              </p:cNvSpPr>
              <p:nvPr/>
            </p:nvSpPr>
            <p:spPr bwMode="auto">
              <a:xfrm>
                <a:off x="1605" y="1552"/>
                <a:ext cx="9" cy="4"/>
              </a:xfrm>
              <a:custGeom>
                <a:avLst/>
                <a:gdLst>
                  <a:gd name="T0" fmla="*/ 26 w 37"/>
                  <a:gd name="T1" fmla="*/ 0 h 16"/>
                  <a:gd name="T2" fmla="*/ 37 w 37"/>
                  <a:gd name="T3" fmla="*/ 0 h 16"/>
                  <a:gd name="T4" fmla="*/ 37 w 37"/>
                  <a:gd name="T5" fmla="*/ 16 h 16"/>
                  <a:gd name="T6" fmla="*/ 10 w 37"/>
                  <a:gd name="T7" fmla="*/ 16 h 16"/>
                  <a:gd name="T8" fmla="*/ 10 w 37"/>
                  <a:gd name="T9" fmla="*/ 0 h 16"/>
                  <a:gd name="T10" fmla="*/ 18 w 37"/>
                  <a:gd name="T11" fmla="*/ 0 h 16"/>
                  <a:gd name="T12" fmla="*/ 26 w 37"/>
                  <a:gd name="T13" fmla="*/ 0 h 16"/>
                  <a:gd name="T14" fmla="*/ 18 w 37"/>
                  <a:gd name="T15" fmla="*/ 16 h 16"/>
                  <a:gd name="T16" fmla="*/ 10 w 37"/>
                  <a:gd name="T17" fmla="*/ 16 h 16"/>
                  <a:gd name="T18" fmla="*/ 10 w 37"/>
                  <a:gd name="T19" fmla="*/ 0 h 16"/>
                  <a:gd name="T20" fmla="*/ 26 w 37"/>
                  <a:gd name="T21" fmla="*/ 0 h 16"/>
                  <a:gd name="T22" fmla="*/ 26 w 37"/>
                  <a:gd name="T23" fmla="*/ 16 h 16"/>
                  <a:gd name="T24" fmla="*/ 18 w 37"/>
                  <a:gd name="T25" fmla="*/ 16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7"/>
                  <a:gd name="T40" fmla="*/ 0 h 16"/>
                  <a:gd name="T41" fmla="*/ 37 w 37"/>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7" h="16">
                    <a:moveTo>
                      <a:pt x="26" y="0"/>
                    </a:moveTo>
                    <a:lnTo>
                      <a:pt x="37" y="0"/>
                    </a:lnTo>
                    <a:lnTo>
                      <a:pt x="37" y="16"/>
                    </a:lnTo>
                    <a:lnTo>
                      <a:pt x="10" y="16"/>
                    </a:lnTo>
                    <a:cubicBezTo>
                      <a:pt x="0" y="16"/>
                      <a:pt x="0" y="0"/>
                      <a:pt x="10" y="0"/>
                    </a:cubicBezTo>
                    <a:lnTo>
                      <a:pt x="18" y="0"/>
                    </a:lnTo>
                    <a:lnTo>
                      <a:pt x="26" y="0"/>
                    </a:lnTo>
                    <a:close/>
                    <a:moveTo>
                      <a:pt x="18" y="16"/>
                    </a:moveTo>
                    <a:lnTo>
                      <a:pt x="10" y="16"/>
                    </a:lnTo>
                    <a:lnTo>
                      <a:pt x="10" y="0"/>
                    </a:lnTo>
                    <a:lnTo>
                      <a:pt x="26" y="0"/>
                    </a:lnTo>
                    <a:lnTo>
                      <a:pt x="26" y="16"/>
                    </a:lnTo>
                    <a:lnTo>
                      <a:pt x="18" y="16"/>
                    </a:lnTo>
                    <a:close/>
                  </a:path>
                </a:pathLst>
              </a:custGeom>
              <a:solidFill>
                <a:srgbClr val="6E6E6E"/>
              </a:solidFill>
              <a:ln w="0" cap="flat">
                <a:solidFill>
                  <a:srgbClr val="6E6E6E"/>
                </a:solidFill>
                <a:prstDash val="solid"/>
                <a:round/>
                <a:headEnd/>
                <a:tailEnd/>
              </a:ln>
            </p:spPr>
            <p:txBody>
              <a:bodyPr/>
              <a:lstStyle/>
              <a:p>
                <a:endParaRPr lang="en-US"/>
              </a:p>
            </p:txBody>
          </p:sp>
          <p:sp>
            <p:nvSpPr>
              <p:cNvPr id="1441" name="Freeform 628"/>
              <p:cNvSpPr>
                <a:spLocks noEditPoints="1"/>
              </p:cNvSpPr>
              <p:nvPr/>
            </p:nvSpPr>
            <p:spPr bwMode="auto">
              <a:xfrm>
                <a:off x="2538" y="1511"/>
                <a:ext cx="429" cy="489"/>
              </a:xfrm>
              <a:custGeom>
                <a:avLst/>
                <a:gdLst>
                  <a:gd name="T0" fmla="*/ 257 w 429"/>
                  <a:gd name="T1" fmla="*/ 39 h 489"/>
                  <a:gd name="T2" fmla="*/ 255 w 429"/>
                  <a:gd name="T3" fmla="*/ 63 h 489"/>
                  <a:gd name="T4" fmla="*/ 264 w 429"/>
                  <a:gd name="T5" fmla="*/ 62 h 489"/>
                  <a:gd name="T6" fmla="*/ 268 w 429"/>
                  <a:gd name="T7" fmla="*/ 65 h 489"/>
                  <a:gd name="T8" fmla="*/ 250 w 429"/>
                  <a:gd name="T9" fmla="*/ 67 h 489"/>
                  <a:gd name="T10" fmla="*/ 252 w 429"/>
                  <a:gd name="T11" fmla="*/ 74 h 489"/>
                  <a:gd name="T12" fmla="*/ 273 w 429"/>
                  <a:gd name="T13" fmla="*/ 85 h 489"/>
                  <a:gd name="T14" fmla="*/ 252 w 429"/>
                  <a:gd name="T15" fmla="*/ 83 h 489"/>
                  <a:gd name="T16" fmla="*/ 243 w 429"/>
                  <a:gd name="T17" fmla="*/ 76 h 489"/>
                  <a:gd name="T18" fmla="*/ 240 w 429"/>
                  <a:gd name="T19" fmla="*/ 85 h 489"/>
                  <a:gd name="T20" fmla="*/ 321 w 429"/>
                  <a:gd name="T21" fmla="*/ 98 h 489"/>
                  <a:gd name="T22" fmla="*/ 328 w 429"/>
                  <a:gd name="T23" fmla="*/ 98 h 489"/>
                  <a:gd name="T24" fmla="*/ 358 w 429"/>
                  <a:gd name="T25" fmla="*/ 102 h 489"/>
                  <a:gd name="T26" fmla="*/ 424 w 429"/>
                  <a:gd name="T27" fmla="*/ 181 h 489"/>
                  <a:gd name="T28" fmla="*/ 403 w 429"/>
                  <a:gd name="T29" fmla="*/ 209 h 489"/>
                  <a:gd name="T30" fmla="*/ 388 w 429"/>
                  <a:gd name="T31" fmla="*/ 227 h 489"/>
                  <a:gd name="T32" fmla="*/ 388 w 429"/>
                  <a:gd name="T33" fmla="*/ 265 h 489"/>
                  <a:gd name="T34" fmla="*/ 362 w 429"/>
                  <a:gd name="T35" fmla="*/ 346 h 489"/>
                  <a:gd name="T36" fmla="*/ 347 w 429"/>
                  <a:gd name="T37" fmla="*/ 355 h 489"/>
                  <a:gd name="T38" fmla="*/ 333 w 429"/>
                  <a:gd name="T39" fmla="*/ 359 h 489"/>
                  <a:gd name="T40" fmla="*/ 298 w 429"/>
                  <a:gd name="T41" fmla="*/ 380 h 489"/>
                  <a:gd name="T42" fmla="*/ 294 w 429"/>
                  <a:gd name="T43" fmla="*/ 387 h 489"/>
                  <a:gd name="T44" fmla="*/ 295 w 429"/>
                  <a:gd name="T45" fmla="*/ 416 h 489"/>
                  <a:gd name="T46" fmla="*/ 264 w 429"/>
                  <a:gd name="T47" fmla="*/ 465 h 489"/>
                  <a:gd name="T48" fmla="*/ 273 w 429"/>
                  <a:gd name="T49" fmla="*/ 448 h 489"/>
                  <a:gd name="T50" fmla="*/ 263 w 429"/>
                  <a:gd name="T51" fmla="*/ 468 h 489"/>
                  <a:gd name="T52" fmla="*/ 250 w 429"/>
                  <a:gd name="T53" fmla="*/ 473 h 489"/>
                  <a:gd name="T54" fmla="*/ 221 w 429"/>
                  <a:gd name="T55" fmla="*/ 453 h 489"/>
                  <a:gd name="T56" fmla="*/ 220 w 429"/>
                  <a:gd name="T57" fmla="*/ 420 h 489"/>
                  <a:gd name="T58" fmla="*/ 228 w 429"/>
                  <a:gd name="T59" fmla="*/ 387 h 489"/>
                  <a:gd name="T60" fmla="*/ 207 w 429"/>
                  <a:gd name="T61" fmla="*/ 345 h 489"/>
                  <a:gd name="T62" fmla="*/ 183 w 429"/>
                  <a:gd name="T63" fmla="*/ 313 h 489"/>
                  <a:gd name="T64" fmla="*/ 157 w 429"/>
                  <a:gd name="T65" fmla="*/ 270 h 489"/>
                  <a:gd name="T66" fmla="*/ 133 w 429"/>
                  <a:gd name="T67" fmla="*/ 231 h 489"/>
                  <a:gd name="T68" fmla="*/ 82 w 429"/>
                  <a:gd name="T69" fmla="*/ 191 h 489"/>
                  <a:gd name="T70" fmla="*/ 38 w 429"/>
                  <a:gd name="T71" fmla="*/ 184 h 489"/>
                  <a:gd name="T72" fmla="*/ 2 w 429"/>
                  <a:gd name="T73" fmla="*/ 166 h 489"/>
                  <a:gd name="T74" fmla="*/ 7 w 429"/>
                  <a:gd name="T75" fmla="*/ 143 h 489"/>
                  <a:gd name="T76" fmla="*/ 43 w 429"/>
                  <a:gd name="T77" fmla="*/ 119 h 489"/>
                  <a:gd name="T78" fmla="*/ 49 w 429"/>
                  <a:gd name="T79" fmla="*/ 53 h 489"/>
                  <a:gd name="T80" fmla="*/ 74 w 429"/>
                  <a:gd name="T81" fmla="*/ 46 h 489"/>
                  <a:gd name="T82" fmla="*/ 106 w 429"/>
                  <a:gd name="T83" fmla="*/ 46 h 489"/>
                  <a:gd name="T84" fmla="*/ 101 w 429"/>
                  <a:gd name="T85" fmla="*/ 14 h 489"/>
                  <a:gd name="T86" fmla="*/ 125 w 429"/>
                  <a:gd name="T87" fmla="*/ 14 h 489"/>
                  <a:gd name="T88" fmla="*/ 152 w 429"/>
                  <a:gd name="T89" fmla="*/ 3 h 489"/>
                  <a:gd name="T90" fmla="*/ 155 w 429"/>
                  <a:gd name="T91" fmla="*/ 42 h 489"/>
                  <a:gd name="T92" fmla="*/ 181 w 429"/>
                  <a:gd name="T93" fmla="*/ 41 h 489"/>
                  <a:gd name="T94" fmla="*/ 211 w 429"/>
                  <a:gd name="T95" fmla="*/ 37 h 489"/>
                  <a:gd name="T96" fmla="*/ 245 w 429"/>
                  <a:gd name="T97" fmla="*/ 14 h 489"/>
                  <a:gd name="T98" fmla="*/ 262 w 429"/>
                  <a:gd name="T99" fmla="*/ 45 h 489"/>
                  <a:gd name="T100" fmla="*/ 231 w 429"/>
                  <a:gd name="T101" fmla="*/ 86 h 489"/>
                  <a:gd name="T102" fmla="*/ 247 w 429"/>
                  <a:gd name="T103" fmla="*/ 87 h 489"/>
                  <a:gd name="T104" fmla="*/ 250 w 429"/>
                  <a:gd name="T105" fmla="*/ 95 h 489"/>
                  <a:gd name="T106" fmla="*/ 267 w 429"/>
                  <a:gd name="T107" fmla="*/ 98 h 489"/>
                  <a:gd name="T108" fmla="*/ 277 w 429"/>
                  <a:gd name="T109" fmla="*/ 84 h 489"/>
                  <a:gd name="T110" fmla="*/ 296 w 429"/>
                  <a:gd name="T111" fmla="*/ 74 h 489"/>
                  <a:gd name="T112" fmla="*/ 307 w 429"/>
                  <a:gd name="T113" fmla="*/ 82 h 489"/>
                  <a:gd name="T114" fmla="*/ 315 w 429"/>
                  <a:gd name="T115" fmla="*/ 84 h 48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29"/>
                  <a:gd name="T175" fmla="*/ 0 h 489"/>
                  <a:gd name="T176" fmla="*/ 429 w 429"/>
                  <a:gd name="T177" fmla="*/ 489 h 48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29" h="489">
                    <a:moveTo>
                      <a:pt x="326" y="367"/>
                    </a:moveTo>
                    <a:lnTo>
                      <a:pt x="324" y="366"/>
                    </a:lnTo>
                    <a:lnTo>
                      <a:pt x="325" y="363"/>
                    </a:lnTo>
                    <a:lnTo>
                      <a:pt x="326" y="367"/>
                    </a:lnTo>
                    <a:close/>
                    <a:moveTo>
                      <a:pt x="257" y="42"/>
                    </a:moveTo>
                    <a:lnTo>
                      <a:pt x="256" y="39"/>
                    </a:lnTo>
                    <a:lnTo>
                      <a:pt x="257" y="39"/>
                    </a:lnTo>
                    <a:lnTo>
                      <a:pt x="257" y="42"/>
                    </a:lnTo>
                    <a:close/>
                    <a:moveTo>
                      <a:pt x="258" y="62"/>
                    </a:moveTo>
                    <a:lnTo>
                      <a:pt x="258" y="59"/>
                    </a:lnTo>
                    <a:lnTo>
                      <a:pt x="260" y="58"/>
                    </a:lnTo>
                    <a:lnTo>
                      <a:pt x="258" y="62"/>
                    </a:lnTo>
                    <a:close/>
                    <a:moveTo>
                      <a:pt x="256" y="64"/>
                    </a:moveTo>
                    <a:lnTo>
                      <a:pt x="255" y="63"/>
                    </a:lnTo>
                    <a:lnTo>
                      <a:pt x="257" y="58"/>
                    </a:lnTo>
                    <a:lnTo>
                      <a:pt x="258" y="62"/>
                    </a:lnTo>
                    <a:lnTo>
                      <a:pt x="256" y="64"/>
                    </a:lnTo>
                    <a:close/>
                    <a:moveTo>
                      <a:pt x="262" y="65"/>
                    </a:moveTo>
                    <a:lnTo>
                      <a:pt x="257" y="65"/>
                    </a:lnTo>
                    <a:lnTo>
                      <a:pt x="257" y="64"/>
                    </a:lnTo>
                    <a:lnTo>
                      <a:pt x="264" y="62"/>
                    </a:lnTo>
                    <a:lnTo>
                      <a:pt x="266" y="64"/>
                    </a:lnTo>
                    <a:lnTo>
                      <a:pt x="262" y="65"/>
                    </a:lnTo>
                    <a:close/>
                    <a:moveTo>
                      <a:pt x="256" y="65"/>
                    </a:moveTo>
                    <a:lnTo>
                      <a:pt x="254" y="64"/>
                    </a:lnTo>
                    <a:lnTo>
                      <a:pt x="256" y="64"/>
                    </a:lnTo>
                    <a:lnTo>
                      <a:pt x="256" y="65"/>
                    </a:lnTo>
                    <a:close/>
                    <a:moveTo>
                      <a:pt x="268" y="65"/>
                    </a:moveTo>
                    <a:lnTo>
                      <a:pt x="267" y="68"/>
                    </a:lnTo>
                    <a:lnTo>
                      <a:pt x="262" y="67"/>
                    </a:lnTo>
                    <a:lnTo>
                      <a:pt x="266" y="65"/>
                    </a:lnTo>
                    <a:lnTo>
                      <a:pt x="268" y="65"/>
                    </a:lnTo>
                    <a:close/>
                    <a:moveTo>
                      <a:pt x="252" y="70"/>
                    </a:moveTo>
                    <a:lnTo>
                      <a:pt x="250" y="69"/>
                    </a:lnTo>
                    <a:lnTo>
                      <a:pt x="250" y="67"/>
                    </a:lnTo>
                    <a:lnTo>
                      <a:pt x="255" y="66"/>
                    </a:lnTo>
                    <a:lnTo>
                      <a:pt x="252" y="70"/>
                    </a:lnTo>
                    <a:close/>
                    <a:moveTo>
                      <a:pt x="252" y="81"/>
                    </a:moveTo>
                    <a:lnTo>
                      <a:pt x="252" y="80"/>
                    </a:lnTo>
                    <a:lnTo>
                      <a:pt x="255" y="80"/>
                    </a:lnTo>
                    <a:lnTo>
                      <a:pt x="252" y="78"/>
                    </a:lnTo>
                    <a:lnTo>
                      <a:pt x="252" y="74"/>
                    </a:lnTo>
                    <a:lnTo>
                      <a:pt x="255" y="74"/>
                    </a:lnTo>
                    <a:lnTo>
                      <a:pt x="253" y="72"/>
                    </a:lnTo>
                    <a:lnTo>
                      <a:pt x="254" y="69"/>
                    </a:lnTo>
                    <a:lnTo>
                      <a:pt x="258" y="67"/>
                    </a:lnTo>
                    <a:lnTo>
                      <a:pt x="279" y="69"/>
                    </a:lnTo>
                    <a:lnTo>
                      <a:pt x="277" y="78"/>
                    </a:lnTo>
                    <a:lnTo>
                      <a:pt x="273" y="85"/>
                    </a:lnTo>
                    <a:lnTo>
                      <a:pt x="264" y="88"/>
                    </a:lnTo>
                    <a:lnTo>
                      <a:pt x="264" y="86"/>
                    </a:lnTo>
                    <a:lnTo>
                      <a:pt x="263" y="89"/>
                    </a:lnTo>
                    <a:lnTo>
                      <a:pt x="260" y="87"/>
                    </a:lnTo>
                    <a:lnTo>
                      <a:pt x="255" y="88"/>
                    </a:lnTo>
                    <a:lnTo>
                      <a:pt x="253" y="85"/>
                    </a:lnTo>
                    <a:lnTo>
                      <a:pt x="252" y="83"/>
                    </a:lnTo>
                    <a:lnTo>
                      <a:pt x="252" y="81"/>
                    </a:lnTo>
                    <a:close/>
                    <a:moveTo>
                      <a:pt x="243" y="76"/>
                    </a:moveTo>
                    <a:lnTo>
                      <a:pt x="243" y="75"/>
                    </a:lnTo>
                    <a:lnTo>
                      <a:pt x="248" y="72"/>
                    </a:lnTo>
                    <a:lnTo>
                      <a:pt x="247" y="79"/>
                    </a:lnTo>
                    <a:lnTo>
                      <a:pt x="240" y="84"/>
                    </a:lnTo>
                    <a:lnTo>
                      <a:pt x="243" y="76"/>
                    </a:lnTo>
                    <a:close/>
                    <a:moveTo>
                      <a:pt x="249" y="78"/>
                    </a:moveTo>
                    <a:lnTo>
                      <a:pt x="250" y="74"/>
                    </a:lnTo>
                    <a:lnTo>
                      <a:pt x="252" y="73"/>
                    </a:lnTo>
                    <a:lnTo>
                      <a:pt x="249" y="78"/>
                    </a:lnTo>
                    <a:close/>
                    <a:moveTo>
                      <a:pt x="237" y="87"/>
                    </a:moveTo>
                    <a:lnTo>
                      <a:pt x="237" y="85"/>
                    </a:lnTo>
                    <a:lnTo>
                      <a:pt x="240" y="85"/>
                    </a:lnTo>
                    <a:lnTo>
                      <a:pt x="237" y="87"/>
                    </a:lnTo>
                    <a:close/>
                    <a:moveTo>
                      <a:pt x="320" y="89"/>
                    </a:moveTo>
                    <a:lnTo>
                      <a:pt x="322" y="91"/>
                    </a:lnTo>
                    <a:lnTo>
                      <a:pt x="320" y="95"/>
                    </a:lnTo>
                    <a:lnTo>
                      <a:pt x="322" y="93"/>
                    </a:lnTo>
                    <a:lnTo>
                      <a:pt x="323" y="95"/>
                    </a:lnTo>
                    <a:lnTo>
                      <a:pt x="321" y="98"/>
                    </a:lnTo>
                    <a:lnTo>
                      <a:pt x="319" y="107"/>
                    </a:lnTo>
                    <a:lnTo>
                      <a:pt x="322" y="102"/>
                    </a:lnTo>
                    <a:lnTo>
                      <a:pt x="323" y="98"/>
                    </a:lnTo>
                    <a:lnTo>
                      <a:pt x="327" y="97"/>
                    </a:lnTo>
                    <a:lnTo>
                      <a:pt x="324" y="100"/>
                    </a:lnTo>
                    <a:lnTo>
                      <a:pt x="325" y="102"/>
                    </a:lnTo>
                    <a:lnTo>
                      <a:pt x="328" y="98"/>
                    </a:lnTo>
                    <a:lnTo>
                      <a:pt x="333" y="98"/>
                    </a:lnTo>
                    <a:lnTo>
                      <a:pt x="333" y="96"/>
                    </a:lnTo>
                    <a:lnTo>
                      <a:pt x="335" y="96"/>
                    </a:lnTo>
                    <a:lnTo>
                      <a:pt x="347" y="101"/>
                    </a:lnTo>
                    <a:lnTo>
                      <a:pt x="351" y="100"/>
                    </a:lnTo>
                    <a:lnTo>
                      <a:pt x="358" y="104"/>
                    </a:lnTo>
                    <a:lnTo>
                      <a:pt x="358" y="102"/>
                    </a:lnTo>
                    <a:lnTo>
                      <a:pt x="371" y="101"/>
                    </a:lnTo>
                    <a:lnTo>
                      <a:pt x="388" y="113"/>
                    </a:lnTo>
                    <a:lnTo>
                      <a:pt x="403" y="127"/>
                    </a:lnTo>
                    <a:lnTo>
                      <a:pt x="422" y="132"/>
                    </a:lnTo>
                    <a:lnTo>
                      <a:pt x="429" y="156"/>
                    </a:lnTo>
                    <a:lnTo>
                      <a:pt x="429" y="166"/>
                    </a:lnTo>
                    <a:lnTo>
                      <a:pt x="424" y="181"/>
                    </a:lnTo>
                    <a:lnTo>
                      <a:pt x="413" y="197"/>
                    </a:lnTo>
                    <a:lnTo>
                      <a:pt x="406" y="202"/>
                    </a:lnTo>
                    <a:lnTo>
                      <a:pt x="405" y="202"/>
                    </a:lnTo>
                    <a:lnTo>
                      <a:pt x="405" y="205"/>
                    </a:lnTo>
                    <a:lnTo>
                      <a:pt x="403" y="204"/>
                    </a:lnTo>
                    <a:lnTo>
                      <a:pt x="404" y="207"/>
                    </a:lnTo>
                    <a:lnTo>
                      <a:pt x="403" y="209"/>
                    </a:lnTo>
                    <a:lnTo>
                      <a:pt x="403" y="206"/>
                    </a:lnTo>
                    <a:lnTo>
                      <a:pt x="400" y="217"/>
                    </a:lnTo>
                    <a:lnTo>
                      <a:pt x="392" y="228"/>
                    </a:lnTo>
                    <a:lnTo>
                      <a:pt x="390" y="229"/>
                    </a:lnTo>
                    <a:lnTo>
                      <a:pt x="390" y="225"/>
                    </a:lnTo>
                    <a:lnTo>
                      <a:pt x="388" y="224"/>
                    </a:lnTo>
                    <a:lnTo>
                      <a:pt x="388" y="227"/>
                    </a:lnTo>
                    <a:lnTo>
                      <a:pt x="385" y="236"/>
                    </a:lnTo>
                    <a:lnTo>
                      <a:pt x="386" y="238"/>
                    </a:lnTo>
                    <a:lnTo>
                      <a:pt x="385" y="243"/>
                    </a:lnTo>
                    <a:lnTo>
                      <a:pt x="386" y="241"/>
                    </a:lnTo>
                    <a:lnTo>
                      <a:pt x="386" y="249"/>
                    </a:lnTo>
                    <a:lnTo>
                      <a:pt x="388" y="265"/>
                    </a:lnTo>
                    <a:lnTo>
                      <a:pt x="386" y="281"/>
                    </a:lnTo>
                    <a:lnTo>
                      <a:pt x="386" y="288"/>
                    </a:lnTo>
                    <a:lnTo>
                      <a:pt x="382" y="295"/>
                    </a:lnTo>
                    <a:lnTo>
                      <a:pt x="381" y="312"/>
                    </a:lnTo>
                    <a:lnTo>
                      <a:pt x="369" y="333"/>
                    </a:lnTo>
                    <a:lnTo>
                      <a:pt x="370" y="341"/>
                    </a:lnTo>
                    <a:lnTo>
                      <a:pt x="362" y="346"/>
                    </a:lnTo>
                    <a:lnTo>
                      <a:pt x="360" y="349"/>
                    </a:lnTo>
                    <a:lnTo>
                      <a:pt x="359" y="354"/>
                    </a:lnTo>
                    <a:lnTo>
                      <a:pt x="349" y="354"/>
                    </a:lnTo>
                    <a:lnTo>
                      <a:pt x="349" y="351"/>
                    </a:lnTo>
                    <a:lnTo>
                      <a:pt x="347" y="351"/>
                    </a:lnTo>
                    <a:lnTo>
                      <a:pt x="348" y="354"/>
                    </a:lnTo>
                    <a:lnTo>
                      <a:pt x="347" y="355"/>
                    </a:lnTo>
                    <a:lnTo>
                      <a:pt x="339" y="356"/>
                    </a:lnTo>
                    <a:lnTo>
                      <a:pt x="343" y="355"/>
                    </a:lnTo>
                    <a:lnTo>
                      <a:pt x="341" y="354"/>
                    </a:lnTo>
                    <a:lnTo>
                      <a:pt x="336" y="355"/>
                    </a:lnTo>
                    <a:lnTo>
                      <a:pt x="335" y="354"/>
                    </a:lnTo>
                    <a:lnTo>
                      <a:pt x="332" y="355"/>
                    </a:lnTo>
                    <a:lnTo>
                      <a:pt x="333" y="359"/>
                    </a:lnTo>
                    <a:lnTo>
                      <a:pt x="328" y="359"/>
                    </a:lnTo>
                    <a:lnTo>
                      <a:pt x="324" y="362"/>
                    </a:lnTo>
                    <a:lnTo>
                      <a:pt x="324" y="365"/>
                    </a:lnTo>
                    <a:lnTo>
                      <a:pt x="319" y="364"/>
                    </a:lnTo>
                    <a:lnTo>
                      <a:pt x="315" y="368"/>
                    </a:lnTo>
                    <a:lnTo>
                      <a:pt x="314" y="366"/>
                    </a:lnTo>
                    <a:lnTo>
                      <a:pt x="298" y="380"/>
                    </a:lnTo>
                    <a:lnTo>
                      <a:pt x="299" y="381"/>
                    </a:lnTo>
                    <a:lnTo>
                      <a:pt x="296" y="385"/>
                    </a:lnTo>
                    <a:lnTo>
                      <a:pt x="296" y="383"/>
                    </a:lnTo>
                    <a:lnTo>
                      <a:pt x="294" y="383"/>
                    </a:lnTo>
                    <a:lnTo>
                      <a:pt x="293" y="385"/>
                    </a:lnTo>
                    <a:lnTo>
                      <a:pt x="290" y="385"/>
                    </a:lnTo>
                    <a:lnTo>
                      <a:pt x="294" y="387"/>
                    </a:lnTo>
                    <a:lnTo>
                      <a:pt x="290" y="391"/>
                    </a:lnTo>
                    <a:lnTo>
                      <a:pt x="292" y="391"/>
                    </a:lnTo>
                    <a:lnTo>
                      <a:pt x="292" y="394"/>
                    </a:lnTo>
                    <a:lnTo>
                      <a:pt x="290" y="393"/>
                    </a:lnTo>
                    <a:lnTo>
                      <a:pt x="295" y="407"/>
                    </a:lnTo>
                    <a:lnTo>
                      <a:pt x="294" y="408"/>
                    </a:lnTo>
                    <a:lnTo>
                      <a:pt x="295" y="416"/>
                    </a:lnTo>
                    <a:lnTo>
                      <a:pt x="294" y="423"/>
                    </a:lnTo>
                    <a:lnTo>
                      <a:pt x="292" y="421"/>
                    </a:lnTo>
                    <a:lnTo>
                      <a:pt x="293" y="425"/>
                    </a:lnTo>
                    <a:lnTo>
                      <a:pt x="285" y="435"/>
                    </a:lnTo>
                    <a:lnTo>
                      <a:pt x="277" y="456"/>
                    </a:lnTo>
                    <a:lnTo>
                      <a:pt x="266" y="470"/>
                    </a:lnTo>
                    <a:lnTo>
                      <a:pt x="264" y="465"/>
                    </a:lnTo>
                    <a:lnTo>
                      <a:pt x="267" y="466"/>
                    </a:lnTo>
                    <a:lnTo>
                      <a:pt x="273" y="461"/>
                    </a:lnTo>
                    <a:lnTo>
                      <a:pt x="273" y="456"/>
                    </a:lnTo>
                    <a:lnTo>
                      <a:pt x="275" y="457"/>
                    </a:lnTo>
                    <a:lnTo>
                      <a:pt x="278" y="448"/>
                    </a:lnTo>
                    <a:lnTo>
                      <a:pt x="277" y="445"/>
                    </a:lnTo>
                    <a:lnTo>
                      <a:pt x="273" y="448"/>
                    </a:lnTo>
                    <a:lnTo>
                      <a:pt x="270" y="442"/>
                    </a:lnTo>
                    <a:lnTo>
                      <a:pt x="271" y="453"/>
                    </a:lnTo>
                    <a:lnTo>
                      <a:pt x="270" y="451"/>
                    </a:lnTo>
                    <a:lnTo>
                      <a:pt x="269" y="455"/>
                    </a:lnTo>
                    <a:lnTo>
                      <a:pt x="264" y="460"/>
                    </a:lnTo>
                    <a:lnTo>
                      <a:pt x="263" y="464"/>
                    </a:lnTo>
                    <a:lnTo>
                      <a:pt x="263" y="468"/>
                    </a:lnTo>
                    <a:lnTo>
                      <a:pt x="266" y="470"/>
                    </a:lnTo>
                    <a:lnTo>
                      <a:pt x="261" y="481"/>
                    </a:lnTo>
                    <a:lnTo>
                      <a:pt x="255" y="489"/>
                    </a:lnTo>
                    <a:lnTo>
                      <a:pt x="253" y="488"/>
                    </a:lnTo>
                    <a:lnTo>
                      <a:pt x="252" y="482"/>
                    </a:lnTo>
                    <a:lnTo>
                      <a:pt x="256" y="477"/>
                    </a:lnTo>
                    <a:lnTo>
                      <a:pt x="250" y="473"/>
                    </a:lnTo>
                    <a:lnTo>
                      <a:pt x="246" y="467"/>
                    </a:lnTo>
                    <a:lnTo>
                      <a:pt x="241" y="465"/>
                    </a:lnTo>
                    <a:lnTo>
                      <a:pt x="237" y="461"/>
                    </a:lnTo>
                    <a:lnTo>
                      <a:pt x="230" y="458"/>
                    </a:lnTo>
                    <a:lnTo>
                      <a:pt x="226" y="453"/>
                    </a:lnTo>
                    <a:lnTo>
                      <a:pt x="222" y="456"/>
                    </a:lnTo>
                    <a:lnTo>
                      <a:pt x="221" y="453"/>
                    </a:lnTo>
                    <a:lnTo>
                      <a:pt x="211" y="444"/>
                    </a:lnTo>
                    <a:lnTo>
                      <a:pt x="209" y="444"/>
                    </a:lnTo>
                    <a:lnTo>
                      <a:pt x="207" y="446"/>
                    </a:lnTo>
                    <a:lnTo>
                      <a:pt x="203" y="445"/>
                    </a:lnTo>
                    <a:lnTo>
                      <a:pt x="218" y="422"/>
                    </a:lnTo>
                    <a:lnTo>
                      <a:pt x="220" y="422"/>
                    </a:lnTo>
                    <a:lnTo>
                      <a:pt x="220" y="420"/>
                    </a:lnTo>
                    <a:lnTo>
                      <a:pt x="226" y="415"/>
                    </a:lnTo>
                    <a:lnTo>
                      <a:pt x="228" y="412"/>
                    </a:lnTo>
                    <a:lnTo>
                      <a:pt x="238" y="407"/>
                    </a:lnTo>
                    <a:lnTo>
                      <a:pt x="239" y="395"/>
                    </a:lnTo>
                    <a:lnTo>
                      <a:pt x="235" y="388"/>
                    </a:lnTo>
                    <a:lnTo>
                      <a:pt x="232" y="386"/>
                    </a:lnTo>
                    <a:lnTo>
                      <a:pt x="228" y="387"/>
                    </a:lnTo>
                    <a:lnTo>
                      <a:pt x="229" y="368"/>
                    </a:lnTo>
                    <a:lnTo>
                      <a:pt x="225" y="365"/>
                    </a:lnTo>
                    <a:lnTo>
                      <a:pt x="221" y="367"/>
                    </a:lnTo>
                    <a:lnTo>
                      <a:pt x="217" y="367"/>
                    </a:lnTo>
                    <a:lnTo>
                      <a:pt x="213" y="350"/>
                    </a:lnTo>
                    <a:lnTo>
                      <a:pt x="210" y="345"/>
                    </a:lnTo>
                    <a:lnTo>
                      <a:pt x="207" y="345"/>
                    </a:lnTo>
                    <a:lnTo>
                      <a:pt x="204" y="343"/>
                    </a:lnTo>
                    <a:lnTo>
                      <a:pt x="199" y="345"/>
                    </a:lnTo>
                    <a:lnTo>
                      <a:pt x="187" y="343"/>
                    </a:lnTo>
                    <a:lnTo>
                      <a:pt x="188" y="329"/>
                    </a:lnTo>
                    <a:lnTo>
                      <a:pt x="183" y="319"/>
                    </a:lnTo>
                    <a:lnTo>
                      <a:pt x="186" y="317"/>
                    </a:lnTo>
                    <a:lnTo>
                      <a:pt x="183" y="313"/>
                    </a:lnTo>
                    <a:lnTo>
                      <a:pt x="187" y="305"/>
                    </a:lnTo>
                    <a:lnTo>
                      <a:pt x="188" y="294"/>
                    </a:lnTo>
                    <a:lnTo>
                      <a:pt x="185" y="287"/>
                    </a:lnTo>
                    <a:lnTo>
                      <a:pt x="177" y="282"/>
                    </a:lnTo>
                    <a:lnTo>
                      <a:pt x="176" y="275"/>
                    </a:lnTo>
                    <a:lnTo>
                      <a:pt x="177" y="270"/>
                    </a:lnTo>
                    <a:lnTo>
                      <a:pt x="157" y="270"/>
                    </a:lnTo>
                    <a:lnTo>
                      <a:pt x="156" y="260"/>
                    </a:lnTo>
                    <a:lnTo>
                      <a:pt x="151" y="256"/>
                    </a:lnTo>
                    <a:lnTo>
                      <a:pt x="155" y="255"/>
                    </a:lnTo>
                    <a:lnTo>
                      <a:pt x="151" y="239"/>
                    </a:lnTo>
                    <a:lnTo>
                      <a:pt x="146" y="235"/>
                    </a:lnTo>
                    <a:lnTo>
                      <a:pt x="136" y="236"/>
                    </a:lnTo>
                    <a:lnTo>
                      <a:pt x="133" y="231"/>
                    </a:lnTo>
                    <a:lnTo>
                      <a:pt x="126" y="229"/>
                    </a:lnTo>
                    <a:lnTo>
                      <a:pt x="123" y="225"/>
                    </a:lnTo>
                    <a:lnTo>
                      <a:pt x="108" y="222"/>
                    </a:lnTo>
                    <a:lnTo>
                      <a:pt x="100" y="216"/>
                    </a:lnTo>
                    <a:lnTo>
                      <a:pt x="96" y="208"/>
                    </a:lnTo>
                    <a:lnTo>
                      <a:pt x="95" y="187"/>
                    </a:lnTo>
                    <a:lnTo>
                      <a:pt x="82" y="191"/>
                    </a:lnTo>
                    <a:lnTo>
                      <a:pt x="70" y="200"/>
                    </a:lnTo>
                    <a:lnTo>
                      <a:pt x="66" y="200"/>
                    </a:lnTo>
                    <a:lnTo>
                      <a:pt x="65" y="203"/>
                    </a:lnTo>
                    <a:lnTo>
                      <a:pt x="61" y="206"/>
                    </a:lnTo>
                    <a:lnTo>
                      <a:pt x="50" y="203"/>
                    </a:lnTo>
                    <a:lnTo>
                      <a:pt x="38" y="204"/>
                    </a:lnTo>
                    <a:lnTo>
                      <a:pt x="38" y="184"/>
                    </a:lnTo>
                    <a:lnTo>
                      <a:pt x="31" y="191"/>
                    </a:lnTo>
                    <a:lnTo>
                      <a:pt x="21" y="191"/>
                    </a:lnTo>
                    <a:lnTo>
                      <a:pt x="18" y="185"/>
                    </a:lnTo>
                    <a:lnTo>
                      <a:pt x="10" y="183"/>
                    </a:lnTo>
                    <a:lnTo>
                      <a:pt x="12" y="179"/>
                    </a:lnTo>
                    <a:lnTo>
                      <a:pt x="5" y="170"/>
                    </a:lnTo>
                    <a:lnTo>
                      <a:pt x="2" y="166"/>
                    </a:lnTo>
                    <a:lnTo>
                      <a:pt x="3" y="164"/>
                    </a:lnTo>
                    <a:lnTo>
                      <a:pt x="0" y="161"/>
                    </a:lnTo>
                    <a:lnTo>
                      <a:pt x="0" y="158"/>
                    </a:lnTo>
                    <a:lnTo>
                      <a:pt x="2" y="158"/>
                    </a:lnTo>
                    <a:lnTo>
                      <a:pt x="2" y="152"/>
                    </a:lnTo>
                    <a:lnTo>
                      <a:pt x="8" y="147"/>
                    </a:lnTo>
                    <a:lnTo>
                      <a:pt x="7" y="143"/>
                    </a:lnTo>
                    <a:lnTo>
                      <a:pt x="12" y="130"/>
                    </a:lnTo>
                    <a:lnTo>
                      <a:pt x="21" y="122"/>
                    </a:lnTo>
                    <a:lnTo>
                      <a:pt x="32" y="121"/>
                    </a:lnTo>
                    <a:lnTo>
                      <a:pt x="34" y="117"/>
                    </a:lnTo>
                    <a:lnTo>
                      <a:pt x="38" y="117"/>
                    </a:lnTo>
                    <a:lnTo>
                      <a:pt x="40" y="120"/>
                    </a:lnTo>
                    <a:lnTo>
                      <a:pt x="43" y="119"/>
                    </a:lnTo>
                    <a:lnTo>
                      <a:pt x="48" y="83"/>
                    </a:lnTo>
                    <a:lnTo>
                      <a:pt x="46" y="72"/>
                    </a:lnTo>
                    <a:lnTo>
                      <a:pt x="40" y="68"/>
                    </a:lnTo>
                    <a:lnTo>
                      <a:pt x="40" y="58"/>
                    </a:lnTo>
                    <a:lnTo>
                      <a:pt x="48" y="56"/>
                    </a:lnTo>
                    <a:lnTo>
                      <a:pt x="51" y="58"/>
                    </a:lnTo>
                    <a:lnTo>
                      <a:pt x="49" y="53"/>
                    </a:lnTo>
                    <a:lnTo>
                      <a:pt x="44" y="52"/>
                    </a:lnTo>
                    <a:lnTo>
                      <a:pt x="44" y="45"/>
                    </a:lnTo>
                    <a:lnTo>
                      <a:pt x="62" y="45"/>
                    </a:lnTo>
                    <a:lnTo>
                      <a:pt x="61" y="41"/>
                    </a:lnTo>
                    <a:lnTo>
                      <a:pt x="65" y="45"/>
                    </a:lnTo>
                    <a:lnTo>
                      <a:pt x="70" y="39"/>
                    </a:lnTo>
                    <a:lnTo>
                      <a:pt x="74" y="46"/>
                    </a:lnTo>
                    <a:lnTo>
                      <a:pt x="74" y="51"/>
                    </a:lnTo>
                    <a:lnTo>
                      <a:pt x="76" y="50"/>
                    </a:lnTo>
                    <a:lnTo>
                      <a:pt x="82" y="56"/>
                    </a:lnTo>
                    <a:lnTo>
                      <a:pt x="90" y="53"/>
                    </a:lnTo>
                    <a:lnTo>
                      <a:pt x="91" y="58"/>
                    </a:lnTo>
                    <a:lnTo>
                      <a:pt x="95" y="52"/>
                    </a:lnTo>
                    <a:lnTo>
                      <a:pt x="106" y="46"/>
                    </a:lnTo>
                    <a:lnTo>
                      <a:pt x="108" y="41"/>
                    </a:lnTo>
                    <a:lnTo>
                      <a:pt x="114" y="39"/>
                    </a:lnTo>
                    <a:lnTo>
                      <a:pt x="114" y="35"/>
                    </a:lnTo>
                    <a:lnTo>
                      <a:pt x="108" y="35"/>
                    </a:lnTo>
                    <a:lnTo>
                      <a:pt x="106" y="21"/>
                    </a:lnTo>
                    <a:lnTo>
                      <a:pt x="99" y="12"/>
                    </a:lnTo>
                    <a:lnTo>
                      <a:pt x="101" y="14"/>
                    </a:lnTo>
                    <a:lnTo>
                      <a:pt x="107" y="14"/>
                    </a:lnTo>
                    <a:lnTo>
                      <a:pt x="108" y="17"/>
                    </a:lnTo>
                    <a:lnTo>
                      <a:pt x="115" y="16"/>
                    </a:lnTo>
                    <a:lnTo>
                      <a:pt x="120" y="21"/>
                    </a:lnTo>
                    <a:lnTo>
                      <a:pt x="122" y="20"/>
                    </a:lnTo>
                    <a:lnTo>
                      <a:pt x="122" y="16"/>
                    </a:lnTo>
                    <a:lnTo>
                      <a:pt x="125" y="14"/>
                    </a:lnTo>
                    <a:lnTo>
                      <a:pt x="132" y="14"/>
                    </a:lnTo>
                    <a:lnTo>
                      <a:pt x="138" y="9"/>
                    </a:lnTo>
                    <a:lnTo>
                      <a:pt x="142" y="9"/>
                    </a:lnTo>
                    <a:lnTo>
                      <a:pt x="146" y="4"/>
                    </a:lnTo>
                    <a:lnTo>
                      <a:pt x="144" y="0"/>
                    </a:lnTo>
                    <a:lnTo>
                      <a:pt x="151" y="0"/>
                    </a:lnTo>
                    <a:lnTo>
                      <a:pt x="152" y="3"/>
                    </a:lnTo>
                    <a:lnTo>
                      <a:pt x="150" y="9"/>
                    </a:lnTo>
                    <a:lnTo>
                      <a:pt x="156" y="10"/>
                    </a:lnTo>
                    <a:lnTo>
                      <a:pt x="157" y="17"/>
                    </a:lnTo>
                    <a:lnTo>
                      <a:pt x="154" y="22"/>
                    </a:lnTo>
                    <a:lnTo>
                      <a:pt x="151" y="32"/>
                    </a:lnTo>
                    <a:lnTo>
                      <a:pt x="155" y="37"/>
                    </a:lnTo>
                    <a:lnTo>
                      <a:pt x="155" y="42"/>
                    </a:lnTo>
                    <a:lnTo>
                      <a:pt x="160" y="48"/>
                    </a:lnTo>
                    <a:lnTo>
                      <a:pt x="164" y="51"/>
                    </a:lnTo>
                    <a:lnTo>
                      <a:pt x="167" y="50"/>
                    </a:lnTo>
                    <a:lnTo>
                      <a:pt x="170" y="46"/>
                    </a:lnTo>
                    <a:lnTo>
                      <a:pt x="173" y="47"/>
                    </a:lnTo>
                    <a:lnTo>
                      <a:pt x="179" y="45"/>
                    </a:lnTo>
                    <a:lnTo>
                      <a:pt x="181" y="41"/>
                    </a:lnTo>
                    <a:lnTo>
                      <a:pt x="190" y="41"/>
                    </a:lnTo>
                    <a:lnTo>
                      <a:pt x="196" y="42"/>
                    </a:lnTo>
                    <a:lnTo>
                      <a:pt x="194" y="37"/>
                    </a:lnTo>
                    <a:lnTo>
                      <a:pt x="196" y="34"/>
                    </a:lnTo>
                    <a:lnTo>
                      <a:pt x="198" y="36"/>
                    </a:lnTo>
                    <a:lnTo>
                      <a:pt x="207" y="34"/>
                    </a:lnTo>
                    <a:lnTo>
                      <a:pt x="211" y="37"/>
                    </a:lnTo>
                    <a:lnTo>
                      <a:pt x="216" y="39"/>
                    </a:lnTo>
                    <a:lnTo>
                      <a:pt x="220" y="36"/>
                    </a:lnTo>
                    <a:lnTo>
                      <a:pt x="229" y="38"/>
                    </a:lnTo>
                    <a:lnTo>
                      <a:pt x="232" y="35"/>
                    </a:lnTo>
                    <a:lnTo>
                      <a:pt x="236" y="26"/>
                    </a:lnTo>
                    <a:lnTo>
                      <a:pt x="243" y="16"/>
                    </a:lnTo>
                    <a:lnTo>
                      <a:pt x="245" y="14"/>
                    </a:lnTo>
                    <a:lnTo>
                      <a:pt x="245" y="16"/>
                    </a:lnTo>
                    <a:lnTo>
                      <a:pt x="245" y="10"/>
                    </a:lnTo>
                    <a:lnTo>
                      <a:pt x="250" y="17"/>
                    </a:lnTo>
                    <a:lnTo>
                      <a:pt x="250" y="26"/>
                    </a:lnTo>
                    <a:lnTo>
                      <a:pt x="254" y="39"/>
                    </a:lnTo>
                    <a:lnTo>
                      <a:pt x="256" y="43"/>
                    </a:lnTo>
                    <a:lnTo>
                      <a:pt x="262" y="45"/>
                    </a:lnTo>
                    <a:lnTo>
                      <a:pt x="262" y="49"/>
                    </a:lnTo>
                    <a:lnTo>
                      <a:pt x="260" y="50"/>
                    </a:lnTo>
                    <a:lnTo>
                      <a:pt x="262" y="51"/>
                    </a:lnTo>
                    <a:lnTo>
                      <a:pt x="247" y="68"/>
                    </a:lnTo>
                    <a:lnTo>
                      <a:pt x="243" y="75"/>
                    </a:lnTo>
                    <a:lnTo>
                      <a:pt x="240" y="83"/>
                    </a:lnTo>
                    <a:lnTo>
                      <a:pt x="231" y="86"/>
                    </a:lnTo>
                    <a:lnTo>
                      <a:pt x="236" y="85"/>
                    </a:lnTo>
                    <a:lnTo>
                      <a:pt x="237" y="87"/>
                    </a:lnTo>
                    <a:lnTo>
                      <a:pt x="252" y="78"/>
                    </a:lnTo>
                    <a:lnTo>
                      <a:pt x="252" y="83"/>
                    </a:lnTo>
                    <a:lnTo>
                      <a:pt x="254" y="88"/>
                    </a:lnTo>
                    <a:lnTo>
                      <a:pt x="252" y="89"/>
                    </a:lnTo>
                    <a:lnTo>
                      <a:pt x="247" y="87"/>
                    </a:lnTo>
                    <a:lnTo>
                      <a:pt x="245" y="91"/>
                    </a:lnTo>
                    <a:lnTo>
                      <a:pt x="245" y="95"/>
                    </a:lnTo>
                    <a:lnTo>
                      <a:pt x="247" y="88"/>
                    </a:lnTo>
                    <a:lnTo>
                      <a:pt x="250" y="91"/>
                    </a:lnTo>
                    <a:lnTo>
                      <a:pt x="250" y="95"/>
                    </a:lnTo>
                    <a:lnTo>
                      <a:pt x="252" y="97"/>
                    </a:lnTo>
                    <a:lnTo>
                      <a:pt x="250" y="95"/>
                    </a:lnTo>
                    <a:lnTo>
                      <a:pt x="250" y="91"/>
                    </a:lnTo>
                    <a:lnTo>
                      <a:pt x="254" y="94"/>
                    </a:lnTo>
                    <a:lnTo>
                      <a:pt x="252" y="90"/>
                    </a:lnTo>
                    <a:lnTo>
                      <a:pt x="254" y="89"/>
                    </a:lnTo>
                    <a:lnTo>
                      <a:pt x="256" y="90"/>
                    </a:lnTo>
                    <a:lnTo>
                      <a:pt x="269" y="87"/>
                    </a:lnTo>
                    <a:lnTo>
                      <a:pt x="267" y="98"/>
                    </a:lnTo>
                    <a:lnTo>
                      <a:pt x="270" y="89"/>
                    </a:lnTo>
                    <a:lnTo>
                      <a:pt x="273" y="89"/>
                    </a:lnTo>
                    <a:lnTo>
                      <a:pt x="275" y="84"/>
                    </a:lnTo>
                    <a:lnTo>
                      <a:pt x="279" y="87"/>
                    </a:lnTo>
                    <a:lnTo>
                      <a:pt x="279" y="85"/>
                    </a:lnTo>
                    <a:lnTo>
                      <a:pt x="281" y="84"/>
                    </a:lnTo>
                    <a:lnTo>
                      <a:pt x="277" y="84"/>
                    </a:lnTo>
                    <a:lnTo>
                      <a:pt x="280" y="77"/>
                    </a:lnTo>
                    <a:lnTo>
                      <a:pt x="286" y="74"/>
                    </a:lnTo>
                    <a:lnTo>
                      <a:pt x="290" y="76"/>
                    </a:lnTo>
                    <a:lnTo>
                      <a:pt x="290" y="73"/>
                    </a:lnTo>
                    <a:lnTo>
                      <a:pt x="294" y="74"/>
                    </a:lnTo>
                    <a:lnTo>
                      <a:pt x="294" y="78"/>
                    </a:lnTo>
                    <a:lnTo>
                      <a:pt x="296" y="74"/>
                    </a:lnTo>
                    <a:lnTo>
                      <a:pt x="299" y="77"/>
                    </a:lnTo>
                    <a:lnTo>
                      <a:pt x="299" y="79"/>
                    </a:lnTo>
                    <a:lnTo>
                      <a:pt x="303" y="78"/>
                    </a:lnTo>
                    <a:lnTo>
                      <a:pt x="302" y="81"/>
                    </a:lnTo>
                    <a:lnTo>
                      <a:pt x="305" y="82"/>
                    </a:lnTo>
                    <a:lnTo>
                      <a:pt x="305" y="80"/>
                    </a:lnTo>
                    <a:lnTo>
                      <a:pt x="307" y="82"/>
                    </a:lnTo>
                    <a:lnTo>
                      <a:pt x="308" y="81"/>
                    </a:lnTo>
                    <a:lnTo>
                      <a:pt x="309" y="83"/>
                    </a:lnTo>
                    <a:lnTo>
                      <a:pt x="311" y="82"/>
                    </a:lnTo>
                    <a:lnTo>
                      <a:pt x="311" y="85"/>
                    </a:lnTo>
                    <a:lnTo>
                      <a:pt x="313" y="82"/>
                    </a:lnTo>
                    <a:lnTo>
                      <a:pt x="312" y="87"/>
                    </a:lnTo>
                    <a:lnTo>
                      <a:pt x="315" y="84"/>
                    </a:lnTo>
                    <a:lnTo>
                      <a:pt x="318" y="84"/>
                    </a:lnTo>
                    <a:lnTo>
                      <a:pt x="317" y="86"/>
                    </a:lnTo>
                    <a:lnTo>
                      <a:pt x="320" y="89"/>
                    </a:lnTo>
                    <a:close/>
                  </a:path>
                </a:pathLst>
              </a:custGeom>
              <a:solidFill>
                <a:srgbClr val="FFC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442" name="Freeform 629"/>
              <p:cNvSpPr>
                <a:spLocks noEditPoints="1"/>
              </p:cNvSpPr>
              <p:nvPr/>
            </p:nvSpPr>
            <p:spPr bwMode="auto">
              <a:xfrm>
                <a:off x="2536" y="1509"/>
                <a:ext cx="433" cy="493"/>
              </a:xfrm>
              <a:custGeom>
                <a:avLst/>
                <a:gdLst>
                  <a:gd name="T0" fmla="*/ 1045 w 1760"/>
                  <a:gd name="T1" fmla="*/ 166 h 2001"/>
                  <a:gd name="T2" fmla="*/ 1045 w 1760"/>
                  <a:gd name="T3" fmla="*/ 241 h 2001"/>
                  <a:gd name="T4" fmla="*/ 1083 w 1760"/>
                  <a:gd name="T5" fmla="*/ 261 h 2001"/>
                  <a:gd name="T6" fmla="*/ 1100 w 1760"/>
                  <a:gd name="T7" fmla="*/ 268 h 2001"/>
                  <a:gd name="T8" fmla="*/ 1052 w 1760"/>
                  <a:gd name="T9" fmla="*/ 275 h 2001"/>
                  <a:gd name="T10" fmla="*/ 1038 w 1760"/>
                  <a:gd name="T11" fmla="*/ 282 h 2001"/>
                  <a:gd name="T12" fmla="*/ 1042 w 1760"/>
                  <a:gd name="T13" fmla="*/ 345 h 2001"/>
                  <a:gd name="T14" fmla="*/ 1050 w 1760"/>
                  <a:gd name="T15" fmla="*/ 305 h 2001"/>
                  <a:gd name="T16" fmla="*/ 991 w 1760"/>
                  <a:gd name="T17" fmla="*/ 353 h 2001"/>
                  <a:gd name="T18" fmla="*/ 978 w 1760"/>
                  <a:gd name="T19" fmla="*/ 367 h 2001"/>
                  <a:gd name="T20" fmla="*/ 1320 w 1760"/>
                  <a:gd name="T21" fmla="*/ 408 h 2001"/>
                  <a:gd name="T22" fmla="*/ 1453 w 1760"/>
                  <a:gd name="T23" fmla="*/ 430 h 2001"/>
                  <a:gd name="T24" fmla="*/ 1657 w 1760"/>
                  <a:gd name="T25" fmla="*/ 848 h 2001"/>
                  <a:gd name="T26" fmla="*/ 1565 w 1760"/>
                  <a:gd name="T27" fmla="*/ 993 h 2001"/>
                  <a:gd name="T28" fmla="*/ 1416 w 1760"/>
                  <a:gd name="T29" fmla="*/ 1445 h 2001"/>
                  <a:gd name="T30" fmla="*/ 1328 w 1760"/>
                  <a:gd name="T31" fmla="*/ 1486 h 2001"/>
                  <a:gd name="T32" fmla="*/ 1207 w 1760"/>
                  <a:gd name="T33" fmla="*/ 1571 h 2001"/>
                  <a:gd name="T34" fmla="*/ 1140 w 1760"/>
                  <a:gd name="T35" fmla="*/ 1862 h 2001"/>
                  <a:gd name="T36" fmla="*/ 1114 w 1760"/>
                  <a:gd name="T37" fmla="*/ 1853 h 2001"/>
                  <a:gd name="T38" fmla="*/ 1005 w 1760"/>
                  <a:gd name="T39" fmla="*/ 1912 h 2001"/>
                  <a:gd name="T40" fmla="*/ 894 w 1760"/>
                  <a:gd name="T41" fmla="*/ 1714 h 2001"/>
                  <a:gd name="T42" fmla="*/ 855 w 1760"/>
                  <a:gd name="T43" fmla="*/ 1415 h 2001"/>
                  <a:gd name="T44" fmla="*/ 716 w 1760"/>
                  <a:gd name="T45" fmla="*/ 1126 h 2001"/>
                  <a:gd name="T46" fmla="*/ 412 w 1760"/>
                  <a:gd name="T47" fmla="*/ 893 h 2001"/>
                  <a:gd name="T48" fmla="*/ 76 w 1760"/>
                  <a:gd name="T49" fmla="*/ 762 h 2001"/>
                  <a:gd name="T50" fmla="*/ 88 w 1760"/>
                  <a:gd name="T51" fmla="*/ 499 h 2001"/>
                  <a:gd name="T52" fmla="*/ 178 w 1760"/>
                  <a:gd name="T53" fmla="*/ 222 h 2001"/>
                  <a:gd name="T54" fmla="*/ 392 w 1760"/>
                  <a:gd name="T55" fmla="*/ 212 h 2001"/>
                  <a:gd name="T56" fmla="*/ 496 w 1760"/>
                  <a:gd name="T57" fmla="*/ 73 h 2001"/>
                  <a:gd name="T58" fmla="*/ 631 w 1760"/>
                  <a:gd name="T59" fmla="*/ 141 h 2001"/>
                  <a:gd name="T60" fmla="*/ 808 w 1760"/>
                  <a:gd name="T61" fmla="*/ 141 h 2001"/>
                  <a:gd name="T62" fmla="*/ 1034 w 1760"/>
                  <a:gd name="T63" fmla="*/ 115 h 2001"/>
                  <a:gd name="T64" fmla="*/ 1027 w 1760"/>
                  <a:gd name="T65" fmla="*/ 317 h 2001"/>
                  <a:gd name="T66" fmla="*/ 1023 w 1760"/>
                  <a:gd name="T67" fmla="*/ 372 h 2001"/>
                  <a:gd name="T68" fmla="*/ 1151 w 1760"/>
                  <a:gd name="T69" fmla="*/ 358 h 2001"/>
                  <a:gd name="T70" fmla="*/ 1243 w 1760"/>
                  <a:gd name="T71" fmla="*/ 340 h 2001"/>
                  <a:gd name="T72" fmla="*/ 1306 w 1760"/>
                  <a:gd name="T73" fmla="*/ 346 h 2001"/>
                  <a:gd name="T74" fmla="*/ 1242 w 1760"/>
                  <a:gd name="T75" fmla="*/ 336 h 2001"/>
                  <a:gd name="T76" fmla="*/ 1173 w 1760"/>
                  <a:gd name="T77" fmla="*/ 315 h 2001"/>
                  <a:gd name="T78" fmla="*/ 1045 w 1760"/>
                  <a:gd name="T79" fmla="*/ 375 h 2001"/>
                  <a:gd name="T80" fmla="*/ 1029 w 1760"/>
                  <a:gd name="T81" fmla="*/ 366 h 2001"/>
                  <a:gd name="T82" fmla="*/ 1063 w 1760"/>
                  <a:gd name="T83" fmla="*/ 191 h 2001"/>
                  <a:gd name="T84" fmla="*/ 882 w 1760"/>
                  <a:gd name="T85" fmla="*/ 176 h 2001"/>
                  <a:gd name="T86" fmla="*/ 652 w 1760"/>
                  <a:gd name="T87" fmla="*/ 211 h 2001"/>
                  <a:gd name="T88" fmla="*/ 573 w 1760"/>
                  <a:gd name="T89" fmla="*/ 52 h 2001"/>
                  <a:gd name="T90" fmla="*/ 480 w 1760"/>
                  <a:gd name="T91" fmla="*/ 153 h 2001"/>
                  <a:gd name="T92" fmla="*/ 265 w 1760"/>
                  <a:gd name="T93" fmla="*/ 195 h 2001"/>
                  <a:gd name="T94" fmla="*/ 173 w 1760"/>
                  <a:gd name="T95" fmla="*/ 505 h 2001"/>
                  <a:gd name="T96" fmla="*/ 26 w 1760"/>
                  <a:gd name="T97" fmla="*/ 677 h 2001"/>
                  <a:gd name="T98" fmla="*/ 290 w 1760"/>
                  <a:gd name="T99" fmla="*/ 814 h 2001"/>
                  <a:gd name="T100" fmla="*/ 625 w 1760"/>
                  <a:gd name="T101" fmla="*/ 1055 h 2001"/>
                  <a:gd name="T102" fmla="*/ 780 w 1760"/>
                  <a:gd name="T103" fmla="*/ 1344 h 2001"/>
                  <a:gd name="T104" fmla="*/ 986 w 1760"/>
                  <a:gd name="T105" fmla="*/ 1607 h 2001"/>
                  <a:gd name="T106" fmla="*/ 921 w 1760"/>
                  <a:gd name="T107" fmla="*/ 1842 h 2001"/>
                  <a:gd name="T108" fmla="*/ 1069 w 1760"/>
                  <a:gd name="T109" fmla="*/ 1891 h 2001"/>
                  <a:gd name="T110" fmla="*/ 1091 w 1760"/>
                  <a:gd name="T111" fmla="*/ 1907 h 2001"/>
                  <a:gd name="T112" fmla="*/ 1188 w 1760"/>
                  <a:gd name="T113" fmla="*/ 1595 h 2001"/>
                  <a:gd name="T114" fmla="*/ 1295 w 1760"/>
                  <a:gd name="T115" fmla="*/ 1497 h 2001"/>
                  <a:gd name="T116" fmla="*/ 1418 w 1760"/>
                  <a:gd name="T117" fmla="*/ 1438 h 2001"/>
                  <a:gd name="T118" fmla="*/ 1567 w 1760"/>
                  <a:gd name="T119" fmla="*/ 1147 h 2001"/>
                  <a:gd name="T120" fmla="*/ 1624 w 1760"/>
                  <a:gd name="T121" fmla="*/ 885 h 2001"/>
                  <a:gd name="T122" fmla="*/ 1713 w 1760"/>
                  <a:gd name="T123" fmla="*/ 545 h 2001"/>
                  <a:gd name="T124" fmla="*/ 1317 w 1760"/>
                  <a:gd name="T125" fmla="*/ 423 h 200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760"/>
                  <a:gd name="T190" fmla="*/ 0 h 2001"/>
                  <a:gd name="T191" fmla="*/ 1760 w 1760"/>
                  <a:gd name="T192" fmla="*/ 2001 h 200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760" h="2001">
                    <a:moveTo>
                      <a:pt x="1339" y="1497"/>
                    </a:moveTo>
                    <a:cubicBezTo>
                      <a:pt x="1339" y="1500"/>
                      <a:pt x="1338" y="1503"/>
                      <a:pt x="1336" y="1505"/>
                    </a:cubicBezTo>
                    <a:cubicBezTo>
                      <a:pt x="1334" y="1506"/>
                      <a:pt x="1331" y="1507"/>
                      <a:pt x="1328" y="1506"/>
                    </a:cubicBezTo>
                    <a:lnTo>
                      <a:pt x="1321" y="1503"/>
                    </a:lnTo>
                    <a:cubicBezTo>
                      <a:pt x="1318" y="1503"/>
                      <a:pt x="1317" y="1501"/>
                      <a:pt x="1316" y="1499"/>
                    </a:cubicBezTo>
                    <a:cubicBezTo>
                      <a:pt x="1315" y="1497"/>
                      <a:pt x="1315" y="1495"/>
                      <a:pt x="1316" y="1493"/>
                    </a:cubicBezTo>
                    <a:lnTo>
                      <a:pt x="1321" y="1479"/>
                    </a:lnTo>
                    <a:cubicBezTo>
                      <a:pt x="1322" y="1476"/>
                      <a:pt x="1326" y="1474"/>
                      <a:pt x="1329" y="1474"/>
                    </a:cubicBezTo>
                    <a:cubicBezTo>
                      <a:pt x="1333" y="1475"/>
                      <a:pt x="1336" y="1478"/>
                      <a:pt x="1336" y="1481"/>
                    </a:cubicBezTo>
                    <a:lnTo>
                      <a:pt x="1339" y="1497"/>
                    </a:lnTo>
                    <a:close/>
                    <a:moveTo>
                      <a:pt x="1320" y="1484"/>
                    </a:moveTo>
                    <a:lnTo>
                      <a:pt x="1336" y="1485"/>
                    </a:lnTo>
                    <a:lnTo>
                      <a:pt x="1331" y="1499"/>
                    </a:lnTo>
                    <a:lnTo>
                      <a:pt x="1326" y="1488"/>
                    </a:lnTo>
                    <a:lnTo>
                      <a:pt x="1334" y="1491"/>
                    </a:lnTo>
                    <a:lnTo>
                      <a:pt x="1323" y="1500"/>
                    </a:lnTo>
                    <a:lnTo>
                      <a:pt x="1320" y="1484"/>
                    </a:lnTo>
                    <a:close/>
                    <a:moveTo>
                      <a:pt x="1061" y="179"/>
                    </a:moveTo>
                    <a:cubicBezTo>
                      <a:pt x="1061" y="183"/>
                      <a:pt x="1058" y="186"/>
                      <a:pt x="1055" y="187"/>
                    </a:cubicBezTo>
                    <a:cubicBezTo>
                      <a:pt x="1051" y="188"/>
                      <a:pt x="1047" y="186"/>
                      <a:pt x="1046" y="183"/>
                    </a:cubicBezTo>
                    <a:lnTo>
                      <a:pt x="1040" y="172"/>
                    </a:lnTo>
                    <a:cubicBezTo>
                      <a:pt x="1038" y="168"/>
                      <a:pt x="1040" y="164"/>
                      <a:pt x="1044" y="162"/>
                    </a:cubicBezTo>
                    <a:lnTo>
                      <a:pt x="1049" y="159"/>
                    </a:lnTo>
                    <a:cubicBezTo>
                      <a:pt x="1052" y="158"/>
                      <a:pt x="1055" y="158"/>
                      <a:pt x="1057" y="159"/>
                    </a:cubicBezTo>
                    <a:cubicBezTo>
                      <a:pt x="1059" y="161"/>
                      <a:pt x="1061" y="163"/>
                      <a:pt x="1061" y="166"/>
                    </a:cubicBezTo>
                    <a:lnTo>
                      <a:pt x="1061" y="179"/>
                    </a:lnTo>
                    <a:close/>
                    <a:moveTo>
                      <a:pt x="1045" y="166"/>
                    </a:moveTo>
                    <a:lnTo>
                      <a:pt x="1056" y="173"/>
                    </a:lnTo>
                    <a:lnTo>
                      <a:pt x="1051" y="176"/>
                    </a:lnTo>
                    <a:lnTo>
                      <a:pt x="1055" y="165"/>
                    </a:lnTo>
                    <a:lnTo>
                      <a:pt x="1060" y="176"/>
                    </a:lnTo>
                    <a:lnTo>
                      <a:pt x="1045" y="179"/>
                    </a:lnTo>
                    <a:lnTo>
                      <a:pt x="1045" y="166"/>
                    </a:lnTo>
                    <a:close/>
                    <a:moveTo>
                      <a:pt x="1065" y="263"/>
                    </a:moveTo>
                    <a:cubicBezTo>
                      <a:pt x="1064" y="266"/>
                      <a:pt x="1061" y="268"/>
                      <a:pt x="1057" y="267"/>
                    </a:cubicBezTo>
                    <a:cubicBezTo>
                      <a:pt x="1054" y="267"/>
                      <a:pt x="1051" y="265"/>
                      <a:pt x="1050" y="261"/>
                    </a:cubicBezTo>
                    <a:lnTo>
                      <a:pt x="1048" y="251"/>
                    </a:lnTo>
                    <a:cubicBezTo>
                      <a:pt x="1047" y="247"/>
                      <a:pt x="1048" y="243"/>
                      <a:pt x="1052" y="242"/>
                    </a:cubicBezTo>
                    <a:lnTo>
                      <a:pt x="1062" y="236"/>
                    </a:lnTo>
                    <a:cubicBezTo>
                      <a:pt x="1065" y="235"/>
                      <a:pt x="1069" y="235"/>
                      <a:pt x="1072" y="238"/>
                    </a:cubicBezTo>
                    <a:cubicBezTo>
                      <a:pt x="1074" y="240"/>
                      <a:pt x="1075" y="244"/>
                      <a:pt x="1073" y="247"/>
                    </a:cubicBezTo>
                    <a:lnTo>
                      <a:pt x="1065" y="263"/>
                    </a:lnTo>
                    <a:close/>
                    <a:moveTo>
                      <a:pt x="1059" y="240"/>
                    </a:moveTo>
                    <a:lnTo>
                      <a:pt x="1070" y="251"/>
                    </a:lnTo>
                    <a:lnTo>
                      <a:pt x="1059" y="256"/>
                    </a:lnTo>
                    <a:lnTo>
                      <a:pt x="1063" y="247"/>
                    </a:lnTo>
                    <a:lnTo>
                      <a:pt x="1066" y="258"/>
                    </a:lnTo>
                    <a:lnTo>
                      <a:pt x="1051" y="256"/>
                    </a:lnTo>
                    <a:lnTo>
                      <a:pt x="1059" y="240"/>
                    </a:lnTo>
                    <a:close/>
                    <a:moveTo>
                      <a:pt x="1056" y="273"/>
                    </a:moveTo>
                    <a:cubicBezTo>
                      <a:pt x="1053" y="276"/>
                      <a:pt x="1050" y="276"/>
                      <a:pt x="1046" y="275"/>
                    </a:cubicBezTo>
                    <a:lnTo>
                      <a:pt x="1041" y="272"/>
                    </a:lnTo>
                    <a:cubicBezTo>
                      <a:pt x="1038" y="270"/>
                      <a:pt x="1036" y="266"/>
                      <a:pt x="1037" y="262"/>
                    </a:cubicBezTo>
                    <a:lnTo>
                      <a:pt x="1045" y="241"/>
                    </a:lnTo>
                    <a:cubicBezTo>
                      <a:pt x="1047" y="237"/>
                      <a:pt x="1050" y="235"/>
                      <a:pt x="1054" y="235"/>
                    </a:cubicBezTo>
                    <a:cubicBezTo>
                      <a:pt x="1057" y="236"/>
                      <a:pt x="1060" y="239"/>
                      <a:pt x="1061" y="242"/>
                    </a:cubicBezTo>
                    <a:lnTo>
                      <a:pt x="1063" y="261"/>
                    </a:lnTo>
                    <a:cubicBezTo>
                      <a:pt x="1064" y="263"/>
                      <a:pt x="1063" y="266"/>
                      <a:pt x="1061" y="268"/>
                    </a:cubicBezTo>
                    <a:lnTo>
                      <a:pt x="1056" y="273"/>
                    </a:lnTo>
                    <a:close/>
                    <a:moveTo>
                      <a:pt x="1050" y="256"/>
                    </a:moveTo>
                    <a:lnTo>
                      <a:pt x="1047" y="263"/>
                    </a:lnTo>
                    <a:lnTo>
                      <a:pt x="1045" y="245"/>
                    </a:lnTo>
                    <a:lnTo>
                      <a:pt x="1060" y="246"/>
                    </a:lnTo>
                    <a:lnTo>
                      <a:pt x="1052" y="268"/>
                    </a:lnTo>
                    <a:lnTo>
                      <a:pt x="1048" y="258"/>
                    </a:lnTo>
                    <a:lnTo>
                      <a:pt x="1054" y="260"/>
                    </a:lnTo>
                    <a:lnTo>
                      <a:pt x="1044" y="262"/>
                    </a:lnTo>
                    <a:lnTo>
                      <a:pt x="1050" y="256"/>
                    </a:lnTo>
                    <a:close/>
                    <a:moveTo>
                      <a:pt x="1078" y="282"/>
                    </a:moveTo>
                    <a:cubicBezTo>
                      <a:pt x="1077" y="283"/>
                      <a:pt x="1075" y="284"/>
                      <a:pt x="1074" y="284"/>
                    </a:cubicBezTo>
                    <a:lnTo>
                      <a:pt x="1053" y="284"/>
                    </a:lnTo>
                    <a:cubicBezTo>
                      <a:pt x="1048" y="284"/>
                      <a:pt x="1045" y="280"/>
                      <a:pt x="1045" y="275"/>
                    </a:cubicBezTo>
                    <a:lnTo>
                      <a:pt x="1045" y="267"/>
                    </a:lnTo>
                    <a:cubicBezTo>
                      <a:pt x="1045" y="264"/>
                      <a:pt x="1047" y="261"/>
                      <a:pt x="1051" y="260"/>
                    </a:cubicBezTo>
                    <a:lnTo>
                      <a:pt x="1080" y="252"/>
                    </a:lnTo>
                    <a:cubicBezTo>
                      <a:pt x="1083" y="251"/>
                      <a:pt x="1087" y="252"/>
                      <a:pt x="1089" y="255"/>
                    </a:cubicBezTo>
                    <a:lnTo>
                      <a:pt x="1094" y="263"/>
                    </a:lnTo>
                    <a:cubicBezTo>
                      <a:pt x="1095" y="265"/>
                      <a:pt x="1095" y="267"/>
                      <a:pt x="1095" y="269"/>
                    </a:cubicBezTo>
                    <a:cubicBezTo>
                      <a:pt x="1095" y="271"/>
                      <a:pt x="1093" y="273"/>
                      <a:pt x="1091" y="274"/>
                    </a:cubicBezTo>
                    <a:lnTo>
                      <a:pt x="1078" y="282"/>
                    </a:lnTo>
                    <a:close/>
                    <a:moveTo>
                      <a:pt x="1083" y="261"/>
                    </a:moveTo>
                    <a:lnTo>
                      <a:pt x="1081" y="272"/>
                    </a:lnTo>
                    <a:lnTo>
                      <a:pt x="1075" y="264"/>
                    </a:lnTo>
                    <a:lnTo>
                      <a:pt x="1084" y="267"/>
                    </a:lnTo>
                    <a:lnTo>
                      <a:pt x="1055" y="275"/>
                    </a:lnTo>
                    <a:lnTo>
                      <a:pt x="1061" y="267"/>
                    </a:lnTo>
                    <a:lnTo>
                      <a:pt x="1061" y="275"/>
                    </a:lnTo>
                    <a:lnTo>
                      <a:pt x="1053" y="267"/>
                    </a:lnTo>
                    <a:lnTo>
                      <a:pt x="1074" y="267"/>
                    </a:lnTo>
                    <a:lnTo>
                      <a:pt x="1070" y="269"/>
                    </a:lnTo>
                    <a:lnTo>
                      <a:pt x="1083" y="261"/>
                    </a:lnTo>
                    <a:close/>
                    <a:moveTo>
                      <a:pt x="1057" y="272"/>
                    </a:moveTo>
                    <a:cubicBezTo>
                      <a:pt x="1059" y="275"/>
                      <a:pt x="1058" y="279"/>
                      <a:pt x="1056" y="281"/>
                    </a:cubicBezTo>
                    <a:cubicBezTo>
                      <a:pt x="1053" y="284"/>
                      <a:pt x="1050" y="284"/>
                      <a:pt x="1046" y="283"/>
                    </a:cubicBezTo>
                    <a:lnTo>
                      <a:pt x="1036" y="277"/>
                    </a:lnTo>
                    <a:cubicBezTo>
                      <a:pt x="1033" y="276"/>
                      <a:pt x="1031" y="272"/>
                      <a:pt x="1032" y="268"/>
                    </a:cubicBezTo>
                    <a:cubicBezTo>
                      <a:pt x="1033" y="265"/>
                      <a:pt x="1036" y="262"/>
                      <a:pt x="1039" y="262"/>
                    </a:cubicBezTo>
                    <a:lnTo>
                      <a:pt x="1047" y="262"/>
                    </a:lnTo>
                    <a:cubicBezTo>
                      <a:pt x="1050" y="262"/>
                      <a:pt x="1053" y="264"/>
                      <a:pt x="1055" y="267"/>
                    </a:cubicBezTo>
                    <a:lnTo>
                      <a:pt x="1057" y="272"/>
                    </a:lnTo>
                    <a:close/>
                    <a:moveTo>
                      <a:pt x="1040" y="274"/>
                    </a:moveTo>
                    <a:lnTo>
                      <a:pt x="1047" y="278"/>
                    </a:lnTo>
                    <a:lnTo>
                      <a:pt x="1039" y="278"/>
                    </a:lnTo>
                    <a:lnTo>
                      <a:pt x="1043" y="263"/>
                    </a:lnTo>
                    <a:lnTo>
                      <a:pt x="1054" y="268"/>
                    </a:lnTo>
                    <a:lnTo>
                      <a:pt x="1043" y="279"/>
                    </a:lnTo>
                    <a:lnTo>
                      <a:pt x="1040" y="274"/>
                    </a:lnTo>
                    <a:close/>
                    <a:moveTo>
                      <a:pt x="1100" y="268"/>
                    </a:moveTo>
                    <a:cubicBezTo>
                      <a:pt x="1102" y="268"/>
                      <a:pt x="1104" y="270"/>
                      <a:pt x="1105" y="273"/>
                    </a:cubicBezTo>
                    <a:cubicBezTo>
                      <a:pt x="1106" y="275"/>
                      <a:pt x="1106" y="278"/>
                      <a:pt x="1104" y="280"/>
                    </a:cubicBezTo>
                    <a:lnTo>
                      <a:pt x="1099" y="288"/>
                    </a:lnTo>
                    <a:cubicBezTo>
                      <a:pt x="1097" y="291"/>
                      <a:pt x="1094" y="292"/>
                      <a:pt x="1091" y="291"/>
                    </a:cubicBezTo>
                    <a:lnTo>
                      <a:pt x="1073" y="289"/>
                    </a:lnTo>
                    <a:cubicBezTo>
                      <a:pt x="1069" y="288"/>
                      <a:pt x="1067" y="286"/>
                      <a:pt x="1066" y="282"/>
                    </a:cubicBezTo>
                    <a:cubicBezTo>
                      <a:pt x="1065" y="279"/>
                      <a:pt x="1067" y="276"/>
                      <a:pt x="1070" y="274"/>
                    </a:cubicBezTo>
                    <a:lnTo>
                      <a:pt x="1083" y="266"/>
                    </a:lnTo>
                    <a:cubicBezTo>
                      <a:pt x="1085" y="265"/>
                      <a:pt x="1087" y="265"/>
                      <a:pt x="1089" y="265"/>
                    </a:cubicBezTo>
                    <a:lnTo>
                      <a:pt x="1100" y="268"/>
                    </a:lnTo>
                    <a:close/>
                    <a:moveTo>
                      <a:pt x="1085" y="281"/>
                    </a:moveTo>
                    <a:lnTo>
                      <a:pt x="1091" y="280"/>
                    </a:lnTo>
                    <a:lnTo>
                      <a:pt x="1078" y="288"/>
                    </a:lnTo>
                    <a:lnTo>
                      <a:pt x="1075" y="273"/>
                    </a:lnTo>
                    <a:lnTo>
                      <a:pt x="1094" y="276"/>
                    </a:lnTo>
                    <a:lnTo>
                      <a:pt x="1086" y="279"/>
                    </a:lnTo>
                    <a:lnTo>
                      <a:pt x="1091" y="271"/>
                    </a:lnTo>
                    <a:lnTo>
                      <a:pt x="1096" y="283"/>
                    </a:lnTo>
                    <a:lnTo>
                      <a:pt x="1085" y="281"/>
                    </a:lnTo>
                    <a:close/>
                    <a:moveTo>
                      <a:pt x="1037" y="297"/>
                    </a:moveTo>
                    <a:cubicBezTo>
                      <a:pt x="1035" y="299"/>
                      <a:pt x="1032" y="300"/>
                      <a:pt x="1029" y="299"/>
                    </a:cubicBezTo>
                    <a:lnTo>
                      <a:pt x="1021" y="296"/>
                    </a:lnTo>
                    <a:cubicBezTo>
                      <a:pt x="1017" y="295"/>
                      <a:pt x="1015" y="291"/>
                      <a:pt x="1016" y="286"/>
                    </a:cubicBezTo>
                    <a:lnTo>
                      <a:pt x="1019" y="278"/>
                    </a:lnTo>
                    <a:cubicBezTo>
                      <a:pt x="1020" y="275"/>
                      <a:pt x="1022" y="273"/>
                      <a:pt x="1025" y="273"/>
                    </a:cubicBezTo>
                    <a:lnTo>
                      <a:pt x="1044" y="270"/>
                    </a:lnTo>
                    <a:cubicBezTo>
                      <a:pt x="1047" y="270"/>
                      <a:pt x="1050" y="271"/>
                      <a:pt x="1052" y="275"/>
                    </a:cubicBezTo>
                    <a:cubicBezTo>
                      <a:pt x="1053" y="278"/>
                      <a:pt x="1053" y="281"/>
                      <a:pt x="1050" y="284"/>
                    </a:cubicBezTo>
                    <a:lnTo>
                      <a:pt x="1037" y="297"/>
                    </a:lnTo>
                    <a:close/>
                    <a:moveTo>
                      <a:pt x="1039" y="273"/>
                    </a:moveTo>
                    <a:lnTo>
                      <a:pt x="1046" y="286"/>
                    </a:lnTo>
                    <a:lnTo>
                      <a:pt x="1027" y="289"/>
                    </a:lnTo>
                    <a:lnTo>
                      <a:pt x="1034" y="283"/>
                    </a:lnTo>
                    <a:lnTo>
                      <a:pt x="1031" y="291"/>
                    </a:lnTo>
                    <a:lnTo>
                      <a:pt x="1026" y="281"/>
                    </a:lnTo>
                    <a:lnTo>
                      <a:pt x="1034" y="284"/>
                    </a:lnTo>
                    <a:lnTo>
                      <a:pt x="1026" y="286"/>
                    </a:lnTo>
                    <a:lnTo>
                      <a:pt x="1039" y="273"/>
                    </a:lnTo>
                    <a:close/>
                    <a:moveTo>
                      <a:pt x="1026" y="337"/>
                    </a:moveTo>
                    <a:lnTo>
                      <a:pt x="1026" y="334"/>
                    </a:lnTo>
                    <a:cubicBezTo>
                      <a:pt x="1026" y="330"/>
                      <a:pt x="1030" y="326"/>
                      <a:pt x="1034" y="326"/>
                    </a:cubicBezTo>
                    <a:lnTo>
                      <a:pt x="1045" y="326"/>
                    </a:lnTo>
                    <a:lnTo>
                      <a:pt x="1040" y="341"/>
                    </a:lnTo>
                    <a:lnTo>
                      <a:pt x="1029" y="333"/>
                    </a:lnTo>
                    <a:cubicBezTo>
                      <a:pt x="1027" y="331"/>
                      <a:pt x="1026" y="329"/>
                      <a:pt x="1026" y="326"/>
                    </a:cubicBezTo>
                    <a:lnTo>
                      <a:pt x="1026" y="308"/>
                    </a:lnTo>
                    <a:cubicBezTo>
                      <a:pt x="1026" y="305"/>
                      <a:pt x="1027" y="303"/>
                      <a:pt x="1029" y="301"/>
                    </a:cubicBezTo>
                    <a:cubicBezTo>
                      <a:pt x="1031" y="300"/>
                      <a:pt x="1034" y="299"/>
                      <a:pt x="1036" y="300"/>
                    </a:cubicBezTo>
                    <a:lnTo>
                      <a:pt x="1047" y="302"/>
                    </a:lnTo>
                    <a:lnTo>
                      <a:pt x="1039" y="316"/>
                    </a:lnTo>
                    <a:lnTo>
                      <a:pt x="1031" y="308"/>
                    </a:lnTo>
                    <a:cubicBezTo>
                      <a:pt x="1029" y="306"/>
                      <a:pt x="1028" y="302"/>
                      <a:pt x="1029" y="299"/>
                    </a:cubicBezTo>
                    <a:lnTo>
                      <a:pt x="1035" y="286"/>
                    </a:lnTo>
                    <a:cubicBezTo>
                      <a:pt x="1035" y="284"/>
                      <a:pt x="1037" y="283"/>
                      <a:pt x="1038" y="282"/>
                    </a:cubicBezTo>
                    <a:lnTo>
                      <a:pt x="1051" y="274"/>
                    </a:lnTo>
                    <a:cubicBezTo>
                      <a:pt x="1053" y="273"/>
                      <a:pt x="1054" y="273"/>
                      <a:pt x="1056" y="273"/>
                    </a:cubicBezTo>
                    <a:lnTo>
                      <a:pt x="1141" y="281"/>
                    </a:lnTo>
                    <a:cubicBezTo>
                      <a:pt x="1143" y="281"/>
                      <a:pt x="1145" y="282"/>
                      <a:pt x="1147" y="284"/>
                    </a:cubicBezTo>
                    <a:cubicBezTo>
                      <a:pt x="1148" y="286"/>
                      <a:pt x="1148" y="288"/>
                      <a:pt x="1148" y="290"/>
                    </a:cubicBezTo>
                    <a:lnTo>
                      <a:pt x="1143" y="325"/>
                    </a:lnTo>
                    <a:cubicBezTo>
                      <a:pt x="1143" y="326"/>
                      <a:pt x="1142" y="327"/>
                      <a:pt x="1142" y="327"/>
                    </a:cubicBezTo>
                    <a:lnTo>
                      <a:pt x="1126" y="357"/>
                    </a:lnTo>
                    <a:cubicBezTo>
                      <a:pt x="1125" y="358"/>
                      <a:pt x="1124" y="360"/>
                      <a:pt x="1122" y="360"/>
                    </a:cubicBezTo>
                    <a:lnTo>
                      <a:pt x="1085" y="374"/>
                    </a:lnTo>
                    <a:cubicBezTo>
                      <a:pt x="1083" y="375"/>
                      <a:pt x="1080" y="374"/>
                      <a:pt x="1078" y="373"/>
                    </a:cubicBezTo>
                    <a:cubicBezTo>
                      <a:pt x="1076" y="373"/>
                      <a:pt x="1075" y="371"/>
                      <a:pt x="1074" y="369"/>
                    </a:cubicBezTo>
                    <a:lnTo>
                      <a:pt x="1072" y="361"/>
                    </a:lnTo>
                    <a:lnTo>
                      <a:pt x="1087" y="360"/>
                    </a:lnTo>
                    <a:lnTo>
                      <a:pt x="1084" y="371"/>
                    </a:lnTo>
                    <a:cubicBezTo>
                      <a:pt x="1084" y="373"/>
                      <a:pt x="1082" y="375"/>
                      <a:pt x="1080" y="376"/>
                    </a:cubicBezTo>
                    <a:cubicBezTo>
                      <a:pt x="1078" y="377"/>
                      <a:pt x="1075" y="377"/>
                      <a:pt x="1073" y="376"/>
                    </a:cubicBezTo>
                    <a:lnTo>
                      <a:pt x="1062" y="371"/>
                    </a:lnTo>
                    <a:lnTo>
                      <a:pt x="1067" y="372"/>
                    </a:lnTo>
                    <a:lnTo>
                      <a:pt x="1046" y="374"/>
                    </a:lnTo>
                    <a:cubicBezTo>
                      <a:pt x="1043" y="375"/>
                      <a:pt x="1040" y="373"/>
                      <a:pt x="1038" y="370"/>
                    </a:cubicBezTo>
                    <a:lnTo>
                      <a:pt x="1030" y="357"/>
                    </a:lnTo>
                    <a:cubicBezTo>
                      <a:pt x="1030" y="357"/>
                      <a:pt x="1029" y="356"/>
                      <a:pt x="1029" y="355"/>
                    </a:cubicBezTo>
                    <a:lnTo>
                      <a:pt x="1027" y="347"/>
                    </a:lnTo>
                    <a:cubicBezTo>
                      <a:pt x="1026" y="347"/>
                      <a:pt x="1026" y="346"/>
                      <a:pt x="1026" y="345"/>
                    </a:cubicBezTo>
                    <a:lnTo>
                      <a:pt x="1026" y="337"/>
                    </a:lnTo>
                    <a:close/>
                    <a:moveTo>
                      <a:pt x="1042" y="345"/>
                    </a:moveTo>
                    <a:lnTo>
                      <a:pt x="1042" y="342"/>
                    </a:lnTo>
                    <a:lnTo>
                      <a:pt x="1044" y="350"/>
                    </a:lnTo>
                    <a:lnTo>
                      <a:pt x="1044" y="349"/>
                    </a:lnTo>
                    <a:lnTo>
                      <a:pt x="1052" y="362"/>
                    </a:lnTo>
                    <a:lnTo>
                      <a:pt x="1044" y="358"/>
                    </a:lnTo>
                    <a:lnTo>
                      <a:pt x="1065" y="356"/>
                    </a:lnTo>
                    <a:cubicBezTo>
                      <a:pt x="1067" y="355"/>
                      <a:pt x="1068" y="356"/>
                      <a:pt x="1070" y="356"/>
                    </a:cubicBezTo>
                    <a:lnTo>
                      <a:pt x="1080" y="362"/>
                    </a:lnTo>
                    <a:lnTo>
                      <a:pt x="1069" y="367"/>
                    </a:lnTo>
                    <a:lnTo>
                      <a:pt x="1071" y="356"/>
                    </a:lnTo>
                    <a:cubicBezTo>
                      <a:pt x="1072" y="353"/>
                      <a:pt x="1075" y="350"/>
                      <a:pt x="1079" y="350"/>
                    </a:cubicBezTo>
                    <a:cubicBezTo>
                      <a:pt x="1083" y="350"/>
                      <a:pt x="1086" y="352"/>
                      <a:pt x="1087" y="356"/>
                    </a:cubicBezTo>
                    <a:lnTo>
                      <a:pt x="1090" y="364"/>
                    </a:lnTo>
                    <a:lnTo>
                      <a:pt x="1079" y="359"/>
                    </a:lnTo>
                    <a:lnTo>
                      <a:pt x="1116" y="345"/>
                    </a:lnTo>
                    <a:lnTo>
                      <a:pt x="1112" y="349"/>
                    </a:lnTo>
                    <a:lnTo>
                      <a:pt x="1128" y="320"/>
                    </a:lnTo>
                    <a:lnTo>
                      <a:pt x="1127" y="322"/>
                    </a:lnTo>
                    <a:lnTo>
                      <a:pt x="1132" y="288"/>
                    </a:lnTo>
                    <a:lnTo>
                      <a:pt x="1139" y="297"/>
                    </a:lnTo>
                    <a:lnTo>
                      <a:pt x="1055" y="289"/>
                    </a:lnTo>
                    <a:lnTo>
                      <a:pt x="1060" y="288"/>
                    </a:lnTo>
                    <a:lnTo>
                      <a:pt x="1046" y="296"/>
                    </a:lnTo>
                    <a:lnTo>
                      <a:pt x="1050" y="292"/>
                    </a:lnTo>
                    <a:lnTo>
                      <a:pt x="1044" y="305"/>
                    </a:lnTo>
                    <a:lnTo>
                      <a:pt x="1043" y="297"/>
                    </a:lnTo>
                    <a:lnTo>
                      <a:pt x="1050" y="305"/>
                    </a:lnTo>
                    <a:cubicBezTo>
                      <a:pt x="1053" y="307"/>
                      <a:pt x="1054" y="311"/>
                      <a:pt x="1052" y="314"/>
                    </a:cubicBezTo>
                    <a:cubicBezTo>
                      <a:pt x="1050" y="317"/>
                      <a:pt x="1046" y="319"/>
                      <a:pt x="1043" y="318"/>
                    </a:cubicBezTo>
                    <a:lnTo>
                      <a:pt x="1032" y="315"/>
                    </a:lnTo>
                    <a:lnTo>
                      <a:pt x="1042" y="308"/>
                    </a:lnTo>
                    <a:lnTo>
                      <a:pt x="1042" y="326"/>
                    </a:lnTo>
                    <a:lnTo>
                      <a:pt x="1039" y="320"/>
                    </a:lnTo>
                    <a:lnTo>
                      <a:pt x="1050" y="328"/>
                    </a:lnTo>
                    <a:cubicBezTo>
                      <a:pt x="1052" y="330"/>
                      <a:pt x="1053" y="334"/>
                      <a:pt x="1052" y="337"/>
                    </a:cubicBezTo>
                    <a:cubicBezTo>
                      <a:pt x="1051" y="340"/>
                      <a:pt x="1048" y="342"/>
                      <a:pt x="1045" y="342"/>
                    </a:cubicBezTo>
                    <a:lnTo>
                      <a:pt x="1034" y="342"/>
                    </a:lnTo>
                    <a:lnTo>
                      <a:pt x="1042" y="334"/>
                    </a:lnTo>
                    <a:lnTo>
                      <a:pt x="1042" y="337"/>
                    </a:lnTo>
                    <a:lnTo>
                      <a:pt x="1042" y="345"/>
                    </a:lnTo>
                    <a:close/>
                    <a:moveTo>
                      <a:pt x="987" y="313"/>
                    </a:moveTo>
                    <a:cubicBezTo>
                      <a:pt x="987" y="312"/>
                      <a:pt x="988" y="311"/>
                      <a:pt x="989" y="310"/>
                    </a:cubicBezTo>
                    <a:lnTo>
                      <a:pt x="991" y="307"/>
                    </a:lnTo>
                    <a:cubicBezTo>
                      <a:pt x="992" y="307"/>
                      <a:pt x="992" y="306"/>
                      <a:pt x="993" y="306"/>
                    </a:cubicBezTo>
                    <a:lnTo>
                      <a:pt x="1012" y="295"/>
                    </a:lnTo>
                    <a:cubicBezTo>
                      <a:pt x="1014" y="294"/>
                      <a:pt x="1018" y="294"/>
                      <a:pt x="1020" y="296"/>
                    </a:cubicBezTo>
                    <a:cubicBezTo>
                      <a:pt x="1023" y="298"/>
                      <a:pt x="1024" y="301"/>
                      <a:pt x="1023" y="304"/>
                    </a:cubicBezTo>
                    <a:lnTo>
                      <a:pt x="1018" y="330"/>
                    </a:lnTo>
                    <a:cubicBezTo>
                      <a:pt x="1018" y="332"/>
                      <a:pt x="1017" y="334"/>
                      <a:pt x="1015" y="335"/>
                    </a:cubicBezTo>
                    <a:lnTo>
                      <a:pt x="989" y="356"/>
                    </a:lnTo>
                    <a:cubicBezTo>
                      <a:pt x="986" y="359"/>
                      <a:pt x="982" y="359"/>
                      <a:pt x="979" y="357"/>
                    </a:cubicBezTo>
                    <a:cubicBezTo>
                      <a:pt x="976" y="355"/>
                      <a:pt x="975" y="351"/>
                      <a:pt x="976" y="348"/>
                    </a:cubicBezTo>
                    <a:lnTo>
                      <a:pt x="987" y="313"/>
                    </a:lnTo>
                    <a:close/>
                    <a:moveTo>
                      <a:pt x="991" y="353"/>
                    </a:moveTo>
                    <a:lnTo>
                      <a:pt x="979" y="344"/>
                    </a:lnTo>
                    <a:lnTo>
                      <a:pt x="1005" y="323"/>
                    </a:lnTo>
                    <a:lnTo>
                      <a:pt x="1002" y="327"/>
                    </a:lnTo>
                    <a:lnTo>
                      <a:pt x="1008" y="301"/>
                    </a:lnTo>
                    <a:lnTo>
                      <a:pt x="1020" y="309"/>
                    </a:lnTo>
                    <a:lnTo>
                      <a:pt x="1001" y="320"/>
                    </a:lnTo>
                    <a:lnTo>
                      <a:pt x="1003" y="319"/>
                    </a:lnTo>
                    <a:lnTo>
                      <a:pt x="1000" y="321"/>
                    </a:lnTo>
                    <a:lnTo>
                      <a:pt x="1002" y="318"/>
                    </a:lnTo>
                    <a:lnTo>
                      <a:pt x="991" y="353"/>
                    </a:lnTo>
                    <a:close/>
                    <a:moveTo>
                      <a:pt x="1028" y="330"/>
                    </a:moveTo>
                    <a:cubicBezTo>
                      <a:pt x="1026" y="334"/>
                      <a:pt x="1022" y="335"/>
                      <a:pt x="1018" y="334"/>
                    </a:cubicBezTo>
                    <a:cubicBezTo>
                      <a:pt x="1015" y="332"/>
                      <a:pt x="1012" y="329"/>
                      <a:pt x="1013" y="325"/>
                    </a:cubicBezTo>
                    <a:lnTo>
                      <a:pt x="1016" y="309"/>
                    </a:lnTo>
                    <a:cubicBezTo>
                      <a:pt x="1016" y="306"/>
                      <a:pt x="1018" y="304"/>
                      <a:pt x="1020" y="303"/>
                    </a:cubicBezTo>
                    <a:lnTo>
                      <a:pt x="1031" y="298"/>
                    </a:lnTo>
                    <a:cubicBezTo>
                      <a:pt x="1034" y="296"/>
                      <a:pt x="1038" y="297"/>
                      <a:pt x="1040" y="299"/>
                    </a:cubicBezTo>
                    <a:cubicBezTo>
                      <a:pt x="1043" y="302"/>
                      <a:pt x="1043" y="306"/>
                      <a:pt x="1041" y="309"/>
                    </a:cubicBezTo>
                    <a:lnTo>
                      <a:pt x="1028" y="330"/>
                    </a:lnTo>
                    <a:close/>
                    <a:moveTo>
                      <a:pt x="1027" y="301"/>
                    </a:moveTo>
                    <a:lnTo>
                      <a:pt x="1038" y="312"/>
                    </a:lnTo>
                    <a:lnTo>
                      <a:pt x="1027" y="317"/>
                    </a:lnTo>
                    <a:lnTo>
                      <a:pt x="1031" y="312"/>
                    </a:lnTo>
                    <a:lnTo>
                      <a:pt x="1029" y="328"/>
                    </a:lnTo>
                    <a:lnTo>
                      <a:pt x="1014" y="322"/>
                    </a:lnTo>
                    <a:lnTo>
                      <a:pt x="1027" y="301"/>
                    </a:lnTo>
                    <a:close/>
                    <a:moveTo>
                      <a:pt x="978" y="367"/>
                    </a:moveTo>
                    <a:cubicBezTo>
                      <a:pt x="976" y="369"/>
                      <a:pt x="972" y="369"/>
                      <a:pt x="970" y="368"/>
                    </a:cubicBezTo>
                    <a:cubicBezTo>
                      <a:pt x="967" y="367"/>
                      <a:pt x="965" y="364"/>
                      <a:pt x="965" y="361"/>
                    </a:cubicBezTo>
                    <a:lnTo>
                      <a:pt x="965" y="353"/>
                    </a:lnTo>
                    <a:cubicBezTo>
                      <a:pt x="965" y="349"/>
                      <a:pt x="969" y="345"/>
                      <a:pt x="973" y="345"/>
                    </a:cubicBezTo>
                    <a:lnTo>
                      <a:pt x="984" y="345"/>
                    </a:lnTo>
                    <a:cubicBezTo>
                      <a:pt x="987" y="345"/>
                      <a:pt x="990" y="347"/>
                      <a:pt x="991" y="350"/>
                    </a:cubicBezTo>
                    <a:cubicBezTo>
                      <a:pt x="993" y="354"/>
                      <a:pt x="991" y="357"/>
                      <a:pt x="989" y="359"/>
                    </a:cubicBezTo>
                    <a:lnTo>
                      <a:pt x="978" y="367"/>
                    </a:lnTo>
                    <a:close/>
                    <a:moveTo>
                      <a:pt x="979" y="347"/>
                    </a:moveTo>
                    <a:lnTo>
                      <a:pt x="984" y="361"/>
                    </a:lnTo>
                    <a:lnTo>
                      <a:pt x="973" y="361"/>
                    </a:lnTo>
                    <a:lnTo>
                      <a:pt x="981" y="353"/>
                    </a:lnTo>
                    <a:lnTo>
                      <a:pt x="981" y="361"/>
                    </a:lnTo>
                    <a:lnTo>
                      <a:pt x="968" y="355"/>
                    </a:lnTo>
                    <a:lnTo>
                      <a:pt x="979" y="347"/>
                    </a:lnTo>
                    <a:close/>
                    <a:moveTo>
                      <a:pt x="1313" y="363"/>
                    </a:moveTo>
                    <a:lnTo>
                      <a:pt x="1321" y="371"/>
                    </a:lnTo>
                    <a:cubicBezTo>
                      <a:pt x="1323" y="373"/>
                      <a:pt x="1324" y="376"/>
                      <a:pt x="1323" y="379"/>
                    </a:cubicBezTo>
                    <a:lnTo>
                      <a:pt x="1318" y="398"/>
                    </a:lnTo>
                    <a:lnTo>
                      <a:pt x="1304" y="390"/>
                    </a:lnTo>
                    <a:lnTo>
                      <a:pt x="1312" y="382"/>
                    </a:lnTo>
                    <a:cubicBezTo>
                      <a:pt x="1314" y="380"/>
                      <a:pt x="1317" y="379"/>
                      <a:pt x="1320" y="380"/>
                    </a:cubicBezTo>
                    <a:cubicBezTo>
                      <a:pt x="1322" y="380"/>
                      <a:pt x="1325" y="382"/>
                      <a:pt x="1325" y="385"/>
                    </a:cubicBezTo>
                    <a:lnTo>
                      <a:pt x="1328" y="393"/>
                    </a:lnTo>
                    <a:cubicBezTo>
                      <a:pt x="1329" y="396"/>
                      <a:pt x="1328" y="398"/>
                      <a:pt x="1327" y="400"/>
                    </a:cubicBezTo>
                    <a:lnTo>
                      <a:pt x="1319" y="411"/>
                    </a:lnTo>
                    <a:lnTo>
                      <a:pt x="1320" y="408"/>
                    </a:lnTo>
                    <a:lnTo>
                      <a:pt x="1312" y="445"/>
                    </a:lnTo>
                    <a:lnTo>
                      <a:pt x="1298" y="439"/>
                    </a:lnTo>
                    <a:lnTo>
                      <a:pt x="1311" y="420"/>
                    </a:lnTo>
                    <a:lnTo>
                      <a:pt x="1310" y="424"/>
                    </a:lnTo>
                    <a:lnTo>
                      <a:pt x="1313" y="405"/>
                    </a:lnTo>
                    <a:cubicBezTo>
                      <a:pt x="1313" y="402"/>
                      <a:pt x="1315" y="400"/>
                      <a:pt x="1318" y="399"/>
                    </a:cubicBezTo>
                    <a:lnTo>
                      <a:pt x="1334" y="393"/>
                    </a:lnTo>
                    <a:cubicBezTo>
                      <a:pt x="1337" y="392"/>
                      <a:pt x="1341" y="394"/>
                      <a:pt x="1343" y="396"/>
                    </a:cubicBezTo>
                    <a:cubicBezTo>
                      <a:pt x="1345" y="399"/>
                      <a:pt x="1345" y="403"/>
                      <a:pt x="1343" y="406"/>
                    </a:cubicBezTo>
                    <a:lnTo>
                      <a:pt x="1329" y="422"/>
                    </a:lnTo>
                    <a:lnTo>
                      <a:pt x="1329" y="411"/>
                    </a:lnTo>
                    <a:lnTo>
                      <a:pt x="1334" y="417"/>
                    </a:lnTo>
                    <a:lnTo>
                      <a:pt x="1322" y="418"/>
                    </a:lnTo>
                    <a:lnTo>
                      <a:pt x="1332" y="402"/>
                    </a:lnTo>
                    <a:cubicBezTo>
                      <a:pt x="1334" y="400"/>
                      <a:pt x="1336" y="398"/>
                      <a:pt x="1339" y="398"/>
                    </a:cubicBezTo>
                    <a:lnTo>
                      <a:pt x="1363" y="398"/>
                    </a:lnTo>
                    <a:lnTo>
                      <a:pt x="1355" y="406"/>
                    </a:lnTo>
                    <a:lnTo>
                      <a:pt x="1355" y="398"/>
                    </a:lnTo>
                    <a:cubicBezTo>
                      <a:pt x="1355" y="394"/>
                      <a:pt x="1358" y="390"/>
                      <a:pt x="1363" y="390"/>
                    </a:cubicBezTo>
                    <a:lnTo>
                      <a:pt x="1368" y="390"/>
                    </a:lnTo>
                    <a:cubicBezTo>
                      <a:pt x="1369" y="390"/>
                      <a:pt x="1370" y="391"/>
                      <a:pt x="1371" y="391"/>
                    </a:cubicBezTo>
                    <a:lnTo>
                      <a:pt x="1422" y="412"/>
                    </a:lnTo>
                    <a:lnTo>
                      <a:pt x="1416" y="412"/>
                    </a:lnTo>
                    <a:lnTo>
                      <a:pt x="1432" y="407"/>
                    </a:lnTo>
                    <a:cubicBezTo>
                      <a:pt x="1434" y="406"/>
                      <a:pt x="1437" y="406"/>
                      <a:pt x="1439" y="407"/>
                    </a:cubicBezTo>
                    <a:lnTo>
                      <a:pt x="1465" y="424"/>
                    </a:lnTo>
                    <a:lnTo>
                      <a:pt x="1453" y="430"/>
                    </a:lnTo>
                    <a:lnTo>
                      <a:pt x="1453" y="422"/>
                    </a:lnTo>
                    <a:cubicBezTo>
                      <a:pt x="1453" y="418"/>
                      <a:pt x="1456" y="415"/>
                      <a:pt x="1461" y="414"/>
                    </a:cubicBezTo>
                    <a:lnTo>
                      <a:pt x="1516" y="412"/>
                    </a:lnTo>
                    <a:cubicBezTo>
                      <a:pt x="1518" y="412"/>
                      <a:pt x="1520" y="412"/>
                      <a:pt x="1521" y="413"/>
                    </a:cubicBezTo>
                    <a:lnTo>
                      <a:pt x="1588" y="461"/>
                    </a:lnTo>
                    <a:lnTo>
                      <a:pt x="1649" y="521"/>
                    </a:lnTo>
                    <a:lnTo>
                      <a:pt x="1645" y="519"/>
                    </a:lnTo>
                    <a:lnTo>
                      <a:pt x="1722" y="535"/>
                    </a:lnTo>
                    <a:cubicBezTo>
                      <a:pt x="1725" y="535"/>
                      <a:pt x="1727" y="537"/>
                      <a:pt x="1728" y="540"/>
                    </a:cubicBezTo>
                    <a:lnTo>
                      <a:pt x="1760" y="642"/>
                    </a:lnTo>
                    <a:cubicBezTo>
                      <a:pt x="1760" y="642"/>
                      <a:pt x="1760" y="643"/>
                      <a:pt x="1760" y="644"/>
                    </a:cubicBezTo>
                    <a:lnTo>
                      <a:pt x="1760" y="684"/>
                    </a:lnTo>
                    <a:cubicBezTo>
                      <a:pt x="1760" y="685"/>
                      <a:pt x="1760" y="686"/>
                      <a:pt x="1760" y="687"/>
                    </a:cubicBezTo>
                    <a:lnTo>
                      <a:pt x="1736" y="748"/>
                    </a:lnTo>
                    <a:cubicBezTo>
                      <a:pt x="1736" y="749"/>
                      <a:pt x="1736" y="749"/>
                      <a:pt x="1735" y="750"/>
                    </a:cubicBezTo>
                    <a:lnTo>
                      <a:pt x="1693" y="814"/>
                    </a:lnTo>
                    <a:cubicBezTo>
                      <a:pt x="1692" y="815"/>
                      <a:pt x="1692" y="815"/>
                      <a:pt x="1691" y="816"/>
                    </a:cubicBezTo>
                    <a:lnTo>
                      <a:pt x="1662" y="837"/>
                    </a:lnTo>
                    <a:cubicBezTo>
                      <a:pt x="1659" y="840"/>
                      <a:pt x="1654" y="839"/>
                      <a:pt x="1651" y="837"/>
                    </a:cubicBezTo>
                    <a:lnTo>
                      <a:pt x="1649" y="834"/>
                    </a:lnTo>
                    <a:lnTo>
                      <a:pt x="1662" y="830"/>
                    </a:lnTo>
                    <a:lnTo>
                      <a:pt x="1660" y="843"/>
                    </a:lnTo>
                    <a:cubicBezTo>
                      <a:pt x="1659" y="846"/>
                      <a:pt x="1658" y="848"/>
                      <a:pt x="1655" y="849"/>
                    </a:cubicBezTo>
                    <a:cubicBezTo>
                      <a:pt x="1653" y="850"/>
                      <a:pt x="1650" y="850"/>
                      <a:pt x="1648" y="849"/>
                    </a:cubicBezTo>
                    <a:lnTo>
                      <a:pt x="1643" y="846"/>
                    </a:lnTo>
                    <a:lnTo>
                      <a:pt x="1654" y="837"/>
                    </a:lnTo>
                    <a:lnTo>
                      <a:pt x="1657" y="848"/>
                    </a:lnTo>
                    <a:cubicBezTo>
                      <a:pt x="1657" y="850"/>
                      <a:pt x="1657" y="852"/>
                      <a:pt x="1656" y="854"/>
                    </a:cubicBezTo>
                    <a:lnTo>
                      <a:pt x="1650" y="862"/>
                    </a:lnTo>
                    <a:cubicBezTo>
                      <a:pt x="1649" y="865"/>
                      <a:pt x="1645" y="866"/>
                      <a:pt x="1641" y="865"/>
                    </a:cubicBezTo>
                    <a:cubicBezTo>
                      <a:pt x="1638" y="864"/>
                      <a:pt x="1636" y="861"/>
                      <a:pt x="1636" y="858"/>
                    </a:cubicBezTo>
                    <a:lnTo>
                      <a:pt x="1636" y="847"/>
                    </a:lnTo>
                    <a:lnTo>
                      <a:pt x="1651" y="849"/>
                    </a:lnTo>
                    <a:lnTo>
                      <a:pt x="1638" y="892"/>
                    </a:lnTo>
                    <a:cubicBezTo>
                      <a:pt x="1638" y="893"/>
                      <a:pt x="1638" y="893"/>
                      <a:pt x="1637" y="894"/>
                    </a:cubicBezTo>
                    <a:lnTo>
                      <a:pt x="1608" y="939"/>
                    </a:lnTo>
                    <a:cubicBezTo>
                      <a:pt x="1607" y="941"/>
                      <a:pt x="1606" y="942"/>
                      <a:pt x="1604" y="943"/>
                    </a:cubicBezTo>
                    <a:lnTo>
                      <a:pt x="1596" y="945"/>
                    </a:lnTo>
                    <a:cubicBezTo>
                      <a:pt x="1594" y="946"/>
                      <a:pt x="1591" y="946"/>
                      <a:pt x="1589" y="944"/>
                    </a:cubicBezTo>
                    <a:cubicBezTo>
                      <a:pt x="1587" y="943"/>
                      <a:pt x="1585" y="940"/>
                      <a:pt x="1585" y="938"/>
                    </a:cubicBezTo>
                    <a:lnTo>
                      <a:pt x="1585" y="924"/>
                    </a:lnTo>
                    <a:lnTo>
                      <a:pt x="1589" y="931"/>
                    </a:lnTo>
                    <a:lnTo>
                      <a:pt x="1581" y="926"/>
                    </a:lnTo>
                    <a:lnTo>
                      <a:pt x="1593" y="921"/>
                    </a:lnTo>
                    <a:lnTo>
                      <a:pt x="1591" y="932"/>
                    </a:lnTo>
                    <a:lnTo>
                      <a:pt x="1589" y="924"/>
                    </a:lnTo>
                    <a:lnTo>
                      <a:pt x="1591" y="927"/>
                    </a:lnTo>
                    <a:cubicBezTo>
                      <a:pt x="1593" y="929"/>
                      <a:pt x="1594" y="932"/>
                      <a:pt x="1593" y="935"/>
                    </a:cubicBezTo>
                    <a:lnTo>
                      <a:pt x="1580" y="970"/>
                    </a:lnTo>
                    <a:lnTo>
                      <a:pt x="1579" y="963"/>
                    </a:lnTo>
                    <a:lnTo>
                      <a:pt x="1584" y="971"/>
                    </a:lnTo>
                    <a:cubicBezTo>
                      <a:pt x="1585" y="973"/>
                      <a:pt x="1586" y="975"/>
                      <a:pt x="1585" y="977"/>
                    </a:cubicBezTo>
                    <a:lnTo>
                      <a:pt x="1580" y="998"/>
                    </a:lnTo>
                    <a:lnTo>
                      <a:pt x="1565" y="993"/>
                    </a:lnTo>
                    <a:lnTo>
                      <a:pt x="1570" y="982"/>
                    </a:lnTo>
                    <a:cubicBezTo>
                      <a:pt x="1572" y="979"/>
                      <a:pt x="1576" y="977"/>
                      <a:pt x="1580" y="978"/>
                    </a:cubicBezTo>
                    <a:cubicBezTo>
                      <a:pt x="1583" y="979"/>
                      <a:pt x="1586" y="983"/>
                      <a:pt x="1586" y="986"/>
                    </a:cubicBezTo>
                    <a:lnTo>
                      <a:pt x="1583" y="1021"/>
                    </a:lnTo>
                    <a:lnTo>
                      <a:pt x="1583" y="1019"/>
                    </a:lnTo>
                    <a:lnTo>
                      <a:pt x="1593" y="1083"/>
                    </a:lnTo>
                    <a:cubicBezTo>
                      <a:pt x="1594" y="1084"/>
                      <a:pt x="1594" y="1085"/>
                      <a:pt x="1593" y="1086"/>
                    </a:cubicBezTo>
                    <a:lnTo>
                      <a:pt x="1583" y="1150"/>
                    </a:lnTo>
                    <a:lnTo>
                      <a:pt x="1583" y="1148"/>
                    </a:lnTo>
                    <a:lnTo>
                      <a:pt x="1586" y="1177"/>
                    </a:lnTo>
                    <a:cubicBezTo>
                      <a:pt x="1586" y="1179"/>
                      <a:pt x="1585" y="1181"/>
                      <a:pt x="1584" y="1183"/>
                    </a:cubicBezTo>
                    <a:lnTo>
                      <a:pt x="1566" y="1209"/>
                    </a:lnTo>
                    <a:lnTo>
                      <a:pt x="1567" y="1205"/>
                    </a:lnTo>
                    <a:lnTo>
                      <a:pt x="1564" y="1274"/>
                    </a:lnTo>
                    <a:cubicBezTo>
                      <a:pt x="1564" y="1276"/>
                      <a:pt x="1564" y="1277"/>
                      <a:pt x="1563" y="1278"/>
                    </a:cubicBezTo>
                    <a:lnTo>
                      <a:pt x="1516" y="1366"/>
                    </a:lnTo>
                    <a:lnTo>
                      <a:pt x="1517" y="1362"/>
                    </a:lnTo>
                    <a:lnTo>
                      <a:pt x="1519" y="1394"/>
                    </a:lnTo>
                    <a:cubicBezTo>
                      <a:pt x="1520" y="1397"/>
                      <a:pt x="1518" y="1400"/>
                      <a:pt x="1515" y="1401"/>
                    </a:cubicBezTo>
                    <a:lnTo>
                      <a:pt x="1484" y="1420"/>
                    </a:lnTo>
                    <a:lnTo>
                      <a:pt x="1486" y="1418"/>
                    </a:lnTo>
                    <a:lnTo>
                      <a:pt x="1475" y="1431"/>
                    </a:lnTo>
                    <a:lnTo>
                      <a:pt x="1477" y="1427"/>
                    </a:lnTo>
                    <a:lnTo>
                      <a:pt x="1474" y="1446"/>
                    </a:lnTo>
                    <a:cubicBezTo>
                      <a:pt x="1474" y="1450"/>
                      <a:pt x="1470" y="1453"/>
                      <a:pt x="1466" y="1453"/>
                    </a:cubicBezTo>
                    <a:lnTo>
                      <a:pt x="1424" y="1453"/>
                    </a:lnTo>
                    <a:cubicBezTo>
                      <a:pt x="1419" y="1453"/>
                      <a:pt x="1416" y="1449"/>
                      <a:pt x="1416" y="1445"/>
                    </a:cubicBezTo>
                    <a:lnTo>
                      <a:pt x="1416" y="1432"/>
                    </a:lnTo>
                    <a:lnTo>
                      <a:pt x="1426" y="1439"/>
                    </a:lnTo>
                    <a:lnTo>
                      <a:pt x="1418" y="1442"/>
                    </a:lnTo>
                    <a:lnTo>
                      <a:pt x="1423" y="1431"/>
                    </a:lnTo>
                    <a:lnTo>
                      <a:pt x="1428" y="1442"/>
                    </a:lnTo>
                    <a:cubicBezTo>
                      <a:pt x="1430" y="1445"/>
                      <a:pt x="1429" y="1450"/>
                      <a:pt x="1425" y="1452"/>
                    </a:cubicBezTo>
                    <a:lnTo>
                      <a:pt x="1419" y="1455"/>
                    </a:lnTo>
                    <a:cubicBezTo>
                      <a:pt x="1419" y="1455"/>
                      <a:pt x="1418" y="1455"/>
                      <a:pt x="1417" y="1456"/>
                    </a:cubicBezTo>
                    <a:lnTo>
                      <a:pt x="1385" y="1461"/>
                    </a:lnTo>
                    <a:cubicBezTo>
                      <a:pt x="1381" y="1462"/>
                      <a:pt x="1377" y="1459"/>
                      <a:pt x="1376" y="1455"/>
                    </a:cubicBezTo>
                    <a:cubicBezTo>
                      <a:pt x="1375" y="1451"/>
                      <a:pt x="1378" y="1447"/>
                      <a:pt x="1382" y="1445"/>
                    </a:cubicBezTo>
                    <a:lnTo>
                      <a:pt x="1397" y="1440"/>
                    </a:lnTo>
                    <a:lnTo>
                      <a:pt x="1397" y="1455"/>
                    </a:lnTo>
                    <a:lnTo>
                      <a:pt x="1389" y="1453"/>
                    </a:lnTo>
                    <a:lnTo>
                      <a:pt x="1394" y="1453"/>
                    </a:lnTo>
                    <a:lnTo>
                      <a:pt x="1376" y="1458"/>
                    </a:lnTo>
                    <a:cubicBezTo>
                      <a:pt x="1373" y="1459"/>
                      <a:pt x="1370" y="1458"/>
                      <a:pt x="1368" y="1456"/>
                    </a:cubicBezTo>
                    <a:lnTo>
                      <a:pt x="1362" y="1451"/>
                    </a:lnTo>
                    <a:lnTo>
                      <a:pt x="1371" y="1452"/>
                    </a:lnTo>
                    <a:lnTo>
                      <a:pt x="1358" y="1458"/>
                    </a:lnTo>
                    <a:lnTo>
                      <a:pt x="1363" y="1448"/>
                    </a:lnTo>
                    <a:lnTo>
                      <a:pt x="1368" y="1464"/>
                    </a:lnTo>
                    <a:cubicBezTo>
                      <a:pt x="1369" y="1466"/>
                      <a:pt x="1368" y="1469"/>
                      <a:pt x="1367" y="1471"/>
                    </a:cubicBezTo>
                    <a:cubicBezTo>
                      <a:pt x="1365" y="1473"/>
                      <a:pt x="1363" y="1474"/>
                      <a:pt x="1360" y="1474"/>
                    </a:cubicBezTo>
                    <a:lnTo>
                      <a:pt x="1342" y="1474"/>
                    </a:lnTo>
                    <a:lnTo>
                      <a:pt x="1346" y="1473"/>
                    </a:lnTo>
                    <a:lnTo>
                      <a:pt x="1328" y="1486"/>
                    </a:lnTo>
                    <a:lnTo>
                      <a:pt x="1331" y="1480"/>
                    </a:lnTo>
                    <a:lnTo>
                      <a:pt x="1331" y="1490"/>
                    </a:lnTo>
                    <a:cubicBezTo>
                      <a:pt x="1331" y="1493"/>
                      <a:pt x="1330" y="1495"/>
                      <a:pt x="1328" y="1497"/>
                    </a:cubicBezTo>
                    <a:cubicBezTo>
                      <a:pt x="1327" y="1498"/>
                      <a:pt x="1324" y="1499"/>
                      <a:pt x="1322" y="1498"/>
                    </a:cubicBezTo>
                    <a:lnTo>
                      <a:pt x="1303" y="1496"/>
                    </a:lnTo>
                    <a:lnTo>
                      <a:pt x="1310" y="1494"/>
                    </a:lnTo>
                    <a:lnTo>
                      <a:pt x="1294" y="1507"/>
                    </a:lnTo>
                    <a:cubicBezTo>
                      <a:pt x="1292" y="1509"/>
                      <a:pt x="1290" y="1509"/>
                      <a:pt x="1287" y="1509"/>
                    </a:cubicBezTo>
                    <a:cubicBezTo>
                      <a:pt x="1285" y="1509"/>
                      <a:pt x="1283" y="1507"/>
                      <a:pt x="1282" y="1506"/>
                    </a:cubicBezTo>
                    <a:lnTo>
                      <a:pt x="1277" y="1498"/>
                    </a:lnTo>
                    <a:lnTo>
                      <a:pt x="1289" y="1499"/>
                    </a:lnTo>
                    <a:lnTo>
                      <a:pt x="1222" y="1558"/>
                    </a:lnTo>
                    <a:lnTo>
                      <a:pt x="1223" y="1546"/>
                    </a:lnTo>
                    <a:lnTo>
                      <a:pt x="1228" y="1552"/>
                    </a:lnTo>
                    <a:cubicBezTo>
                      <a:pt x="1231" y="1554"/>
                      <a:pt x="1231" y="1559"/>
                      <a:pt x="1229" y="1562"/>
                    </a:cubicBezTo>
                    <a:lnTo>
                      <a:pt x="1215" y="1578"/>
                    </a:lnTo>
                    <a:cubicBezTo>
                      <a:pt x="1213" y="1581"/>
                      <a:pt x="1209" y="1582"/>
                      <a:pt x="1205" y="1580"/>
                    </a:cubicBezTo>
                    <a:cubicBezTo>
                      <a:pt x="1202" y="1578"/>
                      <a:pt x="1200" y="1574"/>
                      <a:pt x="1202" y="1571"/>
                    </a:cubicBezTo>
                    <a:lnTo>
                      <a:pt x="1204" y="1563"/>
                    </a:lnTo>
                    <a:lnTo>
                      <a:pt x="1212" y="1573"/>
                    </a:lnTo>
                    <a:lnTo>
                      <a:pt x="1201" y="1573"/>
                    </a:lnTo>
                    <a:lnTo>
                      <a:pt x="1209" y="1568"/>
                    </a:lnTo>
                    <a:lnTo>
                      <a:pt x="1206" y="1576"/>
                    </a:lnTo>
                    <a:cubicBezTo>
                      <a:pt x="1205" y="1580"/>
                      <a:pt x="1201" y="1582"/>
                      <a:pt x="1197" y="1581"/>
                    </a:cubicBezTo>
                    <a:lnTo>
                      <a:pt x="1186" y="1578"/>
                    </a:lnTo>
                    <a:lnTo>
                      <a:pt x="1192" y="1563"/>
                    </a:lnTo>
                    <a:lnTo>
                      <a:pt x="1207" y="1571"/>
                    </a:lnTo>
                    <a:cubicBezTo>
                      <a:pt x="1210" y="1573"/>
                      <a:pt x="1211" y="1575"/>
                      <a:pt x="1212" y="1577"/>
                    </a:cubicBezTo>
                    <a:cubicBezTo>
                      <a:pt x="1212" y="1580"/>
                      <a:pt x="1211" y="1582"/>
                      <a:pt x="1210" y="1584"/>
                    </a:cubicBezTo>
                    <a:lnTo>
                      <a:pt x="1194" y="1600"/>
                    </a:lnTo>
                    <a:lnTo>
                      <a:pt x="1188" y="1587"/>
                    </a:lnTo>
                    <a:lnTo>
                      <a:pt x="1196" y="1587"/>
                    </a:lnTo>
                    <a:cubicBezTo>
                      <a:pt x="1200" y="1587"/>
                      <a:pt x="1204" y="1590"/>
                      <a:pt x="1204" y="1595"/>
                    </a:cubicBezTo>
                    <a:lnTo>
                      <a:pt x="1204" y="1608"/>
                    </a:lnTo>
                    <a:cubicBezTo>
                      <a:pt x="1204" y="1611"/>
                      <a:pt x="1203" y="1613"/>
                      <a:pt x="1201" y="1614"/>
                    </a:cubicBezTo>
                    <a:cubicBezTo>
                      <a:pt x="1198" y="1616"/>
                      <a:pt x="1196" y="1616"/>
                      <a:pt x="1193" y="1616"/>
                    </a:cubicBezTo>
                    <a:lnTo>
                      <a:pt x="1185" y="1613"/>
                    </a:lnTo>
                    <a:lnTo>
                      <a:pt x="1196" y="1603"/>
                    </a:lnTo>
                    <a:lnTo>
                      <a:pt x="1214" y="1659"/>
                    </a:lnTo>
                    <a:cubicBezTo>
                      <a:pt x="1215" y="1663"/>
                      <a:pt x="1214" y="1667"/>
                      <a:pt x="1210" y="1669"/>
                    </a:cubicBezTo>
                    <a:lnTo>
                      <a:pt x="1205" y="1671"/>
                    </a:lnTo>
                    <a:lnTo>
                      <a:pt x="1209" y="1663"/>
                    </a:lnTo>
                    <a:lnTo>
                      <a:pt x="1214" y="1695"/>
                    </a:lnTo>
                    <a:cubicBezTo>
                      <a:pt x="1215" y="1696"/>
                      <a:pt x="1215" y="1697"/>
                      <a:pt x="1214" y="1697"/>
                    </a:cubicBezTo>
                    <a:lnTo>
                      <a:pt x="1209" y="1727"/>
                    </a:lnTo>
                    <a:cubicBezTo>
                      <a:pt x="1208" y="1730"/>
                      <a:pt x="1206" y="1733"/>
                      <a:pt x="1203" y="1733"/>
                    </a:cubicBezTo>
                    <a:cubicBezTo>
                      <a:pt x="1200" y="1734"/>
                      <a:pt x="1196" y="1733"/>
                      <a:pt x="1194" y="1730"/>
                    </a:cubicBezTo>
                    <a:lnTo>
                      <a:pt x="1189" y="1722"/>
                    </a:lnTo>
                    <a:lnTo>
                      <a:pt x="1204" y="1716"/>
                    </a:lnTo>
                    <a:lnTo>
                      <a:pt x="1206" y="1732"/>
                    </a:lnTo>
                    <a:cubicBezTo>
                      <a:pt x="1207" y="1734"/>
                      <a:pt x="1206" y="1737"/>
                      <a:pt x="1205" y="1738"/>
                    </a:cubicBezTo>
                    <a:lnTo>
                      <a:pt x="1173" y="1778"/>
                    </a:lnTo>
                    <a:lnTo>
                      <a:pt x="1174" y="1776"/>
                    </a:lnTo>
                    <a:lnTo>
                      <a:pt x="1140" y="1862"/>
                    </a:lnTo>
                    <a:cubicBezTo>
                      <a:pt x="1139" y="1863"/>
                      <a:pt x="1139" y="1863"/>
                      <a:pt x="1139" y="1864"/>
                    </a:cubicBezTo>
                    <a:lnTo>
                      <a:pt x="1093" y="1920"/>
                    </a:lnTo>
                    <a:cubicBezTo>
                      <a:pt x="1092" y="1922"/>
                      <a:pt x="1089" y="1923"/>
                      <a:pt x="1086" y="1923"/>
                    </a:cubicBezTo>
                    <a:cubicBezTo>
                      <a:pt x="1083" y="1922"/>
                      <a:pt x="1080" y="1920"/>
                      <a:pt x="1079" y="1917"/>
                    </a:cubicBezTo>
                    <a:lnTo>
                      <a:pt x="1074" y="1899"/>
                    </a:lnTo>
                    <a:cubicBezTo>
                      <a:pt x="1073" y="1896"/>
                      <a:pt x="1074" y="1893"/>
                      <a:pt x="1076" y="1891"/>
                    </a:cubicBezTo>
                    <a:cubicBezTo>
                      <a:pt x="1078" y="1889"/>
                      <a:pt x="1081" y="1888"/>
                      <a:pt x="1084" y="1889"/>
                    </a:cubicBezTo>
                    <a:lnTo>
                      <a:pt x="1094" y="1891"/>
                    </a:lnTo>
                    <a:lnTo>
                      <a:pt x="1088" y="1893"/>
                    </a:lnTo>
                    <a:lnTo>
                      <a:pt x="1111" y="1874"/>
                    </a:lnTo>
                    <a:lnTo>
                      <a:pt x="1108" y="1880"/>
                    </a:lnTo>
                    <a:lnTo>
                      <a:pt x="1108" y="1859"/>
                    </a:lnTo>
                    <a:cubicBezTo>
                      <a:pt x="1108" y="1856"/>
                      <a:pt x="1110" y="1854"/>
                      <a:pt x="1112" y="1852"/>
                    </a:cubicBezTo>
                    <a:cubicBezTo>
                      <a:pt x="1114" y="1851"/>
                      <a:pt x="1116" y="1851"/>
                      <a:pt x="1119" y="1851"/>
                    </a:cubicBezTo>
                    <a:lnTo>
                      <a:pt x="1127" y="1854"/>
                    </a:lnTo>
                    <a:lnTo>
                      <a:pt x="1117" y="1859"/>
                    </a:lnTo>
                    <a:lnTo>
                      <a:pt x="1130" y="1824"/>
                    </a:lnTo>
                    <a:lnTo>
                      <a:pt x="1130" y="1830"/>
                    </a:lnTo>
                    <a:lnTo>
                      <a:pt x="1125" y="1820"/>
                    </a:lnTo>
                    <a:lnTo>
                      <a:pt x="1137" y="1822"/>
                    </a:lnTo>
                    <a:lnTo>
                      <a:pt x="1124" y="1833"/>
                    </a:lnTo>
                    <a:cubicBezTo>
                      <a:pt x="1122" y="1835"/>
                      <a:pt x="1120" y="1835"/>
                      <a:pt x="1117" y="1835"/>
                    </a:cubicBezTo>
                    <a:cubicBezTo>
                      <a:pt x="1115" y="1834"/>
                      <a:pt x="1113" y="1833"/>
                      <a:pt x="1112" y="1831"/>
                    </a:cubicBezTo>
                    <a:lnTo>
                      <a:pt x="1099" y="1807"/>
                    </a:lnTo>
                    <a:lnTo>
                      <a:pt x="1114" y="1802"/>
                    </a:lnTo>
                    <a:lnTo>
                      <a:pt x="1119" y="1845"/>
                    </a:lnTo>
                    <a:cubicBezTo>
                      <a:pt x="1119" y="1848"/>
                      <a:pt x="1117" y="1852"/>
                      <a:pt x="1114" y="1853"/>
                    </a:cubicBezTo>
                    <a:cubicBezTo>
                      <a:pt x="1110" y="1854"/>
                      <a:pt x="1106" y="1853"/>
                      <a:pt x="1104" y="1850"/>
                    </a:cubicBezTo>
                    <a:lnTo>
                      <a:pt x="1099" y="1842"/>
                    </a:lnTo>
                    <a:lnTo>
                      <a:pt x="1114" y="1839"/>
                    </a:lnTo>
                    <a:lnTo>
                      <a:pt x="1111" y="1857"/>
                    </a:lnTo>
                    <a:cubicBezTo>
                      <a:pt x="1111" y="1859"/>
                      <a:pt x="1110" y="1861"/>
                      <a:pt x="1108" y="1862"/>
                    </a:cubicBezTo>
                    <a:lnTo>
                      <a:pt x="1087" y="1881"/>
                    </a:lnTo>
                    <a:lnTo>
                      <a:pt x="1090" y="1877"/>
                    </a:lnTo>
                    <a:lnTo>
                      <a:pt x="1084" y="1896"/>
                    </a:lnTo>
                    <a:lnTo>
                      <a:pt x="1085" y="1894"/>
                    </a:lnTo>
                    <a:lnTo>
                      <a:pt x="1085" y="1910"/>
                    </a:lnTo>
                    <a:lnTo>
                      <a:pt x="1080" y="1903"/>
                    </a:lnTo>
                    <a:lnTo>
                      <a:pt x="1091" y="1908"/>
                    </a:lnTo>
                    <a:cubicBezTo>
                      <a:pt x="1094" y="1910"/>
                      <a:pt x="1096" y="1914"/>
                      <a:pt x="1095" y="1918"/>
                    </a:cubicBezTo>
                    <a:lnTo>
                      <a:pt x="1076" y="1966"/>
                    </a:lnTo>
                    <a:cubicBezTo>
                      <a:pt x="1076" y="1967"/>
                      <a:pt x="1075" y="1967"/>
                      <a:pt x="1075" y="1968"/>
                    </a:cubicBezTo>
                    <a:lnTo>
                      <a:pt x="1051" y="1998"/>
                    </a:lnTo>
                    <a:cubicBezTo>
                      <a:pt x="1049" y="2000"/>
                      <a:pt x="1045" y="2001"/>
                      <a:pt x="1042" y="2000"/>
                    </a:cubicBezTo>
                    <a:lnTo>
                      <a:pt x="1034" y="1997"/>
                    </a:lnTo>
                    <a:cubicBezTo>
                      <a:pt x="1031" y="1996"/>
                      <a:pt x="1029" y="1994"/>
                      <a:pt x="1029" y="1991"/>
                    </a:cubicBezTo>
                    <a:lnTo>
                      <a:pt x="1026" y="1967"/>
                    </a:lnTo>
                    <a:cubicBezTo>
                      <a:pt x="1026" y="1965"/>
                      <a:pt x="1026" y="1963"/>
                      <a:pt x="1027" y="1962"/>
                    </a:cubicBezTo>
                    <a:lnTo>
                      <a:pt x="1041" y="1940"/>
                    </a:lnTo>
                    <a:lnTo>
                      <a:pt x="1043" y="1951"/>
                    </a:lnTo>
                    <a:lnTo>
                      <a:pt x="1021" y="1935"/>
                    </a:lnTo>
                    <a:cubicBezTo>
                      <a:pt x="1021" y="1934"/>
                      <a:pt x="1020" y="1934"/>
                      <a:pt x="1020" y="1933"/>
                    </a:cubicBezTo>
                    <a:lnTo>
                      <a:pt x="1001" y="1909"/>
                    </a:lnTo>
                    <a:lnTo>
                      <a:pt x="1005" y="1912"/>
                    </a:lnTo>
                    <a:lnTo>
                      <a:pt x="986" y="1904"/>
                    </a:lnTo>
                    <a:cubicBezTo>
                      <a:pt x="985" y="1903"/>
                      <a:pt x="984" y="1903"/>
                      <a:pt x="983" y="1902"/>
                    </a:cubicBezTo>
                    <a:lnTo>
                      <a:pt x="968" y="1886"/>
                    </a:lnTo>
                    <a:lnTo>
                      <a:pt x="970" y="1888"/>
                    </a:lnTo>
                    <a:lnTo>
                      <a:pt x="941" y="1874"/>
                    </a:lnTo>
                    <a:cubicBezTo>
                      <a:pt x="940" y="1874"/>
                      <a:pt x="939" y="1873"/>
                      <a:pt x="938" y="1873"/>
                    </a:cubicBezTo>
                    <a:lnTo>
                      <a:pt x="920" y="1854"/>
                    </a:lnTo>
                    <a:lnTo>
                      <a:pt x="930" y="1855"/>
                    </a:lnTo>
                    <a:lnTo>
                      <a:pt x="914" y="1866"/>
                    </a:lnTo>
                    <a:cubicBezTo>
                      <a:pt x="912" y="1867"/>
                      <a:pt x="909" y="1867"/>
                      <a:pt x="907" y="1866"/>
                    </a:cubicBezTo>
                    <a:cubicBezTo>
                      <a:pt x="904" y="1865"/>
                      <a:pt x="902" y="1863"/>
                      <a:pt x="902" y="1861"/>
                    </a:cubicBezTo>
                    <a:lnTo>
                      <a:pt x="899" y="1847"/>
                    </a:lnTo>
                    <a:lnTo>
                      <a:pt x="902" y="1852"/>
                    </a:lnTo>
                    <a:lnTo>
                      <a:pt x="862" y="1817"/>
                    </a:lnTo>
                    <a:lnTo>
                      <a:pt x="867" y="1819"/>
                    </a:lnTo>
                    <a:lnTo>
                      <a:pt x="857" y="1819"/>
                    </a:lnTo>
                    <a:lnTo>
                      <a:pt x="863" y="1815"/>
                    </a:lnTo>
                    <a:lnTo>
                      <a:pt x="858" y="1823"/>
                    </a:lnTo>
                    <a:cubicBezTo>
                      <a:pt x="856" y="1826"/>
                      <a:pt x="852" y="1828"/>
                      <a:pt x="849" y="1826"/>
                    </a:cubicBezTo>
                    <a:lnTo>
                      <a:pt x="833" y="1821"/>
                    </a:lnTo>
                    <a:cubicBezTo>
                      <a:pt x="831" y="1820"/>
                      <a:pt x="829" y="1819"/>
                      <a:pt x="828" y="1816"/>
                    </a:cubicBezTo>
                    <a:cubicBezTo>
                      <a:pt x="827" y="1814"/>
                      <a:pt x="827" y="1811"/>
                      <a:pt x="829" y="1809"/>
                    </a:cubicBezTo>
                    <a:lnTo>
                      <a:pt x="890" y="1716"/>
                    </a:lnTo>
                    <a:cubicBezTo>
                      <a:pt x="892" y="1713"/>
                      <a:pt x="895" y="1711"/>
                      <a:pt x="899" y="1713"/>
                    </a:cubicBezTo>
                    <a:lnTo>
                      <a:pt x="907" y="1715"/>
                    </a:lnTo>
                    <a:lnTo>
                      <a:pt x="897" y="1725"/>
                    </a:lnTo>
                    <a:lnTo>
                      <a:pt x="894" y="1714"/>
                    </a:lnTo>
                    <a:cubicBezTo>
                      <a:pt x="893" y="1711"/>
                      <a:pt x="894" y="1707"/>
                      <a:pt x="897" y="1706"/>
                    </a:cubicBezTo>
                    <a:lnTo>
                      <a:pt x="924" y="1687"/>
                    </a:lnTo>
                    <a:lnTo>
                      <a:pt x="921" y="1689"/>
                    </a:lnTo>
                    <a:lnTo>
                      <a:pt x="929" y="1676"/>
                    </a:lnTo>
                    <a:cubicBezTo>
                      <a:pt x="930" y="1675"/>
                      <a:pt x="931" y="1674"/>
                      <a:pt x="932" y="1673"/>
                    </a:cubicBezTo>
                    <a:lnTo>
                      <a:pt x="972" y="1652"/>
                    </a:lnTo>
                    <a:lnTo>
                      <a:pt x="968" y="1658"/>
                    </a:lnTo>
                    <a:lnTo>
                      <a:pt x="971" y="1610"/>
                    </a:lnTo>
                    <a:lnTo>
                      <a:pt x="971" y="1614"/>
                    </a:lnTo>
                    <a:lnTo>
                      <a:pt x="958" y="1587"/>
                    </a:lnTo>
                    <a:lnTo>
                      <a:pt x="961" y="1591"/>
                    </a:lnTo>
                    <a:lnTo>
                      <a:pt x="948" y="1583"/>
                    </a:lnTo>
                    <a:lnTo>
                      <a:pt x="953" y="1584"/>
                    </a:lnTo>
                    <a:lnTo>
                      <a:pt x="935" y="1587"/>
                    </a:lnTo>
                    <a:cubicBezTo>
                      <a:pt x="932" y="1587"/>
                      <a:pt x="930" y="1586"/>
                      <a:pt x="928" y="1584"/>
                    </a:cubicBezTo>
                    <a:cubicBezTo>
                      <a:pt x="926" y="1583"/>
                      <a:pt x="925" y="1580"/>
                      <a:pt x="925" y="1578"/>
                    </a:cubicBezTo>
                    <a:lnTo>
                      <a:pt x="931" y="1501"/>
                    </a:lnTo>
                    <a:lnTo>
                      <a:pt x="934" y="1508"/>
                    </a:lnTo>
                    <a:lnTo>
                      <a:pt x="918" y="1497"/>
                    </a:lnTo>
                    <a:lnTo>
                      <a:pt x="926" y="1498"/>
                    </a:lnTo>
                    <a:lnTo>
                      <a:pt x="911" y="1506"/>
                    </a:lnTo>
                    <a:cubicBezTo>
                      <a:pt x="909" y="1506"/>
                      <a:pt x="908" y="1506"/>
                      <a:pt x="907" y="1506"/>
                    </a:cubicBezTo>
                    <a:lnTo>
                      <a:pt x="891" y="1506"/>
                    </a:lnTo>
                    <a:cubicBezTo>
                      <a:pt x="887" y="1506"/>
                      <a:pt x="884" y="1504"/>
                      <a:pt x="883" y="1500"/>
                    </a:cubicBezTo>
                    <a:lnTo>
                      <a:pt x="867" y="1431"/>
                    </a:lnTo>
                    <a:lnTo>
                      <a:pt x="869" y="1434"/>
                    </a:lnTo>
                    <a:lnTo>
                      <a:pt x="855" y="1415"/>
                    </a:lnTo>
                    <a:lnTo>
                      <a:pt x="862" y="1418"/>
                    </a:lnTo>
                    <a:lnTo>
                      <a:pt x="849" y="1418"/>
                    </a:lnTo>
                    <a:cubicBezTo>
                      <a:pt x="847" y="1418"/>
                      <a:pt x="844" y="1418"/>
                      <a:pt x="843" y="1416"/>
                    </a:cubicBezTo>
                    <a:lnTo>
                      <a:pt x="832" y="1405"/>
                    </a:lnTo>
                    <a:lnTo>
                      <a:pt x="842" y="1407"/>
                    </a:lnTo>
                    <a:lnTo>
                      <a:pt x="820" y="1418"/>
                    </a:lnTo>
                    <a:cubicBezTo>
                      <a:pt x="819" y="1418"/>
                      <a:pt x="817" y="1419"/>
                      <a:pt x="815" y="1418"/>
                    </a:cubicBezTo>
                    <a:lnTo>
                      <a:pt x="767" y="1407"/>
                    </a:lnTo>
                    <a:cubicBezTo>
                      <a:pt x="764" y="1407"/>
                      <a:pt x="761" y="1403"/>
                      <a:pt x="761" y="1399"/>
                    </a:cubicBezTo>
                    <a:lnTo>
                      <a:pt x="764" y="1343"/>
                    </a:lnTo>
                    <a:lnTo>
                      <a:pt x="765" y="1347"/>
                    </a:lnTo>
                    <a:lnTo>
                      <a:pt x="744" y="1307"/>
                    </a:lnTo>
                    <a:cubicBezTo>
                      <a:pt x="743" y="1305"/>
                      <a:pt x="742" y="1303"/>
                      <a:pt x="743" y="1301"/>
                    </a:cubicBezTo>
                    <a:cubicBezTo>
                      <a:pt x="744" y="1299"/>
                      <a:pt x="745" y="1297"/>
                      <a:pt x="747" y="1296"/>
                    </a:cubicBezTo>
                    <a:lnTo>
                      <a:pt x="763" y="1288"/>
                    </a:lnTo>
                    <a:lnTo>
                      <a:pt x="761" y="1301"/>
                    </a:lnTo>
                    <a:lnTo>
                      <a:pt x="745" y="1285"/>
                    </a:lnTo>
                    <a:cubicBezTo>
                      <a:pt x="742" y="1283"/>
                      <a:pt x="742" y="1279"/>
                      <a:pt x="744" y="1275"/>
                    </a:cubicBezTo>
                    <a:lnTo>
                      <a:pt x="762" y="1243"/>
                    </a:lnTo>
                    <a:lnTo>
                      <a:pt x="761" y="1247"/>
                    </a:lnTo>
                    <a:lnTo>
                      <a:pt x="764" y="1202"/>
                    </a:lnTo>
                    <a:lnTo>
                      <a:pt x="764" y="1205"/>
                    </a:lnTo>
                    <a:lnTo>
                      <a:pt x="754" y="1175"/>
                    </a:lnTo>
                    <a:lnTo>
                      <a:pt x="757" y="1180"/>
                    </a:lnTo>
                    <a:lnTo>
                      <a:pt x="725" y="1161"/>
                    </a:lnTo>
                    <a:cubicBezTo>
                      <a:pt x="723" y="1160"/>
                      <a:pt x="722" y="1158"/>
                      <a:pt x="722" y="1155"/>
                    </a:cubicBezTo>
                    <a:lnTo>
                      <a:pt x="716" y="1126"/>
                    </a:lnTo>
                    <a:cubicBezTo>
                      <a:pt x="716" y="1125"/>
                      <a:pt x="716" y="1124"/>
                      <a:pt x="716" y="1122"/>
                    </a:cubicBezTo>
                    <a:lnTo>
                      <a:pt x="722" y="1104"/>
                    </a:lnTo>
                    <a:lnTo>
                      <a:pt x="729" y="1114"/>
                    </a:lnTo>
                    <a:lnTo>
                      <a:pt x="647" y="1114"/>
                    </a:lnTo>
                    <a:cubicBezTo>
                      <a:pt x="643" y="1114"/>
                      <a:pt x="640" y="1111"/>
                      <a:pt x="639" y="1107"/>
                    </a:cubicBezTo>
                    <a:lnTo>
                      <a:pt x="634" y="1064"/>
                    </a:lnTo>
                    <a:lnTo>
                      <a:pt x="637" y="1069"/>
                    </a:lnTo>
                    <a:lnTo>
                      <a:pt x="618" y="1053"/>
                    </a:lnTo>
                    <a:cubicBezTo>
                      <a:pt x="616" y="1051"/>
                      <a:pt x="615" y="1048"/>
                      <a:pt x="616" y="1045"/>
                    </a:cubicBezTo>
                    <a:cubicBezTo>
                      <a:pt x="616" y="1042"/>
                      <a:pt x="619" y="1040"/>
                      <a:pt x="622" y="1039"/>
                    </a:cubicBezTo>
                    <a:lnTo>
                      <a:pt x="638" y="1037"/>
                    </a:lnTo>
                    <a:lnTo>
                      <a:pt x="632" y="1046"/>
                    </a:lnTo>
                    <a:lnTo>
                      <a:pt x="616" y="982"/>
                    </a:lnTo>
                    <a:lnTo>
                      <a:pt x="618" y="987"/>
                    </a:lnTo>
                    <a:lnTo>
                      <a:pt x="595" y="968"/>
                    </a:lnTo>
                    <a:lnTo>
                      <a:pt x="601" y="970"/>
                    </a:lnTo>
                    <a:lnTo>
                      <a:pt x="564" y="975"/>
                    </a:lnTo>
                    <a:cubicBezTo>
                      <a:pt x="560" y="975"/>
                      <a:pt x="557" y="974"/>
                      <a:pt x="556" y="971"/>
                    </a:cubicBezTo>
                    <a:lnTo>
                      <a:pt x="542" y="950"/>
                    </a:lnTo>
                    <a:lnTo>
                      <a:pt x="547" y="953"/>
                    </a:lnTo>
                    <a:lnTo>
                      <a:pt x="518" y="945"/>
                    </a:lnTo>
                    <a:cubicBezTo>
                      <a:pt x="516" y="945"/>
                      <a:pt x="515" y="944"/>
                      <a:pt x="514" y="943"/>
                    </a:cubicBezTo>
                    <a:lnTo>
                      <a:pt x="501" y="927"/>
                    </a:lnTo>
                    <a:lnTo>
                      <a:pt x="505" y="930"/>
                    </a:lnTo>
                    <a:lnTo>
                      <a:pt x="447" y="919"/>
                    </a:lnTo>
                    <a:cubicBezTo>
                      <a:pt x="446" y="919"/>
                      <a:pt x="445" y="918"/>
                      <a:pt x="444" y="917"/>
                    </a:cubicBezTo>
                    <a:lnTo>
                      <a:pt x="412" y="893"/>
                    </a:lnTo>
                    <a:cubicBezTo>
                      <a:pt x="411" y="893"/>
                      <a:pt x="410" y="892"/>
                      <a:pt x="410" y="891"/>
                    </a:cubicBezTo>
                    <a:lnTo>
                      <a:pt x="391" y="856"/>
                    </a:lnTo>
                    <a:cubicBezTo>
                      <a:pt x="390" y="855"/>
                      <a:pt x="390" y="854"/>
                      <a:pt x="390" y="853"/>
                    </a:cubicBezTo>
                    <a:lnTo>
                      <a:pt x="387" y="770"/>
                    </a:lnTo>
                    <a:lnTo>
                      <a:pt x="397" y="777"/>
                    </a:lnTo>
                    <a:lnTo>
                      <a:pt x="342" y="791"/>
                    </a:lnTo>
                    <a:lnTo>
                      <a:pt x="345" y="789"/>
                    </a:lnTo>
                    <a:lnTo>
                      <a:pt x="300" y="826"/>
                    </a:lnTo>
                    <a:cubicBezTo>
                      <a:pt x="298" y="828"/>
                      <a:pt x="297" y="828"/>
                      <a:pt x="295" y="828"/>
                    </a:cubicBezTo>
                    <a:lnTo>
                      <a:pt x="279" y="828"/>
                    </a:lnTo>
                    <a:lnTo>
                      <a:pt x="286" y="824"/>
                    </a:lnTo>
                    <a:lnTo>
                      <a:pt x="278" y="838"/>
                    </a:lnTo>
                    <a:cubicBezTo>
                      <a:pt x="277" y="839"/>
                      <a:pt x="276" y="840"/>
                      <a:pt x="275" y="840"/>
                    </a:cubicBezTo>
                    <a:lnTo>
                      <a:pt x="259" y="851"/>
                    </a:lnTo>
                    <a:cubicBezTo>
                      <a:pt x="258" y="852"/>
                      <a:pt x="255" y="853"/>
                      <a:pt x="253" y="852"/>
                    </a:cubicBezTo>
                    <a:lnTo>
                      <a:pt x="211" y="841"/>
                    </a:lnTo>
                    <a:lnTo>
                      <a:pt x="213" y="842"/>
                    </a:lnTo>
                    <a:lnTo>
                      <a:pt x="166" y="847"/>
                    </a:lnTo>
                    <a:cubicBezTo>
                      <a:pt x="163" y="847"/>
                      <a:pt x="161" y="846"/>
                      <a:pt x="160" y="845"/>
                    </a:cubicBezTo>
                    <a:cubicBezTo>
                      <a:pt x="158" y="843"/>
                      <a:pt x="157" y="841"/>
                      <a:pt x="157" y="839"/>
                    </a:cubicBezTo>
                    <a:lnTo>
                      <a:pt x="157" y="756"/>
                    </a:lnTo>
                    <a:lnTo>
                      <a:pt x="170" y="762"/>
                    </a:lnTo>
                    <a:lnTo>
                      <a:pt x="138" y="791"/>
                    </a:lnTo>
                    <a:cubicBezTo>
                      <a:pt x="137" y="793"/>
                      <a:pt x="135" y="794"/>
                      <a:pt x="133" y="794"/>
                    </a:cubicBezTo>
                    <a:lnTo>
                      <a:pt x="96" y="794"/>
                    </a:lnTo>
                    <a:cubicBezTo>
                      <a:pt x="93" y="794"/>
                      <a:pt x="90" y="792"/>
                      <a:pt x="89" y="789"/>
                    </a:cubicBezTo>
                    <a:lnTo>
                      <a:pt x="76" y="762"/>
                    </a:lnTo>
                    <a:lnTo>
                      <a:pt x="81" y="767"/>
                    </a:lnTo>
                    <a:lnTo>
                      <a:pt x="47" y="761"/>
                    </a:lnTo>
                    <a:cubicBezTo>
                      <a:pt x="44" y="761"/>
                      <a:pt x="42" y="759"/>
                      <a:pt x="41" y="757"/>
                    </a:cubicBezTo>
                    <a:cubicBezTo>
                      <a:pt x="40" y="755"/>
                      <a:pt x="40" y="752"/>
                      <a:pt x="41" y="750"/>
                    </a:cubicBezTo>
                    <a:lnTo>
                      <a:pt x="52" y="731"/>
                    </a:lnTo>
                    <a:lnTo>
                      <a:pt x="53" y="740"/>
                    </a:lnTo>
                    <a:lnTo>
                      <a:pt x="24" y="705"/>
                    </a:lnTo>
                    <a:cubicBezTo>
                      <a:pt x="23" y="705"/>
                      <a:pt x="23" y="704"/>
                      <a:pt x="23" y="704"/>
                    </a:cubicBezTo>
                    <a:lnTo>
                      <a:pt x="12" y="685"/>
                    </a:lnTo>
                    <a:cubicBezTo>
                      <a:pt x="11" y="683"/>
                      <a:pt x="11" y="681"/>
                      <a:pt x="11" y="679"/>
                    </a:cubicBezTo>
                    <a:lnTo>
                      <a:pt x="14" y="671"/>
                    </a:lnTo>
                    <a:lnTo>
                      <a:pt x="17" y="680"/>
                    </a:lnTo>
                    <a:lnTo>
                      <a:pt x="3" y="669"/>
                    </a:lnTo>
                    <a:cubicBezTo>
                      <a:pt x="1" y="667"/>
                      <a:pt x="0" y="664"/>
                      <a:pt x="1" y="661"/>
                    </a:cubicBezTo>
                    <a:lnTo>
                      <a:pt x="3" y="650"/>
                    </a:lnTo>
                    <a:cubicBezTo>
                      <a:pt x="4" y="647"/>
                      <a:pt x="6" y="645"/>
                      <a:pt x="9" y="644"/>
                    </a:cubicBezTo>
                    <a:lnTo>
                      <a:pt x="17" y="642"/>
                    </a:lnTo>
                    <a:lnTo>
                      <a:pt x="11" y="650"/>
                    </a:lnTo>
                    <a:lnTo>
                      <a:pt x="8" y="626"/>
                    </a:lnTo>
                    <a:cubicBezTo>
                      <a:pt x="8" y="623"/>
                      <a:pt x="9" y="621"/>
                      <a:pt x="11" y="619"/>
                    </a:cubicBezTo>
                    <a:lnTo>
                      <a:pt x="38" y="598"/>
                    </a:lnTo>
                    <a:lnTo>
                      <a:pt x="35" y="606"/>
                    </a:lnTo>
                    <a:lnTo>
                      <a:pt x="30" y="590"/>
                    </a:lnTo>
                    <a:cubicBezTo>
                      <a:pt x="29" y="589"/>
                      <a:pt x="29" y="587"/>
                      <a:pt x="30" y="585"/>
                    </a:cubicBezTo>
                    <a:lnTo>
                      <a:pt x="49" y="534"/>
                    </a:lnTo>
                    <a:cubicBezTo>
                      <a:pt x="49" y="533"/>
                      <a:pt x="50" y="532"/>
                      <a:pt x="51" y="531"/>
                    </a:cubicBezTo>
                    <a:lnTo>
                      <a:pt x="88" y="499"/>
                    </a:lnTo>
                    <a:cubicBezTo>
                      <a:pt x="89" y="498"/>
                      <a:pt x="91" y="497"/>
                      <a:pt x="92" y="497"/>
                    </a:cubicBezTo>
                    <a:lnTo>
                      <a:pt x="137" y="492"/>
                    </a:lnTo>
                    <a:lnTo>
                      <a:pt x="131" y="496"/>
                    </a:lnTo>
                    <a:lnTo>
                      <a:pt x="139" y="482"/>
                    </a:lnTo>
                    <a:cubicBezTo>
                      <a:pt x="141" y="480"/>
                      <a:pt x="143" y="478"/>
                      <a:pt x="146" y="478"/>
                    </a:cubicBezTo>
                    <a:lnTo>
                      <a:pt x="165" y="478"/>
                    </a:lnTo>
                    <a:cubicBezTo>
                      <a:pt x="168" y="478"/>
                      <a:pt x="171" y="480"/>
                      <a:pt x="172" y="483"/>
                    </a:cubicBezTo>
                    <a:lnTo>
                      <a:pt x="177" y="494"/>
                    </a:lnTo>
                    <a:lnTo>
                      <a:pt x="167" y="490"/>
                    </a:lnTo>
                    <a:lnTo>
                      <a:pt x="180" y="484"/>
                    </a:lnTo>
                    <a:lnTo>
                      <a:pt x="175" y="491"/>
                    </a:lnTo>
                    <a:lnTo>
                      <a:pt x="197" y="344"/>
                    </a:lnTo>
                    <a:lnTo>
                      <a:pt x="197" y="347"/>
                    </a:lnTo>
                    <a:lnTo>
                      <a:pt x="186" y="304"/>
                    </a:lnTo>
                    <a:lnTo>
                      <a:pt x="189" y="308"/>
                    </a:lnTo>
                    <a:lnTo>
                      <a:pt x="168" y="290"/>
                    </a:lnTo>
                    <a:cubicBezTo>
                      <a:pt x="166" y="288"/>
                      <a:pt x="165" y="286"/>
                      <a:pt x="165" y="284"/>
                    </a:cubicBezTo>
                    <a:lnTo>
                      <a:pt x="165" y="246"/>
                    </a:lnTo>
                    <a:cubicBezTo>
                      <a:pt x="165" y="243"/>
                      <a:pt x="167" y="239"/>
                      <a:pt x="171" y="238"/>
                    </a:cubicBezTo>
                    <a:lnTo>
                      <a:pt x="200" y="230"/>
                    </a:lnTo>
                    <a:cubicBezTo>
                      <a:pt x="202" y="230"/>
                      <a:pt x="203" y="230"/>
                      <a:pt x="205" y="231"/>
                    </a:cubicBezTo>
                    <a:lnTo>
                      <a:pt x="218" y="236"/>
                    </a:lnTo>
                    <a:lnTo>
                      <a:pt x="207" y="246"/>
                    </a:lnTo>
                    <a:lnTo>
                      <a:pt x="202" y="227"/>
                    </a:lnTo>
                    <a:lnTo>
                      <a:pt x="209" y="233"/>
                    </a:lnTo>
                    <a:lnTo>
                      <a:pt x="185" y="230"/>
                    </a:lnTo>
                    <a:cubicBezTo>
                      <a:pt x="181" y="230"/>
                      <a:pt x="178" y="226"/>
                      <a:pt x="178" y="222"/>
                    </a:cubicBezTo>
                    <a:lnTo>
                      <a:pt x="178" y="190"/>
                    </a:lnTo>
                    <a:cubicBezTo>
                      <a:pt x="178" y="186"/>
                      <a:pt x="182" y="182"/>
                      <a:pt x="186" y="182"/>
                    </a:cubicBezTo>
                    <a:lnTo>
                      <a:pt x="260" y="182"/>
                    </a:lnTo>
                    <a:lnTo>
                      <a:pt x="252" y="191"/>
                    </a:lnTo>
                    <a:lnTo>
                      <a:pt x="250" y="175"/>
                    </a:lnTo>
                    <a:cubicBezTo>
                      <a:pt x="249" y="172"/>
                      <a:pt x="251" y="168"/>
                      <a:pt x="254" y="167"/>
                    </a:cubicBezTo>
                    <a:cubicBezTo>
                      <a:pt x="258" y="165"/>
                      <a:pt x="261" y="166"/>
                      <a:pt x="264" y="169"/>
                    </a:cubicBezTo>
                    <a:lnTo>
                      <a:pt x="277" y="185"/>
                    </a:lnTo>
                    <a:lnTo>
                      <a:pt x="265" y="185"/>
                    </a:lnTo>
                    <a:lnTo>
                      <a:pt x="286" y="161"/>
                    </a:lnTo>
                    <a:cubicBezTo>
                      <a:pt x="288" y="159"/>
                      <a:pt x="290" y="158"/>
                      <a:pt x="293" y="158"/>
                    </a:cubicBezTo>
                    <a:cubicBezTo>
                      <a:pt x="296" y="158"/>
                      <a:pt x="298" y="160"/>
                      <a:pt x="299" y="162"/>
                    </a:cubicBezTo>
                    <a:lnTo>
                      <a:pt x="315" y="192"/>
                    </a:lnTo>
                    <a:cubicBezTo>
                      <a:pt x="316" y="193"/>
                      <a:pt x="316" y="194"/>
                      <a:pt x="316" y="195"/>
                    </a:cubicBezTo>
                    <a:lnTo>
                      <a:pt x="316" y="217"/>
                    </a:lnTo>
                    <a:lnTo>
                      <a:pt x="306" y="209"/>
                    </a:lnTo>
                    <a:lnTo>
                      <a:pt x="317" y="206"/>
                    </a:lnTo>
                    <a:cubicBezTo>
                      <a:pt x="320" y="206"/>
                      <a:pt x="323" y="207"/>
                      <a:pt x="325" y="209"/>
                    </a:cubicBezTo>
                    <a:lnTo>
                      <a:pt x="346" y="233"/>
                    </a:lnTo>
                    <a:lnTo>
                      <a:pt x="337" y="231"/>
                    </a:lnTo>
                    <a:lnTo>
                      <a:pt x="371" y="217"/>
                    </a:lnTo>
                    <a:cubicBezTo>
                      <a:pt x="374" y="216"/>
                      <a:pt x="376" y="217"/>
                      <a:pt x="378" y="218"/>
                    </a:cubicBezTo>
                    <a:cubicBezTo>
                      <a:pt x="380" y="219"/>
                      <a:pt x="382" y="221"/>
                      <a:pt x="382" y="224"/>
                    </a:cubicBezTo>
                    <a:lnTo>
                      <a:pt x="385" y="242"/>
                    </a:lnTo>
                    <a:lnTo>
                      <a:pt x="371" y="239"/>
                    </a:lnTo>
                    <a:lnTo>
                      <a:pt x="389" y="215"/>
                    </a:lnTo>
                    <a:cubicBezTo>
                      <a:pt x="390" y="214"/>
                      <a:pt x="391" y="213"/>
                      <a:pt x="392" y="212"/>
                    </a:cubicBezTo>
                    <a:lnTo>
                      <a:pt x="437" y="188"/>
                    </a:lnTo>
                    <a:lnTo>
                      <a:pt x="433" y="193"/>
                    </a:lnTo>
                    <a:lnTo>
                      <a:pt x="438" y="175"/>
                    </a:lnTo>
                    <a:cubicBezTo>
                      <a:pt x="439" y="172"/>
                      <a:pt x="441" y="170"/>
                      <a:pt x="443" y="169"/>
                    </a:cubicBezTo>
                    <a:lnTo>
                      <a:pt x="469" y="159"/>
                    </a:lnTo>
                    <a:lnTo>
                      <a:pt x="464" y="166"/>
                    </a:lnTo>
                    <a:lnTo>
                      <a:pt x="464" y="153"/>
                    </a:lnTo>
                    <a:lnTo>
                      <a:pt x="471" y="161"/>
                    </a:lnTo>
                    <a:lnTo>
                      <a:pt x="445" y="158"/>
                    </a:lnTo>
                    <a:cubicBezTo>
                      <a:pt x="441" y="158"/>
                      <a:pt x="438" y="155"/>
                      <a:pt x="438" y="151"/>
                    </a:cubicBezTo>
                    <a:lnTo>
                      <a:pt x="433" y="95"/>
                    </a:lnTo>
                    <a:lnTo>
                      <a:pt x="434" y="99"/>
                    </a:lnTo>
                    <a:lnTo>
                      <a:pt x="405" y="61"/>
                    </a:lnTo>
                    <a:lnTo>
                      <a:pt x="418" y="52"/>
                    </a:lnTo>
                    <a:lnTo>
                      <a:pt x="426" y="62"/>
                    </a:lnTo>
                    <a:lnTo>
                      <a:pt x="419" y="59"/>
                    </a:lnTo>
                    <a:lnTo>
                      <a:pt x="443" y="59"/>
                    </a:lnTo>
                    <a:cubicBezTo>
                      <a:pt x="447" y="59"/>
                      <a:pt x="450" y="62"/>
                      <a:pt x="451" y="65"/>
                    </a:cubicBezTo>
                    <a:lnTo>
                      <a:pt x="454" y="76"/>
                    </a:lnTo>
                    <a:lnTo>
                      <a:pt x="445" y="70"/>
                    </a:lnTo>
                    <a:lnTo>
                      <a:pt x="474" y="67"/>
                    </a:lnTo>
                    <a:cubicBezTo>
                      <a:pt x="476" y="67"/>
                      <a:pt x="479" y="68"/>
                      <a:pt x="480" y="69"/>
                    </a:cubicBezTo>
                    <a:lnTo>
                      <a:pt x="501" y="88"/>
                    </a:lnTo>
                    <a:lnTo>
                      <a:pt x="492" y="87"/>
                    </a:lnTo>
                    <a:lnTo>
                      <a:pt x="500" y="82"/>
                    </a:lnTo>
                    <a:lnTo>
                      <a:pt x="496" y="89"/>
                    </a:lnTo>
                    <a:lnTo>
                      <a:pt x="496" y="73"/>
                    </a:lnTo>
                    <a:cubicBezTo>
                      <a:pt x="496" y="70"/>
                      <a:pt x="498" y="67"/>
                      <a:pt x="500" y="66"/>
                    </a:cubicBezTo>
                    <a:lnTo>
                      <a:pt x="513" y="58"/>
                    </a:lnTo>
                    <a:cubicBezTo>
                      <a:pt x="514" y="57"/>
                      <a:pt x="516" y="57"/>
                      <a:pt x="517" y="57"/>
                    </a:cubicBezTo>
                    <a:lnTo>
                      <a:pt x="544" y="57"/>
                    </a:lnTo>
                    <a:lnTo>
                      <a:pt x="539" y="58"/>
                    </a:lnTo>
                    <a:lnTo>
                      <a:pt x="563" y="40"/>
                    </a:lnTo>
                    <a:cubicBezTo>
                      <a:pt x="564" y="38"/>
                      <a:pt x="566" y="38"/>
                      <a:pt x="568" y="38"/>
                    </a:cubicBezTo>
                    <a:lnTo>
                      <a:pt x="584" y="38"/>
                    </a:lnTo>
                    <a:lnTo>
                      <a:pt x="577" y="41"/>
                    </a:lnTo>
                    <a:lnTo>
                      <a:pt x="593" y="20"/>
                    </a:lnTo>
                    <a:lnTo>
                      <a:pt x="592" y="27"/>
                    </a:lnTo>
                    <a:lnTo>
                      <a:pt x="587" y="14"/>
                    </a:lnTo>
                    <a:cubicBezTo>
                      <a:pt x="586" y="12"/>
                      <a:pt x="586" y="9"/>
                      <a:pt x="587" y="7"/>
                    </a:cubicBezTo>
                    <a:cubicBezTo>
                      <a:pt x="589" y="5"/>
                      <a:pt x="591" y="3"/>
                      <a:pt x="593" y="3"/>
                    </a:cubicBezTo>
                    <a:lnTo>
                      <a:pt x="620" y="0"/>
                    </a:lnTo>
                    <a:cubicBezTo>
                      <a:pt x="623" y="0"/>
                      <a:pt x="627" y="2"/>
                      <a:pt x="628" y="6"/>
                    </a:cubicBezTo>
                    <a:lnTo>
                      <a:pt x="633" y="19"/>
                    </a:lnTo>
                    <a:cubicBezTo>
                      <a:pt x="634" y="21"/>
                      <a:pt x="634" y="23"/>
                      <a:pt x="634" y="24"/>
                    </a:cubicBezTo>
                    <a:lnTo>
                      <a:pt x="626" y="48"/>
                    </a:lnTo>
                    <a:lnTo>
                      <a:pt x="620" y="38"/>
                    </a:lnTo>
                    <a:lnTo>
                      <a:pt x="644" y="43"/>
                    </a:lnTo>
                    <a:cubicBezTo>
                      <a:pt x="647" y="44"/>
                      <a:pt x="650" y="47"/>
                      <a:pt x="650" y="50"/>
                    </a:cubicBezTo>
                    <a:lnTo>
                      <a:pt x="653" y="77"/>
                    </a:lnTo>
                    <a:cubicBezTo>
                      <a:pt x="653" y="79"/>
                      <a:pt x="652" y="80"/>
                      <a:pt x="652" y="82"/>
                    </a:cubicBezTo>
                    <a:lnTo>
                      <a:pt x="641" y="101"/>
                    </a:lnTo>
                    <a:lnTo>
                      <a:pt x="642" y="99"/>
                    </a:lnTo>
                    <a:lnTo>
                      <a:pt x="631" y="141"/>
                    </a:lnTo>
                    <a:lnTo>
                      <a:pt x="630" y="135"/>
                    </a:lnTo>
                    <a:lnTo>
                      <a:pt x="643" y="156"/>
                    </a:lnTo>
                    <a:cubicBezTo>
                      <a:pt x="644" y="158"/>
                      <a:pt x="645" y="159"/>
                      <a:pt x="645" y="161"/>
                    </a:cubicBezTo>
                    <a:lnTo>
                      <a:pt x="645" y="179"/>
                    </a:lnTo>
                    <a:lnTo>
                      <a:pt x="643" y="174"/>
                    </a:lnTo>
                    <a:lnTo>
                      <a:pt x="664" y="201"/>
                    </a:lnTo>
                    <a:lnTo>
                      <a:pt x="662" y="199"/>
                    </a:lnTo>
                    <a:lnTo>
                      <a:pt x="680" y="210"/>
                    </a:lnTo>
                    <a:lnTo>
                      <a:pt x="673" y="210"/>
                    </a:lnTo>
                    <a:lnTo>
                      <a:pt x="683" y="204"/>
                    </a:lnTo>
                    <a:lnTo>
                      <a:pt x="681" y="206"/>
                    </a:lnTo>
                    <a:lnTo>
                      <a:pt x="694" y="190"/>
                    </a:lnTo>
                    <a:cubicBezTo>
                      <a:pt x="696" y="188"/>
                      <a:pt x="700" y="187"/>
                      <a:pt x="703" y="188"/>
                    </a:cubicBezTo>
                    <a:lnTo>
                      <a:pt x="716" y="193"/>
                    </a:lnTo>
                    <a:lnTo>
                      <a:pt x="710" y="194"/>
                    </a:lnTo>
                    <a:lnTo>
                      <a:pt x="731" y="183"/>
                    </a:lnTo>
                    <a:lnTo>
                      <a:pt x="728" y="186"/>
                    </a:lnTo>
                    <a:lnTo>
                      <a:pt x="735" y="170"/>
                    </a:lnTo>
                    <a:cubicBezTo>
                      <a:pt x="737" y="168"/>
                      <a:pt x="740" y="166"/>
                      <a:pt x="743" y="166"/>
                    </a:cubicBezTo>
                    <a:lnTo>
                      <a:pt x="783" y="169"/>
                    </a:lnTo>
                    <a:lnTo>
                      <a:pt x="807" y="171"/>
                    </a:lnTo>
                    <a:lnTo>
                      <a:pt x="799" y="183"/>
                    </a:lnTo>
                    <a:lnTo>
                      <a:pt x="789" y="165"/>
                    </a:lnTo>
                    <a:cubicBezTo>
                      <a:pt x="787" y="162"/>
                      <a:pt x="787" y="159"/>
                      <a:pt x="789" y="157"/>
                    </a:cubicBezTo>
                    <a:lnTo>
                      <a:pt x="797" y="143"/>
                    </a:lnTo>
                    <a:cubicBezTo>
                      <a:pt x="798" y="141"/>
                      <a:pt x="800" y="140"/>
                      <a:pt x="802" y="139"/>
                    </a:cubicBezTo>
                    <a:cubicBezTo>
                      <a:pt x="804" y="139"/>
                      <a:pt x="807" y="140"/>
                      <a:pt x="808" y="141"/>
                    </a:cubicBezTo>
                    <a:lnTo>
                      <a:pt x="819" y="149"/>
                    </a:lnTo>
                    <a:lnTo>
                      <a:pt x="812" y="148"/>
                    </a:lnTo>
                    <a:lnTo>
                      <a:pt x="847" y="140"/>
                    </a:lnTo>
                    <a:cubicBezTo>
                      <a:pt x="849" y="139"/>
                      <a:pt x="851" y="139"/>
                      <a:pt x="853" y="141"/>
                    </a:cubicBezTo>
                    <a:lnTo>
                      <a:pt x="869" y="151"/>
                    </a:lnTo>
                    <a:lnTo>
                      <a:pt x="889" y="162"/>
                    </a:lnTo>
                    <a:lnTo>
                      <a:pt x="881" y="162"/>
                    </a:lnTo>
                    <a:lnTo>
                      <a:pt x="900" y="149"/>
                    </a:lnTo>
                    <a:cubicBezTo>
                      <a:pt x="902" y="147"/>
                      <a:pt x="904" y="147"/>
                      <a:pt x="906" y="148"/>
                    </a:cubicBezTo>
                    <a:lnTo>
                      <a:pt x="941" y="156"/>
                    </a:lnTo>
                    <a:lnTo>
                      <a:pt x="933" y="158"/>
                    </a:lnTo>
                    <a:lnTo>
                      <a:pt x="946" y="144"/>
                    </a:lnTo>
                    <a:lnTo>
                      <a:pt x="945" y="147"/>
                    </a:lnTo>
                    <a:lnTo>
                      <a:pt x="961" y="112"/>
                    </a:lnTo>
                    <a:cubicBezTo>
                      <a:pt x="961" y="112"/>
                      <a:pt x="961" y="111"/>
                      <a:pt x="961" y="111"/>
                    </a:cubicBezTo>
                    <a:lnTo>
                      <a:pt x="990" y="68"/>
                    </a:lnTo>
                    <a:lnTo>
                      <a:pt x="996" y="60"/>
                    </a:lnTo>
                    <a:cubicBezTo>
                      <a:pt x="997" y="57"/>
                      <a:pt x="1001" y="56"/>
                      <a:pt x="1004" y="57"/>
                    </a:cubicBezTo>
                    <a:cubicBezTo>
                      <a:pt x="1007" y="57"/>
                      <a:pt x="1009" y="60"/>
                      <a:pt x="1010" y="63"/>
                    </a:cubicBezTo>
                    <a:lnTo>
                      <a:pt x="1013" y="73"/>
                    </a:lnTo>
                    <a:lnTo>
                      <a:pt x="997" y="76"/>
                    </a:lnTo>
                    <a:lnTo>
                      <a:pt x="994" y="52"/>
                    </a:lnTo>
                    <a:cubicBezTo>
                      <a:pt x="994" y="49"/>
                      <a:pt x="996" y="45"/>
                      <a:pt x="999" y="44"/>
                    </a:cubicBezTo>
                    <a:cubicBezTo>
                      <a:pt x="1003" y="42"/>
                      <a:pt x="1006" y="43"/>
                      <a:pt x="1009" y="46"/>
                    </a:cubicBezTo>
                    <a:lnTo>
                      <a:pt x="1030" y="73"/>
                    </a:lnTo>
                    <a:cubicBezTo>
                      <a:pt x="1031" y="74"/>
                      <a:pt x="1031" y="76"/>
                      <a:pt x="1032" y="77"/>
                    </a:cubicBezTo>
                    <a:lnTo>
                      <a:pt x="1034" y="115"/>
                    </a:lnTo>
                    <a:lnTo>
                      <a:pt x="1034" y="113"/>
                    </a:lnTo>
                    <a:lnTo>
                      <a:pt x="1047" y="164"/>
                    </a:lnTo>
                    <a:lnTo>
                      <a:pt x="1046" y="162"/>
                    </a:lnTo>
                    <a:lnTo>
                      <a:pt x="1057" y="178"/>
                    </a:lnTo>
                    <a:lnTo>
                      <a:pt x="1053" y="175"/>
                    </a:lnTo>
                    <a:lnTo>
                      <a:pt x="1074" y="183"/>
                    </a:lnTo>
                    <a:cubicBezTo>
                      <a:pt x="1077" y="184"/>
                      <a:pt x="1079" y="186"/>
                      <a:pt x="1079" y="189"/>
                    </a:cubicBezTo>
                    <a:lnTo>
                      <a:pt x="1082" y="208"/>
                    </a:lnTo>
                    <a:cubicBezTo>
                      <a:pt x="1082" y="211"/>
                      <a:pt x="1081" y="214"/>
                      <a:pt x="1078" y="216"/>
                    </a:cubicBezTo>
                    <a:lnTo>
                      <a:pt x="1067" y="221"/>
                    </a:lnTo>
                    <a:lnTo>
                      <a:pt x="1065" y="206"/>
                    </a:lnTo>
                    <a:lnTo>
                      <a:pt x="1076" y="209"/>
                    </a:lnTo>
                    <a:cubicBezTo>
                      <a:pt x="1079" y="210"/>
                      <a:pt x="1081" y="212"/>
                      <a:pt x="1082" y="214"/>
                    </a:cubicBezTo>
                    <a:cubicBezTo>
                      <a:pt x="1082" y="217"/>
                      <a:pt x="1082" y="220"/>
                      <a:pt x="1080" y="222"/>
                    </a:cubicBezTo>
                    <a:lnTo>
                      <a:pt x="1016" y="292"/>
                    </a:lnTo>
                    <a:lnTo>
                      <a:pt x="1017" y="290"/>
                    </a:lnTo>
                    <a:lnTo>
                      <a:pt x="1001" y="317"/>
                    </a:lnTo>
                    <a:lnTo>
                      <a:pt x="1002" y="315"/>
                    </a:lnTo>
                    <a:lnTo>
                      <a:pt x="991" y="347"/>
                    </a:lnTo>
                    <a:cubicBezTo>
                      <a:pt x="991" y="350"/>
                      <a:pt x="989" y="352"/>
                      <a:pt x="987" y="352"/>
                    </a:cubicBezTo>
                    <a:lnTo>
                      <a:pt x="949" y="366"/>
                    </a:lnTo>
                    <a:lnTo>
                      <a:pt x="945" y="351"/>
                    </a:lnTo>
                    <a:lnTo>
                      <a:pt x="966" y="345"/>
                    </a:lnTo>
                    <a:cubicBezTo>
                      <a:pt x="970" y="344"/>
                      <a:pt x="974" y="346"/>
                      <a:pt x="976" y="350"/>
                    </a:cubicBezTo>
                    <a:lnTo>
                      <a:pt x="978" y="358"/>
                    </a:lnTo>
                    <a:lnTo>
                      <a:pt x="966" y="354"/>
                    </a:lnTo>
                    <a:lnTo>
                      <a:pt x="1027" y="317"/>
                    </a:lnTo>
                    <a:cubicBezTo>
                      <a:pt x="1030" y="315"/>
                      <a:pt x="1033" y="315"/>
                      <a:pt x="1035" y="316"/>
                    </a:cubicBezTo>
                    <a:cubicBezTo>
                      <a:pt x="1037" y="318"/>
                      <a:pt x="1039" y="320"/>
                      <a:pt x="1039" y="323"/>
                    </a:cubicBezTo>
                    <a:lnTo>
                      <a:pt x="1042" y="344"/>
                    </a:lnTo>
                    <a:lnTo>
                      <a:pt x="1047" y="364"/>
                    </a:lnTo>
                    <a:cubicBezTo>
                      <a:pt x="1048" y="367"/>
                      <a:pt x="1047" y="370"/>
                      <a:pt x="1045" y="372"/>
                    </a:cubicBezTo>
                    <a:lnTo>
                      <a:pt x="1040" y="377"/>
                    </a:lnTo>
                    <a:cubicBezTo>
                      <a:pt x="1038" y="380"/>
                      <a:pt x="1034" y="380"/>
                      <a:pt x="1031" y="379"/>
                    </a:cubicBezTo>
                    <a:lnTo>
                      <a:pt x="1007" y="368"/>
                    </a:lnTo>
                    <a:lnTo>
                      <a:pt x="1018" y="364"/>
                    </a:lnTo>
                    <a:lnTo>
                      <a:pt x="1010" y="383"/>
                    </a:lnTo>
                    <a:lnTo>
                      <a:pt x="1010" y="378"/>
                    </a:lnTo>
                    <a:lnTo>
                      <a:pt x="1013" y="391"/>
                    </a:lnTo>
                    <a:lnTo>
                      <a:pt x="997" y="391"/>
                    </a:lnTo>
                    <a:lnTo>
                      <a:pt x="1002" y="365"/>
                    </a:lnTo>
                    <a:cubicBezTo>
                      <a:pt x="1003" y="362"/>
                      <a:pt x="1005" y="360"/>
                      <a:pt x="1008" y="359"/>
                    </a:cubicBezTo>
                    <a:cubicBezTo>
                      <a:pt x="1010" y="358"/>
                      <a:pt x="1013" y="358"/>
                      <a:pt x="1015" y="360"/>
                    </a:cubicBezTo>
                    <a:lnTo>
                      <a:pt x="1031" y="373"/>
                    </a:lnTo>
                    <a:cubicBezTo>
                      <a:pt x="1033" y="375"/>
                      <a:pt x="1034" y="377"/>
                      <a:pt x="1034" y="380"/>
                    </a:cubicBezTo>
                    <a:lnTo>
                      <a:pt x="1034" y="396"/>
                    </a:lnTo>
                    <a:lnTo>
                      <a:pt x="1032" y="390"/>
                    </a:lnTo>
                    <a:lnTo>
                      <a:pt x="1040" y="398"/>
                    </a:lnTo>
                    <a:lnTo>
                      <a:pt x="1047" y="406"/>
                    </a:lnTo>
                    <a:lnTo>
                      <a:pt x="1036" y="417"/>
                    </a:lnTo>
                    <a:lnTo>
                      <a:pt x="1021" y="401"/>
                    </a:lnTo>
                    <a:cubicBezTo>
                      <a:pt x="1019" y="400"/>
                      <a:pt x="1018" y="398"/>
                      <a:pt x="1018" y="396"/>
                    </a:cubicBezTo>
                    <a:lnTo>
                      <a:pt x="1018" y="380"/>
                    </a:lnTo>
                    <a:cubicBezTo>
                      <a:pt x="1018" y="377"/>
                      <a:pt x="1020" y="374"/>
                      <a:pt x="1023" y="372"/>
                    </a:cubicBezTo>
                    <a:cubicBezTo>
                      <a:pt x="1026" y="371"/>
                      <a:pt x="1029" y="371"/>
                      <a:pt x="1031" y="373"/>
                    </a:cubicBezTo>
                    <a:lnTo>
                      <a:pt x="1045" y="384"/>
                    </a:lnTo>
                    <a:lnTo>
                      <a:pt x="1032" y="393"/>
                    </a:lnTo>
                    <a:lnTo>
                      <a:pt x="1027" y="377"/>
                    </a:lnTo>
                    <a:cubicBezTo>
                      <a:pt x="1026" y="374"/>
                      <a:pt x="1026" y="371"/>
                      <a:pt x="1029" y="369"/>
                    </a:cubicBezTo>
                    <a:lnTo>
                      <a:pt x="1034" y="363"/>
                    </a:lnTo>
                    <a:cubicBezTo>
                      <a:pt x="1036" y="361"/>
                      <a:pt x="1040" y="360"/>
                      <a:pt x="1043" y="362"/>
                    </a:cubicBezTo>
                    <a:lnTo>
                      <a:pt x="1054" y="367"/>
                    </a:lnTo>
                    <a:lnTo>
                      <a:pt x="1049" y="366"/>
                    </a:lnTo>
                    <a:lnTo>
                      <a:pt x="1102" y="356"/>
                    </a:lnTo>
                    <a:cubicBezTo>
                      <a:pt x="1104" y="355"/>
                      <a:pt x="1107" y="356"/>
                      <a:pt x="1109" y="358"/>
                    </a:cubicBezTo>
                    <a:cubicBezTo>
                      <a:pt x="1111" y="360"/>
                      <a:pt x="1111" y="362"/>
                      <a:pt x="1111" y="365"/>
                    </a:cubicBezTo>
                    <a:lnTo>
                      <a:pt x="1103" y="408"/>
                    </a:lnTo>
                    <a:lnTo>
                      <a:pt x="1087" y="404"/>
                    </a:lnTo>
                    <a:lnTo>
                      <a:pt x="1098" y="369"/>
                    </a:lnTo>
                    <a:cubicBezTo>
                      <a:pt x="1099" y="367"/>
                      <a:pt x="1101" y="365"/>
                      <a:pt x="1104" y="364"/>
                    </a:cubicBezTo>
                    <a:lnTo>
                      <a:pt x="1114" y="361"/>
                    </a:lnTo>
                    <a:lnTo>
                      <a:pt x="1109" y="365"/>
                    </a:lnTo>
                    <a:lnTo>
                      <a:pt x="1120" y="346"/>
                    </a:lnTo>
                    <a:cubicBezTo>
                      <a:pt x="1121" y="344"/>
                      <a:pt x="1123" y="343"/>
                      <a:pt x="1125" y="342"/>
                    </a:cubicBezTo>
                    <a:cubicBezTo>
                      <a:pt x="1128" y="342"/>
                      <a:pt x="1130" y="343"/>
                      <a:pt x="1132" y="344"/>
                    </a:cubicBezTo>
                    <a:lnTo>
                      <a:pt x="1145" y="355"/>
                    </a:lnTo>
                    <a:lnTo>
                      <a:pt x="1132" y="361"/>
                    </a:lnTo>
                    <a:lnTo>
                      <a:pt x="1132" y="353"/>
                    </a:lnTo>
                    <a:cubicBezTo>
                      <a:pt x="1132" y="349"/>
                      <a:pt x="1135" y="346"/>
                      <a:pt x="1138" y="345"/>
                    </a:cubicBezTo>
                    <a:lnTo>
                      <a:pt x="1149" y="342"/>
                    </a:lnTo>
                    <a:lnTo>
                      <a:pt x="1151" y="358"/>
                    </a:lnTo>
                    <a:lnTo>
                      <a:pt x="1135" y="358"/>
                    </a:lnTo>
                    <a:cubicBezTo>
                      <a:pt x="1132" y="358"/>
                      <a:pt x="1130" y="357"/>
                      <a:pt x="1128" y="355"/>
                    </a:cubicBezTo>
                    <a:cubicBezTo>
                      <a:pt x="1127" y="353"/>
                      <a:pt x="1126" y="350"/>
                      <a:pt x="1127" y="348"/>
                    </a:cubicBezTo>
                    <a:lnTo>
                      <a:pt x="1138" y="318"/>
                    </a:lnTo>
                    <a:cubicBezTo>
                      <a:pt x="1139" y="316"/>
                      <a:pt x="1140" y="315"/>
                      <a:pt x="1142" y="314"/>
                    </a:cubicBezTo>
                    <a:lnTo>
                      <a:pt x="1165" y="301"/>
                    </a:lnTo>
                    <a:cubicBezTo>
                      <a:pt x="1168" y="299"/>
                      <a:pt x="1171" y="299"/>
                      <a:pt x="1173" y="300"/>
                    </a:cubicBezTo>
                    <a:lnTo>
                      <a:pt x="1189" y="308"/>
                    </a:lnTo>
                    <a:lnTo>
                      <a:pt x="1177" y="316"/>
                    </a:lnTo>
                    <a:lnTo>
                      <a:pt x="1177" y="305"/>
                    </a:lnTo>
                    <a:cubicBezTo>
                      <a:pt x="1177" y="302"/>
                      <a:pt x="1178" y="300"/>
                      <a:pt x="1180" y="298"/>
                    </a:cubicBezTo>
                    <a:cubicBezTo>
                      <a:pt x="1182" y="297"/>
                      <a:pt x="1185" y="296"/>
                      <a:pt x="1187" y="297"/>
                    </a:cubicBezTo>
                    <a:lnTo>
                      <a:pt x="1206" y="303"/>
                    </a:lnTo>
                    <a:cubicBezTo>
                      <a:pt x="1209" y="303"/>
                      <a:pt x="1212" y="307"/>
                      <a:pt x="1212" y="310"/>
                    </a:cubicBezTo>
                    <a:lnTo>
                      <a:pt x="1212" y="324"/>
                    </a:lnTo>
                    <a:lnTo>
                      <a:pt x="1196" y="321"/>
                    </a:lnTo>
                    <a:lnTo>
                      <a:pt x="1202" y="307"/>
                    </a:lnTo>
                    <a:cubicBezTo>
                      <a:pt x="1203" y="305"/>
                      <a:pt x="1205" y="303"/>
                      <a:pt x="1207" y="302"/>
                    </a:cubicBezTo>
                    <a:cubicBezTo>
                      <a:pt x="1210" y="302"/>
                      <a:pt x="1212" y="302"/>
                      <a:pt x="1214" y="304"/>
                    </a:cubicBezTo>
                    <a:lnTo>
                      <a:pt x="1227" y="315"/>
                    </a:lnTo>
                    <a:cubicBezTo>
                      <a:pt x="1229" y="316"/>
                      <a:pt x="1230" y="318"/>
                      <a:pt x="1230" y="321"/>
                    </a:cubicBezTo>
                    <a:lnTo>
                      <a:pt x="1230" y="329"/>
                    </a:lnTo>
                    <a:lnTo>
                      <a:pt x="1221" y="321"/>
                    </a:lnTo>
                    <a:lnTo>
                      <a:pt x="1240" y="318"/>
                    </a:lnTo>
                    <a:cubicBezTo>
                      <a:pt x="1243" y="318"/>
                      <a:pt x="1246" y="319"/>
                      <a:pt x="1247" y="322"/>
                    </a:cubicBezTo>
                    <a:cubicBezTo>
                      <a:pt x="1249" y="324"/>
                      <a:pt x="1249" y="327"/>
                      <a:pt x="1248" y="330"/>
                    </a:cubicBezTo>
                    <a:lnTo>
                      <a:pt x="1243" y="340"/>
                    </a:lnTo>
                    <a:lnTo>
                      <a:pt x="1238" y="329"/>
                    </a:lnTo>
                    <a:lnTo>
                      <a:pt x="1248" y="332"/>
                    </a:lnTo>
                    <a:lnTo>
                      <a:pt x="1239" y="337"/>
                    </a:lnTo>
                    <a:lnTo>
                      <a:pt x="1241" y="329"/>
                    </a:lnTo>
                    <a:cubicBezTo>
                      <a:pt x="1242" y="326"/>
                      <a:pt x="1245" y="324"/>
                      <a:pt x="1248" y="324"/>
                    </a:cubicBezTo>
                    <a:cubicBezTo>
                      <a:pt x="1251" y="323"/>
                      <a:pt x="1254" y="325"/>
                      <a:pt x="1256" y="327"/>
                    </a:cubicBezTo>
                    <a:lnTo>
                      <a:pt x="1261" y="335"/>
                    </a:lnTo>
                    <a:lnTo>
                      <a:pt x="1251" y="332"/>
                    </a:lnTo>
                    <a:lnTo>
                      <a:pt x="1256" y="330"/>
                    </a:lnTo>
                    <a:cubicBezTo>
                      <a:pt x="1258" y="329"/>
                      <a:pt x="1260" y="329"/>
                      <a:pt x="1263" y="330"/>
                    </a:cubicBezTo>
                    <a:cubicBezTo>
                      <a:pt x="1265" y="330"/>
                      <a:pt x="1266" y="332"/>
                      <a:pt x="1267" y="334"/>
                    </a:cubicBezTo>
                    <a:lnTo>
                      <a:pt x="1270" y="342"/>
                    </a:lnTo>
                    <a:lnTo>
                      <a:pt x="1260" y="337"/>
                    </a:lnTo>
                    <a:lnTo>
                      <a:pt x="1271" y="334"/>
                    </a:lnTo>
                    <a:cubicBezTo>
                      <a:pt x="1273" y="334"/>
                      <a:pt x="1276" y="335"/>
                      <a:pt x="1278" y="336"/>
                    </a:cubicBezTo>
                    <a:cubicBezTo>
                      <a:pt x="1280" y="338"/>
                      <a:pt x="1281" y="341"/>
                      <a:pt x="1281" y="344"/>
                    </a:cubicBezTo>
                    <a:lnTo>
                      <a:pt x="1278" y="357"/>
                    </a:lnTo>
                    <a:lnTo>
                      <a:pt x="1264" y="351"/>
                    </a:lnTo>
                    <a:lnTo>
                      <a:pt x="1274" y="337"/>
                    </a:lnTo>
                    <a:cubicBezTo>
                      <a:pt x="1277" y="334"/>
                      <a:pt x="1281" y="333"/>
                      <a:pt x="1284" y="335"/>
                    </a:cubicBezTo>
                    <a:cubicBezTo>
                      <a:pt x="1288" y="337"/>
                      <a:pt x="1289" y="341"/>
                      <a:pt x="1288" y="344"/>
                    </a:cubicBezTo>
                    <a:lnTo>
                      <a:pt x="1283" y="366"/>
                    </a:lnTo>
                    <a:lnTo>
                      <a:pt x="1269" y="359"/>
                    </a:lnTo>
                    <a:lnTo>
                      <a:pt x="1280" y="345"/>
                    </a:lnTo>
                    <a:cubicBezTo>
                      <a:pt x="1281" y="343"/>
                      <a:pt x="1284" y="342"/>
                      <a:pt x="1286" y="342"/>
                    </a:cubicBezTo>
                    <a:lnTo>
                      <a:pt x="1299" y="342"/>
                    </a:lnTo>
                    <a:cubicBezTo>
                      <a:pt x="1302" y="342"/>
                      <a:pt x="1304" y="343"/>
                      <a:pt x="1306" y="346"/>
                    </a:cubicBezTo>
                    <a:cubicBezTo>
                      <a:pt x="1307" y="348"/>
                      <a:pt x="1308" y="350"/>
                      <a:pt x="1307" y="353"/>
                    </a:cubicBezTo>
                    <a:lnTo>
                      <a:pt x="1304" y="361"/>
                    </a:lnTo>
                    <a:lnTo>
                      <a:pt x="1302" y="353"/>
                    </a:lnTo>
                    <a:lnTo>
                      <a:pt x="1313" y="363"/>
                    </a:lnTo>
                    <a:close/>
                    <a:moveTo>
                      <a:pt x="1291" y="364"/>
                    </a:moveTo>
                    <a:cubicBezTo>
                      <a:pt x="1289" y="362"/>
                      <a:pt x="1288" y="359"/>
                      <a:pt x="1289" y="356"/>
                    </a:cubicBezTo>
                    <a:lnTo>
                      <a:pt x="1292" y="348"/>
                    </a:lnTo>
                    <a:lnTo>
                      <a:pt x="1299" y="358"/>
                    </a:lnTo>
                    <a:lnTo>
                      <a:pt x="1286" y="358"/>
                    </a:lnTo>
                    <a:lnTo>
                      <a:pt x="1292" y="355"/>
                    </a:lnTo>
                    <a:lnTo>
                      <a:pt x="1282" y="369"/>
                    </a:lnTo>
                    <a:cubicBezTo>
                      <a:pt x="1279" y="372"/>
                      <a:pt x="1275" y="372"/>
                      <a:pt x="1272" y="371"/>
                    </a:cubicBezTo>
                    <a:cubicBezTo>
                      <a:pt x="1268" y="369"/>
                      <a:pt x="1267" y="365"/>
                      <a:pt x="1268" y="362"/>
                    </a:cubicBezTo>
                    <a:lnTo>
                      <a:pt x="1273" y="340"/>
                    </a:lnTo>
                    <a:lnTo>
                      <a:pt x="1287" y="347"/>
                    </a:lnTo>
                    <a:lnTo>
                      <a:pt x="1276" y="361"/>
                    </a:lnTo>
                    <a:cubicBezTo>
                      <a:pt x="1274" y="363"/>
                      <a:pt x="1270" y="364"/>
                      <a:pt x="1267" y="363"/>
                    </a:cubicBezTo>
                    <a:cubicBezTo>
                      <a:pt x="1263" y="361"/>
                      <a:pt x="1262" y="358"/>
                      <a:pt x="1262" y="354"/>
                    </a:cubicBezTo>
                    <a:lnTo>
                      <a:pt x="1265" y="341"/>
                    </a:lnTo>
                    <a:lnTo>
                      <a:pt x="1275" y="350"/>
                    </a:lnTo>
                    <a:lnTo>
                      <a:pt x="1264" y="353"/>
                    </a:lnTo>
                    <a:cubicBezTo>
                      <a:pt x="1260" y="354"/>
                      <a:pt x="1256" y="351"/>
                      <a:pt x="1255" y="347"/>
                    </a:cubicBezTo>
                    <a:lnTo>
                      <a:pt x="1252" y="339"/>
                    </a:lnTo>
                    <a:lnTo>
                      <a:pt x="1263" y="344"/>
                    </a:lnTo>
                    <a:lnTo>
                      <a:pt x="1258" y="347"/>
                    </a:lnTo>
                    <a:cubicBezTo>
                      <a:pt x="1254" y="349"/>
                      <a:pt x="1250" y="347"/>
                      <a:pt x="1248" y="344"/>
                    </a:cubicBezTo>
                    <a:lnTo>
                      <a:pt x="1242" y="336"/>
                    </a:lnTo>
                    <a:lnTo>
                      <a:pt x="1256" y="334"/>
                    </a:lnTo>
                    <a:lnTo>
                      <a:pt x="1254" y="342"/>
                    </a:lnTo>
                    <a:cubicBezTo>
                      <a:pt x="1253" y="346"/>
                      <a:pt x="1248" y="348"/>
                      <a:pt x="1244" y="347"/>
                    </a:cubicBezTo>
                    <a:lnTo>
                      <a:pt x="1234" y="345"/>
                    </a:lnTo>
                    <a:cubicBezTo>
                      <a:pt x="1231" y="344"/>
                      <a:pt x="1229" y="342"/>
                      <a:pt x="1228" y="340"/>
                    </a:cubicBezTo>
                    <a:cubicBezTo>
                      <a:pt x="1227" y="338"/>
                      <a:pt x="1227" y="336"/>
                      <a:pt x="1228" y="333"/>
                    </a:cubicBezTo>
                    <a:lnTo>
                      <a:pt x="1234" y="323"/>
                    </a:lnTo>
                    <a:lnTo>
                      <a:pt x="1242" y="334"/>
                    </a:lnTo>
                    <a:lnTo>
                      <a:pt x="1224" y="337"/>
                    </a:lnTo>
                    <a:cubicBezTo>
                      <a:pt x="1221" y="337"/>
                      <a:pt x="1219" y="336"/>
                      <a:pt x="1217" y="335"/>
                    </a:cubicBezTo>
                    <a:cubicBezTo>
                      <a:pt x="1215" y="333"/>
                      <a:pt x="1214" y="331"/>
                      <a:pt x="1214" y="329"/>
                    </a:cubicBezTo>
                    <a:lnTo>
                      <a:pt x="1214" y="321"/>
                    </a:lnTo>
                    <a:lnTo>
                      <a:pt x="1217" y="327"/>
                    </a:lnTo>
                    <a:lnTo>
                      <a:pt x="1204" y="316"/>
                    </a:lnTo>
                    <a:lnTo>
                      <a:pt x="1217" y="313"/>
                    </a:lnTo>
                    <a:lnTo>
                      <a:pt x="1211" y="327"/>
                    </a:lnTo>
                    <a:cubicBezTo>
                      <a:pt x="1210" y="330"/>
                      <a:pt x="1206" y="332"/>
                      <a:pt x="1202" y="331"/>
                    </a:cubicBezTo>
                    <a:cubicBezTo>
                      <a:pt x="1199" y="331"/>
                      <a:pt x="1196" y="327"/>
                      <a:pt x="1196" y="324"/>
                    </a:cubicBezTo>
                    <a:lnTo>
                      <a:pt x="1196" y="310"/>
                    </a:lnTo>
                    <a:lnTo>
                      <a:pt x="1202" y="318"/>
                    </a:lnTo>
                    <a:lnTo>
                      <a:pt x="1183" y="313"/>
                    </a:lnTo>
                    <a:lnTo>
                      <a:pt x="1193" y="305"/>
                    </a:lnTo>
                    <a:lnTo>
                      <a:pt x="1193" y="316"/>
                    </a:lnTo>
                    <a:cubicBezTo>
                      <a:pt x="1193" y="318"/>
                      <a:pt x="1192" y="321"/>
                      <a:pt x="1189" y="322"/>
                    </a:cubicBezTo>
                    <a:cubicBezTo>
                      <a:pt x="1187" y="324"/>
                      <a:pt x="1184" y="324"/>
                      <a:pt x="1182" y="323"/>
                    </a:cubicBezTo>
                    <a:lnTo>
                      <a:pt x="1166" y="315"/>
                    </a:lnTo>
                    <a:lnTo>
                      <a:pt x="1173" y="315"/>
                    </a:lnTo>
                    <a:lnTo>
                      <a:pt x="1149" y="328"/>
                    </a:lnTo>
                    <a:lnTo>
                      <a:pt x="1153" y="324"/>
                    </a:lnTo>
                    <a:lnTo>
                      <a:pt x="1142" y="353"/>
                    </a:lnTo>
                    <a:lnTo>
                      <a:pt x="1135" y="342"/>
                    </a:lnTo>
                    <a:lnTo>
                      <a:pt x="1151" y="342"/>
                    </a:lnTo>
                    <a:cubicBezTo>
                      <a:pt x="1155" y="342"/>
                      <a:pt x="1158" y="345"/>
                      <a:pt x="1159" y="349"/>
                    </a:cubicBezTo>
                    <a:cubicBezTo>
                      <a:pt x="1159" y="353"/>
                      <a:pt x="1157" y="357"/>
                      <a:pt x="1153" y="358"/>
                    </a:cubicBezTo>
                    <a:lnTo>
                      <a:pt x="1142" y="361"/>
                    </a:lnTo>
                    <a:lnTo>
                      <a:pt x="1148" y="353"/>
                    </a:lnTo>
                    <a:lnTo>
                      <a:pt x="1148" y="361"/>
                    </a:lnTo>
                    <a:cubicBezTo>
                      <a:pt x="1148" y="364"/>
                      <a:pt x="1146" y="367"/>
                      <a:pt x="1144" y="368"/>
                    </a:cubicBezTo>
                    <a:cubicBezTo>
                      <a:pt x="1141" y="369"/>
                      <a:pt x="1138" y="369"/>
                      <a:pt x="1135" y="367"/>
                    </a:cubicBezTo>
                    <a:lnTo>
                      <a:pt x="1122" y="356"/>
                    </a:lnTo>
                    <a:lnTo>
                      <a:pt x="1134" y="354"/>
                    </a:lnTo>
                    <a:lnTo>
                      <a:pt x="1123" y="373"/>
                    </a:lnTo>
                    <a:cubicBezTo>
                      <a:pt x="1122" y="375"/>
                      <a:pt x="1120" y="376"/>
                      <a:pt x="1118" y="377"/>
                    </a:cubicBezTo>
                    <a:lnTo>
                      <a:pt x="1108" y="379"/>
                    </a:lnTo>
                    <a:lnTo>
                      <a:pt x="1113" y="374"/>
                    </a:lnTo>
                    <a:lnTo>
                      <a:pt x="1103" y="409"/>
                    </a:lnTo>
                    <a:cubicBezTo>
                      <a:pt x="1102" y="413"/>
                      <a:pt x="1097" y="415"/>
                      <a:pt x="1093" y="414"/>
                    </a:cubicBezTo>
                    <a:cubicBezTo>
                      <a:pt x="1089" y="413"/>
                      <a:pt x="1087" y="409"/>
                      <a:pt x="1087" y="405"/>
                    </a:cubicBezTo>
                    <a:lnTo>
                      <a:pt x="1095" y="362"/>
                    </a:lnTo>
                    <a:lnTo>
                      <a:pt x="1105" y="371"/>
                    </a:lnTo>
                    <a:lnTo>
                      <a:pt x="1052" y="382"/>
                    </a:lnTo>
                    <a:cubicBezTo>
                      <a:pt x="1050" y="382"/>
                      <a:pt x="1048" y="382"/>
                      <a:pt x="1046" y="381"/>
                    </a:cubicBezTo>
                    <a:lnTo>
                      <a:pt x="1036" y="376"/>
                    </a:lnTo>
                    <a:lnTo>
                      <a:pt x="1045" y="375"/>
                    </a:lnTo>
                    <a:lnTo>
                      <a:pt x="1040" y="380"/>
                    </a:lnTo>
                    <a:lnTo>
                      <a:pt x="1042" y="372"/>
                    </a:lnTo>
                    <a:lnTo>
                      <a:pt x="1047" y="388"/>
                    </a:lnTo>
                    <a:cubicBezTo>
                      <a:pt x="1048" y="391"/>
                      <a:pt x="1047" y="395"/>
                      <a:pt x="1044" y="397"/>
                    </a:cubicBezTo>
                    <a:cubicBezTo>
                      <a:pt x="1041" y="399"/>
                      <a:pt x="1037" y="399"/>
                      <a:pt x="1034" y="397"/>
                    </a:cubicBezTo>
                    <a:lnTo>
                      <a:pt x="1021" y="386"/>
                    </a:lnTo>
                    <a:lnTo>
                      <a:pt x="1034" y="380"/>
                    </a:lnTo>
                    <a:lnTo>
                      <a:pt x="1034" y="396"/>
                    </a:lnTo>
                    <a:lnTo>
                      <a:pt x="1032" y="390"/>
                    </a:lnTo>
                    <a:lnTo>
                      <a:pt x="1040" y="398"/>
                    </a:lnTo>
                    <a:lnTo>
                      <a:pt x="1029" y="409"/>
                    </a:lnTo>
                    <a:lnTo>
                      <a:pt x="1021" y="401"/>
                    </a:lnTo>
                    <a:cubicBezTo>
                      <a:pt x="1019" y="400"/>
                      <a:pt x="1018" y="398"/>
                      <a:pt x="1018" y="396"/>
                    </a:cubicBezTo>
                    <a:lnTo>
                      <a:pt x="1018" y="380"/>
                    </a:lnTo>
                    <a:lnTo>
                      <a:pt x="1021" y="386"/>
                    </a:lnTo>
                    <a:lnTo>
                      <a:pt x="1005" y="372"/>
                    </a:lnTo>
                    <a:lnTo>
                      <a:pt x="1018" y="368"/>
                    </a:lnTo>
                    <a:lnTo>
                      <a:pt x="1013" y="395"/>
                    </a:lnTo>
                    <a:cubicBezTo>
                      <a:pt x="1012" y="398"/>
                      <a:pt x="1009" y="401"/>
                      <a:pt x="1005" y="401"/>
                    </a:cubicBezTo>
                    <a:cubicBezTo>
                      <a:pt x="1001" y="401"/>
                      <a:pt x="998" y="398"/>
                      <a:pt x="997" y="395"/>
                    </a:cubicBezTo>
                    <a:lnTo>
                      <a:pt x="995" y="381"/>
                    </a:lnTo>
                    <a:cubicBezTo>
                      <a:pt x="994" y="380"/>
                      <a:pt x="994" y="378"/>
                      <a:pt x="995" y="376"/>
                    </a:cubicBezTo>
                    <a:lnTo>
                      <a:pt x="1003" y="358"/>
                    </a:lnTo>
                    <a:cubicBezTo>
                      <a:pt x="1004" y="356"/>
                      <a:pt x="1005" y="354"/>
                      <a:pt x="1007" y="353"/>
                    </a:cubicBezTo>
                    <a:cubicBezTo>
                      <a:pt x="1009" y="353"/>
                      <a:pt x="1012" y="353"/>
                      <a:pt x="1014" y="354"/>
                    </a:cubicBezTo>
                    <a:lnTo>
                      <a:pt x="1037" y="364"/>
                    </a:lnTo>
                    <a:lnTo>
                      <a:pt x="1029" y="366"/>
                    </a:lnTo>
                    <a:lnTo>
                      <a:pt x="1034" y="361"/>
                    </a:lnTo>
                    <a:lnTo>
                      <a:pt x="1032" y="368"/>
                    </a:lnTo>
                    <a:lnTo>
                      <a:pt x="1026" y="346"/>
                    </a:lnTo>
                    <a:lnTo>
                      <a:pt x="1024" y="325"/>
                    </a:lnTo>
                    <a:lnTo>
                      <a:pt x="1036" y="330"/>
                    </a:lnTo>
                    <a:lnTo>
                      <a:pt x="975" y="368"/>
                    </a:lnTo>
                    <a:cubicBezTo>
                      <a:pt x="973" y="369"/>
                      <a:pt x="970" y="369"/>
                      <a:pt x="968" y="368"/>
                    </a:cubicBezTo>
                    <a:cubicBezTo>
                      <a:pt x="966" y="368"/>
                      <a:pt x="964" y="366"/>
                      <a:pt x="963" y="363"/>
                    </a:cubicBezTo>
                    <a:lnTo>
                      <a:pt x="960" y="355"/>
                    </a:lnTo>
                    <a:lnTo>
                      <a:pt x="970" y="361"/>
                    </a:lnTo>
                    <a:lnTo>
                      <a:pt x="949" y="366"/>
                    </a:lnTo>
                    <a:cubicBezTo>
                      <a:pt x="945" y="367"/>
                      <a:pt x="940" y="365"/>
                      <a:pt x="939" y="361"/>
                    </a:cubicBezTo>
                    <a:cubicBezTo>
                      <a:pt x="938" y="357"/>
                      <a:pt x="940" y="352"/>
                      <a:pt x="944" y="351"/>
                    </a:cubicBezTo>
                    <a:lnTo>
                      <a:pt x="981" y="337"/>
                    </a:lnTo>
                    <a:lnTo>
                      <a:pt x="976" y="342"/>
                    </a:lnTo>
                    <a:lnTo>
                      <a:pt x="987" y="310"/>
                    </a:lnTo>
                    <a:cubicBezTo>
                      <a:pt x="987" y="310"/>
                      <a:pt x="987" y="309"/>
                      <a:pt x="988" y="309"/>
                    </a:cubicBezTo>
                    <a:lnTo>
                      <a:pt x="1003" y="282"/>
                    </a:lnTo>
                    <a:cubicBezTo>
                      <a:pt x="1004" y="282"/>
                      <a:pt x="1004" y="281"/>
                      <a:pt x="1004" y="281"/>
                    </a:cubicBezTo>
                    <a:lnTo>
                      <a:pt x="1068" y="211"/>
                    </a:lnTo>
                    <a:lnTo>
                      <a:pt x="1072" y="225"/>
                    </a:lnTo>
                    <a:lnTo>
                      <a:pt x="1061" y="222"/>
                    </a:lnTo>
                    <a:cubicBezTo>
                      <a:pt x="1058" y="221"/>
                      <a:pt x="1056" y="218"/>
                      <a:pt x="1055" y="215"/>
                    </a:cubicBezTo>
                    <a:cubicBezTo>
                      <a:pt x="1055" y="212"/>
                      <a:pt x="1057" y="208"/>
                      <a:pt x="1060" y="207"/>
                    </a:cubicBezTo>
                    <a:lnTo>
                      <a:pt x="1070" y="202"/>
                    </a:lnTo>
                    <a:lnTo>
                      <a:pt x="1066" y="210"/>
                    </a:lnTo>
                    <a:lnTo>
                      <a:pt x="1063" y="191"/>
                    </a:lnTo>
                    <a:lnTo>
                      <a:pt x="1068" y="198"/>
                    </a:lnTo>
                    <a:lnTo>
                      <a:pt x="1047" y="190"/>
                    </a:lnTo>
                    <a:cubicBezTo>
                      <a:pt x="1046" y="189"/>
                      <a:pt x="1044" y="188"/>
                      <a:pt x="1043" y="186"/>
                    </a:cubicBezTo>
                    <a:lnTo>
                      <a:pt x="1033" y="170"/>
                    </a:lnTo>
                    <a:cubicBezTo>
                      <a:pt x="1032" y="170"/>
                      <a:pt x="1032" y="169"/>
                      <a:pt x="1032" y="168"/>
                    </a:cubicBezTo>
                    <a:lnTo>
                      <a:pt x="1018" y="117"/>
                    </a:lnTo>
                    <a:cubicBezTo>
                      <a:pt x="1018" y="117"/>
                      <a:pt x="1018" y="116"/>
                      <a:pt x="1018" y="116"/>
                    </a:cubicBezTo>
                    <a:lnTo>
                      <a:pt x="1016" y="78"/>
                    </a:lnTo>
                    <a:lnTo>
                      <a:pt x="1017" y="83"/>
                    </a:lnTo>
                    <a:lnTo>
                      <a:pt x="996" y="56"/>
                    </a:lnTo>
                    <a:lnTo>
                      <a:pt x="1010" y="50"/>
                    </a:lnTo>
                    <a:lnTo>
                      <a:pt x="1013" y="74"/>
                    </a:lnTo>
                    <a:cubicBezTo>
                      <a:pt x="1013" y="79"/>
                      <a:pt x="1011" y="82"/>
                      <a:pt x="1006" y="83"/>
                    </a:cubicBezTo>
                    <a:cubicBezTo>
                      <a:pt x="1002" y="84"/>
                      <a:pt x="998" y="81"/>
                      <a:pt x="997" y="77"/>
                    </a:cubicBezTo>
                    <a:lnTo>
                      <a:pt x="995" y="66"/>
                    </a:lnTo>
                    <a:lnTo>
                      <a:pt x="1009" y="69"/>
                    </a:lnTo>
                    <a:lnTo>
                      <a:pt x="1004" y="77"/>
                    </a:lnTo>
                    <a:lnTo>
                      <a:pt x="975" y="120"/>
                    </a:lnTo>
                    <a:lnTo>
                      <a:pt x="975" y="119"/>
                    </a:lnTo>
                    <a:lnTo>
                      <a:pt x="959" y="153"/>
                    </a:lnTo>
                    <a:cubicBezTo>
                      <a:pt x="959" y="154"/>
                      <a:pt x="958" y="155"/>
                      <a:pt x="958" y="156"/>
                    </a:cubicBezTo>
                    <a:lnTo>
                      <a:pt x="944" y="169"/>
                    </a:lnTo>
                    <a:cubicBezTo>
                      <a:pt x="943" y="171"/>
                      <a:pt x="940" y="172"/>
                      <a:pt x="937" y="171"/>
                    </a:cubicBezTo>
                    <a:lnTo>
                      <a:pt x="903" y="163"/>
                    </a:lnTo>
                    <a:lnTo>
                      <a:pt x="909" y="162"/>
                    </a:lnTo>
                    <a:lnTo>
                      <a:pt x="890" y="175"/>
                    </a:lnTo>
                    <a:cubicBezTo>
                      <a:pt x="888" y="177"/>
                      <a:pt x="885" y="177"/>
                      <a:pt x="882" y="176"/>
                    </a:cubicBezTo>
                    <a:lnTo>
                      <a:pt x="860" y="165"/>
                    </a:lnTo>
                    <a:lnTo>
                      <a:pt x="844" y="154"/>
                    </a:lnTo>
                    <a:lnTo>
                      <a:pt x="850" y="155"/>
                    </a:lnTo>
                    <a:lnTo>
                      <a:pt x="816" y="163"/>
                    </a:lnTo>
                    <a:cubicBezTo>
                      <a:pt x="814" y="164"/>
                      <a:pt x="811" y="163"/>
                      <a:pt x="809" y="162"/>
                    </a:cubicBezTo>
                    <a:lnTo>
                      <a:pt x="799" y="154"/>
                    </a:lnTo>
                    <a:lnTo>
                      <a:pt x="810" y="151"/>
                    </a:lnTo>
                    <a:lnTo>
                      <a:pt x="803" y="165"/>
                    </a:lnTo>
                    <a:lnTo>
                      <a:pt x="803" y="157"/>
                    </a:lnTo>
                    <a:lnTo>
                      <a:pt x="813" y="175"/>
                    </a:lnTo>
                    <a:cubicBezTo>
                      <a:pt x="815" y="178"/>
                      <a:pt x="815" y="181"/>
                      <a:pt x="813" y="184"/>
                    </a:cubicBezTo>
                    <a:cubicBezTo>
                      <a:pt x="811" y="186"/>
                      <a:pt x="808" y="188"/>
                      <a:pt x="805" y="187"/>
                    </a:cubicBezTo>
                    <a:lnTo>
                      <a:pt x="782" y="185"/>
                    </a:lnTo>
                    <a:lnTo>
                      <a:pt x="742" y="182"/>
                    </a:lnTo>
                    <a:lnTo>
                      <a:pt x="750" y="178"/>
                    </a:lnTo>
                    <a:lnTo>
                      <a:pt x="742" y="194"/>
                    </a:lnTo>
                    <a:cubicBezTo>
                      <a:pt x="741" y="195"/>
                      <a:pt x="740" y="196"/>
                      <a:pt x="738" y="197"/>
                    </a:cubicBezTo>
                    <a:lnTo>
                      <a:pt x="717" y="208"/>
                    </a:lnTo>
                    <a:cubicBezTo>
                      <a:pt x="715" y="209"/>
                      <a:pt x="713" y="209"/>
                      <a:pt x="710" y="208"/>
                    </a:cubicBezTo>
                    <a:lnTo>
                      <a:pt x="697" y="203"/>
                    </a:lnTo>
                    <a:lnTo>
                      <a:pt x="706" y="200"/>
                    </a:lnTo>
                    <a:lnTo>
                      <a:pt x="693" y="217"/>
                    </a:lnTo>
                    <a:cubicBezTo>
                      <a:pt x="692" y="217"/>
                      <a:pt x="692" y="218"/>
                      <a:pt x="691" y="219"/>
                    </a:cubicBezTo>
                    <a:lnTo>
                      <a:pt x="680" y="224"/>
                    </a:lnTo>
                    <a:cubicBezTo>
                      <a:pt x="678" y="225"/>
                      <a:pt x="675" y="225"/>
                      <a:pt x="672" y="224"/>
                    </a:cubicBezTo>
                    <a:lnTo>
                      <a:pt x="654" y="213"/>
                    </a:lnTo>
                    <a:cubicBezTo>
                      <a:pt x="653" y="213"/>
                      <a:pt x="652" y="212"/>
                      <a:pt x="652" y="211"/>
                    </a:cubicBezTo>
                    <a:lnTo>
                      <a:pt x="630" y="184"/>
                    </a:lnTo>
                    <a:cubicBezTo>
                      <a:pt x="629" y="183"/>
                      <a:pt x="629" y="181"/>
                      <a:pt x="629" y="179"/>
                    </a:cubicBezTo>
                    <a:lnTo>
                      <a:pt x="629" y="161"/>
                    </a:lnTo>
                    <a:lnTo>
                      <a:pt x="630" y="165"/>
                    </a:lnTo>
                    <a:lnTo>
                      <a:pt x="617" y="144"/>
                    </a:lnTo>
                    <a:cubicBezTo>
                      <a:pt x="615" y="142"/>
                      <a:pt x="615" y="139"/>
                      <a:pt x="616" y="137"/>
                    </a:cubicBezTo>
                    <a:lnTo>
                      <a:pt x="626" y="95"/>
                    </a:lnTo>
                    <a:cubicBezTo>
                      <a:pt x="626" y="94"/>
                      <a:pt x="627" y="93"/>
                      <a:pt x="627" y="93"/>
                    </a:cubicBezTo>
                    <a:lnTo>
                      <a:pt x="638" y="74"/>
                    </a:lnTo>
                    <a:lnTo>
                      <a:pt x="637" y="79"/>
                    </a:lnTo>
                    <a:lnTo>
                      <a:pt x="634" y="52"/>
                    </a:lnTo>
                    <a:lnTo>
                      <a:pt x="640" y="59"/>
                    </a:lnTo>
                    <a:lnTo>
                      <a:pt x="616" y="54"/>
                    </a:lnTo>
                    <a:cubicBezTo>
                      <a:pt x="614" y="53"/>
                      <a:pt x="612" y="52"/>
                      <a:pt x="611" y="50"/>
                    </a:cubicBezTo>
                    <a:cubicBezTo>
                      <a:pt x="610" y="48"/>
                      <a:pt x="610" y="45"/>
                      <a:pt x="610" y="43"/>
                    </a:cubicBezTo>
                    <a:lnTo>
                      <a:pt x="618" y="19"/>
                    </a:lnTo>
                    <a:lnTo>
                      <a:pt x="619" y="25"/>
                    </a:lnTo>
                    <a:lnTo>
                      <a:pt x="613" y="11"/>
                    </a:lnTo>
                    <a:lnTo>
                      <a:pt x="622" y="16"/>
                    </a:lnTo>
                    <a:lnTo>
                      <a:pt x="595" y="19"/>
                    </a:lnTo>
                    <a:lnTo>
                      <a:pt x="602" y="8"/>
                    </a:lnTo>
                    <a:lnTo>
                      <a:pt x="607" y="22"/>
                    </a:lnTo>
                    <a:cubicBezTo>
                      <a:pt x="608" y="24"/>
                      <a:pt x="608" y="27"/>
                      <a:pt x="606" y="29"/>
                    </a:cubicBezTo>
                    <a:lnTo>
                      <a:pt x="590" y="51"/>
                    </a:lnTo>
                    <a:cubicBezTo>
                      <a:pt x="589" y="53"/>
                      <a:pt x="586" y="54"/>
                      <a:pt x="584" y="54"/>
                    </a:cubicBezTo>
                    <a:lnTo>
                      <a:pt x="568" y="54"/>
                    </a:lnTo>
                    <a:lnTo>
                      <a:pt x="573" y="52"/>
                    </a:lnTo>
                    <a:lnTo>
                      <a:pt x="549" y="71"/>
                    </a:lnTo>
                    <a:cubicBezTo>
                      <a:pt x="547" y="72"/>
                      <a:pt x="546" y="73"/>
                      <a:pt x="544" y="73"/>
                    </a:cubicBezTo>
                    <a:lnTo>
                      <a:pt x="517" y="73"/>
                    </a:lnTo>
                    <a:lnTo>
                      <a:pt x="521" y="71"/>
                    </a:lnTo>
                    <a:lnTo>
                      <a:pt x="508" y="79"/>
                    </a:lnTo>
                    <a:lnTo>
                      <a:pt x="512" y="73"/>
                    </a:lnTo>
                    <a:lnTo>
                      <a:pt x="512" y="89"/>
                    </a:lnTo>
                    <a:cubicBezTo>
                      <a:pt x="512" y="91"/>
                      <a:pt x="511" y="94"/>
                      <a:pt x="509" y="95"/>
                    </a:cubicBezTo>
                    <a:lnTo>
                      <a:pt x="501" y="101"/>
                    </a:lnTo>
                    <a:cubicBezTo>
                      <a:pt x="498" y="103"/>
                      <a:pt x="494" y="102"/>
                      <a:pt x="491" y="100"/>
                    </a:cubicBezTo>
                    <a:lnTo>
                      <a:pt x="470" y="81"/>
                    </a:lnTo>
                    <a:lnTo>
                      <a:pt x="476" y="83"/>
                    </a:lnTo>
                    <a:lnTo>
                      <a:pt x="447" y="86"/>
                    </a:lnTo>
                    <a:cubicBezTo>
                      <a:pt x="443" y="86"/>
                      <a:pt x="439" y="84"/>
                      <a:pt x="438" y="80"/>
                    </a:cubicBezTo>
                    <a:lnTo>
                      <a:pt x="435" y="69"/>
                    </a:lnTo>
                    <a:lnTo>
                      <a:pt x="443" y="75"/>
                    </a:lnTo>
                    <a:lnTo>
                      <a:pt x="419" y="75"/>
                    </a:lnTo>
                    <a:cubicBezTo>
                      <a:pt x="417" y="75"/>
                      <a:pt x="414" y="74"/>
                      <a:pt x="413" y="72"/>
                    </a:cubicBezTo>
                    <a:lnTo>
                      <a:pt x="405" y="61"/>
                    </a:lnTo>
                    <a:cubicBezTo>
                      <a:pt x="402" y="58"/>
                      <a:pt x="403" y="53"/>
                      <a:pt x="406" y="50"/>
                    </a:cubicBezTo>
                    <a:cubicBezTo>
                      <a:pt x="410" y="48"/>
                      <a:pt x="415" y="48"/>
                      <a:pt x="418" y="52"/>
                    </a:cubicBezTo>
                    <a:lnTo>
                      <a:pt x="447" y="89"/>
                    </a:lnTo>
                    <a:cubicBezTo>
                      <a:pt x="448" y="90"/>
                      <a:pt x="448" y="92"/>
                      <a:pt x="448" y="93"/>
                    </a:cubicBezTo>
                    <a:lnTo>
                      <a:pt x="454" y="149"/>
                    </a:lnTo>
                    <a:lnTo>
                      <a:pt x="447" y="142"/>
                    </a:lnTo>
                    <a:lnTo>
                      <a:pt x="473" y="145"/>
                    </a:lnTo>
                    <a:cubicBezTo>
                      <a:pt x="477" y="145"/>
                      <a:pt x="480" y="149"/>
                      <a:pt x="480" y="153"/>
                    </a:cubicBezTo>
                    <a:lnTo>
                      <a:pt x="480" y="166"/>
                    </a:lnTo>
                    <a:cubicBezTo>
                      <a:pt x="480" y="169"/>
                      <a:pt x="478" y="172"/>
                      <a:pt x="475" y="173"/>
                    </a:cubicBezTo>
                    <a:lnTo>
                      <a:pt x="449" y="184"/>
                    </a:lnTo>
                    <a:lnTo>
                      <a:pt x="453" y="179"/>
                    </a:lnTo>
                    <a:lnTo>
                      <a:pt x="448" y="198"/>
                    </a:lnTo>
                    <a:cubicBezTo>
                      <a:pt x="448" y="200"/>
                      <a:pt x="446" y="201"/>
                      <a:pt x="444" y="202"/>
                    </a:cubicBezTo>
                    <a:lnTo>
                      <a:pt x="399" y="226"/>
                    </a:lnTo>
                    <a:lnTo>
                      <a:pt x="402" y="224"/>
                    </a:lnTo>
                    <a:lnTo>
                      <a:pt x="383" y="248"/>
                    </a:lnTo>
                    <a:cubicBezTo>
                      <a:pt x="381" y="251"/>
                      <a:pt x="378" y="252"/>
                      <a:pt x="375" y="251"/>
                    </a:cubicBezTo>
                    <a:cubicBezTo>
                      <a:pt x="372" y="250"/>
                      <a:pt x="369" y="248"/>
                      <a:pt x="369" y="245"/>
                    </a:cubicBezTo>
                    <a:lnTo>
                      <a:pt x="366" y="226"/>
                    </a:lnTo>
                    <a:lnTo>
                      <a:pt x="377" y="232"/>
                    </a:lnTo>
                    <a:lnTo>
                      <a:pt x="343" y="246"/>
                    </a:lnTo>
                    <a:cubicBezTo>
                      <a:pt x="340" y="247"/>
                      <a:pt x="336" y="246"/>
                      <a:pt x="334" y="243"/>
                    </a:cubicBezTo>
                    <a:lnTo>
                      <a:pt x="313" y="219"/>
                    </a:lnTo>
                    <a:lnTo>
                      <a:pt x="321" y="222"/>
                    </a:lnTo>
                    <a:lnTo>
                      <a:pt x="310" y="225"/>
                    </a:lnTo>
                    <a:cubicBezTo>
                      <a:pt x="308" y="225"/>
                      <a:pt x="305" y="225"/>
                      <a:pt x="303" y="223"/>
                    </a:cubicBezTo>
                    <a:cubicBezTo>
                      <a:pt x="301" y="222"/>
                      <a:pt x="300" y="219"/>
                      <a:pt x="300" y="217"/>
                    </a:cubicBezTo>
                    <a:lnTo>
                      <a:pt x="300" y="195"/>
                    </a:lnTo>
                    <a:lnTo>
                      <a:pt x="301" y="199"/>
                    </a:lnTo>
                    <a:lnTo>
                      <a:pt x="285" y="170"/>
                    </a:lnTo>
                    <a:lnTo>
                      <a:pt x="298" y="171"/>
                    </a:lnTo>
                    <a:lnTo>
                      <a:pt x="277" y="195"/>
                    </a:lnTo>
                    <a:cubicBezTo>
                      <a:pt x="275" y="197"/>
                      <a:pt x="273" y="198"/>
                      <a:pt x="271" y="198"/>
                    </a:cubicBezTo>
                    <a:cubicBezTo>
                      <a:pt x="268" y="198"/>
                      <a:pt x="266" y="197"/>
                      <a:pt x="265" y="195"/>
                    </a:cubicBezTo>
                    <a:lnTo>
                      <a:pt x="251" y="179"/>
                    </a:lnTo>
                    <a:lnTo>
                      <a:pt x="266" y="173"/>
                    </a:lnTo>
                    <a:lnTo>
                      <a:pt x="268" y="189"/>
                    </a:lnTo>
                    <a:cubicBezTo>
                      <a:pt x="269" y="191"/>
                      <a:pt x="268" y="193"/>
                      <a:pt x="266" y="195"/>
                    </a:cubicBezTo>
                    <a:cubicBezTo>
                      <a:pt x="265" y="197"/>
                      <a:pt x="263" y="198"/>
                      <a:pt x="260" y="198"/>
                    </a:cubicBezTo>
                    <a:lnTo>
                      <a:pt x="186" y="198"/>
                    </a:lnTo>
                    <a:lnTo>
                      <a:pt x="194" y="190"/>
                    </a:lnTo>
                    <a:lnTo>
                      <a:pt x="194" y="222"/>
                    </a:lnTo>
                    <a:lnTo>
                      <a:pt x="187" y="214"/>
                    </a:lnTo>
                    <a:lnTo>
                      <a:pt x="211" y="217"/>
                    </a:lnTo>
                    <a:cubicBezTo>
                      <a:pt x="214" y="217"/>
                      <a:pt x="217" y="219"/>
                      <a:pt x="218" y="223"/>
                    </a:cubicBezTo>
                    <a:lnTo>
                      <a:pt x="223" y="241"/>
                    </a:lnTo>
                    <a:cubicBezTo>
                      <a:pt x="224" y="244"/>
                      <a:pt x="223" y="247"/>
                      <a:pt x="221" y="249"/>
                    </a:cubicBezTo>
                    <a:cubicBezTo>
                      <a:pt x="218" y="251"/>
                      <a:pt x="215" y="252"/>
                      <a:pt x="212" y="251"/>
                    </a:cubicBezTo>
                    <a:lnTo>
                      <a:pt x="199" y="246"/>
                    </a:lnTo>
                    <a:lnTo>
                      <a:pt x="204" y="246"/>
                    </a:lnTo>
                    <a:lnTo>
                      <a:pt x="175" y="254"/>
                    </a:lnTo>
                    <a:lnTo>
                      <a:pt x="181" y="246"/>
                    </a:lnTo>
                    <a:lnTo>
                      <a:pt x="181" y="284"/>
                    </a:lnTo>
                    <a:lnTo>
                      <a:pt x="178" y="277"/>
                    </a:lnTo>
                    <a:lnTo>
                      <a:pt x="199" y="296"/>
                    </a:lnTo>
                    <a:cubicBezTo>
                      <a:pt x="201" y="297"/>
                      <a:pt x="201" y="299"/>
                      <a:pt x="202" y="300"/>
                    </a:cubicBezTo>
                    <a:lnTo>
                      <a:pt x="212" y="343"/>
                    </a:lnTo>
                    <a:cubicBezTo>
                      <a:pt x="213" y="344"/>
                      <a:pt x="213" y="345"/>
                      <a:pt x="213" y="346"/>
                    </a:cubicBezTo>
                    <a:lnTo>
                      <a:pt x="191" y="493"/>
                    </a:lnTo>
                    <a:cubicBezTo>
                      <a:pt x="191" y="496"/>
                      <a:pt x="189" y="498"/>
                      <a:pt x="186" y="499"/>
                    </a:cubicBezTo>
                    <a:lnTo>
                      <a:pt x="173" y="505"/>
                    </a:lnTo>
                    <a:cubicBezTo>
                      <a:pt x="169" y="506"/>
                      <a:pt x="165" y="504"/>
                      <a:pt x="163" y="501"/>
                    </a:cubicBezTo>
                    <a:lnTo>
                      <a:pt x="158" y="490"/>
                    </a:lnTo>
                    <a:lnTo>
                      <a:pt x="165" y="494"/>
                    </a:lnTo>
                    <a:lnTo>
                      <a:pt x="146" y="494"/>
                    </a:lnTo>
                    <a:lnTo>
                      <a:pt x="153" y="491"/>
                    </a:lnTo>
                    <a:lnTo>
                      <a:pt x="145" y="504"/>
                    </a:lnTo>
                    <a:cubicBezTo>
                      <a:pt x="144" y="506"/>
                      <a:pt x="142" y="507"/>
                      <a:pt x="139" y="508"/>
                    </a:cubicBezTo>
                    <a:lnTo>
                      <a:pt x="94" y="513"/>
                    </a:lnTo>
                    <a:lnTo>
                      <a:pt x="99" y="511"/>
                    </a:lnTo>
                    <a:lnTo>
                      <a:pt x="61" y="543"/>
                    </a:lnTo>
                    <a:lnTo>
                      <a:pt x="64" y="540"/>
                    </a:lnTo>
                    <a:lnTo>
                      <a:pt x="45" y="591"/>
                    </a:lnTo>
                    <a:lnTo>
                      <a:pt x="45" y="585"/>
                    </a:lnTo>
                    <a:lnTo>
                      <a:pt x="51" y="601"/>
                    </a:lnTo>
                    <a:cubicBezTo>
                      <a:pt x="52" y="605"/>
                      <a:pt x="51" y="608"/>
                      <a:pt x="48" y="610"/>
                    </a:cubicBezTo>
                    <a:lnTo>
                      <a:pt x="21" y="632"/>
                    </a:lnTo>
                    <a:lnTo>
                      <a:pt x="24" y="624"/>
                    </a:lnTo>
                    <a:lnTo>
                      <a:pt x="27" y="648"/>
                    </a:lnTo>
                    <a:cubicBezTo>
                      <a:pt x="27" y="652"/>
                      <a:pt x="25" y="656"/>
                      <a:pt x="22" y="657"/>
                    </a:cubicBezTo>
                    <a:lnTo>
                      <a:pt x="14" y="660"/>
                    </a:lnTo>
                    <a:lnTo>
                      <a:pt x="19" y="654"/>
                    </a:lnTo>
                    <a:lnTo>
                      <a:pt x="16" y="665"/>
                    </a:lnTo>
                    <a:lnTo>
                      <a:pt x="13" y="656"/>
                    </a:lnTo>
                    <a:lnTo>
                      <a:pt x="27" y="667"/>
                    </a:lnTo>
                    <a:cubicBezTo>
                      <a:pt x="29" y="669"/>
                      <a:pt x="30" y="673"/>
                      <a:pt x="29" y="676"/>
                    </a:cubicBezTo>
                    <a:lnTo>
                      <a:pt x="27" y="684"/>
                    </a:lnTo>
                    <a:lnTo>
                      <a:pt x="26" y="677"/>
                    </a:lnTo>
                    <a:lnTo>
                      <a:pt x="37" y="696"/>
                    </a:lnTo>
                    <a:lnTo>
                      <a:pt x="36" y="695"/>
                    </a:lnTo>
                    <a:lnTo>
                      <a:pt x="65" y="730"/>
                    </a:lnTo>
                    <a:cubicBezTo>
                      <a:pt x="67" y="732"/>
                      <a:pt x="67" y="736"/>
                      <a:pt x="66" y="739"/>
                    </a:cubicBezTo>
                    <a:lnTo>
                      <a:pt x="55" y="757"/>
                    </a:lnTo>
                    <a:lnTo>
                      <a:pt x="49" y="746"/>
                    </a:lnTo>
                    <a:lnTo>
                      <a:pt x="84" y="751"/>
                    </a:lnTo>
                    <a:cubicBezTo>
                      <a:pt x="86" y="751"/>
                      <a:pt x="89" y="753"/>
                      <a:pt x="90" y="755"/>
                    </a:cubicBezTo>
                    <a:lnTo>
                      <a:pt x="103" y="782"/>
                    </a:lnTo>
                    <a:lnTo>
                      <a:pt x="96" y="778"/>
                    </a:lnTo>
                    <a:lnTo>
                      <a:pt x="133" y="778"/>
                    </a:lnTo>
                    <a:lnTo>
                      <a:pt x="128" y="780"/>
                    </a:lnTo>
                    <a:lnTo>
                      <a:pt x="159" y="750"/>
                    </a:lnTo>
                    <a:cubicBezTo>
                      <a:pt x="162" y="748"/>
                      <a:pt x="165" y="748"/>
                      <a:pt x="168" y="749"/>
                    </a:cubicBezTo>
                    <a:cubicBezTo>
                      <a:pt x="171" y="750"/>
                      <a:pt x="173" y="753"/>
                      <a:pt x="173" y="756"/>
                    </a:cubicBezTo>
                    <a:lnTo>
                      <a:pt x="173" y="839"/>
                    </a:lnTo>
                    <a:lnTo>
                      <a:pt x="164" y="831"/>
                    </a:lnTo>
                    <a:lnTo>
                      <a:pt x="212" y="826"/>
                    </a:lnTo>
                    <a:cubicBezTo>
                      <a:pt x="213" y="826"/>
                      <a:pt x="214" y="826"/>
                      <a:pt x="215" y="826"/>
                    </a:cubicBezTo>
                    <a:lnTo>
                      <a:pt x="257" y="836"/>
                    </a:lnTo>
                    <a:lnTo>
                      <a:pt x="250" y="838"/>
                    </a:lnTo>
                    <a:lnTo>
                      <a:pt x="266" y="827"/>
                    </a:lnTo>
                    <a:lnTo>
                      <a:pt x="264" y="829"/>
                    </a:lnTo>
                    <a:lnTo>
                      <a:pt x="272" y="816"/>
                    </a:lnTo>
                    <a:cubicBezTo>
                      <a:pt x="273" y="814"/>
                      <a:pt x="276" y="812"/>
                      <a:pt x="279" y="812"/>
                    </a:cubicBezTo>
                    <a:lnTo>
                      <a:pt x="295" y="812"/>
                    </a:lnTo>
                    <a:lnTo>
                      <a:pt x="290" y="814"/>
                    </a:lnTo>
                    <a:lnTo>
                      <a:pt x="335" y="777"/>
                    </a:lnTo>
                    <a:cubicBezTo>
                      <a:pt x="336" y="776"/>
                      <a:pt x="337" y="775"/>
                      <a:pt x="338" y="775"/>
                    </a:cubicBezTo>
                    <a:lnTo>
                      <a:pt x="394" y="762"/>
                    </a:lnTo>
                    <a:cubicBezTo>
                      <a:pt x="396" y="761"/>
                      <a:pt x="398" y="762"/>
                      <a:pt x="400" y="763"/>
                    </a:cubicBezTo>
                    <a:cubicBezTo>
                      <a:pt x="402" y="765"/>
                      <a:pt x="403" y="767"/>
                      <a:pt x="403" y="769"/>
                    </a:cubicBezTo>
                    <a:lnTo>
                      <a:pt x="406" y="852"/>
                    </a:lnTo>
                    <a:lnTo>
                      <a:pt x="405" y="848"/>
                    </a:lnTo>
                    <a:lnTo>
                      <a:pt x="424" y="883"/>
                    </a:lnTo>
                    <a:lnTo>
                      <a:pt x="421" y="881"/>
                    </a:lnTo>
                    <a:lnTo>
                      <a:pt x="453" y="905"/>
                    </a:lnTo>
                    <a:lnTo>
                      <a:pt x="450" y="903"/>
                    </a:lnTo>
                    <a:lnTo>
                      <a:pt x="508" y="914"/>
                    </a:lnTo>
                    <a:cubicBezTo>
                      <a:pt x="510" y="914"/>
                      <a:pt x="512" y="915"/>
                      <a:pt x="513" y="917"/>
                    </a:cubicBezTo>
                    <a:lnTo>
                      <a:pt x="526" y="933"/>
                    </a:lnTo>
                    <a:lnTo>
                      <a:pt x="522" y="930"/>
                    </a:lnTo>
                    <a:lnTo>
                      <a:pt x="551" y="938"/>
                    </a:lnTo>
                    <a:cubicBezTo>
                      <a:pt x="553" y="939"/>
                      <a:pt x="555" y="940"/>
                      <a:pt x="556" y="942"/>
                    </a:cubicBezTo>
                    <a:lnTo>
                      <a:pt x="569" y="963"/>
                    </a:lnTo>
                    <a:lnTo>
                      <a:pt x="561" y="959"/>
                    </a:lnTo>
                    <a:lnTo>
                      <a:pt x="598" y="954"/>
                    </a:lnTo>
                    <a:cubicBezTo>
                      <a:pt x="601" y="954"/>
                      <a:pt x="603" y="954"/>
                      <a:pt x="604" y="955"/>
                    </a:cubicBezTo>
                    <a:lnTo>
                      <a:pt x="628" y="974"/>
                    </a:lnTo>
                    <a:cubicBezTo>
                      <a:pt x="630" y="975"/>
                      <a:pt x="631" y="977"/>
                      <a:pt x="631" y="979"/>
                    </a:cubicBezTo>
                    <a:lnTo>
                      <a:pt x="647" y="1043"/>
                    </a:lnTo>
                    <a:cubicBezTo>
                      <a:pt x="648" y="1045"/>
                      <a:pt x="647" y="1047"/>
                      <a:pt x="646" y="1049"/>
                    </a:cubicBezTo>
                    <a:cubicBezTo>
                      <a:pt x="645" y="1051"/>
                      <a:pt x="643" y="1052"/>
                      <a:pt x="641" y="1052"/>
                    </a:cubicBezTo>
                    <a:lnTo>
                      <a:pt x="625" y="1055"/>
                    </a:lnTo>
                    <a:lnTo>
                      <a:pt x="629" y="1041"/>
                    </a:lnTo>
                    <a:lnTo>
                      <a:pt x="647" y="1057"/>
                    </a:lnTo>
                    <a:cubicBezTo>
                      <a:pt x="649" y="1058"/>
                      <a:pt x="650" y="1060"/>
                      <a:pt x="650" y="1062"/>
                    </a:cubicBezTo>
                    <a:lnTo>
                      <a:pt x="655" y="1105"/>
                    </a:lnTo>
                    <a:lnTo>
                      <a:pt x="647" y="1098"/>
                    </a:lnTo>
                    <a:lnTo>
                      <a:pt x="729" y="1098"/>
                    </a:lnTo>
                    <a:cubicBezTo>
                      <a:pt x="732" y="1098"/>
                      <a:pt x="734" y="1099"/>
                      <a:pt x="736" y="1101"/>
                    </a:cubicBezTo>
                    <a:cubicBezTo>
                      <a:pt x="737" y="1103"/>
                      <a:pt x="738" y="1106"/>
                      <a:pt x="737" y="1108"/>
                    </a:cubicBezTo>
                    <a:lnTo>
                      <a:pt x="732" y="1127"/>
                    </a:lnTo>
                    <a:lnTo>
                      <a:pt x="732" y="1123"/>
                    </a:lnTo>
                    <a:lnTo>
                      <a:pt x="737" y="1153"/>
                    </a:lnTo>
                    <a:lnTo>
                      <a:pt x="733" y="1147"/>
                    </a:lnTo>
                    <a:lnTo>
                      <a:pt x="765" y="1166"/>
                    </a:lnTo>
                    <a:cubicBezTo>
                      <a:pt x="767" y="1167"/>
                      <a:pt x="768" y="1168"/>
                      <a:pt x="769" y="1170"/>
                    </a:cubicBezTo>
                    <a:lnTo>
                      <a:pt x="779" y="1199"/>
                    </a:lnTo>
                    <a:cubicBezTo>
                      <a:pt x="780" y="1200"/>
                      <a:pt x="780" y="1201"/>
                      <a:pt x="780" y="1203"/>
                    </a:cubicBezTo>
                    <a:lnTo>
                      <a:pt x="777" y="1248"/>
                    </a:lnTo>
                    <a:cubicBezTo>
                      <a:pt x="777" y="1249"/>
                      <a:pt x="777" y="1250"/>
                      <a:pt x="776" y="1251"/>
                    </a:cubicBezTo>
                    <a:lnTo>
                      <a:pt x="758" y="1284"/>
                    </a:lnTo>
                    <a:lnTo>
                      <a:pt x="756" y="1274"/>
                    </a:lnTo>
                    <a:lnTo>
                      <a:pt x="772" y="1290"/>
                    </a:lnTo>
                    <a:cubicBezTo>
                      <a:pt x="774" y="1292"/>
                      <a:pt x="775" y="1294"/>
                      <a:pt x="774" y="1297"/>
                    </a:cubicBezTo>
                    <a:cubicBezTo>
                      <a:pt x="774" y="1299"/>
                      <a:pt x="772" y="1302"/>
                      <a:pt x="770" y="1303"/>
                    </a:cubicBezTo>
                    <a:lnTo>
                      <a:pt x="754" y="1311"/>
                    </a:lnTo>
                    <a:lnTo>
                      <a:pt x="758" y="1300"/>
                    </a:lnTo>
                    <a:lnTo>
                      <a:pt x="779" y="1340"/>
                    </a:lnTo>
                    <a:cubicBezTo>
                      <a:pt x="780" y="1341"/>
                      <a:pt x="780" y="1343"/>
                      <a:pt x="780" y="1344"/>
                    </a:cubicBezTo>
                    <a:lnTo>
                      <a:pt x="777" y="1400"/>
                    </a:lnTo>
                    <a:lnTo>
                      <a:pt x="771" y="1392"/>
                    </a:lnTo>
                    <a:lnTo>
                      <a:pt x="819" y="1403"/>
                    </a:lnTo>
                    <a:lnTo>
                      <a:pt x="813" y="1403"/>
                    </a:lnTo>
                    <a:lnTo>
                      <a:pt x="834" y="1393"/>
                    </a:lnTo>
                    <a:cubicBezTo>
                      <a:pt x="838" y="1391"/>
                      <a:pt x="841" y="1392"/>
                      <a:pt x="844" y="1394"/>
                    </a:cubicBezTo>
                    <a:lnTo>
                      <a:pt x="854" y="1405"/>
                    </a:lnTo>
                    <a:lnTo>
                      <a:pt x="849" y="1402"/>
                    </a:lnTo>
                    <a:lnTo>
                      <a:pt x="862" y="1402"/>
                    </a:lnTo>
                    <a:cubicBezTo>
                      <a:pt x="865" y="1402"/>
                      <a:pt x="867" y="1404"/>
                      <a:pt x="868" y="1406"/>
                    </a:cubicBezTo>
                    <a:lnTo>
                      <a:pt x="882" y="1424"/>
                    </a:lnTo>
                    <a:cubicBezTo>
                      <a:pt x="882" y="1425"/>
                      <a:pt x="883" y="1426"/>
                      <a:pt x="883" y="1427"/>
                    </a:cubicBezTo>
                    <a:lnTo>
                      <a:pt x="899" y="1497"/>
                    </a:lnTo>
                    <a:lnTo>
                      <a:pt x="891" y="1490"/>
                    </a:lnTo>
                    <a:lnTo>
                      <a:pt x="907" y="1490"/>
                    </a:lnTo>
                    <a:lnTo>
                      <a:pt x="903" y="1491"/>
                    </a:lnTo>
                    <a:lnTo>
                      <a:pt x="919" y="1483"/>
                    </a:lnTo>
                    <a:cubicBezTo>
                      <a:pt x="922" y="1482"/>
                      <a:pt x="925" y="1482"/>
                      <a:pt x="927" y="1484"/>
                    </a:cubicBezTo>
                    <a:lnTo>
                      <a:pt x="943" y="1494"/>
                    </a:lnTo>
                    <a:cubicBezTo>
                      <a:pt x="946" y="1496"/>
                      <a:pt x="947" y="1499"/>
                      <a:pt x="947" y="1502"/>
                    </a:cubicBezTo>
                    <a:lnTo>
                      <a:pt x="941" y="1579"/>
                    </a:lnTo>
                    <a:lnTo>
                      <a:pt x="932" y="1571"/>
                    </a:lnTo>
                    <a:lnTo>
                      <a:pt x="951" y="1568"/>
                    </a:lnTo>
                    <a:cubicBezTo>
                      <a:pt x="953" y="1568"/>
                      <a:pt x="955" y="1568"/>
                      <a:pt x="956" y="1569"/>
                    </a:cubicBezTo>
                    <a:lnTo>
                      <a:pt x="969" y="1577"/>
                    </a:lnTo>
                    <a:cubicBezTo>
                      <a:pt x="971" y="1578"/>
                      <a:pt x="972" y="1579"/>
                      <a:pt x="972" y="1580"/>
                    </a:cubicBezTo>
                    <a:lnTo>
                      <a:pt x="986" y="1607"/>
                    </a:lnTo>
                    <a:cubicBezTo>
                      <a:pt x="986" y="1608"/>
                      <a:pt x="987" y="1610"/>
                      <a:pt x="987" y="1611"/>
                    </a:cubicBezTo>
                    <a:lnTo>
                      <a:pt x="984" y="1659"/>
                    </a:lnTo>
                    <a:cubicBezTo>
                      <a:pt x="984" y="1662"/>
                      <a:pt x="982" y="1664"/>
                      <a:pt x="980" y="1666"/>
                    </a:cubicBezTo>
                    <a:lnTo>
                      <a:pt x="940" y="1687"/>
                    </a:lnTo>
                    <a:lnTo>
                      <a:pt x="943" y="1684"/>
                    </a:lnTo>
                    <a:lnTo>
                      <a:pt x="935" y="1697"/>
                    </a:lnTo>
                    <a:cubicBezTo>
                      <a:pt x="934" y="1698"/>
                      <a:pt x="934" y="1699"/>
                      <a:pt x="933" y="1700"/>
                    </a:cubicBezTo>
                    <a:lnTo>
                      <a:pt x="906" y="1719"/>
                    </a:lnTo>
                    <a:lnTo>
                      <a:pt x="909" y="1710"/>
                    </a:lnTo>
                    <a:lnTo>
                      <a:pt x="912" y="1721"/>
                    </a:lnTo>
                    <a:cubicBezTo>
                      <a:pt x="913" y="1724"/>
                      <a:pt x="912" y="1727"/>
                      <a:pt x="910" y="1729"/>
                    </a:cubicBezTo>
                    <a:cubicBezTo>
                      <a:pt x="908" y="1731"/>
                      <a:pt x="905" y="1731"/>
                      <a:pt x="902" y="1730"/>
                    </a:cubicBezTo>
                    <a:lnTo>
                      <a:pt x="894" y="1728"/>
                    </a:lnTo>
                    <a:lnTo>
                      <a:pt x="903" y="1724"/>
                    </a:lnTo>
                    <a:lnTo>
                      <a:pt x="842" y="1818"/>
                    </a:lnTo>
                    <a:lnTo>
                      <a:pt x="838" y="1806"/>
                    </a:lnTo>
                    <a:lnTo>
                      <a:pt x="854" y="1811"/>
                    </a:lnTo>
                    <a:lnTo>
                      <a:pt x="845" y="1814"/>
                    </a:lnTo>
                    <a:lnTo>
                      <a:pt x="850" y="1806"/>
                    </a:lnTo>
                    <a:cubicBezTo>
                      <a:pt x="851" y="1804"/>
                      <a:pt x="854" y="1803"/>
                      <a:pt x="857" y="1803"/>
                    </a:cubicBezTo>
                    <a:lnTo>
                      <a:pt x="867" y="1803"/>
                    </a:lnTo>
                    <a:cubicBezTo>
                      <a:pt x="869" y="1803"/>
                      <a:pt x="871" y="1804"/>
                      <a:pt x="872" y="1805"/>
                    </a:cubicBezTo>
                    <a:lnTo>
                      <a:pt x="912" y="1840"/>
                    </a:lnTo>
                    <a:cubicBezTo>
                      <a:pt x="914" y="1841"/>
                      <a:pt x="914" y="1842"/>
                      <a:pt x="915" y="1844"/>
                    </a:cubicBezTo>
                    <a:lnTo>
                      <a:pt x="917" y="1857"/>
                    </a:lnTo>
                    <a:lnTo>
                      <a:pt x="905" y="1852"/>
                    </a:lnTo>
                    <a:lnTo>
                      <a:pt x="921" y="1842"/>
                    </a:lnTo>
                    <a:cubicBezTo>
                      <a:pt x="924" y="1839"/>
                      <a:pt x="929" y="1840"/>
                      <a:pt x="931" y="1843"/>
                    </a:cubicBezTo>
                    <a:lnTo>
                      <a:pt x="950" y="1861"/>
                    </a:lnTo>
                    <a:lnTo>
                      <a:pt x="947" y="1860"/>
                    </a:lnTo>
                    <a:lnTo>
                      <a:pt x="977" y="1873"/>
                    </a:lnTo>
                    <a:cubicBezTo>
                      <a:pt x="977" y="1873"/>
                      <a:pt x="978" y="1874"/>
                      <a:pt x="979" y="1875"/>
                    </a:cubicBezTo>
                    <a:lnTo>
                      <a:pt x="995" y="1891"/>
                    </a:lnTo>
                    <a:lnTo>
                      <a:pt x="992" y="1889"/>
                    </a:lnTo>
                    <a:lnTo>
                      <a:pt x="1011" y="1897"/>
                    </a:lnTo>
                    <a:cubicBezTo>
                      <a:pt x="1012" y="1898"/>
                      <a:pt x="1013" y="1898"/>
                      <a:pt x="1014" y="1899"/>
                    </a:cubicBezTo>
                    <a:lnTo>
                      <a:pt x="1033" y="1923"/>
                    </a:lnTo>
                    <a:lnTo>
                      <a:pt x="1031" y="1922"/>
                    </a:lnTo>
                    <a:lnTo>
                      <a:pt x="1052" y="1938"/>
                    </a:lnTo>
                    <a:cubicBezTo>
                      <a:pt x="1056" y="1941"/>
                      <a:pt x="1056" y="1945"/>
                      <a:pt x="1054" y="1949"/>
                    </a:cubicBezTo>
                    <a:lnTo>
                      <a:pt x="1041" y="1970"/>
                    </a:lnTo>
                    <a:lnTo>
                      <a:pt x="1042" y="1965"/>
                    </a:lnTo>
                    <a:lnTo>
                      <a:pt x="1045" y="1989"/>
                    </a:lnTo>
                    <a:lnTo>
                      <a:pt x="1039" y="1982"/>
                    </a:lnTo>
                    <a:lnTo>
                      <a:pt x="1047" y="1985"/>
                    </a:lnTo>
                    <a:lnTo>
                      <a:pt x="1039" y="1987"/>
                    </a:lnTo>
                    <a:lnTo>
                      <a:pt x="1062" y="1958"/>
                    </a:lnTo>
                    <a:lnTo>
                      <a:pt x="1061" y="1960"/>
                    </a:lnTo>
                    <a:lnTo>
                      <a:pt x="1080" y="1912"/>
                    </a:lnTo>
                    <a:lnTo>
                      <a:pt x="1084" y="1922"/>
                    </a:lnTo>
                    <a:lnTo>
                      <a:pt x="1073" y="1917"/>
                    </a:lnTo>
                    <a:cubicBezTo>
                      <a:pt x="1070" y="1915"/>
                      <a:pt x="1069" y="1913"/>
                      <a:pt x="1069" y="1910"/>
                    </a:cubicBezTo>
                    <a:lnTo>
                      <a:pt x="1069" y="1894"/>
                    </a:lnTo>
                    <a:cubicBezTo>
                      <a:pt x="1069" y="1893"/>
                      <a:pt x="1069" y="1892"/>
                      <a:pt x="1069" y="1891"/>
                    </a:cubicBezTo>
                    <a:lnTo>
                      <a:pt x="1074" y="1873"/>
                    </a:lnTo>
                    <a:cubicBezTo>
                      <a:pt x="1075" y="1871"/>
                      <a:pt x="1075" y="1870"/>
                      <a:pt x="1077" y="1869"/>
                    </a:cubicBezTo>
                    <a:lnTo>
                      <a:pt x="1098" y="1850"/>
                    </a:lnTo>
                    <a:lnTo>
                      <a:pt x="1095" y="1855"/>
                    </a:lnTo>
                    <a:lnTo>
                      <a:pt x="1098" y="1836"/>
                    </a:lnTo>
                    <a:cubicBezTo>
                      <a:pt x="1098" y="1833"/>
                      <a:pt x="1101" y="1831"/>
                      <a:pt x="1104" y="1830"/>
                    </a:cubicBezTo>
                    <a:cubicBezTo>
                      <a:pt x="1107" y="1829"/>
                      <a:pt x="1111" y="1830"/>
                      <a:pt x="1112" y="1833"/>
                    </a:cubicBezTo>
                    <a:lnTo>
                      <a:pt x="1118" y="1841"/>
                    </a:lnTo>
                    <a:lnTo>
                      <a:pt x="1103" y="1847"/>
                    </a:lnTo>
                    <a:lnTo>
                      <a:pt x="1098" y="1804"/>
                    </a:lnTo>
                    <a:cubicBezTo>
                      <a:pt x="1097" y="1800"/>
                      <a:pt x="1100" y="1796"/>
                      <a:pt x="1103" y="1795"/>
                    </a:cubicBezTo>
                    <a:cubicBezTo>
                      <a:pt x="1107" y="1794"/>
                      <a:pt x="1111" y="1796"/>
                      <a:pt x="1113" y="1799"/>
                    </a:cubicBezTo>
                    <a:lnTo>
                      <a:pt x="1126" y="1823"/>
                    </a:lnTo>
                    <a:lnTo>
                      <a:pt x="1114" y="1821"/>
                    </a:lnTo>
                    <a:lnTo>
                      <a:pt x="1127" y="1810"/>
                    </a:lnTo>
                    <a:cubicBezTo>
                      <a:pt x="1129" y="1808"/>
                      <a:pt x="1132" y="1808"/>
                      <a:pt x="1134" y="1808"/>
                    </a:cubicBezTo>
                    <a:cubicBezTo>
                      <a:pt x="1136" y="1809"/>
                      <a:pt x="1138" y="1810"/>
                      <a:pt x="1139" y="1813"/>
                    </a:cubicBezTo>
                    <a:lnTo>
                      <a:pt x="1145" y="1823"/>
                    </a:lnTo>
                    <a:cubicBezTo>
                      <a:pt x="1146" y="1825"/>
                      <a:pt x="1146" y="1828"/>
                      <a:pt x="1145" y="1830"/>
                    </a:cubicBezTo>
                    <a:lnTo>
                      <a:pt x="1132" y="1864"/>
                    </a:lnTo>
                    <a:cubicBezTo>
                      <a:pt x="1130" y="1868"/>
                      <a:pt x="1126" y="1871"/>
                      <a:pt x="1122" y="1869"/>
                    </a:cubicBezTo>
                    <a:lnTo>
                      <a:pt x="1114" y="1867"/>
                    </a:lnTo>
                    <a:lnTo>
                      <a:pt x="1124" y="1859"/>
                    </a:lnTo>
                    <a:lnTo>
                      <a:pt x="1124" y="1880"/>
                    </a:lnTo>
                    <a:cubicBezTo>
                      <a:pt x="1124" y="1883"/>
                      <a:pt x="1123" y="1885"/>
                      <a:pt x="1121" y="1887"/>
                    </a:cubicBezTo>
                    <a:lnTo>
                      <a:pt x="1097" y="1905"/>
                    </a:lnTo>
                    <a:cubicBezTo>
                      <a:pt x="1095" y="1907"/>
                      <a:pt x="1093" y="1907"/>
                      <a:pt x="1091" y="1907"/>
                    </a:cubicBezTo>
                    <a:lnTo>
                      <a:pt x="1080" y="1904"/>
                    </a:lnTo>
                    <a:lnTo>
                      <a:pt x="1090" y="1894"/>
                    </a:lnTo>
                    <a:lnTo>
                      <a:pt x="1095" y="1913"/>
                    </a:lnTo>
                    <a:lnTo>
                      <a:pt x="1081" y="1910"/>
                    </a:lnTo>
                    <a:lnTo>
                      <a:pt x="1126" y="1854"/>
                    </a:lnTo>
                    <a:lnTo>
                      <a:pt x="1125" y="1856"/>
                    </a:lnTo>
                    <a:lnTo>
                      <a:pt x="1159" y="1771"/>
                    </a:lnTo>
                    <a:cubicBezTo>
                      <a:pt x="1160" y="1770"/>
                      <a:pt x="1160" y="1769"/>
                      <a:pt x="1160" y="1769"/>
                    </a:cubicBezTo>
                    <a:lnTo>
                      <a:pt x="1192" y="1728"/>
                    </a:lnTo>
                    <a:lnTo>
                      <a:pt x="1191" y="1735"/>
                    </a:lnTo>
                    <a:lnTo>
                      <a:pt x="1188" y="1719"/>
                    </a:lnTo>
                    <a:cubicBezTo>
                      <a:pt x="1187" y="1715"/>
                      <a:pt x="1189" y="1711"/>
                      <a:pt x="1193" y="1710"/>
                    </a:cubicBezTo>
                    <a:cubicBezTo>
                      <a:pt x="1196" y="1709"/>
                      <a:pt x="1200" y="1710"/>
                      <a:pt x="1203" y="1713"/>
                    </a:cubicBezTo>
                    <a:lnTo>
                      <a:pt x="1208" y="1721"/>
                    </a:lnTo>
                    <a:lnTo>
                      <a:pt x="1193" y="1724"/>
                    </a:lnTo>
                    <a:lnTo>
                      <a:pt x="1199" y="1695"/>
                    </a:lnTo>
                    <a:lnTo>
                      <a:pt x="1199" y="1697"/>
                    </a:lnTo>
                    <a:lnTo>
                      <a:pt x="1193" y="1665"/>
                    </a:lnTo>
                    <a:cubicBezTo>
                      <a:pt x="1193" y="1662"/>
                      <a:pt x="1194" y="1658"/>
                      <a:pt x="1198" y="1657"/>
                    </a:cubicBezTo>
                    <a:lnTo>
                      <a:pt x="1203" y="1654"/>
                    </a:lnTo>
                    <a:lnTo>
                      <a:pt x="1199" y="1664"/>
                    </a:lnTo>
                    <a:lnTo>
                      <a:pt x="1180" y="1608"/>
                    </a:lnTo>
                    <a:cubicBezTo>
                      <a:pt x="1179" y="1605"/>
                      <a:pt x="1180" y="1602"/>
                      <a:pt x="1182" y="1600"/>
                    </a:cubicBezTo>
                    <a:cubicBezTo>
                      <a:pt x="1184" y="1597"/>
                      <a:pt x="1188" y="1597"/>
                      <a:pt x="1190" y="1598"/>
                    </a:cubicBezTo>
                    <a:lnTo>
                      <a:pt x="1198" y="1600"/>
                    </a:lnTo>
                    <a:lnTo>
                      <a:pt x="1188" y="1608"/>
                    </a:lnTo>
                    <a:lnTo>
                      <a:pt x="1188" y="1595"/>
                    </a:lnTo>
                    <a:lnTo>
                      <a:pt x="1196" y="1603"/>
                    </a:lnTo>
                    <a:lnTo>
                      <a:pt x="1188" y="1603"/>
                    </a:lnTo>
                    <a:cubicBezTo>
                      <a:pt x="1185" y="1603"/>
                      <a:pt x="1182" y="1601"/>
                      <a:pt x="1181" y="1598"/>
                    </a:cubicBezTo>
                    <a:cubicBezTo>
                      <a:pt x="1179" y="1595"/>
                      <a:pt x="1180" y="1591"/>
                      <a:pt x="1182" y="1589"/>
                    </a:cubicBezTo>
                    <a:lnTo>
                      <a:pt x="1198" y="1573"/>
                    </a:lnTo>
                    <a:lnTo>
                      <a:pt x="1200" y="1586"/>
                    </a:lnTo>
                    <a:lnTo>
                      <a:pt x="1184" y="1578"/>
                    </a:lnTo>
                    <a:cubicBezTo>
                      <a:pt x="1181" y="1576"/>
                      <a:pt x="1179" y="1572"/>
                      <a:pt x="1180" y="1568"/>
                    </a:cubicBezTo>
                    <a:cubicBezTo>
                      <a:pt x="1182" y="1564"/>
                      <a:pt x="1186" y="1562"/>
                      <a:pt x="1190" y="1563"/>
                    </a:cubicBezTo>
                    <a:lnTo>
                      <a:pt x="1200" y="1565"/>
                    </a:lnTo>
                    <a:lnTo>
                      <a:pt x="1191" y="1571"/>
                    </a:lnTo>
                    <a:lnTo>
                      <a:pt x="1194" y="1563"/>
                    </a:lnTo>
                    <a:cubicBezTo>
                      <a:pt x="1195" y="1559"/>
                      <a:pt x="1198" y="1557"/>
                      <a:pt x="1201" y="1557"/>
                    </a:cubicBezTo>
                    <a:lnTo>
                      <a:pt x="1212" y="1557"/>
                    </a:lnTo>
                    <a:cubicBezTo>
                      <a:pt x="1214" y="1557"/>
                      <a:pt x="1217" y="1558"/>
                      <a:pt x="1218" y="1561"/>
                    </a:cubicBezTo>
                    <a:cubicBezTo>
                      <a:pt x="1220" y="1563"/>
                      <a:pt x="1220" y="1565"/>
                      <a:pt x="1219" y="1568"/>
                    </a:cubicBezTo>
                    <a:lnTo>
                      <a:pt x="1217" y="1576"/>
                    </a:lnTo>
                    <a:lnTo>
                      <a:pt x="1203" y="1568"/>
                    </a:lnTo>
                    <a:lnTo>
                      <a:pt x="1216" y="1552"/>
                    </a:lnTo>
                    <a:lnTo>
                      <a:pt x="1217" y="1563"/>
                    </a:lnTo>
                    <a:lnTo>
                      <a:pt x="1211" y="1558"/>
                    </a:lnTo>
                    <a:cubicBezTo>
                      <a:pt x="1210" y="1556"/>
                      <a:pt x="1209" y="1554"/>
                      <a:pt x="1209" y="1552"/>
                    </a:cubicBezTo>
                    <a:cubicBezTo>
                      <a:pt x="1209" y="1549"/>
                      <a:pt x="1210" y="1547"/>
                      <a:pt x="1212" y="1546"/>
                    </a:cubicBezTo>
                    <a:lnTo>
                      <a:pt x="1278" y="1487"/>
                    </a:lnTo>
                    <a:cubicBezTo>
                      <a:pt x="1280" y="1486"/>
                      <a:pt x="1282" y="1485"/>
                      <a:pt x="1284" y="1485"/>
                    </a:cubicBezTo>
                    <a:cubicBezTo>
                      <a:pt x="1287" y="1485"/>
                      <a:pt x="1289" y="1487"/>
                      <a:pt x="1290" y="1489"/>
                    </a:cubicBezTo>
                    <a:lnTo>
                      <a:pt x="1295" y="1497"/>
                    </a:lnTo>
                    <a:lnTo>
                      <a:pt x="1283" y="1495"/>
                    </a:lnTo>
                    <a:lnTo>
                      <a:pt x="1299" y="1482"/>
                    </a:lnTo>
                    <a:cubicBezTo>
                      <a:pt x="1301" y="1480"/>
                      <a:pt x="1303" y="1480"/>
                      <a:pt x="1306" y="1480"/>
                    </a:cubicBezTo>
                    <a:lnTo>
                      <a:pt x="1324" y="1483"/>
                    </a:lnTo>
                    <a:lnTo>
                      <a:pt x="1315" y="1490"/>
                    </a:lnTo>
                    <a:lnTo>
                      <a:pt x="1315" y="1480"/>
                    </a:lnTo>
                    <a:cubicBezTo>
                      <a:pt x="1315" y="1477"/>
                      <a:pt x="1316" y="1475"/>
                      <a:pt x="1318" y="1473"/>
                    </a:cubicBezTo>
                    <a:lnTo>
                      <a:pt x="1337" y="1460"/>
                    </a:lnTo>
                    <a:cubicBezTo>
                      <a:pt x="1338" y="1459"/>
                      <a:pt x="1340" y="1458"/>
                      <a:pt x="1342" y="1458"/>
                    </a:cubicBezTo>
                    <a:lnTo>
                      <a:pt x="1360" y="1458"/>
                    </a:lnTo>
                    <a:lnTo>
                      <a:pt x="1353" y="1469"/>
                    </a:lnTo>
                    <a:lnTo>
                      <a:pt x="1347" y="1453"/>
                    </a:lnTo>
                    <a:cubicBezTo>
                      <a:pt x="1346" y="1449"/>
                      <a:pt x="1348" y="1445"/>
                      <a:pt x="1352" y="1443"/>
                    </a:cubicBezTo>
                    <a:lnTo>
                      <a:pt x="1365" y="1438"/>
                    </a:lnTo>
                    <a:cubicBezTo>
                      <a:pt x="1368" y="1436"/>
                      <a:pt x="1372" y="1437"/>
                      <a:pt x="1374" y="1439"/>
                    </a:cubicBezTo>
                    <a:lnTo>
                      <a:pt x="1379" y="1445"/>
                    </a:lnTo>
                    <a:lnTo>
                      <a:pt x="1371" y="1443"/>
                    </a:lnTo>
                    <a:lnTo>
                      <a:pt x="1390" y="1437"/>
                    </a:lnTo>
                    <a:cubicBezTo>
                      <a:pt x="1391" y="1437"/>
                      <a:pt x="1393" y="1437"/>
                      <a:pt x="1395" y="1437"/>
                    </a:cubicBezTo>
                    <a:lnTo>
                      <a:pt x="1403" y="1440"/>
                    </a:lnTo>
                    <a:cubicBezTo>
                      <a:pt x="1406" y="1441"/>
                      <a:pt x="1408" y="1444"/>
                      <a:pt x="1408" y="1448"/>
                    </a:cubicBezTo>
                    <a:cubicBezTo>
                      <a:pt x="1408" y="1451"/>
                      <a:pt x="1406" y="1454"/>
                      <a:pt x="1403" y="1455"/>
                    </a:cubicBezTo>
                    <a:lnTo>
                      <a:pt x="1387" y="1461"/>
                    </a:lnTo>
                    <a:lnTo>
                      <a:pt x="1383" y="1445"/>
                    </a:lnTo>
                    <a:lnTo>
                      <a:pt x="1415" y="1440"/>
                    </a:lnTo>
                    <a:lnTo>
                      <a:pt x="1412" y="1441"/>
                    </a:lnTo>
                    <a:lnTo>
                      <a:pt x="1418" y="1438"/>
                    </a:lnTo>
                    <a:lnTo>
                      <a:pt x="1414" y="1449"/>
                    </a:lnTo>
                    <a:lnTo>
                      <a:pt x="1409" y="1438"/>
                    </a:lnTo>
                    <a:cubicBezTo>
                      <a:pt x="1408" y="1436"/>
                      <a:pt x="1408" y="1433"/>
                      <a:pt x="1408" y="1431"/>
                    </a:cubicBezTo>
                    <a:cubicBezTo>
                      <a:pt x="1409" y="1429"/>
                      <a:pt x="1411" y="1428"/>
                      <a:pt x="1413" y="1427"/>
                    </a:cubicBezTo>
                    <a:lnTo>
                      <a:pt x="1421" y="1424"/>
                    </a:lnTo>
                    <a:cubicBezTo>
                      <a:pt x="1424" y="1423"/>
                      <a:pt x="1426" y="1424"/>
                      <a:pt x="1428" y="1425"/>
                    </a:cubicBezTo>
                    <a:cubicBezTo>
                      <a:pt x="1431" y="1427"/>
                      <a:pt x="1432" y="1429"/>
                      <a:pt x="1432" y="1432"/>
                    </a:cubicBezTo>
                    <a:lnTo>
                      <a:pt x="1432" y="1445"/>
                    </a:lnTo>
                    <a:lnTo>
                      <a:pt x="1424" y="1437"/>
                    </a:lnTo>
                    <a:lnTo>
                      <a:pt x="1466" y="1437"/>
                    </a:lnTo>
                    <a:lnTo>
                      <a:pt x="1458" y="1444"/>
                    </a:lnTo>
                    <a:lnTo>
                      <a:pt x="1461" y="1425"/>
                    </a:lnTo>
                    <a:cubicBezTo>
                      <a:pt x="1461" y="1424"/>
                      <a:pt x="1462" y="1423"/>
                      <a:pt x="1463" y="1421"/>
                    </a:cubicBezTo>
                    <a:lnTo>
                      <a:pt x="1473" y="1408"/>
                    </a:lnTo>
                    <a:cubicBezTo>
                      <a:pt x="1474" y="1407"/>
                      <a:pt x="1475" y="1407"/>
                      <a:pt x="1475" y="1406"/>
                    </a:cubicBezTo>
                    <a:lnTo>
                      <a:pt x="1507" y="1387"/>
                    </a:lnTo>
                    <a:lnTo>
                      <a:pt x="1503" y="1395"/>
                    </a:lnTo>
                    <a:lnTo>
                      <a:pt x="1501" y="1363"/>
                    </a:lnTo>
                    <a:cubicBezTo>
                      <a:pt x="1501" y="1361"/>
                      <a:pt x="1501" y="1360"/>
                      <a:pt x="1502" y="1358"/>
                    </a:cubicBezTo>
                    <a:lnTo>
                      <a:pt x="1549" y="1270"/>
                    </a:lnTo>
                    <a:lnTo>
                      <a:pt x="1548" y="1274"/>
                    </a:lnTo>
                    <a:lnTo>
                      <a:pt x="1551" y="1204"/>
                    </a:lnTo>
                    <a:cubicBezTo>
                      <a:pt x="1551" y="1203"/>
                      <a:pt x="1552" y="1201"/>
                      <a:pt x="1552" y="1200"/>
                    </a:cubicBezTo>
                    <a:lnTo>
                      <a:pt x="1571" y="1173"/>
                    </a:lnTo>
                    <a:lnTo>
                      <a:pt x="1570" y="1179"/>
                    </a:lnTo>
                    <a:lnTo>
                      <a:pt x="1567" y="1149"/>
                    </a:lnTo>
                    <a:cubicBezTo>
                      <a:pt x="1567" y="1149"/>
                      <a:pt x="1567" y="1148"/>
                      <a:pt x="1567" y="1147"/>
                    </a:cubicBezTo>
                    <a:lnTo>
                      <a:pt x="1578" y="1083"/>
                    </a:lnTo>
                    <a:lnTo>
                      <a:pt x="1578" y="1086"/>
                    </a:lnTo>
                    <a:lnTo>
                      <a:pt x="1567" y="1022"/>
                    </a:lnTo>
                    <a:cubicBezTo>
                      <a:pt x="1567" y="1021"/>
                      <a:pt x="1567" y="1021"/>
                      <a:pt x="1567" y="1020"/>
                    </a:cubicBezTo>
                    <a:lnTo>
                      <a:pt x="1570" y="985"/>
                    </a:lnTo>
                    <a:lnTo>
                      <a:pt x="1585" y="989"/>
                    </a:lnTo>
                    <a:lnTo>
                      <a:pt x="1579" y="1000"/>
                    </a:lnTo>
                    <a:cubicBezTo>
                      <a:pt x="1578" y="1004"/>
                      <a:pt x="1573" y="1005"/>
                      <a:pt x="1569" y="1004"/>
                    </a:cubicBezTo>
                    <a:cubicBezTo>
                      <a:pt x="1566" y="1003"/>
                      <a:pt x="1563" y="998"/>
                      <a:pt x="1564" y="995"/>
                    </a:cubicBezTo>
                    <a:lnTo>
                      <a:pt x="1570" y="973"/>
                    </a:lnTo>
                    <a:lnTo>
                      <a:pt x="1571" y="980"/>
                    </a:lnTo>
                    <a:lnTo>
                      <a:pt x="1566" y="972"/>
                    </a:lnTo>
                    <a:cubicBezTo>
                      <a:pt x="1564" y="969"/>
                      <a:pt x="1564" y="967"/>
                      <a:pt x="1565" y="964"/>
                    </a:cubicBezTo>
                    <a:lnTo>
                      <a:pt x="1578" y="930"/>
                    </a:lnTo>
                    <a:lnTo>
                      <a:pt x="1580" y="938"/>
                    </a:lnTo>
                    <a:lnTo>
                      <a:pt x="1577" y="935"/>
                    </a:lnTo>
                    <a:cubicBezTo>
                      <a:pt x="1575" y="933"/>
                      <a:pt x="1574" y="930"/>
                      <a:pt x="1575" y="928"/>
                    </a:cubicBezTo>
                    <a:lnTo>
                      <a:pt x="1578" y="917"/>
                    </a:lnTo>
                    <a:cubicBezTo>
                      <a:pt x="1578" y="915"/>
                      <a:pt x="1580" y="912"/>
                      <a:pt x="1583" y="912"/>
                    </a:cubicBezTo>
                    <a:cubicBezTo>
                      <a:pt x="1585" y="911"/>
                      <a:pt x="1588" y="911"/>
                      <a:pt x="1590" y="912"/>
                    </a:cubicBezTo>
                    <a:lnTo>
                      <a:pt x="1598" y="918"/>
                    </a:lnTo>
                    <a:cubicBezTo>
                      <a:pt x="1600" y="919"/>
                      <a:pt x="1601" y="922"/>
                      <a:pt x="1601" y="924"/>
                    </a:cubicBezTo>
                    <a:lnTo>
                      <a:pt x="1601" y="938"/>
                    </a:lnTo>
                    <a:lnTo>
                      <a:pt x="1591" y="930"/>
                    </a:lnTo>
                    <a:lnTo>
                      <a:pt x="1599" y="927"/>
                    </a:lnTo>
                    <a:lnTo>
                      <a:pt x="1595" y="931"/>
                    </a:lnTo>
                    <a:lnTo>
                      <a:pt x="1624" y="885"/>
                    </a:lnTo>
                    <a:lnTo>
                      <a:pt x="1623" y="887"/>
                    </a:lnTo>
                    <a:lnTo>
                      <a:pt x="1636" y="845"/>
                    </a:lnTo>
                    <a:cubicBezTo>
                      <a:pt x="1637" y="841"/>
                      <a:pt x="1641" y="838"/>
                      <a:pt x="1645" y="839"/>
                    </a:cubicBezTo>
                    <a:cubicBezTo>
                      <a:pt x="1649" y="840"/>
                      <a:pt x="1652" y="843"/>
                      <a:pt x="1652" y="847"/>
                    </a:cubicBezTo>
                    <a:lnTo>
                      <a:pt x="1652" y="858"/>
                    </a:lnTo>
                    <a:lnTo>
                      <a:pt x="1637" y="853"/>
                    </a:lnTo>
                    <a:lnTo>
                      <a:pt x="1642" y="845"/>
                    </a:lnTo>
                    <a:lnTo>
                      <a:pt x="1641" y="852"/>
                    </a:lnTo>
                    <a:lnTo>
                      <a:pt x="1639" y="841"/>
                    </a:lnTo>
                    <a:cubicBezTo>
                      <a:pt x="1638" y="838"/>
                      <a:pt x="1639" y="835"/>
                      <a:pt x="1641" y="833"/>
                    </a:cubicBezTo>
                    <a:cubicBezTo>
                      <a:pt x="1644" y="831"/>
                      <a:pt x="1647" y="830"/>
                      <a:pt x="1650" y="832"/>
                    </a:cubicBezTo>
                    <a:lnTo>
                      <a:pt x="1655" y="834"/>
                    </a:lnTo>
                    <a:lnTo>
                      <a:pt x="1644" y="840"/>
                    </a:lnTo>
                    <a:lnTo>
                      <a:pt x="1647" y="827"/>
                    </a:lnTo>
                    <a:cubicBezTo>
                      <a:pt x="1647" y="824"/>
                      <a:pt x="1649" y="821"/>
                      <a:pt x="1652" y="821"/>
                    </a:cubicBezTo>
                    <a:cubicBezTo>
                      <a:pt x="1655" y="820"/>
                      <a:pt x="1658" y="820"/>
                      <a:pt x="1660" y="823"/>
                    </a:cubicBezTo>
                    <a:lnTo>
                      <a:pt x="1663" y="825"/>
                    </a:lnTo>
                    <a:lnTo>
                      <a:pt x="1652" y="824"/>
                    </a:lnTo>
                    <a:lnTo>
                      <a:pt x="1681" y="803"/>
                    </a:lnTo>
                    <a:lnTo>
                      <a:pt x="1680" y="805"/>
                    </a:lnTo>
                    <a:lnTo>
                      <a:pt x="1722" y="741"/>
                    </a:lnTo>
                    <a:lnTo>
                      <a:pt x="1721" y="743"/>
                    </a:lnTo>
                    <a:lnTo>
                      <a:pt x="1745" y="681"/>
                    </a:lnTo>
                    <a:lnTo>
                      <a:pt x="1744" y="684"/>
                    </a:lnTo>
                    <a:lnTo>
                      <a:pt x="1744" y="644"/>
                    </a:lnTo>
                    <a:lnTo>
                      <a:pt x="1745" y="646"/>
                    </a:lnTo>
                    <a:lnTo>
                      <a:pt x="1713" y="545"/>
                    </a:lnTo>
                    <a:lnTo>
                      <a:pt x="1719" y="550"/>
                    </a:lnTo>
                    <a:lnTo>
                      <a:pt x="1642" y="534"/>
                    </a:lnTo>
                    <a:cubicBezTo>
                      <a:pt x="1641" y="534"/>
                      <a:pt x="1639" y="533"/>
                      <a:pt x="1638" y="532"/>
                    </a:cubicBezTo>
                    <a:lnTo>
                      <a:pt x="1578" y="474"/>
                    </a:lnTo>
                    <a:lnTo>
                      <a:pt x="1512" y="426"/>
                    </a:lnTo>
                    <a:lnTo>
                      <a:pt x="1517" y="428"/>
                    </a:lnTo>
                    <a:lnTo>
                      <a:pt x="1461" y="430"/>
                    </a:lnTo>
                    <a:lnTo>
                      <a:pt x="1469" y="422"/>
                    </a:lnTo>
                    <a:lnTo>
                      <a:pt x="1469" y="430"/>
                    </a:lnTo>
                    <a:cubicBezTo>
                      <a:pt x="1469" y="433"/>
                      <a:pt x="1467" y="436"/>
                      <a:pt x="1465" y="437"/>
                    </a:cubicBezTo>
                    <a:cubicBezTo>
                      <a:pt x="1462" y="439"/>
                      <a:pt x="1459" y="439"/>
                      <a:pt x="1457" y="437"/>
                    </a:cubicBezTo>
                    <a:lnTo>
                      <a:pt x="1430" y="421"/>
                    </a:lnTo>
                    <a:lnTo>
                      <a:pt x="1437" y="422"/>
                    </a:lnTo>
                    <a:lnTo>
                      <a:pt x="1421" y="427"/>
                    </a:lnTo>
                    <a:cubicBezTo>
                      <a:pt x="1419" y="428"/>
                      <a:pt x="1417" y="428"/>
                      <a:pt x="1415" y="427"/>
                    </a:cubicBezTo>
                    <a:lnTo>
                      <a:pt x="1365" y="406"/>
                    </a:lnTo>
                    <a:lnTo>
                      <a:pt x="1368" y="406"/>
                    </a:lnTo>
                    <a:lnTo>
                      <a:pt x="1363" y="406"/>
                    </a:lnTo>
                    <a:lnTo>
                      <a:pt x="1371" y="398"/>
                    </a:lnTo>
                    <a:lnTo>
                      <a:pt x="1371" y="406"/>
                    </a:lnTo>
                    <a:cubicBezTo>
                      <a:pt x="1371" y="411"/>
                      <a:pt x="1367" y="414"/>
                      <a:pt x="1363" y="414"/>
                    </a:cubicBezTo>
                    <a:lnTo>
                      <a:pt x="1339" y="414"/>
                    </a:lnTo>
                    <a:lnTo>
                      <a:pt x="1346" y="411"/>
                    </a:lnTo>
                    <a:lnTo>
                      <a:pt x="1335" y="427"/>
                    </a:lnTo>
                    <a:cubicBezTo>
                      <a:pt x="1334" y="429"/>
                      <a:pt x="1332" y="430"/>
                      <a:pt x="1329" y="430"/>
                    </a:cubicBezTo>
                    <a:cubicBezTo>
                      <a:pt x="1327" y="431"/>
                      <a:pt x="1324" y="430"/>
                      <a:pt x="1323" y="428"/>
                    </a:cubicBezTo>
                    <a:lnTo>
                      <a:pt x="1317" y="423"/>
                    </a:lnTo>
                    <a:cubicBezTo>
                      <a:pt x="1315" y="420"/>
                      <a:pt x="1314" y="415"/>
                      <a:pt x="1317" y="412"/>
                    </a:cubicBezTo>
                    <a:lnTo>
                      <a:pt x="1330" y="396"/>
                    </a:lnTo>
                    <a:lnTo>
                      <a:pt x="1339" y="409"/>
                    </a:lnTo>
                    <a:lnTo>
                      <a:pt x="1323" y="414"/>
                    </a:lnTo>
                    <a:lnTo>
                      <a:pt x="1328" y="407"/>
                    </a:lnTo>
                    <a:lnTo>
                      <a:pt x="1326" y="426"/>
                    </a:lnTo>
                    <a:cubicBezTo>
                      <a:pt x="1326" y="427"/>
                      <a:pt x="1325" y="429"/>
                      <a:pt x="1324" y="430"/>
                    </a:cubicBezTo>
                    <a:lnTo>
                      <a:pt x="1311" y="448"/>
                    </a:lnTo>
                    <a:cubicBezTo>
                      <a:pt x="1309" y="451"/>
                      <a:pt x="1305" y="453"/>
                      <a:pt x="1301" y="451"/>
                    </a:cubicBezTo>
                    <a:cubicBezTo>
                      <a:pt x="1298" y="450"/>
                      <a:pt x="1296" y="446"/>
                      <a:pt x="1297" y="442"/>
                    </a:cubicBezTo>
                    <a:lnTo>
                      <a:pt x="1305" y="405"/>
                    </a:lnTo>
                    <a:cubicBezTo>
                      <a:pt x="1305" y="404"/>
                      <a:pt x="1305" y="402"/>
                      <a:pt x="1306" y="402"/>
                    </a:cubicBezTo>
                    <a:lnTo>
                      <a:pt x="1314" y="391"/>
                    </a:lnTo>
                    <a:lnTo>
                      <a:pt x="1313" y="398"/>
                    </a:lnTo>
                    <a:lnTo>
                      <a:pt x="1310" y="390"/>
                    </a:lnTo>
                    <a:lnTo>
                      <a:pt x="1323" y="393"/>
                    </a:lnTo>
                    <a:lnTo>
                      <a:pt x="1316" y="401"/>
                    </a:lnTo>
                    <a:cubicBezTo>
                      <a:pt x="1313" y="404"/>
                      <a:pt x="1309" y="404"/>
                      <a:pt x="1306" y="403"/>
                    </a:cubicBezTo>
                    <a:cubicBezTo>
                      <a:pt x="1303" y="401"/>
                      <a:pt x="1301" y="397"/>
                      <a:pt x="1302" y="393"/>
                    </a:cubicBezTo>
                    <a:lnTo>
                      <a:pt x="1307" y="375"/>
                    </a:lnTo>
                    <a:lnTo>
                      <a:pt x="1309" y="383"/>
                    </a:lnTo>
                    <a:lnTo>
                      <a:pt x="1302" y="375"/>
                    </a:lnTo>
                    <a:lnTo>
                      <a:pt x="1291" y="364"/>
                    </a:lnTo>
                    <a:close/>
                  </a:path>
                </a:pathLst>
              </a:custGeom>
              <a:solidFill>
                <a:srgbClr val="6E6E6E"/>
              </a:solidFill>
              <a:ln w="0" cap="flat">
                <a:solidFill>
                  <a:srgbClr val="6E6E6E"/>
                </a:solidFill>
                <a:prstDash val="solid"/>
                <a:round/>
                <a:headEnd/>
                <a:tailEnd/>
              </a:ln>
            </p:spPr>
            <p:txBody>
              <a:bodyPr/>
              <a:lstStyle/>
              <a:p>
                <a:endParaRPr lang="en-US"/>
              </a:p>
            </p:txBody>
          </p:sp>
          <p:sp>
            <p:nvSpPr>
              <p:cNvPr id="1443" name="Freeform 630"/>
              <p:cNvSpPr>
                <a:spLocks/>
              </p:cNvSpPr>
              <p:nvPr/>
            </p:nvSpPr>
            <p:spPr bwMode="auto">
              <a:xfrm>
                <a:off x="3964" y="1633"/>
                <a:ext cx="4" cy="4"/>
              </a:xfrm>
              <a:custGeom>
                <a:avLst/>
                <a:gdLst>
                  <a:gd name="T0" fmla="*/ 4 w 4"/>
                  <a:gd name="T1" fmla="*/ 4 h 4"/>
                  <a:gd name="T2" fmla="*/ 0 w 4"/>
                  <a:gd name="T3" fmla="*/ 1 h 4"/>
                  <a:gd name="T4" fmla="*/ 3 w 4"/>
                  <a:gd name="T5" fmla="*/ 0 h 4"/>
                  <a:gd name="T6" fmla="*/ 4 w 4"/>
                  <a:gd name="T7" fmla="*/ 2 h 4"/>
                  <a:gd name="T8" fmla="*/ 4 w 4"/>
                  <a:gd name="T9" fmla="*/ 4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4" y="4"/>
                    </a:moveTo>
                    <a:lnTo>
                      <a:pt x="0" y="1"/>
                    </a:lnTo>
                    <a:lnTo>
                      <a:pt x="3" y="0"/>
                    </a:lnTo>
                    <a:lnTo>
                      <a:pt x="4" y="2"/>
                    </a:lnTo>
                    <a:lnTo>
                      <a:pt x="4" y="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444" name="Freeform 631"/>
              <p:cNvSpPr>
                <a:spLocks noEditPoints="1"/>
              </p:cNvSpPr>
              <p:nvPr/>
            </p:nvSpPr>
            <p:spPr bwMode="auto">
              <a:xfrm>
                <a:off x="3962" y="1631"/>
                <a:ext cx="8" cy="8"/>
              </a:xfrm>
              <a:custGeom>
                <a:avLst/>
                <a:gdLst>
                  <a:gd name="T0" fmla="*/ 32 w 32"/>
                  <a:gd name="T1" fmla="*/ 24 h 33"/>
                  <a:gd name="T2" fmla="*/ 28 w 32"/>
                  <a:gd name="T3" fmla="*/ 32 h 33"/>
                  <a:gd name="T4" fmla="*/ 19 w 32"/>
                  <a:gd name="T5" fmla="*/ 31 h 33"/>
                  <a:gd name="T6" fmla="*/ 3 w 32"/>
                  <a:gd name="T7" fmla="*/ 18 h 33"/>
                  <a:gd name="T8" fmla="*/ 1 w 32"/>
                  <a:gd name="T9" fmla="*/ 10 h 33"/>
                  <a:gd name="T10" fmla="*/ 6 w 32"/>
                  <a:gd name="T11" fmla="*/ 4 h 33"/>
                  <a:gd name="T12" fmla="*/ 17 w 32"/>
                  <a:gd name="T13" fmla="*/ 1 h 33"/>
                  <a:gd name="T14" fmla="*/ 26 w 32"/>
                  <a:gd name="T15" fmla="*/ 5 h 33"/>
                  <a:gd name="T16" fmla="*/ 31 w 32"/>
                  <a:gd name="T17" fmla="*/ 14 h 33"/>
                  <a:gd name="T18" fmla="*/ 32 w 32"/>
                  <a:gd name="T19" fmla="*/ 18 h 33"/>
                  <a:gd name="T20" fmla="*/ 32 w 32"/>
                  <a:gd name="T21" fmla="*/ 24 h 33"/>
                  <a:gd name="T22" fmla="*/ 16 w 32"/>
                  <a:gd name="T23" fmla="*/ 18 h 33"/>
                  <a:gd name="T24" fmla="*/ 17 w 32"/>
                  <a:gd name="T25" fmla="*/ 22 h 33"/>
                  <a:gd name="T26" fmla="*/ 12 w 32"/>
                  <a:gd name="T27" fmla="*/ 12 h 33"/>
                  <a:gd name="T28" fmla="*/ 21 w 32"/>
                  <a:gd name="T29" fmla="*/ 16 h 33"/>
                  <a:gd name="T30" fmla="*/ 11 w 32"/>
                  <a:gd name="T31" fmla="*/ 19 h 33"/>
                  <a:gd name="T32" fmla="*/ 13 w 32"/>
                  <a:gd name="T33" fmla="*/ 5 h 33"/>
                  <a:gd name="T34" fmla="*/ 29 w 32"/>
                  <a:gd name="T35" fmla="*/ 18 h 33"/>
                  <a:gd name="T36" fmla="*/ 16 w 32"/>
                  <a:gd name="T37" fmla="*/ 24 h 33"/>
                  <a:gd name="T38" fmla="*/ 16 w 32"/>
                  <a:gd name="T39" fmla="*/ 18 h 3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2"/>
                  <a:gd name="T61" fmla="*/ 0 h 33"/>
                  <a:gd name="T62" fmla="*/ 32 w 32"/>
                  <a:gd name="T63" fmla="*/ 33 h 3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2" h="33">
                    <a:moveTo>
                      <a:pt x="32" y="24"/>
                    </a:moveTo>
                    <a:cubicBezTo>
                      <a:pt x="32" y="28"/>
                      <a:pt x="31" y="30"/>
                      <a:pt x="28" y="32"/>
                    </a:cubicBezTo>
                    <a:cubicBezTo>
                      <a:pt x="25" y="33"/>
                      <a:pt x="22" y="33"/>
                      <a:pt x="19" y="31"/>
                    </a:cubicBezTo>
                    <a:lnTo>
                      <a:pt x="3" y="18"/>
                    </a:lnTo>
                    <a:cubicBezTo>
                      <a:pt x="1" y="16"/>
                      <a:pt x="0" y="13"/>
                      <a:pt x="1" y="10"/>
                    </a:cubicBezTo>
                    <a:cubicBezTo>
                      <a:pt x="1" y="7"/>
                      <a:pt x="3" y="5"/>
                      <a:pt x="6" y="4"/>
                    </a:cubicBezTo>
                    <a:lnTo>
                      <a:pt x="17" y="1"/>
                    </a:lnTo>
                    <a:cubicBezTo>
                      <a:pt x="20" y="0"/>
                      <a:pt x="24" y="1"/>
                      <a:pt x="26" y="5"/>
                    </a:cubicBezTo>
                    <a:lnTo>
                      <a:pt x="31" y="14"/>
                    </a:lnTo>
                    <a:cubicBezTo>
                      <a:pt x="32" y="15"/>
                      <a:pt x="32" y="17"/>
                      <a:pt x="32" y="18"/>
                    </a:cubicBezTo>
                    <a:lnTo>
                      <a:pt x="32" y="24"/>
                    </a:lnTo>
                    <a:close/>
                    <a:moveTo>
                      <a:pt x="16" y="18"/>
                    </a:moveTo>
                    <a:lnTo>
                      <a:pt x="17" y="22"/>
                    </a:lnTo>
                    <a:lnTo>
                      <a:pt x="12" y="12"/>
                    </a:lnTo>
                    <a:lnTo>
                      <a:pt x="21" y="16"/>
                    </a:lnTo>
                    <a:lnTo>
                      <a:pt x="11" y="19"/>
                    </a:lnTo>
                    <a:lnTo>
                      <a:pt x="13" y="5"/>
                    </a:lnTo>
                    <a:lnTo>
                      <a:pt x="29" y="18"/>
                    </a:lnTo>
                    <a:lnTo>
                      <a:pt x="16" y="24"/>
                    </a:lnTo>
                    <a:lnTo>
                      <a:pt x="16" y="18"/>
                    </a:lnTo>
                    <a:close/>
                  </a:path>
                </a:pathLst>
              </a:custGeom>
              <a:solidFill>
                <a:srgbClr val="6E6E6E"/>
              </a:solidFill>
              <a:ln w="0" cap="flat">
                <a:solidFill>
                  <a:srgbClr val="6E6E6E"/>
                </a:solidFill>
                <a:prstDash val="solid"/>
                <a:round/>
                <a:headEnd/>
                <a:tailEnd/>
              </a:ln>
            </p:spPr>
            <p:txBody>
              <a:bodyPr/>
              <a:lstStyle/>
              <a:p>
                <a:endParaRPr lang="en-US"/>
              </a:p>
            </p:txBody>
          </p:sp>
          <p:sp>
            <p:nvSpPr>
              <p:cNvPr id="1445" name="Freeform 632"/>
              <p:cNvSpPr>
                <a:spLocks/>
              </p:cNvSpPr>
              <p:nvPr/>
            </p:nvSpPr>
            <p:spPr bwMode="auto">
              <a:xfrm>
                <a:off x="3594" y="1680"/>
                <a:ext cx="130" cy="122"/>
              </a:xfrm>
              <a:custGeom>
                <a:avLst/>
                <a:gdLst>
                  <a:gd name="T0" fmla="*/ 16 w 130"/>
                  <a:gd name="T1" fmla="*/ 117 h 122"/>
                  <a:gd name="T2" fmla="*/ 2 w 130"/>
                  <a:gd name="T3" fmla="*/ 104 h 122"/>
                  <a:gd name="T4" fmla="*/ 0 w 130"/>
                  <a:gd name="T5" fmla="*/ 99 h 122"/>
                  <a:gd name="T6" fmla="*/ 1 w 130"/>
                  <a:gd name="T7" fmla="*/ 60 h 122"/>
                  <a:gd name="T8" fmla="*/ 23 w 130"/>
                  <a:gd name="T9" fmla="*/ 60 h 122"/>
                  <a:gd name="T10" fmla="*/ 22 w 130"/>
                  <a:gd name="T11" fmla="*/ 57 h 122"/>
                  <a:gd name="T12" fmla="*/ 24 w 130"/>
                  <a:gd name="T13" fmla="*/ 53 h 122"/>
                  <a:gd name="T14" fmla="*/ 23 w 130"/>
                  <a:gd name="T15" fmla="*/ 33 h 122"/>
                  <a:gd name="T16" fmla="*/ 28 w 130"/>
                  <a:gd name="T17" fmla="*/ 37 h 122"/>
                  <a:gd name="T18" fmla="*/ 28 w 130"/>
                  <a:gd name="T19" fmla="*/ 41 h 122"/>
                  <a:gd name="T20" fmla="*/ 38 w 130"/>
                  <a:gd name="T21" fmla="*/ 38 h 122"/>
                  <a:gd name="T22" fmla="*/ 38 w 130"/>
                  <a:gd name="T23" fmla="*/ 43 h 122"/>
                  <a:gd name="T24" fmla="*/ 45 w 130"/>
                  <a:gd name="T25" fmla="*/ 46 h 122"/>
                  <a:gd name="T26" fmla="*/ 55 w 130"/>
                  <a:gd name="T27" fmla="*/ 47 h 122"/>
                  <a:gd name="T28" fmla="*/ 57 w 130"/>
                  <a:gd name="T29" fmla="*/ 43 h 122"/>
                  <a:gd name="T30" fmla="*/ 59 w 130"/>
                  <a:gd name="T31" fmla="*/ 42 h 122"/>
                  <a:gd name="T32" fmla="*/ 62 w 130"/>
                  <a:gd name="T33" fmla="*/ 51 h 122"/>
                  <a:gd name="T34" fmla="*/ 72 w 130"/>
                  <a:gd name="T35" fmla="*/ 54 h 122"/>
                  <a:gd name="T36" fmla="*/ 78 w 130"/>
                  <a:gd name="T37" fmla="*/ 64 h 122"/>
                  <a:gd name="T38" fmla="*/ 84 w 130"/>
                  <a:gd name="T39" fmla="*/ 62 h 122"/>
                  <a:gd name="T40" fmla="*/ 85 w 130"/>
                  <a:gd name="T41" fmla="*/ 65 h 122"/>
                  <a:gd name="T42" fmla="*/ 86 w 130"/>
                  <a:gd name="T43" fmla="*/ 65 h 122"/>
                  <a:gd name="T44" fmla="*/ 87 w 130"/>
                  <a:gd name="T45" fmla="*/ 50 h 122"/>
                  <a:gd name="T46" fmla="*/ 83 w 130"/>
                  <a:gd name="T47" fmla="*/ 50 h 122"/>
                  <a:gd name="T48" fmla="*/ 83 w 130"/>
                  <a:gd name="T49" fmla="*/ 53 h 122"/>
                  <a:gd name="T50" fmla="*/ 78 w 130"/>
                  <a:gd name="T51" fmla="*/ 53 h 122"/>
                  <a:gd name="T52" fmla="*/ 71 w 130"/>
                  <a:gd name="T53" fmla="*/ 42 h 122"/>
                  <a:gd name="T54" fmla="*/ 75 w 130"/>
                  <a:gd name="T55" fmla="*/ 31 h 122"/>
                  <a:gd name="T56" fmla="*/ 74 w 130"/>
                  <a:gd name="T57" fmla="*/ 26 h 122"/>
                  <a:gd name="T58" fmla="*/ 75 w 130"/>
                  <a:gd name="T59" fmla="*/ 21 h 122"/>
                  <a:gd name="T60" fmla="*/ 72 w 130"/>
                  <a:gd name="T61" fmla="*/ 14 h 122"/>
                  <a:gd name="T62" fmla="*/ 77 w 130"/>
                  <a:gd name="T63" fmla="*/ 9 h 122"/>
                  <a:gd name="T64" fmla="*/ 78 w 130"/>
                  <a:gd name="T65" fmla="*/ 4 h 122"/>
                  <a:gd name="T66" fmla="*/ 98 w 130"/>
                  <a:gd name="T67" fmla="*/ 0 h 122"/>
                  <a:gd name="T68" fmla="*/ 101 w 130"/>
                  <a:gd name="T69" fmla="*/ 5 h 122"/>
                  <a:gd name="T70" fmla="*/ 105 w 130"/>
                  <a:gd name="T71" fmla="*/ 6 h 122"/>
                  <a:gd name="T72" fmla="*/ 111 w 130"/>
                  <a:gd name="T73" fmla="*/ 11 h 122"/>
                  <a:gd name="T74" fmla="*/ 122 w 130"/>
                  <a:gd name="T75" fmla="*/ 15 h 122"/>
                  <a:gd name="T76" fmla="*/ 123 w 130"/>
                  <a:gd name="T77" fmla="*/ 18 h 122"/>
                  <a:gd name="T78" fmla="*/ 125 w 130"/>
                  <a:gd name="T79" fmla="*/ 18 h 122"/>
                  <a:gd name="T80" fmla="*/ 126 w 130"/>
                  <a:gd name="T81" fmla="*/ 24 h 122"/>
                  <a:gd name="T82" fmla="*/ 130 w 130"/>
                  <a:gd name="T83" fmla="*/ 30 h 122"/>
                  <a:gd name="T84" fmla="*/ 125 w 130"/>
                  <a:gd name="T85" fmla="*/ 34 h 122"/>
                  <a:gd name="T86" fmla="*/ 126 w 130"/>
                  <a:gd name="T87" fmla="*/ 38 h 122"/>
                  <a:gd name="T88" fmla="*/ 125 w 130"/>
                  <a:gd name="T89" fmla="*/ 40 h 122"/>
                  <a:gd name="T90" fmla="*/ 125 w 130"/>
                  <a:gd name="T91" fmla="*/ 49 h 122"/>
                  <a:gd name="T92" fmla="*/ 128 w 130"/>
                  <a:gd name="T93" fmla="*/ 53 h 122"/>
                  <a:gd name="T94" fmla="*/ 122 w 130"/>
                  <a:gd name="T95" fmla="*/ 55 h 122"/>
                  <a:gd name="T96" fmla="*/ 121 w 130"/>
                  <a:gd name="T97" fmla="*/ 62 h 122"/>
                  <a:gd name="T98" fmla="*/ 118 w 130"/>
                  <a:gd name="T99" fmla="*/ 67 h 122"/>
                  <a:gd name="T100" fmla="*/ 124 w 130"/>
                  <a:gd name="T101" fmla="*/ 73 h 122"/>
                  <a:gd name="T102" fmla="*/ 90 w 130"/>
                  <a:gd name="T103" fmla="*/ 85 h 122"/>
                  <a:gd name="T104" fmla="*/ 92 w 130"/>
                  <a:gd name="T105" fmla="*/ 92 h 122"/>
                  <a:gd name="T106" fmla="*/ 83 w 130"/>
                  <a:gd name="T107" fmla="*/ 93 h 122"/>
                  <a:gd name="T108" fmla="*/ 76 w 130"/>
                  <a:gd name="T109" fmla="*/ 97 h 122"/>
                  <a:gd name="T110" fmla="*/ 74 w 130"/>
                  <a:gd name="T111" fmla="*/ 104 h 122"/>
                  <a:gd name="T112" fmla="*/ 62 w 130"/>
                  <a:gd name="T113" fmla="*/ 109 h 122"/>
                  <a:gd name="T114" fmla="*/ 54 w 130"/>
                  <a:gd name="T115" fmla="*/ 121 h 122"/>
                  <a:gd name="T116" fmla="*/ 51 w 130"/>
                  <a:gd name="T117" fmla="*/ 122 h 122"/>
                  <a:gd name="T118" fmla="*/ 35 w 130"/>
                  <a:gd name="T119" fmla="*/ 119 h 122"/>
                  <a:gd name="T120" fmla="*/ 28 w 130"/>
                  <a:gd name="T121" fmla="*/ 116 h 122"/>
                  <a:gd name="T122" fmla="*/ 16 w 130"/>
                  <a:gd name="T123" fmla="*/ 117 h 12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30"/>
                  <a:gd name="T187" fmla="*/ 0 h 122"/>
                  <a:gd name="T188" fmla="*/ 130 w 130"/>
                  <a:gd name="T189" fmla="*/ 122 h 12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30" h="122">
                    <a:moveTo>
                      <a:pt x="16" y="117"/>
                    </a:moveTo>
                    <a:lnTo>
                      <a:pt x="2" y="104"/>
                    </a:lnTo>
                    <a:lnTo>
                      <a:pt x="0" y="99"/>
                    </a:lnTo>
                    <a:lnTo>
                      <a:pt x="1" y="60"/>
                    </a:lnTo>
                    <a:lnTo>
                      <a:pt x="23" y="60"/>
                    </a:lnTo>
                    <a:lnTo>
                      <a:pt x="22" y="57"/>
                    </a:lnTo>
                    <a:lnTo>
                      <a:pt x="24" y="53"/>
                    </a:lnTo>
                    <a:lnTo>
                      <a:pt x="23" y="33"/>
                    </a:lnTo>
                    <a:lnTo>
                      <a:pt x="28" y="37"/>
                    </a:lnTo>
                    <a:lnTo>
                      <a:pt x="28" y="41"/>
                    </a:lnTo>
                    <a:lnTo>
                      <a:pt x="38" y="38"/>
                    </a:lnTo>
                    <a:lnTo>
                      <a:pt x="38" y="43"/>
                    </a:lnTo>
                    <a:lnTo>
                      <a:pt x="45" y="46"/>
                    </a:lnTo>
                    <a:lnTo>
                      <a:pt x="55" y="47"/>
                    </a:lnTo>
                    <a:lnTo>
                      <a:pt x="57" y="43"/>
                    </a:lnTo>
                    <a:lnTo>
                      <a:pt x="59" y="42"/>
                    </a:lnTo>
                    <a:lnTo>
                      <a:pt x="62" y="51"/>
                    </a:lnTo>
                    <a:lnTo>
                      <a:pt x="72" y="54"/>
                    </a:lnTo>
                    <a:lnTo>
                      <a:pt x="78" y="64"/>
                    </a:lnTo>
                    <a:lnTo>
                      <a:pt x="84" y="62"/>
                    </a:lnTo>
                    <a:lnTo>
                      <a:pt x="85" y="65"/>
                    </a:lnTo>
                    <a:lnTo>
                      <a:pt x="86" y="65"/>
                    </a:lnTo>
                    <a:lnTo>
                      <a:pt x="87" y="50"/>
                    </a:lnTo>
                    <a:lnTo>
                      <a:pt x="83" y="50"/>
                    </a:lnTo>
                    <a:lnTo>
                      <a:pt x="83" y="53"/>
                    </a:lnTo>
                    <a:lnTo>
                      <a:pt x="78" y="53"/>
                    </a:lnTo>
                    <a:lnTo>
                      <a:pt x="71" y="42"/>
                    </a:lnTo>
                    <a:lnTo>
                      <a:pt x="75" y="31"/>
                    </a:lnTo>
                    <a:lnTo>
                      <a:pt x="74" y="26"/>
                    </a:lnTo>
                    <a:lnTo>
                      <a:pt x="75" y="21"/>
                    </a:lnTo>
                    <a:lnTo>
                      <a:pt x="72" y="14"/>
                    </a:lnTo>
                    <a:lnTo>
                      <a:pt x="77" y="9"/>
                    </a:lnTo>
                    <a:lnTo>
                      <a:pt x="78" y="4"/>
                    </a:lnTo>
                    <a:lnTo>
                      <a:pt x="98" y="0"/>
                    </a:lnTo>
                    <a:lnTo>
                      <a:pt x="101" y="5"/>
                    </a:lnTo>
                    <a:lnTo>
                      <a:pt x="105" y="6"/>
                    </a:lnTo>
                    <a:lnTo>
                      <a:pt x="111" y="11"/>
                    </a:lnTo>
                    <a:lnTo>
                      <a:pt x="122" y="15"/>
                    </a:lnTo>
                    <a:lnTo>
                      <a:pt x="123" y="18"/>
                    </a:lnTo>
                    <a:lnTo>
                      <a:pt x="125" y="18"/>
                    </a:lnTo>
                    <a:lnTo>
                      <a:pt x="126" y="24"/>
                    </a:lnTo>
                    <a:lnTo>
                      <a:pt x="130" y="30"/>
                    </a:lnTo>
                    <a:lnTo>
                      <a:pt x="125" y="34"/>
                    </a:lnTo>
                    <a:lnTo>
                      <a:pt x="126" y="38"/>
                    </a:lnTo>
                    <a:lnTo>
                      <a:pt x="125" y="40"/>
                    </a:lnTo>
                    <a:lnTo>
                      <a:pt x="125" y="49"/>
                    </a:lnTo>
                    <a:lnTo>
                      <a:pt x="128" y="53"/>
                    </a:lnTo>
                    <a:lnTo>
                      <a:pt x="122" y="55"/>
                    </a:lnTo>
                    <a:lnTo>
                      <a:pt x="121" y="62"/>
                    </a:lnTo>
                    <a:lnTo>
                      <a:pt x="118" y="67"/>
                    </a:lnTo>
                    <a:lnTo>
                      <a:pt x="124" y="73"/>
                    </a:lnTo>
                    <a:lnTo>
                      <a:pt x="90" y="85"/>
                    </a:lnTo>
                    <a:lnTo>
                      <a:pt x="92" y="92"/>
                    </a:lnTo>
                    <a:lnTo>
                      <a:pt x="83" y="93"/>
                    </a:lnTo>
                    <a:lnTo>
                      <a:pt x="76" y="97"/>
                    </a:lnTo>
                    <a:lnTo>
                      <a:pt x="74" y="104"/>
                    </a:lnTo>
                    <a:lnTo>
                      <a:pt x="62" y="109"/>
                    </a:lnTo>
                    <a:lnTo>
                      <a:pt x="54" y="121"/>
                    </a:lnTo>
                    <a:lnTo>
                      <a:pt x="51" y="122"/>
                    </a:lnTo>
                    <a:lnTo>
                      <a:pt x="35" y="119"/>
                    </a:lnTo>
                    <a:lnTo>
                      <a:pt x="28" y="116"/>
                    </a:lnTo>
                    <a:lnTo>
                      <a:pt x="16" y="117"/>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446" name="Freeform 633"/>
              <p:cNvSpPr>
                <a:spLocks noEditPoints="1"/>
              </p:cNvSpPr>
              <p:nvPr/>
            </p:nvSpPr>
            <p:spPr bwMode="auto">
              <a:xfrm>
                <a:off x="3592" y="1678"/>
                <a:ext cx="134" cy="127"/>
              </a:xfrm>
              <a:custGeom>
                <a:avLst/>
                <a:gdLst>
                  <a:gd name="T0" fmla="*/ 1 w 545"/>
                  <a:gd name="T1" fmla="*/ 413 h 513"/>
                  <a:gd name="T2" fmla="*/ 95 w 545"/>
                  <a:gd name="T3" fmla="*/ 254 h 513"/>
                  <a:gd name="T4" fmla="*/ 94 w 545"/>
                  <a:gd name="T5" fmla="*/ 143 h 513"/>
                  <a:gd name="T6" fmla="*/ 128 w 545"/>
                  <a:gd name="T7" fmla="*/ 174 h 513"/>
                  <a:gd name="T8" fmla="*/ 171 w 545"/>
                  <a:gd name="T9" fmla="*/ 182 h 513"/>
                  <a:gd name="T10" fmla="*/ 223 w 545"/>
                  <a:gd name="T11" fmla="*/ 194 h 513"/>
                  <a:gd name="T12" fmla="*/ 269 w 545"/>
                  <a:gd name="T13" fmla="*/ 213 h 513"/>
                  <a:gd name="T14" fmla="*/ 321 w 545"/>
                  <a:gd name="T15" fmla="*/ 261 h 513"/>
                  <a:gd name="T16" fmla="*/ 352 w 545"/>
                  <a:gd name="T17" fmla="*/ 263 h 513"/>
                  <a:gd name="T18" fmla="*/ 349 w 545"/>
                  <a:gd name="T19" fmla="*/ 218 h 513"/>
                  <a:gd name="T20" fmla="*/ 322 w 545"/>
                  <a:gd name="T21" fmla="*/ 229 h 513"/>
                  <a:gd name="T22" fmla="*/ 305 w 545"/>
                  <a:gd name="T23" fmla="*/ 134 h 513"/>
                  <a:gd name="T24" fmla="*/ 292 w 545"/>
                  <a:gd name="T25" fmla="*/ 67 h 513"/>
                  <a:gd name="T26" fmla="*/ 322 w 545"/>
                  <a:gd name="T27" fmla="*/ 16 h 513"/>
                  <a:gd name="T28" fmla="*/ 436 w 545"/>
                  <a:gd name="T29" fmla="*/ 24 h 513"/>
                  <a:gd name="T30" fmla="*/ 512 w 545"/>
                  <a:gd name="T31" fmla="*/ 67 h 513"/>
                  <a:gd name="T32" fmla="*/ 528 w 545"/>
                  <a:gd name="T33" fmla="*/ 101 h 513"/>
                  <a:gd name="T34" fmla="*/ 523 w 545"/>
                  <a:gd name="T35" fmla="*/ 142 h 513"/>
                  <a:gd name="T36" fmla="*/ 523 w 545"/>
                  <a:gd name="T37" fmla="*/ 205 h 513"/>
                  <a:gd name="T38" fmla="*/ 508 w 545"/>
                  <a:gd name="T39" fmla="*/ 239 h 513"/>
                  <a:gd name="T40" fmla="*/ 491 w 545"/>
                  <a:gd name="T41" fmla="*/ 275 h 513"/>
                  <a:gd name="T42" fmla="*/ 382 w 545"/>
                  <a:gd name="T43" fmla="*/ 348 h 513"/>
                  <a:gd name="T44" fmla="*/ 348 w 545"/>
                  <a:gd name="T45" fmla="*/ 391 h 513"/>
                  <a:gd name="T46" fmla="*/ 265 w 545"/>
                  <a:gd name="T47" fmla="*/ 457 h 513"/>
                  <a:gd name="T48" fmla="*/ 212 w 545"/>
                  <a:gd name="T49" fmla="*/ 512 h 513"/>
                  <a:gd name="T50" fmla="*/ 74 w 545"/>
                  <a:gd name="T51" fmla="*/ 491 h 513"/>
                  <a:gd name="T52" fmla="*/ 215 w 545"/>
                  <a:gd name="T53" fmla="*/ 497 h 513"/>
                  <a:gd name="T54" fmla="*/ 258 w 545"/>
                  <a:gd name="T55" fmla="*/ 442 h 513"/>
                  <a:gd name="T56" fmla="*/ 341 w 545"/>
                  <a:gd name="T57" fmla="*/ 377 h 513"/>
                  <a:gd name="T58" fmla="*/ 371 w 545"/>
                  <a:gd name="T59" fmla="*/ 342 h 513"/>
                  <a:gd name="T60" fmla="*/ 492 w 545"/>
                  <a:gd name="T61" fmla="*/ 256 h 513"/>
                  <a:gd name="T62" fmla="*/ 519 w 545"/>
                  <a:gd name="T63" fmla="*/ 226 h 513"/>
                  <a:gd name="T64" fmla="*/ 513 w 545"/>
                  <a:gd name="T65" fmla="*/ 157 h 513"/>
                  <a:gd name="T66" fmla="*/ 530 w 545"/>
                  <a:gd name="T67" fmla="*/ 133 h 513"/>
                  <a:gd name="T68" fmla="*/ 505 w 545"/>
                  <a:gd name="T69" fmla="*/ 87 h 513"/>
                  <a:gd name="T70" fmla="*/ 454 w 545"/>
                  <a:gd name="T71" fmla="*/ 59 h 513"/>
                  <a:gd name="T72" fmla="*/ 401 w 545"/>
                  <a:gd name="T73" fmla="*/ 12 h 513"/>
                  <a:gd name="T74" fmla="*/ 326 w 545"/>
                  <a:gd name="T75" fmla="*/ 48 h 513"/>
                  <a:gd name="T76" fmla="*/ 315 w 545"/>
                  <a:gd name="T77" fmla="*/ 115 h 513"/>
                  <a:gd name="T78" fmla="*/ 303 w 545"/>
                  <a:gd name="T79" fmla="*/ 175 h 513"/>
                  <a:gd name="T80" fmla="*/ 339 w 545"/>
                  <a:gd name="T81" fmla="*/ 211 h 513"/>
                  <a:gd name="T82" fmla="*/ 366 w 545"/>
                  <a:gd name="T83" fmla="*/ 271 h 513"/>
                  <a:gd name="T84" fmla="*/ 352 w 545"/>
                  <a:gd name="T85" fmla="*/ 268 h 513"/>
                  <a:gd name="T86" fmla="*/ 260 w 545"/>
                  <a:gd name="T87" fmla="*/ 223 h 513"/>
                  <a:gd name="T88" fmla="*/ 245 w 545"/>
                  <a:gd name="T89" fmla="*/ 185 h 513"/>
                  <a:gd name="T90" fmla="*/ 160 w 545"/>
                  <a:gd name="T91" fmla="*/ 189 h 513"/>
                  <a:gd name="T92" fmla="*/ 116 w 545"/>
                  <a:gd name="T93" fmla="*/ 180 h 513"/>
                  <a:gd name="T94" fmla="*/ 110 w 545"/>
                  <a:gd name="T95" fmla="*/ 142 h 513"/>
                  <a:gd name="T96" fmla="*/ 109 w 545"/>
                  <a:gd name="T97" fmla="*/ 246 h 513"/>
                  <a:gd name="T98" fmla="*/ 16 w 545"/>
                  <a:gd name="T99" fmla="*/ 410 h 513"/>
                  <a:gd name="T100" fmla="*/ 71 w 545"/>
                  <a:gd name="T101" fmla="*/ 476 h 51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45"/>
                  <a:gd name="T154" fmla="*/ 0 h 513"/>
                  <a:gd name="T155" fmla="*/ 545 w 545"/>
                  <a:gd name="T156" fmla="*/ 513 h 51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45" h="513">
                    <a:moveTo>
                      <a:pt x="74" y="491"/>
                    </a:moveTo>
                    <a:cubicBezTo>
                      <a:pt x="71" y="492"/>
                      <a:pt x="69" y="491"/>
                      <a:pt x="67" y="489"/>
                    </a:cubicBezTo>
                    <a:lnTo>
                      <a:pt x="11" y="434"/>
                    </a:lnTo>
                    <a:cubicBezTo>
                      <a:pt x="10" y="433"/>
                      <a:pt x="10" y="432"/>
                      <a:pt x="9" y="432"/>
                    </a:cubicBezTo>
                    <a:lnTo>
                      <a:pt x="1" y="413"/>
                    </a:lnTo>
                    <a:cubicBezTo>
                      <a:pt x="1" y="412"/>
                      <a:pt x="0" y="411"/>
                      <a:pt x="0" y="410"/>
                    </a:cubicBezTo>
                    <a:lnTo>
                      <a:pt x="3" y="250"/>
                    </a:lnTo>
                    <a:cubicBezTo>
                      <a:pt x="3" y="245"/>
                      <a:pt x="7" y="242"/>
                      <a:pt x="11" y="242"/>
                    </a:cubicBezTo>
                    <a:lnTo>
                      <a:pt x="102" y="242"/>
                    </a:lnTo>
                    <a:lnTo>
                      <a:pt x="95" y="254"/>
                    </a:lnTo>
                    <a:lnTo>
                      <a:pt x="89" y="243"/>
                    </a:lnTo>
                    <a:cubicBezTo>
                      <a:pt x="88" y="241"/>
                      <a:pt x="88" y="238"/>
                      <a:pt x="89" y="236"/>
                    </a:cubicBezTo>
                    <a:lnTo>
                      <a:pt x="97" y="218"/>
                    </a:lnTo>
                    <a:lnTo>
                      <a:pt x="96" y="221"/>
                    </a:lnTo>
                    <a:lnTo>
                      <a:pt x="94" y="143"/>
                    </a:lnTo>
                    <a:cubicBezTo>
                      <a:pt x="94" y="139"/>
                      <a:pt x="95" y="136"/>
                      <a:pt x="98" y="135"/>
                    </a:cubicBezTo>
                    <a:cubicBezTo>
                      <a:pt x="101" y="134"/>
                      <a:pt x="105" y="134"/>
                      <a:pt x="107" y="136"/>
                    </a:cubicBezTo>
                    <a:lnTo>
                      <a:pt x="126" y="152"/>
                    </a:lnTo>
                    <a:cubicBezTo>
                      <a:pt x="127" y="153"/>
                      <a:pt x="128" y="156"/>
                      <a:pt x="128" y="158"/>
                    </a:cubicBezTo>
                    <a:lnTo>
                      <a:pt x="128" y="174"/>
                    </a:lnTo>
                    <a:lnTo>
                      <a:pt x="118" y="166"/>
                    </a:lnTo>
                    <a:lnTo>
                      <a:pt x="161" y="153"/>
                    </a:lnTo>
                    <a:cubicBezTo>
                      <a:pt x="163" y="152"/>
                      <a:pt x="166" y="153"/>
                      <a:pt x="168" y="154"/>
                    </a:cubicBezTo>
                    <a:cubicBezTo>
                      <a:pt x="170" y="156"/>
                      <a:pt x="171" y="158"/>
                      <a:pt x="171" y="161"/>
                    </a:cubicBezTo>
                    <a:lnTo>
                      <a:pt x="171" y="182"/>
                    </a:lnTo>
                    <a:lnTo>
                      <a:pt x="167" y="174"/>
                    </a:lnTo>
                    <a:lnTo>
                      <a:pt x="193" y="188"/>
                    </a:lnTo>
                    <a:lnTo>
                      <a:pt x="190" y="187"/>
                    </a:lnTo>
                    <a:lnTo>
                      <a:pt x="230" y="189"/>
                    </a:lnTo>
                    <a:lnTo>
                      <a:pt x="223" y="194"/>
                    </a:lnTo>
                    <a:lnTo>
                      <a:pt x="231" y="178"/>
                    </a:lnTo>
                    <a:cubicBezTo>
                      <a:pt x="232" y="176"/>
                      <a:pt x="233" y="175"/>
                      <a:pt x="235" y="174"/>
                    </a:cubicBezTo>
                    <a:lnTo>
                      <a:pt x="243" y="171"/>
                    </a:lnTo>
                    <a:cubicBezTo>
                      <a:pt x="247" y="170"/>
                      <a:pt x="251" y="172"/>
                      <a:pt x="253" y="176"/>
                    </a:cubicBezTo>
                    <a:lnTo>
                      <a:pt x="269" y="213"/>
                    </a:lnTo>
                    <a:lnTo>
                      <a:pt x="264" y="208"/>
                    </a:lnTo>
                    <a:lnTo>
                      <a:pt x="301" y="219"/>
                    </a:lnTo>
                    <a:cubicBezTo>
                      <a:pt x="303" y="219"/>
                      <a:pt x="305" y="220"/>
                      <a:pt x="306" y="222"/>
                    </a:cubicBezTo>
                    <a:lnTo>
                      <a:pt x="330" y="264"/>
                    </a:lnTo>
                    <a:lnTo>
                      <a:pt x="321" y="261"/>
                    </a:lnTo>
                    <a:lnTo>
                      <a:pt x="348" y="253"/>
                    </a:lnTo>
                    <a:cubicBezTo>
                      <a:pt x="350" y="252"/>
                      <a:pt x="352" y="252"/>
                      <a:pt x="354" y="253"/>
                    </a:cubicBezTo>
                    <a:cubicBezTo>
                      <a:pt x="356" y="255"/>
                      <a:pt x="357" y="256"/>
                      <a:pt x="358" y="258"/>
                    </a:cubicBezTo>
                    <a:lnTo>
                      <a:pt x="360" y="269"/>
                    </a:lnTo>
                    <a:lnTo>
                      <a:pt x="352" y="263"/>
                    </a:lnTo>
                    <a:lnTo>
                      <a:pt x="358" y="263"/>
                    </a:lnTo>
                    <a:lnTo>
                      <a:pt x="350" y="271"/>
                    </a:lnTo>
                    <a:lnTo>
                      <a:pt x="352" y="208"/>
                    </a:lnTo>
                    <a:lnTo>
                      <a:pt x="362" y="216"/>
                    </a:lnTo>
                    <a:lnTo>
                      <a:pt x="349" y="218"/>
                    </a:lnTo>
                    <a:lnTo>
                      <a:pt x="355" y="211"/>
                    </a:lnTo>
                    <a:lnTo>
                      <a:pt x="355" y="224"/>
                    </a:lnTo>
                    <a:cubicBezTo>
                      <a:pt x="355" y="226"/>
                      <a:pt x="354" y="228"/>
                      <a:pt x="352" y="230"/>
                    </a:cubicBezTo>
                    <a:cubicBezTo>
                      <a:pt x="351" y="231"/>
                      <a:pt x="349" y="232"/>
                      <a:pt x="346" y="232"/>
                    </a:cubicBezTo>
                    <a:lnTo>
                      <a:pt x="322" y="229"/>
                    </a:lnTo>
                    <a:cubicBezTo>
                      <a:pt x="320" y="229"/>
                      <a:pt x="318" y="227"/>
                      <a:pt x="316" y="225"/>
                    </a:cubicBezTo>
                    <a:lnTo>
                      <a:pt x="290" y="183"/>
                    </a:lnTo>
                    <a:cubicBezTo>
                      <a:pt x="288" y="181"/>
                      <a:pt x="288" y="179"/>
                      <a:pt x="289" y="176"/>
                    </a:cubicBezTo>
                    <a:lnTo>
                      <a:pt x="305" y="129"/>
                    </a:lnTo>
                    <a:lnTo>
                      <a:pt x="305" y="134"/>
                    </a:lnTo>
                    <a:lnTo>
                      <a:pt x="299" y="116"/>
                    </a:lnTo>
                    <a:cubicBezTo>
                      <a:pt x="299" y="114"/>
                      <a:pt x="299" y="113"/>
                      <a:pt x="299" y="111"/>
                    </a:cubicBezTo>
                    <a:lnTo>
                      <a:pt x="305" y="90"/>
                    </a:lnTo>
                    <a:lnTo>
                      <a:pt x="305" y="96"/>
                    </a:lnTo>
                    <a:lnTo>
                      <a:pt x="292" y="67"/>
                    </a:lnTo>
                    <a:cubicBezTo>
                      <a:pt x="290" y="64"/>
                      <a:pt x="291" y="60"/>
                      <a:pt x="294" y="58"/>
                    </a:cubicBezTo>
                    <a:lnTo>
                      <a:pt x="315" y="37"/>
                    </a:lnTo>
                    <a:lnTo>
                      <a:pt x="313" y="41"/>
                    </a:lnTo>
                    <a:lnTo>
                      <a:pt x="315" y="23"/>
                    </a:lnTo>
                    <a:cubicBezTo>
                      <a:pt x="316" y="20"/>
                      <a:pt x="318" y="17"/>
                      <a:pt x="322" y="16"/>
                    </a:cubicBezTo>
                    <a:lnTo>
                      <a:pt x="407" y="1"/>
                    </a:lnTo>
                    <a:cubicBezTo>
                      <a:pt x="410" y="0"/>
                      <a:pt x="414" y="2"/>
                      <a:pt x="416" y="5"/>
                    </a:cubicBezTo>
                    <a:lnTo>
                      <a:pt x="426" y="26"/>
                    </a:lnTo>
                    <a:lnTo>
                      <a:pt x="420" y="22"/>
                    </a:lnTo>
                    <a:lnTo>
                      <a:pt x="436" y="24"/>
                    </a:lnTo>
                    <a:cubicBezTo>
                      <a:pt x="438" y="24"/>
                      <a:pt x="439" y="25"/>
                      <a:pt x="440" y="26"/>
                    </a:cubicBezTo>
                    <a:lnTo>
                      <a:pt x="464" y="47"/>
                    </a:lnTo>
                    <a:lnTo>
                      <a:pt x="462" y="46"/>
                    </a:lnTo>
                    <a:lnTo>
                      <a:pt x="507" y="61"/>
                    </a:lnTo>
                    <a:cubicBezTo>
                      <a:pt x="510" y="62"/>
                      <a:pt x="512" y="64"/>
                      <a:pt x="512" y="67"/>
                    </a:cubicBezTo>
                    <a:lnTo>
                      <a:pt x="515" y="77"/>
                    </a:lnTo>
                    <a:lnTo>
                      <a:pt x="510" y="72"/>
                    </a:lnTo>
                    <a:lnTo>
                      <a:pt x="518" y="74"/>
                    </a:lnTo>
                    <a:cubicBezTo>
                      <a:pt x="520" y="75"/>
                      <a:pt x="522" y="77"/>
                      <a:pt x="523" y="80"/>
                    </a:cubicBezTo>
                    <a:lnTo>
                      <a:pt x="528" y="101"/>
                    </a:lnTo>
                    <a:lnTo>
                      <a:pt x="527" y="99"/>
                    </a:lnTo>
                    <a:lnTo>
                      <a:pt x="543" y="125"/>
                    </a:lnTo>
                    <a:cubicBezTo>
                      <a:pt x="545" y="129"/>
                      <a:pt x="545" y="133"/>
                      <a:pt x="541" y="136"/>
                    </a:cubicBezTo>
                    <a:lnTo>
                      <a:pt x="520" y="151"/>
                    </a:lnTo>
                    <a:lnTo>
                      <a:pt x="523" y="142"/>
                    </a:lnTo>
                    <a:lnTo>
                      <a:pt x="528" y="158"/>
                    </a:lnTo>
                    <a:cubicBezTo>
                      <a:pt x="529" y="160"/>
                      <a:pt x="529" y="162"/>
                      <a:pt x="528" y="164"/>
                    </a:cubicBezTo>
                    <a:lnTo>
                      <a:pt x="522" y="175"/>
                    </a:lnTo>
                    <a:lnTo>
                      <a:pt x="523" y="171"/>
                    </a:lnTo>
                    <a:lnTo>
                      <a:pt x="523" y="205"/>
                    </a:lnTo>
                    <a:lnTo>
                      <a:pt x="522" y="201"/>
                    </a:lnTo>
                    <a:lnTo>
                      <a:pt x="532" y="217"/>
                    </a:lnTo>
                    <a:cubicBezTo>
                      <a:pt x="534" y="218"/>
                      <a:pt x="534" y="221"/>
                      <a:pt x="534" y="223"/>
                    </a:cubicBezTo>
                    <a:cubicBezTo>
                      <a:pt x="533" y="225"/>
                      <a:pt x="531" y="227"/>
                      <a:pt x="529" y="228"/>
                    </a:cubicBezTo>
                    <a:lnTo>
                      <a:pt x="508" y="239"/>
                    </a:lnTo>
                    <a:lnTo>
                      <a:pt x="512" y="233"/>
                    </a:lnTo>
                    <a:lnTo>
                      <a:pt x="507" y="262"/>
                    </a:lnTo>
                    <a:cubicBezTo>
                      <a:pt x="507" y="263"/>
                      <a:pt x="506" y="264"/>
                      <a:pt x="506" y="265"/>
                    </a:cubicBezTo>
                    <a:lnTo>
                      <a:pt x="493" y="286"/>
                    </a:lnTo>
                    <a:lnTo>
                      <a:pt x="491" y="275"/>
                    </a:lnTo>
                    <a:lnTo>
                      <a:pt x="515" y="296"/>
                    </a:lnTo>
                    <a:cubicBezTo>
                      <a:pt x="517" y="298"/>
                      <a:pt x="518" y="301"/>
                      <a:pt x="518" y="304"/>
                    </a:cubicBezTo>
                    <a:cubicBezTo>
                      <a:pt x="517" y="307"/>
                      <a:pt x="515" y="309"/>
                      <a:pt x="512" y="310"/>
                    </a:cubicBezTo>
                    <a:lnTo>
                      <a:pt x="376" y="357"/>
                    </a:lnTo>
                    <a:lnTo>
                      <a:pt x="382" y="348"/>
                    </a:lnTo>
                    <a:lnTo>
                      <a:pt x="390" y="379"/>
                    </a:lnTo>
                    <a:cubicBezTo>
                      <a:pt x="390" y="381"/>
                      <a:pt x="390" y="384"/>
                      <a:pt x="388" y="386"/>
                    </a:cubicBezTo>
                    <a:cubicBezTo>
                      <a:pt x="387" y="388"/>
                      <a:pt x="385" y="389"/>
                      <a:pt x="382" y="389"/>
                    </a:cubicBezTo>
                    <a:lnTo>
                      <a:pt x="345" y="392"/>
                    </a:lnTo>
                    <a:lnTo>
                      <a:pt x="348" y="391"/>
                    </a:lnTo>
                    <a:lnTo>
                      <a:pt x="319" y="407"/>
                    </a:lnTo>
                    <a:lnTo>
                      <a:pt x="323" y="402"/>
                    </a:lnTo>
                    <a:lnTo>
                      <a:pt x="315" y="430"/>
                    </a:lnTo>
                    <a:cubicBezTo>
                      <a:pt x="314" y="433"/>
                      <a:pt x="313" y="435"/>
                      <a:pt x="310" y="436"/>
                    </a:cubicBezTo>
                    <a:lnTo>
                      <a:pt x="265" y="457"/>
                    </a:lnTo>
                    <a:lnTo>
                      <a:pt x="268" y="454"/>
                    </a:lnTo>
                    <a:lnTo>
                      <a:pt x="234" y="504"/>
                    </a:lnTo>
                    <a:cubicBezTo>
                      <a:pt x="233" y="505"/>
                      <a:pt x="232" y="506"/>
                      <a:pt x="230" y="507"/>
                    </a:cubicBezTo>
                    <a:lnTo>
                      <a:pt x="217" y="512"/>
                    </a:lnTo>
                    <a:cubicBezTo>
                      <a:pt x="215" y="512"/>
                      <a:pt x="214" y="513"/>
                      <a:pt x="212" y="512"/>
                    </a:cubicBezTo>
                    <a:lnTo>
                      <a:pt x="148" y="499"/>
                    </a:lnTo>
                    <a:cubicBezTo>
                      <a:pt x="147" y="499"/>
                      <a:pt x="146" y="499"/>
                      <a:pt x="146" y="498"/>
                    </a:cubicBezTo>
                    <a:lnTo>
                      <a:pt x="119" y="482"/>
                    </a:lnTo>
                    <a:lnTo>
                      <a:pt x="124" y="484"/>
                    </a:lnTo>
                    <a:lnTo>
                      <a:pt x="74" y="491"/>
                    </a:lnTo>
                    <a:close/>
                    <a:moveTo>
                      <a:pt x="122" y="468"/>
                    </a:moveTo>
                    <a:cubicBezTo>
                      <a:pt x="124" y="467"/>
                      <a:pt x="126" y="468"/>
                      <a:pt x="127" y="469"/>
                    </a:cubicBezTo>
                    <a:lnTo>
                      <a:pt x="154" y="484"/>
                    </a:lnTo>
                    <a:lnTo>
                      <a:pt x="151" y="483"/>
                    </a:lnTo>
                    <a:lnTo>
                      <a:pt x="215" y="497"/>
                    </a:lnTo>
                    <a:lnTo>
                      <a:pt x="211" y="497"/>
                    </a:lnTo>
                    <a:lnTo>
                      <a:pt x="224" y="492"/>
                    </a:lnTo>
                    <a:lnTo>
                      <a:pt x="221" y="495"/>
                    </a:lnTo>
                    <a:lnTo>
                      <a:pt x="255" y="445"/>
                    </a:lnTo>
                    <a:cubicBezTo>
                      <a:pt x="256" y="444"/>
                      <a:pt x="257" y="443"/>
                      <a:pt x="258" y="442"/>
                    </a:cubicBezTo>
                    <a:lnTo>
                      <a:pt x="304" y="421"/>
                    </a:lnTo>
                    <a:lnTo>
                      <a:pt x="299" y="426"/>
                    </a:lnTo>
                    <a:lnTo>
                      <a:pt x="307" y="397"/>
                    </a:lnTo>
                    <a:cubicBezTo>
                      <a:pt x="308" y="395"/>
                      <a:pt x="309" y="393"/>
                      <a:pt x="311" y="392"/>
                    </a:cubicBezTo>
                    <a:lnTo>
                      <a:pt x="341" y="377"/>
                    </a:lnTo>
                    <a:cubicBezTo>
                      <a:pt x="342" y="376"/>
                      <a:pt x="343" y="376"/>
                      <a:pt x="344" y="376"/>
                    </a:cubicBezTo>
                    <a:lnTo>
                      <a:pt x="381" y="373"/>
                    </a:lnTo>
                    <a:lnTo>
                      <a:pt x="374" y="383"/>
                    </a:lnTo>
                    <a:lnTo>
                      <a:pt x="366" y="352"/>
                    </a:lnTo>
                    <a:cubicBezTo>
                      <a:pt x="365" y="348"/>
                      <a:pt x="367" y="343"/>
                      <a:pt x="371" y="342"/>
                    </a:cubicBezTo>
                    <a:lnTo>
                      <a:pt x="507" y="295"/>
                    </a:lnTo>
                    <a:lnTo>
                      <a:pt x="505" y="308"/>
                    </a:lnTo>
                    <a:lnTo>
                      <a:pt x="481" y="287"/>
                    </a:lnTo>
                    <a:cubicBezTo>
                      <a:pt x="478" y="285"/>
                      <a:pt x="477" y="280"/>
                      <a:pt x="479" y="277"/>
                    </a:cubicBezTo>
                    <a:lnTo>
                      <a:pt x="492" y="256"/>
                    </a:lnTo>
                    <a:lnTo>
                      <a:pt x="491" y="259"/>
                    </a:lnTo>
                    <a:lnTo>
                      <a:pt x="497" y="230"/>
                    </a:lnTo>
                    <a:cubicBezTo>
                      <a:pt x="497" y="228"/>
                      <a:pt x="499" y="225"/>
                      <a:pt x="501" y="224"/>
                    </a:cubicBezTo>
                    <a:lnTo>
                      <a:pt x="522" y="214"/>
                    </a:lnTo>
                    <a:lnTo>
                      <a:pt x="519" y="226"/>
                    </a:lnTo>
                    <a:lnTo>
                      <a:pt x="509" y="210"/>
                    </a:lnTo>
                    <a:cubicBezTo>
                      <a:pt x="508" y="208"/>
                      <a:pt x="507" y="207"/>
                      <a:pt x="507" y="205"/>
                    </a:cubicBezTo>
                    <a:lnTo>
                      <a:pt x="507" y="171"/>
                    </a:lnTo>
                    <a:cubicBezTo>
                      <a:pt x="507" y="170"/>
                      <a:pt x="507" y="169"/>
                      <a:pt x="508" y="168"/>
                    </a:cubicBezTo>
                    <a:lnTo>
                      <a:pt x="513" y="157"/>
                    </a:lnTo>
                    <a:lnTo>
                      <a:pt x="513" y="163"/>
                    </a:lnTo>
                    <a:lnTo>
                      <a:pt x="508" y="148"/>
                    </a:lnTo>
                    <a:cubicBezTo>
                      <a:pt x="506" y="144"/>
                      <a:pt x="508" y="141"/>
                      <a:pt x="510" y="138"/>
                    </a:cubicBezTo>
                    <a:lnTo>
                      <a:pt x="532" y="123"/>
                    </a:lnTo>
                    <a:lnTo>
                      <a:pt x="530" y="133"/>
                    </a:lnTo>
                    <a:lnTo>
                      <a:pt x="514" y="107"/>
                    </a:lnTo>
                    <a:cubicBezTo>
                      <a:pt x="513" y="106"/>
                      <a:pt x="513" y="106"/>
                      <a:pt x="513" y="105"/>
                    </a:cubicBezTo>
                    <a:lnTo>
                      <a:pt x="507" y="84"/>
                    </a:lnTo>
                    <a:lnTo>
                      <a:pt x="513" y="90"/>
                    </a:lnTo>
                    <a:lnTo>
                      <a:pt x="505" y="87"/>
                    </a:lnTo>
                    <a:cubicBezTo>
                      <a:pt x="502" y="86"/>
                      <a:pt x="500" y="84"/>
                      <a:pt x="499" y="81"/>
                    </a:cubicBezTo>
                    <a:lnTo>
                      <a:pt x="497" y="71"/>
                    </a:lnTo>
                    <a:lnTo>
                      <a:pt x="502" y="76"/>
                    </a:lnTo>
                    <a:lnTo>
                      <a:pt x="457" y="61"/>
                    </a:lnTo>
                    <a:cubicBezTo>
                      <a:pt x="456" y="60"/>
                      <a:pt x="455" y="60"/>
                      <a:pt x="454" y="59"/>
                    </a:cubicBezTo>
                    <a:lnTo>
                      <a:pt x="430" y="38"/>
                    </a:lnTo>
                    <a:lnTo>
                      <a:pt x="434" y="40"/>
                    </a:lnTo>
                    <a:lnTo>
                      <a:pt x="418" y="37"/>
                    </a:lnTo>
                    <a:cubicBezTo>
                      <a:pt x="415" y="37"/>
                      <a:pt x="413" y="35"/>
                      <a:pt x="412" y="33"/>
                    </a:cubicBezTo>
                    <a:lnTo>
                      <a:pt x="401" y="12"/>
                    </a:lnTo>
                    <a:lnTo>
                      <a:pt x="410" y="16"/>
                    </a:lnTo>
                    <a:lnTo>
                      <a:pt x="325" y="32"/>
                    </a:lnTo>
                    <a:lnTo>
                      <a:pt x="331" y="25"/>
                    </a:lnTo>
                    <a:lnTo>
                      <a:pt x="328" y="44"/>
                    </a:lnTo>
                    <a:cubicBezTo>
                      <a:pt x="328" y="45"/>
                      <a:pt x="327" y="47"/>
                      <a:pt x="326" y="48"/>
                    </a:cubicBezTo>
                    <a:lnTo>
                      <a:pt x="305" y="69"/>
                    </a:lnTo>
                    <a:lnTo>
                      <a:pt x="306" y="60"/>
                    </a:lnTo>
                    <a:lnTo>
                      <a:pt x="320" y="89"/>
                    </a:lnTo>
                    <a:cubicBezTo>
                      <a:pt x="321" y="91"/>
                      <a:pt x="321" y="93"/>
                      <a:pt x="320" y="94"/>
                    </a:cubicBezTo>
                    <a:lnTo>
                      <a:pt x="315" y="115"/>
                    </a:lnTo>
                    <a:lnTo>
                      <a:pt x="315" y="111"/>
                    </a:lnTo>
                    <a:lnTo>
                      <a:pt x="320" y="130"/>
                    </a:lnTo>
                    <a:cubicBezTo>
                      <a:pt x="321" y="131"/>
                      <a:pt x="321" y="133"/>
                      <a:pt x="320" y="134"/>
                    </a:cubicBezTo>
                    <a:lnTo>
                      <a:pt x="304" y="182"/>
                    </a:lnTo>
                    <a:lnTo>
                      <a:pt x="303" y="175"/>
                    </a:lnTo>
                    <a:lnTo>
                      <a:pt x="330" y="217"/>
                    </a:lnTo>
                    <a:lnTo>
                      <a:pt x="324" y="213"/>
                    </a:lnTo>
                    <a:lnTo>
                      <a:pt x="348" y="216"/>
                    </a:lnTo>
                    <a:lnTo>
                      <a:pt x="339" y="224"/>
                    </a:lnTo>
                    <a:lnTo>
                      <a:pt x="339" y="211"/>
                    </a:lnTo>
                    <a:cubicBezTo>
                      <a:pt x="339" y="207"/>
                      <a:pt x="342" y="203"/>
                      <a:pt x="346" y="203"/>
                    </a:cubicBezTo>
                    <a:lnTo>
                      <a:pt x="359" y="200"/>
                    </a:lnTo>
                    <a:cubicBezTo>
                      <a:pt x="361" y="200"/>
                      <a:pt x="364" y="200"/>
                      <a:pt x="366" y="202"/>
                    </a:cubicBezTo>
                    <a:cubicBezTo>
                      <a:pt x="368" y="203"/>
                      <a:pt x="369" y="206"/>
                      <a:pt x="368" y="208"/>
                    </a:cubicBezTo>
                    <a:lnTo>
                      <a:pt x="366" y="271"/>
                    </a:lnTo>
                    <a:cubicBezTo>
                      <a:pt x="366" y="276"/>
                      <a:pt x="362" y="279"/>
                      <a:pt x="358" y="279"/>
                    </a:cubicBezTo>
                    <a:lnTo>
                      <a:pt x="352" y="279"/>
                    </a:lnTo>
                    <a:cubicBezTo>
                      <a:pt x="349" y="279"/>
                      <a:pt x="346" y="276"/>
                      <a:pt x="345" y="273"/>
                    </a:cubicBezTo>
                    <a:lnTo>
                      <a:pt x="342" y="262"/>
                    </a:lnTo>
                    <a:lnTo>
                      <a:pt x="352" y="268"/>
                    </a:lnTo>
                    <a:lnTo>
                      <a:pt x="325" y="276"/>
                    </a:lnTo>
                    <a:cubicBezTo>
                      <a:pt x="322" y="277"/>
                      <a:pt x="318" y="275"/>
                      <a:pt x="316" y="272"/>
                    </a:cubicBezTo>
                    <a:lnTo>
                      <a:pt x="292" y="230"/>
                    </a:lnTo>
                    <a:lnTo>
                      <a:pt x="297" y="234"/>
                    </a:lnTo>
                    <a:lnTo>
                      <a:pt x="260" y="223"/>
                    </a:lnTo>
                    <a:cubicBezTo>
                      <a:pt x="257" y="223"/>
                      <a:pt x="255" y="221"/>
                      <a:pt x="254" y="219"/>
                    </a:cubicBezTo>
                    <a:lnTo>
                      <a:pt x="238" y="182"/>
                    </a:lnTo>
                    <a:lnTo>
                      <a:pt x="248" y="187"/>
                    </a:lnTo>
                    <a:lnTo>
                      <a:pt x="240" y="189"/>
                    </a:lnTo>
                    <a:lnTo>
                      <a:pt x="245" y="185"/>
                    </a:lnTo>
                    <a:lnTo>
                      <a:pt x="237" y="201"/>
                    </a:lnTo>
                    <a:cubicBezTo>
                      <a:pt x="235" y="204"/>
                      <a:pt x="232" y="206"/>
                      <a:pt x="229" y="205"/>
                    </a:cubicBezTo>
                    <a:lnTo>
                      <a:pt x="189" y="203"/>
                    </a:lnTo>
                    <a:cubicBezTo>
                      <a:pt x="188" y="203"/>
                      <a:pt x="187" y="202"/>
                      <a:pt x="186" y="202"/>
                    </a:cubicBezTo>
                    <a:lnTo>
                      <a:pt x="160" y="189"/>
                    </a:lnTo>
                    <a:cubicBezTo>
                      <a:pt x="157" y="188"/>
                      <a:pt x="155" y="185"/>
                      <a:pt x="155" y="182"/>
                    </a:cubicBezTo>
                    <a:lnTo>
                      <a:pt x="155" y="161"/>
                    </a:lnTo>
                    <a:lnTo>
                      <a:pt x="165" y="168"/>
                    </a:lnTo>
                    <a:lnTo>
                      <a:pt x="123" y="181"/>
                    </a:lnTo>
                    <a:cubicBezTo>
                      <a:pt x="120" y="182"/>
                      <a:pt x="118" y="182"/>
                      <a:pt x="116" y="180"/>
                    </a:cubicBezTo>
                    <a:cubicBezTo>
                      <a:pt x="114" y="179"/>
                      <a:pt x="112" y="176"/>
                      <a:pt x="112" y="174"/>
                    </a:cubicBezTo>
                    <a:lnTo>
                      <a:pt x="112" y="158"/>
                    </a:lnTo>
                    <a:lnTo>
                      <a:pt x="115" y="164"/>
                    </a:lnTo>
                    <a:lnTo>
                      <a:pt x="97" y="148"/>
                    </a:lnTo>
                    <a:lnTo>
                      <a:pt x="110" y="142"/>
                    </a:lnTo>
                    <a:lnTo>
                      <a:pt x="112" y="221"/>
                    </a:lnTo>
                    <a:cubicBezTo>
                      <a:pt x="113" y="222"/>
                      <a:pt x="112" y="223"/>
                      <a:pt x="112" y="224"/>
                    </a:cubicBezTo>
                    <a:lnTo>
                      <a:pt x="104" y="243"/>
                    </a:lnTo>
                    <a:lnTo>
                      <a:pt x="104" y="236"/>
                    </a:lnTo>
                    <a:lnTo>
                      <a:pt x="109" y="246"/>
                    </a:lnTo>
                    <a:cubicBezTo>
                      <a:pt x="110" y="249"/>
                      <a:pt x="110" y="252"/>
                      <a:pt x="109" y="254"/>
                    </a:cubicBezTo>
                    <a:cubicBezTo>
                      <a:pt x="107" y="256"/>
                      <a:pt x="105" y="258"/>
                      <a:pt x="102" y="258"/>
                    </a:cubicBezTo>
                    <a:lnTo>
                      <a:pt x="11" y="258"/>
                    </a:lnTo>
                    <a:lnTo>
                      <a:pt x="19" y="250"/>
                    </a:lnTo>
                    <a:lnTo>
                      <a:pt x="16" y="410"/>
                    </a:lnTo>
                    <a:lnTo>
                      <a:pt x="16" y="407"/>
                    </a:lnTo>
                    <a:lnTo>
                      <a:pt x="24" y="425"/>
                    </a:lnTo>
                    <a:lnTo>
                      <a:pt x="22" y="423"/>
                    </a:lnTo>
                    <a:lnTo>
                      <a:pt x="78" y="478"/>
                    </a:lnTo>
                    <a:lnTo>
                      <a:pt x="71" y="476"/>
                    </a:lnTo>
                    <a:lnTo>
                      <a:pt x="122" y="468"/>
                    </a:lnTo>
                    <a:close/>
                  </a:path>
                </a:pathLst>
              </a:custGeom>
              <a:solidFill>
                <a:srgbClr val="6E6E6E"/>
              </a:solidFill>
              <a:ln w="0" cap="flat">
                <a:solidFill>
                  <a:srgbClr val="6E6E6E"/>
                </a:solidFill>
                <a:prstDash val="solid"/>
                <a:round/>
                <a:headEnd/>
                <a:tailEnd/>
              </a:ln>
            </p:spPr>
            <p:txBody>
              <a:bodyPr/>
              <a:lstStyle/>
              <a:p>
                <a:endParaRPr lang="en-US"/>
              </a:p>
            </p:txBody>
          </p:sp>
          <p:sp>
            <p:nvSpPr>
              <p:cNvPr id="1447" name="Freeform 634"/>
              <p:cNvSpPr>
                <a:spLocks noEditPoints="1"/>
              </p:cNvSpPr>
              <p:nvPr/>
            </p:nvSpPr>
            <p:spPr bwMode="auto">
              <a:xfrm>
                <a:off x="3712" y="1696"/>
                <a:ext cx="36" cy="95"/>
              </a:xfrm>
              <a:custGeom>
                <a:avLst/>
                <a:gdLst>
                  <a:gd name="T0" fmla="*/ 6 w 36"/>
                  <a:gd name="T1" fmla="*/ 57 h 95"/>
                  <a:gd name="T2" fmla="*/ 0 w 36"/>
                  <a:gd name="T3" fmla="*/ 52 h 95"/>
                  <a:gd name="T4" fmla="*/ 4 w 36"/>
                  <a:gd name="T5" fmla="*/ 47 h 95"/>
                  <a:gd name="T6" fmla="*/ 5 w 36"/>
                  <a:gd name="T7" fmla="*/ 40 h 95"/>
                  <a:gd name="T8" fmla="*/ 10 w 36"/>
                  <a:gd name="T9" fmla="*/ 37 h 95"/>
                  <a:gd name="T10" fmla="*/ 8 w 36"/>
                  <a:gd name="T11" fmla="*/ 33 h 95"/>
                  <a:gd name="T12" fmla="*/ 8 w 36"/>
                  <a:gd name="T13" fmla="*/ 25 h 95"/>
                  <a:gd name="T14" fmla="*/ 9 w 36"/>
                  <a:gd name="T15" fmla="*/ 22 h 95"/>
                  <a:gd name="T16" fmla="*/ 8 w 36"/>
                  <a:gd name="T17" fmla="*/ 19 h 95"/>
                  <a:gd name="T18" fmla="*/ 13 w 36"/>
                  <a:gd name="T19" fmla="*/ 15 h 95"/>
                  <a:gd name="T20" fmla="*/ 9 w 36"/>
                  <a:gd name="T21" fmla="*/ 8 h 95"/>
                  <a:gd name="T22" fmla="*/ 8 w 36"/>
                  <a:gd name="T23" fmla="*/ 3 h 95"/>
                  <a:gd name="T24" fmla="*/ 6 w 36"/>
                  <a:gd name="T25" fmla="*/ 3 h 95"/>
                  <a:gd name="T26" fmla="*/ 5 w 36"/>
                  <a:gd name="T27" fmla="*/ 0 h 95"/>
                  <a:gd name="T28" fmla="*/ 16 w 36"/>
                  <a:gd name="T29" fmla="*/ 4 h 95"/>
                  <a:gd name="T30" fmla="*/ 17 w 36"/>
                  <a:gd name="T31" fmla="*/ 1 h 95"/>
                  <a:gd name="T32" fmla="*/ 20 w 36"/>
                  <a:gd name="T33" fmla="*/ 5 h 95"/>
                  <a:gd name="T34" fmla="*/ 22 w 36"/>
                  <a:gd name="T35" fmla="*/ 8 h 95"/>
                  <a:gd name="T36" fmla="*/ 23 w 36"/>
                  <a:gd name="T37" fmla="*/ 22 h 95"/>
                  <a:gd name="T38" fmla="*/ 26 w 36"/>
                  <a:gd name="T39" fmla="*/ 27 h 95"/>
                  <a:gd name="T40" fmla="*/ 23 w 36"/>
                  <a:gd name="T41" fmla="*/ 27 h 95"/>
                  <a:gd name="T42" fmla="*/ 20 w 36"/>
                  <a:gd name="T43" fmla="*/ 34 h 95"/>
                  <a:gd name="T44" fmla="*/ 22 w 36"/>
                  <a:gd name="T45" fmla="*/ 48 h 95"/>
                  <a:gd name="T46" fmla="*/ 28 w 36"/>
                  <a:gd name="T47" fmla="*/ 53 h 95"/>
                  <a:gd name="T48" fmla="*/ 36 w 36"/>
                  <a:gd name="T49" fmla="*/ 68 h 95"/>
                  <a:gd name="T50" fmla="*/ 34 w 36"/>
                  <a:gd name="T51" fmla="*/ 81 h 95"/>
                  <a:gd name="T52" fmla="*/ 30 w 36"/>
                  <a:gd name="T53" fmla="*/ 83 h 95"/>
                  <a:gd name="T54" fmla="*/ 26 w 36"/>
                  <a:gd name="T55" fmla="*/ 88 h 95"/>
                  <a:gd name="T56" fmla="*/ 28 w 36"/>
                  <a:gd name="T57" fmla="*/ 95 h 95"/>
                  <a:gd name="T58" fmla="*/ 25 w 36"/>
                  <a:gd name="T59" fmla="*/ 95 h 95"/>
                  <a:gd name="T60" fmla="*/ 26 w 36"/>
                  <a:gd name="T61" fmla="*/ 91 h 95"/>
                  <a:gd name="T62" fmla="*/ 19 w 36"/>
                  <a:gd name="T63" fmla="*/ 85 h 95"/>
                  <a:gd name="T64" fmla="*/ 17 w 36"/>
                  <a:gd name="T65" fmla="*/ 79 h 95"/>
                  <a:gd name="T66" fmla="*/ 21 w 36"/>
                  <a:gd name="T67" fmla="*/ 72 h 95"/>
                  <a:gd name="T68" fmla="*/ 20 w 36"/>
                  <a:gd name="T69" fmla="*/ 63 h 95"/>
                  <a:gd name="T70" fmla="*/ 19 w 36"/>
                  <a:gd name="T71" fmla="*/ 62 h 95"/>
                  <a:gd name="T72" fmla="*/ 10 w 36"/>
                  <a:gd name="T73" fmla="*/ 63 h 95"/>
                  <a:gd name="T74" fmla="*/ 6 w 36"/>
                  <a:gd name="T75" fmla="*/ 57 h 95"/>
                  <a:gd name="T76" fmla="*/ 22 w 36"/>
                  <a:gd name="T77" fmla="*/ 33 h 95"/>
                  <a:gd name="T78" fmla="*/ 22 w 36"/>
                  <a:gd name="T79" fmla="*/ 32 h 95"/>
                  <a:gd name="T80" fmla="*/ 22 w 36"/>
                  <a:gd name="T81" fmla="*/ 33 h 95"/>
                  <a:gd name="T82" fmla="*/ 24 w 36"/>
                  <a:gd name="T83" fmla="*/ 33 h 95"/>
                  <a:gd name="T84" fmla="*/ 24 w 36"/>
                  <a:gd name="T85" fmla="*/ 33 h 95"/>
                  <a:gd name="T86" fmla="*/ 24 w 36"/>
                  <a:gd name="T87" fmla="*/ 33 h 95"/>
                  <a:gd name="T88" fmla="*/ 24 w 36"/>
                  <a:gd name="T89" fmla="*/ 33 h 9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6"/>
                  <a:gd name="T136" fmla="*/ 0 h 95"/>
                  <a:gd name="T137" fmla="*/ 36 w 36"/>
                  <a:gd name="T138" fmla="*/ 95 h 9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6" h="95">
                    <a:moveTo>
                      <a:pt x="6" y="57"/>
                    </a:moveTo>
                    <a:lnTo>
                      <a:pt x="0" y="52"/>
                    </a:lnTo>
                    <a:lnTo>
                      <a:pt x="4" y="47"/>
                    </a:lnTo>
                    <a:lnTo>
                      <a:pt x="5" y="40"/>
                    </a:lnTo>
                    <a:lnTo>
                      <a:pt x="10" y="37"/>
                    </a:lnTo>
                    <a:lnTo>
                      <a:pt x="8" y="33"/>
                    </a:lnTo>
                    <a:lnTo>
                      <a:pt x="8" y="25"/>
                    </a:lnTo>
                    <a:lnTo>
                      <a:pt x="9" y="22"/>
                    </a:lnTo>
                    <a:lnTo>
                      <a:pt x="8" y="19"/>
                    </a:lnTo>
                    <a:lnTo>
                      <a:pt x="13" y="15"/>
                    </a:lnTo>
                    <a:lnTo>
                      <a:pt x="9" y="8"/>
                    </a:lnTo>
                    <a:lnTo>
                      <a:pt x="8" y="3"/>
                    </a:lnTo>
                    <a:lnTo>
                      <a:pt x="6" y="3"/>
                    </a:lnTo>
                    <a:lnTo>
                      <a:pt x="5" y="0"/>
                    </a:lnTo>
                    <a:lnTo>
                      <a:pt x="16" y="4"/>
                    </a:lnTo>
                    <a:lnTo>
                      <a:pt x="17" y="1"/>
                    </a:lnTo>
                    <a:lnTo>
                      <a:pt x="20" y="5"/>
                    </a:lnTo>
                    <a:lnTo>
                      <a:pt x="22" y="8"/>
                    </a:lnTo>
                    <a:lnTo>
                      <a:pt x="23" y="22"/>
                    </a:lnTo>
                    <a:lnTo>
                      <a:pt x="26" y="27"/>
                    </a:lnTo>
                    <a:lnTo>
                      <a:pt x="23" y="27"/>
                    </a:lnTo>
                    <a:lnTo>
                      <a:pt x="20" y="34"/>
                    </a:lnTo>
                    <a:lnTo>
                      <a:pt x="22" y="48"/>
                    </a:lnTo>
                    <a:lnTo>
                      <a:pt x="28" y="53"/>
                    </a:lnTo>
                    <a:lnTo>
                      <a:pt x="36" y="68"/>
                    </a:lnTo>
                    <a:lnTo>
                      <a:pt x="34" y="81"/>
                    </a:lnTo>
                    <a:lnTo>
                      <a:pt x="30" y="83"/>
                    </a:lnTo>
                    <a:lnTo>
                      <a:pt x="26" y="88"/>
                    </a:lnTo>
                    <a:lnTo>
                      <a:pt x="28" y="95"/>
                    </a:lnTo>
                    <a:lnTo>
                      <a:pt x="25" y="95"/>
                    </a:lnTo>
                    <a:lnTo>
                      <a:pt x="26" y="91"/>
                    </a:lnTo>
                    <a:lnTo>
                      <a:pt x="19" y="85"/>
                    </a:lnTo>
                    <a:lnTo>
                      <a:pt x="17" y="79"/>
                    </a:lnTo>
                    <a:lnTo>
                      <a:pt x="21" y="72"/>
                    </a:lnTo>
                    <a:lnTo>
                      <a:pt x="20" y="63"/>
                    </a:lnTo>
                    <a:lnTo>
                      <a:pt x="19" y="62"/>
                    </a:lnTo>
                    <a:lnTo>
                      <a:pt x="10" y="63"/>
                    </a:lnTo>
                    <a:lnTo>
                      <a:pt x="6" y="57"/>
                    </a:lnTo>
                    <a:close/>
                    <a:moveTo>
                      <a:pt x="22" y="33"/>
                    </a:moveTo>
                    <a:lnTo>
                      <a:pt x="22" y="32"/>
                    </a:lnTo>
                    <a:lnTo>
                      <a:pt x="22" y="33"/>
                    </a:lnTo>
                    <a:close/>
                    <a:moveTo>
                      <a:pt x="24" y="33"/>
                    </a:moveTo>
                    <a:lnTo>
                      <a:pt x="24" y="33"/>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448" name="Freeform 635"/>
              <p:cNvSpPr>
                <a:spLocks noEditPoints="1"/>
              </p:cNvSpPr>
              <p:nvPr/>
            </p:nvSpPr>
            <p:spPr bwMode="auto">
              <a:xfrm>
                <a:off x="3710" y="1694"/>
                <a:ext cx="40" cy="99"/>
              </a:xfrm>
              <a:custGeom>
                <a:avLst/>
                <a:gdLst>
                  <a:gd name="T0" fmla="*/ 3 w 161"/>
                  <a:gd name="T1" fmla="*/ 225 h 400"/>
                  <a:gd name="T2" fmla="*/ 14 w 161"/>
                  <a:gd name="T3" fmla="*/ 196 h 400"/>
                  <a:gd name="T4" fmla="*/ 46 w 161"/>
                  <a:gd name="T5" fmla="*/ 152 h 400"/>
                  <a:gd name="T6" fmla="*/ 30 w 161"/>
                  <a:gd name="T7" fmla="*/ 143 h 400"/>
                  <a:gd name="T8" fmla="*/ 37 w 161"/>
                  <a:gd name="T9" fmla="*/ 96 h 400"/>
                  <a:gd name="T10" fmla="*/ 34 w 161"/>
                  <a:gd name="T11" fmla="*/ 77 h 400"/>
                  <a:gd name="T12" fmla="*/ 37 w 161"/>
                  <a:gd name="T13" fmla="*/ 46 h 400"/>
                  <a:gd name="T14" fmla="*/ 36 w 161"/>
                  <a:gd name="T15" fmla="*/ 29 h 400"/>
                  <a:gd name="T16" fmla="*/ 20 w 161"/>
                  <a:gd name="T17" fmla="*/ 10 h 400"/>
                  <a:gd name="T18" fmla="*/ 74 w 161"/>
                  <a:gd name="T19" fmla="*/ 16 h 400"/>
                  <a:gd name="T20" fmla="*/ 75 w 161"/>
                  <a:gd name="T21" fmla="*/ 6 h 400"/>
                  <a:gd name="T22" fmla="*/ 97 w 161"/>
                  <a:gd name="T23" fmla="*/ 25 h 400"/>
                  <a:gd name="T24" fmla="*/ 109 w 161"/>
                  <a:gd name="T25" fmla="*/ 96 h 400"/>
                  <a:gd name="T26" fmla="*/ 121 w 161"/>
                  <a:gd name="T27" fmla="*/ 121 h 400"/>
                  <a:gd name="T28" fmla="*/ 108 w 161"/>
                  <a:gd name="T29" fmla="*/ 121 h 400"/>
                  <a:gd name="T30" fmla="*/ 103 w 161"/>
                  <a:gd name="T31" fmla="*/ 202 h 400"/>
                  <a:gd name="T32" fmla="*/ 127 w 161"/>
                  <a:gd name="T33" fmla="*/ 220 h 400"/>
                  <a:gd name="T34" fmla="*/ 155 w 161"/>
                  <a:gd name="T35" fmla="*/ 336 h 400"/>
                  <a:gd name="T36" fmla="*/ 134 w 161"/>
                  <a:gd name="T37" fmla="*/ 348 h 400"/>
                  <a:gd name="T38" fmla="*/ 128 w 161"/>
                  <a:gd name="T39" fmla="*/ 390 h 400"/>
                  <a:gd name="T40" fmla="*/ 109 w 161"/>
                  <a:gd name="T41" fmla="*/ 400 h 400"/>
                  <a:gd name="T42" fmla="*/ 104 w 161"/>
                  <a:gd name="T43" fmla="*/ 376 h 400"/>
                  <a:gd name="T44" fmla="*/ 77 w 161"/>
                  <a:gd name="T45" fmla="*/ 354 h 400"/>
                  <a:gd name="T46" fmla="*/ 86 w 161"/>
                  <a:gd name="T47" fmla="*/ 298 h 400"/>
                  <a:gd name="T48" fmla="*/ 83 w 161"/>
                  <a:gd name="T49" fmla="*/ 270 h 400"/>
                  <a:gd name="T50" fmla="*/ 50 w 161"/>
                  <a:gd name="T51" fmla="*/ 271 h 400"/>
                  <a:gd name="T52" fmla="*/ 56 w 161"/>
                  <a:gd name="T53" fmla="*/ 258 h 400"/>
                  <a:gd name="T54" fmla="*/ 91 w 161"/>
                  <a:gd name="T55" fmla="*/ 253 h 400"/>
                  <a:gd name="T56" fmla="*/ 101 w 161"/>
                  <a:gd name="T57" fmla="*/ 301 h 400"/>
                  <a:gd name="T58" fmla="*/ 84 w 161"/>
                  <a:gd name="T59" fmla="*/ 327 h 400"/>
                  <a:gd name="T60" fmla="*/ 117 w 161"/>
                  <a:gd name="T61" fmla="*/ 371 h 400"/>
                  <a:gd name="T62" fmla="*/ 109 w 161"/>
                  <a:gd name="T63" fmla="*/ 384 h 400"/>
                  <a:gd name="T64" fmla="*/ 104 w 161"/>
                  <a:gd name="T65" fmla="*/ 366 h 400"/>
                  <a:gd name="T66" fmla="*/ 125 w 161"/>
                  <a:gd name="T67" fmla="*/ 336 h 400"/>
                  <a:gd name="T68" fmla="*/ 145 w 161"/>
                  <a:gd name="T69" fmla="*/ 283 h 400"/>
                  <a:gd name="T70" fmla="*/ 115 w 161"/>
                  <a:gd name="T71" fmla="*/ 230 h 400"/>
                  <a:gd name="T72" fmla="*/ 79 w 161"/>
                  <a:gd name="T73" fmla="*/ 147 h 400"/>
                  <a:gd name="T74" fmla="*/ 101 w 161"/>
                  <a:gd name="T75" fmla="*/ 109 h 400"/>
                  <a:gd name="T76" fmla="*/ 94 w 161"/>
                  <a:gd name="T77" fmla="*/ 101 h 400"/>
                  <a:gd name="T78" fmla="*/ 91 w 161"/>
                  <a:gd name="T79" fmla="*/ 46 h 400"/>
                  <a:gd name="T80" fmla="*/ 70 w 161"/>
                  <a:gd name="T81" fmla="*/ 19 h 400"/>
                  <a:gd name="T82" fmla="*/ 68 w 161"/>
                  <a:gd name="T83" fmla="*/ 32 h 400"/>
                  <a:gd name="T84" fmla="*/ 38 w 161"/>
                  <a:gd name="T85" fmla="*/ 17 h 400"/>
                  <a:gd name="T86" fmla="*/ 46 w 161"/>
                  <a:gd name="T87" fmla="*/ 19 h 400"/>
                  <a:gd name="T88" fmla="*/ 67 w 161"/>
                  <a:gd name="T89" fmla="*/ 64 h 400"/>
                  <a:gd name="T90" fmla="*/ 46 w 161"/>
                  <a:gd name="T91" fmla="*/ 81 h 400"/>
                  <a:gd name="T92" fmla="*/ 45 w 161"/>
                  <a:gd name="T93" fmla="*/ 113 h 400"/>
                  <a:gd name="T94" fmla="*/ 45 w 161"/>
                  <a:gd name="T95" fmla="*/ 139 h 400"/>
                  <a:gd name="T96" fmla="*/ 53 w 161"/>
                  <a:gd name="T97" fmla="*/ 166 h 400"/>
                  <a:gd name="T98" fmla="*/ 30 w 161"/>
                  <a:gd name="T99" fmla="*/ 199 h 400"/>
                  <a:gd name="T100" fmla="*/ 14 w 161"/>
                  <a:gd name="T101" fmla="*/ 213 h 400"/>
                  <a:gd name="T102" fmla="*/ 56 w 161"/>
                  <a:gd name="T103" fmla="*/ 258 h 400"/>
                  <a:gd name="T104" fmla="*/ 90 w 161"/>
                  <a:gd name="T105" fmla="*/ 151 h 400"/>
                  <a:gd name="T106" fmla="*/ 106 w 161"/>
                  <a:gd name="T107" fmla="*/ 141 h 400"/>
                  <a:gd name="T108" fmla="*/ 106 w 161"/>
                  <a:gd name="T109" fmla="*/ 141 h 400"/>
                  <a:gd name="T110" fmla="*/ 96 w 161"/>
                  <a:gd name="T111" fmla="*/ 141 h 400"/>
                  <a:gd name="T112" fmla="*/ 112 w 161"/>
                  <a:gd name="T113" fmla="*/ 154 h 400"/>
                  <a:gd name="T114" fmla="*/ 112 w 161"/>
                  <a:gd name="T115" fmla="*/ 143 h 400"/>
                  <a:gd name="T116" fmla="*/ 112 w 161"/>
                  <a:gd name="T117" fmla="*/ 141 h 4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61"/>
                  <a:gd name="T178" fmla="*/ 0 h 400"/>
                  <a:gd name="T179" fmla="*/ 161 w 161"/>
                  <a:gd name="T180" fmla="*/ 400 h 40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61" h="400">
                    <a:moveTo>
                      <a:pt x="26" y="244"/>
                    </a:moveTo>
                    <a:lnTo>
                      <a:pt x="28" y="245"/>
                    </a:lnTo>
                    <a:lnTo>
                      <a:pt x="3" y="225"/>
                    </a:lnTo>
                    <a:cubicBezTo>
                      <a:pt x="0" y="222"/>
                      <a:pt x="0" y="218"/>
                      <a:pt x="2" y="214"/>
                    </a:cubicBezTo>
                    <a:lnTo>
                      <a:pt x="15" y="193"/>
                    </a:lnTo>
                    <a:lnTo>
                      <a:pt x="14" y="196"/>
                    </a:lnTo>
                    <a:lnTo>
                      <a:pt x="20" y="168"/>
                    </a:lnTo>
                    <a:cubicBezTo>
                      <a:pt x="20" y="165"/>
                      <a:pt x="22" y="163"/>
                      <a:pt x="24" y="162"/>
                    </a:cubicBezTo>
                    <a:lnTo>
                      <a:pt x="46" y="152"/>
                    </a:lnTo>
                    <a:lnTo>
                      <a:pt x="43" y="164"/>
                    </a:lnTo>
                    <a:lnTo>
                      <a:pt x="32" y="148"/>
                    </a:lnTo>
                    <a:cubicBezTo>
                      <a:pt x="31" y="147"/>
                      <a:pt x="30" y="145"/>
                      <a:pt x="30" y="143"/>
                    </a:cubicBezTo>
                    <a:lnTo>
                      <a:pt x="30" y="110"/>
                    </a:lnTo>
                    <a:cubicBezTo>
                      <a:pt x="30" y="108"/>
                      <a:pt x="31" y="107"/>
                      <a:pt x="31" y="106"/>
                    </a:cubicBezTo>
                    <a:lnTo>
                      <a:pt x="37" y="96"/>
                    </a:lnTo>
                    <a:lnTo>
                      <a:pt x="36" y="102"/>
                    </a:lnTo>
                    <a:lnTo>
                      <a:pt x="31" y="86"/>
                    </a:lnTo>
                    <a:cubicBezTo>
                      <a:pt x="30" y="83"/>
                      <a:pt x="31" y="79"/>
                      <a:pt x="34" y="77"/>
                    </a:cubicBezTo>
                    <a:lnTo>
                      <a:pt x="55" y="62"/>
                    </a:lnTo>
                    <a:lnTo>
                      <a:pt x="53" y="72"/>
                    </a:lnTo>
                    <a:lnTo>
                      <a:pt x="37" y="46"/>
                    </a:lnTo>
                    <a:cubicBezTo>
                      <a:pt x="37" y="46"/>
                      <a:pt x="36" y="45"/>
                      <a:pt x="36" y="44"/>
                    </a:cubicBezTo>
                    <a:lnTo>
                      <a:pt x="31" y="23"/>
                    </a:lnTo>
                    <a:lnTo>
                      <a:pt x="36" y="29"/>
                    </a:lnTo>
                    <a:lnTo>
                      <a:pt x="28" y="26"/>
                    </a:lnTo>
                    <a:cubicBezTo>
                      <a:pt x="25" y="26"/>
                      <a:pt x="23" y="24"/>
                      <a:pt x="22" y="21"/>
                    </a:cubicBezTo>
                    <a:lnTo>
                      <a:pt x="20" y="10"/>
                    </a:lnTo>
                    <a:cubicBezTo>
                      <a:pt x="19" y="8"/>
                      <a:pt x="20" y="5"/>
                      <a:pt x="22" y="3"/>
                    </a:cubicBezTo>
                    <a:cubicBezTo>
                      <a:pt x="24" y="1"/>
                      <a:pt x="27" y="0"/>
                      <a:pt x="30" y="1"/>
                    </a:cubicBezTo>
                    <a:lnTo>
                      <a:pt x="74" y="16"/>
                    </a:lnTo>
                    <a:lnTo>
                      <a:pt x="64" y="20"/>
                    </a:lnTo>
                    <a:lnTo>
                      <a:pt x="69" y="10"/>
                    </a:lnTo>
                    <a:cubicBezTo>
                      <a:pt x="71" y="8"/>
                      <a:pt x="73" y="6"/>
                      <a:pt x="75" y="6"/>
                    </a:cubicBezTo>
                    <a:cubicBezTo>
                      <a:pt x="78" y="5"/>
                      <a:pt x="81" y="6"/>
                      <a:pt x="82" y="8"/>
                    </a:cubicBezTo>
                    <a:lnTo>
                      <a:pt x="96" y="24"/>
                    </a:lnTo>
                    <a:cubicBezTo>
                      <a:pt x="96" y="24"/>
                      <a:pt x="97" y="25"/>
                      <a:pt x="97" y="25"/>
                    </a:cubicBezTo>
                    <a:lnTo>
                      <a:pt x="105" y="38"/>
                    </a:lnTo>
                    <a:cubicBezTo>
                      <a:pt x="106" y="39"/>
                      <a:pt x="106" y="40"/>
                      <a:pt x="106" y="42"/>
                    </a:cubicBezTo>
                    <a:lnTo>
                      <a:pt x="109" y="96"/>
                    </a:lnTo>
                    <a:lnTo>
                      <a:pt x="108" y="92"/>
                    </a:lnTo>
                    <a:lnTo>
                      <a:pt x="121" y="113"/>
                    </a:lnTo>
                    <a:cubicBezTo>
                      <a:pt x="123" y="116"/>
                      <a:pt x="123" y="119"/>
                      <a:pt x="121" y="121"/>
                    </a:cubicBezTo>
                    <a:cubicBezTo>
                      <a:pt x="120" y="124"/>
                      <a:pt x="117" y="125"/>
                      <a:pt x="114" y="125"/>
                    </a:cubicBezTo>
                    <a:lnTo>
                      <a:pt x="101" y="125"/>
                    </a:lnTo>
                    <a:lnTo>
                      <a:pt x="108" y="121"/>
                    </a:lnTo>
                    <a:lnTo>
                      <a:pt x="94" y="149"/>
                    </a:lnTo>
                    <a:lnTo>
                      <a:pt x="95" y="145"/>
                    </a:lnTo>
                    <a:lnTo>
                      <a:pt x="103" y="202"/>
                    </a:lnTo>
                    <a:lnTo>
                      <a:pt x="101" y="197"/>
                    </a:lnTo>
                    <a:lnTo>
                      <a:pt x="125" y="218"/>
                    </a:lnTo>
                    <a:cubicBezTo>
                      <a:pt x="126" y="218"/>
                      <a:pt x="126" y="219"/>
                      <a:pt x="127" y="220"/>
                    </a:cubicBezTo>
                    <a:lnTo>
                      <a:pt x="159" y="280"/>
                    </a:lnTo>
                    <a:cubicBezTo>
                      <a:pt x="160" y="281"/>
                      <a:pt x="161" y="283"/>
                      <a:pt x="160" y="284"/>
                    </a:cubicBezTo>
                    <a:lnTo>
                      <a:pt x="155" y="336"/>
                    </a:lnTo>
                    <a:cubicBezTo>
                      <a:pt x="155" y="339"/>
                      <a:pt x="153" y="342"/>
                      <a:pt x="150" y="343"/>
                    </a:cubicBezTo>
                    <a:lnTo>
                      <a:pt x="131" y="351"/>
                    </a:lnTo>
                    <a:lnTo>
                      <a:pt x="134" y="348"/>
                    </a:lnTo>
                    <a:lnTo>
                      <a:pt x="118" y="369"/>
                    </a:lnTo>
                    <a:lnTo>
                      <a:pt x="119" y="362"/>
                    </a:lnTo>
                    <a:lnTo>
                      <a:pt x="128" y="390"/>
                    </a:lnTo>
                    <a:cubicBezTo>
                      <a:pt x="128" y="393"/>
                      <a:pt x="128" y="395"/>
                      <a:pt x="126" y="397"/>
                    </a:cubicBezTo>
                    <a:cubicBezTo>
                      <a:pt x="125" y="399"/>
                      <a:pt x="122" y="400"/>
                      <a:pt x="120" y="400"/>
                    </a:cubicBezTo>
                    <a:lnTo>
                      <a:pt x="109" y="400"/>
                    </a:lnTo>
                    <a:cubicBezTo>
                      <a:pt x="107" y="400"/>
                      <a:pt x="104" y="399"/>
                      <a:pt x="103" y="398"/>
                    </a:cubicBezTo>
                    <a:cubicBezTo>
                      <a:pt x="101" y="396"/>
                      <a:pt x="101" y="393"/>
                      <a:pt x="101" y="391"/>
                    </a:cubicBezTo>
                    <a:lnTo>
                      <a:pt x="104" y="376"/>
                    </a:lnTo>
                    <a:lnTo>
                      <a:pt x="106" y="383"/>
                    </a:lnTo>
                    <a:lnTo>
                      <a:pt x="79" y="357"/>
                    </a:lnTo>
                    <a:cubicBezTo>
                      <a:pt x="78" y="356"/>
                      <a:pt x="78" y="355"/>
                      <a:pt x="77" y="354"/>
                    </a:cubicBezTo>
                    <a:lnTo>
                      <a:pt x="69" y="333"/>
                    </a:lnTo>
                    <a:cubicBezTo>
                      <a:pt x="68" y="331"/>
                      <a:pt x="68" y="328"/>
                      <a:pt x="69" y="326"/>
                    </a:cubicBezTo>
                    <a:lnTo>
                      <a:pt x="86" y="298"/>
                    </a:lnTo>
                    <a:lnTo>
                      <a:pt x="85" y="302"/>
                    </a:lnTo>
                    <a:lnTo>
                      <a:pt x="82" y="266"/>
                    </a:lnTo>
                    <a:lnTo>
                      <a:pt x="83" y="270"/>
                    </a:lnTo>
                    <a:lnTo>
                      <a:pt x="78" y="262"/>
                    </a:lnTo>
                    <a:lnTo>
                      <a:pt x="86" y="265"/>
                    </a:lnTo>
                    <a:lnTo>
                      <a:pt x="50" y="271"/>
                    </a:lnTo>
                    <a:cubicBezTo>
                      <a:pt x="47" y="271"/>
                      <a:pt x="44" y="270"/>
                      <a:pt x="43" y="267"/>
                    </a:cubicBezTo>
                    <a:lnTo>
                      <a:pt x="26" y="244"/>
                    </a:lnTo>
                    <a:close/>
                    <a:moveTo>
                      <a:pt x="56" y="258"/>
                    </a:moveTo>
                    <a:lnTo>
                      <a:pt x="48" y="255"/>
                    </a:lnTo>
                    <a:lnTo>
                      <a:pt x="83" y="250"/>
                    </a:lnTo>
                    <a:cubicBezTo>
                      <a:pt x="86" y="249"/>
                      <a:pt x="89" y="250"/>
                      <a:pt x="91" y="253"/>
                    </a:cubicBezTo>
                    <a:lnTo>
                      <a:pt x="97" y="261"/>
                    </a:lnTo>
                    <a:cubicBezTo>
                      <a:pt x="97" y="262"/>
                      <a:pt x="98" y="263"/>
                      <a:pt x="98" y="265"/>
                    </a:cubicBezTo>
                    <a:lnTo>
                      <a:pt x="101" y="301"/>
                    </a:lnTo>
                    <a:cubicBezTo>
                      <a:pt x="101" y="303"/>
                      <a:pt x="100" y="304"/>
                      <a:pt x="100" y="306"/>
                    </a:cubicBezTo>
                    <a:lnTo>
                      <a:pt x="83" y="334"/>
                    </a:lnTo>
                    <a:lnTo>
                      <a:pt x="84" y="327"/>
                    </a:lnTo>
                    <a:lnTo>
                      <a:pt x="92" y="348"/>
                    </a:lnTo>
                    <a:lnTo>
                      <a:pt x="90" y="345"/>
                    </a:lnTo>
                    <a:lnTo>
                      <a:pt x="117" y="371"/>
                    </a:lnTo>
                    <a:cubicBezTo>
                      <a:pt x="119" y="373"/>
                      <a:pt x="120" y="376"/>
                      <a:pt x="120" y="378"/>
                    </a:cubicBezTo>
                    <a:lnTo>
                      <a:pt x="117" y="394"/>
                    </a:lnTo>
                    <a:lnTo>
                      <a:pt x="109" y="384"/>
                    </a:lnTo>
                    <a:lnTo>
                      <a:pt x="120" y="384"/>
                    </a:lnTo>
                    <a:lnTo>
                      <a:pt x="112" y="395"/>
                    </a:lnTo>
                    <a:lnTo>
                      <a:pt x="104" y="366"/>
                    </a:lnTo>
                    <a:cubicBezTo>
                      <a:pt x="103" y="364"/>
                      <a:pt x="104" y="361"/>
                      <a:pt x="105" y="359"/>
                    </a:cubicBezTo>
                    <a:lnTo>
                      <a:pt x="122" y="338"/>
                    </a:lnTo>
                    <a:cubicBezTo>
                      <a:pt x="123" y="337"/>
                      <a:pt x="124" y="336"/>
                      <a:pt x="125" y="336"/>
                    </a:cubicBezTo>
                    <a:lnTo>
                      <a:pt x="144" y="328"/>
                    </a:lnTo>
                    <a:lnTo>
                      <a:pt x="139" y="335"/>
                    </a:lnTo>
                    <a:lnTo>
                      <a:pt x="145" y="283"/>
                    </a:lnTo>
                    <a:lnTo>
                      <a:pt x="145" y="287"/>
                    </a:lnTo>
                    <a:lnTo>
                      <a:pt x="113" y="228"/>
                    </a:lnTo>
                    <a:lnTo>
                      <a:pt x="115" y="230"/>
                    </a:lnTo>
                    <a:lnTo>
                      <a:pt x="90" y="209"/>
                    </a:lnTo>
                    <a:cubicBezTo>
                      <a:pt x="89" y="208"/>
                      <a:pt x="88" y="206"/>
                      <a:pt x="87" y="204"/>
                    </a:cubicBezTo>
                    <a:lnTo>
                      <a:pt x="79" y="147"/>
                    </a:lnTo>
                    <a:cubicBezTo>
                      <a:pt x="79" y="146"/>
                      <a:pt x="79" y="144"/>
                      <a:pt x="80" y="143"/>
                    </a:cubicBezTo>
                    <a:lnTo>
                      <a:pt x="94" y="114"/>
                    </a:lnTo>
                    <a:cubicBezTo>
                      <a:pt x="95" y="111"/>
                      <a:pt x="98" y="109"/>
                      <a:pt x="101" y="109"/>
                    </a:cubicBezTo>
                    <a:lnTo>
                      <a:pt x="114" y="109"/>
                    </a:lnTo>
                    <a:lnTo>
                      <a:pt x="108" y="122"/>
                    </a:lnTo>
                    <a:lnTo>
                      <a:pt x="94" y="101"/>
                    </a:lnTo>
                    <a:cubicBezTo>
                      <a:pt x="93" y="100"/>
                      <a:pt x="93" y="99"/>
                      <a:pt x="93" y="97"/>
                    </a:cubicBezTo>
                    <a:lnTo>
                      <a:pt x="90" y="43"/>
                    </a:lnTo>
                    <a:lnTo>
                      <a:pt x="91" y="46"/>
                    </a:lnTo>
                    <a:lnTo>
                      <a:pt x="83" y="33"/>
                    </a:lnTo>
                    <a:lnTo>
                      <a:pt x="84" y="34"/>
                    </a:lnTo>
                    <a:lnTo>
                      <a:pt x="70" y="19"/>
                    </a:lnTo>
                    <a:lnTo>
                      <a:pt x="83" y="17"/>
                    </a:lnTo>
                    <a:lnTo>
                      <a:pt x="78" y="28"/>
                    </a:lnTo>
                    <a:cubicBezTo>
                      <a:pt x="76" y="31"/>
                      <a:pt x="72" y="33"/>
                      <a:pt x="68" y="32"/>
                    </a:cubicBezTo>
                    <a:lnTo>
                      <a:pt x="25" y="16"/>
                    </a:lnTo>
                    <a:lnTo>
                      <a:pt x="35" y="6"/>
                    </a:lnTo>
                    <a:lnTo>
                      <a:pt x="38" y="17"/>
                    </a:lnTo>
                    <a:lnTo>
                      <a:pt x="33" y="11"/>
                    </a:lnTo>
                    <a:lnTo>
                      <a:pt x="41" y="14"/>
                    </a:lnTo>
                    <a:cubicBezTo>
                      <a:pt x="43" y="15"/>
                      <a:pt x="45" y="17"/>
                      <a:pt x="46" y="19"/>
                    </a:cubicBezTo>
                    <a:lnTo>
                      <a:pt x="52" y="40"/>
                    </a:lnTo>
                    <a:lnTo>
                      <a:pt x="51" y="38"/>
                    </a:lnTo>
                    <a:lnTo>
                      <a:pt x="67" y="64"/>
                    </a:lnTo>
                    <a:cubicBezTo>
                      <a:pt x="69" y="67"/>
                      <a:pt x="68" y="72"/>
                      <a:pt x="65" y="75"/>
                    </a:cubicBezTo>
                    <a:lnTo>
                      <a:pt x="43" y="90"/>
                    </a:lnTo>
                    <a:lnTo>
                      <a:pt x="46" y="81"/>
                    </a:lnTo>
                    <a:lnTo>
                      <a:pt x="51" y="97"/>
                    </a:lnTo>
                    <a:cubicBezTo>
                      <a:pt x="52" y="99"/>
                      <a:pt x="52" y="101"/>
                      <a:pt x="51" y="103"/>
                    </a:cubicBezTo>
                    <a:lnTo>
                      <a:pt x="45" y="113"/>
                    </a:lnTo>
                    <a:lnTo>
                      <a:pt x="46" y="110"/>
                    </a:lnTo>
                    <a:lnTo>
                      <a:pt x="46" y="143"/>
                    </a:lnTo>
                    <a:lnTo>
                      <a:pt x="45" y="139"/>
                    </a:lnTo>
                    <a:lnTo>
                      <a:pt x="56" y="154"/>
                    </a:lnTo>
                    <a:cubicBezTo>
                      <a:pt x="57" y="156"/>
                      <a:pt x="58" y="159"/>
                      <a:pt x="57" y="161"/>
                    </a:cubicBezTo>
                    <a:cubicBezTo>
                      <a:pt x="56" y="163"/>
                      <a:pt x="55" y="165"/>
                      <a:pt x="53" y="166"/>
                    </a:cubicBezTo>
                    <a:lnTo>
                      <a:pt x="31" y="177"/>
                    </a:lnTo>
                    <a:lnTo>
                      <a:pt x="35" y="171"/>
                    </a:lnTo>
                    <a:lnTo>
                      <a:pt x="30" y="199"/>
                    </a:lnTo>
                    <a:cubicBezTo>
                      <a:pt x="30" y="200"/>
                      <a:pt x="29" y="201"/>
                      <a:pt x="29" y="202"/>
                    </a:cubicBezTo>
                    <a:lnTo>
                      <a:pt x="15" y="223"/>
                    </a:lnTo>
                    <a:lnTo>
                      <a:pt x="14" y="213"/>
                    </a:lnTo>
                    <a:lnTo>
                      <a:pt x="38" y="233"/>
                    </a:lnTo>
                    <a:cubicBezTo>
                      <a:pt x="39" y="234"/>
                      <a:pt x="39" y="234"/>
                      <a:pt x="39" y="235"/>
                    </a:cubicBezTo>
                    <a:lnTo>
                      <a:pt x="56" y="258"/>
                    </a:lnTo>
                    <a:close/>
                    <a:moveTo>
                      <a:pt x="106" y="141"/>
                    </a:moveTo>
                    <a:lnTo>
                      <a:pt x="106" y="151"/>
                    </a:lnTo>
                    <a:lnTo>
                      <a:pt x="90" y="151"/>
                    </a:lnTo>
                    <a:lnTo>
                      <a:pt x="90" y="138"/>
                    </a:lnTo>
                    <a:cubicBezTo>
                      <a:pt x="90" y="128"/>
                      <a:pt x="106" y="128"/>
                      <a:pt x="106" y="138"/>
                    </a:cubicBezTo>
                    <a:lnTo>
                      <a:pt x="106" y="141"/>
                    </a:lnTo>
                    <a:close/>
                    <a:moveTo>
                      <a:pt x="90" y="138"/>
                    </a:moveTo>
                    <a:lnTo>
                      <a:pt x="106" y="138"/>
                    </a:lnTo>
                    <a:lnTo>
                      <a:pt x="106" y="141"/>
                    </a:lnTo>
                    <a:lnTo>
                      <a:pt x="90" y="141"/>
                    </a:lnTo>
                    <a:lnTo>
                      <a:pt x="90" y="138"/>
                    </a:lnTo>
                    <a:close/>
                    <a:moveTo>
                      <a:pt x="96" y="141"/>
                    </a:moveTo>
                    <a:cubicBezTo>
                      <a:pt x="96" y="130"/>
                      <a:pt x="112" y="130"/>
                      <a:pt x="112" y="141"/>
                    </a:cubicBezTo>
                    <a:lnTo>
                      <a:pt x="112" y="143"/>
                    </a:lnTo>
                    <a:lnTo>
                      <a:pt x="112" y="154"/>
                    </a:lnTo>
                    <a:lnTo>
                      <a:pt x="96" y="154"/>
                    </a:lnTo>
                    <a:lnTo>
                      <a:pt x="96" y="141"/>
                    </a:lnTo>
                    <a:close/>
                    <a:moveTo>
                      <a:pt x="112" y="143"/>
                    </a:moveTo>
                    <a:lnTo>
                      <a:pt x="96" y="143"/>
                    </a:lnTo>
                    <a:lnTo>
                      <a:pt x="96" y="141"/>
                    </a:lnTo>
                    <a:lnTo>
                      <a:pt x="112" y="141"/>
                    </a:lnTo>
                    <a:lnTo>
                      <a:pt x="112" y="143"/>
                    </a:lnTo>
                    <a:close/>
                  </a:path>
                </a:pathLst>
              </a:custGeom>
              <a:solidFill>
                <a:srgbClr val="6E6E6E"/>
              </a:solidFill>
              <a:ln w="0" cap="flat">
                <a:solidFill>
                  <a:srgbClr val="6E6E6E"/>
                </a:solidFill>
                <a:prstDash val="solid"/>
                <a:round/>
                <a:headEnd/>
                <a:tailEnd/>
              </a:ln>
            </p:spPr>
            <p:txBody>
              <a:bodyPr/>
              <a:lstStyle/>
              <a:p>
                <a:endParaRPr lang="en-US"/>
              </a:p>
            </p:txBody>
          </p:sp>
          <p:sp>
            <p:nvSpPr>
              <p:cNvPr id="1449" name="Freeform 636"/>
              <p:cNvSpPr>
                <a:spLocks noEditPoints="1"/>
              </p:cNvSpPr>
              <p:nvPr/>
            </p:nvSpPr>
            <p:spPr bwMode="auto">
              <a:xfrm>
                <a:off x="3685" y="1708"/>
                <a:ext cx="114" cy="205"/>
              </a:xfrm>
              <a:custGeom>
                <a:avLst/>
                <a:gdLst>
                  <a:gd name="T0" fmla="*/ 12 w 114"/>
                  <a:gd name="T1" fmla="*/ 194 h 205"/>
                  <a:gd name="T2" fmla="*/ 9 w 114"/>
                  <a:gd name="T3" fmla="*/ 163 h 205"/>
                  <a:gd name="T4" fmla="*/ 20 w 114"/>
                  <a:gd name="T5" fmla="*/ 137 h 205"/>
                  <a:gd name="T6" fmla="*/ 22 w 114"/>
                  <a:gd name="T7" fmla="*/ 127 h 205"/>
                  <a:gd name="T8" fmla="*/ 27 w 114"/>
                  <a:gd name="T9" fmla="*/ 119 h 205"/>
                  <a:gd name="T10" fmla="*/ 25 w 114"/>
                  <a:gd name="T11" fmla="*/ 112 h 205"/>
                  <a:gd name="T12" fmla="*/ 25 w 114"/>
                  <a:gd name="T13" fmla="*/ 106 h 205"/>
                  <a:gd name="T14" fmla="*/ 27 w 114"/>
                  <a:gd name="T15" fmla="*/ 94 h 205"/>
                  <a:gd name="T16" fmla="*/ 27 w 114"/>
                  <a:gd name="T17" fmla="*/ 81 h 205"/>
                  <a:gd name="T18" fmla="*/ 17 w 114"/>
                  <a:gd name="T19" fmla="*/ 75 h 205"/>
                  <a:gd name="T20" fmla="*/ 2 w 114"/>
                  <a:gd name="T21" fmla="*/ 69 h 205"/>
                  <a:gd name="T22" fmla="*/ 0 w 114"/>
                  <a:gd name="T23" fmla="*/ 57 h 205"/>
                  <a:gd name="T24" fmla="*/ 37 w 114"/>
                  <a:gd name="T25" fmla="*/ 51 h 205"/>
                  <a:gd name="T26" fmla="*/ 46 w 114"/>
                  <a:gd name="T27" fmla="*/ 51 h 205"/>
                  <a:gd name="T28" fmla="*/ 43 w 114"/>
                  <a:gd name="T29" fmla="*/ 68 h 205"/>
                  <a:gd name="T30" fmla="*/ 51 w 114"/>
                  <a:gd name="T31" fmla="*/ 79 h 205"/>
                  <a:gd name="T32" fmla="*/ 53 w 114"/>
                  <a:gd name="T33" fmla="*/ 83 h 205"/>
                  <a:gd name="T34" fmla="*/ 55 w 114"/>
                  <a:gd name="T35" fmla="*/ 71 h 205"/>
                  <a:gd name="T36" fmla="*/ 61 w 114"/>
                  <a:gd name="T37" fmla="*/ 56 h 205"/>
                  <a:gd name="T38" fmla="*/ 47 w 114"/>
                  <a:gd name="T39" fmla="*/ 35 h 205"/>
                  <a:gd name="T40" fmla="*/ 49 w 114"/>
                  <a:gd name="T41" fmla="*/ 14 h 205"/>
                  <a:gd name="T42" fmla="*/ 59 w 114"/>
                  <a:gd name="T43" fmla="*/ 14 h 205"/>
                  <a:gd name="T44" fmla="*/ 66 w 114"/>
                  <a:gd name="T45" fmla="*/ 15 h 205"/>
                  <a:gd name="T46" fmla="*/ 73 w 114"/>
                  <a:gd name="T47" fmla="*/ 14 h 205"/>
                  <a:gd name="T48" fmla="*/ 83 w 114"/>
                  <a:gd name="T49" fmla="*/ 14 h 205"/>
                  <a:gd name="T50" fmla="*/ 91 w 114"/>
                  <a:gd name="T51" fmla="*/ 12 h 205"/>
                  <a:gd name="T52" fmla="*/ 99 w 114"/>
                  <a:gd name="T53" fmla="*/ 9 h 205"/>
                  <a:gd name="T54" fmla="*/ 113 w 114"/>
                  <a:gd name="T55" fmla="*/ 5 h 205"/>
                  <a:gd name="T56" fmla="*/ 111 w 114"/>
                  <a:gd name="T57" fmla="*/ 25 h 205"/>
                  <a:gd name="T58" fmla="*/ 111 w 114"/>
                  <a:gd name="T59" fmla="*/ 31 h 205"/>
                  <a:gd name="T60" fmla="*/ 113 w 114"/>
                  <a:gd name="T61" fmla="*/ 45 h 205"/>
                  <a:gd name="T62" fmla="*/ 113 w 114"/>
                  <a:gd name="T63" fmla="*/ 47 h 205"/>
                  <a:gd name="T64" fmla="*/ 114 w 114"/>
                  <a:gd name="T65" fmla="*/ 49 h 205"/>
                  <a:gd name="T66" fmla="*/ 110 w 114"/>
                  <a:gd name="T67" fmla="*/ 59 h 205"/>
                  <a:gd name="T68" fmla="*/ 111 w 114"/>
                  <a:gd name="T69" fmla="*/ 63 h 205"/>
                  <a:gd name="T70" fmla="*/ 94 w 114"/>
                  <a:gd name="T71" fmla="*/ 81 h 205"/>
                  <a:gd name="T72" fmla="*/ 71 w 114"/>
                  <a:gd name="T73" fmla="*/ 94 h 205"/>
                  <a:gd name="T74" fmla="*/ 71 w 114"/>
                  <a:gd name="T75" fmla="*/ 96 h 205"/>
                  <a:gd name="T76" fmla="*/ 61 w 114"/>
                  <a:gd name="T77" fmla="*/ 104 h 205"/>
                  <a:gd name="T78" fmla="*/ 45 w 114"/>
                  <a:gd name="T79" fmla="*/ 114 h 205"/>
                  <a:gd name="T80" fmla="*/ 44 w 114"/>
                  <a:gd name="T81" fmla="*/ 124 h 205"/>
                  <a:gd name="T82" fmla="*/ 49 w 114"/>
                  <a:gd name="T83" fmla="*/ 149 h 205"/>
                  <a:gd name="T84" fmla="*/ 51 w 114"/>
                  <a:gd name="T85" fmla="*/ 146 h 205"/>
                  <a:gd name="T86" fmla="*/ 53 w 114"/>
                  <a:gd name="T87" fmla="*/ 156 h 205"/>
                  <a:gd name="T88" fmla="*/ 51 w 114"/>
                  <a:gd name="T89" fmla="*/ 167 h 205"/>
                  <a:gd name="T90" fmla="*/ 45 w 114"/>
                  <a:gd name="T91" fmla="*/ 177 h 205"/>
                  <a:gd name="T92" fmla="*/ 18 w 114"/>
                  <a:gd name="T93" fmla="*/ 194 h 205"/>
                  <a:gd name="T94" fmla="*/ 22 w 114"/>
                  <a:gd name="T95" fmla="*/ 196 h 205"/>
                  <a:gd name="T96" fmla="*/ 13 w 114"/>
                  <a:gd name="T97" fmla="*/ 205 h 205"/>
                  <a:gd name="T98" fmla="*/ 49 w 114"/>
                  <a:gd name="T99" fmla="*/ 20 h 205"/>
                  <a:gd name="T100" fmla="*/ 48 w 114"/>
                  <a:gd name="T101" fmla="*/ 20 h 205"/>
                  <a:gd name="T102" fmla="*/ 48 w 114"/>
                  <a:gd name="T103" fmla="*/ 20 h 20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14"/>
                  <a:gd name="T157" fmla="*/ 0 h 205"/>
                  <a:gd name="T158" fmla="*/ 114 w 114"/>
                  <a:gd name="T159" fmla="*/ 205 h 20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14" h="205">
                    <a:moveTo>
                      <a:pt x="13" y="205"/>
                    </a:moveTo>
                    <a:lnTo>
                      <a:pt x="12" y="194"/>
                    </a:lnTo>
                    <a:lnTo>
                      <a:pt x="13" y="175"/>
                    </a:lnTo>
                    <a:lnTo>
                      <a:pt x="9" y="163"/>
                    </a:lnTo>
                    <a:lnTo>
                      <a:pt x="7" y="149"/>
                    </a:lnTo>
                    <a:lnTo>
                      <a:pt x="20" y="137"/>
                    </a:lnTo>
                    <a:lnTo>
                      <a:pt x="19" y="133"/>
                    </a:lnTo>
                    <a:lnTo>
                      <a:pt x="22" y="127"/>
                    </a:lnTo>
                    <a:lnTo>
                      <a:pt x="23" y="126"/>
                    </a:lnTo>
                    <a:lnTo>
                      <a:pt x="27" y="119"/>
                    </a:lnTo>
                    <a:lnTo>
                      <a:pt x="27" y="116"/>
                    </a:lnTo>
                    <a:lnTo>
                      <a:pt x="25" y="112"/>
                    </a:lnTo>
                    <a:lnTo>
                      <a:pt x="26" y="108"/>
                    </a:lnTo>
                    <a:lnTo>
                      <a:pt x="25" y="106"/>
                    </a:lnTo>
                    <a:lnTo>
                      <a:pt x="29" y="98"/>
                    </a:lnTo>
                    <a:lnTo>
                      <a:pt x="27" y="94"/>
                    </a:lnTo>
                    <a:lnTo>
                      <a:pt x="29" y="87"/>
                    </a:lnTo>
                    <a:lnTo>
                      <a:pt x="27" y="81"/>
                    </a:lnTo>
                    <a:lnTo>
                      <a:pt x="29" y="78"/>
                    </a:lnTo>
                    <a:lnTo>
                      <a:pt x="17" y="75"/>
                    </a:lnTo>
                    <a:lnTo>
                      <a:pt x="11" y="69"/>
                    </a:lnTo>
                    <a:lnTo>
                      <a:pt x="2" y="69"/>
                    </a:lnTo>
                    <a:lnTo>
                      <a:pt x="2" y="64"/>
                    </a:lnTo>
                    <a:lnTo>
                      <a:pt x="0" y="57"/>
                    </a:lnTo>
                    <a:lnTo>
                      <a:pt x="33" y="45"/>
                    </a:lnTo>
                    <a:lnTo>
                      <a:pt x="37" y="51"/>
                    </a:lnTo>
                    <a:lnTo>
                      <a:pt x="45" y="49"/>
                    </a:lnTo>
                    <a:lnTo>
                      <a:pt x="46" y="51"/>
                    </a:lnTo>
                    <a:lnTo>
                      <a:pt x="47" y="60"/>
                    </a:lnTo>
                    <a:lnTo>
                      <a:pt x="43" y="68"/>
                    </a:lnTo>
                    <a:lnTo>
                      <a:pt x="45" y="73"/>
                    </a:lnTo>
                    <a:lnTo>
                      <a:pt x="51" y="79"/>
                    </a:lnTo>
                    <a:lnTo>
                      <a:pt x="51" y="83"/>
                    </a:lnTo>
                    <a:lnTo>
                      <a:pt x="53" y="83"/>
                    </a:lnTo>
                    <a:lnTo>
                      <a:pt x="51" y="76"/>
                    </a:lnTo>
                    <a:lnTo>
                      <a:pt x="55" y="71"/>
                    </a:lnTo>
                    <a:lnTo>
                      <a:pt x="60" y="69"/>
                    </a:lnTo>
                    <a:lnTo>
                      <a:pt x="61" y="56"/>
                    </a:lnTo>
                    <a:lnTo>
                      <a:pt x="53" y="41"/>
                    </a:lnTo>
                    <a:lnTo>
                      <a:pt x="47" y="35"/>
                    </a:lnTo>
                    <a:lnTo>
                      <a:pt x="46" y="21"/>
                    </a:lnTo>
                    <a:lnTo>
                      <a:pt x="49" y="14"/>
                    </a:lnTo>
                    <a:lnTo>
                      <a:pt x="52" y="14"/>
                    </a:lnTo>
                    <a:lnTo>
                      <a:pt x="59" y="14"/>
                    </a:lnTo>
                    <a:lnTo>
                      <a:pt x="62" y="12"/>
                    </a:lnTo>
                    <a:lnTo>
                      <a:pt x="66" y="15"/>
                    </a:lnTo>
                    <a:lnTo>
                      <a:pt x="70" y="16"/>
                    </a:lnTo>
                    <a:lnTo>
                      <a:pt x="73" y="14"/>
                    </a:lnTo>
                    <a:lnTo>
                      <a:pt x="79" y="16"/>
                    </a:lnTo>
                    <a:lnTo>
                      <a:pt x="83" y="14"/>
                    </a:lnTo>
                    <a:lnTo>
                      <a:pt x="85" y="10"/>
                    </a:lnTo>
                    <a:lnTo>
                      <a:pt x="91" y="12"/>
                    </a:lnTo>
                    <a:lnTo>
                      <a:pt x="95" y="9"/>
                    </a:lnTo>
                    <a:lnTo>
                      <a:pt x="99" y="9"/>
                    </a:lnTo>
                    <a:lnTo>
                      <a:pt x="112" y="0"/>
                    </a:lnTo>
                    <a:lnTo>
                      <a:pt x="113" y="5"/>
                    </a:lnTo>
                    <a:lnTo>
                      <a:pt x="111" y="10"/>
                    </a:lnTo>
                    <a:lnTo>
                      <a:pt x="111" y="25"/>
                    </a:lnTo>
                    <a:lnTo>
                      <a:pt x="113" y="29"/>
                    </a:lnTo>
                    <a:lnTo>
                      <a:pt x="111" y="31"/>
                    </a:lnTo>
                    <a:lnTo>
                      <a:pt x="113" y="31"/>
                    </a:lnTo>
                    <a:lnTo>
                      <a:pt x="113" y="45"/>
                    </a:lnTo>
                    <a:lnTo>
                      <a:pt x="111" y="47"/>
                    </a:lnTo>
                    <a:lnTo>
                      <a:pt x="113" y="47"/>
                    </a:lnTo>
                    <a:lnTo>
                      <a:pt x="112" y="50"/>
                    </a:lnTo>
                    <a:lnTo>
                      <a:pt x="114" y="49"/>
                    </a:lnTo>
                    <a:lnTo>
                      <a:pt x="114" y="53"/>
                    </a:lnTo>
                    <a:lnTo>
                      <a:pt x="110" y="59"/>
                    </a:lnTo>
                    <a:lnTo>
                      <a:pt x="112" y="60"/>
                    </a:lnTo>
                    <a:lnTo>
                      <a:pt x="111" y="63"/>
                    </a:lnTo>
                    <a:lnTo>
                      <a:pt x="101" y="76"/>
                    </a:lnTo>
                    <a:lnTo>
                      <a:pt x="94" y="81"/>
                    </a:lnTo>
                    <a:lnTo>
                      <a:pt x="80" y="87"/>
                    </a:lnTo>
                    <a:lnTo>
                      <a:pt x="71" y="94"/>
                    </a:lnTo>
                    <a:lnTo>
                      <a:pt x="70" y="92"/>
                    </a:lnTo>
                    <a:lnTo>
                      <a:pt x="71" y="96"/>
                    </a:lnTo>
                    <a:lnTo>
                      <a:pt x="62" y="106"/>
                    </a:lnTo>
                    <a:lnTo>
                      <a:pt x="61" y="104"/>
                    </a:lnTo>
                    <a:lnTo>
                      <a:pt x="47" y="118"/>
                    </a:lnTo>
                    <a:lnTo>
                      <a:pt x="45" y="114"/>
                    </a:lnTo>
                    <a:lnTo>
                      <a:pt x="46" y="117"/>
                    </a:lnTo>
                    <a:lnTo>
                      <a:pt x="44" y="124"/>
                    </a:lnTo>
                    <a:lnTo>
                      <a:pt x="49" y="131"/>
                    </a:lnTo>
                    <a:lnTo>
                      <a:pt x="49" y="149"/>
                    </a:lnTo>
                    <a:lnTo>
                      <a:pt x="51" y="150"/>
                    </a:lnTo>
                    <a:lnTo>
                      <a:pt x="51" y="146"/>
                    </a:lnTo>
                    <a:lnTo>
                      <a:pt x="52" y="147"/>
                    </a:lnTo>
                    <a:lnTo>
                      <a:pt x="53" y="156"/>
                    </a:lnTo>
                    <a:lnTo>
                      <a:pt x="49" y="169"/>
                    </a:lnTo>
                    <a:lnTo>
                      <a:pt x="51" y="167"/>
                    </a:lnTo>
                    <a:lnTo>
                      <a:pt x="51" y="171"/>
                    </a:lnTo>
                    <a:lnTo>
                      <a:pt x="45" y="177"/>
                    </a:lnTo>
                    <a:lnTo>
                      <a:pt x="22" y="190"/>
                    </a:lnTo>
                    <a:lnTo>
                      <a:pt x="18" y="194"/>
                    </a:lnTo>
                    <a:lnTo>
                      <a:pt x="20" y="198"/>
                    </a:lnTo>
                    <a:lnTo>
                      <a:pt x="22" y="196"/>
                    </a:lnTo>
                    <a:lnTo>
                      <a:pt x="20" y="205"/>
                    </a:lnTo>
                    <a:lnTo>
                      <a:pt x="13" y="205"/>
                    </a:lnTo>
                    <a:close/>
                    <a:moveTo>
                      <a:pt x="49" y="20"/>
                    </a:moveTo>
                    <a:lnTo>
                      <a:pt x="49" y="20"/>
                    </a:lnTo>
                    <a:close/>
                    <a:moveTo>
                      <a:pt x="48" y="20"/>
                    </a:moveTo>
                    <a:lnTo>
                      <a:pt x="48" y="19"/>
                    </a:lnTo>
                    <a:lnTo>
                      <a:pt x="48" y="2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450" name="Freeform 637"/>
              <p:cNvSpPr>
                <a:spLocks noEditPoints="1"/>
              </p:cNvSpPr>
              <p:nvPr/>
            </p:nvSpPr>
            <p:spPr bwMode="auto">
              <a:xfrm>
                <a:off x="3683" y="1706"/>
                <a:ext cx="118" cy="209"/>
              </a:xfrm>
              <a:custGeom>
                <a:avLst/>
                <a:gdLst>
                  <a:gd name="T0" fmla="*/ 40 w 480"/>
                  <a:gd name="T1" fmla="*/ 672 h 848"/>
                  <a:gd name="T2" fmla="*/ 80 w 480"/>
                  <a:gd name="T3" fmla="*/ 547 h 848"/>
                  <a:gd name="T4" fmla="*/ 113 w 480"/>
                  <a:gd name="T5" fmla="*/ 480 h 848"/>
                  <a:gd name="T6" fmla="*/ 104 w 480"/>
                  <a:gd name="T7" fmla="*/ 437 h 848"/>
                  <a:gd name="T8" fmla="*/ 113 w 480"/>
                  <a:gd name="T9" fmla="*/ 338 h 848"/>
                  <a:gd name="T10" fmla="*/ 53 w 480"/>
                  <a:gd name="T11" fmla="*/ 296 h 848"/>
                  <a:gd name="T12" fmla="*/ 139 w 480"/>
                  <a:gd name="T13" fmla="*/ 182 h 848"/>
                  <a:gd name="T14" fmla="*/ 205 w 480"/>
                  <a:gd name="T15" fmla="*/ 216 h 848"/>
                  <a:gd name="T16" fmla="*/ 224 w 480"/>
                  <a:gd name="T17" fmla="*/ 326 h 848"/>
                  <a:gd name="T18" fmla="*/ 212 w 480"/>
                  <a:gd name="T19" fmla="*/ 313 h 848"/>
                  <a:gd name="T20" fmla="*/ 219 w 480"/>
                  <a:gd name="T21" fmla="*/ 177 h 848"/>
                  <a:gd name="T22" fmla="*/ 208 w 480"/>
                  <a:gd name="T23" fmla="*/ 56 h 848"/>
                  <a:gd name="T24" fmla="*/ 277 w 480"/>
                  <a:gd name="T25" fmla="*/ 62 h 848"/>
                  <a:gd name="T26" fmla="*/ 343 w 480"/>
                  <a:gd name="T27" fmla="*/ 57 h 848"/>
                  <a:gd name="T28" fmla="*/ 396 w 480"/>
                  <a:gd name="T29" fmla="*/ 38 h 848"/>
                  <a:gd name="T30" fmla="*/ 477 w 480"/>
                  <a:gd name="T31" fmla="*/ 30 h 848"/>
                  <a:gd name="T32" fmla="*/ 465 w 480"/>
                  <a:gd name="T33" fmla="*/ 142 h 848"/>
                  <a:gd name="T34" fmla="*/ 462 w 480"/>
                  <a:gd name="T35" fmla="*/ 190 h 848"/>
                  <a:gd name="T36" fmla="*/ 477 w 480"/>
                  <a:gd name="T37" fmla="*/ 202 h 848"/>
                  <a:gd name="T38" fmla="*/ 472 w 480"/>
                  <a:gd name="T39" fmla="*/ 248 h 848"/>
                  <a:gd name="T40" fmla="*/ 394 w 480"/>
                  <a:gd name="T41" fmla="*/ 347 h 848"/>
                  <a:gd name="T42" fmla="*/ 304 w 480"/>
                  <a:gd name="T43" fmla="*/ 395 h 848"/>
                  <a:gd name="T44" fmla="*/ 205 w 480"/>
                  <a:gd name="T45" fmla="*/ 492 h 848"/>
                  <a:gd name="T46" fmla="*/ 197 w 480"/>
                  <a:gd name="T47" fmla="*/ 515 h 848"/>
                  <a:gd name="T48" fmla="*/ 208 w 480"/>
                  <a:gd name="T49" fmla="*/ 618 h 848"/>
                  <a:gd name="T50" fmla="*/ 234 w 480"/>
                  <a:gd name="T51" fmla="*/ 646 h 848"/>
                  <a:gd name="T52" fmla="*/ 222 w 480"/>
                  <a:gd name="T53" fmla="*/ 707 h 848"/>
                  <a:gd name="T54" fmla="*/ 100 w 480"/>
                  <a:gd name="T55" fmla="*/ 811 h 848"/>
                  <a:gd name="T56" fmla="*/ 64 w 480"/>
                  <a:gd name="T57" fmla="*/ 848 h 848"/>
                  <a:gd name="T58" fmla="*/ 85 w 480"/>
                  <a:gd name="T59" fmla="*/ 817 h 848"/>
                  <a:gd name="T60" fmla="*/ 210 w 480"/>
                  <a:gd name="T61" fmla="*/ 696 h 848"/>
                  <a:gd name="T62" fmla="*/ 219 w 480"/>
                  <a:gd name="T63" fmla="*/ 640 h 848"/>
                  <a:gd name="T64" fmla="*/ 218 w 480"/>
                  <a:gd name="T65" fmla="*/ 627 h 848"/>
                  <a:gd name="T66" fmla="*/ 182 w 480"/>
                  <a:gd name="T67" fmla="*/ 510 h 848"/>
                  <a:gd name="T68" fmla="*/ 194 w 480"/>
                  <a:gd name="T69" fmla="*/ 480 h 848"/>
                  <a:gd name="T70" fmla="*/ 284 w 480"/>
                  <a:gd name="T71" fmla="*/ 387 h 848"/>
                  <a:gd name="T72" fmla="*/ 388 w 480"/>
                  <a:gd name="T73" fmla="*/ 332 h 848"/>
                  <a:gd name="T74" fmla="*/ 462 w 480"/>
                  <a:gd name="T75" fmla="*/ 259 h 848"/>
                  <a:gd name="T76" fmla="*/ 475 w 480"/>
                  <a:gd name="T77" fmla="*/ 216 h 848"/>
                  <a:gd name="T78" fmla="*/ 455 w 480"/>
                  <a:gd name="T79" fmla="*/ 202 h 848"/>
                  <a:gd name="T80" fmla="*/ 452 w 480"/>
                  <a:gd name="T81" fmla="*/ 140 h 848"/>
                  <a:gd name="T82" fmla="*/ 452 w 480"/>
                  <a:gd name="T83" fmla="*/ 48 h 848"/>
                  <a:gd name="T84" fmla="*/ 396 w 480"/>
                  <a:gd name="T85" fmla="*/ 54 h 848"/>
                  <a:gd name="T86" fmla="*/ 350 w 480"/>
                  <a:gd name="T87" fmla="*/ 72 h 848"/>
                  <a:gd name="T88" fmla="*/ 275 w 480"/>
                  <a:gd name="T89" fmla="*/ 78 h 848"/>
                  <a:gd name="T90" fmla="*/ 208 w 480"/>
                  <a:gd name="T91" fmla="*/ 72 h 848"/>
                  <a:gd name="T92" fmla="*/ 233 w 480"/>
                  <a:gd name="T93" fmla="*/ 170 h 848"/>
                  <a:gd name="T94" fmla="*/ 225 w 480"/>
                  <a:gd name="T95" fmla="*/ 323 h 848"/>
                  <a:gd name="T96" fmla="*/ 208 w 480"/>
                  <a:gd name="T97" fmla="*/ 346 h 848"/>
                  <a:gd name="T98" fmla="*/ 193 w 480"/>
                  <a:gd name="T99" fmla="*/ 250 h 848"/>
                  <a:gd name="T100" fmla="*/ 151 w 480"/>
                  <a:gd name="T101" fmla="*/ 218 h 848"/>
                  <a:gd name="T102" fmla="*/ 24 w 480"/>
                  <a:gd name="T103" fmla="*/ 288 h 848"/>
                  <a:gd name="T104" fmla="*/ 134 w 480"/>
                  <a:gd name="T105" fmla="*/ 323 h 848"/>
                  <a:gd name="T106" fmla="*/ 129 w 480"/>
                  <a:gd name="T107" fmla="*/ 388 h 848"/>
                  <a:gd name="T108" fmla="*/ 118 w 480"/>
                  <a:gd name="T109" fmla="*/ 467 h 848"/>
                  <a:gd name="T110" fmla="*/ 108 w 480"/>
                  <a:gd name="T111" fmla="*/ 528 h 848"/>
                  <a:gd name="T112" fmla="*/ 45 w 480"/>
                  <a:gd name="T113" fmla="*/ 620 h 848"/>
                  <a:gd name="T114" fmla="*/ 66 w 480"/>
                  <a:gd name="T115" fmla="*/ 794 h 848"/>
                  <a:gd name="T116" fmla="*/ 218 w 480"/>
                  <a:gd name="T117" fmla="*/ 91 h 848"/>
                  <a:gd name="T118" fmla="*/ 218 w 480"/>
                  <a:gd name="T119" fmla="*/ 88 h 848"/>
                  <a:gd name="T120" fmla="*/ 213 w 480"/>
                  <a:gd name="T121" fmla="*/ 88 h 84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80"/>
                  <a:gd name="T184" fmla="*/ 0 h 848"/>
                  <a:gd name="T185" fmla="*/ 480 w 480"/>
                  <a:gd name="T186" fmla="*/ 848 h 84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80" h="848">
                    <a:moveTo>
                      <a:pt x="64" y="848"/>
                    </a:moveTo>
                    <a:cubicBezTo>
                      <a:pt x="59" y="848"/>
                      <a:pt x="56" y="845"/>
                      <a:pt x="56" y="841"/>
                    </a:cubicBezTo>
                    <a:lnTo>
                      <a:pt x="50" y="796"/>
                    </a:lnTo>
                    <a:cubicBezTo>
                      <a:pt x="50" y="796"/>
                      <a:pt x="50" y="795"/>
                      <a:pt x="50" y="795"/>
                    </a:cubicBezTo>
                    <a:lnTo>
                      <a:pt x="56" y="720"/>
                    </a:lnTo>
                    <a:lnTo>
                      <a:pt x="56" y="723"/>
                    </a:lnTo>
                    <a:lnTo>
                      <a:pt x="40" y="672"/>
                    </a:lnTo>
                    <a:cubicBezTo>
                      <a:pt x="40" y="672"/>
                      <a:pt x="40" y="671"/>
                      <a:pt x="40" y="671"/>
                    </a:cubicBezTo>
                    <a:lnTo>
                      <a:pt x="32" y="615"/>
                    </a:lnTo>
                    <a:cubicBezTo>
                      <a:pt x="32" y="612"/>
                      <a:pt x="33" y="610"/>
                      <a:pt x="34" y="608"/>
                    </a:cubicBezTo>
                    <a:lnTo>
                      <a:pt x="87" y="557"/>
                    </a:lnTo>
                    <a:lnTo>
                      <a:pt x="85" y="566"/>
                    </a:lnTo>
                    <a:lnTo>
                      <a:pt x="80" y="553"/>
                    </a:lnTo>
                    <a:cubicBezTo>
                      <a:pt x="79" y="551"/>
                      <a:pt x="79" y="549"/>
                      <a:pt x="80" y="547"/>
                    </a:cubicBezTo>
                    <a:lnTo>
                      <a:pt x="90" y="520"/>
                    </a:lnTo>
                    <a:cubicBezTo>
                      <a:pt x="91" y="518"/>
                      <a:pt x="93" y="516"/>
                      <a:pt x="95" y="516"/>
                    </a:cubicBezTo>
                    <a:lnTo>
                      <a:pt x="103" y="513"/>
                    </a:lnTo>
                    <a:lnTo>
                      <a:pt x="98" y="517"/>
                    </a:lnTo>
                    <a:lnTo>
                      <a:pt x="114" y="487"/>
                    </a:lnTo>
                    <a:lnTo>
                      <a:pt x="113" y="491"/>
                    </a:lnTo>
                    <a:lnTo>
                      <a:pt x="113" y="480"/>
                    </a:lnTo>
                    <a:lnTo>
                      <a:pt x="114" y="485"/>
                    </a:lnTo>
                    <a:lnTo>
                      <a:pt x="104" y="469"/>
                    </a:lnTo>
                    <a:cubicBezTo>
                      <a:pt x="103" y="467"/>
                      <a:pt x="102" y="464"/>
                      <a:pt x="103" y="462"/>
                    </a:cubicBezTo>
                    <a:lnTo>
                      <a:pt x="108" y="446"/>
                    </a:lnTo>
                    <a:lnTo>
                      <a:pt x="109" y="453"/>
                    </a:lnTo>
                    <a:lnTo>
                      <a:pt x="104" y="445"/>
                    </a:lnTo>
                    <a:cubicBezTo>
                      <a:pt x="102" y="442"/>
                      <a:pt x="102" y="439"/>
                      <a:pt x="104" y="437"/>
                    </a:cubicBezTo>
                    <a:lnTo>
                      <a:pt x="119" y="405"/>
                    </a:lnTo>
                    <a:lnTo>
                      <a:pt x="119" y="411"/>
                    </a:lnTo>
                    <a:lnTo>
                      <a:pt x="113" y="392"/>
                    </a:lnTo>
                    <a:cubicBezTo>
                      <a:pt x="113" y="391"/>
                      <a:pt x="113" y="390"/>
                      <a:pt x="113" y="388"/>
                    </a:cubicBezTo>
                    <a:lnTo>
                      <a:pt x="119" y="359"/>
                    </a:lnTo>
                    <a:lnTo>
                      <a:pt x="119" y="362"/>
                    </a:lnTo>
                    <a:lnTo>
                      <a:pt x="113" y="338"/>
                    </a:lnTo>
                    <a:cubicBezTo>
                      <a:pt x="113" y="336"/>
                      <a:pt x="113" y="335"/>
                      <a:pt x="114" y="333"/>
                    </a:cubicBezTo>
                    <a:lnTo>
                      <a:pt x="119" y="322"/>
                    </a:lnTo>
                    <a:lnTo>
                      <a:pt x="124" y="334"/>
                    </a:lnTo>
                    <a:lnTo>
                      <a:pt x="77" y="320"/>
                    </a:lnTo>
                    <a:cubicBezTo>
                      <a:pt x="76" y="320"/>
                      <a:pt x="75" y="319"/>
                      <a:pt x="74" y="318"/>
                    </a:cubicBezTo>
                    <a:lnTo>
                      <a:pt x="48" y="294"/>
                    </a:lnTo>
                    <a:lnTo>
                      <a:pt x="53" y="296"/>
                    </a:lnTo>
                    <a:lnTo>
                      <a:pt x="16" y="296"/>
                    </a:lnTo>
                    <a:cubicBezTo>
                      <a:pt x="12" y="296"/>
                      <a:pt x="8" y="293"/>
                      <a:pt x="8" y="288"/>
                    </a:cubicBezTo>
                    <a:lnTo>
                      <a:pt x="8" y="270"/>
                    </a:lnTo>
                    <a:lnTo>
                      <a:pt x="9" y="272"/>
                    </a:lnTo>
                    <a:lnTo>
                      <a:pt x="1" y="240"/>
                    </a:lnTo>
                    <a:cubicBezTo>
                      <a:pt x="0" y="236"/>
                      <a:pt x="2" y="232"/>
                      <a:pt x="6" y="230"/>
                    </a:cubicBezTo>
                    <a:lnTo>
                      <a:pt x="139" y="182"/>
                    </a:lnTo>
                    <a:cubicBezTo>
                      <a:pt x="143" y="181"/>
                      <a:pt x="147" y="182"/>
                      <a:pt x="149" y="185"/>
                    </a:cubicBezTo>
                    <a:lnTo>
                      <a:pt x="165" y="209"/>
                    </a:lnTo>
                    <a:lnTo>
                      <a:pt x="157" y="206"/>
                    </a:lnTo>
                    <a:lnTo>
                      <a:pt x="191" y="201"/>
                    </a:lnTo>
                    <a:cubicBezTo>
                      <a:pt x="194" y="200"/>
                      <a:pt x="197" y="201"/>
                      <a:pt x="199" y="204"/>
                    </a:cubicBezTo>
                    <a:lnTo>
                      <a:pt x="204" y="212"/>
                    </a:lnTo>
                    <a:cubicBezTo>
                      <a:pt x="205" y="213"/>
                      <a:pt x="205" y="215"/>
                      <a:pt x="205" y="216"/>
                    </a:cubicBezTo>
                    <a:lnTo>
                      <a:pt x="208" y="253"/>
                    </a:lnTo>
                    <a:cubicBezTo>
                      <a:pt x="208" y="255"/>
                      <a:pt x="208" y="256"/>
                      <a:pt x="207" y="258"/>
                    </a:cubicBezTo>
                    <a:lnTo>
                      <a:pt x="191" y="287"/>
                    </a:lnTo>
                    <a:lnTo>
                      <a:pt x="192" y="280"/>
                    </a:lnTo>
                    <a:lnTo>
                      <a:pt x="199" y="302"/>
                    </a:lnTo>
                    <a:lnTo>
                      <a:pt x="198" y="299"/>
                    </a:lnTo>
                    <a:lnTo>
                      <a:pt x="224" y="326"/>
                    </a:lnTo>
                    <a:cubicBezTo>
                      <a:pt x="226" y="327"/>
                      <a:pt x="226" y="330"/>
                      <a:pt x="226" y="332"/>
                    </a:cubicBezTo>
                    <a:lnTo>
                      <a:pt x="223" y="348"/>
                    </a:lnTo>
                    <a:lnTo>
                      <a:pt x="216" y="339"/>
                    </a:lnTo>
                    <a:lnTo>
                      <a:pt x="226" y="339"/>
                    </a:lnTo>
                    <a:lnTo>
                      <a:pt x="218" y="349"/>
                    </a:lnTo>
                    <a:lnTo>
                      <a:pt x="210" y="320"/>
                    </a:lnTo>
                    <a:cubicBezTo>
                      <a:pt x="210" y="318"/>
                      <a:pt x="210" y="315"/>
                      <a:pt x="212" y="313"/>
                    </a:cubicBezTo>
                    <a:lnTo>
                      <a:pt x="227" y="292"/>
                    </a:lnTo>
                    <a:cubicBezTo>
                      <a:pt x="228" y="291"/>
                      <a:pt x="229" y="290"/>
                      <a:pt x="231" y="289"/>
                    </a:cubicBezTo>
                    <a:lnTo>
                      <a:pt x="249" y="281"/>
                    </a:lnTo>
                    <a:lnTo>
                      <a:pt x="244" y="288"/>
                    </a:lnTo>
                    <a:lnTo>
                      <a:pt x="250" y="234"/>
                    </a:lnTo>
                    <a:lnTo>
                      <a:pt x="250" y="239"/>
                    </a:lnTo>
                    <a:lnTo>
                      <a:pt x="219" y="177"/>
                    </a:lnTo>
                    <a:lnTo>
                      <a:pt x="221" y="180"/>
                    </a:lnTo>
                    <a:lnTo>
                      <a:pt x="197" y="158"/>
                    </a:lnTo>
                    <a:cubicBezTo>
                      <a:pt x="196" y="157"/>
                      <a:pt x="195" y="155"/>
                      <a:pt x="195" y="154"/>
                    </a:cubicBezTo>
                    <a:lnTo>
                      <a:pt x="187" y="95"/>
                    </a:lnTo>
                    <a:cubicBezTo>
                      <a:pt x="186" y="93"/>
                      <a:pt x="187" y="92"/>
                      <a:pt x="187" y="91"/>
                    </a:cubicBezTo>
                    <a:lnTo>
                      <a:pt x="200" y="61"/>
                    </a:lnTo>
                    <a:cubicBezTo>
                      <a:pt x="202" y="58"/>
                      <a:pt x="205" y="56"/>
                      <a:pt x="208" y="56"/>
                    </a:cubicBezTo>
                    <a:lnTo>
                      <a:pt x="221" y="56"/>
                    </a:lnTo>
                    <a:lnTo>
                      <a:pt x="250" y="59"/>
                    </a:lnTo>
                    <a:lnTo>
                      <a:pt x="244" y="62"/>
                    </a:lnTo>
                    <a:lnTo>
                      <a:pt x="254" y="51"/>
                    </a:lnTo>
                    <a:cubicBezTo>
                      <a:pt x="257" y="48"/>
                      <a:pt x="262" y="48"/>
                      <a:pt x="265" y="50"/>
                    </a:cubicBezTo>
                    <a:lnTo>
                      <a:pt x="281" y="64"/>
                    </a:lnTo>
                    <a:lnTo>
                      <a:pt x="277" y="62"/>
                    </a:lnTo>
                    <a:lnTo>
                      <a:pt x="295" y="65"/>
                    </a:lnTo>
                    <a:lnTo>
                      <a:pt x="289" y="66"/>
                    </a:lnTo>
                    <a:lnTo>
                      <a:pt x="300" y="58"/>
                    </a:lnTo>
                    <a:cubicBezTo>
                      <a:pt x="302" y="57"/>
                      <a:pt x="305" y="56"/>
                      <a:pt x="307" y="57"/>
                    </a:cubicBezTo>
                    <a:lnTo>
                      <a:pt x="333" y="65"/>
                    </a:lnTo>
                    <a:lnTo>
                      <a:pt x="327" y="65"/>
                    </a:lnTo>
                    <a:lnTo>
                      <a:pt x="343" y="57"/>
                    </a:lnTo>
                    <a:lnTo>
                      <a:pt x="340" y="60"/>
                    </a:lnTo>
                    <a:lnTo>
                      <a:pt x="348" y="47"/>
                    </a:lnTo>
                    <a:cubicBezTo>
                      <a:pt x="349" y="44"/>
                      <a:pt x="353" y="43"/>
                      <a:pt x="356" y="43"/>
                    </a:cubicBezTo>
                    <a:lnTo>
                      <a:pt x="380" y="49"/>
                    </a:lnTo>
                    <a:lnTo>
                      <a:pt x="374" y="50"/>
                    </a:lnTo>
                    <a:lnTo>
                      <a:pt x="392" y="39"/>
                    </a:lnTo>
                    <a:cubicBezTo>
                      <a:pt x="394" y="38"/>
                      <a:pt x="395" y="38"/>
                      <a:pt x="396" y="38"/>
                    </a:cubicBezTo>
                    <a:lnTo>
                      <a:pt x="410" y="38"/>
                    </a:lnTo>
                    <a:lnTo>
                      <a:pt x="405" y="39"/>
                    </a:lnTo>
                    <a:lnTo>
                      <a:pt x="460" y="2"/>
                    </a:lnTo>
                    <a:cubicBezTo>
                      <a:pt x="462" y="0"/>
                      <a:pt x="465" y="0"/>
                      <a:pt x="467" y="1"/>
                    </a:cubicBezTo>
                    <a:cubicBezTo>
                      <a:pt x="470" y="2"/>
                      <a:pt x="472" y="4"/>
                      <a:pt x="472" y="6"/>
                    </a:cubicBezTo>
                    <a:lnTo>
                      <a:pt x="478" y="25"/>
                    </a:lnTo>
                    <a:cubicBezTo>
                      <a:pt x="478" y="27"/>
                      <a:pt x="478" y="29"/>
                      <a:pt x="477" y="30"/>
                    </a:cubicBezTo>
                    <a:lnTo>
                      <a:pt x="467" y="54"/>
                    </a:lnTo>
                    <a:lnTo>
                      <a:pt x="467" y="51"/>
                    </a:lnTo>
                    <a:lnTo>
                      <a:pt x="470" y="112"/>
                    </a:lnTo>
                    <a:lnTo>
                      <a:pt x="469" y="108"/>
                    </a:lnTo>
                    <a:lnTo>
                      <a:pt x="477" y="122"/>
                    </a:lnTo>
                    <a:cubicBezTo>
                      <a:pt x="479" y="125"/>
                      <a:pt x="478" y="129"/>
                      <a:pt x="476" y="131"/>
                    </a:cubicBezTo>
                    <a:lnTo>
                      <a:pt x="465" y="142"/>
                    </a:lnTo>
                    <a:lnTo>
                      <a:pt x="459" y="128"/>
                    </a:lnTo>
                    <a:lnTo>
                      <a:pt x="467" y="128"/>
                    </a:lnTo>
                    <a:cubicBezTo>
                      <a:pt x="472" y="128"/>
                      <a:pt x="475" y="132"/>
                      <a:pt x="475" y="136"/>
                    </a:cubicBezTo>
                    <a:lnTo>
                      <a:pt x="475" y="190"/>
                    </a:lnTo>
                    <a:cubicBezTo>
                      <a:pt x="475" y="191"/>
                      <a:pt x="475" y="193"/>
                      <a:pt x="474" y="194"/>
                    </a:cubicBezTo>
                    <a:lnTo>
                      <a:pt x="469" y="202"/>
                    </a:lnTo>
                    <a:lnTo>
                      <a:pt x="462" y="190"/>
                    </a:lnTo>
                    <a:lnTo>
                      <a:pt x="470" y="190"/>
                    </a:lnTo>
                    <a:cubicBezTo>
                      <a:pt x="472" y="190"/>
                      <a:pt x="475" y="191"/>
                      <a:pt x="476" y="193"/>
                    </a:cubicBezTo>
                    <a:cubicBezTo>
                      <a:pt x="478" y="195"/>
                      <a:pt x="478" y="198"/>
                      <a:pt x="477" y="201"/>
                    </a:cubicBezTo>
                    <a:lnTo>
                      <a:pt x="472" y="214"/>
                    </a:lnTo>
                    <a:lnTo>
                      <a:pt x="462" y="204"/>
                    </a:lnTo>
                    <a:lnTo>
                      <a:pt x="470" y="201"/>
                    </a:lnTo>
                    <a:cubicBezTo>
                      <a:pt x="472" y="200"/>
                      <a:pt x="475" y="200"/>
                      <a:pt x="477" y="202"/>
                    </a:cubicBezTo>
                    <a:cubicBezTo>
                      <a:pt x="479" y="203"/>
                      <a:pt x="480" y="206"/>
                      <a:pt x="480" y="208"/>
                    </a:cubicBezTo>
                    <a:lnTo>
                      <a:pt x="480" y="222"/>
                    </a:lnTo>
                    <a:cubicBezTo>
                      <a:pt x="480" y="223"/>
                      <a:pt x="480" y="225"/>
                      <a:pt x="479" y="226"/>
                    </a:cubicBezTo>
                    <a:lnTo>
                      <a:pt x="464" y="253"/>
                    </a:lnTo>
                    <a:lnTo>
                      <a:pt x="459" y="241"/>
                    </a:lnTo>
                    <a:lnTo>
                      <a:pt x="467" y="244"/>
                    </a:lnTo>
                    <a:cubicBezTo>
                      <a:pt x="469" y="244"/>
                      <a:pt x="471" y="246"/>
                      <a:pt x="472" y="248"/>
                    </a:cubicBezTo>
                    <a:cubicBezTo>
                      <a:pt x="473" y="250"/>
                      <a:pt x="473" y="252"/>
                      <a:pt x="472" y="254"/>
                    </a:cubicBezTo>
                    <a:lnTo>
                      <a:pt x="467" y="267"/>
                    </a:lnTo>
                    <a:cubicBezTo>
                      <a:pt x="467" y="268"/>
                      <a:pt x="466" y="269"/>
                      <a:pt x="466" y="269"/>
                    </a:cubicBezTo>
                    <a:lnTo>
                      <a:pt x="426" y="323"/>
                    </a:lnTo>
                    <a:cubicBezTo>
                      <a:pt x="426" y="323"/>
                      <a:pt x="425" y="324"/>
                      <a:pt x="425" y="324"/>
                    </a:cubicBezTo>
                    <a:lnTo>
                      <a:pt x="396" y="346"/>
                    </a:lnTo>
                    <a:cubicBezTo>
                      <a:pt x="395" y="346"/>
                      <a:pt x="395" y="346"/>
                      <a:pt x="394" y="347"/>
                    </a:cubicBezTo>
                    <a:lnTo>
                      <a:pt x="339" y="368"/>
                    </a:lnTo>
                    <a:lnTo>
                      <a:pt x="341" y="367"/>
                    </a:lnTo>
                    <a:lnTo>
                      <a:pt x="305" y="399"/>
                    </a:lnTo>
                    <a:cubicBezTo>
                      <a:pt x="302" y="401"/>
                      <a:pt x="297" y="401"/>
                      <a:pt x="294" y="398"/>
                    </a:cubicBezTo>
                    <a:lnTo>
                      <a:pt x="286" y="390"/>
                    </a:lnTo>
                    <a:lnTo>
                      <a:pt x="299" y="382"/>
                    </a:lnTo>
                    <a:lnTo>
                      <a:pt x="304" y="395"/>
                    </a:lnTo>
                    <a:cubicBezTo>
                      <a:pt x="305" y="398"/>
                      <a:pt x="305" y="401"/>
                      <a:pt x="303" y="403"/>
                    </a:cubicBezTo>
                    <a:lnTo>
                      <a:pt x="269" y="443"/>
                    </a:lnTo>
                    <a:cubicBezTo>
                      <a:pt x="267" y="445"/>
                      <a:pt x="265" y="446"/>
                      <a:pt x="263" y="446"/>
                    </a:cubicBezTo>
                    <a:cubicBezTo>
                      <a:pt x="261" y="446"/>
                      <a:pt x="259" y="445"/>
                      <a:pt x="257" y="443"/>
                    </a:cubicBezTo>
                    <a:lnTo>
                      <a:pt x="252" y="438"/>
                    </a:lnTo>
                    <a:lnTo>
                      <a:pt x="263" y="438"/>
                    </a:lnTo>
                    <a:lnTo>
                      <a:pt x="205" y="492"/>
                    </a:lnTo>
                    <a:cubicBezTo>
                      <a:pt x="203" y="493"/>
                      <a:pt x="201" y="494"/>
                      <a:pt x="199" y="494"/>
                    </a:cubicBezTo>
                    <a:cubicBezTo>
                      <a:pt x="196" y="493"/>
                      <a:pt x="194" y="492"/>
                      <a:pt x="193" y="490"/>
                    </a:cubicBezTo>
                    <a:lnTo>
                      <a:pt x="185" y="477"/>
                    </a:lnTo>
                    <a:lnTo>
                      <a:pt x="199" y="469"/>
                    </a:lnTo>
                    <a:lnTo>
                      <a:pt x="204" y="480"/>
                    </a:lnTo>
                    <a:cubicBezTo>
                      <a:pt x="205" y="481"/>
                      <a:pt x="205" y="483"/>
                      <a:pt x="205" y="485"/>
                    </a:cubicBezTo>
                    <a:lnTo>
                      <a:pt x="197" y="515"/>
                    </a:lnTo>
                    <a:lnTo>
                      <a:pt x="196" y="508"/>
                    </a:lnTo>
                    <a:lnTo>
                      <a:pt x="214" y="535"/>
                    </a:lnTo>
                    <a:cubicBezTo>
                      <a:pt x="215" y="536"/>
                      <a:pt x="216" y="537"/>
                      <a:pt x="216" y="539"/>
                    </a:cubicBezTo>
                    <a:lnTo>
                      <a:pt x="218" y="614"/>
                    </a:lnTo>
                    <a:lnTo>
                      <a:pt x="216" y="608"/>
                    </a:lnTo>
                    <a:lnTo>
                      <a:pt x="221" y="614"/>
                    </a:lnTo>
                    <a:lnTo>
                      <a:pt x="208" y="618"/>
                    </a:lnTo>
                    <a:lnTo>
                      <a:pt x="210" y="599"/>
                    </a:lnTo>
                    <a:cubicBezTo>
                      <a:pt x="211" y="596"/>
                      <a:pt x="213" y="593"/>
                      <a:pt x="217" y="593"/>
                    </a:cubicBezTo>
                    <a:cubicBezTo>
                      <a:pt x="220" y="592"/>
                      <a:pt x="224" y="594"/>
                      <a:pt x="225" y="597"/>
                    </a:cubicBezTo>
                    <a:lnTo>
                      <a:pt x="228" y="602"/>
                    </a:lnTo>
                    <a:cubicBezTo>
                      <a:pt x="228" y="603"/>
                      <a:pt x="229" y="604"/>
                      <a:pt x="229" y="605"/>
                    </a:cubicBezTo>
                    <a:lnTo>
                      <a:pt x="234" y="642"/>
                    </a:lnTo>
                    <a:cubicBezTo>
                      <a:pt x="234" y="643"/>
                      <a:pt x="234" y="645"/>
                      <a:pt x="234" y="646"/>
                    </a:cubicBezTo>
                    <a:lnTo>
                      <a:pt x="215" y="697"/>
                    </a:lnTo>
                    <a:lnTo>
                      <a:pt x="203" y="687"/>
                    </a:lnTo>
                    <a:lnTo>
                      <a:pt x="211" y="682"/>
                    </a:lnTo>
                    <a:cubicBezTo>
                      <a:pt x="214" y="680"/>
                      <a:pt x="217" y="680"/>
                      <a:pt x="219" y="681"/>
                    </a:cubicBezTo>
                    <a:cubicBezTo>
                      <a:pt x="222" y="683"/>
                      <a:pt x="224" y="686"/>
                      <a:pt x="224" y="688"/>
                    </a:cubicBezTo>
                    <a:lnTo>
                      <a:pt x="224" y="702"/>
                    </a:lnTo>
                    <a:cubicBezTo>
                      <a:pt x="224" y="704"/>
                      <a:pt x="223" y="706"/>
                      <a:pt x="222" y="707"/>
                    </a:cubicBezTo>
                    <a:lnTo>
                      <a:pt x="198" y="734"/>
                    </a:lnTo>
                    <a:cubicBezTo>
                      <a:pt x="197" y="734"/>
                      <a:pt x="197" y="735"/>
                      <a:pt x="196" y="736"/>
                    </a:cubicBezTo>
                    <a:lnTo>
                      <a:pt x="101" y="786"/>
                    </a:lnTo>
                    <a:lnTo>
                      <a:pt x="104" y="784"/>
                    </a:lnTo>
                    <a:lnTo>
                      <a:pt x="91" y="800"/>
                    </a:lnTo>
                    <a:lnTo>
                      <a:pt x="92" y="792"/>
                    </a:lnTo>
                    <a:lnTo>
                      <a:pt x="100" y="811"/>
                    </a:lnTo>
                    <a:lnTo>
                      <a:pt x="86" y="809"/>
                    </a:lnTo>
                    <a:lnTo>
                      <a:pt x="94" y="798"/>
                    </a:lnTo>
                    <a:cubicBezTo>
                      <a:pt x="96" y="795"/>
                      <a:pt x="100" y="794"/>
                      <a:pt x="103" y="796"/>
                    </a:cubicBezTo>
                    <a:cubicBezTo>
                      <a:pt x="107" y="797"/>
                      <a:pt x="109" y="801"/>
                      <a:pt x="108" y="805"/>
                    </a:cubicBezTo>
                    <a:lnTo>
                      <a:pt x="100" y="842"/>
                    </a:lnTo>
                    <a:cubicBezTo>
                      <a:pt x="99" y="846"/>
                      <a:pt x="96" y="848"/>
                      <a:pt x="92" y="848"/>
                    </a:cubicBezTo>
                    <a:lnTo>
                      <a:pt x="64" y="848"/>
                    </a:lnTo>
                    <a:close/>
                    <a:moveTo>
                      <a:pt x="92" y="832"/>
                    </a:moveTo>
                    <a:lnTo>
                      <a:pt x="85" y="839"/>
                    </a:lnTo>
                    <a:lnTo>
                      <a:pt x="92" y="801"/>
                    </a:lnTo>
                    <a:lnTo>
                      <a:pt x="107" y="808"/>
                    </a:lnTo>
                    <a:lnTo>
                      <a:pt x="99" y="819"/>
                    </a:lnTo>
                    <a:cubicBezTo>
                      <a:pt x="97" y="821"/>
                      <a:pt x="94" y="822"/>
                      <a:pt x="91" y="822"/>
                    </a:cubicBezTo>
                    <a:cubicBezTo>
                      <a:pt x="89" y="821"/>
                      <a:pt x="86" y="820"/>
                      <a:pt x="85" y="817"/>
                    </a:cubicBezTo>
                    <a:lnTo>
                      <a:pt x="77" y="798"/>
                    </a:lnTo>
                    <a:cubicBezTo>
                      <a:pt x="76" y="796"/>
                      <a:pt x="76" y="792"/>
                      <a:pt x="78" y="790"/>
                    </a:cubicBezTo>
                    <a:lnTo>
                      <a:pt x="91" y="774"/>
                    </a:lnTo>
                    <a:cubicBezTo>
                      <a:pt x="92" y="773"/>
                      <a:pt x="93" y="773"/>
                      <a:pt x="94" y="772"/>
                    </a:cubicBezTo>
                    <a:lnTo>
                      <a:pt x="188" y="721"/>
                    </a:lnTo>
                    <a:lnTo>
                      <a:pt x="186" y="723"/>
                    </a:lnTo>
                    <a:lnTo>
                      <a:pt x="210" y="696"/>
                    </a:lnTo>
                    <a:lnTo>
                      <a:pt x="208" y="702"/>
                    </a:lnTo>
                    <a:lnTo>
                      <a:pt x="208" y="688"/>
                    </a:lnTo>
                    <a:lnTo>
                      <a:pt x="220" y="695"/>
                    </a:lnTo>
                    <a:lnTo>
                      <a:pt x="212" y="700"/>
                    </a:lnTo>
                    <a:cubicBezTo>
                      <a:pt x="209" y="702"/>
                      <a:pt x="206" y="702"/>
                      <a:pt x="203" y="700"/>
                    </a:cubicBezTo>
                    <a:cubicBezTo>
                      <a:pt x="200" y="698"/>
                      <a:pt x="199" y="694"/>
                      <a:pt x="200" y="691"/>
                    </a:cubicBezTo>
                    <a:lnTo>
                      <a:pt x="219" y="640"/>
                    </a:lnTo>
                    <a:lnTo>
                      <a:pt x="218" y="644"/>
                    </a:lnTo>
                    <a:lnTo>
                      <a:pt x="213" y="607"/>
                    </a:lnTo>
                    <a:lnTo>
                      <a:pt x="214" y="609"/>
                    </a:lnTo>
                    <a:lnTo>
                      <a:pt x="211" y="604"/>
                    </a:lnTo>
                    <a:lnTo>
                      <a:pt x="226" y="602"/>
                    </a:lnTo>
                    <a:lnTo>
                      <a:pt x="223" y="620"/>
                    </a:lnTo>
                    <a:cubicBezTo>
                      <a:pt x="223" y="623"/>
                      <a:pt x="221" y="626"/>
                      <a:pt x="218" y="627"/>
                    </a:cubicBezTo>
                    <a:cubicBezTo>
                      <a:pt x="215" y="628"/>
                      <a:pt x="212" y="627"/>
                      <a:pt x="210" y="625"/>
                    </a:cubicBezTo>
                    <a:lnTo>
                      <a:pt x="205" y="619"/>
                    </a:lnTo>
                    <a:cubicBezTo>
                      <a:pt x="203" y="618"/>
                      <a:pt x="202" y="616"/>
                      <a:pt x="202" y="614"/>
                    </a:cubicBezTo>
                    <a:lnTo>
                      <a:pt x="200" y="539"/>
                    </a:lnTo>
                    <a:lnTo>
                      <a:pt x="201" y="544"/>
                    </a:lnTo>
                    <a:lnTo>
                      <a:pt x="183" y="517"/>
                    </a:lnTo>
                    <a:cubicBezTo>
                      <a:pt x="181" y="515"/>
                      <a:pt x="181" y="513"/>
                      <a:pt x="182" y="510"/>
                    </a:cubicBezTo>
                    <a:lnTo>
                      <a:pt x="189" y="481"/>
                    </a:lnTo>
                    <a:lnTo>
                      <a:pt x="190" y="487"/>
                    </a:lnTo>
                    <a:lnTo>
                      <a:pt x="185" y="476"/>
                    </a:lnTo>
                    <a:cubicBezTo>
                      <a:pt x="183" y="472"/>
                      <a:pt x="184" y="467"/>
                      <a:pt x="188" y="465"/>
                    </a:cubicBezTo>
                    <a:cubicBezTo>
                      <a:pt x="192" y="463"/>
                      <a:pt x="197" y="465"/>
                      <a:pt x="199" y="468"/>
                    </a:cubicBezTo>
                    <a:lnTo>
                      <a:pt x="207" y="482"/>
                    </a:lnTo>
                    <a:lnTo>
                      <a:pt x="194" y="480"/>
                    </a:lnTo>
                    <a:lnTo>
                      <a:pt x="252" y="427"/>
                    </a:lnTo>
                    <a:cubicBezTo>
                      <a:pt x="255" y="424"/>
                      <a:pt x="260" y="424"/>
                      <a:pt x="263" y="427"/>
                    </a:cubicBezTo>
                    <a:lnTo>
                      <a:pt x="268" y="432"/>
                    </a:lnTo>
                    <a:lnTo>
                      <a:pt x="257" y="433"/>
                    </a:lnTo>
                    <a:lnTo>
                      <a:pt x="291" y="393"/>
                    </a:lnTo>
                    <a:lnTo>
                      <a:pt x="289" y="401"/>
                    </a:lnTo>
                    <a:lnTo>
                      <a:pt x="284" y="387"/>
                    </a:lnTo>
                    <a:cubicBezTo>
                      <a:pt x="283" y="384"/>
                      <a:pt x="284" y="380"/>
                      <a:pt x="287" y="378"/>
                    </a:cubicBezTo>
                    <a:cubicBezTo>
                      <a:pt x="290" y="376"/>
                      <a:pt x="295" y="376"/>
                      <a:pt x="297" y="379"/>
                    </a:cubicBezTo>
                    <a:lnTo>
                      <a:pt x="305" y="387"/>
                    </a:lnTo>
                    <a:lnTo>
                      <a:pt x="294" y="386"/>
                    </a:lnTo>
                    <a:lnTo>
                      <a:pt x="331" y="354"/>
                    </a:lnTo>
                    <a:cubicBezTo>
                      <a:pt x="332" y="354"/>
                      <a:pt x="332" y="353"/>
                      <a:pt x="333" y="353"/>
                    </a:cubicBezTo>
                    <a:lnTo>
                      <a:pt x="388" y="332"/>
                    </a:lnTo>
                    <a:lnTo>
                      <a:pt x="386" y="333"/>
                    </a:lnTo>
                    <a:lnTo>
                      <a:pt x="415" y="311"/>
                    </a:lnTo>
                    <a:lnTo>
                      <a:pt x="414" y="313"/>
                    </a:lnTo>
                    <a:lnTo>
                      <a:pt x="453" y="260"/>
                    </a:lnTo>
                    <a:lnTo>
                      <a:pt x="452" y="262"/>
                    </a:lnTo>
                    <a:lnTo>
                      <a:pt x="457" y="248"/>
                    </a:lnTo>
                    <a:lnTo>
                      <a:pt x="462" y="259"/>
                    </a:lnTo>
                    <a:lnTo>
                      <a:pt x="454" y="256"/>
                    </a:lnTo>
                    <a:cubicBezTo>
                      <a:pt x="452" y="255"/>
                      <a:pt x="450" y="254"/>
                      <a:pt x="449" y="251"/>
                    </a:cubicBezTo>
                    <a:cubicBezTo>
                      <a:pt x="448" y="249"/>
                      <a:pt x="449" y="246"/>
                      <a:pt x="450" y="244"/>
                    </a:cubicBezTo>
                    <a:lnTo>
                      <a:pt x="466" y="218"/>
                    </a:lnTo>
                    <a:lnTo>
                      <a:pt x="464" y="222"/>
                    </a:lnTo>
                    <a:lnTo>
                      <a:pt x="464" y="208"/>
                    </a:lnTo>
                    <a:lnTo>
                      <a:pt x="475" y="216"/>
                    </a:lnTo>
                    <a:lnTo>
                      <a:pt x="467" y="219"/>
                    </a:lnTo>
                    <a:cubicBezTo>
                      <a:pt x="464" y="220"/>
                      <a:pt x="461" y="219"/>
                      <a:pt x="459" y="217"/>
                    </a:cubicBezTo>
                    <a:cubicBezTo>
                      <a:pt x="457" y="214"/>
                      <a:pt x="456" y="211"/>
                      <a:pt x="457" y="208"/>
                    </a:cubicBezTo>
                    <a:lnTo>
                      <a:pt x="462" y="195"/>
                    </a:lnTo>
                    <a:lnTo>
                      <a:pt x="470" y="206"/>
                    </a:lnTo>
                    <a:lnTo>
                      <a:pt x="462" y="206"/>
                    </a:lnTo>
                    <a:cubicBezTo>
                      <a:pt x="459" y="206"/>
                      <a:pt x="456" y="204"/>
                      <a:pt x="455" y="202"/>
                    </a:cubicBezTo>
                    <a:cubicBezTo>
                      <a:pt x="454" y="199"/>
                      <a:pt x="454" y="196"/>
                      <a:pt x="455" y="193"/>
                    </a:cubicBezTo>
                    <a:lnTo>
                      <a:pt x="461" y="185"/>
                    </a:lnTo>
                    <a:lnTo>
                      <a:pt x="459" y="190"/>
                    </a:lnTo>
                    <a:lnTo>
                      <a:pt x="459" y="136"/>
                    </a:lnTo>
                    <a:lnTo>
                      <a:pt x="467" y="144"/>
                    </a:lnTo>
                    <a:lnTo>
                      <a:pt x="459" y="144"/>
                    </a:lnTo>
                    <a:cubicBezTo>
                      <a:pt x="456" y="144"/>
                      <a:pt x="453" y="143"/>
                      <a:pt x="452" y="140"/>
                    </a:cubicBezTo>
                    <a:cubicBezTo>
                      <a:pt x="451" y="137"/>
                      <a:pt x="451" y="133"/>
                      <a:pt x="454" y="131"/>
                    </a:cubicBezTo>
                    <a:lnTo>
                      <a:pt x="464" y="120"/>
                    </a:lnTo>
                    <a:lnTo>
                      <a:pt x="463" y="130"/>
                    </a:lnTo>
                    <a:lnTo>
                      <a:pt x="455" y="117"/>
                    </a:lnTo>
                    <a:cubicBezTo>
                      <a:pt x="454" y="115"/>
                      <a:pt x="454" y="114"/>
                      <a:pt x="454" y="113"/>
                    </a:cubicBezTo>
                    <a:lnTo>
                      <a:pt x="451" y="51"/>
                    </a:lnTo>
                    <a:cubicBezTo>
                      <a:pt x="451" y="50"/>
                      <a:pt x="452" y="49"/>
                      <a:pt x="452" y="48"/>
                    </a:cubicBezTo>
                    <a:lnTo>
                      <a:pt x="463" y="24"/>
                    </a:lnTo>
                    <a:lnTo>
                      <a:pt x="462" y="29"/>
                    </a:lnTo>
                    <a:lnTo>
                      <a:pt x="457" y="11"/>
                    </a:lnTo>
                    <a:lnTo>
                      <a:pt x="469" y="15"/>
                    </a:lnTo>
                    <a:lnTo>
                      <a:pt x="414" y="52"/>
                    </a:lnTo>
                    <a:cubicBezTo>
                      <a:pt x="413" y="53"/>
                      <a:pt x="411" y="54"/>
                      <a:pt x="410" y="54"/>
                    </a:cubicBezTo>
                    <a:lnTo>
                      <a:pt x="396" y="54"/>
                    </a:lnTo>
                    <a:lnTo>
                      <a:pt x="400" y="53"/>
                    </a:lnTo>
                    <a:lnTo>
                      <a:pt x="382" y="63"/>
                    </a:lnTo>
                    <a:cubicBezTo>
                      <a:pt x="380" y="64"/>
                      <a:pt x="378" y="65"/>
                      <a:pt x="376" y="64"/>
                    </a:cubicBezTo>
                    <a:lnTo>
                      <a:pt x="353" y="59"/>
                    </a:lnTo>
                    <a:lnTo>
                      <a:pt x="361" y="55"/>
                    </a:lnTo>
                    <a:lnTo>
                      <a:pt x="354" y="69"/>
                    </a:lnTo>
                    <a:cubicBezTo>
                      <a:pt x="353" y="70"/>
                      <a:pt x="352" y="71"/>
                      <a:pt x="350" y="72"/>
                    </a:cubicBezTo>
                    <a:lnTo>
                      <a:pt x="335" y="80"/>
                    </a:lnTo>
                    <a:cubicBezTo>
                      <a:pt x="333" y="81"/>
                      <a:pt x="331" y="81"/>
                      <a:pt x="329" y="80"/>
                    </a:cubicBezTo>
                    <a:lnTo>
                      <a:pt x="302" y="72"/>
                    </a:lnTo>
                    <a:lnTo>
                      <a:pt x="310" y="71"/>
                    </a:lnTo>
                    <a:lnTo>
                      <a:pt x="299" y="79"/>
                    </a:lnTo>
                    <a:cubicBezTo>
                      <a:pt x="297" y="80"/>
                      <a:pt x="295" y="81"/>
                      <a:pt x="293" y="80"/>
                    </a:cubicBezTo>
                    <a:lnTo>
                      <a:pt x="275" y="78"/>
                    </a:lnTo>
                    <a:cubicBezTo>
                      <a:pt x="273" y="78"/>
                      <a:pt x="272" y="77"/>
                      <a:pt x="271" y="76"/>
                    </a:cubicBezTo>
                    <a:lnTo>
                      <a:pt x="255" y="63"/>
                    </a:lnTo>
                    <a:lnTo>
                      <a:pt x="266" y="62"/>
                    </a:lnTo>
                    <a:lnTo>
                      <a:pt x="255" y="73"/>
                    </a:lnTo>
                    <a:cubicBezTo>
                      <a:pt x="254" y="74"/>
                      <a:pt x="251" y="75"/>
                      <a:pt x="249" y="75"/>
                    </a:cubicBezTo>
                    <a:lnTo>
                      <a:pt x="221" y="72"/>
                    </a:lnTo>
                    <a:lnTo>
                      <a:pt x="208" y="72"/>
                    </a:lnTo>
                    <a:lnTo>
                      <a:pt x="215" y="68"/>
                    </a:lnTo>
                    <a:lnTo>
                      <a:pt x="202" y="97"/>
                    </a:lnTo>
                    <a:lnTo>
                      <a:pt x="203" y="93"/>
                    </a:lnTo>
                    <a:lnTo>
                      <a:pt x="210" y="151"/>
                    </a:lnTo>
                    <a:lnTo>
                      <a:pt x="208" y="147"/>
                    </a:lnTo>
                    <a:lnTo>
                      <a:pt x="231" y="168"/>
                    </a:lnTo>
                    <a:cubicBezTo>
                      <a:pt x="232" y="169"/>
                      <a:pt x="233" y="169"/>
                      <a:pt x="233" y="170"/>
                    </a:cubicBezTo>
                    <a:lnTo>
                      <a:pt x="265" y="231"/>
                    </a:lnTo>
                    <a:cubicBezTo>
                      <a:pt x="265" y="233"/>
                      <a:pt x="266" y="234"/>
                      <a:pt x="265" y="236"/>
                    </a:cubicBezTo>
                    <a:lnTo>
                      <a:pt x="260" y="289"/>
                    </a:lnTo>
                    <a:cubicBezTo>
                      <a:pt x="260" y="292"/>
                      <a:pt x="258" y="295"/>
                      <a:pt x="255" y="296"/>
                    </a:cubicBezTo>
                    <a:lnTo>
                      <a:pt x="237" y="304"/>
                    </a:lnTo>
                    <a:lnTo>
                      <a:pt x="240" y="301"/>
                    </a:lnTo>
                    <a:lnTo>
                      <a:pt x="225" y="323"/>
                    </a:lnTo>
                    <a:lnTo>
                      <a:pt x="226" y="316"/>
                    </a:lnTo>
                    <a:lnTo>
                      <a:pt x="234" y="345"/>
                    </a:lnTo>
                    <a:cubicBezTo>
                      <a:pt x="234" y="347"/>
                      <a:pt x="234" y="350"/>
                      <a:pt x="232" y="352"/>
                    </a:cubicBezTo>
                    <a:cubicBezTo>
                      <a:pt x="231" y="354"/>
                      <a:pt x="229" y="355"/>
                      <a:pt x="226" y="355"/>
                    </a:cubicBezTo>
                    <a:lnTo>
                      <a:pt x="216" y="355"/>
                    </a:lnTo>
                    <a:cubicBezTo>
                      <a:pt x="213" y="355"/>
                      <a:pt x="211" y="354"/>
                      <a:pt x="209" y="352"/>
                    </a:cubicBezTo>
                    <a:cubicBezTo>
                      <a:pt x="208" y="351"/>
                      <a:pt x="207" y="348"/>
                      <a:pt x="208" y="346"/>
                    </a:cubicBezTo>
                    <a:lnTo>
                      <a:pt x="210" y="330"/>
                    </a:lnTo>
                    <a:lnTo>
                      <a:pt x="212" y="337"/>
                    </a:lnTo>
                    <a:lnTo>
                      <a:pt x="186" y="310"/>
                    </a:lnTo>
                    <a:cubicBezTo>
                      <a:pt x="185" y="309"/>
                      <a:pt x="185" y="308"/>
                      <a:pt x="184" y="307"/>
                    </a:cubicBezTo>
                    <a:lnTo>
                      <a:pt x="177" y="286"/>
                    </a:lnTo>
                    <a:cubicBezTo>
                      <a:pt x="176" y="284"/>
                      <a:pt x="176" y="281"/>
                      <a:pt x="177" y="279"/>
                    </a:cubicBezTo>
                    <a:lnTo>
                      <a:pt x="193" y="250"/>
                    </a:lnTo>
                    <a:lnTo>
                      <a:pt x="192" y="254"/>
                    </a:lnTo>
                    <a:lnTo>
                      <a:pt x="189" y="217"/>
                    </a:lnTo>
                    <a:lnTo>
                      <a:pt x="191" y="221"/>
                    </a:lnTo>
                    <a:lnTo>
                      <a:pt x="185" y="213"/>
                    </a:lnTo>
                    <a:lnTo>
                      <a:pt x="193" y="216"/>
                    </a:lnTo>
                    <a:lnTo>
                      <a:pt x="159" y="222"/>
                    </a:lnTo>
                    <a:cubicBezTo>
                      <a:pt x="156" y="222"/>
                      <a:pt x="153" y="221"/>
                      <a:pt x="151" y="218"/>
                    </a:cubicBezTo>
                    <a:lnTo>
                      <a:pt x="135" y="194"/>
                    </a:lnTo>
                    <a:lnTo>
                      <a:pt x="145" y="197"/>
                    </a:lnTo>
                    <a:lnTo>
                      <a:pt x="11" y="245"/>
                    </a:lnTo>
                    <a:lnTo>
                      <a:pt x="16" y="236"/>
                    </a:lnTo>
                    <a:lnTo>
                      <a:pt x="24" y="268"/>
                    </a:lnTo>
                    <a:cubicBezTo>
                      <a:pt x="24" y="269"/>
                      <a:pt x="24" y="269"/>
                      <a:pt x="24" y="270"/>
                    </a:cubicBezTo>
                    <a:lnTo>
                      <a:pt x="24" y="288"/>
                    </a:lnTo>
                    <a:lnTo>
                      <a:pt x="16" y="280"/>
                    </a:lnTo>
                    <a:lnTo>
                      <a:pt x="53" y="280"/>
                    </a:lnTo>
                    <a:cubicBezTo>
                      <a:pt x="55" y="280"/>
                      <a:pt x="57" y="281"/>
                      <a:pt x="58" y="283"/>
                    </a:cubicBezTo>
                    <a:lnTo>
                      <a:pt x="85" y="307"/>
                    </a:lnTo>
                    <a:lnTo>
                      <a:pt x="81" y="305"/>
                    </a:lnTo>
                    <a:lnTo>
                      <a:pt x="129" y="318"/>
                    </a:lnTo>
                    <a:cubicBezTo>
                      <a:pt x="131" y="319"/>
                      <a:pt x="133" y="320"/>
                      <a:pt x="134" y="323"/>
                    </a:cubicBezTo>
                    <a:cubicBezTo>
                      <a:pt x="135" y="325"/>
                      <a:pt x="135" y="327"/>
                      <a:pt x="134" y="329"/>
                    </a:cubicBezTo>
                    <a:lnTo>
                      <a:pt x="128" y="340"/>
                    </a:lnTo>
                    <a:lnTo>
                      <a:pt x="129" y="335"/>
                    </a:lnTo>
                    <a:lnTo>
                      <a:pt x="134" y="359"/>
                    </a:lnTo>
                    <a:cubicBezTo>
                      <a:pt x="134" y="360"/>
                      <a:pt x="134" y="361"/>
                      <a:pt x="134" y="362"/>
                    </a:cubicBezTo>
                    <a:lnTo>
                      <a:pt x="129" y="391"/>
                    </a:lnTo>
                    <a:lnTo>
                      <a:pt x="129" y="388"/>
                    </a:lnTo>
                    <a:lnTo>
                      <a:pt x="134" y="406"/>
                    </a:lnTo>
                    <a:cubicBezTo>
                      <a:pt x="135" y="408"/>
                      <a:pt x="134" y="410"/>
                      <a:pt x="134" y="412"/>
                    </a:cubicBezTo>
                    <a:lnTo>
                      <a:pt x="118" y="444"/>
                    </a:lnTo>
                    <a:lnTo>
                      <a:pt x="117" y="436"/>
                    </a:lnTo>
                    <a:lnTo>
                      <a:pt x="123" y="444"/>
                    </a:lnTo>
                    <a:cubicBezTo>
                      <a:pt x="124" y="446"/>
                      <a:pt x="124" y="449"/>
                      <a:pt x="124" y="451"/>
                    </a:cubicBezTo>
                    <a:lnTo>
                      <a:pt x="118" y="467"/>
                    </a:lnTo>
                    <a:lnTo>
                      <a:pt x="117" y="460"/>
                    </a:lnTo>
                    <a:lnTo>
                      <a:pt x="128" y="476"/>
                    </a:lnTo>
                    <a:cubicBezTo>
                      <a:pt x="129" y="477"/>
                      <a:pt x="129" y="479"/>
                      <a:pt x="129" y="480"/>
                    </a:cubicBezTo>
                    <a:lnTo>
                      <a:pt x="129" y="491"/>
                    </a:lnTo>
                    <a:cubicBezTo>
                      <a:pt x="129" y="492"/>
                      <a:pt x="129" y="494"/>
                      <a:pt x="128" y="495"/>
                    </a:cubicBezTo>
                    <a:lnTo>
                      <a:pt x="113" y="524"/>
                    </a:lnTo>
                    <a:cubicBezTo>
                      <a:pt x="112" y="526"/>
                      <a:pt x="110" y="527"/>
                      <a:pt x="108" y="528"/>
                    </a:cubicBezTo>
                    <a:lnTo>
                      <a:pt x="100" y="531"/>
                    </a:lnTo>
                    <a:lnTo>
                      <a:pt x="105" y="526"/>
                    </a:lnTo>
                    <a:lnTo>
                      <a:pt x="95" y="553"/>
                    </a:lnTo>
                    <a:lnTo>
                      <a:pt x="95" y="547"/>
                    </a:lnTo>
                    <a:lnTo>
                      <a:pt x="100" y="560"/>
                    </a:lnTo>
                    <a:cubicBezTo>
                      <a:pt x="101" y="563"/>
                      <a:pt x="100" y="567"/>
                      <a:pt x="98" y="569"/>
                    </a:cubicBezTo>
                    <a:lnTo>
                      <a:pt x="45" y="620"/>
                    </a:lnTo>
                    <a:lnTo>
                      <a:pt x="48" y="613"/>
                    </a:lnTo>
                    <a:lnTo>
                      <a:pt x="56" y="669"/>
                    </a:lnTo>
                    <a:lnTo>
                      <a:pt x="55" y="667"/>
                    </a:lnTo>
                    <a:lnTo>
                      <a:pt x="71" y="718"/>
                    </a:lnTo>
                    <a:cubicBezTo>
                      <a:pt x="71" y="719"/>
                      <a:pt x="72" y="720"/>
                      <a:pt x="72" y="721"/>
                    </a:cubicBezTo>
                    <a:lnTo>
                      <a:pt x="66" y="796"/>
                    </a:lnTo>
                    <a:lnTo>
                      <a:pt x="66" y="794"/>
                    </a:lnTo>
                    <a:lnTo>
                      <a:pt x="71" y="840"/>
                    </a:lnTo>
                    <a:lnTo>
                      <a:pt x="64" y="832"/>
                    </a:lnTo>
                    <a:lnTo>
                      <a:pt x="92" y="832"/>
                    </a:lnTo>
                    <a:close/>
                    <a:moveTo>
                      <a:pt x="202" y="88"/>
                    </a:moveTo>
                    <a:cubicBezTo>
                      <a:pt x="202" y="84"/>
                      <a:pt x="206" y="80"/>
                      <a:pt x="210" y="80"/>
                    </a:cubicBezTo>
                    <a:cubicBezTo>
                      <a:pt x="215" y="80"/>
                      <a:pt x="218" y="84"/>
                      <a:pt x="218" y="88"/>
                    </a:cubicBezTo>
                    <a:lnTo>
                      <a:pt x="218" y="91"/>
                    </a:lnTo>
                    <a:cubicBezTo>
                      <a:pt x="218" y="96"/>
                      <a:pt x="215" y="99"/>
                      <a:pt x="210" y="99"/>
                    </a:cubicBezTo>
                    <a:cubicBezTo>
                      <a:pt x="206" y="99"/>
                      <a:pt x="202" y="96"/>
                      <a:pt x="202" y="91"/>
                    </a:cubicBezTo>
                    <a:lnTo>
                      <a:pt x="202" y="88"/>
                    </a:lnTo>
                    <a:close/>
                    <a:moveTo>
                      <a:pt x="218" y="91"/>
                    </a:moveTo>
                    <a:lnTo>
                      <a:pt x="202" y="91"/>
                    </a:lnTo>
                    <a:lnTo>
                      <a:pt x="202" y="88"/>
                    </a:lnTo>
                    <a:lnTo>
                      <a:pt x="218" y="88"/>
                    </a:lnTo>
                    <a:lnTo>
                      <a:pt x="218" y="91"/>
                    </a:lnTo>
                    <a:close/>
                    <a:moveTo>
                      <a:pt x="213" y="88"/>
                    </a:moveTo>
                    <a:lnTo>
                      <a:pt x="213" y="99"/>
                    </a:lnTo>
                    <a:lnTo>
                      <a:pt x="197" y="99"/>
                    </a:lnTo>
                    <a:lnTo>
                      <a:pt x="197" y="86"/>
                    </a:lnTo>
                    <a:cubicBezTo>
                      <a:pt x="197" y="75"/>
                      <a:pt x="213" y="75"/>
                      <a:pt x="213" y="86"/>
                    </a:cubicBezTo>
                    <a:lnTo>
                      <a:pt x="213" y="88"/>
                    </a:lnTo>
                    <a:close/>
                    <a:moveTo>
                      <a:pt x="197" y="86"/>
                    </a:moveTo>
                    <a:lnTo>
                      <a:pt x="213" y="86"/>
                    </a:lnTo>
                    <a:lnTo>
                      <a:pt x="213" y="88"/>
                    </a:lnTo>
                    <a:lnTo>
                      <a:pt x="197" y="88"/>
                    </a:lnTo>
                    <a:lnTo>
                      <a:pt x="197" y="86"/>
                    </a:lnTo>
                    <a:close/>
                  </a:path>
                </a:pathLst>
              </a:custGeom>
              <a:solidFill>
                <a:srgbClr val="6E6E6E"/>
              </a:solidFill>
              <a:ln w="0" cap="flat">
                <a:solidFill>
                  <a:srgbClr val="6E6E6E"/>
                </a:solidFill>
                <a:prstDash val="solid"/>
                <a:round/>
                <a:headEnd/>
                <a:tailEnd/>
              </a:ln>
            </p:spPr>
            <p:txBody>
              <a:bodyPr/>
              <a:lstStyle/>
              <a:p>
                <a:endParaRPr lang="en-US"/>
              </a:p>
            </p:txBody>
          </p:sp>
          <p:sp>
            <p:nvSpPr>
              <p:cNvPr id="1451" name="Freeform 638"/>
              <p:cNvSpPr>
                <a:spLocks/>
              </p:cNvSpPr>
              <p:nvPr/>
            </p:nvSpPr>
            <p:spPr bwMode="auto">
              <a:xfrm>
                <a:off x="2739" y="1956"/>
                <a:ext cx="55" cy="59"/>
              </a:xfrm>
              <a:custGeom>
                <a:avLst/>
                <a:gdLst>
                  <a:gd name="T0" fmla="*/ 54 w 55"/>
                  <a:gd name="T1" fmla="*/ 45 h 59"/>
                  <a:gd name="T2" fmla="*/ 48 w 55"/>
                  <a:gd name="T3" fmla="*/ 56 h 59"/>
                  <a:gd name="T4" fmla="*/ 46 w 55"/>
                  <a:gd name="T5" fmla="*/ 56 h 59"/>
                  <a:gd name="T6" fmla="*/ 47 w 55"/>
                  <a:gd name="T7" fmla="*/ 57 h 59"/>
                  <a:gd name="T8" fmla="*/ 41 w 55"/>
                  <a:gd name="T9" fmla="*/ 59 h 59"/>
                  <a:gd name="T10" fmla="*/ 33 w 55"/>
                  <a:gd name="T11" fmla="*/ 58 h 59"/>
                  <a:gd name="T12" fmla="*/ 27 w 55"/>
                  <a:gd name="T13" fmla="*/ 59 h 59"/>
                  <a:gd name="T14" fmla="*/ 17 w 55"/>
                  <a:gd name="T15" fmla="*/ 54 h 59"/>
                  <a:gd name="T16" fmla="*/ 10 w 55"/>
                  <a:gd name="T17" fmla="*/ 54 h 59"/>
                  <a:gd name="T18" fmla="*/ 2 w 55"/>
                  <a:gd name="T19" fmla="*/ 48 h 59"/>
                  <a:gd name="T20" fmla="*/ 1 w 55"/>
                  <a:gd name="T21" fmla="*/ 37 h 59"/>
                  <a:gd name="T22" fmla="*/ 2 w 55"/>
                  <a:gd name="T23" fmla="*/ 37 h 59"/>
                  <a:gd name="T24" fmla="*/ 3 w 55"/>
                  <a:gd name="T25" fmla="*/ 36 h 59"/>
                  <a:gd name="T26" fmla="*/ 2 w 55"/>
                  <a:gd name="T27" fmla="*/ 29 h 59"/>
                  <a:gd name="T28" fmla="*/ 2 w 55"/>
                  <a:gd name="T29" fmla="*/ 27 h 59"/>
                  <a:gd name="T30" fmla="*/ 0 w 55"/>
                  <a:gd name="T31" fmla="*/ 22 h 59"/>
                  <a:gd name="T32" fmla="*/ 2 w 55"/>
                  <a:gd name="T33" fmla="*/ 21 h 59"/>
                  <a:gd name="T34" fmla="*/ 0 w 55"/>
                  <a:gd name="T35" fmla="*/ 17 h 59"/>
                  <a:gd name="T36" fmla="*/ 2 w 55"/>
                  <a:gd name="T37" fmla="*/ 9 h 59"/>
                  <a:gd name="T38" fmla="*/ 0 w 55"/>
                  <a:gd name="T39" fmla="*/ 6 h 59"/>
                  <a:gd name="T40" fmla="*/ 3 w 55"/>
                  <a:gd name="T41" fmla="*/ 1 h 59"/>
                  <a:gd name="T42" fmla="*/ 7 w 55"/>
                  <a:gd name="T43" fmla="*/ 2 h 59"/>
                  <a:gd name="T44" fmla="*/ 8 w 55"/>
                  <a:gd name="T45" fmla="*/ 0 h 59"/>
                  <a:gd name="T46" fmla="*/ 11 w 55"/>
                  <a:gd name="T47" fmla="*/ 0 h 59"/>
                  <a:gd name="T48" fmla="*/ 21 w 55"/>
                  <a:gd name="T49" fmla="*/ 9 h 59"/>
                  <a:gd name="T50" fmla="*/ 21 w 55"/>
                  <a:gd name="T51" fmla="*/ 12 h 59"/>
                  <a:gd name="T52" fmla="*/ 25 w 55"/>
                  <a:gd name="T53" fmla="*/ 9 h 59"/>
                  <a:gd name="T54" fmla="*/ 30 w 55"/>
                  <a:gd name="T55" fmla="*/ 14 h 59"/>
                  <a:gd name="T56" fmla="*/ 37 w 55"/>
                  <a:gd name="T57" fmla="*/ 17 h 59"/>
                  <a:gd name="T58" fmla="*/ 41 w 55"/>
                  <a:gd name="T59" fmla="*/ 21 h 59"/>
                  <a:gd name="T60" fmla="*/ 45 w 55"/>
                  <a:gd name="T61" fmla="*/ 23 h 59"/>
                  <a:gd name="T62" fmla="*/ 50 w 55"/>
                  <a:gd name="T63" fmla="*/ 29 h 59"/>
                  <a:gd name="T64" fmla="*/ 55 w 55"/>
                  <a:gd name="T65" fmla="*/ 33 h 59"/>
                  <a:gd name="T66" fmla="*/ 52 w 55"/>
                  <a:gd name="T67" fmla="*/ 38 h 59"/>
                  <a:gd name="T68" fmla="*/ 52 w 55"/>
                  <a:gd name="T69" fmla="*/ 44 h 59"/>
                  <a:gd name="T70" fmla="*/ 54 w 55"/>
                  <a:gd name="T71" fmla="*/ 45 h 5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5"/>
                  <a:gd name="T109" fmla="*/ 0 h 59"/>
                  <a:gd name="T110" fmla="*/ 55 w 55"/>
                  <a:gd name="T111" fmla="*/ 59 h 5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5" h="59">
                    <a:moveTo>
                      <a:pt x="54" y="45"/>
                    </a:moveTo>
                    <a:lnTo>
                      <a:pt x="48" y="56"/>
                    </a:lnTo>
                    <a:lnTo>
                      <a:pt x="46" y="56"/>
                    </a:lnTo>
                    <a:lnTo>
                      <a:pt x="47" y="57"/>
                    </a:lnTo>
                    <a:lnTo>
                      <a:pt x="41" y="59"/>
                    </a:lnTo>
                    <a:lnTo>
                      <a:pt x="33" y="58"/>
                    </a:lnTo>
                    <a:lnTo>
                      <a:pt x="27" y="59"/>
                    </a:lnTo>
                    <a:lnTo>
                      <a:pt x="17" y="54"/>
                    </a:lnTo>
                    <a:lnTo>
                      <a:pt x="10" y="54"/>
                    </a:lnTo>
                    <a:lnTo>
                      <a:pt x="2" y="48"/>
                    </a:lnTo>
                    <a:lnTo>
                      <a:pt x="1" y="37"/>
                    </a:lnTo>
                    <a:lnTo>
                      <a:pt x="2" y="37"/>
                    </a:lnTo>
                    <a:lnTo>
                      <a:pt x="3" y="36"/>
                    </a:lnTo>
                    <a:lnTo>
                      <a:pt x="2" y="29"/>
                    </a:lnTo>
                    <a:lnTo>
                      <a:pt x="2" y="27"/>
                    </a:lnTo>
                    <a:lnTo>
                      <a:pt x="0" y="22"/>
                    </a:lnTo>
                    <a:lnTo>
                      <a:pt x="2" y="21"/>
                    </a:lnTo>
                    <a:lnTo>
                      <a:pt x="0" y="17"/>
                    </a:lnTo>
                    <a:lnTo>
                      <a:pt x="2" y="9"/>
                    </a:lnTo>
                    <a:lnTo>
                      <a:pt x="0" y="6"/>
                    </a:lnTo>
                    <a:lnTo>
                      <a:pt x="3" y="1"/>
                    </a:lnTo>
                    <a:lnTo>
                      <a:pt x="7" y="2"/>
                    </a:lnTo>
                    <a:lnTo>
                      <a:pt x="8" y="0"/>
                    </a:lnTo>
                    <a:lnTo>
                      <a:pt x="11" y="0"/>
                    </a:lnTo>
                    <a:lnTo>
                      <a:pt x="21" y="9"/>
                    </a:lnTo>
                    <a:lnTo>
                      <a:pt x="21" y="12"/>
                    </a:lnTo>
                    <a:lnTo>
                      <a:pt x="25" y="9"/>
                    </a:lnTo>
                    <a:lnTo>
                      <a:pt x="30" y="14"/>
                    </a:lnTo>
                    <a:lnTo>
                      <a:pt x="37" y="17"/>
                    </a:lnTo>
                    <a:lnTo>
                      <a:pt x="41" y="21"/>
                    </a:lnTo>
                    <a:lnTo>
                      <a:pt x="45" y="23"/>
                    </a:lnTo>
                    <a:lnTo>
                      <a:pt x="50" y="29"/>
                    </a:lnTo>
                    <a:lnTo>
                      <a:pt x="55" y="33"/>
                    </a:lnTo>
                    <a:lnTo>
                      <a:pt x="52" y="38"/>
                    </a:lnTo>
                    <a:lnTo>
                      <a:pt x="52" y="44"/>
                    </a:lnTo>
                    <a:lnTo>
                      <a:pt x="54" y="45"/>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452" name="Freeform 639"/>
              <p:cNvSpPr>
                <a:spLocks noEditPoints="1"/>
              </p:cNvSpPr>
              <p:nvPr/>
            </p:nvSpPr>
            <p:spPr bwMode="auto">
              <a:xfrm>
                <a:off x="2737" y="1954"/>
                <a:ext cx="59" cy="64"/>
              </a:xfrm>
              <a:custGeom>
                <a:avLst/>
                <a:gdLst>
                  <a:gd name="T0" fmla="*/ 238 w 242"/>
                  <a:gd name="T1" fmla="*/ 191 h 257"/>
                  <a:gd name="T2" fmla="*/ 195 w 242"/>
                  <a:gd name="T3" fmla="*/ 240 h 257"/>
                  <a:gd name="T4" fmla="*/ 203 w 242"/>
                  <a:gd name="T5" fmla="*/ 245 h 257"/>
                  <a:gd name="T6" fmla="*/ 142 w 242"/>
                  <a:gd name="T7" fmla="*/ 248 h 257"/>
                  <a:gd name="T8" fmla="*/ 114 w 242"/>
                  <a:gd name="T9" fmla="*/ 255 h 257"/>
                  <a:gd name="T10" fmla="*/ 49 w 242"/>
                  <a:gd name="T11" fmla="*/ 235 h 257"/>
                  <a:gd name="T12" fmla="*/ 12 w 242"/>
                  <a:gd name="T13" fmla="*/ 202 h 257"/>
                  <a:gd name="T14" fmla="*/ 16 w 242"/>
                  <a:gd name="T15" fmla="*/ 149 h 257"/>
                  <a:gd name="T16" fmla="*/ 15 w 242"/>
                  <a:gd name="T17" fmla="*/ 155 h 257"/>
                  <a:gd name="T18" fmla="*/ 12 w 242"/>
                  <a:gd name="T19" fmla="*/ 114 h 257"/>
                  <a:gd name="T20" fmla="*/ 5 w 242"/>
                  <a:gd name="T21" fmla="*/ 91 h 257"/>
                  <a:gd name="T22" fmla="*/ 2 w 242"/>
                  <a:gd name="T23" fmla="*/ 81 h 257"/>
                  <a:gd name="T24" fmla="*/ 13 w 242"/>
                  <a:gd name="T25" fmla="*/ 50 h 257"/>
                  <a:gd name="T26" fmla="*/ 16 w 242"/>
                  <a:gd name="T27" fmla="*/ 6 h 257"/>
                  <a:gd name="T28" fmla="*/ 32 w 242"/>
                  <a:gd name="T29" fmla="*/ 12 h 257"/>
                  <a:gd name="T30" fmla="*/ 54 w 242"/>
                  <a:gd name="T31" fmla="*/ 0 h 257"/>
                  <a:gd name="T32" fmla="*/ 102 w 242"/>
                  <a:gd name="T33" fmla="*/ 41 h 257"/>
                  <a:gd name="T34" fmla="*/ 108 w 242"/>
                  <a:gd name="T35" fmla="*/ 39 h 257"/>
                  <a:gd name="T36" fmla="*/ 134 w 242"/>
                  <a:gd name="T37" fmla="*/ 57 h 257"/>
                  <a:gd name="T38" fmla="*/ 181 w 242"/>
                  <a:gd name="T39" fmla="*/ 87 h 257"/>
                  <a:gd name="T40" fmla="*/ 200 w 242"/>
                  <a:gd name="T41" fmla="*/ 96 h 257"/>
                  <a:gd name="T42" fmla="*/ 238 w 242"/>
                  <a:gd name="T43" fmla="*/ 134 h 257"/>
                  <a:gd name="T44" fmla="*/ 228 w 242"/>
                  <a:gd name="T45" fmla="*/ 161 h 257"/>
                  <a:gd name="T46" fmla="*/ 233 w 242"/>
                  <a:gd name="T47" fmla="*/ 180 h 257"/>
                  <a:gd name="T48" fmla="*/ 212 w 242"/>
                  <a:gd name="T49" fmla="*/ 162 h 257"/>
                  <a:gd name="T50" fmla="*/ 229 w 242"/>
                  <a:gd name="T51" fmla="*/ 147 h 257"/>
                  <a:gd name="T52" fmla="*/ 188 w 242"/>
                  <a:gd name="T53" fmla="*/ 106 h 257"/>
                  <a:gd name="T54" fmla="*/ 170 w 242"/>
                  <a:gd name="T55" fmla="*/ 99 h 257"/>
                  <a:gd name="T56" fmla="*/ 127 w 242"/>
                  <a:gd name="T57" fmla="*/ 71 h 257"/>
                  <a:gd name="T58" fmla="*/ 117 w 242"/>
                  <a:gd name="T59" fmla="*/ 52 h 257"/>
                  <a:gd name="T60" fmla="*/ 89 w 242"/>
                  <a:gd name="T61" fmla="*/ 58 h 257"/>
                  <a:gd name="T62" fmla="*/ 49 w 242"/>
                  <a:gd name="T63" fmla="*/ 15 h 257"/>
                  <a:gd name="T64" fmla="*/ 50 w 242"/>
                  <a:gd name="T65" fmla="*/ 13 h 257"/>
                  <a:gd name="T66" fmla="*/ 20 w 242"/>
                  <a:gd name="T67" fmla="*/ 19 h 257"/>
                  <a:gd name="T68" fmla="*/ 16 w 242"/>
                  <a:gd name="T69" fmla="*/ 25 h 257"/>
                  <a:gd name="T70" fmla="*/ 17 w 242"/>
                  <a:gd name="T71" fmla="*/ 80 h 257"/>
                  <a:gd name="T72" fmla="*/ 22 w 242"/>
                  <a:gd name="T73" fmla="*/ 100 h 257"/>
                  <a:gd name="T74" fmla="*/ 27 w 242"/>
                  <a:gd name="T75" fmla="*/ 113 h 257"/>
                  <a:gd name="T76" fmla="*/ 25 w 242"/>
                  <a:gd name="T77" fmla="*/ 123 h 257"/>
                  <a:gd name="T78" fmla="*/ 26 w 242"/>
                  <a:gd name="T79" fmla="*/ 162 h 257"/>
                  <a:gd name="T80" fmla="*/ 23 w 242"/>
                  <a:gd name="T81" fmla="*/ 158 h 257"/>
                  <a:gd name="T82" fmla="*/ 54 w 242"/>
                  <a:gd name="T83" fmla="*/ 221 h 257"/>
                  <a:gd name="T84" fmla="*/ 85 w 242"/>
                  <a:gd name="T85" fmla="*/ 220 h 257"/>
                  <a:gd name="T86" fmla="*/ 142 w 242"/>
                  <a:gd name="T87" fmla="*/ 233 h 257"/>
                  <a:gd name="T88" fmla="*/ 175 w 242"/>
                  <a:gd name="T89" fmla="*/ 241 h 257"/>
                  <a:gd name="T90" fmla="*/ 189 w 242"/>
                  <a:gd name="T91" fmla="*/ 236 h 257"/>
                  <a:gd name="T92" fmla="*/ 209 w 242"/>
                  <a:gd name="T93" fmla="*/ 228 h 257"/>
                  <a:gd name="T94" fmla="*/ 228 w 242"/>
                  <a:gd name="T95" fmla="*/ 195 h 25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42"/>
                  <a:gd name="T145" fmla="*/ 0 h 257"/>
                  <a:gd name="T146" fmla="*/ 242 w 242"/>
                  <a:gd name="T147" fmla="*/ 257 h 25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42" h="257">
                    <a:moveTo>
                      <a:pt x="233" y="180"/>
                    </a:moveTo>
                    <a:cubicBezTo>
                      <a:pt x="236" y="181"/>
                      <a:pt x="237" y="183"/>
                      <a:pt x="238" y="185"/>
                    </a:cubicBezTo>
                    <a:cubicBezTo>
                      <a:pt x="239" y="187"/>
                      <a:pt x="239" y="189"/>
                      <a:pt x="238" y="191"/>
                    </a:cubicBezTo>
                    <a:lnTo>
                      <a:pt x="214" y="239"/>
                    </a:lnTo>
                    <a:cubicBezTo>
                      <a:pt x="213" y="242"/>
                      <a:pt x="209" y="244"/>
                      <a:pt x="205" y="243"/>
                    </a:cubicBezTo>
                    <a:lnTo>
                      <a:pt x="195" y="240"/>
                    </a:lnTo>
                    <a:lnTo>
                      <a:pt x="204" y="229"/>
                    </a:lnTo>
                    <a:lnTo>
                      <a:pt x="206" y="234"/>
                    </a:lnTo>
                    <a:cubicBezTo>
                      <a:pt x="208" y="238"/>
                      <a:pt x="207" y="243"/>
                      <a:pt x="203" y="245"/>
                    </a:cubicBezTo>
                    <a:lnTo>
                      <a:pt x="182" y="256"/>
                    </a:lnTo>
                    <a:cubicBezTo>
                      <a:pt x="180" y="256"/>
                      <a:pt x="178" y="257"/>
                      <a:pt x="176" y="256"/>
                    </a:cubicBezTo>
                    <a:lnTo>
                      <a:pt x="142" y="248"/>
                    </a:lnTo>
                    <a:lnTo>
                      <a:pt x="146" y="248"/>
                    </a:lnTo>
                    <a:lnTo>
                      <a:pt x="120" y="256"/>
                    </a:lnTo>
                    <a:cubicBezTo>
                      <a:pt x="118" y="257"/>
                      <a:pt x="115" y="257"/>
                      <a:pt x="114" y="255"/>
                    </a:cubicBezTo>
                    <a:lnTo>
                      <a:pt x="77" y="234"/>
                    </a:lnTo>
                    <a:lnTo>
                      <a:pt x="81" y="235"/>
                    </a:lnTo>
                    <a:lnTo>
                      <a:pt x="49" y="235"/>
                    </a:lnTo>
                    <a:cubicBezTo>
                      <a:pt x="47" y="235"/>
                      <a:pt x="45" y="235"/>
                      <a:pt x="44" y="233"/>
                    </a:cubicBezTo>
                    <a:lnTo>
                      <a:pt x="15" y="207"/>
                    </a:lnTo>
                    <a:cubicBezTo>
                      <a:pt x="13" y="206"/>
                      <a:pt x="12" y="204"/>
                      <a:pt x="12" y="202"/>
                    </a:cubicBezTo>
                    <a:lnTo>
                      <a:pt x="7" y="160"/>
                    </a:lnTo>
                    <a:cubicBezTo>
                      <a:pt x="6" y="156"/>
                      <a:pt x="8" y="153"/>
                      <a:pt x="11" y="152"/>
                    </a:cubicBezTo>
                    <a:lnTo>
                      <a:pt x="16" y="149"/>
                    </a:lnTo>
                    <a:lnTo>
                      <a:pt x="14" y="150"/>
                    </a:lnTo>
                    <a:lnTo>
                      <a:pt x="17" y="148"/>
                    </a:lnTo>
                    <a:lnTo>
                      <a:pt x="15" y="155"/>
                    </a:lnTo>
                    <a:lnTo>
                      <a:pt x="9" y="126"/>
                    </a:lnTo>
                    <a:cubicBezTo>
                      <a:pt x="9" y="125"/>
                      <a:pt x="9" y="123"/>
                      <a:pt x="10" y="122"/>
                    </a:cubicBezTo>
                    <a:lnTo>
                      <a:pt x="12" y="114"/>
                    </a:lnTo>
                    <a:lnTo>
                      <a:pt x="13" y="121"/>
                    </a:lnTo>
                    <a:lnTo>
                      <a:pt x="3" y="102"/>
                    </a:lnTo>
                    <a:cubicBezTo>
                      <a:pt x="0" y="98"/>
                      <a:pt x="2" y="94"/>
                      <a:pt x="5" y="91"/>
                    </a:cubicBezTo>
                    <a:lnTo>
                      <a:pt x="13" y="86"/>
                    </a:lnTo>
                    <a:lnTo>
                      <a:pt x="10" y="96"/>
                    </a:lnTo>
                    <a:lnTo>
                      <a:pt x="2" y="81"/>
                    </a:lnTo>
                    <a:cubicBezTo>
                      <a:pt x="1" y="79"/>
                      <a:pt x="1" y="77"/>
                      <a:pt x="2" y="75"/>
                    </a:cubicBezTo>
                    <a:lnTo>
                      <a:pt x="12" y="43"/>
                    </a:lnTo>
                    <a:lnTo>
                      <a:pt x="13" y="50"/>
                    </a:lnTo>
                    <a:lnTo>
                      <a:pt x="3" y="34"/>
                    </a:lnTo>
                    <a:cubicBezTo>
                      <a:pt x="1" y="31"/>
                      <a:pt x="1" y="28"/>
                      <a:pt x="3" y="25"/>
                    </a:cubicBezTo>
                    <a:lnTo>
                      <a:pt x="16" y="6"/>
                    </a:lnTo>
                    <a:cubicBezTo>
                      <a:pt x="18" y="4"/>
                      <a:pt x="22" y="2"/>
                      <a:pt x="25" y="4"/>
                    </a:cubicBezTo>
                    <a:lnTo>
                      <a:pt x="41" y="9"/>
                    </a:lnTo>
                    <a:lnTo>
                      <a:pt x="32" y="12"/>
                    </a:lnTo>
                    <a:lnTo>
                      <a:pt x="37" y="4"/>
                    </a:lnTo>
                    <a:cubicBezTo>
                      <a:pt x="39" y="2"/>
                      <a:pt x="41" y="0"/>
                      <a:pt x="44" y="0"/>
                    </a:cubicBezTo>
                    <a:lnTo>
                      <a:pt x="54" y="0"/>
                    </a:lnTo>
                    <a:cubicBezTo>
                      <a:pt x="56" y="0"/>
                      <a:pt x="58" y="1"/>
                      <a:pt x="60" y="2"/>
                    </a:cubicBezTo>
                    <a:lnTo>
                      <a:pt x="99" y="37"/>
                    </a:lnTo>
                    <a:cubicBezTo>
                      <a:pt x="100" y="38"/>
                      <a:pt x="101" y="39"/>
                      <a:pt x="102" y="41"/>
                    </a:cubicBezTo>
                    <a:lnTo>
                      <a:pt x="104" y="54"/>
                    </a:lnTo>
                    <a:lnTo>
                      <a:pt x="92" y="49"/>
                    </a:lnTo>
                    <a:lnTo>
                      <a:pt x="108" y="39"/>
                    </a:lnTo>
                    <a:cubicBezTo>
                      <a:pt x="111" y="37"/>
                      <a:pt x="115" y="37"/>
                      <a:pt x="118" y="40"/>
                    </a:cubicBezTo>
                    <a:lnTo>
                      <a:pt x="136" y="58"/>
                    </a:lnTo>
                    <a:lnTo>
                      <a:pt x="134" y="57"/>
                    </a:lnTo>
                    <a:lnTo>
                      <a:pt x="163" y="70"/>
                    </a:lnTo>
                    <a:cubicBezTo>
                      <a:pt x="164" y="70"/>
                      <a:pt x="165" y="71"/>
                      <a:pt x="165" y="71"/>
                    </a:cubicBezTo>
                    <a:lnTo>
                      <a:pt x="181" y="87"/>
                    </a:lnTo>
                    <a:lnTo>
                      <a:pt x="179" y="86"/>
                    </a:lnTo>
                    <a:lnTo>
                      <a:pt x="197" y="93"/>
                    </a:lnTo>
                    <a:cubicBezTo>
                      <a:pt x="198" y="94"/>
                      <a:pt x="199" y="95"/>
                      <a:pt x="200" y="96"/>
                    </a:cubicBezTo>
                    <a:lnTo>
                      <a:pt x="219" y="120"/>
                    </a:lnTo>
                    <a:lnTo>
                      <a:pt x="217" y="118"/>
                    </a:lnTo>
                    <a:lnTo>
                      <a:pt x="238" y="134"/>
                    </a:lnTo>
                    <a:cubicBezTo>
                      <a:pt x="242" y="136"/>
                      <a:pt x="242" y="141"/>
                      <a:pt x="240" y="145"/>
                    </a:cubicBezTo>
                    <a:lnTo>
                      <a:pt x="227" y="166"/>
                    </a:lnTo>
                    <a:lnTo>
                      <a:pt x="228" y="161"/>
                    </a:lnTo>
                    <a:lnTo>
                      <a:pt x="231" y="184"/>
                    </a:lnTo>
                    <a:lnTo>
                      <a:pt x="225" y="178"/>
                    </a:lnTo>
                    <a:lnTo>
                      <a:pt x="233" y="180"/>
                    </a:lnTo>
                    <a:close/>
                    <a:moveTo>
                      <a:pt x="220" y="193"/>
                    </a:moveTo>
                    <a:cubicBezTo>
                      <a:pt x="217" y="192"/>
                      <a:pt x="215" y="189"/>
                      <a:pt x="215" y="186"/>
                    </a:cubicBezTo>
                    <a:lnTo>
                      <a:pt x="212" y="162"/>
                    </a:lnTo>
                    <a:cubicBezTo>
                      <a:pt x="212" y="161"/>
                      <a:pt x="213" y="159"/>
                      <a:pt x="213" y="157"/>
                    </a:cubicBezTo>
                    <a:lnTo>
                      <a:pt x="227" y="136"/>
                    </a:lnTo>
                    <a:lnTo>
                      <a:pt x="229" y="147"/>
                    </a:lnTo>
                    <a:lnTo>
                      <a:pt x="208" y="131"/>
                    </a:lnTo>
                    <a:cubicBezTo>
                      <a:pt x="207" y="130"/>
                      <a:pt x="206" y="130"/>
                      <a:pt x="206" y="129"/>
                    </a:cubicBezTo>
                    <a:lnTo>
                      <a:pt x="188" y="106"/>
                    </a:lnTo>
                    <a:lnTo>
                      <a:pt x="191" y="108"/>
                    </a:lnTo>
                    <a:lnTo>
                      <a:pt x="172" y="100"/>
                    </a:lnTo>
                    <a:cubicBezTo>
                      <a:pt x="171" y="100"/>
                      <a:pt x="171" y="99"/>
                      <a:pt x="170" y="99"/>
                    </a:cubicBezTo>
                    <a:lnTo>
                      <a:pt x="154" y="83"/>
                    </a:lnTo>
                    <a:lnTo>
                      <a:pt x="156" y="84"/>
                    </a:lnTo>
                    <a:lnTo>
                      <a:pt x="127" y="71"/>
                    </a:lnTo>
                    <a:cubicBezTo>
                      <a:pt x="126" y="71"/>
                      <a:pt x="126" y="70"/>
                      <a:pt x="125" y="70"/>
                    </a:cubicBezTo>
                    <a:lnTo>
                      <a:pt x="107" y="51"/>
                    </a:lnTo>
                    <a:lnTo>
                      <a:pt x="117" y="52"/>
                    </a:lnTo>
                    <a:lnTo>
                      <a:pt x="101" y="63"/>
                    </a:lnTo>
                    <a:cubicBezTo>
                      <a:pt x="99" y="64"/>
                      <a:pt x="96" y="64"/>
                      <a:pt x="93" y="63"/>
                    </a:cubicBezTo>
                    <a:cubicBezTo>
                      <a:pt x="91" y="62"/>
                      <a:pt x="89" y="60"/>
                      <a:pt x="89" y="58"/>
                    </a:cubicBezTo>
                    <a:lnTo>
                      <a:pt x="86" y="44"/>
                    </a:lnTo>
                    <a:lnTo>
                      <a:pt x="89" y="49"/>
                    </a:lnTo>
                    <a:lnTo>
                      <a:pt x="49" y="15"/>
                    </a:lnTo>
                    <a:lnTo>
                      <a:pt x="54" y="16"/>
                    </a:lnTo>
                    <a:lnTo>
                      <a:pt x="44" y="16"/>
                    </a:lnTo>
                    <a:lnTo>
                      <a:pt x="50" y="13"/>
                    </a:lnTo>
                    <a:lnTo>
                      <a:pt x="45" y="21"/>
                    </a:lnTo>
                    <a:cubicBezTo>
                      <a:pt x="43" y="24"/>
                      <a:pt x="39" y="25"/>
                      <a:pt x="36" y="24"/>
                    </a:cubicBezTo>
                    <a:lnTo>
                      <a:pt x="20" y="19"/>
                    </a:lnTo>
                    <a:lnTo>
                      <a:pt x="29" y="16"/>
                    </a:lnTo>
                    <a:lnTo>
                      <a:pt x="16" y="34"/>
                    </a:lnTo>
                    <a:lnTo>
                      <a:pt x="16" y="25"/>
                    </a:lnTo>
                    <a:lnTo>
                      <a:pt x="27" y="41"/>
                    </a:lnTo>
                    <a:cubicBezTo>
                      <a:pt x="28" y="43"/>
                      <a:pt x="28" y="46"/>
                      <a:pt x="28" y="48"/>
                    </a:cubicBezTo>
                    <a:lnTo>
                      <a:pt x="17" y="80"/>
                    </a:lnTo>
                    <a:lnTo>
                      <a:pt x="17" y="73"/>
                    </a:lnTo>
                    <a:lnTo>
                      <a:pt x="25" y="89"/>
                    </a:lnTo>
                    <a:cubicBezTo>
                      <a:pt x="26" y="93"/>
                      <a:pt x="25" y="97"/>
                      <a:pt x="22" y="100"/>
                    </a:cubicBezTo>
                    <a:lnTo>
                      <a:pt x="14" y="105"/>
                    </a:lnTo>
                    <a:lnTo>
                      <a:pt x="16" y="94"/>
                    </a:lnTo>
                    <a:lnTo>
                      <a:pt x="27" y="113"/>
                    </a:lnTo>
                    <a:cubicBezTo>
                      <a:pt x="28" y="115"/>
                      <a:pt x="28" y="117"/>
                      <a:pt x="28" y="119"/>
                    </a:cubicBezTo>
                    <a:lnTo>
                      <a:pt x="25" y="127"/>
                    </a:lnTo>
                    <a:lnTo>
                      <a:pt x="25" y="123"/>
                    </a:lnTo>
                    <a:lnTo>
                      <a:pt x="31" y="152"/>
                    </a:lnTo>
                    <a:cubicBezTo>
                      <a:pt x="31" y="155"/>
                      <a:pt x="30" y="157"/>
                      <a:pt x="28" y="159"/>
                    </a:cubicBezTo>
                    <a:lnTo>
                      <a:pt x="26" y="162"/>
                    </a:lnTo>
                    <a:cubicBezTo>
                      <a:pt x="25" y="162"/>
                      <a:pt x="24" y="163"/>
                      <a:pt x="24" y="163"/>
                    </a:cubicBezTo>
                    <a:lnTo>
                      <a:pt x="18" y="166"/>
                    </a:lnTo>
                    <a:lnTo>
                      <a:pt x="23" y="158"/>
                    </a:lnTo>
                    <a:lnTo>
                      <a:pt x="28" y="200"/>
                    </a:lnTo>
                    <a:lnTo>
                      <a:pt x="25" y="195"/>
                    </a:lnTo>
                    <a:lnTo>
                      <a:pt x="54" y="221"/>
                    </a:lnTo>
                    <a:lnTo>
                      <a:pt x="49" y="219"/>
                    </a:lnTo>
                    <a:lnTo>
                      <a:pt x="81" y="219"/>
                    </a:lnTo>
                    <a:cubicBezTo>
                      <a:pt x="82" y="219"/>
                      <a:pt x="83" y="220"/>
                      <a:pt x="85" y="220"/>
                    </a:cubicBezTo>
                    <a:lnTo>
                      <a:pt x="121" y="242"/>
                    </a:lnTo>
                    <a:lnTo>
                      <a:pt x="115" y="241"/>
                    </a:lnTo>
                    <a:lnTo>
                      <a:pt x="142" y="233"/>
                    </a:lnTo>
                    <a:cubicBezTo>
                      <a:pt x="143" y="232"/>
                      <a:pt x="144" y="232"/>
                      <a:pt x="146" y="233"/>
                    </a:cubicBezTo>
                    <a:lnTo>
                      <a:pt x="180" y="241"/>
                    </a:lnTo>
                    <a:lnTo>
                      <a:pt x="175" y="241"/>
                    </a:lnTo>
                    <a:lnTo>
                      <a:pt x="196" y="231"/>
                    </a:lnTo>
                    <a:lnTo>
                      <a:pt x="192" y="241"/>
                    </a:lnTo>
                    <a:lnTo>
                      <a:pt x="189" y="236"/>
                    </a:lnTo>
                    <a:cubicBezTo>
                      <a:pt x="188" y="233"/>
                      <a:pt x="188" y="230"/>
                      <a:pt x="190" y="228"/>
                    </a:cubicBezTo>
                    <a:cubicBezTo>
                      <a:pt x="192" y="225"/>
                      <a:pt x="195" y="224"/>
                      <a:pt x="199" y="225"/>
                    </a:cubicBezTo>
                    <a:lnTo>
                      <a:pt x="209" y="228"/>
                    </a:lnTo>
                    <a:lnTo>
                      <a:pt x="200" y="232"/>
                    </a:lnTo>
                    <a:lnTo>
                      <a:pt x="224" y="184"/>
                    </a:lnTo>
                    <a:lnTo>
                      <a:pt x="228" y="195"/>
                    </a:lnTo>
                    <a:lnTo>
                      <a:pt x="220" y="193"/>
                    </a:lnTo>
                    <a:close/>
                  </a:path>
                </a:pathLst>
              </a:custGeom>
              <a:solidFill>
                <a:srgbClr val="6E6E6E"/>
              </a:solidFill>
              <a:ln w="0" cap="flat">
                <a:solidFill>
                  <a:srgbClr val="6E6E6E"/>
                </a:solidFill>
                <a:prstDash val="solid"/>
                <a:round/>
                <a:headEnd/>
                <a:tailEnd/>
              </a:ln>
            </p:spPr>
            <p:txBody>
              <a:bodyPr/>
              <a:lstStyle/>
              <a:p>
                <a:endParaRPr lang="en-US"/>
              </a:p>
            </p:txBody>
          </p:sp>
          <p:sp>
            <p:nvSpPr>
              <p:cNvPr id="1453" name="Freeform 640"/>
              <p:cNvSpPr>
                <a:spLocks noEditPoints="1"/>
              </p:cNvSpPr>
              <p:nvPr/>
            </p:nvSpPr>
            <p:spPr bwMode="auto">
              <a:xfrm>
                <a:off x="1588" y="2007"/>
                <a:ext cx="3606" cy="205"/>
              </a:xfrm>
              <a:custGeom>
                <a:avLst/>
                <a:gdLst>
                  <a:gd name="T0" fmla="*/ 3352 w 3606"/>
                  <a:gd name="T1" fmla="*/ 205 h 205"/>
                  <a:gd name="T2" fmla="*/ 3356 w 3606"/>
                  <a:gd name="T3" fmla="*/ 202 h 205"/>
                  <a:gd name="T4" fmla="*/ 3544 w 3606"/>
                  <a:gd name="T5" fmla="*/ 62 h 205"/>
                  <a:gd name="T6" fmla="*/ 3565 w 3606"/>
                  <a:gd name="T7" fmla="*/ 47 h 205"/>
                  <a:gd name="T8" fmla="*/ 3567 w 3606"/>
                  <a:gd name="T9" fmla="*/ 43 h 205"/>
                  <a:gd name="T10" fmla="*/ 3570 w 3606"/>
                  <a:gd name="T11" fmla="*/ 38 h 205"/>
                  <a:gd name="T12" fmla="*/ 3574 w 3606"/>
                  <a:gd name="T13" fmla="*/ 34 h 205"/>
                  <a:gd name="T14" fmla="*/ 3571 w 3606"/>
                  <a:gd name="T15" fmla="*/ 27 h 205"/>
                  <a:gd name="T16" fmla="*/ 3573 w 3606"/>
                  <a:gd name="T17" fmla="*/ 24 h 205"/>
                  <a:gd name="T18" fmla="*/ 3572 w 3606"/>
                  <a:gd name="T19" fmla="*/ 24 h 205"/>
                  <a:gd name="T20" fmla="*/ 3574 w 3606"/>
                  <a:gd name="T21" fmla="*/ 12 h 205"/>
                  <a:gd name="T22" fmla="*/ 3572 w 3606"/>
                  <a:gd name="T23" fmla="*/ 8 h 205"/>
                  <a:gd name="T24" fmla="*/ 3572 w 3606"/>
                  <a:gd name="T25" fmla="*/ 8 h 205"/>
                  <a:gd name="T26" fmla="*/ 3580 w 3606"/>
                  <a:gd name="T27" fmla="*/ 9 h 205"/>
                  <a:gd name="T28" fmla="*/ 3582 w 3606"/>
                  <a:gd name="T29" fmla="*/ 11 h 205"/>
                  <a:gd name="T30" fmla="*/ 3578 w 3606"/>
                  <a:gd name="T31" fmla="*/ 18 h 205"/>
                  <a:gd name="T32" fmla="*/ 3575 w 3606"/>
                  <a:gd name="T33" fmla="*/ 31 h 205"/>
                  <a:gd name="T34" fmla="*/ 3585 w 3606"/>
                  <a:gd name="T35" fmla="*/ 27 h 205"/>
                  <a:gd name="T36" fmla="*/ 3586 w 3606"/>
                  <a:gd name="T37" fmla="*/ 31 h 205"/>
                  <a:gd name="T38" fmla="*/ 3580 w 3606"/>
                  <a:gd name="T39" fmla="*/ 39 h 205"/>
                  <a:gd name="T40" fmla="*/ 3593 w 3606"/>
                  <a:gd name="T41" fmla="*/ 46 h 205"/>
                  <a:gd name="T42" fmla="*/ 3602 w 3606"/>
                  <a:gd name="T43" fmla="*/ 46 h 205"/>
                  <a:gd name="T44" fmla="*/ 3586 w 3606"/>
                  <a:gd name="T45" fmla="*/ 62 h 205"/>
                  <a:gd name="T46" fmla="*/ 3574 w 3606"/>
                  <a:gd name="T47" fmla="*/ 64 h 205"/>
                  <a:gd name="T48" fmla="*/ 3567 w 3606"/>
                  <a:gd name="T49" fmla="*/ 72 h 205"/>
                  <a:gd name="T50" fmla="*/ 3539 w 3606"/>
                  <a:gd name="T51" fmla="*/ 89 h 205"/>
                  <a:gd name="T52" fmla="*/ 3534 w 3606"/>
                  <a:gd name="T53" fmla="*/ 87 h 205"/>
                  <a:gd name="T54" fmla="*/ 3550 w 3606"/>
                  <a:gd name="T55" fmla="*/ 71 h 205"/>
                  <a:gd name="T56" fmla="*/ 3529 w 3606"/>
                  <a:gd name="T57" fmla="*/ 85 h 205"/>
                  <a:gd name="T58" fmla="*/ 3534 w 3606"/>
                  <a:gd name="T59" fmla="*/ 84 h 205"/>
                  <a:gd name="T60" fmla="*/ 3532 w 3606"/>
                  <a:gd name="T61" fmla="*/ 86 h 205"/>
                  <a:gd name="T62" fmla="*/ 3505 w 3606"/>
                  <a:gd name="T63" fmla="*/ 108 h 205"/>
                  <a:gd name="T64" fmla="*/ 3496 w 3606"/>
                  <a:gd name="T65" fmla="*/ 117 h 205"/>
                  <a:gd name="T66" fmla="*/ 3491 w 3606"/>
                  <a:gd name="T67" fmla="*/ 119 h 205"/>
                  <a:gd name="T68" fmla="*/ 3470 w 3606"/>
                  <a:gd name="T69" fmla="*/ 126 h 205"/>
                  <a:gd name="T70" fmla="*/ 3450 w 3606"/>
                  <a:gd name="T71" fmla="*/ 145 h 205"/>
                  <a:gd name="T72" fmla="*/ 3425 w 3606"/>
                  <a:gd name="T73" fmla="*/ 154 h 205"/>
                  <a:gd name="T74" fmla="*/ 3416 w 3606"/>
                  <a:gd name="T75" fmla="*/ 151 h 205"/>
                  <a:gd name="T76" fmla="*/ 3412 w 3606"/>
                  <a:gd name="T77" fmla="*/ 145 h 205"/>
                  <a:gd name="T78" fmla="*/ 3414 w 3606"/>
                  <a:gd name="T79" fmla="*/ 143 h 205"/>
                  <a:gd name="T80" fmla="*/ 3413 w 3606"/>
                  <a:gd name="T81" fmla="*/ 141 h 205"/>
                  <a:gd name="T82" fmla="*/ 3418 w 3606"/>
                  <a:gd name="T83" fmla="*/ 137 h 205"/>
                  <a:gd name="T84" fmla="*/ 3426 w 3606"/>
                  <a:gd name="T85" fmla="*/ 132 h 205"/>
                  <a:gd name="T86" fmla="*/ 3445 w 3606"/>
                  <a:gd name="T87" fmla="*/ 121 h 205"/>
                  <a:gd name="T88" fmla="*/ 3487 w 3606"/>
                  <a:gd name="T89" fmla="*/ 103 h 205"/>
                  <a:gd name="T90" fmla="*/ 3513 w 3606"/>
                  <a:gd name="T91" fmla="*/ 82 h 205"/>
                  <a:gd name="T92" fmla="*/ 3521 w 3606"/>
                  <a:gd name="T93" fmla="*/ 80 h 205"/>
                  <a:gd name="T94" fmla="*/ 3518 w 3606"/>
                  <a:gd name="T95" fmla="*/ 87 h 205"/>
                  <a:gd name="T96" fmla="*/ 3526 w 3606"/>
                  <a:gd name="T97" fmla="*/ 87 h 205"/>
                  <a:gd name="T98" fmla="*/ 0 w 3606"/>
                  <a:gd name="T99" fmla="*/ 118 h 205"/>
                  <a:gd name="T100" fmla="*/ 6 w 3606"/>
                  <a:gd name="T101" fmla="*/ 122 h 205"/>
                  <a:gd name="T102" fmla="*/ 3412 w 3606"/>
                  <a:gd name="T103" fmla="*/ 159 h 205"/>
                  <a:gd name="T104" fmla="*/ 3412 w 3606"/>
                  <a:gd name="T105" fmla="*/ 155 h 20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606"/>
                  <a:gd name="T160" fmla="*/ 0 h 205"/>
                  <a:gd name="T161" fmla="*/ 3606 w 3606"/>
                  <a:gd name="T162" fmla="*/ 205 h 20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606" h="205">
                    <a:moveTo>
                      <a:pt x="3356" y="202"/>
                    </a:moveTo>
                    <a:lnTo>
                      <a:pt x="3353" y="204"/>
                    </a:lnTo>
                    <a:lnTo>
                      <a:pt x="3352" y="205"/>
                    </a:lnTo>
                    <a:lnTo>
                      <a:pt x="3349" y="205"/>
                    </a:lnTo>
                    <a:lnTo>
                      <a:pt x="3355" y="202"/>
                    </a:lnTo>
                    <a:lnTo>
                      <a:pt x="3356" y="202"/>
                    </a:lnTo>
                    <a:close/>
                    <a:moveTo>
                      <a:pt x="3549" y="69"/>
                    </a:moveTo>
                    <a:lnTo>
                      <a:pt x="3544" y="65"/>
                    </a:lnTo>
                    <a:lnTo>
                      <a:pt x="3544" y="62"/>
                    </a:lnTo>
                    <a:lnTo>
                      <a:pt x="3556" y="56"/>
                    </a:lnTo>
                    <a:lnTo>
                      <a:pt x="3563" y="48"/>
                    </a:lnTo>
                    <a:lnTo>
                      <a:pt x="3565" y="47"/>
                    </a:lnTo>
                    <a:lnTo>
                      <a:pt x="3566" y="44"/>
                    </a:lnTo>
                    <a:lnTo>
                      <a:pt x="3569" y="43"/>
                    </a:lnTo>
                    <a:lnTo>
                      <a:pt x="3567" y="43"/>
                    </a:lnTo>
                    <a:lnTo>
                      <a:pt x="3569" y="38"/>
                    </a:lnTo>
                    <a:lnTo>
                      <a:pt x="3571" y="36"/>
                    </a:lnTo>
                    <a:lnTo>
                      <a:pt x="3570" y="38"/>
                    </a:lnTo>
                    <a:lnTo>
                      <a:pt x="3570" y="34"/>
                    </a:lnTo>
                    <a:lnTo>
                      <a:pt x="3571" y="36"/>
                    </a:lnTo>
                    <a:lnTo>
                      <a:pt x="3574" y="34"/>
                    </a:lnTo>
                    <a:lnTo>
                      <a:pt x="3573" y="33"/>
                    </a:lnTo>
                    <a:lnTo>
                      <a:pt x="3570" y="34"/>
                    </a:lnTo>
                    <a:lnTo>
                      <a:pt x="3571" y="27"/>
                    </a:lnTo>
                    <a:lnTo>
                      <a:pt x="3572" y="29"/>
                    </a:lnTo>
                    <a:lnTo>
                      <a:pt x="3574" y="24"/>
                    </a:lnTo>
                    <a:lnTo>
                      <a:pt x="3573" y="24"/>
                    </a:lnTo>
                    <a:lnTo>
                      <a:pt x="3576" y="23"/>
                    </a:lnTo>
                    <a:lnTo>
                      <a:pt x="3572" y="22"/>
                    </a:lnTo>
                    <a:lnTo>
                      <a:pt x="3572" y="24"/>
                    </a:lnTo>
                    <a:lnTo>
                      <a:pt x="3571" y="25"/>
                    </a:lnTo>
                    <a:lnTo>
                      <a:pt x="3570" y="15"/>
                    </a:lnTo>
                    <a:lnTo>
                      <a:pt x="3574" y="12"/>
                    </a:lnTo>
                    <a:lnTo>
                      <a:pt x="3570" y="15"/>
                    </a:lnTo>
                    <a:lnTo>
                      <a:pt x="3569" y="11"/>
                    </a:lnTo>
                    <a:lnTo>
                      <a:pt x="3572" y="8"/>
                    </a:lnTo>
                    <a:lnTo>
                      <a:pt x="3571" y="1"/>
                    </a:lnTo>
                    <a:lnTo>
                      <a:pt x="3573" y="0"/>
                    </a:lnTo>
                    <a:lnTo>
                      <a:pt x="3572" y="8"/>
                    </a:lnTo>
                    <a:lnTo>
                      <a:pt x="3576" y="5"/>
                    </a:lnTo>
                    <a:lnTo>
                      <a:pt x="3575" y="7"/>
                    </a:lnTo>
                    <a:lnTo>
                      <a:pt x="3580" y="9"/>
                    </a:lnTo>
                    <a:lnTo>
                      <a:pt x="3578" y="11"/>
                    </a:lnTo>
                    <a:lnTo>
                      <a:pt x="3579" y="13"/>
                    </a:lnTo>
                    <a:lnTo>
                      <a:pt x="3582" y="11"/>
                    </a:lnTo>
                    <a:lnTo>
                      <a:pt x="3580" y="18"/>
                    </a:lnTo>
                    <a:lnTo>
                      <a:pt x="3578" y="17"/>
                    </a:lnTo>
                    <a:lnTo>
                      <a:pt x="3578" y="18"/>
                    </a:lnTo>
                    <a:lnTo>
                      <a:pt x="3579" y="18"/>
                    </a:lnTo>
                    <a:lnTo>
                      <a:pt x="3578" y="24"/>
                    </a:lnTo>
                    <a:lnTo>
                      <a:pt x="3575" y="31"/>
                    </a:lnTo>
                    <a:lnTo>
                      <a:pt x="3579" y="36"/>
                    </a:lnTo>
                    <a:lnTo>
                      <a:pt x="3582" y="27"/>
                    </a:lnTo>
                    <a:lnTo>
                      <a:pt x="3585" y="27"/>
                    </a:lnTo>
                    <a:lnTo>
                      <a:pt x="3586" y="31"/>
                    </a:lnTo>
                    <a:lnTo>
                      <a:pt x="3583" y="32"/>
                    </a:lnTo>
                    <a:lnTo>
                      <a:pt x="3586" y="31"/>
                    </a:lnTo>
                    <a:lnTo>
                      <a:pt x="3582" y="36"/>
                    </a:lnTo>
                    <a:lnTo>
                      <a:pt x="3582" y="40"/>
                    </a:lnTo>
                    <a:lnTo>
                      <a:pt x="3580" y="39"/>
                    </a:lnTo>
                    <a:lnTo>
                      <a:pt x="3580" y="41"/>
                    </a:lnTo>
                    <a:lnTo>
                      <a:pt x="3590" y="46"/>
                    </a:lnTo>
                    <a:lnTo>
                      <a:pt x="3593" y="46"/>
                    </a:lnTo>
                    <a:lnTo>
                      <a:pt x="3602" y="40"/>
                    </a:lnTo>
                    <a:lnTo>
                      <a:pt x="3606" y="42"/>
                    </a:lnTo>
                    <a:lnTo>
                      <a:pt x="3602" y="46"/>
                    </a:lnTo>
                    <a:lnTo>
                      <a:pt x="3596" y="52"/>
                    </a:lnTo>
                    <a:lnTo>
                      <a:pt x="3591" y="54"/>
                    </a:lnTo>
                    <a:lnTo>
                      <a:pt x="3586" y="62"/>
                    </a:lnTo>
                    <a:lnTo>
                      <a:pt x="3585" y="60"/>
                    </a:lnTo>
                    <a:lnTo>
                      <a:pt x="3578" y="61"/>
                    </a:lnTo>
                    <a:lnTo>
                      <a:pt x="3574" y="64"/>
                    </a:lnTo>
                    <a:lnTo>
                      <a:pt x="3572" y="67"/>
                    </a:lnTo>
                    <a:lnTo>
                      <a:pt x="3574" y="67"/>
                    </a:lnTo>
                    <a:lnTo>
                      <a:pt x="3567" y="72"/>
                    </a:lnTo>
                    <a:lnTo>
                      <a:pt x="3544" y="88"/>
                    </a:lnTo>
                    <a:lnTo>
                      <a:pt x="3538" y="91"/>
                    </a:lnTo>
                    <a:lnTo>
                      <a:pt x="3539" y="89"/>
                    </a:lnTo>
                    <a:lnTo>
                      <a:pt x="3535" y="88"/>
                    </a:lnTo>
                    <a:lnTo>
                      <a:pt x="3538" y="86"/>
                    </a:lnTo>
                    <a:lnTo>
                      <a:pt x="3534" y="87"/>
                    </a:lnTo>
                    <a:lnTo>
                      <a:pt x="3544" y="80"/>
                    </a:lnTo>
                    <a:lnTo>
                      <a:pt x="3549" y="76"/>
                    </a:lnTo>
                    <a:lnTo>
                      <a:pt x="3550" y="71"/>
                    </a:lnTo>
                    <a:lnTo>
                      <a:pt x="3549" y="69"/>
                    </a:lnTo>
                    <a:close/>
                    <a:moveTo>
                      <a:pt x="3526" y="87"/>
                    </a:moveTo>
                    <a:lnTo>
                      <a:pt x="3529" y="85"/>
                    </a:lnTo>
                    <a:lnTo>
                      <a:pt x="3528" y="85"/>
                    </a:lnTo>
                    <a:lnTo>
                      <a:pt x="3531" y="84"/>
                    </a:lnTo>
                    <a:lnTo>
                      <a:pt x="3534" y="84"/>
                    </a:lnTo>
                    <a:lnTo>
                      <a:pt x="3532" y="85"/>
                    </a:lnTo>
                    <a:lnTo>
                      <a:pt x="3529" y="86"/>
                    </a:lnTo>
                    <a:lnTo>
                      <a:pt x="3532" y="86"/>
                    </a:lnTo>
                    <a:lnTo>
                      <a:pt x="3527" y="89"/>
                    </a:lnTo>
                    <a:lnTo>
                      <a:pt x="3527" y="93"/>
                    </a:lnTo>
                    <a:lnTo>
                      <a:pt x="3505" y="108"/>
                    </a:lnTo>
                    <a:lnTo>
                      <a:pt x="3497" y="111"/>
                    </a:lnTo>
                    <a:lnTo>
                      <a:pt x="3493" y="116"/>
                    </a:lnTo>
                    <a:lnTo>
                      <a:pt x="3496" y="117"/>
                    </a:lnTo>
                    <a:lnTo>
                      <a:pt x="3494" y="119"/>
                    </a:lnTo>
                    <a:lnTo>
                      <a:pt x="3493" y="118"/>
                    </a:lnTo>
                    <a:lnTo>
                      <a:pt x="3491" y="119"/>
                    </a:lnTo>
                    <a:lnTo>
                      <a:pt x="3488" y="117"/>
                    </a:lnTo>
                    <a:lnTo>
                      <a:pt x="3475" y="123"/>
                    </a:lnTo>
                    <a:lnTo>
                      <a:pt x="3470" y="126"/>
                    </a:lnTo>
                    <a:lnTo>
                      <a:pt x="3464" y="133"/>
                    </a:lnTo>
                    <a:lnTo>
                      <a:pt x="3448" y="145"/>
                    </a:lnTo>
                    <a:lnTo>
                      <a:pt x="3450" y="145"/>
                    </a:lnTo>
                    <a:lnTo>
                      <a:pt x="3444" y="146"/>
                    </a:lnTo>
                    <a:lnTo>
                      <a:pt x="3432" y="153"/>
                    </a:lnTo>
                    <a:lnTo>
                      <a:pt x="3425" y="154"/>
                    </a:lnTo>
                    <a:lnTo>
                      <a:pt x="3418" y="153"/>
                    </a:lnTo>
                    <a:lnTo>
                      <a:pt x="3420" y="151"/>
                    </a:lnTo>
                    <a:lnTo>
                      <a:pt x="3416" y="151"/>
                    </a:lnTo>
                    <a:lnTo>
                      <a:pt x="3415" y="148"/>
                    </a:lnTo>
                    <a:lnTo>
                      <a:pt x="3406" y="149"/>
                    </a:lnTo>
                    <a:lnTo>
                      <a:pt x="3412" y="145"/>
                    </a:lnTo>
                    <a:lnTo>
                      <a:pt x="3406" y="147"/>
                    </a:lnTo>
                    <a:lnTo>
                      <a:pt x="3408" y="144"/>
                    </a:lnTo>
                    <a:lnTo>
                      <a:pt x="3414" y="143"/>
                    </a:lnTo>
                    <a:lnTo>
                      <a:pt x="3413" y="142"/>
                    </a:lnTo>
                    <a:lnTo>
                      <a:pt x="3417" y="140"/>
                    </a:lnTo>
                    <a:lnTo>
                      <a:pt x="3413" y="141"/>
                    </a:lnTo>
                    <a:lnTo>
                      <a:pt x="3416" y="137"/>
                    </a:lnTo>
                    <a:lnTo>
                      <a:pt x="3418" y="140"/>
                    </a:lnTo>
                    <a:lnTo>
                      <a:pt x="3418" y="137"/>
                    </a:lnTo>
                    <a:lnTo>
                      <a:pt x="3421" y="137"/>
                    </a:lnTo>
                    <a:lnTo>
                      <a:pt x="3420" y="135"/>
                    </a:lnTo>
                    <a:lnTo>
                      <a:pt x="3426" y="132"/>
                    </a:lnTo>
                    <a:lnTo>
                      <a:pt x="3427" y="133"/>
                    </a:lnTo>
                    <a:lnTo>
                      <a:pt x="3428" y="131"/>
                    </a:lnTo>
                    <a:lnTo>
                      <a:pt x="3445" y="121"/>
                    </a:lnTo>
                    <a:lnTo>
                      <a:pt x="3462" y="116"/>
                    </a:lnTo>
                    <a:lnTo>
                      <a:pt x="3480" y="107"/>
                    </a:lnTo>
                    <a:lnTo>
                      <a:pt x="3487" y="103"/>
                    </a:lnTo>
                    <a:lnTo>
                      <a:pt x="3498" y="93"/>
                    </a:lnTo>
                    <a:lnTo>
                      <a:pt x="3507" y="88"/>
                    </a:lnTo>
                    <a:lnTo>
                      <a:pt x="3513" y="82"/>
                    </a:lnTo>
                    <a:lnTo>
                      <a:pt x="3521" y="78"/>
                    </a:lnTo>
                    <a:lnTo>
                      <a:pt x="3525" y="78"/>
                    </a:lnTo>
                    <a:lnTo>
                      <a:pt x="3521" y="80"/>
                    </a:lnTo>
                    <a:lnTo>
                      <a:pt x="3521" y="82"/>
                    </a:lnTo>
                    <a:lnTo>
                      <a:pt x="3523" y="81"/>
                    </a:lnTo>
                    <a:lnTo>
                      <a:pt x="3518" y="87"/>
                    </a:lnTo>
                    <a:lnTo>
                      <a:pt x="3529" y="84"/>
                    </a:lnTo>
                    <a:lnTo>
                      <a:pt x="3526" y="87"/>
                    </a:lnTo>
                    <a:close/>
                    <a:moveTo>
                      <a:pt x="4" y="121"/>
                    </a:moveTo>
                    <a:lnTo>
                      <a:pt x="3" y="119"/>
                    </a:lnTo>
                    <a:lnTo>
                      <a:pt x="0" y="118"/>
                    </a:lnTo>
                    <a:lnTo>
                      <a:pt x="3" y="118"/>
                    </a:lnTo>
                    <a:lnTo>
                      <a:pt x="7" y="121"/>
                    </a:lnTo>
                    <a:lnTo>
                      <a:pt x="6" y="122"/>
                    </a:lnTo>
                    <a:lnTo>
                      <a:pt x="4" y="121"/>
                    </a:lnTo>
                    <a:close/>
                    <a:moveTo>
                      <a:pt x="3414" y="155"/>
                    </a:moveTo>
                    <a:lnTo>
                      <a:pt x="3412" y="159"/>
                    </a:lnTo>
                    <a:lnTo>
                      <a:pt x="3403" y="162"/>
                    </a:lnTo>
                    <a:lnTo>
                      <a:pt x="3410" y="157"/>
                    </a:lnTo>
                    <a:lnTo>
                      <a:pt x="3412" y="155"/>
                    </a:lnTo>
                    <a:lnTo>
                      <a:pt x="3414" y="155"/>
                    </a:lnTo>
                    <a:close/>
                  </a:path>
                </a:pathLst>
              </a:custGeom>
              <a:solidFill>
                <a:srgbClr val="7F7F7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454" name="Freeform 641"/>
              <p:cNvSpPr>
                <a:spLocks noEditPoints="1"/>
              </p:cNvSpPr>
              <p:nvPr/>
            </p:nvSpPr>
            <p:spPr bwMode="auto">
              <a:xfrm>
                <a:off x="1586" y="2005"/>
                <a:ext cx="3610" cy="209"/>
              </a:xfrm>
              <a:custGeom>
                <a:avLst/>
                <a:gdLst>
                  <a:gd name="T0" fmla="*/ 13622 w 14657"/>
                  <a:gd name="T1" fmla="*/ 818 h 848"/>
                  <a:gd name="T2" fmla="*/ 13627 w 14657"/>
                  <a:gd name="T3" fmla="*/ 818 h 848"/>
                  <a:gd name="T4" fmla="*/ 14467 w 14657"/>
                  <a:gd name="T5" fmla="*/ 197 h 848"/>
                  <a:gd name="T6" fmla="*/ 14492 w 14657"/>
                  <a:gd name="T7" fmla="*/ 159 h 848"/>
                  <a:gd name="T8" fmla="*/ 14500 w 14657"/>
                  <a:gd name="T9" fmla="*/ 144 h 848"/>
                  <a:gd name="T10" fmla="*/ 14519 w 14657"/>
                  <a:gd name="T11" fmla="*/ 120 h 848"/>
                  <a:gd name="T12" fmla="*/ 14520 w 14657"/>
                  <a:gd name="T13" fmla="*/ 103 h 848"/>
                  <a:gd name="T14" fmla="*/ 14494 w 14657"/>
                  <a:gd name="T15" fmla="*/ 67 h 848"/>
                  <a:gd name="T16" fmla="*/ 14507 w 14657"/>
                  <a:gd name="T17" fmla="*/ 32 h 848"/>
                  <a:gd name="T18" fmla="*/ 14547 w 14657"/>
                  <a:gd name="T19" fmla="*/ 54 h 848"/>
                  <a:gd name="T20" fmla="*/ 14534 w 14657"/>
                  <a:gd name="T21" fmla="*/ 73 h 848"/>
                  <a:gd name="T22" fmla="*/ 14552 w 14657"/>
                  <a:gd name="T23" fmla="*/ 108 h 848"/>
                  <a:gd name="T24" fmla="*/ 14560 w 14657"/>
                  <a:gd name="T25" fmla="*/ 155 h 848"/>
                  <a:gd name="T26" fmla="*/ 14591 w 14657"/>
                  <a:gd name="T27" fmla="*/ 185 h 848"/>
                  <a:gd name="T28" fmla="*/ 14575 w 14657"/>
                  <a:gd name="T29" fmla="*/ 260 h 848"/>
                  <a:gd name="T30" fmla="*/ 14520 w 14657"/>
                  <a:gd name="T31" fmla="*/ 270 h 848"/>
                  <a:gd name="T32" fmla="*/ 14353 w 14657"/>
                  <a:gd name="T33" fmla="*/ 366 h 848"/>
                  <a:gd name="T34" fmla="*/ 14414 w 14657"/>
                  <a:gd name="T35" fmla="*/ 292 h 848"/>
                  <a:gd name="T36" fmla="*/ 14370 w 14657"/>
                  <a:gd name="T37" fmla="*/ 348 h 848"/>
                  <a:gd name="T38" fmla="*/ 14486 w 14657"/>
                  <a:gd name="T39" fmla="*/ 293 h 848"/>
                  <a:gd name="T40" fmla="*/ 14570 w 14657"/>
                  <a:gd name="T41" fmla="*/ 244 h 848"/>
                  <a:gd name="T42" fmla="*/ 14637 w 14657"/>
                  <a:gd name="T43" fmla="*/ 174 h 848"/>
                  <a:gd name="T44" fmla="*/ 14542 w 14657"/>
                  <a:gd name="T45" fmla="*/ 169 h 848"/>
                  <a:gd name="T46" fmla="*/ 14563 w 14657"/>
                  <a:gd name="T47" fmla="*/ 124 h 848"/>
                  <a:gd name="T48" fmla="*/ 14539 w 14657"/>
                  <a:gd name="T49" fmla="*/ 89 h 848"/>
                  <a:gd name="T50" fmla="*/ 14543 w 14657"/>
                  <a:gd name="T51" fmla="*/ 64 h 848"/>
                  <a:gd name="T52" fmla="*/ 14517 w 14657"/>
                  <a:gd name="T53" fmla="*/ 44 h 848"/>
                  <a:gd name="T54" fmla="*/ 14510 w 14657"/>
                  <a:gd name="T55" fmla="*/ 63 h 848"/>
                  <a:gd name="T56" fmla="*/ 14504 w 14657"/>
                  <a:gd name="T57" fmla="*/ 97 h 848"/>
                  <a:gd name="T58" fmla="*/ 14520 w 14657"/>
                  <a:gd name="T59" fmla="*/ 127 h 848"/>
                  <a:gd name="T60" fmla="*/ 14509 w 14657"/>
                  <a:gd name="T61" fmla="*/ 158 h 848"/>
                  <a:gd name="T62" fmla="*/ 14506 w 14657"/>
                  <a:gd name="T63" fmla="*/ 165 h 848"/>
                  <a:gd name="T64" fmla="*/ 14478 w 14657"/>
                  <a:gd name="T65" fmla="*/ 208 h 848"/>
                  <a:gd name="T66" fmla="*/ 14320 w 14657"/>
                  <a:gd name="T67" fmla="*/ 351 h 848"/>
                  <a:gd name="T68" fmla="*/ 14352 w 14657"/>
                  <a:gd name="T69" fmla="*/ 357 h 848"/>
                  <a:gd name="T70" fmla="*/ 14242 w 14657"/>
                  <a:gd name="T71" fmla="*/ 451 h 848"/>
                  <a:gd name="T72" fmla="*/ 14186 w 14657"/>
                  <a:gd name="T73" fmla="*/ 492 h 848"/>
                  <a:gd name="T74" fmla="*/ 14011 w 14657"/>
                  <a:gd name="T75" fmla="*/ 599 h 848"/>
                  <a:gd name="T76" fmla="*/ 13885 w 14657"/>
                  <a:gd name="T77" fmla="*/ 636 h 848"/>
                  <a:gd name="T78" fmla="*/ 13834 w 14657"/>
                  <a:gd name="T79" fmla="*/ 602 h 848"/>
                  <a:gd name="T80" fmla="*/ 13857 w 14657"/>
                  <a:gd name="T81" fmla="*/ 581 h 848"/>
                  <a:gd name="T82" fmla="*/ 13878 w 14657"/>
                  <a:gd name="T83" fmla="*/ 574 h 848"/>
                  <a:gd name="T84" fmla="*/ 13928 w 14657"/>
                  <a:gd name="T85" fmla="*/ 543 h 848"/>
                  <a:gd name="T86" fmla="*/ 14206 w 14657"/>
                  <a:gd name="T87" fmla="*/ 379 h 848"/>
                  <a:gd name="T88" fmla="*/ 14305 w 14657"/>
                  <a:gd name="T89" fmla="*/ 336 h 848"/>
                  <a:gd name="T90" fmla="*/ 14342 w 14657"/>
                  <a:gd name="T91" fmla="*/ 342 h 848"/>
                  <a:gd name="T92" fmla="*/ 14303 w 14657"/>
                  <a:gd name="T93" fmla="*/ 329 h 848"/>
                  <a:gd name="T94" fmla="*/ 14274 w 14657"/>
                  <a:gd name="T95" fmla="*/ 347 h 848"/>
                  <a:gd name="T96" fmla="*/ 13998 w 14657"/>
                  <a:gd name="T97" fmla="*/ 506 h 848"/>
                  <a:gd name="T98" fmla="*/ 13903 w 14657"/>
                  <a:gd name="T99" fmla="*/ 559 h 848"/>
                  <a:gd name="T100" fmla="*/ 13863 w 14657"/>
                  <a:gd name="T101" fmla="*/ 569 h 848"/>
                  <a:gd name="T102" fmla="*/ 13845 w 14657"/>
                  <a:gd name="T103" fmla="*/ 606 h 848"/>
                  <a:gd name="T104" fmla="*/ 13894 w 14657"/>
                  <a:gd name="T105" fmla="*/ 609 h 848"/>
                  <a:gd name="T106" fmla="*/ 14012 w 14657"/>
                  <a:gd name="T107" fmla="*/ 585 h 848"/>
                  <a:gd name="T108" fmla="*/ 14176 w 14657"/>
                  <a:gd name="T109" fmla="*/ 476 h 848"/>
                  <a:gd name="T110" fmla="*/ 14184 w 14657"/>
                  <a:gd name="T111" fmla="*/ 472 h 848"/>
                  <a:gd name="T112" fmla="*/ 14334 w 14657"/>
                  <a:gd name="T113" fmla="*/ 364 h 848"/>
                  <a:gd name="T114" fmla="*/ 14336 w 14657"/>
                  <a:gd name="T115" fmla="*/ 345 h 848"/>
                  <a:gd name="T116" fmla="*/ 7 w 14657"/>
                  <a:gd name="T117" fmla="*/ 493 h 848"/>
                  <a:gd name="T118" fmla="*/ 37 w 14657"/>
                  <a:gd name="T119" fmla="*/ 495 h 848"/>
                  <a:gd name="T120" fmla="*/ 29 w 14657"/>
                  <a:gd name="T121" fmla="*/ 489 h 848"/>
                  <a:gd name="T122" fmla="*/ 13847 w 14657"/>
                  <a:gd name="T123" fmla="*/ 639 h 848"/>
                  <a:gd name="T124" fmla="*/ 13854 w 14657"/>
                  <a:gd name="T125" fmla="*/ 649 h 84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657"/>
                  <a:gd name="T190" fmla="*/ 0 h 848"/>
                  <a:gd name="T191" fmla="*/ 14657 w 14657"/>
                  <a:gd name="T192" fmla="*/ 848 h 84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657" h="848">
                    <a:moveTo>
                      <a:pt x="13632" y="816"/>
                    </a:moveTo>
                    <a:cubicBezTo>
                      <a:pt x="13636" y="816"/>
                      <a:pt x="13639" y="818"/>
                      <a:pt x="13640" y="822"/>
                    </a:cubicBezTo>
                    <a:cubicBezTo>
                      <a:pt x="13641" y="825"/>
                      <a:pt x="13640" y="828"/>
                      <a:pt x="13637" y="831"/>
                    </a:cubicBezTo>
                    <a:lnTo>
                      <a:pt x="13624" y="841"/>
                    </a:lnTo>
                    <a:lnTo>
                      <a:pt x="13626" y="839"/>
                    </a:lnTo>
                    <a:lnTo>
                      <a:pt x="13624" y="844"/>
                    </a:lnTo>
                    <a:cubicBezTo>
                      <a:pt x="13622" y="847"/>
                      <a:pt x="13620" y="848"/>
                      <a:pt x="13616" y="848"/>
                    </a:cubicBezTo>
                    <a:lnTo>
                      <a:pt x="13606" y="848"/>
                    </a:lnTo>
                    <a:cubicBezTo>
                      <a:pt x="13602" y="848"/>
                      <a:pt x="13599" y="846"/>
                      <a:pt x="13598" y="843"/>
                    </a:cubicBezTo>
                    <a:cubicBezTo>
                      <a:pt x="13597" y="840"/>
                      <a:pt x="13598" y="836"/>
                      <a:pt x="13601" y="834"/>
                    </a:cubicBezTo>
                    <a:lnTo>
                      <a:pt x="13622" y="818"/>
                    </a:lnTo>
                    <a:cubicBezTo>
                      <a:pt x="13624" y="817"/>
                      <a:pt x="13625" y="816"/>
                      <a:pt x="13627" y="816"/>
                    </a:cubicBezTo>
                    <a:lnTo>
                      <a:pt x="13632" y="816"/>
                    </a:lnTo>
                    <a:close/>
                    <a:moveTo>
                      <a:pt x="13627" y="832"/>
                    </a:moveTo>
                    <a:lnTo>
                      <a:pt x="13632" y="831"/>
                    </a:lnTo>
                    <a:lnTo>
                      <a:pt x="13611" y="847"/>
                    </a:lnTo>
                    <a:lnTo>
                      <a:pt x="13606" y="832"/>
                    </a:lnTo>
                    <a:lnTo>
                      <a:pt x="13616" y="832"/>
                    </a:lnTo>
                    <a:lnTo>
                      <a:pt x="13609" y="837"/>
                    </a:lnTo>
                    <a:lnTo>
                      <a:pt x="13612" y="832"/>
                    </a:lnTo>
                    <a:cubicBezTo>
                      <a:pt x="13612" y="830"/>
                      <a:pt x="13613" y="830"/>
                      <a:pt x="13614" y="829"/>
                    </a:cubicBezTo>
                    <a:lnTo>
                      <a:pt x="13627" y="818"/>
                    </a:lnTo>
                    <a:lnTo>
                      <a:pt x="13632" y="832"/>
                    </a:lnTo>
                    <a:lnTo>
                      <a:pt x="13627" y="832"/>
                    </a:lnTo>
                    <a:close/>
                    <a:moveTo>
                      <a:pt x="14410" y="290"/>
                    </a:moveTo>
                    <a:lnTo>
                      <a:pt x="14412" y="292"/>
                    </a:lnTo>
                    <a:lnTo>
                      <a:pt x="14390" y="276"/>
                    </a:lnTo>
                    <a:cubicBezTo>
                      <a:pt x="14388" y="275"/>
                      <a:pt x="14387" y="272"/>
                      <a:pt x="14387" y="270"/>
                    </a:cubicBezTo>
                    <a:lnTo>
                      <a:pt x="14387" y="256"/>
                    </a:lnTo>
                    <a:cubicBezTo>
                      <a:pt x="14387" y="253"/>
                      <a:pt x="14389" y="250"/>
                      <a:pt x="14392" y="249"/>
                    </a:cubicBezTo>
                    <a:lnTo>
                      <a:pt x="14442" y="225"/>
                    </a:lnTo>
                    <a:lnTo>
                      <a:pt x="14440" y="227"/>
                    </a:lnTo>
                    <a:lnTo>
                      <a:pt x="14467" y="197"/>
                    </a:lnTo>
                    <a:cubicBezTo>
                      <a:pt x="14467" y="196"/>
                      <a:pt x="14468" y="196"/>
                      <a:pt x="14469" y="195"/>
                    </a:cubicBezTo>
                    <a:lnTo>
                      <a:pt x="14480" y="190"/>
                    </a:lnTo>
                    <a:lnTo>
                      <a:pt x="14475" y="195"/>
                    </a:lnTo>
                    <a:lnTo>
                      <a:pt x="14478" y="182"/>
                    </a:lnTo>
                    <a:cubicBezTo>
                      <a:pt x="14479" y="179"/>
                      <a:pt x="14481" y="176"/>
                      <a:pt x="14484" y="176"/>
                    </a:cubicBezTo>
                    <a:lnTo>
                      <a:pt x="14498" y="173"/>
                    </a:lnTo>
                    <a:lnTo>
                      <a:pt x="14499" y="189"/>
                    </a:lnTo>
                    <a:lnTo>
                      <a:pt x="14491" y="189"/>
                    </a:lnTo>
                    <a:cubicBezTo>
                      <a:pt x="14488" y="189"/>
                      <a:pt x="14486" y="187"/>
                      <a:pt x="14484" y="185"/>
                    </a:cubicBezTo>
                    <a:cubicBezTo>
                      <a:pt x="14483" y="183"/>
                      <a:pt x="14483" y="180"/>
                      <a:pt x="14484" y="178"/>
                    </a:cubicBezTo>
                    <a:lnTo>
                      <a:pt x="14492" y="159"/>
                    </a:lnTo>
                    <a:cubicBezTo>
                      <a:pt x="14492" y="158"/>
                      <a:pt x="14493" y="157"/>
                      <a:pt x="14493" y="156"/>
                    </a:cubicBezTo>
                    <a:lnTo>
                      <a:pt x="14501" y="148"/>
                    </a:lnTo>
                    <a:lnTo>
                      <a:pt x="14513" y="160"/>
                    </a:lnTo>
                    <a:lnTo>
                      <a:pt x="14507" y="165"/>
                    </a:lnTo>
                    <a:cubicBezTo>
                      <a:pt x="14505" y="167"/>
                      <a:pt x="14502" y="168"/>
                      <a:pt x="14499" y="167"/>
                    </a:cubicBezTo>
                    <a:cubicBezTo>
                      <a:pt x="14496" y="165"/>
                      <a:pt x="14494" y="162"/>
                      <a:pt x="14494" y="159"/>
                    </a:cubicBezTo>
                    <a:lnTo>
                      <a:pt x="14494" y="143"/>
                    </a:lnTo>
                    <a:cubicBezTo>
                      <a:pt x="14494" y="139"/>
                      <a:pt x="14497" y="136"/>
                      <a:pt x="14501" y="135"/>
                    </a:cubicBezTo>
                    <a:cubicBezTo>
                      <a:pt x="14504" y="135"/>
                      <a:pt x="14508" y="137"/>
                      <a:pt x="14509" y="141"/>
                    </a:cubicBezTo>
                    <a:lnTo>
                      <a:pt x="14512" y="149"/>
                    </a:lnTo>
                    <a:lnTo>
                      <a:pt x="14500" y="144"/>
                    </a:lnTo>
                    <a:lnTo>
                      <a:pt x="14514" y="136"/>
                    </a:lnTo>
                    <a:lnTo>
                      <a:pt x="14511" y="147"/>
                    </a:lnTo>
                    <a:lnTo>
                      <a:pt x="14508" y="141"/>
                    </a:lnTo>
                    <a:lnTo>
                      <a:pt x="14518" y="145"/>
                    </a:lnTo>
                    <a:lnTo>
                      <a:pt x="14505" y="151"/>
                    </a:lnTo>
                    <a:cubicBezTo>
                      <a:pt x="14502" y="152"/>
                      <a:pt x="14499" y="151"/>
                      <a:pt x="14497" y="149"/>
                    </a:cubicBezTo>
                    <a:cubicBezTo>
                      <a:pt x="14494" y="147"/>
                      <a:pt x="14493" y="144"/>
                      <a:pt x="14494" y="142"/>
                    </a:cubicBezTo>
                    <a:lnTo>
                      <a:pt x="14499" y="115"/>
                    </a:lnTo>
                    <a:cubicBezTo>
                      <a:pt x="14500" y="111"/>
                      <a:pt x="14502" y="109"/>
                      <a:pt x="14506" y="108"/>
                    </a:cubicBezTo>
                    <a:cubicBezTo>
                      <a:pt x="14509" y="108"/>
                      <a:pt x="14512" y="109"/>
                      <a:pt x="14514" y="112"/>
                    </a:cubicBezTo>
                    <a:lnTo>
                      <a:pt x="14519" y="120"/>
                    </a:lnTo>
                    <a:lnTo>
                      <a:pt x="14505" y="121"/>
                    </a:lnTo>
                    <a:lnTo>
                      <a:pt x="14513" y="102"/>
                    </a:lnTo>
                    <a:lnTo>
                      <a:pt x="14520" y="113"/>
                    </a:lnTo>
                    <a:lnTo>
                      <a:pt x="14515" y="113"/>
                    </a:lnTo>
                    <a:cubicBezTo>
                      <a:pt x="14511" y="113"/>
                      <a:pt x="14508" y="111"/>
                      <a:pt x="14507" y="107"/>
                    </a:cubicBezTo>
                    <a:cubicBezTo>
                      <a:pt x="14507" y="103"/>
                      <a:pt x="14509" y="99"/>
                      <a:pt x="14512" y="98"/>
                    </a:cubicBezTo>
                    <a:lnTo>
                      <a:pt x="14525" y="93"/>
                    </a:lnTo>
                    <a:lnTo>
                      <a:pt x="14527" y="108"/>
                    </a:lnTo>
                    <a:lnTo>
                      <a:pt x="14511" y="105"/>
                    </a:lnTo>
                    <a:lnTo>
                      <a:pt x="14520" y="97"/>
                    </a:lnTo>
                    <a:lnTo>
                      <a:pt x="14520" y="103"/>
                    </a:lnTo>
                    <a:cubicBezTo>
                      <a:pt x="14520" y="105"/>
                      <a:pt x="14519" y="108"/>
                      <a:pt x="14517" y="109"/>
                    </a:cubicBezTo>
                    <a:lnTo>
                      <a:pt x="14509" y="115"/>
                    </a:lnTo>
                    <a:cubicBezTo>
                      <a:pt x="14507" y="116"/>
                      <a:pt x="14504" y="117"/>
                      <a:pt x="14501" y="115"/>
                    </a:cubicBezTo>
                    <a:cubicBezTo>
                      <a:pt x="14498" y="114"/>
                      <a:pt x="14497" y="111"/>
                      <a:pt x="14496" y="109"/>
                    </a:cubicBezTo>
                    <a:lnTo>
                      <a:pt x="14494" y="68"/>
                    </a:lnTo>
                    <a:cubicBezTo>
                      <a:pt x="14494" y="65"/>
                      <a:pt x="14495" y="63"/>
                      <a:pt x="14497" y="61"/>
                    </a:cubicBezTo>
                    <a:lnTo>
                      <a:pt x="14516" y="48"/>
                    </a:lnTo>
                    <a:lnTo>
                      <a:pt x="14524" y="61"/>
                    </a:lnTo>
                    <a:lnTo>
                      <a:pt x="14506" y="72"/>
                    </a:lnTo>
                    <a:cubicBezTo>
                      <a:pt x="14504" y="73"/>
                      <a:pt x="14501" y="73"/>
                      <a:pt x="14498" y="72"/>
                    </a:cubicBezTo>
                    <a:cubicBezTo>
                      <a:pt x="14496" y="71"/>
                      <a:pt x="14494" y="69"/>
                      <a:pt x="14494" y="67"/>
                    </a:cubicBezTo>
                    <a:lnTo>
                      <a:pt x="14491" y="53"/>
                    </a:lnTo>
                    <a:cubicBezTo>
                      <a:pt x="14491" y="51"/>
                      <a:pt x="14491" y="48"/>
                      <a:pt x="14493" y="47"/>
                    </a:cubicBezTo>
                    <a:lnTo>
                      <a:pt x="14504" y="33"/>
                    </a:lnTo>
                    <a:lnTo>
                      <a:pt x="14502" y="40"/>
                    </a:lnTo>
                    <a:lnTo>
                      <a:pt x="14497" y="13"/>
                    </a:lnTo>
                    <a:cubicBezTo>
                      <a:pt x="14496" y="9"/>
                      <a:pt x="14498" y="4"/>
                      <a:pt x="14503" y="3"/>
                    </a:cubicBezTo>
                    <a:lnTo>
                      <a:pt x="14513" y="1"/>
                    </a:lnTo>
                    <a:cubicBezTo>
                      <a:pt x="14516" y="0"/>
                      <a:pt x="14518" y="1"/>
                      <a:pt x="14520" y="2"/>
                    </a:cubicBezTo>
                    <a:cubicBezTo>
                      <a:pt x="14522" y="4"/>
                      <a:pt x="14523" y="7"/>
                      <a:pt x="14523" y="9"/>
                    </a:cubicBezTo>
                    <a:lnTo>
                      <a:pt x="14520" y="39"/>
                    </a:lnTo>
                    <a:lnTo>
                      <a:pt x="14507" y="32"/>
                    </a:lnTo>
                    <a:lnTo>
                      <a:pt x="14521" y="21"/>
                    </a:lnTo>
                    <a:cubicBezTo>
                      <a:pt x="14524" y="19"/>
                      <a:pt x="14527" y="19"/>
                      <a:pt x="14530" y="21"/>
                    </a:cubicBezTo>
                    <a:cubicBezTo>
                      <a:pt x="14533" y="23"/>
                      <a:pt x="14535" y="26"/>
                      <a:pt x="14533" y="30"/>
                    </a:cubicBezTo>
                    <a:lnTo>
                      <a:pt x="14531" y="38"/>
                    </a:lnTo>
                    <a:lnTo>
                      <a:pt x="14526" y="28"/>
                    </a:lnTo>
                    <a:lnTo>
                      <a:pt x="14547" y="36"/>
                    </a:lnTo>
                    <a:cubicBezTo>
                      <a:pt x="14550" y="37"/>
                      <a:pt x="14552" y="40"/>
                      <a:pt x="14552" y="43"/>
                    </a:cubicBezTo>
                    <a:cubicBezTo>
                      <a:pt x="14553" y="46"/>
                      <a:pt x="14551" y="48"/>
                      <a:pt x="14549" y="50"/>
                    </a:cubicBezTo>
                    <a:lnTo>
                      <a:pt x="14541" y="55"/>
                    </a:lnTo>
                    <a:lnTo>
                      <a:pt x="14544" y="46"/>
                    </a:lnTo>
                    <a:lnTo>
                      <a:pt x="14547" y="54"/>
                    </a:lnTo>
                    <a:lnTo>
                      <a:pt x="14536" y="50"/>
                    </a:lnTo>
                    <a:lnTo>
                      <a:pt x="14546" y="44"/>
                    </a:lnTo>
                    <a:cubicBezTo>
                      <a:pt x="14549" y="43"/>
                      <a:pt x="14552" y="43"/>
                      <a:pt x="14555" y="45"/>
                    </a:cubicBezTo>
                    <a:cubicBezTo>
                      <a:pt x="14557" y="47"/>
                      <a:pt x="14558" y="51"/>
                      <a:pt x="14558" y="54"/>
                    </a:cubicBezTo>
                    <a:lnTo>
                      <a:pt x="14550" y="83"/>
                    </a:lnTo>
                    <a:cubicBezTo>
                      <a:pt x="14549" y="86"/>
                      <a:pt x="14547" y="88"/>
                      <a:pt x="14544" y="89"/>
                    </a:cubicBezTo>
                    <a:cubicBezTo>
                      <a:pt x="14541" y="90"/>
                      <a:pt x="14538" y="89"/>
                      <a:pt x="14536" y="87"/>
                    </a:cubicBezTo>
                    <a:lnTo>
                      <a:pt x="14531" y="81"/>
                    </a:lnTo>
                    <a:lnTo>
                      <a:pt x="14544" y="79"/>
                    </a:lnTo>
                    <a:lnTo>
                      <a:pt x="14541" y="85"/>
                    </a:lnTo>
                    <a:lnTo>
                      <a:pt x="14534" y="73"/>
                    </a:lnTo>
                    <a:lnTo>
                      <a:pt x="14539" y="73"/>
                    </a:lnTo>
                    <a:cubicBezTo>
                      <a:pt x="14541" y="73"/>
                      <a:pt x="14544" y="74"/>
                      <a:pt x="14545" y="76"/>
                    </a:cubicBezTo>
                    <a:cubicBezTo>
                      <a:pt x="14547" y="78"/>
                      <a:pt x="14547" y="80"/>
                      <a:pt x="14547" y="82"/>
                    </a:cubicBezTo>
                    <a:lnTo>
                      <a:pt x="14544" y="104"/>
                    </a:lnTo>
                    <a:cubicBezTo>
                      <a:pt x="14544" y="105"/>
                      <a:pt x="14544" y="105"/>
                      <a:pt x="14544" y="106"/>
                    </a:cubicBezTo>
                    <a:lnTo>
                      <a:pt x="14530" y="133"/>
                    </a:lnTo>
                    <a:lnTo>
                      <a:pt x="14530" y="125"/>
                    </a:lnTo>
                    <a:lnTo>
                      <a:pt x="14546" y="146"/>
                    </a:lnTo>
                    <a:lnTo>
                      <a:pt x="14532" y="148"/>
                    </a:lnTo>
                    <a:lnTo>
                      <a:pt x="14545" y="113"/>
                    </a:lnTo>
                    <a:cubicBezTo>
                      <a:pt x="14546" y="110"/>
                      <a:pt x="14549" y="108"/>
                      <a:pt x="14552" y="108"/>
                    </a:cubicBezTo>
                    <a:lnTo>
                      <a:pt x="14563" y="108"/>
                    </a:lnTo>
                    <a:cubicBezTo>
                      <a:pt x="14566" y="108"/>
                      <a:pt x="14569" y="110"/>
                      <a:pt x="14571" y="113"/>
                    </a:cubicBezTo>
                    <a:lnTo>
                      <a:pt x="14576" y="127"/>
                    </a:lnTo>
                    <a:cubicBezTo>
                      <a:pt x="14578" y="131"/>
                      <a:pt x="14576" y="135"/>
                      <a:pt x="14571" y="137"/>
                    </a:cubicBezTo>
                    <a:lnTo>
                      <a:pt x="14558" y="142"/>
                    </a:lnTo>
                    <a:lnTo>
                      <a:pt x="14553" y="127"/>
                    </a:lnTo>
                    <a:lnTo>
                      <a:pt x="14564" y="125"/>
                    </a:lnTo>
                    <a:cubicBezTo>
                      <a:pt x="14567" y="124"/>
                      <a:pt x="14570" y="125"/>
                      <a:pt x="14572" y="128"/>
                    </a:cubicBezTo>
                    <a:cubicBezTo>
                      <a:pt x="14574" y="130"/>
                      <a:pt x="14574" y="134"/>
                      <a:pt x="14573" y="137"/>
                    </a:cubicBezTo>
                    <a:lnTo>
                      <a:pt x="14559" y="158"/>
                    </a:lnTo>
                    <a:lnTo>
                      <a:pt x="14560" y="155"/>
                    </a:lnTo>
                    <a:lnTo>
                      <a:pt x="14558" y="171"/>
                    </a:lnTo>
                    <a:cubicBezTo>
                      <a:pt x="14557" y="174"/>
                      <a:pt x="14555" y="177"/>
                      <a:pt x="14552" y="178"/>
                    </a:cubicBezTo>
                    <a:cubicBezTo>
                      <a:pt x="14549" y="179"/>
                      <a:pt x="14546" y="178"/>
                      <a:pt x="14544" y="176"/>
                    </a:cubicBezTo>
                    <a:lnTo>
                      <a:pt x="14539" y="170"/>
                    </a:lnTo>
                    <a:lnTo>
                      <a:pt x="14552" y="165"/>
                    </a:lnTo>
                    <a:lnTo>
                      <a:pt x="14552" y="173"/>
                    </a:lnTo>
                    <a:lnTo>
                      <a:pt x="14548" y="166"/>
                    </a:lnTo>
                    <a:lnTo>
                      <a:pt x="14585" y="184"/>
                    </a:lnTo>
                    <a:lnTo>
                      <a:pt x="14582" y="184"/>
                    </a:lnTo>
                    <a:lnTo>
                      <a:pt x="14595" y="184"/>
                    </a:lnTo>
                    <a:lnTo>
                      <a:pt x="14591" y="185"/>
                    </a:lnTo>
                    <a:lnTo>
                      <a:pt x="14628" y="161"/>
                    </a:lnTo>
                    <a:cubicBezTo>
                      <a:pt x="14630" y="159"/>
                      <a:pt x="14634" y="159"/>
                      <a:pt x="14636" y="160"/>
                    </a:cubicBezTo>
                    <a:lnTo>
                      <a:pt x="14652" y="168"/>
                    </a:lnTo>
                    <a:cubicBezTo>
                      <a:pt x="14654" y="169"/>
                      <a:pt x="14656" y="172"/>
                      <a:pt x="14656" y="174"/>
                    </a:cubicBezTo>
                    <a:cubicBezTo>
                      <a:pt x="14657" y="177"/>
                      <a:pt x="14656" y="179"/>
                      <a:pt x="14654" y="181"/>
                    </a:cubicBezTo>
                    <a:lnTo>
                      <a:pt x="14638" y="197"/>
                    </a:lnTo>
                    <a:lnTo>
                      <a:pt x="14614" y="224"/>
                    </a:lnTo>
                    <a:cubicBezTo>
                      <a:pt x="14614" y="225"/>
                      <a:pt x="14613" y="226"/>
                      <a:pt x="14611" y="226"/>
                    </a:cubicBezTo>
                    <a:lnTo>
                      <a:pt x="14590" y="234"/>
                    </a:lnTo>
                    <a:lnTo>
                      <a:pt x="14594" y="231"/>
                    </a:lnTo>
                    <a:lnTo>
                      <a:pt x="14575" y="260"/>
                    </a:lnTo>
                    <a:cubicBezTo>
                      <a:pt x="14574" y="263"/>
                      <a:pt x="14571" y="264"/>
                      <a:pt x="14569" y="264"/>
                    </a:cubicBezTo>
                    <a:cubicBezTo>
                      <a:pt x="14566" y="264"/>
                      <a:pt x="14563" y="263"/>
                      <a:pt x="14562" y="261"/>
                    </a:cubicBezTo>
                    <a:lnTo>
                      <a:pt x="14556" y="253"/>
                    </a:lnTo>
                    <a:lnTo>
                      <a:pt x="14565" y="256"/>
                    </a:lnTo>
                    <a:lnTo>
                      <a:pt x="14535" y="261"/>
                    </a:lnTo>
                    <a:lnTo>
                      <a:pt x="14539" y="260"/>
                    </a:lnTo>
                    <a:lnTo>
                      <a:pt x="14525" y="270"/>
                    </a:lnTo>
                    <a:lnTo>
                      <a:pt x="14527" y="268"/>
                    </a:lnTo>
                    <a:lnTo>
                      <a:pt x="14519" y="282"/>
                    </a:lnTo>
                    <a:lnTo>
                      <a:pt x="14512" y="270"/>
                    </a:lnTo>
                    <a:lnTo>
                      <a:pt x="14520" y="270"/>
                    </a:lnTo>
                    <a:cubicBezTo>
                      <a:pt x="14524" y="270"/>
                      <a:pt x="14527" y="272"/>
                      <a:pt x="14528" y="275"/>
                    </a:cubicBezTo>
                    <a:cubicBezTo>
                      <a:pt x="14529" y="279"/>
                      <a:pt x="14528" y="282"/>
                      <a:pt x="14525" y="284"/>
                    </a:cubicBezTo>
                    <a:lnTo>
                      <a:pt x="14496" y="306"/>
                    </a:lnTo>
                    <a:lnTo>
                      <a:pt x="14402" y="370"/>
                    </a:lnTo>
                    <a:lnTo>
                      <a:pt x="14375" y="384"/>
                    </a:lnTo>
                    <a:cubicBezTo>
                      <a:pt x="14372" y="386"/>
                      <a:pt x="14368" y="385"/>
                      <a:pt x="14365" y="383"/>
                    </a:cubicBezTo>
                    <a:cubicBezTo>
                      <a:pt x="14363" y="381"/>
                      <a:pt x="14362" y="377"/>
                      <a:pt x="14364" y="374"/>
                    </a:cubicBezTo>
                    <a:lnTo>
                      <a:pt x="14369" y="363"/>
                    </a:lnTo>
                    <a:lnTo>
                      <a:pt x="14375" y="374"/>
                    </a:lnTo>
                    <a:lnTo>
                      <a:pt x="14359" y="372"/>
                    </a:lnTo>
                    <a:cubicBezTo>
                      <a:pt x="14356" y="371"/>
                      <a:pt x="14353" y="369"/>
                      <a:pt x="14353" y="366"/>
                    </a:cubicBezTo>
                    <a:cubicBezTo>
                      <a:pt x="14352" y="363"/>
                      <a:pt x="14353" y="359"/>
                      <a:pt x="14356" y="357"/>
                    </a:cubicBezTo>
                    <a:lnTo>
                      <a:pt x="14366" y="349"/>
                    </a:lnTo>
                    <a:lnTo>
                      <a:pt x="14372" y="364"/>
                    </a:lnTo>
                    <a:lnTo>
                      <a:pt x="14356" y="366"/>
                    </a:lnTo>
                    <a:cubicBezTo>
                      <a:pt x="14353" y="367"/>
                      <a:pt x="14349" y="365"/>
                      <a:pt x="14348" y="361"/>
                    </a:cubicBezTo>
                    <a:cubicBezTo>
                      <a:pt x="14346" y="358"/>
                      <a:pt x="14348" y="354"/>
                      <a:pt x="14351" y="352"/>
                    </a:cubicBezTo>
                    <a:lnTo>
                      <a:pt x="14394" y="325"/>
                    </a:lnTo>
                    <a:lnTo>
                      <a:pt x="14392" y="326"/>
                    </a:lnTo>
                    <a:lnTo>
                      <a:pt x="14411" y="307"/>
                    </a:lnTo>
                    <a:lnTo>
                      <a:pt x="14409" y="311"/>
                    </a:lnTo>
                    <a:lnTo>
                      <a:pt x="14414" y="292"/>
                    </a:lnTo>
                    <a:lnTo>
                      <a:pt x="14415" y="298"/>
                    </a:lnTo>
                    <a:lnTo>
                      <a:pt x="14410" y="290"/>
                    </a:lnTo>
                    <a:close/>
                    <a:moveTo>
                      <a:pt x="14428" y="289"/>
                    </a:moveTo>
                    <a:cubicBezTo>
                      <a:pt x="14430" y="291"/>
                      <a:pt x="14430" y="294"/>
                      <a:pt x="14430" y="296"/>
                    </a:cubicBezTo>
                    <a:lnTo>
                      <a:pt x="14424" y="315"/>
                    </a:lnTo>
                    <a:cubicBezTo>
                      <a:pt x="14424" y="316"/>
                      <a:pt x="14423" y="317"/>
                      <a:pt x="14422" y="318"/>
                    </a:cubicBezTo>
                    <a:lnTo>
                      <a:pt x="14403" y="337"/>
                    </a:lnTo>
                    <a:cubicBezTo>
                      <a:pt x="14403" y="338"/>
                      <a:pt x="14403" y="338"/>
                      <a:pt x="14402" y="338"/>
                    </a:cubicBezTo>
                    <a:lnTo>
                      <a:pt x="14359" y="365"/>
                    </a:lnTo>
                    <a:lnTo>
                      <a:pt x="14354" y="351"/>
                    </a:lnTo>
                    <a:lnTo>
                      <a:pt x="14370" y="348"/>
                    </a:lnTo>
                    <a:cubicBezTo>
                      <a:pt x="14373" y="347"/>
                      <a:pt x="14377" y="349"/>
                      <a:pt x="14378" y="353"/>
                    </a:cubicBezTo>
                    <a:cubicBezTo>
                      <a:pt x="14380" y="356"/>
                      <a:pt x="14379" y="360"/>
                      <a:pt x="14376" y="362"/>
                    </a:cubicBezTo>
                    <a:lnTo>
                      <a:pt x="14365" y="370"/>
                    </a:lnTo>
                    <a:lnTo>
                      <a:pt x="14362" y="356"/>
                    </a:lnTo>
                    <a:lnTo>
                      <a:pt x="14378" y="359"/>
                    </a:lnTo>
                    <a:cubicBezTo>
                      <a:pt x="14380" y="359"/>
                      <a:pt x="14382" y="361"/>
                      <a:pt x="14384" y="363"/>
                    </a:cubicBezTo>
                    <a:cubicBezTo>
                      <a:pt x="14385" y="365"/>
                      <a:pt x="14385" y="368"/>
                      <a:pt x="14384" y="370"/>
                    </a:cubicBezTo>
                    <a:lnTo>
                      <a:pt x="14378" y="381"/>
                    </a:lnTo>
                    <a:lnTo>
                      <a:pt x="14368" y="370"/>
                    </a:lnTo>
                    <a:lnTo>
                      <a:pt x="14393" y="357"/>
                    </a:lnTo>
                    <a:lnTo>
                      <a:pt x="14486" y="293"/>
                    </a:lnTo>
                    <a:lnTo>
                      <a:pt x="14516" y="271"/>
                    </a:lnTo>
                    <a:lnTo>
                      <a:pt x="14520" y="286"/>
                    </a:lnTo>
                    <a:lnTo>
                      <a:pt x="14512" y="286"/>
                    </a:lnTo>
                    <a:cubicBezTo>
                      <a:pt x="14510" y="286"/>
                      <a:pt x="14507" y="284"/>
                      <a:pt x="14506" y="282"/>
                    </a:cubicBezTo>
                    <a:cubicBezTo>
                      <a:pt x="14504" y="279"/>
                      <a:pt x="14504" y="276"/>
                      <a:pt x="14506" y="274"/>
                    </a:cubicBezTo>
                    <a:lnTo>
                      <a:pt x="14514" y="260"/>
                    </a:lnTo>
                    <a:cubicBezTo>
                      <a:pt x="14514" y="259"/>
                      <a:pt x="14515" y="259"/>
                      <a:pt x="14515" y="258"/>
                    </a:cubicBezTo>
                    <a:lnTo>
                      <a:pt x="14529" y="247"/>
                    </a:lnTo>
                    <a:cubicBezTo>
                      <a:pt x="14530" y="246"/>
                      <a:pt x="14531" y="246"/>
                      <a:pt x="14532" y="246"/>
                    </a:cubicBezTo>
                    <a:lnTo>
                      <a:pt x="14562" y="240"/>
                    </a:lnTo>
                    <a:cubicBezTo>
                      <a:pt x="14565" y="240"/>
                      <a:pt x="14568" y="241"/>
                      <a:pt x="14570" y="244"/>
                    </a:cubicBezTo>
                    <a:lnTo>
                      <a:pt x="14575" y="252"/>
                    </a:lnTo>
                    <a:lnTo>
                      <a:pt x="14562" y="252"/>
                    </a:lnTo>
                    <a:lnTo>
                      <a:pt x="14580" y="222"/>
                    </a:lnTo>
                    <a:cubicBezTo>
                      <a:pt x="14581" y="221"/>
                      <a:pt x="14583" y="220"/>
                      <a:pt x="14584" y="219"/>
                    </a:cubicBezTo>
                    <a:lnTo>
                      <a:pt x="14606" y="211"/>
                    </a:lnTo>
                    <a:lnTo>
                      <a:pt x="14602" y="213"/>
                    </a:lnTo>
                    <a:lnTo>
                      <a:pt x="14627" y="186"/>
                    </a:lnTo>
                    <a:lnTo>
                      <a:pt x="14643" y="170"/>
                    </a:lnTo>
                    <a:lnTo>
                      <a:pt x="14645" y="183"/>
                    </a:lnTo>
                    <a:lnTo>
                      <a:pt x="14629" y="174"/>
                    </a:lnTo>
                    <a:lnTo>
                      <a:pt x="14637" y="174"/>
                    </a:lnTo>
                    <a:lnTo>
                      <a:pt x="14599" y="198"/>
                    </a:lnTo>
                    <a:cubicBezTo>
                      <a:pt x="14598" y="199"/>
                      <a:pt x="14597" y="200"/>
                      <a:pt x="14595" y="200"/>
                    </a:cubicBezTo>
                    <a:lnTo>
                      <a:pt x="14582" y="200"/>
                    </a:lnTo>
                    <a:cubicBezTo>
                      <a:pt x="14581" y="200"/>
                      <a:pt x="14579" y="199"/>
                      <a:pt x="14578" y="199"/>
                    </a:cubicBezTo>
                    <a:lnTo>
                      <a:pt x="14541" y="180"/>
                    </a:lnTo>
                    <a:cubicBezTo>
                      <a:pt x="14538" y="178"/>
                      <a:pt x="14536" y="176"/>
                      <a:pt x="14536" y="173"/>
                    </a:cubicBezTo>
                    <a:lnTo>
                      <a:pt x="14536" y="165"/>
                    </a:lnTo>
                    <a:cubicBezTo>
                      <a:pt x="14536" y="161"/>
                      <a:pt x="14538" y="158"/>
                      <a:pt x="14541" y="157"/>
                    </a:cubicBezTo>
                    <a:cubicBezTo>
                      <a:pt x="14544" y="156"/>
                      <a:pt x="14548" y="157"/>
                      <a:pt x="14550" y="159"/>
                    </a:cubicBezTo>
                    <a:lnTo>
                      <a:pt x="14555" y="164"/>
                    </a:lnTo>
                    <a:lnTo>
                      <a:pt x="14542" y="169"/>
                    </a:lnTo>
                    <a:lnTo>
                      <a:pt x="14545" y="153"/>
                    </a:lnTo>
                    <a:cubicBezTo>
                      <a:pt x="14545" y="152"/>
                      <a:pt x="14545" y="151"/>
                      <a:pt x="14546" y="150"/>
                    </a:cubicBezTo>
                    <a:lnTo>
                      <a:pt x="14559" y="128"/>
                    </a:lnTo>
                    <a:lnTo>
                      <a:pt x="14568" y="140"/>
                    </a:lnTo>
                    <a:lnTo>
                      <a:pt x="14557" y="143"/>
                    </a:lnTo>
                    <a:cubicBezTo>
                      <a:pt x="14553" y="144"/>
                      <a:pt x="14549" y="142"/>
                      <a:pt x="14548" y="138"/>
                    </a:cubicBezTo>
                    <a:cubicBezTo>
                      <a:pt x="14546" y="133"/>
                      <a:pt x="14548" y="129"/>
                      <a:pt x="14552" y="128"/>
                    </a:cubicBezTo>
                    <a:lnTo>
                      <a:pt x="14565" y="122"/>
                    </a:lnTo>
                    <a:lnTo>
                      <a:pt x="14561" y="133"/>
                    </a:lnTo>
                    <a:lnTo>
                      <a:pt x="14556" y="119"/>
                    </a:lnTo>
                    <a:lnTo>
                      <a:pt x="14563" y="124"/>
                    </a:lnTo>
                    <a:lnTo>
                      <a:pt x="14552" y="124"/>
                    </a:lnTo>
                    <a:lnTo>
                      <a:pt x="14560" y="119"/>
                    </a:lnTo>
                    <a:lnTo>
                      <a:pt x="14547" y="154"/>
                    </a:lnTo>
                    <a:cubicBezTo>
                      <a:pt x="14546" y="157"/>
                      <a:pt x="14543" y="159"/>
                      <a:pt x="14540" y="159"/>
                    </a:cubicBezTo>
                    <a:cubicBezTo>
                      <a:pt x="14537" y="160"/>
                      <a:pt x="14534" y="158"/>
                      <a:pt x="14533" y="156"/>
                    </a:cubicBezTo>
                    <a:lnTo>
                      <a:pt x="14517" y="134"/>
                    </a:lnTo>
                    <a:cubicBezTo>
                      <a:pt x="14515" y="132"/>
                      <a:pt x="14515" y="129"/>
                      <a:pt x="14516" y="126"/>
                    </a:cubicBezTo>
                    <a:lnTo>
                      <a:pt x="14529" y="99"/>
                    </a:lnTo>
                    <a:lnTo>
                      <a:pt x="14529" y="102"/>
                    </a:lnTo>
                    <a:lnTo>
                      <a:pt x="14531" y="80"/>
                    </a:lnTo>
                    <a:lnTo>
                      <a:pt x="14539" y="89"/>
                    </a:lnTo>
                    <a:lnTo>
                      <a:pt x="14534" y="89"/>
                    </a:lnTo>
                    <a:cubicBezTo>
                      <a:pt x="14531" y="89"/>
                      <a:pt x="14528" y="88"/>
                      <a:pt x="14527" y="85"/>
                    </a:cubicBezTo>
                    <a:cubicBezTo>
                      <a:pt x="14526" y="83"/>
                      <a:pt x="14525" y="80"/>
                      <a:pt x="14527" y="78"/>
                    </a:cubicBezTo>
                    <a:lnTo>
                      <a:pt x="14529" y="72"/>
                    </a:lnTo>
                    <a:cubicBezTo>
                      <a:pt x="14530" y="70"/>
                      <a:pt x="14533" y="68"/>
                      <a:pt x="14535" y="68"/>
                    </a:cubicBezTo>
                    <a:cubicBezTo>
                      <a:pt x="14538" y="67"/>
                      <a:pt x="14540" y="68"/>
                      <a:pt x="14542" y="70"/>
                    </a:cubicBezTo>
                    <a:lnTo>
                      <a:pt x="14547" y="76"/>
                    </a:lnTo>
                    <a:lnTo>
                      <a:pt x="14534" y="79"/>
                    </a:lnTo>
                    <a:lnTo>
                      <a:pt x="14542" y="49"/>
                    </a:lnTo>
                    <a:lnTo>
                      <a:pt x="14553" y="59"/>
                    </a:lnTo>
                    <a:lnTo>
                      <a:pt x="14543" y="64"/>
                    </a:lnTo>
                    <a:cubicBezTo>
                      <a:pt x="14541" y="65"/>
                      <a:pt x="14538" y="65"/>
                      <a:pt x="14536" y="64"/>
                    </a:cubicBezTo>
                    <a:cubicBezTo>
                      <a:pt x="14534" y="63"/>
                      <a:pt x="14532" y="62"/>
                      <a:pt x="14532" y="59"/>
                    </a:cubicBezTo>
                    <a:lnTo>
                      <a:pt x="14529" y="51"/>
                    </a:lnTo>
                    <a:cubicBezTo>
                      <a:pt x="14528" y="48"/>
                      <a:pt x="14529" y="44"/>
                      <a:pt x="14532" y="42"/>
                    </a:cubicBezTo>
                    <a:lnTo>
                      <a:pt x="14540" y="37"/>
                    </a:lnTo>
                    <a:lnTo>
                      <a:pt x="14542" y="51"/>
                    </a:lnTo>
                    <a:lnTo>
                      <a:pt x="14520" y="43"/>
                    </a:lnTo>
                    <a:cubicBezTo>
                      <a:pt x="14516" y="41"/>
                      <a:pt x="14514" y="37"/>
                      <a:pt x="14516" y="33"/>
                    </a:cubicBezTo>
                    <a:lnTo>
                      <a:pt x="14518" y="25"/>
                    </a:lnTo>
                    <a:lnTo>
                      <a:pt x="14531" y="34"/>
                    </a:lnTo>
                    <a:lnTo>
                      <a:pt x="14517" y="44"/>
                    </a:lnTo>
                    <a:cubicBezTo>
                      <a:pt x="14515" y="46"/>
                      <a:pt x="14512" y="47"/>
                      <a:pt x="14509" y="45"/>
                    </a:cubicBezTo>
                    <a:cubicBezTo>
                      <a:pt x="14506" y="44"/>
                      <a:pt x="14504" y="41"/>
                      <a:pt x="14504" y="37"/>
                    </a:cubicBezTo>
                    <a:lnTo>
                      <a:pt x="14507" y="8"/>
                    </a:lnTo>
                    <a:lnTo>
                      <a:pt x="14517" y="16"/>
                    </a:lnTo>
                    <a:lnTo>
                      <a:pt x="14506" y="19"/>
                    </a:lnTo>
                    <a:lnTo>
                      <a:pt x="14512" y="10"/>
                    </a:lnTo>
                    <a:lnTo>
                      <a:pt x="14518" y="37"/>
                    </a:lnTo>
                    <a:cubicBezTo>
                      <a:pt x="14518" y="39"/>
                      <a:pt x="14518" y="41"/>
                      <a:pt x="14516" y="43"/>
                    </a:cubicBezTo>
                    <a:lnTo>
                      <a:pt x="14505" y="57"/>
                    </a:lnTo>
                    <a:lnTo>
                      <a:pt x="14507" y="50"/>
                    </a:lnTo>
                    <a:lnTo>
                      <a:pt x="14510" y="63"/>
                    </a:lnTo>
                    <a:lnTo>
                      <a:pt x="14498" y="58"/>
                    </a:lnTo>
                    <a:lnTo>
                      <a:pt x="14516" y="47"/>
                    </a:lnTo>
                    <a:cubicBezTo>
                      <a:pt x="14520" y="45"/>
                      <a:pt x="14525" y="46"/>
                      <a:pt x="14527" y="50"/>
                    </a:cubicBezTo>
                    <a:cubicBezTo>
                      <a:pt x="14530" y="53"/>
                      <a:pt x="14529" y="58"/>
                      <a:pt x="14525" y="61"/>
                    </a:cubicBezTo>
                    <a:lnTo>
                      <a:pt x="14506" y="74"/>
                    </a:lnTo>
                    <a:lnTo>
                      <a:pt x="14510" y="67"/>
                    </a:lnTo>
                    <a:lnTo>
                      <a:pt x="14512" y="108"/>
                    </a:lnTo>
                    <a:lnTo>
                      <a:pt x="14500" y="101"/>
                    </a:lnTo>
                    <a:lnTo>
                      <a:pt x="14508" y="96"/>
                    </a:lnTo>
                    <a:lnTo>
                      <a:pt x="14504" y="103"/>
                    </a:lnTo>
                    <a:lnTo>
                      <a:pt x="14504" y="97"/>
                    </a:lnTo>
                    <a:cubicBezTo>
                      <a:pt x="14504" y="95"/>
                      <a:pt x="14505" y="93"/>
                      <a:pt x="14507" y="91"/>
                    </a:cubicBezTo>
                    <a:cubicBezTo>
                      <a:pt x="14509" y="90"/>
                      <a:pt x="14511" y="89"/>
                      <a:pt x="14514" y="89"/>
                    </a:cubicBezTo>
                    <a:lnTo>
                      <a:pt x="14530" y="92"/>
                    </a:lnTo>
                    <a:cubicBezTo>
                      <a:pt x="14533" y="93"/>
                      <a:pt x="14536" y="96"/>
                      <a:pt x="14536" y="99"/>
                    </a:cubicBezTo>
                    <a:cubicBezTo>
                      <a:pt x="14537" y="103"/>
                      <a:pt x="14535" y="106"/>
                      <a:pt x="14531" y="107"/>
                    </a:cubicBezTo>
                    <a:lnTo>
                      <a:pt x="14518" y="113"/>
                    </a:lnTo>
                    <a:lnTo>
                      <a:pt x="14515" y="97"/>
                    </a:lnTo>
                    <a:lnTo>
                      <a:pt x="14520" y="97"/>
                    </a:lnTo>
                    <a:cubicBezTo>
                      <a:pt x="14523" y="97"/>
                      <a:pt x="14526" y="99"/>
                      <a:pt x="14527" y="101"/>
                    </a:cubicBezTo>
                    <a:cubicBezTo>
                      <a:pt x="14529" y="103"/>
                      <a:pt x="14529" y="106"/>
                      <a:pt x="14528" y="109"/>
                    </a:cubicBezTo>
                    <a:lnTo>
                      <a:pt x="14520" y="127"/>
                    </a:lnTo>
                    <a:cubicBezTo>
                      <a:pt x="14519" y="130"/>
                      <a:pt x="14516" y="132"/>
                      <a:pt x="14513" y="132"/>
                    </a:cubicBezTo>
                    <a:cubicBezTo>
                      <a:pt x="14510" y="132"/>
                      <a:pt x="14507" y="131"/>
                      <a:pt x="14506" y="129"/>
                    </a:cubicBezTo>
                    <a:lnTo>
                      <a:pt x="14500" y="121"/>
                    </a:lnTo>
                    <a:lnTo>
                      <a:pt x="14515" y="118"/>
                    </a:lnTo>
                    <a:lnTo>
                      <a:pt x="14510" y="145"/>
                    </a:lnTo>
                    <a:lnTo>
                      <a:pt x="14499" y="136"/>
                    </a:lnTo>
                    <a:lnTo>
                      <a:pt x="14512" y="130"/>
                    </a:lnTo>
                    <a:cubicBezTo>
                      <a:pt x="14516" y="129"/>
                      <a:pt x="14520" y="130"/>
                      <a:pt x="14522" y="134"/>
                    </a:cubicBezTo>
                    <a:lnTo>
                      <a:pt x="14525" y="140"/>
                    </a:lnTo>
                    <a:cubicBezTo>
                      <a:pt x="14527" y="143"/>
                      <a:pt x="14526" y="148"/>
                      <a:pt x="14522" y="150"/>
                    </a:cubicBezTo>
                    <a:lnTo>
                      <a:pt x="14509" y="158"/>
                    </a:lnTo>
                    <a:cubicBezTo>
                      <a:pt x="14507" y="159"/>
                      <a:pt x="14504" y="160"/>
                      <a:pt x="14502" y="159"/>
                    </a:cubicBezTo>
                    <a:cubicBezTo>
                      <a:pt x="14499" y="158"/>
                      <a:pt x="14498" y="156"/>
                      <a:pt x="14497" y="154"/>
                    </a:cubicBezTo>
                    <a:lnTo>
                      <a:pt x="14494" y="146"/>
                    </a:lnTo>
                    <a:lnTo>
                      <a:pt x="14510" y="143"/>
                    </a:lnTo>
                    <a:lnTo>
                      <a:pt x="14510" y="159"/>
                    </a:lnTo>
                    <a:lnTo>
                      <a:pt x="14496" y="154"/>
                    </a:lnTo>
                    <a:lnTo>
                      <a:pt x="14501" y="148"/>
                    </a:lnTo>
                    <a:cubicBezTo>
                      <a:pt x="14505" y="145"/>
                      <a:pt x="14510" y="145"/>
                      <a:pt x="14513" y="148"/>
                    </a:cubicBezTo>
                    <a:cubicBezTo>
                      <a:pt x="14516" y="151"/>
                      <a:pt x="14516" y="156"/>
                      <a:pt x="14513" y="159"/>
                    </a:cubicBezTo>
                    <a:lnTo>
                      <a:pt x="14505" y="168"/>
                    </a:lnTo>
                    <a:lnTo>
                      <a:pt x="14506" y="165"/>
                    </a:lnTo>
                    <a:lnTo>
                      <a:pt x="14498" y="184"/>
                    </a:lnTo>
                    <a:lnTo>
                      <a:pt x="14491" y="173"/>
                    </a:lnTo>
                    <a:lnTo>
                      <a:pt x="14499" y="173"/>
                    </a:lnTo>
                    <a:cubicBezTo>
                      <a:pt x="14503" y="173"/>
                      <a:pt x="14507" y="176"/>
                      <a:pt x="14507" y="180"/>
                    </a:cubicBezTo>
                    <a:cubicBezTo>
                      <a:pt x="14508" y="184"/>
                      <a:pt x="14505" y="188"/>
                      <a:pt x="14501" y="189"/>
                    </a:cubicBezTo>
                    <a:lnTo>
                      <a:pt x="14487" y="191"/>
                    </a:lnTo>
                    <a:lnTo>
                      <a:pt x="14494" y="185"/>
                    </a:lnTo>
                    <a:lnTo>
                      <a:pt x="14491" y="199"/>
                    </a:lnTo>
                    <a:cubicBezTo>
                      <a:pt x="14491" y="201"/>
                      <a:pt x="14489" y="203"/>
                      <a:pt x="14487" y="204"/>
                    </a:cubicBezTo>
                    <a:lnTo>
                      <a:pt x="14476" y="209"/>
                    </a:lnTo>
                    <a:lnTo>
                      <a:pt x="14478" y="208"/>
                    </a:lnTo>
                    <a:lnTo>
                      <a:pt x="14452" y="237"/>
                    </a:lnTo>
                    <a:cubicBezTo>
                      <a:pt x="14451" y="238"/>
                      <a:pt x="14450" y="239"/>
                      <a:pt x="14449" y="239"/>
                    </a:cubicBezTo>
                    <a:lnTo>
                      <a:pt x="14399" y="263"/>
                    </a:lnTo>
                    <a:lnTo>
                      <a:pt x="14403" y="256"/>
                    </a:lnTo>
                    <a:lnTo>
                      <a:pt x="14403" y="270"/>
                    </a:lnTo>
                    <a:lnTo>
                      <a:pt x="14400" y="263"/>
                    </a:lnTo>
                    <a:lnTo>
                      <a:pt x="14421" y="279"/>
                    </a:lnTo>
                    <a:cubicBezTo>
                      <a:pt x="14422" y="280"/>
                      <a:pt x="14423" y="281"/>
                      <a:pt x="14423" y="281"/>
                    </a:cubicBezTo>
                    <a:lnTo>
                      <a:pt x="14428" y="289"/>
                    </a:lnTo>
                    <a:close/>
                    <a:moveTo>
                      <a:pt x="14328" y="365"/>
                    </a:moveTo>
                    <a:lnTo>
                      <a:pt x="14320" y="351"/>
                    </a:lnTo>
                    <a:lnTo>
                      <a:pt x="14333" y="346"/>
                    </a:lnTo>
                    <a:lnTo>
                      <a:pt x="14336" y="361"/>
                    </a:lnTo>
                    <a:lnTo>
                      <a:pt x="14331" y="361"/>
                    </a:lnTo>
                    <a:cubicBezTo>
                      <a:pt x="14328" y="361"/>
                      <a:pt x="14325" y="359"/>
                      <a:pt x="14324" y="356"/>
                    </a:cubicBezTo>
                    <a:cubicBezTo>
                      <a:pt x="14322" y="352"/>
                      <a:pt x="14324" y="349"/>
                      <a:pt x="14326" y="347"/>
                    </a:cubicBezTo>
                    <a:lnTo>
                      <a:pt x="14337" y="339"/>
                    </a:lnTo>
                    <a:cubicBezTo>
                      <a:pt x="14338" y="338"/>
                      <a:pt x="14340" y="337"/>
                      <a:pt x="14342" y="337"/>
                    </a:cubicBezTo>
                    <a:lnTo>
                      <a:pt x="14355" y="337"/>
                    </a:lnTo>
                    <a:cubicBezTo>
                      <a:pt x="14359" y="337"/>
                      <a:pt x="14362" y="339"/>
                      <a:pt x="14363" y="343"/>
                    </a:cubicBezTo>
                    <a:cubicBezTo>
                      <a:pt x="14364" y="346"/>
                      <a:pt x="14363" y="350"/>
                      <a:pt x="14360" y="352"/>
                    </a:cubicBezTo>
                    <a:lnTo>
                      <a:pt x="14352" y="357"/>
                    </a:lnTo>
                    <a:cubicBezTo>
                      <a:pt x="14351" y="357"/>
                      <a:pt x="14351" y="358"/>
                      <a:pt x="14350" y="358"/>
                    </a:cubicBezTo>
                    <a:lnTo>
                      <a:pt x="14337" y="363"/>
                    </a:lnTo>
                    <a:lnTo>
                      <a:pt x="14334" y="348"/>
                    </a:lnTo>
                    <a:lnTo>
                      <a:pt x="14347" y="348"/>
                    </a:lnTo>
                    <a:cubicBezTo>
                      <a:pt x="14351" y="348"/>
                      <a:pt x="14354" y="350"/>
                      <a:pt x="14355" y="354"/>
                    </a:cubicBezTo>
                    <a:cubicBezTo>
                      <a:pt x="14356" y="358"/>
                      <a:pt x="14354" y="361"/>
                      <a:pt x="14351" y="363"/>
                    </a:cubicBezTo>
                    <a:lnTo>
                      <a:pt x="14329" y="374"/>
                    </a:lnTo>
                    <a:lnTo>
                      <a:pt x="14334" y="367"/>
                    </a:lnTo>
                    <a:lnTo>
                      <a:pt x="14334" y="383"/>
                    </a:lnTo>
                    <a:cubicBezTo>
                      <a:pt x="14334" y="385"/>
                      <a:pt x="14333" y="388"/>
                      <a:pt x="14330" y="389"/>
                    </a:cubicBezTo>
                    <a:lnTo>
                      <a:pt x="14242" y="451"/>
                    </a:lnTo>
                    <a:cubicBezTo>
                      <a:pt x="14242" y="452"/>
                      <a:pt x="14241" y="452"/>
                      <a:pt x="14241" y="452"/>
                    </a:cubicBezTo>
                    <a:lnTo>
                      <a:pt x="14209" y="466"/>
                    </a:lnTo>
                    <a:lnTo>
                      <a:pt x="14212" y="463"/>
                    </a:lnTo>
                    <a:lnTo>
                      <a:pt x="14196" y="482"/>
                    </a:lnTo>
                    <a:lnTo>
                      <a:pt x="14192" y="469"/>
                    </a:lnTo>
                    <a:lnTo>
                      <a:pt x="14202" y="472"/>
                    </a:lnTo>
                    <a:cubicBezTo>
                      <a:pt x="14205" y="473"/>
                      <a:pt x="14207" y="474"/>
                      <a:pt x="14208" y="477"/>
                    </a:cubicBezTo>
                    <a:cubicBezTo>
                      <a:pt x="14209" y="479"/>
                      <a:pt x="14209" y="482"/>
                      <a:pt x="14207" y="484"/>
                    </a:cubicBezTo>
                    <a:lnTo>
                      <a:pt x="14202" y="492"/>
                    </a:lnTo>
                    <a:cubicBezTo>
                      <a:pt x="14200" y="496"/>
                      <a:pt x="14195" y="497"/>
                      <a:pt x="14192" y="495"/>
                    </a:cubicBezTo>
                    <a:lnTo>
                      <a:pt x="14186" y="492"/>
                    </a:lnTo>
                    <a:lnTo>
                      <a:pt x="14194" y="492"/>
                    </a:lnTo>
                    <a:lnTo>
                      <a:pt x="14186" y="497"/>
                    </a:lnTo>
                    <a:cubicBezTo>
                      <a:pt x="14183" y="499"/>
                      <a:pt x="14180" y="499"/>
                      <a:pt x="14177" y="497"/>
                    </a:cubicBezTo>
                    <a:lnTo>
                      <a:pt x="14166" y="489"/>
                    </a:lnTo>
                    <a:lnTo>
                      <a:pt x="14174" y="490"/>
                    </a:lnTo>
                    <a:lnTo>
                      <a:pt x="14121" y="514"/>
                    </a:lnTo>
                    <a:lnTo>
                      <a:pt x="14100" y="525"/>
                    </a:lnTo>
                    <a:lnTo>
                      <a:pt x="14102" y="523"/>
                    </a:lnTo>
                    <a:lnTo>
                      <a:pt x="14075" y="550"/>
                    </a:lnTo>
                    <a:cubicBezTo>
                      <a:pt x="14075" y="550"/>
                      <a:pt x="14075" y="550"/>
                      <a:pt x="14075" y="551"/>
                    </a:cubicBezTo>
                    <a:lnTo>
                      <a:pt x="14011" y="599"/>
                    </a:lnTo>
                    <a:lnTo>
                      <a:pt x="14006" y="585"/>
                    </a:lnTo>
                    <a:lnTo>
                      <a:pt x="14014" y="585"/>
                    </a:lnTo>
                    <a:cubicBezTo>
                      <a:pt x="14018" y="585"/>
                      <a:pt x="14021" y="588"/>
                      <a:pt x="14022" y="592"/>
                    </a:cubicBezTo>
                    <a:cubicBezTo>
                      <a:pt x="14022" y="596"/>
                      <a:pt x="14020" y="600"/>
                      <a:pt x="14016" y="601"/>
                    </a:cubicBezTo>
                    <a:lnTo>
                      <a:pt x="13994" y="606"/>
                    </a:lnTo>
                    <a:lnTo>
                      <a:pt x="13996" y="605"/>
                    </a:lnTo>
                    <a:lnTo>
                      <a:pt x="13946" y="632"/>
                    </a:lnTo>
                    <a:cubicBezTo>
                      <a:pt x="13945" y="632"/>
                      <a:pt x="13944" y="633"/>
                      <a:pt x="13943" y="633"/>
                    </a:cubicBezTo>
                    <a:lnTo>
                      <a:pt x="13917" y="638"/>
                    </a:lnTo>
                    <a:cubicBezTo>
                      <a:pt x="13916" y="638"/>
                      <a:pt x="13915" y="638"/>
                      <a:pt x="13914" y="638"/>
                    </a:cubicBezTo>
                    <a:lnTo>
                      <a:pt x="13885" y="636"/>
                    </a:lnTo>
                    <a:cubicBezTo>
                      <a:pt x="13882" y="635"/>
                      <a:pt x="13880" y="634"/>
                      <a:pt x="13878" y="631"/>
                    </a:cubicBezTo>
                    <a:cubicBezTo>
                      <a:pt x="13877" y="628"/>
                      <a:pt x="13878" y="625"/>
                      <a:pt x="13879" y="623"/>
                    </a:cubicBezTo>
                    <a:lnTo>
                      <a:pt x="13887" y="612"/>
                    </a:lnTo>
                    <a:lnTo>
                      <a:pt x="13894" y="625"/>
                    </a:lnTo>
                    <a:lnTo>
                      <a:pt x="13875" y="625"/>
                    </a:lnTo>
                    <a:cubicBezTo>
                      <a:pt x="13871" y="625"/>
                      <a:pt x="13868" y="622"/>
                      <a:pt x="13867" y="619"/>
                    </a:cubicBezTo>
                    <a:lnTo>
                      <a:pt x="13865" y="608"/>
                    </a:lnTo>
                    <a:lnTo>
                      <a:pt x="13873" y="614"/>
                    </a:lnTo>
                    <a:lnTo>
                      <a:pt x="13838" y="617"/>
                    </a:lnTo>
                    <a:cubicBezTo>
                      <a:pt x="13835" y="617"/>
                      <a:pt x="13831" y="615"/>
                      <a:pt x="13830" y="611"/>
                    </a:cubicBezTo>
                    <a:cubicBezTo>
                      <a:pt x="13829" y="608"/>
                      <a:pt x="13830" y="604"/>
                      <a:pt x="13834" y="602"/>
                    </a:cubicBezTo>
                    <a:lnTo>
                      <a:pt x="13855" y="589"/>
                    </a:lnTo>
                    <a:lnTo>
                      <a:pt x="13862" y="603"/>
                    </a:lnTo>
                    <a:lnTo>
                      <a:pt x="13841" y="611"/>
                    </a:lnTo>
                    <a:cubicBezTo>
                      <a:pt x="13838" y="612"/>
                      <a:pt x="13834" y="611"/>
                      <a:pt x="13832" y="609"/>
                    </a:cubicBezTo>
                    <a:cubicBezTo>
                      <a:pt x="13830" y="607"/>
                      <a:pt x="13829" y="604"/>
                      <a:pt x="13830" y="601"/>
                    </a:cubicBezTo>
                    <a:lnTo>
                      <a:pt x="13836" y="587"/>
                    </a:lnTo>
                    <a:cubicBezTo>
                      <a:pt x="13837" y="585"/>
                      <a:pt x="13839" y="583"/>
                      <a:pt x="13841" y="582"/>
                    </a:cubicBezTo>
                    <a:lnTo>
                      <a:pt x="13865" y="577"/>
                    </a:lnTo>
                    <a:lnTo>
                      <a:pt x="13861" y="590"/>
                    </a:lnTo>
                    <a:lnTo>
                      <a:pt x="13859" y="588"/>
                    </a:lnTo>
                    <a:cubicBezTo>
                      <a:pt x="13857" y="586"/>
                      <a:pt x="13856" y="583"/>
                      <a:pt x="13857" y="581"/>
                    </a:cubicBezTo>
                    <a:cubicBezTo>
                      <a:pt x="13857" y="578"/>
                      <a:pt x="13859" y="576"/>
                      <a:pt x="13861" y="575"/>
                    </a:cubicBezTo>
                    <a:lnTo>
                      <a:pt x="13877" y="567"/>
                    </a:lnTo>
                    <a:lnTo>
                      <a:pt x="13882" y="582"/>
                    </a:lnTo>
                    <a:lnTo>
                      <a:pt x="13866" y="584"/>
                    </a:lnTo>
                    <a:cubicBezTo>
                      <a:pt x="13862" y="585"/>
                      <a:pt x="13859" y="583"/>
                      <a:pt x="13857" y="580"/>
                    </a:cubicBezTo>
                    <a:cubicBezTo>
                      <a:pt x="13856" y="577"/>
                      <a:pt x="13856" y="573"/>
                      <a:pt x="13859" y="571"/>
                    </a:cubicBezTo>
                    <a:lnTo>
                      <a:pt x="13872" y="557"/>
                    </a:lnTo>
                    <a:cubicBezTo>
                      <a:pt x="13874" y="556"/>
                      <a:pt x="13876" y="555"/>
                      <a:pt x="13878" y="555"/>
                    </a:cubicBezTo>
                    <a:cubicBezTo>
                      <a:pt x="13881" y="555"/>
                      <a:pt x="13883" y="556"/>
                      <a:pt x="13884" y="558"/>
                    </a:cubicBezTo>
                    <a:lnTo>
                      <a:pt x="13892" y="569"/>
                    </a:lnTo>
                    <a:lnTo>
                      <a:pt x="13878" y="574"/>
                    </a:lnTo>
                    <a:lnTo>
                      <a:pt x="13878" y="563"/>
                    </a:lnTo>
                    <a:cubicBezTo>
                      <a:pt x="13878" y="559"/>
                      <a:pt x="13881" y="555"/>
                      <a:pt x="13886" y="555"/>
                    </a:cubicBezTo>
                    <a:lnTo>
                      <a:pt x="13896" y="555"/>
                    </a:lnTo>
                    <a:lnTo>
                      <a:pt x="13890" y="568"/>
                    </a:lnTo>
                    <a:lnTo>
                      <a:pt x="13884" y="559"/>
                    </a:lnTo>
                    <a:cubicBezTo>
                      <a:pt x="13883" y="558"/>
                      <a:pt x="13883" y="555"/>
                      <a:pt x="13883" y="553"/>
                    </a:cubicBezTo>
                    <a:cubicBezTo>
                      <a:pt x="13884" y="551"/>
                      <a:pt x="13885" y="549"/>
                      <a:pt x="13888" y="548"/>
                    </a:cubicBezTo>
                    <a:lnTo>
                      <a:pt x="13914" y="534"/>
                    </a:lnTo>
                    <a:cubicBezTo>
                      <a:pt x="13916" y="533"/>
                      <a:pt x="13918" y="533"/>
                      <a:pt x="13920" y="534"/>
                    </a:cubicBezTo>
                    <a:cubicBezTo>
                      <a:pt x="13922" y="535"/>
                      <a:pt x="13924" y="536"/>
                      <a:pt x="13925" y="538"/>
                    </a:cubicBezTo>
                    <a:lnTo>
                      <a:pt x="13928" y="543"/>
                    </a:lnTo>
                    <a:lnTo>
                      <a:pt x="13913" y="543"/>
                    </a:lnTo>
                    <a:lnTo>
                      <a:pt x="13919" y="533"/>
                    </a:lnTo>
                    <a:cubicBezTo>
                      <a:pt x="13919" y="531"/>
                      <a:pt x="13921" y="530"/>
                      <a:pt x="13922" y="529"/>
                    </a:cubicBezTo>
                    <a:lnTo>
                      <a:pt x="13991" y="491"/>
                    </a:lnTo>
                    <a:cubicBezTo>
                      <a:pt x="13992" y="491"/>
                      <a:pt x="13992" y="491"/>
                      <a:pt x="13993" y="491"/>
                    </a:cubicBezTo>
                    <a:lnTo>
                      <a:pt x="14062" y="469"/>
                    </a:lnTo>
                    <a:lnTo>
                      <a:pt x="14061" y="470"/>
                    </a:lnTo>
                    <a:lnTo>
                      <a:pt x="14133" y="435"/>
                    </a:lnTo>
                    <a:lnTo>
                      <a:pt x="14132" y="435"/>
                    </a:lnTo>
                    <a:lnTo>
                      <a:pt x="14159" y="417"/>
                    </a:lnTo>
                    <a:lnTo>
                      <a:pt x="14206" y="379"/>
                    </a:lnTo>
                    <a:cubicBezTo>
                      <a:pt x="14206" y="379"/>
                      <a:pt x="14207" y="379"/>
                      <a:pt x="14207" y="378"/>
                    </a:cubicBezTo>
                    <a:lnTo>
                      <a:pt x="14244" y="357"/>
                    </a:lnTo>
                    <a:lnTo>
                      <a:pt x="14242" y="359"/>
                    </a:lnTo>
                    <a:lnTo>
                      <a:pt x="14264" y="334"/>
                    </a:lnTo>
                    <a:cubicBezTo>
                      <a:pt x="14264" y="334"/>
                      <a:pt x="14265" y="333"/>
                      <a:pt x="14266" y="333"/>
                    </a:cubicBezTo>
                    <a:lnTo>
                      <a:pt x="14301" y="314"/>
                    </a:lnTo>
                    <a:cubicBezTo>
                      <a:pt x="14302" y="313"/>
                      <a:pt x="14303" y="313"/>
                      <a:pt x="14304" y="313"/>
                    </a:cubicBezTo>
                    <a:lnTo>
                      <a:pt x="14318" y="313"/>
                    </a:lnTo>
                    <a:cubicBezTo>
                      <a:pt x="14322" y="313"/>
                      <a:pt x="14325" y="315"/>
                      <a:pt x="14326" y="319"/>
                    </a:cubicBezTo>
                    <a:cubicBezTo>
                      <a:pt x="14326" y="323"/>
                      <a:pt x="14325" y="326"/>
                      <a:pt x="14321" y="328"/>
                    </a:cubicBezTo>
                    <a:lnTo>
                      <a:pt x="14305" y="336"/>
                    </a:lnTo>
                    <a:lnTo>
                      <a:pt x="14310" y="329"/>
                    </a:lnTo>
                    <a:lnTo>
                      <a:pt x="14310" y="337"/>
                    </a:lnTo>
                    <a:lnTo>
                      <a:pt x="14299" y="329"/>
                    </a:lnTo>
                    <a:lnTo>
                      <a:pt x="14307" y="327"/>
                    </a:lnTo>
                    <a:cubicBezTo>
                      <a:pt x="14311" y="326"/>
                      <a:pt x="14314" y="327"/>
                      <a:pt x="14316" y="330"/>
                    </a:cubicBezTo>
                    <a:cubicBezTo>
                      <a:pt x="14318" y="332"/>
                      <a:pt x="14318" y="336"/>
                      <a:pt x="14316" y="339"/>
                    </a:cubicBezTo>
                    <a:lnTo>
                      <a:pt x="14297" y="363"/>
                    </a:lnTo>
                    <a:lnTo>
                      <a:pt x="14289" y="351"/>
                    </a:lnTo>
                    <a:lnTo>
                      <a:pt x="14331" y="337"/>
                    </a:lnTo>
                    <a:cubicBezTo>
                      <a:pt x="14334" y="336"/>
                      <a:pt x="14337" y="337"/>
                      <a:pt x="14339" y="339"/>
                    </a:cubicBezTo>
                    <a:lnTo>
                      <a:pt x="14342" y="342"/>
                    </a:lnTo>
                    <a:cubicBezTo>
                      <a:pt x="14344" y="344"/>
                      <a:pt x="14345" y="346"/>
                      <a:pt x="14344" y="348"/>
                    </a:cubicBezTo>
                    <a:cubicBezTo>
                      <a:pt x="14344" y="350"/>
                      <a:pt x="14343" y="353"/>
                      <a:pt x="14341" y="354"/>
                    </a:cubicBezTo>
                    <a:lnTo>
                      <a:pt x="14328" y="365"/>
                    </a:lnTo>
                    <a:close/>
                    <a:moveTo>
                      <a:pt x="14331" y="341"/>
                    </a:moveTo>
                    <a:lnTo>
                      <a:pt x="14331" y="353"/>
                    </a:lnTo>
                    <a:lnTo>
                      <a:pt x="14328" y="351"/>
                    </a:lnTo>
                    <a:lnTo>
                      <a:pt x="14336" y="353"/>
                    </a:lnTo>
                    <a:lnTo>
                      <a:pt x="14294" y="366"/>
                    </a:lnTo>
                    <a:cubicBezTo>
                      <a:pt x="14290" y="367"/>
                      <a:pt x="14287" y="366"/>
                      <a:pt x="14285" y="363"/>
                    </a:cubicBezTo>
                    <a:cubicBezTo>
                      <a:pt x="14283" y="360"/>
                      <a:pt x="14283" y="356"/>
                      <a:pt x="14285" y="354"/>
                    </a:cubicBezTo>
                    <a:lnTo>
                      <a:pt x="14303" y="329"/>
                    </a:lnTo>
                    <a:lnTo>
                      <a:pt x="14312" y="342"/>
                    </a:lnTo>
                    <a:lnTo>
                      <a:pt x="14304" y="345"/>
                    </a:lnTo>
                    <a:cubicBezTo>
                      <a:pt x="14302" y="345"/>
                      <a:pt x="14299" y="345"/>
                      <a:pt x="14297" y="343"/>
                    </a:cubicBezTo>
                    <a:cubicBezTo>
                      <a:pt x="14295" y="342"/>
                      <a:pt x="14294" y="340"/>
                      <a:pt x="14294" y="337"/>
                    </a:cubicBezTo>
                    <a:lnTo>
                      <a:pt x="14294" y="329"/>
                    </a:lnTo>
                    <a:cubicBezTo>
                      <a:pt x="14294" y="326"/>
                      <a:pt x="14295" y="323"/>
                      <a:pt x="14298" y="322"/>
                    </a:cubicBezTo>
                    <a:lnTo>
                      <a:pt x="14314" y="314"/>
                    </a:lnTo>
                    <a:lnTo>
                      <a:pt x="14318" y="329"/>
                    </a:lnTo>
                    <a:lnTo>
                      <a:pt x="14304" y="329"/>
                    </a:lnTo>
                    <a:lnTo>
                      <a:pt x="14308" y="328"/>
                    </a:lnTo>
                    <a:lnTo>
                      <a:pt x="14274" y="347"/>
                    </a:lnTo>
                    <a:lnTo>
                      <a:pt x="14276" y="345"/>
                    </a:lnTo>
                    <a:lnTo>
                      <a:pt x="14254" y="369"/>
                    </a:lnTo>
                    <a:cubicBezTo>
                      <a:pt x="14254" y="370"/>
                      <a:pt x="14253" y="370"/>
                      <a:pt x="14252" y="371"/>
                    </a:cubicBezTo>
                    <a:lnTo>
                      <a:pt x="14215" y="392"/>
                    </a:lnTo>
                    <a:lnTo>
                      <a:pt x="14216" y="392"/>
                    </a:lnTo>
                    <a:lnTo>
                      <a:pt x="14168" y="430"/>
                    </a:lnTo>
                    <a:lnTo>
                      <a:pt x="14141" y="449"/>
                    </a:lnTo>
                    <a:cubicBezTo>
                      <a:pt x="14141" y="449"/>
                      <a:pt x="14140" y="449"/>
                      <a:pt x="14140" y="449"/>
                    </a:cubicBezTo>
                    <a:lnTo>
                      <a:pt x="14068" y="484"/>
                    </a:lnTo>
                    <a:cubicBezTo>
                      <a:pt x="14068" y="484"/>
                      <a:pt x="14067" y="484"/>
                      <a:pt x="14067" y="485"/>
                    </a:cubicBezTo>
                    <a:lnTo>
                      <a:pt x="13998" y="506"/>
                    </a:lnTo>
                    <a:lnTo>
                      <a:pt x="13999" y="506"/>
                    </a:lnTo>
                    <a:lnTo>
                      <a:pt x="13930" y="543"/>
                    </a:lnTo>
                    <a:lnTo>
                      <a:pt x="13933" y="540"/>
                    </a:lnTo>
                    <a:lnTo>
                      <a:pt x="13928" y="551"/>
                    </a:lnTo>
                    <a:cubicBezTo>
                      <a:pt x="13926" y="553"/>
                      <a:pt x="13924" y="555"/>
                      <a:pt x="13920" y="555"/>
                    </a:cubicBezTo>
                    <a:cubicBezTo>
                      <a:pt x="13917" y="555"/>
                      <a:pt x="13915" y="553"/>
                      <a:pt x="13913" y="551"/>
                    </a:cubicBezTo>
                    <a:lnTo>
                      <a:pt x="13911" y="545"/>
                    </a:lnTo>
                    <a:lnTo>
                      <a:pt x="13921" y="549"/>
                    </a:lnTo>
                    <a:lnTo>
                      <a:pt x="13895" y="562"/>
                    </a:lnTo>
                    <a:lnTo>
                      <a:pt x="13898" y="551"/>
                    </a:lnTo>
                    <a:lnTo>
                      <a:pt x="13903" y="559"/>
                    </a:lnTo>
                    <a:cubicBezTo>
                      <a:pt x="13905" y="561"/>
                      <a:pt x="13905" y="564"/>
                      <a:pt x="13904" y="567"/>
                    </a:cubicBezTo>
                    <a:cubicBezTo>
                      <a:pt x="13902" y="570"/>
                      <a:pt x="13899" y="571"/>
                      <a:pt x="13896" y="571"/>
                    </a:cubicBezTo>
                    <a:lnTo>
                      <a:pt x="13886" y="571"/>
                    </a:lnTo>
                    <a:lnTo>
                      <a:pt x="13894" y="563"/>
                    </a:lnTo>
                    <a:lnTo>
                      <a:pt x="13894" y="574"/>
                    </a:lnTo>
                    <a:cubicBezTo>
                      <a:pt x="13894" y="577"/>
                      <a:pt x="13892" y="580"/>
                      <a:pt x="13888" y="582"/>
                    </a:cubicBezTo>
                    <a:cubicBezTo>
                      <a:pt x="13885" y="583"/>
                      <a:pt x="13881" y="581"/>
                      <a:pt x="13879" y="579"/>
                    </a:cubicBezTo>
                    <a:lnTo>
                      <a:pt x="13871" y="568"/>
                    </a:lnTo>
                    <a:lnTo>
                      <a:pt x="13883" y="569"/>
                    </a:lnTo>
                    <a:lnTo>
                      <a:pt x="13870" y="582"/>
                    </a:lnTo>
                    <a:lnTo>
                      <a:pt x="13863" y="569"/>
                    </a:lnTo>
                    <a:lnTo>
                      <a:pt x="13879" y="566"/>
                    </a:lnTo>
                    <a:cubicBezTo>
                      <a:pt x="13883" y="565"/>
                      <a:pt x="13887" y="568"/>
                      <a:pt x="13888" y="571"/>
                    </a:cubicBezTo>
                    <a:cubicBezTo>
                      <a:pt x="13889" y="575"/>
                      <a:pt x="13888" y="579"/>
                      <a:pt x="13884" y="581"/>
                    </a:cubicBezTo>
                    <a:lnTo>
                      <a:pt x="13868" y="589"/>
                    </a:lnTo>
                    <a:lnTo>
                      <a:pt x="13870" y="576"/>
                    </a:lnTo>
                    <a:lnTo>
                      <a:pt x="13873" y="579"/>
                    </a:lnTo>
                    <a:cubicBezTo>
                      <a:pt x="13875" y="581"/>
                      <a:pt x="13876" y="584"/>
                      <a:pt x="13875" y="587"/>
                    </a:cubicBezTo>
                    <a:cubicBezTo>
                      <a:pt x="13874" y="590"/>
                      <a:pt x="13872" y="592"/>
                      <a:pt x="13869" y="592"/>
                    </a:cubicBezTo>
                    <a:lnTo>
                      <a:pt x="13845" y="598"/>
                    </a:lnTo>
                    <a:lnTo>
                      <a:pt x="13851" y="593"/>
                    </a:lnTo>
                    <a:lnTo>
                      <a:pt x="13845" y="606"/>
                    </a:lnTo>
                    <a:lnTo>
                      <a:pt x="13835" y="596"/>
                    </a:lnTo>
                    <a:lnTo>
                      <a:pt x="13856" y="588"/>
                    </a:lnTo>
                    <a:cubicBezTo>
                      <a:pt x="13860" y="586"/>
                      <a:pt x="13864" y="588"/>
                      <a:pt x="13866" y="592"/>
                    </a:cubicBezTo>
                    <a:cubicBezTo>
                      <a:pt x="13868" y="596"/>
                      <a:pt x="13867" y="600"/>
                      <a:pt x="13863" y="602"/>
                    </a:cubicBezTo>
                    <a:lnTo>
                      <a:pt x="13842" y="616"/>
                    </a:lnTo>
                    <a:lnTo>
                      <a:pt x="13837" y="601"/>
                    </a:lnTo>
                    <a:lnTo>
                      <a:pt x="13872" y="598"/>
                    </a:lnTo>
                    <a:cubicBezTo>
                      <a:pt x="13876" y="598"/>
                      <a:pt x="13879" y="600"/>
                      <a:pt x="13880" y="604"/>
                    </a:cubicBezTo>
                    <a:lnTo>
                      <a:pt x="13883" y="615"/>
                    </a:lnTo>
                    <a:lnTo>
                      <a:pt x="13875" y="609"/>
                    </a:lnTo>
                    <a:lnTo>
                      <a:pt x="13894" y="609"/>
                    </a:lnTo>
                    <a:cubicBezTo>
                      <a:pt x="13897" y="609"/>
                      <a:pt x="13900" y="611"/>
                      <a:pt x="13901" y="613"/>
                    </a:cubicBezTo>
                    <a:cubicBezTo>
                      <a:pt x="13902" y="616"/>
                      <a:pt x="13902" y="619"/>
                      <a:pt x="13900" y="622"/>
                    </a:cubicBezTo>
                    <a:lnTo>
                      <a:pt x="13892" y="633"/>
                    </a:lnTo>
                    <a:lnTo>
                      <a:pt x="13887" y="620"/>
                    </a:lnTo>
                    <a:lnTo>
                      <a:pt x="13916" y="622"/>
                    </a:lnTo>
                    <a:lnTo>
                      <a:pt x="13914" y="623"/>
                    </a:lnTo>
                    <a:lnTo>
                      <a:pt x="13940" y="617"/>
                    </a:lnTo>
                    <a:lnTo>
                      <a:pt x="13938" y="618"/>
                    </a:lnTo>
                    <a:lnTo>
                      <a:pt x="13989" y="591"/>
                    </a:lnTo>
                    <a:cubicBezTo>
                      <a:pt x="13989" y="591"/>
                      <a:pt x="13990" y="591"/>
                      <a:pt x="13991" y="590"/>
                    </a:cubicBezTo>
                    <a:lnTo>
                      <a:pt x="14012" y="585"/>
                    </a:lnTo>
                    <a:lnTo>
                      <a:pt x="14014" y="601"/>
                    </a:lnTo>
                    <a:lnTo>
                      <a:pt x="14006" y="601"/>
                    </a:lnTo>
                    <a:cubicBezTo>
                      <a:pt x="14002" y="601"/>
                      <a:pt x="13999" y="599"/>
                      <a:pt x="13998" y="595"/>
                    </a:cubicBezTo>
                    <a:cubicBezTo>
                      <a:pt x="13997" y="592"/>
                      <a:pt x="13998" y="588"/>
                      <a:pt x="14001" y="586"/>
                    </a:cubicBezTo>
                    <a:lnTo>
                      <a:pt x="14065" y="538"/>
                    </a:lnTo>
                    <a:lnTo>
                      <a:pt x="14064" y="539"/>
                    </a:lnTo>
                    <a:lnTo>
                      <a:pt x="14091" y="512"/>
                    </a:lnTo>
                    <a:cubicBezTo>
                      <a:pt x="14091" y="511"/>
                      <a:pt x="14092" y="511"/>
                      <a:pt x="14093" y="510"/>
                    </a:cubicBezTo>
                    <a:lnTo>
                      <a:pt x="14114" y="499"/>
                    </a:lnTo>
                    <a:lnTo>
                      <a:pt x="14168" y="475"/>
                    </a:lnTo>
                    <a:cubicBezTo>
                      <a:pt x="14170" y="474"/>
                      <a:pt x="14174" y="474"/>
                      <a:pt x="14176" y="476"/>
                    </a:cubicBezTo>
                    <a:lnTo>
                      <a:pt x="14187" y="484"/>
                    </a:lnTo>
                    <a:lnTo>
                      <a:pt x="14177" y="484"/>
                    </a:lnTo>
                    <a:lnTo>
                      <a:pt x="14185" y="478"/>
                    </a:lnTo>
                    <a:cubicBezTo>
                      <a:pt x="14188" y="477"/>
                      <a:pt x="14191" y="477"/>
                      <a:pt x="14193" y="478"/>
                    </a:cubicBezTo>
                    <a:lnTo>
                      <a:pt x="14199" y="481"/>
                    </a:lnTo>
                    <a:lnTo>
                      <a:pt x="14188" y="483"/>
                    </a:lnTo>
                    <a:lnTo>
                      <a:pt x="14194" y="475"/>
                    </a:lnTo>
                    <a:lnTo>
                      <a:pt x="14199" y="487"/>
                    </a:lnTo>
                    <a:lnTo>
                      <a:pt x="14188" y="485"/>
                    </a:lnTo>
                    <a:cubicBezTo>
                      <a:pt x="14185" y="484"/>
                      <a:pt x="14183" y="482"/>
                      <a:pt x="14182" y="479"/>
                    </a:cubicBezTo>
                    <a:cubicBezTo>
                      <a:pt x="14181" y="477"/>
                      <a:pt x="14182" y="474"/>
                      <a:pt x="14184" y="472"/>
                    </a:cubicBezTo>
                    <a:lnTo>
                      <a:pt x="14200" y="453"/>
                    </a:lnTo>
                    <a:cubicBezTo>
                      <a:pt x="14201" y="452"/>
                      <a:pt x="14202" y="451"/>
                      <a:pt x="14203" y="451"/>
                    </a:cubicBezTo>
                    <a:lnTo>
                      <a:pt x="14235" y="437"/>
                    </a:lnTo>
                    <a:lnTo>
                      <a:pt x="14233" y="438"/>
                    </a:lnTo>
                    <a:lnTo>
                      <a:pt x="14321" y="376"/>
                    </a:lnTo>
                    <a:lnTo>
                      <a:pt x="14318" y="383"/>
                    </a:lnTo>
                    <a:lnTo>
                      <a:pt x="14318" y="367"/>
                    </a:lnTo>
                    <a:cubicBezTo>
                      <a:pt x="14318" y="364"/>
                      <a:pt x="14319" y="361"/>
                      <a:pt x="14322" y="359"/>
                    </a:cubicBezTo>
                    <a:lnTo>
                      <a:pt x="14344" y="349"/>
                    </a:lnTo>
                    <a:lnTo>
                      <a:pt x="14347" y="364"/>
                    </a:lnTo>
                    <a:lnTo>
                      <a:pt x="14334" y="364"/>
                    </a:lnTo>
                    <a:cubicBezTo>
                      <a:pt x="14330" y="364"/>
                      <a:pt x="14327" y="361"/>
                      <a:pt x="14326" y="357"/>
                    </a:cubicBezTo>
                    <a:cubicBezTo>
                      <a:pt x="14325" y="354"/>
                      <a:pt x="14327" y="350"/>
                      <a:pt x="14331" y="348"/>
                    </a:cubicBezTo>
                    <a:lnTo>
                      <a:pt x="14344" y="343"/>
                    </a:lnTo>
                    <a:lnTo>
                      <a:pt x="14343" y="344"/>
                    </a:lnTo>
                    <a:lnTo>
                      <a:pt x="14351" y="338"/>
                    </a:lnTo>
                    <a:lnTo>
                      <a:pt x="14355" y="353"/>
                    </a:lnTo>
                    <a:lnTo>
                      <a:pt x="14342" y="353"/>
                    </a:lnTo>
                    <a:lnTo>
                      <a:pt x="14347" y="351"/>
                    </a:lnTo>
                    <a:lnTo>
                      <a:pt x="14336" y="359"/>
                    </a:lnTo>
                    <a:lnTo>
                      <a:pt x="14331" y="345"/>
                    </a:lnTo>
                    <a:lnTo>
                      <a:pt x="14336" y="345"/>
                    </a:lnTo>
                    <a:cubicBezTo>
                      <a:pt x="14340" y="345"/>
                      <a:pt x="14344" y="348"/>
                      <a:pt x="14344" y="352"/>
                    </a:cubicBezTo>
                    <a:cubicBezTo>
                      <a:pt x="14345" y="355"/>
                      <a:pt x="14343" y="359"/>
                      <a:pt x="14339" y="361"/>
                    </a:cubicBezTo>
                    <a:lnTo>
                      <a:pt x="14326" y="366"/>
                    </a:lnTo>
                    <a:cubicBezTo>
                      <a:pt x="14322" y="367"/>
                      <a:pt x="14318" y="366"/>
                      <a:pt x="14316" y="363"/>
                    </a:cubicBezTo>
                    <a:cubicBezTo>
                      <a:pt x="14314" y="359"/>
                      <a:pt x="14315" y="355"/>
                      <a:pt x="14318" y="352"/>
                    </a:cubicBezTo>
                    <a:lnTo>
                      <a:pt x="14331" y="341"/>
                    </a:lnTo>
                    <a:close/>
                    <a:moveTo>
                      <a:pt x="20" y="502"/>
                    </a:moveTo>
                    <a:cubicBezTo>
                      <a:pt x="19" y="501"/>
                      <a:pt x="17" y="500"/>
                      <a:pt x="17" y="498"/>
                    </a:cubicBezTo>
                    <a:lnTo>
                      <a:pt x="14" y="490"/>
                    </a:lnTo>
                    <a:lnTo>
                      <a:pt x="20" y="496"/>
                    </a:lnTo>
                    <a:lnTo>
                      <a:pt x="7" y="493"/>
                    </a:lnTo>
                    <a:cubicBezTo>
                      <a:pt x="3" y="492"/>
                      <a:pt x="0" y="488"/>
                      <a:pt x="1" y="484"/>
                    </a:cubicBezTo>
                    <a:cubicBezTo>
                      <a:pt x="1" y="480"/>
                      <a:pt x="4" y="477"/>
                      <a:pt x="8" y="477"/>
                    </a:cubicBezTo>
                    <a:lnTo>
                      <a:pt x="19" y="477"/>
                    </a:lnTo>
                    <a:cubicBezTo>
                      <a:pt x="21" y="477"/>
                      <a:pt x="22" y="478"/>
                      <a:pt x="24" y="479"/>
                    </a:cubicBezTo>
                    <a:lnTo>
                      <a:pt x="42" y="492"/>
                    </a:lnTo>
                    <a:cubicBezTo>
                      <a:pt x="45" y="494"/>
                      <a:pt x="46" y="496"/>
                      <a:pt x="46" y="499"/>
                    </a:cubicBezTo>
                    <a:cubicBezTo>
                      <a:pt x="46" y="502"/>
                      <a:pt x="44" y="504"/>
                      <a:pt x="41" y="506"/>
                    </a:cubicBezTo>
                    <a:lnTo>
                      <a:pt x="36" y="508"/>
                    </a:lnTo>
                    <a:cubicBezTo>
                      <a:pt x="33" y="510"/>
                      <a:pt x="30" y="509"/>
                      <a:pt x="28" y="508"/>
                    </a:cubicBezTo>
                    <a:lnTo>
                      <a:pt x="20" y="502"/>
                    </a:lnTo>
                    <a:close/>
                    <a:moveTo>
                      <a:pt x="37" y="495"/>
                    </a:moveTo>
                    <a:lnTo>
                      <a:pt x="29" y="494"/>
                    </a:lnTo>
                    <a:lnTo>
                      <a:pt x="34" y="491"/>
                    </a:lnTo>
                    <a:lnTo>
                      <a:pt x="33" y="505"/>
                    </a:lnTo>
                    <a:lnTo>
                      <a:pt x="14" y="492"/>
                    </a:lnTo>
                    <a:lnTo>
                      <a:pt x="19" y="493"/>
                    </a:lnTo>
                    <a:lnTo>
                      <a:pt x="8" y="493"/>
                    </a:lnTo>
                    <a:lnTo>
                      <a:pt x="10" y="477"/>
                    </a:lnTo>
                    <a:lnTo>
                      <a:pt x="23" y="480"/>
                    </a:lnTo>
                    <a:cubicBezTo>
                      <a:pt x="26" y="480"/>
                      <a:pt x="29" y="482"/>
                      <a:pt x="29" y="485"/>
                    </a:cubicBezTo>
                    <a:lnTo>
                      <a:pt x="32" y="493"/>
                    </a:lnTo>
                    <a:lnTo>
                      <a:pt x="29" y="489"/>
                    </a:lnTo>
                    <a:lnTo>
                      <a:pt x="37" y="495"/>
                    </a:lnTo>
                    <a:close/>
                    <a:moveTo>
                      <a:pt x="13867" y="628"/>
                    </a:moveTo>
                    <a:cubicBezTo>
                      <a:pt x="13870" y="628"/>
                      <a:pt x="13872" y="629"/>
                      <a:pt x="13874" y="631"/>
                    </a:cubicBezTo>
                    <a:cubicBezTo>
                      <a:pt x="13875" y="633"/>
                      <a:pt x="13876" y="636"/>
                      <a:pt x="13875" y="638"/>
                    </a:cubicBezTo>
                    <a:lnTo>
                      <a:pt x="13869" y="654"/>
                    </a:lnTo>
                    <a:cubicBezTo>
                      <a:pt x="13869" y="657"/>
                      <a:pt x="13867" y="659"/>
                      <a:pt x="13864" y="660"/>
                    </a:cubicBezTo>
                    <a:lnTo>
                      <a:pt x="13827" y="670"/>
                    </a:lnTo>
                    <a:cubicBezTo>
                      <a:pt x="13823" y="672"/>
                      <a:pt x="13819" y="670"/>
                      <a:pt x="13817" y="666"/>
                    </a:cubicBezTo>
                    <a:cubicBezTo>
                      <a:pt x="13816" y="662"/>
                      <a:pt x="13817" y="658"/>
                      <a:pt x="13820" y="656"/>
                    </a:cubicBezTo>
                    <a:lnTo>
                      <a:pt x="13849" y="637"/>
                    </a:lnTo>
                    <a:lnTo>
                      <a:pt x="13847" y="639"/>
                    </a:lnTo>
                    <a:lnTo>
                      <a:pt x="13852" y="631"/>
                    </a:lnTo>
                    <a:cubicBezTo>
                      <a:pt x="13854" y="629"/>
                      <a:pt x="13856" y="628"/>
                      <a:pt x="13859" y="628"/>
                    </a:cubicBezTo>
                    <a:lnTo>
                      <a:pt x="13867" y="628"/>
                    </a:lnTo>
                    <a:close/>
                    <a:moveTo>
                      <a:pt x="13859" y="644"/>
                    </a:moveTo>
                    <a:lnTo>
                      <a:pt x="13866" y="640"/>
                    </a:lnTo>
                    <a:lnTo>
                      <a:pt x="13860" y="648"/>
                    </a:lnTo>
                    <a:cubicBezTo>
                      <a:pt x="13860" y="649"/>
                      <a:pt x="13859" y="650"/>
                      <a:pt x="13858" y="651"/>
                    </a:cubicBezTo>
                    <a:lnTo>
                      <a:pt x="13829" y="669"/>
                    </a:lnTo>
                    <a:lnTo>
                      <a:pt x="13822" y="655"/>
                    </a:lnTo>
                    <a:lnTo>
                      <a:pt x="13860" y="644"/>
                    </a:lnTo>
                    <a:lnTo>
                      <a:pt x="13854" y="649"/>
                    </a:lnTo>
                    <a:lnTo>
                      <a:pt x="13860" y="633"/>
                    </a:lnTo>
                    <a:lnTo>
                      <a:pt x="13867" y="644"/>
                    </a:lnTo>
                    <a:lnTo>
                      <a:pt x="13859" y="644"/>
                    </a:lnTo>
                    <a:close/>
                  </a:path>
                </a:pathLst>
              </a:custGeom>
              <a:solidFill>
                <a:srgbClr val="6E6E6E"/>
              </a:solidFill>
              <a:ln w="0" cap="flat">
                <a:solidFill>
                  <a:srgbClr val="6E6E6E"/>
                </a:solidFill>
                <a:prstDash val="solid"/>
                <a:round/>
                <a:headEnd/>
                <a:tailEnd/>
              </a:ln>
            </p:spPr>
            <p:txBody>
              <a:bodyPr/>
              <a:lstStyle/>
              <a:p>
                <a:endParaRPr lang="en-US"/>
              </a:p>
            </p:txBody>
          </p:sp>
          <p:sp>
            <p:nvSpPr>
              <p:cNvPr id="1455" name="Freeform 642"/>
              <p:cNvSpPr>
                <a:spLocks noEditPoints="1"/>
              </p:cNvSpPr>
              <p:nvPr/>
            </p:nvSpPr>
            <p:spPr bwMode="auto">
              <a:xfrm>
                <a:off x="2585" y="1799"/>
                <a:ext cx="150" cy="473"/>
              </a:xfrm>
              <a:custGeom>
                <a:avLst/>
                <a:gdLst>
                  <a:gd name="T0" fmla="*/ 44 w 150"/>
                  <a:gd name="T1" fmla="*/ 404 h 473"/>
                  <a:gd name="T2" fmla="*/ 46 w 150"/>
                  <a:gd name="T3" fmla="*/ 412 h 473"/>
                  <a:gd name="T4" fmla="*/ 81 w 150"/>
                  <a:gd name="T5" fmla="*/ 445 h 473"/>
                  <a:gd name="T6" fmla="*/ 86 w 150"/>
                  <a:gd name="T7" fmla="*/ 446 h 473"/>
                  <a:gd name="T8" fmla="*/ 109 w 150"/>
                  <a:gd name="T9" fmla="*/ 453 h 473"/>
                  <a:gd name="T10" fmla="*/ 101 w 150"/>
                  <a:gd name="T11" fmla="*/ 456 h 473"/>
                  <a:gd name="T12" fmla="*/ 96 w 150"/>
                  <a:gd name="T13" fmla="*/ 455 h 473"/>
                  <a:gd name="T14" fmla="*/ 112 w 150"/>
                  <a:gd name="T15" fmla="*/ 465 h 473"/>
                  <a:gd name="T16" fmla="*/ 29 w 150"/>
                  <a:gd name="T17" fmla="*/ 323 h 473"/>
                  <a:gd name="T18" fmla="*/ 38 w 150"/>
                  <a:gd name="T19" fmla="*/ 339 h 473"/>
                  <a:gd name="T20" fmla="*/ 34 w 150"/>
                  <a:gd name="T21" fmla="*/ 339 h 473"/>
                  <a:gd name="T22" fmla="*/ 35 w 150"/>
                  <a:gd name="T23" fmla="*/ 345 h 473"/>
                  <a:gd name="T24" fmla="*/ 33 w 150"/>
                  <a:gd name="T25" fmla="*/ 352 h 473"/>
                  <a:gd name="T26" fmla="*/ 35 w 150"/>
                  <a:gd name="T27" fmla="*/ 379 h 473"/>
                  <a:gd name="T28" fmla="*/ 40 w 150"/>
                  <a:gd name="T29" fmla="*/ 385 h 473"/>
                  <a:gd name="T30" fmla="*/ 46 w 150"/>
                  <a:gd name="T31" fmla="*/ 387 h 473"/>
                  <a:gd name="T32" fmla="*/ 45 w 150"/>
                  <a:gd name="T33" fmla="*/ 393 h 473"/>
                  <a:gd name="T34" fmla="*/ 48 w 150"/>
                  <a:gd name="T35" fmla="*/ 396 h 473"/>
                  <a:gd name="T36" fmla="*/ 39 w 150"/>
                  <a:gd name="T37" fmla="*/ 395 h 473"/>
                  <a:gd name="T38" fmla="*/ 42 w 150"/>
                  <a:gd name="T39" fmla="*/ 402 h 473"/>
                  <a:gd name="T40" fmla="*/ 123 w 150"/>
                  <a:gd name="T41" fmla="*/ 463 h 473"/>
                  <a:gd name="T42" fmla="*/ 78 w 150"/>
                  <a:gd name="T43" fmla="*/ 429 h 473"/>
                  <a:gd name="T44" fmla="*/ 72 w 150"/>
                  <a:gd name="T45" fmla="*/ 421 h 473"/>
                  <a:gd name="T46" fmla="*/ 70 w 150"/>
                  <a:gd name="T47" fmla="*/ 425 h 473"/>
                  <a:gd name="T48" fmla="*/ 63 w 150"/>
                  <a:gd name="T49" fmla="*/ 410 h 473"/>
                  <a:gd name="T50" fmla="*/ 53 w 150"/>
                  <a:gd name="T51" fmla="*/ 401 h 473"/>
                  <a:gd name="T52" fmla="*/ 50 w 150"/>
                  <a:gd name="T53" fmla="*/ 389 h 473"/>
                  <a:gd name="T54" fmla="*/ 51 w 150"/>
                  <a:gd name="T55" fmla="*/ 378 h 473"/>
                  <a:gd name="T56" fmla="*/ 40 w 150"/>
                  <a:gd name="T57" fmla="*/ 373 h 473"/>
                  <a:gd name="T58" fmla="*/ 25 w 150"/>
                  <a:gd name="T59" fmla="*/ 362 h 473"/>
                  <a:gd name="T60" fmla="*/ 43 w 150"/>
                  <a:gd name="T61" fmla="*/ 362 h 473"/>
                  <a:gd name="T62" fmla="*/ 46 w 150"/>
                  <a:gd name="T63" fmla="*/ 340 h 473"/>
                  <a:gd name="T64" fmla="*/ 36 w 150"/>
                  <a:gd name="T65" fmla="*/ 305 h 473"/>
                  <a:gd name="T66" fmla="*/ 18 w 150"/>
                  <a:gd name="T67" fmla="*/ 287 h 473"/>
                  <a:gd name="T68" fmla="*/ 12 w 150"/>
                  <a:gd name="T69" fmla="*/ 230 h 473"/>
                  <a:gd name="T70" fmla="*/ 5 w 150"/>
                  <a:gd name="T71" fmla="*/ 142 h 473"/>
                  <a:gd name="T72" fmla="*/ 8 w 150"/>
                  <a:gd name="T73" fmla="*/ 48 h 473"/>
                  <a:gd name="T74" fmla="*/ 21 w 150"/>
                  <a:gd name="T75" fmla="*/ 32 h 473"/>
                  <a:gd name="T76" fmla="*/ 31 w 150"/>
                  <a:gd name="T77" fmla="*/ 99 h 473"/>
                  <a:gd name="T78" fmla="*/ 21 w 150"/>
                  <a:gd name="T79" fmla="*/ 171 h 473"/>
                  <a:gd name="T80" fmla="*/ 36 w 150"/>
                  <a:gd name="T81" fmla="*/ 228 h 473"/>
                  <a:gd name="T82" fmla="*/ 37 w 150"/>
                  <a:gd name="T83" fmla="*/ 280 h 473"/>
                  <a:gd name="T84" fmla="*/ 50 w 150"/>
                  <a:gd name="T85" fmla="*/ 327 h 473"/>
                  <a:gd name="T86" fmla="*/ 62 w 150"/>
                  <a:gd name="T87" fmla="*/ 358 h 473"/>
                  <a:gd name="T88" fmla="*/ 60 w 150"/>
                  <a:gd name="T89" fmla="*/ 395 h 473"/>
                  <a:gd name="T90" fmla="*/ 123 w 150"/>
                  <a:gd name="T91" fmla="*/ 433 h 473"/>
                  <a:gd name="T92" fmla="*/ 94 w 150"/>
                  <a:gd name="T93" fmla="*/ 443 h 473"/>
                  <a:gd name="T94" fmla="*/ 81 w 150"/>
                  <a:gd name="T95" fmla="*/ 442 h 473"/>
                  <a:gd name="T96" fmla="*/ 83 w 150"/>
                  <a:gd name="T97" fmla="*/ 441 h 473"/>
                  <a:gd name="T98" fmla="*/ 52 w 150"/>
                  <a:gd name="T99" fmla="*/ 419 h 473"/>
                  <a:gd name="T100" fmla="*/ 59 w 150"/>
                  <a:gd name="T101" fmla="*/ 426 h 473"/>
                  <a:gd name="T102" fmla="*/ 65 w 150"/>
                  <a:gd name="T103" fmla="*/ 430 h 473"/>
                  <a:gd name="T104" fmla="*/ 121 w 150"/>
                  <a:gd name="T105" fmla="*/ 436 h 473"/>
                  <a:gd name="T106" fmla="*/ 108 w 150"/>
                  <a:gd name="T107" fmla="*/ 460 h 473"/>
                  <a:gd name="T108" fmla="*/ 112 w 150"/>
                  <a:gd name="T109" fmla="*/ 456 h 473"/>
                  <a:gd name="T110" fmla="*/ 127 w 150"/>
                  <a:gd name="T111" fmla="*/ 458 h 473"/>
                  <a:gd name="T112" fmla="*/ 114 w 150"/>
                  <a:gd name="T113" fmla="*/ 434 h 473"/>
                  <a:gd name="T114" fmla="*/ 147 w 150"/>
                  <a:gd name="T115" fmla="*/ 464 h 473"/>
                  <a:gd name="T116" fmla="*/ 127 w 150"/>
                  <a:gd name="T117" fmla="*/ 468 h 473"/>
                  <a:gd name="T118" fmla="*/ 141 w 150"/>
                  <a:gd name="T119" fmla="*/ 469 h 47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50"/>
                  <a:gd name="T181" fmla="*/ 0 h 473"/>
                  <a:gd name="T182" fmla="*/ 150 w 150"/>
                  <a:gd name="T183" fmla="*/ 473 h 47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50" h="473">
                    <a:moveTo>
                      <a:pt x="45" y="379"/>
                    </a:moveTo>
                    <a:lnTo>
                      <a:pt x="43" y="378"/>
                    </a:lnTo>
                    <a:lnTo>
                      <a:pt x="44" y="377"/>
                    </a:lnTo>
                    <a:lnTo>
                      <a:pt x="49" y="378"/>
                    </a:lnTo>
                    <a:lnTo>
                      <a:pt x="45" y="379"/>
                    </a:lnTo>
                    <a:close/>
                    <a:moveTo>
                      <a:pt x="49" y="408"/>
                    </a:moveTo>
                    <a:lnTo>
                      <a:pt x="48" y="409"/>
                    </a:lnTo>
                    <a:lnTo>
                      <a:pt x="47" y="408"/>
                    </a:lnTo>
                    <a:lnTo>
                      <a:pt x="45" y="408"/>
                    </a:lnTo>
                    <a:lnTo>
                      <a:pt x="45" y="406"/>
                    </a:lnTo>
                    <a:lnTo>
                      <a:pt x="48" y="407"/>
                    </a:lnTo>
                    <a:lnTo>
                      <a:pt x="44" y="404"/>
                    </a:lnTo>
                    <a:lnTo>
                      <a:pt x="46" y="404"/>
                    </a:lnTo>
                    <a:lnTo>
                      <a:pt x="48" y="406"/>
                    </a:lnTo>
                    <a:lnTo>
                      <a:pt x="50" y="405"/>
                    </a:lnTo>
                    <a:lnTo>
                      <a:pt x="49" y="408"/>
                    </a:lnTo>
                    <a:close/>
                    <a:moveTo>
                      <a:pt x="60" y="414"/>
                    </a:moveTo>
                    <a:lnTo>
                      <a:pt x="55" y="412"/>
                    </a:lnTo>
                    <a:lnTo>
                      <a:pt x="55" y="410"/>
                    </a:lnTo>
                    <a:lnTo>
                      <a:pt x="53" y="410"/>
                    </a:lnTo>
                    <a:lnTo>
                      <a:pt x="56" y="410"/>
                    </a:lnTo>
                    <a:lnTo>
                      <a:pt x="60" y="414"/>
                    </a:lnTo>
                    <a:close/>
                    <a:moveTo>
                      <a:pt x="49" y="413"/>
                    </a:moveTo>
                    <a:lnTo>
                      <a:pt x="46" y="412"/>
                    </a:lnTo>
                    <a:lnTo>
                      <a:pt x="48" y="411"/>
                    </a:lnTo>
                    <a:lnTo>
                      <a:pt x="46" y="410"/>
                    </a:lnTo>
                    <a:lnTo>
                      <a:pt x="50" y="410"/>
                    </a:lnTo>
                    <a:lnTo>
                      <a:pt x="49" y="413"/>
                    </a:lnTo>
                    <a:close/>
                    <a:moveTo>
                      <a:pt x="55" y="415"/>
                    </a:moveTo>
                    <a:lnTo>
                      <a:pt x="52" y="413"/>
                    </a:lnTo>
                    <a:lnTo>
                      <a:pt x="53" y="413"/>
                    </a:lnTo>
                    <a:lnTo>
                      <a:pt x="55" y="415"/>
                    </a:lnTo>
                    <a:close/>
                    <a:moveTo>
                      <a:pt x="81" y="445"/>
                    </a:moveTo>
                    <a:lnTo>
                      <a:pt x="81" y="447"/>
                    </a:lnTo>
                    <a:lnTo>
                      <a:pt x="77" y="445"/>
                    </a:lnTo>
                    <a:lnTo>
                      <a:pt x="81" y="445"/>
                    </a:lnTo>
                    <a:close/>
                    <a:moveTo>
                      <a:pt x="84" y="450"/>
                    </a:moveTo>
                    <a:lnTo>
                      <a:pt x="84" y="448"/>
                    </a:lnTo>
                    <a:lnTo>
                      <a:pt x="81" y="449"/>
                    </a:lnTo>
                    <a:lnTo>
                      <a:pt x="81" y="448"/>
                    </a:lnTo>
                    <a:lnTo>
                      <a:pt x="80" y="448"/>
                    </a:lnTo>
                    <a:lnTo>
                      <a:pt x="86" y="448"/>
                    </a:lnTo>
                    <a:lnTo>
                      <a:pt x="81" y="446"/>
                    </a:lnTo>
                    <a:lnTo>
                      <a:pt x="84" y="447"/>
                    </a:lnTo>
                    <a:lnTo>
                      <a:pt x="84" y="445"/>
                    </a:lnTo>
                    <a:lnTo>
                      <a:pt x="85" y="445"/>
                    </a:lnTo>
                    <a:lnTo>
                      <a:pt x="87" y="448"/>
                    </a:lnTo>
                    <a:lnTo>
                      <a:pt x="86" y="446"/>
                    </a:lnTo>
                    <a:lnTo>
                      <a:pt x="95" y="450"/>
                    </a:lnTo>
                    <a:lnTo>
                      <a:pt x="93" y="451"/>
                    </a:lnTo>
                    <a:lnTo>
                      <a:pt x="94" y="452"/>
                    </a:lnTo>
                    <a:lnTo>
                      <a:pt x="90" y="454"/>
                    </a:lnTo>
                    <a:lnTo>
                      <a:pt x="88" y="453"/>
                    </a:lnTo>
                    <a:lnTo>
                      <a:pt x="90" y="452"/>
                    </a:lnTo>
                    <a:lnTo>
                      <a:pt x="89" y="450"/>
                    </a:lnTo>
                    <a:lnTo>
                      <a:pt x="86" y="450"/>
                    </a:lnTo>
                    <a:lnTo>
                      <a:pt x="86" y="452"/>
                    </a:lnTo>
                    <a:lnTo>
                      <a:pt x="84" y="450"/>
                    </a:lnTo>
                    <a:close/>
                    <a:moveTo>
                      <a:pt x="112" y="454"/>
                    </a:moveTo>
                    <a:lnTo>
                      <a:pt x="109" y="453"/>
                    </a:lnTo>
                    <a:lnTo>
                      <a:pt x="107" y="450"/>
                    </a:lnTo>
                    <a:lnTo>
                      <a:pt x="110" y="450"/>
                    </a:lnTo>
                    <a:lnTo>
                      <a:pt x="108" y="448"/>
                    </a:lnTo>
                    <a:lnTo>
                      <a:pt x="110" y="447"/>
                    </a:lnTo>
                    <a:lnTo>
                      <a:pt x="113" y="452"/>
                    </a:lnTo>
                    <a:lnTo>
                      <a:pt x="110" y="451"/>
                    </a:lnTo>
                    <a:lnTo>
                      <a:pt x="112" y="454"/>
                    </a:lnTo>
                    <a:close/>
                    <a:moveTo>
                      <a:pt x="100" y="451"/>
                    </a:moveTo>
                    <a:lnTo>
                      <a:pt x="101" y="454"/>
                    </a:lnTo>
                    <a:lnTo>
                      <a:pt x="98" y="452"/>
                    </a:lnTo>
                    <a:lnTo>
                      <a:pt x="101" y="454"/>
                    </a:lnTo>
                    <a:lnTo>
                      <a:pt x="101" y="456"/>
                    </a:lnTo>
                    <a:lnTo>
                      <a:pt x="94" y="451"/>
                    </a:lnTo>
                    <a:lnTo>
                      <a:pt x="100" y="451"/>
                    </a:lnTo>
                    <a:close/>
                    <a:moveTo>
                      <a:pt x="104" y="452"/>
                    </a:moveTo>
                    <a:lnTo>
                      <a:pt x="108" y="453"/>
                    </a:lnTo>
                    <a:lnTo>
                      <a:pt x="108" y="456"/>
                    </a:lnTo>
                    <a:lnTo>
                      <a:pt x="103" y="453"/>
                    </a:lnTo>
                    <a:lnTo>
                      <a:pt x="103" y="455"/>
                    </a:lnTo>
                    <a:lnTo>
                      <a:pt x="101" y="454"/>
                    </a:lnTo>
                    <a:lnTo>
                      <a:pt x="101" y="451"/>
                    </a:lnTo>
                    <a:lnTo>
                      <a:pt x="104" y="452"/>
                    </a:lnTo>
                    <a:close/>
                    <a:moveTo>
                      <a:pt x="95" y="453"/>
                    </a:moveTo>
                    <a:lnTo>
                      <a:pt x="96" y="455"/>
                    </a:lnTo>
                    <a:lnTo>
                      <a:pt x="94" y="455"/>
                    </a:lnTo>
                    <a:lnTo>
                      <a:pt x="95" y="453"/>
                    </a:lnTo>
                    <a:close/>
                    <a:moveTo>
                      <a:pt x="112" y="464"/>
                    </a:moveTo>
                    <a:lnTo>
                      <a:pt x="108" y="463"/>
                    </a:lnTo>
                    <a:lnTo>
                      <a:pt x="112" y="462"/>
                    </a:lnTo>
                    <a:lnTo>
                      <a:pt x="113" y="463"/>
                    </a:lnTo>
                    <a:lnTo>
                      <a:pt x="112" y="464"/>
                    </a:lnTo>
                    <a:close/>
                    <a:moveTo>
                      <a:pt x="118" y="463"/>
                    </a:moveTo>
                    <a:lnTo>
                      <a:pt x="115" y="464"/>
                    </a:lnTo>
                    <a:lnTo>
                      <a:pt x="119" y="464"/>
                    </a:lnTo>
                    <a:lnTo>
                      <a:pt x="118" y="466"/>
                    </a:lnTo>
                    <a:lnTo>
                      <a:pt x="112" y="465"/>
                    </a:lnTo>
                    <a:lnTo>
                      <a:pt x="118" y="463"/>
                    </a:lnTo>
                    <a:close/>
                    <a:moveTo>
                      <a:pt x="23" y="318"/>
                    </a:moveTo>
                    <a:lnTo>
                      <a:pt x="20" y="304"/>
                    </a:lnTo>
                    <a:lnTo>
                      <a:pt x="26" y="304"/>
                    </a:lnTo>
                    <a:lnTo>
                      <a:pt x="29" y="309"/>
                    </a:lnTo>
                    <a:lnTo>
                      <a:pt x="25" y="312"/>
                    </a:lnTo>
                    <a:lnTo>
                      <a:pt x="30" y="315"/>
                    </a:lnTo>
                    <a:lnTo>
                      <a:pt x="29" y="318"/>
                    </a:lnTo>
                    <a:lnTo>
                      <a:pt x="31" y="320"/>
                    </a:lnTo>
                    <a:lnTo>
                      <a:pt x="29" y="320"/>
                    </a:lnTo>
                    <a:lnTo>
                      <a:pt x="30" y="323"/>
                    </a:lnTo>
                    <a:lnTo>
                      <a:pt x="29" y="323"/>
                    </a:lnTo>
                    <a:lnTo>
                      <a:pt x="23" y="322"/>
                    </a:lnTo>
                    <a:lnTo>
                      <a:pt x="23" y="318"/>
                    </a:lnTo>
                    <a:close/>
                    <a:moveTo>
                      <a:pt x="30" y="329"/>
                    </a:moveTo>
                    <a:lnTo>
                      <a:pt x="28" y="328"/>
                    </a:lnTo>
                    <a:lnTo>
                      <a:pt x="31" y="328"/>
                    </a:lnTo>
                    <a:lnTo>
                      <a:pt x="30" y="329"/>
                    </a:lnTo>
                    <a:close/>
                    <a:moveTo>
                      <a:pt x="44" y="339"/>
                    </a:moveTo>
                    <a:lnTo>
                      <a:pt x="42" y="342"/>
                    </a:lnTo>
                    <a:lnTo>
                      <a:pt x="40" y="342"/>
                    </a:lnTo>
                    <a:lnTo>
                      <a:pt x="39" y="341"/>
                    </a:lnTo>
                    <a:lnTo>
                      <a:pt x="42" y="340"/>
                    </a:lnTo>
                    <a:lnTo>
                      <a:pt x="38" y="339"/>
                    </a:lnTo>
                    <a:lnTo>
                      <a:pt x="42" y="335"/>
                    </a:lnTo>
                    <a:lnTo>
                      <a:pt x="45" y="337"/>
                    </a:lnTo>
                    <a:lnTo>
                      <a:pt x="43" y="338"/>
                    </a:lnTo>
                    <a:lnTo>
                      <a:pt x="44" y="339"/>
                    </a:lnTo>
                    <a:close/>
                    <a:moveTo>
                      <a:pt x="35" y="339"/>
                    </a:moveTo>
                    <a:lnTo>
                      <a:pt x="34" y="338"/>
                    </a:lnTo>
                    <a:lnTo>
                      <a:pt x="35" y="337"/>
                    </a:lnTo>
                    <a:lnTo>
                      <a:pt x="36" y="339"/>
                    </a:lnTo>
                    <a:lnTo>
                      <a:pt x="35" y="339"/>
                    </a:lnTo>
                    <a:close/>
                    <a:moveTo>
                      <a:pt x="31" y="341"/>
                    </a:moveTo>
                    <a:lnTo>
                      <a:pt x="29" y="338"/>
                    </a:lnTo>
                    <a:lnTo>
                      <a:pt x="34" y="339"/>
                    </a:lnTo>
                    <a:lnTo>
                      <a:pt x="31" y="341"/>
                    </a:lnTo>
                    <a:close/>
                    <a:moveTo>
                      <a:pt x="32" y="343"/>
                    </a:moveTo>
                    <a:lnTo>
                      <a:pt x="32" y="341"/>
                    </a:lnTo>
                    <a:lnTo>
                      <a:pt x="35" y="342"/>
                    </a:lnTo>
                    <a:lnTo>
                      <a:pt x="32" y="343"/>
                    </a:lnTo>
                    <a:close/>
                    <a:moveTo>
                      <a:pt x="38" y="346"/>
                    </a:moveTo>
                    <a:lnTo>
                      <a:pt x="32" y="343"/>
                    </a:lnTo>
                    <a:lnTo>
                      <a:pt x="36" y="343"/>
                    </a:lnTo>
                    <a:lnTo>
                      <a:pt x="38" y="346"/>
                    </a:lnTo>
                    <a:close/>
                    <a:moveTo>
                      <a:pt x="36" y="346"/>
                    </a:moveTo>
                    <a:lnTo>
                      <a:pt x="34" y="346"/>
                    </a:lnTo>
                    <a:lnTo>
                      <a:pt x="35" y="345"/>
                    </a:lnTo>
                    <a:lnTo>
                      <a:pt x="37" y="346"/>
                    </a:lnTo>
                    <a:lnTo>
                      <a:pt x="36" y="346"/>
                    </a:lnTo>
                    <a:close/>
                    <a:moveTo>
                      <a:pt x="40" y="352"/>
                    </a:moveTo>
                    <a:lnTo>
                      <a:pt x="39" y="351"/>
                    </a:lnTo>
                    <a:lnTo>
                      <a:pt x="39" y="348"/>
                    </a:lnTo>
                    <a:lnTo>
                      <a:pt x="40" y="349"/>
                    </a:lnTo>
                    <a:lnTo>
                      <a:pt x="40" y="352"/>
                    </a:lnTo>
                    <a:close/>
                    <a:moveTo>
                      <a:pt x="33" y="352"/>
                    </a:moveTo>
                    <a:lnTo>
                      <a:pt x="32" y="349"/>
                    </a:lnTo>
                    <a:lnTo>
                      <a:pt x="33" y="349"/>
                    </a:lnTo>
                    <a:lnTo>
                      <a:pt x="35" y="351"/>
                    </a:lnTo>
                    <a:lnTo>
                      <a:pt x="33" y="352"/>
                    </a:lnTo>
                    <a:close/>
                    <a:moveTo>
                      <a:pt x="29" y="356"/>
                    </a:moveTo>
                    <a:lnTo>
                      <a:pt x="29" y="355"/>
                    </a:lnTo>
                    <a:lnTo>
                      <a:pt x="27" y="354"/>
                    </a:lnTo>
                    <a:lnTo>
                      <a:pt x="31" y="352"/>
                    </a:lnTo>
                    <a:lnTo>
                      <a:pt x="31" y="356"/>
                    </a:lnTo>
                    <a:lnTo>
                      <a:pt x="29" y="356"/>
                    </a:lnTo>
                    <a:close/>
                    <a:moveTo>
                      <a:pt x="42" y="358"/>
                    </a:moveTo>
                    <a:lnTo>
                      <a:pt x="39" y="355"/>
                    </a:lnTo>
                    <a:lnTo>
                      <a:pt x="42" y="356"/>
                    </a:lnTo>
                    <a:lnTo>
                      <a:pt x="42" y="358"/>
                    </a:lnTo>
                    <a:close/>
                    <a:moveTo>
                      <a:pt x="39" y="381"/>
                    </a:moveTo>
                    <a:lnTo>
                      <a:pt x="35" y="379"/>
                    </a:lnTo>
                    <a:lnTo>
                      <a:pt x="38" y="377"/>
                    </a:lnTo>
                    <a:lnTo>
                      <a:pt x="39" y="381"/>
                    </a:lnTo>
                    <a:close/>
                    <a:moveTo>
                      <a:pt x="39" y="388"/>
                    </a:moveTo>
                    <a:lnTo>
                      <a:pt x="37" y="385"/>
                    </a:lnTo>
                    <a:lnTo>
                      <a:pt x="35" y="385"/>
                    </a:lnTo>
                    <a:lnTo>
                      <a:pt x="36" y="383"/>
                    </a:lnTo>
                    <a:lnTo>
                      <a:pt x="34" y="383"/>
                    </a:lnTo>
                    <a:lnTo>
                      <a:pt x="33" y="379"/>
                    </a:lnTo>
                    <a:lnTo>
                      <a:pt x="35" y="379"/>
                    </a:lnTo>
                    <a:lnTo>
                      <a:pt x="39" y="386"/>
                    </a:lnTo>
                    <a:lnTo>
                      <a:pt x="39" y="388"/>
                    </a:lnTo>
                    <a:close/>
                    <a:moveTo>
                      <a:pt x="40" y="385"/>
                    </a:moveTo>
                    <a:lnTo>
                      <a:pt x="36" y="381"/>
                    </a:lnTo>
                    <a:lnTo>
                      <a:pt x="40" y="382"/>
                    </a:lnTo>
                    <a:lnTo>
                      <a:pt x="40" y="385"/>
                    </a:lnTo>
                    <a:close/>
                    <a:moveTo>
                      <a:pt x="44" y="384"/>
                    </a:moveTo>
                    <a:lnTo>
                      <a:pt x="43" y="381"/>
                    </a:lnTo>
                    <a:lnTo>
                      <a:pt x="46" y="383"/>
                    </a:lnTo>
                    <a:lnTo>
                      <a:pt x="44" y="384"/>
                    </a:lnTo>
                    <a:close/>
                    <a:moveTo>
                      <a:pt x="45" y="388"/>
                    </a:moveTo>
                    <a:lnTo>
                      <a:pt x="40" y="386"/>
                    </a:lnTo>
                    <a:lnTo>
                      <a:pt x="43" y="385"/>
                    </a:lnTo>
                    <a:lnTo>
                      <a:pt x="42" y="381"/>
                    </a:lnTo>
                    <a:lnTo>
                      <a:pt x="46" y="387"/>
                    </a:lnTo>
                    <a:lnTo>
                      <a:pt x="45" y="388"/>
                    </a:lnTo>
                    <a:close/>
                    <a:moveTo>
                      <a:pt x="35" y="388"/>
                    </a:moveTo>
                    <a:lnTo>
                      <a:pt x="36" y="387"/>
                    </a:lnTo>
                    <a:lnTo>
                      <a:pt x="35" y="387"/>
                    </a:lnTo>
                    <a:lnTo>
                      <a:pt x="34" y="385"/>
                    </a:lnTo>
                    <a:lnTo>
                      <a:pt x="36" y="385"/>
                    </a:lnTo>
                    <a:lnTo>
                      <a:pt x="38" y="387"/>
                    </a:lnTo>
                    <a:lnTo>
                      <a:pt x="35" y="388"/>
                    </a:lnTo>
                    <a:close/>
                    <a:moveTo>
                      <a:pt x="44" y="398"/>
                    </a:moveTo>
                    <a:lnTo>
                      <a:pt x="40" y="395"/>
                    </a:lnTo>
                    <a:lnTo>
                      <a:pt x="46" y="396"/>
                    </a:lnTo>
                    <a:lnTo>
                      <a:pt x="45" y="393"/>
                    </a:lnTo>
                    <a:lnTo>
                      <a:pt x="42" y="389"/>
                    </a:lnTo>
                    <a:lnTo>
                      <a:pt x="46" y="388"/>
                    </a:lnTo>
                    <a:lnTo>
                      <a:pt x="50" y="395"/>
                    </a:lnTo>
                    <a:lnTo>
                      <a:pt x="50" y="400"/>
                    </a:lnTo>
                    <a:lnTo>
                      <a:pt x="52" y="400"/>
                    </a:lnTo>
                    <a:lnTo>
                      <a:pt x="52" y="403"/>
                    </a:lnTo>
                    <a:lnTo>
                      <a:pt x="50" y="404"/>
                    </a:lnTo>
                    <a:lnTo>
                      <a:pt x="49" y="404"/>
                    </a:lnTo>
                    <a:lnTo>
                      <a:pt x="50" y="403"/>
                    </a:lnTo>
                    <a:lnTo>
                      <a:pt x="48" y="403"/>
                    </a:lnTo>
                    <a:lnTo>
                      <a:pt x="46" y="398"/>
                    </a:lnTo>
                    <a:lnTo>
                      <a:pt x="48" y="396"/>
                    </a:lnTo>
                    <a:lnTo>
                      <a:pt x="46" y="398"/>
                    </a:lnTo>
                    <a:lnTo>
                      <a:pt x="47" y="403"/>
                    </a:lnTo>
                    <a:lnTo>
                      <a:pt x="40" y="397"/>
                    </a:lnTo>
                    <a:lnTo>
                      <a:pt x="40" y="395"/>
                    </a:lnTo>
                    <a:lnTo>
                      <a:pt x="44" y="398"/>
                    </a:lnTo>
                    <a:close/>
                    <a:moveTo>
                      <a:pt x="40" y="393"/>
                    </a:moveTo>
                    <a:lnTo>
                      <a:pt x="39" y="391"/>
                    </a:lnTo>
                    <a:lnTo>
                      <a:pt x="38" y="392"/>
                    </a:lnTo>
                    <a:lnTo>
                      <a:pt x="36" y="391"/>
                    </a:lnTo>
                    <a:lnTo>
                      <a:pt x="39" y="390"/>
                    </a:lnTo>
                    <a:lnTo>
                      <a:pt x="40" y="393"/>
                    </a:lnTo>
                    <a:close/>
                    <a:moveTo>
                      <a:pt x="39" y="395"/>
                    </a:moveTo>
                    <a:lnTo>
                      <a:pt x="37" y="394"/>
                    </a:lnTo>
                    <a:lnTo>
                      <a:pt x="39" y="392"/>
                    </a:lnTo>
                    <a:lnTo>
                      <a:pt x="39" y="391"/>
                    </a:lnTo>
                    <a:lnTo>
                      <a:pt x="40" y="393"/>
                    </a:lnTo>
                    <a:lnTo>
                      <a:pt x="39" y="395"/>
                    </a:lnTo>
                    <a:close/>
                    <a:moveTo>
                      <a:pt x="45" y="395"/>
                    </a:moveTo>
                    <a:lnTo>
                      <a:pt x="42" y="393"/>
                    </a:lnTo>
                    <a:lnTo>
                      <a:pt x="44" y="392"/>
                    </a:lnTo>
                    <a:lnTo>
                      <a:pt x="45" y="395"/>
                    </a:lnTo>
                    <a:close/>
                    <a:moveTo>
                      <a:pt x="46" y="403"/>
                    </a:moveTo>
                    <a:lnTo>
                      <a:pt x="42" y="402"/>
                    </a:lnTo>
                    <a:lnTo>
                      <a:pt x="40" y="400"/>
                    </a:lnTo>
                    <a:lnTo>
                      <a:pt x="42" y="400"/>
                    </a:lnTo>
                    <a:lnTo>
                      <a:pt x="46" y="403"/>
                    </a:lnTo>
                    <a:close/>
                    <a:moveTo>
                      <a:pt x="55" y="417"/>
                    </a:moveTo>
                    <a:lnTo>
                      <a:pt x="53" y="415"/>
                    </a:lnTo>
                    <a:lnTo>
                      <a:pt x="55" y="415"/>
                    </a:lnTo>
                    <a:lnTo>
                      <a:pt x="54" y="413"/>
                    </a:lnTo>
                    <a:lnTo>
                      <a:pt x="58" y="414"/>
                    </a:lnTo>
                    <a:lnTo>
                      <a:pt x="60" y="417"/>
                    </a:lnTo>
                    <a:lnTo>
                      <a:pt x="55" y="417"/>
                    </a:lnTo>
                    <a:close/>
                    <a:moveTo>
                      <a:pt x="123" y="464"/>
                    </a:moveTo>
                    <a:lnTo>
                      <a:pt x="123" y="463"/>
                    </a:lnTo>
                    <a:lnTo>
                      <a:pt x="129" y="464"/>
                    </a:lnTo>
                    <a:lnTo>
                      <a:pt x="123" y="464"/>
                    </a:lnTo>
                    <a:close/>
                    <a:moveTo>
                      <a:pt x="150" y="473"/>
                    </a:moveTo>
                    <a:lnTo>
                      <a:pt x="148" y="471"/>
                    </a:lnTo>
                    <a:lnTo>
                      <a:pt x="149" y="471"/>
                    </a:lnTo>
                    <a:lnTo>
                      <a:pt x="150" y="473"/>
                    </a:lnTo>
                    <a:close/>
                    <a:moveTo>
                      <a:pt x="79" y="435"/>
                    </a:moveTo>
                    <a:lnTo>
                      <a:pt x="75" y="437"/>
                    </a:lnTo>
                    <a:lnTo>
                      <a:pt x="75" y="435"/>
                    </a:lnTo>
                    <a:lnTo>
                      <a:pt x="70" y="429"/>
                    </a:lnTo>
                    <a:lnTo>
                      <a:pt x="75" y="431"/>
                    </a:lnTo>
                    <a:lnTo>
                      <a:pt x="78" y="429"/>
                    </a:lnTo>
                    <a:lnTo>
                      <a:pt x="80" y="431"/>
                    </a:lnTo>
                    <a:lnTo>
                      <a:pt x="80" y="429"/>
                    </a:lnTo>
                    <a:lnTo>
                      <a:pt x="79" y="431"/>
                    </a:lnTo>
                    <a:lnTo>
                      <a:pt x="79" y="429"/>
                    </a:lnTo>
                    <a:lnTo>
                      <a:pt x="80" y="427"/>
                    </a:lnTo>
                    <a:lnTo>
                      <a:pt x="83" y="432"/>
                    </a:lnTo>
                    <a:lnTo>
                      <a:pt x="81" y="434"/>
                    </a:lnTo>
                    <a:lnTo>
                      <a:pt x="84" y="432"/>
                    </a:lnTo>
                    <a:lnTo>
                      <a:pt x="80" y="427"/>
                    </a:lnTo>
                    <a:lnTo>
                      <a:pt x="82" y="427"/>
                    </a:lnTo>
                    <a:lnTo>
                      <a:pt x="81" y="425"/>
                    </a:lnTo>
                    <a:lnTo>
                      <a:pt x="72" y="421"/>
                    </a:lnTo>
                    <a:lnTo>
                      <a:pt x="80" y="425"/>
                    </a:lnTo>
                    <a:lnTo>
                      <a:pt x="72" y="423"/>
                    </a:lnTo>
                    <a:lnTo>
                      <a:pt x="76" y="425"/>
                    </a:lnTo>
                    <a:lnTo>
                      <a:pt x="75" y="426"/>
                    </a:lnTo>
                    <a:lnTo>
                      <a:pt x="77" y="426"/>
                    </a:lnTo>
                    <a:lnTo>
                      <a:pt x="75" y="429"/>
                    </a:lnTo>
                    <a:lnTo>
                      <a:pt x="71" y="424"/>
                    </a:lnTo>
                    <a:lnTo>
                      <a:pt x="75" y="430"/>
                    </a:lnTo>
                    <a:lnTo>
                      <a:pt x="72" y="429"/>
                    </a:lnTo>
                    <a:lnTo>
                      <a:pt x="70" y="426"/>
                    </a:lnTo>
                    <a:lnTo>
                      <a:pt x="74" y="429"/>
                    </a:lnTo>
                    <a:lnTo>
                      <a:pt x="70" y="425"/>
                    </a:lnTo>
                    <a:lnTo>
                      <a:pt x="71" y="424"/>
                    </a:lnTo>
                    <a:lnTo>
                      <a:pt x="69" y="425"/>
                    </a:lnTo>
                    <a:lnTo>
                      <a:pt x="67" y="423"/>
                    </a:lnTo>
                    <a:lnTo>
                      <a:pt x="66" y="421"/>
                    </a:lnTo>
                    <a:lnTo>
                      <a:pt x="69" y="423"/>
                    </a:lnTo>
                    <a:lnTo>
                      <a:pt x="66" y="418"/>
                    </a:lnTo>
                    <a:lnTo>
                      <a:pt x="63" y="419"/>
                    </a:lnTo>
                    <a:lnTo>
                      <a:pt x="60" y="415"/>
                    </a:lnTo>
                    <a:lnTo>
                      <a:pt x="64" y="415"/>
                    </a:lnTo>
                    <a:lnTo>
                      <a:pt x="64" y="412"/>
                    </a:lnTo>
                    <a:lnTo>
                      <a:pt x="66" y="413"/>
                    </a:lnTo>
                    <a:lnTo>
                      <a:pt x="63" y="410"/>
                    </a:lnTo>
                    <a:lnTo>
                      <a:pt x="64" y="408"/>
                    </a:lnTo>
                    <a:lnTo>
                      <a:pt x="62" y="414"/>
                    </a:lnTo>
                    <a:lnTo>
                      <a:pt x="57" y="410"/>
                    </a:lnTo>
                    <a:lnTo>
                      <a:pt x="62" y="410"/>
                    </a:lnTo>
                    <a:lnTo>
                      <a:pt x="52" y="406"/>
                    </a:lnTo>
                    <a:lnTo>
                      <a:pt x="54" y="405"/>
                    </a:lnTo>
                    <a:lnTo>
                      <a:pt x="60" y="407"/>
                    </a:lnTo>
                    <a:lnTo>
                      <a:pt x="53" y="404"/>
                    </a:lnTo>
                    <a:lnTo>
                      <a:pt x="59" y="405"/>
                    </a:lnTo>
                    <a:lnTo>
                      <a:pt x="53" y="402"/>
                    </a:lnTo>
                    <a:lnTo>
                      <a:pt x="55" y="400"/>
                    </a:lnTo>
                    <a:lnTo>
                      <a:pt x="53" y="401"/>
                    </a:lnTo>
                    <a:lnTo>
                      <a:pt x="53" y="399"/>
                    </a:lnTo>
                    <a:lnTo>
                      <a:pt x="55" y="399"/>
                    </a:lnTo>
                    <a:lnTo>
                      <a:pt x="53" y="398"/>
                    </a:lnTo>
                    <a:lnTo>
                      <a:pt x="53" y="395"/>
                    </a:lnTo>
                    <a:lnTo>
                      <a:pt x="55" y="396"/>
                    </a:lnTo>
                    <a:lnTo>
                      <a:pt x="52" y="393"/>
                    </a:lnTo>
                    <a:lnTo>
                      <a:pt x="54" y="392"/>
                    </a:lnTo>
                    <a:lnTo>
                      <a:pt x="52" y="392"/>
                    </a:lnTo>
                    <a:lnTo>
                      <a:pt x="53" y="398"/>
                    </a:lnTo>
                    <a:lnTo>
                      <a:pt x="51" y="397"/>
                    </a:lnTo>
                    <a:lnTo>
                      <a:pt x="48" y="389"/>
                    </a:lnTo>
                    <a:lnTo>
                      <a:pt x="50" y="389"/>
                    </a:lnTo>
                    <a:lnTo>
                      <a:pt x="47" y="387"/>
                    </a:lnTo>
                    <a:lnTo>
                      <a:pt x="50" y="386"/>
                    </a:lnTo>
                    <a:lnTo>
                      <a:pt x="50" y="385"/>
                    </a:lnTo>
                    <a:lnTo>
                      <a:pt x="42" y="379"/>
                    </a:lnTo>
                    <a:lnTo>
                      <a:pt x="44" y="379"/>
                    </a:lnTo>
                    <a:lnTo>
                      <a:pt x="47" y="383"/>
                    </a:lnTo>
                    <a:lnTo>
                      <a:pt x="45" y="379"/>
                    </a:lnTo>
                    <a:lnTo>
                      <a:pt x="50" y="379"/>
                    </a:lnTo>
                    <a:lnTo>
                      <a:pt x="53" y="383"/>
                    </a:lnTo>
                    <a:lnTo>
                      <a:pt x="55" y="381"/>
                    </a:lnTo>
                    <a:lnTo>
                      <a:pt x="53" y="381"/>
                    </a:lnTo>
                    <a:lnTo>
                      <a:pt x="51" y="378"/>
                    </a:lnTo>
                    <a:lnTo>
                      <a:pt x="55" y="379"/>
                    </a:lnTo>
                    <a:lnTo>
                      <a:pt x="50" y="377"/>
                    </a:lnTo>
                    <a:lnTo>
                      <a:pt x="48" y="374"/>
                    </a:lnTo>
                    <a:lnTo>
                      <a:pt x="49" y="377"/>
                    </a:lnTo>
                    <a:lnTo>
                      <a:pt x="48" y="378"/>
                    </a:lnTo>
                    <a:lnTo>
                      <a:pt x="39" y="376"/>
                    </a:lnTo>
                    <a:lnTo>
                      <a:pt x="40" y="374"/>
                    </a:lnTo>
                    <a:lnTo>
                      <a:pt x="45" y="376"/>
                    </a:lnTo>
                    <a:lnTo>
                      <a:pt x="44" y="376"/>
                    </a:lnTo>
                    <a:lnTo>
                      <a:pt x="45" y="374"/>
                    </a:lnTo>
                    <a:lnTo>
                      <a:pt x="43" y="375"/>
                    </a:lnTo>
                    <a:lnTo>
                      <a:pt x="40" y="373"/>
                    </a:lnTo>
                    <a:lnTo>
                      <a:pt x="40" y="370"/>
                    </a:lnTo>
                    <a:lnTo>
                      <a:pt x="44" y="372"/>
                    </a:lnTo>
                    <a:lnTo>
                      <a:pt x="44" y="368"/>
                    </a:lnTo>
                    <a:lnTo>
                      <a:pt x="38" y="365"/>
                    </a:lnTo>
                    <a:lnTo>
                      <a:pt x="36" y="365"/>
                    </a:lnTo>
                    <a:lnTo>
                      <a:pt x="38" y="366"/>
                    </a:lnTo>
                    <a:lnTo>
                      <a:pt x="32" y="364"/>
                    </a:lnTo>
                    <a:lnTo>
                      <a:pt x="31" y="360"/>
                    </a:lnTo>
                    <a:lnTo>
                      <a:pt x="27" y="364"/>
                    </a:lnTo>
                    <a:lnTo>
                      <a:pt x="29" y="366"/>
                    </a:lnTo>
                    <a:lnTo>
                      <a:pt x="29" y="367"/>
                    </a:lnTo>
                    <a:lnTo>
                      <a:pt x="25" y="362"/>
                    </a:lnTo>
                    <a:lnTo>
                      <a:pt x="31" y="356"/>
                    </a:lnTo>
                    <a:lnTo>
                      <a:pt x="31" y="353"/>
                    </a:lnTo>
                    <a:lnTo>
                      <a:pt x="34" y="352"/>
                    </a:lnTo>
                    <a:lnTo>
                      <a:pt x="36" y="353"/>
                    </a:lnTo>
                    <a:lnTo>
                      <a:pt x="37" y="356"/>
                    </a:lnTo>
                    <a:lnTo>
                      <a:pt x="35" y="357"/>
                    </a:lnTo>
                    <a:lnTo>
                      <a:pt x="42" y="359"/>
                    </a:lnTo>
                    <a:lnTo>
                      <a:pt x="39" y="358"/>
                    </a:lnTo>
                    <a:lnTo>
                      <a:pt x="40" y="356"/>
                    </a:lnTo>
                    <a:lnTo>
                      <a:pt x="42" y="358"/>
                    </a:lnTo>
                    <a:lnTo>
                      <a:pt x="42" y="362"/>
                    </a:lnTo>
                    <a:lnTo>
                      <a:pt x="43" y="362"/>
                    </a:lnTo>
                    <a:lnTo>
                      <a:pt x="45" y="356"/>
                    </a:lnTo>
                    <a:lnTo>
                      <a:pt x="43" y="359"/>
                    </a:lnTo>
                    <a:lnTo>
                      <a:pt x="42" y="355"/>
                    </a:lnTo>
                    <a:lnTo>
                      <a:pt x="45" y="351"/>
                    </a:lnTo>
                    <a:lnTo>
                      <a:pt x="42" y="352"/>
                    </a:lnTo>
                    <a:lnTo>
                      <a:pt x="40" y="348"/>
                    </a:lnTo>
                    <a:lnTo>
                      <a:pt x="43" y="346"/>
                    </a:lnTo>
                    <a:lnTo>
                      <a:pt x="40" y="346"/>
                    </a:lnTo>
                    <a:lnTo>
                      <a:pt x="42" y="344"/>
                    </a:lnTo>
                    <a:lnTo>
                      <a:pt x="40" y="342"/>
                    </a:lnTo>
                    <a:lnTo>
                      <a:pt x="42" y="342"/>
                    </a:lnTo>
                    <a:lnTo>
                      <a:pt x="46" y="340"/>
                    </a:lnTo>
                    <a:lnTo>
                      <a:pt x="46" y="337"/>
                    </a:lnTo>
                    <a:lnTo>
                      <a:pt x="37" y="333"/>
                    </a:lnTo>
                    <a:lnTo>
                      <a:pt x="40" y="327"/>
                    </a:lnTo>
                    <a:lnTo>
                      <a:pt x="38" y="327"/>
                    </a:lnTo>
                    <a:lnTo>
                      <a:pt x="36" y="322"/>
                    </a:lnTo>
                    <a:lnTo>
                      <a:pt x="38" y="319"/>
                    </a:lnTo>
                    <a:lnTo>
                      <a:pt x="35" y="312"/>
                    </a:lnTo>
                    <a:lnTo>
                      <a:pt x="38" y="312"/>
                    </a:lnTo>
                    <a:lnTo>
                      <a:pt x="34" y="309"/>
                    </a:lnTo>
                    <a:lnTo>
                      <a:pt x="36" y="308"/>
                    </a:lnTo>
                    <a:lnTo>
                      <a:pt x="38" y="311"/>
                    </a:lnTo>
                    <a:lnTo>
                      <a:pt x="36" y="305"/>
                    </a:lnTo>
                    <a:lnTo>
                      <a:pt x="33" y="305"/>
                    </a:lnTo>
                    <a:lnTo>
                      <a:pt x="36" y="302"/>
                    </a:lnTo>
                    <a:lnTo>
                      <a:pt x="36" y="299"/>
                    </a:lnTo>
                    <a:lnTo>
                      <a:pt x="35" y="302"/>
                    </a:lnTo>
                    <a:lnTo>
                      <a:pt x="30" y="299"/>
                    </a:lnTo>
                    <a:lnTo>
                      <a:pt x="29" y="303"/>
                    </a:lnTo>
                    <a:lnTo>
                      <a:pt x="26" y="303"/>
                    </a:lnTo>
                    <a:lnTo>
                      <a:pt x="23" y="303"/>
                    </a:lnTo>
                    <a:lnTo>
                      <a:pt x="24" y="299"/>
                    </a:lnTo>
                    <a:lnTo>
                      <a:pt x="20" y="299"/>
                    </a:lnTo>
                    <a:lnTo>
                      <a:pt x="17" y="293"/>
                    </a:lnTo>
                    <a:lnTo>
                      <a:pt x="18" y="287"/>
                    </a:lnTo>
                    <a:lnTo>
                      <a:pt x="16" y="280"/>
                    </a:lnTo>
                    <a:lnTo>
                      <a:pt x="18" y="279"/>
                    </a:lnTo>
                    <a:lnTo>
                      <a:pt x="18" y="273"/>
                    </a:lnTo>
                    <a:lnTo>
                      <a:pt x="13" y="262"/>
                    </a:lnTo>
                    <a:lnTo>
                      <a:pt x="12" y="257"/>
                    </a:lnTo>
                    <a:lnTo>
                      <a:pt x="8" y="252"/>
                    </a:lnTo>
                    <a:lnTo>
                      <a:pt x="7" y="247"/>
                    </a:lnTo>
                    <a:lnTo>
                      <a:pt x="7" y="245"/>
                    </a:lnTo>
                    <a:lnTo>
                      <a:pt x="11" y="245"/>
                    </a:lnTo>
                    <a:lnTo>
                      <a:pt x="11" y="240"/>
                    </a:lnTo>
                    <a:lnTo>
                      <a:pt x="12" y="240"/>
                    </a:lnTo>
                    <a:lnTo>
                      <a:pt x="12" y="230"/>
                    </a:lnTo>
                    <a:lnTo>
                      <a:pt x="13" y="228"/>
                    </a:lnTo>
                    <a:lnTo>
                      <a:pt x="12" y="226"/>
                    </a:lnTo>
                    <a:lnTo>
                      <a:pt x="15" y="219"/>
                    </a:lnTo>
                    <a:lnTo>
                      <a:pt x="14" y="208"/>
                    </a:lnTo>
                    <a:lnTo>
                      <a:pt x="17" y="201"/>
                    </a:lnTo>
                    <a:lnTo>
                      <a:pt x="14" y="195"/>
                    </a:lnTo>
                    <a:lnTo>
                      <a:pt x="16" y="189"/>
                    </a:lnTo>
                    <a:lnTo>
                      <a:pt x="7" y="165"/>
                    </a:lnTo>
                    <a:lnTo>
                      <a:pt x="7" y="159"/>
                    </a:lnTo>
                    <a:lnTo>
                      <a:pt x="10" y="158"/>
                    </a:lnTo>
                    <a:lnTo>
                      <a:pt x="11" y="154"/>
                    </a:lnTo>
                    <a:lnTo>
                      <a:pt x="5" y="142"/>
                    </a:lnTo>
                    <a:lnTo>
                      <a:pt x="9" y="126"/>
                    </a:lnTo>
                    <a:lnTo>
                      <a:pt x="7" y="120"/>
                    </a:lnTo>
                    <a:lnTo>
                      <a:pt x="9" y="118"/>
                    </a:lnTo>
                    <a:lnTo>
                      <a:pt x="10" y="109"/>
                    </a:lnTo>
                    <a:lnTo>
                      <a:pt x="7" y="103"/>
                    </a:lnTo>
                    <a:lnTo>
                      <a:pt x="10" y="98"/>
                    </a:lnTo>
                    <a:lnTo>
                      <a:pt x="7" y="89"/>
                    </a:lnTo>
                    <a:lnTo>
                      <a:pt x="7" y="74"/>
                    </a:lnTo>
                    <a:lnTo>
                      <a:pt x="5" y="74"/>
                    </a:lnTo>
                    <a:lnTo>
                      <a:pt x="5" y="69"/>
                    </a:lnTo>
                    <a:lnTo>
                      <a:pt x="7" y="67"/>
                    </a:lnTo>
                    <a:lnTo>
                      <a:pt x="8" y="48"/>
                    </a:lnTo>
                    <a:lnTo>
                      <a:pt x="0" y="9"/>
                    </a:lnTo>
                    <a:lnTo>
                      <a:pt x="5" y="8"/>
                    </a:lnTo>
                    <a:lnTo>
                      <a:pt x="7" y="5"/>
                    </a:lnTo>
                    <a:lnTo>
                      <a:pt x="5" y="1"/>
                    </a:lnTo>
                    <a:lnTo>
                      <a:pt x="9" y="0"/>
                    </a:lnTo>
                    <a:lnTo>
                      <a:pt x="12" y="5"/>
                    </a:lnTo>
                    <a:lnTo>
                      <a:pt x="15" y="5"/>
                    </a:lnTo>
                    <a:lnTo>
                      <a:pt x="17" y="17"/>
                    </a:lnTo>
                    <a:lnTo>
                      <a:pt x="23" y="23"/>
                    </a:lnTo>
                    <a:lnTo>
                      <a:pt x="21" y="27"/>
                    </a:lnTo>
                    <a:lnTo>
                      <a:pt x="23" y="30"/>
                    </a:lnTo>
                    <a:lnTo>
                      <a:pt x="21" y="32"/>
                    </a:lnTo>
                    <a:lnTo>
                      <a:pt x="21" y="36"/>
                    </a:lnTo>
                    <a:lnTo>
                      <a:pt x="25" y="38"/>
                    </a:lnTo>
                    <a:lnTo>
                      <a:pt x="24" y="41"/>
                    </a:lnTo>
                    <a:lnTo>
                      <a:pt x="29" y="47"/>
                    </a:lnTo>
                    <a:lnTo>
                      <a:pt x="34" y="66"/>
                    </a:lnTo>
                    <a:lnTo>
                      <a:pt x="42" y="66"/>
                    </a:lnTo>
                    <a:lnTo>
                      <a:pt x="44" y="68"/>
                    </a:lnTo>
                    <a:lnTo>
                      <a:pt x="42" y="81"/>
                    </a:lnTo>
                    <a:lnTo>
                      <a:pt x="33" y="86"/>
                    </a:lnTo>
                    <a:lnTo>
                      <a:pt x="29" y="90"/>
                    </a:lnTo>
                    <a:lnTo>
                      <a:pt x="33" y="95"/>
                    </a:lnTo>
                    <a:lnTo>
                      <a:pt x="31" y="99"/>
                    </a:lnTo>
                    <a:lnTo>
                      <a:pt x="34" y="107"/>
                    </a:lnTo>
                    <a:lnTo>
                      <a:pt x="33" y="112"/>
                    </a:lnTo>
                    <a:lnTo>
                      <a:pt x="36" y="117"/>
                    </a:lnTo>
                    <a:lnTo>
                      <a:pt x="31" y="119"/>
                    </a:lnTo>
                    <a:lnTo>
                      <a:pt x="29" y="130"/>
                    </a:lnTo>
                    <a:lnTo>
                      <a:pt x="24" y="136"/>
                    </a:lnTo>
                    <a:lnTo>
                      <a:pt x="24" y="145"/>
                    </a:lnTo>
                    <a:lnTo>
                      <a:pt x="22" y="147"/>
                    </a:lnTo>
                    <a:lnTo>
                      <a:pt x="27" y="159"/>
                    </a:lnTo>
                    <a:lnTo>
                      <a:pt x="23" y="163"/>
                    </a:lnTo>
                    <a:lnTo>
                      <a:pt x="23" y="169"/>
                    </a:lnTo>
                    <a:lnTo>
                      <a:pt x="21" y="171"/>
                    </a:lnTo>
                    <a:lnTo>
                      <a:pt x="22" y="176"/>
                    </a:lnTo>
                    <a:lnTo>
                      <a:pt x="27" y="180"/>
                    </a:lnTo>
                    <a:lnTo>
                      <a:pt x="27" y="184"/>
                    </a:lnTo>
                    <a:lnTo>
                      <a:pt x="32" y="192"/>
                    </a:lnTo>
                    <a:lnTo>
                      <a:pt x="32" y="195"/>
                    </a:lnTo>
                    <a:lnTo>
                      <a:pt x="35" y="198"/>
                    </a:lnTo>
                    <a:lnTo>
                      <a:pt x="35" y="203"/>
                    </a:lnTo>
                    <a:lnTo>
                      <a:pt x="37" y="209"/>
                    </a:lnTo>
                    <a:lnTo>
                      <a:pt x="35" y="209"/>
                    </a:lnTo>
                    <a:lnTo>
                      <a:pt x="35" y="220"/>
                    </a:lnTo>
                    <a:lnTo>
                      <a:pt x="33" y="222"/>
                    </a:lnTo>
                    <a:lnTo>
                      <a:pt x="36" y="228"/>
                    </a:lnTo>
                    <a:lnTo>
                      <a:pt x="36" y="232"/>
                    </a:lnTo>
                    <a:lnTo>
                      <a:pt x="35" y="234"/>
                    </a:lnTo>
                    <a:lnTo>
                      <a:pt x="35" y="236"/>
                    </a:lnTo>
                    <a:lnTo>
                      <a:pt x="32" y="238"/>
                    </a:lnTo>
                    <a:lnTo>
                      <a:pt x="31" y="241"/>
                    </a:lnTo>
                    <a:lnTo>
                      <a:pt x="34" y="252"/>
                    </a:lnTo>
                    <a:lnTo>
                      <a:pt x="40" y="263"/>
                    </a:lnTo>
                    <a:lnTo>
                      <a:pt x="36" y="267"/>
                    </a:lnTo>
                    <a:lnTo>
                      <a:pt x="37" y="272"/>
                    </a:lnTo>
                    <a:lnTo>
                      <a:pt x="37" y="276"/>
                    </a:lnTo>
                    <a:lnTo>
                      <a:pt x="35" y="275"/>
                    </a:lnTo>
                    <a:lnTo>
                      <a:pt x="37" y="280"/>
                    </a:lnTo>
                    <a:lnTo>
                      <a:pt x="36" y="283"/>
                    </a:lnTo>
                    <a:lnTo>
                      <a:pt x="38" y="285"/>
                    </a:lnTo>
                    <a:lnTo>
                      <a:pt x="37" y="290"/>
                    </a:lnTo>
                    <a:lnTo>
                      <a:pt x="38" y="293"/>
                    </a:lnTo>
                    <a:lnTo>
                      <a:pt x="40" y="302"/>
                    </a:lnTo>
                    <a:lnTo>
                      <a:pt x="45" y="307"/>
                    </a:lnTo>
                    <a:lnTo>
                      <a:pt x="42" y="309"/>
                    </a:lnTo>
                    <a:lnTo>
                      <a:pt x="44" y="318"/>
                    </a:lnTo>
                    <a:lnTo>
                      <a:pt x="49" y="320"/>
                    </a:lnTo>
                    <a:lnTo>
                      <a:pt x="48" y="324"/>
                    </a:lnTo>
                    <a:lnTo>
                      <a:pt x="51" y="326"/>
                    </a:lnTo>
                    <a:lnTo>
                      <a:pt x="50" y="327"/>
                    </a:lnTo>
                    <a:lnTo>
                      <a:pt x="52" y="329"/>
                    </a:lnTo>
                    <a:lnTo>
                      <a:pt x="52" y="335"/>
                    </a:lnTo>
                    <a:lnTo>
                      <a:pt x="61" y="337"/>
                    </a:lnTo>
                    <a:lnTo>
                      <a:pt x="61" y="340"/>
                    </a:lnTo>
                    <a:lnTo>
                      <a:pt x="52" y="340"/>
                    </a:lnTo>
                    <a:lnTo>
                      <a:pt x="53" y="341"/>
                    </a:lnTo>
                    <a:lnTo>
                      <a:pt x="58" y="343"/>
                    </a:lnTo>
                    <a:lnTo>
                      <a:pt x="62" y="346"/>
                    </a:lnTo>
                    <a:lnTo>
                      <a:pt x="60" y="351"/>
                    </a:lnTo>
                    <a:lnTo>
                      <a:pt x="62" y="355"/>
                    </a:lnTo>
                    <a:lnTo>
                      <a:pt x="60" y="357"/>
                    </a:lnTo>
                    <a:lnTo>
                      <a:pt x="62" y="358"/>
                    </a:lnTo>
                    <a:lnTo>
                      <a:pt x="65" y="363"/>
                    </a:lnTo>
                    <a:lnTo>
                      <a:pt x="63" y="366"/>
                    </a:lnTo>
                    <a:lnTo>
                      <a:pt x="65" y="370"/>
                    </a:lnTo>
                    <a:lnTo>
                      <a:pt x="62" y="373"/>
                    </a:lnTo>
                    <a:lnTo>
                      <a:pt x="62" y="378"/>
                    </a:lnTo>
                    <a:lnTo>
                      <a:pt x="65" y="381"/>
                    </a:lnTo>
                    <a:lnTo>
                      <a:pt x="66" y="384"/>
                    </a:lnTo>
                    <a:lnTo>
                      <a:pt x="64" y="385"/>
                    </a:lnTo>
                    <a:lnTo>
                      <a:pt x="66" y="389"/>
                    </a:lnTo>
                    <a:lnTo>
                      <a:pt x="62" y="392"/>
                    </a:lnTo>
                    <a:lnTo>
                      <a:pt x="62" y="395"/>
                    </a:lnTo>
                    <a:lnTo>
                      <a:pt x="60" y="395"/>
                    </a:lnTo>
                    <a:lnTo>
                      <a:pt x="60" y="397"/>
                    </a:lnTo>
                    <a:lnTo>
                      <a:pt x="63" y="405"/>
                    </a:lnTo>
                    <a:lnTo>
                      <a:pt x="66" y="408"/>
                    </a:lnTo>
                    <a:lnTo>
                      <a:pt x="69" y="413"/>
                    </a:lnTo>
                    <a:lnTo>
                      <a:pt x="77" y="412"/>
                    </a:lnTo>
                    <a:lnTo>
                      <a:pt x="79" y="416"/>
                    </a:lnTo>
                    <a:lnTo>
                      <a:pt x="79" y="417"/>
                    </a:lnTo>
                    <a:lnTo>
                      <a:pt x="81" y="419"/>
                    </a:lnTo>
                    <a:lnTo>
                      <a:pt x="81" y="422"/>
                    </a:lnTo>
                    <a:lnTo>
                      <a:pt x="87" y="427"/>
                    </a:lnTo>
                    <a:lnTo>
                      <a:pt x="106" y="427"/>
                    </a:lnTo>
                    <a:lnTo>
                      <a:pt x="123" y="433"/>
                    </a:lnTo>
                    <a:lnTo>
                      <a:pt x="114" y="431"/>
                    </a:lnTo>
                    <a:lnTo>
                      <a:pt x="112" y="435"/>
                    </a:lnTo>
                    <a:lnTo>
                      <a:pt x="102" y="437"/>
                    </a:lnTo>
                    <a:lnTo>
                      <a:pt x="105" y="449"/>
                    </a:lnTo>
                    <a:lnTo>
                      <a:pt x="103" y="450"/>
                    </a:lnTo>
                    <a:lnTo>
                      <a:pt x="94" y="448"/>
                    </a:lnTo>
                    <a:lnTo>
                      <a:pt x="90" y="445"/>
                    </a:lnTo>
                    <a:lnTo>
                      <a:pt x="91" y="443"/>
                    </a:lnTo>
                    <a:lnTo>
                      <a:pt x="92" y="443"/>
                    </a:lnTo>
                    <a:lnTo>
                      <a:pt x="92" y="446"/>
                    </a:lnTo>
                    <a:lnTo>
                      <a:pt x="93" y="445"/>
                    </a:lnTo>
                    <a:lnTo>
                      <a:pt x="94" y="443"/>
                    </a:lnTo>
                    <a:lnTo>
                      <a:pt x="97" y="445"/>
                    </a:lnTo>
                    <a:lnTo>
                      <a:pt x="95" y="447"/>
                    </a:lnTo>
                    <a:lnTo>
                      <a:pt x="97" y="447"/>
                    </a:lnTo>
                    <a:lnTo>
                      <a:pt x="96" y="443"/>
                    </a:lnTo>
                    <a:lnTo>
                      <a:pt x="99" y="441"/>
                    </a:lnTo>
                    <a:lnTo>
                      <a:pt x="99" y="438"/>
                    </a:lnTo>
                    <a:lnTo>
                      <a:pt x="92" y="441"/>
                    </a:lnTo>
                    <a:lnTo>
                      <a:pt x="87" y="441"/>
                    </a:lnTo>
                    <a:lnTo>
                      <a:pt x="91" y="442"/>
                    </a:lnTo>
                    <a:lnTo>
                      <a:pt x="87" y="445"/>
                    </a:lnTo>
                    <a:lnTo>
                      <a:pt x="91" y="447"/>
                    </a:lnTo>
                    <a:lnTo>
                      <a:pt x="81" y="442"/>
                    </a:lnTo>
                    <a:lnTo>
                      <a:pt x="86" y="443"/>
                    </a:lnTo>
                    <a:lnTo>
                      <a:pt x="85" y="442"/>
                    </a:lnTo>
                    <a:lnTo>
                      <a:pt x="86" y="442"/>
                    </a:lnTo>
                    <a:lnTo>
                      <a:pt x="84" y="441"/>
                    </a:lnTo>
                    <a:lnTo>
                      <a:pt x="82" y="438"/>
                    </a:lnTo>
                    <a:lnTo>
                      <a:pt x="84" y="437"/>
                    </a:lnTo>
                    <a:lnTo>
                      <a:pt x="95" y="436"/>
                    </a:lnTo>
                    <a:lnTo>
                      <a:pt x="82" y="435"/>
                    </a:lnTo>
                    <a:lnTo>
                      <a:pt x="81" y="435"/>
                    </a:lnTo>
                    <a:lnTo>
                      <a:pt x="84" y="436"/>
                    </a:lnTo>
                    <a:lnTo>
                      <a:pt x="82" y="438"/>
                    </a:lnTo>
                    <a:lnTo>
                      <a:pt x="83" y="441"/>
                    </a:lnTo>
                    <a:lnTo>
                      <a:pt x="81" y="441"/>
                    </a:lnTo>
                    <a:lnTo>
                      <a:pt x="79" y="440"/>
                    </a:lnTo>
                    <a:lnTo>
                      <a:pt x="80" y="439"/>
                    </a:lnTo>
                    <a:lnTo>
                      <a:pt x="77" y="438"/>
                    </a:lnTo>
                    <a:lnTo>
                      <a:pt x="79" y="437"/>
                    </a:lnTo>
                    <a:lnTo>
                      <a:pt x="79" y="435"/>
                    </a:lnTo>
                    <a:close/>
                    <a:moveTo>
                      <a:pt x="55" y="421"/>
                    </a:moveTo>
                    <a:lnTo>
                      <a:pt x="55" y="419"/>
                    </a:lnTo>
                    <a:lnTo>
                      <a:pt x="59" y="419"/>
                    </a:lnTo>
                    <a:lnTo>
                      <a:pt x="55" y="421"/>
                    </a:lnTo>
                    <a:close/>
                    <a:moveTo>
                      <a:pt x="53" y="423"/>
                    </a:moveTo>
                    <a:lnTo>
                      <a:pt x="52" y="419"/>
                    </a:lnTo>
                    <a:lnTo>
                      <a:pt x="54" y="420"/>
                    </a:lnTo>
                    <a:lnTo>
                      <a:pt x="53" y="423"/>
                    </a:lnTo>
                    <a:close/>
                    <a:moveTo>
                      <a:pt x="66" y="425"/>
                    </a:moveTo>
                    <a:lnTo>
                      <a:pt x="64" y="424"/>
                    </a:lnTo>
                    <a:lnTo>
                      <a:pt x="64" y="422"/>
                    </a:lnTo>
                    <a:lnTo>
                      <a:pt x="67" y="425"/>
                    </a:lnTo>
                    <a:lnTo>
                      <a:pt x="66" y="425"/>
                    </a:lnTo>
                    <a:close/>
                    <a:moveTo>
                      <a:pt x="58" y="425"/>
                    </a:moveTo>
                    <a:lnTo>
                      <a:pt x="57" y="423"/>
                    </a:lnTo>
                    <a:lnTo>
                      <a:pt x="58" y="423"/>
                    </a:lnTo>
                    <a:lnTo>
                      <a:pt x="59" y="425"/>
                    </a:lnTo>
                    <a:lnTo>
                      <a:pt x="59" y="426"/>
                    </a:lnTo>
                    <a:lnTo>
                      <a:pt x="60" y="430"/>
                    </a:lnTo>
                    <a:lnTo>
                      <a:pt x="57" y="427"/>
                    </a:lnTo>
                    <a:lnTo>
                      <a:pt x="58" y="425"/>
                    </a:lnTo>
                    <a:close/>
                    <a:moveTo>
                      <a:pt x="66" y="427"/>
                    </a:moveTo>
                    <a:lnTo>
                      <a:pt x="62" y="424"/>
                    </a:lnTo>
                    <a:lnTo>
                      <a:pt x="66" y="426"/>
                    </a:lnTo>
                    <a:lnTo>
                      <a:pt x="66" y="427"/>
                    </a:lnTo>
                    <a:close/>
                    <a:moveTo>
                      <a:pt x="60" y="430"/>
                    </a:moveTo>
                    <a:lnTo>
                      <a:pt x="60" y="426"/>
                    </a:lnTo>
                    <a:lnTo>
                      <a:pt x="62" y="426"/>
                    </a:lnTo>
                    <a:lnTo>
                      <a:pt x="60" y="430"/>
                    </a:lnTo>
                    <a:close/>
                    <a:moveTo>
                      <a:pt x="65" y="430"/>
                    </a:moveTo>
                    <a:lnTo>
                      <a:pt x="70" y="432"/>
                    </a:lnTo>
                    <a:lnTo>
                      <a:pt x="68" y="433"/>
                    </a:lnTo>
                    <a:lnTo>
                      <a:pt x="65" y="430"/>
                    </a:lnTo>
                    <a:close/>
                    <a:moveTo>
                      <a:pt x="71" y="433"/>
                    </a:moveTo>
                    <a:lnTo>
                      <a:pt x="68" y="430"/>
                    </a:lnTo>
                    <a:lnTo>
                      <a:pt x="71" y="431"/>
                    </a:lnTo>
                    <a:lnTo>
                      <a:pt x="71" y="433"/>
                    </a:lnTo>
                    <a:close/>
                    <a:moveTo>
                      <a:pt x="72" y="437"/>
                    </a:moveTo>
                    <a:lnTo>
                      <a:pt x="70" y="435"/>
                    </a:lnTo>
                    <a:lnTo>
                      <a:pt x="72" y="433"/>
                    </a:lnTo>
                    <a:lnTo>
                      <a:pt x="72" y="437"/>
                    </a:lnTo>
                    <a:close/>
                    <a:moveTo>
                      <a:pt x="121" y="436"/>
                    </a:moveTo>
                    <a:lnTo>
                      <a:pt x="133" y="462"/>
                    </a:lnTo>
                    <a:lnTo>
                      <a:pt x="134" y="463"/>
                    </a:lnTo>
                    <a:lnTo>
                      <a:pt x="131" y="462"/>
                    </a:lnTo>
                    <a:lnTo>
                      <a:pt x="132" y="463"/>
                    </a:lnTo>
                    <a:lnTo>
                      <a:pt x="129" y="464"/>
                    </a:lnTo>
                    <a:lnTo>
                      <a:pt x="124" y="462"/>
                    </a:lnTo>
                    <a:lnTo>
                      <a:pt x="123" y="460"/>
                    </a:lnTo>
                    <a:lnTo>
                      <a:pt x="114" y="462"/>
                    </a:lnTo>
                    <a:lnTo>
                      <a:pt x="115" y="459"/>
                    </a:lnTo>
                    <a:lnTo>
                      <a:pt x="111" y="462"/>
                    </a:lnTo>
                    <a:lnTo>
                      <a:pt x="110" y="459"/>
                    </a:lnTo>
                    <a:lnTo>
                      <a:pt x="108" y="460"/>
                    </a:lnTo>
                    <a:lnTo>
                      <a:pt x="107" y="458"/>
                    </a:lnTo>
                    <a:lnTo>
                      <a:pt x="106" y="460"/>
                    </a:lnTo>
                    <a:lnTo>
                      <a:pt x="102" y="460"/>
                    </a:lnTo>
                    <a:lnTo>
                      <a:pt x="100" y="458"/>
                    </a:lnTo>
                    <a:lnTo>
                      <a:pt x="103" y="458"/>
                    </a:lnTo>
                    <a:lnTo>
                      <a:pt x="101" y="457"/>
                    </a:lnTo>
                    <a:lnTo>
                      <a:pt x="104" y="458"/>
                    </a:lnTo>
                    <a:lnTo>
                      <a:pt x="103" y="456"/>
                    </a:lnTo>
                    <a:lnTo>
                      <a:pt x="105" y="456"/>
                    </a:lnTo>
                    <a:lnTo>
                      <a:pt x="110" y="458"/>
                    </a:lnTo>
                    <a:lnTo>
                      <a:pt x="110" y="456"/>
                    </a:lnTo>
                    <a:lnTo>
                      <a:pt x="112" y="456"/>
                    </a:lnTo>
                    <a:lnTo>
                      <a:pt x="112" y="459"/>
                    </a:lnTo>
                    <a:lnTo>
                      <a:pt x="113" y="456"/>
                    </a:lnTo>
                    <a:lnTo>
                      <a:pt x="118" y="458"/>
                    </a:lnTo>
                    <a:lnTo>
                      <a:pt x="109" y="454"/>
                    </a:lnTo>
                    <a:lnTo>
                      <a:pt x="117" y="457"/>
                    </a:lnTo>
                    <a:lnTo>
                      <a:pt x="116" y="456"/>
                    </a:lnTo>
                    <a:lnTo>
                      <a:pt x="117" y="455"/>
                    </a:lnTo>
                    <a:lnTo>
                      <a:pt x="121" y="458"/>
                    </a:lnTo>
                    <a:lnTo>
                      <a:pt x="119" y="455"/>
                    </a:lnTo>
                    <a:lnTo>
                      <a:pt x="125" y="457"/>
                    </a:lnTo>
                    <a:lnTo>
                      <a:pt x="125" y="460"/>
                    </a:lnTo>
                    <a:lnTo>
                      <a:pt x="127" y="458"/>
                    </a:lnTo>
                    <a:lnTo>
                      <a:pt x="128" y="457"/>
                    </a:lnTo>
                    <a:lnTo>
                      <a:pt x="116" y="453"/>
                    </a:lnTo>
                    <a:lnTo>
                      <a:pt x="114" y="450"/>
                    </a:lnTo>
                    <a:lnTo>
                      <a:pt x="119" y="447"/>
                    </a:lnTo>
                    <a:lnTo>
                      <a:pt x="118" y="445"/>
                    </a:lnTo>
                    <a:lnTo>
                      <a:pt x="112" y="446"/>
                    </a:lnTo>
                    <a:lnTo>
                      <a:pt x="109" y="445"/>
                    </a:lnTo>
                    <a:lnTo>
                      <a:pt x="107" y="440"/>
                    </a:lnTo>
                    <a:lnTo>
                      <a:pt x="110" y="439"/>
                    </a:lnTo>
                    <a:lnTo>
                      <a:pt x="105" y="437"/>
                    </a:lnTo>
                    <a:lnTo>
                      <a:pt x="111" y="438"/>
                    </a:lnTo>
                    <a:lnTo>
                      <a:pt x="114" y="434"/>
                    </a:lnTo>
                    <a:lnTo>
                      <a:pt x="117" y="436"/>
                    </a:lnTo>
                    <a:lnTo>
                      <a:pt x="121" y="436"/>
                    </a:lnTo>
                    <a:close/>
                    <a:moveTo>
                      <a:pt x="79" y="443"/>
                    </a:moveTo>
                    <a:lnTo>
                      <a:pt x="75" y="441"/>
                    </a:lnTo>
                    <a:lnTo>
                      <a:pt x="70" y="441"/>
                    </a:lnTo>
                    <a:lnTo>
                      <a:pt x="65" y="437"/>
                    </a:lnTo>
                    <a:lnTo>
                      <a:pt x="77" y="441"/>
                    </a:lnTo>
                    <a:lnTo>
                      <a:pt x="79" y="443"/>
                    </a:lnTo>
                    <a:lnTo>
                      <a:pt x="79" y="441"/>
                    </a:lnTo>
                    <a:lnTo>
                      <a:pt x="83" y="445"/>
                    </a:lnTo>
                    <a:lnTo>
                      <a:pt x="79" y="443"/>
                    </a:lnTo>
                    <a:close/>
                    <a:moveTo>
                      <a:pt x="147" y="464"/>
                    </a:moveTo>
                    <a:lnTo>
                      <a:pt x="149" y="465"/>
                    </a:lnTo>
                    <a:lnTo>
                      <a:pt x="149" y="467"/>
                    </a:lnTo>
                    <a:lnTo>
                      <a:pt x="145" y="466"/>
                    </a:lnTo>
                    <a:lnTo>
                      <a:pt x="141" y="467"/>
                    </a:lnTo>
                    <a:lnTo>
                      <a:pt x="136" y="464"/>
                    </a:lnTo>
                    <a:lnTo>
                      <a:pt x="139" y="463"/>
                    </a:lnTo>
                    <a:lnTo>
                      <a:pt x="145" y="464"/>
                    </a:lnTo>
                    <a:lnTo>
                      <a:pt x="147" y="464"/>
                    </a:lnTo>
                    <a:close/>
                    <a:moveTo>
                      <a:pt x="129" y="466"/>
                    </a:moveTo>
                    <a:lnTo>
                      <a:pt x="129" y="467"/>
                    </a:lnTo>
                    <a:lnTo>
                      <a:pt x="132" y="470"/>
                    </a:lnTo>
                    <a:lnTo>
                      <a:pt x="127" y="468"/>
                    </a:lnTo>
                    <a:lnTo>
                      <a:pt x="126" y="467"/>
                    </a:lnTo>
                    <a:lnTo>
                      <a:pt x="127" y="466"/>
                    </a:lnTo>
                    <a:lnTo>
                      <a:pt x="124" y="467"/>
                    </a:lnTo>
                    <a:lnTo>
                      <a:pt x="121" y="465"/>
                    </a:lnTo>
                    <a:lnTo>
                      <a:pt x="123" y="465"/>
                    </a:lnTo>
                    <a:lnTo>
                      <a:pt x="135" y="464"/>
                    </a:lnTo>
                    <a:lnTo>
                      <a:pt x="137" y="464"/>
                    </a:lnTo>
                    <a:lnTo>
                      <a:pt x="135" y="465"/>
                    </a:lnTo>
                    <a:lnTo>
                      <a:pt x="131" y="465"/>
                    </a:lnTo>
                    <a:lnTo>
                      <a:pt x="139" y="467"/>
                    </a:lnTo>
                    <a:lnTo>
                      <a:pt x="135" y="467"/>
                    </a:lnTo>
                    <a:lnTo>
                      <a:pt x="141" y="469"/>
                    </a:lnTo>
                    <a:lnTo>
                      <a:pt x="144" y="471"/>
                    </a:lnTo>
                    <a:lnTo>
                      <a:pt x="139" y="469"/>
                    </a:lnTo>
                    <a:lnTo>
                      <a:pt x="134" y="469"/>
                    </a:lnTo>
                    <a:lnTo>
                      <a:pt x="134" y="466"/>
                    </a:lnTo>
                    <a:lnTo>
                      <a:pt x="129" y="466"/>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456" name="Freeform 643"/>
              <p:cNvSpPr>
                <a:spLocks noEditPoints="1"/>
              </p:cNvSpPr>
              <p:nvPr/>
            </p:nvSpPr>
            <p:spPr bwMode="auto">
              <a:xfrm>
                <a:off x="2583" y="1796"/>
                <a:ext cx="154" cy="478"/>
              </a:xfrm>
              <a:custGeom>
                <a:avLst/>
                <a:gdLst>
                  <a:gd name="T0" fmla="*/ 208 w 625"/>
                  <a:gd name="T1" fmla="*/ 1667 h 1938"/>
                  <a:gd name="T2" fmla="*/ 188 w 625"/>
                  <a:gd name="T3" fmla="*/ 1685 h 1938"/>
                  <a:gd name="T4" fmla="*/ 325 w 625"/>
                  <a:gd name="T5" fmla="*/ 1810 h 1938"/>
                  <a:gd name="T6" fmla="*/ 363 w 625"/>
                  <a:gd name="T7" fmla="*/ 1843 h 1938"/>
                  <a:gd name="T8" fmla="*/ 346 w 625"/>
                  <a:gd name="T9" fmla="*/ 1831 h 1938"/>
                  <a:gd name="T10" fmla="*/ 413 w 625"/>
                  <a:gd name="T11" fmla="*/ 1833 h 1938"/>
                  <a:gd name="T12" fmla="*/ 423 w 625"/>
                  <a:gd name="T13" fmla="*/ 1840 h 1938"/>
                  <a:gd name="T14" fmla="*/ 462 w 625"/>
                  <a:gd name="T15" fmla="*/ 1884 h 1938"/>
                  <a:gd name="T16" fmla="*/ 136 w 625"/>
                  <a:gd name="T17" fmla="*/ 1318 h 1938"/>
                  <a:gd name="T18" fmla="*/ 123 w 625"/>
                  <a:gd name="T19" fmla="*/ 1342 h 1938"/>
                  <a:gd name="T20" fmla="*/ 137 w 625"/>
                  <a:gd name="T21" fmla="*/ 1382 h 1938"/>
                  <a:gd name="T22" fmla="*/ 144 w 625"/>
                  <a:gd name="T23" fmla="*/ 1392 h 1938"/>
                  <a:gd name="T24" fmla="*/ 175 w 625"/>
                  <a:gd name="T25" fmla="*/ 1425 h 1938"/>
                  <a:gd name="T26" fmla="*/ 122 w 625"/>
                  <a:gd name="T27" fmla="*/ 1450 h 1938"/>
                  <a:gd name="T28" fmla="*/ 142 w 625"/>
                  <a:gd name="T29" fmla="*/ 1543 h 1938"/>
                  <a:gd name="T30" fmla="*/ 194 w 625"/>
                  <a:gd name="T31" fmla="*/ 1575 h 1938"/>
                  <a:gd name="T32" fmla="*/ 154 w 625"/>
                  <a:gd name="T33" fmla="*/ 1585 h 1938"/>
                  <a:gd name="T34" fmla="*/ 199 w 625"/>
                  <a:gd name="T35" fmla="*/ 1634 h 1938"/>
                  <a:gd name="T36" fmla="*/ 190 w 625"/>
                  <a:gd name="T37" fmla="*/ 1628 h 1938"/>
                  <a:gd name="T38" fmla="*/ 169 w 625"/>
                  <a:gd name="T39" fmla="*/ 1612 h 1938"/>
                  <a:gd name="T40" fmla="*/ 228 w 625"/>
                  <a:gd name="T41" fmla="*/ 1711 h 1938"/>
                  <a:gd name="T42" fmla="*/ 604 w 625"/>
                  <a:gd name="T43" fmla="*/ 1931 h 1938"/>
                  <a:gd name="T44" fmla="*/ 338 w 625"/>
                  <a:gd name="T45" fmla="*/ 1735 h 1938"/>
                  <a:gd name="T46" fmla="*/ 270 w 625"/>
                  <a:gd name="T47" fmla="*/ 1712 h 1938"/>
                  <a:gd name="T48" fmla="*/ 225 w 625"/>
                  <a:gd name="T49" fmla="*/ 1636 h 1938"/>
                  <a:gd name="T50" fmla="*/ 216 w 625"/>
                  <a:gd name="T51" fmla="*/ 1563 h 1938"/>
                  <a:gd name="T52" fmla="*/ 121 w 625"/>
                  <a:gd name="T53" fmla="*/ 1496 h 1938"/>
                  <a:gd name="T54" fmla="*/ 167 w 625"/>
                  <a:gd name="T55" fmla="*/ 1419 h 1938"/>
                  <a:gd name="T56" fmla="*/ 158 w 625"/>
                  <a:gd name="T57" fmla="*/ 1238 h 1938"/>
                  <a:gd name="T58" fmla="*/ 60 w 625"/>
                  <a:gd name="T59" fmla="*/ 897 h 1938"/>
                  <a:gd name="T60" fmla="*/ 28 w 625"/>
                  <a:gd name="T61" fmla="*/ 34 h 1938"/>
                  <a:gd name="T62" fmla="*/ 156 w 625"/>
                  <a:gd name="T63" fmla="*/ 494 h 1938"/>
                  <a:gd name="T64" fmla="*/ 153 w 625"/>
                  <a:gd name="T65" fmla="*/ 973 h 1938"/>
                  <a:gd name="T66" fmla="*/ 257 w 625"/>
                  <a:gd name="T67" fmla="*/ 1372 h 1938"/>
                  <a:gd name="T68" fmla="*/ 283 w 625"/>
                  <a:gd name="T69" fmla="*/ 1662 h 1938"/>
                  <a:gd name="T70" fmla="*/ 396 w 625"/>
                  <a:gd name="T71" fmla="*/ 1816 h 1938"/>
                  <a:gd name="T72" fmla="*/ 353 w 625"/>
                  <a:gd name="T73" fmla="*/ 1802 h 1938"/>
                  <a:gd name="T74" fmla="*/ 354 w 625"/>
                  <a:gd name="T75" fmla="*/ 1812 h 1938"/>
                  <a:gd name="T76" fmla="*/ 422 w 625"/>
                  <a:gd name="T77" fmla="*/ 1832 h 1938"/>
                  <a:gd name="T78" fmla="*/ 255 w 625"/>
                  <a:gd name="T79" fmla="*/ 1551 h 1938"/>
                  <a:gd name="T80" fmla="*/ 185 w 625"/>
                  <a:gd name="T81" fmla="*/ 1263 h 1938"/>
                  <a:gd name="T82" fmla="*/ 145 w 625"/>
                  <a:gd name="T83" fmla="*/ 821 h 1938"/>
                  <a:gd name="T84" fmla="*/ 145 w 625"/>
                  <a:gd name="T85" fmla="*/ 287 h 1938"/>
                  <a:gd name="T86" fmla="*/ 45 w 625"/>
                  <a:gd name="T87" fmla="*/ 428 h 1938"/>
                  <a:gd name="T88" fmla="*/ 63 w 625"/>
                  <a:gd name="T89" fmla="*/ 1047 h 1938"/>
                  <a:gd name="T90" fmla="*/ 150 w 625"/>
                  <a:gd name="T91" fmla="*/ 1287 h 1938"/>
                  <a:gd name="T92" fmla="*/ 164 w 625"/>
                  <a:gd name="T93" fmla="*/ 1464 h 1938"/>
                  <a:gd name="T94" fmla="*/ 173 w 625"/>
                  <a:gd name="T95" fmla="*/ 1517 h 1938"/>
                  <a:gd name="T96" fmla="*/ 217 w 625"/>
                  <a:gd name="T97" fmla="*/ 1572 h 1938"/>
                  <a:gd name="T98" fmla="*/ 226 w 625"/>
                  <a:gd name="T99" fmla="*/ 1662 h 1938"/>
                  <a:gd name="T100" fmla="*/ 317 w 625"/>
                  <a:gd name="T101" fmla="*/ 1749 h 1938"/>
                  <a:gd name="T102" fmla="*/ 319 w 625"/>
                  <a:gd name="T103" fmla="*/ 1759 h 1938"/>
                  <a:gd name="T104" fmla="*/ 272 w 625"/>
                  <a:gd name="T105" fmla="*/ 1744 h 1938"/>
                  <a:gd name="T106" fmla="*/ 251 w 625"/>
                  <a:gd name="T107" fmla="*/ 1742 h 1938"/>
                  <a:gd name="T108" fmla="*/ 289 w 625"/>
                  <a:gd name="T109" fmla="*/ 1761 h 1938"/>
                  <a:gd name="T110" fmla="*/ 502 w 625"/>
                  <a:gd name="T111" fmla="*/ 1881 h 1938"/>
                  <a:gd name="T112" fmla="*/ 447 w 625"/>
                  <a:gd name="T113" fmla="*/ 1859 h 1938"/>
                  <a:gd name="T114" fmla="*/ 501 w 625"/>
                  <a:gd name="T115" fmla="*/ 1772 h 1938"/>
                  <a:gd name="T116" fmla="*/ 447 w 625"/>
                  <a:gd name="T117" fmla="*/ 1860 h 1938"/>
                  <a:gd name="T118" fmla="*/ 508 w 625"/>
                  <a:gd name="T119" fmla="*/ 1871 h 1938"/>
                  <a:gd name="T120" fmla="*/ 291 w 625"/>
                  <a:gd name="T121" fmla="*/ 1794 h 1938"/>
                  <a:gd name="T122" fmla="*/ 512 w 625"/>
                  <a:gd name="T123" fmla="*/ 1909 h 1938"/>
                  <a:gd name="T124" fmla="*/ 555 w 625"/>
                  <a:gd name="T125" fmla="*/ 1897 h 193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25"/>
                  <a:gd name="T190" fmla="*/ 0 h 1938"/>
                  <a:gd name="T191" fmla="*/ 625 w 625"/>
                  <a:gd name="T192" fmla="*/ 1938 h 193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25" h="1938">
                    <a:moveTo>
                      <a:pt x="192" y="1556"/>
                    </a:moveTo>
                    <a:cubicBezTo>
                      <a:pt x="191" y="1556"/>
                      <a:pt x="189" y="1556"/>
                      <a:pt x="188" y="1556"/>
                    </a:cubicBezTo>
                    <a:lnTo>
                      <a:pt x="180" y="1553"/>
                    </a:lnTo>
                    <a:cubicBezTo>
                      <a:pt x="177" y="1552"/>
                      <a:pt x="175" y="1550"/>
                      <a:pt x="175" y="1547"/>
                    </a:cubicBezTo>
                    <a:cubicBezTo>
                      <a:pt x="174" y="1545"/>
                      <a:pt x="175" y="1542"/>
                      <a:pt x="177" y="1540"/>
                    </a:cubicBezTo>
                    <a:lnTo>
                      <a:pt x="182" y="1534"/>
                    </a:lnTo>
                    <a:cubicBezTo>
                      <a:pt x="184" y="1532"/>
                      <a:pt x="187" y="1532"/>
                      <a:pt x="190" y="1532"/>
                    </a:cubicBezTo>
                    <a:lnTo>
                      <a:pt x="209" y="1538"/>
                    </a:lnTo>
                    <a:cubicBezTo>
                      <a:pt x="212" y="1539"/>
                      <a:pt x="215" y="1542"/>
                      <a:pt x="215" y="1546"/>
                    </a:cubicBezTo>
                    <a:cubicBezTo>
                      <a:pt x="214" y="1550"/>
                      <a:pt x="212" y="1553"/>
                      <a:pt x="208" y="1553"/>
                    </a:cubicBezTo>
                    <a:lnTo>
                      <a:pt x="192" y="1556"/>
                    </a:lnTo>
                    <a:close/>
                    <a:moveTo>
                      <a:pt x="205" y="1538"/>
                    </a:moveTo>
                    <a:lnTo>
                      <a:pt x="204" y="1553"/>
                    </a:lnTo>
                    <a:lnTo>
                      <a:pt x="186" y="1548"/>
                    </a:lnTo>
                    <a:lnTo>
                      <a:pt x="194" y="1546"/>
                    </a:lnTo>
                    <a:lnTo>
                      <a:pt x="188" y="1551"/>
                    </a:lnTo>
                    <a:lnTo>
                      <a:pt x="185" y="1538"/>
                    </a:lnTo>
                    <a:lnTo>
                      <a:pt x="193" y="1541"/>
                    </a:lnTo>
                    <a:lnTo>
                      <a:pt x="189" y="1540"/>
                    </a:lnTo>
                    <a:lnTo>
                      <a:pt x="205" y="1538"/>
                    </a:lnTo>
                    <a:close/>
                    <a:moveTo>
                      <a:pt x="214" y="1669"/>
                    </a:moveTo>
                    <a:cubicBezTo>
                      <a:pt x="213" y="1670"/>
                      <a:pt x="213" y="1671"/>
                      <a:pt x="212" y="1671"/>
                    </a:cubicBezTo>
                    <a:lnTo>
                      <a:pt x="207" y="1676"/>
                    </a:lnTo>
                    <a:cubicBezTo>
                      <a:pt x="205" y="1678"/>
                      <a:pt x="203" y="1679"/>
                      <a:pt x="200" y="1679"/>
                    </a:cubicBezTo>
                    <a:cubicBezTo>
                      <a:pt x="197" y="1678"/>
                      <a:pt x="195" y="1677"/>
                      <a:pt x="194" y="1674"/>
                    </a:cubicBezTo>
                    <a:lnTo>
                      <a:pt x="191" y="1669"/>
                    </a:lnTo>
                    <a:lnTo>
                      <a:pt x="201" y="1673"/>
                    </a:lnTo>
                    <a:lnTo>
                      <a:pt x="193" y="1676"/>
                    </a:lnTo>
                    <a:cubicBezTo>
                      <a:pt x="191" y="1677"/>
                      <a:pt x="188" y="1676"/>
                      <a:pt x="186" y="1675"/>
                    </a:cubicBezTo>
                    <a:cubicBezTo>
                      <a:pt x="184" y="1673"/>
                      <a:pt x="183" y="1671"/>
                      <a:pt x="183" y="1668"/>
                    </a:cubicBezTo>
                    <a:lnTo>
                      <a:pt x="183" y="1657"/>
                    </a:lnTo>
                    <a:cubicBezTo>
                      <a:pt x="183" y="1655"/>
                      <a:pt x="184" y="1652"/>
                      <a:pt x="186" y="1651"/>
                    </a:cubicBezTo>
                    <a:cubicBezTo>
                      <a:pt x="189" y="1649"/>
                      <a:pt x="192" y="1649"/>
                      <a:pt x="194" y="1650"/>
                    </a:cubicBezTo>
                    <a:lnTo>
                      <a:pt x="205" y="1656"/>
                    </a:lnTo>
                    <a:lnTo>
                      <a:pt x="196" y="1669"/>
                    </a:lnTo>
                    <a:lnTo>
                      <a:pt x="183" y="1658"/>
                    </a:lnTo>
                    <a:cubicBezTo>
                      <a:pt x="180" y="1656"/>
                      <a:pt x="179" y="1653"/>
                      <a:pt x="180" y="1649"/>
                    </a:cubicBezTo>
                    <a:cubicBezTo>
                      <a:pt x="181" y="1646"/>
                      <a:pt x="185" y="1644"/>
                      <a:pt x="188" y="1644"/>
                    </a:cubicBezTo>
                    <a:lnTo>
                      <a:pt x="196" y="1644"/>
                    </a:lnTo>
                    <a:cubicBezTo>
                      <a:pt x="198" y="1644"/>
                      <a:pt x="200" y="1645"/>
                      <a:pt x="202" y="1646"/>
                    </a:cubicBezTo>
                    <a:lnTo>
                      <a:pt x="210" y="1654"/>
                    </a:lnTo>
                    <a:lnTo>
                      <a:pt x="200" y="1653"/>
                    </a:lnTo>
                    <a:lnTo>
                      <a:pt x="208" y="1648"/>
                    </a:lnTo>
                    <a:cubicBezTo>
                      <a:pt x="211" y="1646"/>
                      <a:pt x="215" y="1646"/>
                      <a:pt x="217" y="1649"/>
                    </a:cubicBezTo>
                    <a:cubicBezTo>
                      <a:pt x="220" y="1651"/>
                      <a:pt x="221" y="1655"/>
                      <a:pt x="219" y="1658"/>
                    </a:cubicBezTo>
                    <a:lnTo>
                      <a:pt x="214" y="1669"/>
                    </a:lnTo>
                    <a:close/>
                    <a:moveTo>
                      <a:pt x="205" y="1651"/>
                    </a:moveTo>
                    <a:lnTo>
                      <a:pt x="216" y="1661"/>
                    </a:lnTo>
                    <a:lnTo>
                      <a:pt x="208" y="1667"/>
                    </a:lnTo>
                    <a:cubicBezTo>
                      <a:pt x="205" y="1669"/>
                      <a:pt x="201" y="1668"/>
                      <a:pt x="198" y="1666"/>
                    </a:cubicBezTo>
                    <a:lnTo>
                      <a:pt x="190" y="1658"/>
                    </a:lnTo>
                    <a:lnTo>
                      <a:pt x="196" y="1660"/>
                    </a:lnTo>
                    <a:lnTo>
                      <a:pt x="188" y="1660"/>
                    </a:lnTo>
                    <a:lnTo>
                      <a:pt x="193" y="1646"/>
                    </a:lnTo>
                    <a:lnTo>
                      <a:pt x="206" y="1657"/>
                    </a:lnTo>
                    <a:cubicBezTo>
                      <a:pt x="210" y="1659"/>
                      <a:pt x="210" y="1664"/>
                      <a:pt x="208" y="1667"/>
                    </a:cubicBezTo>
                    <a:cubicBezTo>
                      <a:pt x="206" y="1671"/>
                      <a:pt x="201" y="1672"/>
                      <a:pt x="198" y="1670"/>
                    </a:cubicBezTo>
                    <a:lnTo>
                      <a:pt x="187" y="1665"/>
                    </a:lnTo>
                    <a:lnTo>
                      <a:pt x="199" y="1657"/>
                    </a:lnTo>
                    <a:lnTo>
                      <a:pt x="199" y="1668"/>
                    </a:lnTo>
                    <a:lnTo>
                      <a:pt x="188" y="1661"/>
                    </a:lnTo>
                    <a:lnTo>
                      <a:pt x="196" y="1658"/>
                    </a:lnTo>
                    <a:cubicBezTo>
                      <a:pt x="200" y="1657"/>
                      <a:pt x="204" y="1658"/>
                      <a:pt x="206" y="1662"/>
                    </a:cubicBezTo>
                    <a:lnTo>
                      <a:pt x="208" y="1667"/>
                    </a:lnTo>
                    <a:lnTo>
                      <a:pt x="196" y="1665"/>
                    </a:lnTo>
                    <a:lnTo>
                      <a:pt x="201" y="1660"/>
                    </a:lnTo>
                    <a:lnTo>
                      <a:pt x="200" y="1662"/>
                    </a:lnTo>
                    <a:lnTo>
                      <a:pt x="205" y="1651"/>
                    </a:lnTo>
                    <a:close/>
                    <a:moveTo>
                      <a:pt x="258" y="1687"/>
                    </a:moveTo>
                    <a:cubicBezTo>
                      <a:pt x="261" y="1690"/>
                      <a:pt x="261" y="1694"/>
                      <a:pt x="259" y="1697"/>
                    </a:cubicBezTo>
                    <a:cubicBezTo>
                      <a:pt x="257" y="1700"/>
                      <a:pt x="253" y="1701"/>
                      <a:pt x="249" y="1700"/>
                    </a:cubicBezTo>
                    <a:lnTo>
                      <a:pt x="228" y="1692"/>
                    </a:lnTo>
                    <a:cubicBezTo>
                      <a:pt x="224" y="1690"/>
                      <a:pt x="222" y="1686"/>
                      <a:pt x="223" y="1682"/>
                    </a:cubicBezTo>
                    <a:lnTo>
                      <a:pt x="226" y="1674"/>
                    </a:lnTo>
                    <a:lnTo>
                      <a:pt x="232" y="1684"/>
                    </a:lnTo>
                    <a:lnTo>
                      <a:pt x="221" y="1681"/>
                    </a:lnTo>
                    <a:cubicBezTo>
                      <a:pt x="217" y="1680"/>
                      <a:pt x="214" y="1677"/>
                      <a:pt x="215" y="1672"/>
                    </a:cubicBezTo>
                    <a:cubicBezTo>
                      <a:pt x="215" y="1668"/>
                      <a:pt x="219" y="1665"/>
                      <a:pt x="223" y="1665"/>
                    </a:cubicBezTo>
                    <a:lnTo>
                      <a:pt x="236" y="1665"/>
                    </a:lnTo>
                    <a:cubicBezTo>
                      <a:pt x="238" y="1665"/>
                      <a:pt x="241" y="1666"/>
                      <a:pt x="242" y="1668"/>
                    </a:cubicBezTo>
                    <a:lnTo>
                      <a:pt x="258" y="1687"/>
                    </a:lnTo>
                    <a:close/>
                    <a:moveTo>
                      <a:pt x="230" y="1679"/>
                    </a:moveTo>
                    <a:lnTo>
                      <a:pt x="236" y="1681"/>
                    </a:lnTo>
                    <a:lnTo>
                      <a:pt x="223" y="1681"/>
                    </a:lnTo>
                    <a:lnTo>
                      <a:pt x="225" y="1666"/>
                    </a:lnTo>
                    <a:lnTo>
                      <a:pt x="235" y="1668"/>
                    </a:lnTo>
                    <a:cubicBezTo>
                      <a:pt x="238" y="1669"/>
                      <a:pt x="239" y="1670"/>
                      <a:pt x="240" y="1672"/>
                    </a:cubicBezTo>
                    <a:cubicBezTo>
                      <a:pt x="242" y="1674"/>
                      <a:pt x="242" y="1677"/>
                      <a:pt x="241" y="1679"/>
                    </a:cubicBezTo>
                    <a:lnTo>
                      <a:pt x="238" y="1687"/>
                    </a:lnTo>
                    <a:lnTo>
                      <a:pt x="234" y="1677"/>
                    </a:lnTo>
                    <a:lnTo>
                      <a:pt x="255" y="1685"/>
                    </a:lnTo>
                    <a:lnTo>
                      <a:pt x="246" y="1697"/>
                    </a:lnTo>
                    <a:lnTo>
                      <a:pt x="230" y="1679"/>
                    </a:lnTo>
                    <a:close/>
                    <a:moveTo>
                      <a:pt x="215" y="1691"/>
                    </a:moveTo>
                    <a:cubicBezTo>
                      <a:pt x="214" y="1693"/>
                      <a:pt x="213" y="1695"/>
                      <a:pt x="210" y="1697"/>
                    </a:cubicBezTo>
                    <a:cubicBezTo>
                      <a:pt x="208" y="1698"/>
                      <a:pt x="205" y="1698"/>
                      <a:pt x="203" y="1697"/>
                    </a:cubicBezTo>
                    <a:lnTo>
                      <a:pt x="192" y="1691"/>
                    </a:lnTo>
                    <a:cubicBezTo>
                      <a:pt x="190" y="1690"/>
                      <a:pt x="188" y="1688"/>
                      <a:pt x="188" y="1685"/>
                    </a:cubicBezTo>
                    <a:cubicBezTo>
                      <a:pt x="188" y="1683"/>
                      <a:pt x="188" y="1680"/>
                      <a:pt x="190" y="1678"/>
                    </a:cubicBezTo>
                    <a:lnTo>
                      <a:pt x="196" y="1673"/>
                    </a:lnTo>
                    <a:lnTo>
                      <a:pt x="197" y="1685"/>
                    </a:lnTo>
                    <a:lnTo>
                      <a:pt x="189" y="1680"/>
                    </a:lnTo>
                    <a:cubicBezTo>
                      <a:pt x="186" y="1678"/>
                      <a:pt x="185" y="1675"/>
                      <a:pt x="186" y="1671"/>
                    </a:cubicBezTo>
                    <a:cubicBezTo>
                      <a:pt x="187" y="1668"/>
                      <a:pt x="190" y="1665"/>
                      <a:pt x="193" y="1665"/>
                    </a:cubicBezTo>
                    <a:lnTo>
                      <a:pt x="209" y="1665"/>
                    </a:lnTo>
                    <a:cubicBezTo>
                      <a:pt x="212" y="1665"/>
                      <a:pt x="214" y="1666"/>
                      <a:pt x="215" y="1668"/>
                    </a:cubicBezTo>
                    <a:cubicBezTo>
                      <a:pt x="217" y="1670"/>
                      <a:pt x="218" y="1672"/>
                      <a:pt x="217" y="1675"/>
                    </a:cubicBezTo>
                    <a:lnTo>
                      <a:pt x="215" y="1691"/>
                    </a:lnTo>
                    <a:close/>
                    <a:moveTo>
                      <a:pt x="201" y="1672"/>
                    </a:moveTo>
                    <a:lnTo>
                      <a:pt x="209" y="1681"/>
                    </a:lnTo>
                    <a:lnTo>
                      <a:pt x="193" y="1681"/>
                    </a:lnTo>
                    <a:lnTo>
                      <a:pt x="198" y="1667"/>
                    </a:lnTo>
                    <a:lnTo>
                      <a:pt x="206" y="1672"/>
                    </a:lnTo>
                    <a:cubicBezTo>
                      <a:pt x="208" y="1673"/>
                      <a:pt x="209" y="1676"/>
                      <a:pt x="209" y="1678"/>
                    </a:cubicBezTo>
                    <a:cubicBezTo>
                      <a:pt x="210" y="1680"/>
                      <a:pt x="209" y="1683"/>
                      <a:pt x="207" y="1684"/>
                    </a:cubicBezTo>
                    <a:lnTo>
                      <a:pt x="202" y="1690"/>
                    </a:lnTo>
                    <a:lnTo>
                      <a:pt x="200" y="1677"/>
                    </a:lnTo>
                    <a:lnTo>
                      <a:pt x="210" y="1682"/>
                    </a:lnTo>
                    <a:lnTo>
                      <a:pt x="199" y="1688"/>
                    </a:lnTo>
                    <a:lnTo>
                      <a:pt x="201" y="1672"/>
                    </a:lnTo>
                    <a:close/>
                    <a:moveTo>
                      <a:pt x="237" y="1690"/>
                    </a:moveTo>
                    <a:cubicBezTo>
                      <a:pt x="240" y="1693"/>
                      <a:pt x="239" y="1698"/>
                      <a:pt x="237" y="1700"/>
                    </a:cubicBezTo>
                    <a:cubicBezTo>
                      <a:pt x="234" y="1703"/>
                      <a:pt x="230" y="1704"/>
                      <a:pt x="227" y="1702"/>
                    </a:cubicBezTo>
                    <a:lnTo>
                      <a:pt x="213" y="1694"/>
                    </a:lnTo>
                    <a:cubicBezTo>
                      <a:pt x="210" y="1692"/>
                      <a:pt x="209" y="1688"/>
                      <a:pt x="210" y="1685"/>
                    </a:cubicBezTo>
                    <a:cubicBezTo>
                      <a:pt x="211" y="1681"/>
                      <a:pt x="214" y="1679"/>
                      <a:pt x="217" y="1679"/>
                    </a:cubicBezTo>
                    <a:lnTo>
                      <a:pt x="225" y="1679"/>
                    </a:lnTo>
                    <a:cubicBezTo>
                      <a:pt x="228" y="1679"/>
                      <a:pt x="231" y="1680"/>
                      <a:pt x="232" y="1682"/>
                    </a:cubicBezTo>
                    <a:lnTo>
                      <a:pt x="237" y="1690"/>
                    </a:lnTo>
                    <a:close/>
                    <a:moveTo>
                      <a:pt x="219" y="1691"/>
                    </a:moveTo>
                    <a:lnTo>
                      <a:pt x="225" y="1695"/>
                    </a:lnTo>
                    <a:lnTo>
                      <a:pt x="217" y="1695"/>
                    </a:lnTo>
                    <a:lnTo>
                      <a:pt x="221" y="1680"/>
                    </a:lnTo>
                    <a:lnTo>
                      <a:pt x="235" y="1688"/>
                    </a:lnTo>
                    <a:lnTo>
                      <a:pt x="224" y="1699"/>
                    </a:lnTo>
                    <a:lnTo>
                      <a:pt x="219" y="1691"/>
                    </a:lnTo>
                    <a:close/>
                    <a:moveTo>
                      <a:pt x="335" y="1809"/>
                    </a:moveTo>
                    <a:cubicBezTo>
                      <a:pt x="339" y="1809"/>
                      <a:pt x="342" y="1812"/>
                      <a:pt x="343" y="1815"/>
                    </a:cubicBezTo>
                    <a:lnTo>
                      <a:pt x="346" y="1823"/>
                    </a:lnTo>
                    <a:cubicBezTo>
                      <a:pt x="347" y="1826"/>
                      <a:pt x="346" y="1829"/>
                      <a:pt x="343" y="1832"/>
                    </a:cubicBezTo>
                    <a:cubicBezTo>
                      <a:pt x="341" y="1834"/>
                      <a:pt x="337" y="1834"/>
                      <a:pt x="334" y="1833"/>
                    </a:cubicBezTo>
                    <a:lnTo>
                      <a:pt x="318" y="1825"/>
                    </a:lnTo>
                    <a:cubicBezTo>
                      <a:pt x="315" y="1823"/>
                      <a:pt x="313" y="1819"/>
                      <a:pt x="314" y="1816"/>
                    </a:cubicBezTo>
                    <a:cubicBezTo>
                      <a:pt x="315" y="1812"/>
                      <a:pt x="318" y="1809"/>
                      <a:pt x="322" y="1809"/>
                    </a:cubicBezTo>
                    <a:lnTo>
                      <a:pt x="335" y="1809"/>
                    </a:lnTo>
                    <a:close/>
                    <a:moveTo>
                      <a:pt x="322" y="1825"/>
                    </a:moveTo>
                    <a:lnTo>
                      <a:pt x="325" y="1810"/>
                    </a:lnTo>
                    <a:lnTo>
                      <a:pt x="341" y="1818"/>
                    </a:lnTo>
                    <a:lnTo>
                      <a:pt x="330" y="1828"/>
                    </a:lnTo>
                    <a:lnTo>
                      <a:pt x="328" y="1820"/>
                    </a:lnTo>
                    <a:lnTo>
                      <a:pt x="335" y="1825"/>
                    </a:lnTo>
                    <a:lnTo>
                      <a:pt x="322" y="1825"/>
                    </a:lnTo>
                    <a:close/>
                    <a:moveTo>
                      <a:pt x="343" y="1842"/>
                    </a:moveTo>
                    <a:cubicBezTo>
                      <a:pt x="341" y="1840"/>
                      <a:pt x="341" y="1838"/>
                      <a:pt x="341" y="1836"/>
                    </a:cubicBezTo>
                    <a:lnTo>
                      <a:pt x="341" y="1831"/>
                    </a:lnTo>
                    <a:lnTo>
                      <a:pt x="351" y="1839"/>
                    </a:lnTo>
                    <a:lnTo>
                      <a:pt x="340" y="1841"/>
                    </a:lnTo>
                    <a:cubicBezTo>
                      <a:pt x="337" y="1842"/>
                      <a:pt x="335" y="1841"/>
                      <a:pt x="333" y="1840"/>
                    </a:cubicBezTo>
                    <a:cubicBezTo>
                      <a:pt x="331" y="1838"/>
                      <a:pt x="330" y="1836"/>
                      <a:pt x="330" y="1833"/>
                    </a:cubicBezTo>
                    <a:lnTo>
                      <a:pt x="330" y="1831"/>
                    </a:lnTo>
                    <a:lnTo>
                      <a:pt x="334" y="1838"/>
                    </a:lnTo>
                    <a:lnTo>
                      <a:pt x="329" y="1835"/>
                    </a:lnTo>
                    <a:cubicBezTo>
                      <a:pt x="326" y="1834"/>
                      <a:pt x="324" y="1830"/>
                      <a:pt x="325" y="1826"/>
                    </a:cubicBezTo>
                    <a:cubicBezTo>
                      <a:pt x="326" y="1822"/>
                      <a:pt x="330" y="1820"/>
                      <a:pt x="333" y="1820"/>
                    </a:cubicBezTo>
                    <a:lnTo>
                      <a:pt x="360" y="1823"/>
                    </a:lnTo>
                    <a:lnTo>
                      <a:pt x="356" y="1838"/>
                    </a:lnTo>
                    <a:lnTo>
                      <a:pt x="334" y="1827"/>
                    </a:lnTo>
                    <a:cubicBezTo>
                      <a:pt x="331" y="1825"/>
                      <a:pt x="329" y="1821"/>
                      <a:pt x="330" y="1817"/>
                    </a:cubicBezTo>
                    <a:cubicBezTo>
                      <a:pt x="332" y="1814"/>
                      <a:pt x="336" y="1811"/>
                      <a:pt x="340" y="1812"/>
                    </a:cubicBezTo>
                    <a:lnTo>
                      <a:pt x="351" y="1815"/>
                    </a:lnTo>
                    <a:lnTo>
                      <a:pt x="341" y="1823"/>
                    </a:lnTo>
                    <a:lnTo>
                      <a:pt x="341" y="1817"/>
                    </a:lnTo>
                    <a:cubicBezTo>
                      <a:pt x="341" y="1813"/>
                      <a:pt x="344" y="1809"/>
                      <a:pt x="349" y="1809"/>
                    </a:cubicBezTo>
                    <a:lnTo>
                      <a:pt x="354" y="1809"/>
                    </a:lnTo>
                    <a:cubicBezTo>
                      <a:pt x="357" y="1809"/>
                      <a:pt x="359" y="1811"/>
                      <a:pt x="361" y="1813"/>
                    </a:cubicBezTo>
                    <a:lnTo>
                      <a:pt x="369" y="1827"/>
                    </a:lnTo>
                    <a:lnTo>
                      <a:pt x="355" y="1834"/>
                    </a:lnTo>
                    <a:lnTo>
                      <a:pt x="350" y="1824"/>
                    </a:lnTo>
                    <a:cubicBezTo>
                      <a:pt x="348" y="1821"/>
                      <a:pt x="349" y="1817"/>
                      <a:pt x="351" y="1815"/>
                    </a:cubicBezTo>
                    <a:cubicBezTo>
                      <a:pt x="353" y="1812"/>
                      <a:pt x="357" y="1811"/>
                      <a:pt x="360" y="1813"/>
                    </a:cubicBezTo>
                    <a:lnTo>
                      <a:pt x="397" y="1829"/>
                    </a:lnTo>
                    <a:cubicBezTo>
                      <a:pt x="400" y="1830"/>
                      <a:pt x="402" y="1832"/>
                      <a:pt x="402" y="1835"/>
                    </a:cubicBezTo>
                    <a:cubicBezTo>
                      <a:pt x="402" y="1838"/>
                      <a:pt x="401" y="1841"/>
                      <a:pt x="399" y="1843"/>
                    </a:cubicBezTo>
                    <a:lnTo>
                      <a:pt x="391" y="1848"/>
                    </a:lnTo>
                    <a:lnTo>
                      <a:pt x="392" y="1836"/>
                    </a:lnTo>
                    <a:lnTo>
                      <a:pt x="397" y="1841"/>
                    </a:lnTo>
                    <a:cubicBezTo>
                      <a:pt x="399" y="1843"/>
                      <a:pt x="400" y="1846"/>
                      <a:pt x="399" y="1849"/>
                    </a:cubicBezTo>
                    <a:cubicBezTo>
                      <a:pt x="399" y="1851"/>
                      <a:pt x="397" y="1854"/>
                      <a:pt x="394" y="1854"/>
                    </a:cubicBezTo>
                    <a:lnTo>
                      <a:pt x="378" y="1860"/>
                    </a:lnTo>
                    <a:cubicBezTo>
                      <a:pt x="376" y="1860"/>
                      <a:pt x="375" y="1860"/>
                      <a:pt x="373" y="1860"/>
                    </a:cubicBezTo>
                    <a:lnTo>
                      <a:pt x="363" y="1857"/>
                    </a:lnTo>
                    <a:cubicBezTo>
                      <a:pt x="359" y="1856"/>
                      <a:pt x="357" y="1853"/>
                      <a:pt x="357" y="1849"/>
                    </a:cubicBezTo>
                    <a:cubicBezTo>
                      <a:pt x="357" y="1846"/>
                      <a:pt x="359" y="1843"/>
                      <a:pt x="363" y="1842"/>
                    </a:cubicBezTo>
                    <a:lnTo>
                      <a:pt x="373" y="1839"/>
                    </a:lnTo>
                    <a:lnTo>
                      <a:pt x="369" y="1851"/>
                    </a:lnTo>
                    <a:lnTo>
                      <a:pt x="363" y="1843"/>
                    </a:lnTo>
                    <a:lnTo>
                      <a:pt x="368" y="1847"/>
                    </a:lnTo>
                    <a:lnTo>
                      <a:pt x="357" y="1844"/>
                    </a:lnTo>
                    <a:lnTo>
                      <a:pt x="367" y="1836"/>
                    </a:lnTo>
                    <a:lnTo>
                      <a:pt x="367" y="1847"/>
                    </a:lnTo>
                    <a:cubicBezTo>
                      <a:pt x="367" y="1850"/>
                      <a:pt x="365" y="1853"/>
                      <a:pt x="362" y="1854"/>
                    </a:cubicBezTo>
                    <a:cubicBezTo>
                      <a:pt x="359" y="1855"/>
                      <a:pt x="356" y="1855"/>
                      <a:pt x="354" y="1852"/>
                    </a:cubicBezTo>
                    <a:lnTo>
                      <a:pt x="343" y="1842"/>
                    </a:lnTo>
                    <a:close/>
                    <a:moveTo>
                      <a:pt x="365" y="1841"/>
                    </a:moveTo>
                    <a:lnTo>
                      <a:pt x="351" y="1847"/>
                    </a:lnTo>
                    <a:lnTo>
                      <a:pt x="351" y="1836"/>
                    </a:lnTo>
                    <a:cubicBezTo>
                      <a:pt x="351" y="1834"/>
                      <a:pt x="352" y="1831"/>
                      <a:pt x="354" y="1830"/>
                    </a:cubicBezTo>
                    <a:cubicBezTo>
                      <a:pt x="356" y="1828"/>
                      <a:pt x="359" y="1828"/>
                      <a:pt x="361" y="1828"/>
                    </a:cubicBezTo>
                    <a:lnTo>
                      <a:pt x="372" y="1831"/>
                    </a:lnTo>
                    <a:cubicBezTo>
                      <a:pt x="374" y="1832"/>
                      <a:pt x="376" y="1833"/>
                      <a:pt x="377" y="1834"/>
                    </a:cubicBezTo>
                    <a:lnTo>
                      <a:pt x="382" y="1842"/>
                    </a:lnTo>
                    <a:cubicBezTo>
                      <a:pt x="384" y="1845"/>
                      <a:pt x="384" y="1847"/>
                      <a:pt x="383" y="1850"/>
                    </a:cubicBezTo>
                    <a:cubicBezTo>
                      <a:pt x="382" y="1852"/>
                      <a:pt x="380" y="1854"/>
                      <a:pt x="377" y="1855"/>
                    </a:cubicBezTo>
                    <a:lnTo>
                      <a:pt x="367" y="1857"/>
                    </a:lnTo>
                    <a:lnTo>
                      <a:pt x="367" y="1842"/>
                    </a:lnTo>
                    <a:lnTo>
                      <a:pt x="377" y="1844"/>
                    </a:lnTo>
                    <a:lnTo>
                      <a:pt x="373" y="1845"/>
                    </a:lnTo>
                    <a:lnTo>
                      <a:pt x="389" y="1839"/>
                    </a:lnTo>
                    <a:lnTo>
                      <a:pt x="386" y="1852"/>
                    </a:lnTo>
                    <a:lnTo>
                      <a:pt x="380" y="1847"/>
                    </a:lnTo>
                    <a:cubicBezTo>
                      <a:pt x="379" y="1845"/>
                      <a:pt x="378" y="1843"/>
                      <a:pt x="378" y="1841"/>
                    </a:cubicBezTo>
                    <a:cubicBezTo>
                      <a:pt x="378" y="1838"/>
                      <a:pt x="380" y="1836"/>
                      <a:pt x="382" y="1835"/>
                    </a:cubicBezTo>
                    <a:lnTo>
                      <a:pt x="390" y="1829"/>
                    </a:lnTo>
                    <a:lnTo>
                      <a:pt x="391" y="1843"/>
                    </a:lnTo>
                    <a:lnTo>
                      <a:pt x="354" y="1827"/>
                    </a:lnTo>
                    <a:lnTo>
                      <a:pt x="364" y="1817"/>
                    </a:lnTo>
                    <a:lnTo>
                      <a:pt x="369" y="1827"/>
                    </a:lnTo>
                    <a:cubicBezTo>
                      <a:pt x="371" y="1831"/>
                      <a:pt x="370" y="1836"/>
                      <a:pt x="366" y="1838"/>
                    </a:cubicBezTo>
                    <a:cubicBezTo>
                      <a:pt x="362" y="1840"/>
                      <a:pt x="357" y="1839"/>
                      <a:pt x="355" y="1835"/>
                    </a:cubicBezTo>
                    <a:lnTo>
                      <a:pt x="347" y="1822"/>
                    </a:lnTo>
                    <a:lnTo>
                      <a:pt x="354" y="1825"/>
                    </a:lnTo>
                    <a:lnTo>
                      <a:pt x="349" y="1825"/>
                    </a:lnTo>
                    <a:lnTo>
                      <a:pt x="357" y="1817"/>
                    </a:lnTo>
                    <a:lnTo>
                      <a:pt x="357" y="1823"/>
                    </a:lnTo>
                    <a:cubicBezTo>
                      <a:pt x="357" y="1825"/>
                      <a:pt x="355" y="1828"/>
                      <a:pt x="354" y="1829"/>
                    </a:cubicBezTo>
                    <a:cubicBezTo>
                      <a:pt x="352" y="1831"/>
                      <a:pt x="349" y="1831"/>
                      <a:pt x="347" y="1831"/>
                    </a:cubicBezTo>
                    <a:lnTo>
                      <a:pt x="336" y="1828"/>
                    </a:lnTo>
                    <a:lnTo>
                      <a:pt x="341" y="1813"/>
                    </a:lnTo>
                    <a:lnTo>
                      <a:pt x="363" y="1824"/>
                    </a:lnTo>
                    <a:cubicBezTo>
                      <a:pt x="366" y="1825"/>
                      <a:pt x="368" y="1829"/>
                      <a:pt x="367" y="1833"/>
                    </a:cubicBezTo>
                    <a:cubicBezTo>
                      <a:pt x="366" y="1837"/>
                      <a:pt x="362" y="1839"/>
                      <a:pt x="359" y="1839"/>
                    </a:cubicBezTo>
                    <a:lnTo>
                      <a:pt x="332" y="1836"/>
                    </a:lnTo>
                    <a:lnTo>
                      <a:pt x="336" y="1821"/>
                    </a:lnTo>
                    <a:lnTo>
                      <a:pt x="341" y="1824"/>
                    </a:lnTo>
                    <a:cubicBezTo>
                      <a:pt x="344" y="1825"/>
                      <a:pt x="346" y="1828"/>
                      <a:pt x="346" y="1831"/>
                    </a:cubicBezTo>
                    <a:lnTo>
                      <a:pt x="346" y="1833"/>
                    </a:lnTo>
                    <a:lnTo>
                      <a:pt x="336" y="1826"/>
                    </a:lnTo>
                    <a:lnTo>
                      <a:pt x="347" y="1823"/>
                    </a:lnTo>
                    <a:cubicBezTo>
                      <a:pt x="349" y="1822"/>
                      <a:pt x="352" y="1823"/>
                      <a:pt x="354" y="1824"/>
                    </a:cubicBezTo>
                    <a:cubicBezTo>
                      <a:pt x="355" y="1826"/>
                      <a:pt x="357" y="1828"/>
                      <a:pt x="357" y="1831"/>
                    </a:cubicBezTo>
                    <a:lnTo>
                      <a:pt x="357" y="1836"/>
                    </a:lnTo>
                    <a:lnTo>
                      <a:pt x="354" y="1830"/>
                    </a:lnTo>
                    <a:lnTo>
                      <a:pt x="365" y="1841"/>
                    </a:lnTo>
                    <a:close/>
                    <a:moveTo>
                      <a:pt x="470" y="1850"/>
                    </a:moveTo>
                    <a:cubicBezTo>
                      <a:pt x="472" y="1853"/>
                      <a:pt x="472" y="1857"/>
                      <a:pt x="470" y="1860"/>
                    </a:cubicBezTo>
                    <a:cubicBezTo>
                      <a:pt x="468" y="1862"/>
                      <a:pt x="464" y="1864"/>
                      <a:pt x="461" y="1862"/>
                    </a:cubicBezTo>
                    <a:lnTo>
                      <a:pt x="447" y="1857"/>
                    </a:lnTo>
                    <a:cubicBezTo>
                      <a:pt x="446" y="1856"/>
                      <a:pt x="445" y="1855"/>
                      <a:pt x="444" y="1854"/>
                    </a:cubicBezTo>
                    <a:lnTo>
                      <a:pt x="436" y="1844"/>
                    </a:lnTo>
                    <a:cubicBezTo>
                      <a:pt x="434" y="1841"/>
                      <a:pt x="434" y="1838"/>
                      <a:pt x="435" y="1835"/>
                    </a:cubicBezTo>
                    <a:cubicBezTo>
                      <a:pt x="437" y="1833"/>
                      <a:pt x="439" y="1831"/>
                      <a:pt x="442" y="1831"/>
                    </a:cubicBezTo>
                    <a:lnTo>
                      <a:pt x="453" y="1831"/>
                    </a:lnTo>
                    <a:lnTo>
                      <a:pt x="446" y="1843"/>
                    </a:lnTo>
                    <a:lnTo>
                      <a:pt x="441" y="1835"/>
                    </a:lnTo>
                    <a:cubicBezTo>
                      <a:pt x="439" y="1832"/>
                      <a:pt x="439" y="1828"/>
                      <a:pt x="442" y="1825"/>
                    </a:cubicBezTo>
                    <a:lnTo>
                      <a:pt x="447" y="1820"/>
                    </a:lnTo>
                    <a:cubicBezTo>
                      <a:pt x="449" y="1818"/>
                      <a:pt x="452" y="1817"/>
                      <a:pt x="454" y="1818"/>
                    </a:cubicBezTo>
                    <a:cubicBezTo>
                      <a:pt x="456" y="1818"/>
                      <a:pt x="459" y="1819"/>
                      <a:pt x="460" y="1821"/>
                    </a:cubicBezTo>
                    <a:lnTo>
                      <a:pt x="473" y="1843"/>
                    </a:lnTo>
                    <a:cubicBezTo>
                      <a:pt x="475" y="1845"/>
                      <a:pt x="475" y="1849"/>
                      <a:pt x="473" y="1852"/>
                    </a:cubicBezTo>
                    <a:cubicBezTo>
                      <a:pt x="470" y="1855"/>
                      <a:pt x="467" y="1856"/>
                      <a:pt x="464" y="1854"/>
                    </a:cubicBezTo>
                    <a:lnTo>
                      <a:pt x="450" y="1849"/>
                    </a:lnTo>
                    <a:lnTo>
                      <a:pt x="459" y="1836"/>
                    </a:lnTo>
                    <a:lnTo>
                      <a:pt x="470" y="1850"/>
                    </a:lnTo>
                    <a:close/>
                    <a:moveTo>
                      <a:pt x="447" y="1846"/>
                    </a:moveTo>
                    <a:cubicBezTo>
                      <a:pt x="445" y="1844"/>
                      <a:pt x="444" y="1840"/>
                      <a:pt x="447" y="1837"/>
                    </a:cubicBezTo>
                    <a:cubicBezTo>
                      <a:pt x="449" y="1834"/>
                      <a:pt x="453" y="1833"/>
                      <a:pt x="456" y="1834"/>
                    </a:cubicBezTo>
                    <a:lnTo>
                      <a:pt x="469" y="1839"/>
                    </a:lnTo>
                    <a:lnTo>
                      <a:pt x="460" y="1851"/>
                    </a:lnTo>
                    <a:lnTo>
                      <a:pt x="446" y="1830"/>
                    </a:lnTo>
                    <a:lnTo>
                      <a:pt x="459" y="1831"/>
                    </a:lnTo>
                    <a:lnTo>
                      <a:pt x="453" y="1836"/>
                    </a:lnTo>
                    <a:lnTo>
                      <a:pt x="454" y="1826"/>
                    </a:lnTo>
                    <a:lnTo>
                      <a:pt x="460" y="1834"/>
                    </a:lnTo>
                    <a:cubicBezTo>
                      <a:pt x="461" y="1837"/>
                      <a:pt x="462" y="1840"/>
                      <a:pt x="460" y="1843"/>
                    </a:cubicBezTo>
                    <a:cubicBezTo>
                      <a:pt x="459" y="1845"/>
                      <a:pt x="456" y="1847"/>
                      <a:pt x="453" y="1847"/>
                    </a:cubicBezTo>
                    <a:lnTo>
                      <a:pt x="442" y="1847"/>
                    </a:lnTo>
                    <a:lnTo>
                      <a:pt x="449" y="1834"/>
                    </a:lnTo>
                    <a:lnTo>
                      <a:pt x="457" y="1845"/>
                    </a:lnTo>
                    <a:lnTo>
                      <a:pt x="453" y="1842"/>
                    </a:lnTo>
                    <a:lnTo>
                      <a:pt x="467" y="1847"/>
                    </a:lnTo>
                    <a:lnTo>
                      <a:pt x="458" y="1860"/>
                    </a:lnTo>
                    <a:lnTo>
                      <a:pt x="447" y="1846"/>
                    </a:lnTo>
                    <a:close/>
                    <a:moveTo>
                      <a:pt x="413" y="1833"/>
                    </a:moveTo>
                    <a:cubicBezTo>
                      <a:pt x="417" y="1833"/>
                      <a:pt x="420" y="1836"/>
                      <a:pt x="421" y="1840"/>
                    </a:cubicBezTo>
                    <a:lnTo>
                      <a:pt x="423" y="1850"/>
                    </a:lnTo>
                    <a:cubicBezTo>
                      <a:pt x="424" y="1853"/>
                      <a:pt x="423" y="1856"/>
                      <a:pt x="421" y="1858"/>
                    </a:cubicBezTo>
                    <a:cubicBezTo>
                      <a:pt x="418" y="1860"/>
                      <a:pt x="415" y="1861"/>
                      <a:pt x="412" y="1859"/>
                    </a:cubicBezTo>
                    <a:lnTo>
                      <a:pt x="401" y="1854"/>
                    </a:lnTo>
                    <a:lnTo>
                      <a:pt x="409" y="1840"/>
                    </a:lnTo>
                    <a:lnTo>
                      <a:pt x="422" y="1848"/>
                    </a:lnTo>
                    <a:cubicBezTo>
                      <a:pt x="426" y="1850"/>
                      <a:pt x="427" y="1855"/>
                      <a:pt x="425" y="1858"/>
                    </a:cubicBezTo>
                    <a:lnTo>
                      <a:pt x="423" y="1864"/>
                    </a:lnTo>
                    <a:cubicBezTo>
                      <a:pt x="422" y="1866"/>
                      <a:pt x="420" y="1867"/>
                      <a:pt x="417" y="1868"/>
                    </a:cubicBezTo>
                    <a:cubicBezTo>
                      <a:pt x="415" y="1868"/>
                      <a:pt x="413" y="1868"/>
                      <a:pt x="411" y="1866"/>
                    </a:cubicBezTo>
                    <a:lnTo>
                      <a:pt x="387" y="1848"/>
                    </a:lnTo>
                    <a:cubicBezTo>
                      <a:pt x="384" y="1846"/>
                      <a:pt x="383" y="1842"/>
                      <a:pt x="384" y="1839"/>
                    </a:cubicBezTo>
                    <a:cubicBezTo>
                      <a:pt x="385" y="1836"/>
                      <a:pt x="388" y="1833"/>
                      <a:pt x="391" y="1833"/>
                    </a:cubicBezTo>
                    <a:lnTo>
                      <a:pt x="413" y="1833"/>
                    </a:lnTo>
                    <a:close/>
                    <a:moveTo>
                      <a:pt x="391" y="1849"/>
                    </a:moveTo>
                    <a:lnTo>
                      <a:pt x="396" y="1835"/>
                    </a:lnTo>
                    <a:lnTo>
                      <a:pt x="420" y="1854"/>
                    </a:lnTo>
                    <a:lnTo>
                      <a:pt x="408" y="1857"/>
                    </a:lnTo>
                    <a:lnTo>
                      <a:pt x="411" y="1851"/>
                    </a:lnTo>
                    <a:lnTo>
                      <a:pt x="414" y="1862"/>
                    </a:lnTo>
                    <a:lnTo>
                      <a:pt x="401" y="1854"/>
                    </a:lnTo>
                    <a:cubicBezTo>
                      <a:pt x="397" y="1851"/>
                      <a:pt x="396" y="1847"/>
                      <a:pt x="398" y="1843"/>
                    </a:cubicBezTo>
                    <a:cubicBezTo>
                      <a:pt x="400" y="1839"/>
                      <a:pt x="405" y="1838"/>
                      <a:pt x="408" y="1840"/>
                    </a:cubicBezTo>
                    <a:lnTo>
                      <a:pt x="419" y="1845"/>
                    </a:lnTo>
                    <a:lnTo>
                      <a:pt x="408" y="1854"/>
                    </a:lnTo>
                    <a:lnTo>
                      <a:pt x="405" y="1843"/>
                    </a:lnTo>
                    <a:lnTo>
                      <a:pt x="413" y="1849"/>
                    </a:lnTo>
                    <a:lnTo>
                      <a:pt x="391" y="1849"/>
                    </a:lnTo>
                    <a:close/>
                    <a:moveTo>
                      <a:pt x="432" y="1839"/>
                    </a:moveTo>
                    <a:lnTo>
                      <a:pt x="430" y="1839"/>
                    </a:lnTo>
                    <a:lnTo>
                      <a:pt x="446" y="1842"/>
                    </a:lnTo>
                    <a:cubicBezTo>
                      <a:pt x="450" y="1842"/>
                      <a:pt x="453" y="1846"/>
                      <a:pt x="453" y="1849"/>
                    </a:cubicBezTo>
                    <a:lnTo>
                      <a:pt x="453" y="1863"/>
                    </a:lnTo>
                    <a:cubicBezTo>
                      <a:pt x="453" y="1866"/>
                      <a:pt x="451" y="1869"/>
                      <a:pt x="449" y="1870"/>
                    </a:cubicBezTo>
                    <a:cubicBezTo>
                      <a:pt x="446" y="1871"/>
                      <a:pt x="443" y="1871"/>
                      <a:pt x="440" y="1869"/>
                    </a:cubicBezTo>
                    <a:lnTo>
                      <a:pt x="422" y="1856"/>
                    </a:lnTo>
                    <a:lnTo>
                      <a:pt x="434" y="1849"/>
                    </a:lnTo>
                    <a:lnTo>
                      <a:pt x="434" y="1857"/>
                    </a:lnTo>
                    <a:cubicBezTo>
                      <a:pt x="434" y="1860"/>
                      <a:pt x="433" y="1863"/>
                      <a:pt x="430" y="1865"/>
                    </a:cubicBezTo>
                    <a:cubicBezTo>
                      <a:pt x="427" y="1866"/>
                      <a:pt x="424" y="1866"/>
                      <a:pt x="422" y="1864"/>
                    </a:cubicBezTo>
                    <a:lnTo>
                      <a:pt x="414" y="1859"/>
                    </a:lnTo>
                    <a:cubicBezTo>
                      <a:pt x="412" y="1858"/>
                      <a:pt x="411" y="1856"/>
                      <a:pt x="410" y="1854"/>
                    </a:cubicBezTo>
                    <a:lnTo>
                      <a:pt x="408" y="1843"/>
                    </a:lnTo>
                    <a:cubicBezTo>
                      <a:pt x="407" y="1841"/>
                      <a:pt x="408" y="1837"/>
                      <a:pt x="410" y="1835"/>
                    </a:cubicBezTo>
                    <a:cubicBezTo>
                      <a:pt x="413" y="1833"/>
                      <a:pt x="416" y="1833"/>
                      <a:pt x="419" y="1834"/>
                    </a:cubicBezTo>
                    <a:lnTo>
                      <a:pt x="432" y="1839"/>
                    </a:lnTo>
                    <a:close/>
                    <a:moveTo>
                      <a:pt x="413" y="1849"/>
                    </a:moveTo>
                    <a:lnTo>
                      <a:pt x="423" y="1840"/>
                    </a:lnTo>
                    <a:lnTo>
                      <a:pt x="426" y="1850"/>
                    </a:lnTo>
                    <a:lnTo>
                      <a:pt x="423" y="1845"/>
                    </a:lnTo>
                    <a:lnTo>
                      <a:pt x="431" y="1851"/>
                    </a:lnTo>
                    <a:lnTo>
                      <a:pt x="418" y="1857"/>
                    </a:lnTo>
                    <a:lnTo>
                      <a:pt x="418" y="1849"/>
                    </a:lnTo>
                    <a:cubicBezTo>
                      <a:pt x="418" y="1846"/>
                      <a:pt x="420" y="1844"/>
                      <a:pt x="423" y="1842"/>
                    </a:cubicBezTo>
                    <a:cubicBezTo>
                      <a:pt x="425" y="1841"/>
                      <a:pt x="428" y="1841"/>
                      <a:pt x="431" y="1843"/>
                    </a:cubicBezTo>
                    <a:lnTo>
                      <a:pt x="450" y="1856"/>
                    </a:lnTo>
                    <a:lnTo>
                      <a:pt x="437" y="1863"/>
                    </a:lnTo>
                    <a:lnTo>
                      <a:pt x="437" y="1849"/>
                    </a:lnTo>
                    <a:lnTo>
                      <a:pt x="444" y="1857"/>
                    </a:lnTo>
                    <a:lnTo>
                      <a:pt x="428" y="1855"/>
                    </a:lnTo>
                    <a:cubicBezTo>
                      <a:pt x="427" y="1855"/>
                      <a:pt x="427" y="1854"/>
                      <a:pt x="426" y="1854"/>
                    </a:cubicBezTo>
                    <a:lnTo>
                      <a:pt x="413" y="1849"/>
                    </a:lnTo>
                    <a:close/>
                    <a:moveTo>
                      <a:pt x="387" y="1847"/>
                    </a:moveTo>
                    <a:cubicBezTo>
                      <a:pt x="388" y="1844"/>
                      <a:pt x="391" y="1841"/>
                      <a:pt x="394" y="1841"/>
                    </a:cubicBezTo>
                    <a:cubicBezTo>
                      <a:pt x="398" y="1841"/>
                      <a:pt x="401" y="1844"/>
                      <a:pt x="402" y="1847"/>
                    </a:cubicBezTo>
                    <a:lnTo>
                      <a:pt x="404" y="1855"/>
                    </a:lnTo>
                    <a:cubicBezTo>
                      <a:pt x="405" y="1857"/>
                      <a:pt x="405" y="1860"/>
                      <a:pt x="403" y="1862"/>
                    </a:cubicBezTo>
                    <a:cubicBezTo>
                      <a:pt x="402" y="1864"/>
                      <a:pt x="399" y="1865"/>
                      <a:pt x="397" y="1865"/>
                    </a:cubicBezTo>
                    <a:lnTo>
                      <a:pt x="391" y="1865"/>
                    </a:lnTo>
                    <a:cubicBezTo>
                      <a:pt x="389" y="1865"/>
                      <a:pt x="386" y="1864"/>
                      <a:pt x="385" y="1862"/>
                    </a:cubicBezTo>
                    <a:cubicBezTo>
                      <a:pt x="383" y="1860"/>
                      <a:pt x="383" y="1857"/>
                      <a:pt x="384" y="1855"/>
                    </a:cubicBezTo>
                    <a:lnTo>
                      <a:pt x="387" y="1847"/>
                    </a:lnTo>
                    <a:close/>
                    <a:moveTo>
                      <a:pt x="399" y="1860"/>
                    </a:moveTo>
                    <a:lnTo>
                      <a:pt x="391" y="1849"/>
                    </a:lnTo>
                    <a:lnTo>
                      <a:pt x="397" y="1849"/>
                    </a:lnTo>
                    <a:lnTo>
                      <a:pt x="389" y="1860"/>
                    </a:lnTo>
                    <a:lnTo>
                      <a:pt x="387" y="1852"/>
                    </a:lnTo>
                    <a:lnTo>
                      <a:pt x="402" y="1852"/>
                    </a:lnTo>
                    <a:lnTo>
                      <a:pt x="399" y="1860"/>
                    </a:lnTo>
                    <a:close/>
                    <a:moveTo>
                      <a:pt x="465" y="1899"/>
                    </a:moveTo>
                    <a:cubicBezTo>
                      <a:pt x="463" y="1900"/>
                      <a:pt x="461" y="1900"/>
                      <a:pt x="460" y="1900"/>
                    </a:cubicBezTo>
                    <a:lnTo>
                      <a:pt x="444" y="1897"/>
                    </a:lnTo>
                    <a:cubicBezTo>
                      <a:pt x="440" y="1897"/>
                      <a:pt x="437" y="1893"/>
                      <a:pt x="437" y="1889"/>
                    </a:cubicBezTo>
                    <a:cubicBezTo>
                      <a:pt x="437" y="1886"/>
                      <a:pt x="440" y="1882"/>
                      <a:pt x="444" y="1882"/>
                    </a:cubicBezTo>
                    <a:lnTo>
                      <a:pt x="460" y="1879"/>
                    </a:lnTo>
                    <a:cubicBezTo>
                      <a:pt x="461" y="1879"/>
                      <a:pt x="463" y="1879"/>
                      <a:pt x="465" y="1880"/>
                    </a:cubicBezTo>
                    <a:lnTo>
                      <a:pt x="470" y="1882"/>
                    </a:lnTo>
                    <a:cubicBezTo>
                      <a:pt x="473" y="1884"/>
                      <a:pt x="474" y="1886"/>
                      <a:pt x="474" y="1889"/>
                    </a:cubicBezTo>
                    <a:cubicBezTo>
                      <a:pt x="474" y="1893"/>
                      <a:pt x="473" y="1895"/>
                      <a:pt x="470" y="1897"/>
                    </a:cubicBezTo>
                    <a:lnTo>
                      <a:pt x="465" y="1899"/>
                    </a:lnTo>
                    <a:close/>
                    <a:moveTo>
                      <a:pt x="463" y="1882"/>
                    </a:moveTo>
                    <a:lnTo>
                      <a:pt x="463" y="1897"/>
                    </a:lnTo>
                    <a:lnTo>
                      <a:pt x="458" y="1894"/>
                    </a:lnTo>
                    <a:lnTo>
                      <a:pt x="462" y="1895"/>
                    </a:lnTo>
                    <a:lnTo>
                      <a:pt x="446" y="1897"/>
                    </a:lnTo>
                    <a:lnTo>
                      <a:pt x="446" y="1882"/>
                    </a:lnTo>
                    <a:lnTo>
                      <a:pt x="462" y="1884"/>
                    </a:lnTo>
                    <a:lnTo>
                      <a:pt x="458" y="1885"/>
                    </a:lnTo>
                    <a:lnTo>
                      <a:pt x="463" y="1882"/>
                    </a:lnTo>
                    <a:close/>
                    <a:moveTo>
                      <a:pt x="482" y="1882"/>
                    </a:moveTo>
                    <a:cubicBezTo>
                      <a:pt x="486" y="1880"/>
                      <a:pt x="491" y="1882"/>
                      <a:pt x="493" y="1886"/>
                    </a:cubicBezTo>
                    <a:cubicBezTo>
                      <a:pt x="494" y="1890"/>
                      <a:pt x="493" y="1895"/>
                      <a:pt x="489" y="1897"/>
                    </a:cubicBezTo>
                    <a:lnTo>
                      <a:pt x="478" y="1902"/>
                    </a:lnTo>
                    <a:lnTo>
                      <a:pt x="475" y="1887"/>
                    </a:lnTo>
                    <a:lnTo>
                      <a:pt x="491" y="1887"/>
                    </a:lnTo>
                    <a:cubicBezTo>
                      <a:pt x="494" y="1887"/>
                      <a:pt x="496" y="1888"/>
                      <a:pt x="498" y="1891"/>
                    </a:cubicBezTo>
                    <a:cubicBezTo>
                      <a:pt x="499" y="1894"/>
                      <a:pt x="499" y="1897"/>
                      <a:pt x="497" y="1899"/>
                    </a:cubicBezTo>
                    <a:lnTo>
                      <a:pt x="492" y="1907"/>
                    </a:lnTo>
                    <a:cubicBezTo>
                      <a:pt x="490" y="1910"/>
                      <a:pt x="487" y="1911"/>
                      <a:pt x="483" y="1911"/>
                    </a:cubicBezTo>
                    <a:lnTo>
                      <a:pt x="462" y="1905"/>
                    </a:lnTo>
                    <a:cubicBezTo>
                      <a:pt x="458" y="1904"/>
                      <a:pt x="456" y="1901"/>
                      <a:pt x="456" y="1898"/>
                    </a:cubicBezTo>
                    <a:cubicBezTo>
                      <a:pt x="456" y="1894"/>
                      <a:pt x="458" y="1891"/>
                      <a:pt x="461" y="1890"/>
                    </a:cubicBezTo>
                    <a:lnTo>
                      <a:pt x="482" y="1882"/>
                    </a:lnTo>
                    <a:close/>
                    <a:moveTo>
                      <a:pt x="467" y="1905"/>
                    </a:moveTo>
                    <a:lnTo>
                      <a:pt x="466" y="1890"/>
                    </a:lnTo>
                    <a:lnTo>
                      <a:pt x="487" y="1895"/>
                    </a:lnTo>
                    <a:lnTo>
                      <a:pt x="479" y="1898"/>
                    </a:lnTo>
                    <a:lnTo>
                      <a:pt x="484" y="1890"/>
                    </a:lnTo>
                    <a:lnTo>
                      <a:pt x="491" y="1903"/>
                    </a:lnTo>
                    <a:lnTo>
                      <a:pt x="475" y="1903"/>
                    </a:lnTo>
                    <a:cubicBezTo>
                      <a:pt x="471" y="1903"/>
                      <a:pt x="468" y="1900"/>
                      <a:pt x="467" y="1897"/>
                    </a:cubicBezTo>
                    <a:cubicBezTo>
                      <a:pt x="466" y="1893"/>
                      <a:pt x="468" y="1889"/>
                      <a:pt x="471" y="1888"/>
                    </a:cubicBezTo>
                    <a:lnTo>
                      <a:pt x="482" y="1882"/>
                    </a:lnTo>
                    <a:lnTo>
                      <a:pt x="488" y="1897"/>
                    </a:lnTo>
                    <a:lnTo>
                      <a:pt x="467" y="1905"/>
                    </a:lnTo>
                    <a:close/>
                    <a:moveTo>
                      <a:pt x="92" y="1303"/>
                    </a:moveTo>
                    <a:lnTo>
                      <a:pt x="92" y="1304"/>
                    </a:lnTo>
                    <a:lnTo>
                      <a:pt x="81" y="1246"/>
                    </a:lnTo>
                    <a:cubicBezTo>
                      <a:pt x="81" y="1243"/>
                      <a:pt x="81" y="1241"/>
                      <a:pt x="83" y="1239"/>
                    </a:cubicBezTo>
                    <a:cubicBezTo>
                      <a:pt x="84" y="1237"/>
                      <a:pt x="86" y="1236"/>
                      <a:pt x="89" y="1236"/>
                    </a:cubicBezTo>
                    <a:lnTo>
                      <a:pt x="113" y="1236"/>
                    </a:lnTo>
                    <a:cubicBezTo>
                      <a:pt x="116" y="1236"/>
                      <a:pt x="119" y="1238"/>
                      <a:pt x="120" y="1241"/>
                    </a:cubicBezTo>
                    <a:lnTo>
                      <a:pt x="131" y="1262"/>
                    </a:lnTo>
                    <a:cubicBezTo>
                      <a:pt x="133" y="1265"/>
                      <a:pt x="131" y="1270"/>
                      <a:pt x="128" y="1272"/>
                    </a:cubicBezTo>
                    <a:lnTo>
                      <a:pt x="112" y="1283"/>
                    </a:lnTo>
                    <a:lnTo>
                      <a:pt x="112" y="1269"/>
                    </a:lnTo>
                    <a:lnTo>
                      <a:pt x="133" y="1283"/>
                    </a:lnTo>
                    <a:cubicBezTo>
                      <a:pt x="137" y="1285"/>
                      <a:pt x="138" y="1289"/>
                      <a:pt x="136" y="1293"/>
                    </a:cubicBezTo>
                    <a:lnTo>
                      <a:pt x="131" y="1304"/>
                    </a:lnTo>
                    <a:lnTo>
                      <a:pt x="128" y="1294"/>
                    </a:lnTo>
                    <a:lnTo>
                      <a:pt x="139" y="1302"/>
                    </a:lnTo>
                    <a:cubicBezTo>
                      <a:pt x="142" y="1304"/>
                      <a:pt x="143" y="1307"/>
                      <a:pt x="142" y="1311"/>
                    </a:cubicBezTo>
                    <a:cubicBezTo>
                      <a:pt x="141" y="1314"/>
                      <a:pt x="138" y="1316"/>
                      <a:pt x="134" y="1316"/>
                    </a:cubicBezTo>
                    <a:lnTo>
                      <a:pt x="124" y="1316"/>
                    </a:lnTo>
                    <a:lnTo>
                      <a:pt x="131" y="1305"/>
                    </a:lnTo>
                    <a:lnTo>
                      <a:pt x="136" y="1318"/>
                    </a:lnTo>
                    <a:cubicBezTo>
                      <a:pt x="137" y="1321"/>
                      <a:pt x="137" y="1324"/>
                      <a:pt x="136" y="1326"/>
                    </a:cubicBezTo>
                    <a:cubicBezTo>
                      <a:pt x="134" y="1328"/>
                      <a:pt x="132" y="1329"/>
                      <a:pt x="129" y="1329"/>
                    </a:cubicBezTo>
                    <a:lnTo>
                      <a:pt x="124" y="1329"/>
                    </a:lnTo>
                    <a:cubicBezTo>
                      <a:pt x="123" y="1329"/>
                      <a:pt x="122" y="1329"/>
                      <a:pt x="122" y="1329"/>
                    </a:cubicBezTo>
                    <a:lnTo>
                      <a:pt x="98" y="1324"/>
                    </a:lnTo>
                    <a:cubicBezTo>
                      <a:pt x="94" y="1323"/>
                      <a:pt x="92" y="1320"/>
                      <a:pt x="92" y="1316"/>
                    </a:cubicBezTo>
                    <a:lnTo>
                      <a:pt x="92" y="1303"/>
                    </a:lnTo>
                    <a:close/>
                    <a:moveTo>
                      <a:pt x="108" y="1316"/>
                    </a:moveTo>
                    <a:lnTo>
                      <a:pt x="101" y="1308"/>
                    </a:lnTo>
                    <a:lnTo>
                      <a:pt x="125" y="1314"/>
                    </a:lnTo>
                    <a:lnTo>
                      <a:pt x="124" y="1313"/>
                    </a:lnTo>
                    <a:lnTo>
                      <a:pt x="129" y="1313"/>
                    </a:lnTo>
                    <a:lnTo>
                      <a:pt x="122" y="1324"/>
                    </a:lnTo>
                    <a:lnTo>
                      <a:pt x="116" y="1311"/>
                    </a:lnTo>
                    <a:cubicBezTo>
                      <a:pt x="115" y="1309"/>
                      <a:pt x="116" y="1306"/>
                      <a:pt x="117" y="1304"/>
                    </a:cubicBezTo>
                    <a:cubicBezTo>
                      <a:pt x="118" y="1301"/>
                      <a:pt x="121" y="1300"/>
                      <a:pt x="124" y="1300"/>
                    </a:cubicBezTo>
                    <a:lnTo>
                      <a:pt x="134" y="1300"/>
                    </a:lnTo>
                    <a:lnTo>
                      <a:pt x="130" y="1315"/>
                    </a:lnTo>
                    <a:lnTo>
                      <a:pt x="119" y="1307"/>
                    </a:lnTo>
                    <a:cubicBezTo>
                      <a:pt x="116" y="1304"/>
                      <a:pt x="115" y="1300"/>
                      <a:pt x="116" y="1297"/>
                    </a:cubicBezTo>
                    <a:lnTo>
                      <a:pt x="122" y="1286"/>
                    </a:lnTo>
                    <a:lnTo>
                      <a:pt x="125" y="1296"/>
                    </a:lnTo>
                    <a:lnTo>
                      <a:pt x="103" y="1283"/>
                    </a:lnTo>
                    <a:cubicBezTo>
                      <a:pt x="101" y="1281"/>
                      <a:pt x="100" y="1279"/>
                      <a:pt x="100" y="1276"/>
                    </a:cubicBezTo>
                    <a:cubicBezTo>
                      <a:pt x="100" y="1274"/>
                      <a:pt x="101" y="1271"/>
                      <a:pt x="103" y="1269"/>
                    </a:cubicBezTo>
                    <a:lnTo>
                      <a:pt x="119" y="1259"/>
                    </a:lnTo>
                    <a:lnTo>
                      <a:pt x="116" y="1269"/>
                    </a:lnTo>
                    <a:lnTo>
                      <a:pt x="106" y="1248"/>
                    </a:lnTo>
                    <a:lnTo>
                      <a:pt x="113" y="1252"/>
                    </a:lnTo>
                    <a:lnTo>
                      <a:pt x="89" y="1252"/>
                    </a:lnTo>
                    <a:lnTo>
                      <a:pt x="97" y="1243"/>
                    </a:lnTo>
                    <a:lnTo>
                      <a:pt x="107" y="1301"/>
                    </a:lnTo>
                    <a:cubicBezTo>
                      <a:pt x="107" y="1302"/>
                      <a:pt x="108" y="1302"/>
                      <a:pt x="108" y="1303"/>
                    </a:cubicBezTo>
                    <a:lnTo>
                      <a:pt x="108" y="1316"/>
                    </a:lnTo>
                    <a:close/>
                    <a:moveTo>
                      <a:pt x="135" y="1354"/>
                    </a:moveTo>
                    <a:cubicBezTo>
                      <a:pt x="132" y="1356"/>
                      <a:pt x="128" y="1357"/>
                      <a:pt x="125" y="1355"/>
                    </a:cubicBezTo>
                    <a:lnTo>
                      <a:pt x="117" y="1349"/>
                    </a:lnTo>
                    <a:cubicBezTo>
                      <a:pt x="114" y="1348"/>
                      <a:pt x="112" y="1344"/>
                      <a:pt x="113" y="1340"/>
                    </a:cubicBezTo>
                    <a:cubicBezTo>
                      <a:pt x="114" y="1337"/>
                      <a:pt x="117" y="1335"/>
                      <a:pt x="121" y="1335"/>
                    </a:cubicBezTo>
                    <a:lnTo>
                      <a:pt x="134" y="1335"/>
                    </a:lnTo>
                    <a:cubicBezTo>
                      <a:pt x="138" y="1335"/>
                      <a:pt x="141" y="1337"/>
                      <a:pt x="142" y="1340"/>
                    </a:cubicBezTo>
                    <a:cubicBezTo>
                      <a:pt x="143" y="1343"/>
                      <a:pt x="142" y="1346"/>
                      <a:pt x="140" y="1348"/>
                    </a:cubicBezTo>
                    <a:lnTo>
                      <a:pt x="135" y="1354"/>
                    </a:lnTo>
                    <a:close/>
                    <a:moveTo>
                      <a:pt x="129" y="1337"/>
                    </a:moveTo>
                    <a:lnTo>
                      <a:pt x="134" y="1351"/>
                    </a:lnTo>
                    <a:lnTo>
                      <a:pt x="121" y="1351"/>
                    </a:lnTo>
                    <a:lnTo>
                      <a:pt x="125" y="1336"/>
                    </a:lnTo>
                    <a:lnTo>
                      <a:pt x="133" y="1341"/>
                    </a:lnTo>
                    <a:lnTo>
                      <a:pt x="123" y="1342"/>
                    </a:lnTo>
                    <a:lnTo>
                      <a:pt x="129" y="1337"/>
                    </a:lnTo>
                    <a:close/>
                    <a:moveTo>
                      <a:pt x="194" y="1382"/>
                    </a:moveTo>
                    <a:cubicBezTo>
                      <a:pt x="195" y="1384"/>
                      <a:pt x="196" y="1386"/>
                      <a:pt x="196" y="1388"/>
                    </a:cubicBezTo>
                    <a:cubicBezTo>
                      <a:pt x="196" y="1390"/>
                      <a:pt x="195" y="1392"/>
                      <a:pt x="194" y="1394"/>
                    </a:cubicBezTo>
                    <a:lnTo>
                      <a:pt x="183" y="1404"/>
                    </a:lnTo>
                    <a:cubicBezTo>
                      <a:pt x="181" y="1406"/>
                      <a:pt x="179" y="1407"/>
                      <a:pt x="177" y="1407"/>
                    </a:cubicBezTo>
                    <a:lnTo>
                      <a:pt x="172" y="1407"/>
                    </a:lnTo>
                    <a:cubicBezTo>
                      <a:pt x="170" y="1407"/>
                      <a:pt x="168" y="1406"/>
                      <a:pt x="166" y="1404"/>
                    </a:cubicBezTo>
                    <a:lnTo>
                      <a:pt x="161" y="1399"/>
                    </a:lnTo>
                    <a:cubicBezTo>
                      <a:pt x="159" y="1397"/>
                      <a:pt x="158" y="1394"/>
                      <a:pt x="159" y="1391"/>
                    </a:cubicBezTo>
                    <a:cubicBezTo>
                      <a:pt x="160" y="1389"/>
                      <a:pt x="162" y="1386"/>
                      <a:pt x="165" y="1386"/>
                    </a:cubicBezTo>
                    <a:lnTo>
                      <a:pt x="175" y="1383"/>
                    </a:lnTo>
                    <a:lnTo>
                      <a:pt x="175" y="1398"/>
                    </a:lnTo>
                    <a:lnTo>
                      <a:pt x="159" y="1393"/>
                    </a:lnTo>
                    <a:cubicBezTo>
                      <a:pt x="156" y="1392"/>
                      <a:pt x="154" y="1390"/>
                      <a:pt x="153" y="1387"/>
                    </a:cubicBezTo>
                    <a:cubicBezTo>
                      <a:pt x="153" y="1384"/>
                      <a:pt x="154" y="1381"/>
                      <a:pt x="156" y="1379"/>
                    </a:cubicBezTo>
                    <a:lnTo>
                      <a:pt x="172" y="1366"/>
                    </a:lnTo>
                    <a:cubicBezTo>
                      <a:pt x="175" y="1364"/>
                      <a:pt x="178" y="1364"/>
                      <a:pt x="181" y="1365"/>
                    </a:cubicBezTo>
                    <a:lnTo>
                      <a:pt x="195" y="1373"/>
                    </a:lnTo>
                    <a:cubicBezTo>
                      <a:pt x="197" y="1375"/>
                      <a:pt x="199" y="1378"/>
                      <a:pt x="199" y="1381"/>
                    </a:cubicBezTo>
                    <a:cubicBezTo>
                      <a:pt x="198" y="1384"/>
                      <a:pt x="196" y="1387"/>
                      <a:pt x="193" y="1388"/>
                    </a:cubicBezTo>
                    <a:lnTo>
                      <a:pt x="185" y="1390"/>
                    </a:lnTo>
                    <a:lnTo>
                      <a:pt x="188" y="1377"/>
                    </a:lnTo>
                    <a:lnTo>
                      <a:pt x="194" y="1382"/>
                    </a:lnTo>
                    <a:close/>
                    <a:moveTo>
                      <a:pt x="177" y="1388"/>
                    </a:moveTo>
                    <a:cubicBezTo>
                      <a:pt x="175" y="1387"/>
                      <a:pt x="174" y="1384"/>
                      <a:pt x="175" y="1381"/>
                    </a:cubicBezTo>
                    <a:cubicBezTo>
                      <a:pt x="175" y="1378"/>
                      <a:pt x="177" y="1376"/>
                      <a:pt x="180" y="1375"/>
                    </a:cubicBezTo>
                    <a:lnTo>
                      <a:pt x="188" y="1373"/>
                    </a:lnTo>
                    <a:lnTo>
                      <a:pt x="186" y="1387"/>
                    </a:lnTo>
                    <a:lnTo>
                      <a:pt x="173" y="1379"/>
                    </a:lnTo>
                    <a:lnTo>
                      <a:pt x="182" y="1378"/>
                    </a:lnTo>
                    <a:lnTo>
                      <a:pt x="166" y="1392"/>
                    </a:lnTo>
                    <a:lnTo>
                      <a:pt x="164" y="1378"/>
                    </a:lnTo>
                    <a:lnTo>
                      <a:pt x="180" y="1383"/>
                    </a:lnTo>
                    <a:cubicBezTo>
                      <a:pt x="183" y="1384"/>
                      <a:pt x="185" y="1388"/>
                      <a:pt x="185" y="1391"/>
                    </a:cubicBezTo>
                    <a:cubicBezTo>
                      <a:pt x="185" y="1395"/>
                      <a:pt x="183" y="1398"/>
                      <a:pt x="179" y="1399"/>
                    </a:cubicBezTo>
                    <a:lnTo>
                      <a:pt x="168" y="1401"/>
                    </a:lnTo>
                    <a:lnTo>
                      <a:pt x="172" y="1388"/>
                    </a:lnTo>
                    <a:lnTo>
                      <a:pt x="178" y="1393"/>
                    </a:lnTo>
                    <a:lnTo>
                      <a:pt x="172" y="1391"/>
                    </a:lnTo>
                    <a:lnTo>
                      <a:pt x="177" y="1391"/>
                    </a:lnTo>
                    <a:lnTo>
                      <a:pt x="172" y="1393"/>
                    </a:lnTo>
                    <a:lnTo>
                      <a:pt x="182" y="1382"/>
                    </a:lnTo>
                    <a:lnTo>
                      <a:pt x="182" y="1394"/>
                    </a:lnTo>
                    <a:lnTo>
                      <a:pt x="177" y="1388"/>
                    </a:lnTo>
                    <a:close/>
                    <a:moveTo>
                      <a:pt x="150" y="1396"/>
                    </a:moveTo>
                    <a:cubicBezTo>
                      <a:pt x="148" y="1396"/>
                      <a:pt x="146" y="1395"/>
                      <a:pt x="145" y="1394"/>
                    </a:cubicBezTo>
                    <a:lnTo>
                      <a:pt x="139" y="1388"/>
                    </a:lnTo>
                    <a:cubicBezTo>
                      <a:pt x="138" y="1387"/>
                      <a:pt x="137" y="1384"/>
                      <a:pt x="137" y="1382"/>
                    </a:cubicBezTo>
                    <a:cubicBezTo>
                      <a:pt x="138" y="1379"/>
                      <a:pt x="139" y="1377"/>
                      <a:pt x="141" y="1376"/>
                    </a:cubicBezTo>
                    <a:lnTo>
                      <a:pt x="147" y="1373"/>
                    </a:lnTo>
                    <a:cubicBezTo>
                      <a:pt x="150" y="1371"/>
                      <a:pt x="155" y="1372"/>
                      <a:pt x="157" y="1376"/>
                    </a:cubicBezTo>
                    <a:lnTo>
                      <a:pt x="162" y="1384"/>
                    </a:lnTo>
                    <a:cubicBezTo>
                      <a:pt x="164" y="1386"/>
                      <a:pt x="164" y="1389"/>
                      <a:pt x="163" y="1392"/>
                    </a:cubicBezTo>
                    <a:cubicBezTo>
                      <a:pt x="161" y="1395"/>
                      <a:pt x="159" y="1396"/>
                      <a:pt x="156" y="1396"/>
                    </a:cubicBezTo>
                    <a:lnTo>
                      <a:pt x="150" y="1396"/>
                    </a:lnTo>
                    <a:close/>
                    <a:moveTo>
                      <a:pt x="156" y="1380"/>
                    </a:moveTo>
                    <a:lnTo>
                      <a:pt x="149" y="1393"/>
                    </a:lnTo>
                    <a:lnTo>
                      <a:pt x="144" y="1385"/>
                    </a:lnTo>
                    <a:lnTo>
                      <a:pt x="154" y="1387"/>
                    </a:lnTo>
                    <a:lnTo>
                      <a:pt x="149" y="1390"/>
                    </a:lnTo>
                    <a:lnTo>
                      <a:pt x="151" y="1377"/>
                    </a:lnTo>
                    <a:lnTo>
                      <a:pt x="156" y="1382"/>
                    </a:lnTo>
                    <a:lnTo>
                      <a:pt x="150" y="1380"/>
                    </a:lnTo>
                    <a:lnTo>
                      <a:pt x="156" y="1380"/>
                    </a:lnTo>
                    <a:close/>
                    <a:moveTo>
                      <a:pt x="135" y="1401"/>
                    </a:moveTo>
                    <a:cubicBezTo>
                      <a:pt x="131" y="1402"/>
                      <a:pt x="127" y="1401"/>
                      <a:pt x="125" y="1398"/>
                    </a:cubicBezTo>
                    <a:lnTo>
                      <a:pt x="117" y="1388"/>
                    </a:lnTo>
                    <a:cubicBezTo>
                      <a:pt x="115" y="1385"/>
                      <a:pt x="115" y="1381"/>
                      <a:pt x="117" y="1378"/>
                    </a:cubicBezTo>
                    <a:cubicBezTo>
                      <a:pt x="119" y="1376"/>
                      <a:pt x="122" y="1374"/>
                      <a:pt x="126" y="1375"/>
                    </a:cubicBezTo>
                    <a:lnTo>
                      <a:pt x="147" y="1380"/>
                    </a:lnTo>
                    <a:cubicBezTo>
                      <a:pt x="150" y="1381"/>
                      <a:pt x="153" y="1384"/>
                      <a:pt x="153" y="1388"/>
                    </a:cubicBezTo>
                    <a:cubicBezTo>
                      <a:pt x="153" y="1391"/>
                      <a:pt x="151" y="1394"/>
                      <a:pt x="148" y="1396"/>
                    </a:cubicBezTo>
                    <a:lnTo>
                      <a:pt x="135" y="1401"/>
                    </a:lnTo>
                    <a:close/>
                    <a:moveTo>
                      <a:pt x="142" y="1381"/>
                    </a:moveTo>
                    <a:lnTo>
                      <a:pt x="143" y="1396"/>
                    </a:lnTo>
                    <a:lnTo>
                      <a:pt x="122" y="1391"/>
                    </a:lnTo>
                    <a:lnTo>
                      <a:pt x="130" y="1378"/>
                    </a:lnTo>
                    <a:lnTo>
                      <a:pt x="138" y="1389"/>
                    </a:lnTo>
                    <a:lnTo>
                      <a:pt x="129" y="1386"/>
                    </a:lnTo>
                    <a:lnTo>
                      <a:pt x="142" y="1381"/>
                    </a:lnTo>
                    <a:close/>
                    <a:moveTo>
                      <a:pt x="141" y="1411"/>
                    </a:moveTo>
                    <a:cubicBezTo>
                      <a:pt x="138" y="1413"/>
                      <a:pt x="135" y="1412"/>
                      <a:pt x="133" y="1411"/>
                    </a:cubicBezTo>
                    <a:cubicBezTo>
                      <a:pt x="130" y="1409"/>
                      <a:pt x="129" y="1407"/>
                      <a:pt x="129" y="1404"/>
                    </a:cubicBezTo>
                    <a:lnTo>
                      <a:pt x="129" y="1396"/>
                    </a:lnTo>
                    <a:cubicBezTo>
                      <a:pt x="129" y="1394"/>
                      <a:pt x="130" y="1391"/>
                      <a:pt x="132" y="1390"/>
                    </a:cubicBezTo>
                    <a:cubicBezTo>
                      <a:pt x="134" y="1388"/>
                      <a:pt x="137" y="1388"/>
                      <a:pt x="139" y="1388"/>
                    </a:cubicBezTo>
                    <a:lnTo>
                      <a:pt x="150" y="1391"/>
                    </a:lnTo>
                    <a:cubicBezTo>
                      <a:pt x="153" y="1392"/>
                      <a:pt x="155" y="1395"/>
                      <a:pt x="156" y="1398"/>
                    </a:cubicBezTo>
                    <a:cubicBezTo>
                      <a:pt x="156" y="1401"/>
                      <a:pt x="154" y="1404"/>
                      <a:pt x="151" y="1406"/>
                    </a:cubicBezTo>
                    <a:lnTo>
                      <a:pt x="141" y="1411"/>
                    </a:lnTo>
                    <a:close/>
                    <a:moveTo>
                      <a:pt x="144" y="1392"/>
                    </a:moveTo>
                    <a:lnTo>
                      <a:pt x="146" y="1407"/>
                    </a:lnTo>
                    <a:lnTo>
                      <a:pt x="135" y="1404"/>
                    </a:lnTo>
                    <a:lnTo>
                      <a:pt x="145" y="1396"/>
                    </a:lnTo>
                    <a:lnTo>
                      <a:pt x="145" y="1404"/>
                    </a:lnTo>
                    <a:lnTo>
                      <a:pt x="133" y="1397"/>
                    </a:lnTo>
                    <a:lnTo>
                      <a:pt x="144" y="1392"/>
                    </a:lnTo>
                    <a:close/>
                    <a:moveTo>
                      <a:pt x="168" y="1411"/>
                    </a:moveTo>
                    <a:cubicBezTo>
                      <a:pt x="170" y="1414"/>
                      <a:pt x="169" y="1417"/>
                      <a:pt x="167" y="1420"/>
                    </a:cubicBezTo>
                    <a:cubicBezTo>
                      <a:pt x="165" y="1423"/>
                      <a:pt x="161" y="1424"/>
                      <a:pt x="158" y="1422"/>
                    </a:cubicBezTo>
                    <a:lnTo>
                      <a:pt x="134" y="1411"/>
                    </a:lnTo>
                    <a:cubicBezTo>
                      <a:pt x="131" y="1410"/>
                      <a:pt x="129" y="1407"/>
                      <a:pt x="129" y="1403"/>
                    </a:cubicBezTo>
                    <a:cubicBezTo>
                      <a:pt x="130" y="1400"/>
                      <a:pt x="132" y="1397"/>
                      <a:pt x="136" y="1396"/>
                    </a:cubicBezTo>
                    <a:lnTo>
                      <a:pt x="152" y="1394"/>
                    </a:lnTo>
                    <a:cubicBezTo>
                      <a:pt x="155" y="1393"/>
                      <a:pt x="158" y="1395"/>
                      <a:pt x="160" y="1397"/>
                    </a:cubicBezTo>
                    <a:lnTo>
                      <a:pt x="168" y="1411"/>
                    </a:lnTo>
                    <a:close/>
                    <a:moveTo>
                      <a:pt x="146" y="1406"/>
                    </a:moveTo>
                    <a:lnTo>
                      <a:pt x="154" y="1409"/>
                    </a:lnTo>
                    <a:lnTo>
                      <a:pt x="138" y="1412"/>
                    </a:lnTo>
                    <a:lnTo>
                      <a:pt x="140" y="1397"/>
                    </a:lnTo>
                    <a:lnTo>
                      <a:pt x="164" y="1407"/>
                    </a:lnTo>
                    <a:lnTo>
                      <a:pt x="154" y="1419"/>
                    </a:lnTo>
                    <a:lnTo>
                      <a:pt x="146" y="1406"/>
                    </a:lnTo>
                    <a:close/>
                    <a:moveTo>
                      <a:pt x="153" y="1425"/>
                    </a:moveTo>
                    <a:lnTo>
                      <a:pt x="145" y="1425"/>
                    </a:lnTo>
                    <a:cubicBezTo>
                      <a:pt x="142" y="1425"/>
                      <a:pt x="140" y="1424"/>
                      <a:pt x="138" y="1422"/>
                    </a:cubicBezTo>
                    <a:cubicBezTo>
                      <a:pt x="137" y="1419"/>
                      <a:pt x="137" y="1416"/>
                      <a:pt x="138" y="1414"/>
                    </a:cubicBezTo>
                    <a:lnTo>
                      <a:pt x="141" y="1409"/>
                    </a:lnTo>
                    <a:cubicBezTo>
                      <a:pt x="143" y="1405"/>
                      <a:pt x="147" y="1403"/>
                      <a:pt x="151" y="1405"/>
                    </a:cubicBezTo>
                    <a:lnTo>
                      <a:pt x="162" y="1410"/>
                    </a:lnTo>
                    <a:cubicBezTo>
                      <a:pt x="165" y="1412"/>
                      <a:pt x="167" y="1416"/>
                      <a:pt x="166" y="1419"/>
                    </a:cubicBezTo>
                    <a:cubicBezTo>
                      <a:pt x="165" y="1423"/>
                      <a:pt x="162" y="1425"/>
                      <a:pt x="158" y="1425"/>
                    </a:cubicBezTo>
                    <a:lnTo>
                      <a:pt x="153" y="1425"/>
                    </a:lnTo>
                    <a:close/>
                    <a:moveTo>
                      <a:pt x="158" y="1409"/>
                    </a:moveTo>
                    <a:lnTo>
                      <a:pt x="155" y="1425"/>
                    </a:lnTo>
                    <a:lnTo>
                      <a:pt x="144" y="1419"/>
                    </a:lnTo>
                    <a:lnTo>
                      <a:pt x="155" y="1416"/>
                    </a:lnTo>
                    <a:lnTo>
                      <a:pt x="152" y="1421"/>
                    </a:lnTo>
                    <a:lnTo>
                      <a:pt x="145" y="1409"/>
                    </a:lnTo>
                    <a:lnTo>
                      <a:pt x="153" y="1409"/>
                    </a:lnTo>
                    <a:lnTo>
                      <a:pt x="158" y="1409"/>
                    </a:lnTo>
                    <a:close/>
                    <a:moveTo>
                      <a:pt x="180" y="1440"/>
                    </a:moveTo>
                    <a:cubicBezTo>
                      <a:pt x="180" y="1443"/>
                      <a:pt x="179" y="1447"/>
                      <a:pt x="176" y="1449"/>
                    </a:cubicBezTo>
                    <a:cubicBezTo>
                      <a:pt x="173" y="1450"/>
                      <a:pt x="169" y="1450"/>
                      <a:pt x="166" y="1447"/>
                    </a:cubicBezTo>
                    <a:lnTo>
                      <a:pt x="161" y="1442"/>
                    </a:lnTo>
                    <a:cubicBezTo>
                      <a:pt x="159" y="1440"/>
                      <a:pt x="158" y="1438"/>
                      <a:pt x="158" y="1436"/>
                    </a:cubicBezTo>
                    <a:lnTo>
                      <a:pt x="158" y="1425"/>
                    </a:lnTo>
                    <a:cubicBezTo>
                      <a:pt x="158" y="1422"/>
                      <a:pt x="160" y="1419"/>
                      <a:pt x="163" y="1418"/>
                    </a:cubicBezTo>
                    <a:cubicBezTo>
                      <a:pt x="166" y="1417"/>
                      <a:pt x="170" y="1418"/>
                      <a:pt x="172" y="1420"/>
                    </a:cubicBezTo>
                    <a:lnTo>
                      <a:pt x="175" y="1422"/>
                    </a:lnTo>
                    <a:cubicBezTo>
                      <a:pt x="176" y="1424"/>
                      <a:pt x="177" y="1425"/>
                      <a:pt x="177" y="1427"/>
                    </a:cubicBezTo>
                    <a:lnTo>
                      <a:pt x="180" y="1440"/>
                    </a:lnTo>
                    <a:close/>
                    <a:moveTo>
                      <a:pt x="161" y="1430"/>
                    </a:moveTo>
                    <a:lnTo>
                      <a:pt x="164" y="1434"/>
                    </a:lnTo>
                    <a:lnTo>
                      <a:pt x="161" y="1431"/>
                    </a:lnTo>
                    <a:lnTo>
                      <a:pt x="175" y="1425"/>
                    </a:lnTo>
                    <a:lnTo>
                      <a:pt x="175" y="1436"/>
                    </a:lnTo>
                    <a:lnTo>
                      <a:pt x="172" y="1430"/>
                    </a:lnTo>
                    <a:lnTo>
                      <a:pt x="178" y="1436"/>
                    </a:lnTo>
                    <a:lnTo>
                      <a:pt x="164" y="1443"/>
                    </a:lnTo>
                    <a:lnTo>
                      <a:pt x="161" y="1430"/>
                    </a:lnTo>
                    <a:close/>
                    <a:moveTo>
                      <a:pt x="148" y="1447"/>
                    </a:moveTo>
                    <a:cubicBezTo>
                      <a:pt x="146" y="1449"/>
                      <a:pt x="143" y="1450"/>
                      <a:pt x="141" y="1449"/>
                    </a:cubicBezTo>
                    <a:cubicBezTo>
                      <a:pt x="138" y="1449"/>
                      <a:pt x="136" y="1447"/>
                      <a:pt x="135" y="1444"/>
                    </a:cubicBezTo>
                    <a:lnTo>
                      <a:pt x="130" y="1431"/>
                    </a:lnTo>
                    <a:cubicBezTo>
                      <a:pt x="129" y="1429"/>
                      <a:pt x="129" y="1426"/>
                      <a:pt x="130" y="1424"/>
                    </a:cubicBezTo>
                    <a:cubicBezTo>
                      <a:pt x="132" y="1421"/>
                      <a:pt x="134" y="1420"/>
                      <a:pt x="137" y="1420"/>
                    </a:cubicBezTo>
                    <a:lnTo>
                      <a:pt x="142" y="1420"/>
                    </a:lnTo>
                    <a:cubicBezTo>
                      <a:pt x="145" y="1420"/>
                      <a:pt x="148" y="1421"/>
                      <a:pt x="149" y="1424"/>
                    </a:cubicBezTo>
                    <a:lnTo>
                      <a:pt x="154" y="1432"/>
                    </a:lnTo>
                    <a:cubicBezTo>
                      <a:pt x="157" y="1435"/>
                      <a:pt x="156" y="1439"/>
                      <a:pt x="153" y="1442"/>
                    </a:cubicBezTo>
                    <a:lnTo>
                      <a:pt x="148" y="1447"/>
                    </a:lnTo>
                    <a:close/>
                    <a:moveTo>
                      <a:pt x="142" y="1430"/>
                    </a:moveTo>
                    <a:lnTo>
                      <a:pt x="141" y="1441"/>
                    </a:lnTo>
                    <a:lnTo>
                      <a:pt x="136" y="1433"/>
                    </a:lnTo>
                    <a:lnTo>
                      <a:pt x="142" y="1436"/>
                    </a:lnTo>
                    <a:lnTo>
                      <a:pt x="137" y="1436"/>
                    </a:lnTo>
                    <a:lnTo>
                      <a:pt x="144" y="1425"/>
                    </a:lnTo>
                    <a:lnTo>
                      <a:pt x="150" y="1438"/>
                    </a:lnTo>
                    <a:lnTo>
                      <a:pt x="137" y="1436"/>
                    </a:lnTo>
                    <a:lnTo>
                      <a:pt x="142" y="1430"/>
                    </a:lnTo>
                    <a:close/>
                    <a:moveTo>
                      <a:pt x="126" y="1465"/>
                    </a:moveTo>
                    <a:cubicBezTo>
                      <a:pt x="123" y="1466"/>
                      <a:pt x="119" y="1465"/>
                      <a:pt x="117" y="1462"/>
                    </a:cubicBezTo>
                    <a:cubicBezTo>
                      <a:pt x="115" y="1460"/>
                      <a:pt x="115" y="1457"/>
                      <a:pt x="116" y="1454"/>
                    </a:cubicBezTo>
                    <a:lnTo>
                      <a:pt x="119" y="1449"/>
                    </a:lnTo>
                    <a:lnTo>
                      <a:pt x="122" y="1459"/>
                    </a:lnTo>
                    <a:lnTo>
                      <a:pt x="114" y="1453"/>
                    </a:lnTo>
                    <a:cubicBezTo>
                      <a:pt x="111" y="1452"/>
                      <a:pt x="110" y="1449"/>
                      <a:pt x="110" y="1446"/>
                    </a:cubicBezTo>
                    <a:cubicBezTo>
                      <a:pt x="111" y="1443"/>
                      <a:pt x="113" y="1440"/>
                      <a:pt x="115" y="1439"/>
                    </a:cubicBezTo>
                    <a:lnTo>
                      <a:pt x="129" y="1434"/>
                    </a:lnTo>
                    <a:cubicBezTo>
                      <a:pt x="131" y="1433"/>
                      <a:pt x="133" y="1433"/>
                      <a:pt x="135" y="1434"/>
                    </a:cubicBezTo>
                    <a:cubicBezTo>
                      <a:pt x="138" y="1436"/>
                      <a:pt x="139" y="1438"/>
                      <a:pt x="140" y="1440"/>
                    </a:cubicBezTo>
                    <a:lnTo>
                      <a:pt x="142" y="1453"/>
                    </a:lnTo>
                    <a:cubicBezTo>
                      <a:pt x="143" y="1457"/>
                      <a:pt x="140" y="1462"/>
                      <a:pt x="136" y="1463"/>
                    </a:cubicBezTo>
                    <a:lnTo>
                      <a:pt x="126" y="1465"/>
                    </a:lnTo>
                    <a:close/>
                    <a:moveTo>
                      <a:pt x="132" y="1447"/>
                    </a:moveTo>
                    <a:lnTo>
                      <a:pt x="127" y="1456"/>
                    </a:lnTo>
                    <a:lnTo>
                      <a:pt x="124" y="1443"/>
                    </a:lnTo>
                    <a:lnTo>
                      <a:pt x="135" y="1449"/>
                    </a:lnTo>
                    <a:lnTo>
                      <a:pt x="121" y="1454"/>
                    </a:lnTo>
                    <a:lnTo>
                      <a:pt x="123" y="1440"/>
                    </a:lnTo>
                    <a:lnTo>
                      <a:pt x="131" y="1445"/>
                    </a:lnTo>
                    <a:cubicBezTo>
                      <a:pt x="134" y="1448"/>
                      <a:pt x="135" y="1452"/>
                      <a:pt x="133" y="1456"/>
                    </a:cubicBezTo>
                    <a:lnTo>
                      <a:pt x="131" y="1461"/>
                    </a:lnTo>
                    <a:lnTo>
                      <a:pt x="122" y="1450"/>
                    </a:lnTo>
                    <a:lnTo>
                      <a:pt x="132" y="1447"/>
                    </a:lnTo>
                    <a:close/>
                    <a:moveTo>
                      <a:pt x="188" y="1463"/>
                    </a:moveTo>
                    <a:cubicBezTo>
                      <a:pt x="188" y="1466"/>
                      <a:pt x="186" y="1469"/>
                      <a:pt x="183" y="1470"/>
                    </a:cubicBezTo>
                    <a:cubicBezTo>
                      <a:pt x="181" y="1471"/>
                      <a:pt x="177" y="1471"/>
                      <a:pt x="175" y="1469"/>
                    </a:cubicBezTo>
                    <a:lnTo>
                      <a:pt x="162" y="1458"/>
                    </a:lnTo>
                    <a:cubicBezTo>
                      <a:pt x="159" y="1456"/>
                      <a:pt x="158" y="1452"/>
                      <a:pt x="159" y="1449"/>
                    </a:cubicBezTo>
                    <a:cubicBezTo>
                      <a:pt x="161" y="1445"/>
                      <a:pt x="164" y="1444"/>
                      <a:pt x="168" y="1444"/>
                    </a:cubicBezTo>
                    <a:lnTo>
                      <a:pt x="181" y="1447"/>
                    </a:lnTo>
                    <a:cubicBezTo>
                      <a:pt x="185" y="1448"/>
                      <a:pt x="188" y="1451"/>
                      <a:pt x="188" y="1455"/>
                    </a:cubicBezTo>
                    <a:lnTo>
                      <a:pt x="188" y="1463"/>
                    </a:lnTo>
                    <a:close/>
                    <a:moveTo>
                      <a:pt x="172" y="1455"/>
                    </a:moveTo>
                    <a:lnTo>
                      <a:pt x="178" y="1463"/>
                    </a:lnTo>
                    <a:lnTo>
                      <a:pt x="165" y="1460"/>
                    </a:lnTo>
                    <a:lnTo>
                      <a:pt x="171" y="1446"/>
                    </a:lnTo>
                    <a:lnTo>
                      <a:pt x="185" y="1457"/>
                    </a:lnTo>
                    <a:lnTo>
                      <a:pt x="172" y="1463"/>
                    </a:lnTo>
                    <a:lnTo>
                      <a:pt x="172" y="1455"/>
                    </a:lnTo>
                    <a:close/>
                    <a:moveTo>
                      <a:pt x="174" y="1555"/>
                    </a:moveTo>
                    <a:cubicBezTo>
                      <a:pt x="175" y="1558"/>
                      <a:pt x="174" y="1560"/>
                      <a:pt x="172" y="1562"/>
                    </a:cubicBezTo>
                    <a:cubicBezTo>
                      <a:pt x="170" y="1564"/>
                      <a:pt x="167" y="1565"/>
                      <a:pt x="164" y="1564"/>
                    </a:cubicBezTo>
                    <a:lnTo>
                      <a:pt x="148" y="1558"/>
                    </a:lnTo>
                    <a:cubicBezTo>
                      <a:pt x="145" y="1557"/>
                      <a:pt x="143" y="1555"/>
                      <a:pt x="143" y="1552"/>
                    </a:cubicBezTo>
                    <a:cubicBezTo>
                      <a:pt x="142" y="1549"/>
                      <a:pt x="143" y="1546"/>
                      <a:pt x="145" y="1545"/>
                    </a:cubicBezTo>
                    <a:lnTo>
                      <a:pt x="159" y="1534"/>
                    </a:lnTo>
                    <a:cubicBezTo>
                      <a:pt x="161" y="1532"/>
                      <a:pt x="164" y="1532"/>
                      <a:pt x="167" y="1533"/>
                    </a:cubicBezTo>
                    <a:cubicBezTo>
                      <a:pt x="169" y="1534"/>
                      <a:pt x="171" y="1536"/>
                      <a:pt x="172" y="1539"/>
                    </a:cubicBezTo>
                    <a:lnTo>
                      <a:pt x="174" y="1555"/>
                    </a:lnTo>
                    <a:close/>
                    <a:moveTo>
                      <a:pt x="156" y="1541"/>
                    </a:moveTo>
                    <a:lnTo>
                      <a:pt x="169" y="1546"/>
                    </a:lnTo>
                    <a:lnTo>
                      <a:pt x="155" y="1557"/>
                    </a:lnTo>
                    <a:lnTo>
                      <a:pt x="153" y="1543"/>
                    </a:lnTo>
                    <a:lnTo>
                      <a:pt x="169" y="1549"/>
                    </a:lnTo>
                    <a:lnTo>
                      <a:pt x="159" y="1557"/>
                    </a:lnTo>
                    <a:lnTo>
                      <a:pt x="156" y="1541"/>
                    </a:lnTo>
                    <a:close/>
                    <a:moveTo>
                      <a:pt x="175" y="1585"/>
                    </a:moveTo>
                    <a:cubicBezTo>
                      <a:pt x="175" y="1589"/>
                      <a:pt x="172" y="1592"/>
                      <a:pt x="169" y="1593"/>
                    </a:cubicBezTo>
                    <a:cubicBezTo>
                      <a:pt x="166" y="1594"/>
                      <a:pt x="162" y="1593"/>
                      <a:pt x="160" y="1590"/>
                    </a:cubicBezTo>
                    <a:lnTo>
                      <a:pt x="152" y="1580"/>
                    </a:lnTo>
                    <a:lnTo>
                      <a:pt x="157" y="1583"/>
                    </a:lnTo>
                    <a:lnTo>
                      <a:pt x="146" y="1580"/>
                    </a:lnTo>
                    <a:cubicBezTo>
                      <a:pt x="143" y="1579"/>
                      <a:pt x="141" y="1577"/>
                      <a:pt x="140" y="1574"/>
                    </a:cubicBezTo>
                    <a:cubicBezTo>
                      <a:pt x="139" y="1571"/>
                      <a:pt x="140" y="1568"/>
                      <a:pt x="142" y="1566"/>
                    </a:cubicBezTo>
                    <a:lnTo>
                      <a:pt x="147" y="1561"/>
                    </a:lnTo>
                    <a:lnTo>
                      <a:pt x="153" y="1575"/>
                    </a:lnTo>
                    <a:lnTo>
                      <a:pt x="145" y="1575"/>
                    </a:lnTo>
                    <a:cubicBezTo>
                      <a:pt x="141" y="1575"/>
                      <a:pt x="138" y="1572"/>
                      <a:pt x="137" y="1568"/>
                    </a:cubicBezTo>
                    <a:lnTo>
                      <a:pt x="134" y="1552"/>
                    </a:lnTo>
                    <a:cubicBezTo>
                      <a:pt x="134" y="1550"/>
                      <a:pt x="135" y="1547"/>
                      <a:pt x="136" y="1546"/>
                    </a:cubicBezTo>
                    <a:cubicBezTo>
                      <a:pt x="138" y="1544"/>
                      <a:pt x="140" y="1543"/>
                      <a:pt x="142" y="1543"/>
                    </a:cubicBezTo>
                    <a:lnTo>
                      <a:pt x="148" y="1543"/>
                    </a:lnTo>
                    <a:cubicBezTo>
                      <a:pt x="150" y="1543"/>
                      <a:pt x="153" y="1544"/>
                      <a:pt x="154" y="1546"/>
                    </a:cubicBezTo>
                    <a:lnTo>
                      <a:pt x="173" y="1573"/>
                    </a:lnTo>
                    <a:cubicBezTo>
                      <a:pt x="174" y="1574"/>
                      <a:pt x="175" y="1576"/>
                      <a:pt x="175" y="1577"/>
                    </a:cubicBezTo>
                    <a:lnTo>
                      <a:pt x="175" y="1585"/>
                    </a:lnTo>
                    <a:close/>
                    <a:moveTo>
                      <a:pt x="158" y="1577"/>
                    </a:moveTo>
                    <a:lnTo>
                      <a:pt x="160" y="1582"/>
                    </a:lnTo>
                    <a:lnTo>
                      <a:pt x="141" y="1555"/>
                    </a:lnTo>
                    <a:lnTo>
                      <a:pt x="148" y="1559"/>
                    </a:lnTo>
                    <a:lnTo>
                      <a:pt x="142" y="1559"/>
                    </a:lnTo>
                    <a:lnTo>
                      <a:pt x="150" y="1549"/>
                    </a:lnTo>
                    <a:lnTo>
                      <a:pt x="153" y="1565"/>
                    </a:lnTo>
                    <a:lnTo>
                      <a:pt x="145" y="1559"/>
                    </a:lnTo>
                    <a:lnTo>
                      <a:pt x="153" y="1559"/>
                    </a:lnTo>
                    <a:cubicBezTo>
                      <a:pt x="156" y="1559"/>
                      <a:pt x="159" y="1561"/>
                      <a:pt x="161" y="1564"/>
                    </a:cubicBezTo>
                    <a:cubicBezTo>
                      <a:pt x="162" y="1567"/>
                      <a:pt x="161" y="1570"/>
                      <a:pt x="159" y="1572"/>
                    </a:cubicBezTo>
                    <a:lnTo>
                      <a:pt x="153" y="1578"/>
                    </a:lnTo>
                    <a:lnTo>
                      <a:pt x="150" y="1564"/>
                    </a:lnTo>
                    <a:lnTo>
                      <a:pt x="160" y="1567"/>
                    </a:lnTo>
                    <a:cubicBezTo>
                      <a:pt x="162" y="1567"/>
                      <a:pt x="164" y="1569"/>
                      <a:pt x="165" y="1570"/>
                    </a:cubicBezTo>
                    <a:lnTo>
                      <a:pt x="173" y="1581"/>
                    </a:lnTo>
                    <a:lnTo>
                      <a:pt x="158" y="1585"/>
                    </a:lnTo>
                    <a:lnTo>
                      <a:pt x="158" y="1577"/>
                    </a:lnTo>
                    <a:close/>
                    <a:moveTo>
                      <a:pt x="177" y="1576"/>
                    </a:moveTo>
                    <a:cubicBezTo>
                      <a:pt x="176" y="1579"/>
                      <a:pt x="174" y="1582"/>
                      <a:pt x="171" y="1583"/>
                    </a:cubicBezTo>
                    <a:cubicBezTo>
                      <a:pt x="168" y="1583"/>
                      <a:pt x="165" y="1582"/>
                      <a:pt x="163" y="1580"/>
                    </a:cubicBezTo>
                    <a:lnTo>
                      <a:pt x="147" y="1561"/>
                    </a:lnTo>
                    <a:cubicBezTo>
                      <a:pt x="145" y="1559"/>
                      <a:pt x="144" y="1555"/>
                      <a:pt x="146" y="1552"/>
                    </a:cubicBezTo>
                    <a:cubicBezTo>
                      <a:pt x="148" y="1549"/>
                      <a:pt x="152" y="1547"/>
                      <a:pt x="155" y="1548"/>
                    </a:cubicBezTo>
                    <a:lnTo>
                      <a:pt x="174" y="1554"/>
                    </a:lnTo>
                    <a:cubicBezTo>
                      <a:pt x="178" y="1555"/>
                      <a:pt x="181" y="1559"/>
                      <a:pt x="180" y="1563"/>
                    </a:cubicBezTo>
                    <a:lnTo>
                      <a:pt x="177" y="1576"/>
                    </a:lnTo>
                    <a:close/>
                    <a:moveTo>
                      <a:pt x="164" y="1560"/>
                    </a:moveTo>
                    <a:lnTo>
                      <a:pt x="170" y="1569"/>
                    </a:lnTo>
                    <a:lnTo>
                      <a:pt x="151" y="1564"/>
                    </a:lnTo>
                    <a:lnTo>
                      <a:pt x="159" y="1551"/>
                    </a:lnTo>
                    <a:lnTo>
                      <a:pt x="175" y="1570"/>
                    </a:lnTo>
                    <a:lnTo>
                      <a:pt x="161" y="1573"/>
                    </a:lnTo>
                    <a:lnTo>
                      <a:pt x="164" y="1560"/>
                    </a:lnTo>
                    <a:close/>
                    <a:moveTo>
                      <a:pt x="194" y="1575"/>
                    </a:moveTo>
                    <a:cubicBezTo>
                      <a:pt x="192" y="1577"/>
                      <a:pt x="189" y="1578"/>
                      <a:pt x="187" y="1577"/>
                    </a:cubicBezTo>
                    <a:cubicBezTo>
                      <a:pt x="184" y="1577"/>
                      <a:pt x="182" y="1575"/>
                      <a:pt x="181" y="1573"/>
                    </a:cubicBezTo>
                    <a:lnTo>
                      <a:pt x="175" y="1562"/>
                    </a:lnTo>
                    <a:cubicBezTo>
                      <a:pt x="174" y="1559"/>
                      <a:pt x="174" y="1556"/>
                      <a:pt x="177" y="1553"/>
                    </a:cubicBezTo>
                    <a:cubicBezTo>
                      <a:pt x="179" y="1551"/>
                      <a:pt x="183" y="1550"/>
                      <a:pt x="186" y="1552"/>
                    </a:cubicBezTo>
                    <a:lnTo>
                      <a:pt x="197" y="1557"/>
                    </a:lnTo>
                    <a:cubicBezTo>
                      <a:pt x="199" y="1558"/>
                      <a:pt x="201" y="1560"/>
                      <a:pt x="201" y="1563"/>
                    </a:cubicBezTo>
                    <a:cubicBezTo>
                      <a:pt x="202" y="1565"/>
                      <a:pt x="201" y="1568"/>
                      <a:pt x="199" y="1570"/>
                    </a:cubicBezTo>
                    <a:lnTo>
                      <a:pt x="194" y="1575"/>
                    </a:lnTo>
                    <a:close/>
                    <a:moveTo>
                      <a:pt x="188" y="1558"/>
                    </a:moveTo>
                    <a:lnTo>
                      <a:pt x="190" y="1571"/>
                    </a:lnTo>
                    <a:lnTo>
                      <a:pt x="179" y="1566"/>
                    </a:lnTo>
                    <a:lnTo>
                      <a:pt x="190" y="1555"/>
                    </a:lnTo>
                    <a:lnTo>
                      <a:pt x="195" y="1566"/>
                    </a:lnTo>
                    <a:lnTo>
                      <a:pt x="182" y="1564"/>
                    </a:lnTo>
                    <a:lnTo>
                      <a:pt x="188" y="1558"/>
                    </a:lnTo>
                    <a:close/>
                    <a:moveTo>
                      <a:pt x="198" y="1589"/>
                    </a:moveTo>
                    <a:cubicBezTo>
                      <a:pt x="196" y="1593"/>
                      <a:pt x="192" y="1594"/>
                      <a:pt x="188" y="1593"/>
                    </a:cubicBezTo>
                    <a:lnTo>
                      <a:pt x="166" y="1585"/>
                    </a:lnTo>
                    <a:cubicBezTo>
                      <a:pt x="163" y="1584"/>
                      <a:pt x="161" y="1580"/>
                      <a:pt x="161" y="1577"/>
                    </a:cubicBezTo>
                    <a:cubicBezTo>
                      <a:pt x="161" y="1573"/>
                      <a:pt x="164" y="1570"/>
                      <a:pt x="168" y="1570"/>
                    </a:cubicBezTo>
                    <a:lnTo>
                      <a:pt x="181" y="1567"/>
                    </a:lnTo>
                    <a:lnTo>
                      <a:pt x="175" y="1577"/>
                    </a:lnTo>
                    <a:lnTo>
                      <a:pt x="170" y="1561"/>
                    </a:lnTo>
                    <a:cubicBezTo>
                      <a:pt x="168" y="1558"/>
                      <a:pt x="170" y="1554"/>
                      <a:pt x="173" y="1552"/>
                    </a:cubicBezTo>
                    <a:cubicBezTo>
                      <a:pt x="177" y="1550"/>
                      <a:pt x="181" y="1551"/>
                      <a:pt x="184" y="1554"/>
                    </a:cubicBezTo>
                    <a:lnTo>
                      <a:pt x="200" y="1575"/>
                    </a:lnTo>
                    <a:cubicBezTo>
                      <a:pt x="202" y="1578"/>
                      <a:pt x="202" y="1581"/>
                      <a:pt x="200" y="1584"/>
                    </a:cubicBezTo>
                    <a:lnTo>
                      <a:pt x="198" y="1589"/>
                    </a:lnTo>
                    <a:close/>
                    <a:moveTo>
                      <a:pt x="186" y="1577"/>
                    </a:moveTo>
                    <a:lnTo>
                      <a:pt x="187" y="1585"/>
                    </a:lnTo>
                    <a:lnTo>
                      <a:pt x="171" y="1564"/>
                    </a:lnTo>
                    <a:lnTo>
                      <a:pt x="185" y="1556"/>
                    </a:lnTo>
                    <a:lnTo>
                      <a:pt x="190" y="1572"/>
                    </a:lnTo>
                    <a:cubicBezTo>
                      <a:pt x="191" y="1574"/>
                      <a:pt x="191" y="1577"/>
                      <a:pt x="189" y="1579"/>
                    </a:cubicBezTo>
                    <a:cubicBezTo>
                      <a:pt x="188" y="1581"/>
                      <a:pt x="186" y="1582"/>
                      <a:pt x="184" y="1583"/>
                    </a:cubicBezTo>
                    <a:lnTo>
                      <a:pt x="171" y="1585"/>
                    </a:lnTo>
                    <a:lnTo>
                      <a:pt x="172" y="1570"/>
                    </a:lnTo>
                    <a:lnTo>
                      <a:pt x="193" y="1578"/>
                    </a:lnTo>
                    <a:lnTo>
                      <a:pt x="183" y="1582"/>
                    </a:lnTo>
                    <a:lnTo>
                      <a:pt x="186" y="1577"/>
                    </a:lnTo>
                    <a:close/>
                    <a:moveTo>
                      <a:pt x="154" y="1593"/>
                    </a:moveTo>
                    <a:lnTo>
                      <a:pt x="147" y="1578"/>
                    </a:lnTo>
                    <a:lnTo>
                      <a:pt x="152" y="1576"/>
                    </a:lnTo>
                    <a:lnTo>
                      <a:pt x="156" y="1591"/>
                    </a:lnTo>
                    <a:lnTo>
                      <a:pt x="148" y="1591"/>
                    </a:lnTo>
                    <a:cubicBezTo>
                      <a:pt x="144" y="1591"/>
                      <a:pt x="141" y="1589"/>
                      <a:pt x="140" y="1585"/>
                    </a:cubicBezTo>
                    <a:lnTo>
                      <a:pt x="137" y="1577"/>
                    </a:lnTo>
                    <a:cubicBezTo>
                      <a:pt x="137" y="1575"/>
                      <a:pt x="137" y="1573"/>
                      <a:pt x="138" y="1571"/>
                    </a:cubicBezTo>
                    <a:cubicBezTo>
                      <a:pt x="139" y="1569"/>
                      <a:pt x="141" y="1568"/>
                      <a:pt x="143" y="1567"/>
                    </a:cubicBezTo>
                    <a:lnTo>
                      <a:pt x="154" y="1564"/>
                    </a:lnTo>
                    <a:cubicBezTo>
                      <a:pt x="157" y="1564"/>
                      <a:pt x="161" y="1565"/>
                      <a:pt x="162" y="1568"/>
                    </a:cubicBezTo>
                    <a:lnTo>
                      <a:pt x="168" y="1576"/>
                    </a:lnTo>
                    <a:cubicBezTo>
                      <a:pt x="169" y="1578"/>
                      <a:pt x="169" y="1580"/>
                      <a:pt x="169" y="1582"/>
                    </a:cubicBezTo>
                    <a:cubicBezTo>
                      <a:pt x="168" y="1584"/>
                      <a:pt x="167" y="1586"/>
                      <a:pt x="165" y="1587"/>
                    </a:cubicBezTo>
                    <a:lnTo>
                      <a:pt x="154" y="1593"/>
                    </a:lnTo>
                    <a:close/>
                    <a:moveTo>
                      <a:pt x="158" y="1573"/>
                    </a:moveTo>
                    <a:lnTo>
                      <a:pt x="154" y="1585"/>
                    </a:lnTo>
                    <a:lnTo>
                      <a:pt x="149" y="1577"/>
                    </a:lnTo>
                    <a:lnTo>
                      <a:pt x="158" y="1580"/>
                    </a:lnTo>
                    <a:lnTo>
                      <a:pt x="147" y="1583"/>
                    </a:lnTo>
                    <a:lnTo>
                      <a:pt x="153" y="1572"/>
                    </a:lnTo>
                    <a:lnTo>
                      <a:pt x="155" y="1580"/>
                    </a:lnTo>
                    <a:lnTo>
                      <a:pt x="148" y="1575"/>
                    </a:lnTo>
                    <a:lnTo>
                      <a:pt x="156" y="1575"/>
                    </a:lnTo>
                    <a:cubicBezTo>
                      <a:pt x="159" y="1575"/>
                      <a:pt x="163" y="1577"/>
                      <a:pt x="164" y="1581"/>
                    </a:cubicBezTo>
                    <a:cubicBezTo>
                      <a:pt x="164" y="1585"/>
                      <a:pt x="163" y="1588"/>
                      <a:pt x="159" y="1590"/>
                    </a:cubicBezTo>
                    <a:lnTo>
                      <a:pt x="154" y="1593"/>
                    </a:lnTo>
                    <a:cubicBezTo>
                      <a:pt x="150" y="1595"/>
                      <a:pt x="145" y="1593"/>
                      <a:pt x="143" y="1589"/>
                    </a:cubicBezTo>
                    <a:cubicBezTo>
                      <a:pt x="141" y="1585"/>
                      <a:pt x="143" y="1580"/>
                      <a:pt x="147" y="1578"/>
                    </a:cubicBezTo>
                    <a:lnTo>
                      <a:pt x="158" y="1573"/>
                    </a:lnTo>
                    <a:close/>
                    <a:moveTo>
                      <a:pt x="190" y="1619"/>
                    </a:moveTo>
                    <a:lnTo>
                      <a:pt x="180" y="1631"/>
                    </a:lnTo>
                    <a:lnTo>
                      <a:pt x="166" y="1618"/>
                    </a:lnTo>
                    <a:cubicBezTo>
                      <a:pt x="164" y="1615"/>
                      <a:pt x="163" y="1611"/>
                      <a:pt x="165" y="1608"/>
                    </a:cubicBezTo>
                    <a:cubicBezTo>
                      <a:pt x="167" y="1605"/>
                      <a:pt x="171" y="1603"/>
                      <a:pt x="175" y="1605"/>
                    </a:cubicBezTo>
                    <a:lnTo>
                      <a:pt x="196" y="1613"/>
                    </a:lnTo>
                    <a:lnTo>
                      <a:pt x="185" y="1621"/>
                    </a:lnTo>
                    <a:lnTo>
                      <a:pt x="183" y="1605"/>
                    </a:lnTo>
                    <a:lnTo>
                      <a:pt x="185" y="1610"/>
                    </a:lnTo>
                    <a:lnTo>
                      <a:pt x="172" y="1596"/>
                    </a:lnTo>
                    <a:cubicBezTo>
                      <a:pt x="170" y="1594"/>
                      <a:pt x="169" y="1592"/>
                      <a:pt x="169" y="1589"/>
                    </a:cubicBezTo>
                    <a:cubicBezTo>
                      <a:pt x="170" y="1586"/>
                      <a:pt x="172" y="1584"/>
                      <a:pt x="175" y="1583"/>
                    </a:cubicBezTo>
                    <a:lnTo>
                      <a:pt x="194" y="1578"/>
                    </a:lnTo>
                    <a:cubicBezTo>
                      <a:pt x="198" y="1577"/>
                      <a:pt x="202" y="1579"/>
                      <a:pt x="203" y="1582"/>
                    </a:cubicBezTo>
                    <a:lnTo>
                      <a:pt x="217" y="1611"/>
                    </a:lnTo>
                    <a:cubicBezTo>
                      <a:pt x="217" y="1612"/>
                      <a:pt x="217" y="1613"/>
                      <a:pt x="217" y="1614"/>
                    </a:cubicBezTo>
                    <a:lnTo>
                      <a:pt x="220" y="1635"/>
                    </a:lnTo>
                    <a:lnTo>
                      <a:pt x="212" y="1628"/>
                    </a:lnTo>
                    <a:lnTo>
                      <a:pt x="217" y="1628"/>
                    </a:lnTo>
                    <a:cubicBezTo>
                      <a:pt x="221" y="1628"/>
                      <a:pt x="224" y="1631"/>
                      <a:pt x="225" y="1634"/>
                    </a:cubicBezTo>
                    <a:lnTo>
                      <a:pt x="228" y="1645"/>
                    </a:lnTo>
                    <a:cubicBezTo>
                      <a:pt x="229" y="1648"/>
                      <a:pt x="227" y="1652"/>
                      <a:pt x="224" y="1653"/>
                    </a:cubicBezTo>
                    <a:lnTo>
                      <a:pt x="216" y="1659"/>
                    </a:lnTo>
                    <a:cubicBezTo>
                      <a:pt x="214" y="1660"/>
                      <a:pt x="211" y="1661"/>
                      <a:pt x="208" y="1659"/>
                    </a:cubicBezTo>
                    <a:lnTo>
                      <a:pt x="203" y="1657"/>
                    </a:lnTo>
                    <a:cubicBezTo>
                      <a:pt x="200" y="1655"/>
                      <a:pt x="199" y="1653"/>
                      <a:pt x="199" y="1649"/>
                    </a:cubicBezTo>
                    <a:cubicBezTo>
                      <a:pt x="199" y="1646"/>
                      <a:pt x="200" y="1644"/>
                      <a:pt x="203" y="1642"/>
                    </a:cubicBezTo>
                    <a:lnTo>
                      <a:pt x="208" y="1640"/>
                    </a:lnTo>
                    <a:lnTo>
                      <a:pt x="212" y="1655"/>
                    </a:lnTo>
                    <a:lnTo>
                      <a:pt x="204" y="1655"/>
                    </a:lnTo>
                    <a:cubicBezTo>
                      <a:pt x="201" y="1655"/>
                      <a:pt x="198" y="1653"/>
                      <a:pt x="197" y="1650"/>
                    </a:cubicBezTo>
                    <a:lnTo>
                      <a:pt x="189" y="1631"/>
                    </a:lnTo>
                    <a:cubicBezTo>
                      <a:pt x="188" y="1629"/>
                      <a:pt x="188" y="1626"/>
                      <a:pt x="189" y="1624"/>
                    </a:cubicBezTo>
                    <a:lnTo>
                      <a:pt x="195" y="1616"/>
                    </a:lnTo>
                    <a:lnTo>
                      <a:pt x="207" y="1626"/>
                    </a:lnTo>
                    <a:lnTo>
                      <a:pt x="199" y="1634"/>
                    </a:lnTo>
                    <a:lnTo>
                      <a:pt x="201" y="1626"/>
                    </a:lnTo>
                    <a:lnTo>
                      <a:pt x="206" y="1645"/>
                    </a:lnTo>
                    <a:cubicBezTo>
                      <a:pt x="207" y="1648"/>
                      <a:pt x="206" y="1652"/>
                      <a:pt x="203" y="1653"/>
                    </a:cubicBezTo>
                    <a:cubicBezTo>
                      <a:pt x="200" y="1655"/>
                      <a:pt x="196" y="1655"/>
                      <a:pt x="194" y="1653"/>
                    </a:cubicBezTo>
                    <a:lnTo>
                      <a:pt x="164" y="1629"/>
                    </a:lnTo>
                    <a:cubicBezTo>
                      <a:pt x="162" y="1627"/>
                      <a:pt x="161" y="1623"/>
                      <a:pt x="162" y="1620"/>
                    </a:cubicBezTo>
                    <a:lnTo>
                      <a:pt x="164" y="1612"/>
                    </a:lnTo>
                    <a:cubicBezTo>
                      <a:pt x="165" y="1610"/>
                      <a:pt x="167" y="1608"/>
                      <a:pt x="170" y="1607"/>
                    </a:cubicBezTo>
                    <a:cubicBezTo>
                      <a:pt x="172" y="1606"/>
                      <a:pt x="175" y="1607"/>
                      <a:pt x="177" y="1609"/>
                    </a:cubicBezTo>
                    <a:lnTo>
                      <a:pt x="190" y="1619"/>
                    </a:lnTo>
                    <a:close/>
                    <a:moveTo>
                      <a:pt x="167" y="1621"/>
                    </a:moveTo>
                    <a:lnTo>
                      <a:pt x="179" y="1617"/>
                    </a:lnTo>
                    <a:lnTo>
                      <a:pt x="177" y="1625"/>
                    </a:lnTo>
                    <a:lnTo>
                      <a:pt x="174" y="1617"/>
                    </a:lnTo>
                    <a:lnTo>
                      <a:pt x="204" y="1641"/>
                    </a:lnTo>
                    <a:lnTo>
                      <a:pt x="191" y="1649"/>
                    </a:lnTo>
                    <a:lnTo>
                      <a:pt x="186" y="1630"/>
                    </a:lnTo>
                    <a:cubicBezTo>
                      <a:pt x="185" y="1628"/>
                      <a:pt x="186" y="1625"/>
                      <a:pt x="188" y="1622"/>
                    </a:cubicBezTo>
                    <a:lnTo>
                      <a:pt x="196" y="1614"/>
                    </a:lnTo>
                    <a:cubicBezTo>
                      <a:pt x="199" y="1612"/>
                      <a:pt x="203" y="1611"/>
                      <a:pt x="206" y="1614"/>
                    </a:cubicBezTo>
                    <a:cubicBezTo>
                      <a:pt x="210" y="1617"/>
                      <a:pt x="210" y="1621"/>
                      <a:pt x="208" y="1625"/>
                    </a:cubicBezTo>
                    <a:lnTo>
                      <a:pt x="203" y="1633"/>
                    </a:lnTo>
                    <a:lnTo>
                      <a:pt x="203" y="1625"/>
                    </a:lnTo>
                    <a:lnTo>
                      <a:pt x="211" y="1644"/>
                    </a:lnTo>
                    <a:lnTo>
                      <a:pt x="204" y="1639"/>
                    </a:lnTo>
                    <a:lnTo>
                      <a:pt x="212" y="1639"/>
                    </a:lnTo>
                    <a:cubicBezTo>
                      <a:pt x="216" y="1639"/>
                      <a:pt x="219" y="1641"/>
                      <a:pt x="220" y="1645"/>
                    </a:cubicBezTo>
                    <a:cubicBezTo>
                      <a:pt x="221" y="1649"/>
                      <a:pt x="219" y="1652"/>
                      <a:pt x="216" y="1654"/>
                    </a:cubicBezTo>
                    <a:lnTo>
                      <a:pt x="210" y="1657"/>
                    </a:lnTo>
                    <a:lnTo>
                      <a:pt x="210" y="1642"/>
                    </a:lnTo>
                    <a:lnTo>
                      <a:pt x="216" y="1645"/>
                    </a:lnTo>
                    <a:lnTo>
                      <a:pt x="208" y="1645"/>
                    </a:lnTo>
                    <a:lnTo>
                      <a:pt x="216" y="1640"/>
                    </a:lnTo>
                    <a:lnTo>
                      <a:pt x="212" y="1649"/>
                    </a:lnTo>
                    <a:lnTo>
                      <a:pt x="210" y="1638"/>
                    </a:lnTo>
                    <a:lnTo>
                      <a:pt x="217" y="1644"/>
                    </a:lnTo>
                    <a:lnTo>
                      <a:pt x="212" y="1644"/>
                    </a:lnTo>
                    <a:cubicBezTo>
                      <a:pt x="208" y="1644"/>
                      <a:pt x="205" y="1641"/>
                      <a:pt x="204" y="1637"/>
                    </a:cubicBezTo>
                    <a:lnTo>
                      <a:pt x="201" y="1616"/>
                    </a:lnTo>
                    <a:lnTo>
                      <a:pt x="202" y="1618"/>
                    </a:lnTo>
                    <a:lnTo>
                      <a:pt x="189" y="1589"/>
                    </a:lnTo>
                    <a:lnTo>
                      <a:pt x="198" y="1593"/>
                    </a:lnTo>
                    <a:lnTo>
                      <a:pt x="179" y="1599"/>
                    </a:lnTo>
                    <a:lnTo>
                      <a:pt x="183" y="1585"/>
                    </a:lnTo>
                    <a:lnTo>
                      <a:pt x="196" y="1598"/>
                    </a:lnTo>
                    <a:cubicBezTo>
                      <a:pt x="197" y="1600"/>
                      <a:pt x="198" y="1601"/>
                      <a:pt x="198" y="1603"/>
                    </a:cubicBezTo>
                    <a:lnTo>
                      <a:pt x="201" y="1619"/>
                    </a:lnTo>
                    <a:cubicBezTo>
                      <a:pt x="202" y="1622"/>
                      <a:pt x="201" y="1624"/>
                      <a:pt x="198" y="1626"/>
                    </a:cubicBezTo>
                    <a:cubicBezTo>
                      <a:pt x="196" y="1628"/>
                      <a:pt x="193" y="1629"/>
                      <a:pt x="190" y="1628"/>
                    </a:cubicBezTo>
                    <a:lnTo>
                      <a:pt x="169" y="1620"/>
                    </a:lnTo>
                    <a:lnTo>
                      <a:pt x="178" y="1606"/>
                    </a:lnTo>
                    <a:lnTo>
                      <a:pt x="191" y="1620"/>
                    </a:lnTo>
                    <a:cubicBezTo>
                      <a:pt x="194" y="1623"/>
                      <a:pt x="194" y="1628"/>
                      <a:pt x="191" y="1631"/>
                    </a:cubicBezTo>
                    <a:cubicBezTo>
                      <a:pt x="188" y="1634"/>
                      <a:pt x="184" y="1634"/>
                      <a:pt x="180" y="1632"/>
                    </a:cubicBezTo>
                    <a:lnTo>
                      <a:pt x="167" y="1621"/>
                    </a:lnTo>
                    <a:close/>
                    <a:moveTo>
                      <a:pt x="179" y="1601"/>
                    </a:moveTo>
                    <a:cubicBezTo>
                      <a:pt x="181" y="1604"/>
                      <a:pt x="180" y="1608"/>
                      <a:pt x="177" y="1611"/>
                    </a:cubicBezTo>
                    <a:cubicBezTo>
                      <a:pt x="173" y="1613"/>
                      <a:pt x="169" y="1613"/>
                      <a:pt x="166" y="1610"/>
                    </a:cubicBezTo>
                    <a:lnTo>
                      <a:pt x="161" y="1604"/>
                    </a:lnTo>
                    <a:lnTo>
                      <a:pt x="170" y="1606"/>
                    </a:lnTo>
                    <a:lnTo>
                      <a:pt x="165" y="1609"/>
                    </a:lnTo>
                    <a:cubicBezTo>
                      <a:pt x="162" y="1610"/>
                      <a:pt x="159" y="1610"/>
                      <a:pt x="157" y="1608"/>
                    </a:cubicBezTo>
                    <a:lnTo>
                      <a:pt x="149" y="1603"/>
                    </a:lnTo>
                    <a:cubicBezTo>
                      <a:pt x="146" y="1601"/>
                      <a:pt x="145" y="1598"/>
                      <a:pt x="145" y="1595"/>
                    </a:cubicBezTo>
                    <a:cubicBezTo>
                      <a:pt x="146" y="1591"/>
                      <a:pt x="148" y="1589"/>
                      <a:pt x="152" y="1588"/>
                    </a:cubicBezTo>
                    <a:lnTo>
                      <a:pt x="165" y="1586"/>
                    </a:lnTo>
                    <a:cubicBezTo>
                      <a:pt x="168" y="1585"/>
                      <a:pt x="172" y="1587"/>
                      <a:pt x="174" y="1590"/>
                    </a:cubicBezTo>
                    <a:lnTo>
                      <a:pt x="179" y="1601"/>
                    </a:lnTo>
                    <a:close/>
                    <a:moveTo>
                      <a:pt x="159" y="1597"/>
                    </a:moveTo>
                    <a:lnTo>
                      <a:pt x="168" y="1601"/>
                    </a:lnTo>
                    <a:lnTo>
                      <a:pt x="155" y="1604"/>
                    </a:lnTo>
                    <a:lnTo>
                      <a:pt x="158" y="1589"/>
                    </a:lnTo>
                    <a:lnTo>
                      <a:pt x="166" y="1595"/>
                    </a:lnTo>
                    <a:lnTo>
                      <a:pt x="158" y="1594"/>
                    </a:lnTo>
                    <a:lnTo>
                      <a:pt x="163" y="1592"/>
                    </a:lnTo>
                    <a:cubicBezTo>
                      <a:pt x="166" y="1590"/>
                      <a:pt x="170" y="1591"/>
                      <a:pt x="172" y="1593"/>
                    </a:cubicBezTo>
                    <a:lnTo>
                      <a:pt x="178" y="1598"/>
                    </a:lnTo>
                    <a:lnTo>
                      <a:pt x="165" y="1608"/>
                    </a:lnTo>
                    <a:lnTo>
                      <a:pt x="159" y="1597"/>
                    </a:lnTo>
                    <a:close/>
                    <a:moveTo>
                      <a:pt x="173" y="1617"/>
                    </a:moveTo>
                    <a:cubicBezTo>
                      <a:pt x="171" y="1620"/>
                      <a:pt x="167" y="1621"/>
                      <a:pt x="164" y="1620"/>
                    </a:cubicBezTo>
                    <a:lnTo>
                      <a:pt x="156" y="1617"/>
                    </a:lnTo>
                    <a:cubicBezTo>
                      <a:pt x="153" y="1616"/>
                      <a:pt x="151" y="1614"/>
                      <a:pt x="151" y="1611"/>
                    </a:cubicBezTo>
                    <a:cubicBezTo>
                      <a:pt x="150" y="1609"/>
                      <a:pt x="151" y="1606"/>
                      <a:pt x="153" y="1604"/>
                    </a:cubicBezTo>
                    <a:lnTo>
                      <a:pt x="161" y="1596"/>
                    </a:lnTo>
                    <a:lnTo>
                      <a:pt x="158" y="1601"/>
                    </a:lnTo>
                    <a:lnTo>
                      <a:pt x="158" y="1599"/>
                    </a:lnTo>
                    <a:cubicBezTo>
                      <a:pt x="158" y="1595"/>
                      <a:pt x="161" y="1592"/>
                      <a:pt x="165" y="1591"/>
                    </a:cubicBezTo>
                    <a:cubicBezTo>
                      <a:pt x="168" y="1590"/>
                      <a:pt x="172" y="1592"/>
                      <a:pt x="174" y="1595"/>
                    </a:cubicBezTo>
                    <a:lnTo>
                      <a:pt x="176" y="1601"/>
                    </a:lnTo>
                    <a:lnTo>
                      <a:pt x="169" y="1596"/>
                    </a:lnTo>
                    <a:lnTo>
                      <a:pt x="172" y="1596"/>
                    </a:lnTo>
                    <a:cubicBezTo>
                      <a:pt x="175" y="1596"/>
                      <a:pt x="178" y="1598"/>
                      <a:pt x="179" y="1600"/>
                    </a:cubicBezTo>
                    <a:cubicBezTo>
                      <a:pt x="180" y="1603"/>
                      <a:pt x="180" y="1606"/>
                      <a:pt x="179" y="1609"/>
                    </a:cubicBezTo>
                    <a:lnTo>
                      <a:pt x="173" y="1617"/>
                    </a:lnTo>
                    <a:close/>
                    <a:moveTo>
                      <a:pt x="165" y="1600"/>
                    </a:moveTo>
                    <a:lnTo>
                      <a:pt x="172" y="1612"/>
                    </a:lnTo>
                    <a:lnTo>
                      <a:pt x="169" y="1612"/>
                    </a:lnTo>
                    <a:cubicBezTo>
                      <a:pt x="166" y="1612"/>
                      <a:pt x="163" y="1610"/>
                      <a:pt x="162" y="1608"/>
                    </a:cubicBezTo>
                    <a:lnTo>
                      <a:pt x="159" y="1602"/>
                    </a:lnTo>
                    <a:lnTo>
                      <a:pt x="175" y="1599"/>
                    </a:lnTo>
                    <a:lnTo>
                      <a:pt x="175" y="1601"/>
                    </a:lnTo>
                    <a:cubicBezTo>
                      <a:pt x="175" y="1604"/>
                      <a:pt x="174" y="1606"/>
                      <a:pt x="172" y="1607"/>
                    </a:cubicBezTo>
                    <a:lnTo>
                      <a:pt x="164" y="1615"/>
                    </a:lnTo>
                    <a:lnTo>
                      <a:pt x="161" y="1602"/>
                    </a:lnTo>
                    <a:lnTo>
                      <a:pt x="169" y="1605"/>
                    </a:lnTo>
                    <a:lnTo>
                      <a:pt x="160" y="1608"/>
                    </a:lnTo>
                    <a:lnTo>
                      <a:pt x="165" y="1600"/>
                    </a:lnTo>
                    <a:close/>
                    <a:moveTo>
                      <a:pt x="198" y="1609"/>
                    </a:moveTo>
                    <a:cubicBezTo>
                      <a:pt x="199" y="1612"/>
                      <a:pt x="199" y="1615"/>
                      <a:pt x="197" y="1618"/>
                    </a:cubicBezTo>
                    <a:cubicBezTo>
                      <a:pt x="194" y="1620"/>
                      <a:pt x="191" y="1621"/>
                      <a:pt x="188" y="1620"/>
                    </a:cubicBezTo>
                    <a:lnTo>
                      <a:pt x="174" y="1614"/>
                    </a:lnTo>
                    <a:cubicBezTo>
                      <a:pt x="171" y="1613"/>
                      <a:pt x="170" y="1611"/>
                      <a:pt x="169" y="1608"/>
                    </a:cubicBezTo>
                    <a:cubicBezTo>
                      <a:pt x="169" y="1605"/>
                      <a:pt x="170" y="1602"/>
                      <a:pt x="173" y="1600"/>
                    </a:cubicBezTo>
                    <a:lnTo>
                      <a:pt x="181" y="1595"/>
                    </a:lnTo>
                    <a:cubicBezTo>
                      <a:pt x="183" y="1594"/>
                      <a:pt x="185" y="1593"/>
                      <a:pt x="187" y="1594"/>
                    </a:cubicBezTo>
                    <a:cubicBezTo>
                      <a:pt x="190" y="1594"/>
                      <a:pt x="191" y="1596"/>
                      <a:pt x="192" y="1598"/>
                    </a:cubicBezTo>
                    <a:lnTo>
                      <a:pt x="198" y="1609"/>
                    </a:lnTo>
                    <a:close/>
                    <a:moveTo>
                      <a:pt x="178" y="1605"/>
                    </a:moveTo>
                    <a:lnTo>
                      <a:pt x="190" y="1608"/>
                    </a:lnTo>
                    <a:lnTo>
                      <a:pt x="182" y="1613"/>
                    </a:lnTo>
                    <a:lnTo>
                      <a:pt x="180" y="1599"/>
                    </a:lnTo>
                    <a:lnTo>
                      <a:pt x="194" y="1605"/>
                    </a:lnTo>
                    <a:lnTo>
                      <a:pt x="183" y="1616"/>
                    </a:lnTo>
                    <a:lnTo>
                      <a:pt x="178" y="1605"/>
                    </a:lnTo>
                    <a:close/>
                    <a:moveTo>
                      <a:pt x="199" y="1641"/>
                    </a:moveTo>
                    <a:cubicBezTo>
                      <a:pt x="202" y="1644"/>
                      <a:pt x="202" y="1648"/>
                      <a:pt x="200" y="1651"/>
                    </a:cubicBezTo>
                    <a:cubicBezTo>
                      <a:pt x="198" y="1654"/>
                      <a:pt x="194" y="1656"/>
                      <a:pt x="191" y="1654"/>
                    </a:cubicBezTo>
                    <a:lnTo>
                      <a:pt x="175" y="1649"/>
                    </a:lnTo>
                    <a:cubicBezTo>
                      <a:pt x="174" y="1649"/>
                      <a:pt x="172" y="1648"/>
                      <a:pt x="172" y="1647"/>
                    </a:cubicBezTo>
                    <a:lnTo>
                      <a:pt x="164" y="1639"/>
                    </a:lnTo>
                    <a:cubicBezTo>
                      <a:pt x="161" y="1637"/>
                      <a:pt x="161" y="1633"/>
                      <a:pt x="162" y="1630"/>
                    </a:cubicBezTo>
                    <a:cubicBezTo>
                      <a:pt x="163" y="1627"/>
                      <a:pt x="166" y="1625"/>
                      <a:pt x="169" y="1625"/>
                    </a:cubicBezTo>
                    <a:lnTo>
                      <a:pt x="180" y="1625"/>
                    </a:lnTo>
                    <a:cubicBezTo>
                      <a:pt x="182" y="1625"/>
                      <a:pt x="184" y="1626"/>
                      <a:pt x="186" y="1628"/>
                    </a:cubicBezTo>
                    <a:lnTo>
                      <a:pt x="199" y="1641"/>
                    </a:lnTo>
                    <a:close/>
                    <a:moveTo>
                      <a:pt x="174" y="1639"/>
                    </a:moveTo>
                    <a:lnTo>
                      <a:pt x="180" y="1641"/>
                    </a:lnTo>
                    <a:lnTo>
                      <a:pt x="169" y="1641"/>
                    </a:lnTo>
                    <a:lnTo>
                      <a:pt x="175" y="1628"/>
                    </a:lnTo>
                    <a:lnTo>
                      <a:pt x="183" y="1636"/>
                    </a:lnTo>
                    <a:lnTo>
                      <a:pt x="180" y="1634"/>
                    </a:lnTo>
                    <a:lnTo>
                      <a:pt x="196" y="1639"/>
                    </a:lnTo>
                    <a:lnTo>
                      <a:pt x="188" y="1652"/>
                    </a:lnTo>
                    <a:lnTo>
                      <a:pt x="174" y="1639"/>
                    </a:lnTo>
                    <a:close/>
                    <a:moveTo>
                      <a:pt x="235" y="1713"/>
                    </a:moveTo>
                    <a:cubicBezTo>
                      <a:pt x="232" y="1714"/>
                      <a:pt x="230" y="1713"/>
                      <a:pt x="228" y="1711"/>
                    </a:cubicBezTo>
                    <a:lnTo>
                      <a:pt x="217" y="1700"/>
                    </a:lnTo>
                    <a:cubicBezTo>
                      <a:pt x="215" y="1698"/>
                      <a:pt x="214" y="1695"/>
                      <a:pt x="215" y="1692"/>
                    </a:cubicBezTo>
                    <a:cubicBezTo>
                      <a:pt x="217" y="1689"/>
                      <a:pt x="219" y="1687"/>
                      <a:pt x="223" y="1687"/>
                    </a:cubicBezTo>
                    <a:lnTo>
                      <a:pt x="233" y="1687"/>
                    </a:lnTo>
                    <a:lnTo>
                      <a:pt x="227" y="1699"/>
                    </a:lnTo>
                    <a:lnTo>
                      <a:pt x="221" y="1691"/>
                    </a:lnTo>
                    <a:cubicBezTo>
                      <a:pt x="220" y="1688"/>
                      <a:pt x="220" y="1685"/>
                      <a:pt x="222" y="1682"/>
                    </a:cubicBezTo>
                    <a:cubicBezTo>
                      <a:pt x="224" y="1679"/>
                      <a:pt x="227" y="1678"/>
                      <a:pt x="231" y="1679"/>
                    </a:cubicBezTo>
                    <a:lnTo>
                      <a:pt x="247" y="1685"/>
                    </a:lnTo>
                    <a:cubicBezTo>
                      <a:pt x="249" y="1685"/>
                      <a:pt x="250" y="1687"/>
                      <a:pt x="251" y="1689"/>
                    </a:cubicBezTo>
                    <a:lnTo>
                      <a:pt x="257" y="1699"/>
                    </a:lnTo>
                    <a:cubicBezTo>
                      <a:pt x="258" y="1701"/>
                      <a:pt x="258" y="1704"/>
                      <a:pt x="257" y="1706"/>
                    </a:cubicBezTo>
                    <a:cubicBezTo>
                      <a:pt x="256" y="1709"/>
                      <a:pt x="253" y="1710"/>
                      <a:pt x="251" y="1711"/>
                    </a:cubicBezTo>
                    <a:lnTo>
                      <a:pt x="235" y="1713"/>
                    </a:lnTo>
                    <a:close/>
                    <a:moveTo>
                      <a:pt x="248" y="1695"/>
                    </a:moveTo>
                    <a:lnTo>
                      <a:pt x="242" y="1706"/>
                    </a:lnTo>
                    <a:lnTo>
                      <a:pt x="237" y="1696"/>
                    </a:lnTo>
                    <a:lnTo>
                      <a:pt x="242" y="1700"/>
                    </a:lnTo>
                    <a:lnTo>
                      <a:pt x="226" y="1694"/>
                    </a:lnTo>
                    <a:lnTo>
                      <a:pt x="235" y="1682"/>
                    </a:lnTo>
                    <a:lnTo>
                      <a:pt x="240" y="1690"/>
                    </a:lnTo>
                    <a:cubicBezTo>
                      <a:pt x="242" y="1693"/>
                      <a:pt x="242" y="1696"/>
                      <a:pt x="241" y="1699"/>
                    </a:cubicBezTo>
                    <a:cubicBezTo>
                      <a:pt x="239" y="1701"/>
                      <a:pt x="236" y="1703"/>
                      <a:pt x="233" y="1703"/>
                    </a:cubicBezTo>
                    <a:lnTo>
                      <a:pt x="223" y="1703"/>
                    </a:lnTo>
                    <a:lnTo>
                      <a:pt x="228" y="1689"/>
                    </a:lnTo>
                    <a:lnTo>
                      <a:pt x="239" y="1700"/>
                    </a:lnTo>
                    <a:lnTo>
                      <a:pt x="232" y="1698"/>
                    </a:lnTo>
                    <a:lnTo>
                      <a:pt x="248" y="1695"/>
                    </a:lnTo>
                    <a:close/>
                    <a:moveTo>
                      <a:pt x="508" y="1903"/>
                    </a:moveTo>
                    <a:cubicBezTo>
                      <a:pt x="505" y="1903"/>
                      <a:pt x="503" y="1902"/>
                      <a:pt x="501" y="1901"/>
                    </a:cubicBezTo>
                    <a:cubicBezTo>
                      <a:pt x="500" y="1899"/>
                      <a:pt x="499" y="1897"/>
                      <a:pt x="499" y="1895"/>
                    </a:cubicBezTo>
                    <a:lnTo>
                      <a:pt x="499" y="1889"/>
                    </a:lnTo>
                    <a:cubicBezTo>
                      <a:pt x="499" y="1887"/>
                      <a:pt x="500" y="1885"/>
                      <a:pt x="501" y="1884"/>
                    </a:cubicBezTo>
                    <a:cubicBezTo>
                      <a:pt x="503" y="1882"/>
                      <a:pt x="505" y="1881"/>
                      <a:pt x="508" y="1882"/>
                    </a:cubicBezTo>
                    <a:lnTo>
                      <a:pt x="532" y="1884"/>
                    </a:lnTo>
                    <a:cubicBezTo>
                      <a:pt x="536" y="1885"/>
                      <a:pt x="539" y="1888"/>
                      <a:pt x="539" y="1892"/>
                    </a:cubicBezTo>
                    <a:cubicBezTo>
                      <a:pt x="539" y="1896"/>
                      <a:pt x="536" y="1900"/>
                      <a:pt x="532" y="1900"/>
                    </a:cubicBezTo>
                    <a:lnTo>
                      <a:pt x="508" y="1903"/>
                    </a:lnTo>
                    <a:close/>
                    <a:moveTo>
                      <a:pt x="530" y="1884"/>
                    </a:moveTo>
                    <a:lnTo>
                      <a:pt x="530" y="1900"/>
                    </a:lnTo>
                    <a:lnTo>
                      <a:pt x="506" y="1897"/>
                    </a:lnTo>
                    <a:lnTo>
                      <a:pt x="515" y="1889"/>
                    </a:lnTo>
                    <a:lnTo>
                      <a:pt x="515" y="1895"/>
                    </a:lnTo>
                    <a:lnTo>
                      <a:pt x="506" y="1887"/>
                    </a:lnTo>
                    <a:lnTo>
                      <a:pt x="530" y="1884"/>
                    </a:lnTo>
                    <a:close/>
                    <a:moveTo>
                      <a:pt x="624" y="1927"/>
                    </a:moveTo>
                    <a:cubicBezTo>
                      <a:pt x="625" y="1930"/>
                      <a:pt x="624" y="1934"/>
                      <a:pt x="621" y="1936"/>
                    </a:cubicBezTo>
                    <a:cubicBezTo>
                      <a:pt x="619" y="1938"/>
                      <a:pt x="615" y="1938"/>
                      <a:pt x="612" y="1936"/>
                    </a:cubicBezTo>
                    <a:lnTo>
                      <a:pt x="604" y="1931"/>
                    </a:lnTo>
                    <a:cubicBezTo>
                      <a:pt x="602" y="1929"/>
                      <a:pt x="600" y="1926"/>
                      <a:pt x="600" y="1924"/>
                    </a:cubicBezTo>
                    <a:cubicBezTo>
                      <a:pt x="601" y="1921"/>
                      <a:pt x="602" y="1918"/>
                      <a:pt x="605" y="1917"/>
                    </a:cubicBezTo>
                    <a:lnTo>
                      <a:pt x="610" y="1914"/>
                    </a:lnTo>
                    <a:cubicBezTo>
                      <a:pt x="612" y="1913"/>
                      <a:pt x="615" y="1913"/>
                      <a:pt x="617" y="1914"/>
                    </a:cubicBezTo>
                    <a:cubicBezTo>
                      <a:pt x="619" y="1915"/>
                      <a:pt x="621" y="1917"/>
                      <a:pt x="621" y="1919"/>
                    </a:cubicBezTo>
                    <a:lnTo>
                      <a:pt x="624" y="1927"/>
                    </a:lnTo>
                    <a:close/>
                    <a:moveTo>
                      <a:pt x="606" y="1924"/>
                    </a:moveTo>
                    <a:lnTo>
                      <a:pt x="617" y="1929"/>
                    </a:lnTo>
                    <a:lnTo>
                      <a:pt x="612" y="1931"/>
                    </a:lnTo>
                    <a:lnTo>
                      <a:pt x="613" y="1917"/>
                    </a:lnTo>
                    <a:lnTo>
                      <a:pt x="621" y="1923"/>
                    </a:lnTo>
                    <a:lnTo>
                      <a:pt x="609" y="1932"/>
                    </a:lnTo>
                    <a:lnTo>
                      <a:pt x="606" y="1924"/>
                    </a:lnTo>
                    <a:close/>
                    <a:moveTo>
                      <a:pt x="322" y="1775"/>
                    </a:moveTo>
                    <a:lnTo>
                      <a:pt x="333" y="1782"/>
                    </a:lnTo>
                    <a:lnTo>
                      <a:pt x="314" y="1790"/>
                    </a:lnTo>
                    <a:cubicBezTo>
                      <a:pt x="311" y="1791"/>
                      <a:pt x="308" y="1791"/>
                      <a:pt x="306" y="1789"/>
                    </a:cubicBezTo>
                    <a:cubicBezTo>
                      <a:pt x="303" y="1787"/>
                      <a:pt x="303" y="1783"/>
                      <a:pt x="304" y="1780"/>
                    </a:cubicBezTo>
                    <a:lnTo>
                      <a:pt x="306" y="1772"/>
                    </a:lnTo>
                    <a:lnTo>
                      <a:pt x="308" y="1780"/>
                    </a:lnTo>
                    <a:lnTo>
                      <a:pt x="286" y="1756"/>
                    </a:lnTo>
                    <a:cubicBezTo>
                      <a:pt x="284" y="1753"/>
                      <a:pt x="284" y="1749"/>
                      <a:pt x="286" y="1746"/>
                    </a:cubicBezTo>
                    <a:cubicBezTo>
                      <a:pt x="288" y="1743"/>
                      <a:pt x="292" y="1742"/>
                      <a:pt x="295" y="1743"/>
                    </a:cubicBezTo>
                    <a:lnTo>
                      <a:pt x="317" y="1751"/>
                    </a:lnTo>
                    <a:lnTo>
                      <a:pt x="310" y="1752"/>
                    </a:lnTo>
                    <a:lnTo>
                      <a:pt x="321" y="1746"/>
                    </a:lnTo>
                    <a:cubicBezTo>
                      <a:pt x="324" y="1745"/>
                      <a:pt x="328" y="1745"/>
                      <a:pt x="330" y="1748"/>
                    </a:cubicBezTo>
                    <a:lnTo>
                      <a:pt x="338" y="1756"/>
                    </a:lnTo>
                    <a:lnTo>
                      <a:pt x="325" y="1761"/>
                    </a:lnTo>
                    <a:lnTo>
                      <a:pt x="325" y="1753"/>
                    </a:lnTo>
                    <a:lnTo>
                      <a:pt x="340" y="1757"/>
                    </a:lnTo>
                    <a:lnTo>
                      <a:pt x="337" y="1762"/>
                    </a:lnTo>
                    <a:cubicBezTo>
                      <a:pt x="336" y="1765"/>
                      <a:pt x="333" y="1767"/>
                      <a:pt x="330" y="1767"/>
                    </a:cubicBezTo>
                    <a:cubicBezTo>
                      <a:pt x="327" y="1767"/>
                      <a:pt x="324" y="1765"/>
                      <a:pt x="323" y="1762"/>
                    </a:cubicBezTo>
                    <a:lnTo>
                      <a:pt x="320" y="1757"/>
                    </a:lnTo>
                    <a:cubicBezTo>
                      <a:pt x="319" y="1754"/>
                      <a:pt x="319" y="1751"/>
                      <a:pt x="321" y="1749"/>
                    </a:cubicBezTo>
                    <a:lnTo>
                      <a:pt x="326" y="1741"/>
                    </a:lnTo>
                    <a:cubicBezTo>
                      <a:pt x="327" y="1739"/>
                      <a:pt x="330" y="1737"/>
                      <a:pt x="333" y="1737"/>
                    </a:cubicBezTo>
                    <a:cubicBezTo>
                      <a:pt x="336" y="1738"/>
                      <a:pt x="338" y="1739"/>
                      <a:pt x="340" y="1741"/>
                    </a:cubicBezTo>
                    <a:lnTo>
                      <a:pt x="350" y="1760"/>
                    </a:lnTo>
                    <a:cubicBezTo>
                      <a:pt x="352" y="1763"/>
                      <a:pt x="351" y="1767"/>
                      <a:pt x="349" y="1770"/>
                    </a:cubicBezTo>
                    <a:lnTo>
                      <a:pt x="341" y="1778"/>
                    </a:lnTo>
                    <a:lnTo>
                      <a:pt x="331" y="1765"/>
                    </a:lnTo>
                    <a:lnTo>
                      <a:pt x="345" y="1757"/>
                    </a:lnTo>
                    <a:lnTo>
                      <a:pt x="343" y="1769"/>
                    </a:lnTo>
                    <a:lnTo>
                      <a:pt x="326" y="1751"/>
                    </a:lnTo>
                    <a:cubicBezTo>
                      <a:pt x="325" y="1749"/>
                      <a:pt x="324" y="1746"/>
                      <a:pt x="325" y="1743"/>
                    </a:cubicBezTo>
                    <a:cubicBezTo>
                      <a:pt x="326" y="1741"/>
                      <a:pt x="327" y="1739"/>
                      <a:pt x="330" y="1738"/>
                    </a:cubicBezTo>
                    <a:lnTo>
                      <a:pt x="338" y="1735"/>
                    </a:lnTo>
                    <a:lnTo>
                      <a:pt x="333" y="1746"/>
                    </a:lnTo>
                    <a:lnTo>
                      <a:pt x="331" y="1741"/>
                    </a:lnTo>
                    <a:lnTo>
                      <a:pt x="335" y="1745"/>
                    </a:lnTo>
                    <a:lnTo>
                      <a:pt x="297" y="1729"/>
                    </a:lnTo>
                    <a:lnTo>
                      <a:pt x="304" y="1714"/>
                    </a:lnTo>
                    <a:lnTo>
                      <a:pt x="336" y="1730"/>
                    </a:lnTo>
                    <a:cubicBezTo>
                      <a:pt x="340" y="1732"/>
                      <a:pt x="341" y="1736"/>
                      <a:pt x="340" y="1740"/>
                    </a:cubicBezTo>
                    <a:cubicBezTo>
                      <a:pt x="339" y="1744"/>
                      <a:pt x="335" y="1746"/>
                      <a:pt x="331" y="1745"/>
                    </a:cubicBezTo>
                    <a:lnTo>
                      <a:pt x="298" y="1737"/>
                    </a:lnTo>
                    <a:lnTo>
                      <a:pt x="304" y="1722"/>
                    </a:lnTo>
                    <a:lnTo>
                      <a:pt x="320" y="1730"/>
                    </a:lnTo>
                    <a:cubicBezTo>
                      <a:pt x="322" y="1731"/>
                      <a:pt x="324" y="1734"/>
                      <a:pt x="324" y="1736"/>
                    </a:cubicBezTo>
                    <a:cubicBezTo>
                      <a:pt x="325" y="1739"/>
                      <a:pt x="324" y="1741"/>
                      <a:pt x="322" y="1743"/>
                    </a:cubicBezTo>
                    <a:lnTo>
                      <a:pt x="319" y="1746"/>
                    </a:lnTo>
                    <a:lnTo>
                      <a:pt x="314" y="1732"/>
                    </a:lnTo>
                    <a:lnTo>
                      <a:pt x="322" y="1732"/>
                    </a:lnTo>
                    <a:cubicBezTo>
                      <a:pt x="325" y="1732"/>
                      <a:pt x="327" y="1734"/>
                      <a:pt x="329" y="1736"/>
                    </a:cubicBezTo>
                    <a:cubicBezTo>
                      <a:pt x="330" y="1739"/>
                      <a:pt x="330" y="1742"/>
                      <a:pt x="329" y="1744"/>
                    </a:cubicBezTo>
                    <a:lnTo>
                      <a:pt x="321" y="1758"/>
                    </a:lnTo>
                    <a:cubicBezTo>
                      <a:pt x="319" y="1760"/>
                      <a:pt x="317" y="1761"/>
                      <a:pt x="314" y="1761"/>
                    </a:cubicBezTo>
                    <a:cubicBezTo>
                      <a:pt x="312" y="1762"/>
                      <a:pt x="309" y="1760"/>
                      <a:pt x="307" y="1758"/>
                    </a:cubicBezTo>
                    <a:lnTo>
                      <a:pt x="291" y="1737"/>
                    </a:lnTo>
                    <a:lnTo>
                      <a:pt x="304" y="1728"/>
                    </a:lnTo>
                    <a:lnTo>
                      <a:pt x="320" y="1752"/>
                    </a:lnTo>
                    <a:cubicBezTo>
                      <a:pt x="322" y="1755"/>
                      <a:pt x="322" y="1758"/>
                      <a:pt x="320" y="1761"/>
                    </a:cubicBezTo>
                    <a:cubicBezTo>
                      <a:pt x="318" y="1764"/>
                      <a:pt x="314" y="1765"/>
                      <a:pt x="311" y="1764"/>
                    </a:cubicBezTo>
                    <a:lnTo>
                      <a:pt x="297" y="1758"/>
                    </a:lnTo>
                    <a:cubicBezTo>
                      <a:pt x="296" y="1758"/>
                      <a:pt x="295" y="1757"/>
                      <a:pt x="294" y="1756"/>
                    </a:cubicBezTo>
                    <a:lnTo>
                      <a:pt x="286" y="1745"/>
                    </a:lnTo>
                    <a:cubicBezTo>
                      <a:pt x="284" y="1742"/>
                      <a:pt x="284" y="1737"/>
                      <a:pt x="287" y="1735"/>
                    </a:cubicBezTo>
                    <a:cubicBezTo>
                      <a:pt x="289" y="1732"/>
                      <a:pt x="294" y="1731"/>
                      <a:pt x="297" y="1733"/>
                    </a:cubicBezTo>
                    <a:lnTo>
                      <a:pt x="313" y="1744"/>
                    </a:lnTo>
                    <a:lnTo>
                      <a:pt x="303" y="1756"/>
                    </a:lnTo>
                    <a:lnTo>
                      <a:pt x="287" y="1740"/>
                    </a:lnTo>
                    <a:cubicBezTo>
                      <a:pt x="285" y="1739"/>
                      <a:pt x="284" y="1737"/>
                      <a:pt x="284" y="1735"/>
                    </a:cubicBezTo>
                    <a:cubicBezTo>
                      <a:pt x="284" y="1733"/>
                      <a:pt x="285" y="1731"/>
                      <a:pt x="287" y="1729"/>
                    </a:cubicBezTo>
                    <a:lnTo>
                      <a:pt x="289" y="1726"/>
                    </a:lnTo>
                    <a:cubicBezTo>
                      <a:pt x="293" y="1723"/>
                      <a:pt x="298" y="1723"/>
                      <a:pt x="301" y="1726"/>
                    </a:cubicBezTo>
                    <a:cubicBezTo>
                      <a:pt x="304" y="1730"/>
                      <a:pt x="304" y="1735"/>
                      <a:pt x="301" y="1738"/>
                    </a:cubicBezTo>
                    <a:lnTo>
                      <a:pt x="295" y="1743"/>
                    </a:lnTo>
                    <a:cubicBezTo>
                      <a:pt x="293" y="1746"/>
                      <a:pt x="288" y="1746"/>
                      <a:pt x="285" y="1744"/>
                    </a:cubicBezTo>
                    <a:lnTo>
                      <a:pt x="274" y="1736"/>
                    </a:lnTo>
                    <a:cubicBezTo>
                      <a:pt x="273" y="1735"/>
                      <a:pt x="272" y="1734"/>
                      <a:pt x="272" y="1733"/>
                    </a:cubicBezTo>
                    <a:lnTo>
                      <a:pt x="266" y="1722"/>
                    </a:lnTo>
                    <a:cubicBezTo>
                      <a:pt x="265" y="1719"/>
                      <a:pt x="266" y="1715"/>
                      <a:pt x="268" y="1713"/>
                    </a:cubicBezTo>
                    <a:cubicBezTo>
                      <a:pt x="271" y="1710"/>
                      <a:pt x="275" y="1710"/>
                      <a:pt x="278" y="1712"/>
                    </a:cubicBezTo>
                    <a:lnTo>
                      <a:pt x="294" y="1723"/>
                    </a:lnTo>
                    <a:lnTo>
                      <a:pt x="283" y="1734"/>
                    </a:lnTo>
                    <a:lnTo>
                      <a:pt x="270" y="1712"/>
                    </a:lnTo>
                    <a:lnTo>
                      <a:pt x="278" y="1716"/>
                    </a:lnTo>
                    <a:lnTo>
                      <a:pt x="264" y="1719"/>
                    </a:lnTo>
                    <a:cubicBezTo>
                      <a:pt x="262" y="1719"/>
                      <a:pt x="259" y="1718"/>
                      <a:pt x="257" y="1716"/>
                    </a:cubicBezTo>
                    <a:lnTo>
                      <a:pt x="246" y="1702"/>
                    </a:lnTo>
                    <a:cubicBezTo>
                      <a:pt x="244" y="1700"/>
                      <a:pt x="244" y="1697"/>
                      <a:pt x="245" y="1695"/>
                    </a:cubicBezTo>
                    <a:cubicBezTo>
                      <a:pt x="246" y="1692"/>
                      <a:pt x="248" y="1690"/>
                      <a:pt x="251" y="1690"/>
                    </a:cubicBezTo>
                    <a:lnTo>
                      <a:pt x="264" y="1687"/>
                    </a:lnTo>
                    <a:lnTo>
                      <a:pt x="258" y="1695"/>
                    </a:lnTo>
                    <a:lnTo>
                      <a:pt x="258" y="1684"/>
                    </a:lnTo>
                    <a:cubicBezTo>
                      <a:pt x="258" y="1682"/>
                      <a:pt x="259" y="1679"/>
                      <a:pt x="261" y="1678"/>
                    </a:cubicBezTo>
                    <a:cubicBezTo>
                      <a:pt x="263" y="1676"/>
                      <a:pt x="266" y="1676"/>
                      <a:pt x="268" y="1677"/>
                    </a:cubicBezTo>
                    <a:lnTo>
                      <a:pt x="276" y="1679"/>
                    </a:lnTo>
                    <a:lnTo>
                      <a:pt x="268" y="1692"/>
                    </a:lnTo>
                    <a:lnTo>
                      <a:pt x="257" y="1682"/>
                    </a:lnTo>
                    <a:cubicBezTo>
                      <a:pt x="255" y="1680"/>
                      <a:pt x="254" y="1676"/>
                      <a:pt x="255" y="1674"/>
                    </a:cubicBezTo>
                    <a:lnTo>
                      <a:pt x="258" y="1666"/>
                    </a:lnTo>
                    <a:lnTo>
                      <a:pt x="273" y="1671"/>
                    </a:lnTo>
                    <a:lnTo>
                      <a:pt x="265" y="1695"/>
                    </a:lnTo>
                    <a:cubicBezTo>
                      <a:pt x="264" y="1697"/>
                      <a:pt x="262" y="1699"/>
                      <a:pt x="259" y="1700"/>
                    </a:cubicBezTo>
                    <a:cubicBezTo>
                      <a:pt x="257" y="1701"/>
                      <a:pt x="254" y="1700"/>
                      <a:pt x="252" y="1698"/>
                    </a:cubicBezTo>
                    <a:lnTo>
                      <a:pt x="233" y="1679"/>
                    </a:lnTo>
                    <a:cubicBezTo>
                      <a:pt x="231" y="1677"/>
                      <a:pt x="230" y="1673"/>
                      <a:pt x="232" y="1670"/>
                    </a:cubicBezTo>
                    <a:cubicBezTo>
                      <a:pt x="233" y="1667"/>
                      <a:pt x="237" y="1665"/>
                      <a:pt x="240" y="1666"/>
                    </a:cubicBezTo>
                    <a:lnTo>
                      <a:pt x="259" y="1668"/>
                    </a:lnTo>
                    <a:lnTo>
                      <a:pt x="255" y="1684"/>
                    </a:lnTo>
                    <a:lnTo>
                      <a:pt x="214" y="1668"/>
                    </a:lnTo>
                    <a:cubicBezTo>
                      <a:pt x="211" y="1666"/>
                      <a:pt x="210" y="1664"/>
                      <a:pt x="209" y="1660"/>
                    </a:cubicBezTo>
                    <a:cubicBezTo>
                      <a:pt x="209" y="1657"/>
                      <a:pt x="211" y="1654"/>
                      <a:pt x="214" y="1653"/>
                    </a:cubicBezTo>
                    <a:lnTo>
                      <a:pt x="225" y="1648"/>
                    </a:lnTo>
                    <a:cubicBezTo>
                      <a:pt x="226" y="1647"/>
                      <a:pt x="229" y="1647"/>
                      <a:pt x="231" y="1647"/>
                    </a:cubicBezTo>
                    <a:lnTo>
                      <a:pt x="255" y="1655"/>
                    </a:lnTo>
                    <a:lnTo>
                      <a:pt x="249" y="1670"/>
                    </a:lnTo>
                    <a:lnTo>
                      <a:pt x="222" y="1657"/>
                    </a:lnTo>
                    <a:cubicBezTo>
                      <a:pt x="218" y="1655"/>
                      <a:pt x="216" y="1651"/>
                      <a:pt x="218" y="1647"/>
                    </a:cubicBezTo>
                    <a:cubicBezTo>
                      <a:pt x="219" y="1643"/>
                      <a:pt x="223" y="1641"/>
                      <a:pt x="227" y="1642"/>
                    </a:cubicBezTo>
                    <a:lnTo>
                      <a:pt x="249" y="1647"/>
                    </a:lnTo>
                    <a:lnTo>
                      <a:pt x="243" y="1662"/>
                    </a:lnTo>
                    <a:lnTo>
                      <a:pt x="222" y="1651"/>
                    </a:lnTo>
                    <a:cubicBezTo>
                      <a:pt x="220" y="1650"/>
                      <a:pt x="218" y="1648"/>
                      <a:pt x="218" y="1646"/>
                    </a:cubicBezTo>
                    <a:cubicBezTo>
                      <a:pt x="217" y="1644"/>
                      <a:pt x="217" y="1642"/>
                      <a:pt x="219" y="1640"/>
                    </a:cubicBezTo>
                    <a:lnTo>
                      <a:pt x="224" y="1632"/>
                    </a:lnTo>
                    <a:lnTo>
                      <a:pt x="233" y="1644"/>
                    </a:lnTo>
                    <a:lnTo>
                      <a:pt x="225" y="1646"/>
                    </a:lnTo>
                    <a:cubicBezTo>
                      <a:pt x="223" y="1647"/>
                      <a:pt x="220" y="1647"/>
                      <a:pt x="218" y="1645"/>
                    </a:cubicBezTo>
                    <a:cubicBezTo>
                      <a:pt x="216" y="1644"/>
                      <a:pt x="215" y="1641"/>
                      <a:pt x="215" y="1639"/>
                    </a:cubicBezTo>
                    <a:lnTo>
                      <a:pt x="215" y="1631"/>
                    </a:lnTo>
                    <a:cubicBezTo>
                      <a:pt x="215" y="1626"/>
                      <a:pt x="218" y="1623"/>
                      <a:pt x="223" y="1623"/>
                    </a:cubicBezTo>
                    <a:lnTo>
                      <a:pt x="231" y="1623"/>
                    </a:lnTo>
                    <a:lnTo>
                      <a:pt x="225" y="1636"/>
                    </a:lnTo>
                    <a:lnTo>
                      <a:pt x="220" y="1631"/>
                    </a:lnTo>
                    <a:cubicBezTo>
                      <a:pt x="219" y="1630"/>
                      <a:pt x="218" y="1629"/>
                      <a:pt x="218" y="1627"/>
                    </a:cubicBezTo>
                    <a:lnTo>
                      <a:pt x="215" y="1614"/>
                    </a:lnTo>
                    <a:cubicBezTo>
                      <a:pt x="214" y="1610"/>
                      <a:pt x="216" y="1607"/>
                      <a:pt x="218" y="1605"/>
                    </a:cubicBezTo>
                    <a:cubicBezTo>
                      <a:pt x="221" y="1604"/>
                      <a:pt x="225" y="1604"/>
                      <a:pt x="228" y="1606"/>
                    </a:cubicBezTo>
                    <a:lnTo>
                      <a:pt x="238" y="1614"/>
                    </a:lnTo>
                    <a:lnTo>
                      <a:pt x="227" y="1625"/>
                    </a:lnTo>
                    <a:lnTo>
                      <a:pt x="214" y="1609"/>
                    </a:lnTo>
                    <a:cubicBezTo>
                      <a:pt x="212" y="1607"/>
                      <a:pt x="212" y="1604"/>
                      <a:pt x="212" y="1602"/>
                    </a:cubicBezTo>
                    <a:cubicBezTo>
                      <a:pt x="213" y="1599"/>
                      <a:pt x="215" y="1597"/>
                      <a:pt x="218" y="1597"/>
                    </a:cubicBezTo>
                    <a:lnTo>
                      <a:pt x="226" y="1594"/>
                    </a:lnTo>
                    <a:lnTo>
                      <a:pt x="228" y="1609"/>
                    </a:lnTo>
                    <a:lnTo>
                      <a:pt x="220" y="1609"/>
                    </a:lnTo>
                    <a:lnTo>
                      <a:pt x="228" y="1601"/>
                    </a:lnTo>
                    <a:lnTo>
                      <a:pt x="231" y="1627"/>
                    </a:lnTo>
                    <a:cubicBezTo>
                      <a:pt x="231" y="1630"/>
                      <a:pt x="230" y="1633"/>
                      <a:pt x="227" y="1635"/>
                    </a:cubicBezTo>
                    <a:cubicBezTo>
                      <a:pt x="224" y="1637"/>
                      <a:pt x="221" y="1637"/>
                      <a:pt x="218" y="1635"/>
                    </a:cubicBezTo>
                    <a:lnTo>
                      <a:pt x="210" y="1629"/>
                    </a:lnTo>
                    <a:cubicBezTo>
                      <a:pt x="209" y="1629"/>
                      <a:pt x="208" y="1627"/>
                      <a:pt x="207" y="1626"/>
                    </a:cubicBezTo>
                    <a:lnTo>
                      <a:pt x="194" y="1594"/>
                    </a:lnTo>
                    <a:cubicBezTo>
                      <a:pt x="193" y="1592"/>
                      <a:pt x="193" y="1589"/>
                      <a:pt x="194" y="1587"/>
                    </a:cubicBezTo>
                    <a:cubicBezTo>
                      <a:pt x="195" y="1585"/>
                      <a:pt x="197" y="1584"/>
                      <a:pt x="199" y="1583"/>
                    </a:cubicBezTo>
                    <a:lnTo>
                      <a:pt x="210" y="1580"/>
                    </a:lnTo>
                    <a:lnTo>
                      <a:pt x="209" y="1596"/>
                    </a:lnTo>
                    <a:lnTo>
                      <a:pt x="196" y="1590"/>
                    </a:lnTo>
                    <a:cubicBezTo>
                      <a:pt x="193" y="1589"/>
                      <a:pt x="191" y="1586"/>
                      <a:pt x="191" y="1583"/>
                    </a:cubicBezTo>
                    <a:cubicBezTo>
                      <a:pt x="191" y="1580"/>
                      <a:pt x="192" y="1577"/>
                      <a:pt x="195" y="1576"/>
                    </a:cubicBezTo>
                    <a:lnTo>
                      <a:pt x="206" y="1570"/>
                    </a:lnTo>
                    <a:lnTo>
                      <a:pt x="201" y="1577"/>
                    </a:lnTo>
                    <a:lnTo>
                      <a:pt x="201" y="1572"/>
                    </a:lnTo>
                    <a:lnTo>
                      <a:pt x="205" y="1579"/>
                    </a:lnTo>
                    <a:lnTo>
                      <a:pt x="173" y="1557"/>
                    </a:lnTo>
                    <a:cubicBezTo>
                      <a:pt x="170" y="1556"/>
                      <a:pt x="169" y="1552"/>
                      <a:pt x="170" y="1548"/>
                    </a:cubicBezTo>
                    <a:cubicBezTo>
                      <a:pt x="171" y="1545"/>
                      <a:pt x="174" y="1543"/>
                      <a:pt x="177" y="1543"/>
                    </a:cubicBezTo>
                    <a:lnTo>
                      <a:pt x="188" y="1543"/>
                    </a:lnTo>
                    <a:cubicBezTo>
                      <a:pt x="190" y="1543"/>
                      <a:pt x="193" y="1544"/>
                      <a:pt x="194" y="1546"/>
                    </a:cubicBezTo>
                    <a:lnTo>
                      <a:pt x="205" y="1559"/>
                    </a:lnTo>
                    <a:lnTo>
                      <a:pt x="192" y="1568"/>
                    </a:lnTo>
                    <a:lnTo>
                      <a:pt x="184" y="1555"/>
                    </a:lnTo>
                    <a:cubicBezTo>
                      <a:pt x="182" y="1552"/>
                      <a:pt x="182" y="1549"/>
                      <a:pt x="184" y="1547"/>
                    </a:cubicBezTo>
                    <a:cubicBezTo>
                      <a:pt x="185" y="1544"/>
                      <a:pt x="188" y="1543"/>
                      <a:pt x="191" y="1543"/>
                    </a:cubicBezTo>
                    <a:lnTo>
                      <a:pt x="212" y="1543"/>
                    </a:lnTo>
                    <a:cubicBezTo>
                      <a:pt x="214" y="1543"/>
                      <a:pt x="217" y="1544"/>
                      <a:pt x="218" y="1546"/>
                    </a:cubicBezTo>
                    <a:lnTo>
                      <a:pt x="229" y="1559"/>
                    </a:lnTo>
                    <a:lnTo>
                      <a:pt x="217" y="1558"/>
                    </a:lnTo>
                    <a:lnTo>
                      <a:pt x="225" y="1550"/>
                    </a:lnTo>
                    <a:lnTo>
                      <a:pt x="233" y="1564"/>
                    </a:lnTo>
                    <a:lnTo>
                      <a:pt x="225" y="1566"/>
                    </a:lnTo>
                    <a:cubicBezTo>
                      <a:pt x="222" y="1568"/>
                      <a:pt x="218" y="1566"/>
                      <a:pt x="216" y="1563"/>
                    </a:cubicBezTo>
                    <a:lnTo>
                      <a:pt x="208" y="1550"/>
                    </a:lnTo>
                    <a:cubicBezTo>
                      <a:pt x="206" y="1547"/>
                      <a:pt x="206" y="1543"/>
                      <a:pt x="208" y="1540"/>
                    </a:cubicBezTo>
                    <a:cubicBezTo>
                      <a:pt x="211" y="1538"/>
                      <a:pt x="214" y="1537"/>
                      <a:pt x="217" y="1538"/>
                    </a:cubicBezTo>
                    <a:lnTo>
                      <a:pt x="233" y="1543"/>
                    </a:lnTo>
                    <a:lnTo>
                      <a:pt x="227" y="1558"/>
                    </a:lnTo>
                    <a:lnTo>
                      <a:pt x="206" y="1547"/>
                    </a:lnTo>
                    <a:cubicBezTo>
                      <a:pt x="204" y="1546"/>
                      <a:pt x="203" y="1545"/>
                      <a:pt x="202" y="1543"/>
                    </a:cubicBezTo>
                    <a:lnTo>
                      <a:pt x="197" y="1530"/>
                    </a:lnTo>
                    <a:lnTo>
                      <a:pt x="212" y="1525"/>
                    </a:lnTo>
                    <a:lnTo>
                      <a:pt x="215" y="1539"/>
                    </a:lnTo>
                    <a:cubicBezTo>
                      <a:pt x="215" y="1542"/>
                      <a:pt x="213" y="1546"/>
                      <a:pt x="210" y="1547"/>
                    </a:cubicBezTo>
                    <a:lnTo>
                      <a:pt x="205" y="1550"/>
                    </a:lnTo>
                    <a:cubicBezTo>
                      <a:pt x="203" y="1551"/>
                      <a:pt x="202" y="1551"/>
                      <a:pt x="200" y="1551"/>
                    </a:cubicBezTo>
                    <a:lnTo>
                      <a:pt x="165" y="1545"/>
                    </a:lnTo>
                    <a:cubicBezTo>
                      <a:pt x="163" y="1545"/>
                      <a:pt x="161" y="1544"/>
                      <a:pt x="160" y="1542"/>
                    </a:cubicBezTo>
                    <a:cubicBezTo>
                      <a:pt x="158" y="1540"/>
                      <a:pt x="158" y="1537"/>
                      <a:pt x="159" y="1535"/>
                    </a:cubicBezTo>
                    <a:lnTo>
                      <a:pt x="162" y="1527"/>
                    </a:lnTo>
                    <a:cubicBezTo>
                      <a:pt x="162" y="1525"/>
                      <a:pt x="164" y="1523"/>
                      <a:pt x="166" y="1522"/>
                    </a:cubicBezTo>
                    <a:cubicBezTo>
                      <a:pt x="168" y="1521"/>
                      <a:pt x="170" y="1521"/>
                      <a:pt x="172" y="1522"/>
                    </a:cubicBezTo>
                    <a:lnTo>
                      <a:pt x="193" y="1530"/>
                    </a:lnTo>
                    <a:lnTo>
                      <a:pt x="187" y="1545"/>
                    </a:lnTo>
                    <a:lnTo>
                      <a:pt x="182" y="1542"/>
                    </a:lnTo>
                    <a:cubicBezTo>
                      <a:pt x="179" y="1541"/>
                      <a:pt x="178" y="1539"/>
                      <a:pt x="177" y="1536"/>
                    </a:cubicBezTo>
                    <a:cubicBezTo>
                      <a:pt x="177" y="1534"/>
                      <a:pt x="178" y="1531"/>
                      <a:pt x="180" y="1529"/>
                    </a:cubicBezTo>
                    <a:lnTo>
                      <a:pt x="185" y="1524"/>
                    </a:lnTo>
                    <a:lnTo>
                      <a:pt x="193" y="1537"/>
                    </a:lnTo>
                    <a:lnTo>
                      <a:pt x="185" y="1540"/>
                    </a:lnTo>
                    <a:cubicBezTo>
                      <a:pt x="183" y="1540"/>
                      <a:pt x="180" y="1540"/>
                      <a:pt x="178" y="1539"/>
                    </a:cubicBezTo>
                    <a:lnTo>
                      <a:pt x="165" y="1531"/>
                    </a:lnTo>
                    <a:cubicBezTo>
                      <a:pt x="162" y="1529"/>
                      <a:pt x="161" y="1526"/>
                      <a:pt x="161" y="1522"/>
                    </a:cubicBezTo>
                    <a:lnTo>
                      <a:pt x="164" y="1512"/>
                    </a:lnTo>
                    <a:cubicBezTo>
                      <a:pt x="165" y="1509"/>
                      <a:pt x="166" y="1507"/>
                      <a:pt x="168" y="1506"/>
                    </a:cubicBezTo>
                    <a:cubicBezTo>
                      <a:pt x="170" y="1505"/>
                      <a:pt x="173" y="1505"/>
                      <a:pt x="175" y="1506"/>
                    </a:cubicBezTo>
                    <a:lnTo>
                      <a:pt x="188" y="1511"/>
                    </a:lnTo>
                    <a:lnTo>
                      <a:pt x="177" y="1517"/>
                    </a:lnTo>
                    <a:lnTo>
                      <a:pt x="180" y="1504"/>
                    </a:lnTo>
                    <a:lnTo>
                      <a:pt x="184" y="1512"/>
                    </a:lnTo>
                    <a:lnTo>
                      <a:pt x="160" y="1499"/>
                    </a:lnTo>
                    <a:lnTo>
                      <a:pt x="164" y="1500"/>
                    </a:lnTo>
                    <a:lnTo>
                      <a:pt x="153" y="1500"/>
                    </a:lnTo>
                    <a:lnTo>
                      <a:pt x="158" y="1485"/>
                    </a:lnTo>
                    <a:lnTo>
                      <a:pt x="166" y="1491"/>
                    </a:lnTo>
                    <a:cubicBezTo>
                      <a:pt x="169" y="1493"/>
                      <a:pt x="170" y="1497"/>
                      <a:pt x="168" y="1501"/>
                    </a:cubicBezTo>
                    <a:cubicBezTo>
                      <a:pt x="167" y="1505"/>
                      <a:pt x="162" y="1506"/>
                      <a:pt x="159" y="1505"/>
                    </a:cubicBezTo>
                    <a:lnTo>
                      <a:pt x="135" y="1497"/>
                    </a:lnTo>
                    <a:cubicBezTo>
                      <a:pt x="132" y="1496"/>
                      <a:pt x="130" y="1494"/>
                      <a:pt x="129" y="1491"/>
                    </a:cubicBezTo>
                    <a:lnTo>
                      <a:pt x="126" y="1475"/>
                    </a:lnTo>
                    <a:lnTo>
                      <a:pt x="140" y="1480"/>
                    </a:lnTo>
                    <a:lnTo>
                      <a:pt x="121" y="1496"/>
                    </a:lnTo>
                    <a:lnTo>
                      <a:pt x="120" y="1483"/>
                    </a:lnTo>
                    <a:lnTo>
                      <a:pt x="131" y="1491"/>
                    </a:lnTo>
                    <a:cubicBezTo>
                      <a:pt x="133" y="1492"/>
                      <a:pt x="134" y="1495"/>
                      <a:pt x="134" y="1497"/>
                    </a:cubicBezTo>
                    <a:cubicBezTo>
                      <a:pt x="134" y="1499"/>
                      <a:pt x="134" y="1501"/>
                      <a:pt x="132" y="1503"/>
                    </a:cubicBezTo>
                    <a:lnTo>
                      <a:pt x="129" y="1506"/>
                    </a:lnTo>
                    <a:cubicBezTo>
                      <a:pt x="128" y="1507"/>
                      <a:pt x="126" y="1508"/>
                      <a:pt x="123" y="1508"/>
                    </a:cubicBezTo>
                    <a:cubicBezTo>
                      <a:pt x="121" y="1508"/>
                      <a:pt x="119" y="1507"/>
                      <a:pt x="118" y="1505"/>
                    </a:cubicBezTo>
                    <a:lnTo>
                      <a:pt x="101" y="1487"/>
                    </a:lnTo>
                    <a:cubicBezTo>
                      <a:pt x="99" y="1483"/>
                      <a:pt x="99" y="1478"/>
                      <a:pt x="102" y="1476"/>
                    </a:cubicBezTo>
                    <a:lnTo>
                      <a:pt x="129" y="1452"/>
                    </a:lnTo>
                    <a:lnTo>
                      <a:pt x="126" y="1457"/>
                    </a:lnTo>
                    <a:lnTo>
                      <a:pt x="126" y="1444"/>
                    </a:lnTo>
                    <a:cubicBezTo>
                      <a:pt x="126" y="1440"/>
                      <a:pt x="129" y="1437"/>
                      <a:pt x="132" y="1436"/>
                    </a:cubicBezTo>
                    <a:lnTo>
                      <a:pt x="143" y="1434"/>
                    </a:lnTo>
                    <a:cubicBezTo>
                      <a:pt x="144" y="1433"/>
                      <a:pt x="146" y="1433"/>
                      <a:pt x="147" y="1434"/>
                    </a:cubicBezTo>
                    <a:lnTo>
                      <a:pt x="158" y="1436"/>
                    </a:lnTo>
                    <a:cubicBezTo>
                      <a:pt x="161" y="1437"/>
                      <a:pt x="163" y="1440"/>
                      <a:pt x="164" y="1443"/>
                    </a:cubicBezTo>
                    <a:lnTo>
                      <a:pt x="166" y="1456"/>
                    </a:lnTo>
                    <a:cubicBezTo>
                      <a:pt x="167" y="1460"/>
                      <a:pt x="165" y="1464"/>
                      <a:pt x="160" y="1465"/>
                    </a:cubicBezTo>
                    <a:lnTo>
                      <a:pt x="150" y="1468"/>
                    </a:lnTo>
                    <a:lnTo>
                      <a:pt x="150" y="1452"/>
                    </a:lnTo>
                    <a:lnTo>
                      <a:pt x="179" y="1460"/>
                    </a:lnTo>
                    <a:lnTo>
                      <a:pt x="174" y="1475"/>
                    </a:lnTo>
                    <a:lnTo>
                      <a:pt x="163" y="1470"/>
                    </a:lnTo>
                    <a:cubicBezTo>
                      <a:pt x="161" y="1469"/>
                      <a:pt x="160" y="1467"/>
                      <a:pt x="159" y="1465"/>
                    </a:cubicBezTo>
                    <a:cubicBezTo>
                      <a:pt x="158" y="1463"/>
                      <a:pt x="158" y="1461"/>
                      <a:pt x="159" y="1459"/>
                    </a:cubicBezTo>
                    <a:lnTo>
                      <a:pt x="162" y="1454"/>
                    </a:lnTo>
                    <a:cubicBezTo>
                      <a:pt x="163" y="1452"/>
                      <a:pt x="165" y="1450"/>
                      <a:pt x="167" y="1450"/>
                    </a:cubicBezTo>
                    <a:cubicBezTo>
                      <a:pt x="170" y="1449"/>
                      <a:pt x="172" y="1450"/>
                      <a:pt x="174" y="1451"/>
                    </a:cubicBezTo>
                    <a:lnTo>
                      <a:pt x="185" y="1459"/>
                    </a:lnTo>
                    <a:cubicBezTo>
                      <a:pt x="187" y="1461"/>
                      <a:pt x="188" y="1464"/>
                      <a:pt x="188" y="1467"/>
                    </a:cubicBezTo>
                    <a:lnTo>
                      <a:pt x="185" y="1480"/>
                    </a:lnTo>
                    <a:lnTo>
                      <a:pt x="177" y="1471"/>
                    </a:lnTo>
                    <a:lnTo>
                      <a:pt x="183" y="1471"/>
                    </a:lnTo>
                    <a:lnTo>
                      <a:pt x="175" y="1476"/>
                    </a:lnTo>
                    <a:lnTo>
                      <a:pt x="183" y="1452"/>
                    </a:lnTo>
                    <a:lnTo>
                      <a:pt x="197" y="1459"/>
                    </a:lnTo>
                    <a:lnTo>
                      <a:pt x="189" y="1472"/>
                    </a:lnTo>
                    <a:cubicBezTo>
                      <a:pt x="188" y="1475"/>
                      <a:pt x="184" y="1477"/>
                      <a:pt x="181" y="1476"/>
                    </a:cubicBezTo>
                    <a:cubicBezTo>
                      <a:pt x="178" y="1475"/>
                      <a:pt x="175" y="1473"/>
                      <a:pt x="175" y="1469"/>
                    </a:cubicBezTo>
                    <a:lnTo>
                      <a:pt x="172" y="1453"/>
                    </a:lnTo>
                    <a:cubicBezTo>
                      <a:pt x="172" y="1451"/>
                      <a:pt x="172" y="1449"/>
                      <a:pt x="173" y="1448"/>
                    </a:cubicBezTo>
                    <a:lnTo>
                      <a:pt x="184" y="1432"/>
                    </a:lnTo>
                    <a:lnTo>
                      <a:pt x="194" y="1444"/>
                    </a:lnTo>
                    <a:lnTo>
                      <a:pt x="180" y="1449"/>
                    </a:lnTo>
                    <a:cubicBezTo>
                      <a:pt x="178" y="1450"/>
                      <a:pt x="176" y="1450"/>
                      <a:pt x="174" y="1449"/>
                    </a:cubicBezTo>
                    <a:cubicBezTo>
                      <a:pt x="172" y="1448"/>
                      <a:pt x="170" y="1446"/>
                      <a:pt x="170" y="1444"/>
                    </a:cubicBezTo>
                    <a:lnTo>
                      <a:pt x="164" y="1428"/>
                    </a:lnTo>
                    <a:cubicBezTo>
                      <a:pt x="163" y="1425"/>
                      <a:pt x="164" y="1421"/>
                      <a:pt x="167" y="1419"/>
                    </a:cubicBezTo>
                    <a:lnTo>
                      <a:pt x="178" y="1411"/>
                    </a:lnTo>
                    <a:lnTo>
                      <a:pt x="181" y="1425"/>
                    </a:lnTo>
                    <a:lnTo>
                      <a:pt x="170" y="1423"/>
                    </a:lnTo>
                    <a:cubicBezTo>
                      <a:pt x="167" y="1422"/>
                      <a:pt x="165" y="1420"/>
                      <a:pt x="164" y="1417"/>
                    </a:cubicBezTo>
                    <a:cubicBezTo>
                      <a:pt x="163" y="1414"/>
                      <a:pt x="164" y="1411"/>
                      <a:pt x="166" y="1409"/>
                    </a:cubicBezTo>
                    <a:lnTo>
                      <a:pt x="172" y="1404"/>
                    </a:lnTo>
                    <a:lnTo>
                      <a:pt x="171" y="1414"/>
                    </a:lnTo>
                    <a:lnTo>
                      <a:pt x="163" y="1404"/>
                    </a:lnTo>
                    <a:cubicBezTo>
                      <a:pt x="161" y="1401"/>
                      <a:pt x="161" y="1398"/>
                      <a:pt x="162" y="1395"/>
                    </a:cubicBezTo>
                    <a:cubicBezTo>
                      <a:pt x="163" y="1393"/>
                      <a:pt x="166" y="1391"/>
                      <a:pt x="169" y="1391"/>
                    </a:cubicBezTo>
                    <a:lnTo>
                      <a:pt x="180" y="1391"/>
                    </a:lnTo>
                    <a:lnTo>
                      <a:pt x="176" y="1392"/>
                    </a:lnTo>
                    <a:lnTo>
                      <a:pt x="189" y="1384"/>
                    </a:lnTo>
                    <a:lnTo>
                      <a:pt x="185" y="1391"/>
                    </a:lnTo>
                    <a:lnTo>
                      <a:pt x="185" y="1377"/>
                    </a:lnTo>
                    <a:lnTo>
                      <a:pt x="190" y="1385"/>
                    </a:lnTo>
                    <a:lnTo>
                      <a:pt x="155" y="1369"/>
                    </a:lnTo>
                    <a:cubicBezTo>
                      <a:pt x="153" y="1368"/>
                      <a:pt x="152" y="1366"/>
                      <a:pt x="151" y="1364"/>
                    </a:cubicBezTo>
                    <a:cubicBezTo>
                      <a:pt x="150" y="1362"/>
                      <a:pt x="150" y="1360"/>
                      <a:pt x="151" y="1358"/>
                    </a:cubicBezTo>
                    <a:lnTo>
                      <a:pt x="162" y="1337"/>
                    </a:lnTo>
                    <a:lnTo>
                      <a:pt x="167" y="1348"/>
                    </a:lnTo>
                    <a:lnTo>
                      <a:pt x="159" y="1345"/>
                    </a:lnTo>
                    <a:cubicBezTo>
                      <a:pt x="156" y="1344"/>
                      <a:pt x="155" y="1343"/>
                      <a:pt x="154" y="1341"/>
                    </a:cubicBezTo>
                    <a:lnTo>
                      <a:pt x="146" y="1322"/>
                    </a:lnTo>
                    <a:cubicBezTo>
                      <a:pt x="145" y="1320"/>
                      <a:pt x="145" y="1317"/>
                      <a:pt x="146" y="1315"/>
                    </a:cubicBezTo>
                    <a:lnTo>
                      <a:pt x="154" y="1301"/>
                    </a:lnTo>
                    <a:lnTo>
                      <a:pt x="154" y="1308"/>
                    </a:lnTo>
                    <a:lnTo>
                      <a:pt x="143" y="1282"/>
                    </a:lnTo>
                    <a:cubicBezTo>
                      <a:pt x="142" y="1279"/>
                      <a:pt x="142" y="1277"/>
                      <a:pt x="144" y="1274"/>
                    </a:cubicBezTo>
                    <a:cubicBezTo>
                      <a:pt x="145" y="1272"/>
                      <a:pt x="148" y="1271"/>
                      <a:pt x="150" y="1271"/>
                    </a:cubicBezTo>
                    <a:lnTo>
                      <a:pt x="161" y="1271"/>
                    </a:lnTo>
                    <a:lnTo>
                      <a:pt x="156" y="1285"/>
                    </a:lnTo>
                    <a:lnTo>
                      <a:pt x="140" y="1272"/>
                    </a:lnTo>
                    <a:cubicBezTo>
                      <a:pt x="138" y="1270"/>
                      <a:pt x="137" y="1268"/>
                      <a:pt x="137" y="1265"/>
                    </a:cubicBezTo>
                    <a:cubicBezTo>
                      <a:pt x="137" y="1263"/>
                      <a:pt x="139" y="1260"/>
                      <a:pt x="141" y="1259"/>
                    </a:cubicBezTo>
                    <a:lnTo>
                      <a:pt x="149" y="1253"/>
                    </a:lnTo>
                    <a:cubicBezTo>
                      <a:pt x="152" y="1251"/>
                      <a:pt x="157" y="1252"/>
                      <a:pt x="159" y="1255"/>
                    </a:cubicBezTo>
                    <a:lnTo>
                      <a:pt x="170" y="1268"/>
                    </a:lnTo>
                    <a:lnTo>
                      <a:pt x="156" y="1276"/>
                    </a:lnTo>
                    <a:lnTo>
                      <a:pt x="148" y="1252"/>
                    </a:lnTo>
                    <a:lnTo>
                      <a:pt x="156" y="1257"/>
                    </a:lnTo>
                    <a:lnTo>
                      <a:pt x="140" y="1257"/>
                    </a:lnTo>
                    <a:cubicBezTo>
                      <a:pt x="136" y="1257"/>
                      <a:pt x="133" y="1255"/>
                      <a:pt x="132" y="1252"/>
                    </a:cubicBezTo>
                    <a:cubicBezTo>
                      <a:pt x="131" y="1249"/>
                      <a:pt x="132" y="1245"/>
                      <a:pt x="135" y="1243"/>
                    </a:cubicBezTo>
                    <a:lnTo>
                      <a:pt x="151" y="1230"/>
                    </a:lnTo>
                    <a:lnTo>
                      <a:pt x="148" y="1238"/>
                    </a:lnTo>
                    <a:lnTo>
                      <a:pt x="145" y="1224"/>
                    </a:lnTo>
                    <a:lnTo>
                      <a:pt x="161" y="1224"/>
                    </a:lnTo>
                    <a:lnTo>
                      <a:pt x="158" y="1238"/>
                    </a:lnTo>
                    <a:cubicBezTo>
                      <a:pt x="158" y="1240"/>
                      <a:pt x="156" y="1242"/>
                      <a:pt x="154" y="1243"/>
                    </a:cubicBezTo>
                    <a:cubicBezTo>
                      <a:pt x="152" y="1244"/>
                      <a:pt x="149" y="1244"/>
                      <a:pt x="147" y="1243"/>
                    </a:cubicBezTo>
                    <a:lnTo>
                      <a:pt x="125" y="1233"/>
                    </a:lnTo>
                    <a:lnTo>
                      <a:pt x="137" y="1227"/>
                    </a:lnTo>
                    <a:lnTo>
                      <a:pt x="134" y="1240"/>
                    </a:lnTo>
                    <a:cubicBezTo>
                      <a:pt x="134" y="1244"/>
                      <a:pt x="131" y="1246"/>
                      <a:pt x="128" y="1247"/>
                    </a:cubicBezTo>
                    <a:lnTo>
                      <a:pt x="114" y="1249"/>
                    </a:lnTo>
                    <a:cubicBezTo>
                      <a:pt x="113" y="1250"/>
                      <a:pt x="112" y="1250"/>
                      <a:pt x="111" y="1249"/>
                    </a:cubicBezTo>
                    <a:lnTo>
                      <a:pt x="98" y="1247"/>
                    </a:lnTo>
                    <a:cubicBezTo>
                      <a:pt x="96" y="1246"/>
                      <a:pt x="94" y="1245"/>
                      <a:pt x="92" y="1243"/>
                    </a:cubicBezTo>
                    <a:cubicBezTo>
                      <a:pt x="91" y="1241"/>
                      <a:pt x="91" y="1238"/>
                      <a:pt x="92" y="1236"/>
                    </a:cubicBezTo>
                    <a:lnTo>
                      <a:pt x="97" y="1222"/>
                    </a:lnTo>
                    <a:lnTo>
                      <a:pt x="104" y="1233"/>
                    </a:lnTo>
                    <a:lnTo>
                      <a:pt x="88" y="1231"/>
                    </a:lnTo>
                    <a:cubicBezTo>
                      <a:pt x="85" y="1230"/>
                      <a:pt x="83" y="1229"/>
                      <a:pt x="82" y="1226"/>
                    </a:cubicBezTo>
                    <a:lnTo>
                      <a:pt x="71" y="1202"/>
                    </a:lnTo>
                    <a:cubicBezTo>
                      <a:pt x="70" y="1201"/>
                      <a:pt x="70" y="1199"/>
                      <a:pt x="70" y="1198"/>
                    </a:cubicBezTo>
                    <a:lnTo>
                      <a:pt x="73" y="1176"/>
                    </a:lnTo>
                    <a:lnTo>
                      <a:pt x="73" y="1180"/>
                    </a:lnTo>
                    <a:lnTo>
                      <a:pt x="65" y="1150"/>
                    </a:lnTo>
                    <a:cubicBezTo>
                      <a:pt x="64" y="1147"/>
                      <a:pt x="66" y="1143"/>
                      <a:pt x="69" y="1141"/>
                    </a:cubicBezTo>
                    <a:lnTo>
                      <a:pt x="80" y="1136"/>
                    </a:lnTo>
                    <a:lnTo>
                      <a:pt x="75" y="1143"/>
                    </a:lnTo>
                    <a:lnTo>
                      <a:pt x="75" y="1119"/>
                    </a:lnTo>
                    <a:lnTo>
                      <a:pt x="76" y="1123"/>
                    </a:lnTo>
                    <a:lnTo>
                      <a:pt x="52" y="1080"/>
                    </a:lnTo>
                    <a:cubicBezTo>
                      <a:pt x="52" y="1079"/>
                      <a:pt x="52" y="1078"/>
                      <a:pt x="51" y="1077"/>
                    </a:cubicBezTo>
                    <a:lnTo>
                      <a:pt x="49" y="1053"/>
                    </a:lnTo>
                    <a:lnTo>
                      <a:pt x="51" y="1057"/>
                    </a:lnTo>
                    <a:lnTo>
                      <a:pt x="35" y="1039"/>
                    </a:lnTo>
                    <a:cubicBezTo>
                      <a:pt x="34" y="1038"/>
                      <a:pt x="33" y="1037"/>
                      <a:pt x="33" y="1036"/>
                    </a:cubicBezTo>
                    <a:lnTo>
                      <a:pt x="28" y="1017"/>
                    </a:lnTo>
                    <a:cubicBezTo>
                      <a:pt x="27" y="1016"/>
                      <a:pt x="27" y="1016"/>
                      <a:pt x="27" y="1015"/>
                    </a:cubicBezTo>
                    <a:lnTo>
                      <a:pt x="27" y="1007"/>
                    </a:lnTo>
                    <a:cubicBezTo>
                      <a:pt x="27" y="1002"/>
                      <a:pt x="31" y="999"/>
                      <a:pt x="35" y="999"/>
                    </a:cubicBezTo>
                    <a:lnTo>
                      <a:pt x="54" y="999"/>
                    </a:lnTo>
                    <a:lnTo>
                      <a:pt x="46" y="1008"/>
                    </a:lnTo>
                    <a:lnTo>
                      <a:pt x="43" y="984"/>
                    </a:lnTo>
                    <a:cubicBezTo>
                      <a:pt x="43" y="981"/>
                      <a:pt x="44" y="978"/>
                      <a:pt x="47" y="976"/>
                    </a:cubicBezTo>
                    <a:cubicBezTo>
                      <a:pt x="49" y="975"/>
                      <a:pt x="52" y="974"/>
                      <a:pt x="55" y="976"/>
                    </a:cubicBezTo>
                    <a:lnTo>
                      <a:pt x="60" y="978"/>
                    </a:lnTo>
                    <a:lnTo>
                      <a:pt x="49" y="985"/>
                    </a:lnTo>
                    <a:lnTo>
                      <a:pt x="49" y="945"/>
                    </a:lnTo>
                    <a:cubicBezTo>
                      <a:pt x="49" y="944"/>
                      <a:pt x="49" y="942"/>
                      <a:pt x="50" y="941"/>
                    </a:cubicBezTo>
                    <a:lnTo>
                      <a:pt x="55" y="933"/>
                    </a:lnTo>
                    <a:lnTo>
                      <a:pt x="55" y="941"/>
                    </a:lnTo>
                    <a:lnTo>
                      <a:pt x="50" y="930"/>
                    </a:lnTo>
                    <a:cubicBezTo>
                      <a:pt x="48" y="928"/>
                      <a:pt x="48" y="926"/>
                      <a:pt x="49" y="924"/>
                    </a:cubicBezTo>
                    <a:lnTo>
                      <a:pt x="60" y="897"/>
                    </a:lnTo>
                    <a:lnTo>
                      <a:pt x="59" y="901"/>
                    </a:lnTo>
                    <a:lnTo>
                      <a:pt x="57" y="855"/>
                    </a:lnTo>
                    <a:cubicBezTo>
                      <a:pt x="57" y="854"/>
                      <a:pt x="57" y="853"/>
                      <a:pt x="57" y="852"/>
                    </a:cubicBezTo>
                    <a:lnTo>
                      <a:pt x="68" y="825"/>
                    </a:lnTo>
                    <a:lnTo>
                      <a:pt x="68" y="831"/>
                    </a:lnTo>
                    <a:lnTo>
                      <a:pt x="57" y="804"/>
                    </a:lnTo>
                    <a:cubicBezTo>
                      <a:pt x="57" y="803"/>
                      <a:pt x="57" y="801"/>
                      <a:pt x="57" y="799"/>
                    </a:cubicBezTo>
                    <a:lnTo>
                      <a:pt x="65" y="777"/>
                    </a:lnTo>
                    <a:lnTo>
                      <a:pt x="65" y="783"/>
                    </a:lnTo>
                    <a:lnTo>
                      <a:pt x="30" y="684"/>
                    </a:lnTo>
                    <a:cubicBezTo>
                      <a:pt x="30" y="683"/>
                      <a:pt x="30" y="682"/>
                      <a:pt x="30" y="681"/>
                    </a:cubicBezTo>
                    <a:lnTo>
                      <a:pt x="30" y="657"/>
                    </a:lnTo>
                    <a:cubicBezTo>
                      <a:pt x="30" y="654"/>
                      <a:pt x="32" y="652"/>
                      <a:pt x="34" y="650"/>
                    </a:cubicBezTo>
                    <a:lnTo>
                      <a:pt x="45" y="645"/>
                    </a:lnTo>
                    <a:lnTo>
                      <a:pt x="41" y="651"/>
                    </a:lnTo>
                    <a:lnTo>
                      <a:pt x="43" y="635"/>
                    </a:lnTo>
                    <a:lnTo>
                      <a:pt x="44" y="639"/>
                    </a:lnTo>
                    <a:lnTo>
                      <a:pt x="23" y="591"/>
                    </a:lnTo>
                    <a:cubicBezTo>
                      <a:pt x="22" y="590"/>
                      <a:pt x="22" y="588"/>
                      <a:pt x="22" y="586"/>
                    </a:cubicBezTo>
                    <a:lnTo>
                      <a:pt x="38" y="522"/>
                    </a:lnTo>
                    <a:lnTo>
                      <a:pt x="38" y="526"/>
                    </a:lnTo>
                    <a:lnTo>
                      <a:pt x="30" y="500"/>
                    </a:lnTo>
                    <a:cubicBezTo>
                      <a:pt x="29" y="497"/>
                      <a:pt x="30" y="494"/>
                      <a:pt x="32" y="492"/>
                    </a:cubicBezTo>
                    <a:lnTo>
                      <a:pt x="40" y="484"/>
                    </a:lnTo>
                    <a:lnTo>
                      <a:pt x="38" y="489"/>
                    </a:lnTo>
                    <a:lnTo>
                      <a:pt x="41" y="454"/>
                    </a:lnTo>
                    <a:lnTo>
                      <a:pt x="41" y="458"/>
                    </a:lnTo>
                    <a:lnTo>
                      <a:pt x="31" y="434"/>
                    </a:lnTo>
                    <a:cubicBezTo>
                      <a:pt x="30" y="432"/>
                      <a:pt x="30" y="430"/>
                      <a:pt x="31" y="428"/>
                    </a:cubicBezTo>
                    <a:lnTo>
                      <a:pt x="41" y="404"/>
                    </a:lnTo>
                    <a:lnTo>
                      <a:pt x="41" y="409"/>
                    </a:lnTo>
                    <a:lnTo>
                      <a:pt x="30" y="374"/>
                    </a:lnTo>
                    <a:cubicBezTo>
                      <a:pt x="30" y="374"/>
                      <a:pt x="30" y="373"/>
                      <a:pt x="30" y="372"/>
                    </a:cubicBezTo>
                    <a:lnTo>
                      <a:pt x="30" y="313"/>
                    </a:lnTo>
                    <a:lnTo>
                      <a:pt x="36" y="321"/>
                    </a:lnTo>
                    <a:lnTo>
                      <a:pt x="25" y="319"/>
                    </a:lnTo>
                    <a:cubicBezTo>
                      <a:pt x="22" y="318"/>
                      <a:pt x="19" y="314"/>
                      <a:pt x="19" y="311"/>
                    </a:cubicBezTo>
                    <a:lnTo>
                      <a:pt x="19" y="289"/>
                    </a:lnTo>
                    <a:cubicBezTo>
                      <a:pt x="19" y="287"/>
                      <a:pt x="20" y="285"/>
                      <a:pt x="22" y="283"/>
                    </a:cubicBezTo>
                    <a:lnTo>
                      <a:pt x="33" y="275"/>
                    </a:lnTo>
                    <a:lnTo>
                      <a:pt x="30" y="281"/>
                    </a:lnTo>
                    <a:lnTo>
                      <a:pt x="33" y="207"/>
                    </a:lnTo>
                    <a:lnTo>
                      <a:pt x="33" y="208"/>
                    </a:lnTo>
                    <a:lnTo>
                      <a:pt x="1" y="51"/>
                    </a:lnTo>
                    <a:cubicBezTo>
                      <a:pt x="0" y="47"/>
                      <a:pt x="2" y="43"/>
                      <a:pt x="6" y="42"/>
                    </a:cubicBezTo>
                    <a:lnTo>
                      <a:pt x="25" y="36"/>
                    </a:lnTo>
                    <a:lnTo>
                      <a:pt x="20" y="40"/>
                    </a:lnTo>
                    <a:lnTo>
                      <a:pt x="28" y="27"/>
                    </a:lnTo>
                    <a:lnTo>
                      <a:pt x="28" y="34"/>
                    </a:lnTo>
                    <a:lnTo>
                      <a:pt x="22" y="20"/>
                    </a:lnTo>
                    <a:cubicBezTo>
                      <a:pt x="21" y="17"/>
                      <a:pt x="23" y="12"/>
                      <a:pt x="26" y="10"/>
                    </a:cubicBezTo>
                    <a:lnTo>
                      <a:pt x="42" y="2"/>
                    </a:lnTo>
                    <a:cubicBezTo>
                      <a:pt x="46" y="0"/>
                      <a:pt x="51" y="2"/>
                      <a:pt x="53" y="6"/>
                    </a:cubicBezTo>
                    <a:lnTo>
                      <a:pt x="64" y="27"/>
                    </a:lnTo>
                    <a:lnTo>
                      <a:pt x="59" y="23"/>
                    </a:lnTo>
                    <a:lnTo>
                      <a:pt x="69" y="26"/>
                    </a:lnTo>
                    <a:cubicBezTo>
                      <a:pt x="72" y="26"/>
                      <a:pt x="75" y="29"/>
                      <a:pt x="75" y="32"/>
                    </a:cubicBezTo>
                    <a:lnTo>
                      <a:pt x="83" y="80"/>
                    </a:lnTo>
                    <a:lnTo>
                      <a:pt x="81" y="76"/>
                    </a:lnTo>
                    <a:lnTo>
                      <a:pt x="108" y="100"/>
                    </a:lnTo>
                    <a:cubicBezTo>
                      <a:pt x="111" y="102"/>
                      <a:pt x="111" y="107"/>
                      <a:pt x="108" y="110"/>
                    </a:cubicBezTo>
                    <a:lnTo>
                      <a:pt x="98" y="124"/>
                    </a:lnTo>
                    <a:lnTo>
                      <a:pt x="98" y="115"/>
                    </a:lnTo>
                    <a:lnTo>
                      <a:pt x="106" y="128"/>
                    </a:lnTo>
                    <a:cubicBezTo>
                      <a:pt x="108" y="131"/>
                      <a:pt x="108" y="135"/>
                      <a:pt x="105" y="138"/>
                    </a:cubicBezTo>
                    <a:lnTo>
                      <a:pt x="97" y="146"/>
                    </a:lnTo>
                    <a:lnTo>
                      <a:pt x="99" y="139"/>
                    </a:lnTo>
                    <a:lnTo>
                      <a:pt x="102" y="155"/>
                    </a:lnTo>
                    <a:lnTo>
                      <a:pt x="99" y="150"/>
                    </a:lnTo>
                    <a:lnTo>
                      <a:pt x="113" y="161"/>
                    </a:lnTo>
                    <a:cubicBezTo>
                      <a:pt x="115" y="162"/>
                      <a:pt x="116" y="166"/>
                      <a:pt x="115" y="169"/>
                    </a:cubicBezTo>
                    <a:lnTo>
                      <a:pt x="113" y="179"/>
                    </a:lnTo>
                    <a:lnTo>
                      <a:pt x="111" y="173"/>
                    </a:lnTo>
                    <a:lnTo>
                      <a:pt x="130" y="197"/>
                    </a:lnTo>
                    <a:cubicBezTo>
                      <a:pt x="131" y="197"/>
                      <a:pt x="131" y="198"/>
                      <a:pt x="131" y="199"/>
                    </a:cubicBezTo>
                    <a:lnTo>
                      <a:pt x="153" y="277"/>
                    </a:lnTo>
                    <a:lnTo>
                      <a:pt x="145" y="271"/>
                    </a:lnTo>
                    <a:lnTo>
                      <a:pt x="177" y="271"/>
                    </a:lnTo>
                    <a:cubicBezTo>
                      <a:pt x="179" y="271"/>
                      <a:pt x="181" y="272"/>
                      <a:pt x="183" y="273"/>
                    </a:cubicBezTo>
                    <a:lnTo>
                      <a:pt x="191" y="281"/>
                    </a:lnTo>
                    <a:cubicBezTo>
                      <a:pt x="193" y="283"/>
                      <a:pt x="194" y="285"/>
                      <a:pt x="193" y="288"/>
                    </a:cubicBezTo>
                    <a:lnTo>
                      <a:pt x="185" y="341"/>
                    </a:lnTo>
                    <a:cubicBezTo>
                      <a:pt x="185" y="344"/>
                      <a:pt x="183" y="346"/>
                      <a:pt x="181" y="347"/>
                    </a:cubicBezTo>
                    <a:lnTo>
                      <a:pt x="143" y="366"/>
                    </a:lnTo>
                    <a:lnTo>
                      <a:pt x="146" y="363"/>
                    </a:lnTo>
                    <a:lnTo>
                      <a:pt x="133" y="382"/>
                    </a:lnTo>
                    <a:lnTo>
                      <a:pt x="133" y="373"/>
                    </a:lnTo>
                    <a:lnTo>
                      <a:pt x="146" y="391"/>
                    </a:lnTo>
                    <a:cubicBezTo>
                      <a:pt x="148" y="394"/>
                      <a:pt x="148" y="397"/>
                      <a:pt x="147" y="400"/>
                    </a:cubicBezTo>
                    <a:lnTo>
                      <a:pt x="139" y="416"/>
                    </a:lnTo>
                    <a:lnTo>
                      <a:pt x="139" y="409"/>
                    </a:lnTo>
                    <a:lnTo>
                      <a:pt x="153" y="444"/>
                    </a:lnTo>
                    <a:cubicBezTo>
                      <a:pt x="153" y="446"/>
                      <a:pt x="153" y="447"/>
                      <a:pt x="153" y="449"/>
                    </a:cubicBezTo>
                    <a:lnTo>
                      <a:pt x="147" y="468"/>
                    </a:lnTo>
                    <a:lnTo>
                      <a:pt x="146" y="461"/>
                    </a:lnTo>
                    <a:lnTo>
                      <a:pt x="160" y="483"/>
                    </a:lnTo>
                    <a:cubicBezTo>
                      <a:pt x="161" y="485"/>
                      <a:pt x="161" y="487"/>
                      <a:pt x="161" y="489"/>
                    </a:cubicBezTo>
                    <a:cubicBezTo>
                      <a:pt x="160" y="491"/>
                      <a:pt x="158" y="493"/>
                      <a:pt x="156" y="494"/>
                    </a:cubicBezTo>
                    <a:lnTo>
                      <a:pt x="137" y="502"/>
                    </a:lnTo>
                    <a:lnTo>
                      <a:pt x="142" y="497"/>
                    </a:lnTo>
                    <a:lnTo>
                      <a:pt x="131" y="542"/>
                    </a:lnTo>
                    <a:cubicBezTo>
                      <a:pt x="131" y="543"/>
                      <a:pt x="131" y="544"/>
                      <a:pt x="130" y="545"/>
                    </a:cubicBezTo>
                    <a:lnTo>
                      <a:pt x="111" y="567"/>
                    </a:lnTo>
                    <a:lnTo>
                      <a:pt x="113" y="561"/>
                    </a:lnTo>
                    <a:lnTo>
                      <a:pt x="113" y="599"/>
                    </a:lnTo>
                    <a:cubicBezTo>
                      <a:pt x="113" y="601"/>
                      <a:pt x="112" y="603"/>
                      <a:pt x="111" y="604"/>
                    </a:cubicBezTo>
                    <a:lnTo>
                      <a:pt x="103" y="612"/>
                    </a:lnTo>
                    <a:lnTo>
                      <a:pt x="104" y="604"/>
                    </a:lnTo>
                    <a:lnTo>
                      <a:pt x="123" y="652"/>
                    </a:lnTo>
                    <a:cubicBezTo>
                      <a:pt x="124" y="655"/>
                      <a:pt x="124" y="658"/>
                      <a:pt x="122" y="660"/>
                    </a:cubicBezTo>
                    <a:lnTo>
                      <a:pt x="108" y="676"/>
                    </a:lnTo>
                    <a:lnTo>
                      <a:pt x="110" y="671"/>
                    </a:lnTo>
                    <a:lnTo>
                      <a:pt x="110" y="695"/>
                    </a:lnTo>
                    <a:cubicBezTo>
                      <a:pt x="110" y="697"/>
                      <a:pt x="109" y="699"/>
                      <a:pt x="108" y="700"/>
                    </a:cubicBezTo>
                    <a:lnTo>
                      <a:pt x="100" y="708"/>
                    </a:lnTo>
                    <a:lnTo>
                      <a:pt x="102" y="702"/>
                    </a:lnTo>
                    <a:lnTo>
                      <a:pt x="105" y="723"/>
                    </a:lnTo>
                    <a:lnTo>
                      <a:pt x="103" y="718"/>
                    </a:lnTo>
                    <a:lnTo>
                      <a:pt x="121" y="737"/>
                    </a:lnTo>
                    <a:cubicBezTo>
                      <a:pt x="123" y="739"/>
                      <a:pt x="124" y="741"/>
                      <a:pt x="124" y="743"/>
                    </a:cubicBezTo>
                    <a:lnTo>
                      <a:pt x="124" y="756"/>
                    </a:lnTo>
                    <a:lnTo>
                      <a:pt x="122" y="752"/>
                    </a:lnTo>
                    <a:lnTo>
                      <a:pt x="144" y="787"/>
                    </a:lnTo>
                    <a:cubicBezTo>
                      <a:pt x="145" y="788"/>
                      <a:pt x="145" y="789"/>
                      <a:pt x="145" y="791"/>
                    </a:cubicBezTo>
                    <a:lnTo>
                      <a:pt x="145" y="804"/>
                    </a:lnTo>
                    <a:lnTo>
                      <a:pt x="142" y="798"/>
                    </a:lnTo>
                    <a:lnTo>
                      <a:pt x="155" y="809"/>
                    </a:lnTo>
                    <a:cubicBezTo>
                      <a:pt x="157" y="810"/>
                      <a:pt x="158" y="812"/>
                      <a:pt x="158" y="815"/>
                    </a:cubicBezTo>
                    <a:lnTo>
                      <a:pt x="158" y="833"/>
                    </a:lnTo>
                    <a:lnTo>
                      <a:pt x="158" y="831"/>
                    </a:lnTo>
                    <a:lnTo>
                      <a:pt x="166" y="858"/>
                    </a:lnTo>
                    <a:cubicBezTo>
                      <a:pt x="167" y="860"/>
                      <a:pt x="166" y="863"/>
                      <a:pt x="165" y="865"/>
                    </a:cubicBezTo>
                    <a:cubicBezTo>
                      <a:pt x="163" y="867"/>
                      <a:pt x="161" y="868"/>
                      <a:pt x="158" y="868"/>
                    </a:cubicBezTo>
                    <a:lnTo>
                      <a:pt x="150" y="868"/>
                    </a:lnTo>
                    <a:lnTo>
                      <a:pt x="158" y="861"/>
                    </a:lnTo>
                    <a:lnTo>
                      <a:pt x="156" y="903"/>
                    </a:lnTo>
                    <a:cubicBezTo>
                      <a:pt x="156" y="905"/>
                      <a:pt x="155" y="907"/>
                      <a:pt x="153" y="908"/>
                    </a:cubicBezTo>
                    <a:lnTo>
                      <a:pt x="145" y="916"/>
                    </a:lnTo>
                    <a:lnTo>
                      <a:pt x="147" y="907"/>
                    </a:lnTo>
                    <a:lnTo>
                      <a:pt x="163" y="933"/>
                    </a:lnTo>
                    <a:cubicBezTo>
                      <a:pt x="163" y="935"/>
                      <a:pt x="164" y="936"/>
                      <a:pt x="164" y="937"/>
                    </a:cubicBezTo>
                    <a:lnTo>
                      <a:pt x="164" y="953"/>
                    </a:lnTo>
                    <a:cubicBezTo>
                      <a:pt x="164" y="956"/>
                      <a:pt x="163" y="958"/>
                      <a:pt x="161" y="959"/>
                    </a:cubicBezTo>
                    <a:lnTo>
                      <a:pt x="153" y="967"/>
                    </a:lnTo>
                    <a:lnTo>
                      <a:pt x="156" y="961"/>
                    </a:lnTo>
                    <a:lnTo>
                      <a:pt x="156" y="967"/>
                    </a:lnTo>
                    <a:cubicBezTo>
                      <a:pt x="156" y="969"/>
                      <a:pt x="155" y="972"/>
                      <a:pt x="153" y="973"/>
                    </a:cubicBezTo>
                    <a:lnTo>
                      <a:pt x="142" y="981"/>
                    </a:lnTo>
                    <a:lnTo>
                      <a:pt x="145" y="976"/>
                    </a:lnTo>
                    <a:lnTo>
                      <a:pt x="142" y="992"/>
                    </a:lnTo>
                    <a:lnTo>
                      <a:pt x="142" y="989"/>
                    </a:lnTo>
                    <a:lnTo>
                      <a:pt x="153" y="1032"/>
                    </a:lnTo>
                    <a:lnTo>
                      <a:pt x="152" y="1029"/>
                    </a:lnTo>
                    <a:lnTo>
                      <a:pt x="179" y="1075"/>
                    </a:lnTo>
                    <a:cubicBezTo>
                      <a:pt x="181" y="1078"/>
                      <a:pt x="180" y="1082"/>
                      <a:pt x="177" y="1085"/>
                    </a:cubicBezTo>
                    <a:lnTo>
                      <a:pt x="158" y="1101"/>
                    </a:lnTo>
                    <a:lnTo>
                      <a:pt x="161" y="1093"/>
                    </a:lnTo>
                    <a:lnTo>
                      <a:pt x="166" y="1114"/>
                    </a:lnTo>
                    <a:cubicBezTo>
                      <a:pt x="166" y="1115"/>
                      <a:pt x="166" y="1115"/>
                      <a:pt x="166" y="1116"/>
                    </a:cubicBezTo>
                    <a:lnTo>
                      <a:pt x="166" y="1132"/>
                    </a:lnTo>
                    <a:cubicBezTo>
                      <a:pt x="166" y="1135"/>
                      <a:pt x="165" y="1137"/>
                      <a:pt x="163" y="1139"/>
                    </a:cubicBezTo>
                    <a:cubicBezTo>
                      <a:pt x="161" y="1140"/>
                      <a:pt x="158" y="1141"/>
                      <a:pt x="156" y="1140"/>
                    </a:cubicBezTo>
                    <a:lnTo>
                      <a:pt x="148" y="1137"/>
                    </a:lnTo>
                    <a:lnTo>
                      <a:pt x="158" y="1126"/>
                    </a:lnTo>
                    <a:lnTo>
                      <a:pt x="166" y="1145"/>
                    </a:lnTo>
                    <a:cubicBezTo>
                      <a:pt x="167" y="1147"/>
                      <a:pt x="167" y="1148"/>
                      <a:pt x="166" y="1150"/>
                    </a:cubicBezTo>
                    <a:lnTo>
                      <a:pt x="164" y="1161"/>
                    </a:lnTo>
                    <a:lnTo>
                      <a:pt x="162" y="1154"/>
                    </a:lnTo>
                    <a:lnTo>
                      <a:pt x="170" y="1165"/>
                    </a:lnTo>
                    <a:cubicBezTo>
                      <a:pt x="172" y="1167"/>
                      <a:pt x="172" y="1169"/>
                      <a:pt x="172" y="1172"/>
                    </a:cubicBezTo>
                    <a:lnTo>
                      <a:pt x="166" y="1190"/>
                    </a:lnTo>
                    <a:lnTo>
                      <a:pt x="166" y="1185"/>
                    </a:lnTo>
                    <a:lnTo>
                      <a:pt x="171" y="1195"/>
                    </a:lnTo>
                    <a:cubicBezTo>
                      <a:pt x="171" y="1196"/>
                      <a:pt x="172" y="1196"/>
                      <a:pt x="172" y="1197"/>
                    </a:cubicBezTo>
                    <a:lnTo>
                      <a:pt x="180" y="1234"/>
                    </a:lnTo>
                    <a:lnTo>
                      <a:pt x="178" y="1231"/>
                    </a:lnTo>
                    <a:lnTo>
                      <a:pt x="197" y="1252"/>
                    </a:lnTo>
                    <a:cubicBezTo>
                      <a:pt x="198" y="1254"/>
                      <a:pt x="199" y="1256"/>
                      <a:pt x="199" y="1259"/>
                    </a:cubicBezTo>
                    <a:cubicBezTo>
                      <a:pt x="198" y="1261"/>
                      <a:pt x="197" y="1263"/>
                      <a:pt x="195" y="1264"/>
                    </a:cubicBezTo>
                    <a:lnTo>
                      <a:pt x="181" y="1272"/>
                    </a:lnTo>
                    <a:lnTo>
                      <a:pt x="185" y="1263"/>
                    </a:lnTo>
                    <a:lnTo>
                      <a:pt x="196" y="1301"/>
                    </a:lnTo>
                    <a:lnTo>
                      <a:pt x="191" y="1295"/>
                    </a:lnTo>
                    <a:lnTo>
                      <a:pt x="210" y="1303"/>
                    </a:lnTo>
                    <a:cubicBezTo>
                      <a:pt x="213" y="1305"/>
                      <a:pt x="215" y="1309"/>
                      <a:pt x="215" y="1312"/>
                    </a:cubicBezTo>
                    <a:lnTo>
                      <a:pt x="212" y="1326"/>
                    </a:lnTo>
                    <a:lnTo>
                      <a:pt x="209" y="1318"/>
                    </a:lnTo>
                    <a:lnTo>
                      <a:pt x="219" y="1326"/>
                    </a:lnTo>
                    <a:cubicBezTo>
                      <a:pt x="222" y="1328"/>
                      <a:pt x="223" y="1331"/>
                      <a:pt x="222" y="1335"/>
                    </a:cubicBezTo>
                    <a:lnTo>
                      <a:pt x="220" y="1343"/>
                    </a:lnTo>
                    <a:lnTo>
                      <a:pt x="216" y="1333"/>
                    </a:lnTo>
                    <a:lnTo>
                      <a:pt x="224" y="1339"/>
                    </a:lnTo>
                    <a:cubicBezTo>
                      <a:pt x="227" y="1340"/>
                      <a:pt x="228" y="1343"/>
                      <a:pt x="228" y="1345"/>
                    </a:cubicBezTo>
                    <a:lnTo>
                      <a:pt x="228" y="1372"/>
                    </a:lnTo>
                    <a:lnTo>
                      <a:pt x="222" y="1364"/>
                    </a:lnTo>
                    <a:lnTo>
                      <a:pt x="257" y="1372"/>
                    </a:lnTo>
                    <a:cubicBezTo>
                      <a:pt x="260" y="1373"/>
                      <a:pt x="263" y="1376"/>
                      <a:pt x="263" y="1380"/>
                    </a:cubicBezTo>
                    <a:lnTo>
                      <a:pt x="263" y="1391"/>
                    </a:lnTo>
                    <a:cubicBezTo>
                      <a:pt x="263" y="1395"/>
                      <a:pt x="259" y="1399"/>
                      <a:pt x="255" y="1399"/>
                    </a:cubicBezTo>
                    <a:lnTo>
                      <a:pt x="220" y="1399"/>
                    </a:lnTo>
                    <a:lnTo>
                      <a:pt x="227" y="1387"/>
                    </a:lnTo>
                    <a:lnTo>
                      <a:pt x="230" y="1393"/>
                    </a:lnTo>
                    <a:lnTo>
                      <a:pt x="225" y="1388"/>
                    </a:lnTo>
                    <a:lnTo>
                      <a:pt x="246" y="1394"/>
                    </a:lnTo>
                    <a:cubicBezTo>
                      <a:pt x="248" y="1394"/>
                      <a:pt x="249" y="1395"/>
                      <a:pt x="250" y="1396"/>
                    </a:cubicBezTo>
                    <a:lnTo>
                      <a:pt x="266" y="1412"/>
                    </a:lnTo>
                    <a:cubicBezTo>
                      <a:pt x="268" y="1414"/>
                      <a:pt x="269" y="1418"/>
                      <a:pt x="267" y="1421"/>
                    </a:cubicBezTo>
                    <a:lnTo>
                      <a:pt x="256" y="1440"/>
                    </a:lnTo>
                    <a:lnTo>
                      <a:pt x="256" y="1432"/>
                    </a:lnTo>
                    <a:lnTo>
                      <a:pt x="267" y="1448"/>
                    </a:lnTo>
                    <a:cubicBezTo>
                      <a:pt x="269" y="1451"/>
                      <a:pt x="269" y="1455"/>
                      <a:pt x="266" y="1458"/>
                    </a:cubicBezTo>
                    <a:lnTo>
                      <a:pt x="258" y="1466"/>
                    </a:lnTo>
                    <a:lnTo>
                      <a:pt x="255" y="1453"/>
                    </a:lnTo>
                    <a:lnTo>
                      <a:pt x="263" y="1455"/>
                    </a:lnTo>
                    <a:cubicBezTo>
                      <a:pt x="265" y="1456"/>
                      <a:pt x="266" y="1457"/>
                      <a:pt x="267" y="1459"/>
                    </a:cubicBezTo>
                    <a:lnTo>
                      <a:pt x="278" y="1481"/>
                    </a:lnTo>
                    <a:cubicBezTo>
                      <a:pt x="279" y="1483"/>
                      <a:pt x="279" y="1487"/>
                      <a:pt x="277" y="1489"/>
                    </a:cubicBezTo>
                    <a:lnTo>
                      <a:pt x="269" y="1500"/>
                    </a:lnTo>
                    <a:lnTo>
                      <a:pt x="270" y="1492"/>
                    </a:lnTo>
                    <a:lnTo>
                      <a:pt x="278" y="1510"/>
                    </a:lnTo>
                    <a:cubicBezTo>
                      <a:pt x="280" y="1514"/>
                      <a:pt x="279" y="1517"/>
                      <a:pt x="276" y="1520"/>
                    </a:cubicBezTo>
                    <a:lnTo>
                      <a:pt x="263" y="1530"/>
                    </a:lnTo>
                    <a:lnTo>
                      <a:pt x="266" y="1523"/>
                    </a:lnTo>
                    <a:lnTo>
                      <a:pt x="268" y="1544"/>
                    </a:lnTo>
                    <a:lnTo>
                      <a:pt x="266" y="1540"/>
                    </a:lnTo>
                    <a:lnTo>
                      <a:pt x="277" y="1550"/>
                    </a:lnTo>
                    <a:cubicBezTo>
                      <a:pt x="277" y="1551"/>
                      <a:pt x="278" y="1552"/>
                      <a:pt x="278" y="1553"/>
                    </a:cubicBezTo>
                    <a:lnTo>
                      <a:pt x="284" y="1566"/>
                    </a:lnTo>
                    <a:cubicBezTo>
                      <a:pt x="285" y="1570"/>
                      <a:pt x="284" y="1575"/>
                      <a:pt x="280" y="1577"/>
                    </a:cubicBezTo>
                    <a:lnTo>
                      <a:pt x="269" y="1582"/>
                    </a:lnTo>
                    <a:lnTo>
                      <a:pt x="273" y="1571"/>
                    </a:lnTo>
                    <a:lnTo>
                      <a:pt x="281" y="1587"/>
                    </a:lnTo>
                    <a:cubicBezTo>
                      <a:pt x="282" y="1591"/>
                      <a:pt x="282" y="1595"/>
                      <a:pt x="279" y="1597"/>
                    </a:cubicBezTo>
                    <a:lnTo>
                      <a:pt x="265" y="1608"/>
                    </a:lnTo>
                    <a:lnTo>
                      <a:pt x="268" y="1601"/>
                    </a:lnTo>
                    <a:lnTo>
                      <a:pt x="268" y="1615"/>
                    </a:lnTo>
                    <a:cubicBezTo>
                      <a:pt x="268" y="1619"/>
                      <a:pt x="265" y="1623"/>
                      <a:pt x="260" y="1623"/>
                    </a:cubicBezTo>
                    <a:lnTo>
                      <a:pt x="250" y="1623"/>
                    </a:lnTo>
                    <a:lnTo>
                      <a:pt x="258" y="1615"/>
                    </a:lnTo>
                    <a:lnTo>
                      <a:pt x="258" y="1623"/>
                    </a:lnTo>
                    <a:lnTo>
                      <a:pt x="257" y="1620"/>
                    </a:lnTo>
                    <a:lnTo>
                      <a:pt x="270" y="1652"/>
                    </a:lnTo>
                    <a:lnTo>
                      <a:pt x="268" y="1649"/>
                    </a:lnTo>
                    <a:lnTo>
                      <a:pt x="281" y="1659"/>
                    </a:lnTo>
                    <a:cubicBezTo>
                      <a:pt x="282" y="1660"/>
                      <a:pt x="283" y="1661"/>
                      <a:pt x="283" y="1662"/>
                    </a:cubicBezTo>
                    <a:lnTo>
                      <a:pt x="297" y="1686"/>
                    </a:lnTo>
                    <a:lnTo>
                      <a:pt x="288" y="1682"/>
                    </a:lnTo>
                    <a:lnTo>
                      <a:pt x="321" y="1676"/>
                    </a:lnTo>
                    <a:cubicBezTo>
                      <a:pt x="324" y="1676"/>
                      <a:pt x="327" y="1677"/>
                      <a:pt x="329" y="1681"/>
                    </a:cubicBezTo>
                    <a:lnTo>
                      <a:pt x="337" y="1697"/>
                    </a:lnTo>
                    <a:cubicBezTo>
                      <a:pt x="338" y="1699"/>
                      <a:pt x="338" y="1701"/>
                      <a:pt x="337" y="1704"/>
                    </a:cubicBezTo>
                    <a:lnTo>
                      <a:pt x="334" y="1709"/>
                    </a:lnTo>
                    <a:lnTo>
                      <a:pt x="332" y="1699"/>
                    </a:lnTo>
                    <a:lnTo>
                      <a:pt x="340" y="1704"/>
                    </a:lnTo>
                    <a:cubicBezTo>
                      <a:pt x="342" y="1706"/>
                      <a:pt x="343" y="1708"/>
                      <a:pt x="343" y="1711"/>
                    </a:cubicBezTo>
                    <a:lnTo>
                      <a:pt x="343" y="1724"/>
                    </a:lnTo>
                    <a:lnTo>
                      <a:pt x="340" y="1718"/>
                    </a:lnTo>
                    <a:lnTo>
                      <a:pt x="367" y="1739"/>
                    </a:lnTo>
                    <a:lnTo>
                      <a:pt x="362" y="1737"/>
                    </a:lnTo>
                    <a:lnTo>
                      <a:pt x="440" y="1737"/>
                    </a:lnTo>
                    <a:cubicBezTo>
                      <a:pt x="441" y="1737"/>
                      <a:pt x="441" y="1738"/>
                      <a:pt x="442" y="1738"/>
                    </a:cubicBezTo>
                    <a:lnTo>
                      <a:pt x="509" y="1759"/>
                    </a:lnTo>
                    <a:cubicBezTo>
                      <a:pt x="513" y="1760"/>
                      <a:pt x="515" y="1765"/>
                      <a:pt x="514" y="1769"/>
                    </a:cubicBezTo>
                    <a:cubicBezTo>
                      <a:pt x="513" y="1773"/>
                      <a:pt x="509" y="1776"/>
                      <a:pt x="505" y="1775"/>
                    </a:cubicBezTo>
                    <a:lnTo>
                      <a:pt x="467" y="1767"/>
                    </a:lnTo>
                    <a:lnTo>
                      <a:pt x="476" y="1762"/>
                    </a:lnTo>
                    <a:lnTo>
                      <a:pt x="468" y="1778"/>
                    </a:lnTo>
                    <a:cubicBezTo>
                      <a:pt x="467" y="1781"/>
                      <a:pt x="465" y="1782"/>
                      <a:pt x="463" y="1783"/>
                    </a:cubicBezTo>
                    <a:lnTo>
                      <a:pt x="423" y="1791"/>
                    </a:lnTo>
                    <a:lnTo>
                      <a:pt x="429" y="1781"/>
                    </a:lnTo>
                    <a:lnTo>
                      <a:pt x="442" y="1831"/>
                    </a:lnTo>
                    <a:cubicBezTo>
                      <a:pt x="443" y="1835"/>
                      <a:pt x="442" y="1838"/>
                      <a:pt x="439" y="1840"/>
                    </a:cubicBezTo>
                    <a:lnTo>
                      <a:pt x="431" y="1845"/>
                    </a:lnTo>
                    <a:cubicBezTo>
                      <a:pt x="429" y="1847"/>
                      <a:pt x="427" y="1847"/>
                      <a:pt x="425" y="1847"/>
                    </a:cubicBezTo>
                    <a:lnTo>
                      <a:pt x="390" y="1839"/>
                    </a:lnTo>
                    <a:cubicBezTo>
                      <a:pt x="388" y="1838"/>
                      <a:pt x="387" y="1838"/>
                      <a:pt x="386" y="1837"/>
                    </a:cubicBezTo>
                    <a:lnTo>
                      <a:pt x="370" y="1824"/>
                    </a:lnTo>
                    <a:cubicBezTo>
                      <a:pt x="368" y="1822"/>
                      <a:pt x="367" y="1819"/>
                      <a:pt x="368" y="1816"/>
                    </a:cubicBezTo>
                    <a:lnTo>
                      <a:pt x="370" y="1805"/>
                    </a:lnTo>
                    <a:cubicBezTo>
                      <a:pt x="371" y="1801"/>
                      <a:pt x="374" y="1799"/>
                      <a:pt x="378" y="1799"/>
                    </a:cubicBezTo>
                    <a:lnTo>
                      <a:pt x="383" y="1799"/>
                    </a:lnTo>
                    <a:cubicBezTo>
                      <a:pt x="388" y="1799"/>
                      <a:pt x="391" y="1802"/>
                      <a:pt x="391" y="1807"/>
                    </a:cubicBezTo>
                    <a:lnTo>
                      <a:pt x="391" y="1820"/>
                    </a:lnTo>
                    <a:lnTo>
                      <a:pt x="378" y="1814"/>
                    </a:lnTo>
                    <a:lnTo>
                      <a:pt x="380" y="1812"/>
                    </a:lnTo>
                    <a:lnTo>
                      <a:pt x="379" y="1814"/>
                    </a:lnTo>
                    <a:lnTo>
                      <a:pt x="384" y="1803"/>
                    </a:lnTo>
                    <a:cubicBezTo>
                      <a:pt x="386" y="1801"/>
                      <a:pt x="388" y="1799"/>
                      <a:pt x="391" y="1799"/>
                    </a:cubicBezTo>
                    <a:cubicBezTo>
                      <a:pt x="394" y="1799"/>
                      <a:pt x="396" y="1800"/>
                      <a:pt x="398" y="1802"/>
                    </a:cubicBezTo>
                    <a:lnTo>
                      <a:pt x="406" y="1813"/>
                    </a:lnTo>
                    <a:cubicBezTo>
                      <a:pt x="408" y="1815"/>
                      <a:pt x="408" y="1819"/>
                      <a:pt x="406" y="1822"/>
                    </a:cubicBezTo>
                    <a:lnTo>
                      <a:pt x="401" y="1830"/>
                    </a:lnTo>
                    <a:lnTo>
                      <a:pt x="391" y="1818"/>
                    </a:lnTo>
                    <a:lnTo>
                      <a:pt x="396" y="1816"/>
                    </a:lnTo>
                    <a:lnTo>
                      <a:pt x="392" y="1824"/>
                    </a:lnTo>
                    <a:lnTo>
                      <a:pt x="389" y="1808"/>
                    </a:lnTo>
                    <a:cubicBezTo>
                      <a:pt x="388" y="1804"/>
                      <a:pt x="390" y="1801"/>
                      <a:pt x="394" y="1799"/>
                    </a:cubicBezTo>
                    <a:lnTo>
                      <a:pt x="407" y="1794"/>
                    </a:lnTo>
                    <a:lnTo>
                      <a:pt x="402" y="1801"/>
                    </a:lnTo>
                    <a:lnTo>
                      <a:pt x="402" y="1788"/>
                    </a:lnTo>
                    <a:lnTo>
                      <a:pt x="414" y="1795"/>
                    </a:lnTo>
                    <a:lnTo>
                      <a:pt x="387" y="1809"/>
                    </a:lnTo>
                    <a:cubicBezTo>
                      <a:pt x="386" y="1809"/>
                      <a:pt x="384" y="1810"/>
                      <a:pt x="382" y="1809"/>
                    </a:cubicBezTo>
                    <a:lnTo>
                      <a:pt x="361" y="1807"/>
                    </a:lnTo>
                    <a:lnTo>
                      <a:pt x="365" y="1791"/>
                    </a:lnTo>
                    <a:lnTo>
                      <a:pt x="381" y="1797"/>
                    </a:lnTo>
                    <a:cubicBezTo>
                      <a:pt x="384" y="1797"/>
                      <a:pt x="386" y="1800"/>
                      <a:pt x="386" y="1803"/>
                    </a:cubicBezTo>
                    <a:cubicBezTo>
                      <a:pt x="386" y="1806"/>
                      <a:pt x="385" y="1809"/>
                      <a:pt x="383" y="1811"/>
                    </a:cubicBezTo>
                    <a:lnTo>
                      <a:pt x="366" y="1821"/>
                    </a:lnTo>
                    <a:lnTo>
                      <a:pt x="366" y="1808"/>
                    </a:lnTo>
                    <a:lnTo>
                      <a:pt x="382" y="1816"/>
                    </a:lnTo>
                    <a:cubicBezTo>
                      <a:pt x="386" y="1818"/>
                      <a:pt x="387" y="1822"/>
                      <a:pt x="385" y="1826"/>
                    </a:cubicBezTo>
                    <a:cubicBezTo>
                      <a:pt x="384" y="1830"/>
                      <a:pt x="379" y="1832"/>
                      <a:pt x="375" y="1830"/>
                    </a:cubicBezTo>
                    <a:lnTo>
                      <a:pt x="332" y="1811"/>
                    </a:lnTo>
                    <a:cubicBezTo>
                      <a:pt x="328" y="1810"/>
                      <a:pt x="326" y="1806"/>
                      <a:pt x="328" y="1802"/>
                    </a:cubicBezTo>
                    <a:cubicBezTo>
                      <a:pt x="329" y="1798"/>
                      <a:pt x="333" y="1795"/>
                      <a:pt x="337" y="1796"/>
                    </a:cubicBezTo>
                    <a:lnTo>
                      <a:pt x="361" y="1802"/>
                    </a:lnTo>
                    <a:lnTo>
                      <a:pt x="354" y="1815"/>
                    </a:lnTo>
                    <a:lnTo>
                      <a:pt x="348" y="1810"/>
                    </a:lnTo>
                    <a:cubicBezTo>
                      <a:pt x="346" y="1808"/>
                      <a:pt x="345" y="1804"/>
                      <a:pt x="347" y="1801"/>
                    </a:cubicBezTo>
                    <a:cubicBezTo>
                      <a:pt x="348" y="1798"/>
                      <a:pt x="351" y="1796"/>
                      <a:pt x="354" y="1796"/>
                    </a:cubicBezTo>
                    <a:lnTo>
                      <a:pt x="359" y="1796"/>
                    </a:lnTo>
                    <a:lnTo>
                      <a:pt x="356" y="1811"/>
                    </a:lnTo>
                    <a:lnTo>
                      <a:pt x="345" y="1806"/>
                    </a:lnTo>
                    <a:cubicBezTo>
                      <a:pt x="344" y="1805"/>
                      <a:pt x="343" y="1805"/>
                      <a:pt x="342" y="1804"/>
                    </a:cubicBezTo>
                    <a:lnTo>
                      <a:pt x="334" y="1793"/>
                    </a:lnTo>
                    <a:cubicBezTo>
                      <a:pt x="333" y="1791"/>
                      <a:pt x="332" y="1788"/>
                      <a:pt x="333" y="1786"/>
                    </a:cubicBezTo>
                    <a:cubicBezTo>
                      <a:pt x="334" y="1783"/>
                      <a:pt x="336" y="1781"/>
                      <a:pt x="338" y="1781"/>
                    </a:cubicBezTo>
                    <a:lnTo>
                      <a:pt x="346" y="1778"/>
                    </a:lnTo>
                    <a:cubicBezTo>
                      <a:pt x="347" y="1778"/>
                      <a:pt x="347" y="1778"/>
                      <a:pt x="348" y="1778"/>
                    </a:cubicBezTo>
                    <a:lnTo>
                      <a:pt x="393" y="1772"/>
                    </a:lnTo>
                    <a:lnTo>
                      <a:pt x="393" y="1788"/>
                    </a:lnTo>
                    <a:lnTo>
                      <a:pt x="340" y="1783"/>
                    </a:lnTo>
                    <a:lnTo>
                      <a:pt x="346" y="1780"/>
                    </a:lnTo>
                    <a:lnTo>
                      <a:pt x="344" y="1783"/>
                    </a:lnTo>
                    <a:lnTo>
                      <a:pt x="340" y="1770"/>
                    </a:lnTo>
                    <a:lnTo>
                      <a:pt x="351" y="1772"/>
                    </a:lnTo>
                    <a:cubicBezTo>
                      <a:pt x="353" y="1773"/>
                      <a:pt x="356" y="1775"/>
                      <a:pt x="356" y="1778"/>
                    </a:cubicBezTo>
                    <a:cubicBezTo>
                      <a:pt x="357" y="1781"/>
                      <a:pt x="356" y="1784"/>
                      <a:pt x="354" y="1786"/>
                    </a:cubicBezTo>
                    <a:lnTo>
                      <a:pt x="346" y="1794"/>
                    </a:lnTo>
                    <a:lnTo>
                      <a:pt x="348" y="1785"/>
                    </a:lnTo>
                    <a:lnTo>
                      <a:pt x="353" y="1795"/>
                    </a:lnTo>
                    <a:cubicBezTo>
                      <a:pt x="354" y="1797"/>
                      <a:pt x="354" y="1800"/>
                      <a:pt x="353" y="1802"/>
                    </a:cubicBezTo>
                    <a:cubicBezTo>
                      <a:pt x="352" y="1804"/>
                      <a:pt x="351" y="1806"/>
                      <a:pt x="348" y="1806"/>
                    </a:cubicBezTo>
                    <a:lnTo>
                      <a:pt x="340" y="1809"/>
                    </a:lnTo>
                    <a:cubicBezTo>
                      <a:pt x="338" y="1810"/>
                      <a:pt x="336" y="1810"/>
                      <a:pt x="334" y="1809"/>
                    </a:cubicBezTo>
                    <a:lnTo>
                      <a:pt x="324" y="1803"/>
                    </a:lnTo>
                    <a:cubicBezTo>
                      <a:pt x="321" y="1802"/>
                      <a:pt x="320" y="1800"/>
                      <a:pt x="319" y="1797"/>
                    </a:cubicBezTo>
                    <a:cubicBezTo>
                      <a:pt x="319" y="1795"/>
                      <a:pt x="320" y="1792"/>
                      <a:pt x="322" y="1790"/>
                    </a:cubicBezTo>
                    <a:lnTo>
                      <a:pt x="327" y="1785"/>
                    </a:lnTo>
                    <a:lnTo>
                      <a:pt x="331" y="1799"/>
                    </a:lnTo>
                    <a:lnTo>
                      <a:pt x="318" y="1796"/>
                    </a:lnTo>
                    <a:cubicBezTo>
                      <a:pt x="314" y="1795"/>
                      <a:pt x="311" y="1792"/>
                      <a:pt x="311" y="1788"/>
                    </a:cubicBezTo>
                    <a:cubicBezTo>
                      <a:pt x="311" y="1785"/>
                      <a:pt x="314" y="1781"/>
                      <a:pt x="317" y="1780"/>
                    </a:cubicBezTo>
                    <a:lnTo>
                      <a:pt x="328" y="1778"/>
                    </a:lnTo>
                    <a:lnTo>
                      <a:pt x="322" y="1785"/>
                    </a:lnTo>
                    <a:lnTo>
                      <a:pt x="322" y="1775"/>
                    </a:lnTo>
                    <a:close/>
                    <a:moveTo>
                      <a:pt x="338" y="1785"/>
                    </a:moveTo>
                    <a:cubicBezTo>
                      <a:pt x="338" y="1789"/>
                      <a:pt x="335" y="1792"/>
                      <a:pt x="332" y="1793"/>
                    </a:cubicBezTo>
                    <a:lnTo>
                      <a:pt x="321" y="1796"/>
                    </a:lnTo>
                    <a:lnTo>
                      <a:pt x="321" y="1780"/>
                    </a:lnTo>
                    <a:lnTo>
                      <a:pt x="334" y="1783"/>
                    </a:lnTo>
                    <a:cubicBezTo>
                      <a:pt x="337" y="1784"/>
                      <a:pt x="339" y="1786"/>
                      <a:pt x="340" y="1788"/>
                    </a:cubicBezTo>
                    <a:cubicBezTo>
                      <a:pt x="341" y="1791"/>
                      <a:pt x="340" y="1794"/>
                      <a:pt x="338" y="1796"/>
                    </a:cubicBezTo>
                    <a:lnTo>
                      <a:pt x="333" y="1802"/>
                    </a:lnTo>
                    <a:lnTo>
                      <a:pt x="331" y="1789"/>
                    </a:lnTo>
                    <a:lnTo>
                      <a:pt x="341" y="1794"/>
                    </a:lnTo>
                    <a:lnTo>
                      <a:pt x="335" y="1794"/>
                    </a:lnTo>
                    <a:lnTo>
                      <a:pt x="343" y="1791"/>
                    </a:lnTo>
                    <a:lnTo>
                      <a:pt x="339" y="1802"/>
                    </a:lnTo>
                    <a:lnTo>
                      <a:pt x="333" y="1792"/>
                    </a:lnTo>
                    <a:cubicBezTo>
                      <a:pt x="332" y="1789"/>
                      <a:pt x="332" y="1785"/>
                      <a:pt x="335" y="1782"/>
                    </a:cubicBezTo>
                    <a:lnTo>
                      <a:pt x="343" y="1774"/>
                    </a:lnTo>
                    <a:lnTo>
                      <a:pt x="347" y="1788"/>
                    </a:lnTo>
                    <a:lnTo>
                      <a:pt x="336" y="1785"/>
                    </a:lnTo>
                    <a:cubicBezTo>
                      <a:pt x="333" y="1785"/>
                      <a:pt x="331" y="1782"/>
                      <a:pt x="330" y="1780"/>
                    </a:cubicBezTo>
                    <a:cubicBezTo>
                      <a:pt x="329" y="1777"/>
                      <a:pt x="330" y="1774"/>
                      <a:pt x="332" y="1772"/>
                    </a:cubicBezTo>
                    <a:lnTo>
                      <a:pt x="335" y="1769"/>
                    </a:lnTo>
                    <a:cubicBezTo>
                      <a:pt x="337" y="1767"/>
                      <a:pt x="339" y="1767"/>
                      <a:pt x="341" y="1767"/>
                    </a:cubicBezTo>
                    <a:lnTo>
                      <a:pt x="395" y="1772"/>
                    </a:lnTo>
                    <a:cubicBezTo>
                      <a:pt x="399" y="1773"/>
                      <a:pt x="402" y="1776"/>
                      <a:pt x="402" y="1780"/>
                    </a:cubicBezTo>
                    <a:cubicBezTo>
                      <a:pt x="402" y="1784"/>
                      <a:pt x="399" y="1788"/>
                      <a:pt x="395" y="1788"/>
                    </a:cubicBezTo>
                    <a:lnTo>
                      <a:pt x="350" y="1793"/>
                    </a:lnTo>
                    <a:lnTo>
                      <a:pt x="351" y="1793"/>
                    </a:lnTo>
                    <a:lnTo>
                      <a:pt x="343" y="1796"/>
                    </a:lnTo>
                    <a:lnTo>
                      <a:pt x="347" y="1783"/>
                    </a:lnTo>
                    <a:lnTo>
                      <a:pt x="355" y="1794"/>
                    </a:lnTo>
                    <a:lnTo>
                      <a:pt x="352" y="1792"/>
                    </a:lnTo>
                    <a:lnTo>
                      <a:pt x="363" y="1797"/>
                    </a:lnTo>
                    <a:cubicBezTo>
                      <a:pt x="366" y="1799"/>
                      <a:pt x="368" y="1802"/>
                      <a:pt x="367" y="1806"/>
                    </a:cubicBezTo>
                    <a:cubicBezTo>
                      <a:pt x="366" y="1810"/>
                      <a:pt x="363" y="1812"/>
                      <a:pt x="359" y="1812"/>
                    </a:cubicBezTo>
                    <a:lnTo>
                      <a:pt x="354" y="1812"/>
                    </a:lnTo>
                    <a:lnTo>
                      <a:pt x="360" y="1798"/>
                    </a:lnTo>
                    <a:lnTo>
                      <a:pt x="365" y="1804"/>
                    </a:lnTo>
                    <a:cubicBezTo>
                      <a:pt x="368" y="1806"/>
                      <a:pt x="368" y="1810"/>
                      <a:pt x="366" y="1813"/>
                    </a:cubicBezTo>
                    <a:cubicBezTo>
                      <a:pt x="365" y="1816"/>
                      <a:pt x="361" y="1818"/>
                      <a:pt x="358" y="1817"/>
                    </a:cubicBezTo>
                    <a:lnTo>
                      <a:pt x="334" y="1812"/>
                    </a:lnTo>
                    <a:lnTo>
                      <a:pt x="338" y="1797"/>
                    </a:lnTo>
                    <a:lnTo>
                      <a:pt x="381" y="1815"/>
                    </a:lnTo>
                    <a:lnTo>
                      <a:pt x="375" y="1830"/>
                    </a:lnTo>
                    <a:lnTo>
                      <a:pt x="358" y="1822"/>
                    </a:lnTo>
                    <a:cubicBezTo>
                      <a:pt x="356" y="1821"/>
                      <a:pt x="354" y="1818"/>
                      <a:pt x="354" y="1815"/>
                    </a:cubicBezTo>
                    <a:cubicBezTo>
                      <a:pt x="354" y="1812"/>
                      <a:pt x="355" y="1810"/>
                      <a:pt x="358" y="1808"/>
                    </a:cubicBezTo>
                    <a:lnTo>
                      <a:pt x="374" y="1797"/>
                    </a:lnTo>
                    <a:lnTo>
                      <a:pt x="376" y="1812"/>
                    </a:lnTo>
                    <a:lnTo>
                      <a:pt x="359" y="1806"/>
                    </a:lnTo>
                    <a:cubicBezTo>
                      <a:pt x="356" y="1805"/>
                      <a:pt x="353" y="1801"/>
                      <a:pt x="354" y="1797"/>
                    </a:cubicBezTo>
                    <a:cubicBezTo>
                      <a:pt x="355" y="1793"/>
                      <a:pt x="359" y="1790"/>
                      <a:pt x="363" y="1791"/>
                    </a:cubicBezTo>
                    <a:lnTo>
                      <a:pt x="384" y="1794"/>
                    </a:lnTo>
                    <a:lnTo>
                      <a:pt x="380" y="1794"/>
                    </a:lnTo>
                    <a:lnTo>
                      <a:pt x="407" y="1781"/>
                    </a:lnTo>
                    <a:cubicBezTo>
                      <a:pt x="409" y="1780"/>
                      <a:pt x="412" y="1780"/>
                      <a:pt x="414" y="1781"/>
                    </a:cubicBezTo>
                    <a:cubicBezTo>
                      <a:pt x="417" y="1783"/>
                      <a:pt x="418" y="1785"/>
                      <a:pt x="418" y="1788"/>
                    </a:cubicBezTo>
                    <a:lnTo>
                      <a:pt x="418" y="1801"/>
                    </a:lnTo>
                    <a:cubicBezTo>
                      <a:pt x="418" y="1805"/>
                      <a:pt x="416" y="1808"/>
                      <a:pt x="413" y="1809"/>
                    </a:cubicBezTo>
                    <a:lnTo>
                      <a:pt x="400" y="1814"/>
                    </a:lnTo>
                    <a:lnTo>
                      <a:pt x="405" y="1805"/>
                    </a:lnTo>
                    <a:lnTo>
                      <a:pt x="407" y="1821"/>
                    </a:lnTo>
                    <a:cubicBezTo>
                      <a:pt x="408" y="1825"/>
                      <a:pt x="406" y="1828"/>
                      <a:pt x="403" y="1830"/>
                    </a:cubicBezTo>
                    <a:lnTo>
                      <a:pt x="398" y="1833"/>
                    </a:lnTo>
                    <a:cubicBezTo>
                      <a:pt x="394" y="1834"/>
                      <a:pt x="391" y="1833"/>
                      <a:pt x="388" y="1831"/>
                    </a:cubicBezTo>
                    <a:cubicBezTo>
                      <a:pt x="386" y="1828"/>
                      <a:pt x="385" y="1824"/>
                      <a:pt x="388" y="1821"/>
                    </a:cubicBezTo>
                    <a:lnTo>
                      <a:pt x="393" y="1813"/>
                    </a:lnTo>
                    <a:lnTo>
                      <a:pt x="393" y="1822"/>
                    </a:lnTo>
                    <a:lnTo>
                      <a:pt x="385" y="1812"/>
                    </a:lnTo>
                    <a:lnTo>
                      <a:pt x="399" y="1810"/>
                    </a:lnTo>
                    <a:lnTo>
                      <a:pt x="393" y="1821"/>
                    </a:lnTo>
                    <a:cubicBezTo>
                      <a:pt x="393" y="1822"/>
                      <a:pt x="392" y="1823"/>
                      <a:pt x="392" y="1823"/>
                    </a:cubicBezTo>
                    <a:lnTo>
                      <a:pt x="389" y="1826"/>
                    </a:lnTo>
                    <a:cubicBezTo>
                      <a:pt x="387" y="1828"/>
                      <a:pt x="383" y="1829"/>
                      <a:pt x="380" y="1828"/>
                    </a:cubicBezTo>
                    <a:cubicBezTo>
                      <a:pt x="377" y="1826"/>
                      <a:pt x="375" y="1823"/>
                      <a:pt x="375" y="1820"/>
                    </a:cubicBezTo>
                    <a:lnTo>
                      <a:pt x="375" y="1807"/>
                    </a:lnTo>
                    <a:lnTo>
                      <a:pt x="383" y="1815"/>
                    </a:lnTo>
                    <a:lnTo>
                      <a:pt x="378" y="1815"/>
                    </a:lnTo>
                    <a:lnTo>
                      <a:pt x="386" y="1809"/>
                    </a:lnTo>
                    <a:lnTo>
                      <a:pt x="383" y="1819"/>
                    </a:lnTo>
                    <a:lnTo>
                      <a:pt x="381" y="1811"/>
                    </a:lnTo>
                    <a:lnTo>
                      <a:pt x="397" y="1825"/>
                    </a:lnTo>
                    <a:lnTo>
                      <a:pt x="393" y="1823"/>
                    </a:lnTo>
                    <a:lnTo>
                      <a:pt x="428" y="1831"/>
                    </a:lnTo>
                    <a:lnTo>
                      <a:pt x="422" y="1832"/>
                    </a:lnTo>
                    <a:lnTo>
                      <a:pt x="430" y="1827"/>
                    </a:lnTo>
                    <a:lnTo>
                      <a:pt x="427" y="1836"/>
                    </a:lnTo>
                    <a:lnTo>
                      <a:pt x="413" y="1785"/>
                    </a:lnTo>
                    <a:cubicBezTo>
                      <a:pt x="413" y="1783"/>
                      <a:pt x="413" y="1780"/>
                      <a:pt x="414" y="1779"/>
                    </a:cubicBezTo>
                    <a:cubicBezTo>
                      <a:pt x="415" y="1777"/>
                      <a:pt x="417" y="1775"/>
                      <a:pt x="419" y="1775"/>
                    </a:cubicBezTo>
                    <a:lnTo>
                      <a:pt x="460" y="1767"/>
                    </a:lnTo>
                    <a:lnTo>
                      <a:pt x="454" y="1771"/>
                    </a:lnTo>
                    <a:lnTo>
                      <a:pt x="462" y="1755"/>
                    </a:lnTo>
                    <a:cubicBezTo>
                      <a:pt x="464" y="1752"/>
                      <a:pt x="467" y="1750"/>
                      <a:pt x="471" y="1751"/>
                    </a:cubicBezTo>
                    <a:lnTo>
                      <a:pt x="508" y="1759"/>
                    </a:lnTo>
                    <a:lnTo>
                      <a:pt x="504" y="1774"/>
                    </a:lnTo>
                    <a:lnTo>
                      <a:pt x="437" y="1753"/>
                    </a:lnTo>
                    <a:lnTo>
                      <a:pt x="440" y="1753"/>
                    </a:lnTo>
                    <a:lnTo>
                      <a:pt x="362" y="1753"/>
                    </a:lnTo>
                    <a:cubicBezTo>
                      <a:pt x="360" y="1753"/>
                      <a:pt x="358" y="1753"/>
                      <a:pt x="357" y="1752"/>
                    </a:cubicBezTo>
                    <a:lnTo>
                      <a:pt x="330" y="1730"/>
                    </a:lnTo>
                    <a:cubicBezTo>
                      <a:pt x="328" y="1729"/>
                      <a:pt x="327" y="1727"/>
                      <a:pt x="327" y="1724"/>
                    </a:cubicBezTo>
                    <a:lnTo>
                      <a:pt x="327" y="1711"/>
                    </a:lnTo>
                    <a:lnTo>
                      <a:pt x="331" y="1717"/>
                    </a:lnTo>
                    <a:lnTo>
                      <a:pt x="323" y="1712"/>
                    </a:lnTo>
                    <a:cubicBezTo>
                      <a:pt x="319" y="1710"/>
                      <a:pt x="318" y="1705"/>
                      <a:pt x="320" y="1702"/>
                    </a:cubicBezTo>
                    <a:lnTo>
                      <a:pt x="323" y="1697"/>
                    </a:lnTo>
                    <a:lnTo>
                      <a:pt x="323" y="1704"/>
                    </a:lnTo>
                    <a:lnTo>
                      <a:pt x="315" y="1688"/>
                    </a:lnTo>
                    <a:lnTo>
                      <a:pt x="323" y="1692"/>
                    </a:lnTo>
                    <a:lnTo>
                      <a:pt x="291" y="1697"/>
                    </a:lnTo>
                    <a:cubicBezTo>
                      <a:pt x="288" y="1698"/>
                      <a:pt x="284" y="1696"/>
                      <a:pt x="283" y="1693"/>
                    </a:cubicBezTo>
                    <a:lnTo>
                      <a:pt x="269" y="1669"/>
                    </a:lnTo>
                    <a:lnTo>
                      <a:pt x="271" y="1672"/>
                    </a:lnTo>
                    <a:lnTo>
                      <a:pt x="258" y="1661"/>
                    </a:lnTo>
                    <a:cubicBezTo>
                      <a:pt x="257" y="1660"/>
                      <a:pt x="256" y="1659"/>
                      <a:pt x="256" y="1658"/>
                    </a:cubicBezTo>
                    <a:lnTo>
                      <a:pt x="242" y="1626"/>
                    </a:lnTo>
                    <a:cubicBezTo>
                      <a:pt x="242" y="1625"/>
                      <a:pt x="242" y="1624"/>
                      <a:pt x="242" y="1623"/>
                    </a:cubicBezTo>
                    <a:lnTo>
                      <a:pt x="242" y="1615"/>
                    </a:lnTo>
                    <a:cubicBezTo>
                      <a:pt x="242" y="1610"/>
                      <a:pt x="245" y="1607"/>
                      <a:pt x="250" y="1607"/>
                    </a:cubicBezTo>
                    <a:lnTo>
                      <a:pt x="260" y="1607"/>
                    </a:lnTo>
                    <a:lnTo>
                      <a:pt x="252" y="1615"/>
                    </a:lnTo>
                    <a:lnTo>
                      <a:pt x="252" y="1601"/>
                    </a:lnTo>
                    <a:cubicBezTo>
                      <a:pt x="252" y="1599"/>
                      <a:pt x="253" y="1597"/>
                      <a:pt x="255" y="1595"/>
                    </a:cubicBezTo>
                    <a:lnTo>
                      <a:pt x="269" y="1585"/>
                    </a:lnTo>
                    <a:lnTo>
                      <a:pt x="266" y="1594"/>
                    </a:lnTo>
                    <a:lnTo>
                      <a:pt x="258" y="1578"/>
                    </a:lnTo>
                    <a:cubicBezTo>
                      <a:pt x="257" y="1576"/>
                      <a:pt x="257" y="1574"/>
                      <a:pt x="258" y="1572"/>
                    </a:cubicBezTo>
                    <a:cubicBezTo>
                      <a:pt x="259" y="1570"/>
                      <a:pt x="260" y="1569"/>
                      <a:pt x="262" y="1568"/>
                    </a:cubicBezTo>
                    <a:lnTo>
                      <a:pt x="273" y="1562"/>
                    </a:lnTo>
                    <a:lnTo>
                      <a:pt x="269" y="1572"/>
                    </a:lnTo>
                    <a:lnTo>
                      <a:pt x="264" y="1559"/>
                    </a:lnTo>
                    <a:lnTo>
                      <a:pt x="265" y="1562"/>
                    </a:lnTo>
                    <a:lnTo>
                      <a:pt x="255" y="1551"/>
                    </a:lnTo>
                    <a:cubicBezTo>
                      <a:pt x="253" y="1550"/>
                      <a:pt x="253" y="1548"/>
                      <a:pt x="252" y="1546"/>
                    </a:cubicBezTo>
                    <a:lnTo>
                      <a:pt x="250" y="1525"/>
                    </a:lnTo>
                    <a:cubicBezTo>
                      <a:pt x="249" y="1522"/>
                      <a:pt x="250" y="1520"/>
                      <a:pt x="253" y="1518"/>
                    </a:cubicBezTo>
                    <a:lnTo>
                      <a:pt x="266" y="1507"/>
                    </a:lnTo>
                    <a:lnTo>
                      <a:pt x="264" y="1517"/>
                    </a:lnTo>
                    <a:lnTo>
                      <a:pt x="256" y="1498"/>
                    </a:lnTo>
                    <a:cubicBezTo>
                      <a:pt x="254" y="1495"/>
                      <a:pt x="255" y="1492"/>
                      <a:pt x="257" y="1490"/>
                    </a:cubicBezTo>
                    <a:lnTo>
                      <a:pt x="265" y="1479"/>
                    </a:lnTo>
                    <a:lnTo>
                      <a:pt x="264" y="1488"/>
                    </a:lnTo>
                    <a:lnTo>
                      <a:pt x="253" y="1466"/>
                    </a:lnTo>
                    <a:lnTo>
                      <a:pt x="258" y="1470"/>
                    </a:lnTo>
                    <a:lnTo>
                      <a:pt x="250" y="1468"/>
                    </a:lnTo>
                    <a:cubicBezTo>
                      <a:pt x="247" y="1467"/>
                      <a:pt x="245" y="1465"/>
                      <a:pt x="244" y="1462"/>
                    </a:cubicBezTo>
                    <a:cubicBezTo>
                      <a:pt x="244" y="1459"/>
                      <a:pt x="245" y="1456"/>
                      <a:pt x="247" y="1454"/>
                    </a:cubicBezTo>
                    <a:lnTo>
                      <a:pt x="255" y="1446"/>
                    </a:lnTo>
                    <a:lnTo>
                      <a:pt x="254" y="1457"/>
                    </a:lnTo>
                    <a:lnTo>
                      <a:pt x="243" y="1441"/>
                    </a:lnTo>
                    <a:cubicBezTo>
                      <a:pt x="241" y="1438"/>
                      <a:pt x="241" y="1435"/>
                      <a:pt x="243" y="1432"/>
                    </a:cubicBezTo>
                    <a:lnTo>
                      <a:pt x="253" y="1413"/>
                    </a:lnTo>
                    <a:lnTo>
                      <a:pt x="255" y="1423"/>
                    </a:lnTo>
                    <a:lnTo>
                      <a:pt x="239" y="1407"/>
                    </a:lnTo>
                    <a:lnTo>
                      <a:pt x="242" y="1409"/>
                    </a:lnTo>
                    <a:lnTo>
                      <a:pt x="221" y="1404"/>
                    </a:lnTo>
                    <a:cubicBezTo>
                      <a:pt x="219" y="1403"/>
                      <a:pt x="217" y="1402"/>
                      <a:pt x="216" y="1400"/>
                    </a:cubicBezTo>
                    <a:lnTo>
                      <a:pt x="213" y="1394"/>
                    </a:lnTo>
                    <a:cubicBezTo>
                      <a:pt x="212" y="1392"/>
                      <a:pt x="212" y="1389"/>
                      <a:pt x="213" y="1387"/>
                    </a:cubicBezTo>
                    <a:cubicBezTo>
                      <a:pt x="215" y="1384"/>
                      <a:pt x="217" y="1383"/>
                      <a:pt x="220" y="1383"/>
                    </a:cubicBezTo>
                    <a:lnTo>
                      <a:pt x="255" y="1383"/>
                    </a:lnTo>
                    <a:lnTo>
                      <a:pt x="247" y="1391"/>
                    </a:lnTo>
                    <a:lnTo>
                      <a:pt x="247" y="1380"/>
                    </a:lnTo>
                    <a:lnTo>
                      <a:pt x="253" y="1388"/>
                    </a:lnTo>
                    <a:lnTo>
                      <a:pt x="218" y="1380"/>
                    </a:lnTo>
                    <a:cubicBezTo>
                      <a:pt x="215" y="1379"/>
                      <a:pt x="212" y="1376"/>
                      <a:pt x="212" y="1372"/>
                    </a:cubicBezTo>
                    <a:lnTo>
                      <a:pt x="212" y="1345"/>
                    </a:lnTo>
                    <a:lnTo>
                      <a:pt x="216" y="1352"/>
                    </a:lnTo>
                    <a:lnTo>
                      <a:pt x="208" y="1347"/>
                    </a:lnTo>
                    <a:cubicBezTo>
                      <a:pt x="205" y="1345"/>
                      <a:pt x="203" y="1341"/>
                      <a:pt x="204" y="1338"/>
                    </a:cubicBezTo>
                    <a:lnTo>
                      <a:pt x="207" y="1330"/>
                    </a:lnTo>
                    <a:lnTo>
                      <a:pt x="210" y="1339"/>
                    </a:lnTo>
                    <a:lnTo>
                      <a:pt x="199" y="1331"/>
                    </a:lnTo>
                    <a:cubicBezTo>
                      <a:pt x="197" y="1329"/>
                      <a:pt x="196" y="1326"/>
                      <a:pt x="196" y="1323"/>
                    </a:cubicBezTo>
                    <a:lnTo>
                      <a:pt x="199" y="1309"/>
                    </a:lnTo>
                    <a:lnTo>
                      <a:pt x="204" y="1318"/>
                    </a:lnTo>
                    <a:lnTo>
                      <a:pt x="185" y="1310"/>
                    </a:lnTo>
                    <a:cubicBezTo>
                      <a:pt x="183" y="1309"/>
                      <a:pt x="181" y="1307"/>
                      <a:pt x="180" y="1305"/>
                    </a:cubicBezTo>
                    <a:lnTo>
                      <a:pt x="170" y="1268"/>
                    </a:lnTo>
                    <a:cubicBezTo>
                      <a:pt x="169" y="1264"/>
                      <a:pt x="170" y="1260"/>
                      <a:pt x="173" y="1259"/>
                    </a:cubicBezTo>
                    <a:lnTo>
                      <a:pt x="186" y="1251"/>
                    </a:lnTo>
                    <a:lnTo>
                      <a:pt x="185" y="1263"/>
                    </a:lnTo>
                    <a:lnTo>
                      <a:pt x="166" y="1241"/>
                    </a:lnTo>
                    <a:cubicBezTo>
                      <a:pt x="165" y="1240"/>
                      <a:pt x="164" y="1239"/>
                      <a:pt x="164" y="1238"/>
                    </a:cubicBezTo>
                    <a:lnTo>
                      <a:pt x="156" y="1200"/>
                    </a:lnTo>
                    <a:lnTo>
                      <a:pt x="157" y="1202"/>
                    </a:lnTo>
                    <a:lnTo>
                      <a:pt x="151" y="1192"/>
                    </a:lnTo>
                    <a:cubicBezTo>
                      <a:pt x="150" y="1190"/>
                      <a:pt x="150" y="1188"/>
                      <a:pt x="151" y="1186"/>
                    </a:cubicBezTo>
                    <a:lnTo>
                      <a:pt x="156" y="1167"/>
                    </a:lnTo>
                    <a:lnTo>
                      <a:pt x="157" y="1174"/>
                    </a:lnTo>
                    <a:lnTo>
                      <a:pt x="149" y="1164"/>
                    </a:lnTo>
                    <a:cubicBezTo>
                      <a:pt x="148" y="1162"/>
                      <a:pt x="147" y="1159"/>
                      <a:pt x="148" y="1157"/>
                    </a:cubicBezTo>
                    <a:lnTo>
                      <a:pt x="151" y="1146"/>
                    </a:lnTo>
                    <a:lnTo>
                      <a:pt x="151" y="1151"/>
                    </a:lnTo>
                    <a:lnTo>
                      <a:pt x="143" y="1133"/>
                    </a:lnTo>
                    <a:cubicBezTo>
                      <a:pt x="142" y="1130"/>
                      <a:pt x="142" y="1126"/>
                      <a:pt x="145" y="1124"/>
                    </a:cubicBezTo>
                    <a:cubicBezTo>
                      <a:pt x="147" y="1122"/>
                      <a:pt x="150" y="1121"/>
                      <a:pt x="153" y="1122"/>
                    </a:cubicBezTo>
                    <a:lnTo>
                      <a:pt x="161" y="1125"/>
                    </a:lnTo>
                    <a:lnTo>
                      <a:pt x="150" y="1132"/>
                    </a:lnTo>
                    <a:lnTo>
                      <a:pt x="150" y="1116"/>
                    </a:lnTo>
                    <a:lnTo>
                      <a:pt x="151" y="1118"/>
                    </a:lnTo>
                    <a:lnTo>
                      <a:pt x="145" y="1097"/>
                    </a:lnTo>
                    <a:cubicBezTo>
                      <a:pt x="145" y="1094"/>
                      <a:pt x="146" y="1091"/>
                      <a:pt x="148" y="1089"/>
                    </a:cubicBezTo>
                    <a:lnTo>
                      <a:pt x="167" y="1073"/>
                    </a:lnTo>
                    <a:lnTo>
                      <a:pt x="165" y="1083"/>
                    </a:lnTo>
                    <a:lnTo>
                      <a:pt x="138" y="1038"/>
                    </a:lnTo>
                    <a:cubicBezTo>
                      <a:pt x="138" y="1037"/>
                      <a:pt x="137" y="1036"/>
                      <a:pt x="137" y="1035"/>
                    </a:cubicBezTo>
                    <a:lnTo>
                      <a:pt x="127" y="993"/>
                    </a:lnTo>
                    <a:cubicBezTo>
                      <a:pt x="126" y="992"/>
                      <a:pt x="126" y="991"/>
                      <a:pt x="126" y="989"/>
                    </a:cubicBezTo>
                    <a:lnTo>
                      <a:pt x="129" y="973"/>
                    </a:lnTo>
                    <a:cubicBezTo>
                      <a:pt x="129" y="971"/>
                      <a:pt x="131" y="970"/>
                      <a:pt x="132" y="968"/>
                    </a:cubicBezTo>
                    <a:lnTo>
                      <a:pt x="143" y="960"/>
                    </a:lnTo>
                    <a:lnTo>
                      <a:pt x="140" y="967"/>
                    </a:lnTo>
                    <a:lnTo>
                      <a:pt x="140" y="961"/>
                    </a:lnTo>
                    <a:cubicBezTo>
                      <a:pt x="140" y="959"/>
                      <a:pt x="141" y="957"/>
                      <a:pt x="142" y="956"/>
                    </a:cubicBezTo>
                    <a:lnTo>
                      <a:pt x="150" y="948"/>
                    </a:lnTo>
                    <a:lnTo>
                      <a:pt x="148" y="953"/>
                    </a:lnTo>
                    <a:lnTo>
                      <a:pt x="148" y="937"/>
                    </a:lnTo>
                    <a:lnTo>
                      <a:pt x="149" y="942"/>
                    </a:lnTo>
                    <a:lnTo>
                      <a:pt x="133" y="915"/>
                    </a:lnTo>
                    <a:cubicBezTo>
                      <a:pt x="131" y="912"/>
                      <a:pt x="131" y="908"/>
                      <a:pt x="134" y="905"/>
                    </a:cubicBezTo>
                    <a:lnTo>
                      <a:pt x="142" y="897"/>
                    </a:lnTo>
                    <a:lnTo>
                      <a:pt x="140" y="902"/>
                    </a:lnTo>
                    <a:lnTo>
                      <a:pt x="142" y="860"/>
                    </a:lnTo>
                    <a:cubicBezTo>
                      <a:pt x="143" y="855"/>
                      <a:pt x="146" y="852"/>
                      <a:pt x="150" y="852"/>
                    </a:cubicBezTo>
                    <a:lnTo>
                      <a:pt x="158" y="852"/>
                    </a:lnTo>
                    <a:lnTo>
                      <a:pt x="151" y="862"/>
                    </a:lnTo>
                    <a:lnTo>
                      <a:pt x="143" y="836"/>
                    </a:lnTo>
                    <a:cubicBezTo>
                      <a:pt x="143" y="835"/>
                      <a:pt x="142" y="834"/>
                      <a:pt x="142" y="833"/>
                    </a:cubicBezTo>
                    <a:lnTo>
                      <a:pt x="142" y="815"/>
                    </a:lnTo>
                    <a:lnTo>
                      <a:pt x="145" y="821"/>
                    </a:lnTo>
                    <a:lnTo>
                      <a:pt x="132" y="810"/>
                    </a:lnTo>
                    <a:cubicBezTo>
                      <a:pt x="130" y="809"/>
                      <a:pt x="129" y="807"/>
                      <a:pt x="129" y="804"/>
                    </a:cubicBezTo>
                    <a:lnTo>
                      <a:pt x="129" y="791"/>
                    </a:lnTo>
                    <a:lnTo>
                      <a:pt x="130" y="795"/>
                    </a:lnTo>
                    <a:lnTo>
                      <a:pt x="109" y="760"/>
                    </a:lnTo>
                    <a:cubicBezTo>
                      <a:pt x="108" y="759"/>
                      <a:pt x="108" y="758"/>
                      <a:pt x="108" y="756"/>
                    </a:cubicBezTo>
                    <a:lnTo>
                      <a:pt x="108" y="743"/>
                    </a:lnTo>
                    <a:lnTo>
                      <a:pt x="110" y="748"/>
                    </a:lnTo>
                    <a:lnTo>
                      <a:pt x="91" y="730"/>
                    </a:lnTo>
                    <a:cubicBezTo>
                      <a:pt x="90" y="729"/>
                      <a:pt x="89" y="727"/>
                      <a:pt x="89" y="725"/>
                    </a:cubicBezTo>
                    <a:lnTo>
                      <a:pt x="86" y="704"/>
                    </a:lnTo>
                    <a:cubicBezTo>
                      <a:pt x="86" y="701"/>
                      <a:pt x="87" y="699"/>
                      <a:pt x="89" y="697"/>
                    </a:cubicBezTo>
                    <a:lnTo>
                      <a:pt x="97" y="689"/>
                    </a:lnTo>
                    <a:lnTo>
                      <a:pt x="94" y="695"/>
                    </a:lnTo>
                    <a:lnTo>
                      <a:pt x="94" y="671"/>
                    </a:lnTo>
                    <a:cubicBezTo>
                      <a:pt x="94" y="669"/>
                      <a:pt x="95" y="667"/>
                      <a:pt x="96" y="666"/>
                    </a:cubicBezTo>
                    <a:lnTo>
                      <a:pt x="109" y="650"/>
                    </a:lnTo>
                    <a:lnTo>
                      <a:pt x="108" y="658"/>
                    </a:lnTo>
                    <a:lnTo>
                      <a:pt x="89" y="610"/>
                    </a:lnTo>
                    <a:cubicBezTo>
                      <a:pt x="88" y="607"/>
                      <a:pt x="89" y="603"/>
                      <a:pt x="91" y="601"/>
                    </a:cubicBezTo>
                    <a:lnTo>
                      <a:pt x="99" y="593"/>
                    </a:lnTo>
                    <a:lnTo>
                      <a:pt x="97" y="599"/>
                    </a:lnTo>
                    <a:lnTo>
                      <a:pt x="97" y="561"/>
                    </a:lnTo>
                    <a:cubicBezTo>
                      <a:pt x="97" y="560"/>
                      <a:pt x="98" y="558"/>
                      <a:pt x="99" y="556"/>
                    </a:cubicBezTo>
                    <a:lnTo>
                      <a:pt x="118" y="535"/>
                    </a:lnTo>
                    <a:lnTo>
                      <a:pt x="116" y="538"/>
                    </a:lnTo>
                    <a:lnTo>
                      <a:pt x="127" y="493"/>
                    </a:lnTo>
                    <a:cubicBezTo>
                      <a:pt x="127" y="490"/>
                      <a:pt x="129" y="488"/>
                      <a:pt x="131" y="487"/>
                    </a:cubicBezTo>
                    <a:lnTo>
                      <a:pt x="150" y="479"/>
                    </a:lnTo>
                    <a:lnTo>
                      <a:pt x="146" y="491"/>
                    </a:lnTo>
                    <a:lnTo>
                      <a:pt x="133" y="470"/>
                    </a:lnTo>
                    <a:cubicBezTo>
                      <a:pt x="132" y="468"/>
                      <a:pt x="131" y="465"/>
                      <a:pt x="132" y="463"/>
                    </a:cubicBezTo>
                    <a:lnTo>
                      <a:pt x="137" y="445"/>
                    </a:lnTo>
                    <a:lnTo>
                      <a:pt x="138" y="450"/>
                    </a:lnTo>
                    <a:lnTo>
                      <a:pt x="124" y="415"/>
                    </a:lnTo>
                    <a:cubicBezTo>
                      <a:pt x="123" y="413"/>
                      <a:pt x="124" y="411"/>
                      <a:pt x="125" y="409"/>
                    </a:cubicBezTo>
                    <a:lnTo>
                      <a:pt x="133" y="393"/>
                    </a:lnTo>
                    <a:lnTo>
                      <a:pt x="133" y="401"/>
                    </a:lnTo>
                    <a:lnTo>
                      <a:pt x="120" y="382"/>
                    </a:lnTo>
                    <a:cubicBezTo>
                      <a:pt x="118" y="379"/>
                      <a:pt x="118" y="376"/>
                      <a:pt x="120" y="373"/>
                    </a:cubicBezTo>
                    <a:lnTo>
                      <a:pt x="133" y="354"/>
                    </a:lnTo>
                    <a:cubicBezTo>
                      <a:pt x="134" y="353"/>
                      <a:pt x="135" y="352"/>
                      <a:pt x="136" y="352"/>
                    </a:cubicBezTo>
                    <a:lnTo>
                      <a:pt x="174" y="333"/>
                    </a:lnTo>
                    <a:lnTo>
                      <a:pt x="169" y="339"/>
                    </a:lnTo>
                    <a:lnTo>
                      <a:pt x="177" y="286"/>
                    </a:lnTo>
                    <a:lnTo>
                      <a:pt x="180" y="292"/>
                    </a:lnTo>
                    <a:lnTo>
                      <a:pt x="172" y="284"/>
                    </a:lnTo>
                    <a:lnTo>
                      <a:pt x="177" y="287"/>
                    </a:lnTo>
                    <a:lnTo>
                      <a:pt x="145" y="287"/>
                    </a:lnTo>
                    <a:cubicBezTo>
                      <a:pt x="141" y="287"/>
                      <a:pt x="138" y="284"/>
                      <a:pt x="137" y="281"/>
                    </a:cubicBezTo>
                    <a:lnTo>
                      <a:pt x="116" y="204"/>
                    </a:lnTo>
                    <a:lnTo>
                      <a:pt x="117" y="206"/>
                    </a:lnTo>
                    <a:lnTo>
                      <a:pt x="99" y="182"/>
                    </a:lnTo>
                    <a:cubicBezTo>
                      <a:pt x="97" y="180"/>
                      <a:pt x="97" y="178"/>
                      <a:pt x="97" y="176"/>
                    </a:cubicBezTo>
                    <a:lnTo>
                      <a:pt x="100" y="165"/>
                    </a:lnTo>
                    <a:lnTo>
                      <a:pt x="103" y="173"/>
                    </a:lnTo>
                    <a:lnTo>
                      <a:pt x="89" y="162"/>
                    </a:lnTo>
                    <a:cubicBezTo>
                      <a:pt x="88" y="161"/>
                      <a:pt x="87" y="159"/>
                      <a:pt x="86" y="157"/>
                    </a:cubicBezTo>
                    <a:lnTo>
                      <a:pt x="84" y="141"/>
                    </a:lnTo>
                    <a:cubicBezTo>
                      <a:pt x="83" y="139"/>
                      <a:pt x="84" y="136"/>
                      <a:pt x="86" y="134"/>
                    </a:cubicBezTo>
                    <a:lnTo>
                      <a:pt x="94" y="126"/>
                    </a:lnTo>
                    <a:lnTo>
                      <a:pt x="93" y="136"/>
                    </a:lnTo>
                    <a:lnTo>
                      <a:pt x="85" y="123"/>
                    </a:lnTo>
                    <a:cubicBezTo>
                      <a:pt x="83" y="120"/>
                      <a:pt x="83" y="116"/>
                      <a:pt x="85" y="114"/>
                    </a:cubicBezTo>
                    <a:lnTo>
                      <a:pt x="96" y="100"/>
                    </a:lnTo>
                    <a:lnTo>
                      <a:pt x="97" y="111"/>
                    </a:lnTo>
                    <a:lnTo>
                      <a:pt x="70" y="87"/>
                    </a:lnTo>
                    <a:cubicBezTo>
                      <a:pt x="69" y="86"/>
                      <a:pt x="68" y="85"/>
                      <a:pt x="68" y="83"/>
                    </a:cubicBezTo>
                    <a:lnTo>
                      <a:pt x="59" y="35"/>
                    </a:lnTo>
                    <a:lnTo>
                      <a:pt x="65" y="41"/>
                    </a:lnTo>
                    <a:lnTo>
                      <a:pt x="55" y="39"/>
                    </a:lnTo>
                    <a:cubicBezTo>
                      <a:pt x="52" y="38"/>
                      <a:pt x="51" y="36"/>
                      <a:pt x="50" y="34"/>
                    </a:cubicBezTo>
                    <a:lnTo>
                      <a:pt x="39" y="13"/>
                    </a:lnTo>
                    <a:lnTo>
                      <a:pt x="50" y="17"/>
                    </a:lnTo>
                    <a:lnTo>
                      <a:pt x="33" y="25"/>
                    </a:lnTo>
                    <a:lnTo>
                      <a:pt x="37" y="14"/>
                    </a:lnTo>
                    <a:lnTo>
                      <a:pt x="43" y="28"/>
                    </a:lnTo>
                    <a:cubicBezTo>
                      <a:pt x="44" y="30"/>
                      <a:pt x="43" y="33"/>
                      <a:pt x="42" y="35"/>
                    </a:cubicBezTo>
                    <a:lnTo>
                      <a:pt x="34" y="48"/>
                    </a:lnTo>
                    <a:cubicBezTo>
                      <a:pt x="33" y="50"/>
                      <a:pt x="31" y="51"/>
                      <a:pt x="29" y="52"/>
                    </a:cubicBezTo>
                    <a:lnTo>
                      <a:pt x="11" y="57"/>
                    </a:lnTo>
                    <a:lnTo>
                      <a:pt x="16" y="48"/>
                    </a:lnTo>
                    <a:lnTo>
                      <a:pt x="48" y="205"/>
                    </a:lnTo>
                    <a:cubicBezTo>
                      <a:pt x="49" y="206"/>
                      <a:pt x="49" y="206"/>
                      <a:pt x="49" y="207"/>
                    </a:cubicBezTo>
                    <a:lnTo>
                      <a:pt x="46" y="282"/>
                    </a:lnTo>
                    <a:cubicBezTo>
                      <a:pt x="46" y="284"/>
                      <a:pt x="45" y="286"/>
                      <a:pt x="43" y="288"/>
                    </a:cubicBezTo>
                    <a:lnTo>
                      <a:pt x="32" y="296"/>
                    </a:lnTo>
                    <a:lnTo>
                      <a:pt x="35" y="289"/>
                    </a:lnTo>
                    <a:lnTo>
                      <a:pt x="35" y="311"/>
                    </a:lnTo>
                    <a:lnTo>
                      <a:pt x="29" y="303"/>
                    </a:lnTo>
                    <a:lnTo>
                      <a:pt x="40" y="306"/>
                    </a:lnTo>
                    <a:cubicBezTo>
                      <a:pt x="43" y="307"/>
                      <a:pt x="46" y="310"/>
                      <a:pt x="46" y="313"/>
                    </a:cubicBezTo>
                    <a:lnTo>
                      <a:pt x="46" y="372"/>
                    </a:lnTo>
                    <a:lnTo>
                      <a:pt x="46" y="370"/>
                    </a:lnTo>
                    <a:lnTo>
                      <a:pt x="56" y="404"/>
                    </a:lnTo>
                    <a:cubicBezTo>
                      <a:pt x="57" y="406"/>
                      <a:pt x="57" y="408"/>
                      <a:pt x="56" y="410"/>
                    </a:cubicBezTo>
                    <a:lnTo>
                      <a:pt x="45" y="434"/>
                    </a:lnTo>
                    <a:lnTo>
                      <a:pt x="45" y="428"/>
                    </a:lnTo>
                    <a:lnTo>
                      <a:pt x="56" y="452"/>
                    </a:lnTo>
                    <a:cubicBezTo>
                      <a:pt x="56" y="453"/>
                      <a:pt x="57" y="454"/>
                      <a:pt x="57" y="455"/>
                    </a:cubicBezTo>
                    <a:lnTo>
                      <a:pt x="54" y="490"/>
                    </a:lnTo>
                    <a:cubicBezTo>
                      <a:pt x="54" y="492"/>
                      <a:pt x="53" y="494"/>
                      <a:pt x="52" y="495"/>
                    </a:cubicBezTo>
                    <a:lnTo>
                      <a:pt x="44" y="503"/>
                    </a:lnTo>
                    <a:lnTo>
                      <a:pt x="46" y="495"/>
                    </a:lnTo>
                    <a:lnTo>
                      <a:pt x="54" y="522"/>
                    </a:lnTo>
                    <a:cubicBezTo>
                      <a:pt x="54" y="523"/>
                      <a:pt x="54" y="525"/>
                      <a:pt x="54" y="526"/>
                    </a:cubicBezTo>
                    <a:lnTo>
                      <a:pt x="38" y="590"/>
                    </a:lnTo>
                    <a:lnTo>
                      <a:pt x="37" y="585"/>
                    </a:lnTo>
                    <a:lnTo>
                      <a:pt x="59" y="633"/>
                    </a:lnTo>
                    <a:cubicBezTo>
                      <a:pt x="59" y="634"/>
                      <a:pt x="59" y="636"/>
                      <a:pt x="59" y="637"/>
                    </a:cubicBezTo>
                    <a:lnTo>
                      <a:pt x="57" y="653"/>
                    </a:lnTo>
                    <a:cubicBezTo>
                      <a:pt x="56" y="656"/>
                      <a:pt x="55" y="658"/>
                      <a:pt x="52" y="659"/>
                    </a:cubicBezTo>
                    <a:lnTo>
                      <a:pt x="41" y="665"/>
                    </a:lnTo>
                    <a:lnTo>
                      <a:pt x="46" y="657"/>
                    </a:lnTo>
                    <a:lnTo>
                      <a:pt x="46" y="681"/>
                    </a:lnTo>
                    <a:lnTo>
                      <a:pt x="45" y="679"/>
                    </a:lnTo>
                    <a:lnTo>
                      <a:pt x="80" y="777"/>
                    </a:lnTo>
                    <a:cubicBezTo>
                      <a:pt x="81" y="779"/>
                      <a:pt x="81" y="781"/>
                      <a:pt x="80" y="783"/>
                    </a:cubicBezTo>
                    <a:lnTo>
                      <a:pt x="72" y="804"/>
                    </a:lnTo>
                    <a:lnTo>
                      <a:pt x="72" y="798"/>
                    </a:lnTo>
                    <a:lnTo>
                      <a:pt x="83" y="825"/>
                    </a:lnTo>
                    <a:cubicBezTo>
                      <a:pt x="84" y="827"/>
                      <a:pt x="84" y="829"/>
                      <a:pt x="83" y="831"/>
                    </a:cubicBezTo>
                    <a:lnTo>
                      <a:pt x="72" y="858"/>
                    </a:lnTo>
                    <a:lnTo>
                      <a:pt x="73" y="854"/>
                    </a:lnTo>
                    <a:lnTo>
                      <a:pt x="75" y="900"/>
                    </a:lnTo>
                    <a:cubicBezTo>
                      <a:pt x="75" y="901"/>
                      <a:pt x="75" y="902"/>
                      <a:pt x="75" y="903"/>
                    </a:cubicBezTo>
                    <a:lnTo>
                      <a:pt x="64" y="930"/>
                    </a:lnTo>
                    <a:lnTo>
                      <a:pt x="64" y="923"/>
                    </a:lnTo>
                    <a:lnTo>
                      <a:pt x="69" y="934"/>
                    </a:lnTo>
                    <a:cubicBezTo>
                      <a:pt x="70" y="936"/>
                      <a:pt x="70" y="940"/>
                      <a:pt x="69" y="942"/>
                    </a:cubicBezTo>
                    <a:lnTo>
                      <a:pt x="63" y="950"/>
                    </a:lnTo>
                    <a:lnTo>
                      <a:pt x="65" y="945"/>
                    </a:lnTo>
                    <a:lnTo>
                      <a:pt x="65" y="985"/>
                    </a:lnTo>
                    <a:cubicBezTo>
                      <a:pt x="65" y="988"/>
                      <a:pt x="63" y="991"/>
                      <a:pt x="61" y="992"/>
                    </a:cubicBezTo>
                    <a:cubicBezTo>
                      <a:pt x="59" y="994"/>
                      <a:pt x="56" y="994"/>
                      <a:pt x="53" y="993"/>
                    </a:cubicBezTo>
                    <a:lnTo>
                      <a:pt x="48" y="990"/>
                    </a:lnTo>
                    <a:lnTo>
                      <a:pt x="59" y="982"/>
                    </a:lnTo>
                    <a:lnTo>
                      <a:pt x="62" y="1006"/>
                    </a:lnTo>
                    <a:cubicBezTo>
                      <a:pt x="62" y="1008"/>
                      <a:pt x="61" y="1010"/>
                      <a:pt x="60" y="1012"/>
                    </a:cubicBezTo>
                    <a:cubicBezTo>
                      <a:pt x="58" y="1014"/>
                      <a:pt x="56" y="1015"/>
                      <a:pt x="54" y="1015"/>
                    </a:cubicBezTo>
                    <a:lnTo>
                      <a:pt x="35" y="1015"/>
                    </a:lnTo>
                    <a:lnTo>
                      <a:pt x="43" y="1007"/>
                    </a:lnTo>
                    <a:lnTo>
                      <a:pt x="43" y="1015"/>
                    </a:lnTo>
                    <a:lnTo>
                      <a:pt x="43" y="1013"/>
                    </a:lnTo>
                    <a:lnTo>
                      <a:pt x="48" y="1031"/>
                    </a:lnTo>
                    <a:lnTo>
                      <a:pt x="47" y="1028"/>
                    </a:lnTo>
                    <a:lnTo>
                      <a:pt x="63" y="1047"/>
                    </a:lnTo>
                    <a:cubicBezTo>
                      <a:pt x="64" y="1048"/>
                      <a:pt x="64" y="1050"/>
                      <a:pt x="65" y="1051"/>
                    </a:cubicBezTo>
                    <a:lnTo>
                      <a:pt x="67" y="1075"/>
                    </a:lnTo>
                    <a:lnTo>
                      <a:pt x="66" y="1072"/>
                    </a:lnTo>
                    <a:lnTo>
                      <a:pt x="90" y="1115"/>
                    </a:lnTo>
                    <a:cubicBezTo>
                      <a:pt x="91" y="1116"/>
                      <a:pt x="91" y="1117"/>
                      <a:pt x="91" y="1119"/>
                    </a:cubicBezTo>
                    <a:lnTo>
                      <a:pt x="91" y="1143"/>
                    </a:lnTo>
                    <a:cubicBezTo>
                      <a:pt x="91" y="1146"/>
                      <a:pt x="90" y="1149"/>
                      <a:pt x="87" y="1150"/>
                    </a:cubicBezTo>
                    <a:lnTo>
                      <a:pt x="76" y="1155"/>
                    </a:lnTo>
                    <a:lnTo>
                      <a:pt x="80" y="1146"/>
                    </a:lnTo>
                    <a:lnTo>
                      <a:pt x="89" y="1175"/>
                    </a:lnTo>
                    <a:cubicBezTo>
                      <a:pt x="89" y="1176"/>
                      <a:pt x="89" y="1177"/>
                      <a:pt x="89" y="1178"/>
                    </a:cubicBezTo>
                    <a:lnTo>
                      <a:pt x="86" y="1200"/>
                    </a:lnTo>
                    <a:lnTo>
                      <a:pt x="85" y="1196"/>
                    </a:lnTo>
                    <a:lnTo>
                      <a:pt x="96" y="1220"/>
                    </a:lnTo>
                    <a:lnTo>
                      <a:pt x="90" y="1215"/>
                    </a:lnTo>
                    <a:lnTo>
                      <a:pt x="106" y="1218"/>
                    </a:lnTo>
                    <a:cubicBezTo>
                      <a:pt x="109" y="1218"/>
                      <a:pt x="111" y="1219"/>
                      <a:pt x="112" y="1222"/>
                    </a:cubicBezTo>
                    <a:cubicBezTo>
                      <a:pt x="113" y="1224"/>
                      <a:pt x="113" y="1226"/>
                      <a:pt x="112" y="1228"/>
                    </a:cubicBezTo>
                    <a:lnTo>
                      <a:pt x="107" y="1242"/>
                    </a:lnTo>
                    <a:lnTo>
                      <a:pt x="101" y="1231"/>
                    </a:lnTo>
                    <a:lnTo>
                      <a:pt x="114" y="1234"/>
                    </a:lnTo>
                    <a:lnTo>
                      <a:pt x="111" y="1234"/>
                    </a:lnTo>
                    <a:lnTo>
                      <a:pt x="125" y="1231"/>
                    </a:lnTo>
                    <a:lnTo>
                      <a:pt x="118" y="1237"/>
                    </a:lnTo>
                    <a:lnTo>
                      <a:pt x="121" y="1224"/>
                    </a:lnTo>
                    <a:cubicBezTo>
                      <a:pt x="122" y="1221"/>
                      <a:pt x="123" y="1219"/>
                      <a:pt x="125" y="1218"/>
                    </a:cubicBezTo>
                    <a:cubicBezTo>
                      <a:pt x="128" y="1217"/>
                      <a:pt x="130" y="1217"/>
                      <a:pt x="133" y="1218"/>
                    </a:cubicBezTo>
                    <a:lnTo>
                      <a:pt x="154" y="1229"/>
                    </a:lnTo>
                    <a:lnTo>
                      <a:pt x="143" y="1235"/>
                    </a:lnTo>
                    <a:lnTo>
                      <a:pt x="145" y="1221"/>
                    </a:lnTo>
                    <a:cubicBezTo>
                      <a:pt x="146" y="1217"/>
                      <a:pt x="149" y="1215"/>
                      <a:pt x="153" y="1215"/>
                    </a:cubicBezTo>
                    <a:cubicBezTo>
                      <a:pt x="157" y="1215"/>
                      <a:pt x="160" y="1217"/>
                      <a:pt x="161" y="1221"/>
                    </a:cubicBezTo>
                    <a:lnTo>
                      <a:pt x="164" y="1235"/>
                    </a:lnTo>
                    <a:cubicBezTo>
                      <a:pt x="164" y="1237"/>
                      <a:pt x="163" y="1240"/>
                      <a:pt x="161" y="1242"/>
                    </a:cubicBezTo>
                    <a:lnTo>
                      <a:pt x="145" y="1256"/>
                    </a:lnTo>
                    <a:lnTo>
                      <a:pt x="140" y="1241"/>
                    </a:lnTo>
                    <a:lnTo>
                      <a:pt x="156" y="1241"/>
                    </a:lnTo>
                    <a:cubicBezTo>
                      <a:pt x="159" y="1241"/>
                      <a:pt x="162" y="1244"/>
                      <a:pt x="163" y="1247"/>
                    </a:cubicBezTo>
                    <a:lnTo>
                      <a:pt x="171" y="1271"/>
                    </a:lnTo>
                    <a:cubicBezTo>
                      <a:pt x="173" y="1275"/>
                      <a:pt x="171" y="1279"/>
                      <a:pt x="168" y="1280"/>
                    </a:cubicBezTo>
                    <a:cubicBezTo>
                      <a:pt x="164" y="1282"/>
                      <a:pt x="160" y="1282"/>
                      <a:pt x="158" y="1278"/>
                    </a:cubicBezTo>
                    <a:lnTo>
                      <a:pt x="147" y="1265"/>
                    </a:lnTo>
                    <a:lnTo>
                      <a:pt x="158" y="1267"/>
                    </a:lnTo>
                    <a:lnTo>
                      <a:pt x="149" y="1272"/>
                    </a:lnTo>
                    <a:lnTo>
                      <a:pt x="150" y="1259"/>
                    </a:lnTo>
                    <a:lnTo>
                      <a:pt x="166" y="1273"/>
                    </a:lnTo>
                    <a:cubicBezTo>
                      <a:pt x="169" y="1275"/>
                      <a:pt x="170" y="1278"/>
                      <a:pt x="169" y="1282"/>
                    </a:cubicBezTo>
                    <a:cubicBezTo>
                      <a:pt x="168" y="1285"/>
                      <a:pt x="165" y="1287"/>
                      <a:pt x="161" y="1287"/>
                    </a:cubicBezTo>
                    <a:lnTo>
                      <a:pt x="150" y="1287"/>
                    </a:lnTo>
                    <a:lnTo>
                      <a:pt x="158" y="1276"/>
                    </a:lnTo>
                    <a:lnTo>
                      <a:pt x="169" y="1302"/>
                    </a:lnTo>
                    <a:cubicBezTo>
                      <a:pt x="170" y="1305"/>
                      <a:pt x="169" y="1307"/>
                      <a:pt x="168" y="1310"/>
                    </a:cubicBezTo>
                    <a:lnTo>
                      <a:pt x="160" y="1323"/>
                    </a:lnTo>
                    <a:lnTo>
                      <a:pt x="160" y="1316"/>
                    </a:lnTo>
                    <a:lnTo>
                      <a:pt x="168" y="1334"/>
                    </a:lnTo>
                    <a:lnTo>
                      <a:pt x="164" y="1330"/>
                    </a:lnTo>
                    <a:lnTo>
                      <a:pt x="172" y="1333"/>
                    </a:lnTo>
                    <a:cubicBezTo>
                      <a:pt x="174" y="1333"/>
                      <a:pt x="176" y="1335"/>
                      <a:pt x="177" y="1337"/>
                    </a:cubicBezTo>
                    <a:cubicBezTo>
                      <a:pt x="177" y="1339"/>
                      <a:pt x="177" y="1342"/>
                      <a:pt x="176" y="1344"/>
                    </a:cubicBezTo>
                    <a:lnTo>
                      <a:pt x="166" y="1365"/>
                    </a:lnTo>
                    <a:lnTo>
                      <a:pt x="162" y="1354"/>
                    </a:lnTo>
                    <a:lnTo>
                      <a:pt x="197" y="1370"/>
                    </a:lnTo>
                    <a:cubicBezTo>
                      <a:pt x="199" y="1371"/>
                      <a:pt x="201" y="1374"/>
                      <a:pt x="201" y="1377"/>
                    </a:cubicBezTo>
                    <a:lnTo>
                      <a:pt x="201" y="1391"/>
                    </a:lnTo>
                    <a:cubicBezTo>
                      <a:pt x="201" y="1394"/>
                      <a:pt x="200" y="1396"/>
                      <a:pt x="197" y="1398"/>
                    </a:cubicBezTo>
                    <a:lnTo>
                      <a:pt x="184" y="1406"/>
                    </a:lnTo>
                    <a:cubicBezTo>
                      <a:pt x="183" y="1406"/>
                      <a:pt x="181" y="1407"/>
                      <a:pt x="180" y="1407"/>
                    </a:cubicBezTo>
                    <a:lnTo>
                      <a:pt x="169" y="1407"/>
                    </a:lnTo>
                    <a:lnTo>
                      <a:pt x="176" y="1394"/>
                    </a:lnTo>
                    <a:lnTo>
                      <a:pt x="184" y="1405"/>
                    </a:lnTo>
                    <a:cubicBezTo>
                      <a:pt x="186" y="1408"/>
                      <a:pt x="186" y="1412"/>
                      <a:pt x="183" y="1415"/>
                    </a:cubicBezTo>
                    <a:lnTo>
                      <a:pt x="178" y="1420"/>
                    </a:lnTo>
                    <a:lnTo>
                      <a:pt x="174" y="1407"/>
                    </a:lnTo>
                    <a:lnTo>
                      <a:pt x="184" y="1410"/>
                    </a:lnTo>
                    <a:cubicBezTo>
                      <a:pt x="187" y="1410"/>
                      <a:pt x="190" y="1413"/>
                      <a:pt x="190" y="1416"/>
                    </a:cubicBezTo>
                    <a:cubicBezTo>
                      <a:pt x="191" y="1419"/>
                      <a:pt x="190" y="1422"/>
                      <a:pt x="187" y="1424"/>
                    </a:cubicBezTo>
                    <a:lnTo>
                      <a:pt x="177" y="1432"/>
                    </a:lnTo>
                    <a:lnTo>
                      <a:pt x="179" y="1423"/>
                    </a:lnTo>
                    <a:lnTo>
                      <a:pt x="185" y="1439"/>
                    </a:lnTo>
                    <a:lnTo>
                      <a:pt x="174" y="1434"/>
                    </a:lnTo>
                    <a:lnTo>
                      <a:pt x="188" y="1429"/>
                    </a:lnTo>
                    <a:cubicBezTo>
                      <a:pt x="191" y="1427"/>
                      <a:pt x="195" y="1428"/>
                      <a:pt x="197" y="1431"/>
                    </a:cubicBezTo>
                    <a:cubicBezTo>
                      <a:pt x="199" y="1434"/>
                      <a:pt x="199" y="1438"/>
                      <a:pt x="197" y="1441"/>
                    </a:cubicBezTo>
                    <a:lnTo>
                      <a:pt x="187" y="1457"/>
                    </a:lnTo>
                    <a:lnTo>
                      <a:pt x="188" y="1451"/>
                    </a:lnTo>
                    <a:lnTo>
                      <a:pt x="190" y="1467"/>
                    </a:lnTo>
                    <a:lnTo>
                      <a:pt x="176" y="1464"/>
                    </a:lnTo>
                    <a:lnTo>
                      <a:pt x="184" y="1451"/>
                    </a:lnTo>
                    <a:cubicBezTo>
                      <a:pt x="186" y="1447"/>
                      <a:pt x="190" y="1446"/>
                      <a:pt x="194" y="1448"/>
                    </a:cubicBezTo>
                    <a:cubicBezTo>
                      <a:pt x="198" y="1449"/>
                      <a:pt x="199" y="1453"/>
                      <a:pt x="198" y="1457"/>
                    </a:cubicBezTo>
                    <a:lnTo>
                      <a:pt x="190" y="1481"/>
                    </a:lnTo>
                    <a:cubicBezTo>
                      <a:pt x="189" y="1485"/>
                      <a:pt x="186" y="1487"/>
                      <a:pt x="183" y="1487"/>
                    </a:cubicBezTo>
                    <a:lnTo>
                      <a:pt x="177" y="1487"/>
                    </a:lnTo>
                    <a:cubicBezTo>
                      <a:pt x="175" y="1487"/>
                      <a:pt x="173" y="1486"/>
                      <a:pt x="171" y="1484"/>
                    </a:cubicBezTo>
                    <a:cubicBezTo>
                      <a:pt x="169" y="1482"/>
                      <a:pt x="169" y="1480"/>
                      <a:pt x="169" y="1477"/>
                    </a:cubicBezTo>
                    <a:lnTo>
                      <a:pt x="172" y="1464"/>
                    </a:lnTo>
                    <a:lnTo>
                      <a:pt x="175" y="1472"/>
                    </a:lnTo>
                    <a:lnTo>
                      <a:pt x="164" y="1464"/>
                    </a:lnTo>
                    <a:lnTo>
                      <a:pt x="176" y="1461"/>
                    </a:lnTo>
                    <a:lnTo>
                      <a:pt x="174" y="1466"/>
                    </a:lnTo>
                    <a:lnTo>
                      <a:pt x="170" y="1456"/>
                    </a:lnTo>
                    <a:lnTo>
                      <a:pt x="181" y="1461"/>
                    </a:lnTo>
                    <a:cubicBezTo>
                      <a:pt x="184" y="1463"/>
                      <a:pt x="186" y="1467"/>
                      <a:pt x="185" y="1471"/>
                    </a:cubicBezTo>
                    <a:cubicBezTo>
                      <a:pt x="183" y="1475"/>
                      <a:pt x="179" y="1477"/>
                      <a:pt x="175" y="1476"/>
                    </a:cubicBezTo>
                    <a:lnTo>
                      <a:pt x="146" y="1468"/>
                    </a:lnTo>
                    <a:cubicBezTo>
                      <a:pt x="142" y="1467"/>
                      <a:pt x="140" y="1464"/>
                      <a:pt x="140" y="1460"/>
                    </a:cubicBezTo>
                    <a:cubicBezTo>
                      <a:pt x="140" y="1456"/>
                      <a:pt x="142" y="1453"/>
                      <a:pt x="146" y="1452"/>
                    </a:cubicBezTo>
                    <a:lnTo>
                      <a:pt x="157" y="1450"/>
                    </a:lnTo>
                    <a:lnTo>
                      <a:pt x="151" y="1459"/>
                    </a:lnTo>
                    <a:lnTo>
                      <a:pt x="148" y="1446"/>
                    </a:lnTo>
                    <a:lnTo>
                      <a:pt x="154" y="1452"/>
                    </a:lnTo>
                    <a:lnTo>
                      <a:pt x="143" y="1449"/>
                    </a:lnTo>
                    <a:lnTo>
                      <a:pt x="147" y="1449"/>
                    </a:lnTo>
                    <a:lnTo>
                      <a:pt x="136" y="1452"/>
                    </a:lnTo>
                    <a:lnTo>
                      <a:pt x="142" y="1444"/>
                    </a:lnTo>
                    <a:lnTo>
                      <a:pt x="142" y="1457"/>
                    </a:lnTo>
                    <a:cubicBezTo>
                      <a:pt x="142" y="1460"/>
                      <a:pt x="141" y="1462"/>
                      <a:pt x="140" y="1463"/>
                    </a:cubicBezTo>
                    <a:lnTo>
                      <a:pt x="113" y="1487"/>
                    </a:lnTo>
                    <a:lnTo>
                      <a:pt x="114" y="1476"/>
                    </a:lnTo>
                    <a:lnTo>
                      <a:pt x="130" y="1495"/>
                    </a:lnTo>
                    <a:lnTo>
                      <a:pt x="118" y="1494"/>
                    </a:lnTo>
                    <a:lnTo>
                      <a:pt x="121" y="1492"/>
                    </a:lnTo>
                    <a:lnTo>
                      <a:pt x="122" y="1504"/>
                    </a:lnTo>
                    <a:lnTo>
                      <a:pt x="111" y="1496"/>
                    </a:lnTo>
                    <a:cubicBezTo>
                      <a:pt x="109" y="1494"/>
                      <a:pt x="108" y="1492"/>
                      <a:pt x="108" y="1490"/>
                    </a:cubicBezTo>
                    <a:cubicBezTo>
                      <a:pt x="108" y="1487"/>
                      <a:pt x="109" y="1485"/>
                      <a:pt x="110" y="1483"/>
                    </a:cubicBezTo>
                    <a:lnTo>
                      <a:pt x="129" y="1467"/>
                    </a:lnTo>
                    <a:cubicBezTo>
                      <a:pt x="131" y="1466"/>
                      <a:pt x="134" y="1465"/>
                      <a:pt x="137" y="1466"/>
                    </a:cubicBezTo>
                    <a:cubicBezTo>
                      <a:pt x="140" y="1467"/>
                      <a:pt x="142" y="1469"/>
                      <a:pt x="142" y="1472"/>
                    </a:cubicBezTo>
                    <a:lnTo>
                      <a:pt x="145" y="1488"/>
                    </a:lnTo>
                    <a:lnTo>
                      <a:pt x="140" y="1482"/>
                    </a:lnTo>
                    <a:lnTo>
                      <a:pt x="164" y="1490"/>
                    </a:lnTo>
                    <a:lnTo>
                      <a:pt x="157" y="1504"/>
                    </a:lnTo>
                    <a:lnTo>
                      <a:pt x="149" y="1499"/>
                    </a:lnTo>
                    <a:cubicBezTo>
                      <a:pt x="146" y="1497"/>
                      <a:pt x="144" y="1493"/>
                      <a:pt x="145" y="1490"/>
                    </a:cubicBezTo>
                    <a:cubicBezTo>
                      <a:pt x="146" y="1486"/>
                      <a:pt x="150" y="1484"/>
                      <a:pt x="153" y="1484"/>
                    </a:cubicBezTo>
                    <a:lnTo>
                      <a:pt x="164" y="1484"/>
                    </a:lnTo>
                    <a:cubicBezTo>
                      <a:pt x="165" y="1484"/>
                      <a:pt x="167" y="1484"/>
                      <a:pt x="168" y="1485"/>
                    </a:cubicBezTo>
                    <a:lnTo>
                      <a:pt x="192" y="1498"/>
                    </a:lnTo>
                    <a:cubicBezTo>
                      <a:pt x="195" y="1500"/>
                      <a:pt x="196" y="1504"/>
                      <a:pt x="196" y="1507"/>
                    </a:cubicBezTo>
                    <a:lnTo>
                      <a:pt x="193" y="1520"/>
                    </a:lnTo>
                    <a:cubicBezTo>
                      <a:pt x="193" y="1523"/>
                      <a:pt x="191" y="1525"/>
                      <a:pt x="189" y="1526"/>
                    </a:cubicBezTo>
                    <a:cubicBezTo>
                      <a:pt x="187" y="1527"/>
                      <a:pt x="184" y="1527"/>
                      <a:pt x="182" y="1526"/>
                    </a:cubicBezTo>
                    <a:lnTo>
                      <a:pt x="169" y="1521"/>
                    </a:lnTo>
                    <a:lnTo>
                      <a:pt x="180" y="1515"/>
                    </a:lnTo>
                    <a:lnTo>
                      <a:pt x="177" y="1526"/>
                    </a:lnTo>
                    <a:lnTo>
                      <a:pt x="173" y="1517"/>
                    </a:lnTo>
                    <a:lnTo>
                      <a:pt x="187" y="1525"/>
                    </a:lnTo>
                    <a:lnTo>
                      <a:pt x="180" y="1525"/>
                    </a:lnTo>
                    <a:lnTo>
                      <a:pt x="188" y="1522"/>
                    </a:lnTo>
                    <a:cubicBezTo>
                      <a:pt x="192" y="1521"/>
                      <a:pt x="195" y="1522"/>
                      <a:pt x="197" y="1525"/>
                    </a:cubicBezTo>
                    <a:cubicBezTo>
                      <a:pt x="199" y="1528"/>
                      <a:pt x="199" y="1533"/>
                      <a:pt x="196" y="1535"/>
                    </a:cubicBezTo>
                    <a:lnTo>
                      <a:pt x="191" y="1540"/>
                    </a:lnTo>
                    <a:lnTo>
                      <a:pt x="189" y="1528"/>
                    </a:lnTo>
                    <a:lnTo>
                      <a:pt x="194" y="1530"/>
                    </a:lnTo>
                    <a:cubicBezTo>
                      <a:pt x="198" y="1532"/>
                      <a:pt x="200" y="1537"/>
                      <a:pt x="198" y="1541"/>
                    </a:cubicBezTo>
                    <a:cubicBezTo>
                      <a:pt x="196" y="1545"/>
                      <a:pt x="192" y="1546"/>
                      <a:pt x="188" y="1545"/>
                    </a:cubicBezTo>
                    <a:lnTo>
                      <a:pt x="166" y="1537"/>
                    </a:lnTo>
                    <a:lnTo>
                      <a:pt x="177" y="1532"/>
                    </a:lnTo>
                    <a:lnTo>
                      <a:pt x="174" y="1540"/>
                    </a:lnTo>
                    <a:lnTo>
                      <a:pt x="168" y="1530"/>
                    </a:lnTo>
                    <a:lnTo>
                      <a:pt x="203" y="1535"/>
                    </a:lnTo>
                    <a:lnTo>
                      <a:pt x="198" y="1536"/>
                    </a:lnTo>
                    <a:lnTo>
                      <a:pt x="203" y="1533"/>
                    </a:lnTo>
                    <a:lnTo>
                      <a:pt x="199" y="1542"/>
                    </a:lnTo>
                    <a:lnTo>
                      <a:pt x="196" y="1528"/>
                    </a:lnTo>
                    <a:cubicBezTo>
                      <a:pt x="195" y="1524"/>
                      <a:pt x="198" y="1520"/>
                      <a:pt x="202" y="1519"/>
                    </a:cubicBezTo>
                    <a:cubicBezTo>
                      <a:pt x="206" y="1518"/>
                      <a:pt x="210" y="1520"/>
                      <a:pt x="211" y="1524"/>
                    </a:cubicBezTo>
                    <a:lnTo>
                      <a:pt x="217" y="1537"/>
                    </a:lnTo>
                    <a:lnTo>
                      <a:pt x="213" y="1533"/>
                    </a:lnTo>
                    <a:lnTo>
                      <a:pt x="234" y="1544"/>
                    </a:lnTo>
                    <a:cubicBezTo>
                      <a:pt x="238" y="1546"/>
                      <a:pt x="240" y="1550"/>
                      <a:pt x="238" y="1554"/>
                    </a:cubicBezTo>
                    <a:cubicBezTo>
                      <a:pt x="237" y="1558"/>
                      <a:pt x="232" y="1560"/>
                      <a:pt x="228" y="1558"/>
                    </a:cubicBezTo>
                    <a:lnTo>
                      <a:pt x="212" y="1553"/>
                    </a:lnTo>
                    <a:lnTo>
                      <a:pt x="222" y="1541"/>
                    </a:lnTo>
                    <a:lnTo>
                      <a:pt x="230" y="1555"/>
                    </a:lnTo>
                    <a:lnTo>
                      <a:pt x="220" y="1551"/>
                    </a:lnTo>
                    <a:lnTo>
                      <a:pt x="228" y="1549"/>
                    </a:lnTo>
                    <a:cubicBezTo>
                      <a:pt x="232" y="1547"/>
                      <a:pt x="236" y="1549"/>
                      <a:pt x="238" y="1552"/>
                    </a:cubicBezTo>
                    <a:cubicBezTo>
                      <a:pt x="240" y="1555"/>
                      <a:pt x="239" y="1559"/>
                      <a:pt x="236" y="1562"/>
                    </a:cubicBezTo>
                    <a:lnTo>
                      <a:pt x="228" y="1570"/>
                    </a:lnTo>
                    <a:cubicBezTo>
                      <a:pt x="227" y="1571"/>
                      <a:pt x="225" y="1572"/>
                      <a:pt x="222" y="1572"/>
                    </a:cubicBezTo>
                    <a:cubicBezTo>
                      <a:pt x="220" y="1572"/>
                      <a:pt x="218" y="1571"/>
                      <a:pt x="216" y="1569"/>
                    </a:cubicBezTo>
                    <a:lnTo>
                      <a:pt x="206" y="1556"/>
                    </a:lnTo>
                    <a:lnTo>
                      <a:pt x="212" y="1559"/>
                    </a:lnTo>
                    <a:lnTo>
                      <a:pt x="191" y="1559"/>
                    </a:lnTo>
                    <a:lnTo>
                      <a:pt x="197" y="1547"/>
                    </a:lnTo>
                    <a:lnTo>
                      <a:pt x="205" y="1560"/>
                    </a:lnTo>
                    <a:cubicBezTo>
                      <a:pt x="208" y="1564"/>
                      <a:pt x="207" y="1568"/>
                      <a:pt x="203" y="1571"/>
                    </a:cubicBezTo>
                    <a:cubicBezTo>
                      <a:pt x="200" y="1573"/>
                      <a:pt x="195" y="1572"/>
                      <a:pt x="192" y="1569"/>
                    </a:cubicBezTo>
                    <a:lnTo>
                      <a:pt x="182" y="1556"/>
                    </a:lnTo>
                    <a:lnTo>
                      <a:pt x="188" y="1559"/>
                    </a:lnTo>
                    <a:lnTo>
                      <a:pt x="177" y="1559"/>
                    </a:lnTo>
                    <a:lnTo>
                      <a:pt x="182" y="1544"/>
                    </a:lnTo>
                    <a:lnTo>
                      <a:pt x="214" y="1565"/>
                    </a:lnTo>
                    <a:cubicBezTo>
                      <a:pt x="216" y="1567"/>
                      <a:pt x="217" y="1569"/>
                      <a:pt x="217" y="1572"/>
                    </a:cubicBezTo>
                    <a:lnTo>
                      <a:pt x="217" y="1577"/>
                    </a:lnTo>
                    <a:cubicBezTo>
                      <a:pt x="217" y="1581"/>
                      <a:pt x="216" y="1583"/>
                      <a:pt x="213" y="1585"/>
                    </a:cubicBezTo>
                    <a:lnTo>
                      <a:pt x="202" y="1590"/>
                    </a:lnTo>
                    <a:lnTo>
                      <a:pt x="202" y="1575"/>
                    </a:lnTo>
                    <a:lnTo>
                      <a:pt x="215" y="1581"/>
                    </a:lnTo>
                    <a:cubicBezTo>
                      <a:pt x="218" y="1582"/>
                      <a:pt x="220" y="1585"/>
                      <a:pt x="220" y="1589"/>
                    </a:cubicBezTo>
                    <a:cubicBezTo>
                      <a:pt x="220" y="1592"/>
                      <a:pt x="217" y="1595"/>
                      <a:pt x="214" y="1596"/>
                    </a:cubicBezTo>
                    <a:lnTo>
                      <a:pt x="203" y="1599"/>
                    </a:lnTo>
                    <a:lnTo>
                      <a:pt x="209" y="1588"/>
                    </a:lnTo>
                    <a:lnTo>
                      <a:pt x="222" y="1620"/>
                    </a:lnTo>
                    <a:lnTo>
                      <a:pt x="219" y="1616"/>
                    </a:lnTo>
                    <a:lnTo>
                      <a:pt x="227" y="1621"/>
                    </a:lnTo>
                    <a:lnTo>
                      <a:pt x="215" y="1629"/>
                    </a:lnTo>
                    <a:lnTo>
                      <a:pt x="212" y="1602"/>
                    </a:lnTo>
                    <a:cubicBezTo>
                      <a:pt x="212" y="1600"/>
                      <a:pt x="213" y="1598"/>
                      <a:pt x="214" y="1596"/>
                    </a:cubicBezTo>
                    <a:cubicBezTo>
                      <a:pt x="216" y="1594"/>
                      <a:pt x="218" y="1593"/>
                      <a:pt x="220" y="1593"/>
                    </a:cubicBezTo>
                    <a:lnTo>
                      <a:pt x="228" y="1593"/>
                    </a:lnTo>
                    <a:cubicBezTo>
                      <a:pt x="232" y="1593"/>
                      <a:pt x="235" y="1596"/>
                      <a:pt x="236" y="1600"/>
                    </a:cubicBezTo>
                    <a:cubicBezTo>
                      <a:pt x="237" y="1604"/>
                      <a:pt x="234" y="1608"/>
                      <a:pt x="231" y="1609"/>
                    </a:cubicBezTo>
                    <a:lnTo>
                      <a:pt x="223" y="1612"/>
                    </a:lnTo>
                    <a:lnTo>
                      <a:pt x="226" y="1599"/>
                    </a:lnTo>
                    <a:lnTo>
                      <a:pt x="240" y="1615"/>
                    </a:lnTo>
                    <a:cubicBezTo>
                      <a:pt x="242" y="1618"/>
                      <a:pt x="242" y="1623"/>
                      <a:pt x="239" y="1626"/>
                    </a:cubicBezTo>
                    <a:cubicBezTo>
                      <a:pt x="236" y="1629"/>
                      <a:pt x="232" y="1629"/>
                      <a:pt x="229" y="1627"/>
                    </a:cubicBezTo>
                    <a:lnTo>
                      <a:pt x="218" y="1619"/>
                    </a:lnTo>
                    <a:lnTo>
                      <a:pt x="231" y="1611"/>
                    </a:lnTo>
                    <a:lnTo>
                      <a:pt x="233" y="1624"/>
                    </a:lnTo>
                    <a:lnTo>
                      <a:pt x="231" y="1620"/>
                    </a:lnTo>
                    <a:lnTo>
                      <a:pt x="236" y="1625"/>
                    </a:lnTo>
                    <a:cubicBezTo>
                      <a:pt x="239" y="1627"/>
                      <a:pt x="239" y="1631"/>
                      <a:pt x="238" y="1634"/>
                    </a:cubicBezTo>
                    <a:cubicBezTo>
                      <a:pt x="237" y="1637"/>
                      <a:pt x="234" y="1639"/>
                      <a:pt x="231" y="1639"/>
                    </a:cubicBezTo>
                    <a:lnTo>
                      <a:pt x="223" y="1639"/>
                    </a:lnTo>
                    <a:lnTo>
                      <a:pt x="231" y="1631"/>
                    </a:lnTo>
                    <a:lnTo>
                      <a:pt x="231" y="1639"/>
                    </a:lnTo>
                    <a:lnTo>
                      <a:pt x="220" y="1631"/>
                    </a:lnTo>
                    <a:lnTo>
                      <a:pt x="228" y="1629"/>
                    </a:lnTo>
                    <a:cubicBezTo>
                      <a:pt x="232" y="1627"/>
                      <a:pt x="235" y="1629"/>
                      <a:pt x="237" y="1631"/>
                    </a:cubicBezTo>
                    <a:cubicBezTo>
                      <a:pt x="239" y="1634"/>
                      <a:pt x="239" y="1638"/>
                      <a:pt x="237" y="1641"/>
                    </a:cubicBezTo>
                    <a:lnTo>
                      <a:pt x="232" y="1649"/>
                    </a:lnTo>
                    <a:lnTo>
                      <a:pt x="229" y="1637"/>
                    </a:lnTo>
                    <a:lnTo>
                      <a:pt x="250" y="1648"/>
                    </a:lnTo>
                    <a:cubicBezTo>
                      <a:pt x="254" y="1649"/>
                      <a:pt x="256" y="1654"/>
                      <a:pt x="254" y="1658"/>
                    </a:cubicBezTo>
                    <a:cubicBezTo>
                      <a:pt x="253" y="1661"/>
                      <a:pt x="249" y="1664"/>
                      <a:pt x="245" y="1663"/>
                    </a:cubicBezTo>
                    <a:lnTo>
                      <a:pt x="223" y="1657"/>
                    </a:lnTo>
                    <a:lnTo>
                      <a:pt x="229" y="1642"/>
                    </a:lnTo>
                    <a:lnTo>
                      <a:pt x="256" y="1656"/>
                    </a:lnTo>
                    <a:cubicBezTo>
                      <a:pt x="260" y="1658"/>
                      <a:pt x="261" y="1662"/>
                      <a:pt x="260" y="1666"/>
                    </a:cubicBezTo>
                    <a:cubicBezTo>
                      <a:pt x="258" y="1670"/>
                      <a:pt x="254" y="1672"/>
                      <a:pt x="250" y="1670"/>
                    </a:cubicBezTo>
                    <a:lnTo>
                      <a:pt x="226" y="1662"/>
                    </a:lnTo>
                    <a:lnTo>
                      <a:pt x="232" y="1662"/>
                    </a:lnTo>
                    <a:lnTo>
                      <a:pt x="221" y="1667"/>
                    </a:lnTo>
                    <a:lnTo>
                      <a:pt x="220" y="1653"/>
                    </a:lnTo>
                    <a:lnTo>
                      <a:pt x="261" y="1669"/>
                    </a:lnTo>
                    <a:cubicBezTo>
                      <a:pt x="264" y="1670"/>
                      <a:pt x="266" y="1674"/>
                      <a:pt x="265" y="1678"/>
                    </a:cubicBezTo>
                    <a:cubicBezTo>
                      <a:pt x="264" y="1682"/>
                      <a:pt x="260" y="1685"/>
                      <a:pt x="256" y="1684"/>
                    </a:cubicBezTo>
                    <a:lnTo>
                      <a:pt x="238" y="1681"/>
                    </a:lnTo>
                    <a:lnTo>
                      <a:pt x="244" y="1668"/>
                    </a:lnTo>
                    <a:lnTo>
                      <a:pt x="263" y="1686"/>
                    </a:lnTo>
                    <a:lnTo>
                      <a:pt x="250" y="1690"/>
                    </a:lnTo>
                    <a:lnTo>
                      <a:pt x="258" y="1666"/>
                    </a:lnTo>
                    <a:cubicBezTo>
                      <a:pt x="259" y="1661"/>
                      <a:pt x="264" y="1659"/>
                      <a:pt x="268" y="1661"/>
                    </a:cubicBezTo>
                    <a:cubicBezTo>
                      <a:pt x="272" y="1662"/>
                      <a:pt x="275" y="1666"/>
                      <a:pt x="273" y="1671"/>
                    </a:cubicBezTo>
                    <a:lnTo>
                      <a:pt x="271" y="1679"/>
                    </a:lnTo>
                    <a:lnTo>
                      <a:pt x="269" y="1670"/>
                    </a:lnTo>
                    <a:lnTo>
                      <a:pt x="279" y="1681"/>
                    </a:lnTo>
                    <a:cubicBezTo>
                      <a:pt x="282" y="1684"/>
                      <a:pt x="282" y="1688"/>
                      <a:pt x="280" y="1691"/>
                    </a:cubicBezTo>
                    <a:cubicBezTo>
                      <a:pt x="279" y="1694"/>
                      <a:pt x="275" y="1696"/>
                      <a:pt x="271" y="1694"/>
                    </a:cubicBezTo>
                    <a:lnTo>
                      <a:pt x="263" y="1692"/>
                    </a:lnTo>
                    <a:lnTo>
                      <a:pt x="274" y="1684"/>
                    </a:lnTo>
                    <a:lnTo>
                      <a:pt x="274" y="1695"/>
                    </a:lnTo>
                    <a:cubicBezTo>
                      <a:pt x="274" y="1699"/>
                      <a:pt x="271" y="1702"/>
                      <a:pt x="267" y="1703"/>
                    </a:cubicBezTo>
                    <a:lnTo>
                      <a:pt x="254" y="1705"/>
                    </a:lnTo>
                    <a:lnTo>
                      <a:pt x="258" y="1692"/>
                    </a:lnTo>
                    <a:lnTo>
                      <a:pt x="269" y="1706"/>
                    </a:lnTo>
                    <a:lnTo>
                      <a:pt x="261" y="1703"/>
                    </a:lnTo>
                    <a:lnTo>
                      <a:pt x="275" y="1700"/>
                    </a:lnTo>
                    <a:cubicBezTo>
                      <a:pt x="278" y="1700"/>
                      <a:pt x="281" y="1701"/>
                      <a:pt x="283" y="1704"/>
                    </a:cubicBezTo>
                    <a:lnTo>
                      <a:pt x="296" y="1725"/>
                    </a:lnTo>
                    <a:cubicBezTo>
                      <a:pt x="298" y="1728"/>
                      <a:pt x="298" y="1733"/>
                      <a:pt x="295" y="1735"/>
                    </a:cubicBezTo>
                    <a:cubicBezTo>
                      <a:pt x="293" y="1738"/>
                      <a:pt x="288" y="1738"/>
                      <a:pt x="285" y="1736"/>
                    </a:cubicBezTo>
                    <a:lnTo>
                      <a:pt x="269" y="1725"/>
                    </a:lnTo>
                    <a:lnTo>
                      <a:pt x="281" y="1715"/>
                    </a:lnTo>
                    <a:lnTo>
                      <a:pt x="286" y="1726"/>
                    </a:lnTo>
                    <a:lnTo>
                      <a:pt x="284" y="1723"/>
                    </a:lnTo>
                    <a:lnTo>
                      <a:pt x="294" y="1731"/>
                    </a:lnTo>
                    <a:lnTo>
                      <a:pt x="284" y="1732"/>
                    </a:lnTo>
                    <a:lnTo>
                      <a:pt x="289" y="1726"/>
                    </a:lnTo>
                    <a:lnTo>
                      <a:pt x="301" y="1738"/>
                    </a:lnTo>
                    <a:lnTo>
                      <a:pt x="298" y="1740"/>
                    </a:lnTo>
                    <a:lnTo>
                      <a:pt x="298" y="1729"/>
                    </a:lnTo>
                    <a:lnTo>
                      <a:pt x="314" y="1745"/>
                    </a:lnTo>
                    <a:cubicBezTo>
                      <a:pt x="317" y="1748"/>
                      <a:pt x="317" y="1753"/>
                      <a:pt x="315" y="1756"/>
                    </a:cubicBezTo>
                    <a:cubicBezTo>
                      <a:pt x="312" y="1759"/>
                      <a:pt x="307" y="1760"/>
                      <a:pt x="304" y="1757"/>
                    </a:cubicBezTo>
                    <a:lnTo>
                      <a:pt x="288" y="1747"/>
                    </a:lnTo>
                    <a:lnTo>
                      <a:pt x="299" y="1735"/>
                    </a:lnTo>
                    <a:lnTo>
                      <a:pt x="307" y="1746"/>
                    </a:lnTo>
                    <a:lnTo>
                      <a:pt x="303" y="1743"/>
                    </a:lnTo>
                    <a:lnTo>
                      <a:pt x="317" y="1749"/>
                    </a:lnTo>
                    <a:lnTo>
                      <a:pt x="307" y="1761"/>
                    </a:lnTo>
                    <a:lnTo>
                      <a:pt x="291" y="1737"/>
                    </a:lnTo>
                    <a:cubicBezTo>
                      <a:pt x="289" y="1733"/>
                      <a:pt x="290" y="1728"/>
                      <a:pt x="293" y="1726"/>
                    </a:cubicBezTo>
                    <a:cubicBezTo>
                      <a:pt x="297" y="1723"/>
                      <a:pt x="302" y="1724"/>
                      <a:pt x="304" y="1727"/>
                    </a:cubicBezTo>
                    <a:lnTo>
                      <a:pt x="320" y="1749"/>
                    </a:lnTo>
                    <a:lnTo>
                      <a:pt x="307" y="1749"/>
                    </a:lnTo>
                    <a:lnTo>
                      <a:pt x="315" y="1736"/>
                    </a:lnTo>
                    <a:lnTo>
                      <a:pt x="322" y="1748"/>
                    </a:lnTo>
                    <a:lnTo>
                      <a:pt x="314" y="1748"/>
                    </a:lnTo>
                    <a:cubicBezTo>
                      <a:pt x="311" y="1748"/>
                      <a:pt x="308" y="1746"/>
                      <a:pt x="306" y="1743"/>
                    </a:cubicBezTo>
                    <a:cubicBezTo>
                      <a:pt x="305" y="1740"/>
                      <a:pt x="306" y="1737"/>
                      <a:pt x="308" y="1734"/>
                    </a:cubicBezTo>
                    <a:lnTo>
                      <a:pt x="311" y="1732"/>
                    </a:lnTo>
                    <a:lnTo>
                      <a:pt x="313" y="1745"/>
                    </a:lnTo>
                    <a:lnTo>
                      <a:pt x="297" y="1737"/>
                    </a:lnTo>
                    <a:cubicBezTo>
                      <a:pt x="293" y="1735"/>
                      <a:pt x="291" y="1731"/>
                      <a:pt x="293" y="1727"/>
                    </a:cubicBezTo>
                    <a:cubicBezTo>
                      <a:pt x="294" y="1723"/>
                      <a:pt x="298" y="1721"/>
                      <a:pt x="302" y="1722"/>
                    </a:cubicBezTo>
                    <a:lnTo>
                      <a:pt x="334" y="1730"/>
                    </a:lnTo>
                    <a:lnTo>
                      <a:pt x="329" y="1745"/>
                    </a:lnTo>
                    <a:lnTo>
                      <a:pt x="297" y="1729"/>
                    </a:lnTo>
                    <a:cubicBezTo>
                      <a:pt x="293" y="1727"/>
                      <a:pt x="291" y="1722"/>
                      <a:pt x="293" y="1718"/>
                    </a:cubicBezTo>
                    <a:cubicBezTo>
                      <a:pt x="295" y="1714"/>
                      <a:pt x="300" y="1712"/>
                      <a:pt x="304" y="1714"/>
                    </a:cubicBezTo>
                    <a:lnTo>
                      <a:pt x="341" y="1730"/>
                    </a:lnTo>
                    <a:cubicBezTo>
                      <a:pt x="343" y="1731"/>
                      <a:pt x="344" y="1732"/>
                      <a:pt x="345" y="1734"/>
                    </a:cubicBezTo>
                    <a:lnTo>
                      <a:pt x="348" y="1739"/>
                    </a:lnTo>
                    <a:cubicBezTo>
                      <a:pt x="349" y="1741"/>
                      <a:pt x="349" y="1744"/>
                      <a:pt x="348" y="1746"/>
                    </a:cubicBezTo>
                    <a:cubicBezTo>
                      <a:pt x="347" y="1748"/>
                      <a:pt x="345" y="1750"/>
                      <a:pt x="343" y="1750"/>
                    </a:cubicBezTo>
                    <a:lnTo>
                      <a:pt x="335" y="1753"/>
                    </a:lnTo>
                    <a:lnTo>
                      <a:pt x="339" y="1740"/>
                    </a:lnTo>
                    <a:lnTo>
                      <a:pt x="355" y="1759"/>
                    </a:lnTo>
                    <a:cubicBezTo>
                      <a:pt x="356" y="1761"/>
                      <a:pt x="357" y="1763"/>
                      <a:pt x="357" y="1765"/>
                    </a:cubicBezTo>
                    <a:cubicBezTo>
                      <a:pt x="356" y="1768"/>
                      <a:pt x="355" y="1770"/>
                      <a:pt x="353" y="1771"/>
                    </a:cubicBezTo>
                    <a:lnTo>
                      <a:pt x="339" y="1779"/>
                    </a:lnTo>
                    <a:cubicBezTo>
                      <a:pt x="336" y="1781"/>
                      <a:pt x="331" y="1780"/>
                      <a:pt x="329" y="1777"/>
                    </a:cubicBezTo>
                    <a:cubicBezTo>
                      <a:pt x="326" y="1774"/>
                      <a:pt x="327" y="1769"/>
                      <a:pt x="330" y="1766"/>
                    </a:cubicBezTo>
                    <a:lnTo>
                      <a:pt x="338" y="1758"/>
                    </a:lnTo>
                    <a:lnTo>
                      <a:pt x="336" y="1768"/>
                    </a:lnTo>
                    <a:lnTo>
                      <a:pt x="326" y="1749"/>
                    </a:lnTo>
                    <a:lnTo>
                      <a:pt x="339" y="1750"/>
                    </a:lnTo>
                    <a:lnTo>
                      <a:pt x="334" y="1758"/>
                    </a:lnTo>
                    <a:lnTo>
                      <a:pt x="334" y="1750"/>
                    </a:lnTo>
                    <a:lnTo>
                      <a:pt x="337" y="1755"/>
                    </a:lnTo>
                    <a:lnTo>
                      <a:pt x="323" y="1755"/>
                    </a:lnTo>
                    <a:lnTo>
                      <a:pt x="325" y="1750"/>
                    </a:lnTo>
                    <a:cubicBezTo>
                      <a:pt x="327" y="1747"/>
                      <a:pt x="331" y="1745"/>
                      <a:pt x="334" y="1746"/>
                    </a:cubicBezTo>
                    <a:cubicBezTo>
                      <a:pt x="338" y="1747"/>
                      <a:pt x="341" y="1750"/>
                      <a:pt x="341" y="1753"/>
                    </a:cubicBezTo>
                    <a:lnTo>
                      <a:pt x="341" y="1761"/>
                    </a:lnTo>
                    <a:cubicBezTo>
                      <a:pt x="341" y="1765"/>
                      <a:pt x="339" y="1768"/>
                      <a:pt x="336" y="1769"/>
                    </a:cubicBezTo>
                    <a:cubicBezTo>
                      <a:pt x="333" y="1770"/>
                      <a:pt x="329" y="1769"/>
                      <a:pt x="327" y="1767"/>
                    </a:cubicBezTo>
                    <a:lnTo>
                      <a:pt x="319" y="1759"/>
                    </a:lnTo>
                    <a:lnTo>
                      <a:pt x="328" y="1761"/>
                    </a:lnTo>
                    <a:lnTo>
                      <a:pt x="317" y="1766"/>
                    </a:lnTo>
                    <a:cubicBezTo>
                      <a:pt x="315" y="1767"/>
                      <a:pt x="313" y="1767"/>
                      <a:pt x="311" y="1766"/>
                    </a:cubicBezTo>
                    <a:lnTo>
                      <a:pt x="290" y="1758"/>
                    </a:lnTo>
                    <a:lnTo>
                      <a:pt x="298" y="1745"/>
                    </a:lnTo>
                    <a:lnTo>
                      <a:pt x="320" y="1769"/>
                    </a:lnTo>
                    <a:cubicBezTo>
                      <a:pt x="322" y="1772"/>
                      <a:pt x="322" y="1775"/>
                      <a:pt x="321" y="1777"/>
                    </a:cubicBezTo>
                    <a:lnTo>
                      <a:pt x="319" y="1785"/>
                    </a:lnTo>
                    <a:lnTo>
                      <a:pt x="308" y="1775"/>
                    </a:lnTo>
                    <a:lnTo>
                      <a:pt x="327" y="1767"/>
                    </a:lnTo>
                    <a:cubicBezTo>
                      <a:pt x="329" y="1766"/>
                      <a:pt x="332" y="1767"/>
                      <a:pt x="334" y="1768"/>
                    </a:cubicBezTo>
                    <a:cubicBezTo>
                      <a:pt x="337" y="1770"/>
                      <a:pt x="338" y="1772"/>
                      <a:pt x="338" y="1775"/>
                    </a:cubicBezTo>
                    <a:lnTo>
                      <a:pt x="338" y="1785"/>
                    </a:lnTo>
                    <a:close/>
                    <a:moveTo>
                      <a:pt x="238" y="1728"/>
                    </a:moveTo>
                    <a:cubicBezTo>
                      <a:pt x="235" y="1730"/>
                      <a:pt x="232" y="1730"/>
                      <a:pt x="230" y="1728"/>
                    </a:cubicBezTo>
                    <a:cubicBezTo>
                      <a:pt x="227" y="1727"/>
                      <a:pt x="225" y="1724"/>
                      <a:pt x="225" y="1721"/>
                    </a:cubicBezTo>
                    <a:lnTo>
                      <a:pt x="225" y="1711"/>
                    </a:lnTo>
                    <a:cubicBezTo>
                      <a:pt x="225" y="1708"/>
                      <a:pt x="227" y="1706"/>
                      <a:pt x="228" y="1705"/>
                    </a:cubicBezTo>
                    <a:cubicBezTo>
                      <a:pt x="230" y="1703"/>
                      <a:pt x="233" y="1702"/>
                      <a:pt x="235" y="1703"/>
                    </a:cubicBezTo>
                    <a:lnTo>
                      <a:pt x="248" y="1706"/>
                    </a:lnTo>
                    <a:cubicBezTo>
                      <a:pt x="252" y="1706"/>
                      <a:pt x="254" y="1709"/>
                      <a:pt x="255" y="1712"/>
                    </a:cubicBezTo>
                    <a:cubicBezTo>
                      <a:pt x="255" y="1715"/>
                      <a:pt x="254" y="1719"/>
                      <a:pt x="251" y="1720"/>
                    </a:cubicBezTo>
                    <a:lnTo>
                      <a:pt x="238" y="1728"/>
                    </a:lnTo>
                    <a:close/>
                    <a:moveTo>
                      <a:pt x="243" y="1707"/>
                    </a:moveTo>
                    <a:lnTo>
                      <a:pt x="245" y="1721"/>
                    </a:lnTo>
                    <a:lnTo>
                      <a:pt x="232" y="1719"/>
                    </a:lnTo>
                    <a:lnTo>
                      <a:pt x="241" y="1711"/>
                    </a:lnTo>
                    <a:lnTo>
                      <a:pt x="241" y="1721"/>
                    </a:lnTo>
                    <a:lnTo>
                      <a:pt x="229" y="1715"/>
                    </a:lnTo>
                    <a:lnTo>
                      <a:pt x="243" y="1707"/>
                    </a:lnTo>
                    <a:close/>
                    <a:moveTo>
                      <a:pt x="230" y="1732"/>
                    </a:moveTo>
                    <a:cubicBezTo>
                      <a:pt x="229" y="1736"/>
                      <a:pt x="225" y="1738"/>
                      <a:pt x="222" y="1737"/>
                    </a:cubicBezTo>
                    <a:cubicBezTo>
                      <a:pt x="218" y="1737"/>
                      <a:pt x="215" y="1734"/>
                      <a:pt x="215" y="1731"/>
                    </a:cubicBezTo>
                    <a:lnTo>
                      <a:pt x="212" y="1715"/>
                    </a:lnTo>
                    <a:cubicBezTo>
                      <a:pt x="212" y="1712"/>
                      <a:pt x="213" y="1709"/>
                      <a:pt x="215" y="1707"/>
                    </a:cubicBezTo>
                    <a:cubicBezTo>
                      <a:pt x="217" y="1706"/>
                      <a:pt x="220" y="1705"/>
                      <a:pt x="223" y="1706"/>
                    </a:cubicBezTo>
                    <a:lnTo>
                      <a:pt x="231" y="1709"/>
                    </a:lnTo>
                    <a:cubicBezTo>
                      <a:pt x="233" y="1709"/>
                      <a:pt x="234" y="1711"/>
                      <a:pt x="235" y="1713"/>
                    </a:cubicBezTo>
                    <a:cubicBezTo>
                      <a:pt x="236" y="1715"/>
                      <a:pt x="236" y="1717"/>
                      <a:pt x="236" y="1719"/>
                    </a:cubicBezTo>
                    <a:lnTo>
                      <a:pt x="230" y="1732"/>
                    </a:lnTo>
                    <a:close/>
                    <a:moveTo>
                      <a:pt x="221" y="1713"/>
                    </a:moveTo>
                    <a:lnTo>
                      <a:pt x="226" y="1724"/>
                    </a:lnTo>
                    <a:lnTo>
                      <a:pt x="218" y="1721"/>
                    </a:lnTo>
                    <a:lnTo>
                      <a:pt x="228" y="1712"/>
                    </a:lnTo>
                    <a:lnTo>
                      <a:pt x="231" y="1728"/>
                    </a:lnTo>
                    <a:lnTo>
                      <a:pt x="215" y="1726"/>
                    </a:lnTo>
                    <a:lnTo>
                      <a:pt x="221" y="1713"/>
                    </a:lnTo>
                    <a:close/>
                    <a:moveTo>
                      <a:pt x="282" y="1743"/>
                    </a:moveTo>
                    <a:cubicBezTo>
                      <a:pt x="279" y="1746"/>
                      <a:pt x="275" y="1746"/>
                      <a:pt x="272" y="1744"/>
                    </a:cubicBezTo>
                    <a:lnTo>
                      <a:pt x="264" y="1739"/>
                    </a:lnTo>
                    <a:cubicBezTo>
                      <a:pt x="262" y="1737"/>
                      <a:pt x="260" y="1735"/>
                      <a:pt x="260" y="1732"/>
                    </a:cubicBezTo>
                    <a:lnTo>
                      <a:pt x="260" y="1724"/>
                    </a:lnTo>
                    <a:cubicBezTo>
                      <a:pt x="260" y="1721"/>
                      <a:pt x="262" y="1718"/>
                      <a:pt x="265" y="1717"/>
                    </a:cubicBezTo>
                    <a:cubicBezTo>
                      <a:pt x="268" y="1715"/>
                      <a:pt x="272" y="1716"/>
                      <a:pt x="274" y="1718"/>
                    </a:cubicBezTo>
                    <a:lnTo>
                      <a:pt x="285" y="1729"/>
                    </a:lnTo>
                    <a:cubicBezTo>
                      <a:pt x="286" y="1731"/>
                      <a:pt x="287" y="1733"/>
                      <a:pt x="287" y="1735"/>
                    </a:cubicBezTo>
                    <a:cubicBezTo>
                      <a:pt x="287" y="1737"/>
                      <a:pt x="286" y="1739"/>
                      <a:pt x="285" y="1740"/>
                    </a:cubicBezTo>
                    <a:lnTo>
                      <a:pt x="282" y="1743"/>
                    </a:lnTo>
                    <a:close/>
                    <a:moveTo>
                      <a:pt x="273" y="1729"/>
                    </a:moveTo>
                    <a:lnTo>
                      <a:pt x="273" y="1740"/>
                    </a:lnTo>
                    <a:lnTo>
                      <a:pt x="263" y="1730"/>
                    </a:lnTo>
                    <a:lnTo>
                      <a:pt x="276" y="1724"/>
                    </a:lnTo>
                    <a:lnTo>
                      <a:pt x="276" y="1732"/>
                    </a:lnTo>
                    <a:lnTo>
                      <a:pt x="273" y="1725"/>
                    </a:lnTo>
                    <a:lnTo>
                      <a:pt x="281" y="1731"/>
                    </a:lnTo>
                    <a:lnTo>
                      <a:pt x="271" y="1732"/>
                    </a:lnTo>
                    <a:lnTo>
                      <a:pt x="273" y="1729"/>
                    </a:lnTo>
                    <a:close/>
                    <a:moveTo>
                      <a:pt x="238" y="1733"/>
                    </a:moveTo>
                    <a:lnTo>
                      <a:pt x="238" y="1742"/>
                    </a:lnTo>
                    <a:lnTo>
                      <a:pt x="232" y="1734"/>
                    </a:lnTo>
                    <a:cubicBezTo>
                      <a:pt x="231" y="1731"/>
                      <a:pt x="230" y="1728"/>
                      <a:pt x="232" y="1726"/>
                    </a:cubicBezTo>
                    <a:cubicBezTo>
                      <a:pt x="233" y="1723"/>
                      <a:pt x="236" y="1721"/>
                      <a:pt x="239" y="1721"/>
                    </a:cubicBezTo>
                    <a:lnTo>
                      <a:pt x="244" y="1721"/>
                    </a:lnTo>
                    <a:cubicBezTo>
                      <a:pt x="248" y="1721"/>
                      <a:pt x="251" y="1724"/>
                      <a:pt x="252" y="1727"/>
                    </a:cubicBezTo>
                    <a:lnTo>
                      <a:pt x="254" y="1735"/>
                    </a:lnTo>
                    <a:cubicBezTo>
                      <a:pt x="255" y="1736"/>
                      <a:pt x="255" y="1737"/>
                      <a:pt x="255" y="1737"/>
                    </a:cubicBezTo>
                    <a:lnTo>
                      <a:pt x="255" y="1740"/>
                    </a:lnTo>
                    <a:lnTo>
                      <a:pt x="255" y="1739"/>
                    </a:lnTo>
                    <a:lnTo>
                      <a:pt x="257" y="1755"/>
                    </a:lnTo>
                    <a:cubicBezTo>
                      <a:pt x="258" y="1758"/>
                      <a:pt x="256" y="1762"/>
                      <a:pt x="253" y="1763"/>
                    </a:cubicBezTo>
                    <a:cubicBezTo>
                      <a:pt x="250" y="1765"/>
                      <a:pt x="246" y="1764"/>
                      <a:pt x="244" y="1762"/>
                    </a:cubicBezTo>
                    <a:lnTo>
                      <a:pt x="233" y="1751"/>
                    </a:lnTo>
                    <a:cubicBezTo>
                      <a:pt x="230" y="1748"/>
                      <a:pt x="230" y="1744"/>
                      <a:pt x="232" y="1741"/>
                    </a:cubicBezTo>
                    <a:lnTo>
                      <a:pt x="238" y="1733"/>
                    </a:lnTo>
                    <a:close/>
                    <a:moveTo>
                      <a:pt x="245" y="1750"/>
                    </a:moveTo>
                    <a:lnTo>
                      <a:pt x="244" y="1740"/>
                    </a:lnTo>
                    <a:lnTo>
                      <a:pt x="255" y="1750"/>
                    </a:lnTo>
                    <a:lnTo>
                      <a:pt x="242" y="1757"/>
                    </a:lnTo>
                    <a:lnTo>
                      <a:pt x="239" y="1741"/>
                    </a:lnTo>
                    <a:cubicBezTo>
                      <a:pt x="239" y="1741"/>
                      <a:pt x="239" y="1741"/>
                      <a:pt x="239" y="1740"/>
                    </a:cubicBezTo>
                    <a:lnTo>
                      <a:pt x="239" y="1737"/>
                    </a:lnTo>
                    <a:lnTo>
                      <a:pt x="239" y="1740"/>
                    </a:lnTo>
                    <a:lnTo>
                      <a:pt x="237" y="1732"/>
                    </a:lnTo>
                    <a:lnTo>
                      <a:pt x="244" y="1737"/>
                    </a:lnTo>
                    <a:lnTo>
                      <a:pt x="239" y="1737"/>
                    </a:lnTo>
                    <a:lnTo>
                      <a:pt x="245" y="1725"/>
                    </a:lnTo>
                    <a:lnTo>
                      <a:pt x="251" y="1733"/>
                    </a:lnTo>
                    <a:cubicBezTo>
                      <a:pt x="253" y="1736"/>
                      <a:pt x="253" y="1739"/>
                      <a:pt x="251" y="1742"/>
                    </a:cubicBezTo>
                    <a:lnTo>
                      <a:pt x="245" y="1750"/>
                    </a:lnTo>
                    <a:close/>
                    <a:moveTo>
                      <a:pt x="284" y="1745"/>
                    </a:moveTo>
                    <a:cubicBezTo>
                      <a:pt x="284" y="1748"/>
                      <a:pt x="283" y="1751"/>
                      <a:pt x="280" y="1753"/>
                    </a:cubicBezTo>
                    <a:cubicBezTo>
                      <a:pt x="277" y="1754"/>
                      <a:pt x="274" y="1754"/>
                      <a:pt x="272" y="1752"/>
                    </a:cubicBezTo>
                    <a:lnTo>
                      <a:pt x="253" y="1739"/>
                    </a:lnTo>
                    <a:cubicBezTo>
                      <a:pt x="250" y="1736"/>
                      <a:pt x="249" y="1732"/>
                      <a:pt x="251" y="1728"/>
                    </a:cubicBezTo>
                    <a:cubicBezTo>
                      <a:pt x="253" y="1725"/>
                      <a:pt x="257" y="1723"/>
                      <a:pt x="261" y="1725"/>
                    </a:cubicBezTo>
                    <a:lnTo>
                      <a:pt x="279" y="1733"/>
                    </a:lnTo>
                    <a:cubicBezTo>
                      <a:pt x="282" y="1734"/>
                      <a:pt x="284" y="1737"/>
                      <a:pt x="284" y="1740"/>
                    </a:cubicBezTo>
                    <a:lnTo>
                      <a:pt x="284" y="1745"/>
                    </a:lnTo>
                    <a:close/>
                    <a:moveTo>
                      <a:pt x="268" y="1740"/>
                    </a:moveTo>
                    <a:lnTo>
                      <a:pt x="273" y="1747"/>
                    </a:lnTo>
                    <a:lnTo>
                      <a:pt x="254" y="1739"/>
                    </a:lnTo>
                    <a:lnTo>
                      <a:pt x="262" y="1726"/>
                    </a:lnTo>
                    <a:lnTo>
                      <a:pt x="281" y="1739"/>
                    </a:lnTo>
                    <a:lnTo>
                      <a:pt x="268" y="1745"/>
                    </a:lnTo>
                    <a:lnTo>
                      <a:pt x="268" y="1740"/>
                    </a:lnTo>
                    <a:close/>
                    <a:moveTo>
                      <a:pt x="260" y="1759"/>
                    </a:moveTo>
                    <a:cubicBezTo>
                      <a:pt x="259" y="1762"/>
                      <a:pt x="255" y="1765"/>
                      <a:pt x="251" y="1764"/>
                    </a:cubicBezTo>
                    <a:cubicBezTo>
                      <a:pt x="247" y="1763"/>
                      <a:pt x="244" y="1760"/>
                      <a:pt x="244" y="1756"/>
                    </a:cubicBezTo>
                    <a:lnTo>
                      <a:pt x="244" y="1740"/>
                    </a:lnTo>
                    <a:cubicBezTo>
                      <a:pt x="244" y="1736"/>
                      <a:pt x="248" y="1732"/>
                      <a:pt x="252" y="1732"/>
                    </a:cubicBezTo>
                    <a:lnTo>
                      <a:pt x="258" y="1732"/>
                    </a:lnTo>
                    <a:cubicBezTo>
                      <a:pt x="260" y="1732"/>
                      <a:pt x="263" y="1733"/>
                      <a:pt x="264" y="1735"/>
                    </a:cubicBezTo>
                    <a:cubicBezTo>
                      <a:pt x="266" y="1738"/>
                      <a:pt x="266" y="1740"/>
                      <a:pt x="265" y="1743"/>
                    </a:cubicBezTo>
                    <a:lnTo>
                      <a:pt x="260" y="1759"/>
                    </a:lnTo>
                    <a:close/>
                    <a:moveTo>
                      <a:pt x="250" y="1738"/>
                    </a:moveTo>
                    <a:lnTo>
                      <a:pt x="258" y="1748"/>
                    </a:lnTo>
                    <a:lnTo>
                      <a:pt x="252" y="1748"/>
                    </a:lnTo>
                    <a:lnTo>
                      <a:pt x="260" y="1740"/>
                    </a:lnTo>
                    <a:lnTo>
                      <a:pt x="260" y="1756"/>
                    </a:lnTo>
                    <a:lnTo>
                      <a:pt x="245" y="1754"/>
                    </a:lnTo>
                    <a:lnTo>
                      <a:pt x="250" y="1738"/>
                    </a:lnTo>
                    <a:close/>
                    <a:moveTo>
                      <a:pt x="266" y="1762"/>
                    </a:moveTo>
                    <a:cubicBezTo>
                      <a:pt x="263" y="1760"/>
                      <a:pt x="262" y="1756"/>
                      <a:pt x="264" y="1752"/>
                    </a:cubicBezTo>
                    <a:cubicBezTo>
                      <a:pt x="266" y="1749"/>
                      <a:pt x="270" y="1747"/>
                      <a:pt x="274" y="1749"/>
                    </a:cubicBezTo>
                    <a:lnTo>
                      <a:pt x="295" y="1757"/>
                    </a:lnTo>
                    <a:cubicBezTo>
                      <a:pt x="298" y="1758"/>
                      <a:pt x="300" y="1761"/>
                      <a:pt x="300" y="1764"/>
                    </a:cubicBezTo>
                    <a:cubicBezTo>
                      <a:pt x="300" y="1768"/>
                      <a:pt x="298" y="1771"/>
                      <a:pt x="295" y="1772"/>
                    </a:cubicBezTo>
                    <a:lnTo>
                      <a:pt x="287" y="1774"/>
                    </a:lnTo>
                    <a:cubicBezTo>
                      <a:pt x="284" y="1775"/>
                      <a:pt x="281" y="1775"/>
                      <a:pt x="279" y="1773"/>
                    </a:cubicBezTo>
                    <a:lnTo>
                      <a:pt x="266" y="1762"/>
                    </a:lnTo>
                    <a:close/>
                    <a:moveTo>
                      <a:pt x="289" y="1761"/>
                    </a:moveTo>
                    <a:lnTo>
                      <a:pt x="282" y="1759"/>
                    </a:lnTo>
                    <a:lnTo>
                      <a:pt x="290" y="1757"/>
                    </a:lnTo>
                    <a:lnTo>
                      <a:pt x="290" y="1772"/>
                    </a:lnTo>
                    <a:lnTo>
                      <a:pt x="268" y="1764"/>
                    </a:lnTo>
                    <a:lnTo>
                      <a:pt x="276" y="1750"/>
                    </a:lnTo>
                    <a:lnTo>
                      <a:pt x="289" y="1761"/>
                    </a:lnTo>
                    <a:close/>
                    <a:moveTo>
                      <a:pt x="305" y="1763"/>
                    </a:moveTo>
                    <a:cubicBezTo>
                      <a:pt x="307" y="1766"/>
                      <a:pt x="306" y="1770"/>
                      <a:pt x="303" y="1773"/>
                    </a:cubicBezTo>
                    <a:cubicBezTo>
                      <a:pt x="300" y="1775"/>
                      <a:pt x="296" y="1775"/>
                      <a:pt x="293" y="1773"/>
                    </a:cubicBezTo>
                    <a:lnTo>
                      <a:pt x="277" y="1763"/>
                    </a:lnTo>
                    <a:cubicBezTo>
                      <a:pt x="274" y="1761"/>
                      <a:pt x="273" y="1756"/>
                      <a:pt x="275" y="1752"/>
                    </a:cubicBezTo>
                    <a:cubicBezTo>
                      <a:pt x="276" y="1749"/>
                      <a:pt x="281" y="1747"/>
                      <a:pt x="285" y="1749"/>
                    </a:cubicBezTo>
                    <a:lnTo>
                      <a:pt x="298" y="1754"/>
                    </a:lnTo>
                    <a:cubicBezTo>
                      <a:pt x="300" y="1755"/>
                      <a:pt x="301" y="1756"/>
                      <a:pt x="302" y="1758"/>
                    </a:cubicBezTo>
                    <a:lnTo>
                      <a:pt x="305" y="1763"/>
                    </a:lnTo>
                    <a:close/>
                    <a:moveTo>
                      <a:pt x="288" y="1765"/>
                    </a:moveTo>
                    <a:lnTo>
                      <a:pt x="292" y="1769"/>
                    </a:lnTo>
                    <a:lnTo>
                      <a:pt x="279" y="1764"/>
                    </a:lnTo>
                    <a:lnTo>
                      <a:pt x="286" y="1749"/>
                    </a:lnTo>
                    <a:lnTo>
                      <a:pt x="302" y="1760"/>
                    </a:lnTo>
                    <a:lnTo>
                      <a:pt x="291" y="1770"/>
                    </a:lnTo>
                    <a:lnTo>
                      <a:pt x="288" y="1765"/>
                    </a:lnTo>
                    <a:close/>
                    <a:moveTo>
                      <a:pt x="308" y="1783"/>
                    </a:moveTo>
                    <a:cubicBezTo>
                      <a:pt x="308" y="1786"/>
                      <a:pt x="306" y="1789"/>
                      <a:pt x="303" y="1790"/>
                    </a:cubicBezTo>
                    <a:cubicBezTo>
                      <a:pt x="300" y="1791"/>
                      <a:pt x="297" y="1791"/>
                      <a:pt x="295" y="1788"/>
                    </a:cubicBezTo>
                    <a:lnTo>
                      <a:pt x="287" y="1780"/>
                    </a:lnTo>
                    <a:cubicBezTo>
                      <a:pt x="285" y="1779"/>
                      <a:pt x="284" y="1776"/>
                      <a:pt x="284" y="1774"/>
                    </a:cubicBezTo>
                    <a:cubicBezTo>
                      <a:pt x="285" y="1772"/>
                      <a:pt x="286" y="1769"/>
                      <a:pt x="288" y="1768"/>
                    </a:cubicBezTo>
                    <a:lnTo>
                      <a:pt x="296" y="1763"/>
                    </a:lnTo>
                    <a:cubicBezTo>
                      <a:pt x="298" y="1761"/>
                      <a:pt x="302" y="1761"/>
                      <a:pt x="304" y="1762"/>
                    </a:cubicBezTo>
                    <a:cubicBezTo>
                      <a:pt x="307" y="1764"/>
                      <a:pt x="308" y="1767"/>
                      <a:pt x="308" y="1769"/>
                    </a:cubicBezTo>
                    <a:lnTo>
                      <a:pt x="308" y="1783"/>
                    </a:lnTo>
                    <a:close/>
                    <a:moveTo>
                      <a:pt x="292" y="1769"/>
                    </a:moveTo>
                    <a:lnTo>
                      <a:pt x="305" y="1776"/>
                    </a:lnTo>
                    <a:lnTo>
                      <a:pt x="297" y="1781"/>
                    </a:lnTo>
                    <a:lnTo>
                      <a:pt x="298" y="1769"/>
                    </a:lnTo>
                    <a:lnTo>
                      <a:pt x="306" y="1777"/>
                    </a:lnTo>
                    <a:lnTo>
                      <a:pt x="292" y="1783"/>
                    </a:lnTo>
                    <a:lnTo>
                      <a:pt x="292" y="1769"/>
                    </a:lnTo>
                    <a:close/>
                    <a:moveTo>
                      <a:pt x="501" y="1772"/>
                    </a:moveTo>
                    <a:cubicBezTo>
                      <a:pt x="504" y="1772"/>
                      <a:pt x="507" y="1774"/>
                      <a:pt x="509" y="1777"/>
                    </a:cubicBezTo>
                    <a:lnTo>
                      <a:pt x="554" y="1881"/>
                    </a:lnTo>
                    <a:lnTo>
                      <a:pt x="557" y="1886"/>
                    </a:lnTo>
                    <a:cubicBezTo>
                      <a:pt x="558" y="1889"/>
                      <a:pt x="558" y="1893"/>
                      <a:pt x="555" y="1895"/>
                    </a:cubicBezTo>
                    <a:cubicBezTo>
                      <a:pt x="553" y="1898"/>
                      <a:pt x="549" y="1898"/>
                      <a:pt x="546" y="1897"/>
                    </a:cubicBezTo>
                    <a:lnTo>
                      <a:pt x="535" y="1891"/>
                    </a:lnTo>
                    <a:lnTo>
                      <a:pt x="544" y="1878"/>
                    </a:lnTo>
                    <a:lnTo>
                      <a:pt x="550" y="1884"/>
                    </a:lnTo>
                    <a:cubicBezTo>
                      <a:pt x="552" y="1886"/>
                      <a:pt x="553" y="1889"/>
                      <a:pt x="552" y="1892"/>
                    </a:cubicBezTo>
                    <a:cubicBezTo>
                      <a:pt x="551" y="1894"/>
                      <a:pt x="549" y="1897"/>
                      <a:pt x="546" y="1897"/>
                    </a:cubicBezTo>
                    <a:lnTo>
                      <a:pt x="535" y="1900"/>
                    </a:lnTo>
                    <a:cubicBezTo>
                      <a:pt x="534" y="1900"/>
                      <a:pt x="533" y="1900"/>
                      <a:pt x="532" y="1900"/>
                    </a:cubicBezTo>
                    <a:lnTo>
                      <a:pt x="510" y="1895"/>
                    </a:lnTo>
                    <a:cubicBezTo>
                      <a:pt x="507" y="1894"/>
                      <a:pt x="505" y="1892"/>
                      <a:pt x="504" y="1889"/>
                    </a:cubicBezTo>
                    <a:lnTo>
                      <a:pt x="502" y="1881"/>
                    </a:lnTo>
                    <a:lnTo>
                      <a:pt x="511" y="1887"/>
                    </a:lnTo>
                    <a:lnTo>
                      <a:pt x="471" y="1895"/>
                    </a:lnTo>
                    <a:cubicBezTo>
                      <a:pt x="468" y="1895"/>
                      <a:pt x="465" y="1894"/>
                      <a:pt x="463" y="1892"/>
                    </a:cubicBezTo>
                    <a:cubicBezTo>
                      <a:pt x="461" y="1890"/>
                      <a:pt x="461" y="1887"/>
                      <a:pt x="462" y="1884"/>
                    </a:cubicBezTo>
                    <a:lnTo>
                      <a:pt x="467" y="1870"/>
                    </a:lnTo>
                    <a:lnTo>
                      <a:pt x="479" y="1880"/>
                    </a:lnTo>
                    <a:lnTo>
                      <a:pt x="463" y="1891"/>
                    </a:lnTo>
                    <a:cubicBezTo>
                      <a:pt x="461" y="1892"/>
                      <a:pt x="458" y="1893"/>
                      <a:pt x="456" y="1892"/>
                    </a:cubicBezTo>
                    <a:cubicBezTo>
                      <a:pt x="453" y="1891"/>
                      <a:pt x="451" y="1889"/>
                      <a:pt x="451" y="1886"/>
                    </a:cubicBezTo>
                    <a:lnTo>
                      <a:pt x="448" y="1875"/>
                    </a:lnTo>
                    <a:lnTo>
                      <a:pt x="460" y="1880"/>
                    </a:lnTo>
                    <a:lnTo>
                      <a:pt x="452" y="1885"/>
                    </a:lnTo>
                    <a:cubicBezTo>
                      <a:pt x="450" y="1887"/>
                      <a:pt x="448" y="1887"/>
                      <a:pt x="446" y="1887"/>
                    </a:cubicBezTo>
                    <a:cubicBezTo>
                      <a:pt x="443" y="1886"/>
                      <a:pt x="442" y="1884"/>
                      <a:pt x="441" y="1882"/>
                    </a:cubicBezTo>
                    <a:lnTo>
                      <a:pt x="435" y="1872"/>
                    </a:lnTo>
                    <a:lnTo>
                      <a:pt x="450" y="1870"/>
                    </a:lnTo>
                    <a:lnTo>
                      <a:pt x="447" y="1881"/>
                    </a:lnTo>
                    <a:cubicBezTo>
                      <a:pt x="447" y="1884"/>
                      <a:pt x="443" y="1887"/>
                      <a:pt x="440" y="1887"/>
                    </a:cubicBezTo>
                    <a:lnTo>
                      <a:pt x="421" y="1887"/>
                    </a:lnTo>
                    <a:cubicBezTo>
                      <a:pt x="418" y="1887"/>
                      <a:pt x="416" y="1886"/>
                      <a:pt x="415" y="1884"/>
                    </a:cubicBezTo>
                    <a:lnTo>
                      <a:pt x="407" y="1873"/>
                    </a:lnTo>
                    <a:cubicBezTo>
                      <a:pt x="405" y="1870"/>
                      <a:pt x="404" y="1867"/>
                      <a:pt x="406" y="1864"/>
                    </a:cubicBezTo>
                    <a:cubicBezTo>
                      <a:pt x="408" y="1861"/>
                      <a:pt x="411" y="1860"/>
                      <a:pt x="414" y="1860"/>
                    </a:cubicBezTo>
                    <a:lnTo>
                      <a:pt x="428" y="1863"/>
                    </a:lnTo>
                    <a:lnTo>
                      <a:pt x="422" y="1877"/>
                    </a:lnTo>
                    <a:lnTo>
                      <a:pt x="414" y="1872"/>
                    </a:lnTo>
                    <a:cubicBezTo>
                      <a:pt x="411" y="1870"/>
                      <a:pt x="409" y="1866"/>
                      <a:pt x="411" y="1862"/>
                    </a:cubicBezTo>
                    <a:cubicBezTo>
                      <a:pt x="413" y="1859"/>
                      <a:pt x="416" y="1857"/>
                      <a:pt x="420" y="1858"/>
                    </a:cubicBezTo>
                    <a:lnTo>
                      <a:pt x="431" y="1860"/>
                    </a:lnTo>
                    <a:lnTo>
                      <a:pt x="422" y="1872"/>
                    </a:lnTo>
                    <a:lnTo>
                      <a:pt x="419" y="1866"/>
                    </a:lnTo>
                    <a:cubicBezTo>
                      <a:pt x="418" y="1864"/>
                      <a:pt x="418" y="1861"/>
                      <a:pt x="419" y="1859"/>
                    </a:cubicBezTo>
                    <a:cubicBezTo>
                      <a:pt x="421" y="1856"/>
                      <a:pt x="424" y="1855"/>
                      <a:pt x="426" y="1855"/>
                    </a:cubicBezTo>
                    <a:lnTo>
                      <a:pt x="434" y="1855"/>
                    </a:lnTo>
                    <a:cubicBezTo>
                      <a:pt x="435" y="1855"/>
                      <a:pt x="436" y="1855"/>
                      <a:pt x="437" y="1855"/>
                    </a:cubicBezTo>
                    <a:lnTo>
                      <a:pt x="455" y="1860"/>
                    </a:lnTo>
                    <a:lnTo>
                      <a:pt x="445" y="1866"/>
                    </a:lnTo>
                    <a:lnTo>
                      <a:pt x="448" y="1858"/>
                    </a:lnTo>
                    <a:cubicBezTo>
                      <a:pt x="449" y="1854"/>
                      <a:pt x="452" y="1852"/>
                      <a:pt x="456" y="1852"/>
                    </a:cubicBezTo>
                    <a:lnTo>
                      <a:pt x="464" y="1852"/>
                    </a:lnTo>
                    <a:cubicBezTo>
                      <a:pt x="468" y="1852"/>
                      <a:pt x="472" y="1856"/>
                      <a:pt x="472" y="1860"/>
                    </a:cubicBezTo>
                    <a:lnTo>
                      <a:pt x="472" y="1873"/>
                    </a:lnTo>
                    <a:lnTo>
                      <a:pt x="456" y="1872"/>
                    </a:lnTo>
                    <a:lnTo>
                      <a:pt x="459" y="1861"/>
                    </a:lnTo>
                    <a:cubicBezTo>
                      <a:pt x="459" y="1859"/>
                      <a:pt x="461" y="1857"/>
                      <a:pt x="463" y="1856"/>
                    </a:cubicBezTo>
                    <a:cubicBezTo>
                      <a:pt x="465" y="1855"/>
                      <a:pt x="467" y="1855"/>
                      <a:pt x="470" y="1855"/>
                    </a:cubicBezTo>
                    <a:lnTo>
                      <a:pt x="488" y="1863"/>
                    </a:lnTo>
                    <a:lnTo>
                      <a:pt x="481" y="1878"/>
                    </a:lnTo>
                    <a:lnTo>
                      <a:pt x="447" y="1859"/>
                    </a:lnTo>
                    <a:cubicBezTo>
                      <a:pt x="443" y="1857"/>
                      <a:pt x="441" y="1853"/>
                      <a:pt x="443" y="1849"/>
                    </a:cubicBezTo>
                    <a:cubicBezTo>
                      <a:pt x="445" y="1845"/>
                      <a:pt x="450" y="1843"/>
                      <a:pt x="453" y="1845"/>
                    </a:cubicBezTo>
                    <a:lnTo>
                      <a:pt x="486" y="1858"/>
                    </a:lnTo>
                    <a:lnTo>
                      <a:pt x="477" y="1871"/>
                    </a:lnTo>
                    <a:lnTo>
                      <a:pt x="472" y="1866"/>
                    </a:lnTo>
                    <a:cubicBezTo>
                      <a:pt x="470" y="1864"/>
                      <a:pt x="469" y="1861"/>
                      <a:pt x="469" y="1859"/>
                    </a:cubicBezTo>
                    <a:cubicBezTo>
                      <a:pt x="470" y="1856"/>
                      <a:pt x="471" y="1854"/>
                      <a:pt x="474" y="1853"/>
                    </a:cubicBezTo>
                    <a:lnTo>
                      <a:pt x="479" y="1850"/>
                    </a:lnTo>
                    <a:cubicBezTo>
                      <a:pt x="482" y="1849"/>
                      <a:pt x="485" y="1849"/>
                      <a:pt x="488" y="1851"/>
                    </a:cubicBezTo>
                    <a:lnTo>
                      <a:pt x="504" y="1865"/>
                    </a:lnTo>
                    <a:lnTo>
                      <a:pt x="492" y="1875"/>
                    </a:lnTo>
                    <a:lnTo>
                      <a:pt x="484" y="1862"/>
                    </a:lnTo>
                    <a:cubicBezTo>
                      <a:pt x="482" y="1859"/>
                      <a:pt x="482" y="1855"/>
                      <a:pt x="484" y="1853"/>
                    </a:cubicBezTo>
                    <a:cubicBezTo>
                      <a:pt x="486" y="1850"/>
                      <a:pt x="490" y="1849"/>
                      <a:pt x="493" y="1850"/>
                    </a:cubicBezTo>
                    <a:lnTo>
                      <a:pt x="520" y="1858"/>
                    </a:lnTo>
                    <a:cubicBezTo>
                      <a:pt x="523" y="1859"/>
                      <a:pt x="525" y="1862"/>
                      <a:pt x="525" y="1865"/>
                    </a:cubicBezTo>
                    <a:lnTo>
                      <a:pt x="525" y="1879"/>
                    </a:lnTo>
                    <a:lnTo>
                      <a:pt x="511" y="1874"/>
                    </a:lnTo>
                    <a:lnTo>
                      <a:pt x="516" y="1866"/>
                    </a:lnTo>
                    <a:cubicBezTo>
                      <a:pt x="516" y="1866"/>
                      <a:pt x="517" y="1865"/>
                      <a:pt x="517" y="1865"/>
                    </a:cubicBezTo>
                    <a:lnTo>
                      <a:pt x="522" y="1860"/>
                    </a:lnTo>
                    <a:lnTo>
                      <a:pt x="526" y="1873"/>
                    </a:lnTo>
                    <a:lnTo>
                      <a:pt x="477" y="1857"/>
                    </a:lnTo>
                    <a:cubicBezTo>
                      <a:pt x="476" y="1857"/>
                      <a:pt x="475" y="1856"/>
                      <a:pt x="474" y="1854"/>
                    </a:cubicBezTo>
                    <a:lnTo>
                      <a:pt x="463" y="1841"/>
                    </a:lnTo>
                    <a:cubicBezTo>
                      <a:pt x="461" y="1839"/>
                      <a:pt x="461" y="1837"/>
                      <a:pt x="461" y="1835"/>
                    </a:cubicBezTo>
                    <a:cubicBezTo>
                      <a:pt x="462" y="1832"/>
                      <a:pt x="463" y="1830"/>
                      <a:pt x="465" y="1829"/>
                    </a:cubicBezTo>
                    <a:lnTo>
                      <a:pt x="489" y="1816"/>
                    </a:lnTo>
                    <a:lnTo>
                      <a:pt x="487" y="1827"/>
                    </a:lnTo>
                    <a:lnTo>
                      <a:pt x="481" y="1819"/>
                    </a:lnTo>
                    <a:lnTo>
                      <a:pt x="489" y="1823"/>
                    </a:lnTo>
                    <a:lnTo>
                      <a:pt x="463" y="1828"/>
                    </a:lnTo>
                    <a:cubicBezTo>
                      <a:pt x="461" y="1828"/>
                      <a:pt x="459" y="1828"/>
                      <a:pt x="458" y="1827"/>
                    </a:cubicBezTo>
                    <a:lnTo>
                      <a:pt x="447" y="1822"/>
                    </a:lnTo>
                    <a:cubicBezTo>
                      <a:pt x="445" y="1821"/>
                      <a:pt x="444" y="1820"/>
                      <a:pt x="443" y="1818"/>
                    </a:cubicBezTo>
                    <a:lnTo>
                      <a:pt x="435" y="1799"/>
                    </a:lnTo>
                    <a:cubicBezTo>
                      <a:pt x="433" y="1795"/>
                      <a:pt x="435" y="1791"/>
                      <a:pt x="439" y="1789"/>
                    </a:cubicBezTo>
                    <a:lnTo>
                      <a:pt x="450" y="1784"/>
                    </a:lnTo>
                    <a:lnTo>
                      <a:pt x="451" y="1799"/>
                    </a:lnTo>
                    <a:lnTo>
                      <a:pt x="432" y="1793"/>
                    </a:lnTo>
                    <a:cubicBezTo>
                      <a:pt x="428" y="1792"/>
                      <a:pt x="426" y="1788"/>
                      <a:pt x="426" y="1784"/>
                    </a:cubicBezTo>
                    <a:cubicBezTo>
                      <a:pt x="427" y="1780"/>
                      <a:pt x="431" y="1777"/>
                      <a:pt x="435" y="1778"/>
                    </a:cubicBezTo>
                    <a:lnTo>
                      <a:pt x="459" y="1780"/>
                    </a:lnTo>
                    <a:lnTo>
                      <a:pt x="452" y="1784"/>
                    </a:lnTo>
                    <a:lnTo>
                      <a:pt x="463" y="1768"/>
                    </a:lnTo>
                    <a:cubicBezTo>
                      <a:pt x="465" y="1764"/>
                      <a:pt x="470" y="1763"/>
                      <a:pt x="473" y="1765"/>
                    </a:cubicBezTo>
                    <a:lnTo>
                      <a:pt x="487" y="1773"/>
                    </a:lnTo>
                    <a:lnTo>
                      <a:pt x="483" y="1772"/>
                    </a:lnTo>
                    <a:lnTo>
                      <a:pt x="501" y="1772"/>
                    </a:lnTo>
                    <a:close/>
                    <a:moveTo>
                      <a:pt x="483" y="1788"/>
                    </a:moveTo>
                    <a:cubicBezTo>
                      <a:pt x="481" y="1788"/>
                      <a:pt x="480" y="1788"/>
                      <a:pt x="478" y="1787"/>
                    </a:cubicBezTo>
                    <a:lnTo>
                      <a:pt x="465" y="1779"/>
                    </a:lnTo>
                    <a:lnTo>
                      <a:pt x="476" y="1777"/>
                    </a:lnTo>
                    <a:lnTo>
                      <a:pt x="465" y="1793"/>
                    </a:lnTo>
                    <a:cubicBezTo>
                      <a:pt x="463" y="1795"/>
                      <a:pt x="461" y="1796"/>
                      <a:pt x="458" y="1796"/>
                    </a:cubicBezTo>
                    <a:lnTo>
                      <a:pt x="433" y="1793"/>
                    </a:lnTo>
                    <a:lnTo>
                      <a:pt x="437" y="1778"/>
                    </a:lnTo>
                    <a:lnTo>
                      <a:pt x="455" y="1783"/>
                    </a:lnTo>
                    <a:cubicBezTo>
                      <a:pt x="458" y="1784"/>
                      <a:pt x="461" y="1787"/>
                      <a:pt x="461" y="1790"/>
                    </a:cubicBezTo>
                    <a:cubicBezTo>
                      <a:pt x="461" y="1793"/>
                      <a:pt x="460" y="1796"/>
                      <a:pt x="457" y="1798"/>
                    </a:cubicBezTo>
                    <a:lnTo>
                      <a:pt x="446" y="1803"/>
                    </a:lnTo>
                    <a:lnTo>
                      <a:pt x="450" y="1793"/>
                    </a:lnTo>
                    <a:lnTo>
                      <a:pt x="458" y="1812"/>
                    </a:lnTo>
                    <a:lnTo>
                      <a:pt x="454" y="1808"/>
                    </a:lnTo>
                    <a:lnTo>
                      <a:pt x="465" y="1813"/>
                    </a:lnTo>
                    <a:lnTo>
                      <a:pt x="460" y="1812"/>
                    </a:lnTo>
                    <a:lnTo>
                      <a:pt x="486" y="1807"/>
                    </a:lnTo>
                    <a:cubicBezTo>
                      <a:pt x="490" y="1806"/>
                      <a:pt x="493" y="1808"/>
                      <a:pt x="495" y="1810"/>
                    </a:cubicBezTo>
                    <a:lnTo>
                      <a:pt x="500" y="1818"/>
                    </a:lnTo>
                    <a:cubicBezTo>
                      <a:pt x="501" y="1820"/>
                      <a:pt x="502" y="1823"/>
                      <a:pt x="501" y="1825"/>
                    </a:cubicBezTo>
                    <a:cubicBezTo>
                      <a:pt x="501" y="1827"/>
                      <a:pt x="499" y="1829"/>
                      <a:pt x="497" y="1830"/>
                    </a:cubicBezTo>
                    <a:lnTo>
                      <a:pt x="473" y="1843"/>
                    </a:lnTo>
                    <a:lnTo>
                      <a:pt x="475" y="1831"/>
                    </a:lnTo>
                    <a:lnTo>
                      <a:pt x="486" y="1844"/>
                    </a:lnTo>
                    <a:lnTo>
                      <a:pt x="482" y="1842"/>
                    </a:lnTo>
                    <a:lnTo>
                      <a:pt x="531" y="1858"/>
                    </a:lnTo>
                    <a:cubicBezTo>
                      <a:pt x="533" y="1859"/>
                      <a:pt x="535" y="1861"/>
                      <a:pt x="536" y="1864"/>
                    </a:cubicBezTo>
                    <a:cubicBezTo>
                      <a:pt x="537" y="1866"/>
                      <a:pt x="536" y="1869"/>
                      <a:pt x="534" y="1871"/>
                    </a:cubicBezTo>
                    <a:lnTo>
                      <a:pt x="528" y="1876"/>
                    </a:lnTo>
                    <a:lnTo>
                      <a:pt x="529" y="1875"/>
                    </a:lnTo>
                    <a:lnTo>
                      <a:pt x="524" y="1883"/>
                    </a:lnTo>
                    <a:cubicBezTo>
                      <a:pt x="522" y="1886"/>
                      <a:pt x="518" y="1887"/>
                      <a:pt x="515" y="1886"/>
                    </a:cubicBezTo>
                    <a:cubicBezTo>
                      <a:pt x="512" y="1885"/>
                      <a:pt x="509" y="1882"/>
                      <a:pt x="509" y="1879"/>
                    </a:cubicBezTo>
                    <a:lnTo>
                      <a:pt x="509" y="1865"/>
                    </a:lnTo>
                    <a:lnTo>
                      <a:pt x="515" y="1873"/>
                    </a:lnTo>
                    <a:lnTo>
                      <a:pt x="488" y="1865"/>
                    </a:lnTo>
                    <a:lnTo>
                      <a:pt x="497" y="1853"/>
                    </a:lnTo>
                    <a:lnTo>
                      <a:pt x="505" y="1867"/>
                    </a:lnTo>
                    <a:cubicBezTo>
                      <a:pt x="507" y="1870"/>
                      <a:pt x="507" y="1874"/>
                      <a:pt x="504" y="1877"/>
                    </a:cubicBezTo>
                    <a:cubicBezTo>
                      <a:pt x="501" y="1879"/>
                      <a:pt x="497" y="1879"/>
                      <a:pt x="494" y="1877"/>
                    </a:cubicBezTo>
                    <a:lnTo>
                      <a:pt x="477" y="1864"/>
                    </a:lnTo>
                    <a:lnTo>
                      <a:pt x="486" y="1865"/>
                    </a:lnTo>
                    <a:lnTo>
                      <a:pt x="481" y="1867"/>
                    </a:lnTo>
                    <a:lnTo>
                      <a:pt x="483" y="1854"/>
                    </a:lnTo>
                    <a:lnTo>
                      <a:pt x="488" y="1860"/>
                    </a:lnTo>
                    <a:cubicBezTo>
                      <a:pt x="491" y="1862"/>
                      <a:pt x="491" y="1867"/>
                      <a:pt x="489" y="1870"/>
                    </a:cubicBezTo>
                    <a:cubicBezTo>
                      <a:pt x="487" y="1873"/>
                      <a:pt x="483" y="1874"/>
                      <a:pt x="479" y="1873"/>
                    </a:cubicBezTo>
                    <a:lnTo>
                      <a:pt x="447" y="1860"/>
                    </a:lnTo>
                    <a:lnTo>
                      <a:pt x="454" y="1845"/>
                    </a:lnTo>
                    <a:lnTo>
                      <a:pt x="489" y="1864"/>
                    </a:lnTo>
                    <a:cubicBezTo>
                      <a:pt x="493" y="1866"/>
                      <a:pt x="494" y="1870"/>
                      <a:pt x="492" y="1874"/>
                    </a:cubicBezTo>
                    <a:cubicBezTo>
                      <a:pt x="491" y="1878"/>
                      <a:pt x="486" y="1880"/>
                      <a:pt x="482" y="1878"/>
                    </a:cubicBezTo>
                    <a:lnTo>
                      <a:pt x="463" y="1870"/>
                    </a:lnTo>
                    <a:lnTo>
                      <a:pt x="474" y="1865"/>
                    </a:lnTo>
                    <a:lnTo>
                      <a:pt x="472" y="1875"/>
                    </a:lnTo>
                    <a:cubicBezTo>
                      <a:pt x="471" y="1879"/>
                      <a:pt x="467" y="1882"/>
                      <a:pt x="463" y="1881"/>
                    </a:cubicBezTo>
                    <a:cubicBezTo>
                      <a:pt x="459" y="1881"/>
                      <a:pt x="456" y="1878"/>
                      <a:pt x="456" y="1873"/>
                    </a:cubicBezTo>
                    <a:lnTo>
                      <a:pt x="456" y="1860"/>
                    </a:lnTo>
                    <a:lnTo>
                      <a:pt x="464" y="1868"/>
                    </a:lnTo>
                    <a:lnTo>
                      <a:pt x="456" y="1868"/>
                    </a:lnTo>
                    <a:lnTo>
                      <a:pt x="463" y="1863"/>
                    </a:lnTo>
                    <a:lnTo>
                      <a:pt x="461" y="1871"/>
                    </a:lnTo>
                    <a:cubicBezTo>
                      <a:pt x="459" y="1875"/>
                      <a:pt x="455" y="1877"/>
                      <a:pt x="451" y="1876"/>
                    </a:cubicBezTo>
                    <a:lnTo>
                      <a:pt x="432" y="1871"/>
                    </a:lnTo>
                    <a:lnTo>
                      <a:pt x="434" y="1871"/>
                    </a:lnTo>
                    <a:lnTo>
                      <a:pt x="426" y="1871"/>
                    </a:lnTo>
                    <a:lnTo>
                      <a:pt x="433" y="1859"/>
                    </a:lnTo>
                    <a:lnTo>
                      <a:pt x="436" y="1865"/>
                    </a:lnTo>
                    <a:cubicBezTo>
                      <a:pt x="438" y="1867"/>
                      <a:pt x="437" y="1871"/>
                      <a:pt x="435" y="1873"/>
                    </a:cubicBezTo>
                    <a:cubicBezTo>
                      <a:pt x="433" y="1876"/>
                      <a:pt x="430" y="1877"/>
                      <a:pt x="427" y="1876"/>
                    </a:cubicBezTo>
                    <a:lnTo>
                      <a:pt x="416" y="1873"/>
                    </a:lnTo>
                    <a:lnTo>
                      <a:pt x="423" y="1859"/>
                    </a:lnTo>
                    <a:lnTo>
                      <a:pt x="431" y="1864"/>
                    </a:lnTo>
                    <a:cubicBezTo>
                      <a:pt x="434" y="1866"/>
                      <a:pt x="435" y="1870"/>
                      <a:pt x="434" y="1874"/>
                    </a:cubicBezTo>
                    <a:cubicBezTo>
                      <a:pt x="432" y="1877"/>
                      <a:pt x="428" y="1879"/>
                      <a:pt x="425" y="1879"/>
                    </a:cubicBezTo>
                    <a:lnTo>
                      <a:pt x="411" y="1876"/>
                    </a:lnTo>
                    <a:lnTo>
                      <a:pt x="419" y="1863"/>
                    </a:lnTo>
                    <a:lnTo>
                      <a:pt x="427" y="1874"/>
                    </a:lnTo>
                    <a:lnTo>
                      <a:pt x="421" y="1871"/>
                    </a:lnTo>
                    <a:lnTo>
                      <a:pt x="440" y="1871"/>
                    </a:lnTo>
                    <a:lnTo>
                      <a:pt x="432" y="1877"/>
                    </a:lnTo>
                    <a:lnTo>
                      <a:pt x="435" y="1866"/>
                    </a:lnTo>
                    <a:cubicBezTo>
                      <a:pt x="435" y="1863"/>
                      <a:pt x="438" y="1861"/>
                      <a:pt x="441" y="1860"/>
                    </a:cubicBezTo>
                    <a:cubicBezTo>
                      <a:pt x="445" y="1860"/>
                      <a:pt x="448" y="1862"/>
                      <a:pt x="450" y="1865"/>
                    </a:cubicBezTo>
                    <a:lnTo>
                      <a:pt x="455" y="1875"/>
                    </a:lnTo>
                    <a:lnTo>
                      <a:pt x="443" y="1872"/>
                    </a:lnTo>
                    <a:lnTo>
                      <a:pt x="451" y="1867"/>
                    </a:lnTo>
                    <a:cubicBezTo>
                      <a:pt x="453" y="1865"/>
                      <a:pt x="456" y="1865"/>
                      <a:pt x="459" y="1866"/>
                    </a:cubicBezTo>
                    <a:cubicBezTo>
                      <a:pt x="461" y="1867"/>
                      <a:pt x="463" y="1869"/>
                      <a:pt x="464" y="1872"/>
                    </a:cubicBezTo>
                    <a:lnTo>
                      <a:pt x="466" y="1882"/>
                    </a:lnTo>
                    <a:lnTo>
                      <a:pt x="454" y="1877"/>
                    </a:lnTo>
                    <a:lnTo>
                      <a:pt x="470" y="1867"/>
                    </a:lnTo>
                    <a:cubicBezTo>
                      <a:pt x="473" y="1865"/>
                      <a:pt x="477" y="1865"/>
                      <a:pt x="480" y="1867"/>
                    </a:cubicBezTo>
                    <a:cubicBezTo>
                      <a:pt x="482" y="1869"/>
                      <a:pt x="483" y="1873"/>
                      <a:pt x="482" y="1876"/>
                    </a:cubicBezTo>
                    <a:lnTo>
                      <a:pt x="477" y="1890"/>
                    </a:lnTo>
                    <a:lnTo>
                      <a:pt x="468" y="1879"/>
                    </a:lnTo>
                    <a:lnTo>
                      <a:pt x="508" y="1871"/>
                    </a:lnTo>
                    <a:cubicBezTo>
                      <a:pt x="512" y="1870"/>
                      <a:pt x="516" y="1872"/>
                      <a:pt x="517" y="1876"/>
                    </a:cubicBezTo>
                    <a:lnTo>
                      <a:pt x="520" y="1884"/>
                    </a:lnTo>
                    <a:lnTo>
                      <a:pt x="514" y="1879"/>
                    </a:lnTo>
                    <a:lnTo>
                      <a:pt x="535" y="1884"/>
                    </a:lnTo>
                    <a:lnTo>
                      <a:pt x="532" y="1884"/>
                    </a:lnTo>
                    <a:lnTo>
                      <a:pt x="542" y="1882"/>
                    </a:lnTo>
                    <a:lnTo>
                      <a:pt x="539" y="1895"/>
                    </a:lnTo>
                    <a:lnTo>
                      <a:pt x="533" y="1890"/>
                    </a:lnTo>
                    <a:cubicBezTo>
                      <a:pt x="530" y="1887"/>
                      <a:pt x="530" y="1883"/>
                      <a:pt x="532" y="1879"/>
                    </a:cubicBezTo>
                    <a:cubicBezTo>
                      <a:pt x="535" y="1876"/>
                      <a:pt x="539" y="1875"/>
                      <a:pt x="542" y="1877"/>
                    </a:cubicBezTo>
                    <a:lnTo>
                      <a:pt x="553" y="1882"/>
                    </a:lnTo>
                    <a:lnTo>
                      <a:pt x="542" y="1893"/>
                    </a:lnTo>
                    <a:lnTo>
                      <a:pt x="539" y="1887"/>
                    </a:lnTo>
                    <a:lnTo>
                      <a:pt x="494" y="1783"/>
                    </a:lnTo>
                    <a:lnTo>
                      <a:pt x="501" y="1788"/>
                    </a:lnTo>
                    <a:lnTo>
                      <a:pt x="483" y="1788"/>
                    </a:lnTo>
                    <a:close/>
                    <a:moveTo>
                      <a:pt x="325" y="1817"/>
                    </a:moveTo>
                    <a:cubicBezTo>
                      <a:pt x="324" y="1817"/>
                      <a:pt x="323" y="1817"/>
                      <a:pt x="323" y="1816"/>
                    </a:cubicBezTo>
                    <a:lnTo>
                      <a:pt x="307" y="1805"/>
                    </a:lnTo>
                    <a:lnTo>
                      <a:pt x="312" y="1807"/>
                    </a:lnTo>
                    <a:lnTo>
                      <a:pt x="294" y="1809"/>
                    </a:lnTo>
                    <a:cubicBezTo>
                      <a:pt x="291" y="1810"/>
                      <a:pt x="289" y="1809"/>
                      <a:pt x="288" y="1808"/>
                    </a:cubicBezTo>
                    <a:lnTo>
                      <a:pt x="266" y="1792"/>
                    </a:lnTo>
                    <a:cubicBezTo>
                      <a:pt x="263" y="1790"/>
                      <a:pt x="262" y="1785"/>
                      <a:pt x="264" y="1782"/>
                    </a:cubicBezTo>
                    <a:cubicBezTo>
                      <a:pt x="265" y="1779"/>
                      <a:pt x="269" y="1777"/>
                      <a:pt x="273" y="1778"/>
                    </a:cubicBezTo>
                    <a:lnTo>
                      <a:pt x="324" y="1791"/>
                    </a:lnTo>
                    <a:cubicBezTo>
                      <a:pt x="325" y="1791"/>
                      <a:pt x="326" y="1792"/>
                      <a:pt x="327" y="1793"/>
                    </a:cubicBezTo>
                    <a:lnTo>
                      <a:pt x="336" y="1801"/>
                    </a:lnTo>
                    <a:lnTo>
                      <a:pt x="322" y="1807"/>
                    </a:lnTo>
                    <a:lnTo>
                      <a:pt x="322" y="1801"/>
                    </a:lnTo>
                    <a:cubicBezTo>
                      <a:pt x="322" y="1798"/>
                      <a:pt x="324" y="1796"/>
                      <a:pt x="326" y="1794"/>
                    </a:cubicBezTo>
                    <a:cubicBezTo>
                      <a:pt x="329" y="1793"/>
                      <a:pt x="333" y="1793"/>
                      <a:pt x="335" y="1795"/>
                    </a:cubicBezTo>
                    <a:lnTo>
                      <a:pt x="351" y="1809"/>
                    </a:lnTo>
                    <a:cubicBezTo>
                      <a:pt x="354" y="1811"/>
                      <a:pt x="355" y="1815"/>
                      <a:pt x="353" y="1819"/>
                    </a:cubicBezTo>
                    <a:cubicBezTo>
                      <a:pt x="351" y="1822"/>
                      <a:pt x="347" y="1824"/>
                      <a:pt x="344" y="1823"/>
                    </a:cubicBezTo>
                    <a:lnTo>
                      <a:pt x="325" y="1817"/>
                    </a:lnTo>
                    <a:close/>
                    <a:moveTo>
                      <a:pt x="348" y="1807"/>
                    </a:moveTo>
                    <a:lnTo>
                      <a:pt x="341" y="1821"/>
                    </a:lnTo>
                    <a:lnTo>
                      <a:pt x="325" y="1808"/>
                    </a:lnTo>
                    <a:lnTo>
                      <a:pt x="338" y="1801"/>
                    </a:lnTo>
                    <a:lnTo>
                      <a:pt x="338" y="1807"/>
                    </a:lnTo>
                    <a:cubicBezTo>
                      <a:pt x="338" y="1810"/>
                      <a:pt x="336" y="1813"/>
                      <a:pt x="333" y="1814"/>
                    </a:cubicBezTo>
                    <a:cubicBezTo>
                      <a:pt x="330" y="1815"/>
                      <a:pt x="327" y="1815"/>
                      <a:pt x="324" y="1812"/>
                    </a:cubicBezTo>
                    <a:lnTo>
                      <a:pt x="316" y="1804"/>
                    </a:lnTo>
                    <a:lnTo>
                      <a:pt x="320" y="1807"/>
                    </a:lnTo>
                    <a:lnTo>
                      <a:pt x="269" y="1793"/>
                    </a:lnTo>
                    <a:lnTo>
                      <a:pt x="276" y="1779"/>
                    </a:lnTo>
                    <a:lnTo>
                      <a:pt x="297" y="1795"/>
                    </a:lnTo>
                    <a:lnTo>
                      <a:pt x="291" y="1794"/>
                    </a:lnTo>
                    <a:lnTo>
                      <a:pt x="310" y="1791"/>
                    </a:lnTo>
                    <a:cubicBezTo>
                      <a:pt x="312" y="1791"/>
                      <a:pt x="314" y="1791"/>
                      <a:pt x="316" y="1792"/>
                    </a:cubicBezTo>
                    <a:lnTo>
                      <a:pt x="332" y="1803"/>
                    </a:lnTo>
                    <a:lnTo>
                      <a:pt x="329" y="1802"/>
                    </a:lnTo>
                    <a:lnTo>
                      <a:pt x="348" y="1807"/>
                    </a:lnTo>
                    <a:close/>
                    <a:moveTo>
                      <a:pt x="603" y="1884"/>
                    </a:moveTo>
                    <a:cubicBezTo>
                      <a:pt x="605" y="1884"/>
                      <a:pt x="606" y="1885"/>
                      <a:pt x="608" y="1886"/>
                    </a:cubicBezTo>
                    <a:lnTo>
                      <a:pt x="619" y="1894"/>
                    </a:lnTo>
                    <a:cubicBezTo>
                      <a:pt x="621" y="1896"/>
                      <a:pt x="622" y="1899"/>
                      <a:pt x="621" y="1903"/>
                    </a:cubicBezTo>
                    <a:lnTo>
                      <a:pt x="619" y="1911"/>
                    </a:lnTo>
                    <a:cubicBezTo>
                      <a:pt x="618" y="1913"/>
                      <a:pt x="616" y="1914"/>
                      <a:pt x="614" y="1915"/>
                    </a:cubicBezTo>
                    <a:cubicBezTo>
                      <a:pt x="612" y="1916"/>
                      <a:pt x="610" y="1916"/>
                      <a:pt x="608" y="1916"/>
                    </a:cubicBezTo>
                    <a:lnTo>
                      <a:pt x="595" y="1910"/>
                    </a:lnTo>
                    <a:lnTo>
                      <a:pt x="599" y="1911"/>
                    </a:lnTo>
                    <a:lnTo>
                      <a:pt x="580" y="1913"/>
                    </a:lnTo>
                    <a:cubicBezTo>
                      <a:pt x="578" y="1914"/>
                      <a:pt x="576" y="1913"/>
                      <a:pt x="574" y="1912"/>
                    </a:cubicBezTo>
                    <a:lnTo>
                      <a:pt x="556" y="1899"/>
                    </a:lnTo>
                    <a:cubicBezTo>
                      <a:pt x="553" y="1897"/>
                      <a:pt x="552" y="1894"/>
                      <a:pt x="552" y="1890"/>
                    </a:cubicBezTo>
                    <a:cubicBezTo>
                      <a:pt x="553" y="1887"/>
                      <a:pt x="556" y="1885"/>
                      <a:pt x="559" y="1884"/>
                    </a:cubicBezTo>
                    <a:lnTo>
                      <a:pt x="572" y="1882"/>
                    </a:lnTo>
                    <a:cubicBezTo>
                      <a:pt x="573" y="1881"/>
                      <a:pt x="574" y="1881"/>
                      <a:pt x="575" y="1882"/>
                    </a:cubicBezTo>
                    <a:lnTo>
                      <a:pt x="596" y="1884"/>
                    </a:lnTo>
                    <a:lnTo>
                      <a:pt x="603" y="1884"/>
                    </a:lnTo>
                    <a:close/>
                    <a:moveTo>
                      <a:pt x="594" y="1900"/>
                    </a:moveTo>
                    <a:lnTo>
                      <a:pt x="573" y="1897"/>
                    </a:lnTo>
                    <a:lnTo>
                      <a:pt x="575" y="1897"/>
                    </a:lnTo>
                    <a:lnTo>
                      <a:pt x="562" y="1900"/>
                    </a:lnTo>
                    <a:lnTo>
                      <a:pt x="565" y="1886"/>
                    </a:lnTo>
                    <a:lnTo>
                      <a:pt x="584" y="1899"/>
                    </a:lnTo>
                    <a:lnTo>
                      <a:pt x="578" y="1898"/>
                    </a:lnTo>
                    <a:lnTo>
                      <a:pt x="597" y="1895"/>
                    </a:lnTo>
                    <a:cubicBezTo>
                      <a:pt x="598" y="1895"/>
                      <a:pt x="599" y="1895"/>
                      <a:pt x="601" y="1895"/>
                    </a:cubicBezTo>
                    <a:lnTo>
                      <a:pt x="614" y="1901"/>
                    </a:lnTo>
                    <a:lnTo>
                      <a:pt x="604" y="1906"/>
                    </a:lnTo>
                    <a:lnTo>
                      <a:pt x="606" y="1898"/>
                    </a:lnTo>
                    <a:lnTo>
                      <a:pt x="609" y="1907"/>
                    </a:lnTo>
                    <a:lnTo>
                      <a:pt x="598" y="1899"/>
                    </a:lnTo>
                    <a:lnTo>
                      <a:pt x="603" y="1900"/>
                    </a:lnTo>
                    <a:lnTo>
                      <a:pt x="594" y="1900"/>
                    </a:lnTo>
                    <a:close/>
                    <a:moveTo>
                      <a:pt x="531" y="1911"/>
                    </a:moveTo>
                    <a:lnTo>
                      <a:pt x="539" y="1903"/>
                    </a:lnTo>
                    <a:lnTo>
                      <a:pt x="539" y="1908"/>
                    </a:lnTo>
                    <a:lnTo>
                      <a:pt x="536" y="1902"/>
                    </a:lnTo>
                    <a:lnTo>
                      <a:pt x="549" y="1913"/>
                    </a:lnTo>
                    <a:cubicBezTo>
                      <a:pt x="552" y="1915"/>
                      <a:pt x="553" y="1919"/>
                      <a:pt x="551" y="1923"/>
                    </a:cubicBezTo>
                    <a:cubicBezTo>
                      <a:pt x="549" y="1926"/>
                      <a:pt x="545" y="1928"/>
                      <a:pt x="541" y="1926"/>
                    </a:cubicBezTo>
                    <a:lnTo>
                      <a:pt x="522" y="1918"/>
                    </a:lnTo>
                    <a:lnTo>
                      <a:pt x="516" y="1915"/>
                    </a:lnTo>
                    <a:cubicBezTo>
                      <a:pt x="514" y="1914"/>
                      <a:pt x="513" y="1912"/>
                      <a:pt x="512" y="1909"/>
                    </a:cubicBezTo>
                    <a:cubicBezTo>
                      <a:pt x="512" y="1907"/>
                      <a:pt x="513" y="1904"/>
                      <a:pt x="514" y="1902"/>
                    </a:cubicBezTo>
                    <a:lnTo>
                      <a:pt x="520" y="1897"/>
                    </a:lnTo>
                    <a:lnTo>
                      <a:pt x="527" y="1911"/>
                    </a:lnTo>
                    <a:lnTo>
                      <a:pt x="514" y="1913"/>
                    </a:lnTo>
                    <a:cubicBezTo>
                      <a:pt x="512" y="1914"/>
                      <a:pt x="510" y="1913"/>
                      <a:pt x="508" y="1913"/>
                    </a:cubicBezTo>
                    <a:lnTo>
                      <a:pt x="498" y="1907"/>
                    </a:lnTo>
                    <a:cubicBezTo>
                      <a:pt x="495" y="1906"/>
                      <a:pt x="493" y="1903"/>
                      <a:pt x="493" y="1900"/>
                    </a:cubicBezTo>
                    <a:cubicBezTo>
                      <a:pt x="493" y="1897"/>
                      <a:pt x="495" y="1894"/>
                      <a:pt x="498" y="1893"/>
                    </a:cubicBezTo>
                    <a:lnTo>
                      <a:pt x="503" y="1890"/>
                    </a:lnTo>
                    <a:cubicBezTo>
                      <a:pt x="504" y="1890"/>
                      <a:pt x="505" y="1890"/>
                      <a:pt x="506" y="1890"/>
                    </a:cubicBezTo>
                    <a:lnTo>
                      <a:pt x="554" y="1884"/>
                    </a:lnTo>
                    <a:cubicBezTo>
                      <a:pt x="555" y="1884"/>
                      <a:pt x="556" y="1884"/>
                      <a:pt x="557" y="1885"/>
                    </a:cubicBezTo>
                    <a:lnTo>
                      <a:pt x="565" y="1887"/>
                    </a:lnTo>
                    <a:cubicBezTo>
                      <a:pt x="568" y="1888"/>
                      <a:pt x="570" y="1890"/>
                      <a:pt x="571" y="1893"/>
                    </a:cubicBezTo>
                    <a:cubicBezTo>
                      <a:pt x="571" y="1896"/>
                      <a:pt x="571" y="1899"/>
                      <a:pt x="569" y="1900"/>
                    </a:cubicBezTo>
                    <a:lnTo>
                      <a:pt x="563" y="1906"/>
                    </a:lnTo>
                    <a:cubicBezTo>
                      <a:pt x="561" y="1908"/>
                      <a:pt x="559" y="1908"/>
                      <a:pt x="556" y="1908"/>
                    </a:cubicBezTo>
                    <a:lnTo>
                      <a:pt x="538" y="1905"/>
                    </a:lnTo>
                    <a:lnTo>
                      <a:pt x="541" y="1890"/>
                    </a:lnTo>
                    <a:lnTo>
                      <a:pt x="573" y="1898"/>
                    </a:lnTo>
                    <a:cubicBezTo>
                      <a:pt x="577" y="1899"/>
                      <a:pt x="579" y="1902"/>
                      <a:pt x="579" y="1906"/>
                    </a:cubicBezTo>
                    <a:cubicBezTo>
                      <a:pt x="578" y="1910"/>
                      <a:pt x="575" y="1913"/>
                      <a:pt x="571" y="1913"/>
                    </a:cubicBezTo>
                    <a:lnTo>
                      <a:pt x="555" y="1913"/>
                    </a:lnTo>
                    <a:lnTo>
                      <a:pt x="557" y="1898"/>
                    </a:lnTo>
                    <a:lnTo>
                      <a:pt x="581" y="1906"/>
                    </a:lnTo>
                    <a:cubicBezTo>
                      <a:pt x="582" y="1906"/>
                      <a:pt x="583" y="1907"/>
                      <a:pt x="584" y="1907"/>
                    </a:cubicBezTo>
                    <a:lnTo>
                      <a:pt x="597" y="1918"/>
                    </a:lnTo>
                    <a:cubicBezTo>
                      <a:pt x="600" y="1920"/>
                      <a:pt x="601" y="1925"/>
                      <a:pt x="599" y="1928"/>
                    </a:cubicBezTo>
                    <a:cubicBezTo>
                      <a:pt x="597" y="1932"/>
                      <a:pt x="593" y="1933"/>
                      <a:pt x="589" y="1931"/>
                    </a:cubicBezTo>
                    <a:lnTo>
                      <a:pt x="570" y="1923"/>
                    </a:lnTo>
                    <a:lnTo>
                      <a:pt x="574" y="1924"/>
                    </a:lnTo>
                    <a:lnTo>
                      <a:pt x="552" y="1924"/>
                    </a:lnTo>
                    <a:cubicBezTo>
                      <a:pt x="548" y="1924"/>
                      <a:pt x="545" y="1921"/>
                      <a:pt x="544" y="1918"/>
                    </a:cubicBezTo>
                    <a:lnTo>
                      <a:pt x="542" y="1904"/>
                    </a:lnTo>
                    <a:lnTo>
                      <a:pt x="550" y="1911"/>
                    </a:lnTo>
                    <a:lnTo>
                      <a:pt x="531" y="1911"/>
                    </a:lnTo>
                    <a:close/>
                    <a:moveTo>
                      <a:pt x="550" y="1895"/>
                    </a:moveTo>
                    <a:cubicBezTo>
                      <a:pt x="553" y="1895"/>
                      <a:pt x="557" y="1897"/>
                      <a:pt x="557" y="1901"/>
                    </a:cubicBezTo>
                    <a:lnTo>
                      <a:pt x="560" y="1915"/>
                    </a:lnTo>
                    <a:lnTo>
                      <a:pt x="552" y="1908"/>
                    </a:lnTo>
                    <a:lnTo>
                      <a:pt x="574" y="1908"/>
                    </a:lnTo>
                    <a:cubicBezTo>
                      <a:pt x="575" y="1908"/>
                      <a:pt x="576" y="1908"/>
                      <a:pt x="577" y="1909"/>
                    </a:cubicBezTo>
                    <a:lnTo>
                      <a:pt x="596" y="1917"/>
                    </a:lnTo>
                    <a:lnTo>
                      <a:pt x="587" y="1930"/>
                    </a:lnTo>
                    <a:lnTo>
                      <a:pt x="574" y="1920"/>
                    </a:lnTo>
                    <a:lnTo>
                      <a:pt x="576" y="1921"/>
                    </a:lnTo>
                    <a:lnTo>
                      <a:pt x="552" y="1913"/>
                    </a:lnTo>
                    <a:cubicBezTo>
                      <a:pt x="549" y="1912"/>
                      <a:pt x="546" y="1908"/>
                      <a:pt x="547" y="1904"/>
                    </a:cubicBezTo>
                    <a:cubicBezTo>
                      <a:pt x="548" y="1900"/>
                      <a:pt x="551" y="1897"/>
                      <a:pt x="555" y="1897"/>
                    </a:cubicBezTo>
                    <a:lnTo>
                      <a:pt x="571" y="1897"/>
                    </a:lnTo>
                    <a:lnTo>
                      <a:pt x="569" y="1913"/>
                    </a:lnTo>
                    <a:lnTo>
                      <a:pt x="537" y="1905"/>
                    </a:lnTo>
                    <a:cubicBezTo>
                      <a:pt x="533" y="1904"/>
                      <a:pt x="530" y="1900"/>
                      <a:pt x="531" y="1896"/>
                    </a:cubicBezTo>
                    <a:cubicBezTo>
                      <a:pt x="532" y="1892"/>
                      <a:pt x="536" y="1889"/>
                      <a:pt x="540" y="1890"/>
                    </a:cubicBezTo>
                    <a:lnTo>
                      <a:pt x="559" y="1892"/>
                    </a:lnTo>
                    <a:lnTo>
                      <a:pt x="552" y="1894"/>
                    </a:lnTo>
                    <a:lnTo>
                      <a:pt x="557" y="1889"/>
                    </a:lnTo>
                    <a:lnTo>
                      <a:pt x="560" y="1902"/>
                    </a:lnTo>
                    <a:lnTo>
                      <a:pt x="552" y="1900"/>
                    </a:lnTo>
                    <a:lnTo>
                      <a:pt x="556" y="1900"/>
                    </a:lnTo>
                    <a:lnTo>
                      <a:pt x="508" y="1905"/>
                    </a:lnTo>
                    <a:lnTo>
                      <a:pt x="510" y="1905"/>
                    </a:lnTo>
                    <a:lnTo>
                      <a:pt x="505" y="1907"/>
                    </a:lnTo>
                    <a:lnTo>
                      <a:pt x="505" y="1893"/>
                    </a:lnTo>
                    <a:lnTo>
                      <a:pt x="516" y="1898"/>
                    </a:lnTo>
                    <a:lnTo>
                      <a:pt x="510" y="1898"/>
                    </a:lnTo>
                    <a:lnTo>
                      <a:pt x="524" y="1895"/>
                    </a:lnTo>
                    <a:cubicBezTo>
                      <a:pt x="527" y="1894"/>
                      <a:pt x="531" y="1896"/>
                      <a:pt x="532" y="1899"/>
                    </a:cubicBezTo>
                    <a:cubicBezTo>
                      <a:pt x="534" y="1902"/>
                      <a:pt x="534" y="1906"/>
                      <a:pt x="531" y="1908"/>
                    </a:cubicBezTo>
                    <a:lnTo>
                      <a:pt x="526" y="1914"/>
                    </a:lnTo>
                    <a:lnTo>
                      <a:pt x="524" y="1901"/>
                    </a:lnTo>
                    <a:lnTo>
                      <a:pt x="529" y="1903"/>
                    </a:lnTo>
                    <a:lnTo>
                      <a:pt x="547" y="1911"/>
                    </a:lnTo>
                    <a:lnTo>
                      <a:pt x="539" y="1925"/>
                    </a:lnTo>
                    <a:lnTo>
                      <a:pt x="526" y="1914"/>
                    </a:lnTo>
                    <a:cubicBezTo>
                      <a:pt x="524" y="1913"/>
                      <a:pt x="523" y="1911"/>
                      <a:pt x="523" y="1908"/>
                    </a:cubicBezTo>
                    <a:lnTo>
                      <a:pt x="523" y="1903"/>
                    </a:lnTo>
                    <a:cubicBezTo>
                      <a:pt x="523" y="1898"/>
                      <a:pt x="526" y="1895"/>
                      <a:pt x="531" y="1895"/>
                    </a:cubicBezTo>
                    <a:lnTo>
                      <a:pt x="550" y="1895"/>
                    </a:lnTo>
                    <a:close/>
                  </a:path>
                </a:pathLst>
              </a:custGeom>
              <a:solidFill>
                <a:srgbClr val="6E6E6E"/>
              </a:solidFill>
              <a:ln w="0" cap="flat">
                <a:solidFill>
                  <a:srgbClr val="6E6E6E"/>
                </a:solidFill>
                <a:prstDash val="solid"/>
                <a:round/>
                <a:headEnd/>
                <a:tailEnd/>
              </a:ln>
            </p:spPr>
            <p:txBody>
              <a:bodyPr/>
              <a:lstStyle/>
              <a:p>
                <a:endParaRPr lang="en-US"/>
              </a:p>
            </p:txBody>
          </p:sp>
          <p:sp>
            <p:nvSpPr>
              <p:cNvPr id="1457" name="Freeform 644"/>
              <p:cNvSpPr>
                <a:spLocks/>
              </p:cNvSpPr>
              <p:nvPr/>
            </p:nvSpPr>
            <p:spPr bwMode="auto">
              <a:xfrm>
                <a:off x="3314" y="1436"/>
                <a:ext cx="51" cy="83"/>
              </a:xfrm>
              <a:custGeom>
                <a:avLst/>
                <a:gdLst>
                  <a:gd name="T0" fmla="*/ 45 w 51"/>
                  <a:gd name="T1" fmla="*/ 68 h 83"/>
                  <a:gd name="T2" fmla="*/ 45 w 51"/>
                  <a:gd name="T3" fmla="*/ 69 h 83"/>
                  <a:gd name="T4" fmla="*/ 41 w 51"/>
                  <a:gd name="T5" fmla="*/ 69 h 83"/>
                  <a:gd name="T6" fmla="*/ 14 w 51"/>
                  <a:gd name="T7" fmla="*/ 83 h 83"/>
                  <a:gd name="T8" fmla="*/ 2 w 51"/>
                  <a:gd name="T9" fmla="*/ 78 h 83"/>
                  <a:gd name="T10" fmla="*/ 4 w 51"/>
                  <a:gd name="T11" fmla="*/ 78 h 83"/>
                  <a:gd name="T12" fmla="*/ 7 w 51"/>
                  <a:gd name="T13" fmla="*/ 78 h 83"/>
                  <a:gd name="T14" fmla="*/ 6 w 51"/>
                  <a:gd name="T15" fmla="*/ 71 h 83"/>
                  <a:gd name="T16" fmla="*/ 4 w 51"/>
                  <a:gd name="T17" fmla="*/ 70 h 83"/>
                  <a:gd name="T18" fmla="*/ 0 w 51"/>
                  <a:gd name="T19" fmla="*/ 58 h 83"/>
                  <a:gd name="T20" fmla="*/ 6 w 51"/>
                  <a:gd name="T21" fmla="*/ 41 h 83"/>
                  <a:gd name="T22" fmla="*/ 10 w 51"/>
                  <a:gd name="T23" fmla="*/ 38 h 83"/>
                  <a:gd name="T24" fmla="*/ 6 w 51"/>
                  <a:gd name="T25" fmla="*/ 27 h 83"/>
                  <a:gd name="T26" fmla="*/ 8 w 51"/>
                  <a:gd name="T27" fmla="*/ 21 h 83"/>
                  <a:gd name="T28" fmla="*/ 5 w 51"/>
                  <a:gd name="T29" fmla="*/ 5 h 83"/>
                  <a:gd name="T30" fmla="*/ 6 w 51"/>
                  <a:gd name="T31" fmla="*/ 1 h 83"/>
                  <a:gd name="T32" fmla="*/ 31 w 51"/>
                  <a:gd name="T33" fmla="*/ 2 h 83"/>
                  <a:gd name="T34" fmla="*/ 36 w 51"/>
                  <a:gd name="T35" fmla="*/ 0 h 83"/>
                  <a:gd name="T36" fmla="*/ 39 w 51"/>
                  <a:gd name="T37" fmla="*/ 1 h 83"/>
                  <a:gd name="T38" fmla="*/ 37 w 51"/>
                  <a:gd name="T39" fmla="*/ 7 h 83"/>
                  <a:gd name="T40" fmla="*/ 42 w 51"/>
                  <a:gd name="T41" fmla="*/ 11 h 83"/>
                  <a:gd name="T42" fmla="*/ 41 w 51"/>
                  <a:gd name="T43" fmla="*/ 21 h 83"/>
                  <a:gd name="T44" fmla="*/ 45 w 51"/>
                  <a:gd name="T45" fmla="*/ 22 h 83"/>
                  <a:gd name="T46" fmla="*/ 44 w 51"/>
                  <a:gd name="T47" fmla="*/ 30 h 83"/>
                  <a:gd name="T48" fmla="*/ 42 w 51"/>
                  <a:gd name="T49" fmla="*/ 30 h 83"/>
                  <a:gd name="T50" fmla="*/ 46 w 51"/>
                  <a:gd name="T51" fmla="*/ 36 h 83"/>
                  <a:gd name="T52" fmla="*/ 44 w 51"/>
                  <a:gd name="T53" fmla="*/ 54 h 83"/>
                  <a:gd name="T54" fmla="*/ 47 w 51"/>
                  <a:gd name="T55" fmla="*/ 61 h 83"/>
                  <a:gd name="T56" fmla="*/ 51 w 51"/>
                  <a:gd name="T57" fmla="*/ 65 h 83"/>
                  <a:gd name="T58" fmla="*/ 49 w 51"/>
                  <a:gd name="T59" fmla="*/ 69 h 83"/>
                  <a:gd name="T60" fmla="*/ 46 w 51"/>
                  <a:gd name="T61" fmla="*/ 69 h 83"/>
                  <a:gd name="T62" fmla="*/ 45 w 51"/>
                  <a:gd name="T63" fmla="*/ 68 h 8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1"/>
                  <a:gd name="T97" fmla="*/ 0 h 83"/>
                  <a:gd name="T98" fmla="*/ 51 w 51"/>
                  <a:gd name="T99" fmla="*/ 83 h 8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1" h="83">
                    <a:moveTo>
                      <a:pt x="45" y="68"/>
                    </a:moveTo>
                    <a:lnTo>
                      <a:pt x="45" y="69"/>
                    </a:lnTo>
                    <a:lnTo>
                      <a:pt x="41" y="69"/>
                    </a:lnTo>
                    <a:lnTo>
                      <a:pt x="14" y="83"/>
                    </a:lnTo>
                    <a:lnTo>
                      <a:pt x="2" y="78"/>
                    </a:lnTo>
                    <a:lnTo>
                      <a:pt x="4" y="78"/>
                    </a:lnTo>
                    <a:lnTo>
                      <a:pt x="7" y="78"/>
                    </a:lnTo>
                    <a:lnTo>
                      <a:pt x="6" y="71"/>
                    </a:lnTo>
                    <a:lnTo>
                      <a:pt x="4" y="70"/>
                    </a:lnTo>
                    <a:lnTo>
                      <a:pt x="0" y="58"/>
                    </a:lnTo>
                    <a:lnTo>
                      <a:pt x="6" y="41"/>
                    </a:lnTo>
                    <a:lnTo>
                      <a:pt x="10" y="38"/>
                    </a:lnTo>
                    <a:lnTo>
                      <a:pt x="6" y="27"/>
                    </a:lnTo>
                    <a:lnTo>
                      <a:pt x="8" y="21"/>
                    </a:lnTo>
                    <a:lnTo>
                      <a:pt x="5" y="5"/>
                    </a:lnTo>
                    <a:lnTo>
                      <a:pt x="6" y="1"/>
                    </a:lnTo>
                    <a:lnTo>
                      <a:pt x="31" y="2"/>
                    </a:lnTo>
                    <a:lnTo>
                      <a:pt x="36" y="0"/>
                    </a:lnTo>
                    <a:lnTo>
                      <a:pt x="39" y="1"/>
                    </a:lnTo>
                    <a:lnTo>
                      <a:pt x="37" y="7"/>
                    </a:lnTo>
                    <a:lnTo>
                      <a:pt x="42" y="11"/>
                    </a:lnTo>
                    <a:lnTo>
                      <a:pt x="41" y="21"/>
                    </a:lnTo>
                    <a:lnTo>
                      <a:pt x="45" y="22"/>
                    </a:lnTo>
                    <a:lnTo>
                      <a:pt x="44" y="30"/>
                    </a:lnTo>
                    <a:lnTo>
                      <a:pt x="42" y="30"/>
                    </a:lnTo>
                    <a:lnTo>
                      <a:pt x="46" y="36"/>
                    </a:lnTo>
                    <a:lnTo>
                      <a:pt x="44" y="54"/>
                    </a:lnTo>
                    <a:lnTo>
                      <a:pt x="47" y="61"/>
                    </a:lnTo>
                    <a:lnTo>
                      <a:pt x="51" y="65"/>
                    </a:lnTo>
                    <a:lnTo>
                      <a:pt x="49" y="69"/>
                    </a:lnTo>
                    <a:lnTo>
                      <a:pt x="46" y="69"/>
                    </a:lnTo>
                    <a:lnTo>
                      <a:pt x="45" y="6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458" name="Freeform 645"/>
              <p:cNvSpPr>
                <a:spLocks noEditPoints="1"/>
              </p:cNvSpPr>
              <p:nvPr/>
            </p:nvSpPr>
            <p:spPr bwMode="auto">
              <a:xfrm>
                <a:off x="3312" y="1434"/>
                <a:ext cx="56" cy="87"/>
              </a:xfrm>
              <a:custGeom>
                <a:avLst/>
                <a:gdLst>
                  <a:gd name="T0" fmla="*/ 200 w 225"/>
                  <a:gd name="T1" fmla="*/ 289 h 353"/>
                  <a:gd name="T2" fmla="*/ 178 w 225"/>
                  <a:gd name="T3" fmla="*/ 297 h 353"/>
                  <a:gd name="T4" fmla="*/ 14 w 225"/>
                  <a:gd name="T5" fmla="*/ 333 h 353"/>
                  <a:gd name="T6" fmla="*/ 25 w 225"/>
                  <a:gd name="T7" fmla="*/ 317 h 353"/>
                  <a:gd name="T8" fmla="*/ 25 w 225"/>
                  <a:gd name="T9" fmla="*/ 298 h 353"/>
                  <a:gd name="T10" fmla="*/ 15 w 225"/>
                  <a:gd name="T11" fmla="*/ 294 h 353"/>
                  <a:gd name="T12" fmla="*/ 26 w 225"/>
                  <a:gd name="T13" fmla="*/ 174 h 353"/>
                  <a:gd name="T14" fmla="*/ 40 w 225"/>
                  <a:gd name="T15" fmla="*/ 165 h 353"/>
                  <a:gd name="T16" fmla="*/ 31 w 225"/>
                  <a:gd name="T17" fmla="*/ 92 h 353"/>
                  <a:gd name="T18" fmla="*/ 20 w 225"/>
                  <a:gd name="T19" fmla="*/ 29 h 353"/>
                  <a:gd name="T20" fmla="*/ 134 w 225"/>
                  <a:gd name="T21" fmla="*/ 11 h 353"/>
                  <a:gd name="T22" fmla="*/ 155 w 225"/>
                  <a:gd name="T23" fmla="*/ 1 h 353"/>
                  <a:gd name="T24" fmla="*/ 166 w 225"/>
                  <a:gd name="T25" fmla="*/ 38 h 353"/>
                  <a:gd name="T26" fmla="*/ 188 w 225"/>
                  <a:gd name="T27" fmla="*/ 57 h 353"/>
                  <a:gd name="T28" fmla="*/ 190 w 225"/>
                  <a:gd name="T29" fmla="*/ 89 h 353"/>
                  <a:gd name="T30" fmla="*/ 190 w 225"/>
                  <a:gd name="T31" fmla="*/ 137 h 353"/>
                  <a:gd name="T32" fmla="*/ 201 w 225"/>
                  <a:gd name="T33" fmla="*/ 150 h 353"/>
                  <a:gd name="T34" fmla="*/ 193 w 225"/>
                  <a:gd name="T35" fmla="*/ 223 h 353"/>
                  <a:gd name="T36" fmla="*/ 222 w 225"/>
                  <a:gd name="T37" fmla="*/ 267 h 353"/>
                  <a:gd name="T38" fmla="*/ 205 w 225"/>
                  <a:gd name="T39" fmla="*/ 297 h 353"/>
                  <a:gd name="T40" fmla="*/ 184 w 225"/>
                  <a:gd name="T41" fmla="*/ 287 h 353"/>
                  <a:gd name="T42" fmla="*/ 205 w 225"/>
                  <a:gd name="T43" fmla="*/ 281 h 353"/>
                  <a:gd name="T44" fmla="*/ 211 w 225"/>
                  <a:gd name="T45" fmla="*/ 279 h 353"/>
                  <a:gd name="T46" fmla="*/ 178 w 225"/>
                  <a:gd name="T47" fmla="*/ 229 h 353"/>
                  <a:gd name="T48" fmla="*/ 188 w 225"/>
                  <a:gd name="T49" fmla="*/ 159 h 353"/>
                  <a:gd name="T50" fmla="*/ 177 w 225"/>
                  <a:gd name="T51" fmla="*/ 125 h 353"/>
                  <a:gd name="T52" fmla="*/ 181 w 225"/>
                  <a:gd name="T53" fmla="*/ 96 h 353"/>
                  <a:gd name="T54" fmla="*/ 165 w 225"/>
                  <a:gd name="T55" fmla="*/ 98 h 353"/>
                  <a:gd name="T56" fmla="*/ 175 w 225"/>
                  <a:gd name="T57" fmla="*/ 61 h 353"/>
                  <a:gd name="T58" fmla="*/ 156 w 225"/>
                  <a:gd name="T59" fmla="*/ 9 h 353"/>
                  <a:gd name="T60" fmla="*/ 157 w 225"/>
                  <a:gd name="T61" fmla="*/ 15 h 353"/>
                  <a:gd name="T62" fmla="*/ 30 w 225"/>
                  <a:gd name="T63" fmla="*/ 22 h 353"/>
                  <a:gd name="T64" fmla="*/ 36 w 225"/>
                  <a:gd name="T65" fmla="*/ 29 h 353"/>
                  <a:gd name="T66" fmla="*/ 41 w 225"/>
                  <a:gd name="T67" fmla="*/ 120 h 353"/>
                  <a:gd name="T68" fmla="*/ 53 w 225"/>
                  <a:gd name="T69" fmla="*/ 168 h 353"/>
                  <a:gd name="T70" fmla="*/ 16 w 225"/>
                  <a:gd name="T71" fmla="*/ 248 h 353"/>
                  <a:gd name="T72" fmla="*/ 26 w 225"/>
                  <a:gd name="T73" fmla="*/ 285 h 353"/>
                  <a:gd name="T74" fmla="*/ 44 w 225"/>
                  <a:gd name="T75" fmla="*/ 324 h 353"/>
                  <a:gd name="T76" fmla="*/ 25 w 225"/>
                  <a:gd name="T77" fmla="*/ 333 h 353"/>
                  <a:gd name="T78" fmla="*/ 67 w 225"/>
                  <a:gd name="T79" fmla="*/ 337 h 353"/>
                  <a:gd name="T80" fmla="*/ 175 w 225"/>
                  <a:gd name="T81" fmla="*/ 281 h 353"/>
                  <a:gd name="T82" fmla="*/ 183 w 225"/>
                  <a:gd name="T83" fmla="*/ 284 h 353"/>
                  <a:gd name="T84" fmla="*/ 201 w 225"/>
                  <a:gd name="T85" fmla="*/ 286 h 35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25"/>
                  <a:gd name="T130" fmla="*/ 0 h 353"/>
                  <a:gd name="T131" fmla="*/ 225 w 225"/>
                  <a:gd name="T132" fmla="*/ 353 h 35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25" h="353">
                    <a:moveTo>
                      <a:pt x="184" y="287"/>
                    </a:moveTo>
                    <a:lnTo>
                      <a:pt x="200" y="284"/>
                    </a:lnTo>
                    <a:lnTo>
                      <a:pt x="200" y="289"/>
                    </a:lnTo>
                    <a:cubicBezTo>
                      <a:pt x="200" y="294"/>
                      <a:pt x="196" y="297"/>
                      <a:pt x="192" y="297"/>
                    </a:cubicBezTo>
                    <a:lnTo>
                      <a:pt x="175" y="297"/>
                    </a:lnTo>
                    <a:lnTo>
                      <a:pt x="178" y="297"/>
                    </a:lnTo>
                    <a:lnTo>
                      <a:pt x="67" y="352"/>
                    </a:lnTo>
                    <a:cubicBezTo>
                      <a:pt x="65" y="353"/>
                      <a:pt x="63" y="353"/>
                      <a:pt x="61" y="352"/>
                    </a:cubicBezTo>
                    <a:lnTo>
                      <a:pt x="14" y="333"/>
                    </a:lnTo>
                    <a:cubicBezTo>
                      <a:pt x="10" y="331"/>
                      <a:pt x="8" y="327"/>
                      <a:pt x="9" y="324"/>
                    </a:cubicBezTo>
                    <a:cubicBezTo>
                      <a:pt x="10" y="320"/>
                      <a:pt x="13" y="317"/>
                      <a:pt x="17" y="317"/>
                    </a:cubicBezTo>
                    <a:lnTo>
                      <a:pt x="25" y="317"/>
                    </a:lnTo>
                    <a:lnTo>
                      <a:pt x="36" y="317"/>
                    </a:lnTo>
                    <a:lnTo>
                      <a:pt x="28" y="326"/>
                    </a:lnTo>
                    <a:lnTo>
                      <a:pt x="25" y="298"/>
                    </a:lnTo>
                    <a:lnTo>
                      <a:pt x="30" y="305"/>
                    </a:lnTo>
                    <a:lnTo>
                      <a:pt x="19" y="299"/>
                    </a:lnTo>
                    <a:cubicBezTo>
                      <a:pt x="17" y="298"/>
                      <a:pt x="15" y="297"/>
                      <a:pt x="15" y="294"/>
                    </a:cubicBezTo>
                    <a:lnTo>
                      <a:pt x="1" y="248"/>
                    </a:lnTo>
                    <a:cubicBezTo>
                      <a:pt x="0" y="246"/>
                      <a:pt x="0" y="244"/>
                      <a:pt x="1" y="243"/>
                    </a:cubicBezTo>
                    <a:lnTo>
                      <a:pt x="26" y="174"/>
                    </a:lnTo>
                    <a:cubicBezTo>
                      <a:pt x="26" y="173"/>
                      <a:pt x="27" y="172"/>
                      <a:pt x="28" y="171"/>
                    </a:cubicBezTo>
                    <a:lnTo>
                      <a:pt x="42" y="157"/>
                    </a:lnTo>
                    <a:lnTo>
                      <a:pt x="40" y="165"/>
                    </a:lnTo>
                    <a:lnTo>
                      <a:pt x="26" y="121"/>
                    </a:lnTo>
                    <a:cubicBezTo>
                      <a:pt x="25" y="120"/>
                      <a:pt x="25" y="118"/>
                      <a:pt x="26" y="117"/>
                    </a:cubicBezTo>
                    <a:lnTo>
                      <a:pt x="31" y="92"/>
                    </a:lnTo>
                    <a:lnTo>
                      <a:pt x="31" y="95"/>
                    </a:lnTo>
                    <a:lnTo>
                      <a:pt x="20" y="32"/>
                    </a:lnTo>
                    <a:cubicBezTo>
                      <a:pt x="20" y="31"/>
                      <a:pt x="20" y="30"/>
                      <a:pt x="20" y="29"/>
                    </a:cubicBezTo>
                    <a:lnTo>
                      <a:pt x="23" y="13"/>
                    </a:lnTo>
                    <a:cubicBezTo>
                      <a:pt x="23" y="9"/>
                      <a:pt x="27" y="6"/>
                      <a:pt x="31" y="6"/>
                    </a:cubicBezTo>
                    <a:lnTo>
                      <a:pt x="134" y="11"/>
                    </a:lnTo>
                    <a:lnTo>
                      <a:pt x="129" y="13"/>
                    </a:lnTo>
                    <a:lnTo>
                      <a:pt x="149" y="2"/>
                    </a:lnTo>
                    <a:cubicBezTo>
                      <a:pt x="151" y="0"/>
                      <a:pt x="153" y="0"/>
                      <a:pt x="155" y="1"/>
                    </a:cubicBezTo>
                    <a:lnTo>
                      <a:pt x="166" y="3"/>
                    </a:lnTo>
                    <a:cubicBezTo>
                      <a:pt x="170" y="4"/>
                      <a:pt x="173" y="9"/>
                      <a:pt x="172" y="13"/>
                    </a:cubicBezTo>
                    <a:lnTo>
                      <a:pt x="166" y="38"/>
                    </a:lnTo>
                    <a:lnTo>
                      <a:pt x="163" y="30"/>
                    </a:lnTo>
                    <a:lnTo>
                      <a:pt x="186" y="49"/>
                    </a:lnTo>
                    <a:cubicBezTo>
                      <a:pt x="188" y="51"/>
                      <a:pt x="189" y="54"/>
                      <a:pt x="188" y="57"/>
                    </a:cubicBezTo>
                    <a:lnTo>
                      <a:pt x="180" y="96"/>
                    </a:lnTo>
                    <a:lnTo>
                      <a:pt x="173" y="86"/>
                    </a:lnTo>
                    <a:lnTo>
                      <a:pt x="190" y="89"/>
                    </a:lnTo>
                    <a:cubicBezTo>
                      <a:pt x="194" y="89"/>
                      <a:pt x="197" y="93"/>
                      <a:pt x="197" y="97"/>
                    </a:cubicBezTo>
                    <a:lnTo>
                      <a:pt x="194" y="130"/>
                    </a:lnTo>
                    <a:cubicBezTo>
                      <a:pt x="194" y="133"/>
                      <a:pt x="192" y="136"/>
                      <a:pt x="190" y="137"/>
                    </a:cubicBezTo>
                    <a:lnTo>
                      <a:pt x="184" y="140"/>
                    </a:lnTo>
                    <a:lnTo>
                      <a:pt x="187" y="128"/>
                    </a:lnTo>
                    <a:lnTo>
                      <a:pt x="201" y="150"/>
                    </a:lnTo>
                    <a:cubicBezTo>
                      <a:pt x="202" y="152"/>
                      <a:pt x="202" y="154"/>
                      <a:pt x="202" y="155"/>
                    </a:cubicBezTo>
                    <a:lnTo>
                      <a:pt x="194" y="227"/>
                    </a:lnTo>
                    <a:lnTo>
                      <a:pt x="193" y="223"/>
                    </a:lnTo>
                    <a:lnTo>
                      <a:pt x="205" y="254"/>
                    </a:lnTo>
                    <a:lnTo>
                      <a:pt x="202" y="250"/>
                    </a:lnTo>
                    <a:lnTo>
                      <a:pt x="222" y="267"/>
                    </a:lnTo>
                    <a:cubicBezTo>
                      <a:pt x="225" y="269"/>
                      <a:pt x="225" y="274"/>
                      <a:pt x="223" y="277"/>
                    </a:cubicBezTo>
                    <a:lnTo>
                      <a:pt x="212" y="294"/>
                    </a:lnTo>
                    <a:cubicBezTo>
                      <a:pt x="211" y="296"/>
                      <a:pt x="208" y="297"/>
                      <a:pt x="205" y="297"/>
                    </a:cubicBezTo>
                    <a:lnTo>
                      <a:pt x="194" y="297"/>
                    </a:lnTo>
                    <a:cubicBezTo>
                      <a:pt x="191" y="297"/>
                      <a:pt x="188" y="296"/>
                      <a:pt x="187" y="293"/>
                    </a:cubicBezTo>
                    <a:lnTo>
                      <a:pt x="184" y="287"/>
                    </a:lnTo>
                    <a:close/>
                    <a:moveTo>
                      <a:pt x="201" y="286"/>
                    </a:moveTo>
                    <a:lnTo>
                      <a:pt x="194" y="281"/>
                    </a:lnTo>
                    <a:lnTo>
                      <a:pt x="205" y="281"/>
                    </a:lnTo>
                    <a:lnTo>
                      <a:pt x="199" y="285"/>
                    </a:lnTo>
                    <a:lnTo>
                      <a:pt x="210" y="268"/>
                    </a:lnTo>
                    <a:lnTo>
                      <a:pt x="211" y="279"/>
                    </a:lnTo>
                    <a:lnTo>
                      <a:pt x="192" y="262"/>
                    </a:lnTo>
                    <a:cubicBezTo>
                      <a:pt x="191" y="262"/>
                      <a:pt x="190" y="260"/>
                      <a:pt x="190" y="259"/>
                    </a:cubicBezTo>
                    <a:lnTo>
                      <a:pt x="178" y="229"/>
                    </a:lnTo>
                    <a:cubicBezTo>
                      <a:pt x="178" y="228"/>
                      <a:pt x="178" y="226"/>
                      <a:pt x="178" y="225"/>
                    </a:cubicBezTo>
                    <a:lnTo>
                      <a:pt x="186" y="154"/>
                    </a:lnTo>
                    <a:lnTo>
                      <a:pt x="188" y="159"/>
                    </a:lnTo>
                    <a:lnTo>
                      <a:pt x="174" y="137"/>
                    </a:lnTo>
                    <a:cubicBezTo>
                      <a:pt x="172" y="135"/>
                      <a:pt x="172" y="132"/>
                      <a:pt x="173" y="130"/>
                    </a:cubicBezTo>
                    <a:cubicBezTo>
                      <a:pt x="173" y="128"/>
                      <a:pt x="175" y="126"/>
                      <a:pt x="177" y="125"/>
                    </a:cubicBezTo>
                    <a:lnTo>
                      <a:pt x="182" y="122"/>
                    </a:lnTo>
                    <a:lnTo>
                      <a:pt x="178" y="129"/>
                    </a:lnTo>
                    <a:lnTo>
                      <a:pt x="181" y="96"/>
                    </a:lnTo>
                    <a:lnTo>
                      <a:pt x="187" y="104"/>
                    </a:lnTo>
                    <a:lnTo>
                      <a:pt x="171" y="102"/>
                    </a:lnTo>
                    <a:cubicBezTo>
                      <a:pt x="169" y="101"/>
                      <a:pt x="167" y="100"/>
                      <a:pt x="165" y="98"/>
                    </a:cubicBezTo>
                    <a:cubicBezTo>
                      <a:pt x="164" y="97"/>
                      <a:pt x="164" y="94"/>
                      <a:pt x="164" y="92"/>
                    </a:cubicBezTo>
                    <a:lnTo>
                      <a:pt x="173" y="54"/>
                    </a:lnTo>
                    <a:lnTo>
                      <a:pt x="175" y="61"/>
                    </a:lnTo>
                    <a:lnTo>
                      <a:pt x="153" y="42"/>
                    </a:lnTo>
                    <a:cubicBezTo>
                      <a:pt x="151" y="40"/>
                      <a:pt x="150" y="37"/>
                      <a:pt x="150" y="34"/>
                    </a:cubicBezTo>
                    <a:lnTo>
                      <a:pt x="156" y="9"/>
                    </a:lnTo>
                    <a:lnTo>
                      <a:pt x="162" y="19"/>
                    </a:lnTo>
                    <a:lnTo>
                      <a:pt x="151" y="16"/>
                    </a:lnTo>
                    <a:lnTo>
                      <a:pt x="157" y="15"/>
                    </a:lnTo>
                    <a:lnTo>
                      <a:pt x="137" y="26"/>
                    </a:lnTo>
                    <a:cubicBezTo>
                      <a:pt x="136" y="27"/>
                      <a:pt x="134" y="28"/>
                      <a:pt x="133" y="27"/>
                    </a:cubicBezTo>
                    <a:lnTo>
                      <a:pt x="30" y="22"/>
                    </a:lnTo>
                    <a:lnTo>
                      <a:pt x="39" y="15"/>
                    </a:lnTo>
                    <a:lnTo>
                      <a:pt x="36" y="32"/>
                    </a:lnTo>
                    <a:lnTo>
                      <a:pt x="36" y="29"/>
                    </a:lnTo>
                    <a:lnTo>
                      <a:pt x="47" y="92"/>
                    </a:lnTo>
                    <a:cubicBezTo>
                      <a:pt x="47" y="94"/>
                      <a:pt x="47" y="95"/>
                      <a:pt x="47" y="96"/>
                    </a:cubicBezTo>
                    <a:lnTo>
                      <a:pt x="41" y="120"/>
                    </a:lnTo>
                    <a:lnTo>
                      <a:pt x="41" y="116"/>
                    </a:lnTo>
                    <a:lnTo>
                      <a:pt x="55" y="160"/>
                    </a:lnTo>
                    <a:cubicBezTo>
                      <a:pt x="56" y="163"/>
                      <a:pt x="55" y="166"/>
                      <a:pt x="53" y="168"/>
                    </a:cubicBezTo>
                    <a:lnTo>
                      <a:pt x="39" y="182"/>
                    </a:lnTo>
                    <a:lnTo>
                      <a:pt x="41" y="179"/>
                    </a:lnTo>
                    <a:lnTo>
                      <a:pt x="16" y="248"/>
                    </a:lnTo>
                    <a:lnTo>
                      <a:pt x="16" y="243"/>
                    </a:lnTo>
                    <a:lnTo>
                      <a:pt x="30" y="290"/>
                    </a:lnTo>
                    <a:lnTo>
                      <a:pt x="26" y="285"/>
                    </a:lnTo>
                    <a:lnTo>
                      <a:pt x="37" y="290"/>
                    </a:lnTo>
                    <a:cubicBezTo>
                      <a:pt x="39" y="292"/>
                      <a:pt x="41" y="294"/>
                      <a:pt x="41" y="297"/>
                    </a:cubicBezTo>
                    <a:lnTo>
                      <a:pt x="44" y="324"/>
                    </a:lnTo>
                    <a:cubicBezTo>
                      <a:pt x="44" y="327"/>
                      <a:pt x="44" y="329"/>
                      <a:pt x="42" y="331"/>
                    </a:cubicBezTo>
                    <a:cubicBezTo>
                      <a:pt x="41" y="332"/>
                      <a:pt x="38" y="333"/>
                      <a:pt x="36" y="333"/>
                    </a:cubicBezTo>
                    <a:lnTo>
                      <a:pt x="25" y="333"/>
                    </a:lnTo>
                    <a:lnTo>
                      <a:pt x="17" y="333"/>
                    </a:lnTo>
                    <a:lnTo>
                      <a:pt x="20" y="318"/>
                    </a:lnTo>
                    <a:lnTo>
                      <a:pt x="67" y="337"/>
                    </a:lnTo>
                    <a:lnTo>
                      <a:pt x="60" y="337"/>
                    </a:lnTo>
                    <a:lnTo>
                      <a:pt x="171" y="282"/>
                    </a:lnTo>
                    <a:cubicBezTo>
                      <a:pt x="172" y="282"/>
                      <a:pt x="174" y="281"/>
                      <a:pt x="175" y="281"/>
                    </a:cubicBezTo>
                    <a:lnTo>
                      <a:pt x="192" y="281"/>
                    </a:lnTo>
                    <a:lnTo>
                      <a:pt x="183" y="289"/>
                    </a:lnTo>
                    <a:lnTo>
                      <a:pt x="183" y="284"/>
                    </a:lnTo>
                    <a:cubicBezTo>
                      <a:pt x="183" y="280"/>
                      <a:pt x="186" y="277"/>
                      <a:pt x="190" y="276"/>
                    </a:cubicBezTo>
                    <a:cubicBezTo>
                      <a:pt x="193" y="275"/>
                      <a:pt x="197" y="277"/>
                      <a:pt x="199" y="280"/>
                    </a:cubicBezTo>
                    <a:lnTo>
                      <a:pt x="201" y="286"/>
                    </a:lnTo>
                    <a:close/>
                  </a:path>
                </a:pathLst>
              </a:custGeom>
              <a:solidFill>
                <a:srgbClr val="6E6E6E"/>
              </a:solidFill>
              <a:ln w="0" cap="flat">
                <a:solidFill>
                  <a:srgbClr val="6E6E6E"/>
                </a:solidFill>
                <a:prstDash val="solid"/>
                <a:round/>
                <a:headEnd/>
                <a:tailEnd/>
              </a:ln>
            </p:spPr>
            <p:txBody>
              <a:bodyPr/>
              <a:lstStyle/>
              <a:p>
                <a:endParaRPr lang="en-US"/>
              </a:p>
            </p:txBody>
          </p:sp>
          <p:sp>
            <p:nvSpPr>
              <p:cNvPr id="1459" name="Freeform 646"/>
              <p:cNvSpPr>
                <a:spLocks noEditPoints="1"/>
              </p:cNvSpPr>
              <p:nvPr/>
            </p:nvSpPr>
            <p:spPr bwMode="auto">
              <a:xfrm>
                <a:off x="3259" y="1444"/>
                <a:ext cx="67" cy="79"/>
              </a:xfrm>
              <a:custGeom>
                <a:avLst/>
                <a:gdLst>
                  <a:gd name="T0" fmla="*/ 65 w 67"/>
                  <a:gd name="T1" fmla="*/ 15 h 79"/>
                  <a:gd name="T2" fmla="*/ 64 w 67"/>
                  <a:gd name="T3" fmla="*/ 21 h 79"/>
                  <a:gd name="T4" fmla="*/ 67 w 67"/>
                  <a:gd name="T5" fmla="*/ 31 h 79"/>
                  <a:gd name="T6" fmla="*/ 64 w 67"/>
                  <a:gd name="T7" fmla="*/ 35 h 79"/>
                  <a:gd name="T8" fmla="*/ 58 w 67"/>
                  <a:gd name="T9" fmla="*/ 51 h 79"/>
                  <a:gd name="T10" fmla="*/ 61 w 67"/>
                  <a:gd name="T11" fmla="*/ 62 h 79"/>
                  <a:gd name="T12" fmla="*/ 64 w 67"/>
                  <a:gd name="T13" fmla="*/ 63 h 79"/>
                  <a:gd name="T14" fmla="*/ 64 w 67"/>
                  <a:gd name="T15" fmla="*/ 70 h 79"/>
                  <a:gd name="T16" fmla="*/ 62 w 67"/>
                  <a:gd name="T17" fmla="*/ 70 h 79"/>
                  <a:gd name="T18" fmla="*/ 63 w 67"/>
                  <a:gd name="T19" fmla="*/ 69 h 79"/>
                  <a:gd name="T20" fmla="*/ 59 w 67"/>
                  <a:gd name="T21" fmla="*/ 68 h 79"/>
                  <a:gd name="T22" fmla="*/ 59 w 67"/>
                  <a:gd name="T23" fmla="*/ 66 h 79"/>
                  <a:gd name="T24" fmla="*/ 58 w 67"/>
                  <a:gd name="T25" fmla="*/ 70 h 79"/>
                  <a:gd name="T26" fmla="*/ 51 w 67"/>
                  <a:gd name="T27" fmla="*/ 68 h 79"/>
                  <a:gd name="T28" fmla="*/ 53 w 67"/>
                  <a:gd name="T29" fmla="*/ 68 h 79"/>
                  <a:gd name="T30" fmla="*/ 53 w 67"/>
                  <a:gd name="T31" fmla="*/ 66 h 79"/>
                  <a:gd name="T32" fmla="*/ 40 w 67"/>
                  <a:gd name="T33" fmla="*/ 70 h 79"/>
                  <a:gd name="T34" fmla="*/ 36 w 67"/>
                  <a:gd name="T35" fmla="*/ 68 h 79"/>
                  <a:gd name="T36" fmla="*/ 35 w 67"/>
                  <a:gd name="T37" fmla="*/ 70 h 79"/>
                  <a:gd name="T38" fmla="*/ 39 w 67"/>
                  <a:gd name="T39" fmla="*/ 70 h 79"/>
                  <a:gd name="T40" fmla="*/ 30 w 67"/>
                  <a:gd name="T41" fmla="*/ 71 h 79"/>
                  <a:gd name="T42" fmla="*/ 11 w 67"/>
                  <a:gd name="T43" fmla="*/ 79 h 79"/>
                  <a:gd name="T44" fmla="*/ 13 w 67"/>
                  <a:gd name="T45" fmla="*/ 61 h 79"/>
                  <a:gd name="T46" fmla="*/ 9 w 67"/>
                  <a:gd name="T47" fmla="*/ 59 h 79"/>
                  <a:gd name="T48" fmla="*/ 7 w 67"/>
                  <a:gd name="T49" fmla="*/ 55 h 79"/>
                  <a:gd name="T50" fmla="*/ 0 w 67"/>
                  <a:gd name="T51" fmla="*/ 52 h 79"/>
                  <a:gd name="T52" fmla="*/ 3 w 67"/>
                  <a:gd name="T53" fmla="*/ 48 h 79"/>
                  <a:gd name="T54" fmla="*/ 1 w 67"/>
                  <a:gd name="T55" fmla="*/ 39 h 79"/>
                  <a:gd name="T56" fmla="*/ 5 w 67"/>
                  <a:gd name="T57" fmla="*/ 39 h 79"/>
                  <a:gd name="T58" fmla="*/ 6 w 67"/>
                  <a:gd name="T59" fmla="*/ 34 h 79"/>
                  <a:gd name="T60" fmla="*/ 7 w 67"/>
                  <a:gd name="T61" fmla="*/ 34 h 79"/>
                  <a:gd name="T62" fmla="*/ 4 w 67"/>
                  <a:gd name="T63" fmla="*/ 31 h 79"/>
                  <a:gd name="T64" fmla="*/ 4 w 67"/>
                  <a:gd name="T65" fmla="*/ 28 h 79"/>
                  <a:gd name="T66" fmla="*/ 10 w 67"/>
                  <a:gd name="T67" fmla="*/ 29 h 79"/>
                  <a:gd name="T68" fmla="*/ 10 w 67"/>
                  <a:gd name="T69" fmla="*/ 26 h 79"/>
                  <a:gd name="T70" fmla="*/ 7 w 67"/>
                  <a:gd name="T71" fmla="*/ 24 h 79"/>
                  <a:gd name="T72" fmla="*/ 9 w 67"/>
                  <a:gd name="T73" fmla="*/ 20 h 79"/>
                  <a:gd name="T74" fmla="*/ 5 w 67"/>
                  <a:gd name="T75" fmla="*/ 15 h 79"/>
                  <a:gd name="T76" fmla="*/ 5 w 67"/>
                  <a:gd name="T77" fmla="*/ 10 h 79"/>
                  <a:gd name="T78" fmla="*/ 7 w 67"/>
                  <a:gd name="T79" fmla="*/ 8 h 79"/>
                  <a:gd name="T80" fmla="*/ 11 w 67"/>
                  <a:gd name="T81" fmla="*/ 4 h 79"/>
                  <a:gd name="T82" fmla="*/ 18 w 67"/>
                  <a:gd name="T83" fmla="*/ 8 h 79"/>
                  <a:gd name="T84" fmla="*/ 18 w 67"/>
                  <a:gd name="T85" fmla="*/ 5 h 79"/>
                  <a:gd name="T86" fmla="*/ 22 w 67"/>
                  <a:gd name="T87" fmla="*/ 5 h 79"/>
                  <a:gd name="T88" fmla="*/ 22 w 67"/>
                  <a:gd name="T89" fmla="*/ 0 h 79"/>
                  <a:gd name="T90" fmla="*/ 24 w 67"/>
                  <a:gd name="T91" fmla="*/ 2 h 79"/>
                  <a:gd name="T92" fmla="*/ 25 w 67"/>
                  <a:gd name="T93" fmla="*/ 0 h 79"/>
                  <a:gd name="T94" fmla="*/ 27 w 67"/>
                  <a:gd name="T95" fmla="*/ 7 h 79"/>
                  <a:gd name="T96" fmla="*/ 34 w 67"/>
                  <a:gd name="T97" fmla="*/ 4 h 79"/>
                  <a:gd name="T98" fmla="*/ 38 w 67"/>
                  <a:gd name="T99" fmla="*/ 6 h 79"/>
                  <a:gd name="T100" fmla="*/ 42 w 67"/>
                  <a:gd name="T101" fmla="*/ 13 h 79"/>
                  <a:gd name="T102" fmla="*/ 47 w 67"/>
                  <a:gd name="T103" fmla="*/ 14 h 79"/>
                  <a:gd name="T104" fmla="*/ 49 w 67"/>
                  <a:gd name="T105" fmla="*/ 11 h 79"/>
                  <a:gd name="T106" fmla="*/ 54 w 67"/>
                  <a:gd name="T107" fmla="*/ 10 h 79"/>
                  <a:gd name="T108" fmla="*/ 59 w 67"/>
                  <a:gd name="T109" fmla="*/ 10 h 79"/>
                  <a:gd name="T110" fmla="*/ 64 w 67"/>
                  <a:gd name="T111" fmla="*/ 16 h 79"/>
                  <a:gd name="T112" fmla="*/ 65 w 67"/>
                  <a:gd name="T113" fmla="*/ 15 h 79"/>
                  <a:gd name="T114" fmla="*/ 60 w 67"/>
                  <a:gd name="T115" fmla="*/ 70 h 79"/>
                  <a:gd name="T116" fmla="*/ 59 w 67"/>
                  <a:gd name="T117" fmla="*/ 70 h 79"/>
                  <a:gd name="T118" fmla="*/ 60 w 67"/>
                  <a:gd name="T119" fmla="*/ 70 h 7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7"/>
                  <a:gd name="T181" fmla="*/ 0 h 79"/>
                  <a:gd name="T182" fmla="*/ 67 w 67"/>
                  <a:gd name="T183" fmla="*/ 79 h 7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7" h="79">
                    <a:moveTo>
                      <a:pt x="65" y="15"/>
                    </a:moveTo>
                    <a:lnTo>
                      <a:pt x="64" y="21"/>
                    </a:lnTo>
                    <a:lnTo>
                      <a:pt x="67" y="31"/>
                    </a:lnTo>
                    <a:lnTo>
                      <a:pt x="64" y="35"/>
                    </a:lnTo>
                    <a:lnTo>
                      <a:pt x="58" y="51"/>
                    </a:lnTo>
                    <a:lnTo>
                      <a:pt x="61" y="62"/>
                    </a:lnTo>
                    <a:lnTo>
                      <a:pt x="64" y="63"/>
                    </a:lnTo>
                    <a:lnTo>
                      <a:pt x="64" y="70"/>
                    </a:lnTo>
                    <a:lnTo>
                      <a:pt x="62" y="70"/>
                    </a:lnTo>
                    <a:lnTo>
                      <a:pt x="63" y="69"/>
                    </a:lnTo>
                    <a:lnTo>
                      <a:pt x="59" y="68"/>
                    </a:lnTo>
                    <a:lnTo>
                      <a:pt x="59" y="66"/>
                    </a:lnTo>
                    <a:lnTo>
                      <a:pt x="58" y="70"/>
                    </a:lnTo>
                    <a:lnTo>
                      <a:pt x="51" y="68"/>
                    </a:lnTo>
                    <a:lnTo>
                      <a:pt x="53" y="68"/>
                    </a:lnTo>
                    <a:lnTo>
                      <a:pt x="53" y="66"/>
                    </a:lnTo>
                    <a:lnTo>
                      <a:pt x="40" y="70"/>
                    </a:lnTo>
                    <a:lnTo>
                      <a:pt x="36" y="68"/>
                    </a:lnTo>
                    <a:lnTo>
                      <a:pt x="35" y="70"/>
                    </a:lnTo>
                    <a:lnTo>
                      <a:pt x="39" y="70"/>
                    </a:lnTo>
                    <a:lnTo>
                      <a:pt x="30" y="71"/>
                    </a:lnTo>
                    <a:lnTo>
                      <a:pt x="11" y="79"/>
                    </a:lnTo>
                    <a:lnTo>
                      <a:pt x="13" y="61"/>
                    </a:lnTo>
                    <a:lnTo>
                      <a:pt x="9" y="59"/>
                    </a:lnTo>
                    <a:lnTo>
                      <a:pt x="7" y="55"/>
                    </a:lnTo>
                    <a:lnTo>
                      <a:pt x="0" y="52"/>
                    </a:lnTo>
                    <a:lnTo>
                      <a:pt x="3" y="48"/>
                    </a:lnTo>
                    <a:lnTo>
                      <a:pt x="1" y="39"/>
                    </a:lnTo>
                    <a:lnTo>
                      <a:pt x="5" y="39"/>
                    </a:lnTo>
                    <a:lnTo>
                      <a:pt x="6" y="34"/>
                    </a:lnTo>
                    <a:lnTo>
                      <a:pt x="7" y="34"/>
                    </a:lnTo>
                    <a:lnTo>
                      <a:pt x="4" y="31"/>
                    </a:lnTo>
                    <a:lnTo>
                      <a:pt x="4" y="28"/>
                    </a:lnTo>
                    <a:lnTo>
                      <a:pt x="10" y="29"/>
                    </a:lnTo>
                    <a:lnTo>
                      <a:pt x="10" y="26"/>
                    </a:lnTo>
                    <a:lnTo>
                      <a:pt x="7" y="24"/>
                    </a:lnTo>
                    <a:lnTo>
                      <a:pt x="9" y="20"/>
                    </a:lnTo>
                    <a:lnTo>
                      <a:pt x="5" y="15"/>
                    </a:lnTo>
                    <a:lnTo>
                      <a:pt x="5" y="10"/>
                    </a:lnTo>
                    <a:lnTo>
                      <a:pt x="7" y="8"/>
                    </a:lnTo>
                    <a:lnTo>
                      <a:pt x="11" y="4"/>
                    </a:lnTo>
                    <a:lnTo>
                      <a:pt x="18" y="8"/>
                    </a:lnTo>
                    <a:lnTo>
                      <a:pt x="18" y="5"/>
                    </a:lnTo>
                    <a:lnTo>
                      <a:pt x="22" y="5"/>
                    </a:lnTo>
                    <a:lnTo>
                      <a:pt x="22" y="0"/>
                    </a:lnTo>
                    <a:lnTo>
                      <a:pt x="24" y="2"/>
                    </a:lnTo>
                    <a:lnTo>
                      <a:pt x="25" y="0"/>
                    </a:lnTo>
                    <a:lnTo>
                      <a:pt x="27" y="7"/>
                    </a:lnTo>
                    <a:lnTo>
                      <a:pt x="34" y="4"/>
                    </a:lnTo>
                    <a:lnTo>
                      <a:pt x="38" y="6"/>
                    </a:lnTo>
                    <a:lnTo>
                      <a:pt x="42" y="13"/>
                    </a:lnTo>
                    <a:lnTo>
                      <a:pt x="47" y="14"/>
                    </a:lnTo>
                    <a:lnTo>
                      <a:pt x="49" y="11"/>
                    </a:lnTo>
                    <a:lnTo>
                      <a:pt x="54" y="10"/>
                    </a:lnTo>
                    <a:lnTo>
                      <a:pt x="59" y="10"/>
                    </a:lnTo>
                    <a:lnTo>
                      <a:pt x="64" y="16"/>
                    </a:lnTo>
                    <a:lnTo>
                      <a:pt x="65" y="15"/>
                    </a:lnTo>
                    <a:close/>
                    <a:moveTo>
                      <a:pt x="60" y="70"/>
                    </a:moveTo>
                    <a:lnTo>
                      <a:pt x="59" y="70"/>
                    </a:lnTo>
                    <a:lnTo>
                      <a:pt x="60" y="7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460" name="Freeform 647"/>
              <p:cNvSpPr>
                <a:spLocks noEditPoints="1"/>
              </p:cNvSpPr>
              <p:nvPr/>
            </p:nvSpPr>
            <p:spPr bwMode="auto">
              <a:xfrm>
                <a:off x="3257" y="1442"/>
                <a:ext cx="71" cy="83"/>
              </a:xfrm>
              <a:custGeom>
                <a:avLst/>
                <a:gdLst>
                  <a:gd name="T0" fmla="*/ 275 w 289"/>
                  <a:gd name="T1" fmla="*/ 93 h 337"/>
                  <a:gd name="T2" fmla="*/ 251 w 289"/>
                  <a:gd name="T3" fmla="*/ 218 h 337"/>
                  <a:gd name="T4" fmla="*/ 275 w 289"/>
                  <a:gd name="T5" fmla="*/ 265 h 337"/>
                  <a:gd name="T6" fmla="*/ 252 w 289"/>
                  <a:gd name="T7" fmla="*/ 294 h 337"/>
                  <a:gd name="T8" fmla="*/ 239 w 289"/>
                  <a:gd name="T9" fmla="*/ 291 h 337"/>
                  <a:gd name="T10" fmla="*/ 242 w 289"/>
                  <a:gd name="T11" fmla="*/ 300 h 337"/>
                  <a:gd name="T12" fmla="*/ 214 w 289"/>
                  <a:gd name="T13" fmla="*/ 284 h 337"/>
                  <a:gd name="T14" fmla="*/ 152 w 289"/>
                  <a:gd name="T15" fmla="*/ 294 h 337"/>
                  <a:gd name="T16" fmla="*/ 175 w 289"/>
                  <a:gd name="T17" fmla="*/ 291 h 337"/>
                  <a:gd name="T18" fmla="*/ 49 w 289"/>
                  <a:gd name="T19" fmla="*/ 335 h 337"/>
                  <a:gd name="T20" fmla="*/ 38 w 289"/>
                  <a:gd name="T21" fmla="*/ 253 h 337"/>
                  <a:gd name="T22" fmla="*/ 2 w 289"/>
                  <a:gd name="T23" fmla="*/ 216 h 337"/>
                  <a:gd name="T24" fmla="*/ 14 w 289"/>
                  <a:gd name="T25" fmla="*/ 160 h 337"/>
                  <a:gd name="T26" fmla="*/ 38 w 289"/>
                  <a:gd name="T27" fmla="*/ 139 h 337"/>
                  <a:gd name="T28" fmla="*/ 19 w 289"/>
                  <a:gd name="T29" fmla="*/ 118 h 337"/>
                  <a:gd name="T30" fmla="*/ 42 w 289"/>
                  <a:gd name="T31" fmla="*/ 122 h 337"/>
                  <a:gd name="T32" fmla="*/ 23 w 289"/>
                  <a:gd name="T33" fmla="*/ 73 h 337"/>
                  <a:gd name="T34" fmla="*/ 45 w 289"/>
                  <a:gd name="T35" fmla="*/ 19 h 337"/>
                  <a:gd name="T36" fmla="*/ 82 w 289"/>
                  <a:gd name="T37" fmla="*/ 21 h 337"/>
                  <a:gd name="T38" fmla="*/ 101 w 289"/>
                  <a:gd name="T39" fmla="*/ 5 h 337"/>
                  <a:gd name="T40" fmla="*/ 119 w 289"/>
                  <a:gd name="T41" fmla="*/ 7 h 337"/>
                  <a:gd name="T42" fmla="*/ 164 w 289"/>
                  <a:gd name="T43" fmla="*/ 24 h 337"/>
                  <a:gd name="T44" fmla="*/ 192 w 289"/>
                  <a:gd name="T45" fmla="*/ 61 h 337"/>
                  <a:gd name="T46" fmla="*/ 247 w 289"/>
                  <a:gd name="T47" fmla="*/ 43 h 337"/>
                  <a:gd name="T48" fmla="*/ 271 w 289"/>
                  <a:gd name="T49" fmla="*/ 81 h 337"/>
                  <a:gd name="T50" fmla="*/ 230 w 289"/>
                  <a:gd name="T51" fmla="*/ 55 h 337"/>
                  <a:gd name="T52" fmla="*/ 178 w 289"/>
                  <a:gd name="T53" fmla="*/ 69 h 337"/>
                  <a:gd name="T54" fmla="*/ 149 w 289"/>
                  <a:gd name="T55" fmla="*/ 34 h 337"/>
                  <a:gd name="T56" fmla="*/ 118 w 289"/>
                  <a:gd name="T57" fmla="*/ 13 h 337"/>
                  <a:gd name="T58" fmla="*/ 104 w 289"/>
                  <a:gd name="T59" fmla="*/ 11 h 337"/>
                  <a:gd name="T60" fmla="*/ 88 w 289"/>
                  <a:gd name="T61" fmla="*/ 42 h 337"/>
                  <a:gd name="T62" fmla="*/ 43 w 289"/>
                  <a:gd name="T63" fmla="*/ 46 h 337"/>
                  <a:gd name="T64" fmla="*/ 52 w 289"/>
                  <a:gd name="T65" fmla="*/ 88 h 337"/>
                  <a:gd name="T66" fmla="*/ 56 w 289"/>
                  <a:gd name="T67" fmla="*/ 116 h 337"/>
                  <a:gd name="T68" fmla="*/ 32 w 289"/>
                  <a:gd name="T69" fmla="*/ 124 h 337"/>
                  <a:gd name="T70" fmla="*/ 38 w 289"/>
                  <a:gd name="T71" fmla="*/ 155 h 337"/>
                  <a:gd name="T72" fmla="*/ 14 w 289"/>
                  <a:gd name="T73" fmla="*/ 176 h 337"/>
                  <a:gd name="T74" fmla="*/ 12 w 289"/>
                  <a:gd name="T75" fmla="*/ 214 h 337"/>
                  <a:gd name="T76" fmla="*/ 64 w 289"/>
                  <a:gd name="T77" fmla="*/ 247 h 337"/>
                  <a:gd name="T78" fmla="*/ 129 w 289"/>
                  <a:gd name="T79" fmla="*/ 289 h 337"/>
                  <a:gd name="T80" fmla="*/ 144 w 289"/>
                  <a:gd name="T81" fmla="*/ 288 h 337"/>
                  <a:gd name="T82" fmla="*/ 220 w 289"/>
                  <a:gd name="T83" fmla="*/ 271 h 337"/>
                  <a:gd name="T84" fmla="*/ 217 w 289"/>
                  <a:gd name="T85" fmla="*/ 294 h 337"/>
                  <a:gd name="T86" fmla="*/ 252 w 289"/>
                  <a:gd name="T87" fmla="*/ 271 h 337"/>
                  <a:gd name="T88" fmla="*/ 273 w 289"/>
                  <a:gd name="T89" fmla="*/ 288 h 337"/>
                  <a:gd name="T90" fmla="*/ 262 w 289"/>
                  <a:gd name="T91" fmla="*/ 293 h 337"/>
                  <a:gd name="T92" fmla="*/ 236 w 289"/>
                  <a:gd name="T93" fmla="*/ 218 h 337"/>
                  <a:gd name="T94" fmla="*/ 273 w 289"/>
                  <a:gd name="T95" fmla="*/ 139 h 337"/>
                  <a:gd name="T96" fmla="*/ 271 w 289"/>
                  <a:gd name="T97" fmla="*/ 81 h 337"/>
                  <a:gd name="T98" fmla="*/ 241 w 289"/>
                  <a:gd name="T99" fmla="*/ 292 h 337"/>
                  <a:gd name="T100" fmla="*/ 251 w 289"/>
                  <a:gd name="T101" fmla="*/ 284 h 33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89"/>
                  <a:gd name="T154" fmla="*/ 0 h 337"/>
                  <a:gd name="T155" fmla="*/ 289 w 289"/>
                  <a:gd name="T156" fmla="*/ 337 h 33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89" h="337">
                    <a:moveTo>
                      <a:pt x="269" y="64"/>
                    </a:moveTo>
                    <a:cubicBezTo>
                      <a:pt x="272" y="63"/>
                      <a:pt x="275" y="63"/>
                      <a:pt x="277" y="65"/>
                    </a:cubicBezTo>
                    <a:cubicBezTo>
                      <a:pt x="280" y="67"/>
                      <a:pt x="281" y="70"/>
                      <a:pt x="280" y="73"/>
                    </a:cubicBezTo>
                    <a:lnTo>
                      <a:pt x="275" y="97"/>
                    </a:lnTo>
                    <a:lnTo>
                      <a:pt x="275" y="93"/>
                    </a:lnTo>
                    <a:lnTo>
                      <a:pt x="288" y="135"/>
                    </a:lnTo>
                    <a:cubicBezTo>
                      <a:pt x="289" y="137"/>
                      <a:pt x="288" y="141"/>
                      <a:pt x="286" y="143"/>
                    </a:cubicBezTo>
                    <a:lnTo>
                      <a:pt x="273" y="156"/>
                    </a:lnTo>
                    <a:lnTo>
                      <a:pt x="275" y="153"/>
                    </a:lnTo>
                    <a:lnTo>
                      <a:pt x="251" y="218"/>
                    </a:lnTo>
                    <a:lnTo>
                      <a:pt x="251" y="213"/>
                    </a:lnTo>
                    <a:lnTo>
                      <a:pt x="264" y="258"/>
                    </a:lnTo>
                    <a:lnTo>
                      <a:pt x="260" y="253"/>
                    </a:lnTo>
                    <a:lnTo>
                      <a:pt x="271" y="258"/>
                    </a:lnTo>
                    <a:cubicBezTo>
                      <a:pt x="273" y="260"/>
                      <a:pt x="275" y="262"/>
                      <a:pt x="275" y="265"/>
                    </a:cubicBezTo>
                    <a:lnTo>
                      <a:pt x="278" y="291"/>
                    </a:lnTo>
                    <a:cubicBezTo>
                      <a:pt x="278" y="293"/>
                      <a:pt x="277" y="295"/>
                      <a:pt x="276" y="297"/>
                    </a:cubicBezTo>
                    <a:cubicBezTo>
                      <a:pt x="274" y="299"/>
                      <a:pt x="272" y="300"/>
                      <a:pt x="270" y="300"/>
                    </a:cubicBezTo>
                    <a:lnTo>
                      <a:pt x="259" y="300"/>
                    </a:lnTo>
                    <a:cubicBezTo>
                      <a:pt x="256" y="300"/>
                      <a:pt x="252" y="297"/>
                      <a:pt x="252" y="294"/>
                    </a:cubicBezTo>
                    <a:cubicBezTo>
                      <a:pt x="251" y="290"/>
                      <a:pt x="252" y="286"/>
                      <a:pt x="256" y="285"/>
                    </a:cubicBezTo>
                    <a:lnTo>
                      <a:pt x="261" y="282"/>
                    </a:lnTo>
                    <a:lnTo>
                      <a:pt x="263" y="297"/>
                    </a:lnTo>
                    <a:lnTo>
                      <a:pt x="245" y="294"/>
                    </a:lnTo>
                    <a:cubicBezTo>
                      <a:pt x="243" y="294"/>
                      <a:pt x="241" y="293"/>
                      <a:pt x="239" y="291"/>
                    </a:cubicBezTo>
                    <a:cubicBezTo>
                      <a:pt x="238" y="289"/>
                      <a:pt x="238" y="286"/>
                      <a:pt x="239" y="284"/>
                    </a:cubicBezTo>
                    <a:lnTo>
                      <a:pt x="241" y="276"/>
                    </a:lnTo>
                    <a:lnTo>
                      <a:pt x="256" y="282"/>
                    </a:lnTo>
                    <a:lnTo>
                      <a:pt x="251" y="295"/>
                    </a:lnTo>
                    <a:cubicBezTo>
                      <a:pt x="250" y="298"/>
                      <a:pt x="246" y="300"/>
                      <a:pt x="242" y="300"/>
                    </a:cubicBezTo>
                    <a:lnTo>
                      <a:pt x="213" y="294"/>
                    </a:lnTo>
                    <a:cubicBezTo>
                      <a:pt x="209" y="294"/>
                      <a:pt x="207" y="291"/>
                      <a:pt x="206" y="287"/>
                    </a:cubicBezTo>
                    <a:cubicBezTo>
                      <a:pt x="206" y="283"/>
                      <a:pt x="208" y="280"/>
                      <a:pt x="212" y="279"/>
                    </a:cubicBezTo>
                    <a:lnTo>
                      <a:pt x="220" y="276"/>
                    </a:lnTo>
                    <a:lnTo>
                      <a:pt x="214" y="284"/>
                    </a:lnTo>
                    <a:lnTo>
                      <a:pt x="214" y="279"/>
                    </a:lnTo>
                    <a:lnTo>
                      <a:pt x="224" y="286"/>
                    </a:lnTo>
                    <a:lnTo>
                      <a:pt x="174" y="299"/>
                    </a:lnTo>
                    <a:cubicBezTo>
                      <a:pt x="173" y="300"/>
                      <a:pt x="171" y="300"/>
                      <a:pt x="170" y="299"/>
                    </a:cubicBezTo>
                    <a:lnTo>
                      <a:pt x="152" y="294"/>
                    </a:lnTo>
                    <a:lnTo>
                      <a:pt x="161" y="290"/>
                    </a:lnTo>
                    <a:lnTo>
                      <a:pt x="158" y="295"/>
                    </a:lnTo>
                    <a:lnTo>
                      <a:pt x="151" y="284"/>
                    </a:lnTo>
                    <a:lnTo>
                      <a:pt x="167" y="284"/>
                    </a:lnTo>
                    <a:cubicBezTo>
                      <a:pt x="171" y="284"/>
                      <a:pt x="175" y="287"/>
                      <a:pt x="175" y="291"/>
                    </a:cubicBezTo>
                    <a:cubicBezTo>
                      <a:pt x="175" y="295"/>
                      <a:pt x="172" y="299"/>
                      <a:pt x="168" y="300"/>
                    </a:cubicBezTo>
                    <a:lnTo>
                      <a:pt x="131" y="305"/>
                    </a:lnTo>
                    <a:lnTo>
                      <a:pt x="133" y="304"/>
                    </a:lnTo>
                    <a:lnTo>
                      <a:pt x="56" y="336"/>
                    </a:lnTo>
                    <a:cubicBezTo>
                      <a:pt x="54" y="337"/>
                      <a:pt x="51" y="337"/>
                      <a:pt x="49" y="335"/>
                    </a:cubicBezTo>
                    <a:cubicBezTo>
                      <a:pt x="46" y="333"/>
                      <a:pt x="45" y="330"/>
                      <a:pt x="45" y="328"/>
                    </a:cubicBezTo>
                    <a:lnTo>
                      <a:pt x="53" y="254"/>
                    </a:lnTo>
                    <a:lnTo>
                      <a:pt x="59" y="263"/>
                    </a:lnTo>
                    <a:lnTo>
                      <a:pt x="43" y="257"/>
                    </a:lnTo>
                    <a:cubicBezTo>
                      <a:pt x="41" y="257"/>
                      <a:pt x="39" y="255"/>
                      <a:pt x="38" y="253"/>
                    </a:cubicBezTo>
                    <a:lnTo>
                      <a:pt x="30" y="238"/>
                    </a:lnTo>
                    <a:lnTo>
                      <a:pt x="34" y="241"/>
                    </a:lnTo>
                    <a:lnTo>
                      <a:pt x="5" y="228"/>
                    </a:lnTo>
                    <a:cubicBezTo>
                      <a:pt x="3" y="227"/>
                      <a:pt x="1" y="225"/>
                      <a:pt x="1" y="223"/>
                    </a:cubicBezTo>
                    <a:cubicBezTo>
                      <a:pt x="0" y="221"/>
                      <a:pt x="1" y="218"/>
                      <a:pt x="2" y="216"/>
                    </a:cubicBezTo>
                    <a:lnTo>
                      <a:pt x="15" y="198"/>
                    </a:lnTo>
                    <a:lnTo>
                      <a:pt x="14" y="204"/>
                    </a:lnTo>
                    <a:lnTo>
                      <a:pt x="6" y="170"/>
                    </a:lnTo>
                    <a:cubicBezTo>
                      <a:pt x="5" y="168"/>
                      <a:pt x="6" y="165"/>
                      <a:pt x="7" y="163"/>
                    </a:cubicBezTo>
                    <a:cubicBezTo>
                      <a:pt x="9" y="162"/>
                      <a:pt x="11" y="160"/>
                      <a:pt x="14" y="160"/>
                    </a:cubicBezTo>
                    <a:lnTo>
                      <a:pt x="27" y="160"/>
                    </a:lnTo>
                    <a:lnTo>
                      <a:pt x="19" y="167"/>
                    </a:lnTo>
                    <a:lnTo>
                      <a:pt x="24" y="146"/>
                    </a:lnTo>
                    <a:cubicBezTo>
                      <a:pt x="25" y="142"/>
                      <a:pt x="29" y="139"/>
                      <a:pt x="32" y="139"/>
                    </a:cubicBezTo>
                    <a:lnTo>
                      <a:pt x="38" y="139"/>
                    </a:lnTo>
                    <a:lnTo>
                      <a:pt x="32" y="153"/>
                    </a:lnTo>
                    <a:lnTo>
                      <a:pt x="19" y="140"/>
                    </a:lnTo>
                    <a:cubicBezTo>
                      <a:pt x="17" y="139"/>
                      <a:pt x="16" y="137"/>
                      <a:pt x="16" y="134"/>
                    </a:cubicBezTo>
                    <a:lnTo>
                      <a:pt x="16" y="124"/>
                    </a:lnTo>
                    <a:cubicBezTo>
                      <a:pt x="16" y="122"/>
                      <a:pt x="17" y="119"/>
                      <a:pt x="19" y="118"/>
                    </a:cubicBezTo>
                    <a:cubicBezTo>
                      <a:pt x="21" y="116"/>
                      <a:pt x="23" y="116"/>
                      <a:pt x="25" y="116"/>
                    </a:cubicBezTo>
                    <a:lnTo>
                      <a:pt x="49" y="119"/>
                    </a:lnTo>
                    <a:lnTo>
                      <a:pt x="40" y="126"/>
                    </a:lnTo>
                    <a:lnTo>
                      <a:pt x="40" y="116"/>
                    </a:lnTo>
                    <a:lnTo>
                      <a:pt x="42" y="122"/>
                    </a:lnTo>
                    <a:lnTo>
                      <a:pt x="32" y="111"/>
                    </a:lnTo>
                    <a:cubicBezTo>
                      <a:pt x="29" y="109"/>
                      <a:pt x="29" y="105"/>
                      <a:pt x="31" y="101"/>
                    </a:cubicBezTo>
                    <a:lnTo>
                      <a:pt x="39" y="88"/>
                    </a:lnTo>
                    <a:lnTo>
                      <a:pt x="39" y="97"/>
                    </a:lnTo>
                    <a:lnTo>
                      <a:pt x="23" y="73"/>
                    </a:lnTo>
                    <a:cubicBezTo>
                      <a:pt x="22" y="72"/>
                      <a:pt x="22" y="70"/>
                      <a:pt x="22" y="69"/>
                    </a:cubicBezTo>
                    <a:lnTo>
                      <a:pt x="22" y="48"/>
                    </a:lnTo>
                    <a:cubicBezTo>
                      <a:pt x="22" y="46"/>
                      <a:pt x="22" y="44"/>
                      <a:pt x="24" y="42"/>
                    </a:cubicBezTo>
                    <a:lnTo>
                      <a:pt x="32" y="34"/>
                    </a:lnTo>
                    <a:lnTo>
                      <a:pt x="45" y="19"/>
                    </a:lnTo>
                    <a:cubicBezTo>
                      <a:pt x="47" y="16"/>
                      <a:pt x="51" y="15"/>
                      <a:pt x="55" y="17"/>
                    </a:cubicBezTo>
                    <a:lnTo>
                      <a:pt x="84" y="33"/>
                    </a:lnTo>
                    <a:lnTo>
                      <a:pt x="72" y="38"/>
                    </a:lnTo>
                    <a:lnTo>
                      <a:pt x="75" y="27"/>
                    </a:lnTo>
                    <a:cubicBezTo>
                      <a:pt x="76" y="24"/>
                      <a:pt x="79" y="21"/>
                      <a:pt x="82" y="21"/>
                    </a:cubicBezTo>
                    <a:lnTo>
                      <a:pt x="96" y="21"/>
                    </a:lnTo>
                    <a:lnTo>
                      <a:pt x="88" y="29"/>
                    </a:lnTo>
                    <a:lnTo>
                      <a:pt x="88" y="11"/>
                    </a:lnTo>
                    <a:cubicBezTo>
                      <a:pt x="88" y="8"/>
                      <a:pt x="90" y="5"/>
                      <a:pt x="93" y="4"/>
                    </a:cubicBezTo>
                    <a:cubicBezTo>
                      <a:pt x="96" y="2"/>
                      <a:pt x="99" y="3"/>
                      <a:pt x="101" y="5"/>
                    </a:cubicBezTo>
                    <a:lnTo>
                      <a:pt x="109" y="13"/>
                    </a:lnTo>
                    <a:lnTo>
                      <a:pt x="97" y="14"/>
                    </a:lnTo>
                    <a:lnTo>
                      <a:pt x="105" y="4"/>
                    </a:lnTo>
                    <a:cubicBezTo>
                      <a:pt x="107" y="1"/>
                      <a:pt x="110" y="0"/>
                      <a:pt x="113" y="1"/>
                    </a:cubicBezTo>
                    <a:cubicBezTo>
                      <a:pt x="116" y="1"/>
                      <a:pt x="119" y="4"/>
                      <a:pt x="119" y="7"/>
                    </a:cubicBezTo>
                    <a:lnTo>
                      <a:pt x="125" y="36"/>
                    </a:lnTo>
                    <a:lnTo>
                      <a:pt x="114" y="30"/>
                    </a:lnTo>
                    <a:lnTo>
                      <a:pt x="143" y="19"/>
                    </a:lnTo>
                    <a:cubicBezTo>
                      <a:pt x="145" y="19"/>
                      <a:pt x="147" y="19"/>
                      <a:pt x="148" y="19"/>
                    </a:cubicBezTo>
                    <a:lnTo>
                      <a:pt x="164" y="24"/>
                    </a:lnTo>
                    <a:cubicBezTo>
                      <a:pt x="166" y="25"/>
                      <a:pt x="167" y="26"/>
                      <a:pt x="168" y="28"/>
                    </a:cubicBezTo>
                    <a:lnTo>
                      <a:pt x="187" y="57"/>
                    </a:lnTo>
                    <a:lnTo>
                      <a:pt x="182" y="53"/>
                    </a:lnTo>
                    <a:lnTo>
                      <a:pt x="201" y="58"/>
                    </a:lnTo>
                    <a:lnTo>
                      <a:pt x="192" y="61"/>
                    </a:lnTo>
                    <a:lnTo>
                      <a:pt x="200" y="51"/>
                    </a:lnTo>
                    <a:cubicBezTo>
                      <a:pt x="201" y="50"/>
                      <a:pt x="202" y="49"/>
                      <a:pt x="204" y="48"/>
                    </a:cubicBezTo>
                    <a:lnTo>
                      <a:pt x="225" y="40"/>
                    </a:lnTo>
                    <a:cubicBezTo>
                      <a:pt x="226" y="40"/>
                      <a:pt x="227" y="40"/>
                      <a:pt x="229" y="40"/>
                    </a:cubicBezTo>
                    <a:lnTo>
                      <a:pt x="247" y="43"/>
                    </a:lnTo>
                    <a:cubicBezTo>
                      <a:pt x="249" y="43"/>
                      <a:pt x="251" y="44"/>
                      <a:pt x="252" y="45"/>
                    </a:cubicBezTo>
                    <a:lnTo>
                      <a:pt x="273" y="69"/>
                    </a:lnTo>
                    <a:lnTo>
                      <a:pt x="264" y="67"/>
                    </a:lnTo>
                    <a:lnTo>
                      <a:pt x="269" y="64"/>
                    </a:lnTo>
                    <a:close/>
                    <a:moveTo>
                      <a:pt x="271" y="81"/>
                    </a:moveTo>
                    <a:cubicBezTo>
                      <a:pt x="268" y="83"/>
                      <a:pt x="264" y="82"/>
                      <a:pt x="261" y="79"/>
                    </a:cubicBezTo>
                    <a:lnTo>
                      <a:pt x="240" y="56"/>
                    </a:lnTo>
                    <a:lnTo>
                      <a:pt x="245" y="58"/>
                    </a:lnTo>
                    <a:lnTo>
                      <a:pt x="227" y="56"/>
                    </a:lnTo>
                    <a:lnTo>
                      <a:pt x="230" y="55"/>
                    </a:lnTo>
                    <a:lnTo>
                      <a:pt x="209" y="63"/>
                    </a:lnTo>
                    <a:lnTo>
                      <a:pt x="213" y="61"/>
                    </a:lnTo>
                    <a:lnTo>
                      <a:pt x="205" y="71"/>
                    </a:lnTo>
                    <a:cubicBezTo>
                      <a:pt x="203" y="74"/>
                      <a:pt x="200" y="75"/>
                      <a:pt x="196" y="74"/>
                    </a:cubicBezTo>
                    <a:lnTo>
                      <a:pt x="178" y="69"/>
                    </a:lnTo>
                    <a:cubicBezTo>
                      <a:pt x="176" y="68"/>
                      <a:pt x="174" y="67"/>
                      <a:pt x="173" y="65"/>
                    </a:cubicBezTo>
                    <a:lnTo>
                      <a:pt x="155" y="36"/>
                    </a:lnTo>
                    <a:lnTo>
                      <a:pt x="159" y="40"/>
                    </a:lnTo>
                    <a:lnTo>
                      <a:pt x="143" y="34"/>
                    </a:lnTo>
                    <a:lnTo>
                      <a:pt x="149" y="34"/>
                    </a:lnTo>
                    <a:lnTo>
                      <a:pt x="119" y="45"/>
                    </a:lnTo>
                    <a:cubicBezTo>
                      <a:pt x="117" y="46"/>
                      <a:pt x="115" y="45"/>
                      <a:pt x="113" y="44"/>
                    </a:cubicBezTo>
                    <a:cubicBezTo>
                      <a:pt x="111" y="43"/>
                      <a:pt x="109" y="41"/>
                      <a:pt x="109" y="39"/>
                    </a:cubicBezTo>
                    <a:lnTo>
                      <a:pt x="104" y="10"/>
                    </a:lnTo>
                    <a:lnTo>
                      <a:pt x="118" y="13"/>
                    </a:lnTo>
                    <a:lnTo>
                      <a:pt x="110" y="24"/>
                    </a:lnTo>
                    <a:cubicBezTo>
                      <a:pt x="109" y="26"/>
                      <a:pt x="106" y="27"/>
                      <a:pt x="104" y="27"/>
                    </a:cubicBezTo>
                    <a:cubicBezTo>
                      <a:pt x="102" y="27"/>
                      <a:pt x="100" y="26"/>
                      <a:pt x="98" y="25"/>
                    </a:cubicBezTo>
                    <a:lnTo>
                      <a:pt x="90" y="17"/>
                    </a:lnTo>
                    <a:lnTo>
                      <a:pt x="104" y="11"/>
                    </a:lnTo>
                    <a:lnTo>
                      <a:pt x="104" y="29"/>
                    </a:lnTo>
                    <a:cubicBezTo>
                      <a:pt x="104" y="34"/>
                      <a:pt x="100" y="37"/>
                      <a:pt x="96" y="37"/>
                    </a:cubicBezTo>
                    <a:lnTo>
                      <a:pt x="82" y="37"/>
                    </a:lnTo>
                    <a:lnTo>
                      <a:pt x="90" y="31"/>
                    </a:lnTo>
                    <a:lnTo>
                      <a:pt x="88" y="42"/>
                    </a:lnTo>
                    <a:cubicBezTo>
                      <a:pt x="87" y="44"/>
                      <a:pt x="85" y="46"/>
                      <a:pt x="83" y="47"/>
                    </a:cubicBezTo>
                    <a:cubicBezTo>
                      <a:pt x="81" y="48"/>
                      <a:pt x="78" y="48"/>
                      <a:pt x="76" y="47"/>
                    </a:cubicBezTo>
                    <a:lnTo>
                      <a:pt x="47" y="31"/>
                    </a:lnTo>
                    <a:lnTo>
                      <a:pt x="57" y="29"/>
                    </a:lnTo>
                    <a:lnTo>
                      <a:pt x="43" y="46"/>
                    </a:lnTo>
                    <a:lnTo>
                      <a:pt x="35" y="53"/>
                    </a:lnTo>
                    <a:lnTo>
                      <a:pt x="38" y="48"/>
                    </a:lnTo>
                    <a:lnTo>
                      <a:pt x="38" y="69"/>
                    </a:lnTo>
                    <a:lnTo>
                      <a:pt x="36" y="64"/>
                    </a:lnTo>
                    <a:lnTo>
                      <a:pt x="52" y="88"/>
                    </a:lnTo>
                    <a:cubicBezTo>
                      <a:pt x="54" y="91"/>
                      <a:pt x="54" y="94"/>
                      <a:pt x="52" y="97"/>
                    </a:cubicBezTo>
                    <a:lnTo>
                      <a:pt x="44" y="110"/>
                    </a:lnTo>
                    <a:lnTo>
                      <a:pt x="43" y="100"/>
                    </a:lnTo>
                    <a:lnTo>
                      <a:pt x="54" y="110"/>
                    </a:lnTo>
                    <a:cubicBezTo>
                      <a:pt x="55" y="112"/>
                      <a:pt x="56" y="114"/>
                      <a:pt x="56" y="116"/>
                    </a:cubicBezTo>
                    <a:lnTo>
                      <a:pt x="56" y="126"/>
                    </a:lnTo>
                    <a:cubicBezTo>
                      <a:pt x="56" y="129"/>
                      <a:pt x="55" y="131"/>
                      <a:pt x="53" y="132"/>
                    </a:cubicBezTo>
                    <a:cubicBezTo>
                      <a:pt x="52" y="134"/>
                      <a:pt x="49" y="135"/>
                      <a:pt x="47" y="134"/>
                    </a:cubicBezTo>
                    <a:lnTo>
                      <a:pt x="23" y="132"/>
                    </a:lnTo>
                    <a:lnTo>
                      <a:pt x="32" y="124"/>
                    </a:lnTo>
                    <a:lnTo>
                      <a:pt x="32" y="134"/>
                    </a:lnTo>
                    <a:lnTo>
                      <a:pt x="30" y="129"/>
                    </a:lnTo>
                    <a:lnTo>
                      <a:pt x="43" y="142"/>
                    </a:lnTo>
                    <a:cubicBezTo>
                      <a:pt x="45" y="144"/>
                      <a:pt x="46" y="148"/>
                      <a:pt x="45" y="151"/>
                    </a:cubicBezTo>
                    <a:cubicBezTo>
                      <a:pt x="44" y="154"/>
                      <a:pt x="41" y="155"/>
                      <a:pt x="38" y="155"/>
                    </a:cubicBezTo>
                    <a:lnTo>
                      <a:pt x="32" y="155"/>
                    </a:lnTo>
                    <a:lnTo>
                      <a:pt x="40" y="149"/>
                    </a:lnTo>
                    <a:lnTo>
                      <a:pt x="35" y="170"/>
                    </a:lnTo>
                    <a:cubicBezTo>
                      <a:pt x="34" y="174"/>
                      <a:pt x="31" y="176"/>
                      <a:pt x="27" y="176"/>
                    </a:cubicBezTo>
                    <a:lnTo>
                      <a:pt x="14" y="176"/>
                    </a:lnTo>
                    <a:lnTo>
                      <a:pt x="22" y="167"/>
                    </a:lnTo>
                    <a:lnTo>
                      <a:pt x="29" y="201"/>
                    </a:lnTo>
                    <a:cubicBezTo>
                      <a:pt x="30" y="203"/>
                      <a:pt x="30" y="205"/>
                      <a:pt x="28" y="207"/>
                    </a:cubicBezTo>
                    <a:lnTo>
                      <a:pt x="15" y="226"/>
                    </a:lnTo>
                    <a:lnTo>
                      <a:pt x="12" y="214"/>
                    </a:lnTo>
                    <a:lnTo>
                      <a:pt x="41" y="227"/>
                    </a:lnTo>
                    <a:cubicBezTo>
                      <a:pt x="42" y="227"/>
                      <a:pt x="44" y="229"/>
                      <a:pt x="45" y="230"/>
                    </a:cubicBezTo>
                    <a:lnTo>
                      <a:pt x="53" y="246"/>
                    </a:lnTo>
                    <a:lnTo>
                      <a:pt x="48" y="242"/>
                    </a:lnTo>
                    <a:lnTo>
                      <a:pt x="64" y="247"/>
                    </a:lnTo>
                    <a:cubicBezTo>
                      <a:pt x="67" y="249"/>
                      <a:pt x="70" y="252"/>
                      <a:pt x="69" y="256"/>
                    </a:cubicBezTo>
                    <a:lnTo>
                      <a:pt x="61" y="329"/>
                    </a:lnTo>
                    <a:lnTo>
                      <a:pt x="50" y="321"/>
                    </a:lnTo>
                    <a:lnTo>
                      <a:pt x="127" y="290"/>
                    </a:lnTo>
                    <a:cubicBezTo>
                      <a:pt x="128" y="289"/>
                      <a:pt x="128" y="289"/>
                      <a:pt x="129" y="289"/>
                    </a:cubicBezTo>
                    <a:lnTo>
                      <a:pt x="166" y="284"/>
                    </a:lnTo>
                    <a:lnTo>
                      <a:pt x="167" y="300"/>
                    </a:lnTo>
                    <a:lnTo>
                      <a:pt x="151" y="300"/>
                    </a:lnTo>
                    <a:cubicBezTo>
                      <a:pt x="148" y="300"/>
                      <a:pt x="146" y="298"/>
                      <a:pt x="144" y="296"/>
                    </a:cubicBezTo>
                    <a:cubicBezTo>
                      <a:pt x="143" y="294"/>
                      <a:pt x="143" y="291"/>
                      <a:pt x="144" y="288"/>
                    </a:cubicBezTo>
                    <a:lnTo>
                      <a:pt x="147" y="283"/>
                    </a:lnTo>
                    <a:cubicBezTo>
                      <a:pt x="148" y="279"/>
                      <a:pt x="152" y="278"/>
                      <a:pt x="156" y="279"/>
                    </a:cubicBezTo>
                    <a:lnTo>
                      <a:pt x="174" y="284"/>
                    </a:lnTo>
                    <a:lnTo>
                      <a:pt x="170" y="284"/>
                    </a:lnTo>
                    <a:lnTo>
                      <a:pt x="220" y="271"/>
                    </a:lnTo>
                    <a:cubicBezTo>
                      <a:pt x="223" y="270"/>
                      <a:pt x="225" y="271"/>
                      <a:pt x="227" y="272"/>
                    </a:cubicBezTo>
                    <a:cubicBezTo>
                      <a:pt x="229" y="274"/>
                      <a:pt x="230" y="276"/>
                      <a:pt x="230" y="279"/>
                    </a:cubicBezTo>
                    <a:lnTo>
                      <a:pt x="230" y="284"/>
                    </a:lnTo>
                    <a:cubicBezTo>
                      <a:pt x="230" y="287"/>
                      <a:pt x="228" y="290"/>
                      <a:pt x="225" y="291"/>
                    </a:cubicBezTo>
                    <a:lnTo>
                      <a:pt x="217" y="294"/>
                    </a:lnTo>
                    <a:lnTo>
                      <a:pt x="216" y="279"/>
                    </a:lnTo>
                    <a:lnTo>
                      <a:pt x="245" y="284"/>
                    </a:lnTo>
                    <a:lnTo>
                      <a:pt x="236" y="289"/>
                    </a:lnTo>
                    <a:lnTo>
                      <a:pt x="241" y="276"/>
                    </a:lnTo>
                    <a:cubicBezTo>
                      <a:pt x="243" y="272"/>
                      <a:pt x="247" y="270"/>
                      <a:pt x="252" y="271"/>
                    </a:cubicBezTo>
                    <a:cubicBezTo>
                      <a:pt x="256" y="273"/>
                      <a:pt x="258" y="277"/>
                      <a:pt x="256" y="281"/>
                    </a:cubicBezTo>
                    <a:lnTo>
                      <a:pt x="254" y="289"/>
                    </a:lnTo>
                    <a:lnTo>
                      <a:pt x="247" y="279"/>
                    </a:lnTo>
                    <a:lnTo>
                      <a:pt x="266" y="281"/>
                    </a:lnTo>
                    <a:cubicBezTo>
                      <a:pt x="269" y="282"/>
                      <a:pt x="272" y="284"/>
                      <a:pt x="273" y="288"/>
                    </a:cubicBezTo>
                    <a:cubicBezTo>
                      <a:pt x="273" y="291"/>
                      <a:pt x="271" y="295"/>
                      <a:pt x="268" y="296"/>
                    </a:cubicBezTo>
                    <a:lnTo>
                      <a:pt x="263" y="299"/>
                    </a:lnTo>
                    <a:lnTo>
                      <a:pt x="259" y="284"/>
                    </a:lnTo>
                    <a:lnTo>
                      <a:pt x="270" y="284"/>
                    </a:lnTo>
                    <a:lnTo>
                      <a:pt x="262" y="293"/>
                    </a:lnTo>
                    <a:lnTo>
                      <a:pt x="259" y="266"/>
                    </a:lnTo>
                    <a:lnTo>
                      <a:pt x="264" y="273"/>
                    </a:lnTo>
                    <a:lnTo>
                      <a:pt x="253" y="267"/>
                    </a:lnTo>
                    <a:cubicBezTo>
                      <a:pt x="251" y="266"/>
                      <a:pt x="250" y="265"/>
                      <a:pt x="249" y="263"/>
                    </a:cubicBezTo>
                    <a:lnTo>
                      <a:pt x="236" y="218"/>
                    </a:lnTo>
                    <a:cubicBezTo>
                      <a:pt x="235" y="216"/>
                      <a:pt x="235" y="215"/>
                      <a:pt x="236" y="213"/>
                    </a:cubicBezTo>
                    <a:lnTo>
                      <a:pt x="260" y="147"/>
                    </a:lnTo>
                    <a:cubicBezTo>
                      <a:pt x="260" y="146"/>
                      <a:pt x="261" y="145"/>
                      <a:pt x="262" y="144"/>
                    </a:cubicBezTo>
                    <a:lnTo>
                      <a:pt x="275" y="131"/>
                    </a:lnTo>
                    <a:lnTo>
                      <a:pt x="273" y="139"/>
                    </a:lnTo>
                    <a:lnTo>
                      <a:pt x="260" y="97"/>
                    </a:lnTo>
                    <a:cubicBezTo>
                      <a:pt x="259" y="96"/>
                      <a:pt x="259" y="95"/>
                      <a:pt x="259" y="93"/>
                    </a:cubicBezTo>
                    <a:lnTo>
                      <a:pt x="265" y="70"/>
                    </a:lnTo>
                    <a:lnTo>
                      <a:pt x="276" y="79"/>
                    </a:lnTo>
                    <a:lnTo>
                      <a:pt x="271" y="81"/>
                    </a:lnTo>
                    <a:close/>
                    <a:moveTo>
                      <a:pt x="251" y="284"/>
                    </a:moveTo>
                    <a:cubicBezTo>
                      <a:pt x="256" y="284"/>
                      <a:pt x="259" y="287"/>
                      <a:pt x="259" y="292"/>
                    </a:cubicBezTo>
                    <a:cubicBezTo>
                      <a:pt x="259" y="296"/>
                      <a:pt x="256" y="300"/>
                      <a:pt x="251" y="300"/>
                    </a:cubicBezTo>
                    <a:lnTo>
                      <a:pt x="249" y="300"/>
                    </a:lnTo>
                    <a:cubicBezTo>
                      <a:pt x="244" y="300"/>
                      <a:pt x="241" y="296"/>
                      <a:pt x="241" y="292"/>
                    </a:cubicBezTo>
                    <a:cubicBezTo>
                      <a:pt x="241" y="287"/>
                      <a:pt x="244" y="284"/>
                      <a:pt x="249" y="284"/>
                    </a:cubicBezTo>
                    <a:lnTo>
                      <a:pt x="251" y="284"/>
                    </a:lnTo>
                    <a:close/>
                    <a:moveTo>
                      <a:pt x="249" y="300"/>
                    </a:moveTo>
                    <a:lnTo>
                      <a:pt x="249" y="284"/>
                    </a:lnTo>
                    <a:lnTo>
                      <a:pt x="251" y="284"/>
                    </a:lnTo>
                    <a:lnTo>
                      <a:pt x="251" y="300"/>
                    </a:lnTo>
                    <a:lnTo>
                      <a:pt x="249" y="300"/>
                    </a:lnTo>
                    <a:close/>
                  </a:path>
                </a:pathLst>
              </a:custGeom>
              <a:solidFill>
                <a:srgbClr val="6E6E6E"/>
              </a:solidFill>
              <a:ln w="0" cap="flat">
                <a:solidFill>
                  <a:srgbClr val="6E6E6E"/>
                </a:solidFill>
                <a:prstDash val="solid"/>
                <a:round/>
                <a:headEnd/>
                <a:tailEnd/>
              </a:ln>
            </p:spPr>
            <p:txBody>
              <a:bodyPr/>
              <a:lstStyle/>
              <a:p>
                <a:endParaRPr lang="en-US"/>
              </a:p>
            </p:txBody>
          </p:sp>
          <p:sp>
            <p:nvSpPr>
              <p:cNvPr id="1461" name="Freeform 648"/>
              <p:cNvSpPr>
                <a:spLocks noEditPoints="1"/>
              </p:cNvSpPr>
              <p:nvPr/>
            </p:nvSpPr>
            <p:spPr bwMode="auto">
              <a:xfrm>
                <a:off x="3677" y="1590"/>
                <a:ext cx="122" cy="134"/>
              </a:xfrm>
              <a:custGeom>
                <a:avLst/>
                <a:gdLst>
                  <a:gd name="T0" fmla="*/ 115 w 122"/>
                  <a:gd name="T1" fmla="*/ 48 h 134"/>
                  <a:gd name="T2" fmla="*/ 116 w 122"/>
                  <a:gd name="T3" fmla="*/ 55 h 134"/>
                  <a:gd name="T4" fmla="*/ 109 w 122"/>
                  <a:gd name="T5" fmla="*/ 63 h 134"/>
                  <a:gd name="T6" fmla="*/ 113 w 122"/>
                  <a:gd name="T7" fmla="*/ 67 h 134"/>
                  <a:gd name="T8" fmla="*/ 109 w 122"/>
                  <a:gd name="T9" fmla="*/ 63 h 134"/>
                  <a:gd name="T10" fmla="*/ 57 w 122"/>
                  <a:gd name="T11" fmla="*/ 126 h 134"/>
                  <a:gd name="T12" fmla="*/ 54 w 122"/>
                  <a:gd name="T13" fmla="*/ 109 h 134"/>
                  <a:gd name="T14" fmla="*/ 50 w 122"/>
                  <a:gd name="T15" fmla="*/ 108 h 134"/>
                  <a:gd name="T16" fmla="*/ 28 w 122"/>
                  <a:gd name="T17" fmla="*/ 100 h 134"/>
                  <a:gd name="T18" fmla="*/ 18 w 122"/>
                  <a:gd name="T19" fmla="*/ 94 h 134"/>
                  <a:gd name="T20" fmla="*/ 10 w 122"/>
                  <a:gd name="T21" fmla="*/ 76 h 134"/>
                  <a:gd name="T22" fmla="*/ 3 w 122"/>
                  <a:gd name="T23" fmla="*/ 58 h 134"/>
                  <a:gd name="T24" fmla="*/ 1 w 122"/>
                  <a:gd name="T25" fmla="*/ 42 h 134"/>
                  <a:gd name="T26" fmla="*/ 12 w 122"/>
                  <a:gd name="T27" fmla="*/ 31 h 134"/>
                  <a:gd name="T28" fmla="*/ 17 w 122"/>
                  <a:gd name="T29" fmla="*/ 24 h 134"/>
                  <a:gd name="T30" fmla="*/ 14 w 122"/>
                  <a:gd name="T31" fmla="*/ 17 h 134"/>
                  <a:gd name="T32" fmla="*/ 18 w 122"/>
                  <a:gd name="T33" fmla="*/ 12 h 134"/>
                  <a:gd name="T34" fmla="*/ 13 w 122"/>
                  <a:gd name="T35" fmla="*/ 0 h 134"/>
                  <a:gd name="T36" fmla="*/ 92 w 122"/>
                  <a:gd name="T37" fmla="*/ 24 h 134"/>
                  <a:gd name="T38" fmla="*/ 92 w 122"/>
                  <a:gd name="T39" fmla="*/ 31 h 134"/>
                  <a:gd name="T40" fmla="*/ 105 w 122"/>
                  <a:gd name="T41" fmla="*/ 63 h 134"/>
                  <a:gd name="T42" fmla="*/ 113 w 122"/>
                  <a:gd name="T43" fmla="*/ 74 h 134"/>
                  <a:gd name="T44" fmla="*/ 112 w 122"/>
                  <a:gd name="T45" fmla="*/ 84 h 134"/>
                  <a:gd name="T46" fmla="*/ 113 w 122"/>
                  <a:gd name="T47" fmla="*/ 98 h 134"/>
                  <a:gd name="T48" fmla="*/ 114 w 122"/>
                  <a:gd name="T49" fmla="*/ 102 h 134"/>
                  <a:gd name="T50" fmla="*/ 122 w 122"/>
                  <a:gd name="T51" fmla="*/ 118 h 134"/>
                  <a:gd name="T52" fmla="*/ 105 w 122"/>
                  <a:gd name="T53" fmla="*/ 127 h 134"/>
                  <a:gd name="T54" fmla="*/ 94 w 122"/>
                  <a:gd name="T55" fmla="*/ 128 h 134"/>
                  <a:gd name="T56" fmla="*/ 88 w 122"/>
                  <a:gd name="T57" fmla="*/ 134 h 134"/>
                  <a:gd name="T58" fmla="*/ 79 w 122"/>
                  <a:gd name="T59" fmla="*/ 134 h 134"/>
                  <a:gd name="T60" fmla="*/ 70 w 122"/>
                  <a:gd name="T61" fmla="*/ 130 h 134"/>
                  <a:gd name="T62" fmla="*/ 60 w 122"/>
                  <a:gd name="T63" fmla="*/ 132 h 13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22"/>
                  <a:gd name="T97" fmla="*/ 0 h 134"/>
                  <a:gd name="T98" fmla="*/ 122 w 122"/>
                  <a:gd name="T99" fmla="*/ 134 h 13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22" h="134">
                    <a:moveTo>
                      <a:pt x="116" y="52"/>
                    </a:moveTo>
                    <a:lnTo>
                      <a:pt x="115" y="48"/>
                    </a:lnTo>
                    <a:lnTo>
                      <a:pt x="117" y="50"/>
                    </a:lnTo>
                    <a:lnTo>
                      <a:pt x="116" y="55"/>
                    </a:lnTo>
                    <a:lnTo>
                      <a:pt x="116" y="52"/>
                    </a:lnTo>
                    <a:close/>
                    <a:moveTo>
                      <a:pt x="109" y="63"/>
                    </a:moveTo>
                    <a:lnTo>
                      <a:pt x="111" y="58"/>
                    </a:lnTo>
                    <a:lnTo>
                      <a:pt x="113" y="67"/>
                    </a:lnTo>
                    <a:lnTo>
                      <a:pt x="111" y="66"/>
                    </a:lnTo>
                    <a:lnTo>
                      <a:pt x="109" y="63"/>
                    </a:lnTo>
                    <a:close/>
                    <a:moveTo>
                      <a:pt x="60" y="132"/>
                    </a:moveTo>
                    <a:lnTo>
                      <a:pt x="57" y="126"/>
                    </a:lnTo>
                    <a:lnTo>
                      <a:pt x="56" y="113"/>
                    </a:lnTo>
                    <a:lnTo>
                      <a:pt x="54" y="109"/>
                    </a:lnTo>
                    <a:lnTo>
                      <a:pt x="51" y="106"/>
                    </a:lnTo>
                    <a:lnTo>
                      <a:pt x="50" y="108"/>
                    </a:lnTo>
                    <a:lnTo>
                      <a:pt x="39" y="104"/>
                    </a:lnTo>
                    <a:lnTo>
                      <a:pt x="28" y="100"/>
                    </a:lnTo>
                    <a:lnTo>
                      <a:pt x="22" y="95"/>
                    </a:lnTo>
                    <a:lnTo>
                      <a:pt x="18" y="94"/>
                    </a:lnTo>
                    <a:lnTo>
                      <a:pt x="15" y="89"/>
                    </a:lnTo>
                    <a:lnTo>
                      <a:pt x="10" y="76"/>
                    </a:lnTo>
                    <a:lnTo>
                      <a:pt x="2" y="66"/>
                    </a:lnTo>
                    <a:lnTo>
                      <a:pt x="3" y="58"/>
                    </a:lnTo>
                    <a:lnTo>
                      <a:pt x="0" y="49"/>
                    </a:lnTo>
                    <a:lnTo>
                      <a:pt x="1" y="42"/>
                    </a:lnTo>
                    <a:lnTo>
                      <a:pt x="7" y="40"/>
                    </a:lnTo>
                    <a:lnTo>
                      <a:pt x="12" y="31"/>
                    </a:lnTo>
                    <a:lnTo>
                      <a:pt x="17" y="27"/>
                    </a:lnTo>
                    <a:lnTo>
                      <a:pt x="17" y="24"/>
                    </a:lnTo>
                    <a:lnTo>
                      <a:pt x="12" y="23"/>
                    </a:lnTo>
                    <a:lnTo>
                      <a:pt x="14" y="17"/>
                    </a:lnTo>
                    <a:lnTo>
                      <a:pt x="17" y="16"/>
                    </a:lnTo>
                    <a:lnTo>
                      <a:pt x="18" y="12"/>
                    </a:lnTo>
                    <a:lnTo>
                      <a:pt x="17" y="7"/>
                    </a:lnTo>
                    <a:lnTo>
                      <a:pt x="13" y="0"/>
                    </a:lnTo>
                    <a:lnTo>
                      <a:pt x="52" y="0"/>
                    </a:lnTo>
                    <a:lnTo>
                      <a:pt x="92" y="24"/>
                    </a:lnTo>
                    <a:lnTo>
                      <a:pt x="94" y="28"/>
                    </a:lnTo>
                    <a:lnTo>
                      <a:pt x="92" y="31"/>
                    </a:lnTo>
                    <a:lnTo>
                      <a:pt x="109" y="46"/>
                    </a:lnTo>
                    <a:lnTo>
                      <a:pt x="105" y="63"/>
                    </a:lnTo>
                    <a:lnTo>
                      <a:pt x="105" y="67"/>
                    </a:lnTo>
                    <a:lnTo>
                      <a:pt x="113" y="74"/>
                    </a:lnTo>
                    <a:lnTo>
                      <a:pt x="109" y="82"/>
                    </a:lnTo>
                    <a:lnTo>
                      <a:pt x="112" y="84"/>
                    </a:lnTo>
                    <a:lnTo>
                      <a:pt x="109" y="90"/>
                    </a:lnTo>
                    <a:lnTo>
                      <a:pt x="113" y="98"/>
                    </a:lnTo>
                    <a:lnTo>
                      <a:pt x="111" y="98"/>
                    </a:lnTo>
                    <a:lnTo>
                      <a:pt x="114" y="102"/>
                    </a:lnTo>
                    <a:lnTo>
                      <a:pt x="115" y="112"/>
                    </a:lnTo>
                    <a:lnTo>
                      <a:pt x="122" y="118"/>
                    </a:lnTo>
                    <a:lnTo>
                      <a:pt x="108" y="127"/>
                    </a:lnTo>
                    <a:lnTo>
                      <a:pt x="105" y="127"/>
                    </a:lnTo>
                    <a:lnTo>
                      <a:pt x="100" y="130"/>
                    </a:lnTo>
                    <a:lnTo>
                      <a:pt x="94" y="128"/>
                    </a:lnTo>
                    <a:lnTo>
                      <a:pt x="92" y="132"/>
                    </a:lnTo>
                    <a:lnTo>
                      <a:pt x="88" y="134"/>
                    </a:lnTo>
                    <a:lnTo>
                      <a:pt x="81" y="132"/>
                    </a:lnTo>
                    <a:lnTo>
                      <a:pt x="79" y="134"/>
                    </a:lnTo>
                    <a:lnTo>
                      <a:pt x="74" y="133"/>
                    </a:lnTo>
                    <a:lnTo>
                      <a:pt x="70" y="130"/>
                    </a:lnTo>
                    <a:lnTo>
                      <a:pt x="67" y="132"/>
                    </a:lnTo>
                    <a:lnTo>
                      <a:pt x="60" y="132"/>
                    </a:lnTo>
                    <a:close/>
                  </a:path>
                </a:pathLst>
              </a:custGeom>
              <a:solidFill>
                <a:srgbClr val="FFC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462" name="Freeform 649"/>
              <p:cNvSpPr>
                <a:spLocks noEditPoints="1"/>
              </p:cNvSpPr>
              <p:nvPr/>
            </p:nvSpPr>
            <p:spPr bwMode="auto">
              <a:xfrm>
                <a:off x="3675" y="1588"/>
                <a:ext cx="126" cy="138"/>
              </a:xfrm>
              <a:custGeom>
                <a:avLst/>
                <a:gdLst>
                  <a:gd name="T0" fmla="*/ 482 w 513"/>
                  <a:gd name="T1" fmla="*/ 199 h 561"/>
                  <a:gd name="T2" fmla="*/ 472 w 513"/>
                  <a:gd name="T3" fmla="*/ 232 h 561"/>
                  <a:gd name="T4" fmla="*/ 481 w 513"/>
                  <a:gd name="T5" fmla="*/ 218 h 561"/>
                  <a:gd name="T6" fmla="*/ 488 w 513"/>
                  <a:gd name="T7" fmla="*/ 232 h 561"/>
                  <a:gd name="T8" fmla="*/ 469 w 513"/>
                  <a:gd name="T9" fmla="*/ 244 h 561"/>
                  <a:gd name="T10" fmla="*/ 451 w 513"/>
                  <a:gd name="T11" fmla="*/ 281 h 561"/>
                  <a:gd name="T12" fmla="*/ 462 w 513"/>
                  <a:gd name="T13" fmla="*/ 285 h 561"/>
                  <a:gd name="T14" fmla="*/ 466 w 513"/>
                  <a:gd name="T15" fmla="*/ 275 h 561"/>
                  <a:gd name="T16" fmla="*/ 230 w 513"/>
                  <a:gd name="T17" fmla="*/ 468 h 561"/>
                  <a:gd name="T18" fmla="*/ 223 w 513"/>
                  <a:gd name="T19" fmla="*/ 441 h 561"/>
                  <a:gd name="T20" fmla="*/ 116 w 513"/>
                  <a:gd name="T21" fmla="*/ 422 h 561"/>
                  <a:gd name="T22" fmla="*/ 63 w 513"/>
                  <a:gd name="T23" fmla="*/ 375 h 561"/>
                  <a:gd name="T24" fmla="*/ 14 w 513"/>
                  <a:gd name="T25" fmla="*/ 244 h 561"/>
                  <a:gd name="T26" fmla="*/ 11 w 513"/>
                  <a:gd name="T27" fmla="*/ 174 h 561"/>
                  <a:gd name="T28" fmla="*/ 74 w 513"/>
                  <a:gd name="T29" fmla="*/ 114 h 561"/>
                  <a:gd name="T30" fmla="*/ 50 w 513"/>
                  <a:gd name="T31" fmla="*/ 106 h 561"/>
                  <a:gd name="T32" fmla="*/ 71 w 513"/>
                  <a:gd name="T33" fmla="*/ 74 h 561"/>
                  <a:gd name="T34" fmla="*/ 55 w 513"/>
                  <a:gd name="T35" fmla="*/ 15 h 561"/>
                  <a:gd name="T36" fmla="*/ 387 w 513"/>
                  <a:gd name="T37" fmla="*/ 100 h 561"/>
                  <a:gd name="T38" fmla="*/ 388 w 513"/>
                  <a:gd name="T39" fmla="*/ 130 h 561"/>
                  <a:gd name="T40" fmla="*/ 445 w 513"/>
                  <a:gd name="T41" fmla="*/ 279 h 561"/>
                  <a:gd name="T42" fmla="*/ 459 w 513"/>
                  <a:gd name="T43" fmla="*/ 336 h 561"/>
                  <a:gd name="T44" fmla="*/ 474 w 513"/>
                  <a:gd name="T45" fmla="*/ 405 h 561"/>
                  <a:gd name="T46" fmla="*/ 479 w 513"/>
                  <a:gd name="T47" fmla="*/ 420 h 561"/>
                  <a:gd name="T48" fmla="*/ 512 w 513"/>
                  <a:gd name="T49" fmla="*/ 489 h 561"/>
                  <a:gd name="T50" fmla="*/ 438 w 513"/>
                  <a:gd name="T51" fmla="*/ 533 h 561"/>
                  <a:gd name="T52" fmla="*/ 390 w 513"/>
                  <a:gd name="T53" fmla="*/ 549 h 561"/>
                  <a:gd name="T54" fmla="*/ 345 w 513"/>
                  <a:gd name="T55" fmla="*/ 551 h 561"/>
                  <a:gd name="T56" fmla="*/ 289 w 513"/>
                  <a:gd name="T57" fmla="*/ 543 h 561"/>
                  <a:gd name="T58" fmla="*/ 284 w 513"/>
                  <a:gd name="T59" fmla="*/ 539 h 561"/>
                  <a:gd name="T60" fmla="*/ 311 w 513"/>
                  <a:gd name="T61" fmla="*/ 542 h 561"/>
                  <a:gd name="T62" fmla="*/ 369 w 513"/>
                  <a:gd name="T63" fmla="*/ 545 h 561"/>
                  <a:gd name="T64" fmla="*/ 393 w 513"/>
                  <a:gd name="T65" fmla="*/ 523 h 561"/>
                  <a:gd name="T66" fmla="*/ 448 w 513"/>
                  <a:gd name="T67" fmla="*/ 518 h 561"/>
                  <a:gd name="T68" fmla="*/ 470 w 513"/>
                  <a:gd name="T69" fmla="*/ 466 h 561"/>
                  <a:gd name="T70" fmla="*/ 461 w 513"/>
                  <a:gd name="T71" fmla="*/ 400 h 561"/>
                  <a:gd name="T72" fmla="*/ 457 w 513"/>
                  <a:gd name="T73" fmla="*/ 349 h 561"/>
                  <a:gd name="T74" fmla="*/ 464 w 513"/>
                  <a:gd name="T75" fmla="*/ 316 h 561"/>
                  <a:gd name="T76" fmla="*/ 446 w 513"/>
                  <a:gd name="T77" fmla="*/ 193 h 561"/>
                  <a:gd name="T78" fmla="*/ 384 w 513"/>
                  <a:gd name="T79" fmla="*/ 127 h 561"/>
                  <a:gd name="T80" fmla="*/ 63 w 513"/>
                  <a:gd name="T81" fmla="*/ 19 h 561"/>
                  <a:gd name="T82" fmla="*/ 89 w 513"/>
                  <a:gd name="T83" fmla="*/ 60 h 561"/>
                  <a:gd name="T84" fmla="*/ 65 w 513"/>
                  <a:gd name="T85" fmla="*/ 104 h 561"/>
                  <a:gd name="T86" fmla="*/ 83 w 513"/>
                  <a:gd name="T87" fmla="*/ 127 h 561"/>
                  <a:gd name="T88" fmla="*/ 16 w 513"/>
                  <a:gd name="T89" fmla="*/ 189 h 561"/>
                  <a:gd name="T90" fmla="*/ 30 w 513"/>
                  <a:gd name="T91" fmla="*/ 247 h 561"/>
                  <a:gd name="T92" fmla="*/ 78 w 513"/>
                  <a:gd name="T93" fmla="*/ 368 h 561"/>
                  <a:gd name="T94" fmla="*/ 127 w 513"/>
                  <a:gd name="T95" fmla="*/ 410 h 561"/>
                  <a:gd name="T96" fmla="*/ 209 w 513"/>
                  <a:gd name="T97" fmla="*/ 434 h 561"/>
                  <a:gd name="T98" fmla="*/ 244 w 513"/>
                  <a:gd name="T99" fmla="*/ 463 h 561"/>
                  <a:gd name="T100" fmla="*/ 254 w 513"/>
                  <a:gd name="T101" fmla="*/ 536 h 56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13"/>
                  <a:gd name="T154" fmla="*/ 0 h 561"/>
                  <a:gd name="T155" fmla="*/ 513 w 513"/>
                  <a:gd name="T156" fmla="*/ 561 h 56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13" h="561">
                    <a:moveTo>
                      <a:pt x="472" y="219"/>
                    </a:moveTo>
                    <a:lnTo>
                      <a:pt x="472" y="221"/>
                    </a:lnTo>
                    <a:lnTo>
                      <a:pt x="470" y="207"/>
                    </a:lnTo>
                    <a:cubicBezTo>
                      <a:pt x="469" y="204"/>
                      <a:pt x="470" y="201"/>
                      <a:pt x="473" y="199"/>
                    </a:cubicBezTo>
                    <a:cubicBezTo>
                      <a:pt x="476" y="197"/>
                      <a:pt x="479" y="197"/>
                      <a:pt x="482" y="199"/>
                    </a:cubicBezTo>
                    <a:lnTo>
                      <a:pt x="490" y="204"/>
                    </a:lnTo>
                    <a:cubicBezTo>
                      <a:pt x="493" y="206"/>
                      <a:pt x="494" y="210"/>
                      <a:pt x="493" y="213"/>
                    </a:cubicBezTo>
                    <a:lnTo>
                      <a:pt x="488" y="234"/>
                    </a:lnTo>
                    <a:cubicBezTo>
                      <a:pt x="487" y="238"/>
                      <a:pt x="483" y="241"/>
                      <a:pt x="479" y="240"/>
                    </a:cubicBezTo>
                    <a:cubicBezTo>
                      <a:pt x="475" y="240"/>
                      <a:pt x="472" y="237"/>
                      <a:pt x="472" y="232"/>
                    </a:cubicBezTo>
                    <a:lnTo>
                      <a:pt x="472" y="219"/>
                    </a:lnTo>
                    <a:close/>
                    <a:moveTo>
                      <a:pt x="488" y="232"/>
                    </a:moveTo>
                    <a:lnTo>
                      <a:pt x="472" y="231"/>
                    </a:lnTo>
                    <a:lnTo>
                      <a:pt x="478" y="209"/>
                    </a:lnTo>
                    <a:lnTo>
                      <a:pt x="481" y="218"/>
                    </a:lnTo>
                    <a:lnTo>
                      <a:pt x="473" y="212"/>
                    </a:lnTo>
                    <a:lnTo>
                      <a:pt x="485" y="204"/>
                    </a:lnTo>
                    <a:lnTo>
                      <a:pt x="488" y="218"/>
                    </a:lnTo>
                    <a:cubicBezTo>
                      <a:pt x="488" y="218"/>
                      <a:pt x="488" y="219"/>
                      <a:pt x="488" y="219"/>
                    </a:cubicBezTo>
                    <a:lnTo>
                      <a:pt x="488" y="232"/>
                    </a:lnTo>
                    <a:close/>
                    <a:moveTo>
                      <a:pt x="446" y="267"/>
                    </a:moveTo>
                    <a:cubicBezTo>
                      <a:pt x="445" y="265"/>
                      <a:pt x="445" y="263"/>
                      <a:pt x="446" y="261"/>
                    </a:cubicBezTo>
                    <a:lnTo>
                      <a:pt x="454" y="243"/>
                    </a:lnTo>
                    <a:cubicBezTo>
                      <a:pt x="455" y="239"/>
                      <a:pt x="459" y="237"/>
                      <a:pt x="462" y="238"/>
                    </a:cubicBezTo>
                    <a:cubicBezTo>
                      <a:pt x="466" y="238"/>
                      <a:pt x="468" y="241"/>
                      <a:pt x="469" y="244"/>
                    </a:cubicBezTo>
                    <a:lnTo>
                      <a:pt x="477" y="281"/>
                    </a:lnTo>
                    <a:cubicBezTo>
                      <a:pt x="478" y="284"/>
                      <a:pt x="477" y="288"/>
                      <a:pt x="474" y="289"/>
                    </a:cubicBezTo>
                    <a:cubicBezTo>
                      <a:pt x="472" y="291"/>
                      <a:pt x="469" y="292"/>
                      <a:pt x="466" y="290"/>
                    </a:cubicBezTo>
                    <a:lnTo>
                      <a:pt x="455" y="285"/>
                    </a:lnTo>
                    <a:cubicBezTo>
                      <a:pt x="453" y="284"/>
                      <a:pt x="452" y="283"/>
                      <a:pt x="451" y="281"/>
                    </a:cubicBezTo>
                    <a:lnTo>
                      <a:pt x="446" y="267"/>
                    </a:lnTo>
                    <a:close/>
                    <a:moveTo>
                      <a:pt x="466" y="275"/>
                    </a:moveTo>
                    <a:lnTo>
                      <a:pt x="462" y="271"/>
                    </a:lnTo>
                    <a:lnTo>
                      <a:pt x="473" y="276"/>
                    </a:lnTo>
                    <a:lnTo>
                      <a:pt x="462" y="285"/>
                    </a:lnTo>
                    <a:lnTo>
                      <a:pt x="454" y="247"/>
                    </a:lnTo>
                    <a:lnTo>
                      <a:pt x="469" y="249"/>
                    </a:lnTo>
                    <a:lnTo>
                      <a:pt x="461" y="268"/>
                    </a:lnTo>
                    <a:lnTo>
                      <a:pt x="461" y="261"/>
                    </a:lnTo>
                    <a:lnTo>
                      <a:pt x="466" y="275"/>
                    </a:lnTo>
                    <a:close/>
                    <a:moveTo>
                      <a:pt x="253" y="552"/>
                    </a:moveTo>
                    <a:cubicBezTo>
                      <a:pt x="251" y="552"/>
                      <a:pt x="248" y="551"/>
                      <a:pt x="247" y="549"/>
                    </a:cubicBezTo>
                    <a:lnTo>
                      <a:pt x="234" y="527"/>
                    </a:lnTo>
                    <a:cubicBezTo>
                      <a:pt x="233" y="526"/>
                      <a:pt x="232" y="525"/>
                      <a:pt x="232" y="524"/>
                    </a:cubicBezTo>
                    <a:lnTo>
                      <a:pt x="230" y="468"/>
                    </a:lnTo>
                    <a:lnTo>
                      <a:pt x="231" y="471"/>
                    </a:lnTo>
                    <a:lnTo>
                      <a:pt x="223" y="458"/>
                    </a:lnTo>
                    <a:lnTo>
                      <a:pt x="223" y="459"/>
                    </a:lnTo>
                    <a:lnTo>
                      <a:pt x="210" y="443"/>
                    </a:lnTo>
                    <a:lnTo>
                      <a:pt x="223" y="441"/>
                    </a:lnTo>
                    <a:lnTo>
                      <a:pt x="218" y="452"/>
                    </a:lnTo>
                    <a:cubicBezTo>
                      <a:pt x="216" y="456"/>
                      <a:pt x="212" y="457"/>
                      <a:pt x="208" y="456"/>
                    </a:cubicBezTo>
                    <a:lnTo>
                      <a:pt x="165" y="440"/>
                    </a:lnTo>
                    <a:lnTo>
                      <a:pt x="119" y="424"/>
                    </a:lnTo>
                    <a:cubicBezTo>
                      <a:pt x="118" y="424"/>
                      <a:pt x="117" y="423"/>
                      <a:pt x="116" y="422"/>
                    </a:cubicBezTo>
                    <a:lnTo>
                      <a:pt x="92" y="401"/>
                    </a:lnTo>
                    <a:lnTo>
                      <a:pt x="96" y="403"/>
                    </a:lnTo>
                    <a:lnTo>
                      <a:pt x="80" y="400"/>
                    </a:lnTo>
                    <a:cubicBezTo>
                      <a:pt x="77" y="400"/>
                      <a:pt x="75" y="398"/>
                      <a:pt x="74" y="396"/>
                    </a:cubicBezTo>
                    <a:lnTo>
                      <a:pt x="63" y="375"/>
                    </a:lnTo>
                    <a:lnTo>
                      <a:pt x="41" y="321"/>
                    </a:lnTo>
                    <a:lnTo>
                      <a:pt x="43" y="323"/>
                    </a:lnTo>
                    <a:lnTo>
                      <a:pt x="10" y="283"/>
                    </a:lnTo>
                    <a:cubicBezTo>
                      <a:pt x="9" y="281"/>
                      <a:pt x="8" y="279"/>
                      <a:pt x="9" y="276"/>
                    </a:cubicBezTo>
                    <a:lnTo>
                      <a:pt x="14" y="244"/>
                    </a:lnTo>
                    <a:lnTo>
                      <a:pt x="14" y="249"/>
                    </a:lnTo>
                    <a:lnTo>
                      <a:pt x="1" y="211"/>
                    </a:lnTo>
                    <a:cubicBezTo>
                      <a:pt x="0" y="210"/>
                      <a:pt x="0" y="208"/>
                      <a:pt x="1" y="207"/>
                    </a:cubicBezTo>
                    <a:lnTo>
                      <a:pt x="6" y="180"/>
                    </a:lnTo>
                    <a:cubicBezTo>
                      <a:pt x="7" y="177"/>
                      <a:pt x="9" y="175"/>
                      <a:pt x="11" y="174"/>
                    </a:cubicBezTo>
                    <a:lnTo>
                      <a:pt x="36" y="166"/>
                    </a:lnTo>
                    <a:lnTo>
                      <a:pt x="31" y="170"/>
                    </a:lnTo>
                    <a:lnTo>
                      <a:pt x="50" y="133"/>
                    </a:lnTo>
                    <a:cubicBezTo>
                      <a:pt x="50" y="132"/>
                      <a:pt x="51" y="131"/>
                      <a:pt x="52" y="130"/>
                    </a:cubicBezTo>
                    <a:lnTo>
                      <a:pt x="74" y="114"/>
                    </a:lnTo>
                    <a:lnTo>
                      <a:pt x="71" y="120"/>
                    </a:lnTo>
                    <a:lnTo>
                      <a:pt x="71" y="107"/>
                    </a:lnTo>
                    <a:lnTo>
                      <a:pt x="77" y="115"/>
                    </a:lnTo>
                    <a:lnTo>
                      <a:pt x="55" y="110"/>
                    </a:lnTo>
                    <a:cubicBezTo>
                      <a:pt x="53" y="109"/>
                      <a:pt x="51" y="108"/>
                      <a:pt x="50" y="106"/>
                    </a:cubicBezTo>
                    <a:cubicBezTo>
                      <a:pt x="49" y="104"/>
                      <a:pt x="49" y="101"/>
                      <a:pt x="49" y="99"/>
                    </a:cubicBezTo>
                    <a:lnTo>
                      <a:pt x="57" y="75"/>
                    </a:lnTo>
                    <a:cubicBezTo>
                      <a:pt x="58" y="73"/>
                      <a:pt x="61" y="71"/>
                      <a:pt x="64" y="70"/>
                    </a:cubicBezTo>
                    <a:lnTo>
                      <a:pt x="77" y="67"/>
                    </a:lnTo>
                    <a:lnTo>
                      <a:pt x="71" y="74"/>
                    </a:lnTo>
                    <a:lnTo>
                      <a:pt x="73" y="58"/>
                    </a:lnTo>
                    <a:lnTo>
                      <a:pt x="73" y="60"/>
                    </a:lnTo>
                    <a:lnTo>
                      <a:pt x="71" y="42"/>
                    </a:lnTo>
                    <a:lnTo>
                      <a:pt x="72" y="44"/>
                    </a:lnTo>
                    <a:lnTo>
                      <a:pt x="55" y="15"/>
                    </a:lnTo>
                    <a:cubicBezTo>
                      <a:pt x="54" y="13"/>
                      <a:pt x="54" y="10"/>
                      <a:pt x="55" y="7"/>
                    </a:cubicBezTo>
                    <a:cubicBezTo>
                      <a:pt x="57" y="5"/>
                      <a:pt x="59" y="3"/>
                      <a:pt x="62" y="3"/>
                    </a:cubicBezTo>
                    <a:lnTo>
                      <a:pt x="219" y="0"/>
                    </a:lnTo>
                    <a:cubicBezTo>
                      <a:pt x="220" y="0"/>
                      <a:pt x="222" y="1"/>
                      <a:pt x="223" y="2"/>
                    </a:cubicBezTo>
                    <a:lnTo>
                      <a:pt x="387" y="100"/>
                    </a:lnTo>
                    <a:cubicBezTo>
                      <a:pt x="389" y="101"/>
                      <a:pt x="390" y="102"/>
                      <a:pt x="390" y="104"/>
                    </a:cubicBezTo>
                    <a:lnTo>
                      <a:pt x="398" y="120"/>
                    </a:lnTo>
                    <a:cubicBezTo>
                      <a:pt x="400" y="122"/>
                      <a:pt x="400" y="125"/>
                      <a:pt x="398" y="127"/>
                    </a:cubicBezTo>
                    <a:lnTo>
                      <a:pt x="390" y="141"/>
                    </a:lnTo>
                    <a:lnTo>
                      <a:pt x="388" y="130"/>
                    </a:lnTo>
                    <a:lnTo>
                      <a:pt x="458" y="189"/>
                    </a:lnTo>
                    <a:cubicBezTo>
                      <a:pt x="461" y="191"/>
                      <a:pt x="462" y="194"/>
                      <a:pt x="461" y="197"/>
                    </a:cubicBezTo>
                    <a:lnTo>
                      <a:pt x="442" y="267"/>
                    </a:lnTo>
                    <a:lnTo>
                      <a:pt x="442" y="263"/>
                    </a:lnTo>
                    <a:lnTo>
                      <a:pt x="445" y="279"/>
                    </a:lnTo>
                    <a:lnTo>
                      <a:pt x="442" y="275"/>
                    </a:lnTo>
                    <a:lnTo>
                      <a:pt x="475" y="304"/>
                    </a:lnTo>
                    <a:cubicBezTo>
                      <a:pt x="477" y="306"/>
                      <a:pt x="478" y="310"/>
                      <a:pt x="477" y="313"/>
                    </a:cubicBezTo>
                    <a:lnTo>
                      <a:pt x="460" y="345"/>
                    </a:lnTo>
                    <a:lnTo>
                      <a:pt x="459" y="336"/>
                    </a:lnTo>
                    <a:lnTo>
                      <a:pt x="470" y="347"/>
                    </a:lnTo>
                    <a:cubicBezTo>
                      <a:pt x="472" y="349"/>
                      <a:pt x="473" y="353"/>
                      <a:pt x="471" y="356"/>
                    </a:cubicBezTo>
                    <a:lnTo>
                      <a:pt x="461" y="380"/>
                    </a:lnTo>
                    <a:lnTo>
                      <a:pt x="461" y="373"/>
                    </a:lnTo>
                    <a:lnTo>
                      <a:pt x="474" y="405"/>
                    </a:lnTo>
                    <a:cubicBezTo>
                      <a:pt x="475" y="408"/>
                      <a:pt x="475" y="411"/>
                      <a:pt x="473" y="413"/>
                    </a:cubicBezTo>
                    <a:cubicBezTo>
                      <a:pt x="472" y="415"/>
                      <a:pt x="469" y="416"/>
                      <a:pt x="467" y="416"/>
                    </a:cubicBezTo>
                    <a:lnTo>
                      <a:pt x="461" y="416"/>
                    </a:lnTo>
                    <a:lnTo>
                      <a:pt x="468" y="404"/>
                    </a:lnTo>
                    <a:lnTo>
                      <a:pt x="479" y="420"/>
                    </a:lnTo>
                    <a:cubicBezTo>
                      <a:pt x="479" y="421"/>
                      <a:pt x="480" y="422"/>
                      <a:pt x="480" y="423"/>
                    </a:cubicBezTo>
                    <a:lnTo>
                      <a:pt x="485" y="463"/>
                    </a:lnTo>
                    <a:lnTo>
                      <a:pt x="483" y="458"/>
                    </a:lnTo>
                    <a:lnTo>
                      <a:pt x="510" y="482"/>
                    </a:lnTo>
                    <a:cubicBezTo>
                      <a:pt x="512" y="484"/>
                      <a:pt x="513" y="487"/>
                      <a:pt x="512" y="489"/>
                    </a:cubicBezTo>
                    <a:cubicBezTo>
                      <a:pt x="512" y="492"/>
                      <a:pt x="511" y="494"/>
                      <a:pt x="509" y="495"/>
                    </a:cubicBezTo>
                    <a:lnTo>
                      <a:pt x="452" y="532"/>
                    </a:lnTo>
                    <a:cubicBezTo>
                      <a:pt x="451" y="533"/>
                      <a:pt x="449" y="534"/>
                      <a:pt x="448" y="534"/>
                    </a:cubicBezTo>
                    <a:lnTo>
                      <a:pt x="434" y="534"/>
                    </a:lnTo>
                    <a:lnTo>
                      <a:pt x="438" y="533"/>
                    </a:lnTo>
                    <a:lnTo>
                      <a:pt x="419" y="543"/>
                    </a:lnTo>
                    <a:cubicBezTo>
                      <a:pt x="418" y="544"/>
                      <a:pt x="416" y="545"/>
                      <a:pt x="414" y="544"/>
                    </a:cubicBezTo>
                    <a:lnTo>
                      <a:pt x="390" y="539"/>
                    </a:lnTo>
                    <a:lnTo>
                      <a:pt x="398" y="535"/>
                    </a:lnTo>
                    <a:lnTo>
                      <a:pt x="390" y="549"/>
                    </a:lnTo>
                    <a:cubicBezTo>
                      <a:pt x="389" y="550"/>
                      <a:pt x="388" y="551"/>
                      <a:pt x="387" y="552"/>
                    </a:cubicBezTo>
                    <a:lnTo>
                      <a:pt x="371" y="560"/>
                    </a:lnTo>
                    <a:cubicBezTo>
                      <a:pt x="369" y="561"/>
                      <a:pt x="367" y="561"/>
                      <a:pt x="365" y="560"/>
                    </a:cubicBezTo>
                    <a:lnTo>
                      <a:pt x="338" y="552"/>
                    </a:lnTo>
                    <a:lnTo>
                      <a:pt x="345" y="551"/>
                    </a:lnTo>
                    <a:lnTo>
                      <a:pt x="334" y="559"/>
                    </a:lnTo>
                    <a:cubicBezTo>
                      <a:pt x="332" y="560"/>
                      <a:pt x="330" y="561"/>
                      <a:pt x="328" y="560"/>
                    </a:cubicBezTo>
                    <a:lnTo>
                      <a:pt x="309" y="558"/>
                    </a:lnTo>
                    <a:cubicBezTo>
                      <a:pt x="308" y="558"/>
                      <a:pt x="306" y="557"/>
                      <a:pt x="305" y="556"/>
                    </a:cubicBezTo>
                    <a:lnTo>
                      <a:pt x="289" y="543"/>
                    </a:lnTo>
                    <a:lnTo>
                      <a:pt x="300" y="542"/>
                    </a:lnTo>
                    <a:lnTo>
                      <a:pt x="289" y="553"/>
                    </a:lnTo>
                    <a:cubicBezTo>
                      <a:pt x="287" y="554"/>
                      <a:pt x="285" y="555"/>
                      <a:pt x="283" y="555"/>
                    </a:cubicBezTo>
                    <a:lnTo>
                      <a:pt x="253" y="552"/>
                    </a:lnTo>
                    <a:close/>
                    <a:moveTo>
                      <a:pt x="284" y="539"/>
                    </a:moveTo>
                    <a:lnTo>
                      <a:pt x="278" y="541"/>
                    </a:lnTo>
                    <a:lnTo>
                      <a:pt x="289" y="531"/>
                    </a:lnTo>
                    <a:cubicBezTo>
                      <a:pt x="291" y="528"/>
                      <a:pt x="296" y="528"/>
                      <a:pt x="299" y="530"/>
                    </a:cubicBezTo>
                    <a:lnTo>
                      <a:pt x="315" y="544"/>
                    </a:lnTo>
                    <a:lnTo>
                      <a:pt x="311" y="542"/>
                    </a:lnTo>
                    <a:lnTo>
                      <a:pt x="330" y="545"/>
                    </a:lnTo>
                    <a:lnTo>
                      <a:pt x="324" y="546"/>
                    </a:lnTo>
                    <a:lnTo>
                      <a:pt x="335" y="538"/>
                    </a:lnTo>
                    <a:cubicBezTo>
                      <a:pt x="337" y="537"/>
                      <a:pt x="340" y="536"/>
                      <a:pt x="342" y="537"/>
                    </a:cubicBezTo>
                    <a:lnTo>
                      <a:pt x="369" y="545"/>
                    </a:lnTo>
                    <a:lnTo>
                      <a:pt x="363" y="545"/>
                    </a:lnTo>
                    <a:lnTo>
                      <a:pt x="380" y="537"/>
                    </a:lnTo>
                    <a:lnTo>
                      <a:pt x="376" y="540"/>
                    </a:lnTo>
                    <a:lnTo>
                      <a:pt x="384" y="527"/>
                    </a:lnTo>
                    <a:cubicBezTo>
                      <a:pt x="386" y="524"/>
                      <a:pt x="390" y="523"/>
                      <a:pt x="393" y="523"/>
                    </a:cubicBezTo>
                    <a:lnTo>
                      <a:pt x="417" y="529"/>
                    </a:lnTo>
                    <a:lnTo>
                      <a:pt x="412" y="529"/>
                    </a:lnTo>
                    <a:lnTo>
                      <a:pt x="430" y="519"/>
                    </a:lnTo>
                    <a:cubicBezTo>
                      <a:pt x="432" y="518"/>
                      <a:pt x="433" y="518"/>
                      <a:pt x="434" y="518"/>
                    </a:cubicBezTo>
                    <a:lnTo>
                      <a:pt x="448" y="518"/>
                    </a:lnTo>
                    <a:lnTo>
                      <a:pt x="443" y="519"/>
                    </a:lnTo>
                    <a:lnTo>
                      <a:pt x="500" y="482"/>
                    </a:lnTo>
                    <a:lnTo>
                      <a:pt x="499" y="494"/>
                    </a:lnTo>
                    <a:lnTo>
                      <a:pt x="472" y="470"/>
                    </a:lnTo>
                    <a:cubicBezTo>
                      <a:pt x="471" y="469"/>
                      <a:pt x="470" y="467"/>
                      <a:pt x="470" y="466"/>
                    </a:cubicBezTo>
                    <a:lnTo>
                      <a:pt x="464" y="426"/>
                    </a:lnTo>
                    <a:lnTo>
                      <a:pt x="465" y="429"/>
                    </a:lnTo>
                    <a:lnTo>
                      <a:pt x="455" y="413"/>
                    </a:lnTo>
                    <a:cubicBezTo>
                      <a:pt x="453" y="410"/>
                      <a:pt x="453" y="407"/>
                      <a:pt x="454" y="405"/>
                    </a:cubicBezTo>
                    <a:cubicBezTo>
                      <a:pt x="456" y="402"/>
                      <a:pt x="458" y="400"/>
                      <a:pt x="461" y="400"/>
                    </a:cubicBezTo>
                    <a:lnTo>
                      <a:pt x="467" y="400"/>
                    </a:lnTo>
                    <a:lnTo>
                      <a:pt x="459" y="412"/>
                    </a:lnTo>
                    <a:lnTo>
                      <a:pt x="446" y="380"/>
                    </a:lnTo>
                    <a:cubicBezTo>
                      <a:pt x="445" y="378"/>
                      <a:pt x="445" y="375"/>
                      <a:pt x="446" y="373"/>
                    </a:cubicBezTo>
                    <a:lnTo>
                      <a:pt x="457" y="349"/>
                    </a:lnTo>
                    <a:lnTo>
                      <a:pt x="458" y="358"/>
                    </a:lnTo>
                    <a:lnTo>
                      <a:pt x="448" y="347"/>
                    </a:lnTo>
                    <a:cubicBezTo>
                      <a:pt x="445" y="345"/>
                      <a:pt x="445" y="341"/>
                      <a:pt x="446" y="338"/>
                    </a:cubicBezTo>
                    <a:lnTo>
                      <a:pt x="462" y="306"/>
                    </a:lnTo>
                    <a:lnTo>
                      <a:pt x="464" y="316"/>
                    </a:lnTo>
                    <a:lnTo>
                      <a:pt x="432" y="286"/>
                    </a:lnTo>
                    <a:cubicBezTo>
                      <a:pt x="430" y="285"/>
                      <a:pt x="429" y="284"/>
                      <a:pt x="429" y="282"/>
                    </a:cubicBezTo>
                    <a:lnTo>
                      <a:pt x="426" y="266"/>
                    </a:lnTo>
                    <a:cubicBezTo>
                      <a:pt x="426" y="265"/>
                      <a:pt x="426" y="263"/>
                      <a:pt x="427" y="262"/>
                    </a:cubicBezTo>
                    <a:lnTo>
                      <a:pt x="446" y="193"/>
                    </a:lnTo>
                    <a:lnTo>
                      <a:pt x="448" y="201"/>
                    </a:lnTo>
                    <a:lnTo>
                      <a:pt x="378" y="143"/>
                    </a:lnTo>
                    <a:cubicBezTo>
                      <a:pt x="375" y="140"/>
                      <a:pt x="374" y="136"/>
                      <a:pt x="376" y="132"/>
                    </a:cubicBezTo>
                    <a:lnTo>
                      <a:pt x="384" y="119"/>
                    </a:lnTo>
                    <a:lnTo>
                      <a:pt x="384" y="127"/>
                    </a:lnTo>
                    <a:lnTo>
                      <a:pt x="376" y="111"/>
                    </a:lnTo>
                    <a:lnTo>
                      <a:pt x="379" y="114"/>
                    </a:lnTo>
                    <a:lnTo>
                      <a:pt x="215" y="15"/>
                    </a:lnTo>
                    <a:lnTo>
                      <a:pt x="219" y="16"/>
                    </a:lnTo>
                    <a:lnTo>
                      <a:pt x="63" y="19"/>
                    </a:lnTo>
                    <a:lnTo>
                      <a:pt x="69" y="7"/>
                    </a:lnTo>
                    <a:lnTo>
                      <a:pt x="86" y="37"/>
                    </a:lnTo>
                    <a:cubicBezTo>
                      <a:pt x="86" y="37"/>
                      <a:pt x="86" y="38"/>
                      <a:pt x="86" y="39"/>
                    </a:cubicBezTo>
                    <a:lnTo>
                      <a:pt x="89" y="58"/>
                    </a:lnTo>
                    <a:cubicBezTo>
                      <a:pt x="89" y="59"/>
                      <a:pt x="89" y="60"/>
                      <a:pt x="89" y="60"/>
                    </a:cubicBezTo>
                    <a:lnTo>
                      <a:pt x="86" y="76"/>
                    </a:lnTo>
                    <a:cubicBezTo>
                      <a:pt x="86" y="80"/>
                      <a:pt x="83" y="82"/>
                      <a:pt x="80" y="83"/>
                    </a:cubicBezTo>
                    <a:lnTo>
                      <a:pt x="67" y="86"/>
                    </a:lnTo>
                    <a:lnTo>
                      <a:pt x="73" y="80"/>
                    </a:lnTo>
                    <a:lnTo>
                      <a:pt x="65" y="104"/>
                    </a:lnTo>
                    <a:lnTo>
                      <a:pt x="59" y="94"/>
                    </a:lnTo>
                    <a:lnTo>
                      <a:pt x="80" y="99"/>
                    </a:lnTo>
                    <a:cubicBezTo>
                      <a:pt x="84" y="100"/>
                      <a:pt x="87" y="103"/>
                      <a:pt x="87" y="107"/>
                    </a:cubicBezTo>
                    <a:lnTo>
                      <a:pt x="87" y="120"/>
                    </a:lnTo>
                    <a:cubicBezTo>
                      <a:pt x="87" y="123"/>
                      <a:pt x="85" y="125"/>
                      <a:pt x="83" y="127"/>
                    </a:cubicBezTo>
                    <a:lnTo>
                      <a:pt x="62" y="143"/>
                    </a:lnTo>
                    <a:lnTo>
                      <a:pt x="64" y="140"/>
                    </a:lnTo>
                    <a:lnTo>
                      <a:pt x="45" y="177"/>
                    </a:lnTo>
                    <a:cubicBezTo>
                      <a:pt x="44" y="179"/>
                      <a:pt x="43" y="181"/>
                      <a:pt x="41" y="181"/>
                    </a:cubicBezTo>
                    <a:lnTo>
                      <a:pt x="16" y="189"/>
                    </a:lnTo>
                    <a:lnTo>
                      <a:pt x="22" y="183"/>
                    </a:lnTo>
                    <a:lnTo>
                      <a:pt x="16" y="210"/>
                    </a:lnTo>
                    <a:lnTo>
                      <a:pt x="16" y="206"/>
                    </a:lnTo>
                    <a:lnTo>
                      <a:pt x="29" y="243"/>
                    </a:lnTo>
                    <a:cubicBezTo>
                      <a:pt x="30" y="244"/>
                      <a:pt x="30" y="246"/>
                      <a:pt x="30" y="247"/>
                    </a:cubicBezTo>
                    <a:lnTo>
                      <a:pt x="24" y="279"/>
                    </a:lnTo>
                    <a:lnTo>
                      <a:pt x="23" y="273"/>
                    </a:lnTo>
                    <a:lnTo>
                      <a:pt x="55" y="313"/>
                    </a:lnTo>
                    <a:cubicBezTo>
                      <a:pt x="56" y="313"/>
                      <a:pt x="56" y="314"/>
                      <a:pt x="56" y="315"/>
                    </a:cubicBezTo>
                    <a:lnTo>
                      <a:pt x="78" y="368"/>
                    </a:lnTo>
                    <a:lnTo>
                      <a:pt x="88" y="389"/>
                    </a:lnTo>
                    <a:lnTo>
                      <a:pt x="83" y="385"/>
                    </a:lnTo>
                    <a:lnTo>
                      <a:pt x="99" y="387"/>
                    </a:lnTo>
                    <a:cubicBezTo>
                      <a:pt x="100" y="387"/>
                      <a:pt x="102" y="388"/>
                      <a:pt x="103" y="389"/>
                    </a:cubicBezTo>
                    <a:lnTo>
                      <a:pt x="127" y="410"/>
                    </a:lnTo>
                    <a:lnTo>
                      <a:pt x="124" y="409"/>
                    </a:lnTo>
                    <a:lnTo>
                      <a:pt x="170" y="425"/>
                    </a:lnTo>
                    <a:lnTo>
                      <a:pt x="213" y="441"/>
                    </a:lnTo>
                    <a:lnTo>
                      <a:pt x="203" y="445"/>
                    </a:lnTo>
                    <a:lnTo>
                      <a:pt x="209" y="434"/>
                    </a:lnTo>
                    <a:cubicBezTo>
                      <a:pt x="210" y="432"/>
                      <a:pt x="212" y="430"/>
                      <a:pt x="215" y="430"/>
                    </a:cubicBezTo>
                    <a:cubicBezTo>
                      <a:pt x="218" y="430"/>
                      <a:pt x="220" y="431"/>
                      <a:pt x="222" y="433"/>
                    </a:cubicBezTo>
                    <a:lnTo>
                      <a:pt x="236" y="449"/>
                    </a:lnTo>
                    <a:cubicBezTo>
                      <a:pt x="236" y="449"/>
                      <a:pt x="236" y="449"/>
                      <a:pt x="236" y="450"/>
                    </a:cubicBezTo>
                    <a:lnTo>
                      <a:pt x="244" y="463"/>
                    </a:lnTo>
                    <a:cubicBezTo>
                      <a:pt x="245" y="464"/>
                      <a:pt x="246" y="465"/>
                      <a:pt x="246" y="467"/>
                    </a:cubicBezTo>
                    <a:lnTo>
                      <a:pt x="248" y="523"/>
                    </a:lnTo>
                    <a:lnTo>
                      <a:pt x="247" y="519"/>
                    </a:lnTo>
                    <a:lnTo>
                      <a:pt x="261" y="540"/>
                    </a:lnTo>
                    <a:lnTo>
                      <a:pt x="254" y="536"/>
                    </a:lnTo>
                    <a:lnTo>
                      <a:pt x="284" y="539"/>
                    </a:lnTo>
                    <a:close/>
                  </a:path>
                </a:pathLst>
              </a:custGeom>
              <a:solidFill>
                <a:srgbClr val="6E6E6E"/>
              </a:solidFill>
              <a:ln w="0" cap="flat">
                <a:solidFill>
                  <a:srgbClr val="6E6E6E"/>
                </a:solidFill>
                <a:prstDash val="solid"/>
                <a:round/>
                <a:headEnd/>
                <a:tailEnd/>
              </a:ln>
            </p:spPr>
            <p:txBody>
              <a:bodyPr/>
              <a:lstStyle/>
              <a:p>
                <a:endParaRPr lang="en-US"/>
              </a:p>
            </p:txBody>
          </p:sp>
          <p:sp>
            <p:nvSpPr>
              <p:cNvPr id="1463" name="Freeform 650"/>
              <p:cNvSpPr>
                <a:spLocks noEditPoints="1"/>
              </p:cNvSpPr>
              <p:nvPr/>
            </p:nvSpPr>
            <p:spPr bwMode="auto">
              <a:xfrm>
                <a:off x="2605" y="1850"/>
                <a:ext cx="173" cy="414"/>
              </a:xfrm>
              <a:custGeom>
                <a:avLst/>
                <a:gdLst>
                  <a:gd name="T0" fmla="*/ 158 w 173"/>
                  <a:gd name="T1" fmla="*/ 410 h 414"/>
                  <a:gd name="T2" fmla="*/ 30 w 173"/>
                  <a:gd name="T3" fmla="*/ 274 h 414"/>
                  <a:gd name="T4" fmla="*/ 20 w 173"/>
                  <a:gd name="T5" fmla="*/ 257 h 414"/>
                  <a:gd name="T6" fmla="*/ 16 w 173"/>
                  <a:gd name="T7" fmla="*/ 238 h 414"/>
                  <a:gd name="T8" fmla="*/ 14 w 173"/>
                  <a:gd name="T9" fmla="*/ 224 h 414"/>
                  <a:gd name="T10" fmla="*/ 19 w 173"/>
                  <a:gd name="T11" fmla="*/ 211 h 414"/>
                  <a:gd name="T12" fmla="*/ 13 w 173"/>
                  <a:gd name="T13" fmla="*/ 183 h 414"/>
                  <a:gd name="T14" fmla="*/ 11 w 173"/>
                  <a:gd name="T15" fmla="*/ 170 h 414"/>
                  <a:gd name="T16" fmla="*/ 14 w 173"/>
                  <a:gd name="T17" fmla="*/ 150 h 414"/>
                  <a:gd name="T18" fmla="*/ 5 w 173"/>
                  <a:gd name="T19" fmla="*/ 131 h 414"/>
                  <a:gd name="T20" fmla="*/ 2 w 173"/>
                  <a:gd name="T21" fmla="*/ 116 h 414"/>
                  <a:gd name="T22" fmla="*/ 2 w 173"/>
                  <a:gd name="T23" fmla="*/ 92 h 414"/>
                  <a:gd name="T24" fmla="*/ 15 w 173"/>
                  <a:gd name="T25" fmla="*/ 65 h 414"/>
                  <a:gd name="T26" fmla="*/ 11 w 173"/>
                  <a:gd name="T27" fmla="*/ 42 h 414"/>
                  <a:gd name="T28" fmla="*/ 23 w 173"/>
                  <a:gd name="T29" fmla="*/ 15 h 414"/>
                  <a:gd name="T30" fmla="*/ 29 w 173"/>
                  <a:gd name="T31" fmla="*/ 0 h 414"/>
                  <a:gd name="T32" fmla="*/ 55 w 173"/>
                  <a:gd name="T33" fmla="*/ 2 h 414"/>
                  <a:gd name="T34" fmla="*/ 100 w 173"/>
                  <a:gd name="T35" fmla="*/ 28 h 414"/>
                  <a:gd name="T36" fmla="*/ 124 w 173"/>
                  <a:gd name="T37" fmla="*/ 55 h 414"/>
                  <a:gd name="T38" fmla="*/ 129 w 173"/>
                  <a:gd name="T39" fmla="*/ 69 h 414"/>
                  <a:gd name="T40" fmla="*/ 154 w 173"/>
                  <a:gd name="T41" fmla="*/ 67 h 414"/>
                  <a:gd name="T42" fmla="*/ 166 w 173"/>
                  <a:gd name="T43" fmla="*/ 47 h 414"/>
                  <a:gd name="T44" fmla="*/ 163 w 173"/>
                  <a:gd name="T45" fmla="*/ 72 h 414"/>
                  <a:gd name="T46" fmla="*/ 153 w 173"/>
                  <a:gd name="T47" fmla="*/ 82 h 414"/>
                  <a:gd name="T48" fmla="*/ 134 w 173"/>
                  <a:gd name="T49" fmla="*/ 122 h 414"/>
                  <a:gd name="T50" fmla="*/ 136 w 173"/>
                  <a:gd name="T51" fmla="*/ 134 h 414"/>
                  <a:gd name="T52" fmla="*/ 134 w 173"/>
                  <a:gd name="T53" fmla="*/ 147 h 414"/>
                  <a:gd name="T54" fmla="*/ 153 w 173"/>
                  <a:gd name="T55" fmla="*/ 178 h 414"/>
                  <a:gd name="T56" fmla="*/ 157 w 173"/>
                  <a:gd name="T57" fmla="*/ 202 h 414"/>
                  <a:gd name="T58" fmla="*/ 108 w 173"/>
                  <a:gd name="T59" fmla="*/ 214 h 414"/>
                  <a:gd name="T60" fmla="*/ 113 w 173"/>
                  <a:gd name="T61" fmla="*/ 223 h 414"/>
                  <a:gd name="T62" fmla="*/ 115 w 173"/>
                  <a:gd name="T63" fmla="*/ 237 h 414"/>
                  <a:gd name="T64" fmla="*/ 109 w 173"/>
                  <a:gd name="T65" fmla="*/ 243 h 414"/>
                  <a:gd name="T66" fmla="*/ 92 w 173"/>
                  <a:gd name="T67" fmla="*/ 255 h 414"/>
                  <a:gd name="T68" fmla="*/ 102 w 173"/>
                  <a:gd name="T69" fmla="*/ 259 h 414"/>
                  <a:gd name="T70" fmla="*/ 108 w 173"/>
                  <a:gd name="T71" fmla="*/ 258 h 414"/>
                  <a:gd name="T72" fmla="*/ 95 w 173"/>
                  <a:gd name="T73" fmla="*/ 262 h 414"/>
                  <a:gd name="T74" fmla="*/ 95 w 173"/>
                  <a:gd name="T75" fmla="*/ 275 h 414"/>
                  <a:gd name="T76" fmla="*/ 97 w 173"/>
                  <a:gd name="T77" fmla="*/ 291 h 414"/>
                  <a:gd name="T78" fmla="*/ 83 w 173"/>
                  <a:gd name="T79" fmla="*/ 309 h 414"/>
                  <a:gd name="T80" fmla="*/ 103 w 173"/>
                  <a:gd name="T81" fmla="*/ 326 h 414"/>
                  <a:gd name="T82" fmla="*/ 94 w 173"/>
                  <a:gd name="T83" fmla="*/ 345 h 414"/>
                  <a:gd name="T84" fmla="*/ 89 w 173"/>
                  <a:gd name="T85" fmla="*/ 352 h 414"/>
                  <a:gd name="T86" fmla="*/ 88 w 173"/>
                  <a:gd name="T87" fmla="*/ 357 h 414"/>
                  <a:gd name="T88" fmla="*/ 93 w 173"/>
                  <a:gd name="T89" fmla="*/ 372 h 414"/>
                  <a:gd name="T90" fmla="*/ 86 w 173"/>
                  <a:gd name="T91" fmla="*/ 376 h 414"/>
                  <a:gd name="T92" fmla="*/ 58 w 173"/>
                  <a:gd name="T93" fmla="*/ 366 h 414"/>
                  <a:gd name="T94" fmla="*/ 45 w 173"/>
                  <a:gd name="T95" fmla="*/ 356 h 414"/>
                  <a:gd name="T96" fmla="*/ 41 w 173"/>
                  <a:gd name="T97" fmla="*/ 344 h 414"/>
                  <a:gd name="T98" fmla="*/ 45 w 173"/>
                  <a:gd name="T99" fmla="*/ 333 h 414"/>
                  <a:gd name="T100" fmla="*/ 44 w 173"/>
                  <a:gd name="T101" fmla="*/ 319 h 414"/>
                  <a:gd name="T102" fmla="*/ 39 w 173"/>
                  <a:gd name="T103" fmla="*/ 306 h 414"/>
                  <a:gd name="T104" fmla="*/ 37 w 173"/>
                  <a:gd name="T105" fmla="*/ 291 h 414"/>
                  <a:gd name="T106" fmla="*/ 40 w 173"/>
                  <a:gd name="T107" fmla="*/ 286 h 414"/>
                  <a:gd name="T108" fmla="*/ 108 w 173"/>
                  <a:gd name="T109" fmla="*/ 390 h 414"/>
                  <a:gd name="T110" fmla="*/ 118 w 173"/>
                  <a:gd name="T111" fmla="*/ 400 h 414"/>
                  <a:gd name="T112" fmla="*/ 135 w 173"/>
                  <a:gd name="T113" fmla="*/ 414 h 414"/>
                  <a:gd name="T114" fmla="*/ 113 w 173"/>
                  <a:gd name="T115" fmla="*/ 411 h 41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73"/>
                  <a:gd name="T175" fmla="*/ 0 h 414"/>
                  <a:gd name="T176" fmla="*/ 173 w 173"/>
                  <a:gd name="T177" fmla="*/ 414 h 41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73" h="414">
                    <a:moveTo>
                      <a:pt x="151" y="412"/>
                    </a:moveTo>
                    <a:lnTo>
                      <a:pt x="149" y="411"/>
                    </a:lnTo>
                    <a:lnTo>
                      <a:pt x="153" y="410"/>
                    </a:lnTo>
                    <a:lnTo>
                      <a:pt x="158" y="410"/>
                    </a:lnTo>
                    <a:lnTo>
                      <a:pt x="151" y="412"/>
                    </a:lnTo>
                    <a:close/>
                    <a:moveTo>
                      <a:pt x="31" y="277"/>
                    </a:moveTo>
                    <a:lnTo>
                      <a:pt x="29" y="276"/>
                    </a:lnTo>
                    <a:lnTo>
                      <a:pt x="30" y="274"/>
                    </a:lnTo>
                    <a:lnTo>
                      <a:pt x="27" y="272"/>
                    </a:lnTo>
                    <a:lnTo>
                      <a:pt x="28" y="269"/>
                    </a:lnTo>
                    <a:lnTo>
                      <a:pt x="23" y="267"/>
                    </a:lnTo>
                    <a:lnTo>
                      <a:pt x="20" y="257"/>
                    </a:lnTo>
                    <a:lnTo>
                      <a:pt x="24" y="255"/>
                    </a:lnTo>
                    <a:lnTo>
                      <a:pt x="19" y="250"/>
                    </a:lnTo>
                    <a:lnTo>
                      <a:pt x="17" y="241"/>
                    </a:lnTo>
                    <a:lnTo>
                      <a:pt x="16" y="238"/>
                    </a:lnTo>
                    <a:lnTo>
                      <a:pt x="17" y="234"/>
                    </a:lnTo>
                    <a:lnTo>
                      <a:pt x="15" y="231"/>
                    </a:lnTo>
                    <a:lnTo>
                      <a:pt x="16" y="228"/>
                    </a:lnTo>
                    <a:lnTo>
                      <a:pt x="14" y="224"/>
                    </a:lnTo>
                    <a:lnTo>
                      <a:pt x="16" y="224"/>
                    </a:lnTo>
                    <a:lnTo>
                      <a:pt x="16" y="220"/>
                    </a:lnTo>
                    <a:lnTo>
                      <a:pt x="15" y="215"/>
                    </a:lnTo>
                    <a:lnTo>
                      <a:pt x="19" y="211"/>
                    </a:lnTo>
                    <a:lnTo>
                      <a:pt x="13" y="200"/>
                    </a:lnTo>
                    <a:lnTo>
                      <a:pt x="10" y="189"/>
                    </a:lnTo>
                    <a:lnTo>
                      <a:pt x="11" y="185"/>
                    </a:lnTo>
                    <a:lnTo>
                      <a:pt x="13" y="183"/>
                    </a:lnTo>
                    <a:lnTo>
                      <a:pt x="13" y="182"/>
                    </a:lnTo>
                    <a:lnTo>
                      <a:pt x="15" y="180"/>
                    </a:lnTo>
                    <a:lnTo>
                      <a:pt x="15" y="176"/>
                    </a:lnTo>
                    <a:lnTo>
                      <a:pt x="11" y="170"/>
                    </a:lnTo>
                    <a:lnTo>
                      <a:pt x="13" y="168"/>
                    </a:lnTo>
                    <a:lnTo>
                      <a:pt x="14" y="157"/>
                    </a:lnTo>
                    <a:lnTo>
                      <a:pt x="16" y="157"/>
                    </a:lnTo>
                    <a:lnTo>
                      <a:pt x="14" y="150"/>
                    </a:lnTo>
                    <a:lnTo>
                      <a:pt x="14" y="146"/>
                    </a:lnTo>
                    <a:lnTo>
                      <a:pt x="11" y="143"/>
                    </a:lnTo>
                    <a:lnTo>
                      <a:pt x="11" y="140"/>
                    </a:lnTo>
                    <a:lnTo>
                      <a:pt x="5" y="131"/>
                    </a:lnTo>
                    <a:lnTo>
                      <a:pt x="5" y="128"/>
                    </a:lnTo>
                    <a:lnTo>
                      <a:pt x="0" y="123"/>
                    </a:lnTo>
                    <a:lnTo>
                      <a:pt x="0" y="118"/>
                    </a:lnTo>
                    <a:lnTo>
                      <a:pt x="2" y="116"/>
                    </a:lnTo>
                    <a:lnTo>
                      <a:pt x="2" y="110"/>
                    </a:lnTo>
                    <a:lnTo>
                      <a:pt x="5" y="106"/>
                    </a:lnTo>
                    <a:lnTo>
                      <a:pt x="0" y="94"/>
                    </a:lnTo>
                    <a:lnTo>
                      <a:pt x="2" y="92"/>
                    </a:lnTo>
                    <a:lnTo>
                      <a:pt x="2" y="83"/>
                    </a:lnTo>
                    <a:lnTo>
                      <a:pt x="7" y="78"/>
                    </a:lnTo>
                    <a:lnTo>
                      <a:pt x="10" y="67"/>
                    </a:lnTo>
                    <a:lnTo>
                      <a:pt x="15" y="65"/>
                    </a:lnTo>
                    <a:lnTo>
                      <a:pt x="11" y="59"/>
                    </a:lnTo>
                    <a:lnTo>
                      <a:pt x="13" y="55"/>
                    </a:lnTo>
                    <a:lnTo>
                      <a:pt x="9" y="46"/>
                    </a:lnTo>
                    <a:lnTo>
                      <a:pt x="11" y="42"/>
                    </a:lnTo>
                    <a:lnTo>
                      <a:pt x="8" y="37"/>
                    </a:lnTo>
                    <a:lnTo>
                      <a:pt x="11" y="33"/>
                    </a:lnTo>
                    <a:lnTo>
                      <a:pt x="20" y="28"/>
                    </a:lnTo>
                    <a:lnTo>
                      <a:pt x="23" y="15"/>
                    </a:lnTo>
                    <a:lnTo>
                      <a:pt x="20" y="13"/>
                    </a:lnTo>
                    <a:lnTo>
                      <a:pt x="25" y="5"/>
                    </a:lnTo>
                    <a:lnTo>
                      <a:pt x="29" y="3"/>
                    </a:lnTo>
                    <a:lnTo>
                      <a:pt x="29" y="0"/>
                    </a:lnTo>
                    <a:lnTo>
                      <a:pt x="34" y="4"/>
                    </a:lnTo>
                    <a:lnTo>
                      <a:pt x="48" y="5"/>
                    </a:lnTo>
                    <a:lnTo>
                      <a:pt x="51" y="14"/>
                    </a:lnTo>
                    <a:lnTo>
                      <a:pt x="55" y="2"/>
                    </a:lnTo>
                    <a:lnTo>
                      <a:pt x="67" y="2"/>
                    </a:lnTo>
                    <a:lnTo>
                      <a:pt x="70" y="5"/>
                    </a:lnTo>
                    <a:lnTo>
                      <a:pt x="89" y="26"/>
                    </a:lnTo>
                    <a:lnTo>
                      <a:pt x="100" y="28"/>
                    </a:lnTo>
                    <a:lnTo>
                      <a:pt x="115" y="37"/>
                    </a:lnTo>
                    <a:lnTo>
                      <a:pt x="127" y="43"/>
                    </a:lnTo>
                    <a:lnTo>
                      <a:pt x="129" y="47"/>
                    </a:lnTo>
                    <a:lnTo>
                      <a:pt x="124" y="55"/>
                    </a:lnTo>
                    <a:lnTo>
                      <a:pt x="125" y="61"/>
                    </a:lnTo>
                    <a:lnTo>
                      <a:pt x="121" y="67"/>
                    </a:lnTo>
                    <a:lnTo>
                      <a:pt x="121" y="69"/>
                    </a:lnTo>
                    <a:lnTo>
                      <a:pt x="129" y="69"/>
                    </a:lnTo>
                    <a:lnTo>
                      <a:pt x="145" y="73"/>
                    </a:lnTo>
                    <a:lnTo>
                      <a:pt x="147" y="69"/>
                    </a:lnTo>
                    <a:lnTo>
                      <a:pt x="153" y="70"/>
                    </a:lnTo>
                    <a:lnTo>
                      <a:pt x="154" y="67"/>
                    </a:lnTo>
                    <a:lnTo>
                      <a:pt x="160" y="63"/>
                    </a:lnTo>
                    <a:lnTo>
                      <a:pt x="162" y="59"/>
                    </a:lnTo>
                    <a:lnTo>
                      <a:pt x="162" y="47"/>
                    </a:lnTo>
                    <a:lnTo>
                      <a:pt x="166" y="47"/>
                    </a:lnTo>
                    <a:lnTo>
                      <a:pt x="170" y="49"/>
                    </a:lnTo>
                    <a:lnTo>
                      <a:pt x="173" y="55"/>
                    </a:lnTo>
                    <a:lnTo>
                      <a:pt x="173" y="67"/>
                    </a:lnTo>
                    <a:lnTo>
                      <a:pt x="163" y="72"/>
                    </a:lnTo>
                    <a:lnTo>
                      <a:pt x="161" y="76"/>
                    </a:lnTo>
                    <a:lnTo>
                      <a:pt x="154" y="80"/>
                    </a:lnTo>
                    <a:lnTo>
                      <a:pt x="155" y="83"/>
                    </a:lnTo>
                    <a:lnTo>
                      <a:pt x="153" y="82"/>
                    </a:lnTo>
                    <a:lnTo>
                      <a:pt x="137" y="105"/>
                    </a:lnTo>
                    <a:lnTo>
                      <a:pt x="134" y="110"/>
                    </a:lnTo>
                    <a:lnTo>
                      <a:pt x="137" y="114"/>
                    </a:lnTo>
                    <a:lnTo>
                      <a:pt x="134" y="122"/>
                    </a:lnTo>
                    <a:lnTo>
                      <a:pt x="136" y="126"/>
                    </a:lnTo>
                    <a:lnTo>
                      <a:pt x="134" y="127"/>
                    </a:lnTo>
                    <a:lnTo>
                      <a:pt x="137" y="132"/>
                    </a:lnTo>
                    <a:lnTo>
                      <a:pt x="136" y="134"/>
                    </a:lnTo>
                    <a:lnTo>
                      <a:pt x="137" y="141"/>
                    </a:lnTo>
                    <a:lnTo>
                      <a:pt x="137" y="142"/>
                    </a:lnTo>
                    <a:lnTo>
                      <a:pt x="134" y="142"/>
                    </a:lnTo>
                    <a:lnTo>
                      <a:pt x="134" y="147"/>
                    </a:lnTo>
                    <a:lnTo>
                      <a:pt x="137" y="154"/>
                    </a:lnTo>
                    <a:lnTo>
                      <a:pt x="138" y="160"/>
                    </a:lnTo>
                    <a:lnTo>
                      <a:pt x="153" y="170"/>
                    </a:lnTo>
                    <a:lnTo>
                      <a:pt x="153" y="178"/>
                    </a:lnTo>
                    <a:lnTo>
                      <a:pt x="157" y="182"/>
                    </a:lnTo>
                    <a:lnTo>
                      <a:pt x="160" y="183"/>
                    </a:lnTo>
                    <a:lnTo>
                      <a:pt x="163" y="191"/>
                    </a:lnTo>
                    <a:lnTo>
                      <a:pt x="157" y="202"/>
                    </a:lnTo>
                    <a:lnTo>
                      <a:pt x="157" y="205"/>
                    </a:lnTo>
                    <a:lnTo>
                      <a:pt x="149" y="210"/>
                    </a:lnTo>
                    <a:lnTo>
                      <a:pt x="123" y="216"/>
                    </a:lnTo>
                    <a:lnTo>
                      <a:pt x="108" y="214"/>
                    </a:lnTo>
                    <a:lnTo>
                      <a:pt x="110" y="220"/>
                    </a:lnTo>
                    <a:lnTo>
                      <a:pt x="114" y="221"/>
                    </a:lnTo>
                    <a:lnTo>
                      <a:pt x="111" y="221"/>
                    </a:lnTo>
                    <a:lnTo>
                      <a:pt x="113" y="223"/>
                    </a:lnTo>
                    <a:lnTo>
                      <a:pt x="114" y="227"/>
                    </a:lnTo>
                    <a:lnTo>
                      <a:pt x="113" y="228"/>
                    </a:lnTo>
                    <a:lnTo>
                      <a:pt x="112" y="233"/>
                    </a:lnTo>
                    <a:lnTo>
                      <a:pt x="115" y="237"/>
                    </a:lnTo>
                    <a:lnTo>
                      <a:pt x="115" y="238"/>
                    </a:lnTo>
                    <a:lnTo>
                      <a:pt x="116" y="237"/>
                    </a:lnTo>
                    <a:lnTo>
                      <a:pt x="115" y="240"/>
                    </a:lnTo>
                    <a:lnTo>
                      <a:pt x="109" y="243"/>
                    </a:lnTo>
                    <a:lnTo>
                      <a:pt x="101" y="243"/>
                    </a:lnTo>
                    <a:lnTo>
                      <a:pt x="89" y="238"/>
                    </a:lnTo>
                    <a:lnTo>
                      <a:pt x="86" y="240"/>
                    </a:lnTo>
                    <a:lnTo>
                      <a:pt x="92" y="255"/>
                    </a:lnTo>
                    <a:lnTo>
                      <a:pt x="98" y="257"/>
                    </a:lnTo>
                    <a:lnTo>
                      <a:pt x="97" y="259"/>
                    </a:lnTo>
                    <a:lnTo>
                      <a:pt x="99" y="259"/>
                    </a:lnTo>
                    <a:lnTo>
                      <a:pt x="102" y="259"/>
                    </a:lnTo>
                    <a:lnTo>
                      <a:pt x="102" y="257"/>
                    </a:lnTo>
                    <a:lnTo>
                      <a:pt x="99" y="257"/>
                    </a:lnTo>
                    <a:lnTo>
                      <a:pt x="105" y="255"/>
                    </a:lnTo>
                    <a:lnTo>
                      <a:pt x="108" y="258"/>
                    </a:lnTo>
                    <a:lnTo>
                      <a:pt x="109" y="263"/>
                    </a:lnTo>
                    <a:lnTo>
                      <a:pt x="105" y="265"/>
                    </a:lnTo>
                    <a:lnTo>
                      <a:pt x="99" y="260"/>
                    </a:lnTo>
                    <a:lnTo>
                      <a:pt x="95" y="262"/>
                    </a:lnTo>
                    <a:lnTo>
                      <a:pt x="95" y="263"/>
                    </a:lnTo>
                    <a:lnTo>
                      <a:pt x="103" y="267"/>
                    </a:lnTo>
                    <a:lnTo>
                      <a:pt x="97" y="269"/>
                    </a:lnTo>
                    <a:lnTo>
                      <a:pt x="95" y="275"/>
                    </a:lnTo>
                    <a:lnTo>
                      <a:pt x="98" y="283"/>
                    </a:lnTo>
                    <a:lnTo>
                      <a:pt x="95" y="288"/>
                    </a:lnTo>
                    <a:lnTo>
                      <a:pt x="97" y="290"/>
                    </a:lnTo>
                    <a:lnTo>
                      <a:pt x="97" y="291"/>
                    </a:lnTo>
                    <a:lnTo>
                      <a:pt x="91" y="290"/>
                    </a:lnTo>
                    <a:lnTo>
                      <a:pt x="84" y="294"/>
                    </a:lnTo>
                    <a:lnTo>
                      <a:pt x="81" y="304"/>
                    </a:lnTo>
                    <a:lnTo>
                      <a:pt x="83" y="309"/>
                    </a:lnTo>
                    <a:lnTo>
                      <a:pt x="93" y="316"/>
                    </a:lnTo>
                    <a:lnTo>
                      <a:pt x="105" y="318"/>
                    </a:lnTo>
                    <a:lnTo>
                      <a:pt x="106" y="325"/>
                    </a:lnTo>
                    <a:lnTo>
                      <a:pt x="103" y="326"/>
                    </a:lnTo>
                    <a:lnTo>
                      <a:pt x="105" y="325"/>
                    </a:lnTo>
                    <a:lnTo>
                      <a:pt x="108" y="327"/>
                    </a:lnTo>
                    <a:lnTo>
                      <a:pt x="95" y="341"/>
                    </a:lnTo>
                    <a:lnTo>
                      <a:pt x="94" y="345"/>
                    </a:lnTo>
                    <a:lnTo>
                      <a:pt x="95" y="343"/>
                    </a:lnTo>
                    <a:lnTo>
                      <a:pt x="96" y="352"/>
                    </a:lnTo>
                    <a:lnTo>
                      <a:pt x="93" y="354"/>
                    </a:lnTo>
                    <a:lnTo>
                      <a:pt x="89" y="352"/>
                    </a:lnTo>
                    <a:lnTo>
                      <a:pt x="84" y="352"/>
                    </a:lnTo>
                    <a:lnTo>
                      <a:pt x="89" y="352"/>
                    </a:lnTo>
                    <a:lnTo>
                      <a:pt x="92" y="354"/>
                    </a:lnTo>
                    <a:lnTo>
                      <a:pt x="88" y="357"/>
                    </a:lnTo>
                    <a:lnTo>
                      <a:pt x="88" y="364"/>
                    </a:lnTo>
                    <a:lnTo>
                      <a:pt x="86" y="366"/>
                    </a:lnTo>
                    <a:lnTo>
                      <a:pt x="88" y="364"/>
                    </a:lnTo>
                    <a:lnTo>
                      <a:pt x="93" y="372"/>
                    </a:lnTo>
                    <a:lnTo>
                      <a:pt x="87" y="372"/>
                    </a:lnTo>
                    <a:lnTo>
                      <a:pt x="93" y="372"/>
                    </a:lnTo>
                    <a:lnTo>
                      <a:pt x="102" y="381"/>
                    </a:lnTo>
                    <a:lnTo>
                      <a:pt x="86" y="376"/>
                    </a:lnTo>
                    <a:lnTo>
                      <a:pt x="66" y="376"/>
                    </a:lnTo>
                    <a:lnTo>
                      <a:pt x="60" y="371"/>
                    </a:lnTo>
                    <a:lnTo>
                      <a:pt x="60" y="368"/>
                    </a:lnTo>
                    <a:lnTo>
                      <a:pt x="58" y="366"/>
                    </a:lnTo>
                    <a:lnTo>
                      <a:pt x="59" y="365"/>
                    </a:lnTo>
                    <a:lnTo>
                      <a:pt x="57" y="361"/>
                    </a:lnTo>
                    <a:lnTo>
                      <a:pt x="48" y="362"/>
                    </a:lnTo>
                    <a:lnTo>
                      <a:pt x="45" y="356"/>
                    </a:lnTo>
                    <a:lnTo>
                      <a:pt x="42" y="354"/>
                    </a:lnTo>
                    <a:lnTo>
                      <a:pt x="39" y="346"/>
                    </a:lnTo>
                    <a:lnTo>
                      <a:pt x="39" y="344"/>
                    </a:lnTo>
                    <a:lnTo>
                      <a:pt x="41" y="344"/>
                    </a:lnTo>
                    <a:lnTo>
                      <a:pt x="41" y="341"/>
                    </a:lnTo>
                    <a:lnTo>
                      <a:pt x="45" y="338"/>
                    </a:lnTo>
                    <a:lnTo>
                      <a:pt x="43" y="334"/>
                    </a:lnTo>
                    <a:lnTo>
                      <a:pt x="45" y="333"/>
                    </a:lnTo>
                    <a:lnTo>
                      <a:pt x="44" y="329"/>
                    </a:lnTo>
                    <a:lnTo>
                      <a:pt x="41" y="327"/>
                    </a:lnTo>
                    <a:lnTo>
                      <a:pt x="41" y="321"/>
                    </a:lnTo>
                    <a:lnTo>
                      <a:pt x="44" y="319"/>
                    </a:lnTo>
                    <a:lnTo>
                      <a:pt x="42" y="314"/>
                    </a:lnTo>
                    <a:lnTo>
                      <a:pt x="44" y="311"/>
                    </a:lnTo>
                    <a:lnTo>
                      <a:pt x="41" y="306"/>
                    </a:lnTo>
                    <a:lnTo>
                      <a:pt x="39" y="306"/>
                    </a:lnTo>
                    <a:lnTo>
                      <a:pt x="41" y="304"/>
                    </a:lnTo>
                    <a:lnTo>
                      <a:pt x="39" y="300"/>
                    </a:lnTo>
                    <a:lnTo>
                      <a:pt x="41" y="295"/>
                    </a:lnTo>
                    <a:lnTo>
                      <a:pt x="37" y="291"/>
                    </a:lnTo>
                    <a:lnTo>
                      <a:pt x="32" y="290"/>
                    </a:lnTo>
                    <a:lnTo>
                      <a:pt x="31" y="288"/>
                    </a:lnTo>
                    <a:lnTo>
                      <a:pt x="40" y="288"/>
                    </a:lnTo>
                    <a:lnTo>
                      <a:pt x="40" y="286"/>
                    </a:lnTo>
                    <a:lnTo>
                      <a:pt x="31" y="284"/>
                    </a:lnTo>
                    <a:lnTo>
                      <a:pt x="31" y="277"/>
                    </a:lnTo>
                    <a:close/>
                    <a:moveTo>
                      <a:pt x="101" y="385"/>
                    </a:moveTo>
                    <a:lnTo>
                      <a:pt x="108" y="390"/>
                    </a:lnTo>
                    <a:lnTo>
                      <a:pt x="106" y="389"/>
                    </a:lnTo>
                    <a:lnTo>
                      <a:pt x="106" y="391"/>
                    </a:lnTo>
                    <a:lnTo>
                      <a:pt x="109" y="392"/>
                    </a:lnTo>
                    <a:lnTo>
                      <a:pt x="118" y="400"/>
                    </a:lnTo>
                    <a:lnTo>
                      <a:pt x="134" y="407"/>
                    </a:lnTo>
                    <a:lnTo>
                      <a:pt x="145" y="409"/>
                    </a:lnTo>
                    <a:lnTo>
                      <a:pt x="145" y="412"/>
                    </a:lnTo>
                    <a:lnTo>
                      <a:pt x="135" y="414"/>
                    </a:lnTo>
                    <a:lnTo>
                      <a:pt x="124" y="412"/>
                    </a:lnTo>
                    <a:lnTo>
                      <a:pt x="113" y="411"/>
                    </a:lnTo>
                    <a:lnTo>
                      <a:pt x="101" y="385"/>
                    </a:lnTo>
                    <a:close/>
                    <a:moveTo>
                      <a:pt x="113" y="411"/>
                    </a:moveTo>
                    <a:lnTo>
                      <a:pt x="114" y="412"/>
                    </a:lnTo>
                    <a:lnTo>
                      <a:pt x="113" y="412"/>
                    </a:lnTo>
                    <a:lnTo>
                      <a:pt x="113" y="411"/>
                    </a:lnTo>
                    <a:close/>
                  </a:path>
                </a:pathLst>
              </a:custGeom>
              <a:solidFill>
                <a:srgbClr val="FFC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464" name="Freeform 651"/>
              <p:cNvSpPr>
                <a:spLocks noEditPoints="1"/>
              </p:cNvSpPr>
              <p:nvPr/>
            </p:nvSpPr>
            <p:spPr bwMode="auto">
              <a:xfrm>
                <a:off x="2603" y="1848"/>
                <a:ext cx="177" cy="418"/>
              </a:xfrm>
              <a:custGeom>
                <a:avLst/>
                <a:gdLst>
                  <a:gd name="T0" fmla="*/ 616 w 721"/>
                  <a:gd name="T1" fmla="*/ 1683 h 1697"/>
                  <a:gd name="T2" fmla="*/ 96 w 721"/>
                  <a:gd name="T3" fmla="*/ 1093 h 1697"/>
                  <a:gd name="T4" fmla="*/ 66 w 721"/>
                  <a:gd name="T5" fmla="*/ 939 h 1697"/>
                  <a:gd name="T6" fmla="*/ 44 w 721"/>
                  <a:gd name="T7" fmla="*/ 760 h 1697"/>
                  <a:gd name="T8" fmla="*/ 73 w 721"/>
                  <a:gd name="T9" fmla="*/ 638 h 1697"/>
                  <a:gd name="T10" fmla="*/ 1 w 721"/>
                  <a:gd name="T11" fmla="*/ 489 h 1697"/>
                  <a:gd name="T12" fmla="*/ 41 w 721"/>
                  <a:gd name="T13" fmla="*/ 277 h 1697"/>
                  <a:gd name="T14" fmla="*/ 89 w 721"/>
                  <a:gd name="T15" fmla="*/ 117 h 1697"/>
                  <a:gd name="T16" fmla="*/ 211 w 721"/>
                  <a:gd name="T17" fmla="*/ 27 h 1697"/>
                  <a:gd name="T18" fmla="*/ 541 w 721"/>
                  <a:gd name="T19" fmla="*/ 197 h 1697"/>
                  <a:gd name="T20" fmla="*/ 630 w 721"/>
                  <a:gd name="T21" fmla="*/ 287 h 1697"/>
                  <a:gd name="T22" fmla="*/ 718 w 721"/>
                  <a:gd name="T23" fmla="*/ 282 h 1697"/>
                  <a:gd name="T24" fmla="*/ 570 w 721"/>
                  <a:gd name="T25" fmla="*/ 468 h 1697"/>
                  <a:gd name="T26" fmla="*/ 555 w 721"/>
                  <a:gd name="T27" fmla="*/ 595 h 1697"/>
                  <a:gd name="T28" fmla="*/ 677 w 721"/>
                  <a:gd name="T29" fmla="*/ 780 h 1697"/>
                  <a:gd name="T30" fmla="*/ 471 w 721"/>
                  <a:gd name="T31" fmla="*/ 914 h 1697"/>
                  <a:gd name="T32" fmla="*/ 485 w 721"/>
                  <a:gd name="T33" fmla="*/ 965 h 1697"/>
                  <a:gd name="T34" fmla="*/ 414 w 721"/>
                  <a:gd name="T35" fmla="*/ 1057 h 1697"/>
                  <a:gd name="T36" fmla="*/ 458 w 721"/>
                  <a:gd name="T37" fmla="*/ 1077 h 1697"/>
                  <a:gd name="T38" fmla="*/ 400 w 721"/>
                  <a:gd name="T39" fmla="*/ 1120 h 1697"/>
                  <a:gd name="T40" fmla="*/ 354 w 721"/>
                  <a:gd name="T41" fmla="*/ 1260 h 1697"/>
                  <a:gd name="T42" fmla="*/ 401 w 721"/>
                  <a:gd name="T43" fmla="*/ 1392 h 1697"/>
                  <a:gd name="T44" fmla="*/ 387 w 721"/>
                  <a:gd name="T45" fmla="*/ 1441 h 1697"/>
                  <a:gd name="T46" fmla="*/ 363 w 721"/>
                  <a:gd name="T47" fmla="*/ 1512 h 1697"/>
                  <a:gd name="T48" fmla="*/ 240 w 721"/>
                  <a:gd name="T49" fmla="*/ 1487 h 1697"/>
                  <a:gd name="T50" fmla="*/ 168 w 721"/>
                  <a:gd name="T51" fmla="*/ 1391 h 1697"/>
                  <a:gd name="T52" fmla="*/ 180 w 721"/>
                  <a:gd name="T53" fmla="*/ 1306 h 1697"/>
                  <a:gd name="T54" fmla="*/ 154 w 721"/>
                  <a:gd name="T55" fmla="*/ 1196 h 1697"/>
                  <a:gd name="T56" fmla="*/ 173 w 721"/>
                  <a:gd name="T57" fmla="*/ 1161 h 1697"/>
                  <a:gd name="T58" fmla="*/ 174 w 721"/>
                  <a:gd name="T59" fmla="*/ 1255 h 1697"/>
                  <a:gd name="T60" fmla="*/ 200 w 721"/>
                  <a:gd name="T61" fmla="*/ 1356 h 1697"/>
                  <a:gd name="T62" fmla="*/ 198 w 721"/>
                  <a:gd name="T63" fmla="*/ 1449 h 1697"/>
                  <a:gd name="T64" fmla="*/ 358 w 721"/>
                  <a:gd name="T65" fmla="*/ 1528 h 1697"/>
                  <a:gd name="T66" fmla="*/ 359 w 721"/>
                  <a:gd name="T67" fmla="*/ 1480 h 1697"/>
                  <a:gd name="T68" fmla="*/ 390 w 721"/>
                  <a:gd name="T69" fmla="*/ 1440 h 1697"/>
                  <a:gd name="T70" fmla="*/ 431 w 721"/>
                  <a:gd name="T71" fmla="*/ 1328 h 1697"/>
                  <a:gd name="T72" fmla="*/ 398 w 721"/>
                  <a:gd name="T73" fmla="*/ 1190 h 1697"/>
                  <a:gd name="T74" fmla="*/ 409 w 721"/>
                  <a:gd name="T75" fmla="*/ 1057 h 1697"/>
                  <a:gd name="T76" fmla="*/ 412 w 721"/>
                  <a:gd name="T77" fmla="*/ 1069 h 1697"/>
                  <a:gd name="T78" fmla="*/ 449 w 721"/>
                  <a:gd name="T79" fmla="*/ 987 h 1697"/>
                  <a:gd name="T80" fmla="*/ 461 w 721"/>
                  <a:gd name="T81" fmla="*/ 915 h 1697"/>
                  <a:gd name="T82" fmla="*/ 641 w 721"/>
                  <a:gd name="T83" fmla="*/ 835 h 1697"/>
                  <a:gd name="T84" fmla="*/ 558 w 721"/>
                  <a:gd name="T85" fmla="*/ 636 h 1697"/>
                  <a:gd name="T86" fmla="*/ 556 w 721"/>
                  <a:gd name="T87" fmla="*/ 514 h 1697"/>
                  <a:gd name="T88" fmla="*/ 654 w 721"/>
                  <a:gd name="T89" fmla="*/ 312 h 1697"/>
                  <a:gd name="T90" fmla="*/ 663 w 721"/>
                  <a:gd name="T91" fmla="*/ 270 h 1697"/>
                  <a:gd name="T92" fmla="*/ 507 w 721"/>
                  <a:gd name="T93" fmla="*/ 259 h 1697"/>
                  <a:gd name="T94" fmla="*/ 233 w 721"/>
                  <a:gd name="T95" fmla="*/ 27 h 1697"/>
                  <a:gd name="T96" fmla="*/ 98 w 721"/>
                  <a:gd name="T97" fmla="*/ 56 h 1697"/>
                  <a:gd name="T98" fmla="*/ 61 w 721"/>
                  <a:gd name="T99" fmla="*/ 245 h 1697"/>
                  <a:gd name="T100" fmla="*/ 23 w 721"/>
                  <a:gd name="T101" fmla="*/ 461 h 1697"/>
                  <a:gd name="T102" fmla="*/ 70 w 721"/>
                  <a:gd name="T103" fmla="*/ 594 h 1697"/>
                  <a:gd name="T104" fmla="*/ 76 w 721"/>
                  <a:gd name="T105" fmla="*/ 746 h 1697"/>
                  <a:gd name="T106" fmla="*/ 81 w 721"/>
                  <a:gd name="T107" fmla="*/ 903 h 1697"/>
                  <a:gd name="T108" fmla="*/ 95 w 721"/>
                  <a:gd name="T109" fmla="*/ 1022 h 1697"/>
                  <a:gd name="T110" fmla="*/ 132 w 721"/>
                  <a:gd name="T111" fmla="*/ 1122 h 1697"/>
                  <a:gd name="T112" fmla="*/ 496 w 721"/>
                  <a:gd name="T113" fmla="*/ 1626 h 1697"/>
                  <a:gd name="T114" fmla="*/ 513 w 721"/>
                  <a:gd name="T115" fmla="*/ 1673 h 1697"/>
                  <a:gd name="T116" fmla="*/ 435 w 721"/>
                  <a:gd name="T117" fmla="*/ 1580 h 1697"/>
                  <a:gd name="T118" fmla="*/ 476 w 721"/>
                  <a:gd name="T119" fmla="*/ 1677 h 169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21"/>
                  <a:gd name="T181" fmla="*/ 0 h 1697"/>
                  <a:gd name="T182" fmla="*/ 721 w 721"/>
                  <a:gd name="T183" fmla="*/ 1697 h 169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21" h="1697">
                    <a:moveTo>
                      <a:pt x="625" y="1688"/>
                    </a:moveTo>
                    <a:cubicBezTo>
                      <a:pt x="623" y="1689"/>
                      <a:pt x="621" y="1688"/>
                      <a:pt x="619" y="1687"/>
                    </a:cubicBezTo>
                    <a:lnTo>
                      <a:pt x="611" y="1682"/>
                    </a:lnTo>
                    <a:cubicBezTo>
                      <a:pt x="608" y="1680"/>
                      <a:pt x="606" y="1677"/>
                      <a:pt x="607" y="1673"/>
                    </a:cubicBezTo>
                    <a:cubicBezTo>
                      <a:pt x="608" y="1670"/>
                      <a:pt x="610" y="1668"/>
                      <a:pt x="614" y="1667"/>
                    </a:cubicBezTo>
                    <a:lnTo>
                      <a:pt x="630" y="1664"/>
                    </a:lnTo>
                    <a:cubicBezTo>
                      <a:pt x="630" y="1664"/>
                      <a:pt x="631" y="1664"/>
                      <a:pt x="631" y="1664"/>
                    </a:cubicBezTo>
                    <a:lnTo>
                      <a:pt x="650" y="1664"/>
                    </a:lnTo>
                    <a:cubicBezTo>
                      <a:pt x="654" y="1664"/>
                      <a:pt x="658" y="1667"/>
                      <a:pt x="658" y="1671"/>
                    </a:cubicBezTo>
                    <a:cubicBezTo>
                      <a:pt x="659" y="1675"/>
                      <a:pt x="656" y="1679"/>
                      <a:pt x="652" y="1680"/>
                    </a:cubicBezTo>
                    <a:lnTo>
                      <a:pt x="625" y="1688"/>
                    </a:lnTo>
                    <a:close/>
                    <a:moveTo>
                      <a:pt x="648" y="1665"/>
                    </a:moveTo>
                    <a:lnTo>
                      <a:pt x="650" y="1680"/>
                    </a:lnTo>
                    <a:lnTo>
                      <a:pt x="631" y="1680"/>
                    </a:lnTo>
                    <a:lnTo>
                      <a:pt x="633" y="1680"/>
                    </a:lnTo>
                    <a:lnTo>
                      <a:pt x="616" y="1683"/>
                    </a:lnTo>
                    <a:lnTo>
                      <a:pt x="619" y="1668"/>
                    </a:lnTo>
                    <a:lnTo>
                      <a:pt x="628" y="1674"/>
                    </a:lnTo>
                    <a:lnTo>
                      <a:pt x="621" y="1673"/>
                    </a:lnTo>
                    <a:lnTo>
                      <a:pt x="648" y="1665"/>
                    </a:lnTo>
                    <a:close/>
                    <a:moveTo>
                      <a:pt x="128" y="1134"/>
                    </a:moveTo>
                    <a:lnTo>
                      <a:pt x="131" y="1141"/>
                    </a:lnTo>
                    <a:lnTo>
                      <a:pt x="123" y="1135"/>
                    </a:lnTo>
                    <a:cubicBezTo>
                      <a:pt x="120" y="1133"/>
                      <a:pt x="119" y="1129"/>
                      <a:pt x="120" y="1126"/>
                    </a:cubicBezTo>
                    <a:lnTo>
                      <a:pt x="123" y="1118"/>
                    </a:lnTo>
                    <a:lnTo>
                      <a:pt x="126" y="1127"/>
                    </a:lnTo>
                    <a:lnTo>
                      <a:pt x="115" y="1119"/>
                    </a:lnTo>
                    <a:cubicBezTo>
                      <a:pt x="112" y="1117"/>
                      <a:pt x="111" y="1114"/>
                      <a:pt x="112" y="1111"/>
                    </a:cubicBezTo>
                    <a:lnTo>
                      <a:pt x="114" y="1097"/>
                    </a:lnTo>
                    <a:lnTo>
                      <a:pt x="119" y="1106"/>
                    </a:lnTo>
                    <a:lnTo>
                      <a:pt x="100" y="1098"/>
                    </a:lnTo>
                    <a:cubicBezTo>
                      <a:pt x="98" y="1097"/>
                      <a:pt x="96" y="1095"/>
                      <a:pt x="96" y="1093"/>
                    </a:cubicBezTo>
                    <a:lnTo>
                      <a:pt x="85" y="1056"/>
                    </a:lnTo>
                    <a:cubicBezTo>
                      <a:pt x="84" y="1052"/>
                      <a:pt x="85" y="1048"/>
                      <a:pt x="88" y="1047"/>
                    </a:cubicBezTo>
                    <a:lnTo>
                      <a:pt x="102" y="1039"/>
                    </a:lnTo>
                    <a:lnTo>
                      <a:pt x="100" y="1051"/>
                    </a:lnTo>
                    <a:lnTo>
                      <a:pt x="81" y="1029"/>
                    </a:lnTo>
                    <a:cubicBezTo>
                      <a:pt x="80" y="1028"/>
                      <a:pt x="79" y="1027"/>
                      <a:pt x="79" y="1026"/>
                    </a:cubicBezTo>
                    <a:lnTo>
                      <a:pt x="71" y="988"/>
                    </a:lnTo>
                    <a:lnTo>
                      <a:pt x="72" y="990"/>
                    </a:lnTo>
                    <a:lnTo>
                      <a:pt x="66" y="979"/>
                    </a:lnTo>
                    <a:cubicBezTo>
                      <a:pt x="65" y="978"/>
                      <a:pt x="65" y="975"/>
                      <a:pt x="66" y="974"/>
                    </a:cubicBezTo>
                    <a:lnTo>
                      <a:pt x="71" y="955"/>
                    </a:lnTo>
                    <a:lnTo>
                      <a:pt x="72" y="962"/>
                    </a:lnTo>
                    <a:lnTo>
                      <a:pt x="64" y="951"/>
                    </a:lnTo>
                    <a:cubicBezTo>
                      <a:pt x="63" y="949"/>
                      <a:pt x="62" y="947"/>
                      <a:pt x="63" y="944"/>
                    </a:cubicBezTo>
                    <a:lnTo>
                      <a:pt x="66" y="934"/>
                    </a:lnTo>
                    <a:lnTo>
                      <a:pt x="66" y="939"/>
                    </a:lnTo>
                    <a:lnTo>
                      <a:pt x="58" y="920"/>
                    </a:lnTo>
                    <a:cubicBezTo>
                      <a:pt x="57" y="917"/>
                      <a:pt x="57" y="914"/>
                      <a:pt x="59" y="911"/>
                    </a:cubicBezTo>
                    <a:cubicBezTo>
                      <a:pt x="62" y="909"/>
                      <a:pt x="65" y="908"/>
                      <a:pt x="68" y="909"/>
                    </a:cubicBezTo>
                    <a:lnTo>
                      <a:pt x="76" y="912"/>
                    </a:lnTo>
                    <a:lnTo>
                      <a:pt x="65" y="919"/>
                    </a:lnTo>
                    <a:lnTo>
                      <a:pt x="65" y="903"/>
                    </a:lnTo>
                    <a:lnTo>
                      <a:pt x="66" y="905"/>
                    </a:lnTo>
                    <a:lnTo>
                      <a:pt x="60" y="884"/>
                    </a:lnTo>
                    <a:cubicBezTo>
                      <a:pt x="60" y="881"/>
                      <a:pt x="61" y="878"/>
                      <a:pt x="63" y="876"/>
                    </a:cubicBezTo>
                    <a:lnTo>
                      <a:pt x="82" y="860"/>
                    </a:lnTo>
                    <a:lnTo>
                      <a:pt x="80" y="870"/>
                    </a:lnTo>
                    <a:lnTo>
                      <a:pt x="53" y="824"/>
                    </a:lnTo>
                    <a:cubicBezTo>
                      <a:pt x="53" y="824"/>
                      <a:pt x="52" y="823"/>
                      <a:pt x="52" y="822"/>
                    </a:cubicBezTo>
                    <a:lnTo>
                      <a:pt x="41" y="779"/>
                    </a:lnTo>
                    <a:cubicBezTo>
                      <a:pt x="41" y="778"/>
                      <a:pt x="41" y="777"/>
                      <a:pt x="41" y="776"/>
                    </a:cubicBezTo>
                    <a:lnTo>
                      <a:pt x="44" y="760"/>
                    </a:lnTo>
                    <a:cubicBezTo>
                      <a:pt x="44" y="758"/>
                      <a:pt x="45" y="756"/>
                      <a:pt x="47" y="755"/>
                    </a:cubicBezTo>
                    <a:lnTo>
                      <a:pt x="58" y="747"/>
                    </a:lnTo>
                    <a:lnTo>
                      <a:pt x="55" y="753"/>
                    </a:lnTo>
                    <a:lnTo>
                      <a:pt x="55" y="748"/>
                    </a:lnTo>
                    <a:cubicBezTo>
                      <a:pt x="55" y="746"/>
                      <a:pt x="55" y="744"/>
                      <a:pt x="57" y="742"/>
                    </a:cubicBezTo>
                    <a:lnTo>
                      <a:pt x="65" y="734"/>
                    </a:lnTo>
                    <a:lnTo>
                      <a:pt x="63" y="740"/>
                    </a:lnTo>
                    <a:lnTo>
                      <a:pt x="63" y="724"/>
                    </a:lnTo>
                    <a:lnTo>
                      <a:pt x="64" y="728"/>
                    </a:lnTo>
                    <a:lnTo>
                      <a:pt x="48" y="701"/>
                    </a:lnTo>
                    <a:cubicBezTo>
                      <a:pt x="46" y="698"/>
                      <a:pt x="46" y="694"/>
                      <a:pt x="49" y="691"/>
                    </a:cubicBezTo>
                    <a:lnTo>
                      <a:pt x="57" y="683"/>
                    </a:lnTo>
                    <a:lnTo>
                      <a:pt x="55" y="689"/>
                    </a:lnTo>
                    <a:lnTo>
                      <a:pt x="57" y="646"/>
                    </a:lnTo>
                    <a:cubicBezTo>
                      <a:pt x="58" y="641"/>
                      <a:pt x="61" y="638"/>
                      <a:pt x="65" y="638"/>
                    </a:cubicBezTo>
                    <a:lnTo>
                      <a:pt x="73" y="638"/>
                    </a:lnTo>
                    <a:lnTo>
                      <a:pt x="66" y="648"/>
                    </a:lnTo>
                    <a:lnTo>
                      <a:pt x="58" y="622"/>
                    </a:lnTo>
                    <a:cubicBezTo>
                      <a:pt x="57" y="621"/>
                      <a:pt x="57" y="620"/>
                      <a:pt x="57" y="619"/>
                    </a:cubicBezTo>
                    <a:lnTo>
                      <a:pt x="57" y="601"/>
                    </a:lnTo>
                    <a:lnTo>
                      <a:pt x="60" y="607"/>
                    </a:lnTo>
                    <a:lnTo>
                      <a:pt x="47" y="596"/>
                    </a:lnTo>
                    <a:cubicBezTo>
                      <a:pt x="45" y="595"/>
                      <a:pt x="44" y="592"/>
                      <a:pt x="44" y="590"/>
                    </a:cubicBezTo>
                    <a:lnTo>
                      <a:pt x="44" y="577"/>
                    </a:lnTo>
                    <a:lnTo>
                      <a:pt x="45" y="581"/>
                    </a:lnTo>
                    <a:lnTo>
                      <a:pt x="23" y="546"/>
                    </a:lnTo>
                    <a:cubicBezTo>
                      <a:pt x="23" y="545"/>
                      <a:pt x="22" y="543"/>
                      <a:pt x="22" y="542"/>
                    </a:cubicBezTo>
                    <a:lnTo>
                      <a:pt x="22" y="528"/>
                    </a:lnTo>
                    <a:lnTo>
                      <a:pt x="24" y="534"/>
                    </a:lnTo>
                    <a:lnTo>
                      <a:pt x="6" y="515"/>
                    </a:lnTo>
                    <a:cubicBezTo>
                      <a:pt x="4" y="514"/>
                      <a:pt x="3" y="512"/>
                      <a:pt x="3" y="511"/>
                    </a:cubicBezTo>
                    <a:lnTo>
                      <a:pt x="1" y="489"/>
                    </a:lnTo>
                    <a:cubicBezTo>
                      <a:pt x="0" y="487"/>
                      <a:pt x="1" y="484"/>
                      <a:pt x="3" y="482"/>
                    </a:cubicBezTo>
                    <a:lnTo>
                      <a:pt x="11" y="474"/>
                    </a:lnTo>
                    <a:lnTo>
                      <a:pt x="9" y="480"/>
                    </a:lnTo>
                    <a:lnTo>
                      <a:pt x="9" y="456"/>
                    </a:lnTo>
                    <a:cubicBezTo>
                      <a:pt x="9" y="454"/>
                      <a:pt x="9" y="452"/>
                      <a:pt x="10" y="451"/>
                    </a:cubicBezTo>
                    <a:lnTo>
                      <a:pt x="24" y="435"/>
                    </a:lnTo>
                    <a:lnTo>
                      <a:pt x="23" y="443"/>
                    </a:lnTo>
                    <a:lnTo>
                      <a:pt x="4" y="395"/>
                    </a:lnTo>
                    <a:cubicBezTo>
                      <a:pt x="3" y="392"/>
                      <a:pt x="3" y="388"/>
                      <a:pt x="6" y="386"/>
                    </a:cubicBezTo>
                    <a:lnTo>
                      <a:pt x="14" y="378"/>
                    </a:lnTo>
                    <a:lnTo>
                      <a:pt x="11" y="384"/>
                    </a:lnTo>
                    <a:lnTo>
                      <a:pt x="11" y="346"/>
                    </a:lnTo>
                    <a:cubicBezTo>
                      <a:pt x="11" y="344"/>
                      <a:pt x="12" y="342"/>
                      <a:pt x="13" y="341"/>
                    </a:cubicBezTo>
                    <a:lnTo>
                      <a:pt x="32" y="319"/>
                    </a:lnTo>
                    <a:lnTo>
                      <a:pt x="30" y="323"/>
                    </a:lnTo>
                    <a:lnTo>
                      <a:pt x="41" y="277"/>
                    </a:lnTo>
                    <a:cubicBezTo>
                      <a:pt x="42" y="275"/>
                      <a:pt x="44" y="273"/>
                      <a:pt x="46" y="272"/>
                    </a:cubicBezTo>
                    <a:lnTo>
                      <a:pt x="65" y="264"/>
                    </a:lnTo>
                    <a:lnTo>
                      <a:pt x="61" y="275"/>
                    </a:lnTo>
                    <a:lnTo>
                      <a:pt x="48" y="254"/>
                    </a:lnTo>
                    <a:cubicBezTo>
                      <a:pt x="47" y="252"/>
                      <a:pt x="46" y="250"/>
                      <a:pt x="47" y="247"/>
                    </a:cubicBezTo>
                    <a:lnTo>
                      <a:pt x="52" y="229"/>
                    </a:lnTo>
                    <a:lnTo>
                      <a:pt x="52" y="234"/>
                    </a:lnTo>
                    <a:lnTo>
                      <a:pt x="39" y="199"/>
                    </a:lnTo>
                    <a:cubicBezTo>
                      <a:pt x="38" y="197"/>
                      <a:pt x="38" y="194"/>
                      <a:pt x="39" y="192"/>
                    </a:cubicBezTo>
                    <a:lnTo>
                      <a:pt x="47" y="176"/>
                    </a:lnTo>
                    <a:lnTo>
                      <a:pt x="48" y="185"/>
                    </a:lnTo>
                    <a:lnTo>
                      <a:pt x="34" y="166"/>
                    </a:lnTo>
                    <a:cubicBezTo>
                      <a:pt x="32" y="163"/>
                      <a:pt x="32" y="159"/>
                      <a:pt x="34" y="157"/>
                    </a:cubicBezTo>
                    <a:lnTo>
                      <a:pt x="48" y="138"/>
                    </a:lnTo>
                    <a:cubicBezTo>
                      <a:pt x="49" y="137"/>
                      <a:pt x="50" y="136"/>
                      <a:pt x="51" y="135"/>
                    </a:cubicBezTo>
                    <a:lnTo>
                      <a:pt x="89" y="117"/>
                    </a:lnTo>
                    <a:lnTo>
                      <a:pt x="84" y="122"/>
                    </a:lnTo>
                    <a:lnTo>
                      <a:pt x="93" y="69"/>
                    </a:lnTo>
                    <a:lnTo>
                      <a:pt x="95" y="76"/>
                    </a:lnTo>
                    <a:lnTo>
                      <a:pt x="87" y="68"/>
                    </a:lnTo>
                    <a:cubicBezTo>
                      <a:pt x="84" y="65"/>
                      <a:pt x="84" y="62"/>
                      <a:pt x="85" y="58"/>
                    </a:cubicBezTo>
                    <a:lnTo>
                      <a:pt x="102" y="26"/>
                    </a:lnTo>
                    <a:cubicBezTo>
                      <a:pt x="102" y="25"/>
                      <a:pt x="104" y="23"/>
                      <a:pt x="106" y="23"/>
                    </a:cubicBezTo>
                    <a:lnTo>
                      <a:pt x="124" y="14"/>
                    </a:lnTo>
                    <a:lnTo>
                      <a:pt x="120" y="22"/>
                    </a:lnTo>
                    <a:lnTo>
                      <a:pt x="120" y="8"/>
                    </a:lnTo>
                    <a:cubicBezTo>
                      <a:pt x="120" y="5"/>
                      <a:pt x="121" y="3"/>
                      <a:pt x="124" y="1"/>
                    </a:cubicBezTo>
                    <a:cubicBezTo>
                      <a:pt x="127" y="0"/>
                      <a:pt x="130" y="0"/>
                      <a:pt x="132" y="2"/>
                    </a:cubicBezTo>
                    <a:lnTo>
                      <a:pt x="154" y="18"/>
                    </a:lnTo>
                    <a:lnTo>
                      <a:pt x="150" y="17"/>
                    </a:lnTo>
                    <a:lnTo>
                      <a:pt x="204" y="22"/>
                    </a:lnTo>
                    <a:cubicBezTo>
                      <a:pt x="207" y="22"/>
                      <a:pt x="210" y="24"/>
                      <a:pt x="211" y="27"/>
                    </a:cubicBezTo>
                    <a:lnTo>
                      <a:pt x="224" y="62"/>
                    </a:lnTo>
                    <a:lnTo>
                      <a:pt x="209" y="62"/>
                    </a:lnTo>
                    <a:lnTo>
                      <a:pt x="226" y="16"/>
                    </a:lnTo>
                    <a:cubicBezTo>
                      <a:pt x="227" y="13"/>
                      <a:pt x="230" y="11"/>
                      <a:pt x="233" y="11"/>
                    </a:cubicBezTo>
                    <a:lnTo>
                      <a:pt x="282" y="11"/>
                    </a:lnTo>
                    <a:cubicBezTo>
                      <a:pt x="284" y="11"/>
                      <a:pt x="286" y="12"/>
                      <a:pt x="288" y="13"/>
                    </a:cubicBezTo>
                    <a:lnTo>
                      <a:pt x="298" y="24"/>
                    </a:lnTo>
                    <a:lnTo>
                      <a:pt x="377" y="107"/>
                    </a:lnTo>
                    <a:lnTo>
                      <a:pt x="373" y="105"/>
                    </a:lnTo>
                    <a:lnTo>
                      <a:pt x="417" y="116"/>
                    </a:lnTo>
                    <a:cubicBezTo>
                      <a:pt x="417" y="116"/>
                      <a:pt x="418" y="116"/>
                      <a:pt x="419" y="117"/>
                    </a:cubicBezTo>
                    <a:lnTo>
                      <a:pt x="478" y="154"/>
                    </a:lnTo>
                    <a:lnTo>
                      <a:pt x="477" y="154"/>
                    </a:lnTo>
                    <a:lnTo>
                      <a:pt x="526" y="175"/>
                    </a:lnTo>
                    <a:cubicBezTo>
                      <a:pt x="528" y="176"/>
                      <a:pt x="529" y="177"/>
                      <a:pt x="530" y="179"/>
                    </a:cubicBezTo>
                    <a:lnTo>
                      <a:pt x="541" y="197"/>
                    </a:lnTo>
                    <a:cubicBezTo>
                      <a:pt x="542" y="200"/>
                      <a:pt x="542" y="203"/>
                      <a:pt x="540" y="206"/>
                    </a:cubicBezTo>
                    <a:lnTo>
                      <a:pt x="519" y="238"/>
                    </a:lnTo>
                    <a:lnTo>
                      <a:pt x="520" y="233"/>
                    </a:lnTo>
                    <a:lnTo>
                      <a:pt x="523" y="257"/>
                    </a:lnTo>
                    <a:cubicBezTo>
                      <a:pt x="523" y="259"/>
                      <a:pt x="523" y="261"/>
                      <a:pt x="521" y="262"/>
                    </a:cubicBezTo>
                    <a:lnTo>
                      <a:pt x="505" y="286"/>
                    </a:lnTo>
                    <a:lnTo>
                      <a:pt x="506" y="279"/>
                    </a:lnTo>
                    <a:lnTo>
                      <a:pt x="509" y="287"/>
                    </a:lnTo>
                    <a:lnTo>
                      <a:pt x="501" y="282"/>
                    </a:lnTo>
                    <a:lnTo>
                      <a:pt x="534" y="282"/>
                    </a:lnTo>
                    <a:cubicBezTo>
                      <a:pt x="534" y="282"/>
                      <a:pt x="535" y="282"/>
                      <a:pt x="536" y="282"/>
                    </a:cubicBezTo>
                    <a:lnTo>
                      <a:pt x="601" y="298"/>
                    </a:lnTo>
                    <a:lnTo>
                      <a:pt x="592" y="302"/>
                    </a:lnTo>
                    <a:lnTo>
                      <a:pt x="600" y="286"/>
                    </a:lnTo>
                    <a:cubicBezTo>
                      <a:pt x="601" y="283"/>
                      <a:pt x="605" y="281"/>
                      <a:pt x="609" y="282"/>
                    </a:cubicBezTo>
                    <a:lnTo>
                      <a:pt x="630" y="287"/>
                    </a:lnTo>
                    <a:lnTo>
                      <a:pt x="621" y="293"/>
                    </a:lnTo>
                    <a:lnTo>
                      <a:pt x="626" y="277"/>
                    </a:lnTo>
                    <a:cubicBezTo>
                      <a:pt x="627" y="275"/>
                      <a:pt x="628" y="273"/>
                      <a:pt x="630" y="272"/>
                    </a:cubicBezTo>
                    <a:lnTo>
                      <a:pt x="654" y="256"/>
                    </a:lnTo>
                    <a:lnTo>
                      <a:pt x="651" y="259"/>
                    </a:lnTo>
                    <a:lnTo>
                      <a:pt x="659" y="243"/>
                    </a:lnTo>
                    <a:lnTo>
                      <a:pt x="658" y="247"/>
                    </a:lnTo>
                    <a:lnTo>
                      <a:pt x="658" y="201"/>
                    </a:lnTo>
                    <a:cubicBezTo>
                      <a:pt x="658" y="197"/>
                      <a:pt x="661" y="194"/>
                      <a:pt x="665" y="193"/>
                    </a:cubicBezTo>
                    <a:lnTo>
                      <a:pt x="684" y="191"/>
                    </a:lnTo>
                    <a:cubicBezTo>
                      <a:pt x="686" y="191"/>
                      <a:pt x="688" y="191"/>
                      <a:pt x="689" y="192"/>
                    </a:cubicBezTo>
                    <a:lnTo>
                      <a:pt x="703" y="200"/>
                    </a:lnTo>
                    <a:cubicBezTo>
                      <a:pt x="704" y="201"/>
                      <a:pt x="705" y="202"/>
                      <a:pt x="706" y="203"/>
                    </a:cubicBezTo>
                    <a:lnTo>
                      <a:pt x="720" y="230"/>
                    </a:lnTo>
                    <a:cubicBezTo>
                      <a:pt x="720" y="231"/>
                      <a:pt x="721" y="233"/>
                      <a:pt x="720" y="234"/>
                    </a:cubicBezTo>
                    <a:lnTo>
                      <a:pt x="718" y="282"/>
                    </a:lnTo>
                    <a:cubicBezTo>
                      <a:pt x="718" y="285"/>
                      <a:pt x="716" y="288"/>
                      <a:pt x="713" y="289"/>
                    </a:cubicBezTo>
                    <a:lnTo>
                      <a:pt x="673" y="310"/>
                    </a:lnTo>
                    <a:lnTo>
                      <a:pt x="676" y="307"/>
                    </a:lnTo>
                    <a:lnTo>
                      <a:pt x="668" y="321"/>
                    </a:lnTo>
                    <a:cubicBezTo>
                      <a:pt x="667" y="322"/>
                      <a:pt x="667" y="323"/>
                      <a:pt x="666" y="323"/>
                    </a:cubicBezTo>
                    <a:lnTo>
                      <a:pt x="639" y="342"/>
                    </a:lnTo>
                    <a:lnTo>
                      <a:pt x="642" y="333"/>
                    </a:lnTo>
                    <a:lnTo>
                      <a:pt x="644" y="344"/>
                    </a:lnTo>
                    <a:cubicBezTo>
                      <a:pt x="645" y="347"/>
                      <a:pt x="644" y="350"/>
                      <a:pt x="642" y="352"/>
                    </a:cubicBezTo>
                    <a:cubicBezTo>
                      <a:pt x="640" y="354"/>
                      <a:pt x="637" y="355"/>
                      <a:pt x="634" y="354"/>
                    </a:cubicBezTo>
                    <a:lnTo>
                      <a:pt x="626" y="351"/>
                    </a:lnTo>
                    <a:lnTo>
                      <a:pt x="635" y="348"/>
                    </a:lnTo>
                    <a:lnTo>
                      <a:pt x="573" y="442"/>
                    </a:lnTo>
                    <a:lnTo>
                      <a:pt x="559" y="461"/>
                    </a:lnTo>
                    <a:lnTo>
                      <a:pt x="559" y="451"/>
                    </a:lnTo>
                    <a:lnTo>
                      <a:pt x="570" y="468"/>
                    </a:lnTo>
                    <a:cubicBezTo>
                      <a:pt x="572" y="470"/>
                      <a:pt x="572" y="472"/>
                      <a:pt x="571" y="475"/>
                    </a:cubicBezTo>
                    <a:lnTo>
                      <a:pt x="560" y="507"/>
                    </a:lnTo>
                    <a:lnTo>
                      <a:pt x="560" y="501"/>
                    </a:lnTo>
                    <a:lnTo>
                      <a:pt x="568" y="517"/>
                    </a:lnTo>
                    <a:cubicBezTo>
                      <a:pt x="570" y="520"/>
                      <a:pt x="569" y="525"/>
                      <a:pt x="565" y="527"/>
                    </a:cubicBezTo>
                    <a:lnTo>
                      <a:pt x="557" y="532"/>
                    </a:lnTo>
                    <a:lnTo>
                      <a:pt x="560" y="522"/>
                    </a:lnTo>
                    <a:lnTo>
                      <a:pt x="570" y="540"/>
                    </a:lnTo>
                    <a:cubicBezTo>
                      <a:pt x="572" y="542"/>
                      <a:pt x="572" y="545"/>
                      <a:pt x="571" y="547"/>
                    </a:cubicBezTo>
                    <a:lnTo>
                      <a:pt x="568" y="555"/>
                    </a:lnTo>
                    <a:lnTo>
                      <a:pt x="569" y="551"/>
                    </a:lnTo>
                    <a:lnTo>
                      <a:pt x="574" y="580"/>
                    </a:lnTo>
                    <a:cubicBezTo>
                      <a:pt x="575" y="583"/>
                      <a:pt x="574" y="586"/>
                      <a:pt x="572" y="588"/>
                    </a:cubicBezTo>
                    <a:lnTo>
                      <a:pt x="569" y="590"/>
                    </a:lnTo>
                    <a:cubicBezTo>
                      <a:pt x="568" y="591"/>
                      <a:pt x="567" y="592"/>
                      <a:pt x="565" y="592"/>
                    </a:cubicBezTo>
                    <a:lnTo>
                      <a:pt x="555" y="595"/>
                    </a:lnTo>
                    <a:lnTo>
                      <a:pt x="561" y="587"/>
                    </a:lnTo>
                    <a:lnTo>
                      <a:pt x="561" y="606"/>
                    </a:lnTo>
                    <a:lnTo>
                      <a:pt x="560" y="603"/>
                    </a:lnTo>
                    <a:lnTo>
                      <a:pt x="574" y="632"/>
                    </a:lnTo>
                    <a:cubicBezTo>
                      <a:pt x="574" y="633"/>
                      <a:pt x="574" y="634"/>
                      <a:pt x="574" y="635"/>
                    </a:cubicBezTo>
                    <a:lnTo>
                      <a:pt x="577" y="659"/>
                    </a:lnTo>
                    <a:lnTo>
                      <a:pt x="573" y="653"/>
                    </a:lnTo>
                    <a:lnTo>
                      <a:pt x="636" y="693"/>
                    </a:lnTo>
                    <a:cubicBezTo>
                      <a:pt x="638" y="695"/>
                      <a:pt x="639" y="697"/>
                      <a:pt x="639" y="700"/>
                    </a:cubicBezTo>
                    <a:lnTo>
                      <a:pt x="637" y="733"/>
                    </a:lnTo>
                    <a:lnTo>
                      <a:pt x="634" y="726"/>
                    </a:lnTo>
                    <a:lnTo>
                      <a:pt x="653" y="742"/>
                    </a:lnTo>
                    <a:lnTo>
                      <a:pt x="649" y="740"/>
                    </a:lnTo>
                    <a:lnTo>
                      <a:pt x="660" y="743"/>
                    </a:lnTo>
                    <a:cubicBezTo>
                      <a:pt x="663" y="744"/>
                      <a:pt x="665" y="746"/>
                      <a:pt x="666" y="748"/>
                    </a:cubicBezTo>
                    <a:lnTo>
                      <a:pt x="677" y="780"/>
                    </a:lnTo>
                    <a:cubicBezTo>
                      <a:pt x="677" y="782"/>
                      <a:pt x="677" y="785"/>
                      <a:pt x="676" y="787"/>
                    </a:cubicBezTo>
                    <a:lnTo>
                      <a:pt x="652" y="832"/>
                    </a:lnTo>
                    <a:lnTo>
                      <a:pt x="653" y="828"/>
                    </a:lnTo>
                    <a:lnTo>
                      <a:pt x="653" y="842"/>
                    </a:lnTo>
                    <a:cubicBezTo>
                      <a:pt x="653" y="845"/>
                      <a:pt x="651" y="847"/>
                      <a:pt x="649" y="849"/>
                    </a:cubicBezTo>
                    <a:lnTo>
                      <a:pt x="619" y="867"/>
                    </a:lnTo>
                    <a:cubicBezTo>
                      <a:pt x="618" y="868"/>
                      <a:pt x="618" y="868"/>
                      <a:pt x="617" y="868"/>
                    </a:cubicBezTo>
                    <a:lnTo>
                      <a:pt x="508" y="892"/>
                    </a:lnTo>
                    <a:cubicBezTo>
                      <a:pt x="508" y="893"/>
                      <a:pt x="507" y="893"/>
                      <a:pt x="506" y="893"/>
                    </a:cubicBezTo>
                    <a:lnTo>
                      <a:pt x="446" y="885"/>
                    </a:lnTo>
                    <a:lnTo>
                      <a:pt x="455" y="874"/>
                    </a:lnTo>
                    <a:lnTo>
                      <a:pt x="463" y="898"/>
                    </a:lnTo>
                    <a:lnTo>
                      <a:pt x="458" y="893"/>
                    </a:lnTo>
                    <a:lnTo>
                      <a:pt x="474" y="898"/>
                    </a:lnTo>
                    <a:cubicBezTo>
                      <a:pt x="478" y="900"/>
                      <a:pt x="480" y="903"/>
                      <a:pt x="479" y="907"/>
                    </a:cubicBezTo>
                    <a:cubicBezTo>
                      <a:pt x="479" y="911"/>
                      <a:pt x="475" y="914"/>
                      <a:pt x="471" y="914"/>
                    </a:cubicBezTo>
                    <a:lnTo>
                      <a:pt x="461" y="914"/>
                    </a:lnTo>
                    <a:lnTo>
                      <a:pt x="466" y="900"/>
                    </a:lnTo>
                    <a:lnTo>
                      <a:pt x="474" y="908"/>
                    </a:lnTo>
                    <a:cubicBezTo>
                      <a:pt x="476" y="910"/>
                      <a:pt x="476" y="911"/>
                      <a:pt x="477" y="913"/>
                    </a:cubicBezTo>
                    <a:lnTo>
                      <a:pt x="479" y="929"/>
                    </a:lnTo>
                    <a:cubicBezTo>
                      <a:pt x="480" y="932"/>
                      <a:pt x="478" y="936"/>
                      <a:pt x="475" y="937"/>
                    </a:cubicBezTo>
                    <a:lnTo>
                      <a:pt x="470" y="940"/>
                    </a:lnTo>
                    <a:lnTo>
                      <a:pt x="474" y="934"/>
                    </a:lnTo>
                    <a:lnTo>
                      <a:pt x="471" y="955"/>
                    </a:lnTo>
                    <a:lnTo>
                      <a:pt x="469" y="949"/>
                    </a:lnTo>
                    <a:lnTo>
                      <a:pt x="483" y="965"/>
                    </a:lnTo>
                    <a:cubicBezTo>
                      <a:pt x="486" y="968"/>
                      <a:pt x="485" y="973"/>
                      <a:pt x="483" y="976"/>
                    </a:cubicBezTo>
                    <a:lnTo>
                      <a:pt x="480" y="979"/>
                    </a:lnTo>
                    <a:lnTo>
                      <a:pt x="471" y="966"/>
                    </a:lnTo>
                    <a:lnTo>
                      <a:pt x="476" y="963"/>
                    </a:lnTo>
                    <a:cubicBezTo>
                      <a:pt x="479" y="962"/>
                      <a:pt x="483" y="962"/>
                      <a:pt x="485" y="965"/>
                    </a:cubicBezTo>
                    <a:cubicBezTo>
                      <a:pt x="487" y="967"/>
                      <a:pt x="488" y="970"/>
                      <a:pt x="487" y="973"/>
                    </a:cubicBezTo>
                    <a:lnTo>
                      <a:pt x="482" y="987"/>
                    </a:lnTo>
                    <a:cubicBezTo>
                      <a:pt x="481" y="989"/>
                      <a:pt x="480" y="990"/>
                      <a:pt x="478" y="991"/>
                    </a:cubicBezTo>
                    <a:lnTo>
                      <a:pt x="456" y="1002"/>
                    </a:lnTo>
                    <a:cubicBezTo>
                      <a:pt x="455" y="1002"/>
                      <a:pt x="454" y="1002"/>
                      <a:pt x="453" y="1002"/>
                    </a:cubicBezTo>
                    <a:lnTo>
                      <a:pt x="421" y="1005"/>
                    </a:lnTo>
                    <a:cubicBezTo>
                      <a:pt x="419" y="1005"/>
                      <a:pt x="418" y="1005"/>
                      <a:pt x="417" y="1005"/>
                    </a:cubicBezTo>
                    <a:lnTo>
                      <a:pt x="368" y="983"/>
                    </a:lnTo>
                    <a:lnTo>
                      <a:pt x="375" y="983"/>
                    </a:lnTo>
                    <a:lnTo>
                      <a:pt x="364" y="988"/>
                    </a:lnTo>
                    <a:lnTo>
                      <a:pt x="368" y="979"/>
                    </a:lnTo>
                    <a:lnTo>
                      <a:pt x="390" y="1043"/>
                    </a:lnTo>
                    <a:lnTo>
                      <a:pt x="385" y="1038"/>
                    </a:lnTo>
                    <a:lnTo>
                      <a:pt x="409" y="1046"/>
                    </a:lnTo>
                    <a:cubicBezTo>
                      <a:pt x="411" y="1047"/>
                      <a:pt x="413" y="1048"/>
                      <a:pt x="414" y="1050"/>
                    </a:cubicBezTo>
                    <a:cubicBezTo>
                      <a:pt x="415" y="1053"/>
                      <a:pt x="415" y="1055"/>
                      <a:pt x="414" y="1057"/>
                    </a:cubicBezTo>
                    <a:lnTo>
                      <a:pt x="411" y="1062"/>
                    </a:lnTo>
                    <a:lnTo>
                      <a:pt x="406" y="1051"/>
                    </a:lnTo>
                    <a:lnTo>
                      <a:pt x="414" y="1054"/>
                    </a:lnTo>
                    <a:lnTo>
                      <a:pt x="412" y="1053"/>
                    </a:lnTo>
                    <a:lnTo>
                      <a:pt x="425" y="1053"/>
                    </a:lnTo>
                    <a:lnTo>
                      <a:pt x="417" y="1061"/>
                    </a:lnTo>
                    <a:lnTo>
                      <a:pt x="417" y="1053"/>
                    </a:lnTo>
                    <a:lnTo>
                      <a:pt x="424" y="1061"/>
                    </a:lnTo>
                    <a:lnTo>
                      <a:pt x="410" y="1059"/>
                    </a:lnTo>
                    <a:cubicBezTo>
                      <a:pt x="407" y="1058"/>
                      <a:pt x="404" y="1055"/>
                      <a:pt x="404" y="1051"/>
                    </a:cubicBezTo>
                    <a:cubicBezTo>
                      <a:pt x="404" y="1047"/>
                      <a:pt x="406" y="1044"/>
                      <a:pt x="410" y="1043"/>
                    </a:cubicBezTo>
                    <a:lnTo>
                      <a:pt x="435" y="1038"/>
                    </a:lnTo>
                    <a:cubicBezTo>
                      <a:pt x="437" y="1037"/>
                      <a:pt x="440" y="1038"/>
                      <a:pt x="442" y="1040"/>
                    </a:cubicBezTo>
                    <a:lnTo>
                      <a:pt x="453" y="1050"/>
                    </a:lnTo>
                    <a:cubicBezTo>
                      <a:pt x="454" y="1052"/>
                      <a:pt x="455" y="1053"/>
                      <a:pt x="455" y="1055"/>
                    </a:cubicBezTo>
                    <a:lnTo>
                      <a:pt x="458" y="1077"/>
                    </a:lnTo>
                    <a:cubicBezTo>
                      <a:pt x="458" y="1080"/>
                      <a:pt x="456" y="1083"/>
                      <a:pt x="453" y="1085"/>
                    </a:cubicBezTo>
                    <a:lnTo>
                      <a:pt x="437" y="1093"/>
                    </a:lnTo>
                    <a:cubicBezTo>
                      <a:pt x="434" y="1094"/>
                      <a:pt x="430" y="1094"/>
                      <a:pt x="428" y="1091"/>
                    </a:cubicBezTo>
                    <a:lnTo>
                      <a:pt x="406" y="1070"/>
                    </a:lnTo>
                    <a:lnTo>
                      <a:pt x="415" y="1072"/>
                    </a:lnTo>
                    <a:lnTo>
                      <a:pt x="396" y="1080"/>
                    </a:lnTo>
                    <a:lnTo>
                      <a:pt x="400" y="1069"/>
                    </a:lnTo>
                    <a:lnTo>
                      <a:pt x="403" y="1074"/>
                    </a:lnTo>
                    <a:lnTo>
                      <a:pt x="399" y="1070"/>
                    </a:lnTo>
                    <a:lnTo>
                      <a:pt x="431" y="1084"/>
                    </a:lnTo>
                    <a:cubicBezTo>
                      <a:pt x="434" y="1085"/>
                      <a:pt x="436" y="1088"/>
                      <a:pt x="436" y="1091"/>
                    </a:cubicBezTo>
                    <a:cubicBezTo>
                      <a:pt x="436" y="1094"/>
                      <a:pt x="434" y="1097"/>
                      <a:pt x="431" y="1098"/>
                    </a:cubicBezTo>
                    <a:lnTo>
                      <a:pt x="407" y="1109"/>
                    </a:lnTo>
                    <a:lnTo>
                      <a:pt x="411" y="1105"/>
                    </a:lnTo>
                    <a:lnTo>
                      <a:pt x="400" y="1127"/>
                    </a:lnTo>
                    <a:lnTo>
                      <a:pt x="400" y="1120"/>
                    </a:lnTo>
                    <a:lnTo>
                      <a:pt x="414" y="1155"/>
                    </a:lnTo>
                    <a:cubicBezTo>
                      <a:pt x="415" y="1157"/>
                      <a:pt x="415" y="1160"/>
                      <a:pt x="413" y="1162"/>
                    </a:cubicBezTo>
                    <a:lnTo>
                      <a:pt x="403" y="1181"/>
                    </a:lnTo>
                    <a:lnTo>
                      <a:pt x="401" y="1171"/>
                    </a:lnTo>
                    <a:lnTo>
                      <a:pt x="409" y="1179"/>
                    </a:lnTo>
                    <a:cubicBezTo>
                      <a:pt x="411" y="1181"/>
                      <a:pt x="412" y="1183"/>
                      <a:pt x="412" y="1185"/>
                    </a:cubicBezTo>
                    <a:lnTo>
                      <a:pt x="412" y="1190"/>
                    </a:lnTo>
                    <a:cubicBezTo>
                      <a:pt x="412" y="1192"/>
                      <a:pt x="411" y="1195"/>
                      <a:pt x="409" y="1196"/>
                    </a:cubicBezTo>
                    <a:cubicBezTo>
                      <a:pt x="407" y="1198"/>
                      <a:pt x="405" y="1198"/>
                      <a:pt x="403" y="1198"/>
                    </a:cubicBezTo>
                    <a:lnTo>
                      <a:pt x="379" y="1195"/>
                    </a:lnTo>
                    <a:lnTo>
                      <a:pt x="384" y="1194"/>
                    </a:lnTo>
                    <a:lnTo>
                      <a:pt x="356" y="1210"/>
                    </a:lnTo>
                    <a:lnTo>
                      <a:pt x="360" y="1206"/>
                    </a:lnTo>
                    <a:lnTo>
                      <a:pt x="346" y="1244"/>
                    </a:lnTo>
                    <a:lnTo>
                      <a:pt x="346" y="1238"/>
                    </a:lnTo>
                    <a:lnTo>
                      <a:pt x="354" y="1260"/>
                    </a:lnTo>
                    <a:lnTo>
                      <a:pt x="352" y="1256"/>
                    </a:lnTo>
                    <a:lnTo>
                      <a:pt x="392" y="1285"/>
                    </a:lnTo>
                    <a:lnTo>
                      <a:pt x="389" y="1284"/>
                    </a:lnTo>
                    <a:lnTo>
                      <a:pt x="435" y="1292"/>
                    </a:lnTo>
                    <a:cubicBezTo>
                      <a:pt x="438" y="1293"/>
                      <a:pt x="441" y="1295"/>
                      <a:pt x="441" y="1298"/>
                    </a:cubicBezTo>
                    <a:lnTo>
                      <a:pt x="447" y="1325"/>
                    </a:lnTo>
                    <a:cubicBezTo>
                      <a:pt x="448" y="1329"/>
                      <a:pt x="446" y="1332"/>
                      <a:pt x="443" y="1334"/>
                    </a:cubicBezTo>
                    <a:lnTo>
                      <a:pt x="432" y="1339"/>
                    </a:lnTo>
                    <a:lnTo>
                      <a:pt x="426" y="1324"/>
                    </a:lnTo>
                    <a:lnTo>
                      <a:pt x="434" y="1322"/>
                    </a:lnTo>
                    <a:cubicBezTo>
                      <a:pt x="436" y="1321"/>
                      <a:pt x="439" y="1321"/>
                      <a:pt x="441" y="1323"/>
                    </a:cubicBezTo>
                    <a:lnTo>
                      <a:pt x="452" y="1331"/>
                    </a:lnTo>
                    <a:cubicBezTo>
                      <a:pt x="454" y="1332"/>
                      <a:pt x="455" y="1335"/>
                      <a:pt x="455" y="1337"/>
                    </a:cubicBezTo>
                    <a:cubicBezTo>
                      <a:pt x="455" y="1339"/>
                      <a:pt x="454" y="1342"/>
                      <a:pt x="453" y="1343"/>
                    </a:cubicBezTo>
                    <a:lnTo>
                      <a:pt x="399" y="1397"/>
                    </a:lnTo>
                    <a:lnTo>
                      <a:pt x="401" y="1392"/>
                    </a:lnTo>
                    <a:lnTo>
                      <a:pt x="398" y="1411"/>
                    </a:lnTo>
                    <a:lnTo>
                      <a:pt x="384" y="1405"/>
                    </a:lnTo>
                    <a:lnTo>
                      <a:pt x="389" y="1397"/>
                    </a:lnTo>
                    <a:cubicBezTo>
                      <a:pt x="391" y="1394"/>
                      <a:pt x="394" y="1393"/>
                      <a:pt x="398" y="1394"/>
                    </a:cubicBezTo>
                    <a:cubicBezTo>
                      <a:pt x="401" y="1395"/>
                      <a:pt x="403" y="1398"/>
                      <a:pt x="404" y="1401"/>
                    </a:cubicBezTo>
                    <a:lnTo>
                      <a:pt x="406" y="1439"/>
                    </a:lnTo>
                    <a:cubicBezTo>
                      <a:pt x="407" y="1442"/>
                      <a:pt x="405" y="1445"/>
                      <a:pt x="401" y="1447"/>
                    </a:cubicBezTo>
                    <a:lnTo>
                      <a:pt x="388" y="1452"/>
                    </a:lnTo>
                    <a:cubicBezTo>
                      <a:pt x="385" y="1453"/>
                      <a:pt x="383" y="1453"/>
                      <a:pt x="381" y="1452"/>
                    </a:cubicBezTo>
                    <a:lnTo>
                      <a:pt x="367" y="1443"/>
                    </a:lnTo>
                    <a:lnTo>
                      <a:pt x="372" y="1445"/>
                    </a:lnTo>
                    <a:lnTo>
                      <a:pt x="353" y="1447"/>
                    </a:lnTo>
                    <a:lnTo>
                      <a:pt x="352" y="1431"/>
                    </a:lnTo>
                    <a:lnTo>
                      <a:pt x="371" y="1431"/>
                    </a:lnTo>
                    <a:cubicBezTo>
                      <a:pt x="373" y="1431"/>
                      <a:pt x="375" y="1432"/>
                      <a:pt x="376" y="1433"/>
                    </a:cubicBezTo>
                    <a:lnTo>
                      <a:pt x="387" y="1441"/>
                    </a:lnTo>
                    <a:cubicBezTo>
                      <a:pt x="389" y="1442"/>
                      <a:pt x="390" y="1445"/>
                      <a:pt x="390" y="1448"/>
                    </a:cubicBezTo>
                    <a:cubicBezTo>
                      <a:pt x="390" y="1450"/>
                      <a:pt x="389" y="1453"/>
                      <a:pt x="387" y="1454"/>
                    </a:cubicBezTo>
                    <a:lnTo>
                      <a:pt x="370" y="1465"/>
                    </a:lnTo>
                    <a:lnTo>
                      <a:pt x="374" y="1458"/>
                    </a:lnTo>
                    <a:lnTo>
                      <a:pt x="374" y="1485"/>
                    </a:lnTo>
                    <a:cubicBezTo>
                      <a:pt x="374" y="1486"/>
                      <a:pt x="373" y="1488"/>
                      <a:pt x="373" y="1489"/>
                    </a:cubicBezTo>
                    <a:lnTo>
                      <a:pt x="367" y="1497"/>
                    </a:lnTo>
                    <a:lnTo>
                      <a:pt x="355" y="1487"/>
                    </a:lnTo>
                    <a:lnTo>
                      <a:pt x="360" y="1482"/>
                    </a:lnTo>
                    <a:cubicBezTo>
                      <a:pt x="362" y="1480"/>
                      <a:pt x="364" y="1479"/>
                      <a:pt x="367" y="1480"/>
                    </a:cubicBezTo>
                    <a:cubicBezTo>
                      <a:pt x="369" y="1480"/>
                      <a:pt x="371" y="1481"/>
                      <a:pt x="372" y="1483"/>
                    </a:cubicBezTo>
                    <a:lnTo>
                      <a:pt x="394" y="1512"/>
                    </a:lnTo>
                    <a:cubicBezTo>
                      <a:pt x="396" y="1515"/>
                      <a:pt x="396" y="1518"/>
                      <a:pt x="395" y="1520"/>
                    </a:cubicBezTo>
                    <a:cubicBezTo>
                      <a:pt x="394" y="1523"/>
                      <a:pt x="391" y="1525"/>
                      <a:pt x="388" y="1525"/>
                    </a:cubicBezTo>
                    <a:lnTo>
                      <a:pt x="364" y="1528"/>
                    </a:lnTo>
                    <a:lnTo>
                      <a:pt x="363" y="1512"/>
                    </a:lnTo>
                    <a:lnTo>
                      <a:pt x="388" y="1512"/>
                    </a:lnTo>
                    <a:cubicBezTo>
                      <a:pt x="390" y="1512"/>
                      <a:pt x="392" y="1512"/>
                      <a:pt x="393" y="1514"/>
                    </a:cubicBezTo>
                    <a:lnTo>
                      <a:pt x="431" y="1551"/>
                    </a:lnTo>
                    <a:cubicBezTo>
                      <a:pt x="434" y="1554"/>
                      <a:pt x="434" y="1558"/>
                      <a:pt x="432" y="1561"/>
                    </a:cubicBezTo>
                    <a:cubicBezTo>
                      <a:pt x="430" y="1564"/>
                      <a:pt x="427" y="1566"/>
                      <a:pt x="423" y="1565"/>
                    </a:cubicBezTo>
                    <a:lnTo>
                      <a:pt x="355" y="1543"/>
                    </a:lnTo>
                    <a:lnTo>
                      <a:pt x="358" y="1544"/>
                    </a:lnTo>
                    <a:lnTo>
                      <a:pt x="279" y="1544"/>
                    </a:lnTo>
                    <a:cubicBezTo>
                      <a:pt x="277" y="1544"/>
                      <a:pt x="276" y="1543"/>
                      <a:pt x="274" y="1542"/>
                    </a:cubicBezTo>
                    <a:lnTo>
                      <a:pt x="247" y="1521"/>
                    </a:lnTo>
                    <a:cubicBezTo>
                      <a:pt x="245" y="1519"/>
                      <a:pt x="244" y="1517"/>
                      <a:pt x="244" y="1514"/>
                    </a:cubicBezTo>
                    <a:lnTo>
                      <a:pt x="244" y="1501"/>
                    </a:lnTo>
                    <a:lnTo>
                      <a:pt x="248" y="1508"/>
                    </a:lnTo>
                    <a:lnTo>
                      <a:pt x="240" y="1502"/>
                    </a:lnTo>
                    <a:cubicBezTo>
                      <a:pt x="236" y="1500"/>
                      <a:pt x="235" y="1496"/>
                      <a:pt x="237" y="1492"/>
                    </a:cubicBezTo>
                    <a:lnTo>
                      <a:pt x="240" y="1487"/>
                    </a:lnTo>
                    <a:lnTo>
                      <a:pt x="240" y="1494"/>
                    </a:lnTo>
                    <a:lnTo>
                      <a:pt x="231" y="1478"/>
                    </a:lnTo>
                    <a:lnTo>
                      <a:pt x="240" y="1482"/>
                    </a:lnTo>
                    <a:lnTo>
                      <a:pt x="207" y="1487"/>
                    </a:lnTo>
                    <a:cubicBezTo>
                      <a:pt x="204" y="1488"/>
                      <a:pt x="201" y="1486"/>
                      <a:pt x="199" y="1483"/>
                    </a:cubicBezTo>
                    <a:lnTo>
                      <a:pt x="186" y="1459"/>
                    </a:lnTo>
                    <a:lnTo>
                      <a:pt x="188" y="1462"/>
                    </a:lnTo>
                    <a:lnTo>
                      <a:pt x="174" y="1451"/>
                    </a:lnTo>
                    <a:cubicBezTo>
                      <a:pt x="173" y="1450"/>
                      <a:pt x="172" y="1449"/>
                      <a:pt x="172" y="1448"/>
                    </a:cubicBezTo>
                    <a:lnTo>
                      <a:pt x="158" y="1416"/>
                    </a:lnTo>
                    <a:cubicBezTo>
                      <a:pt x="158" y="1415"/>
                      <a:pt x="158" y="1414"/>
                      <a:pt x="158" y="1412"/>
                    </a:cubicBezTo>
                    <a:lnTo>
                      <a:pt x="158" y="1404"/>
                    </a:lnTo>
                    <a:cubicBezTo>
                      <a:pt x="158" y="1400"/>
                      <a:pt x="161" y="1396"/>
                      <a:pt x="166" y="1396"/>
                    </a:cubicBezTo>
                    <a:lnTo>
                      <a:pt x="176" y="1396"/>
                    </a:lnTo>
                    <a:lnTo>
                      <a:pt x="168" y="1404"/>
                    </a:lnTo>
                    <a:lnTo>
                      <a:pt x="168" y="1391"/>
                    </a:lnTo>
                    <a:cubicBezTo>
                      <a:pt x="168" y="1389"/>
                      <a:pt x="169" y="1386"/>
                      <a:pt x="171" y="1385"/>
                    </a:cubicBezTo>
                    <a:lnTo>
                      <a:pt x="185" y="1374"/>
                    </a:lnTo>
                    <a:lnTo>
                      <a:pt x="183" y="1384"/>
                    </a:lnTo>
                    <a:lnTo>
                      <a:pt x="175" y="1368"/>
                    </a:lnTo>
                    <a:cubicBezTo>
                      <a:pt x="174" y="1366"/>
                      <a:pt x="173" y="1364"/>
                      <a:pt x="174" y="1362"/>
                    </a:cubicBezTo>
                    <a:cubicBezTo>
                      <a:pt x="175" y="1360"/>
                      <a:pt x="176" y="1358"/>
                      <a:pt x="178" y="1357"/>
                    </a:cubicBezTo>
                    <a:lnTo>
                      <a:pt x="189" y="1352"/>
                    </a:lnTo>
                    <a:lnTo>
                      <a:pt x="185" y="1362"/>
                    </a:lnTo>
                    <a:lnTo>
                      <a:pt x="180" y="1349"/>
                    </a:lnTo>
                    <a:lnTo>
                      <a:pt x="182" y="1351"/>
                    </a:lnTo>
                    <a:lnTo>
                      <a:pt x="171" y="1340"/>
                    </a:lnTo>
                    <a:cubicBezTo>
                      <a:pt x="169" y="1339"/>
                      <a:pt x="169" y="1338"/>
                      <a:pt x="168" y="1336"/>
                    </a:cubicBezTo>
                    <a:lnTo>
                      <a:pt x="166" y="1314"/>
                    </a:lnTo>
                    <a:cubicBezTo>
                      <a:pt x="165" y="1312"/>
                      <a:pt x="166" y="1309"/>
                      <a:pt x="169" y="1307"/>
                    </a:cubicBezTo>
                    <a:lnTo>
                      <a:pt x="182" y="1296"/>
                    </a:lnTo>
                    <a:lnTo>
                      <a:pt x="180" y="1306"/>
                    </a:lnTo>
                    <a:lnTo>
                      <a:pt x="172" y="1287"/>
                    </a:lnTo>
                    <a:cubicBezTo>
                      <a:pt x="171" y="1284"/>
                      <a:pt x="171" y="1281"/>
                      <a:pt x="173" y="1279"/>
                    </a:cubicBezTo>
                    <a:lnTo>
                      <a:pt x="181" y="1268"/>
                    </a:lnTo>
                    <a:lnTo>
                      <a:pt x="180" y="1277"/>
                    </a:lnTo>
                    <a:lnTo>
                      <a:pt x="169" y="1255"/>
                    </a:lnTo>
                    <a:lnTo>
                      <a:pt x="174" y="1259"/>
                    </a:lnTo>
                    <a:lnTo>
                      <a:pt x="166" y="1257"/>
                    </a:lnTo>
                    <a:cubicBezTo>
                      <a:pt x="163" y="1256"/>
                      <a:pt x="161" y="1254"/>
                      <a:pt x="160" y="1251"/>
                    </a:cubicBezTo>
                    <a:cubicBezTo>
                      <a:pt x="160" y="1248"/>
                      <a:pt x="161" y="1245"/>
                      <a:pt x="163" y="1243"/>
                    </a:cubicBezTo>
                    <a:lnTo>
                      <a:pt x="171" y="1235"/>
                    </a:lnTo>
                    <a:lnTo>
                      <a:pt x="170" y="1245"/>
                    </a:lnTo>
                    <a:lnTo>
                      <a:pt x="159" y="1229"/>
                    </a:lnTo>
                    <a:cubicBezTo>
                      <a:pt x="157" y="1227"/>
                      <a:pt x="157" y="1224"/>
                      <a:pt x="159" y="1221"/>
                    </a:cubicBezTo>
                    <a:lnTo>
                      <a:pt x="169" y="1202"/>
                    </a:lnTo>
                    <a:lnTo>
                      <a:pt x="171" y="1212"/>
                    </a:lnTo>
                    <a:lnTo>
                      <a:pt x="154" y="1196"/>
                    </a:lnTo>
                    <a:lnTo>
                      <a:pt x="158" y="1198"/>
                    </a:lnTo>
                    <a:lnTo>
                      <a:pt x="137" y="1193"/>
                    </a:lnTo>
                    <a:cubicBezTo>
                      <a:pt x="134" y="1192"/>
                      <a:pt x="132" y="1190"/>
                      <a:pt x="131" y="1188"/>
                    </a:cubicBezTo>
                    <a:lnTo>
                      <a:pt x="129" y="1183"/>
                    </a:lnTo>
                    <a:cubicBezTo>
                      <a:pt x="127" y="1181"/>
                      <a:pt x="127" y="1178"/>
                      <a:pt x="129" y="1175"/>
                    </a:cubicBezTo>
                    <a:cubicBezTo>
                      <a:pt x="130" y="1173"/>
                      <a:pt x="133" y="1171"/>
                      <a:pt x="136" y="1171"/>
                    </a:cubicBezTo>
                    <a:lnTo>
                      <a:pt x="171" y="1171"/>
                    </a:lnTo>
                    <a:lnTo>
                      <a:pt x="163" y="1179"/>
                    </a:lnTo>
                    <a:lnTo>
                      <a:pt x="163" y="1169"/>
                    </a:lnTo>
                    <a:lnTo>
                      <a:pt x="169" y="1176"/>
                    </a:lnTo>
                    <a:lnTo>
                      <a:pt x="134" y="1168"/>
                    </a:lnTo>
                    <a:cubicBezTo>
                      <a:pt x="130" y="1168"/>
                      <a:pt x="128" y="1164"/>
                      <a:pt x="128" y="1161"/>
                    </a:cubicBezTo>
                    <a:lnTo>
                      <a:pt x="128" y="1134"/>
                    </a:lnTo>
                    <a:close/>
                    <a:moveTo>
                      <a:pt x="144" y="1161"/>
                    </a:moveTo>
                    <a:lnTo>
                      <a:pt x="138" y="1153"/>
                    </a:lnTo>
                    <a:lnTo>
                      <a:pt x="173" y="1161"/>
                    </a:lnTo>
                    <a:cubicBezTo>
                      <a:pt x="176" y="1162"/>
                      <a:pt x="179" y="1165"/>
                      <a:pt x="179" y="1169"/>
                    </a:cubicBezTo>
                    <a:lnTo>
                      <a:pt x="179" y="1179"/>
                    </a:lnTo>
                    <a:cubicBezTo>
                      <a:pt x="179" y="1184"/>
                      <a:pt x="175" y="1187"/>
                      <a:pt x="171" y="1187"/>
                    </a:cubicBezTo>
                    <a:lnTo>
                      <a:pt x="136" y="1187"/>
                    </a:lnTo>
                    <a:lnTo>
                      <a:pt x="143" y="1176"/>
                    </a:lnTo>
                    <a:lnTo>
                      <a:pt x="146" y="1181"/>
                    </a:lnTo>
                    <a:lnTo>
                      <a:pt x="140" y="1177"/>
                    </a:lnTo>
                    <a:lnTo>
                      <a:pt x="162" y="1182"/>
                    </a:lnTo>
                    <a:cubicBezTo>
                      <a:pt x="163" y="1183"/>
                      <a:pt x="165" y="1183"/>
                      <a:pt x="166" y="1184"/>
                    </a:cubicBezTo>
                    <a:lnTo>
                      <a:pt x="182" y="1200"/>
                    </a:lnTo>
                    <a:cubicBezTo>
                      <a:pt x="185" y="1203"/>
                      <a:pt x="185" y="1207"/>
                      <a:pt x="183" y="1210"/>
                    </a:cubicBezTo>
                    <a:lnTo>
                      <a:pt x="172" y="1229"/>
                    </a:lnTo>
                    <a:lnTo>
                      <a:pt x="172" y="1220"/>
                    </a:lnTo>
                    <a:lnTo>
                      <a:pt x="183" y="1237"/>
                    </a:lnTo>
                    <a:cubicBezTo>
                      <a:pt x="185" y="1240"/>
                      <a:pt x="185" y="1244"/>
                      <a:pt x="182" y="1247"/>
                    </a:cubicBezTo>
                    <a:lnTo>
                      <a:pt x="174" y="1255"/>
                    </a:lnTo>
                    <a:lnTo>
                      <a:pt x="171" y="1241"/>
                    </a:lnTo>
                    <a:lnTo>
                      <a:pt x="179" y="1244"/>
                    </a:lnTo>
                    <a:cubicBezTo>
                      <a:pt x="181" y="1245"/>
                      <a:pt x="183" y="1246"/>
                      <a:pt x="183" y="1248"/>
                    </a:cubicBezTo>
                    <a:lnTo>
                      <a:pt x="194" y="1270"/>
                    </a:lnTo>
                    <a:cubicBezTo>
                      <a:pt x="196" y="1272"/>
                      <a:pt x="195" y="1276"/>
                      <a:pt x="194" y="1278"/>
                    </a:cubicBezTo>
                    <a:lnTo>
                      <a:pt x="185" y="1289"/>
                    </a:lnTo>
                    <a:lnTo>
                      <a:pt x="186" y="1281"/>
                    </a:lnTo>
                    <a:lnTo>
                      <a:pt x="195" y="1299"/>
                    </a:lnTo>
                    <a:cubicBezTo>
                      <a:pt x="196" y="1303"/>
                      <a:pt x="195" y="1307"/>
                      <a:pt x="192" y="1309"/>
                    </a:cubicBezTo>
                    <a:lnTo>
                      <a:pt x="179" y="1320"/>
                    </a:lnTo>
                    <a:lnTo>
                      <a:pt x="182" y="1312"/>
                    </a:lnTo>
                    <a:lnTo>
                      <a:pt x="184" y="1334"/>
                    </a:lnTo>
                    <a:lnTo>
                      <a:pt x="182" y="1329"/>
                    </a:lnTo>
                    <a:lnTo>
                      <a:pt x="193" y="1340"/>
                    </a:lnTo>
                    <a:cubicBezTo>
                      <a:pt x="194" y="1341"/>
                      <a:pt x="194" y="1341"/>
                      <a:pt x="195" y="1342"/>
                    </a:cubicBezTo>
                    <a:lnTo>
                      <a:pt x="200" y="1356"/>
                    </a:lnTo>
                    <a:cubicBezTo>
                      <a:pt x="202" y="1360"/>
                      <a:pt x="200" y="1364"/>
                      <a:pt x="196" y="1366"/>
                    </a:cubicBezTo>
                    <a:lnTo>
                      <a:pt x="185" y="1371"/>
                    </a:lnTo>
                    <a:lnTo>
                      <a:pt x="189" y="1361"/>
                    </a:lnTo>
                    <a:lnTo>
                      <a:pt x="197" y="1377"/>
                    </a:lnTo>
                    <a:cubicBezTo>
                      <a:pt x="199" y="1380"/>
                      <a:pt x="198" y="1384"/>
                      <a:pt x="195" y="1387"/>
                    </a:cubicBezTo>
                    <a:lnTo>
                      <a:pt x="181" y="1397"/>
                    </a:lnTo>
                    <a:lnTo>
                      <a:pt x="184" y="1391"/>
                    </a:lnTo>
                    <a:lnTo>
                      <a:pt x="184" y="1404"/>
                    </a:lnTo>
                    <a:cubicBezTo>
                      <a:pt x="184" y="1409"/>
                      <a:pt x="181" y="1412"/>
                      <a:pt x="176" y="1412"/>
                    </a:cubicBezTo>
                    <a:lnTo>
                      <a:pt x="166" y="1412"/>
                    </a:lnTo>
                    <a:lnTo>
                      <a:pt x="174" y="1404"/>
                    </a:lnTo>
                    <a:lnTo>
                      <a:pt x="174" y="1412"/>
                    </a:lnTo>
                    <a:lnTo>
                      <a:pt x="173" y="1409"/>
                    </a:lnTo>
                    <a:lnTo>
                      <a:pt x="186" y="1442"/>
                    </a:lnTo>
                    <a:lnTo>
                      <a:pt x="184" y="1438"/>
                    </a:lnTo>
                    <a:lnTo>
                      <a:pt x="198" y="1449"/>
                    </a:lnTo>
                    <a:cubicBezTo>
                      <a:pt x="198" y="1450"/>
                      <a:pt x="199" y="1451"/>
                      <a:pt x="200" y="1451"/>
                    </a:cubicBezTo>
                    <a:lnTo>
                      <a:pt x="213" y="1476"/>
                    </a:lnTo>
                    <a:lnTo>
                      <a:pt x="205" y="1472"/>
                    </a:lnTo>
                    <a:lnTo>
                      <a:pt x="237" y="1466"/>
                    </a:lnTo>
                    <a:cubicBezTo>
                      <a:pt x="241" y="1466"/>
                      <a:pt x="244" y="1467"/>
                      <a:pt x="246" y="1471"/>
                    </a:cubicBezTo>
                    <a:lnTo>
                      <a:pt x="254" y="1487"/>
                    </a:lnTo>
                    <a:cubicBezTo>
                      <a:pt x="255" y="1489"/>
                      <a:pt x="255" y="1492"/>
                      <a:pt x="254" y="1494"/>
                    </a:cubicBezTo>
                    <a:lnTo>
                      <a:pt x="251" y="1499"/>
                    </a:lnTo>
                    <a:lnTo>
                      <a:pt x="248" y="1489"/>
                    </a:lnTo>
                    <a:lnTo>
                      <a:pt x="257" y="1494"/>
                    </a:lnTo>
                    <a:cubicBezTo>
                      <a:pt x="259" y="1496"/>
                      <a:pt x="260" y="1498"/>
                      <a:pt x="260" y="1501"/>
                    </a:cubicBezTo>
                    <a:lnTo>
                      <a:pt x="260" y="1514"/>
                    </a:lnTo>
                    <a:lnTo>
                      <a:pt x="257" y="1508"/>
                    </a:lnTo>
                    <a:lnTo>
                      <a:pt x="284" y="1529"/>
                    </a:lnTo>
                    <a:lnTo>
                      <a:pt x="279" y="1528"/>
                    </a:lnTo>
                    <a:lnTo>
                      <a:pt x="358" y="1528"/>
                    </a:lnTo>
                    <a:cubicBezTo>
                      <a:pt x="359" y="1528"/>
                      <a:pt x="359" y="1528"/>
                      <a:pt x="360" y="1528"/>
                    </a:cubicBezTo>
                    <a:lnTo>
                      <a:pt x="428" y="1550"/>
                    </a:lnTo>
                    <a:lnTo>
                      <a:pt x="420" y="1563"/>
                    </a:lnTo>
                    <a:lnTo>
                      <a:pt x="382" y="1525"/>
                    </a:lnTo>
                    <a:lnTo>
                      <a:pt x="388" y="1528"/>
                    </a:lnTo>
                    <a:lnTo>
                      <a:pt x="363" y="1528"/>
                    </a:lnTo>
                    <a:cubicBezTo>
                      <a:pt x="359" y="1528"/>
                      <a:pt x="355" y="1524"/>
                      <a:pt x="355" y="1520"/>
                    </a:cubicBezTo>
                    <a:cubicBezTo>
                      <a:pt x="355" y="1516"/>
                      <a:pt x="358" y="1512"/>
                      <a:pt x="362" y="1512"/>
                    </a:cubicBezTo>
                    <a:lnTo>
                      <a:pt x="387" y="1509"/>
                    </a:lnTo>
                    <a:lnTo>
                      <a:pt x="381" y="1522"/>
                    </a:lnTo>
                    <a:lnTo>
                      <a:pt x="359" y="1492"/>
                    </a:lnTo>
                    <a:lnTo>
                      <a:pt x="372" y="1493"/>
                    </a:lnTo>
                    <a:lnTo>
                      <a:pt x="366" y="1499"/>
                    </a:lnTo>
                    <a:cubicBezTo>
                      <a:pt x="363" y="1501"/>
                      <a:pt x="359" y="1502"/>
                      <a:pt x="355" y="1499"/>
                    </a:cubicBezTo>
                    <a:cubicBezTo>
                      <a:pt x="352" y="1496"/>
                      <a:pt x="352" y="1492"/>
                      <a:pt x="354" y="1488"/>
                    </a:cubicBezTo>
                    <a:lnTo>
                      <a:pt x="359" y="1480"/>
                    </a:lnTo>
                    <a:lnTo>
                      <a:pt x="358" y="1485"/>
                    </a:lnTo>
                    <a:lnTo>
                      <a:pt x="358" y="1458"/>
                    </a:lnTo>
                    <a:cubicBezTo>
                      <a:pt x="358" y="1455"/>
                      <a:pt x="359" y="1453"/>
                      <a:pt x="361" y="1451"/>
                    </a:cubicBezTo>
                    <a:lnTo>
                      <a:pt x="378" y="1441"/>
                    </a:lnTo>
                    <a:lnTo>
                      <a:pt x="377" y="1454"/>
                    </a:lnTo>
                    <a:lnTo>
                      <a:pt x="367" y="1446"/>
                    </a:lnTo>
                    <a:lnTo>
                      <a:pt x="371" y="1447"/>
                    </a:lnTo>
                    <a:lnTo>
                      <a:pt x="352" y="1447"/>
                    </a:lnTo>
                    <a:cubicBezTo>
                      <a:pt x="348" y="1447"/>
                      <a:pt x="345" y="1444"/>
                      <a:pt x="344" y="1440"/>
                    </a:cubicBezTo>
                    <a:cubicBezTo>
                      <a:pt x="344" y="1436"/>
                      <a:pt x="347" y="1432"/>
                      <a:pt x="351" y="1431"/>
                    </a:cubicBezTo>
                    <a:lnTo>
                      <a:pt x="370" y="1429"/>
                    </a:lnTo>
                    <a:cubicBezTo>
                      <a:pt x="372" y="1428"/>
                      <a:pt x="374" y="1429"/>
                      <a:pt x="375" y="1430"/>
                    </a:cubicBezTo>
                    <a:lnTo>
                      <a:pt x="389" y="1438"/>
                    </a:lnTo>
                    <a:lnTo>
                      <a:pt x="382" y="1437"/>
                    </a:lnTo>
                    <a:lnTo>
                      <a:pt x="395" y="1432"/>
                    </a:lnTo>
                    <a:lnTo>
                      <a:pt x="390" y="1440"/>
                    </a:lnTo>
                    <a:lnTo>
                      <a:pt x="388" y="1402"/>
                    </a:lnTo>
                    <a:lnTo>
                      <a:pt x="402" y="1406"/>
                    </a:lnTo>
                    <a:lnTo>
                      <a:pt x="397" y="1414"/>
                    </a:lnTo>
                    <a:cubicBezTo>
                      <a:pt x="395" y="1417"/>
                      <a:pt x="391" y="1419"/>
                      <a:pt x="387" y="1417"/>
                    </a:cubicBezTo>
                    <a:cubicBezTo>
                      <a:pt x="384" y="1416"/>
                      <a:pt x="382" y="1412"/>
                      <a:pt x="382" y="1409"/>
                    </a:cubicBezTo>
                    <a:lnTo>
                      <a:pt x="385" y="1390"/>
                    </a:lnTo>
                    <a:cubicBezTo>
                      <a:pt x="385" y="1388"/>
                      <a:pt x="386" y="1387"/>
                      <a:pt x="387" y="1385"/>
                    </a:cubicBezTo>
                    <a:lnTo>
                      <a:pt x="441" y="1332"/>
                    </a:lnTo>
                    <a:lnTo>
                      <a:pt x="442" y="1344"/>
                    </a:lnTo>
                    <a:lnTo>
                      <a:pt x="432" y="1336"/>
                    </a:lnTo>
                    <a:lnTo>
                      <a:pt x="439" y="1337"/>
                    </a:lnTo>
                    <a:lnTo>
                      <a:pt x="431" y="1340"/>
                    </a:lnTo>
                    <a:cubicBezTo>
                      <a:pt x="427" y="1341"/>
                      <a:pt x="422" y="1339"/>
                      <a:pt x="421" y="1335"/>
                    </a:cubicBezTo>
                    <a:cubicBezTo>
                      <a:pt x="419" y="1331"/>
                      <a:pt x="421" y="1327"/>
                      <a:pt x="425" y="1325"/>
                    </a:cubicBezTo>
                    <a:lnTo>
                      <a:pt x="435" y="1320"/>
                    </a:lnTo>
                    <a:lnTo>
                      <a:pt x="431" y="1328"/>
                    </a:lnTo>
                    <a:lnTo>
                      <a:pt x="426" y="1302"/>
                    </a:lnTo>
                    <a:lnTo>
                      <a:pt x="432" y="1308"/>
                    </a:lnTo>
                    <a:lnTo>
                      <a:pt x="386" y="1300"/>
                    </a:lnTo>
                    <a:cubicBezTo>
                      <a:pt x="385" y="1300"/>
                      <a:pt x="384" y="1299"/>
                      <a:pt x="383" y="1298"/>
                    </a:cubicBezTo>
                    <a:lnTo>
                      <a:pt x="342" y="1269"/>
                    </a:lnTo>
                    <a:cubicBezTo>
                      <a:pt x="341" y="1268"/>
                      <a:pt x="340" y="1267"/>
                      <a:pt x="339" y="1265"/>
                    </a:cubicBezTo>
                    <a:lnTo>
                      <a:pt x="331" y="1244"/>
                    </a:lnTo>
                    <a:cubicBezTo>
                      <a:pt x="331" y="1242"/>
                      <a:pt x="331" y="1240"/>
                      <a:pt x="331" y="1238"/>
                    </a:cubicBezTo>
                    <a:lnTo>
                      <a:pt x="345" y="1201"/>
                    </a:lnTo>
                    <a:cubicBezTo>
                      <a:pt x="345" y="1199"/>
                      <a:pt x="347" y="1198"/>
                      <a:pt x="348" y="1197"/>
                    </a:cubicBezTo>
                    <a:lnTo>
                      <a:pt x="375" y="1181"/>
                    </a:lnTo>
                    <a:cubicBezTo>
                      <a:pt x="377" y="1180"/>
                      <a:pt x="379" y="1179"/>
                      <a:pt x="380" y="1179"/>
                    </a:cubicBezTo>
                    <a:lnTo>
                      <a:pt x="405" y="1182"/>
                    </a:lnTo>
                    <a:lnTo>
                      <a:pt x="396" y="1190"/>
                    </a:lnTo>
                    <a:lnTo>
                      <a:pt x="396" y="1185"/>
                    </a:lnTo>
                    <a:lnTo>
                      <a:pt x="398" y="1190"/>
                    </a:lnTo>
                    <a:lnTo>
                      <a:pt x="390" y="1182"/>
                    </a:lnTo>
                    <a:cubicBezTo>
                      <a:pt x="387" y="1180"/>
                      <a:pt x="387" y="1176"/>
                      <a:pt x="389" y="1173"/>
                    </a:cubicBezTo>
                    <a:lnTo>
                      <a:pt x="400" y="1154"/>
                    </a:lnTo>
                    <a:lnTo>
                      <a:pt x="399" y="1161"/>
                    </a:lnTo>
                    <a:lnTo>
                      <a:pt x="385" y="1126"/>
                    </a:lnTo>
                    <a:cubicBezTo>
                      <a:pt x="385" y="1124"/>
                      <a:pt x="385" y="1122"/>
                      <a:pt x="386" y="1119"/>
                    </a:cubicBezTo>
                    <a:lnTo>
                      <a:pt x="397" y="1098"/>
                    </a:lnTo>
                    <a:cubicBezTo>
                      <a:pt x="397" y="1096"/>
                      <a:pt x="399" y="1095"/>
                      <a:pt x="401" y="1094"/>
                    </a:cubicBezTo>
                    <a:lnTo>
                      <a:pt x="425" y="1084"/>
                    </a:lnTo>
                    <a:lnTo>
                      <a:pt x="425" y="1098"/>
                    </a:lnTo>
                    <a:lnTo>
                      <a:pt x="393" y="1085"/>
                    </a:lnTo>
                    <a:cubicBezTo>
                      <a:pt x="391" y="1084"/>
                      <a:pt x="389" y="1083"/>
                      <a:pt x="389" y="1081"/>
                    </a:cubicBezTo>
                    <a:lnTo>
                      <a:pt x="386" y="1076"/>
                    </a:lnTo>
                    <a:cubicBezTo>
                      <a:pt x="385" y="1074"/>
                      <a:pt x="385" y="1072"/>
                      <a:pt x="385" y="1069"/>
                    </a:cubicBezTo>
                    <a:cubicBezTo>
                      <a:pt x="386" y="1067"/>
                      <a:pt x="388" y="1066"/>
                      <a:pt x="390" y="1065"/>
                    </a:cubicBezTo>
                    <a:lnTo>
                      <a:pt x="409" y="1057"/>
                    </a:lnTo>
                    <a:cubicBezTo>
                      <a:pt x="412" y="1056"/>
                      <a:pt x="415" y="1056"/>
                      <a:pt x="418" y="1058"/>
                    </a:cubicBezTo>
                    <a:lnTo>
                      <a:pt x="439" y="1080"/>
                    </a:lnTo>
                    <a:lnTo>
                      <a:pt x="430" y="1078"/>
                    </a:lnTo>
                    <a:lnTo>
                      <a:pt x="446" y="1070"/>
                    </a:lnTo>
                    <a:lnTo>
                      <a:pt x="442" y="1079"/>
                    </a:lnTo>
                    <a:lnTo>
                      <a:pt x="439" y="1057"/>
                    </a:lnTo>
                    <a:lnTo>
                      <a:pt x="441" y="1062"/>
                    </a:lnTo>
                    <a:lnTo>
                      <a:pt x="431" y="1051"/>
                    </a:lnTo>
                    <a:lnTo>
                      <a:pt x="438" y="1053"/>
                    </a:lnTo>
                    <a:lnTo>
                      <a:pt x="414" y="1059"/>
                    </a:lnTo>
                    <a:lnTo>
                      <a:pt x="413" y="1043"/>
                    </a:lnTo>
                    <a:lnTo>
                      <a:pt x="427" y="1046"/>
                    </a:lnTo>
                    <a:cubicBezTo>
                      <a:pt x="431" y="1046"/>
                      <a:pt x="433" y="1050"/>
                      <a:pt x="433" y="1053"/>
                    </a:cubicBezTo>
                    <a:lnTo>
                      <a:pt x="433" y="1061"/>
                    </a:lnTo>
                    <a:cubicBezTo>
                      <a:pt x="433" y="1066"/>
                      <a:pt x="430" y="1069"/>
                      <a:pt x="425" y="1069"/>
                    </a:cubicBezTo>
                    <a:lnTo>
                      <a:pt x="412" y="1069"/>
                    </a:lnTo>
                    <a:cubicBezTo>
                      <a:pt x="411" y="1069"/>
                      <a:pt x="410" y="1069"/>
                      <a:pt x="409" y="1069"/>
                    </a:cubicBezTo>
                    <a:lnTo>
                      <a:pt x="401" y="1066"/>
                    </a:lnTo>
                    <a:cubicBezTo>
                      <a:pt x="399" y="1066"/>
                      <a:pt x="397" y="1064"/>
                      <a:pt x="396" y="1062"/>
                    </a:cubicBezTo>
                    <a:cubicBezTo>
                      <a:pt x="395" y="1060"/>
                      <a:pt x="396" y="1057"/>
                      <a:pt x="397" y="1055"/>
                    </a:cubicBezTo>
                    <a:lnTo>
                      <a:pt x="399" y="1050"/>
                    </a:lnTo>
                    <a:lnTo>
                      <a:pt x="404" y="1061"/>
                    </a:lnTo>
                    <a:lnTo>
                      <a:pt x="380" y="1053"/>
                    </a:lnTo>
                    <a:cubicBezTo>
                      <a:pt x="377" y="1052"/>
                      <a:pt x="375" y="1050"/>
                      <a:pt x="375" y="1048"/>
                    </a:cubicBezTo>
                    <a:lnTo>
                      <a:pt x="353" y="984"/>
                    </a:lnTo>
                    <a:cubicBezTo>
                      <a:pt x="352" y="980"/>
                      <a:pt x="353" y="976"/>
                      <a:pt x="357" y="974"/>
                    </a:cubicBezTo>
                    <a:lnTo>
                      <a:pt x="368" y="969"/>
                    </a:lnTo>
                    <a:cubicBezTo>
                      <a:pt x="370" y="968"/>
                      <a:pt x="372" y="967"/>
                      <a:pt x="375" y="968"/>
                    </a:cubicBezTo>
                    <a:lnTo>
                      <a:pt x="423" y="990"/>
                    </a:lnTo>
                    <a:lnTo>
                      <a:pt x="419" y="989"/>
                    </a:lnTo>
                    <a:lnTo>
                      <a:pt x="452" y="987"/>
                    </a:lnTo>
                    <a:lnTo>
                      <a:pt x="449" y="987"/>
                    </a:lnTo>
                    <a:lnTo>
                      <a:pt x="471" y="977"/>
                    </a:lnTo>
                    <a:lnTo>
                      <a:pt x="467" y="981"/>
                    </a:lnTo>
                    <a:lnTo>
                      <a:pt x="472" y="967"/>
                    </a:lnTo>
                    <a:lnTo>
                      <a:pt x="483" y="978"/>
                    </a:lnTo>
                    <a:lnTo>
                      <a:pt x="478" y="980"/>
                    </a:lnTo>
                    <a:cubicBezTo>
                      <a:pt x="474" y="982"/>
                      <a:pt x="470" y="981"/>
                      <a:pt x="468" y="978"/>
                    </a:cubicBezTo>
                    <a:cubicBezTo>
                      <a:pt x="465" y="975"/>
                      <a:pt x="466" y="970"/>
                      <a:pt x="469" y="967"/>
                    </a:cubicBezTo>
                    <a:lnTo>
                      <a:pt x="471" y="965"/>
                    </a:lnTo>
                    <a:lnTo>
                      <a:pt x="471" y="976"/>
                    </a:lnTo>
                    <a:lnTo>
                      <a:pt x="457" y="959"/>
                    </a:lnTo>
                    <a:cubicBezTo>
                      <a:pt x="456" y="958"/>
                      <a:pt x="455" y="956"/>
                      <a:pt x="455" y="953"/>
                    </a:cubicBezTo>
                    <a:lnTo>
                      <a:pt x="458" y="932"/>
                    </a:lnTo>
                    <a:cubicBezTo>
                      <a:pt x="458" y="929"/>
                      <a:pt x="460" y="927"/>
                      <a:pt x="463" y="926"/>
                    </a:cubicBezTo>
                    <a:lnTo>
                      <a:pt x="468" y="923"/>
                    </a:lnTo>
                    <a:lnTo>
                      <a:pt x="464" y="932"/>
                    </a:lnTo>
                    <a:lnTo>
                      <a:pt x="461" y="915"/>
                    </a:lnTo>
                    <a:lnTo>
                      <a:pt x="463" y="920"/>
                    </a:lnTo>
                    <a:lnTo>
                      <a:pt x="455" y="912"/>
                    </a:lnTo>
                    <a:cubicBezTo>
                      <a:pt x="453" y="909"/>
                      <a:pt x="452" y="906"/>
                      <a:pt x="453" y="903"/>
                    </a:cubicBezTo>
                    <a:cubicBezTo>
                      <a:pt x="454" y="900"/>
                      <a:pt x="457" y="898"/>
                      <a:pt x="461" y="898"/>
                    </a:cubicBezTo>
                    <a:lnTo>
                      <a:pt x="471" y="898"/>
                    </a:lnTo>
                    <a:lnTo>
                      <a:pt x="469" y="914"/>
                    </a:lnTo>
                    <a:lnTo>
                      <a:pt x="453" y="908"/>
                    </a:lnTo>
                    <a:cubicBezTo>
                      <a:pt x="450" y="908"/>
                      <a:pt x="448" y="906"/>
                      <a:pt x="448" y="903"/>
                    </a:cubicBezTo>
                    <a:lnTo>
                      <a:pt x="440" y="879"/>
                    </a:lnTo>
                    <a:cubicBezTo>
                      <a:pt x="439" y="877"/>
                      <a:pt x="439" y="874"/>
                      <a:pt x="441" y="872"/>
                    </a:cubicBezTo>
                    <a:cubicBezTo>
                      <a:pt x="443" y="869"/>
                      <a:pt x="445" y="868"/>
                      <a:pt x="448" y="869"/>
                    </a:cubicBezTo>
                    <a:lnTo>
                      <a:pt x="508" y="877"/>
                    </a:lnTo>
                    <a:lnTo>
                      <a:pt x="505" y="877"/>
                    </a:lnTo>
                    <a:lnTo>
                      <a:pt x="613" y="853"/>
                    </a:lnTo>
                    <a:lnTo>
                      <a:pt x="611" y="854"/>
                    </a:lnTo>
                    <a:lnTo>
                      <a:pt x="641" y="835"/>
                    </a:lnTo>
                    <a:lnTo>
                      <a:pt x="637" y="842"/>
                    </a:lnTo>
                    <a:lnTo>
                      <a:pt x="637" y="828"/>
                    </a:lnTo>
                    <a:cubicBezTo>
                      <a:pt x="637" y="827"/>
                      <a:pt x="637" y="826"/>
                      <a:pt x="638" y="825"/>
                    </a:cubicBezTo>
                    <a:lnTo>
                      <a:pt x="662" y="779"/>
                    </a:lnTo>
                    <a:lnTo>
                      <a:pt x="662" y="785"/>
                    </a:lnTo>
                    <a:lnTo>
                      <a:pt x="651" y="753"/>
                    </a:lnTo>
                    <a:lnTo>
                      <a:pt x="656" y="758"/>
                    </a:lnTo>
                    <a:lnTo>
                      <a:pt x="646" y="756"/>
                    </a:lnTo>
                    <a:cubicBezTo>
                      <a:pt x="644" y="755"/>
                      <a:pt x="643" y="755"/>
                      <a:pt x="642" y="754"/>
                    </a:cubicBezTo>
                    <a:lnTo>
                      <a:pt x="623" y="738"/>
                    </a:lnTo>
                    <a:cubicBezTo>
                      <a:pt x="621" y="736"/>
                      <a:pt x="620" y="734"/>
                      <a:pt x="621" y="731"/>
                    </a:cubicBezTo>
                    <a:lnTo>
                      <a:pt x="623" y="699"/>
                    </a:lnTo>
                    <a:lnTo>
                      <a:pt x="627" y="706"/>
                    </a:lnTo>
                    <a:lnTo>
                      <a:pt x="565" y="666"/>
                    </a:lnTo>
                    <a:cubicBezTo>
                      <a:pt x="563" y="665"/>
                      <a:pt x="561" y="663"/>
                      <a:pt x="561" y="660"/>
                    </a:cubicBezTo>
                    <a:lnTo>
                      <a:pt x="558" y="636"/>
                    </a:lnTo>
                    <a:lnTo>
                      <a:pt x="559" y="639"/>
                    </a:lnTo>
                    <a:lnTo>
                      <a:pt x="545" y="609"/>
                    </a:lnTo>
                    <a:cubicBezTo>
                      <a:pt x="545" y="608"/>
                      <a:pt x="545" y="607"/>
                      <a:pt x="545" y="606"/>
                    </a:cubicBezTo>
                    <a:lnTo>
                      <a:pt x="545" y="587"/>
                    </a:lnTo>
                    <a:cubicBezTo>
                      <a:pt x="545" y="584"/>
                      <a:pt x="547" y="580"/>
                      <a:pt x="551" y="579"/>
                    </a:cubicBezTo>
                    <a:lnTo>
                      <a:pt x="562" y="577"/>
                    </a:lnTo>
                    <a:lnTo>
                      <a:pt x="558" y="579"/>
                    </a:lnTo>
                    <a:lnTo>
                      <a:pt x="561" y="576"/>
                    </a:lnTo>
                    <a:lnTo>
                      <a:pt x="558" y="583"/>
                    </a:lnTo>
                    <a:lnTo>
                      <a:pt x="553" y="554"/>
                    </a:lnTo>
                    <a:cubicBezTo>
                      <a:pt x="553" y="552"/>
                      <a:pt x="553" y="551"/>
                      <a:pt x="553" y="550"/>
                    </a:cubicBezTo>
                    <a:lnTo>
                      <a:pt x="556" y="542"/>
                    </a:lnTo>
                    <a:lnTo>
                      <a:pt x="557" y="548"/>
                    </a:lnTo>
                    <a:lnTo>
                      <a:pt x="546" y="530"/>
                    </a:lnTo>
                    <a:cubicBezTo>
                      <a:pt x="544" y="526"/>
                      <a:pt x="545" y="521"/>
                      <a:pt x="548" y="519"/>
                    </a:cubicBezTo>
                    <a:lnTo>
                      <a:pt x="556" y="514"/>
                    </a:lnTo>
                    <a:lnTo>
                      <a:pt x="554" y="524"/>
                    </a:lnTo>
                    <a:lnTo>
                      <a:pt x="546" y="508"/>
                    </a:lnTo>
                    <a:cubicBezTo>
                      <a:pt x="545" y="506"/>
                      <a:pt x="544" y="504"/>
                      <a:pt x="545" y="502"/>
                    </a:cubicBezTo>
                    <a:lnTo>
                      <a:pt x="556" y="469"/>
                    </a:lnTo>
                    <a:lnTo>
                      <a:pt x="557" y="476"/>
                    </a:lnTo>
                    <a:lnTo>
                      <a:pt x="546" y="460"/>
                    </a:lnTo>
                    <a:cubicBezTo>
                      <a:pt x="544" y="458"/>
                      <a:pt x="544" y="454"/>
                      <a:pt x="546" y="451"/>
                    </a:cubicBezTo>
                    <a:lnTo>
                      <a:pt x="560" y="433"/>
                    </a:lnTo>
                    <a:lnTo>
                      <a:pt x="622" y="339"/>
                    </a:lnTo>
                    <a:cubicBezTo>
                      <a:pt x="624" y="336"/>
                      <a:pt x="628" y="335"/>
                      <a:pt x="631" y="336"/>
                    </a:cubicBezTo>
                    <a:lnTo>
                      <a:pt x="639" y="338"/>
                    </a:lnTo>
                    <a:lnTo>
                      <a:pt x="629" y="348"/>
                    </a:lnTo>
                    <a:lnTo>
                      <a:pt x="626" y="337"/>
                    </a:lnTo>
                    <a:cubicBezTo>
                      <a:pt x="625" y="334"/>
                      <a:pt x="627" y="331"/>
                      <a:pt x="629" y="329"/>
                    </a:cubicBezTo>
                    <a:lnTo>
                      <a:pt x="656" y="310"/>
                    </a:lnTo>
                    <a:lnTo>
                      <a:pt x="654" y="312"/>
                    </a:lnTo>
                    <a:lnTo>
                      <a:pt x="662" y="299"/>
                    </a:lnTo>
                    <a:cubicBezTo>
                      <a:pt x="663" y="298"/>
                      <a:pt x="664" y="297"/>
                      <a:pt x="665" y="296"/>
                    </a:cubicBezTo>
                    <a:lnTo>
                      <a:pt x="706" y="275"/>
                    </a:lnTo>
                    <a:lnTo>
                      <a:pt x="702" y="281"/>
                    </a:lnTo>
                    <a:lnTo>
                      <a:pt x="704" y="233"/>
                    </a:lnTo>
                    <a:lnTo>
                      <a:pt x="705" y="237"/>
                    </a:lnTo>
                    <a:lnTo>
                      <a:pt x="692" y="210"/>
                    </a:lnTo>
                    <a:lnTo>
                      <a:pt x="695" y="214"/>
                    </a:lnTo>
                    <a:lnTo>
                      <a:pt x="681" y="206"/>
                    </a:lnTo>
                    <a:lnTo>
                      <a:pt x="687" y="207"/>
                    </a:lnTo>
                    <a:lnTo>
                      <a:pt x="668" y="209"/>
                    </a:lnTo>
                    <a:lnTo>
                      <a:pt x="674" y="201"/>
                    </a:lnTo>
                    <a:lnTo>
                      <a:pt x="674" y="247"/>
                    </a:lnTo>
                    <a:cubicBezTo>
                      <a:pt x="674" y="248"/>
                      <a:pt x="674" y="249"/>
                      <a:pt x="674" y="251"/>
                    </a:cubicBezTo>
                    <a:lnTo>
                      <a:pt x="665" y="267"/>
                    </a:lnTo>
                    <a:cubicBezTo>
                      <a:pt x="665" y="268"/>
                      <a:pt x="664" y="269"/>
                      <a:pt x="663" y="270"/>
                    </a:cubicBezTo>
                    <a:lnTo>
                      <a:pt x="638" y="286"/>
                    </a:lnTo>
                    <a:lnTo>
                      <a:pt x="642" y="282"/>
                    </a:lnTo>
                    <a:lnTo>
                      <a:pt x="636" y="298"/>
                    </a:lnTo>
                    <a:cubicBezTo>
                      <a:pt x="635" y="302"/>
                      <a:pt x="631" y="304"/>
                      <a:pt x="627" y="303"/>
                    </a:cubicBezTo>
                    <a:lnTo>
                      <a:pt x="605" y="298"/>
                    </a:lnTo>
                    <a:lnTo>
                      <a:pt x="614" y="293"/>
                    </a:lnTo>
                    <a:lnTo>
                      <a:pt x="606" y="309"/>
                    </a:lnTo>
                    <a:cubicBezTo>
                      <a:pt x="604" y="313"/>
                      <a:pt x="600" y="315"/>
                      <a:pt x="597" y="314"/>
                    </a:cubicBezTo>
                    <a:lnTo>
                      <a:pt x="532" y="298"/>
                    </a:lnTo>
                    <a:lnTo>
                      <a:pt x="534" y="298"/>
                    </a:lnTo>
                    <a:lnTo>
                      <a:pt x="501" y="298"/>
                    </a:lnTo>
                    <a:cubicBezTo>
                      <a:pt x="498" y="298"/>
                      <a:pt x="495" y="296"/>
                      <a:pt x="494" y="292"/>
                    </a:cubicBezTo>
                    <a:lnTo>
                      <a:pt x="491" y="284"/>
                    </a:lnTo>
                    <a:cubicBezTo>
                      <a:pt x="490" y="282"/>
                      <a:pt x="491" y="279"/>
                      <a:pt x="492" y="277"/>
                    </a:cubicBezTo>
                    <a:lnTo>
                      <a:pt x="508" y="253"/>
                    </a:lnTo>
                    <a:lnTo>
                      <a:pt x="507" y="259"/>
                    </a:lnTo>
                    <a:lnTo>
                      <a:pt x="504" y="234"/>
                    </a:lnTo>
                    <a:cubicBezTo>
                      <a:pt x="504" y="233"/>
                      <a:pt x="504" y="231"/>
                      <a:pt x="505" y="229"/>
                    </a:cubicBezTo>
                    <a:lnTo>
                      <a:pt x="527" y="197"/>
                    </a:lnTo>
                    <a:lnTo>
                      <a:pt x="527" y="205"/>
                    </a:lnTo>
                    <a:lnTo>
                      <a:pt x="516" y="187"/>
                    </a:lnTo>
                    <a:lnTo>
                      <a:pt x="520" y="190"/>
                    </a:lnTo>
                    <a:lnTo>
                      <a:pt x="471" y="169"/>
                    </a:lnTo>
                    <a:cubicBezTo>
                      <a:pt x="471" y="168"/>
                      <a:pt x="470" y="168"/>
                      <a:pt x="470" y="168"/>
                    </a:cubicBezTo>
                    <a:lnTo>
                      <a:pt x="410" y="130"/>
                    </a:lnTo>
                    <a:lnTo>
                      <a:pt x="413" y="131"/>
                    </a:lnTo>
                    <a:lnTo>
                      <a:pt x="369" y="121"/>
                    </a:lnTo>
                    <a:cubicBezTo>
                      <a:pt x="368" y="120"/>
                      <a:pt x="367" y="120"/>
                      <a:pt x="365" y="118"/>
                    </a:cubicBezTo>
                    <a:lnTo>
                      <a:pt x="287" y="36"/>
                    </a:lnTo>
                    <a:lnTo>
                      <a:pt x="276" y="25"/>
                    </a:lnTo>
                    <a:lnTo>
                      <a:pt x="282" y="27"/>
                    </a:lnTo>
                    <a:lnTo>
                      <a:pt x="233" y="27"/>
                    </a:lnTo>
                    <a:lnTo>
                      <a:pt x="241" y="22"/>
                    </a:lnTo>
                    <a:lnTo>
                      <a:pt x="225" y="67"/>
                    </a:lnTo>
                    <a:cubicBezTo>
                      <a:pt x="223" y="71"/>
                      <a:pt x="220" y="73"/>
                      <a:pt x="217" y="73"/>
                    </a:cubicBezTo>
                    <a:cubicBezTo>
                      <a:pt x="214" y="73"/>
                      <a:pt x="211" y="71"/>
                      <a:pt x="209" y="68"/>
                    </a:cubicBezTo>
                    <a:lnTo>
                      <a:pt x="196" y="33"/>
                    </a:lnTo>
                    <a:lnTo>
                      <a:pt x="203" y="38"/>
                    </a:lnTo>
                    <a:lnTo>
                      <a:pt x="148" y="33"/>
                    </a:lnTo>
                    <a:cubicBezTo>
                      <a:pt x="147" y="32"/>
                      <a:pt x="146" y="32"/>
                      <a:pt x="144" y="31"/>
                    </a:cubicBezTo>
                    <a:lnTo>
                      <a:pt x="123" y="15"/>
                    </a:lnTo>
                    <a:lnTo>
                      <a:pt x="136" y="8"/>
                    </a:lnTo>
                    <a:lnTo>
                      <a:pt x="136" y="22"/>
                    </a:lnTo>
                    <a:cubicBezTo>
                      <a:pt x="136" y="25"/>
                      <a:pt x="134" y="28"/>
                      <a:pt x="131" y="29"/>
                    </a:cubicBezTo>
                    <a:lnTo>
                      <a:pt x="112" y="37"/>
                    </a:lnTo>
                    <a:lnTo>
                      <a:pt x="116" y="34"/>
                    </a:lnTo>
                    <a:lnTo>
                      <a:pt x="100" y="66"/>
                    </a:lnTo>
                    <a:lnTo>
                      <a:pt x="98" y="56"/>
                    </a:lnTo>
                    <a:lnTo>
                      <a:pt x="106" y="64"/>
                    </a:lnTo>
                    <a:cubicBezTo>
                      <a:pt x="108" y="66"/>
                      <a:pt x="109" y="69"/>
                      <a:pt x="108" y="71"/>
                    </a:cubicBezTo>
                    <a:lnTo>
                      <a:pt x="100" y="125"/>
                    </a:lnTo>
                    <a:cubicBezTo>
                      <a:pt x="100" y="127"/>
                      <a:pt x="98" y="130"/>
                      <a:pt x="96" y="131"/>
                    </a:cubicBezTo>
                    <a:lnTo>
                      <a:pt x="58" y="150"/>
                    </a:lnTo>
                    <a:lnTo>
                      <a:pt x="61" y="147"/>
                    </a:lnTo>
                    <a:lnTo>
                      <a:pt x="47" y="166"/>
                    </a:lnTo>
                    <a:lnTo>
                      <a:pt x="47" y="157"/>
                    </a:lnTo>
                    <a:lnTo>
                      <a:pt x="61" y="175"/>
                    </a:lnTo>
                    <a:cubicBezTo>
                      <a:pt x="63" y="178"/>
                      <a:pt x="63" y="181"/>
                      <a:pt x="62" y="184"/>
                    </a:cubicBezTo>
                    <a:lnTo>
                      <a:pt x="54" y="200"/>
                    </a:lnTo>
                    <a:lnTo>
                      <a:pt x="54" y="193"/>
                    </a:lnTo>
                    <a:lnTo>
                      <a:pt x="67" y="228"/>
                    </a:lnTo>
                    <a:cubicBezTo>
                      <a:pt x="68" y="230"/>
                      <a:pt x="68" y="231"/>
                      <a:pt x="68" y="233"/>
                    </a:cubicBezTo>
                    <a:lnTo>
                      <a:pt x="62" y="252"/>
                    </a:lnTo>
                    <a:lnTo>
                      <a:pt x="61" y="245"/>
                    </a:lnTo>
                    <a:lnTo>
                      <a:pt x="75" y="267"/>
                    </a:lnTo>
                    <a:cubicBezTo>
                      <a:pt x="76" y="269"/>
                      <a:pt x="76" y="271"/>
                      <a:pt x="76" y="273"/>
                    </a:cubicBezTo>
                    <a:cubicBezTo>
                      <a:pt x="75" y="276"/>
                      <a:pt x="73" y="278"/>
                      <a:pt x="71" y="278"/>
                    </a:cubicBezTo>
                    <a:lnTo>
                      <a:pt x="52" y="286"/>
                    </a:lnTo>
                    <a:lnTo>
                      <a:pt x="57" y="281"/>
                    </a:lnTo>
                    <a:lnTo>
                      <a:pt x="46" y="326"/>
                    </a:lnTo>
                    <a:cubicBezTo>
                      <a:pt x="46" y="328"/>
                      <a:pt x="45" y="329"/>
                      <a:pt x="44" y="330"/>
                    </a:cubicBezTo>
                    <a:lnTo>
                      <a:pt x="25" y="351"/>
                    </a:lnTo>
                    <a:lnTo>
                      <a:pt x="27" y="346"/>
                    </a:lnTo>
                    <a:lnTo>
                      <a:pt x="27" y="384"/>
                    </a:lnTo>
                    <a:cubicBezTo>
                      <a:pt x="27" y="386"/>
                      <a:pt x="26" y="388"/>
                      <a:pt x="25" y="389"/>
                    </a:cubicBezTo>
                    <a:lnTo>
                      <a:pt x="17" y="397"/>
                    </a:lnTo>
                    <a:lnTo>
                      <a:pt x="19" y="389"/>
                    </a:lnTo>
                    <a:lnTo>
                      <a:pt x="38" y="437"/>
                    </a:lnTo>
                    <a:cubicBezTo>
                      <a:pt x="39" y="440"/>
                      <a:pt x="38" y="443"/>
                      <a:pt x="36" y="445"/>
                    </a:cubicBezTo>
                    <a:lnTo>
                      <a:pt x="23" y="461"/>
                    </a:lnTo>
                    <a:lnTo>
                      <a:pt x="25" y="456"/>
                    </a:lnTo>
                    <a:lnTo>
                      <a:pt x="25" y="480"/>
                    </a:lnTo>
                    <a:cubicBezTo>
                      <a:pt x="25" y="482"/>
                      <a:pt x="24" y="484"/>
                      <a:pt x="22" y="486"/>
                    </a:cubicBezTo>
                    <a:lnTo>
                      <a:pt x="14" y="494"/>
                    </a:lnTo>
                    <a:lnTo>
                      <a:pt x="16" y="487"/>
                    </a:lnTo>
                    <a:lnTo>
                      <a:pt x="19" y="509"/>
                    </a:lnTo>
                    <a:lnTo>
                      <a:pt x="17" y="504"/>
                    </a:lnTo>
                    <a:lnTo>
                      <a:pt x="36" y="523"/>
                    </a:lnTo>
                    <a:cubicBezTo>
                      <a:pt x="37" y="524"/>
                      <a:pt x="38" y="526"/>
                      <a:pt x="38" y="528"/>
                    </a:cubicBezTo>
                    <a:lnTo>
                      <a:pt x="38" y="542"/>
                    </a:lnTo>
                    <a:lnTo>
                      <a:pt x="37" y="537"/>
                    </a:lnTo>
                    <a:lnTo>
                      <a:pt x="59" y="572"/>
                    </a:lnTo>
                    <a:cubicBezTo>
                      <a:pt x="59" y="574"/>
                      <a:pt x="60" y="575"/>
                      <a:pt x="60" y="577"/>
                    </a:cubicBezTo>
                    <a:lnTo>
                      <a:pt x="60" y="590"/>
                    </a:lnTo>
                    <a:lnTo>
                      <a:pt x="57" y="584"/>
                    </a:lnTo>
                    <a:lnTo>
                      <a:pt x="70" y="594"/>
                    </a:lnTo>
                    <a:cubicBezTo>
                      <a:pt x="72" y="596"/>
                      <a:pt x="73" y="598"/>
                      <a:pt x="73" y="601"/>
                    </a:cubicBezTo>
                    <a:lnTo>
                      <a:pt x="73" y="619"/>
                    </a:lnTo>
                    <a:lnTo>
                      <a:pt x="73" y="617"/>
                    </a:lnTo>
                    <a:lnTo>
                      <a:pt x="81" y="644"/>
                    </a:lnTo>
                    <a:cubicBezTo>
                      <a:pt x="82" y="646"/>
                      <a:pt x="81" y="649"/>
                      <a:pt x="80" y="651"/>
                    </a:cubicBezTo>
                    <a:cubicBezTo>
                      <a:pt x="78" y="653"/>
                      <a:pt x="76" y="654"/>
                      <a:pt x="73" y="654"/>
                    </a:cubicBezTo>
                    <a:lnTo>
                      <a:pt x="65" y="654"/>
                    </a:lnTo>
                    <a:lnTo>
                      <a:pt x="73" y="647"/>
                    </a:lnTo>
                    <a:lnTo>
                      <a:pt x="71" y="690"/>
                    </a:lnTo>
                    <a:cubicBezTo>
                      <a:pt x="70" y="692"/>
                      <a:pt x="70" y="693"/>
                      <a:pt x="68" y="695"/>
                    </a:cubicBezTo>
                    <a:lnTo>
                      <a:pt x="60" y="703"/>
                    </a:lnTo>
                    <a:lnTo>
                      <a:pt x="61" y="693"/>
                    </a:lnTo>
                    <a:lnTo>
                      <a:pt x="78" y="720"/>
                    </a:lnTo>
                    <a:cubicBezTo>
                      <a:pt x="78" y="721"/>
                      <a:pt x="79" y="722"/>
                      <a:pt x="79" y="724"/>
                    </a:cubicBezTo>
                    <a:lnTo>
                      <a:pt x="79" y="740"/>
                    </a:lnTo>
                    <a:cubicBezTo>
                      <a:pt x="79" y="742"/>
                      <a:pt x="78" y="744"/>
                      <a:pt x="76" y="746"/>
                    </a:cubicBezTo>
                    <a:lnTo>
                      <a:pt x="68" y="754"/>
                    </a:lnTo>
                    <a:lnTo>
                      <a:pt x="71" y="748"/>
                    </a:lnTo>
                    <a:lnTo>
                      <a:pt x="71" y="753"/>
                    </a:lnTo>
                    <a:cubicBezTo>
                      <a:pt x="71" y="756"/>
                      <a:pt x="69" y="758"/>
                      <a:pt x="67" y="760"/>
                    </a:cubicBezTo>
                    <a:lnTo>
                      <a:pt x="57" y="768"/>
                    </a:lnTo>
                    <a:lnTo>
                      <a:pt x="60" y="763"/>
                    </a:lnTo>
                    <a:lnTo>
                      <a:pt x="57" y="779"/>
                    </a:lnTo>
                    <a:lnTo>
                      <a:pt x="57" y="775"/>
                    </a:lnTo>
                    <a:lnTo>
                      <a:pt x="68" y="818"/>
                    </a:lnTo>
                    <a:lnTo>
                      <a:pt x="67" y="816"/>
                    </a:lnTo>
                    <a:lnTo>
                      <a:pt x="94" y="862"/>
                    </a:lnTo>
                    <a:cubicBezTo>
                      <a:pt x="96" y="865"/>
                      <a:pt x="95" y="869"/>
                      <a:pt x="92" y="872"/>
                    </a:cubicBezTo>
                    <a:lnTo>
                      <a:pt x="73" y="888"/>
                    </a:lnTo>
                    <a:lnTo>
                      <a:pt x="76" y="880"/>
                    </a:lnTo>
                    <a:lnTo>
                      <a:pt x="81" y="901"/>
                    </a:lnTo>
                    <a:cubicBezTo>
                      <a:pt x="81" y="902"/>
                      <a:pt x="81" y="903"/>
                      <a:pt x="81" y="903"/>
                    </a:cubicBezTo>
                    <a:lnTo>
                      <a:pt x="81" y="919"/>
                    </a:lnTo>
                    <a:cubicBezTo>
                      <a:pt x="81" y="922"/>
                      <a:pt x="80" y="924"/>
                      <a:pt x="78" y="926"/>
                    </a:cubicBezTo>
                    <a:cubicBezTo>
                      <a:pt x="76" y="927"/>
                      <a:pt x="73" y="928"/>
                      <a:pt x="71" y="927"/>
                    </a:cubicBezTo>
                    <a:lnTo>
                      <a:pt x="63" y="924"/>
                    </a:lnTo>
                    <a:lnTo>
                      <a:pt x="73" y="914"/>
                    </a:lnTo>
                    <a:lnTo>
                      <a:pt x="81" y="932"/>
                    </a:lnTo>
                    <a:cubicBezTo>
                      <a:pt x="82" y="934"/>
                      <a:pt x="82" y="936"/>
                      <a:pt x="81" y="938"/>
                    </a:cubicBezTo>
                    <a:lnTo>
                      <a:pt x="79" y="948"/>
                    </a:lnTo>
                    <a:lnTo>
                      <a:pt x="77" y="941"/>
                    </a:lnTo>
                    <a:lnTo>
                      <a:pt x="85" y="952"/>
                    </a:lnTo>
                    <a:cubicBezTo>
                      <a:pt x="87" y="954"/>
                      <a:pt x="87" y="957"/>
                      <a:pt x="87" y="959"/>
                    </a:cubicBezTo>
                    <a:lnTo>
                      <a:pt x="81" y="978"/>
                    </a:lnTo>
                    <a:lnTo>
                      <a:pt x="81" y="972"/>
                    </a:lnTo>
                    <a:lnTo>
                      <a:pt x="86" y="983"/>
                    </a:lnTo>
                    <a:cubicBezTo>
                      <a:pt x="86" y="983"/>
                      <a:pt x="87" y="984"/>
                      <a:pt x="87" y="985"/>
                    </a:cubicBezTo>
                    <a:lnTo>
                      <a:pt x="95" y="1022"/>
                    </a:lnTo>
                    <a:lnTo>
                      <a:pt x="93" y="1019"/>
                    </a:lnTo>
                    <a:lnTo>
                      <a:pt x="112" y="1040"/>
                    </a:lnTo>
                    <a:cubicBezTo>
                      <a:pt x="114" y="1042"/>
                      <a:pt x="114" y="1044"/>
                      <a:pt x="114" y="1047"/>
                    </a:cubicBezTo>
                    <a:cubicBezTo>
                      <a:pt x="113" y="1049"/>
                      <a:pt x="112" y="1051"/>
                      <a:pt x="110" y="1052"/>
                    </a:cubicBezTo>
                    <a:lnTo>
                      <a:pt x="96" y="1060"/>
                    </a:lnTo>
                    <a:lnTo>
                      <a:pt x="100" y="1051"/>
                    </a:lnTo>
                    <a:lnTo>
                      <a:pt x="111" y="1089"/>
                    </a:lnTo>
                    <a:lnTo>
                      <a:pt x="106" y="1084"/>
                    </a:lnTo>
                    <a:lnTo>
                      <a:pt x="125" y="1092"/>
                    </a:lnTo>
                    <a:cubicBezTo>
                      <a:pt x="129" y="1093"/>
                      <a:pt x="131" y="1097"/>
                      <a:pt x="130" y="1101"/>
                    </a:cubicBezTo>
                    <a:lnTo>
                      <a:pt x="127" y="1114"/>
                    </a:lnTo>
                    <a:lnTo>
                      <a:pt x="124" y="1106"/>
                    </a:lnTo>
                    <a:lnTo>
                      <a:pt x="135" y="1114"/>
                    </a:lnTo>
                    <a:cubicBezTo>
                      <a:pt x="138" y="1116"/>
                      <a:pt x="139" y="1120"/>
                      <a:pt x="138" y="1123"/>
                    </a:cubicBezTo>
                    <a:lnTo>
                      <a:pt x="135" y="1131"/>
                    </a:lnTo>
                    <a:lnTo>
                      <a:pt x="132" y="1122"/>
                    </a:lnTo>
                    <a:lnTo>
                      <a:pt x="140" y="1127"/>
                    </a:lnTo>
                    <a:cubicBezTo>
                      <a:pt x="142" y="1129"/>
                      <a:pt x="144" y="1131"/>
                      <a:pt x="144" y="1134"/>
                    </a:cubicBezTo>
                    <a:lnTo>
                      <a:pt x="144" y="1161"/>
                    </a:lnTo>
                    <a:close/>
                    <a:moveTo>
                      <a:pt x="413" y="1574"/>
                    </a:moveTo>
                    <a:cubicBezTo>
                      <a:pt x="411" y="1570"/>
                      <a:pt x="412" y="1566"/>
                      <a:pt x="415" y="1564"/>
                    </a:cubicBezTo>
                    <a:cubicBezTo>
                      <a:pt x="418" y="1562"/>
                      <a:pt x="422" y="1562"/>
                      <a:pt x="425" y="1564"/>
                    </a:cubicBezTo>
                    <a:lnTo>
                      <a:pt x="452" y="1586"/>
                    </a:lnTo>
                    <a:cubicBezTo>
                      <a:pt x="455" y="1588"/>
                      <a:pt x="456" y="1593"/>
                      <a:pt x="454" y="1597"/>
                    </a:cubicBezTo>
                    <a:cubicBezTo>
                      <a:pt x="451" y="1600"/>
                      <a:pt x="446" y="1601"/>
                      <a:pt x="443" y="1599"/>
                    </a:cubicBezTo>
                    <a:lnTo>
                      <a:pt x="435" y="1593"/>
                    </a:lnTo>
                    <a:lnTo>
                      <a:pt x="447" y="1587"/>
                    </a:lnTo>
                    <a:lnTo>
                      <a:pt x="447" y="1597"/>
                    </a:lnTo>
                    <a:lnTo>
                      <a:pt x="441" y="1590"/>
                    </a:lnTo>
                    <a:lnTo>
                      <a:pt x="454" y="1592"/>
                    </a:lnTo>
                    <a:cubicBezTo>
                      <a:pt x="455" y="1592"/>
                      <a:pt x="457" y="1593"/>
                      <a:pt x="458" y="1594"/>
                    </a:cubicBezTo>
                    <a:lnTo>
                      <a:pt x="496" y="1626"/>
                    </a:lnTo>
                    <a:lnTo>
                      <a:pt x="494" y="1625"/>
                    </a:lnTo>
                    <a:lnTo>
                      <a:pt x="556" y="1654"/>
                    </a:lnTo>
                    <a:lnTo>
                      <a:pt x="554" y="1654"/>
                    </a:lnTo>
                    <a:lnTo>
                      <a:pt x="597" y="1662"/>
                    </a:lnTo>
                    <a:cubicBezTo>
                      <a:pt x="601" y="1663"/>
                      <a:pt x="604" y="1666"/>
                      <a:pt x="604" y="1670"/>
                    </a:cubicBezTo>
                    <a:lnTo>
                      <a:pt x="604" y="1680"/>
                    </a:lnTo>
                    <a:cubicBezTo>
                      <a:pt x="604" y="1684"/>
                      <a:pt x="601" y="1687"/>
                      <a:pt x="598" y="1688"/>
                    </a:cubicBezTo>
                    <a:lnTo>
                      <a:pt x="560" y="1696"/>
                    </a:lnTo>
                    <a:cubicBezTo>
                      <a:pt x="559" y="1697"/>
                      <a:pt x="558" y="1697"/>
                      <a:pt x="557" y="1696"/>
                    </a:cubicBezTo>
                    <a:lnTo>
                      <a:pt x="511" y="1688"/>
                    </a:lnTo>
                    <a:lnTo>
                      <a:pt x="465" y="1683"/>
                    </a:lnTo>
                    <a:cubicBezTo>
                      <a:pt x="462" y="1683"/>
                      <a:pt x="460" y="1681"/>
                      <a:pt x="459" y="1678"/>
                    </a:cubicBezTo>
                    <a:lnTo>
                      <a:pt x="413" y="1574"/>
                    </a:lnTo>
                    <a:close/>
                    <a:moveTo>
                      <a:pt x="473" y="1672"/>
                    </a:moveTo>
                    <a:lnTo>
                      <a:pt x="467" y="1667"/>
                    </a:lnTo>
                    <a:lnTo>
                      <a:pt x="513" y="1673"/>
                    </a:lnTo>
                    <a:lnTo>
                      <a:pt x="560" y="1681"/>
                    </a:lnTo>
                    <a:lnTo>
                      <a:pt x="556" y="1681"/>
                    </a:lnTo>
                    <a:lnTo>
                      <a:pt x="594" y="1673"/>
                    </a:lnTo>
                    <a:lnTo>
                      <a:pt x="588" y="1680"/>
                    </a:lnTo>
                    <a:lnTo>
                      <a:pt x="588" y="1670"/>
                    </a:lnTo>
                    <a:lnTo>
                      <a:pt x="595" y="1678"/>
                    </a:lnTo>
                    <a:lnTo>
                      <a:pt x="551" y="1670"/>
                    </a:lnTo>
                    <a:cubicBezTo>
                      <a:pt x="551" y="1669"/>
                      <a:pt x="550" y="1669"/>
                      <a:pt x="549" y="1669"/>
                    </a:cubicBezTo>
                    <a:lnTo>
                      <a:pt x="487" y="1639"/>
                    </a:lnTo>
                    <a:cubicBezTo>
                      <a:pt x="486" y="1639"/>
                      <a:pt x="486" y="1639"/>
                      <a:pt x="485" y="1638"/>
                    </a:cubicBezTo>
                    <a:lnTo>
                      <a:pt x="447" y="1606"/>
                    </a:lnTo>
                    <a:lnTo>
                      <a:pt x="451" y="1608"/>
                    </a:lnTo>
                    <a:lnTo>
                      <a:pt x="437" y="1605"/>
                    </a:lnTo>
                    <a:cubicBezTo>
                      <a:pt x="434" y="1604"/>
                      <a:pt x="431" y="1601"/>
                      <a:pt x="431" y="1597"/>
                    </a:cubicBezTo>
                    <a:lnTo>
                      <a:pt x="431" y="1587"/>
                    </a:lnTo>
                    <a:cubicBezTo>
                      <a:pt x="431" y="1584"/>
                      <a:pt x="433" y="1581"/>
                      <a:pt x="435" y="1580"/>
                    </a:cubicBezTo>
                    <a:cubicBezTo>
                      <a:pt x="438" y="1578"/>
                      <a:pt x="441" y="1578"/>
                      <a:pt x="443" y="1580"/>
                    </a:cubicBezTo>
                    <a:lnTo>
                      <a:pt x="452" y="1585"/>
                    </a:lnTo>
                    <a:lnTo>
                      <a:pt x="442" y="1598"/>
                    </a:lnTo>
                    <a:lnTo>
                      <a:pt x="415" y="1577"/>
                    </a:lnTo>
                    <a:lnTo>
                      <a:pt x="427" y="1567"/>
                    </a:lnTo>
                    <a:lnTo>
                      <a:pt x="473" y="1672"/>
                    </a:lnTo>
                    <a:close/>
                    <a:moveTo>
                      <a:pt x="459" y="1679"/>
                    </a:moveTo>
                    <a:cubicBezTo>
                      <a:pt x="457" y="1675"/>
                      <a:pt x="458" y="1671"/>
                      <a:pt x="461" y="1669"/>
                    </a:cubicBezTo>
                    <a:cubicBezTo>
                      <a:pt x="465" y="1666"/>
                      <a:pt x="469" y="1667"/>
                      <a:pt x="472" y="1669"/>
                    </a:cubicBezTo>
                    <a:lnTo>
                      <a:pt x="477" y="1675"/>
                    </a:lnTo>
                    <a:cubicBezTo>
                      <a:pt x="479" y="1677"/>
                      <a:pt x="480" y="1680"/>
                      <a:pt x="479" y="1683"/>
                    </a:cubicBezTo>
                    <a:cubicBezTo>
                      <a:pt x="478" y="1686"/>
                      <a:pt x="475" y="1688"/>
                      <a:pt x="471" y="1688"/>
                    </a:cubicBezTo>
                    <a:lnTo>
                      <a:pt x="469" y="1688"/>
                    </a:lnTo>
                    <a:cubicBezTo>
                      <a:pt x="466" y="1688"/>
                      <a:pt x="463" y="1687"/>
                      <a:pt x="462" y="1684"/>
                    </a:cubicBezTo>
                    <a:lnTo>
                      <a:pt x="459" y="1679"/>
                    </a:lnTo>
                    <a:close/>
                    <a:moveTo>
                      <a:pt x="476" y="1677"/>
                    </a:moveTo>
                    <a:lnTo>
                      <a:pt x="469" y="1672"/>
                    </a:lnTo>
                    <a:lnTo>
                      <a:pt x="471" y="1672"/>
                    </a:lnTo>
                    <a:lnTo>
                      <a:pt x="466" y="1686"/>
                    </a:lnTo>
                    <a:lnTo>
                      <a:pt x="460" y="1681"/>
                    </a:lnTo>
                    <a:lnTo>
                      <a:pt x="473" y="1671"/>
                    </a:lnTo>
                    <a:lnTo>
                      <a:pt x="476" y="1677"/>
                    </a:lnTo>
                    <a:close/>
                  </a:path>
                </a:pathLst>
              </a:custGeom>
              <a:solidFill>
                <a:srgbClr val="6E6E6E"/>
              </a:solidFill>
              <a:ln w="0" cap="flat">
                <a:solidFill>
                  <a:srgbClr val="6E6E6E"/>
                </a:solidFill>
                <a:prstDash val="solid"/>
                <a:round/>
                <a:headEnd/>
                <a:tailEnd/>
              </a:ln>
            </p:spPr>
            <p:txBody>
              <a:bodyPr/>
              <a:lstStyle/>
              <a:p>
                <a:endParaRPr lang="en-US"/>
              </a:p>
            </p:txBody>
          </p:sp>
          <p:sp>
            <p:nvSpPr>
              <p:cNvPr id="1465" name="Freeform 652"/>
              <p:cNvSpPr>
                <a:spLocks noEditPoints="1"/>
              </p:cNvSpPr>
              <p:nvPr/>
            </p:nvSpPr>
            <p:spPr bwMode="auto">
              <a:xfrm>
                <a:off x="1621" y="708"/>
                <a:ext cx="3437" cy="631"/>
              </a:xfrm>
              <a:custGeom>
                <a:avLst/>
                <a:gdLst>
                  <a:gd name="T0" fmla="*/ 219 w 3437"/>
                  <a:gd name="T1" fmla="*/ 186 h 631"/>
                  <a:gd name="T2" fmla="*/ 161 w 3437"/>
                  <a:gd name="T3" fmla="*/ 201 h 631"/>
                  <a:gd name="T4" fmla="*/ 3426 w 3437"/>
                  <a:gd name="T5" fmla="*/ 223 h 631"/>
                  <a:gd name="T6" fmla="*/ 38 w 3437"/>
                  <a:gd name="T7" fmla="*/ 608 h 631"/>
                  <a:gd name="T8" fmla="*/ 983 w 3437"/>
                  <a:gd name="T9" fmla="*/ 356 h 631"/>
                  <a:gd name="T10" fmla="*/ 445 w 3437"/>
                  <a:gd name="T11" fmla="*/ 120 h 631"/>
                  <a:gd name="T12" fmla="*/ 353 w 3437"/>
                  <a:gd name="T13" fmla="*/ 147 h 631"/>
                  <a:gd name="T14" fmla="*/ 347 w 3437"/>
                  <a:gd name="T15" fmla="*/ 151 h 631"/>
                  <a:gd name="T16" fmla="*/ 331 w 3437"/>
                  <a:gd name="T17" fmla="*/ 160 h 631"/>
                  <a:gd name="T18" fmla="*/ 515 w 3437"/>
                  <a:gd name="T19" fmla="*/ 183 h 631"/>
                  <a:gd name="T20" fmla="*/ 46 w 3437"/>
                  <a:gd name="T21" fmla="*/ 220 h 631"/>
                  <a:gd name="T22" fmla="*/ 527 w 3437"/>
                  <a:gd name="T23" fmla="*/ 278 h 631"/>
                  <a:gd name="T24" fmla="*/ 848 w 3437"/>
                  <a:gd name="T25" fmla="*/ 265 h 631"/>
                  <a:gd name="T26" fmla="*/ 968 w 3437"/>
                  <a:gd name="T27" fmla="*/ 316 h 631"/>
                  <a:gd name="T28" fmla="*/ 1047 w 3437"/>
                  <a:gd name="T29" fmla="*/ 313 h 631"/>
                  <a:gd name="T30" fmla="*/ 1019 w 3437"/>
                  <a:gd name="T31" fmla="*/ 345 h 631"/>
                  <a:gd name="T32" fmla="*/ 962 w 3437"/>
                  <a:gd name="T33" fmla="*/ 380 h 631"/>
                  <a:gd name="T34" fmla="*/ 948 w 3437"/>
                  <a:gd name="T35" fmla="*/ 381 h 631"/>
                  <a:gd name="T36" fmla="*/ 936 w 3437"/>
                  <a:gd name="T37" fmla="*/ 387 h 631"/>
                  <a:gd name="T38" fmla="*/ 941 w 3437"/>
                  <a:gd name="T39" fmla="*/ 412 h 631"/>
                  <a:gd name="T40" fmla="*/ 922 w 3437"/>
                  <a:gd name="T41" fmla="*/ 435 h 631"/>
                  <a:gd name="T42" fmla="*/ 872 w 3437"/>
                  <a:gd name="T43" fmla="*/ 472 h 631"/>
                  <a:gd name="T44" fmla="*/ 850 w 3437"/>
                  <a:gd name="T45" fmla="*/ 533 h 631"/>
                  <a:gd name="T46" fmla="*/ 816 w 3437"/>
                  <a:gd name="T47" fmla="*/ 486 h 631"/>
                  <a:gd name="T48" fmla="*/ 776 w 3437"/>
                  <a:gd name="T49" fmla="*/ 497 h 631"/>
                  <a:gd name="T50" fmla="*/ 733 w 3437"/>
                  <a:gd name="T51" fmla="*/ 497 h 631"/>
                  <a:gd name="T52" fmla="*/ 688 w 3437"/>
                  <a:gd name="T53" fmla="*/ 526 h 631"/>
                  <a:gd name="T54" fmla="*/ 589 w 3437"/>
                  <a:gd name="T55" fmla="*/ 470 h 631"/>
                  <a:gd name="T56" fmla="*/ 472 w 3437"/>
                  <a:gd name="T57" fmla="*/ 390 h 631"/>
                  <a:gd name="T58" fmla="*/ 514 w 3437"/>
                  <a:gd name="T59" fmla="*/ 284 h 631"/>
                  <a:gd name="T60" fmla="*/ 289 w 3437"/>
                  <a:gd name="T61" fmla="*/ 114 h 631"/>
                  <a:gd name="T62" fmla="*/ 316 w 3437"/>
                  <a:gd name="T63" fmla="*/ 94 h 631"/>
                  <a:gd name="T64" fmla="*/ 351 w 3437"/>
                  <a:gd name="T65" fmla="*/ 74 h 631"/>
                  <a:gd name="T66" fmla="*/ 390 w 3437"/>
                  <a:gd name="T67" fmla="*/ 55 h 631"/>
                  <a:gd name="T68" fmla="*/ 393 w 3437"/>
                  <a:gd name="T69" fmla="*/ 46 h 631"/>
                  <a:gd name="T70" fmla="*/ 475 w 3437"/>
                  <a:gd name="T71" fmla="*/ 7 h 631"/>
                  <a:gd name="T72" fmla="*/ 551 w 3437"/>
                  <a:gd name="T73" fmla="*/ 9 h 631"/>
                  <a:gd name="T74" fmla="*/ 530 w 3437"/>
                  <a:gd name="T75" fmla="*/ 158 h 631"/>
                  <a:gd name="T76" fmla="*/ 525 w 3437"/>
                  <a:gd name="T77" fmla="*/ 180 h 631"/>
                  <a:gd name="T78" fmla="*/ 526 w 3437"/>
                  <a:gd name="T79" fmla="*/ 155 h 631"/>
                  <a:gd name="T80" fmla="*/ 522 w 3437"/>
                  <a:gd name="T81" fmla="*/ 143 h 631"/>
                  <a:gd name="T82" fmla="*/ 511 w 3437"/>
                  <a:gd name="T83" fmla="*/ 140 h 631"/>
                  <a:gd name="T84" fmla="*/ 483 w 3437"/>
                  <a:gd name="T85" fmla="*/ 123 h 631"/>
                  <a:gd name="T86" fmla="*/ 441 w 3437"/>
                  <a:gd name="T87" fmla="*/ 110 h 631"/>
                  <a:gd name="T88" fmla="*/ 403 w 3437"/>
                  <a:gd name="T89" fmla="*/ 129 h 631"/>
                  <a:gd name="T90" fmla="*/ 431 w 3437"/>
                  <a:gd name="T91" fmla="*/ 107 h 631"/>
                  <a:gd name="T92" fmla="*/ 358 w 3437"/>
                  <a:gd name="T93" fmla="*/ 140 h 631"/>
                  <a:gd name="T94" fmla="*/ 285 w 3437"/>
                  <a:gd name="T95" fmla="*/ 166 h 631"/>
                  <a:gd name="T96" fmla="*/ 230 w 3437"/>
                  <a:gd name="T97" fmla="*/ 182 h 631"/>
                  <a:gd name="T98" fmla="*/ 305 w 3437"/>
                  <a:gd name="T99" fmla="*/ 153 h 631"/>
                  <a:gd name="T100" fmla="*/ 304 w 3437"/>
                  <a:gd name="T101" fmla="*/ 143 h 631"/>
                  <a:gd name="T102" fmla="*/ 278 w 3437"/>
                  <a:gd name="T103" fmla="*/ 126 h 631"/>
                  <a:gd name="T104" fmla="*/ 268 w 3437"/>
                  <a:gd name="T105" fmla="*/ 84 h 631"/>
                  <a:gd name="T106" fmla="*/ 254 w 3437"/>
                  <a:gd name="T107" fmla="*/ 122 h 631"/>
                  <a:gd name="T108" fmla="*/ 524 w 3437"/>
                  <a:gd name="T109" fmla="*/ 144 h 631"/>
                  <a:gd name="T110" fmla="*/ 512 w 3437"/>
                  <a:gd name="T111" fmla="*/ 151 h 631"/>
                  <a:gd name="T112" fmla="*/ 499 w 3437"/>
                  <a:gd name="T113" fmla="*/ 165 h 631"/>
                  <a:gd name="T114" fmla="*/ 510 w 3437"/>
                  <a:gd name="T115" fmla="*/ 164 h 631"/>
                  <a:gd name="T116" fmla="*/ 522 w 3437"/>
                  <a:gd name="T117" fmla="*/ 170 h 631"/>
                  <a:gd name="T118" fmla="*/ 509 w 3437"/>
                  <a:gd name="T119" fmla="*/ 183 h 631"/>
                  <a:gd name="T120" fmla="*/ 517 w 3437"/>
                  <a:gd name="T121" fmla="*/ 178 h 63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437"/>
                  <a:gd name="T184" fmla="*/ 0 h 631"/>
                  <a:gd name="T185" fmla="*/ 3437 w 3437"/>
                  <a:gd name="T186" fmla="*/ 631 h 63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437" h="631">
                    <a:moveTo>
                      <a:pt x="289" y="140"/>
                    </a:moveTo>
                    <a:lnTo>
                      <a:pt x="294" y="138"/>
                    </a:lnTo>
                    <a:lnTo>
                      <a:pt x="289" y="141"/>
                    </a:lnTo>
                    <a:lnTo>
                      <a:pt x="289" y="140"/>
                    </a:lnTo>
                    <a:close/>
                    <a:moveTo>
                      <a:pt x="251" y="179"/>
                    </a:moveTo>
                    <a:lnTo>
                      <a:pt x="251" y="181"/>
                    </a:lnTo>
                    <a:lnTo>
                      <a:pt x="246" y="182"/>
                    </a:lnTo>
                    <a:lnTo>
                      <a:pt x="249" y="179"/>
                    </a:lnTo>
                    <a:lnTo>
                      <a:pt x="251" y="179"/>
                    </a:lnTo>
                    <a:close/>
                    <a:moveTo>
                      <a:pt x="257" y="180"/>
                    </a:moveTo>
                    <a:lnTo>
                      <a:pt x="255" y="182"/>
                    </a:lnTo>
                    <a:lnTo>
                      <a:pt x="249" y="184"/>
                    </a:lnTo>
                    <a:lnTo>
                      <a:pt x="252" y="182"/>
                    </a:lnTo>
                    <a:lnTo>
                      <a:pt x="257" y="180"/>
                    </a:lnTo>
                    <a:close/>
                    <a:moveTo>
                      <a:pt x="209" y="188"/>
                    </a:moveTo>
                    <a:lnTo>
                      <a:pt x="202" y="190"/>
                    </a:lnTo>
                    <a:lnTo>
                      <a:pt x="202" y="188"/>
                    </a:lnTo>
                    <a:lnTo>
                      <a:pt x="210" y="184"/>
                    </a:lnTo>
                    <a:lnTo>
                      <a:pt x="219" y="182"/>
                    </a:lnTo>
                    <a:lnTo>
                      <a:pt x="221" y="182"/>
                    </a:lnTo>
                    <a:lnTo>
                      <a:pt x="219" y="186"/>
                    </a:lnTo>
                    <a:lnTo>
                      <a:pt x="220" y="187"/>
                    </a:lnTo>
                    <a:lnTo>
                      <a:pt x="209" y="188"/>
                    </a:lnTo>
                    <a:close/>
                    <a:moveTo>
                      <a:pt x="186" y="195"/>
                    </a:moveTo>
                    <a:lnTo>
                      <a:pt x="184" y="194"/>
                    </a:lnTo>
                    <a:lnTo>
                      <a:pt x="187" y="193"/>
                    </a:lnTo>
                    <a:lnTo>
                      <a:pt x="189" y="194"/>
                    </a:lnTo>
                    <a:lnTo>
                      <a:pt x="186" y="195"/>
                    </a:lnTo>
                    <a:close/>
                    <a:moveTo>
                      <a:pt x="169" y="200"/>
                    </a:moveTo>
                    <a:lnTo>
                      <a:pt x="173" y="199"/>
                    </a:lnTo>
                    <a:lnTo>
                      <a:pt x="171" y="197"/>
                    </a:lnTo>
                    <a:lnTo>
                      <a:pt x="174" y="196"/>
                    </a:lnTo>
                    <a:lnTo>
                      <a:pt x="178" y="195"/>
                    </a:lnTo>
                    <a:lnTo>
                      <a:pt x="177" y="197"/>
                    </a:lnTo>
                    <a:lnTo>
                      <a:pt x="180" y="195"/>
                    </a:lnTo>
                    <a:lnTo>
                      <a:pt x="181" y="196"/>
                    </a:lnTo>
                    <a:lnTo>
                      <a:pt x="175" y="199"/>
                    </a:lnTo>
                    <a:lnTo>
                      <a:pt x="177" y="199"/>
                    </a:lnTo>
                    <a:lnTo>
                      <a:pt x="170" y="201"/>
                    </a:lnTo>
                    <a:lnTo>
                      <a:pt x="158" y="203"/>
                    </a:lnTo>
                    <a:lnTo>
                      <a:pt x="169" y="200"/>
                    </a:lnTo>
                    <a:close/>
                    <a:moveTo>
                      <a:pt x="161" y="201"/>
                    </a:moveTo>
                    <a:lnTo>
                      <a:pt x="141" y="209"/>
                    </a:lnTo>
                    <a:lnTo>
                      <a:pt x="151" y="203"/>
                    </a:lnTo>
                    <a:lnTo>
                      <a:pt x="153" y="203"/>
                    </a:lnTo>
                    <a:lnTo>
                      <a:pt x="156" y="201"/>
                    </a:lnTo>
                    <a:lnTo>
                      <a:pt x="161" y="201"/>
                    </a:lnTo>
                    <a:close/>
                    <a:moveTo>
                      <a:pt x="3411" y="221"/>
                    </a:moveTo>
                    <a:lnTo>
                      <a:pt x="3409" y="220"/>
                    </a:lnTo>
                    <a:lnTo>
                      <a:pt x="3411" y="218"/>
                    </a:lnTo>
                    <a:lnTo>
                      <a:pt x="3411" y="221"/>
                    </a:lnTo>
                    <a:close/>
                    <a:moveTo>
                      <a:pt x="50" y="225"/>
                    </a:moveTo>
                    <a:lnTo>
                      <a:pt x="58" y="219"/>
                    </a:lnTo>
                    <a:lnTo>
                      <a:pt x="60" y="219"/>
                    </a:lnTo>
                    <a:lnTo>
                      <a:pt x="57" y="221"/>
                    </a:lnTo>
                    <a:lnTo>
                      <a:pt x="59" y="221"/>
                    </a:lnTo>
                    <a:lnTo>
                      <a:pt x="50" y="225"/>
                    </a:lnTo>
                    <a:close/>
                    <a:moveTo>
                      <a:pt x="3432" y="221"/>
                    </a:moveTo>
                    <a:lnTo>
                      <a:pt x="3429" y="219"/>
                    </a:lnTo>
                    <a:lnTo>
                      <a:pt x="3432" y="219"/>
                    </a:lnTo>
                    <a:lnTo>
                      <a:pt x="3432" y="221"/>
                    </a:lnTo>
                    <a:close/>
                    <a:moveTo>
                      <a:pt x="3435" y="227"/>
                    </a:moveTo>
                    <a:lnTo>
                      <a:pt x="3426" y="223"/>
                    </a:lnTo>
                    <a:lnTo>
                      <a:pt x="3437" y="227"/>
                    </a:lnTo>
                    <a:lnTo>
                      <a:pt x="3435" y="227"/>
                    </a:lnTo>
                    <a:close/>
                    <a:moveTo>
                      <a:pt x="3" y="594"/>
                    </a:moveTo>
                    <a:lnTo>
                      <a:pt x="0" y="593"/>
                    </a:lnTo>
                    <a:lnTo>
                      <a:pt x="1" y="591"/>
                    </a:lnTo>
                    <a:lnTo>
                      <a:pt x="6" y="590"/>
                    </a:lnTo>
                    <a:lnTo>
                      <a:pt x="3" y="594"/>
                    </a:lnTo>
                    <a:close/>
                    <a:moveTo>
                      <a:pt x="19" y="602"/>
                    </a:moveTo>
                    <a:lnTo>
                      <a:pt x="16" y="602"/>
                    </a:lnTo>
                    <a:lnTo>
                      <a:pt x="15" y="598"/>
                    </a:lnTo>
                    <a:lnTo>
                      <a:pt x="19" y="597"/>
                    </a:lnTo>
                    <a:lnTo>
                      <a:pt x="22" y="601"/>
                    </a:lnTo>
                    <a:lnTo>
                      <a:pt x="19" y="602"/>
                    </a:lnTo>
                    <a:close/>
                    <a:moveTo>
                      <a:pt x="29" y="605"/>
                    </a:moveTo>
                    <a:lnTo>
                      <a:pt x="25" y="604"/>
                    </a:lnTo>
                    <a:lnTo>
                      <a:pt x="31" y="603"/>
                    </a:lnTo>
                    <a:lnTo>
                      <a:pt x="29" y="605"/>
                    </a:lnTo>
                    <a:close/>
                    <a:moveTo>
                      <a:pt x="33" y="611"/>
                    </a:moveTo>
                    <a:lnTo>
                      <a:pt x="30" y="606"/>
                    </a:lnTo>
                    <a:lnTo>
                      <a:pt x="32" y="604"/>
                    </a:lnTo>
                    <a:lnTo>
                      <a:pt x="38" y="608"/>
                    </a:lnTo>
                    <a:lnTo>
                      <a:pt x="33" y="611"/>
                    </a:lnTo>
                    <a:close/>
                    <a:moveTo>
                      <a:pt x="28" y="609"/>
                    </a:moveTo>
                    <a:lnTo>
                      <a:pt x="27" y="606"/>
                    </a:lnTo>
                    <a:lnTo>
                      <a:pt x="29" y="607"/>
                    </a:lnTo>
                    <a:lnTo>
                      <a:pt x="28" y="609"/>
                    </a:lnTo>
                    <a:close/>
                    <a:moveTo>
                      <a:pt x="38" y="615"/>
                    </a:moveTo>
                    <a:lnTo>
                      <a:pt x="44" y="618"/>
                    </a:lnTo>
                    <a:lnTo>
                      <a:pt x="47" y="624"/>
                    </a:lnTo>
                    <a:lnTo>
                      <a:pt x="35" y="631"/>
                    </a:lnTo>
                    <a:lnTo>
                      <a:pt x="33" y="629"/>
                    </a:lnTo>
                    <a:lnTo>
                      <a:pt x="34" y="621"/>
                    </a:lnTo>
                    <a:lnTo>
                      <a:pt x="37" y="618"/>
                    </a:lnTo>
                    <a:lnTo>
                      <a:pt x="38" y="615"/>
                    </a:lnTo>
                    <a:close/>
                    <a:moveTo>
                      <a:pt x="1051" y="312"/>
                    </a:moveTo>
                    <a:lnTo>
                      <a:pt x="1051" y="312"/>
                    </a:lnTo>
                    <a:lnTo>
                      <a:pt x="1052" y="313"/>
                    </a:lnTo>
                    <a:lnTo>
                      <a:pt x="1049" y="314"/>
                    </a:lnTo>
                    <a:lnTo>
                      <a:pt x="1050" y="312"/>
                    </a:lnTo>
                    <a:lnTo>
                      <a:pt x="1051" y="312"/>
                    </a:lnTo>
                    <a:close/>
                    <a:moveTo>
                      <a:pt x="979" y="358"/>
                    </a:moveTo>
                    <a:lnTo>
                      <a:pt x="983" y="356"/>
                    </a:lnTo>
                    <a:lnTo>
                      <a:pt x="994" y="354"/>
                    </a:lnTo>
                    <a:lnTo>
                      <a:pt x="998" y="352"/>
                    </a:lnTo>
                    <a:lnTo>
                      <a:pt x="994" y="356"/>
                    </a:lnTo>
                    <a:lnTo>
                      <a:pt x="1002" y="354"/>
                    </a:lnTo>
                    <a:lnTo>
                      <a:pt x="982" y="359"/>
                    </a:lnTo>
                    <a:lnTo>
                      <a:pt x="979" y="358"/>
                    </a:lnTo>
                    <a:close/>
                    <a:moveTo>
                      <a:pt x="914" y="618"/>
                    </a:moveTo>
                    <a:lnTo>
                      <a:pt x="915" y="618"/>
                    </a:lnTo>
                    <a:lnTo>
                      <a:pt x="915" y="619"/>
                    </a:lnTo>
                    <a:lnTo>
                      <a:pt x="914" y="619"/>
                    </a:lnTo>
                    <a:lnTo>
                      <a:pt x="914" y="618"/>
                    </a:lnTo>
                    <a:close/>
                    <a:moveTo>
                      <a:pt x="914" y="618"/>
                    </a:moveTo>
                    <a:lnTo>
                      <a:pt x="914" y="619"/>
                    </a:lnTo>
                    <a:lnTo>
                      <a:pt x="913" y="619"/>
                    </a:lnTo>
                    <a:lnTo>
                      <a:pt x="914" y="618"/>
                    </a:lnTo>
                    <a:close/>
                    <a:moveTo>
                      <a:pt x="445" y="120"/>
                    </a:moveTo>
                    <a:lnTo>
                      <a:pt x="438" y="122"/>
                    </a:lnTo>
                    <a:lnTo>
                      <a:pt x="441" y="120"/>
                    </a:lnTo>
                    <a:lnTo>
                      <a:pt x="439" y="120"/>
                    </a:lnTo>
                    <a:lnTo>
                      <a:pt x="441" y="119"/>
                    </a:lnTo>
                    <a:lnTo>
                      <a:pt x="445" y="120"/>
                    </a:lnTo>
                    <a:close/>
                    <a:moveTo>
                      <a:pt x="431" y="120"/>
                    </a:moveTo>
                    <a:lnTo>
                      <a:pt x="428" y="122"/>
                    </a:lnTo>
                    <a:lnTo>
                      <a:pt x="427" y="122"/>
                    </a:lnTo>
                    <a:lnTo>
                      <a:pt x="431" y="119"/>
                    </a:lnTo>
                    <a:lnTo>
                      <a:pt x="431" y="120"/>
                    </a:lnTo>
                    <a:close/>
                    <a:moveTo>
                      <a:pt x="435" y="121"/>
                    </a:moveTo>
                    <a:lnTo>
                      <a:pt x="426" y="126"/>
                    </a:lnTo>
                    <a:lnTo>
                      <a:pt x="421" y="126"/>
                    </a:lnTo>
                    <a:lnTo>
                      <a:pt x="434" y="120"/>
                    </a:lnTo>
                    <a:lnTo>
                      <a:pt x="435" y="121"/>
                    </a:lnTo>
                    <a:close/>
                    <a:moveTo>
                      <a:pt x="353" y="147"/>
                    </a:moveTo>
                    <a:lnTo>
                      <a:pt x="353" y="146"/>
                    </a:lnTo>
                    <a:lnTo>
                      <a:pt x="356" y="146"/>
                    </a:lnTo>
                    <a:lnTo>
                      <a:pt x="355" y="145"/>
                    </a:lnTo>
                    <a:lnTo>
                      <a:pt x="359" y="145"/>
                    </a:lnTo>
                    <a:lnTo>
                      <a:pt x="363" y="142"/>
                    </a:lnTo>
                    <a:lnTo>
                      <a:pt x="366" y="144"/>
                    </a:lnTo>
                    <a:lnTo>
                      <a:pt x="363" y="146"/>
                    </a:lnTo>
                    <a:lnTo>
                      <a:pt x="363" y="145"/>
                    </a:lnTo>
                    <a:lnTo>
                      <a:pt x="362" y="147"/>
                    </a:lnTo>
                    <a:lnTo>
                      <a:pt x="353" y="147"/>
                    </a:lnTo>
                    <a:close/>
                    <a:moveTo>
                      <a:pt x="353" y="146"/>
                    </a:moveTo>
                    <a:lnTo>
                      <a:pt x="354" y="148"/>
                    </a:lnTo>
                    <a:lnTo>
                      <a:pt x="351" y="147"/>
                    </a:lnTo>
                    <a:lnTo>
                      <a:pt x="353" y="146"/>
                    </a:lnTo>
                    <a:close/>
                    <a:moveTo>
                      <a:pt x="503" y="147"/>
                    </a:moveTo>
                    <a:lnTo>
                      <a:pt x="503" y="148"/>
                    </a:lnTo>
                    <a:lnTo>
                      <a:pt x="500" y="149"/>
                    </a:lnTo>
                    <a:lnTo>
                      <a:pt x="501" y="147"/>
                    </a:lnTo>
                    <a:lnTo>
                      <a:pt x="503" y="147"/>
                    </a:lnTo>
                    <a:close/>
                    <a:moveTo>
                      <a:pt x="332" y="158"/>
                    </a:moveTo>
                    <a:lnTo>
                      <a:pt x="328" y="161"/>
                    </a:lnTo>
                    <a:lnTo>
                      <a:pt x="330" y="156"/>
                    </a:lnTo>
                    <a:lnTo>
                      <a:pt x="328" y="156"/>
                    </a:lnTo>
                    <a:lnTo>
                      <a:pt x="338" y="151"/>
                    </a:lnTo>
                    <a:lnTo>
                      <a:pt x="338" y="156"/>
                    </a:lnTo>
                    <a:lnTo>
                      <a:pt x="341" y="152"/>
                    </a:lnTo>
                    <a:lnTo>
                      <a:pt x="343" y="153"/>
                    </a:lnTo>
                    <a:lnTo>
                      <a:pt x="342" y="150"/>
                    </a:lnTo>
                    <a:lnTo>
                      <a:pt x="346" y="149"/>
                    </a:lnTo>
                    <a:lnTo>
                      <a:pt x="344" y="152"/>
                    </a:lnTo>
                    <a:lnTo>
                      <a:pt x="347" y="151"/>
                    </a:lnTo>
                    <a:lnTo>
                      <a:pt x="347" y="149"/>
                    </a:lnTo>
                    <a:lnTo>
                      <a:pt x="351" y="150"/>
                    </a:lnTo>
                    <a:lnTo>
                      <a:pt x="351" y="148"/>
                    </a:lnTo>
                    <a:lnTo>
                      <a:pt x="354" y="149"/>
                    </a:lnTo>
                    <a:lnTo>
                      <a:pt x="351" y="151"/>
                    </a:lnTo>
                    <a:lnTo>
                      <a:pt x="357" y="149"/>
                    </a:lnTo>
                    <a:lnTo>
                      <a:pt x="357" y="150"/>
                    </a:lnTo>
                    <a:lnTo>
                      <a:pt x="353" y="151"/>
                    </a:lnTo>
                    <a:lnTo>
                      <a:pt x="356" y="152"/>
                    </a:lnTo>
                    <a:lnTo>
                      <a:pt x="352" y="155"/>
                    </a:lnTo>
                    <a:lnTo>
                      <a:pt x="347" y="154"/>
                    </a:lnTo>
                    <a:lnTo>
                      <a:pt x="348" y="155"/>
                    </a:lnTo>
                    <a:lnTo>
                      <a:pt x="344" y="155"/>
                    </a:lnTo>
                    <a:lnTo>
                      <a:pt x="345" y="156"/>
                    </a:lnTo>
                    <a:lnTo>
                      <a:pt x="342" y="157"/>
                    </a:lnTo>
                    <a:lnTo>
                      <a:pt x="335" y="159"/>
                    </a:lnTo>
                    <a:lnTo>
                      <a:pt x="336" y="160"/>
                    </a:lnTo>
                    <a:lnTo>
                      <a:pt x="329" y="163"/>
                    </a:lnTo>
                    <a:lnTo>
                      <a:pt x="328" y="162"/>
                    </a:lnTo>
                    <a:lnTo>
                      <a:pt x="336" y="158"/>
                    </a:lnTo>
                    <a:lnTo>
                      <a:pt x="331" y="160"/>
                    </a:lnTo>
                    <a:lnTo>
                      <a:pt x="333" y="158"/>
                    </a:lnTo>
                    <a:lnTo>
                      <a:pt x="332" y="158"/>
                    </a:lnTo>
                    <a:close/>
                    <a:moveTo>
                      <a:pt x="501" y="155"/>
                    </a:moveTo>
                    <a:lnTo>
                      <a:pt x="500" y="158"/>
                    </a:lnTo>
                    <a:lnTo>
                      <a:pt x="497" y="160"/>
                    </a:lnTo>
                    <a:lnTo>
                      <a:pt x="500" y="157"/>
                    </a:lnTo>
                    <a:lnTo>
                      <a:pt x="500" y="155"/>
                    </a:lnTo>
                    <a:lnTo>
                      <a:pt x="501" y="155"/>
                    </a:lnTo>
                    <a:close/>
                    <a:moveTo>
                      <a:pt x="344" y="157"/>
                    </a:moveTo>
                    <a:lnTo>
                      <a:pt x="338" y="159"/>
                    </a:lnTo>
                    <a:lnTo>
                      <a:pt x="340" y="157"/>
                    </a:lnTo>
                    <a:lnTo>
                      <a:pt x="341" y="157"/>
                    </a:lnTo>
                    <a:lnTo>
                      <a:pt x="342" y="157"/>
                    </a:lnTo>
                    <a:lnTo>
                      <a:pt x="344" y="157"/>
                    </a:lnTo>
                    <a:close/>
                    <a:moveTo>
                      <a:pt x="517" y="179"/>
                    </a:moveTo>
                    <a:lnTo>
                      <a:pt x="518" y="180"/>
                    </a:lnTo>
                    <a:lnTo>
                      <a:pt x="515" y="182"/>
                    </a:lnTo>
                    <a:lnTo>
                      <a:pt x="517" y="179"/>
                    </a:lnTo>
                    <a:close/>
                    <a:moveTo>
                      <a:pt x="518" y="180"/>
                    </a:moveTo>
                    <a:lnTo>
                      <a:pt x="517" y="182"/>
                    </a:lnTo>
                    <a:lnTo>
                      <a:pt x="515" y="183"/>
                    </a:lnTo>
                    <a:lnTo>
                      <a:pt x="518" y="180"/>
                    </a:lnTo>
                    <a:close/>
                    <a:moveTo>
                      <a:pt x="503" y="180"/>
                    </a:moveTo>
                    <a:lnTo>
                      <a:pt x="501" y="187"/>
                    </a:lnTo>
                    <a:lnTo>
                      <a:pt x="500" y="184"/>
                    </a:lnTo>
                    <a:lnTo>
                      <a:pt x="500" y="182"/>
                    </a:lnTo>
                    <a:lnTo>
                      <a:pt x="503" y="180"/>
                    </a:lnTo>
                    <a:close/>
                    <a:moveTo>
                      <a:pt x="76" y="218"/>
                    </a:moveTo>
                    <a:lnTo>
                      <a:pt x="84" y="217"/>
                    </a:lnTo>
                    <a:lnTo>
                      <a:pt x="83" y="215"/>
                    </a:lnTo>
                    <a:lnTo>
                      <a:pt x="88" y="214"/>
                    </a:lnTo>
                    <a:lnTo>
                      <a:pt x="89" y="215"/>
                    </a:lnTo>
                    <a:lnTo>
                      <a:pt x="83" y="218"/>
                    </a:lnTo>
                    <a:lnTo>
                      <a:pt x="76" y="218"/>
                    </a:lnTo>
                    <a:close/>
                    <a:moveTo>
                      <a:pt x="89" y="219"/>
                    </a:moveTo>
                    <a:lnTo>
                      <a:pt x="85" y="217"/>
                    </a:lnTo>
                    <a:lnTo>
                      <a:pt x="95" y="218"/>
                    </a:lnTo>
                    <a:lnTo>
                      <a:pt x="89" y="219"/>
                    </a:lnTo>
                    <a:close/>
                    <a:moveTo>
                      <a:pt x="42" y="225"/>
                    </a:moveTo>
                    <a:lnTo>
                      <a:pt x="43" y="221"/>
                    </a:lnTo>
                    <a:lnTo>
                      <a:pt x="46" y="220"/>
                    </a:lnTo>
                    <a:lnTo>
                      <a:pt x="46" y="221"/>
                    </a:lnTo>
                    <a:lnTo>
                      <a:pt x="42" y="225"/>
                    </a:lnTo>
                    <a:close/>
                    <a:moveTo>
                      <a:pt x="45" y="223"/>
                    </a:moveTo>
                    <a:lnTo>
                      <a:pt x="54" y="220"/>
                    </a:lnTo>
                    <a:lnTo>
                      <a:pt x="50" y="223"/>
                    </a:lnTo>
                    <a:lnTo>
                      <a:pt x="45" y="223"/>
                    </a:lnTo>
                    <a:close/>
                    <a:moveTo>
                      <a:pt x="534" y="270"/>
                    </a:moveTo>
                    <a:lnTo>
                      <a:pt x="533" y="269"/>
                    </a:lnTo>
                    <a:lnTo>
                      <a:pt x="528" y="275"/>
                    </a:lnTo>
                    <a:lnTo>
                      <a:pt x="531" y="275"/>
                    </a:lnTo>
                    <a:lnTo>
                      <a:pt x="529" y="275"/>
                    </a:lnTo>
                    <a:lnTo>
                      <a:pt x="534" y="271"/>
                    </a:lnTo>
                    <a:lnTo>
                      <a:pt x="537" y="268"/>
                    </a:lnTo>
                    <a:lnTo>
                      <a:pt x="537" y="270"/>
                    </a:lnTo>
                    <a:lnTo>
                      <a:pt x="533" y="273"/>
                    </a:lnTo>
                    <a:lnTo>
                      <a:pt x="535" y="273"/>
                    </a:lnTo>
                    <a:lnTo>
                      <a:pt x="532" y="277"/>
                    </a:lnTo>
                    <a:lnTo>
                      <a:pt x="533" y="275"/>
                    </a:lnTo>
                    <a:lnTo>
                      <a:pt x="530" y="278"/>
                    </a:lnTo>
                    <a:lnTo>
                      <a:pt x="531" y="275"/>
                    </a:lnTo>
                    <a:lnTo>
                      <a:pt x="527" y="278"/>
                    </a:lnTo>
                    <a:lnTo>
                      <a:pt x="528" y="279"/>
                    </a:lnTo>
                    <a:lnTo>
                      <a:pt x="535" y="275"/>
                    </a:lnTo>
                    <a:lnTo>
                      <a:pt x="537" y="272"/>
                    </a:lnTo>
                    <a:lnTo>
                      <a:pt x="541" y="267"/>
                    </a:lnTo>
                    <a:lnTo>
                      <a:pt x="540" y="265"/>
                    </a:lnTo>
                    <a:lnTo>
                      <a:pt x="542" y="264"/>
                    </a:lnTo>
                    <a:lnTo>
                      <a:pt x="541" y="262"/>
                    </a:lnTo>
                    <a:lnTo>
                      <a:pt x="542" y="262"/>
                    </a:lnTo>
                    <a:lnTo>
                      <a:pt x="544" y="261"/>
                    </a:lnTo>
                    <a:lnTo>
                      <a:pt x="544" y="255"/>
                    </a:lnTo>
                    <a:lnTo>
                      <a:pt x="628" y="255"/>
                    </a:lnTo>
                    <a:lnTo>
                      <a:pt x="811" y="255"/>
                    </a:lnTo>
                    <a:lnTo>
                      <a:pt x="813" y="251"/>
                    </a:lnTo>
                    <a:lnTo>
                      <a:pt x="816" y="252"/>
                    </a:lnTo>
                    <a:lnTo>
                      <a:pt x="815" y="259"/>
                    </a:lnTo>
                    <a:lnTo>
                      <a:pt x="821" y="262"/>
                    </a:lnTo>
                    <a:lnTo>
                      <a:pt x="830" y="260"/>
                    </a:lnTo>
                    <a:lnTo>
                      <a:pt x="833" y="265"/>
                    </a:lnTo>
                    <a:lnTo>
                      <a:pt x="837" y="264"/>
                    </a:lnTo>
                    <a:lnTo>
                      <a:pt x="841" y="267"/>
                    </a:lnTo>
                    <a:lnTo>
                      <a:pt x="848" y="265"/>
                    </a:lnTo>
                    <a:lnTo>
                      <a:pt x="848" y="266"/>
                    </a:lnTo>
                    <a:lnTo>
                      <a:pt x="861" y="267"/>
                    </a:lnTo>
                    <a:lnTo>
                      <a:pt x="872" y="264"/>
                    </a:lnTo>
                    <a:lnTo>
                      <a:pt x="899" y="281"/>
                    </a:lnTo>
                    <a:lnTo>
                      <a:pt x="899" y="286"/>
                    </a:lnTo>
                    <a:lnTo>
                      <a:pt x="904" y="285"/>
                    </a:lnTo>
                    <a:lnTo>
                      <a:pt x="903" y="292"/>
                    </a:lnTo>
                    <a:lnTo>
                      <a:pt x="908" y="291"/>
                    </a:lnTo>
                    <a:lnTo>
                      <a:pt x="909" y="293"/>
                    </a:lnTo>
                    <a:lnTo>
                      <a:pt x="905" y="295"/>
                    </a:lnTo>
                    <a:lnTo>
                      <a:pt x="914" y="300"/>
                    </a:lnTo>
                    <a:lnTo>
                      <a:pt x="910" y="322"/>
                    </a:lnTo>
                    <a:lnTo>
                      <a:pt x="901" y="334"/>
                    </a:lnTo>
                    <a:lnTo>
                      <a:pt x="894" y="339"/>
                    </a:lnTo>
                    <a:lnTo>
                      <a:pt x="892" y="341"/>
                    </a:lnTo>
                    <a:lnTo>
                      <a:pt x="895" y="346"/>
                    </a:lnTo>
                    <a:lnTo>
                      <a:pt x="937" y="331"/>
                    </a:lnTo>
                    <a:lnTo>
                      <a:pt x="938" y="323"/>
                    </a:lnTo>
                    <a:lnTo>
                      <a:pt x="944" y="322"/>
                    </a:lnTo>
                    <a:lnTo>
                      <a:pt x="963" y="321"/>
                    </a:lnTo>
                    <a:lnTo>
                      <a:pt x="968" y="316"/>
                    </a:lnTo>
                    <a:lnTo>
                      <a:pt x="987" y="305"/>
                    </a:lnTo>
                    <a:lnTo>
                      <a:pt x="1022" y="304"/>
                    </a:lnTo>
                    <a:lnTo>
                      <a:pt x="1025" y="300"/>
                    </a:lnTo>
                    <a:lnTo>
                      <a:pt x="1029" y="301"/>
                    </a:lnTo>
                    <a:lnTo>
                      <a:pt x="1038" y="293"/>
                    </a:lnTo>
                    <a:lnTo>
                      <a:pt x="1039" y="290"/>
                    </a:lnTo>
                    <a:lnTo>
                      <a:pt x="1044" y="283"/>
                    </a:lnTo>
                    <a:lnTo>
                      <a:pt x="1055" y="275"/>
                    </a:lnTo>
                    <a:lnTo>
                      <a:pt x="1057" y="278"/>
                    </a:lnTo>
                    <a:lnTo>
                      <a:pt x="1063" y="275"/>
                    </a:lnTo>
                    <a:lnTo>
                      <a:pt x="1067" y="279"/>
                    </a:lnTo>
                    <a:lnTo>
                      <a:pt x="1061" y="296"/>
                    </a:lnTo>
                    <a:lnTo>
                      <a:pt x="1064" y="297"/>
                    </a:lnTo>
                    <a:lnTo>
                      <a:pt x="1063" y="301"/>
                    </a:lnTo>
                    <a:lnTo>
                      <a:pt x="1065" y="302"/>
                    </a:lnTo>
                    <a:lnTo>
                      <a:pt x="1066" y="305"/>
                    </a:lnTo>
                    <a:lnTo>
                      <a:pt x="1064" y="306"/>
                    </a:lnTo>
                    <a:lnTo>
                      <a:pt x="1066" y="307"/>
                    </a:lnTo>
                    <a:lnTo>
                      <a:pt x="1063" y="309"/>
                    </a:lnTo>
                    <a:lnTo>
                      <a:pt x="1051" y="311"/>
                    </a:lnTo>
                    <a:lnTo>
                      <a:pt x="1047" y="313"/>
                    </a:lnTo>
                    <a:lnTo>
                      <a:pt x="1045" y="313"/>
                    </a:lnTo>
                    <a:lnTo>
                      <a:pt x="1047" y="310"/>
                    </a:lnTo>
                    <a:lnTo>
                      <a:pt x="1045" y="312"/>
                    </a:lnTo>
                    <a:lnTo>
                      <a:pt x="1042" y="316"/>
                    </a:lnTo>
                    <a:lnTo>
                      <a:pt x="1040" y="318"/>
                    </a:lnTo>
                    <a:lnTo>
                      <a:pt x="1039" y="316"/>
                    </a:lnTo>
                    <a:lnTo>
                      <a:pt x="1037" y="319"/>
                    </a:lnTo>
                    <a:lnTo>
                      <a:pt x="1037" y="316"/>
                    </a:lnTo>
                    <a:lnTo>
                      <a:pt x="1034" y="320"/>
                    </a:lnTo>
                    <a:lnTo>
                      <a:pt x="1035" y="316"/>
                    </a:lnTo>
                    <a:lnTo>
                      <a:pt x="1033" y="321"/>
                    </a:lnTo>
                    <a:lnTo>
                      <a:pt x="1032" y="318"/>
                    </a:lnTo>
                    <a:lnTo>
                      <a:pt x="1029" y="320"/>
                    </a:lnTo>
                    <a:lnTo>
                      <a:pt x="1029" y="322"/>
                    </a:lnTo>
                    <a:lnTo>
                      <a:pt x="1021" y="328"/>
                    </a:lnTo>
                    <a:lnTo>
                      <a:pt x="1019" y="333"/>
                    </a:lnTo>
                    <a:lnTo>
                      <a:pt x="1021" y="333"/>
                    </a:lnTo>
                    <a:lnTo>
                      <a:pt x="1015" y="338"/>
                    </a:lnTo>
                    <a:lnTo>
                      <a:pt x="1017" y="339"/>
                    </a:lnTo>
                    <a:lnTo>
                      <a:pt x="1017" y="342"/>
                    </a:lnTo>
                    <a:lnTo>
                      <a:pt x="1019" y="345"/>
                    </a:lnTo>
                    <a:lnTo>
                      <a:pt x="1023" y="345"/>
                    </a:lnTo>
                    <a:lnTo>
                      <a:pt x="1022" y="341"/>
                    </a:lnTo>
                    <a:lnTo>
                      <a:pt x="1024" y="341"/>
                    </a:lnTo>
                    <a:lnTo>
                      <a:pt x="1024" y="346"/>
                    </a:lnTo>
                    <a:lnTo>
                      <a:pt x="1016" y="347"/>
                    </a:lnTo>
                    <a:lnTo>
                      <a:pt x="1016" y="345"/>
                    </a:lnTo>
                    <a:lnTo>
                      <a:pt x="1010" y="349"/>
                    </a:lnTo>
                    <a:lnTo>
                      <a:pt x="1012" y="345"/>
                    </a:lnTo>
                    <a:lnTo>
                      <a:pt x="1010" y="346"/>
                    </a:lnTo>
                    <a:lnTo>
                      <a:pt x="1010" y="344"/>
                    </a:lnTo>
                    <a:lnTo>
                      <a:pt x="1007" y="349"/>
                    </a:lnTo>
                    <a:lnTo>
                      <a:pt x="992" y="351"/>
                    </a:lnTo>
                    <a:lnTo>
                      <a:pt x="980" y="357"/>
                    </a:lnTo>
                    <a:lnTo>
                      <a:pt x="980" y="356"/>
                    </a:lnTo>
                    <a:lnTo>
                      <a:pt x="976" y="361"/>
                    </a:lnTo>
                    <a:lnTo>
                      <a:pt x="978" y="361"/>
                    </a:lnTo>
                    <a:lnTo>
                      <a:pt x="978" y="363"/>
                    </a:lnTo>
                    <a:lnTo>
                      <a:pt x="974" y="369"/>
                    </a:lnTo>
                    <a:lnTo>
                      <a:pt x="976" y="366"/>
                    </a:lnTo>
                    <a:lnTo>
                      <a:pt x="969" y="375"/>
                    </a:lnTo>
                    <a:lnTo>
                      <a:pt x="962" y="380"/>
                    </a:lnTo>
                    <a:lnTo>
                      <a:pt x="964" y="377"/>
                    </a:lnTo>
                    <a:lnTo>
                      <a:pt x="959" y="375"/>
                    </a:lnTo>
                    <a:lnTo>
                      <a:pt x="959" y="372"/>
                    </a:lnTo>
                    <a:lnTo>
                      <a:pt x="966" y="366"/>
                    </a:lnTo>
                    <a:lnTo>
                      <a:pt x="958" y="372"/>
                    </a:lnTo>
                    <a:lnTo>
                      <a:pt x="960" y="386"/>
                    </a:lnTo>
                    <a:lnTo>
                      <a:pt x="947" y="402"/>
                    </a:lnTo>
                    <a:lnTo>
                      <a:pt x="945" y="402"/>
                    </a:lnTo>
                    <a:lnTo>
                      <a:pt x="947" y="398"/>
                    </a:lnTo>
                    <a:lnTo>
                      <a:pt x="951" y="392"/>
                    </a:lnTo>
                    <a:lnTo>
                      <a:pt x="949" y="393"/>
                    </a:lnTo>
                    <a:lnTo>
                      <a:pt x="951" y="387"/>
                    </a:lnTo>
                    <a:lnTo>
                      <a:pt x="949" y="389"/>
                    </a:lnTo>
                    <a:lnTo>
                      <a:pt x="947" y="386"/>
                    </a:lnTo>
                    <a:lnTo>
                      <a:pt x="948" y="384"/>
                    </a:lnTo>
                    <a:lnTo>
                      <a:pt x="950" y="384"/>
                    </a:lnTo>
                    <a:lnTo>
                      <a:pt x="947" y="383"/>
                    </a:lnTo>
                    <a:lnTo>
                      <a:pt x="949" y="381"/>
                    </a:lnTo>
                    <a:lnTo>
                      <a:pt x="950" y="382"/>
                    </a:lnTo>
                    <a:lnTo>
                      <a:pt x="949" y="380"/>
                    </a:lnTo>
                    <a:lnTo>
                      <a:pt x="948" y="381"/>
                    </a:lnTo>
                    <a:lnTo>
                      <a:pt x="951" y="378"/>
                    </a:lnTo>
                    <a:lnTo>
                      <a:pt x="950" y="378"/>
                    </a:lnTo>
                    <a:lnTo>
                      <a:pt x="951" y="376"/>
                    </a:lnTo>
                    <a:lnTo>
                      <a:pt x="955" y="373"/>
                    </a:lnTo>
                    <a:lnTo>
                      <a:pt x="954" y="372"/>
                    </a:lnTo>
                    <a:lnTo>
                      <a:pt x="948" y="376"/>
                    </a:lnTo>
                    <a:lnTo>
                      <a:pt x="949" y="377"/>
                    </a:lnTo>
                    <a:lnTo>
                      <a:pt x="947" y="376"/>
                    </a:lnTo>
                    <a:lnTo>
                      <a:pt x="948" y="379"/>
                    </a:lnTo>
                    <a:lnTo>
                      <a:pt x="945" y="382"/>
                    </a:lnTo>
                    <a:lnTo>
                      <a:pt x="946" y="387"/>
                    </a:lnTo>
                    <a:lnTo>
                      <a:pt x="944" y="384"/>
                    </a:lnTo>
                    <a:lnTo>
                      <a:pt x="943" y="386"/>
                    </a:lnTo>
                    <a:lnTo>
                      <a:pt x="945" y="388"/>
                    </a:lnTo>
                    <a:lnTo>
                      <a:pt x="945" y="391"/>
                    </a:lnTo>
                    <a:lnTo>
                      <a:pt x="939" y="387"/>
                    </a:lnTo>
                    <a:lnTo>
                      <a:pt x="937" y="387"/>
                    </a:lnTo>
                    <a:lnTo>
                      <a:pt x="941" y="382"/>
                    </a:lnTo>
                    <a:lnTo>
                      <a:pt x="941" y="380"/>
                    </a:lnTo>
                    <a:lnTo>
                      <a:pt x="941" y="382"/>
                    </a:lnTo>
                    <a:lnTo>
                      <a:pt x="936" y="387"/>
                    </a:lnTo>
                    <a:lnTo>
                      <a:pt x="945" y="393"/>
                    </a:lnTo>
                    <a:lnTo>
                      <a:pt x="943" y="397"/>
                    </a:lnTo>
                    <a:lnTo>
                      <a:pt x="937" y="390"/>
                    </a:lnTo>
                    <a:lnTo>
                      <a:pt x="944" y="397"/>
                    </a:lnTo>
                    <a:lnTo>
                      <a:pt x="943" y="399"/>
                    </a:lnTo>
                    <a:lnTo>
                      <a:pt x="942" y="401"/>
                    </a:lnTo>
                    <a:lnTo>
                      <a:pt x="939" y="399"/>
                    </a:lnTo>
                    <a:lnTo>
                      <a:pt x="942" y="404"/>
                    </a:lnTo>
                    <a:lnTo>
                      <a:pt x="938" y="402"/>
                    </a:lnTo>
                    <a:lnTo>
                      <a:pt x="933" y="401"/>
                    </a:lnTo>
                    <a:lnTo>
                      <a:pt x="941" y="406"/>
                    </a:lnTo>
                    <a:lnTo>
                      <a:pt x="942" y="405"/>
                    </a:lnTo>
                    <a:lnTo>
                      <a:pt x="945" y="406"/>
                    </a:lnTo>
                    <a:lnTo>
                      <a:pt x="945" y="420"/>
                    </a:lnTo>
                    <a:lnTo>
                      <a:pt x="944" y="408"/>
                    </a:lnTo>
                    <a:lnTo>
                      <a:pt x="944" y="410"/>
                    </a:lnTo>
                    <a:lnTo>
                      <a:pt x="943" y="410"/>
                    </a:lnTo>
                    <a:lnTo>
                      <a:pt x="944" y="416"/>
                    </a:lnTo>
                    <a:lnTo>
                      <a:pt x="943" y="412"/>
                    </a:lnTo>
                    <a:lnTo>
                      <a:pt x="943" y="414"/>
                    </a:lnTo>
                    <a:lnTo>
                      <a:pt x="941" y="412"/>
                    </a:lnTo>
                    <a:lnTo>
                      <a:pt x="941" y="414"/>
                    </a:lnTo>
                    <a:lnTo>
                      <a:pt x="935" y="417"/>
                    </a:lnTo>
                    <a:lnTo>
                      <a:pt x="934" y="414"/>
                    </a:lnTo>
                    <a:lnTo>
                      <a:pt x="933" y="418"/>
                    </a:lnTo>
                    <a:lnTo>
                      <a:pt x="941" y="417"/>
                    </a:lnTo>
                    <a:lnTo>
                      <a:pt x="939" y="421"/>
                    </a:lnTo>
                    <a:lnTo>
                      <a:pt x="940" y="421"/>
                    </a:lnTo>
                    <a:lnTo>
                      <a:pt x="943" y="418"/>
                    </a:lnTo>
                    <a:lnTo>
                      <a:pt x="943" y="421"/>
                    </a:lnTo>
                    <a:lnTo>
                      <a:pt x="937" y="425"/>
                    </a:lnTo>
                    <a:lnTo>
                      <a:pt x="934" y="424"/>
                    </a:lnTo>
                    <a:lnTo>
                      <a:pt x="933" y="422"/>
                    </a:lnTo>
                    <a:lnTo>
                      <a:pt x="932" y="424"/>
                    </a:lnTo>
                    <a:lnTo>
                      <a:pt x="929" y="423"/>
                    </a:lnTo>
                    <a:lnTo>
                      <a:pt x="933" y="426"/>
                    </a:lnTo>
                    <a:lnTo>
                      <a:pt x="930" y="430"/>
                    </a:lnTo>
                    <a:lnTo>
                      <a:pt x="928" y="428"/>
                    </a:lnTo>
                    <a:lnTo>
                      <a:pt x="930" y="430"/>
                    </a:lnTo>
                    <a:lnTo>
                      <a:pt x="935" y="429"/>
                    </a:lnTo>
                    <a:lnTo>
                      <a:pt x="932" y="433"/>
                    </a:lnTo>
                    <a:lnTo>
                      <a:pt x="922" y="435"/>
                    </a:lnTo>
                    <a:lnTo>
                      <a:pt x="922" y="433"/>
                    </a:lnTo>
                    <a:lnTo>
                      <a:pt x="922" y="436"/>
                    </a:lnTo>
                    <a:lnTo>
                      <a:pt x="918" y="438"/>
                    </a:lnTo>
                    <a:lnTo>
                      <a:pt x="915" y="443"/>
                    </a:lnTo>
                    <a:lnTo>
                      <a:pt x="915" y="440"/>
                    </a:lnTo>
                    <a:lnTo>
                      <a:pt x="913" y="443"/>
                    </a:lnTo>
                    <a:lnTo>
                      <a:pt x="907" y="443"/>
                    </a:lnTo>
                    <a:lnTo>
                      <a:pt x="899" y="451"/>
                    </a:lnTo>
                    <a:lnTo>
                      <a:pt x="899" y="450"/>
                    </a:lnTo>
                    <a:lnTo>
                      <a:pt x="899" y="453"/>
                    </a:lnTo>
                    <a:lnTo>
                      <a:pt x="896" y="455"/>
                    </a:lnTo>
                    <a:lnTo>
                      <a:pt x="891" y="457"/>
                    </a:lnTo>
                    <a:lnTo>
                      <a:pt x="889" y="457"/>
                    </a:lnTo>
                    <a:lnTo>
                      <a:pt x="889" y="459"/>
                    </a:lnTo>
                    <a:lnTo>
                      <a:pt x="884" y="461"/>
                    </a:lnTo>
                    <a:lnTo>
                      <a:pt x="881" y="461"/>
                    </a:lnTo>
                    <a:lnTo>
                      <a:pt x="883" y="463"/>
                    </a:lnTo>
                    <a:lnTo>
                      <a:pt x="881" y="465"/>
                    </a:lnTo>
                    <a:lnTo>
                      <a:pt x="880" y="461"/>
                    </a:lnTo>
                    <a:lnTo>
                      <a:pt x="880" y="465"/>
                    </a:lnTo>
                    <a:lnTo>
                      <a:pt x="872" y="472"/>
                    </a:lnTo>
                    <a:lnTo>
                      <a:pt x="871" y="472"/>
                    </a:lnTo>
                    <a:lnTo>
                      <a:pt x="872" y="474"/>
                    </a:lnTo>
                    <a:lnTo>
                      <a:pt x="867" y="482"/>
                    </a:lnTo>
                    <a:lnTo>
                      <a:pt x="867" y="489"/>
                    </a:lnTo>
                    <a:lnTo>
                      <a:pt x="868" y="502"/>
                    </a:lnTo>
                    <a:lnTo>
                      <a:pt x="870" y="509"/>
                    </a:lnTo>
                    <a:lnTo>
                      <a:pt x="868" y="507"/>
                    </a:lnTo>
                    <a:lnTo>
                      <a:pt x="868" y="513"/>
                    </a:lnTo>
                    <a:lnTo>
                      <a:pt x="872" y="532"/>
                    </a:lnTo>
                    <a:lnTo>
                      <a:pt x="866" y="553"/>
                    </a:lnTo>
                    <a:lnTo>
                      <a:pt x="857" y="553"/>
                    </a:lnTo>
                    <a:lnTo>
                      <a:pt x="857" y="551"/>
                    </a:lnTo>
                    <a:lnTo>
                      <a:pt x="861" y="552"/>
                    </a:lnTo>
                    <a:lnTo>
                      <a:pt x="857" y="545"/>
                    </a:lnTo>
                    <a:lnTo>
                      <a:pt x="853" y="543"/>
                    </a:lnTo>
                    <a:lnTo>
                      <a:pt x="851" y="536"/>
                    </a:lnTo>
                    <a:lnTo>
                      <a:pt x="853" y="534"/>
                    </a:lnTo>
                    <a:lnTo>
                      <a:pt x="851" y="536"/>
                    </a:lnTo>
                    <a:lnTo>
                      <a:pt x="852" y="530"/>
                    </a:lnTo>
                    <a:lnTo>
                      <a:pt x="850" y="531"/>
                    </a:lnTo>
                    <a:lnTo>
                      <a:pt x="850" y="533"/>
                    </a:lnTo>
                    <a:lnTo>
                      <a:pt x="848" y="530"/>
                    </a:lnTo>
                    <a:lnTo>
                      <a:pt x="846" y="524"/>
                    </a:lnTo>
                    <a:lnTo>
                      <a:pt x="850" y="519"/>
                    </a:lnTo>
                    <a:lnTo>
                      <a:pt x="847" y="517"/>
                    </a:lnTo>
                    <a:lnTo>
                      <a:pt x="848" y="520"/>
                    </a:lnTo>
                    <a:lnTo>
                      <a:pt x="846" y="522"/>
                    </a:lnTo>
                    <a:lnTo>
                      <a:pt x="845" y="519"/>
                    </a:lnTo>
                    <a:lnTo>
                      <a:pt x="849" y="509"/>
                    </a:lnTo>
                    <a:lnTo>
                      <a:pt x="849" y="503"/>
                    </a:lnTo>
                    <a:lnTo>
                      <a:pt x="846" y="502"/>
                    </a:lnTo>
                    <a:lnTo>
                      <a:pt x="838" y="491"/>
                    </a:lnTo>
                    <a:lnTo>
                      <a:pt x="823" y="497"/>
                    </a:lnTo>
                    <a:lnTo>
                      <a:pt x="824" y="494"/>
                    </a:lnTo>
                    <a:lnTo>
                      <a:pt x="821" y="491"/>
                    </a:lnTo>
                    <a:lnTo>
                      <a:pt x="824" y="491"/>
                    </a:lnTo>
                    <a:lnTo>
                      <a:pt x="820" y="488"/>
                    </a:lnTo>
                    <a:lnTo>
                      <a:pt x="819" y="489"/>
                    </a:lnTo>
                    <a:lnTo>
                      <a:pt x="820" y="490"/>
                    </a:lnTo>
                    <a:lnTo>
                      <a:pt x="815" y="488"/>
                    </a:lnTo>
                    <a:lnTo>
                      <a:pt x="817" y="488"/>
                    </a:lnTo>
                    <a:lnTo>
                      <a:pt x="816" y="486"/>
                    </a:lnTo>
                    <a:lnTo>
                      <a:pt x="806" y="488"/>
                    </a:lnTo>
                    <a:lnTo>
                      <a:pt x="808" y="487"/>
                    </a:lnTo>
                    <a:lnTo>
                      <a:pt x="806" y="486"/>
                    </a:lnTo>
                    <a:lnTo>
                      <a:pt x="802" y="489"/>
                    </a:lnTo>
                    <a:lnTo>
                      <a:pt x="803" y="486"/>
                    </a:lnTo>
                    <a:lnTo>
                      <a:pt x="801" y="489"/>
                    </a:lnTo>
                    <a:lnTo>
                      <a:pt x="797" y="489"/>
                    </a:lnTo>
                    <a:lnTo>
                      <a:pt x="799" y="489"/>
                    </a:lnTo>
                    <a:lnTo>
                      <a:pt x="798" y="484"/>
                    </a:lnTo>
                    <a:lnTo>
                      <a:pt x="796" y="488"/>
                    </a:lnTo>
                    <a:lnTo>
                      <a:pt x="787" y="487"/>
                    </a:lnTo>
                    <a:lnTo>
                      <a:pt x="780" y="490"/>
                    </a:lnTo>
                    <a:lnTo>
                      <a:pt x="773" y="488"/>
                    </a:lnTo>
                    <a:lnTo>
                      <a:pt x="770" y="489"/>
                    </a:lnTo>
                    <a:lnTo>
                      <a:pt x="772" y="491"/>
                    </a:lnTo>
                    <a:lnTo>
                      <a:pt x="779" y="490"/>
                    </a:lnTo>
                    <a:lnTo>
                      <a:pt x="776" y="492"/>
                    </a:lnTo>
                    <a:lnTo>
                      <a:pt x="778" y="493"/>
                    </a:lnTo>
                    <a:lnTo>
                      <a:pt x="782" y="491"/>
                    </a:lnTo>
                    <a:lnTo>
                      <a:pt x="780" y="495"/>
                    </a:lnTo>
                    <a:lnTo>
                      <a:pt x="776" y="497"/>
                    </a:lnTo>
                    <a:lnTo>
                      <a:pt x="783" y="503"/>
                    </a:lnTo>
                    <a:lnTo>
                      <a:pt x="778" y="506"/>
                    </a:lnTo>
                    <a:lnTo>
                      <a:pt x="780" y="503"/>
                    </a:lnTo>
                    <a:lnTo>
                      <a:pt x="779" y="504"/>
                    </a:lnTo>
                    <a:lnTo>
                      <a:pt x="771" y="498"/>
                    </a:lnTo>
                    <a:lnTo>
                      <a:pt x="772" y="499"/>
                    </a:lnTo>
                    <a:lnTo>
                      <a:pt x="771" y="504"/>
                    </a:lnTo>
                    <a:lnTo>
                      <a:pt x="769" y="504"/>
                    </a:lnTo>
                    <a:lnTo>
                      <a:pt x="768" y="501"/>
                    </a:lnTo>
                    <a:lnTo>
                      <a:pt x="764" y="504"/>
                    </a:lnTo>
                    <a:lnTo>
                      <a:pt x="759" y="501"/>
                    </a:lnTo>
                    <a:lnTo>
                      <a:pt x="761" y="501"/>
                    </a:lnTo>
                    <a:lnTo>
                      <a:pt x="755" y="494"/>
                    </a:lnTo>
                    <a:lnTo>
                      <a:pt x="751" y="495"/>
                    </a:lnTo>
                    <a:lnTo>
                      <a:pt x="751" y="497"/>
                    </a:lnTo>
                    <a:lnTo>
                      <a:pt x="749" y="498"/>
                    </a:lnTo>
                    <a:lnTo>
                      <a:pt x="740" y="495"/>
                    </a:lnTo>
                    <a:lnTo>
                      <a:pt x="733" y="496"/>
                    </a:lnTo>
                    <a:lnTo>
                      <a:pt x="734" y="492"/>
                    </a:lnTo>
                    <a:lnTo>
                      <a:pt x="732" y="494"/>
                    </a:lnTo>
                    <a:lnTo>
                      <a:pt x="733" y="497"/>
                    </a:lnTo>
                    <a:lnTo>
                      <a:pt x="722" y="500"/>
                    </a:lnTo>
                    <a:lnTo>
                      <a:pt x="726" y="498"/>
                    </a:lnTo>
                    <a:lnTo>
                      <a:pt x="723" y="498"/>
                    </a:lnTo>
                    <a:lnTo>
                      <a:pt x="723" y="495"/>
                    </a:lnTo>
                    <a:lnTo>
                      <a:pt x="720" y="496"/>
                    </a:lnTo>
                    <a:lnTo>
                      <a:pt x="721" y="500"/>
                    </a:lnTo>
                    <a:lnTo>
                      <a:pt x="717" y="504"/>
                    </a:lnTo>
                    <a:lnTo>
                      <a:pt x="704" y="511"/>
                    </a:lnTo>
                    <a:lnTo>
                      <a:pt x="707" y="509"/>
                    </a:lnTo>
                    <a:lnTo>
                      <a:pt x="700" y="508"/>
                    </a:lnTo>
                    <a:lnTo>
                      <a:pt x="702" y="512"/>
                    </a:lnTo>
                    <a:lnTo>
                      <a:pt x="699" y="514"/>
                    </a:lnTo>
                    <a:lnTo>
                      <a:pt x="698" y="512"/>
                    </a:lnTo>
                    <a:lnTo>
                      <a:pt x="697" y="515"/>
                    </a:lnTo>
                    <a:lnTo>
                      <a:pt x="693" y="515"/>
                    </a:lnTo>
                    <a:lnTo>
                      <a:pt x="692" y="517"/>
                    </a:lnTo>
                    <a:lnTo>
                      <a:pt x="694" y="517"/>
                    </a:lnTo>
                    <a:lnTo>
                      <a:pt x="692" y="520"/>
                    </a:lnTo>
                    <a:lnTo>
                      <a:pt x="688" y="519"/>
                    </a:lnTo>
                    <a:lnTo>
                      <a:pt x="690" y="522"/>
                    </a:lnTo>
                    <a:lnTo>
                      <a:pt x="688" y="526"/>
                    </a:lnTo>
                    <a:lnTo>
                      <a:pt x="684" y="524"/>
                    </a:lnTo>
                    <a:lnTo>
                      <a:pt x="686" y="526"/>
                    </a:lnTo>
                    <a:lnTo>
                      <a:pt x="688" y="526"/>
                    </a:lnTo>
                    <a:lnTo>
                      <a:pt x="685" y="532"/>
                    </a:lnTo>
                    <a:lnTo>
                      <a:pt x="687" y="543"/>
                    </a:lnTo>
                    <a:lnTo>
                      <a:pt x="684" y="545"/>
                    </a:lnTo>
                    <a:lnTo>
                      <a:pt x="667" y="537"/>
                    </a:lnTo>
                    <a:lnTo>
                      <a:pt x="665" y="530"/>
                    </a:lnTo>
                    <a:lnTo>
                      <a:pt x="667" y="523"/>
                    </a:lnTo>
                    <a:lnTo>
                      <a:pt x="660" y="514"/>
                    </a:lnTo>
                    <a:lnTo>
                      <a:pt x="658" y="504"/>
                    </a:lnTo>
                    <a:lnTo>
                      <a:pt x="653" y="495"/>
                    </a:lnTo>
                    <a:lnTo>
                      <a:pt x="644" y="493"/>
                    </a:lnTo>
                    <a:lnTo>
                      <a:pt x="639" y="495"/>
                    </a:lnTo>
                    <a:lnTo>
                      <a:pt x="631" y="505"/>
                    </a:lnTo>
                    <a:lnTo>
                      <a:pt x="629" y="505"/>
                    </a:lnTo>
                    <a:lnTo>
                      <a:pt x="619" y="497"/>
                    </a:lnTo>
                    <a:lnTo>
                      <a:pt x="619" y="485"/>
                    </a:lnTo>
                    <a:lnTo>
                      <a:pt x="608" y="474"/>
                    </a:lnTo>
                    <a:lnTo>
                      <a:pt x="607" y="471"/>
                    </a:lnTo>
                    <a:lnTo>
                      <a:pt x="589" y="470"/>
                    </a:lnTo>
                    <a:lnTo>
                      <a:pt x="587" y="475"/>
                    </a:lnTo>
                    <a:lnTo>
                      <a:pt x="556" y="475"/>
                    </a:lnTo>
                    <a:lnTo>
                      <a:pt x="522" y="461"/>
                    </a:lnTo>
                    <a:lnTo>
                      <a:pt x="524" y="458"/>
                    </a:lnTo>
                    <a:lnTo>
                      <a:pt x="497" y="460"/>
                    </a:lnTo>
                    <a:lnTo>
                      <a:pt x="497" y="451"/>
                    </a:lnTo>
                    <a:lnTo>
                      <a:pt x="493" y="445"/>
                    </a:lnTo>
                    <a:lnTo>
                      <a:pt x="490" y="445"/>
                    </a:lnTo>
                    <a:lnTo>
                      <a:pt x="490" y="441"/>
                    </a:lnTo>
                    <a:lnTo>
                      <a:pt x="483" y="441"/>
                    </a:lnTo>
                    <a:lnTo>
                      <a:pt x="481" y="437"/>
                    </a:lnTo>
                    <a:lnTo>
                      <a:pt x="470" y="435"/>
                    </a:lnTo>
                    <a:lnTo>
                      <a:pt x="474" y="428"/>
                    </a:lnTo>
                    <a:lnTo>
                      <a:pt x="466" y="412"/>
                    </a:lnTo>
                    <a:lnTo>
                      <a:pt x="470" y="405"/>
                    </a:lnTo>
                    <a:lnTo>
                      <a:pt x="466" y="402"/>
                    </a:lnTo>
                    <a:lnTo>
                      <a:pt x="468" y="394"/>
                    </a:lnTo>
                    <a:lnTo>
                      <a:pt x="471" y="398"/>
                    </a:lnTo>
                    <a:lnTo>
                      <a:pt x="470" y="392"/>
                    </a:lnTo>
                    <a:lnTo>
                      <a:pt x="478" y="391"/>
                    </a:lnTo>
                    <a:lnTo>
                      <a:pt x="472" y="390"/>
                    </a:lnTo>
                    <a:lnTo>
                      <a:pt x="468" y="394"/>
                    </a:lnTo>
                    <a:lnTo>
                      <a:pt x="465" y="391"/>
                    </a:lnTo>
                    <a:lnTo>
                      <a:pt x="467" y="391"/>
                    </a:lnTo>
                    <a:lnTo>
                      <a:pt x="466" y="386"/>
                    </a:lnTo>
                    <a:lnTo>
                      <a:pt x="462" y="380"/>
                    </a:lnTo>
                    <a:lnTo>
                      <a:pt x="466" y="370"/>
                    </a:lnTo>
                    <a:lnTo>
                      <a:pt x="465" y="361"/>
                    </a:lnTo>
                    <a:lnTo>
                      <a:pt x="470" y="356"/>
                    </a:lnTo>
                    <a:lnTo>
                      <a:pt x="476" y="349"/>
                    </a:lnTo>
                    <a:lnTo>
                      <a:pt x="480" y="331"/>
                    </a:lnTo>
                    <a:lnTo>
                      <a:pt x="485" y="325"/>
                    </a:lnTo>
                    <a:lnTo>
                      <a:pt x="487" y="325"/>
                    </a:lnTo>
                    <a:lnTo>
                      <a:pt x="486" y="325"/>
                    </a:lnTo>
                    <a:lnTo>
                      <a:pt x="491" y="321"/>
                    </a:lnTo>
                    <a:lnTo>
                      <a:pt x="506" y="298"/>
                    </a:lnTo>
                    <a:lnTo>
                      <a:pt x="510" y="290"/>
                    </a:lnTo>
                    <a:lnTo>
                      <a:pt x="518" y="290"/>
                    </a:lnTo>
                    <a:lnTo>
                      <a:pt x="511" y="288"/>
                    </a:lnTo>
                    <a:lnTo>
                      <a:pt x="513" y="284"/>
                    </a:lnTo>
                    <a:lnTo>
                      <a:pt x="512" y="287"/>
                    </a:lnTo>
                    <a:lnTo>
                      <a:pt x="514" y="284"/>
                    </a:lnTo>
                    <a:lnTo>
                      <a:pt x="516" y="284"/>
                    </a:lnTo>
                    <a:lnTo>
                      <a:pt x="514" y="281"/>
                    </a:lnTo>
                    <a:lnTo>
                      <a:pt x="518" y="280"/>
                    </a:lnTo>
                    <a:lnTo>
                      <a:pt x="516" y="279"/>
                    </a:lnTo>
                    <a:lnTo>
                      <a:pt x="514" y="281"/>
                    </a:lnTo>
                    <a:lnTo>
                      <a:pt x="520" y="263"/>
                    </a:lnTo>
                    <a:lnTo>
                      <a:pt x="526" y="266"/>
                    </a:lnTo>
                    <a:lnTo>
                      <a:pt x="537" y="266"/>
                    </a:lnTo>
                    <a:lnTo>
                      <a:pt x="536" y="269"/>
                    </a:lnTo>
                    <a:lnTo>
                      <a:pt x="534" y="270"/>
                    </a:lnTo>
                    <a:close/>
                    <a:moveTo>
                      <a:pt x="541" y="255"/>
                    </a:moveTo>
                    <a:lnTo>
                      <a:pt x="541" y="255"/>
                    </a:lnTo>
                    <a:lnTo>
                      <a:pt x="541" y="256"/>
                    </a:lnTo>
                    <a:lnTo>
                      <a:pt x="541" y="255"/>
                    </a:lnTo>
                    <a:close/>
                    <a:moveTo>
                      <a:pt x="541" y="263"/>
                    </a:moveTo>
                    <a:lnTo>
                      <a:pt x="541" y="264"/>
                    </a:lnTo>
                    <a:lnTo>
                      <a:pt x="539" y="265"/>
                    </a:lnTo>
                    <a:lnTo>
                      <a:pt x="539" y="269"/>
                    </a:lnTo>
                    <a:lnTo>
                      <a:pt x="538" y="265"/>
                    </a:lnTo>
                    <a:lnTo>
                      <a:pt x="541" y="263"/>
                    </a:lnTo>
                    <a:close/>
                    <a:moveTo>
                      <a:pt x="289" y="114"/>
                    </a:moveTo>
                    <a:lnTo>
                      <a:pt x="284" y="114"/>
                    </a:lnTo>
                    <a:lnTo>
                      <a:pt x="290" y="112"/>
                    </a:lnTo>
                    <a:lnTo>
                      <a:pt x="286" y="111"/>
                    </a:lnTo>
                    <a:lnTo>
                      <a:pt x="288" y="110"/>
                    </a:lnTo>
                    <a:lnTo>
                      <a:pt x="298" y="106"/>
                    </a:lnTo>
                    <a:lnTo>
                      <a:pt x="290" y="109"/>
                    </a:lnTo>
                    <a:lnTo>
                      <a:pt x="286" y="111"/>
                    </a:lnTo>
                    <a:lnTo>
                      <a:pt x="284" y="112"/>
                    </a:lnTo>
                    <a:lnTo>
                      <a:pt x="284" y="109"/>
                    </a:lnTo>
                    <a:lnTo>
                      <a:pt x="287" y="107"/>
                    </a:lnTo>
                    <a:lnTo>
                      <a:pt x="284" y="107"/>
                    </a:lnTo>
                    <a:lnTo>
                      <a:pt x="286" y="105"/>
                    </a:lnTo>
                    <a:lnTo>
                      <a:pt x="289" y="105"/>
                    </a:lnTo>
                    <a:lnTo>
                      <a:pt x="288" y="104"/>
                    </a:lnTo>
                    <a:lnTo>
                      <a:pt x="293" y="103"/>
                    </a:lnTo>
                    <a:lnTo>
                      <a:pt x="296" y="101"/>
                    </a:lnTo>
                    <a:lnTo>
                      <a:pt x="305" y="97"/>
                    </a:lnTo>
                    <a:lnTo>
                      <a:pt x="309" y="96"/>
                    </a:lnTo>
                    <a:lnTo>
                      <a:pt x="309" y="98"/>
                    </a:lnTo>
                    <a:lnTo>
                      <a:pt x="309" y="95"/>
                    </a:lnTo>
                    <a:lnTo>
                      <a:pt x="316" y="94"/>
                    </a:lnTo>
                    <a:lnTo>
                      <a:pt x="312" y="94"/>
                    </a:lnTo>
                    <a:lnTo>
                      <a:pt x="314" y="92"/>
                    </a:lnTo>
                    <a:lnTo>
                      <a:pt x="318" y="90"/>
                    </a:lnTo>
                    <a:lnTo>
                      <a:pt x="320" y="90"/>
                    </a:lnTo>
                    <a:lnTo>
                      <a:pt x="320" y="89"/>
                    </a:lnTo>
                    <a:lnTo>
                      <a:pt x="322" y="88"/>
                    </a:lnTo>
                    <a:lnTo>
                      <a:pt x="332" y="90"/>
                    </a:lnTo>
                    <a:lnTo>
                      <a:pt x="346" y="85"/>
                    </a:lnTo>
                    <a:lnTo>
                      <a:pt x="351" y="86"/>
                    </a:lnTo>
                    <a:lnTo>
                      <a:pt x="361" y="83"/>
                    </a:lnTo>
                    <a:lnTo>
                      <a:pt x="366" y="77"/>
                    </a:lnTo>
                    <a:lnTo>
                      <a:pt x="367" y="74"/>
                    </a:lnTo>
                    <a:lnTo>
                      <a:pt x="364" y="74"/>
                    </a:lnTo>
                    <a:lnTo>
                      <a:pt x="373" y="72"/>
                    </a:lnTo>
                    <a:lnTo>
                      <a:pt x="374" y="69"/>
                    </a:lnTo>
                    <a:lnTo>
                      <a:pt x="364" y="71"/>
                    </a:lnTo>
                    <a:lnTo>
                      <a:pt x="353" y="76"/>
                    </a:lnTo>
                    <a:lnTo>
                      <a:pt x="354" y="72"/>
                    </a:lnTo>
                    <a:lnTo>
                      <a:pt x="351" y="72"/>
                    </a:lnTo>
                    <a:lnTo>
                      <a:pt x="353" y="74"/>
                    </a:lnTo>
                    <a:lnTo>
                      <a:pt x="351" y="74"/>
                    </a:lnTo>
                    <a:lnTo>
                      <a:pt x="347" y="73"/>
                    </a:lnTo>
                    <a:lnTo>
                      <a:pt x="335" y="74"/>
                    </a:lnTo>
                    <a:lnTo>
                      <a:pt x="326" y="72"/>
                    </a:lnTo>
                    <a:lnTo>
                      <a:pt x="330" y="70"/>
                    </a:lnTo>
                    <a:lnTo>
                      <a:pt x="331" y="66"/>
                    </a:lnTo>
                    <a:lnTo>
                      <a:pt x="332" y="67"/>
                    </a:lnTo>
                    <a:lnTo>
                      <a:pt x="338" y="65"/>
                    </a:lnTo>
                    <a:lnTo>
                      <a:pt x="330" y="63"/>
                    </a:lnTo>
                    <a:lnTo>
                      <a:pt x="328" y="60"/>
                    </a:lnTo>
                    <a:lnTo>
                      <a:pt x="351" y="55"/>
                    </a:lnTo>
                    <a:lnTo>
                      <a:pt x="356" y="55"/>
                    </a:lnTo>
                    <a:lnTo>
                      <a:pt x="354" y="55"/>
                    </a:lnTo>
                    <a:lnTo>
                      <a:pt x="357" y="54"/>
                    </a:lnTo>
                    <a:lnTo>
                      <a:pt x="373" y="51"/>
                    </a:lnTo>
                    <a:lnTo>
                      <a:pt x="378" y="51"/>
                    </a:lnTo>
                    <a:lnTo>
                      <a:pt x="376" y="51"/>
                    </a:lnTo>
                    <a:lnTo>
                      <a:pt x="376" y="52"/>
                    </a:lnTo>
                    <a:lnTo>
                      <a:pt x="372" y="54"/>
                    </a:lnTo>
                    <a:lnTo>
                      <a:pt x="368" y="55"/>
                    </a:lnTo>
                    <a:lnTo>
                      <a:pt x="384" y="57"/>
                    </a:lnTo>
                    <a:lnTo>
                      <a:pt x="390" y="55"/>
                    </a:lnTo>
                    <a:lnTo>
                      <a:pt x="395" y="55"/>
                    </a:lnTo>
                    <a:lnTo>
                      <a:pt x="392" y="56"/>
                    </a:lnTo>
                    <a:lnTo>
                      <a:pt x="395" y="55"/>
                    </a:lnTo>
                    <a:lnTo>
                      <a:pt x="393" y="53"/>
                    </a:lnTo>
                    <a:lnTo>
                      <a:pt x="388" y="54"/>
                    </a:lnTo>
                    <a:lnTo>
                      <a:pt x="392" y="51"/>
                    </a:lnTo>
                    <a:lnTo>
                      <a:pt x="389" y="49"/>
                    </a:lnTo>
                    <a:lnTo>
                      <a:pt x="392" y="47"/>
                    </a:lnTo>
                    <a:lnTo>
                      <a:pt x="395" y="47"/>
                    </a:lnTo>
                    <a:lnTo>
                      <a:pt x="393" y="50"/>
                    </a:lnTo>
                    <a:lnTo>
                      <a:pt x="393" y="53"/>
                    </a:lnTo>
                    <a:lnTo>
                      <a:pt x="398" y="51"/>
                    </a:lnTo>
                    <a:lnTo>
                      <a:pt x="399" y="53"/>
                    </a:lnTo>
                    <a:lnTo>
                      <a:pt x="403" y="53"/>
                    </a:lnTo>
                    <a:lnTo>
                      <a:pt x="407" y="51"/>
                    </a:lnTo>
                    <a:lnTo>
                      <a:pt x="395" y="51"/>
                    </a:lnTo>
                    <a:lnTo>
                      <a:pt x="395" y="49"/>
                    </a:lnTo>
                    <a:lnTo>
                      <a:pt x="401" y="46"/>
                    </a:lnTo>
                    <a:lnTo>
                      <a:pt x="394" y="46"/>
                    </a:lnTo>
                    <a:lnTo>
                      <a:pt x="397" y="44"/>
                    </a:lnTo>
                    <a:lnTo>
                      <a:pt x="393" y="46"/>
                    </a:lnTo>
                    <a:lnTo>
                      <a:pt x="385" y="45"/>
                    </a:lnTo>
                    <a:lnTo>
                      <a:pt x="389" y="39"/>
                    </a:lnTo>
                    <a:lnTo>
                      <a:pt x="379" y="32"/>
                    </a:lnTo>
                    <a:lnTo>
                      <a:pt x="383" y="31"/>
                    </a:lnTo>
                    <a:lnTo>
                      <a:pt x="392" y="26"/>
                    </a:lnTo>
                    <a:lnTo>
                      <a:pt x="413" y="25"/>
                    </a:lnTo>
                    <a:lnTo>
                      <a:pt x="423" y="21"/>
                    </a:lnTo>
                    <a:lnTo>
                      <a:pt x="431" y="17"/>
                    </a:lnTo>
                    <a:lnTo>
                      <a:pt x="447" y="11"/>
                    </a:lnTo>
                    <a:lnTo>
                      <a:pt x="448" y="11"/>
                    </a:lnTo>
                    <a:lnTo>
                      <a:pt x="444" y="12"/>
                    </a:lnTo>
                    <a:lnTo>
                      <a:pt x="446" y="12"/>
                    </a:lnTo>
                    <a:lnTo>
                      <a:pt x="468" y="8"/>
                    </a:lnTo>
                    <a:lnTo>
                      <a:pt x="464" y="9"/>
                    </a:lnTo>
                    <a:lnTo>
                      <a:pt x="464" y="11"/>
                    </a:lnTo>
                    <a:lnTo>
                      <a:pt x="467" y="9"/>
                    </a:lnTo>
                    <a:lnTo>
                      <a:pt x="472" y="8"/>
                    </a:lnTo>
                    <a:lnTo>
                      <a:pt x="467" y="8"/>
                    </a:lnTo>
                    <a:lnTo>
                      <a:pt x="475" y="6"/>
                    </a:lnTo>
                    <a:lnTo>
                      <a:pt x="479" y="5"/>
                    </a:lnTo>
                    <a:lnTo>
                      <a:pt x="475" y="7"/>
                    </a:lnTo>
                    <a:lnTo>
                      <a:pt x="476" y="7"/>
                    </a:lnTo>
                    <a:lnTo>
                      <a:pt x="487" y="6"/>
                    </a:lnTo>
                    <a:lnTo>
                      <a:pt x="506" y="0"/>
                    </a:lnTo>
                    <a:lnTo>
                      <a:pt x="511" y="2"/>
                    </a:lnTo>
                    <a:lnTo>
                      <a:pt x="502" y="5"/>
                    </a:lnTo>
                    <a:lnTo>
                      <a:pt x="504" y="5"/>
                    </a:lnTo>
                    <a:lnTo>
                      <a:pt x="502" y="7"/>
                    </a:lnTo>
                    <a:lnTo>
                      <a:pt x="515" y="2"/>
                    </a:lnTo>
                    <a:lnTo>
                      <a:pt x="513" y="4"/>
                    </a:lnTo>
                    <a:lnTo>
                      <a:pt x="516" y="3"/>
                    </a:lnTo>
                    <a:lnTo>
                      <a:pt x="516" y="4"/>
                    </a:lnTo>
                    <a:lnTo>
                      <a:pt x="514" y="6"/>
                    </a:lnTo>
                    <a:lnTo>
                      <a:pt x="516" y="7"/>
                    </a:lnTo>
                    <a:lnTo>
                      <a:pt x="526" y="5"/>
                    </a:lnTo>
                    <a:lnTo>
                      <a:pt x="532" y="6"/>
                    </a:lnTo>
                    <a:lnTo>
                      <a:pt x="528" y="8"/>
                    </a:lnTo>
                    <a:lnTo>
                      <a:pt x="530" y="8"/>
                    </a:lnTo>
                    <a:lnTo>
                      <a:pt x="526" y="8"/>
                    </a:lnTo>
                    <a:lnTo>
                      <a:pt x="532" y="8"/>
                    </a:lnTo>
                    <a:lnTo>
                      <a:pt x="529" y="10"/>
                    </a:lnTo>
                    <a:lnTo>
                      <a:pt x="551" y="9"/>
                    </a:lnTo>
                    <a:lnTo>
                      <a:pt x="577" y="14"/>
                    </a:lnTo>
                    <a:lnTo>
                      <a:pt x="593" y="13"/>
                    </a:lnTo>
                    <a:lnTo>
                      <a:pt x="605" y="18"/>
                    </a:lnTo>
                    <a:lnTo>
                      <a:pt x="489" y="121"/>
                    </a:lnTo>
                    <a:lnTo>
                      <a:pt x="496" y="122"/>
                    </a:lnTo>
                    <a:lnTo>
                      <a:pt x="506" y="120"/>
                    </a:lnTo>
                    <a:lnTo>
                      <a:pt x="502" y="124"/>
                    </a:lnTo>
                    <a:lnTo>
                      <a:pt x="506" y="134"/>
                    </a:lnTo>
                    <a:lnTo>
                      <a:pt x="503" y="137"/>
                    </a:lnTo>
                    <a:lnTo>
                      <a:pt x="512" y="134"/>
                    </a:lnTo>
                    <a:lnTo>
                      <a:pt x="514" y="134"/>
                    </a:lnTo>
                    <a:lnTo>
                      <a:pt x="518" y="131"/>
                    </a:lnTo>
                    <a:lnTo>
                      <a:pt x="522" y="130"/>
                    </a:lnTo>
                    <a:lnTo>
                      <a:pt x="531" y="126"/>
                    </a:lnTo>
                    <a:lnTo>
                      <a:pt x="533" y="130"/>
                    </a:lnTo>
                    <a:lnTo>
                      <a:pt x="530" y="132"/>
                    </a:lnTo>
                    <a:lnTo>
                      <a:pt x="530" y="133"/>
                    </a:lnTo>
                    <a:lnTo>
                      <a:pt x="534" y="142"/>
                    </a:lnTo>
                    <a:lnTo>
                      <a:pt x="531" y="157"/>
                    </a:lnTo>
                    <a:lnTo>
                      <a:pt x="530" y="158"/>
                    </a:lnTo>
                    <a:lnTo>
                      <a:pt x="532" y="159"/>
                    </a:lnTo>
                    <a:lnTo>
                      <a:pt x="530" y="161"/>
                    </a:lnTo>
                    <a:lnTo>
                      <a:pt x="531" y="162"/>
                    </a:lnTo>
                    <a:lnTo>
                      <a:pt x="530" y="165"/>
                    </a:lnTo>
                    <a:lnTo>
                      <a:pt x="540" y="170"/>
                    </a:lnTo>
                    <a:lnTo>
                      <a:pt x="539" y="172"/>
                    </a:lnTo>
                    <a:lnTo>
                      <a:pt x="535" y="174"/>
                    </a:lnTo>
                    <a:lnTo>
                      <a:pt x="532" y="180"/>
                    </a:lnTo>
                    <a:lnTo>
                      <a:pt x="526" y="184"/>
                    </a:lnTo>
                    <a:lnTo>
                      <a:pt x="521" y="186"/>
                    </a:lnTo>
                    <a:lnTo>
                      <a:pt x="522" y="184"/>
                    </a:lnTo>
                    <a:lnTo>
                      <a:pt x="519" y="186"/>
                    </a:lnTo>
                    <a:lnTo>
                      <a:pt x="522" y="182"/>
                    </a:lnTo>
                    <a:lnTo>
                      <a:pt x="524" y="182"/>
                    </a:lnTo>
                    <a:lnTo>
                      <a:pt x="529" y="179"/>
                    </a:lnTo>
                    <a:lnTo>
                      <a:pt x="524" y="182"/>
                    </a:lnTo>
                    <a:lnTo>
                      <a:pt x="522" y="182"/>
                    </a:lnTo>
                    <a:lnTo>
                      <a:pt x="524" y="180"/>
                    </a:lnTo>
                    <a:lnTo>
                      <a:pt x="527" y="180"/>
                    </a:lnTo>
                    <a:lnTo>
                      <a:pt x="525" y="180"/>
                    </a:lnTo>
                    <a:lnTo>
                      <a:pt x="529" y="175"/>
                    </a:lnTo>
                    <a:lnTo>
                      <a:pt x="528" y="172"/>
                    </a:lnTo>
                    <a:lnTo>
                      <a:pt x="531" y="170"/>
                    </a:lnTo>
                    <a:lnTo>
                      <a:pt x="521" y="173"/>
                    </a:lnTo>
                    <a:lnTo>
                      <a:pt x="522" y="173"/>
                    </a:lnTo>
                    <a:lnTo>
                      <a:pt x="519" y="175"/>
                    </a:lnTo>
                    <a:lnTo>
                      <a:pt x="516" y="178"/>
                    </a:lnTo>
                    <a:lnTo>
                      <a:pt x="516" y="177"/>
                    </a:lnTo>
                    <a:lnTo>
                      <a:pt x="516" y="175"/>
                    </a:lnTo>
                    <a:lnTo>
                      <a:pt x="522" y="172"/>
                    </a:lnTo>
                    <a:lnTo>
                      <a:pt x="524" y="169"/>
                    </a:lnTo>
                    <a:lnTo>
                      <a:pt x="526" y="169"/>
                    </a:lnTo>
                    <a:lnTo>
                      <a:pt x="526" y="167"/>
                    </a:lnTo>
                    <a:lnTo>
                      <a:pt x="524" y="165"/>
                    </a:lnTo>
                    <a:lnTo>
                      <a:pt x="526" y="164"/>
                    </a:lnTo>
                    <a:lnTo>
                      <a:pt x="523" y="164"/>
                    </a:lnTo>
                    <a:lnTo>
                      <a:pt x="527" y="162"/>
                    </a:lnTo>
                    <a:lnTo>
                      <a:pt x="524" y="161"/>
                    </a:lnTo>
                    <a:lnTo>
                      <a:pt x="526" y="158"/>
                    </a:lnTo>
                    <a:lnTo>
                      <a:pt x="520" y="157"/>
                    </a:lnTo>
                    <a:lnTo>
                      <a:pt x="526" y="155"/>
                    </a:lnTo>
                    <a:lnTo>
                      <a:pt x="523" y="155"/>
                    </a:lnTo>
                    <a:lnTo>
                      <a:pt x="524" y="154"/>
                    </a:lnTo>
                    <a:lnTo>
                      <a:pt x="526" y="153"/>
                    </a:lnTo>
                    <a:lnTo>
                      <a:pt x="524" y="153"/>
                    </a:lnTo>
                    <a:lnTo>
                      <a:pt x="524" y="151"/>
                    </a:lnTo>
                    <a:lnTo>
                      <a:pt x="528" y="153"/>
                    </a:lnTo>
                    <a:lnTo>
                      <a:pt x="526" y="151"/>
                    </a:lnTo>
                    <a:lnTo>
                      <a:pt x="528" y="149"/>
                    </a:lnTo>
                    <a:lnTo>
                      <a:pt x="531" y="149"/>
                    </a:lnTo>
                    <a:lnTo>
                      <a:pt x="528" y="149"/>
                    </a:lnTo>
                    <a:lnTo>
                      <a:pt x="525" y="150"/>
                    </a:lnTo>
                    <a:lnTo>
                      <a:pt x="526" y="148"/>
                    </a:lnTo>
                    <a:lnTo>
                      <a:pt x="529" y="146"/>
                    </a:lnTo>
                    <a:lnTo>
                      <a:pt x="525" y="148"/>
                    </a:lnTo>
                    <a:lnTo>
                      <a:pt x="525" y="147"/>
                    </a:lnTo>
                    <a:lnTo>
                      <a:pt x="529" y="143"/>
                    </a:lnTo>
                    <a:lnTo>
                      <a:pt x="532" y="142"/>
                    </a:lnTo>
                    <a:lnTo>
                      <a:pt x="530" y="142"/>
                    </a:lnTo>
                    <a:lnTo>
                      <a:pt x="525" y="146"/>
                    </a:lnTo>
                    <a:lnTo>
                      <a:pt x="524" y="144"/>
                    </a:lnTo>
                    <a:lnTo>
                      <a:pt x="522" y="143"/>
                    </a:lnTo>
                    <a:lnTo>
                      <a:pt x="523" y="140"/>
                    </a:lnTo>
                    <a:lnTo>
                      <a:pt x="529" y="131"/>
                    </a:lnTo>
                    <a:lnTo>
                      <a:pt x="526" y="133"/>
                    </a:lnTo>
                    <a:lnTo>
                      <a:pt x="525" y="135"/>
                    </a:lnTo>
                    <a:lnTo>
                      <a:pt x="524" y="134"/>
                    </a:lnTo>
                    <a:lnTo>
                      <a:pt x="517" y="146"/>
                    </a:lnTo>
                    <a:lnTo>
                      <a:pt x="515" y="146"/>
                    </a:lnTo>
                    <a:lnTo>
                      <a:pt x="516" y="142"/>
                    </a:lnTo>
                    <a:lnTo>
                      <a:pt x="512" y="143"/>
                    </a:lnTo>
                    <a:lnTo>
                      <a:pt x="514" y="142"/>
                    </a:lnTo>
                    <a:lnTo>
                      <a:pt x="515" y="138"/>
                    </a:lnTo>
                    <a:lnTo>
                      <a:pt x="518" y="138"/>
                    </a:lnTo>
                    <a:lnTo>
                      <a:pt x="516" y="136"/>
                    </a:lnTo>
                    <a:lnTo>
                      <a:pt x="515" y="138"/>
                    </a:lnTo>
                    <a:lnTo>
                      <a:pt x="512" y="139"/>
                    </a:lnTo>
                    <a:lnTo>
                      <a:pt x="510" y="136"/>
                    </a:lnTo>
                    <a:lnTo>
                      <a:pt x="509" y="136"/>
                    </a:lnTo>
                    <a:lnTo>
                      <a:pt x="508" y="136"/>
                    </a:lnTo>
                    <a:lnTo>
                      <a:pt x="506" y="138"/>
                    </a:lnTo>
                    <a:lnTo>
                      <a:pt x="510" y="138"/>
                    </a:lnTo>
                    <a:lnTo>
                      <a:pt x="511" y="140"/>
                    </a:lnTo>
                    <a:lnTo>
                      <a:pt x="508" y="140"/>
                    </a:lnTo>
                    <a:lnTo>
                      <a:pt x="511" y="140"/>
                    </a:lnTo>
                    <a:lnTo>
                      <a:pt x="512" y="142"/>
                    </a:lnTo>
                    <a:lnTo>
                      <a:pt x="510" y="144"/>
                    </a:lnTo>
                    <a:lnTo>
                      <a:pt x="507" y="143"/>
                    </a:lnTo>
                    <a:lnTo>
                      <a:pt x="506" y="145"/>
                    </a:lnTo>
                    <a:lnTo>
                      <a:pt x="504" y="144"/>
                    </a:lnTo>
                    <a:lnTo>
                      <a:pt x="502" y="146"/>
                    </a:lnTo>
                    <a:lnTo>
                      <a:pt x="496" y="135"/>
                    </a:lnTo>
                    <a:lnTo>
                      <a:pt x="498" y="134"/>
                    </a:lnTo>
                    <a:lnTo>
                      <a:pt x="491" y="130"/>
                    </a:lnTo>
                    <a:lnTo>
                      <a:pt x="498" y="124"/>
                    </a:lnTo>
                    <a:lnTo>
                      <a:pt x="498" y="126"/>
                    </a:lnTo>
                    <a:lnTo>
                      <a:pt x="495" y="130"/>
                    </a:lnTo>
                    <a:lnTo>
                      <a:pt x="498" y="126"/>
                    </a:lnTo>
                    <a:lnTo>
                      <a:pt x="500" y="126"/>
                    </a:lnTo>
                    <a:lnTo>
                      <a:pt x="498" y="124"/>
                    </a:lnTo>
                    <a:lnTo>
                      <a:pt x="486" y="128"/>
                    </a:lnTo>
                    <a:lnTo>
                      <a:pt x="480" y="126"/>
                    </a:lnTo>
                    <a:lnTo>
                      <a:pt x="482" y="124"/>
                    </a:lnTo>
                    <a:lnTo>
                      <a:pt x="483" y="123"/>
                    </a:lnTo>
                    <a:lnTo>
                      <a:pt x="478" y="125"/>
                    </a:lnTo>
                    <a:lnTo>
                      <a:pt x="470" y="123"/>
                    </a:lnTo>
                    <a:lnTo>
                      <a:pt x="459" y="124"/>
                    </a:lnTo>
                    <a:lnTo>
                      <a:pt x="453" y="121"/>
                    </a:lnTo>
                    <a:lnTo>
                      <a:pt x="462" y="116"/>
                    </a:lnTo>
                    <a:lnTo>
                      <a:pt x="451" y="120"/>
                    </a:lnTo>
                    <a:lnTo>
                      <a:pt x="448" y="119"/>
                    </a:lnTo>
                    <a:lnTo>
                      <a:pt x="452" y="117"/>
                    </a:lnTo>
                    <a:lnTo>
                      <a:pt x="446" y="117"/>
                    </a:lnTo>
                    <a:lnTo>
                      <a:pt x="450" y="116"/>
                    </a:lnTo>
                    <a:lnTo>
                      <a:pt x="443" y="116"/>
                    </a:lnTo>
                    <a:lnTo>
                      <a:pt x="450" y="115"/>
                    </a:lnTo>
                    <a:lnTo>
                      <a:pt x="446" y="114"/>
                    </a:lnTo>
                    <a:lnTo>
                      <a:pt x="452" y="111"/>
                    </a:lnTo>
                    <a:lnTo>
                      <a:pt x="439" y="114"/>
                    </a:lnTo>
                    <a:lnTo>
                      <a:pt x="438" y="114"/>
                    </a:lnTo>
                    <a:lnTo>
                      <a:pt x="441" y="111"/>
                    </a:lnTo>
                    <a:lnTo>
                      <a:pt x="437" y="114"/>
                    </a:lnTo>
                    <a:lnTo>
                      <a:pt x="435" y="115"/>
                    </a:lnTo>
                    <a:lnTo>
                      <a:pt x="434" y="114"/>
                    </a:lnTo>
                    <a:lnTo>
                      <a:pt x="441" y="110"/>
                    </a:lnTo>
                    <a:lnTo>
                      <a:pt x="435" y="113"/>
                    </a:lnTo>
                    <a:lnTo>
                      <a:pt x="434" y="113"/>
                    </a:lnTo>
                    <a:lnTo>
                      <a:pt x="430" y="115"/>
                    </a:lnTo>
                    <a:lnTo>
                      <a:pt x="427" y="116"/>
                    </a:lnTo>
                    <a:lnTo>
                      <a:pt x="429" y="116"/>
                    </a:lnTo>
                    <a:lnTo>
                      <a:pt x="426" y="117"/>
                    </a:lnTo>
                    <a:lnTo>
                      <a:pt x="430" y="116"/>
                    </a:lnTo>
                    <a:lnTo>
                      <a:pt x="429" y="118"/>
                    </a:lnTo>
                    <a:lnTo>
                      <a:pt x="422" y="119"/>
                    </a:lnTo>
                    <a:lnTo>
                      <a:pt x="430" y="118"/>
                    </a:lnTo>
                    <a:lnTo>
                      <a:pt x="429" y="119"/>
                    </a:lnTo>
                    <a:lnTo>
                      <a:pt x="422" y="122"/>
                    </a:lnTo>
                    <a:lnTo>
                      <a:pt x="425" y="122"/>
                    </a:lnTo>
                    <a:lnTo>
                      <a:pt x="422" y="122"/>
                    </a:lnTo>
                    <a:lnTo>
                      <a:pt x="418" y="125"/>
                    </a:lnTo>
                    <a:lnTo>
                      <a:pt x="414" y="124"/>
                    </a:lnTo>
                    <a:lnTo>
                      <a:pt x="410" y="126"/>
                    </a:lnTo>
                    <a:lnTo>
                      <a:pt x="412" y="123"/>
                    </a:lnTo>
                    <a:lnTo>
                      <a:pt x="406" y="126"/>
                    </a:lnTo>
                    <a:lnTo>
                      <a:pt x="407" y="125"/>
                    </a:lnTo>
                    <a:lnTo>
                      <a:pt x="403" y="129"/>
                    </a:lnTo>
                    <a:lnTo>
                      <a:pt x="402" y="126"/>
                    </a:lnTo>
                    <a:lnTo>
                      <a:pt x="402" y="128"/>
                    </a:lnTo>
                    <a:lnTo>
                      <a:pt x="401" y="129"/>
                    </a:lnTo>
                    <a:lnTo>
                      <a:pt x="395" y="131"/>
                    </a:lnTo>
                    <a:lnTo>
                      <a:pt x="399" y="128"/>
                    </a:lnTo>
                    <a:lnTo>
                      <a:pt x="394" y="131"/>
                    </a:lnTo>
                    <a:lnTo>
                      <a:pt x="395" y="130"/>
                    </a:lnTo>
                    <a:lnTo>
                      <a:pt x="387" y="134"/>
                    </a:lnTo>
                    <a:lnTo>
                      <a:pt x="380" y="134"/>
                    </a:lnTo>
                    <a:lnTo>
                      <a:pt x="379" y="133"/>
                    </a:lnTo>
                    <a:lnTo>
                      <a:pt x="381" y="132"/>
                    </a:lnTo>
                    <a:lnTo>
                      <a:pt x="385" y="131"/>
                    </a:lnTo>
                    <a:lnTo>
                      <a:pt x="394" y="127"/>
                    </a:lnTo>
                    <a:lnTo>
                      <a:pt x="387" y="129"/>
                    </a:lnTo>
                    <a:lnTo>
                      <a:pt x="385" y="127"/>
                    </a:lnTo>
                    <a:lnTo>
                      <a:pt x="399" y="120"/>
                    </a:lnTo>
                    <a:lnTo>
                      <a:pt x="402" y="116"/>
                    </a:lnTo>
                    <a:lnTo>
                      <a:pt x="414" y="113"/>
                    </a:lnTo>
                    <a:lnTo>
                      <a:pt x="425" y="115"/>
                    </a:lnTo>
                    <a:lnTo>
                      <a:pt x="419" y="111"/>
                    </a:lnTo>
                    <a:lnTo>
                      <a:pt x="431" y="107"/>
                    </a:lnTo>
                    <a:lnTo>
                      <a:pt x="427" y="107"/>
                    </a:lnTo>
                    <a:lnTo>
                      <a:pt x="420" y="110"/>
                    </a:lnTo>
                    <a:lnTo>
                      <a:pt x="416" y="110"/>
                    </a:lnTo>
                    <a:lnTo>
                      <a:pt x="401" y="114"/>
                    </a:lnTo>
                    <a:lnTo>
                      <a:pt x="399" y="116"/>
                    </a:lnTo>
                    <a:lnTo>
                      <a:pt x="393" y="118"/>
                    </a:lnTo>
                    <a:lnTo>
                      <a:pt x="387" y="121"/>
                    </a:lnTo>
                    <a:lnTo>
                      <a:pt x="381" y="121"/>
                    </a:lnTo>
                    <a:lnTo>
                      <a:pt x="383" y="123"/>
                    </a:lnTo>
                    <a:lnTo>
                      <a:pt x="380" y="125"/>
                    </a:lnTo>
                    <a:lnTo>
                      <a:pt x="374" y="126"/>
                    </a:lnTo>
                    <a:lnTo>
                      <a:pt x="376" y="126"/>
                    </a:lnTo>
                    <a:lnTo>
                      <a:pt x="374" y="128"/>
                    </a:lnTo>
                    <a:lnTo>
                      <a:pt x="370" y="129"/>
                    </a:lnTo>
                    <a:lnTo>
                      <a:pt x="372" y="127"/>
                    </a:lnTo>
                    <a:lnTo>
                      <a:pt x="361" y="132"/>
                    </a:lnTo>
                    <a:lnTo>
                      <a:pt x="356" y="135"/>
                    </a:lnTo>
                    <a:lnTo>
                      <a:pt x="355" y="136"/>
                    </a:lnTo>
                    <a:lnTo>
                      <a:pt x="362" y="136"/>
                    </a:lnTo>
                    <a:lnTo>
                      <a:pt x="362" y="138"/>
                    </a:lnTo>
                    <a:lnTo>
                      <a:pt x="358" y="140"/>
                    </a:lnTo>
                    <a:lnTo>
                      <a:pt x="349" y="142"/>
                    </a:lnTo>
                    <a:lnTo>
                      <a:pt x="349" y="143"/>
                    </a:lnTo>
                    <a:lnTo>
                      <a:pt x="345" y="145"/>
                    </a:lnTo>
                    <a:lnTo>
                      <a:pt x="347" y="145"/>
                    </a:lnTo>
                    <a:lnTo>
                      <a:pt x="344" y="147"/>
                    </a:lnTo>
                    <a:lnTo>
                      <a:pt x="335" y="148"/>
                    </a:lnTo>
                    <a:lnTo>
                      <a:pt x="330" y="151"/>
                    </a:lnTo>
                    <a:lnTo>
                      <a:pt x="328" y="150"/>
                    </a:lnTo>
                    <a:lnTo>
                      <a:pt x="323" y="153"/>
                    </a:lnTo>
                    <a:lnTo>
                      <a:pt x="314" y="155"/>
                    </a:lnTo>
                    <a:lnTo>
                      <a:pt x="313" y="157"/>
                    </a:lnTo>
                    <a:lnTo>
                      <a:pt x="308" y="160"/>
                    </a:lnTo>
                    <a:lnTo>
                      <a:pt x="305" y="160"/>
                    </a:lnTo>
                    <a:lnTo>
                      <a:pt x="300" y="163"/>
                    </a:lnTo>
                    <a:lnTo>
                      <a:pt x="299" y="161"/>
                    </a:lnTo>
                    <a:lnTo>
                      <a:pt x="296" y="163"/>
                    </a:lnTo>
                    <a:lnTo>
                      <a:pt x="296" y="164"/>
                    </a:lnTo>
                    <a:lnTo>
                      <a:pt x="293" y="163"/>
                    </a:lnTo>
                    <a:lnTo>
                      <a:pt x="289" y="165"/>
                    </a:lnTo>
                    <a:lnTo>
                      <a:pt x="290" y="166"/>
                    </a:lnTo>
                    <a:lnTo>
                      <a:pt x="285" y="166"/>
                    </a:lnTo>
                    <a:lnTo>
                      <a:pt x="281" y="168"/>
                    </a:lnTo>
                    <a:lnTo>
                      <a:pt x="285" y="169"/>
                    </a:lnTo>
                    <a:lnTo>
                      <a:pt x="278" y="171"/>
                    </a:lnTo>
                    <a:lnTo>
                      <a:pt x="279" y="170"/>
                    </a:lnTo>
                    <a:lnTo>
                      <a:pt x="281" y="169"/>
                    </a:lnTo>
                    <a:lnTo>
                      <a:pt x="280" y="169"/>
                    </a:lnTo>
                    <a:lnTo>
                      <a:pt x="276" y="172"/>
                    </a:lnTo>
                    <a:lnTo>
                      <a:pt x="269" y="173"/>
                    </a:lnTo>
                    <a:lnTo>
                      <a:pt x="262" y="177"/>
                    </a:lnTo>
                    <a:lnTo>
                      <a:pt x="266" y="173"/>
                    </a:lnTo>
                    <a:lnTo>
                      <a:pt x="265" y="173"/>
                    </a:lnTo>
                    <a:lnTo>
                      <a:pt x="253" y="178"/>
                    </a:lnTo>
                    <a:lnTo>
                      <a:pt x="253" y="177"/>
                    </a:lnTo>
                    <a:lnTo>
                      <a:pt x="245" y="179"/>
                    </a:lnTo>
                    <a:lnTo>
                      <a:pt x="243" y="179"/>
                    </a:lnTo>
                    <a:lnTo>
                      <a:pt x="244" y="178"/>
                    </a:lnTo>
                    <a:lnTo>
                      <a:pt x="249" y="177"/>
                    </a:lnTo>
                    <a:lnTo>
                      <a:pt x="246" y="175"/>
                    </a:lnTo>
                    <a:lnTo>
                      <a:pt x="236" y="180"/>
                    </a:lnTo>
                    <a:lnTo>
                      <a:pt x="236" y="182"/>
                    </a:lnTo>
                    <a:lnTo>
                      <a:pt x="230" y="182"/>
                    </a:lnTo>
                    <a:lnTo>
                      <a:pt x="232" y="180"/>
                    </a:lnTo>
                    <a:lnTo>
                      <a:pt x="228" y="184"/>
                    </a:lnTo>
                    <a:lnTo>
                      <a:pt x="225" y="184"/>
                    </a:lnTo>
                    <a:lnTo>
                      <a:pt x="225" y="182"/>
                    </a:lnTo>
                    <a:lnTo>
                      <a:pt x="223" y="184"/>
                    </a:lnTo>
                    <a:lnTo>
                      <a:pt x="219" y="185"/>
                    </a:lnTo>
                    <a:lnTo>
                      <a:pt x="223" y="182"/>
                    </a:lnTo>
                    <a:lnTo>
                      <a:pt x="233" y="179"/>
                    </a:lnTo>
                    <a:lnTo>
                      <a:pt x="240" y="175"/>
                    </a:lnTo>
                    <a:lnTo>
                      <a:pt x="247" y="173"/>
                    </a:lnTo>
                    <a:lnTo>
                      <a:pt x="254" y="172"/>
                    </a:lnTo>
                    <a:lnTo>
                      <a:pt x="255" y="175"/>
                    </a:lnTo>
                    <a:lnTo>
                      <a:pt x="256" y="173"/>
                    </a:lnTo>
                    <a:lnTo>
                      <a:pt x="259" y="174"/>
                    </a:lnTo>
                    <a:lnTo>
                      <a:pt x="259" y="171"/>
                    </a:lnTo>
                    <a:lnTo>
                      <a:pt x="265" y="168"/>
                    </a:lnTo>
                    <a:lnTo>
                      <a:pt x="284" y="162"/>
                    </a:lnTo>
                    <a:lnTo>
                      <a:pt x="287" y="163"/>
                    </a:lnTo>
                    <a:lnTo>
                      <a:pt x="290" y="159"/>
                    </a:lnTo>
                    <a:lnTo>
                      <a:pt x="299" y="155"/>
                    </a:lnTo>
                    <a:lnTo>
                      <a:pt x="305" y="153"/>
                    </a:lnTo>
                    <a:lnTo>
                      <a:pt x="307" y="153"/>
                    </a:lnTo>
                    <a:lnTo>
                      <a:pt x="306" y="152"/>
                    </a:lnTo>
                    <a:lnTo>
                      <a:pt x="313" y="147"/>
                    </a:lnTo>
                    <a:lnTo>
                      <a:pt x="318" y="146"/>
                    </a:lnTo>
                    <a:lnTo>
                      <a:pt x="316" y="145"/>
                    </a:lnTo>
                    <a:lnTo>
                      <a:pt x="317" y="143"/>
                    </a:lnTo>
                    <a:lnTo>
                      <a:pt x="334" y="134"/>
                    </a:lnTo>
                    <a:lnTo>
                      <a:pt x="328" y="138"/>
                    </a:lnTo>
                    <a:lnTo>
                      <a:pt x="314" y="140"/>
                    </a:lnTo>
                    <a:lnTo>
                      <a:pt x="314" y="138"/>
                    </a:lnTo>
                    <a:lnTo>
                      <a:pt x="317" y="136"/>
                    </a:lnTo>
                    <a:lnTo>
                      <a:pt x="320" y="137"/>
                    </a:lnTo>
                    <a:lnTo>
                      <a:pt x="318" y="134"/>
                    </a:lnTo>
                    <a:lnTo>
                      <a:pt x="317" y="136"/>
                    </a:lnTo>
                    <a:lnTo>
                      <a:pt x="314" y="138"/>
                    </a:lnTo>
                    <a:lnTo>
                      <a:pt x="314" y="136"/>
                    </a:lnTo>
                    <a:lnTo>
                      <a:pt x="312" y="139"/>
                    </a:lnTo>
                    <a:lnTo>
                      <a:pt x="310" y="139"/>
                    </a:lnTo>
                    <a:lnTo>
                      <a:pt x="308" y="142"/>
                    </a:lnTo>
                    <a:lnTo>
                      <a:pt x="306" y="143"/>
                    </a:lnTo>
                    <a:lnTo>
                      <a:pt x="304" y="143"/>
                    </a:lnTo>
                    <a:lnTo>
                      <a:pt x="306" y="137"/>
                    </a:lnTo>
                    <a:lnTo>
                      <a:pt x="301" y="139"/>
                    </a:lnTo>
                    <a:lnTo>
                      <a:pt x="301" y="136"/>
                    </a:lnTo>
                    <a:lnTo>
                      <a:pt x="284" y="141"/>
                    </a:lnTo>
                    <a:lnTo>
                      <a:pt x="280" y="140"/>
                    </a:lnTo>
                    <a:lnTo>
                      <a:pt x="285" y="139"/>
                    </a:lnTo>
                    <a:lnTo>
                      <a:pt x="288" y="136"/>
                    </a:lnTo>
                    <a:lnTo>
                      <a:pt x="291" y="135"/>
                    </a:lnTo>
                    <a:lnTo>
                      <a:pt x="288" y="134"/>
                    </a:lnTo>
                    <a:lnTo>
                      <a:pt x="291" y="132"/>
                    </a:lnTo>
                    <a:lnTo>
                      <a:pt x="296" y="130"/>
                    </a:lnTo>
                    <a:lnTo>
                      <a:pt x="298" y="124"/>
                    </a:lnTo>
                    <a:lnTo>
                      <a:pt x="301" y="122"/>
                    </a:lnTo>
                    <a:lnTo>
                      <a:pt x="298" y="122"/>
                    </a:lnTo>
                    <a:lnTo>
                      <a:pt x="305" y="118"/>
                    </a:lnTo>
                    <a:lnTo>
                      <a:pt x="309" y="116"/>
                    </a:lnTo>
                    <a:lnTo>
                      <a:pt x="305" y="118"/>
                    </a:lnTo>
                    <a:lnTo>
                      <a:pt x="299" y="121"/>
                    </a:lnTo>
                    <a:lnTo>
                      <a:pt x="294" y="124"/>
                    </a:lnTo>
                    <a:lnTo>
                      <a:pt x="282" y="126"/>
                    </a:lnTo>
                    <a:lnTo>
                      <a:pt x="278" y="126"/>
                    </a:lnTo>
                    <a:lnTo>
                      <a:pt x="279" y="125"/>
                    </a:lnTo>
                    <a:lnTo>
                      <a:pt x="280" y="124"/>
                    </a:lnTo>
                    <a:lnTo>
                      <a:pt x="277" y="120"/>
                    </a:lnTo>
                    <a:lnTo>
                      <a:pt x="280" y="118"/>
                    </a:lnTo>
                    <a:lnTo>
                      <a:pt x="277" y="118"/>
                    </a:lnTo>
                    <a:lnTo>
                      <a:pt x="288" y="114"/>
                    </a:lnTo>
                    <a:lnTo>
                      <a:pt x="290" y="116"/>
                    </a:lnTo>
                    <a:lnTo>
                      <a:pt x="286" y="118"/>
                    </a:lnTo>
                    <a:lnTo>
                      <a:pt x="292" y="116"/>
                    </a:lnTo>
                    <a:lnTo>
                      <a:pt x="291" y="118"/>
                    </a:lnTo>
                    <a:lnTo>
                      <a:pt x="296" y="116"/>
                    </a:lnTo>
                    <a:lnTo>
                      <a:pt x="294" y="115"/>
                    </a:lnTo>
                    <a:lnTo>
                      <a:pt x="298" y="114"/>
                    </a:lnTo>
                    <a:lnTo>
                      <a:pt x="293" y="115"/>
                    </a:lnTo>
                    <a:lnTo>
                      <a:pt x="289" y="114"/>
                    </a:lnTo>
                    <a:close/>
                    <a:moveTo>
                      <a:pt x="270" y="86"/>
                    </a:moveTo>
                    <a:lnTo>
                      <a:pt x="262" y="86"/>
                    </a:lnTo>
                    <a:lnTo>
                      <a:pt x="264" y="85"/>
                    </a:lnTo>
                    <a:lnTo>
                      <a:pt x="269" y="81"/>
                    </a:lnTo>
                    <a:lnTo>
                      <a:pt x="268" y="84"/>
                    </a:lnTo>
                    <a:lnTo>
                      <a:pt x="280" y="83"/>
                    </a:lnTo>
                    <a:lnTo>
                      <a:pt x="281" y="87"/>
                    </a:lnTo>
                    <a:lnTo>
                      <a:pt x="287" y="88"/>
                    </a:lnTo>
                    <a:lnTo>
                      <a:pt x="284" y="89"/>
                    </a:lnTo>
                    <a:lnTo>
                      <a:pt x="280" y="88"/>
                    </a:lnTo>
                    <a:lnTo>
                      <a:pt x="274" y="91"/>
                    </a:lnTo>
                    <a:lnTo>
                      <a:pt x="275" y="89"/>
                    </a:lnTo>
                    <a:lnTo>
                      <a:pt x="272" y="87"/>
                    </a:lnTo>
                    <a:lnTo>
                      <a:pt x="271" y="86"/>
                    </a:lnTo>
                    <a:lnTo>
                      <a:pt x="270" y="86"/>
                    </a:lnTo>
                    <a:close/>
                    <a:moveTo>
                      <a:pt x="212" y="121"/>
                    </a:moveTo>
                    <a:lnTo>
                      <a:pt x="210" y="120"/>
                    </a:lnTo>
                    <a:lnTo>
                      <a:pt x="209" y="119"/>
                    </a:lnTo>
                    <a:lnTo>
                      <a:pt x="212" y="118"/>
                    </a:lnTo>
                    <a:lnTo>
                      <a:pt x="212" y="121"/>
                    </a:lnTo>
                    <a:close/>
                    <a:moveTo>
                      <a:pt x="269" y="120"/>
                    </a:moveTo>
                    <a:lnTo>
                      <a:pt x="271" y="121"/>
                    </a:lnTo>
                    <a:lnTo>
                      <a:pt x="268" y="124"/>
                    </a:lnTo>
                    <a:lnTo>
                      <a:pt x="260" y="126"/>
                    </a:lnTo>
                    <a:lnTo>
                      <a:pt x="259" y="127"/>
                    </a:lnTo>
                    <a:lnTo>
                      <a:pt x="254" y="122"/>
                    </a:lnTo>
                    <a:lnTo>
                      <a:pt x="269" y="120"/>
                    </a:lnTo>
                    <a:close/>
                    <a:moveTo>
                      <a:pt x="514" y="153"/>
                    </a:moveTo>
                    <a:lnTo>
                      <a:pt x="521" y="143"/>
                    </a:lnTo>
                    <a:lnTo>
                      <a:pt x="520" y="146"/>
                    </a:lnTo>
                    <a:lnTo>
                      <a:pt x="525" y="146"/>
                    </a:lnTo>
                    <a:lnTo>
                      <a:pt x="524" y="150"/>
                    </a:lnTo>
                    <a:lnTo>
                      <a:pt x="522" y="151"/>
                    </a:lnTo>
                    <a:lnTo>
                      <a:pt x="523" y="147"/>
                    </a:lnTo>
                    <a:lnTo>
                      <a:pt x="521" y="149"/>
                    </a:lnTo>
                    <a:lnTo>
                      <a:pt x="520" y="153"/>
                    </a:lnTo>
                    <a:lnTo>
                      <a:pt x="518" y="154"/>
                    </a:lnTo>
                    <a:lnTo>
                      <a:pt x="518" y="155"/>
                    </a:lnTo>
                    <a:lnTo>
                      <a:pt x="516" y="155"/>
                    </a:lnTo>
                    <a:lnTo>
                      <a:pt x="516" y="156"/>
                    </a:lnTo>
                    <a:lnTo>
                      <a:pt x="510" y="159"/>
                    </a:lnTo>
                    <a:lnTo>
                      <a:pt x="510" y="157"/>
                    </a:lnTo>
                    <a:lnTo>
                      <a:pt x="514" y="155"/>
                    </a:lnTo>
                    <a:lnTo>
                      <a:pt x="514" y="153"/>
                    </a:lnTo>
                    <a:lnTo>
                      <a:pt x="516" y="153"/>
                    </a:lnTo>
                    <a:lnTo>
                      <a:pt x="514" y="153"/>
                    </a:lnTo>
                    <a:close/>
                    <a:moveTo>
                      <a:pt x="524" y="144"/>
                    </a:moveTo>
                    <a:lnTo>
                      <a:pt x="524" y="145"/>
                    </a:lnTo>
                    <a:lnTo>
                      <a:pt x="524" y="146"/>
                    </a:lnTo>
                    <a:lnTo>
                      <a:pt x="522" y="146"/>
                    </a:lnTo>
                    <a:lnTo>
                      <a:pt x="523" y="144"/>
                    </a:lnTo>
                    <a:lnTo>
                      <a:pt x="524" y="144"/>
                    </a:lnTo>
                    <a:close/>
                    <a:moveTo>
                      <a:pt x="502" y="151"/>
                    </a:moveTo>
                    <a:lnTo>
                      <a:pt x="500" y="150"/>
                    </a:lnTo>
                    <a:lnTo>
                      <a:pt x="503" y="148"/>
                    </a:lnTo>
                    <a:lnTo>
                      <a:pt x="504" y="149"/>
                    </a:lnTo>
                    <a:lnTo>
                      <a:pt x="503" y="147"/>
                    </a:lnTo>
                    <a:lnTo>
                      <a:pt x="506" y="146"/>
                    </a:lnTo>
                    <a:lnTo>
                      <a:pt x="506" y="147"/>
                    </a:lnTo>
                    <a:lnTo>
                      <a:pt x="512" y="145"/>
                    </a:lnTo>
                    <a:lnTo>
                      <a:pt x="513" y="146"/>
                    </a:lnTo>
                    <a:lnTo>
                      <a:pt x="509" y="148"/>
                    </a:lnTo>
                    <a:lnTo>
                      <a:pt x="513" y="146"/>
                    </a:lnTo>
                    <a:lnTo>
                      <a:pt x="516" y="147"/>
                    </a:lnTo>
                    <a:lnTo>
                      <a:pt x="514" y="149"/>
                    </a:lnTo>
                    <a:lnTo>
                      <a:pt x="513" y="149"/>
                    </a:lnTo>
                    <a:lnTo>
                      <a:pt x="514" y="150"/>
                    </a:lnTo>
                    <a:lnTo>
                      <a:pt x="512" y="151"/>
                    </a:lnTo>
                    <a:lnTo>
                      <a:pt x="508" y="148"/>
                    </a:lnTo>
                    <a:lnTo>
                      <a:pt x="510" y="151"/>
                    </a:lnTo>
                    <a:lnTo>
                      <a:pt x="513" y="151"/>
                    </a:lnTo>
                    <a:lnTo>
                      <a:pt x="511" y="154"/>
                    </a:lnTo>
                    <a:lnTo>
                      <a:pt x="506" y="151"/>
                    </a:lnTo>
                    <a:lnTo>
                      <a:pt x="505" y="154"/>
                    </a:lnTo>
                    <a:lnTo>
                      <a:pt x="501" y="155"/>
                    </a:lnTo>
                    <a:lnTo>
                      <a:pt x="502" y="151"/>
                    </a:lnTo>
                    <a:close/>
                    <a:moveTo>
                      <a:pt x="499" y="165"/>
                    </a:moveTo>
                    <a:lnTo>
                      <a:pt x="501" y="162"/>
                    </a:lnTo>
                    <a:lnTo>
                      <a:pt x="499" y="162"/>
                    </a:lnTo>
                    <a:lnTo>
                      <a:pt x="504" y="157"/>
                    </a:lnTo>
                    <a:lnTo>
                      <a:pt x="502" y="155"/>
                    </a:lnTo>
                    <a:lnTo>
                      <a:pt x="504" y="155"/>
                    </a:lnTo>
                    <a:lnTo>
                      <a:pt x="506" y="153"/>
                    </a:lnTo>
                    <a:lnTo>
                      <a:pt x="509" y="155"/>
                    </a:lnTo>
                    <a:lnTo>
                      <a:pt x="505" y="163"/>
                    </a:lnTo>
                    <a:lnTo>
                      <a:pt x="498" y="169"/>
                    </a:lnTo>
                    <a:lnTo>
                      <a:pt x="499" y="165"/>
                    </a:lnTo>
                    <a:lnTo>
                      <a:pt x="502" y="163"/>
                    </a:lnTo>
                    <a:lnTo>
                      <a:pt x="499" y="165"/>
                    </a:lnTo>
                    <a:close/>
                    <a:moveTo>
                      <a:pt x="522" y="160"/>
                    </a:moveTo>
                    <a:lnTo>
                      <a:pt x="519" y="164"/>
                    </a:lnTo>
                    <a:lnTo>
                      <a:pt x="518" y="162"/>
                    </a:lnTo>
                    <a:lnTo>
                      <a:pt x="517" y="165"/>
                    </a:lnTo>
                    <a:lnTo>
                      <a:pt x="512" y="166"/>
                    </a:lnTo>
                    <a:lnTo>
                      <a:pt x="514" y="162"/>
                    </a:lnTo>
                    <a:lnTo>
                      <a:pt x="514" y="161"/>
                    </a:lnTo>
                    <a:lnTo>
                      <a:pt x="515" y="161"/>
                    </a:lnTo>
                    <a:lnTo>
                      <a:pt x="514" y="160"/>
                    </a:lnTo>
                    <a:lnTo>
                      <a:pt x="522" y="160"/>
                    </a:lnTo>
                    <a:close/>
                    <a:moveTo>
                      <a:pt x="504" y="168"/>
                    </a:moveTo>
                    <a:lnTo>
                      <a:pt x="506" y="167"/>
                    </a:lnTo>
                    <a:lnTo>
                      <a:pt x="507" y="167"/>
                    </a:lnTo>
                    <a:lnTo>
                      <a:pt x="508" y="165"/>
                    </a:lnTo>
                    <a:lnTo>
                      <a:pt x="506" y="165"/>
                    </a:lnTo>
                    <a:lnTo>
                      <a:pt x="508" y="161"/>
                    </a:lnTo>
                    <a:lnTo>
                      <a:pt x="512" y="161"/>
                    </a:lnTo>
                    <a:lnTo>
                      <a:pt x="510" y="164"/>
                    </a:lnTo>
                    <a:lnTo>
                      <a:pt x="514" y="163"/>
                    </a:lnTo>
                    <a:lnTo>
                      <a:pt x="511" y="165"/>
                    </a:lnTo>
                    <a:lnTo>
                      <a:pt x="510" y="164"/>
                    </a:lnTo>
                    <a:lnTo>
                      <a:pt x="504" y="170"/>
                    </a:lnTo>
                    <a:lnTo>
                      <a:pt x="506" y="168"/>
                    </a:lnTo>
                    <a:lnTo>
                      <a:pt x="502" y="171"/>
                    </a:lnTo>
                    <a:lnTo>
                      <a:pt x="504" y="168"/>
                    </a:lnTo>
                    <a:close/>
                    <a:moveTo>
                      <a:pt x="522" y="162"/>
                    </a:moveTo>
                    <a:lnTo>
                      <a:pt x="523" y="165"/>
                    </a:lnTo>
                    <a:lnTo>
                      <a:pt x="518" y="165"/>
                    </a:lnTo>
                    <a:lnTo>
                      <a:pt x="522" y="162"/>
                    </a:lnTo>
                    <a:close/>
                    <a:moveTo>
                      <a:pt x="522" y="169"/>
                    </a:moveTo>
                    <a:lnTo>
                      <a:pt x="522" y="168"/>
                    </a:lnTo>
                    <a:lnTo>
                      <a:pt x="524" y="166"/>
                    </a:lnTo>
                    <a:lnTo>
                      <a:pt x="525" y="167"/>
                    </a:lnTo>
                    <a:lnTo>
                      <a:pt x="522" y="170"/>
                    </a:lnTo>
                    <a:lnTo>
                      <a:pt x="522" y="169"/>
                    </a:lnTo>
                    <a:close/>
                    <a:moveTo>
                      <a:pt x="516" y="169"/>
                    </a:moveTo>
                    <a:lnTo>
                      <a:pt x="516" y="167"/>
                    </a:lnTo>
                    <a:lnTo>
                      <a:pt x="520" y="166"/>
                    </a:lnTo>
                    <a:lnTo>
                      <a:pt x="518" y="168"/>
                    </a:lnTo>
                    <a:lnTo>
                      <a:pt x="516" y="169"/>
                    </a:lnTo>
                    <a:close/>
                    <a:moveTo>
                      <a:pt x="520" y="169"/>
                    </a:moveTo>
                    <a:lnTo>
                      <a:pt x="522" y="170"/>
                    </a:lnTo>
                    <a:lnTo>
                      <a:pt x="520" y="172"/>
                    </a:lnTo>
                    <a:lnTo>
                      <a:pt x="518" y="172"/>
                    </a:lnTo>
                    <a:lnTo>
                      <a:pt x="517" y="169"/>
                    </a:lnTo>
                    <a:lnTo>
                      <a:pt x="522" y="167"/>
                    </a:lnTo>
                    <a:lnTo>
                      <a:pt x="520" y="169"/>
                    </a:lnTo>
                    <a:close/>
                    <a:moveTo>
                      <a:pt x="506" y="179"/>
                    </a:moveTo>
                    <a:lnTo>
                      <a:pt x="506" y="178"/>
                    </a:lnTo>
                    <a:lnTo>
                      <a:pt x="509" y="175"/>
                    </a:lnTo>
                    <a:lnTo>
                      <a:pt x="505" y="175"/>
                    </a:lnTo>
                    <a:lnTo>
                      <a:pt x="509" y="173"/>
                    </a:lnTo>
                    <a:lnTo>
                      <a:pt x="512" y="169"/>
                    </a:lnTo>
                    <a:lnTo>
                      <a:pt x="509" y="168"/>
                    </a:lnTo>
                    <a:lnTo>
                      <a:pt x="514" y="167"/>
                    </a:lnTo>
                    <a:lnTo>
                      <a:pt x="512" y="171"/>
                    </a:lnTo>
                    <a:lnTo>
                      <a:pt x="515" y="172"/>
                    </a:lnTo>
                    <a:lnTo>
                      <a:pt x="514" y="178"/>
                    </a:lnTo>
                    <a:lnTo>
                      <a:pt x="512" y="177"/>
                    </a:lnTo>
                    <a:lnTo>
                      <a:pt x="513" y="180"/>
                    </a:lnTo>
                    <a:lnTo>
                      <a:pt x="511" y="181"/>
                    </a:lnTo>
                    <a:lnTo>
                      <a:pt x="514" y="180"/>
                    </a:lnTo>
                    <a:lnTo>
                      <a:pt x="509" y="183"/>
                    </a:lnTo>
                    <a:lnTo>
                      <a:pt x="512" y="183"/>
                    </a:lnTo>
                    <a:lnTo>
                      <a:pt x="508" y="186"/>
                    </a:lnTo>
                    <a:lnTo>
                      <a:pt x="506" y="184"/>
                    </a:lnTo>
                    <a:lnTo>
                      <a:pt x="508" y="180"/>
                    </a:lnTo>
                    <a:lnTo>
                      <a:pt x="506" y="182"/>
                    </a:lnTo>
                    <a:lnTo>
                      <a:pt x="502" y="180"/>
                    </a:lnTo>
                    <a:lnTo>
                      <a:pt x="506" y="179"/>
                    </a:lnTo>
                    <a:close/>
                    <a:moveTo>
                      <a:pt x="511" y="170"/>
                    </a:moveTo>
                    <a:lnTo>
                      <a:pt x="509" y="171"/>
                    </a:lnTo>
                    <a:lnTo>
                      <a:pt x="504" y="172"/>
                    </a:lnTo>
                    <a:lnTo>
                      <a:pt x="508" y="170"/>
                    </a:lnTo>
                    <a:lnTo>
                      <a:pt x="511" y="170"/>
                    </a:lnTo>
                    <a:close/>
                    <a:moveTo>
                      <a:pt x="519" y="180"/>
                    </a:moveTo>
                    <a:lnTo>
                      <a:pt x="522" y="179"/>
                    </a:lnTo>
                    <a:lnTo>
                      <a:pt x="524" y="175"/>
                    </a:lnTo>
                    <a:lnTo>
                      <a:pt x="522" y="179"/>
                    </a:lnTo>
                    <a:lnTo>
                      <a:pt x="521" y="179"/>
                    </a:lnTo>
                    <a:lnTo>
                      <a:pt x="519" y="179"/>
                    </a:lnTo>
                    <a:lnTo>
                      <a:pt x="521" y="177"/>
                    </a:lnTo>
                    <a:lnTo>
                      <a:pt x="518" y="180"/>
                    </a:lnTo>
                    <a:lnTo>
                      <a:pt x="517" y="178"/>
                    </a:lnTo>
                    <a:lnTo>
                      <a:pt x="523" y="173"/>
                    </a:lnTo>
                    <a:lnTo>
                      <a:pt x="528" y="172"/>
                    </a:lnTo>
                    <a:lnTo>
                      <a:pt x="528" y="175"/>
                    </a:lnTo>
                    <a:lnTo>
                      <a:pt x="525" y="179"/>
                    </a:lnTo>
                    <a:lnTo>
                      <a:pt x="522" y="181"/>
                    </a:lnTo>
                    <a:lnTo>
                      <a:pt x="520" y="180"/>
                    </a:lnTo>
                    <a:lnTo>
                      <a:pt x="523" y="179"/>
                    </a:lnTo>
                    <a:lnTo>
                      <a:pt x="519" y="180"/>
                    </a:lnTo>
                    <a:close/>
                    <a:moveTo>
                      <a:pt x="3358" y="210"/>
                    </a:moveTo>
                    <a:lnTo>
                      <a:pt x="3351" y="208"/>
                    </a:lnTo>
                    <a:lnTo>
                      <a:pt x="3352" y="207"/>
                    </a:lnTo>
                    <a:lnTo>
                      <a:pt x="3357" y="207"/>
                    </a:lnTo>
                    <a:lnTo>
                      <a:pt x="3361" y="209"/>
                    </a:lnTo>
                    <a:lnTo>
                      <a:pt x="3358" y="210"/>
                    </a:lnTo>
                    <a:close/>
                    <a:moveTo>
                      <a:pt x="3370" y="215"/>
                    </a:moveTo>
                    <a:lnTo>
                      <a:pt x="3366" y="214"/>
                    </a:lnTo>
                    <a:lnTo>
                      <a:pt x="3368" y="213"/>
                    </a:lnTo>
                    <a:lnTo>
                      <a:pt x="3370" y="215"/>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466" name="Freeform 653"/>
              <p:cNvSpPr>
                <a:spLocks/>
              </p:cNvSpPr>
              <p:nvPr/>
            </p:nvSpPr>
            <p:spPr bwMode="auto">
              <a:xfrm>
                <a:off x="1911" y="848"/>
                <a:ext cx="4" cy="4"/>
              </a:xfrm>
              <a:custGeom>
                <a:avLst/>
                <a:gdLst>
                  <a:gd name="T0" fmla="*/ 0 w 4"/>
                  <a:gd name="T1" fmla="*/ 3 h 4"/>
                  <a:gd name="T2" fmla="*/ 4 w 4"/>
                  <a:gd name="T3" fmla="*/ 0 h 4"/>
                  <a:gd name="T4" fmla="*/ 0 w 4"/>
                  <a:gd name="T5" fmla="*/ 4 h 4"/>
                  <a:gd name="T6" fmla="*/ 0 w 4"/>
                  <a:gd name="T7" fmla="*/ 3 h 4"/>
                  <a:gd name="T8" fmla="*/ 0 60000 65536"/>
                  <a:gd name="T9" fmla="*/ 0 60000 65536"/>
                  <a:gd name="T10" fmla="*/ 0 60000 65536"/>
                  <a:gd name="T11" fmla="*/ 0 60000 65536"/>
                  <a:gd name="T12" fmla="*/ 0 w 4"/>
                  <a:gd name="T13" fmla="*/ 0 h 4"/>
                  <a:gd name="T14" fmla="*/ 4 w 4"/>
                  <a:gd name="T15" fmla="*/ 4 h 4"/>
                </a:gdLst>
                <a:ahLst/>
                <a:cxnLst>
                  <a:cxn ang="T8">
                    <a:pos x="T0" y="T1"/>
                  </a:cxn>
                  <a:cxn ang="T9">
                    <a:pos x="T2" y="T3"/>
                  </a:cxn>
                  <a:cxn ang="T10">
                    <a:pos x="T4" y="T5"/>
                  </a:cxn>
                  <a:cxn ang="T11">
                    <a:pos x="T6" y="T7"/>
                  </a:cxn>
                </a:cxnLst>
                <a:rect l="T12" t="T13" r="T14" b="T15"/>
                <a:pathLst>
                  <a:path w="4" h="4">
                    <a:moveTo>
                      <a:pt x="0" y="3"/>
                    </a:moveTo>
                    <a:lnTo>
                      <a:pt x="4" y="0"/>
                    </a:lnTo>
                    <a:lnTo>
                      <a:pt x="0" y="4"/>
                    </a:lnTo>
                    <a:lnTo>
                      <a:pt x="0" y="3"/>
                    </a:lnTo>
                    <a:close/>
                  </a:path>
                </a:pathLst>
              </a:custGeom>
              <a:solidFill>
                <a:srgbClr val="FFFF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467" name="Freeform 654"/>
              <p:cNvSpPr>
                <a:spLocks/>
              </p:cNvSpPr>
              <p:nvPr/>
            </p:nvSpPr>
            <p:spPr bwMode="auto">
              <a:xfrm>
                <a:off x="1909" y="846"/>
                <a:ext cx="8" cy="8"/>
              </a:xfrm>
              <a:custGeom>
                <a:avLst/>
                <a:gdLst>
                  <a:gd name="T0" fmla="*/ 4 w 33"/>
                  <a:gd name="T1" fmla="*/ 14 h 33"/>
                  <a:gd name="T2" fmla="*/ 20 w 33"/>
                  <a:gd name="T3" fmla="*/ 2 h 33"/>
                  <a:gd name="T4" fmla="*/ 31 w 33"/>
                  <a:gd name="T5" fmla="*/ 3 h 33"/>
                  <a:gd name="T6" fmla="*/ 30 w 33"/>
                  <a:gd name="T7" fmla="*/ 14 h 33"/>
                  <a:gd name="T8" fmla="*/ 14 w 33"/>
                  <a:gd name="T9" fmla="*/ 30 h 33"/>
                  <a:gd name="T10" fmla="*/ 5 w 33"/>
                  <a:gd name="T11" fmla="*/ 32 h 33"/>
                  <a:gd name="T12" fmla="*/ 0 w 33"/>
                  <a:gd name="T13" fmla="*/ 24 h 33"/>
                  <a:gd name="T14" fmla="*/ 0 w 33"/>
                  <a:gd name="T15" fmla="*/ 20 h 33"/>
                  <a:gd name="T16" fmla="*/ 16 w 33"/>
                  <a:gd name="T17" fmla="*/ 20 h 33"/>
                  <a:gd name="T18" fmla="*/ 16 w 33"/>
                  <a:gd name="T19" fmla="*/ 24 h 33"/>
                  <a:gd name="T20" fmla="*/ 3 w 33"/>
                  <a:gd name="T21" fmla="*/ 19 h 33"/>
                  <a:gd name="T22" fmla="*/ 19 w 33"/>
                  <a:gd name="T23" fmla="*/ 3 h 33"/>
                  <a:gd name="T24" fmla="*/ 29 w 33"/>
                  <a:gd name="T25" fmla="*/ 15 h 33"/>
                  <a:gd name="T26" fmla="*/ 13 w 33"/>
                  <a:gd name="T27" fmla="*/ 27 h 33"/>
                  <a:gd name="T28" fmla="*/ 4 w 33"/>
                  <a:gd name="T29" fmla="*/ 14 h 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3"/>
                  <a:gd name="T46" fmla="*/ 0 h 33"/>
                  <a:gd name="T47" fmla="*/ 33 w 33"/>
                  <a:gd name="T48" fmla="*/ 33 h 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3" h="33">
                    <a:moveTo>
                      <a:pt x="4" y="14"/>
                    </a:moveTo>
                    <a:lnTo>
                      <a:pt x="20" y="2"/>
                    </a:lnTo>
                    <a:cubicBezTo>
                      <a:pt x="23" y="0"/>
                      <a:pt x="28" y="0"/>
                      <a:pt x="31" y="3"/>
                    </a:cubicBezTo>
                    <a:cubicBezTo>
                      <a:pt x="33" y="6"/>
                      <a:pt x="33" y="11"/>
                      <a:pt x="30" y="14"/>
                    </a:cubicBezTo>
                    <a:lnTo>
                      <a:pt x="14" y="30"/>
                    </a:lnTo>
                    <a:cubicBezTo>
                      <a:pt x="12" y="32"/>
                      <a:pt x="8" y="33"/>
                      <a:pt x="5" y="32"/>
                    </a:cubicBezTo>
                    <a:cubicBezTo>
                      <a:pt x="2" y="31"/>
                      <a:pt x="0" y="28"/>
                      <a:pt x="0" y="24"/>
                    </a:cubicBezTo>
                    <a:lnTo>
                      <a:pt x="0" y="20"/>
                    </a:lnTo>
                    <a:lnTo>
                      <a:pt x="16" y="20"/>
                    </a:lnTo>
                    <a:lnTo>
                      <a:pt x="16" y="24"/>
                    </a:lnTo>
                    <a:lnTo>
                      <a:pt x="3" y="19"/>
                    </a:lnTo>
                    <a:lnTo>
                      <a:pt x="19" y="3"/>
                    </a:lnTo>
                    <a:lnTo>
                      <a:pt x="29" y="15"/>
                    </a:lnTo>
                    <a:lnTo>
                      <a:pt x="13" y="27"/>
                    </a:lnTo>
                    <a:lnTo>
                      <a:pt x="4" y="14"/>
                    </a:lnTo>
                    <a:close/>
                  </a:path>
                </a:pathLst>
              </a:custGeom>
              <a:solidFill>
                <a:srgbClr val="6E6E6E"/>
              </a:solidFill>
              <a:ln w="0" cap="flat">
                <a:solidFill>
                  <a:srgbClr val="6E6E6E"/>
                </a:solidFill>
                <a:prstDash val="solid"/>
                <a:round/>
                <a:headEnd/>
                <a:tailEnd/>
              </a:ln>
            </p:spPr>
            <p:txBody>
              <a:bodyPr/>
              <a:lstStyle/>
              <a:p>
                <a:endParaRPr lang="en-US"/>
              </a:p>
            </p:txBody>
          </p:sp>
          <p:sp>
            <p:nvSpPr>
              <p:cNvPr id="1468" name="Freeform 655"/>
              <p:cNvSpPr>
                <a:spLocks/>
              </p:cNvSpPr>
              <p:nvPr/>
            </p:nvSpPr>
            <p:spPr bwMode="auto">
              <a:xfrm>
                <a:off x="1868" y="888"/>
                <a:ext cx="4" cy="4"/>
              </a:xfrm>
              <a:custGeom>
                <a:avLst/>
                <a:gdLst>
                  <a:gd name="T0" fmla="*/ 4 w 4"/>
                  <a:gd name="T1" fmla="*/ 0 h 4"/>
                  <a:gd name="T2" fmla="*/ 4 w 4"/>
                  <a:gd name="T3" fmla="*/ 3 h 4"/>
                  <a:gd name="T4" fmla="*/ 0 w 4"/>
                  <a:gd name="T5" fmla="*/ 4 h 4"/>
                  <a:gd name="T6" fmla="*/ 2 w 4"/>
                  <a:gd name="T7" fmla="*/ 1 h 4"/>
                  <a:gd name="T8" fmla="*/ 4 w 4"/>
                  <a:gd name="T9" fmla="*/ 0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4" y="0"/>
                    </a:moveTo>
                    <a:lnTo>
                      <a:pt x="4" y="3"/>
                    </a:lnTo>
                    <a:lnTo>
                      <a:pt x="0" y="4"/>
                    </a:lnTo>
                    <a:lnTo>
                      <a:pt x="2" y="1"/>
                    </a:lnTo>
                    <a:lnTo>
                      <a:pt x="4" y="0"/>
                    </a:lnTo>
                    <a:close/>
                  </a:path>
                </a:pathLst>
              </a:custGeom>
              <a:solidFill>
                <a:srgbClr val="FFFF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469" name="Freeform 656"/>
              <p:cNvSpPr>
                <a:spLocks/>
              </p:cNvSpPr>
              <p:nvPr/>
            </p:nvSpPr>
            <p:spPr bwMode="auto">
              <a:xfrm>
                <a:off x="1866" y="886"/>
                <a:ext cx="8" cy="8"/>
              </a:xfrm>
              <a:custGeom>
                <a:avLst/>
                <a:gdLst>
                  <a:gd name="T0" fmla="*/ 32 w 32"/>
                  <a:gd name="T1" fmla="*/ 7 h 32"/>
                  <a:gd name="T2" fmla="*/ 32 w 32"/>
                  <a:gd name="T3" fmla="*/ 20 h 32"/>
                  <a:gd name="T4" fmla="*/ 26 w 32"/>
                  <a:gd name="T5" fmla="*/ 28 h 32"/>
                  <a:gd name="T6" fmla="*/ 10 w 32"/>
                  <a:gd name="T7" fmla="*/ 31 h 32"/>
                  <a:gd name="T8" fmla="*/ 2 w 32"/>
                  <a:gd name="T9" fmla="*/ 28 h 32"/>
                  <a:gd name="T10" fmla="*/ 2 w 32"/>
                  <a:gd name="T11" fmla="*/ 19 h 32"/>
                  <a:gd name="T12" fmla="*/ 11 w 32"/>
                  <a:gd name="T13" fmla="*/ 6 h 32"/>
                  <a:gd name="T14" fmla="*/ 14 w 32"/>
                  <a:gd name="T15" fmla="*/ 3 h 32"/>
                  <a:gd name="T16" fmla="*/ 21 w 32"/>
                  <a:gd name="T17" fmla="*/ 0 h 32"/>
                  <a:gd name="T18" fmla="*/ 28 w 32"/>
                  <a:gd name="T19" fmla="*/ 15 h 32"/>
                  <a:gd name="T20" fmla="*/ 21 w 32"/>
                  <a:gd name="T21" fmla="*/ 18 h 32"/>
                  <a:gd name="T22" fmla="*/ 24 w 32"/>
                  <a:gd name="T23" fmla="*/ 15 h 32"/>
                  <a:gd name="T24" fmla="*/ 15 w 32"/>
                  <a:gd name="T25" fmla="*/ 28 h 32"/>
                  <a:gd name="T26" fmla="*/ 7 w 32"/>
                  <a:gd name="T27" fmla="*/ 16 h 32"/>
                  <a:gd name="T28" fmla="*/ 23 w 32"/>
                  <a:gd name="T29" fmla="*/ 12 h 32"/>
                  <a:gd name="T30" fmla="*/ 16 w 32"/>
                  <a:gd name="T31" fmla="*/ 20 h 32"/>
                  <a:gd name="T32" fmla="*/ 16 w 32"/>
                  <a:gd name="T33" fmla="*/ 7 h 32"/>
                  <a:gd name="T34" fmla="*/ 32 w 32"/>
                  <a:gd name="T35" fmla="*/ 7 h 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2"/>
                  <a:gd name="T55" fmla="*/ 0 h 32"/>
                  <a:gd name="T56" fmla="*/ 32 w 32"/>
                  <a:gd name="T57" fmla="*/ 32 h 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2" h="32">
                    <a:moveTo>
                      <a:pt x="32" y="7"/>
                    </a:moveTo>
                    <a:lnTo>
                      <a:pt x="32" y="20"/>
                    </a:lnTo>
                    <a:cubicBezTo>
                      <a:pt x="32" y="24"/>
                      <a:pt x="30" y="27"/>
                      <a:pt x="26" y="28"/>
                    </a:cubicBezTo>
                    <a:lnTo>
                      <a:pt x="10" y="31"/>
                    </a:lnTo>
                    <a:cubicBezTo>
                      <a:pt x="7" y="32"/>
                      <a:pt x="4" y="31"/>
                      <a:pt x="2" y="28"/>
                    </a:cubicBezTo>
                    <a:cubicBezTo>
                      <a:pt x="0" y="25"/>
                      <a:pt x="0" y="21"/>
                      <a:pt x="2" y="19"/>
                    </a:cubicBezTo>
                    <a:lnTo>
                      <a:pt x="11" y="6"/>
                    </a:lnTo>
                    <a:cubicBezTo>
                      <a:pt x="12" y="5"/>
                      <a:pt x="13" y="4"/>
                      <a:pt x="14" y="3"/>
                    </a:cubicBezTo>
                    <a:lnTo>
                      <a:pt x="21" y="0"/>
                    </a:lnTo>
                    <a:lnTo>
                      <a:pt x="28" y="15"/>
                    </a:lnTo>
                    <a:lnTo>
                      <a:pt x="21" y="18"/>
                    </a:lnTo>
                    <a:lnTo>
                      <a:pt x="24" y="15"/>
                    </a:lnTo>
                    <a:lnTo>
                      <a:pt x="15" y="28"/>
                    </a:lnTo>
                    <a:lnTo>
                      <a:pt x="7" y="16"/>
                    </a:lnTo>
                    <a:lnTo>
                      <a:pt x="23" y="12"/>
                    </a:lnTo>
                    <a:lnTo>
                      <a:pt x="16" y="20"/>
                    </a:lnTo>
                    <a:lnTo>
                      <a:pt x="16" y="7"/>
                    </a:lnTo>
                    <a:lnTo>
                      <a:pt x="32" y="7"/>
                    </a:lnTo>
                    <a:close/>
                  </a:path>
                </a:pathLst>
              </a:custGeom>
              <a:solidFill>
                <a:srgbClr val="6E6E6E"/>
              </a:solidFill>
              <a:ln w="0" cap="flat">
                <a:solidFill>
                  <a:srgbClr val="6E6E6E"/>
                </a:solidFill>
                <a:prstDash val="solid"/>
                <a:round/>
                <a:headEnd/>
                <a:tailEnd/>
              </a:ln>
            </p:spPr>
            <p:txBody>
              <a:bodyPr/>
              <a:lstStyle/>
              <a:p>
                <a:endParaRPr lang="en-US"/>
              </a:p>
            </p:txBody>
          </p:sp>
          <p:sp>
            <p:nvSpPr>
              <p:cNvPr id="1470" name="Freeform 657"/>
              <p:cNvSpPr>
                <a:spLocks/>
              </p:cNvSpPr>
              <p:nvPr/>
            </p:nvSpPr>
            <p:spPr bwMode="auto">
              <a:xfrm>
                <a:off x="1872" y="888"/>
                <a:ext cx="8" cy="8"/>
              </a:xfrm>
              <a:custGeom>
                <a:avLst/>
                <a:gdLst>
                  <a:gd name="T0" fmla="*/ 8 w 8"/>
                  <a:gd name="T1" fmla="*/ 0 h 8"/>
                  <a:gd name="T2" fmla="*/ 6 w 8"/>
                  <a:gd name="T3" fmla="*/ 3 h 8"/>
                  <a:gd name="T4" fmla="*/ 0 w 8"/>
                  <a:gd name="T5" fmla="*/ 8 h 8"/>
                  <a:gd name="T6" fmla="*/ 3 w 8"/>
                  <a:gd name="T7" fmla="*/ 3 h 8"/>
                  <a:gd name="T8" fmla="*/ 8 w 8"/>
                  <a:gd name="T9" fmla="*/ 0 h 8"/>
                  <a:gd name="T10" fmla="*/ 0 60000 65536"/>
                  <a:gd name="T11" fmla="*/ 0 60000 65536"/>
                  <a:gd name="T12" fmla="*/ 0 60000 65536"/>
                  <a:gd name="T13" fmla="*/ 0 60000 65536"/>
                  <a:gd name="T14" fmla="*/ 0 60000 65536"/>
                  <a:gd name="T15" fmla="*/ 0 w 8"/>
                  <a:gd name="T16" fmla="*/ 0 h 8"/>
                  <a:gd name="T17" fmla="*/ 8 w 8"/>
                  <a:gd name="T18" fmla="*/ 8 h 8"/>
                </a:gdLst>
                <a:ahLst/>
                <a:cxnLst>
                  <a:cxn ang="T10">
                    <a:pos x="T0" y="T1"/>
                  </a:cxn>
                  <a:cxn ang="T11">
                    <a:pos x="T2" y="T3"/>
                  </a:cxn>
                  <a:cxn ang="T12">
                    <a:pos x="T4" y="T5"/>
                  </a:cxn>
                  <a:cxn ang="T13">
                    <a:pos x="T6" y="T7"/>
                  </a:cxn>
                  <a:cxn ang="T14">
                    <a:pos x="T8" y="T9"/>
                  </a:cxn>
                </a:cxnLst>
                <a:rect l="T15" t="T16" r="T17" b="T18"/>
                <a:pathLst>
                  <a:path w="8" h="8">
                    <a:moveTo>
                      <a:pt x="8" y="0"/>
                    </a:moveTo>
                    <a:lnTo>
                      <a:pt x="6" y="3"/>
                    </a:lnTo>
                    <a:lnTo>
                      <a:pt x="0" y="8"/>
                    </a:lnTo>
                    <a:lnTo>
                      <a:pt x="3" y="3"/>
                    </a:lnTo>
                    <a:lnTo>
                      <a:pt x="8" y="0"/>
                    </a:lnTo>
                    <a:close/>
                  </a:path>
                </a:pathLst>
              </a:custGeom>
              <a:solidFill>
                <a:srgbClr val="FFFF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471" name="Freeform 658"/>
              <p:cNvSpPr>
                <a:spLocks/>
              </p:cNvSpPr>
              <p:nvPr/>
            </p:nvSpPr>
            <p:spPr bwMode="auto">
              <a:xfrm>
                <a:off x="1870" y="886"/>
                <a:ext cx="12" cy="12"/>
              </a:xfrm>
              <a:custGeom>
                <a:avLst/>
                <a:gdLst>
                  <a:gd name="T0" fmla="*/ 48 w 48"/>
                  <a:gd name="T1" fmla="*/ 9 h 47"/>
                  <a:gd name="T2" fmla="*/ 43 w 48"/>
                  <a:gd name="T3" fmla="*/ 23 h 47"/>
                  <a:gd name="T4" fmla="*/ 40 w 48"/>
                  <a:gd name="T5" fmla="*/ 27 h 47"/>
                  <a:gd name="T6" fmla="*/ 13 w 48"/>
                  <a:gd name="T7" fmla="*/ 45 h 47"/>
                  <a:gd name="T8" fmla="*/ 3 w 48"/>
                  <a:gd name="T9" fmla="*/ 44 h 47"/>
                  <a:gd name="T10" fmla="*/ 2 w 48"/>
                  <a:gd name="T11" fmla="*/ 34 h 47"/>
                  <a:gd name="T12" fmla="*/ 15 w 48"/>
                  <a:gd name="T13" fmla="*/ 15 h 47"/>
                  <a:gd name="T14" fmla="*/ 17 w 48"/>
                  <a:gd name="T15" fmla="*/ 14 h 47"/>
                  <a:gd name="T16" fmla="*/ 36 w 48"/>
                  <a:gd name="T17" fmla="*/ 0 h 47"/>
                  <a:gd name="T18" fmla="*/ 45 w 48"/>
                  <a:gd name="T19" fmla="*/ 13 h 47"/>
                  <a:gd name="T20" fmla="*/ 27 w 48"/>
                  <a:gd name="T21" fmla="*/ 27 h 47"/>
                  <a:gd name="T22" fmla="*/ 28 w 48"/>
                  <a:gd name="T23" fmla="*/ 25 h 47"/>
                  <a:gd name="T24" fmla="*/ 15 w 48"/>
                  <a:gd name="T25" fmla="*/ 43 h 47"/>
                  <a:gd name="T26" fmla="*/ 4 w 48"/>
                  <a:gd name="T27" fmla="*/ 32 h 47"/>
                  <a:gd name="T28" fmla="*/ 31 w 48"/>
                  <a:gd name="T29" fmla="*/ 14 h 47"/>
                  <a:gd name="T30" fmla="*/ 28 w 48"/>
                  <a:gd name="T31" fmla="*/ 17 h 47"/>
                  <a:gd name="T32" fmla="*/ 33 w 48"/>
                  <a:gd name="T33" fmla="*/ 4 h 47"/>
                  <a:gd name="T34" fmla="*/ 48 w 48"/>
                  <a:gd name="T35" fmla="*/ 9 h 4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8"/>
                  <a:gd name="T55" fmla="*/ 0 h 47"/>
                  <a:gd name="T56" fmla="*/ 48 w 48"/>
                  <a:gd name="T57" fmla="*/ 47 h 4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8" h="47">
                    <a:moveTo>
                      <a:pt x="48" y="9"/>
                    </a:moveTo>
                    <a:lnTo>
                      <a:pt x="43" y="23"/>
                    </a:lnTo>
                    <a:cubicBezTo>
                      <a:pt x="42" y="25"/>
                      <a:pt x="41" y="26"/>
                      <a:pt x="40" y="27"/>
                    </a:cubicBezTo>
                    <a:lnTo>
                      <a:pt x="13" y="45"/>
                    </a:lnTo>
                    <a:cubicBezTo>
                      <a:pt x="10" y="47"/>
                      <a:pt x="5" y="47"/>
                      <a:pt x="3" y="44"/>
                    </a:cubicBezTo>
                    <a:cubicBezTo>
                      <a:pt x="0" y="41"/>
                      <a:pt x="0" y="37"/>
                      <a:pt x="2" y="34"/>
                    </a:cubicBezTo>
                    <a:lnTo>
                      <a:pt x="15" y="15"/>
                    </a:lnTo>
                    <a:cubicBezTo>
                      <a:pt x="16" y="15"/>
                      <a:pt x="16" y="14"/>
                      <a:pt x="17" y="14"/>
                    </a:cubicBezTo>
                    <a:lnTo>
                      <a:pt x="36" y="0"/>
                    </a:lnTo>
                    <a:lnTo>
                      <a:pt x="45" y="13"/>
                    </a:lnTo>
                    <a:lnTo>
                      <a:pt x="27" y="27"/>
                    </a:lnTo>
                    <a:lnTo>
                      <a:pt x="28" y="25"/>
                    </a:lnTo>
                    <a:lnTo>
                      <a:pt x="15" y="43"/>
                    </a:lnTo>
                    <a:lnTo>
                      <a:pt x="4" y="32"/>
                    </a:lnTo>
                    <a:lnTo>
                      <a:pt x="31" y="14"/>
                    </a:lnTo>
                    <a:lnTo>
                      <a:pt x="28" y="17"/>
                    </a:lnTo>
                    <a:lnTo>
                      <a:pt x="33" y="4"/>
                    </a:lnTo>
                    <a:lnTo>
                      <a:pt x="48" y="9"/>
                    </a:lnTo>
                    <a:close/>
                  </a:path>
                </a:pathLst>
              </a:custGeom>
              <a:solidFill>
                <a:srgbClr val="6E6E6E"/>
              </a:solidFill>
              <a:ln w="0" cap="flat">
                <a:solidFill>
                  <a:srgbClr val="6E6E6E"/>
                </a:solidFill>
                <a:prstDash val="solid"/>
                <a:round/>
                <a:headEnd/>
                <a:tailEnd/>
              </a:ln>
            </p:spPr>
            <p:txBody>
              <a:bodyPr/>
              <a:lstStyle/>
              <a:p>
                <a:endParaRPr lang="en-US"/>
              </a:p>
            </p:txBody>
          </p:sp>
          <p:sp>
            <p:nvSpPr>
              <p:cNvPr id="1472" name="Freeform 659"/>
              <p:cNvSpPr>
                <a:spLocks/>
              </p:cNvSpPr>
              <p:nvPr/>
            </p:nvSpPr>
            <p:spPr bwMode="auto">
              <a:xfrm>
                <a:off x="1824" y="892"/>
                <a:ext cx="20" cy="8"/>
              </a:xfrm>
              <a:custGeom>
                <a:avLst/>
                <a:gdLst>
                  <a:gd name="T0" fmla="*/ 8 w 20"/>
                  <a:gd name="T1" fmla="*/ 5 h 8"/>
                  <a:gd name="T2" fmla="*/ 0 w 20"/>
                  <a:gd name="T3" fmla="*/ 8 h 8"/>
                  <a:gd name="T4" fmla="*/ 0 w 20"/>
                  <a:gd name="T5" fmla="*/ 5 h 8"/>
                  <a:gd name="T6" fmla="*/ 9 w 20"/>
                  <a:gd name="T7" fmla="*/ 2 h 8"/>
                  <a:gd name="T8" fmla="*/ 18 w 20"/>
                  <a:gd name="T9" fmla="*/ 0 h 8"/>
                  <a:gd name="T10" fmla="*/ 20 w 20"/>
                  <a:gd name="T11" fmla="*/ 0 h 8"/>
                  <a:gd name="T12" fmla="*/ 18 w 20"/>
                  <a:gd name="T13" fmla="*/ 3 h 8"/>
                  <a:gd name="T14" fmla="*/ 20 w 20"/>
                  <a:gd name="T15" fmla="*/ 4 h 8"/>
                  <a:gd name="T16" fmla="*/ 8 w 20"/>
                  <a:gd name="T17" fmla="*/ 5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
                  <a:gd name="T28" fmla="*/ 0 h 8"/>
                  <a:gd name="T29" fmla="*/ 20 w 20"/>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 h="8">
                    <a:moveTo>
                      <a:pt x="8" y="5"/>
                    </a:moveTo>
                    <a:lnTo>
                      <a:pt x="0" y="8"/>
                    </a:lnTo>
                    <a:lnTo>
                      <a:pt x="0" y="5"/>
                    </a:lnTo>
                    <a:lnTo>
                      <a:pt x="9" y="2"/>
                    </a:lnTo>
                    <a:lnTo>
                      <a:pt x="18" y="0"/>
                    </a:lnTo>
                    <a:lnTo>
                      <a:pt x="20" y="0"/>
                    </a:lnTo>
                    <a:lnTo>
                      <a:pt x="18" y="3"/>
                    </a:lnTo>
                    <a:lnTo>
                      <a:pt x="20" y="4"/>
                    </a:lnTo>
                    <a:lnTo>
                      <a:pt x="8" y="5"/>
                    </a:lnTo>
                    <a:close/>
                  </a:path>
                </a:pathLst>
              </a:custGeom>
              <a:solidFill>
                <a:srgbClr val="FFFF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473" name="Freeform 660"/>
              <p:cNvSpPr>
                <a:spLocks/>
              </p:cNvSpPr>
              <p:nvPr/>
            </p:nvSpPr>
            <p:spPr bwMode="auto">
              <a:xfrm>
                <a:off x="1822" y="890"/>
                <a:ext cx="24" cy="12"/>
              </a:xfrm>
              <a:custGeom>
                <a:avLst/>
                <a:gdLst>
                  <a:gd name="T0" fmla="*/ 41 w 97"/>
                  <a:gd name="T1" fmla="*/ 37 h 49"/>
                  <a:gd name="T2" fmla="*/ 11 w 97"/>
                  <a:gd name="T3" fmla="*/ 48 h 49"/>
                  <a:gd name="T4" fmla="*/ 4 w 97"/>
                  <a:gd name="T5" fmla="*/ 47 h 49"/>
                  <a:gd name="T6" fmla="*/ 0 w 97"/>
                  <a:gd name="T7" fmla="*/ 40 h 49"/>
                  <a:gd name="T8" fmla="*/ 0 w 97"/>
                  <a:gd name="T9" fmla="*/ 30 h 49"/>
                  <a:gd name="T10" fmla="*/ 5 w 97"/>
                  <a:gd name="T11" fmla="*/ 22 h 49"/>
                  <a:gd name="T12" fmla="*/ 39 w 97"/>
                  <a:gd name="T13" fmla="*/ 9 h 49"/>
                  <a:gd name="T14" fmla="*/ 40 w 97"/>
                  <a:gd name="T15" fmla="*/ 9 h 49"/>
                  <a:gd name="T16" fmla="*/ 79 w 97"/>
                  <a:gd name="T17" fmla="*/ 1 h 49"/>
                  <a:gd name="T18" fmla="*/ 80 w 97"/>
                  <a:gd name="T19" fmla="*/ 0 h 49"/>
                  <a:gd name="T20" fmla="*/ 88 w 97"/>
                  <a:gd name="T21" fmla="*/ 0 h 49"/>
                  <a:gd name="T22" fmla="*/ 95 w 97"/>
                  <a:gd name="T23" fmla="*/ 5 h 49"/>
                  <a:gd name="T24" fmla="*/ 95 w 97"/>
                  <a:gd name="T25" fmla="*/ 13 h 49"/>
                  <a:gd name="T26" fmla="*/ 87 w 97"/>
                  <a:gd name="T27" fmla="*/ 26 h 49"/>
                  <a:gd name="T28" fmla="*/ 86 w 97"/>
                  <a:gd name="T29" fmla="*/ 16 h 49"/>
                  <a:gd name="T30" fmla="*/ 91 w 97"/>
                  <a:gd name="T31" fmla="*/ 21 h 49"/>
                  <a:gd name="T32" fmla="*/ 93 w 97"/>
                  <a:gd name="T33" fmla="*/ 30 h 49"/>
                  <a:gd name="T34" fmla="*/ 86 w 97"/>
                  <a:gd name="T35" fmla="*/ 35 h 49"/>
                  <a:gd name="T36" fmla="*/ 39 w 97"/>
                  <a:gd name="T37" fmla="*/ 38 h 49"/>
                  <a:gd name="T38" fmla="*/ 38 w 97"/>
                  <a:gd name="T39" fmla="*/ 22 h 49"/>
                  <a:gd name="T40" fmla="*/ 85 w 97"/>
                  <a:gd name="T41" fmla="*/ 19 h 49"/>
                  <a:gd name="T42" fmla="*/ 80 w 97"/>
                  <a:gd name="T43" fmla="*/ 33 h 49"/>
                  <a:gd name="T44" fmla="*/ 75 w 97"/>
                  <a:gd name="T45" fmla="*/ 28 h 49"/>
                  <a:gd name="T46" fmla="*/ 73 w 97"/>
                  <a:gd name="T47" fmla="*/ 18 h 49"/>
                  <a:gd name="T48" fmla="*/ 82 w 97"/>
                  <a:gd name="T49" fmla="*/ 4 h 49"/>
                  <a:gd name="T50" fmla="*/ 88 w 97"/>
                  <a:gd name="T51" fmla="*/ 16 h 49"/>
                  <a:gd name="T52" fmla="*/ 80 w 97"/>
                  <a:gd name="T53" fmla="*/ 16 h 49"/>
                  <a:gd name="T54" fmla="*/ 82 w 97"/>
                  <a:gd name="T55" fmla="*/ 16 h 49"/>
                  <a:gd name="T56" fmla="*/ 43 w 97"/>
                  <a:gd name="T57" fmla="*/ 24 h 49"/>
                  <a:gd name="T58" fmla="*/ 45 w 97"/>
                  <a:gd name="T59" fmla="*/ 24 h 49"/>
                  <a:gd name="T60" fmla="*/ 11 w 97"/>
                  <a:gd name="T61" fmla="*/ 37 h 49"/>
                  <a:gd name="T62" fmla="*/ 16 w 97"/>
                  <a:gd name="T63" fmla="*/ 30 h 49"/>
                  <a:gd name="T64" fmla="*/ 16 w 97"/>
                  <a:gd name="T65" fmla="*/ 40 h 49"/>
                  <a:gd name="T66" fmla="*/ 6 w 97"/>
                  <a:gd name="T67" fmla="*/ 33 h 49"/>
                  <a:gd name="T68" fmla="*/ 36 w 97"/>
                  <a:gd name="T69" fmla="*/ 22 h 49"/>
                  <a:gd name="T70" fmla="*/ 41 w 97"/>
                  <a:gd name="T71" fmla="*/ 37 h 4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7"/>
                  <a:gd name="T109" fmla="*/ 0 h 49"/>
                  <a:gd name="T110" fmla="*/ 97 w 97"/>
                  <a:gd name="T111" fmla="*/ 49 h 4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7" h="49">
                    <a:moveTo>
                      <a:pt x="41" y="37"/>
                    </a:moveTo>
                    <a:lnTo>
                      <a:pt x="11" y="48"/>
                    </a:lnTo>
                    <a:cubicBezTo>
                      <a:pt x="9" y="49"/>
                      <a:pt x="6" y="49"/>
                      <a:pt x="4" y="47"/>
                    </a:cubicBezTo>
                    <a:cubicBezTo>
                      <a:pt x="2" y="46"/>
                      <a:pt x="0" y="43"/>
                      <a:pt x="0" y="40"/>
                    </a:cubicBezTo>
                    <a:lnTo>
                      <a:pt x="0" y="30"/>
                    </a:lnTo>
                    <a:cubicBezTo>
                      <a:pt x="0" y="27"/>
                      <a:pt x="2" y="24"/>
                      <a:pt x="5" y="22"/>
                    </a:cubicBezTo>
                    <a:lnTo>
                      <a:pt x="39" y="9"/>
                    </a:lnTo>
                    <a:cubicBezTo>
                      <a:pt x="39" y="9"/>
                      <a:pt x="39" y="9"/>
                      <a:pt x="40" y="9"/>
                    </a:cubicBezTo>
                    <a:lnTo>
                      <a:pt x="79" y="1"/>
                    </a:lnTo>
                    <a:cubicBezTo>
                      <a:pt x="79" y="1"/>
                      <a:pt x="80" y="0"/>
                      <a:pt x="80" y="0"/>
                    </a:cubicBezTo>
                    <a:lnTo>
                      <a:pt x="88" y="0"/>
                    </a:lnTo>
                    <a:cubicBezTo>
                      <a:pt x="91" y="0"/>
                      <a:pt x="94" y="2"/>
                      <a:pt x="95" y="5"/>
                    </a:cubicBezTo>
                    <a:cubicBezTo>
                      <a:pt x="97" y="7"/>
                      <a:pt x="97" y="10"/>
                      <a:pt x="95" y="13"/>
                    </a:cubicBezTo>
                    <a:lnTo>
                      <a:pt x="87" y="26"/>
                    </a:lnTo>
                    <a:lnTo>
                      <a:pt x="86" y="16"/>
                    </a:lnTo>
                    <a:lnTo>
                      <a:pt x="91" y="21"/>
                    </a:lnTo>
                    <a:cubicBezTo>
                      <a:pt x="94" y="24"/>
                      <a:pt x="94" y="27"/>
                      <a:pt x="93" y="30"/>
                    </a:cubicBezTo>
                    <a:cubicBezTo>
                      <a:pt x="92" y="33"/>
                      <a:pt x="89" y="35"/>
                      <a:pt x="86" y="35"/>
                    </a:cubicBezTo>
                    <a:lnTo>
                      <a:pt x="39" y="38"/>
                    </a:lnTo>
                    <a:lnTo>
                      <a:pt x="38" y="22"/>
                    </a:lnTo>
                    <a:lnTo>
                      <a:pt x="85" y="19"/>
                    </a:lnTo>
                    <a:lnTo>
                      <a:pt x="80" y="33"/>
                    </a:lnTo>
                    <a:lnTo>
                      <a:pt x="75" y="28"/>
                    </a:lnTo>
                    <a:cubicBezTo>
                      <a:pt x="72" y="25"/>
                      <a:pt x="71" y="21"/>
                      <a:pt x="73" y="18"/>
                    </a:cubicBezTo>
                    <a:lnTo>
                      <a:pt x="82" y="4"/>
                    </a:lnTo>
                    <a:lnTo>
                      <a:pt x="88" y="16"/>
                    </a:lnTo>
                    <a:lnTo>
                      <a:pt x="80" y="16"/>
                    </a:lnTo>
                    <a:lnTo>
                      <a:pt x="82" y="16"/>
                    </a:lnTo>
                    <a:lnTo>
                      <a:pt x="43" y="24"/>
                    </a:lnTo>
                    <a:lnTo>
                      <a:pt x="45" y="24"/>
                    </a:lnTo>
                    <a:lnTo>
                      <a:pt x="11" y="37"/>
                    </a:lnTo>
                    <a:lnTo>
                      <a:pt x="16" y="30"/>
                    </a:lnTo>
                    <a:lnTo>
                      <a:pt x="16" y="40"/>
                    </a:lnTo>
                    <a:lnTo>
                      <a:pt x="6" y="33"/>
                    </a:lnTo>
                    <a:lnTo>
                      <a:pt x="36" y="22"/>
                    </a:lnTo>
                    <a:lnTo>
                      <a:pt x="41" y="37"/>
                    </a:lnTo>
                    <a:close/>
                  </a:path>
                </a:pathLst>
              </a:custGeom>
              <a:solidFill>
                <a:srgbClr val="6E6E6E"/>
              </a:solidFill>
              <a:ln w="0" cap="flat">
                <a:solidFill>
                  <a:srgbClr val="6E6E6E"/>
                </a:solidFill>
                <a:prstDash val="solid"/>
                <a:round/>
                <a:headEnd/>
                <a:tailEnd/>
              </a:ln>
            </p:spPr>
            <p:txBody>
              <a:bodyPr/>
              <a:lstStyle/>
              <a:p>
                <a:endParaRPr lang="en-US"/>
              </a:p>
            </p:txBody>
          </p:sp>
          <p:sp>
            <p:nvSpPr>
              <p:cNvPr id="1474" name="Freeform 661"/>
              <p:cNvSpPr>
                <a:spLocks/>
              </p:cNvSpPr>
              <p:nvPr/>
            </p:nvSpPr>
            <p:spPr bwMode="auto">
              <a:xfrm>
                <a:off x="1802" y="902"/>
                <a:ext cx="13" cy="3"/>
              </a:xfrm>
              <a:custGeom>
                <a:avLst/>
                <a:gdLst>
                  <a:gd name="T0" fmla="*/ 20 w 53"/>
                  <a:gd name="T1" fmla="*/ 16 h 16"/>
                  <a:gd name="T2" fmla="*/ 10 w 53"/>
                  <a:gd name="T3" fmla="*/ 16 h 16"/>
                  <a:gd name="T4" fmla="*/ 10 w 53"/>
                  <a:gd name="T5" fmla="*/ 0 h 16"/>
                  <a:gd name="T6" fmla="*/ 29 w 53"/>
                  <a:gd name="T7" fmla="*/ 0 h 16"/>
                  <a:gd name="T8" fmla="*/ 42 w 53"/>
                  <a:gd name="T9" fmla="*/ 0 h 16"/>
                  <a:gd name="T10" fmla="*/ 53 w 53"/>
                  <a:gd name="T11" fmla="*/ 0 h 16"/>
                  <a:gd name="T12" fmla="*/ 53 w 53"/>
                  <a:gd name="T13" fmla="*/ 16 h 16"/>
                  <a:gd name="T14" fmla="*/ 20 w 53"/>
                  <a:gd name="T15" fmla="*/ 16 h 16"/>
                  <a:gd name="T16" fmla="*/ 20 w 53"/>
                  <a:gd name="T17" fmla="*/ 0 h 16"/>
                  <a:gd name="T18" fmla="*/ 42 w 53"/>
                  <a:gd name="T19" fmla="*/ 0 h 16"/>
                  <a:gd name="T20" fmla="*/ 42 w 53"/>
                  <a:gd name="T21" fmla="*/ 16 h 16"/>
                  <a:gd name="T22" fmla="*/ 29 w 53"/>
                  <a:gd name="T23" fmla="*/ 16 h 16"/>
                  <a:gd name="T24" fmla="*/ 10 w 53"/>
                  <a:gd name="T25" fmla="*/ 16 h 16"/>
                  <a:gd name="T26" fmla="*/ 10 w 53"/>
                  <a:gd name="T27" fmla="*/ 0 h 16"/>
                  <a:gd name="T28" fmla="*/ 20 w 53"/>
                  <a:gd name="T29" fmla="*/ 0 h 16"/>
                  <a:gd name="T30" fmla="*/ 20 w 53"/>
                  <a:gd name="T31" fmla="*/ 16 h 1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3"/>
                  <a:gd name="T49" fmla="*/ 0 h 16"/>
                  <a:gd name="T50" fmla="*/ 53 w 53"/>
                  <a:gd name="T51" fmla="*/ 16 h 1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3" h="16">
                    <a:moveTo>
                      <a:pt x="20" y="16"/>
                    </a:moveTo>
                    <a:lnTo>
                      <a:pt x="10" y="16"/>
                    </a:lnTo>
                    <a:cubicBezTo>
                      <a:pt x="0" y="16"/>
                      <a:pt x="0" y="0"/>
                      <a:pt x="10" y="0"/>
                    </a:cubicBezTo>
                    <a:lnTo>
                      <a:pt x="29" y="0"/>
                    </a:lnTo>
                    <a:lnTo>
                      <a:pt x="42" y="0"/>
                    </a:lnTo>
                    <a:lnTo>
                      <a:pt x="53" y="0"/>
                    </a:lnTo>
                    <a:lnTo>
                      <a:pt x="53" y="16"/>
                    </a:lnTo>
                    <a:lnTo>
                      <a:pt x="20" y="16"/>
                    </a:lnTo>
                    <a:lnTo>
                      <a:pt x="20" y="0"/>
                    </a:lnTo>
                    <a:lnTo>
                      <a:pt x="42" y="0"/>
                    </a:lnTo>
                    <a:lnTo>
                      <a:pt x="42" y="16"/>
                    </a:lnTo>
                    <a:lnTo>
                      <a:pt x="29" y="16"/>
                    </a:lnTo>
                    <a:lnTo>
                      <a:pt x="10" y="16"/>
                    </a:lnTo>
                    <a:lnTo>
                      <a:pt x="10" y="0"/>
                    </a:lnTo>
                    <a:lnTo>
                      <a:pt x="20" y="0"/>
                    </a:lnTo>
                    <a:lnTo>
                      <a:pt x="20" y="16"/>
                    </a:lnTo>
                    <a:close/>
                  </a:path>
                </a:pathLst>
              </a:custGeom>
              <a:solidFill>
                <a:srgbClr val="6E6E6E"/>
              </a:solidFill>
              <a:ln w="0" cap="flat">
                <a:solidFill>
                  <a:srgbClr val="6E6E6E"/>
                </a:solidFill>
                <a:prstDash val="solid"/>
                <a:round/>
                <a:headEnd/>
                <a:tailEnd/>
              </a:ln>
            </p:spPr>
            <p:txBody>
              <a:bodyPr/>
              <a:lstStyle/>
              <a:p>
                <a:endParaRPr lang="en-US"/>
              </a:p>
            </p:txBody>
          </p:sp>
          <p:sp>
            <p:nvSpPr>
              <p:cNvPr id="1475" name="Freeform 662"/>
              <p:cNvSpPr>
                <a:spLocks/>
              </p:cNvSpPr>
              <p:nvPr/>
            </p:nvSpPr>
            <p:spPr bwMode="auto">
              <a:xfrm>
                <a:off x="1781" y="904"/>
                <a:ext cx="24" cy="7"/>
              </a:xfrm>
              <a:custGeom>
                <a:avLst/>
                <a:gdLst>
                  <a:gd name="T0" fmla="*/ 12 w 24"/>
                  <a:gd name="T1" fmla="*/ 4 h 7"/>
                  <a:gd name="T2" fmla="*/ 16 w 24"/>
                  <a:gd name="T3" fmla="*/ 3 h 7"/>
                  <a:gd name="T4" fmla="*/ 14 w 24"/>
                  <a:gd name="T5" fmla="*/ 2 h 7"/>
                  <a:gd name="T6" fmla="*/ 16 w 24"/>
                  <a:gd name="T7" fmla="*/ 0 h 7"/>
                  <a:gd name="T8" fmla="*/ 20 w 24"/>
                  <a:gd name="T9" fmla="*/ 0 h 7"/>
                  <a:gd name="T10" fmla="*/ 19 w 24"/>
                  <a:gd name="T11" fmla="*/ 1 h 7"/>
                  <a:gd name="T12" fmla="*/ 23 w 24"/>
                  <a:gd name="T13" fmla="*/ 0 h 7"/>
                  <a:gd name="T14" fmla="*/ 24 w 24"/>
                  <a:gd name="T15" fmla="*/ 1 h 7"/>
                  <a:gd name="T16" fmla="*/ 18 w 24"/>
                  <a:gd name="T17" fmla="*/ 3 h 7"/>
                  <a:gd name="T18" fmla="*/ 20 w 24"/>
                  <a:gd name="T19" fmla="*/ 3 h 7"/>
                  <a:gd name="T20" fmla="*/ 12 w 24"/>
                  <a:gd name="T21" fmla="*/ 6 h 7"/>
                  <a:gd name="T22" fmla="*/ 0 w 24"/>
                  <a:gd name="T23" fmla="*/ 7 h 7"/>
                  <a:gd name="T24" fmla="*/ 12 w 24"/>
                  <a:gd name="T25" fmla="*/ 4 h 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
                  <a:gd name="T40" fmla="*/ 0 h 7"/>
                  <a:gd name="T41" fmla="*/ 24 w 24"/>
                  <a:gd name="T42" fmla="*/ 7 h 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 h="7">
                    <a:moveTo>
                      <a:pt x="12" y="4"/>
                    </a:moveTo>
                    <a:lnTo>
                      <a:pt x="16" y="3"/>
                    </a:lnTo>
                    <a:lnTo>
                      <a:pt x="14" y="2"/>
                    </a:lnTo>
                    <a:lnTo>
                      <a:pt x="16" y="0"/>
                    </a:lnTo>
                    <a:lnTo>
                      <a:pt x="20" y="0"/>
                    </a:lnTo>
                    <a:lnTo>
                      <a:pt x="19" y="1"/>
                    </a:lnTo>
                    <a:lnTo>
                      <a:pt x="23" y="0"/>
                    </a:lnTo>
                    <a:lnTo>
                      <a:pt x="24" y="1"/>
                    </a:lnTo>
                    <a:lnTo>
                      <a:pt x="18" y="3"/>
                    </a:lnTo>
                    <a:lnTo>
                      <a:pt x="20" y="3"/>
                    </a:lnTo>
                    <a:lnTo>
                      <a:pt x="12" y="6"/>
                    </a:lnTo>
                    <a:lnTo>
                      <a:pt x="0" y="7"/>
                    </a:lnTo>
                    <a:lnTo>
                      <a:pt x="12" y="4"/>
                    </a:lnTo>
                    <a:close/>
                  </a:path>
                </a:pathLst>
              </a:custGeom>
              <a:solidFill>
                <a:srgbClr val="FFFF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476" name="Freeform 663"/>
              <p:cNvSpPr>
                <a:spLocks/>
              </p:cNvSpPr>
              <p:nvPr/>
            </p:nvSpPr>
            <p:spPr bwMode="auto">
              <a:xfrm>
                <a:off x="1779" y="901"/>
                <a:ext cx="28" cy="13"/>
              </a:xfrm>
              <a:custGeom>
                <a:avLst/>
                <a:gdLst>
                  <a:gd name="T0" fmla="*/ 53 w 113"/>
                  <a:gd name="T1" fmla="*/ 21 h 50"/>
                  <a:gd name="T2" fmla="*/ 69 w 113"/>
                  <a:gd name="T3" fmla="*/ 17 h 50"/>
                  <a:gd name="T4" fmla="*/ 67 w 113"/>
                  <a:gd name="T5" fmla="*/ 31 h 50"/>
                  <a:gd name="T6" fmla="*/ 59 w 113"/>
                  <a:gd name="T7" fmla="*/ 26 h 50"/>
                  <a:gd name="T8" fmla="*/ 55 w 113"/>
                  <a:gd name="T9" fmla="*/ 20 h 50"/>
                  <a:gd name="T10" fmla="*/ 59 w 113"/>
                  <a:gd name="T11" fmla="*/ 13 h 50"/>
                  <a:gd name="T12" fmla="*/ 70 w 113"/>
                  <a:gd name="T13" fmla="*/ 5 h 50"/>
                  <a:gd name="T14" fmla="*/ 73 w 113"/>
                  <a:gd name="T15" fmla="*/ 4 h 50"/>
                  <a:gd name="T16" fmla="*/ 90 w 113"/>
                  <a:gd name="T17" fmla="*/ 2 h 50"/>
                  <a:gd name="T18" fmla="*/ 98 w 113"/>
                  <a:gd name="T19" fmla="*/ 5 h 50"/>
                  <a:gd name="T20" fmla="*/ 97 w 113"/>
                  <a:gd name="T21" fmla="*/ 14 h 50"/>
                  <a:gd name="T22" fmla="*/ 92 w 113"/>
                  <a:gd name="T23" fmla="*/ 22 h 50"/>
                  <a:gd name="T24" fmla="*/ 82 w 113"/>
                  <a:gd name="T25" fmla="*/ 10 h 50"/>
                  <a:gd name="T26" fmla="*/ 98 w 113"/>
                  <a:gd name="T27" fmla="*/ 2 h 50"/>
                  <a:gd name="T28" fmla="*/ 109 w 113"/>
                  <a:gd name="T29" fmla="*/ 6 h 50"/>
                  <a:gd name="T30" fmla="*/ 111 w 113"/>
                  <a:gd name="T31" fmla="*/ 10 h 50"/>
                  <a:gd name="T32" fmla="*/ 112 w 113"/>
                  <a:gd name="T33" fmla="*/ 17 h 50"/>
                  <a:gd name="T34" fmla="*/ 107 w 113"/>
                  <a:gd name="T35" fmla="*/ 22 h 50"/>
                  <a:gd name="T36" fmla="*/ 83 w 113"/>
                  <a:gd name="T37" fmla="*/ 32 h 50"/>
                  <a:gd name="T38" fmla="*/ 80 w 113"/>
                  <a:gd name="T39" fmla="*/ 16 h 50"/>
                  <a:gd name="T40" fmla="*/ 88 w 113"/>
                  <a:gd name="T41" fmla="*/ 16 h 50"/>
                  <a:gd name="T42" fmla="*/ 96 w 113"/>
                  <a:gd name="T43" fmla="*/ 23 h 50"/>
                  <a:gd name="T44" fmla="*/ 90 w 113"/>
                  <a:gd name="T45" fmla="*/ 32 h 50"/>
                  <a:gd name="T46" fmla="*/ 60 w 113"/>
                  <a:gd name="T47" fmla="*/ 42 h 50"/>
                  <a:gd name="T48" fmla="*/ 59 w 113"/>
                  <a:gd name="T49" fmla="*/ 42 h 50"/>
                  <a:gd name="T50" fmla="*/ 10 w 113"/>
                  <a:gd name="T51" fmla="*/ 49 h 50"/>
                  <a:gd name="T52" fmla="*/ 1 w 113"/>
                  <a:gd name="T53" fmla="*/ 43 h 50"/>
                  <a:gd name="T54" fmla="*/ 6 w 113"/>
                  <a:gd name="T55" fmla="*/ 34 h 50"/>
                  <a:gd name="T56" fmla="*/ 53 w 113"/>
                  <a:gd name="T57" fmla="*/ 21 h 50"/>
                  <a:gd name="T58" fmla="*/ 57 w 113"/>
                  <a:gd name="T59" fmla="*/ 37 h 50"/>
                  <a:gd name="T60" fmla="*/ 11 w 113"/>
                  <a:gd name="T61" fmla="*/ 49 h 50"/>
                  <a:gd name="T62" fmla="*/ 7 w 113"/>
                  <a:gd name="T63" fmla="*/ 34 h 50"/>
                  <a:gd name="T64" fmla="*/ 57 w 113"/>
                  <a:gd name="T65" fmla="*/ 26 h 50"/>
                  <a:gd name="T66" fmla="*/ 55 w 113"/>
                  <a:gd name="T67" fmla="*/ 26 h 50"/>
                  <a:gd name="T68" fmla="*/ 86 w 113"/>
                  <a:gd name="T69" fmla="*/ 17 h 50"/>
                  <a:gd name="T70" fmla="*/ 88 w 113"/>
                  <a:gd name="T71" fmla="*/ 32 h 50"/>
                  <a:gd name="T72" fmla="*/ 80 w 113"/>
                  <a:gd name="T73" fmla="*/ 32 h 50"/>
                  <a:gd name="T74" fmla="*/ 72 w 113"/>
                  <a:gd name="T75" fmla="*/ 26 h 50"/>
                  <a:gd name="T76" fmla="*/ 77 w 113"/>
                  <a:gd name="T77" fmla="*/ 17 h 50"/>
                  <a:gd name="T78" fmla="*/ 102 w 113"/>
                  <a:gd name="T79" fmla="*/ 7 h 50"/>
                  <a:gd name="T80" fmla="*/ 97 w 113"/>
                  <a:gd name="T81" fmla="*/ 18 h 50"/>
                  <a:gd name="T82" fmla="*/ 95 w 113"/>
                  <a:gd name="T83" fmla="*/ 13 h 50"/>
                  <a:gd name="T84" fmla="*/ 105 w 113"/>
                  <a:gd name="T85" fmla="*/ 17 h 50"/>
                  <a:gd name="T86" fmla="*/ 89 w 113"/>
                  <a:gd name="T87" fmla="*/ 24 h 50"/>
                  <a:gd name="T88" fmla="*/ 79 w 113"/>
                  <a:gd name="T89" fmla="*/ 22 h 50"/>
                  <a:gd name="T90" fmla="*/ 79 w 113"/>
                  <a:gd name="T91" fmla="*/ 12 h 50"/>
                  <a:gd name="T92" fmla="*/ 84 w 113"/>
                  <a:gd name="T93" fmla="*/ 5 h 50"/>
                  <a:gd name="T94" fmla="*/ 92 w 113"/>
                  <a:gd name="T95" fmla="*/ 17 h 50"/>
                  <a:gd name="T96" fmla="*/ 75 w 113"/>
                  <a:gd name="T97" fmla="*/ 20 h 50"/>
                  <a:gd name="T98" fmla="*/ 79 w 113"/>
                  <a:gd name="T99" fmla="*/ 19 h 50"/>
                  <a:gd name="T100" fmla="*/ 68 w 113"/>
                  <a:gd name="T101" fmla="*/ 26 h 50"/>
                  <a:gd name="T102" fmla="*/ 67 w 113"/>
                  <a:gd name="T103" fmla="*/ 12 h 50"/>
                  <a:gd name="T104" fmla="*/ 76 w 113"/>
                  <a:gd name="T105" fmla="*/ 17 h 50"/>
                  <a:gd name="T106" fmla="*/ 80 w 113"/>
                  <a:gd name="T107" fmla="*/ 25 h 50"/>
                  <a:gd name="T108" fmla="*/ 74 w 113"/>
                  <a:gd name="T109" fmla="*/ 32 h 50"/>
                  <a:gd name="T110" fmla="*/ 57 w 113"/>
                  <a:gd name="T111" fmla="*/ 37 h 50"/>
                  <a:gd name="T112" fmla="*/ 53 w 113"/>
                  <a:gd name="T113" fmla="*/ 21 h 5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13"/>
                  <a:gd name="T172" fmla="*/ 0 h 50"/>
                  <a:gd name="T173" fmla="*/ 113 w 113"/>
                  <a:gd name="T174" fmla="*/ 50 h 5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13" h="50">
                    <a:moveTo>
                      <a:pt x="53" y="21"/>
                    </a:moveTo>
                    <a:lnTo>
                      <a:pt x="69" y="17"/>
                    </a:lnTo>
                    <a:lnTo>
                      <a:pt x="67" y="31"/>
                    </a:lnTo>
                    <a:lnTo>
                      <a:pt x="59" y="26"/>
                    </a:lnTo>
                    <a:cubicBezTo>
                      <a:pt x="57" y="25"/>
                      <a:pt x="55" y="22"/>
                      <a:pt x="55" y="20"/>
                    </a:cubicBezTo>
                    <a:cubicBezTo>
                      <a:pt x="55" y="17"/>
                      <a:pt x="57" y="14"/>
                      <a:pt x="59" y="13"/>
                    </a:cubicBezTo>
                    <a:lnTo>
                      <a:pt x="70" y="5"/>
                    </a:lnTo>
                    <a:cubicBezTo>
                      <a:pt x="71" y="5"/>
                      <a:pt x="72" y="4"/>
                      <a:pt x="73" y="4"/>
                    </a:cubicBezTo>
                    <a:lnTo>
                      <a:pt x="90" y="2"/>
                    </a:lnTo>
                    <a:cubicBezTo>
                      <a:pt x="93" y="1"/>
                      <a:pt x="96" y="3"/>
                      <a:pt x="98" y="5"/>
                    </a:cubicBezTo>
                    <a:cubicBezTo>
                      <a:pt x="99" y="8"/>
                      <a:pt x="99" y="12"/>
                      <a:pt x="97" y="14"/>
                    </a:cubicBezTo>
                    <a:lnTo>
                      <a:pt x="92" y="22"/>
                    </a:lnTo>
                    <a:lnTo>
                      <a:pt x="82" y="10"/>
                    </a:lnTo>
                    <a:lnTo>
                      <a:pt x="98" y="2"/>
                    </a:lnTo>
                    <a:cubicBezTo>
                      <a:pt x="102" y="0"/>
                      <a:pt x="107" y="2"/>
                      <a:pt x="109" y="6"/>
                    </a:cubicBezTo>
                    <a:lnTo>
                      <a:pt x="111" y="10"/>
                    </a:lnTo>
                    <a:cubicBezTo>
                      <a:pt x="113" y="13"/>
                      <a:pt x="113" y="15"/>
                      <a:pt x="112" y="17"/>
                    </a:cubicBezTo>
                    <a:cubicBezTo>
                      <a:pt x="111" y="19"/>
                      <a:pt x="110" y="21"/>
                      <a:pt x="107" y="22"/>
                    </a:cubicBezTo>
                    <a:lnTo>
                      <a:pt x="83" y="32"/>
                    </a:lnTo>
                    <a:lnTo>
                      <a:pt x="80" y="16"/>
                    </a:lnTo>
                    <a:lnTo>
                      <a:pt x="88" y="16"/>
                    </a:lnTo>
                    <a:cubicBezTo>
                      <a:pt x="92" y="16"/>
                      <a:pt x="95" y="19"/>
                      <a:pt x="96" y="23"/>
                    </a:cubicBezTo>
                    <a:cubicBezTo>
                      <a:pt x="97" y="27"/>
                      <a:pt x="94" y="31"/>
                      <a:pt x="90" y="32"/>
                    </a:cubicBezTo>
                    <a:lnTo>
                      <a:pt x="60" y="42"/>
                    </a:lnTo>
                    <a:cubicBezTo>
                      <a:pt x="60" y="42"/>
                      <a:pt x="59" y="42"/>
                      <a:pt x="59" y="42"/>
                    </a:cubicBezTo>
                    <a:lnTo>
                      <a:pt x="10" y="49"/>
                    </a:lnTo>
                    <a:cubicBezTo>
                      <a:pt x="5" y="50"/>
                      <a:pt x="1" y="47"/>
                      <a:pt x="1" y="43"/>
                    </a:cubicBezTo>
                    <a:cubicBezTo>
                      <a:pt x="0" y="39"/>
                      <a:pt x="2" y="35"/>
                      <a:pt x="6" y="34"/>
                    </a:cubicBezTo>
                    <a:lnTo>
                      <a:pt x="53" y="21"/>
                    </a:lnTo>
                    <a:lnTo>
                      <a:pt x="57" y="37"/>
                    </a:lnTo>
                    <a:lnTo>
                      <a:pt x="11" y="49"/>
                    </a:lnTo>
                    <a:lnTo>
                      <a:pt x="7" y="34"/>
                    </a:lnTo>
                    <a:lnTo>
                      <a:pt x="57" y="26"/>
                    </a:lnTo>
                    <a:lnTo>
                      <a:pt x="55" y="26"/>
                    </a:lnTo>
                    <a:lnTo>
                      <a:pt x="86" y="17"/>
                    </a:lnTo>
                    <a:lnTo>
                      <a:pt x="88" y="32"/>
                    </a:lnTo>
                    <a:lnTo>
                      <a:pt x="80" y="32"/>
                    </a:lnTo>
                    <a:cubicBezTo>
                      <a:pt x="76" y="32"/>
                      <a:pt x="73" y="30"/>
                      <a:pt x="72" y="26"/>
                    </a:cubicBezTo>
                    <a:cubicBezTo>
                      <a:pt x="71" y="22"/>
                      <a:pt x="73" y="18"/>
                      <a:pt x="77" y="17"/>
                    </a:cubicBezTo>
                    <a:lnTo>
                      <a:pt x="102" y="7"/>
                    </a:lnTo>
                    <a:lnTo>
                      <a:pt x="97" y="18"/>
                    </a:lnTo>
                    <a:lnTo>
                      <a:pt x="95" y="13"/>
                    </a:lnTo>
                    <a:lnTo>
                      <a:pt x="105" y="17"/>
                    </a:lnTo>
                    <a:lnTo>
                      <a:pt x="89" y="24"/>
                    </a:lnTo>
                    <a:cubicBezTo>
                      <a:pt x="85" y="26"/>
                      <a:pt x="81" y="25"/>
                      <a:pt x="79" y="22"/>
                    </a:cubicBezTo>
                    <a:cubicBezTo>
                      <a:pt x="77" y="19"/>
                      <a:pt x="77" y="15"/>
                      <a:pt x="79" y="12"/>
                    </a:cubicBezTo>
                    <a:lnTo>
                      <a:pt x="84" y="5"/>
                    </a:lnTo>
                    <a:lnTo>
                      <a:pt x="92" y="17"/>
                    </a:lnTo>
                    <a:lnTo>
                      <a:pt x="75" y="20"/>
                    </a:lnTo>
                    <a:lnTo>
                      <a:pt x="79" y="19"/>
                    </a:lnTo>
                    <a:lnTo>
                      <a:pt x="68" y="26"/>
                    </a:lnTo>
                    <a:lnTo>
                      <a:pt x="67" y="12"/>
                    </a:lnTo>
                    <a:lnTo>
                      <a:pt x="76" y="17"/>
                    </a:lnTo>
                    <a:cubicBezTo>
                      <a:pt x="78" y="19"/>
                      <a:pt x="80" y="22"/>
                      <a:pt x="80" y="25"/>
                    </a:cubicBezTo>
                    <a:cubicBezTo>
                      <a:pt x="79" y="28"/>
                      <a:pt x="77" y="31"/>
                      <a:pt x="74" y="32"/>
                    </a:cubicBezTo>
                    <a:lnTo>
                      <a:pt x="57" y="37"/>
                    </a:lnTo>
                    <a:lnTo>
                      <a:pt x="53" y="21"/>
                    </a:lnTo>
                    <a:close/>
                  </a:path>
                </a:pathLst>
              </a:custGeom>
              <a:solidFill>
                <a:srgbClr val="6E6E6E"/>
              </a:solidFill>
              <a:ln w="0" cap="flat">
                <a:solidFill>
                  <a:srgbClr val="6E6E6E"/>
                </a:solidFill>
                <a:prstDash val="solid"/>
                <a:round/>
                <a:headEnd/>
                <a:tailEnd/>
              </a:ln>
            </p:spPr>
            <p:txBody>
              <a:bodyPr/>
              <a:lstStyle/>
              <a:p>
                <a:endParaRPr lang="en-US"/>
              </a:p>
            </p:txBody>
          </p:sp>
          <p:sp>
            <p:nvSpPr>
              <p:cNvPr id="1477" name="Freeform 664"/>
              <p:cNvSpPr>
                <a:spLocks/>
              </p:cNvSpPr>
              <p:nvPr/>
            </p:nvSpPr>
            <p:spPr bwMode="auto">
              <a:xfrm>
                <a:off x="1761" y="911"/>
                <a:ext cx="24" cy="8"/>
              </a:xfrm>
              <a:custGeom>
                <a:avLst/>
                <a:gdLst>
                  <a:gd name="T0" fmla="*/ 24 w 24"/>
                  <a:gd name="T1" fmla="*/ 0 h 8"/>
                  <a:gd name="T2" fmla="*/ 0 w 24"/>
                  <a:gd name="T3" fmla="*/ 8 h 8"/>
                  <a:gd name="T4" fmla="*/ 13 w 24"/>
                  <a:gd name="T5" fmla="*/ 3 h 8"/>
                  <a:gd name="T6" fmla="*/ 15 w 24"/>
                  <a:gd name="T7" fmla="*/ 3 h 8"/>
                  <a:gd name="T8" fmla="*/ 18 w 24"/>
                  <a:gd name="T9" fmla="*/ 1 h 8"/>
                  <a:gd name="T10" fmla="*/ 24 w 24"/>
                  <a:gd name="T11" fmla="*/ 0 h 8"/>
                  <a:gd name="T12" fmla="*/ 0 60000 65536"/>
                  <a:gd name="T13" fmla="*/ 0 60000 65536"/>
                  <a:gd name="T14" fmla="*/ 0 60000 65536"/>
                  <a:gd name="T15" fmla="*/ 0 60000 65536"/>
                  <a:gd name="T16" fmla="*/ 0 60000 65536"/>
                  <a:gd name="T17" fmla="*/ 0 60000 65536"/>
                  <a:gd name="T18" fmla="*/ 0 w 24"/>
                  <a:gd name="T19" fmla="*/ 0 h 8"/>
                  <a:gd name="T20" fmla="*/ 24 w 24"/>
                  <a:gd name="T21" fmla="*/ 8 h 8"/>
                </a:gdLst>
                <a:ahLst/>
                <a:cxnLst>
                  <a:cxn ang="T12">
                    <a:pos x="T0" y="T1"/>
                  </a:cxn>
                  <a:cxn ang="T13">
                    <a:pos x="T2" y="T3"/>
                  </a:cxn>
                  <a:cxn ang="T14">
                    <a:pos x="T4" y="T5"/>
                  </a:cxn>
                  <a:cxn ang="T15">
                    <a:pos x="T6" y="T7"/>
                  </a:cxn>
                  <a:cxn ang="T16">
                    <a:pos x="T8" y="T9"/>
                  </a:cxn>
                  <a:cxn ang="T17">
                    <a:pos x="T10" y="T11"/>
                  </a:cxn>
                </a:cxnLst>
                <a:rect l="T18" t="T19" r="T20" b="T21"/>
                <a:pathLst>
                  <a:path w="24" h="8">
                    <a:moveTo>
                      <a:pt x="24" y="0"/>
                    </a:moveTo>
                    <a:lnTo>
                      <a:pt x="0" y="8"/>
                    </a:lnTo>
                    <a:lnTo>
                      <a:pt x="13" y="3"/>
                    </a:lnTo>
                    <a:lnTo>
                      <a:pt x="15" y="3"/>
                    </a:lnTo>
                    <a:lnTo>
                      <a:pt x="18" y="1"/>
                    </a:lnTo>
                    <a:lnTo>
                      <a:pt x="24" y="0"/>
                    </a:lnTo>
                    <a:close/>
                  </a:path>
                </a:pathLst>
              </a:custGeom>
              <a:solidFill>
                <a:srgbClr val="FFFF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478" name="Freeform 665"/>
              <p:cNvSpPr>
                <a:spLocks/>
              </p:cNvSpPr>
              <p:nvPr/>
            </p:nvSpPr>
            <p:spPr bwMode="auto">
              <a:xfrm>
                <a:off x="1759" y="909"/>
                <a:ext cx="27" cy="13"/>
              </a:xfrm>
              <a:custGeom>
                <a:avLst/>
                <a:gdLst>
                  <a:gd name="T0" fmla="*/ 108 w 108"/>
                  <a:gd name="T1" fmla="*/ 16 h 49"/>
                  <a:gd name="T2" fmla="*/ 12 w 108"/>
                  <a:gd name="T3" fmla="*/ 48 h 49"/>
                  <a:gd name="T4" fmla="*/ 2 w 108"/>
                  <a:gd name="T5" fmla="*/ 43 h 49"/>
                  <a:gd name="T6" fmla="*/ 6 w 108"/>
                  <a:gd name="T7" fmla="*/ 33 h 49"/>
                  <a:gd name="T8" fmla="*/ 56 w 108"/>
                  <a:gd name="T9" fmla="*/ 11 h 49"/>
                  <a:gd name="T10" fmla="*/ 59 w 108"/>
                  <a:gd name="T11" fmla="*/ 10 h 49"/>
                  <a:gd name="T12" fmla="*/ 68 w 108"/>
                  <a:gd name="T13" fmla="*/ 10 h 49"/>
                  <a:gd name="T14" fmla="*/ 64 w 108"/>
                  <a:gd name="T15" fmla="*/ 11 h 49"/>
                  <a:gd name="T16" fmla="*/ 77 w 108"/>
                  <a:gd name="T17" fmla="*/ 4 h 49"/>
                  <a:gd name="T18" fmla="*/ 80 w 108"/>
                  <a:gd name="T19" fmla="*/ 3 h 49"/>
                  <a:gd name="T20" fmla="*/ 105 w 108"/>
                  <a:gd name="T21" fmla="*/ 0 h 49"/>
                  <a:gd name="T22" fmla="*/ 106 w 108"/>
                  <a:gd name="T23" fmla="*/ 16 h 49"/>
                  <a:gd name="T24" fmla="*/ 81 w 108"/>
                  <a:gd name="T25" fmla="*/ 19 h 49"/>
                  <a:gd name="T26" fmla="*/ 85 w 108"/>
                  <a:gd name="T27" fmla="*/ 18 h 49"/>
                  <a:gd name="T28" fmla="*/ 72 w 108"/>
                  <a:gd name="T29" fmla="*/ 25 h 49"/>
                  <a:gd name="T30" fmla="*/ 68 w 108"/>
                  <a:gd name="T31" fmla="*/ 26 h 49"/>
                  <a:gd name="T32" fmla="*/ 59 w 108"/>
                  <a:gd name="T33" fmla="*/ 26 h 49"/>
                  <a:gd name="T34" fmla="*/ 62 w 108"/>
                  <a:gd name="T35" fmla="*/ 26 h 49"/>
                  <a:gd name="T36" fmla="*/ 13 w 108"/>
                  <a:gd name="T37" fmla="*/ 48 h 49"/>
                  <a:gd name="T38" fmla="*/ 7 w 108"/>
                  <a:gd name="T39" fmla="*/ 33 h 49"/>
                  <a:gd name="T40" fmla="*/ 103 w 108"/>
                  <a:gd name="T41" fmla="*/ 1 h 49"/>
                  <a:gd name="T42" fmla="*/ 108 w 108"/>
                  <a:gd name="T43" fmla="*/ 16 h 4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8"/>
                  <a:gd name="T67" fmla="*/ 0 h 49"/>
                  <a:gd name="T68" fmla="*/ 108 w 108"/>
                  <a:gd name="T69" fmla="*/ 49 h 4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8" h="49">
                    <a:moveTo>
                      <a:pt x="108" y="16"/>
                    </a:moveTo>
                    <a:lnTo>
                      <a:pt x="12" y="48"/>
                    </a:lnTo>
                    <a:cubicBezTo>
                      <a:pt x="8" y="49"/>
                      <a:pt x="4" y="47"/>
                      <a:pt x="2" y="43"/>
                    </a:cubicBezTo>
                    <a:cubicBezTo>
                      <a:pt x="0" y="39"/>
                      <a:pt x="2" y="35"/>
                      <a:pt x="6" y="33"/>
                    </a:cubicBezTo>
                    <a:lnTo>
                      <a:pt x="56" y="11"/>
                    </a:lnTo>
                    <a:cubicBezTo>
                      <a:pt x="57" y="11"/>
                      <a:pt x="58" y="10"/>
                      <a:pt x="59" y="10"/>
                    </a:cubicBezTo>
                    <a:lnTo>
                      <a:pt x="68" y="10"/>
                    </a:lnTo>
                    <a:lnTo>
                      <a:pt x="64" y="11"/>
                    </a:lnTo>
                    <a:lnTo>
                      <a:pt x="77" y="4"/>
                    </a:lnTo>
                    <a:cubicBezTo>
                      <a:pt x="78" y="3"/>
                      <a:pt x="79" y="3"/>
                      <a:pt x="80" y="3"/>
                    </a:cubicBezTo>
                    <a:lnTo>
                      <a:pt x="105" y="0"/>
                    </a:lnTo>
                    <a:lnTo>
                      <a:pt x="106" y="16"/>
                    </a:lnTo>
                    <a:lnTo>
                      <a:pt x="81" y="19"/>
                    </a:lnTo>
                    <a:lnTo>
                      <a:pt x="85" y="18"/>
                    </a:lnTo>
                    <a:lnTo>
                      <a:pt x="72" y="25"/>
                    </a:lnTo>
                    <a:cubicBezTo>
                      <a:pt x="71" y="26"/>
                      <a:pt x="70" y="26"/>
                      <a:pt x="68" y="26"/>
                    </a:cubicBezTo>
                    <a:lnTo>
                      <a:pt x="59" y="26"/>
                    </a:lnTo>
                    <a:lnTo>
                      <a:pt x="62" y="26"/>
                    </a:lnTo>
                    <a:lnTo>
                      <a:pt x="13" y="48"/>
                    </a:lnTo>
                    <a:lnTo>
                      <a:pt x="7" y="33"/>
                    </a:lnTo>
                    <a:lnTo>
                      <a:pt x="103" y="1"/>
                    </a:lnTo>
                    <a:lnTo>
                      <a:pt x="108" y="16"/>
                    </a:lnTo>
                    <a:close/>
                  </a:path>
                </a:pathLst>
              </a:custGeom>
              <a:solidFill>
                <a:srgbClr val="6E6E6E"/>
              </a:solidFill>
              <a:ln w="0" cap="flat">
                <a:solidFill>
                  <a:srgbClr val="6E6E6E"/>
                </a:solidFill>
                <a:prstDash val="solid"/>
                <a:round/>
                <a:headEnd/>
                <a:tailEnd/>
              </a:ln>
            </p:spPr>
            <p:txBody>
              <a:bodyPr/>
              <a:lstStyle/>
              <a:p>
                <a:endParaRPr lang="en-US"/>
              </a:p>
            </p:txBody>
          </p:sp>
          <p:sp>
            <p:nvSpPr>
              <p:cNvPr id="1479" name="Freeform 666"/>
              <p:cNvSpPr>
                <a:spLocks/>
              </p:cNvSpPr>
              <p:nvPr/>
            </p:nvSpPr>
            <p:spPr bwMode="auto">
              <a:xfrm>
                <a:off x="5030" y="925"/>
                <a:ext cx="4" cy="6"/>
              </a:xfrm>
              <a:custGeom>
                <a:avLst/>
                <a:gdLst>
                  <a:gd name="T0" fmla="*/ 0 w 16"/>
                  <a:gd name="T1" fmla="*/ 26 h 26"/>
                  <a:gd name="T2" fmla="*/ 0 w 16"/>
                  <a:gd name="T3" fmla="*/ 20 h 26"/>
                  <a:gd name="T4" fmla="*/ 0 w 16"/>
                  <a:gd name="T5" fmla="*/ 10 h 26"/>
                  <a:gd name="T6" fmla="*/ 16 w 16"/>
                  <a:gd name="T7" fmla="*/ 10 h 26"/>
                  <a:gd name="T8" fmla="*/ 16 w 16"/>
                  <a:gd name="T9" fmla="*/ 26 h 26"/>
                  <a:gd name="T10" fmla="*/ 0 w 16"/>
                  <a:gd name="T11" fmla="*/ 26 h 26"/>
                  <a:gd name="T12" fmla="*/ 0 w 16"/>
                  <a:gd name="T13" fmla="*/ 10 h 26"/>
                  <a:gd name="T14" fmla="*/ 16 w 16"/>
                  <a:gd name="T15" fmla="*/ 10 h 26"/>
                  <a:gd name="T16" fmla="*/ 16 w 16"/>
                  <a:gd name="T17" fmla="*/ 20 h 26"/>
                  <a:gd name="T18" fmla="*/ 16 w 16"/>
                  <a:gd name="T19" fmla="*/ 26 h 26"/>
                  <a:gd name="T20" fmla="*/ 0 w 16"/>
                  <a:gd name="T21" fmla="*/ 26 h 2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26"/>
                  <a:gd name="T35" fmla="*/ 16 w 16"/>
                  <a:gd name="T36" fmla="*/ 26 h 2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26">
                    <a:moveTo>
                      <a:pt x="0" y="26"/>
                    </a:moveTo>
                    <a:lnTo>
                      <a:pt x="0" y="20"/>
                    </a:lnTo>
                    <a:lnTo>
                      <a:pt x="0" y="10"/>
                    </a:lnTo>
                    <a:cubicBezTo>
                      <a:pt x="0" y="0"/>
                      <a:pt x="16" y="0"/>
                      <a:pt x="16" y="10"/>
                    </a:cubicBezTo>
                    <a:lnTo>
                      <a:pt x="16" y="26"/>
                    </a:lnTo>
                    <a:lnTo>
                      <a:pt x="0" y="26"/>
                    </a:lnTo>
                    <a:lnTo>
                      <a:pt x="0" y="10"/>
                    </a:lnTo>
                    <a:lnTo>
                      <a:pt x="16" y="10"/>
                    </a:lnTo>
                    <a:lnTo>
                      <a:pt x="16" y="20"/>
                    </a:lnTo>
                    <a:lnTo>
                      <a:pt x="16" y="26"/>
                    </a:lnTo>
                    <a:lnTo>
                      <a:pt x="0" y="26"/>
                    </a:lnTo>
                    <a:close/>
                  </a:path>
                </a:pathLst>
              </a:custGeom>
              <a:solidFill>
                <a:srgbClr val="6E6E6E"/>
              </a:solidFill>
              <a:ln w="0" cap="flat">
                <a:solidFill>
                  <a:srgbClr val="6E6E6E"/>
                </a:solidFill>
                <a:prstDash val="solid"/>
                <a:round/>
                <a:headEnd/>
                <a:tailEnd/>
              </a:ln>
            </p:spPr>
            <p:txBody>
              <a:bodyPr/>
              <a:lstStyle/>
              <a:p>
                <a:endParaRPr lang="en-US"/>
              </a:p>
            </p:txBody>
          </p:sp>
          <p:sp>
            <p:nvSpPr>
              <p:cNvPr id="1480" name="Freeform 667"/>
              <p:cNvSpPr>
                <a:spLocks/>
              </p:cNvSpPr>
              <p:nvPr/>
            </p:nvSpPr>
            <p:spPr bwMode="auto">
              <a:xfrm>
                <a:off x="1671" y="927"/>
                <a:ext cx="12" cy="8"/>
              </a:xfrm>
              <a:custGeom>
                <a:avLst/>
                <a:gdLst>
                  <a:gd name="T0" fmla="*/ 0 w 12"/>
                  <a:gd name="T1" fmla="*/ 8 h 8"/>
                  <a:gd name="T2" fmla="*/ 9 w 12"/>
                  <a:gd name="T3" fmla="*/ 0 h 8"/>
                  <a:gd name="T4" fmla="*/ 12 w 12"/>
                  <a:gd name="T5" fmla="*/ 0 h 8"/>
                  <a:gd name="T6" fmla="*/ 8 w 12"/>
                  <a:gd name="T7" fmla="*/ 2 h 8"/>
                  <a:gd name="T8" fmla="*/ 11 w 12"/>
                  <a:gd name="T9" fmla="*/ 2 h 8"/>
                  <a:gd name="T10" fmla="*/ 0 w 12"/>
                  <a:gd name="T11" fmla="*/ 8 h 8"/>
                  <a:gd name="T12" fmla="*/ 0 60000 65536"/>
                  <a:gd name="T13" fmla="*/ 0 60000 65536"/>
                  <a:gd name="T14" fmla="*/ 0 60000 65536"/>
                  <a:gd name="T15" fmla="*/ 0 60000 65536"/>
                  <a:gd name="T16" fmla="*/ 0 60000 65536"/>
                  <a:gd name="T17" fmla="*/ 0 60000 65536"/>
                  <a:gd name="T18" fmla="*/ 0 w 12"/>
                  <a:gd name="T19" fmla="*/ 0 h 8"/>
                  <a:gd name="T20" fmla="*/ 12 w 12"/>
                  <a:gd name="T21" fmla="*/ 8 h 8"/>
                </a:gdLst>
                <a:ahLst/>
                <a:cxnLst>
                  <a:cxn ang="T12">
                    <a:pos x="T0" y="T1"/>
                  </a:cxn>
                  <a:cxn ang="T13">
                    <a:pos x="T2" y="T3"/>
                  </a:cxn>
                  <a:cxn ang="T14">
                    <a:pos x="T4" y="T5"/>
                  </a:cxn>
                  <a:cxn ang="T15">
                    <a:pos x="T6" y="T7"/>
                  </a:cxn>
                  <a:cxn ang="T16">
                    <a:pos x="T8" y="T9"/>
                  </a:cxn>
                  <a:cxn ang="T17">
                    <a:pos x="T10" y="T11"/>
                  </a:cxn>
                </a:cxnLst>
                <a:rect l="T18" t="T19" r="T20" b="T21"/>
                <a:pathLst>
                  <a:path w="12" h="8">
                    <a:moveTo>
                      <a:pt x="0" y="8"/>
                    </a:moveTo>
                    <a:lnTo>
                      <a:pt x="9" y="0"/>
                    </a:lnTo>
                    <a:lnTo>
                      <a:pt x="12" y="0"/>
                    </a:lnTo>
                    <a:lnTo>
                      <a:pt x="8" y="2"/>
                    </a:lnTo>
                    <a:lnTo>
                      <a:pt x="11" y="2"/>
                    </a:lnTo>
                    <a:lnTo>
                      <a:pt x="0" y="8"/>
                    </a:lnTo>
                    <a:close/>
                  </a:path>
                </a:pathLst>
              </a:custGeom>
              <a:solidFill>
                <a:srgbClr val="FFFF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481" name="Freeform 668"/>
              <p:cNvSpPr>
                <a:spLocks/>
              </p:cNvSpPr>
              <p:nvPr/>
            </p:nvSpPr>
            <p:spPr bwMode="auto">
              <a:xfrm>
                <a:off x="1669" y="925"/>
                <a:ext cx="16" cy="12"/>
              </a:xfrm>
              <a:custGeom>
                <a:avLst/>
                <a:gdLst>
                  <a:gd name="T0" fmla="*/ 0 w 62"/>
                  <a:gd name="T1" fmla="*/ 34 h 48"/>
                  <a:gd name="T2" fmla="*/ 38 w 62"/>
                  <a:gd name="T3" fmla="*/ 2 h 48"/>
                  <a:gd name="T4" fmla="*/ 43 w 62"/>
                  <a:gd name="T5" fmla="*/ 0 h 48"/>
                  <a:gd name="T6" fmla="*/ 53 w 62"/>
                  <a:gd name="T7" fmla="*/ 0 h 48"/>
                  <a:gd name="T8" fmla="*/ 61 w 62"/>
                  <a:gd name="T9" fmla="*/ 6 h 48"/>
                  <a:gd name="T10" fmla="*/ 58 w 62"/>
                  <a:gd name="T11" fmla="*/ 15 h 48"/>
                  <a:gd name="T12" fmla="*/ 44 w 62"/>
                  <a:gd name="T13" fmla="*/ 23 h 48"/>
                  <a:gd name="T14" fmla="*/ 40 w 62"/>
                  <a:gd name="T15" fmla="*/ 8 h 48"/>
                  <a:gd name="T16" fmla="*/ 50 w 62"/>
                  <a:gd name="T17" fmla="*/ 8 h 48"/>
                  <a:gd name="T18" fmla="*/ 58 w 62"/>
                  <a:gd name="T19" fmla="*/ 15 h 48"/>
                  <a:gd name="T20" fmla="*/ 54 w 62"/>
                  <a:gd name="T21" fmla="*/ 24 h 48"/>
                  <a:gd name="T22" fmla="*/ 9 w 62"/>
                  <a:gd name="T23" fmla="*/ 48 h 48"/>
                  <a:gd name="T24" fmla="*/ 2 w 62"/>
                  <a:gd name="T25" fmla="*/ 33 h 48"/>
                  <a:gd name="T26" fmla="*/ 46 w 62"/>
                  <a:gd name="T27" fmla="*/ 9 h 48"/>
                  <a:gd name="T28" fmla="*/ 50 w 62"/>
                  <a:gd name="T29" fmla="*/ 24 h 48"/>
                  <a:gd name="T30" fmla="*/ 40 w 62"/>
                  <a:gd name="T31" fmla="*/ 24 h 48"/>
                  <a:gd name="T32" fmla="*/ 32 w 62"/>
                  <a:gd name="T33" fmla="*/ 19 h 48"/>
                  <a:gd name="T34" fmla="*/ 36 w 62"/>
                  <a:gd name="T35" fmla="*/ 10 h 48"/>
                  <a:gd name="T36" fmla="*/ 49 w 62"/>
                  <a:gd name="T37" fmla="*/ 2 h 48"/>
                  <a:gd name="T38" fmla="*/ 53 w 62"/>
                  <a:gd name="T39" fmla="*/ 16 h 48"/>
                  <a:gd name="T40" fmla="*/ 43 w 62"/>
                  <a:gd name="T41" fmla="*/ 16 h 48"/>
                  <a:gd name="T42" fmla="*/ 48 w 62"/>
                  <a:gd name="T43" fmla="*/ 15 h 48"/>
                  <a:gd name="T44" fmla="*/ 11 w 62"/>
                  <a:gd name="T45" fmla="*/ 47 h 48"/>
                  <a:gd name="T46" fmla="*/ 0 w 62"/>
                  <a:gd name="T47" fmla="*/ 34 h 4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2"/>
                  <a:gd name="T73" fmla="*/ 0 h 48"/>
                  <a:gd name="T74" fmla="*/ 62 w 62"/>
                  <a:gd name="T75" fmla="*/ 48 h 4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2" h="48">
                    <a:moveTo>
                      <a:pt x="0" y="34"/>
                    </a:moveTo>
                    <a:lnTo>
                      <a:pt x="38" y="2"/>
                    </a:lnTo>
                    <a:cubicBezTo>
                      <a:pt x="39" y="1"/>
                      <a:pt x="41" y="0"/>
                      <a:pt x="43" y="0"/>
                    </a:cubicBezTo>
                    <a:lnTo>
                      <a:pt x="53" y="0"/>
                    </a:lnTo>
                    <a:cubicBezTo>
                      <a:pt x="57" y="0"/>
                      <a:pt x="60" y="3"/>
                      <a:pt x="61" y="6"/>
                    </a:cubicBezTo>
                    <a:cubicBezTo>
                      <a:pt x="62" y="10"/>
                      <a:pt x="61" y="14"/>
                      <a:pt x="58" y="15"/>
                    </a:cubicBezTo>
                    <a:lnTo>
                      <a:pt x="44" y="23"/>
                    </a:lnTo>
                    <a:lnTo>
                      <a:pt x="40" y="8"/>
                    </a:lnTo>
                    <a:lnTo>
                      <a:pt x="50" y="8"/>
                    </a:lnTo>
                    <a:cubicBezTo>
                      <a:pt x="54" y="8"/>
                      <a:pt x="57" y="11"/>
                      <a:pt x="58" y="15"/>
                    </a:cubicBezTo>
                    <a:cubicBezTo>
                      <a:pt x="59" y="18"/>
                      <a:pt x="57" y="22"/>
                      <a:pt x="54" y="24"/>
                    </a:cubicBezTo>
                    <a:lnTo>
                      <a:pt x="9" y="48"/>
                    </a:lnTo>
                    <a:lnTo>
                      <a:pt x="2" y="33"/>
                    </a:lnTo>
                    <a:lnTo>
                      <a:pt x="46" y="9"/>
                    </a:lnTo>
                    <a:lnTo>
                      <a:pt x="50" y="24"/>
                    </a:lnTo>
                    <a:lnTo>
                      <a:pt x="40" y="24"/>
                    </a:lnTo>
                    <a:cubicBezTo>
                      <a:pt x="36" y="24"/>
                      <a:pt x="33" y="22"/>
                      <a:pt x="32" y="19"/>
                    </a:cubicBezTo>
                    <a:cubicBezTo>
                      <a:pt x="31" y="15"/>
                      <a:pt x="33" y="11"/>
                      <a:pt x="36" y="10"/>
                    </a:cubicBezTo>
                    <a:lnTo>
                      <a:pt x="49" y="2"/>
                    </a:lnTo>
                    <a:lnTo>
                      <a:pt x="53" y="16"/>
                    </a:lnTo>
                    <a:lnTo>
                      <a:pt x="43" y="16"/>
                    </a:lnTo>
                    <a:lnTo>
                      <a:pt x="48" y="15"/>
                    </a:lnTo>
                    <a:lnTo>
                      <a:pt x="11" y="47"/>
                    </a:lnTo>
                    <a:lnTo>
                      <a:pt x="0" y="34"/>
                    </a:lnTo>
                    <a:close/>
                  </a:path>
                </a:pathLst>
              </a:custGeom>
              <a:solidFill>
                <a:srgbClr val="6E6E6E"/>
              </a:solidFill>
              <a:ln w="0" cap="flat">
                <a:solidFill>
                  <a:srgbClr val="6E6E6E"/>
                </a:solidFill>
                <a:prstDash val="solid"/>
                <a:round/>
                <a:headEnd/>
                <a:tailEnd/>
              </a:ln>
            </p:spPr>
            <p:txBody>
              <a:bodyPr/>
              <a:lstStyle/>
              <a:p>
                <a:endParaRPr lang="en-US"/>
              </a:p>
            </p:txBody>
          </p:sp>
          <p:sp>
            <p:nvSpPr>
              <p:cNvPr id="1482" name="Freeform 669"/>
              <p:cNvSpPr>
                <a:spLocks/>
              </p:cNvSpPr>
              <p:nvPr/>
            </p:nvSpPr>
            <p:spPr bwMode="auto">
              <a:xfrm>
                <a:off x="5050" y="925"/>
                <a:ext cx="4" cy="6"/>
              </a:xfrm>
              <a:custGeom>
                <a:avLst/>
                <a:gdLst>
                  <a:gd name="T0" fmla="*/ 0 w 16"/>
                  <a:gd name="T1" fmla="*/ 26 h 26"/>
                  <a:gd name="T2" fmla="*/ 0 w 16"/>
                  <a:gd name="T3" fmla="*/ 10 h 26"/>
                  <a:gd name="T4" fmla="*/ 16 w 16"/>
                  <a:gd name="T5" fmla="*/ 10 h 26"/>
                  <a:gd name="T6" fmla="*/ 16 w 16"/>
                  <a:gd name="T7" fmla="*/ 26 h 26"/>
                  <a:gd name="T8" fmla="*/ 0 w 16"/>
                  <a:gd name="T9" fmla="*/ 26 h 26"/>
                  <a:gd name="T10" fmla="*/ 0 w 16"/>
                  <a:gd name="T11" fmla="*/ 10 h 26"/>
                  <a:gd name="T12" fmla="*/ 16 w 16"/>
                  <a:gd name="T13" fmla="*/ 10 h 26"/>
                  <a:gd name="T14" fmla="*/ 16 w 16"/>
                  <a:gd name="T15" fmla="*/ 26 h 26"/>
                  <a:gd name="T16" fmla="*/ 0 w 16"/>
                  <a:gd name="T17" fmla="*/ 26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26"/>
                  <a:gd name="T29" fmla="*/ 16 w 16"/>
                  <a:gd name="T30" fmla="*/ 26 h 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26">
                    <a:moveTo>
                      <a:pt x="0" y="26"/>
                    </a:moveTo>
                    <a:lnTo>
                      <a:pt x="0" y="10"/>
                    </a:lnTo>
                    <a:cubicBezTo>
                      <a:pt x="0" y="0"/>
                      <a:pt x="16" y="0"/>
                      <a:pt x="16" y="10"/>
                    </a:cubicBezTo>
                    <a:lnTo>
                      <a:pt x="16" y="26"/>
                    </a:lnTo>
                    <a:lnTo>
                      <a:pt x="0" y="26"/>
                    </a:lnTo>
                    <a:lnTo>
                      <a:pt x="0" y="10"/>
                    </a:lnTo>
                    <a:lnTo>
                      <a:pt x="16" y="10"/>
                    </a:lnTo>
                    <a:lnTo>
                      <a:pt x="16" y="26"/>
                    </a:lnTo>
                    <a:lnTo>
                      <a:pt x="0" y="26"/>
                    </a:lnTo>
                    <a:close/>
                  </a:path>
                </a:pathLst>
              </a:custGeom>
              <a:solidFill>
                <a:srgbClr val="6E6E6E"/>
              </a:solidFill>
              <a:ln w="0" cap="flat">
                <a:solidFill>
                  <a:srgbClr val="6E6E6E"/>
                </a:solidFill>
                <a:prstDash val="solid"/>
                <a:round/>
                <a:headEnd/>
                <a:tailEnd/>
              </a:ln>
            </p:spPr>
            <p:txBody>
              <a:bodyPr/>
              <a:lstStyle/>
              <a:p>
                <a:endParaRPr lang="en-US"/>
              </a:p>
            </p:txBody>
          </p:sp>
          <p:sp>
            <p:nvSpPr>
              <p:cNvPr id="1483" name="Freeform 670"/>
              <p:cNvSpPr>
                <a:spLocks/>
              </p:cNvSpPr>
              <p:nvPr/>
            </p:nvSpPr>
            <p:spPr bwMode="auto">
              <a:xfrm>
                <a:off x="5048" y="931"/>
                <a:ext cx="12" cy="4"/>
              </a:xfrm>
              <a:custGeom>
                <a:avLst/>
                <a:gdLst>
                  <a:gd name="T0" fmla="*/ 10 w 12"/>
                  <a:gd name="T1" fmla="*/ 4 h 4"/>
                  <a:gd name="T2" fmla="*/ 0 w 12"/>
                  <a:gd name="T3" fmla="*/ 0 h 4"/>
                  <a:gd name="T4" fmla="*/ 12 w 12"/>
                  <a:gd name="T5" fmla="*/ 4 h 4"/>
                  <a:gd name="T6" fmla="*/ 10 w 12"/>
                  <a:gd name="T7" fmla="*/ 4 h 4"/>
                  <a:gd name="T8" fmla="*/ 0 60000 65536"/>
                  <a:gd name="T9" fmla="*/ 0 60000 65536"/>
                  <a:gd name="T10" fmla="*/ 0 60000 65536"/>
                  <a:gd name="T11" fmla="*/ 0 60000 65536"/>
                  <a:gd name="T12" fmla="*/ 0 w 12"/>
                  <a:gd name="T13" fmla="*/ 0 h 4"/>
                  <a:gd name="T14" fmla="*/ 12 w 12"/>
                  <a:gd name="T15" fmla="*/ 4 h 4"/>
                </a:gdLst>
                <a:ahLst/>
                <a:cxnLst>
                  <a:cxn ang="T8">
                    <a:pos x="T0" y="T1"/>
                  </a:cxn>
                  <a:cxn ang="T9">
                    <a:pos x="T2" y="T3"/>
                  </a:cxn>
                  <a:cxn ang="T10">
                    <a:pos x="T4" y="T5"/>
                  </a:cxn>
                  <a:cxn ang="T11">
                    <a:pos x="T6" y="T7"/>
                  </a:cxn>
                </a:cxnLst>
                <a:rect l="T12" t="T13" r="T14" b="T15"/>
                <a:pathLst>
                  <a:path w="12" h="4">
                    <a:moveTo>
                      <a:pt x="10" y="4"/>
                    </a:moveTo>
                    <a:lnTo>
                      <a:pt x="0" y="0"/>
                    </a:lnTo>
                    <a:lnTo>
                      <a:pt x="12" y="4"/>
                    </a:lnTo>
                    <a:lnTo>
                      <a:pt x="10" y="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484" name="Freeform 671"/>
              <p:cNvSpPr>
                <a:spLocks/>
              </p:cNvSpPr>
              <p:nvPr/>
            </p:nvSpPr>
            <p:spPr bwMode="auto">
              <a:xfrm>
                <a:off x="5046" y="929"/>
                <a:ext cx="16" cy="8"/>
              </a:xfrm>
              <a:custGeom>
                <a:avLst/>
                <a:gdLst>
                  <a:gd name="T0" fmla="*/ 45 w 65"/>
                  <a:gd name="T1" fmla="*/ 32 h 32"/>
                  <a:gd name="T2" fmla="*/ 5 w 65"/>
                  <a:gd name="T3" fmla="*/ 16 h 32"/>
                  <a:gd name="T4" fmla="*/ 1 w 65"/>
                  <a:gd name="T5" fmla="*/ 6 h 32"/>
                  <a:gd name="T6" fmla="*/ 11 w 65"/>
                  <a:gd name="T7" fmla="*/ 1 h 32"/>
                  <a:gd name="T8" fmla="*/ 59 w 65"/>
                  <a:gd name="T9" fmla="*/ 14 h 32"/>
                  <a:gd name="T10" fmla="*/ 64 w 65"/>
                  <a:gd name="T11" fmla="*/ 22 h 32"/>
                  <a:gd name="T12" fmla="*/ 59 w 65"/>
                  <a:gd name="T13" fmla="*/ 29 h 32"/>
                  <a:gd name="T14" fmla="*/ 50 w 65"/>
                  <a:gd name="T15" fmla="*/ 32 h 32"/>
                  <a:gd name="T16" fmla="*/ 46 w 65"/>
                  <a:gd name="T17" fmla="*/ 17 h 32"/>
                  <a:gd name="T18" fmla="*/ 54 w 65"/>
                  <a:gd name="T19" fmla="*/ 14 h 32"/>
                  <a:gd name="T20" fmla="*/ 54 w 65"/>
                  <a:gd name="T21" fmla="*/ 30 h 32"/>
                  <a:gd name="T22" fmla="*/ 6 w 65"/>
                  <a:gd name="T23" fmla="*/ 16 h 32"/>
                  <a:gd name="T24" fmla="*/ 11 w 65"/>
                  <a:gd name="T25" fmla="*/ 1 h 32"/>
                  <a:gd name="T26" fmla="*/ 51 w 65"/>
                  <a:gd name="T27" fmla="*/ 17 h 32"/>
                  <a:gd name="T28" fmla="*/ 45 w 65"/>
                  <a:gd name="T29" fmla="*/ 32 h 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5"/>
                  <a:gd name="T46" fmla="*/ 0 h 32"/>
                  <a:gd name="T47" fmla="*/ 65 w 65"/>
                  <a:gd name="T48" fmla="*/ 32 h 3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5" h="32">
                    <a:moveTo>
                      <a:pt x="45" y="32"/>
                    </a:moveTo>
                    <a:lnTo>
                      <a:pt x="5" y="16"/>
                    </a:lnTo>
                    <a:cubicBezTo>
                      <a:pt x="2" y="14"/>
                      <a:pt x="0" y="10"/>
                      <a:pt x="1" y="6"/>
                    </a:cubicBezTo>
                    <a:cubicBezTo>
                      <a:pt x="2" y="2"/>
                      <a:pt x="7" y="0"/>
                      <a:pt x="11" y="1"/>
                    </a:cubicBezTo>
                    <a:lnTo>
                      <a:pt x="59" y="14"/>
                    </a:lnTo>
                    <a:cubicBezTo>
                      <a:pt x="62" y="15"/>
                      <a:pt x="64" y="18"/>
                      <a:pt x="64" y="22"/>
                    </a:cubicBezTo>
                    <a:cubicBezTo>
                      <a:pt x="65" y="25"/>
                      <a:pt x="62" y="28"/>
                      <a:pt x="59" y="29"/>
                    </a:cubicBezTo>
                    <a:lnTo>
                      <a:pt x="50" y="32"/>
                    </a:lnTo>
                    <a:lnTo>
                      <a:pt x="46" y="17"/>
                    </a:lnTo>
                    <a:lnTo>
                      <a:pt x="54" y="14"/>
                    </a:lnTo>
                    <a:lnTo>
                      <a:pt x="54" y="30"/>
                    </a:lnTo>
                    <a:lnTo>
                      <a:pt x="6" y="16"/>
                    </a:lnTo>
                    <a:lnTo>
                      <a:pt x="11" y="1"/>
                    </a:lnTo>
                    <a:lnTo>
                      <a:pt x="51" y="17"/>
                    </a:lnTo>
                    <a:lnTo>
                      <a:pt x="45" y="32"/>
                    </a:lnTo>
                    <a:close/>
                  </a:path>
                </a:pathLst>
              </a:custGeom>
              <a:solidFill>
                <a:srgbClr val="6E6E6E"/>
              </a:solidFill>
              <a:ln w="0" cap="flat">
                <a:solidFill>
                  <a:srgbClr val="6E6E6E"/>
                </a:solidFill>
                <a:prstDash val="solid"/>
                <a:round/>
                <a:headEnd/>
                <a:tailEnd/>
              </a:ln>
            </p:spPr>
            <p:txBody>
              <a:bodyPr/>
              <a:lstStyle/>
              <a:p>
                <a:endParaRPr lang="en-US"/>
              </a:p>
            </p:txBody>
          </p:sp>
          <p:sp>
            <p:nvSpPr>
              <p:cNvPr id="1485" name="Freeform 672"/>
              <p:cNvSpPr>
                <a:spLocks/>
              </p:cNvSpPr>
              <p:nvPr/>
            </p:nvSpPr>
            <p:spPr bwMode="auto">
              <a:xfrm>
                <a:off x="1623" y="1298"/>
                <a:ext cx="4" cy="4"/>
              </a:xfrm>
              <a:custGeom>
                <a:avLst/>
                <a:gdLst>
                  <a:gd name="T0" fmla="*/ 2 w 4"/>
                  <a:gd name="T1" fmla="*/ 4 h 4"/>
                  <a:gd name="T2" fmla="*/ 0 w 4"/>
                  <a:gd name="T3" fmla="*/ 3 h 4"/>
                  <a:gd name="T4" fmla="*/ 1 w 4"/>
                  <a:gd name="T5" fmla="*/ 1 h 4"/>
                  <a:gd name="T6" fmla="*/ 4 w 4"/>
                  <a:gd name="T7" fmla="*/ 0 h 4"/>
                  <a:gd name="T8" fmla="*/ 2 w 4"/>
                  <a:gd name="T9" fmla="*/ 4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2" y="4"/>
                    </a:moveTo>
                    <a:lnTo>
                      <a:pt x="0" y="3"/>
                    </a:lnTo>
                    <a:lnTo>
                      <a:pt x="1" y="1"/>
                    </a:lnTo>
                    <a:lnTo>
                      <a:pt x="4" y="0"/>
                    </a:lnTo>
                    <a:lnTo>
                      <a:pt x="2" y="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486" name="Freeform 673"/>
              <p:cNvSpPr>
                <a:spLocks/>
              </p:cNvSpPr>
              <p:nvPr/>
            </p:nvSpPr>
            <p:spPr bwMode="auto">
              <a:xfrm>
                <a:off x="1621" y="1296"/>
                <a:ext cx="9" cy="7"/>
              </a:xfrm>
              <a:custGeom>
                <a:avLst/>
                <a:gdLst>
                  <a:gd name="T0" fmla="*/ 11 w 33"/>
                  <a:gd name="T1" fmla="*/ 31 h 31"/>
                  <a:gd name="T2" fmla="*/ 4 w 33"/>
                  <a:gd name="T3" fmla="*/ 27 h 31"/>
                  <a:gd name="T4" fmla="*/ 1 w 33"/>
                  <a:gd name="T5" fmla="*/ 18 h 31"/>
                  <a:gd name="T6" fmla="*/ 2 w 33"/>
                  <a:gd name="T7" fmla="*/ 9 h 31"/>
                  <a:gd name="T8" fmla="*/ 9 w 33"/>
                  <a:gd name="T9" fmla="*/ 3 h 31"/>
                  <a:gd name="T10" fmla="*/ 23 w 33"/>
                  <a:gd name="T11" fmla="*/ 1 h 31"/>
                  <a:gd name="T12" fmla="*/ 31 w 33"/>
                  <a:gd name="T13" fmla="*/ 4 h 31"/>
                  <a:gd name="T14" fmla="*/ 31 w 33"/>
                  <a:gd name="T15" fmla="*/ 12 h 31"/>
                  <a:gd name="T16" fmla="*/ 23 w 33"/>
                  <a:gd name="T17" fmla="*/ 28 h 31"/>
                  <a:gd name="T18" fmla="*/ 9 w 33"/>
                  <a:gd name="T19" fmla="*/ 21 h 31"/>
                  <a:gd name="T20" fmla="*/ 17 w 33"/>
                  <a:gd name="T21" fmla="*/ 5 h 31"/>
                  <a:gd name="T22" fmla="*/ 26 w 33"/>
                  <a:gd name="T23" fmla="*/ 16 h 31"/>
                  <a:gd name="T24" fmla="*/ 12 w 33"/>
                  <a:gd name="T25" fmla="*/ 19 h 31"/>
                  <a:gd name="T26" fmla="*/ 18 w 33"/>
                  <a:gd name="T27" fmla="*/ 12 h 31"/>
                  <a:gd name="T28" fmla="*/ 16 w 33"/>
                  <a:gd name="T29" fmla="*/ 21 h 31"/>
                  <a:gd name="T30" fmla="*/ 13 w 33"/>
                  <a:gd name="T31" fmla="*/ 13 h 31"/>
                  <a:gd name="T32" fmla="*/ 20 w 33"/>
                  <a:gd name="T33" fmla="*/ 18 h 31"/>
                  <a:gd name="T34" fmla="*/ 11 w 33"/>
                  <a:gd name="T35" fmla="*/ 31 h 3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
                  <a:gd name="T55" fmla="*/ 0 h 31"/>
                  <a:gd name="T56" fmla="*/ 33 w 33"/>
                  <a:gd name="T57" fmla="*/ 31 h 3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 h="31">
                    <a:moveTo>
                      <a:pt x="11" y="31"/>
                    </a:moveTo>
                    <a:lnTo>
                      <a:pt x="4" y="27"/>
                    </a:lnTo>
                    <a:cubicBezTo>
                      <a:pt x="1" y="25"/>
                      <a:pt x="0" y="22"/>
                      <a:pt x="1" y="18"/>
                    </a:cubicBezTo>
                    <a:lnTo>
                      <a:pt x="2" y="9"/>
                    </a:lnTo>
                    <a:cubicBezTo>
                      <a:pt x="3" y="6"/>
                      <a:pt x="6" y="3"/>
                      <a:pt x="9" y="3"/>
                    </a:cubicBezTo>
                    <a:lnTo>
                      <a:pt x="23" y="1"/>
                    </a:lnTo>
                    <a:cubicBezTo>
                      <a:pt x="26" y="0"/>
                      <a:pt x="29" y="1"/>
                      <a:pt x="31" y="4"/>
                    </a:cubicBezTo>
                    <a:cubicBezTo>
                      <a:pt x="33" y="6"/>
                      <a:pt x="33" y="10"/>
                      <a:pt x="31" y="12"/>
                    </a:cubicBezTo>
                    <a:lnTo>
                      <a:pt x="23" y="28"/>
                    </a:lnTo>
                    <a:lnTo>
                      <a:pt x="9" y="21"/>
                    </a:lnTo>
                    <a:lnTo>
                      <a:pt x="17" y="5"/>
                    </a:lnTo>
                    <a:lnTo>
                      <a:pt x="26" y="16"/>
                    </a:lnTo>
                    <a:lnTo>
                      <a:pt x="12" y="19"/>
                    </a:lnTo>
                    <a:lnTo>
                      <a:pt x="18" y="12"/>
                    </a:lnTo>
                    <a:lnTo>
                      <a:pt x="16" y="21"/>
                    </a:lnTo>
                    <a:lnTo>
                      <a:pt x="13" y="13"/>
                    </a:lnTo>
                    <a:lnTo>
                      <a:pt x="20" y="18"/>
                    </a:lnTo>
                    <a:lnTo>
                      <a:pt x="11" y="31"/>
                    </a:lnTo>
                    <a:close/>
                  </a:path>
                </a:pathLst>
              </a:custGeom>
              <a:solidFill>
                <a:srgbClr val="6E6E6E"/>
              </a:solidFill>
              <a:ln w="0" cap="flat">
                <a:solidFill>
                  <a:srgbClr val="6E6E6E"/>
                </a:solidFill>
                <a:prstDash val="solid"/>
                <a:round/>
                <a:headEnd/>
                <a:tailEnd/>
              </a:ln>
            </p:spPr>
            <p:txBody>
              <a:bodyPr/>
              <a:lstStyle/>
              <a:p>
                <a:endParaRPr lang="en-US"/>
              </a:p>
            </p:txBody>
          </p:sp>
          <p:sp>
            <p:nvSpPr>
              <p:cNvPr id="1487" name="Freeform 674"/>
              <p:cNvSpPr>
                <a:spLocks/>
              </p:cNvSpPr>
              <p:nvPr/>
            </p:nvSpPr>
            <p:spPr bwMode="auto">
              <a:xfrm>
                <a:off x="1635" y="1306"/>
                <a:ext cx="8" cy="4"/>
              </a:xfrm>
              <a:custGeom>
                <a:avLst/>
                <a:gdLst>
                  <a:gd name="T0" fmla="*/ 5 w 8"/>
                  <a:gd name="T1" fmla="*/ 4 h 4"/>
                  <a:gd name="T2" fmla="*/ 2 w 8"/>
                  <a:gd name="T3" fmla="*/ 3 h 4"/>
                  <a:gd name="T4" fmla="*/ 0 w 8"/>
                  <a:gd name="T5" fmla="*/ 1 h 4"/>
                  <a:gd name="T6" fmla="*/ 5 w 8"/>
                  <a:gd name="T7" fmla="*/ 0 h 4"/>
                  <a:gd name="T8" fmla="*/ 8 w 8"/>
                  <a:gd name="T9" fmla="*/ 3 h 4"/>
                  <a:gd name="T10" fmla="*/ 5 w 8"/>
                  <a:gd name="T11" fmla="*/ 4 h 4"/>
                  <a:gd name="T12" fmla="*/ 0 60000 65536"/>
                  <a:gd name="T13" fmla="*/ 0 60000 65536"/>
                  <a:gd name="T14" fmla="*/ 0 60000 65536"/>
                  <a:gd name="T15" fmla="*/ 0 60000 65536"/>
                  <a:gd name="T16" fmla="*/ 0 60000 65536"/>
                  <a:gd name="T17" fmla="*/ 0 60000 65536"/>
                  <a:gd name="T18" fmla="*/ 0 w 8"/>
                  <a:gd name="T19" fmla="*/ 0 h 4"/>
                  <a:gd name="T20" fmla="*/ 8 w 8"/>
                  <a:gd name="T21" fmla="*/ 4 h 4"/>
                </a:gdLst>
                <a:ahLst/>
                <a:cxnLst>
                  <a:cxn ang="T12">
                    <a:pos x="T0" y="T1"/>
                  </a:cxn>
                  <a:cxn ang="T13">
                    <a:pos x="T2" y="T3"/>
                  </a:cxn>
                  <a:cxn ang="T14">
                    <a:pos x="T4" y="T5"/>
                  </a:cxn>
                  <a:cxn ang="T15">
                    <a:pos x="T6" y="T7"/>
                  </a:cxn>
                  <a:cxn ang="T16">
                    <a:pos x="T8" y="T9"/>
                  </a:cxn>
                  <a:cxn ang="T17">
                    <a:pos x="T10" y="T11"/>
                  </a:cxn>
                </a:cxnLst>
                <a:rect l="T18" t="T19" r="T20" b="T21"/>
                <a:pathLst>
                  <a:path w="8" h="4">
                    <a:moveTo>
                      <a:pt x="5" y="4"/>
                    </a:moveTo>
                    <a:lnTo>
                      <a:pt x="2" y="3"/>
                    </a:lnTo>
                    <a:lnTo>
                      <a:pt x="0" y="1"/>
                    </a:lnTo>
                    <a:lnTo>
                      <a:pt x="5" y="0"/>
                    </a:lnTo>
                    <a:lnTo>
                      <a:pt x="8" y="3"/>
                    </a:lnTo>
                    <a:lnTo>
                      <a:pt x="5" y="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488" name="Freeform 675"/>
              <p:cNvSpPr>
                <a:spLocks/>
              </p:cNvSpPr>
              <p:nvPr/>
            </p:nvSpPr>
            <p:spPr bwMode="auto">
              <a:xfrm>
                <a:off x="1633" y="1304"/>
                <a:ext cx="12" cy="8"/>
              </a:xfrm>
              <a:custGeom>
                <a:avLst/>
                <a:gdLst>
                  <a:gd name="T0" fmla="*/ 26 w 49"/>
                  <a:gd name="T1" fmla="*/ 32 h 32"/>
                  <a:gd name="T2" fmla="*/ 14 w 49"/>
                  <a:gd name="T3" fmla="*/ 30 h 32"/>
                  <a:gd name="T4" fmla="*/ 8 w 49"/>
                  <a:gd name="T5" fmla="*/ 27 h 32"/>
                  <a:gd name="T6" fmla="*/ 2 w 49"/>
                  <a:gd name="T7" fmla="*/ 17 h 32"/>
                  <a:gd name="T8" fmla="*/ 1 w 49"/>
                  <a:gd name="T9" fmla="*/ 9 h 32"/>
                  <a:gd name="T10" fmla="*/ 7 w 49"/>
                  <a:gd name="T11" fmla="*/ 5 h 32"/>
                  <a:gd name="T12" fmla="*/ 26 w 49"/>
                  <a:gd name="T13" fmla="*/ 1 h 32"/>
                  <a:gd name="T14" fmla="*/ 33 w 49"/>
                  <a:gd name="T15" fmla="*/ 3 h 32"/>
                  <a:gd name="T16" fmla="*/ 46 w 49"/>
                  <a:gd name="T17" fmla="*/ 15 h 32"/>
                  <a:gd name="T18" fmla="*/ 48 w 49"/>
                  <a:gd name="T19" fmla="*/ 22 h 32"/>
                  <a:gd name="T20" fmla="*/ 43 w 49"/>
                  <a:gd name="T21" fmla="*/ 28 h 32"/>
                  <a:gd name="T22" fmla="*/ 30 w 49"/>
                  <a:gd name="T23" fmla="*/ 32 h 32"/>
                  <a:gd name="T24" fmla="*/ 25 w 49"/>
                  <a:gd name="T25" fmla="*/ 17 h 32"/>
                  <a:gd name="T26" fmla="*/ 38 w 49"/>
                  <a:gd name="T27" fmla="*/ 13 h 32"/>
                  <a:gd name="T28" fmla="*/ 35 w 49"/>
                  <a:gd name="T29" fmla="*/ 26 h 32"/>
                  <a:gd name="T30" fmla="*/ 22 w 49"/>
                  <a:gd name="T31" fmla="*/ 14 h 32"/>
                  <a:gd name="T32" fmla="*/ 29 w 49"/>
                  <a:gd name="T33" fmla="*/ 16 h 32"/>
                  <a:gd name="T34" fmla="*/ 10 w 49"/>
                  <a:gd name="T35" fmla="*/ 20 h 32"/>
                  <a:gd name="T36" fmla="*/ 15 w 49"/>
                  <a:gd name="T37" fmla="*/ 8 h 32"/>
                  <a:gd name="T38" fmla="*/ 22 w 49"/>
                  <a:gd name="T39" fmla="*/ 18 h 32"/>
                  <a:gd name="T40" fmla="*/ 16 w 49"/>
                  <a:gd name="T41" fmla="*/ 15 h 32"/>
                  <a:gd name="T42" fmla="*/ 29 w 49"/>
                  <a:gd name="T43" fmla="*/ 17 h 32"/>
                  <a:gd name="T44" fmla="*/ 26 w 49"/>
                  <a:gd name="T45" fmla="*/ 32 h 3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9"/>
                  <a:gd name="T70" fmla="*/ 0 h 32"/>
                  <a:gd name="T71" fmla="*/ 49 w 49"/>
                  <a:gd name="T72" fmla="*/ 32 h 3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9" h="32">
                    <a:moveTo>
                      <a:pt x="26" y="32"/>
                    </a:moveTo>
                    <a:lnTo>
                      <a:pt x="14" y="30"/>
                    </a:lnTo>
                    <a:cubicBezTo>
                      <a:pt x="11" y="30"/>
                      <a:pt x="9" y="29"/>
                      <a:pt x="8" y="27"/>
                    </a:cubicBezTo>
                    <a:lnTo>
                      <a:pt x="2" y="17"/>
                    </a:lnTo>
                    <a:cubicBezTo>
                      <a:pt x="0" y="15"/>
                      <a:pt x="0" y="12"/>
                      <a:pt x="1" y="9"/>
                    </a:cubicBezTo>
                    <a:cubicBezTo>
                      <a:pt x="2" y="7"/>
                      <a:pt x="4" y="5"/>
                      <a:pt x="7" y="5"/>
                    </a:cubicBezTo>
                    <a:lnTo>
                      <a:pt x="26" y="1"/>
                    </a:lnTo>
                    <a:cubicBezTo>
                      <a:pt x="29" y="0"/>
                      <a:pt x="31" y="1"/>
                      <a:pt x="33" y="3"/>
                    </a:cubicBezTo>
                    <a:lnTo>
                      <a:pt x="46" y="15"/>
                    </a:lnTo>
                    <a:cubicBezTo>
                      <a:pt x="48" y="17"/>
                      <a:pt x="49" y="19"/>
                      <a:pt x="48" y="22"/>
                    </a:cubicBezTo>
                    <a:cubicBezTo>
                      <a:pt x="48" y="25"/>
                      <a:pt x="46" y="27"/>
                      <a:pt x="43" y="28"/>
                    </a:cubicBezTo>
                    <a:lnTo>
                      <a:pt x="30" y="32"/>
                    </a:lnTo>
                    <a:lnTo>
                      <a:pt x="25" y="17"/>
                    </a:lnTo>
                    <a:lnTo>
                      <a:pt x="38" y="13"/>
                    </a:lnTo>
                    <a:lnTo>
                      <a:pt x="35" y="26"/>
                    </a:lnTo>
                    <a:lnTo>
                      <a:pt x="22" y="14"/>
                    </a:lnTo>
                    <a:lnTo>
                      <a:pt x="29" y="16"/>
                    </a:lnTo>
                    <a:lnTo>
                      <a:pt x="10" y="20"/>
                    </a:lnTo>
                    <a:lnTo>
                      <a:pt x="15" y="8"/>
                    </a:lnTo>
                    <a:lnTo>
                      <a:pt x="22" y="18"/>
                    </a:lnTo>
                    <a:lnTo>
                      <a:pt x="16" y="15"/>
                    </a:lnTo>
                    <a:lnTo>
                      <a:pt x="29" y="17"/>
                    </a:lnTo>
                    <a:lnTo>
                      <a:pt x="26" y="32"/>
                    </a:lnTo>
                    <a:close/>
                  </a:path>
                </a:pathLst>
              </a:custGeom>
              <a:solidFill>
                <a:srgbClr val="6E6E6E"/>
              </a:solidFill>
              <a:ln w="0" cap="flat">
                <a:solidFill>
                  <a:srgbClr val="6E6E6E"/>
                </a:solidFill>
                <a:prstDash val="solid"/>
                <a:round/>
                <a:headEnd/>
                <a:tailEnd/>
              </a:ln>
            </p:spPr>
            <p:txBody>
              <a:bodyPr/>
              <a:lstStyle/>
              <a:p>
                <a:endParaRPr lang="en-US"/>
              </a:p>
            </p:txBody>
          </p:sp>
          <p:sp>
            <p:nvSpPr>
              <p:cNvPr id="1489" name="Freeform 676"/>
              <p:cNvSpPr>
                <a:spLocks/>
              </p:cNvSpPr>
              <p:nvPr/>
            </p:nvSpPr>
            <p:spPr bwMode="auto">
              <a:xfrm>
                <a:off x="1647" y="1310"/>
                <a:ext cx="8" cy="4"/>
              </a:xfrm>
              <a:custGeom>
                <a:avLst/>
                <a:gdLst>
                  <a:gd name="T0" fmla="*/ 5 w 8"/>
                  <a:gd name="T1" fmla="*/ 4 h 4"/>
                  <a:gd name="T2" fmla="*/ 0 w 8"/>
                  <a:gd name="T3" fmla="*/ 2 h 4"/>
                  <a:gd name="T4" fmla="*/ 8 w 8"/>
                  <a:gd name="T5" fmla="*/ 0 h 4"/>
                  <a:gd name="T6" fmla="*/ 5 w 8"/>
                  <a:gd name="T7" fmla="*/ 4 h 4"/>
                  <a:gd name="T8" fmla="*/ 0 60000 65536"/>
                  <a:gd name="T9" fmla="*/ 0 60000 65536"/>
                  <a:gd name="T10" fmla="*/ 0 60000 65536"/>
                  <a:gd name="T11" fmla="*/ 0 60000 65536"/>
                  <a:gd name="T12" fmla="*/ 0 w 8"/>
                  <a:gd name="T13" fmla="*/ 0 h 4"/>
                  <a:gd name="T14" fmla="*/ 8 w 8"/>
                  <a:gd name="T15" fmla="*/ 4 h 4"/>
                </a:gdLst>
                <a:ahLst/>
                <a:cxnLst>
                  <a:cxn ang="T8">
                    <a:pos x="T0" y="T1"/>
                  </a:cxn>
                  <a:cxn ang="T9">
                    <a:pos x="T2" y="T3"/>
                  </a:cxn>
                  <a:cxn ang="T10">
                    <a:pos x="T4" y="T5"/>
                  </a:cxn>
                  <a:cxn ang="T11">
                    <a:pos x="T6" y="T7"/>
                  </a:cxn>
                </a:cxnLst>
                <a:rect l="T12" t="T13" r="T14" b="T15"/>
                <a:pathLst>
                  <a:path w="8" h="4">
                    <a:moveTo>
                      <a:pt x="5" y="4"/>
                    </a:moveTo>
                    <a:lnTo>
                      <a:pt x="0" y="2"/>
                    </a:lnTo>
                    <a:lnTo>
                      <a:pt x="8" y="0"/>
                    </a:lnTo>
                    <a:lnTo>
                      <a:pt x="5" y="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490" name="Freeform 677"/>
              <p:cNvSpPr>
                <a:spLocks/>
              </p:cNvSpPr>
              <p:nvPr/>
            </p:nvSpPr>
            <p:spPr bwMode="auto">
              <a:xfrm>
                <a:off x="1645" y="1308"/>
                <a:ext cx="12" cy="8"/>
              </a:xfrm>
              <a:custGeom>
                <a:avLst/>
                <a:gdLst>
                  <a:gd name="T0" fmla="*/ 28 w 49"/>
                  <a:gd name="T1" fmla="*/ 32 h 32"/>
                  <a:gd name="T2" fmla="*/ 7 w 49"/>
                  <a:gd name="T3" fmla="*/ 27 h 32"/>
                  <a:gd name="T4" fmla="*/ 0 w 49"/>
                  <a:gd name="T5" fmla="*/ 19 h 32"/>
                  <a:gd name="T6" fmla="*/ 6 w 49"/>
                  <a:gd name="T7" fmla="*/ 12 h 32"/>
                  <a:gd name="T8" fmla="*/ 38 w 49"/>
                  <a:gd name="T9" fmla="*/ 1 h 32"/>
                  <a:gd name="T10" fmla="*/ 47 w 49"/>
                  <a:gd name="T11" fmla="*/ 4 h 32"/>
                  <a:gd name="T12" fmla="*/ 47 w 49"/>
                  <a:gd name="T13" fmla="*/ 13 h 32"/>
                  <a:gd name="T14" fmla="*/ 36 w 49"/>
                  <a:gd name="T15" fmla="*/ 29 h 32"/>
                  <a:gd name="T16" fmla="*/ 23 w 49"/>
                  <a:gd name="T17" fmla="*/ 20 h 32"/>
                  <a:gd name="T18" fmla="*/ 34 w 49"/>
                  <a:gd name="T19" fmla="*/ 4 h 32"/>
                  <a:gd name="T20" fmla="*/ 43 w 49"/>
                  <a:gd name="T21" fmla="*/ 16 h 32"/>
                  <a:gd name="T22" fmla="*/ 11 w 49"/>
                  <a:gd name="T23" fmla="*/ 27 h 32"/>
                  <a:gd name="T24" fmla="*/ 10 w 49"/>
                  <a:gd name="T25" fmla="*/ 11 h 32"/>
                  <a:gd name="T26" fmla="*/ 32 w 49"/>
                  <a:gd name="T27" fmla="*/ 17 h 32"/>
                  <a:gd name="T28" fmla="*/ 28 w 49"/>
                  <a:gd name="T29" fmla="*/ 32 h 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9"/>
                  <a:gd name="T46" fmla="*/ 0 h 32"/>
                  <a:gd name="T47" fmla="*/ 49 w 49"/>
                  <a:gd name="T48" fmla="*/ 32 h 3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9" h="32">
                    <a:moveTo>
                      <a:pt x="28" y="32"/>
                    </a:moveTo>
                    <a:lnTo>
                      <a:pt x="7" y="27"/>
                    </a:lnTo>
                    <a:cubicBezTo>
                      <a:pt x="3" y="26"/>
                      <a:pt x="1" y="23"/>
                      <a:pt x="0" y="19"/>
                    </a:cubicBezTo>
                    <a:cubicBezTo>
                      <a:pt x="0" y="16"/>
                      <a:pt x="3" y="13"/>
                      <a:pt x="6" y="12"/>
                    </a:cubicBezTo>
                    <a:lnTo>
                      <a:pt x="38" y="1"/>
                    </a:lnTo>
                    <a:cubicBezTo>
                      <a:pt x="41" y="0"/>
                      <a:pt x="45" y="1"/>
                      <a:pt x="47" y="4"/>
                    </a:cubicBezTo>
                    <a:cubicBezTo>
                      <a:pt x="49" y="6"/>
                      <a:pt x="49" y="10"/>
                      <a:pt x="47" y="13"/>
                    </a:cubicBezTo>
                    <a:lnTo>
                      <a:pt x="36" y="29"/>
                    </a:lnTo>
                    <a:lnTo>
                      <a:pt x="23" y="20"/>
                    </a:lnTo>
                    <a:lnTo>
                      <a:pt x="34" y="4"/>
                    </a:lnTo>
                    <a:lnTo>
                      <a:pt x="43" y="16"/>
                    </a:lnTo>
                    <a:lnTo>
                      <a:pt x="11" y="27"/>
                    </a:lnTo>
                    <a:lnTo>
                      <a:pt x="10" y="11"/>
                    </a:lnTo>
                    <a:lnTo>
                      <a:pt x="32" y="17"/>
                    </a:lnTo>
                    <a:lnTo>
                      <a:pt x="28" y="32"/>
                    </a:lnTo>
                    <a:close/>
                  </a:path>
                </a:pathLst>
              </a:custGeom>
              <a:solidFill>
                <a:srgbClr val="6E6E6E"/>
              </a:solidFill>
              <a:ln w="0" cap="flat">
                <a:solidFill>
                  <a:srgbClr val="6E6E6E"/>
                </a:solidFill>
                <a:prstDash val="solid"/>
                <a:round/>
                <a:headEnd/>
                <a:tailEnd/>
              </a:ln>
            </p:spPr>
            <p:txBody>
              <a:bodyPr/>
              <a:lstStyle/>
              <a:p>
                <a:endParaRPr lang="en-US"/>
              </a:p>
            </p:txBody>
          </p:sp>
          <p:sp>
            <p:nvSpPr>
              <p:cNvPr id="1491" name="Freeform 678"/>
              <p:cNvSpPr>
                <a:spLocks/>
              </p:cNvSpPr>
              <p:nvPr/>
            </p:nvSpPr>
            <p:spPr bwMode="auto">
              <a:xfrm>
                <a:off x="1651" y="1314"/>
                <a:ext cx="8" cy="4"/>
              </a:xfrm>
              <a:custGeom>
                <a:avLst/>
                <a:gdLst>
                  <a:gd name="T0" fmla="*/ 3 w 8"/>
                  <a:gd name="T1" fmla="*/ 4 h 4"/>
                  <a:gd name="T2" fmla="*/ 0 w 8"/>
                  <a:gd name="T3" fmla="*/ 1 h 4"/>
                  <a:gd name="T4" fmla="*/ 2 w 8"/>
                  <a:gd name="T5" fmla="*/ 0 h 4"/>
                  <a:gd name="T6" fmla="*/ 8 w 8"/>
                  <a:gd name="T7" fmla="*/ 2 h 4"/>
                  <a:gd name="T8" fmla="*/ 3 w 8"/>
                  <a:gd name="T9" fmla="*/ 4 h 4"/>
                  <a:gd name="T10" fmla="*/ 0 60000 65536"/>
                  <a:gd name="T11" fmla="*/ 0 60000 65536"/>
                  <a:gd name="T12" fmla="*/ 0 60000 65536"/>
                  <a:gd name="T13" fmla="*/ 0 60000 65536"/>
                  <a:gd name="T14" fmla="*/ 0 60000 65536"/>
                  <a:gd name="T15" fmla="*/ 0 w 8"/>
                  <a:gd name="T16" fmla="*/ 0 h 4"/>
                  <a:gd name="T17" fmla="*/ 8 w 8"/>
                  <a:gd name="T18" fmla="*/ 4 h 4"/>
                </a:gdLst>
                <a:ahLst/>
                <a:cxnLst>
                  <a:cxn ang="T10">
                    <a:pos x="T0" y="T1"/>
                  </a:cxn>
                  <a:cxn ang="T11">
                    <a:pos x="T2" y="T3"/>
                  </a:cxn>
                  <a:cxn ang="T12">
                    <a:pos x="T4" y="T5"/>
                  </a:cxn>
                  <a:cxn ang="T13">
                    <a:pos x="T6" y="T7"/>
                  </a:cxn>
                  <a:cxn ang="T14">
                    <a:pos x="T8" y="T9"/>
                  </a:cxn>
                </a:cxnLst>
                <a:rect l="T15" t="T16" r="T17" b="T18"/>
                <a:pathLst>
                  <a:path w="8" h="4">
                    <a:moveTo>
                      <a:pt x="3" y="4"/>
                    </a:moveTo>
                    <a:lnTo>
                      <a:pt x="0" y="1"/>
                    </a:lnTo>
                    <a:lnTo>
                      <a:pt x="2" y="0"/>
                    </a:lnTo>
                    <a:lnTo>
                      <a:pt x="8" y="2"/>
                    </a:lnTo>
                    <a:lnTo>
                      <a:pt x="3" y="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492" name="Freeform 679"/>
              <p:cNvSpPr>
                <a:spLocks/>
              </p:cNvSpPr>
              <p:nvPr/>
            </p:nvSpPr>
            <p:spPr bwMode="auto">
              <a:xfrm>
                <a:off x="1649" y="1312"/>
                <a:ext cx="12" cy="7"/>
              </a:xfrm>
              <a:custGeom>
                <a:avLst/>
                <a:gdLst>
                  <a:gd name="T0" fmla="*/ 13 w 49"/>
                  <a:gd name="T1" fmla="*/ 30 h 32"/>
                  <a:gd name="T2" fmla="*/ 3 w 49"/>
                  <a:gd name="T3" fmla="*/ 19 h 32"/>
                  <a:gd name="T4" fmla="*/ 1 w 49"/>
                  <a:gd name="T5" fmla="*/ 12 h 32"/>
                  <a:gd name="T6" fmla="*/ 4 w 49"/>
                  <a:gd name="T7" fmla="*/ 6 h 32"/>
                  <a:gd name="T8" fmla="*/ 12 w 49"/>
                  <a:gd name="T9" fmla="*/ 2 h 32"/>
                  <a:gd name="T10" fmla="*/ 19 w 49"/>
                  <a:gd name="T11" fmla="*/ 1 h 32"/>
                  <a:gd name="T12" fmla="*/ 43 w 49"/>
                  <a:gd name="T13" fmla="*/ 11 h 32"/>
                  <a:gd name="T14" fmla="*/ 48 w 49"/>
                  <a:gd name="T15" fmla="*/ 18 h 32"/>
                  <a:gd name="T16" fmla="*/ 43 w 49"/>
                  <a:gd name="T17" fmla="*/ 26 h 32"/>
                  <a:gd name="T18" fmla="*/ 21 w 49"/>
                  <a:gd name="T19" fmla="*/ 32 h 32"/>
                  <a:gd name="T20" fmla="*/ 17 w 49"/>
                  <a:gd name="T21" fmla="*/ 17 h 32"/>
                  <a:gd name="T22" fmla="*/ 38 w 49"/>
                  <a:gd name="T23" fmla="*/ 10 h 32"/>
                  <a:gd name="T24" fmla="*/ 37 w 49"/>
                  <a:gd name="T25" fmla="*/ 26 h 32"/>
                  <a:gd name="T26" fmla="*/ 13 w 49"/>
                  <a:gd name="T27" fmla="*/ 16 h 32"/>
                  <a:gd name="T28" fmla="*/ 21 w 49"/>
                  <a:gd name="T29" fmla="*/ 15 h 32"/>
                  <a:gd name="T30" fmla="*/ 13 w 49"/>
                  <a:gd name="T31" fmla="*/ 20 h 32"/>
                  <a:gd name="T32" fmla="*/ 14 w 49"/>
                  <a:gd name="T33" fmla="*/ 8 h 32"/>
                  <a:gd name="T34" fmla="*/ 25 w 49"/>
                  <a:gd name="T35" fmla="*/ 19 h 32"/>
                  <a:gd name="T36" fmla="*/ 13 w 49"/>
                  <a:gd name="T37" fmla="*/ 30 h 3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9"/>
                  <a:gd name="T58" fmla="*/ 0 h 32"/>
                  <a:gd name="T59" fmla="*/ 49 w 49"/>
                  <a:gd name="T60" fmla="*/ 32 h 3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9" h="32">
                    <a:moveTo>
                      <a:pt x="13" y="30"/>
                    </a:moveTo>
                    <a:lnTo>
                      <a:pt x="3" y="19"/>
                    </a:lnTo>
                    <a:cubicBezTo>
                      <a:pt x="1" y="17"/>
                      <a:pt x="0" y="15"/>
                      <a:pt x="1" y="12"/>
                    </a:cubicBezTo>
                    <a:cubicBezTo>
                      <a:pt x="1" y="10"/>
                      <a:pt x="2" y="8"/>
                      <a:pt x="4" y="6"/>
                    </a:cubicBezTo>
                    <a:lnTo>
                      <a:pt x="12" y="2"/>
                    </a:lnTo>
                    <a:cubicBezTo>
                      <a:pt x="14" y="0"/>
                      <a:pt x="17" y="0"/>
                      <a:pt x="19" y="1"/>
                    </a:cubicBezTo>
                    <a:lnTo>
                      <a:pt x="43" y="11"/>
                    </a:lnTo>
                    <a:cubicBezTo>
                      <a:pt x="47" y="12"/>
                      <a:pt x="49" y="15"/>
                      <a:pt x="48" y="18"/>
                    </a:cubicBezTo>
                    <a:cubicBezTo>
                      <a:pt x="48" y="22"/>
                      <a:pt x="46" y="25"/>
                      <a:pt x="43" y="26"/>
                    </a:cubicBezTo>
                    <a:lnTo>
                      <a:pt x="21" y="32"/>
                    </a:lnTo>
                    <a:lnTo>
                      <a:pt x="17" y="17"/>
                    </a:lnTo>
                    <a:lnTo>
                      <a:pt x="38" y="10"/>
                    </a:lnTo>
                    <a:lnTo>
                      <a:pt x="37" y="26"/>
                    </a:lnTo>
                    <a:lnTo>
                      <a:pt x="13" y="16"/>
                    </a:lnTo>
                    <a:lnTo>
                      <a:pt x="21" y="15"/>
                    </a:lnTo>
                    <a:lnTo>
                      <a:pt x="13" y="20"/>
                    </a:lnTo>
                    <a:lnTo>
                      <a:pt x="14" y="8"/>
                    </a:lnTo>
                    <a:lnTo>
                      <a:pt x="25" y="19"/>
                    </a:lnTo>
                    <a:lnTo>
                      <a:pt x="13" y="30"/>
                    </a:lnTo>
                    <a:close/>
                  </a:path>
                </a:pathLst>
              </a:custGeom>
              <a:solidFill>
                <a:srgbClr val="6E6E6E"/>
              </a:solidFill>
              <a:ln w="0" cap="flat">
                <a:solidFill>
                  <a:srgbClr val="6E6E6E"/>
                </a:solidFill>
                <a:prstDash val="solid"/>
                <a:round/>
                <a:headEnd/>
                <a:tailEnd/>
              </a:ln>
            </p:spPr>
            <p:txBody>
              <a:bodyPr/>
              <a:lstStyle/>
              <a:p>
                <a:endParaRPr lang="en-US"/>
              </a:p>
            </p:txBody>
          </p:sp>
          <p:sp>
            <p:nvSpPr>
              <p:cNvPr id="1493" name="Freeform 680"/>
              <p:cNvSpPr>
                <a:spLocks/>
              </p:cNvSpPr>
              <p:nvPr/>
            </p:nvSpPr>
            <p:spPr bwMode="auto">
              <a:xfrm>
                <a:off x="1647" y="1314"/>
                <a:ext cx="4" cy="4"/>
              </a:xfrm>
              <a:custGeom>
                <a:avLst/>
                <a:gdLst>
                  <a:gd name="T0" fmla="*/ 2 w 4"/>
                  <a:gd name="T1" fmla="*/ 4 h 4"/>
                  <a:gd name="T2" fmla="*/ 0 w 4"/>
                  <a:gd name="T3" fmla="*/ 0 h 4"/>
                  <a:gd name="T4" fmla="*/ 4 w 4"/>
                  <a:gd name="T5" fmla="*/ 1 h 4"/>
                  <a:gd name="T6" fmla="*/ 2 w 4"/>
                  <a:gd name="T7" fmla="*/ 4 h 4"/>
                  <a:gd name="T8" fmla="*/ 0 60000 65536"/>
                  <a:gd name="T9" fmla="*/ 0 60000 65536"/>
                  <a:gd name="T10" fmla="*/ 0 60000 65536"/>
                  <a:gd name="T11" fmla="*/ 0 60000 65536"/>
                  <a:gd name="T12" fmla="*/ 0 w 4"/>
                  <a:gd name="T13" fmla="*/ 0 h 4"/>
                  <a:gd name="T14" fmla="*/ 4 w 4"/>
                  <a:gd name="T15" fmla="*/ 4 h 4"/>
                </a:gdLst>
                <a:ahLst/>
                <a:cxnLst>
                  <a:cxn ang="T8">
                    <a:pos x="T0" y="T1"/>
                  </a:cxn>
                  <a:cxn ang="T9">
                    <a:pos x="T2" y="T3"/>
                  </a:cxn>
                  <a:cxn ang="T10">
                    <a:pos x="T4" y="T5"/>
                  </a:cxn>
                  <a:cxn ang="T11">
                    <a:pos x="T6" y="T7"/>
                  </a:cxn>
                </a:cxnLst>
                <a:rect l="T12" t="T13" r="T14" b="T15"/>
                <a:pathLst>
                  <a:path w="4" h="4">
                    <a:moveTo>
                      <a:pt x="2" y="4"/>
                    </a:moveTo>
                    <a:lnTo>
                      <a:pt x="0" y="0"/>
                    </a:lnTo>
                    <a:lnTo>
                      <a:pt x="4" y="1"/>
                    </a:lnTo>
                    <a:lnTo>
                      <a:pt x="2" y="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494" name="Freeform 681"/>
              <p:cNvSpPr>
                <a:spLocks/>
              </p:cNvSpPr>
              <p:nvPr/>
            </p:nvSpPr>
            <p:spPr bwMode="auto">
              <a:xfrm>
                <a:off x="1645" y="1312"/>
                <a:ext cx="8" cy="7"/>
              </a:xfrm>
              <a:custGeom>
                <a:avLst/>
                <a:gdLst>
                  <a:gd name="T0" fmla="*/ 6 w 33"/>
                  <a:gd name="T1" fmla="*/ 27 h 30"/>
                  <a:gd name="T2" fmla="*/ 1 w 33"/>
                  <a:gd name="T3" fmla="*/ 11 h 30"/>
                  <a:gd name="T4" fmla="*/ 3 w 33"/>
                  <a:gd name="T5" fmla="*/ 3 h 30"/>
                  <a:gd name="T6" fmla="*/ 10 w 33"/>
                  <a:gd name="T7" fmla="*/ 1 h 30"/>
                  <a:gd name="T8" fmla="*/ 26 w 33"/>
                  <a:gd name="T9" fmla="*/ 5 h 30"/>
                  <a:gd name="T10" fmla="*/ 32 w 33"/>
                  <a:gd name="T11" fmla="*/ 10 h 30"/>
                  <a:gd name="T12" fmla="*/ 30 w 33"/>
                  <a:gd name="T13" fmla="*/ 18 h 30"/>
                  <a:gd name="T14" fmla="*/ 20 w 33"/>
                  <a:gd name="T15" fmla="*/ 30 h 30"/>
                  <a:gd name="T16" fmla="*/ 8 w 33"/>
                  <a:gd name="T17" fmla="*/ 19 h 30"/>
                  <a:gd name="T18" fmla="*/ 18 w 33"/>
                  <a:gd name="T19" fmla="*/ 7 h 30"/>
                  <a:gd name="T20" fmla="*/ 23 w 33"/>
                  <a:gd name="T21" fmla="*/ 20 h 30"/>
                  <a:gd name="T22" fmla="*/ 7 w 33"/>
                  <a:gd name="T23" fmla="*/ 16 h 30"/>
                  <a:gd name="T24" fmla="*/ 16 w 33"/>
                  <a:gd name="T25" fmla="*/ 6 h 30"/>
                  <a:gd name="T26" fmla="*/ 21 w 33"/>
                  <a:gd name="T27" fmla="*/ 22 h 30"/>
                  <a:gd name="T28" fmla="*/ 6 w 33"/>
                  <a:gd name="T29" fmla="*/ 27 h 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3"/>
                  <a:gd name="T46" fmla="*/ 0 h 30"/>
                  <a:gd name="T47" fmla="*/ 33 w 33"/>
                  <a:gd name="T48" fmla="*/ 30 h 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3" h="30">
                    <a:moveTo>
                      <a:pt x="6" y="27"/>
                    </a:moveTo>
                    <a:lnTo>
                      <a:pt x="1" y="11"/>
                    </a:lnTo>
                    <a:cubicBezTo>
                      <a:pt x="0" y="8"/>
                      <a:pt x="1" y="5"/>
                      <a:pt x="3" y="3"/>
                    </a:cubicBezTo>
                    <a:cubicBezTo>
                      <a:pt x="5" y="1"/>
                      <a:pt x="8" y="0"/>
                      <a:pt x="10" y="1"/>
                    </a:cubicBezTo>
                    <a:lnTo>
                      <a:pt x="26" y="5"/>
                    </a:lnTo>
                    <a:cubicBezTo>
                      <a:pt x="29" y="5"/>
                      <a:pt x="31" y="7"/>
                      <a:pt x="32" y="10"/>
                    </a:cubicBezTo>
                    <a:cubicBezTo>
                      <a:pt x="33" y="13"/>
                      <a:pt x="32" y="16"/>
                      <a:pt x="30" y="18"/>
                    </a:cubicBezTo>
                    <a:lnTo>
                      <a:pt x="20" y="30"/>
                    </a:lnTo>
                    <a:lnTo>
                      <a:pt x="8" y="19"/>
                    </a:lnTo>
                    <a:lnTo>
                      <a:pt x="18" y="7"/>
                    </a:lnTo>
                    <a:lnTo>
                      <a:pt x="23" y="20"/>
                    </a:lnTo>
                    <a:lnTo>
                      <a:pt x="7" y="16"/>
                    </a:lnTo>
                    <a:lnTo>
                      <a:pt x="16" y="6"/>
                    </a:lnTo>
                    <a:lnTo>
                      <a:pt x="21" y="22"/>
                    </a:lnTo>
                    <a:lnTo>
                      <a:pt x="6" y="27"/>
                    </a:lnTo>
                    <a:close/>
                  </a:path>
                </a:pathLst>
              </a:custGeom>
              <a:solidFill>
                <a:srgbClr val="6E6E6E"/>
              </a:solidFill>
              <a:ln w="0" cap="flat">
                <a:solidFill>
                  <a:srgbClr val="6E6E6E"/>
                </a:solidFill>
                <a:prstDash val="solid"/>
                <a:round/>
                <a:headEnd/>
                <a:tailEnd/>
              </a:ln>
            </p:spPr>
            <p:txBody>
              <a:bodyPr/>
              <a:lstStyle/>
              <a:p>
                <a:endParaRPr lang="en-US"/>
              </a:p>
            </p:txBody>
          </p:sp>
          <p:sp>
            <p:nvSpPr>
              <p:cNvPr id="1495" name="Freeform 682"/>
              <p:cNvSpPr>
                <a:spLocks/>
              </p:cNvSpPr>
              <p:nvPr/>
            </p:nvSpPr>
            <p:spPr bwMode="auto">
              <a:xfrm>
                <a:off x="1655" y="1321"/>
                <a:ext cx="16" cy="20"/>
              </a:xfrm>
              <a:custGeom>
                <a:avLst/>
                <a:gdLst>
                  <a:gd name="T0" fmla="*/ 5 w 16"/>
                  <a:gd name="T1" fmla="*/ 0 h 20"/>
                  <a:gd name="T2" fmla="*/ 12 w 16"/>
                  <a:gd name="T3" fmla="*/ 4 h 20"/>
                  <a:gd name="T4" fmla="*/ 16 w 16"/>
                  <a:gd name="T5" fmla="*/ 12 h 20"/>
                  <a:gd name="T6" fmla="*/ 2 w 16"/>
                  <a:gd name="T7" fmla="*/ 20 h 20"/>
                  <a:gd name="T8" fmla="*/ 0 w 16"/>
                  <a:gd name="T9" fmla="*/ 18 h 20"/>
                  <a:gd name="T10" fmla="*/ 1 w 16"/>
                  <a:gd name="T11" fmla="*/ 8 h 20"/>
                  <a:gd name="T12" fmla="*/ 4 w 16"/>
                  <a:gd name="T13" fmla="*/ 4 h 20"/>
                  <a:gd name="T14" fmla="*/ 5 w 16"/>
                  <a:gd name="T15" fmla="*/ 0 h 20"/>
                  <a:gd name="T16" fmla="*/ 0 60000 65536"/>
                  <a:gd name="T17" fmla="*/ 0 60000 65536"/>
                  <a:gd name="T18" fmla="*/ 0 60000 65536"/>
                  <a:gd name="T19" fmla="*/ 0 60000 65536"/>
                  <a:gd name="T20" fmla="*/ 0 60000 65536"/>
                  <a:gd name="T21" fmla="*/ 0 60000 65536"/>
                  <a:gd name="T22" fmla="*/ 0 60000 65536"/>
                  <a:gd name="T23" fmla="*/ 0 60000 65536"/>
                  <a:gd name="T24" fmla="*/ 0 w 16"/>
                  <a:gd name="T25" fmla="*/ 0 h 20"/>
                  <a:gd name="T26" fmla="*/ 16 w 16"/>
                  <a:gd name="T27" fmla="*/ 20 h 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 h="20">
                    <a:moveTo>
                      <a:pt x="5" y="0"/>
                    </a:moveTo>
                    <a:lnTo>
                      <a:pt x="12" y="4"/>
                    </a:lnTo>
                    <a:lnTo>
                      <a:pt x="16" y="12"/>
                    </a:lnTo>
                    <a:lnTo>
                      <a:pt x="2" y="20"/>
                    </a:lnTo>
                    <a:lnTo>
                      <a:pt x="0" y="18"/>
                    </a:lnTo>
                    <a:lnTo>
                      <a:pt x="1" y="8"/>
                    </a:lnTo>
                    <a:lnTo>
                      <a:pt x="4" y="4"/>
                    </a:lnTo>
                    <a:lnTo>
                      <a:pt x="5"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496" name="Freeform 683"/>
              <p:cNvSpPr>
                <a:spLocks/>
              </p:cNvSpPr>
              <p:nvPr/>
            </p:nvSpPr>
            <p:spPr bwMode="auto">
              <a:xfrm>
                <a:off x="1653" y="1320"/>
                <a:ext cx="20" cy="23"/>
              </a:xfrm>
              <a:custGeom>
                <a:avLst/>
                <a:gdLst>
                  <a:gd name="T0" fmla="*/ 34 w 81"/>
                  <a:gd name="T1" fmla="*/ 0 h 95"/>
                  <a:gd name="T2" fmla="*/ 61 w 81"/>
                  <a:gd name="T3" fmla="*/ 16 h 95"/>
                  <a:gd name="T4" fmla="*/ 64 w 81"/>
                  <a:gd name="T5" fmla="*/ 19 h 95"/>
                  <a:gd name="T6" fmla="*/ 80 w 81"/>
                  <a:gd name="T7" fmla="*/ 48 h 95"/>
                  <a:gd name="T8" fmla="*/ 77 w 81"/>
                  <a:gd name="T9" fmla="*/ 58 h 95"/>
                  <a:gd name="T10" fmla="*/ 22 w 81"/>
                  <a:gd name="T11" fmla="*/ 93 h 95"/>
                  <a:gd name="T12" fmla="*/ 12 w 81"/>
                  <a:gd name="T13" fmla="*/ 92 h 95"/>
                  <a:gd name="T14" fmla="*/ 3 w 81"/>
                  <a:gd name="T15" fmla="*/ 82 h 95"/>
                  <a:gd name="T16" fmla="*/ 0 w 81"/>
                  <a:gd name="T17" fmla="*/ 76 h 95"/>
                  <a:gd name="T18" fmla="*/ 4 w 81"/>
                  <a:gd name="T19" fmla="*/ 38 h 95"/>
                  <a:gd name="T20" fmla="*/ 5 w 81"/>
                  <a:gd name="T21" fmla="*/ 34 h 95"/>
                  <a:gd name="T22" fmla="*/ 17 w 81"/>
                  <a:gd name="T23" fmla="*/ 18 h 95"/>
                  <a:gd name="T24" fmla="*/ 16 w 81"/>
                  <a:gd name="T25" fmla="*/ 20 h 95"/>
                  <a:gd name="T26" fmla="*/ 22 w 81"/>
                  <a:gd name="T27" fmla="*/ 4 h 95"/>
                  <a:gd name="T28" fmla="*/ 37 w 81"/>
                  <a:gd name="T29" fmla="*/ 9 h 95"/>
                  <a:gd name="T30" fmla="*/ 31 w 81"/>
                  <a:gd name="T31" fmla="*/ 25 h 95"/>
                  <a:gd name="T32" fmla="*/ 30 w 81"/>
                  <a:gd name="T33" fmla="*/ 27 h 95"/>
                  <a:gd name="T34" fmla="*/ 18 w 81"/>
                  <a:gd name="T35" fmla="*/ 43 h 95"/>
                  <a:gd name="T36" fmla="*/ 19 w 81"/>
                  <a:gd name="T37" fmla="*/ 39 h 95"/>
                  <a:gd name="T38" fmla="*/ 16 w 81"/>
                  <a:gd name="T39" fmla="*/ 78 h 95"/>
                  <a:gd name="T40" fmla="*/ 14 w 81"/>
                  <a:gd name="T41" fmla="*/ 71 h 95"/>
                  <a:gd name="T42" fmla="*/ 23 w 81"/>
                  <a:gd name="T43" fmla="*/ 81 h 95"/>
                  <a:gd name="T44" fmla="*/ 13 w 81"/>
                  <a:gd name="T45" fmla="*/ 80 h 95"/>
                  <a:gd name="T46" fmla="*/ 68 w 81"/>
                  <a:gd name="T47" fmla="*/ 45 h 95"/>
                  <a:gd name="T48" fmla="*/ 65 w 81"/>
                  <a:gd name="T49" fmla="*/ 55 h 95"/>
                  <a:gd name="T50" fmla="*/ 50 w 81"/>
                  <a:gd name="T51" fmla="*/ 26 h 95"/>
                  <a:gd name="T52" fmla="*/ 53 w 81"/>
                  <a:gd name="T53" fmla="*/ 29 h 95"/>
                  <a:gd name="T54" fmla="*/ 26 w 81"/>
                  <a:gd name="T55" fmla="*/ 13 h 95"/>
                  <a:gd name="T56" fmla="*/ 34 w 81"/>
                  <a:gd name="T57" fmla="*/ 0 h 9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1"/>
                  <a:gd name="T88" fmla="*/ 0 h 95"/>
                  <a:gd name="T89" fmla="*/ 81 w 81"/>
                  <a:gd name="T90" fmla="*/ 95 h 9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1" h="95">
                    <a:moveTo>
                      <a:pt x="34" y="0"/>
                    </a:moveTo>
                    <a:lnTo>
                      <a:pt x="61" y="16"/>
                    </a:lnTo>
                    <a:cubicBezTo>
                      <a:pt x="63" y="16"/>
                      <a:pt x="64" y="17"/>
                      <a:pt x="64" y="19"/>
                    </a:cubicBezTo>
                    <a:lnTo>
                      <a:pt x="80" y="48"/>
                    </a:lnTo>
                    <a:cubicBezTo>
                      <a:pt x="81" y="51"/>
                      <a:pt x="80" y="56"/>
                      <a:pt x="77" y="58"/>
                    </a:cubicBezTo>
                    <a:lnTo>
                      <a:pt x="22" y="93"/>
                    </a:lnTo>
                    <a:cubicBezTo>
                      <a:pt x="19" y="95"/>
                      <a:pt x="14" y="95"/>
                      <a:pt x="12" y="92"/>
                    </a:cubicBezTo>
                    <a:lnTo>
                      <a:pt x="3" y="82"/>
                    </a:lnTo>
                    <a:cubicBezTo>
                      <a:pt x="1" y="81"/>
                      <a:pt x="0" y="79"/>
                      <a:pt x="0" y="76"/>
                    </a:cubicBezTo>
                    <a:lnTo>
                      <a:pt x="4" y="38"/>
                    </a:lnTo>
                    <a:cubicBezTo>
                      <a:pt x="4" y="36"/>
                      <a:pt x="4" y="35"/>
                      <a:pt x="5" y="34"/>
                    </a:cubicBezTo>
                    <a:lnTo>
                      <a:pt x="17" y="18"/>
                    </a:lnTo>
                    <a:lnTo>
                      <a:pt x="16" y="20"/>
                    </a:lnTo>
                    <a:lnTo>
                      <a:pt x="22" y="4"/>
                    </a:lnTo>
                    <a:lnTo>
                      <a:pt x="37" y="9"/>
                    </a:lnTo>
                    <a:lnTo>
                      <a:pt x="31" y="25"/>
                    </a:lnTo>
                    <a:cubicBezTo>
                      <a:pt x="31" y="26"/>
                      <a:pt x="31" y="27"/>
                      <a:pt x="30" y="27"/>
                    </a:cubicBezTo>
                    <a:lnTo>
                      <a:pt x="18" y="43"/>
                    </a:lnTo>
                    <a:lnTo>
                      <a:pt x="19" y="39"/>
                    </a:lnTo>
                    <a:lnTo>
                      <a:pt x="16" y="78"/>
                    </a:lnTo>
                    <a:lnTo>
                      <a:pt x="14" y="71"/>
                    </a:lnTo>
                    <a:lnTo>
                      <a:pt x="23" y="81"/>
                    </a:lnTo>
                    <a:lnTo>
                      <a:pt x="13" y="80"/>
                    </a:lnTo>
                    <a:lnTo>
                      <a:pt x="68" y="45"/>
                    </a:lnTo>
                    <a:lnTo>
                      <a:pt x="65" y="55"/>
                    </a:lnTo>
                    <a:lnTo>
                      <a:pt x="50" y="26"/>
                    </a:lnTo>
                    <a:lnTo>
                      <a:pt x="53" y="29"/>
                    </a:lnTo>
                    <a:lnTo>
                      <a:pt x="26" y="13"/>
                    </a:lnTo>
                    <a:lnTo>
                      <a:pt x="34" y="0"/>
                    </a:lnTo>
                    <a:close/>
                  </a:path>
                </a:pathLst>
              </a:custGeom>
              <a:solidFill>
                <a:srgbClr val="6E6E6E"/>
              </a:solidFill>
              <a:ln w="0" cap="flat">
                <a:solidFill>
                  <a:srgbClr val="6E6E6E"/>
                </a:solidFill>
                <a:prstDash val="solid"/>
                <a:round/>
                <a:headEnd/>
                <a:tailEnd/>
              </a:ln>
            </p:spPr>
            <p:txBody>
              <a:bodyPr/>
              <a:lstStyle/>
              <a:p>
                <a:endParaRPr lang="en-US"/>
              </a:p>
            </p:txBody>
          </p:sp>
          <p:sp>
            <p:nvSpPr>
              <p:cNvPr id="1497" name="Freeform 684"/>
              <p:cNvSpPr>
                <a:spLocks/>
              </p:cNvSpPr>
              <p:nvPr/>
            </p:nvSpPr>
            <p:spPr bwMode="auto">
              <a:xfrm>
                <a:off x="2601" y="1061"/>
                <a:ext cx="23" cy="8"/>
              </a:xfrm>
              <a:custGeom>
                <a:avLst/>
                <a:gdLst>
                  <a:gd name="T0" fmla="*/ 0 w 23"/>
                  <a:gd name="T1" fmla="*/ 7 h 8"/>
                  <a:gd name="T2" fmla="*/ 5 w 23"/>
                  <a:gd name="T3" fmla="*/ 4 h 8"/>
                  <a:gd name="T4" fmla="*/ 16 w 23"/>
                  <a:gd name="T5" fmla="*/ 3 h 8"/>
                  <a:gd name="T6" fmla="*/ 19 w 23"/>
                  <a:gd name="T7" fmla="*/ 0 h 8"/>
                  <a:gd name="T8" fmla="*/ 16 w 23"/>
                  <a:gd name="T9" fmla="*/ 4 h 8"/>
                  <a:gd name="T10" fmla="*/ 23 w 23"/>
                  <a:gd name="T11" fmla="*/ 2 h 8"/>
                  <a:gd name="T12" fmla="*/ 3 w 23"/>
                  <a:gd name="T13" fmla="*/ 8 h 8"/>
                  <a:gd name="T14" fmla="*/ 0 w 23"/>
                  <a:gd name="T15" fmla="*/ 7 h 8"/>
                  <a:gd name="T16" fmla="*/ 0 60000 65536"/>
                  <a:gd name="T17" fmla="*/ 0 60000 65536"/>
                  <a:gd name="T18" fmla="*/ 0 60000 65536"/>
                  <a:gd name="T19" fmla="*/ 0 60000 65536"/>
                  <a:gd name="T20" fmla="*/ 0 60000 65536"/>
                  <a:gd name="T21" fmla="*/ 0 60000 65536"/>
                  <a:gd name="T22" fmla="*/ 0 60000 65536"/>
                  <a:gd name="T23" fmla="*/ 0 60000 65536"/>
                  <a:gd name="T24" fmla="*/ 0 w 23"/>
                  <a:gd name="T25" fmla="*/ 0 h 8"/>
                  <a:gd name="T26" fmla="*/ 23 w 23"/>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 h="8">
                    <a:moveTo>
                      <a:pt x="0" y="7"/>
                    </a:moveTo>
                    <a:lnTo>
                      <a:pt x="5" y="4"/>
                    </a:lnTo>
                    <a:lnTo>
                      <a:pt x="16" y="3"/>
                    </a:lnTo>
                    <a:lnTo>
                      <a:pt x="19" y="0"/>
                    </a:lnTo>
                    <a:lnTo>
                      <a:pt x="16" y="4"/>
                    </a:lnTo>
                    <a:lnTo>
                      <a:pt x="23" y="2"/>
                    </a:lnTo>
                    <a:lnTo>
                      <a:pt x="3" y="8"/>
                    </a:lnTo>
                    <a:lnTo>
                      <a:pt x="0" y="7"/>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498" name="Freeform 685"/>
              <p:cNvSpPr>
                <a:spLocks/>
              </p:cNvSpPr>
              <p:nvPr/>
            </p:nvSpPr>
            <p:spPr bwMode="auto">
              <a:xfrm>
                <a:off x="2600" y="1059"/>
                <a:ext cx="27" cy="12"/>
              </a:xfrm>
              <a:custGeom>
                <a:avLst/>
                <a:gdLst>
                  <a:gd name="T0" fmla="*/ 0 w 109"/>
                  <a:gd name="T1" fmla="*/ 31 h 49"/>
                  <a:gd name="T2" fmla="*/ 19 w 109"/>
                  <a:gd name="T3" fmla="*/ 18 h 49"/>
                  <a:gd name="T4" fmla="*/ 23 w 109"/>
                  <a:gd name="T5" fmla="*/ 17 h 49"/>
                  <a:gd name="T6" fmla="*/ 66 w 109"/>
                  <a:gd name="T7" fmla="*/ 10 h 49"/>
                  <a:gd name="T8" fmla="*/ 64 w 109"/>
                  <a:gd name="T9" fmla="*/ 11 h 49"/>
                  <a:gd name="T10" fmla="*/ 80 w 109"/>
                  <a:gd name="T11" fmla="*/ 2 h 49"/>
                  <a:gd name="T12" fmla="*/ 90 w 109"/>
                  <a:gd name="T13" fmla="*/ 4 h 49"/>
                  <a:gd name="T14" fmla="*/ 90 w 109"/>
                  <a:gd name="T15" fmla="*/ 14 h 49"/>
                  <a:gd name="T16" fmla="*/ 73 w 109"/>
                  <a:gd name="T17" fmla="*/ 30 h 49"/>
                  <a:gd name="T18" fmla="*/ 65 w 109"/>
                  <a:gd name="T19" fmla="*/ 17 h 49"/>
                  <a:gd name="T20" fmla="*/ 98 w 109"/>
                  <a:gd name="T21" fmla="*/ 7 h 49"/>
                  <a:gd name="T22" fmla="*/ 108 w 109"/>
                  <a:gd name="T23" fmla="*/ 13 h 49"/>
                  <a:gd name="T24" fmla="*/ 103 w 109"/>
                  <a:gd name="T25" fmla="*/ 23 h 49"/>
                  <a:gd name="T26" fmla="*/ 21 w 109"/>
                  <a:gd name="T27" fmla="*/ 48 h 49"/>
                  <a:gd name="T28" fmla="*/ 16 w 109"/>
                  <a:gd name="T29" fmla="*/ 48 h 49"/>
                  <a:gd name="T30" fmla="*/ 3 w 109"/>
                  <a:gd name="T31" fmla="*/ 45 h 49"/>
                  <a:gd name="T32" fmla="*/ 6 w 109"/>
                  <a:gd name="T33" fmla="*/ 29 h 49"/>
                  <a:gd name="T34" fmla="*/ 20 w 109"/>
                  <a:gd name="T35" fmla="*/ 33 h 49"/>
                  <a:gd name="T36" fmla="*/ 16 w 109"/>
                  <a:gd name="T37" fmla="*/ 33 h 49"/>
                  <a:gd name="T38" fmla="*/ 98 w 109"/>
                  <a:gd name="T39" fmla="*/ 7 h 49"/>
                  <a:gd name="T40" fmla="*/ 103 w 109"/>
                  <a:gd name="T41" fmla="*/ 23 h 49"/>
                  <a:gd name="T42" fmla="*/ 70 w 109"/>
                  <a:gd name="T43" fmla="*/ 32 h 49"/>
                  <a:gd name="T44" fmla="*/ 61 w 109"/>
                  <a:gd name="T45" fmla="*/ 28 h 49"/>
                  <a:gd name="T46" fmla="*/ 62 w 109"/>
                  <a:gd name="T47" fmla="*/ 19 h 49"/>
                  <a:gd name="T48" fmla="*/ 78 w 109"/>
                  <a:gd name="T49" fmla="*/ 3 h 49"/>
                  <a:gd name="T50" fmla="*/ 88 w 109"/>
                  <a:gd name="T51" fmla="*/ 15 h 49"/>
                  <a:gd name="T52" fmla="*/ 72 w 109"/>
                  <a:gd name="T53" fmla="*/ 25 h 49"/>
                  <a:gd name="T54" fmla="*/ 69 w 109"/>
                  <a:gd name="T55" fmla="*/ 26 h 49"/>
                  <a:gd name="T56" fmla="*/ 25 w 109"/>
                  <a:gd name="T57" fmla="*/ 32 h 49"/>
                  <a:gd name="T58" fmla="*/ 28 w 109"/>
                  <a:gd name="T59" fmla="*/ 31 h 49"/>
                  <a:gd name="T60" fmla="*/ 9 w 109"/>
                  <a:gd name="T61" fmla="*/ 44 h 49"/>
                  <a:gd name="T62" fmla="*/ 0 w 109"/>
                  <a:gd name="T63" fmla="*/ 31 h 4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9"/>
                  <a:gd name="T97" fmla="*/ 0 h 49"/>
                  <a:gd name="T98" fmla="*/ 109 w 109"/>
                  <a:gd name="T99" fmla="*/ 49 h 4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9" h="49">
                    <a:moveTo>
                      <a:pt x="0" y="31"/>
                    </a:moveTo>
                    <a:lnTo>
                      <a:pt x="19" y="18"/>
                    </a:lnTo>
                    <a:cubicBezTo>
                      <a:pt x="20" y="17"/>
                      <a:pt x="21" y="17"/>
                      <a:pt x="23" y="17"/>
                    </a:cubicBezTo>
                    <a:lnTo>
                      <a:pt x="66" y="10"/>
                    </a:lnTo>
                    <a:lnTo>
                      <a:pt x="64" y="11"/>
                    </a:lnTo>
                    <a:lnTo>
                      <a:pt x="80" y="2"/>
                    </a:lnTo>
                    <a:cubicBezTo>
                      <a:pt x="83" y="0"/>
                      <a:pt x="88" y="0"/>
                      <a:pt x="90" y="4"/>
                    </a:cubicBezTo>
                    <a:cubicBezTo>
                      <a:pt x="93" y="7"/>
                      <a:pt x="92" y="11"/>
                      <a:pt x="90" y="14"/>
                    </a:cubicBezTo>
                    <a:lnTo>
                      <a:pt x="73" y="30"/>
                    </a:lnTo>
                    <a:lnTo>
                      <a:pt x="65" y="17"/>
                    </a:lnTo>
                    <a:lnTo>
                      <a:pt x="98" y="7"/>
                    </a:lnTo>
                    <a:cubicBezTo>
                      <a:pt x="102" y="6"/>
                      <a:pt x="107" y="8"/>
                      <a:pt x="108" y="13"/>
                    </a:cubicBezTo>
                    <a:cubicBezTo>
                      <a:pt x="109" y="17"/>
                      <a:pt x="107" y="21"/>
                      <a:pt x="103" y="23"/>
                    </a:cubicBezTo>
                    <a:lnTo>
                      <a:pt x="21" y="48"/>
                    </a:lnTo>
                    <a:cubicBezTo>
                      <a:pt x="19" y="49"/>
                      <a:pt x="18" y="49"/>
                      <a:pt x="16" y="48"/>
                    </a:cubicBezTo>
                    <a:lnTo>
                      <a:pt x="3" y="45"/>
                    </a:lnTo>
                    <a:lnTo>
                      <a:pt x="6" y="29"/>
                    </a:lnTo>
                    <a:lnTo>
                      <a:pt x="20" y="33"/>
                    </a:lnTo>
                    <a:lnTo>
                      <a:pt x="16" y="33"/>
                    </a:lnTo>
                    <a:lnTo>
                      <a:pt x="98" y="7"/>
                    </a:lnTo>
                    <a:lnTo>
                      <a:pt x="103" y="23"/>
                    </a:lnTo>
                    <a:lnTo>
                      <a:pt x="70" y="32"/>
                    </a:lnTo>
                    <a:cubicBezTo>
                      <a:pt x="66" y="33"/>
                      <a:pt x="62" y="32"/>
                      <a:pt x="61" y="28"/>
                    </a:cubicBezTo>
                    <a:cubicBezTo>
                      <a:pt x="59" y="25"/>
                      <a:pt x="59" y="21"/>
                      <a:pt x="62" y="19"/>
                    </a:cubicBezTo>
                    <a:lnTo>
                      <a:pt x="78" y="3"/>
                    </a:lnTo>
                    <a:lnTo>
                      <a:pt x="88" y="15"/>
                    </a:lnTo>
                    <a:lnTo>
                      <a:pt x="72" y="25"/>
                    </a:lnTo>
                    <a:cubicBezTo>
                      <a:pt x="71" y="26"/>
                      <a:pt x="70" y="26"/>
                      <a:pt x="69" y="26"/>
                    </a:cubicBezTo>
                    <a:lnTo>
                      <a:pt x="25" y="32"/>
                    </a:lnTo>
                    <a:lnTo>
                      <a:pt x="28" y="31"/>
                    </a:lnTo>
                    <a:lnTo>
                      <a:pt x="9" y="44"/>
                    </a:lnTo>
                    <a:lnTo>
                      <a:pt x="0" y="31"/>
                    </a:lnTo>
                    <a:close/>
                  </a:path>
                </a:pathLst>
              </a:custGeom>
              <a:solidFill>
                <a:srgbClr val="6E6E6E"/>
              </a:solidFill>
              <a:ln w="0" cap="flat">
                <a:solidFill>
                  <a:srgbClr val="6E6E6E"/>
                </a:solidFill>
                <a:prstDash val="solid"/>
                <a:round/>
                <a:headEnd/>
                <a:tailEnd/>
              </a:ln>
            </p:spPr>
            <p:txBody>
              <a:bodyPr/>
              <a:lstStyle/>
              <a:p>
                <a:endParaRPr lang="en-US"/>
              </a:p>
            </p:txBody>
          </p:sp>
          <p:sp>
            <p:nvSpPr>
              <p:cNvPr id="1499" name="Rectangle 686"/>
              <p:cNvSpPr>
                <a:spLocks noChangeArrowheads="1"/>
              </p:cNvSpPr>
              <p:nvPr/>
            </p:nvSpPr>
            <p:spPr bwMode="auto">
              <a:xfrm>
                <a:off x="2534" y="1325"/>
                <a:ext cx="4" cy="4"/>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1500" name="Freeform 687"/>
              <p:cNvSpPr>
                <a:spLocks noEditPoints="1"/>
              </p:cNvSpPr>
              <p:nvPr/>
            </p:nvSpPr>
            <p:spPr bwMode="auto">
              <a:xfrm>
                <a:off x="2532" y="1323"/>
                <a:ext cx="8" cy="8"/>
              </a:xfrm>
              <a:custGeom>
                <a:avLst/>
                <a:gdLst>
                  <a:gd name="T0" fmla="*/ 0 w 8"/>
                  <a:gd name="T1" fmla="*/ 0 h 8"/>
                  <a:gd name="T2" fmla="*/ 8 w 8"/>
                  <a:gd name="T3" fmla="*/ 0 h 8"/>
                  <a:gd name="T4" fmla="*/ 8 w 8"/>
                  <a:gd name="T5" fmla="*/ 8 h 8"/>
                  <a:gd name="T6" fmla="*/ 0 w 8"/>
                  <a:gd name="T7" fmla="*/ 8 h 8"/>
                  <a:gd name="T8" fmla="*/ 0 w 8"/>
                  <a:gd name="T9" fmla="*/ 0 h 8"/>
                  <a:gd name="T10" fmla="*/ 4 w 8"/>
                  <a:gd name="T11" fmla="*/ 6 h 8"/>
                  <a:gd name="T12" fmla="*/ 2 w 8"/>
                  <a:gd name="T13" fmla="*/ 4 h 8"/>
                  <a:gd name="T14" fmla="*/ 6 w 8"/>
                  <a:gd name="T15" fmla="*/ 4 h 8"/>
                  <a:gd name="T16" fmla="*/ 4 w 8"/>
                  <a:gd name="T17" fmla="*/ 6 h 8"/>
                  <a:gd name="T18" fmla="*/ 4 w 8"/>
                  <a:gd name="T19" fmla="*/ 2 h 8"/>
                  <a:gd name="T20" fmla="*/ 6 w 8"/>
                  <a:gd name="T21" fmla="*/ 4 h 8"/>
                  <a:gd name="T22" fmla="*/ 2 w 8"/>
                  <a:gd name="T23" fmla="*/ 4 h 8"/>
                  <a:gd name="T24" fmla="*/ 4 w 8"/>
                  <a:gd name="T25" fmla="*/ 2 h 8"/>
                  <a:gd name="T26" fmla="*/ 4 w 8"/>
                  <a:gd name="T27" fmla="*/ 6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
                  <a:gd name="T43" fmla="*/ 0 h 8"/>
                  <a:gd name="T44" fmla="*/ 8 w 8"/>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 h="8">
                    <a:moveTo>
                      <a:pt x="0" y="0"/>
                    </a:moveTo>
                    <a:lnTo>
                      <a:pt x="8" y="0"/>
                    </a:lnTo>
                    <a:lnTo>
                      <a:pt x="8" y="8"/>
                    </a:lnTo>
                    <a:lnTo>
                      <a:pt x="0" y="8"/>
                    </a:lnTo>
                    <a:lnTo>
                      <a:pt x="0" y="0"/>
                    </a:lnTo>
                    <a:close/>
                    <a:moveTo>
                      <a:pt x="4" y="6"/>
                    </a:moveTo>
                    <a:lnTo>
                      <a:pt x="2" y="4"/>
                    </a:lnTo>
                    <a:lnTo>
                      <a:pt x="6" y="4"/>
                    </a:lnTo>
                    <a:lnTo>
                      <a:pt x="4" y="6"/>
                    </a:lnTo>
                    <a:lnTo>
                      <a:pt x="4" y="2"/>
                    </a:lnTo>
                    <a:lnTo>
                      <a:pt x="6" y="4"/>
                    </a:lnTo>
                    <a:lnTo>
                      <a:pt x="2" y="4"/>
                    </a:lnTo>
                    <a:lnTo>
                      <a:pt x="4" y="2"/>
                    </a:lnTo>
                    <a:lnTo>
                      <a:pt x="4" y="6"/>
                    </a:lnTo>
                    <a:close/>
                  </a:path>
                </a:pathLst>
              </a:custGeom>
              <a:solidFill>
                <a:srgbClr val="6E6E6E"/>
              </a:solidFill>
              <a:ln w="0" cap="flat">
                <a:solidFill>
                  <a:srgbClr val="6E6E6E"/>
                </a:solidFill>
                <a:prstDash val="solid"/>
                <a:round/>
                <a:headEnd/>
                <a:tailEnd/>
              </a:ln>
            </p:spPr>
            <p:txBody>
              <a:bodyPr/>
              <a:lstStyle/>
              <a:p>
                <a:endParaRPr lang="en-US"/>
              </a:p>
            </p:txBody>
          </p:sp>
          <p:sp>
            <p:nvSpPr>
              <p:cNvPr id="1501" name="Freeform 688"/>
              <p:cNvSpPr>
                <a:spLocks/>
              </p:cNvSpPr>
              <p:nvPr/>
            </p:nvSpPr>
            <p:spPr bwMode="auto">
              <a:xfrm>
                <a:off x="2531" y="1323"/>
                <a:ext cx="7" cy="4"/>
              </a:xfrm>
              <a:custGeom>
                <a:avLst/>
                <a:gdLst>
                  <a:gd name="T0" fmla="*/ 26 w 26"/>
                  <a:gd name="T1" fmla="*/ 16 h 16"/>
                  <a:gd name="T2" fmla="*/ 10 w 26"/>
                  <a:gd name="T3" fmla="*/ 16 h 16"/>
                  <a:gd name="T4" fmla="*/ 10 w 26"/>
                  <a:gd name="T5" fmla="*/ 0 h 16"/>
                  <a:gd name="T6" fmla="*/ 26 w 26"/>
                  <a:gd name="T7" fmla="*/ 0 h 16"/>
                  <a:gd name="T8" fmla="*/ 26 w 26"/>
                  <a:gd name="T9" fmla="*/ 16 h 16"/>
                  <a:gd name="T10" fmla="*/ 10 w 26"/>
                  <a:gd name="T11" fmla="*/ 16 h 16"/>
                  <a:gd name="T12" fmla="*/ 10 w 26"/>
                  <a:gd name="T13" fmla="*/ 0 h 16"/>
                  <a:gd name="T14" fmla="*/ 26 w 26"/>
                  <a:gd name="T15" fmla="*/ 0 h 16"/>
                  <a:gd name="T16" fmla="*/ 26 w 26"/>
                  <a:gd name="T17" fmla="*/ 16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
                  <a:gd name="T28" fmla="*/ 0 h 16"/>
                  <a:gd name="T29" fmla="*/ 26 w 26"/>
                  <a:gd name="T30" fmla="*/ 16 h 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 h="16">
                    <a:moveTo>
                      <a:pt x="26" y="16"/>
                    </a:moveTo>
                    <a:lnTo>
                      <a:pt x="10" y="16"/>
                    </a:lnTo>
                    <a:cubicBezTo>
                      <a:pt x="0" y="16"/>
                      <a:pt x="0" y="0"/>
                      <a:pt x="10" y="0"/>
                    </a:cubicBezTo>
                    <a:lnTo>
                      <a:pt x="26" y="0"/>
                    </a:lnTo>
                    <a:lnTo>
                      <a:pt x="26" y="16"/>
                    </a:lnTo>
                    <a:lnTo>
                      <a:pt x="10" y="16"/>
                    </a:lnTo>
                    <a:lnTo>
                      <a:pt x="10" y="0"/>
                    </a:lnTo>
                    <a:lnTo>
                      <a:pt x="26" y="0"/>
                    </a:lnTo>
                    <a:lnTo>
                      <a:pt x="26" y="16"/>
                    </a:lnTo>
                    <a:close/>
                  </a:path>
                </a:pathLst>
              </a:custGeom>
              <a:solidFill>
                <a:srgbClr val="6E6E6E"/>
              </a:solidFill>
              <a:ln w="0" cap="flat">
                <a:solidFill>
                  <a:srgbClr val="6E6E6E"/>
                </a:solidFill>
                <a:prstDash val="solid"/>
                <a:round/>
                <a:headEnd/>
                <a:tailEnd/>
              </a:ln>
            </p:spPr>
            <p:txBody>
              <a:bodyPr/>
              <a:lstStyle/>
              <a:p>
                <a:endParaRPr lang="en-US"/>
              </a:p>
            </p:txBody>
          </p:sp>
          <p:sp>
            <p:nvSpPr>
              <p:cNvPr id="1502" name="Freeform 689"/>
              <p:cNvSpPr>
                <a:spLocks/>
              </p:cNvSpPr>
              <p:nvPr/>
            </p:nvSpPr>
            <p:spPr bwMode="auto">
              <a:xfrm>
                <a:off x="2061" y="829"/>
                <a:ext cx="4" cy="4"/>
              </a:xfrm>
              <a:custGeom>
                <a:avLst/>
                <a:gdLst>
                  <a:gd name="T0" fmla="*/ 4 w 4"/>
                  <a:gd name="T1" fmla="*/ 1 h 4"/>
                  <a:gd name="T2" fmla="*/ 0 w 4"/>
                  <a:gd name="T3" fmla="*/ 4 h 4"/>
                  <a:gd name="T4" fmla="*/ 2 w 4"/>
                  <a:gd name="T5" fmla="*/ 2 h 4"/>
                  <a:gd name="T6" fmla="*/ 0 w 4"/>
                  <a:gd name="T7" fmla="*/ 2 h 4"/>
                  <a:gd name="T8" fmla="*/ 2 w 4"/>
                  <a:gd name="T9" fmla="*/ 0 h 4"/>
                  <a:gd name="T10" fmla="*/ 4 w 4"/>
                  <a:gd name="T11" fmla="*/ 1 h 4"/>
                  <a:gd name="T12" fmla="*/ 0 60000 65536"/>
                  <a:gd name="T13" fmla="*/ 0 60000 65536"/>
                  <a:gd name="T14" fmla="*/ 0 60000 65536"/>
                  <a:gd name="T15" fmla="*/ 0 60000 65536"/>
                  <a:gd name="T16" fmla="*/ 0 60000 65536"/>
                  <a:gd name="T17" fmla="*/ 0 60000 65536"/>
                  <a:gd name="T18" fmla="*/ 0 w 4"/>
                  <a:gd name="T19" fmla="*/ 0 h 4"/>
                  <a:gd name="T20" fmla="*/ 4 w 4"/>
                  <a:gd name="T21" fmla="*/ 4 h 4"/>
                </a:gdLst>
                <a:ahLst/>
                <a:cxnLst>
                  <a:cxn ang="T12">
                    <a:pos x="T0" y="T1"/>
                  </a:cxn>
                  <a:cxn ang="T13">
                    <a:pos x="T2" y="T3"/>
                  </a:cxn>
                  <a:cxn ang="T14">
                    <a:pos x="T4" y="T5"/>
                  </a:cxn>
                  <a:cxn ang="T15">
                    <a:pos x="T6" y="T7"/>
                  </a:cxn>
                  <a:cxn ang="T16">
                    <a:pos x="T8" y="T9"/>
                  </a:cxn>
                  <a:cxn ang="T17">
                    <a:pos x="T10" y="T11"/>
                  </a:cxn>
                </a:cxnLst>
                <a:rect l="T18" t="T19" r="T20" b="T21"/>
                <a:pathLst>
                  <a:path w="4" h="4">
                    <a:moveTo>
                      <a:pt x="4" y="1"/>
                    </a:moveTo>
                    <a:lnTo>
                      <a:pt x="0" y="4"/>
                    </a:lnTo>
                    <a:lnTo>
                      <a:pt x="2" y="2"/>
                    </a:lnTo>
                    <a:lnTo>
                      <a:pt x="0" y="2"/>
                    </a:lnTo>
                    <a:lnTo>
                      <a:pt x="2" y="0"/>
                    </a:lnTo>
                    <a:lnTo>
                      <a:pt x="4" y="1"/>
                    </a:lnTo>
                    <a:close/>
                  </a:path>
                </a:pathLst>
              </a:custGeom>
              <a:solidFill>
                <a:srgbClr val="FFFF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503" name="Freeform 690"/>
              <p:cNvSpPr>
                <a:spLocks/>
              </p:cNvSpPr>
              <p:nvPr/>
            </p:nvSpPr>
            <p:spPr bwMode="auto">
              <a:xfrm>
                <a:off x="2059" y="827"/>
                <a:ext cx="7" cy="8"/>
              </a:xfrm>
              <a:custGeom>
                <a:avLst/>
                <a:gdLst>
                  <a:gd name="T0" fmla="*/ 29 w 29"/>
                  <a:gd name="T1" fmla="*/ 19 h 33"/>
                  <a:gd name="T2" fmla="*/ 13 w 29"/>
                  <a:gd name="T3" fmla="*/ 31 h 33"/>
                  <a:gd name="T4" fmla="*/ 3 w 29"/>
                  <a:gd name="T5" fmla="*/ 30 h 33"/>
                  <a:gd name="T6" fmla="*/ 2 w 29"/>
                  <a:gd name="T7" fmla="*/ 19 h 33"/>
                  <a:gd name="T8" fmla="*/ 9 w 29"/>
                  <a:gd name="T9" fmla="*/ 11 h 33"/>
                  <a:gd name="T10" fmla="*/ 15 w 29"/>
                  <a:gd name="T11" fmla="*/ 24 h 33"/>
                  <a:gd name="T12" fmla="*/ 10 w 29"/>
                  <a:gd name="T13" fmla="*/ 24 h 33"/>
                  <a:gd name="T14" fmla="*/ 3 w 29"/>
                  <a:gd name="T15" fmla="*/ 20 h 33"/>
                  <a:gd name="T16" fmla="*/ 4 w 29"/>
                  <a:gd name="T17" fmla="*/ 11 h 33"/>
                  <a:gd name="T18" fmla="*/ 10 w 29"/>
                  <a:gd name="T19" fmla="*/ 3 h 33"/>
                  <a:gd name="T20" fmla="*/ 20 w 29"/>
                  <a:gd name="T21" fmla="*/ 1 h 33"/>
                  <a:gd name="T22" fmla="*/ 28 w 29"/>
                  <a:gd name="T23" fmla="*/ 5 h 33"/>
                  <a:gd name="T24" fmla="*/ 21 w 29"/>
                  <a:gd name="T25" fmla="*/ 20 h 33"/>
                  <a:gd name="T26" fmla="*/ 13 w 29"/>
                  <a:gd name="T27" fmla="*/ 16 h 33"/>
                  <a:gd name="T28" fmla="*/ 23 w 29"/>
                  <a:gd name="T29" fmla="*/ 13 h 33"/>
                  <a:gd name="T30" fmla="*/ 16 w 29"/>
                  <a:gd name="T31" fmla="*/ 21 h 33"/>
                  <a:gd name="T32" fmla="*/ 10 w 29"/>
                  <a:gd name="T33" fmla="*/ 8 h 33"/>
                  <a:gd name="T34" fmla="*/ 15 w 29"/>
                  <a:gd name="T35" fmla="*/ 8 h 33"/>
                  <a:gd name="T36" fmla="*/ 22 w 29"/>
                  <a:gd name="T37" fmla="*/ 13 h 33"/>
                  <a:gd name="T38" fmla="*/ 21 w 29"/>
                  <a:gd name="T39" fmla="*/ 21 h 33"/>
                  <a:gd name="T40" fmla="*/ 15 w 29"/>
                  <a:gd name="T41" fmla="*/ 29 h 33"/>
                  <a:gd name="T42" fmla="*/ 4 w 29"/>
                  <a:gd name="T43" fmla="*/ 18 h 33"/>
                  <a:gd name="T44" fmla="*/ 20 w 29"/>
                  <a:gd name="T45" fmla="*/ 6 h 33"/>
                  <a:gd name="T46" fmla="*/ 29 w 29"/>
                  <a:gd name="T47" fmla="*/ 19 h 3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9"/>
                  <a:gd name="T73" fmla="*/ 0 h 33"/>
                  <a:gd name="T74" fmla="*/ 29 w 29"/>
                  <a:gd name="T75" fmla="*/ 33 h 3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9" h="33">
                    <a:moveTo>
                      <a:pt x="29" y="19"/>
                    </a:moveTo>
                    <a:lnTo>
                      <a:pt x="13" y="31"/>
                    </a:lnTo>
                    <a:cubicBezTo>
                      <a:pt x="10" y="33"/>
                      <a:pt x="6" y="33"/>
                      <a:pt x="3" y="30"/>
                    </a:cubicBezTo>
                    <a:cubicBezTo>
                      <a:pt x="0" y="27"/>
                      <a:pt x="0" y="23"/>
                      <a:pt x="2" y="19"/>
                    </a:cubicBezTo>
                    <a:lnTo>
                      <a:pt x="9" y="11"/>
                    </a:lnTo>
                    <a:lnTo>
                      <a:pt x="15" y="24"/>
                    </a:lnTo>
                    <a:lnTo>
                      <a:pt x="10" y="24"/>
                    </a:lnTo>
                    <a:cubicBezTo>
                      <a:pt x="7" y="24"/>
                      <a:pt x="4" y="23"/>
                      <a:pt x="3" y="20"/>
                    </a:cubicBezTo>
                    <a:cubicBezTo>
                      <a:pt x="2" y="17"/>
                      <a:pt x="2" y="14"/>
                      <a:pt x="4" y="11"/>
                    </a:cubicBezTo>
                    <a:lnTo>
                      <a:pt x="10" y="3"/>
                    </a:lnTo>
                    <a:cubicBezTo>
                      <a:pt x="13" y="1"/>
                      <a:pt x="17" y="0"/>
                      <a:pt x="20" y="1"/>
                    </a:cubicBezTo>
                    <a:lnTo>
                      <a:pt x="28" y="5"/>
                    </a:lnTo>
                    <a:lnTo>
                      <a:pt x="21" y="20"/>
                    </a:lnTo>
                    <a:lnTo>
                      <a:pt x="13" y="16"/>
                    </a:lnTo>
                    <a:lnTo>
                      <a:pt x="23" y="13"/>
                    </a:lnTo>
                    <a:lnTo>
                      <a:pt x="16" y="21"/>
                    </a:lnTo>
                    <a:lnTo>
                      <a:pt x="10" y="8"/>
                    </a:lnTo>
                    <a:lnTo>
                      <a:pt x="15" y="8"/>
                    </a:lnTo>
                    <a:cubicBezTo>
                      <a:pt x="18" y="8"/>
                      <a:pt x="21" y="10"/>
                      <a:pt x="22" y="13"/>
                    </a:cubicBezTo>
                    <a:cubicBezTo>
                      <a:pt x="23" y="16"/>
                      <a:pt x="23" y="19"/>
                      <a:pt x="21" y="21"/>
                    </a:cubicBezTo>
                    <a:lnTo>
                      <a:pt x="15" y="29"/>
                    </a:lnTo>
                    <a:lnTo>
                      <a:pt x="4" y="18"/>
                    </a:lnTo>
                    <a:lnTo>
                      <a:pt x="20" y="6"/>
                    </a:lnTo>
                    <a:lnTo>
                      <a:pt x="29" y="19"/>
                    </a:lnTo>
                    <a:close/>
                  </a:path>
                </a:pathLst>
              </a:custGeom>
              <a:solidFill>
                <a:srgbClr val="6E6E6E"/>
              </a:solidFill>
              <a:ln w="0" cap="flat">
                <a:solidFill>
                  <a:srgbClr val="6E6E6E"/>
                </a:solidFill>
                <a:prstDash val="solid"/>
                <a:round/>
                <a:headEnd/>
                <a:tailEnd/>
              </a:ln>
            </p:spPr>
            <p:txBody>
              <a:bodyPr/>
              <a:lstStyle/>
              <a:p>
                <a:endParaRPr lang="en-US"/>
              </a:p>
            </p:txBody>
          </p:sp>
          <p:sp>
            <p:nvSpPr>
              <p:cNvPr id="1504" name="Freeform 691"/>
              <p:cNvSpPr>
                <a:spLocks/>
              </p:cNvSpPr>
              <p:nvPr/>
            </p:nvSpPr>
            <p:spPr bwMode="auto">
              <a:xfrm>
                <a:off x="2049" y="829"/>
                <a:ext cx="4" cy="4"/>
              </a:xfrm>
              <a:custGeom>
                <a:avLst/>
                <a:gdLst>
                  <a:gd name="T0" fmla="*/ 4 w 4"/>
                  <a:gd name="T1" fmla="*/ 1 h 4"/>
                  <a:gd name="T2" fmla="*/ 1 w 4"/>
                  <a:gd name="T3" fmla="*/ 4 h 4"/>
                  <a:gd name="T4" fmla="*/ 0 w 4"/>
                  <a:gd name="T5" fmla="*/ 3 h 4"/>
                  <a:gd name="T6" fmla="*/ 3 w 4"/>
                  <a:gd name="T7" fmla="*/ 0 h 4"/>
                  <a:gd name="T8" fmla="*/ 4 w 4"/>
                  <a:gd name="T9" fmla="*/ 1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4" y="1"/>
                    </a:moveTo>
                    <a:lnTo>
                      <a:pt x="1" y="4"/>
                    </a:lnTo>
                    <a:lnTo>
                      <a:pt x="0" y="3"/>
                    </a:lnTo>
                    <a:lnTo>
                      <a:pt x="3" y="0"/>
                    </a:lnTo>
                    <a:lnTo>
                      <a:pt x="4" y="1"/>
                    </a:lnTo>
                    <a:close/>
                  </a:path>
                </a:pathLst>
              </a:custGeom>
              <a:solidFill>
                <a:srgbClr val="FFFF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505" name="Freeform 692"/>
              <p:cNvSpPr>
                <a:spLocks/>
              </p:cNvSpPr>
              <p:nvPr/>
            </p:nvSpPr>
            <p:spPr bwMode="auto">
              <a:xfrm>
                <a:off x="2047" y="827"/>
                <a:ext cx="8" cy="8"/>
              </a:xfrm>
              <a:custGeom>
                <a:avLst/>
                <a:gdLst>
                  <a:gd name="T0" fmla="*/ 30 w 31"/>
                  <a:gd name="T1" fmla="*/ 18 h 33"/>
                  <a:gd name="T2" fmla="*/ 16 w 31"/>
                  <a:gd name="T3" fmla="*/ 30 h 33"/>
                  <a:gd name="T4" fmla="*/ 10 w 31"/>
                  <a:gd name="T5" fmla="*/ 32 h 33"/>
                  <a:gd name="T6" fmla="*/ 4 w 31"/>
                  <a:gd name="T7" fmla="*/ 29 h 33"/>
                  <a:gd name="T8" fmla="*/ 2 w 31"/>
                  <a:gd name="T9" fmla="*/ 26 h 33"/>
                  <a:gd name="T10" fmla="*/ 3 w 31"/>
                  <a:gd name="T11" fmla="*/ 15 h 33"/>
                  <a:gd name="T12" fmla="*/ 17 w 31"/>
                  <a:gd name="T13" fmla="*/ 3 h 33"/>
                  <a:gd name="T14" fmla="*/ 23 w 31"/>
                  <a:gd name="T15" fmla="*/ 1 h 33"/>
                  <a:gd name="T16" fmla="*/ 29 w 31"/>
                  <a:gd name="T17" fmla="*/ 4 h 33"/>
                  <a:gd name="T18" fmla="*/ 31 w 31"/>
                  <a:gd name="T19" fmla="*/ 7 h 33"/>
                  <a:gd name="T20" fmla="*/ 18 w 31"/>
                  <a:gd name="T21" fmla="*/ 16 h 33"/>
                  <a:gd name="T22" fmla="*/ 16 w 31"/>
                  <a:gd name="T23" fmla="*/ 13 h 33"/>
                  <a:gd name="T24" fmla="*/ 28 w 31"/>
                  <a:gd name="T25" fmla="*/ 14 h 33"/>
                  <a:gd name="T26" fmla="*/ 14 w 31"/>
                  <a:gd name="T27" fmla="*/ 27 h 33"/>
                  <a:gd name="T28" fmla="*/ 15 w 31"/>
                  <a:gd name="T29" fmla="*/ 17 h 33"/>
                  <a:gd name="T30" fmla="*/ 17 w 31"/>
                  <a:gd name="T31" fmla="*/ 20 h 33"/>
                  <a:gd name="T32" fmla="*/ 5 w 31"/>
                  <a:gd name="T33" fmla="*/ 19 h 33"/>
                  <a:gd name="T34" fmla="*/ 19 w 31"/>
                  <a:gd name="T35" fmla="*/ 6 h 33"/>
                  <a:gd name="T36" fmla="*/ 30 w 31"/>
                  <a:gd name="T37" fmla="*/ 18 h 3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1"/>
                  <a:gd name="T58" fmla="*/ 0 h 33"/>
                  <a:gd name="T59" fmla="*/ 31 w 31"/>
                  <a:gd name="T60" fmla="*/ 33 h 3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1" h="33">
                    <a:moveTo>
                      <a:pt x="30" y="18"/>
                    </a:moveTo>
                    <a:lnTo>
                      <a:pt x="16" y="30"/>
                    </a:lnTo>
                    <a:cubicBezTo>
                      <a:pt x="15" y="32"/>
                      <a:pt x="12" y="33"/>
                      <a:pt x="10" y="32"/>
                    </a:cubicBezTo>
                    <a:cubicBezTo>
                      <a:pt x="8" y="32"/>
                      <a:pt x="6" y="31"/>
                      <a:pt x="4" y="29"/>
                    </a:cubicBezTo>
                    <a:lnTo>
                      <a:pt x="2" y="26"/>
                    </a:lnTo>
                    <a:cubicBezTo>
                      <a:pt x="0" y="23"/>
                      <a:pt x="0" y="18"/>
                      <a:pt x="3" y="15"/>
                    </a:cubicBezTo>
                    <a:lnTo>
                      <a:pt x="17" y="3"/>
                    </a:lnTo>
                    <a:cubicBezTo>
                      <a:pt x="18" y="1"/>
                      <a:pt x="21" y="0"/>
                      <a:pt x="23" y="1"/>
                    </a:cubicBezTo>
                    <a:cubicBezTo>
                      <a:pt x="25" y="1"/>
                      <a:pt x="27" y="2"/>
                      <a:pt x="29" y="4"/>
                    </a:cubicBezTo>
                    <a:lnTo>
                      <a:pt x="31" y="7"/>
                    </a:lnTo>
                    <a:lnTo>
                      <a:pt x="18" y="16"/>
                    </a:lnTo>
                    <a:lnTo>
                      <a:pt x="16" y="13"/>
                    </a:lnTo>
                    <a:lnTo>
                      <a:pt x="28" y="14"/>
                    </a:lnTo>
                    <a:lnTo>
                      <a:pt x="14" y="27"/>
                    </a:lnTo>
                    <a:lnTo>
                      <a:pt x="15" y="17"/>
                    </a:lnTo>
                    <a:lnTo>
                      <a:pt x="17" y="20"/>
                    </a:lnTo>
                    <a:lnTo>
                      <a:pt x="5" y="19"/>
                    </a:lnTo>
                    <a:lnTo>
                      <a:pt x="19" y="6"/>
                    </a:lnTo>
                    <a:lnTo>
                      <a:pt x="30" y="18"/>
                    </a:lnTo>
                    <a:close/>
                  </a:path>
                </a:pathLst>
              </a:custGeom>
              <a:solidFill>
                <a:srgbClr val="6E6E6E"/>
              </a:solidFill>
              <a:ln w="0" cap="flat">
                <a:solidFill>
                  <a:srgbClr val="6E6E6E"/>
                </a:solidFill>
                <a:prstDash val="solid"/>
                <a:round/>
                <a:headEnd/>
                <a:tailEnd/>
              </a:ln>
            </p:spPr>
            <p:txBody>
              <a:bodyPr/>
              <a:lstStyle/>
              <a:p>
                <a:endParaRPr lang="en-US"/>
              </a:p>
            </p:txBody>
          </p:sp>
          <p:sp>
            <p:nvSpPr>
              <p:cNvPr id="1506" name="Freeform 693"/>
              <p:cNvSpPr>
                <a:spLocks/>
              </p:cNvSpPr>
              <p:nvPr/>
            </p:nvSpPr>
            <p:spPr bwMode="auto">
              <a:xfrm>
                <a:off x="2041" y="829"/>
                <a:ext cx="16" cy="8"/>
              </a:xfrm>
              <a:custGeom>
                <a:avLst/>
                <a:gdLst>
                  <a:gd name="T0" fmla="*/ 16 w 16"/>
                  <a:gd name="T1" fmla="*/ 1 h 8"/>
                  <a:gd name="T2" fmla="*/ 5 w 16"/>
                  <a:gd name="T3" fmla="*/ 7 h 8"/>
                  <a:gd name="T4" fmla="*/ 0 w 16"/>
                  <a:gd name="T5" fmla="*/ 8 h 8"/>
                  <a:gd name="T6" fmla="*/ 15 w 16"/>
                  <a:gd name="T7" fmla="*/ 0 h 8"/>
                  <a:gd name="T8" fmla="*/ 16 w 16"/>
                  <a:gd name="T9" fmla="*/ 1 h 8"/>
                  <a:gd name="T10" fmla="*/ 0 60000 65536"/>
                  <a:gd name="T11" fmla="*/ 0 60000 65536"/>
                  <a:gd name="T12" fmla="*/ 0 60000 65536"/>
                  <a:gd name="T13" fmla="*/ 0 60000 65536"/>
                  <a:gd name="T14" fmla="*/ 0 60000 65536"/>
                  <a:gd name="T15" fmla="*/ 0 w 16"/>
                  <a:gd name="T16" fmla="*/ 0 h 8"/>
                  <a:gd name="T17" fmla="*/ 16 w 16"/>
                  <a:gd name="T18" fmla="*/ 8 h 8"/>
                </a:gdLst>
                <a:ahLst/>
                <a:cxnLst>
                  <a:cxn ang="T10">
                    <a:pos x="T0" y="T1"/>
                  </a:cxn>
                  <a:cxn ang="T11">
                    <a:pos x="T2" y="T3"/>
                  </a:cxn>
                  <a:cxn ang="T12">
                    <a:pos x="T4" y="T5"/>
                  </a:cxn>
                  <a:cxn ang="T13">
                    <a:pos x="T6" y="T7"/>
                  </a:cxn>
                  <a:cxn ang="T14">
                    <a:pos x="T8" y="T9"/>
                  </a:cxn>
                </a:cxnLst>
                <a:rect l="T15" t="T16" r="T17" b="T18"/>
                <a:pathLst>
                  <a:path w="16" h="8">
                    <a:moveTo>
                      <a:pt x="16" y="1"/>
                    </a:moveTo>
                    <a:lnTo>
                      <a:pt x="5" y="7"/>
                    </a:lnTo>
                    <a:lnTo>
                      <a:pt x="0" y="8"/>
                    </a:lnTo>
                    <a:lnTo>
                      <a:pt x="15" y="0"/>
                    </a:lnTo>
                    <a:lnTo>
                      <a:pt x="16" y="1"/>
                    </a:lnTo>
                    <a:close/>
                  </a:path>
                </a:pathLst>
              </a:custGeom>
              <a:solidFill>
                <a:srgbClr val="FFFF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507" name="Freeform 694"/>
              <p:cNvSpPr>
                <a:spLocks/>
              </p:cNvSpPr>
              <p:nvPr/>
            </p:nvSpPr>
            <p:spPr bwMode="auto">
              <a:xfrm>
                <a:off x="2039" y="827"/>
                <a:ext cx="19" cy="12"/>
              </a:xfrm>
              <a:custGeom>
                <a:avLst/>
                <a:gdLst>
                  <a:gd name="T0" fmla="*/ 76 w 77"/>
                  <a:gd name="T1" fmla="*/ 19 h 49"/>
                  <a:gd name="T2" fmla="*/ 33 w 77"/>
                  <a:gd name="T3" fmla="*/ 44 h 49"/>
                  <a:gd name="T4" fmla="*/ 30 w 77"/>
                  <a:gd name="T5" fmla="*/ 45 h 49"/>
                  <a:gd name="T6" fmla="*/ 10 w 77"/>
                  <a:gd name="T7" fmla="*/ 48 h 49"/>
                  <a:gd name="T8" fmla="*/ 1 w 77"/>
                  <a:gd name="T9" fmla="*/ 43 h 49"/>
                  <a:gd name="T10" fmla="*/ 5 w 77"/>
                  <a:gd name="T11" fmla="*/ 33 h 49"/>
                  <a:gd name="T12" fmla="*/ 63 w 77"/>
                  <a:gd name="T13" fmla="*/ 1 h 49"/>
                  <a:gd name="T14" fmla="*/ 71 w 77"/>
                  <a:gd name="T15" fmla="*/ 2 h 49"/>
                  <a:gd name="T16" fmla="*/ 77 w 77"/>
                  <a:gd name="T17" fmla="*/ 5 h 49"/>
                  <a:gd name="T18" fmla="*/ 68 w 77"/>
                  <a:gd name="T19" fmla="*/ 19 h 49"/>
                  <a:gd name="T20" fmla="*/ 62 w 77"/>
                  <a:gd name="T21" fmla="*/ 15 h 49"/>
                  <a:gd name="T22" fmla="*/ 71 w 77"/>
                  <a:gd name="T23" fmla="*/ 15 h 49"/>
                  <a:gd name="T24" fmla="*/ 12 w 77"/>
                  <a:gd name="T25" fmla="*/ 47 h 49"/>
                  <a:gd name="T26" fmla="*/ 7 w 77"/>
                  <a:gd name="T27" fmla="*/ 33 h 49"/>
                  <a:gd name="T28" fmla="*/ 27 w 77"/>
                  <a:gd name="T29" fmla="*/ 29 h 49"/>
                  <a:gd name="T30" fmla="*/ 25 w 77"/>
                  <a:gd name="T31" fmla="*/ 30 h 49"/>
                  <a:gd name="T32" fmla="*/ 69 w 77"/>
                  <a:gd name="T33" fmla="*/ 5 h 49"/>
                  <a:gd name="T34" fmla="*/ 76 w 77"/>
                  <a:gd name="T35" fmla="*/ 19 h 4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7"/>
                  <a:gd name="T55" fmla="*/ 0 h 49"/>
                  <a:gd name="T56" fmla="*/ 77 w 77"/>
                  <a:gd name="T57" fmla="*/ 49 h 4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7" h="49">
                    <a:moveTo>
                      <a:pt x="76" y="19"/>
                    </a:moveTo>
                    <a:lnTo>
                      <a:pt x="33" y="44"/>
                    </a:lnTo>
                    <a:cubicBezTo>
                      <a:pt x="32" y="44"/>
                      <a:pt x="31" y="45"/>
                      <a:pt x="30" y="45"/>
                    </a:cubicBezTo>
                    <a:lnTo>
                      <a:pt x="10" y="48"/>
                    </a:lnTo>
                    <a:cubicBezTo>
                      <a:pt x="6" y="49"/>
                      <a:pt x="2" y="47"/>
                      <a:pt x="1" y="43"/>
                    </a:cubicBezTo>
                    <a:cubicBezTo>
                      <a:pt x="0" y="39"/>
                      <a:pt x="1" y="35"/>
                      <a:pt x="5" y="33"/>
                    </a:cubicBezTo>
                    <a:lnTo>
                      <a:pt x="63" y="1"/>
                    </a:lnTo>
                    <a:cubicBezTo>
                      <a:pt x="65" y="0"/>
                      <a:pt x="68" y="0"/>
                      <a:pt x="71" y="2"/>
                    </a:cubicBezTo>
                    <a:lnTo>
                      <a:pt x="77" y="5"/>
                    </a:lnTo>
                    <a:lnTo>
                      <a:pt x="68" y="19"/>
                    </a:lnTo>
                    <a:lnTo>
                      <a:pt x="62" y="15"/>
                    </a:lnTo>
                    <a:lnTo>
                      <a:pt x="71" y="15"/>
                    </a:lnTo>
                    <a:lnTo>
                      <a:pt x="12" y="47"/>
                    </a:lnTo>
                    <a:lnTo>
                      <a:pt x="7" y="33"/>
                    </a:lnTo>
                    <a:lnTo>
                      <a:pt x="27" y="29"/>
                    </a:lnTo>
                    <a:lnTo>
                      <a:pt x="25" y="30"/>
                    </a:lnTo>
                    <a:lnTo>
                      <a:pt x="69" y="5"/>
                    </a:lnTo>
                    <a:lnTo>
                      <a:pt x="76" y="19"/>
                    </a:lnTo>
                    <a:close/>
                  </a:path>
                </a:pathLst>
              </a:custGeom>
              <a:solidFill>
                <a:srgbClr val="6E6E6E"/>
              </a:solidFill>
              <a:ln w="0" cap="flat">
                <a:solidFill>
                  <a:srgbClr val="6E6E6E"/>
                </a:solidFill>
                <a:prstDash val="solid"/>
                <a:round/>
                <a:headEnd/>
                <a:tailEnd/>
              </a:ln>
            </p:spPr>
            <p:txBody>
              <a:bodyPr/>
              <a:lstStyle/>
              <a:p>
                <a:endParaRPr lang="en-US"/>
              </a:p>
            </p:txBody>
          </p:sp>
          <p:sp>
            <p:nvSpPr>
              <p:cNvPr id="1508" name="Freeform 695"/>
              <p:cNvSpPr>
                <a:spLocks/>
              </p:cNvSpPr>
              <p:nvPr/>
            </p:nvSpPr>
            <p:spPr bwMode="auto">
              <a:xfrm>
                <a:off x="1974" y="852"/>
                <a:ext cx="16" cy="4"/>
              </a:xfrm>
              <a:custGeom>
                <a:avLst/>
                <a:gdLst>
                  <a:gd name="T0" fmla="*/ 0 w 16"/>
                  <a:gd name="T1" fmla="*/ 4 h 4"/>
                  <a:gd name="T2" fmla="*/ 0 w 16"/>
                  <a:gd name="T3" fmla="*/ 3 h 4"/>
                  <a:gd name="T4" fmla="*/ 3 w 16"/>
                  <a:gd name="T5" fmla="*/ 3 h 4"/>
                  <a:gd name="T6" fmla="*/ 3 w 16"/>
                  <a:gd name="T7" fmla="*/ 2 h 4"/>
                  <a:gd name="T8" fmla="*/ 7 w 16"/>
                  <a:gd name="T9" fmla="*/ 2 h 4"/>
                  <a:gd name="T10" fmla="*/ 11 w 16"/>
                  <a:gd name="T11" fmla="*/ 0 h 4"/>
                  <a:gd name="T12" fmla="*/ 16 w 16"/>
                  <a:gd name="T13" fmla="*/ 2 h 4"/>
                  <a:gd name="T14" fmla="*/ 12 w 16"/>
                  <a:gd name="T15" fmla="*/ 3 h 4"/>
                  <a:gd name="T16" fmla="*/ 12 w 16"/>
                  <a:gd name="T17" fmla="*/ 2 h 4"/>
                  <a:gd name="T18" fmla="*/ 11 w 16"/>
                  <a:gd name="T19" fmla="*/ 4 h 4"/>
                  <a:gd name="T20" fmla="*/ 0 w 16"/>
                  <a:gd name="T21" fmla="*/ 4 h 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4"/>
                  <a:gd name="T35" fmla="*/ 16 w 16"/>
                  <a:gd name="T36" fmla="*/ 4 h 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4">
                    <a:moveTo>
                      <a:pt x="0" y="4"/>
                    </a:moveTo>
                    <a:lnTo>
                      <a:pt x="0" y="3"/>
                    </a:lnTo>
                    <a:lnTo>
                      <a:pt x="3" y="3"/>
                    </a:lnTo>
                    <a:lnTo>
                      <a:pt x="3" y="2"/>
                    </a:lnTo>
                    <a:lnTo>
                      <a:pt x="7" y="2"/>
                    </a:lnTo>
                    <a:lnTo>
                      <a:pt x="11" y="0"/>
                    </a:lnTo>
                    <a:lnTo>
                      <a:pt x="16" y="2"/>
                    </a:lnTo>
                    <a:lnTo>
                      <a:pt x="12" y="3"/>
                    </a:lnTo>
                    <a:lnTo>
                      <a:pt x="12" y="2"/>
                    </a:lnTo>
                    <a:lnTo>
                      <a:pt x="11" y="4"/>
                    </a:lnTo>
                    <a:lnTo>
                      <a:pt x="0" y="4"/>
                    </a:lnTo>
                    <a:close/>
                  </a:path>
                </a:pathLst>
              </a:custGeom>
              <a:solidFill>
                <a:srgbClr val="FFFF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509" name="Freeform 696"/>
              <p:cNvSpPr>
                <a:spLocks/>
              </p:cNvSpPr>
              <p:nvPr/>
            </p:nvSpPr>
            <p:spPr bwMode="auto">
              <a:xfrm>
                <a:off x="1972" y="850"/>
                <a:ext cx="20" cy="8"/>
              </a:xfrm>
              <a:custGeom>
                <a:avLst/>
                <a:gdLst>
                  <a:gd name="T0" fmla="*/ 0 w 81"/>
                  <a:gd name="T1" fmla="*/ 24 h 32"/>
                  <a:gd name="T2" fmla="*/ 0 w 81"/>
                  <a:gd name="T3" fmla="*/ 18 h 32"/>
                  <a:gd name="T4" fmla="*/ 3 w 81"/>
                  <a:gd name="T5" fmla="*/ 12 h 32"/>
                  <a:gd name="T6" fmla="*/ 10 w 81"/>
                  <a:gd name="T7" fmla="*/ 11 h 32"/>
                  <a:gd name="T8" fmla="*/ 23 w 81"/>
                  <a:gd name="T9" fmla="*/ 13 h 32"/>
                  <a:gd name="T10" fmla="*/ 15 w 81"/>
                  <a:gd name="T11" fmla="*/ 25 h 32"/>
                  <a:gd name="T12" fmla="*/ 12 w 81"/>
                  <a:gd name="T13" fmla="*/ 21 h 32"/>
                  <a:gd name="T14" fmla="*/ 11 w 81"/>
                  <a:gd name="T15" fmla="*/ 13 h 32"/>
                  <a:gd name="T16" fmla="*/ 18 w 81"/>
                  <a:gd name="T17" fmla="*/ 8 h 32"/>
                  <a:gd name="T18" fmla="*/ 34 w 81"/>
                  <a:gd name="T19" fmla="*/ 8 h 32"/>
                  <a:gd name="T20" fmla="*/ 31 w 81"/>
                  <a:gd name="T21" fmla="*/ 9 h 32"/>
                  <a:gd name="T22" fmla="*/ 50 w 81"/>
                  <a:gd name="T23" fmla="*/ 1 h 32"/>
                  <a:gd name="T24" fmla="*/ 56 w 81"/>
                  <a:gd name="T25" fmla="*/ 1 h 32"/>
                  <a:gd name="T26" fmla="*/ 75 w 81"/>
                  <a:gd name="T27" fmla="*/ 7 h 32"/>
                  <a:gd name="T28" fmla="*/ 80 w 81"/>
                  <a:gd name="T29" fmla="*/ 14 h 32"/>
                  <a:gd name="T30" fmla="*/ 75 w 81"/>
                  <a:gd name="T31" fmla="*/ 22 h 32"/>
                  <a:gd name="T32" fmla="*/ 59 w 81"/>
                  <a:gd name="T33" fmla="*/ 28 h 32"/>
                  <a:gd name="T34" fmla="*/ 52 w 81"/>
                  <a:gd name="T35" fmla="*/ 27 h 32"/>
                  <a:gd name="T36" fmla="*/ 48 w 81"/>
                  <a:gd name="T37" fmla="*/ 20 h 32"/>
                  <a:gd name="T38" fmla="*/ 48 w 81"/>
                  <a:gd name="T39" fmla="*/ 16 h 32"/>
                  <a:gd name="T40" fmla="*/ 62 w 81"/>
                  <a:gd name="T41" fmla="*/ 22 h 32"/>
                  <a:gd name="T42" fmla="*/ 56 w 81"/>
                  <a:gd name="T43" fmla="*/ 28 h 32"/>
                  <a:gd name="T44" fmla="*/ 50 w 81"/>
                  <a:gd name="T45" fmla="*/ 30 h 32"/>
                  <a:gd name="T46" fmla="*/ 9 w 81"/>
                  <a:gd name="T47" fmla="*/ 32 h 32"/>
                  <a:gd name="T48" fmla="*/ 8 w 81"/>
                  <a:gd name="T49" fmla="*/ 16 h 32"/>
                  <a:gd name="T50" fmla="*/ 50 w 81"/>
                  <a:gd name="T51" fmla="*/ 14 h 32"/>
                  <a:gd name="T52" fmla="*/ 45 w 81"/>
                  <a:gd name="T53" fmla="*/ 17 h 32"/>
                  <a:gd name="T54" fmla="*/ 51 w 81"/>
                  <a:gd name="T55" fmla="*/ 11 h 32"/>
                  <a:gd name="T56" fmla="*/ 60 w 81"/>
                  <a:gd name="T57" fmla="*/ 9 h 32"/>
                  <a:gd name="T58" fmla="*/ 64 w 81"/>
                  <a:gd name="T59" fmla="*/ 16 h 32"/>
                  <a:gd name="T60" fmla="*/ 64 w 81"/>
                  <a:gd name="T61" fmla="*/ 20 h 32"/>
                  <a:gd name="T62" fmla="*/ 54 w 81"/>
                  <a:gd name="T63" fmla="*/ 13 h 32"/>
                  <a:gd name="T64" fmla="*/ 70 w 81"/>
                  <a:gd name="T65" fmla="*/ 7 h 32"/>
                  <a:gd name="T66" fmla="*/ 70 w 81"/>
                  <a:gd name="T67" fmla="*/ 22 h 32"/>
                  <a:gd name="T68" fmla="*/ 51 w 81"/>
                  <a:gd name="T69" fmla="*/ 16 h 32"/>
                  <a:gd name="T70" fmla="*/ 56 w 81"/>
                  <a:gd name="T71" fmla="*/ 16 h 32"/>
                  <a:gd name="T72" fmla="*/ 37 w 81"/>
                  <a:gd name="T73" fmla="*/ 24 h 32"/>
                  <a:gd name="T74" fmla="*/ 34 w 81"/>
                  <a:gd name="T75" fmla="*/ 24 h 32"/>
                  <a:gd name="T76" fmla="*/ 18 w 81"/>
                  <a:gd name="T77" fmla="*/ 24 h 32"/>
                  <a:gd name="T78" fmla="*/ 24 w 81"/>
                  <a:gd name="T79" fmla="*/ 11 h 32"/>
                  <a:gd name="T80" fmla="*/ 28 w 81"/>
                  <a:gd name="T81" fmla="*/ 15 h 32"/>
                  <a:gd name="T82" fmla="*/ 28 w 81"/>
                  <a:gd name="T83" fmla="*/ 24 h 32"/>
                  <a:gd name="T84" fmla="*/ 20 w 81"/>
                  <a:gd name="T85" fmla="*/ 28 h 32"/>
                  <a:gd name="T86" fmla="*/ 7 w 81"/>
                  <a:gd name="T87" fmla="*/ 26 h 32"/>
                  <a:gd name="T88" fmla="*/ 16 w 81"/>
                  <a:gd name="T89" fmla="*/ 18 h 32"/>
                  <a:gd name="T90" fmla="*/ 16 w 81"/>
                  <a:gd name="T91" fmla="*/ 24 h 32"/>
                  <a:gd name="T92" fmla="*/ 0 w 81"/>
                  <a:gd name="T93" fmla="*/ 24 h 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81"/>
                  <a:gd name="T142" fmla="*/ 0 h 32"/>
                  <a:gd name="T143" fmla="*/ 81 w 81"/>
                  <a:gd name="T144" fmla="*/ 32 h 3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81" h="32">
                    <a:moveTo>
                      <a:pt x="0" y="24"/>
                    </a:moveTo>
                    <a:lnTo>
                      <a:pt x="0" y="18"/>
                    </a:lnTo>
                    <a:cubicBezTo>
                      <a:pt x="0" y="16"/>
                      <a:pt x="1" y="14"/>
                      <a:pt x="3" y="12"/>
                    </a:cubicBezTo>
                    <a:cubicBezTo>
                      <a:pt x="5" y="11"/>
                      <a:pt x="7" y="10"/>
                      <a:pt x="10" y="11"/>
                    </a:cubicBezTo>
                    <a:lnTo>
                      <a:pt x="23" y="13"/>
                    </a:lnTo>
                    <a:lnTo>
                      <a:pt x="15" y="25"/>
                    </a:lnTo>
                    <a:lnTo>
                      <a:pt x="12" y="21"/>
                    </a:lnTo>
                    <a:cubicBezTo>
                      <a:pt x="10" y="19"/>
                      <a:pt x="10" y="16"/>
                      <a:pt x="11" y="13"/>
                    </a:cubicBezTo>
                    <a:cubicBezTo>
                      <a:pt x="12" y="10"/>
                      <a:pt x="15" y="8"/>
                      <a:pt x="18" y="8"/>
                    </a:cubicBezTo>
                    <a:lnTo>
                      <a:pt x="34" y="8"/>
                    </a:lnTo>
                    <a:lnTo>
                      <a:pt x="31" y="9"/>
                    </a:lnTo>
                    <a:lnTo>
                      <a:pt x="50" y="1"/>
                    </a:lnTo>
                    <a:cubicBezTo>
                      <a:pt x="52" y="0"/>
                      <a:pt x="54" y="0"/>
                      <a:pt x="56" y="1"/>
                    </a:cubicBezTo>
                    <a:lnTo>
                      <a:pt x="75" y="7"/>
                    </a:lnTo>
                    <a:cubicBezTo>
                      <a:pt x="78" y="8"/>
                      <a:pt x="80" y="11"/>
                      <a:pt x="80" y="14"/>
                    </a:cubicBezTo>
                    <a:cubicBezTo>
                      <a:pt x="81" y="18"/>
                      <a:pt x="78" y="21"/>
                      <a:pt x="75" y="22"/>
                    </a:cubicBezTo>
                    <a:lnTo>
                      <a:pt x="59" y="28"/>
                    </a:lnTo>
                    <a:cubicBezTo>
                      <a:pt x="57" y="29"/>
                      <a:pt x="54" y="29"/>
                      <a:pt x="52" y="27"/>
                    </a:cubicBezTo>
                    <a:cubicBezTo>
                      <a:pt x="50" y="26"/>
                      <a:pt x="48" y="23"/>
                      <a:pt x="48" y="20"/>
                    </a:cubicBezTo>
                    <a:lnTo>
                      <a:pt x="48" y="16"/>
                    </a:lnTo>
                    <a:lnTo>
                      <a:pt x="62" y="22"/>
                    </a:lnTo>
                    <a:lnTo>
                      <a:pt x="56" y="28"/>
                    </a:lnTo>
                    <a:cubicBezTo>
                      <a:pt x="54" y="30"/>
                      <a:pt x="52" y="30"/>
                      <a:pt x="50" y="30"/>
                    </a:cubicBezTo>
                    <a:lnTo>
                      <a:pt x="9" y="32"/>
                    </a:lnTo>
                    <a:lnTo>
                      <a:pt x="8" y="16"/>
                    </a:lnTo>
                    <a:lnTo>
                      <a:pt x="50" y="14"/>
                    </a:lnTo>
                    <a:lnTo>
                      <a:pt x="45" y="17"/>
                    </a:lnTo>
                    <a:lnTo>
                      <a:pt x="51" y="11"/>
                    </a:lnTo>
                    <a:cubicBezTo>
                      <a:pt x="53" y="8"/>
                      <a:pt x="57" y="8"/>
                      <a:pt x="60" y="9"/>
                    </a:cubicBezTo>
                    <a:cubicBezTo>
                      <a:pt x="63" y="10"/>
                      <a:pt x="64" y="13"/>
                      <a:pt x="64" y="16"/>
                    </a:cubicBezTo>
                    <a:lnTo>
                      <a:pt x="64" y="20"/>
                    </a:lnTo>
                    <a:lnTo>
                      <a:pt x="54" y="13"/>
                    </a:lnTo>
                    <a:lnTo>
                      <a:pt x="70" y="7"/>
                    </a:lnTo>
                    <a:lnTo>
                      <a:pt x="70" y="22"/>
                    </a:lnTo>
                    <a:lnTo>
                      <a:pt x="51" y="16"/>
                    </a:lnTo>
                    <a:lnTo>
                      <a:pt x="56" y="16"/>
                    </a:lnTo>
                    <a:lnTo>
                      <a:pt x="37" y="24"/>
                    </a:lnTo>
                    <a:cubicBezTo>
                      <a:pt x="36" y="24"/>
                      <a:pt x="35" y="24"/>
                      <a:pt x="34" y="24"/>
                    </a:cubicBezTo>
                    <a:lnTo>
                      <a:pt x="18" y="24"/>
                    </a:lnTo>
                    <a:lnTo>
                      <a:pt x="24" y="11"/>
                    </a:lnTo>
                    <a:lnTo>
                      <a:pt x="28" y="15"/>
                    </a:lnTo>
                    <a:cubicBezTo>
                      <a:pt x="30" y="18"/>
                      <a:pt x="30" y="22"/>
                      <a:pt x="28" y="24"/>
                    </a:cubicBezTo>
                    <a:cubicBezTo>
                      <a:pt x="27" y="27"/>
                      <a:pt x="23" y="29"/>
                      <a:pt x="20" y="28"/>
                    </a:cubicBezTo>
                    <a:lnTo>
                      <a:pt x="7" y="26"/>
                    </a:lnTo>
                    <a:lnTo>
                      <a:pt x="16" y="18"/>
                    </a:lnTo>
                    <a:lnTo>
                      <a:pt x="16" y="24"/>
                    </a:lnTo>
                    <a:lnTo>
                      <a:pt x="0" y="24"/>
                    </a:lnTo>
                    <a:close/>
                  </a:path>
                </a:pathLst>
              </a:custGeom>
              <a:solidFill>
                <a:srgbClr val="6E6E6E"/>
              </a:solidFill>
              <a:ln w="0" cap="flat">
                <a:solidFill>
                  <a:srgbClr val="6E6E6E"/>
                </a:solidFill>
                <a:prstDash val="solid"/>
                <a:round/>
                <a:headEnd/>
                <a:tailEnd/>
              </a:ln>
            </p:spPr>
            <p:txBody>
              <a:bodyPr/>
              <a:lstStyle/>
              <a:p>
                <a:endParaRPr lang="en-US"/>
              </a:p>
            </p:txBody>
          </p:sp>
          <p:sp>
            <p:nvSpPr>
              <p:cNvPr id="1510" name="Freeform 697"/>
              <p:cNvSpPr>
                <a:spLocks/>
              </p:cNvSpPr>
              <p:nvPr/>
            </p:nvSpPr>
            <p:spPr bwMode="auto">
              <a:xfrm>
                <a:off x="1972" y="854"/>
                <a:ext cx="9" cy="4"/>
              </a:xfrm>
              <a:custGeom>
                <a:avLst/>
                <a:gdLst>
                  <a:gd name="T0" fmla="*/ 20 w 37"/>
                  <a:gd name="T1" fmla="*/ 0 h 16"/>
                  <a:gd name="T2" fmla="*/ 26 w 37"/>
                  <a:gd name="T3" fmla="*/ 0 h 16"/>
                  <a:gd name="T4" fmla="*/ 37 w 37"/>
                  <a:gd name="T5" fmla="*/ 0 h 16"/>
                  <a:gd name="T6" fmla="*/ 37 w 37"/>
                  <a:gd name="T7" fmla="*/ 16 h 16"/>
                  <a:gd name="T8" fmla="*/ 10 w 37"/>
                  <a:gd name="T9" fmla="*/ 16 h 16"/>
                  <a:gd name="T10" fmla="*/ 10 w 37"/>
                  <a:gd name="T11" fmla="*/ 0 h 16"/>
                  <a:gd name="T12" fmla="*/ 20 w 37"/>
                  <a:gd name="T13" fmla="*/ 0 h 16"/>
                  <a:gd name="T14" fmla="*/ 20 w 37"/>
                  <a:gd name="T15" fmla="*/ 16 h 16"/>
                  <a:gd name="T16" fmla="*/ 10 w 37"/>
                  <a:gd name="T17" fmla="*/ 16 h 16"/>
                  <a:gd name="T18" fmla="*/ 10 w 37"/>
                  <a:gd name="T19" fmla="*/ 0 h 16"/>
                  <a:gd name="T20" fmla="*/ 26 w 37"/>
                  <a:gd name="T21" fmla="*/ 0 h 16"/>
                  <a:gd name="T22" fmla="*/ 26 w 37"/>
                  <a:gd name="T23" fmla="*/ 16 h 16"/>
                  <a:gd name="T24" fmla="*/ 20 w 37"/>
                  <a:gd name="T25" fmla="*/ 16 h 16"/>
                  <a:gd name="T26" fmla="*/ 20 w 37"/>
                  <a:gd name="T27" fmla="*/ 0 h 1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7"/>
                  <a:gd name="T43" fmla="*/ 0 h 16"/>
                  <a:gd name="T44" fmla="*/ 37 w 37"/>
                  <a:gd name="T45" fmla="*/ 16 h 1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7" h="16">
                    <a:moveTo>
                      <a:pt x="20" y="0"/>
                    </a:moveTo>
                    <a:lnTo>
                      <a:pt x="26" y="0"/>
                    </a:lnTo>
                    <a:lnTo>
                      <a:pt x="37" y="0"/>
                    </a:lnTo>
                    <a:lnTo>
                      <a:pt x="37" y="16"/>
                    </a:lnTo>
                    <a:lnTo>
                      <a:pt x="10" y="16"/>
                    </a:lnTo>
                    <a:cubicBezTo>
                      <a:pt x="0" y="16"/>
                      <a:pt x="0" y="0"/>
                      <a:pt x="10" y="0"/>
                    </a:cubicBezTo>
                    <a:lnTo>
                      <a:pt x="20" y="0"/>
                    </a:lnTo>
                    <a:lnTo>
                      <a:pt x="20" y="16"/>
                    </a:lnTo>
                    <a:lnTo>
                      <a:pt x="10" y="16"/>
                    </a:lnTo>
                    <a:lnTo>
                      <a:pt x="10" y="0"/>
                    </a:lnTo>
                    <a:lnTo>
                      <a:pt x="26" y="0"/>
                    </a:lnTo>
                    <a:lnTo>
                      <a:pt x="26" y="16"/>
                    </a:lnTo>
                    <a:lnTo>
                      <a:pt x="20" y="16"/>
                    </a:lnTo>
                    <a:lnTo>
                      <a:pt x="20" y="0"/>
                    </a:lnTo>
                    <a:close/>
                  </a:path>
                </a:pathLst>
              </a:custGeom>
              <a:solidFill>
                <a:srgbClr val="6E6E6E"/>
              </a:solidFill>
              <a:ln w="0" cap="flat">
                <a:solidFill>
                  <a:srgbClr val="6E6E6E"/>
                </a:solidFill>
                <a:prstDash val="solid"/>
                <a:round/>
                <a:headEnd/>
                <a:tailEnd/>
              </a:ln>
            </p:spPr>
            <p:txBody>
              <a:bodyPr/>
              <a:lstStyle/>
              <a:p>
                <a:endParaRPr lang="en-US"/>
              </a:p>
            </p:txBody>
          </p:sp>
          <p:sp>
            <p:nvSpPr>
              <p:cNvPr id="1511" name="Freeform 698"/>
              <p:cNvSpPr>
                <a:spLocks/>
              </p:cNvSpPr>
              <p:nvPr/>
            </p:nvSpPr>
            <p:spPr bwMode="auto">
              <a:xfrm>
                <a:off x="2122" y="856"/>
                <a:ext cx="4" cy="7"/>
              </a:xfrm>
              <a:custGeom>
                <a:avLst/>
                <a:gdLst>
                  <a:gd name="T0" fmla="*/ 4 w 4"/>
                  <a:gd name="T1" fmla="*/ 0 h 7"/>
                  <a:gd name="T2" fmla="*/ 4 w 4"/>
                  <a:gd name="T3" fmla="*/ 2 h 7"/>
                  <a:gd name="T4" fmla="*/ 4 w 4"/>
                  <a:gd name="T5" fmla="*/ 4 h 7"/>
                  <a:gd name="T6" fmla="*/ 4 w 4"/>
                  <a:gd name="T7" fmla="*/ 7 h 7"/>
                  <a:gd name="T8" fmla="*/ 0 w 4"/>
                  <a:gd name="T9" fmla="*/ 7 h 7"/>
                  <a:gd name="T10" fmla="*/ 0 w 4"/>
                  <a:gd name="T11" fmla="*/ 1 h 7"/>
                  <a:gd name="T12" fmla="*/ 0 w 4"/>
                  <a:gd name="T13" fmla="*/ 0 h 7"/>
                  <a:gd name="T14" fmla="*/ 4 w 4"/>
                  <a:gd name="T15" fmla="*/ 0 h 7"/>
                  <a:gd name="T16" fmla="*/ 4 w 4"/>
                  <a:gd name="T17" fmla="*/ 1 h 7"/>
                  <a:gd name="T18" fmla="*/ 4 w 4"/>
                  <a:gd name="T19" fmla="*/ 4 h 7"/>
                  <a:gd name="T20" fmla="*/ 0 w 4"/>
                  <a:gd name="T21" fmla="*/ 4 h 7"/>
                  <a:gd name="T22" fmla="*/ 0 w 4"/>
                  <a:gd name="T23" fmla="*/ 2 h 7"/>
                  <a:gd name="T24" fmla="*/ 0 w 4"/>
                  <a:gd name="T25" fmla="*/ 0 h 7"/>
                  <a:gd name="T26" fmla="*/ 4 w 4"/>
                  <a:gd name="T27" fmla="*/ 0 h 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
                  <a:gd name="T43" fmla="*/ 0 h 7"/>
                  <a:gd name="T44" fmla="*/ 4 w 4"/>
                  <a:gd name="T45" fmla="*/ 7 h 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 h="7">
                    <a:moveTo>
                      <a:pt x="4" y="0"/>
                    </a:moveTo>
                    <a:lnTo>
                      <a:pt x="4" y="2"/>
                    </a:lnTo>
                    <a:lnTo>
                      <a:pt x="4" y="4"/>
                    </a:lnTo>
                    <a:lnTo>
                      <a:pt x="4" y="7"/>
                    </a:lnTo>
                    <a:lnTo>
                      <a:pt x="0" y="7"/>
                    </a:lnTo>
                    <a:lnTo>
                      <a:pt x="0" y="1"/>
                    </a:lnTo>
                    <a:lnTo>
                      <a:pt x="0" y="0"/>
                    </a:lnTo>
                    <a:lnTo>
                      <a:pt x="4" y="0"/>
                    </a:lnTo>
                    <a:lnTo>
                      <a:pt x="4" y="1"/>
                    </a:lnTo>
                    <a:lnTo>
                      <a:pt x="4" y="4"/>
                    </a:lnTo>
                    <a:lnTo>
                      <a:pt x="0" y="4"/>
                    </a:lnTo>
                    <a:lnTo>
                      <a:pt x="0" y="2"/>
                    </a:lnTo>
                    <a:lnTo>
                      <a:pt x="0" y="0"/>
                    </a:lnTo>
                    <a:lnTo>
                      <a:pt x="4" y="0"/>
                    </a:lnTo>
                    <a:close/>
                  </a:path>
                </a:pathLst>
              </a:custGeom>
              <a:solidFill>
                <a:srgbClr val="6E6E6E"/>
              </a:solidFill>
              <a:ln w="0" cap="flat">
                <a:solidFill>
                  <a:srgbClr val="6E6E6E"/>
                </a:solidFill>
                <a:prstDash val="solid"/>
                <a:round/>
                <a:headEnd/>
                <a:tailEnd/>
              </a:ln>
            </p:spPr>
            <p:txBody>
              <a:bodyPr/>
              <a:lstStyle/>
              <a:p>
                <a:endParaRPr lang="en-US"/>
              </a:p>
            </p:txBody>
          </p:sp>
          <p:sp>
            <p:nvSpPr>
              <p:cNvPr id="1512" name="Freeform 699"/>
              <p:cNvSpPr>
                <a:spLocks/>
              </p:cNvSpPr>
              <p:nvPr/>
            </p:nvSpPr>
            <p:spPr bwMode="auto">
              <a:xfrm>
                <a:off x="1951" y="856"/>
                <a:ext cx="27" cy="16"/>
              </a:xfrm>
              <a:custGeom>
                <a:avLst/>
                <a:gdLst>
                  <a:gd name="T0" fmla="*/ 4 w 27"/>
                  <a:gd name="T1" fmla="*/ 11 h 16"/>
                  <a:gd name="T2" fmla="*/ 0 w 27"/>
                  <a:gd name="T3" fmla="*/ 15 h 16"/>
                  <a:gd name="T4" fmla="*/ 1 w 27"/>
                  <a:gd name="T5" fmla="*/ 9 h 16"/>
                  <a:gd name="T6" fmla="*/ 0 w 27"/>
                  <a:gd name="T7" fmla="*/ 9 h 16"/>
                  <a:gd name="T8" fmla="*/ 10 w 27"/>
                  <a:gd name="T9" fmla="*/ 4 h 16"/>
                  <a:gd name="T10" fmla="*/ 10 w 27"/>
                  <a:gd name="T11" fmla="*/ 9 h 16"/>
                  <a:gd name="T12" fmla="*/ 12 w 27"/>
                  <a:gd name="T13" fmla="*/ 5 h 16"/>
                  <a:gd name="T14" fmla="*/ 14 w 27"/>
                  <a:gd name="T15" fmla="*/ 5 h 16"/>
                  <a:gd name="T16" fmla="*/ 13 w 27"/>
                  <a:gd name="T17" fmla="*/ 2 h 16"/>
                  <a:gd name="T18" fmla="*/ 17 w 27"/>
                  <a:gd name="T19" fmla="*/ 2 h 16"/>
                  <a:gd name="T20" fmla="*/ 15 w 27"/>
                  <a:gd name="T21" fmla="*/ 5 h 16"/>
                  <a:gd name="T22" fmla="*/ 18 w 27"/>
                  <a:gd name="T23" fmla="*/ 3 h 16"/>
                  <a:gd name="T24" fmla="*/ 18 w 27"/>
                  <a:gd name="T25" fmla="*/ 2 h 16"/>
                  <a:gd name="T26" fmla="*/ 22 w 27"/>
                  <a:gd name="T27" fmla="*/ 2 h 16"/>
                  <a:gd name="T28" fmla="*/ 22 w 27"/>
                  <a:gd name="T29" fmla="*/ 0 h 16"/>
                  <a:gd name="T30" fmla="*/ 25 w 27"/>
                  <a:gd name="T31" fmla="*/ 1 h 16"/>
                  <a:gd name="T32" fmla="*/ 22 w 27"/>
                  <a:gd name="T33" fmla="*/ 3 h 16"/>
                  <a:gd name="T34" fmla="*/ 27 w 27"/>
                  <a:gd name="T35" fmla="*/ 1 h 16"/>
                  <a:gd name="T36" fmla="*/ 27 w 27"/>
                  <a:gd name="T37" fmla="*/ 2 h 16"/>
                  <a:gd name="T38" fmla="*/ 24 w 27"/>
                  <a:gd name="T39" fmla="*/ 4 h 16"/>
                  <a:gd name="T40" fmla="*/ 27 w 27"/>
                  <a:gd name="T41" fmla="*/ 5 h 16"/>
                  <a:gd name="T42" fmla="*/ 23 w 27"/>
                  <a:gd name="T43" fmla="*/ 8 h 16"/>
                  <a:gd name="T44" fmla="*/ 18 w 27"/>
                  <a:gd name="T45" fmla="*/ 7 h 16"/>
                  <a:gd name="T46" fmla="*/ 19 w 27"/>
                  <a:gd name="T47" fmla="*/ 8 h 16"/>
                  <a:gd name="T48" fmla="*/ 15 w 27"/>
                  <a:gd name="T49" fmla="*/ 8 h 16"/>
                  <a:gd name="T50" fmla="*/ 16 w 27"/>
                  <a:gd name="T51" fmla="*/ 9 h 16"/>
                  <a:gd name="T52" fmla="*/ 13 w 27"/>
                  <a:gd name="T53" fmla="*/ 10 h 16"/>
                  <a:gd name="T54" fmla="*/ 6 w 27"/>
                  <a:gd name="T55" fmla="*/ 12 h 16"/>
                  <a:gd name="T56" fmla="*/ 7 w 27"/>
                  <a:gd name="T57" fmla="*/ 13 h 16"/>
                  <a:gd name="T58" fmla="*/ 1 w 27"/>
                  <a:gd name="T59" fmla="*/ 16 h 16"/>
                  <a:gd name="T60" fmla="*/ 0 w 27"/>
                  <a:gd name="T61" fmla="*/ 15 h 16"/>
                  <a:gd name="T62" fmla="*/ 7 w 27"/>
                  <a:gd name="T63" fmla="*/ 11 h 16"/>
                  <a:gd name="T64" fmla="*/ 3 w 27"/>
                  <a:gd name="T65" fmla="*/ 13 h 16"/>
                  <a:gd name="T66" fmla="*/ 5 w 27"/>
                  <a:gd name="T67" fmla="*/ 11 h 16"/>
                  <a:gd name="T68" fmla="*/ 4 w 27"/>
                  <a:gd name="T69" fmla="*/ 11 h 1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7"/>
                  <a:gd name="T106" fmla="*/ 0 h 16"/>
                  <a:gd name="T107" fmla="*/ 27 w 27"/>
                  <a:gd name="T108" fmla="*/ 16 h 1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7" h="16">
                    <a:moveTo>
                      <a:pt x="4" y="11"/>
                    </a:moveTo>
                    <a:lnTo>
                      <a:pt x="0" y="15"/>
                    </a:lnTo>
                    <a:lnTo>
                      <a:pt x="1" y="9"/>
                    </a:lnTo>
                    <a:lnTo>
                      <a:pt x="0" y="9"/>
                    </a:lnTo>
                    <a:lnTo>
                      <a:pt x="10" y="4"/>
                    </a:lnTo>
                    <a:lnTo>
                      <a:pt x="10" y="9"/>
                    </a:lnTo>
                    <a:lnTo>
                      <a:pt x="12" y="5"/>
                    </a:lnTo>
                    <a:lnTo>
                      <a:pt x="14" y="5"/>
                    </a:lnTo>
                    <a:lnTo>
                      <a:pt x="13" y="2"/>
                    </a:lnTo>
                    <a:lnTo>
                      <a:pt x="17" y="2"/>
                    </a:lnTo>
                    <a:lnTo>
                      <a:pt x="15" y="5"/>
                    </a:lnTo>
                    <a:lnTo>
                      <a:pt x="18" y="3"/>
                    </a:lnTo>
                    <a:lnTo>
                      <a:pt x="18" y="2"/>
                    </a:lnTo>
                    <a:lnTo>
                      <a:pt x="22" y="2"/>
                    </a:lnTo>
                    <a:lnTo>
                      <a:pt x="22" y="0"/>
                    </a:lnTo>
                    <a:lnTo>
                      <a:pt x="25" y="1"/>
                    </a:lnTo>
                    <a:lnTo>
                      <a:pt x="22" y="3"/>
                    </a:lnTo>
                    <a:lnTo>
                      <a:pt x="27" y="1"/>
                    </a:lnTo>
                    <a:lnTo>
                      <a:pt x="27" y="2"/>
                    </a:lnTo>
                    <a:lnTo>
                      <a:pt x="24" y="4"/>
                    </a:lnTo>
                    <a:lnTo>
                      <a:pt x="27" y="5"/>
                    </a:lnTo>
                    <a:lnTo>
                      <a:pt x="23" y="8"/>
                    </a:lnTo>
                    <a:lnTo>
                      <a:pt x="18" y="7"/>
                    </a:lnTo>
                    <a:lnTo>
                      <a:pt x="19" y="8"/>
                    </a:lnTo>
                    <a:lnTo>
                      <a:pt x="15" y="8"/>
                    </a:lnTo>
                    <a:lnTo>
                      <a:pt x="16" y="9"/>
                    </a:lnTo>
                    <a:lnTo>
                      <a:pt x="13" y="10"/>
                    </a:lnTo>
                    <a:lnTo>
                      <a:pt x="6" y="12"/>
                    </a:lnTo>
                    <a:lnTo>
                      <a:pt x="7" y="13"/>
                    </a:lnTo>
                    <a:lnTo>
                      <a:pt x="1" y="16"/>
                    </a:lnTo>
                    <a:lnTo>
                      <a:pt x="0" y="15"/>
                    </a:lnTo>
                    <a:lnTo>
                      <a:pt x="7" y="11"/>
                    </a:lnTo>
                    <a:lnTo>
                      <a:pt x="3" y="13"/>
                    </a:lnTo>
                    <a:lnTo>
                      <a:pt x="5" y="11"/>
                    </a:lnTo>
                    <a:lnTo>
                      <a:pt x="4" y="11"/>
                    </a:lnTo>
                    <a:close/>
                  </a:path>
                </a:pathLst>
              </a:custGeom>
              <a:solidFill>
                <a:srgbClr val="FFFF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513" name="Freeform 700"/>
              <p:cNvSpPr>
                <a:spLocks/>
              </p:cNvSpPr>
              <p:nvPr/>
            </p:nvSpPr>
            <p:spPr bwMode="auto">
              <a:xfrm>
                <a:off x="1949" y="854"/>
                <a:ext cx="31" cy="20"/>
              </a:xfrm>
              <a:custGeom>
                <a:avLst/>
                <a:gdLst>
                  <a:gd name="T0" fmla="*/ 4 w 128"/>
                  <a:gd name="T1" fmla="*/ 73 h 81"/>
                  <a:gd name="T2" fmla="*/ 16 w 128"/>
                  <a:gd name="T3" fmla="*/ 51 h 81"/>
                  <a:gd name="T4" fmla="*/ 7 w 128"/>
                  <a:gd name="T5" fmla="*/ 36 h 81"/>
                  <a:gd name="T6" fmla="*/ 57 w 128"/>
                  <a:gd name="T7" fmla="*/ 23 h 81"/>
                  <a:gd name="T8" fmla="*/ 52 w 128"/>
                  <a:gd name="T9" fmla="*/ 22 h 81"/>
                  <a:gd name="T10" fmla="*/ 59 w 128"/>
                  <a:gd name="T11" fmla="*/ 31 h 81"/>
                  <a:gd name="T12" fmla="*/ 63 w 128"/>
                  <a:gd name="T13" fmla="*/ 9 h 81"/>
                  <a:gd name="T14" fmla="*/ 86 w 128"/>
                  <a:gd name="T15" fmla="*/ 19 h 81"/>
                  <a:gd name="T16" fmla="*/ 82 w 128"/>
                  <a:gd name="T17" fmla="*/ 13 h 81"/>
                  <a:gd name="T18" fmla="*/ 80 w 128"/>
                  <a:gd name="T19" fmla="*/ 8 h 81"/>
                  <a:gd name="T20" fmla="*/ 90 w 128"/>
                  <a:gd name="T21" fmla="*/ 17 h 81"/>
                  <a:gd name="T22" fmla="*/ 99 w 128"/>
                  <a:gd name="T23" fmla="*/ 1 h 81"/>
                  <a:gd name="T24" fmla="*/ 115 w 128"/>
                  <a:gd name="T25" fmla="*/ 17 h 81"/>
                  <a:gd name="T26" fmla="*/ 117 w 128"/>
                  <a:gd name="T27" fmla="*/ 4 h 81"/>
                  <a:gd name="T28" fmla="*/ 128 w 128"/>
                  <a:gd name="T29" fmla="*/ 17 h 81"/>
                  <a:gd name="T30" fmla="*/ 110 w 128"/>
                  <a:gd name="T31" fmla="*/ 15 h 81"/>
                  <a:gd name="T32" fmla="*/ 123 w 128"/>
                  <a:gd name="T33" fmla="*/ 32 h 81"/>
                  <a:gd name="T34" fmla="*/ 81 w 128"/>
                  <a:gd name="T35" fmla="*/ 43 h 81"/>
                  <a:gd name="T36" fmla="*/ 95 w 128"/>
                  <a:gd name="T37" fmla="*/ 44 h 81"/>
                  <a:gd name="T38" fmla="*/ 78 w 128"/>
                  <a:gd name="T39" fmla="*/ 35 h 81"/>
                  <a:gd name="T40" fmla="*/ 76 w 128"/>
                  <a:gd name="T41" fmla="*/ 51 h 81"/>
                  <a:gd name="T42" fmla="*/ 44 w 128"/>
                  <a:gd name="T43" fmla="*/ 52 h 81"/>
                  <a:gd name="T44" fmla="*/ 17 w 128"/>
                  <a:gd name="T45" fmla="*/ 80 h 81"/>
                  <a:gd name="T46" fmla="*/ 3 w 128"/>
                  <a:gd name="T47" fmla="*/ 68 h 81"/>
                  <a:gd name="T48" fmla="*/ 43 w 128"/>
                  <a:gd name="T49" fmla="*/ 59 h 81"/>
                  <a:gd name="T50" fmla="*/ 15 w 128"/>
                  <a:gd name="T51" fmla="*/ 56 h 81"/>
                  <a:gd name="T52" fmla="*/ 26 w 128"/>
                  <a:gd name="T53" fmla="*/ 60 h 81"/>
                  <a:gd name="T54" fmla="*/ 36 w 128"/>
                  <a:gd name="T55" fmla="*/ 49 h 81"/>
                  <a:gd name="T56" fmla="*/ 18 w 128"/>
                  <a:gd name="T57" fmla="*/ 54 h 81"/>
                  <a:gd name="T58" fmla="*/ 43 w 128"/>
                  <a:gd name="T59" fmla="*/ 59 h 81"/>
                  <a:gd name="T60" fmla="*/ 20 w 128"/>
                  <a:gd name="T61" fmla="*/ 67 h 81"/>
                  <a:gd name="T62" fmla="*/ 32 w 128"/>
                  <a:gd name="T63" fmla="*/ 64 h 81"/>
                  <a:gd name="T64" fmla="*/ 34 w 128"/>
                  <a:gd name="T65" fmla="*/ 47 h 81"/>
                  <a:gd name="T66" fmla="*/ 69 w 128"/>
                  <a:gd name="T67" fmla="*/ 49 h 81"/>
                  <a:gd name="T68" fmla="*/ 72 w 128"/>
                  <a:gd name="T69" fmla="*/ 32 h 81"/>
                  <a:gd name="T70" fmla="*/ 76 w 128"/>
                  <a:gd name="T71" fmla="*/ 40 h 81"/>
                  <a:gd name="T72" fmla="*/ 104 w 128"/>
                  <a:gd name="T73" fmla="*/ 30 h 81"/>
                  <a:gd name="T74" fmla="*/ 116 w 128"/>
                  <a:gd name="T75" fmla="*/ 34 h 81"/>
                  <a:gd name="T76" fmla="*/ 104 w 128"/>
                  <a:gd name="T77" fmla="*/ 16 h 81"/>
                  <a:gd name="T78" fmla="*/ 112 w 128"/>
                  <a:gd name="T79" fmla="*/ 11 h 81"/>
                  <a:gd name="T80" fmla="*/ 93 w 128"/>
                  <a:gd name="T81" fmla="*/ 24 h 81"/>
                  <a:gd name="T82" fmla="*/ 109 w 128"/>
                  <a:gd name="T83" fmla="*/ 19 h 81"/>
                  <a:gd name="T84" fmla="*/ 106 w 128"/>
                  <a:gd name="T85" fmla="*/ 17 h 81"/>
                  <a:gd name="T86" fmla="*/ 83 w 128"/>
                  <a:gd name="T87" fmla="*/ 22 h 81"/>
                  <a:gd name="T88" fmla="*/ 88 w 128"/>
                  <a:gd name="T89" fmla="*/ 27 h 81"/>
                  <a:gd name="T90" fmla="*/ 65 w 128"/>
                  <a:gd name="T91" fmla="*/ 22 h 81"/>
                  <a:gd name="T92" fmla="*/ 66 w 128"/>
                  <a:gd name="T93" fmla="*/ 25 h 81"/>
                  <a:gd name="T94" fmla="*/ 72 w 128"/>
                  <a:gd name="T95" fmla="*/ 35 h 81"/>
                  <a:gd name="T96" fmla="*/ 66 w 128"/>
                  <a:gd name="T97" fmla="*/ 30 h 81"/>
                  <a:gd name="T98" fmla="*/ 41 w 128"/>
                  <a:gd name="T99" fmla="*/ 43 h 81"/>
                  <a:gd name="T100" fmla="*/ 15 w 128"/>
                  <a:gd name="T101" fmla="*/ 50 h 81"/>
                  <a:gd name="T102" fmla="*/ 23 w 128"/>
                  <a:gd name="T103" fmla="*/ 39 h 81"/>
                  <a:gd name="T104" fmla="*/ 3 w 128"/>
                  <a:gd name="T105" fmla="*/ 60 h 8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8"/>
                  <a:gd name="T160" fmla="*/ 0 h 81"/>
                  <a:gd name="T161" fmla="*/ 128 w 128"/>
                  <a:gd name="T162" fmla="*/ 81 h 8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8" h="81">
                    <a:moveTo>
                      <a:pt x="31" y="58"/>
                    </a:moveTo>
                    <a:lnTo>
                      <a:pt x="14" y="73"/>
                    </a:lnTo>
                    <a:cubicBezTo>
                      <a:pt x="11" y="75"/>
                      <a:pt x="7" y="75"/>
                      <a:pt x="4" y="73"/>
                    </a:cubicBezTo>
                    <a:cubicBezTo>
                      <a:pt x="1" y="71"/>
                      <a:pt x="0" y="68"/>
                      <a:pt x="1" y="64"/>
                    </a:cubicBezTo>
                    <a:lnTo>
                      <a:pt x="8" y="41"/>
                    </a:lnTo>
                    <a:lnTo>
                      <a:pt x="16" y="51"/>
                    </a:lnTo>
                    <a:lnTo>
                      <a:pt x="11" y="51"/>
                    </a:lnTo>
                    <a:cubicBezTo>
                      <a:pt x="7" y="51"/>
                      <a:pt x="4" y="49"/>
                      <a:pt x="3" y="45"/>
                    </a:cubicBezTo>
                    <a:cubicBezTo>
                      <a:pt x="2" y="42"/>
                      <a:pt x="4" y="38"/>
                      <a:pt x="7" y="36"/>
                    </a:cubicBezTo>
                    <a:lnTo>
                      <a:pt x="45" y="16"/>
                    </a:lnTo>
                    <a:cubicBezTo>
                      <a:pt x="48" y="15"/>
                      <a:pt x="51" y="15"/>
                      <a:pt x="53" y="16"/>
                    </a:cubicBezTo>
                    <a:cubicBezTo>
                      <a:pt x="56" y="18"/>
                      <a:pt x="57" y="20"/>
                      <a:pt x="57" y="23"/>
                    </a:cubicBezTo>
                    <a:lnTo>
                      <a:pt x="57" y="43"/>
                    </a:lnTo>
                    <a:lnTo>
                      <a:pt x="42" y="39"/>
                    </a:lnTo>
                    <a:lnTo>
                      <a:pt x="52" y="22"/>
                    </a:lnTo>
                    <a:cubicBezTo>
                      <a:pt x="54" y="19"/>
                      <a:pt x="59" y="17"/>
                      <a:pt x="62" y="18"/>
                    </a:cubicBezTo>
                    <a:lnTo>
                      <a:pt x="70" y="21"/>
                    </a:lnTo>
                    <a:lnTo>
                      <a:pt x="59" y="31"/>
                    </a:lnTo>
                    <a:lnTo>
                      <a:pt x="57" y="19"/>
                    </a:lnTo>
                    <a:cubicBezTo>
                      <a:pt x="56" y="17"/>
                      <a:pt x="57" y="15"/>
                      <a:pt x="58" y="13"/>
                    </a:cubicBezTo>
                    <a:cubicBezTo>
                      <a:pt x="59" y="11"/>
                      <a:pt x="61" y="10"/>
                      <a:pt x="63" y="9"/>
                    </a:cubicBezTo>
                    <a:lnTo>
                      <a:pt x="78" y="6"/>
                    </a:lnTo>
                    <a:cubicBezTo>
                      <a:pt x="81" y="6"/>
                      <a:pt x="85" y="7"/>
                      <a:pt x="86" y="10"/>
                    </a:cubicBezTo>
                    <a:cubicBezTo>
                      <a:pt x="88" y="13"/>
                      <a:pt x="88" y="16"/>
                      <a:pt x="86" y="19"/>
                    </a:cubicBezTo>
                    <a:lnTo>
                      <a:pt x="79" y="30"/>
                    </a:lnTo>
                    <a:lnTo>
                      <a:pt x="69" y="19"/>
                    </a:lnTo>
                    <a:lnTo>
                      <a:pt x="82" y="13"/>
                    </a:lnTo>
                    <a:lnTo>
                      <a:pt x="77" y="20"/>
                    </a:lnTo>
                    <a:lnTo>
                      <a:pt x="77" y="14"/>
                    </a:lnTo>
                    <a:cubicBezTo>
                      <a:pt x="77" y="12"/>
                      <a:pt x="78" y="10"/>
                      <a:pt x="80" y="8"/>
                    </a:cubicBezTo>
                    <a:cubicBezTo>
                      <a:pt x="82" y="7"/>
                      <a:pt x="84" y="6"/>
                      <a:pt x="87" y="6"/>
                    </a:cubicBezTo>
                    <a:lnTo>
                      <a:pt x="99" y="9"/>
                    </a:lnTo>
                    <a:lnTo>
                      <a:pt x="90" y="17"/>
                    </a:lnTo>
                    <a:lnTo>
                      <a:pt x="90" y="8"/>
                    </a:lnTo>
                    <a:cubicBezTo>
                      <a:pt x="90" y="6"/>
                      <a:pt x="91" y="4"/>
                      <a:pt x="93" y="2"/>
                    </a:cubicBezTo>
                    <a:cubicBezTo>
                      <a:pt x="94" y="1"/>
                      <a:pt x="97" y="0"/>
                      <a:pt x="99" y="1"/>
                    </a:cubicBezTo>
                    <a:lnTo>
                      <a:pt x="112" y="4"/>
                    </a:lnTo>
                    <a:cubicBezTo>
                      <a:pt x="115" y="4"/>
                      <a:pt x="117" y="7"/>
                      <a:pt x="118" y="9"/>
                    </a:cubicBezTo>
                    <a:cubicBezTo>
                      <a:pt x="119" y="12"/>
                      <a:pt x="118" y="15"/>
                      <a:pt x="115" y="17"/>
                    </a:cubicBezTo>
                    <a:lnTo>
                      <a:pt x="105" y="26"/>
                    </a:lnTo>
                    <a:lnTo>
                      <a:pt x="97" y="13"/>
                    </a:lnTo>
                    <a:lnTo>
                      <a:pt x="117" y="4"/>
                    </a:lnTo>
                    <a:cubicBezTo>
                      <a:pt x="120" y="3"/>
                      <a:pt x="123" y="3"/>
                      <a:pt x="125" y="5"/>
                    </a:cubicBezTo>
                    <a:cubicBezTo>
                      <a:pt x="127" y="6"/>
                      <a:pt x="128" y="9"/>
                      <a:pt x="128" y="11"/>
                    </a:cubicBezTo>
                    <a:lnTo>
                      <a:pt x="128" y="17"/>
                    </a:lnTo>
                    <a:cubicBezTo>
                      <a:pt x="128" y="20"/>
                      <a:pt x="127" y="23"/>
                      <a:pt x="124" y="24"/>
                    </a:cubicBezTo>
                    <a:lnTo>
                      <a:pt x="111" y="30"/>
                    </a:lnTo>
                    <a:lnTo>
                      <a:pt x="110" y="15"/>
                    </a:lnTo>
                    <a:lnTo>
                      <a:pt x="120" y="18"/>
                    </a:lnTo>
                    <a:cubicBezTo>
                      <a:pt x="123" y="19"/>
                      <a:pt x="125" y="21"/>
                      <a:pt x="126" y="24"/>
                    </a:cubicBezTo>
                    <a:cubicBezTo>
                      <a:pt x="126" y="27"/>
                      <a:pt x="125" y="30"/>
                      <a:pt x="123" y="32"/>
                    </a:cubicBezTo>
                    <a:lnTo>
                      <a:pt x="108" y="44"/>
                    </a:lnTo>
                    <a:cubicBezTo>
                      <a:pt x="106" y="45"/>
                      <a:pt x="104" y="46"/>
                      <a:pt x="102" y="45"/>
                    </a:cubicBezTo>
                    <a:lnTo>
                      <a:pt x="81" y="43"/>
                    </a:lnTo>
                    <a:lnTo>
                      <a:pt x="88" y="29"/>
                    </a:lnTo>
                    <a:lnTo>
                      <a:pt x="93" y="35"/>
                    </a:lnTo>
                    <a:cubicBezTo>
                      <a:pt x="95" y="38"/>
                      <a:pt x="96" y="41"/>
                      <a:pt x="95" y="44"/>
                    </a:cubicBezTo>
                    <a:cubicBezTo>
                      <a:pt x="93" y="47"/>
                      <a:pt x="91" y="48"/>
                      <a:pt x="87" y="48"/>
                    </a:cubicBezTo>
                    <a:lnTo>
                      <a:pt x="72" y="48"/>
                    </a:lnTo>
                    <a:lnTo>
                      <a:pt x="78" y="35"/>
                    </a:lnTo>
                    <a:lnTo>
                      <a:pt x="81" y="38"/>
                    </a:lnTo>
                    <a:cubicBezTo>
                      <a:pt x="83" y="40"/>
                      <a:pt x="83" y="43"/>
                      <a:pt x="82" y="46"/>
                    </a:cubicBezTo>
                    <a:cubicBezTo>
                      <a:pt x="81" y="49"/>
                      <a:pt x="79" y="51"/>
                      <a:pt x="76" y="51"/>
                    </a:cubicBezTo>
                    <a:lnTo>
                      <a:pt x="64" y="54"/>
                    </a:lnTo>
                    <a:lnTo>
                      <a:pt x="39" y="63"/>
                    </a:lnTo>
                    <a:lnTo>
                      <a:pt x="44" y="52"/>
                    </a:lnTo>
                    <a:lnTo>
                      <a:pt x="46" y="58"/>
                    </a:lnTo>
                    <a:cubicBezTo>
                      <a:pt x="48" y="62"/>
                      <a:pt x="46" y="66"/>
                      <a:pt x="42" y="68"/>
                    </a:cubicBezTo>
                    <a:lnTo>
                      <a:pt x="17" y="80"/>
                    </a:lnTo>
                    <a:cubicBezTo>
                      <a:pt x="14" y="81"/>
                      <a:pt x="10" y="80"/>
                      <a:pt x="8" y="78"/>
                    </a:cubicBezTo>
                    <a:lnTo>
                      <a:pt x="5" y="75"/>
                    </a:lnTo>
                    <a:cubicBezTo>
                      <a:pt x="3" y="73"/>
                      <a:pt x="3" y="71"/>
                      <a:pt x="3" y="68"/>
                    </a:cubicBezTo>
                    <a:cubicBezTo>
                      <a:pt x="3" y="66"/>
                      <a:pt x="5" y="64"/>
                      <a:pt x="7" y="63"/>
                    </a:cubicBezTo>
                    <a:lnTo>
                      <a:pt x="35" y="45"/>
                    </a:lnTo>
                    <a:lnTo>
                      <a:pt x="43" y="59"/>
                    </a:lnTo>
                    <a:lnTo>
                      <a:pt x="25" y="68"/>
                    </a:lnTo>
                    <a:cubicBezTo>
                      <a:pt x="21" y="70"/>
                      <a:pt x="17" y="69"/>
                      <a:pt x="15" y="66"/>
                    </a:cubicBezTo>
                    <a:cubicBezTo>
                      <a:pt x="13" y="63"/>
                      <a:pt x="13" y="58"/>
                      <a:pt x="15" y="56"/>
                    </a:cubicBezTo>
                    <a:lnTo>
                      <a:pt x="23" y="47"/>
                    </a:lnTo>
                    <a:lnTo>
                      <a:pt x="29" y="60"/>
                    </a:lnTo>
                    <a:lnTo>
                      <a:pt x="26" y="60"/>
                    </a:lnTo>
                    <a:lnTo>
                      <a:pt x="26" y="44"/>
                    </a:lnTo>
                    <a:lnTo>
                      <a:pt x="29" y="44"/>
                    </a:lnTo>
                    <a:cubicBezTo>
                      <a:pt x="32" y="44"/>
                      <a:pt x="35" y="46"/>
                      <a:pt x="36" y="49"/>
                    </a:cubicBezTo>
                    <a:cubicBezTo>
                      <a:pt x="37" y="52"/>
                      <a:pt x="37" y="55"/>
                      <a:pt x="35" y="57"/>
                    </a:cubicBezTo>
                    <a:lnTo>
                      <a:pt x="27" y="66"/>
                    </a:lnTo>
                    <a:lnTo>
                      <a:pt x="18" y="54"/>
                    </a:lnTo>
                    <a:lnTo>
                      <a:pt x="35" y="45"/>
                    </a:lnTo>
                    <a:cubicBezTo>
                      <a:pt x="39" y="43"/>
                      <a:pt x="44" y="44"/>
                      <a:pt x="46" y="48"/>
                    </a:cubicBezTo>
                    <a:cubicBezTo>
                      <a:pt x="48" y="52"/>
                      <a:pt x="47" y="57"/>
                      <a:pt x="43" y="59"/>
                    </a:cubicBezTo>
                    <a:lnTo>
                      <a:pt x="15" y="76"/>
                    </a:lnTo>
                    <a:lnTo>
                      <a:pt x="17" y="64"/>
                    </a:lnTo>
                    <a:lnTo>
                      <a:pt x="20" y="67"/>
                    </a:lnTo>
                    <a:lnTo>
                      <a:pt x="10" y="65"/>
                    </a:lnTo>
                    <a:lnTo>
                      <a:pt x="36" y="54"/>
                    </a:lnTo>
                    <a:lnTo>
                      <a:pt x="32" y="64"/>
                    </a:lnTo>
                    <a:lnTo>
                      <a:pt x="29" y="58"/>
                    </a:lnTo>
                    <a:cubicBezTo>
                      <a:pt x="28" y="56"/>
                      <a:pt x="28" y="54"/>
                      <a:pt x="29" y="52"/>
                    </a:cubicBezTo>
                    <a:cubicBezTo>
                      <a:pt x="30" y="50"/>
                      <a:pt x="32" y="48"/>
                      <a:pt x="34" y="47"/>
                    </a:cubicBezTo>
                    <a:lnTo>
                      <a:pt x="60" y="38"/>
                    </a:lnTo>
                    <a:lnTo>
                      <a:pt x="73" y="36"/>
                    </a:lnTo>
                    <a:lnTo>
                      <a:pt x="69" y="49"/>
                    </a:lnTo>
                    <a:lnTo>
                      <a:pt x="66" y="46"/>
                    </a:lnTo>
                    <a:cubicBezTo>
                      <a:pt x="64" y="43"/>
                      <a:pt x="64" y="40"/>
                      <a:pt x="65" y="37"/>
                    </a:cubicBezTo>
                    <a:cubicBezTo>
                      <a:pt x="66" y="34"/>
                      <a:pt x="69" y="32"/>
                      <a:pt x="72" y="32"/>
                    </a:cubicBezTo>
                    <a:lnTo>
                      <a:pt x="87" y="32"/>
                    </a:lnTo>
                    <a:lnTo>
                      <a:pt x="81" y="46"/>
                    </a:lnTo>
                    <a:lnTo>
                      <a:pt x="76" y="40"/>
                    </a:lnTo>
                    <a:cubicBezTo>
                      <a:pt x="74" y="37"/>
                      <a:pt x="74" y="34"/>
                      <a:pt x="75" y="31"/>
                    </a:cubicBezTo>
                    <a:cubicBezTo>
                      <a:pt x="77" y="28"/>
                      <a:pt x="80" y="26"/>
                      <a:pt x="83" y="27"/>
                    </a:cubicBezTo>
                    <a:lnTo>
                      <a:pt x="104" y="30"/>
                    </a:lnTo>
                    <a:lnTo>
                      <a:pt x="98" y="31"/>
                    </a:lnTo>
                    <a:lnTo>
                      <a:pt x="113" y="20"/>
                    </a:lnTo>
                    <a:lnTo>
                      <a:pt x="116" y="34"/>
                    </a:lnTo>
                    <a:lnTo>
                      <a:pt x="106" y="31"/>
                    </a:lnTo>
                    <a:cubicBezTo>
                      <a:pt x="102" y="30"/>
                      <a:pt x="100" y="27"/>
                      <a:pt x="100" y="24"/>
                    </a:cubicBezTo>
                    <a:cubicBezTo>
                      <a:pt x="100" y="20"/>
                      <a:pt x="101" y="17"/>
                      <a:pt x="104" y="16"/>
                    </a:cubicBezTo>
                    <a:lnTo>
                      <a:pt x="117" y="10"/>
                    </a:lnTo>
                    <a:lnTo>
                      <a:pt x="112" y="17"/>
                    </a:lnTo>
                    <a:lnTo>
                      <a:pt x="112" y="11"/>
                    </a:lnTo>
                    <a:lnTo>
                      <a:pt x="124" y="19"/>
                    </a:lnTo>
                    <a:lnTo>
                      <a:pt x="103" y="27"/>
                    </a:lnTo>
                    <a:cubicBezTo>
                      <a:pt x="100" y="29"/>
                      <a:pt x="95" y="28"/>
                      <a:pt x="93" y="24"/>
                    </a:cubicBezTo>
                    <a:cubicBezTo>
                      <a:pt x="91" y="21"/>
                      <a:pt x="92" y="17"/>
                      <a:pt x="95" y="14"/>
                    </a:cubicBezTo>
                    <a:lnTo>
                      <a:pt x="105" y="5"/>
                    </a:lnTo>
                    <a:lnTo>
                      <a:pt x="109" y="19"/>
                    </a:lnTo>
                    <a:lnTo>
                      <a:pt x="96" y="16"/>
                    </a:lnTo>
                    <a:lnTo>
                      <a:pt x="106" y="8"/>
                    </a:lnTo>
                    <a:lnTo>
                      <a:pt x="106" y="17"/>
                    </a:lnTo>
                    <a:cubicBezTo>
                      <a:pt x="106" y="20"/>
                      <a:pt x="104" y="22"/>
                      <a:pt x="103" y="23"/>
                    </a:cubicBezTo>
                    <a:cubicBezTo>
                      <a:pt x="101" y="25"/>
                      <a:pt x="98" y="26"/>
                      <a:pt x="96" y="25"/>
                    </a:cubicBezTo>
                    <a:lnTo>
                      <a:pt x="83" y="22"/>
                    </a:lnTo>
                    <a:lnTo>
                      <a:pt x="93" y="14"/>
                    </a:lnTo>
                    <a:lnTo>
                      <a:pt x="93" y="20"/>
                    </a:lnTo>
                    <a:cubicBezTo>
                      <a:pt x="93" y="23"/>
                      <a:pt x="91" y="26"/>
                      <a:pt x="88" y="27"/>
                    </a:cubicBezTo>
                    <a:lnTo>
                      <a:pt x="75" y="33"/>
                    </a:lnTo>
                    <a:cubicBezTo>
                      <a:pt x="72" y="35"/>
                      <a:pt x="68" y="34"/>
                      <a:pt x="66" y="31"/>
                    </a:cubicBezTo>
                    <a:cubicBezTo>
                      <a:pt x="64" y="28"/>
                      <a:pt x="63" y="25"/>
                      <a:pt x="65" y="22"/>
                    </a:cubicBezTo>
                    <a:lnTo>
                      <a:pt x="73" y="10"/>
                    </a:lnTo>
                    <a:lnTo>
                      <a:pt x="81" y="22"/>
                    </a:lnTo>
                    <a:lnTo>
                      <a:pt x="66" y="25"/>
                    </a:lnTo>
                    <a:lnTo>
                      <a:pt x="72" y="15"/>
                    </a:lnTo>
                    <a:lnTo>
                      <a:pt x="75" y="27"/>
                    </a:lnTo>
                    <a:cubicBezTo>
                      <a:pt x="75" y="30"/>
                      <a:pt x="74" y="33"/>
                      <a:pt x="72" y="35"/>
                    </a:cubicBezTo>
                    <a:cubicBezTo>
                      <a:pt x="70" y="37"/>
                      <a:pt x="67" y="37"/>
                      <a:pt x="64" y="36"/>
                    </a:cubicBezTo>
                    <a:lnTo>
                      <a:pt x="57" y="33"/>
                    </a:lnTo>
                    <a:lnTo>
                      <a:pt x="66" y="30"/>
                    </a:lnTo>
                    <a:lnTo>
                      <a:pt x="56" y="47"/>
                    </a:lnTo>
                    <a:cubicBezTo>
                      <a:pt x="54" y="51"/>
                      <a:pt x="51" y="52"/>
                      <a:pt x="47" y="51"/>
                    </a:cubicBezTo>
                    <a:cubicBezTo>
                      <a:pt x="44" y="50"/>
                      <a:pt x="41" y="47"/>
                      <a:pt x="41" y="43"/>
                    </a:cubicBezTo>
                    <a:lnTo>
                      <a:pt x="41" y="23"/>
                    </a:lnTo>
                    <a:lnTo>
                      <a:pt x="53" y="30"/>
                    </a:lnTo>
                    <a:lnTo>
                      <a:pt x="15" y="50"/>
                    </a:lnTo>
                    <a:lnTo>
                      <a:pt x="11" y="35"/>
                    </a:lnTo>
                    <a:lnTo>
                      <a:pt x="16" y="35"/>
                    </a:lnTo>
                    <a:cubicBezTo>
                      <a:pt x="19" y="35"/>
                      <a:pt x="21" y="37"/>
                      <a:pt x="23" y="39"/>
                    </a:cubicBezTo>
                    <a:cubicBezTo>
                      <a:pt x="24" y="41"/>
                      <a:pt x="25" y="43"/>
                      <a:pt x="24" y="46"/>
                    </a:cubicBezTo>
                    <a:lnTo>
                      <a:pt x="16" y="69"/>
                    </a:lnTo>
                    <a:lnTo>
                      <a:pt x="3" y="60"/>
                    </a:lnTo>
                    <a:lnTo>
                      <a:pt x="21" y="46"/>
                    </a:lnTo>
                    <a:lnTo>
                      <a:pt x="31" y="58"/>
                    </a:lnTo>
                    <a:close/>
                  </a:path>
                </a:pathLst>
              </a:custGeom>
              <a:solidFill>
                <a:srgbClr val="6E6E6E"/>
              </a:solidFill>
              <a:ln w="0" cap="flat">
                <a:solidFill>
                  <a:srgbClr val="6E6E6E"/>
                </a:solidFill>
                <a:prstDash val="solid"/>
                <a:round/>
                <a:headEnd/>
                <a:tailEnd/>
              </a:ln>
            </p:spPr>
            <p:txBody>
              <a:bodyPr/>
              <a:lstStyle/>
              <a:p>
                <a:endParaRPr lang="en-US"/>
              </a:p>
            </p:txBody>
          </p:sp>
          <p:sp>
            <p:nvSpPr>
              <p:cNvPr id="1514" name="Freeform 701"/>
              <p:cNvSpPr>
                <a:spLocks/>
              </p:cNvSpPr>
              <p:nvPr/>
            </p:nvSpPr>
            <p:spPr bwMode="auto">
              <a:xfrm>
                <a:off x="2120" y="864"/>
                <a:ext cx="4" cy="4"/>
              </a:xfrm>
              <a:custGeom>
                <a:avLst/>
                <a:gdLst>
                  <a:gd name="T0" fmla="*/ 4 w 4"/>
                  <a:gd name="T1" fmla="*/ 0 h 4"/>
                  <a:gd name="T2" fmla="*/ 3 w 4"/>
                  <a:gd name="T3" fmla="*/ 3 h 4"/>
                  <a:gd name="T4" fmla="*/ 0 w 4"/>
                  <a:gd name="T5" fmla="*/ 4 h 4"/>
                  <a:gd name="T6" fmla="*/ 3 w 4"/>
                  <a:gd name="T7" fmla="*/ 2 h 4"/>
                  <a:gd name="T8" fmla="*/ 3 w 4"/>
                  <a:gd name="T9" fmla="*/ 0 h 4"/>
                  <a:gd name="T10" fmla="*/ 4 w 4"/>
                  <a:gd name="T11" fmla="*/ 0 h 4"/>
                  <a:gd name="T12" fmla="*/ 0 60000 65536"/>
                  <a:gd name="T13" fmla="*/ 0 60000 65536"/>
                  <a:gd name="T14" fmla="*/ 0 60000 65536"/>
                  <a:gd name="T15" fmla="*/ 0 60000 65536"/>
                  <a:gd name="T16" fmla="*/ 0 60000 65536"/>
                  <a:gd name="T17" fmla="*/ 0 60000 65536"/>
                  <a:gd name="T18" fmla="*/ 0 w 4"/>
                  <a:gd name="T19" fmla="*/ 0 h 4"/>
                  <a:gd name="T20" fmla="*/ 4 w 4"/>
                  <a:gd name="T21" fmla="*/ 4 h 4"/>
                </a:gdLst>
                <a:ahLst/>
                <a:cxnLst>
                  <a:cxn ang="T12">
                    <a:pos x="T0" y="T1"/>
                  </a:cxn>
                  <a:cxn ang="T13">
                    <a:pos x="T2" y="T3"/>
                  </a:cxn>
                  <a:cxn ang="T14">
                    <a:pos x="T4" y="T5"/>
                  </a:cxn>
                  <a:cxn ang="T15">
                    <a:pos x="T6" y="T7"/>
                  </a:cxn>
                  <a:cxn ang="T16">
                    <a:pos x="T8" y="T9"/>
                  </a:cxn>
                  <a:cxn ang="T17">
                    <a:pos x="T10" y="T11"/>
                  </a:cxn>
                </a:cxnLst>
                <a:rect l="T18" t="T19" r="T20" b="T21"/>
                <a:pathLst>
                  <a:path w="4" h="4">
                    <a:moveTo>
                      <a:pt x="4" y="0"/>
                    </a:moveTo>
                    <a:lnTo>
                      <a:pt x="3" y="3"/>
                    </a:lnTo>
                    <a:lnTo>
                      <a:pt x="0" y="4"/>
                    </a:lnTo>
                    <a:lnTo>
                      <a:pt x="3" y="2"/>
                    </a:lnTo>
                    <a:lnTo>
                      <a:pt x="3" y="0"/>
                    </a:lnTo>
                    <a:lnTo>
                      <a:pt x="4" y="0"/>
                    </a:lnTo>
                    <a:close/>
                  </a:path>
                </a:pathLst>
              </a:custGeom>
              <a:solidFill>
                <a:srgbClr val="FFFF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515" name="Freeform 702"/>
              <p:cNvSpPr>
                <a:spLocks/>
              </p:cNvSpPr>
              <p:nvPr/>
            </p:nvSpPr>
            <p:spPr bwMode="auto">
              <a:xfrm>
                <a:off x="2118" y="862"/>
                <a:ext cx="8" cy="8"/>
              </a:xfrm>
              <a:custGeom>
                <a:avLst/>
                <a:gdLst>
                  <a:gd name="T0" fmla="*/ 32 w 32"/>
                  <a:gd name="T1" fmla="*/ 10 h 33"/>
                  <a:gd name="T2" fmla="*/ 30 w 32"/>
                  <a:gd name="T3" fmla="*/ 20 h 33"/>
                  <a:gd name="T4" fmla="*/ 26 w 32"/>
                  <a:gd name="T5" fmla="*/ 25 h 33"/>
                  <a:gd name="T6" fmla="*/ 12 w 32"/>
                  <a:gd name="T7" fmla="*/ 32 h 33"/>
                  <a:gd name="T8" fmla="*/ 2 w 32"/>
                  <a:gd name="T9" fmla="*/ 29 h 33"/>
                  <a:gd name="T10" fmla="*/ 3 w 32"/>
                  <a:gd name="T11" fmla="*/ 18 h 33"/>
                  <a:gd name="T12" fmla="*/ 15 w 32"/>
                  <a:gd name="T13" fmla="*/ 9 h 33"/>
                  <a:gd name="T14" fmla="*/ 12 w 32"/>
                  <a:gd name="T15" fmla="*/ 15 h 33"/>
                  <a:gd name="T16" fmla="*/ 12 w 32"/>
                  <a:gd name="T17" fmla="*/ 8 h 33"/>
                  <a:gd name="T18" fmla="*/ 20 w 32"/>
                  <a:gd name="T19" fmla="*/ 0 h 33"/>
                  <a:gd name="T20" fmla="*/ 24 w 32"/>
                  <a:gd name="T21" fmla="*/ 0 h 33"/>
                  <a:gd name="T22" fmla="*/ 24 w 32"/>
                  <a:gd name="T23" fmla="*/ 16 h 33"/>
                  <a:gd name="T24" fmla="*/ 20 w 32"/>
                  <a:gd name="T25" fmla="*/ 16 h 33"/>
                  <a:gd name="T26" fmla="*/ 28 w 32"/>
                  <a:gd name="T27" fmla="*/ 8 h 33"/>
                  <a:gd name="T28" fmla="*/ 28 w 32"/>
                  <a:gd name="T29" fmla="*/ 15 h 33"/>
                  <a:gd name="T30" fmla="*/ 25 w 32"/>
                  <a:gd name="T31" fmla="*/ 22 h 33"/>
                  <a:gd name="T32" fmla="*/ 13 w 32"/>
                  <a:gd name="T33" fmla="*/ 31 h 33"/>
                  <a:gd name="T34" fmla="*/ 5 w 32"/>
                  <a:gd name="T35" fmla="*/ 17 h 33"/>
                  <a:gd name="T36" fmla="*/ 19 w 32"/>
                  <a:gd name="T37" fmla="*/ 10 h 33"/>
                  <a:gd name="T38" fmla="*/ 14 w 32"/>
                  <a:gd name="T39" fmla="*/ 16 h 33"/>
                  <a:gd name="T40" fmla="*/ 17 w 32"/>
                  <a:gd name="T41" fmla="*/ 7 h 33"/>
                  <a:gd name="T42" fmla="*/ 32 w 32"/>
                  <a:gd name="T43" fmla="*/ 10 h 3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2"/>
                  <a:gd name="T67" fmla="*/ 0 h 33"/>
                  <a:gd name="T68" fmla="*/ 32 w 32"/>
                  <a:gd name="T69" fmla="*/ 33 h 3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2" h="33">
                    <a:moveTo>
                      <a:pt x="32" y="10"/>
                    </a:moveTo>
                    <a:lnTo>
                      <a:pt x="30" y="20"/>
                    </a:lnTo>
                    <a:cubicBezTo>
                      <a:pt x="29" y="22"/>
                      <a:pt x="28" y="24"/>
                      <a:pt x="26" y="25"/>
                    </a:cubicBezTo>
                    <a:lnTo>
                      <a:pt x="12" y="32"/>
                    </a:lnTo>
                    <a:cubicBezTo>
                      <a:pt x="8" y="33"/>
                      <a:pt x="4" y="32"/>
                      <a:pt x="2" y="29"/>
                    </a:cubicBezTo>
                    <a:cubicBezTo>
                      <a:pt x="0" y="25"/>
                      <a:pt x="0" y="21"/>
                      <a:pt x="3" y="18"/>
                    </a:cubicBezTo>
                    <a:lnTo>
                      <a:pt x="15" y="9"/>
                    </a:lnTo>
                    <a:lnTo>
                      <a:pt x="12" y="15"/>
                    </a:lnTo>
                    <a:lnTo>
                      <a:pt x="12" y="8"/>
                    </a:lnTo>
                    <a:cubicBezTo>
                      <a:pt x="12" y="4"/>
                      <a:pt x="15" y="0"/>
                      <a:pt x="20" y="0"/>
                    </a:cubicBezTo>
                    <a:lnTo>
                      <a:pt x="24" y="0"/>
                    </a:lnTo>
                    <a:lnTo>
                      <a:pt x="24" y="16"/>
                    </a:lnTo>
                    <a:lnTo>
                      <a:pt x="20" y="16"/>
                    </a:lnTo>
                    <a:lnTo>
                      <a:pt x="28" y="8"/>
                    </a:lnTo>
                    <a:lnTo>
                      <a:pt x="28" y="15"/>
                    </a:lnTo>
                    <a:cubicBezTo>
                      <a:pt x="28" y="18"/>
                      <a:pt x="27" y="20"/>
                      <a:pt x="25" y="22"/>
                    </a:cubicBezTo>
                    <a:lnTo>
                      <a:pt x="13" y="31"/>
                    </a:lnTo>
                    <a:lnTo>
                      <a:pt x="5" y="17"/>
                    </a:lnTo>
                    <a:lnTo>
                      <a:pt x="19" y="10"/>
                    </a:lnTo>
                    <a:lnTo>
                      <a:pt x="14" y="16"/>
                    </a:lnTo>
                    <a:lnTo>
                      <a:pt x="17" y="7"/>
                    </a:lnTo>
                    <a:lnTo>
                      <a:pt x="32" y="10"/>
                    </a:lnTo>
                    <a:close/>
                  </a:path>
                </a:pathLst>
              </a:custGeom>
              <a:solidFill>
                <a:srgbClr val="6E6E6E"/>
              </a:solidFill>
              <a:ln w="0" cap="flat">
                <a:solidFill>
                  <a:srgbClr val="6E6E6E"/>
                </a:solidFill>
                <a:prstDash val="solid"/>
                <a:round/>
                <a:headEnd/>
                <a:tailEnd/>
              </a:ln>
            </p:spPr>
            <p:txBody>
              <a:bodyPr/>
              <a:lstStyle/>
              <a:p>
                <a:endParaRPr lang="en-US"/>
              </a:p>
            </p:txBody>
          </p:sp>
          <p:sp>
            <p:nvSpPr>
              <p:cNvPr id="1516" name="Freeform 703"/>
              <p:cNvSpPr>
                <a:spLocks/>
              </p:cNvSpPr>
              <p:nvPr/>
            </p:nvSpPr>
            <p:spPr bwMode="auto">
              <a:xfrm>
                <a:off x="1956" y="866"/>
                <a:ext cx="10" cy="4"/>
              </a:xfrm>
              <a:custGeom>
                <a:avLst/>
                <a:gdLst>
                  <a:gd name="T0" fmla="*/ 42 w 42"/>
                  <a:gd name="T1" fmla="*/ 16 h 16"/>
                  <a:gd name="T2" fmla="*/ 10 w 42"/>
                  <a:gd name="T3" fmla="*/ 16 h 16"/>
                  <a:gd name="T4" fmla="*/ 10 w 42"/>
                  <a:gd name="T5" fmla="*/ 0 h 16"/>
                  <a:gd name="T6" fmla="*/ 21 w 42"/>
                  <a:gd name="T7" fmla="*/ 0 h 16"/>
                  <a:gd name="T8" fmla="*/ 25 w 42"/>
                  <a:gd name="T9" fmla="*/ 0 h 16"/>
                  <a:gd name="T10" fmla="*/ 28 w 42"/>
                  <a:gd name="T11" fmla="*/ 0 h 16"/>
                  <a:gd name="T12" fmla="*/ 42 w 42"/>
                  <a:gd name="T13" fmla="*/ 0 h 16"/>
                  <a:gd name="T14" fmla="*/ 42 w 42"/>
                  <a:gd name="T15" fmla="*/ 16 h 16"/>
                  <a:gd name="T16" fmla="*/ 28 w 42"/>
                  <a:gd name="T17" fmla="*/ 16 h 16"/>
                  <a:gd name="T18" fmla="*/ 25 w 42"/>
                  <a:gd name="T19" fmla="*/ 16 h 16"/>
                  <a:gd name="T20" fmla="*/ 21 w 42"/>
                  <a:gd name="T21" fmla="*/ 16 h 16"/>
                  <a:gd name="T22" fmla="*/ 10 w 42"/>
                  <a:gd name="T23" fmla="*/ 16 h 16"/>
                  <a:gd name="T24" fmla="*/ 10 w 42"/>
                  <a:gd name="T25" fmla="*/ 0 h 16"/>
                  <a:gd name="T26" fmla="*/ 42 w 42"/>
                  <a:gd name="T27" fmla="*/ 0 h 16"/>
                  <a:gd name="T28" fmla="*/ 42 w 42"/>
                  <a:gd name="T29" fmla="*/ 16 h 1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2"/>
                  <a:gd name="T46" fmla="*/ 0 h 16"/>
                  <a:gd name="T47" fmla="*/ 42 w 42"/>
                  <a:gd name="T48" fmla="*/ 16 h 1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2" h="16">
                    <a:moveTo>
                      <a:pt x="42" y="16"/>
                    </a:moveTo>
                    <a:lnTo>
                      <a:pt x="10" y="16"/>
                    </a:lnTo>
                    <a:cubicBezTo>
                      <a:pt x="0" y="16"/>
                      <a:pt x="0" y="0"/>
                      <a:pt x="10" y="0"/>
                    </a:cubicBezTo>
                    <a:lnTo>
                      <a:pt x="21" y="0"/>
                    </a:lnTo>
                    <a:lnTo>
                      <a:pt x="25" y="0"/>
                    </a:lnTo>
                    <a:lnTo>
                      <a:pt x="28" y="0"/>
                    </a:lnTo>
                    <a:lnTo>
                      <a:pt x="42" y="0"/>
                    </a:lnTo>
                    <a:lnTo>
                      <a:pt x="42" y="16"/>
                    </a:lnTo>
                    <a:lnTo>
                      <a:pt x="28" y="16"/>
                    </a:lnTo>
                    <a:lnTo>
                      <a:pt x="25" y="16"/>
                    </a:lnTo>
                    <a:lnTo>
                      <a:pt x="21" y="16"/>
                    </a:lnTo>
                    <a:lnTo>
                      <a:pt x="10" y="16"/>
                    </a:lnTo>
                    <a:lnTo>
                      <a:pt x="10" y="0"/>
                    </a:lnTo>
                    <a:lnTo>
                      <a:pt x="42" y="0"/>
                    </a:lnTo>
                    <a:lnTo>
                      <a:pt x="42" y="16"/>
                    </a:lnTo>
                    <a:close/>
                  </a:path>
                </a:pathLst>
              </a:custGeom>
              <a:solidFill>
                <a:srgbClr val="6E6E6E"/>
              </a:solidFill>
              <a:ln w="0" cap="flat">
                <a:solidFill>
                  <a:srgbClr val="6E6E6E"/>
                </a:solidFill>
                <a:prstDash val="solid"/>
                <a:round/>
                <a:headEnd/>
                <a:tailEnd/>
              </a:ln>
            </p:spPr>
            <p:txBody>
              <a:bodyPr/>
              <a:lstStyle/>
              <a:p>
                <a:endParaRPr lang="en-US"/>
              </a:p>
            </p:txBody>
          </p:sp>
          <p:sp>
            <p:nvSpPr>
              <p:cNvPr id="1517" name="Freeform 704"/>
              <p:cNvSpPr>
                <a:spLocks/>
              </p:cNvSpPr>
              <p:nvPr/>
            </p:nvSpPr>
            <p:spPr bwMode="auto">
              <a:xfrm>
                <a:off x="2136" y="888"/>
                <a:ext cx="4" cy="4"/>
              </a:xfrm>
              <a:custGeom>
                <a:avLst/>
                <a:gdLst>
                  <a:gd name="T0" fmla="*/ 3 w 4"/>
                  <a:gd name="T1" fmla="*/ 0 h 4"/>
                  <a:gd name="T2" fmla="*/ 4 w 4"/>
                  <a:gd name="T3" fmla="*/ 1 h 4"/>
                  <a:gd name="T4" fmla="*/ 0 w 4"/>
                  <a:gd name="T5" fmla="*/ 4 h 4"/>
                  <a:gd name="T6" fmla="*/ 3 w 4"/>
                  <a:gd name="T7" fmla="*/ 0 h 4"/>
                  <a:gd name="T8" fmla="*/ 0 60000 65536"/>
                  <a:gd name="T9" fmla="*/ 0 60000 65536"/>
                  <a:gd name="T10" fmla="*/ 0 60000 65536"/>
                  <a:gd name="T11" fmla="*/ 0 60000 65536"/>
                  <a:gd name="T12" fmla="*/ 0 w 4"/>
                  <a:gd name="T13" fmla="*/ 0 h 4"/>
                  <a:gd name="T14" fmla="*/ 4 w 4"/>
                  <a:gd name="T15" fmla="*/ 4 h 4"/>
                </a:gdLst>
                <a:ahLst/>
                <a:cxnLst>
                  <a:cxn ang="T8">
                    <a:pos x="T0" y="T1"/>
                  </a:cxn>
                  <a:cxn ang="T9">
                    <a:pos x="T2" y="T3"/>
                  </a:cxn>
                  <a:cxn ang="T10">
                    <a:pos x="T4" y="T5"/>
                  </a:cxn>
                  <a:cxn ang="T11">
                    <a:pos x="T6" y="T7"/>
                  </a:cxn>
                </a:cxnLst>
                <a:rect l="T12" t="T13" r="T14" b="T15"/>
                <a:pathLst>
                  <a:path w="4" h="4">
                    <a:moveTo>
                      <a:pt x="3" y="0"/>
                    </a:moveTo>
                    <a:lnTo>
                      <a:pt x="4" y="1"/>
                    </a:lnTo>
                    <a:lnTo>
                      <a:pt x="0" y="4"/>
                    </a:lnTo>
                    <a:lnTo>
                      <a:pt x="3" y="0"/>
                    </a:lnTo>
                    <a:close/>
                  </a:path>
                </a:pathLst>
              </a:custGeom>
              <a:solidFill>
                <a:srgbClr val="FFFF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518" name="Freeform 705"/>
              <p:cNvSpPr>
                <a:spLocks/>
              </p:cNvSpPr>
              <p:nvPr/>
            </p:nvSpPr>
            <p:spPr bwMode="auto">
              <a:xfrm>
                <a:off x="2134" y="887"/>
                <a:ext cx="8" cy="7"/>
              </a:xfrm>
              <a:custGeom>
                <a:avLst/>
                <a:gdLst>
                  <a:gd name="T0" fmla="*/ 27 w 33"/>
                  <a:gd name="T1" fmla="*/ 0 h 29"/>
                  <a:gd name="T2" fmla="*/ 31 w 33"/>
                  <a:gd name="T3" fmla="*/ 7 h 29"/>
                  <a:gd name="T4" fmla="*/ 32 w 33"/>
                  <a:gd name="T5" fmla="*/ 13 h 29"/>
                  <a:gd name="T6" fmla="*/ 29 w 33"/>
                  <a:gd name="T7" fmla="*/ 18 h 29"/>
                  <a:gd name="T8" fmla="*/ 13 w 33"/>
                  <a:gd name="T9" fmla="*/ 27 h 29"/>
                  <a:gd name="T10" fmla="*/ 3 w 33"/>
                  <a:gd name="T11" fmla="*/ 26 h 29"/>
                  <a:gd name="T12" fmla="*/ 2 w 33"/>
                  <a:gd name="T13" fmla="*/ 16 h 29"/>
                  <a:gd name="T14" fmla="*/ 14 w 33"/>
                  <a:gd name="T15" fmla="*/ 0 h 29"/>
                  <a:gd name="T16" fmla="*/ 27 w 33"/>
                  <a:gd name="T17" fmla="*/ 9 h 29"/>
                  <a:gd name="T18" fmla="*/ 15 w 33"/>
                  <a:gd name="T19" fmla="*/ 25 h 29"/>
                  <a:gd name="T20" fmla="*/ 4 w 33"/>
                  <a:gd name="T21" fmla="*/ 14 h 29"/>
                  <a:gd name="T22" fmla="*/ 20 w 33"/>
                  <a:gd name="T23" fmla="*/ 4 h 29"/>
                  <a:gd name="T24" fmla="*/ 18 w 33"/>
                  <a:gd name="T25" fmla="*/ 15 h 29"/>
                  <a:gd name="T26" fmla="*/ 14 w 33"/>
                  <a:gd name="T27" fmla="*/ 9 h 29"/>
                  <a:gd name="T28" fmla="*/ 27 w 33"/>
                  <a:gd name="T29" fmla="*/ 0 h 2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3"/>
                  <a:gd name="T46" fmla="*/ 0 h 29"/>
                  <a:gd name="T47" fmla="*/ 33 w 33"/>
                  <a:gd name="T48" fmla="*/ 29 h 2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3" h="29">
                    <a:moveTo>
                      <a:pt x="27" y="0"/>
                    </a:moveTo>
                    <a:lnTo>
                      <a:pt x="31" y="7"/>
                    </a:lnTo>
                    <a:cubicBezTo>
                      <a:pt x="32" y="8"/>
                      <a:pt x="33" y="11"/>
                      <a:pt x="32" y="13"/>
                    </a:cubicBezTo>
                    <a:cubicBezTo>
                      <a:pt x="32" y="15"/>
                      <a:pt x="30" y="17"/>
                      <a:pt x="29" y="18"/>
                    </a:cubicBezTo>
                    <a:lnTo>
                      <a:pt x="13" y="27"/>
                    </a:lnTo>
                    <a:cubicBezTo>
                      <a:pt x="9" y="29"/>
                      <a:pt x="5" y="29"/>
                      <a:pt x="3" y="26"/>
                    </a:cubicBezTo>
                    <a:cubicBezTo>
                      <a:pt x="0" y="23"/>
                      <a:pt x="0" y="19"/>
                      <a:pt x="2" y="16"/>
                    </a:cubicBezTo>
                    <a:lnTo>
                      <a:pt x="14" y="0"/>
                    </a:lnTo>
                    <a:lnTo>
                      <a:pt x="27" y="9"/>
                    </a:lnTo>
                    <a:lnTo>
                      <a:pt x="15" y="25"/>
                    </a:lnTo>
                    <a:lnTo>
                      <a:pt x="4" y="14"/>
                    </a:lnTo>
                    <a:lnTo>
                      <a:pt x="20" y="4"/>
                    </a:lnTo>
                    <a:lnTo>
                      <a:pt x="18" y="15"/>
                    </a:lnTo>
                    <a:lnTo>
                      <a:pt x="14" y="9"/>
                    </a:lnTo>
                    <a:lnTo>
                      <a:pt x="27" y="0"/>
                    </a:lnTo>
                    <a:close/>
                  </a:path>
                </a:pathLst>
              </a:custGeom>
              <a:solidFill>
                <a:srgbClr val="6E6E6E"/>
              </a:solidFill>
              <a:ln w="0" cap="flat">
                <a:solidFill>
                  <a:srgbClr val="6E6E6E"/>
                </a:solidFill>
                <a:prstDash val="solid"/>
                <a:round/>
                <a:headEnd/>
                <a:tailEnd/>
              </a:ln>
            </p:spPr>
            <p:txBody>
              <a:bodyPr/>
              <a:lstStyle/>
              <a:p>
                <a:endParaRPr lang="en-US"/>
              </a:p>
            </p:txBody>
          </p:sp>
          <p:sp>
            <p:nvSpPr>
              <p:cNvPr id="1519" name="Freeform 706"/>
              <p:cNvSpPr>
                <a:spLocks/>
              </p:cNvSpPr>
              <p:nvPr/>
            </p:nvSpPr>
            <p:spPr bwMode="auto">
              <a:xfrm>
                <a:off x="2133" y="890"/>
                <a:ext cx="7" cy="4"/>
              </a:xfrm>
              <a:custGeom>
                <a:avLst/>
                <a:gdLst>
                  <a:gd name="T0" fmla="*/ 26 w 26"/>
                  <a:gd name="T1" fmla="*/ 16 h 16"/>
                  <a:gd name="T2" fmla="*/ 20 w 26"/>
                  <a:gd name="T3" fmla="*/ 16 h 16"/>
                  <a:gd name="T4" fmla="*/ 10 w 26"/>
                  <a:gd name="T5" fmla="*/ 16 h 16"/>
                  <a:gd name="T6" fmla="*/ 10 w 26"/>
                  <a:gd name="T7" fmla="*/ 0 h 16"/>
                  <a:gd name="T8" fmla="*/ 23 w 26"/>
                  <a:gd name="T9" fmla="*/ 0 h 16"/>
                  <a:gd name="T10" fmla="*/ 26 w 26"/>
                  <a:gd name="T11" fmla="*/ 0 h 16"/>
                  <a:gd name="T12" fmla="*/ 26 w 26"/>
                  <a:gd name="T13" fmla="*/ 16 h 16"/>
                  <a:gd name="T14" fmla="*/ 23 w 26"/>
                  <a:gd name="T15" fmla="*/ 16 h 16"/>
                  <a:gd name="T16" fmla="*/ 10 w 26"/>
                  <a:gd name="T17" fmla="*/ 16 h 16"/>
                  <a:gd name="T18" fmla="*/ 10 w 26"/>
                  <a:gd name="T19" fmla="*/ 0 h 16"/>
                  <a:gd name="T20" fmla="*/ 20 w 26"/>
                  <a:gd name="T21" fmla="*/ 0 h 16"/>
                  <a:gd name="T22" fmla="*/ 26 w 26"/>
                  <a:gd name="T23" fmla="*/ 0 h 16"/>
                  <a:gd name="T24" fmla="*/ 26 w 26"/>
                  <a:gd name="T25" fmla="*/ 16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
                  <a:gd name="T40" fmla="*/ 0 h 16"/>
                  <a:gd name="T41" fmla="*/ 26 w 26"/>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 h="16">
                    <a:moveTo>
                      <a:pt x="26" y="16"/>
                    </a:moveTo>
                    <a:lnTo>
                      <a:pt x="20" y="16"/>
                    </a:lnTo>
                    <a:lnTo>
                      <a:pt x="10" y="16"/>
                    </a:lnTo>
                    <a:cubicBezTo>
                      <a:pt x="0" y="16"/>
                      <a:pt x="0" y="0"/>
                      <a:pt x="10" y="0"/>
                    </a:cubicBezTo>
                    <a:lnTo>
                      <a:pt x="23" y="0"/>
                    </a:lnTo>
                    <a:lnTo>
                      <a:pt x="26" y="0"/>
                    </a:lnTo>
                    <a:lnTo>
                      <a:pt x="26" y="16"/>
                    </a:lnTo>
                    <a:lnTo>
                      <a:pt x="23" y="16"/>
                    </a:lnTo>
                    <a:lnTo>
                      <a:pt x="10" y="16"/>
                    </a:lnTo>
                    <a:lnTo>
                      <a:pt x="10" y="0"/>
                    </a:lnTo>
                    <a:lnTo>
                      <a:pt x="20" y="0"/>
                    </a:lnTo>
                    <a:lnTo>
                      <a:pt x="26" y="0"/>
                    </a:lnTo>
                    <a:lnTo>
                      <a:pt x="26" y="16"/>
                    </a:lnTo>
                    <a:close/>
                  </a:path>
                </a:pathLst>
              </a:custGeom>
              <a:solidFill>
                <a:srgbClr val="6E6E6E"/>
              </a:solidFill>
              <a:ln w="0" cap="flat">
                <a:solidFill>
                  <a:srgbClr val="6E6E6E"/>
                </a:solidFill>
                <a:prstDash val="solid"/>
                <a:round/>
                <a:headEnd/>
                <a:tailEnd/>
              </a:ln>
            </p:spPr>
            <p:txBody>
              <a:bodyPr/>
              <a:lstStyle/>
              <a:p>
                <a:endParaRPr lang="en-US"/>
              </a:p>
            </p:txBody>
          </p:sp>
          <p:sp>
            <p:nvSpPr>
              <p:cNvPr id="1520" name="Freeform 707"/>
              <p:cNvSpPr>
                <a:spLocks/>
              </p:cNvSpPr>
              <p:nvPr/>
            </p:nvSpPr>
            <p:spPr bwMode="auto">
              <a:xfrm>
                <a:off x="2120" y="892"/>
                <a:ext cx="4" cy="4"/>
              </a:xfrm>
              <a:custGeom>
                <a:avLst/>
                <a:gdLst>
                  <a:gd name="T0" fmla="*/ 4 w 4"/>
                  <a:gd name="T1" fmla="*/ 0 h 4"/>
                  <a:gd name="T2" fmla="*/ 2 w 4"/>
                  <a:gd name="T3" fmla="*/ 4 h 4"/>
                  <a:gd name="T4" fmla="*/ 0 w 4"/>
                  <a:gd name="T5" fmla="*/ 2 h 4"/>
                  <a:gd name="T6" fmla="*/ 1 w 4"/>
                  <a:gd name="T7" fmla="*/ 1 h 4"/>
                  <a:gd name="T8" fmla="*/ 4 w 4"/>
                  <a:gd name="T9" fmla="*/ 0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4" y="0"/>
                    </a:moveTo>
                    <a:lnTo>
                      <a:pt x="2" y="4"/>
                    </a:lnTo>
                    <a:lnTo>
                      <a:pt x="0" y="2"/>
                    </a:lnTo>
                    <a:lnTo>
                      <a:pt x="1" y="1"/>
                    </a:lnTo>
                    <a:lnTo>
                      <a:pt x="4" y="0"/>
                    </a:lnTo>
                    <a:close/>
                  </a:path>
                </a:pathLst>
              </a:custGeom>
              <a:solidFill>
                <a:srgbClr val="FFFF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521" name="Freeform 708"/>
              <p:cNvSpPr>
                <a:spLocks/>
              </p:cNvSpPr>
              <p:nvPr/>
            </p:nvSpPr>
            <p:spPr bwMode="auto">
              <a:xfrm>
                <a:off x="2118" y="890"/>
                <a:ext cx="8" cy="8"/>
              </a:xfrm>
              <a:custGeom>
                <a:avLst/>
                <a:gdLst>
                  <a:gd name="T0" fmla="*/ 31 w 31"/>
                  <a:gd name="T1" fmla="*/ 12 h 32"/>
                  <a:gd name="T2" fmla="*/ 22 w 31"/>
                  <a:gd name="T3" fmla="*/ 28 h 32"/>
                  <a:gd name="T4" fmla="*/ 15 w 31"/>
                  <a:gd name="T5" fmla="*/ 31 h 32"/>
                  <a:gd name="T6" fmla="*/ 9 w 31"/>
                  <a:gd name="T7" fmla="*/ 28 h 32"/>
                  <a:gd name="T8" fmla="*/ 2 w 31"/>
                  <a:gd name="T9" fmla="*/ 20 h 32"/>
                  <a:gd name="T10" fmla="*/ 3 w 31"/>
                  <a:gd name="T11" fmla="*/ 10 h 32"/>
                  <a:gd name="T12" fmla="*/ 6 w 31"/>
                  <a:gd name="T13" fmla="*/ 7 h 32"/>
                  <a:gd name="T14" fmla="*/ 9 w 31"/>
                  <a:gd name="T15" fmla="*/ 5 h 32"/>
                  <a:gd name="T16" fmla="*/ 22 w 31"/>
                  <a:gd name="T17" fmla="*/ 0 h 32"/>
                  <a:gd name="T18" fmla="*/ 27 w 31"/>
                  <a:gd name="T19" fmla="*/ 15 h 32"/>
                  <a:gd name="T20" fmla="*/ 14 w 31"/>
                  <a:gd name="T21" fmla="*/ 20 h 32"/>
                  <a:gd name="T22" fmla="*/ 17 w 31"/>
                  <a:gd name="T23" fmla="*/ 18 h 32"/>
                  <a:gd name="T24" fmla="*/ 14 w 31"/>
                  <a:gd name="T25" fmla="*/ 21 h 32"/>
                  <a:gd name="T26" fmla="*/ 15 w 31"/>
                  <a:gd name="T27" fmla="*/ 10 h 32"/>
                  <a:gd name="T28" fmla="*/ 21 w 31"/>
                  <a:gd name="T29" fmla="*/ 18 h 32"/>
                  <a:gd name="T30" fmla="*/ 8 w 31"/>
                  <a:gd name="T31" fmla="*/ 19 h 32"/>
                  <a:gd name="T32" fmla="*/ 18 w 31"/>
                  <a:gd name="T33" fmla="*/ 3 h 32"/>
                  <a:gd name="T34" fmla="*/ 31 w 31"/>
                  <a:gd name="T35" fmla="*/ 12 h 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32"/>
                  <a:gd name="T56" fmla="*/ 31 w 31"/>
                  <a:gd name="T57" fmla="*/ 32 h 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32">
                    <a:moveTo>
                      <a:pt x="31" y="12"/>
                    </a:moveTo>
                    <a:lnTo>
                      <a:pt x="22" y="28"/>
                    </a:lnTo>
                    <a:cubicBezTo>
                      <a:pt x="20" y="30"/>
                      <a:pt x="18" y="31"/>
                      <a:pt x="15" y="31"/>
                    </a:cubicBezTo>
                    <a:cubicBezTo>
                      <a:pt x="13" y="32"/>
                      <a:pt x="10" y="31"/>
                      <a:pt x="9" y="28"/>
                    </a:cubicBezTo>
                    <a:lnTo>
                      <a:pt x="2" y="20"/>
                    </a:lnTo>
                    <a:cubicBezTo>
                      <a:pt x="0" y="17"/>
                      <a:pt x="0" y="13"/>
                      <a:pt x="3" y="10"/>
                    </a:cubicBezTo>
                    <a:lnTo>
                      <a:pt x="6" y="7"/>
                    </a:lnTo>
                    <a:cubicBezTo>
                      <a:pt x="7" y="6"/>
                      <a:pt x="8" y="5"/>
                      <a:pt x="9" y="5"/>
                    </a:cubicBezTo>
                    <a:lnTo>
                      <a:pt x="22" y="0"/>
                    </a:lnTo>
                    <a:lnTo>
                      <a:pt x="27" y="15"/>
                    </a:lnTo>
                    <a:lnTo>
                      <a:pt x="14" y="20"/>
                    </a:lnTo>
                    <a:lnTo>
                      <a:pt x="17" y="18"/>
                    </a:lnTo>
                    <a:lnTo>
                      <a:pt x="14" y="21"/>
                    </a:lnTo>
                    <a:lnTo>
                      <a:pt x="15" y="10"/>
                    </a:lnTo>
                    <a:lnTo>
                      <a:pt x="21" y="18"/>
                    </a:lnTo>
                    <a:lnTo>
                      <a:pt x="8" y="19"/>
                    </a:lnTo>
                    <a:lnTo>
                      <a:pt x="18" y="3"/>
                    </a:lnTo>
                    <a:lnTo>
                      <a:pt x="31" y="12"/>
                    </a:lnTo>
                    <a:close/>
                  </a:path>
                </a:pathLst>
              </a:custGeom>
              <a:solidFill>
                <a:srgbClr val="6E6E6E"/>
              </a:solidFill>
              <a:ln w="0" cap="flat">
                <a:solidFill>
                  <a:srgbClr val="6E6E6E"/>
                </a:solidFill>
                <a:prstDash val="solid"/>
                <a:round/>
                <a:headEnd/>
                <a:tailEnd/>
              </a:ln>
            </p:spPr>
            <p:txBody>
              <a:bodyPr/>
              <a:lstStyle/>
              <a:p>
                <a:endParaRPr lang="en-US"/>
              </a:p>
            </p:txBody>
          </p:sp>
          <p:sp>
            <p:nvSpPr>
              <p:cNvPr id="1522" name="Freeform 709"/>
              <p:cNvSpPr>
                <a:spLocks/>
              </p:cNvSpPr>
              <p:nvPr/>
            </p:nvSpPr>
            <p:spPr bwMode="auto">
              <a:xfrm>
                <a:off x="1698" y="923"/>
                <a:ext cx="12" cy="4"/>
              </a:xfrm>
              <a:custGeom>
                <a:avLst/>
                <a:gdLst>
                  <a:gd name="T0" fmla="*/ 0 w 12"/>
                  <a:gd name="T1" fmla="*/ 4 h 4"/>
                  <a:gd name="T2" fmla="*/ 8 w 12"/>
                  <a:gd name="T3" fmla="*/ 3 h 4"/>
                  <a:gd name="T4" fmla="*/ 7 w 12"/>
                  <a:gd name="T5" fmla="*/ 2 h 4"/>
                  <a:gd name="T6" fmla="*/ 12 w 12"/>
                  <a:gd name="T7" fmla="*/ 0 h 4"/>
                  <a:gd name="T8" fmla="*/ 12 w 12"/>
                  <a:gd name="T9" fmla="*/ 2 h 4"/>
                  <a:gd name="T10" fmla="*/ 7 w 12"/>
                  <a:gd name="T11" fmla="*/ 4 h 4"/>
                  <a:gd name="T12" fmla="*/ 0 w 12"/>
                  <a:gd name="T13" fmla="*/ 4 h 4"/>
                  <a:gd name="T14" fmla="*/ 0 60000 65536"/>
                  <a:gd name="T15" fmla="*/ 0 60000 65536"/>
                  <a:gd name="T16" fmla="*/ 0 60000 65536"/>
                  <a:gd name="T17" fmla="*/ 0 60000 65536"/>
                  <a:gd name="T18" fmla="*/ 0 60000 65536"/>
                  <a:gd name="T19" fmla="*/ 0 60000 65536"/>
                  <a:gd name="T20" fmla="*/ 0 60000 65536"/>
                  <a:gd name="T21" fmla="*/ 0 w 12"/>
                  <a:gd name="T22" fmla="*/ 0 h 4"/>
                  <a:gd name="T23" fmla="*/ 12 w 12"/>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 h="4">
                    <a:moveTo>
                      <a:pt x="0" y="4"/>
                    </a:moveTo>
                    <a:lnTo>
                      <a:pt x="8" y="3"/>
                    </a:lnTo>
                    <a:lnTo>
                      <a:pt x="7" y="2"/>
                    </a:lnTo>
                    <a:lnTo>
                      <a:pt x="12" y="0"/>
                    </a:lnTo>
                    <a:lnTo>
                      <a:pt x="12" y="2"/>
                    </a:lnTo>
                    <a:lnTo>
                      <a:pt x="7" y="4"/>
                    </a:lnTo>
                    <a:lnTo>
                      <a:pt x="0" y="4"/>
                    </a:lnTo>
                    <a:close/>
                  </a:path>
                </a:pathLst>
              </a:custGeom>
              <a:solidFill>
                <a:srgbClr val="FFFF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523" name="Freeform 710"/>
              <p:cNvSpPr>
                <a:spLocks/>
              </p:cNvSpPr>
              <p:nvPr/>
            </p:nvSpPr>
            <p:spPr bwMode="auto">
              <a:xfrm>
                <a:off x="1698" y="921"/>
                <a:ext cx="14" cy="8"/>
              </a:xfrm>
              <a:custGeom>
                <a:avLst/>
                <a:gdLst>
                  <a:gd name="T0" fmla="*/ 0 w 58"/>
                  <a:gd name="T1" fmla="*/ 17 h 32"/>
                  <a:gd name="T2" fmla="*/ 31 w 58"/>
                  <a:gd name="T3" fmla="*/ 11 h 32"/>
                  <a:gd name="T4" fmla="*/ 25 w 58"/>
                  <a:gd name="T5" fmla="*/ 22 h 32"/>
                  <a:gd name="T6" fmla="*/ 23 w 58"/>
                  <a:gd name="T7" fmla="*/ 17 h 32"/>
                  <a:gd name="T8" fmla="*/ 23 w 58"/>
                  <a:gd name="T9" fmla="*/ 11 h 32"/>
                  <a:gd name="T10" fmla="*/ 28 w 58"/>
                  <a:gd name="T11" fmla="*/ 6 h 32"/>
                  <a:gd name="T12" fmla="*/ 45 w 58"/>
                  <a:gd name="T13" fmla="*/ 1 h 32"/>
                  <a:gd name="T14" fmla="*/ 54 w 58"/>
                  <a:gd name="T15" fmla="*/ 5 h 32"/>
                  <a:gd name="T16" fmla="*/ 57 w 58"/>
                  <a:gd name="T17" fmla="*/ 11 h 32"/>
                  <a:gd name="T18" fmla="*/ 53 w 58"/>
                  <a:gd name="T19" fmla="*/ 21 h 32"/>
                  <a:gd name="T20" fmla="*/ 34 w 58"/>
                  <a:gd name="T21" fmla="*/ 31 h 32"/>
                  <a:gd name="T22" fmla="*/ 30 w 58"/>
                  <a:gd name="T23" fmla="*/ 32 h 32"/>
                  <a:gd name="T24" fmla="*/ 1 w 58"/>
                  <a:gd name="T25" fmla="*/ 32 h 32"/>
                  <a:gd name="T26" fmla="*/ 1 w 58"/>
                  <a:gd name="T27" fmla="*/ 16 h 32"/>
                  <a:gd name="T28" fmla="*/ 30 w 58"/>
                  <a:gd name="T29" fmla="*/ 16 h 32"/>
                  <a:gd name="T30" fmla="*/ 26 w 58"/>
                  <a:gd name="T31" fmla="*/ 17 h 32"/>
                  <a:gd name="T32" fmla="*/ 46 w 58"/>
                  <a:gd name="T33" fmla="*/ 7 h 32"/>
                  <a:gd name="T34" fmla="*/ 42 w 58"/>
                  <a:gd name="T35" fmla="*/ 17 h 32"/>
                  <a:gd name="T36" fmla="*/ 40 w 58"/>
                  <a:gd name="T37" fmla="*/ 12 h 32"/>
                  <a:gd name="T38" fmla="*/ 49 w 58"/>
                  <a:gd name="T39" fmla="*/ 16 h 32"/>
                  <a:gd name="T40" fmla="*/ 33 w 58"/>
                  <a:gd name="T41" fmla="*/ 21 h 32"/>
                  <a:gd name="T42" fmla="*/ 38 w 58"/>
                  <a:gd name="T43" fmla="*/ 11 h 32"/>
                  <a:gd name="T44" fmla="*/ 40 w 58"/>
                  <a:gd name="T45" fmla="*/ 16 h 32"/>
                  <a:gd name="T46" fmla="*/ 40 w 58"/>
                  <a:gd name="T47" fmla="*/ 23 h 32"/>
                  <a:gd name="T48" fmla="*/ 34 w 58"/>
                  <a:gd name="T49" fmla="*/ 27 h 32"/>
                  <a:gd name="T50" fmla="*/ 3 w 58"/>
                  <a:gd name="T51" fmla="*/ 32 h 32"/>
                  <a:gd name="T52" fmla="*/ 0 w 58"/>
                  <a:gd name="T53" fmla="*/ 17 h 3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8"/>
                  <a:gd name="T82" fmla="*/ 0 h 32"/>
                  <a:gd name="T83" fmla="*/ 58 w 58"/>
                  <a:gd name="T84" fmla="*/ 32 h 3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8" h="32">
                    <a:moveTo>
                      <a:pt x="0" y="17"/>
                    </a:moveTo>
                    <a:lnTo>
                      <a:pt x="31" y="11"/>
                    </a:lnTo>
                    <a:lnTo>
                      <a:pt x="25" y="22"/>
                    </a:lnTo>
                    <a:lnTo>
                      <a:pt x="23" y="17"/>
                    </a:lnTo>
                    <a:cubicBezTo>
                      <a:pt x="22" y="15"/>
                      <a:pt x="22" y="13"/>
                      <a:pt x="23" y="11"/>
                    </a:cubicBezTo>
                    <a:cubicBezTo>
                      <a:pt x="24" y="8"/>
                      <a:pt x="26" y="7"/>
                      <a:pt x="28" y="6"/>
                    </a:cubicBezTo>
                    <a:lnTo>
                      <a:pt x="45" y="1"/>
                    </a:lnTo>
                    <a:cubicBezTo>
                      <a:pt x="49" y="0"/>
                      <a:pt x="53" y="1"/>
                      <a:pt x="54" y="5"/>
                    </a:cubicBezTo>
                    <a:lnTo>
                      <a:pt x="57" y="11"/>
                    </a:lnTo>
                    <a:cubicBezTo>
                      <a:pt x="58" y="14"/>
                      <a:pt x="57" y="19"/>
                      <a:pt x="53" y="21"/>
                    </a:cubicBezTo>
                    <a:lnTo>
                      <a:pt x="34" y="31"/>
                    </a:lnTo>
                    <a:cubicBezTo>
                      <a:pt x="33" y="32"/>
                      <a:pt x="32" y="32"/>
                      <a:pt x="30" y="32"/>
                    </a:cubicBezTo>
                    <a:lnTo>
                      <a:pt x="1" y="32"/>
                    </a:lnTo>
                    <a:lnTo>
                      <a:pt x="1" y="16"/>
                    </a:lnTo>
                    <a:lnTo>
                      <a:pt x="30" y="16"/>
                    </a:lnTo>
                    <a:lnTo>
                      <a:pt x="26" y="17"/>
                    </a:lnTo>
                    <a:lnTo>
                      <a:pt x="46" y="7"/>
                    </a:lnTo>
                    <a:lnTo>
                      <a:pt x="42" y="17"/>
                    </a:lnTo>
                    <a:lnTo>
                      <a:pt x="40" y="12"/>
                    </a:lnTo>
                    <a:lnTo>
                      <a:pt x="49" y="16"/>
                    </a:lnTo>
                    <a:lnTo>
                      <a:pt x="33" y="21"/>
                    </a:lnTo>
                    <a:lnTo>
                      <a:pt x="38" y="11"/>
                    </a:lnTo>
                    <a:lnTo>
                      <a:pt x="40" y="16"/>
                    </a:lnTo>
                    <a:cubicBezTo>
                      <a:pt x="41" y="18"/>
                      <a:pt x="41" y="21"/>
                      <a:pt x="40" y="23"/>
                    </a:cubicBezTo>
                    <a:cubicBezTo>
                      <a:pt x="39" y="25"/>
                      <a:pt x="36" y="27"/>
                      <a:pt x="34" y="27"/>
                    </a:cubicBezTo>
                    <a:lnTo>
                      <a:pt x="3" y="32"/>
                    </a:lnTo>
                    <a:lnTo>
                      <a:pt x="0" y="17"/>
                    </a:lnTo>
                    <a:close/>
                  </a:path>
                </a:pathLst>
              </a:custGeom>
              <a:solidFill>
                <a:srgbClr val="6E6E6E"/>
              </a:solidFill>
              <a:ln w="0" cap="flat">
                <a:solidFill>
                  <a:srgbClr val="6E6E6E"/>
                </a:solidFill>
                <a:prstDash val="solid"/>
                <a:round/>
                <a:headEnd/>
                <a:tailEnd/>
              </a:ln>
            </p:spPr>
            <p:txBody>
              <a:bodyPr/>
              <a:lstStyle/>
              <a:p>
                <a:endParaRPr lang="en-US"/>
              </a:p>
            </p:txBody>
          </p:sp>
          <p:sp>
            <p:nvSpPr>
              <p:cNvPr id="1524" name="Freeform 711"/>
              <p:cNvSpPr>
                <a:spLocks/>
              </p:cNvSpPr>
              <p:nvPr/>
            </p:nvSpPr>
            <p:spPr bwMode="auto">
              <a:xfrm>
                <a:off x="1704" y="925"/>
                <a:ext cx="17" cy="4"/>
              </a:xfrm>
              <a:custGeom>
                <a:avLst/>
                <a:gdLst>
                  <a:gd name="T0" fmla="*/ 31 w 69"/>
                  <a:gd name="T1" fmla="*/ 16 h 16"/>
                  <a:gd name="T2" fmla="*/ 10 w 69"/>
                  <a:gd name="T3" fmla="*/ 16 h 16"/>
                  <a:gd name="T4" fmla="*/ 10 w 69"/>
                  <a:gd name="T5" fmla="*/ 0 h 16"/>
                  <a:gd name="T6" fmla="*/ 58 w 69"/>
                  <a:gd name="T7" fmla="*/ 0 h 16"/>
                  <a:gd name="T8" fmla="*/ 69 w 69"/>
                  <a:gd name="T9" fmla="*/ 0 h 16"/>
                  <a:gd name="T10" fmla="*/ 69 w 69"/>
                  <a:gd name="T11" fmla="*/ 16 h 16"/>
                  <a:gd name="T12" fmla="*/ 31 w 69"/>
                  <a:gd name="T13" fmla="*/ 16 h 16"/>
                  <a:gd name="T14" fmla="*/ 31 w 69"/>
                  <a:gd name="T15" fmla="*/ 0 h 16"/>
                  <a:gd name="T16" fmla="*/ 58 w 69"/>
                  <a:gd name="T17" fmla="*/ 0 h 16"/>
                  <a:gd name="T18" fmla="*/ 58 w 69"/>
                  <a:gd name="T19" fmla="*/ 16 h 16"/>
                  <a:gd name="T20" fmla="*/ 10 w 69"/>
                  <a:gd name="T21" fmla="*/ 16 h 16"/>
                  <a:gd name="T22" fmla="*/ 10 w 69"/>
                  <a:gd name="T23" fmla="*/ 0 h 16"/>
                  <a:gd name="T24" fmla="*/ 31 w 69"/>
                  <a:gd name="T25" fmla="*/ 0 h 16"/>
                  <a:gd name="T26" fmla="*/ 31 w 69"/>
                  <a:gd name="T27" fmla="*/ 16 h 1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9"/>
                  <a:gd name="T43" fmla="*/ 0 h 16"/>
                  <a:gd name="T44" fmla="*/ 69 w 69"/>
                  <a:gd name="T45" fmla="*/ 16 h 1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9" h="16">
                    <a:moveTo>
                      <a:pt x="31" y="16"/>
                    </a:moveTo>
                    <a:lnTo>
                      <a:pt x="10" y="16"/>
                    </a:lnTo>
                    <a:cubicBezTo>
                      <a:pt x="0" y="16"/>
                      <a:pt x="0" y="0"/>
                      <a:pt x="10" y="0"/>
                    </a:cubicBezTo>
                    <a:lnTo>
                      <a:pt x="58" y="0"/>
                    </a:lnTo>
                    <a:lnTo>
                      <a:pt x="69" y="0"/>
                    </a:lnTo>
                    <a:lnTo>
                      <a:pt x="69" y="16"/>
                    </a:lnTo>
                    <a:lnTo>
                      <a:pt x="31" y="16"/>
                    </a:lnTo>
                    <a:lnTo>
                      <a:pt x="31" y="0"/>
                    </a:lnTo>
                    <a:lnTo>
                      <a:pt x="58" y="0"/>
                    </a:lnTo>
                    <a:lnTo>
                      <a:pt x="58" y="16"/>
                    </a:lnTo>
                    <a:lnTo>
                      <a:pt x="10" y="16"/>
                    </a:lnTo>
                    <a:lnTo>
                      <a:pt x="10" y="0"/>
                    </a:lnTo>
                    <a:lnTo>
                      <a:pt x="31" y="0"/>
                    </a:lnTo>
                    <a:lnTo>
                      <a:pt x="31" y="16"/>
                    </a:lnTo>
                    <a:close/>
                  </a:path>
                </a:pathLst>
              </a:custGeom>
              <a:solidFill>
                <a:srgbClr val="6E6E6E"/>
              </a:solidFill>
              <a:ln w="0" cap="flat">
                <a:solidFill>
                  <a:srgbClr val="6E6E6E"/>
                </a:solidFill>
                <a:prstDash val="solid"/>
                <a:round/>
                <a:headEnd/>
                <a:tailEnd/>
              </a:ln>
            </p:spPr>
            <p:txBody>
              <a:bodyPr/>
              <a:lstStyle/>
              <a:p>
                <a:endParaRPr lang="en-US"/>
              </a:p>
            </p:txBody>
          </p:sp>
          <p:sp>
            <p:nvSpPr>
              <p:cNvPr id="1525" name="Freeform 712"/>
              <p:cNvSpPr>
                <a:spLocks/>
              </p:cNvSpPr>
              <p:nvPr/>
            </p:nvSpPr>
            <p:spPr bwMode="auto">
              <a:xfrm>
                <a:off x="1663" y="931"/>
                <a:ext cx="4" cy="4"/>
              </a:xfrm>
              <a:custGeom>
                <a:avLst/>
                <a:gdLst>
                  <a:gd name="T0" fmla="*/ 0 w 4"/>
                  <a:gd name="T1" fmla="*/ 4 h 4"/>
                  <a:gd name="T2" fmla="*/ 1 w 4"/>
                  <a:gd name="T3" fmla="*/ 1 h 4"/>
                  <a:gd name="T4" fmla="*/ 4 w 4"/>
                  <a:gd name="T5" fmla="*/ 0 h 4"/>
                  <a:gd name="T6" fmla="*/ 4 w 4"/>
                  <a:gd name="T7" fmla="*/ 1 h 4"/>
                  <a:gd name="T8" fmla="*/ 0 w 4"/>
                  <a:gd name="T9" fmla="*/ 4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0" y="4"/>
                    </a:moveTo>
                    <a:lnTo>
                      <a:pt x="1" y="1"/>
                    </a:lnTo>
                    <a:lnTo>
                      <a:pt x="4" y="0"/>
                    </a:lnTo>
                    <a:lnTo>
                      <a:pt x="4" y="1"/>
                    </a:lnTo>
                    <a:lnTo>
                      <a:pt x="0" y="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526" name="Freeform 713"/>
              <p:cNvSpPr>
                <a:spLocks/>
              </p:cNvSpPr>
              <p:nvPr/>
            </p:nvSpPr>
            <p:spPr bwMode="auto">
              <a:xfrm>
                <a:off x="1661" y="929"/>
                <a:ext cx="8" cy="8"/>
              </a:xfrm>
              <a:custGeom>
                <a:avLst/>
                <a:gdLst>
                  <a:gd name="T0" fmla="*/ 0 w 31"/>
                  <a:gd name="T1" fmla="*/ 23 h 31"/>
                  <a:gd name="T2" fmla="*/ 2 w 31"/>
                  <a:gd name="T3" fmla="*/ 9 h 31"/>
                  <a:gd name="T4" fmla="*/ 9 w 31"/>
                  <a:gd name="T5" fmla="*/ 3 h 31"/>
                  <a:gd name="T6" fmla="*/ 22 w 31"/>
                  <a:gd name="T7" fmla="*/ 1 h 31"/>
                  <a:gd name="T8" fmla="*/ 29 w 31"/>
                  <a:gd name="T9" fmla="*/ 2 h 31"/>
                  <a:gd name="T10" fmla="*/ 31 w 31"/>
                  <a:gd name="T11" fmla="*/ 8 h 31"/>
                  <a:gd name="T12" fmla="*/ 31 w 31"/>
                  <a:gd name="T13" fmla="*/ 11 h 31"/>
                  <a:gd name="T14" fmla="*/ 29 w 31"/>
                  <a:gd name="T15" fmla="*/ 17 h 31"/>
                  <a:gd name="T16" fmla="*/ 13 w 31"/>
                  <a:gd name="T17" fmla="*/ 31 h 31"/>
                  <a:gd name="T18" fmla="*/ 2 w 31"/>
                  <a:gd name="T19" fmla="*/ 18 h 31"/>
                  <a:gd name="T20" fmla="*/ 18 w 31"/>
                  <a:gd name="T21" fmla="*/ 5 h 31"/>
                  <a:gd name="T22" fmla="*/ 15 w 31"/>
                  <a:gd name="T23" fmla="*/ 11 h 31"/>
                  <a:gd name="T24" fmla="*/ 15 w 31"/>
                  <a:gd name="T25" fmla="*/ 8 h 31"/>
                  <a:gd name="T26" fmla="*/ 25 w 31"/>
                  <a:gd name="T27" fmla="*/ 16 h 31"/>
                  <a:gd name="T28" fmla="*/ 11 w 31"/>
                  <a:gd name="T29" fmla="*/ 19 h 31"/>
                  <a:gd name="T30" fmla="*/ 18 w 31"/>
                  <a:gd name="T31" fmla="*/ 12 h 31"/>
                  <a:gd name="T32" fmla="*/ 15 w 31"/>
                  <a:gd name="T33" fmla="*/ 26 h 31"/>
                  <a:gd name="T34" fmla="*/ 0 w 31"/>
                  <a:gd name="T35" fmla="*/ 23 h 3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31"/>
                  <a:gd name="T56" fmla="*/ 31 w 31"/>
                  <a:gd name="T57" fmla="*/ 31 h 3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31">
                    <a:moveTo>
                      <a:pt x="0" y="23"/>
                    </a:moveTo>
                    <a:lnTo>
                      <a:pt x="2" y="9"/>
                    </a:lnTo>
                    <a:cubicBezTo>
                      <a:pt x="3" y="6"/>
                      <a:pt x="6" y="3"/>
                      <a:pt x="9" y="3"/>
                    </a:cubicBezTo>
                    <a:lnTo>
                      <a:pt x="22" y="1"/>
                    </a:lnTo>
                    <a:cubicBezTo>
                      <a:pt x="24" y="0"/>
                      <a:pt x="27" y="1"/>
                      <a:pt x="29" y="2"/>
                    </a:cubicBezTo>
                    <a:cubicBezTo>
                      <a:pt x="30" y="4"/>
                      <a:pt x="31" y="6"/>
                      <a:pt x="31" y="8"/>
                    </a:cubicBezTo>
                    <a:lnTo>
                      <a:pt x="31" y="11"/>
                    </a:lnTo>
                    <a:cubicBezTo>
                      <a:pt x="31" y="13"/>
                      <a:pt x="30" y="15"/>
                      <a:pt x="29" y="17"/>
                    </a:cubicBezTo>
                    <a:lnTo>
                      <a:pt x="13" y="31"/>
                    </a:lnTo>
                    <a:lnTo>
                      <a:pt x="2" y="18"/>
                    </a:lnTo>
                    <a:lnTo>
                      <a:pt x="18" y="5"/>
                    </a:lnTo>
                    <a:lnTo>
                      <a:pt x="15" y="11"/>
                    </a:lnTo>
                    <a:lnTo>
                      <a:pt x="15" y="8"/>
                    </a:lnTo>
                    <a:lnTo>
                      <a:pt x="25" y="16"/>
                    </a:lnTo>
                    <a:lnTo>
                      <a:pt x="11" y="19"/>
                    </a:lnTo>
                    <a:lnTo>
                      <a:pt x="18" y="12"/>
                    </a:lnTo>
                    <a:lnTo>
                      <a:pt x="15" y="26"/>
                    </a:lnTo>
                    <a:lnTo>
                      <a:pt x="0" y="23"/>
                    </a:lnTo>
                    <a:close/>
                  </a:path>
                </a:pathLst>
              </a:custGeom>
              <a:solidFill>
                <a:srgbClr val="6E6E6E"/>
              </a:solidFill>
              <a:ln w="0" cap="flat">
                <a:solidFill>
                  <a:srgbClr val="6E6E6E"/>
                </a:solidFill>
                <a:prstDash val="solid"/>
                <a:round/>
                <a:headEnd/>
                <a:tailEnd/>
              </a:ln>
            </p:spPr>
            <p:txBody>
              <a:bodyPr/>
              <a:lstStyle/>
              <a:p>
                <a:endParaRPr lang="en-US"/>
              </a:p>
            </p:txBody>
          </p:sp>
          <p:sp>
            <p:nvSpPr>
              <p:cNvPr id="1527" name="Freeform 714"/>
              <p:cNvSpPr>
                <a:spLocks/>
              </p:cNvSpPr>
              <p:nvPr/>
            </p:nvSpPr>
            <p:spPr bwMode="auto">
              <a:xfrm>
                <a:off x="1667" y="929"/>
                <a:ext cx="10" cy="4"/>
              </a:xfrm>
              <a:custGeom>
                <a:avLst/>
                <a:gdLst>
                  <a:gd name="T0" fmla="*/ 0 w 10"/>
                  <a:gd name="T1" fmla="*/ 0 h 4"/>
                  <a:gd name="T2" fmla="*/ 8 w 10"/>
                  <a:gd name="T3" fmla="*/ 0 h 4"/>
                  <a:gd name="T4" fmla="*/ 10 w 10"/>
                  <a:gd name="T5" fmla="*/ 0 h 4"/>
                  <a:gd name="T6" fmla="*/ 10 w 10"/>
                  <a:gd name="T7" fmla="*/ 4 h 4"/>
                  <a:gd name="T8" fmla="*/ 4 w 10"/>
                  <a:gd name="T9" fmla="*/ 4 h 4"/>
                  <a:gd name="T10" fmla="*/ 0 w 10"/>
                  <a:gd name="T11" fmla="*/ 4 h 4"/>
                  <a:gd name="T12" fmla="*/ 0 w 10"/>
                  <a:gd name="T13" fmla="*/ 0 h 4"/>
                  <a:gd name="T14" fmla="*/ 4 w 10"/>
                  <a:gd name="T15" fmla="*/ 0 h 4"/>
                  <a:gd name="T16" fmla="*/ 8 w 10"/>
                  <a:gd name="T17" fmla="*/ 0 h 4"/>
                  <a:gd name="T18" fmla="*/ 8 w 10"/>
                  <a:gd name="T19" fmla="*/ 4 h 4"/>
                  <a:gd name="T20" fmla="*/ 0 w 10"/>
                  <a:gd name="T21" fmla="*/ 4 h 4"/>
                  <a:gd name="T22" fmla="*/ 0 w 10"/>
                  <a:gd name="T23" fmla="*/ 0 h 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
                  <a:gd name="T37" fmla="*/ 0 h 4"/>
                  <a:gd name="T38" fmla="*/ 10 w 10"/>
                  <a:gd name="T39" fmla="*/ 4 h 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 h="4">
                    <a:moveTo>
                      <a:pt x="0" y="0"/>
                    </a:moveTo>
                    <a:lnTo>
                      <a:pt x="8" y="0"/>
                    </a:lnTo>
                    <a:lnTo>
                      <a:pt x="10" y="0"/>
                    </a:lnTo>
                    <a:lnTo>
                      <a:pt x="10" y="4"/>
                    </a:lnTo>
                    <a:lnTo>
                      <a:pt x="4" y="4"/>
                    </a:lnTo>
                    <a:lnTo>
                      <a:pt x="0" y="4"/>
                    </a:lnTo>
                    <a:lnTo>
                      <a:pt x="0" y="0"/>
                    </a:lnTo>
                    <a:lnTo>
                      <a:pt x="4" y="0"/>
                    </a:lnTo>
                    <a:lnTo>
                      <a:pt x="8" y="0"/>
                    </a:lnTo>
                    <a:lnTo>
                      <a:pt x="8" y="4"/>
                    </a:lnTo>
                    <a:lnTo>
                      <a:pt x="0" y="4"/>
                    </a:lnTo>
                    <a:lnTo>
                      <a:pt x="0" y="0"/>
                    </a:lnTo>
                    <a:close/>
                  </a:path>
                </a:pathLst>
              </a:custGeom>
              <a:solidFill>
                <a:srgbClr val="6E6E6E"/>
              </a:solidFill>
              <a:ln w="0" cap="flat">
                <a:solidFill>
                  <a:srgbClr val="6E6E6E"/>
                </a:solidFill>
                <a:prstDash val="solid"/>
                <a:round/>
                <a:headEnd/>
                <a:tailEnd/>
              </a:ln>
            </p:spPr>
            <p:txBody>
              <a:bodyPr/>
              <a:lstStyle/>
              <a:p>
                <a:endParaRPr lang="en-US"/>
              </a:p>
            </p:txBody>
          </p:sp>
          <p:sp>
            <p:nvSpPr>
              <p:cNvPr id="1528" name="Freeform 715"/>
              <p:cNvSpPr>
                <a:spLocks/>
              </p:cNvSpPr>
              <p:nvPr/>
            </p:nvSpPr>
            <p:spPr bwMode="auto">
              <a:xfrm>
                <a:off x="2085" y="959"/>
                <a:ext cx="602" cy="303"/>
              </a:xfrm>
              <a:custGeom>
                <a:avLst/>
                <a:gdLst>
                  <a:gd name="T0" fmla="*/ 74 w 602"/>
                  <a:gd name="T1" fmla="*/ 17 h 303"/>
                  <a:gd name="T2" fmla="*/ 68 w 602"/>
                  <a:gd name="T3" fmla="*/ 24 h 303"/>
                  <a:gd name="T4" fmla="*/ 79 w 602"/>
                  <a:gd name="T5" fmla="*/ 13 h 303"/>
                  <a:gd name="T6" fmla="*/ 350 w 602"/>
                  <a:gd name="T7" fmla="*/ 0 h 303"/>
                  <a:gd name="T8" fmla="*/ 377 w 602"/>
                  <a:gd name="T9" fmla="*/ 16 h 303"/>
                  <a:gd name="T10" fmla="*/ 440 w 602"/>
                  <a:gd name="T11" fmla="*/ 34 h 303"/>
                  <a:gd name="T12" fmla="*/ 437 w 602"/>
                  <a:gd name="T13" fmla="*/ 83 h 303"/>
                  <a:gd name="T14" fmla="*/ 499 w 602"/>
                  <a:gd name="T15" fmla="*/ 71 h 303"/>
                  <a:gd name="T16" fmla="*/ 575 w 602"/>
                  <a:gd name="T17" fmla="*/ 39 h 303"/>
                  <a:gd name="T18" fmla="*/ 600 w 602"/>
                  <a:gd name="T19" fmla="*/ 46 h 303"/>
                  <a:gd name="T20" fmla="*/ 587 w 602"/>
                  <a:gd name="T21" fmla="*/ 60 h 303"/>
                  <a:gd name="T22" fmla="*/ 575 w 602"/>
                  <a:gd name="T23" fmla="*/ 66 h 303"/>
                  <a:gd name="T24" fmla="*/ 565 w 602"/>
                  <a:gd name="T25" fmla="*/ 69 h 303"/>
                  <a:gd name="T26" fmla="*/ 553 w 602"/>
                  <a:gd name="T27" fmla="*/ 91 h 303"/>
                  <a:gd name="T28" fmla="*/ 552 w 602"/>
                  <a:gd name="T29" fmla="*/ 95 h 303"/>
                  <a:gd name="T30" fmla="*/ 516 w 602"/>
                  <a:gd name="T31" fmla="*/ 107 h 303"/>
                  <a:gd name="T32" fmla="*/ 505 w 602"/>
                  <a:gd name="T33" fmla="*/ 124 h 303"/>
                  <a:gd name="T34" fmla="*/ 496 w 602"/>
                  <a:gd name="T35" fmla="*/ 136 h 303"/>
                  <a:gd name="T36" fmla="*/ 485 w 602"/>
                  <a:gd name="T37" fmla="*/ 138 h 303"/>
                  <a:gd name="T38" fmla="*/ 485 w 602"/>
                  <a:gd name="T39" fmla="*/ 129 h 303"/>
                  <a:gd name="T40" fmla="*/ 484 w 602"/>
                  <a:gd name="T41" fmla="*/ 125 h 303"/>
                  <a:gd name="T42" fmla="*/ 479 w 602"/>
                  <a:gd name="T43" fmla="*/ 136 h 303"/>
                  <a:gd name="T44" fmla="*/ 477 w 602"/>
                  <a:gd name="T45" fmla="*/ 132 h 303"/>
                  <a:gd name="T46" fmla="*/ 478 w 602"/>
                  <a:gd name="T47" fmla="*/ 151 h 303"/>
                  <a:gd name="T48" fmla="*/ 481 w 602"/>
                  <a:gd name="T49" fmla="*/ 156 h 303"/>
                  <a:gd name="T50" fmla="*/ 479 w 602"/>
                  <a:gd name="T51" fmla="*/ 164 h 303"/>
                  <a:gd name="T52" fmla="*/ 475 w 602"/>
                  <a:gd name="T53" fmla="*/ 171 h 303"/>
                  <a:gd name="T54" fmla="*/ 468 w 602"/>
                  <a:gd name="T55" fmla="*/ 174 h 303"/>
                  <a:gd name="T56" fmla="*/ 468 w 602"/>
                  <a:gd name="T57" fmla="*/ 183 h 303"/>
                  <a:gd name="T58" fmla="*/ 449 w 602"/>
                  <a:gd name="T59" fmla="*/ 193 h 303"/>
                  <a:gd name="T60" fmla="*/ 426 w 602"/>
                  <a:gd name="T61" fmla="*/ 207 h 303"/>
                  <a:gd name="T62" fmla="*/ 417 w 602"/>
                  <a:gd name="T63" fmla="*/ 215 h 303"/>
                  <a:gd name="T64" fmla="*/ 407 w 602"/>
                  <a:gd name="T65" fmla="*/ 260 h 303"/>
                  <a:gd name="T66" fmla="*/ 397 w 602"/>
                  <a:gd name="T67" fmla="*/ 303 h 303"/>
                  <a:gd name="T68" fmla="*/ 386 w 602"/>
                  <a:gd name="T69" fmla="*/ 282 h 303"/>
                  <a:gd name="T70" fmla="*/ 382 w 602"/>
                  <a:gd name="T71" fmla="*/ 272 h 303"/>
                  <a:gd name="T72" fmla="*/ 360 w 602"/>
                  <a:gd name="T73" fmla="*/ 244 h 303"/>
                  <a:gd name="T74" fmla="*/ 353 w 602"/>
                  <a:gd name="T75" fmla="*/ 238 h 303"/>
                  <a:gd name="T76" fmla="*/ 338 w 602"/>
                  <a:gd name="T77" fmla="*/ 239 h 303"/>
                  <a:gd name="T78" fmla="*/ 310 w 602"/>
                  <a:gd name="T79" fmla="*/ 238 h 303"/>
                  <a:gd name="T80" fmla="*/ 317 w 602"/>
                  <a:gd name="T81" fmla="*/ 245 h 303"/>
                  <a:gd name="T82" fmla="*/ 309 w 602"/>
                  <a:gd name="T83" fmla="*/ 250 h 303"/>
                  <a:gd name="T84" fmla="*/ 291 w 602"/>
                  <a:gd name="T85" fmla="*/ 244 h 303"/>
                  <a:gd name="T86" fmla="*/ 269 w 602"/>
                  <a:gd name="T87" fmla="*/ 244 h 303"/>
                  <a:gd name="T88" fmla="*/ 257 w 602"/>
                  <a:gd name="T89" fmla="*/ 250 h 303"/>
                  <a:gd name="T90" fmla="*/ 235 w 602"/>
                  <a:gd name="T91" fmla="*/ 262 h 303"/>
                  <a:gd name="T92" fmla="*/ 227 w 602"/>
                  <a:gd name="T93" fmla="*/ 272 h 303"/>
                  <a:gd name="T94" fmla="*/ 221 w 602"/>
                  <a:gd name="T95" fmla="*/ 295 h 303"/>
                  <a:gd name="T96" fmla="*/ 181 w 602"/>
                  <a:gd name="T97" fmla="*/ 244 h 303"/>
                  <a:gd name="T98" fmla="*/ 144 w 602"/>
                  <a:gd name="T99" fmla="*/ 221 h 303"/>
                  <a:gd name="T100" fmla="*/ 34 w 602"/>
                  <a:gd name="T101" fmla="*/ 201 h 303"/>
                  <a:gd name="T102" fmla="*/ 11 w 602"/>
                  <a:gd name="T103" fmla="*/ 177 h 303"/>
                  <a:gd name="T104" fmla="*/ 15 w 602"/>
                  <a:gd name="T105" fmla="*/ 140 h 303"/>
                  <a:gd name="T106" fmla="*/ 3 w 602"/>
                  <a:gd name="T107" fmla="*/ 120 h 303"/>
                  <a:gd name="T108" fmla="*/ 23 w 602"/>
                  <a:gd name="T109" fmla="*/ 74 h 303"/>
                  <a:gd name="T110" fmla="*/ 50 w 602"/>
                  <a:gd name="T111" fmla="*/ 36 h 303"/>
                  <a:gd name="T112" fmla="*/ 57 w 602"/>
                  <a:gd name="T113" fmla="*/ 12 h 30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02"/>
                  <a:gd name="T172" fmla="*/ 0 h 303"/>
                  <a:gd name="T173" fmla="*/ 602 w 602"/>
                  <a:gd name="T174" fmla="*/ 303 h 30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02" h="303">
                    <a:moveTo>
                      <a:pt x="71" y="19"/>
                    </a:moveTo>
                    <a:lnTo>
                      <a:pt x="70" y="18"/>
                    </a:lnTo>
                    <a:lnTo>
                      <a:pt x="65" y="24"/>
                    </a:lnTo>
                    <a:lnTo>
                      <a:pt x="68" y="24"/>
                    </a:lnTo>
                    <a:lnTo>
                      <a:pt x="66" y="24"/>
                    </a:lnTo>
                    <a:lnTo>
                      <a:pt x="71" y="20"/>
                    </a:lnTo>
                    <a:lnTo>
                      <a:pt x="74" y="17"/>
                    </a:lnTo>
                    <a:lnTo>
                      <a:pt x="74" y="19"/>
                    </a:lnTo>
                    <a:lnTo>
                      <a:pt x="70" y="22"/>
                    </a:lnTo>
                    <a:lnTo>
                      <a:pt x="72" y="22"/>
                    </a:lnTo>
                    <a:lnTo>
                      <a:pt x="69" y="26"/>
                    </a:lnTo>
                    <a:lnTo>
                      <a:pt x="70" y="24"/>
                    </a:lnTo>
                    <a:lnTo>
                      <a:pt x="67" y="27"/>
                    </a:lnTo>
                    <a:lnTo>
                      <a:pt x="68" y="24"/>
                    </a:lnTo>
                    <a:lnTo>
                      <a:pt x="64" y="27"/>
                    </a:lnTo>
                    <a:lnTo>
                      <a:pt x="65" y="28"/>
                    </a:lnTo>
                    <a:lnTo>
                      <a:pt x="72" y="24"/>
                    </a:lnTo>
                    <a:lnTo>
                      <a:pt x="74" y="21"/>
                    </a:lnTo>
                    <a:lnTo>
                      <a:pt x="78" y="16"/>
                    </a:lnTo>
                    <a:lnTo>
                      <a:pt x="77" y="14"/>
                    </a:lnTo>
                    <a:lnTo>
                      <a:pt x="79" y="13"/>
                    </a:lnTo>
                    <a:lnTo>
                      <a:pt x="78" y="11"/>
                    </a:lnTo>
                    <a:lnTo>
                      <a:pt x="79" y="11"/>
                    </a:lnTo>
                    <a:lnTo>
                      <a:pt x="81" y="10"/>
                    </a:lnTo>
                    <a:lnTo>
                      <a:pt x="81" y="4"/>
                    </a:lnTo>
                    <a:lnTo>
                      <a:pt x="165" y="4"/>
                    </a:lnTo>
                    <a:lnTo>
                      <a:pt x="348" y="4"/>
                    </a:lnTo>
                    <a:lnTo>
                      <a:pt x="350" y="0"/>
                    </a:lnTo>
                    <a:lnTo>
                      <a:pt x="352" y="0"/>
                    </a:lnTo>
                    <a:lnTo>
                      <a:pt x="351" y="8"/>
                    </a:lnTo>
                    <a:lnTo>
                      <a:pt x="357" y="11"/>
                    </a:lnTo>
                    <a:lnTo>
                      <a:pt x="366" y="9"/>
                    </a:lnTo>
                    <a:lnTo>
                      <a:pt x="369" y="14"/>
                    </a:lnTo>
                    <a:lnTo>
                      <a:pt x="373" y="13"/>
                    </a:lnTo>
                    <a:lnTo>
                      <a:pt x="377" y="16"/>
                    </a:lnTo>
                    <a:lnTo>
                      <a:pt x="384" y="14"/>
                    </a:lnTo>
                    <a:lnTo>
                      <a:pt x="384" y="15"/>
                    </a:lnTo>
                    <a:lnTo>
                      <a:pt x="398" y="16"/>
                    </a:lnTo>
                    <a:lnTo>
                      <a:pt x="409" y="13"/>
                    </a:lnTo>
                    <a:lnTo>
                      <a:pt x="435" y="30"/>
                    </a:lnTo>
                    <a:lnTo>
                      <a:pt x="435" y="36"/>
                    </a:lnTo>
                    <a:lnTo>
                      <a:pt x="440" y="34"/>
                    </a:lnTo>
                    <a:lnTo>
                      <a:pt x="439" y="41"/>
                    </a:lnTo>
                    <a:lnTo>
                      <a:pt x="444" y="40"/>
                    </a:lnTo>
                    <a:lnTo>
                      <a:pt x="445" y="42"/>
                    </a:lnTo>
                    <a:lnTo>
                      <a:pt x="441" y="44"/>
                    </a:lnTo>
                    <a:lnTo>
                      <a:pt x="450" y="49"/>
                    </a:lnTo>
                    <a:lnTo>
                      <a:pt x="446" y="71"/>
                    </a:lnTo>
                    <a:lnTo>
                      <a:pt x="437" y="83"/>
                    </a:lnTo>
                    <a:lnTo>
                      <a:pt x="430" y="88"/>
                    </a:lnTo>
                    <a:lnTo>
                      <a:pt x="428" y="91"/>
                    </a:lnTo>
                    <a:lnTo>
                      <a:pt x="431" y="95"/>
                    </a:lnTo>
                    <a:lnTo>
                      <a:pt x="473" y="81"/>
                    </a:lnTo>
                    <a:lnTo>
                      <a:pt x="474" y="73"/>
                    </a:lnTo>
                    <a:lnTo>
                      <a:pt x="480" y="71"/>
                    </a:lnTo>
                    <a:lnTo>
                      <a:pt x="499" y="71"/>
                    </a:lnTo>
                    <a:lnTo>
                      <a:pt x="504" y="65"/>
                    </a:lnTo>
                    <a:lnTo>
                      <a:pt x="523" y="54"/>
                    </a:lnTo>
                    <a:lnTo>
                      <a:pt x="558" y="53"/>
                    </a:lnTo>
                    <a:lnTo>
                      <a:pt x="561" y="49"/>
                    </a:lnTo>
                    <a:lnTo>
                      <a:pt x="565" y="50"/>
                    </a:lnTo>
                    <a:lnTo>
                      <a:pt x="574" y="42"/>
                    </a:lnTo>
                    <a:lnTo>
                      <a:pt x="575" y="39"/>
                    </a:lnTo>
                    <a:lnTo>
                      <a:pt x="580" y="32"/>
                    </a:lnTo>
                    <a:lnTo>
                      <a:pt x="591" y="24"/>
                    </a:lnTo>
                    <a:lnTo>
                      <a:pt x="593" y="27"/>
                    </a:lnTo>
                    <a:lnTo>
                      <a:pt x="599" y="24"/>
                    </a:lnTo>
                    <a:lnTo>
                      <a:pt x="602" y="28"/>
                    </a:lnTo>
                    <a:lnTo>
                      <a:pt x="597" y="45"/>
                    </a:lnTo>
                    <a:lnTo>
                      <a:pt x="600" y="46"/>
                    </a:lnTo>
                    <a:lnTo>
                      <a:pt x="599" y="50"/>
                    </a:lnTo>
                    <a:lnTo>
                      <a:pt x="601" y="51"/>
                    </a:lnTo>
                    <a:lnTo>
                      <a:pt x="601" y="54"/>
                    </a:lnTo>
                    <a:lnTo>
                      <a:pt x="600" y="55"/>
                    </a:lnTo>
                    <a:lnTo>
                      <a:pt x="601" y="56"/>
                    </a:lnTo>
                    <a:lnTo>
                      <a:pt x="599" y="58"/>
                    </a:lnTo>
                    <a:lnTo>
                      <a:pt x="587" y="60"/>
                    </a:lnTo>
                    <a:lnTo>
                      <a:pt x="583" y="62"/>
                    </a:lnTo>
                    <a:lnTo>
                      <a:pt x="581" y="62"/>
                    </a:lnTo>
                    <a:lnTo>
                      <a:pt x="582" y="59"/>
                    </a:lnTo>
                    <a:lnTo>
                      <a:pt x="580" y="61"/>
                    </a:lnTo>
                    <a:lnTo>
                      <a:pt x="578" y="66"/>
                    </a:lnTo>
                    <a:lnTo>
                      <a:pt x="576" y="67"/>
                    </a:lnTo>
                    <a:lnTo>
                      <a:pt x="575" y="66"/>
                    </a:lnTo>
                    <a:lnTo>
                      <a:pt x="573" y="68"/>
                    </a:lnTo>
                    <a:lnTo>
                      <a:pt x="572" y="66"/>
                    </a:lnTo>
                    <a:lnTo>
                      <a:pt x="570" y="69"/>
                    </a:lnTo>
                    <a:lnTo>
                      <a:pt x="570" y="65"/>
                    </a:lnTo>
                    <a:lnTo>
                      <a:pt x="568" y="70"/>
                    </a:lnTo>
                    <a:lnTo>
                      <a:pt x="568" y="67"/>
                    </a:lnTo>
                    <a:lnTo>
                      <a:pt x="565" y="69"/>
                    </a:lnTo>
                    <a:lnTo>
                      <a:pt x="565" y="71"/>
                    </a:lnTo>
                    <a:lnTo>
                      <a:pt x="557" y="77"/>
                    </a:lnTo>
                    <a:lnTo>
                      <a:pt x="555" y="82"/>
                    </a:lnTo>
                    <a:lnTo>
                      <a:pt x="557" y="83"/>
                    </a:lnTo>
                    <a:lnTo>
                      <a:pt x="551" y="87"/>
                    </a:lnTo>
                    <a:lnTo>
                      <a:pt x="553" y="89"/>
                    </a:lnTo>
                    <a:lnTo>
                      <a:pt x="553" y="91"/>
                    </a:lnTo>
                    <a:lnTo>
                      <a:pt x="555" y="95"/>
                    </a:lnTo>
                    <a:lnTo>
                      <a:pt x="559" y="94"/>
                    </a:lnTo>
                    <a:lnTo>
                      <a:pt x="558" y="91"/>
                    </a:lnTo>
                    <a:lnTo>
                      <a:pt x="560" y="91"/>
                    </a:lnTo>
                    <a:lnTo>
                      <a:pt x="560" y="95"/>
                    </a:lnTo>
                    <a:lnTo>
                      <a:pt x="552" y="97"/>
                    </a:lnTo>
                    <a:lnTo>
                      <a:pt x="552" y="95"/>
                    </a:lnTo>
                    <a:lnTo>
                      <a:pt x="546" y="98"/>
                    </a:lnTo>
                    <a:lnTo>
                      <a:pt x="548" y="94"/>
                    </a:lnTo>
                    <a:lnTo>
                      <a:pt x="546" y="95"/>
                    </a:lnTo>
                    <a:lnTo>
                      <a:pt x="546" y="93"/>
                    </a:lnTo>
                    <a:lnTo>
                      <a:pt x="543" y="99"/>
                    </a:lnTo>
                    <a:lnTo>
                      <a:pt x="528" y="100"/>
                    </a:lnTo>
                    <a:lnTo>
                      <a:pt x="516" y="107"/>
                    </a:lnTo>
                    <a:lnTo>
                      <a:pt x="516" y="105"/>
                    </a:lnTo>
                    <a:lnTo>
                      <a:pt x="512" y="111"/>
                    </a:lnTo>
                    <a:lnTo>
                      <a:pt x="514" y="111"/>
                    </a:lnTo>
                    <a:lnTo>
                      <a:pt x="514" y="113"/>
                    </a:lnTo>
                    <a:lnTo>
                      <a:pt x="510" y="119"/>
                    </a:lnTo>
                    <a:lnTo>
                      <a:pt x="512" y="115"/>
                    </a:lnTo>
                    <a:lnTo>
                      <a:pt x="505" y="124"/>
                    </a:lnTo>
                    <a:lnTo>
                      <a:pt x="498" y="130"/>
                    </a:lnTo>
                    <a:lnTo>
                      <a:pt x="500" y="126"/>
                    </a:lnTo>
                    <a:lnTo>
                      <a:pt x="495" y="124"/>
                    </a:lnTo>
                    <a:lnTo>
                      <a:pt x="495" y="121"/>
                    </a:lnTo>
                    <a:lnTo>
                      <a:pt x="502" y="116"/>
                    </a:lnTo>
                    <a:lnTo>
                      <a:pt x="494" y="121"/>
                    </a:lnTo>
                    <a:lnTo>
                      <a:pt x="496" y="136"/>
                    </a:lnTo>
                    <a:lnTo>
                      <a:pt x="483" y="152"/>
                    </a:lnTo>
                    <a:lnTo>
                      <a:pt x="481" y="152"/>
                    </a:lnTo>
                    <a:lnTo>
                      <a:pt x="483" y="148"/>
                    </a:lnTo>
                    <a:lnTo>
                      <a:pt x="487" y="142"/>
                    </a:lnTo>
                    <a:lnTo>
                      <a:pt x="485" y="142"/>
                    </a:lnTo>
                    <a:lnTo>
                      <a:pt x="487" y="136"/>
                    </a:lnTo>
                    <a:lnTo>
                      <a:pt x="485" y="138"/>
                    </a:lnTo>
                    <a:lnTo>
                      <a:pt x="483" y="135"/>
                    </a:lnTo>
                    <a:lnTo>
                      <a:pt x="484" y="134"/>
                    </a:lnTo>
                    <a:lnTo>
                      <a:pt x="486" y="134"/>
                    </a:lnTo>
                    <a:lnTo>
                      <a:pt x="483" y="132"/>
                    </a:lnTo>
                    <a:lnTo>
                      <a:pt x="485" y="130"/>
                    </a:lnTo>
                    <a:lnTo>
                      <a:pt x="486" y="131"/>
                    </a:lnTo>
                    <a:lnTo>
                      <a:pt x="485" y="129"/>
                    </a:lnTo>
                    <a:lnTo>
                      <a:pt x="484" y="130"/>
                    </a:lnTo>
                    <a:lnTo>
                      <a:pt x="487" y="127"/>
                    </a:lnTo>
                    <a:lnTo>
                      <a:pt x="486" y="128"/>
                    </a:lnTo>
                    <a:lnTo>
                      <a:pt x="487" y="125"/>
                    </a:lnTo>
                    <a:lnTo>
                      <a:pt x="491" y="122"/>
                    </a:lnTo>
                    <a:lnTo>
                      <a:pt x="490" y="121"/>
                    </a:lnTo>
                    <a:lnTo>
                      <a:pt x="484" y="125"/>
                    </a:lnTo>
                    <a:lnTo>
                      <a:pt x="485" y="126"/>
                    </a:lnTo>
                    <a:lnTo>
                      <a:pt x="483" y="126"/>
                    </a:lnTo>
                    <a:lnTo>
                      <a:pt x="484" y="128"/>
                    </a:lnTo>
                    <a:lnTo>
                      <a:pt x="481" y="132"/>
                    </a:lnTo>
                    <a:lnTo>
                      <a:pt x="482" y="137"/>
                    </a:lnTo>
                    <a:lnTo>
                      <a:pt x="480" y="134"/>
                    </a:lnTo>
                    <a:lnTo>
                      <a:pt x="479" y="136"/>
                    </a:lnTo>
                    <a:lnTo>
                      <a:pt x="481" y="138"/>
                    </a:lnTo>
                    <a:lnTo>
                      <a:pt x="481" y="141"/>
                    </a:lnTo>
                    <a:lnTo>
                      <a:pt x="475" y="136"/>
                    </a:lnTo>
                    <a:lnTo>
                      <a:pt x="473" y="136"/>
                    </a:lnTo>
                    <a:lnTo>
                      <a:pt x="477" y="132"/>
                    </a:lnTo>
                    <a:lnTo>
                      <a:pt x="477" y="130"/>
                    </a:lnTo>
                    <a:lnTo>
                      <a:pt x="477" y="132"/>
                    </a:lnTo>
                    <a:lnTo>
                      <a:pt x="472" y="136"/>
                    </a:lnTo>
                    <a:lnTo>
                      <a:pt x="481" y="142"/>
                    </a:lnTo>
                    <a:lnTo>
                      <a:pt x="479" y="146"/>
                    </a:lnTo>
                    <a:lnTo>
                      <a:pt x="473" y="140"/>
                    </a:lnTo>
                    <a:lnTo>
                      <a:pt x="480" y="146"/>
                    </a:lnTo>
                    <a:lnTo>
                      <a:pt x="479" y="149"/>
                    </a:lnTo>
                    <a:lnTo>
                      <a:pt x="478" y="151"/>
                    </a:lnTo>
                    <a:lnTo>
                      <a:pt x="475" y="148"/>
                    </a:lnTo>
                    <a:lnTo>
                      <a:pt x="478" y="154"/>
                    </a:lnTo>
                    <a:lnTo>
                      <a:pt x="474" y="152"/>
                    </a:lnTo>
                    <a:lnTo>
                      <a:pt x="469" y="150"/>
                    </a:lnTo>
                    <a:lnTo>
                      <a:pt x="477" y="156"/>
                    </a:lnTo>
                    <a:lnTo>
                      <a:pt x="478" y="155"/>
                    </a:lnTo>
                    <a:lnTo>
                      <a:pt x="481" y="156"/>
                    </a:lnTo>
                    <a:lnTo>
                      <a:pt x="481" y="170"/>
                    </a:lnTo>
                    <a:lnTo>
                      <a:pt x="480" y="158"/>
                    </a:lnTo>
                    <a:lnTo>
                      <a:pt x="480" y="160"/>
                    </a:lnTo>
                    <a:lnTo>
                      <a:pt x="479" y="160"/>
                    </a:lnTo>
                    <a:lnTo>
                      <a:pt x="480" y="166"/>
                    </a:lnTo>
                    <a:lnTo>
                      <a:pt x="479" y="162"/>
                    </a:lnTo>
                    <a:lnTo>
                      <a:pt x="479" y="164"/>
                    </a:lnTo>
                    <a:lnTo>
                      <a:pt x="477" y="162"/>
                    </a:lnTo>
                    <a:lnTo>
                      <a:pt x="477" y="164"/>
                    </a:lnTo>
                    <a:lnTo>
                      <a:pt x="471" y="167"/>
                    </a:lnTo>
                    <a:lnTo>
                      <a:pt x="470" y="164"/>
                    </a:lnTo>
                    <a:lnTo>
                      <a:pt x="469" y="168"/>
                    </a:lnTo>
                    <a:lnTo>
                      <a:pt x="477" y="167"/>
                    </a:lnTo>
                    <a:lnTo>
                      <a:pt x="475" y="171"/>
                    </a:lnTo>
                    <a:lnTo>
                      <a:pt x="476" y="171"/>
                    </a:lnTo>
                    <a:lnTo>
                      <a:pt x="479" y="168"/>
                    </a:lnTo>
                    <a:lnTo>
                      <a:pt x="479" y="171"/>
                    </a:lnTo>
                    <a:lnTo>
                      <a:pt x="473" y="175"/>
                    </a:lnTo>
                    <a:lnTo>
                      <a:pt x="470" y="174"/>
                    </a:lnTo>
                    <a:lnTo>
                      <a:pt x="469" y="172"/>
                    </a:lnTo>
                    <a:lnTo>
                      <a:pt x="468" y="174"/>
                    </a:lnTo>
                    <a:lnTo>
                      <a:pt x="465" y="173"/>
                    </a:lnTo>
                    <a:lnTo>
                      <a:pt x="469" y="175"/>
                    </a:lnTo>
                    <a:lnTo>
                      <a:pt x="466" y="179"/>
                    </a:lnTo>
                    <a:lnTo>
                      <a:pt x="464" y="177"/>
                    </a:lnTo>
                    <a:lnTo>
                      <a:pt x="466" y="180"/>
                    </a:lnTo>
                    <a:lnTo>
                      <a:pt x="471" y="179"/>
                    </a:lnTo>
                    <a:lnTo>
                      <a:pt x="468" y="183"/>
                    </a:lnTo>
                    <a:lnTo>
                      <a:pt x="458" y="185"/>
                    </a:lnTo>
                    <a:lnTo>
                      <a:pt x="458" y="183"/>
                    </a:lnTo>
                    <a:lnTo>
                      <a:pt x="458" y="186"/>
                    </a:lnTo>
                    <a:lnTo>
                      <a:pt x="454" y="187"/>
                    </a:lnTo>
                    <a:lnTo>
                      <a:pt x="451" y="193"/>
                    </a:lnTo>
                    <a:lnTo>
                      <a:pt x="451" y="190"/>
                    </a:lnTo>
                    <a:lnTo>
                      <a:pt x="449" y="193"/>
                    </a:lnTo>
                    <a:lnTo>
                      <a:pt x="443" y="193"/>
                    </a:lnTo>
                    <a:lnTo>
                      <a:pt x="435" y="201"/>
                    </a:lnTo>
                    <a:lnTo>
                      <a:pt x="435" y="200"/>
                    </a:lnTo>
                    <a:lnTo>
                      <a:pt x="435" y="203"/>
                    </a:lnTo>
                    <a:lnTo>
                      <a:pt x="432" y="205"/>
                    </a:lnTo>
                    <a:lnTo>
                      <a:pt x="428" y="207"/>
                    </a:lnTo>
                    <a:lnTo>
                      <a:pt x="426" y="207"/>
                    </a:lnTo>
                    <a:lnTo>
                      <a:pt x="426" y="209"/>
                    </a:lnTo>
                    <a:lnTo>
                      <a:pt x="420" y="211"/>
                    </a:lnTo>
                    <a:lnTo>
                      <a:pt x="417" y="211"/>
                    </a:lnTo>
                    <a:lnTo>
                      <a:pt x="419" y="213"/>
                    </a:lnTo>
                    <a:lnTo>
                      <a:pt x="417" y="215"/>
                    </a:lnTo>
                    <a:lnTo>
                      <a:pt x="416" y="211"/>
                    </a:lnTo>
                    <a:lnTo>
                      <a:pt x="417" y="215"/>
                    </a:lnTo>
                    <a:lnTo>
                      <a:pt x="409" y="222"/>
                    </a:lnTo>
                    <a:lnTo>
                      <a:pt x="407" y="222"/>
                    </a:lnTo>
                    <a:lnTo>
                      <a:pt x="408" y="224"/>
                    </a:lnTo>
                    <a:lnTo>
                      <a:pt x="403" y="232"/>
                    </a:lnTo>
                    <a:lnTo>
                      <a:pt x="403" y="239"/>
                    </a:lnTo>
                    <a:lnTo>
                      <a:pt x="404" y="252"/>
                    </a:lnTo>
                    <a:lnTo>
                      <a:pt x="407" y="260"/>
                    </a:lnTo>
                    <a:lnTo>
                      <a:pt x="405" y="258"/>
                    </a:lnTo>
                    <a:lnTo>
                      <a:pt x="405" y="263"/>
                    </a:lnTo>
                    <a:lnTo>
                      <a:pt x="409" y="283"/>
                    </a:lnTo>
                    <a:lnTo>
                      <a:pt x="402" y="303"/>
                    </a:lnTo>
                    <a:lnTo>
                      <a:pt x="394" y="303"/>
                    </a:lnTo>
                    <a:lnTo>
                      <a:pt x="394" y="301"/>
                    </a:lnTo>
                    <a:lnTo>
                      <a:pt x="397" y="303"/>
                    </a:lnTo>
                    <a:lnTo>
                      <a:pt x="393" y="295"/>
                    </a:lnTo>
                    <a:lnTo>
                      <a:pt x="389" y="293"/>
                    </a:lnTo>
                    <a:lnTo>
                      <a:pt x="388" y="287"/>
                    </a:lnTo>
                    <a:lnTo>
                      <a:pt x="390" y="284"/>
                    </a:lnTo>
                    <a:lnTo>
                      <a:pt x="387" y="286"/>
                    </a:lnTo>
                    <a:lnTo>
                      <a:pt x="388" y="281"/>
                    </a:lnTo>
                    <a:lnTo>
                      <a:pt x="386" y="282"/>
                    </a:lnTo>
                    <a:lnTo>
                      <a:pt x="386" y="284"/>
                    </a:lnTo>
                    <a:lnTo>
                      <a:pt x="384" y="281"/>
                    </a:lnTo>
                    <a:lnTo>
                      <a:pt x="382" y="274"/>
                    </a:lnTo>
                    <a:lnTo>
                      <a:pt x="386" y="269"/>
                    </a:lnTo>
                    <a:lnTo>
                      <a:pt x="384" y="268"/>
                    </a:lnTo>
                    <a:lnTo>
                      <a:pt x="384" y="270"/>
                    </a:lnTo>
                    <a:lnTo>
                      <a:pt x="382" y="272"/>
                    </a:lnTo>
                    <a:lnTo>
                      <a:pt x="382" y="270"/>
                    </a:lnTo>
                    <a:lnTo>
                      <a:pt x="386" y="259"/>
                    </a:lnTo>
                    <a:lnTo>
                      <a:pt x="385" y="253"/>
                    </a:lnTo>
                    <a:lnTo>
                      <a:pt x="382" y="252"/>
                    </a:lnTo>
                    <a:lnTo>
                      <a:pt x="374" y="241"/>
                    </a:lnTo>
                    <a:lnTo>
                      <a:pt x="359" y="247"/>
                    </a:lnTo>
                    <a:lnTo>
                      <a:pt x="360" y="244"/>
                    </a:lnTo>
                    <a:lnTo>
                      <a:pt x="357" y="241"/>
                    </a:lnTo>
                    <a:lnTo>
                      <a:pt x="360" y="242"/>
                    </a:lnTo>
                    <a:lnTo>
                      <a:pt x="357" y="238"/>
                    </a:lnTo>
                    <a:lnTo>
                      <a:pt x="355" y="239"/>
                    </a:lnTo>
                    <a:lnTo>
                      <a:pt x="357" y="240"/>
                    </a:lnTo>
                    <a:lnTo>
                      <a:pt x="351" y="238"/>
                    </a:lnTo>
                    <a:lnTo>
                      <a:pt x="353" y="238"/>
                    </a:lnTo>
                    <a:lnTo>
                      <a:pt x="352" y="237"/>
                    </a:lnTo>
                    <a:lnTo>
                      <a:pt x="342" y="238"/>
                    </a:lnTo>
                    <a:lnTo>
                      <a:pt x="344" y="237"/>
                    </a:lnTo>
                    <a:lnTo>
                      <a:pt x="342" y="236"/>
                    </a:lnTo>
                    <a:lnTo>
                      <a:pt x="338" y="239"/>
                    </a:lnTo>
                    <a:lnTo>
                      <a:pt x="340" y="237"/>
                    </a:lnTo>
                    <a:lnTo>
                      <a:pt x="338" y="239"/>
                    </a:lnTo>
                    <a:lnTo>
                      <a:pt x="333" y="240"/>
                    </a:lnTo>
                    <a:lnTo>
                      <a:pt x="336" y="239"/>
                    </a:lnTo>
                    <a:lnTo>
                      <a:pt x="335" y="234"/>
                    </a:lnTo>
                    <a:lnTo>
                      <a:pt x="332" y="238"/>
                    </a:lnTo>
                    <a:lnTo>
                      <a:pt x="323" y="237"/>
                    </a:lnTo>
                    <a:lnTo>
                      <a:pt x="316" y="240"/>
                    </a:lnTo>
                    <a:lnTo>
                      <a:pt x="310" y="238"/>
                    </a:lnTo>
                    <a:lnTo>
                      <a:pt x="307" y="240"/>
                    </a:lnTo>
                    <a:lnTo>
                      <a:pt x="309" y="242"/>
                    </a:lnTo>
                    <a:lnTo>
                      <a:pt x="316" y="240"/>
                    </a:lnTo>
                    <a:lnTo>
                      <a:pt x="312" y="242"/>
                    </a:lnTo>
                    <a:lnTo>
                      <a:pt x="314" y="244"/>
                    </a:lnTo>
                    <a:lnTo>
                      <a:pt x="318" y="242"/>
                    </a:lnTo>
                    <a:lnTo>
                      <a:pt x="317" y="245"/>
                    </a:lnTo>
                    <a:lnTo>
                      <a:pt x="312" y="247"/>
                    </a:lnTo>
                    <a:lnTo>
                      <a:pt x="319" y="253"/>
                    </a:lnTo>
                    <a:lnTo>
                      <a:pt x="314" y="256"/>
                    </a:lnTo>
                    <a:lnTo>
                      <a:pt x="317" y="253"/>
                    </a:lnTo>
                    <a:lnTo>
                      <a:pt x="316" y="254"/>
                    </a:lnTo>
                    <a:lnTo>
                      <a:pt x="308" y="248"/>
                    </a:lnTo>
                    <a:lnTo>
                      <a:pt x="309" y="250"/>
                    </a:lnTo>
                    <a:lnTo>
                      <a:pt x="308" y="254"/>
                    </a:lnTo>
                    <a:lnTo>
                      <a:pt x="306" y="254"/>
                    </a:lnTo>
                    <a:lnTo>
                      <a:pt x="304" y="251"/>
                    </a:lnTo>
                    <a:lnTo>
                      <a:pt x="301" y="254"/>
                    </a:lnTo>
                    <a:lnTo>
                      <a:pt x="295" y="252"/>
                    </a:lnTo>
                    <a:lnTo>
                      <a:pt x="297" y="251"/>
                    </a:lnTo>
                    <a:lnTo>
                      <a:pt x="291" y="244"/>
                    </a:lnTo>
                    <a:lnTo>
                      <a:pt x="288" y="245"/>
                    </a:lnTo>
                    <a:lnTo>
                      <a:pt x="288" y="248"/>
                    </a:lnTo>
                    <a:lnTo>
                      <a:pt x="285" y="248"/>
                    </a:lnTo>
                    <a:lnTo>
                      <a:pt x="276" y="245"/>
                    </a:lnTo>
                    <a:lnTo>
                      <a:pt x="270" y="246"/>
                    </a:lnTo>
                    <a:lnTo>
                      <a:pt x="271" y="242"/>
                    </a:lnTo>
                    <a:lnTo>
                      <a:pt x="269" y="244"/>
                    </a:lnTo>
                    <a:lnTo>
                      <a:pt x="270" y="247"/>
                    </a:lnTo>
                    <a:lnTo>
                      <a:pt x="259" y="250"/>
                    </a:lnTo>
                    <a:lnTo>
                      <a:pt x="262" y="248"/>
                    </a:lnTo>
                    <a:lnTo>
                      <a:pt x="259" y="248"/>
                    </a:lnTo>
                    <a:lnTo>
                      <a:pt x="260" y="245"/>
                    </a:lnTo>
                    <a:lnTo>
                      <a:pt x="257" y="246"/>
                    </a:lnTo>
                    <a:lnTo>
                      <a:pt x="257" y="250"/>
                    </a:lnTo>
                    <a:lnTo>
                      <a:pt x="254" y="254"/>
                    </a:lnTo>
                    <a:lnTo>
                      <a:pt x="241" y="261"/>
                    </a:lnTo>
                    <a:lnTo>
                      <a:pt x="243" y="259"/>
                    </a:lnTo>
                    <a:lnTo>
                      <a:pt x="237" y="258"/>
                    </a:lnTo>
                    <a:lnTo>
                      <a:pt x="239" y="262"/>
                    </a:lnTo>
                    <a:lnTo>
                      <a:pt x="235" y="264"/>
                    </a:lnTo>
                    <a:lnTo>
                      <a:pt x="235" y="262"/>
                    </a:lnTo>
                    <a:lnTo>
                      <a:pt x="234" y="265"/>
                    </a:lnTo>
                    <a:lnTo>
                      <a:pt x="230" y="266"/>
                    </a:lnTo>
                    <a:lnTo>
                      <a:pt x="229" y="268"/>
                    </a:lnTo>
                    <a:lnTo>
                      <a:pt x="230" y="268"/>
                    </a:lnTo>
                    <a:lnTo>
                      <a:pt x="228" y="270"/>
                    </a:lnTo>
                    <a:lnTo>
                      <a:pt x="225" y="270"/>
                    </a:lnTo>
                    <a:lnTo>
                      <a:pt x="227" y="272"/>
                    </a:lnTo>
                    <a:lnTo>
                      <a:pt x="224" y="276"/>
                    </a:lnTo>
                    <a:lnTo>
                      <a:pt x="221" y="274"/>
                    </a:lnTo>
                    <a:lnTo>
                      <a:pt x="222" y="277"/>
                    </a:lnTo>
                    <a:lnTo>
                      <a:pt x="224" y="277"/>
                    </a:lnTo>
                    <a:lnTo>
                      <a:pt x="222" y="283"/>
                    </a:lnTo>
                    <a:lnTo>
                      <a:pt x="224" y="293"/>
                    </a:lnTo>
                    <a:lnTo>
                      <a:pt x="221" y="295"/>
                    </a:lnTo>
                    <a:lnTo>
                      <a:pt x="204" y="288"/>
                    </a:lnTo>
                    <a:lnTo>
                      <a:pt x="201" y="280"/>
                    </a:lnTo>
                    <a:lnTo>
                      <a:pt x="203" y="273"/>
                    </a:lnTo>
                    <a:lnTo>
                      <a:pt x="197" y="264"/>
                    </a:lnTo>
                    <a:lnTo>
                      <a:pt x="195" y="254"/>
                    </a:lnTo>
                    <a:lnTo>
                      <a:pt x="190" y="245"/>
                    </a:lnTo>
                    <a:lnTo>
                      <a:pt x="181" y="244"/>
                    </a:lnTo>
                    <a:lnTo>
                      <a:pt x="176" y="245"/>
                    </a:lnTo>
                    <a:lnTo>
                      <a:pt x="168" y="255"/>
                    </a:lnTo>
                    <a:lnTo>
                      <a:pt x="166" y="255"/>
                    </a:lnTo>
                    <a:lnTo>
                      <a:pt x="156" y="247"/>
                    </a:lnTo>
                    <a:lnTo>
                      <a:pt x="156" y="235"/>
                    </a:lnTo>
                    <a:lnTo>
                      <a:pt x="145" y="224"/>
                    </a:lnTo>
                    <a:lnTo>
                      <a:pt x="144" y="221"/>
                    </a:lnTo>
                    <a:lnTo>
                      <a:pt x="125" y="220"/>
                    </a:lnTo>
                    <a:lnTo>
                      <a:pt x="123" y="225"/>
                    </a:lnTo>
                    <a:lnTo>
                      <a:pt x="93" y="225"/>
                    </a:lnTo>
                    <a:lnTo>
                      <a:pt x="59" y="211"/>
                    </a:lnTo>
                    <a:lnTo>
                      <a:pt x="61" y="208"/>
                    </a:lnTo>
                    <a:lnTo>
                      <a:pt x="34" y="210"/>
                    </a:lnTo>
                    <a:lnTo>
                      <a:pt x="34" y="201"/>
                    </a:lnTo>
                    <a:lnTo>
                      <a:pt x="30" y="195"/>
                    </a:lnTo>
                    <a:lnTo>
                      <a:pt x="27" y="195"/>
                    </a:lnTo>
                    <a:lnTo>
                      <a:pt x="27" y="191"/>
                    </a:lnTo>
                    <a:lnTo>
                      <a:pt x="21" y="191"/>
                    </a:lnTo>
                    <a:lnTo>
                      <a:pt x="18" y="187"/>
                    </a:lnTo>
                    <a:lnTo>
                      <a:pt x="7" y="185"/>
                    </a:lnTo>
                    <a:lnTo>
                      <a:pt x="11" y="177"/>
                    </a:lnTo>
                    <a:lnTo>
                      <a:pt x="3" y="162"/>
                    </a:lnTo>
                    <a:lnTo>
                      <a:pt x="7" y="155"/>
                    </a:lnTo>
                    <a:lnTo>
                      <a:pt x="3" y="152"/>
                    </a:lnTo>
                    <a:lnTo>
                      <a:pt x="5" y="144"/>
                    </a:lnTo>
                    <a:lnTo>
                      <a:pt x="8" y="148"/>
                    </a:lnTo>
                    <a:lnTo>
                      <a:pt x="7" y="142"/>
                    </a:lnTo>
                    <a:lnTo>
                      <a:pt x="15" y="140"/>
                    </a:lnTo>
                    <a:lnTo>
                      <a:pt x="9" y="140"/>
                    </a:lnTo>
                    <a:lnTo>
                      <a:pt x="5" y="144"/>
                    </a:lnTo>
                    <a:lnTo>
                      <a:pt x="2" y="141"/>
                    </a:lnTo>
                    <a:lnTo>
                      <a:pt x="4" y="140"/>
                    </a:lnTo>
                    <a:lnTo>
                      <a:pt x="3" y="136"/>
                    </a:lnTo>
                    <a:lnTo>
                      <a:pt x="0" y="130"/>
                    </a:lnTo>
                    <a:lnTo>
                      <a:pt x="3" y="120"/>
                    </a:lnTo>
                    <a:lnTo>
                      <a:pt x="2" y="111"/>
                    </a:lnTo>
                    <a:lnTo>
                      <a:pt x="7" y="106"/>
                    </a:lnTo>
                    <a:lnTo>
                      <a:pt x="13" y="98"/>
                    </a:lnTo>
                    <a:lnTo>
                      <a:pt x="17" y="80"/>
                    </a:lnTo>
                    <a:lnTo>
                      <a:pt x="22" y="75"/>
                    </a:lnTo>
                    <a:lnTo>
                      <a:pt x="25" y="74"/>
                    </a:lnTo>
                    <a:lnTo>
                      <a:pt x="23" y="74"/>
                    </a:lnTo>
                    <a:lnTo>
                      <a:pt x="28" y="70"/>
                    </a:lnTo>
                    <a:lnTo>
                      <a:pt x="44" y="47"/>
                    </a:lnTo>
                    <a:lnTo>
                      <a:pt x="48" y="40"/>
                    </a:lnTo>
                    <a:lnTo>
                      <a:pt x="55" y="39"/>
                    </a:lnTo>
                    <a:lnTo>
                      <a:pt x="48" y="38"/>
                    </a:lnTo>
                    <a:lnTo>
                      <a:pt x="50" y="33"/>
                    </a:lnTo>
                    <a:lnTo>
                      <a:pt x="50" y="36"/>
                    </a:lnTo>
                    <a:lnTo>
                      <a:pt x="51" y="33"/>
                    </a:lnTo>
                    <a:lnTo>
                      <a:pt x="53" y="33"/>
                    </a:lnTo>
                    <a:lnTo>
                      <a:pt x="51" y="30"/>
                    </a:lnTo>
                    <a:lnTo>
                      <a:pt x="55" y="29"/>
                    </a:lnTo>
                    <a:lnTo>
                      <a:pt x="53" y="28"/>
                    </a:lnTo>
                    <a:lnTo>
                      <a:pt x="51" y="30"/>
                    </a:lnTo>
                    <a:lnTo>
                      <a:pt x="57" y="12"/>
                    </a:lnTo>
                    <a:lnTo>
                      <a:pt x="63" y="15"/>
                    </a:lnTo>
                    <a:lnTo>
                      <a:pt x="74" y="15"/>
                    </a:lnTo>
                    <a:lnTo>
                      <a:pt x="73" y="18"/>
                    </a:lnTo>
                    <a:lnTo>
                      <a:pt x="71" y="19"/>
                    </a:lnTo>
                    <a:close/>
                  </a:path>
                </a:pathLst>
              </a:custGeom>
              <a:solidFill>
                <a:srgbClr val="FFFF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529" name="Freeform 716"/>
              <p:cNvSpPr>
                <a:spLocks/>
              </p:cNvSpPr>
              <p:nvPr/>
            </p:nvSpPr>
            <p:spPr bwMode="auto">
              <a:xfrm>
                <a:off x="2083" y="957"/>
                <a:ext cx="607" cy="307"/>
              </a:xfrm>
              <a:custGeom>
                <a:avLst/>
                <a:gdLst>
                  <a:gd name="T0" fmla="*/ 275 w 2465"/>
                  <a:gd name="T1" fmla="*/ 125 h 1248"/>
                  <a:gd name="T2" fmla="*/ 1421 w 2465"/>
                  <a:gd name="T3" fmla="*/ 17 h 1248"/>
                  <a:gd name="T4" fmla="*/ 1783 w 2465"/>
                  <a:gd name="T5" fmla="*/ 131 h 1248"/>
                  <a:gd name="T6" fmla="*/ 1927 w 2465"/>
                  <a:gd name="T7" fmla="*/ 303 h 1248"/>
                  <a:gd name="T8" fmla="*/ 2446 w 2465"/>
                  <a:gd name="T9" fmla="*/ 102 h 1248"/>
                  <a:gd name="T10" fmla="*/ 2380 w 2465"/>
                  <a:gd name="T11" fmla="*/ 254 h 1248"/>
                  <a:gd name="T12" fmla="*/ 2307 w 2465"/>
                  <a:gd name="T13" fmla="*/ 305 h 1248"/>
                  <a:gd name="T14" fmla="*/ 2241 w 2465"/>
                  <a:gd name="T15" fmla="*/ 393 h 1248"/>
                  <a:gd name="T16" fmla="*/ 2078 w 2465"/>
                  <a:gd name="T17" fmla="*/ 500 h 1248"/>
                  <a:gd name="T18" fmla="*/ 1982 w 2465"/>
                  <a:gd name="T19" fmla="*/ 579 h 1248"/>
                  <a:gd name="T20" fmla="*/ 1982 w 2465"/>
                  <a:gd name="T21" fmla="*/ 519 h 1248"/>
                  <a:gd name="T22" fmla="*/ 1962 w 2465"/>
                  <a:gd name="T23" fmla="*/ 554 h 1248"/>
                  <a:gd name="T24" fmla="*/ 1964 w 2465"/>
                  <a:gd name="T25" fmla="*/ 597 h 1248"/>
                  <a:gd name="T26" fmla="*/ 1959 w 2465"/>
                  <a:gd name="T27" fmla="*/ 667 h 1248"/>
                  <a:gd name="T28" fmla="*/ 1937 w 2465"/>
                  <a:gd name="T29" fmla="*/ 698 h 1248"/>
                  <a:gd name="T30" fmla="*/ 1915 w 2465"/>
                  <a:gd name="T31" fmla="*/ 756 h 1248"/>
                  <a:gd name="T32" fmla="*/ 1743 w 2465"/>
                  <a:gd name="T33" fmla="*/ 858 h 1248"/>
                  <a:gd name="T34" fmla="*/ 1658 w 2465"/>
                  <a:gd name="T35" fmla="*/ 1031 h 1248"/>
                  <a:gd name="T36" fmla="*/ 1577 w 2465"/>
                  <a:gd name="T37" fmla="*/ 1177 h 1248"/>
                  <a:gd name="T38" fmla="*/ 1560 w 2465"/>
                  <a:gd name="T39" fmla="*/ 1041 h 1248"/>
                  <a:gd name="T40" fmla="*/ 1401 w 2465"/>
                  <a:gd name="T41" fmla="*/ 982 h 1248"/>
                  <a:gd name="T42" fmla="*/ 1272 w 2465"/>
                  <a:gd name="T43" fmla="*/ 981 h 1248"/>
                  <a:gd name="T44" fmla="*/ 1287 w 2465"/>
                  <a:gd name="T45" fmla="*/ 1045 h 1248"/>
                  <a:gd name="T46" fmla="*/ 1106 w 2465"/>
                  <a:gd name="T47" fmla="*/ 1017 h 1248"/>
                  <a:gd name="T48" fmla="*/ 993 w 2465"/>
                  <a:gd name="T49" fmla="*/ 1054 h 1248"/>
                  <a:gd name="T50" fmla="*/ 904 w 2465"/>
                  <a:gd name="T51" fmla="*/ 1129 h 1248"/>
                  <a:gd name="T52" fmla="*/ 731 w 2465"/>
                  <a:gd name="T53" fmla="*/ 1009 h 1248"/>
                  <a:gd name="T54" fmla="*/ 143 w 2465"/>
                  <a:gd name="T55" fmla="*/ 828 h 1248"/>
                  <a:gd name="T56" fmla="*/ 39 w 2465"/>
                  <a:gd name="T57" fmla="*/ 576 h 1248"/>
                  <a:gd name="T58" fmla="*/ 108 w 2465"/>
                  <a:gd name="T59" fmla="*/ 302 h 1248"/>
                  <a:gd name="T60" fmla="*/ 229 w 2465"/>
                  <a:gd name="T61" fmla="*/ 134 h 1248"/>
                  <a:gd name="T62" fmla="*/ 218 w 2465"/>
                  <a:gd name="T63" fmla="*/ 119 h 1248"/>
                  <a:gd name="T64" fmla="*/ 104 w 2465"/>
                  <a:gd name="T65" fmla="*/ 302 h 1248"/>
                  <a:gd name="T66" fmla="*/ 71 w 2465"/>
                  <a:gd name="T67" fmla="*/ 571 h 1248"/>
                  <a:gd name="T68" fmla="*/ 131 w 2465"/>
                  <a:gd name="T69" fmla="*/ 791 h 1248"/>
                  <a:gd name="T70" fmla="*/ 686 w 2465"/>
                  <a:gd name="T71" fmla="*/ 1039 h 1248"/>
                  <a:gd name="T72" fmla="*/ 902 w 2465"/>
                  <a:gd name="T73" fmla="*/ 1116 h 1248"/>
                  <a:gd name="T74" fmla="*/ 965 w 2465"/>
                  <a:gd name="T75" fmla="*/ 1053 h 1248"/>
                  <a:gd name="T76" fmla="*/ 1114 w 2465"/>
                  <a:gd name="T77" fmla="*/ 986 h 1248"/>
                  <a:gd name="T78" fmla="*/ 1257 w 2465"/>
                  <a:gd name="T79" fmla="*/ 1020 h 1248"/>
                  <a:gd name="T80" fmla="*/ 1266 w 2465"/>
                  <a:gd name="T81" fmla="*/ 998 h 1248"/>
                  <a:gd name="T82" fmla="*/ 1405 w 2465"/>
                  <a:gd name="T83" fmla="*/ 959 h 1248"/>
                  <a:gd name="T84" fmla="*/ 1466 w 2465"/>
                  <a:gd name="T85" fmla="*/ 1004 h 1248"/>
                  <a:gd name="T86" fmla="*/ 1576 w 2465"/>
                  <a:gd name="T87" fmla="*/ 1144 h 1248"/>
                  <a:gd name="T88" fmla="*/ 1645 w 2465"/>
                  <a:gd name="T89" fmla="*/ 1055 h 1248"/>
                  <a:gd name="T90" fmla="*/ 1703 w 2465"/>
                  <a:gd name="T91" fmla="*/ 856 h 1248"/>
                  <a:gd name="T92" fmla="*/ 1865 w 2465"/>
                  <a:gd name="T93" fmla="*/ 755 h 1248"/>
                  <a:gd name="T94" fmla="*/ 1927 w 2465"/>
                  <a:gd name="T95" fmla="*/ 713 h 1248"/>
                  <a:gd name="T96" fmla="*/ 1959 w 2465"/>
                  <a:gd name="T97" fmla="*/ 670 h 1248"/>
                  <a:gd name="T98" fmla="*/ 1939 w 2465"/>
                  <a:gd name="T99" fmla="*/ 618 h 1248"/>
                  <a:gd name="T100" fmla="*/ 1930 w 2465"/>
                  <a:gd name="T101" fmla="*/ 555 h 1248"/>
                  <a:gd name="T102" fmla="*/ 2011 w 2465"/>
                  <a:gd name="T103" fmla="*/ 503 h 1248"/>
                  <a:gd name="T104" fmla="*/ 1985 w 2465"/>
                  <a:gd name="T105" fmla="*/ 568 h 1248"/>
                  <a:gd name="T106" fmla="*/ 2046 w 2465"/>
                  <a:gd name="T107" fmla="*/ 525 h 1248"/>
                  <a:gd name="T108" fmla="*/ 2235 w 2465"/>
                  <a:gd name="T109" fmla="*/ 393 h 1248"/>
                  <a:gd name="T110" fmla="*/ 2238 w 2465"/>
                  <a:gd name="T111" fmla="*/ 364 h 1248"/>
                  <a:gd name="T112" fmla="*/ 2338 w 2465"/>
                  <a:gd name="T113" fmla="*/ 270 h 1248"/>
                  <a:gd name="T114" fmla="*/ 2444 w 2465"/>
                  <a:gd name="T115" fmla="*/ 225 h 1248"/>
                  <a:gd name="T116" fmla="*/ 2136 w 2465"/>
                  <a:gd name="T117" fmla="*/ 236 h 1248"/>
                  <a:gd name="T118" fmla="*/ 1805 w 2465"/>
                  <a:gd name="T119" fmla="*/ 176 h 1248"/>
                  <a:gd name="T120" fmla="*/ 1463 w 2465"/>
                  <a:gd name="T121" fmla="*/ 59 h 1248"/>
                  <a:gd name="T122" fmla="*/ 307 w 2465"/>
                  <a:gd name="T123" fmla="*/ 115 h 1248"/>
                  <a:gd name="T124" fmla="*/ 285 w 2465"/>
                  <a:gd name="T125" fmla="*/ 97 h 124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465"/>
                  <a:gd name="T190" fmla="*/ 0 h 1248"/>
                  <a:gd name="T191" fmla="*/ 2465 w 2465"/>
                  <a:gd name="T192" fmla="*/ 1248 h 124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465" h="1248">
                    <a:moveTo>
                      <a:pt x="293" y="92"/>
                    </a:moveTo>
                    <a:lnTo>
                      <a:pt x="290" y="89"/>
                    </a:lnTo>
                    <a:lnTo>
                      <a:pt x="302" y="89"/>
                    </a:lnTo>
                    <a:lnTo>
                      <a:pt x="278" y="114"/>
                    </a:lnTo>
                    <a:lnTo>
                      <a:pt x="270" y="100"/>
                    </a:lnTo>
                    <a:lnTo>
                      <a:pt x="284" y="97"/>
                    </a:lnTo>
                    <a:lnTo>
                      <a:pt x="285" y="113"/>
                    </a:lnTo>
                    <a:lnTo>
                      <a:pt x="277" y="113"/>
                    </a:lnTo>
                    <a:cubicBezTo>
                      <a:pt x="274" y="113"/>
                      <a:pt x="271" y="111"/>
                      <a:pt x="270" y="108"/>
                    </a:cubicBezTo>
                    <a:cubicBezTo>
                      <a:pt x="269" y="105"/>
                      <a:pt x="270" y="101"/>
                      <a:pt x="272" y="99"/>
                    </a:cubicBezTo>
                    <a:lnTo>
                      <a:pt x="294" y="83"/>
                    </a:lnTo>
                    <a:lnTo>
                      <a:pt x="307" y="72"/>
                    </a:lnTo>
                    <a:cubicBezTo>
                      <a:pt x="309" y="70"/>
                      <a:pt x="312" y="70"/>
                      <a:pt x="315" y="71"/>
                    </a:cubicBezTo>
                    <a:cubicBezTo>
                      <a:pt x="318" y="73"/>
                      <a:pt x="320" y="75"/>
                      <a:pt x="320" y="78"/>
                    </a:cubicBezTo>
                    <a:lnTo>
                      <a:pt x="320" y="86"/>
                    </a:lnTo>
                    <a:cubicBezTo>
                      <a:pt x="320" y="89"/>
                      <a:pt x="318" y="92"/>
                      <a:pt x="316" y="93"/>
                    </a:cubicBezTo>
                    <a:lnTo>
                      <a:pt x="300" y="104"/>
                    </a:lnTo>
                    <a:lnTo>
                      <a:pt x="296" y="89"/>
                    </a:lnTo>
                    <a:lnTo>
                      <a:pt x="301" y="89"/>
                    </a:lnTo>
                    <a:cubicBezTo>
                      <a:pt x="304" y="89"/>
                      <a:pt x="307" y="91"/>
                      <a:pt x="308" y="93"/>
                    </a:cubicBezTo>
                    <a:cubicBezTo>
                      <a:pt x="310" y="96"/>
                      <a:pt x="309" y="99"/>
                      <a:pt x="308" y="102"/>
                    </a:cubicBezTo>
                    <a:lnTo>
                      <a:pt x="297" y="118"/>
                    </a:lnTo>
                    <a:cubicBezTo>
                      <a:pt x="295" y="121"/>
                      <a:pt x="291" y="122"/>
                      <a:pt x="287" y="121"/>
                    </a:cubicBezTo>
                    <a:cubicBezTo>
                      <a:pt x="283" y="119"/>
                      <a:pt x="282" y="115"/>
                      <a:pt x="283" y="111"/>
                    </a:cubicBezTo>
                    <a:lnTo>
                      <a:pt x="286" y="103"/>
                    </a:lnTo>
                    <a:lnTo>
                      <a:pt x="299" y="111"/>
                    </a:lnTo>
                    <a:lnTo>
                      <a:pt x="286" y="124"/>
                    </a:lnTo>
                    <a:cubicBezTo>
                      <a:pt x="283" y="127"/>
                      <a:pt x="278" y="128"/>
                      <a:pt x="275" y="125"/>
                    </a:cubicBezTo>
                    <a:cubicBezTo>
                      <a:pt x="272" y="123"/>
                      <a:pt x="271" y="119"/>
                      <a:pt x="273" y="115"/>
                    </a:cubicBezTo>
                    <a:lnTo>
                      <a:pt x="278" y="104"/>
                    </a:lnTo>
                    <a:lnTo>
                      <a:pt x="290" y="115"/>
                    </a:lnTo>
                    <a:lnTo>
                      <a:pt x="274" y="125"/>
                    </a:lnTo>
                    <a:lnTo>
                      <a:pt x="276" y="115"/>
                    </a:lnTo>
                    <a:lnTo>
                      <a:pt x="279" y="121"/>
                    </a:lnTo>
                    <a:lnTo>
                      <a:pt x="268" y="117"/>
                    </a:lnTo>
                    <a:lnTo>
                      <a:pt x="300" y="101"/>
                    </a:lnTo>
                    <a:lnTo>
                      <a:pt x="297" y="104"/>
                    </a:lnTo>
                    <a:lnTo>
                      <a:pt x="305" y="90"/>
                    </a:lnTo>
                    <a:lnTo>
                      <a:pt x="321" y="68"/>
                    </a:lnTo>
                    <a:lnTo>
                      <a:pt x="321" y="77"/>
                    </a:lnTo>
                    <a:lnTo>
                      <a:pt x="316" y="69"/>
                    </a:lnTo>
                    <a:cubicBezTo>
                      <a:pt x="314" y="67"/>
                      <a:pt x="314" y="65"/>
                      <a:pt x="315" y="62"/>
                    </a:cubicBezTo>
                    <a:cubicBezTo>
                      <a:pt x="316" y="60"/>
                      <a:pt x="318" y="58"/>
                      <a:pt x="320" y="57"/>
                    </a:cubicBezTo>
                    <a:lnTo>
                      <a:pt x="328" y="55"/>
                    </a:lnTo>
                    <a:lnTo>
                      <a:pt x="323" y="66"/>
                    </a:lnTo>
                    <a:lnTo>
                      <a:pt x="318" y="55"/>
                    </a:lnTo>
                    <a:cubicBezTo>
                      <a:pt x="316" y="52"/>
                      <a:pt x="317" y="48"/>
                      <a:pt x="319" y="46"/>
                    </a:cubicBezTo>
                    <a:cubicBezTo>
                      <a:pt x="322" y="43"/>
                      <a:pt x="326" y="43"/>
                      <a:pt x="329" y="44"/>
                    </a:cubicBezTo>
                    <a:lnTo>
                      <a:pt x="334" y="47"/>
                    </a:lnTo>
                    <a:lnTo>
                      <a:pt x="326" y="48"/>
                    </a:lnTo>
                    <a:lnTo>
                      <a:pt x="334" y="42"/>
                    </a:lnTo>
                    <a:lnTo>
                      <a:pt x="330" y="49"/>
                    </a:lnTo>
                    <a:lnTo>
                      <a:pt x="330" y="25"/>
                    </a:lnTo>
                    <a:cubicBezTo>
                      <a:pt x="330" y="20"/>
                      <a:pt x="334" y="17"/>
                      <a:pt x="338" y="17"/>
                    </a:cubicBezTo>
                    <a:lnTo>
                      <a:pt x="679" y="17"/>
                    </a:lnTo>
                    <a:lnTo>
                      <a:pt x="1421" y="17"/>
                    </a:lnTo>
                    <a:lnTo>
                      <a:pt x="1414" y="21"/>
                    </a:lnTo>
                    <a:lnTo>
                      <a:pt x="1422" y="5"/>
                    </a:lnTo>
                    <a:cubicBezTo>
                      <a:pt x="1424" y="2"/>
                      <a:pt x="1428" y="0"/>
                      <a:pt x="1431" y="1"/>
                    </a:cubicBezTo>
                    <a:lnTo>
                      <a:pt x="1442" y="3"/>
                    </a:lnTo>
                    <a:cubicBezTo>
                      <a:pt x="1446" y="4"/>
                      <a:pt x="1449" y="8"/>
                      <a:pt x="1448" y="13"/>
                    </a:cubicBezTo>
                    <a:lnTo>
                      <a:pt x="1443" y="42"/>
                    </a:lnTo>
                    <a:lnTo>
                      <a:pt x="1438" y="33"/>
                    </a:lnTo>
                    <a:lnTo>
                      <a:pt x="1464" y="44"/>
                    </a:lnTo>
                    <a:lnTo>
                      <a:pt x="1460" y="44"/>
                    </a:lnTo>
                    <a:lnTo>
                      <a:pt x="1495" y="38"/>
                    </a:lnTo>
                    <a:cubicBezTo>
                      <a:pt x="1498" y="38"/>
                      <a:pt x="1501" y="39"/>
                      <a:pt x="1502" y="42"/>
                    </a:cubicBezTo>
                    <a:lnTo>
                      <a:pt x="1516" y="60"/>
                    </a:lnTo>
                    <a:lnTo>
                      <a:pt x="1507" y="57"/>
                    </a:lnTo>
                    <a:lnTo>
                      <a:pt x="1523" y="52"/>
                    </a:lnTo>
                    <a:cubicBezTo>
                      <a:pt x="1525" y="51"/>
                      <a:pt x="1528" y="52"/>
                      <a:pt x="1530" y="53"/>
                    </a:cubicBezTo>
                    <a:lnTo>
                      <a:pt x="1546" y="67"/>
                    </a:lnTo>
                    <a:lnTo>
                      <a:pt x="1539" y="65"/>
                    </a:lnTo>
                    <a:lnTo>
                      <a:pt x="1568" y="57"/>
                    </a:lnTo>
                    <a:cubicBezTo>
                      <a:pt x="1571" y="57"/>
                      <a:pt x="1573" y="57"/>
                      <a:pt x="1575" y="59"/>
                    </a:cubicBezTo>
                    <a:cubicBezTo>
                      <a:pt x="1577" y="60"/>
                      <a:pt x="1578" y="62"/>
                      <a:pt x="1578" y="65"/>
                    </a:cubicBezTo>
                    <a:lnTo>
                      <a:pt x="1578" y="70"/>
                    </a:lnTo>
                    <a:lnTo>
                      <a:pt x="1571" y="62"/>
                    </a:lnTo>
                    <a:lnTo>
                      <a:pt x="1624" y="68"/>
                    </a:lnTo>
                    <a:lnTo>
                      <a:pt x="1621" y="68"/>
                    </a:lnTo>
                    <a:lnTo>
                      <a:pt x="1667" y="55"/>
                    </a:lnTo>
                    <a:cubicBezTo>
                      <a:pt x="1669" y="54"/>
                      <a:pt x="1671" y="54"/>
                      <a:pt x="1673" y="56"/>
                    </a:cubicBezTo>
                    <a:lnTo>
                      <a:pt x="1780" y="126"/>
                    </a:lnTo>
                    <a:cubicBezTo>
                      <a:pt x="1782" y="127"/>
                      <a:pt x="1783" y="129"/>
                      <a:pt x="1783" y="131"/>
                    </a:cubicBezTo>
                    <a:lnTo>
                      <a:pt x="1786" y="153"/>
                    </a:lnTo>
                    <a:lnTo>
                      <a:pt x="1776" y="146"/>
                    </a:lnTo>
                    <a:lnTo>
                      <a:pt x="1794" y="141"/>
                    </a:lnTo>
                    <a:cubicBezTo>
                      <a:pt x="1797" y="140"/>
                      <a:pt x="1800" y="140"/>
                      <a:pt x="1802" y="142"/>
                    </a:cubicBezTo>
                    <a:cubicBezTo>
                      <a:pt x="1804" y="144"/>
                      <a:pt x="1805" y="146"/>
                      <a:pt x="1805" y="149"/>
                    </a:cubicBezTo>
                    <a:lnTo>
                      <a:pt x="1802" y="176"/>
                    </a:lnTo>
                    <a:lnTo>
                      <a:pt x="1793" y="167"/>
                    </a:lnTo>
                    <a:lnTo>
                      <a:pt x="1811" y="165"/>
                    </a:lnTo>
                    <a:cubicBezTo>
                      <a:pt x="1815" y="164"/>
                      <a:pt x="1818" y="166"/>
                      <a:pt x="1820" y="169"/>
                    </a:cubicBezTo>
                    <a:lnTo>
                      <a:pt x="1822" y="174"/>
                    </a:lnTo>
                    <a:cubicBezTo>
                      <a:pt x="1824" y="178"/>
                      <a:pt x="1823" y="183"/>
                      <a:pt x="1819" y="185"/>
                    </a:cubicBezTo>
                    <a:lnTo>
                      <a:pt x="1806" y="193"/>
                    </a:lnTo>
                    <a:lnTo>
                      <a:pt x="1806" y="179"/>
                    </a:lnTo>
                    <a:lnTo>
                      <a:pt x="1841" y="201"/>
                    </a:lnTo>
                    <a:cubicBezTo>
                      <a:pt x="1843" y="202"/>
                      <a:pt x="1845" y="206"/>
                      <a:pt x="1844" y="209"/>
                    </a:cubicBezTo>
                    <a:lnTo>
                      <a:pt x="1828" y="300"/>
                    </a:lnTo>
                    <a:cubicBezTo>
                      <a:pt x="1828" y="302"/>
                      <a:pt x="1828" y="303"/>
                      <a:pt x="1827" y="304"/>
                    </a:cubicBezTo>
                    <a:lnTo>
                      <a:pt x="1790" y="352"/>
                    </a:lnTo>
                    <a:cubicBezTo>
                      <a:pt x="1789" y="353"/>
                      <a:pt x="1789" y="353"/>
                      <a:pt x="1788" y="354"/>
                    </a:cubicBezTo>
                    <a:lnTo>
                      <a:pt x="1761" y="373"/>
                    </a:lnTo>
                    <a:lnTo>
                      <a:pt x="1763" y="371"/>
                    </a:lnTo>
                    <a:lnTo>
                      <a:pt x="1755" y="382"/>
                    </a:lnTo>
                    <a:lnTo>
                      <a:pt x="1756" y="373"/>
                    </a:lnTo>
                    <a:lnTo>
                      <a:pt x="1766" y="392"/>
                    </a:lnTo>
                    <a:lnTo>
                      <a:pt x="1757" y="388"/>
                    </a:lnTo>
                    <a:lnTo>
                      <a:pt x="1927" y="329"/>
                    </a:lnTo>
                    <a:lnTo>
                      <a:pt x="1922" y="335"/>
                    </a:lnTo>
                    <a:lnTo>
                      <a:pt x="1927" y="303"/>
                    </a:lnTo>
                    <a:cubicBezTo>
                      <a:pt x="1928" y="300"/>
                      <a:pt x="1930" y="297"/>
                      <a:pt x="1933" y="297"/>
                    </a:cubicBezTo>
                    <a:lnTo>
                      <a:pt x="1957" y="291"/>
                    </a:lnTo>
                    <a:cubicBezTo>
                      <a:pt x="1958" y="291"/>
                      <a:pt x="1958" y="291"/>
                      <a:pt x="1959" y="291"/>
                    </a:cubicBezTo>
                    <a:lnTo>
                      <a:pt x="2036" y="288"/>
                    </a:lnTo>
                    <a:lnTo>
                      <a:pt x="2030" y="291"/>
                    </a:lnTo>
                    <a:lnTo>
                      <a:pt x="2051" y="267"/>
                    </a:lnTo>
                    <a:cubicBezTo>
                      <a:pt x="2052" y="266"/>
                      <a:pt x="2053" y="266"/>
                      <a:pt x="2053" y="265"/>
                    </a:cubicBezTo>
                    <a:lnTo>
                      <a:pt x="2128" y="222"/>
                    </a:lnTo>
                    <a:cubicBezTo>
                      <a:pt x="2129" y="221"/>
                      <a:pt x="2130" y="221"/>
                      <a:pt x="2132" y="221"/>
                    </a:cubicBezTo>
                    <a:lnTo>
                      <a:pt x="2275" y="218"/>
                    </a:lnTo>
                    <a:lnTo>
                      <a:pt x="2269" y="222"/>
                    </a:lnTo>
                    <a:lnTo>
                      <a:pt x="2279" y="206"/>
                    </a:lnTo>
                    <a:cubicBezTo>
                      <a:pt x="2281" y="203"/>
                      <a:pt x="2284" y="202"/>
                      <a:pt x="2288" y="202"/>
                    </a:cubicBezTo>
                    <a:lnTo>
                      <a:pt x="2303" y="205"/>
                    </a:lnTo>
                    <a:lnTo>
                      <a:pt x="2297" y="207"/>
                    </a:lnTo>
                    <a:lnTo>
                      <a:pt x="2334" y="175"/>
                    </a:lnTo>
                    <a:lnTo>
                      <a:pt x="2332" y="178"/>
                    </a:lnTo>
                    <a:lnTo>
                      <a:pt x="2337" y="164"/>
                    </a:lnTo>
                    <a:cubicBezTo>
                      <a:pt x="2337" y="164"/>
                      <a:pt x="2338" y="163"/>
                      <a:pt x="2338" y="163"/>
                    </a:cubicBezTo>
                    <a:lnTo>
                      <a:pt x="2357" y="136"/>
                    </a:lnTo>
                    <a:cubicBezTo>
                      <a:pt x="2357" y="135"/>
                      <a:pt x="2358" y="134"/>
                      <a:pt x="2358" y="134"/>
                    </a:cubicBezTo>
                    <a:lnTo>
                      <a:pt x="2404" y="99"/>
                    </a:lnTo>
                    <a:cubicBezTo>
                      <a:pt x="2405" y="98"/>
                      <a:pt x="2408" y="97"/>
                      <a:pt x="2410" y="97"/>
                    </a:cubicBezTo>
                    <a:cubicBezTo>
                      <a:pt x="2412" y="98"/>
                      <a:pt x="2414" y="99"/>
                      <a:pt x="2415" y="101"/>
                    </a:cubicBezTo>
                    <a:lnTo>
                      <a:pt x="2423" y="115"/>
                    </a:lnTo>
                    <a:lnTo>
                      <a:pt x="2413" y="111"/>
                    </a:lnTo>
                    <a:lnTo>
                      <a:pt x="2437" y="101"/>
                    </a:lnTo>
                    <a:cubicBezTo>
                      <a:pt x="2440" y="99"/>
                      <a:pt x="2444" y="100"/>
                      <a:pt x="2446" y="102"/>
                    </a:cubicBezTo>
                    <a:lnTo>
                      <a:pt x="2462" y="119"/>
                    </a:lnTo>
                    <a:cubicBezTo>
                      <a:pt x="2464" y="121"/>
                      <a:pt x="2465" y="124"/>
                      <a:pt x="2464" y="127"/>
                    </a:cubicBezTo>
                    <a:lnTo>
                      <a:pt x="2440" y="194"/>
                    </a:lnTo>
                    <a:lnTo>
                      <a:pt x="2436" y="184"/>
                    </a:lnTo>
                    <a:lnTo>
                      <a:pt x="2449" y="189"/>
                    </a:lnTo>
                    <a:cubicBezTo>
                      <a:pt x="2453" y="191"/>
                      <a:pt x="2455" y="195"/>
                      <a:pt x="2453" y="199"/>
                    </a:cubicBezTo>
                    <a:lnTo>
                      <a:pt x="2448" y="215"/>
                    </a:lnTo>
                    <a:lnTo>
                      <a:pt x="2445" y="206"/>
                    </a:lnTo>
                    <a:lnTo>
                      <a:pt x="2453" y="212"/>
                    </a:lnTo>
                    <a:cubicBezTo>
                      <a:pt x="2455" y="213"/>
                      <a:pt x="2456" y="214"/>
                      <a:pt x="2456" y="216"/>
                    </a:cubicBezTo>
                    <a:lnTo>
                      <a:pt x="2459" y="227"/>
                    </a:lnTo>
                    <a:cubicBezTo>
                      <a:pt x="2460" y="230"/>
                      <a:pt x="2459" y="233"/>
                      <a:pt x="2457" y="235"/>
                    </a:cubicBezTo>
                    <a:lnTo>
                      <a:pt x="2452" y="240"/>
                    </a:lnTo>
                    <a:lnTo>
                      <a:pt x="2449" y="227"/>
                    </a:lnTo>
                    <a:lnTo>
                      <a:pt x="2455" y="230"/>
                    </a:lnTo>
                    <a:cubicBezTo>
                      <a:pt x="2457" y="231"/>
                      <a:pt x="2459" y="234"/>
                      <a:pt x="2459" y="236"/>
                    </a:cubicBezTo>
                    <a:cubicBezTo>
                      <a:pt x="2459" y="239"/>
                      <a:pt x="2458" y="242"/>
                      <a:pt x="2456" y="243"/>
                    </a:cubicBezTo>
                    <a:lnTo>
                      <a:pt x="2445" y="252"/>
                    </a:lnTo>
                    <a:cubicBezTo>
                      <a:pt x="2444" y="252"/>
                      <a:pt x="2443" y="253"/>
                      <a:pt x="2442" y="253"/>
                    </a:cubicBezTo>
                    <a:lnTo>
                      <a:pt x="2394" y="261"/>
                    </a:lnTo>
                    <a:lnTo>
                      <a:pt x="2396" y="260"/>
                    </a:lnTo>
                    <a:lnTo>
                      <a:pt x="2380" y="268"/>
                    </a:lnTo>
                    <a:cubicBezTo>
                      <a:pt x="2379" y="269"/>
                      <a:pt x="2378" y="269"/>
                      <a:pt x="2377" y="269"/>
                    </a:cubicBezTo>
                    <a:lnTo>
                      <a:pt x="2369" y="269"/>
                    </a:lnTo>
                    <a:cubicBezTo>
                      <a:pt x="2366" y="269"/>
                      <a:pt x="2364" y="268"/>
                      <a:pt x="2362" y="266"/>
                    </a:cubicBezTo>
                    <a:cubicBezTo>
                      <a:pt x="2361" y="264"/>
                      <a:pt x="2360" y="261"/>
                      <a:pt x="2361" y="258"/>
                    </a:cubicBezTo>
                    <a:lnTo>
                      <a:pt x="2367" y="245"/>
                    </a:lnTo>
                    <a:lnTo>
                      <a:pt x="2380" y="254"/>
                    </a:lnTo>
                    <a:lnTo>
                      <a:pt x="2372" y="262"/>
                    </a:lnTo>
                    <a:lnTo>
                      <a:pt x="2373" y="260"/>
                    </a:lnTo>
                    <a:lnTo>
                      <a:pt x="2362" y="279"/>
                    </a:lnTo>
                    <a:cubicBezTo>
                      <a:pt x="2362" y="280"/>
                      <a:pt x="2361" y="281"/>
                      <a:pt x="2360" y="281"/>
                    </a:cubicBezTo>
                    <a:lnTo>
                      <a:pt x="2352" y="287"/>
                    </a:lnTo>
                    <a:cubicBezTo>
                      <a:pt x="2350" y="288"/>
                      <a:pt x="2348" y="288"/>
                      <a:pt x="2345" y="288"/>
                    </a:cubicBezTo>
                    <a:cubicBezTo>
                      <a:pt x="2343" y="287"/>
                      <a:pt x="2341" y="286"/>
                      <a:pt x="2340" y="284"/>
                    </a:cubicBezTo>
                    <a:lnTo>
                      <a:pt x="2338" y="278"/>
                    </a:lnTo>
                    <a:lnTo>
                      <a:pt x="2351" y="280"/>
                    </a:lnTo>
                    <a:lnTo>
                      <a:pt x="2343" y="290"/>
                    </a:lnTo>
                    <a:cubicBezTo>
                      <a:pt x="2341" y="293"/>
                      <a:pt x="2338" y="294"/>
                      <a:pt x="2335" y="293"/>
                    </a:cubicBezTo>
                    <a:cubicBezTo>
                      <a:pt x="2332" y="293"/>
                      <a:pt x="2330" y="290"/>
                      <a:pt x="2329" y="287"/>
                    </a:cubicBezTo>
                    <a:lnTo>
                      <a:pt x="2326" y="277"/>
                    </a:lnTo>
                    <a:lnTo>
                      <a:pt x="2341" y="279"/>
                    </a:lnTo>
                    <a:lnTo>
                      <a:pt x="2330" y="295"/>
                    </a:lnTo>
                    <a:cubicBezTo>
                      <a:pt x="2328" y="298"/>
                      <a:pt x="2324" y="300"/>
                      <a:pt x="2321" y="298"/>
                    </a:cubicBezTo>
                    <a:cubicBezTo>
                      <a:pt x="2317" y="297"/>
                      <a:pt x="2315" y="294"/>
                      <a:pt x="2315" y="290"/>
                    </a:cubicBezTo>
                    <a:lnTo>
                      <a:pt x="2318" y="271"/>
                    </a:lnTo>
                    <a:lnTo>
                      <a:pt x="2334" y="275"/>
                    </a:lnTo>
                    <a:lnTo>
                      <a:pt x="2326" y="296"/>
                    </a:lnTo>
                    <a:cubicBezTo>
                      <a:pt x="2324" y="300"/>
                      <a:pt x="2321" y="302"/>
                      <a:pt x="2318" y="302"/>
                    </a:cubicBezTo>
                    <a:cubicBezTo>
                      <a:pt x="2314" y="301"/>
                      <a:pt x="2311" y="299"/>
                      <a:pt x="2310" y="296"/>
                    </a:cubicBezTo>
                    <a:lnTo>
                      <a:pt x="2308" y="285"/>
                    </a:lnTo>
                    <a:lnTo>
                      <a:pt x="2320" y="289"/>
                    </a:lnTo>
                    <a:lnTo>
                      <a:pt x="2310" y="297"/>
                    </a:lnTo>
                    <a:lnTo>
                      <a:pt x="2312" y="293"/>
                    </a:lnTo>
                    <a:lnTo>
                      <a:pt x="2310" y="301"/>
                    </a:lnTo>
                    <a:cubicBezTo>
                      <a:pt x="2309" y="303"/>
                      <a:pt x="2308" y="304"/>
                      <a:pt x="2307" y="305"/>
                    </a:cubicBezTo>
                    <a:lnTo>
                      <a:pt x="2278" y="329"/>
                    </a:lnTo>
                    <a:lnTo>
                      <a:pt x="2280" y="327"/>
                    </a:lnTo>
                    <a:lnTo>
                      <a:pt x="2269" y="346"/>
                    </a:lnTo>
                    <a:lnTo>
                      <a:pt x="2264" y="334"/>
                    </a:lnTo>
                    <a:lnTo>
                      <a:pt x="2275" y="337"/>
                    </a:lnTo>
                    <a:cubicBezTo>
                      <a:pt x="2278" y="338"/>
                      <a:pt x="2280" y="340"/>
                      <a:pt x="2281" y="343"/>
                    </a:cubicBezTo>
                    <a:cubicBezTo>
                      <a:pt x="2281" y="346"/>
                      <a:pt x="2280" y="349"/>
                      <a:pt x="2277" y="351"/>
                    </a:cubicBezTo>
                    <a:lnTo>
                      <a:pt x="2251" y="370"/>
                    </a:lnTo>
                    <a:lnTo>
                      <a:pt x="2250" y="356"/>
                    </a:lnTo>
                    <a:lnTo>
                      <a:pt x="2261" y="362"/>
                    </a:lnTo>
                    <a:cubicBezTo>
                      <a:pt x="2264" y="363"/>
                      <a:pt x="2266" y="367"/>
                      <a:pt x="2265" y="371"/>
                    </a:cubicBezTo>
                    <a:lnTo>
                      <a:pt x="2262" y="382"/>
                    </a:lnTo>
                    <a:lnTo>
                      <a:pt x="2261" y="375"/>
                    </a:lnTo>
                    <a:lnTo>
                      <a:pt x="2271" y="388"/>
                    </a:lnTo>
                    <a:lnTo>
                      <a:pt x="2264" y="385"/>
                    </a:lnTo>
                    <a:lnTo>
                      <a:pt x="2280" y="383"/>
                    </a:lnTo>
                    <a:lnTo>
                      <a:pt x="2273" y="393"/>
                    </a:lnTo>
                    <a:lnTo>
                      <a:pt x="2268" y="380"/>
                    </a:lnTo>
                    <a:cubicBezTo>
                      <a:pt x="2267" y="377"/>
                      <a:pt x="2267" y="375"/>
                      <a:pt x="2269" y="372"/>
                    </a:cubicBezTo>
                    <a:cubicBezTo>
                      <a:pt x="2270" y="370"/>
                      <a:pt x="2273" y="369"/>
                      <a:pt x="2276" y="369"/>
                    </a:cubicBezTo>
                    <a:lnTo>
                      <a:pt x="2284" y="369"/>
                    </a:lnTo>
                    <a:cubicBezTo>
                      <a:pt x="2288" y="369"/>
                      <a:pt x="2292" y="373"/>
                      <a:pt x="2292" y="377"/>
                    </a:cubicBezTo>
                    <a:lnTo>
                      <a:pt x="2292" y="396"/>
                    </a:lnTo>
                    <a:cubicBezTo>
                      <a:pt x="2292" y="400"/>
                      <a:pt x="2289" y="403"/>
                      <a:pt x="2285" y="404"/>
                    </a:cubicBezTo>
                    <a:lnTo>
                      <a:pt x="2250" y="409"/>
                    </a:lnTo>
                    <a:cubicBezTo>
                      <a:pt x="2248" y="409"/>
                      <a:pt x="2245" y="409"/>
                      <a:pt x="2244" y="407"/>
                    </a:cubicBezTo>
                    <a:cubicBezTo>
                      <a:pt x="2242" y="406"/>
                      <a:pt x="2241" y="404"/>
                      <a:pt x="2241" y="401"/>
                    </a:cubicBezTo>
                    <a:lnTo>
                      <a:pt x="2241" y="393"/>
                    </a:lnTo>
                    <a:lnTo>
                      <a:pt x="2253" y="400"/>
                    </a:lnTo>
                    <a:lnTo>
                      <a:pt x="2232" y="413"/>
                    </a:lnTo>
                    <a:cubicBezTo>
                      <a:pt x="2229" y="415"/>
                      <a:pt x="2225" y="415"/>
                      <a:pt x="2222" y="413"/>
                    </a:cubicBezTo>
                    <a:cubicBezTo>
                      <a:pt x="2220" y="410"/>
                      <a:pt x="2219" y="406"/>
                      <a:pt x="2220" y="403"/>
                    </a:cubicBezTo>
                    <a:lnTo>
                      <a:pt x="2228" y="387"/>
                    </a:lnTo>
                    <a:lnTo>
                      <a:pt x="2240" y="397"/>
                    </a:lnTo>
                    <a:lnTo>
                      <a:pt x="2232" y="402"/>
                    </a:lnTo>
                    <a:cubicBezTo>
                      <a:pt x="2230" y="404"/>
                      <a:pt x="2227" y="404"/>
                      <a:pt x="2225" y="403"/>
                    </a:cubicBezTo>
                    <a:cubicBezTo>
                      <a:pt x="2223" y="403"/>
                      <a:pt x="2221" y="401"/>
                      <a:pt x="2220" y="398"/>
                    </a:cubicBezTo>
                    <a:lnTo>
                      <a:pt x="2217" y="390"/>
                    </a:lnTo>
                    <a:lnTo>
                      <a:pt x="2232" y="391"/>
                    </a:lnTo>
                    <a:lnTo>
                      <a:pt x="2222" y="413"/>
                    </a:lnTo>
                    <a:cubicBezTo>
                      <a:pt x="2220" y="415"/>
                      <a:pt x="2218" y="417"/>
                      <a:pt x="2215" y="417"/>
                    </a:cubicBezTo>
                    <a:lnTo>
                      <a:pt x="2154" y="423"/>
                    </a:lnTo>
                    <a:lnTo>
                      <a:pt x="2157" y="422"/>
                    </a:lnTo>
                    <a:lnTo>
                      <a:pt x="2106" y="449"/>
                    </a:lnTo>
                    <a:cubicBezTo>
                      <a:pt x="2103" y="450"/>
                      <a:pt x="2099" y="450"/>
                      <a:pt x="2097" y="447"/>
                    </a:cubicBezTo>
                    <a:cubicBezTo>
                      <a:pt x="2094" y="445"/>
                      <a:pt x="2094" y="441"/>
                      <a:pt x="2095" y="438"/>
                    </a:cubicBezTo>
                    <a:lnTo>
                      <a:pt x="2098" y="433"/>
                    </a:lnTo>
                    <a:lnTo>
                      <a:pt x="2111" y="441"/>
                    </a:lnTo>
                    <a:lnTo>
                      <a:pt x="2093" y="463"/>
                    </a:lnTo>
                    <a:lnTo>
                      <a:pt x="2087" y="450"/>
                    </a:lnTo>
                    <a:lnTo>
                      <a:pt x="2097" y="450"/>
                    </a:lnTo>
                    <a:cubicBezTo>
                      <a:pt x="2100" y="450"/>
                      <a:pt x="2102" y="451"/>
                      <a:pt x="2104" y="453"/>
                    </a:cubicBezTo>
                    <a:cubicBezTo>
                      <a:pt x="2105" y="455"/>
                      <a:pt x="2106" y="458"/>
                      <a:pt x="2105" y="460"/>
                    </a:cubicBezTo>
                    <a:lnTo>
                      <a:pt x="2102" y="468"/>
                    </a:lnTo>
                    <a:lnTo>
                      <a:pt x="2088" y="496"/>
                    </a:lnTo>
                    <a:cubicBezTo>
                      <a:pt x="2087" y="500"/>
                      <a:pt x="2082" y="502"/>
                      <a:pt x="2078" y="500"/>
                    </a:cubicBezTo>
                    <a:cubicBezTo>
                      <a:pt x="2074" y="498"/>
                      <a:pt x="2072" y="494"/>
                      <a:pt x="2074" y="490"/>
                    </a:cubicBezTo>
                    <a:lnTo>
                      <a:pt x="2079" y="474"/>
                    </a:lnTo>
                    <a:lnTo>
                      <a:pt x="2093" y="481"/>
                    </a:lnTo>
                    <a:lnTo>
                      <a:pt x="2067" y="519"/>
                    </a:lnTo>
                    <a:cubicBezTo>
                      <a:pt x="2066" y="519"/>
                      <a:pt x="2066" y="520"/>
                      <a:pt x="2065" y="520"/>
                    </a:cubicBezTo>
                    <a:lnTo>
                      <a:pt x="2038" y="542"/>
                    </a:lnTo>
                    <a:cubicBezTo>
                      <a:pt x="2036" y="544"/>
                      <a:pt x="2032" y="544"/>
                      <a:pt x="2029" y="542"/>
                    </a:cubicBezTo>
                    <a:cubicBezTo>
                      <a:pt x="2026" y="540"/>
                      <a:pt x="2025" y="536"/>
                      <a:pt x="2026" y="533"/>
                    </a:cubicBezTo>
                    <a:lnTo>
                      <a:pt x="2031" y="519"/>
                    </a:lnTo>
                    <a:lnTo>
                      <a:pt x="2036" y="530"/>
                    </a:lnTo>
                    <a:lnTo>
                      <a:pt x="2017" y="522"/>
                    </a:lnTo>
                    <a:cubicBezTo>
                      <a:pt x="2014" y="520"/>
                      <a:pt x="2012" y="517"/>
                      <a:pt x="2012" y="514"/>
                    </a:cubicBezTo>
                    <a:lnTo>
                      <a:pt x="2012" y="501"/>
                    </a:lnTo>
                    <a:cubicBezTo>
                      <a:pt x="2012" y="498"/>
                      <a:pt x="2013" y="496"/>
                      <a:pt x="2015" y="495"/>
                    </a:cubicBezTo>
                    <a:lnTo>
                      <a:pt x="2042" y="473"/>
                    </a:lnTo>
                    <a:lnTo>
                      <a:pt x="2051" y="486"/>
                    </a:lnTo>
                    <a:lnTo>
                      <a:pt x="2022" y="507"/>
                    </a:lnTo>
                    <a:lnTo>
                      <a:pt x="2025" y="500"/>
                    </a:lnTo>
                    <a:lnTo>
                      <a:pt x="2031" y="559"/>
                    </a:lnTo>
                    <a:cubicBezTo>
                      <a:pt x="2031" y="561"/>
                      <a:pt x="2030" y="563"/>
                      <a:pt x="2029" y="565"/>
                    </a:cubicBezTo>
                    <a:lnTo>
                      <a:pt x="1976" y="630"/>
                    </a:lnTo>
                    <a:cubicBezTo>
                      <a:pt x="1974" y="631"/>
                      <a:pt x="1972" y="632"/>
                      <a:pt x="1970" y="632"/>
                    </a:cubicBezTo>
                    <a:lnTo>
                      <a:pt x="1964" y="632"/>
                    </a:lnTo>
                    <a:cubicBezTo>
                      <a:pt x="1962" y="632"/>
                      <a:pt x="1959" y="631"/>
                      <a:pt x="1958" y="629"/>
                    </a:cubicBezTo>
                    <a:cubicBezTo>
                      <a:pt x="1956" y="627"/>
                      <a:pt x="1956" y="624"/>
                      <a:pt x="1957" y="622"/>
                    </a:cubicBezTo>
                    <a:lnTo>
                      <a:pt x="1962" y="606"/>
                    </a:lnTo>
                    <a:cubicBezTo>
                      <a:pt x="1962" y="605"/>
                      <a:pt x="1963" y="604"/>
                      <a:pt x="1963" y="603"/>
                    </a:cubicBezTo>
                    <a:lnTo>
                      <a:pt x="1982" y="579"/>
                    </a:lnTo>
                    <a:lnTo>
                      <a:pt x="1991" y="592"/>
                    </a:lnTo>
                    <a:lnTo>
                      <a:pt x="1983" y="594"/>
                    </a:lnTo>
                    <a:cubicBezTo>
                      <a:pt x="1980" y="595"/>
                      <a:pt x="1977" y="595"/>
                      <a:pt x="1975" y="592"/>
                    </a:cubicBezTo>
                    <a:cubicBezTo>
                      <a:pt x="1972" y="590"/>
                      <a:pt x="1972" y="587"/>
                      <a:pt x="1973" y="584"/>
                    </a:cubicBezTo>
                    <a:lnTo>
                      <a:pt x="1981" y="560"/>
                    </a:lnTo>
                    <a:lnTo>
                      <a:pt x="1993" y="569"/>
                    </a:lnTo>
                    <a:lnTo>
                      <a:pt x="1982" y="577"/>
                    </a:lnTo>
                    <a:cubicBezTo>
                      <a:pt x="1980" y="579"/>
                      <a:pt x="1978" y="579"/>
                      <a:pt x="1975" y="578"/>
                    </a:cubicBezTo>
                    <a:cubicBezTo>
                      <a:pt x="1973" y="578"/>
                      <a:pt x="1971" y="576"/>
                      <a:pt x="1970" y="574"/>
                    </a:cubicBezTo>
                    <a:lnTo>
                      <a:pt x="1965" y="560"/>
                    </a:lnTo>
                    <a:cubicBezTo>
                      <a:pt x="1964" y="558"/>
                      <a:pt x="1964" y="556"/>
                      <a:pt x="1965" y="554"/>
                    </a:cubicBezTo>
                    <a:lnTo>
                      <a:pt x="1968" y="548"/>
                    </a:lnTo>
                    <a:cubicBezTo>
                      <a:pt x="1969" y="546"/>
                      <a:pt x="1972" y="544"/>
                      <a:pt x="1975" y="544"/>
                    </a:cubicBezTo>
                    <a:lnTo>
                      <a:pt x="1985" y="544"/>
                    </a:lnTo>
                    <a:lnTo>
                      <a:pt x="1982" y="559"/>
                    </a:lnTo>
                    <a:lnTo>
                      <a:pt x="1969" y="554"/>
                    </a:lnTo>
                    <a:cubicBezTo>
                      <a:pt x="1967" y="553"/>
                      <a:pt x="1965" y="551"/>
                      <a:pt x="1965" y="549"/>
                    </a:cubicBezTo>
                    <a:cubicBezTo>
                      <a:pt x="1964" y="547"/>
                      <a:pt x="1964" y="544"/>
                      <a:pt x="1966" y="542"/>
                    </a:cubicBezTo>
                    <a:lnTo>
                      <a:pt x="1971" y="534"/>
                    </a:lnTo>
                    <a:cubicBezTo>
                      <a:pt x="1973" y="531"/>
                      <a:pt x="1977" y="529"/>
                      <a:pt x="1981" y="531"/>
                    </a:cubicBezTo>
                    <a:lnTo>
                      <a:pt x="1986" y="534"/>
                    </a:lnTo>
                    <a:lnTo>
                      <a:pt x="1975" y="544"/>
                    </a:lnTo>
                    <a:lnTo>
                      <a:pt x="1973" y="536"/>
                    </a:lnTo>
                    <a:lnTo>
                      <a:pt x="1986" y="539"/>
                    </a:lnTo>
                    <a:lnTo>
                      <a:pt x="1981" y="544"/>
                    </a:lnTo>
                    <a:cubicBezTo>
                      <a:pt x="1977" y="547"/>
                      <a:pt x="1972" y="547"/>
                      <a:pt x="1969" y="544"/>
                    </a:cubicBezTo>
                    <a:cubicBezTo>
                      <a:pt x="1966" y="541"/>
                      <a:pt x="1966" y="536"/>
                      <a:pt x="1969" y="533"/>
                    </a:cubicBezTo>
                    <a:lnTo>
                      <a:pt x="1982" y="519"/>
                    </a:lnTo>
                    <a:lnTo>
                      <a:pt x="1992" y="532"/>
                    </a:lnTo>
                    <a:lnTo>
                      <a:pt x="1986" y="535"/>
                    </a:lnTo>
                    <a:cubicBezTo>
                      <a:pt x="1983" y="536"/>
                      <a:pt x="1980" y="536"/>
                      <a:pt x="1977" y="533"/>
                    </a:cubicBezTo>
                    <a:cubicBezTo>
                      <a:pt x="1975" y="531"/>
                      <a:pt x="1974" y="527"/>
                      <a:pt x="1976" y="524"/>
                    </a:cubicBezTo>
                    <a:lnTo>
                      <a:pt x="1981" y="513"/>
                    </a:lnTo>
                    <a:cubicBezTo>
                      <a:pt x="1982" y="512"/>
                      <a:pt x="1983" y="511"/>
                      <a:pt x="1984" y="510"/>
                    </a:cubicBezTo>
                    <a:lnTo>
                      <a:pt x="2000" y="499"/>
                    </a:lnTo>
                    <a:lnTo>
                      <a:pt x="1997" y="510"/>
                    </a:lnTo>
                    <a:lnTo>
                      <a:pt x="1994" y="504"/>
                    </a:lnTo>
                    <a:lnTo>
                      <a:pt x="2006" y="508"/>
                    </a:lnTo>
                    <a:lnTo>
                      <a:pt x="1979" y="524"/>
                    </a:lnTo>
                    <a:lnTo>
                      <a:pt x="1982" y="513"/>
                    </a:lnTo>
                    <a:lnTo>
                      <a:pt x="1985" y="519"/>
                    </a:lnTo>
                    <a:cubicBezTo>
                      <a:pt x="1986" y="522"/>
                      <a:pt x="1986" y="525"/>
                      <a:pt x="1984" y="528"/>
                    </a:cubicBezTo>
                    <a:cubicBezTo>
                      <a:pt x="1981" y="530"/>
                      <a:pt x="1978" y="531"/>
                      <a:pt x="1975" y="530"/>
                    </a:cubicBezTo>
                    <a:lnTo>
                      <a:pt x="1967" y="527"/>
                    </a:lnTo>
                    <a:lnTo>
                      <a:pt x="1977" y="516"/>
                    </a:lnTo>
                    <a:lnTo>
                      <a:pt x="1982" y="527"/>
                    </a:lnTo>
                    <a:cubicBezTo>
                      <a:pt x="1983" y="530"/>
                      <a:pt x="1983" y="533"/>
                      <a:pt x="1981" y="535"/>
                    </a:cubicBezTo>
                    <a:lnTo>
                      <a:pt x="1970" y="549"/>
                    </a:lnTo>
                    <a:lnTo>
                      <a:pt x="1972" y="543"/>
                    </a:lnTo>
                    <a:lnTo>
                      <a:pt x="1975" y="564"/>
                    </a:lnTo>
                    <a:cubicBezTo>
                      <a:pt x="1975" y="568"/>
                      <a:pt x="1973" y="572"/>
                      <a:pt x="1969" y="573"/>
                    </a:cubicBezTo>
                    <a:cubicBezTo>
                      <a:pt x="1966" y="574"/>
                      <a:pt x="1962" y="573"/>
                      <a:pt x="1960" y="569"/>
                    </a:cubicBezTo>
                    <a:lnTo>
                      <a:pt x="1952" y="556"/>
                    </a:lnTo>
                    <a:lnTo>
                      <a:pt x="1966" y="554"/>
                    </a:lnTo>
                    <a:lnTo>
                      <a:pt x="1964" y="562"/>
                    </a:lnTo>
                    <a:lnTo>
                      <a:pt x="1962" y="554"/>
                    </a:lnTo>
                    <a:lnTo>
                      <a:pt x="1970" y="562"/>
                    </a:lnTo>
                    <a:cubicBezTo>
                      <a:pt x="1971" y="564"/>
                      <a:pt x="1972" y="566"/>
                      <a:pt x="1972" y="568"/>
                    </a:cubicBezTo>
                    <a:lnTo>
                      <a:pt x="1972" y="581"/>
                    </a:lnTo>
                    <a:cubicBezTo>
                      <a:pt x="1972" y="584"/>
                      <a:pt x="1971" y="587"/>
                      <a:pt x="1968" y="589"/>
                    </a:cubicBezTo>
                    <a:cubicBezTo>
                      <a:pt x="1965" y="590"/>
                      <a:pt x="1962" y="590"/>
                      <a:pt x="1960" y="588"/>
                    </a:cubicBezTo>
                    <a:lnTo>
                      <a:pt x="1933" y="569"/>
                    </a:lnTo>
                    <a:lnTo>
                      <a:pt x="1938" y="571"/>
                    </a:lnTo>
                    <a:lnTo>
                      <a:pt x="1930" y="571"/>
                    </a:lnTo>
                    <a:cubicBezTo>
                      <a:pt x="1926" y="571"/>
                      <a:pt x="1924" y="569"/>
                      <a:pt x="1922" y="566"/>
                    </a:cubicBezTo>
                    <a:cubicBezTo>
                      <a:pt x="1921" y="563"/>
                      <a:pt x="1921" y="560"/>
                      <a:pt x="1924" y="557"/>
                    </a:cubicBezTo>
                    <a:lnTo>
                      <a:pt x="1939" y="539"/>
                    </a:lnTo>
                    <a:lnTo>
                      <a:pt x="1938" y="544"/>
                    </a:lnTo>
                    <a:lnTo>
                      <a:pt x="1938" y="536"/>
                    </a:lnTo>
                    <a:cubicBezTo>
                      <a:pt x="1938" y="531"/>
                      <a:pt x="1941" y="528"/>
                      <a:pt x="1946" y="528"/>
                    </a:cubicBezTo>
                    <a:cubicBezTo>
                      <a:pt x="1950" y="528"/>
                      <a:pt x="1954" y="531"/>
                      <a:pt x="1954" y="536"/>
                    </a:cubicBezTo>
                    <a:lnTo>
                      <a:pt x="1954" y="544"/>
                    </a:lnTo>
                    <a:cubicBezTo>
                      <a:pt x="1954" y="546"/>
                      <a:pt x="1953" y="548"/>
                      <a:pt x="1951" y="549"/>
                    </a:cubicBezTo>
                    <a:lnTo>
                      <a:pt x="1933" y="568"/>
                    </a:lnTo>
                    <a:lnTo>
                      <a:pt x="1931" y="556"/>
                    </a:lnTo>
                    <a:lnTo>
                      <a:pt x="1969" y="580"/>
                    </a:lnTo>
                    <a:cubicBezTo>
                      <a:pt x="1972" y="582"/>
                      <a:pt x="1973" y="587"/>
                      <a:pt x="1971" y="590"/>
                    </a:cubicBezTo>
                    <a:lnTo>
                      <a:pt x="1963" y="606"/>
                    </a:lnTo>
                    <a:cubicBezTo>
                      <a:pt x="1962" y="609"/>
                      <a:pt x="1960" y="610"/>
                      <a:pt x="1958" y="611"/>
                    </a:cubicBezTo>
                    <a:cubicBezTo>
                      <a:pt x="1955" y="611"/>
                      <a:pt x="1952" y="610"/>
                      <a:pt x="1951" y="609"/>
                    </a:cubicBezTo>
                    <a:lnTo>
                      <a:pt x="1924" y="582"/>
                    </a:lnTo>
                    <a:cubicBezTo>
                      <a:pt x="1921" y="579"/>
                      <a:pt x="1921" y="574"/>
                      <a:pt x="1924" y="570"/>
                    </a:cubicBezTo>
                    <a:cubicBezTo>
                      <a:pt x="1927" y="567"/>
                      <a:pt x="1932" y="567"/>
                      <a:pt x="1935" y="570"/>
                    </a:cubicBezTo>
                    <a:lnTo>
                      <a:pt x="1964" y="597"/>
                    </a:lnTo>
                    <a:cubicBezTo>
                      <a:pt x="1966" y="599"/>
                      <a:pt x="1967" y="602"/>
                      <a:pt x="1967" y="605"/>
                    </a:cubicBezTo>
                    <a:lnTo>
                      <a:pt x="1964" y="616"/>
                    </a:lnTo>
                    <a:cubicBezTo>
                      <a:pt x="1964" y="617"/>
                      <a:pt x="1963" y="617"/>
                      <a:pt x="1963" y="618"/>
                    </a:cubicBezTo>
                    <a:lnTo>
                      <a:pt x="1958" y="626"/>
                    </a:lnTo>
                    <a:cubicBezTo>
                      <a:pt x="1956" y="628"/>
                      <a:pt x="1954" y="629"/>
                      <a:pt x="1952" y="630"/>
                    </a:cubicBezTo>
                    <a:cubicBezTo>
                      <a:pt x="1950" y="630"/>
                      <a:pt x="1948" y="629"/>
                      <a:pt x="1946" y="628"/>
                    </a:cubicBezTo>
                    <a:lnTo>
                      <a:pt x="1933" y="617"/>
                    </a:lnTo>
                    <a:lnTo>
                      <a:pt x="1945" y="607"/>
                    </a:lnTo>
                    <a:lnTo>
                      <a:pt x="1958" y="631"/>
                    </a:lnTo>
                    <a:cubicBezTo>
                      <a:pt x="1960" y="635"/>
                      <a:pt x="1959" y="639"/>
                      <a:pt x="1956" y="641"/>
                    </a:cubicBezTo>
                    <a:cubicBezTo>
                      <a:pt x="1954" y="644"/>
                      <a:pt x="1949" y="644"/>
                      <a:pt x="1946" y="642"/>
                    </a:cubicBezTo>
                    <a:lnTo>
                      <a:pt x="1930" y="631"/>
                    </a:lnTo>
                    <a:lnTo>
                      <a:pt x="1933" y="632"/>
                    </a:lnTo>
                    <a:lnTo>
                      <a:pt x="1912" y="627"/>
                    </a:lnTo>
                    <a:lnTo>
                      <a:pt x="1918" y="613"/>
                    </a:lnTo>
                    <a:lnTo>
                      <a:pt x="1953" y="637"/>
                    </a:lnTo>
                    <a:lnTo>
                      <a:pt x="1941" y="640"/>
                    </a:lnTo>
                    <a:lnTo>
                      <a:pt x="1944" y="634"/>
                    </a:lnTo>
                    <a:cubicBezTo>
                      <a:pt x="1945" y="631"/>
                      <a:pt x="1949" y="629"/>
                      <a:pt x="1953" y="630"/>
                    </a:cubicBezTo>
                    <a:lnTo>
                      <a:pt x="1964" y="633"/>
                    </a:lnTo>
                    <a:cubicBezTo>
                      <a:pt x="1967" y="634"/>
                      <a:pt x="1969" y="637"/>
                      <a:pt x="1970" y="640"/>
                    </a:cubicBezTo>
                    <a:lnTo>
                      <a:pt x="1972" y="697"/>
                    </a:lnTo>
                    <a:cubicBezTo>
                      <a:pt x="1972" y="701"/>
                      <a:pt x="1969" y="705"/>
                      <a:pt x="1965" y="705"/>
                    </a:cubicBezTo>
                    <a:cubicBezTo>
                      <a:pt x="1961" y="705"/>
                      <a:pt x="1957" y="702"/>
                      <a:pt x="1956" y="698"/>
                    </a:cubicBezTo>
                    <a:lnTo>
                      <a:pt x="1951" y="650"/>
                    </a:lnTo>
                    <a:lnTo>
                      <a:pt x="1967" y="649"/>
                    </a:lnTo>
                    <a:lnTo>
                      <a:pt x="1967" y="659"/>
                    </a:lnTo>
                    <a:cubicBezTo>
                      <a:pt x="1967" y="664"/>
                      <a:pt x="1963" y="667"/>
                      <a:pt x="1959" y="667"/>
                    </a:cubicBezTo>
                    <a:lnTo>
                      <a:pt x="1954" y="667"/>
                    </a:lnTo>
                    <a:lnTo>
                      <a:pt x="1961" y="658"/>
                    </a:lnTo>
                    <a:lnTo>
                      <a:pt x="1967" y="682"/>
                    </a:lnTo>
                    <a:cubicBezTo>
                      <a:pt x="1968" y="686"/>
                      <a:pt x="1965" y="690"/>
                      <a:pt x="1961" y="691"/>
                    </a:cubicBezTo>
                    <a:cubicBezTo>
                      <a:pt x="1957" y="692"/>
                      <a:pt x="1953" y="690"/>
                      <a:pt x="1951" y="686"/>
                    </a:cubicBezTo>
                    <a:lnTo>
                      <a:pt x="1946" y="670"/>
                    </a:lnTo>
                    <a:lnTo>
                      <a:pt x="1962" y="668"/>
                    </a:lnTo>
                    <a:lnTo>
                      <a:pt x="1962" y="676"/>
                    </a:lnTo>
                    <a:cubicBezTo>
                      <a:pt x="1962" y="679"/>
                      <a:pt x="1960" y="682"/>
                      <a:pt x="1957" y="683"/>
                    </a:cubicBezTo>
                    <a:cubicBezTo>
                      <a:pt x="1954" y="684"/>
                      <a:pt x="1950" y="684"/>
                      <a:pt x="1948" y="681"/>
                    </a:cubicBezTo>
                    <a:lnTo>
                      <a:pt x="1940" y="673"/>
                    </a:lnTo>
                    <a:lnTo>
                      <a:pt x="1953" y="665"/>
                    </a:lnTo>
                    <a:lnTo>
                      <a:pt x="1956" y="673"/>
                    </a:lnTo>
                    <a:cubicBezTo>
                      <a:pt x="1957" y="677"/>
                      <a:pt x="1955" y="681"/>
                      <a:pt x="1952" y="683"/>
                    </a:cubicBezTo>
                    <a:lnTo>
                      <a:pt x="1928" y="694"/>
                    </a:lnTo>
                    <a:cubicBezTo>
                      <a:pt x="1926" y="695"/>
                      <a:pt x="1923" y="695"/>
                      <a:pt x="1921" y="694"/>
                    </a:cubicBezTo>
                    <a:cubicBezTo>
                      <a:pt x="1919" y="693"/>
                      <a:pt x="1918" y="691"/>
                      <a:pt x="1917" y="689"/>
                    </a:cubicBezTo>
                    <a:lnTo>
                      <a:pt x="1912" y="676"/>
                    </a:lnTo>
                    <a:lnTo>
                      <a:pt x="1927" y="674"/>
                    </a:lnTo>
                    <a:lnTo>
                      <a:pt x="1924" y="690"/>
                    </a:lnTo>
                    <a:lnTo>
                      <a:pt x="1916" y="681"/>
                    </a:lnTo>
                    <a:lnTo>
                      <a:pt x="1945" y="678"/>
                    </a:lnTo>
                    <a:cubicBezTo>
                      <a:pt x="1948" y="678"/>
                      <a:pt x="1951" y="679"/>
                      <a:pt x="1952" y="682"/>
                    </a:cubicBezTo>
                    <a:cubicBezTo>
                      <a:pt x="1954" y="684"/>
                      <a:pt x="1954" y="687"/>
                      <a:pt x="1953" y="690"/>
                    </a:cubicBezTo>
                    <a:lnTo>
                      <a:pt x="1945" y="706"/>
                    </a:lnTo>
                    <a:lnTo>
                      <a:pt x="1938" y="694"/>
                    </a:lnTo>
                    <a:lnTo>
                      <a:pt x="1943" y="694"/>
                    </a:lnTo>
                    <a:lnTo>
                      <a:pt x="1937" y="698"/>
                    </a:lnTo>
                    <a:lnTo>
                      <a:pt x="1947" y="684"/>
                    </a:lnTo>
                    <a:cubicBezTo>
                      <a:pt x="1949" y="682"/>
                      <a:pt x="1952" y="681"/>
                      <a:pt x="1955" y="681"/>
                    </a:cubicBezTo>
                    <a:cubicBezTo>
                      <a:pt x="1958" y="682"/>
                      <a:pt x="1961" y="684"/>
                      <a:pt x="1961" y="687"/>
                    </a:cubicBezTo>
                    <a:lnTo>
                      <a:pt x="1964" y="701"/>
                    </a:lnTo>
                    <a:cubicBezTo>
                      <a:pt x="1965" y="704"/>
                      <a:pt x="1963" y="707"/>
                      <a:pt x="1961" y="709"/>
                    </a:cubicBezTo>
                    <a:lnTo>
                      <a:pt x="1937" y="725"/>
                    </a:lnTo>
                    <a:cubicBezTo>
                      <a:pt x="1935" y="726"/>
                      <a:pt x="1933" y="727"/>
                      <a:pt x="1931" y="726"/>
                    </a:cubicBezTo>
                    <a:lnTo>
                      <a:pt x="1917" y="724"/>
                    </a:lnTo>
                    <a:cubicBezTo>
                      <a:pt x="1915" y="723"/>
                      <a:pt x="1912" y="721"/>
                      <a:pt x="1911" y="718"/>
                    </a:cubicBezTo>
                    <a:lnTo>
                      <a:pt x="1909" y="710"/>
                    </a:lnTo>
                    <a:lnTo>
                      <a:pt x="1923" y="712"/>
                    </a:lnTo>
                    <a:lnTo>
                      <a:pt x="1918" y="720"/>
                    </a:lnTo>
                    <a:cubicBezTo>
                      <a:pt x="1916" y="724"/>
                      <a:pt x="1912" y="725"/>
                      <a:pt x="1908" y="723"/>
                    </a:cubicBezTo>
                    <a:lnTo>
                      <a:pt x="1895" y="718"/>
                    </a:lnTo>
                    <a:lnTo>
                      <a:pt x="1902" y="704"/>
                    </a:lnTo>
                    <a:lnTo>
                      <a:pt x="1920" y="714"/>
                    </a:lnTo>
                    <a:cubicBezTo>
                      <a:pt x="1922" y="716"/>
                      <a:pt x="1924" y="718"/>
                      <a:pt x="1924" y="720"/>
                    </a:cubicBezTo>
                    <a:cubicBezTo>
                      <a:pt x="1925" y="722"/>
                      <a:pt x="1924" y="725"/>
                      <a:pt x="1922" y="726"/>
                    </a:cubicBezTo>
                    <a:lnTo>
                      <a:pt x="1909" y="743"/>
                    </a:lnTo>
                    <a:cubicBezTo>
                      <a:pt x="1906" y="746"/>
                      <a:pt x="1902" y="746"/>
                      <a:pt x="1898" y="744"/>
                    </a:cubicBezTo>
                    <a:lnTo>
                      <a:pt x="1888" y="736"/>
                    </a:lnTo>
                    <a:lnTo>
                      <a:pt x="1899" y="725"/>
                    </a:lnTo>
                    <a:lnTo>
                      <a:pt x="1907" y="735"/>
                    </a:lnTo>
                    <a:lnTo>
                      <a:pt x="1898" y="732"/>
                    </a:lnTo>
                    <a:lnTo>
                      <a:pt x="1920" y="727"/>
                    </a:lnTo>
                    <a:cubicBezTo>
                      <a:pt x="1923" y="726"/>
                      <a:pt x="1927" y="728"/>
                      <a:pt x="1928" y="730"/>
                    </a:cubicBezTo>
                    <a:cubicBezTo>
                      <a:pt x="1930" y="733"/>
                      <a:pt x="1930" y="737"/>
                      <a:pt x="1928" y="740"/>
                    </a:cubicBezTo>
                    <a:lnTo>
                      <a:pt x="1915" y="756"/>
                    </a:lnTo>
                    <a:cubicBezTo>
                      <a:pt x="1913" y="757"/>
                      <a:pt x="1912" y="758"/>
                      <a:pt x="1910" y="759"/>
                    </a:cubicBezTo>
                    <a:lnTo>
                      <a:pt x="1873" y="767"/>
                    </a:lnTo>
                    <a:cubicBezTo>
                      <a:pt x="1869" y="768"/>
                      <a:pt x="1865" y="765"/>
                      <a:pt x="1863" y="761"/>
                    </a:cubicBezTo>
                    <a:lnTo>
                      <a:pt x="1861" y="753"/>
                    </a:lnTo>
                    <a:lnTo>
                      <a:pt x="1876" y="751"/>
                    </a:lnTo>
                    <a:lnTo>
                      <a:pt x="1876" y="762"/>
                    </a:lnTo>
                    <a:cubicBezTo>
                      <a:pt x="1876" y="765"/>
                      <a:pt x="1875" y="767"/>
                      <a:pt x="1872" y="769"/>
                    </a:cubicBezTo>
                    <a:lnTo>
                      <a:pt x="1856" y="777"/>
                    </a:lnTo>
                    <a:lnTo>
                      <a:pt x="1859" y="774"/>
                    </a:lnTo>
                    <a:lnTo>
                      <a:pt x="1846" y="795"/>
                    </a:lnTo>
                    <a:cubicBezTo>
                      <a:pt x="1844" y="799"/>
                      <a:pt x="1840" y="800"/>
                      <a:pt x="1837" y="799"/>
                    </a:cubicBezTo>
                    <a:cubicBezTo>
                      <a:pt x="1834" y="798"/>
                      <a:pt x="1831" y="795"/>
                      <a:pt x="1831" y="791"/>
                    </a:cubicBezTo>
                    <a:lnTo>
                      <a:pt x="1831" y="780"/>
                    </a:lnTo>
                    <a:lnTo>
                      <a:pt x="1847" y="783"/>
                    </a:lnTo>
                    <a:lnTo>
                      <a:pt x="1841" y="797"/>
                    </a:lnTo>
                    <a:cubicBezTo>
                      <a:pt x="1840" y="800"/>
                      <a:pt x="1837" y="802"/>
                      <a:pt x="1834" y="802"/>
                    </a:cubicBezTo>
                    <a:lnTo>
                      <a:pt x="1807" y="802"/>
                    </a:lnTo>
                    <a:lnTo>
                      <a:pt x="1813" y="800"/>
                    </a:lnTo>
                    <a:lnTo>
                      <a:pt x="1781" y="832"/>
                    </a:lnTo>
                    <a:cubicBezTo>
                      <a:pt x="1779" y="834"/>
                      <a:pt x="1775" y="835"/>
                      <a:pt x="1772" y="834"/>
                    </a:cubicBezTo>
                    <a:cubicBezTo>
                      <a:pt x="1769" y="832"/>
                      <a:pt x="1767" y="829"/>
                      <a:pt x="1767" y="826"/>
                    </a:cubicBezTo>
                    <a:lnTo>
                      <a:pt x="1767" y="821"/>
                    </a:lnTo>
                    <a:cubicBezTo>
                      <a:pt x="1767" y="810"/>
                      <a:pt x="1783" y="810"/>
                      <a:pt x="1783" y="821"/>
                    </a:cubicBezTo>
                    <a:lnTo>
                      <a:pt x="1783" y="832"/>
                    </a:lnTo>
                    <a:cubicBezTo>
                      <a:pt x="1783" y="834"/>
                      <a:pt x="1782" y="836"/>
                      <a:pt x="1780" y="838"/>
                    </a:cubicBezTo>
                    <a:lnTo>
                      <a:pt x="1769" y="846"/>
                    </a:lnTo>
                    <a:lnTo>
                      <a:pt x="1750" y="857"/>
                    </a:lnTo>
                    <a:cubicBezTo>
                      <a:pt x="1748" y="859"/>
                      <a:pt x="1746" y="859"/>
                      <a:pt x="1743" y="858"/>
                    </a:cubicBezTo>
                    <a:lnTo>
                      <a:pt x="1735" y="855"/>
                    </a:lnTo>
                    <a:lnTo>
                      <a:pt x="1746" y="848"/>
                    </a:lnTo>
                    <a:lnTo>
                      <a:pt x="1746" y="856"/>
                    </a:lnTo>
                    <a:cubicBezTo>
                      <a:pt x="1746" y="859"/>
                      <a:pt x="1744" y="862"/>
                      <a:pt x="1741" y="863"/>
                    </a:cubicBezTo>
                    <a:lnTo>
                      <a:pt x="1720" y="871"/>
                    </a:lnTo>
                    <a:cubicBezTo>
                      <a:pt x="1719" y="872"/>
                      <a:pt x="1718" y="872"/>
                      <a:pt x="1717" y="872"/>
                    </a:cubicBezTo>
                    <a:lnTo>
                      <a:pt x="1703" y="872"/>
                    </a:lnTo>
                    <a:lnTo>
                      <a:pt x="1709" y="858"/>
                    </a:lnTo>
                    <a:lnTo>
                      <a:pt x="1717" y="866"/>
                    </a:lnTo>
                    <a:cubicBezTo>
                      <a:pt x="1720" y="869"/>
                      <a:pt x="1720" y="874"/>
                      <a:pt x="1717" y="878"/>
                    </a:cubicBezTo>
                    <a:lnTo>
                      <a:pt x="1709" y="886"/>
                    </a:lnTo>
                    <a:cubicBezTo>
                      <a:pt x="1707" y="888"/>
                      <a:pt x="1704" y="888"/>
                      <a:pt x="1702" y="888"/>
                    </a:cubicBezTo>
                    <a:cubicBezTo>
                      <a:pt x="1699" y="887"/>
                      <a:pt x="1697" y="885"/>
                      <a:pt x="1696" y="883"/>
                    </a:cubicBezTo>
                    <a:lnTo>
                      <a:pt x="1691" y="866"/>
                    </a:lnTo>
                    <a:lnTo>
                      <a:pt x="1706" y="863"/>
                    </a:lnTo>
                    <a:lnTo>
                      <a:pt x="1709" y="879"/>
                    </a:lnTo>
                    <a:cubicBezTo>
                      <a:pt x="1709" y="881"/>
                      <a:pt x="1708" y="884"/>
                      <a:pt x="1706" y="886"/>
                    </a:cubicBezTo>
                    <a:lnTo>
                      <a:pt x="1675" y="918"/>
                    </a:lnTo>
                    <a:cubicBezTo>
                      <a:pt x="1673" y="919"/>
                      <a:pt x="1671" y="920"/>
                      <a:pt x="1669" y="920"/>
                    </a:cubicBezTo>
                    <a:lnTo>
                      <a:pt x="1664" y="920"/>
                    </a:lnTo>
                    <a:lnTo>
                      <a:pt x="1671" y="909"/>
                    </a:lnTo>
                    <a:lnTo>
                      <a:pt x="1673" y="914"/>
                    </a:lnTo>
                    <a:cubicBezTo>
                      <a:pt x="1675" y="917"/>
                      <a:pt x="1674" y="919"/>
                      <a:pt x="1673" y="922"/>
                    </a:cubicBezTo>
                    <a:lnTo>
                      <a:pt x="1654" y="954"/>
                    </a:lnTo>
                    <a:lnTo>
                      <a:pt x="1656" y="950"/>
                    </a:lnTo>
                    <a:lnTo>
                      <a:pt x="1656" y="980"/>
                    </a:lnTo>
                    <a:lnTo>
                      <a:pt x="1658" y="1033"/>
                    </a:lnTo>
                    <a:lnTo>
                      <a:pt x="1658" y="1031"/>
                    </a:lnTo>
                    <a:lnTo>
                      <a:pt x="1668" y="1060"/>
                    </a:lnTo>
                    <a:cubicBezTo>
                      <a:pt x="1670" y="1064"/>
                      <a:pt x="1668" y="1068"/>
                      <a:pt x="1665" y="1070"/>
                    </a:cubicBezTo>
                    <a:cubicBezTo>
                      <a:pt x="1662" y="1072"/>
                      <a:pt x="1658" y="1071"/>
                      <a:pt x="1655" y="1069"/>
                    </a:cubicBezTo>
                    <a:lnTo>
                      <a:pt x="1647" y="1060"/>
                    </a:lnTo>
                    <a:lnTo>
                      <a:pt x="1661" y="1055"/>
                    </a:lnTo>
                    <a:lnTo>
                      <a:pt x="1661" y="1076"/>
                    </a:lnTo>
                    <a:lnTo>
                      <a:pt x="1661" y="1075"/>
                    </a:lnTo>
                    <a:lnTo>
                      <a:pt x="1677" y="1156"/>
                    </a:lnTo>
                    <a:cubicBezTo>
                      <a:pt x="1677" y="1157"/>
                      <a:pt x="1677" y="1158"/>
                      <a:pt x="1676" y="1160"/>
                    </a:cubicBezTo>
                    <a:lnTo>
                      <a:pt x="1650" y="1243"/>
                    </a:lnTo>
                    <a:cubicBezTo>
                      <a:pt x="1649" y="1246"/>
                      <a:pt x="1646" y="1248"/>
                      <a:pt x="1642" y="1248"/>
                    </a:cubicBezTo>
                    <a:lnTo>
                      <a:pt x="1608" y="1248"/>
                    </a:lnTo>
                    <a:cubicBezTo>
                      <a:pt x="1603" y="1248"/>
                      <a:pt x="1600" y="1245"/>
                      <a:pt x="1600" y="1240"/>
                    </a:cubicBezTo>
                    <a:lnTo>
                      <a:pt x="1600" y="1232"/>
                    </a:lnTo>
                    <a:cubicBezTo>
                      <a:pt x="1600" y="1230"/>
                      <a:pt x="1601" y="1227"/>
                      <a:pt x="1603" y="1226"/>
                    </a:cubicBezTo>
                    <a:cubicBezTo>
                      <a:pt x="1605" y="1224"/>
                      <a:pt x="1608" y="1224"/>
                      <a:pt x="1611" y="1225"/>
                    </a:cubicBezTo>
                    <a:lnTo>
                      <a:pt x="1624" y="1230"/>
                    </a:lnTo>
                    <a:lnTo>
                      <a:pt x="1614" y="1242"/>
                    </a:lnTo>
                    <a:lnTo>
                      <a:pt x="1598" y="1212"/>
                    </a:lnTo>
                    <a:lnTo>
                      <a:pt x="1601" y="1215"/>
                    </a:lnTo>
                    <a:lnTo>
                      <a:pt x="1585" y="1207"/>
                    </a:lnTo>
                    <a:cubicBezTo>
                      <a:pt x="1583" y="1206"/>
                      <a:pt x="1582" y="1204"/>
                      <a:pt x="1581" y="1202"/>
                    </a:cubicBezTo>
                    <a:lnTo>
                      <a:pt x="1576" y="1175"/>
                    </a:lnTo>
                    <a:cubicBezTo>
                      <a:pt x="1575" y="1173"/>
                      <a:pt x="1576" y="1170"/>
                      <a:pt x="1577" y="1168"/>
                    </a:cubicBezTo>
                    <a:lnTo>
                      <a:pt x="1585" y="1158"/>
                    </a:lnTo>
                    <a:lnTo>
                      <a:pt x="1597" y="1169"/>
                    </a:lnTo>
                    <a:lnTo>
                      <a:pt x="1586" y="1177"/>
                    </a:lnTo>
                    <a:cubicBezTo>
                      <a:pt x="1583" y="1179"/>
                      <a:pt x="1579" y="1179"/>
                      <a:pt x="1577" y="1177"/>
                    </a:cubicBezTo>
                    <a:cubicBezTo>
                      <a:pt x="1574" y="1175"/>
                      <a:pt x="1572" y="1172"/>
                      <a:pt x="1573" y="1169"/>
                    </a:cubicBezTo>
                    <a:lnTo>
                      <a:pt x="1579" y="1147"/>
                    </a:lnTo>
                    <a:lnTo>
                      <a:pt x="1589" y="1157"/>
                    </a:lnTo>
                    <a:lnTo>
                      <a:pt x="1581" y="1159"/>
                    </a:lnTo>
                    <a:lnTo>
                      <a:pt x="1586" y="1152"/>
                    </a:lnTo>
                    <a:lnTo>
                      <a:pt x="1586" y="1160"/>
                    </a:lnTo>
                    <a:cubicBezTo>
                      <a:pt x="1586" y="1163"/>
                      <a:pt x="1584" y="1166"/>
                      <a:pt x="1581" y="1167"/>
                    </a:cubicBezTo>
                    <a:cubicBezTo>
                      <a:pt x="1578" y="1168"/>
                      <a:pt x="1574" y="1167"/>
                      <a:pt x="1572" y="1165"/>
                    </a:cubicBezTo>
                    <a:lnTo>
                      <a:pt x="1564" y="1154"/>
                    </a:lnTo>
                    <a:cubicBezTo>
                      <a:pt x="1563" y="1153"/>
                      <a:pt x="1563" y="1152"/>
                      <a:pt x="1563" y="1151"/>
                    </a:cubicBezTo>
                    <a:lnTo>
                      <a:pt x="1555" y="1124"/>
                    </a:lnTo>
                    <a:cubicBezTo>
                      <a:pt x="1554" y="1122"/>
                      <a:pt x="1554" y="1119"/>
                      <a:pt x="1556" y="1117"/>
                    </a:cubicBezTo>
                    <a:lnTo>
                      <a:pt x="1572" y="1096"/>
                    </a:lnTo>
                    <a:lnTo>
                      <a:pt x="1575" y="1108"/>
                    </a:lnTo>
                    <a:lnTo>
                      <a:pt x="1564" y="1102"/>
                    </a:lnTo>
                    <a:lnTo>
                      <a:pt x="1576" y="1093"/>
                    </a:lnTo>
                    <a:lnTo>
                      <a:pt x="1578" y="1104"/>
                    </a:lnTo>
                    <a:cubicBezTo>
                      <a:pt x="1579" y="1107"/>
                      <a:pt x="1578" y="1110"/>
                      <a:pt x="1576" y="1112"/>
                    </a:cubicBezTo>
                    <a:lnTo>
                      <a:pt x="1568" y="1120"/>
                    </a:lnTo>
                    <a:cubicBezTo>
                      <a:pt x="1566" y="1122"/>
                      <a:pt x="1563" y="1123"/>
                      <a:pt x="1560" y="1122"/>
                    </a:cubicBezTo>
                    <a:cubicBezTo>
                      <a:pt x="1557" y="1121"/>
                      <a:pt x="1555" y="1119"/>
                      <a:pt x="1555" y="1116"/>
                    </a:cubicBezTo>
                    <a:lnTo>
                      <a:pt x="1552" y="1105"/>
                    </a:lnTo>
                    <a:cubicBezTo>
                      <a:pt x="1552" y="1104"/>
                      <a:pt x="1552" y="1102"/>
                      <a:pt x="1552" y="1100"/>
                    </a:cubicBezTo>
                    <a:lnTo>
                      <a:pt x="1568" y="1057"/>
                    </a:lnTo>
                    <a:lnTo>
                      <a:pt x="1568" y="1061"/>
                    </a:lnTo>
                    <a:lnTo>
                      <a:pt x="1565" y="1037"/>
                    </a:lnTo>
                    <a:lnTo>
                      <a:pt x="1571" y="1044"/>
                    </a:lnTo>
                    <a:lnTo>
                      <a:pt x="1560" y="1041"/>
                    </a:lnTo>
                    <a:cubicBezTo>
                      <a:pt x="1559" y="1041"/>
                      <a:pt x="1557" y="1040"/>
                      <a:pt x="1556" y="1038"/>
                    </a:cubicBezTo>
                    <a:lnTo>
                      <a:pt x="1524" y="992"/>
                    </a:lnTo>
                    <a:lnTo>
                      <a:pt x="1533" y="995"/>
                    </a:lnTo>
                    <a:lnTo>
                      <a:pt x="1472" y="1019"/>
                    </a:lnTo>
                    <a:cubicBezTo>
                      <a:pt x="1469" y="1020"/>
                      <a:pt x="1466" y="1020"/>
                      <a:pt x="1464" y="1018"/>
                    </a:cubicBezTo>
                    <a:cubicBezTo>
                      <a:pt x="1462" y="1016"/>
                      <a:pt x="1461" y="1013"/>
                      <a:pt x="1462" y="1010"/>
                    </a:cubicBezTo>
                    <a:lnTo>
                      <a:pt x="1464" y="999"/>
                    </a:lnTo>
                    <a:lnTo>
                      <a:pt x="1466" y="1006"/>
                    </a:lnTo>
                    <a:lnTo>
                      <a:pt x="1455" y="993"/>
                    </a:lnTo>
                    <a:cubicBezTo>
                      <a:pt x="1453" y="990"/>
                      <a:pt x="1453" y="986"/>
                      <a:pt x="1455" y="983"/>
                    </a:cubicBezTo>
                    <a:cubicBezTo>
                      <a:pt x="1456" y="980"/>
                      <a:pt x="1460" y="979"/>
                      <a:pt x="1463" y="980"/>
                    </a:cubicBezTo>
                    <a:lnTo>
                      <a:pt x="1474" y="983"/>
                    </a:lnTo>
                    <a:lnTo>
                      <a:pt x="1466" y="996"/>
                    </a:lnTo>
                    <a:lnTo>
                      <a:pt x="1453" y="982"/>
                    </a:lnTo>
                    <a:lnTo>
                      <a:pt x="1462" y="984"/>
                    </a:lnTo>
                    <a:lnTo>
                      <a:pt x="1457" y="987"/>
                    </a:lnTo>
                    <a:lnTo>
                      <a:pt x="1459" y="974"/>
                    </a:lnTo>
                    <a:lnTo>
                      <a:pt x="1464" y="979"/>
                    </a:lnTo>
                    <a:cubicBezTo>
                      <a:pt x="1467" y="982"/>
                      <a:pt x="1467" y="986"/>
                      <a:pt x="1465" y="989"/>
                    </a:cubicBezTo>
                    <a:cubicBezTo>
                      <a:pt x="1463" y="993"/>
                      <a:pt x="1459" y="994"/>
                      <a:pt x="1455" y="992"/>
                    </a:cubicBezTo>
                    <a:lnTo>
                      <a:pt x="1431" y="981"/>
                    </a:lnTo>
                    <a:cubicBezTo>
                      <a:pt x="1428" y="980"/>
                      <a:pt x="1426" y="976"/>
                      <a:pt x="1427" y="972"/>
                    </a:cubicBezTo>
                    <a:cubicBezTo>
                      <a:pt x="1428" y="969"/>
                      <a:pt x="1431" y="966"/>
                      <a:pt x="1435" y="966"/>
                    </a:cubicBezTo>
                    <a:lnTo>
                      <a:pt x="1445" y="966"/>
                    </a:lnTo>
                    <a:lnTo>
                      <a:pt x="1440" y="980"/>
                    </a:lnTo>
                    <a:lnTo>
                      <a:pt x="1434" y="974"/>
                    </a:lnTo>
                    <a:lnTo>
                      <a:pt x="1441" y="977"/>
                    </a:lnTo>
                    <a:lnTo>
                      <a:pt x="1401" y="982"/>
                    </a:lnTo>
                    <a:cubicBezTo>
                      <a:pt x="1397" y="983"/>
                      <a:pt x="1393" y="980"/>
                      <a:pt x="1392" y="976"/>
                    </a:cubicBezTo>
                    <a:cubicBezTo>
                      <a:pt x="1391" y="972"/>
                      <a:pt x="1394" y="968"/>
                      <a:pt x="1398" y="967"/>
                    </a:cubicBezTo>
                    <a:lnTo>
                      <a:pt x="1406" y="964"/>
                    </a:lnTo>
                    <a:lnTo>
                      <a:pt x="1404" y="978"/>
                    </a:lnTo>
                    <a:lnTo>
                      <a:pt x="1396" y="973"/>
                    </a:lnTo>
                    <a:lnTo>
                      <a:pt x="1405" y="972"/>
                    </a:lnTo>
                    <a:lnTo>
                      <a:pt x="1389" y="986"/>
                    </a:lnTo>
                    <a:cubicBezTo>
                      <a:pt x="1386" y="988"/>
                      <a:pt x="1382" y="988"/>
                      <a:pt x="1379" y="986"/>
                    </a:cubicBezTo>
                    <a:cubicBezTo>
                      <a:pt x="1376" y="984"/>
                      <a:pt x="1375" y="979"/>
                      <a:pt x="1377" y="976"/>
                    </a:cubicBezTo>
                    <a:lnTo>
                      <a:pt x="1382" y="965"/>
                    </a:lnTo>
                    <a:lnTo>
                      <a:pt x="1396" y="974"/>
                    </a:lnTo>
                    <a:lnTo>
                      <a:pt x="1388" y="984"/>
                    </a:lnTo>
                    <a:cubicBezTo>
                      <a:pt x="1387" y="986"/>
                      <a:pt x="1385" y="987"/>
                      <a:pt x="1383" y="987"/>
                    </a:cubicBezTo>
                    <a:lnTo>
                      <a:pt x="1364" y="990"/>
                    </a:lnTo>
                    <a:cubicBezTo>
                      <a:pt x="1360" y="991"/>
                      <a:pt x="1356" y="988"/>
                      <a:pt x="1355" y="984"/>
                    </a:cubicBezTo>
                    <a:cubicBezTo>
                      <a:pt x="1354" y="980"/>
                      <a:pt x="1357" y="976"/>
                      <a:pt x="1361" y="974"/>
                    </a:cubicBezTo>
                    <a:lnTo>
                      <a:pt x="1372" y="972"/>
                    </a:lnTo>
                    <a:lnTo>
                      <a:pt x="1366" y="981"/>
                    </a:lnTo>
                    <a:lnTo>
                      <a:pt x="1360" y="960"/>
                    </a:lnTo>
                    <a:lnTo>
                      <a:pt x="1375" y="962"/>
                    </a:lnTo>
                    <a:lnTo>
                      <a:pt x="1364" y="981"/>
                    </a:lnTo>
                    <a:cubicBezTo>
                      <a:pt x="1363" y="984"/>
                      <a:pt x="1360" y="985"/>
                      <a:pt x="1356" y="985"/>
                    </a:cubicBezTo>
                    <a:lnTo>
                      <a:pt x="1322" y="979"/>
                    </a:lnTo>
                    <a:lnTo>
                      <a:pt x="1326" y="979"/>
                    </a:lnTo>
                    <a:lnTo>
                      <a:pt x="1297" y="992"/>
                    </a:lnTo>
                    <a:cubicBezTo>
                      <a:pt x="1295" y="993"/>
                      <a:pt x="1293" y="993"/>
                      <a:pt x="1291" y="992"/>
                    </a:cubicBezTo>
                    <a:lnTo>
                      <a:pt x="1264" y="982"/>
                    </a:lnTo>
                    <a:lnTo>
                      <a:pt x="1272" y="981"/>
                    </a:lnTo>
                    <a:lnTo>
                      <a:pt x="1261" y="989"/>
                    </a:lnTo>
                    <a:lnTo>
                      <a:pt x="1262" y="977"/>
                    </a:lnTo>
                    <a:lnTo>
                      <a:pt x="1270" y="985"/>
                    </a:lnTo>
                    <a:lnTo>
                      <a:pt x="1263" y="982"/>
                    </a:lnTo>
                    <a:lnTo>
                      <a:pt x="1289" y="977"/>
                    </a:lnTo>
                    <a:cubicBezTo>
                      <a:pt x="1293" y="976"/>
                      <a:pt x="1297" y="978"/>
                      <a:pt x="1298" y="982"/>
                    </a:cubicBezTo>
                    <a:cubicBezTo>
                      <a:pt x="1300" y="986"/>
                      <a:pt x="1298" y="990"/>
                      <a:pt x="1295" y="992"/>
                    </a:cubicBezTo>
                    <a:lnTo>
                      <a:pt x="1282" y="1000"/>
                    </a:lnTo>
                    <a:lnTo>
                      <a:pt x="1282" y="986"/>
                    </a:lnTo>
                    <a:lnTo>
                      <a:pt x="1290" y="992"/>
                    </a:lnTo>
                    <a:lnTo>
                      <a:pt x="1282" y="991"/>
                    </a:lnTo>
                    <a:lnTo>
                      <a:pt x="1298" y="983"/>
                    </a:lnTo>
                    <a:cubicBezTo>
                      <a:pt x="1301" y="982"/>
                      <a:pt x="1305" y="982"/>
                      <a:pt x="1307" y="984"/>
                    </a:cubicBezTo>
                    <a:cubicBezTo>
                      <a:pt x="1310" y="987"/>
                      <a:pt x="1310" y="990"/>
                      <a:pt x="1309" y="993"/>
                    </a:cubicBezTo>
                    <a:lnTo>
                      <a:pt x="1304" y="1007"/>
                    </a:lnTo>
                    <a:cubicBezTo>
                      <a:pt x="1303" y="1009"/>
                      <a:pt x="1301" y="1010"/>
                      <a:pt x="1300" y="1011"/>
                    </a:cubicBezTo>
                    <a:lnTo>
                      <a:pt x="1281" y="1019"/>
                    </a:lnTo>
                    <a:lnTo>
                      <a:pt x="1283" y="1006"/>
                    </a:lnTo>
                    <a:lnTo>
                      <a:pt x="1312" y="1030"/>
                    </a:lnTo>
                    <a:cubicBezTo>
                      <a:pt x="1314" y="1032"/>
                      <a:pt x="1315" y="1034"/>
                      <a:pt x="1315" y="1037"/>
                    </a:cubicBezTo>
                    <a:cubicBezTo>
                      <a:pt x="1315" y="1040"/>
                      <a:pt x="1313" y="1042"/>
                      <a:pt x="1311" y="1043"/>
                    </a:cubicBezTo>
                    <a:lnTo>
                      <a:pt x="1289" y="1054"/>
                    </a:lnTo>
                    <a:cubicBezTo>
                      <a:pt x="1286" y="1056"/>
                      <a:pt x="1282" y="1055"/>
                      <a:pt x="1279" y="1052"/>
                    </a:cubicBezTo>
                    <a:cubicBezTo>
                      <a:pt x="1277" y="1048"/>
                      <a:pt x="1277" y="1044"/>
                      <a:pt x="1280" y="1041"/>
                    </a:cubicBezTo>
                    <a:lnTo>
                      <a:pt x="1291" y="1030"/>
                    </a:lnTo>
                    <a:lnTo>
                      <a:pt x="1300" y="1043"/>
                    </a:lnTo>
                    <a:lnTo>
                      <a:pt x="1295" y="1046"/>
                    </a:lnTo>
                    <a:cubicBezTo>
                      <a:pt x="1292" y="1047"/>
                      <a:pt x="1289" y="1047"/>
                      <a:pt x="1287" y="1045"/>
                    </a:cubicBezTo>
                    <a:lnTo>
                      <a:pt x="1255" y="1024"/>
                    </a:lnTo>
                    <a:lnTo>
                      <a:pt x="1265" y="1012"/>
                    </a:lnTo>
                    <a:lnTo>
                      <a:pt x="1270" y="1017"/>
                    </a:lnTo>
                    <a:cubicBezTo>
                      <a:pt x="1272" y="1019"/>
                      <a:pt x="1273" y="1022"/>
                      <a:pt x="1272" y="1025"/>
                    </a:cubicBezTo>
                    <a:lnTo>
                      <a:pt x="1267" y="1041"/>
                    </a:lnTo>
                    <a:cubicBezTo>
                      <a:pt x="1266" y="1044"/>
                      <a:pt x="1264" y="1046"/>
                      <a:pt x="1262" y="1046"/>
                    </a:cubicBezTo>
                    <a:lnTo>
                      <a:pt x="1254" y="1049"/>
                    </a:lnTo>
                    <a:cubicBezTo>
                      <a:pt x="1250" y="1050"/>
                      <a:pt x="1245" y="1048"/>
                      <a:pt x="1244" y="1044"/>
                    </a:cubicBezTo>
                    <a:lnTo>
                      <a:pt x="1238" y="1031"/>
                    </a:lnTo>
                    <a:lnTo>
                      <a:pt x="1250" y="1035"/>
                    </a:lnTo>
                    <a:lnTo>
                      <a:pt x="1234" y="1045"/>
                    </a:lnTo>
                    <a:cubicBezTo>
                      <a:pt x="1232" y="1047"/>
                      <a:pt x="1229" y="1047"/>
                      <a:pt x="1227" y="1046"/>
                    </a:cubicBezTo>
                    <a:lnTo>
                      <a:pt x="1206" y="1038"/>
                    </a:lnTo>
                    <a:cubicBezTo>
                      <a:pt x="1203" y="1037"/>
                      <a:pt x="1200" y="1034"/>
                      <a:pt x="1201" y="1031"/>
                    </a:cubicBezTo>
                    <a:cubicBezTo>
                      <a:pt x="1201" y="1027"/>
                      <a:pt x="1203" y="1024"/>
                      <a:pt x="1206" y="1023"/>
                    </a:cubicBezTo>
                    <a:lnTo>
                      <a:pt x="1214" y="1020"/>
                    </a:lnTo>
                    <a:lnTo>
                      <a:pt x="1211" y="1033"/>
                    </a:lnTo>
                    <a:lnTo>
                      <a:pt x="1187" y="1006"/>
                    </a:lnTo>
                    <a:lnTo>
                      <a:pt x="1194" y="1009"/>
                    </a:lnTo>
                    <a:lnTo>
                      <a:pt x="1181" y="1012"/>
                    </a:lnTo>
                    <a:lnTo>
                      <a:pt x="1187" y="1004"/>
                    </a:lnTo>
                    <a:lnTo>
                      <a:pt x="1187" y="1015"/>
                    </a:lnTo>
                    <a:cubicBezTo>
                      <a:pt x="1187" y="1018"/>
                      <a:pt x="1185" y="1021"/>
                      <a:pt x="1181" y="1022"/>
                    </a:cubicBezTo>
                    <a:lnTo>
                      <a:pt x="1171" y="1025"/>
                    </a:lnTo>
                    <a:cubicBezTo>
                      <a:pt x="1169" y="1025"/>
                      <a:pt x="1167" y="1025"/>
                      <a:pt x="1166" y="1025"/>
                    </a:cubicBezTo>
                    <a:lnTo>
                      <a:pt x="1129" y="1011"/>
                    </a:lnTo>
                    <a:lnTo>
                      <a:pt x="1133" y="1012"/>
                    </a:lnTo>
                    <a:lnTo>
                      <a:pt x="1106" y="1017"/>
                    </a:lnTo>
                    <a:cubicBezTo>
                      <a:pt x="1104" y="1018"/>
                      <a:pt x="1101" y="1017"/>
                      <a:pt x="1099" y="1014"/>
                    </a:cubicBezTo>
                    <a:cubicBezTo>
                      <a:pt x="1097" y="1012"/>
                      <a:pt x="1096" y="1009"/>
                      <a:pt x="1097" y="1007"/>
                    </a:cubicBezTo>
                    <a:lnTo>
                      <a:pt x="1102" y="990"/>
                    </a:lnTo>
                    <a:lnTo>
                      <a:pt x="1116" y="999"/>
                    </a:lnTo>
                    <a:lnTo>
                      <a:pt x="1108" y="1007"/>
                    </a:lnTo>
                    <a:lnTo>
                      <a:pt x="1110" y="999"/>
                    </a:lnTo>
                    <a:lnTo>
                      <a:pt x="1113" y="1010"/>
                    </a:lnTo>
                    <a:cubicBezTo>
                      <a:pt x="1114" y="1014"/>
                      <a:pt x="1111" y="1018"/>
                      <a:pt x="1107" y="1019"/>
                    </a:cubicBezTo>
                    <a:lnTo>
                      <a:pt x="1062" y="1033"/>
                    </a:lnTo>
                    <a:cubicBezTo>
                      <a:pt x="1058" y="1034"/>
                      <a:pt x="1054" y="1032"/>
                      <a:pt x="1052" y="1028"/>
                    </a:cubicBezTo>
                    <a:cubicBezTo>
                      <a:pt x="1051" y="1024"/>
                      <a:pt x="1052" y="1020"/>
                      <a:pt x="1056" y="1018"/>
                    </a:cubicBezTo>
                    <a:lnTo>
                      <a:pt x="1072" y="1010"/>
                    </a:lnTo>
                    <a:lnTo>
                      <a:pt x="1075" y="1025"/>
                    </a:lnTo>
                    <a:lnTo>
                      <a:pt x="1062" y="1025"/>
                    </a:lnTo>
                    <a:cubicBezTo>
                      <a:pt x="1060" y="1025"/>
                      <a:pt x="1058" y="1024"/>
                      <a:pt x="1056" y="1022"/>
                    </a:cubicBezTo>
                    <a:cubicBezTo>
                      <a:pt x="1054" y="1020"/>
                      <a:pt x="1054" y="1018"/>
                      <a:pt x="1054" y="1016"/>
                    </a:cubicBezTo>
                    <a:lnTo>
                      <a:pt x="1057" y="1002"/>
                    </a:lnTo>
                    <a:lnTo>
                      <a:pt x="1068" y="1011"/>
                    </a:lnTo>
                    <a:lnTo>
                      <a:pt x="1055" y="1017"/>
                    </a:lnTo>
                    <a:lnTo>
                      <a:pt x="1059" y="1008"/>
                    </a:lnTo>
                    <a:lnTo>
                      <a:pt x="1062" y="1024"/>
                    </a:lnTo>
                    <a:cubicBezTo>
                      <a:pt x="1062" y="1026"/>
                      <a:pt x="1062" y="1029"/>
                      <a:pt x="1060" y="1030"/>
                    </a:cubicBezTo>
                    <a:lnTo>
                      <a:pt x="1047" y="1047"/>
                    </a:lnTo>
                    <a:cubicBezTo>
                      <a:pt x="1046" y="1047"/>
                      <a:pt x="1045" y="1048"/>
                      <a:pt x="1044" y="1049"/>
                    </a:cubicBezTo>
                    <a:lnTo>
                      <a:pt x="991" y="1075"/>
                    </a:lnTo>
                    <a:cubicBezTo>
                      <a:pt x="988" y="1077"/>
                      <a:pt x="983" y="1076"/>
                      <a:pt x="981" y="1073"/>
                    </a:cubicBezTo>
                    <a:cubicBezTo>
                      <a:pt x="979" y="1069"/>
                      <a:pt x="980" y="1064"/>
                      <a:pt x="983" y="1062"/>
                    </a:cubicBezTo>
                    <a:lnTo>
                      <a:pt x="993" y="1054"/>
                    </a:lnTo>
                    <a:lnTo>
                      <a:pt x="998" y="1068"/>
                    </a:lnTo>
                    <a:lnTo>
                      <a:pt x="971" y="1066"/>
                    </a:lnTo>
                    <a:lnTo>
                      <a:pt x="979" y="1054"/>
                    </a:lnTo>
                    <a:lnTo>
                      <a:pt x="987" y="1070"/>
                    </a:lnTo>
                    <a:cubicBezTo>
                      <a:pt x="989" y="1074"/>
                      <a:pt x="987" y="1078"/>
                      <a:pt x="984" y="1081"/>
                    </a:cubicBezTo>
                    <a:lnTo>
                      <a:pt x="971" y="1089"/>
                    </a:lnTo>
                    <a:cubicBezTo>
                      <a:pt x="968" y="1090"/>
                      <a:pt x="966" y="1090"/>
                      <a:pt x="964" y="1089"/>
                    </a:cubicBezTo>
                    <a:cubicBezTo>
                      <a:pt x="961" y="1088"/>
                      <a:pt x="960" y="1087"/>
                      <a:pt x="959" y="1084"/>
                    </a:cubicBezTo>
                    <a:lnTo>
                      <a:pt x="956" y="1076"/>
                    </a:lnTo>
                    <a:lnTo>
                      <a:pt x="971" y="1077"/>
                    </a:lnTo>
                    <a:lnTo>
                      <a:pt x="966" y="1088"/>
                    </a:lnTo>
                    <a:cubicBezTo>
                      <a:pt x="964" y="1090"/>
                      <a:pt x="962" y="1092"/>
                      <a:pt x="960" y="1092"/>
                    </a:cubicBezTo>
                    <a:lnTo>
                      <a:pt x="944" y="1095"/>
                    </a:lnTo>
                    <a:lnTo>
                      <a:pt x="950" y="1090"/>
                    </a:lnTo>
                    <a:lnTo>
                      <a:pt x="947" y="1098"/>
                    </a:lnTo>
                    <a:lnTo>
                      <a:pt x="940" y="1087"/>
                    </a:lnTo>
                    <a:lnTo>
                      <a:pt x="945" y="1087"/>
                    </a:lnTo>
                    <a:cubicBezTo>
                      <a:pt x="948" y="1087"/>
                      <a:pt x="951" y="1089"/>
                      <a:pt x="952" y="1092"/>
                    </a:cubicBezTo>
                    <a:cubicBezTo>
                      <a:pt x="954" y="1094"/>
                      <a:pt x="953" y="1098"/>
                      <a:pt x="952" y="1100"/>
                    </a:cubicBezTo>
                    <a:lnTo>
                      <a:pt x="944" y="1111"/>
                    </a:lnTo>
                    <a:cubicBezTo>
                      <a:pt x="942" y="1113"/>
                      <a:pt x="939" y="1114"/>
                      <a:pt x="936" y="1114"/>
                    </a:cubicBezTo>
                    <a:lnTo>
                      <a:pt x="922" y="1111"/>
                    </a:lnTo>
                    <a:lnTo>
                      <a:pt x="930" y="1099"/>
                    </a:lnTo>
                    <a:lnTo>
                      <a:pt x="938" y="1109"/>
                    </a:lnTo>
                    <a:cubicBezTo>
                      <a:pt x="940" y="1112"/>
                      <a:pt x="940" y="1116"/>
                      <a:pt x="938" y="1118"/>
                    </a:cubicBezTo>
                    <a:lnTo>
                      <a:pt x="928" y="1135"/>
                    </a:lnTo>
                    <a:cubicBezTo>
                      <a:pt x="925" y="1138"/>
                      <a:pt x="921" y="1139"/>
                      <a:pt x="917" y="1137"/>
                    </a:cubicBezTo>
                    <a:lnTo>
                      <a:pt x="904" y="1129"/>
                    </a:lnTo>
                    <a:lnTo>
                      <a:pt x="915" y="1119"/>
                    </a:lnTo>
                    <a:lnTo>
                      <a:pt x="920" y="1129"/>
                    </a:lnTo>
                    <a:lnTo>
                      <a:pt x="913" y="1125"/>
                    </a:lnTo>
                    <a:lnTo>
                      <a:pt x="921" y="1125"/>
                    </a:lnTo>
                    <a:cubicBezTo>
                      <a:pt x="924" y="1125"/>
                      <a:pt x="926" y="1126"/>
                      <a:pt x="928" y="1128"/>
                    </a:cubicBezTo>
                    <a:cubicBezTo>
                      <a:pt x="929" y="1131"/>
                      <a:pt x="930" y="1134"/>
                      <a:pt x="928" y="1136"/>
                    </a:cubicBezTo>
                    <a:lnTo>
                      <a:pt x="918" y="1160"/>
                    </a:lnTo>
                    <a:lnTo>
                      <a:pt x="918" y="1156"/>
                    </a:lnTo>
                    <a:lnTo>
                      <a:pt x="926" y="1199"/>
                    </a:lnTo>
                    <a:cubicBezTo>
                      <a:pt x="927" y="1202"/>
                      <a:pt x="926" y="1205"/>
                      <a:pt x="923" y="1206"/>
                    </a:cubicBezTo>
                    <a:lnTo>
                      <a:pt x="913" y="1215"/>
                    </a:lnTo>
                    <a:cubicBezTo>
                      <a:pt x="910" y="1216"/>
                      <a:pt x="907" y="1217"/>
                      <a:pt x="904" y="1215"/>
                    </a:cubicBezTo>
                    <a:lnTo>
                      <a:pt x="835" y="1183"/>
                    </a:lnTo>
                    <a:cubicBezTo>
                      <a:pt x="833" y="1182"/>
                      <a:pt x="832" y="1181"/>
                      <a:pt x="831" y="1179"/>
                    </a:cubicBezTo>
                    <a:lnTo>
                      <a:pt x="820" y="1149"/>
                    </a:lnTo>
                    <a:cubicBezTo>
                      <a:pt x="820" y="1147"/>
                      <a:pt x="820" y="1146"/>
                      <a:pt x="820" y="1144"/>
                    </a:cubicBezTo>
                    <a:lnTo>
                      <a:pt x="828" y="1115"/>
                    </a:lnTo>
                    <a:lnTo>
                      <a:pt x="830" y="1122"/>
                    </a:lnTo>
                    <a:lnTo>
                      <a:pt x="803" y="1087"/>
                    </a:lnTo>
                    <a:cubicBezTo>
                      <a:pt x="802" y="1086"/>
                      <a:pt x="802" y="1084"/>
                      <a:pt x="802" y="1083"/>
                    </a:cubicBezTo>
                    <a:lnTo>
                      <a:pt x="794" y="1040"/>
                    </a:lnTo>
                    <a:lnTo>
                      <a:pt x="795" y="1043"/>
                    </a:lnTo>
                    <a:lnTo>
                      <a:pt x="773" y="1008"/>
                    </a:lnTo>
                    <a:lnTo>
                      <a:pt x="779" y="1012"/>
                    </a:lnTo>
                    <a:lnTo>
                      <a:pt x="742" y="1006"/>
                    </a:lnTo>
                    <a:lnTo>
                      <a:pt x="745" y="1006"/>
                    </a:lnTo>
                    <a:lnTo>
                      <a:pt x="726" y="1011"/>
                    </a:lnTo>
                    <a:lnTo>
                      <a:pt x="731" y="1009"/>
                    </a:lnTo>
                    <a:lnTo>
                      <a:pt x="699" y="1049"/>
                    </a:lnTo>
                    <a:cubicBezTo>
                      <a:pt x="697" y="1051"/>
                      <a:pt x="695" y="1052"/>
                      <a:pt x="692" y="1052"/>
                    </a:cubicBezTo>
                    <a:lnTo>
                      <a:pt x="684" y="1052"/>
                    </a:lnTo>
                    <a:cubicBezTo>
                      <a:pt x="682" y="1052"/>
                      <a:pt x="681" y="1051"/>
                      <a:pt x="679" y="1050"/>
                    </a:cubicBezTo>
                    <a:lnTo>
                      <a:pt x="639" y="1018"/>
                    </a:lnTo>
                    <a:cubicBezTo>
                      <a:pt x="638" y="1017"/>
                      <a:pt x="637" y="1015"/>
                      <a:pt x="636" y="1012"/>
                    </a:cubicBezTo>
                    <a:lnTo>
                      <a:pt x="634" y="964"/>
                    </a:lnTo>
                    <a:lnTo>
                      <a:pt x="636" y="969"/>
                    </a:lnTo>
                    <a:lnTo>
                      <a:pt x="593" y="923"/>
                    </a:lnTo>
                    <a:cubicBezTo>
                      <a:pt x="593" y="922"/>
                      <a:pt x="592" y="922"/>
                      <a:pt x="592" y="921"/>
                    </a:cubicBezTo>
                    <a:lnTo>
                      <a:pt x="586" y="907"/>
                    </a:lnTo>
                    <a:lnTo>
                      <a:pt x="594" y="912"/>
                    </a:lnTo>
                    <a:lnTo>
                      <a:pt x="519" y="910"/>
                    </a:lnTo>
                    <a:lnTo>
                      <a:pt x="527" y="904"/>
                    </a:lnTo>
                    <a:lnTo>
                      <a:pt x="519" y="926"/>
                    </a:lnTo>
                    <a:cubicBezTo>
                      <a:pt x="518" y="929"/>
                      <a:pt x="515" y="931"/>
                      <a:pt x="511" y="931"/>
                    </a:cubicBezTo>
                    <a:lnTo>
                      <a:pt x="389" y="931"/>
                    </a:lnTo>
                    <a:cubicBezTo>
                      <a:pt x="388" y="931"/>
                      <a:pt x="387" y="931"/>
                      <a:pt x="386" y="930"/>
                    </a:cubicBezTo>
                    <a:lnTo>
                      <a:pt x="245" y="871"/>
                    </a:lnTo>
                    <a:cubicBezTo>
                      <a:pt x="243" y="870"/>
                      <a:pt x="241" y="868"/>
                      <a:pt x="240" y="866"/>
                    </a:cubicBezTo>
                    <a:cubicBezTo>
                      <a:pt x="240" y="864"/>
                      <a:pt x="240" y="861"/>
                      <a:pt x="242" y="859"/>
                    </a:cubicBezTo>
                    <a:lnTo>
                      <a:pt x="249" y="848"/>
                    </a:lnTo>
                    <a:lnTo>
                      <a:pt x="257" y="861"/>
                    </a:lnTo>
                    <a:lnTo>
                      <a:pt x="150" y="869"/>
                    </a:lnTo>
                    <a:cubicBezTo>
                      <a:pt x="148" y="869"/>
                      <a:pt x="146" y="869"/>
                      <a:pt x="144" y="867"/>
                    </a:cubicBezTo>
                    <a:cubicBezTo>
                      <a:pt x="142" y="866"/>
                      <a:pt x="141" y="863"/>
                      <a:pt x="141" y="861"/>
                    </a:cubicBezTo>
                    <a:lnTo>
                      <a:pt x="141" y="824"/>
                    </a:lnTo>
                    <a:lnTo>
                      <a:pt x="143" y="828"/>
                    </a:lnTo>
                    <a:lnTo>
                      <a:pt x="125" y="804"/>
                    </a:lnTo>
                    <a:lnTo>
                      <a:pt x="131" y="807"/>
                    </a:lnTo>
                    <a:lnTo>
                      <a:pt x="120" y="807"/>
                    </a:lnTo>
                    <a:cubicBezTo>
                      <a:pt x="116" y="807"/>
                      <a:pt x="112" y="804"/>
                      <a:pt x="112" y="799"/>
                    </a:cubicBezTo>
                    <a:lnTo>
                      <a:pt x="112" y="786"/>
                    </a:lnTo>
                    <a:lnTo>
                      <a:pt x="119" y="794"/>
                    </a:lnTo>
                    <a:lnTo>
                      <a:pt x="93" y="791"/>
                    </a:lnTo>
                    <a:cubicBezTo>
                      <a:pt x="90" y="791"/>
                      <a:pt x="88" y="790"/>
                      <a:pt x="87" y="788"/>
                    </a:cubicBezTo>
                    <a:lnTo>
                      <a:pt x="76" y="771"/>
                    </a:lnTo>
                    <a:lnTo>
                      <a:pt x="81" y="775"/>
                    </a:lnTo>
                    <a:lnTo>
                      <a:pt x="39" y="767"/>
                    </a:lnTo>
                    <a:cubicBezTo>
                      <a:pt x="36" y="766"/>
                      <a:pt x="34" y="765"/>
                      <a:pt x="33" y="763"/>
                    </a:cubicBezTo>
                    <a:cubicBezTo>
                      <a:pt x="32" y="760"/>
                      <a:pt x="32" y="758"/>
                      <a:pt x="33" y="756"/>
                    </a:cubicBezTo>
                    <a:lnTo>
                      <a:pt x="46" y="726"/>
                    </a:lnTo>
                    <a:lnTo>
                      <a:pt x="46" y="733"/>
                    </a:lnTo>
                    <a:lnTo>
                      <a:pt x="17" y="671"/>
                    </a:lnTo>
                    <a:cubicBezTo>
                      <a:pt x="16" y="669"/>
                      <a:pt x="16" y="666"/>
                      <a:pt x="17" y="664"/>
                    </a:cubicBezTo>
                    <a:lnTo>
                      <a:pt x="30" y="635"/>
                    </a:lnTo>
                    <a:lnTo>
                      <a:pt x="33" y="644"/>
                    </a:lnTo>
                    <a:lnTo>
                      <a:pt x="17" y="631"/>
                    </a:lnTo>
                    <a:cubicBezTo>
                      <a:pt x="14" y="628"/>
                      <a:pt x="13" y="625"/>
                      <a:pt x="14" y="622"/>
                    </a:cubicBezTo>
                    <a:lnTo>
                      <a:pt x="25" y="590"/>
                    </a:lnTo>
                    <a:cubicBezTo>
                      <a:pt x="26" y="587"/>
                      <a:pt x="28" y="585"/>
                      <a:pt x="31" y="584"/>
                    </a:cubicBezTo>
                    <a:cubicBezTo>
                      <a:pt x="34" y="584"/>
                      <a:pt x="37" y="585"/>
                      <a:pt x="39" y="588"/>
                    </a:cubicBezTo>
                    <a:lnTo>
                      <a:pt x="50" y="604"/>
                    </a:lnTo>
                    <a:lnTo>
                      <a:pt x="35" y="609"/>
                    </a:lnTo>
                    <a:lnTo>
                      <a:pt x="32" y="585"/>
                    </a:lnTo>
                    <a:cubicBezTo>
                      <a:pt x="32" y="581"/>
                      <a:pt x="35" y="577"/>
                      <a:pt x="39" y="576"/>
                    </a:cubicBezTo>
                    <a:lnTo>
                      <a:pt x="68" y="571"/>
                    </a:lnTo>
                    <a:lnTo>
                      <a:pt x="69" y="587"/>
                    </a:lnTo>
                    <a:lnTo>
                      <a:pt x="45" y="584"/>
                    </a:lnTo>
                    <a:lnTo>
                      <a:pt x="52" y="581"/>
                    </a:lnTo>
                    <a:lnTo>
                      <a:pt x="39" y="597"/>
                    </a:lnTo>
                    <a:cubicBezTo>
                      <a:pt x="36" y="601"/>
                      <a:pt x="31" y="601"/>
                      <a:pt x="27" y="598"/>
                    </a:cubicBezTo>
                    <a:lnTo>
                      <a:pt x="14" y="588"/>
                    </a:lnTo>
                    <a:cubicBezTo>
                      <a:pt x="12" y="586"/>
                      <a:pt x="11" y="583"/>
                      <a:pt x="11" y="580"/>
                    </a:cubicBezTo>
                    <a:cubicBezTo>
                      <a:pt x="12" y="577"/>
                      <a:pt x="14" y="575"/>
                      <a:pt x="17" y="574"/>
                    </a:cubicBezTo>
                    <a:lnTo>
                      <a:pt x="25" y="571"/>
                    </a:lnTo>
                    <a:lnTo>
                      <a:pt x="19" y="581"/>
                    </a:lnTo>
                    <a:lnTo>
                      <a:pt x="14" y="562"/>
                    </a:lnTo>
                    <a:lnTo>
                      <a:pt x="15" y="564"/>
                    </a:lnTo>
                    <a:lnTo>
                      <a:pt x="1" y="540"/>
                    </a:lnTo>
                    <a:cubicBezTo>
                      <a:pt x="0" y="537"/>
                      <a:pt x="0" y="535"/>
                      <a:pt x="1" y="533"/>
                    </a:cubicBezTo>
                    <a:lnTo>
                      <a:pt x="17" y="492"/>
                    </a:lnTo>
                    <a:lnTo>
                      <a:pt x="17" y="496"/>
                    </a:lnTo>
                    <a:lnTo>
                      <a:pt x="11" y="459"/>
                    </a:lnTo>
                    <a:cubicBezTo>
                      <a:pt x="11" y="456"/>
                      <a:pt x="12" y="454"/>
                      <a:pt x="13" y="452"/>
                    </a:cubicBezTo>
                    <a:lnTo>
                      <a:pt x="32" y="433"/>
                    </a:lnTo>
                    <a:lnTo>
                      <a:pt x="31" y="434"/>
                    </a:lnTo>
                    <a:lnTo>
                      <a:pt x="55" y="402"/>
                    </a:lnTo>
                    <a:lnTo>
                      <a:pt x="54" y="405"/>
                    </a:lnTo>
                    <a:lnTo>
                      <a:pt x="73" y="332"/>
                    </a:lnTo>
                    <a:cubicBezTo>
                      <a:pt x="73" y="331"/>
                      <a:pt x="73" y="330"/>
                      <a:pt x="74" y="329"/>
                    </a:cubicBezTo>
                    <a:lnTo>
                      <a:pt x="93" y="307"/>
                    </a:lnTo>
                    <a:cubicBezTo>
                      <a:pt x="94" y="306"/>
                      <a:pt x="95" y="305"/>
                      <a:pt x="97" y="305"/>
                    </a:cubicBezTo>
                    <a:lnTo>
                      <a:pt x="108" y="302"/>
                    </a:lnTo>
                    <a:lnTo>
                      <a:pt x="110" y="318"/>
                    </a:lnTo>
                    <a:lnTo>
                      <a:pt x="104" y="318"/>
                    </a:lnTo>
                    <a:cubicBezTo>
                      <a:pt x="101" y="318"/>
                      <a:pt x="98" y="316"/>
                      <a:pt x="97" y="313"/>
                    </a:cubicBezTo>
                    <a:cubicBezTo>
                      <a:pt x="96" y="309"/>
                      <a:pt x="96" y="306"/>
                      <a:pt x="99" y="304"/>
                    </a:cubicBezTo>
                    <a:lnTo>
                      <a:pt x="118" y="288"/>
                    </a:lnTo>
                    <a:lnTo>
                      <a:pt x="116" y="289"/>
                    </a:lnTo>
                    <a:lnTo>
                      <a:pt x="180" y="195"/>
                    </a:lnTo>
                    <a:lnTo>
                      <a:pt x="196" y="166"/>
                    </a:lnTo>
                    <a:cubicBezTo>
                      <a:pt x="197" y="164"/>
                      <a:pt x="199" y="162"/>
                      <a:pt x="202" y="162"/>
                    </a:cubicBezTo>
                    <a:lnTo>
                      <a:pt x="234" y="159"/>
                    </a:lnTo>
                    <a:lnTo>
                      <a:pt x="233" y="175"/>
                    </a:lnTo>
                    <a:lnTo>
                      <a:pt x="204" y="170"/>
                    </a:lnTo>
                    <a:cubicBezTo>
                      <a:pt x="202" y="169"/>
                      <a:pt x="199" y="168"/>
                      <a:pt x="198" y="166"/>
                    </a:cubicBezTo>
                    <a:cubicBezTo>
                      <a:pt x="197" y="163"/>
                      <a:pt x="197" y="161"/>
                      <a:pt x="198" y="159"/>
                    </a:cubicBezTo>
                    <a:lnTo>
                      <a:pt x="206" y="140"/>
                    </a:lnTo>
                    <a:cubicBezTo>
                      <a:pt x="208" y="136"/>
                      <a:pt x="212" y="134"/>
                      <a:pt x="216" y="135"/>
                    </a:cubicBezTo>
                    <a:cubicBezTo>
                      <a:pt x="220" y="137"/>
                      <a:pt x="222" y="140"/>
                      <a:pt x="221" y="145"/>
                    </a:cubicBezTo>
                    <a:lnTo>
                      <a:pt x="219" y="158"/>
                    </a:lnTo>
                    <a:lnTo>
                      <a:pt x="203" y="153"/>
                    </a:lnTo>
                    <a:lnTo>
                      <a:pt x="209" y="140"/>
                    </a:lnTo>
                    <a:cubicBezTo>
                      <a:pt x="210" y="137"/>
                      <a:pt x="213" y="135"/>
                      <a:pt x="216" y="135"/>
                    </a:cubicBezTo>
                    <a:lnTo>
                      <a:pt x="224" y="135"/>
                    </a:lnTo>
                    <a:lnTo>
                      <a:pt x="217" y="147"/>
                    </a:lnTo>
                    <a:lnTo>
                      <a:pt x="211" y="136"/>
                    </a:lnTo>
                    <a:cubicBezTo>
                      <a:pt x="211" y="134"/>
                      <a:pt x="210" y="131"/>
                      <a:pt x="211" y="129"/>
                    </a:cubicBezTo>
                    <a:cubicBezTo>
                      <a:pt x="212" y="127"/>
                      <a:pt x="214" y="126"/>
                      <a:pt x="216" y="125"/>
                    </a:cubicBezTo>
                    <a:lnTo>
                      <a:pt x="229" y="119"/>
                    </a:lnTo>
                    <a:lnTo>
                      <a:pt x="229" y="134"/>
                    </a:lnTo>
                    <a:lnTo>
                      <a:pt x="221" y="132"/>
                    </a:lnTo>
                    <a:lnTo>
                      <a:pt x="230" y="130"/>
                    </a:lnTo>
                    <a:lnTo>
                      <a:pt x="224" y="135"/>
                    </a:lnTo>
                    <a:cubicBezTo>
                      <a:pt x="222" y="138"/>
                      <a:pt x="218" y="138"/>
                      <a:pt x="215" y="136"/>
                    </a:cubicBezTo>
                    <a:cubicBezTo>
                      <a:pt x="211" y="135"/>
                      <a:pt x="210" y="131"/>
                      <a:pt x="211" y="127"/>
                    </a:cubicBezTo>
                    <a:lnTo>
                      <a:pt x="232" y="55"/>
                    </a:lnTo>
                    <a:cubicBezTo>
                      <a:pt x="233" y="52"/>
                      <a:pt x="234" y="51"/>
                      <a:pt x="236" y="50"/>
                    </a:cubicBezTo>
                    <a:cubicBezTo>
                      <a:pt x="239" y="49"/>
                      <a:pt x="241" y="49"/>
                      <a:pt x="243" y="49"/>
                    </a:cubicBezTo>
                    <a:lnTo>
                      <a:pt x="270" y="60"/>
                    </a:lnTo>
                    <a:lnTo>
                      <a:pt x="267" y="60"/>
                    </a:lnTo>
                    <a:lnTo>
                      <a:pt x="312" y="60"/>
                    </a:lnTo>
                    <a:cubicBezTo>
                      <a:pt x="314" y="60"/>
                      <a:pt x="317" y="61"/>
                      <a:pt x="318" y="63"/>
                    </a:cubicBezTo>
                    <a:cubicBezTo>
                      <a:pt x="320" y="65"/>
                      <a:pt x="320" y="68"/>
                      <a:pt x="319" y="71"/>
                    </a:cubicBezTo>
                    <a:lnTo>
                      <a:pt x="314" y="84"/>
                    </a:lnTo>
                    <a:cubicBezTo>
                      <a:pt x="313" y="86"/>
                      <a:pt x="312" y="87"/>
                      <a:pt x="311" y="88"/>
                    </a:cubicBezTo>
                    <a:lnTo>
                      <a:pt x="303" y="93"/>
                    </a:lnTo>
                    <a:lnTo>
                      <a:pt x="294" y="80"/>
                    </a:lnTo>
                    <a:lnTo>
                      <a:pt x="302" y="74"/>
                    </a:lnTo>
                    <a:lnTo>
                      <a:pt x="299" y="78"/>
                    </a:lnTo>
                    <a:lnTo>
                      <a:pt x="304" y="65"/>
                    </a:lnTo>
                    <a:lnTo>
                      <a:pt x="312" y="76"/>
                    </a:lnTo>
                    <a:lnTo>
                      <a:pt x="267" y="76"/>
                    </a:lnTo>
                    <a:cubicBezTo>
                      <a:pt x="266" y="76"/>
                      <a:pt x="265" y="75"/>
                      <a:pt x="264" y="75"/>
                    </a:cubicBezTo>
                    <a:lnTo>
                      <a:pt x="237" y="64"/>
                    </a:lnTo>
                    <a:lnTo>
                      <a:pt x="248" y="59"/>
                    </a:lnTo>
                    <a:lnTo>
                      <a:pt x="226" y="132"/>
                    </a:lnTo>
                    <a:lnTo>
                      <a:pt x="213" y="124"/>
                    </a:lnTo>
                    <a:lnTo>
                      <a:pt x="218" y="119"/>
                    </a:lnTo>
                    <a:cubicBezTo>
                      <a:pt x="220" y="116"/>
                      <a:pt x="224" y="116"/>
                      <a:pt x="227" y="117"/>
                    </a:cubicBezTo>
                    <a:lnTo>
                      <a:pt x="235" y="119"/>
                    </a:lnTo>
                    <a:cubicBezTo>
                      <a:pt x="238" y="120"/>
                      <a:pt x="240" y="123"/>
                      <a:pt x="240" y="127"/>
                    </a:cubicBezTo>
                    <a:cubicBezTo>
                      <a:pt x="240" y="130"/>
                      <a:pt x="238" y="133"/>
                      <a:pt x="235" y="134"/>
                    </a:cubicBezTo>
                    <a:lnTo>
                      <a:pt x="222" y="140"/>
                    </a:lnTo>
                    <a:lnTo>
                      <a:pt x="226" y="129"/>
                    </a:lnTo>
                    <a:lnTo>
                      <a:pt x="231" y="139"/>
                    </a:lnTo>
                    <a:cubicBezTo>
                      <a:pt x="232" y="142"/>
                      <a:pt x="232" y="145"/>
                      <a:pt x="231" y="147"/>
                    </a:cubicBezTo>
                    <a:cubicBezTo>
                      <a:pt x="229" y="150"/>
                      <a:pt x="227" y="151"/>
                      <a:pt x="224" y="151"/>
                    </a:cubicBezTo>
                    <a:lnTo>
                      <a:pt x="216" y="151"/>
                    </a:lnTo>
                    <a:lnTo>
                      <a:pt x="223" y="146"/>
                    </a:lnTo>
                    <a:lnTo>
                      <a:pt x="218" y="159"/>
                    </a:lnTo>
                    <a:cubicBezTo>
                      <a:pt x="217" y="163"/>
                      <a:pt x="212" y="165"/>
                      <a:pt x="208" y="164"/>
                    </a:cubicBezTo>
                    <a:cubicBezTo>
                      <a:pt x="204" y="163"/>
                      <a:pt x="202" y="159"/>
                      <a:pt x="203" y="155"/>
                    </a:cubicBezTo>
                    <a:lnTo>
                      <a:pt x="205" y="141"/>
                    </a:lnTo>
                    <a:lnTo>
                      <a:pt x="221" y="146"/>
                    </a:lnTo>
                    <a:lnTo>
                      <a:pt x="213" y="165"/>
                    </a:lnTo>
                    <a:lnTo>
                      <a:pt x="207" y="154"/>
                    </a:lnTo>
                    <a:lnTo>
                      <a:pt x="236" y="159"/>
                    </a:lnTo>
                    <a:cubicBezTo>
                      <a:pt x="240" y="160"/>
                      <a:pt x="243" y="164"/>
                      <a:pt x="243" y="168"/>
                    </a:cubicBezTo>
                    <a:cubicBezTo>
                      <a:pt x="242" y="172"/>
                      <a:pt x="239" y="175"/>
                      <a:pt x="235" y="175"/>
                    </a:cubicBezTo>
                    <a:lnTo>
                      <a:pt x="203" y="178"/>
                    </a:lnTo>
                    <a:lnTo>
                      <a:pt x="210" y="174"/>
                    </a:lnTo>
                    <a:lnTo>
                      <a:pt x="193" y="204"/>
                    </a:lnTo>
                    <a:lnTo>
                      <a:pt x="130" y="298"/>
                    </a:lnTo>
                    <a:cubicBezTo>
                      <a:pt x="129" y="299"/>
                      <a:pt x="129" y="299"/>
                      <a:pt x="128" y="300"/>
                    </a:cubicBezTo>
                    <a:lnTo>
                      <a:pt x="110" y="316"/>
                    </a:lnTo>
                    <a:lnTo>
                      <a:pt x="104" y="302"/>
                    </a:lnTo>
                    <a:lnTo>
                      <a:pt x="110" y="302"/>
                    </a:lnTo>
                    <a:cubicBezTo>
                      <a:pt x="114" y="302"/>
                      <a:pt x="117" y="305"/>
                      <a:pt x="118" y="309"/>
                    </a:cubicBezTo>
                    <a:cubicBezTo>
                      <a:pt x="118" y="313"/>
                      <a:pt x="115" y="317"/>
                      <a:pt x="112" y="318"/>
                    </a:cubicBezTo>
                    <a:lnTo>
                      <a:pt x="101" y="320"/>
                    </a:lnTo>
                    <a:lnTo>
                      <a:pt x="105" y="318"/>
                    </a:lnTo>
                    <a:lnTo>
                      <a:pt x="86" y="339"/>
                    </a:lnTo>
                    <a:lnTo>
                      <a:pt x="88" y="336"/>
                    </a:lnTo>
                    <a:lnTo>
                      <a:pt x="69" y="409"/>
                    </a:lnTo>
                    <a:cubicBezTo>
                      <a:pt x="69" y="410"/>
                      <a:pt x="69" y="411"/>
                      <a:pt x="68" y="411"/>
                    </a:cubicBezTo>
                    <a:lnTo>
                      <a:pt x="44" y="444"/>
                    </a:lnTo>
                    <a:cubicBezTo>
                      <a:pt x="44" y="444"/>
                      <a:pt x="44" y="444"/>
                      <a:pt x="43" y="444"/>
                    </a:cubicBezTo>
                    <a:lnTo>
                      <a:pt x="25" y="463"/>
                    </a:lnTo>
                    <a:lnTo>
                      <a:pt x="27" y="457"/>
                    </a:lnTo>
                    <a:lnTo>
                      <a:pt x="32" y="494"/>
                    </a:lnTo>
                    <a:cubicBezTo>
                      <a:pt x="33" y="496"/>
                      <a:pt x="32" y="497"/>
                      <a:pt x="32" y="498"/>
                    </a:cubicBezTo>
                    <a:lnTo>
                      <a:pt x="16" y="539"/>
                    </a:lnTo>
                    <a:lnTo>
                      <a:pt x="15" y="532"/>
                    </a:lnTo>
                    <a:lnTo>
                      <a:pt x="29" y="556"/>
                    </a:lnTo>
                    <a:cubicBezTo>
                      <a:pt x="29" y="557"/>
                      <a:pt x="29" y="557"/>
                      <a:pt x="29" y="558"/>
                    </a:cubicBezTo>
                    <a:lnTo>
                      <a:pt x="35" y="577"/>
                    </a:lnTo>
                    <a:cubicBezTo>
                      <a:pt x="36" y="581"/>
                      <a:pt x="34" y="585"/>
                      <a:pt x="30" y="586"/>
                    </a:cubicBezTo>
                    <a:lnTo>
                      <a:pt x="22" y="589"/>
                    </a:lnTo>
                    <a:lnTo>
                      <a:pt x="24" y="575"/>
                    </a:lnTo>
                    <a:lnTo>
                      <a:pt x="37" y="586"/>
                    </a:lnTo>
                    <a:lnTo>
                      <a:pt x="26" y="587"/>
                    </a:lnTo>
                    <a:lnTo>
                      <a:pt x="40" y="571"/>
                    </a:lnTo>
                    <a:cubicBezTo>
                      <a:pt x="41" y="569"/>
                      <a:pt x="44" y="568"/>
                      <a:pt x="47" y="568"/>
                    </a:cubicBezTo>
                    <a:lnTo>
                      <a:pt x="71" y="571"/>
                    </a:lnTo>
                    <a:cubicBezTo>
                      <a:pt x="75" y="571"/>
                      <a:pt x="78" y="574"/>
                      <a:pt x="78" y="578"/>
                    </a:cubicBezTo>
                    <a:cubicBezTo>
                      <a:pt x="78" y="582"/>
                      <a:pt x="75" y="586"/>
                      <a:pt x="71" y="587"/>
                    </a:cubicBezTo>
                    <a:lnTo>
                      <a:pt x="42" y="592"/>
                    </a:lnTo>
                    <a:lnTo>
                      <a:pt x="48" y="583"/>
                    </a:lnTo>
                    <a:lnTo>
                      <a:pt x="51" y="607"/>
                    </a:lnTo>
                    <a:cubicBezTo>
                      <a:pt x="51" y="611"/>
                      <a:pt x="49" y="615"/>
                      <a:pt x="46" y="616"/>
                    </a:cubicBezTo>
                    <a:cubicBezTo>
                      <a:pt x="42" y="617"/>
                      <a:pt x="38" y="616"/>
                      <a:pt x="36" y="613"/>
                    </a:cubicBezTo>
                    <a:lnTo>
                      <a:pt x="26" y="597"/>
                    </a:lnTo>
                    <a:lnTo>
                      <a:pt x="40" y="595"/>
                    </a:lnTo>
                    <a:lnTo>
                      <a:pt x="29" y="627"/>
                    </a:lnTo>
                    <a:lnTo>
                      <a:pt x="27" y="618"/>
                    </a:lnTo>
                    <a:lnTo>
                      <a:pt x="43" y="632"/>
                    </a:lnTo>
                    <a:cubicBezTo>
                      <a:pt x="46" y="634"/>
                      <a:pt x="47" y="638"/>
                      <a:pt x="45" y="641"/>
                    </a:cubicBezTo>
                    <a:lnTo>
                      <a:pt x="32" y="671"/>
                    </a:lnTo>
                    <a:lnTo>
                      <a:pt x="32" y="664"/>
                    </a:lnTo>
                    <a:lnTo>
                      <a:pt x="61" y="726"/>
                    </a:lnTo>
                    <a:cubicBezTo>
                      <a:pt x="62" y="728"/>
                      <a:pt x="62" y="731"/>
                      <a:pt x="61" y="733"/>
                    </a:cubicBezTo>
                    <a:lnTo>
                      <a:pt x="48" y="762"/>
                    </a:lnTo>
                    <a:lnTo>
                      <a:pt x="42" y="751"/>
                    </a:lnTo>
                    <a:lnTo>
                      <a:pt x="84" y="759"/>
                    </a:lnTo>
                    <a:cubicBezTo>
                      <a:pt x="87" y="760"/>
                      <a:pt x="88" y="761"/>
                      <a:pt x="90" y="763"/>
                    </a:cubicBezTo>
                    <a:lnTo>
                      <a:pt x="100" y="779"/>
                    </a:lnTo>
                    <a:lnTo>
                      <a:pt x="94" y="775"/>
                    </a:lnTo>
                    <a:lnTo>
                      <a:pt x="121" y="778"/>
                    </a:lnTo>
                    <a:cubicBezTo>
                      <a:pt x="125" y="778"/>
                      <a:pt x="128" y="782"/>
                      <a:pt x="128" y="786"/>
                    </a:cubicBezTo>
                    <a:lnTo>
                      <a:pt x="128" y="799"/>
                    </a:lnTo>
                    <a:lnTo>
                      <a:pt x="120" y="791"/>
                    </a:lnTo>
                    <a:lnTo>
                      <a:pt x="131" y="791"/>
                    </a:lnTo>
                    <a:cubicBezTo>
                      <a:pt x="133" y="791"/>
                      <a:pt x="136" y="792"/>
                      <a:pt x="137" y="794"/>
                    </a:cubicBezTo>
                    <a:lnTo>
                      <a:pt x="156" y="819"/>
                    </a:lnTo>
                    <a:cubicBezTo>
                      <a:pt x="157" y="820"/>
                      <a:pt x="158" y="822"/>
                      <a:pt x="158" y="824"/>
                    </a:cubicBezTo>
                    <a:lnTo>
                      <a:pt x="158" y="861"/>
                    </a:lnTo>
                    <a:lnTo>
                      <a:pt x="149" y="853"/>
                    </a:lnTo>
                    <a:lnTo>
                      <a:pt x="255" y="845"/>
                    </a:lnTo>
                    <a:cubicBezTo>
                      <a:pt x="258" y="845"/>
                      <a:pt x="261" y="847"/>
                      <a:pt x="263" y="849"/>
                    </a:cubicBezTo>
                    <a:cubicBezTo>
                      <a:pt x="264" y="852"/>
                      <a:pt x="264" y="855"/>
                      <a:pt x="262" y="858"/>
                    </a:cubicBezTo>
                    <a:lnTo>
                      <a:pt x="254" y="869"/>
                    </a:lnTo>
                    <a:lnTo>
                      <a:pt x="251" y="856"/>
                    </a:lnTo>
                    <a:lnTo>
                      <a:pt x="392" y="916"/>
                    </a:lnTo>
                    <a:lnTo>
                      <a:pt x="389" y="915"/>
                    </a:lnTo>
                    <a:lnTo>
                      <a:pt x="511" y="915"/>
                    </a:lnTo>
                    <a:lnTo>
                      <a:pt x="504" y="920"/>
                    </a:lnTo>
                    <a:lnTo>
                      <a:pt x="512" y="899"/>
                    </a:lnTo>
                    <a:cubicBezTo>
                      <a:pt x="513" y="896"/>
                      <a:pt x="516" y="893"/>
                      <a:pt x="520" y="894"/>
                    </a:cubicBezTo>
                    <a:lnTo>
                      <a:pt x="594" y="896"/>
                    </a:lnTo>
                    <a:cubicBezTo>
                      <a:pt x="597" y="896"/>
                      <a:pt x="600" y="898"/>
                      <a:pt x="601" y="901"/>
                    </a:cubicBezTo>
                    <a:lnTo>
                      <a:pt x="607" y="915"/>
                    </a:lnTo>
                    <a:lnTo>
                      <a:pt x="605" y="912"/>
                    </a:lnTo>
                    <a:lnTo>
                      <a:pt x="648" y="958"/>
                    </a:lnTo>
                    <a:cubicBezTo>
                      <a:pt x="649" y="959"/>
                      <a:pt x="650" y="961"/>
                      <a:pt x="650" y="963"/>
                    </a:cubicBezTo>
                    <a:lnTo>
                      <a:pt x="652" y="1011"/>
                    </a:lnTo>
                    <a:lnTo>
                      <a:pt x="649" y="1006"/>
                    </a:lnTo>
                    <a:lnTo>
                      <a:pt x="689" y="1038"/>
                    </a:lnTo>
                    <a:lnTo>
                      <a:pt x="684" y="1036"/>
                    </a:lnTo>
                    <a:lnTo>
                      <a:pt x="692" y="1036"/>
                    </a:lnTo>
                    <a:lnTo>
                      <a:pt x="686" y="1039"/>
                    </a:lnTo>
                    <a:lnTo>
                      <a:pt x="718" y="999"/>
                    </a:lnTo>
                    <a:cubicBezTo>
                      <a:pt x="719" y="997"/>
                      <a:pt x="720" y="997"/>
                      <a:pt x="722" y="996"/>
                    </a:cubicBezTo>
                    <a:lnTo>
                      <a:pt x="741" y="991"/>
                    </a:lnTo>
                    <a:cubicBezTo>
                      <a:pt x="742" y="990"/>
                      <a:pt x="743" y="990"/>
                      <a:pt x="744" y="990"/>
                    </a:cubicBezTo>
                    <a:lnTo>
                      <a:pt x="781" y="996"/>
                    </a:lnTo>
                    <a:cubicBezTo>
                      <a:pt x="784" y="996"/>
                      <a:pt x="786" y="998"/>
                      <a:pt x="787" y="1000"/>
                    </a:cubicBezTo>
                    <a:lnTo>
                      <a:pt x="808" y="1035"/>
                    </a:lnTo>
                    <a:cubicBezTo>
                      <a:pt x="809" y="1035"/>
                      <a:pt x="809" y="1036"/>
                      <a:pt x="809" y="1037"/>
                    </a:cubicBezTo>
                    <a:lnTo>
                      <a:pt x="817" y="1080"/>
                    </a:lnTo>
                    <a:lnTo>
                      <a:pt x="816" y="1077"/>
                    </a:lnTo>
                    <a:lnTo>
                      <a:pt x="842" y="1112"/>
                    </a:lnTo>
                    <a:cubicBezTo>
                      <a:pt x="844" y="1114"/>
                      <a:pt x="844" y="1116"/>
                      <a:pt x="844" y="1119"/>
                    </a:cubicBezTo>
                    <a:lnTo>
                      <a:pt x="836" y="1148"/>
                    </a:lnTo>
                    <a:lnTo>
                      <a:pt x="836" y="1144"/>
                    </a:lnTo>
                    <a:lnTo>
                      <a:pt x="846" y="1173"/>
                    </a:lnTo>
                    <a:lnTo>
                      <a:pt x="842" y="1169"/>
                    </a:lnTo>
                    <a:lnTo>
                      <a:pt x="911" y="1201"/>
                    </a:lnTo>
                    <a:lnTo>
                      <a:pt x="903" y="1202"/>
                    </a:lnTo>
                    <a:lnTo>
                      <a:pt x="914" y="1194"/>
                    </a:lnTo>
                    <a:lnTo>
                      <a:pt x="911" y="1202"/>
                    </a:lnTo>
                    <a:lnTo>
                      <a:pt x="903" y="1159"/>
                    </a:lnTo>
                    <a:cubicBezTo>
                      <a:pt x="902" y="1157"/>
                      <a:pt x="903" y="1155"/>
                      <a:pt x="903" y="1154"/>
                    </a:cubicBezTo>
                    <a:lnTo>
                      <a:pt x="914" y="1130"/>
                    </a:lnTo>
                    <a:lnTo>
                      <a:pt x="921" y="1141"/>
                    </a:lnTo>
                    <a:lnTo>
                      <a:pt x="913" y="1141"/>
                    </a:lnTo>
                    <a:cubicBezTo>
                      <a:pt x="910" y="1141"/>
                      <a:pt x="907" y="1139"/>
                      <a:pt x="906" y="1136"/>
                    </a:cubicBezTo>
                    <a:lnTo>
                      <a:pt x="901" y="1126"/>
                    </a:lnTo>
                    <a:cubicBezTo>
                      <a:pt x="899" y="1122"/>
                      <a:pt x="900" y="1119"/>
                      <a:pt x="902" y="1116"/>
                    </a:cubicBezTo>
                    <a:cubicBezTo>
                      <a:pt x="905" y="1114"/>
                      <a:pt x="909" y="1113"/>
                      <a:pt x="912" y="1115"/>
                    </a:cubicBezTo>
                    <a:lnTo>
                      <a:pt x="925" y="1123"/>
                    </a:lnTo>
                    <a:lnTo>
                      <a:pt x="914" y="1126"/>
                    </a:lnTo>
                    <a:lnTo>
                      <a:pt x="925" y="1110"/>
                    </a:lnTo>
                    <a:lnTo>
                      <a:pt x="925" y="1119"/>
                    </a:lnTo>
                    <a:lnTo>
                      <a:pt x="917" y="1108"/>
                    </a:lnTo>
                    <a:cubicBezTo>
                      <a:pt x="915" y="1105"/>
                      <a:pt x="915" y="1102"/>
                      <a:pt x="917" y="1099"/>
                    </a:cubicBezTo>
                    <a:cubicBezTo>
                      <a:pt x="919" y="1096"/>
                      <a:pt x="922" y="1095"/>
                      <a:pt x="925" y="1095"/>
                    </a:cubicBezTo>
                    <a:lnTo>
                      <a:pt x="939" y="1098"/>
                    </a:lnTo>
                    <a:lnTo>
                      <a:pt x="931" y="1101"/>
                    </a:lnTo>
                    <a:lnTo>
                      <a:pt x="939" y="1090"/>
                    </a:lnTo>
                    <a:lnTo>
                      <a:pt x="945" y="1103"/>
                    </a:lnTo>
                    <a:lnTo>
                      <a:pt x="940" y="1103"/>
                    </a:lnTo>
                    <a:cubicBezTo>
                      <a:pt x="937" y="1103"/>
                      <a:pt x="935" y="1102"/>
                      <a:pt x="933" y="1100"/>
                    </a:cubicBezTo>
                    <a:cubicBezTo>
                      <a:pt x="932" y="1098"/>
                      <a:pt x="931" y="1095"/>
                      <a:pt x="932" y="1093"/>
                    </a:cubicBezTo>
                    <a:lnTo>
                      <a:pt x="935" y="1085"/>
                    </a:lnTo>
                    <a:cubicBezTo>
                      <a:pt x="936" y="1082"/>
                      <a:pt x="938" y="1080"/>
                      <a:pt x="941" y="1079"/>
                    </a:cubicBezTo>
                    <a:lnTo>
                      <a:pt x="957" y="1077"/>
                    </a:lnTo>
                    <a:lnTo>
                      <a:pt x="951" y="1081"/>
                    </a:lnTo>
                    <a:lnTo>
                      <a:pt x="957" y="1070"/>
                    </a:lnTo>
                    <a:cubicBezTo>
                      <a:pt x="958" y="1067"/>
                      <a:pt x="961" y="1065"/>
                      <a:pt x="964" y="1066"/>
                    </a:cubicBezTo>
                    <a:cubicBezTo>
                      <a:pt x="968" y="1066"/>
                      <a:pt x="970" y="1068"/>
                      <a:pt x="971" y="1071"/>
                    </a:cubicBezTo>
                    <a:lnTo>
                      <a:pt x="974" y="1079"/>
                    </a:lnTo>
                    <a:lnTo>
                      <a:pt x="962" y="1075"/>
                    </a:lnTo>
                    <a:lnTo>
                      <a:pt x="976" y="1067"/>
                    </a:lnTo>
                    <a:lnTo>
                      <a:pt x="973" y="1077"/>
                    </a:lnTo>
                    <a:lnTo>
                      <a:pt x="965" y="1061"/>
                    </a:lnTo>
                    <a:cubicBezTo>
                      <a:pt x="963" y="1058"/>
                      <a:pt x="963" y="1055"/>
                      <a:pt x="965" y="1053"/>
                    </a:cubicBezTo>
                    <a:cubicBezTo>
                      <a:pt x="967" y="1051"/>
                      <a:pt x="970" y="1049"/>
                      <a:pt x="973" y="1050"/>
                    </a:cubicBezTo>
                    <a:lnTo>
                      <a:pt x="999" y="1052"/>
                    </a:lnTo>
                    <a:cubicBezTo>
                      <a:pt x="1002" y="1053"/>
                      <a:pt x="1005" y="1055"/>
                      <a:pt x="1006" y="1058"/>
                    </a:cubicBezTo>
                    <a:cubicBezTo>
                      <a:pt x="1007" y="1061"/>
                      <a:pt x="1006" y="1065"/>
                      <a:pt x="1003" y="1067"/>
                    </a:cubicBezTo>
                    <a:lnTo>
                      <a:pt x="993" y="1075"/>
                    </a:lnTo>
                    <a:lnTo>
                      <a:pt x="984" y="1061"/>
                    </a:lnTo>
                    <a:lnTo>
                      <a:pt x="1037" y="1034"/>
                    </a:lnTo>
                    <a:lnTo>
                      <a:pt x="1035" y="1036"/>
                    </a:lnTo>
                    <a:lnTo>
                      <a:pt x="1048" y="1020"/>
                    </a:lnTo>
                    <a:lnTo>
                      <a:pt x="1046" y="1027"/>
                    </a:lnTo>
                    <a:lnTo>
                      <a:pt x="1044" y="1010"/>
                    </a:lnTo>
                    <a:cubicBezTo>
                      <a:pt x="1043" y="1007"/>
                      <a:pt x="1045" y="1003"/>
                      <a:pt x="1049" y="1002"/>
                    </a:cubicBezTo>
                    <a:lnTo>
                      <a:pt x="1062" y="996"/>
                    </a:lnTo>
                    <a:cubicBezTo>
                      <a:pt x="1065" y="995"/>
                      <a:pt x="1068" y="996"/>
                      <a:pt x="1070" y="998"/>
                    </a:cubicBezTo>
                    <a:cubicBezTo>
                      <a:pt x="1072" y="999"/>
                      <a:pt x="1073" y="1002"/>
                      <a:pt x="1073" y="1005"/>
                    </a:cubicBezTo>
                    <a:lnTo>
                      <a:pt x="1070" y="1019"/>
                    </a:lnTo>
                    <a:lnTo>
                      <a:pt x="1062" y="1009"/>
                    </a:lnTo>
                    <a:lnTo>
                      <a:pt x="1075" y="1009"/>
                    </a:lnTo>
                    <a:cubicBezTo>
                      <a:pt x="1079" y="1009"/>
                      <a:pt x="1082" y="1012"/>
                      <a:pt x="1083" y="1015"/>
                    </a:cubicBezTo>
                    <a:cubicBezTo>
                      <a:pt x="1084" y="1019"/>
                      <a:pt x="1082" y="1023"/>
                      <a:pt x="1079" y="1024"/>
                    </a:cubicBezTo>
                    <a:lnTo>
                      <a:pt x="1063" y="1032"/>
                    </a:lnTo>
                    <a:lnTo>
                      <a:pt x="1057" y="1018"/>
                    </a:lnTo>
                    <a:lnTo>
                      <a:pt x="1102" y="1004"/>
                    </a:lnTo>
                    <a:lnTo>
                      <a:pt x="1097" y="1014"/>
                    </a:lnTo>
                    <a:lnTo>
                      <a:pt x="1094" y="1003"/>
                    </a:lnTo>
                    <a:cubicBezTo>
                      <a:pt x="1094" y="1000"/>
                      <a:pt x="1094" y="997"/>
                      <a:pt x="1096" y="995"/>
                    </a:cubicBezTo>
                    <a:lnTo>
                      <a:pt x="1104" y="987"/>
                    </a:lnTo>
                    <a:cubicBezTo>
                      <a:pt x="1107" y="985"/>
                      <a:pt x="1111" y="984"/>
                      <a:pt x="1114" y="986"/>
                    </a:cubicBezTo>
                    <a:cubicBezTo>
                      <a:pt x="1117" y="988"/>
                      <a:pt x="1119" y="992"/>
                      <a:pt x="1118" y="995"/>
                    </a:cubicBezTo>
                    <a:lnTo>
                      <a:pt x="1112" y="1012"/>
                    </a:lnTo>
                    <a:lnTo>
                      <a:pt x="1103" y="1001"/>
                    </a:lnTo>
                    <a:lnTo>
                      <a:pt x="1130" y="996"/>
                    </a:lnTo>
                    <a:cubicBezTo>
                      <a:pt x="1131" y="996"/>
                      <a:pt x="1133" y="996"/>
                      <a:pt x="1134" y="996"/>
                    </a:cubicBezTo>
                    <a:lnTo>
                      <a:pt x="1171" y="1010"/>
                    </a:lnTo>
                    <a:lnTo>
                      <a:pt x="1167" y="1009"/>
                    </a:lnTo>
                    <a:lnTo>
                      <a:pt x="1177" y="1007"/>
                    </a:lnTo>
                    <a:lnTo>
                      <a:pt x="1171" y="1015"/>
                    </a:lnTo>
                    <a:lnTo>
                      <a:pt x="1171" y="1004"/>
                    </a:lnTo>
                    <a:cubicBezTo>
                      <a:pt x="1171" y="1000"/>
                      <a:pt x="1174" y="997"/>
                      <a:pt x="1178" y="996"/>
                    </a:cubicBezTo>
                    <a:lnTo>
                      <a:pt x="1191" y="993"/>
                    </a:lnTo>
                    <a:cubicBezTo>
                      <a:pt x="1194" y="993"/>
                      <a:pt x="1197" y="994"/>
                      <a:pt x="1199" y="996"/>
                    </a:cubicBezTo>
                    <a:lnTo>
                      <a:pt x="1222" y="1023"/>
                    </a:lnTo>
                    <a:cubicBezTo>
                      <a:pt x="1224" y="1025"/>
                      <a:pt x="1225" y="1027"/>
                      <a:pt x="1224" y="1030"/>
                    </a:cubicBezTo>
                    <a:cubicBezTo>
                      <a:pt x="1224" y="1033"/>
                      <a:pt x="1222" y="1035"/>
                      <a:pt x="1219" y="1036"/>
                    </a:cubicBezTo>
                    <a:lnTo>
                      <a:pt x="1211" y="1038"/>
                    </a:lnTo>
                    <a:lnTo>
                      <a:pt x="1211" y="1023"/>
                    </a:lnTo>
                    <a:lnTo>
                      <a:pt x="1233" y="1031"/>
                    </a:lnTo>
                    <a:lnTo>
                      <a:pt x="1225" y="1032"/>
                    </a:lnTo>
                    <a:lnTo>
                      <a:pt x="1241" y="1021"/>
                    </a:lnTo>
                    <a:cubicBezTo>
                      <a:pt x="1243" y="1020"/>
                      <a:pt x="1246" y="1020"/>
                      <a:pt x="1248" y="1020"/>
                    </a:cubicBezTo>
                    <a:cubicBezTo>
                      <a:pt x="1250" y="1021"/>
                      <a:pt x="1252" y="1023"/>
                      <a:pt x="1253" y="1025"/>
                    </a:cubicBezTo>
                    <a:lnTo>
                      <a:pt x="1259" y="1038"/>
                    </a:lnTo>
                    <a:lnTo>
                      <a:pt x="1249" y="1034"/>
                    </a:lnTo>
                    <a:lnTo>
                      <a:pt x="1257" y="1031"/>
                    </a:lnTo>
                    <a:lnTo>
                      <a:pt x="1251" y="1036"/>
                    </a:lnTo>
                    <a:lnTo>
                      <a:pt x="1257" y="1020"/>
                    </a:lnTo>
                    <a:lnTo>
                      <a:pt x="1259" y="1028"/>
                    </a:lnTo>
                    <a:lnTo>
                      <a:pt x="1253" y="1023"/>
                    </a:lnTo>
                    <a:cubicBezTo>
                      <a:pt x="1250" y="1020"/>
                      <a:pt x="1250" y="1015"/>
                      <a:pt x="1253" y="1012"/>
                    </a:cubicBezTo>
                    <a:cubicBezTo>
                      <a:pt x="1256" y="1009"/>
                      <a:pt x="1260" y="1008"/>
                      <a:pt x="1264" y="1011"/>
                    </a:cubicBezTo>
                    <a:lnTo>
                      <a:pt x="1295" y="1032"/>
                    </a:lnTo>
                    <a:lnTo>
                      <a:pt x="1287" y="1032"/>
                    </a:lnTo>
                    <a:lnTo>
                      <a:pt x="1293" y="1029"/>
                    </a:lnTo>
                    <a:cubicBezTo>
                      <a:pt x="1296" y="1027"/>
                      <a:pt x="1300" y="1028"/>
                      <a:pt x="1303" y="1031"/>
                    </a:cubicBezTo>
                    <a:cubicBezTo>
                      <a:pt x="1305" y="1034"/>
                      <a:pt x="1305" y="1039"/>
                      <a:pt x="1302" y="1042"/>
                    </a:cubicBezTo>
                    <a:lnTo>
                      <a:pt x="1291" y="1052"/>
                    </a:lnTo>
                    <a:lnTo>
                      <a:pt x="1282" y="1040"/>
                    </a:lnTo>
                    <a:lnTo>
                      <a:pt x="1303" y="1029"/>
                    </a:lnTo>
                    <a:lnTo>
                      <a:pt x="1302" y="1042"/>
                    </a:lnTo>
                    <a:lnTo>
                      <a:pt x="1273" y="1018"/>
                    </a:lnTo>
                    <a:cubicBezTo>
                      <a:pt x="1270" y="1016"/>
                      <a:pt x="1269" y="1013"/>
                      <a:pt x="1270" y="1011"/>
                    </a:cubicBezTo>
                    <a:cubicBezTo>
                      <a:pt x="1270" y="1008"/>
                      <a:pt x="1272" y="1006"/>
                      <a:pt x="1275" y="1004"/>
                    </a:cubicBezTo>
                    <a:lnTo>
                      <a:pt x="1293" y="996"/>
                    </a:lnTo>
                    <a:lnTo>
                      <a:pt x="1289" y="1001"/>
                    </a:lnTo>
                    <a:lnTo>
                      <a:pt x="1294" y="987"/>
                    </a:lnTo>
                    <a:lnTo>
                      <a:pt x="1305" y="997"/>
                    </a:lnTo>
                    <a:lnTo>
                      <a:pt x="1289" y="1006"/>
                    </a:lnTo>
                    <a:cubicBezTo>
                      <a:pt x="1287" y="1007"/>
                      <a:pt x="1284" y="1007"/>
                      <a:pt x="1281" y="1005"/>
                    </a:cubicBezTo>
                    <a:lnTo>
                      <a:pt x="1273" y="1000"/>
                    </a:lnTo>
                    <a:cubicBezTo>
                      <a:pt x="1271" y="998"/>
                      <a:pt x="1270" y="996"/>
                      <a:pt x="1270" y="993"/>
                    </a:cubicBezTo>
                    <a:cubicBezTo>
                      <a:pt x="1270" y="990"/>
                      <a:pt x="1271" y="988"/>
                      <a:pt x="1274" y="986"/>
                    </a:cubicBezTo>
                    <a:lnTo>
                      <a:pt x="1287" y="978"/>
                    </a:lnTo>
                    <a:lnTo>
                      <a:pt x="1293" y="993"/>
                    </a:lnTo>
                    <a:lnTo>
                      <a:pt x="1266" y="998"/>
                    </a:lnTo>
                    <a:cubicBezTo>
                      <a:pt x="1263" y="999"/>
                      <a:pt x="1261" y="998"/>
                      <a:pt x="1259" y="996"/>
                    </a:cubicBezTo>
                    <a:lnTo>
                      <a:pt x="1251" y="988"/>
                    </a:lnTo>
                    <a:cubicBezTo>
                      <a:pt x="1249" y="986"/>
                      <a:pt x="1248" y="984"/>
                      <a:pt x="1248" y="982"/>
                    </a:cubicBezTo>
                    <a:cubicBezTo>
                      <a:pt x="1249" y="979"/>
                      <a:pt x="1250" y="977"/>
                      <a:pt x="1252" y="976"/>
                    </a:cubicBezTo>
                    <a:lnTo>
                      <a:pt x="1262" y="968"/>
                    </a:lnTo>
                    <a:cubicBezTo>
                      <a:pt x="1264" y="966"/>
                      <a:pt x="1267" y="966"/>
                      <a:pt x="1270" y="967"/>
                    </a:cubicBezTo>
                    <a:lnTo>
                      <a:pt x="1297" y="977"/>
                    </a:lnTo>
                    <a:lnTo>
                      <a:pt x="1290" y="978"/>
                    </a:lnTo>
                    <a:lnTo>
                      <a:pt x="1320" y="964"/>
                    </a:lnTo>
                    <a:cubicBezTo>
                      <a:pt x="1321" y="964"/>
                      <a:pt x="1323" y="963"/>
                      <a:pt x="1324" y="964"/>
                    </a:cubicBezTo>
                    <a:lnTo>
                      <a:pt x="1359" y="969"/>
                    </a:lnTo>
                    <a:lnTo>
                      <a:pt x="1351" y="973"/>
                    </a:lnTo>
                    <a:lnTo>
                      <a:pt x="1361" y="954"/>
                    </a:lnTo>
                    <a:cubicBezTo>
                      <a:pt x="1363" y="951"/>
                      <a:pt x="1366" y="950"/>
                      <a:pt x="1369" y="950"/>
                    </a:cubicBezTo>
                    <a:cubicBezTo>
                      <a:pt x="1373" y="951"/>
                      <a:pt x="1375" y="953"/>
                      <a:pt x="1376" y="956"/>
                    </a:cubicBezTo>
                    <a:lnTo>
                      <a:pt x="1381" y="978"/>
                    </a:lnTo>
                    <a:cubicBezTo>
                      <a:pt x="1382" y="982"/>
                      <a:pt x="1380" y="986"/>
                      <a:pt x="1375" y="987"/>
                    </a:cubicBezTo>
                    <a:lnTo>
                      <a:pt x="1365" y="990"/>
                    </a:lnTo>
                    <a:lnTo>
                      <a:pt x="1362" y="974"/>
                    </a:lnTo>
                    <a:lnTo>
                      <a:pt x="1380" y="972"/>
                    </a:lnTo>
                    <a:lnTo>
                      <a:pt x="1375" y="975"/>
                    </a:lnTo>
                    <a:lnTo>
                      <a:pt x="1383" y="964"/>
                    </a:lnTo>
                    <a:cubicBezTo>
                      <a:pt x="1385" y="961"/>
                      <a:pt x="1390" y="960"/>
                      <a:pt x="1394" y="962"/>
                    </a:cubicBezTo>
                    <a:cubicBezTo>
                      <a:pt x="1397" y="964"/>
                      <a:pt x="1398" y="969"/>
                      <a:pt x="1397" y="972"/>
                    </a:cubicBezTo>
                    <a:lnTo>
                      <a:pt x="1391" y="983"/>
                    </a:lnTo>
                    <a:lnTo>
                      <a:pt x="1379" y="973"/>
                    </a:lnTo>
                    <a:lnTo>
                      <a:pt x="1395" y="960"/>
                    </a:lnTo>
                    <a:cubicBezTo>
                      <a:pt x="1398" y="958"/>
                      <a:pt x="1402" y="957"/>
                      <a:pt x="1405" y="959"/>
                    </a:cubicBezTo>
                    <a:lnTo>
                      <a:pt x="1413" y="965"/>
                    </a:lnTo>
                    <a:cubicBezTo>
                      <a:pt x="1415" y="967"/>
                      <a:pt x="1416" y="970"/>
                      <a:pt x="1416" y="973"/>
                    </a:cubicBezTo>
                    <a:cubicBezTo>
                      <a:pt x="1416" y="976"/>
                      <a:pt x="1414" y="978"/>
                      <a:pt x="1411" y="979"/>
                    </a:cubicBezTo>
                    <a:lnTo>
                      <a:pt x="1403" y="982"/>
                    </a:lnTo>
                    <a:lnTo>
                      <a:pt x="1399" y="966"/>
                    </a:lnTo>
                    <a:lnTo>
                      <a:pt x="1439" y="961"/>
                    </a:lnTo>
                    <a:cubicBezTo>
                      <a:pt x="1441" y="961"/>
                      <a:pt x="1444" y="961"/>
                      <a:pt x="1446" y="963"/>
                    </a:cubicBezTo>
                    <a:lnTo>
                      <a:pt x="1451" y="969"/>
                    </a:lnTo>
                    <a:cubicBezTo>
                      <a:pt x="1453" y="971"/>
                      <a:pt x="1454" y="974"/>
                      <a:pt x="1453" y="977"/>
                    </a:cubicBezTo>
                    <a:cubicBezTo>
                      <a:pt x="1451" y="980"/>
                      <a:pt x="1449" y="982"/>
                      <a:pt x="1445" y="982"/>
                    </a:cubicBezTo>
                    <a:lnTo>
                      <a:pt x="1435" y="982"/>
                    </a:lnTo>
                    <a:lnTo>
                      <a:pt x="1438" y="967"/>
                    </a:lnTo>
                    <a:lnTo>
                      <a:pt x="1462" y="978"/>
                    </a:lnTo>
                    <a:lnTo>
                      <a:pt x="1453" y="991"/>
                    </a:lnTo>
                    <a:lnTo>
                      <a:pt x="1448" y="985"/>
                    </a:lnTo>
                    <a:cubicBezTo>
                      <a:pt x="1446" y="983"/>
                      <a:pt x="1445" y="981"/>
                      <a:pt x="1445" y="978"/>
                    </a:cubicBezTo>
                    <a:cubicBezTo>
                      <a:pt x="1446" y="976"/>
                      <a:pt x="1447" y="974"/>
                      <a:pt x="1450" y="972"/>
                    </a:cubicBezTo>
                    <a:lnTo>
                      <a:pt x="1455" y="970"/>
                    </a:lnTo>
                    <a:cubicBezTo>
                      <a:pt x="1458" y="968"/>
                      <a:pt x="1462" y="969"/>
                      <a:pt x="1464" y="971"/>
                    </a:cubicBezTo>
                    <a:lnTo>
                      <a:pt x="1478" y="985"/>
                    </a:lnTo>
                    <a:cubicBezTo>
                      <a:pt x="1480" y="987"/>
                      <a:pt x="1481" y="991"/>
                      <a:pt x="1479" y="994"/>
                    </a:cubicBezTo>
                    <a:cubicBezTo>
                      <a:pt x="1477" y="997"/>
                      <a:pt x="1473" y="999"/>
                      <a:pt x="1470" y="998"/>
                    </a:cubicBezTo>
                    <a:lnTo>
                      <a:pt x="1459" y="995"/>
                    </a:lnTo>
                    <a:lnTo>
                      <a:pt x="1468" y="983"/>
                    </a:lnTo>
                    <a:lnTo>
                      <a:pt x="1478" y="996"/>
                    </a:lnTo>
                    <a:cubicBezTo>
                      <a:pt x="1480" y="998"/>
                      <a:pt x="1480" y="1001"/>
                      <a:pt x="1480" y="1003"/>
                    </a:cubicBezTo>
                    <a:lnTo>
                      <a:pt x="1477" y="1014"/>
                    </a:lnTo>
                    <a:lnTo>
                      <a:pt x="1466" y="1004"/>
                    </a:lnTo>
                    <a:lnTo>
                      <a:pt x="1528" y="980"/>
                    </a:lnTo>
                    <a:cubicBezTo>
                      <a:pt x="1531" y="979"/>
                      <a:pt x="1535" y="980"/>
                      <a:pt x="1537" y="983"/>
                    </a:cubicBezTo>
                    <a:lnTo>
                      <a:pt x="1569" y="1029"/>
                    </a:lnTo>
                    <a:lnTo>
                      <a:pt x="1564" y="1026"/>
                    </a:lnTo>
                    <a:lnTo>
                      <a:pt x="1575" y="1028"/>
                    </a:lnTo>
                    <a:cubicBezTo>
                      <a:pt x="1578" y="1029"/>
                      <a:pt x="1581" y="1032"/>
                      <a:pt x="1581" y="1035"/>
                    </a:cubicBezTo>
                    <a:lnTo>
                      <a:pt x="1584" y="1059"/>
                    </a:lnTo>
                    <a:cubicBezTo>
                      <a:pt x="1584" y="1061"/>
                      <a:pt x="1584" y="1062"/>
                      <a:pt x="1583" y="1063"/>
                    </a:cubicBezTo>
                    <a:lnTo>
                      <a:pt x="1567" y="1106"/>
                    </a:lnTo>
                    <a:lnTo>
                      <a:pt x="1568" y="1101"/>
                    </a:lnTo>
                    <a:lnTo>
                      <a:pt x="1570" y="1112"/>
                    </a:lnTo>
                    <a:lnTo>
                      <a:pt x="1557" y="1108"/>
                    </a:lnTo>
                    <a:lnTo>
                      <a:pt x="1565" y="1100"/>
                    </a:lnTo>
                    <a:lnTo>
                      <a:pt x="1563" y="1108"/>
                    </a:lnTo>
                    <a:lnTo>
                      <a:pt x="1560" y="1097"/>
                    </a:lnTo>
                    <a:cubicBezTo>
                      <a:pt x="1559" y="1094"/>
                      <a:pt x="1560" y="1091"/>
                      <a:pt x="1563" y="1089"/>
                    </a:cubicBezTo>
                    <a:cubicBezTo>
                      <a:pt x="1565" y="1087"/>
                      <a:pt x="1569" y="1087"/>
                      <a:pt x="1571" y="1088"/>
                    </a:cubicBezTo>
                    <a:lnTo>
                      <a:pt x="1582" y="1093"/>
                    </a:lnTo>
                    <a:cubicBezTo>
                      <a:pt x="1584" y="1095"/>
                      <a:pt x="1586" y="1096"/>
                      <a:pt x="1586" y="1099"/>
                    </a:cubicBezTo>
                    <a:cubicBezTo>
                      <a:pt x="1587" y="1101"/>
                      <a:pt x="1586" y="1103"/>
                      <a:pt x="1585" y="1105"/>
                    </a:cubicBezTo>
                    <a:lnTo>
                      <a:pt x="1569" y="1127"/>
                    </a:lnTo>
                    <a:lnTo>
                      <a:pt x="1570" y="1120"/>
                    </a:lnTo>
                    <a:lnTo>
                      <a:pt x="1578" y="1147"/>
                    </a:lnTo>
                    <a:lnTo>
                      <a:pt x="1577" y="1144"/>
                    </a:lnTo>
                    <a:lnTo>
                      <a:pt x="1585" y="1155"/>
                    </a:lnTo>
                    <a:lnTo>
                      <a:pt x="1570" y="1160"/>
                    </a:lnTo>
                    <a:lnTo>
                      <a:pt x="1570" y="1152"/>
                    </a:lnTo>
                    <a:cubicBezTo>
                      <a:pt x="1570" y="1148"/>
                      <a:pt x="1573" y="1145"/>
                      <a:pt x="1576" y="1144"/>
                    </a:cubicBezTo>
                    <a:lnTo>
                      <a:pt x="1584" y="1141"/>
                    </a:lnTo>
                    <a:cubicBezTo>
                      <a:pt x="1587" y="1140"/>
                      <a:pt x="1590" y="1141"/>
                      <a:pt x="1592" y="1143"/>
                    </a:cubicBezTo>
                    <a:cubicBezTo>
                      <a:pt x="1594" y="1145"/>
                      <a:pt x="1595" y="1148"/>
                      <a:pt x="1594" y="1151"/>
                    </a:cubicBezTo>
                    <a:lnTo>
                      <a:pt x="1589" y="1172"/>
                    </a:lnTo>
                    <a:lnTo>
                      <a:pt x="1576" y="1164"/>
                    </a:lnTo>
                    <a:lnTo>
                      <a:pt x="1587" y="1156"/>
                    </a:lnTo>
                    <a:cubicBezTo>
                      <a:pt x="1590" y="1154"/>
                      <a:pt x="1594" y="1154"/>
                      <a:pt x="1597" y="1157"/>
                    </a:cubicBezTo>
                    <a:cubicBezTo>
                      <a:pt x="1600" y="1160"/>
                      <a:pt x="1600" y="1164"/>
                      <a:pt x="1598" y="1167"/>
                    </a:cubicBezTo>
                    <a:lnTo>
                      <a:pt x="1590" y="1178"/>
                    </a:lnTo>
                    <a:lnTo>
                      <a:pt x="1592" y="1172"/>
                    </a:lnTo>
                    <a:lnTo>
                      <a:pt x="1597" y="1199"/>
                    </a:lnTo>
                    <a:lnTo>
                      <a:pt x="1593" y="1193"/>
                    </a:lnTo>
                    <a:lnTo>
                      <a:pt x="1609" y="1201"/>
                    </a:lnTo>
                    <a:cubicBezTo>
                      <a:pt x="1610" y="1202"/>
                      <a:pt x="1611" y="1203"/>
                      <a:pt x="1612" y="1204"/>
                    </a:cubicBezTo>
                    <a:lnTo>
                      <a:pt x="1628" y="1234"/>
                    </a:lnTo>
                    <a:cubicBezTo>
                      <a:pt x="1630" y="1237"/>
                      <a:pt x="1629" y="1241"/>
                      <a:pt x="1627" y="1243"/>
                    </a:cubicBezTo>
                    <a:cubicBezTo>
                      <a:pt x="1625" y="1246"/>
                      <a:pt x="1621" y="1246"/>
                      <a:pt x="1618" y="1245"/>
                    </a:cubicBezTo>
                    <a:lnTo>
                      <a:pt x="1605" y="1240"/>
                    </a:lnTo>
                    <a:lnTo>
                      <a:pt x="1616" y="1232"/>
                    </a:lnTo>
                    <a:lnTo>
                      <a:pt x="1616" y="1240"/>
                    </a:lnTo>
                    <a:lnTo>
                      <a:pt x="1608" y="1232"/>
                    </a:lnTo>
                    <a:lnTo>
                      <a:pt x="1642" y="1232"/>
                    </a:lnTo>
                    <a:lnTo>
                      <a:pt x="1635" y="1238"/>
                    </a:lnTo>
                    <a:lnTo>
                      <a:pt x="1661" y="1155"/>
                    </a:lnTo>
                    <a:lnTo>
                      <a:pt x="1661" y="1159"/>
                    </a:lnTo>
                    <a:lnTo>
                      <a:pt x="1645" y="1078"/>
                    </a:lnTo>
                    <a:cubicBezTo>
                      <a:pt x="1645" y="1077"/>
                      <a:pt x="1645" y="1077"/>
                      <a:pt x="1645" y="1076"/>
                    </a:cubicBezTo>
                    <a:lnTo>
                      <a:pt x="1645" y="1055"/>
                    </a:lnTo>
                    <a:cubicBezTo>
                      <a:pt x="1645" y="1052"/>
                      <a:pt x="1647" y="1049"/>
                      <a:pt x="1650" y="1047"/>
                    </a:cubicBezTo>
                    <a:cubicBezTo>
                      <a:pt x="1653" y="1046"/>
                      <a:pt x="1656" y="1047"/>
                      <a:pt x="1659" y="1049"/>
                    </a:cubicBezTo>
                    <a:lnTo>
                      <a:pt x="1667" y="1057"/>
                    </a:lnTo>
                    <a:lnTo>
                      <a:pt x="1653" y="1066"/>
                    </a:lnTo>
                    <a:lnTo>
                      <a:pt x="1643" y="1036"/>
                    </a:lnTo>
                    <a:cubicBezTo>
                      <a:pt x="1642" y="1035"/>
                      <a:pt x="1642" y="1035"/>
                      <a:pt x="1642" y="1034"/>
                    </a:cubicBezTo>
                    <a:lnTo>
                      <a:pt x="1640" y="980"/>
                    </a:lnTo>
                    <a:lnTo>
                      <a:pt x="1640" y="950"/>
                    </a:lnTo>
                    <a:cubicBezTo>
                      <a:pt x="1640" y="949"/>
                      <a:pt x="1640" y="947"/>
                      <a:pt x="1641" y="946"/>
                    </a:cubicBezTo>
                    <a:lnTo>
                      <a:pt x="1659" y="914"/>
                    </a:lnTo>
                    <a:lnTo>
                      <a:pt x="1659" y="921"/>
                    </a:lnTo>
                    <a:lnTo>
                      <a:pt x="1656" y="916"/>
                    </a:lnTo>
                    <a:cubicBezTo>
                      <a:pt x="1655" y="913"/>
                      <a:pt x="1655" y="910"/>
                      <a:pt x="1657" y="908"/>
                    </a:cubicBezTo>
                    <a:cubicBezTo>
                      <a:pt x="1658" y="906"/>
                      <a:pt x="1661" y="904"/>
                      <a:pt x="1664" y="904"/>
                    </a:cubicBezTo>
                    <a:lnTo>
                      <a:pt x="1669" y="904"/>
                    </a:lnTo>
                    <a:lnTo>
                      <a:pt x="1663" y="907"/>
                    </a:lnTo>
                    <a:lnTo>
                      <a:pt x="1695" y="874"/>
                    </a:lnTo>
                    <a:lnTo>
                      <a:pt x="1693" y="881"/>
                    </a:lnTo>
                    <a:lnTo>
                      <a:pt x="1690" y="865"/>
                    </a:lnTo>
                    <a:cubicBezTo>
                      <a:pt x="1690" y="861"/>
                      <a:pt x="1692" y="857"/>
                      <a:pt x="1696" y="856"/>
                    </a:cubicBezTo>
                    <a:cubicBezTo>
                      <a:pt x="1700" y="855"/>
                      <a:pt x="1704" y="857"/>
                      <a:pt x="1706" y="861"/>
                    </a:cubicBezTo>
                    <a:lnTo>
                      <a:pt x="1711" y="878"/>
                    </a:lnTo>
                    <a:lnTo>
                      <a:pt x="1698" y="874"/>
                    </a:lnTo>
                    <a:lnTo>
                      <a:pt x="1706" y="866"/>
                    </a:lnTo>
                    <a:lnTo>
                      <a:pt x="1706" y="878"/>
                    </a:lnTo>
                    <a:lnTo>
                      <a:pt x="1698" y="870"/>
                    </a:lnTo>
                    <a:cubicBezTo>
                      <a:pt x="1695" y="867"/>
                      <a:pt x="1695" y="864"/>
                      <a:pt x="1696" y="861"/>
                    </a:cubicBezTo>
                    <a:cubicBezTo>
                      <a:pt x="1697" y="858"/>
                      <a:pt x="1700" y="856"/>
                      <a:pt x="1703" y="856"/>
                    </a:cubicBezTo>
                    <a:lnTo>
                      <a:pt x="1717" y="856"/>
                    </a:lnTo>
                    <a:lnTo>
                      <a:pt x="1714" y="856"/>
                    </a:lnTo>
                    <a:lnTo>
                      <a:pt x="1735" y="848"/>
                    </a:lnTo>
                    <a:lnTo>
                      <a:pt x="1730" y="856"/>
                    </a:lnTo>
                    <a:lnTo>
                      <a:pt x="1730" y="848"/>
                    </a:lnTo>
                    <a:cubicBezTo>
                      <a:pt x="1730" y="845"/>
                      <a:pt x="1731" y="843"/>
                      <a:pt x="1733" y="841"/>
                    </a:cubicBezTo>
                    <a:cubicBezTo>
                      <a:pt x="1735" y="840"/>
                      <a:pt x="1738" y="839"/>
                      <a:pt x="1741" y="840"/>
                    </a:cubicBezTo>
                    <a:lnTo>
                      <a:pt x="1749" y="843"/>
                    </a:lnTo>
                    <a:lnTo>
                      <a:pt x="1742" y="843"/>
                    </a:lnTo>
                    <a:lnTo>
                      <a:pt x="1760" y="833"/>
                    </a:lnTo>
                    <a:lnTo>
                      <a:pt x="1770" y="825"/>
                    </a:lnTo>
                    <a:lnTo>
                      <a:pt x="1767" y="832"/>
                    </a:lnTo>
                    <a:lnTo>
                      <a:pt x="1767" y="821"/>
                    </a:lnTo>
                    <a:lnTo>
                      <a:pt x="1783" y="821"/>
                    </a:lnTo>
                    <a:lnTo>
                      <a:pt x="1783" y="826"/>
                    </a:lnTo>
                    <a:lnTo>
                      <a:pt x="1770" y="821"/>
                    </a:lnTo>
                    <a:lnTo>
                      <a:pt x="1802" y="788"/>
                    </a:lnTo>
                    <a:cubicBezTo>
                      <a:pt x="1803" y="787"/>
                      <a:pt x="1805" y="786"/>
                      <a:pt x="1807" y="786"/>
                    </a:cubicBezTo>
                    <a:lnTo>
                      <a:pt x="1834" y="786"/>
                    </a:lnTo>
                    <a:lnTo>
                      <a:pt x="1826" y="791"/>
                    </a:lnTo>
                    <a:lnTo>
                      <a:pt x="1832" y="778"/>
                    </a:lnTo>
                    <a:cubicBezTo>
                      <a:pt x="1833" y="774"/>
                      <a:pt x="1837" y="772"/>
                      <a:pt x="1841" y="773"/>
                    </a:cubicBezTo>
                    <a:cubicBezTo>
                      <a:pt x="1844" y="773"/>
                      <a:pt x="1847" y="777"/>
                      <a:pt x="1847" y="780"/>
                    </a:cubicBezTo>
                    <a:lnTo>
                      <a:pt x="1847" y="791"/>
                    </a:lnTo>
                    <a:lnTo>
                      <a:pt x="1832" y="787"/>
                    </a:lnTo>
                    <a:lnTo>
                      <a:pt x="1846" y="766"/>
                    </a:lnTo>
                    <a:cubicBezTo>
                      <a:pt x="1846" y="764"/>
                      <a:pt x="1848" y="763"/>
                      <a:pt x="1849" y="763"/>
                    </a:cubicBezTo>
                    <a:lnTo>
                      <a:pt x="1865" y="755"/>
                    </a:lnTo>
                    <a:lnTo>
                      <a:pt x="1860" y="762"/>
                    </a:lnTo>
                    <a:lnTo>
                      <a:pt x="1860" y="751"/>
                    </a:lnTo>
                    <a:cubicBezTo>
                      <a:pt x="1860" y="747"/>
                      <a:pt x="1863" y="744"/>
                      <a:pt x="1867" y="743"/>
                    </a:cubicBezTo>
                    <a:cubicBezTo>
                      <a:pt x="1871" y="742"/>
                      <a:pt x="1875" y="745"/>
                      <a:pt x="1876" y="748"/>
                    </a:cubicBezTo>
                    <a:lnTo>
                      <a:pt x="1879" y="756"/>
                    </a:lnTo>
                    <a:lnTo>
                      <a:pt x="1869" y="751"/>
                    </a:lnTo>
                    <a:lnTo>
                      <a:pt x="1907" y="743"/>
                    </a:lnTo>
                    <a:lnTo>
                      <a:pt x="1902" y="746"/>
                    </a:lnTo>
                    <a:lnTo>
                      <a:pt x="1915" y="730"/>
                    </a:lnTo>
                    <a:lnTo>
                      <a:pt x="1924" y="743"/>
                    </a:lnTo>
                    <a:lnTo>
                      <a:pt x="1902" y="748"/>
                    </a:lnTo>
                    <a:cubicBezTo>
                      <a:pt x="1899" y="749"/>
                      <a:pt x="1896" y="748"/>
                      <a:pt x="1894" y="745"/>
                    </a:cubicBezTo>
                    <a:lnTo>
                      <a:pt x="1886" y="734"/>
                    </a:lnTo>
                    <a:cubicBezTo>
                      <a:pt x="1884" y="731"/>
                      <a:pt x="1884" y="726"/>
                      <a:pt x="1887" y="724"/>
                    </a:cubicBezTo>
                    <a:cubicBezTo>
                      <a:pt x="1890" y="721"/>
                      <a:pt x="1894" y="721"/>
                      <a:pt x="1897" y="723"/>
                    </a:cubicBezTo>
                    <a:lnTo>
                      <a:pt x="1908" y="731"/>
                    </a:lnTo>
                    <a:lnTo>
                      <a:pt x="1897" y="732"/>
                    </a:lnTo>
                    <a:lnTo>
                      <a:pt x="1910" y="716"/>
                    </a:lnTo>
                    <a:lnTo>
                      <a:pt x="1912" y="728"/>
                    </a:lnTo>
                    <a:lnTo>
                      <a:pt x="1894" y="717"/>
                    </a:lnTo>
                    <a:cubicBezTo>
                      <a:pt x="1890" y="715"/>
                      <a:pt x="1889" y="711"/>
                      <a:pt x="1890" y="707"/>
                    </a:cubicBezTo>
                    <a:cubicBezTo>
                      <a:pt x="1892" y="703"/>
                      <a:pt x="1897" y="702"/>
                      <a:pt x="1901" y="703"/>
                    </a:cubicBezTo>
                    <a:lnTo>
                      <a:pt x="1914" y="709"/>
                    </a:lnTo>
                    <a:lnTo>
                      <a:pt x="1904" y="712"/>
                    </a:lnTo>
                    <a:lnTo>
                      <a:pt x="1910" y="703"/>
                    </a:lnTo>
                    <a:cubicBezTo>
                      <a:pt x="1911" y="701"/>
                      <a:pt x="1914" y="700"/>
                      <a:pt x="1917" y="700"/>
                    </a:cubicBezTo>
                    <a:cubicBezTo>
                      <a:pt x="1920" y="700"/>
                      <a:pt x="1923" y="702"/>
                      <a:pt x="1924" y="705"/>
                    </a:cubicBezTo>
                    <a:lnTo>
                      <a:pt x="1927" y="713"/>
                    </a:lnTo>
                    <a:lnTo>
                      <a:pt x="1921" y="708"/>
                    </a:lnTo>
                    <a:lnTo>
                      <a:pt x="1934" y="711"/>
                    </a:lnTo>
                    <a:lnTo>
                      <a:pt x="1928" y="712"/>
                    </a:lnTo>
                    <a:lnTo>
                      <a:pt x="1952" y="696"/>
                    </a:lnTo>
                    <a:lnTo>
                      <a:pt x="1948" y="704"/>
                    </a:lnTo>
                    <a:lnTo>
                      <a:pt x="1946" y="691"/>
                    </a:lnTo>
                    <a:lnTo>
                      <a:pt x="1960" y="694"/>
                    </a:lnTo>
                    <a:lnTo>
                      <a:pt x="1949" y="707"/>
                    </a:lnTo>
                    <a:cubicBezTo>
                      <a:pt x="1948" y="709"/>
                      <a:pt x="1945" y="710"/>
                      <a:pt x="1943" y="710"/>
                    </a:cubicBezTo>
                    <a:lnTo>
                      <a:pt x="1938" y="710"/>
                    </a:lnTo>
                    <a:cubicBezTo>
                      <a:pt x="1935" y="710"/>
                      <a:pt x="1932" y="709"/>
                      <a:pt x="1931" y="707"/>
                    </a:cubicBezTo>
                    <a:cubicBezTo>
                      <a:pt x="1929" y="704"/>
                      <a:pt x="1929" y="701"/>
                      <a:pt x="1930" y="699"/>
                    </a:cubicBezTo>
                    <a:lnTo>
                      <a:pt x="1938" y="683"/>
                    </a:lnTo>
                    <a:lnTo>
                      <a:pt x="1946" y="694"/>
                    </a:lnTo>
                    <a:lnTo>
                      <a:pt x="1917" y="697"/>
                    </a:lnTo>
                    <a:cubicBezTo>
                      <a:pt x="1915" y="697"/>
                      <a:pt x="1912" y="696"/>
                      <a:pt x="1910" y="694"/>
                    </a:cubicBezTo>
                    <a:cubicBezTo>
                      <a:pt x="1909" y="693"/>
                      <a:pt x="1908" y="690"/>
                      <a:pt x="1908" y="688"/>
                    </a:cubicBezTo>
                    <a:lnTo>
                      <a:pt x="1911" y="672"/>
                    </a:lnTo>
                    <a:cubicBezTo>
                      <a:pt x="1912" y="668"/>
                      <a:pt x="1915" y="665"/>
                      <a:pt x="1918" y="665"/>
                    </a:cubicBezTo>
                    <a:cubicBezTo>
                      <a:pt x="1922" y="665"/>
                      <a:pt x="1925" y="667"/>
                      <a:pt x="1926" y="670"/>
                    </a:cubicBezTo>
                    <a:lnTo>
                      <a:pt x="1932" y="683"/>
                    </a:lnTo>
                    <a:lnTo>
                      <a:pt x="1921" y="679"/>
                    </a:lnTo>
                    <a:lnTo>
                      <a:pt x="1945" y="668"/>
                    </a:lnTo>
                    <a:lnTo>
                      <a:pt x="1941" y="678"/>
                    </a:lnTo>
                    <a:lnTo>
                      <a:pt x="1938" y="670"/>
                    </a:lnTo>
                    <a:cubicBezTo>
                      <a:pt x="1937" y="666"/>
                      <a:pt x="1938" y="663"/>
                      <a:pt x="1941" y="661"/>
                    </a:cubicBezTo>
                    <a:cubicBezTo>
                      <a:pt x="1945" y="659"/>
                      <a:pt x="1949" y="659"/>
                      <a:pt x="1951" y="662"/>
                    </a:cubicBezTo>
                    <a:lnTo>
                      <a:pt x="1959" y="670"/>
                    </a:lnTo>
                    <a:lnTo>
                      <a:pt x="1946" y="676"/>
                    </a:lnTo>
                    <a:lnTo>
                      <a:pt x="1946" y="668"/>
                    </a:lnTo>
                    <a:cubicBezTo>
                      <a:pt x="1946" y="664"/>
                      <a:pt x="1948" y="660"/>
                      <a:pt x="1952" y="660"/>
                    </a:cubicBezTo>
                    <a:cubicBezTo>
                      <a:pt x="1956" y="659"/>
                      <a:pt x="1960" y="661"/>
                      <a:pt x="1961" y="665"/>
                    </a:cubicBezTo>
                    <a:lnTo>
                      <a:pt x="1966" y="681"/>
                    </a:lnTo>
                    <a:lnTo>
                      <a:pt x="1951" y="685"/>
                    </a:lnTo>
                    <a:lnTo>
                      <a:pt x="1946" y="661"/>
                    </a:lnTo>
                    <a:cubicBezTo>
                      <a:pt x="1945" y="659"/>
                      <a:pt x="1946" y="656"/>
                      <a:pt x="1947" y="654"/>
                    </a:cubicBezTo>
                    <a:cubicBezTo>
                      <a:pt x="1949" y="653"/>
                      <a:pt x="1951" y="651"/>
                      <a:pt x="1954" y="651"/>
                    </a:cubicBezTo>
                    <a:lnTo>
                      <a:pt x="1959" y="651"/>
                    </a:lnTo>
                    <a:lnTo>
                      <a:pt x="1951" y="659"/>
                    </a:lnTo>
                    <a:lnTo>
                      <a:pt x="1951" y="649"/>
                    </a:lnTo>
                    <a:cubicBezTo>
                      <a:pt x="1951" y="644"/>
                      <a:pt x="1954" y="641"/>
                      <a:pt x="1958" y="641"/>
                    </a:cubicBezTo>
                    <a:cubicBezTo>
                      <a:pt x="1963" y="640"/>
                      <a:pt x="1966" y="644"/>
                      <a:pt x="1967" y="648"/>
                    </a:cubicBezTo>
                    <a:lnTo>
                      <a:pt x="1972" y="696"/>
                    </a:lnTo>
                    <a:lnTo>
                      <a:pt x="1956" y="697"/>
                    </a:lnTo>
                    <a:lnTo>
                      <a:pt x="1954" y="641"/>
                    </a:lnTo>
                    <a:lnTo>
                      <a:pt x="1960" y="648"/>
                    </a:lnTo>
                    <a:lnTo>
                      <a:pt x="1949" y="646"/>
                    </a:lnTo>
                    <a:lnTo>
                      <a:pt x="1958" y="641"/>
                    </a:lnTo>
                    <a:lnTo>
                      <a:pt x="1955" y="647"/>
                    </a:lnTo>
                    <a:cubicBezTo>
                      <a:pt x="1954" y="649"/>
                      <a:pt x="1952" y="650"/>
                      <a:pt x="1950" y="651"/>
                    </a:cubicBezTo>
                    <a:cubicBezTo>
                      <a:pt x="1948" y="652"/>
                      <a:pt x="1946" y="651"/>
                      <a:pt x="1944" y="650"/>
                    </a:cubicBezTo>
                    <a:lnTo>
                      <a:pt x="1909" y="626"/>
                    </a:lnTo>
                    <a:cubicBezTo>
                      <a:pt x="1906" y="623"/>
                      <a:pt x="1905" y="619"/>
                      <a:pt x="1906" y="616"/>
                    </a:cubicBezTo>
                    <a:cubicBezTo>
                      <a:pt x="1908" y="612"/>
                      <a:pt x="1912" y="610"/>
                      <a:pt x="1916" y="611"/>
                    </a:cubicBezTo>
                    <a:lnTo>
                      <a:pt x="1937" y="617"/>
                    </a:lnTo>
                    <a:cubicBezTo>
                      <a:pt x="1938" y="617"/>
                      <a:pt x="1939" y="617"/>
                      <a:pt x="1939" y="618"/>
                    </a:cubicBezTo>
                    <a:lnTo>
                      <a:pt x="1955" y="629"/>
                    </a:lnTo>
                    <a:lnTo>
                      <a:pt x="1944" y="639"/>
                    </a:lnTo>
                    <a:lnTo>
                      <a:pt x="1931" y="615"/>
                    </a:lnTo>
                    <a:cubicBezTo>
                      <a:pt x="1929" y="612"/>
                      <a:pt x="1930" y="607"/>
                      <a:pt x="1932" y="605"/>
                    </a:cubicBezTo>
                    <a:cubicBezTo>
                      <a:pt x="1935" y="602"/>
                      <a:pt x="1940" y="602"/>
                      <a:pt x="1943" y="605"/>
                    </a:cubicBezTo>
                    <a:lnTo>
                      <a:pt x="1956" y="616"/>
                    </a:lnTo>
                    <a:lnTo>
                      <a:pt x="1944" y="617"/>
                    </a:lnTo>
                    <a:lnTo>
                      <a:pt x="1950" y="609"/>
                    </a:lnTo>
                    <a:lnTo>
                      <a:pt x="1948" y="612"/>
                    </a:lnTo>
                    <a:lnTo>
                      <a:pt x="1951" y="601"/>
                    </a:lnTo>
                    <a:lnTo>
                      <a:pt x="1953" y="609"/>
                    </a:lnTo>
                    <a:lnTo>
                      <a:pt x="1924" y="582"/>
                    </a:lnTo>
                    <a:lnTo>
                      <a:pt x="1935" y="570"/>
                    </a:lnTo>
                    <a:lnTo>
                      <a:pt x="1962" y="597"/>
                    </a:lnTo>
                    <a:lnTo>
                      <a:pt x="1949" y="599"/>
                    </a:lnTo>
                    <a:lnTo>
                      <a:pt x="1957" y="583"/>
                    </a:lnTo>
                    <a:lnTo>
                      <a:pt x="1960" y="594"/>
                    </a:lnTo>
                    <a:lnTo>
                      <a:pt x="1923" y="569"/>
                    </a:lnTo>
                    <a:cubicBezTo>
                      <a:pt x="1921" y="568"/>
                      <a:pt x="1919" y="566"/>
                      <a:pt x="1919" y="563"/>
                    </a:cubicBezTo>
                    <a:cubicBezTo>
                      <a:pt x="1919" y="561"/>
                      <a:pt x="1920" y="559"/>
                      <a:pt x="1921" y="557"/>
                    </a:cubicBezTo>
                    <a:lnTo>
                      <a:pt x="1940" y="538"/>
                    </a:lnTo>
                    <a:lnTo>
                      <a:pt x="1938" y="544"/>
                    </a:lnTo>
                    <a:lnTo>
                      <a:pt x="1938" y="536"/>
                    </a:lnTo>
                    <a:lnTo>
                      <a:pt x="1954" y="536"/>
                    </a:lnTo>
                    <a:lnTo>
                      <a:pt x="1954" y="544"/>
                    </a:lnTo>
                    <a:cubicBezTo>
                      <a:pt x="1954" y="546"/>
                      <a:pt x="1953" y="548"/>
                      <a:pt x="1952" y="549"/>
                    </a:cubicBezTo>
                    <a:lnTo>
                      <a:pt x="1936" y="568"/>
                    </a:lnTo>
                    <a:lnTo>
                      <a:pt x="1930" y="555"/>
                    </a:lnTo>
                    <a:lnTo>
                      <a:pt x="1938" y="555"/>
                    </a:lnTo>
                    <a:cubicBezTo>
                      <a:pt x="1939" y="555"/>
                      <a:pt x="1941" y="555"/>
                      <a:pt x="1942" y="556"/>
                    </a:cubicBezTo>
                    <a:lnTo>
                      <a:pt x="1969" y="575"/>
                    </a:lnTo>
                    <a:lnTo>
                      <a:pt x="1956" y="581"/>
                    </a:lnTo>
                    <a:lnTo>
                      <a:pt x="1956" y="568"/>
                    </a:lnTo>
                    <a:lnTo>
                      <a:pt x="1959" y="574"/>
                    </a:lnTo>
                    <a:lnTo>
                      <a:pt x="1951" y="566"/>
                    </a:lnTo>
                    <a:cubicBezTo>
                      <a:pt x="1948" y="563"/>
                      <a:pt x="1948" y="560"/>
                      <a:pt x="1949" y="557"/>
                    </a:cubicBezTo>
                    <a:lnTo>
                      <a:pt x="1951" y="549"/>
                    </a:lnTo>
                    <a:cubicBezTo>
                      <a:pt x="1952" y="546"/>
                      <a:pt x="1955" y="544"/>
                      <a:pt x="1958" y="544"/>
                    </a:cubicBezTo>
                    <a:cubicBezTo>
                      <a:pt x="1961" y="544"/>
                      <a:pt x="1964" y="545"/>
                      <a:pt x="1966" y="548"/>
                    </a:cubicBezTo>
                    <a:lnTo>
                      <a:pt x="1974" y="561"/>
                    </a:lnTo>
                    <a:lnTo>
                      <a:pt x="1959" y="566"/>
                    </a:lnTo>
                    <a:lnTo>
                      <a:pt x="1956" y="545"/>
                    </a:lnTo>
                    <a:cubicBezTo>
                      <a:pt x="1956" y="543"/>
                      <a:pt x="1957" y="540"/>
                      <a:pt x="1958" y="539"/>
                    </a:cubicBezTo>
                    <a:lnTo>
                      <a:pt x="1969" y="525"/>
                    </a:lnTo>
                    <a:lnTo>
                      <a:pt x="1968" y="534"/>
                    </a:lnTo>
                    <a:lnTo>
                      <a:pt x="1962" y="523"/>
                    </a:lnTo>
                    <a:cubicBezTo>
                      <a:pt x="1961" y="520"/>
                      <a:pt x="1961" y="517"/>
                      <a:pt x="1963" y="514"/>
                    </a:cubicBezTo>
                    <a:cubicBezTo>
                      <a:pt x="1966" y="512"/>
                      <a:pt x="1969" y="511"/>
                      <a:pt x="1972" y="512"/>
                    </a:cubicBezTo>
                    <a:lnTo>
                      <a:pt x="1980" y="515"/>
                    </a:lnTo>
                    <a:lnTo>
                      <a:pt x="1970" y="526"/>
                    </a:lnTo>
                    <a:lnTo>
                      <a:pt x="1968" y="520"/>
                    </a:lnTo>
                    <a:cubicBezTo>
                      <a:pt x="1966" y="517"/>
                      <a:pt x="1967" y="512"/>
                      <a:pt x="1971" y="510"/>
                    </a:cubicBezTo>
                    <a:lnTo>
                      <a:pt x="1997" y="494"/>
                    </a:lnTo>
                    <a:cubicBezTo>
                      <a:pt x="1999" y="493"/>
                      <a:pt x="2002" y="492"/>
                      <a:pt x="2004" y="493"/>
                    </a:cubicBezTo>
                    <a:cubicBezTo>
                      <a:pt x="2006" y="494"/>
                      <a:pt x="2008" y="495"/>
                      <a:pt x="2009" y="497"/>
                    </a:cubicBezTo>
                    <a:lnTo>
                      <a:pt x="2011" y="503"/>
                    </a:lnTo>
                    <a:cubicBezTo>
                      <a:pt x="2013" y="506"/>
                      <a:pt x="2012" y="511"/>
                      <a:pt x="2009" y="513"/>
                    </a:cubicBezTo>
                    <a:lnTo>
                      <a:pt x="1993" y="524"/>
                    </a:lnTo>
                    <a:lnTo>
                      <a:pt x="1995" y="520"/>
                    </a:lnTo>
                    <a:lnTo>
                      <a:pt x="1990" y="531"/>
                    </a:lnTo>
                    <a:lnTo>
                      <a:pt x="1979" y="520"/>
                    </a:lnTo>
                    <a:lnTo>
                      <a:pt x="1985" y="518"/>
                    </a:lnTo>
                    <a:cubicBezTo>
                      <a:pt x="1988" y="516"/>
                      <a:pt x="1992" y="517"/>
                      <a:pt x="1995" y="520"/>
                    </a:cubicBezTo>
                    <a:cubicBezTo>
                      <a:pt x="1997" y="523"/>
                      <a:pt x="1997" y="528"/>
                      <a:pt x="1994" y="531"/>
                    </a:cubicBezTo>
                    <a:lnTo>
                      <a:pt x="1981" y="544"/>
                    </a:lnTo>
                    <a:lnTo>
                      <a:pt x="1969" y="533"/>
                    </a:lnTo>
                    <a:lnTo>
                      <a:pt x="1974" y="527"/>
                    </a:lnTo>
                    <a:cubicBezTo>
                      <a:pt x="1976" y="525"/>
                      <a:pt x="1979" y="525"/>
                      <a:pt x="1982" y="525"/>
                    </a:cubicBezTo>
                    <a:cubicBezTo>
                      <a:pt x="1985" y="526"/>
                      <a:pt x="1987" y="528"/>
                      <a:pt x="1988" y="531"/>
                    </a:cubicBezTo>
                    <a:lnTo>
                      <a:pt x="1990" y="539"/>
                    </a:lnTo>
                    <a:cubicBezTo>
                      <a:pt x="1991" y="542"/>
                      <a:pt x="1991" y="545"/>
                      <a:pt x="1988" y="547"/>
                    </a:cubicBezTo>
                    <a:cubicBezTo>
                      <a:pt x="1986" y="549"/>
                      <a:pt x="1982" y="550"/>
                      <a:pt x="1979" y="548"/>
                    </a:cubicBezTo>
                    <a:lnTo>
                      <a:pt x="1974" y="546"/>
                    </a:lnTo>
                    <a:lnTo>
                      <a:pt x="1984" y="543"/>
                    </a:lnTo>
                    <a:lnTo>
                      <a:pt x="1979" y="551"/>
                    </a:lnTo>
                    <a:lnTo>
                      <a:pt x="1975" y="539"/>
                    </a:lnTo>
                    <a:lnTo>
                      <a:pt x="1988" y="544"/>
                    </a:lnTo>
                    <a:cubicBezTo>
                      <a:pt x="1992" y="546"/>
                      <a:pt x="1994" y="550"/>
                      <a:pt x="1993" y="553"/>
                    </a:cubicBezTo>
                    <a:cubicBezTo>
                      <a:pt x="1993" y="557"/>
                      <a:pt x="1989" y="560"/>
                      <a:pt x="1985" y="560"/>
                    </a:cubicBezTo>
                    <a:lnTo>
                      <a:pt x="1975" y="560"/>
                    </a:lnTo>
                    <a:lnTo>
                      <a:pt x="1982" y="555"/>
                    </a:lnTo>
                    <a:lnTo>
                      <a:pt x="1979" y="561"/>
                    </a:lnTo>
                    <a:lnTo>
                      <a:pt x="1980" y="554"/>
                    </a:lnTo>
                    <a:lnTo>
                      <a:pt x="1985" y="568"/>
                    </a:lnTo>
                    <a:lnTo>
                      <a:pt x="1973" y="564"/>
                    </a:lnTo>
                    <a:lnTo>
                      <a:pt x="1983" y="556"/>
                    </a:lnTo>
                    <a:cubicBezTo>
                      <a:pt x="1986" y="554"/>
                      <a:pt x="1990" y="554"/>
                      <a:pt x="1993" y="556"/>
                    </a:cubicBezTo>
                    <a:cubicBezTo>
                      <a:pt x="1996" y="558"/>
                      <a:pt x="1997" y="562"/>
                      <a:pt x="1996" y="565"/>
                    </a:cubicBezTo>
                    <a:lnTo>
                      <a:pt x="1988" y="589"/>
                    </a:lnTo>
                    <a:lnTo>
                      <a:pt x="1978" y="579"/>
                    </a:lnTo>
                    <a:lnTo>
                      <a:pt x="1986" y="577"/>
                    </a:lnTo>
                    <a:cubicBezTo>
                      <a:pt x="1989" y="575"/>
                      <a:pt x="1993" y="577"/>
                      <a:pt x="1995" y="579"/>
                    </a:cubicBezTo>
                    <a:cubicBezTo>
                      <a:pt x="1997" y="582"/>
                      <a:pt x="1997" y="586"/>
                      <a:pt x="1995" y="589"/>
                    </a:cubicBezTo>
                    <a:lnTo>
                      <a:pt x="1976" y="613"/>
                    </a:lnTo>
                    <a:lnTo>
                      <a:pt x="1977" y="611"/>
                    </a:lnTo>
                    <a:lnTo>
                      <a:pt x="1972" y="627"/>
                    </a:lnTo>
                    <a:lnTo>
                      <a:pt x="1964" y="616"/>
                    </a:lnTo>
                    <a:lnTo>
                      <a:pt x="1970" y="616"/>
                    </a:lnTo>
                    <a:lnTo>
                      <a:pt x="1963" y="619"/>
                    </a:lnTo>
                    <a:lnTo>
                      <a:pt x="2017" y="555"/>
                    </a:lnTo>
                    <a:lnTo>
                      <a:pt x="2015" y="561"/>
                    </a:lnTo>
                    <a:lnTo>
                      <a:pt x="2009" y="501"/>
                    </a:lnTo>
                    <a:cubicBezTo>
                      <a:pt x="2009" y="499"/>
                      <a:pt x="2010" y="496"/>
                      <a:pt x="2013" y="494"/>
                    </a:cubicBezTo>
                    <a:lnTo>
                      <a:pt x="2042" y="473"/>
                    </a:lnTo>
                    <a:cubicBezTo>
                      <a:pt x="2045" y="470"/>
                      <a:pt x="2050" y="471"/>
                      <a:pt x="2053" y="474"/>
                    </a:cubicBezTo>
                    <a:cubicBezTo>
                      <a:pt x="2056" y="478"/>
                      <a:pt x="2055" y="483"/>
                      <a:pt x="2052" y="485"/>
                    </a:cubicBezTo>
                    <a:lnTo>
                      <a:pt x="2025" y="507"/>
                    </a:lnTo>
                    <a:lnTo>
                      <a:pt x="2028" y="501"/>
                    </a:lnTo>
                    <a:lnTo>
                      <a:pt x="2028" y="514"/>
                    </a:lnTo>
                    <a:lnTo>
                      <a:pt x="2023" y="507"/>
                    </a:lnTo>
                    <a:lnTo>
                      <a:pt x="2042" y="515"/>
                    </a:lnTo>
                    <a:cubicBezTo>
                      <a:pt x="2046" y="517"/>
                      <a:pt x="2048" y="521"/>
                      <a:pt x="2046" y="525"/>
                    </a:cubicBezTo>
                    <a:lnTo>
                      <a:pt x="2041" y="539"/>
                    </a:lnTo>
                    <a:lnTo>
                      <a:pt x="2028" y="529"/>
                    </a:lnTo>
                    <a:lnTo>
                      <a:pt x="2055" y="508"/>
                    </a:lnTo>
                    <a:lnTo>
                      <a:pt x="2053" y="510"/>
                    </a:lnTo>
                    <a:lnTo>
                      <a:pt x="2080" y="472"/>
                    </a:lnTo>
                    <a:cubicBezTo>
                      <a:pt x="2082" y="469"/>
                      <a:pt x="2087" y="468"/>
                      <a:pt x="2090" y="469"/>
                    </a:cubicBezTo>
                    <a:cubicBezTo>
                      <a:pt x="2094" y="471"/>
                      <a:pt x="2095" y="475"/>
                      <a:pt x="2094" y="479"/>
                    </a:cubicBezTo>
                    <a:lnTo>
                      <a:pt x="2089" y="495"/>
                    </a:lnTo>
                    <a:lnTo>
                      <a:pt x="2074" y="489"/>
                    </a:lnTo>
                    <a:lnTo>
                      <a:pt x="2087" y="463"/>
                    </a:lnTo>
                    <a:lnTo>
                      <a:pt x="2090" y="455"/>
                    </a:lnTo>
                    <a:lnTo>
                      <a:pt x="2097" y="466"/>
                    </a:lnTo>
                    <a:lnTo>
                      <a:pt x="2087" y="466"/>
                    </a:lnTo>
                    <a:cubicBezTo>
                      <a:pt x="2083" y="466"/>
                      <a:pt x="2081" y="464"/>
                      <a:pt x="2079" y="461"/>
                    </a:cubicBezTo>
                    <a:cubicBezTo>
                      <a:pt x="2078" y="458"/>
                      <a:pt x="2079" y="455"/>
                      <a:pt x="2081" y="452"/>
                    </a:cubicBezTo>
                    <a:lnTo>
                      <a:pt x="2099" y="431"/>
                    </a:lnTo>
                    <a:cubicBezTo>
                      <a:pt x="2102" y="428"/>
                      <a:pt x="2106" y="427"/>
                      <a:pt x="2110" y="430"/>
                    </a:cubicBezTo>
                    <a:cubicBezTo>
                      <a:pt x="2113" y="432"/>
                      <a:pt x="2114" y="436"/>
                      <a:pt x="2112" y="440"/>
                    </a:cubicBezTo>
                    <a:lnTo>
                      <a:pt x="2110" y="445"/>
                    </a:lnTo>
                    <a:lnTo>
                      <a:pt x="2099" y="434"/>
                    </a:lnTo>
                    <a:lnTo>
                      <a:pt x="2149" y="408"/>
                    </a:lnTo>
                    <a:cubicBezTo>
                      <a:pt x="2150" y="407"/>
                      <a:pt x="2151" y="407"/>
                      <a:pt x="2152" y="407"/>
                    </a:cubicBezTo>
                    <a:lnTo>
                      <a:pt x="2214" y="401"/>
                    </a:lnTo>
                    <a:lnTo>
                      <a:pt x="2207" y="406"/>
                    </a:lnTo>
                    <a:lnTo>
                      <a:pt x="2218" y="384"/>
                    </a:lnTo>
                    <a:cubicBezTo>
                      <a:pt x="2219" y="381"/>
                      <a:pt x="2222" y="380"/>
                      <a:pt x="2226" y="380"/>
                    </a:cubicBezTo>
                    <a:cubicBezTo>
                      <a:pt x="2229" y="380"/>
                      <a:pt x="2232" y="382"/>
                      <a:pt x="2233" y="385"/>
                    </a:cubicBezTo>
                    <a:lnTo>
                      <a:pt x="2235" y="393"/>
                    </a:lnTo>
                    <a:lnTo>
                      <a:pt x="2223" y="389"/>
                    </a:lnTo>
                    <a:lnTo>
                      <a:pt x="2231" y="384"/>
                    </a:lnTo>
                    <a:cubicBezTo>
                      <a:pt x="2234" y="382"/>
                      <a:pt x="2238" y="382"/>
                      <a:pt x="2241" y="384"/>
                    </a:cubicBezTo>
                    <a:cubicBezTo>
                      <a:pt x="2244" y="387"/>
                      <a:pt x="2244" y="391"/>
                      <a:pt x="2243" y="394"/>
                    </a:cubicBezTo>
                    <a:lnTo>
                      <a:pt x="2235" y="410"/>
                    </a:lnTo>
                    <a:lnTo>
                      <a:pt x="2223" y="400"/>
                    </a:lnTo>
                    <a:lnTo>
                      <a:pt x="2245" y="386"/>
                    </a:lnTo>
                    <a:cubicBezTo>
                      <a:pt x="2247" y="385"/>
                      <a:pt x="2250" y="385"/>
                      <a:pt x="2253" y="386"/>
                    </a:cubicBezTo>
                    <a:cubicBezTo>
                      <a:pt x="2255" y="388"/>
                      <a:pt x="2257" y="390"/>
                      <a:pt x="2257" y="393"/>
                    </a:cubicBezTo>
                    <a:lnTo>
                      <a:pt x="2257" y="401"/>
                    </a:lnTo>
                    <a:lnTo>
                      <a:pt x="2248" y="393"/>
                    </a:lnTo>
                    <a:lnTo>
                      <a:pt x="2282" y="388"/>
                    </a:lnTo>
                    <a:lnTo>
                      <a:pt x="2276" y="396"/>
                    </a:lnTo>
                    <a:lnTo>
                      <a:pt x="2276" y="377"/>
                    </a:lnTo>
                    <a:lnTo>
                      <a:pt x="2284" y="385"/>
                    </a:lnTo>
                    <a:lnTo>
                      <a:pt x="2276" y="385"/>
                    </a:lnTo>
                    <a:lnTo>
                      <a:pt x="2283" y="374"/>
                    </a:lnTo>
                    <a:lnTo>
                      <a:pt x="2288" y="387"/>
                    </a:lnTo>
                    <a:cubicBezTo>
                      <a:pt x="2289" y="390"/>
                      <a:pt x="2289" y="392"/>
                      <a:pt x="2288" y="394"/>
                    </a:cubicBezTo>
                    <a:cubicBezTo>
                      <a:pt x="2287" y="396"/>
                      <a:pt x="2285" y="398"/>
                      <a:pt x="2282" y="398"/>
                    </a:cubicBezTo>
                    <a:lnTo>
                      <a:pt x="2266" y="401"/>
                    </a:lnTo>
                    <a:cubicBezTo>
                      <a:pt x="2263" y="402"/>
                      <a:pt x="2260" y="400"/>
                      <a:pt x="2259" y="398"/>
                    </a:cubicBezTo>
                    <a:lnTo>
                      <a:pt x="2248" y="385"/>
                    </a:lnTo>
                    <a:cubicBezTo>
                      <a:pt x="2246" y="383"/>
                      <a:pt x="2246" y="380"/>
                      <a:pt x="2246" y="378"/>
                    </a:cubicBezTo>
                    <a:lnTo>
                      <a:pt x="2249" y="367"/>
                    </a:lnTo>
                    <a:lnTo>
                      <a:pt x="2253" y="376"/>
                    </a:lnTo>
                    <a:lnTo>
                      <a:pt x="2243" y="371"/>
                    </a:lnTo>
                    <a:cubicBezTo>
                      <a:pt x="2240" y="369"/>
                      <a:pt x="2238" y="367"/>
                      <a:pt x="2238" y="364"/>
                    </a:cubicBezTo>
                    <a:cubicBezTo>
                      <a:pt x="2238" y="361"/>
                      <a:pt x="2239" y="359"/>
                      <a:pt x="2242" y="357"/>
                    </a:cubicBezTo>
                    <a:lnTo>
                      <a:pt x="2268" y="338"/>
                    </a:lnTo>
                    <a:lnTo>
                      <a:pt x="2271" y="352"/>
                    </a:lnTo>
                    <a:lnTo>
                      <a:pt x="2260" y="350"/>
                    </a:lnTo>
                    <a:cubicBezTo>
                      <a:pt x="2258" y="349"/>
                      <a:pt x="2256" y="347"/>
                      <a:pt x="2255" y="345"/>
                    </a:cubicBezTo>
                    <a:cubicBezTo>
                      <a:pt x="2254" y="343"/>
                      <a:pt x="2254" y="340"/>
                      <a:pt x="2255" y="338"/>
                    </a:cubicBezTo>
                    <a:lnTo>
                      <a:pt x="2266" y="319"/>
                    </a:lnTo>
                    <a:cubicBezTo>
                      <a:pt x="2266" y="318"/>
                      <a:pt x="2267" y="318"/>
                      <a:pt x="2268" y="317"/>
                    </a:cubicBezTo>
                    <a:lnTo>
                      <a:pt x="2297" y="293"/>
                    </a:lnTo>
                    <a:lnTo>
                      <a:pt x="2295" y="296"/>
                    </a:lnTo>
                    <a:lnTo>
                      <a:pt x="2297" y="288"/>
                    </a:lnTo>
                    <a:cubicBezTo>
                      <a:pt x="2298" y="287"/>
                      <a:pt x="2299" y="286"/>
                      <a:pt x="2300" y="285"/>
                    </a:cubicBezTo>
                    <a:lnTo>
                      <a:pt x="2311" y="276"/>
                    </a:lnTo>
                    <a:cubicBezTo>
                      <a:pt x="2313" y="275"/>
                      <a:pt x="2316" y="274"/>
                      <a:pt x="2318" y="275"/>
                    </a:cubicBezTo>
                    <a:cubicBezTo>
                      <a:pt x="2321" y="276"/>
                      <a:pt x="2323" y="278"/>
                      <a:pt x="2323" y="281"/>
                    </a:cubicBezTo>
                    <a:lnTo>
                      <a:pt x="2326" y="292"/>
                    </a:lnTo>
                    <a:lnTo>
                      <a:pt x="2311" y="291"/>
                    </a:lnTo>
                    <a:lnTo>
                      <a:pt x="2319" y="269"/>
                    </a:lnTo>
                    <a:cubicBezTo>
                      <a:pt x="2320" y="265"/>
                      <a:pt x="2324" y="263"/>
                      <a:pt x="2328" y="264"/>
                    </a:cubicBezTo>
                    <a:cubicBezTo>
                      <a:pt x="2332" y="265"/>
                      <a:pt x="2335" y="269"/>
                      <a:pt x="2334" y="273"/>
                    </a:cubicBezTo>
                    <a:lnTo>
                      <a:pt x="2331" y="292"/>
                    </a:lnTo>
                    <a:lnTo>
                      <a:pt x="2317" y="287"/>
                    </a:lnTo>
                    <a:lnTo>
                      <a:pt x="2327" y="270"/>
                    </a:lnTo>
                    <a:cubicBezTo>
                      <a:pt x="2329" y="268"/>
                      <a:pt x="2332" y="266"/>
                      <a:pt x="2335" y="267"/>
                    </a:cubicBezTo>
                    <a:cubicBezTo>
                      <a:pt x="2339" y="267"/>
                      <a:pt x="2341" y="270"/>
                      <a:pt x="2342" y="273"/>
                    </a:cubicBezTo>
                    <a:lnTo>
                      <a:pt x="2345" y="284"/>
                    </a:lnTo>
                    <a:lnTo>
                      <a:pt x="2330" y="281"/>
                    </a:lnTo>
                    <a:lnTo>
                      <a:pt x="2338" y="270"/>
                    </a:lnTo>
                    <a:cubicBezTo>
                      <a:pt x="2340" y="268"/>
                      <a:pt x="2343" y="267"/>
                      <a:pt x="2345" y="267"/>
                    </a:cubicBezTo>
                    <a:cubicBezTo>
                      <a:pt x="2348" y="267"/>
                      <a:pt x="2351" y="269"/>
                      <a:pt x="2352" y="271"/>
                    </a:cubicBezTo>
                    <a:lnTo>
                      <a:pt x="2355" y="277"/>
                    </a:lnTo>
                    <a:lnTo>
                      <a:pt x="2343" y="274"/>
                    </a:lnTo>
                    <a:lnTo>
                      <a:pt x="2351" y="268"/>
                    </a:lnTo>
                    <a:lnTo>
                      <a:pt x="2348" y="271"/>
                    </a:lnTo>
                    <a:lnTo>
                      <a:pt x="2359" y="252"/>
                    </a:lnTo>
                    <a:cubicBezTo>
                      <a:pt x="2359" y="251"/>
                      <a:pt x="2360" y="251"/>
                      <a:pt x="2360" y="250"/>
                    </a:cubicBezTo>
                    <a:lnTo>
                      <a:pt x="2368" y="242"/>
                    </a:lnTo>
                    <a:cubicBezTo>
                      <a:pt x="2371" y="240"/>
                      <a:pt x="2375" y="239"/>
                      <a:pt x="2378" y="241"/>
                    </a:cubicBezTo>
                    <a:cubicBezTo>
                      <a:pt x="2382" y="243"/>
                      <a:pt x="2383" y="247"/>
                      <a:pt x="2381" y="251"/>
                    </a:cubicBezTo>
                    <a:lnTo>
                      <a:pt x="2376" y="264"/>
                    </a:lnTo>
                    <a:lnTo>
                      <a:pt x="2369" y="253"/>
                    </a:lnTo>
                    <a:lnTo>
                      <a:pt x="2377" y="253"/>
                    </a:lnTo>
                    <a:lnTo>
                      <a:pt x="2373" y="254"/>
                    </a:lnTo>
                    <a:lnTo>
                      <a:pt x="2389" y="246"/>
                    </a:lnTo>
                    <a:cubicBezTo>
                      <a:pt x="2390" y="246"/>
                      <a:pt x="2390" y="245"/>
                      <a:pt x="2391" y="245"/>
                    </a:cubicBezTo>
                    <a:lnTo>
                      <a:pt x="2439" y="237"/>
                    </a:lnTo>
                    <a:lnTo>
                      <a:pt x="2436" y="239"/>
                    </a:lnTo>
                    <a:lnTo>
                      <a:pt x="2446" y="231"/>
                    </a:lnTo>
                    <a:lnTo>
                      <a:pt x="2448" y="244"/>
                    </a:lnTo>
                    <a:lnTo>
                      <a:pt x="2442" y="242"/>
                    </a:lnTo>
                    <a:cubicBezTo>
                      <a:pt x="2440" y="240"/>
                      <a:pt x="2438" y="238"/>
                      <a:pt x="2438" y="236"/>
                    </a:cubicBezTo>
                    <a:cubicBezTo>
                      <a:pt x="2438" y="233"/>
                      <a:pt x="2438" y="231"/>
                      <a:pt x="2440" y="229"/>
                    </a:cubicBezTo>
                    <a:lnTo>
                      <a:pt x="2445" y="223"/>
                    </a:lnTo>
                    <a:lnTo>
                      <a:pt x="2443" y="231"/>
                    </a:lnTo>
                    <a:lnTo>
                      <a:pt x="2441" y="220"/>
                    </a:lnTo>
                    <a:lnTo>
                      <a:pt x="2444" y="225"/>
                    </a:lnTo>
                    <a:lnTo>
                      <a:pt x="2436" y="220"/>
                    </a:lnTo>
                    <a:cubicBezTo>
                      <a:pt x="2433" y="218"/>
                      <a:pt x="2432" y="214"/>
                      <a:pt x="2433" y="210"/>
                    </a:cubicBezTo>
                    <a:lnTo>
                      <a:pt x="2438" y="194"/>
                    </a:lnTo>
                    <a:lnTo>
                      <a:pt x="2443" y="204"/>
                    </a:lnTo>
                    <a:lnTo>
                      <a:pt x="2430" y="199"/>
                    </a:lnTo>
                    <a:cubicBezTo>
                      <a:pt x="2426" y="197"/>
                      <a:pt x="2424" y="193"/>
                      <a:pt x="2425" y="189"/>
                    </a:cubicBezTo>
                    <a:lnTo>
                      <a:pt x="2449" y="121"/>
                    </a:lnTo>
                    <a:lnTo>
                      <a:pt x="2451" y="130"/>
                    </a:lnTo>
                    <a:lnTo>
                      <a:pt x="2435" y="114"/>
                    </a:lnTo>
                    <a:lnTo>
                      <a:pt x="2444" y="115"/>
                    </a:lnTo>
                    <a:lnTo>
                      <a:pt x="2420" y="126"/>
                    </a:lnTo>
                    <a:cubicBezTo>
                      <a:pt x="2416" y="128"/>
                      <a:pt x="2412" y="126"/>
                      <a:pt x="2410" y="123"/>
                    </a:cubicBezTo>
                    <a:lnTo>
                      <a:pt x="2402" y="109"/>
                    </a:lnTo>
                    <a:lnTo>
                      <a:pt x="2413" y="112"/>
                    </a:lnTo>
                    <a:lnTo>
                      <a:pt x="2368" y="147"/>
                    </a:lnTo>
                    <a:lnTo>
                      <a:pt x="2370" y="145"/>
                    </a:lnTo>
                    <a:lnTo>
                      <a:pt x="2351" y="172"/>
                    </a:lnTo>
                    <a:lnTo>
                      <a:pt x="2352" y="170"/>
                    </a:lnTo>
                    <a:lnTo>
                      <a:pt x="2347" y="184"/>
                    </a:lnTo>
                    <a:cubicBezTo>
                      <a:pt x="2346" y="185"/>
                      <a:pt x="2346" y="186"/>
                      <a:pt x="2345" y="187"/>
                    </a:cubicBezTo>
                    <a:lnTo>
                      <a:pt x="2307" y="219"/>
                    </a:lnTo>
                    <a:cubicBezTo>
                      <a:pt x="2306" y="221"/>
                      <a:pt x="2303" y="221"/>
                      <a:pt x="2301" y="221"/>
                    </a:cubicBezTo>
                    <a:lnTo>
                      <a:pt x="2285" y="218"/>
                    </a:lnTo>
                    <a:lnTo>
                      <a:pt x="2293" y="215"/>
                    </a:lnTo>
                    <a:lnTo>
                      <a:pt x="2282" y="231"/>
                    </a:lnTo>
                    <a:cubicBezTo>
                      <a:pt x="2281" y="233"/>
                      <a:pt x="2278" y="234"/>
                      <a:pt x="2276" y="234"/>
                    </a:cubicBezTo>
                    <a:lnTo>
                      <a:pt x="2132" y="237"/>
                    </a:lnTo>
                    <a:lnTo>
                      <a:pt x="2136" y="236"/>
                    </a:lnTo>
                    <a:lnTo>
                      <a:pt x="2061" y="279"/>
                    </a:lnTo>
                    <a:lnTo>
                      <a:pt x="2063" y="277"/>
                    </a:lnTo>
                    <a:lnTo>
                      <a:pt x="2042" y="302"/>
                    </a:lnTo>
                    <a:cubicBezTo>
                      <a:pt x="2041" y="303"/>
                      <a:pt x="2039" y="304"/>
                      <a:pt x="2036" y="304"/>
                    </a:cubicBezTo>
                    <a:lnTo>
                      <a:pt x="1959" y="307"/>
                    </a:lnTo>
                    <a:lnTo>
                      <a:pt x="1961" y="307"/>
                    </a:lnTo>
                    <a:lnTo>
                      <a:pt x="1937" y="312"/>
                    </a:lnTo>
                    <a:lnTo>
                      <a:pt x="1943" y="306"/>
                    </a:lnTo>
                    <a:lnTo>
                      <a:pt x="1938" y="338"/>
                    </a:lnTo>
                    <a:cubicBezTo>
                      <a:pt x="1937" y="341"/>
                      <a:pt x="1935" y="343"/>
                      <a:pt x="1932" y="344"/>
                    </a:cubicBezTo>
                    <a:lnTo>
                      <a:pt x="1762" y="403"/>
                    </a:lnTo>
                    <a:cubicBezTo>
                      <a:pt x="1758" y="405"/>
                      <a:pt x="1754" y="403"/>
                      <a:pt x="1752" y="400"/>
                    </a:cubicBezTo>
                    <a:lnTo>
                      <a:pt x="1742" y="381"/>
                    </a:lnTo>
                    <a:cubicBezTo>
                      <a:pt x="1740" y="378"/>
                      <a:pt x="1740" y="375"/>
                      <a:pt x="1742" y="372"/>
                    </a:cubicBezTo>
                    <a:lnTo>
                      <a:pt x="1750" y="361"/>
                    </a:lnTo>
                    <a:cubicBezTo>
                      <a:pt x="1751" y="361"/>
                      <a:pt x="1751" y="360"/>
                      <a:pt x="1752" y="360"/>
                    </a:cubicBezTo>
                    <a:lnTo>
                      <a:pt x="1779" y="341"/>
                    </a:lnTo>
                    <a:lnTo>
                      <a:pt x="1777" y="343"/>
                    </a:lnTo>
                    <a:lnTo>
                      <a:pt x="1814" y="294"/>
                    </a:lnTo>
                    <a:lnTo>
                      <a:pt x="1813" y="298"/>
                    </a:lnTo>
                    <a:lnTo>
                      <a:pt x="1829" y="206"/>
                    </a:lnTo>
                    <a:lnTo>
                      <a:pt x="1832" y="214"/>
                    </a:lnTo>
                    <a:lnTo>
                      <a:pt x="1798" y="193"/>
                    </a:lnTo>
                    <a:cubicBezTo>
                      <a:pt x="1795" y="191"/>
                      <a:pt x="1794" y="189"/>
                      <a:pt x="1794" y="186"/>
                    </a:cubicBezTo>
                    <a:cubicBezTo>
                      <a:pt x="1794" y="183"/>
                      <a:pt x="1795" y="181"/>
                      <a:pt x="1798" y="179"/>
                    </a:cubicBezTo>
                    <a:lnTo>
                      <a:pt x="1811" y="171"/>
                    </a:lnTo>
                    <a:lnTo>
                      <a:pt x="1808" y="181"/>
                    </a:lnTo>
                    <a:lnTo>
                      <a:pt x="1805" y="176"/>
                    </a:lnTo>
                    <a:lnTo>
                      <a:pt x="1814" y="180"/>
                    </a:lnTo>
                    <a:lnTo>
                      <a:pt x="1795" y="183"/>
                    </a:lnTo>
                    <a:cubicBezTo>
                      <a:pt x="1793" y="184"/>
                      <a:pt x="1790" y="183"/>
                      <a:pt x="1788" y="181"/>
                    </a:cubicBezTo>
                    <a:cubicBezTo>
                      <a:pt x="1787" y="179"/>
                      <a:pt x="1786" y="177"/>
                      <a:pt x="1786" y="174"/>
                    </a:cubicBezTo>
                    <a:lnTo>
                      <a:pt x="1789" y="148"/>
                    </a:lnTo>
                    <a:lnTo>
                      <a:pt x="1799" y="156"/>
                    </a:lnTo>
                    <a:lnTo>
                      <a:pt x="1780" y="161"/>
                    </a:lnTo>
                    <a:cubicBezTo>
                      <a:pt x="1778" y="162"/>
                      <a:pt x="1775" y="162"/>
                      <a:pt x="1774" y="160"/>
                    </a:cubicBezTo>
                    <a:cubicBezTo>
                      <a:pt x="1772" y="159"/>
                      <a:pt x="1770" y="157"/>
                      <a:pt x="1770" y="155"/>
                    </a:cubicBezTo>
                    <a:lnTo>
                      <a:pt x="1767" y="133"/>
                    </a:lnTo>
                    <a:lnTo>
                      <a:pt x="1771" y="139"/>
                    </a:lnTo>
                    <a:lnTo>
                      <a:pt x="1664" y="69"/>
                    </a:lnTo>
                    <a:lnTo>
                      <a:pt x="1671" y="70"/>
                    </a:lnTo>
                    <a:lnTo>
                      <a:pt x="1626" y="83"/>
                    </a:lnTo>
                    <a:cubicBezTo>
                      <a:pt x="1625" y="84"/>
                      <a:pt x="1624" y="84"/>
                      <a:pt x="1623" y="84"/>
                    </a:cubicBezTo>
                    <a:lnTo>
                      <a:pt x="1570" y="78"/>
                    </a:lnTo>
                    <a:cubicBezTo>
                      <a:pt x="1566" y="78"/>
                      <a:pt x="1562" y="74"/>
                      <a:pt x="1562" y="70"/>
                    </a:cubicBezTo>
                    <a:lnTo>
                      <a:pt x="1562" y="65"/>
                    </a:lnTo>
                    <a:lnTo>
                      <a:pt x="1573" y="73"/>
                    </a:lnTo>
                    <a:lnTo>
                      <a:pt x="1543" y="81"/>
                    </a:lnTo>
                    <a:cubicBezTo>
                      <a:pt x="1541" y="81"/>
                      <a:pt x="1538" y="81"/>
                      <a:pt x="1536" y="79"/>
                    </a:cubicBezTo>
                    <a:lnTo>
                      <a:pt x="1520" y="66"/>
                    </a:lnTo>
                    <a:lnTo>
                      <a:pt x="1528" y="67"/>
                    </a:lnTo>
                    <a:lnTo>
                      <a:pt x="1512" y="73"/>
                    </a:lnTo>
                    <a:cubicBezTo>
                      <a:pt x="1508" y="74"/>
                      <a:pt x="1505" y="72"/>
                      <a:pt x="1503" y="70"/>
                    </a:cubicBezTo>
                    <a:lnTo>
                      <a:pt x="1489" y="51"/>
                    </a:lnTo>
                    <a:lnTo>
                      <a:pt x="1497" y="54"/>
                    </a:lnTo>
                    <a:lnTo>
                      <a:pt x="1463" y="59"/>
                    </a:lnTo>
                    <a:cubicBezTo>
                      <a:pt x="1461" y="60"/>
                      <a:pt x="1460" y="59"/>
                      <a:pt x="1458" y="59"/>
                    </a:cubicBezTo>
                    <a:lnTo>
                      <a:pt x="1432" y="48"/>
                    </a:lnTo>
                    <a:cubicBezTo>
                      <a:pt x="1428" y="47"/>
                      <a:pt x="1426" y="43"/>
                      <a:pt x="1427" y="39"/>
                    </a:cubicBezTo>
                    <a:lnTo>
                      <a:pt x="1432" y="10"/>
                    </a:lnTo>
                    <a:lnTo>
                      <a:pt x="1438" y="19"/>
                    </a:lnTo>
                    <a:lnTo>
                      <a:pt x="1427" y="16"/>
                    </a:lnTo>
                    <a:lnTo>
                      <a:pt x="1437" y="12"/>
                    </a:lnTo>
                    <a:lnTo>
                      <a:pt x="1429" y="28"/>
                    </a:lnTo>
                    <a:cubicBezTo>
                      <a:pt x="1427" y="31"/>
                      <a:pt x="1424" y="33"/>
                      <a:pt x="1421" y="33"/>
                    </a:cubicBezTo>
                    <a:lnTo>
                      <a:pt x="679" y="33"/>
                    </a:lnTo>
                    <a:lnTo>
                      <a:pt x="338" y="33"/>
                    </a:lnTo>
                    <a:lnTo>
                      <a:pt x="346" y="25"/>
                    </a:lnTo>
                    <a:lnTo>
                      <a:pt x="346" y="49"/>
                    </a:lnTo>
                    <a:cubicBezTo>
                      <a:pt x="346" y="51"/>
                      <a:pt x="345" y="54"/>
                      <a:pt x="343" y="55"/>
                    </a:cubicBezTo>
                    <a:lnTo>
                      <a:pt x="335" y="61"/>
                    </a:lnTo>
                    <a:cubicBezTo>
                      <a:pt x="333" y="62"/>
                      <a:pt x="329" y="63"/>
                      <a:pt x="327" y="61"/>
                    </a:cubicBezTo>
                    <a:lnTo>
                      <a:pt x="321" y="59"/>
                    </a:lnTo>
                    <a:lnTo>
                      <a:pt x="332" y="48"/>
                    </a:lnTo>
                    <a:lnTo>
                      <a:pt x="338" y="59"/>
                    </a:lnTo>
                    <a:cubicBezTo>
                      <a:pt x="339" y="61"/>
                      <a:pt x="339" y="63"/>
                      <a:pt x="338" y="65"/>
                    </a:cubicBezTo>
                    <a:cubicBezTo>
                      <a:pt x="337" y="67"/>
                      <a:pt x="335" y="69"/>
                      <a:pt x="333" y="70"/>
                    </a:cubicBezTo>
                    <a:lnTo>
                      <a:pt x="325" y="73"/>
                    </a:lnTo>
                    <a:lnTo>
                      <a:pt x="329" y="61"/>
                    </a:lnTo>
                    <a:lnTo>
                      <a:pt x="334" y="69"/>
                    </a:lnTo>
                    <a:cubicBezTo>
                      <a:pt x="336" y="71"/>
                      <a:pt x="336" y="75"/>
                      <a:pt x="334" y="78"/>
                    </a:cubicBezTo>
                    <a:lnTo>
                      <a:pt x="319" y="99"/>
                    </a:lnTo>
                    <a:lnTo>
                      <a:pt x="311" y="112"/>
                    </a:lnTo>
                    <a:cubicBezTo>
                      <a:pt x="310" y="113"/>
                      <a:pt x="309" y="114"/>
                      <a:pt x="307" y="115"/>
                    </a:cubicBezTo>
                    <a:lnTo>
                      <a:pt x="276" y="131"/>
                    </a:lnTo>
                    <a:cubicBezTo>
                      <a:pt x="274" y="132"/>
                      <a:pt x="271" y="132"/>
                      <a:pt x="269" y="132"/>
                    </a:cubicBezTo>
                    <a:cubicBezTo>
                      <a:pt x="267" y="131"/>
                      <a:pt x="266" y="130"/>
                      <a:pt x="265" y="128"/>
                    </a:cubicBezTo>
                    <a:lnTo>
                      <a:pt x="262" y="122"/>
                    </a:lnTo>
                    <a:cubicBezTo>
                      <a:pt x="260" y="119"/>
                      <a:pt x="261" y="114"/>
                      <a:pt x="265" y="112"/>
                    </a:cubicBezTo>
                    <a:lnTo>
                      <a:pt x="281" y="101"/>
                    </a:lnTo>
                    <a:cubicBezTo>
                      <a:pt x="284" y="99"/>
                      <a:pt x="288" y="100"/>
                      <a:pt x="290" y="102"/>
                    </a:cubicBezTo>
                    <a:cubicBezTo>
                      <a:pt x="293" y="104"/>
                      <a:pt x="294" y="108"/>
                      <a:pt x="292" y="112"/>
                    </a:cubicBezTo>
                    <a:lnTo>
                      <a:pt x="287" y="122"/>
                    </a:lnTo>
                    <a:lnTo>
                      <a:pt x="274" y="113"/>
                    </a:lnTo>
                    <a:lnTo>
                      <a:pt x="287" y="100"/>
                    </a:lnTo>
                    <a:cubicBezTo>
                      <a:pt x="290" y="97"/>
                      <a:pt x="294" y="97"/>
                      <a:pt x="297" y="98"/>
                    </a:cubicBezTo>
                    <a:cubicBezTo>
                      <a:pt x="301" y="100"/>
                      <a:pt x="302" y="104"/>
                      <a:pt x="301" y="108"/>
                    </a:cubicBezTo>
                    <a:lnTo>
                      <a:pt x="298" y="116"/>
                    </a:lnTo>
                    <a:lnTo>
                      <a:pt x="284" y="109"/>
                    </a:lnTo>
                    <a:lnTo>
                      <a:pt x="294" y="93"/>
                    </a:lnTo>
                    <a:lnTo>
                      <a:pt x="301" y="105"/>
                    </a:lnTo>
                    <a:lnTo>
                      <a:pt x="296" y="105"/>
                    </a:lnTo>
                    <a:cubicBezTo>
                      <a:pt x="292" y="105"/>
                      <a:pt x="289" y="103"/>
                      <a:pt x="288" y="100"/>
                    </a:cubicBezTo>
                    <a:cubicBezTo>
                      <a:pt x="287" y="96"/>
                      <a:pt x="288" y="93"/>
                      <a:pt x="291" y="91"/>
                    </a:cubicBezTo>
                    <a:lnTo>
                      <a:pt x="307" y="80"/>
                    </a:lnTo>
                    <a:lnTo>
                      <a:pt x="304" y="86"/>
                    </a:lnTo>
                    <a:lnTo>
                      <a:pt x="304" y="78"/>
                    </a:lnTo>
                    <a:lnTo>
                      <a:pt x="317" y="85"/>
                    </a:lnTo>
                    <a:lnTo>
                      <a:pt x="303" y="96"/>
                    </a:lnTo>
                    <a:lnTo>
                      <a:pt x="282" y="112"/>
                    </a:lnTo>
                    <a:lnTo>
                      <a:pt x="277" y="97"/>
                    </a:lnTo>
                    <a:lnTo>
                      <a:pt x="285" y="97"/>
                    </a:lnTo>
                    <a:cubicBezTo>
                      <a:pt x="289" y="97"/>
                      <a:pt x="293" y="100"/>
                      <a:pt x="293" y="105"/>
                    </a:cubicBezTo>
                    <a:cubicBezTo>
                      <a:pt x="294" y="109"/>
                      <a:pt x="291" y="112"/>
                      <a:pt x="287" y="113"/>
                    </a:cubicBezTo>
                    <a:lnTo>
                      <a:pt x="273" y="116"/>
                    </a:lnTo>
                    <a:cubicBezTo>
                      <a:pt x="270" y="117"/>
                      <a:pt x="267" y="115"/>
                      <a:pt x="265" y="112"/>
                    </a:cubicBezTo>
                    <a:cubicBezTo>
                      <a:pt x="263" y="109"/>
                      <a:pt x="264" y="105"/>
                      <a:pt x="266" y="102"/>
                    </a:cubicBezTo>
                    <a:lnTo>
                      <a:pt x="290" y="78"/>
                    </a:lnTo>
                    <a:cubicBezTo>
                      <a:pt x="292" y="77"/>
                      <a:pt x="294" y="76"/>
                      <a:pt x="296" y="76"/>
                    </a:cubicBezTo>
                    <a:cubicBezTo>
                      <a:pt x="298" y="76"/>
                      <a:pt x="300" y="77"/>
                      <a:pt x="302" y="78"/>
                    </a:cubicBezTo>
                    <a:lnTo>
                      <a:pt x="304" y="81"/>
                    </a:lnTo>
                    <a:lnTo>
                      <a:pt x="293" y="92"/>
                    </a:lnTo>
                    <a:close/>
                  </a:path>
                </a:pathLst>
              </a:custGeom>
              <a:solidFill>
                <a:srgbClr val="6E6E6E"/>
              </a:solidFill>
              <a:ln w="0" cap="flat">
                <a:solidFill>
                  <a:srgbClr val="6E6E6E"/>
                </a:solidFill>
                <a:prstDash val="solid"/>
                <a:round/>
                <a:headEnd/>
                <a:tailEnd/>
              </a:ln>
            </p:spPr>
            <p:txBody>
              <a:bodyPr/>
              <a:lstStyle/>
              <a:p>
                <a:endParaRPr lang="en-US"/>
              </a:p>
            </p:txBody>
          </p:sp>
          <p:sp>
            <p:nvSpPr>
              <p:cNvPr id="1530" name="Freeform 717"/>
              <p:cNvSpPr>
                <a:spLocks/>
              </p:cNvSpPr>
              <p:nvPr/>
            </p:nvSpPr>
            <p:spPr bwMode="auto">
              <a:xfrm>
                <a:off x="2161" y="963"/>
                <a:ext cx="4" cy="6"/>
              </a:xfrm>
              <a:custGeom>
                <a:avLst/>
                <a:gdLst>
                  <a:gd name="T0" fmla="*/ 4 w 4"/>
                  <a:gd name="T1" fmla="*/ 0 h 6"/>
                  <a:gd name="T2" fmla="*/ 4 w 4"/>
                  <a:gd name="T3" fmla="*/ 4 h 6"/>
                  <a:gd name="T4" fmla="*/ 4 w 4"/>
                  <a:gd name="T5" fmla="*/ 6 h 6"/>
                  <a:gd name="T6" fmla="*/ 0 w 4"/>
                  <a:gd name="T7" fmla="*/ 6 h 6"/>
                  <a:gd name="T8" fmla="*/ 0 w 4"/>
                  <a:gd name="T9" fmla="*/ 0 h 6"/>
                  <a:gd name="T10" fmla="*/ 4 w 4"/>
                  <a:gd name="T11" fmla="*/ 0 h 6"/>
                  <a:gd name="T12" fmla="*/ 4 w 4"/>
                  <a:gd name="T13" fmla="*/ 4 h 6"/>
                  <a:gd name="T14" fmla="*/ 0 w 4"/>
                  <a:gd name="T15" fmla="*/ 4 h 6"/>
                  <a:gd name="T16" fmla="*/ 0 w 4"/>
                  <a:gd name="T17" fmla="*/ 0 h 6"/>
                  <a:gd name="T18" fmla="*/ 4 w 4"/>
                  <a:gd name="T19" fmla="*/ 0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6"/>
                  <a:gd name="T32" fmla="*/ 4 w 4"/>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6">
                    <a:moveTo>
                      <a:pt x="4" y="0"/>
                    </a:moveTo>
                    <a:lnTo>
                      <a:pt x="4" y="4"/>
                    </a:lnTo>
                    <a:lnTo>
                      <a:pt x="4" y="6"/>
                    </a:lnTo>
                    <a:lnTo>
                      <a:pt x="0" y="6"/>
                    </a:lnTo>
                    <a:lnTo>
                      <a:pt x="0" y="0"/>
                    </a:lnTo>
                    <a:lnTo>
                      <a:pt x="4" y="0"/>
                    </a:lnTo>
                    <a:lnTo>
                      <a:pt x="4" y="4"/>
                    </a:lnTo>
                    <a:lnTo>
                      <a:pt x="0" y="4"/>
                    </a:lnTo>
                    <a:lnTo>
                      <a:pt x="0" y="0"/>
                    </a:lnTo>
                    <a:lnTo>
                      <a:pt x="4" y="0"/>
                    </a:lnTo>
                    <a:close/>
                  </a:path>
                </a:pathLst>
              </a:custGeom>
              <a:solidFill>
                <a:srgbClr val="6E6E6E"/>
              </a:solidFill>
              <a:ln w="0" cap="flat">
                <a:solidFill>
                  <a:srgbClr val="6E6E6E"/>
                </a:solidFill>
                <a:prstDash val="solid"/>
                <a:round/>
                <a:headEnd/>
                <a:tailEnd/>
              </a:ln>
            </p:spPr>
            <p:txBody>
              <a:bodyPr/>
              <a:lstStyle/>
              <a:p>
                <a:endParaRPr lang="en-US"/>
              </a:p>
            </p:txBody>
          </p:sp>
          <p:sp>
            <p:nvSpPr>
              <p:cNvPr id="1531" name="Freeform 718"/>
              <p:cNvSpPr>
                <a:spLocks/>
              </p:cNvSpPr>
              <p:nvPr/>
            </p:nvSpPr>
            <p:spPr bwMode="auto">
              <a:xfrm>
                <a:off x="2159" y="971"/>
                <a:ext cx="4" cy="7"/>
              </a:xfrm>
              <a:custGeom>
                <a:avLst/>
                <a:gdLst>
                  <a:gd name="T0" fmla="*/ 4 w 4"/>
                  <a:gd name="T1" fmla="*/ 0 h 7"/>
                  <a:gd name="T2" fmla="*/ 4 w 4"/>
                  <a:gd name="T3" fmla="*/ 2 h 7"/>
                  <a:gd name="T4" fmla="*/ 2 w 4"/>
                  <a:gd name="T5" fmla="*/ 2 h 7"/>
                  <a:gd name="T6" fmla="*/ 2 w 4"/>
                  <a:gd name="T7" fmla="*/ 7 h 7"/>
                  <a:gd name="T8" fmla="*/ 0 w 4"/>
                  <a:gd name="T9" fmla="*/ 2 h 7"/>
                  <a:gd name="T10" fmla="*/ 4 w 4"/>
                  <a:gd name="T11" fmla="*/ 0 h 7"/>
                  <a:gd name="T12" fmla="*/ 0 60000 65536"/>
                  <a:gd name="T13" fmla="*/ 0 60000 65536"/>
                  <a:gd name="T14" fmla="*/ 0 60000 65536"/>
                  <a:gd name="T15" fmla="*/ 0 60000 65536"/>
                  <a:gd name="T16" fmla="*/ 0 60000 65536"/>
                  <a:gd name="T17" fmla="*/ 0 60000 65536"/>
                  <a:gd name="T18" fmla="*/ 0 w 4"/>
                  <a:gd name="T19" fmla="*/ 0 h 7"/>
                  <a:gd name="T20" fmla="*/ 4 w 4"/>
                  <a:gd name="T21" fmla="*/ 7 h 7"/>
                </a:gdLst>
                <a:ahLst/>
                <a:cxnLst>
                  <a:cxn ang="T12">
                    <a:pos x="T0" y="T1"/>
                  </a:cxn>
                  <a:cxn ang="T13">
                    <a:pos x="T2" y="T3"/>
                  </a:cxn>
                  <a:cxn ang="T14">
                    <a:pos x="T4" y="T5"/>
                  </a:cxn>
                  <a:cxn ang="T15">
                    <a:pos x="T6" y="T7"/>
                  </a:cxn>
                  <a:cxn ang="T16">
                    <a:pos x="T8" y="T9"/>
                  </a:cxn>
                  <a:cxn ang="T17">
                    <a:pos x="T10" y="T11"/>
                  </a:cxn>
                </a:cxnLst>
                <a:rect l="T18" t="T19" r="T20" b="T21"/>
                <a:pathLst>
                  <a:path w="4" h="7">
                    <a:moveTo>
                      <a:pt x="4" y="0"/>
                    </a:moveTo>
                    <a:lnTo>
                      <a:pt x="4" y="2"/>
                    </a:lnTo>
                    <a:lnTo>
                      <a:pt x="2" y="2"/>
                    </a:lnTo>
                    <a:lnTo>
                      <a:pt x="2" y="7"/>
                    </a:lnTo>
                    <a:lnTo>
                      <a:pt x="0" y="2"/>
                    </a:lnTo>
                    <a:lnTo>
                      <a:pt x="4" y="0"/>
                    </a:lnTo>
                    <a:close/>
                  </a:path>
                </a:pathLst>
              </a:custGeom>
              <a:solidFill>
                <a:srgbClr val="FFFF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532" name="Freeform 719"/>
              <p:cNvSpPr>
                <a:spLocks/>
              </p:cNvSpPr>
              <p:nvPr/>
            </p:nvSpPr>
            <p:spPr bwMode="auto">
              <a:xfrm>
                <a:off x="2157" y="969"/>
                <a:ext cx="9" cy="12"/>
              </a:xfrm>
              <a:custGeom>
                <a:avLst/>
                <a:gdLst>
                  <a:gd name="T0" fmla="*/ 29 w 33"/>
                  <a:gd name="T1" fmla="*/ 3 h 47"/>
                  <a:gd name="T2" fmla="*/ 32 w 33"/>
                  <a:gd name="T3" fmla="*/ 10 h 47"/>
                  <a:gd name="T4" fmla="*/ 32 w 33"/>
                  <a:gd name="T5" fmla="*/ 17 h 47"/>
                  <a:gd name="T6" fmla="*/ 27 w 33"/>
                  <a:gd name="T7" fmla="*/ 21 h 47"/>
                  <a:gd name="T8" fmla="*/ 18 w 33"/>
                  <a:gd name="T9" fmla="*/ 25 h 47"/>
                  <a:gd name="T10" fmla="*/ 23 w 33"/>
                  <a:gd name="T11" fmla="*/ 17 h 47"/>
                  <a:gd name="T12" fmla="*/ 23 w 33"/>
                  <a:gd name="T13" fmla="*/ 38 h 47"/>
                  <a:gd name="T14" fmla="*/ 16 w 33"/>
                  <a:gd name="T15" fmla="*/ 46 h 47"/>
                  <a:gd name="T16" fmla="*/ 7 w 33"/>
                  <a:gd name="T17" fmla="*/ 41 h 47"/>
                  <a:gd name="T18" fmla="*/ 1 w 33"/>
                  <a:gd name="T19" fmla="*/ 19 h 47"/>
                  <a:gd name="T20" fmla="*/ 3 w 33"/>
                  <a:gd name="T21" fmla="*/ 11 h 47"/>
                  <a:gd name="T22" fmla="*/ 16 w 33"/>
                  <a:gd name="T23" fmla="*/ 0 h 47"/>
                  <a:gd name="T24" fmla="*/ 26 w 33"/>
                  <a:gd name="T25" fmla="*/ 13 h 47"/>
                  <a:gd name="T26" fmla="*/ 14 w 33"/>
                  <a:gd name="T27" fmla="*/ 23 h 47"/>
                  <a:gd name="T28" fmla="*/ 16 w 33"/>
                  <a:gd name="T29" fmla="*/ 15 h 47"/>
                  <a:gd name="T30" fmla="*/ 23 w 33"/>
                  <a:gd name="T31" fmla="*/ 36 h 47"/>
                  <a:gd name="T32" fmla="*/ 7 w 33"/>
                  <a:gd name="T33" fmla="*/ 38 h 47"/>
                  <a:gd name="T34" fmla="*/ 7 w 33"/>
                  <a:gd name="T35" fmla="*/ 17 h 47"/>
                  <a:gd name="T36" fmla="*/ 12 w 33"/>
                  <a:gd name="T37" fmla="*/ 10 h 47"/>
                  <a:gd name="T38" fmla="*/ 22 w 33"/>
                  <a:gd name="T39" fmla="*/ 6 h 47"/>
                  <a:gd name="T40" fmla="*/ 17 w 33"/>
                  <a:gd name="T41" fmla="*/ 17 h 47"/>
                  <a:gd name="T42" fmla="*/ 14 w 33"/>
                  <a:gd name="T43" fmla="*/ 10 h 47"/>
                  <a:gd name="T44" fmla="*/ 29 w 33"/>
                  <a:gd name="T45" fmla="*/ 3 h 4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3"/>
                  <a:gd name="T70" fmla="*/ 0 h 47"/>
                  <a:gd name="T71" fmla="*/ 33 w 33"/>
                  <a:gd name="T72" fmla="*/ 47 h 4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3" h="47">
                    <a:moveTo>
                      <a:pt x="29" y="3"/>
                    </a:moveTo>
                    <a:lnTo>
                      <a:pt x="32" y="10"/>
                    </a:lnTo>
                    <a:cubicBezTo>
                      <a:pt x="33" y="12"/>
                      <a:pt x="33" y="15"/>
                      <a:pt x="32" y="17"/>
                    </a:cubicBezTo>
                    <a:cubicBezTo>
                      <a:pt x="31" y="19"/>
                      <a:pt x="29" y="20"/>
                      <a:pt x="27" y="21"/>
                    </a:cubicBezTo>
                    <a:lnTo>
                      <a:pt x="18" y="25"/>
                    </a:lnTo>
                    <a:lnTo>
                      <a:pt x="23" y="17"/>
                    </a:lnTo>
                    <a:lnTo>
                      <a:pt x="23" y="38"/>
                    </a:lnTo>
                    <a:cubicBezTo>
                      <a:pt x="23" y="42"/>
                      <a:pt x="20" y="46"/>
                      <a:pt x="16" y="46"/>
                    </a:cubicBezTo>
                    <a:cubicBezTo>
                      <a:pt x="12" y="47"/>
                      <a:pt x="8" y="45"/>
                      <a:pt x="7" y="41"/>
                    </a:cubicBezTo>
                    <a:lnTo>
                      <a:pt x="1" y="19"/>
                    </a:lnTo>
                    <a:cubicBezTo>
                      <a:pt x="0" y="16"/>
                      <a:pt x="1" y="13"/>
                      <a:pt x="3" y="11"/>
                    </a:cubicBezTo>
                    <a:lnTo>
                      <a:pt x="16" y="0"/>
                    </a:lnTo>
                    <a:lnTo>
                      <a:pt x="26" y="13"/>
                    </a:lnTo>
                    <a:lnTo>
                      <a:pt x="14" y="23"/>
                    </a:lnTo>
                    <a:lnTo>
                      <a:pt x="16" y="15"/>
                    </a:lnTo>
                    <a:lnTo>
                      <a:pt x="23" y="36"/>
                    </a:lnTo>
                    <a:lnTo>
                      <a:pt x="7" y="38"/>
                    </a:lnTo>
                    <a:lnTo>
                      <a:pt x="7" y="17"/>
                    </a:lnTo>
                    <a:cubicBezTo>
                      <a:pt x="7" y="14"/>
                      <a:pt x="9" y="11"/>
                      <a:pt x="12" y="10"/>
                    </a:cubicBezTo>
                    <a:lnTo>
                      <a:pt x="22" y="6"/>
                    </a:lnTo>
                    <a:lnTo>
                      <a:pt x="17" y="17"/>
                    </a:lnTo>
                    <a:lnTo>
                      <a:pt x="14" y="10"/>
                    </a:lnTo>
                    <a:lnTo>
                      <a:pt x="29" y="3"/>
                    </a:lnTo>
                    <a:close/>
                  </a:path>
                </a:pathLst>
              </a:custGeom>
              <a:solidFill>
                <a:srgbClr val="6E6E6E"/>
              </a:solidFill>
              <a:ln w="0" cap="flat">
                <a:solidFill>
                  <a:srgbClr val="6E6E6E"/>
                </a:solidFill>
                <a:prstDash val="solid"/>
                <a:round/>
                <a:headEnd/>
                <a:tailEnd/>
              </a:ln>
            </p:spPr>
            <p:txBody>
              <a:bodyPr/>
              <a:lstStyle/>
              <a:p>
                <a:endParaRPr lang="en-US"/>
              </a:p>
            </p:txBody>
          </p:sp>
          <p:sp>
            <p:nvSpPr>
              <p:cNvPr id="1533" name="Freeform 720"/>
              <p:cNvSpPr>
                <a:spLocks/>
              </p:cNvSpPr>
              <p:nvPr/>
            </p:nvSpPr>
            <p:spPr bwMode="auto">
              <a:xfrm>
                <a:off x="1840" y="710"/>
                <a:ext cx="386" cy="186"/>
              </a:xfrm>
              <a:custGeom>
                <a:avLst/>
                <a:gdLst>
                  <a:gd name="T0" fmla="*/ 67 w 386"/>
                  <a:gd name="T1" fmla="*/ 110 h 186"/>
                  <a:gd name="T2" fmla="*/ 74 w 386"/>
                  <a:gd name="T3" fmla="*/ 103 h 186"/>
                  <a:gd name="T4" fmla="*/ 95 w 386"/>
                  <a:gd name="T5" fmla="*/ 92 h 186"/>
                  <a:gd name="T6" fmla="*/ 142 w 386"/>
                  <a:gd name="T7" fmla="*/ 83 h 186"/>
                  <a:gd name="T8" fmla="*/ 135 w 386"/>
                  <a:gd name="T9" fmla="*/ 72 h 186"/>
                  <a:gd name="T10" fmla="*/ 112 w 386"/>
                  <a:gd name="T11" fmla="*/ 66 h 186"/>
                  <a:gd name="T12" fmla="*/ 138 w 386"/>
                  <a:gd name="T13" fmla="*/ 54 h 186"/>
                  <a:gd name="T14" fmla="*/ 171 w 386"/>
                  <a:gd name="T15" fmla="*/ 55 h 186"/>
                  <a:gd name="T16" fmla="*/ 173 w 386"/>
                  <a:gd name="T17" fmla="*/ 47 h 186"/>
                  <a:gd name="T18" fmla="*/ 177 w 386"/>
                  <a:gd name="T19" fmla="*/ 51 h 186"/>
                  <a:gd name="T20" fmla="*/ 160 w 386"/>
                  <a:gd name="T21" fmla="*/ 32 h 186"/>
                  <a:gd name="T22" fmla="*/ 225 w 386"/>
                  <a:gd name="T23" fmla="*/ 12 h 186"/>
                  <a:gd name="T24" fmla="*/ 256 w 386"/>
                  <a:gd name="T25" fmla="*/ 6 h 186"/>
                  <a:gd name="T26" fmla="*/ 285 w 386"/>
                  <a:gd name="T27" fmla="*/ 5 h 186"/>
                  <a:gd name="T28" fmla="*/ 308 w 386"/>
                  <a:gd name="T29" fmla="*/ 5 h 186"/>
                  <a:gd name="T30" fmla="*/ 359 w 386"/>
                  <a:gd name="T31" fmla="*/ 14 h 186"/>
                  <a:gd name="T32" fmla="*/ 284 w 386"/>
                  <a:gd name="T33" fmla="*/ 137 h 186"/>
                  <a:gd name="T34" fmla="*/ 312 w 386"/>
                  <a:gd name="T35" fmla="*/ 132 h 186"/>
                  <a:gd name="T36" fmla="*/ 311 w 386"/>
                  <a:gd name="T37" fmla="*/ 165 h 186"/>
                  <a:gd name="T38" fmla="*/ 300 w 386"/>
                  <a:gd name="T39" fmla="*/ 186 h 186"/>
                  <a:gd name="T40" fmla="*/ 308 w 386"/>
                  <a:gd name="T41" fmla="*/ 180 h 186"/>
                  <a:gd name="T42" fmla="*/ 298 w 386"/>
                  <a:gd name="T43" fmla="*/ 178 h 186"/>
                  <a:gd name="T44" fmla="*/ 307 w 386"/>
                  <a:gd name="T45" fmla="*/ 164 h 186"/>
                  <a:gd name="T46" fmla="*/ 305 w 386"/>
                  <a:gd name="T47" fmla="*/ 154 h 186"/>
                  <a:gd name="T48" fmla="*/ 309 w 386"/>
                  <a:gd name="T49" fmla="*/ 149 h 186"/>
                  <a:gd name="T50" fmla="*/ 312 w 386"/>
                  <a:gd name="T51" fmla="*/ 142 h 186"/>
                  <a:gd name="T52" fmla="*/ 306 w 386"/>
                  <a:gd name="T53" fmla="*/ 134 h 186"/>
                  <a:gd name="T54" fmla="*/ 298 w 386"/>
                  <a:gd name="T55" fmla="*/ 136 h 186"/>
                  <a:gd name="T56" fmla="*/ 292 w 386"/>
                  <a:gd name="T57" fmla="*/ 140 h 186"/>
                  <a:gd name="T58" fmla="*/ 284 w 386"/>
                  <a:gd name="T59" fmla="*/ 145 h 186"/>
                  <a:gd name="T60" fmla="*/ 282 w 386"/>
                  <a:gd name="T61" fmla="*/ 127 h 186"/>
                  <a:gd name="T62" fmla="*/ 240 w 386"/>
                  <a:gd name="T63" fmla="*/ 125 h 186"/>
                  <a:gd name="T64" fmla="*/ 225 w 386"/>
                  <a:gd name="T65" fmla="*/ 116 h 186"/>
                  <a:gd name="T66" fmla="*/ 216 w 386"/>
                  <a:gd name="T67" fmla="*/ 115 h 186"/>
                  <a:gd name="T68" fmla="*/ 207 w 386"/>
                  <a:gd name="T69" fmla="*/ 117 h 186"/>
                  <a:gd name="T70" fmla="*/ 203 w 386"/>
                  <a:gd name="T71" fmla="*/ 123 h 186"/>
                  <a:gd name="T72" fmla="*/ 183 w 386"/>
                  <a:gd name="T73" fmla="*/ 127 h 186"/>
                  <a:gd name="T74" fmla="*/ 161 w 386"/>
                  <a:gd name="T75" fmla="*/ 134 h 186"/>
                  <a:gd name="T76" fmla="*/ 183 w 386"/>
                  <a:gd name="T77" fmla="*/ 116 h 186"/>
                  <a:gd name="T78" fmla="*/ 182 w 386"/>
                  <a:gd name="T79" fmla="*/ 114 h 186"/>
                  <a:gd name="T80" fmla="*/ 158 w 386"/>
                  <a:gd name="T81" fmla="*/ 127 h 186"/>
                  <a:gd name="T82" fmla="*/ 143 w 386"/>
                  <a:gd name="T83" fmla="*/ 138 h 186"/>
                  <a:gd name="T84" fmla="*/ 111 w 386"/>
                  <a:gd name="T85" fmla="*/ 151 h 186"/>
                  <a:gd name="T86" fmla="*/ 80 w 386"/>
                  <a:gd name="T87" fmla="*/ 161 h 186"/>
                  <a:gd name="T88" fmla="*/ 66 w 386"/>
                  <a:gd name="T89" fmla="*/ 169 h 186"/>
                  <a:gd name="T90" fmla="*/ 47 w 386"/>
                  <a:gd name="T91" fmla="*/ 173 h 186"/>
                  <a:gd name="T92" fmla="*/ 27 w 386"/>
                  <a:gd name="T93" fmla="*/ 175 h 186"/>
                  <a:gd name="T94" fmla="*/ 4 w 386"/>
                  <a:gd name="T95" fmla="*/ 184 h 186"/>
                  <a:gd name="T96" fmla="*/ 37 w 386"/>
                  <a:gd name="T97" fmla="*/ 173 h 186"/>
                  <a:gd name="T98" fmla="*/ 86 w 386"/>
                  <a:gd name="T99" fmla="*/ 153 h 186"/>
                  <a:gd name="T100" fmla="*/ 109 w 386"/>
                  <a:gd name="T101" fmla="*/ 138 h 186"/>
                  <a:gd name="T102" fmla="*/ 95 w 386"/>
                  <a:gd name="T103" fmla="*/ 136 h 186"/>
                  <a:gd name="T104" fmla="*/ 82 w 386"/>
                  <a:gd name="T105" fmla="*/ 136 h 186"/>
                  <a:gd name="T106" fmla="*/ 77 w 386"/>
                  <a:gd name="T107" fmla="*/ 130 h 186"/>
                  <a:gd name="T108" fmla="*/ 75 w 386"/>
                  <a:gd name="T109" fmla="*/ 125 h 186"/>
                  <a:gd name="T110" fmla="*/ 69 w 386"/>
                  <a:gd name="T111" fmla="*/ 114 h 186"/>
                  <a:gd name="T112" fmla="*/ 79 w 386"/>
                  <a:gd name="T113" fmla="*/ 114 h 18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86"/>
                  <a:gd name="T172" fmla="*/ 0 h 186"/>
                  <a:gd name="T173" fmla="*/ 386 w 386"/>
                  <a:gd name="T174" fmla="*/ 186 h 18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86" h="186">
                    <a:moveTo>
                      <a:pt x="70" y="114"/>
                    </a:moveTo>
                    <a:lnTo>
                      <a:pt x="65" y="114"/>
                    </a:lnTo>
                    <a:lnTo>
                      <a:pt x="71" y="112"/>
                    </a:lnTo>
                    <a:lnTo>
                      <a:pt x="67" y="110"/>
                    </a:lnTo>
                    <a:lnTo>
                      <a:pt x="69" y="110"/>
                    </a:lnTo>
                    <a:lnTo>
                      <a:pt x="79" y="106"/>
                    </a:lnTo>
                    <a:lnTo>
                      <a:pt x="71" y="109"/>
                    </a:lnTo>
                    <a:lnTo>
                      <a:pt x="67" y="110"/>
                    </a:lnTo>
                    <a:lnTo>
                      <a:pt x="65" y="112"/>
                    </a:lnTo>
                    <a:lnTo>
                      <a:pt x="65" y="109"/>
                    </a:lnTo>
                    <a:lnTo>
                      <a:pt x="68" y="107"/>
                    </a:lnTo>
                    <a:lnTo>
                      <a:pt x="65" y="107"/>
                    </a:lnTo>
                    <a:lnTo>
                      <a:pt x="67" y="105"/>
                    </a:lnTo>
                    <a:lnTo>
                      <a:pt x="70" y="105"/>
                    </a:lnTo>
                    <a:lnTo>
                      <a:pt x="69" y="104"/>
                    </a:lnTo>
                    <a:lnTo>
                      <a:pt x="74" y="103"/>
                    </a:lnTo>
                    <a:lnTo>
                      <a:pt x="77" y="101"/>
                    </a:lnTo>
                    <a:lnTo>
                      <a:pt x="86" y="97"/>
                    </a:lnTo>
                    <a:lnTo>
                      <a:pt x="90" y="96"/>
                    </a:lnTo>
                    <a:lnTo>
                      <a:pt x="90" y="98"/>
                    </a:lnTo>
                    <a:lnTo>
                      <a:pt x="90" y="95"/>
                    </a:lnTo>
                    <a:lnTo>
                      <a:pt x="97" y="93"/>
                    </a:lnTo>
                    <a:lnTo>
                      <a:pt x="93" y="94"/>
                    </a:lnTo>
                    <a:lnTo>
                      <a:pt x="95" y="92"/>
                    </a:lnTo>
                    <a:lnTo>
                      <a:pt x="99" y="90"/>
                    </a:lnTo>
                    <a:lnTo>
                      <a:pt x="102" y="90"/>
                    </a:lnTo>
                    <a:lnTo>
                      <a:pt x="101" y="89"/>
                    </a:lnTo>
                    <a:lnTo>
                      <a:pt x="104" y="88"/>
                    </a:lnTo>
                    <a:lnTo>
                      <a:pt x="113" y="90"/>
                    </a:lnTo>
                    <a:lnTo>
                      <a:pt x="127" y="85"/>
                    </a:lnTo>
                    <a:lnTo>
                      <a:pt x="132" y="86"/>
                    </a:lnTo>
                    <a:lnTo>
                      <a:pt x="142" y="83"/>
                    </a:lnTo>
                    <a:lnTo>
                      <a:pt x="148" y="77"/>
                    </a:lnTo>
                    <a:lnTo>
                      <a:pt x="148" y="74"/>
                    </a:lnTo>
                    <a:lnTo>
                      <a:pt x="146" y="74"/>
                    </a:lnTo>
                    <a:lnTo>
                      <a:pt x="154" y="72"/>
                    </a:lnTo>
                    <a:lnTo>
                      <a:pt x="156" y="69"/>
                    </a:lnTo>
                    <a:lnTo>
                      <a:pt x="145" y="71"/>
                    </a:lnTo>
                    <a:lnTo>
                      <a:pt x="134" y="76"/>
                    </a:lnTo>
                    <a:lnTo>
                      <a:pt x="135" y="72"/>
                    </a:lnTo>
                    <a:lnTo>
                      <a:pt x="132" y="72"/>
                    </a:lnTo>
                    <a:lnTo>
                      <a:pt x="134" y="74"/>
                    </a:lnTo>
                    <a:lnTo>
                      <a:pt x="132" y="74"/>
                    </a:lnTo>
                    <a:lnTo>
                      <a:pt x="128" y="73"/>
                    </a:lnTo>
                    <a:lnTo>
                      <a:pt x="116" y="74"/>
                    </a:lnTo>
                    <a:lnTo>
                      <a:pt x="108" y="72"/>
                    </a:lnTo>
                    <a:lnTo>
                      <a:pt x="112" y="70"/>
                    </a:lnTo>
                    <a:lnTo>
                      <a:pt x="112" y="66"/>
                    </a:lnTo>
                    <a:lnTo>
                      <a:pt x="113" y="67"/>
                    </a:lnTo>
                    <a:lnTo>
                      <a:pt x="119" y="65"/>
                    </a:lnTo>
                    <a:lnTo>
                      <a:pt x="111" y="63"/>
                    </a:lnTo>
                    <a:lnTo>
                      <a:pt x="109" y="60"/>
                    </a:lnTo>
                    <a:lnTo>
                      <a:pt x="132" y="55"/>
                    </a:lnTo>
                    <a:lnTo>
                      <a:pt x="137" y="55"/>
                    </a:lnTo>
                    <a:lnTo>
                      <a:pt x="135" y="55"/>
                    </a:lnTo>
                    <a:lnTo>
                      <a:pt x="138" y="54"/>
                    </a:lnTo>
                    <a:lnTo>
                      <a:pt x="154" y="51"/>
                    </a:lnTo>
                    <a:lnTo>
                      <a:pt x="160" y="51"/>
                    </a:lnTo>
                    <a:lnTo>
                      <a:pt x="158" y="51"/>
                    </a:lnTo>
                    <a:lnTo>
                      <a:pt x="158" y="52"/>
                    </a:lnTo>
                    <a:lnTo>
                      <a:pt x="153" y="54"/>
                    </a:lnTo>
                    <a:lnTo>
                      <a:pt x="149" y="55"/>
                    </a:lnTo>
                    <a:lnTo>
                      <a:pt x="165" y="57"/>
                    </a:lnTo>
                    <a:lnTo>
                      <a:pt x="171" y="55"/>
                    </a:lnTo>
                    <a:lnTo>
                      <a:pt x="176" y="55"/>
                    </a:lnTo>
                    <a:lnTo>
                      <a:pt x="173" y="56"/>
                    </a:lnTo>
                    <a:lnTo>
                      <a:pt x="177" y="55"/>
                    </a:lnTo>
                    <a:lnTo>
                      <a:pt x="175" y="53"/>
                    </a:lnTo>
                    <a:lnTo>
                      <a:pt x="169" y="54"/>
                    </a:lnTo>
                    <a:lnTo>
                      <a:pt x="173" y="51"/>
                    </a:lnTo>
                    <a:lnTo>
                      <a:pt x="171" y="49"/>
                    </a:lnTo>
                    <a:lnTo>
                      <a:pt x="173" y="47"/>
                    </a:lnTo>
                    <a:lnTo>
                      <a:pt x="176" y="47"/>
                    </a:lnTo>
                    <a:lnTo>
                      <a:pt x="174" y="50"/>
                    </a:lnTo>
                    <a:lnTo>
                      <a:pt x="175" y="53"/>
                    </a:lnTo>
                    <a:lnTo>
                      <a:pt x="179" y="51"/>
                    </a:lnTo>
                    <a:lnTo>
                      <a:pt x="180" y="53"/>
                    </a:lnTo>
                    <a:lnTo>
                      <a:pt x="184" y="53"/>
                    </a:lnTo>
                    <a:lnTo>
                      <a:pt x="188" y="51"/>
                    </a:lnTo>
                    <a:lnTo>
                      <a:pt x="177" y="51"/>
                    </a:lnTo>
                    <a:lnTo>
                      <a:pt x="176" y="49"/>
                    </a:lnTo>
                    <a:lnTo>
                      <a:pt x="182" y="46"/>
                    </a:lnTo>
                    <a:lnTo>
                      <a:pt x="175" y="46"/>
                    </a:lnTo>
                    <a:lnTo>
                      <a:pt x="178" y="44"/>
                    </a:lnTo>
                    <a:lnTo>
                      <a:pt x="175" y="46"/>
                    </a:lnTo>
                    <a:lnTo>
                      <a:pt x="167" y="45"/>
                    </a:lnTo>
                    <a:lnTo>
                      <a:pt x="171" y="39"/>
                    </a:lnTo>
                    <a:lnTo>
                      <a:pt x="160" y="32"/>
                    </a:lnTo>
                    <a:lnTo>
                      <a:pt x="165" y="31"/>
                    </a:lnTo>
                    <a:lnTo>
                      <a:pt x="173" y="26"/>
                    </a:lnTo>
                    <a:lnTo>
                      <a:pt x="194" y="25"/>
                    </a:lnTo>
                    <a:lnTo>
                      <a:pt x="204" y="21"/>
                    </a:lnTo>
                    <a:lnTo>
                      <a:pt x="212" y="17"/>
                    </a:lnTo>
                    <a:lnTo>
                      <a:pt x="229" y="11"/>
                    </a:lnTo>
                    <a:lnTo>
                      <a:pt x="230" y="11"/>
                    </a:lnTo>
                    <a:lnTo>
                      <a:pt x="225" y="12"/>
                    </a:lnTo>
                    <a:lnTo>
                      <a:pt x="227" y="12"/>
                    </a:lnTo>
                    <a:lnTo>
                      <a:pt x="249" y="8"/>
                    </a:lnTo>
                    <a:lnTo>
                      <a:pt x="246" y="9"/>
                    </a:lnTo>
                    <a:lnTo>
                      <a:pt x="245" y="11"/>
                    </a:lnTo>
                    <a:lnTo>
                      <a:pt x="248" y="9"/>
                    </a:lnTo>
                    <a:lnTo>
                      <a:pt x="253" y="8"/>
                    </a:lnTo>
                    <a:lnTo>
                      <a:pt x="248" y="8"/>
                    </a:lnTo>
                    <a:lnTo>
                      <a:pt x="256" y="6"/>
                    </a:lnTo>
                    <a:lnTo>
                      <a:pt x="260" y="5"/>
                    </a:lnTo>
                    <a:lnTo>
                      <a:pt x="256" y="6"/>
                    </a:lnTo>
                    <a:lnTo>
                      <a:pt x="257" y="7"/>
                    </a:lnTo>
                    <a:lnTo>
                      <a:pt x="268" y="6"/>
                    </a:lnTo>
                    <a:lnTo>
                      <a:pt x="288" y="0"/>
                    </a:lnTo>
                    <a:lnTo>
                      <a:pt x="292" y="2"/>
                    </a:lnTo>
                    <a:lnTo>
                      <a:pt x="284" y="5"/>
                    </a:lnTo>
                    <a:lnTo>
                      <a:pt x="285" y="5"/>
                    </a:lnTo>
                    <a:lnTo>
                      <a:pt x="283" y="6"/>
                    </a:lnTo>
                    <a:lnTo>
                      <a:pt x="296" y="2"/>
                    </a:lnTo>
                    <a:lnTo>
                      <a:pt x="295" y="4"/>
                    </a:lnTo>
                    <a:lnTo>
                      <a:pt x="297" y="3"/>
                    </a:lnTo>
                    <a:lnTo>
                      <a:pt x="298" y="4"/>
                    </a:lnTo>
                    <a:lnTo>
                      <a:pt x="295" y="6"/>
                    </a:lnTo>
                    <a:lnTo>
                      <a:pt x="297" y="6"/>
                    </a:lnTo>
                    <a:lnTo>
                      <a:pt x="308" y="5"/>
                    </a:lnTo>
                    <a:lnTo>
                      <a:pt x="313" y="6"/>
                    </a:lnTo>
                    <a:lnTo>
                      <a:pt x="309" y="8"/>
                    </a:lnTo>
                    <a:lnTo>
                      <a:pt x="312" y="8"/>
                    </a:lnTo>
                    <a:lnTo>
                      <a:pt x="307" y="8"/>
                    </a:lnTo>
                    <a:lnTo>
                      <a:pt x="313" y="8"/>
                    </a:lnTo>
                    <a:lnTo>
                      <a:pt x="310" y="10"/>
                    </a:lnTo>
                    <a:lnTo>
                      <a:pt x="332" y="9"/>
                    </a:lnTo>
                    <a:lnTo>
                      <a:pt x="359" y="14"/>
                    </a:lnTo>
                    <a:lnTo>
                      <a:pt x="375" y="13"/>
                    </a:lnTo>
                    <a:lnTo>
                      <a:pt x="386" y="18"/>
                    </a:lnTo>
                    <a:lnTo>
                      <a:pt x="270" y="121"/>
                    </a:lnTo>
                    <a:lnTo>
                      <a:pt x="277" y="123"/>
                    </a:lnTo>
                    <a:lnTo>
                      <a:pt x="287" y="121"/>
                    </a:lnTo>
                    <a:lnTo>
                      <a:pt x="283" y="124"/>
                    </a:lnTo>
                    <a:lnTo>
                      <a:pt x="288" y="134"/>
                    </a:lnTo>
                    <a:lnTo>
                      <a:pt x="284" y="137"/>
                    </a:lnTo>
                    <a:lnTo>
                      <a:pt x="294" y="134"/>
                    </a:lnTo>
                    <a:lnTo>
                      <a:pt x="296" y="134"/>
                    </a:lnTo>
                    <a:lnTo>
                      <a:pt x="300" y="131"/>
                    </a:lnTo>
                    <a:lnTo>
                      <a:pt x="303" y="130"/>
                    </a:lnTo>
                    <a:lnTo>
                      <a:pt x="313" y="127"/>
                    </a:lnTo>
                    <a:lnTo>
                      <a:pt x="314" y="130"/>
                    </a:lnTo>
                    <a:lnTo>
                      <a:pt x="312" y="132"/>
                    </a:lnTo>
                    <a:lnTo>
                      <a:pt x="312" y="133"/>
                    </a:lnTo>
                    <a:lnTo>
                      <a:pt x="315" y="142"/>
                    </a:lnTo>
                    <a:lnTo>
                      <a:pt x="313" y="157"/>
                    </a:lnTo>
                    <a:lnTo>
                      <a:pt x="311" y="158"/>
                    </a:lnTo>
                    <a:lnTo>
                      <a:pt x="313" y="159"/>
                    </a:lnTo>
                    <a:lnTo>
                      <a:pt x="311" y="161"/>
                    </a:lnTo>
                    <a:lnTo>
                      <a:pt x="312" y="162"/>
                    </a:lnTo>
                    <a:lnTo>
                      <a:pt x="311" y="165"/>
                    </a:lnTo>
                    <a:lnTo>
                      <a:pt x="321" y="170"/>
                    </a:lnTo>
                    <a:lnTo>
                      <a:pt x="320" y="172"/>
                    </a:lnTo>
                    <a:lnTo>
                      <a:pt x="317" y="174"/>
                    </a:lnTo>
                    <a:lnTo>
                      <a:pt x="313" y="180"/>
                    </a:lnTo>
                    <a:lnTo>
                      <a:pt x="307" y="184"/>
                    </a:lnTo>
                    <a:lnTo>
                      <a:pt x="302" y="186"/>
                    </a:lnTo>
                    <a:lnTo>
                      <a:pt x="304" y="184"/>
                    </a:lnTo>
                    <a:lnTo>
                      <a:pt x="300" y="186"/>
                    </a:lnTo>
                    <a:lnTo>
                      <a:pt x="303" y="182"/>
                    </a:lnTo>
                    <a:lnTo>
                      <a:pt x="306" y="182"/>
                    </a:lnTo>
                    <a:lnTo>
                      <a:pt x="310" y="179"/>
                    </a:lnTo>
                    <a:lnTo>
                      <a:pt x="306" y="182"/>
                    </a:lnTo>
                    <a:lnTo>
                      <a:pt x="305" y="182"/>
                    </a:lnTo>
                    <a:lnTo>
                      <a:pt x="303" y="182"/>
                    </a:lnTo>
                    <a:lnTo>
                      <a:pt x="306" y="180"/>
                    </a:lnTo>
                    <a:lnTo>
                      <a:pt x="308" y="180"/>
                    </a:lnTo>
                    <a:lnTo>
                      <a:pt x="306" y="180"/>
                    </a:lnTo>
                    <a:lnTo>
                      <a:pt x="310" y="175"/>
                    </a:lnTo>
                    <a:lnTo>
                      <a:pt x="310" y="172"/>
                    </a:lnTo>
                    <a:lnTo>
                      <a:pt x="313" y="170"/>
                    </a:lnTo>
                    <a:lnTo>
                      <a:pt x="302" y="173"/>
                    </a:lnTo>
                    <a:lnTo>
                      <a:pt x="304" y="173"/>
                    </a:lnTo>
                    <a:lnTo>
                      <a:pt x="300" y="175"/>
                    </a:lnTo>
                    <a:lnTo>
                      <a:pt x="298" y="178"/>
                    </a:lnTo>
                    <a:lnTo>
                      <a:pt x="297" y="177"/>
                    </a:lnTo>
                    <a:lnTo>
                      <a:pt x="298" y="175"/>
                    </a:lnTo>
                    <a:lnTo>
                      <a:pt x="303" y="172"/>
                    </a:lnTo>
                    <a:lnTo>
                      <a:pt x="305" y="169"/>
                    </a:lnTo>
                    <a:lnTo>
                      <a:pt x="307" y="169"/>
                    </a:lnTo>
                    <a:lnTo>
                      <a:pt x="307" y="167"/>
                    </a:lnTo>
                    <a:lnTo>
                      <a:pt x="305" y="165"/>
                    </a:lnTo>
                    <a:lnTo>
                      <a:pt x="307" y="164"/>
                    </a:lnTo>
                    <a:lnTo>
                      <a:pt x="304" y="164"/>
                    </a:lnTo>
                    <a:lnTo>
                      <a:pt x="308" y="162"/>
                    </a:lnTo>
                    <a:lnTo>
                      <a:pt x="305" y="161"/>
                    </a:lnTo>
                    <a:lnTo>
                      <a:pt x="307" y="158"/>
                    </a:lnTo>
                    <a:lnTo>
                      <a:pt x="301" y="157"/>
                    </a:lnTo>
                    <a:lnTo>
                      <a:pt x="308" y="155"/>
                    </a:lnTo>
                    <a:lnTo>
                      <a:pt x="304" y="155"/>
                    </a:lnTo>
                    <a:lnTo>
                      <a:pt x="305" y="154"/>
                    </a:lnTo>
                    <a:lnTo>
                      <a:pt x="308" y="153"/>
                    </a:lnTo>
                    <a:lnTo>
                      <a:pt x="305" y="153"/>
                    </a:lnTo>
                    <a:lnTo>
                      <a:pt x="306" y="151"/>
                    </a:lnTo>
                    <a:lnTo>
                      <a:pt x="310" y="153"/>
                    </a:lnTo>
                    <a:lnTo>
                      <a:pt x="308" y="151"/>
                    </a:lnTo>
                    <a:lnTo>
                      <a:pt x="309" y="149"/>
                    </a:lnTo>
                    <a:lnTo>
                      <a:pt x="312" y="149"/>
                    </a:lnTo>
                    <a:lnTo>
                      <a:pt x="309" y="149"/>
                    </a:lnTo>
                    <a:lnTo>
                      <a:pt x="306" y="150"/>
                    </a:lnTo>
                    <a:lnTo>
                      <a:pt x="308" y="148"/>
                    </a:lnTo>
                    <a:lnTo>
                      <a:pt x="310" y="146"/>
                    </a:lnTo>
                    <a:lnTo>
                      <a:pt x="306" y="148"/>
                    </a:lnTo>
                    <a:lnTo>
                      <a:pt x="306" y="147"/>
                    </a:lnTo>
                    <a:lnTo>
                      <a:pt x="310" y="143"/>
                    </a:lnTo>
                    <a:lnTo>
                      <a:pt x="313" y="142"/>
                    </a:lnTo>
                    <a:lnTo>
                      <a:pt x="312" y="142"/>
                    </a:lnTo>
                    <a:lnTo>
                      <a:pt x="306" y="145"/>
                    </a:lnTo>
                    <a:lnTo>
                      <a:pt x="305" y="144"/>
                    </a:lnTo>
                    <a:lnTo>
                      <a:pt x="304" y="143"/>
                    </a:lnTo>
                    <a:lnTo>
                      <a:pt x="304" y="140"/>
                    </a:lnTo>
                    <a:lnTo>
                      <a:pt x="310" y="131"/>
                    </a:lnTo>
                    <a:lnTo>
                      <a:pt x="307" y="133"/>
                    </a:lnTo>
                    <a:lnTo>
                      <a:pt x="306" y="135"/>
                    </a:lnTo>
                    <a:lnTo>
                      <a:pt x="306" y="134"/>
                    </a:lnTo>
                    <a:lnTo>
                      <a:pt x="298" y="145"/>
                    </a:lnTo>
                    <a:lnTo>
                      <a:pt x="296" y="145"/>
                    </a:lnTo>
                    <a:lnTo>
                      <a:pt x="298" y="142"/>
                    </a:lnTo>
                    <a:lnTo>
                      <a:pt x="293" y="143"/>
                    </a:lnTo>
                    <a:lnTo>
                      <a:pt x="295" y="142"/>
                    </a:lnTo>
                    <a:lnTo>
                      <a:pt x="296" y="138"/>
                    </a:lnTo>
                    <a:lnTo>
                      <a:pt x="300" y="138"/>
                    </a:lnTo>
                    <a:lnTo>
                      <a:pt x="298" y="136"/>
                    </a:lnTo>
                    <a:lnTo>
                      <a:pt x="296" y="138"/>
                    </a:lnTo>
                    <a:lnTo>
                      <a:pt x="294" y="139"/>
                    </a:lnTo>
                    <a:lnTo>
                      <a:pt x="291" y="136"/>
                    </a:lnTo>
                    <a:lnTo>
                      <a:pt x="290" y="136"/>
                    </a:lnTo>
                    <a:lnTo>
                      <a:pt x="287" y="138"/>
                    </a:lnTo>
                    <a:lnTo>
                      <a:pt x="292" y="138"/>
                    </a:lnTo>
                    <a:lnTo>
                      <a:pt x="292" y="140"/>
                    </a:lnTo>
                    <a:lnTo>
                      <a:pt x="290" y="140"/>
                    </a:lnTo>
                    <a:lnTo>
                      <a:pt x="292" y="140"/>
                    </a:lnTo>
                    <a:lnTo>
                      <a:pt x="293" y="142"/>
                    </a:lnTo>
                    <a:lnTo>
                      <a:pt x="291" y="144"/>
                    </a:lnTo>
                    <a:lnTo>
                      <a:pt x="288" y="143"/>
                    </a:lnTo>
                    <a:lnTo>
                      <a:pt x="288" y="145"/>
                    </a:lnTo>
                    <a:lnTo>
                      <a:pt x="285" y="144"/>
                    </a:lnTo>
                    <a:lnTo>
                      <a:pt x="284" y="145"/>
                    </a:lnTo>
                    <a:lnTo>
                      <a:pt x="277" y="135"/>
                    </a:lnTo>
                    <a:lnTo>
                      <a:pt x="279" y="134"/>
                    </a:lnTo>
                    <a:lnTo>
                      <a:pt x="272" y="130"/>
                    </a:lnTo>
                    <a:lnTo>
                      <a:pt x="279" y="125"/>
                    </a:lnTo>
                    <a:lnTo>
                      <a:pt x="279" y="126"/>
                    </a:lnTo>
                    <a:lnTo>
                      <a:pt x="276" y="130"/>
                    </a:lnTo>
                    <a:lnTo>
                      <a:pt x="279" y="127"/>
                    </a:lnTo>
                    <a:lnTo>
                      <a:pt x="282" y="127"/>
                    </a:lnTo>
                    <a:lnTo>
                      <a:pt x="280" y="124"/>
                    </a:lnTo>
                    <a:lnTo>
                      <a:pt x="267" y="128"/>
                    </a:lnTo>
                    <a:lnTo>
                      <a:pt x="261" y="126"/>
                    </a:lnTo>
                    <a:lnTo>
                      <a:pt x="263" y="125"/>
                    </a:lnTo>
                    <a:lnTo>
                      <a:pt x="264" y="123"/>
                    </a:lnTo>
                    <a:lnTo>
                      <a:pt x="259" y="125"/>
                    </a:lnTo>
                    <a:lnTo>
                      <a:pt x="252" y="123"/>
                    </a:lnTo>
                    <a:lnTo>
                      <a:pt x="240" y="125"/>
                    </a:lnTo>
                    <a:lnTo>
                      <a:pt x="234" y="121"/>
                    </a:lnTo>
                    <a:lnTo>
                      <a:pt x="243" y="116"/>
                    </a:lnTo>
                    <a:lnTo>
                      <a:pt x="232" y="121"/>
                    </a:lnTo>
                    <a:lnTo>
                      <a:pt x="229" y="119"/>
                    </a:lnTo>
                    <a:lnTo>
                      <a:pt x="233" y="117"/>
                    </a:lnTo>
                    <a:lnTo>
                      <a:pt x="227" y="117"/>
                    </a:lnTo>
                    <a:lnTo>
                      <a:pt x="231" y="116"/>
                    </a:lnTo>
                    <a:lnTo>
                      <a:pt x="225" y="116"/>
                    </a:lnTo>
                    <a:lnTo>
                      <a:pt x="231" y="115"/>
                    </a:lnTo>
                    <a:lnTo>
                      <a:pt x="227" y="114"/>
                    </a:lnTo>
                    <a:lnTo>
                      <a:pt x="233" y="111"/>
                    </a:lnTo>
                    <a:lnTo>
                      <a:pt x="221" y="114"/>
                    </a:lnTo>
                    <a:lnTo>
                      <a:pt x="219" y="114"/>
                    </a:lnTo>
                    <a:lnTo>
                      <a:pt x="223" y="111"/>
                    </a:lnTo>
                    <a:lnTo>
                      <a:pt x="219" y="114"/>
                    </a:lnTo>
                    <a:lnTo>
                      <a:pt x="216" y="115"/>
                    </a:lnTo>
                    <a:lnTo>
                      <a:pt x="215" y="114"/>
                    </a:lnTo>
                    <a:lnTo>
                      <a:pt x="223" y="110"/>
                    </a:lnTo>
                    <a:lnTo>
                      <a:pt x="216" y="113"/>
                    </a:lnTo>
                    <a:lnTo>
                      <a:pt x="215" y="113"/>
                    </a:lnTo>
                    <a:lnTo>
                      <a:pt x="212" y="115"/>
                    </a:lnTo>
                    <a:lnTo>
                      <a:pt x="208" y="116"/>
                    </a:lnTo>
                    <a:lnTo>
                      <a:pt x="210" y="116"/>
                    </a:lnTo>
                    <a:lnTo>
                      <a:pt x="207" y="117"/>
                    </a:lnTo>
                    <a:lnTo>
                      <a:pt x="212" y="116"/>
                    </a:lnTo>
                    <a:lnTo>
                      <a:pt x="210" y="118"/>
                    </a:lnTo>
                    <a:lnTo>
                      <a:pt x="204" y="119"/>
                    </a:lnTo>
                    <a:lnTo>
                      <a:pt x="211" y="118"/>
                    </a:lnTo>
                    <a:lnTo>
                      <a:pt x="210" y="119"/>
                    </a:lnTo>
                    <a:lnTo>
                      <a:pt x="204" y="122"/>
                    </a:lnTo>
                    <a:lnTo>
                      <a:pt x="206" y="123"/>
                    </a:lnTo>
                    <a:lnTo>
                      <a:pt x="203" y="123"/>
                    </a:lnTo>
                    <a:lnTo>
                      <a:pt x="200" y="125"/>
                    </a:lnTo>
                    <a:lnTo>
                      <a:pt x="195" y="124"/>
                    </a:lnTo>
                    <a:lnTo>
                      <a:pt x="191" y="126"/>
                    </a:lnTo>
                    <a:lnTo>
                      <a:pt x="193" y="123"/>
                    </a:lnTo>
                    <a:lnTo>
                      <a:pt x="187" y="127"/>
                    </a:lnTo>
                    <a:lnTo>
                      <a:pt x="188" y="125"/>
                    </a:lnTo>
                    <a:lnTo>
                      <a:pt x="184" y="129"/>
                    </a:lnTo>
                    <a:lnTo>
                      <a:pt x="183" y="127"/>
                    </a:lnTo>
                    <a:lnTo>
                      <a:pt x="183" y="128"/>
                    </a:lnTo>
                    <a:lnTo>
                      <a:pt x="182" y="129"/>
                    </a:lnTo>
                    <a:lnTo>
                      <a:pt x="177" y="131"/>
                    </a:lnTo>
                    <a:lnTo>
                      <a:pt x="180" y="128"/>
                    </a:lnTo>
                    <a:lnTo>
                      <a:pt x="175" y="131"/>
                    </a:lnTo>
                    <a:lnTo>
                      <a:pt x="177" y="130"/>
                    </a:lnTo>
                    <a:lnTo>
                      <a:pt x="169" y="134"/>
                    </a:lnTo>
                    <a:lnTo>
                      <a:pt x="161" y="134"/>
                    </a:lnTo>
                    <a:lnTo>
                      <a:pt x="160" y="133"/>
                    </a:lnTo>
                    <a:lnTo>
                      <a:pt x="162" y="132"/>
                    </a:lnTo>
                    <a:lnTo>
                      <a:pt x="167" y="131"/>
                    </a:lnTo>
                    <a:lnTo>
                      <a:pt x="175" y="127"/>
                    </a:lnTo>
                    <a:lnTo>
                      <a:pt x="169" y="129"/>
                    </a:lnTo>
                    <a:lnTo>
                      <a:pt x="167" y="127"/>
                    </a:lnTo>
                    <a:lnTo>
                      <a:pt x="180" y="121"/>
                    </a:lnTo>
                    <a:lnTo>
                      <a:pt x="183" y="116"/>
                    </a:lnTo>
                    <a:lnTo>
                      <a:pt x="196" y="113"/>
                    </a:lnTo>
                    <a:lnTo>
                      <a:pt x="206" y="115"/>
                    </a:lnTo>
                    <a:lnTo>
                      <a:pt x="200" y="111"/>
                    </a:lnTo>
                    <a:lnTo>
                      <a:pt x="212" y="107"/>
                    </a:lnTo>
                    <a:lnTo>
                      <a:pt x="208" y="107"/>
                    </a:lnTo>
                    <a:lnTo>
                      <a:pt x="202" y="110"/>
                    </a:lnTo>
                    <a:lnTo>
                      <a:pt x="197" y="110"/>
                    </a:lnTo>
                    <a:lnTo>
                      <a:pt x="182" y="114"/>
                    </a:lnTo>
                    <a:lnTo>
                      <a:pt x="180" y="116"/>
                    </a:lnTo>
                    <a:lnTo>
                      <a:pt x="174" y="119"/>
                    </a:lnTo>
                    <a:lnTo>
                      <a:pt x="169" y="121"/>
                    </a:lnTo>
                    <a:lnTo>
                      <a:pt x="163" y="121"/>
                    </a:lnTo>
                    <a:lnTo>
                      <a:pt x="165" y="123"/>
                    </a:lnTo>
                    <a:lnTo>
                      <a:pt x="162" y="125"/>
                    </a:lnTo>
                    <a:lnTo>
                      <a:pt x="156" y="126"/>
                    </a:lnTo>
                    <a:lnTo>
                      <a:pt x="158" y="127"/>
                    </a:lnTo>
                    <a:lnTo>
                      <a:pt x="156" y="128"/>
                    </a:lnTo>
                    <a:lnTo>
                      <a:pt x="152" y="129"/>
                    </a:lnTo>
                    <a:lnTo>
                      <a:pt x="153" y="127"/>
                    </a:lnTo>
                    <a:lnTo>
                      <a:pt x="142" y="132"/>
                    </a:lnTo>
                    <a:lnTo>
                      <a:pt x="137" y="135"/>
                    </a:lnTo>
                    <a:lnTo>
                      <a:pt x="136" y="136"/>
                    </a:lnTo>
                    <a:lnTo>
                      <a:pt x="143" y="136"/>
                    </a:lnTo>
                    <a:lnTo>
                      <a:pt x="143" y="138"/>
                    </a:lnTo>
                    <a:lnTo>
                      <a:pt x="139" y="140"/>
                    </a:lnTo>
                    <a:lnTo>
                      <a:pt x="130" y="142"/>
                    </a:lnTo>
                    <a:lnTo>
                      <a:pt x="130" y="143"/>
                    </a:lnTo>
                    <a:lnTo>
                      <a:pt x="126" y="145"/>
                    </a:lnTo>
                    <a:lnTo>
                      <a:pt x="128" y="145"/>
                    </a:lnTo>
                    <a:lnTo>
                      <a:pt x="125" y="147"/>
                    </a:lnTo>
                    <a:lnTo>
                      <a:pt x="116" y="148"/>
                    </a:lnTo>
                    <a:lnTo>
                      <a:pt x="111" y="151"/>
                    </a:lnTo>
                    <a:lnTo>
                      <a:pt x="109" y="150"/>
                    </a:lnTo>
                    <a:lnTo>
                      <a:pt x="104" y="153"/>
                    </a:lnTo>
                    <a:lnTo>
                      <a:pt x="95" y="155"/>
                    </a:lnTo>
                    <a:lnTo>
                      <a:pt x="94" y="157"/>
                    </a:lnTo>
                    <a:lnTo>
                      <a:pt x="89" y="160"/>
                    </a:lnTo>
                    <a:lnTo>
                      <a:pt x="86" y="160"/>
                    </a:lnTo>
                    <a:lnTo>
                      <a:pt x="81" y="163"/>
                    </a:lnTo>
                    <a:lnTo>
                      <a:pt x="80" y="161"/>
                    </a:lnTo>
                    <a:lnTo>
                      <a:pt x="77" y="163"/>
                    </a:lnTo>
                    <a:lnTo>
                      <a:pt x="77" y="164"/>
                    </a:lnTo>
                    <a:lnTo>
                      <a:pt x="74" y="163"/>
                    </a:lnTo>
                    <a:lnTo>
                      <a:pt x="70" y="165"/>
                    </a:lnTo>
                    <a:lnTo>
                      <a:pt x="71" y="166"/>
                    </a:lnTo>
                    <a:lnTo>
                      <a:pt x="66" y="166"/>
                    </a:lnTo>
                    <a:lnTo>
                      <a:pt x="62" y="168"/>
                    </a:lnTo>
                    <a:lnTo>
                      <a:pt x="66" y="169"/>
                    </a:lnTo>
                    <a:lnTo>
                      <a:pt x="59" y="171"/>
                    </a:lnTo>
                    <a:lnTo>
                      <a:pt x="60" y="170"/>
                    </a:lnTo>
                    <a:lnTo>
                      <a:pt x="62" y="169"/>
                    </a:lnTo>
                    <a:lnTo>
                      <a:pt x="61" y="169"/>
                    </a:lnTo>
                    <a:lnTo>
                      <a:pt x="57" y="172"/>
                    </a:lnTo>
                    <a:lnTo>
                      <a:pt x="50" y="173"/>
                    </a:lnTo>
                    <a:lnTo>
                      <a:pt x="43" y="177"/>
                    </a:lnTo>
                    <a:lnTo>
                      <a:pt x="47" y="173"/>
                    </a:lnTo>
                    <a:lnTo>
                      <a:pt x="46" y="173"/>
                    </a:lnTo>
                    <a:lnTo>
                      <a:pt x="34" y="178"/>
                    </a:lnTo>
                    <a:lnTo>
                      <a:pt x="34" y="177"/>
                    </a:lnTo>
                    <a:lnTo>
                      <a:pt x="26" y="179"/>
                    </a:lnTo>
                    <a:lnTo>
                      <a:pt x="24" y="179"/>
                    </a:lnTo>
                    <a:lnTo>
                      <a:pt x="25" y="178"/>
                    </a:lnTo>
                    <a:lnTo>
                      <a:pt x="30" y="177"/>
                    </a:lnTo>
                    <a:lnTo>
                      <a:pt x="27" y="175"/>
                    </a:lnTo>
                    <a:lnTo>
                      <a:pt x="17" y="180"/>
                    </a:lnTo>
                    <a:lnTo>
                      <a:pt x="17" y="182"/>
                    </a:lnTo>
                    <a:lnTo>
                      <a:pt x="11" y="182"/>
                    </a:lnTo>
                    <a:lnTo>
                      <a:pt x="13" y="180"/>
                    </a:lnTo>
                    <a:lnTo>
                      <a:pt x="9" y="184"/>
                    </a:lnTo>
                    <a:lnTo>
                      <a:pt x="6" y="184"/>
                    </a:lnTo>
                    <a:lnTo>
                      <a:pt x="6" y="182"/>
                    </a:lnTo>
                    <a:lnTo>
                      <a:pt x="4" y="184"/>
                    </a:lnTo>
                    <a:lnTo>
                      <a:pt x="0" y="185"/>
                    </a:lnTo>
                    <a:lnTo>
                      <a:pt x="4" y="182"/>
                    </a:lnTo>
                    <a:lnTo>
                      <a:pt x="14" y="179"/>
                    </a:lnTo>
                    <a:lnTo>
                      <a:pt x="21" y="175"/>
                    </a:lnTo>
                    <a:lnTo>
                      <a:pt x="28" y="173"/>
                    </a:lnTo>
                    <a:lnTo>
                      <a:pt x="35" y="172"/>
                    </a:lnTo>
                    <a:lnTo>
                      <a:pt x="36" y="175"/>
                    </a:lnTo>
                    <a:lnTo>
                      <a:pt x="37" y="173"/>
                    </a:lnTo>
                    <a:lnTo>
                      <a:pt x="40" y="174"/>
                    </a:lnTo>
                    <a:lnTo>
                      <a:pt x="40" y="171"/>
                    </a:lnTo>
                    <a:lnTo>
                      <a:pt x="46" y="168"/>
                    </a:lnTo>
                    <a:lnTo>
                      <a:pt x="65" y="162"/>
                    </a:lnTo>
                    <a:lnTo>
                      <a:pt x="68" y="163"/>
                    </a:lnTo>
                    <a:lnTo>
                      <a:pt x="71" y="159"/>
                    </a:lnTo>
                    <a:lnTo>
                      <a:pt x="80" y="155"/>
                    </a:lnTo>
                    <a:lnTo>
                      <a:pt x="86" y="153"/>
                    </a:lnTo>
                    <a:lnTo>
                      <a:pt x="88" y="153"/>
                    </a:lnTo>
                    <a:lnTo>
                      <a:pt x="87" y="152"/>
                    </a:lnTo>
                    <a:lnTo>
                      <a:pt x="94" y="147"/>
                    </a:lnTo>
                    <a:lnTo>
                      <a:pt x="100" y="146"/>
                    </a:lnTo>
                    <a:lnTo>
                      <a:pt x="97" y="145"/>
                    </a:lnTo>
                    <a:lnTo>
                      <a:pt x="98" y="143"/>
                    </a:lnTo>
                    <a:lnTo>
                      <a:pt x="115" y="134"/>
                    </a:lnTo>
                    <a:lnTo>
                      <a:pt x="109" y="138"/>
                    </a:lnTo>
                    <a:lnTo>
                      <a:pt x="95" y="140"/>
                    </a:lnTo>
                    <a:lnTo>
                      <a:pt x="95" y="138"/>
                    </a:lnTo>
                    <a:lnTo>
                      <a:pt x="98" y="136"/>
                    </a:lnTo>
                    <a:lnTo>
                      <a:pt x="101" y="137"/>
                    </a:lnTo>
                    <a:lnTo>
                      <a:pt x="100" y="134"/>
                    </a:lnTo>
                    <a:lnTo>
                      <a:pt x="98" y="136"/>
                    </a:lnTo>
                    <a:lnTo>
                      <a:pt x="95" y="138"/>
                    </a:lnTo>
                    <a:lnTo>
                      <a:pt x="95" y="136"/>
                    </a:lnTo>
                    <a:lnTo>
                      <a:pt x="93" y="139"/>
                    </a:lnTo>
                    <a:lnTo>
                      <a:pt x="91" y="139"/>
                    </a:lnTo>
                    <a:lnTo>
                      <a:pt x="89" y="142"/>
                    </a:lnTo>
                    <a:lnTo>
                      <a:pt x="87" y="143"/>
                    </a:lnTo>
                    <a:lnTo>
                      <a:pt x="85" y="143"/>
                    </a:lnTo>
                    <a:lnTo>
                      <a:pt x="87" y="137"/>
                    </a:lnTo>
                    <a:lnTo>
                      <a:pt x="82" y="139"/>
                    </a:lnTo>
                    <a:lnTo>
                      <a:pt x="82" y="136"/>
                    </a:lnTo>
                    <a:lnTo>
                      <a:pt x="65" y="141"/>
                    </a:lnTo>
                    <a:lnTo>
                      <a:pt x="61" y="140"/>
                    </a:lnTo>
                    <a:lnTo>
                      <a:pt x="66" y="139"/>
                    </a:lnTo>
                    <a:lnTo>
                      <a:pt x="69" y="136"/>
                    </a:lnTo>
                    <a:lnTo>
                      <a:pt x="72" y="135"/>
                    </a:lnTo>
                    <a:lnTo>
                      <a:pt x="69" y="134"/>
                    </a:lnTo>
                    <a:lnTo>
                      <a:pt x="72" y="132"/>
                    </a:lnTo>
                    <a:lnTo>
                      <a:pt x="77" y="130"/>
                    </a:lnTo>
                    <a:lnTo>
                      <a:pt x="79" y="124"/>
                    </a:lnTo>
                    <a:lnTo>
                      <a:pt x="82" y="122"/>
                    </a:lnTo>
                    <a:lnTo>
                      <a:pt x="79" y="123"/>
                    </a:lnTo>
                    <a:lnTo>
                      <a:pt x="86" y="118"/>
                    </a:lnTo>
                    <a:lnTo>
                      <a:pt x="90" y="116"/>
                    </a:lnTo>
                    <a:lnTo>
                      <a:pt x="86" y="118"/>
                    </a:lnTo>
                    <a:lnTo>
                      <a:pt x="80" y="121"/>
                    </a:lnTo>
                    <a:lnTo>
                      <a:pt x="75" y="125"/>
                    </a:lnTo>
                    <a:lnTo>
                      <a:pt x="63" y="127"/>
                    </a:lnTo>
                    <a:lnTo>
                      <a:pt x="59" y="127"/>
                    </a:lnTo>
                    <a:lnTo>
                      <a:pt x="60" y="125"/>
                    </a:lnTo>
                    <a:lnTo>
                      <a:pt x="61" y="125"/>
                    </a:lnTo>
                    <a:lnTo>
                      <a:pt x="58" y="120"/>
                    </a:lnTo>
                    <a:lnTo>
                      <a:pt x="61" y="119"/>
                    </a:lnTo>
                    <a:lnTo>
                      <a:pt x="58" y="119"/>
                    </a:lnTo>
                    <a:lnTo>
                      <a:pt x="69" y="114"/>
                    </a:lnTo>
                    <a:lnTo>
                      <a:pt x="71" y="116"/>
                    </a:lnTo>
                    <a:lnTo>
                      <a:pt x="67" y="119"/>
                    </a:lnTo>
                    <a:lnTo>
                      <a:pt x="73" y="116"/>
                    </a:lnTo>
                    <a:lnTo>
                      <a:pt x="72" y="118"/>
                    </a:lnTo>
                    <a:lnTo>
                      <a:pt x="77" y="116"/>
                    </a:lnTo>
                    <a:lnTo>
                      <a:pt x="75" y="115"/>
                    </a:lnTo>
                    <a:lnTo>
                      <a:pt x="79" y="114"/>
                    </a:lnTo>
                    <a:lnTo>
                      <a:pt x="74" y="115"/>
                    </a:lnTo>
                    <a:lnTo>
                      <a:pt x="70" y="114"/>
                    </a:lnTo>
                    <a:close/>
                  </a:path>
                </a:pathLst>
              </a:custGeom>
              <a:solidFill>
                <a:srgbClr val="00B0F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534" name="Freeform 721"/>
              <p:cNvSpPr>
                <a:spLocks/>
              </p:cNvSpPr>
              <p:nvPr/>
            </p:nvSpPr>
            <p:spPr bwMode="auto">
              <a:xfrm>
                <a:off x="1844" y="708"/>
                <a:ext cx="391" cy="190"/>
              </a:xfrm>
              <a:custGeom>
                <a:avLst/>
                <a:gdLst>
                  <a:gd name="T0" fmla="*/ 288 w 1585"/>
                  <a:gd name="T1" fmla="*/ 421 h 769"/>
                  <a:gd name="T2" fmla="*/ 518 w 1585"/>
                  <a:gd name="T3" fmla="*/ 344 h 769"/>
                  <a:gd name="T4" fmla="*/ 530 w 1585"/>
                  <a:gd name="T5" fmla="*/ 311 h 769"/>
                  <a:gd name="T6" fmla="*/ 655 w 1585"/>
                  <a:gd name="T7" fmla="*/ 223 h 769"/>
                  <a:gd name="T8" fmla="*/ 729 w 1585"/>
                  <a:gd name="T9" fmla="*/ 192 h 769"/>
                  <a:gd name="T10" fmla="*/ 653 w 1585"/>
                  <a:gd name="T11" fmla="*/ 144 h 769"/>
                  <a:gd name="T12" fmla="*/ 1008 w 1585"/>
                  <a:gd name="T13" fmla="*/ 38 h 769"/>
                  <a:gd name="T14" fmla="*/ 1224 w 1585"/>
                  <a:gd name="T15" fmla="*/ 22 h 769"/>
                  <a:gd name="T16" fmla="*/ 1109 w 1585"/>
                  <a:gd name="T17" fmla="*/ 504 h 769"/>
                  <a:gd name="T18" fmla="*/ 1296 w 1585"/>
                  <a:gd name="T19" fmla="*/ 585 h 769"/>
                  <a:gd name="T20" fmla="*/ 1220 w 1585"/>
                  <a:gd name="T21" fmla="*/ 755 h 769"/>
                  <a:gd name="T22" fmla="*/ 1222 w 1585"/>
                  <a:gd name="T23" fmla="*/ 734 h 769"/>
                  <a:gd name="T24" fmla="*/ 1228 w 1585"/>
                  <a:gd name="T25" fmla="*/ 635 h 769"/>
                  <a:gd name="T26" fmla="*/ 1246 w 1585"/>
                  <a:gd name="T27" fmla="*/ 615 h 769"/>
                  <a:gd name="T28" fmla="*/ 1217 w 1585"/>
                  <a:gd name="T29" fmla="*/ 592 h 769"/>
                  <a:gd name="T30" fmla="*/ 1204 w 1585"/>
                  <a:gd name="T31" fmla="*/ 578 h 769"/>
                  <a:gd name="T32" fmla="*/ 1137 w 1585"/>
                  <a:gd name="T33" fmla="*/ 514 h 769"/>
                  <a:gd name="T34" fmla="*/ 944 w 1585"/>
                  <a:gd name="T35" fmla="*/ 469 h 769"/>
                  <a:gd name="T36" fmla="*/ 868 w 1585"/>
                  <a:gd name="T37" fmla="*/ 482 h 769"/>
                  <a:gd name="T38" fmla="*/ 777 w 1585"/>
                  <a:gd name="T39" fmla="*/ 522 h 769"/>
                  <a:gd name="T40" fmla="*/ 653 w 1585"/>
                  <a:gd name="T41" fmla="*/ 540 h 769"/>
                  <a:gd name="T42" fmla="*/ 754 w 1585"/>
                  <a:gd name="T43" fmla="*/ 477 h 769"/>
                  <a:gd name="T44" fmla="*/ 596 w 1585"/>
                  <a:gd name="T45" fmla="*/ 560 h 769"/>
                  <a:gd name="T46" fmla="*/ 341 w 1585"/>
                  <a:gd name="T47" fmla="*/ 674 h 769"/>
                  <a:gd name="T48" fmla="*/ 261 w 1585"/>
                  <a:gd name="T49" fmla="*/ 701 h 769"/>
                  <a:gd name="T50" fmla="*/ 52 w 1585"/>
                  <a:gd name="T51" fmla="*/ 755 h 769"/>
                  <a:gd name="T52" fmla="*/ 163 w 1585"/>
                  <a:gd name="T53" fmla="*/ 702 h 769"/>
                  <a:gd name="T54" fmla="*/ 388 w 1585"/>
                  <a:gd name="T55" fmla="*/ 582 h 769"/>
                  <a:gd name="T56" fmla="*/ 334 w 1585"/>
                  <a:gd name="T57" fmla="*/ 570 h 769"/>
                  <a:gd name="T58" fmla="*/ 377 w 1585"/>
                  <a:gd name="T59" fmla="*/ 487 h 769"/>
                  <a:gd name="T60" fmla="*/ 311 w 1585"/>
                  <a:gd name="T61" fmla="*/ 472 h 769"/>
                  <a:gd name="T62" fmla="*/ 298 w 1585"/>
                  <a:gd name="T63" fmla="*/ 472 h 769"/>
                  <a:gd name="T64" fmla="*/ 377 w 1585"/>
                  <a:gd name="T65" fmla="*/ 487 h 769"/>
                  <a:gd name="T66" fmla="*/ 358 w 1585"/>
                  <a:gd name="T67" fmla="*/ 555 h 769"/>
                  <a:gd name="T68" fmla="*/ 448 w 1585"/>
                  <a:gd name="T69" fmla="*/ 557 h 769"/>
                  <a:gd name="T70" fmla="*/ 179 w 1585"/>
                  <a:gd name="T71" fmla="*/ 712 h 769"/>
                  <a:gd name="T72" fmla="*/ 58 w 1585"/>
                  <a:gd name="T73" fmla="*/ 752 h 769"/>
                  <a:gd name="T74" fmla="*/ 234 w 1585"/>
                  <a:gd name="T75" fmla="*/ 697 h 769"/>
                  <a:gd name="T76" fmla="*/ 333 w 1585"/>
                  <a:gd name="T77" fmla="*/ 660 h 769"/>
                  <a:gd name="T78" fmla="*/ 580 w 1585"/>
                  <a:gd name="T79" fmla="*/ 560 h 769"/>
                  <a:gd name="T80" fmla="*/ 735 w 1585"/>
                  <a:gd name="T81" fmla="*/ 474 h 769"/>
                  <a:gd name="T82" fmla="*/ 667 w 1585"/>
                  <a:gd name="T83" fmla="*/ 549 h 769"/>
                  <a:gd name="T84" fmla="*/ 797 w 1585"/>
                  <a:gd name="T85" fmla="*/ 501 h 769"/>
                  <a:gd name="T86" fmla="*/ 845 w 1585"/>
                  <a:gd name="T87" fmla="*/ 478 h 769"/>
                  <a:gd name="T88" fmla="*/ 921 w 1585"/>
                  <a:gd name="T89" fmla="*/ 487 h 769"/>
                  <a:gd name="T90" fmla="*/ 1096 w 1585"/>
                  <a:gd name="T91" fmla="*/ 520 h 769"/>
                  <a:gd name="T92" fmla="*/ 1193 w 1585"/>
                  <a:gd name="T93" fmla="*/ 585 h 769"/>
                  <a:gd name="T94" fmla="*/ 1218 w 1585"/>
                  <a:gd name="T95" fmla="*/ 571 h 769"/>
                  <a:gd name="T96" fmla="*/ 1288 w 1585"/>
                  <a:gd name="T97" fmla="*/ 580 h 769"/>
                  <a:gd name="T98" fmla="*/ 1245 w 1585"/>
                  <a:gd name="T99" fmla="*/ 619 h 769"/>
                  <a:gd name="T100" fmla="*/ 1245 w 1585"/>
                  <a:gd name="T101" fmla="*/ 702 h 769"/>
                  <a:gd name="T102" fmla="*/ 1245 w 1585"/>
                  <a:gd name="T103" fmla="*/ 736 h 769"/>
                  <a:gd name="T104" fmla="*/ 1261 w 1585"/>
                  <a:gd name="T105" fmla="*/ 663 h 769"/>
                  <a:gd name="T106" fmla="*/ 1170 w 1585"/>
                  <a:gd name="T107" fmla="*/ 543 h 769"/>
                  <a:gd name="T108" fmla="*/ 1278 w 1585"/>
                  <a:gd name="T109" fmla="*/ 38 h 769"/>
                  <a:gd name="T110" fmla="*/ 1045 w 1585"/>
                  <a:gd name="T111" fmla="*/ 41 h 769"/>
                  <a:gd name="T112" fmla="*/ 797 w 1585"/>
                  <a:gd name="T113" fmla="*/ 115 h 769"/>
                  <a:gd name="T114" fmla="*/ 738 w 1585"/>
                  <a:gd name="T115" fmla="*/ 231 h 769"/>
                  <a:gd name="T116" fmla="*/ 682 w 1585"/>
                  <a:gd name="T117" fmla="*/ 246 h 769"/>
                  <a:gd name="T118" fmla="*/ 470 w 1585"/>
                  <a:gd name="T119" fmla="*/ 275 h 769"/>
                  <a:gd name="T120" fmla="*/ 617 w 1585"/>
                  <a:gd name="T121" fmla="*/ 310 h 769"/>
                  <a:gd name="T122" fmla="*/ 364 w 1585"/>
                  <a:gd name="T123" fmla="*/ 397 h 769"/>
                  <a:gd name="T124" fmla="*/ 285 w 1585"/>
                  <a:gd name="T125" fmla="*/ 449 h 76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585"/>
                  <a:gd name="T190" fmla="*/ 0 h 769"/>
                  <a:gd name="T191" fmla="*/ 1585 w 1585"/>
                  <a:gd name="T192" fmla="*/ 769 h 76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585" h="769">
                    <a:moveTo>
                      <a:pt x="292" y="479"/>
                    </a:moveTo>
                    <a:lnTo>
                      <a:pt x="273" y="479"/>
                    </a:lnTo>
                    <a:cubicBezTo>
                      <a:pt x="269" y="479"/>
                      <a:pt x="266" y="477"/>
                      <a:pt x="265" y="473"/>
                    </a:cubicBezTo>
                    <a:cubicBezTo>
                      <a:pt x="264" y="469"/>
                      <a:pt x="266" y="465"/>
                      <a:pt x="270" y="464"/>
                    </a:cubicBezTo>
                    <a:lnTo>
                      <a:pt x="291" y="456"/>
                    </a:lnTo>
                    <a:lnTo>
                      <a:pt x="290" y="470"/>
                    </a:lnTo>
                    <a:lnTo>
                      <a:pt x="277" y="462"/>
                    </a:lnTo>
                    <a:cubicBezTo>
                      <a:pt x="274" y="461"/>
                      <a:pt x="273" y="458"/>
                      <a:pt x="273" y="455"/>
                    </a:cubicBezTo>
                    <a:cubicBezTo>
                      <a:pt x="273" y="452"/>
                      <a:pt x="275" y="450"/>
                      <a:pt x="277" y="448"/>
                    </a:cubicBezTo>
                    <a:lnTo>
                      <a:pt x="283" y="446"/>
                    </a:lnTo>
                    <a:lnTo>
                      <a:pt x="326" y="429"/>
                    </a:lnTo>
                    <a:lnTo>
                      <a:pt x="332" y="444"/>
                    </a:lnTo>
                    <a:lnTo>
                      <a:pt x="299" y="455"/>
                    </a:lnTo>
                    <a:lnTo>
                      <a:pt x="281" y="463"/>
                    </a:lnTo>
                    <a:lnTo>
                      <a:pt x="285" y="460"/>
                    </a:lnTo>
                    <a:lnTo>
                      <a:pt x="280" y="468"/>
                    </a:lnTo>
                    <a:cubicBezTo>
                      <a:pt x="278" y="471"/>
                      <a:pt x="275" y="472"/>
                      <a:pt x="271" y="471"/>
                    </a:cubicBezTo>
                    <a:cubicBezTo>
                      <a:pt x="268" y="471"/>
                      <a:pt x="266" y="468"/>
                      <a:pt x="265" y="465"/>
                    </a:cubicBezTo>
                    <a:lnTo>
                      <a:pt x="262" y="452"/>
                    </a:lnTo>
                    <a:cubicBezTo>
                      <a:pt x="262" y="449"/>
                      <a:pt x="263" y="446"/>
                      <a:pt x="265" y="444"/>
                    </a:cubicBezTo>
                    <a:lnTo>
                      <a:pt x="279" y="433"/>
                    </a:lnTo>
                    <a:lnTo>
                      <a:pt x="284" y="447"/>
                    </a:lnTo>
                    <a:lnTo>
                      <a:pt x="273" y="447"/>
                    </a:lnTo>
                    <a:cubicBezTo>
                      <a:pt x="269" y="447"/>
                      <a:pt x="266" y="445"/>
                      <a:pt x="265" y="442"/>
                    </a:cubicBezTo>
                    <a:cubicBezTo>
                      <a:pt x="264" y="438"/>
                      <a:pt x="266" y="435"/>
                      <a:pt x="268" y="433"/>
                    </a:cubicBezTo>
                    <a:lnTo>
                      <a:pt x="276" y="427"/>
                    </a:lnTo>
                    <a:cubicBezTo>
                      <a:pt x="278" y="426"/>
                      <a:pt x="279" y="426"/>
                      <a:pt x="281" y="426"/>
                    </a:cubicBezTo>
                    <a:lnTo>
                      <a:pt x="292" y="426"/>
                    </a:lnTo>
                    <a:lnTo>
                      <a:pt x="284" y="438"/>
                    </a:lnTo>
                    <a:lnTo>
                      <a:pt x="282" y="432"/>
                    </a:lnTo>
                    <a:cubicBezTo>
                      <a:pt x="281" y="430"/>
                      <a:pt x="281" y="427"/>
                      <a:pt x="282" y="425"/>
                    </a:cubicBezTo>
                    <a:cubicBezTo>
                      <a:pt x="283" y="423"/>
                      <a:pt x="285" y="421"/>
                      <a:pt x="288" y="421"/>
                    </a:cubicBezTo>
                    <a:lnTo>
                      <a:pt x="307" y="418"/>
                    </a:lnTo>
                    <a:lnTo>
                      <a:pt x="303" y="420"/>
                    </a:lnTo>
                    <a:lnTo>
                      <a:pt x="316" y="409"/>
                    </a:lnTo>
                    <a:cubicBezTo>
                      <a:pt x="316" y="409"/>
                      <a:pt x="317" y="408"/>
                      <a:pt x="318" y="408"/>
                    </a:cubicBezTo>
                    <a:lnTo>
                      <a:pt x="352" y="392"/>
                    </a:lnTo>
                    <a:cubicBezTo>
                      <a:pt x="353" y="392"/>
                      <a:pt x="354" y="391"/>
                      <a:pt x="354" y="391"/>
                    </a:cubicBezTo>
                    <a:lnTo>
                      <a:pt x="370" y="389"/>
                    </a:lnTo>
                    <a:cubicBezTo>
                      <a:pt x="373" y="388"/>
                      <a:pt x="375" y="389"/>
                      <a:pt x="377" y="390"/>
                    </a:cubicBezTo>
                    <a:cubicBezTo>
                      <a:pt x="379" y="392"/>
                      <a:pt x="380" y="394"/>
                      <a:pt x="380" y="397"/>
                    </a:cubicBezTo>
                    <a:lnTo>
                      <a:pt x="380" y="405"/>
                    </a:lnTo>
                    <a:lnTo>
                      <a:pt x="364" y="403"/>
                    </a:lnTo>
                    <a:lnTo>
                      <a:pt x="367" y="390"/>
                    </a:lnTo>
                    <a:cubicBezTo>
                      <a:pt x="367" y="386"/>
                      <a:pt x="370" y="384"/>
                      <a:pt x="373" y="383"/>
                    </a:cubicBezTo>
                    <a:lnTo>
                      <a:pt x="400" y="378"/>
                    </a:lnTo>
                    <a:lnTo>
                      <a:pt x="402" y="394"/>
                    </a:lnTo>
                    <a:lnTo>
                      <a:pt x="386" y="396"/>
                    </a:lnTo>
                    <a:cubicBezTo>
                      <a:pt x="383" y="397"/>
                      <a:pt x="380" y="395"/>
                      <a:pt x="378" y="392"/>
                    </a:cubicBezTo>
                    <a:cubicBezTo>
                      <a:pt x="376" y="389"/>
                      <a:pt x="377" y="385"/>
                      <a:pt x="379" y="383"/>
                    </a:cubicBezTo>
                    <a:lnTo>
                      <a:pt x="387" y="375"/>
                    </a:lnTo>
                    <a:cubicBezTo>
                      <a:pt x="388" y="374"/>
                      <a:pt x="389" y="374"/>
                      <a:pt x="390" y="373"/>
                    </a:cubicBezTo>
                    <a:lnTo>
                      <a:pt x="406" y="365"/>
                    </a:lnTo>
                    <a:cubicBezTo>
                      <a:pt x="407" y="365"/>
                      <a:pt x="408" y="364"/>
                      <a:pt x="409" y="364"/>
                    </a:cubicBezTo>
                    <a:lnTo>
                      <a:pt x="420" y="364"/>
                    </a:lnTo>
                    <a:lnTo>
                      <a:pt x="413" y="376"/>
                    </a:lnTo>
                    <a:lnTo>
                      <a:pt x="410" y="371"/>
                    </a:lnTo>
                    <a:cubicBezTo>
                      <a:pt x="409" y="368"/>
                      <a:pt x="409" y="366"/>
                      <a:pt x="410" y="364"/>
                    </a:cubicBezTo>
                    <a:cubicBezTo>
                      <a:pt x="411" y="362"/>
                      <a:pt x="413" y="360"/>
                      <a:pt x="415" y="359"/>
                    </a:cubicBezTo>
                    <a:lnTo>
                      <a:pt x="426" y="357"/>
                    </a:lnTo>
                    <a:cubicBezTo>
                      <a:pt x="427" y="356"/>
                      <a:pt x="428" y="356"/>
                      <a:pt x="430" y="357"/>
                    </a:cubicBezTo>
                    <a:lnTo>
                      <a:pt x="467" y="365"/>
                    </a:lnTo>
                    <a:lnTo>
                      <a:pt x="462" y="365"/>
                    </a:lnTo>
                    <a:lnTo>
                      <a:pt x="518" y="344"/>
                    </a:lnTo>
                    <a:cubicBezTo>
                      <a:pt x="520" y="343"/>
                      <a:pt x="521" y="343"/>
                      <a:pt x="522" y="343"/>
                    </a:cubicBezTo>
                    <a:lnTo>
                      <a:pt x="546" y="346"/>
                    </a:lnTo>
                    <a:lnTo>
                      <a:pt x="543" y="346"/>
                    </a:lnTo>
                    <a:lnTo>
                      <a:pt x="583" y="335"/>
                    </a:lnTo>
                    <a:lnTo>
                      <a:pt x="579" y="338"/>
                    </a:lnTo>
                    <a:lnTo>
                      <a:pt x="601" y="314"/>
                    </a:lnTo>
                    <a:lnTo>
                      <a:pt x="599" y="317"/>
                    </a:lnTo>
                    <a:lnTo>
                      <a:pt x="602" y="306"/>
                    </a:lnTo>
                    <a:lnTo>
                      <a:pt x="609" y="316"/>
                    </a:lnTo>
                    <a:lnTo>
                      <a:pt x="599" y="316"/>
                    </a:lnTo>
                    <a:cubicBezTo>
                      <a:pt x="595" y="316"/>
                      <a:pt x="591" y="313"/>
                      <a:pt x="591" y="309"/>
                    </a:cubicBezTo>
                    <a:cubicBezTo>
                      <a:pt x="590" y="305"/>
                      <a:pt x="593" y="301"/>
                      <a:pt x="597" y="300"/>
                    </a:cubicBezTo>
                    <a:lnTo>
                      <a:pt x="632" y="292"/>
                    </a:lnTo>
                    <a:lnTo>
                      <a:pt x="626" y="297"/>
                    </a:lnTo>
                    <a:lnTo>
                      <a:pt x="631" y="284"/>
                    </a:lnTo>
                    <a:lnTo>
                      <a:pt x="640" y="295"/>
                    </a:lnTo>
                    <a:lnTo>
                      <a:pt x="598" y="303"/>
                    </a:lnTo>
                    <a:lnTo>
                      <a:pt x="599" y="302"/>
                    </a:lnTo>
                    <a:lnTo>
                      <a:pt x="554" y="321"/>
                    </a:lnTo>
                    <a:cubicBezTo>
                      <a:pt x="551" y="322"/>
                      <a:pt x="548" y="322"/>
                      <a:pt x="545" y="319"/>
                    </a:cubicBezTo>
                    <a:cubicBezTo>
                      <a:pt x="543" y="317"/>
                      <a:pt x="542" y="314"/>
                      <a:pt x="543" y="311"/>
                    </a:cubicBezTo>
                    <a:lnTo>
                      <a:pt x="548" y="295"/>
                    </a:lnTo>
                    <a:lnTo>
                      <a:pt x="558" y="305"/>
                    </a:lnTo>
                    <a:lnTo>
                      <a:pt x="547" y="308"/>
                    </a:lnTo>
                    <a:lnTo>
                      <a:pt x="550" y="294"/>
                    </a:lnTo>
                    <a:lnTo>
                      <a:pt x="558" y="299"/>
                    </a:lnTo>
                    <a:cubicBezTo>
                      <a:pt x="560" y="301"/>
                      <a:pt x="562" y="304"/>
                      <a:pt x="561" y="307"/>
                    </a:cubicBezTo>
                    <a:cubicBezTo>
                      <a:pt x="561" y="310"/>
                      <a:pt x="558" y="313"/>
                      <a:pt x="555" y="313"/>
                    </a:cubicBezTo>
                    <a:lnTo>
                      <a:pt x="545" y="316"/>
                    </a:lnTo>
                    <a:cubicBezTo>
                      <a:pt x="543" y="316"/>
                      <a:pt x="541" y="316"/>
                      <a:pt x="540" y="316"/>
                    </a:cubicBezTo>
                    <a:lnTo>
                      <a:pt x="526" y="310"/>
                    </a:lnTo>
                    <a:lnTo>
                      <a:pt x="530" y="311"/>
                    </a:lnTo>
                    <a:lnTo>
                      <a:pt x="479" y="316"/>
                    </a:lnTo>
                    <a:cubicBezTo>
                      <a:pt x="478" y="316"/>
                      <a:pt x="477" y="316"/>
                      <a:pt x="476" y="316"/>
                    </a:cubicBezTo>
                    <a:lnTo>
                      <a:pt x="442" y="305"/>
                    </a:lnTo>
                    <a:cubicBezTo>
                      <a:pt x="438" y="304"/>
                      <a:pt x="436" y="301"/>
                      <a:pt x="436" y="298"/>
                    </a:cubicBezTo>
                    <a:cubicBezTo>
                      <a:pt x="436" y="295"/>
                      <a:pt x="437" y="292"/>
                      <a:pt x="440" y="290"/>
                    </a:cubicBezTo>
                    <a:lnTo>
                      <a:pt x="456" y="282"/>
                    </a:lnTo>
                    <a:lnTo>
                      <a:pt x="452" y="288"/>
                    </a:lnTo>
                    <a:lnTo>
                      <a:pt x="455" y="272"/>
                    </a:lnTo>
                    <a:cubicBezTo>
                      <a:pt x="455" y="269"/>
                      <a:pt x="457" y="267"/>
                      <a:pt x="460" y="266"/>
                    </a:cubicBezTo>
                    <a:cubicBezTo>
                      <a:pt x="463" y="265"/>
                      <a:pt x="466" y="266"/>
                      <a:pt x="468" y="268"/>
                    </a:cubicBezTo>
                    <a:lnTo>
                      <a:pt x="474" y="273"/>
                    </a:lnTo>
                    <a:lnTo>
                      <a:pt x="465" y="271"/>
                    </a:lnTo>
                    <a:lnTo>
                      <a:pt x="489" y="263"/>
                    </a:lnTo>
                    <a:lnTo>
                      <a:pt x="490" y="279"/>
                    </a:lnTo>
                    <a:lnTo>
                      <a:pt x="455" y="271"/>
                    </a:lnTo>
                    <a:cubicBezTo>
                      <a:pt x="454" y="270"/>
                      <a:pt x="452" y="269"/>
                      <a:pt x="451" y="268"/>
                    </a:cubicBezTo>
                    <a:lnTo>
                      <a:pt x="443" y="257"/>
                    </a:lnTo>
                    <a:cubicBezTo>
                      <a:pt x="441" y="255"/>
                      <a:pt x="441" y="252"/>
                      <a:pt x="442" y="249"/>
                    </a:cubicBezTo>
                    <a:cubicBezTo>
                      <a:pt x="443" y="247"/>
                      <a:pt x="445" y="245"/>
                      <a:pt x="447" y="244"/>
                    </a:cubicBezTo>
                    <a:lnTo>
                      <a:pt x="541" y="223"/>
                    </a:lnTo>
                    <a:cubicBezTo>
                      <a:pt x="542" y="223"/>
                      <a:pt x="542" y="223"/>
                      <a:pt x="543" y="223"/>
                    </a:cubicBezTo>
                    <a:lnTo>
                      <a:pt x="564" y="223"/>
                    </a:lnTo>
                    <a:lnTo>
                      <a:pt x="562" y="238"/>
                    </a:lnTo>
                    <a:lnTo>
                      <a:pt x="554" y="236"/>
                    </a:lnTo>
                    <a:cubicBezTo>
                      <a:pt x="550" y="234"/>
                      <a:pt x="548" y="231"/>
                      <a:pt x="548" y="228"/>
                    </a:cubicBezTo>
                    <a:cubicBezTo>
                      <a:pt x="548" y="224"/>
                      <a:pt x="551" y="221"/>
                      <a:pt x="554" y="220"/>
                    </a:cubicBezTo>
                    <a:lnTo>
                      <a:pt x="565" y="217"/>
                    </a:lnTo>
                    <a:lnTo>
                      <a:pt x="632" y="204"/>
                    </a:lnTo>
                    <a:cubicBezTo>
                      <a:pt x="633" y="204"/>
                      <a:pt x="634" y="204"/>
                      <a:pt x="635" y="204"/>
                    </a:cubicBezTo>
                    <a:lnTo>
                      <a:pt x="656" y="207"/>
                    </a:lnTo>
                    <a:cubicBezTo>
                      <a:pt x="660" y="207"/>
                      <a:pt x="663" y="211"/>
                      <a:pt x="663" y="215"/>
                    </a:cubicBezTo>
                    <a:cubicBezTo>
                      <a:pt x="663" y="219"/>
                      <a:pt x="659" y="223"/>
                      <a:pt x="655" y="223"/>
                    </a:cubicBezTo>
                    <a:lnTo>
                      <a:pt x="647" y="223"/>
                    </a:lnTo>
                    <a:lnTo>
                      <a:pt x="655" y="215"/>
                    </a:lnTo>
                    <a:lnTo>
                      <a:pt x="655" y="217"/>
                    </a:lnTo>
                    <a:cubicBezTo>
                      <a:pt x="655" y="220"/>
                      <a:pt x="653" y="223"/>
                      <a:pt x="650" y="225"/>
                    </a:cubicBezTo>
                    <a:lnTo>
                      <a:pt x="631" y="233"/>
                    </a:lnTo>
                    <a:lnTo>
                      <a:pt x="615" y="238"/>
                    </a:lnTo>
                    <a:lnTo>
                      <a:pt x="613" y="223"/>
                    </a:lnTo>
                    <a:lnTo>
                      <a:pt x="680" y="231"/>
                    </a:lnTo>
                    <a:lnTo>
                      <a:pt x="676" y="231"/>
                    </a:lnTo>
                    <a:lnTo>
                      <a:pt x="700" y="221"/>
                    </a:lnTo>
                    <a:cubicBezTo>
                      <a:pt x="701" y="220"/>
                      <a:pt x="702" y="220"/>
                      <a:pt x="703" y="220"/>
                    </a:cubicBezTo>
                    <a:lnTo>
                      <a:pt x="722" y="220"/>
                    </a:lnTo>
                    <a:cubicBezTo>
                      <a:pt x="725" y="220"/>
                      <a:pt x="729" y="222"/>
                      <a:pt x="729" y="226"/>
                    </a:cubicBezTo>
                    <a:cubicBezTo>
                      <a:pt x="730" y="230"/>
                      <a:pt x="729" y="233"/>
                      <a:pt x="725" y="235"/>
                    </a:cubicBezTo>
                    <a:lnTo>
                      <a:pt x="715" y="240"/>
                    </a:lnTo>
                    <a:lnTo>
                      <a:pt x="708" y="226"/>
                    </a:lnTo>
                    <a:lnTo>
                      <a:pt x="721" y="220"/>
                    </a:lnTo>
                    <a:lnTo>
                      <a:pt x="719" y="234"/>
                    </a:lnTo>
                    <a:lnTo>
                      <a:pt x="711" y="226"/>
                    </a:lnTo>
                    <a:lnTo>
                      <a:pt x="718" y="228"/>
                    </a:lnTo>
                    <a:lnTo>
                      <a:pt x="697" y="233"/>
                    </a:lnTo>
                    <a:cubicBezTo>
                      <a:pt x="693" y="234"/>
                      <a:pt x="689" y="232"/>
                      <a:pt x="688" y="228"/>
                    </a:cubicBezTo>
                    <a:cubicBezTo>
                      <a:pt x="686" y="225"/>
                      <a:pt x="687" y="221"/>
                      <a:pt x="691" y="219"/>
                    </a:cubicBezTo>
                    <a:lnTo>
                      <a:pt x="707" y="208"/>
                    </a:lnTo>
                    <a:lnTo>
                      <a:pt x="706" y="221"/>
                    </a:lnTo>
                    <a:lnTo>
                      <a:pt x="696" y="213"/>
                    </a:lnTo>
                    <a:cubicBezTo>
                      <a:pt x="694" y="212"/>
                      <a:pt x="692" y="209"/>
                      <a:pt x="692" y="207"/>
                    </a:cubicBezTo>
                    <a:cubicBezTo>
                      <a:pt x="692" y="205"/>
                      <a:pt x="693" y="202"/>
                      <a:pt x="695" y="201"/>
                    </a:cubicBezTo>
                    <a:lnTo>
                      <a:pt x="705" y="190"/>
                    </a:lnTo>
                    <a:cubicBezTo>
                      <a:pt x="707" y="189"/>
                      <a:pt x="709" y="188"/>
                      <a:pt x="711" y="188"/>
                    </a:cubicBezTo>
                    <a:lnTo>
                      <a:pt x="722" y="188"/>
                    </a:lnTo>
                    <a:cubicBezTo>
                      <a:pt x="725" y="188"/>
                      <a:pt x="727" y="189"/>
                      <a:pt x="729" y="192"/>
                    </a:cubicBezTo>
                    <a:cubicBezTo>
                      <a:pt x="730" y="194"/>
                      <a:pt x="730" y="197"/>
                      <a:pt x="729" y="200"/>
                    </a:cubicBezTo>
                    <a:lnTo>
                      <a:pt x="721" y="213"/>
                    </a:lnTo>
                    <a:lnTo>
                      <a:pt x="721" y="207"/>
                    </a:lnTo>
                    <a:lnTo>
                      <a:pt x="724" y="218"/>
                    </a:lnTo>
                    <a:lnTo>
                      <a:pt x="714" y="212"/>
                    </a:lnTo>
                    <a:lnTo>
                      <a:pt x="733" y="207"/>
                    </a:lnTo>
                    <a:cubicBezTo>
                      <a:pt x="737" y="206"/>
                      <a:pt x="741" y="208"/>
                      <a:pt x="743" y="212"/>
                    </a:cubicBezTo>
                    <a:lnTo>
                      <a:pt x="745" y="220"/>
                    </a:lnTo>
                    <a:lnTo>
                      <a:pt x="738" y="215"/>
                    </a:lnTo>
                    <a:lnTo>
                      <a:pt x="756" y="215"/>
                    </a:lnTo>
                    <a:lnTo>
                      <a:pt x="752" y="216"/>
                    </a:lnTo>
                    <a:lnTo>
                      <a:pt x="768" y="205"/>
                    </a:lnTo>
                    <a:lnTo>
                      <a:pt x="773" y="220"/>
                    </a:lnTo>
                    <a:lnTo>
                      <a:pt x="725" y="223"/>
                    </a:lnTo>
                    <a:cubicBezTo>
                      <a:pt x="721" y="223"/>
                      <a:pt x="718" y="220"/>
                      <a:pt x="717" y="217"/>
                    </a:cubicBezTo>
                    <a:lnTo>
                      <a:pt x="714" y="209"/>
                    </a:lnTo>
                    <a:cubicBezTo>
                      <a:pt x="713" y="205"/>
                      <a:pt x="715" y="201"/>
                      <a:pt x="718" y="199"/>
                    </a:cubicBezTo>
                    <a:lnTo>
                      <a:pt x="745" y="186"/>
                    </a:lnTo>
                    <a:lnTo>
                      <a:pt x="748" y="201"/>
                    </a:lnTo>
                    <a:lnTo>
                      <a:pt x="719" y="201"/>
                    </a:lnTo>
                    <a:cubicBezTo>
                      <a:pt x="715" y="201"/>
                      <a:pt x="712" y="199"/>
                      <a:pt x="711" y="195"/>
                    </a:cubicBezTo>
                    <a:cubicBezTo>
                      <a:pt x="710" y="192"/>
                      <a:pt x="712" y="188"/>
                      <a:pt x="715" y="186"/>
                    </a:cubicBezTo>
                    <a:lnTo>
                      <a:pt x="728" y="178"/>
                    </a:lnTo>
                    <a:lnTo>
                      <a:pt x="736" y="192"/>
                    </a:lnTo>
                    <a:lnTo>
                      <a:pt x="720" y="200"/>
                    </a:lnTo>
                    <a:cubicBezTo>
                      <a:pt x="718" y="201"/>
                      <a:pt x="717" y="201"/>
                      <a:pt x="715" y="201"/>
                    </a:cubicBezTo>
                    <a:lnTo>
                      <a:pt x="683" y="196"/>
                    </a:lnTo>
                    <a:cubicBezTo>
                      <a:pt x="680" y="195"/>
                      <a:pt x="678" y="193"/>
                      <a:pt x="677" y="191"/>
                    </a:cubicBezTo>
                    <a:cubicBezTo>
                      <a:pt x="676" y="188"/>
                      <a:pt x="676" y="185"/>
                      <a:pt x="678" y="183"/>
                    </a:cubicBezTo>
                    <a:lnTo>
                      <a:pt x="694" y="162"/>
                    </a:lnTo>
                    <a:lnTo>
                      <a:pt x="696" y="173"/>
                    </a:lnTo>
                    <a:lnTo>
                      <a:pt x="653" y="144"/>
                    </a:lnTo>
                    <a:cubicBezTo>
                      <a:pt x="650" y="142"/>
                      <a:pt x="649" y="139"/>
                      <a:pt x="650" y="136"/>
                    </a:cubicBezTo>
                    <a:cubicBezTo>
                      <a:pt x="650" y="133"/>
                      <a:pt x="652" y="130"/>
                      <a:pt x="655" y="129"/>
                    </a:cubicBezTo>
                    <a:lnTo>
                      <a:pt x="674" y="124"/>
                    </a:lnTo>
                    <a:lnTo>
                      <a:pt x="672" y="125"/>
                    </a:lnTo>
                    <a:lnTo>
                      <a:pt x="707" y="106"/>
                    </a:lnTo>
                    <a:cubicBezTo>
                      <a:pt x="708" y="105"/>
                      <a:pt x="709" y="105"/>
                      <a:pt x="710" y="105"/>
                    </a:cubicBezTo>
                    <a:lnTo>
                      <a:pt x="793" y="99"/>
                    </a:lnTo>
                    <a:lnTo>
                      <a:pt x="791" y="100"/>
                    </a:lnTo>
                    <a:lnTo>
                      <a:pt x="834" y="84"/>
                    </a:lnTo>
                    <a:lnTo>
                      <a:pt x="865" y="68"/>
                    </a:lnTo>
                    <a:lnTo>
                      <a:pt x="933" y="44"/>
                    </a:lnTo>
                    <a:cubicBezTo>
                      <a:pt x="934" y="43"/>
                      <a:pt x="934" y="43"/>
                      <a:pt x="935" y="43"/>
                    </a:cubicBezTo>
                    <a:lnTo>
                      <a:pt x="941" y="43"/>
                    </a:lnTo>
                    <a:cubicBezTo>
                      <a:pt x="945" y="43"/>
                      <a:pt x="948" y="46"/>
                      <a:pt x="949" y="50"/>
                    </a:cubicBezTo>
                    <a:cubicBezTo>
                      <a:pt x="949" y="54"/>
                      <a:pt x="947" y="58"/>
                      <a:pt x="943" y="59"/>
                    </a:cubicBezTo>
                    <a:lnTo>
                      <a:pt x="924" y="64"/>
                    </a:lnTo>
                    <a:lnTo>
                      <a:pt x="922" y="49"/>
                    </a:lnTo>
                    <a:lnTo>
                      <a:pt x="930" y="49"/>
                    </a:lnTo>
                    <a:lnTo>
                      <a:pt x="928" y="49"/>
                    </a:lnTo>
                    <a:lnTo>
                      <a:pt x="1017" y="30"/>
                    </a:lnTo>
                    <a:cubicBezTo>
                      <a:pt x="1021" y="29"/>
                      <a:pt x="1025" y="32"/>
                      <a:pt x="1026" y="36"/>
                    </a:cubicBezTo>
                    <a:cubicBezTo>
                      <a:pt x="1027" y="40"/>
                      <a:pt x="1025" y="44"/>
                      <a:pt x="1021" y="45"/>
                    </a:cubicBezTo>
                    <a:lnTo>
                      <a:pt x="1008" y="51"/>
                    </a:lnTo>
                    <a:lnTo>
                      <a:pt x="1012" y="46"/>
                    </a:lnTo>
                    <a:lnTo>
                      <a:pt x="1010" y="54"/>
                    </a:lnTo>
                    <a:lnTo>
                      <a:pt x="998" y="44"/>
                    </a:lnTo>
                    <a:lnTo>
                      <a:pt x="1011" y="36"/>
                    </a:lnTo>
                    <a:cubicBezTo>
                      <a:pt x="1012" y="36"/>
                      <a:pt x="1013" y="35"/>
                      <a:pt x="1014" y="35"/>
                    </a:cubicBezTo>
                    <a:lnTo>
                      <a:pt x="1033" y="33"/>
                    </a:lnTo>
                    <a:lnTo>
                      <a:pt x="1033" y="49"/>
                    </a:lnTo>
                    <a:lnTo>
                      <a:pt x="1014" y="46"/>
                    </a:lnTo>
                    <a:cubicBezTo>
                      <a:pt x="1011" y="45"/>
                      <a:pt x="1008" y="42"/>
                      <a:pt x="1008" y="38"/>
                    </a:cubicBezTo>
                    <a:cubicBezTo>
                      <a:pt x="1007" y="34"/>
                      <a:pt x="1010" y="31"/>
                      <a:pt x="1014" y="30"/>
                    </a:cubicBezTo>
                    <a:lnTo>
                      <a:pt x="1046" y="22"/>
                    </a:lnTo>
                    <a:lnTo>
                      <a:pt x="1062" y="19"/>
                    </a:lnTo>
                    <a:cubicBezTo>
                      <a:pt x="1066" y="19"/>
                      <a:pt x="1070" y="21"/>
                      <a:pt x="1071" y="25"/>
                    </a:cubicBezTo>
                    <a:cubicBezTo>
                      <a:pt x="1072" y="29"/>
                      <a:pt x="1070" y="33"/>
                      <a:pt x="1066" y="35"/>
                    </a:cubicBezTo>
                    <a:lnTo>
                      <a:pt x="1050" y="40"/>
                    </a:lnTo>
                    <a:lnTo>
                      <a:pt x="1053" y="27"/>
                    </a:lnTo>
                    <a:lnTo>
                      <a:pt x="1056" y="30"/>
                    </a:lnTo>
                    <a:lnTo>
                      <a:pt x="1049" y="27"/>
                    </a:lnTo>
                    <a:lnTo>
                      <a:pt x="1095" y="22"/>
                    </a:lnTo>
                    <a:lnTo>
                      <a:pt x="1094" y="22"/>
                    </a:lnTo>
                    <a:lnTo>
                      <a:pt x="1174" y="1"/>
                    </a:lnTo>
                    <a:cubicBezTo>
                      <a:pt x="1175" y="0"/>
                      <a:pt x="1177" y="0"/>
                      <a:pt x="1179" y="1"/>
                    </a:cubicBezTo>
                    <a:lnTo>
                      <a:pt x="1198" y="9"/>
                    </a:lnTo>
                    <a:cubicBezTo>
                      <a:pt x="1201" y="11"/>
                      <a:pt x="1203" y="14"/>
                      <a:pt x="1202" y="17"/>
                    </a:cubicBezTo>
                    <a:cubicBezTo>
                      <a:pt x="1202" y="21"/>
                      <a:pt x="1200" y="24"/>
                      <a:pt x="1196" y="24"/>
                    </a:cubicBezTo>
                    <a:lnTo>
                      <a:pt x="1162" y="32"/>
                    </a:lnTo>
                    <a:lnTo>
                      <a:pt x="1163" y="17"/>
                    </a:lnTo>
                    <a:lnTo>
                      <a:pt x="1169" y="20"/>
                    </a:lnTo>
                    <a:cubicBezTo>
                      <a:pt x="1171" y="21"/>
                      <a:pt x="1173" y="24"/>
                      <a:pt x="1173" y="27"/>
                    </a:cubicBezTo>
                    <a:cubicBezTo>
                      <a:pt x="1173" y="30"/>
                      <a:pt x="1172" y="32"/>
                      <a:pt x="1170" y="34"/>
                    </a:cubicBezTo>
                    <a:lnTo>
                      <a:pt x="1162" y="39"/>
                    </a:lnTo>
                    <a:lnTo>
                      <a:pt x="1155" y="25"/>
                    </a:lnTo>
                    <a:lnTo>
                      <a:pt x="1208" y="9"/>
                    </a:lnTo>
                    <a:cubicBezTo>
                      <a:pt x="1212" y="8"/>
                      <a:pt x="1216" y="9"/>
                      <a:pt x="1218" y="13"/>
                    </a:cubicBezTo>
                    <a:cubicBezTo>
                      <a:pt x="1219" y="17"/>
                      <a:pt x="1218" y="21"/>
                      <a:pt x="1215" y="23"/>
                    </a:cubicBezTo>
                    <a:lnTo>
                      <a:pt x="1207" y="29"/>
                    </a:lnTo>
                    <a:lnTo>
                      <a:pt x="1201" y="14"/>
                    </a:lnTo>
                    <a:lnTo>
                      <a:pt x="1211" y="11"/>
                    </a:lnTo>
                    <a:cubicBezTo>
                      <a:pt x="1214" y="11"/>
                      <a:pt x="1217" y="12"/>
                      <a:pt x="1219" y="14"/>
                    </a:cubicBezTo>
                    <a:lnTo>
                      <a:pt x="1222" y="16"/>
                    </a:lnTo>
                    <a:cubicBezTo>
                      <a:pt x="1223" y="18"/>
                      <a:pt x="1224" y="20"/>
                      <a:pt x="1224" y="22"/>
                    </a:cubicBezTo>
                    <a:cubicBezTo>
                      <a:pt x="1224" y="25"/>
                      <a:pt x="1223" y="27"/>
                      <a:pt x="1221" y="28"/>
                    </a:cubicBezTo>
                    <a:lnTo>
                      <a:pt x="1210" y="36"/>
                    </a:lnTo>
                    <a:lnTo>
                      <a:pt x="1208" y="22"/>
                    </a:lnTo>
                    <a:lnTo>
                      <a:pt x="1216" y="25"/>
                    </a:lnTo>
                    <a:lnTo>
                      <a:pt x="1212" y="25"/>
                    </a:lnTo>
                    <a:lnTo>
                      <a:pt x="1254" y="17"/>
                    </a:lnTo>
                    <a:cubicBezTo>
                      <a:pt x="1256" y="16"/>
                      <a:pt x="1257" y="16"/>
                      <a:pt x="1258" y="17"/>
                    </a:cubicBezTo>
                    <a:lnTo>
                      <a:pt x="1282" y="22"/>
                    </a:lnTo>
                    <a:cubicBezTo>
                      <a:pt x="1285" y="23"/>
                      <a:pt x="1288" y="26"/>
                      <a:pt x="1288" y="29"/>
                    </a:cubicBezTo>
                    <a:cubicBezTo>
                      <a:pt x="1288" y="33"/>
                      <a:pt x="1286" y="36"/>
                      <a:pt x="1283" y="37"/>
                    </a:cubicBezTo>
                    <a:lnTo>
                      <a:pt x="1264" y="45"/>
                    </a:lnTo>
                    <a:lnTo>
                      <a:pt x="1263" y="30"/>
                    </a:lnTo>
                    <a:lnTo>
                      <a:pt x="1274" y="33"/>
                    </a:lnTo>
                    <a:cubicBezTo>
                      <a:pt x="1278" y="34"/>
                      <a:pt x="1280" y="38"/>
                      <a:pt x="1280" y="42"/>
                    </a:cubicBezTo>
                    <a:cubicBezTo>
                      <a:pt x="1279" y="46"/>
                      <a:pt x="1276" y="49"/>
                      <a:pt x="1272" y="49"/>
                    </a:cubicBezTo>
                    <a:lnTo>
                      <a:pt x="1253" y="49"/>
                    </a:lnTo>
                    <a:cubicBezTo>
                      <a:pt x="1243" y="49"/>
                      <a:pt x="1243" y="33"/>
                      <a:pt x="1253" y="33"/>
                    </a:cubicBezTo>
                    <a:lnTo>
                      <a:pt x="1280" y="33"/>
                    </a:lnTo>
                    <a:cubicBezTo>
                      <a:pt x="1284" y="33"/>
                      <a:pt x="1287" y="35"/>
                      <a:pt x="1288" y="39"/>
                    </a:cubicBezTo>
                    <a:cubicBezTo>
                      <a:pt x="1289" y="43"/>
                      <a:pt x="1287" y="47"/>
                      <a:pt x="1283" y="48"/>
                    </a:cubicBezTo>
                    <a:lnTo>
                      <a:pt x="1270" y="53"/>
                    </a:lnTo>
                    <a:lnTo>
                      <a:pt x="1266" y="38"/>
                    </a:lnTo>
                    <a:lnTo>
                      <a:pt x="1357" y="35"/>
                    </a:lnTo>
                    <a:cubicBezTo>
                      <a:pt x="1358" y="35"/>
                      <a:pt x="1358" y="35"/>
                      <a:pt x="1359" y="35"/>
                    </a:cubicBezTo>
                    <a:lnTo>
                      <a:pt x="1466" y="57"/>
                    </a:lnTo>
                    <a:lnTo>
                      <a:pt x="1464" y="57"/>
                    </a:lnTo>
                    <a:lnTo>
                      <a:pt x="1528" y="51"/>
                    </a:lnTo>
                    <a:cubicBezTo>
                      <a:pt x="1529" y="51"/>
                      <a:pt x="1530" y="51"/>
                      <a:pt x="1532" y="52"/>
                    </a:cubicBezTo>
                    <a:lnTo>
                      <a:pt x="1580" y="73"/>
                    </a:lnTo>
                    <a:cubicBezTo>
                      <a:pt x="1582" y="75"/>
                      <a:pt x="1584" y="77"/>
                      <a:pt x="1584" y="80"/>
                    </a:cubicBezTo>
                    <a:cubicBezTo>
                      <a:pt x="1585" y="82"/>
                      <a:pt x="1584" y="85"/>
                      <a:pt x="1582" y="87"/>
                    </a:cubicBezTo>
                    <a:lnTo>
                      <a:pt x="1109" y="504"/>
                    </a:lnTo>
                    <a:lnTo>
                      <a:pt x="1105" y="490"/>
                    </a:lnTo>
                    <a:lnTo>
                      <a:pt x="1134" y="496"/>
                    </a:lnTo>
                    <a:lnTo>
                      <a:pt x="1131" y="496"/>
                    </a:lnTo>
                    <a:lnTo>
                      <a:pt x="1172" y="488"/>
                    </a:lnTo>
                    <a:cubicBezTo>
                      <a:pt x="1175" y="487"/>
                      <a:pt x="1179" y="489"/>
                      <a:pt x="1180" y="492"/>
                    </a:cubicBezTo>
                    <a:cubicBezTo>
                      <a:pt x="1182" y="495"/>
                      <a:pt x="1181" y="499"/>
                      <a:pt x="1178" y="502"/>
                    </a:cubicBezTo>
                    <a:lnTo>
                      <a:pt x="1162" y="515"/>
                    </a:lnTo>
                    <a:lnTo>
                      <a:pt x="1164" y="506"/>
                    </a:lnTo>
                    <a:lnTo>
                      <a:pt x="1183" y="546"/>
                    </a:lnTo>
                    <a:cubicBezTo>
                      <a:pt x="1184" y="549"/>
                      <a:pt x="1184" y="552"/>
                      <a:pt x="1181" y="555"/>
                    </a:cubicBezTo>
                    <a:lnTo>
                      <a:pt x="1168" y="568"/>
                    </a:lnTo>
                    <a:lnTo>
                      <a:pt x="1160" y="555"/>
                    </a:lnTo>
                    <a:lnTo>
                      <a:pt x="1198" y="544"/>
                    </a:lnTo>
                    <a:cubicBezTo>
                      <a:pt x="1198" y="544"/>
                      <a:pt x="1199" y="544"/>
                      <a:pt x="1200" y="544"/>
                    </a:cubicBezTo>
                    <a:lnTo>
                      <a:pt x="1208" y="544"/>
                    </a:lnTo>
                    <a:lnTo>
                      <a:pt x="1203" y="546"/>
                    </a:lnTo>
                    <a:lnTo>
                      <a:pt x="1219" y="532"/>
                    </a:lnTo>
                    <a:cubicBezTo>
                      <a:pt x="1220" y="531"/>
                      <a:pt x="1221" y="531"/>
                      <a:pt x="1222" y="530"/>
                    </a:cubicBezTo>
                    <a:lnTo>
                      <a:pt x="1236" y="528"/>
                    </a:lnTo>
                    <a:lnTo>
                      <a:pt x="1229" y="536"/>
                    </a:lnTo>
                    <a:lnTo>
                      <a:pt x="1229" y="533"/>
                    </a:lnTo>
                    <a:cubicBezTo>
                      <a:pt x="1229" y="530"/>
                      <a:pt x="1231" y="526"/>
                      <a:pt x="1235" y="525"/>
                    </a:cubicBezTo>
                    <a:lnTo>
                      <a:pt x="1275" y="512"/>
                    </a:lnTo>
                    <a:cubicBezTo>
                      <a:pt x="1279" y="511"/>
                      <a:pt x="1283" y="513"/>
                      <a:pt x="1285" y="517"/>
                    </a:cubicBezTo>
                    <a:lnTo>
                      <a:pt x="1290" y="530"/>
                    </a:lnTo>
                    <a:cubicBezTo>
                      <a:pt x="1291" y="533"/>
                      <a:pt x="1290" y="537"/>
                      <a:pt x="1287" y="539"/>
                    </a:cubicBezTo>
                    <a:lnTo>
                      <a:pt x="1277" y="547"/>
                    </a:lnTo>
                    <a:lnTo>
                      <a:pt x="1280" y="541"/>
                    </a:lnTo>
                    <a:lnTo>
                      <a:pt x="1280" y="546"/>
                    </a:lnTo>
                    <a:lnTo>
                      <a:pt x="1279" y="543"/>
                    </a:lnTo>
                    <a:lnTo>
                      <a:pt x="1295" y="581"/>
                    </a:lnTo>
                    <a:cubicBezTo>
                      <a:pt x="1296" y="582"/>
                      <a:pt x="1296" y="584"/>
                      <a:pt x="1296" y="585"/>
                    </a:cubicBezTo>
                    <a:lnTo>
                      <a:pt x="1285" y="644"/>
                    </a:lnTo>
                    <a:cubicBezTo>
                      <a:pt x="1285" y="646"/>
                      <a:pt x="1284" y="648"/>
                      <a:pt x="1282" y="649"/>
                    </a:cubicBezTo>
                    <a:lnTo>
                      <a:pt x="1274" y="655"/>
                    </a:lnTo>
                    <a:lnTo>
                      <a:pt x="1271" y="640"/>
                    </a:lnTo>
                    <a:lnTo>
                      <a:pt x="1282" y="643"/>
                    </a:lnTo>
                    <a:cubicBezTo>
                      <a:pt x="1285" y="644"/>
                      <a:pt x="1287" y="646"/>
                      <a:pt x="1288" y="649"/>
                    </a:cubicBezTo>
                    <a:cubicBezTo>
                      <a:pt x="1288" y="651"/>
                      <a:pt x="1288" y="654"/>
                      <a:pt x="1286" y="656"/>
                    </a:cubicBezTo>
                    <a:lnTo>
                      <a:pt x="1275" y="667"/>
                    </a:lnTo>
                    <a:lnTo>
                      <a:pt x="1273" y="654"/>
                    </a:lnTo>
                    <a:lnTo>
                      <a:pt x="1278" y="657"/>
                    </a:lnTo>
                    <a:cubicBezTo>
                      <a:pt x="1282" y="659"/>
                      <a:pt x="1284" y="664"/>
                      <a:pt x="1282" y="668"/>
                    </a:cubicBezTo>
                    <a:lnTo>
                      <a:pt x="1276" y="678"/>
                    </a:lnTo>
                    <a:lnTo>
                      <a:pt x="1273" y="668"/>
                    </a:lnTo>
                    <a:lnTo>
                      <a:pt x="1316" y="689"/>
                    </a:lnTo>
                    <a:cubicBezTo>
                      <a:pt x="1318" y="690"/>
                      <a:pt x="1319" y="692"/>
                      <a:pt x="1320" y="694"/>
                    </a:cubicBezTo>
                    <a:cubicBezTo>
                      <a:pt x="1320" y="696"/>
                      <a:pt x="1320" y="699"/>
                      <a:pt x="1319" y="701"/>
                    </a:cubicBezTo>
                    <a:lnTo>
                      <a:pt x="1313" y="709"/>
                    </a:lnTo>
                    <a:cubicBezTo>
                      <a:pt x="1313" y="710"/>
                      <a:pt x="1312" y="711"/>
                      <a:pt x="1311" y="711"/>
                    </a:cubicBezTo>
                    <a:lnTo>
                      <a:pt x="1297" y="719"/>
                    </a:lnTo>
                    <a:lnTo>
                      <a:pt x="1300" y="716"/>
                    </a:lnTo>
                    <a:lnTo>
                      <a:pt x="1287" y="740"/>
                    </a:lnTo>
                    <a:cubicBezTo>
                      <a:pt x="1286" y="741"/>
                      <a:pt x="1286" y="742"/>
                      <a:pt x="1285" y="743"/>
                    </a:cubicBezTo>
                    <a:lnTo>
                      <a:pt x="1258" y="762"/>
                    </a:lnTo>
                    <a:cubicBezTo>
                      <a:pt x="1257" y="762"/>
                      <a:pt x="1256" y="763"/>
                      <a:pt x="1255" y="763"/>
                    </a:cubicBezTo>
                    <a:lnTo>
                      <a:pt x="1237" y="768"/>
                    </a:lnTo>
                    <a:cubicBezTo>
                      <a:pt x="1234" y="769"/>
                      <a:pt x="1230" y="768"/>
                      <a:pt x="1228" y="765"/>
                    </a:cubicBezTo>
                    <a:cubicBezTo>
                      <a:pt x="1226" y="762"/>
                      <a:pt x="1226" y="759"/>
                      <a:pt x="1228" y="756"/>
                    </a:cubicBezTo>
                    <a:lnTo>
                      <a:pt x="1233" y="748"/>
                    </a:lnTo>
                    <a:lnTo>
                      <a:pt x="1244" y="759"/>
                    </a:lnTo>
                    <a:lnTo>
                      <a:pt x="1231" y="767"/>
                    </a:lnTo>
                    <a:cubicBezTo>
                      <a:pt x="1227" y="769"/>
                      <a:pt x="1223" y="769"/>
                      <a:pt x="1221" y="766"/>
                    </a:cubicBezTo>
                    <a:cubicBezTo>
                      <a:pt x="1218" y="763"/>
                      <a:pt x="1218" y="759"/>
                      <a:pt x="1220" y="755"/>
                    </a:cubicBezTo>
                    <a:lnTo>
                      <a:pt x="1231" y="742"/>
                    </a:lnTo>
                    <a:cubicBezTo>
                      <a:pt x="1232" y="741"/>
                      <a:pt x="1234" y="740"/>
                      <a:pt x="1235" y="739"/>
                    </a:cubicBezTo>
                    <a:lnTo>
                      <a:pt x="1246" y="737"/>
                    </a:lnTo>
                    <a:lnTo>
                      <a:pt x="1244" y="737"/>
                    </a:lnTo>
                    <a:lnTo>
                      <a:pt x="1252" y="751"/>
                    </a:lnTo>
                    <a:cubicBezTo>
                      <a:pt x="1251" y="752"/>
                      <a:pt x="1249" y="752"/>
                      <a:pt x="1248" y="752"/>
                    </a:cubicBezTo>
                    <a:lnTo>
                      <a:pt x="1245" y="752"/>
                    </a:lnTo>
                    <a:lnTo>
                      <a:pt x="1237" y="752"/>
                    </a:lnTo>
                    <a:cubicBezTo>
                      <a:pt x="1234" y="752"/>
                      <a:pt x="1231" y="750"/>
                      <a:pt x="1230" y="747"/>
                    </a:cubicBezTo>
                    <a:cubicBezTo>
                      <a:pt x="1229" y="744"/>
                      <a:pt x="1230" y="740"/>
                      <a:pt x="1232" y="738"/>
                    </a:cubicBezTo>
                    <a:lnTo>
                      <a:pt x="1243" y="730"/>
                    </a:lnTo>
                    <a:cubicBezTo>
                      <a:pt x="1244" y="729"/>
                      <a:pt x="1246" y="728"/>
                      <a:pt x="1248" y="728"/>
                    </a:cubicBezTo>
                    <a:lnTo>
                      <a:pt x="1259" y="728"/>
                    </a:lnTo>
                    <a:lnTo>
                      <a:pt x="1269" y="728"/>
                    </a:lnTo>
                    <a:lnTo>
                      <a:pt x="1269" y="744"/>
                    </a:lnTo>
                    <a:lnTo>
                      <a:pt x="1251" y="744"/>
                    </a:lnTo>
                    <a:cubicBezTo>
                      <a:pt x="1248" y="744"/>
                      <a:pt x="1245" y="743"/>
                      <a:pt x="1243" y="740"/>
                    </a:cubicBezTo>
                    <a:cubicBezTo>
                      <a:pt x="1242" y="737"/>
                      <a:pt x="1242" y="734"/>
                      <a:pt x="1244" y="732"/>
                    </a:cubicBezTo>
                    <a:lnTo>
                      <a:pt x="1260" y="710"/>
                    </a:lnTo>
                    <a:lnTo>
                      <a:pt x="1259" y="717"/>
                    </a:lnTo>
                    <a:lnTo>
                      <a:pt x="1256" y="706"/>
                    </a:lnTo>
                    <a:cubicBezTo>
                      <a:pt x="1255" y="703"/>
                      <a:pt x="1257" y="699"/>
                      <a:pt x="1260" y="697"/>
                    </a:cubicBezTo>
                    <a:lnTo>
                      <a:pt x="1273" y="689"/>
                    </a:lnTo>
                    <a:lnTo>
                      <a:pt x="1279" y="704"/>
                    </a:lnTo>
                    <a:lnTo>
                      <a:pt x="1236" y="715"/>
                    </a:lnTo>
                    <a:lnTo>
                      <a:pt x="1238" y="700"/>
                    </a:lnTo>
                    <a:lnTo>
                      <a:pt x="1243" y="702"/>
                    </a:lnTo>
                    <a:cubicBezTo>
                      <a:pt x="1246" y="704"/>
                      <a:pt x="1248" y="706"/>
                      <a:pt x="1248" y="709"/>
                    </a:cubicBezTo>
                    <a:cubicBezTo>
                      <a:pt x="1248" y="712"/>
                      <a:pt x="1247" y="715"/>
                      <a:pt x="1244" y="716"/>
                    </a:cubicBezTo>
                    <a:lnTo>
                      <a:pt x="1231" y="725"/>
                    </a:lnTo>
                    <a:lnTo>
                      <a:pt x="1232" y="723"/>
                    </a:lnTo>
                    <a:lnTo>
                      <a:pt x="1222" y="734"/>
                    </a:lnTo>
                    <a:cubicBezTo>
                      <a:pt x="1220" y="736"/>
                      <a:pt x="1217" y="737"/>
                      <a:pt x="1215" y="736"/>
                    </a:cubicBezTo>
                    <a:cubicBezTo>
                      <a:pt x="1212" y="736"/>
                      <a:pt x="1210" y="734"/>
                      <a:pt x="1209" y="732"/>
                    </a:cubicBezTo>
                    <a:lnTo>
                      <a:pt x="1206" y="727"/>
                    </a:lnTo>
                    <a:cubicBezTo>
                      <a:pt x="1205" y="725"/>
                      <a:pt x="1205" y="722"/>
                      <a:pt x="1206" y="720"/>
                    </a:cubicBezTo>
                    <a:lnTo>
                      <a:pt x="1208" y="712"/>
                    </a:lnTo>
                    <a:cubicBezTo>
                      <a:pt x="1209" y="710"/>
                      <a:pt x="1210" y="709"/>
                      <a:pt x="1212" y="708"/>
                    </a:cubicBezTo>
                    <a:lnTo>
                      <a:pt x="1234" y="697"/>
                    </a:lnTo>
                    <a:lnTo>
                      <a:pt x="1231" y="699"/>
                    </a:lnTo>
                    <a:lnTo>
                      <a:pt x="1239" y="689"/>
                    </a:lnTo>
                    <a:cubicBezTo>
                      <a:pt x="1240" y="687"/>
                      <a:pt x="1243" y="686"/>
                      <a:pt x="1245" y="686"/>
                    </a:cubicBezTo>
                    <a:lnTo>
                      <a:pt x="1253" y="686"/>
                    </a:lnTo>
                    <a:lnTo>
                      <a:pt x="1245" y="694"/>
                    </a:lnTo>
                    <a:lnTo>
                      <a:pt x="1245" y="686"/>
                    </a:lnTo>
                    <a:lnTo>
                      <a:pt x="1248" y="691"/>
                    </a:lnTo>
                    <a:lnTo>
                      <a:pt x="1240" y="683"/>
                    </a:lnTo>
                    <a:cubicBezTo>
                      <a:pt x="1238" y="681"/>
                      <a:pt x="1237" y="679"/>
                      <a:pt x="1237" y="677"/>
                    </a:cubicBezTo>
                    <a:cubicBezTo>
                      <a:pt x="1238" y="674"/>
                      <a:pt x="1239" y="672"/>
                      <a:pt x="1241" y="671"/>
                    </a:cubicBezTo>
                    <a:lnTo>
                      <a:pt x="1249" y="665"/>
                    </a:lnTo>
                    <a:lnTo>
                      <a:pt x="1253" y="680"/>
                    </a:lnTo>
                    <a:lnTo>
                      <a:pt x="1243" y="680"/>
                    </a:lnTo>
                    <a:cubicBezTo>
                      <a:pt x="1239" y="680"/>
                      <a:pt x="1236" y="678"/>
                      <a:pt x="1235" y="674"/>
                    </a:cubicBezTo>
                    <a:cubicBezTo>
                      <a:pt x="1234" y="670"/>
                      <a:pt x="1236" y="667"/>
                      <a:pt x="1239" y="665"/>
                    </a:cubicBezTo>
                    <a:lnTo>
                      <a:pt x="1255" y="657"/>
                    </a:lnTo>
                    <a:lnTo>
                      <a:pt x="1257" y="672"/>
                    </a:lnTo>
                    <a:lnTo>
                      <a:pt x="1244" y="669"/>
                    </a:lnTo>
                    <a:cubicBezTo>
                      <a:pt x="1241" y="669"/>
                      <a:pt x="1239" y="667"/>
                      <a:pt x="1238" y="665"/>
                    </a:cubicBezTo>
                    <a:cubicBezTo>
                      <a:pt x="1237" y="662"/>
                      <a:pt x="1237" y="660"/>
                      <a:pt x="1238" y="657"/>
                    </a:cubicBezTo>
                    <a:lnTo>
                      <a:pt x="1246" y="644"/>
                    </a:lnTo>
                    <a:lnTo>
                      <a:pt x="1252" y="656"/>
                    </a:lnTo>
                    <a:lnTo>
                      <a:pt x="1227" y="651"/>
                    </a:lnTo>
                    <a:cubicBezTo>
                      <a:pt x="1224" y="650"/>
                      <a:pt x="1221" y="646"/>
                      <a:pt x="1221" y="643"/>
                    </a:cubicBezTo>
                    <a:cubicBezTo>
                      <a:pt x="1221" y="639"/>
                      <a:pt x="1224" y="636"/>
                      <a:pt x="1228" y="635"/>
                    </a:cubicBezTo>
                    <a:lnTo>
                      <a:pt x="1254" y="630"/>
                    </a:lnTo>
                    <a:lnTo>
                      <a:pt x="1256" y="645"/>
                    </a:lnTo>
                    <a:lnTo>
                      <a:pt x="1243" y="645"/>
                    </a:lnTo>
                    <a:cubicBezTo>
                      <a:pt x="1240" y="645"/>
                      <a:pt x="1237" y="644"/>
                      <a:pt x="1236" y="642"/>
                    </a:cubicBezTo>
                    <a:cubicBezTo>
                      <a:pt x="1234" y="639"/>
                      <a:pt x="1234" y="636"/>
                      <a:pt x="1235" y="634"/>
                    </a:cubicBezTo>
                    <a:lnTo>
                      <a:pt x="1238" y="628"/>
                    </a:lnTo>
                    <a:cubicBezTo>
                      <a:pt x="1239" y="627"/>
                      <a:pt x="1240" y="626"/>
                      <a:pt x="1242" y="625"/>
                    </a:cubicBezTo>
                    <a:lnTo>
                      <a:pt x="1252" y="620"/>
                    </a:lnTo>
                    <a:lnTo>
                      <a:pt x="1256" y="635"/>
                    </a:lnTo>
                    <a:lnTo>
                      <a:pt x="1245" y="635"/>
                    </a:lnTo>
                    <a:cubicBezTo>
                      <a:pt x="1242" y="635"/>
                      <a:pt x="1240" y="633"/>
                      <a:pt x="1238" y="631"/>
                    </a:cubicBezTo>
                    <a:cubicBezTo>
                      <a:pt x="1237" y="629"/>
                      <a:pt x="1237" y="626"/>
                      <a:pt x="1238" y="623"/>
                    </a:cubicBezTo>
                    <a:lnTo>
                      <a:pt x="1241" y="618"/>
                    </a:lnTo>
                    <a:cubicBezTo>
                      <a:pt x="1242" y="616"/>
                      <a:pt x="1243" y="614"/>
                      <a:pt x="1245" y="614"/>
                    </a:cubicBezTo>
                    <a:cubicBezTo>
                      <a:pt x="1247" y="613"/>
                      <a:pt x="1250" y="613"/>
                      <a:pt x="1251" y="614"/>
                    </a:cubicBezTo>
                    <a:lnTo>
                      <a:pt x="1268" y="622"/>
                    </a:lnTo>
                    <a:lnTo>
                      <a:pt x="1258" y="634"/>
                    </a:lnTo>
                    <a:lnTo>
                      <a:pt x="1250" y="623"/>
                    </a:lnTo>
                    <a:cubicBezTo>
                      <a:pt x="1247" y="621"/>
                      <a:pt x="1247" y="617"/>
                      <a:pt x="1249" y="614"/>
                    </a:cubicBezTo>
                    <a:lnTo>
                      <a:pt x="1255" y="606"/>
                    </a:lnTo>
                    <a:cubicBezTo>
                      <a:pt x="1256" y="603"/>
                      <a:pt x="1260" y="602"/>
                      <a:pt x="1263" y="603"/>
                    </a:cubicBezTo>
                    <a:lnTo>
                      <a:pt x="1260" y="618"/>
                    </a:lnTo>
                    <a:lnTo>
                      <a:pt x="1265" y="618"/>
                    </a:lnTo>
                    <a:lnTo>
                      <a:pt x="1254" y="623"/>
                    </a:lnTo>
                    <a:cubicBezTo>
                      <a:pt x="1251" y="625"/>
                      <a:pt x="1247" y="624"/>
                      <a:pt x="1245" y="621"/>
                    </a:cubicBezTo>
                    <a:cubicBezTo>
                      <a:pt x="1242" y="619"/>
                      <a:pt x="1242" y="615"/>
                      <a:pt x="1244" y="612"/>
                    </a:cubicBezTo>
                    <a:lnTo>
                      <a:pt x="1249" y="603"/>
                    </a:lnTo>
                    <a:cubicBezTo>
                      <a:pt x="1250" y="603"/>
                      <a:pt x="1250" y="602"/>
                      <a:pt x="1251" y="602"/>
                    </a:cubicBezTo>
                    <a:lnTo>
                      <a:pt x="1262" y="593"/>
                    </a:lnTo>
                    <a:lnTo>
                      <a:pt x="1270" y="607"/>
                    </a:lnTo>
                    <a:lnTo>
                      <a:pt x="1254" y="615"/>
                    </a:lnTo>
                    <a:cubicBezTo>
                      <a:pt x="1252" y="616"/>
                      <a:pt x="1249" y="616"/>
                      <a:pt x="1246" y="615"/>
                    </a:cubicBezTo>
                    <a:cubicBezTo>
                      <a:pt x="1244" y="613"/>
                      <a:pt x="1243" y="611"/>
                      <a:pt x="1243" y="608"/>
                    </a:cubicBezTo>
                    <a:lnTo>
                      <a:pt x="1243" y="603"/>
                    </a:lnTo>
                    <a:cubicBezTo>
                      <a:pt x="1243" y="600"/>
                      <a:pt x="1243" y="598"/>
                      <a:pt x="1245" y="597"/>
                    </a:cubicBezTo>
                    <a:lnTo>
                      <a:pt x="1261" y="581"/>
                    </a:lnTo>
                    <a:cubicBezTo>
                      <a:pt x="1262" y="580"/>
                      <a:pt x="1263" y="579"/>
                      <a:pt x="1264" y="579"/>
                    </a:cubicBezTo>
                    <a:lnTo>
                      <a:pt x="1277" y="574"/>
                    </a:lnTo>
                    <a:lnTo>
                      <a:pt x="1280" y="589"/>
                    </a:lnTo>
                    <a:lnTo>
                      <a:pt x="1272" y="589"/>
                    </a:lnTo>
                    <a:lnTo>
                      <a:pt x="1277" y="588"/>
                    </a:lnTo>
                    <a:lnTo>
                      <a:pt x="1255" y="604"/>
                    </a:lnTo>
                    <a:cubicBezTo>
                      <a:pt x="1252" y="606"/>
                      <a:pt x="1248" y="606"/>
                      <a:pt x="1245" y="603"/>
                    </a:cubicBezTo>
                    <a:lnTo>
                      <a:pt x="1240" y="598"/>
                    </a:lnTo>
                    <a:lnTo>
                      <a:pt x="1234" y="592"/>
                    </a:lnTo>
                    <a:cubicBezTo>
                      <a:pt x="1232" y="590"/>
                      <a:pt x="1231" y="587"/>
                      <a:pt x="1232" y="585"/>
                    </a:cubicBezTo>
                    <a:lnTo>
                      <a:pt x="1235" y="574"/>
                    </a:lnTo>
                    <a:cubicBezTo>
                      <a:pt x="1235" y="573"/>
                      <a:pt x="1235" y="572"/>
                      <a:pt x="1236" y="571"/>
                    </a:cubicBezTo>
                    <a:lnTo>
                      <a:pt x="1260" y="534"/>
                    </a:lnTo>
                    <a:lnTo>
                      <a:pt x="1271" y="545"/>
                    </a:lnTo>
                    <a:lnTo>
                      <a:pt x="1257" y="553"/>
                    </a:lnTo>
                    <a:lnTo>
                      <a:pt x="1261" y="549"/>
                    </a:lnTo>
                    <a:lnTo>
                      <a:pt x="1258" y="557"/>
                    </a:lnTo>
                    <a:cubicBezTo>
                      <a:pt x="1257" y="560"/>
                      <a:pt x="1254" y="562"/>
                      <a:pt x="1251" y="562"/>
                    </a:cubicBezTo>
                    <a:cubicBezTo>
                      <a:pt x="1248" y="563"/>
                      <a:pt x="1245" y="561"/>
                      <a:pt x="1243" y="558"/>
                    </a:cubicBezTo>
                    <a:lnTo>
                      <a:pt x="1241" y="553"/>
                    </a:lnTo>
                    <a:lnTo>
                      <a:pt x="1255" y="553"/>
                    </a:lnTo>
                    <a:lnTo>
                      <a:pt x="1225" y="601"/>
                    </a:lnTo>
                    <a:cubicBezTo>
                      <a:pt x="1224" y="604"/>
                      <a:pt x="1221" y="605"/>
                      <a:pt x="1219" y="605"/>
                    </a:cubicBezTo>
                    <a:lnTo>
                      <a:pt x="1211" y="605"/>
                    </a:lnTo>
                    <a:cubicBezTo>
                      <a:pt x="1208" y="605"/>
                      <a:pt x="1205" y="604"/>
                      <a:pt x="1204" y="602"/>
                    </a:cubicBezTo>
                    <a:cubicBezTo>
                      <a:pt x="1202" y="600"/>
                      <a:pt x="1202" y="597"/>
                      <a:pt x="1203" y="594"/>
                    </a:cubicBezTo>
                    <a:lnTo>
                      <a:pt x="1208" y="581"/>
                    </a:lnTo>
                    <a:lnTo>
                      <a:pt x="1217" y="592"/>
                    </a:lnTo>
                    <a:lnTo>
                      <a:pt x="1198" y="594"/>
                    </a:lnTo>
                    <a:cubicBezTo>
                      <a:pt x="1195" y="595"/>
                      <a:pt x="1191" y="593"/>
                      <a:pt x="1190" y="589"/>
                    </a:cubicBezTo>
                    <a:cubicBezTo>
                      <a:pt x="1188" y="586"/>
                      <a:pt x="1190" y="582"/>
                      <a:pt x="1193" y="580"/>
                    </a:cubicBezTo>
                    <a:lnTo>
                      <a:pt x="1201" y="575"/>
                    </a:lnTo>
                    <a:lnTo>
                      <a:pt x="1198" y="578"/>
                    </a:lnTo>
                    <a:lnTo>
                      <a:pt x="1203" y="565"/>
                    </a:lnTo>
                    <a:cubicBezTo>
                      <a:pt x="1204" y="562"/>
                      <a:pt x="1206" y="560"/>
                      <a:pt x="1209" y="560"/>
                    </a:cubicBezTo>
                    <a:lnTo>
                      <a:pt x="1222" y="557"/>
                    </a:lnTo>
                    <a:lnTo>
                      <a:pt x="1218" y="571"/>
                    </a:lnTo>
                    <a:lnTo>
                      <a:pt x="1210" y="563"/>
                    </a:lnTo>
                    <a:lnTo>
                      <a:pt x="1223" y="562"/>
                    </a:lnTo>
                    <a:lnTo>
                      <a:pt x="1217" y="570"/>
                    </a:lnTo>
                    <a:cubicBezTo>
                      <a:pt x="1216" y="571"/>
                      <a:pt x="1215" y="572"/>
                      <a:pt x="1214" y="572"/>
                    </a:cubicBezTo>
                    <a:lnTo>
                      <a:pt x="1203" y="578"/>
                    </a:lnTo>
                    <a:cubicBezTo>
                      <a:pt x="1200" y="579"/>
                      <a:pt x="1196" y="578"/>
                      <a:pt x="1194" y="575"/>
                    </a:cubicBezTo>
                    <a:lnTo>
                      <a:pt x="1183" y="562"/>
                    </a:lnTo>
                    <a:lnTo>
                      <a:pt x="1189" y="565"/>
                    </a:lnTo>
                    <a:lnTo>
                      <a:pt x="1186" y="565"/>
                    </a:lnTo>
                    <a:lnTo>
                      <a:pt x="1184" y="565"/>
                    </a:lnTo>
                    <a:lnTo>
                      <a:pt x="1189" y="563"/>
                    </a:lnTo>
                    <a:lnTo>
                      <a:pt x="1179" y="573"/>
                    </a:lnTo>
                    <a:lnTo>
                      <a:pt x="1173" y="560"/>
                    </a:lnTo>
                    <a:lnTo>
                      <a:pt x="1192" y="560"/>
                    </a:lnTo>
                    <a:cubicBezTo>
                      <a:pt x="1195" y="560"/>
                      <a:pt x="1198" y="561"/>
                      <a:pt x="1199" y="564"/>
                    </a:cubicBezTo>
                    <a:lnTo>
                      <a:pt x="1202" y="570"/>
                    </a:lnTo>
                    <a:cubicBezTo>
                      <a:pt x="1203" y="572"/>
                      <a:pt x="1203" y="574"/>
                      <a:pt x="1202" y="576"/>
                    </a:cubicBezTo>
                    <a:cubicBezTo>
                      <a:pt x="1201" y="579"/>
                      <a:pt x="1199" y="580"/>
                      <a:pt x="1196" y="581"/>
                    </a:cubicBezTo>
                    <a:lnTo>
                      <a:pt x="1186" y="584"/>
                    </a:lnTo>
                    <a:lnTo>
                      <a:pt x="1184" y="568"/>
                    </a:lnTo>
                    <a:lnTo>
                      <a:pt x="1194" y="568"/>
                    </a:lnTo>
                    <a:cubicBezTo>
                      <a:pt x="1198" y="568"/>
                      <a:pt x="1200" y="570"/>
                      <a:pt x="1202" y="572"/>
                    </a:cubicBezTo>
                    <a:lnTo>
                      <a:pt x="1204" y="578"/>
                    </a:lnTo>
                    <a:cubicBezTo>
                      <a:pt x="1206" y="580"/>
                      <a:pt x="1205" y="584"/>
                      <a:pt x="1204" y="586"/>
                    </a:cubicBezTo>
                    <a:lnTo>
                      <a:pt x="1196" y="597"/>
                    </a:lnTo>
                    <a:cubicBezTo>
                      <a:pt x="1193" y="600"/>
                      <a:pt x="1189" y="601"/>
                      <a:pt x="1186" y="599"/>
                    </a:cubicBezTo>
                    <a:lnTo>
                      <a:pt x="1175" y="594"/>
                    </a:lnTo>
                    <a:lnTo>
                      <a:pt x="1186" y="589"/>
                    </a:lnTo>
                    <a:lnTo>
                      <a:pt x="1183" y="597"/>
                    </a:lnTo>
                    <a:cubicBezTo>
                      <a:pt x="1182" y="601"/>
                      <a:pt x="1178" y="603"/>
                      <a:pt x="1174" y="602"/>
                    </a:cubicBezTo>
                    <a:lnTo>
                      <a:pt x="1163" y="600"/>
                    </a:lnTo>
                    <a:lnTo>
                      <a:pt x="1171" y="598"/>
                    </a:lnTo>
                    <a:lnTo>
                      <a:pt x="1165" y="603"/>
                    </a:lnTo>
                    <a:cubicBezTo>
                      <a:pt x="1164" y="605"/>
                      <a:pt x="1161" y="605"/>
                      <a:pt x="1159" y="605"/>
                    </a:cubicBezTo>
                    <a:cubicBezTo>
                      <a:pt x="1156" y="605"/>
                      <a:pt x="1154" y="604"/>
                      <a:pt x="1153" y="601"/>
                    </a:cubicBezTo>
                    <a:lnTo>
                      <a:pt x="1126" y="559"/>
                    </a:lnTo>
                    <a:cubicBezTo>
                      <a:pt x="1125" y="557"/>
                      <a:pt x="1125" y="554"/>
                      <a:pt x="1126" y="552"/>
                    </a:cubicBezTo>
                    <a:cubicBezTo>
                      <a:pt x="1126" y="549"/>
                      <a:pt x="1128" y="548"/>
                      <a:pt x="1131" y="547"/>
                    </a:cubicBezTo>
                    <a:lnTo>
                      <a:pt x="1139" y="544"/>
                    </a:lnTo>
                    <a:lnTo>
                      <a:pt x="1137" y="559"/>
                    </a:lnTo>
                    <a:lnTo>
                      <a:pt x="1108" y="543"/>
                    </a:lnTo>
                    <a:cubicBezTo>
                      <a:pt x="1106" y="541"/>
                      <a:pt x="1104" y="539"/>
                      <a:pt x="1104" y="536"/>
                    </a:cubicBezTo>
                    <a:cubicBezTo>
                      <a:pt x="1103" y="534"/>
                      <a:pt x="1105" y="531"/>
                      <a:pt x="1107" y="529"/>
                    </a:cubicBezTo>
                    <a:lnTo>
                      <a:pt x="1136" y="505"/>
                    </a:lnTo>
                    <a:cubicBezTo>
                      <a:pt x="1138" y="503"/>
                      <a:pt x="1142" y="503"/>
                      <a:pt x="1144" y="504"/>
                    </a:cubicBezTo>
                    <a:cubicBezTo>
                      <a:pt x="1147" y="506"/>
                      <a:pt x="1149" y="508"/>
                      <a:pt x="1149" y="512"/>
                    </a:cubicBezTo>
                    <a:lnTo>
                      <a:pt x="1149" y="517"/>
                    </a:lnTo>
                    <a:cubicBezTo>
                      <a:pt x="1149" y="519"/>
                      <a:pt x="1148" y="521"/>
                      <a:pt x="1147" y="522"/>
                    </a:cubicBezTo>
                    <a:lnTo>
                      <a:pt x="1134" y="538"/>
                    </a:lnTo>
                    <a:lnTo>
                      <a:pt x="1122" y="527"/>
                    </a:lnTo>
                    <a:lnTo>
                      <a:pt x="1135" y="514"/>
                    </a:lnTo>
                    <a:cubicBezTo>
                      <a:pt x="1137" y="512"/>
                      <a:pt x="1139" y="512"/>
                      <a:pt x="1141" y="512"/>
                    </a:cubicBezTo>
                    <a:lnTo>
                      <a:pt x="1152" y="512"/>
                    </a:lnTo>
                    <a:lnTo>
                      <a:pt x="1145" y="524"/>
                    </a:lnTo>
                    <a:lnTo>
                      <a:pt x="1137" y="514"/>
                    </a:lnTo>
                    <a:lnTo>
                      <a:pt x="1147" y="516"/>
                    </a:lnTo>
                    <a:lnTo>
                      <a:pt x="1096" y="535"/>
                    </a:lnTo>
                    <a:cubicBezTo>
                      <a:pt x="1094" y="536"/>
                      <a:pt x="1092" y="536"/>
                      <a:pt x="1090" y="535"/>
                    </a:cubicBezTo>
                    <a:lnTo>
                      <a:pt x="1063" y="524"/>
                    </a:lnTo>
                    <a:cubicBezTo>
                      <a:pt x="1060" y="523"/>
                      <a:pt x="1058" y="520"/>
                      <a:pt x="1058" y="517"/>
                    </a:cubicBezTo>
                    <a:cubicBezTo>
                      <a:pt x="1058" y="514"/>
                      <a:pt x="1060" y="511"/>
                      <a:pt x="1063" y="510"/>
                    </a:cubicBezTo>
                    <a:lnTo>
                      <a:pt x="1073" y="504"/>
                    </a:lnTo>
                    <a:lnTo>
                      <a:pt x="1070" y="508"/>
                    </a:lnTo>
                    <a:lnTo>
                      <a:pt x="1072" y="503"/>
                    </a:lnTo>
                    <a:lnTo>
                      <a:pt x="1082" y="514"/>
                    </a:lnTo>
                    <a:lnTo>
                      <a:pt x="1061" y="522"/>
                    </a:lnTo>
                    <a:cubicBezTo>
                      <a:pt x="1059" y="522"/>
                      <a:pt x="1058" y="522"/>
                      <a:pt x="1056" y="522"/>
                    </a:cubicBezTo>
                    <a:lnTo>
                      <a:pt x="1027" y="514"/>
                    </a:lnTo>
                    <a:lnTo>
                      <a:pt x="1030" y="514"/>
                    </a:lnTo>
                    <a:lnTo>
                      <a:pt x="984" y="520"/>
                    </a:lnTo>
                    <a:cubicBezTo>
                      <a:pt x="983" y="520"/>
                      <a:pt x="981" y="519"/>
                      <a:pt x="980" y="519"/>
                    </a:cubicBezTo>
                    <a:lnTo>
                      <a:pt x="956" y="505"/>
                    </a:lnTo>
                    <a:cubicBezTo>
                      <a:pt x="953" y="504"/>
                      <a:pt x="951" y="501"/>
                      <a:pt x="951" y="498"/>
                    </a:cubicBezTo>
                    <a:cubicBezTo>
                      <a:pt x="951" y="495"/>
                      <a:pt x="953" y="493"/>
                      <a:pt x="956" y="491"/>
                    </a:cubicBezTo>
                    <a:lnTo>
                      <a:pt x="990" y="472"/>
                    </a:lnTo>
                    <a:lnTo>
                      <a:pt x="997" y="487"/>
                    </a:lnTo>
                    <a:lnTo>
                      <a:pt x="954" y="503"/>
                    </a:lnTo>
                    <a:cubicBezTo>
                      <a:pt x="952" y="504"/>
                      <a:pt x="950" y="504"/>
                      <a:pt x="948" y="503"/>
                    </a:cubicBezTo>
                    <a:lnTo>
                      <a:pt x="935" y="498"/>
                    </a:lnTo>
                    <a:cubicBezTo>
                      <a:pt x="932" y="496"/>
                      <a:pt x="930" y="494"/>
                      <a:pt x="930" y="491"/>
                    </a:cubicBezTo>
                    <a:cubicBezTo>
                      <a:pt x="930" y="487"/>
                      <a:pt x="932" y="484"/>
                      <a:pt x="934" y="483"/>
                    </a:cubicBezTo>
                    <a:lnTo>
                      <a:pt x="950" y="475"/>
                    </a:lnTo>
                    <a:lnTo>
                      <a:pt x="954" y="490"/>
                    </a:lnTo>
                    <a:lnTo>
                      <a:pt x="930" y="490"/>
                    </a:lnTo>
                    <a:cubicBezTo>
                      <a:pt x="926" y="490"/>
                      <a:pt x="923" y="487"/>
                      <a:pt x="922" y="483"/>
                    </a:cubicBezTo>
                    <a:cubicBezTo>
                      <a:pt x="922" y="480"/>
                      <a:pt x="924" y="476"/>
                      <a:pt x="927" y="475"/>
                    </a:cubicBezTo>
                    <a:lnTo>
                      <a:pt x="944" y="469"/>
                    </a:lnTo>
                    <a:lnTo>
                      <a:pt x="947" y="485"/>
                    </a:lnTo>
                    <a:lnTo>
                      <a:pt x="920" y="487"/>
                    </a:lnTo>
                    <a:cubicBezTo>
                      <a:pt x="916" y="488"/>
                      <a:pt x="912" y="485"/>
                      <a:pt x="911" y="481"/>
                    </a:cubicBezTo>
                    <a:cubicBezTo>
                      <a:pt x="911" y="476"/>
                      <a:pt x="914" y="472"/>
                      <a:pt x="918" y="472"/>
                    </a:cubicBezTo>
                    <a:lnTo>
                      <a:pt x="944" y="466"/>
                    </a:lnTo>
                    <a:lnTo>
                      <a:pt x="944" y="482"/>
                    </a:lnTo>
                    <a:lnTo>
                      <a:pt x="927" y="476"/>
                    </a:lnTo>
                    <a:cubicBezTo>
                      <a:pt x="924" y="475"/>
                      <a:pt x="922" y="472"/>
                      <a:pt x="922" y="469"/>
                    </a:cubicBezTo>
                    <a:cubicBezTo>
                      <a:pt x="922" y="466"/>
                      <a:pt x="924" y="463"/>
                      <a:pt x="927" y="461"/>
                    </a:cubicBezTo>
                    <a:lnTo>
                      <a:pt x="951" y="451"/>
                    </a:lnTo>
                    <a:lnTo>
                      <a:pt x="956" y="466"/>
                    </a:lnTo>
                    <a:lnTo>
                      <a:pt x="905" y="479"/>
                    </a:lnTo>
                    <a:cubicBezTo>
                      <a:pt x="905" y="479"/>
                      <a:pt x="904" y="479"/>
                      <a:pt x="903" y="479"/>
                    </a:cubicBezTo>
                    <a:lnTo>
                      <a:pt x="898" y="479"/>
                    </a:lnTo>
                    <a:cubicBezTo>
                      <a:pt x="895" y="479"/>
                      <a:pt x="892" y="478"/>
                      <a:pt x="891" y="475"/>
                    </a:cubicBezTo>
                    <a:cubicBezTo>
                      <a:pt x="889" y="472"/>
                      <a:pt x="890" y="468"/>
                      <a:pt x="892" y="466"/>
                    </a:cubicBezTo>
                    <a:lnTo>
                      <a:pt x="906" y="452"/>
                    </a:lnTo>
                    <a:lnTo>
                      <a:pt x="916" y="464"/>
                    </a:lnTo>
                    <a:lnTo>
                      <a:pt x="900" y="478"/>
                    </a:lnTo>
                    <a:cubicBezTo>
                      <a:pt x="900" y="478"/>
                      <a:pt x="898" y="479"/>
                      <a:pt x="897" y="479"/>
                    </a:cubicBezTo>
                    <a:lnTo>
                      <a:pt x="887" y="482"/>
                    </a:lnTo>
                    <a:cubicBezTo>
                      <a:pt x="883" y="483"/>
                      <a:pt x="879" y="481"/>
                      <a:pt x="877" y="478"/>
                    </a:cubicBezTo>
                    <a:lnTo>
                      <a:pt x="875" y="472"/>
                    </a:lnTo>
                    <a:cubicBezTo>
                      <a:pt x="873" y="468"/>
                      <a:pt x="874" y="464"/>
                      <a:pt x="878" y="462"/>
                    </a:cubicBezTo>
                    <a:lnTo>
                      <a:pt x="907" y="446"/>
                    </a:lnTo>
                    <a:lnTo>
                      <a:pt x="915" y="460"/>
                    </a:lnTo>
                    <a:lnTo>
                      <a:pt x="888" y="473"/>
                    </a:lnTo>
                    <a:cubicBezTo>
                      <a:pt x="887" y="474"/>
                      <a:pt x="886" y="474"/>
                      <a:pt x="885" y="474"/>
                    </a:cubicBezTo>
                    <a:lnTo>
                      <a:pt x="882" y="474"/>
                    </a:lnTo>
                    <a:lnTo>
                      <a:pt x="886" y="473"/>
                    </a:lnTo>
                    <a:lnTo>
                      <a:pt x="870" y="481"/>
                    </a:lnTo>
                    <a:cubicBezTo>
                      <a:pt x="869" y="482"/>
                      <a:pt x="868" y="482"/>
                      <a:pt x="868" y="482"/>
                    </a:cubicBezTo>
                    <a:lnTo>
                      <a:pt x="854" y="485"/>
                    </a:lnTo>
                    <a:lnTo>
                      <a:pt x="853" y="469"/>
                    </a:lnTo>
                    <a:lnTo>
                      <a:pt x="861" y="469"/>
                    </a:lnTo>
                    <a:cubicBezTo>
                      <a:pt x="864" y="469"/>
                      <a:pt x="868" y="472"/>
                      <a:pt x="868" y="475"/>
                    </a:cubicBezTo>
                    <a:cubicBezTo>
                      <a:pt x="869" y="479"/>
                      <a:pt x="867" y="483"/>
                      <a:pt x="864" y="484"/>
                    </a:cubicBezTo>
                    <a:lnTo>
                      <a:pt x="850" y="490"/>
                    </a:lnTo>
                    <a:lnTo>
                      <a:pt x="845" y="474"/>
                    </a:lnTo>
                    <a:lnTo>
                      <a:pt x="864" y="469"/>
                    </a:lnTo>
                    <a:cubicBezTo>
                      <a:pt x="867" y="468"/>
                      <a:pt x="870" y="469"/>
                      <a:pt x="872" y="472"/>
                    </a:cubicBezTo>
                    <a:cubicBezTo>
                      <a:pt x="874" y="475"/>
                      <a:pt x="874" y="478"/>
                      <a:pt x="873" y="481"/>
                    </a:cubicBezTo>
                    <a:lnTo>
                      <a:pt x="867" y="489"/>
                    </a:lnTo>
                    <a:cubicBezTo>
                      <a:pt x="866" y="491"/>
                      <a:pt x="864" y="492"/>
                      <a:pt x="862" y="493"/>
                    </a:cubicBezTo>
                    <a:lnTo>
                      <a:pt x="835" y="498"/>
                    </a:lnTo>
                    <a:lnTo>
                      <a:pt x="832" y="482"/>
                    </a:lnTo>
                    <a:lnTo>
                      <a:pt x="862" y="477"/>
                    </a:lnTo>
                    <a:cubicBezTo>
                      <a:pt x="865" y="476"/>
                      <a:pt x="868" y="478"/>
                      <a:pt x="870" y="480"/>
                    </a:cubicBezTo>
                    <a:cubicBezTo>
                      <a:pt x="871" y="482"/>
                      <a:pt x="872" y="486"/>
                      <a:pt x="870" y="488"/>
                    </a:cubicBezTo>
                    <a:lnTo>
                      <a:pt x="868" y="494"/>
                    </a:lnTo>
                    <a:cubicBezTo>
                      <a:pt x="867" y="496"/>
                      <a:pt x="865" y="497"/>
                      <a:pt x="864" y="498"/>
                    </a:cubicBezTo>
                    <a:lnTo>
                      <a:pt x="837" y="508"/>
                    </a:lnTo>
                    <a:lnTo>
                      <a:pt x="836" y="493"/>
                    </a:lnTo>
                    <a:lnTo>
                      <a:pt x="847" y="496"/>
                    </a:lnTo>
                    <a:cubicBezTo>
                      <a:pt x="850" y="497"/>
                      <a:pt x="853" y="501"/>
                      <a:pt x="853" y="505"/>
                    </a:cubicBezTo>
                    <a:cubicBezTo>
                      <a:pt x="852" y="509"/>
                      <a:pt x="849" y="512"/>
                      <a:pt x="845" y="512"/>
                    </a:cubicBezTo>
                    <a:lnTo>
                      <a:pt x="831" y="512"/>
                    </a:lnTo>
                    <a:lnTo>
                      <a:pt x="836" y="510"/>
                    </a:lnTo>
                    <a:lnTo>
                      <a:pt x="823" y="521"/>
                    </a:lnTo>
                    <a:cubicBezTo>
                      <a:pt x="821" y="522"/>
                      <a:pt x="818" y="523"/>
                      <a:pt x="816" y="522"/>
                    </a:cubicBezTo>
                    <a:lnTo>
                      <a:pt x="797" y="517"/>
                    </a:lnTo>
                    <a:lnTo>
                      <a:pt x="803" y="516"/>
                    </a:lnTo>
                    <a:lnTo>
                      <a:pt x="787" y="524"/>
                    </a:lnTo>
                    <a:cubicBezTo>
                      <a:pt x="783" y="526"/>
                      <a:pt x="779" y="525"/>
                      <a:pt x="777" y="522"/>
                    </a:cubicBezTo>
                    <a:cubicBezTo>
                      <a:pt x="775" y="519"/>
                      <a:pt x="774" y="515"/>
                      <a:pt x="777" y="512"/>
                    </a:cubicBezTo>
                    <a:lnTo>
                      <a:pt x="785" y="501"/>
                    </a:lnTo>
                    <a:lnTo>
                      <a:pt x="795" y="513"/>
                    </a:lnTo>
                    <a:lnTo>
                      <a:pt x="771" y="527"/>
                    </a:lnTo>
                    <a:cubicBezTo>
                      <a:pt x="768" y="528"/>
                      <a:pt x="764" y="528"/>
                      <a:pt x="762" y="525"/>
                    </a:cubicBezTo>
                    <a:cubicBezTo>
                      <a:pt x="759" y="523"/>
                      <a:pt x="758" y="519"/>
                      <a:pt x="760" y="516"/>
                    </a:cubicBezTo>
                    <a:lnTo>
                      <a:pt x="763" y="511"/>
                    </a:lnTo>
                    <a:lnTo>
                      <a:pt x="776" y="519"/>
                    </a:lnTo>
                    <a:lnTo>
                      <a:pt x="763" y="535"/>
                    </a:lnTo>
                    <a:cubicBezTo>
                      <a:pt x="761" y="538"/>
                      <a:pt x="758" y="539"/>
                      <a:pt x="755" y="538"/>
                    </a:cubicBezTo>
                    <a:cubicBezTo>
                      <a:pt x="753" y="538"/>
                      <a:pt x="750" y="536"/>
                      <a:pt x="749" y="534"/>
                    </a:cubicBezTo>
                    <a:lnTo>
                      <a:pt x="744" y="523"/>
                    </a:lnTo>
                    <a:lnTo>
                      <a:pt x="759" y="520"/>
                    </a:lnTo>
                    <a:lnTo>
                      <a:pt x="759" y="528"/>
                    </a:lnTo>
                    <a:cubicBezTo>
                      <a:pt x="759" y="531"/>
                      <a:pt x="757" y="533"/>
                      <a:pt x="755" y="535"/>
                    </a:cubicBezTo>
                    <a:lnTo>
                      <a:pt x="749" y="537"/>
                    </a:lnTo>
                    <a:lnTo>
                      <a:pt x="727" y="546"/>
                    </a:lnTo>
                    <a:cubicBezTo>
                      <a:pt x="723" y="547"/>
                      <a:pt x="719" y="546"/>
                      <a:pt x="717" y="542"/>
                    </a:cubicBezTo>
                    <a:cubicBezTo>
                      <a:pt x="715" y="538"/>
                      <a:pt x="717" y="534"/>
                      <a:pt x="720" y="532"/>
                    </a:cubicBezTo>
                    <a:lnTo>
                      <a:pt x="736" y="521"/>
                    </a:lnTo>
                    <a:lnTo>
                      <a:pt x="744" y="535"/>
                    </a:lnTo>
                    <a:lnTo>
                      <a:pt x="723" y="546"/>
                    </a:lnTo>
                    <a:cubicBezTo>
                      <a:pt x="719" y="547"/>
                      <a:pt x="715" y="546"/>
                      <a:pt x="713" y="543"/>
                    </a:cubicBezTo>
                    <a:cubicBezTo>
                      <a:pt x="710" y="540"/>
                      <a:pt x="711" y="535"/>
                      <a:pt x="713" y="533"/>
                    </a:cubicBezTo>
                    <a:lnTo>
                      <a:pt x="719" y="527"/>
                    </a:lnTo>
                    <a:lnTo>
                      <a:pt x="728" y="540"/>
                    </a:lnTo>
                    <a:lnTo>
                      <a:pt x="696" y="556"/>
                    </a:lnTo>
                    <a:cubicBezTo>
                      <a:pt x="695" y="557"/>
                      <a:pt x="694" y="557"/>
                      <a:pt x="693" y="557"/>
                    </a:cubicBezTo>
                    <a:lnTo>
                      <a:pt x="661" y="560"/>
                    </a:lnTo>
                    <a:cubicBezTo>
                      <a:pt x="658" y="560"/>
                      <a:pt x="655" y="558"/>
                      <a:pt x="653" y="555"/>
                    </a:cubicBezTo>
                    <a:lnTo>
                      <a:pt x="650" y="550"/>
                    </a:lnTo>
                    <a:cubicBezTo>
                      <a:pt x="649" y="546"/>
                      <a:pt x="650" y="542"/>
                      <a:pt x="653" y="540"/>
                    </a:cubicBezTo>
                    <a:lnTo>
                      <a:pt x="661" y="534"/>
                    </a:lnTo>
                    <a:cubicBezTo>
                      <a:pt x="662" y="534"/>
                      <a:pt x="663" y="533"/>
                      <a:pt x="664" y="533"/>
                    </a:cubicBezTo>
                    <a:lnTo>
                      <a:pt x="683" y="530"/>
                    </a:lnTo>
                    <a:lnTo>
                      <a:pt x="681" y="531"/>
                    </a:lnTo>
                    <a:lnTo>
                      <a:pt x="716" y="515"/>
                    </a:lnTo>
                    <a:lnTo>
                      <a:pt x="721" y="530"/>
                    </a:lnTo>
                    <a:lnTo>
                      <a:pt x="695" y="538"/>
                    </a:lnTo>
                    <a:cubicBezTo>
                      <a:pt x="692" y="539"/>
                      <a:pt x="689" y="538"/>
                      <a:pt x="687" y="536"/>
                    </a:cubicBezTo>
                    <a:lnTo>
                      <a:pt x="679" y="528"/>
                    </a:lnTo>
                    <a:cubicBezTo>
                      <a:pt x="677" y="526"/>
                      <a:pt x="676" y="524"/>
                      <a:pt x="676" y="521"/>
                    </a:cubicBezTo>
                    <a:cubicBezTo>
                      <a:pt x="677" y="518"/>
                      <a:pt x="678" y="516"/>
                      <a:pt x="681" y="515"/>
                    </a:cubicBezTo>
                    <a:lnTo>
                      <a:pt x="734" y="488"/>
                    </a:lnTo>
                    <a:lnTo>
                      <a:pt x="732" y="490"/>
                    </a:lnTo>
                    <a:lnTo>
                      <a:pt x="745" y="474"/>
                    </a:lnTo>
                    <a:cubicBezTo>
                      <a:pt x="746" y="473"/>
                      <a:pt x="747" y="472"/>
                      <a:pt x="749" y="472"/>
                    </a:cubicBezTo>
                    <a:lnTo>
                      <a:pt x="800" y="458"/>
                    </a:lnTo>
                    <a:cubicBezTo>
                      <a:pt x="801" y="458"/>
                      <a:pt x="802" y="458"/>
                      <a:pt x="803" y="458"/>
                    </a:cubicBezTo>
                    <a:lnTo>
                      <a:pt x="846" y="466"/>
                    </a:lnTo>
                    <a:lnTo>
                      <a:pt x="840" y="481"/>
                    </a:lnTo>
                    <a:lnTo>
                      <a:pt x="816" y="465"/>
                    </a:lnTo>
                    <a:cubicBezTo>
                      <a:pt x="814" y="463"/>
                      <a:pt x="812" y="460"/>
                      <a:pt x="813" y="457"/>
                    </a:cubicBezTo>
                    <a:cubicBezTo>
                      <a:pt x="813" y="454"/>
                      <a:pt x="815" y="451"/>
                      <a:pt x="818" y="450"/>
                    </a:cubicBezTo>
                    <a:lnTo>
                      <a:pt x="866" y="434"/>
                    </a:lnTo>
                    <a:lnTo>
                      <a:pt x="869" y="450"/>
                    </a:lnTo>
                    <a:lnTo>
                      <a:pt x="853" y="450"/>
                    </a:lnTo>
                    <a:lnTo>
                      <a:pt x="856" y="449"/>
                    </a:lnTo>
                    <a:lnTo>
                      <a:pt x="829" y="460"/>
                    </a:lnTo>
                    <a:cubicBezTo>
                      <a:pt x="828" y="461"/>
                      <a:pt x="827" y="461"/>
                      <a:pt x="826" y="461"/>
                    </a:cubicBezTo>
                    <a:lnTo>
                      <a:pt x="807" y="461"/>
                    </a:lnTo>
                    <a:lnTo>
                      <a:pt x="810" y="460"/>
                    </a:lnTo>
                    <a:lnTo>
                      <a:pt x="751" y="479"/>
                    </a:lnTo>
                    <a:lnTo>
                      <a:pt x="754" y="477"/>
                    </a:lnTo>
                    <a:lnTo>
                      <a:pt x="746" y="485"/>
                    </a:lnTo>
                    <a:cubicBezTo>
                      <a:pt x="745" y="486"/>
                      <a:pt x="744" y="487"/>
                      <a:pt x="743" y="487"/>
                    </a:cubicBezTo>
                    <a:lnTo>
                      <a:pt x="716" y="495"/>
                    </a:lnTo>
                    <a:lnTo>
                      <a:pt x="717" y="495"/>
                    </a:lnTo>
                    <a:lnTo>
                      <a:pt x="696" y="505"/>
                    </a:lnTo>
                    <a:cubicBezTo>
                      <a:pt x="695" y="506"/>
                      <a:pt x="694" y="506"/>
                      <a:pt x="692" y="506"/>
                    </a:cubicBezTo>
                    <a:lnTo>
                      <a:pt x="668" y="506"/>
                    </a:lnTo>
                    <a:lnTo>
                      <a:pt x="674" y="493"/>
                    </a:lnTo>
                    <a:lnTo>
                      <a:pt x="682" y="501"/>
                    </a:lnTo>
                    <a:cubicBezTo>
                      <a:pt x="684" y="502"/>
                      <a:pt x="685" y="505"/>
                      <a:pt x="684" y="507"/>
                    </a:cubicBezTo>
                    <a:cubicBezTo>
                      <a:pt x="684" y="510"/>
                      <a:pt x="683" y="512"/>
                      <a:pt x="680" y="513"/>
                    </a:cubicBezTo>
                    <a:lnTo>
                      <a:pt x="667" y="521"/>
                    </a:lnTo>
                    <a:cubicBezTo>
                      <a:pt x="666" y="522"/>
                      <a:pt x="665" y="522"/>
                      <a:pt x="664" y="522"/>
                    </a:cubicBezTo>
                    <a:lnTo>
                      <a:pt x="640" y="525"/>
                    </a:lnTo>
                    <a:lnTo>
                      <a:pt x="641" y="509"/>
                    </a:lnTo>
                    <a:lnTo>
                      <a:pt x="649" y="512"/>
                    </a:lnTo>
                    <a:cubicBezTo>
                      <a:pt x="652" y="513"/>
                      <a:pt x="654" y="515"/>
                      <a:pt x="655" y="518"/>
                    </a:cubicBezTo>
                    <a:cubicBezTo>
                      <a:pt x="655" y="520"/>
                      <a:pt x="655" y="523"/>
                      <a:pt x="653" y="525"/>
                    </a:cubicBezTo>
                    <a:lnTo>
                      <a:pt x="645" y="533"/>
                    </a:lnTo>
                    <a:cubicBezTo>
                      <a:pt x="643" y="534"/>
                      <a:pt x="642" y="535"/>
                      <a:pt x="640" y="536"/>
                    </a:cubicBezTo>
                    <a:lnTo>
                      <a:pt x="624" y="538"/>
                    </a:lnTo>
                    <a:cubicBezTo>
                      <a:pt x="621" y="539"/>
                      <a:pt x="618" y="537"/>
                      <a:pt x="616" y="535"/>
                    </a:cubicBezTo>
                    <a:cubicBezTo>
                      <a:pt x="614" y="532"/>
                      <a:pt x="614" y="529"/>
                      <a:pt x="616" y="526"/>
                    </a:cubicBezTo>
                    <a:lnTo>
                      <a:pt x="622" y="518"/>
                    </a:lnTo>
                    <a:lnTo>
                      <a:pt x="632" y="529"/>
                    </a:lnTo>
                    <a:lnTo>
                      <a:pt x="589" y="551"/>
                    </a:lnTo>
                    <a:lnTo>
                      <a:pt x="568" y="562"/>
                    </a:lnTo>
                    <a:lnTo>
                      <a:pt x="570" y="560"/>
                    </a:lnTo>
                    <a:lnTo>
                      <a:pt x="567" y="563"/>
                    </a:lnTo>
                    <a:lnTo>
                      <a:pt x="562" y="549"/>
                    </a:lnTo>
                    <a:lnTo>
                      <a:pt x="589" y="552"/>
                    </a:lnTo>
                    <a:cubicBezTo>
                      <a:pt x="593" y="552"/>
                      <a:pt x="596" y="556"/>
                      <a:pt x="596" y="560"/>
                    </a:cubicBezTo>
                    <a:lnTo>
                      <a:pt x="596" y="565"/>
                    </a:lnTo>
                    <a:cubicBezTo>
                      <a:pt x="596" y="568"/>
                      <a:pt x="594" y="571"/>
                      <a:pt x="592" y="572"/>
                    </a:cubicBezTo>
                    <a:lnTo>
                      <a:pt x="576" y="580"/>
                    </a:lnTo>
                    <a:cubicBezTo>
                      <a:pt x="575" y="580"/>
                      <a:pt x="575" y="581"/>
                      <a:pt x="574" y="581"/>
                    </a:cubicBezTo>
                    <a:lnTo>
                      <a:pt x="540" y="591"/>
                    </a:lnTo>
                    <a:lnTo>
                      <a:pt x="545" y="584"/>
                    </a:lnTo>
                    <a:lnTo>
                      <a:pt x="545" y="587"/>
                    </a:lnTo>
                    <a:cubicBezTo>
                      <a:pt x="545" y="590"/>
                      <a:pt x="543" y="593"/>
                      <a:pt x="541" y="594"/>
                    </a:cubicBezTo>
                    <a:lnTo>
                      <a:pt x="522" y="602"/>
                    </a:lnTo>
                    <a:lnTo>
                      <a:pt x="519" y="587"/>
                    </a:lnTo>
                    <a:lnTo>
                      <a:pt x="527" y="587"/>
                    </a:lnTo>
                    <a:cubicBezTo>
                      <a:pt x="530" y="587"/>
                      <a:pt x="533" y="589"/>
                      <a:pt x="534" y="592"/>
                    </a:cubicBezTo>
                    <a:cubicBezTo>
                      <a:pt x="535" y="595"/>
                      <a:pt x="534" y="599"/>
                      <a:pt x="531" y="601"/>
                    </a:cubicBezTo>
                    <a:lnTo>
                      <a:pt x="521" y="609"/>
                    </a:lnTo>
                    <a:cubicBezTo>
                      <a:pt x="520" y="610"/>
                      <a:pt x="518" y="610"/>
                      <a:pt x="517" y="611"/>
                    </a:cubicBezTo>
                    <a:lnTo>
                      <a:pt x="480" y="616"/>
                    </a:lnTo>
                    <a:lnTo>
                      <a:pt x="482" y="615"/>
                    </a:lnTo>
                    <a:lnTo>
                      <a:pt x="461" y="626"/>
                    </a:lnTo>
                    <a:cubicBezTo>
                      <a:pt x="459" y="627"/>
                      <a:pt x="457" y="627"/>
                      <a:pt x="455" y="626"/>
                    </a:cubicBezTo>
                    <a:lnTo>
                      <a:pt x="447" y="624"/>
                    </a:lnTo>
                    <a:lnTo>
                      <a:pt x="453" y="623"/>
                    </a:lnTo>
                    <a:lnTo>
                      <a:pt x="434" y="634"/>
                    </a:lnTo>
                    <a:cubicBezTo>
                      <a:pt x="434" y="634"/>
                      <a:pt x="433" y="634"/>
                      <a:pt x="433" y="634"/>
                    </a:cubicBezTo>
                    <a:lnTo>
                      <a:pt x="395" y="645"/>
                    </a:lnTo>
                    <a:lnTo>
                      <a:pt x="401" y="640"/>
                    </a:lnTo>
                    <a:lnTo>
                      <a:pt x="398" y="648"/>
                    </a:lnTo>
                    <a:cubicBezTo>
                      <a:pt x="397" y="650"/>
                      <a:pt x="396" y="652"/>
                      <a:pt x="394" y="653"/>
                    </a:cubicBezTo>
                    <a:lnTo>
                      <a:pt x="373" y="663"/>
                    </a:lnTo>
                    <a:cubicBezTo>
                      <a:pt x="372" y="664"/>
                      <a:pt x="370" y="664"/>
                      <a:pt x="369" y="664"/>
                    </a:cubicBezTo>
                    <a:lnTo>
                      <a:pt x="356" y="664"/>
                    </a:lnTo>
                    <a:lnTo>
                      <a:pt x="360" y="663"/>
                    </a:lnTo>
                    <a:lnTo>
                      <a:pt x="341" y="674"/>
                    </a:lnTo>
                    <a:cubicBezTo>
                      <a:pt x="339" y="675"/>
                      <a:pt x="337" y="675"/>
                      <a:pt x="335" y="674"/>
                    </a:cubicBezTo>
                    <a:cubicBezTo>
                      <a:pt x="333" y="674"/>
                      <a:pt x="331" y="672"/>
                      <a:pt x="330" y="670"/>
                    </a:cubicBezTo>
                    <a:lnTo>
                      <a:pt x="327" y="665"/>
                    </a:lnTo>
                    <a:lnTo>
                      <a:pt x="338" y="668"/>
                    </a:lnTo>
                    <a:lnTo>
                      <a:pt x="325" y="676"/>
                    </a:lnTo>
                    <a:lnTo>
                      <a:pt x="329" y="669"/>
                    </a:lnTo>
                    <a:lnTo>
                      <a:pt x="329" y="672"/>
                    </a:lnTo>
                    <a:cubicBezTo>
                      <a:pt x="329" y="675"/>
                      <a:pt x="328" y="677"/>
                      <a:pt x="326" y="678"/>
                    </a:cubicBezTo>
                    <a:cubicBezTo>
                      <a:pt x="324" y="680"/>
                      <a:pt x="322" y="680"/>
                      <a:pt x="319" y="680"/>
                    </a:cubicBezTo>
                    <a:lnTo>
                      <a:pt x="306" y="677"/>
                    </a:lnTo>
                    <a:lnTo>
                      <a:pt x="310" y="677"/>
                    </a:lnTo>
                    <a:lnTo>
                      <a:pt x="294" y="682"/>
                    </a:lnTo>
                    <a:lnTo>
                      <a:pt x="299" y="671"/>
                    </a:lnTo>
                    <a:lnTo>
                      <a:pt x="301" y="677"/>
                    </a:lnTo>
                    <a:cubicBezTo>
                      <a:pt x="303" y="679"/>
                      <a:pt x="303" y="682"/>
                      <a:pt x="301" y="684"/>
                    </a:cubicBezTo>
                    <a:cubicBezTo>
                      <a:pt x="300" y="687"/>
                      <a:pt x="297" y="688"/>
                      <a:pt x="294" y="688"/>
                    </a:cubicBezTo>
                    <a:lnTo>
                      <a:pt x="276" y="688"/>
                    </a:lnTo>
                    <a:lnTo>
                      <a:pt x="279" y="687"/>
                    </a:lnTo>
                    <a:lnTo>
                      <a:pt x="263" y="695"/>
                    </a:lnTo>
                    <a:lnTo>
                      <a:pt x="261" y="680"/>
                    </a:lnTo>
                    <a:lnTo>
                      <a:pt x="277" y="683"/>
                    </a:lnTo>
                    <a:cubicBezTo>
                      <a:pt x="280" y="684"/>
                      <a:pt x="283" y="687"/>
                      <a:pt x="284" y="690"/>
                    </a:cubicBezTo>
                    <a:cubicBezTo>
                      <a:pt x="284" y="694"/>
                      <a:pt x="282" y="697"/>
                      <a:pt x="278" y="698"/>
                    </a:cubicBezTo>
                    <a:lnTo>
                      <a:pt x="249" y="709"/>
                    </a:lnTo>
                    <a:cubicBezTo>
                      <a:pt x="246" y="710"/>
                      <a:pt x="242" y="709"/>
                      <a:pt x="240" y="707"/>
                    </a:cubicBezTo>
                    <a:cubicBezTo>
                      <a:pt x="238" y="704"/>
                      <a:pt x="238" y="701"/>
                      <a:pt x="239" y="698"/>
                    </a:cubicBezTo>
                    <a:lnTo>
                      <a:pt x="242" y="693"/>
                    </a:lnTo>
                    <a:cubicBezTo>
                      <a:pt x="243" y="691"/>
                      <a:pt x="245" y="689"/>
                      <a:pt x="247" y="688"/>
                    </a:cubicBezTo>
                    <a:lnTo>
                      <a:pt x="258" y="686"/>
                    </a:lnTo>
                    <a:lnTo>
                      <a:pt x="260" y="702"/>
                    </a:lnTo>
                    <a:lnTo>
                      <a:pt x="257" y="702"/>
                    </a:lnTo>
                    <a:lnTo>
                      <a:pt x="261" y="701"/>
                    </a:lnTo>
                    <a:lnTo>
                      <a:pt x="242" y="711"/>
                    </a:lnTo>
                    <a:cubicBezTo>
                      <a:pt x="241" y="712"/>
                      <a:pt x="240" y="712"/>
                      <a:pt x="239" y="712"/>
                    </a:cubicBezTo>
                    <a:lnTo>
                      <a:pt x="212" y="715"/>
                    </a:lnTo>
                    <a:lnTo>
                      <a:pt x="215" y="714"/>
                    </a:lnTo>
                    <a:lnTo>
                      <a:pt x="186" y="730"/>
                    </a:lnTo>
                    <a:cubicBezTo>
                      <a:pt x="182" y="732"/>
                      <a:pt x="178" y="731"/>
                      <a:pt x="175" y="728"/>
                    </a:cubicBezTo>
                    <a:cubicBezTo>
                      <a:pt x="173" y="724"/>
                      <a:pt x="174" y="719"/>
                      <a:pt x="177" y="717"/>
                    </a:cubicBezTo>
                    <a:lnTo>
                      <a:pt x="193" y="703"/>
                    </a:lnTo>
                    <a:lnTo>
                      <a:pt x="195" y="717"/>
                    </a:lnTo>
                    <a:lnTo>
                      <a:pt x="189" y="714"/>
                    </a:lnTo>
                    <a:lnTo>
                      <a:pt x="196" y="714"/>
                    </a:lnTo>
                    <a:lnTo>
                      <a:pt x="151" y="736"/>
                    </a:lnTo>
                    <a:cubicBezTo>
                      <a:pt x="148" y="737"/>
                      <a:pt x="145" y="737"/>
                      <a:pt x="143" y="735"/>
                    </a:cubicBezTo>
                    <a:cubicBezTo>
                      <a:pt x="141" y="734"/>
                      <a:pt x="139" y="731"/>
                      <a:pt x="139" y="728"/>
                    </a:cubicBezTo>
                    <a:lnTo>
                      <a:pt x="139" y="723"/>
                    </a:lnTo>
                    <a:lnTo>
                      <a:pt x="150" y="731"/>
                    </a:lnTo>
                    <a:lnTo>
                      <a:pt x="115" y="741"/>
                    </a:lnTo>
                    <a:cubicBezTo>
                      <a:pt x="114" y="742"/>
                      <a:pt x="113" y="742"/>
                      <a:pt x="113" y="742"/>
                    </a:cubicBezTo>
                    <a:lnTo>
                      <a:pt x="105" y="742"/>
                    </a:lnTo>
                    <a:cubicBezTo>
                      <a:pt x="101" y="742"/>
                      <a:pt x="98" y="740"/>
                      <a:pt x="97" y="737"/>
                    </a:cubicBezTo>
                    <a:cubicBezTo>
                      <a:pt x="96" y="734"/>
                      <a:pt x="97" y="730"/>
                      <a:pt x="99" y="728"/>
                    </a:cubicBezTo>
                    <a:lnTo>
                      <a:pt x="104" y="723"/>
                    </a:lnTo>
                    <a:cubicBezTo>
                      <a:pt x="106" y="721"/>
                      <a:pt x="107" y="721"/>
                      <a:pt x="109" y="720"/>
                    </a:cubicBezTo>
                    <a:lnTo>
                      <a:pt x="128" y="718"/>
                    </a:lnTo>
                    <a:lnTo>
                      <a:pt x="125" y="733"/>
                    </a:lnTo>
                    <a:lnTo>
                      <a:pt x="111" y="725"/>
                    </a:lnTo>
                    <a:lnTo>
                      <a:pt x="119" y="725"/>
                    </a:lnTo>
                    <a:lnTo>
                      <a:pt x="82" y="746"/>
                    </a:lnTo>
                    <a:lnTo>
                      <a:pt x="85" y="743"/>
                    </a:lnTo>
                    <a:lnTo>
                      <a:pt x="82" y="748"/>
                    </a:lnTo>
                    <a:cubicBezTo>
                      <a:pt x="81" y="750"/>
                      <a:pt x="79" y="752"/>
                      <a:pt x="76" y="752"/>
                    </a:cubicBezTo>
                    <a:lnTo>
                      <a:pt x="52" y="755"/>
                    </a:lnTo>
                    <a:cubicBezTo>
                      <a:pt x="49" y="755"/>
                      <a:pt x="46" y="754"/>
                      <a:pt x="44" y="751"/>
                    </a:cubicBezTo>
                    <a:cubicBezTo>
                      <a:pt x="43" y="748"/>
                      <a:pt x="43" y="745"/>
                      <a:pt x="45" y="742"/>
                    </a:cubicBezTo>
                    <a:lnTo>
                      <a:pt x="53" y="732"/>
                    </a:lnTo>
                    <a:lnTo>
                      <a:pt x="65" y="742"/>
                    </a:lnTo>
                    <a:lnTo>
                      <a:pt x="49" y="758"/>
                    </a:lnTo>
                    <a:cubicBezTo>
                      <a:pt x="47" y="760"/>
                      <a:pt x="45" y="760"/>
                      <a:pt x="43" y="760"/>
                    </a:cubicBezTo>
                    <a:lnTo>
                      <a:pt x="30" y="760"/>
                    </a:lnTo>
                    <a:cubicBezTo>
                      <a:pt x="25" y="760"/>
                      <a:pt x="22" y="757"/>
                      <a:pt x="22" y="752"/>
                    </a:cubicBezTo>
                    <a:lnTo>
                      <a:pt x="22" y="744"/>
                    </a:lnTo>
                    <a:lnTo>
                      <a:pt x="37" y="749"/>
                    </a:lnTo>
                    <a:lnTo>
                      <a:pt x="31" y="757"/>
                    </a:lnTo>
                    <a:cubicBezTo>
                      <a:pt x="30" y="758"/>
                      <a:pt x="29" y="759"/>
                      <a:pt x="27" y="760"/>
                    </a:cubicBezTo>
                    <a:lnTo>
                      <a:pt x="11" y="765"/>
                    </a:lnTo>
                    <a:cubicBezTo>
                      <a:pt x="7" y="767"/>
                      <a:pt x="3" y="765"/>
                      <a:pt x="1" y="762"/>
                    </a:cubicBezTo>
                    <a:cubicBezTo>
                      <a:pt x="0" y="758"/>
                      <a:pt x="0" y="754"/>
                      <a:pt x="3" y="752"/>
                    </a:cubicBezTo>
                    <a:lnTo>
                      <a:pt x="19" y="738"/>
                    </a:lnTo>
                    <a:cubicBezTo>
                      <a:pt x="20" y="738"/>
                      <a:pt x="21" y="737"/>
                      <a:pt x="22" y="737"/>
                    </a:cubicBezTo>
                    <a:lnTo>
                      <a:pt x="62" y="726"/>
                    </a:lnTo>
                    <a:lnTo>
                      <a:pt x="60" y="727"/>
                    </a:lnTo>
                    <a:lnTo>
                      <a:pt x="87" y="711"/>
                    </a:lnTo>
                    <a:cubicBezTo>
                      <a:pt x="88" y="710"/>
                      <a:pt x="88" y="710"/>
                      <a:pt x="89" y="710"/>
                    </a:cubicBezTo>
                    <a:lnTo>
                      <a:pt x="121" y="699"/>
                    </a:lnTo>
                    <a:cubicBezTo>
                      <a:pt x="121" y="699"/>
                      <a:pt x="122" y="699"/>
                      <a:pt x="123" y="699"/>
                    </a:cubicBezTo>
                    <a:lnTo>
                      <a:pt x="149" y="696"/>
                    </a:lnTo>
                    <a:cubicBezTo>
                      <a:pt x="153" y="696"/>
                      <a:pt x="157" y="698"/>
                      <a:pt x="158" y="702"/>
                    </a:cubicBezTo>
                    <a:lnTo>
                      <a:pt x="160" y="713"/>
                    </a:lnTo>
                    <a:lnTo>
                      <a:pt x="146" y="711"/>
                    </a:lnTo>
                    <a:lnTo>
                      <a:pt x="151" y="703"/>
                    </a:lnTo>
                    <a:cubicBezTo>
                      <a:pt x="153" y="699"/>
                      <a:pt x="158" y="698"/>
                      <a:pt x="161" y="700"/>
                    </a:cubicBezTo>
                    <a:lnTo>
                      <a:pt x="174" y="705"/>
                    </a:lnTo>
                    <a:lnTo>
                      <a:pt x="163" y="712"/>
                    </a:lnTo>
                    <a:lnTo>
                      <a:pt x="163" y="702"/>
                    </a:lnTo>
                    <a:cubicBezTo>
                      <a:pt x="163" y="699"/>
                      <a:pt x="165" y="696"/>
                      <a:pt x="168" y="695"/>
                    </a:cubicBezTo>
                    <a:lnTo>
                      <a:pt x="192" y="681"/>
                    </a:lnTo>
                    <a:cubicBezTo>
                      <a:pt x="192" y="681"/>
                      <a:pt x="192" y="681"/>
                      <a:pt x="193" y="681"/>
                    </a:cubicBezTo>
                    <a:lnTo>
                      <a:pt x="268" y="657"/>
                    </a:lnTo>
                    <a:cubicBezTo>
                      <a:pt x="269" y="656"/>
                      <a:pt x="270" y="656"/>
                      <a:pt x="272" y="656"/>
                    </a:cubicBezTo>
                    <a:lnTo>
                      <a:pt x="285" y="659"/>
                    </a:lnTo>
                    <a:lnTo>
                      <a:pt x="277" y="662"/>
                    </a:lnTo>
                    <a:lnTo>
                      <a:pt x="291" y="646"/>
                    </a:lnTo>
                    <a:cubicBezTo>
                      <a:pt x="292" y="645"/>
                      <a:pt x="293" y="644"/>
                      <a:pt x="294" y="643"/>
                    </a:cubicBezTo>
                    <a:lnTo>
                      <a:pt x="332" y="630"/>
                    </a:lnTo>
                    <a:lnTo>
                      <a:pt x="352" y="620"/>
                    </a:lnTo>
                    <a:cubicBezTo>
                      <a:pt x="354" y="619"/>
                      <a:pt x="356" y="618"/>
                      <a:pt x="358" y="619"/>
                    </a:cubicBezTo>
                    <a:lnTo>
                      <a:pt x="368" y="622"/>
                    </a:lnTo>
                    <a:lnTo>
                      <a:pt x="361" y="635"/>
                    </a:lnTo>
                    <a:lnTo>
                      <a:pt x="355" y="630"/>
                    </a:lnTo>
                    <a:cubicBezTo>
                      <a:pt x="354" y="628"/>
                      <a:pt x="353" y="626"/>
                      <a:pt x="353" y="623"/>
                    </a:cubicBezTo>
                    <a:cubicBezTo>
                      <a:pt x="353" y="621"/>
                      <a:pt x="354" y="619"/>
                      <a:pt x="356" y="618"/>
                    </a:cubicBezTo>
                    <a:lnTo>
                      <a:pt x="386" y="596"/>
                    </a:lnTo>
                    <a:cubicBezTo>
                      <a:pt x="387" y="595"/>
                      <a:pt x="388" y="595"/>
                      <a:pt x="389" y="595"/>
                    </a:cubicBezTo>
                    <a:lnTo>
                      <a:pt x="411" y="592"/>
                    </a:lnTo>
                    <a:lnTo>
                      <a:pt x="408" y="607"/>
                    </a:lnTo>
                    <a:lnTo>
                      <a:pt x="398" y="602"/>
                    </a:lnTo>
                    <a:cubicBezTo>
                      <a:pt x="395" y="601"/>
                      <a:pt x="394" y="599"/>
                      <a:pt x="393" y="597"/>
                    </a:cubicBezTo>
                    <a:cubicBezTo>
                      <a:pt x="393" y="594"/>
                      <a:pt x="393" y="592"/>
                      <a:pt x="394" y="590"/>
                    </a:cubicBezTo>
                    <a:lnTo>
                      <a:pt x="400" y="582"/>
                    </a:lnTo>
                    <a:cubicBezTo>
                      <a:pt x="401" y="581"/>
                      <a:pt x="402" y="580"/>
                      <a:pt x="403" y="579"/>
                    </a:cubicBezTo>
                    <a:lnTo>
                      <a:pt x="472" y="545"/>
                    </a:lnTo>
                    <a:lnTo>
                      <a:pt x="480" y="559"/>
                    </a:lnTo>
                    <a:lnTo>
                      <a:pt x="453" y="572"/>
                    </a:lnTo>
                    <a:cubicBezTo>
                      <a:pt x="452" y="573"/>
                      <a:pt x="451" y="573"/>
                      <a:pt x="451" y="573"/>
                    </a:cubicBezTo>
                    <a:lnTo>
                      <a:pt x="395" y="584"/>
                    </a:lnTo>
                    <a:cubicBezTo>
                      <a:pt x="392" y="584"/>
                      <a:pt x="390" y="584"/>
                      <a:pt x="388" y="582"/>
                    </a:cubicBezTo>
                    <a:cubicBezTo>
                      <a:pt x="386" y="580"/>
                      <a:pt x="385" y="578"/>
                      <a:pt x="385" y="576"/>
                    </a:cubicBezTo>
                    <a:lnTo>
                      <a:pt x="385" y="568"/>
                    </a:lnTo>
                    <a:cubicBezTo>
                      <a:pt x="385" y="565"/>
                      <a:pt x="387" y="562"/>
                      <a:pt x="389" y="561"/>
                    </a:cubicBezTo>
                    <a:lnTo>
                      <a:pt x="402" y="553"/>
                    </a:lnTo>
                    <a:cubicBezTo>
                      <a:pt x="404" y="552"/>
                      <a:pt x="406" y="551"/>
                      <a:pt x="408" y="552"/>
                    </a:cubicBezTo>
                    <a:lnTo>
                      <a:pt x="419" y="555"/>
                    </a:lnTo>
                    <a:lnTo>
                      <a:pt x="410" y="566"/>
                    </a:lnTo>
                    <a:lnTo>
                      <a:pt x="405" y="555"/>
                    </a:lnTo>
                    <a:lnTo>
                      <a:pt x="417" y="557"/>
                    </a:lnTo>
                    <a:lnTo>
                      <a:pt x="412" y="563"/>
                    </a:lnTo>
                    <a:cubicBezTo>
                      <a:pt x="412" y="563"/>
                      <a:pt x="411" y="564"/>
                      <a:pt x="411" y="564"/>
                    </a:cubicBezTo>
                    <a:lnTo>
                      <a:pt x="397" y="572"/>
                    </a:lnTo>
                    <a:cubicBezTo>
                      <a:pt x="395" y="573"/>
                      <a:pt x="392" y="573"/>
                      <a:pt x="389" y="572"/>
                    </a:cubicBezTo>
                    <a:cubicBezTo>
                      <a:pt x="387" y="571"/>
                      <a:pt x="385" y="568"/>
                      <a:pt x="385" y="565"/>
                    </a:cubicBezTo>
                    <a:lnTo>
                      <a:pt x="385" y="560"/>
                    </a:lnTo>
                    <a:lnTo>
                      <a:pt x="400" y="565"/>
                    </a:lnTo>
                    <a:lnTo>
                      <a:pt x="392" y="575"/>
                    </a:lnTo>
                    <a:cubicBezTo>
                      <a:pt x="390" y="577"/>
                      <a:pt x="388" y="578"/>
                      <a:pt x="385" y="578"/>
                    </a:cubicBezTo>
                    <a:lnTo>
                      <a:pt x="377" y="578"/>
                    </a:lnTo>
                    <a:lnTo>
                      <a:pt x="384" y="575"/>
                    </a:lnTo>
                    <a:lnTo>
                      <a:pt x="375" y="586"/>
                    </a:lnTo>
                    <a:cubicBezTo>
                      <a:pt x="375" y="587"/>
                      <a:pt x="374" y="587"/>
                      <a:pt x="374" y="588"/>
                    </a:cubicBezTo>
                    <a:lnTo>
                      <a:pt x="366" y="593"/>
                    </a:lnTo>
                    <a:cubicBezTo>
                      <a:pt x="364" y="594"/>
                      <a:pt x="363" y="595"/>
                      <a:pt x="361" y="595"/>
                    </a:cubicBezTo>
                    <a:lnTo>
                      <a:pt x="353" y="595"/>
                    </a:lnTo>
                    <a:cubicBezTo>
                      <a:pt x="350" y="595"/>
                      <a:pt x="348" y="593"/>
                      <a:pt x="347" y="591"/>
                    </a:cubicBezTo>
                    <a:cubicBezTo>
                      <a:pt x="345" y="589"/>
                      <a:pt x="345" y="586"/>
                      <a:pt x="345" y="584"/>
                    </a:cubicBezTo>
                    <a:lnTo>
                      <a:pt x="353" y="560"/>
                    </a:lnTo>
                    <a:lnTo>
                      <a:pt x="364" y="570"/>
                    </a:lnTo>
                    <a:lnTo>
                      <a:pt x="346" y="578"/>
                    </a:lnTo>
                    <a:cubicBezTo>
                      <a:pt x="343" y="579"/>
                      <a:pt x="340" y="579"/>
                      <a:pt x="338" y="577"/>
                    </a:cubicBezTo>
                    <a:cubicBezTo>
                      <a:pt x="336" y="576"/>
                      <a:pt x="334" y="573"/>
                      <a:pt x="334" y="570"/>
                    </a:cubicBezTo>
                    <a:lnTo>
                      <a:pt x="334" y="557"/>
                    </a:lnTo>
                    <a:lnTo>
                      <a:pt x="345" y="565"/>
                    </a:lnTo>
                    <a:lnTo>
                      <a:pt x="273" y="586"/>
                    </a:lnTo>
                    <a:cubicBezTo>
                      <a:pt x="271" y="587"/>
                      <a:pt x="270" y="587"/>
                      <a:pt x="269" y="586"/>
                    </a:cubicBezTo>
                    <a:lnTo>
                      <a:pt x="253" y="584"/>
                    </a:lnTo>
                    <a:cubicBezTo>
                      <a:pt x="249" y="583"/>
                      <a:pt x="246" y="580"/>
                      <a:pt x="246" y="576"/>
                    </a:cubicBezTo>
                    <a:cubicBezTo>
                      <a:pt x="246" y="572"/>
                      <a:pt x="249" y="569"/>
                      <a:pt x="252" y="568"/>
                    </a:cubicBezTo>
                    <a:lnTo>
                      <a:pt x="274" y="563"/>
                    </a:lnTo>
                    <a:lnTo>
                      <a:pt x="270" y="565"/>
                    </a:lnTo>
                    <a:lnTo>
                      <a:pt x="281" y="554"/>
                    </a:lnTo>
                    <a:cubicBezTo>
                      <a:pt x="281" y="553"/>
                      <a:pt x="282" y="553"/>
                      <a:pt x="283" y="552"/>
                    </a:cubicBezTo>
                    <a:lnTo>
                      <a:pt x="297" y="547"/>
                    </a:lnTo>
                    <a:lnTo>
                      <a:pt x="298" y="562"/>
                    </a:lnTo>
                    <a:lnTo>
                      <a:pt x="285" y="560"/>
                    </a:lnTo>
                    <a:cubicBezTo>
                      <a:pt x="282" y="559"/>
                      <a:pt x="279" y="557"/>
                      <a:pt x="278" y="554"/>
                    </a:cubicBezTo>
                    <a:cubicBezTo>
                      <a:pt x="278" y="551"/>
                      <a:pt x="279" y="547"/>
                      <a:pt x="281" y="545"/>
                    </a:cubicBezTo>
                    <a:lnTo>
                      <a:pt x="295" y="535"/>
                    </a:lnTo>
                    <a:cubicBezTo>
                      <a:pt x="295" y="534"/>
                      <a:pt x="296" y="534"/>
                      <a:pt x="297" y="533"/>
                    </a:cubicBezTo>
                    <a:lnTo>
                      <a:pt x="316" y="528"/>
                    </a:lnTo>
                    <a:lnTo>
                      <a:pt x="311" y="533"/>
                    </a:lnTo>
                    <a:lnTo>
                      <a:pt x="322" y="506"/>
                    </a:lnTo>
                    <a:cubicBezTo>
                      <a:pt x="322" y="504"/>
                      <a:pt x="323" y="503"/>
                      <a:pt x="325" y="502"/>
                    </a:cubicBezTo>
                    <a:lnTo>
                      <a:pt x="338" y="494"/>
                    </a:lnTo>
                    <a:lnTo>
                      <a:pt x="344" y="509"/>
                    </a:lnTo>
                    <a:lnTo>
                      <a:pt x="331" y="511"/>
                    </a:lnTo>
                    <a:cubicBezTo>
                      <a:pt x="327" y="512"/>
                      <a:pt x="323" y="510"/>
                      <a:pt x="322" y="507"/>
                    </a:cubicBezTo>
                    <a:cubicBezTo>
                      <a:pt x="320" y="503"/>
                      <a:pt x="321" y="499"/>
                      <a:pt x="324" y="497"/>
                    </a:cubicBezTo>
                    <a:lnTo>
                      <a:pt x="351" y="478"/>
                    </a:lnTo>
                    <a:cubicBezTo>
                      <a:pt x="352" y="478"/>
                      <a:pt x="353" y="477"/>
                      <a:pt x="354" y="477"/>
                    </a:cubicBezTo>
                    <a:lnTo>
                      <a:pt x="372" y="472"/>
                    </a:lnTo>
                    <a:cubicBezTo>
                      <a:pt x="376" y="471"/>
                      <a:pt x="381" y="473"/>
                      <a:pt x="382" y="477"/>
                    </a:cubicBezTo>
                    <a:cubicBezTo>
                      <a:pt x="383" y="481"/>
                      <a:pt x="381" y="486"/>
                      <a:pt x="377" y="487"/>
                    </a:cubicBezTo>
                    <a:lnTo>
                      <a:pt x="361" y="492"/>
                    </a:lnTo>
                    <a:lnTo>
                      <a:pt x="362" y="492"/>
                    </a:lnTo>
                    <a:lnTo>
                      <a:pt x="335" y="505"/>
                    </a:lnTo>
                    <a:lnTo>
                      <a:pt x="336" y="505"/>
                    </a:lnTo>
                    <a:lnTo>
                      <a:pt x="318" y="518"/>
                    </a:lnTo>
                    <a:cubicBezTo>
                      <a:pt x="317" y="519"/>
                      <a:pt x="315" y="519"/>
                      <a:pt x="314" y="519"/>
                    </a:cubicBezTo>
                    <a:lnTo>
                      <a:pt x="263" y="528"/>
                    </a:lnTo>
                    <a:cubicBezTo>
                      <a:pt x="263" y="528"/>
                      <a:pt x="263" y="528"/>
                      <a:pt x="262" y="528"/>
                    </a:cubicBezTo>
                    <a:lnTo>
                      <a:pt x="246" y="528"/>
                    </a:lnTo>
                    <a:cubicBezTo>
                      <a:pt x="243" y="528"/>
                      <a:pt x="241" y="526"/>
                      <a:pt x="239" y="524"/>
                    </a:cubicBezTo>
                    <a:cubicBezTo>
                      <a:pt x="238" y="521"/>
                      <a:pt x="238" y="519"/>
                      <a:pt x="239" y="516"/>
                    </a:cubicBezTo>
                    <a:lnTo>
                      <a:pt x="242" y="511"/>
                    </a:lnTo>
                    <a:cubicBezTo>
                      <a:pt x="243" y="509"/>
                      <a:pt x="244" y="507"/>
                      <a:pt x="246" y="507"/>
                    </a:cubicBezTo>
                    <a:lnTo>
                      <a:pt x="254" y="504"/>
                    </a:lnTo>
                    <a:lnTo>
                      <a:pt x="250" y="516"/>
                    </a:lnTo>
                    <a:lnTo>
                      <a:pt x="237" y="498"/>
                    </a:lnTo>
                    <a:cubicBezTo>
                      <a:pt x="236" y="496"/>
                      <a:pt x="235" y="493"/>
                      <a:pt x="236" y="491"/>
                    </a:cubicBezTo>
                    <a:cubicBezTo>
                      <a:pt x="237" y="488"/>
                      <a:pt x="238" y="486"/>
                      <a:pt x="241" y="485"/>
                    </a:cubicBezTo>
                    <a:lnTo>
                      <a:pt x="254" y="480"/>
                    </a:lnTo>
                    <a:lnTo>
                      <a:pt x="257" y="496"/>
                    </a:lnTo>
                    <a:lnTo>
                      <a:pt x="241" y="496"/>
                    </a:lnTo>
                    <a:cubicBezTo>
                      <a:pt x="237" y="496"/>
                      <a:pt x="234" y="493"/>
                      <a:pt x="233" y="489"/>
                    </a:cubicBezTo>
                    <a:cubicBezTo>
                      <a:pt x="232" y="485"/>
                      <a:pt x="235" y="481"/>
                      <a:pt x="238" y="480"/>
                    </a:cubicBezTo>
                    <a:lnTo>
                      <a:pt x="284" y="464"/>
                    </a:lnTo>
                    <a:cubicBezTo>
                      <a:pt x="286" y="463"/>
                      <a:pt x="289" y="463"/>
                      <a:pt x="291" y="465"/>
                    </a:cubicBezTo>
                    <a:lnTo>
                      <a:pt x="299" y="470"/>
                    </a:lnTo>
                    <a:cubicBezTo>
                      <a:pt x="301" y="472"/>
                      <a:pt x="302" y="474"/>
                      <a:pt x="302" y="477"/>
                    </a:cubicBezTo>
                    <a:cubicBezTo>
                      <a:pt x="302" y="479"/>
                      <a:pt x="301" y="482"/>
                      <a:pt x="299" y="483"/>
                    </a:cubicBezTo>
                    <a:lnTo>
                      <a:pt x="283" y="494"/>
                    </a:lnTo>
                    <a:lnTo>
                      <a:pt x="275" y="480"/>
                    </a:lnTo>
                    <a:lnTo>
                      <a:pt x="302" y="469"/>
                    </a:lnTo>
                    <a:cubicBezTo>
                      <a:pt x="305" y="468"/>
                      <a:pt x="309" y="469"/>
                      <a:pt x="311" y="472"/>
                    </a:cubicBezTo>
                    <a:cubicBezTo>
                      <a:pt x="313" y="474"/>
                      <a:pt x="314" y="478"/>
                      <a:pt x="312" y="481"/>
                    </a:cubicBezTo>
                    <a:lnTo>
                      <a:pt x="306" y="489"/>
                    </a:lnTo>
                    <a:lnTo>
                      <a:pt x="298" y="477"/>
                    </a:lnTo>
                    <a:lnTo>
                      <a:pt x="319" y="472"/>
                    </a:lnTo>
                    <a:lnTo>
                      <a:pt x="317" y="486"/>
                    </a:lnTo>
                    <a:lnTo>
                      <a:pt x="309" y="481"/>
                    </a:lnTo>
                    <a:cubicBezTo>
                      <a:pt x="306" y="479"/>
                      <a:pt x="304" y="476"/>
                      <a:pt x="305" y="472"/>
                    </a:cubicBezTo>
                    <a:cubicBezTo>
                      <a:pt x="306" y="469"/>
                      <a:pt x="308" y="467"/>
                      <a:pt x="312" y="466"/>
                    </a:cubicBezTo>
                    <a:lnTo>
                      <a:pt x="328" y="464"/>
                    </a:lnTo>
                    <a:lnTo>
                      <a:pt x="321" y="471"/>
                    </a:lnTo>
                    <a:lnTo>
                      <a:pt x="321" y="469"/>
                    </a:lnTo>
                    <a:lnTo>
                      <a:pt x="331" y="477"/>
                    </a:lnTo>
                    <a:lnTo>
                      <a:pt x="310" y="482"/>
                    </a:lnTo>
                    <a:cubicBezTo>
                      <a:pt x="309" y="482"/>
                      <a:pt x="307" y="482"/>
                      <a:pt x="306" y="482"/>
                    </a:cubicBezTo>
                    <a:lnTo>
                      <a:pt x="290" y="479"/>
                    </a:lnTo>
                    <a:lnTo>
                      <a:pt x="293" y="464"/>
                    </a:lnTo>
                    <a:lnTo>
                      <a:pt x="309" y="466"/>
                    </a:lnTo>
                    <a:lnTo>
                      <a:pt x="306" y="466"/>
                    </a:lnTo>
                    <a:lnTo>
                      <a:pt x="327" y="461"/>
                    </a:lnTo>
                    <a:cubicBezTo>
                      <a:pt x="329" y="460"/>
                      <a:pt x="332" y="461"/>
                      <a:pt x="334" y="462"/>
                    </a:cubicBezTo>
                    <a:cubicBezTo>
                      <a:pt x="336" y="464"/>
                      <a:pt x="337" y="466"/>
                      <a:pt x="337" y="469"/>
                    </a:cubicBezTo>
                    <a:lnTo>
                      <a:pt x="337" y="471"/>
                    </a:lnTo>
                    <a:cubicBezTo>
                      <a:pt x="337" y="475"/>
                      <a:pt x="334" y="479"/>
                      <a:pt x="330" y="479"/>
                    </a:cubicBezTo>
                    <a:lnTo>
                      <a:pt x="314" y="482"/>
                    </a:lnTo>
                    <a:lnTo>
                      <a:pt x="317" y="467"/>
                    </a:lnTo>
                    <a:lnTo>
                      <a:pt x="325" y="473"/>
                    </a:lnTo>
                    <a:cubicBezTo>
                      <a:pt x="328" y="475"/>
                      <a:pt x="329" y="478"/>
                      <a:pt x="329" y="481"/>
                    </a:cubicBezTo>
                    <a:cubicBezTo>
                      <a:pt x="328" y="484"/>
                      <a:pt x="326" y="486"/>
                      <a:pt x="323" y="487"/>
                    </a:cubicBezTo>
                    <a:lnTo>
                      <a:pt x="302" y="493"/>
                    </a:lnTo>
                    <a:cubicBezTo>
                      <a:pt x="298" y="493"/>
                      <a:pt x="295" y="492"/>
                      <a:pt x="293" y="489"/>
                    </a:cubicBezTo>
                    <a:cubicBezTo>
                      <a:pt x="291" y="487"/>
                      <a:pt x="291" y="483"/>
                      <a:pt x="293" y="480"/>
                    </a:cubicBezTo>
                    <a:lnTo>
                      <a:pt x="298" y="472"/>
                    </a:lnTo>
                    <a:lnTo>
                      <a:pt x="308" y="484"/>
                    </a:lnTo>
                    <a:lnTo>
                      <a:pt x="281" y="495"/>
                    </a:lnTo>
                    <a:cubicBezTo>
                      <a:pt x="277" y="496"/>
                      <a:pt x="273" y="495"/>
                      <a:pt x="271" y="491"/>
                    </a:cubicBezTo>
                    <a:cubicBezTo>
                      <a:pt x="269" y="488"/>
                      <a:pt x="270" y="483"/>
                      <a:pt x="274" y="481"/>
                    </a:cubicBezTo>
                    <a:lnTo>
                      <a:pt x="290" y="470"/>
                    </a:lnTo>
                    <a:lnTo>
                      <a:pt x="290" y="483"/>
                    </a:lnTo>
                    <a:lnTo>
                      <a:pt x="282" y="478"/>
                    </a:lnTo>
                    <a:lnTo>
                      <a:pt x="289" y="479"/>
                    </a:lnTo>
                    <a:lnTo>
                      <a:pt x="244" y="495"/>
                    </a:lnTo>
                    <a:lnTo>
                      <a:pt x="241" y="479"/>
                    </a:lnTo>
                    <a:lnTo>
                      <a:pt x="257" y="479"/>
                    </a:lnTo>
                    <a:cubicBezTo>
                      <a:pt x="261" y="479"/>
                      <a:pt x="264" y="482"/>
                      <a:pt x="265" y="486"/>
                    </a:cubicBezTo>
                    <a:cubicBezTo>
                      <a:pt x="265" y="490"/>
                      <a:pt x="263" y="494"/>
                      <a:pt x="260" y="495"/>
                    </a:cubicBezTo>
                    <a:lnTo>
                      <a:pt x="247" y="500"/>
                    </a:lnTo>
                    <a:lnTo>
                      <a:pt x="250" y="488"/>
                    </a:lnTo>
                    <a:lnTo>
                      <a:pt x="263" y="507"/>
                    </a:lnTo>
                    <a:cubicBezTo>
                      <a:pt x="265" y="509"/>
                      <a:pt x="265" y="512"/>
                      <a:pt x="265" y="514"/>
                    </a:cubicBezTo>
                    <a:cubicBezTo>
                      <a:pt x="264" y="516"/>
                      <a:pt x="262" y="518"/>
                      <a:pt x="259" y="519"/>
                    </a:cubicBezTo>
                    <a:lnTo>
                      <a:pt x="251" y="522"/>
                    </a:lnTo>
                    <a:lnTo>
                      <a:pt x="256" y="518"/>
                    </a:lnTo>
                    <a:lnTo>
                      <a:pt x="253" y="523"/>
                    </a:lnTo>
                    <a:lnTo>
                      <a:pt x="246" y="512"/>
                    </a:lnTo>
                    <a:lnTo>
                      <a:pt x="262" y="512"/>
                    </a:lnTo>
                    <a:lnTo>
                      <a:pt x="261" y="512"/>
                    </a:lnTo>
                    <a:lnTo>
                      <a:pt x="312" y="504"/>
                    </a:lnTo>
                    <a:lnTo>
                      <a:pt x="308" y="505"/>
                    </a:lnTo>
                    <a:lnTo>
                      <a:pt x="327" y="492"/>
                    </a:lnTo>
                    <a:cubicBezTo>
                      <a:pt x="327" y="491"/>
                      <a:pt x="328" y="491"/>
                      <a:pt x="328" y="491"/>
                    </a:cubicBezTo>
                    <a:lnTo>
                      <a:pt x="355" y="478"/>
                    </a:lnTo>
                    <a:cubicBezTo>
                      <a:pt x="355" y="477"/>
                      <a:pt x="356" y="477"/>
                      <a:pt x="356" y="477"/>
                    </a:cubicBezTo>
                    <a:lnTo>
                      <a:pt x="372" y="472"/>
                    </a:lnTo>
                    <a:lnTo>
                      <a:pt x="377" y="487"/>
                    </a:lnTo>
                    <a:lnTo>
                      <a:pt x="358" y="493"/>
                    </a:lnTo>
                    <a:lnTo>
                      <a:pt x="360" y="491"/>
                    </a:lnTo>
                    <a:lnTo>
                      <a:pt x="334" y="510"/>
                    </a:lnTo>
                    <a:lnTo>
                      <a:pt x="327" y="496"/>
                    </a:lnTo>
                    <a:lnTo>
                      <a:pt x="341" y="493"/>
                    </a:lnTo>
                    <a:cubicBezTo>
                      <a:pt x="345" y="492"/>
                      <a:pt x="348" y="494"/>
                      <a:pt x="350" y="498"/>
                    </a:cubicBezTo>
                    <a:cubicBezTo>
                      <a:pt x="351" y="502"/>
                      <a:pt x="350" y="506"/>
                      <a:pt x="346" y="508"/>
                    </a:cubicBezTo>
                    <a:lnTo>
                      <a:pt x="333" y="516"/>
                    </a:lnTo>
                    <a:lnTo>
                      <a:pt x="336" y="512"/>
                    </a:lnTo>
                    <a:lnTo>
                      <a:pt x="326" y="539"/>
                    </a:lnTo>
                    <a:cubicBezTo>
                      <a:pt x="325" y="541"/>
                      <a:pt x="323" y="543"/>
                      <a:pt x="321" y="543"/>
                    </a:cubicBezTo>
                    <a:lnTo>
                      <a:pt x="302" y="549"/>
                    </a:lnTo>
                    <a:lnTo>
                      <a:pt x="305" y="547"/>
                    </a:lnTo>
                    <a:lnTo>
                      <a:pt x="291" y="558"/>
                    </a:lnTo>
                    <a:lnTo>
                      <a:pt x="288" y="544"/>
                    </a:lnTo>
                    <a:lnTo>
                      <a:pt x="301" y="547"/>
                    </a:lnTo>
                    <a:cubicBezTo>
                      <a:pt x="305" y="547"/>
                      <a:pt x="307" y="550"/>
                      <a:pt x="308" y="554"/>
                    </a:cubicBezTo>
                    <a:cubicBezTo>
                      <a:pt x="308" y="557"/>
                      <a:pt x="306" y="561"/>
                      <a:pt x="303" y="562"/>
                    </a:cubicBezTo>
                    <a:lnTo>
                      <a:pt x="289" y="567"/>
                    </a:lnTo>
                    <a:lnTo>
                      <a:pt x="292" y="565"/>
                    </a:lnTo>
                    <a:lnTo>
                      <a:pt x="281" y="576"/>
                    </a:lnTo>
                    <a:cubicBezTo>
                      <a:pt x="280" y="577"/>
                      <a:pt x="279" y="578"/>
                      <a:pt x="278" y="578"/>
                    </a:cubicBezTo>
                    <a:lnTo>
                      <a:pt x="256" y="584"/>
                    </a:lnTo>
                    <a:lnTo>
                      <a:pt x="256" y="568"/>
                    </a:lnTo>
                    <a:lnTo>
                      <a:pt x="272" y="571"/>
                    </a:lnTo>
                    <a:lnTo>
                      <a:pt x="268" y="571"/>
                    </a:lnTo>
                    <a:lnTo>
                      <a:pt x="340" y="549"/>
                    </a:lnTo>
                    <a:cubicBezTo>
                      <a:pt x="343" y="549"/>
                      <a:pt x="345" y="549"/>
                      <a:pt x="347" y="551"/>
                    </a:cubicBezTo>
                    <a:cubicBezTo>
                      <a:pt x="349" y="552"/>
                      <a:pt x="350" y="555"/>
                      <a:pt x="350" y="557"/>
                    </a:cubicBezTo>
                    <a:lnTo>
                      <a:pt x="350" y="570"/>
                    </a:lnTo>
                    <a:lnTo>
                      <a:pt x="339" y="563"/>
                    </a:lnTo>
                    <a:lnTo>
                      <a:pt x="358" y="555"/>
                    </a:lnTo>
                    <a:cubicBezTo>
                      <a:pt x="361" y="554"/>
                      <a:pt x="364" y="554"/>
                      <a:pt x="366" y="557"/>
                    </a:cubicBezTo>
                    <a:cubicBezTo>
                      <a:pt x="369" y="559"/>
                      <a:pt x="370" y="562"/>
                      <a:pt x="369" y="565"/>
                    </a:cubicBezTo>
                    <a:lnTo>
                      <a:pt x="361" y="589"/>
                    </a:lnTo>
                    <a:lnTo>
                      <a:pt x="353" y="579"/>
                    </a:lnTo>
                    <a:lnTo>
                      <a:pt x="361" y="579"/>
                    </a:lnTo>
                    <a:lnTo>
                      <a:pt x="357" y="580"/>
                    </a:lnTo>
                    <a:lnTo>
                      <a:pt x="365" y="575"/>
                    </a:lnTo>
                    <a:lnTo>
                      <a:pt x="363" y="576"/>
                    </a:lnTo>
                    <a:lnTo>
                      <a:pt x="371" y="566"/>
                    </a:lnTo>
                    <a:cubicBezTo>
                      <a:pt x="372" y="564"/>
                      <a:pt x="375" y="562"/>
                      <a:pt x="377" y="562"/>
                    </a:cubicBezTo>
                    <a:lnTo>
                      <a:pt x="385" y="562"/>
                    </a:lnTo>
                    <a:lnTo>
                      <a:pt x="379" y="566"/>
                    </a:lnTo>
                    <a:lnTo>
                      <a:pt x="387" y="555"/>
                    </a:lnTo>
                    <a:cubicBezTo>
                      <a:pt x="389" y="552"/>
                      <a:pt x="392" y="551"/>
                      <a:pt x="396" y="552"/>
                    </a:cubicBezTo>
                    <a:cubicBezTo>
                      <a:pt x="399" y="553"/>
                      <a:pt x="401" y="556"/>
                      <a:pt x="401" y="560"/>
                    </a:cubicBezTo>
                    <a:lnTo>
                      <a:pt x="401" y="565"/>
                    </a:lnTo>
                    <a:lnTo>
                      <a:pt x="389" y="558"/>
                    </a:lnTo>
                    <a:lnTo>
                      <a:pt x="402" y="550"/>
                    </a:lnTo>
                    <a:lnTo>
                      <a:pt x="401" y="551"/>
                    </a:lnTo>
                    <a:lnTo>
                      <a:pt x="406" y="546"/>
                    </a:lnTo>
                    <a:cubicBezTo>
                      <a:pt x="408" y="544"/>
                      <a:pt x="411" y="543"/>
                      <a:pt x="413" y="544"/>
                    </a:cubicBezTo>
                    <a:cubicBezTo>
                      <a:pt x="416" y="544"/>
                      <a:pt x="418" y="546"/>
                      <a:pt x="419" y="548"/>
                    </a:cubicBezTo>
                    <a:lnTo>
                      <a:pt x="424" y="559"/>
                    </a:lnTo>
                    <a:cubicBezTo>
                      <a:pt x="426" y="562"/>
                      <a:pt x="425" y="565"/>
                      <a:pt x="423" y="567"/>
                    </a:cubicBezTo>
                    <a:cubicBezTo>
                      <a:pt x="421" y="570"/>
                      <a:pt x="418" y="571"/>
                      <a:pt x="415" y="570"/>
                    </a:cubicBezTo>
                    <a:lnTo>
                      <a:pt x="405" y="568"/>
                    </a:lnTo>
                    <a:lnTo>
                      <a:pt x="411" y="567"/>
                    </a:lnTo>
                    <a:lnTo>
                      <a:pt x="397" y="575"/>
                    </a:lnTo>
                    <a:lnTo>
                      <a:pt x="401" y="568"/>
                    </a:lnTo>
                    <a:lnTo>
                      <a:pt x="401" y="576"/>
                    </a:lnTo>
                    <a:lnTo>
                      <a:pt x="392" y="568"/>
                    </a:lnTo>
                    <a:lnTo>
                      <a:pt x="448" y="557"/>
                    </a:lnTo>
                    <a:lnTo>
                      <a:pt x="446" y="558"/>
                    </a:lnTo>
                    <a:lnTo>
                      <a:pt x="472" y="545"/>
                    </a:lnTo>
                    <a:cubicBezTo>
                      <a:pt x="476" y="543"/>
                      <a:pt x="481" y="544"/>
                      <a:pt x="483" y="548"/>
                    </a:cubicBezTo>
                    <a:cubicBezTo>
                      <a:pt x="485" y="552"/>
                      <a:pt x="484" y="557"/>
                      <a:pt x="480" y="559"/>
                    </a:cubicBezTo>
                    <a:lnTo>
                      <a:pt x="410" y="594"/>
                    </a:lnTo>
                    <a:lnTo>
                      <a:pt x="413" y="591"/>
                    </a:lnTo>
                    <a:lnTo>
                      <a:pt x="408" y="599"/>
                    </a:lnTo>
                    <a:lnTo>
                      <a:pt x="405" y="587"/>
                    </a:lnTo>
                    <a:lnTo>
                      <a:pt x="415" y="593"/>
                    </a:lnTo>
                    <a:cubicBezTo>
                      <a:pt x="419" y="594"/>
                      <a:pt x="420" y="598"/>
                      <a:pt x="420" y="601"/>
                    </a:cubicBezTo>
                    <a:cubicBezTo>
                      <a:pt x="419" y="605"/>
                      <a:pt x="416" y="607"/>
                      <a:pt x="413" y="608"/>
                    </a:cubicBezTo>
                    <a:lnTo>
                      <a:pt x="391" y="611"/>
                    </a:lnTo>
                    <a:lnTo>
                      <a:pt x="395" y="609"/>
                    </a:lnTo>
                    <a:lnTo>
                      <a:pt x="366" y="630"/>
                    </a:lnTo>
                    <a:lnTo>
                      <a:pt x="367" y="618"/>
                    </a:lnTo>
                    <a:lnTo>
                      <a:pt x="372" y="624"/>
                    </a:lnTo>
                    <a:cubicBezTo>
                      <a:pt x="375" y="626"/>
                      <a:pt x="375" y="630"/>
                      <a:pt x="373" y="633"/>
                    </a:cubicBezTo>
                    <a:cubicBezTo>
                      <a:pt x="372" y="636"/>
                      <a:pt x="368" y="638"/>
                      <a:pt x="364" y="637"/>
                    </a:cubicBezTo>
                    <a:lnTo>
                      <a:pt x="354" y="634"/>
                    </a:lnTo>
                    <a:lnTo>
                      <a:pt x="359" y="634"/>
                    </a:lnTo>
                    <a:lnTo>
                      <a:pt x="337" y="645"/>
                    </a:lnTo>
                    <a:lnTo>
                      <a:pt x="300" y="658"/>
                    </a:lnTo>
                    <a:lnTo>
                      <a:pt x="303" y="656"/>
                    </a:lnTo>
                    <a:lnTo>
                      <a:pt x="290" y="672"/>
                    </a:lnTo>
                    <a:cubicBezTo>
                      <a:pt x="288" y="674"/>
                      <a:pt x="285" y="675"/>
                      <a:pt x="282" y="675"/>
                    </a:cubicBezTo>
                    <a:lnTo>
                      <a:pt x="269" y="672"/>
                    </a:lnTo>
                    <a:lnTo>
                      <a:pt x="273" y="672"/>
                    </a:lnTo>
                    <a:lnTo>
                      <a:pt x="198" y="696"/>
                    </a:lnTo>
                    <a:lnTo>
                      <a:pt x="199" y="695"/>
                    </a:lnTo>
                    <a:lnTo>
                      <a:pt x="175" y="709"/>
                    </a:lnTo>
                    <a:lnTo>
                      <a:pt x="179" y="702"/>
                    </a:lnTo>
                    <a:lnTo>
                      <a:pt x="179" y="712"/>
                    </a:lnTo>
                    <a:cubicBezTo>
                      <a:pt x="179" y="715"/>
                      <a:pt x="178" y="717"/>
                      <a:pt x="176" y="719"/>
                    </a:cubicBezTo>
                    <a:cubicBezTo>
                      <a:pt x="174" y="720"/>
                      <a:pt x="171" y="721"/>
                      <a:pt x="168" y="720"/>
                    </a:cubicBezTo>
                    <a:lnTo>
                      <a:pt x="155" y="714"/>
                    </a:lnTo>
                    <a:lnTo>
                      <a:pt x="165" y="711"/>
                    </a:lnTo>
                    <a:lnTo>
                      <a:pt x="159" y="719"/>
                    </a:lnTo>
                    <a:cubicBezTo>
                      <a:pt x="158" y="722"/>
                      <a:pt x="154" y="723"/>
                      <a:pt x="151" y="723"/>
                    </a:cubicBezTo>
                    <a:cubicBezTo>
                      <a:pt x="148" y="722"/>
                      <a:pt x="146" y="720"/>
                      <a:pt x="145" y="717"/>
                    </a:cubicBezTo>
                    <a:lnTo>
                      <a:pt x="142" y="706"/>
                    </a:lnTo>
                    <a:lnTo>
                      <a:pt x="151" y="712"/>
                    </a:lnTo>
                    <a:lnTo>
                      <a:pt x="124" y="715"/>
                    </a:lnTo>
                    <a:lnTo>
                      <a:pt x="126" y="715"/>
                    </a:lnTo>
                    <a:lnTo>
                      <a:pt x="94" y="725"/>
                    </a:lnTo>
                    <a:lnTo>
                      <a:pt x="95" y="725"/>
                    </a:lnTo>
                    <a:lnTo>
                      <a:pt x="69" y="741"/>
                    </a:lnTo>
                    <a:cubicBezTo>
                      <a:pt x="68" y="741"/>
                      <a:pt x="67" y="741"/>
                      <a:pt x="67" y="741"/>
                    </a:cubicBezTo>
                    <a:lnTo>
                      <a:pt x="27" y="752"/>
                    </a:lnTo>
                    <a:lnTo>
                      <a:pt x="30" y="751"/>
                    </a:lnTo>
                    <a:lnTo>
                      <a:pt x="14" y="764"/>
                    </a:lnTo>
                    <a:lnTo>
                      <a:pt x="6" y="750"/>
                    </a:lnTo>
                    <a:lnTo>
                      <a:pt x="22" y="745"/>
                    </a:lnTo>
                    <a:lnTo>
                      <a:pt x="18" y="748"/>
                    </a:lnTo>
                    <a:lnTo>
                      <a:pt x="23" y="740"/>
                    </a:lnTo>
                    <a:cubicBezTo>
                      <a:pt x="25" y="737"/>
                      <a:pt x="29" y="736"/>
                      <a:pt x="32" y="737"/>
                    </a:cubicBezTo>
                    <a:cubicBezTo>
                      <a:pt x="36" y="738"/>
                      <a:pt x="38" y="741"/>
                      <a:pt x="38" y="744"/>
                    </a:cubicBezTo>
                    <a:lnTo>
                      <a:pt x="38" y="752"/>
                    </a:lnTo>
                    <a:lnTo>
                      <a:pt x="30" y="744"/>
                    </a:lnTo>
                    <a:lnTo>
                      <a:pt x="43" y="744"/>
                    </a:lnTo>
                    <a:lnTo>
                      <a:pt x="38" y="747"/>
                    </a:lnTo>
                    <a:lnTo>
                      <a:pt x="54" y="731"/>
                    </a:lnTo>
                    <a:cubicBezTo>
                      <a:pt x="57" y="728"/>
                      <a:pt x="61" y="728"/>
                      <a:pt x="64" y="730"/>
                    </a:cubicBezTo>
                    <a:cubicBezTo>
                      <a:pt x="68" y="733"/>
                      <a:pt x="68" y="738"/>
                      <a:pt x="66" y="741"/>
                    </a:cubicBezTo>
                    <a:lnTo>
                      <a:pt x="58" y="752"/>
                    </a:lnTo>
                    <a:lnTo>
                      <a:pt x="50" y="739"/>
                    </a:lnTo>
                    <a:lnTo>
                      <a:pt x="74" y="736"/>
                    </a:lnTo>
                    <a:lnTo>
                      <a:pt x="68" y="741"/>
                    </a:lnTo>
                    <a:lnTo>
                      <a:pt x="71" y="735"/>
                    </a:lnTo>
                    <a:cubicBezTo>
                      <a:pt x="71" y="734"/>
                      <a:pt x="73" y="733"/>
                      <a:pt x="74" y="732"/>
                    </a:cubicBezTo>
                    <a:lnTo>
                      <a:pt x="111" y="711"/>
                    </a:lnTo>
                    <a:cubicBezTo>
                      <a:pt x="114" y="709"/>
                      <a:pt x="117" y="709"/>
                      <a:pt x="119" y="711"/>
                    </a:cubicBezTo>
                    <a:lnTo>
                      <a:pt x="133" y="719"/>
                    </a:lnTo>
                    <a:cubicBezTo>
                      <a:pt x="136" y="721"/>
                      <a:pt x="137" y="724"/>
                      <a:pt x="137" y="727"/>
                    </a:cubicBezTo>
                    <a:cubicBezTo>
                      <a:pt x="136" y="731"/>
                      <a:pt x="133" y="733"/>
                      <a:pt x="130" y="734"/>
                    </a:cubicBezTo>
                    <a:lnTo>
                      <a:pt x="111" y="736"/>
                    </a:lnTo>
                    <a:lnTo>
                      <a:pt x="116" y="734"/>
                    </a:lnTo>
                    <a:lnTo>
                      <a:pt x="110" y="739"/>
                    </a:lnTo>
                    <a:lnTo>
                      <a:pt x="105" y="726"/>
                    </a:lnTo>
                    <a:lnTo>
                      <a:pt x="113" y="726"/>
                    </a:lnTo>
                    <a:lnTo>
                      <a:pt x="110" y="726"/>
                    </a:lnTo>
                    <a:lnTo>
                      <a:pt x="145" y="715"/>
                    </a:lnTo>
                    <a:cubicBezTo>
                      <a:pt x="147" y="715"/>
                      <a:pt x="150" y="715"/>
                      <a:pt x="152" y="717"/>
                    </a:cubicBezTo>
                    <a:cubicBezTo>
                      <a:pt x="154" y="718"/>
                      <a:pt x="155" y="720"/>
                      <a:pt x="155" y="723"/>
                    </a:cubicBezTo>
                    <a:lnTo>
                      <a:pt x="155" y="728"/>
                    </a:lnTo>
                    <a:lnTo>
                      <a:pt x="144" y="721"/>
                    </a:lnTo>
                    <a:lnTo>
                      <a:pt x="189" y="700"/>
                    </a:lnTo>
                    <a:cubicBezTo>
                      <a:pt x="192" y="699"/>
                      <a:pt x="194" y="699"/>
                      <a:pt x="196" y="700"/>
                    </a:cubicBezTo>
                    <a:lnTo>
                      <a:pt x="202" y="702"/>
                    </a:lnTo>
                    <a:cubicBezTo>
                      <a:pt x="204" y="704"/>
                      <a:pt x="206" y="706"/>
                      <a:pt x="206" y="709"/>
                    </a:cubicBezTo>
                    <a:cubicBezTo>
                      <a:pt x="206" y="711"/>
                      <a:pt x="205" y="714"/>
                      <a:pt x="203" y="716"/>
                    </a:cubicBezTo>
                    <a:lnTo>
                      <a:pt x="187" y="729"/>
                    </a:lnTo>
                    <a:lnTo>
                      <a:pt x="178" y="716"/>
                    </a:lnTo>
                    <a:lnTo>
                      <a:pt x="208" y="700"/>
                    </a:lnTo>
                    <a:cubicBezTo>
                      <a:pt x="209" y="699"/>
                      <a:pt x="210" y="699"/>
                      <a:pt x="211" y="699"/>
                    </a:cubicBezTo>
                    <a:lnTo>
                      <a:pt x="237" y="696"/>
                    </a:lnTo>
                    <a:lnTo>
                      <a:pt x="234" y="697"/>
                    </a:lnTo>
                    <a:lnTo>
                      <a:pt x="253" y="687"/>
                    </a:lnTo>
                    <a:cubicBezTo>
                      <a:pt x="254" y="686"/>
                      <a:pt x="255" y="686"/>
                      <a:pt x="257" y="686"/>
                    </a:cubicBezTo>
                    <a:lnTo>
                      <a:pt x="260" y="686"/>
                    </a:lnTo>
                    <a:cubicBezTo>
                      <a:pt x="264" y="686"/>
                      <a:pt x="267" y="689"/>
                      <a:pt x="268" y="693"/>
                    </a:cubicBezTo>
                    <a:cubicBezTo>
                      <a:pt x="268" y="697"/>
                      <a:pt x="265" y="700"/>
                      <a:pt x="262" y="701"/>
                    </a:cubicBezTo>
                    <a:lnTo>
                      <a:pt x="251" y="704"/>
                    </a:lnTo>
                    <a:lnTo>
                      <a:pt x="256" y="700"/>
                    </a:lnTo>
                    <a:lnTo>
                      <a:pt x="253" y="705"/>
                    </a:lnTo>
                    <a:lnTo>
                      <a:pt x="243" y="694"/>
                    </a:lnTo>
                    <a:lnTo>
                      <a:pt x="273" y="683"/>
                    </a:lnTo>
                    <a:lnTo>
                      <a:pt x="274" y="699"/>
                    </a:lnTo>
                    <a:lnTo>
                      <a:pt x="258" y="696"/>
                    </a:lnTo>
                    <a:cubicBezTo>
                      <a:pt x="255" y="696"/>
                      <a:pt x="252" y="693"/>
                      <a:pt x="252" y="689"/>
                    </a:cubicBezTo>
                    <a:cubicBezTo>
                      <a:pt x="251" y="686"/>
                      <a:pt x="253" y="683"/>
                      <a:pt x="256" y="681"/>
                    </a:cubicBezTo>
                    <a:lnTo>
                      <a:pt x="272" y="673"/>
                    </a:lnTo>
                    <a:cubicBezTo>
                      <a:pt x="273" y="672"/>
                      <a:pt x="274" y="672"/>
                      <a:pt x="276" y="672"/>
                    </a:cubicBezTo>
                    <a:lnTo>
                      <a:pt x="294" y="672"/>
                    </a:lnTo>
                    <a:lnTo>
                      <a:pt x="287" y="684"/>
                    </a:lnTo>
                    <a:lnTo>
                      <a:pt x="284" y="678"/>
                    </a:lnTo>
                    <a:cubicBezTo>
                      <a:pt x="283" y="676"/>
                      <a:pt x="283" y="674"/>
                      <a:pt x="284" y="672"/>
                    </a:cubicBezTo>
                    <a:cubicBezTo>
                      <a:pt x="285" y="670"/>
                      <a:pt x="287" y="668"/>
                      <a:pt x="289" y="667"/>
                    </a:cubicBezTo>
                    <a:lnTo>
                      <a:pt x="305" y="662"/>
                    </a:lnTo>
                    <a:cubicBezTo>
                      <a:pt x="306" y="661"/>
                      <a:pt x="308" y="661"/>
                      <a:pt x="309" y="662"/>
                    </a:cubicBezTo>
                    <a:lnTo>
                      <a:pt x="323" y="664"/>
                    </a:lnTo>
                    <a:lnTo>
                      <a:pt x="313" y="672"/>
                    </a:lnTo>
                    <a:lnTo>
                      <a:pt x="313" y="669"/>
                    </a:lnTo>
                    <a:cubicBezTo>
                      <a:pt x="313" y="667"/>
                      <a:pt x="314" y="664"/>
                      <a:pt x="317" y="663"/>
                    </a:cubicBezTo>
                    <a:lnTo>
                      <a:pt x="330" y="655"/>
                    </a:lnTo>
                    <a:cubicBezTo>
                      <a:pt x="332" y="653"/>
                      <a:pt x="334" y="653"/>
                      <a:pt x="337" y="654"/>
                    </a:cubicBezTo>
                    <a:cubicBezTo>
                      <a:pt x="339" y="654"/>
                      <a:pt x="341" y="656"/>
                      <a:pt x="342" y="658"/>
                    </a:cubicBezTo>
                    <a:lnTo>
                      <a:pt x="344" y="663"/>
                    </a:lnTo>
                    <a:lnTo>
                      <a:pt x="333" y="660"/>
                    </a:lnTo>
                    <a:lnTo>
                      <a:pt x="352" y="649"/>
                    </a:lnTo>
                    <a:cubicBezTo>
                      <a:pt x="353" y="648"/>
                      <a:pt x="354" y="648"/>
                      <a:pt x="356" y="648"/>
                    </a:cubicBezTo>
                    <a:lnTo>
                      <a:pt x="369" y="648"/>
                    </a:lnTo>
                    <a:lnTo>
                      <a:pt x="365" y="649"/>
                    </a:lnTo>
                    <a:lnTo>
                      <a:pt x="387" y="638"/>
                    </a:lnTo>
                    <a:lnTo>
                      <a:pt x="383" y="643"/>
                    </a:lnTo>
                    <a:lnTo>
                      <a:pt x="386" y="635"/>
                    </a:lnTo>
                    <a:cubicBezTo>
                      <a:pt x="386" y="632"/>
                      <a:pt x="388" y="630"/>
                      <a:pt x="391" y="630"/>
                    </a:cubicBezTo>
                    <a:lnTo>
                      <a:pt x="428" y="619"/>
                    </a:lnTo>
                    <a:lnTo>
                      <a:pt x="427" y="620"/>
                    </a:lnTo>
                    <a:lnTo>
                      <a:pt x="445" y="609"/>
                    </a:lnTo>
                    <a:cubicBezTo>
                      <a:pt x="447" y="608"/>
                      <a:pt x="450" y="608"/>
                      <a:pt x="452" y="608"/>
                    </a:cubicBezTo>
                    <a:lnTo>
                      <a:pt x="460" y="611"/>
                    </a:lnTo>
                    <a:lnTo>
                      <a:pt x="454" y="611"/>
                    </a:lnTo>
                    <a:lnTo>
                      <a:pt x="475" y="601"/>
                    </a:lnTo>
                    <a:cubicBezTo>
                      <a:pt x="476" y="600"/>
                      <a:pt x="477" y="600"/>
                      <a:pt x="477" y="600"/>
                    </a:cubicBezTo>
                    <a:lnTo>
                      <a:pt x="515" y="595"/>
                    </a:lnTo>
                    <a:lnTo>
                      <a:pt x="511" y="596"/>
                    </a:lnTo>
                    <a:lnTo>
                      <a:pt x="522" y="588"/>
                    </a:lnTo>
                    <a:lnTo>
                      <a:pt x="527" y="603"/>
                    </a:lnTo>
                    <a:lnTo>
                      <a:pt x="519" y="603"/>
                    </a:lnTo>
                    <a:cubicBezTo>
                      <a:pt x="515" y="603"/>
                      <a:pt x="512" y="600"/>
                      <a:pt x="511" y="596"/>
                    </a:cubicBezTo>
                    <a:cubicBezTo>
                      <a:pt x="510" y="592"/>
                      <a:pt x="512" y="589"/>
                      <a:pt x="516" y="587"/>
                    </a:cubicBezTo>
                    <a:lnTo>
                      <a:pt x="534" y="579"/>
                    </a:lnTo>
                    <a:lnTo>
                      <a:pt x="529" y="587"/>
                    </a:lnTo>
                    <a:lnTo>
                      <a:pt x="529" y="584"/>
                    </a:lnTo>
                    <a:cubicBezTo>
                      <a:pt x="529" y="580"/>
                      <a:pt x="532" y="577"/>
                      <a:pt x="535" y="576"/>
                    </a:cubicBezTo>
                    <a:lnTo>
                      <a:pt x="570" y="565"/>
                    </a:lnTo>
                    <a:lnTo>
                      <a:pt x="569" y="566"/>
                    </a:lnTo>
                    <a:lnTo>
                      <a:pt x="585" y="558"/>
                    </a:lnTo>
                    <a:lnTo>
                      <a:pt x="580" y="565"/>
                    </a:lnTo>
                    <a:lnTo>
                      <a:pt x="580" y="560"/>
                    </a:lnTo>
                    <a:lnTo>
                      <a:pt x="587" y="568"/>
                    </a:lnTo>
                    <a:lnTo>
                      <a:pt x="561" y="565"/>
                    </a:lnTo>
                    <a:cubicBezTo>
                      <a:pt x="558" y="565"/>
                      <a:pt x="555" y="563"/>
                      <a:pt x="554" y="560"/>
                    </a:cubicBezTo>
                    <a:cubicBezTo>
                      <a:pt x="553" y="557"/>
                      <a:pt x="554" y="554"/>
                      <a:pt x="556" y="551"/>
                    </a:cubicBezTo>
                    <a:lnTo>
                      <a:pt x="558" y="549"/>
                    </a:lnTo>
                    <a:cubicBezTo>
                      <a:pt x="559" y="548"/>
                      <a:pt x="560" y="548"/>
                      <a:pt x="560" y="547"/>
                    </a:cubicBezTo>
                    <a:lnTo>
                      <a:pt x="582" y="537"/>
                    </a:lnTo>
                    <a:lnTo>
                      <a:pt x="625" y="515"/>
                    </a:lnTo>
                    <a:cubicBezTo>
                      <a:pt x="628" y="514"/>
                      <a:pt x="632" y="514"/>
                      <a:pt x="634" y="517"/>
                    </a:cubicBezTo>
                    <a:cubicBezTo>
                      <a:pt x="637" y="520"/>
                      <a:pt x="637" y="524"/>
                      <a:pt x="635" y="527"/>
                    </a:cubicBezTo>
                    <a:lnTo>
                      <a:pt x="630" y="535"/>
                    </a:lnTo>
                    <a:lnTo>
                      <a:pt x="622" y="522"/>
                    </a:lnTo>
                    <a:lnTo>
                      <a:pt x="638" y="520"/>
                    </a:lnTo>
                    <a:lnTo>
                      <a:pt x="633" y="522"/>
                    </a:lnTo>
                    <a:lnTo>
                      <a:pt x="641" y="514"/>
                    </a:lnTo>
                    <a:lnTo>
                      <a:pt x="644" y="527"/>
                    </a:lnTo>
                    <a:lnTo>
                      <a:pt x="636" y="525"/>
                    </a:lnTo>
                    <a:cubicBezTo>
                      <a:pt x="633" y="523"/>
                      <a:pt x="631" y="520"/>
                      <a:pt x="631" y="516"/>
                    </a:cubicBezTo>
                    <a:cubicBezTo>
                      <a:pt x="631" y="512"/>
                      <a:pt x="634" y="509"/>
                      <a:pt x="638" y="509"/>
                    </a:cubicBezTo>
                    <a:lnTo>
                      <a:pt x="662" y="506"/>
                    </a:lnTo>
                    <a:lnTo>
                      <a:pt x="659" y="507"/>
                    </a:lnTo>
                    <a:lnTo>
                      <a:pt x="672" y="499"/>
                    </a:lnTo>
                    <a:lnTo>
                      <a:pt x="671" y="512"/>
                    </a:lnTo>
                    <a:lnTo>
                      <a:pt x="663" y="504"/>
                    </a:lnTo>
                    <a:cubicBezTo>
                      <a:pt x="660" y="502"/>
                      <a:pt x="660" y="498"/>
                      <a:pt x="661" y="495"/>
                    </a:cubicBezTo>
                    <a:cubicBezTo>
                      <a:pt x="662" y="492"/>
                      <a:pt x="665" y="490"/>
                      <a:pt x="668" y="490"/>
                    </a:cubicBezTo>
                    <a:lnTo>
                      <a:pt x="692" y="490"/>
                    </a:lnTo>
                    <a:lnTo>
                      <a:pt x="689" y="491"/>
                    </a:lnTo>
                    <a:lnTo>
                      <a:pt x="710" y="480"/>
                    </a:lnTo>
                    <a:cubicBezTo>
                      <a:pt x="710" y="480"/>
                      <a:pt x="711" y="480"/>
                      <a:pt x="711" y="480"/>
                    </a:cubicBezTo>
                    <a:lnTo>
                      <a:pt x="738" y="472"/>
                    </a:lnTo>
                    <a:lnTo>
                      <a:pt x="735" y="474"/>
                    </a:lnTo>
                    <a:lnTo>
                      <a:pt x="743" y="466"/>
                    </a:lnTo>
                    <a:cubicBezTo>
                      <a:pt x="744" y="465"/>
                      <a:pt x="745" y="464"/>
                      <a:pt x="746" y="464"/>
                    </a:cubicBezTo>
                    <a:lnTo>
                      <a:pt x="805" y="445"/>
                    </a:lnTo>
                    <a:cubicBezTo>
                      <a:pt x="806" y="445"/>
                      <a:pt x="806" y="445"/>
                      <a:pt x="807" y="445"/>
                    </a:cubicBezTo>
                    <a:lnTo>
                      <a:pt x="826" y="445"/>
                    </a:lnTo>
                    <a:lnTo>
                      <a:pt x="823" y="445"/>
                    </a:lnTo>
                    <a:lnTo>
                      <a:pt x="850" y="435"/>
                    </a:lnTo>
                    <a:cubicBezTo>
                      <a:pt x="851" y="434"/>
                      <a:pt x="852" y="434"/>
                      <a:pt x="853" y="434"/>
                    </a:cubicBezTo>
                    <a:lnTo>
                      <a:pt x="869" y="434"/>
                    </a:lnTo>
                    <a:cubicBezTo>
                      <a:pt x="873" y="434"/>
                      <a:pt x="876" y="437"/>
                      <a:pt x="877" y="441"/>
                    </a:cubicBezTo>
                    <a:cubicBezTo>
                      <a:pt x="877" y="445"/>
                      <a:pt x="875" y="448"/>
                      <a:pt x="871" y="450"/>
                    </a:cubicBezTo>
                    <a:lnTo>
                      <a:pt x="823" y="466"/>
                    </a:lnTo>
                    <a:lnTo>
                      <a:pt x="825" y="451"/>
                    </a:lnTo>
                    <a:lnTo>
                      <a:pt x="849" y="467"/>
                    </a:lnTo>
                    <a:cubicBezTo>
                      <a:pt x="852" y="470"/>
                      <a:pt x="853" y="474"/>
                      <a:pt x="852" y="477"/>
                    </a:cubicBezTo>
                    <a:cubicBezTo>
                      <a:pt x="851" y="481"/>
                      <a:pt x="847" y="483"/>
                      <a:pt x="843" y="482"/>
                    </a:cubicBezTo>
                    <a:lnTo>
                      <a:pt x="800" y="474"/>
                    </a:lnTo>
                    <a:lnTo>
                      <a:pt x="804" y="474"/>
                    </a:lnTo>
                    <a:lnTo>
                      <a:pt x="753" y="487"/>
                    </a:lnTo>
                    <a:lnTo>
                      <a:pt x="757" y="485"/>
                    </a:lnTo>
                    <a:lnTo>
                      <a:pt x="744" y="501"/>
                    </a:lnTo>
                    <a:cubicBezTo>
                      <a:pt x="743" y="501"/>
                      <a:pt x="742" y="502"/>
                      <a:pt x="741" y="503"/>
                    </a:cubicBezTo>
                    <a:lnTo>
                      <a:pt x="688" y="529"/>
                    </a:lnTo>
                    <a:lnTo>
                      <a:pt x="690" y="517"/>
                    </a:lnTo>
                    <a:lnTo>
                      <a:pt x="698" y="525"/>
                    </a:lnTo>
                    <a:lnTo>
                      <a:pt x="690" y="523"/>
                    </a:lnTo>
                    <a:lnTo>
                      <a:pt x="717" y="515"/>
                    </a:lnTo>
                    <a:cubicBezTo>
                      <a:pt x="721" y="513"/>
                      <a:pt x="725" y="516"/>
                      <a:pt x="726" y="519"/>
                    </a:cubicBezTo>
                    <a:cubicBezTo>
                      <a:pt x="728" y="523"/>
                      <a:pt x="726" y="528"/>
                      <a:pt x="722" y="530"/>
                    </a:cubicBezTo>
                    <a:lnTo>
                      <a:pt x="688" y="546"/>
                    </a:lnTo>
                    <a:cubicBezTo>
                      <a:pt x="687" y="546"/>
                      <a:pt x="686" y="546"/>
                      <a:pt x="685" y="546"/>
                    </a:cubicBezTo>
                    <a:lnTo>
                      <a:pt x="667" y="549"/>
                    </a:lnTo>
                    <a:lnTo>
                      <a:pt x="670" y="548"/>
                    </a:lnTo>
                    <a:lnTo>
                      <a:pt x="662" y="553"/>
                    </a:lnTo>
                    <a:lnTo>
                      <a:pt x="665" y="543"/>
                    </a:lnTo>
                    <a:lnTo>
                      <a:pt x="667" y="548"/>
                    </a:lnTo>
                    <a:lnTo>
                      <a:pt x="660" y="544"/>
                    </a:lnTo>
                    <a:lnTo>
                      <a:pt x="692" y="541"/>
                    </a:lnTo>
                    <a:lnTo>
                      <a:pt x="689" y="542"/>
                    </a:lnTo>
                    <a:lnTo>
                      <a:pt x="721" y="526"/>
                    </a:lnTo>
                    <a:cubicBezTo>
                      <a:pt x="724" y="524"/>
                      <a:pt x="729" y="525"/>
                      <a:pt x="731" y="528"/>
                    </a:cubicBezTo>
                    <a:cubicBezTo>
                      <a:pt x="733" y="531"/>
                      <a:pt x="733" y="536"/>
                      <a:pt x="730" y="539"/>
                    </a:cubicBezTo>
                    <a:lnTo>
                      <a:pt x="725" y="544"/>
                    </a:lnTo>
                    <a:lnTo>
                      <a:pt x="715" y="531"/>
                    </a:lnTo>
                    <a:lnTo>
                      <a:pt x="737" y="520"/>
                    </a:lnTo>
                    <a:cubicBezTo>
                      <a:pt x="741" y="519"/>
                      <a:pt x="745" y="520"/>
                      <a:pt x="747" y="524"/>
                    </a:cubicBezTo>
                    <a:cubicBezTo>
                      <a:pt x="749" y="527"/>
                      <a:pt x="748" y="532"/>
                      <a:pt x="745" y="534"/>
                    </a:cubicBezTo>
                    <a:lnTo>
                      <a:pt x="729" y="545"/>
                    </a:lnTo>
                    <a:lnTo>
                      <a:pt x="722" y="531"/>
                    </a:lnTo>
                    <a:lnTo>
                      <a:pt x="742" y="523"/>
                    </a:lnTo>
                    <a:lnTo>
                      <a:pt x="747" y="520"/>
                    </a:lnTo>
                    <a:lnTo>
                      <a:pt x="743" y="528"/>
                    </a:lnTo>
                    <a:lnTo>
                      <a:pt x="743" y="520"/>
                    </a:lnTo>
                    <a:cubicBezTo>
                      <a:pt x="743" y="516"/>
                      <a:pt x="746" y="513"/>
                      <a:pt x="749" y="512"/>
                    </a:cubicBezTo>
                    <a:cubicBezTo>
                      <a:pt x="753" y="511"/>
                      <a:pt x="757" y="513"/>
                      <a:pt x="758" y="516"/>
                    </a:cubicBezTo>
                    <a:lnTo>
                      <a:pt x="764" y="527"/>
                    </a:lnTo>
                    <a:lnTo>
                      <a:pt x="750" y="525"/>
                    </a:lnTo>
                    <a:lnTo>
                      <a:pt x="764" y="509"/>
                    </a:lnTo>
                    <a:cubicBezTo>
                      <a:pt x="766" y="506"/>
                      <a:pt x="771" y="505"/>
                      <a:pt x="774" y="508"/>
                    </a:cubicBezTo>
                    <a:cubicBezTo>
                      <a:pt x="778" y="510"/>
                      <a:pt x="779" y="514"/>
                      <a:pt x="777" y="518"/>
                    </a:cubicBezTo>
                    <a:lnTo>
                      <a:pt x="774" y="523"/>
                    </a:lnTo>
                    <a:lnTo>
                      <a:pt x="763" y="513"/>
                    </a:lnTo>
                    <a:lnTo>
                      <a:pt x="787" y="499"/>
                    </a:lnTo>
                    <a:cubicBezTo>
                      <a:pt x="791" y="497"/>
                      <a:pt x="795" y="498"/>
                      <a:pt x="797" y="501"/>
                    </a:cubicBezTo>
                    <a:cubicBezTo>
                      <a:pt x="800" y="504"/>
                      <a:pt x="800" y="508"/>
                      <a:pt x="798" y="511"/>
                    </a:cubicBezTo>
                    <a:lnTo>
                      <a:pt x="790" y="522"/>
                    </a:lnTo>
                    <a:lnTo>
                      <a:pt x="780" y="510"/>
                    </a:lnTo>
                    <a:lnTo>
                      <a:pt x="796" y="502"/>
                    </a:lnTo>
                    <a:cubicBezTo>
                      <a:pt x="797" y="501"/>
                      <a:pt x="799" y="501"/>
                      <a:pt x="801" y="501"/>
                    </a:cubicBezTo>
                    <a:lnTo>
                      <a:pt x="820" y="507"/>
                    </a:lnTo>
                    <a:lnTo>
                      <a:pt x="813" y="508"/>
                    </a:lnTo>
                    <a:lnTo>
                      <a:pt x="826" y="497"/>
                    </a:lnTo>
                    <a:cubicBezTo>
                      <a:pt x="828" y="496"/>
                      <a:pt x="829" y="496"/>
                      <a:pt x="831" y="496"/>
                    </a:cubicBezTo>
                    <a:lnTo>
                      <a:pt x="845" y="496"/>
                    </a:lnTo>
                    <a:lnTo>
                      <a:pt x="843" y="511"/>
                    </a:lnTo>
                    <a:lnTo>
                      <a:pt x="832" y="509"/>
                    </a:lnTo>
                    <a:cubicBezTo>
                      <a:pt x="829" y="508"/>
                      <a:pt x="826" y="505"/>
                      <a:pt x="826" y="501"/>
                    </a:cubicBezTo>
                    <a:cubicBezTo>
                      <a:pt x="826" y="498"/>
                      <a:pt x="828" y="495"/>
                      <a:pt x="831" y="493"/>
                    </a:cubicBezTo>
                    <a:lnTo>
                      <a:pt x="858" y="483"/>
                    </a:lnTo>
                    <a:lnTo>
                      <a:pt x="853" y="487"/>
                    </a:lnTo>
                    <a:lnTo>
                      <a:pt x="856" y="481"/>
                    </a:lnTo>
                    <a:lnTo>
                      <a:pt x="865" y="493"/>
                    </a:lnTo>
                    <a:lnTo>
                      <a:pt x="835" y="498"/>
                    </a:lnTo>
                    <a:cubicBezTo>
                      <a:pt x="831" y="499"/>
                      <a:pt x="827" y="496"/>
                      <a:pt x="826" y="492"/>
                    </a:cubicBezTo>
                    <a:cubicBezTo>
                      <a:pt x="825" y="487"/>
                      <a:pt x="828" y="483"/>
                      <a:pt x="832" y="482"/>
                    </a:cubicBezTo>
                    <a:lnTo>
                      <a:pt x="859" y="477"/>
                    </a:lnTo>
                    <a:lnTo>
                      <a:pt x="854" y="480"/>
                    </a:lnTo>
                    <a:lnTo>
                      <a:pt x="859" y="472"/>
                    </a:lnTo>
                    <a:lnTo>
                      <a:pt x="868" y="484"/>
                    </a:lnTo>
                    <a:lnTo>
                      <a:pt x="849" y="490"/>
                    </a:lnTo>
                    <a:cubicBezTo>
                      <a:pt x="845" y="491"/>
                      <a:pt x="841" y="489"/>
                      <a:pt x="840" y="485"/>
                    </a:cubicBezTo>
                    <a:cubicBezTo>
                      <a:pt x="838" y="481"/>
                      <a:pt x="840" y="476"/>
                      <a:pt x="844" y="475"/>
                    </a:cubicBezTo>
                    <a:lnTo>
                      <a:pt x="858" y="469"/>
                    </a:lnTo>
                    <a:lnTo>
                      <a:pt x="861" y="485"/>
                    </a:lnTo>
                    <a:lnTo>
                      <a:pt x="853" y="485"/>
                    </a:lnTo>
                    <a:cubicBezTo>
                      <a:pt x="848" y="485"/>
                      <a:pt x="845" y="482"/>
                      <a:pt x="845" y="478"/>
                    </a:cubicBezTo>
                    <a:cubicBezTo>
                      <a:pt x="844" y="473"/>
                      <a:pt x="847" y="470"/>
                      <a:pt x="851" y="469"/>
                    </a:cubicBezTo>
                    <a:lnTo>
                      <a:pt x="864" y="466"/>
                    </a:lnTo>
                    <a:lnTo>
                      <a:pt x="862" y="467"/>
                    </a:lnTo>
                    <a:lnTo>
                      <a:pt x="878" y="459"/>
                    </a:lnTo>
                    <a:cubicBezTo>
                      <a:pt x="879" y="458"/>
                      <a:pt x="881" y="458"/>
                      <a:pt x="882" y="458"/>
                    </a:cubicBezTo>
                    <a:lnTo>
                      <a:pt x="885" y="458"/>
                    </a:lnTo>
                    <a:lnTo>
                      <a:pt x="881" y="459"/>
                    </a:lnTo>
                    <a:lnTo>
                      <a:pt x="908" y="446"/>
                    </a:lnTo>
                    <a:cubicBezTo>
                      <a:pt x="912" y="444"/>
                      <a:pt x="916" y="445"/>
                      <a:pt x="918" y="449"/>
                    </a:cubicBezTo>
                    <a:cubicBezTo>
                      <a:pt x="920" y="453"/>
                      <a:pt x="919" y="458"/>
                      <a:pt x="915" y="460"/>
                    </a:cubicBezTo>
                    <a:lnTo>
                      <a:pt x="886" y="476"/>
                    </a:lnTo>
                    <a:lnTo>
                      <a:pt x="889" y="465"/>
                    </a:lnTo>
                    <a:lnTo>
                      <a:pt x="892" y="471"/>
                    </a:lnTo>
                    <a:lnTo>
                      <a:pt x="883" y="466"/>
                    </a:lnTo>
                    <a:lnTo>
                      <a:pt x="893" y="464"/>
                    </a:lnTo>
                    <a:lnTo>
                      <a:pt x="890" y="465"/>
                    </a:lnTo>
                    <a:lnTo>
                      <a:pt x="906" y="452"/>
                    </a:lnTo>
                    <a:cubicBezTo>
                      <a:pt x="909" y="449"/>
                      <a:pt x="914" y="449"/>
                      <a:pt x="917" y="453"/>
                    </a:cubicBezTo>
                    <a:cubicBezTo>
                      <a:pt x="920" y="456"/>
                      <a:pt x="920" y="461"/>
                      <a:pt x="917" y="464"/>
                    </a:cubicBezTo>
                    <a:lnTo>
                      <a:pt x="904" y="477"/>
                    </a:lnTo>
                    <a:lnTo>
                      <a:pt x="898" y="463"/>
                    </a:lnTo>
                    <a:lnTo>
                      <a:pt x="903" y="463"/>
                    </a:lnTo>
                    <a:lnTo>
                      <a:pt x="901" y="464"/>
                    </a:lnTo>
                    <a:lnTo>
                      <a:pt x="952" y="450"/>
                    </a:lnTo>
                    <a:cubicBezTo>
                      <a:pt x="956" y="449"/>
                      <a:pt x="960" y="451"/>
                      <a:pt x="962" y="455"/>
                    </a:cubicBezTo>
                    <a:cubicBezTo>
                      <a:pt x="963" y="459"/>
                      <a:pt x="961" y="464"/>
                      <a:pt x="957" y="465"/>
                    </a:cubicBezTo>
                    <a:lnTo>
                      <a:pt x="933" y="476"/>
                    </a:lnTo>
                    <a:lnTo>
                      <a:pt x="933" y="461"/>
                    </a:lnTo>
                    <a:lnTo>
                      <a:pt x="949" y="467"/>
                    </a:lnTo>
                    <a:cubicBezTo>
                      <a:pt x="952" y="468"/>
                      <a:pt x="954" y="471"/>
                      <a:pt x="954" y="475"/>
                    </a:cubicBezTo>
                    <a:cubicBezTo>
                      <a:pt x="954" y="478"/>
                      <a:pt x="951" y="481"/>
                      <a:pt x="948" y="482"/>
                    </a:cubicBezTo>
                    <a:lnTo>
                      <a:pt x="921" y="487"/>
                    </a:lnTo>
                    <a:lnTo>
                      <a:pt x="919" y="472"/>
                    </a:lnTo>
                    <a:lnTo>
                      <a:pt x="945" y="469"/>
                    </a:lnTo>
                    <a:cubicBezTo>
                      <a:pt x="949" y="468"/>
                      <a:pt x="953" y="471"/>
                      <a:pt x="954" y="475"/>
                    </a:cubicBezTo>
                    <a:cubicBezTo>
                      <a:pt x="955" y="479"/>
                      <a:pt x="952" y="483"/>
                      <a:pt x="949" y="484"/>
                    </a:cubicBezTo>
                    <a:lnTo>
                      <a:pt x="933" y="490"/>
                    </a:lnTo>
                    <a:lnTo>
                      <a:pt x="930" y="474"/>
                    </a:lnTo>
                    <a:lnTo>
                      <a:pt x="954" y="474"/>
                    </a:lnTo>
                    <a:cubicBezTo>
                      <a:pt x="958" y="474"/>
                      <a:pt x="961" y="477"/>
                      <a:pt x="962" y="480"/>
                    </a:cubicBezTo>
                    <a:cubicBezTo>
                      <a:pt x="963" y="484"/>
                      <a:pt x="961" y="488"/>
                      <a:pt x="958" y="489"/>
                    </a:cubicBezTo>
                    <a:lnTo>
                      <a:pt x="942" y="497"/>
                    </a:lnTo>
                    <a:lnTo>
                      <a:pt x="941" y="483"/>
                    </a:lnTo>
                    <a:lnTo>
                      <a:pt x="954" y="488"/>
                    </a:lnTo>
                    <a:lnTo>
                      <a:pt x="949" y="488"/>
                    </a:lnTo>
                    <a:lnTo>
                      <a:pt x="991" y="472"/>
                    </a:lnTo>
                    <a:cubicBezTo>
                      <a:pt x="995" y="470"/>
                      <a:pt x="1000" y="472"/>
                      <a:pt x="1001" y="476"/>
                    </a:cubicBezTo>
                    <a:cubicBezTo>
                      <a:pt x="1003" y="480"/>
                      <a:pt x="1002" y="485"/>
                      <a:pt x="998" y="487"/>
                    </a:cubicBezTo>
                    <a:lnTo>
                      <a:pt x="963" y="505"/>
                    </a:lnTo>
                    <a:lnTo>
                      <a:pt x="963" y="491"/>
                    </a:lnTo>
                    <a:lnTo>
                      <a:pt x="987" y="505"/>
                    </a:lnTo>
                    <a:lnTo>
                      <a:pt x="983" y="504"/>
                    </a:lnTo>
                    <a:lnTo>
                      <a:pt x="1028" y="498"/>
                    </a:lnTo>
                    <a:cubicBezTo>
                      <a:pt x="1029" y="498"/>
                      <a:pt x="1030" y="498"/>
                      <a:pt x="1031" y="499"/>
                    </a:cubicBezTo>
                    <a:lnTo>
                      <a:pt x="1060" y="507"/>
                    </a:lnTo>
                    <a:lnTo>
                      <a:pt x="1055" y="507"/>
                    </a:lnTo>
                    <a:lnTo>
                      <a:pt x="1077" y="499"/>
                    </a:lnTo>
                    <a:cubicBezTo>
                      <a:pt x="1080" y="498"/>
                      <a:pt x="1083" y="498"/>
                      <a:pt x="1086" y="501"/>
                    </a:cubicBezTo>
                    <a:cubicBezTo>
                      <a:pt x="1088" y="503"/>
                      <a:pt x="1088" y="507"/>
                      <a:pt x="1087" y="510"/>
                    </a:cubicBezTo>
                    <a:lnTo>
                      <a:pt x="1084" y="515"/>
                    </a:lnTo>
                    <a:cubicBezTo>
                      <a:pt x="1083" y="517"/>
                      <a:pt x="1082" y="518"/>
                      <a:pt x="1081" y="519"/>
                    </a:cubicBezTo>
                    <a:lnTo>
                      <a:pt x="1070" y="524"/>
                    </a:lnTo>
                    <a:lnTo>
                      <a:pt x="1069" y="510"/>
                    </a:lnTo>
                    <a:lnTo>
                      <a:pt x="1096" y="520"/>
                    </a:lnTo>
                    <a:lnTo>
                      <a:pt x="1090" y="520"/>
                    </a:lnTo>
                    <a:lnTo>
                      <a:pt x="1141" y="501"/>
                    </a:lnTo>
                    <a:cubicBezTo>
                      <a:pt x="1144" y="500"/>
                      <a:pt x="1148" y="501"/>
                      <a:pt x="1150" y="504"/>
                    </a:cubicBezTo>
                    <a:lnTo>
                      <a:pt x="1158" y="515"/>
                    </a:lnTo>
                    <a:cubicBezTo>
                      <a:pt x="1160" y="517"/>
                      <a:pt x="1160" y="520"/>
                      <a:pt x="1159" y="523"/>
                    </a:cubicBezTo>
                    <a:cubicBezTo>
                      <a:pt x="1158" y="526"/>
                      <a:pt x="1155" y="528"/>
                      <a:pt x="1152" y="528"/>
                    </a:cubicBezTo>
                    <a:lnTo>
                      <a:pt x="1141" y="528"/>
                    </a:lnTo>
                    <a:lnTo>
                      <a:pt x="1147" y="525"/>
                    </a:lnTo>
                    <a:lnTo>
                      <a:pt x="1133" y="539"/>
                    </a:lnTo>
                    <a:cubicBezTo>
                      <a:pt x="1130" y="542"/>
                      <a:pt x="1125" y="542"/>
                      <a:pt x="1122" y="539"/>
                    </a:cubicBezTo>
                    <a:cubicBezTo>
                      <a:pt x="1119" y="536"/>
                      <a:pt x="1119" y="531"/>
                      <a:pt x="1122" y="528"/>
                    </a:cubicBezTo>
                    <a:lnTo>
                      <a:pt x="1135" y="512"/>
                    </a:lnTo>
                    <a:lnTo>
                      <a:pt x="1133" y="517"/>
                    </a:lnTo>
                    <a:lnTo>
                      <a:pt x="1133" y="512"/>
                    </a:lnTo>
                    <a:lnTo>
                      <a:pt x="1146" y="518"/>
                    </a:lnTo>
                    <a:lnTo>
                      <a:pt x="1117" y="542"/>
                    </a:lnTo>
                    <a:lnTo>
                      <a:pt x="1116" y="529"/>
                    </a:lnTo>
                    <a:lnTo>
                      <a:pt x="1145" y="545"/>
                    </a:lnTo>
                    <a:cubicBezTo>
                      <a:pt x="1148" y="546"/>
                      <a:pt x="1149" y="549"/>
                      <a:pt x="1149" y="552"/>
                    </a:cubicBezTo>
                    <a:cubicBezTo>
                      <a:pt x="1149" y="556"/>
                      <a:pt x="1147" y="558"/>
                      <a:pt x="1144" y="559"/>
                    </a:cubicBezTo>
                    <a:lnTo>
                      <a:pt x="1136" y="562"/>
                    </a:lnTo>
                    <a:lnTo>
                      <a:pt x="1140" y="550"/>
                    </a:lnTo>
                    <a:lnTo>
                      <a:pt x="1167" y="593"/>
                    </a:lnTo>
                    <a:lnTo>
                      <a:pt x="1154" y="592"/>
                    </a:lnTo>
                    <a:lnTo>
                      <a:pt x="1159" y="586"/>
                    </a:lnTo>
                    <a:cubicBezTo>
                      <a:pt x="1161" y="584"/>
                      <a:pt x="1164" y="583"/>
                      <a:pt x="1167" y="584"/>
                    </a:cubicBezTo>
                    <a:lnTo>
                      <a:pt x="1178" y="587"/>
                    </a:lnTo>
                    <a:lnTo>
                      <a:pt x="1168" y="592"/>
                    </a:lnTo>
                    <a:lnTo>
                      <a:pt x="1171" y="584"/>
                    </a:lnTo>
                    <a:cubicBezTo>
                      <a:pt x="1172" y="582"/>
                      <a:pt x="1173" y="580"/>
                      <a:pt x="1175" y="579"/>
                    </a:cubicBezTo>
                    <a:cubicBezTo>
                      <a:pt x="1178" y="578"/>
                      <a:pt x="1180" y="578"/>
                      <a:pt x="1182" y="579"/>
                    </a:cubicBezTo>
                    <a:lnTo>
                      <a:pt x="1193" y="585"/>
                    </a:lnTo>
                    <a:lnTo>
                      <a:pt x="1183" y="587"/>
                    </a:lnTo>
                    <a:lnTo>
                      <a:pt x="1191" y="576"/>
                    </a:lnTo>
                    <a:lnTo>
                      <a:pt x="1190" y="585"/>
                    </a:lnTo>
                    <a:lnTo>
                      <a:pt x="1187" y="579"/>
                    </a:lnTo>
                    <a:lnTo>
                      <a:pt x="1194" y="584"/>
                    </a:lnTo>
                    <a:lnTo>
                      <a:pt x="1184" y="584"/>
                    </a:lnTo>
                    <a:cubicBezTo>
                      <a:pt x="1180" y="584"/>
                      <a:pt x="1176" y="581"/>
                      <a:pt x="1176" y="577"/>
                    </a:cubicBezTo>
                    <a:cubicBezTo>
                      <a:pt x="1175" y="573"/>
                      <a:pt x="1178" y="569"/>
                      <a:pt x="1182" y="568"/>
                    </a:cubicBezTo>
                    <a:lnTo>
                      <a:pt x="1193" y="565"/>
                    </a:lnTo>
                    <a:lnTo>
                      <a:pt x="1187" y="577"/>
                    </a:lnTo>
                    <a:lnTo>
                      <a:pt x="1185" y="571"/>
                    </a:lnTo>
                    <a:lnTo>
                      <a:pt x="1192" y="576"/>
                    </a:lnTo>
                    <a:lnTo>
                      <a:pt x="1173" y="576"/>
                    </a:lnTo>
                    <a:cubicBezTo>
                      <a:pt x="1170" y="576"/>
                      <a:pt x="1167" y="574"/>
                      <a:pt x="1166" y="571"/>
                    </a:cubicBezTo>
                    <a:cubicBezTo>
                      <a:pt x="1164" y="568"/>
                      <a:pt x="1165" y="564"/>
                      <a:pt x="1167" y="562"/>
                    </a:cubicBezTo>
                    <a:lnTo>
                      <a:pt x="1178" y="551"/>
                    </a:lnTo>
                    <a:cubicBezTo>
                      <a:pt x="1180" y="550"/>
                      <a:pt x="1182" y="549"/>
                      <a:pt x="1184" y="549"/>
                    </a:cubicBezTo>
                    <a:lnTo>
                      <a:pt x="1186" y="549"/>
                    </a:lnTo>
                    <a:lnTo>
                      <a:pt x="1189" y="549"/>
                    </a:lnTo>
                    <a:cubicBezTo>
                      <a:pt x="1192" y="549"/>
                      <a:pt x="1194" y="550"/>
                      <a:pt x="1195" y="552"/>
                    </a:cubicBezTo>
                    <a:lnTo>
                      <a:pt x="1206" y="565"/>
                    </a:lnTo>
                    <a:lnTo>
                      <a:pt x="1196" y="563"/>
                    </a:lnTo>
                    <a:lnTo>
                      <a:pt x="1207" y="558"/>
                    </a:lnTo>
                    <a:lnTo>
                      <a:pt x="1204" y="561"/>
                    </a:lnTo>
                    <a:lnTo>
                      <a:pt x="1209" y="553"/>
                    </a:lnTo>
                    <a:cubicBezTo>
                      <a:pt x="1211" y="551"/>
                      <a:pt x="1213" y="549"/>
                      <a:pt x="1215" y="549"/>
                    </a:cubicBezTo>
                    <a:cubicBezTo>
                      <a:pt x="1217" y="549"/>
                      <a:pt x="1220" y="550"/>
                      <a:pt x="1222" y="551"/>
                    </a:cubicBezTo>
                    <a:lnTo>
                      <a:pt x="1230" y="559"/>
                    </a:lnTo>
                    <a:cubicBezTo>
                      <a:pt x="1232" y="562"/>
                      <a:pt x="1232" y="565"/>
                      <a:pt x="1232" y="567"/>
                    </a:cubicBezTo>
                    <a:cubicBezTo>
                      <a:pt x="1231" y="570"/>
                      <a:pt x="1228" y="572"/>
                      <a:pt x="1225" y="573"/>
                    </a:cubicBezTo>
                    <a:lnTo>
                      <a:pt x="1212" y="576"/>
                    </a:lnTo>
                    <a:lnTo>
                      <a:pt x="1218" y="571"/>
                    </a:lnTo>
                    <a:lnTo>
                      <a:pt x="1213" y="584"/>
                    </a:lnTo>
                    <a:cubicBezTo>
                      <a:pt x="1212" y="586"/>
                      <a:pt x="1211" y="587"/>
                      <a:pt x="1210" y="588"/>
                    </a:cubicBezTo>
                    <a:lnTo>
                      <a:pt x="1202" y="593"/>
                    </a:lnTo>
                    <a:lnTo>
                      <a:pt x="1196" y="579"/>
                    </a:lnTo>
                    <a:lnTo>
                      <a:pt x="1215" y="576"/>
                    </a:lnTo>
                    <a:cubicBezTo>
                      <a:pt x="1218" y="576"/>
                      <a:pt x="1220" y="577"/>
                      <a:pt x="1222" y="579"/>
                    </a:cubicBezTo>
                    <a:cubicBezTo>
                      <a:pt x="1224" y="581"/>
                      <a:pt x="1224" y="584"/>
                      <a:pt x="1223" y="587"/>
                    </a:cubicBezTo>
                    <a:lnTo>
                      <a:pt x="1218" y="600"/>
                    </a:lnTo>
                    <a:lnTo>
                      <a:pt x="1211" y="589"/>
                    </a:lnTo>
                    <a:lnTo>
                      <a:pt x="1219" y="589"/>
                    </a:lnTo>
                    <a:lnTo>
                      <a:pt x="1212" y="593"/>
                    </a:lnTo>
                    <a:lnTo>
                      <a:pt x="1241" y="545"/>
                    </a:lnTo>
                    <a:cubicBezTo>
                      <a:pt x="1243" y="542"/>
                      <a:pt x="1245" y="541"/>
                      <a:pt x="1248" y="541"/>
                    </a:cubicBezTo>
                    <a:cubicBezTo>
                      <a:pt x="1251" y="541"/>
                      <a:pt x="1254" y="543"/>
                      <a:pt x="1255" y="545"/>
                    </a:cubicBezTo>
                    <a:lnTo>
                      <a:pt x="1258" y="551"/>
                    </a:lnTo>
                    <a:lnTo>
                      <a:pt x="1243" y="552"/>
                    </a:lnTo>
                    <a:lnTo>
                      <a:pt x="1246" y="544"/>
                    </a:lnTo>
                    <a:cubicBezTo>
                      <a:pt x="1246" y="542"/>
                      <a:pt x="1247" y="540"/>
                      <a:pt x="1249" y="540"/>
                    </a:cubicBezTo>
                    <a:lnTo>
                      <a:pt x="1262" y="531"/>
                    </a:lnTo>
                    <a:cubicBezTo>
                      <a:pt x="1266" y="530"/>
                      <a:pt x="1270" y="530"/>
                      <a:pt x="1272" y="533"/>
                    </a:cubicBezTo>
                    <a:cubicBezTo>
                      <a:pt x="1275" y="535"/>
                      <a:pt x="1275" y="540"/>
                      <a:pt x="1273" y="543"/>
                    </a:cubicBezTo>
                    <a:lnTo>
                      <a:pt x="1249" y="580"/>
                    </a:lnTo>
                    <a:lnTo>
                      <a:pt x="1250" y="578"/>
                    </a:lnTo>
                    <a:lnTo>
                      <a:pt x="1248" y="588"/>
                    </a:lnTo>
                    <a:lnTo>
                      <a:pt x="1246" y="581"/>
                    </a:lnTo>
                    <a:lnTo>
                      <a:pt x="1251" y="586"/>
                    </a:lnTo>
                    <a:lnTo>
                      <a:pt x="1256" y="592"/>
                    </a:lnTo>
                    <a:lnTo>
                      <a:pt x="1246" y="591"/>
                    </a:lnTo>
                    <a:lnTo>
                      <a:pt x="1267" y="575"/>
                    </a:lnTo>
                    <a:cubicBezTo>
                      <a:pt x="1269" y="574"/>
                      <a:pt x="1270" y="573"/>
                      <a:pt x="1272" y="573"/>
                    </a:cubicBezTo>
                    <a:lnTo>
                      <a:pt x="1280" y="573"/>
                    </a:lnTo>
                    <a:cubicBezTo>
                      <a:pt x="1284" y="573"/>
                      <a:pt x="1287" y="576"/>
                      <a:pt x="1288" y="580"/>
                    </a:cubicBezTo>
                    <a:cubicBezTo>
                      <a:pt x="1289" y="583"/>
                      <a:pt x="1287" y="587"/>
                      <a:pt x="1283" y="589"/>
                    </a:cubicBezTo>
                    <a:lnTo>
                      <a:pt x="1270" y="594"/>
                    </a:lnTo>
                    <a:lnTo>
                      <a:pt x="1272" y="592"/>
                    </a:lnTo>
                    <a:lnTo>
                      <a:pt x="1256" y="608"/>
                    </a:lnTo>
                    <a:lnTo>
                      <a:pt x="1259" y="603"/>
                    </a:lnTo>
                    <a:lnTo>
                      <a:pt x="1259" y="608"/>
                    </a:lnTo>
                    <a:lnTo>
                      <a:pt x="1247" y="601"/>
                    </a:lnTo>
                    <a:lnTo>
                      <a:pt x="1263" y="593"/>
                    </a:lnTo>
                    <a:cubicBezTo>
                      <a:pt x="1267" y="591"/>
                      <a:pt x="1271" y="592"/>
                      <a:pt x="1273" y="596"/>
                    </a:cubicBezTo>
                    <a:cubicBezTo>
                      <a:pt x="1276" y="599"/>
                      <a:pt x="1275" y="604"/>
                      <a:pt x="1271" y="606"/>
                    </a:cubicBezTo>
                    <a:lnTo>
                      <a:pt x="1261" y="614"/>
                    </a:lnTo>
                    <a:lnTo>
                      <a:pt x="1263" y="612"/>
                    </a:lnTo>
                    <a:lnTo>
                      <a:pt x="1257" y="620"/>
                    </a:lnTo>
                    <a:lnTo>
                      <a:pt x="1247" y="609"/>
                    </a:lnTo>
                    <a:lnTo>
                      <a:pt x="1258" y="603"/>
                    </a:lnTo>
                    <a:cubicBezTo>
                      <a:pt x="1259" y="603"/>
                      <a:pt x="1261" y="602"/>
                      <a:pt x="1263" y="603"/>
                    </a:cubicBezTo>
                    <a:lnTo>
                      <a:pt x="1287" y="608"/>
                    </a:lnTo>
                    <a:lnTo>
                      <a:pt x="1283" y="623"/>
                    </a:lnTo>
                    <a:lnTo>
                      <a:pt x="1273" y="621"/>
                    </a:lnTo>
                    <a:lnTo>
                      <a:pt x="1276" y="605"/>
                    </a:lnTo>
                    <a:lnTo>
                      <a:pt x="1273" y="621"/>
                    </a:lnTo>
                    <a:lnTo>
                      <a:pt x="1260" y="618"/>
                    </a:lnTo>
                    <a:lnTo>
                      <a:pt x="1268" y="615"/>
                    </a:lnTo>
                    <a:lnTo>
                      <a:pt x="1263" y="623"/>
                    </a:lnTo>
                    <a:lnTo>
                      <a:pt x="1262" y="614"/>
                    </a:lnTo>
                    <a:lnTo>
                      <a:pt x="1270" y="625"/>
                    </a:lnTo>
                    <a:cubicBezTo>
                      <a:pt x="1273" y="628"/>
                      <a:pt x="1272" y="632"/>
                      <a:pt x="1270" y="634"/>
                    </a:cubicBezTo>
                    <a:cubicBezTo>
                      <a:pt x="1268" y="637"/>
                      <a:pt x="1264" y="638"/>
                      <a:pt x="1260" y="636"/>
                    </a:cubicBezTo>
                    <a:lnTo>
                      <a:pt x="1244" y="628"/>
                    </a:lnTo>
                    <a:lnTo>
                      <a:pt x="1255" y="625"/>
                    </a:lnTo>
                    <a:lnTo>
                      <a:pt x="1252" y="630"/>
                    </a:lnTo>
                    <a:lnTo>
                      <a:pt x="1245" y="619"/>
                    </a:lnTo>
                    <a:lnTo>
                      <a:pt x="1256" y="619"/>
                    </a:lnTo>
                    <a:cubicBezTo>
                      <a:pt x="1260" y="619"/>
                      <a:pt x="1263" y="621"/>
                      <a:pt x="1264" y="625"/>
                    </a:cubicBezTo>
                    <a:cubicBezTo>
                      <a:pt x="1265" y="628"/>
                      <a:pt x="1263" y="632"/>
                      <a:pt x="1260" y="634"/>
                    </a:cubicBezTo>
                    <a:lnTo>
                      <a:pt x="1249" y="639"/>
                    </a:lnTo>
                    <a:lnTo>
                      <a:pt x="1252" y="636"/>
                    </a:lnTo>
                    <a:lnTo>
                      <a:pt x="1250" y="641"/>
                    </a:lnTo>
                    <a:lnTo>
                      <a:pt x="1243" y="629"/>
                    </a:lnTo>
                    <a:lnTo>
                      <a:pt x="1256" y="629"/>
                    </a:lnTo>
                    <a:cubicBezTo>
                      <a:pt x="1260" y="629"/>
                      <a:pt x="1263" y="632"/>
                      <a:pt x="1264" y="637"/>
                    </a:cubicBezTo>
                    <a:cubicBezTo>
                      <a:pt x="1264" y="641"/>
                      <a:pt x="1262" y="644"/>
                      <a:pt x="1257" y="645"/>
                    </a:cubicBezTo>
                    <a:lnTo>
                      <a:pt x="1231" y="651"/>
                    </a:lnTo>
                    <a:lnTo>
                      <a:pt x="1231" y="635"/>
                    </a:lnTo>
                    <a:lnTo>
                      <a:pt x="1255" y="640"/>
                    </a:lnTo>
                    <a:cubicBezTo>
                      <a:pt x="1258" y="641"/>
                      <a:pt x="1260" y="643"/>
                      <a:pt x="1261" y="645"/>
                    </a:cubicBezTo>
                    <a:cubicBezTo>
                      <a:pt x="1262" y="647"/>
                      <a:pt x="1261" y="650"/>
                      <a:pt x="1260" y="652"/>
                    </a:cubicBezTo>
                    <a:lnTo>
                      <a:pt x="1252" y="666"/>
                    </a:lnTo>
                    <a:lnTo>
                      <a:pt x="1247" y="654"/>
                    </a:lnTo>
                    <a:lnTo>
                      <a:pt x="1260" y="656"/>
                    </a:lnTo>
                    <a:cubicBezTo>
                      <a:pt x="1264" y="657"/>
                      <a:pt x="1266" y="660"/>
                      <a:pt x="1267" y="663"/>
                    </a:cubicBezTo>
                    <a:cubicBezTo>
                      <a:pt x="1267" y="666"/>
                      <a:pt x="1265" y="670"/>
                      <a:pt x="1262" y="671"/>
                    </a:cubicBezTo>
                    <a:lnTo>
                      <a:pt x="1246" y="679"/>
                    </a:lnTo>
                    <a:lnTo>
                      <a:pt x="1243" y="664"/>
                    </a:lnTo>
                    <a:lnTo>
                      <a:pt x="1253" y="664"/>
                    </a:lnTo>
                    <a:cubicBezTo>
                      <a:pt x="1257" y="664"/>
                      <a:pt x="1260" y="666"/>
                      <a:pt x="1261" y="670"/>
                    </a:cubicBezTo>
                    <a:cubicBezTo>
                      <a:pt x="1262" y="673"/>
                      <a:pt x="1261" y="677"/>
                      <a:pt x="1258" y="679"/>
                    </a:cubicBezTo>
                    <a:lnTo>
                      <a:pt x="1250" y="684"/>
                    </a:lnTo>
                    <a:lnTo>
                      <a:pt x="1251" y="672"/>
                    </a:lnTo>
                    <a:lnTo>
                      <a:pt x="1259" y="680"/>
                    </a:lnTo>
                    <a:cubicBezTo>
                      <a:pt x="1260" y="681"/>
                      <a:pt x="1261" y="683"/>
                      <a:pt x="1261" y="686"/>
                    </a:cubicBezTo>
                    <a:lnTo>
                      <a:pt x="1261" y="694"/>
                    </a:lnTo>
                    <a:cubicBezTo>
                      <a:pt x="1261" y="698"/>
                      <a:pt x="1258" y="702"/>
                      <a:pt x="1253" y="702"/>
                    </a:cubicBezTo>
                    <a:lnTo>
                      <a:pt x="1245" y="702"/>
                    </a:lnTo>
                    <a:lnTo>
                      <a:pt x="1252" y="698"/>
                    </a:lnTo>
                    <a:lnTo>
                      <a:pt x="1244" y="709"/>
                    </a:lnTo>
                    <a:cubicBezTo>
                      <a:pt x="1243" y="710"/>
                      <a:pt x="1242" y="711"/>
                      <a:pt x="1241" y="711"/>
                    </a:cubicBezTo>
                    <a:lnTo>
                      <a:pt x="1219" y="722"/>
                    </a:lnTo>
                    <a:lnTo>
                      <a:pt x="1223" y="718"/>
                    </a:lnTo>
                    <a:lnTo>
                      <a:pt x="1221" y="726"/>
                    </a:lnTo>
                    <a:lnTo>
                      <a:pt x="1220" y="719"/>
                    </a:lnTo>
                    <a:lnTo>
                      <a:pt x="1223" y="725"/>
                    </a:lnTo>
                    <a:lnTo>
                      <a:pt x="1210" y="723"/>
                    </a:lnTo>
                    <a:lnTo>
                      <a:pt x="1221" y="712"/>
                    </a:lnTo>
                    <a:cubicBezTo>
                      <a:pt x="1221" y="712"/>
                      <a:pt x="1222" y="711"/>
                      <a:pt x="1222" y="711"/>
                    </a:cubicBezTo>
                    <a:lnTo>
                      <a:pt x="1236" y="703"/>
                    </a:lnTo>
                    <a:lnTo>
                      <a:pt x="1236" y="717"/>
                    </a:lnTo>
                    <a:lnTo>
                      <a:pt x="1231" y="714"/>
                    </a:lnTo>
                    <a:cubicBezTo>
                      <a:pt x="1228" y="713"/>
                      <a:pt x="1226" y="709"/>
                      <a:pt x="1227" y="706"/>
                    </a:cubicBezTo>
                    <a:cubicBezTo>
                      <a:pt x="1227" y="703"/>
                      <a:pt x="1229" y="700"/>
                      <a:pt x="1233" y="699"/>
                    </a:cubicBezTo>
                    <a:lnTo>
                      <a:pt x="1275" y="688"/>
                    </a:lnTo>
                    <a:cubicBezTo>
                      <a:pt x="1279" y="688"/>
                      <a:pt x="1283" y="690"/>
                      <a:pt x="1285" y="693"/>
                    </a:cubicBezTo>
                    <a:cubicBezTo>
                      <a:pt x="1286" y="697"/>
                      <a:pt x="1285" y="701"/>
                      <a:pt x="1281" y="703"/>
                    </a:cubicBezTo>
                    <a:lnTo>
                      <a:pt x="1268" y="711"/>
                    </a:lnTo>
                    <a:lnTo>
                      <a:pt x="1272" y="702"/>
                    </a:lnTo>
                    <a:lnTo>
                      <a:pt x="1274" y="713"/>
                    </a:lnTo>
                    <a:cubicBezTo>
                      <a:pt x="1275" y="715"/>
                      <a:pt x="1274" y="718"/>
                      <a:pt x="1273" y="720"/>
                    </a:cubicBezTo>
                    <a:lnTo>
                      <a:pt x="1257" y="741"/>
                    </a:lnTo>
                    <a:lnTo>
                      <a:pt x="1251" y="728"/>
                    </a:lnTo>
                    <a:lnTo>
                      <a:pt x="1259" y="728"/>
                    </a:lnTo>
                    <a:lnTo>
                      <a:pt x="1259" y="744"/>
                    </a:lnTo>
                    <a:lnTo>
                      <a:pt x="1248" y="744"/>
                    </a:lnTo>
                    <a:lnTo>
                      <a:pt x="1253" y="743"/>
                    </a:lnTo>
                    <a:lnTo>
                      <a:pt x="1242" y="751"/>
                    </a:lnTo>
                    <a:lnTo>
                      <a:pt x="1237" y="736"/>
                    </a:lnTo>
                    <a:lnTo>
                      <a:pt x="1245" y="736"/>
                    </a:lnTo>
                    <a:lnTo>
                      <a:pt x="1248" y="736"/>
                    </a:lnTo>
                    <a:lnTo>
                      <a:pt x="1244" y="737"/>
                    </a:lnTo>
                    <a:lnTo>
                      <a:pt x="1268" y="725"/>
                    </a:lnTo>
                    <a:cubicBezTo>
                      <a:pt x="1270" y="727"/>
                      <a:pt x="1276" y="729"/>
                      <a:pt x="1276" y="737"/>
                    </a:cubicBezTo>
                    <a:cubicBezTo>
                      <a:pt x="1271" y="741"/>
                      <a:pt x="1263" y="727"/>
                      <a:pt x="1271" y="741"/>
                    </a:cubicBezTo>
                    <a:lnTo>
                      <a:pt x="1252" y="751"/>
                    </a:lnTo>
                    <a:cubicBezTo>
                      <a:pt x="1251" y="752"/>
                      <a:pt x="1251" y="752"/>
                      <a:pt x="1250" y="752"/>
                    </a:cubicBezTo>
                    <a:lnTo>
                      <a:pt x="1239" y="755"/>
                    </a:lnTo>
                    <a:lnTo>
                      <a:pt x="1243" y="752"/>
                    </a:lnTo>
                    <a:lnTo>
                      <a:pt x="1233" y="765"/>
                    </a:lnTo>
                    <a:lnTo>
                      <a:pt x="1222" y="754"/>
                    </a:lnTo>
                    <a:lnTo>
                      <a:pt x="1236" y="746"/>
                    </a:lnTo>
                    <a:cubicBezTo>
                      <a:pt x="1239" y="744"/>
                      <a:pt x="1243" y="744"/>
                      <a:pt x="1246" y="747"/>
                    </a:cubicBezTo>
                    <a:cubicBezTo>
                      <a:pt x="1248" y="750"/>
                      <a:pt x="1249" y="754"/>
                      <a:pt x="1247" y="757"/>
                    </a:cubicBezTo>
                    <a:lnTo>
                      <a:pt x="1241" y="765"/>
                    </a:lnTo>
                    <a:lnTo>
                      <a:pt x="1232" y="753"/>
                    </a:lnTo>
                    <a:lnTo>
                      <a:pt x="1251" y="747"/>
                    </a:lnTo>
                    <a:lnTo>
                      <a:pt x="1249" y="749"/>
                    </a:lnTo>
                    <a:lnTo>
                      <a:pt x="1275" y="730"/>
                    </a:lnTo>
                    <a:lnTo>
                      <a:pt x="1273" y="732"/>
                    </a:lnTo>
                    <a:lnTo>
                      <a:pt x="1286" y="708"/>
                    </a:lnTo>
                    <a:cubicBezTo>
                      <a:pt x="1287" y="707"/>
                      <a:pt x="1288" y="706"/>
                      <a:pt x="1289" y="705"/>
                    </a:cubicBezTo>
                    <a:lnTo>
                      <a:pt x="1303" y="697"/>
                    </a:lnTo>
                    <a:lnTo>
                      <a:pt x="1300" y="700"/>
                    </a:lnTo>
                    <a:lnTo>
                      <a:pt x="1305" y="692"/>
                    </a:lnTo>
                    <a:lnTo>
                      <a:pt x="1308" y="703"/>
                    </a:lnTo>
                    <a:lnTo>
                      <a:pt x="1266" y="682"/>
                    </a:lnTo>
                    <a:cubicBezTo>
                      <a:pt x="1262" y="680"/>
                      <a:pt x="1260" y="675"/>
                      <a:pt x="1262" y="671"/>
                    </a:cubicBezTo>
                    <a:lnTo>
                      <a:pt x="1267" y="661"/>
                    </a:lnTo>
                    <a:lnTo>
                      <a:pt x="1271" y="671"/>
                    </a:lnTo>
                    <a:lnTo>
                      <a:pt x="1266" y="669"/>
                    </a:lnTo>
                    <a:cubicBezTo>
                      <a:pt x="1263" y="667"/>
                      <a:pt x="1262" y="665"/>
                      <a:pt x="1261" y="663"/>
                    </a:cubicBezTo>
                    <a:cubicBezTo>
                      <a:pt x="1261" y="660"/>
                      <a:pt x="1262" y="658"/>
                      <a:pt x="1264" y="656"/>
                    </a:cubicBezTo>
                    <a:lnTo>
                      <a:pt x="1274" y="645"/>
                    </a:lnTo>
                    <a:lnTo>
                      <a:pt x="1278" y="659"/>
                    </a:lnTo>
                    <a:lnTo>
                      <a:pt x="1267" y="656"/>
                    </a:lnTo>
                    <a:cubicBezTo>
                      <a:pt x="1264" y="655"/>
                      <a:pt x="1262" y="653"/>
                      <a:pt x="1261" y="649"/>
                    </a:cubicBezTo>
                    <a:cubicBezTo>
                      <a:pt x="1261" y="646"/>
                      <a:pt x="1262" y="643"/>
                      <a:pt x="1265" y="641"/>
                    </a:cubicBezTo>
                    <a:lnTo>
                      <a:pt x="1273" y="636"/>
                    </a:lnTo>
                    <a:lnTo>
                      <a:pt x="1269" y="641"/>
                    </a:lnTo>
                    <a:lnTo>
                      <a:pt x="1280" y="582"/>
                    </a:lnTo>
                    <a:lnTo>
                      <a:pt x="1281" y="587"/>
                    </a:lnTo>
                    <a:lnTo>
                      <a:pt x="1265" y="550"/>
                    </a:lnTo>
                    <a:cubicBezTo>
                      <a:pt x="1264" y="549"/>
                      <a:pt x="1264" y="547"/>
                      <a:pt x="1264" y="546"/>
                    </a:cubicBezTo>
                    <a:lnTo>
                      <a:pt x="1264" y="541"/>
                    </a:lnTo>
                    <a:cubicBezTo>
                      <a:pt x="1264" y="539"/>
                      <a:pt x="1265" y="536"/>
                      <a:pt x="1267" y="535"/>
                    </a:cubicBezTo>
                    <a:lnTo>
                      <a:pt x="1278" y="527"/>
                    </a:lnTo>
                    <a:lnTo>
                      <a:pt x="1275" y="536"/>
                    </a:lnTo>
                    <a:lnTo>
                      <a:pt x="1270" y="523"/>
                    </a:lnTo>
                    <a:lnTo>
                      <a:pt x="1280" y="527"/>
                    </a:lnTo>
                    <a:lnTo>
                      <a:pt x="1240" y="541"/>
                    </a:lnTo>
                    <a:lnTo>
                      <a:pt x="1245" y="533"/>
                    </a:lnTo>
                    <a:lnTo>
                      <a:pt x="1245" y="536"/>
                    </a:lnTo>
                    <a:cubicBezTo>
                      <a:pt x="1245" y="539"/>
                      <a:pt x="1243" y="543"/>
                      <a:pt x="1239" y="544"/>
                    </a:cubicBezTo>
                    <a:lnTo>
                      <a:pt x="1225" y="546"/>
                    </a:lnTo>
                    <a:lnTo>
                      <a:pt x="1229" y="544"/>
                    </a:lnTo>
                    <a:lnTo>
                      <a:pt x="1213" y="558"/>
                    </a:lnTo>
                    <a:cubicBezTo>
                      <a:pt x="1212" y="559"/>
                      <a:pt x="1210" y="560"/>
                      <a:pt x="1208" y="560"/>
                    </a:cubicBezTo>
                    <a:lnTo>
                      <a:pt x="1200" y="560"/>
                    </a:lnTo>
                    <a:lnTo>
                      <a:pt x="1202" y="559"/>
                    </a:lnTo>
                    <a:lnTo>
                      <a:pt x="1165" y="570"/>
                    </a:lnTo>
                    <a:cubicBezTo>
                      <a:pt x="1161" y="571"/>
                      <a:pt x="1157" y="570"/>
                      <a:pt x="1156" y="566"/>
                    </a:cubicBezTo>
                    <a:cubicBezTo>
                      <a:pt x="1154" y="563"/>
                      <a:pt x="1154" y="559"/>
                      <a:pt x="1157" y="557"/>
                    </a:cubicBezTo>
                    <a:lnTo>
                      <a:pt x="1170" y="543"/>
                    </a:lnTo>
                    <a:lnTo>
                      <a:pt x="1169" y="552"/>
                    </a:lnTo>
                    <a:lnTo>
                      <a:pt x="1150" y="512"/>
                    </a:lnTo>
                    <a:cubicBezTo>
                      <a:pt x="1148" y="509"/>
                      <a:pt x="1149" y="505"/>
                      <a:pt x="1152" y="503"/>
                    </a:cubicBezTo>
                    <a:lnTo>
                      <a:pt x="1168" y="489"/>
                    </a:lnTo>
                    <a:lnTo>
                      <a:pt x="1175" y="503"/>
                    </a:lnTo>
                    <a:lnTo>
                      <a:pt x="1135" y="511"/>
                    </a:lnTo>
                    <a:cubicBezTo>
                      <a:pt x="1134" y="512"/>
                      <a:pt x="1133" y="512"/>
                      <a:pt x="1132" y="511"/>
                    </a:cubicBezTo>
                    <a:lnTo>
                      <a:pt x="1102" y="506"/>
                    </a:lnTo>
                    <a:cubicBezTo>
                      <a:pt x="1099" y="506"/>
                      <a:pt x="1097" y="503"/>
                      <a:pt x="1096" y="500"/>
                    </a:cubicBezTo>
                    <a:cubicBezTo>
                      <a:pt x="1095" y="497"/>
                      <a:pt x="1096" y="494"/>
                      <a:pt x="1098" y="492"/>
                    </a:cubicBezTo>
                    <a:lnTo>
                      <a:pt x="1571" y="75"/>
                    </a:lnTo>
                    <a:lnTo>
                      <a:pt x="1573" y="88"/>
                    </a:lnTo>
                    <a:lnTo>
                      <a:pt x="1525" y="67"/>
                    </a:lnTo>
                    <a:lnTo>
                      <a:pt x="1529" y="67"/>
                    </a:lnTo>
                    <a:lnTo>
                      <a:pt x="1465" y="73"/>
                    </a:lnTo>
                    <a:cubicBezTo>
                      <a:pt x="1464" y="73"/>
                      <a:pt x="1463" y="73"/>
                      <a:pt x="1463" y="73"/>
                    </a:cubicBezTo>
                    <a:lnTo>
                      <a:pt x="1356" y="51"/>
                    </a:lnTo>
                    <a:lnTo>
                      <a:pt x="1358" y="51"/>
                    </a:lnTo>
                    <a:lnTo>
                      <a:pt x="1267" y="54"/>
                    </a:lnTo>
                    <a:cubicBezTo>
                      <a:pt x="1263" y="54"/>
                      <a:pt x="1260" y="51"/>
                      <a:pt x="1259" y="48"/>
                    </a:cubicBezTo>
                    <a:cubicBezTo>
                      <a:pt x="1258" y="44"/>
                      <a:pt x="1260" y="40"/>
                      <a:pt x="1264" y="39"/>
                    </a:cubicBezTo>
                    <a:lnTo>
                      <a:pt x="1277" y="33"/>
                    </a:lnTo>
                    <a:lnTo>
                      <a:pt x="1280" y="49"/>
                    </a:lnTo>
                    <a:lnTo>
                      <a:pt x="1253" y="49"/>
                    </a:lnTo>
                    <a:lnTo>
                      <a:pt x="1253" y="33"/>
                    </a:lnTo>
                    <a:lnTo>
                      <a:pt x="1272" y="33"/>
                    </a:lnTo>
                    <a:lnTo>
                      <a:pt x="1270" y="48"/>
                    </a:lnTo>
                    <a:lnTo>
                      <a:pt x="1259" y="46"/>
                    </a:lnTo>
                    <a:cubicBezTo>
                      <a:pt x="1256" y="45"/>
                      <a:pt x="1254" y="42"/>
                      <a:pt x="1253" y="39"/>
                    </a:cubicBezTo>
                    <a:cubicBezTo>
                      <a:pt x="1253" y="35"/>
                      <a:pt x="1255" y="32"/>
                      <a:pt x="1258" y="31"/>
                    </a:cubicBezTo>
                    <a:lnTo>
                      <a:pt x="1277" y="23"/>
                    </a:lnTo>
                    <a:lnTo>
                      <a:pt x="1278" y="38"/>
                    </a:lnTo>
                    <a:lnTo>
                      <a:pt x="1254" y="32"/>
                    </a:lnTo>
                    <a:lnTo>
                      <a:pt x="1257" y="32"/>
                    </a:lnTo>
                    <a:lnTo>
                      <a:pt x="1215" y="40"/>
                    </a:lnTo>
                    <a:cubicBezTo>
                      <a:pt x="1213" y="41"/>
                      <a:pt x="1212" y="41"/>
                      <a:pt x="1211" y="40"/>
                    </a:cubicBezTo>
                    <a:lnTo>
                      <a:pt x="1203" y="37"/>
                    </a:lnTo>
                    <a:cubicBezTo>
                      <a:pt x="1200" y="37"/>
                      <a:pt x="1198" y="34"/>
                      <a:pt x="1197" y="31"/>
                    </a:cubicBezTo>
                    <a:cubicBezTo>
                      <a:pt x="1197" y="28"/>
                      <a:pt x="1198" y="25"/>
                      <a:pt x="1200" y="23"/>
                    </a:cubicBezTo>
                    <a:lnTo>
                      <a:pt x="1211" y="15"/>
                    </a:lnTo>
                    <a:lnTo>
                      <a:pt x="1210" y="28"/>
                    </a:lnTo>
                    <a:lnTo>
                      <a:pt x="1208" y="25"/>
                    </a:lnTo>
                    <a:lnTo>
                      <a:pt x="1215" y="27"/>
                    </a:lnTo>
                    <a:lnTo>
                      <a:pt x="1204" y="30"/>
                    </a:lnTo>
                    <a:cubicBezTo>
                      <a:pt x="1201" y="31"/>
                      <a:pt x="1197" y="29"/>
                      <a:pt x="1195" y="25"/>
                    </a:cubicBezTo>
                    <a:cubicBezTo>
                      <a:pt x="1194" y="22"/>
                      <a:pt x="1195" y="17"/>
                      <a:pt x="1198" y="15"/>
                    </a:cubicBezTo>
                    <a:lnTo>
                      <a:pt x="1206" y="10"/>
                    </a:lnTo>
                    <a:lnTo>
                      <a:pt x="1213" y="24"/>
                    </a:lnTo>
                    <a:lnTo>
                      <a:pt x="1159" y="40"/>
                    </a:lnTo>
                    <a:cubicBezTo>
                      <a:pt x="1156" y="41"/>
                      <a:pt x="1152" y="40"/>
                      <a:pt x="1150" y="36"/>
                    </a:cubicBezTo>
                    <a:cubicBezTo>
                      <a:pt x="1148" y="32"/>
                      <a:pt x="1149" y="28"/>
                      <a:pt x="1153" y="26"/>
                    </a:cubicBezTo>
                    <a:lnTo>
                      <a:pt x="1161" y="21"/>
                    </a:lnTo>
                    <a:lnTo>
                      <a:pt x="1162" y="34"/>
                    </a:lnTo>
                    <a:lnTo>
                      <a:pt x="1156" y="32"/>
                    </a:lnTo>
                    <a:cubicBezTo>
                      <a:pt x="1153" y="30"/>
                      <a:pt x="1151" y="27"/>
                      <a:pt x="1152" y="24"/>
                    </a:cubicBezTo>
                    <a:cubicBezTo>
                      <a:pt x="1152" y="20"/>
                      <a:pt x="1155" y="17"/>
                      <a:pt x="1158" y="17"/>
                    </a:cubicBezTo>
                    <a:lnTo>
                      <a:pt x="1193" y="9"/>
                    </a:lnTo>
                    <a:lnTo>
                      <a:pt x="1191" y="24"/>
                    </a:lnTo>
                    <a:lnTo>
                      <a:pt x="1173" y="16"/>
                    </a:lnTo>
                    <a:lnTo>
                      <a:pt x="1178" y="16"/>
                    </a:lnTo>
                    <a:lnTo>
                      <a:pt x="1098" y="38"/>
                    </a:lnTo>
                    <a:cubicBezTo>
                      <a:pt x="1097" y="38"/>
                      <a:pt x="1097" y="38"/>
                      <a:pt x="1097" y="38"/>
                    </a:cubicBezTo>
                    <a:lnTo>
                      <a:pt x="1051" y="43"/>
                    </a:lnTo>
                    <a:cubicBezTo>
                      <a:pt x="1049" y="43"/>
                      <a:pt x="1046" y="43"/>
                      <a:pt x="1045" y="41"/>
                    </a:cubicBezTo>
                    <a:lnTo>
                      <a:pt x="1042" y="38"/>
                    </a:lnTo>
                    <a:cubicBezTo>
                      <a:pt x="1040" y="36"/>
                      <a:pt x="1039" y="33"/>
                      <a:pt x="1040" y="31"/>
                    </a:cubicBezTo>
                    <a:cubicBezTo>
                      <a:pt x="1040" y="28"/>
                      <a:pt x="1042" y="26"/>
                      <a:pt x="1045" y="25"/>
                    </a:cubicBezTo>
                    <a:lnTo>
                      <a:pt x="1061" y="20"/>
                    </a:lnTo>
                    <a:lnTo>
                      <a:pt x="1065" y="35"/>
                    </a:lnTo>
                    <a:lnTo>
                      <a:pt x="1050" y="38"/>
                    </a:lnTo>
                    <a:lnTo>
                      <a:pt x="1017" y="46"/>
                    </a:lnTo>
                    <a:lnTo>
                      <a:pt x="1017" y="30"/>
                    </a:lnTo>
                    <a:lnTo>
                      <a:pt x="1035" y="33"/>
                    </a:lnTo>
                    <a:cubicBezTo>
                      <a:pt x="1039" y="33"/>
                      <a:pt x="1042" y="37"/>
                      <a:pt x="1042" y="41"/>
                    </a:cubicBezTo>
                    <a:cubicBezTo>
                      <a:pt x="1042" y="45"/>
                      <a:pt x="1039" y="48"/>
                      <a:pt x="1035" y="49"/>
                    </a:cubicBezTo>
                    <a:lnTo>
                      <a:pt x="1017" y="51"/>
                    </a:lnTo>
                    <a:lnTo>
                      <a:pt x="1020" y="50"/>
                    </a:lnTo>
                    <a:lnTo>
                      <a:pt x="1006" y="58"/>
                    </a:lnTo>
                    <a:cubicBezTo>
                      <a:pt x="1003" y="60"/>
                      <a:pt x="1000" y="60"/>
                      <a:pt x="997" y="58"/>
                    </a:cubicBezTo>
                    <a:cubicBezTo>
                      <a:pt x="995" y="55"/>
                      <a:pt x="994" y="52"/>
                      <a:pt x="995" y="49"/>
                    </a:cubicBezTo>
                    <a:lnTo>
                      <a:pt x="997" y="41"/>
                    </a:lnTo>
                    <a:cubicBezTo>
                      <a:pt x="998" y="38"/>
                      <a:pt x="1000" y="37"/>
                      <a:pt x="1002" y="36"/>
                    </a:cubicBezTo>
                    <a:lnTo>
                      <a:pt x="1015" y="30"/>
                    </a:lnTo>
                    <a:lnTo>
                      <a:pt x="1020" y="46"/>
                    </a:lnTo>
                    <a:lnTo>
                      <a:pt x="932" y="64"/>
                    </a:lnTo>
                    <a:cubicBezTo>
                      <a:pt x="931" y="65"/>
                      <a:pt x="931" y="65"/>
                      <a:pt x="930" y="65"/>
                    </a:cubicBezTo>
                    <a:lnTo>
                      <a:pt x="922" y="65"/>
                    </a:lnTo>
                    <a:cubicBezTo>
                      <a:pt x="918" y="65"/>
                      <a:pt x="915" y="62"/>
                      <a:pt x="914" y="58"/>
                    </a:cubicBezTo>
                    <a:cubicBezTo>
                      <a:pt x="914" y="54"/>
                      <a:pt x="916" y="50"/>
                      <a:pt x="920" y="49"/>
                    </a:cubicBezTo>
                    <a:lnTo>
                      <a:pt x="939" y="44"/>
                    </a:lnTo>
                    <a:lnTo>
                      <a:pt x="941" y="59"/>
                    </a:lnTo>
                    <a:lnTo>
                      <a:pt x="935" y="59"/>
                    </a:lnTo>
                    <a:lnTo>
                      <a:pt x="938" y="59"/>
                    </a:lnTo>
                    <a:lnTo>
                      <a:pt x="872" y="83"/>
                    </a:lnTo>
                    <a:lnTo>
                      <a:pt x="839" y="99"/>
                    </a:lnTo>
                    <a:lnTo>
                      <a:pt x="797" y="115"/>
                    </a:lnTo>
                    <a:cubicBezTo>
                      <a:pt x="796" y="115"/>
                      <a:pt x="795" y="115"/>
                      <a:pt x="794" y="115"/>
                    </a:cubicBezTo>
                    <a:lnTo>
                      <a:pt x="712" y="121"/>
                    </a:lnTo>
                    <a:lnTo>
                      <a:pt x="715" y="120"/>
                    </a:lnTo>
                    <a:lnTo>
                      <a:pt x="680" y="139"/>
                    </a:lnTo>
                    <a:cubicBezTo>
                      <a:pt x="680" y="139"/>
                      <a:pt x="679" y="139"/>
                      <a:pt x="678" y="139"/>
                    </a:cubicBezTo>
                    <a:lnTo>
                      <a:pt x="660" y="145"/>
                    </a:lnTo>
                    <a:lnTo>
                      <a:pt x="662" y="130"/>
                    </a:lnTo>
                    <a:lnTo>
                      <a:pt x="705" y="160"/>
                    </a:lnTo>
                    <a:cubicBezTo>
                      <a:pt x="707" y="161"/>
                      <a:pt x="708" y="163"/>
                      <a:pt x="708" y="165"/>
                    </a:cubicBezTo>
                    <a:cubicBezTo>
                      <a:pt x="709" y="167"/>
                      <a:pt x="708" y="169"/>
                      <a:pt x="707" y="171"/>
                    </a:cubicBezTo>
                    <a:lnTo>
                      <a:pt x="691" y="193"/>
                    </a:lnTo>
                    <a:lnTo>
                      <a:pt x="686" y="180"/>
                    </a:lnTo>
                    <a:lnTo>
                      <a:pt x="718" y="185"/>
                    </a:lnTo>
                    <a:lnTo>
                      <a:pt x="713" y="186"/>
                    </a:lnTo>
                    <a:lnTo>
                      <a:pt x="729" y="178"/>
                    </a:lnTo>
                    <a:cubicBezTo>
                      <a:pt x="733" y="176"/>
                      <a:pt x="737" y="177"/>
                      <a:pt x="739" y="181"/>
                    </a:cubicBezTo>
                    <a:cubicBezTo>
                      <a:pt x="741" y="185"/>
                      <a:pt x="740" y="190"/>
                      <a:pt x="736" y="192"/>
                    </a:cubicBezTo>
                    <a:lnTo>
                      <a:pt x="723" y="200"/>
                    </a:lnTo>
                    <a:lnTo>
                      <a:pt x="719" y="185"/>
                    </a:lnTo>
                    <a:lnTo>
                      <a:pt x="748" y="185"/>
                    </a:lnTo>
                    <a:cubicBezTo>
                      <a:pt x="752" y="185"/>
                      <a:pt x="755" y="188"/>
                      <a:pt x="756" y="191"/>
                    </a:cubicBezTo>
                    <a:cubicBezTo>
                      <a:pt x="757" y="195"/>
                      <a:pt x="755" y="199"/>
                      <a:pt x="752" y="200"/>
                    </a:cubicBezTo>
                    <a:lnTo>
                      <a:pt x="725" y="214"/>
                    </a:lnTo>
                    <a:lnTo>
                      <a:pt x="729" y="204"/>
                    </a:lnTo>
                    <a:lnTo>
                      <a:pt x="732" y="212"/>
                    </a:lnTo>
                    <a:lnTo>
                      <a:pt x="724" y="207"/>
                    </a:lnTo>
                    <a:lnTo>
                      <a:pt x="772" y="204"/>
                    </a:lnTo>
                    <a:cubicBezTo>
                      <a:pt x="776" y="204"/>
                      <a:pt x="779" y="206"/>
                      <a:pt x="780" y="209"/>
                    </a:cubicBezTo>
                    <a:cubicBezTo>
                      <a:pt x="781" y="213"/>
                      <a:pt x="780" y="217"/>
                      <a:pt x="777" y="219"/>
                    </a:cubicBezTo>
                    <a:lnTo>
                      <a:pt x="761" y="229"/>
                    </a:lnTo>
                    <a:cubicBezTo>
                      <a:pt x="760" y="230"/>
                      <a:pt x="758" y="231"/>
                      <a:pt x="756" y="231"/>
                    </a:cubicBezTo>
                    <a:lnTo>
                      <a:pt x="738" y="231"/>
                    </a:lnTo>
                    <a:cubicBezTo>
                      <a:pt x="734" y="231"/>
                      <a:pt x="731" y="228"/>
                      <a:pt x="730" y="225"/>
                    </a:cubicBezTo>
                    <a:lnTo>
                      <a:pt x="727" y="217"/>
                    </a:lnTo>
                    <a:lnTo>
                      <a:pt x="737" y="222"/>
                    </a:lnTo>
                    <a:lnTo>
                      <a:pt x="719" y="228"/>
                    </a:lnTo>
                    <a:cubicBezTo>
                      <a:pt x="716" y="228"/>
                      <a:pt x="714" y="228"/>
                      <a:pt x="712" y="227"/>
                    </a:cubicBezTo>
                    <a:cubicBezTo>
                      <a:pt x="710" y="226"/>
                      <a:pt x="709" y="224"/>
                      <a:pt x="709" y="222"/>
                    </a:cubicBezTo>
                    <a:lnTo>
                      <a:pt x="706" y="211"/>
                    </a:lnTo>
                    <a:cubicBezTo>
                      <a:pt x="705" y="209"/>
                      <a:pt x="706" y="207"/>
                      <a:pt x="707" y="205"/>
                    </a:cubicBezTo>
                    <a:lnTo>
                      <a:pt x="715" y="192"/>
                    </a:lnTo>
                    <a:lnTo>
                      <a:pt x="722" y="204"/>
                    </a:lnTo>
                    <a:lnTo>
                      <a:pt x="711" y="204"/>
                    </a:lnTo>
                    <a:lnTo>
                      <a:pt x="717" y="201"/>
                    </a:lnTo>
                    <a:lnTo>
                      <a:pt x="706" y="212"/>
                    </a:lnTo>
                    <a:lnTo>
                      <a:pt x="705" y="200"/>
                    </a:lnTo>
                    <a:lnTo>
                      <a:pt x="716" y="208"/>
                    </a:lnTo>
                    <a:cubicBezTo>
                      <a:pt x="718" y="210"/>
                      <a:pt x="719" y="212"/>
                      <a:pt x="719" y="215"/>
                    </a:cubicBezTo>
                    <a:cubicBezTo>
                      <a:pt x="719" y="217"/>
                      <a:pt x="718" y="220"/>
                      <a:pt x="715" y="221"/>
                    </a:cubicBezTo>
                    <a:lnTo>
                      <a:pt x="699" y="232"/>
                    </a:lnTo>
                    <a:lnTo>
                      <a:pt x="693" y="217"/>
                    </a:lnTo>
                    <a:lnTo>
                      <a:pt x="714" y="212"/>
                    </a:lnTo>
                    <a:cubicBezTo>
                      <a:pt x="717" y="211"/>
                      <a:pt x="720" y="212"/>
                      <a:pt x="722" y="214"/>
                    </a:cubicBezTo>
                    <a:lnTo>
                      <a:pt x="730" y="222"/>
                    </a:lnTo>
                    <a:cubicBezTo>
                      <a:pt x="732" y="224"/>
                      <a:pt x="733" y="227"/>
                      <a:pt x="732" y="230"/>
                    </a:cubicBezTo>
                    <a:cubicBezTo>
                      <a:pt x="732" y="232"/>
                      <a:pt x="730" y="234"/>
                      <a:pt x="727" y="235"/>
                    </a:cubicBezTo>
                    <a:lnTo>
                      <a:pt x="714" y="241"/>
                    </a:lnTo>
                    <a:cubicBezTo>
                      <a:pt x="710" y="242"/>
                      <a:pt x="705" y="240"/>
                      <a:pt x="704" y="237"/>
                    </a:cubicBezTo>
                    <a:cubicBezTo>
                      <a:pt x="702" y="233"/>
                      <a:pt x="704" y="228"/>
                      <a:pt x="707" y="226"/>
                    </a:cubicBezTo>
                    <a:lnTo>
                      <a:pt x="718" y="221"/>
                    </a:lnTo>
                    <a:lnTo>
                      <a:pt x="722" y="236"/>
                    </a:lnTo>
                    <a:lnTo>
                      <a:pt x="703" y="236"/>
                    </a:lnTo>
                    <a:lnTo>
                      <a:pt x="706" y="235"/>
                    </a:lnTo>
                    <a:lnTo>
                      <a:pt x="682" y="246"/>
                    </a:lnTo>
                    <a:cubicBezTo>
                      <a:pt x="681" y="247"/>
                      <a:pt x="679" y="247"/>
                      <a:pt x="678" y="247"/>
                    </a:cubicBezTo>
                    <a:lnTo>
                      <a:pt x="611" y="239"/>
                    </a:lnTo>
                    <a:cubicBezTo>
                      <a:pt x="607" y="238"/>
                      <a:pt x="605" y="235"/>
                      <a:pt x="604" y="231"/>
                    </a:cubicBezTo>
                    <a:cubicBezTo>
                      <a:pt x="604" y="228"/>
                      <a:pt x="606" y="224"/>
                      <a:pt x="610" y="223"/>
                    </a:cubicBezTo>
                    <a:lnTo>
                      <a:pt x="625" y="218"/>
                    </a:lnTo>
                    <a:lnTo>
                      <a:pt x="644" y="210"/>
                    </a:lnTo>
                    <a:lnTo>
                      <a:pt x="639" y="217"/>
                    </a:lnTo>
                    <a:lnTo>
                      <a:pt x="639" y="215"/>
                    </a:lnTo>
                    <a:cubicBezTo>
                      <a:pt x="639" y="210"/>
                      <a:pt x="642" y="207"/>
                      <a:pt x="647" y="207"/>
                    </a:cubicBezTo>
                    <a:lnTo>
                      <a:pt x="655" y="207"/>
                    </a:lnTo>
                    <a:lnTo>
                      <a:pt x="654" y="222"/>
                    </a:lnTo>
                    <a:lnTo>
                      <a:pt x="633" y="220"/>
                    </a:lnTo>
                    <a:lnTo>
                      <a:pt x="635" y="220"/>
                    </a:lnTo>
                    <a:lnTo>
                      <a:pt x="569" y="233"/>
                    </a:lnTo>
                    <a:lnTo>
                      <a:pt x="558" y="236"/>
                    </a:lnTo>
                    <a:lnTo>
                      <a:pt x="559" y="220"/>
                    </a:lnTo>
                    <a:lnTo>
                      <a:pt x="567" y="223"/>
                    </a:lnTo>
                    <a:cubicBezTo>
                      <a:pt x="570" y="224"/>
                      <a:pt x="573" y="228"/>
                      <a:pt x="572" y="232"/>
                    </a:cubicBezTo>
                    <a:cubicBezTo>
                      <a:pt x="571" y="236"/>
                      <a:pt x="568" y="239"/>
                      <a:pt x="564" y="239"/>
                    </a:cubicBezTo>
                    <a:lnTo>
                      <a:pt x="543" y="239"/>
                    </a:lnTo>
                    <a:lnTo>
                      <a:pt x="544" y="238"/>
                    </a:lnTo>
                    <a:lnTo>
                      <a:pt x="451" y="260"/>
                    </a:lnTo>
                    <a:lnTo>
                      <a:pt x="456" y="247"/>
                    </a:lnTo>
                    <a:lnTo>
                      <a:pt x="464" y="258"/>
                    </a:lnTo>
                    <a:lnTo>
                      <a:pt x="459" y="255"/>
                    </a:lnTo>
                    <a:lnTo>
                      <a:pt x="494" y="263"/>
                    </a:lnTo>
                    <a:cubicBezTo>
                      <a:pt x="497" y="264"/>
                      <a:pt x="500" y="267"/>
                      <a:pt x="500" y="270"/>
                    </a:cubicBezTo>
                    <a:cubicBezTo>
                      <a:pt x="500" y="274"/>
                      <a:pt x="498" y="277"/>
                      <a:pt x="494" y="278"/>
                    </a:cubicBezTo>
                    <a:lnTo>
                      <a:pt x="470" y="286"/>
                    </a:lnTo>
                    <a:cubicBezTo>
                      <a:pt x="468" y="287"/>
                      <a:pt x="464" y="287"/>
                      <a:pt x="462" y="284"/>
                    </a:cubicBezTo>
                    <a:lnTo>
                      <a:pt x="457" y="279"/>
                    </a:lnTo>
                    <a:lnTo>
                      <a:pt x="470" y="275"/>
                    </a:lnTo>
                    <a:lnTo>
                      <a:pt x="468" y="291"/>
                    </a:lnTo>
                    <a:cubicBezTo>
                      <a:pt x="467" y="293"/>
                      <a:pt x="466" y="295"/>
                      <a:pt x="463" y="297"/>
                    </a:cubicBezTo>
                    <a:lnTo>
                      <a:pt x="447" y="305"/>
                    </a:lnTo>
                    <a:lnTo>
                      <a:pt x="446" y="290"/>
                    </a:lnTo>
                    <a:lnTo>
                      <a:pt x="481" y="301"/>
                    </a:lnTo>
                    <a:lnTo>
                      <a:pt x="478" y="300"/>
                    </a:lnTo>
                    <a:lnTo>
                      <a:pt x="529" y="295"/>
                    </a:lnTo>
                    <a:cubicBezTo>
                      <a:pt x="530" y="295"/>
                      <a:pt x="531" y="295"/>
                      <a:pt x="532" y="295"/>
                    </a:cubicBezTo>
                    <a:lnTo>
                      <a:pt x="546" y="301"/>
                    </a:lnTo>
                    <a:lnTo>
                      <a:pt x="541" y="300"/>
                    </a:lnTo>
                    <a:lnTo>
                      <a:pt x="551" y="298"/>
                    </a:lnTo>
                    <a:lnTo>
                      <a:pt x="549" y="312"/>
                    </a:lnTo>
                    <a:lnTo>
                      <a:pt x="541" y="307"/>
                    </a:lnTo>
                    <a:cubicBezTo>
                      <a:pt x="538" y="305"/>
                      <a:pt x="537" y="302"/>
                      <a:pt x="537" y="299"/>
                    </a:cubicBezTo>
                    <a:cubicBezTo>
                      <a:pt x="538" y="296"/>
                      <a:pt x="540" y="293"/>
                      <a:pt x="543" y="292"/>
                    </a:cubicBezTo>
                    <a:lnTo>
                      <a:pt x="554" y="290"/>
                    </a:lnTo>
                    <a:cubicBezTo>
                      <a:pt x="557" y="289"/>
                      <a:pt x="560" y="290"/>
                      <a:pt x="562" y="292"/>
                    </a:cubicBezTo>
                    <a:cubicBezTo>
                      <a:pt x="564" y="294"/>
                      <a:pt x="565" y="297"/>
                      <a:pt x="564" y="300"/>
                    </a:cubicBezTo>
                    <a:lnTo>
                      <a:pt x="558" y="316"/>
                    </a:lnTo>
                    <a:lnTo>
                      <a:pt x="548" y="306"/>
                    </a:lnTo>
                    <a:lnTo>
                      <a:pt x="593" y="287"/>
                    </a:lnTo>
                    <a:cubicBezTo>
                      <a:pt x="594" y="287"/>
                      <a:pt x="594" y="287"/>
                      <a:pt x="595" y="287"/>
                    </a:cubicBezTo>
                    <a:lnTo>
                      <a:pt x="637" y="279"/>
                    </a:lnTo>
                    <a:cubicBezTo>
                      <a:pt x="640" y="278"/>
                      <a:pt x="643" y="279"/>
                      <a:pt x="645" y="282"/>
                    </a:cubicBezTo>
                    <a:cubicBezTo>
                      <a:pt x="647" y="284"/>
                      <a:pt x="647" y="287"/>
                      <a:pt x="646" y="290"/>
                    </a:cubicBezTo>
                    <a:lnTo>
                      <a:pt x="641" y="303"/>
                    </a:lnTo>
                    <a:cubicBezTo>
                      <a:pt x="640" y="306"/>
                      <a:pt x="638" y="307"/>
                      <a:pt x="635" y="308"/>
                    </a:cubicBezTo>
                    <a:lnTo>
                      <a:pt x="601" y="316"/>
                    </a:lnTo>
                    <a:lnTo>
                      <a:pt x="599" y="300"/>
                    </a:lnTo>
                    <a:lnTo>
                      <a:pt x="609" y="300"/>
                    </a:lnTo>
                    <a:cubicBezTo>
                      <a:pt x="612" y="300"/>
                      <a:pt x="614" y="301"/>
                      <a:pt x="616" y="303"/>
                    </a:cubicBezTo>
                    <a:cubicBezTo>
                      <a:pt x="617" y="305"/>
                      <a:pt x="618" y="308"/>
                      <a:pt x="617" y="310"/>
                    </a:cubicBezTo>
                    <a:lnTo>
                      <a:pt x="615" y="321"/>
                    </a:lnTo>
                    <a:cubicBezTo>
                      <a:pt x="614" y="322"/>
                      <a:pt x="614" y="323"/>
                      <a:pt x="613" y="324"/>
                    </a:cubicBezTo>
                    <a:lnTo>
                      <a:pt x="591" y="348"/>
                    </a:lnTo>
                    <a:cubicBezTo>
                      <a:pt x="590" y="349"/>
                      <a:pt x="589" y="350"/>
                      <a:pt x="588" y="351"/>
                    </a:cubicBezTo>
                    <a:lnTo>
                      <a:pt x="547" y="361"/>
                    </a:lnTo>
                    <a:cubicBezTo>
                      <a:pt x="546" y="362"/>
                      <a:pt x="545" y="362"/>
                      <a:pt x="544" y="362"/>
                    </a:cubicBezTo>
                    <a:lnTo>
                      <a:pt x="520" y="359"/>
                    </a:lnTo>
                    <a:lnTo>
                      <a:pt x="524" y="358"/>
                    </a:lnTo>
                    <a:lnTo>
                      <a:pt x="468" y="380"/>
                    </a:lnTo>
                    <a:cubicBezTo>
                      <a:pt x="467" y="380"/>
                      <a:pt x="465" y="381"/>
                      <a:pt x="464" y="380"/>
                    </a:cubicBezTo>
                    <a:lnTo>
                      <a:pt x="426" y="372"/>
                    </a:lnTo>
                    <a:lnTo>
                      <a:pt x="430" y="372"/>
                    </a:lnTo>
                    <a:lnTo>
                      <a:pt x="419" y="375"/>
                    </a:lnTo>
                    <a:lnTo>
                      <a:pt x="424" y="363"/>
                    </a:lnTo>
                    <a:lnTo>
                      <a:pt x="427" y="369"/>
                    </a:lnTo>
                    <a:cubicBezTo>
                      <a:pt x="428" y="371"/>
                      <a:pt x="428" y="374"/>
                      <a:pt x="427" y="377"/>
                    </a:cubicBezTo>
                    <a:cubicBezTo>
                      <a:pt x="425" y="379"/>
                      <a:pt x="423" y="380"/>
                      <a:pt x="420" y="380"/>
                    </a:cubicBezTo>
                    <a:lnTo>
                      <a:pt x="409" y="380"/>
                    </a:lnTo>
                    <a:lnTo>
                      <a:pt x="413" y="380"/>
                    </a:lnTo>
                    <a:lnTo>
                      <a:pt x="397" y="388"/>
                    </a:lnTo>
                    <a:lnTo>
                      <a:pt x="399" y="386"/>
                    </a:lnTo>
                    <a:lnTo>
                      <a:pt x="391" y="394"/>
                    </a:lnTo>
                    <a:lnTo>
                      <a:pt x="384" y="381"/>
                    </a:lnTo>
                    <a:lnTo>
                      <a:pt x="400" y="378"/>
                    </a:lnTo>
                    <a:cubicBezTo>
                      <a:pt x="404" y="377"/>
                      <a:pt x="408" y="380"/>
                      <a:pt x="409" y="384"/>
                    </a:cubicBezTo>
                    <a:cubicBezTo>
                      <a:pt x="410" y="389"/>
                      <a:pt x="407" y="393"/>
                      <a:pt x="403" y="394"/>
                    </a:cubicBezTo>
                    <a:lnTo>
                      <a:pt x="376" y="399"/>
                    </a:lnTo>
                    <a:lnTo>
                      <a:pt x="382" y="393"/>
                    </a:lnTo>
                    <a:lnTo>
                      <a:pt x="380" y="406"/>
                    </a:lnTo>
                    <a:cubicBezTo>
                      <a:pt x="379" y="410"/>
                      <a:pt x="375" y="413"/>
                      <a:pt x="371" y="413"/>
                    </a:cubicBezTo>
                    <a:cubicBezTo>
                      <a:pt x="367" y="412"/>
                      <a:pt x="364" y="409"/>
                      <a:pt x="364" y="405"/>
                    </a:cubicBezTo>
                    <a:lnTo>
                      <a:pt x="364" y="397"/>
                    </a:lnTo>
                    <a:lnTo>
                      <a:pt x="373" y="404"/>
                    </a:lnTo>
                    <a:lnTo>
                      <a:pt x="357" y="407"/>
                    </a:lnTo>
                    <a:lnTo>
                      <a:pt x="359" y="406"/>
                    </a:lnTo>
                    <a:lnTo>
                      <a:pt x="324" y="423"/>
                    </a:lnTo>
                    <a:lnTo>
                      <a:pt x="326" y="421"/>
                    </a:lnTo>
                    <a:lnTo>
                      <a:pt x="313" y="432"/>
                    </a:lnTo>
                    <a:cubicBezTo>
                      <a:pt x="312" y="433"/>
                      <a:pt x="310" y="434"/>
                      <a:pt x="309" y="434"/>
                    </a:cubicBezTo>
                    <a:lnTo>
                      <a:pt x="290" y="437"/>
                    </a:lnTo>
                    <a:lnTo>
                      <a:pt x="296" y="425"/>
                    </a:lnTo>
                    <a:lnTo>
                      <a:pt x="299" y="430"/>
                    </a:lnTo>
                    <a:cubicBezTo>
                      <a:pt x="300" y="433"/>
                      <a:pt x="300" y="436"/>
                      <a:pt x="298" y="438"/>
                    </a:cubicBezTo>
                    <a:cubicBezTo>
                      <a:pt x="297" y="441"/>
                      <a:pt x="294" y="442"/>
                      <a:pt x="292" y="442"/>
                    </a:cubicBezTo>
                    <a:lnTo>
                      <a:pt x="281" y="442"/>
                    </a:lnTo>
                    <a:lnTo>
                      <a:pt x="285" y="441"/>
                    </a:lnTo>
                    <a:lnTo>
                      <a:pt x="277" y="446"/>
                    </a:lnTo>
                    <a:lnTo>
                      <a:pt x="273" y="431"/>
                    </a:lnTo>
                    <a:lnTo>
                      <a:pt x="284" y="431"/>
                    </a:lnTo>
                    <a:cubicBezTo>
                      <a:pt x="287" y="431"/>
                      <a:pt x="290" y="433"/>
                      <a:pt x="291" y="437"/>
                    </a:cubicBezTo>
                    <a:cubicBezTo>
                      <a:pt x="292" y="440"/>
                      <a:pt x="291" y="443"/>
                      <a:pt x="289" y="446"/>
                    </a:cubicBezTo>
                    <a:lnTo>
                      <a:pt x="275" y="456"/>
                    </a:lnTo>
                    <a:lnTo>
                      <a:pt x="278" y="448"/>
                    </a:lnTo>
                    <a:lnTo>
                      <a:pt x="281" y="462"/>
                    </a:lnTo>
                    <a:lnTo>
                      <a:pt x="266" y="459"/>
                    </a:lnTo>
                    <a:lnTo>
                      <a:pt x="272" y="451"/>
                    </a:lnTo>
                    <a:cubicBezTo>
                      <a:pt x="272" y="450"/>
                      <a:pt x="274" y="449"/>
                      <a:pt x="275" y="448"/>
                    </a:cubicBezTo>
                    <a:lnTo>
                      <a:pt x="294" y="440"/>
                    </a:lnTo>
                    <a:lnTo>
                      <a:pt x="326" y="429"/>
                    </a:lnTo>
                    <a:cubicBezTo>
                      <a:pt x="331" y="428"/>
                      <a:pt x="335" y="430"/>
                      <a:pt x="337" y="434"/>
                    </a:cubicBezTo>
                    <a:cubicBezTo>
                      <a:pt x="338" y="438"/>
                      <a:pt x="336" y="443"/>
                      <a:pt x="332" y="444"/>
                    </a:cubicBezTo>
                    <a:lnTo>
                      <a:pt x="290" y="460"/>
                    </a:lnTo>
                    <a:lnTo>
                      <a:pt x="285" y="463"/>
                    </a:lnTo>
                    <a:lnTo>
                      <a:pt x="285" y="449"/>
                    </a:lnTo>
                    <a:lnTo>
                      <a:pt x="298" y="457"/>
                    </a:lnTo>
                    <a:cubicBezTo>
                      <a:pt x="301" y="458"/>
                      <a:pt x="303" y="461"/>
                      <a:pt x="302" y="464"/>
                    </a:cubicBezTo>
                    <a:cubicBezTo>
                      <a:pt x="302" y="467"/>
                      <a:pt x="300" y="470"/>
                      <a:pt x="297" y="471"/>
                    </a:cubicBezTo>
                    <a:lnTo>
                      <a:pt x="276" y="479"/>
                    </a:lnTo>
                    <a:lnTo>
                      <a:pt x="273" y="463"/>
                    </a:lnTo>
                    <a:lnTo>
                      <a:pt x="292" y="463"/>
                    </a:lnTo>
                    <a:lnTo>
                      <a:pt x="292" y="479"/>
                    </a:lnTo>
                    <a:close/>
                  </a:path>
                </a:pathLst>
              </a:custGeom>
              <a:solidFill>
                <a:srgbClr val="6E6E6E"/>
              </a:solidFill>
              <a:ln w="0" cap="flat">
                <a:solidFill>
                  <a:srgbClr val="6E6E6E"/>
                </a:solidFill>
                <a:prstDash val="solid"/>
                <a:round/>
                <a:headEnd/>
                <a:tailEnd/>
              </a:ln>
            </p:spPr>
            <p:txBody>
              <a:bodyPr/>
              <a:lstStyle/>
              <a:p>
                <a:endParaRPr lang="en-US"/>
              </a:p>
            </p:txBody>
          </p:sp>
          <p:sp>
            <p:nvSpPr>
              <p:cNvPr id="1535" name="Freeform 722"/>
              <p:cNvSpPr>
                <a:spLocks/>
              </p:cNvSpPr>
              <p:nvPr/>
            </p:nvSpPr>
            <p:spPr bwMode="auto">
              <a:xfrm>
                <a:off x="1884" y="793"/>
                <a:ext cx="23" cy="8"/>
              </a:xfrm>
              <a:custGeom>
                <a:avLst/>
                <a:gdLst>
                  <a:gd name="T0" fmla="*/ 7 w 23"/>
                  <a:gd name="T1" fmla="*/ 4 h 8"/>
                  <a:gd name="T2" fmla="*/ 0 w 23"/>
                  <a:gd name="T3" fmla="*/ 4 h 8"/>
                  <a:gd name="T4" fmla="*/ 1 w 23"/>
                  <a:gd name="T5" fmla="*/ 3 h 8"/>
                  <a:gd name="T6" fmla="*/ 6 w 23"/>
                  <a:gd name="T7" fmla="*/ 0 h 8"/>
                  <a:gd name="T8" fmla="*/ 5 w 23"/>
                  <a:gd name="T9" fmla="*/ 2 h 8"/>
                  <a:gd name="T10" fmla="*/ 17 w 23"/>
                  <a:gd name="T11" fmla="*/ 1 h 8"/>
                  <a:gd name="T12" fmla="*/ 18 w 23"/>
                  <a:gd name="T13" fmla="*/ 5 h 8"/>
                  <a:gd name="T14" fmla="*/ 23 w 23"/>
                  <a:gd name="T15" fmla="*/ 5 h 8"/>
                  <a:gd name="T16" fmla="*/ 21 w 23"/>
                  <a:gd name="T17" fmla="*/ 7 h 8"/>
                  <a:gd name="T18" fmla="*/ 17 w 23"/>
                  <a:gd name="T19" fmla="*/ 6 h 8"/>
                  <a:gd name="T20" fmla="*/ 11 w 23"/>
                  <a:gd name="T21" fmla="*/ 8 h 8"/>
                  <a:gd name="T22" fmla="*/ 12 w 23"/>
                  <a:gd name="T23" fmla="*/ 7 h 8"/>
                  <a:gd name="T24" fmla="*/ 9 w 23"/>
                  <a:gd name="T25" fmla="*/ 5 h 8"/>
                  <a:gd name="T26" fmla="*/ 8 w 23"/>
                  <a:gd name="T27" fmla="*/ 4 h 8"/>
                  <a:gd name="T28" fmla="*/ 7 w 23"/>
                  <a:gd name="T29" fmla="*/ 4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3"/>
                  <a:gd name="T46" fmla="*/ 0 h 8"/>
                  <a:gd name="T47" fmla="*/ 23 w 23"/>
                  <a:gd name="T48" fmla="*/ 8 h 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3" h="8">
                    <a:moveTo>
                      <a:pt x="7" y="4"/>
                    </a:moveTo>
                    <a:lnTo>
                      <a:pt x="0" y="4"/>
                    </a:lnTo>
                    <a:lnTo>
                      <a:pt x="1" y="3"/>
                    </a:lnTo>
                    <a:lnTo>
                      <a:pt x="6" y="0"/>
                    </a:lnTo>
                    <a:lnTo>
                      <a:pt x="5" y="2"/>
                    </a:lnTo>
                    <a:lnTo>
                      <a:pt x="17" y="1"/>
                    </a:lnTo>
                    <a:lnTo>
                      <a:pt x="18" y="5"/>
                    </a:lnTo>
                    <a:lnTo>
                      <a:pt x="23" y="5"/>
                    </a:lnTo>
                    <a:lnTo>
                      <a:pt x="21" y="7"/>
                    </a:lnTo>
                    <a:lnTo>
                      <a:pt x="17" y="6"/>
                    </a:lnTo>
                    <a:lnTo>
                      <a:pt x="11" y="8"/>
                    </a:lnTo>
                    <a:lnTo>
                      <a:pt x="12" y="7"/>
                    </a:lnTo>
                    <a:lnTo>
                      <a:pt x="9" y="5"/>
                    </a:lnTo>
                    <a:lnTo>
                      <a:pt x="8" y="4"/>
                    </a:lnTo>
                    <a:lnTo>
                      <a:pt x="7" y="4"/>
                    </a:lnTo>
                    <a:close/>
                  </a:path>
                </a:pathLst>
              </a:custGeom>
              <a:solidFill>
                <a:srgbClr val="FFFF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536" name="Freeform 723"/>
              <p:cNvSpPr>
                <a:spLocks/>
              </p:cNvSpPr>
              <p:nvPr/>
            </p:nvSpPr>
            <p:spPr bwMode="auto">
              <a:xfrm>
                <a:off x="1882" y="791"/>
                <a:ext cx="27" cy="12"/>
              </a:xfrm>
              <a:custGeom>
                <a:avLst/>
                <a:gdLst>
                  <a:gd name="T0" fmla="*/ 39 w 113"/>
                  <a:gd name="T1" fmla="*/ 32 h 49"/>
                  <a:gd name="T2" fmla="*/ 8 w 113"/>
                  <a:gd name="T3" fmla="*/ 32 h 49"/>
                  <a:gd name="T4" fmla="*/ 1 w 113"/>
                  <a:gd name="T5" fmla="*/ 27 h 49"/>
                  <a:gd name="T6" fmla="*/ 4 w 113"/>
                  <a:gd name="T7" fmla="*/ 18 h 49"/>
                  <a:gd name="T8" fmla="*/ 12 w 113"/>
                  <a:gd name="T9" fmla="*/ 13 h 49"/>
                  <a:gd name="T10" fmla="*/ 29 w 113"/>
                  <a:gd name="T11" fmla="*/ 2 h 49"/>
                  <a:gd name="T12" fmla="*/ 39 w 113"/>
                  <a:gd name="T13" fmla="*/ 2 h 49"/>
                  <a:gd name="T14" fmla="*/ 41 w 113"/>
                  <a:gd name="T15" fmla="*/ 11 h 49"/>
                  <a:gd name="T16" fmla="*/ 39 w 113"/>
                  <a:gd name="T17" fmla="*/ 18 h 49"/>
                  <a:gd name="T18" fmla="*/ 31 w 113"/>
                  <a:gd name="T19" fmla="*/ 7 h 49"/>
                  <a:gd name="T20" fmla="*/ 76 w 113"/>
                  <a:gd name="T21" fmla="*/ 5 h 49"/>
                  <a:gd name="T22" fmla="*/ 84 w 113"/>
                  <a:gd name="T23" fmla="*/ 10 h 49"/>
                  <a:gd name="T24" fmla="*/ 89 w 113"/>
                  <a:gd name="T25" fmla="*/ 24 h 49"/>
                  <a:gd name="T26" fmla="*/ 83 w 113"/>
                  <a:gd name="T27" fmla="*/ 19 h 49"/>
                  <a:gd name="T28" fmla="*/ 105 w 113"/>
                  <a:gd name="T29" fmla="*/ 21 h 49"/>
                  <a:gd name="T30" fmla="*/ 112 w 113"/>
                  <a:gd name="T31" fmla="*/ 28 h 49"/>
                  <a:gd name="T32" fmla="*/ 108 w 113"/>
                  <a:gd name="T33" fmla="*/ 36 h 49"/>
                  <a:gd name="T34" fmla="*/ 98 w 113"/>
                  <a:gd name="T35" fmla="*/ 41 h 49"/>
                  <a:gd name="T36" fmla="*/ 93 w 113"/>
                  <a:gd name="T37" fmla="*/ 42 h 49"/>
                  <a:gd name="T38" fmla="*/ 78 w 113"/>
                  <a:gd name="T39" fmla="*/ 39 h 49"/>
                  <a:gd name="T40" fmla="*/ 82 w 113"/>
                  <a:gd name="T41" fmla="*/ 39 h 49"/>
                  <a:gd name="T42" fmla="*/ 57 w 113"/>
                  <a:gd name="T43" fmla="*/ 48 h 49"/>
                  <a:gd name="T44" fmla="*/ 48 w 113"/>
                  <a:gd name="T45" fmla="*/ 45 h 49"/>
                  <a:gd name="T46" fmla="*/ 47 w 113"/>
                  <a:gd name="T47" fmla="*/ 36 h 49"/>
                  <a:gd name="T48" fmla="*/ 53 w 113"/>
                  <a:gd name="T49" fmla="*/ 29 h 49"/>
                  <a:gd name="T50" fmla="*/ 55 w 113"/>
                  <a:gd name="T51" fmla="*/ 41 h 49"/>
                  <a:gd name="T52" fmla="*/ 43 w 113"/>
                  <a:gd name="T53" fmla="*/ 34 h 49"/>
                  <a:gd name="T54" fmla="*/ 38 w 113"/>
                  <a:gd name="T55" fmla="*/ 32 h 49"/>
                  <a:gd name="T56" fmla="*/ 41 w 113"/>
                  <a:gd name="T57" fmla="*/ 32 h 49"/>
                  <a:gd name="T58" fmla="*/ 39 w 113"/>
                  <a:gd name="T59" fmla="*/ 32 h 49"/>
                  <a:gd name="T60" fmla="*/ 39 w 113"/>
                  <a:gd name="T61" fmla="*/ 16 h 49"/>
                  <a:gd name="T62" fmla="*/ 41 w 113"/>
                  <a:gd name="T63" fmla="*/ 16 h 49"/>
                  <a:gd name="T64" fmla="*/ 45 w 113"/>
                  <a:gd name="T65" fmla="*/ 17 h 49"/>
                  <a:gd name="T66" fmla="*/ 50 w 113"/>
                  <a:gd name="T67" fmla="*/ 20 h 49"/>
                  <a:gd name="T68" fmla="*/ 63 w 113"/>
                  <a:gd name="T69" fmla="*/ 27 h 49"/>
                  <a:gd name="T70" fmla="*/ 67 w 113"/>
                  <a:gd name="T71" fmla="*/ 32 h 49"/>
                  <a:gd name="T72" fmla="*/ 65 w 113"/>
                  <a:gd name="T73" fmla="*/ 38 h 49"/>
                  <a:gd name="T74" fmla="*/ 60 w 113"/>
                  <a:gd name="T75" fmla="*/ 45 h 49"/>
                  <a:gd name="T76" fmla="*/ 51 w 113"/>
                  <a:gd name="T77" fmla="*/ 33 h 49"/>
                  <a:gd name="T78" fmla="*/ 76 w 113"/>
                  <a:gd name="T79" fmla="*/ 24 h 49"/>
                  <a:gd name="T80" fmla="*/ 80 w 113"/>
                  <a:gd name="T81" fmla="*/ 23 h 49"/>
                  <a:gd name="T82" fmla="*/ 96 w 113"/>
                  <a:gd name="T83" fmla="*/ 26 h 49"/>
                  <a:gd name="T84" fmla="*/ 91 w 113"/>
                  <a:gd name="T85" fmla="*/ 26 h 49"/>
                  <a:gd name="T86" fmla="*/ 101 w 113"/>
                  <a:gd name="T87" fmla="*/ 22 h 49"/>
                  <a:gd name="T88" fmla="*/ 104 w 113"/>
                  <a:gd name="T89" fmla="*/ 37 h 49"/>
                  <a:gd name="T90" fmla="*/ 81 w 113"/>
                  <a:gd name="T91" fmla="*/ 35 h 49"/>
                  <a:gd name="T92" fmla="*/ 74 w 113"/>
                  <a:gd name="T93" fmla="*/ 30 h 49"/>
                  <a:gd name="T94" fmla="*/ 69 w 113"/>
                  <a:gd name="T95" fmla="*/ 16 h 49"/>
                  <a:gd name="T96" fmla="*/ 77 w 113"/>
                  <a:gd name="T97" fmla="*/ 21 h 49"/>
                  <a:gd name="T98" fmla="*/ 32 w 113"/>
                  <a:gd name="T99" fmla="*/ 23 h 49"/>
                  <a:gd name="T100" fmla="*/ 25 w 113"/>
                  <a:gd name="T101" fmla="*/ 20 h 49"/>
                  <a:gd name="T102" fmla="*/ 24 w 113"/>
                  <a:gd name="T103" fmla="*/ 13 h 49"/>
                  <a:gd name="T104" fmla="*/ 26 w 113"/>
                  <a:gd name="T105" fmla="*/ 6 h 49"/>
                  <a:gd name="T106" fmla="*/ 38 w 113"/>
                  <a:gd name="T107" fmla="*/ 15 h 49"/>
                  <a:gd name="T108" fmla="*/ 20 w 113"/>
                  <a:gd name="T109" fmla="*/ 27 h 49"/>
                  <a:gd name="T110" fmla="*/ 13 w 113"/>
                  <a:gd name="T111" fmla="*/ 31 h 49"/>
                  <a:gd name="T112" fmla="*/ 8 w 113"/>
                  <a:gd name="T113" fmla="*/ 16 h 49"/>
                  <a:gd name="T114" fmla="*/ 39 w 113"/>
                  <a:gd name="T115" fmla="*/ 16 h 49"/>
                  <a:gd name="T116" fmla="*/ 39 w 113"/>
                  <a:gd name="T117" fmla="*/ 32 h 4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3"/>
                  <a:gd name="T178" fmla="*/ 0 h 49"/>
                  <a:gd name="T179" fmla="*/ 113 w 113"/>
                  <a:gd name="T180" fmla="*/ 49 h 4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3" h="49">
                    <a:moveTo>
                      <a:pt x="39" y="32"/>
                    </a:moveTo>
                    <a:lnTo>
                      <a:pt x="8" y="32"/>
                    </a:lnTo>
                    <a:cubicBezTo>
                      <a:pt x="5" y="32"/>
                      <a:pt x="2" y="30"/>
                      <a:pt x="1" y="27"/>
                    </a:cubicBezTo>
                    <a:cubicBezTo>
                      <a:pt x="0" y="23"/>
                      <a:pt x="1" y="19"/>
                      <a:pt x="4" y="18"/>
                    </a:cubicBezTo>
                    <a:lnTo>
                      <a:pt x="12" y="13"/>
                    </a:lnTo>
                    <a:lnTo>
                      <a:pt x="29" y="2"/>
                    </a:lnTo>
                    <a:cubicBezTo>
                      <a:pt x="32" y="0"/>
                      <a:pt x="36" y="0"/>
                      <a:pt x="39" y="2"/>
                    </a:cubicBezTo>
                    <a:cubicBezTo>
                      <a:pt x="41" y="4"/>
                      <a:pt x="42" y="8"/>
                      <a:pt x="41" y="11"/>
                    </a:cubicBezTo>
                    <a:lnTo>
                      <a:pt x="39" y="18"/>
                    </a:lnTo>
                    <a:lnTo>
                      <a:pt x="31" y="7"/>
                    </a:lnTo>
                    <a:lnTo>
                      <a:pt x="76" y="5"/>
                    </a:lnTo>
                    <a:cubicBezTo>
                      <a:pt x="80" y="5"/>
                      <a:pt x="83" y="7"/>
                      <a:pt x="84" y="10"/>
                    </a:cubicBezTo>
                    <a:lnTo>
                      <a:pt x="89" y="24"/>
                    </a:lnTo>
                    <a:lnTo>
                      <a:pt x="83" y="19"/>
                    </a:lnTo>
                    <a:lnTo>
                      <a:pt x="105" y="21"/>
                    </a:lnTo>
                    <a:cubicBezTo>
                      <a:pt x="109" y="21"/>
                      <a:pt x="112" y="24"/>
                      <a:pt x="112" y="28"/>
                    </a:cubicBezTo>
                    <a:cubicBezTo>
                      <a:pt x="113" y="31"/>
                      <a:pt x="111" y="35"/>
                      <a:pt x="108" y="36"/>
                    </a:cubicBezTo>
                    <a:lnTo>
                      <a:pt x="98" y="41"/>
                    </a:lnTo>
                    <a:cubicBezTo>
                      <a:pt x="96" y="42"/>
                      <a:pt x="95" y="42"/>
                      <a:pt x="93" y="42"/>
                    </a:cubicBezTo>
                    <a:lnTo>
                      <a:pt x="78" y="39"/>
                    </a:lnTo>
                    <a:lnTo>
                      <a:pt x="82" y="39"/>
                    </a:lnTo>
                    <a:lnTo>
                      <a:pt x="57" y="48"/>
                    </a:lnTo>
                    <a:cubicBezTo>
                      <a:pt x="53" y="49"/>
                      <a:pt x="50" y="48"/>
                      <a:pt x="48" y="45"/>
                    </a:cubicBezTo>
                    <a:cubicBezTo>
                      <a:pt x="45" y="42"/>
                      <a:pt x="45" y="39"/>
                      <a:pt x="47" y="36"/>
                    </a:cubicBezTo>
                    <a:lnTo>
                      <a:pt x="53" y="29"/>
                    </a:lnTo>
                    <a:lnTo>
                      <a:pt x="55" y="41"/>
                    </a:lnTo>
                    <a:lnTo>
                      <a:pt x="43" y="34"/>
                    </a:lnTo>
                    <a:lnTo>
                      <a:pt x="38" y="32"/>
                    </a:lnTo>
                    <a:lnTo>
                      <a:pt x="41" y="32"/>
                    </a:lnTo>
                    <a:lnTo>
                      <a:pt x="39" y="32"/>
                    </a:lnTo>
                    <a:lnTo>
                      <a:pt x="39" y="16"/>
                    </a:lnTo>
                    <a:lnTo>
                      <a:pt x="41" y="16"/>
                    </a:lnTo>
                    <a:cubicBezTo>
                      <a:pt x="42" y="16"/>
                      <a:pt x="44" y="17"/>
                      <a:pt x="45" y="17"/>
                    </a:cubicBezTo>
                    <a:lnTo>
                      <a:pt x="50" y="20"/>
                    </a:lnTo>
                    <a:lnTo>
                      <a:pt x="63" y="27"/>
                    </a:lnTo>
                    <a:cubicBezTo>
                      <a:pt x="65" y="28"/>
                      <a:pt x="66" y="30"/>
                      <a:pt x="67" y="32"/>
                    </a:cubicBezTo>
                    <a:cubicBezTo>
                      <a:pt x="67" y="34"/>
                      <a:pt x="67" y="36"/>
                      <a:pt x="65" y="38"/>
                    </a:cubicBezTo>
                    <a:lnTo>
                      <a:pt x="60" y="45"/>
                    </a:lnTo>
                    <a:lnTo>
                      <a:pt x="51" y="33"/>
                    </a:lnTo>
                    <a:lnTo>
                      <a:pt x="76" y="24"/>
                    </a:lnTo>
                    <a:cubicBezTo>
                      <a:pt x="78" y="23"/>
                      <a:pt x="79" y="23"/>
                      <a:pt x="80" y="23"/>
                    </a:cubicBezTo>
                    <a:lnTo>
                      <a:pt x="96" y="26"/>
                    </a:lnTo>
                    <a:lnTo>
                      <a:pt x="91" y="26"/>
                    </a:lnTo>
                    <a:lnTo>
                      <a:pt x="101" y="22"/>
                    </a:lnTo>
                    <a:lnTo>
                      <a:pt x="104" y="37"/>
                    </a:lnTo>
                    <a:lnTo>
                      <a:pt x="81" y="35"/>
                    </a:lnTo>
                    <a:cubicBezTo>
                      <a:pt x="78" y="34"/>
                      <a:pt x="75" y="32"/>
                      <a:pt x="74" y="30"/>
                    </a:cubicBezTo>
                    <a:lnTo>
                      <a:pt x="69" y="16"/>
                    </a:lnTo>
                    <a:lnTo>
                      <a:pt x="77" y="21"/>
                    </a:lnTo>
                    <a:lnTo>
                      <a:pt x="32" y="23"/>
                    </a:lnTo>
                    <a:cubicBezTo>
                      <a:pt x="29" y="23"/>
                      <a:pt x="26" y="22"/>
                      <a:pt x="25" y="20"/>
                    </a:cubicBezTo>
                    <a:cubicBezTo>
                      <a:pt x="23" y="18"/>
                      <a:pt x="23" y="15"/>
                      <a:pt x="24" y="13"/>
                    </a:cubicBezTo>
                    <a:lnTo>
                      <a:pt x="26" y="6"/>
                    </a:lnTo>
                    <a:lnTo>
                      <a:pt x="38" y="15"/>
                    </a:lnTo>
                    <a:lnTo>
                      <a:pt x="20" y="27"/>
                    </a:lnTo>
                    <a:lnTo>
                      <a:pt x="13" y="31"/>
                    </a:lnTo>
                    <a:lnTo>
                      <a:pt x="8" y="16"/>
                    </a:lnTo>
                    <a:lnTo>
                      <a:pt x="39" y="16"/>
                    </a:lnTo>
                    <a:lnTo>
                      <a:pt x="39" y="32"/>
                    </a:lnTo>
                    <a:close/>
                  </a:path>
                </a:pathLst>
              </a:custGeom>
              <a:solidFill>
                <a:srgbClr val="6E6E6E"/>
              </a:solidFill>
              <a:ln w="0" cap="flat">
                <a:solidFill>
                  <a:srgbClr val="6E6E6E"/>
                </a:solidFill>
                <a:prstDash val="solid"/>
                <a:round/>
                <a:headEnd/>
                <a:tailEnd/>
              </a:ln>
            </p:spPr>
            <p:txBody>
              <a:bodyPr/>
              <a:lstStyle/>
              <a:p>
                <a:endParaRPr lang="en-US"/>
              </a:p>
            </p:txBody>
          </p:sp>
          <p:sp>
            <p:nvSpPr>
              <p:cNvPr id="1537" name="Freeform 724"/>
              <p:cNvSpPr>
                <a:spLocks/>
              </p:cNvSpPr>
              <p:nvPr/>
            </p:nvSpPr>
            <p:spPr bwMode="auto">
              <a:xfrm>
                <a:off x="1832" y="829"/>
                <a:ext cx="4" cy="4"/>
              </a:xfrm>
              <a:custGeom>
                <a:avLst/>
                <a:gdLst>
                  <a:gd name="T0" fmla="*/ 4 w 4"/>
                  <a:gd name="T1" fmla="*/ 4 h 4"/>
                  <a:gd name="T2" fmla="*/ 1 w 4"/>
                  <a:gd name="T3" fmla="*/ 3 h 4"/>
                  <a:gd name="T4" fmla="*/ 0 w 4"/>
                  <a:gd name="T5" fmla="*/ 1 h 4"/>
                  <a:gd name="T6" fmla="*/ 3 w 4"/>
                  <a:gd name="T7" fmla="*/ 0 h 4"/>
                  <a:gd name="T8" fmla="*/ 4 w 4"/>
                  <a:gd name="T9" fmla="*/ 4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4" y="4"/>
                    </a:moveTo>
                    <a:lnTo>
                      <a:pt x="1" y="3"/>
                    </a:lnTo>
                    <a:lnTo>
                      <a:pt x="0" y="1"/>
                    </a:lnTo>
                    <a:lnTo>
                      <a:pt x="3" y="0"/>
                    </a:lnTo>
                    <a:lnTo>
                      <a:pt x="4" y="4"/>
                    </a:lnTo>
                    <a:close/>
                  </a:path>
                </a:pathLst>
              </a:custGeom>
              <a:solidFill>
                <a:srgbClr val="FFFF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538" name="Freeform 725"/>
              <p:cNvSpPr>
                <a:spLocks/>
              </p:cNvSpPr>
              <p:nvPr/>
            </p:nvSpPr>
            <p:spPr bwMode="auto">
              <a:xfrm>
                <a:off x="1830" y="827"/>
                <a:ext cx="8" cy="8"/>
              </a:xfrm>
              <a:custGeom>
                <a:avLst/>
                <a:gdLst>
                  <a:gd name="T0" fmla="*/ 24 w 33"/>
                  <a:gd name="T1" fmla="*/ 32 h 32"/>
                  <a:gd name="T2" fmla="*/ 11 w 33"/>
                  <a:gd name="T3" fmla="*/ 29 h 32"/>
                  <a:gd name="T4" fmla="*/ 6 w 33"/>
                  <a:gd name="T5" fmla="*/ 25 h 32"/>
                  <a:gd name="T6" fmla="*/ 2 w 33"/>
                  <a:gd name="T7" fmla="*/ 18 h 32"/>
                  <a:gd name="T8" fmla="*/ 6 w 33"/>
                  <a:gd name="T9" fmla="*/ 8 h 32"/>
                  <a:gd name="T10" fmla="*/ 19 w 33"/>
                  <a:gd name="T11" fmla="*/ 1 h 32"/>
                  <a:gd name="T12" fmla="*/ 26 w 33"/>
                  <a:gd name="T13" fmla="*/ 1 h 32"/>
                  <a:gd name="T14" fmla="*/ 30 w 33"/>
                  <a:gd name="T15" fmla="*/ 7 h 32"/>
                  <a:gd name="T16" fmla="*/ 33 w 33"/>
                  <a:gd name="T17" fmla="*/ 23 h 32"/>
                  <a:gd name="T18" fmla="*/ 18 w 33"/>
                  <a:gd name="T19" fmla="*/ 26 h 32"/>
                  <a:gd name="T20" fmla="*/ 14 w 33"/>
                  <a:gd name="T21" fmla="*/ 10 h 32"/>
                  <a:gd name="T22" fmla="*/ 26 w 33"/>
                  <a:gd name="T23" fmla="*/ 16 h 32"/>
                  <a:gd name="T24" fmla="*/ 13 w 33"/>
                  <a:gd name="T25" fmla="*/ 22 h 32"/>
                  <a:gd name="T26" fmla="*/ 17 w 33"/>
                  <a:gd name="T27" fmla="*/ 11 h 32"/>
                  <a:gd name="T28" fmla="*/ 20 w 33"/>
                  <a:gd name="T29" fmla="*/ 18 h 32"/>
                  <a:gd name="T30" fmla="*/ 15 w 33"/>
                  <a:gd name="T31" fmla="*/ 13 h 32"/>
                  <a:gd name="T32" fmla="*/ 27 w 33"/>
                  <a:gd name="T33" fmla="*/ 17 h 32"/>
                  <a:gd name="T34" fmla="*/ 24 w 33"/>
                  <a:gd name="T35" fmla="*/ 32 h 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
                  <a:gd name="T55" fmla="*/ 0 h 32"/>
                  <a:gd name="T56" fmla="*/ 33 w 33"/>
                  <a:gd name="T57" fmla="*/ 32 h 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 h="32">
                    <a:moveTo>
                      <a:pt x="24" y="32"/>
                    </a:moveTo>
                    <a:lnTo>
                      <a:pt x="11" y="29"/>
                    </a:lnTo>
                    <a:cubicBezTo>
                      <a:pt x="8" y="28"/>
                      <a:pt x="7" y="27"/>
                      <a:pt x="6" y="25"/>
                    </a:cubicBezTo>
                    <a:lnTo>
                      <a:pt x="2" y="18"/>
                    </a:lnTo>
                    <a:cubicBezTo>
                      <a:pt x="0" y="14"/>
                      <a:pt x="2" y="10"/>
                      <a:pt x="6" y="8"/>
                    </a:cubicBezTo>
                    <a:lnTo>
                      <a:pt x="19" y="1"/>
                    </a:lnTo>
                    <a:cubicBezTo>
                      <a:pt x="21" y="0"/>
                      <a:pt x="24" y="0"/>
                      <a:pt x="26" y="1"/>
                    </a:cubicBezTo>
                    <a:cubicBezTo>
                      <a:pt x="28" y="2"/>
                      <a:pt x="30" y="4"/>
                      <a:pt x="30" y="7"/>
                    </a:cubicBezTo>
                    <a:lnTo>
                      <a:pt x="33" y="23"/>
                    </a:lnTo>
                    <a:lnTo>
                      <a:pt x="18" y="26"/>
                    </a:lnTo>
                    <a:lnTo>
                      <a:pt x="14" y="10"/>
                    </a:lnTo>
                    <a:lnTo>
                      <a:pt x="26" y="16"/>
                    </a:lnTo>
                    <a:lnTo>
                      <a:pt x="13" y="22"/>
                    </a:lnTo>
                    <a:lnTo>
                      <a:pt x="17" y="11"/>
                    </a:lnTo>
                    <a:lnTo>
                      <a:pt x="20" y="18"/>
                    </a:lnTo>
                    <a:lnTo>
                      <a:pt x="15" y="13"/>
                    </a:lnTo>
                    <a:lnTo>
                      <a:pt x="27" y="17"/>
                    </a:lnTo>
                    <a:lnTo>
                      <a:pt x="24" y="32"/>
                    </a:lnTo>
                    <a:close/>
                  </a:path>
                </a:pathLst>
              </a:custGeom>
              <a:solidFill>
                <a:srgbClr val="6E6E6E"/>
              </a:solidFill>
              <a:ln w="0" cap="flat">
                <a:solidFill>
                  <a:srgbClr val="6E6E6E"/>
                </a:solidFill>
                <a:prstDash val="solid"/>
                <a:round/>
                <a:headEnd/>
                <a:tailEnd/>
              </a:ln>
            </p:spPr>
            <p:txBody>
              <a:bodyPr/>
              <a:lstStyle/>
              <a:p>
                <a:endParaRPr lang="en-US"/>
              </a:p>
            </p:txBody>
          </p:sp>
          <p:sp>
            <p:nvSpPr>
              <p:cNvPr id="1539" name="Freeform 726"/>
              <p:cNvSpPr>
                <a:spLocks/>
              </p:cNvSpPr>
              <p:nvPr/>
            </p:nvSpPr>
            <p:spPr bwMode="auto">
              <a:xfrm>
                <a:off x="1876" y="829"/>
                <a:ext cx="15" cy="8"/>
              </a:xfrm>
              <a:custGeom>
                <a:avLst/>
                <a:gdLst>
                  <a:gd name="T0" fmla="*/ 14 w 15"/>
                  <a:gd name="T1" fmla="*/ 0 h 8"/>
                  <a:gd name="T2" fmla="*/ 15 w 15"/>
                  <a:gd name="T3" fmla="*/ 1 h 8"/>
                  <a:gd name="T4" fmla="*/ 13 w 15"/>
                  <a:gd name="T5" fmla="*/ 5 h 8"/>
                  <a:gd name="T6" fmla="*/ 6 w 15"/>
                  <a:gd name="T7" fmla="*/ 6 h 8"/>
                  <a:gd name="T8" fmla="*/ 5 w 15"/>
                  <a:gd name="T9" fmla="*/ 8 h 8"/>
                  <a:gd name="T10" fmla="*/ 0 w 15"/>
                  <a:gd name="T11" fmla="*/ 3 h 8"/>
                  <a:gd name="T12" fmla="*/ 14 w 15"/>
                  <a:gd name="T13" fmla="*/ 0 h 8"/>
                  <a:gd name="T14" fmla="*/ 0 60000 65536"/>
                  <a:gd name="T15" fmla="*/ 0 60000 65536"/>
                  <a:gd name="T16" fmla="*/ 0 60000 65536"/>
                  <a:gd name="T17" fmla="*/ 0 60000 65536"/>
                  <a:gd name="T18" fmla="*/ 0 60000 65536"/>
                  <a:gd name="T19" fmla="*/ 0 60000 65536"/>
                  <a:gd name="T20" fmla="*/ 0 60000 65536"/>
                  <a:gd name="T21" fmla="*/ 0 w 15"/>
                  <a:gd name="T22" fmla="*/ 0 h 8"/>
                  <a:gd name="T23" fmla="*/ 15 w 15"/>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 h="8">
                    <a:moveTo>
                      <a:pt x="14" y="0"/>
                    </a:moveTo>
                    <a:lnTo>
                      <a:pt x="15" y="1"/>
                    </a:lnTo>
                    <a:lnTo>
                      <a:pt x="13" y="5"/>
                    </a:lnTo>
                    <a:lnTo>
                      <a:pt x="6" y="6"/>
                    </a:lnTo>
                    <a:lnTo>
                      <a:pt x="5" y="8"/>
                    </a:lnTo>
                    <a:lnTo>
                      <a:pt x="0" y="3"/>
                    </a:lnTo>
                    <a:lnTo>
                      <a:pt x="14" y="0"/>
                    </a:lnTo>
                    <a:close/>
                  </a:path>
                </a:pathLst>
              </a:custGeom>
              <a:solidFill>
                <a:srgbClr val="FFFF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540" name="Freeform 727"/>
              <p:cNvSpPr>
                <a:spLocks/>
              </p:cNvSpPr>
              <p:nvPr/>
            </p:nvSpPr>
            <p:spPr bwMode="auto">
              <a:xfrm>
                <a:off x="1874" y="827"/>
                <a:ext cx="20" cy="12"/>
              </a:xfrm>
              <a:custGeom>
                <a:avLst/>
                <a:gdLst>
                  <a:gd name="T0" fmla="*/ 70 w 82"/>
                  <a:gd name="T1" fmla="*/ 1 h 48"/>
                  <a:gd name="T2" fmla="*/ 77 w 82"/>
                  <a:gd name="T3" fmla="*/ 7 h 48"/>
                  <a:gd name="T4" fmla="*/ 79 w 82"/>
                  <a:gd name="T5" fmla="*/ 18 h 48"/>
                  <a:gd name="T6" fmla="*/ 69 w 82"/>
                  <a:gd name="T7" fmla="*/ 32 h 48"/>
                  <a:gd name="T8" fmla="*/ 64 w 82"/>
                  <a:gd name="T9" fmla="*/ 36 h 48"/>
                  <a:gd name="T10" fmla="*/ 33 w 82"/>
                  <a:gd name="T11" fmla="*/ 42 h 48"/>
                  <a:gd name="T12" fmla="*/ 39 w 82"/>
                  <a:gd name="T13" fmla="*/ 37 h 48"/>
                  <a:gd name="T14" fmla="*/ 36 w 82"/>
                  <a:gd name="T15" fmla="*/ 43 h 48"/>
                  <a:gd name="T16" fmla="*/ 30 w 82"/>
                  <a:gd name="T17" fmla="*/ 47 h 48"/>
                  <a:gd name="T18" fmla="*/ 23 w 82"/>
                  <a:gd name="T19" fmla="*/ 45 h 48"/>
                  <a:gd name="T20" fmla="*/ 3 w 82"/>
                  <a:gd name="T21" fmla="*/ 25 h 48"/>
                  <a:gd name="T22" fmla="*/ 1 w 82"/>
                  <a:gd name="T23" fmla="*/ 17 h 48"/>
                  <a:gd name="T24" fmla="*/ 7 w 82"/>
                  <a:gd name="T25" fmla="*/ 11 h 48"/>
                  <a:gd name="T26" fmla="*/ 63 w 82"/>
                  <a:gd name="T27" fmla="*/ 0 h 48"/>
                  <a:gd name="T28" fmla="*/ 66 w 82"/>
                  <a:gd name="T29" fmla="*/ 15 h 48"/>
                  <a:gd name="T30" fmla="*/ 10 w 82"/>
                  <a:gd name="T31" fmla="*/ 27 h 48"/>
                  <a:gd name="T32" fmla="*/ 14 w 82"/>
                  <a:gd name="T33" fmla="*/ 13 h 48"/>
                  <a:gd name="T34" fmla="*/ 35 w 82"/>
                  <a:gd name="T35" fmla="*/ 34 h 48"/>
                  <a:gd name="T36" fmla="*/ 22 w 82"/>
                  <a:gd name="T37" fmla="*/ 36 h 48"/>
                  <a:gd name="T38" fmla="*/ 24 w 82"/>
                  <a:gd name="T39" fmla="*/ 30 h 48"/>
                  <a:gd name="T40" fmla="*/ 30 w 82"/>
                  <a:gd name="T41" fmla="*/ 26 h 48"/>
                  <a:gd name="T42" fmla="*/ 61 w 82"/>
                  <a:gd name="T43" fmla="*/ 20 h 48"/>
                  <a:gd name="T44" fmla="*/ 56 w 82"/>
                  <a:gd name="T45" fmla="*/ 23 h 48"/>
                  <a:gd name="T46" fmla="*/ 66 w 82"/>
                  <a:gd name="T47" fmla="*/ 9 h 48"/>
                  <a:gd name="T48" fmla="*/ 68 w 82"/>
                  <a:gd name="T49" fmla="*/ 20 h 48"/>
                  <a:gd name="T50" fmla="*/ 60 w 82"/>
                  <a:gd name="T51" fmla="*/ 14 h 48"/>
                  <a:gd name="T52" fmla="*/ 70 w 82"/>
                  <a:gd name="T53" fmla="*/ 1 h 4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82"/>
                  <a:gd name="T82" fmla="*/ 0 h 48"/>
                  <a:gd name="T83" fmla="*/ 82 w 82"/>
                  <a:gd name="T84" fmla="*/ 48 h 4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82" h="48">
                    <a:moveTo>
                      <a:pt x="70" y="1"/>
                    </a:moveTo>
                    <a:lnTo>
                      <a:pt x="77" y="7"/>
                    </a:lnTo>
                    <a:cubicBezTo>
                      <a:pt x="81" y="10"/>
                      <a:pt x="82" y="14"/>
                      <a:pt x="79" y="18"/>
                    </a:cubicBezTo>
                    <a:lnTo>
                      <a:pt x="69" y="32"/>
                    </a:lnTo>
                    <a:cubicBezTo>
                      <a:pt x="68" y="34"/>
                      <a:pt x="66" y="35"/>
                      <a:pt x="64" y="36"/>
                    </a:cubicBezTo>
                    <a:lnTo>
                      <a:pt x="33" y="42"/>
                    </a:lnTo>
                    <a:lnTo>
                      <a:pt x="39" y="37"/>
                    </a:lnTo>
                    <a:lnTo>
                      <a:pt x="36" y="43"/>
                    </a:lnTo>
                    <a:cubicBezTo>
                      <a:pt x="35" y="45"/>
                      <a:pt x="33" y="47"/>
                      <a:pt x="30" y="47"/>
                    </a:cubicBezTo>
                    <a:cubicBezTo>
                      <a:pt x="28" y="48"/>
                      <a:pt x="25" y="47"/>
                      <a:pt x="23" y="45"/>
                    </a:cubicBezTo>
                    <a:lnTo>
                      <a:pt x="3" y="25"/>
                    </a:lnTo>
                    <a:cubicBezTo>
                      <a:pt x="1" y="23"/>
                      <a:pt x="0" y="20"/>
                      <a:pt x="1" y="17"/>
                    </a:cubicBezTo>
                    <a:cubicBezTo>
                      <a:pt x="2" y="14"/>
                      <a:pt x="4" y="12"/>
                      <a:pt x="7" y="11"/>
                    </a:cubicBezTo>
                    <a:lnTo>
                      <a:pt x="63" y="0"/>
                    </a:lnTo>
                    <a:lnTo>
                      <a:pt x="66" y="15"/>
                    </a:lnTo>
                    <a:lnTo>
                      <a:pt x="10" y="27"/>
                    </a:lnTo>
                    <a:lnTo>
                      <a:pt x="14" y="13"/>
                    </a:lnTo>
                    <a:lnTo>
                      <a:pt x="35" y="34"/>
                    </a:lnTo>
                    <a:lnTo>
                      <a:pt x="22" y="36"/>
                    </a:lnTo>
                    <a:lnTo>
                      <a:pt x="24" y="30"/>
                    </a:lnTo>
                    <a:cubicBezTo>
                      <a:pt x="25" y="28"/>
                      <a:pt x="27" y="26"/>
                      <a:pt x="30" y="26"/>
                    </a:cubicBezTo>
                    <a:lnTo>
                      <a:pt x="61" y="20"/>
                    </a:lnTo>
                    <a:lnTo>
                      <a:pt x="56" y="23"/>
                    </a:lnTo>
                    <a:lnTo>
                      <a:pt x="66" y="9"/>
                    </a:lnTo>
                    <a:lnTo>
                      <a:pt x="68" y="20"/>
                    </a:lnTo>
                    <a:lnTo>
                      <a:pt x="60" y="14"/>
                    </a:lnTo>
                    <a:lnTo>
                      <a:pt x="70" y="1"/>
                    </a:lnTo>
                    <a:close/>
                  </a:path>
                </a:pathLst>
              </a:custGeom>
              <a:solidFill>
                <a:srgbClr val="6E6E6E"/>
              </a:solidFill>
              <a:ln w="0" cap="flat">
                <a:solidFill>
                  <a:srgbClr val="6E6E6E"/>
                </a:solidFill>
                <a:prstDash val="solid"/>
                <a:round/>
                <a:headEnd/>
                <a:tailEnd/>
              </a:ln>
            </p:spPr>
            <p:txBody>
              <a:bodyPr/>
              <a:lstStyle/>
              <a:p>
                <a:endParaRPr lang="en-US"/>
              </a:p>
            </p:txBody>
          </p:sp>
          <p:sp>
            <p:nvSpPr>
              <p:cNvPr id="1541" name="Freeform 728"/>
              <p:cNvSpPr>
                <a:spLocks/>
              </p:cNvSpPr>
              <p:nvPr/>
            </p:nvSpPr>
            <p:spPr bwMode="auto">
              <a:xfrm>
                <a:off x="2132" y="852"/>
                <a:ext cx="16" cy="16"/>
              </a:xfrm>
              <a:custGeom>
                <a:avLst/>
                <a:gdLst>
                  <a:gd name="T0" fmla="*/ 4 w 16"/>
                  <a:gd name="T1" fmla="*/ 11 h 16"/>
                  <a:gd name="T2" fmla="*/ 12 w 16"/>
                  <a:gd name="T3" fmla="*/ 0 h 16"/>
                  <a:gd name="T4" fmla="*/ 10 w 16"/>
                  <a:gd name="T5" fmla="*/ 4 h 16"/>
                  <a:gd name="T6" fmla="*/ 16 w 16"/>
                  <a:gd name="T7" fmla="*/ 4 h 16"/>
                  <a:gd name="T8" fmla="*/ 14 w 16"/>
                  <a:gd name="T9" fmla="*/ 8 h 16"/>
                  <a:gd name="T10" fmla="*/ 12 w 16"/>
                  <a:gd name="T11" fmla="*/ 9 h 16"/>
                  <a:gd name="T12" fmla="*/ 14 w 16"/>
                  <a:gd name="T13" fmla="*/ 4 h 16"/>
                  <a:gd name="T14" fmla="*/ 12 w 16"/>
                  <a:gd name="T15" fmla="*/ 7 h 16"/>
                  <a:gd name="T16" fmla="*/ 10 w 16"/>
                  <a:gd name="T17" fmla="*/ 11 h 16"/>
                  <a:gd name="T18" fmla="*/ 8 w 16"/>
                  <a:gd name="T19" fmla="*/ 12 h 16"/>
                  <a:gd name="T20" fmla="*/ 9 w 16"/>
                  <a:gd name="T21" fmla="*/ 13 h 16"/>
                  <a:gd name="T22" fmla="*/ 7 w 16"/>
                  <a:gd name="T23" fmla="*/ 12 h 16"/>
                  <a:gd name="T24" fmla="*/ 6 w 16"/>
                  <a:gd name="T25" fmla="*/ 14 h 16"/>
                  <a:gd name="T26" fmla="*/ 0 w 16"/>
                  <a:gd name="T27" fmla="*/ 16 h 16"/>
                  <a:gd name="T28" fmla="*/ 1 w 16"/>
                  <a:gd name="T29" fmla="*/ 14 h 16"/>
                  <a:gd name="T30" fmla="*/ 5 w 16"/>
                  <a:gd name="T31" fmla="*/ 13 h 16"/>
                  <a:gd name="T32" fmla="*/ 4 w 16"/>
                  <a:gd name="T33" fmla="*/ 11 h 16"/>
                  <a:gd name="T34" fmla="*/ 7 w 16"/>
                  <a:gd name="T35" fmla="*/ 11 h 16"/>
                  <a:gd name="T36" fmla="*/ 4 w 16"/>
                  <a:gd name="T37" fmla="*/ 11 h 1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6"/>
                  <a:gd name="T58" fmla="*/ 0 h 16"/>
                  <a:gd name="T59" fmla="*/ 16 w 16"/>
                  <a:gd name="T60" fmla="*/ 16 h 1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6" h="16">
                    <a:moveTo>
                      <a:pt x="4" y="11"/>
                    </a:moveTo>
                    <a:lnTo>
                      <a:pt x="12" y="0"/>
                    </a:lnTo>
                    <a:lnTo>
                      <a:pt x="10" y="4"/>
                    </a:lnTo>
                    <a:lnTo>
                      <a:pt x="16" y="4"/>
                    </a:lnTo>
                    <a:lnTo>
                      <a:pt x="14" y="8"/>
                    </a:lnTo>
                    <a:lnTo>
                      <a:pt x="12" y="9"/>
                    </a:lnTo>
                    <a:lnTo>
                      <a:pt x="14" y="4"/>
                    </a:lnTo>
                    <a:lnTo>
                      <a:pt x="12" y="7"/>
                    </a:lnTo>
                    <a:lnTo>
                      <a:pt x="10" y="11"/>
                    </a:lnTo>
                    <a:lnTo>
                      <a:pt x="8" y="12"/>
                    </a:lnTo>
                    <a:lnTo>
                      <a:pt x="9" y="13"/>
                    </a:lnTo>
                    <a:lnTo>
                      <a:pt x="7" y="12"/>
                    </a:lnTo>
                    <a:lnTo>
                      <a:pt x="6" y="14"/>
                    </a:lnTo>
                    <a:lnTo>
                      <a:pt x="0" y="16"/>
                    </a:lnTo>
                    <a:lnTo>
                      <a:pt x="1" y="14"/>
                    </a:lnTo>
                    <a:lnTo>
                      <a:pt x="5" y="13"/>
                    </a:lnTo>
                    <a:lnTo>
                      <a:pt x="4" y="11"/>
                    </a:lnTo>
                    <a:lnTo>
                      <a:pt x="7" y="11"/>
                    </a:lnTo>
                    <a:lnTo>
                      <a:pt x="4" y="11"/>
                    </a:lnTo>
                    <a:close/>
                  </a:path>
                </a:pathLst>
              </a:custGeom>
              <a:solidFill>
                <a:srgbClr val="FFFF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542" name="Freeform 729"/>
              <p:cNvSpPr>
                <a:spLocks/>
              </p:cNvSpPr>
              <p:nvPr/>
            </p:nvSpPr>
            <p:spPr bwMode="auto">
              <a:xfrm>
                <a:off x="2130" y="850"/>
                <a:ext cx="20" cy="20"/>
              </a:xfrm>
              <a:custGeom>
                <a:avLst/>
                <a:gdLst>
                  <a:gd name="T0" fmla="*/ 49 w 81"/>
                  <a:gd name="T1" fmla="*/ 5 h 82"/>
                  <a:gd name="T2" fmla="*/ 63 w 81"/>
                  <a:gd name="T3" fmla="*/ 13 h 82"/>
                  <a:gd name="T4" fmla="*/ 50 w 81"/>
                  <a:gd name="T5" fmla="*/ 15 h 82"/>
                  <a:gd name="T6" fmla="*/ 79 w 81"/>
                  <a:gd name="T7" fmla="*/ 18 h 82"/>
                  <a:gd name="T8" fmla="*/ 74 w 81"/>
                  <a:gd name="T9" fmla="*/ 41 h 82"/>
                  <a:gd name="T10" fmla="*/ 63 w 81"/>
                  <a:gd name="T11" fmla="*/ 51 h 82"/>
                  <a:gd name="T12" fmla="*/ 51 w 81"/>
                  <a:gd name="T13" fmla="*/ 42 h 82"/>
                  <a:gd name="T14" fmla="*/ 70 w 81"/>
                  <a:gd name="T15" fmla="*/ 30 h 82"/>
                  <a:gd name="T16" fmla="*/ 63 w 81"/>
                  <a:gd name="T17" fmla="*/ 39 h 82"/>
                  <a:gd name="T18" fmla="*/ 53 w 81"/>
                  <a:gd name="T19" fmla="*/ 60 h 82"/>
                  <a:gd name="T20" fmla="*/ 49 w 81"/>
                  <a:gd name="T21" fmla="*/ 51 h 82"/>
                  <a:gd name="T22" fmla="*/ 51 w 81"/>
                  <a:gd name="T23" fmla="*/ 65 h 82"/>
                  <a:gd name="T24" fmla="*/ 34 w 81"/>
                  <a:gd name="T25" fmla="*/ 65 h 82"/>
                  <a:gd name="T26" fmla="*/ 41 w 81"/>
                  <a:gd name="T27" fmla="*/ 67 h 82"/>
                  <a:gd name="T28" fmla="*/ 12 w 81"/>
                  <a:gd name="T29" fmla="*/ 81 h 82"/>
                  <a:gd name="T30" fmla="*/ 1 w 81"/>
                  <a:gd name="T31" fmla="*/ 71 h 82"/>
                  <a:gd name="T32" fmla="*/ 9 w 81"/>
                  <a:gd name="T33" fmla="*/ 58 h 82"/>
                  <a:gd name="T34" fmla="*/ 20 w 81"/>
                  <a:gd name="T35" fmla="*/ 63 h 82"/>
                  <a:gd name="T36" fmla="*/ 19 w 81"/>
                  <a:gd name="T37" fmla="*/ 47 h 82"/>
                  <a:gd name="T38" fmla="*/ 36 w 81"/>
                  <a:gd name="T39" fmla="*/ 44 h 82"/>
                  <a:gd name="T40" fmla="*/ 47 w 81"/>
                  <a:gd name="T41" fmla="*/ 60 h 82"/>
                  <a:gd name="T42" fmla="*/ 25 w 81"/>
                  <a:gd name="T43" fmla="*/ 44 h 82"/>
                  <a:gd name="T44" fmla="*/ 36 w 81"/>
                  <a:gd name="T45" fmla="*/ 60 h 82"/>
                  <a:gd name="T46" fmla="*/ 33 w 81"/>
                  <a:gd name="T47" fmla="*/ 50 h 82"/>
                  <a:gd name="T48" fmla="*/ 35 w 81"/>
                  <a:gd name="T49" fmla="*/ 64 h 82"/>
                  <a:gd name="T50" fmla="*/ 14 w 81"/>
                  <a:gd name="T51" fmla="*/ 73 h 82"/>
                  <a:gd name="T52" fmla="*/ 16 w 81"/>
                  <a:gd name="T53" fmla="*/ 76 h 82"/>
                  <a:gd name="T54" fmla="*/ 30 w 81"/>
                  <a:gd name="T55" fmla="*/ 55 h 82"/>
                  <a:gd name="T56" fmla="*/ 29 w 81"/>
                  <a:gd name="T57" fmla="*/ 54 h 82"/>
                  <a:gd name="T58" fmla="*/ 47 w 81"/>
                  <a:gd name="T59" fmla="*/ 53 h 82"/>
                  <a:gd name="T60" fmla="*/ 35 w 81"/>
                  <a:gd name="T61" fmla="*/ 59 h 82"/>
                  <a:gd name="T62" fmla="*/ 39 w 81"/>
                  <a:gd name="T63" fmla="*/ 47 h 82"/>
                  <a:gd name="T64" fmla="*/ 43 w 81"/>
                  <a:gd name="T65" fmla="*/ 50 h 82"/>
                  <a:gd name="T66" fmla="*/ 49 w 81"/>
                  <a:gd name="T67" fmla="*/ 31 h 82"/>
                  <a:gd name="T68" fmla="*/ 68 w 81"/>
                  <a:gd name="T69" fmla="*/ 18 h 82"/>
                  <a:gd name="T70" fmla="*/ 66 w 81"/>
                  <a:gd name="T71" fmla="*/ 46 h 82"/>
                  <a:gd name="T72" fmla="*/ 63 w 81"/>
                  <a:gd name="T73" fmla="*/ 32 h 82"/>
                  <a:gd name="T74" fmla="*/ 65 w 81"/>
                  <a:gd name="T75" fmla="*/ 20 h 82"/>
                  <a:gd name="T76" fmla="*/ 50 w 81"/>
                  <a:gd name="T77" fmla="*/ 31 h 82"/>
                  <a:gd name="T78" fmla="*/ 43 w 81"/>
                  <a:gd name="T79" fmla="*/ 20 h 82"/>
                  <a:gd name="T80" fmla="*/ 62 w 81"/>
                  <a:gd name="T81" fmla="*/ 14 h 82"/>
                  <a:gd name="T82" fmla="*/ 19 w 81"/>
                  <a:gd name="T83" fmla="*/ 47 h 8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1"/>
                  <a:gd name="T127" fmla="*/ 0 h 82"/>
                  <a:gd name="T128" fmla="*/ 81 w 81"/>
                  <a:gd name="T129" fmla="*/ 82 h 8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1" h="82">
                    <a:moveTo>
                      <a:pt x="19" y="47"/>
                    </a:moveTo>
                    <a:lnTo>
                      <a:pt x="49" y="5"/>
                    </a:lnTo>
                    <a:cubicBezTo>
                      <a:pt x="52" y="1"/>
                      <a:pt x="56" y="0"/>
                      <a:pt x="60" y="2"/>
                    </a:cubicBezTo>
                    <a:cubicBezTo>
                      <a:pt x="63" y="4"/>
                      <a:pt x="65" y="9"/>
                      <a:pt x="63" y="13"/>
                    </a:cubicBezTo>
                    <a:lnTo>
                      <a:pt x="58" y="26"/>
                    </a:lnTo>
                    <a:lnTo>
                      <a:pt x="50" y="15"/>
                    </a:lnTo>
                    <a:lnTo>
                      <a:pt x="72" y="15"/>
                    </a:lnTo>
                    <a:cubicBezTo>
                      <a:pt x="75" y="15"/>
                      <a:pt x="77" y="16"/>
                      <a:pt x="79" y="18"/>
                    </a:cubicBezTo>
                    <a:cubicBezTo>
                      <a:pt x="80" y="20"/>
                      <a:pt x="81" y="23"/>
                      <a:pt x="80" y="25"/>
                    </a:cubicBezTo>
                    <a:lnTo>
                      <a:pt x="74" y="41"/>
                    </a:lnTo>
                    <a:cubicBezTo>
                      <a:pt x="74" y="43"/>
                      <a:pt x="73" y="45"/>
                      <a:pt x="71" y="46"/>
                    </a:cubicBezTo>
                    <a:lnTo>
                      <a:pt x="63" y="51"/>
                    </a:lnTo>
                    <a:cubicBezTo>
                      <a:pt x="60" y="53"/>
                      <a:pt x="56" y="53"/>
                      <a:pt x="54" y="51"/>
                    </a:cubicBezTo>
                    <a:cubicBezTo>
                      <a:pt x="51" y="49"/>
                      <a:pt x="50" y="45"/>
                      <a:pt x="51" y="42"/>
                    </a:cubicBezTo>
                    <a:lnTo>
                      <a:pt x="56" y="23"/>
                    </a:lnTo>
                    <a:lnTo>
                      <a:pt x="70" y="30"/>
                    </a:lnTo>
                    <a:lnTo>
                      <a:pt x="62" y="41"/>
                    </a:lnTo>
                    <a:lnTo>
                      <a:pt x="63" y="39"/>
                    </a:lnTo>
                    <a:lnTo>
                      <a:pt x="58" y="55"/>
                    </a:lnTo>
                    <a:cubicBezTo>
                      <a:pt x="57" y="57"/>
                      <a:pt x="55" y="59"/>
                      <a:pt x="53" y="60"/>
                    </a:cubicBezTo>
                    <a:lnTo>
                      <a:pt x="44" y="62"/>
                    </a:lnTo>
                    <a:lnTo>
                      <a:pt x="49" y="51"/>
                    </a:lnTo>
                    <a:lnTo>
                      <a:pt x="52" y="56"/>
                    </a:lnTo>
                    <a:cubicBezTo>
                      <a:pt x="53" y="59"/>
                      <a:pt x="53" y="63"/>
                      <a:pt x="51" y="65"/>
                    </a:cubicBezTo>
                    <a:cubicBezTo>
                      <a:pt x="49" y="68"/>
                      <a:pt x="45" y="69"/>
                      <a:pt x="42" y="68"/>
                    </a:cubicBezTo>
                    <a:lnTo>
                      <a:pt x="34" y="65"/>
                    </a:lnTo>
                    <a:lnTo>
                      <a:pt x="43" y="61"/>
                    </a:lnTo>
                    <a:lnTo>
                      <a:pt x="41" y="67"/>
                    </a:lnTo>
                    <a:cubicBezTo>
                      <a:pt x="40" y="68"/>
                      <a:pt x="38" y="69"/>
                      <a:pt x="37" y="70"/>
                    </a:cubicBezTo>
                    <a:lnTo>
                      <a:pt x="12" y="81"/>
                    </a:lnTo>
                    <a:cubicBezTo>
                      <a:pt x="9" y="82"/>
                      <a:pt x="5" y="81"/>
                      <a:pt x="3" y="79"/>
                    </a:cubicBezTo>
                    <a:cubicBezTo>
                      <a:pt x="1" y="77"/>
                      <a:pt x="0" y="74"/>
                      <a:pt x="1" y="71"/>
                    </a:cubicBezTo>
                    <a:lnTo>
                      <a:pt x="4" y="63"/>
                    </a:lnTo>
                    <a:cubicBezTo>
                      <a:pt x="5" y="60"/>
                      <a:pt x="6" y="59"/>
                      <a:pt x="9" y="58"/>
                    </a:cubicBezTo>
                    <a:lnTo>
                      <a:pt x="26" y="53"/>
                    </a:lnTo>
                    <a:lnTo>
                      <a:pt x="20" y="63"/>
                    </a:lnTo>
                    <a:lnTo>
                      <a:pt x="18" y="55"/>
                    </a:lnTo>
                    <a:cubicBezTo>
                      <a:pt x="17" y="52"/>
                      <a:pt x="17" y="50"/>
                      <a:pt x="19" y="47"/>
                    </a:cubicBezTo>
                    <a:cubicBezTo>
                      <a:pt x="20" y="45"/>
                      <a:pt x="23" y="44"/>
                      <a:pt x="25" y="44"/>
                    </a:cubicBezTo>
                    <a:lnTo>
                      <a:pt x="36" y="44"/>
                    </a:lnTo>
                    <a:lnTo>
                      <a:pt x="47" y="44"/>
                    </a:lnTo>
                    <a:lnTo>
                      <a:pt x="47" y="60"/>
                    </a:lnTo>
                    <a:lnTo>
                      <a:pt x="25" y="60"/>
                    </a:lnTo>
                    <a:lnTo>
                      <a:pt x="25" y="44"/>
                    </a:lnTo>
                    <a:lnTo>
                      <a:pt x="36" y="44"/>
                    </a:lnTo>
                    <a:lnTo>
                      <a:pt x="36" y="60"/>
                    </a:lnTo>
                    <a:lnTo>
                      <a:pt x="25" y="60"/>
                    </a:lnTo>
                    <a:lnTo>
                      <a:pt x="33" y="50"/>
                    </a:lnTo>
                    <a:lnTo>
                      <a:pt x="36" y="58"/>
                    </a:lnTo>
                    <a:cubicBezTo>
                      <a:pt x="36" y="60"/>
                      <a:pt x="36" y="62"/>
                      <a:pt x="35" y="64"/>
                    </a:cubicBezTo>
                    <a:cubicBezTo>
                      <a:pt x="34" y="66"/>
                      <a:pt x="32" y="67"/>
                      <a:pt x="30" y="68"/>
                    </a:cubicBezTo>
                    <a:lnTo>
                      <a:pt x="14" y="73"/>
                    </a:lnTo>
                    <a:lnTo>
                      <a:pt x="19" y="68"/>
                    </a:lnTo>
                    <a:lnTo>
                      <a:pt x="16" y="76"/>
                    </a:lnTo>
                    <a:lnTo>
                      <a:pt x="5" y="66"/>
                    </a:lnTo>
                    <a:lnTo>
                      <a:pt x="30" y="55"/>
                    </a:lnTo>
                    <a:lnTo>
                      <a:pt x="26" y="59"/>
                    </a:lnTo>
                    <a:lnTo>
                      <a:pt x="29" y="54"/>
                    </a:lnTo>
                    <a:cubicBezTo>
                      <a:pt x="31" y="50"/>
                      <a:pt x="35" y="49"/>
                      <a:pt x="39" y="50"/>
                    </a:cubicBezTo>
                    <a:lnTo>
                      <a:pt x="47" y="53"/>
                    </a:lnTo>
                    <a:lnTo>
                      <a:pt x="38" y="64"/>
                    </a:lnTo>
                    <a:lnTo>
                      <a:pt x="35" y="59"/>
                    </a:lnTo>
                    <a:cubicBezTo>
                      <a:pt x="34" y="56"/>
                      <a:pt x="34" y="54"/>
                      <a:pt x="34" y="52"/>
                    </a:cubicBezTo>
                    <a:cubicBezTo>
                      <a:pt x="35" y="50"/>
                      <a:pt x="37" y="48"/>
                      <a:pt x="39" y="47"/>
                    </a:cubicBezTo>
                    <a:lnTo>
                      <a:pt x="48" y="45"/>
                    </a:lnTo>
                    <a:lnTo>
                      <a:pt x="43" y="50"/>
                    </a:lnTo>
                    <a:lnTo>
                      <a:pt x="48" y="34"/>
                    </a:lnTo>
                    <a:cubicBezTo>
                      <a:pt x="48" y="33"/>
                      <a:pt x="49" y="32"/>
                      <a:pt x="49" y="31"/>
                    </a:cubicBezTo>
                    <a:lnTo>
                      <a:pt x="58" y="21"/>
                    </a:lnTo>
                    <a:cubicBezTo>
                      <a:pt x="60" y="18"/>
                      <a:pt x="64" y="17"/>
                      <a:pt x="68" y="18"/>
                    </a:cubicBezTo>
                    <a:cubicBezTo>
                      <a:pt x="71" y="20"/>
                      <a:pt x="73" y="24"/>
                      <a:pt x="72" y="28"/>
                    </a:cubicBezTo>
                    <a:lnTo>
                      <a:pt x="66" y="46"/>
                    </a:lnTo>
                    <a:lnTo>
                      <a:pt x="54" y="37"/>
                    </a:lnTo>
                    <a:lnTo>
                      <a:pt x="63" y="32"/>
                    </a:lnTo>
                    <a:lnTo>
                      <a:pt x="59" y="36"/>
                    </a:lnTo>
                    <a:lnTo>
                      <a:pt x="65" y="20"/>
                    </a:lnTo>
                    <a:lnTo>
                      <a:pt x="72" y="31"/>
                    </a:lnTo>
                    <a:lnTo>
                      <a:pt x="50" y="31"/>
                    </a:lnTo>
                    <a:cubicBezTo>
                      <a:pt x="48" y="31"/>
                      <a:pt x="45" y="29"/>
                      <a:pt x="44" y="27"/>
                    </a:cubicBezTo>
                    <a:cubicBezTo>
                      <a:pt x="42" y="25"/>
                      <a:pt x="42" y="22"/>
                      <a:pt x="43" y="20"/>
                    </a:cubicBezTo>
                    <a:lnTo>
                      <a:pt x="48" y="6"/>
                    </a:lnTo>
                    <a:lnTo>
                      <a:pt x="62" y="14"/>
                    </a:lnTo>
                    <a:lnTo>
                      <a:pt x="32" y="57"/>
                    </a:lnTo>
                    <a:lnTo>
                      <a:pt x="19" y="47"/>
                    </a:lnTo>
                    <a:close/>
                  </a:path>
                </a:pathLst>
              </a:custGeom>
              <a:solidFill>
                <a:srgbClr val="6E6E6E"/>
              </a:solidFill>
              <a:ln w="0" cap="flat">
                <a:solidFill>
                  <a:srgbClr val="6E6E6E"/>
                </a:solidFill>
                <a:prstDash val="solid"/>
                <a:round/>
                <a:headEnd/>
                <a:tailEnd/>
              </a:ln>
            </p:spPr>
            <p:txBody>
              <a:bodyPr/>
              <a:lstStyle/>
              <a:p>
                <a:endParaRPr lang="en-US"/>
              </a:p>
            </p:txBody>
          </p:sp>
          <p:sp>
            <p:nvSpPr>
              <p:cNvPr id="1543" name="Freeform 730"/>
              <p:cNvSpPr>
                <a:spLocks/>
              </p:cNvSpPr>
              <p:nvPr/>
            </p:nvSpPr>
            <p:spPr bwMode="auto">
              <a:xfrm>
                <a:off x="2144" y="852"/>
                <a:ext cx="4" cy="4"/>
              </a:xfrm>
              <a:custGeom>
                <a:avLst/>
                <a:gdLst>
                  <a:gd name="T0" fmla="*/ 3 w 4"/>
                  <a:gd name="T1" fmla="*/ 0 h 4"/>
                  <a:gd name="T2" fmla="*/ 4 w 4"/>
                  <a:gd name="T3" fmla="*/ 2 h 4"/>
                  <a:gd name="T4" fmla="*/ 4 w 4"/>
                  <a:gd name="T5" fmla="*/ 4 h 4"/>
                  <a:gd name="T6" fmla="*/ 0 w 4"/>
                  <a:gd name="T7" fmla="*/ 4 h 4"/>
                  <a:gd name="T8" fmla="*/ 2 w 4"/>
                  <a:gd name="T9" fmla="*/ 0 h 4"/>
                  <a:gd name="T10" fmla="*/ 3 w 4"/>
                  <a:gd name="T11" fmla="*/ 0 h 4"/>
                  <a:gd name="T12" fmla="*/ 0 60000 65536"/>
                  <a:gd name="T13" fmla="*/ 0 60000 65536"/>
                  <a:gd name="T14" fmla="*/ 0 60000 65536"/>
                  <a:gd name="T15" fmla="*/ 0 60000 65536"/>
                  <a:gd name="T16" fmla="*/ 0 60000 65536"/>
                  <a:gd name="T17" fmla="*/ 0 60000 65536"/>
                  <a:gd name="T18" fmla="*/ 0 w 4"/>
                  <a:gd name="T19" fmla="*/ 0 h 4"/>
                  <a:gd name="T20" fmla="*/ 4 w 4"/>
                  <a:gd name="T21" fmla="*/ 4 h 4"/>
                </a:gdLst>
                <a:ahLst/>
                <a:cxnLst>
                  <a:cxn ang="T12">
                    <a:pos x="T0" y="T1"/>
                  </a:cxn>
                  <a:cxn ang="T13">
                    <a:pos x="T2" y="T3"/>
                  </a:cxn>
                  <a:cxn ang="T14">
                    <a:pos x="T4" y="T5"/>
                  </a:cxn>
                  <a:cxn ang="T15">
                    <a:pos x="T6" y="T7"/>
                  </a:cxn>
                  <a:cxn ang="T16">
                    <a:pos x="T8" y="T9"/>
                  </a:cxn>
                  <a:cxn ang="T17">
                    <a:pos x="T10" y="T11"/>
                  </a:cxn>
                </a:cxnLst>
                <a:rect l="T18" t="T19" r="T20" b="T21"/>
                <a:pathLst>
                  <a:path w="4" h="4">
                    <a:moveTo>
                      <a:pt x="3" y="0"/>
                    </a:moveTo>
                    <a:lnTo>
                      <a:pt x="4" y="2"/>
                    </a:lnTo>
                    <a:lnTo>
                      <a:pt x="4" y="4"/>
                    </a:lnTo>
                    <a:lnTo>
                      <a:pt x="0" y="4"/>
                    </a:lnTo>
                    <a:lnTo>
                      <a:pt x="2" y="0"/>
                    </a:lnTo>
                    <a:lnTo>
                      <a:pt x="3" y="0"/>
                    </a:lnTo>
                    <a:close/>
                  </a:path>
                </a:pathLst>
              </a:custGeom>
              <a:solidFill>
                <a:srgbClr val="FFFF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544" name="Freeform 731"/>
              <p:cNvSpPr>
                <a:spLocks/>
              </p:cNvSpPr>
              <p:nvPr/>
            </p:nvSpPr>
            <p:spPr bwMode="auto">
              <a:xfrm>
                <a:off x="2142" y="850"/>
                <a:ext cx="8" cy="8"/>
              </a:xfrm>
              <a:custGeom>
                <a:avLst/>
                <a:gdLst>
                  <a:gd name="T0" fmla="*/ 28 w 32"/>
                  <a:gd name="T1" fmla="*/ 5 h 32"/>
                  <a:gd name="T2" fmla="*/ 32 w 32"/>
                  <a:gd name="T3" fmla="*/ 13 h 32"/>
                  <a:gd name="T4" fmla="*/ 32 w 32"/>
                  <a:gd name="T5" fmla="*/ 16 h 32"/>
                  <a:gd name="T6" fmla="*/ 32 w 32"/>
                  <a:gd name="T7" fmla="*/ 24 h 32"/>
                  <a:gd name="T8" fmla="*/ 24 w 32"/>
                  <a:gd name="T9" fmla="*/ 32 h 32"/>
                  <a:gd name="T10" fmla="*/ 8 w 32"/>
                  <a:gd name="T11" fmla="*/ 32 h 32"/>
                  <a:gd name="T12" fmla="*/ 2 w 32"/>
                  <a:gd name="T13" fmla="*/ 29 h 32"/>
                  <a:gd name="T14" fmla="*/ 1 w 32"/>
                  <a:gd name="T15" fmla="*/ 21 h 32"/>
                  <a:gd name="T16" fmla="*/ 9 w 32"/>
                  <a:gd name="T17" fmla="*/ 5 h 32"/>
                  <a:gd name="T18" fmla="*/ 16 w 32"/>
                  <a:gd name="T19" fmla="*/ 0 h 32"/>
                  <a:gd name="T20" fmla="*/ 20 w 32"/>
                  <a:gd name="T21" fmla="*/ 0 h 32"/>
                  <a:gd name="T22" fmla="*/ 20 w 32"/>
                  <a:gd name="T23" fmla="*/ 16 h 32"/>
                  <a:gd name="T24" fmla="*/ 16 w 32"/>
                  <a:gd name="T25" fmla="*/ 16 h 32"/>
                  <a:gd name="T26" fmla="*/ 24 w 32"/>
                  <a:gd name="T27" fmla="*/ 12 h 32"/>
                  <a:gd name="T28" fmla="*/ 16 w 32"/>
                  <a:gd name="T29" fmla="*/ 28 h 32"/>
                  <a:gd name="T30" fmla="*/ 8 w 32"/>
                  <a:gd name="T31" fmla="*/ 16 h 32"/>
                  <a:gd name="T32" fmla="*/ 24 w 32"/>
                  <a:gd name="T33" fmla="*/ 16 h 32"/>
                  <a:gd name="T34" fmla="*/ 16 w 32"/>
                  <a:gd name="T35" fmla="*/ 24 h 32"/>
                  <a:gd name="T36" fmla="*/ 16 w 32"/>
                  <a:gd name="T37" fmla="*/ 16 h 32"/>
                  <a:gd name="T38" fmla="*/ 17 w 32"/>
                  <a:gd name="T39" fmla="*/ 20 h 32"/>
                  <a:gd name="T40" fmla="*/ 13 w 32"/>
                  <a:gd name="T41" fmla="*/ 12 h 32"/>
                  <a:gd name="T42" fmla="*/ 28 w 32"/>
                  <a:gd name="T43" fmla="*/ 5 h 3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2"/>
                  <a:gd name="T67" fmla="*/ 0 h 32"/>
                  <a:gd name="T68" fmla="*/ 32 w 32"/>
                  <a:gd name="T69" fmla="*/ 32 h 3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2" h="32">
                    <a:moveTo>
                      <a:pt x="28" y="5"/>
                    </a:moveTo>
                    <a:lnTo>
                      <a:pt x="32" y="13"/>
                    </a:lnTo>
                    <a:cubicBezTo>
                      <a:pt x="32" y="14"/>
                      <a:pt x="32" y="15"/>
                      <a:pt x="32" y="16"/>
                    </a:cubicBezTo>
                    <a:lnTo>
                      <a:pt x="32" y="24"/>
                    </a:lnTo>
                    <a:cubicBezTo>
                      <a:pt x="32" y="29"/>
                      <a:pt x="29" y="32"/>
                      <a:pt x="24" y="32"/>
                    </a:cubicBezTo>
                    <a:lnTo>
                      <a:pt x="8" y="32"/>
                    </a:lnTo>
                    <a:cubicBezTo>
                      <a:pt x="6" y="32"/>
                      <a:pt x="3" y="31"/>
                      <a:pt x="2" y="29"/>
                    </a:cubicBezTo>
                    <a:cubicBezTo>
                      <a:pt x="0" y="26"/>
                      <a:pt x="0" y="23"/>
                      <a:pt x="1" y="21"/>
                    </a:cubicBezTo>
                    <a:lnTo>
                      <a:pt x="9" y="5"/>
                    </a:lnTo>
                    <a:cubicBezTo>
                      <a:pt x="11" y="2"/>
                      <a:pt x="13" y="0"/>
                      <a:pt x="16" y="0"/>
                    </a:cubicBezTo>
                    <a:lnTo>
                      <a:pt x="20" y="0"/>
                    </a:lnTo>
                    <a:lnTo>
                      <a:pt x="20" y="16"/>
                    </a:lnTo>
                    <a:lnTo>
                      <a:pt x="16" y="16"/>
                    </a:lnTo>
                    <a:lnTo>
                      <a:pt x="24" y="12"/>
                    </a:lnTo>
                    <a:lnTo>
                      <a:pt x="16" y="28"/>
                    </a:lnTo>
                    <a:lnTo>
                      <a:pt x="8" y="16"/>
                    </a:lnTo>
                    <a:lnTo>
                      <a:pt x="24" y="16"/>
                    </a:lnTo>
                    <a:lnTo>
                      <a:pt x="16" y="24"/>
                    </a:lnTo>
                    <a:lnTo>
                      <a:pt x="16" y="16"/>
                    </a:lnTo>
                    <a:lnTo>
                      <a:pt x="17" y="20"/>
                    </a:lnTo>
                    <a:lnTo>
                      <a:pt x="13" y="12"/>
                    </a:lnTo>
                    <a:lnTo>
                      <a:pt x="28" y="5"/>
                    </a:lnTo>
                    <a:close/>
                  </a:path>
                </a:pathLst>
              </a:custGeom>
              <a:solidFill>
                <a:srgbClr val="6E6E6E"/>
              </a:solidFill>
              <a:ln w="0" cap="flat">
                <a:solidFill>
                  <a:srgbClr val="6E6E6E"/>
                </a:solidFill>
                <a:prstDash val="solid"/>
                <a:round/>
                <a:headEnd/>
                <a:tailEnd/>
              </a:ln>
            </p:spPr>
            <p:txBody>
              <a:bodyPr/>
              <a:lstStyle/>
              <a:p>
                <a:endParaRPr lang="en-US"/>
              </a:p>
            </p:txBody>
          </p:sp>
          <p:sp>
            <p:nvSpPr>
              <p:cNvPr id="1545" name="Freeform 732"/>
              <p:cNvSpPr>
                <a:spLocks/>
              </p:cNvSpPr>
              <p:nvPr/>
            </p:nvSpPr>
            <p:spPr bwMode="auto">
              <a:xfrm>
                <a:off x="2124" y="856"/>
                <a:ext cx="16" cy="8"/>
              </a:xfrm>
              <a:custGeom>
                <a:avLst/>
                <a:gdLst>
                  <a:gd name="T0" fmla="*/ 1 w 16"/>
                  <a:gd name="T1" fmla="*/ 5 h 8"/>
                  <a:gd name="T2" fmla="*/ 0 w 16"/>
                  <a:gd name="T3" fmla="*/ 5 h 8"/>
                  <a:gd name="T4" fmla="*/ 3 w 16"/>
                  <a:gd name="T5" fmla="*/ 3 h 8"/>
                  <a:gd name="T6" fmla="*/ 3 w 16"/>
                  <a:gd name="T7" fmla="*/ 4 h 8"/>
                  <a:gd name="T8" fmla="*/ 3 w 16"/>
                  <a:gd name="T9" fmla="*/ 2 h 8"/>
                  <a:gd name="T10" fmla="*/ 5 w 16"/>
                  <a:gd name="T11" fmla="*/ 1 h 8"/>
                  <a:gd name="T12" fmla="*/ 6 w 16"/>
                  <a:gd name="T13" fmla="*/ 2 h 8"/>
                  <a:gd name="T14" fmla="*/ 11 w 16"/>
                  <a:gd name="T15" fmla="*/ 0 h 8"/>
                  <a:gd name="T16" fmla="*/ 12 w 16"/>
                  <a:gd name="T17" fmla="*/ 1 h 8"/>
                  <a:gd name="T18" fmla="*/ 9 w 16"/>
                  <a:gd name="T19" fmla="*/ 3 h 8"/>
                  <a:gd name="T20" fmla="*/ 12 w 16"/>
                  <a:gd name="T21" fmla="*/ 1 h 8"/>
                  <a:gd name="T22" fmla="*/ 16 w 16"/>
                  <a:gd name="T23" fmla="*/ 2 h 8"/>
                  <a:gd name="T24" fmla="*/ 14 w 16"/>
                  <a:gd name="T25" fmla="*/ 4 h 8"/>
                  <a:gd name="T26" fmla="*/ 12 w 16"/>
                  <a:gd name="T27" fmla="*/ 3 h 8"/>
                  <a:gd name="T28" fmla="*/ 13 w 16"/>
                  <a:gd name="T29" fmla="*/ 5 h 8"/>
                  <a:gd name="T30" fmla="*/ 11 w 16"/>
                  <a:gd name="T31" fmla="*/ 5 h 8"/>
                  <a:gd name="T32" fmla="*/ 7 w 16"/>
                  <a:gd name="T33" fmla="*/ 3 h 8"/>
                  <a:gd name="T34" fmla="*/ 9 w 16"/>
                  <a:gd name="T35" fmla="*/ 5 h 8"/>
                  <a:gd name="T36" fmla="*/ 12 w 16"/>
                  <a:gd name="T37" fmla="*/ 5 h 8"/>
                  <a:gd name="T38" fmla="*/ 11 w 16"/>
                  <a:gd name="T39" fmla="*/ 8 h 8"/>
                  <a:gd name="T40" fmla="*/ 5 w 16"/>
                  <a:gd name="T41" fmla="*/ 5 h 8"/>
                  <a:gd name="T42" fmla="*/ 5 w 16"/>
                  <a:gd name="T43" fmla="*/ 8 h 8"/>
                  <a:gd name="T44" fmla="*/ 1 w 16"/>
                  <a:gd name="T45" fmla="*/ 8 h 8"/>
                  <a:gd name="T46" fmla="*/ 1 w 16"/>
                  <a:gd name="T47" fmla="*/ 5 h 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6"/>
                  <a:gd name="T73" fmla="*/ 0 h 8"/>
                  <a:gd name="T74" fmla="*/ 16 w 16"/>
                  <a:gd name="T75" fmla="*/ 8 h 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6" h="8">
                    <a:moveTo>
                      <a:pt x="1" y="5"/>
                    </a:moveTo>
                    <a:lnTo>
                      <a:pt x="0" y="5"/>
                    </a:lnTo>
                    <a:lnTo>
                      <a:pt x="3" y="3"/>
                    </a:lnTo>
                    <a:lnTo>
                      <a:pt x="3" y="4"/>
                    </a:lnTo>
                    <a:lnTo>
                      <a:pt x="3" y="2"/>
                    </a:lnTo>
                    <a:lnTo>
                      <a:pt x="5" y="1"/>
                    </a:lnTo>
                    <a:lnTo>
                      <a:pt x="6" y="2"/>
                    </a:lnTo>
                    <a:lnTo>
                      <a:pt x="11" y="0"/>
                    </a:lnTo>
                    <a:lnTo>
                      <a:pt x="12" y="1"/>
                    </a:lnTo>
                    <a:lnTo>
                      <a:pt x="9" y="3"/>
                    </a:lnTo>
                    <a:lnTo>
                      <a:pt x="12" y="1"/>
                    </a:lnTo>
                    <a:lnTo>
                      <a:pt x="16" y="2"/>
                    </a:lnTo>
                    <a:lnTo>
                      <a:pt x="14" y="4"/>
                    </a:lnTo>
                    <a:lnTo>
                      <a:pt x="12" y="3"/>
                    </a:lnTo>
                    <a:lnTo>
                      <a:pt x="13" y="5"/>
                    </a:lnTo>
                    <a:lnTo>
                      <a:pt x="11" y="5"/>
                    </a:lnTo>
                    <a:lnTo>
                      <a:pt x="7" y="3"/>
                    </a:lnTo>
                    <a:lnTo>
                      <a:pt x="9" y="5"/>
                    </a:lnTo>
                    <a:lnTo>
                      <a:pt x="12" y="5"/>
                    </a:lnTo>
                    <a:lnTo>
                      <a:pt x="11" y="8"/>
                    </a:lnTo>
                    <a:lnTo>
                      <a:pt x="5" y="5"/>
                    </a:lnTo>
                    <a:lnTo>
                      <a:pt x="5" y="8"/>
                    </a:lnTo>
                    <a:lnTo>
                      <a:pt x="1" y="8"/>
                    </a:lnTo>
                    <a:lnTo>
                      <a:pt x="1" y="5"/>
                    </a:lnTo>
                    <a:close/>
                  </a:path>
                </a:pathLst>
              </a:custGeom>
              <a:solidFill>
                <a:srgbClr val="FFFF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546" name="Freeform 733"/>
              <p:cNvSpPr>
                <a:spLocks/>
              </p:cNvSpPr>
              <p:nvPr/>
            </p:nvSpPr>
            <p:spPr bwMode="auto">
              <a:xfrm>
                <a:off x="2122" y="854"/>
                <a:ext cx="20" cy="12"/>
              </a:xfrm>
              <a:custGeom>
                <a:avLst/>
                <a:gdLst>
                  <a:gd name="T0" fmla="*/ 5 w 81"/>
                  <a:gd name="T1" fmla="*/ 33 h 49"/>
                  <a:gd name="T2" fmla="*/ 4 w 81"/>
                  <a:gd name="T3" fmla="*/ 19 h 49"/>
                  <a:gd name="T4" fmla="*/ 26 w 81"/>
                  <a:gd name="T5" fmla="*/ 15 h 49"/>
                  <a:gd name="T6" fmla="*/ 14 w 81"/>
                  <a:gd name="T7" fmla="*/ 26 h 49"/>
                  <a:gd name="T8" fmla="*/ 16 w 81"/>
                  <a:gd name="T9" fmla="*/ 7 h 49"/>
                  <a:gd name="T10" fmla="*/ 37 w 81"/>
                  <a:gd name="T11" fmla="*/ 6 h 49"/>
                  <a:gd name="T12" fmla="*/ 30 w 81"/>
                  <a:gd name="T13" fmla="*/ 7 h 49"/>
                  <a:gd name="T14" fmla="*/ 59 w 81"/>
                  <a:gd name="T15" fmla="*/ 2 h 49"/>
                  <a:gd name="T16" fmla="*/ 67 w 81"/>
                  <a:gd name="T17" fmla="*/ 14 h 49"/>
                  <a:gd name="T18" fmla="*/ 46 w 81"/>
                  <a:gd name="T19" fmla="*/ 27 h 49"/>
                  <a:gd name="T20" fmla="*/ 40 w 81"/>
                  <a:gd name="T21" fmla="*/ 12 h 49"/>
                  <a:gd name="T22" fmla="*/ 62 w 81"/>
                  <a:gd name="T23" fmla="*/ 5 h 49"/>
                  <a:gd name="T24" fmla="*/ 80 w 81"/>
                  <a:gd name="T25" fmla="*/ 16 h 49"/>
                  <a:gd name="T26" fmla="*/ 69 w 81"/>
                  <a:gd name="T27" fmla="*/ 30 h 49"/>
                  <a:gd name="T28" fmla="*/ 56 w 81"/>
                  <a:gd name="T29" fmla="*/ 29 h 49"/>
                  <a:gd name="T30" fmla="*/ 69 w 81"/>
                  <a:gd name="T31" fmla="*/ 21 h 49"/>
                  <a:gd name="T32" fmla="*/ 64 w 81"/>
                  <a:gd name="T33" fmla="*/ 33 h 49"/>
                  <a:gd name="T34" fmla="*/ 50 w 81"/>
                  <a:gd name="T35" fmla="*/ 35 h 49"/>
                  <a:gd name="T36" fmla="*/ 44 w 81"/>
                  <a:gd name="T37" fmla="*/ 14 h 49"/>
                  <a:gd name="T38" fmla="*/ 46 w 81"/>
                  <a:gd name="T39" fmla="*/ 20 h 49"/>
                  <a:gd name="T40" fmla="*/ 66 w 81"/>
                  <a:gd name="T41" fmla="*/ 24 h 49"/>
                  <a:gd name="T42" fmla="*/ 58 w 81"/>
                  <a:gd name="T43" fmla="*/ 43 h 49"/>
                  <a:gd name="T44" fmla="*/ 26 w 81"/>
                  <a:gd name="T45" fmla="*/ 35 h 49"/>
                  <a:gd name="T46" fmla="*/ 35 w 81"/>
                  <a:gd name="T47" fmla="*/ 40 h 49"/>
                  <a:gd name="T48" fmla="*/ 12 w 81"/>
                  <a:gd name="T49" fmla="*/ 48 h 49"/>
                  <a:gd name="T50" fmla="*/ 3 w 81"/>
                  <a:gd name="T51" fmla="*/ 39 h 49"/>
                  <a:gd name="T52" fmla="*/ 22 w 81"/>
                  <a:gd name="T53" fmla="*/ 29 h 49"/>
                  <a:gd name="T54" fmla="*/ 10 w 81"/>
                  <a:gd name="T55" fmla="*/ 33 h 49"/>
                  <a:gd name="T56" fmla="*/ 19 w 81"/>
                  <a:gd name="T57" fmla="*/ 36 h 49"/>
                  <a:gd name="T58" fmla="*/ 26 w 81"/>
                  <a:gd name="T59" fmla="*/ 20 h 49"/>
                  <a:gd name="T60" fmla="*/ 55 w 81"/>
                  <a:gd name="T61" fmla="*/ 31 h 49"/>
                  <a:gd name="T62" fmla="*/ 53 w 81"/>
                  <a:gd name="T63" fmla="*/ 23 h 49"/>
                  <a:gd name="T64" fmla="*/ 46 w 81"/>
                  <a:gd name="T65" fmla="*/ 36 h 49"/>
                  <a:gd name="T66" fmla="*/ 32 w 81"/>
                  <a:gd name="T67" fmla="*/ 25 h 49"/>
                  <a:gd name="T68" fmla="*/ 42 w 81"/>
                  <a:gd name="T69" fmla="*/ 12 h 49"/>
                  <a:gd name="T70" fmla="*/ 52 w 81"/>
                  <a:gd name="T71" fmla="*/ 20 h 49"/>
                  <a:gd name="T72" fmla="*/ 55 w 81"/>
                  <a:gd name="T73" fmla="*/ 30 h 49"/>
                  <a:gd name="T74" fmla="*/ 53 w 81"/>
                  <a:gd name="T75" fmla="*/ 16 h 49"/>
                  <a:gd name="T76" fmla="*/ 67 w 81"/>
                  <a:gd name="T77" fmla="*/ 16 h 49"/>
                  <a:gd name="T78" fmla="*/ 67 w 81"/>
                  <a:gd name="T79" fmla="*/ 11 h 49"/>
                  <a:gd name="T80" fmla="*/ 57 w 81"/>
                  <a:gd name="T81" fmla="*/ 20 h 49"/>
                  <a:gd name="T82" fmla="*/ 46 w 81"/>
                  <a:gd name="T83" fmla="*/ 27 h 49"/>
                  <a:gd name="T84" fmla="*/ 56 w 81"/>
                  <a:gd name="T85" fmla="*/ 5 h 49"/>
                  <a:gd name="T86" fmla="*/ 49 w 81"/>
                  <a:gd name="T87" fmla="*/ 15 h 49"/>
                  <a:gd name="T88" fmla="*/ 35 w 81"/>
                  <a:gd name="T89" fmla="*/ 23 h 49"/>
                  <a:gd name="T90" fmla="*/ 23 w 81"/>
                  <a:gd name="T91" fmla="*/ 15 h 49"/>
                  <a:gd name="T92" fmla="*/ 22 w 81"/>
                  <a:gd name="T93" fmla="*/ 22 h 49"/>
                  <a:gd name="T94" fmla="*/ 29 w 81"/>
                  <a:gd name="T95" fmla="*/ 21 h 49"/>
                  <a:gd name="T96" fmla="*/ 15 w 81"/>
                  <a:gd name="T97" fmla="*/ 28 h 49"/>
                  <a:gd name="T98" fmla="*/ 23 w 81"/>
                  <a:gd name="T99" fmla="*/ 26 h 49"/>
                  <a:gd name="T100" fmla="*/ 11 w 81"/>
                  <a:gd name="T101" fmla="*/ 18 h 49"/>
                  <a:gd name="T102" fmla="*/ 11 w 81"/>
                  <a:gd name="T103" fmla="*/ 35 h 4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1"/>
                  <a:gd name="T157" fmla="*/ 0 h 49"/>
                  <a:gd name="T158" fmla="*/ 81 w 81"/>
                  <a:gd name="T159" fmla="*/ 49 h 4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1" h="49">
                    <a:moveTo>
                      <a:pt x="11" y="35"/>
                    </a:moveTo>
                    <a:lnTo>
                      <a:pt x="5" y="33"/>
                    </a:lnTo>
                    <a:cubicBezTo>
                      <a:pt x="3" y="32"/>
                      <a:pt x="1" y="29"/>
                      <a:pt x="0" y="26"/>
                    </a:cubicBezTo>
                    <a:cubicBezTo>
                      <a:pt x="0" y="23"/>
                      <a:pt x="2" y="20"/>
                      <a:pt x="4" y="19"/>
                    </a:cubicBezTo>
                    <a:lnTo>
                      <a:pt x="15" y="12"/>
                    </a:lnTo>
                    <a:cubicBezTo>
                      <a:pt x="19" y="10"/>
                      <a:pt x="24" y="11"/>
                      <a:pt x="26" y="15"/>
                    </a:cubicBezTo>
                    <a:lnTo>
                      <a:pt x="29" y="19"/>
                    </a:lnTo>
                    <a:lnTo>
                      <a:pt x="14" y="26"/>
                    </a:lnTo>
                    <a:lnTo>
                      <a:pt x="11" y="17"/>
                    </a:lnTo>
                    <a:cubicBezTo>
                      <a:pt x="10" y="13"/>
                      <a:pt x="12" y="9"/>
                      <a:pt x="16" y="7"/>
                    </a:cubicBezTo>
                    <a:lnTo>
                      <a:pt x="27" y="3"/>
                    </a:lnTo>
                    <a:cubicBezTo>
                      <a:pt x="30" y="2"/>
                      <a:pt x="35" y="3"/>
                      <a:pt x="37" y="6"/>
                    </a:cubicBezTo>
                    <a:lnTo>
                      <a:pt x="39" y="11"/>
                    </a:lnTo>
                    <a:lnTo>
                      <a:pt x="30" y="7"/>
                    </a:lnTo>
                    <a:lnTo>
                      <a:pt x="52" y="1"/>
                    </a:lnTo>
                    <a:cubicBezTo>
                      <a:pt x="54" y="0"/>
                      <a:pt x="57" y="1"/>
                      <a:pt x="59" y="2"/>
                    </a:cubicBezTo>
                    <a:lnTo>
                      <a:pt x="64" y="6"/>
                    </a:lnTo>
                    <a:cubicBezTo>
                      <a:pt x="66" y="8"/>
                      <a:pt x="67" y="11"/>
                      <a:pt x="67" y="14"/>
                    </a:cubicBezTo>
                    <a:cubicBezTo>
                      <a:pt x="67" y="17"/>
                      <a:pt x="65" y="19"/>
                      <a:pt x="62" y="20"/>
                    </a:cubicBezTo>
                    <a:lnTo>
                      <a:pt x="46" y="27"/>
                    </a:lnTo>
                    <a:cubicBezTo>
                      <a:pt x="44" y="27"/>
                      <a:pt x="42" y="27"/>
                      <a:pt x="40" y="26"/>
                    </a:cubicBezTo>
                    <a:cubicBezTo>
                      <a:pt x="33" y="23"/>
                      <a:pt x="34" y="14"/>
                      <a:pt x="40" y="12"/>
                    </a:cubicBezTo>
                    <a:lnTo>
                      <a:pt x="56" y="5"/>
                    </a:lnTo>
                    <a:cubicBezTo>
                      <a:pt x="58" y="5"/>
                      <a:pt x="60" y="5"/>
                      <a:pt x="62" y="5"/>
                    </a:cubicBezTo>
                    <a:lnTo>
                      <a:pt x="75" y="9"/>
                    </a:lnTo>
                    <a:cubicBezTo>
                      <a:pt x="78" y="10"/>
                      <a:pt x="80" y="13"/>
                      <a:pt x="80" y="16"/>
                    </a:cubicBezTo>
                    <a:cubicBezTo>
                      <a:pt x="81" y="18"/>
                      <a:pt x="80" y="21"/>
                      <a:pt x="77" y="23"/>
                    </a:cubicBezTo>
                    <a:lnTo>
                      <a:pt x="69" y="30"/>
                    </a:lnTo>
                    <a:cubicBezTo>
                      <a:pt x="67" y="31"/>
                      <a:pt x="64" y="32"/>
                      <a:pt x="61" y="31"/>
                    </a:cubicBezTo>
                    <a:lnTo>
                      <a:pt x="56" y="29"/>
                    </a:lnTo>
                    <a:lnTo>
                      <a:pt x="66" y="17"/>
                    </a:lnTo>
                    <a:lnTo>
                      <a:pt x="69" y="21"/>
                    </a:lnTo>
                    <a:cubicBezTo>
                      <a:pt x="70" y="23"/>
                      <a:pt x="70" y="26"/>
                      <a:pt x="69" y="28"/>
                    </a:cubicBezTo>
                    <a:cubicBezTo>
                      <a:pt x="68" y="31"/>
                      <a:pt x="66" y="33"/>
                      <a:pt x="64" y="33"/>
                    </a:cubicBezTo>
                    <a:lnTo>
                      <a:pt x="56" y="35"/>
                    </a:lnTo>
                    <a:cubicBezTo>
                      <a:pt x="54" y="36"/>
                      <a:pt x="52" y="36"/>
                      <a:pt x="50" y="35"/>
                    </a:cubicBezTo>
                    <a:lnTo>
                      <a:pt x="34" y="26"/>
                    </a:lnTo>
                    <a:lnTo>
                      <a:pt x="44" y="14"/>
                    </a:lnTo>
                    <a:lnTo>
                      <a:pt x="52" y="22"/>
                    </a:lnTo>
                    <a:lnTo>
                      <a:pt x="46" y="20"/>
                    </a:lnTo>
                    <a:lnTo>
                      <a:pt x="59" y="20"/>
                    </a:lnTo>
                    <a:cubicBezTo>
                      <a:pt x="62" y="20"/>
                      <a:pt x="65" y="21"/>
                      <a:pt x="66" y="24"/>
                    </a:cubicBezTo>
                    <a:cubicBezTo>
                      <a:pt x="68" y="27"/>
                      <a:pt x="67" y="30"/>
                      <a:pt x="66" y="32"/>
                    </a:cubicBezTo>
                    <a:lnTo>
                      <a:pt x="58" y="43"/>
                    </a:lnTo>
                    <a:cubicBezTo>
                      <a:pt x="55" y="46"/>
                      <a:pt x="51" y="47"/>
                      <a:pt x="48" y="45"/>
                    </a:cubicBezTo>
                    <a:lnTo>
                      <a:pt x="26" y="35"/>
                    </a:lnTo>
                    <a:lnTo>
                      <a:pt x="38" y="30"/>
                    </a:lnTo>
                    <a:lnTo>
                      <a:pt x="35" y="40"/>
                    </a:lnTo>
                    <a:cubicBezTo>
                      <a:pt x="34" y="43"/>
                      <a:pt x="31" y="46"/>
                      <a:pt x="28" y="46"/>
                    </a:cubicBezTo>
                    <a:lnTo>
                      <a:pt x="12" y="48"/>
                    </a:lnTo>
                    <a:cubicBezTo>
                      <a:pt x="10" y="49"/>
                      <a:pt x="7" y="48"/>
                      <a:pt x="5" y="46"/>
                    </a:cubicBezTo>
                    <a:cubicBezTo>
                      <a:pt x="4" y="44"/>
                      <a:pt x="3" y="41"/>
                      <a:pt x="3" y="39"/>
                    </a:cubicBezTo>
                    <a:lnTo>
                      <a:pt x="6" y="26"/>
                    </a:lnTo>
                    <a:lnTo>
                      <a:pt x="22" y="29"/>
                    </a:lnTo>
                    <a:lnTo>
                      <a:pt x="19" y="42"/>
                    </a:lnTo>
                    <a:lnTo>
                      <a:pt x="10" y="33"/>
                    </a:lnTo>
                    <a:lnTo>
                      <a:pt x="26" y="30"/>
                    </a:lnTo>
                    <a:lnTo>
                      <a:pt x="19" y="36"/>
                    </a:lnTo>
                    <a:lnTo>
                      <a:pt x="22" y="26"/>
                    </a:lnTo>
                    <a:cubicBezTo>
                      <a:pt x="23" y="23"/>
                      <a:pt x="24" y="21"/>
                      <a:pt x="26" y="20"/>
                    </a:cubicBezTo>
                    <a:cubicBezTo>
                      <a:pt x="29" y="19"/>
                      <a:pt x="31" y="19"/>
                      <a:pt x="33" y="21"/>
                    </a:cubicBezTo>
                    <a:lnTo>
                      <a:pt x="55" y="31"/>
                    </a:lnTo>
                    <a:lnTo>
                      <a:pt x="45" y="34"/>
                    </a:lnTo>
                    <a:lnTo>
                      <a:pt x="53" y="23"/>
                    </a:lnTo>
                    <a:lnTo>
                      <a:pt x="59" y="36"/>
                    </a:lnTo>
                    <a:lnTo>
                      <a:pt x="46" y="36"/>
                    </a:lnTo>
                    <a:cubicBezTo>
                      <a:pt x="44" y="36"/>
                      <a:pt x="41" y="35"/>
                      <a:pt x="40" y="33"/>
                    </a:cubicBezTo>
                    <a:lnTo>
                      <a:pt x="32" y="25"/>
                    </a:lnTo>
                    <a:cubicBezTo>
                      <a:pt x="29" y="22"/>
                      <a:pt x="29" y="17"/>
                      <a:pt x="31" y="14"/>
                    </a:cubicBezTo>
                    <a:cubicBezTo>
                      <a:pt x="34" y="11"/>
                      <a:pt x="38" y="10"/>
                      <a:pt x="42" y="12"/>
                    </a:cubicBezTo>
                    <a:lnTo>
                      <a:pt x="58" y="21"/>
                    </a:lnTo>
                    <a:lnTo>
                      <a:pt x="52" y="20"/>
                    </a:lnTo>
                    <a:lnTo>
                      <a:pt x="60" y="18"/>
                    </a:lnTo>
                    <a:lnTo>
                      <a:pt x="55" y="30"/>
                    </a:lnTo>
                    <a:lnTo>
                      <a:pt x="52" y="26"/>
                    </a:lnTo>
                    <a:cubicBezTo>
                      <a:pt x="51" y="23"/>
                      <a:pt x="51" y="19"/>
                      <a:pt x="53" y="16"/>
                    </a:cubicBezTo>
                    <a:cubicBezTo>
                      <a:pt x="55" y="13"/>
                      <a:pt x="59" y="13"/>
                      <a:pt x="62" y="14"/>
                    </a:cubicBezTo>
                    <a:lnTo>
                      <a:pt x="67" y="16"/>
                    </a:lnTo>
                    <a:lnTo>
                      <a:pt x="59" y="17"/>
                    </a:lnTo>
                    <a:lnTo>
                      <a:pt x="67" y="11"/>
                    </a:lnTo>
                    <a:lnTo>
                      <a:pt x="70" y="25"/>
                    </a:lnTo>
                    <a:lnTo>
                      <a:pt x="57" y="20"/>
                    </a:lnTo>
                    <a:lnTo>
                      <a:pt x="62" y="20"/>
                    </a:lnTo>
                    <a:lnTo>
                      <a:pt x="46" y="27"/>
                    </a:lnTo>
                    <a:lnTo>
                      <a:pt x="40" y="12"/>
                    </a:lnTo>
                    <a:lnTo>
                      <a:pt x="56" y="5"/>
                    </a:lnTo>
                    <a:lnTo>
                      <a:pt x="54" y="19"/>
                    </a:lnTo>
                    <a:lnTo>
                      <a:pt x="49" y="15"/>
                    </a:lnTo>
                    <a:lnTo>
                      <a:pt x="56" y="16"/>
                    </a:lnTo>
                    <a:lnTo>
                      <a:pt x="35" y="23"/>
                    </a:lnTo>
                    <a:cubicBezTo>
                      <a:pt x="31" y="24"/>
                      <a:pt x="28" y="22"/>
                      <a:pt x="26" y="19"/>
                    </a:cubicBezTo>
                    <a:lnTo>
                      <a:pt x="23" y="15"/>
                    </a:lnTo>
                    <a:lnTo>
                      <a:pt x="33" y="18"/>
                    </a:lnTo>
                    <a:lnTo>
                      <a:pt x="22" y="22"/>
                    </a:lnTo>
                    <a:lnTo>
                      <a:pt x="27" y="12"/>
                    </a:lnTo>
                    <a:lnTo>
                      <a:pt x="29" y="21"/>
                    </a:lnTo>
                    <a:cubicBezTo>
                      <a:pt x="31" y="25"/>
                      <a:pt x="29" y="29"/>
                      <a:pt x="25" y="31"/>
                    </a:cubicBezTo>
                    <a:cubicBezTo>
                      <a:pt x="21" y="32"/>
                      <a:pt x="17" y="31"/>
                      <a:pt x="15" y="28"/>
                    </a:cubicBezTo>
                    <a:lnTo>
                      <a:pt x="12" y="23"/>
                    </a:lnTo>
                    <a:lnTo>
                      <a:pt x="23" y="26"/>
                    </a:lnTo>
                    <a:lnTo>
                      <a:pt x="13" y="32"/>
                    </a:lnTo>
                    <a:lnTo>
                      <a:pt x="11" y="18"/>
                    </a:lnTo>
                    <a:lnTo>
                      <a:pt x="17" y="20"/>
                    </a:lnTo>
                    <a:lnTo>
                      <a:pt x="11" y="35"/>
                    </a:lnTo>
                    <a:close/>
                  </a:path>
                </a:pathLst>
              </a:custGeom>
              <a:solidFill>
                <a:srgbClr val="6E6E6E"/>
              </a:solidFill>
              <a:ln w="0" cap="flat">
                <a:solidFill>
                  <a:srgbClr val="6E6E6E"/>
                </a:solidFill>
                <a:prstDash val="solid"/>
                <a:round/>
                <a:headEnd/>
                <a:tailEnd/>
              </a:ln>
            </p:spPr>
            <p:txBody>
              <a:bodyPr/>
              <a:lstStyle/>
              <a:p>
                <a:endParaRPr lang="en-US"/>
              </a:p>
            </p:txBody>
          </p:sp>
          <p:sp>
            <p:nvSpPr>
              <p:cNvPr id="1547" name="Freeform 734"/>
              <p:cNvSpPr>
                <a:spLocks/>
              </p:cNvSpPr>
              <p:nvPr/>
            </p:nvSpPr>
            <p:spPr bwMode="auto">
              <a:xfrm>
                <a:off x="2120" y="864"/>
                <a:ext cx="12" cy="16"/>
              </a:xfrm>
              <a:custGeom>
                <a:avLst/>
                <a:gdLst>
                  <a:gd name="T0" fmla="*/ 1 w 12"/>
                  <a:gd name="T1" fmla="*/ 11 h 16"/>
                  <a:gd name="T2" fmla="*/ 3 w 12"/>
                  <a:gd name="T3" fmla="*/ 9 h 16"/>
                  <a:gd name="T4" fmla="*/ 1 w 12"/>
                  <a:gd name="T5" fmla="*/ 9 h 16"/>
                  <a:gd name="T6" fmla="*/ 6 w 12"/>
                  <a:gd name="T7" fmla="*/ 4 h 16"/>
                  <a:gd name="T8" fmla="*/ 4 w 12"/>
                  <a:gd name="T9" fmla="*/ 2 h 16"/>
                  <a:gd name="T10" fmla="*/ 6 w 12"/>
                  <a:gd name="T11" fmla="*/ 2 h 16"/>
                  <a:gd name="T12" fmla="*/ 9 w 12"/>
                  <a:gd name="T13" fmla="*/ 0 h 16"/>
                  <a:gd name="T14" fmla="*/ 12 w 12"/>
                  <a:gd name="T15" fmla="*/ 2 h 16"/>
                  <a:gd name="T16" fmla="*/ 7 w 12"/>
                  <a:gd name="T17" fmla="*/ 9 h 16"/>
                  <a:gd name="T18" fmla="*/ 0 w 12"/>
                  <a:gd name="T19" fmla="*/ 16 h 16"/>
                  <a:gd name="T20" fmla="*/ 1 w 12"/>
                  <a:gd name="T21" fmla="*/ 12 h 16"/>
                  <a:gd name="T22" fmla="*/ 4 w 12"/>
                  <a:gd name="T23" fmla="*/ 10 h 16"/>
                  <a:gd name="T24" fmla="*/ 1 w 12"/>
                  <a:gd name="T25" fmla="*/ 11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
                  <a:gd name="T40" fmla="*/ 0 h 16"/>
                  <a:gd name="T41" fmla="*/ 12 w 12"/>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 h="16">
                    <a:moveTo>
                      <a:pt x="1" y="11"/>
                    </a:moveTo>
                    <a:lnTo>
                      <a:pt x="3" y="9"/>
                    </a:lnTo>
                    <a:lnTo>
                      <a:pt x="1" y="9"/>
                    </a:lnTo>
                    <a:lnTo>
                      <a:pt x="6" y="4"/>
                    </a:lnTo>
                    <a:lnTo>
                      <a:pt x="4" y="2"/>
                    </a:lnTo>
                    <a:lnTo>
                      <a:pt x="6" y="2"/>
                    </a:lnTo>
                    <a:lnTo>
                      <a:pt x="9" y="0"/>
                    </a:lnTo>
                    <a:lnTo>
                      <a:pt x="12" y="2"/>
                    </a:lnTo>
                    <a:lnTo>
                      <a:pt x="7" y="9"/>
                    </a:lnTo>
                    <a:lnTo>
                      <a:pt x="0" y="16"/>
                    </a:lnTo>
                    <a:lnTo>
                      <a:pt x="1" y="12"/>
                    </a:lnTo>
                    <a:lnTo>
                      <a:pt x="4" y="10"/>
                    </a:lnTo>
                    <a:lnTo>
                      <a:pt x="1" y="11"/>
                    </a:lnTo>
                    <a:close/>
                  </a:path>
                </a:pathLst>
              </a:custGeom>
              <a:solidFill>
                <a:srgbClr val="FFFF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548" name="Freeform 735"/>
              <p:cNvSpPr>
                <a:spLocks/>
              </p:cNvSpPr>
              <p:nvPr/>
            </p:nvSpPr>
            <p:spPr bwMode="auto">
              <a:xfrm>
                <a:off x="2118" y="862"/>
                <a:ext cx="16" cy="20"/>
              </a:xfrm>
              <a:custGeom>
                <a:avLst/>
                <a:gdLst>
                  <a:gd name="T0" fmla="*/ 5 w 66"/>
                  <a:gd name="T1" fmla="*/ 49 h 81"/>
                  <a:gd name="T2" fmla="*/ 14 w 66"/>
                  <a:gd name="T3" fmla="*/ 38 h 81"/>
                  <a:gd name="T4" fmla="*/ 20 w 66"/>
                  <a:gd name="T5" fmla="*/ 51 h 81"/>
                  <a:gd name="T6" fmla="*/ 11 w 66"/>
                  <a:gd name="T7" fmla="*/ 51 h 81"/>
                  <a:gd name="T8" fmla="*/ 4 w 66"/>
                  <a:gd name="T9" fmla="*/ 46 h 81"/>
                  <a:gd name="T10" fmla="*/ 6 w 66"/>
                  <a:gd name="T11" fmla="*/ 38 h 81"/>
                  <a:gd name="T12" fmla="*/ 27 w 66"/>
                  <a:gd name="T13" fmla="*/ 16 h 81"/>
                  <a:gd name="T14" fmla="*/ 28 w 66"/>
                  <a:gd name="T15" fmla="*/ 29 h 81"/>
                  <a:gd name="T16" fmla="*/ 19 w 66"/>
                  <a:gd name="T17" fmla="*/ 23 h 81"/>
                  <a:gd name="T18" fmla="*/ 16 w 66"/>
                  <a:gd name="T19" fmla="*/ 14 h 81"/>
                  <a:gd name="T20" fmla="*/ 23 w 66"/>
                  <a:gd name="T21" fmla="*/ 8 h 81"/>
                  <a:gd name="T22" fmla="*/ 32 w 66"/>
                  <a:gd name="T23" fmla="*/ 8 h 81"/>
                  <a:gd name="T24" fmla="*/ 28 w 66"/>
                  <a:gd name="T25" fmla="*/ 10 h 81"/>
                  <a:gd name="T26" fmla="*/ 40 w 66"/>
                  <a:gd name="T27" fmla="*/ 2 h 81"/>
                  <a:gd name="T28" fmla="*/ 49 w 66"/>
                  <a:gd name="T29" fmla="*/ 2 h 81"/>
                  <a:gd name="T30" fmla="*/ 61 w 66"/>
                  <a:gd name="T31" fmla="*/ 10 h 81"/>
                  <a:gd name="T32" fmla="*/ 63 w 66"/>
                  <a:gd name="T33" fmla="*/ 21 h 81"/>
                  <a:gd name="T34" fmla="*/ 45 w 66"/>
                  <a:gd name="T35" fmla="*/ 50 h 81"/>
                  <a:gd name="T36" fmla="*/ 44 w 66"/>
                  <a:gd name="T37" fmla="*/ 52 h 81"/>
                  <a:gd name="T38" fmla="*/ 14 w 66"/>
                  <a:gd name="T39" fmla="*/ 78 h 81"/>
                  <a:gd name="T40" fmla="*/ 5 w 66"/>
                  <a:gd name="T41" fmla="*/ 79 h 81"/>
                  <a:gd name="T42" fmla="*/ 1 w 66"/>
                  <a:gd name="T43" fmla="*/ 71 h 81"/>
                  <a:gd name="T44" fmla="*/ 4 w 66"/>
                  <a:gd name="T45" fmla="*/ 55 h 81"/>
                  <a:gd name="T46" fmla="*/ 8 w 66"/>
                  <a:gd name="T47" fmla="*/ 49 h 81"/>
                  <a:gd name="T48" fmla="*/ 23 w 66"/>
                  <a:gd name="T49" fmla="*/ 41 h 81"/>
                  <a:gd name="T50" fmla="*/ 29 w 66"/>
                  <a:gd name="T51" fmla="*/ 56 h 81"/>
                  <a:gd name="T52" fmla="*/ 14 w 66"/>
                  <a:gd name="T53" fmla="*/ 61 h 81"/>
                  <a:gd name="T54" fmla="*/ 9 w 66"/>
                  <a:gd name="T55" fmla="*/ 46 h 81"/>
                  <a:gd name="T56" fmla="*/ 24 w 66"/>
                  <a:gd name="T57" fmla="*/ 41 h 81"/>
                  <a:gd name="T58" fmla="*/ 34 w 66"/>
                  <a:gd name="T59" fmla="*/ 45 h 81"/>
                  <a:gd name="T60" fmla="*/ 30 w 66"/>
                  <a:gd name="T61" fmla="*/ 56 h 81"/>
                  <a:gd name="T62" fmla="*/ 15 w 66"/>
                  <a:gd name="T63" fmla="*/ 64 h 81"/>
                  <a:gd name="T64" fmla="*/ 19 w 66"/>
                  <a:gd name="T65" fmla="*/ 58 h 81"/>
                  <a:gd name="T66" fmla="*/ 16 w 66"/>
                  <a:gd name="T67" fmla="*/ 74 h 81"/>
                  <a:gd name="T68" fmla="*/ 3 w 66"/>
                  <a:gd name="T69" fmla="*/ 66 h 81"/>
                  <a:gd name="T70" fmla="*/ 33 w 66"/>
                  <a:gd name="T71" fmla="*/ 40 h 81"/>
                  <a:gd name="T72" fmla="*/ 32 w 66"/>
                  <a:gd name="T73" fmla="*/ 42 h 81"/>
                  <a:gd name="T74" fmla="*/ 50 w 66"/>
                  <a:gd name="T75" fmla="*/ 12 h 81"/>
                  <a:gd name="T76" fmla="*/ 52 w 66"/>
                  <a:gd name="T77" fmla="*/ 23 h 81"/>
                  <a:gd name="T78" fmla="*/ 40 w 66"/>
                  <a:gd name="T79" fmla="*/ 15 h 81"/>
                  <a:gd name="T80" fmla="*/ 49 w 66"/>
                  <a:gd name="T81" fmla="*/ 15 h 81"/>
                  <a:gd name="T82" fmla="*/ 37 w 66"/>
                  <a:gd name="T83" fmla="*/ 23 h 81"/>
                  <a:gd name="T84" fmla="*/ 32 w 66"/>
                  <a:gd name="T85" fmla="*/ 24 h 81"/>
                  <a:gd name="T86" fmla="*/ 23 w 66"/>
                  <a:gd name="T87" fmla="*/ 24 h 81"/>
                  <a:gd name="T88" fmla="*/ 28 w 66"/>
                  <a:gd name="T89" fmla="*/ 10 h 81"/>
                  <a:gd name="T90" fmla="*/ 37 w 66"/>
                  <a:gd name="T91" fmla="*/ 15 h 81"/>
                  <a:gd name="T92" fmla="*/ 40 w 66"/>
                  <a:gd name="T93" fmla="*/ 21 h 81"/>
                  <a:gd name="T94" fmla="*/ 38 w 66"/>
                  <a:gd name="T95" fmla="*/ 27 h 81"/>
                  <a:gd name="T96" fmla="*/ 17 w 66"/>
                  <a:gd name="T97" fmla="*/ 49 h 81"/>
                  <a:gd name="T98" fmla="*/ 11 w 66"/>
                  <a:gd name="T99" fmla="*/ 35 h 81"/>
                  <a:gd name="T100" fmla="*/ 20 w 66"/>
                  <a:gd name="T101" fmla="*/ 35 h 81"/>
                  <a:gd name="T102" fmla="*/ 28 w 66"/>
                  <a:gd name="T103" fmla="*/ 40 h 81"/>
                  <a:gd name="T104" fmla="*/ 27 w 66"/>
                  <a:gd name="T105" fmla="*/ 48 h 81"/>
                  <a:gd name="T106" fmla="*/ 18 w 66"/>
                  <a:gd name="T107" fmla="*/ 59 h 81"/>
                  <a:gd name="T108" fmla="*/ 5 w 66"/>
                  <a:gd name="T109" fmla="*/ 49 h 8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6"/>
                  <a:gd name="T166" fmla="*/ 0 h 81"/>
                  <a:gd name="T167" fmla="*/ 66 w 66"/>
                  <a:gd name="T168" fmla="*/ 81 h 8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6" h="81">
                    <a:moveTo>
                      <a:pt x="5" y="49"/>
                    </a:moveTo>
                    <a:lnTo>
                      <a:pt x="14" y="38"/>
                    </a:lnTo>
                    <a:lnTo>
                      <a:pt x="20" y="51"/>
                    </a:lnTo>
                    <a:lnTo>
                      <a:pt x="11" y="51"/>
                    </a:lnTo>
                    <a:cubicBezTo>
                      <a:pt x="8" y="51"/>
                      <a:pt x="5" y="49"/>
                      <a:pt x="4" y="46"/>
                    </a:cubicBezTo>
                    <a:cubicBezTo>
                      <a:pt x="3" y="43"/>
                      <a:pt x="3" y="40"/>
                      <a:pt x="6" y="38"/>
                    </a:cubicBezTo>
                    <a:lnTo>
                      <a:pt x="27" y="16"/>
                    </a:lnTo>
                    <a:lnTo>
                      <a:pt x="28" y="29"/>
                    </a:lnTo>
                    <a:lnTo>
                      <a:pt x="19" y="23"/>
                    </a:lnTo>
                    <a:cubicBezTo>
                      <a:pt x="16" y="22"/>
                      <a:pt x="15" y="18"/>
                      <a:pt x="16" y="14"/>
                    </a:cubicBezTo>
                    <a:cubicBezTo>
                      <a:pt x="17" y="11"/>
                      <a:pt x="20" y="8"/>
                      <a:pt x="23" y="8"/>
                    </a:cubicBezTo>
                    <a:lnTo>
                      <a:pt x="32" y="8"/>
                    </a:lnTo>
                    <a:lnTo>
                      <a:pt x="28" y="10"/>
                    </a:lnTo>
                    <a:lnTo>
                      <a:pt x="40" y="2"/>
                    </a:lnTo>
                    <a:cubicBezTo>
                      <a:pt x="43" y="0"/>
                      <a:pt x="46" y="0"/>
                      <a:pt x="49" y="2"/>
                    </a:cubicBezTo>
                    <a:lnTo>
                      <a:pt x="61" y="10"/>
                    </a:lnTo>
                    <a:cubicBezTo>
                      <a:pt x="64" y="12"/>
                      <a:pt x="66" y="17"/>
                      <a:pt x="63" y="21"/>
                    </a:cubicBezTo>
                    <a:lnTo>
                      <a:pt x="45" y="50"/>
                    </a:lnTo>
                    <a:cubicBezTo>
                      <a:pt x="45" y="51"/>
                      <a:pt x="44" y="51"/>
                      <a:pt x="44" y="52"/>
                    </a:cubicBezTo>
                    <a:lnTo>
                      <a:pt x="14" y="78"/>
                    </a:lnTo>
                    <a:cubicBezTo>
                      <a:pt x="11" y="81"/>
                      <a:pt x="8" y="81"/>
                      <a:pt x="5" y="79"/>
                    </a:cubicBezTo>
                    <a:cubicBezTo>
                      <a:pt x="2" y="78"/>
                      <a:pt x="0" y="74"/>
                      <a:pt x="1" y="71"/>
                    </a:cubicBezTo>
                    <a:lnTo>
                      <a:pt x="4" y="55"/>
                    </a:lnTo>
                    <a:cubicBezTo>
                      <a:pt x="4" y="53"/>
                      <a:pt x="6" y="51"/>
                      <a:pt x="8" y="49"/>
                    </a:cubicBezTo>
                    <a:lnTo>
                      <a:pt x="23" y="41"/>
                    </a:lnTo>
                    <a:lnTo>
                      <a:pt x="29" y="56"/>
                    </a:lnTo>
                    <a:lnTo>
                      <a:pt x="14" y="61"/>
                    </a:lnTo>
                    <a:lnTo>
                      <a:pt x="9" y="46"/>
                    </a:lnTo>
                    <a:lnTo>
                      <a:pt x="24" y="41"/>
                    </a:lnTo>
                    <a:cubicBezTo>
                      <a:pt x="28" y="40"/>
                      <a:pt x="32" y="41"/>
                      <a:pt x="34" y="45"/>
                    </a:cubicBezTo>
                    <a:cubicBezTo>
                      <a:pt x="35" y="49"/>
                      <a:pt x="34" y="54"/>
                      <a:pt x="30" y="56"/>
                    </a:cubicBezTo>
                    <a:lnTo>
                      <a:pt x="15" y="64"/>
                    </a:lnTo>
                    <a:lnTo>
                      <a:pt x="19" y="58"/>
                    </a:lnTo>
                    <a:lnTo>
                      <a:pt x="16" y="74"/>
                    </a:lnTo>
                    <a:lnTo>
                      <a:pt x="3" y="66"/>
                    </a:lnTo>
                    <a:lnTo>
                      <a:pt x="33" y="40"/>
                    </a:lnTo>
                    <a:lnTo>
                      <a:pt x="32" y="42"/>
                    </a:lnTo>
                    <a:lnTo>
                      <a:pt x="50" y="12"/>
                    </a:lnTo>
                    <a:lnTo>
                      <a:pt x="52" y="23"/>
                    </a:lnTo>
                    <a:lnTo>
                      <a:pt x="40" y="15"/>
                    </a:lnTo>
                    <a:lnTo>
                      <a:pt x="49" y="15"/>
                    </a:lnTo>
                    <a:lnTo>
                      <a:pt x="37" y="23"/>
                    </a:lnTo>
                    <a:cubicBezTo>
                      <a:pt x="36" y="24"/>
                      <a:pt x="34" y="24"/>
                      <a:pt x="32" y="24"/>
                    </a:cubicBezTo>
                    <a:lnTo>
                      <a:pt x="23" y="24"/>
                    </a:lnTo>
                    <a:lnTo>
                      <a:pt x="28" y="10"/>
                    </a:lnTo>
                    <a:lnTo>
                      <a:pt x="37" y="15"/>
                    </a:lnTo>
                    <a:cubicBezTo>
                      <a:pt x="39" y="16"/>
                      <a:pt x="40" y="18"/>
                      <a:pt x="40" y="21"/>
                    </a:cubicBezTo>
                    <a:cubicBezTo>
                      <a:pt x="41" y="23"/>
                      <a:pt x="40" y="26"/>
                      <a:pt x="38" y="27"/>
                    </a:cubicBezTo>
                    <a:lnTo>
                      <a:pt x="17" y="49"/>
                    </a:lnTo>
                    <a:lnTo>
                      <a:pt x="11" y="35"/>
                    </a:lnTo>
                    <a:lnTo>
                      <a:pt x="20" y="35"/>
                    </a:lnTo>
                    <a:cubicBezTo>
                      <a:pt x="24" y="35"/>
                      <a:pt x="26" y="37"/>
                      <a:pt x="28" y="40"/>
                    </a:cubicBezTo>
                    <a:cubicBezTo>
                      <a:pt x="29" y="43"/>
                      <a:pt x="29" y="46"/>
                      <a:pt x="27" y="48"/>
                    </a:cubicBezTo>
                    <a:lnTo>
                      <a:pt x="18" y="59"/>
                    </a:lnTo>
                    <a:lnTo>
                      <a:pt x="5" y="49"/>
                    </a:lnTo>
                    <a:close/>
                  </a:path>
                </a:pathLst>
              </a:custGeom>
              <a:solidFill>
                <a:srgbClr val="6E6E6E"/>
              </a:solidFill>
              <a:ln w="0" cap="flat">
                <a:solidFill>
                  <a:srgbClr val="6E6E6E"/>
                </a:solidFill>
                <a:prstDash val="solid"/>
                <a:round/>
                <a:headEnd/>
                <a:tailEnd/>
              </a:ln>
            </p:spPr>
            <p:txBody>
              <a:bodyPr/>
              <a:lstStyle/>
              <a:p>
                <a:endParaRPr lang="en-US"/>
              </a:p>
            </p:txBody>
          </p:sp>
          <p:sp>
            <p:nvSpPr>
              <p:cNvPr id="1549" name="Freeform 736"/>
              <p:cNvSpPr>
                <a:spLocks/>
              </p:cNvSpPr>
              <p:nvPr/>
            </p:nvSpPr>
            <p:spPr bwMode="auto">
              <a:xfrm>
                <a:off x="2132" y="868"/>
                <a:ext cx="12" cy="8"/>
              </a:xfrm>
              <a:custGeom>
                <a:avLst/>
                <a:gdLst>
                  <a:gd name="T0" fmla="*/ 12 w 12"/>
                  <a:gd name="T1" fmla="*/ 0 h 8"/>
                  <a:gd name="T2" fmla="*/ 8 w 12"/>
                  <a:gd name="T3" fmla="*/ 5 h 8"/>
                  <a:gd name="T4" fmla="*/ 6 w 12"/>
                  <a:gd name="T5" fmla="*/ 3 h 8"/>
                  <a:gd name="T6" fmla="*/ 6 w 12"/>
                  <a:gd name="T7" fmla="*/ 7 h 8"/>
                  <a:gd name="T8" fmla="*/ 0 w 12"/>
                  <a:gd name="T9" fmla="*/ 8 h 8"/>
                  <a:gd name="T10" fmla="*/ 3 w 12"/>
                  <a:gd name="T11" fmla="*/ 3 h 8"/>
                  <a:gd name="T12" fmla="*/ 2 w 12"/>
                  <a:gd name="T13" fmla="*/ 2 h 8"/>
                  <a:gd name="T14" fmla="*/ 3 w 12"/>
                  <a:gd name="T15" fmla="*/ 2 h 8"/>
                  <a:gd name="T16" fmla="*/ 2 w 12"/>
                  <a:gd name="T17" fmla="*/ 0 h 8"/>
                  <a:gd name="T18" fmla="*/ 12 w 12"/>
                  <a:gd name="T19" fmla="*/ 0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8"/>
                  <a:gd name="T32" fmla="*/ 12 w 12"/>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8">
                    <a:moveTo>
                      <a:pt x="12" y="0"/>
                    </a:moveTo>
                    <a:lnTo>
                      <a:pt x="8" y="5"/>
                    </a:lnTo>
                    <a:lnTo>
                      <a:pt x="6" y="3"/>
                    </a:lnTo>
                    <a:lnTo>
                      <a:pt x="6" y="7"/>
                    </a:lnTo>
                    <a:lnTo>
                      <a:pt x="0" y="8"/>
                    </a:lnTo>
                    <a:lnTo>
                      <a:pt x="3" y="3"/>
                    </a:lnTo>
                    <a:lnTo>
                      <a:pt x="2" y="2"/>
                    </a:lnTo>
                    <a:lnTo>
                      <a:pt x="3" y="2"/>
                    </a:lnTo>
                    <a:lnTo>
                      <a:pt x="2" y="0"/>
                    </a:lnTo>
                    <a:lnTo>
                      <a:pt x="12" y="0"/>
                    </a:lnTo>
                    <a:close/>
                  </a:path>
                </a:pathLst>
              </a:custGeom>
              <a:solidFill>
                <a:srgbClr val="FFFF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550" name="Freeform 737"/>
              <p:cNvSpPr>
                <a:spLocks/>
              </p:cNvSpPr>
              <p:nvPr/>
            </p:nvSpPr>
            <p:spPr bwMode="auto">
              <a:xfrm>
                <a:off x="2130" y="866"/>
                <a:ext cx="15" cy="12"/>
              </a:xfrm>
              <a:custGeom>
                <a:avLst/>
                <a:gdLst>
                  <a:gd name="T0" fmla="*/ 63 w 63"/>
                  <a:gd name="T1" fmla="*/ 13 h 49"/>
                  <a:gd name="T2" fmla="*/ 48 w 63"/>
                  <a:gd name="T3" fmla="*/ 34 h 49"/>
                  <a:gd name="T4" fmla="*/ 41 w 63"/>
                  <a:gd name="T5" fmla="*/ 38 h 49"/>
                  <a:gd name="T6" fmla="*/ 34 w 63"/>
                  <a:gd name="T7" fmla="*/ 34 h 49"/>
                  <a:gd name="T8" fmla="*/ 28 w 63"/>
                  <a:gd name="T9" fmla="*/ 23 h 49"/>
                  <a:gd name="T10" fmla="*/ 43 w 63"/>
                  <a:gd name="T11" fmla="*/ 20 h 49"/>
                  <a:gd name="T12" fmla="*/ 40 w 63"/>
                  <a:gd name="T13" fmla="*/ 38 h 49"/>
                  <a:gd name="T14" fmla="*/ 34 w 63"/>
                  <a:gd name="T15" fmla="*/ 45 h 49"/>
                  <a:gd name="T16" fmla="*/ 10 w 63"/>
                  <a:gd name="T17" fmla="*/ 48 h 49"/>
                  <a:gd name="T18" fmla="*/ 2 w 63"/>
                  <a:gd name="T19" fmla="*/ 45 h 49"/>
                  <a:gd name="T20" fmla="*/ 1 w 63"/>
                  <a:gd name="T21" fmla="*/ 37 h 49"/>
                  <a:gd name="T22" fmla="*/ 13 w 63"/>
                  <a:gd name="T23" fmla="*/ 15 h 49"/>
                  <a:gd name="T24" fmla="*/ 14 w 63"/>
                  <a:gd name="T25" fmla="*/ 24 h 49"/>
                  <a:gd name="T26" fmla="*/ 11 w 63"/>
                  <a:gd name="T27" fmla="*/ 21 h 49"/>
                  <a:gd name="T28" fmla="*/ 10 w 63"/>
                  <a:gd name="T29" fmla="*/ 12 h 49"/>
                  <a:gd name="T30" fmla="*/ 17 w 63"/>
                  <a:gd name="T31" fmla="*/ 8 h 49"/>
                  <a:gd name="T32" fmla="*/ 23 w 63"/>
                  <a:gd name="T33" fmla="*/ 8 h 49"/>
                  <a:gd name="T34" fmla="*/ 17 w 63"/>
                  <a:gd name="T35" fmla="*/ 21 h 49"/>
                  <a:gd name="T36" fmla="*/ 11 w 63"/>
                  <a:gd name="T37" fmla="*/ 14 h 49"/>
                  <a:gd name="T38" fmla="*/ 10 w 63"/>
                  <a:gd name="T39" fmla="*/ 5 h 49"/>
                  <a:gd name="T40" fmla="*/ 17 w 63"/>
                  <a:gd name="T41" fmla="*/ 0 h 49"/>
                  <a:gd name="T42" fmla="*/ 56 w 63"/>
                  <a:gd name="T43" fmla="*/ 0 h 49"/>
                  <a:gd name="T44" fmla="*/ 56 w 63"/>
                  <a:gd name="T45" fmla="*/ 16 h 49"/>
                  <a:gd name="T46" fmla="*/ 17 w 63"/>
                  <a:gd name="T47" fmla="*/ 16 h 49"/>
                  <a:gd name="T48" fmla="*/ 24 w 63"/>
                  <a:gd name="T49" fmla="*/ 3 h 49"/>
                  <a:gd name="T50" fmla="*/ 30 w 63"/>
                  <a:gd name="T51" fmla="*/ 10 h 49"/>
                  <a:gd name="T52" fmla="*/ 31 w 63"/>
                  <a:gd name="T53" fmla="*/ 19 h 49"/>
                  <a:gd name="T54" fmla="*/ 23 w 63"/>
                  <a:gd name="T55" fmla="*/ 24 h 49"/>
                  <a:gd name="T56" fmla="*/ 17 w 63"/>
                  <a:gd name="T57" fmla="*/ 24 h 49"/>
                  <a:gd name="T58" fmla="*/ 24 w 63"/>
                  <a:gd name="T59" fmla="*/ 10 h 49"/>
                  <a:gd name="T60" fmla="*/ 27 w 63"/>
                  <a:gd name="T61" fmla="*/ 14 h 49"/>
                  <a:gd name="T62" fmla="*/ 27 w 63"/>
                  <a:gd name="T63" fmla="*/ 23 h 49"/>
                  <a:gd name="T64" fmla="*/ 15 w 63"/>
                  <a:gd name="T65" fmla="*/ 44 h 49"/>
                  <a:gd name="T66" fmla="*/ 7 w 63"/>
                  <a:gd name="T67" fmla="*/ 33 h 49"/>
                  <a:gd name="T68" fmla="*/ 31 w 63"/>
                  <a:gd name="T69" fmla="*/ 29 h 49"/>
                  <a:gd name="T70" fmla="*/ 25 w 63"/>
                  <a:gd name="T71" fmla="*/ 36 h 49"/>
                  <a:gd name="T72" fmla="*/ 28 w 63"/>
                  <a:gd name="T73" fmla="*/ 18 h 49"/>
                  <a:gd name="T74" fmla="*/ 34 w 63"/>
                  <a:gd name="T75" fmla="*/ 11 h 49"/>
                  <a:gd name="T76" fmla="*/ 42 w 63"/>
                  <a:gd name="T77" fmla="*/ 15 h 49"/>
                  <a:gd name="T78" fmla="*/ 48 w 63"/>
                  <a:gd name="T79" fmla="*/ 26 h 49"/>
                  <a:gd name="T80" fmla="*/ 35 w 63"/>
                  <a:gd name="T81" fmla="*/ 25 h 49"/>
                  <a:gd name="T82" fmla="*/ 50 w 63"/>
                  <a:gd name="T83" fmla="*/ 4 h 49"/>
                  <a:gd name="T84" fmla="*/ 63 w 63"/>
                  <a:gd name="T85" fmla="*/ 13 h 4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
                  <a:gd name="T130" fmla="*/ 0 h 49"/>
                  <a:gd name="T131" fmla="*/ 63 w 63"/>
                  <a:gd name="T132" fmla="*/ 49 h 4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 h="49">
                    <a:moveTo>
                      <a:pt x="63" y="13"/>
                    </a:moveTo>
                    <a:lnTo>
                      <a:pt x="48" y="34"/>
                    </a:lnTo>
                    <a:cubicBezTo>
                      <a:pt x="46" y="37"/>
                      <a:pt x="44" y="38"/>
                      <a:pt x="41" y="38"/>
                    </a:cubicBezTo>
                    <a:cubicBezTo>
                      <a:pt x="38" y="38"/>
                      <a:pt x="36" y="36"/>
                      <a:pt x="34" y="34"/>
                    </a:cubicBezTo>
                    <a:lnTo>
                      <a:pt x="28" y="23"/>
                    </a:lnTo>
                    <a:lnTo>
                      <a:pt x="43" y="20"/>
                    </a:lnTo>
                    <a:lnTo>
                      <a:pt x="40" y="38"/>
                    </a:lnTo>
                    <a:cubicBezTo>
                      <a:pt x="40" y="42"/>
                      <a:pt x="37" y="44"/>
                      <a:pt x="34" y="45"/>
                    </a:cubicBezTo>
                    <a:lnTo>
                      <a:pt x="10" y="48"/>
                    </a:lnTo>
                    <a:cubicBezTo>
                      <a:pt x="7" y="49"/>
                      <a:pt x="4" y="48"/>
                      <a:pt x="2" y="45"/>
                    </a:cubicBezTo>
                    <a:cubicBezTo>
                      <a:pt x="0" y="42"/>
                      <a:pt x="0" y="39"/>
                      <a:pt x="1" y="37"/>
                    </a:cubicBezTo>
                    <a:lnTo>
                      <a:pt x="13" y="15"/>
                    </a:lnTo>
                    <a:lnTo>
                      <a:pt x="14" y="24"/>
                    </a:lnTo>
                    <a:lnTo>
                      <a:pt x="11" y="21"/>
                    </a:lnTo>
                    <a:cubicBezTo>
                      <a:pt x="9" y="18"/>
                      <a:pt x="9" y="15"/>
                      <a:pt x="10" y="12"/>
                    </a:cubicBezTo>
                    <a:cubicBezTo>
                      <a:pt x="12" y="9"/>
                      <a:pt x="14" y="8"/>
                      <a:pt x="17" y="8"/>
                    </a:cubicBezTo>
                    <a:lnTo>
                      <a:pt x="23" y="8"/>
                    </a:lnTo>
                    <a:lnTo>
                      <a:pt x="17" y="21"/>
                    </a:lnTo>
                    <a:lnTo>
                      <a:pt x="11" y="14"/>
                    </a:lnTo>
                    <a:cubicBezTo>
                      <a:pt x="9" y="11"/>
                      <a:pt x="9" y="8"/>
                      <a:pt x="10" y="5"/>
                    </a:cubicBezTo>
                    <a:cubicBezTo>
                      <a:pt x="12" y="2"/>
                      <a:pt x="14" y="0"/>
                      <a:pt x="17" y="0"/>
                    </a:cubicBezTo>
                    <a:lnTo>
                      <a:pt x="56" y="0"/>
                    </a:lnTo>
                    <a:lnTo>
                      <a:pt x="56" y="16"/>
                    </a:lnTo>
                    <a:lnTo>
                      <a:pt x="17" y="16"/>
                    </a:lnTo>
                    <a:lnTo>
                      <a:pt x="24" y="3"/>
                    </a:lnTo>
                    <a:lnTo>
                      <a:pt x="30" y="10"/>
                    </a:lnTo>
                    <a:cubicBezTo>
                      <a:pt x="32" y="13"/>
                      <a:pt x="32" y="16"/>
                      <a:pt x="31" y="19"/>
                    </a:cubicBezTo>
                    <a:cubicBezTo>
                      <a:pt x="29" y="22"/>
                      <a:pt x="27" y="24"/>
                      <a:pt x="23" y="24"/>
                    </a:cubicBezTo>
                    <a:lnTo>
                      <a:pt x="17" y="24"/>
                    </a:lnTo>
                    <a:lnTo>
                      <a:pt x="24" y="10"/>
                    </a:lnTo>
                    <a:lnTo>
                      <a:pt x="27" y="14"/>
                    </a:lnTo>
                    <a:cubicBezTo>
                      <a:pt x="29" y="17"/>
                      <a:pt x="29" y="20"/>
                      <a:pt x="27" y="23"/>
                    </a:cubicBezTo>
                    <a:lnTo>
                      <a:pt x="15" y="44"/>
                    </a:lnTo>
                    <a:lnTo>
                      <a:pt x="7" y="33"/>
                    </a:lnTo>
                    <a:lnTo>
                      <a:pt x="31" y="29"/>
                    </a:lnTo>
                    <a:lnTo>
                      <a:pt x="25" y="36"/>
                    </a:lnTo>
                    <a:lnTo>
                      <a:pt x="28" y="18"/>
                    </a:lnTo>
                    <a:cubicBezTo>
                      <a:pt x="28" y="14"/>
                      <a:pt x="31" y="12"/>
                      <a:pt x="34" y="11"/>
                    </a:cubicBezTo>
                    <a:cubicBezTo>
                      <a:pt x="37" y="11"/>
                      <a:pt x="41" y="12"/>
                      <a:pt x="42" y="15"/>
                    </a:cubicBezTo>
                    <a:lnTo>
                      <a:pt x="48" y="26"/>
                    </a:lnTo>
                    <a:lnTo>
                      <a:pt x="35" y="25"/>
                    </a:lnTo>
                    <a:lnTo>
                      <a:pt x="50" y="4"/>
                    </a:lnTo>
                    <a:lnTo>
                      <a:pt x="63" y="13"/>
                    </a:lnTo>
                    <a:close/>
                  </a:path>
                </a:pathLst>
              </a:custGeom>
              <a:solidFill>
                <a:srgbClr val="6E6E6E"/>
              </a:solidFill>
              <a:ln w="0" cap="flat">
                <a:solidFill>
                  <a:srgbClr val="6E6E6E"/>
                </a:solidFill>
                <a:prstDash val="solid"/>
                <a:round/>
                <a:headEnd/>
                <a:tailEnd/>
              </a:ln>
            </p:spPr>
            <p:txBody>
              <a:bodyPr/>
              <a:lstStyle/>
              <a:p>
                <a:endParaRPr lang="en-US"/>
              </a:p>
            </p:txBody>
          </p:sp>
          <p:sp>
            <p:nvSpPr>
              <p:cNvPr id="1551" name="Freeform 738"/>
              <p:cNvSpPr>
                <a:spLocks/>
              </p:cNvSpPr>
              <p:nvPr/>
            </p:nvSpPr>
            <p:spPr bwMode="auto">
              <a:xfrm>
                <a:off x="2124" y="872"/>
                <a:ext cx="12" cy="8"/>
              </a:xfrm>
              <a:custGeom>
                <a:avLst/>
                <a:gdLst>
                  <a:gd name="T0" fmla="*/ 2 w 12"/>
                  <a:gd name="T1" fmla="*/ 5 h 8"/>
                  <a:gd name="T2" fmla="*/ 4 w 12"/>
                  <a:gd name="T3" fmla="*/ 4 h 8"/>
                  <a:gd name="T4" fmla="*/ 5 w 12"/>
                  <a:gd name="T5" fmla="*/ 4 h 8"/>
                  <a:gd name="T6" fmla="*/ 7 w 12"/>
                  <a:gd name="T7" fmla="*/ 3 h 8"/>
                  <a:gd name="T8" fmla="*/ 5 w 12"/>
                  <a:gd name="T9" fmla="*/ 3 h 8"/>
                  <a:gd name="T10" fmla="*/ 7 w 12"/>
                  <a:gd name="T11" fmla="*/ 0 h 8"/>
                  <a:gd name="T12" fmla="*/ 11 w 12"/>
                  <a:gd name="T13" fmla="*/ 0 h 8"/>
                  <a:gd name="T14" fmla="*/ 8 w 12"/>
                  <a:gd name="T15" fmla="*/ 2 h 8"/>
                  <a:gd name="T16" fmla="*/ 12 w 12"/>
                  <a:gd name="T17" fmla="*/ 1 h 8"/>
                  <a:gd name="T18" fmla="*/ 9 w 12"/>
                  <a:gd name="T19" fmla="*/ 3 h 8"/>
                  <a:gd name="T20" fmla="*/ 9 w 12"/>
                  <a:gd name="T21" fmla="*/ 2 h 8"/>
                  <a:gd name="T22" fmla="*/ 2 w 12"/>
                  <a:gd name="T23" fmla="*/ 7 h 8"/>
                  <a:gd name="T24" fmla="*/ 4 w 12"/>
                  <a:gd name="T25" fmla="*/ 5 h 8"/>
                  <a:gd name="T26" fmla="*/ 0 w 12"/>
                  <a:gd name="T27" fmla="*/ 8 h 8"/>
                  <a:gd name="T28" fmla="*/ 2 w 12"/>
                  <a:gd name="T29" fmla="*/ 5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
                  <a:gd name="T46" fmla="*/ 0 h 8"/>
                  <a:gd name="T47" fmla="*/ 12 w 12"/>
                  <a:gd name="T48" fmla="*/ 8 h 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 h="8">
                    <a:moveTo>
                      <a:pt x="2" y="5"/>
                    </a:moveTo>
                    <a:lnTo>
                      <a:pt x="4" y="4"/>
                    </a:lnTo>
                    <a:lnTo>
                      <a:pt x="5" y="4"/>
                    </a:lnTo>
                    <a:lnTo>
                      <a:pt x="7" y="3"/>
                    </a:lnTo>
                    <a:lnTo>
                      <a:pt x="5" y="3"/>
                    </a:lnTo>
                    <a:lnTo>
                      <a:pt x="7" y="0"/>
                    </a:lnTo>
                    <a:lnTo>
                      <a:pt x="11" y="0"/>
                    </a:lnTo>
                    <a:lnTo>
                      <a:pt x="8" y="2"/>
                    </a:lnTo>
                    <a:lnTo>
                      <a:pt x="12" y="1"/>
                    </a:lnTo>
                    <a:lnTo>
                      <a:pt x="9" y="3"/>
                    </a:lnTo>
                    <a:lnTo>
                      <a:pt x="9" y="2"/>
                    </a:lnTo>
                    <a:lnTo>
                      <a:pt x="2" y="7"/>
                    </a:lnTo>
                    <a:lnTo>
                      <a:pt x="4" y="5"/>
                    </a:lnTo>
                    <a:lnTo>
                      <a:pt x="0" y="8"/>
                    </a:lnTo>
                    <a:lnTo>
                      <a:pt x="2" y="5"/>
                    </a:lnTo>
                    <a:close/>
                  </a:path>
                </a:pathLst>
              </a:custGeom>
              <a:solidFill>
                <a:srgbClr val="FFFF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552" name="Freeform 739"/>
              <p:cNvSpPr>
                <a:spLocks/>
              </p:cNvSpPr>
              <p:nvPr/>
            </p:nvSpPr>
            <p:spPr bwMode="auto">
              <a:xfrm>
                <a:off x="2122" y="870"/>
                <a:ext cx="16" cy="12"/>
              </a:xfrm>
              <a:custGeom>
                <a:avLst/>
                <a:gdLst>
                  <a:gd name="T0" fmla="*/ 21 w 65"/>
                  <a:gd name="T1" fmla="*/ 18 h 49"/>
                  <a:gd name="T2" fmla="*/ 30 w 65"/>
                  <a:gd name="T3" fmla="*/ 18 h 49"/>
                  <a:gd name="T4" fmla="*/ 30 w 65"/>
                  <a:gd name="T5" fmla="*/ 15 h 49"/>
                  <a:gd name="T6" fmla="*/ 25 w 65"/>
                  <a:gd name="T7" fmla="*/ 27 h 49"/>
                  <a:gd name="T8" fmla="*/ 21 w 65"/>
                  <a:gd name="T9" fmla="*/ 14 h 49"/>
                  <a:gd name="T10" fmla="*/ 35 w 65"/>
                  <a:gd name="T11" fmla="*/ 0 h 49"/>
                  <a:gd name="T12" fmla="*/ 59 w 65"/>
                  <a:gd name="T13" fmla="*/ 6 h 49"/>
                  <a:gd name="T14" fmla="*/ 45 w 65"/>
                  <a:gd name="T15" fmla="*/ 23 h 49"/>
                  <a:gd name="T16" fmla="*/ 54 w 65"/>
                  <a:gd name="T17" fmla="*/ 5 h 49"/>
                  <a:gd name="T18" fmla="*/ 61 w 65"/>
                  <a:gd name="T19" fmla="*/ 20 h 49"/>
                  <a:gd name="T20" fmla="*/ 41 w 65"/>
                  <a:gd name="T21" fmla="*/ 25 h 49"/>
                  <a:gd name="T22" fmla="*/ 48 w 65"/>
                  <a:gd name="T23" fmla="*/ 24 h 49"/>
                  <a:gd name="T24" fmla="*/ 10 w 65"/>
                  <a:gd name="T25" fmla="*/ 41 h 49"/>
                  <a:gd name="T26" fmla="*/ 19 w 65"/>
                  <a:gd name="T27" fmla="*/ 24 h 49"/>
                  <a:gd name="T28" fmla="*/ 13 w 65"/>
                  <a:gd name="T29" fmla="*/ 47 h 49"/>
                  <a:gd name="T30" fmla="*/ 2 w 65"/>
                  <a:gd name="T31" fmla="*/ 36 h 49"/>
                  <a:gd name="T32" fmla="*/ 23 w 65"/>
                  <a:gd name="T33" fmla="*/ 35 h 49"/>
                  <a:gd name="T34" fmla="*/ 4 w 65"/>
                  <a:gd name="T35" fmla="*/ 34 h 49"/>
                  <a:gd name="T36" fmla="*/ 31 w 65"/>
                  <a:gd name="T37" fmla="*/ 25 h 49"/>
                  <a:gd name="T38" fmla="*/ 21 w 65"/>
                  <a:gd name="T39" fmla="*/ 42 h 49"/>
                  <a:gd name="T40" fmla="*/ 38 w 65"/>
                  <a:gd name="T41" fmla="*/ 11 h 49"/>
                  <a:gd name="T42" fmla="*/ 51 w 65"/>
                  <a:gd name="T43" fmla="*/ 13 h 49"/>
                  <a:gd name="T44" fmla="*/ 52 w 65"/>
                  <a:gd name="T45" fmla="*/ 6 h 49"/>
                  <a:gd name="T46" fmla="*/ 43 w 65"/>
                  <a:gd name="T47" fmla="*/ 25 h 49"/>
                  <a:gd name="T48" fmla="*/ 35 w 65"/>
                  <a:gd name="T49" fmla="*/ 11 h 49"/>
                  <a:gd name="T50" fmla="*/ 51 w 65"/>
                  <a:gd name="T51" fmla="*/ 16 h 49"/>
                  <a:gd name="T52" fmla="*/ 42 w 65"/>
                  <a:gd name="T53" fmla="*/ 13 h 49"/>
                  <a:gd name="T54" fmla="*/ 29 w 65"/>
                  <a:gd name="T55" fmla="*/ 11 h 49"/>
                  <a:gd name="T56" fmla="*/ 43 w 65"/>
                  <a:gd name="T57" fmla="*/ 20 h 49"/>
                  <a:gd name="T58" fmla="*/ 35 w 65"/>
                  <a:gd name="T59" fmla="*/ 32 h 49"/>
                  <a:gd name="T60" fmla="*/ 24 w 65"/>
                  <a:gd name="T61" fmla="*/ 34 h 49"/>
                  <a:gd name="T62" fmla="*/ 20 w 65"/>
                  <a:gd name="T63" fmla="*/ 37 h 4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5"/>
                  <a:gd name="T97" fmla="*/ 0 h 49"/>
                  <a:gd name="T98" fmla="*/ 65 w 65"/>
                  <a:gd name="T99" fmla="*/ 49 h 4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5" h="49">
                    <a:moveTo>
                      <a:pt x="13" y="23"/>
                    </a:moveTo>
                    <a:lnTo>
                      <a:pt x="21" y="18"/>
                    </a:lnTo>
                    <a:cubicBezTo>
                      <a:pt x="22" y="18"/>
                      <a:pt x="23" y="18"/>
                      <a:pt x="24" y="18"/>
                    </a:cubicBezTo>
                    <a:lnTo>
                      <a:pt x="30" y="18"/>
                    </a:lnTo>
                    <a:lnTo>
                      <a:pt x="25" y="19"/>
                    </a:lnTo>
                    <a:lnTo>
                      <a:pt x="30" y="15"/>
                    </a:lnTo>
                    <a:lnTo>
                      <a:pt x="33" y="29"/>
                    </a:lnTo>
                    <a:lnTo>
                      <a:pt x="25" y="27"/>
                    </a:lnTo>
                    <a:cubicBezTo>
                      <a:pt x="23" y="26"/>
                      <a:pt x="20" y="24"/>
                      <a:pt x="20" y="22"/>
                    </a:cubicBezTo>
                    <a:cubicBezTo>
                      <a:pt x="19" y="19"/>
                      <a:pt x="19" y="16"/>
                      <a:pt x="21" y="14"/>
                    </a:cubicBezTo>
                    <a:lnTo>
                      <a:pt x="29" y="4"/>
                    </a:lnTo>
                    <a:cubicBezTo>
                      <a:pt x="30" y="2"/>
                      <a:pt x="33" y="0"/>
                      <a:pt x="35" y="0"/>
                    </a:cubicBezTo>
                    <a:lnTo>
                      <a:pt x="51" y="0"/>
                    </a:lnTo>
                    <a:cubicBezTo>
                      <a:pt x="55" y="0"/>
                      <a:pt x="58" y="3"/>
                      <a:pt x="59" y="6"/>
                    </a:cubicBezTo>
                    <a:cubicBezTo>
                      <a:pt x="60" y="9"/>
                      <a:pt x="59" y="13"/>
                      <a:pt x="56" y="15"/>
                    </a:cubicBezTo>
                    <a:lnTo>
                      <a:pt x="45" y="23"/>
                    </a:lnTo>
                    <a:lnTo>
                      <a:pt x="38" y="9"/>
                    </a:lnTo>
                    <a:lnTo>
                      <a:pt x="54" y="5"/>
                    </a:lnTo>
                    <a:cubicBezTo>
                      <a:pt x="58" y="4"/>
                      <a:pt x="62" y="6"/>
                      <a:pt x="64" y="10"/>
                    </a:cubicBezTo>
                    <a:cubicBezTo>
                      <a:pt x="65" y="13"/>
                      <a:pt x="64" y="18"/>
                      <a:pt x="61" y="20"/>
                    </a:cubicBezTo>
                    <a:lnTo>
                      <a:pt x="50" y="26"/>
                    </a:lnTo>
                    <a:cubicBezTo>
                      <a:pt x="47" y="28"/>
                      <a:pt x="43" y="27"/>
                      <a:pt x="41" y="25"/>
                    </a:cubicBezTo>
                    <a:lnTo>
                      <a:pt x="38" y="23"/>
                    </a:lnTo>
                    <a:lnTo>
                      <a:pt x="48" y="24"/>
                    </a:lnTo>
                    <a:lnTo>
                      <a:pt x="21" y="43"/>
                    </a:lnTo>
                    <a:cubicBezTo>
                      <a:pt x="18" y="45"/>
                      <a:pt x="13" y="45"/>
                      <a:pt x="10" y="41"/>
                    </a:cubicBezTo>
                    <a:cubicBezTo>
                      <a:pt x="7" y="38"/>
                      <a:pt x="8" y="33"/>
                      <a:pt x="11" y="30"/>
                    </a:cubicBezTo>
                    <a:lnTo>
                      <a:pt x="19" y="24"/>
                    </a:lnTo>
                    <a:lnTo>
                      <a:pt x="29" y="36"/>
                    </a:lnTo>
                    <a:lnTo>
                      <a:pt x="13" y="47"/>
                    </a:lnTo>
                    <a:cubicBezTo>
                      <a:pt x="10" y="49"/>
                      <a:pt x="5" y="49"/>
                      <a:pt x="3" y="46"/>
                    </a:cubicBezTo>
                    <a:cubicBezTo>
                      <a:pt x="0" y="43"/>
                      <a:pt x="0" y="39"/>
                      <a:pt x="2" y="36"/>
                    </a:cubicBezTo>
                    <a:lnTo>
                      <a:pt x="10" y="25"/>
                    </a:lnTo>
                    <a:lnTo>
                      <a:pt x="23" y="35"/>
                    </a:lnTo>
                    <a:lnTo>
                      <a:pt x="15" y="45"/>
                    </a:lnTo>
                    <a:lnTo>
                      <a:pt x="4" y="34"/>
                    </a:lnTo>
                    <a:lnTo>
                      <a:pt x="20" y="23"/>
                    </a:lnTo>
                    <a:cubicBezTo>
                      <a:pt x="24" y="21"/>
                      <a:pt x="28" y="22"/>
                      <a:pt x="31" y="25"/>
                    </a:cubicBezTo>
                    <a:cubicBezTo>
                      <a:pt x="33" y="29"/>
                      <a:pt x="33" y="33"/>
                      <a:pt x="29" y="36"/>
                    </a:cubicBezTo>
                    <a:lnTo>
                      <a:pt x="21" y="42"/>
                    </a:lnTo>
                    <a:lnTo>
                      <a:pt x="12" y="30"/>
                    </a:lnTo>
                    <a:lnTo>
                      <a:pt x="38" y="11"/>
                    </a:lnTo>
                    <a:cubicBezTo>
                      <a:pt x="41" y="8"/>
                      <a:pt x="45" y="9"/>
                      <a:pt x="48" y="11"/>
                    </a:cubicBezTo>
                    <a:lnTo>
                      <a:pt x="51" y="13"/>
                    </a:lnTo>
                    <a:lnTo>
                      <a:pt x="42" y="12"/>
                    </a:lnTo>
                    <a:lnTo>
                      <a:pt x="52" y="6"/>
                    </a:lnTo>
                    <a:lnTo>
                      <a:pt x="59" y="20"/>
                    </a:lnTo>
                    <a:lnTo>
                      <a:pt x="43" y="25"/>
                    </a:lnTo>
                    <a:cubicBezTo>
                      <a:pt x="39" y="26"/>
                      <a:pt x="35" y="24"/>
                      <a:pt x="33" y="21"/>
                    </a:cubicBezTo>
                    <a:cubicBezTo>
                      <a:pt x="32" y="17"/>
                      <a:pt x="33" y="13"/>
                      <a:pt x="35" y="11"/>
                    </a:cubicBezTo>
                    <a:lnTo>
                      <a:pt x="46" y="2"/>
                    </a:lnTo>
                    <a:lnTo>
                      <a:pt x="51" y="16"/>
                    </a:lnTo>
                    <a:lnTo>
                      <a:pt x="35" y="16"/>
                    </a:lnTo>
                    <a:lnTo>
                      <a:pt x="42" y="13"/>
                    </a:lnTo>
                    <a:lnTo>
                      <a:pt x="34" y="24"/>
                    </a:lnTo>
                    <a:lnTo>
                      <a:pt x="29" y="11"/>
                    </a:lnTo>
                    <a:lnTo>
                      <a:pt x="37" y="14"/>
                    </a:lnTo>
                    <a:cubicBezTo>
                      <a:pt x="40" y="14"/>
                      <a:pt x="42" y="17"/>
                      <a:pt x="43" y="20"/>
                    </a:cubicBezTo>
                    <a:cubicBezTo>
                      <a:pt x="44" y="23"/>
                      <a:pt x="42" y="26"/>
                      <a:pt x="40" y="28"/>
                    </a:cubicBezTo>
                    <a:lnTo>
                      <a:pt x="35" y="32"/>
                    </a:lnTo>
                    <a:cubicBezTo>
                      <a:pt x="33" y="33"/>
                      <a:pt x="32" y="34"/>
                      <a:pt x="30" y="34"/>
                    </a:cubicBezTo>
                    <a:lnTo>
                      <a:pt x="24" y="34"/>
                    </a:lnTo>
                    <a:lnTo>
                      <a:pt x="28" y="33"/>
                    </a:lnTo>
                    <a:lnTo>
                      <a:pt x="20" y="37"/>
                    </a:lnTo>
                    <a:lnTo>
                      <a:pt x="13" y="23"/>
                    </a:lnTo>
                    <a:close/>
                  </a:path>
                </a:pathLst>
              </a:custGeom>
              <a:solidFill>
                <a:srgbClr val="6E6E6E"/>
              </a:solidFill>
              <a:ln w="0" cap="flat">
                <a:solidFill>
                  <a:srgbClr val="6E6E6E"/>
                </a:solidFill>
                <a:prstDash val="solid"/>
                <a:round/>
                <a:headEnd/>
                <a:tailEnd/>
              </a:ln>
            </p:spPr>
            <p:txBody>
              <a:bodyPr/>
              <a:lstStyle/>
              <a:p>
                <a:endParaRPr lang="en-US"/>
              </a:p>
            </p:txBody>
          </p:sp>
          <p:sp>
            <p:nvSpPr>
              <p:cNvPr id="1553" name="Freeform 740"/>
              <p:cNvSpPr>
                <a:spLocks/>
              </p:cNvSpPr>
              <p:nvPr/>
            </p:nvSpPr>
            <p:spPr bwMode="auto">
              <a:xfrm>
                <a:off x="2140" y="872"/>
                <a:ext cx="4" cy="4"/>
              </a:xfrm>
              <a:custGeom>
                <a:avLst/>
                <a:gdLst>
                  <a:gd name="T0" fmla="*/ 3 w 4"/>
                  <a:gd name="T1" fmla="*/ 0 h 4"/>
                  <a:gd name="T2" fmla="*/ 4 w 4"/>
                  <a:gd name="T3" fmla="*/ 3 h 4"/>
                  <a:gd name="T4" fmla="*/ 0 w 4"/>
                  <a:gd name="T5" fmla="*/ 4 h 4"/>
                  <a:gd name="T6" fmla="*/ 3 w 4"/>
                  <a:gd name="T7" fmla="*/ 0 h 4"/>
                  <a:gd name="T8" fmla="*/ 0 60000 65536"/>
                  <a:gd name="T9" fmla="*/ 0 60000 65536"/>
                  <a:gd name="T10" fmla="*/ 0 60000 65536"/>
                  <a:gd name="T11" fmla="*/ 0 60000 65536"/>
                  <a:gd name="T12" fmla="*/ 0 w 4"/>
                  <a:gd name="T13" fmla="*/ 0 h 4"/>
                  <a:gd name="T14" fmla="*/ 4 w 4"/>
                  <a:gd name="T15" fmla="*/ 4 h 4"/>
                </a:gdLst>
                <a:ahLst/>
                <a:cxnLst>
                  <a:cxn ang="T8">
                    <a:pos x="T0" y="T1"/>
                  </a:cxn>
                  <a:cxn ang="T9">
                    <a:pos x="T2" y="T3"/>
                  </a:cxn>
                  <a:cxn ang="T10">
                    <a:pos x="T4" y="T5"/>
                  </a:cxn>
                  <a:cxn ang="T11">
                    <a:pos x="T6" y="T7"/>
                  </a:cxn>
                </a:cxnLst>
                <a:rect l="T12" t="T13" r="T14" b="T15"/>
                <a:pathLst>
                  <a:path w="4" h="4">
                    <a:moveTo>
                      <a:pt x="3" y="0"/>
                    </a:moveTo>
                    <a:lnTo>
                      <a:pt x="4" y="3"/>
                    </a:lnTo>
                    <a:lnTo>
                      <a:pt x="0" y="4"/>
                    </a:lnTo>
                    <a:lnTo>
                      <a:pt x="3" y="0"/>
                    </a:lnTo>
                    <a:close/>
                  </a:path>
                </a:pathLst>
              </a:custGeom>
              <a:solidFill>
                <a:srgbClr val="FFFF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554" name="Freeform 741"/>
              <p:cNvSpPr>
                <a:spLocks/>
              </p:cNvSpPr>
              <p:nvPr/>
            </p:nvSpPr>
            <p:spPr bwMode="auto">
              <a:xfrm>
                <a:off x="2138" y="871"/>
                <a:ext cx="8" cy="7"/>
              </a:xfrm>
              <a:custGeom>
                <a:avLst/>
                <a:gdLst>
                  <a:gd name="T0" fmla="*/ 30 w 33"/>
                  <a:gd name="T1" fmla="*/ 4 h 30"/>
                  <a:gd name="T2" fmla="*/ 32 w 33"/>
                  <a:gd name="T3" fmla="*/ 17 h 30"/>
                  <a:gd name="T4" fmla="*/ 26 w 33"/>
                  <a:gd name="T5" fmla="*/ 26 h 30"/>
                  <a:gd name="T6" fmla="*/ 10 w 33"/>
                  <a:gd name="T7" fmla="*/ 29 h 30"/>
                  <a:gd name="T8" fmla="*/ 2 w 33"/>
                  <a:gd name="T9" fmla="*/ 25 h 30"/>
                  <a:gd name="T10" fmla="*/ 2 w 33"/>
                  <a:gd name="T11" fmla="*/ 16 h 30"/>
                  <a:gd name="T12" fmla="*/ 16 w 33"/>
                  <a:gd name="T13" fmla="*/ 0 h 30"/>
                  <a:gd name="T14" fmla="*/ 28 w 33"/>
                  <a:gd name="T15" fmla="*/ 11 h 30"/>
                  <a:gd name="T16" fmla="*/ 14 w 33"/>
                  <a:gd name="T17" fmla="*/ 27 h 30"/>
                  <a:gd name="T18" fmla="*/ 7 w 33"/>
                  <a:gd name="T19" fmla="*/ 14 h 30"/>
                  <a:gd name="T20" fmla="*/ 23 w 33"/>
                  <a:gd name="T21" fmla="*/ 10 h 30"/>
                  <a:gd name="T22" fmla="*/ 17 w 33"/>
                  <a:gd name="T23" fmla="*/ 20 h 30"/>
                  <a:gd name="T24" fmla="*/ 15 w 33"/>
                  <a:gd name="T25" fmla="*/ 7 h 30"/>
                  <a:gd name="T26" fmla="*/ 30 w 33"/>
                  <a:gd name="T27" fmla="*/ 4 h 3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3"/>
                  <a:gd name="T43" fmla="*/ 0 h 30"/>
                  <a:gd name="T44" fmla="*/ 33 w 33"/>
                  <a:gd name="T45" fmla="*/ 30 h 3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3" h="30">
                    <a:moveTo>
                      <a:pt x="30" y="4"/>
                    </a:moveTo>
                    <a:lnTo>
                      <a:pt x="32" y="17"/>
                    </a:lnTo>
                    <a:cubicBezTo>
                      <a:pt x="33" y="21"/>
                      <a:pt x="30" y="25"/>
                      <a:pt x="26" y="26"/>
                    </a:cubicBezTo>
                    <a:lnTo>
                      <a:pt x="10" y="29"/>
                    </a:lnTo>
                    <a:cubicBezTo>
                      <a:pt x="7" y="30"/>
                      <a:pt x="3" y="28"/>
                      <a:pt x="2" y="25"/>
                    </a:cubicBezTo>
                    <a:cubicBezTo>
                      <a:pt x="0" y="23"/>
                      <a:pt x="0" y="19"/>
                      <a:pt x="2" y="16"/>
                    </a:cubicBezTo>
                    <a:lnTo>
                      <a:pt x="16" y="0"/>
                    </a:lnTo>
                    <a:lnTo>
                      <a:pt x="28" y="11"/>
                    </a:lnTo>
                    <a:lnTo>
                      <a:pt x="14" y="27"/>
                    </a:lnTo>
                    <a:lnTo>
                      <a:pt x="7" y="14"/>
                    </a:lnTo>
                    <a:lnTo>
                      <a:pt x="23" y="10"/>
                    </a:lnTo>
                    <a:lnTo>
                      <a:pt x="17" y="20"/>
                    </a:lnTo>
                    <a:lnTo>
                      <a:pt x="15" y="7"/>
                    </a:lnTo>
                    <a:lnTo>
                      <a:pt x="30" y="4"/>
                    </a:lnTo>
                    <a:close/>
                  </a:path>
                </a:pathLst>
              </a:custGeom>
              <a:solidFill>
                <a:srgbClr val="6E6E6E"/>
              </a:solidFill>
              <a:ln w="0" cap="flat">
                <a:solidFill>
                  <a:srgbClr val="6E6E6E"/>
                </a:solidFill>
                <a:prstDash val="solid"/>
                <a:round/>
                <a:headEnd/>
                <a:tailEnd/>
              </a:ln>
            </p:spPr>
            <p:txBody>
              <a:bodyPr/>
              <a:lstStyle/>
              <a:p>
                <a:endParaRPr lang="en-US"/>
              </a:p>
            </p:txBody>
          </p:sp>
          <p:sp>
            <p:nvSpPr>
              <p:cNvPr id="1555" name="Freeform 742"/>
              <p:cNvSpPr>
                <a:spLocks/>
              </p:cNvSpPr>
              <p:nvPr/>
            </p:nvSpPr>
            <p:spPr bwMode="auto">
              <a:xfrm>
                <a:off x="2144" y="876"/>
                <a:ext cx="4" cy="4"/>
              </a:xfrm>
              <a:custGeom>
                <a:avLst/>
                <a:gdLst>
                  <a:gd name="T0" fmla="*/ 0 w 4"/>
                  <a:gd name="T1" fmla="*/ 3 h 4"/>
                  <a:gd name="T2" fmla="*/ 0 w 4"/>
                  <a:gd name="T3" fmla="*/ 2 h 4"/>
                  <a:gd name="T4" fmla="*/ 2 w 4"/>
                  <a:gd name="T5" fmla="*/ 0 h 4"/>
                  <a:gd name="T6" fmla="*/ 4 w 4"/>
                  <a:gd name="T7" fmla="*/ 1 h 4"/>
                  <a:gd name="T8" fmla="*/ 1 w 4"/>
                  <a:gd name="T9" fmla="*/ 4 h 4"/>
                  <a:gd name="T10" fmla="*/ 0 w 4"/>
                  <a:gd name="T11" fmla="*/ 3 h 4"/>
                  <a:gd name="T12" fmla="*/ 0 60000 65536"/>
                  <a:gd name="T13" fmla="*/ 0 60000 65536"/>
                  <a:gd name="T14" fmla="*/ 0 60000 65536"/>
                  <a:gd name="T15" fmla="*/ 0 60000 65536"/>
                  <a:gd name="T16" fmla="*/ 0 60000 65536"/>
                  <a:gd name="T17" fmla="*/ 0 60000 65536"/>
                  <a:gd name="T18" fmla="*/ 0 w 4"/>
                  <a:gd name="T19" fmla="*/ 0 h 4"/>
                  <a:gd name="T20" fmla="*/ 4 w 4"/>
                  <a:gd name="T21" fmla="*/ 4 h 4"/>
                </a:gdLst>
                <a:ahLst/>
                <a:cxnLst>
                  <a:cxn ang="T12">
                    <a:pos x="T0" y="T1"/>
                  </a:cxn>
                  <a:cxn ang="T13">
                    <a:pos x="T2" y="T3"/>
                  </a:cxn>
                  <a:cxn ang="T14">
                    <a:pos x="T4" y="T5"/>
                  </a:cxn>
                  <a:cxn ang="T15">
                    <a:pos x="T6" y="T7"/>
                  </a:cxn>
                  <a:cxn ang="T16">
                    <a:pos x="T8" y="T9"/>
                  </a:cxn>
                  <a:cxn ang="T17">
                    <a:pos x="T10" y="T11"/>
                  </a:cxn>
                </a:cxnLst>
                <a:rect l="T18" t="T19" r="T20" b="T21"/>
                <a:pathLst>
                  <a:path w="4" h="4">
                    <a:moveTo>
                      <a:pt x="0" y="3"/>
                    </a:moveTo>
                    <a:lnTo>
                      <a:pt x="0" y="2"/>
                    </a:lnTo>
                    <a:lnTo>
                      <a:pt x="2" y="0"/>
                    </a:lnTo>
                    <a:lnTo>
                      <a:pt x="4" y="1"/>
                    </a:lnTo>
                    <a:lnTo>
                      <a:pt x="1" y="4"/>
                    </a:lnTo>
                    <a:lnTo>
                      <a:pt x="0" y="3"/>
                    </a:lnTo>
                    <a:close/>
                  </a:path>
                </a:pathLst>
              </a:custGeom>
              <a:solidFill>
                <a:srgbClr val="FFFF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556" name="Freeform 743"/>
              <p:cNvSpPr>
                <a:spLocks/>
              </p:cNvSpPr>
              <p:nvPr/>
            </p:nvSpPr>
            <p:spPr bwMode="auto">
              <a:xfrm>
                <a:off x="2142" y="874"/>
                <a:ext cx="8" cy="8"/>
              </a:xfrm>
              <a:custGeom>
                <a:avLst/>
                <a:gdLst>
                  <a:gd name="T0" fmla="*/ 0 w 32"/>
                  <a:gd name="T1" fmla="*/ 19 h 33"/>
                  <a:gd name="T2" fmla="*/ 0 w 32"/>
                  <a:gd name="T3" fmla="*/ 16 h 33"/>
                  <a:gd name="T4" fmla="*/ 3 w 32"/>
                  <a:gd name="T5" fmla="*/ 10 h 33"/>
                  <a:gd name="T6" fmla="*/ 13 w 32"/>
                  <a:gd name="T7" fmla="*/ 2 h 33"/>
                  <a:gd name="T8" fmla="*/ 23 w 32"/>
                  <a:gd name="T9" fmla="*/ 2 h 33"/>
                  <a:gd name="T10" fmla="*/ 30 w 32"/>
                  <a:gd name="T11" fmla="*/ 8 h 33"/>
                  <a:gd name="T12" fmla="*/ 32 w 32"/>
                  <a:gd name="T13" fmla="*/ 14 h 33"/>
                  <a:gd name="T14" fmla="*/ 30 w 32"/>
                  <a:gd name="T15" fmla="*/ 20 h 33"/>
                  <a:gd name="T16" fmla="*/ 17 w 32"/>
                  <a:gd name="T17" fmla="*/ 31 h 33"/>
                  <a:gd name="T18" fmla="*/ 10 w 32"/>
                  <a:gd name="T19" fmla="*/ 32 h 33"/>
                  <a:gd name="T20" fmla="*/ 5 w 32"/>
                  <a:gd name="T21" fmla="*/ 29 h 33"/>
                  <a:gd name="T22" fmla="*/ 2 w 32"/>
                  <a:gd name="T23" fmla="*/ 23 h 33"/>
                  <a:gd name="T24" fmla="*/ 15 w 32"/>
                  <a:gd name="T25" fmla="*/ 15 h 33"/>
                  <a:gd name="T26" fmla="*/ 19 w 32"/>
                  <a:gd name="T27" fmla="*/ 20 h 33"/>
                  <a:gd name="T28" fmla="*/ 7 w 32"/>
                  <a:gd name="T29" fmla="*/ 18 h 33"/>
                  <a:gd name="T30" fmla="*/ 19 w 32"/>
                  <a:gd name="T31" fmla="*/ 8 h 33"/>
                  <a:gd name="T32" fmla="*/ 19 w 32"/>
                  <a:gd name="T33" fmla="*/ 20 h 33"/>
                  <a:gd name="T34" fmla="*/ 13 w 32"/>
                  <a:gd name="T35" fmla="*/ 15 h 33"/>
                  <a:gd name="T36" fmla="*/ 23 w 32"/>
                  <a:gd name="T37" fmla="*/ 15 h 33"/>
                  <a:gd name="T38" fmla="*/ 14 w 32"/>
                  <a:gd name="T39" fmla="*/ 23 h 33"/>
                  <a:gd name="T40" fmla="*/ 16 w 32"/>
                  <a:gd name="T41" fmla="*/ 16 h 33"/>
                  <a:gd name="T42" fmla="*/ 16 w 32"/>
                  <a:gd name="T43" fmla="*/ 19 h 33"/>
                  <a:gd name="T44" fmla="*/ 0 w 32"/>
                  <a:gd name="T45" fmla="*/ 19 h 3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2"/>
                  <a:gd name="T70" fmla="*/ 0 h 33"/>
                  <a:gd name="T71" fmla="*/ 32 w 32"/>
                  <a:gd name="T72" fmla="*/ 33 h 3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2" h="33">
                    <a:moveTo>
                      <a:pt x="0" y="19"/>
                    </a:moveTo>
                    <a:lnTo>
                      <a:pt x="0" y="16"/>
                    </a:lnTo>
                    <a:cubicBezTo>
                      <a:pt x="0" y="14"/>
                      <a:pt x="2" y="12"/>
                      <a:pt x="3" y="10"/>
                    </a:cubicBezTo>
                    <a:lnTo>
                      <a:pt x="13" y="2"/>
                    </a:lnTo>
                    <a:cubicBezTo>
                      <a:pt x="16" y="0"/>
                      <a:pt x="20" y="0"/>
                      <a:pt x="23" y="2"/>
                    </a:cubicBezTo>
                    <a:lnTo>
                      <a:pt x="30" y="8"/>
                    </a:lnTo>
                    <a:cubicBezTo>
                      <a:pt x="31" y="9"/>
                      <a:pt x="32" y="11"/>
                      <a:pt x="32" y="14"/>
                    </a:cubicBezTo>
                    <a:cubicBezTo>
                      <a:pt x="32" y="16"/>
                      <a:pt x="31" y="18"/>
                      <a:pt x="30" y="20"/>
                    </a:cubicBezTo>
                    <a:lnTo>
                      <a:pt x="17" y="31"/>
                    </a:lnTo>
                    <a:cubicBezTo>
                      <a:pt x="15" y="32"/>
                      <a:pt x="13" y="33"/>
                      <a:pt x="10" y="32"/>
                    </a:cubicBezTo>
                    <a:cubicBezTo>
                      <a:pt x="8" y="32"/>
                      <a:pt x="6" y="31"/>
                      <a:pt x="5" y="29"/>
                    </a:cubicBezTo>
                    <a:lnTo>
                      <a:pt x="2" y="23"/>
                    </a:lnTo>
                    <a:lnTo>
                      <a:pt x="15" y="15"/>
                    </a:lnTo>
                    <a:lnTo>
                      <a:pt x="19" y="20"/>
                    </a:lnTo>
                    <a:lnTo>
                      <a:pt x="7" y="18"/>
                    </a:lnTo>
                    <a:lnTo>
                      <a:pt x="19" y="8"/>
                    </a:lnTo>
                    <a:lnTo>
                      <a:pt x="19" y="20"/>
                    </a:lnTo>
                    <a:lnTo>
                      <a:pt x="13" y="15"/>
                    </a:lnTo>
                    <a:lnTo>
                      <a:pt x="23" y="15"/>
                    </a:lnTo>
                    <a:lnTo>
                      <a:pt x="14" y="23"/>
                    </a:lnTo>
                    <a:lnTo>
                      <a:pt x="16" y="16"/>
                    </a:lnTo>
                    <a:lnTo>
                      <a:pt x="16" y="19"/>
                    </a:lnTo>
                    <a:lnTo>
                      <a:pt x="0" y="19"/>
                    </a:lnTo>
                    <a:close/>
                  </a:path>
                </a:pathLst>
              </a:custGeom>
              <a:solidFill>
                <a:srgbClr val="6E6E6E"/>
              </a:solidFill>
              <a:ln w="0" cap="flat">
                <a:solidFill>
                  <a:srgbClr val="6E6E6E"/>
                </a:solidFill>
                <a:prstDash val="solid"/>
                <a:round/>
                <a:headEnd/>
                <a:tailEnd/>
              </a:ln>
            </p:spPr>
            <p:txBody>
              <a:bodyPr/>
              <a:lstStyle/>
              <a:p>
                <a:endParaRPr lang="en-US"/>
              </a:p>
            </p:txBody>
          </p:sp>
          <p:sp>
            <p:nvSpPr>
              <p:cNvPr id="1557" name="Freeform 744"/>
              <p:cNvSpPr>
                <a:spLocks/>
              </p:cNvSpPr>
              <p:nvPr/>
            </p:nvSpPr>
            <p:spPr bwMode="auto">
              <a:xfrm>
                <a:off x="2136" y="876"/>
                <a:ext cx="4" cy="4"/>
              </a:xfrm>
              <a:custGeom>
                <a:avLst/>
                <a:gdLst>
                  <a:gd name="T0" fmla="*/ 0 w 4"/>
                  <a:gd name="T1" fmla="*/ 4 h 4"/>
                  <a:gd name="T2" fmla="*/ 0 w 4"/>
                  <a:gd name="T3" fmla="*/ 1 h 4"/>
                  <a:gd name="T4" fmla="*/ 4 w 4"/>
                  <a:gd name="T5" fmla="*/ 0 h 4"/>
                  <a:gd name="T6" fmla="*/ 2 w 4"/>
                  <a:gd name="T7" fmla="*/ 3 h 4"/>
                  <a:gd name="T8" fmla="*/ 0 w 4"/>
                  <a:gd name="T9" fmla="*/ 4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0" y="4"/>
                    </a:moveTo>
                    <a:lnTo>
                      <a:pt x="0" y="1"/>
                    </a:lnTo>
                    <a:lnTo>
                      <a:pt x="4" y="0"/>
                    </a:lnTo>
                    <a:lnTo>
                      <a:pt x="2" y="3"/>
                    </a:lnTo>
                    <a:lnTo>
                      <a:pt x="0" y="4"/>
                    </a:lnTo>
                    <a:close/>
                  </a:path>
                </a:pathLst>
              </a:custGeom>
              <a:solidFill>
                <a:srgbClr val="FFFF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558" name="Freeform 745"/>
              <p:cNvSpPr>
                <a:spLocks/>
              </p:cNvSpPr>
              <p:nvPr/>
            </p:nvSpPr>
            <p:spPr bwMode="auto">
              <a:xfrm>
                <a:off x="2134" y="874"/>
                <a:ext cx="8" cy="8"/>
              </a:xfrm>
              <a:custGeom>
                <a:avLst/>
                <a:gdLst>
                  <a:gd name="T0" fmla="*/ 0 w 32"/>
                  <a:gd name="T1" fmla="*/ 23 h 32"/>
                  <a:gd name="T2" fmla="*/ 2 w 32"/>
                  <a:gd name="T3" fmla="*/ 11 h 32"/>
                  <a:gd name="T4" fmla="*/ 8 w 32"/>
                  <a:gd name="T5" fmla="*/ 5 h 32"/>
                  <a:gd name="T6" fmla="*/ 21 w 32"/>
                  <a:gd name="T7" fmla="*/ 1 h 32"/>
                  <a:gd name="T8" fmla="*/ 29 w 32"/>
                  <a:gd name="T9" fmla="*/ 3 h 32"/>
                  <a:gd name="T10" fmla="*/ 31 w 32"/>
                  <a:gd name="T11" fmla="*/ 12 h 32"/>
                  <a:gd name="T12" fmla="*/ 25 w 32"/>
                  <a:gd name="T13" fmla="*/ 24 h 32"/>
                  <a:gd name="T14" fmla="*/ 21 w 32"/>
                  <a:gd name="T15" fmla="*/ 28 h 32"/>
                  <a:gd name="T16" fmla="*/ 10 w 32"/>
                  <a:gd name="T17" fmla="*/ 32 h 32"/>
                  <a:gd name="T18" fmla="*/ 5 w 32"/>
                  <a:gd name="T19" fmla="*/ 17 h 32"/>
                  <a:gd name="T20" fmla="*/ 15 w 32"/>
                  <a:gd name="T21" fmla="*/ 13 h 32"/>
                  <a:gd name="T22" fmla="*/ 11 w 32"/>
                  <a:gd name="T23" fmla="*/ 17 h 32"/>
                  <a:gd name="T24" fmla="*/ 16 w 32"/>
                  <a:gd name="T25" fmla="*/ 5 h 32"/>
                  <a:gd name="T26" fmla="*/ 26 w 32"/>
                  <a:gd name="T27" fmla="*/ 16 h 32"/>
                  <a:gd name="T28" fmla="*/ 12 w 32"/>
                  <a:gd name="T29" fmla="*/ 20 h 32"/>
                  <a:gd name="T30" fmla="*/ 18 w 32"/>
                  <a:gd name="T31" fmla="*/ 14 h 32"/>
                  <a:gd name="T32" fmla="*/ 15 w 32"/>
                  <a:gd name="T33" fmla="*/ 26 h 32"/>
                  <a:gd name="T34" fmla="*/ 0 w 32"/>
                  <a:gd name="T35" fmla="*/ 23 h 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2"/>
                  <a:gd name="T55" fmla="*/ 0 h 32"/>
                  <a:gd name="T56" fmla="*/ 32 w 32"/>
                  <a:gd name="T57" fmla="*/ 32 h 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2" h="32">
                    <a:moveTo>
                      <a:pt x="0" y="23"/>
                    </a:moveTo>
                    <a:lnTo>
                      <a:pt x="2" y="11"/>
                    </a:lnTo>
                    <a:cubicBezTo>
                      <a:pt x="3" y="8"/>
                      <a:pt x="5" y="6"/>
                      <a:pt x="8" y="5"/>
                    </a:cubicBezTo>
                    <a:lnTo>
                      <a:pt x="21" y="1"/>
                    </a:lnTo>
                    <a:cubicBezTo>
                      <a:pt x="24" y="0"/>
                      <a:pt x="27" y="1"/>
                      <a:pt x="29" y="3"/>
                    </a:cubicBezTo>
                    <a:cubicBezTo>
                      <a:pt x="32" y="6"/>
                      <a:pt x="32" y="9"/>
                      <a:pt x="31" y="12"/>
                    </a:cubicBezTo>
                    <a:lnTo>
                      <a:pt x="25" y="24"/>
                    </a:lnTo>
                    <a:cubicBezTo>
                      <a:pt x="25" y="26"/>
                      <a:pt x="23" y="27"/>
                      <a:pt x="21" y="28"/>
                    </a:cubicBezTo>
                    <a:lnTo>
                      <a:pt x="10" y="32"/>
                    </a:lnTo>
                    <a:lnTo>
                      <a:pt x="5" y="17"/>
                    </a:lnTo>
                    <a:lnTo>
                      <a:pt x="15" y="13"/>
                    </a:lnTo>
                    <a:lnTo>
                      <a:pt x="11" y="17"/>
                    </a:lnTo>
                    <a:lnTo>
                      <a:pt x="16" y="5"/>
                    </a:lnTo>
                    <a:lnTo>
                      <a:pt x="26" y="16"/>
                    </a:lnTo>
                    <a:lnTo>
                      <a:pt x="12" y="20"/>
                    </a:lnTo>
                    <a:lnTo>
                      <a:pt x="18" y="14"/>
                    </a:lnTo>
                    <a:lnTo>
                      <a:pt x="15" y="26"/>
                    </a:lnTo>
                    <a:lnTo>
                      <a:pt x="0" y="23"/>
                    </a:lnTo>
                    <a:close/>
                  </a:path>
                </a:pathLst>
              </a:custGeom>
              <a:solidFill>
                <a:srgbClr val="6E6E6E"/>
              </a:solidFill>
              <a:ln w="0" cap="flat">
                <a:solidFill>
                  <a:srgbClr val="6E6E6E"/>
                </a:solidFill>
                <a:prstDash val="solid"/>
                <a:round/>
                <a:headEnd/>
                <a:tailEnd/>
              </a:ln>
            </p:spPr>
            <p:txBody>
              <a:bodyPr/>
              <a:lstStyle/>
              <a:p>
                <a:endParaRPr lang="en-US"/>
              </a:p>
            </p:txBody>
          </p:sp>
          <p:sp>
            <p:nvSpPr>
              <p:cNvPr id="1559" name="Freeform 746"/>
              <p:cNvSpPr>
                <a:spLocks/>
              </p:cNvSpPr>
              <p:nvPr/>
            </p:nvSpPr>
            <p:spPr bwMode="auto">
              <a:xfrm>
                <a:off x="2140" y="876"/>
                <a:ext cx="4" cy="4"/>
              </a:xfrm>
              <a:custGeom>
                <a:avLst/>
                <a:gdLst>
                  <a:gd name="T0" fmla="*/ 2 w 4"/>
                  <a:gd name="T1" fmla="*/ 1 h 4"/>
                  <a:gd name="T2" fmla="*/ 4 w 4"/>
                  <a:gd name="T3" fmla="*/ 2 h 4"/>
                  <a:gd name="T4" fmla="*/ 2 w 4"/>
                  <a:gd name="T5" fmla="*/ 4 h 4"/>
                  <a:gd name="T6" fmla="*/ 0 w 4"/>
                  <a:gd name="T7" fmla="*/ 4 h 4"/>
                  <a:gd name="T8" fmla="*/ 0 w 4"/>
                  <a:gd name="T9" fmla="*/ 1 h 4"/>
                  <a:gd name="T10" fmla="*/ 4 w 4"/>
                  <a:gd name="T11" fmla="*/ 0 h 4"/>
                  <a:gd name="T12" fmla="*/ 2 w 4"/>
                  <a:gd name="T13" fmla="*/ 1 h 4"/>
                  <a:gd name="T14" fmla="*/ 0 60000 65536"/>
                  <a:gd name="T15" fmla="*/ 0 60000 65536"/>
                  <a:gd name="T16" fmla="*/ 0 60000 65536"/>
                  <a:gd name="T17" fmla="*/ 0 60000 65536"/>
                  <a:gd name="T18" fmla="*/ 0 60000 65536"/>
                  <a:gd name="T19" fmla="*/ 0 60000 65536"/>
                  <a:gd name="T20" fmla="*/ 0 60000 65536"/>
                  <a:gd name="T21" fmla="*/ 0 w 4"/>
                  <a:gd name="T22" fmla="*/ 0 h 4"/>
                  <a:gd name="T23" fmla="*/ 4 w 4"/>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4">
                    <a:moveTo>
                      <a:pt x="2" y="1"/>
                    </a:moveTo>
                    <a:lnTo>
                      <a:pt x="4" y="2"/>
                    </a:lnTo>
                    <a:lnTo>
                      <a:pt x="2" y="4"/>
                    </a:lnTo>
                    <a:lnTo>
                      <a:pt x="0" y="4"/>
                    </a:lnTo>
                    <a:lnTo>
                      <a:pt x="0" y="1"/>
                    </a:lnTo>
                    <a:lnTo>
                      <a:pt x="4" y="0"/>
                    </a:lnTo>
                    <a:lnTo>
                      <a:pt x="2" y="1"/>
                    </a:lnTo>
                    <a:close/>
                  </a:path>
                </a:pathLst>
              </a:custGeom>
              <a:solidFill>
                <a:srgbClr val="FFFF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560" name="Freeform 747"/>
              <p:cNvSpPr>
                <a:spLocks/>
              </p:cNvSpPr>
              <p:nvPr/>
            </p:nvSpPr>
            <p:spPr bwMode="auto">
              <a:xfrm>
                <a:off x="2138" y="874"/>
                <a:ext cx="8" cy="8"/>
              </a:xfrm>
              <a:custGeom>
                <a:avLst/>
                <a:gdLst>
                  <a:gd name="T0" fmla="*/ 22 w 33"/>
                  <a:gd name="T1" fmla="*/ 6 h 32"/>
                  <a:gd name="T2" fmla="*/ 29 w 33"/>
                  <a:gd name="T3" fmla="*/ 11 h 32"/>
                  <a:gd name="T4" fmla="*/ 32 w 33"/>
                  <a:gd name="T5" fmla="*/ 17 h 32"/>
                  <a:gd name="T6" fmla="*/ 30 w 33"/>
                  <a:gd name="T7" fmla="*/ 23 h 32"/>
                  <a:gd name="T8" fmla="*/ 23 w 33"/>
                  <a:gd name="T9" fmla="*/ 30 h 32"/>
                  <a:gd name="T10" fmla="*/ 18 w 33"/>
                  <a:gd name="T11" fmla="*/ 32 h 32"/>
                  <a:gd name="T12" fmla="*/ 11 w 33"/>
                  <a:gd name="T13" fmla="*/ 32 h 32"/>
                  <a:gd name="T14" fmla="*/ 3 w 33"/>
                  <a:gd name="T15" fmla="*/ 26 h 32"/>
                  <a:gd name="T16" fmla="*/ 1 w 33"/>
                  <a:gd name="T17" fmla="*/ 15 h 32"/>
                  <a:gd name="T18" fmla="*/ 6 w 33"/>
                  <a:gd name="T19" fmla="*/ 5 h 32"/>
                  <a:gd name="T20" fmla="*/ 22 w 33"/>
                  <a:gd name="T21" fmla="*/ 1 h 32"/>
                  <a:gd name="T22" fmla="*/ 32 w 33"/>
                  <a:gd name="T23" fmla="*/ 5 h 32"/>
                  <a:gd name="T24" fmla="*/ 29 w 33"/>
                  <a:gd name="T25" fmla="*/ 15 h 32"/>
                  <a:gd name="T26" fmla="*/ 22 w 33"/>
                  <a:gd name="T27" fmla="*/ 20 h 32"/>
                  <a:gd name="T28" fmla="*/ 13 w 33"/>
                  <a:gd name="T29" fmla="*/ 6 h 32"/>
                  <a:gd name="T30" fmla="*/ 20 w 33"/>
                  <a:gd name="T31" fmla="*/ 2 h 32"/>
                  <a:gd name="T32" fmla="*/ 27 w 33"/>
                  <a:gd name="T33" fmla="*/ 16 h 32"/>
                  <a:gd name="T34" fmla="*/ 11 w 33"/>
                  <a:gd name="T35" fmla="*/ 21 h 32"/>
                  <a:gd name="T36" fmla="*/ 16 w 33"/>
                  <a:gd name="T37" fmla="*/ 11 h 32"/>
                  <a:gd name="T38" fmla="*/ 19 w 33"/>
                  <a:gd name="T39" fmla="*/ 23 h 32"/>
                  <a:gd name="T40" fmla="*/ 11 w 33"/>
                  <a:gd name="T41" fmla="*/ 16 h 32"/>
                  <a:gd name="T42" fmla="*/ 18 w 33"/>
                  <a:gd name="T43" fmla="*/ 16 h 32"/>
                  <a:gd name="T44" fmla="*/ 12 w 33"/>
                  <a:gd name="T45" fmla="*/ 19 h 32"/>
                  <a:gd name="T46" fmla="*/ 19 w 33"/>
                  <a:gd name="T47" fmla="*/ 12 h 32"/>
                  <a:gd name="T48" fmla="*/ 20 w 33"/>
                  <a:gd name="T49" fmla="*/ 24 h 32"/>
                  <a:gd name="T50" fmla="*/ 13 w 33"/>
                  <a:gd name="T51" fmla="*/ 20 h 32"/>
                  <a:gd name="T52" fmla="*/ 22 w 33"/>
                  <a:gd name="T53" fmla="*/ 6 h 3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3"/>
                  <a:gd name="T82" fmla="*/ 0 h 32"/>
                  <a:gd name="T83" fmla="*/ 33 w 33"/>
                  <a:gd name="T84" fmla="*/ 32 h 3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3" h="32">
                    <a:moveTo>
                      <a:pt x="22" y="6"/>
                    </a:moveTo>
                    <a:lnTo>
                      <a:pt x="29" y="11"/>
                    </a:lnTo>
                    <a:cubicBezTo>
                      <a:pt x="31" y="12"/>
                      <a:pt x="32" y="14"/>
                      <a:pt x="32" y="17"/>
                    </a:cubicBezTo>
                    <a:cubicBezTo>
                      <a:pt x="33" y="19"/>
                      <a:pt x="32" y="22"/>
                      <a:pt x="30" y="23"/>
                    </a:cubicBezTo>
                    <a:lnTo>
                      <a:pt x="23" y="30"/>
                    </a:lnTo>
                    <a:cubicBezTo>
                      <a:pt x="22" y="32"/>
                      <a:pt x="20" y="32"/>
                      <a:pt x="18" y="32"/>
                    </a:cubicBezTo>
                    <a:lnTo>
                      <a:pt x="11" y="32"/>
                    </a:lnTo>
                    <a:cubicBezTo>
                      <a:pt x="7" y="32"/>
                      <a:pt x="4" y="30"/>
                      <a:pt x="3" y="26"/>
                    </a:cubicBezTo>
                    <a:lnTo>
                      <a:pt x="1" y="15"/>
                    </a:lnTo>
                    <a:cubicBezTo>
                      <a:pt x="0" y="11"/>
                      <a:pt x="2" y="6"/>
                      <a:pt x="6" y="5"/>
                    </a:cubicBezTo>
                    <a:lnTo>
                      <a:pt x="22" y="1"/>
                    </a:lnTo>
                    <a:cubicBezTo>
                      <a:pt x="26" y="0"/>
                      <a:pt x="30" y="2"/>
                      <a:pt x="32" y="5"/>
                    </a:cubicBezTo>
                    <a:cubicBezTo>
                      <a:pt x="33" y="9"/>
                      <a:pt x="32" y="13"/>
                      <a:pt x="29" y="15"/>
                    </a:cubicBezTo>
                    <a:lnTo>
                      <a:pt x="22" y="20"/>
                    </a:lnTo>
                    <a:lnTo>
                      <a:pt x="13" y="6"/>
                    </a:lnTo>
                    <a:lnTo>
                      <a:pt x="20" y="2"/>
                    </a:lnTo>
                    <a:lnTo>
                      <a:pt x="27" y="16"/>
                    </a:lnTo>
                    <a:lnTo>
                      <a:pt x="11" y="21"/>
                    </a:lnTo>
                    <a:lnTo>
                      <a:pt x="16" y="11"/>
                    </a:lnTo>
                    <a:lnTo>
                      <a:pt x="19" y="23"/>
                    </a:lnTo>
                    <a:lnTo>
                      <a:pt x="11" y="16"/>
                    </a:lnTo>
                    <a:lnTo>
                      <a:pt x="18" y="16"/>
                    </a:lnTo>
                    <a:lnTo>
                      <a:pt x="12" y="19"/>
                    </a:lnTo>
                    <a:lnTo>
                      <a:pt x="19" y="12"/>
                    </a:lnTo>
                    <a:lnTo>
                      <a:pt x="20" y="24"/>
                    </a:lnTo>
                    <a:lnTo>
                      <a:pt x="13" y="20"/>
                    </a:lnTo>
                    <a:lnTo>
                      <a:pt x="22" y="6"/>
                    </a:lnTo>
                    <a:close/>
                  </a:path>
                </a:pathLst>
              </a:custGeom>
              <a:solidFill>
                <a:srgbClr val="6E6E6E"/>
              </a:solidFill>
              <a:ln w="0" cap="flat">
                <a:solidFill>
                  <a:srgbClr val="6E6E6E"/>
                </a:solidFill>
                <a:prstDash val="solid"/>
                <a:round/>
                <a:headEnd/>
                <a:tailEnd/>
              </a:ln>
            </p:spPr>
            <p:txBody>
              <a:bodyPr/>
              <a:lstStyle/>
              <a:p>
                <a:endParaRPr lang="en-US"/>
              </a:p>
            </p:txBody>
          </p:sp>
          <p:sp>
            <p:nvSpPr>
              <p:cNvPr id="1561" name="Freeform 748"/>
              <p:cNvSpPr>
                <a:spLocks/>
              </p:cNvSpPr>
              <p:nvPr/>
            </p:nvSpPr>
            <p:spPr bwMode="auto">
              <a:xfrm>
                <a:off x="2124" y="876"/>
                <a:ext cx="12" cy="20"/>
              </a:xfrm>
              <a:custGeom>
                <a:avLst/>
                <a:gdLst>
                  <a:gd name="T0" fmla="*/ 3 w 12"/>
                  <a:gd name="T1" fmla="*/ 12 h 20"/>
                  <a:gd name="T2" fmla="*/ 3 w 12"/>
                  <a:gd name="T3" fmla="*/ 11 h 20"/>
                  <a:gd name="T4" fmla="*/ 6 w 12"/>
                  <a:gd name="T5" fmla="*/ 8 h 20"/>
                  <a:gd name="T6" fmla="*/ 3 w 12"/>
                  <a:gd name="T7" fmla="*/ 8 h 20"/>
                  <a:gd name="T8" fmla="*/ 6 w 12"/>
                  <a:gd name="T9" fmla="*/ 6 h 20"/>
                  <a:gd name="T10" fmla="*/ 9 w 12"/>
                  <a:gd name="T11" fmla="*/ 2 h 20"/>
                  <a:gd name="T12" fmla="*/ 6 w 12"/>
                  <a:gd name="T13" fmla="*/ 1 h 20"/>
                  <a:gd name="T14" fmla="*/ 11 w 12"/>
                  <a:gd name="T15" fmla="*/ 0 h 20"/>
                  <a:gd name="T16" fmla="*/ 9 w 12"/>
                  <a:gd name="T17" fmla="*/ 3 h 20"/>
                  <a:gd name="T18" fmla="*/ 12 w 12"/>
                  <a:gd name="T19" fmla="*/ 5 h 20"/>
                  <a:gd name="T20" fmla="*/ 11 w 12"/>
                  <a:gd name="T21" fmla="*/ 11 h 20"/>
                  <a:gd name="T22" fmla="*/ 9 w 12"/>
                  <a:gd name="T23" fmla="*/ 10 h 20"/>
                  <a:gd name="T24" fmla="*/ 10 w 12"/>
                  <a:gd name="T25" fmla="*/ 13 h 20"/>
                  <a:gd name="T26" fmla="*/ 8 w 12"/>
                  <a:gd name="T27" fmla="*/ 14 h 20"/>
                  <a:gd name="T28" fmla="*/ 11 w 12"/>
                  <a:gd name="T29" fmla="*/ 14 h 20"/>
                  <a:gd name="T30" fmla="*/ 6 w 12"/>
                  <a:gd name="T31" fmla="*/ 16 h 20"/>
                  <a:gd name="T32" fmla="*/ 9 w 12"/>
                  <a:gd name="T33" fmla="*/ 16 h 20"/>
                  <a:gd name="T34" fmla="*/ 5 w 12"/>
                  <a:gd name="T35" fmla="*/ 20 h 20"/>
                  <a:gd name="T36" fmla="*/ 3 w 12"/>
                  <a:gd name="T37" fmla="*/ 17 h 20"/>
                  <a:gd name="T38" fmla="*/ 5 w 12"/>
                  <a:gd name="T39" fmla="*/ 14 h 20"/>
                  <a:gd name="T40" fmla="*/ 4 w 12"/>
                  <a:gd name="T41" fmla="*/ 15 h 20"/>
                  <a:gd name="T42" fmla="*/ 0 w 12"/>
                  <a:gd name="T43" fmla="*/ 13 h 20"/>
                  <a:gd name="T44" fmla="*/ 3 w 12"/>
                  <a:gd name="T45" fmla="*/ 12 h 2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2"/>
                  <a:gd name="T70" fmla="*/ 0 h 20"/>
                  <a:gd name="T71" fmla="*/ 12 w 12"/>
                  <a:gd name="T72" fmla="*/ 20 h 2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2" h="20">
                    <a:moveTo>
                      <a:pt x="3" y="12"/>
                    </a:moveTo>
                    <a:lnTo>
                      <a:pt x="3" y="11"/>
                    </a:lnTo>
                    <a:lnTo>
                      <a:pt x="6" y="8"/>
                    </a:lnTo>
                    <a:lnTo>
                      <a:pt x="3" y="8"/>
                    </a:lnTo>
                    <a:lnTo>
                      <a:pt x="6" y="6"/>
                    </a:lnTo>
                    <a:lnTo>
                      <a:pt x="9" y="2"/>
                    </a:lnTo>
                    <a:lnTo>
                      <a:pt x="6" y="1"/>
                    </a:lnTo>
                    <a:lnTo>
                      <a:pt x="11" y="0"/>
                    </a:lnTo>
                    <a:lnTo>
                      <a:pt x="9" y="3"/>
                    </a:lnTo>
                    <a:lnTo>
                      <a:pt x="12" y="5"/>
                    </a:lnTo>
                    <a:lnTo>
                      <a:pt x="11" y="11"/>
                    </a:lnTo>
                    <a:lnTo>
                      <a:pt x="9" y="10"/>
                    </a:lnTo>
                    <a:lnTo>
                      <a:pt x="10" y="13"/>
                    </a:lnTo>
                    <a:lnTo>
                      <a:pt x="8" y="14"/>
                    </a:lnTo>
                    <a:lnTo>
                      <a:pt x="11" y="14"/>
                    </a:lnTo>
                    <a:lnTo>
                      <a:pt x="6" y="16"/>
                    </a:lnTo>
                    <a:lnTo>
                      <a:pt x="9" y="16"/>
                    </a:lnTo>
                    <a:lnTo>
                      <a:pt x="5" y="20"/>
                    </a:lnTo>
                    <a:lnTo>
                      <a:pt x="3" y="17"/>
                    </a:lnTo>
                    <a:lnTo>
                      <a:pt x="5" y="14"/>
                    </a:lnTo>
                    <a:lnTo>
                      <a:pt x="4" y="15"/>
                    </a:lnTo>
                    <a:lnTo>
                      <a:pt x="0" y="13"/>
                    </a:lnTo>
                    <a:lnTo>
                      <a:pt x="3" y="12"/>
                    </a:lnTo>
                    <a:close/>
                  </a:path>
                </a:pathLst>
              </a:custGeom>
              <a:solidFill>
                <a:srgbClr val="FFFF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562" name="Freeform 749"/>
              <p:cNvSpPr>
                <a:spLocks/>
              </p:cNvSpPr>
              <p:nvPr/>
            </p:nvSpPr>
            <p:spPr bwMode="auto">
              <a:xfrm>
                <a:off x="2122" y="874"/>
                <a:ext cx="16" cy="24"/>
              </a:xfrm>
              <a:custGeom>
                <a:avLst/>
                <a:gdLst>
                  <a:gd name="T0" fmla="*/ 13 w 65"/>
                  <a:gd name="T1" fmla="*/ 53 h 97"/>
                  <a:gd name="T2" fmla="*/ 28 w 65"/>
                  <a:gd name="T3" fmla="*/ 36 h 97"/>
                  <a:gd name="T4" fmla="*/ 19 w 65"/>
                  <a:gd name="T5" fmla="*/ 50 h 97"/>
                  <a:gd name="T6" fmla="*/ 15 w 65"/>
                  <a:gd name="T7" fmla="*/ 35 h 97"/>
                  <a:gd name="T8" fmla="*/ 27 w 65"/>
                  <a:gd name="T9" fmla="*/ 29 h 97"/>
                  <a:gd name="T10" fmla="*/ 40 w 65"/>
                  <a:gd name="T11" fmla="*/ 24 h 97"/>
                  <a:gd name="T12" fmla="*/ 26 w 65"/>
                  <a:gd name="T13" fmla="*/ 10 h 97"/>
                  <a:gd name="T14" fmla="*/ 50 w 65"/>
                  <a:gd name="T15" fmla="*/ 1 h 97"/>
                  <a:gd name="T16" fmla="*/ 59 w 65"/>
                  <a:gd name="T17" fmla="*/ 11 h 97"/>
                  <a:gd name="T18" fmla="*/ 50 w 65"/>
                  <a:gd name="T19" fmla="*/ 15 h 97"/>
                  <a:gd name="T20" fmla="*/ 64 w 65"/>
                  <a:gd name="T21" fmla="*/ 29 h 97"/>
                  <a:gd name="T22" fmla="*/ 58 w 65"/>
                  <a:gd name="T23" fmla="*/ 60 h 97"/>
                  <a:gd name="T24" fmla="*/ 40 w 65"/>
                  <a:gd name="T25" fmla="*/ 54 h 97"/>
                  <a:gd name="T26" fmla="*/ 56 w 65"/>
                  <a:gd name="T27" fmla="*/ 58 h 97"/>
                  <a:gd name="T28" fmla="*/ 46 w 65"/>
                  <a:gd name="T29" fmla="*/ 73 h 97"/>
                  <a:gd name="T30" fmla="*/ 49 w 65"/>
                  <a:gd name="T31" fmla="*/ 56 h 97"/>
                  <a:gd name="T32" fmla="*/ 56 w 65"/>
                  <a:gd name="T33" fmla="*/ 70 h 97"/>
                  <a:gd name="T34" fmla="*/ 34 w 65"/>
                  <a:gd name="T35" fmla="*/ 67 h 97"/>
                  <a:gd name="T36" fmla="*/ 51 w 65"/>
                  <a:gd name="T37" fmla="*/ 72 h 97"/>
                  <a:gd name="T38" fmla="*/ 34 w 65"/>
                  <a:gd name="T39" fmla="*/ 94 h 97"/>
                  <a:gd name="T40" fmla="*/ 22 w 65"/>
                  <a:gd name="T41" fmla="*/ 93 h 97"/>
                  <a:gd name="T42" fmla="*/ 14 w 65"/>
                  <a:gd name="T43" fmla="*/ 74 h 97"/>
                  <a:gd name="T44" fmla="*/ 35 w 65"/>
                  <a:gd name="T45" fmla="*/ 69 h 97"/>
                  <a:gd name="T46" fmla="*/ 20 w 65"/>
                  <a:gd name="T47" fmla="*/ 76 h 97"/>
                  <a:gd name="T48" fmla="*/ 1 w 65"/>
                  <a:gd name="T49" fmla="*/ 60 h 97"/>
                  <a:gd name="T50" fmla="*/ 19 w 65"/>
                  <a:gd name="T51" fmla="*/ 50 h 97"/>
                  <a:gd name="T52" fmla="*/ 10 w 65"/>
                  <a:gd name="T53" fmla="*/ 69 h 97"/>
                  <a:gd name="T54" fmla="*/ 27 w 65"/>
                  <a:gd name="T55" fmla="*/ 62 h 97"/>
                  <a:gd name="T56" fmla="*/ 23 w 65"/>
                  <a:gd name="T57" fmla="*/ 58 h 97"/>
                  <a:gd name="T58" fmla="*/ 36 w 65"/>
                  <a:gd name="T59" fmla="*/ 67 h 97"/>
                  <a:gd name="T60" fmla="*/ 28 w 65"/>
                  <a:gd name="T61" fmla="*/ 73 h 97"/>
                  <a:gd name="T62" fmla="*/ 23 w 65"/>
                  <a:gd name="T63" fmla="*/ 83 h 97"/>
                  <a:gd name="T64" fmla="*/ 44 w 65"/>
                  <a:gd name="T65" fmla="*/ 83 h 97"/>
                  <a:gd name="T66" fmla="*/ 26 w 65"/>
                  <a:gd name="T67" fmla="*/ 77 h 97"/>
                  <a:gd name="T68" fmla="*/ 47 w 65"/>
                  <a:gd name="T69" fmla="*/ 57 h 97"/>
                  <a:gd name="T70" fmla="*/ 43 w 65"/>
                  <a:gd name="T71" fmla="*/ 74 h 97"/>
                  <a:gd name="T72" fmla="*/ 37 w 65"/>
                  <a:gd name="T73" fmla="*/ 60 h 97"/>
                  <a:gd name="T74" fmla="*/ 41 w 65"/>
                  <a:gd name="T75" fmla="*/ 64 h 97"/>
                  <a:gd name="T76" fmla="*/ 39 w 65"/>
                  <a:gd name="T77" fmla="*/ 41 h 97"/>
                  <a:gd name="T78" fmla="*/ 58 w 65"/>
                  <a:gd name="T79" fmla="*/ 46 h 97"/>
                  <a:gd name="T80" fmla="*/ 49 w 65"/>
                  <a:gd name="T81" fmla="*/ 27 h 97"/>
                  <a:gd name="T82" fmla="*/ 43 w 65"/>
                  <a:gd name="T83" fmla="*/ 29 h 97"/>
                  <a:gd name="T84" fmla="*/ 44 w 65"/>
                  <a:gd name="T85" fmla="*/ 6 h 97"/>
                  <a:gd name="T86" fmla="*/ 35 w 65"/>
                  <a:gd name="T87" fmla="*/ 19 h 97"/>
                  <a:gd name="T88" fmla="*/ 48 w 65"/>
                  <a:gd name="T89" fmla="*/ 10 h 97"/>
                  <a:gd name="T90" fmla="*/ 51 w 65"/>
                  <a:gd name="T91" fmla="*/ 21 h 97"/>
                  <a:gd name="T92" fmla="*/ 38 w 65"/>
                  <a:gd name="T93" fmla="*/ 40 h 97"/>
                  <a:gd name="T94" fmla="*/ 19 w 65"/>
                  <a:gd name="T95" fmla="*/ 34 h 97"/>
                  <a:gd name="T96" fmla="*/ 41 w 65"/>
                  <a:gd name="T97" fmla="*/ 39 h 97"/>
                  <a:gd name="T98" fmla="*/ 26 w 65"/>
                  <a:gd name="T99" fmla="*/ 59 h 97"/>
                  <a:gd name="T100" fmla="*/ 29 w 65"/>
                  <a:gd name="T101" fmla="*/ 58 h 9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5"/>
                  <a:gd name="T154" fmla="*/ 0 h 97"/>
                  <a:gd name="T155" fmla="*/ 65 w 65"/>
                  <a:gd name="T156" fmla="*/ 97 h 9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5" h="97">
                    <a:moveTo>
                      <a:pt x="13" y="58"/>
                    </a:moveTo>
                    <a:lnTo>
                      <a:pt x="13" y="53"/>
                    </a:lnTo>
                    <a:cubicBezTo>
                      <a:pt x="13" y="50"/>
                      <a:pt x="14" y="48"/>
                      <a:pt x="16" y="47"/>
                    </a:cubicBezTo>
                    <a:lnTo>
                      <a:pt x="28" y="36"/>
                    </a:lnTo>
                    <a:lnTo>
                      <a:pt x="34" y="50"/>
                    </a:lnTo>
                    <a:lnTo>
                      <a:pt x="19" y="50"/>
                    </a:lnTo>
                    <a:cubicBezTo>
                      <a:pt x="15" y="50"/>
                      <a:pt x="12" y="47"/>
                      <a:pt x="11" y="44"/>
                    </a:cubicBezTo>
                    <a:cubicBezTo>
                      <a:pt x="10" y="40"/>
                      <a:pt x="12" y="36"/>
                      <a:pt x="15" y="35"/>
                    </a:cubicBezTo>
                    <a:lnTo>
                      <a:pt x="30" y="26"/>
                    </a:lnTo>
                    <a:lnTo>
                      <a:pt x="27" y="29"/>
                    </a:lnTo>
                    <a:lnTo>
                      <a:pt x="37" y="13"/>
                    </a:lnTo>
                    <a:lnTo>
                      <a:pt x="40" y="24"/>
                    </a:lnTo>
                    <a:lnTo>
                      <a:pt x="30" y="18"/>
                    </a:lnTo>
                    <a:cubicBezTo>
                      <a:pt x="27" y="17"/>
                      <a:pt x="25" y="13"/>
                      <a:pt x="26" y="10"/>
                    </a:cubicBezTo>
                    <a:cubicBezTo>
                      <a:pt x="26" y="6"/>
                      <a:pt x="29" y="4"/>
                      <a:pt x="32" y="3"/>
                    </a:cubicBezTo>
                    <a:lnTo>
                      <a:pt x="50" y="1"/>
                    </a:lnTo>
                    <a:cubicBezTo>
                      <a:pt x="53" y="0"/>
                      <a:pt x="56" y="1"/>
                      <a:pt x="58" y="3"/>
                    </a:cubicBezTo>
                    <a:cubicBezTo>
                      <a:pt x="59" y="6"/>
                      <a:pt x="60" y="9"/>
                      <a:pt x="59" y="11"/>
                    </a:cubicBezTo>
                    <a:lnTo>
                      <a:pt x="54" y="25"/>
                    </a:lnTo>
                    <a:lnTo>
                      <a:pt x="50" y="15"/>
                    </a:lnTo>
                    <a:lnTo>
                      <a:pt x="60" y="21"/>
                    </a:lnTo>
                    <a:cubicBezTo>
                      <a:pt x="63" y="22"/>
                      <a:pt x="65" y="25"/>
                      <a:pt x="64" y="29"/>
                    </a:cubicBezTo>
                    <a:lnTo>
                      <a:pt x="62" y="53"/>
                    </a:lnTo>
                    <a:cubicBezTo>
                      <a:pt x="62" y="56"/>
                      <a:pt x="60" y="58"/>
                      <a:pt x="58" y="60"/>
                    </a:cubicBezTo>
                    <a:cubicBezTo>
                      <a:pt x="55" y="61"/>
                      <a:pt x="52" y="61"/>
                      <a:pt x="50" y="60"/>
                    </a:cubicBezTo>
                    <a:lnTo>
                      <a:pt x="40" y="54"/>
                    </a:lnTo>
                    <a:lnTo>
                      <a:pt x="51" y="44"/>
                    </a:lnTo>
                    <a:lnTo>
                      <a:pt x="56" y="58"/>
                    </a:lnTo>
                    <a:cubicBezTo>
                      <a:pt x="58" y="61"/>
                      <a:pt x="56" y="65"/>
                      <a:pt x="54" y="67"/>
                    </a:cubicBezTo>
                    <a:lnTo>
                      <a:pt x="46" y="73"/>
                    </a:lnTo>
                    <a:lnTo>
                      <a:pt x="39" y="59"/>
                    </a:lnTo>
                    <a:lnTo>
                      <a:pt x="49" y="56"/>
                    </a:lnTo>
                    <a:cubicBezTo>
                      <a:pt x="53" y="55"/>
                      <a:pt x="57" y="57"/>
                      <a:pt x="59" y="60"/>
                    </a:cubicBezTo>
                    <a:cubicBezTo>
                      <a:pt x="60" y="64"/>
                      <a:pt x="59" y="68"/>
                      <a:pt x="56" y="70"/>
                    </a:cubicBezTo>
                    <a:lnTo>
                      <a:pt x="38" y="81"/>
                    </a:lnTo>
                    <a:lnTo>
                      <a:pt x="34" y="67"/>
                    </a:lnTo>
                    <a:lnTo>
                      <a:pt x="44" y="67"/>
                    </a:lnTo>
                    <a:cubicBezTo>
                      <a:pt x="47" y="67"/>
                      <a:pt x="50" y="69"/>
                      <a:pt x="51" y="72"/>
                    </a:cubicBezTo>
                    <a:cubicBezTo>
                      <a:pt x="52" y="75"/>
                      <a:pt x="52" y="78"/>
                      <a:pt x="49" y="81"/>
                    </a:cubicBezTo>
                    <a:lnTo>
                      <a:pt x="34" y="94"/>
                    </a:lnTo>
                    <a:cubicBezTo>
                      <a:pt x="32" y="96"/>
                      <a:pt x="30" y="97"/>
                      <a:pt x="28" y="96"/>
                    </a:cubicBezTo>
                    <a:cubicBezTo>
                      <a:pt x="25" y="96"/>
                      <a:pt x="23" y="95"/>
                      <a:pt x="22" y="93"/>
                    </a:cubicBezTo>
                    <a:lnTo>
                      <a:pt x="14" y="82"/>
                    </a:lnTo>
                    <a:cubicBezTo>
                      <a:pt x="13" y="79"/>
                      <a:pt x="13" y="76"/>
                      <a:pt x="14" y="74"/>
                    </a:cubicBezTo>
                    <a:lnTo>
                      <a:pt x="22" y="60"/>
                    </a:lnTo>
                    <a:lnTo>
                      <a:pt x="35" y="69"/>
                    </a:lnTo>
                    <a:lnTo>
                      <a:pt x="30" y="75"/>
                    </a:lnTo>
                    <a:cubicBezTo>
                      <a:pt x="27" y="77"/>
                      <a:pt x="23" y="78"/>
                      <a:pt x="20" y="76"/>
                    </a:cubicBezTo>
                    <a:lnTo>
                      <a:pt x="5" y="68"/>
                    </a:lnTo>
                    <a:cubicBezTo>
                      <a:pt x="2" y="66"/>
                      <a:pt x="0" y="63"/>
                      <a:pt x="1" y="60"/>
                    </a:cubicBezTo>
                    <a:cubicBezTo>
                      <a:pt x="1" y="56"/>
                      <a:pt x="3" y="54"/>
                      <a:pt x="7" y="53"/>
                    </a:cubicBezTo>
                    <a:lnTo>
                      <a:pt x="19" y="50"/>
                    </a:lnTo>
                    <a:lnTo>
                      <a:pt x="23" y="66"/>
                    </a:lnTo>
                    <a:lnTo>
                      <a:pt x="10" y="69"/>
                    </a:lnTo>
                    <a:lnTo>
                      <a:pt x="12" y="54"/>
                    </a:lnTo>
                    <a:lnTo>
                      <a:pt x="27" y="62"/>
                    </a:lnTo>
                    <a:lnTo>
                      <a:pt x="18" y="64"/>
                    </a:lnTo>
                    <a:lnTo>
                      <a:pt x="23" y="58"/>
                    </a:lnTo>
                    <a:cubicBezTo>
                      <a:pt x="26" y="55"/>
                      <a:pt x="30" y="55"/>
                      <a:pt x="33" y="57"/>
                    </a:cubicBezTo>
                    <a:cubicBezTo>
                      <a:pt x="37" y="59"/>
                      <a:pt x="38" y="64"/>
                      <a:pt x="36" y="67"/>
                    </a:cubicBezTo>
                    <a:lnTo>
                      <a:pt x="28" y="81"/>
                    </a:lnTo>
                    <a:lnTo>
                      <a:pt x="28" y="73"/>
                    </a:lnTo>
                    <a:lnTo>
                      <a:pt x="35" y="84"/>
                    </a:lnTo>
                    <a:lnTo>
                      <a:pt x="23" y="83"/>
                    </a:lnTo>
                    <a:lnTo>
                      <a:pt x="38" y="69"/>
                    </a:lnTo>
                    <a:lnTo>
                      <a:pt x="44" y="83"/>
                    </a:lnTo>
                    <a:lnTo>
                      <a:pt x="34" y="83"/>
                    </a:lnTo>
                    <a:cubicBezTo>
                      <a:pt x="30" y="83"/>
                      <a:pt x="27" y="80"/>
                      <a:pt x="26" y="77"/>
                    </a:cubicBezTo>
                    <a:cubicBezTo>
                      <a:pt x="25" y="73"/>
                      <a:pt x="26" y="70"/>
                      <a:pt x="29" y="68"/>
                    </a:cubicBezTo>
                    <a:lnTo>
                      <a:pt x="47" y="57"/>
                    </a:lnTo>
                    <a:lnTo>
                      <a:pt x="54" y="71"/>
                    </a:lnTo>
                    <a:lnTo>
                      <a:pt x="43" y="74"/>
                    </a:lnTo>
                    <a:cubicBezTo>
                      <a:pt x="40" y="75"/>
                      <a:pt x="36" y="73"/>
                      <a:pt x="34" y="70"/>
                    </a:cubicBezTo>
                    <a:cubicBezTo>
                      <a:pt x="32" y="66"/>
                      <a:pt x="33" y="62"/>
                      <a:pt x="37" y="60"/>
                    </a:cubicBezTo>
                    <a:lnTo>
                      <a:pt x="44" y="54"/>
                    </a:lnTo>
                    <a:lnTo>
                      <a:pt x="41" y="64"/>
                    </a:lnTo>
                    <a:lnTo>
                      <a:pt x="36" y="50"/>
                    </a:lnTo>
                    <a:cubicBezTo>
                      <a:pt x="35" y="47"/>
                      <a:pt x="36" y="43"/>
                      <a:pt x="39" y="41"/>
                    </a:cubicBezTo>
                    <a:cubicBezTo>
                      <a:pt x="41" y="39"/>
                      <a:pt x="45" y="38"/>
                      <a:pt x="48" y="40"/>
                    </a:cubicBezTo>
                    <a:lnTo>
                      <a:pt x="58" y="46"/>
                    </a:lnTo>
                    <a:lnTo>
                      <a:pt x="46" y="52"/>
                    </a:lnTo>
                    <a:lnTo>
                      <a:pt x="49" y="27"/>
                    </a:lnTo>
                    <a:lnTo>
                      <a:pt x="53" y="35"/>
                    </a:lnTo>
                    <a:lnTo>
                      <a:pt x="43" y="29"/>
                    </a:lnTo>
                    <a:cubicBezTo>
                      <a:pt x="39" y="27"/>
                      <a:pt x="37" y="23"/>
                      <a:pt x="39" y="20"/>
                    </a:cubicBezTo>
                    <a:lnTo>
                      <a:pt x="44" y="6"/>
                    </a:lnTo>
                    <a:lnTo>
                      <a:pt x="53" y="16"/>
                    </a:lnTo>
                    <a:lnTo>
                      <a:pt x="35" y="19"/>
                    </a:lnTo>
                    <a:lnTo>
                      <a:pt x="38" y="4"/>
                    </a:lnTo>
                    <a:lnTo>
                      <a:pt x="48" y="10"/>
                    </a:lnTo>
                    <a:cubicBezTo>
                      <a:pt x="50" y="11"/>
                      <a:pt x="51" y="13"/>
                      <a:pt x="52" y="15"/>
                    </a:cubicBezTo>
                    <a:cubicBezTo>
                      <a:pt x="52" y="17"/>
                      <a:pt x="52" y="19"/>
                      <a:pt x="51" y="21"/>
                    </a:cubicBezTo>
                    <a:lnTo>
                      <a:pt x="41" y="37"/>
                    </a:lnTo>
                    <a:cubicBezTo>
                      <a:pt x="40" y="39"/>
                      <a:pt x="39" y="40"/>
                      <a:pt x="38" y="40"/>
                    </a:cubicBezTo>
                    <a:lnTo>
                      <a:pt x="22" y="49"/>
                    </a:lnTo>
                    <a:lnTo>
                      <a:pt x="19" y="34"/>
                    </a:lnTo>
                    <a:lnTo>
                      <a:pt x="34" y="34"/>
                    </a:lnTo>
                    <a:cubicBezTo>
                      <a:pt x="37" y="34"/>
                      <a:pt x="40" y="36"/>
                      <a:pt x="41" y="39"/>
                    </a:cubicBezTo>
                    <a:cubicBezTo>
                      <a:pt x="42" y="42"/>
                      <a:pt x="42" y="45"/>
                      <a:pt x="39" y="48"/>
                    </a:cubicBezTo>
                    <a:lnTo>
                      <a:pt x="26" y="59"/>
                    </a:lnTo>
                    <a:lnTo>
                      <a:pt x="29" y="53"/>
                    </a:lnTo>
                    <a:lnTo>
                      <a:pt x="29" y="58"/>
                    </a:lnTo>
                    <a:lnTo>
                      <a:pt x="13" y="58"/>
                    </a:lnTo>
                    <a:close/>
                  </a:path>
                </a:pathLst>
              </a:custGeom>
              <a:solidFill>
                <a:srgbClr val="6E6E6E"/>
              </a:solidFill>
              <a:ln w="0" cap="flat">
                <a:solidFill>
                  <a:srgbClr val="6E6E6E"/>
                </a:solidFill>
                <a:prstDash val="solid"/>
                <a:round/>
                <a:headEnd/>
                <a:tailEnd/>
              </a:ln>
            </p:spPr>
            <p:txBody>
              <a:bodyPr/>
              <a:lstStyle/>
              <a:p>
                <a:endParaRPr lang="en-US"/>
              </a:p>
            </p:txBody>
          </p:sp>
          <p:sp>
            <p:nvSpPr>
              <p:cNvPr id="1563" name="Freeform 750"/>
              <p:cNvSpPr>
                <a:spLocks/>
              </p:cNvSpPr>
              <p:nvPr/>
            </p:nvSpPr>
            <p:spPr bwMode="auto">
              <a:xfrm>
                <a:off x="2121" y="878"/>
                <a:ext cx="11" cy="4"/>
              </a:xfrm>
              <a:custGeom>
                <a:avLst/>
                <a:gdLst>
                  <a:gd name="T0" fmla="*/ 42 w 42"/>
                  <a:gd name="T1" fmla="*/ 16 h 16"/>
                  <a:gd name="T2" fmla="*/ 34 w 42"/>
                  <a:gd name="T3" fmla="*/ 16 h 16"/>
                  <a:gd name="T4" fmla="*/ 10 w 42"/>
                  <a:gd name="T5" fmla="*/ 16 h 16"/>
                  <a:gd name="T6" fmla="*/ 10 w 42"/>
                  <a:gd name="T7" fmla="*/ 0 h 16"/>
                  <a:gd name="T8" fmla="*/ 31 w 42"/>
                  <a:gd name="T9" fmla="*/ 0 h 16"/>
                  <a:gd name="T10" fmla="*/ 42 w 42"/>
                  <a:gd name="T11" fmla="*/ 0 h 16"/>
                  <a:gd name="T12" fmla="*/ 42 w 42"/>
                  <a:gd name="T13" fmla="*/ 16 h 16"/>
                  <a:gd name="T14" fmla="*/ 31 w 42"/>
                  <a:gd name="T15" fmla="*/ 16 h 16"/>
                  <a:gd name="T16" fmla="*/ 10 w 42"/>
                  <a:gd name="T17" fmla="*/ 16 h 16"/>
                  <a:gd name="T18" fmla="*/ 10 w 42"/>
                  <a:gd name="T19" fmla="*/ 0 h 16"/>
                  <a:gd name="T20" fmla="*/ 34 w 42"/>
                  <a:gd name="T21" fmla="*/ 0 h 16"/>
                  <a:gd name="T22" fmla="*/ 42 w 42"/>
                  <a:gd name="T23" fmla="*/ 0 h 16"/>
                  <a:gd name="T24" fmla="*/ 42 w 42"/>
                  <a:gd name="T25" fmla="*/ 16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2"/>
                  <a:gd name="T40" fmla="*/ 0 h 16"/>
                  <a:gd name="T41" fmla="*/ 42 w 42"/>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2" h="16">
                    <a:moveTo>
                      <a:pt x="42" y="16"/>
                    </a:moveTo>
                    <a:lnTo>
                      <a:pt x="34" y="16"/>
                    </a:lnTo>
                    <a:lnTo>
                      <a:pt x="10" y="16"/>
                    </a:lnTo>
                    <a:cubicBezTo>
                      <a:pt x="0" y="16"/>
                      <a:pt x="0" y="0"/>
                      <a:pt x="10" y="0"/>
                    </a:cubicBezTo>
                    <a:lnTo>
                      <a:pt x="31" y="0"/>
                    </a:lnTo>
                    <a:lnTo>
                      <a:pt x="42" y="0"/>
                    </a:lnTo>
                    <a:lnTo>
                      <a:pt x="42" y="16"/>
                    </a:lnTo>
                    <a:lnTo>
                      <a:pt x="31" y="16"/>
                    </a:lnTo>
                    <a:lnTo>
                      <a:pt x="10" y="16"/>
                    </a:lnTo>
                    <a:lnTo>
                      <a:pt x="10" y="0"/>
                    </a:lnTo>
                    <a:lnTo>
                      <a:pt x="34" y="0"/>
                    </a:lnTo>
                    <a:lnTo>
                      <a:pt x="42" y="0"/>
                    </a:lnTo>
                    <a:lnTo>
                      <a:pt x="42" y="16"/>
                    </a:lnTo>
                    <a:close/>
                  </a:path>
                </a:pathLst>
              </a:custGeom>
              <a:solidFill>
                <a:srgbClr val="6E6E6E"/>
              </a:solidFill>
              <a:ln w="0" cap="flat">
                <a:solidFill>
                  <a:srgbClr val="6E6E6E"/>
                </a:solidFill>
                <a:prstDash val="solid"/>
                <a:round/>
                <a:headEnd/>
                <a:tailEnd/>
              </a:ln>
            </p:spPr>
            <p:txBody>
              <a:bodyPr/>
              <a:lstStyle/>
              <a:p>
                <a:endParaRPr lang="en-US"/>
              </a:p>
            </p:txBody>
          </p:sp>
          <p:sp>
            <p:nvSpPr>
              <p:cNvPr id="1564" name="Freeform 751"/>
              <p:cNvSpPr>
                <a:spLocks/>
              </p:cNvSpPr>
              <p:nvPr/>
            </p:nvSpPr>
            <p:spPr bwMode="auto">
              <a:xfrm>
                <a:off x="2140" y="880"/>
                <a:ext cx="8" cy="12"/>
              </a:xfrm>
              <a:custGeom>
                <a:avLst/>
                <a:gdLst>
                  <a:gd name="T0" fmla="*/ 1 w 8"/>
                  <a:gd name="T1" fmla="*/ 11 h 12"/>
                  <a:gd name="T2" fmla="*/ 4 w 8"/>
                  <a:gd name="T3" fmla="*/ 8 h 12"/>
                  <a:gd name="T4" fmla="*/ 5 w 8"/>
                  <a:gd name="T5" fmla="*/ 4 h 12"/>
                  <a:gd name="T6" fmla="*/ 4 w 8"/>
                  <a:gd name="T7" fmla="*/ 8 h 12"/>
                  <a:gd name="T8" fmla="*/ 3 w 8"/>
                  <a:gd name="T9" fmla="*/ 8 h 12"/>
                  <a:gd name="T10" fmla="*/ 1 w 8"/>
                  <a:gd name="T11" fmla="*/ 9 h 12"/>
                  <a:gd name="T12" fmla="*/ 3 w 8"/>
                  <a:gd name="T13" fmla="*/ 7 h 12"/>
                  <a:gd name="T14" fmla="*/ 1 w 8"/>
                  <a:gd name="T15" fmla="*/ 10 h 12"/>
                  <a:gd name="T16" fmla="*/ 0 w 8"/>
                  <a:gd name="T17" fmla="*/ 8 h 12"/>
                  <a:gd name="T18" fmla="*/ 4 w 8"/>
                  <a:gd name="T19" fmla="*/ 2 h 12"/>
                  <a:gd name="T20" fmla="*/ 8 w 8"/>
                  <a:gd name="T21" fmla="*/ 0 h 12"/>
                  <a:gd name="T22" fmla="*/ 8 w 8"/>
                  <a:gd name="T23" fmla="*/ 4 h 12"/>
                  <a:gd name="T24" fmla="*/ 6 w 8"/>
                  <a:gd name="T25" fmla="*/ 8 h 12"/>
                  <a:gd name="T26" fmla="*/ 3 w 8"/>
                  <a:gd name="T27" fmla="*/ 12 h 12"/>
                  <a:gd name="T28" fmla="*/ 2 w 8"/>
                  <a:gd name="T29" fmla="*/ 11 h 12"/>
                  <a:gd name="T30" fmla="*/ 4 w 8"/>
                  <a:gd name="T31" fmla="*/ 8 h 12"/>
                  <a:gd name="T32" fmla="*/ 1 w 8"/>
                  <a:gd name="T33" fmla="*/ 11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
                  <a:gd name="T52" fmla="*/ 0 h 12"/>
                  <a:gd name="T53" fmla="*/ 8 w 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 h="12">
                    <a:moveTo>
                      <a:pt x="1" y="11"/>
                    </a:moveTo>
                    <a:lnTo>
                      <a:pt x="4" y="8"/>
                    </a:lnTo>
                    <a:lnTo>
                      <a:pt x="5" y="4"/>
                    </a:lnTo>
                    <a:lnTo>
                      <a:pt x="4" y="8"/>
                    </a:lnTo>
                    <a:lnTo>
                      <a:pt x="3" y="8"/>
                    </a:lnTo>
                    <a:lnTo>
                      <a:pt x="1" y="9"/>
                    </a:lnTo>
                    <a:lnTo>
                      <a:pt x="3" y="7"/>
                    </a:lnTo>
                    <a:lnTo>
                      <a:pt x="1" y="10"/>
                    </a:lnTo>
                    <a:lnTo>
                      <a:pt x="0" y="8"/>
                    </a:lnTo>
                    <a:lnTo>
                      <a:pt x="4" y="2"/>
                    </a:lnTo>
                    <a:lnTo>
                      <a:pt x="8" y="0"/>
                    </a:lnTo>
                    <a:lnTo>
                      <a:pt x="8" y="4"/>
                    </a:lnTo>
                    <a:lnTo>
                      <a:pt x="6" y="8"/>
                    </a:lnTo>
                    <a:lnTo>
                      <a:pt x="3" y="12"/>
                    </a:lnTo>
                    <a:lnTo>
                      <a:pt x="2" y="11"/>
                    </a:lnTo>
                    <a:lnTo>
                      <a:pt x="4" y="8"/>
                    </a:lnTo>
                    <a:lnTo>
                      <a:pt x="1" y="11"/>
                    </a:lnTo>
                    <a:close/>
                  </a:path>
                </a:pathLst>
              </a:custGeom>
              <a:solidFill>
                <a:srgbClr val="FFFF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565" name="Freeform 752"/>
              <p:cNvSpPr>
                <a:spLocks/>
              </p:cNvSpPr>
              <p:nvPr/>
            </p:nvSpPr>
            <p:spPr bwMode="auto">
              <a:xfrm>
                <a:off x="2138" y="878"/>
                <a:ext cx="12" cy="16"/>
              </a:xfrm>
              <a:custGeom>
                <a:avLst/>
                <a:gdLst>
                  <a:gd name="T0" fmla="*/ 19 w 48"/>
                  <a:gd name="T1" fmla="*/ 37 h 65"/>
                  <a:gd name="T2" fmla="*/ 32 w 48"/>
                  <a:gd name="T3" fmla="*/ 45 h 65"/>
                  <a:gd name="T4" fmla="*/ 20 w 48"/>
                  <a:gd name="T5" fmla="*/ 51 h 65"/>
                  <a:gd name="T6" fmla="*/ 18 w 48"/>
                  <a:gd name="T7" fmla="*/ 53 h 65"/>
                  <a:gd name="T8" fmla="*/ 8 w 48"/>
                  <a:gd name="T9" fmla="*/ 42 h 65"/>
                  <a:gd name="T10" fmla="*/ 25 w 48"/>
                  <a:gd name="T11" fmla="*/ 29 h 65"/>
                  <a:gd name="T12" fmla="*/ 19 w 48"/>
                  <a:gd name="T13" fmla="*/ 54 h 65"/>
                  <a:gd name="T14" fmla="*/ 5 w 48"/>
                  <a:gd name="T15" fmla="*/ 53 h 65"/>
                  <a:gd name="T16" fmla="*/ 2 w 48"/>
                  <a:gd name="T17" fmla="*/ 35 h 65"/>
                  <a:gd name="T18" fmla="*/ 23 w 48"/>
                  <a:gd name="T19" fmla="*/ 8 h 65"/>
                  <a:gd name="T20" fmla="*/ 45 w 48"/>
                  <a:gd name="T21" fmla="*/ 2 h 65"/>
                  <a:gd name="T22" fmla="*/ 48 w 48"/>
                  <a:gd name="T23" fmla="*/ 26 h 65"/>
                  <a:gd name="T24" fmla="*/ 40 w 48"/>
                  <a:gd name="T25" fmla="*/ 46 h 65"/>
                  <a:gd name="T26" fmla="*/ 29 w 48"/>
                  <a:gd name="T27" fmla="*/ 61 h 65"/>
                  <a:gd name="T28" fmla="*/ 12 w 48"/>
                  <a:gd name="T29" fmla="*/ 60 h 65"/>
                  <a:gd name="T30" fmla="*/ 11 w 48"/>
                  <a:gd name="T31" fmla="*/ 47 h 65"/>
                  <a:gd name="T32" fmla="*/ 32 w 48"/>
                  <a:gd name="T33" fmla="*/ 49 h 65"/>
                  <a:gd name="T34" fmla="*/ 9 w 48"/>
                  <a:gd name="T35" fmla="*/ 47 h 65"/>
                  <a:gd name="T36" fmla="*/ 32 w 48"/>
                  <a:gd name="T37" fmla="*/ 37 h 65"/>
                  <a:gd name="T38" fmla="*/ 22 w 48"/>
                  <a:gd name="T39" fmla="*/ 59 h 65"/>
                  <a:gd name="T40" fmla="*/ 26 w 48"/>
                  <a:gd name="T41" fmla="*/ 50 h 65"/>
                  <a:gd name="T42" fmla="*/ 26 w 48"/>
                  <a:gd name="T43" fmla="*/ 38 h 65"/>
                  <a:gd name="T44" fmla="*/ 33 w 48"/>
                  <a:gd name="T45" fmla="*/ 22 h 65"/>
                  <a:gd name="T46" fmla="*/ 32 w 48"/>
                  <a:gd name="T47" fmla="*/ 8 h 65"/>
                  <a:gd name="T48" fmla="*/ 30 w 48"/>
                  <a:gd name="T49" fmla="*/ 23 h 65"/>
                  <a:gd name="T50" fmla="*/ 15 w 48"/>
                  <a:gd name="T51" fmla="*/ 44 h 65"/>
                  <a:gd name="T52" fmla="*/ 20 w 48"/>
                  <a:gd name="T53" fmla="*/ 47 h 65"/>
                  <a:gd name="T54" fmla="*/ 14 w 48"/>
                  <a:gd name="T55" fmla="*/ 32 h 65"/>
                  <a:gd name="T56" fmla="*/ 21 w 48"/>
                  <a:gd name="T57" fmla="*/ 50 h 65"/>
                  <a:gd name="T58" fmla="*/ 16 w 48"/>
                  <a:gd name="T59" fmla="*/ 36 h 65"/>
                  <a:gd name="T60" fmla="*/ 24 w 48"/>
                  <a:gd name="T61" fmla="*/ 35 h 65"/>
                  <a:gd name="T62" fmla="*/ 34 w 48"/>
                  <a:gd name="T63" fmla="*/ 16 h 65"/>
                  <a:gd name="T64" fmla="*/ 36 w 48"/>
                  <a:gd name="T65" fmla="*/ 27 h 65"/>
                  <a:gd name="T66" fmla="*/ 30 w 48"/>
                  <a:gd name="T67" fmla="*/ 48 h 65"/>
                  <a:gd name="T68" fmla="*/ 9 w 48"/>
                  <a:gd name="T69" fmla="*/ 47 h 6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
                  <a:gd name="T106" fmla="*/ 0 h 65"/>
                  <a:gd name="T107" fmla="*/ 48 w 48"/>
                  <a:gd name="T108" fmla="*/ 65 h 6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 h="65">
                    <a:moveTo>
                      <a:pt x="9" y="47"/>
                    </a:moveTo>
                    <a:lnTo>
                      <a:pt x="19" y="37"/>
                    </a:lnTo>
                    <a:lnTo>
                      <a:pt x="17" y="41"/>
                    </a:lnTo>
                    <a:lnTo>
                      <a:pt x="32" y="45"/>
                    </a:lnTo>
                    <a:cubicBezTo>
                      <a:pt x="31" y="48"/>
                      <a:pt x="28" y="51"/>
                      <a:pt x="24" y="51"/>
                    </a:cubicBezTo>
                    <a:lnTo>
                      <a:pt x="20" y="51"/>
                    </a:lnTo>
                    <a:lnTo>
                      <a:pt x="24" y="50"/>
                    </a:lnTo>
                    <a:lnTo>
                      <a:pt x="18" y="53"/>
                    </a:lnTo>
                    <a:cubicBezTo>
                      <a:pt x="15" y="55"/>
                      <a:pt x="11" y="54"/>
                      <a:pt x="9" y="52"/>
                    </a:cubicBezTo>
                    <a:cubicBezTo>
                      <a:pt x="6" y="49"/>
                      <a:pt x="6" y="45"/>
                      <a:pt x="8" y="42"/>
                    </a:cubicBezTo>
                    <a:lnTo>
                      <a:pt x="14" y="32"/>
                    </a:lnTo>
                    <a:cubicBezTo>
                      <a:pt x="16" y="28"/>
                      <a:pt x="21" y="27"/>
                      <a:pt x="25" y="29"/>
                    </a:cubicBezTo>
                    <a:cubicBezTo>
                      <a:pt x="28" y="31"/>
                      <a:pt x="30" y="36"/>
                      <a:pt x="27" y="40"/>
                    </a:cubicBezTo>
                    <a:lnTo>
                      <a:pt x="19" y="54"/>
                    </a:lnTo>
                    <a:cubicBezTo>
                      <a:pt x="18" y="56"/>
                      <a:pt x="15" y="58"/>
                      <a:pt x="12" y="58"/>
                    </a:cubicBezTo>
                    <a:cubicBezTo>
                      <a:pt x="9" y="57"/>
                      <a:pt x="6" y="55"/>
                      <a:pt x="5" y="53"/>
                    </a:cubicBezTo>
                    <a:lnTo>
                      <a:pt x="1" y="42"/>
                    </a:lnTo>
                    <a:cubicBezTo>
                      <a:pt x="0" y="40"/>
                      <a:pt x="0" y="37"/>
                      <a:pt x="2" y="35"/>
                    </a:cubicBezTo>
                    <a:lnTo>
                      <a:pt x="20" y="11"/>
                    </a:lnTo>
                    <a:cubicBezTo>
                      <a:pt x="21" y="10"/>
                      <a:pt x="22" y="9"/>
                      <a:pt x="23" y="8"/>
                    </a:cubicBezTo>
                    <a:lnTo>
                      <a:pt x="37" y="1"/>
                    </a:lnTo>
                    <a:cubicBezTo>
                      <a:pt x="39" y="0"/>
                      <a:pt x="42" y="0"/>
                      <a:pt x="45" y="2"/>
                    </a:cubicBezTo>
                    <a:cubicBezTo>
                      <a:pt x="47" y="3"/>
                      <a:pt x="48" y="6"/>
                      <a:pt x="48" y="8"/>
                    </a:cubicBezTo>
                    <a:lnTo>
                      <a:pt x="48" y="26"/>
                    </a:lnTo>
                    <a:cubicBezTo>
                      <a:pt x="48" y="27"/>
                      <a:pt x="48" y="28"/>
                      <a:pt x="48" y="29"/>
                    </a:cubicBezTo>
                    <a:lnTo>
                      <a:pt x="40" y="46"/>
                    </a:lnTo>
                    <a:cubicBezTo>
                      <a:pt x="40" y="47"/>
                      <a:pt x="39" y="47"/>
                      <a:pt x="39" y="47"/>
                    </a:cubicBezTo>
                    <a:lnTo>
                      <a:pt x="29" y="61"/>
                    </a:lnTo>
                    <a:cubicBezTo>
                      <a:pt x="27" y="64"/>
                      <a:pt x="22" y="65"/>
                      <a:pt x="18" y="63"/>
                    </a:cubicBezTo>
                    <a:lnTo>
                      <a:pt x="12" y="60"/>
                    </a:lnTo>
                    <a:cubicBezTo>
                      <a:pt x="10" y="59"/>
                      <a:pt x="9" y="57"/>
                      <a:pt x="9" y="54"/>
                    </a:cubicBezTo>
                    <a:cubicBezTo>
                      <a:pt x="8" y="52"/>
                      <a:pt x="9" y="49"/>
                      <a:pt x="11" y="47"/>
                    </a:cubicBezTo>
                    <a:lnTo>
                      <a:pt x="21" y="37"/>
                    </a:lnTo>
                    <a:lnTo>
                      <a:pt x="32" y="49"/>
                    </a:lnTo>
                    <a:lnTo>
                      <a:pt x="20" y="59"/>
                    </a:lnTo>
                    <a:lnTo>
                      <a:pt x="9" y="47"/>
                    </a:lnTo>
                    <a:lnTo>
                      <a:pt x="21" y="37"/>
                    </a:lnTo>
                    <a:cubicBezTo>
                      <a:pt x="25" y="34"/>
                      <a:pt x="29" y="34"/>
                      <a:pt x="32" y="37"/>
                    </a:cubicBezTo>
                    <a:cubicBezTo>
                      <a:pt x="35" y="40"/>
                      <a:pt x="35" y="45"/>
                      <a:pt x="32" y="48"/>
                    </a:cubicBezTo>
                    <a:lnTo>
                      <a:pt x="22" y="59"/>
                    </a:lnTo>
                    <a:lnTo>
                      <a:pt x="20" y="46"/>
                    </a:lnTo>
                    <a:lnTo>
                      <a:pt x="26" y="50"/>
                    </a:lnTo>
                    <a:lnTo>
                      <a:pt x="16" y="52"/>
                    </a:lnTo>
                    <a:lnTo>
                      <a:pt x="26" y="38"/>
                    </a:lnTo>
                    <a:lnTo>
                      <a:pt x="25" y="39"/>
                    </a:lnTo>
                    <a:lnTo>
                      <a:pt x="33" y="22"/>
                    </a:lnTo>
                    <a:lnTo>
                      <a:pt x="32" y="26"/>
                    </a:lnTo>
                    <a:lnTo>
                      <a:pt x="32" y="8"/>
                    </a:lnTo>
                    <a:lnTo>
                      <a:pt x="44" y="16"/>
                    </a:lnTo>
                    <a:lnTo>
                      <a:pt x="30" y="23"/>
                    </a:lnTo>
                    <a:lnTo>
                      <a:pt x="33" y="20"/>
                    </a:lnTo>
                    <a:lnTo>
                      <a:pt x="15" y="44"/>
                    </a:lnTo>
                    <a:lnTo>
                      <a:pt x="16" y="36"/>
                    </a:lnTo>
                    <a:lnTo>
                      <a:pt x="20" y="47"/>
                    </a:lnTo>
                    <a:lnTo>
                      <a:pt x="6" y="46"/>
                    </a:lnTo>
                    <a:lnTo>
                      <a:pt x="14" y="32"/>
                    </a:lnTo>
                    <a:lnTo>
                      <a:pt x="27" y="40"/>
                    </a:lnTo>
                    <a:lnTo>
                      <a:pt x="21" y="50"/>
                    </a:lnTo>
                    <a:lnTo>
                      <a:pt x="10" y="39"/>
                    </a:lnTo>
                    <a:lnTo>
                      <a:pt x="16" y="36"/>
                    </a:lnTo>
                    <a:cubicBezTo>
                      <a:pt x="18" y="35"/>
                      <a:pt x="19" y="35"/>
                      <a:pt x="20" y="35"/>
                    </a:cubicBezTo>
                    <a:lnTo>
                      <a:pt x="24" y="35"/>
                    </a:lnTo>
                    <a:lnTo>
                      <a:pt x="17" y="41"/>
                    </a:lnTo>
                    <a:lnTo>
                      <a:pt x="34" y="16"/>
                    </a:lnTo>
                    <a:cubicBezTo>
                      <a:pt x="36" y="24"/>
                      <a:pt x="37" y="25"/>
                      <a:pt x="37" y="26"/>
                    </a:cubicBezTo>
                    <a:cubicBezTo>
                      <a:pt x="36" y="27"/>
                      <a:pt x="21" y="24"/>
                      <a:pt x="36" y="27"/>
                    </a:cubicBezTo>
                    <a:lnTo>
                      <a:pt x="32" y="45"/>
                    </a:lnTo>
                    <a:cubicBezTo>
                      <a:pt x="32" y="46"/>
                      <a:pt x="31" y="47"/>
                      <a:pt x="30" y="48"/>
                    </a:cubicBezTo>
                    <a:lnTo>
                      <a:pt x="20" y="59"/>
                    </a:lnTo>
                    <a:lnTo>
                      <a:pt x="9" y="47"/>
                    </a:lnTo>
                    <a:close/>
                  </a:path>
                </a:pathLst>
              </a:custGeom>
              <a:solidFill>
                <a:srgbClr val="6E6E6E"/>
              </a:solidFill>
              <a:ln w="0" cap="flat">
                <a:solidFill>
                  <a:srgbClr val="6E6E6E"/>
                </a:solidFill>
                <a:prstDash val="solid"/>
                <a:round/>
                <a:headEnd/>
                <a:tailEnd/>
              </a:ln>
            </p:spPr>
            <p:txBody>
              <a:bodyPr/>
              <a:lstStyle/>
              <a:p>
                <a:endParaRPr lang="en-US"/>
              </a:p>
            </p:txBody>
          </p:sp>
          <p:sp>
            <p:nvSpPr>
              <p:cNvPr id="1566" name="Freeform 753"/>
              <p:cNvSpPr>
                <a:spLocks/>
              </p:cNvSpPr>
              <p:nvPr/>
            </p:nvSpPr>
            <p:spPr bwMode="auto">
              <a:xfrm>
                <a:off x="4973" y="915"/>
                <a:ext cx="8" cy="4"/>
              </a:xfrm>
              <a:custGeom>
                <a:avLst/>
                <a:gdLst>
                  <a:gd name="T0" fmla="*/ 6 w 8"/>
                  <a:gd name="T1" fmla="*/ 4 h 4"/>
                  <a:gd name="T2" fmla="*/ 0 w 8"/>
                  <a:gd name="T3" fmla="*/ 2 h 4"/>
                  <a:gd name="T4" fmla="*/ 1 w 8"/>
                  <a:gd name="T5" fmla="*/ 0 h 4"/>
                  <a:gd name="T6" fmla="*/ 5 w 8"/>
                  <a:gd name="T7" fmla="*/ 0 h 4"/>
                  <a:gd name="T8" fmla="*/ 8 w 8"/>
                  <a:gd name="T9" fmla="*/ 3 h 4"/>
                  <a:gd name="T10" fmla="*/ 6 w 8"/>
                  <a:gd name="T11" fmla="*/ 4 h 4"/>
                  <a:gd name="T12" fmla="*/ 0 60000 65536"/>
                  <a:gd name="T13" fmla="*/ 0 60000 65536"/>
                  <a:gd name="T14" fmla="*/ 0 60000 65536"/>
                  <a:gd name="T15" fmla="*/ 0 60000 65536"/>
                  <a:gd name="T16" fmla="*/ 0 60000 65536"/>
                  <a:gd name="T17" fmla="*/ 0 60000 65536"/>
                  <a:gd name="T18" fmla="*/ 0 w 8"/>
                  <a:gd name="T19" fmla="*/ 0 h 4"/>
                  <a:gd name="T20" fmla="*/ 8 w 8"/>
                  <a:gd name="T21" fmla="*/ 4 h 4"/>
                </a:gdLst>
                <a:ahLst/>
                <a:cxnLst>
                  <a:cxn ang="T12">
                    <a:pos x="T0" y="T1"/>
                  </a:cxn>
                  <a:cxn ang="T13">
                    <a:pos x="T2" y="T3"/>
                  </a:cxn>
                  <a:cxn ang="T14">
                    <a:pos x="T4" y="T5"/>
                  </a:cxn>
                  <a:cxn ang="T15">
                    <a:pos x="T6" y="T7"/>
                  </a:cxn>
                  <a:cxn ang="T16">
                    <a:pos x="T8" y="T9"/>
                  </a:cxn>
                  <a:cxn ang="T17">
                    <a:pos x="T10" y="T11"/>
                  </a:cxn>
                </a:cxnLst>
                <a:rect l="T18" t="T19" r="T20" b="T21"/>
                <a:pathLst>
                  <a:path w="8" h="4">
                    <a:moveTo>
                      <a:pt x="6" y="4"/>
                    </a:moveTo>
                    <a:lnTo>
                      <a:pt x="0" y="2"/>
                    </a:lnTo>
                    <a:lnTo>
                      <a:pt x="1" y="0"/>
                    </a:lnTo>
                    <a:lnTo>
                      <a:pt x="5" y="0"/>
                    </a:lnTo>
                    <a:lnTo>
                      <a:pt x="8" y="3"/>
                    </a:lnTo>
                    <a:lnTo>
                      <a:pt x="6" y="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567" name="Freeform 754"/>
              <p:cNvSpPr>
                <a:spLocks/>
              </p:cNvSpPr>
              <p:nvPr/>
            </p:nvSpPr>
            <p:spPr bwMode="auto">
              <a:xfrm>
                <a:off x="4971" y="913"/>
                <a:ext cx="12" cy="8"/>
              </a:xfrm>
              <a:custGeom>
                <a:avLst/>
                <a:gdLst>
                  <a:gd name="T0" fmla="*/ 27 w 49"/>
                  <a:gd name="T1" fmla="*/ 32 h 32"/>
                  <a:gd name="T2" fmla="*/ 5 w 49"/>
                  <a:gd name="T3" fmla="*/ 22 h 32"/>
                  <a:gd name="T4" fmla="*/ 1 w 49"/>
                  <a:gd name="T5" fmla="*/ 12 h 32"/>
                  <a:gd name="T6" fmla="*/ 3 w 49"/>
                  <a:gd name="T7" fmla="*/ 6 h 32"/>
                  <a:gd name="T8" fmla="*/ 11 w 49"/>
                  <a:gd name="T9" fmla="*/ 0 h 32"/>
                  <a:gd name="T10" fmla="*/ 28 w 49"/>
                  <a:gd name="T11" fmla="*/ 0 h 32"/>
                  <a:gd name="T12" fmla="*/ 32 w 49"/>
                  <a:gd name="T13" fmla="*/ 2 h 32"/>
                  <a:gd name="T14" fmla="*/ 45 w 49"/>
                  <a:gd name="T15" fmla="*/ 12 h 32"/>
                  <a:gd name="T16" fmla="*/ 48 w 49"/>
                  <a:gd name="T17" fmla="*/ 18 h 32"/>
                  <a:gd name="T18" fmla="*/ 45 w 49"/>
                  <a:gd name="T19" fmla="*/ 25 h 32"/>
                  <a:gd name="T20" fmla="*/ 34 w 49"/>
                  <a:gd name="T21" fmla="*/ 31 h 32"/>
                  <a:gd name="T22" fmla="*/ 26 w 49"/>
                  <a:gd name="T23" fmla="*/ 18 h 32"/>
                  <a:gd name="T24" fmla="*/ 36 w 49"/>
                  <a:gd name="T25" fmla="*/ 11 h 32"/>
                  <a:gd name="T26" fmla="*/ 36 w 49"/>
                  <a:gd name="T27" fmla="*/ 24 h 32"/>
                  <a:gd name="T28" fmla="*/ 23 w 49"/>
                  <a:gd name="T29" fmla="*/ 15 h 32"/>
                  <a:gd name="T30" fmla="*/ 28 w 49"/>
                  <a:gd name="T31" fmla="*/ 16 h 32"/>
                  <a:gd name="T32" fmla="*/ 11 w 49"/>
                  <a:gd name="T33" fmla="*/ 16 h 32"/>
                  <a:gd name="T34" fmla="*/ 18 w 49"/>
                  <a:gd name="T35" fmla="*/ 11 h 32"/>
                  <a:gd name="T36" fmla="*/ 16 w 49"/>
                  <a:gd name="T37" fmla="*/ 17 h 32"/>
                  <a:gd name="T38" fmla="*/ 12 w 49"/>
                  <a:gd name="T39" fmla="*/ 8 h 32"/>
                  <a:gd name="T40" fmla="*/ 33 w 49"/>
                  <a:gd name="T41" fmla="*/ 17 h 32"/>
                  <a:gd name="T42" fmla="*/ 27 w 49"/>
                  <a:gd name="T43" fmla="*/ 32 h 3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9"/>
                  <a:gd name="T67" fmla="*/ 0 h 32"/>
                  <a:gd name="T68" fmla="*/ 49 w 49"/>
                  <a:gd name="T69" fmla="*/ 32 h 3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9" h="32">
                    <a:moveTo>
                      <a:pt x="27" y="32"/>
                    </a:moveTo>
                    <a:lnTo>
                      <a:pt x="5" y="22"/>
                    </a:lnTo>
                    <a:cubicBezTo>
                      <a:pt x="1" y="20"/>
                      <a:pt x="0" y="16"/>
                      <a:pt x="1" y="12"/>
                    </a:cubicBezTo>
                    <a:lnTo>
                      <a:pt x="3" y="6"/>
                    </a:lnTo>
                    <a:cubicBezTo>
                      <a:pt x="4" y="3"/>
                      <a:pt x="7" y="0"/>
                      <a:pt x="11" y="0"/>
                    </a:cubicBezTo>
                    <a:lnTo>
                      <a:pt x="28" y="0"/>
                    </a:lnTo>
                    <a:cubicBezTo>
                      <a:pt x="29" y="0"/>
                      <a:pt x="31" y="1"/>
                      <a:pt x="32" y="2"/>
                    </a:cubicBezTo>
                    <a:lnTo>
                      <a:pt x="45" y="12"/>
                    </a:lnTo>
                    <a:cubicBezTo>
                      <a:pt x="47" y="13"/>
                      <a:pt x="49" y="16"/>
                      <a:pt x="48" y="18"/>
                    </a:cubicBezTo>
                    <a:cubicBezTo>
                      <a:pt x="48" y="21"/>
                      <a:pt x="47" y="24"/>
                      <a:pt x="45" y="25"/>
                    </a:cubicBezTo>
                    <a:lnTo>
                      <a:pt x="34" y="31"/>
                    </a:lnTo>
                    <a:lnTo>
                      <a:pt x="26" y="18"/>
                    </a:lnTo>
                    <a:lnTo>
                      <a:pt x="36" y="11"/>
                    </a:lnTo>
                    <a:lnTo>
                      <a:pt x="36" y="24"/>
                    </a:lnTo>
                    <a:lnTo>
                      <a:pt x="23" y="15"/>
                    </a:lnTo>
                    <a:lnTo>
                      <a:pt x="28" y="16"/>
                    </a:lnTo>
                    <a:lnTo>
                      <a:pt x="11" y="16"/>
                    </a:lnTo>
                    <a:lnTo>
                      <a:pt x="18" y="11"/>
                    </a:lnTo>
                    <a:lnTo>
                      <a:pt x="16" y="17"/>
                    </a:lnTo>
                    <a:lnTo>
                      <a:pt x="12" y="8"/>
                    </a:lnTo>
                    <a:lnTo>
                      <a:pt x="33" y="17"/>
                    </a:lnTo>
                    <a:lnTo>
                      <a:pt x="27" y="32"/>
                    </a:lnTo>
                    <a:close/>
                  </a:path>
                </a:pathLst>
              </a:custGeom>
              <a:solidFill>
                <a:srgbClr val="6E6E6E"/>
              </a:solidFill>
              <a:ln w="0" cap="flat">
                <a:solidFill>
                  <a:srgbClr val="6E6E6E"/>
                </a:solidFill>
                <a:prstDash val="solid"/>
                <a:round/>
                <a:headEnd/>
                <a:tailEnd/>
              </a:ln>
            </p:spPr>
            <p:txBody>
              <a:bodyPr/>
              <a:lstStyle/>
              <a:p>
                <a:endParaRPr lang="en-US"/>
              </a:p>
            </p:txBody>
          </p:sp>
          <p:sp>
            <p:nvSpPr>
              <p:cNvPr id="1568" name="Freeform 755"/>
              <p:cNvSpPr>
                <a:spLocks/>
              </p:cNvSpPr>
              <p:nvPr/>
            </p:nvSpPr>
            <p:spPr bwMode="auto">
              <a:xfrm>
                <a:off x="4987" y="921"/>
                <a:ext cx="6" cy="4"/>
              </a:xfrm>
              <a:custGeom>
                <a:avLst/>
                <a:gdLst>
                  <a:gd name="T0" fmla="*/ 26 w 26"/>
                  <a:gd name="T1" fmla="*/ 16 h 16"/>
                  <a:gd name="T2" fmla="*/ 10 w 26"/>
                  <a:gd name="T3" fmla="*/ 16 h 16"/>
                  <a:gd name="T4" fmla="*/ 10 w 26"/>
                  <a:gd name="T5" fmla="*/ 0 h 16"/>
                  <a:gd name="T6" fmla="*/ 20 w 26"/>
                  <a:gd name="T7" fmla="*/ 0 h 16"/>
                  <a:gd name="T8" fmla="*/ 26 w 26"/>
                  <a:gd name="T9" fmla="*/ 0 h 16"/>
                  <a:gd name="T10" fmla="*/ 26 w 26"/>
                  <a:gd name="T11" fmla="*/ 16 h 16"/>
                  <a:gd name="T12" fmla="*/ 20 w 26"/>
                  <a:gd name="T13" fmla="*/ 16 h 16"/>
                  <a:gd name="T14" fmla="*/ 10 w 26"/>
                  <a:gd name="T15" fmla="*/ 16 h 16"/>
                  <a:gd name="T16" fmla="*/ 10 w 26"/>
                  <a:gd name="T17" fmla="*/ 0 h 16"/>
                  <a:gd name="T18" fmla="*/ 26 w 26"/>
                  <a:gd name="T19" fmla="*/ 0 h 16"/>
                  <a:gd name="T20" fmla="*/ 26 w 26"/>
                  <a:gd name="T21" fmla="*/ 16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6"/>
                  <a:gd name="T34" fmla="*/ 0 h 16"/>
                  <a:gd name="T35" fmla="*/ 26 w 26"/>
                  <a:gd name="T36" fmla="*/ 16 h 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6" h="16">
                    <a:moveTo>
                      <a:pt x="26" y="16"/>
                    </a:moveTo>
                    <a:lnTo>
                      <a:pt x="10" y="16"/>
                    </a:lnTo>
                    <a:cubicBezTo>
                      <a:pt x="0" y="16"/>
                      <a:pt x="0" y="0"/>
                      <a:pt x="10" y="0"/>
                    </a:cubicBezTo>
                    <a:lnTo>
                      <a:pt x="20" y="0"/>
                    </a:lnTo>
                    <a:lnTo>
                      <a:pt x="26" y="0"/>
                    </a:lnTo>
                    <a:lnTo>
                      <a:pt x="26" y="16"/>
                    </a:lnTo>
                    <a:lnTo>
                      <a:pt x="20" y="16"/>
                    </a:lnTo>
                    <a:lnTo>
                      <a:pt x="10" y="16"/>
                    </a:lnTo>
                    <a:lnTo>
                      <a:pt x="10" y="0"/>
                    </a:lnTo>
                    <a:lnTo>
                      <a:pt x="26" y="0"/>
                    </a:lnTo>
                    <a:lnTo>
                      <a:pt x="26" y="16"/>
                    </a:lnTo>
                    <a:close/>
                  </a:path>
                </a:pathLst>
              </a:custGeom>
              <a:solidFill>
                <a:srgbClr val="6E6E6E"/>
              </a:solidFill>
              <a:ln w="0" cap="flat">
                <a:solidFill>
                  <a:srgbClr val="6E6E6E"/>
                </a:solidFill>
                <a:prstDash val="solid"/>
                <a:round/>
                <a:headEnd/>
                <a:tailEnd/>
              </a:ln>
            </p:spPr>
            <p:txBody>
              <a:bodyPr/>
              <a:lstStyle/>
              <a:p>
                <a:endParaRPr lang="en-US"/>
              </a:p>
            </p:txBody>
          </p:sp>
          <p:sp>
            <p:nvSpPr>
              <p:cNvPr id="1569" name="Freeform 756"/>
              <p:cNvSpPr>
                <a:spLocks noEditPoints="1"/>
              </p:cNvSpPr>
              <p:nvPr/>
            </p:nvSpPr>
            <p:spPr bwMode="auto">
              <a:xfrm>
                <a:off x="3393" y="714"/>
                <a:ext cx="205" cy="142"/>
              </a:xfrm>
              <a:custGeom>
                <a:avLst/>
                <a:gdLst>
                  <a:gd name="T0" fmla="*/ 160 w 205"/>
                  <a:gd name="T1" fmla="*/ 2 h 142"/>
                  <a:gd name="T2" fmla="*/ 25 w 205"/>
                  <a:gd name="T3" fmla="*/ 90 h 142"/>
                  <a:gd name="T4" fmla="*/ 31 w 205"/>
                  <a:gd name="T5" fmla="*/ 88 h 142"/>
                  <a:gd name="T6" fmla="*/ 41 w 205"/>
                  <a:gd name="T7" fmla="*/ 79 h 142"/>
                  <a:gd name="T8" fmla="*/ 54 w 205"/>
                  <a:gd name="T9" fmla="*/ 74 h 142"/>
                  <a:gd name="T10" fmla="*/ 43 w 205"/>
                  <a:gd name="T11" fmla="*/ 74 h 142"/>
                  <a:gd name="T12" fmla="*/ 61 w 205"/>
                  <a:gd name="T13" fmla="*/ 65 h 142"/>
                  <a:gd name="T14" fmla="*/ 62 w 205"/>
                  <a:gd name="T15" fmla="*/ 62 h 142"/>
                  <a:gd name="T16" fmla="*/ 63 w 205"/>
                  <a:gd name="T17" fmla="*/ 53 h 142"/>
                  <a:gd name="T18" fmla="*/ 67 w 205"/>
                  <a:gd name="T19" fmla="*/ 47 h 142"/>
                  <a:gd name="T20" fmla="*/ 84 w 205"/>
                  <a:gd name="T21" fmla="*/ 41 h 142"/>
                  <a:gd name="T22" fmla="*/ 82 w 205"/>
                  <a:gd name="T23" fmla="*/ 38 h 142"/>
                  <a:gd name="T24" fmla="*/ 87 w 205"/>
                  <a:gd name="T25" fmla="*/ 33 h 142"/>
                  <a:gd name="T26" fmla="*/ 94 w 205"/>
                  <a:gd name="T27" fmla="*/ 31 h 142"/>
                  <a:gd name="T28" fmla="*/ 100 w 205"/>
                  <a:gd name="T29" fmla="*/ 25 h 142"/>
                  <a:gd name="T30" fmla="*/ 104 w 205"/>
                  <a:gd name="T31" fmla="*/ 17 h 142"/>
                  <a:gd name="T32" fmla="*/ 115 w 205"/>
                  <a:gd name="T33" fmla="*/ 18 h 142"/>
                  <a:gd name="T34" fmla="*/ 125 w 205"/>
                  <a:gd name="T35" fmla="*/ 12 h 142"/>
                  <a:gd name="T36" fmla="*/ 135 w 205"/>
                  <a:gd name="T37" fmla="*/ 11 h 142"/>
                  <a:gd name="T38" fmla="*/ 149 w 205"/>
                  <a:gd name="T39" fmla="*/ 4 h 142"/>
                  <a:gd name="T40" fmla="*/ 158 w 205"/>
                  <a:gd name="T41" fmla="*/ 11 h 142"/>
                  <a:gd name="T42" fmla="*/ 175 w 205"/>
                  <a:gd name="T43" fmla="*/ 4 h 142"/>
                  <a:gd name="T44" fmla="*/ 183 w 205"/>
                  <a:gd name="T45" fmla="*/ 7 h 142"/>
                  <a:gd name="T46" fmla="*/ 197 w 205"/>
                  <a:gd name="T47" fmla="*/ 11 h 142"/>
                  <a:gd name="T48" fmla="*/ 201 w 205"/>
                  <a:gd name="T49" fmla="*/ 14 h 142"/>
                  <a:gd name="T50" fmla="*/ 191 w 205"/>
                  <a:gd name="T51" fmla="*/ 15 h 142"/>
                  <a:gd name="T52" fmla="*/ 139 w 205"/>
                  <a:gd name="T53" fmla="*/ 25 h 142"/>
                  <a:gd name="T54" fmla="*/ 120 w 205"/>
                  <a:gd name="T55" fmla="*/ 29 h 142"/>
                  <a:gd name="T56" fmla="*/ 86 w 205"/>
                  <a:gd name="T57" fmla="*/ 51 h 142"/>
                  <a:gd name="T58" fmla="*/ 60 w 205"/>
                  <a:gd name="T59" fmla="*/ 83 h 142"/>
                  <a:gd name="T60" fmla="*/ 68 w 205"/>
                  <a:gd name="T61" fmla="*/ 118 h 142"/>
                  <a:gd name="T62" fmla="*/ 52 w 205"/>
                  <a:gd name="T63" fmla="*/ 121 h 142"/>
                  <a:gd name="T64" fmla="*/ 21 w 205"/>
                  <a:gd name="T65" fmla="*/ 142 h 142"/>
                  <a:gd name="T66" fmla="*/ 15 w 205"/>
                  <a:gd name="T67" fmla="*/ 127 h 142"/>
                  <a:gd name="T68" fmla="*/ 3 w 205"/>
                  <a:gd name="T69" fmla="*/ 125 h 142"/>
                  <a:gd name="T70" fmla="*/ 20 w 205"/>
                  <a:gd name="T71" fmla="*/ 114 h 142"/>
                  <a:gd name="T72" fmla="*/ 7 w 205"/>
                  <a:gd name="T73" fmla="*/ 115 h 142"/>
                  <a:gd name="T74" fmla="*/ 2 w 205"/>
                  <a:gd name="T75" fmla="*/ 110 h 142"/>
                  <a:gd name="T76" fmla="*/ 22 w 205"/>
                  <a:gd name="T77" fmla="*/ 106 h 142"/>
                  <a:gd name="T78" fmla="*/ 1 w 205"/>
                  <a:gd name="T79" fmla="*/ 103 h 142"/>
                  <a:gd name="T80" fmla="*/ 5 w 205"/>
                  <a:gd name="T81" fmla="*/ 97 h 142"/>
                  <a:gd name="T82" fmla="*/ 147 w 205"/>
                  <a:gd name="T83" fmla="*/ 3 h 142"/>
                  <a:gd name="T84" fmla="*/ 146 w 205"/>
                  <a:gd name="T85" fmla="*/ 7 h 142"/>
                  <a:gd name="T86" fmla="*/ 113 w 205"/>
                  <a:gd name="T87" fmla="*/ 9 h 142"/>
                  <a:gd name="T88" fmla="*/ 114 w 205"/>
                  <a:gd name="T89" fmla="*/ 11 h 142"/>
                  <a:gd name="T90" fmla="*/ 101 w 205"/>
                  <a:gd name="T91" fmla="*/ 19 h 142"/>
                  <a:gd name="T92" fmla="*/ 98 w 205"/>
                  <a:gd name="T93" fmla="*/ 18 h 142"/>
                  <a:gd name="T94" fmla="*/ 75 w 205"/>
                  <a:gd name="T95" fmla="*/ 24 h 142"/>
                  <a:gd name="T96" fmla="*/ 86 w 205"/>
                  <a:gd name="T97" fmla="*/ 22 h 142"/>
                  <a:gd name="T98" fmla="*/ 79 w 205"/>
                  <a:gd name="T99" fmla="*/ 30 h 142"/>
                  <a:gd name="T100" fmla="*/ 97 w 205"/>
                  <a:gd name="T101" fmla="*/ 24 h 142"/>
                  <a:gd name="T102" fmla="*/ 73 w 205"/>
                  <a:gd name="T103" fmla="*/ 31 h 142"/>
                  <a:gd name="T104" fmla="*/ 65 w 205"/>
                  <a:gd name="T105" fmla="*/ 54 h 142"/>
                  <a:gd name="T106" fmla="*/ 60 w 205"/>
                  <a:gd name="T107" fmla="*/ 63 h 142"/>
                  <a:gd name="T108" fmla="*/ 27 w 205"/>
                  <a:gd name="T109" fmla="*/ 81 h 142"/>
                  <a:gd name="T110" fmla="*/ 0 w 205"/>
                  <a:gd name="T111" fmla="*/ 99 h 142"/>
                  <a:gd name="T112" fmla="*/ 7 w 205"/>
                  <a:gd name="T113" fmla="*/ 114 h 142"/>
                  <a:gd name="T114" fmla="*/ 6 w 205"/>
                  <a:gd name="T115" fmla="*/ 122 h 14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05"/>
                  <a:gd name="T175" fmla="*/ 0 h 142"/>
                  <a:gd name="T176" fmla="*/ 205 w 205"/>
                  <a:gd name="T177" fmla="*/ 142 h 14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05" h="142">
                    <a:moveTo>
                      <a:pt x="140" y="9"/>
                    </a:moveTo>
                    <a:lnTo>
                      <a:pt x="135" y="8"/>
                    </a:lnTo>
                    <a:lnTo>
                      <a:pt x="138" y="7"/>
                    </a:lnTo>
                    <a:lnTo>
                      <a:pt x="140" y="9"/>
                    </a:lnTo>
                    <a:close/>
                    <a:moveTo>
                      <a:pt x="160" y="2"/>
                    </a:moveTo>
                    <a:lnTo>
                      <a:pt x="159" y="2"/>
                    </a:lnTo>
                    <a:lnTo>
                      <a:pt x="157" y="2"/>
                    </a:lnTo>
                    <a:lnTo>
                      <a:pt x="160" y="0"/>
                    </a:lnTo>
                    <a:lnTo>
                      <a:pt x="163" y="2"/>
                    </a:lnTo>
                    <a:lnTo>
                      <a:pt x="160" y="2"/>
                    </a:lnTo>
                    <a:close/>
                    <a:moveTo>
                      <a:pt x="18" y="96"/>
                    </a:moveTo>
                    <a:lnTo>
                      <a:pt x="18" y="94"/>
                    </a:lnTo>
                    <a:lnTo>
                      <a:pt x="22" y="94"/>
                    </a:lnTo>
                    <a:lnTo>
                      <a:pt x="16" y="92"/>
                    </a:lnTo>
                    <a:lnTo>
                      <a:pt x="12" y="93"/>
                    </a:lnTo>
                    <a:lnTo>
                      <a:pt x="14" y="92"/>
                    </a:lnTo>
                    <a:lnTo>
                      <a:pt x="11" y="90"/>
                    </a:lnTo>
                    <a:lnTo>
                      <a:pt x="18" y="90"/>
                    </a:lnTo>
                    <a:lnTo>
                      <a:pt x="23" y="92"/>
                    </a:lnTo>
                    <a:lnTo>
                      <a:pt x="25" y="90"/>
                    </a:lnTo>
                    <a:lnTo>
                      <a:pt x="22" y="90"/>
                    </a:lnTo>
                    <a:lnTo>
                      <a:pt x="28" y="89"/>
                    </a:lnTo>
                    <a:lnTo>
                      <a:pt x="17" y="89"/>
                    </a:lnTo>
                    <a:lnTo>
                      <a:pt x="18" y="87"/>
                    </a:lnTo>
                    <a:lnTo>
                      <a:pt x="22" y="87"/>
                    </a:lnTo>
                    <a:lnTo>
                      <a:pt x="26" y="87"/>
                    </a:lnTo>
                    <a:lnTo>
                      <a:pt x="25" y="86"/>
                    </a:lnTo>
                    <a:lnTo>
                      <a:pt x="27" y="85"/>
                    </a:lnTo>
                    <a:lnTo>
                      <a:pt x="31" y="88"/>
                    </a:lnTo>
                    <a:lnTo>
                      <a:pt x="30" y="87"/>
                    </a:lnTo>
                    <a:lnTo>
                      <a:pt x="32" y="87"/>
                    </a:lnTo>
                    <a:lnTo>
                      <a:pt x="28" y="85"/>
                    </a:lnTo>
                    <a:lnTo>
                      <a:pt x="34" y="84"/>
                    </a:lnTo>
                    <a:lnTo>
                      <a:pt x="30" y="83"/>
                    </a:lnTo>
                    <a:lnTo>
                      <a:pt x="32" y="83"/>
                    </a:lnTo>
                    <a:lnTo>
                      <a:pt x="32" y="82"/>
                    </a:lnTo>
                    <a:lnTo>
                      <a:pt x="38" y="82"/>
                    </a:lnTo>
                    <a:lnTo>
                      <a:pt x="36" y="81"/>
                    </a:lnTo>
                    <a:lnTo>
                      <a:pt x="41" y="79"/>
                    </a:lnTo>
                    <a:lnTo>
                      <a:pt x="46" y="83"/>
                    </a:lnTo>
                    <a:lnTo>
                      <a:pt x="44" y="81"/>
                    </a:lnTo>
                    <a:lnTo>
                      <a:pt x="51" y="81"/>
                    </a:lnTo>
                    <a:lnTo>
                      <a:pt x="49" y="81"/>
                    </a:lnTo>
                    <a:lnTo>
                      <a:pt x="51" y="80"/>
                    </a:lnTo>
                    <a:lnTo>
                      <a:pt x="49" y="79"/>
                    </a:lnTo>
                    <a:lnTo>
                      <a:pt x="55" y="77"/>
                    </a:lnTo>
                    <a:lnTo>
                      <a:pt x="52" y="77"/>
                    </a:lnTo>
                    <a:lnTo>
                      <a:pt x="55" y="75"/>
                    </a:lnTo>
                    <a:lnTo>
                      <a:pt x="54" y="74"/>
                    </a:lnTo>
                    <a:lnTo>
                      <a:pt x="47" y="77"/>
                    </a:lnTo>
                    <a:lnTo>
                      <a:pt x="51" y="77"/>
                    </a:lnTo>
                    <a:lnTo>
                      <a:pt x="51" y="78"/>
                    </a:lnTo>
                    <a:lnTo>
                      <a:pt x="44" y="81"/>
                    </a:lnTo>
                    <a:lnTo>
                      <a:pt x="42" y="79"/>
                    </a:lnTo>
                    <a:lnTo>
                      <a:pt x="44" y="78"/>
                    </a:lnTo>
                    <a:lnTo>
                      <a:pt x="40" y="79"/>
                    </a:lnTo>
                    <a:lnTo>
                      <a:pt x="39" y="78"/>
                    </a:lnTo>
                    <a:lnTo>
                      <a:pt x="44" y="76"/>
                    </a:lnTo>
                    <a:lnTo>
                      <a:pt x="43" y="74"/>
                    </a:lnTo>
                    <a:lnTo>
                      <a:pt x="47" y="71"/>
                    </a:lnTo>
                    <a:lnTo>
                      <a:pt x="46" y="71"/>
                    </a:lnTo>
                    <a:lnTo>
                      <a:pt x="49" y="71"/>
                    </a:lnTo>
                    <a:lnTo>
                      <a:pt x="47" y="71"/>
                    </a:lnTo>
                    <a:lnTo>
                      <a:pt x="50" y="69"/>
                    </a:lnTo>
                    <a:lnTo>
                      <a:pt x="53" y="71"/>
                    </a:lnTo>
                    <a:lnTo>
                      <a:pt x="52" y="72"/>
                    </a:lnTo>
                    <a:lnTo>
                      <a:pt x="57" y="69"/>
                    </a:lnTo>
                    <a:lnTo>
                      <a:pt x="54" y="68"/>
                    </a:lnTo>
                    <a:lnTo>
                      <a:pt x="61" y="65"/>
                    </a:lnTo>
                    <a:lnTo>
                      <a:pt x="53" y="67"/>
                    </a:lnTo>
                    <a:lnTo>
                      <a:pt x="52" y="66"/>
                    </a:lnTo>
                    <a:lnTo>
                      <a:pt x="56" y="65"/>
                    </a:lnTo>
                    <a:lnTo>
                      <a:pt x="52" y="66"/>
                    </a:lnTo>
                    <a:lnTo>
                      <a:pt x="58" y="64"/>
                    </a:lnTo>
                    <a:lnTo>
                      <a:pt x="60" y="64"/>
                    </a:lnTo>
                    <a:lnTo>
                      <a:pt x="63" y="63"/>
                    </a:lnTo>
                    <a:lnTo>
                      <a:pt x="66" y="61"/>
                    </a:lnTo>
                    <a:lnTo>
                      <a:pt x="63" y="63"/>
                    </a:lnTo>
                    <a:lnTo>
                      <a:pt x="62" y="62"/>
                    </a:lnTo>
                    <a:lnTo>
                      <a:pt x="64" y="62"/>
                    </a:lnTo>
                    <a:lnTo>
                      <a:pt x="61" y="62"/>
                    </a:lnTo>
                    <a:lnTo>
                      <a:pt x="63" y="59"/>
                    </a:lnTo>
                    <a:lnTo>
                      <a:pt x="61" y="57"/>
                    </a:lnTo>
                    <a:lnTo>
                      <a:pt x="65" y="57"/>
                    </a:lnTo>
                    <a:lnTo>
                      <a:pt x="63" y="56"/>
                    </a:lnTo>
                    <a:lnTo>
                      <a:pt x="63" y="54"/>
                    </a:lnTo>
                    <a:lnTo>
                      <a:pt x="67" y="55"/>
                    </a:lnTo>
                    <a:lnTo>
                      <a:pt x="65" y="53"/>
                    </a:lnTo>
                    <a:lnTo>
                      <a:pt x="63" y="53"/>
                    </a:lnTo>
                    <a:lnTo>
                      <a:pt x="71" y="51"/>
                    </a:lnTo>
                    <a:lnTo>
                      <a:pt x="71" y="53"/>
                    </a:lnTo>
                    <a:lnTo>
                      <a:pt x="75" y="51"/>
                    </a:lnTo>
                    <a:lnTo>
                      <a:pt x="66" y="52"/>
                    </a:lnTo>
                    <a:lnTo>
                      <a:pt x="70" y="51"/>
                    </a:lnTo>
                    <a:lnTo>
                      <a:pt x="65" y="51"/>
                    </a:lnTo>
                    <a:lnTo>
                      <a:pt x="67" y="49"/>
                    </a:lnTo>
                    <a:lnTo>
                      <a:pt x="65" y="49"/>
                    </a:lnTo>
                    <a:lnTo>
                      <a:pt x="67" y="48"/>
                    </a:lnTo>
                    <a:lnTo>
                      <a:pt x="67" y="47"/>
                    </a:lnTo>
                    <a:lnTo>
                      <a:pt x="70" y="47"/>
                    </a:lnTo>
                    <a:lnTo>
                      <a:pt x="67" y="47"/>
                    </a:lnTo>
                    <a:lnTo>
                      <a:pt x="73" y="45"/>
                    </a:lnTo>
                    <a:lnTo>
                      <a:pt x="70" y="43"/>
                    </a:lnTo>
                    <a:lnTo>
                      <a:pt x="77" y="43"/>
                    </a:lnTo>
                    <a:lnTo>
                      <a:pt x="75" y="42"/>
                    </a:lnTo>
                    <a:lnTo>
                      <a:pt x="79" y="41"/>
                    </a:lnTo>
                    <a:lnTo>
                      <a:pt x="77" y="41"/>
                    </a:lnTo>
                    <a:lnTo>
                      <a:pt x="86" y="42"/>
                    </a:lnTo>
                    <a:lnTo>
                      <a:pt x="84" y="41"/>
                    </a:lnTo>
                    <a:lnTo>
                      <a:pt x="87" y="41"/>
                    </a:lnTo>
                    <a:lnTo>
                      <a:pt x="82" y="39"/>
                    </a:lnTo>
                    <a:lnTo>
                      <a:pt x="76" y="40"/>
                    </a:lnTo>
                    <a:lnTo>
                      <a:pt x="80" y="37"/>
                    </a:lnTo>
                    <a:lnTo>
                      <a:pt x="80" y="38"/>
                    </a:lnTo>
                    <a:lnTo>
                      <a:pt x="84" y="38"/>
                    </a:lnTo>
                    <a:lnTo>
                      <a:pt x="86" y="40"/>
                    </a:lnTo>
                    <a:lnTo>
                      <a:pt x="84" y="38"/>
                    </a:lnTo>
                    <a:lnTo>
                      <a:pt x="88" y="37"/>
                    </a:lnTo>
                    <a:lnTo>
                      <a:pt x="82" y="38"/>
                    </a:lnTo>
                    <a:lnTo>
                      <a:pt x="82" y="36"/>
                    </a:lnTo>
                    <a:lnTo>
                      <a:pt x="87" y="36"/>
                    </a:lnTo>
                    <a:lnTo>
                      <a:pt x="83" y="35"/>
                    </a:lnTo>
                    <a:lnTo>
                      <a:pt x="79" y="36"/>
                    </a:lnTo>
                    <a:lnTo>
                      <a:pt x="80" y="35"/>
                    </a:lnTo>
                    <a:lnTo>
                      <a:pt x="78" y="35"/>
                    </a:lnTo>
                    <a:lnTo>
                      <a:pt x="87" y="34"/>
                    </a:lnTo>
                    <a:lnTo>
                      <a:pt x="88" y="33"/>
                    </a:lnTo>
                    <a:lnTo>
                      <a:pt x="87" y="33"/>
                    </a:lnTo>
                    <a:lnTo>
                      <a:pt x="82" y="33"/>
                    </a:lnTo>
                    <a:lnTo>
                      <a:pt x="88" y="31"/>
                    </a:lnTo>
                    <a:lnTo>
                      <a:pt x="90" y="34"/>
                    </a:lnTo>
                    <a:lnTo>
                      <a:pt x="92" y="35"/>
                    </a:lnTo>
                    <a:lnTo>
                      <a:pt x="90" y="33"/>
                    </a:lnTo>
                    <a:lnTo>
                      <a:pt x="94" y="32"/>
                    </a:lnTo>
                    <a:lnTo>
                      <a:pt x="91" y="32"/>
                    </a:lnTo>
                    <a:lnTo>
                      <a:pt x="92" y="31"/>
                    </a:lnTo>
                    <a:lnTo>
                      <a:pt x="89" y="30"/>
                    </a:lnTo>
                    <a:lnTo>
                      <a:pt x="94" y="31"/>
                    </a:lnTo>
                    <a:lnTo>
                      <a:pt x="90" y="29"/>
                    </a:lnTo>
                    <a:lnTo>
                      <a:pt x="96" y="29"/>
                    </a:lnTo>
                    <a:lnTo>
                      <a:pt x="98" y="31"/>
                    </a:lnTo>
                    <a:lnTo>
                      <a:pt x="97" y="29"/>
                    </a:lnTo>
                    <a:lnTo>
                      <a:pt x="100" y="29"/>
                    </a:lnTo>
                    <a:lnTo>
                      <a:pt x="98" y="28"/>
                    </a:lnTo>
                    <a:lnTo>
                      <a:pt x="99" y="27"/>
                    </a:lnTo>
                    <a:lnTo>
                      <a:pt x="91" y="27"/>
                    </a:lnTo>
                    <a:lnTo>
                      <a:pt x="95" y="25"/>
                    </a:lnTo>
                    <a:lnTo>
                      <a:pt x="100" y="25"/>
                    </a:lnTo>
                    <a:lnTo>
                      <a:pt x="97" y="25"/>
                    </a:lnTo>
                    <a:lnTo>
                      <a:pt x="101" y="25"/>
                    </a:lnTo>
                    <a:lnTo>
                      <a:pt x="98" y="23"/>
                    </a:lnTo>
                    <a:lnTo>
                      <a:pt x="102" y="23"/>
                    </a:lnTo>
                    <a:lnTo>
                      <a:pt x="98" y="23"/>
                    </a:lnTo>
                    <a:lnTo>
                      <a:pt x="98" y="22"/>
                    </a:lnTo>
                    <a:lnTo>
                      <a:pt x="103" y="20"/>
                    </a:lnTo>
                    <a:lnTo>
                      <a:pt x="102" y="19"/>
                    </a:lnTo>
                    <a:lnTo>
                      <a:pt x="103" y="19"/>
                    </a:lnTo>
                    <a:lnTo>
                      <a:pt x="104" y="17"/>
                    </a:lnTo>
                    <a:lnTo>
                      <a:pt x="107" y="19"/>
                    </a:lnTo>
                    <a:lnTo>
                      <a:pt x="110" y="19"/>
                    </a:lnTo>
                    <a:lnTo>
                      <a:pt x="106" y="18"/>
                    </a:lnTo>
                    <a:lnTo>
                      <a:pt x="109" y="17"/>
                    </a:lnTo>
                    <a:lnTo>
                      <a:pt x="110" y="18"/>
                    </a:lnTo>
                    <a:lnTo>
                      <a:pt x="112" y="17"/>
                    </a:lnTo>
                    <a:lnTo>
                      <a:pt x="110" y="16"/>
                    </a:lnTo>
                    <a:lnTo>
                      <a:pt x="115" y="14"/>
                    </a:lnTo>
                    <a:lnTo>
                      <a:pt x="114" y="18"/>
                    </a:lnTo>
                    <a:lnTo>
                      <a:pt x="115" y="18"/>
                    </a:lnTo>
                    <a:lnTo>
                      <a:pt x="116" y="15"/>
                    </a:lnTo>
                    <a:lnTo>
                      <a:pt x="119" y="12"/>
                    </a:lnTo>
                    <a:lnTo>
                      <a:pt x="121" y="13"/>
                    </a:lnTo>
                    <a:lnTo>
                      <a:pt x="121" y="17"/>
                    </a:lnTo>
                    <a:lnTo>
                      <a:pt x="118" y="20"/>
                    </a:lnTo>
                    <a:lnTo>
                      <a:pt x="121" y="17"/>
                    </a:lnTo>
                    <a:lnTo>
                      <a:pt x="125" y="17"/>
                    </a:lnTo>
                    <a:lnTo>
                      <a:pt x="122" y="16"/>
                    </a:lnTo>
                    <a:lnTo>
                      <a:pt x="122" y="15"/>
                    </a:lnTo>
                    <a:lnTo>
                      <a:pt x="125" y="12"/>
                    </a:lnTo>
                    <a:lnTo>
                      <a:pt x="125" y="14"/>
                    </a:lnTo>
                    <a:lnTo>
                      <a:pt x="126" y="15"/>
                    </a:lnTo>
                    <a:lnTo>
                      <a:pt x="127" y="11"/>
                    </a:lnTo>
                    <a:lnTo>
                      <a:pt x="134" y="15"/>
                    </a:lnTo>
                    <a:lnTo>
                      <a:pt x="131" y="11"/>
                    </a:lnTo>
                    <a:lnTo>
                      <a:pt x="134" y="11"/>
                    </a:lnTo>
                    <a:lnTo>
                      <a:pt x="130" y="11"/>
                    </a:lnTo>
                    <a:lnTo>
                      <a:pt x="127" y="9"/>
                    </a:lnTo>
                    <a:lnTo>
                      <a:pt x="140" y="9"/>
                    </a:lnTo>
                    <a:lnTo>
                      <a:pt x="135" y="11"/>
                    </a:lnTo>
                    <a:lnTo>
                      <a:pt x="140" y="11"/>
                    </a:lnTo>
                    <a:lnTo>
                      <a:pt x="144" y="12"/>
                    </a:lnTo>
                    <a:lnTo>
                      <a:pt x="145" y="11"/>
                    </a:lnTo>
                    <a:lnTo>
                      <a:pt x="142" y="11"/>
                    </a:lnTo>
                    <a:lnTo>
                      <a:pt x="145" y="7"/>
                    </a:lnTo>
                    <a:lnTo>
                      <a:pt x="151" y="7"/>
                    </a:lnTo>
                    <a:lnTo>
                      <a:pt x="148" y="6"/>
                    </a:lnTo>
                    <a:lnTo>
                      <a:pt x="150" y="5"/>
                    </a:lnTo>
                    <a:lnTo>
                      <a:pt x="153" y="5"/>
                    </a:lnTo>
                    <a:lnTo>
                      <a:pt x="149" y="4"/>
                    </a:lnTo>
                    <a:lnTo>
                      <a:pt x="152" y="4"/>
                    </a:lnTo>
                    <a:lnTo>
                      <a:pt x="152" y="2"/>
                    </a:lnTo>
                    <a:lnTo>
                      <a:pt x="157" y="4"/>
                    </a:lnTo>
                    <a:lnTo>
                      <a:pt x="158" y="2"/>
                    </a:lnTo>
                    <a:lnTo>
                      <a:pt x="160" y="3"/>
                    </a:lnTo>
                    <a:lnTo>
                      <a:pt x="162" y="3"/>
                    </a:lnTo>
                    <a:lnTo>
                      <a:pt x="156" y="7"/>
                    </a:lnTo>
                    <a:lnTo>
                      <a:pt x="158" y="7"/>
                    </a:lnTo>
                    <a:lnTo>
                      <a:pt x="156" y="11"/>
                    </a:lnTo>
                    <a:lnTo>
                      <a:pt x="158" y="11"/>
                    </a:lnTo>
                    <a:lnTo>
                      <a:pt x="167" y="2"/>
                    </a:lnTo>
                    <a:lnTo>
                      <a:pt x="169" y="3"/>
                    </a:lnTo>
                    <a:lnTo>
                      <a:pt x="169" y="4"/>
                    </a:lnTo>
                    <a:lnTo>
                      <a:pt x="166" y="5"/>
                    </a:lnTo>
                    <a:lnTo>
                      <a:pt x="169" y="5"/>
                    </a:lnTo>
                    <a:lnTo>
                      <a:pt x="169" y="8"/>
                    </a:lnTo>
                    <a:lnTo>
                      <a:pt x="173" y="6"/>
                    </a:lnTo>
                    <a:lnTo>
                      <a:pt x="172" y="5"/>
                    </a:lnTo>
                    <a:lnTo>
                      <a:pt x="173" y="4"/>
                    </a:lnTo>
                    <a:lnTo>
                      <a:pt x="175" y="4"/>
                    </a:lnTo>
                    <a:lnTo>
                      <a:pt x="171" y="3"/>
                    </a:lnTo>
                    <a:lnTo>
                      <a:pt x="172" y="2"/>
                    </a:lnTo>
                    <a:lnTo>
                      <a:pt x="179" y="1"/>
                    </a:lnTo>
                    <a:lnTo>
                      <a:pt x="183" y="2"/>
                    </a:lnTo>
                    <a:lnTo>
                      <a:pt x="177" y="4"/>
                    </a:lnTo>
                    <a:lnTo>
                      <a:pt x="179" y="4"/>
                    </a:lnTo>
                    <a:lnTo>
                      <a:pt x="176" y="5"/>
                    </a:lnTo>
                    <a:lnTo>
                      <a:pt x="180" y="5"/>
                    </a:lnTo>
                    <a:lnTo>
                      <a:pt x="178" y="7"/>
                    </a:lnTo>
                    <a:lnTo>
                      <a:pt x="183" y="7"/>
                    </a:lnTo>
                    <a:lnTo>
                      <a:pt x="180" y="11"/>
                    </a:lnTo>
                    <a:lnTo>
                      <a:pt x="183" y="4"/>
                    </a:lnTo>
                    <a:lnTo>
                      <a:pt x="187" y="3"/>
                    </a:lnTo>
                    <a:lnTo>
                      <a:pt x="190" y="5"/>
                    </a:lnTo>
                    <a:lnTo>
                      <a:pt x="195" y="5"/>
                    </a:lnTo>
                    <a:lnTo>
                      <a:pt x="197" y="5"/>
                    </a:lnTo>
                    <a:lnTo>
                      <a:pt x="195" y="6"/>
                    </a:lnTo>
                    <a:lnTo>
                      <a:pt x="200" y="6"/>
                    </a:lnTo>
                    <a:lnTo>
                      <a:pt x="204" y="9"/>
                    </a:lnTo>
                    <a:lnTo>
                      <a:pt x="197" y="11"/>
                    </a:lnTo>
                    <a:lnTo>
                      <a:pt x="185" y="11"/>
                    </a:lnTo>
                    <a:lnTo>
                      <a:pt x="194" y="12"/>
                    </a:lnTo>
                    <a:lnTo>
                      <a:pt x="192" y="14"/>
                    </a:lnTo>
                    <a:lnTo>
                      <a:pt x="195" y="13"/>
                    </a:lnTo>
                    <a:lnTo>
                      <a:pt x="193" y="16"/>
                    </a:lnTo>
                    <a:lnTo>
                      <a:pt x="199" y="15"/>
                    </a:lnTo>
                    <a:lnTo>
                      <a:pt x="198" y="13"/>
                    </a:lnTo>
                    <a:lnTo>
                      <a:pt x="200" y="14"/>
                    </a:lnTo>
                    <a:lnTo>
                      <a:pt x="200" y="16"/>
                    </a:lnTo>
                    <a:lnTo>
                      <a:pt x="201" y="14"/>
                    </a:lnTo>
                    <a:lnTo>
                      <a:pt x="204" y="15"/>
                    </a:lnTo>
                    <a:lnTo>
                      <a:pt x="205" y="17"/>
                    </a:lnTo>
                    <a:lnTo>
                      <a:pt x="199" y="16"/>
                    </a:lnTo>
                    <a:lnTo>
                      <a:pt x="199" y="17"/>
                    </a:lnTo>
                    <a:lnTo>
                      <a:pt x="193" y="19"/>
                    </a:lnTo>
                    <a:lnTo>
                      <a:pt x="193" y="21"/>
                    </a:lnTo>
                    <a:lnTo>
                      <a:pt x="191" y="21"/>
                    </a:lnTo>
                    <a:lnTo>
                      <a:pt x="189" y="20"/>
                    </a:lnTo>
                    <a:lnTo>
                      <a:pt x="193" y="17"/>
                    </a:lnTo>
                    <a:lnTo>
                      <a:pt x="191" y="15"/>
                    </a:lnTo>
                    <a:lnTo>
                      <a:pt x="185" y="14"/>
                    </a:lnTo>
                    <a:lnTo>
                      <a:pt x="179" y="11"/>
                    </a:lnTo>
                    <a:lnTo>
                      <a:pt x="169" y="12"/>
                    </a:lnTo>
                    <a:lnTo>
                      <a:pt x="165" y="15"/>
                    </a:lnTo>
                    <a:lnTo>
                      <a:pt x="164" y="20"/>
                    </a:lnTo>
                    <a:lnTo>
                      <a:pt x="165" y="22"/>
                    </a:lnTo>
                    <a:lnTo>
                      <a:pt x="160" y="26"/>
                    </a:lnTo>
                    <a:lnTo>
                      <a:pt x="152" y="23"/>
                    </a:lnTo>
                    <a:lnTo>
                      <a:pt x="145" y="26"/>
                    </a:lnTo>
                    <a:lnTo>
                      <a:pt x="139" y="25"/>
                    </a:lnTo>
                    <a:lnTo>
                      <a:pt x="132" y="19"/>
                    </a:lnTo>
                    <a:lnTo>
                      <a:pt x="129" y="19"/>
                    </a:lnTo>
                    <a:lnTo>
                      <a:pt x="127" y="20"/>
                    </a:lnTo>
                    <a:lnTo>
                      <a:pt x="127" y="21"/>
                    </a:lnTo>
                    <a:lnTo>
                      <a:pt x="123" y="21"/>
                    </a:lnTo>
                    <a:lnTo>
                      <a:pt x="120" y="21"/>
                    </a:lnTo>
                    <a:lnTo>
                      <a:pt x="122" y="24"/>
                    </a:lnTo>
                    <a:lnTo>
                      <a:pt x="119" y="27"/>
                    </a:lnTo>
                    <a:lnTo>
                      <a:pt x="121" y="27"/>
                    </a:lnTo>
                    <a:lnTo>
                      <a:pt x="120" y="29"/>
                    </a:lnTo>
                    <a:lnTo>
                      <a:pt x="104" y="27"/>
                    </a:lnTo>
                    <a:lnTo>
                      <a:pt x="106" y="31"/>
                    </a:lnTo>
                    <a:lnTo>
                      <a:pt x="103" y="33"/>
                    </a:lnTo>
                    <a:lnTo>
                      <a:pt x="98" y="32"/>
                    </a:lnTo>
                    <a:lnTo>
                      <a:pt x="94" y="34"/>
                    </a:lnTo>
                    <a:lnTo>
                      <a:pt x="90" y="39"/>
                    </a:lnTo>
                    <a:lnTo>
                      <a:pt x="92" y="40"/>
                    </a:lnTo>
                    <a:lnTo>
                      <a:pt x="92" y="43"/>
                    </a:lnTo>
                    <a:lnTo>
                      <a:pt x="84" y="49"/>
                    </a:lnTo>
                    <a:lnTo>
                      <a:pt x="86" y="51"/>
                    </a:lnTo>
                    <a:lnTo>
                      <a:pt x="79" y="53"/>
                    </a:lnTo>
                    <a:lnTo>
                      <a:pt x="80" y="56"/>
                    </a:lnTo>
                    <a:lnTo>
                      <a:pt x="79" y="61"/>
                    </a:lnTo>
                    <a:lnTo>
                      <a:pt x="73" y="69"/>
                    </a:lnTo>
                    <a:lnTo>
                      <a:pt x="77" y="70"/>
                    </a:lnTo>
                    <a:lnTo>
                      <a:pt x="78" y="73"/>
                    </a:lnTo>
                    <a:lnTo>
                      <a:pt x="77" y="75"/>
                    </a:lnTo>
                    <a:lnTo>
                      <a:pt x="67" y="74"/>
                    </a:lnTo>
                    <a:lnTo>
                      <a:pt x="61" y="80"/>
                    </a:lnTo>
                    <a:lnTo>
                      <a:pt x="60" y="83"/>
                    </a:lnTo>
                    <a:lnTo>
                      <a:pt x="62" y="86"/>
                    </a:lnTo>
                    <a:lnTo>
                      <a:pt x="61" y="87"/>
                    </a:lnTo>
                    <a:lnTo>
                      <a:pt x="61" y="90"/>
                    </a:lnTo>
                    <a:lnTo>
                      <a:pt x="64" y="94"/>
                    </a:lnTo>
                    <a:lnTo>
                      <a:pt x="63" y="100"/>
                    </a:lnTo>
                    <a:lnTo>
                      <a:pt x="70" y="104"/>
                    </a:lnTo>
                    <a:lnTo>
                      <a:pt x="68" y="108"/>
                    </a:lnTo>
                    <a:lnTo>
                      <a:pt x="65" y="108"/>
                    </a:lnTo>
                    <a:lnTo>
                      <a:pt x="68" y="113"/>
                    </a:lnTo>
                    <a:lnTo>
                      <a:pt x="68" y="118"/>
                    </a:lnTo>
                    <a:lnTo>
                      <a:pt x="62" y="121"/>
                    </a:lnTo>
                    <a:lnTo>
                      <a:pt x="63" y="123"/>
                    </a:lnTo>
                    <a:lnTo>
                      <a:pt x="61" y="124"/>
                    </a:lnTo>
                    <a:lnTo>
                      <a:pt x="63" y="129"/>
                    </a:lnTo>
                    <a:lnTo>
                      <a:pt x="61" y="131"/>
                    </a:lnTo>
                    <a:lnTo>
                      <a:pt x="60" y="131"/>
                    </a:lnTo>
                    <a:lnTo>
                      <a:pt x="59" y="129"/>
                    </a:lnTo>
                    <a:lnTo>
                      <a:pt x="54" y="129"/>
                    </a:lnTo>
                    <a:lnTo>
                      <a:pt x="51" y="123"/>
                    </a:lnTo>
                    <a:lnTo>
                      <a:pt x="52" y="121"/>
                    </a:lnTo>
                    <a:lnTo>
                      <a:pt x="51" y="121"/>
                    </a:lnTo>
                    <a:lnTo>
                      <a:pt x="51" y="125"/>
                    </a:lnTo>
                    <a:lnTo>
                      <a:pt x="48" y="123"/>
                    </a:lnTo>
                    <a:lnTo>
                      <a:pt x="51" y="128"/>
                    </a:lnTo>
                    <a:lnTo>
                      <a:pt x="49" y="130"/>
                    </a:lnTo>
                    <a:lnTo>
                      <a:pt x="46" y="131"/>
                    </a:lnTo>
                    <a:lnTo>
                      <a:pt x="43" y="129"/>
                    </a:lnTo>
                    <a:lnTo>
                      <a:pt x="44" y="131"/>
                    </a:lnTo>
                    <a:lnTo>
                      <a:pt x="32" y="141"/>
                    </a:lnTo>
                    <a:lnTo>
                      <a:pt x="21" y="142"/>
                    </a:lnTo>
                    <a:lnTo>
                      <a:pt x="16" y="141"/>
                    </a:lnTo>
                    <a:lnTo>
                      <a:pt x="18" y="140"/>
                    </a:lnTo>
                    <a:lnTo>
                      <a:pt x="11" y="137"/>
                    </a:lnTo>
                    <a:lnTo>
                      <a:pt x="7" y="133"/>
                    </a:lnTo>
                    <a:lnTo>
                      <a:pt x="7" y="130"/>
                    </a:lnTo>
                    <a:lnTo>
                      <a:pt x="12" y="133"/>
                    </a:lnTo>
                    <a:lnTo>
                      <a:pt x="12" y="131"/>
                    </a:lnTo>
                    <a:lnTo>
                      <a:pt x="11" y="131"/>
                    </a:lnTo>
                    <a:lnTo>
                      <a:pt x="10" y="130"/>
                    </a:lnTo>
                    <a:lnTo>
                      <a:pt x="15" y="127"/>
                    </a:lnTo>
                    <a:lnTo>
                      <a:pt x="11" y="127"/>
                    </a:lnTo>
                    <a:lnTo>
                      <a:pt x="15" y="124"/>
                    </a:lnTo>
                    <a:lnTo>
                      <a:pt x="11" y="127"/>
                    </a:lnTo>
                    <a:lnTo>
                      <a:pt x="10" y="126"/>
                    </a:lnTo>
                    <a:lnTo>
                      <a:pt x="12" y="126"/>
                    </a:lnTo>
                    <a:lnTo>
                      <a:pt x="9" y="126"/>
                    </a:lnTo>
                    <a:lnTo>
                      <a:pt x="8" y="126"/>
                    </a:lnTo>
                    <a:lnTo>
                      <a:pt x="10" y="127"/>
                    </a:lnTo>
                    <a:lnTo>
                      <a:pt x="7" y="128"/>
                    </a:lnTo>
                    <a:lnTo>
                      <a:pt x="3" y="125"/>
                    </a:lnTo>
                    <a:lnTo>
                      <a:pt x="7" y="123"/>
                    </a:lnTo>
                    <a:lnTo>
                      <a:pt x="6" y="125"/>
                    </a:lnTo>
                    <a:lnTo>
                      <a:pt x="7" y="123"/>
                    </a:lnTo>
                    <a:lnTo>
                      <a:pt x="13" y="121"/>
                    </a:lnTo>
                    <a:lnTo>
                      <a:pt x="8" y="121"/>
                    </a:lnTo>
                    <a:lnTo>
                      <a:pt x="12" y="116"/>
                    </a:lnTo>
                    <a:lnTo>
                      <a:pt x="16" y="115"/>
                    </a:lnTo>
                    <a:lnTo>
                      <a:pt x="15" y="119"/>
                    </a:lnTo>
                    <a:lnTo>
                      <a:pt x="16" y="115"/>
                    </a:lnTo>
                    <a:lnTo>
                      <a:pt x="20" y="114"/>
                    </a:lnTo>
                    <a:lnTo>
                      <a:pt x="12" y="115"/>
                    </a:lnTo>
                    <a:lnTo>
                      <a:pt x="9" y="119"/>
                    </a:lnTo>
                    <a:lnTo>
                      <a:pt x="7" y="118"/>
                    </a:lnTo>
                    <a:lnTo>
                      <a:pt x="8" y="115"/>
                    </a:lnTo>
                    <a:lnTo>
                      <a:pt x="5" y="118"/>
                    </a:lnTo>
                    <a:lnTo>
                      <a:pt x="3" y="115"/>
                    </a:lnTo>
                    <a:lnTo>
                      <a:pt x="5" y="113"/>
                    </a:lnTo>
                    <a:lnTo>
                      <a:pt x="7" y="115"/>
                    </a:lnTo>
                    <a:lnTo>
                      <a:pt x="8" y="114"/>
                    </a:lnTo>
                    <a:lnTo>
                      <a:pt x="8" y="112"/>
                    </a:lnTo>
                    <a:lnTo>
                      <a:pt x="7" y="111"/>
                    </a:lnTo>
                    <a:lnTo>
                      <a:pt x="6" y="113"/>
                    </a:lnTo>
                    <a:lnTo>
                      <a:pt x="3" y="113"/>
                    </a:lnTo>
                    <a:lnTo>
                      <a:pt x="1" y="111"/>
                    </a:lnTo>
                    <a:lnTo>
                      <a:pt x="5" y="113"/>
                    </a:lnTo>
                    <a:lnTo>
                      <a:pt x="3" y="111"/>
                    </a:lnTo>
                    <a:lnTo>
                      <a:pt x="6" y="110"/>
                    </a:lnTo>
                    <a:lnTo>
                      <a:pt x="2" y="110"/>
                    </a:lnTo>
                    <a:lnTo>
                      <a:pt x="1" y="108"/>
                    </a:lnTo>
                    <a:lnTo>
                      <a:pt x="13" y="108"/>
                    </a:lnTo>
                    <a:lnTo>
                      <a:pt x="17" y="106"/>
                    </a:lnTo>
                    <a:lnTo>
                      <a:pt x="20" y="110"/>
                    </a:lnTo>
                    <a:lnTo>
                      <a:pt x="18" y="108"/>
                    </a:lnTo>
                    <a:lnTo>
                      <a:pt x="22" y="106"/>
                    </a:lnTo>
                    <a:lnTo>
                      <a:pt x="22" y="105"/>
                    </a:lnTo>
                    <a:lnTo>
                      <a:pt x="24" y="103"/>
                    </a:lnTo>
                    <a:lnTo>
                      <a:pt x="21" y="105"/>
                    </a:lnTo>
                    <a:lnTo>
                      <a:pt x="22" y="106"/>
                    </a:lnTo>
                    <a:lnTo>
                      <a:pt x="18" y="108"/>
                    </a:lnTo>
                    <a:lnTo>
                      <a:pt x="15" y="106"/>
                    </a:lnTo>
                    <a:lnTo>
                      <a:pt x="16" y="104"/>
                    </a:lnTo>
                    <a:lnTo>
                      <a:pt x="14" y="106"/>
                    </a:lnTo>
                    <a:lnTo>
                      <a:pt x="13" y="106"/>
                    </a:lnTo>
                    <a:lnTo>
                      <a:pt x="2" y="106"/>
                    </a:lnTo>
                    <a:lnTo>
                      <a:pt x="3" y="106"/>
                    </a:lnTo>
                    <a:lnTo>
                      <a:pt x="1" y="105"/>
                    </a:lnTo>
                    <a:lnTo>
                      <a:pt x="7" y="104"/>
                    </a:lnTo>
                    <a:lnTo>
                      <a:pt x="1" y="103"/>
                    </a:lnTo>
                    <a:lnTo>
                      <a:pt x="8" y="103"/>
                    </a:lnTo>
                    <a:lnTo>
                      <a:pt x="3" y="103"/>
                    </a:lnTo>
                    <a:lnTo>
                      <a:pt x="5" y="102"/>
                    </a:lnTo>
                    <a:lnTo>
                      <a:pt x="1" y="101"/>
                    </a:lnTo>
                    <a:lnTo>
                      <a:pt x="1" y="100"/>
                    </a:lnTo>
                    <a:lnTo>
                      <a:pt x="5" y="99"/>
                    </a:lnTo>
                    <a:lnTo>
                      <a:pt x="2" y="99"/>
                    </a:lnTo>
                    <a:lnTo>
                      <a:pt x="5" y="97"/>
                    </a:lnTo>
                    <a:lnTo>
                      <a:pt x="1" y="95"/>
                    </a:lnTo>
                    <a:lnTo>
                      <a:pt x="5" y="97"/>
                    </a:lnTo>
                    <a:lnTo>
                      <a:pt x="5" y="95"/>
                    </a:lnTo>
                    <a:lnTo>
                      <a:pt x="12" y="97"/>
                    </a:lnTo>
                    <a:lnTo>
                      <a:pt x="9" y="95"/>
                    </a:lnTo>
                    <a:lnTo>
                      <a:pt x="12" y="93"/>
                    </a:lnTo>
                    <a:lnTo>
                      <a:pt x="14" y="96"/>
                    </a:lnTo>
                    <a:lnTo>
                      <a:pt x="12" y="93"/>
                    </a:lnTo>
                    <a:lnTo>
                      <a:pt x="15" y="92"/>
                    </a:lnTo>
                    <a:lnTo>
                      <a:pt x="16" y="93"/>
                    </a:lnTo>
                    <a:lnTo>
                      <a:pt x="18" y="96"/>
                    </a:lnTo>
                    <a:close/>
                    <a:moveTo>
                      <a:pt x="147" y="3"/>
                    </a:moveTo>
                    <a:lnTo>
                      <a:pt x="146" y="2"/>
                    </a:lnTo>
                    <a:lnTo>
                      <a:pt x="148" y="2"/>
                    </a:lnTo>
                    <a:lnTo>
                      <a:pt x="147" y="3"/>
                    </a:lnTo>
                    <a:close/>
                    <a:moveTo>
                      <a:pt x="134" y="7"/>
                    </a:moveTo>
                    <a:lnTo>
                      <a:pt x="134" y="5"/>
                    </a:lnTo>
                    <a:lnTo>
                      <a:pt x="131" y="5"/>
                    </a:lnTo>
                    <a:lnTo>
                      <a:pt x="142" y="4"/>
                    </a:lnTo>
                    <a:lnTo>
                      <a:pt x="140" y="6"/>
                    </a:lnTo>
                    <a:lnTo>
                      <a:pt x="134" y="7"/>
                    </a:lnTo>
                    <a:close/>
                    <a:moveTo>
                      <a:pt x="146" y="7"/>
                    </a:moveTo>
                    <a:lnTo>
                      <a:pt x="144" y="4"/>
                    </a:lnTo>
                    <a:lnTo>
                      <a:pt x="148" y="5"/>
                    </a:lnTo>
                    <a:lnTo>
                      <a:pt x="146" y="7"/>
                    </a:lnTo>
                    <a:close/>
                    <a:moveTo>
                      <a:pt x="142" y="9"/>
                    </a:moveTo>
                    <a:lnTo>
                      <a:pt x="139" y="7"/>
                    </a:lnTo>
                    <a:lnTo>
                      <a:pt x="142" y="5"/>
                    </a:lnTo>
                    <a:lnTo>
                      <a:pt x="145" y="7"/>
                    </a:lnTo>
                    <a:lnTo>
                      <a:pt x="142" y="9"/>
                    </a:lnTo>
                    <a:close/>
                    <a:moveTo>
                      <a:pt x="116" y="11"/>
                    </a:moveTo>
                    <a:lnTo>
                      <a:pt x="113" y="9"/>
                    </a:lnTo>
                    <a:lnTo>
                      <a:pt x="118" y="11"/>
                    </a:lnTo>
                    <a:lnTo>
                      <a:pt x="116" y="11"/>
                    </a:lnTo>
                    <a:close/>
                    <a:moveTo>
                      <a:pt x="122" y="11"/>
                    </a:moveTo>
                    <a:lnTo>
                      <a:pt x="120" y="10"/>
                    </a:lnTo>
                    <a:lnTo>
                      <a:pt x="123" y="9"/>
                    </a:lnTo>
                    <a:lnTo>
                      <a:pt x="122" y="11"/>
                    </a:lnTo>
                    <a:close/>
                    <a:moveTo>
                      <a:pt x="110" y="15"/>
                    </a:moveTo>
                    <a:lnTo>
                      <a:pt x="107" y="13"/>
                    </a:lnTo>
                    <a:lnTo>
                      <a:pt x="108" y="11"/>
                    </a:lnTo>
                    <a:lnTo>
                      <a:pt x="114" y="11"/>
                    </a:lnTo>
                    <a:lnTo>
                      <a:pt x="110" y="15"/>
                    </a:lnTo>
                    <a:close/>
                    <a:moveTo>
                      <a:pt x="104" y="15"/>
                    </a:moveTo>
                    <a:lnTo>
                      <a:pt x="108" y="15"/>
                    </a:lnTo>
                    <a:lnTo>
                      <a:pt x="107" y="13"/>
                    </a:lnTo>
                    <a:lnTo>
                      <a:pt x="110" y="15"/>
                    </a:lnTo>
                    <a:lnTo>
                      <a:pt x="108" y="17"/>
                    </a:lnTo>
                    <a:lnTo>
                      <a:pt x="102" y="17"/>
                    </a:lnTo>
                    <a:lnTo>
                      <a:pt x="104" y="15"/>
                    </a:lnTo>
                    <a:close/>
                    <a:moveTo>
                      <a:pt x="103" y="18"/>
                    </a:moveTo>
                    <a:lnTo>
                      <a:pt x="101" y="19"/>
                    </a:lnTo>
                    <a:lnTo>
                      <a:pt x="103" y="20"/>
                    </a:lnTo>
                    <a:lnTo>
                      <a:pt x="95" y="22"/>
                    </a:lnTo>
                    <a:lnTo>
                      <a:pt x="92" y="21"/>
                    </a:lnTo>
                    <a:lnTo>
                      <a:pt x="96" y="20"/>
                    </a:lnTo>
                    <a:lnTo>
                      <a:pt x="93" y="20"/>
                    </a:lnTo>
                    <a:lnTo>
                      <a:pt x="95" y="20"/>
                    </a:lnTo>
                    <a:lnTo>
                      <a:pt x="94" y="18"/>
                    </a:lnTo>
                    <a:lnTo>
                      <a:pt x="97" y="18"/>
                    </a:lnTo>
                    <a:lnTo>
                      <a:pt x="96" y="17"/>
                    </a:lnTo>
                    <a:lnTo>
                      <a:pt x="98" y="18"/>
                    </a:lnTo>
                    <a:lnTo>
                      <a:pt x="97" y="17"/>
                    </a:lnTo>
                    <a:lnTo>
                      <a:pt x="100" y="17"/>
                    </a:lnTo>
                    <a:lnTo>
                      <a:pt x="103" y="18"/>
                    </a:lnTo>
                    <a:close/>
                    <a:moveTo>
                      <a:pt x="82" y="23"/>
                    </a:moveTo>
                    <a:lnTo>
                      <a:pt x="82" y="21"/>
                    </a:lnTo>
                    <a:lnTo>
                      <a:pt x="88" y="19"/>
                    </a:lnTo>
                    <a:lnTo>
                      <a:pt x="82" y="23"/>
                    </a:lnTo>
                    <a:close/>
                    <a:moveTo>
                      <a:pt x="75" y="26"/>
                    </a:moveTo>
                    <a:lnTo>
                      <a:pt x="74" y="25"/>
                    </a:lnTo>
                    <a:lnTo>
                      <a:pt x="75" y="24"/>
                    </a:lnTo>
                    <a:lnTo>
                      <a:pt x="80" y="24"/>
                    </a:lnTo>
                    <a:lnTo>
                      <a:pt x="79" y="22"/>
                    </a:lnTo>
                    <a:lnTo>
                      <a:pt x="82" y="23"/>
                    </a:lnTo>
                    <a:lnTo>
                      <a:pt x="82" y="25"/>
                    </a:lnTo>
                    <a:lnTo>
                      <a:pt x="80" y="26"/>
                    </a:lnTo>
                    <a:lnTo>
                      <a:pt x="77" y="26"/>
                    </a:lnTo>
                    <a:lnTo>
                      <a:pt x="80" y="25"/>
                    </a:lnTo>
                    <a:lnTo>
                      <a:pt x="79" y="24"/>
                    </a:lnTo>
                    <a:lnTo>
                      <a:pt x="75" y="26"/>
                    </a:lnTo>
                    <a:close/>
                    <a:moveTo>
                      <a:pt x="86" y="22"/>
                    </a:moveTo>
                    <a:lnTo>
                      <a:pt x="87" y="25"/>
                    </a:lnTo>
                    <a:lnTo>
                      <a:pt x="86" y="27"/>
                    </a:lnTo>
                    <a:lnTo>
                      <a:pt x="88" y="23"/>
                    </a:lnTo>
                    <a:lnTo>
                      <a:pt x="92" y="24"/>
                    </a:lnTo>
                    <a:lnTo>
                      <a:pt x="91" y="27"/>
                    </a:lnTo>
                    <a:lnTo>
                      <a:pt x="89" y="27"/>
                    </a:lnTo>
                    <a:lnTo>
                      <a:pt x="84" y="30"/>
                    </a:lnTo>
                    <a:lnTo>
                      <a:pt x="82" y="29"/>
                    </a:lnTo>
                    <a:lnTo>
                      <a:pt x="83" y="27"/>
                    </a:lnTo>
                    <a:lnTo>
                      <a:pt x="79" y="30"/>
                    </a:lnTo>
                    <a:lnTo>
                      <a:pt x="82" y="25"/>
                    </a:lnTo>
                    <a:lnTo>
                      <a:pt x="84" y="25"/>
                    </a:lnTo>
                    <a:lnTo>
                      <a:pt x="82" y="25"/>
                    </a:lnTo>
                    <a:lnTo>
                      <a:pt x="83" y="23"/>
                    </a:lnTo>
                    <a:lnTo>
                      <a:pt x="86" y="22"/>
                    </a:lnTo>
                    <a:close/>
                    <a:moveTo>
                      <a:pt x="97" y="24"/>
                    </a:moveTo>
                    <a:lnTo>
                      <a:pt x="96" y="23"/>
                    </a:lnTo>
                    <a:lnTo>
                      <a:pt x="97" y="23"/>
                    </a:lnTo>
                    <a:lnTo>
                      <a:pt x="98" y="23"/>
                    </a:lnTo>
                    <a:lnTo>
                      <a:pt x="97" y="24"/>
                    </a:lnTo>
                    <a:close/>
                    <a:moveTo>
                      <a:pt x="90" y="27"/>
                    </a:moveTo>
                    <a:lnTo>
                      <a:pt x="91" y="27"/>
                    </a:lnTo>
                    <a:lnTo>
                      <a:pt x="88" y="28"/>
                    </a:lnTo>
                    <a:lnTo>
                      <a:pt x="89" y="27"/>
                    </a:lnTo>
                    <a:lnTo>
                      <a:pt x="90" y="27"/>
                    </a:lnTo>
                    <a:close/>
                    <a:moveTo>
                      <a:pt x="73" y="31"/>
                    </a:moveTo>
                    <a:lnTo>
                      <a:pt x="76" y="28"/>
                    </a:lnTo>
                    <a:lnTo>
                      <a:pt x="80" y="27"/>
                    </a:lnTo>
                    <a:lnTo>
                      <a:pt x="73" y="31"/>
                    </a:lnTo>
                    <a:close/>
                    <a:moveTo>
                      <a:pt x="67" y="33"/>
                    </a:moveTo>
                    <a:lnTo>
                      <a:pt x="67" y="30"/>
                    </a:lnTo>
                    <a:lnTo>
                      <a:pt x="73" y="31"/>
                    </a:lnTo>
                    <a:lnTo>
                      <a:pt x="67" y="33"/>
                    </a:lnTo>
                    <a:close/>
                    <a:moveTo>
                      <a:pt x="60" y="54"/>
                    </a:moveTo>
                    <a:lnTo>
                      <a:pt x="62" y="51"/>
                    </a:lnTo>
                    <a:lnTo>
                      <a:pt x="63" y="53"/>
                    </a:lnTo>
                    <a:lnTo>
                      <a:pt x="60" y="54"/>
                    </a:lnTo>
                    <a:close/>
                    <a:moveTo>
                      <a:pt x="64" y="54"/>
                    </a:moveTo>
                    <a:lnTo>
                      <a:pt x="65" y="54"/>
                    </a:lnTo>
                    <a:lnTo>
                      <a:pt x="61" y="55"/>
                    </a:lnTo>
                    <a:lnTo>
                      <a:pt x="62" y="54"/>
                    </a:lnTo>
                    <a:lnTo>
                      <a:pt x="64" y="54"/>
                    </a:lnTo>
                    <a:close/>
                    <a:moveTo>
                      <a:pt x="59" y="62"/>
                    </a:moveTo>
                    <a:lnTo>
                      <a:pt x="60" y="58"/>
                    </a:lnTo>
                    <a:lnTo>
                      <a:pt x="63" y="61"/>
                    </a:lnTo>
                    <a:lnTo>
                      <a:pt x="59" y="62"/>
                    </a:lnTo>
                    <a:close/>
                    <a:moveTo>
                      <a:pt x="59" y="64"/>
                    </a:moveTo>
                    <a:lnTo>
                      <a:pt x="59" y="64"/>
                    </a:lnTo>
                    <a:lnTo>
                      <a:pt x="60" y="63"/>
                    </a:lnTo>
                    <a:lnTo>
                      <a:pt x="61" y="63"/>
                    </a:lnTo>
                    <a:lnTo>
                      <a:pt x="59" y="64"/>
                    </a:lnTo>
                    <a:close/>
                    <a:moveTo>
                      <a:pt x="30" y="81"/>
                    </a:moveTo>
                    <a:lnTo>
                      <a:pt x="29" y="81"/>
                    </a:lnTo>
                    <a:lnTo>
                      <a:pt x="31" y="79"/>
                    </a:lnTo>
                    <a:lnTo>
                      <a:pt x="36" y="80"/>
                    </a:lnTo>
                    <a:lnTo>
                      <a:pt x="30" y="81"/>
                    </a:lnTo>
                    <a:close/>
                    <a:moveTo>
                      <a:pt x="26" y="83"/>
                    </a:moveTo>
                    <a:lnTo>
                      <a:pt x="24" y="82"/>
                    </a:lnTo>
                    <a:lnTo>
                      <a:pt x="27" y="81"/>
                    </a:lnTo>
                    <a:lnTo>
                      <a:pt x="28" y="82"/>
                    </a:lnTo>
                    <a:lnTo>
                      <a:pt x="26" y="83"/>
                    </a:lnTo>
                    <a:close/>
                    <a:moveTo>
                      <a:pt x="22" y="87"/>
                    </a:moveTo>
                    <a:lnTo>
                      <a:pt x="21" y="85"/>
                    </a:lnTo>
                    <a:lnTo>
                      <a:pt x="24" y="86"/>
                    </a:lnTo>
                    <a:lnTo>
                      <a:pt x="23" y="87"/>
                    </a:lnTo>
                    <a:lnTo>
                      <a:pt x="22" y="87"/>
                    </a:lnTo>
                    <a:close/>
                    <a:moveTo>
                      <a:pt x="0" y="100"/>
                    </a:moveTo>
                    <a:lnTo>
                      <a:pt x="0" y="99"/>
                    </a:lnTo>
                    <a:lnTo>
                      <a:pt x="3" y="99"/>
                    </a:lnTo>
                    <a:lnTo>
                      <a:pt x="0" y="100"/>
                    </a:lnTo>
                    <a:close/>
                    <a:moveTo>
                      <a:pt x="7" y="115"/>
                    </a:moveTo>
                    <a:lnTo>
                      <a:pt x="6" y="114"/>
                    </a:lnTo>
                    <a:lnTo>
                      <a:pt x="5" y="113"/>
                    </a:lnTo>
                    <a:lnTo>
                      <a:pt x="7" y="112"/>
                    </a:lnTo>
                    <a:lnTo>
                      <a:pt x="8" y="112"/>
                    </a:lnTo>
                    <a:lnTo>
                      <a:pt x="8" y="113"/>
                    </a:lnTo>
                    <a:lnTo>
                      <a:pt x="8" y="114"/>
                    </a:lnTo>
                    <a:lnTo>
                      <a:pt x="7" y="114"/>
                    </a:lnTo>
                    <a:lnTo>
                      <a:pt x="7" y="115"/>
                    </a:lnTo>
                    <a:close/>
                    <a:moveTo>
                      <a:pt x="8" y="119"/>
                    </a:moveTo>
                    <a:lnTo>
                      <a:pt x="7" y="121"/>
                    </a:lnTo>
                    <a:lnTo>
                      <a:pt x="5" y="119"/>
                    </a:lnTo>
                    <a:lnTo>
                      <a:pt x="7" y="119"/>
                    </a:lnTo>
                    <a:lnTo>
                      <a:pt x="8" y="119"/>
                    </a:lnTo>
                    <a:close/>
                    <a:moveTo>
                      <a:pt x="6" y="122"/>
                    </a:moveTo>
                    <a:lnTo>
                      <a:pt x="5" y="119"/>
                    </a:lnTo>
                    <a:lnTo>
                      <a:pt x="7" y="121"/>
                    </a:lnTo>
                    <a:lnTo>
                      <a:pt x="6" y="122"/>
                    </a:lnTo>
                    <a:close/>
                    <a:moveTo>
                      <a:pt x="3" y="124"/>
                    </a:moveTo>
                    <a:lnTo>
                      <a:pt x="3" y="121"/>
                    </a:lnTo>
                    <a:lnTo>
                      <a:pt x="5" y="123"/>
                    </a:lnTo>
                    <a:lnTo>
                      <a:pt x="3" y="122"/>
                    </a:lnTo>
                    <a:lnTo>
                      <a:pt x="3" y="124"/>
                    </a:lnTo>
                    <a:close/>
                    <a:moveTo>
                      <a:pt x="3" y="129"/>
                    </a:moveTo>
                    <a:lnTo>
                      <a:pt x="3" y="126"/>
                    </a:lnTo>
                    <a:lnTo>
                      <a:pt x="5" y="128"/>
                    </a:lnTo>
                    <a:lnTo>
                      <a:pt x="3" y="129"/>
                    </a:lnTo>
                    <a:close/>
                  </a:path>
                </a:pathLst>
              </a:custGeom>
              <a:solidFill>
                <a:srgbClr val="FFFF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570" name="Freeform 757"/>
              <p:cNvSpPr>
                <a:spLocks noEditPoints="1"/>
              </p:cNvSpPr>
              <p:nvPr/>
            </p:nvSpPr>
            <p:spPr bwMode="auto">
              <a:xfrm>
                <a:off x="3391" y="712"/>
                <a:ext cx="209" cy="146"/>
              </a:xfrm>
              <a:custGeom>
                <a:avLst/>
                <a:gdLst>
                  <a:gd name="T0" fmla="*/ 88 w 849"/>
                  <a:gd name="T1" fmla="*/ 394 h 593"/>
                  <a:gd name="T2" fmla="*/ 123 w 849"/>
                  <a:gd name="T3" fmla="*/ 346 h 593"/>
                  <a:gd name="T4" fmla="*/ 198 w 849"/>
                  <a:gd name="T5" fmla="*/ 329 h 593"/>
                  <a:gd name="T6" fmla="*/ 199 w 849"/>
                  <a:gd name="T7" fmla="*/ 300 h 593"/>
                  <a:gd name="T8" fmla="*/ 279 w 849"/>
                  <a:gd name="T9" fmla="*/ 267 h 593"/>
                  <a:gd name="T10" fmla="*/ 268 w 849"/>
                  <a:gd name="T11" fmla="*/ 196 h 593"/>
                  <a:gd name="T12" fmla="*/ 348 w 849"/>
                  <a:gd name="T13" fmla="*/ 154 h 593"/>
                  <a:gd name="T14" fmla="*/ 367 w 849"/>
                  <a:gd name="T15" fmla="*/ 145 h 593"/>
                  <a:gd name="T16" fmla="*/ 402 w 849"/>
                  <a:gd name="T17" fmla="*/ 100 h 593"/>
                  <a:gd name="T18" fmla="*/ 479 w 849"/>
                  <a:gd name="T19" fmla="*/ 84 h 593"/>
                  <a:gd name="T20" fmla="*/ 535 w 849"/>
                  <a:gd name="T21" fmla="*/ 60 h 593"/>
                  <a:gd name="T22" fmla="*/ 658 w 849"/>
                  <a:gd name="T23" fmla="*/ 11 h 593"/>
                  <a:gd name="T24" fmla="*/ 739 w 849"/>
                  <a:gd name="T25" fmla="*/ 4 h 593"/>
                  <a:gd name="T26" fmla="*/ 808 w 849"/>
                  <a:gd name="T27" fmla="*/ 58 h 593"/>
                  <a:gd name="T28" fmla="*/ 771 w 849"/>
                  <a:gd name="T29" fmla="*/ 80 h 593"/>
                  <a:gd name="T30" fmla="*/ 503 w 849"/>
                  <a:gd name="T31" fmla="*/ 110 h 593"/>
                  <a:gd name="T32" fmla="*/ 287 w 849"/>
                  <a:gd name="T33" fmla="*/ 314 h 593"/>
                  <a:gd name="T34" fmla="*/ 221 w 849"/>
                  <a:gd name="T35" fmla="*/ 534 h 593"/>
                  <a:gd name="T36" fmla="*/ 51 w 849"/>
                  <a:gd name="T37" fmla="*/ 540 h 593"/>
                  <a:gd name="T38" fmla="*/ 35 w 849"/>
                  <a:gd name="T39" fmla="*/ 499 h 593"/>
                  <a:gd name="T40" fmla="*/ 33 w 849"/>
                  <a:gd name="T41" fmla="*/ 470 h 593"/>
                  <a:gd name="T42" fmla="*/ 100 w 849"/>
                  <a:gd name="T43" fmla="*/ 425 h 593"/>
                  <a:gd name="T44" fmla="*/ 12 w 849"/>
                  <a:gd name="T45" fmla="*/ 401 h 593"/>
                  <a:gd name="T46" fmla="*/ 67 w 849"/>
                  <a:gd name="T47" fmla="*/ 402 h 593"/>
                  <a:gd name="T48" fmla="*/ 16 w 849"/>
                  <a:gd name="T49" fmla="*/ 431 h 593"/>
                  <a:gd name="T50" fmla="*/ 27 w 849"/>
                  <a:gd name="T51" fmla="*/ 451 h 593"/>
                  <a:gd name="T52" fmla="*/ 83 w 849"/>
                  <a:gd name="T53" fmla="*/ 475 h 593"/>
                  <a:gd name="T54" fmla="*/ 54 w 849"/>
                  <a:gd name="T55" fmla="*/ 514 h 593"/>
                  <a:gd name="T56" fmla="*/ 208 w 849"/>
                  <a:gd name="T57" fmla="*/ 499 h 593"/>
                  <a:gd name="T58" fmla="*/ 260 w 849"/>
                  <a:gd name="T59" fmla="*/ 388 h 593"/>
                  <a:gd name="T60" fmla="*/ 366 w 849"/>
                  <a:gd name="T61" fmla="*/ 159 h 593"/>
                  <a:gd name="T62" fmla="*/ 673 w 849"/>
                  <a:gd name="T63" fmla="*/ 91 h 593"/>
                  <a:gd name="T64" fmla="*/ 809 w 849"/>
                  <a:gd name="T65" fmla="*/ 65 h 593"/>
                  <a:gd name="T66" fmla="*/ 731 w 849"/>
                  <a:gd name="T67" fmla="*/ 43 h 593"/>
                  <a:gd name="T68" fmla="*/ 685 w 849"/>
                  <a:gd name="T69" fmla="*/ 19 h 593"/>
                  <a:gd name="T70" fmla="*/ 589 w 849"/>
                  <a:gd name="T71" fmla="*/ 56 h 593"/>
                  <a:gd name="T72" fmla="*/ 513 w 849"/>
                  <a:gd name="T73" fmla="*/ 84 h 593"/>
                  <a:gd name="T74" fmla="*/ 429 w 849"/>
                  <a:gd name="T75" fmla="*/ 78 h 593"/>
                  <a:gd name="T76" fmla="*/ 375 w 849"/>
                  <a:gd name="T77" fmla="*/ 118 h 593"/>
                  <a:gd name="T78" fmla="*/ 370 w 849"/>
                  <a:gd name="T79" fmla="*/ 152 h 593"/>
                  <a:gd name="T80" fmla="*/ 316 w 849"/>
                  <a:gd name="T81" fmla="*/ 170 h 593"/>
                  <a:gd name="T82" fmla="*/ 263 w 849"/>
                  <a:gd name="T83" fmla="*/ 214 h 593"/>
                  <a:gd name="T84" fmla="*/ 225 w 849"/>
                  <a:gd name="T85" fmla="*/ 269 h 593"/>
                  <a:gd name="T86" fmla="*/ 181 w 849"/>
                  <a:gd name="T87" fmla="*/ 322 h 593"/>
                  <a:gd name="T88" fmla="*/ 164 w 849"/>
                  <a:gd name="T89" fmla="*/ 347 h 593"/>
                  <a:gd name="T90" fmla="*/ 110 w 849"/>
                  <a:gd name="T91" fmla="*/ 365 h 593"/>
                  <a:gd name="T92" fmla="*/ 552 w 849"/>
                  <a:gd name="T93" fmla="*/ 43 h 593"/>
                  <a:gd name="T94" fmla="*/ 588 w 849"/>
                  <a:gd name="T95" fmla="*/ 49 h 593"/>
                  <a:gd name="T96" fmla="*/ 507 w 849"/>
                  <a:gd name="T97" fmla="*/ 37 h 593"/>
                  <a:gd name="T98" fmla="*/ 449 w 849"/>
                  <a:gd name="T99" fmla="*/ 80 h 593"/>
                  <a:gd name="T100" fmla="*/ 381 w 849"/>
                  <a:gd name="T101" fmla="*/ 79 h 593"/>
                  <a:gd name="T102" fmla="*/ 424 w 849"/>
                  <a:gd name="T103" fmla="*/ 81 h 593"/>
                  <a:gd name="T104" fmla="*/ 332 w 849"/>
                  <a:gd name="T105" fmla="*/ 121 h 593"/>
                  <a:gd name="T106" fmla="*/ 368 w 849"/>
                  <a:gd name="T107" fmla="*/ 94 h 593"/>
                  <a:gd name="T108" fmla="*/ 353 w 849"/>
                  <a:gd name="T109" fmla="*/ 119 h 593"/>
                  <a:gd name="T110" fmla="*/ 378 w 849"/>
                  <a:gd name="T111" fmla="*/ 112 h 593"/>
                  <a:gd name="T112" fmla="*/ 284 w 849"/>
                  <a:gd name="T113" fmla="*/ 146 h 593"/>
                  <a:gd name="T114" fmla="*/ 253 w 849"/>
                  <a:gd name="T115" fmla="*/ 221 h 593"/>
                  <a:gd name="T116" fmla="*/ 248 w 849"/>
                  <a:gd name="T117" fmla="*/ 268 h 593"/>
                  <a:gd name="T118" fmla="*/ 120 w 849"/>
                  <a:gd name="T119" fmla="*/ 345 h 593"/>
                  <a:gd name="T120" fmla="*/ 16 w 849"/>
                  <a:gd name="T121" fmla="*/ 412 h 593"/>
                  <a:gd name="T122" fmla="*/ 22 w 849"/>
                  <a:gd name="T123" fmla="*/ 489 h 593"/>
                  <a:gd name="T124" fmla="*/ 27 w 849"/>
                  <a:gd name="T125" fmla="*/ 513 h 59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49"/>
                  <a:gd name="T190" fmla="*/ 0 h 593"/>
                  <a:gd name="T191" fmla="*/ 849 w 849"/>
                  <a:gd name="T192" fmla="*/ 593 h 59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49" h="593">
                    <a:moveTo>
                      <a:pt x="583" y="38"/>
                    </a:moveTo>
                    <a:cubicBezTo>
                      <a:pt x="586" y="41"/>
                      <a:pt x="587" y="45"/>
                      <a:pt x="586" y="48"/>
                    </a:cubicBezTo>
                    <a:cubicBezTo>
                      <a:pt x="584" y="52"/>
                      <a:pt x="580" y="54"/>
                      <a:pt x="576" y="53"/>
                    </a:cubicBezTo>
                    <a:lnTo>
                      <a:pt x="555" y="48"/>
                    </a:lnTo>
                    <a:cubicBezTo>
                      <a:pt x="551" y="47"/>
                      <a:pt x="549" y="43"/>
                      <a:pt x="549" y="40"/>
                    </a:cubicBezTo>
                    <a:cubicBezTo>
                      <a:pt x="549" y="36"/>
                      <a:pt x="551" y="33"/>
                      <a:pt x="555" y="32"/>
                    </a:cubicBezTo>
                    <a:lnTo>
                      <a:pt x="566" y="29"/>
                    </a:lnTo>
                    <a:cubicBezTo>
                      <a:pt x="568" y="29"/>
                      <a:pt x="570" y="29"/>
                      <a:pt x="572" y="31"/>
                    </a:cubicBezTo>
                    <a:lnTo>
                      <a:pt x="583" y="38"/>
                    </a:lnTo>
                    <a:close/>
                    <a:moveTo>
                      <a:pt x="563" y="44"/>
                    </a:moveTo>
                    <a:lnTo>
                      <a:pt x="569" y="45"/>
                    </a:lnTo>
                    <a:lnTo>
                      <a:pt x="559" y="48"/>
                    </a:lnTo>
                    <a:lnTo>
                      <a:pt x="559" y="32"/>
                    </a:lnTo>
                    <a:lnTo>
                      <a:pt x="580" y="37"/>
                    </a:lnTo>
                    <a:lnTo>
                      <a:pt x="574" y="51"/>
                    </a:lnTo>
                    <a:lnTo>
                      <a:pt x="563" y="44"/>
                    </a:lnTo>
                    <a:close/>
                    <a:moveTo>
                      <a:pt x="657" y="24"/>
                    </a:moveTo>
                    <a:cubicBezTo>
                      <a:pt x="657" y="24"/>
                      <a:pt x="656" y="24"/>
                      <a:pt x="656" y="24"/>
                    </a:cubicBezTo>
                    <a:lnTo>
                      <a:pt x="653" y="24"/>
                    </a:lnTo>
                    <a:cubicBezTo>
                      <a:pt x="652" y="24"/>
                      <a:pt x="652" y="24"/>
                      <a:pt x="651" y="24"/>
                    </a:cubicBezTo>
                    <a:lnTo>
                      <a:pt x="643" y="21"/>
                    </a:lnTo>
                    <a:cubicBezTo>
                      <a:pt x="640" y="20"/>
                      <a:pt x="637" y="17"/>
                      <a:pt x="637" y="14"/>
                    </a:cubicBezTo>
                    <a:cubicBezTo>
                      <a:pt x="637" y="11"/>
                      <a:pt x="639" y="8"/>
                      <a:pt x="642" y="6"/>
                    </a:cubicBezTo>
                    <a:lnTo>
                      <a:pt x="652" y="1"/>
                    </a:lnTo>
                    <a:cubicBezTo>
                      <a:pt x="654" y="0"/>
                      <a:pt x="656" y="0"/>
                      <a:pt x="658" y="1"/>
                    </a:cubicBezTo>
                    <a:lnTo>
                      <a:pt x="674" y="6"/>
                    </a:lnTo>
                    <a:cubicBezTo>
                      <a:pt x="678" y="7"/>
                      <a:pt x="680" y="11"/>
                      <a:pt x="680" y="14"/>
                    </a:cubicBezTo>
                    <a:cubicBezTo>
                      <a:pt x="680" y="18"/>
                      <a:pt x="677" y="21"/>
                      <a:pt x="673" y="22"/>
                    </a:cubicBezTo>
                    <a:lnTo>
                      <a:pt x="657" y="24"/>
                    </a:lnTo>
                    <a:close/>
                    <a:moveTo>
                      <a:pt x="671" y="6"/>
                    </a:moveTo>
                    <a:lnTo>
                      <a:pt x="669" y="21"/>
                    </a:lnTo>
                    <a:lnTo>
                      <a:pt x="653" y="16"/>
                    </a:lnTo>
                    <a:lnTo>
                      <a:pt x="659" y="16"/>
                    </a:lnTo>
                    <a:lnTo>
                      <a:pt x="649" y="21"/>
                    </a:lnTo>
                    <a:lnTo>
                      <a:pt x="648" y="6"/>
                    </a:lnTo>
                    <a:lnTo>
                      <a:pt x="656" y="9"/>
                    </a:lnTo>
                    <a:lnTo>
                      <a:pt x="653" y="8"/>
                    </a:lnTo>
                    <a:lnTo>
                      <a:pt x="656" y="8"/>
                    </a:lnTo>
                    <a:lnTo>
                      <a:pt x="655" y="8"/>
                    </a:lnTo>
                    <a:lnTo>
                      <a:pt x="671" y="6"/>
                    </a:lnTo>
                    <a:close/>
                    <a:moveTo>
                      <a:pt x="88" y="394"/>
                    </a:moveTo>
                    <a:lnTo>
                      <a:pt x="73" y="397"/>
                    </a:lnTo>
                    <a:lnTo>
                      <a:pt x="73" y="389"/>
                    </a:lnTo>
                    <a:cubicBezTo>
                      <a:pt x="73" y="385"/>
                      <a:pt x="76" y="381"/>
                      <a:pt x="81" y="381"/>
                    </a:cubicBezTo>
                    <a:lnTo>
                      <a:pt x="97" y="381"/>
                    </a:lnTo>
                    <a:lnTo>
                      <a:pt x="94" y="397"/>
                    </a:lnTo>
                    <a:lnTo>
                      <a:pt x="70" y="389"/>
                    </a:lnTo>
                    <a:lnTo>
                      <a:pt x="74" y="389"/>
                    </a:lnTo>
                    <a:lnTo>
                      <a:pt x="61" y="392"/>
                    </a:lnTo>
                    <a:cubicBezTo>
                      <a:pt x="57" y="392"/>
                      <a:pt x="53" y="390"/>
                      <a:pt x="52" y="386"/>
                    </a:cubicBezTo>
                    <a:cubicBezTo>
                      <a:pt x="50" y="382"/>
                      <a:pt x="53" y="377"/>
                      <a:pt x="57" y="376"/>
                    </a:cubicBezTo>
                    <a:lnTo>
                      <a:pt x="65" y="374"/>
                    </a:lnTo>
                    <a:lnTo>
                      <a:pt x="63" y="388"/>
                    </a:lnTo>
                    <a:lnTo>
                      <a:pt x="50" y="380"/>
                    </a:lnTo>
                    <a:cubicBezTo>
                      <a:pt x="47" y="379"/>
                      <a:pt x="45" y="375"/>
                      <a:pt x="46" y="372"/>
                    </a:cubicBezTo>
                    <a:cubicBezTo>
                      <a:pt x="47" y="368"/>
                      <a:pt x="50" y="366"/>
                      <a:pt x="53" y="365"/>
                    </a:cubicBezTo>
                    <a:lnTo>
                      <a:pt x="83" y="363"/>
                    </a:lnTo>
                    <a:cubicBezTo>
                      <a:pt x="84" y="363"/>
                      <a:pt x="86" y="363"/>
                      <a:pt x="87" y="364"/>
                    </a:cubicBezTo>
                    <a:lnTo>
                      <a:pt x="106" y="374"/>
                    </a:lnTo>
                    <a:lnTo>
                      <a:pt x="97" y="375"/>
                    </a:lnTo>
                    <a:lnTo>
                      <a:pt x="105" y="368"/>
                    </a:lnTo>
                    <a:lnTo>
                      <a:pt x="110" y="381"/>
                    </a:lnTo>
                    <a:lnTo>
                      <a:pt x="99" y="381"/>
                    </a:lnTo>
                    <a:cubicBezTo>
                      <a:pt x="95" y="381"/>
                      <a:pt x="91" y="378"/>
                      <a:pt x="91" y="373"/>
                    </a:cubicBezTo>
                    <a:lnTo>
                      <a:pt x="91" y="371"/>
                    </a:lnTo>
                    <a:cubicBezTo>
                      <a:pt x="91" y="367"/>
                      <a:pt x="94" y="363"/>
                      <a:pt x="98" y="363"/>
                    </a:cubicBezTo>
                    <a:lnTo>
                      <a:pt x="120" y="360"/>
                    </a:lnTo>
                    <a:lnTo>
                      <a:pt x="121" y="376"/>
                    </a:lnTo>
                    <a:lnTo>
                      <a:pt x="78" y="376"/>
                    </a:lnTo>
                    <a:cubicBezTo>
                      <a:pt x="76" y="376"/>
                      <a:pt x="73" y="375"/>
                      <a:pt x="72" y="373"/>
                    </a:cubicBezTo>
                    <a:cubicBezTo>
                      <a:pt x="70" y="371"/>
                      <a:pt x="70" y="369"/>
                      <a:pt x="70" y="366"/>
                    </a:cubicBezTo>
                    <a:lnTo>
                      <a:pt x="73" y="356"/>
                    </a:lnTo>
                    <a:cubicBezTo>
                      <a:pt x="74" y="352"/>
                      <a:pt x="78" y="349"/>
                      <a:pt x="82" y="350"/>
                    </a:cubicBezTo>
                    <a:lnTo>
                      <a:pt x="98" y="352"/>
                    </a:lnTo>
                    <a:lnTo>
                      <a:pt x="95" y="352"/>
                    </a:lnTo>
                    <a:lnTo>
                      <a:pt x="112" y="350"/>
                    </a:lnTo>
                    <a:lnTo>
                      <a:pt x="107" y="363"/>
                    </a:lnTo>
                    <a:lnTo>
                      <a:pt x="105" y="361"/>
                    </a:lnTo>
                    <a:cubicBezTo>
                      <a:pt x="103" y="359"/>
                      <a:pt x="102" y="356"/>
                      <a:pt x="102" y="353"/>
                    </a:cubicBezTo>
                    <a:cubicBezTo>
                      <a:pt x="103" y="351"/>
                      <a:pt x="105" y="348"/>
                      <a:pt x="108" y="347"/>
                    </a:cubicBezTo>
                    <a:lnTo>
                      <a:pt x="116" y="345"/>
                    </a:lnTo>
                    <a:cubicBezTo>
                      <a:pt x="118" y="344"/>
                      <a:pt x="120" y="344"/>
                      <a:pt x="123" y="346"/>
                    </a:cubicBezTo>
                    <a:lnTo>
                      <a:pt x="139" y="356"/>
                    </a:lnTo>
                    <a:lnTo>
                      <a:pt x="129" y="369"/>
                    </a:lnTo>
                    <a:lnTo>
                      <a:pt x="123" y="363"/>
                    </a:lnTo>
                    <a:cubicBezTo>
                      <a:pt x="121" y="361"/>
                      <a:pt x="120" y="358"/>
                      <a:pt x="121" y="355"/>
                    </a:cubicBezTo>
                    <a:cubicBezTo>
                      <a:pt x="123" y="352"/>
                      <a:pt x="126" y="350"/>
                      <a:pt x="129" y="350"/>
                    </a:cubicBezTo>
                    <a:lnTo>
                      <a:pt x="137" y="350"/>
                    </a:lnTo>
                    <a:lnTo>
                      <a:pt x="133" y="365"/>
                    </a:lnTo>
                    <a:lnTo>
                      <a:pt x="117" y="357"/>
                    </a:lnTo>
                    <a:cubicBezTo>
                      <a:pt x="114" y="356"/>
                      <a:pt x="112" y="352"/>
                      <a:pt x="113" y="349"/>
                    </a:cubicBezTo>
                    <a:cubicBezTo>
                      <a:pt x="114" y="345"/>
                      <a:pt x="116" y="342"/>
                      <a:pt x="120" y="342"/>
                    </a:cubicBezTo>
                    <a:lnTo>
                      <a:pt x="144" y="339"/>
                    </a:lnTo>
                    <a:lnTo>
                      <a:pt x="143" y="355"/>
                    </a:lnTo>
                    <a:lnTo>
                      <a:pt x="130" y="353"/>
                    </a:lnTo>
                    <a:cubicBezTo>
                      <a:pt x="126" y="352"/>
                      <a:pt x="124" y="349"/>
                      <a:pt x="124" y="345"/>
                    </a:cubicBezTo>
                    <a:cubicBezTo>
                      <a:pt x="123" y="342"/>
                      <a:pt x="126" y="338"/>
                      <a:pt x="129" y="337"/>
                    </a:cubicBezTo>
                    <a:lnTo>
                      <a:pt x="137" y="334"/>
                    </a:lnTo>
                    <a:lnTo>
                      <a:pt x="134" y="348"/>
                    </a:lnTo>
                    <a:lnTo>
                      <a:pt x="131" y="345"/>
                    </a:lnTo>
                    <a:cubicBezTo>
                      <a:pt x="129" y="343"/>
                      <a:pt x="128" y="339"/>
                      <a:pt x="129" y="336"/>
                    </a:cubicBezTo>
                    <a:cubicBezTo>
                      <a:pt x="131" y="333"/>
                      <a:pt x="134" y="331"/>
                      <a:pt x="137" y="331"/>
                    </a:cubicBezTo>
                    <a:lnTo>
                      <a:pt x="164" y="331"/>
                    </a:lnTo>
                    <a:lnTo>
                      <a:pt x="160" y="347"/>
                    </a:lnTo>
                    <a:lnTo>
                      <a:pt x="149" y="341"/>
                    </a:lnTo>
                    <a:cubicBezTo>
                      <a:pt x="146" y="340"/>
                      <a:pt x="145" y="337"/>
                      <a:pt x="145" y="333"/>
                    </a:cubicBezTo>
                    <a:cubicBezTo>
                      <a:pt x="145" y="330"/>
                      <a:pt x="148" y="327"/>
                      <a:pt x="151" y="326"/>
                    </a:cubicBezTo>
                    <a:lnTo>
                      <a:pt x="172" y="321"/>
                    </a:lnTo>
                    <a:cubicBezTo>
                      <a:pt x="175" y="321"/>
                      <a:pt x="178" y="321"/>
                      <a:pt x="179" y="323"/>
                    </a:cubicBezTo>
                    <a:lnTo>
                      <a:pt x="198" y="339"/>
                    </a:lnTo>
                    <a:lnTo>
                      <a:pt x="186" y="349"/>
                    </a:lnTo>
                    <a:lnTo>
                      <a:pt x="181" y="341"/>
                    </a:lnTo>
                    <a:cubicBezTo>
                      <a:pt x="179" y="339"/>
                      <a:pt x="179" y="336"/>
                      <a:pt x="181" y="333"/>
                    </a:cubicBezTo>
                    <a:cubicBezTo>
                      <a:pt x="182" y="331"/>
                      <a:pt x="185" y="329"/>
                      <a:pt x="188" y="329"/>
                    </a:cubicBezTo>
                    <a:lnTo>
                      <a:pt x="214" y="329"/>
                    </a:lnTo>
                    <a:lnTo>
                      <a:pt x="211" y="344"/>
                    </a:lnTo>
                    <a:lnTo>
                      <a:pt x="206" y="341"/>
                    </a:lnTo>
                    <a:cubicBezTo>
                      <a:pt x="203" y="340"/>
                      <a:pt x="201" y="337"/>
                      <a:pt x="201" y="334"/>
                    </a:cubicBezTo>
                    <a:cubicBezTo>
                      <a:pt x="201" y="331"/>
                      <a:pt x="203" y="328"/>
                      <a:pt x="206" y="327"/>
                    </a:cubicBezTo>
                    <a:lnTo>
                      <a:pt x="211" y="324"/>
                    </a:lnTo>
                    <a:lnTo>
                      <a:pt x="212" y="339"/>
                    </a:lnTo>
                    <a:lnTo>
                      <a:pt x="204" y="337"/>
                    </a:lnTo>
                    <a:cubicBezTo>
                      <a:pt x="201" y="336"/>
                      <a:pt x="198" y="332"/>
                      <a:pt x="198" y="329"/>
                    </a:cubicBezTo>
                    <a:cubicBezTo>
                      <a:pt x="198" y="325"/>
                      <a:pt x="201" y="322"/>
                      <a:pt x="204" y="321"/>
                    </a:cubicBezTo>
                    <a:lnTo>
                      <a:pt x="231" y="314"/>
                    </a:lnTo>
                    <a:lnTo>
                      <a:pt x="233" y="329"/>
                    </a:lnTo>
                    <a:lnTo>
                      <a:pt x="220" y="329"/>
                    </a:lnTo>
                    <a:cubicBezTo>
                      <a:pt x="216" y="329"/>
                      <a:pt x="213" y="327"/>
                      <a:pt x="212" y="324"/>
                    </a:cubicBezTo>
                    <a:cubicBezTo>
                      <a:pt x="211" y="321"/>
                      <a:pt x="212" y="317"/>
                      <a:pt x="215" y="315"/>
                    </a:cubicBezTo>
                    <a:lnTo>
                      <a:pt x="228" y="304"/>
                    </a:lnTo>
                    <a:lnTo>
                      <a:pt x="228" y="317"/>
                    </a:lnTo>
                    <a:lnTo>
                      <a:pt x="222" y="311"/>
                    </a:lnTo>
                    <a:lnTo>
                      <a:pt x="232" y="313"/>
                    </a:lnTo>
                    <a:lnTo>
                      <a:pt x="205" y="328"/>
                    </a:lnTo>
                    <a:lnTo>
                      <a:pt x="200" y="313"/>
                    </a:lnTo>
                    <a:lnTo>
                      <a:pt x="216" y="311"/>
                    </a:lnTo>
                    <a:cubicBezTo>
                      <a:pt x="219" y="310"/>
                      <a:pt x="222" y="311"/>
                      <a:pt x="224" y="314"/>
                    </a:cubicBezTo>
                    <a:cubicBezTo>
                      <a:pt x="225" y="316"/>
                      <a:pt x="226" y="320"/>
                      <a:pt x="224" y="322"/>
                    </a:cubicBezTo>
                    <a:lnTo>
                      <a:pt x="222" y="327"/>
                    </a:lnTo>
                    <a:cubicBezTo>
                      <a:pt x="221" y="329"/>
                      <a:pt x="219" y="331"/>
                      <a:pt x="217" y="331"/>
                    </a:cubicBezTo>
                    <a:lnTo>
                      <a:pt x="191" y="342"/>
                    </a:lnTo>
                    <a:cubicBezTo>
                      <a:pt x="189" y="343"/>
                      <a:pt x="186" y="342"/>
                      <a:pt x="184" y="341"/>
                    </a:cubicBezTo>
                    <a:lnTo>
                      <a:pt x="173" y="336"/>
                    </a:lnTo>
                    <a:cubicBezTo>
                      <a:pt x="171" y="335"/>
                      <a:pt x="169" y="332"/>
                      <a:pt x="169" y="330"/>
                    </a:cubicBezTo>
                    <a:cubicBezTo>
                      <a:pt x="169" y="327"/>
                      <a:pt x="170" y="324"/>
                      <a:pt x="173" y="322"/>
                    </a:cubicBezTo>
                    <a:lnTo>
                      <a:pt x="181" y="317"/>
                    </a:lnTo>
                    <a:lnTo>
                      <a:pt x="188" y="331"/>
                    </a:lnTo>
                    <a:lnTo>
                      <a:pt x="171" y="337"/>
                    </a:lnTo>
                    <a:cubicBezTo>
                      <a:pt x="168" y="338"/>
                      <a:pt x="164" y="336"/>
                      <a:pt x="162" y="333"/>
                    </a:cubicBezTo>
                    <a:lnTo>
                      <a:pt x="159" y="327"/>
                    </a:lnTo>
                    <a:cubicBezTo>
                      <a:pt x="158" y="325"/>
                      <a:pt x="158" y="323"/>
                      <a:pt x="159" y="321"/>
                    </a:cubicBezTo>
                    <a:cubicBezTo>
                      <a:pt x="160" y="319"/>
                      <a:pt x="161" y="317"/>
                      <a:pt x="164" y="316"/>
                    </a:cubicBezTo>
                    <a:lnTo>
                      <a:pt x="185" y="308"/>
                    </a:lnTo>
                    <a:lnTo>
                      <a:pt x="181" y="321"/>
                    </a:lnTo>
                    <a:lnTo>
                      <a:pt x="176" y="313"/>
                    </a:lnTo>
                    <a:cubicBezTo>
                      <a:pt x="173" y="309"/>
                      <a:pt x="174" y="304"/>
                      <a:pt x="178" y="302"/>
                    </a:cubicBezTo>
                    <a:lnTo>
                      <a:pt x="197" y="289"/>
                    </a:lnTo>
                    <a:lnTo>
                      <a:pt x="198" y="302"/>
                    </a:lnTo>
                    <a:lnTo>
                      <a:pt x="192" y="300"/>
                    </a:lnTo>
                    <a:cubicBezTo>
                      <a:pt x="189" y="298"/>
                      <a:pt x="187" y="294"/>
                      <a:pt x="188" y="290"/>
                    </a:cubicBezTo>
                    <a:cubicBezTo>
                      <a:pt x="189" y="286"/>
                      <a:pt x="193" y="284"/>
                      <a:pt x="197" y="285"/>
                    </a:cubicBezTo>
                    <a:lnTo>
                      <a:pt x="211" y="287"/>
                    </a:lnTo>
                    <a:lnTo>
                      <a:pt x="207" y="303"/>
                    </a:lnTo>
                    <a:lnTo>
                      <a:pt x="199" y="300"/>
                    </a:lnTo>
                    <a:cubicBezTo>
                      <a:pt x="196" y="299"/>
                      <a:pt x="194" y="297"/>
                      <a:pt x="193" y="294"/>
                    </a:cubicBezTo>
                    <a:cubicBezTo>
                      <a:pt x="193" y="291"/>
                      <a:pt x="194" y="288"/>
                      <a:pt x="196" y="286"/>
                    </a:cubicBezTo>
                    <a:lnTo>
                      <a:pt x="207" y="278"/>
                    </a:lnTo>
                    <a:cubicBezTo>
                      <a:pt x="210" y="276"/>
                      <a:pt x="213" y="276"/>
                      <a:pt x="216" y="278"/>
                    </a:cubicBezTo>
                    <a:lnTo>
                      <a:pt x="229" y="286"/>
                    </a:lnTo>
                    <a:cubicBezTo>
                      <a:pt x="231" y="287"/>
                      <a:pt x="233" y="289"/>
                      <a:pt x="233" y="292"/>
                    </a:cubicBezTo>
                    <a:cubicBezTo>
                      <a:pt x="233" y="294"/>
                      <a:pt x="233" y="297"/>
                      <a:pt x="231" y="298"/>
                    </a:cubicBezTo>
                    <a:lnTo>
                      <a:pt x="225" y="304"/>
                    </a:lnTo>
                    <a:lnTo>
                      <a:pt x="216" y="291"/>
                    </a:lnTo>
                    <a:lnTo>
                      <a:pt x="235" y="280"/>
                    </a:lnTo>
                    <a:lnTo>
                      <a:pt x="235" y="295"/>
                    </a:lnTo>
                    <a:lnTo>
                      <a:pt x="224" y="289"/>
                    </a:lnTo>
                    <a:cubicBezTo>
                      <a:pt x="221" y="288"/>
                      <a:pt x="220" y="285"/>
                      <a:pt x="220" y="282"/>
                    </a:cubicBezTo>
                    <a:cubicBezTo>
                      <a:pt x="220" y="279"/>
                      <a:pt x="222" y="276"/>
                      <a:pt x="225" y="275"/>
                    </a:cubicBezTo>
                    <a:lnTo>
                      <a:pt x="252" y="264"/>
                    </a:lnTo>
                    <a:lnTo>
                      <a:pt x="257" y="279"/>
                    </a:lnTo>
                    <a:lnTo>
                      <a:pt x="227" y="287"/>
                    </a:lnTo>
                    <a:cubicBezTo>
                      <a:pt x="224" y="288"/>
                      <a:pt x="222" y="287"/>
                      <a:pt x="220" y="285"/>
                    </a:cubicBezTo>
                    <a:lnTo>
                      <a:pt x="214" y="280"/>
                    </a:lnTo>
                    <a:cubicBezTo>
                      <a:pt x="212" y="278"/>
                      <a:pt x="211" y="275"/>
                      <a:pt x="212" y="272"/>
                    </a:cubicBezTo>
                    <a:cubicBezTo>
                      <a:pt x="213" y="269"/>
                      <a:pt x="216" y="267"/>
                      <a:pt x="219" y="266"/>
                    </a:cubicBezTo>
                    <a:lnTo>
                      <a:pt x="221" y="282"/>
                    </a:lnTo>
                    <a:cubicBezTo>
                      <a:pt x="217" y="283"/>
                      <a:pt x="213" y="280"/>
                      <a:pt x="212" y="276"/>
                    </a:cubicBezTo>
                    <a:cubicBezTo>
                      <a:pt x="211" y="272"/>
                      <a:pt x="213" y="268"/>
                      <a:pt x="217" y="267"/>
                    </a:cubicBezTo>
                    <a:lnTo>
                      <a:pt x="241" y="259"/>
                    </a:lnTo>
                    <a:cubicBezTo>
                      <a:pt x="242" y="259"/>
                      <a:pt x="243" y="258"/>
                      <a:pt x="244" y="258"/>
                    </a:cubicBezTo>
                    <a:lnTo>
                      <a:pt x="252" y="258"/>
                    </a:lnTo>
                    <a:lnTo>
                      <a:pt x="250" y="259"/>
                    </a:lnTo>
                    <a:lnTo>
                      <a:pt x="264" y="256"/>
                    </a:lnTo>
                    <a:lnTo>
                      <a:pt x="261" y="257"/>
                    </a:lnTo>
                    <a:lnTo>
                      <a:pt x="271" y="250"/>
                    </a:lnTo>
                    <a:lnTo>
                      <a:pt x="280" y="263"/>
                    </a:lnTo>
                    <a:lnTo>
                      <a:pt x="267" y="271"/>
                    </a:lnTo>
                    <a:cubicBezTo>
                      <a:pt x="265" y="272"/>
                      <a:pt x="262" y="272"/>
                      <a:pt x="260" y="272"/>
                    </a:cubicBezTo>
                    <a:cubicBezTo>
                      <a:pt x="258" y="271"/>
                      <a:pt x="256" y="270"/>
                      <a:pt x="255" y="268"/>
                    </a:cubicBezTo>
                    <a:lnTo>
                      <a:pt x="253" y="262"/>
                    </a:lnTo>
                    <a:cubicBezTo>
                      <a:pt x="252" y="260"/>
                      <a:pt x="252" y="257"/>
                      <a:pt x="253" y="255"/>
                    </a:cubicBezTo>
                    <a:cubicBezTo>
                      <a:pt x="255" y="252"/>
                      <a:pt x="257" y="251"/>
                      <a:pt x="260" y="251"/>
                    </a:cubicBezTo>
                    <a:lnTo>
                      <a:pt x="268" y="251"/>
                    </a:lnTo>
                    <a:lnTo>
                      <a:pt x="279" y="251"/>
                    </a:lnTo>
                    <a:lnTo>
                      <a:pt x="279" y="267"/>
                    </a:lnTo>
                    <a:lnTo>
                      <a:pt x="255" y="267"/>
                    </a:lnTo>
                    <a:cubicBezTo>
                      <a:pt x="251" y="267"/>
                      <a:pt x="248" y="265"/>
                      <a:pt x="247" y="262"/>
                    </a:cubicBezTo>
                    <a:cubicBezTo>
                      <a:pt x="246" y="259"/>
                      <a:pt x="247" y="255"/>
                      <a:pt x="249" y="253"/>
                    </a:cubicBezTo>
                    <a:lnTo>
                      <a:pt x="260" y="243"/>
                    </a:lnTo>
                    <a:lnTo>
                      <a:pt x="261" y="255"/>
                    </a:lnTo>
                    <a:lnTo>
                      <a:pt x="250" y="247"/>
                    </a:lnTo>
                    <a:cubicBezTo>
                      <a:pt x="247" y="245"/>
                      <a:pt x="246" y="241"/>
                      <a:pt x="247" y="238"/>
                    </a:cubicBezTo>
                    <a:cubicBezTo>
                      <a:pt x="248" y="235"/>
                      <a:pt x="251" y="232"/>
                      <a:pt x="255" y="232"/>
                    </a:cubicBezTo>
                    <a:lnTo>
                      <a:pt x="271" y="232"/>
                    </a:lnTo>
                    <a:lnTo>
                      <a:pt x="266" y="247"/>
                    </a:lnTo>
                    <a:lnTo>
                      <a:pt x="258" y="242"/>
                    </a:lnTo>
                    <a:cubicBezTo>
                      <a:pt x="255" y="240"/>
                      <a:pt x="254" y="236"/>
                      <a:pt x="255" y="233"/>
                    </a:cubicBezTo>
                    <a:lnTo>
                      <a:pt x="258" y="225"/>
                    </a:lnTo>
                    <a:cubicBezTo>
                      <a:pt x="259" y="221"/>
                      <a:pt x="263" y="219"/>
                      <a:pt x="267" y="219"/>
                    </a:cubicBezTo>
                    <a:lnTo>
                      <a:pt x="283" y="222"/>
                    </a:lnTo>
                    <a:lnTo>
                      <a:pt x="276" y="236"/>
                    </a:lnTo>
                    <a:lnTo>
                      <a:pt x="268" y="228"/>
                    </a:lnTo>
                    <a:lnTo>
                      <a:pt x="273" y="230"/>
                    </a:lnTo>
                    <a:lnTo>
                      <a:pt x="263" y="230"/>
                    </a:lnTo>
                    <a:cubicBezTo>
                      <a:pt x="259" y="230"/>
                      <a:pt x="255" y="227"/>
                      <a:pt x="255" y="223"/>
                    </a:cubicBezTo>
                    <a:cubicBezTo>
                      <a:pt x="254" y="219"/>
                      <a:pt x="257" y="215"/>
                      <a:pt x="261" y="214"/>
                    </a:cubicBezTo>
                    <a:lnTo>
                      <a:pt x="293" y="207"/>
                    </a:lnTo>
                    <a:cubicBezTo>
                      <a:pt x="295" y="206"/>
                      <a:pt x="298" y="207"/>
                      <a:pt x="300" y="208"/>
                    </a:cubicBezTo>
                    <a:cubicBezTo>
                      <a:pt x="302" y="210"/>
                      <a:pt x="303" y="212"/>
                      <a:pt x="303" y="214"/>
                    </a:cubicBezTo>
                    <a:lnTo>
                      <a:pt x="303" y="220"/>
                    </a:lnTo>
                    <a:lnTo>
                      <a:pt x="292" y="212"/>
                    </a:lnTo>
                    <a:lnTo>
                      <a:pt x="310" y="204"/>
                    </a:lnTo>
                    <a:lnTo>
                      <a:pt x="315" y="220"/>
                    </a:lnTo>
                    <a:lnTo>
                      <a:pt x="277" y="225"/>
                    </a:lnTo>
                    <a:cubicBezTo>
                      <a:pt x="273" y="225"/>
                      <a:pt x="269" y="223"/>
                      <a:pt x="268" y="219"/>
                    </a:cubicBezTo>
                    <a:cubicBezTo>
                      <a:pt x="267" y="215"/>
                      <a:pt x="270" y="211"/>
                      <a:pt x="274" y="209"/>
                    </a:cubicBezTo>
                    <a:lnTo>
                      <a:pt x="290" y="204"/>
                    </a:lnTo>
                    <a:lnTo>
                      <a:pt x="292" y="220"/>
                    </a:lnTo>
                    <a:lnTo>
                      <a:pt x="273" y="220"/>
                    </a:lnTo>
                    <a:cubicBezTo>
                      <a:pt x="270" y="220"/>
                      <a:pt x="267" y="218"/>
                      <a:pt x="266" y="215"/>
                    </a:cubicBezTo>
                    <a:cubicBezTo>
                      <a:pt x="265" y="212"/>
                      <a:pt x="265" y="208"/>
                      <a:pt x="268" y="206"/>
                    </a:cubicBezTo>
                    <a:lnTo>
                      <a:pt x="273" y="201"/>
                    </a:lnTo>
                    <a:lnTo>
                      <a:pt x="276" y="214"/>
                    </a:lnTo>
                    <a:lnTo>
                      <a:pt x="268" y="212"/>
                    </a:lnTo>
                    <a:cubicBezTo>
                      <a:pt x="265" y="210"/>
                      <a:pt x="263" y="207"/>
                      <a:pt x="263" y="204"/>
                    </a:cubicBezTo>
                    <a:cubicBezTo>
                      <a:pt x="263" y="200"/>
                      <a:pt x="265" y="197"/>
                      <a:pt x="268" y="196"/>
                    </a:cubicBezTo>
                    <a:lnTo>
                      <a:pt x="276" y="194"/>
                    </a:lnTo>
                    <a:lnTo>
                      <a:pt x="271" y="201"/>
                    </a:lnTo>
                    <a:lnTo>
                      <a:pt x="271" y="196"/>
                    </a:lnTo>
                    <a:cubicBezTo>
                      <a:pt x="271" y="194"/>
                      <a:pt x="272" y="191"/>
                      <a:pt x="274" y="190"/>
                    </a:cubicBezTo>
                    <a:cubicBezTo>
                      <a:pt x="275" y="188"/>
                      <a:pt x="278" y="188"/>
                      <a:pt x="280" y="188"/>
                    </a:cubicBezTo>
                    <a:lnTo>
                      <a:pt x="277" y="204"/>
                    </a:lnTo>
                    <a:cubicBezTo>
                      <a:pt x="273" y="203"/>
                      <a:pt x="271" y="200"/>
                      <a:pt x="271" y="196"/>
                    </a:cubicBezTo>
                    <a:cubicBezTo>
                      <a:pt x="271" y="192"/>
                      <a:pt x="273" y="189"/>
                      <a:pt x="277" y="188"/>
                    </a:cubicBezTo>
                    <a:lnTo>
                      <a:pt x="304" y="183"/>
                    </a:lnTo>
                    <a:lnTo>
                      <a:pt x="301" y="198"/>
                    </a:lnTo>
                    <a:lnTo>
                      <a:pt x="288" y="190"/>
                    </a:lnTo>
                    <a:cubicBezTo>
                      <a:pt x="285" y="188"/>
                      <a:pt x="283" y="185"/>
                      <a:pt x="284" y="181"/>
                    </a:cubicBezTo>
                    <a:cubicBezTo>
                      <a:pt x="285" y="178"/>
                      <a:pt x="288" y="175"/>
                      <a:pt x="291" y="175"/>
                    </a:cubicBezTo>
                    <a:lnTo>
                      <a:pt x="321" y="173"/>
                    </a:lnTo>
                    <a:lnTo>
                      <a:pt x="319" y="188"/>
                    </a:lnTo>
                    <a:lnTo>
                      <a:pt x="311" y="185"/>
                    </a:lnTo>
                    <a:cubicBezTo>
                      <a:pt x="307" y="184"/>
                      <a:pt x="305" y="181"/>
                      <a:pt x="305" y="177"/>
                    </a:cubicBezTo>
                    <a:cubicBezTo>
                      <a:pt x="306" y="174"/>
                      <a:pt x="309" y="171"/>
                      <a:pt x="312" y="170"/>
                    </a:cubicBezTo>
                    <a:lnTo>
                      <a:pt x="328" y="167"/>
                    </a:lnTo>
                    <a:lnTo>
                      <a:pt x="327" y="183"/>
                    </a:lnTo>
                    <a:lnTo>
                      <a:pt x="319" y="180"/>
                    </a:lnTo>
                    <a:cubicBezTo>
                      <a:pt x="315" y="179"/>
                      <a:pt x="313" y="175"/>
                      <a:pt x="314" y="171"/>
                    </a:cubicBezTo>
                    <a:cubicBezTo>
                      <a:pt x="315" y="167"/>
                      <a:pt x="319" y="164"/>
                      <a:pt x="323" y="165"/>
                    </a:cubicBezTo>
                    <a:lnTo>
                      <a:pt x="357" y="170"/>
                    </a:lnTo>
                    <a:lnTo>
                      <a:pt x="352" y="185"/>
                    </a:lnTo>
                    <a:lnTo>
                      <a:pt x="344" y="179"/>
                    </a:lnTo>
                    <a:cubicBezTo>
                      <a:pt x="341" y="177"/>
                      <a:pt x="340" y="174"/>
                      <a:pt x="341" y="170"/>
                    </a:cubicBezTo>
                    <a:cubicBezTo>
                      <a:pt x="342" y="167"/>
                      <a:pt x="345" y="165"/>
                      <a:pt x="348" y="165"/>
                    </a:cubicBezTo>
                    <a:lnTo>
                      <a:pt x="362" y="165"/>
                    </a:lnTo>
                    <a:lnTo>
                      <a:pt x="360" y="180"/>
                    </a:lnTo>
                    <a:lnTo>
                      <a:pt x="338" y="175"/>
                    </a:lnTo>
                    <a:lnTo>
                      <a:pt x="341" y="175"/>
                    </a:lnTo>
                    <a:lnTo>
                      <a:pt x="317" y="178"/>
                    </a:lnTo>
                    <a:cubicBezTo>
                      <a:pt x="313" y="178"/>
                      <a:pt x="310" y="176"/>
                      <a:pt x="309" y="173"/>
                    </a:cubicBezTo>
                    <a:cubicBezTo>
                      <a:pt x="307" y="169"/>
                      <a:pt x="309" y="166"/>
                      <a:pt x="312" y="163"/>
                    </a:cubicBezTo>
                    <a:lnTo>
                      <a:pt x="330" y="150"/>
                    </a:lnTo>
                    <a:cubicBezTo>
                      <a:pt x="333" y="148"/>
                      <a:pt x="337" y="149"/>
                      <a:pt x="340" y="151"/>
                    </a:cubicBezTo>
                    <a:cubicBezTo>
                      <a:pt x="343" y="153"/>
                      <a:pt x="344" y="157"/>
                      <a:pt x="342" y="161"/>
                    </a:cubicBezTo>
                    <a:lnTo>
                      <a:pt x="339" y="166"/>
                    </a:lnTo>
                    <a:lnTo>
                      <a:pt x="332" y="154"/>
                    </a:lnTo>
                    <a:lnTo>
                      <a:pt x="348" y="154"/>
                    </a:lnTo>
                    <a:cubicBezTo>
                      <a:pt x="350" y="154"/>
                      <a:pt x="352" y="155"/>
                      <a:pt x="353" y="156"/>
                    </a:cubicBezTo>
                    <a:lnTo>
                      <a:pt x="364" y="164"/>
                    </a:lnTo>
                    <a:lnTo>
                      <a:pt x="353" y="176"/>
                    </a:lnTo>
                    <a:lnTo>
                      <a:pt x="345" y="168"/>
                    </a:lnTo>
                    <a:cubicBezTo>
                      <a:pt x="343" y="166"/>
                      <a:pt x="343" y="163"/>
                      <a:pt x="343" y="161"/>
                    </a:cubicBezTo>
                    <a:cubicBezTo>
                      <a:pt x="344" y="158"/>
                      <a:pt x="345" y="156"/>
                      <a:pt x="348" y="155"/>
                    </a:cubicBezTo>
                    <a:lnTo>
                      <a:pt x="361" y="150"/>
                    </a:lnTo>
                    <a:lnTo>
                      <a:pt x="365" y="165"/>
                    </a:lnTo>
                    <a:lnTo>
                      <a:pt x="344" y="168"/>
                    </a:lnTo>
                    <a:cubicBezTo>
                      <a:pt x="341" y="168"/>
                      <a:pt x="337" y="166"/>
                      <a:pt x="336" y="163"/>
                    </a:cubicBezTo>
                    <a:lnTo>
                      <a:pt x="333" y="158"/>
                    </a:lnTo>
                    <a:cubicBezTo>
                      <a:pt x="331" y="155"/>
                      <a:pt x="332" y="151"/>
                      <a:pt x="335" y="149"/>
                    </a:cubicBezTo>
                    <a:lnTo>
                      <a:pt x="337" y="146"/>
                    </a:lnTo>
                    <a:cubicBezTo>
                      <a:pt x="339" y="145"/>
                      <a:pt x="341" y="144"/>
                      <a:pt x="343" y="144"/>
                    </a:cubicBezTo>
                    <a:lnTo>
                      <a:pt x="362" y="144"/>
                    </a:lnTo>
                    <a:lnTo>
                      <a:pt x="360" y="160"/>
                    </a:lnTo>
                    <a:lnTo>
                      <a:pt x="344" y="157"/>
                    </a:lnTo>
                    <a:lnTo>
                      <a:pt x="348" y="157"/>
                    </a:lnTo>
                    <a:lnTo>
                      <a:pt x="329" y="162"/>
                    </a:lnTo>
                    <a:cubicBezTo>
                      <a:pt x="325" y="163"/>
                      <a:pt x="321" y="161"/>
                      <a:pt x="320" y="158"/>
                    </a:cubicBezTo>
                    <a:cubicBezTo>
                      <a:pt x="318" y="154"/>
                      <a:pt x="319" y="150"/>
                      <a:pt x="322" y="148"/>
                    </a:cubicBezTo>
                    <a:lnTo>
                      <a:pt x="330" y="142"/>
                    </a:lnTo>
                    <a:lnTo>
                      <a:pt x="333" y="157"/>
                    </a:lnTo>
                    <a:lnTo>
                      <a:pt x="322" y="154"/>
                    </a:lnTo>
                    <a:cubicBezTo>
                      <a:pt x="318" y="153"/>
                      <a:pt x="316" y="150"/>
                      <a:pt x="316" y="146"/>
                    </a:cubicBezTo>
                    <a:cubicBezTo>
                      <a:pt x="316" y="142"/>
                      <a:pt x="320" y="139"/>
                      <a:pt x="324" y="139"/>
                    </a:cubicBezTo>
                    <a:lnTo>
                      <a:pt x="361" y="136"/>
                    </a:lnTo>
                    <a:lnTo>
                      <a:pt x="354" y="140"/>
                    </a:lnTo>
                    <a:lnTo>
                      <a:pt x="357" y="135"/>
                    </a:lnTo>
                    <a:lnTo>
                      <a:pt x="364" y="147"/>
                    </a:lnTo>
                    <a:lnTo>
                      <a:pt x="362" y="147"/>
                    </a:lnTo>
                    <a:lnTo>
                      <a:pt x="340" y="147"/>
                    </a:lnTo>
                    <a:cubicBezTo>
                      <a:pt x="336" y="147"/>
                      <a:pt x="333" y="144"/>
                      <a:pt x="332" y="140"/>
                    </a:cubicBezTo>
                    <a:cubicBezTo>
                      <a:pt x="332" y="136"/>
                      <a:pt x="334" y="132"/>
                      <a:pt x="338" y="131"/>
                    </a:cubicBezTo>
                    <a:lnTo>
                      <a:pt x="362" y="123"/>
                    </a:lnTo>
                    <a:cubicBezTo>
                      <a:pt x="365" y="122"/>
                      <a:pt x="368" y="123"/>
                      <a:pt x="370" y="126"/>
                    </a:cubicBezTo>
                    <a:lnTo>
                      <a:pt x="381" y="139"/>
                    </a:lnTo>
                    <a:lnTo>
                      <a:pt x="379" y="137"/>
                    </a:lnTo>
                    <a:lnTo>
                      <a:pt x="387" y="142"/>
                    </a:lnTo>
                    <a:lnTo>
                      <a:pt x="377" y="155"/>
                    </a:lnTo>
                    <a:lnTo>
                      <a:pt x="367" y="145"/>
                    </a:lnTo>
                    <a:cubicBezTo>
                      <a:pt x="365" y="142"/>
                      <a:pt x="364" y="139"/>
                      <a:pt x="365" y="136"/>
                    </a:cubicBezTo>
                    <a:cubicBezTo>
                      <a:pt x="366" y="133"/>
                      <a:pt x="368" y="131"/>
                      <a:pt x="371" y="131"/>
                    </a:cubicBezTo>
                    <a:lnTo>
                      <a:pt x="387" y="128"/>
                    </a:lnTo>
                    <a:lnTo>
                      <a:pt x="388" y="144"/>
                    </a:lnTo>
                    <a:lnTo>
                      <a:pt x="378" y="144"/>
                    </a:lnTo>
                    <a:cubicBezTo>
                      <a:pt x="374" y="144"/>
                      <a:pt x="371" y="142"/>
                      <a:pt x="370" y="139"/>
                    </a:cubicBezTo>
                    <a:cubicBezTo>
                      <a:pt x="369" y="136"/>
                      <a:pt x="370" y="133"/>
                      <a:pt x="372" y="130"/>
                    </a:cubicBezTo>
                    <a:lnTo>
                      <a:pt x="375" y="128"/>
                    </a:lnTo>
                    <a:lnTo>
                      <a:pt x="377" y="141"/>
                    </a:lnTo>
                    <a:lnTo>
                      <a:pt x="366" y="136"/>
                    </a:lnTo>
                    <a:cubicBezTo>
                      <a:pt x="362" y="134"/>
                      <a:pt x="361" y="129"/>
                      <a:pt x="362" y="126"/>
                    </a:cubicBezTo>
                    <a:cubicBezTo>
                      <a:pt x="363" y="122"/>
                      <a:pt x="368" y="120"/>
                      <a:pt x="372" y="121"/>
                    </a:cubicBezTo>
                    <a:lnTo>
                      <a:pt x="393" y="126"/>
                    </a:lnTo>
                    <a:lnTo>
                      <a:pt x="388" y="141"/>
                    </a:lnTo>
                    <a:lnTo>
                      <a:pt x="369" y="133"/>
                    </a:lnTo>
                    <a:cubicBezTo>
                      <a:pt x="366" y="132"/>
                      <a:pt x="364" y="128"/>
                      <a:pt x="364" y="124"/>
                    </a:cubicBezTo>
                    <a:cubicBezTo>
                      <a:pt x="365" y="120"/>
                      <a:pt x="368" y="118"/>
                      <a:pt x="372" y="118"/>
                    </a:cubicBezTo>
                    <a:lnTo>
                      <a:pt x="399" y="118"/>
                    </a:lnTo>
                    <a:cubicBezTo>
                      <a:pt x="401" y="118"/>
                      <a:pt x="403" y="119"/>
                      <a:pt x="405" y="120"/>
                    </a:cubicBezTo>
                    <a:lnTo>
                      <a:pt x="413" y="128"/>
                    </a:lnTo>
                    <a:lnTo>
                      <a:pt x="400" y="138"/>
                    </a:lnTo>
                    <a:lnTo>
                      <a:pt x="395" y="130"/>
                    </a:lnTo>
                    <a:cubicBezTo>
                      <a:pt x="393" y="128"/>
                      <a:pt x="393" y="125"/>
                      <a:pt x="395" y="122"/>
                    </a:cubicBezTo>
                    <a:cubicBezTo>
                      <a:pt x="396" y="119"/>
                      <a:pt x="399" y="118"/>
                      <a:pt x="402" y="118"/>
                    </a:cubicBezTo>
                    <a:lnTo>
                      <a:pt x="415" y="118"/>
                    </a:lnTo>
                    <a:lnTo>
                      <a:pt x="411" y="132"/>
                    </a:lnTo>
                    <a:lnTo>
                      <a:pt x="403" y="127"/>
                    </a:lnTo>
                    <a:cubicBezTo>
                      <a:pt x="401" y="126"/>
                      <a:pt x="399" y="124"/>
                      <a:pt x="399" y="121"/>
                    </a:cubicBezTo>
                    <a:cubicBezTo>
                      <a:pt x="399" y="119"/>
                      <a:pt x="400" y="117"/>
                      <a:pt x="401" y="115"/>
                    </a:cubicBezTo>
                    <a:lnTo>
                      <a:pt x="407" y="110"/>
                    </a:lnTo>
                    <a:lnTo>
                      <a:pt x="412" y="123"/>
                    </a:lnTo>
                    <a:lnTo>
                      <a:pt x="378" y="123"/>
                    </a:lnTo>
                    <a:cubicBezTo>
                      <a:pt x="374" y="123"/>
                      <a:pt x="371" y="121"/>
                      <a:pt x="370" y="117"/>
                    </a:cubicBezTo>
                    <a:cubicBezTo>
                      <a:pt x="369" y="113"/>
                      <a:pt x="371" y="110"/>
                      <a:pt x="374" y="108"/>
                    </a:cubicBezTo>
                    <a:lnTo>
                      <a:pt x="390" y="100"/>
                    </a:lnTo>
                    <a:cubicBezTo>
                      <a:pt x="392" y="100"/>
                      <a:pt x="393" y="99"/>
                      <a:pt x="395" y="100"/>
                    </a:cubicBezTo>
                    <a:lnTo>
                      <a:pt x="416" y="102"/>
                    </a:lnTo>
                    <a:lnTo>
                      <a:pt x="414" y="118"/>
                    </a:lnTo>
                    <a:lnTo>
                      <a:pt x="400" y="115"/>
                    </a:lnTo>
                    <a:cubicBezTo>
                      <a:pt x="396" y="115"/>
                      <a:pt x="393" y="111"/>
                      <a:pt x="394" y="107"/>
                    </a:cubicBezTo>
                    <a:cubicBezTo>
                      <a:pt x="394" y="103"/>
                      <a:pt x="398" y="100"/>
                      <a:pt x="402" y="100"/>
                    </a:cubicBezTo>
                    <a:lnTo>
                      <a:pt x="420" y="100"/>
                    </a:lnTo>
                    <a:lnTo>
                      <a:pt x="418" y="115"/>
                    </a:lnTo>
                    <a:lnTo>
                      <a:pt x="404" y="110"/>
                    </a:lnTo>
                    <a:cubicBezTo>
                      <a:pt x="401" y="108"/>
                      <a:pt x="398" y="105"/>
                      <a:pt x="399" y="101"/>
                    </a:cubicBezTo>
                    <a:cubicBezTo>
                      <a:pt x="400" y="97"/>
                      <a:pt x="403" y="94"/>
                      <a:pt x="407" y="94"/>
                    </a:cubicBezTo>
                    <a:lnTo>
                      <a:pt x="423" y="94"/>
                    </a:lnTo>
                    <a:lnTo>
                      <a:pt x="422" y="110"/>
                    </a:lnTo>
                    <a:lnTo>
                      <a:pt x="406" y="108"/>
                    </a:lnTo>
                    <a:cubicBezTo>
                      <a:pt x="402" y="107"/>
                      <a:pt x="399" y="104"/>
                      <a:pt x="399" y="100"/>
                    </a:cubicBezTo>
                    <a:lnTo>
                      <a:pt x="399" y="97"/>
                    </a:lnTo>
                    <a:cubicBezTo>
                      <a:pt x="399" y="94"/>
                      <a:pt x="401" y="91"/>
                      <a:pt x="404" y="90"/>
                    </a:cubicBezTo>
                    <a:lnTo>
                      <a:pt x="426" y="82"/>
                    </a:lnTo>
                    <a:lnTo>
                      <a:pt x="423" y="95"/>
                    </a:lnTo>
                    <a:lnTo>
                      <a:pt x="418" y="90"/>
                    </a:lnTo>
                    <a:cubicBezTo>
                      <a:pt x="415" y="88"/>
                      <a:pt x="414" y="84"/>
                      <a:pt x="416" y="81"/>
                    </a:cubicBezTo>
                    <a:cubicBezTo>
                      <a:pt x="417" y="78"/>
                      <a:pt x="420" y="76"/>
                      <a:pt x="423" y="76"/>
                    </a:cubicBezTo>
                    <a:lnTo>
                      <a:pt x="428" y="76"/>
                    </a:lnTo>
                    <a:lnTo>
                      <a:pt x="421" y="81"/>
                    </a:lnTo>
                    <a:lnTo>
                      <a:pt x="424" y="74"/>
                    </a:lnTo>
                    <a:cubicBezTo>
                      <a:pt x="424" y="71"/>
                      <a:pt x="426" y="69"/>
                      <a:pt x="429" y="69"/>
                    </a:cubicBezTo>
                    <a:cubicBezTo>
                      <a:pt x="431" y="68"/>
                      <a:pt x="434" y="68"/>
                      <a:pt x="436" y="70"/>
                    </a:cubicBezTo>
                    <a:lnTo>
                      <a:pt x="447" y="78"/>
                    </a:lnTo>
                    <a:lnTo>
                      <a:pt x="442" y="76"/>
                    </a:lnTo>
                    <a:lnTo>
                      <a:pt x="455" y="76"/>
                    </a:lnTo>
                    <a:lnTo>
                      <a:pt x="453" y="92"/>
                    </a:lnTo>
                    <a:lnTo>
                      <a:pt x="434" y="87"/>
                    </a:lnTo>
                    <a:cubicBezTo>
                      <a:pt x="431" y="86"/>
                      <a:pt x="429" y="83"/>
                      <a:pt x="429" y="79"/>
                    </a:cubicBezTo>
                    <a:cubicBezTo>
                      <a:pt x="428" y="76"/>
                      <a:pt x="430" y="73"/>
                      <a:pt x="434" y="71"/>
                    </a:cubicBezTo>
                    <a:lnTo>
                      <a:pt x="447" y="66"/>
                    </a:lnTo>
                    <a:cubicBezTo>
                      <a:pt x="450" y="65"/>
                      <a:pt x="453" y="66"/>
                      <a:pt x="455" y="68"/>
                    </a:cubicBezTo>
                    <a:lnTo>
                      <a:pt x="461" y="73"/>
                    </a:lnTo>
                    <a:lnTo>
                      <a:pt x="450" y="73"/>
                    </a:lnTo>
                    <a:lnTo>
                      <a:pt x="455" y="68"/>
                    </a:lnTo>
                    <a:lnTo>
                      <a:pt x="458" y="81"/>
                    </a:lnTo>
                    <a:lnTo>
                      <a:pt x="450" y="79"/>
                    </a:lnTo>
                    <a:cubicBezTo>
                      <a:pt x="447" y="78"/>
                      <a:pt x="445" y="74"/>
                      <a:pt x="445" y="71"/>
                    </a:cubicBezTo>
                    <a:cubicBezTo>
                      <a:pt x="445" y="68"/>
                      <a:pt x="447" y="64"/>
                      <a:pt x="450" y="63"/>
                    </a:cubicBezTo>
                    <a:lnTo>
                      <a:pt x="474" y="56"/>
                    </a:lnTo>
                    <a:cubicBezTo>
                      <a:pt x="477" y="55"/>
                      <a:pt x="480" y="55"/>
                      <a:pt x="482" y="57"/>
                    </a:cubicBezTo>
                    <a:cubicBezTo>
                      <a:pt x="484" y="60"/>
                      <a:pt x="485" y="63"/>
                      <a:pt x="484" y="65"/>
                    </a:cubicBezTo>
                    <a:lnTo>
                      <a:pt x="479" y="84"/>
                    </a:lnTo>
                    <a:lnTo>
                      <a:pt x="468" y="74"/>
                    </a:lnTo>
                    <a:lnTo>
                      <a:pt x="473" y="72"/>
                    </a:lnTo>
                    <a:lnTo>
                      <a:pt x="469" y="77"/>
                    </a:lnTo>
                    <a:lnTo>
                      <a:pt x="472" y="66"/>
                    </a:lnTo>
                    <a:cubicBezTo>
                      <a:pt x="472" y="65"/>
                      <a:pt x="473" y="64"/>
                      <a:pt x="474" y="63"/>
                    </a:cubicBezTo>
                    <a:lnTo>
                      <a:pt x="487" y="50"/>
                    </a:lnTo>
                    <a:cubicBezTo>
                      <a:pt x="490" y="47"/>
                      <a:pt x="493" y="47"/>
                      <a:pt x="496" y="48"/>
                    </a:cubicBezTo>
                    <a:lnTo>
                      <a:pt x="502" y="51"/>
                    </a:lnTo>
                    <a:cubicBezTo>
                      <a:pt x="504" y="52"/>
                      <a:pt x="506" y="55"/>
                      <a:pt x="506" y="58"/>
                    </a:cubicBezTo>
                    <a:lnTo>
                      <a:pt x="506" y="76"/>
                    </a:lnTo>
                    <a:cubicBezTo>
                      <a:pt x="506" y="78"/>
                      <a:pt x="505" y="80"/>
                      <a:pt x="504" y="82"/>
                    </a:cubicBezTo>
                    <a:lnTo>
                      <a:pt x="493" y="92"/>
                    </a:lnTo>
                    <a:cubicBezTo>
                      <a:pt x="490" y="95"/>
                      <a:pt x="485" y="95"/>
                      <a:pt x="482" y="92"/>
                    </a:cubicBezTo>
                    <a:cubicBezTo>
                      <a:pt x="479" y="89"/>
                      <a:pt x="479" y="84"/>
                      <a:pt x="482" y="81"/>
                    </a:cubicBezTo>
                    <a:lnTo>
                      <a:pt x="495" y="68"/>
                    </a:lnTo>
                    <a:cubicBezTo>
                      <a:pt x="497" y="66"/>
                      <a:pt x="500" y="65"/>
                      <a:pt x="502" y="66"/>
                    </a:cubicBezTo>
                    <a:lnTo>
                      <a:pt x="516" y="68"/>
                    </a:lnTo>
                    <a:lnTo>
                      <a:pt x="511" y="83"/>
                    </a:lnTo>
                    <a:lnTo>
                      <a:pt x="500" y="78"/>
                    </a:lnTo>
                    <a:cubicBezTo>
                      <a:pt x="497" y="77"/>
                      <a:pt x="495" y="74"/>
                      <a:pt x="495" y="71"/>
                    </a:cubicBezTo>
                    <a:lnTo>
                      <a:pt x="495" y="66"/>
                    </a:lnTo>
                    <a:cubicBezTo>
                      <a:pt x="495" y="63"/>
                      <a:pt x="497" y="61"/>
                      <a:pt x="498" y="59"/>
                    </a:cubicBezTo>
                    <a:lnTo>
                      <a:pt x="512" y="49"/>
                    </a:lnTo>
                    <a:cubicBezTo>
                      <a:pt x="515" y="47"/>
                      <a:pt x="519" y="47"/>
                      <a:pt x="521" y="49"/>
                    </a:cubicBezTo>
                    <a:cubicBezTo>
                      <a:pt x="524" y="51"/>
                      <a:pt x="525" y="55"/>
                      <a:pt x="524" y="58"/>
                    </a:cubicBezTo>
                    <a:lnTo>
                      <a:pt x="522" y="66"/>
                    </a:lnTo>
                    <a:lnTo>
                      <a:pt x="518" y="56"/>
                    </a:lnTo>
                    <a:lnTo>
                      <a:pt x="523" y="59"/>
                    </a:lnTo>
                    <a:lnTo>
                      <a:pt x="512" y="63"/>
                    </a:lnTo>
                    <a:lnTo>
                      <a:pt x="517" y="50"/>
                    </a:lnTo>
                    <a:cubicBezTo>
                      <a:pt x="518" y="48"/>
                      <a:pt x="520" y="46"/>
                      <a:pt x="522" y="45"/>
                    </a:cubicBezTo>
                    <a:cubicBezTo>
                      <a:pt x="524" y="45"/>
                      <a:pt x="526" y="45"/>
                      <a:pt x="528" y="45"/>
                    </a:cubicBezTo>
                    <a:lnTo>
                      <a:pt x="557" y="58"/>
                    </a:lnTo>
                    <a:lnTo>
                      <a:pt x="549" y="72"/>
                    </a:lnTo>
                    <a:lnTo>
                      <a:pt x="535" y="59"/>
                    </a:lnTo>
                    <a:cubicBezTo>
                      <a:pt x="533" y="56"/>
                      <a:pt x="532" y="53"/>
                      <a:pt x="533" y="51"/>
                    </a:cubicBezTo>
                    <a:cubicBezTo>
                      <a:pt x="534" y="48"/>
                      <a:pt x="536" y="46"/>
                      <a:pt x="539" y="45"/>
                    </a:cubicBezTo>
                    <a:lnTo>
                      <a:pt x="550" y="42"/>
                    </a:lnTo>
                    <a:lnTo>
                      <a:pt x="553" y="58"/>
                    </a:lnTo>
                    <a:lnTo>
                      <a:pt x="540" y="61"/>
                    </a:lnTo>
                    <a:cubicBezTo>
                      <a:pt x="538" y="61"/>
                      <a:pt x="536" y="61"/>
                      <a:pt x="535" y="60"/>
                    </a:cubicBezTo>
                    <a:lnTo>
                      <a:pt x="519" y="52"/>
                    </a:lnTo>
                    <a:cubicBezTo>
                      <a:pt x="515" y="51"/>
                      <a:pt x="513" y="47"/>
                      <a:pt x="514" y="43"/>
                    </a:cubicBezTo>
                    <a:cubicBezTo>
                      <a:pt x="515" y="40"/>
                      <a:pt x="518" y="37"/>
                      <a:pt x="522" y="37"/>
                    </a:cubicBezTo>
                    <a:lnTo>
                      <a:pt x="578" y="37"/>
                    </a:lnTo>
                    <a:cubicBezTo>
                      <a:pt x="582" y="37"/>
                      <a:pt x="586" y="40"/>
                      <a:pt x="586" y="44"/>
                    </a:cubicBezTo>
                    <a:cubicBezTo>
                      <a:pt x="587" y="47"/>
                      <a:pt x="585" y="51"/>
                      <a:pt x="581" y="52"/>
                    </a:cubicBezTo>
                    <a:lnTo>
                      <a:pt x="560" y="60"/>
                    </a:lnTo>
                    <a:lnTo>
                      <a:pt x="556" y="45"/>
                    </a:lnTo>
                    <a:lnTo>
                      <a:pt x="575" y="42"/>
                    </a:lnTo>
                    <a:cubicBezTo>
                      <a:pt x="576" y="42"/>
                      <a:pt x="577" y="42"/>
                      <a:pt x="578" y="43"/>
                    </a:cubicBezTo>
                    <a:lnTo>
                      <a:pt x="594" y="48"/>
                    </a:lnTo>
                    <a:lnTo>
                      <a:pt x="588" y="48"/>
                    </a:lnTo>
                    <a:lnTo>
                      <a:pt x="594" y="46"/>
                    </a:lnTo>
                    <a:lnTo>
                      <a:pt x="595" y="61"/>
                    </a:lnTo>
                    <a:lnTo>
                      <a:pt x="582" y="58"/>
                    </a:lnTo>
                    <a:cubicBezTo>
                      <a:pt x="579" y="57"/>
                      <a:pt x="577" y="55"/>
                      <a:pt x="576" y="52"/>
                    </a:cubicBezTo>
                    <a:cubicBezTo>
                      <a:pt x="575" y="50"/>
                      <a:pt x="576" y="47"/>
                      <a:pt x="578" y="44"/>
                    </a:cubicBezTo>
                    <a:lnTo>
                      <a:pt x="591" y="31"/>
                    </a:lnTo>
                    <a:cubicBezTo>
                      <a:pt x="593" y="30"/>
                      <a:pt x="594" y="29"/>
                      <a:pt x="596" y="29"/>
                    </a:cubicBezTo>
                    <a:lnTo>
                      <a:pt x="620" y="27"/>
                    </a:lnTo>
                    <a:lnTo>
                      <a:pt x="619" y="42"/>
                    </a:lnTo>
                    <a:lnTo>
                      <a:pt x="608" y="40"/>
                    </a:lnTo>
                    <a:cubicBezTo>
                      <a:pt x="605" y="39"/>
                      <a:pt x="603" y="36"/>
                      <a:pt x="603" y="33"/>
                    </a:cubicBezTo>
                    <a:cubicBezTo>
                      <a:pt x="602" y="30"/>
                      <a:pt x="603" y="27"/>
                      <a:pt x="606" y="25"/>
                    </a:cubicBezTo>
                    <a:lnTo>
                      <a:pt x="614" y="20"/>
                    </a:lnTo>
                    <a:cubicBezTo>
                      <a:pt x="616" y="19"/>
                      <a:pt x="618" y="18"/>
                      <a:pt x="620" y="19"/>
                    </a:cubicBezTo>
                    <a:lnTo>
                      <a:pt x="631" y="22"/>
                    </a:lnTo>
                    <a:lnTo>
                      <a:pt x="627" y="37"/>
                    </a:lnTo>
                    <a:lnTo>
                      <a:pt x="611" y="32"/>
                    </a:lnTo>
                    <a:cubicBezTo>
                      <a:pt x="607" y="31"/>
                      <a:pt x="605" y="27"/>
                      <a:pt x="605" y="23"/>
                    </a:cubicBezTo>
                    <a:cubicBezTo>
                      <a:pt x="606" y="19"/>
                      <a:pt x="609" y="16"/>
                      <a:pt x="613" y="16"/>
                    </a:cubicBezTo>
                    <a:lnTo>
                      <a:pt x="626" y="16"/>
                    </a:lnTo>
                    <a:lnTo>
                      <a:pt x="619" y="27"/>
                    </a:lnTo>
                    <a:lnTo>
                      <a:pt x="616" y="19"/>
                    </a:lnTo>
                    <a:cubicBezTo>
                      <a:pt x="615" y="16"/>
                      <a:pt x="616" y="13"/>
                      <a:pt x="618" y="11"/>
                    </a:cubicBezTo>
                    <a:cubicBezTo>
                      <a:pt x="620" y="9"/>
                      <a:pt x="623" y="8"/>
                      <a:pt x="626" y="9"/>
                    </a:cubicBezTo>
                    <a:lnTo>
                      <a:pt x="647" y="14"/>
                    </a:lnTo>
                    <a:lnTo>
                      <a:pt x="638" y="18"/>
                    </a:lnTo>
                    <a:lnTo>
                      <a:pt x="641" y="13"/>
                    </a:lnTo>
                    <a:cubicBezTo>
                      <a:pt x="643" y="9"/>
                      <a:pt x="647" y="7"/>
                      <a:pt x="650" y="9"/>
                    </a:cubicBezTo>
                    <a:lnTo>
                      <a:pt x="658" y="11"/>
                    </a:lnTo>
                    <a:lnTo>
                      <a:pt x="656" y="11"/>
                    </a:lnTo>
                    <a:lnTo>
                      <a:pt x="664" y="11"/>
                    </a:lnTo>
                    <a:cubicBezTo>
                      <a:pt x="667" y="11"/>
                      <a:pt x="670" y="13"/>
                      <a:pt x="672" y="16"/>
                    </a:cubicBezTo>
                    <a:cubicBezTo>
                      <a:pt x="673" y="20"/>
                      <a:pt x="671" y="23"/>
                      <a:pt x="669" y="25"/>
                    </a:cubicBezTo>
                    <a:lnTo>
                      <a:pt x="647" y="41"/>
                    </a:lnTo>
                    <a:lnTo>
                      <a:pt x="645" y="27"/>
                    </a:lnTo>
                    <a:lnTo>
                      <a:pt x="653" y="30"/>
                    </a:lnTo>
                    <a:cubicBezTo>
                      <a:pt x="655" y="30"/>
                      <a:pt x="657" y="32"/>
                      <a:pt x="658" y="34"/>
                    </a:cubicBezTo>
                    <a:cubicBezTo>
                      <a:pt x="659" y="37"/>
                      <a:pt x="659" y="39"/>
                      <a:pt x="657" y="41"/>
                    </a:cubicBezTo>
                    <a:lnTo>
                      <a:pt x="649" y="54"/>
                    </a:lnTo>
                    <a:lnTo>
                      <a:pt x="642" y="42"/>
                    </a:lnTo>
                    <a:lnTo>
                      <a:pt x="648" y="42"/>
                    </a:lnTo>
                    <a:lnTo>
                      <a:pt x="642" y="44"/>
                    </a:lnTo>
                    <a:lnTo>
                      <a:pt x="680" y="10"/>
                    </a:lnTo>
                    <a:cubicBezTo>
                      <a:pt x="682" y="8"/>
                      <a:pt x="685" y="8"/>
                      <a:pt x="688" y="9"/>
                    </a:cubicBezTo>
                    <a:lnTo>
                      <a:pt x="696" y="11"/>
                    </a:lnTo>
                    <a:cubicBezTo>
                      <a:pt x="699" y="12"/>
                      <a:pt x="701" y="15"/>
                      <a:pt x="701" y="19"/>
                    </a:cubicBezTo>
                    <a:lnTo>
                      <a:pt x="701" y="24"/>
                    </a:lnTo>
                    <a:cubicBezTo>
                      <a:pt x="701" y="27"/>
                      <a:pt x="700" y="30"/>
                      <a:pt x="697" y="31"/>
                    </a:cubicBezTo>
                    <a:lnTo>
                      <a:pt x="686" y="37"/>
                    </a:lnTo>
                    <a:lnTo>
                      <a:pt x="683" y="21"/>
                    </a:lnTo>
                    <a:lnTo>
                      <a:pt x="693" y="21"/>
                    </a:lnTo>
                    <a:cubicBezTo>
                      <a:pt x="698" y="21"/>
                      <a:pt x="701" y="25"/>
                      <a:pt x="701" y="29"/>
                    </a:cubicBezTo>
                    <a:lnTo>
                      <a:pt x="701" y="40"/>
                    </a:lnTo>
                    <a:lnTo>
                      <a:pt x="690" y="32"/>
                    </a:lnTo>
                    <a:lnTo>
                      <a:pt x="709" y="25"/>
                    </a:lnTo>
                    <a:lnTo>
                      <a:pt x="706" y="38"/>
                    </a:lnTo>
                    <a:lnTo>
                      <a:pt x="701" y="32"/>
                    </a:lnTo>
                    <a:cubicBezTo>
                      <a:pt x="700" y="31"/>
                      <a:pt x="699" y="29"/>
                      <a:pt x="699" y="27"/>
                    </a:cubicBezTo>
                    <a:cubicBezTo>
                      <a:pt x="699" y="25"/>
                      <a:pt x="700" y="22"/>
                      <a:pt x="701" y="21"/>
                    </a:cubicBezTo>
                    <a:lnTo>
                      <a:pt x="706" y="16"/>
                    </a:lnTo>
                    <a:cubicBezTo>
                      <a:pt x="708" y="14"/>
                      <a:pt x="710" y="13"/>
                      <a:pt x="712" y="13"/>
                    </a:cubicBezTo>
                    <a:lnTo>
                      <a:pt x="720" y="13"/>
                    </a:lnTo>
                    <a:lnTo>
                      <a:pt x="719" y="29"/>
                    </a:lnTo>
                    <a:lnTo>
                      <a:pt x="703" y="27"/>
                    </a:lnTo>
                    <a:cubicBezTo>
                      <a:pt x="700" y="26"/>
                      <a:pt x="698" y="25"/>
                      <a:pt x="697" y="23"/>
                    </a:cubicBezTo>
                    <a:cubicBezTo>
                      <a:pt x="696" y="20"/>
                      <a:pt x="696" y="18"/>
                      <a:pt x="697" y="15"/>
                    </a:cubicBezTo>
                    <a:lnTo>
                      <a:pt x="700" y="10"/>
                    </a:lnTo>
                    <a:cubicBezTo>
                      <a:pt x="701" y="8"/>
                      <a:pt x="703" y="6"/>
                      <a:pt x="706" y="6"/>
                    </a:cubicBezTo>
                    <a:lnTo>
                      <a:pt x="735" y="3"/>
                    </a:lnTo>
                    <a:cubicBezTo>
                      <a:pt x="737" y="3"/>
                      <a:pt x="738" y="3"/>
                      <a:pt x="739" y="4"/>
                    </a:cubicBezTo>
                    <a:lnTo>
                      <a:pt x="752" y="9"/>
                    </a:lnTo>
                    <a:cubicBezTo>
                      <a:pt x="756" y="10"/>
                      <a:pt x="758" y="13"/>
                      <a:pt x="757" y="17"/>
                    </a:cubicBezTo>
                    <a:cubicBezTo>
                      <a:pt x="757" y="20"/>
                      <a:pt x="755" y="23"/>
                      <a:pt x="751" y="24"/>
                    </a:cubicBezTo>
                    <a:lnTo>
                      <a:pt x="727" y="29"/>
                    </a:lnTo>
                    <a:lnTo>
                      <a:pt x="727" y="14"/>
                    </a:lnTo>
                    <a:lnTo>
                      <a:pt x="738" y="16"/>
                    </a:lnTo>
                    <a:cubicBezTo>
                      <a:pt x="741" y="17"/>
                      <a:pt x="744" y="20"/>
                      <a:pt x="744" y="24"/>
                    </a:cubicBezTo>
                    <a:cubicBezTo>
                      <a:pt x="744" y="27"/>
                      <a:pt x="742" y="30"/>
                      <a:pt x="739" y="32"/>
                    </a:cubicBezTo>
                    <a:lnTo>
                      <a:pt x="726" y="37"/>
                    </a:lnTo>
                    <a:lnTo>
                      <a:pt x="722" y="21"/>
                    </a:lnTo>
                    <a:lnTo>
                      <a:pt x="740" y="19"/>
                    </a:lnTo>
                    <a:cubicBezTo>
                      <a:pt x="744" y="18"/>
                      <a:pt x="748" y="20"/>
                      <a:pt x="749" y="24"/>
                    </a:cubicBezTo>
                    <a:cubicBezTo>
                      <a:pt x="750" y="27"/>
                      <a:pt x="749" y="31"/>
                      <a:pt x="746" y="33"/>
                    </a:cubicBezTo>
                    <a:lnTo>
                      <a:pt x="736" y="41"/>
                    </a:lnTo>
                    <a:lnTo>
                      <a:pt x="731" y="27"/>
                    </a:lnTo>
                    <a:lnTo>
                      <a:pt x="750" y="27"/>
                    </a:lnTo>
                    <a:cubicBezTo>
                      <a:pt x="752" y="27"/>
                      <a:pt x="755" y="28"/>
                      <a:pt x="756" y="30"/>
                    </a:cubicBezTo>
                    <a:cubicBezTo>
                      <a:pt x="758" y="33"/>
                      <a:pt x="758" y="36"/>
                      <a:pt x="757" y="38"/>
                    </a:cubicBezTo>
                    <a:lnTo>
                      <a:pt x="749" y="54"/>
                    </a:lnTo>
                    <a:cubicBezTo>
                      <a:pt x="747" y="58"/>
                      <a:pt x="742" y="59"/>
                      <a:pt x="738" y="57"/>
                    </a:cubicBezTo>
                    <a:cubicBezTo>
                      <a:pt x="734" y="56"/>
                      <a:pt x="732" y="51"/>
                      <a:pt x="734" y="47"/>
                    </a:cubicBezTo>
                    <a:lnTo>
                      <a:pt x="745" y="21"/>
                    </a:lnTo>
                    <a:cubicBezTo>
                      <a:pt x="746" y="19"/>
                      <a:pt x="747" y="17"/>
                      <a:pt x="749" y="17"/>
                    </a:cubicBezTo>
                    <a:lnTo>
                      <a:pt x="763" y="11"/>
                    </a:lnTo>
                    <a:cubicBezTo>
                      <a:pt x="765" y="11"/>
                      <a:pt x="767" y="11"/>
                      <a:pt x="770" y="12"/>
                    </a:cubicBezTo>
                    <a:lnTo>
                      <a:pt x="783" y="20"/>
                    </a:lnTo>
                    <a:lnTo>
                      <a:pt x="779" y="19"/>
                    </a:lnTo>
                    <a:lnTo>
                      <a:pt x="800" y="19"/>
                    </a:lnTo>
                    <a:cubicBezTo>
                      <a:pt x="801" y="19"/>
                      <a:pt x="802" y="19"/>
                      <a:pt x="803" y="19"/>
                    </a:cubicBezTo>
                    <a:lnTo>
                      <a:pt x="811" y="22"/>
                    </a:lnTo>
                    <a:cubicBezTo>
                      <a:pt x="814" y="23"/>
                      <a:pt x="816" y="26"/>
                      <a:pt x="816" y="29"/>
                    </a:cubicBezTo>
                    <a:cubicBezTo>
                      <a:pt x="816" y="33"/>
                      <a:pt x="814" y="36"/>
                      <a:pt x="811" y="37"/>
                    </a:cubicBezTo>
                    <a:lnTo>
                      <a:pt x="803" y="40"/>
                    </a:lnTo>
                    <a:lnTo>
                      <a:pt x="800" y="24"/>
                    </a:lnTo>
                    <a:lnTo>
                      <a:pt x="822" y="24"/>
                    </a:lnTo>
                    <a:cubicBezTo>
                      <a:pt x="823" y="24"/>
                      <a:pt x="825" y="24"/>
                      <a:pt x="826" y="25"/>
                    </a:cubicBezTo>
                    <a:lnTo>
                      <a:pt x="842" y="36"/>
                    </a:lnTo>
                    <a:cubicBezTo>
                      <a:pt x="845" y="37"/>
                      <a:pt x="846" y="40"/>
                      <a:pt x="846" y="44"/>
                    </a:cubicBezTo>
                    <a:cubicBezTo>
                      <a:pt x="845" y="47"/>
                      <a:pt x="843" y="49"/>
                      <a:pt x="840" y="50"/>
                    </a:cubicBezTo>
                    <a:lnTo>
                      <a:pt x="810" y="58"/>
                    </a:lnTo>
                    <a:cubicBezTo>
                      <a:pt x="810" y="58"/>
                      <a:pt x="809" y="58"/>
                      <a:pt x="808" y="58"/>
                    </a:cubicBezTo>
                    <a:lnTo>
                      <a:pt x="760" y="58"/>
                    </a:lnTo>
                    <a:lnTo>
                      <a:pt x="761" y="42"/>
                    </a:lnTo>
                    <a:lnTo>
                      <a:pt x="796" y="47"/>
                    </a:lnTo>
                    <a:cubicBezTo>
                      <a:pt x="799" y="48"/>
                      <a:pt x="802" y="50"/>
                      <a:pt x="803" y="53"/>
                    </a:cubicBezTo>
                    <a:cubicBezTo>
                      <a:pt x="804" y="56"/>
                      <a:pt x="803" y="59"/>
                      <a:pt x="801" y="61"/>
                    </a:cubicBezTo>
                    <a:lnTo>
                      <a:pt x="793" y="69"/>
                    </a:lnTo>
                    <a:lnTo>
                      <a:pt x="783" y="56"/>
                    </a:lnTo>
                    <a:lnTo>
                      <a:pt x="794" y="51"/>
                    </a:lnTo>
                    <a:cubicBezTo>
                      <a:pt x="797" y="49"/>
                      <a:pt x="801" y="50"/>
                      <a:pt x="803" y="52"/>
                    </a:cubicBezTo>
                    <a:cubicBezTo>
                      <a:pt x="806" y="54"/>
                      <a:pt x="806" y="58"/>
                      <a:pt x="805" y="61"/>
                    </a:cubicBezTo>
                    <a:lnTo>
                      <a:pt x="800" y="74"/>
                    </a:lnTo>
                    <a:lnTo>
                      <a:pt x="791" y="63"/>
                    </a:lnTo>
                    <a:lnTo>
                      <a:pt x="816" y="60"/>
                    </a:lnTo>
                    <a:lnTo>
                      <a:pt x="809" y="70"/>
                    </a:lnTo>
                    <a:lnTo>
                      <a:pt x="806" y="60"/>
                    </a:lnTo>
                    <a:cubicBezTo>
                      <a:pt x="805" y="57"/>
                      <a:pt x="806" y="53"/>
                      <a:pt x="809" y="51"/>
                    </a:cubicBezTo>
                    <a:cubicBezTo>
                      <a:pt x="812" y="50"/>
                      <a:pt x="815" y="49"/>
                      <a:pt x="818" y="51"/>
                    </a:cubicBezTo>
                    <a:lnTo>
                      <a:pt x="826" y="56"/>
                    </a:lnTo>
                    <a:cubicBezTo>
                      <a:pt x="828" y="58"/>
                      <a:pt x="830" y="60"/>
                      <a:pt x="830" y="63"/>
                    </a:cubicBezTo>
                    <a:lnTo>
                      <a:pt x="830" y="71"/>
                    </a:lnTo>
                    <a:lnTo>
                      <a:pt x="814" y="68"/>
                    </a:lnTo>
                    <a:lnTo>
                      <a:pt x="817" y="61"/>
                    </a:lnTo>
                    <a:cubicBezTo>
                      <a:pt x="818" y="57"/>
                      <a:pt x="822" y="55"/>
                      <a:pt x="826" y="55"/>
                    </a:cubicBezTo>
                    <a:lnTo>
                      <a:pt x="839" y="58"/>
                    </a:lnTo>
                    <a:cubicBezTo>
                      <a:pt x="842" y="58"/>
                      <a:pt x="844" y="61"/>
                      <a:pt x="845" y="63"/>
                    </a:cubicBezTo>
                    <a:lnTo>
                      <a:pt x="848" y="71"/>
                    </a:lnTo>
                    <a:cubicBezTo>
                      <a:pt x="849" y="74"/>
                      <a:pt x="848" y="76"/>
                      <a:pt x="847" y="79"/>
                    </a:cubicBezTo>
                    <a:cubicBezTo>
                      <a:pt x="845" y="81"/>
                      <a:pt x="842" y="82"/>
                      <a:pt x="840" y="82"/>
                    </a:cubicBezTo>
                    <a:lnTo>
                      <a:pt x="816" y="79"/>
                    </a:lnTo>
                    <a:lnTo>
                      <a:pt x="824" y="71"/>
                    </a:lnTo>
                    <a:lnTo>
                      <a:pt x="824" y="76"/>
                    </a:lnTo>
                    <a:cubicBezTo>
                      <a:pt x="824" y="80"/>
                      <a:pt x="822" y="83"/>
                      <a:pt x="819" y="84"/>
                    </a:cubicBezTo>
                    <a:lnTo>
                      <a:pt x="795" y="92"/>
                    </a:lnTo>
                    <a:lnTo>
                      <a:pt x="800" y="84"/>
                    </a:lnTo>
                    <a:lnTo>
                      <a:pt x="800" y="92"/>
                    </a:lnTo>
                    <a:cubicBezTo>
                      <a:pt x="800" y="95"/>
                      <a:pt x="798" y="98"/>
                      <a:pt x="795" y="99"/>
                    </a:cubicBezTo>
                    <a:lnTo>
                      <a:pt x="787" y="102"/>
                    </a:lnTo>
                    <a:cubicBezTo>
                      <a:pt x="784" y="103"/>
                      <a:pt x="781" y="102"/>
                      <a:pt x="779" y="100"/>
                    </a:cubicBezTo>
                    <a:lnTo>
                      <a:pt x="771" y="92"/>
                    </a:lnTo>
                    <a:cubicBezTo>
                      <a:pt x="769" y="91"/>
                      <a:pt x="768" y="89"/>
                      <a:pt x="768" y="86"/>
                    </a:cubicBezTo>
                    <a:cubicBezTo>
                      <a:pt x="768" y="84"/>
                      <a:pt x="770" y="82"/>
                      <a:pt x="771" y="80"/>
                    </a:cubicBezTo>
                    <a:lnTo>
                      <a:pt x="785" y="70"/>
                    </a:lnTo>
                    <a:lnTo>
                      <a:pt x="784" y="82"/>
                    </a:lnTo>
                    <a:lnTo>
                      <a:pt x="776" y="74"/>
                    </a:lnTo>
                    <a:lnTo>
                      <a:pt x="780" y="76"/>
                    </a:lnTo>
                    <a:lnTo>
                      <a:pt x="756" y="71"/>
                    </a:lnTo>
                    <a:cubicBezTo>
                      <a:pt x="755" y="71"/>
                      <a:pt x="754" y="71"/>
                      <a:pt x="753" y="70"/>
                    </a:cubicBezTo>
                    <a:lnTo>
                      <a:pt x="732" y="57"/>
                    </a:lnTo>
                    <a:lnTo>
                      <a:pt x="737" y="58"/>
                    </a:lnTo>
                    <a:lnTo>
                      <a:pt x="694" y="63"/>
                    </a:lnTo>
                    <a:lnTo>
                      <a:pt x="698" y="62"/>
                    </a:lnTo>
                    <a:lnTo>
                      <a:pt x="682" y="75"/>
                    </a:lnTo>
                    <a:lnTo>
                      <a:pt x="685" y="70"/>
                    </a:lnTo>
                    <a:lnTo>
                      <a:pt x="683" y="88"/>
                    </a:lnTo>
                    <a:lnTo>
                      <a:pt x="682" y="85"/>
                    </a:lnTo>
                    <a:lnTo>
                      <a:pt x="685" y="95"/>
                    </a:lnTo>
                    <a:cubicBezTo>
                      <a:pt x="686" y="98"/>
                      <a:pt x="685" y="102"/>
                      <a:pt x="682" y="104"/>
                    </a:cubicBezTo>
                    <a:lnTo>
                      <a:pt x="661" y="119"/>
                    </a:lnTo>
                    <a:cubicBezTo>
                      <a:pt x="659" y="121"/>
                      <a:pt x="656" y="121"/>
                      <a:pt x="653" y="120"/>
                    </a:cubicBezTo>
                    <a:lnTo>
                      <a:pt x="621" y="110"/>
                    </a:lnTo>
                    <a:lnTo>
                      <a:pt x="627" y="110"/>
                    </a:lnTo>
                    <a:lnTo>
                      <a:pt x="600" y="120"/>
                    </a:lnTo>
                    <a:cubicBezTo>
                      <a:pt x="598" y="121"/>
                      <a:pt x="597" y="121"/>
                      <a:pt x="595" y="121"/>
                    </a:cubicBezTo>
                    <a:lnTo>
                      <a:pt x="571" y="115"/>
                    </a:lnTo>
                    <a:cubicBezTo>
                      <a:pt x="570" y="115"/>
                      <a:pt x="569" y="115"/>
                      <a:pt x="568" y="114"/>
                    </a:cubicBezTo>
                    <a:lnTo>
                      <a:pt x="539" y="90"/>
                    </a:lnTo>
                    <a:lnTo>
                      <a:pt x="544" y="92"/>
                    </a:lnTo>
                    <a:lnTo>
                      <a:pt x="530" y="92"/>
                    </a:lnTo>
                    <a:lnTo>
                      <a:pt x="534" y="91"/>
                    </a:lnTo>
                    <a:lnTo>
                      <a:pt x="526" y="96"/>
                    </a:lnTo>
                    <a:lnTo>
                      <a:pt x="529" y="86"/>
                    </a:lnTo>
                    <a:lnTo>
                      <a:pt x="532" y="91"/>
                    </a:lnTo>
                    <a:cubicBezTo>
                      <a:pt x="533" y="93"/>
                      <a:pt x="533" y="96"/>
                      <a:pt x="532" y="99"/>
                    </a:cubicBezTo>
                    <a:cubicBezTo>
                      <a:pt x="530" y="101"/>
                      <a:pt x="528" y="102"/>
                      <a:pt x="525" y="102"/>
                    </a:cubicBezTo>
                    <a:lnTo>
                      <a:pt x="509" y="102"/>
                    </a:lnTo>
                    <a:lnTo>
                      <a:pt x="495" y="102"/>
                    </a:lnTo>
                    <a:lnTo>
                      <a:pt x="502" y="90"/>
                    </a:lnTo>
                    <a:lnTo>
                      <a:pt x="510" y="100"/>
                    </a:lnTo>
                    <a:cubicBezTo>
                      <a:pt x="512" y="103"/>
                      <a:pt x="512" y="108"/>
                      <a:pt x="509" y="111"/>
                    </a:cubicBezTo>
                    <a:lnTo>
                      <a:pt x="498" y="121"/>
                    </a:lnTo>
                    <a:lnTo>
                      <a:pt x="495" y="108"/>
                    </a:lnTo>
                    <a:lnTo>
                      <a:pt x="503" y="110"/>
                    </a:lnTo>
                    <a:cubicBezTo>
                      <a:pt x="506" y="111"/>
                      <a:pt x="507" y="113"/>
                      <a:pt x="508" y="115"/>
                    </a:cubicBezTo>
                    <a:cubicBezTo>
                      <a:pt x="509" y="118"/>
                      <a:pt x="509" y="120"/>
                      <a:pt x="507" y="122"/>
                    </a:cubicBezTo>
                    <a:lnTo>
                      <a:pt x="502" y="130"/>
                    </a:lnTo>
                    <a:cubicBezTo>
                      <a:pt x="500" y="133"/>
                      <a:pt x="497" y="134"/>
                      <a:pt x="494" y="134"/>
                    </a:cubicBezTo>
                    <a:lnTo>
                      <a:pt x="430" y="123"/>
                    </a:lnTo>
                    <a:lnTo>
                      <a:pt x="439" y="113"/>
                    </a:lnTo>
                    <a:lnTo>
                      <a:pt x="444" y="131"/>
                    </a:lnTo>
                    <a:cubicBezTo>
                      <a:pt x="445" y="134"/>
                      <a:pt x="444" y="137"/>
                      <a:pt x="442" y="139"/>
                    </a:cubicBezTo>
                    <a:lnTo>
                      <a:pt x="434" y="147"/>
                    </a:lnTo>
                    <a:cubicBezTo>
                      <a:pt x="432" y="149"/>
                      <a:pt x="429" y="150"/>
                      <a:pt x="427" y="149"/>
                    </a:cubicBezTo>
                    <a:lnTo>
                      <a:pt x="405" y="144"/>
                    </a:lnTo>
                    <a:lnTo>
                      <a:pt x="411" y="143"/>
                    </a:lnTo>
                    <a:lnTo>
                      <a:pt x="395" y="151"/>
                    </a:lnTo>
                    <a:lnTo>
                      <a:pt x="397" y="149"/>
                    </a:lnTo>
                    <a:lnTo>
                      <a:pt x="378" y="170"/>
                    </a:lnTo>
                    <a:lnTo>
                      <a:pt x="376" y="158"/>
                    </a:lnTo>
                    <a:lnTo>
                      <a:pt x="387" y="163"/>
                    </a:lnTo>
                    <a:cubicBezTo>
                      <a:pt x="389" y="164"/>
                      <a:pt x="391" y="167"/>
                      <a:pt x="391" y="170"/>
                    </a:cubicBezTo>
                    <a:lnTo>
                      <a:pt x="391" y="180"/>
                    </a:lnTo>
                    <a:cubicBezTo>
                      <a:pt x="391" y="183"/>
                      <a:pt x="390" y="185"/>
                      <a:pt x="388" y="187"/>
                    </a:cubicBezTo>
                    <a:lnTo>
                      <a:pt x="356" y="210"/>
                    </a:lnTo>
                    <a:lnTo>
                      <a:pt x="356" y="198"/>
                    </a:lnTo>
                    <a:lnTo>
                      <a:pt x="365" y="206"/>
                    </a:lnTo>
                    <a:cubicBezTo>
                      <a:pt x="367" y="208"/>
                      <a:pt x="367" y="211"/>
                      <a:pt x="367" y="214"/>
                    </a:cubicBezTo>
                    <a:cubicBezTo>
                      <a:pt x="366" y="217"/>
                      <a:pt x="364" y="219"/>
                      <a:pt x="361" y="220"/>
                    </a:cubicBezTo>
                    <a:lnTo>
                      <a:pt x="329" y="227"/>
                    </a:lnTo>
                    <a:lnTo>
                      <a:pt x="334" y="217"/>
                    </a:lnTo>
                    <a:lnTo>
                      <a:pt x="340" y="230"/>
                    </a:lnTo>
                    <a:cubicBezTo>
                      <a:pt x="340" y="231"/>
                      <a:pt x="340" y="232"/>
                      <a:pt x="340" y="234"/>
                    </a:cubicBezTo>
                    <a:lnTo>
                      <a:pt x="337" y="257"/>
                    </a:lnTo>
                    <a:cubicBezTo>
                      <a:pt x="337" y="258"/>
                      <a:pt x="337" y="260"/>
                      <a:pt x="336" y="261"/>
                    </a:cubicBezTo>
                    <a:lnTo>
                      <a:pt x="312" y="292"/>
                    </a:lnTo>
                    <a:lnTo>
                      <a:pt x="307" y="279"/>
                    </a:lnTo>
                    <a:lnTo>
                      <a:pt x="323" y="282"/>
                    </a:lnTo>
                    <a:cubicBezTo>
                      <a:pt x="326" y="283"/>
                      <a:pt x="329" y="285"/>
                      <a:pt x="329" y="288"/>
                    </a:cubicBezTo>
                    <a:lnTo>
                      <a:pt x="332" y="301"/>
                    </a:lnTo>
                    <a:cubicBezTo>
                      <a:pt x="332" y="304"/>
                      <a:pt x="332" y="306"/>
                      <a:pt x="331" y="308"/>
                    </a:cubicBezTo>
                    <a:lnTo>
                      <a:pt x="325" y="315"/>
                    </a:lnTo>
                    <a:cubicBezTo>
                      <a:pt x="324" y="318"/>
                      <a:pt x="321" y="319"/>
                      <a:pt x="318" y="319"/>
                    </a:cubicBezTo>
                    <a:lnTo>
                      <a:pt x="281" y="316"/>
                    </a:lnTo>
                    <a:lnTo>
                      <a:pt x="287" y="314"/>
                    </a:lnTo>
                    <a:lnTo>
                      <a:pt x="263" y="337"/>
                    </a:lnTo>
                    <a:lnTo>
                      <a:pt x="265" y="335"/>
                    </a:lnTo>
                    <a:lnTo>
                      <a:pt x="259" y="348"/>
                    </a:lnTo>
                    <a:lnTo>
                      <a:pt x="258" y="340"/>
                    </a:lnTo>
                    <a:lnTo>
                      <a:pt x="266" y="350"/>
                    </a:lnTo>
                    <a:cubicBezTo>
                      <a:pt x="268" y="353"/>
                      <a:pt x="268" y="356"/>
                      <a:pt x="267" y="359"/>
                    </a:cubicBezTo>
                    <a:lnTo>
                      <a:pt x="264" y="364"/>
                    </a:lnTo>
                    <a:lnTo>
                      <a:pt x="265" y="360"/>
                    </a:lnTo>
                    <a:lnTo>
                      <a:pt x="265" y="373"/>
                    </a:lnTo>
                    <a:lnTo>
                      <a:pt x="264" y="369"/>
                    </a:lnTo>
                    <a:lnTo>
                      <a:pt x="275" y="384"/>
                    </a:lnTo>
                    <a:cubicBezTo>
                      <a:pt x="276" y="386"/>
                      <a:pt x="276" y="388"/>
                      <a:pt x="276" y="390"/>
                    </a:cubicBezTo>
                    <a:lnTo>
                      <a:pt x="273" y="413"/>
                    </a:lnTo>
                    <a:lnTo>
                      <a:pt x="269" y="406"/>
                    </a:lnTo>
                    <a:lnTo>
                      <a:pt x="296" y="421"/>
                    </a:lnTo>
                    <a:cubicBezTo>
                      <a:pt x="300" y="423"/>
                      <a:pt x="301" y="428"/>
                      <a:pt x="299" y="432"/>
                    </a:cubicBezTo>
                    <a:lnTo>
                      <a:pt x="291" y="447"/>
                    </a:lnTo>
                    <a:cubicBezTo>
                      <a:pt x="290" y="450"/>
                      <a:pt x="288" y="451"/>
                      <a:pt x="286" y="452"/>
                    </a:cubicBezTo>
                    <a:lnTo>
                      <a:pt x="272" y="454"/>
                    </a:lnTo>
                    <a:lnTo>
                      <a:pt x="277" y="442"/>
                    </a:lnTo>
                    <a:lnTo>
                      <a:pt x="291" y="463"/>
                    </a:lnTo>
                    <a:cubicBezTo>
                      <a:pt x="292" y="464"/>
                      <a:pt x="292" y="466"/>
                      <a:pt x="292" y="467"/>
                    </a:cubicBezTo>
                    <a:lnTo>
                      <a:pt x="292" y="485"/>
                    </a:lnTo>
                    <a:cubicBezTo>
                      <a:pt x="292" y="488"/>
                      <a:pt x="290" y="491"/>
                      <a:pt x="288" y="492"/>
                    </a:cubicBezTo>
                    <a:lnTo>
                      <a:pt x="264" y="506"/>
                    </a:lnTo>
                    <a:lnTo>
                      <a:pt x="267" y="494"/>
                    </a:lnTo>
                    <a:lnTo>
                      <a:pt x="272" y="502"/>
                    </a:lnTo>
                    <a:cubicBezTo>
                      <a:pt x="273" y="504"/>
                      <a:pt x="274" y="506"/>
                      <a:pt x="273" y="508"/>
                    </a:cubicBezTo>
                    <a:cubicBezTo>
                      <a:pt x="273" y="510"/>
                      <a:pt x="271" y="512"/>
                      <a:pt x="270" y="513"/>
                    </a:cubicBezTo>
                    <a:lnTo>
                      <a:pt x="262" y="518"/>
                    </a:lnTo>
                    <a:lnTo>
                      <a:pt x="265" y="510"/>
                    </a:lnTo>
                    <a:lnTo>
                      <a:pt x="270" y="530"/>
                    </a:lnTo>
                    <a:cubicBezTo>
                      <a:pt x="271" y="533"/>
                      <a:pt x="271" y="535"/>
                      <a:pt x="269" y="537"/>
                    </a:cubicBezTo>
                    <a:lnTo>
                      <a:pt x="264" y="545"/>
                    </a:lnTo>
                    <a:cubicBezTo>
                      <a:pt x="262" y="548"/>
                      <a:pt x="257" y="549"/>
                      <a:pt x="254" y="547"/>
                    </a:cubicBezTo>
                    <a:lnTo>
                      <a:pt x="248" y="545"/>
                    </a:lnTo>
                    <a:cubicBezTo>
                      <a:pt x="248" y="544"/>
                      <a:pt x="247" y="544"/>
                      <a:pt x="246" y="543"/>
                    </a:cubicBezTo>
                    <a:lnTo>
                      <a:pt x="241" y="538"/>
                    </a:lnTo>
                    <a:lnTo>
                      <a:pt x="245" y="540"/>
                    </a:lnTo>
                    <a:lnTo>
                      <a:pt x="227" y="538"/>
                    </a:lnTo>
                    <a:cubicBezTo>
                      <a:pt x="224" y="537"/>
                      <a:pt x="222" y="536"/>
                      <a:pt x="221" y="534"/>
                    </a:cubicBezTo>
                    <a:lnTo>
                      <a:pt x="208" y="510"/>
                    </a:lnTo>
                    <a:cubicBezTo>
                      <a:pt x="206" y="508"/>
                      <a:pt x="206" y="505"/>
                      <a:pt x="207" y="503"/>
                    </a:cubicBezTo>
                    <a:lnTo>
                      <a:pt x="213" y="492"/>
                    </a:lnTo>
                    <a:lnTo>
                      <a:pt x="220" y="504"/>
                    </a:lnTo>
                    <a:lnTo>
                      <a:pt x="214" y="504"/>
                    </a:lnTo>
                    <a:lnTo>
                      <a:pt x="222" y="495"/>
                    </a:lnTo>
                    <a:lnTo>
                      <a:pt x="225" y="513"/>
                    </a:lnTo>
                    <a:cubicBezTo>
                      <a:pt x="226" y="516"/>
                      <a:pt x="224" y="519"/>
                      <a:pt x="222" y="521"/>
                    </a:cubicBezTo>
                    <a:cubicBezTo>
                      <a:pt x="219" y="522"/>
                      <a:pt x="216" y="523"/>
                      <a:pt x="213" y="521"/>
                    </a:cubicBezTo>
                    <a:lnTo>
                      <a:pt x="200" y="513"/>
                    </a:lnTo>
                    <a:lnTo>
                      <a:pt x="211" y="502"/>
                    </a:lnTo>
                    <a:lnTo>
                      <a:pt x="221" y="520"/>
                    </a:lnTo>
                    <a:cubicBezTo>
                      <a:pt x="223" y="523"/>
                      <a:pt x="223" y="527"/>
                      <a:pt x="221" y="529"/>
                    </a:cubicBezTo>
                    <a:lnTo>
                      <a:pt x="213" y="540"/>
                    </a:lnTo>
                    <a:cubicBezTo>
                      <a:pt x="212" y="541"/>
                      <a:pt x="211" y="542"/>
                      <a:pt x="209" y="542"/>
                    </a:cubicBezTo>
                    <a:lnTo>
                      <a:pt x="196" y="548"/>
                    </a:lnTo>
                    <a:cubicBezTo>
                      <a:pt x="193" y="549"/>
                      <a:pt x="191" y="548"/>
                      <a:pt x="188" y="547"/>
                    </a:cubicBezTo>
                    <a:lnTo>
                      <a:pt x="178" y="539"/>
                    </a:lnTo>
                    <a:lnTo>
                      <a:pt x="188" y="527"/>
                    </a:lnTo>
                    <a:lnTo>
                      <a:pt x="193" y="532"/>
                    </a:lnTo>
                    <a:cubicBezTo>
                      <a:pt x="195" y="533"/>
                      <a:pt x="196" y="536"/>
                      <a:pt x="196" y="538"/>
                    </a:cubicBezTo>
                    <a:cubicBezTo>
                      <a:pt x="196" y="540"/>
                      <a:pt x="195" y="542"/>
                      <a:pt x="193" y="544"/>
                    </a:cubicBezTo>
                    <a:lnTo>
                      <a:pt x="142" y="585"/>
                    </a:lnTo>
                    <a:cubicBezTo>
                      <a:pt x="141" y="586"/>
                      <a:pt x="139" y="587"/>
                      <a:pt x="138" y="587"/>
                    </a:cubicBezTo>
                    <a:lnTo>
                      <a:pt x="95" y="592"/>
                    </a:lnTo>
                    <a:cubicBezTo>
                      <a:pt x="94" y="593"/>
                      <a:pt x="93" y="592"/>
                      <a:pt x="92" y="592"/>
                    </a:cubicBezTo>
                    <a:lnTo>
                      <a:pt x="73" y="587"/>
                    </a:lnTo>
                    <a:cubicBezTo>
                      <a:pt x="70" y="586"/>
                      <a:pt x="68" y="584"/>
                      <a:pt x="68" y="581"/>
                    </a:cubicBezTo>
                    <a:cubicBezTo>
                      <a:pt x="67" y="578"/>
                      <a:pt x="68" y="576"/>
                      <a:pt x="70" y="574"/>
                    </a:cubicBezTo>
                    <a:lnTo>
                      <a:pt x="75" y="568"/>
                    </a:lnTo>
                    <a:lnTo>
                      <a:pt x="78" y="582"/>
                    </a:lnTo>
                    <a:lnTo>
                      <a:pt x="51" y="571"/>
                    </a:lnTo>
                    <a:cubicBezTo>
                      <a:pt x="50" y="571"/>
                      <a:pt x="49" y="570"/>
                      <a:pt x="49" y="570"/>
                    </a:cubicBezTo>
                    <a:lnTo>
                      <a:pt x="30" y="554"/>
                    </a:lnTo>
                    <a:cubicBezTo>
                      <a:pt x="28" y="552"/>
                      <a:pt x="27" y="549"/>
                      <a:pt x="27" y="546"/>
                    </a:cubicBezTo>
                    <a:lnTo>
                      <a:pt x="30" y="533"/>
                    </a:lnTo>
                    <a:cubicBezTo>
                      <a:pt x="31" y="531"/>
                      <a:pt x="32" y="529"/>
                      <a:pt x="34" y="528"/>
                    </a:cubicBezTo>
                    <a:cubicBezTo>
                      <a:pt x="37" y="527"/>
                      <a:pt x="39" y="527"/>
                      <a:pt x="41" y="528"/>
                    </a:cubicBezTo>
                    <a:lnTo>
                      <a:pt x="63" y="538"/>
                    </a:lnTo>
                    <a:lnTo>
                      <a:pt x="51" y="545"/>
                    </a:lnTo>
                    <a:lnTo>
                      <a:pt x="51" y="540"/>
                    </a:lnTo>
                    <a:lnTo>
                      <a:pt x="59" y="548"/>
                    </a:lnTo>
                    <a:lnTo>
                      <a:pt x="54" y="548"/>
                    </a:lnTo>
                    <a:cubicBezTo>
                      <a:pt x="52" y="548"/>
                      <a:pt x="50" y="547"/>
                      <a:pt x="48" y="546"/>
                    </a:cubicBezTo>
                    <a:lnTo>
                      <a:pt x="43" y="541"/>
                    </a:lnTo>
                    <a:cubicBezTo>
                      <a:pt x="41" y="539"/>
                      <a:pt x="40" y="537"/>
                      <a:pt x="41" y="534"/>
                    </a:cubicBezTo>
                    <a:cubicBezTo>
                      <a:pt x="41" y="532"/>
                      <a:pt x="42" y="529"/>
                      <a:pt x="44" y="528"/>
                    </a:cubicBezTo>
                    <a:lnTo>
                      <a:pt x="66" y="515"/>
                    </a:lnTo>
                    <a:lnTo>
                      <a:pt x="70" y="530"/>
                    </a:lnTo>
                    <a:lnTo>
                      <a:pt x="54" y="530"/>
                    </a:lnTo>
                    <a:cubicBezTo>
                      <a:pt x="50" y="530"/>
                      <a:pt x="47" y="528"/>
                      <a:pt x="46" y="524"/>
                    </a:cubicBezTo>
                    <a:cubicBezTo>
                      <a:pt x="45" y="521"/>
                      <a:pt x="47" y="517"/>
                      <a:pt x="50" y="515"/>
                    </a:cubicBezTo>
                    <a:lnTo>
                      <a:pt x="66" y="505"/>
                    </a:lnTo>
                    <a:lnTo>
                      <a:pt x="74" y="518"/>
                    </a:lnTo>
                    <a:lnTo>
                      <a:pt x="55" y="529"/>
                    </a:lnTo>
                    <a:cubicBezTo>
                      <a:pt x="53" y="530"/>
                      <a:pt x="51" y="530"/>
                      <a:pt x="49" y="530"/>
                    </a:cubicBezTo>
                    <a:cubicBezTo>
                      <a:pt x="47" y="529"/>
                      <a:pt x="45" y="528"/>
                      <a:pt x="44" y="526"/>
                    </a:cubicBezTo>
                    <a:lnTo>
                      <a:pt x="41" y="520"/>
                    </a:lnTo>
                    <a:cubicBezTo>
                      <a:pt x="40" y="518"/>
                      <a:pt x="40" y="515"/>
                      <a:pt x="42" y="513"/>
                    </a:cubicBezTo>
                    <a:cubicBezTo>
                      <a:pt x="43" y="510"/>
                      <a:pt x="46" y="509"/>
                      <a:pt x="49" y="509"/>
                    </a:cubicBezTo>
                    <a:lnTo>
                      <a:pt x="57" y="509"/>
                    </a:lnTo>
                    <a:lnTo>
                      <a:pt x="67" y="509"/>
                    </a:lnTo>
                    <a:lnTo>
                      <a:pt x="67" y="525"/>
                    </a:lnTo>
                    <a:lnTo>
                      <a:pt x="46" y="525"/>
                    </a:lnTo>
                    <a:lnTo>
                      <a:pt x="49" y="524"/>
                    </a:lnTo>
                    <a:lnTo>
                      <a:pt x="44" y="527"/>
                    </a:lnTo>
                    <a:lnTo>
                      <a:pt x="43" y="512"/>
                    </a:lnTo>
                    <a:lnTo>
                      <a:pt x="51" y="514"/>
                    </a:lnTo>
                    <a:cubicBezTo>
                      <a:pt x="55" y="515"/>
                      <a:pt x="57" y="519"/>
                      <a:pt x="57" y="522"/>
                    </a:cubicBezTo>
                    <a:cubicBezTo>
                      <a:pt x="56" y="526"/>
                      <a:pt x="54" y="529"/>
                      <a:pt x="50" y="530"/>
                    </a:cubicBezTo>
                    <a:lnTo>
                      <a:pt x="37" y="532"/>
                    </a:lnTo>
                    <a:cubicBezTo>
                      <a:pt x="34" y="533"/>
                      <a:pt x="32" y="532"/>
                      <a:pt x="30" y="531"/>
                    </a:cubicBezTo>
                    <a:lnTo>
                      <a:pt x="17" y="520"/>
                    </a:lnTo>
                    <a:cubicBezTo>
                      <a:pt x="15" y="519"/>
                      <a:pt x="14" y="516"/>
                      <a:pt x="14" y="514"/>
                    </a:cubicBezTo>
                    <a:cubicBezTo>
                      <a:pt x="14" y="511"/>
                      <a:pt x="16" y="509"/>
                      <a:pt x="18" y="507"/>
                    </a:cubicBezTo>
                    <a:lnTo>
                      <a:pt x="31" y="499"/>
                    </a:lnTo>
                    <a:cubicBezTo>
                      <a:pt x="34" y="498"/>
                      <a:pt x="38" y="498"/>
                      <a:pt x="40" y="500"/>
                    </a:cubicBezTo>
                    <a:cubicBezTo>
                      <a:pt x="43" y="502"/>
                      <a:pt x="44" y="506"/>
                      <a:pt x="43" y="509"/>
                    </a:cubicBezTo>
                    <a:lnTo>
                      <a:pt x="40" y="517"/>
                    </a:lnTo>
                    <a:lnTo>
                      <a:pt x="26" y="510"/>
                    </a:lnTo>
                    <a:lnTo>
                      <a:pt x="31" y="502"/>
                    </a:lnTo>
                    <a:cubicBezTo>
                      <a:pt x="32" y="500"/>
                      <a:pt x="34" y="499"/>
                      <a:pt x="35" y="499"/>
                    </a:cubicBezTo>
                    <a:lnTo>
                      <a:pt x="59" y="491"/>
                    </a:lnTo>
                    <a:lnTo>
                      <a:pt x="62" y="506"/>
                    </a:lnTo>
                    <a:lnTo>
                      <a:pt x="41" y="506"/>
                    </a:lnTo>
                    <a:cubicBezTo>
                      <a:pt x="37" y="506"/>
                      <a:pt x="35" y="505"/>
                      <a:pt x="33" y="502"/>
                    </a:cubicBezTo>
                    <a:cubicBezTo>
                      <a:pt x="32" y="499"/>
                      <a:pt x="32" y="495"/>
                      <a:pt x="35" y="493"/>
                    </a:cubicBezTo>
                    <a:lnTo>
                      <a:pt x="53" y="472"/>
                    </a:lnTo>
                    <a:cubicBezTo>
                      <a:pt x="54" y="471"/>
                      <a:pt x="55" y="471"/>
                      <a:pt x="56" y="470"/>
                    </a:cubicBezTo>
                    <a:lnTo>
                      <a:pt x="70" y="465"/>
                    </a:lnTo>
                    <a:cubicBezTo>
                      <a:pt x="72" y="464"/>
                      <a:pt x="75" y="464"/>
                      <a:pt x="78" y="466"/>
                    </a:cubicBezTo>
                    <a:cubicBezTo>
                      <a:pt x="80" y="468"/>
                      <a:pt x="81" y="471"/>
                      <a:pt x="81" y="474"/>
                    </a:cubicBezTo>
                    <a:lnTo>
                      <a:pt x="78" y="489"/>
                    </a:lnTo>
                    <a:lnTo>
                      <a:pt x="62" y="485"/>
                    </a:lnTo>
                    <a:lnTo>
                      <a:pt x="68" y="470"/>
                    </a:lnTo>
                    <a:cubicBezTo>
                      <a:pt x="69" y="467"/>
                      <a:pt x="71" y="465"/>
                      <a:pt x="74" y="465"/>
                    </a:cubicBezTo>
                    <a:lnTo>
                      <a:pt x="87" y="462"/>
                    </a:lnTo>
                    <a:lnTo>
                      <a:pt x="89" y="478"/>
                    </a:lnTo>
                    <a:lnTo>
                      <a:pt x="60" y="480"/>
                    </a:lnTo>
                    <a:lnTo>
                      <a:pt x="65" y="478"/>
                    </a:lnTo>
                    <a:lnTo>
                      <a:pt x="49" y="496"/>
                    </a:lnTo>
                    <a:cubicBezTo>
                      <a:pt x="48" y="498"/>
                      <a:pt x="46" y="499"/>
                      <a:pt x="44" y="499"/>
                    </a:cubicBezTo>
                    <a:cubicBezTo>
                      <a:pt x="41" y="499"/>
                      <a:pt x="39" y="498"/>
                      <a:pt x="38" y="496"/>
                    </a:cubicBezTo>
                    <a:lnTo>
                      <a:pt x="32" y="491"/>
                    </a:lnTo>
                    <a:lnTo>
                      <a:pt x="38" y="493"/>
                    </a:lnTo>
                    <a:lnTo>
                      <a:pt x="35" y="493"/>
                    </a:lnTo>
                    <a:cubicBezTo>
                      <a:pt x="32" y="493"/>
                      <a:pt x="30" y="492"/>
                      <a:pt x="28" y="490"/>
                    </a:cubicBezTo>
                    <a:cubicBezTo>
                      <a:pt x="27" y="487"/>
                      <a:pt x="27" y="484"/>
                      <a:pt x="28" y="482"/>
                    </a:cubicBezTo>
                    <a:lnTo>
                      <a:pt x="33" y="471"/>
                    </a:lnTo>
                    <a:lnTo>
                      <a:pt x="46" y="481"/>
                    </a:lnTo>
                    <a:lnTo>
                      <a:pt x="35" y="491"/>
                    </a:lnTo>
                    <a:cubicBezTo>
                      <a:pt x="32" y="494"/>
                      <a:pt x="27" y="494"/>
                      <a:pt x="24" y="491"/>
                    </a:cubicBezTo>
                    <a:lnTo>
                      <a:pt x="14" y="481"/>
                    </a:lnTo>
                    <a:cubicBezTo>
                      <a:pt x="12" y="479"/>
                      <a:pt x="11" y="477"/>
                      <a:pt x="11" y="475"/>
                    </a:cubicBezTo>
                    <a:cubicBezTo>
                      <a:pt x="11" y="473"/>
                      <a:pt x="12" y="471"/>
                      <a:pt x="14" y="469"/>
                    </a:cubicBezTo>
                    <a:lnTo>
                      <a:pt x="22" y="461"/>
                    </a:lnTo>
                    <a:cubicBezTo>
                      <a:pt x="24" y="459"/>
                      <a:pt x="28" y="458"/>
                      <a:pt x="32" y="460"/>
                    </a:cubicBezTo>
                    <a:lnTo>
                      <a:pt x="40" y="466"/>
                    </a:lnTo>
                    <a:lnTo>
                      <a:pt x="35" y="464"/>
                    </a:lnTo>
                    <a:lnTo>
                      <a:pt x="38" y="464"/>
                    </a:lnTo>
                    <a:lnTo>
                      <a:pt x="32" y="467"/>
                    </a:lnTo>
                    <a:lnTo>
                      <a:pt x="35" y="464"/>
                    </a:lnTo>
                    <a:lnTo>
                      <a:pt x="33" y="470"/>
                    </a:lnTo>
                    <a:lnTo>
                      <a:pt x="33" y="462"/>
                    </a:lnTo>
                    <a:lnTo>
                      <a:pt x="35" y="468"/>
                    </a:lnTo>
                    <a:lnTo>
                      <a:pt x="32" y="465"/>
                    </a:lnTo>
                    <a:lnTo>
                      <a:pt x="43" y="465"/>
                    </a:lnTo>
                    <a:lnTo>
                      <a:pt x="38" y="470"/>
                    </a:lnTo>
                    <a:cubicBezTo>
                      <a:pt x="37" y="471"/>
                      <a:pt x="36" y="472"/>
                      <a:pt x="34" y="472"/>
                    </a:cubicBezTo>
                    <a:lnTo>
                      <a:pt x="24" y="475"/>
                    </a:lnTo>
                    <a:cubicBezTo>
                      <a:pt x="21" y="476"/>
                      <a:pt x="18" y="475"/>
                      <a:pt x="16" y="473"/>
                    </a:cubicBezTo>
                    <a:lnTo>
                      <a:pt x="6" y="462"/>
                    </a:lnTo>
                    <a:cubicBezTo>
                      <a:pt x="3" y="460"/>
                      <a:pt x="2" y="456"/>
                      <a:pt x="4" y="452"/>
                    </a:cubicBezTo>
                    <a:cubicBezTo>
                      <a:pt x="7" y="449"/>
                      <a:pt x="11" y="448"/>
                      <a:pt x="14" y="449"/>
                    </a:cubicBezTo>
                    <a:lnTo>
                      <a:pt x="33" y="457"/>
                    </a:lnTo>
                    <a:lnTo>
                      <a:pt x="24" y="470"/>
                    </a:lnTo>
                    <a:lnTo>
                      <a:pt x="16" y="462"/>
                    </a:lnTo>
                    <a:cubicBezTo>
                      <a:pt x="14" y="461"/>
                      <a:pt x="14" y="458"/>
                      <a:pt x="14" y="455"/>
                    </a:cubicBezTo>
                    <a:cubicBezTo>
                      <a:pt x="14" y="453"/>
                      <a:pt x="16" y="451"/>
                      <a:pt x="18" y="450"/>
                    </a:cubicBezTo>
                    <a:lnTo>
                      <a:pt x="29" y="444"/>
                    </a:lnTo>
                    <a:lnTo>
                      <a:pt x="34" y="459"/>
                    </a:lnTo>
                    <a:lnTo>
                      <a:pt x="18" y="462"/>
                    </a:lnTo>
                    <a:cubicBezTo>
                      <a:pt x="14" y="463"/>
                      <a:pt x="10" y="460"/>
                      <a:pt x="9" y="457"/>
                    </a:cubicBezTo>
                    <a:lnTo>
                      <a:pt x="6" y="449"/>
                    </a:lnTo>
                    <a:cubicBezTo>
                      <a:pt x="5" y="447"/>
                      <a:pt x="6" y="444"/>
                      <a:pt x="7" y="442"/>
                    </a:cubicBezTo>
                    <a:cubicBezTo>
                      <a:pt x="9" y="440"/>
                      <a:pt x="11" y="438"/>
                      <a:pt x="13" y="438"/>
                    </a:cubicBezTo>
                    <a:lnTo>
                      <a:pt x="62" y="436"/>
                    </a:lnTo>
                    <a:lnTo>
                      <a:pt x="59" y="436"/>
                    </a:lnTo>
                    <a:lnTo>
                      <a:pt x="76" y="431"/>
                    </a:lnTo>
                    <a:cubicBezTo>
                      <a:pt x="79" y="430"/>
                      <a:pt x="83" y="431"/>
                      <a:pt x="85" y="434"/>
                    </a:cubicBezTo>
                    <a:lnTo>
                      <a:pt x="95" y="450"/>
                    </a:lnTo>
                    <a:lnTo>
                      <a:pt x="82" y="458"/>
                    </a:lnTo>
                    <a:lnTo>
                      <a:pt x="76" y="447"/>
                    </a:lnTo>
                    <a:cubicBezTo>
                      <a:pt x="75" y="445"/>
                      <a:pt x="75" y="443"/>
                      <a:pt x="76" y="441"/>
                    </a:cubicBezTo>
                    <a:cubicBezTo>
                      <a:pt x="76" y="439"/>
                      <a:pt x="78" y="437"/>
                      <a:pt x="80" y="437"/>
                    </a:cubicBezTo>
                    <a:lnTo>
                      <a:pt x="96" y="429"/>
                    </a:lnTo>
                    <a:lnTo>
                      <a:pt x="94" y="442"/>
                    </a:lnTo>
                    <a:lnTo>
                      <a:pt x="91" y="439"/>
                    </a:lnTo>
                    <a:cubicBezTo>
                      <a:pt x="90" y="438"/>
                      <a:pt x="89" y="435"/>
                      <a:pt x="89" y="433"/>
                    </a:cubicBezTo>
                    <a:cubicBezTo>
                      <a:pt x="89" y="431"/>
                      <a:pt x="90" y="429"/>
                      <a:pt x="91" y="428"/>
                    </a:cubicBezTo>
                    <a:lnTo>
                      <a:pt x="99" y="420"/>
                    </a:lnTo>
                    <a:lnTo>
                      <a:pt x="108" y="433"/>
                    </a:lnTo>
                    <a:lnTo>
                      <a:pt x="98" y="438"/>
                    </a:lnTo>
                    <a:lnTo>
                      <a:pt x="100" y="425"/>
                    </a:lnTo>
                    <a:lnTo>
                      <a:pt x="105" y="430"/>
                    </a:lnTo>
                    <a:cubicBezTo>
                      <a:pt x="107" y="432"/>
                      <a:pt x="108" y="435"/>
                      <a:pt x="107" y="437"/>
                    </a:cubicBezTo>
                    <a:cubicBezTo>
                      <a:pt x="107" y="440"/>
                      <a:pt x="105" y="442"/>
                      <a:pt x="103" y="443"/>
                    </a:cubicBezTo>
                    <a:lnTo>
                      <a:pt x="87" y="451"/>
                    </a:lnTo>
                    <a:cubicBezTo>
                      <a:pt x="84" y="452"/>
                      <a:pt x="82" y="452"/>
                      <a:pt x="79" y="451"/>
                    </a:cubicBezTo>
                    <a:lnTo>
                      <a:pt x="66" y="443"/>
                    </a:lnTo>
                    <a:cubicBezTo>
                      <a:pt x="63" y="441"/>
                      <a:pt x="61" y="437"/>
                      <a:pt x="62" y="433"/>
                    </a:cubicBezTo>
                    <a:lnTo>
                      <a:pt x="65" y="425"/>
                    </a:lnTo>
                    <a:lnTo>
                      <a:pt x="79" y="433"/>
                    </a:lnTo>
                    <a:lnTo>
                      <a:pt x="71" y="443"/>
                    </a:lnTo>
                    <a:cubicBezTo>
                      <a:pt x="69" y="445"/>
                      <a:pt x="67" y="447"/>
                      <a:pt x="65" y="447"/>
                    </a:cubicBezTo>
                    <a:lnTo>
                      <a:pt x="62" y="447"/>
                    </a:lnTo>
                    <a:lnTo>
                      <a:pt x="16" y="447"/>
                    </a:lnTo>
                    <a:cubicBezTo>
                      <a:pt x="13" y="447"/>
                      <a:pt x="10" y="444"/>
                      <a:pt x="9" y="440"/>
                    </a:cubicBezTo>
                    <a:cubicBezTo>
                      <a:pt x="8" y="437"/>
                      <a:pt x="10" y="433"/>
                      <a:pt x="13" y="431"/>
                    </a:cubicBezTo>
                    <a:lnTo>
                      <a:pt x="18" y="429"/>
                    </a:lnTo>
                    <a:lnTo>
                      <a:pt x="20" y="444"/>
                    </a:lnTo>
                    <a:lnTo>
                      <a:pt x="9" y="441"/>
                    </a:lnTo>
                    <a:cubicBezTo>
                      <a:pt x="6" y="440"/>
                      <a:pt x="3" y="437"/>
                      <a:pt x="3" y="433"/>
                    </a:cubicBezTo>
                    <a:cubicBezTo>
                      <a:pt x="3" y="429"/>
                      <a:pt x="6" y="426"/>
                      <a:pt x="9" y="425"/>
                    </a:cubicBezTo>
                    <a:lnTo>
                      <a:pt x="34" y="420"/>
                    </a:lnTo>
                    <a:lnTo>
                      <a:pt x="34" y="436"/>
                    </a:lnTo>
                    <a:lnTo>
                      <a:pt x="10" y="433"/>
                    </a:lnTo>
                    <a:cubicBezTo>
                      <a:pt x="6" y="433"/>
                      <a:pt x="3" y="429"/>
                      <a:pt x="3" y="425"/>
                    </a:cubicBezTo>
                    <a:cubicBezTo>
                      <a:pt x="3" y="421"/>
                      <a:pt x="7" y="417"/>
                      <a:pt x="11" y="417"/>
                    </a:cubicBezTo>
                    <a:lnTo>
                      <a:pt x="41" y="417"/>
                    </a:lnTo>
                    <a:lnTo>
                      <a:pt x="40" y="433"/>
                    </a:lnTo>
                    <a:lnTo>
                      <a:pt x="18" y="431"/>
                    </a:lnTo>
                    <a:cubicBezTo>
                      <a:pt x="14" y="430"/>
                      <a:pt x="12" y="427"/>
                      <a:pt x="11" y="424"/>
                    </a:cubicBezTo>
                    <a:cubicBezTo>
                      <a:pt x="11" y="420"/>
                      <a:pt x="13" y="416"/>
                      <a:pt x="17" y="415"/>
                    </a:cubicBezTo>
                    <a:lnTo>
                      <a:pt x="25" y="413"/>
                    </a:lnTo>
                    <a:lnTo>
                      <a:pt x="26" y="428"/>
                    </a:lnTo>
                    <a:lnTo>
                      <a:pt x="10" y="426"/>
                    </a:lnTo>
                    <a:cubicBezTo>
                      <a:pt x="6" y="425"/>
                      <a:pt x="3" y="422"/>
                      <a:pt x="3" y="418"/>
                    </a:cubicBezTo>
                    <a:lnTo>
                      <a:pt x="3" y="412"/>
                    </a:lnTo>
                    <a:cubicBezTo>
                      <a:pt x="3" y="409"/>
                      <a:pt x="5" y="406"/>
                      <a:pt x="9" y="405"/>
                    </a:cubicBezTo>
                    <a:lnTo>
                      <a:pt x="25" y="400"/>
                    </a:lnTo>
                    <a:lnTo>
                      <a:pt x="27" y="415"/>
                    </a:lnTo>
                    <a:lnTo>
                      <a:pt x="16" y="415"/>
                    </a:lnTo>
                    <a:cubicBezTo>
                      <a:pt x="13" y="415"/>
                      <a:pt x="10" y="413"/>
                      <a:pt x="9" y="410"/>
                    </a:cubicBezTo>
                    <a:cubicBezTo>
                      <a:pt x="8" y="406"/>
                      <a:pt x="9" y="403"/>
                      <a:pt x="12" y="401"/>
                    </a:cubicBezTo>
                    <a:lnTo>
                      <a:pt x="22" y="393"/>
                    </a:lnTo>
                    <a:lnTo>
                      <a:pt x="24" y="407"/>
                    </a:lnTo>
                    <a:lnTo>
                      <a:pt x="11" y="402"/>
                    </a:lnTo>
                    <a:lnTo>
                      <a:pt x="17" y="387"/>
                    </a:lnTo>
                    <a:lnTo>
                      <a:pt x="33" y="395"/>
                    </a:lnTo>
                    <a:lnTo>
                      <a:pt x="22" y="402"/>
                    </a:lnTo>
                    <a:lnTo>
                      <a:pt x="22" y="394"/>
                    </a:lnTo>
                    <a:cubicBezTo>
                      <a:pt x="22" y="392"/>
                      <a:pt x="23" y="390"/>
                      <a:pt x="25" y="388"/>
                    </a:cubicBezTo>
                    <a:cubicBezTo>
                      <a:pt x="27" y="387"/>
                      <a:pt x="29" y="386"/>
                      <a:pt x="31" y="386"/>
                    </a:cubicBezTo>
                    <a:lnTo>
                      <a:pt x="61" y="392"/>
                    </a:lnTo>
                    <a:lnTo>
                      <a:pt x="55" y="406"/>
                    </a:lnTo>
                    <a:lnTo>
                      <a:pt x="42" y="399"/>
                    </a:lnTo>
                    <a:cubicBezTo>
                      <a:pt x="39" y="397"/>
                      <a:pt x="38" y="394"/>
                      <a:pt x="38" y="391"/>
                    </a:cubicBezTo>
                    <a:cubicBezTo>
                      <a:pt x="38" y="388"/>
                      <a:pt x="40" y="386"/>
                      <a:pt x="42" y="384"/>
                    </a:cubicBezTo>
                    <a:lnTo>
                      <a:pt x="53" y="379"/>
                    </a:lnTo>
                    <a:cubicBezTo>
                      <a:pt x="57" y="378"/>
                      <a:pt x="61" y="378"/>
                      <a:pt x="63" y="382"/>
                    </a:cubicBezTo>
                    <a:lnTo>
                      <a:pt x="71" y="392"/>
                    </a:lnTo>
                    <a:lnTo>
                      <a:pt x="58" y="400"/>
                    </a:lnTo>
                    <a:lnTo>
                      <a:pt x="52" y="390"/>
                    </a:lnTo>
                    <a:cubicBezTo>
                      <a:pt x="51" y="388"/>
                      <a:pt x="51" y="386"/>
                      <a:pt x="52" y="384"/>
                    </a:cubicBezTo>
                    <a:cubicBezTo>
                      <a:pt x="52" y="382"/>
                      <a:pt x="54" y="380"/>
                      <a:pt x="56" y="379"/>
                    </a:cubicBezTo>
                    <a:lnTo>
                      <a:pt x="66" y="374"/>
                    </a:lnTo>
                    <a:cubicBezTo>
                      <a:pt x="69" y="373"/>
                      <a:pt x="71" y="373"/>
                      <a:pt x="74" y="374"/>
                    </a:cubicBezTo>
                    <a:lnTo>
                      <a:pt x="79" y="377"/>
                    </a:lnTo>
                    <a:cubicBezTo>
                      <a:pt x="81" y="377"/>
                      <a:pt x="82" y="379"/>
                      <a:pt x="83" y="381"/>
                    </a:cubicBezTo>
                    <a:lnTo>
                      <a:pt x="88" y="394"/>
                    </a:lnTo>
                    <a:close/>
                    <a:moveTo>
                      <a:pt x="68" y="387"/>
                    </a:moveTo>
                    <a:lnTo>
                      <a:pt x="72" y="391"/>
                    </a:lnTo>
                    <a:lnTo>
                      <a:pt x="66" y="388"/>
                    </a:lnTo>
                    <a:lnTo>
                      <a:pt x="74" y="388"/>
                    </a:lnTo>
                    <a:lnTo>
                      <a:pt x="63" y="394"/>
                    </a:lnTo>
                    <a:lnTo>
                      <a:pt x="66" y="383"/>
                    </a:lnTo>
                    <a:lnTo>
                      <a:pt x="72" y="393"/>
                    </a:lnTo>
                    <a:cubicBezTo>
                      <a:pt x="74" y="397"/>
                      <a:pt x="72" y="401"/>
                      <a:pt x="69" y="404"/>
                    </a:cubicBezTo>
                    <a:cubicBezTo>
                      <a:pt x="65" y="406"/>
                      <a:pt x="61" y="405"/>
                      <a:pt x="58" y="402"/>
                    </a:cubicBezTo>
                    <a:lnTo>
                      <a:pt x="50" y="391"/>
                    </a:lnTo>
                    <a:lnTo>
                      <a:pt x="60" y="394"/>
                    </a:lnTo>
                    <a:lnTo>
                      <a:pt x="49" y="399"/>
                    </a:lnTo>
                    <a:lnTo>
                      <a:pt x="50" y="385"/>
                    </a:lnTo>
                    <a:lnTo>
                      <a:pt x="63" y="393"/>
                    </a:lnTo>
                    <a:cubicBezTo>
                      <a:pt x="67" y="394"/>
                      <a:pt x="68" y="399"/>
                      <a:pt x="67" y="402"/>
                    </a:cubicBezTo>
                    <a:cubicBezTo>
                      <a:pt x="65" y="406"/>
                      <a:pt x="62" y="408"/>
                      <a:pt x="58" y="407"/>
                    </a:cubicBezTo>
                    <a:lnTo>
                      <a:pt x="28" y="402"/>
                    </a:lnTo>
                    <a:lnTo>
                      <a:pt x="38" y="394"/>
                    </a:lnTo>
                    <a:lnTo>
                      <a:pt x="38" y="402"/>
                    </a:lnTo>
                    <a:cubicBezTo>
                      <a:pt x="38" y="405"/>
                      <a:pt x="36" y="407"/>
                      <a:pt x="34" y="409"/>
                    </a:cubicBezTo>
                    <a:cubicBezTo>
                      <a:pt x="32" y="410"/>
                      <a:pt x="29" y="410"/>
                      <a:pt x="26" y="409"/>
                    </a:cubicBezTo>
                    <a:lnTo>
                      <a:pt x="10" y="401"/>
                    </a:lnTo>
                    <a:cubicBezTo>
                      <a:pt x="6" y="400"/>
                      <a:pt x="5" y="395"/>
                      <a:pt x="6" y="391"/>
                    </a:cubicBezTo>
                    <a:cubicBezTo>
                      <a:pt x="8" y="387"/>
                      <a:pt x="13" y="385"/>
                      <a:pt x="17" y="387"/>
                    </a:cubicBezTo>
                    <a:lnTo>
                      <a:pt x="30" y="392"/>
                    </a:lnTo>
                    <a:cubicBezTo>
                      <a:pt x="33" y="393"/>
                      <a:pt x="35" y="395"/>
                      <a:pt x="35" y="398"/>
                    </a:cubicBezTo>
                    <a:cubicBezTo>
                      <a:pt x="36" y="401"/>
                      <a:pt x="34" y="404"/>
                      <a:pt x="32" y="406"/>
                    </a:cubicBezTo>
                    <a:lnTo>
                      <a:pt x="21" y="414"/>
                    </a:lnTo>
                    <a:lnTo>
                      <a:pt x="16" y="399"/>
                    </a:lnTo>
                    <a:lnTo>
                      <a:pt x="27" y="399"/>
                    </a:lnTo>
                    <a:cubicBezTo>
                      <a:pt x="31" y="399"/>
                      <a:pt x="34" y="402"/>
                      <a:pt x="35" y="406"/>
                    </a:cubicBezTo>
                    <a:cubicBezTo>
                      <a:pt x="36" y="410"/>
                      <a:pt x="33" y="414"/>
                      <a:pt x="30" y="415"/>
                    </a:cubicBezTo>
                    <a:lnTo>
                      <a:pt x="14" y="420"/>
                    </a:lnTo>
                    <a:lnTo>
                      <a:pt x="19" y="412"/>
                    </a:lnTo>
                    <a:lnTo>
                      <a:pt x="19" y="418"/>
                    </a:lnTo>
                    <a:lnTo>
                      <a:pt x="12" y="410"/>
                    </a:lnTo>
                    <a:lnTo>
                      <a:pt x="28" y="412"/>
                    </a:lnTo>
                    <a:cubicBezTo>
                      <a:pt x="32" y="413"/>
                      <a:pt x="35" y="416"/>
                      <a:pt x="35" y="420"/>
                    </a:cubicBezTo>
                    <a:cubicBezTo>
                      <a:pt x="35" y="423"/>
                      <a:pt x="33" y="427"/>
                      <a:pt x="30" y="428"/>
                    </a:cubicBezTo>
                    <a:lnTo>
                      <a:pt x="22" y="430"/>
                    </a:lnTo>
                    <a:lnTo>
                      <a:pt x="20" y="415"/>
                    </a:lnTo>
                    <a:lnTo>
                      <a:pt x="42" y="418"/>
                    </a:lnTo>
                    <a:cubicBezTo>
                      <a:pt x="46" y="418"/>
                      <a:pt x="49" y="422"/>
                      <a:pt x="49" y="426"/>
                    </a:cubicBezTo>
                    <a:cubicBezTo>
                      <a:pt x="48" y="430"/>
                      <a:pt x="45" y="433"/>
                      <a:pt x="41" y="433"/>
                    </a:cubicBezTo>
                    <a:lnTo>
                      <a:pt x="11" y="433"/>
                    </a:lnTo>
                    <a:lnTo>
                      <a:pt x="12" y="418"/>
                    </a:lnTo>
                    <a:lnTo>
                      <a:pt x="36" y="420"/>
                    </a:lnTo>
                    <a:cubicBezTo>
                      <a:pt x="40" y="421"/>
                      <a:pt x="43" y="424"/>
                      <a:pt x="43" y="428"/>
                    </a:cubicBezTo>
                    <a:cubicBezTo>
                      <a:pt x="43" y="432"/>
                      <a:pt x="41" y="435"/>
                      <a:pt x="37" y="436"/>
                    </a:cubicBezTo>
                    <a:lnTo>
                      <a:pt x="13" y="441"/>
                    </a:lnTo>
                    <a:lnTo>
                      <a:pt x="13" y="426"/>
                    </a:lnTo>
                    <a:lnTo>
                      <a:pt x="24" y="428"/>
                    </a:lnTo>
                    <a:cubicBezTo>
                      <a:pt x="27" y="429"/>
                      <a:pt x="29" y="432"/>
                      <a:pt x="30" y="435"/>
                    </a:cubicBezTo>
                    <a:cubicBezTo>
                      <a:pt x="30" y="438"/>
                      <a:pt x="28" y="442"/>
                      <a:pt x="25" y="443"/>
                    </a:cubicBezTo>
                    <a:lnTo>
                      <a:pt x="20" y="446"/>
                    </a:lnTo>
                    <a:lnTo>
                      <a:pt x="16" y="431"/>
                    </a:lnTo>
                    <a:lnTo>
                      <a:pt x="62" y="431"/>
                    </a:lnTo>
                    <a:lnTo>
                      <a:pt x="65" y="431"/>
                    </a:lnTo>
                    <a:lnTo>
                      <a:pt x="58" y="434"/>
                    </a:lnTo>
                    <a:lnTo>
                      <a:pt x="66" y="423"/>
                    </a:lnTo>
                    <a:cubicBezTo>
                      <a:pt x="69" y="420"/>
                      <a:pt x="73" y="419"/>
                      <a:pt x="76" y="421"/>
                    </a:cubicBezTo>
                    <a:cubicBezTo>
                      <a:pt x="80" y="423"/>
                      <a:pt x="82" y="427"/>
                      <a:pt x="80" y="431"/>
                    </a:cubicBezTo>
                    <a:lnTo>
                      <a:pt x="78" y="438"/>
                    </a:lnTo>
                    <a:lnTo>
                      <a:pt x="74" y="429"/>
                    </a:lnTo>
                    <a:lnTo>
                      <a:pt x="87" y="437"/>
                    </a:lnTo>
                    <a:lnTo>
                      <a:pt x="80" y="437"/>
                    </a:lnTo>
                    <a:lnTo>
                      <a:pt x="96" y="429"/>
                    </a:lnTo>
                    <a:lnTo>
                      <a:pt x="94" y="442"/>
                    </a:lnTo>
                    <a:lnTo>
                      <a:pt x="88" y="436"/>
                    </a:lnTo>
                    <a:cubicBezTo>
                      <a:pt x="87" y="435"/>
                      <a:pt x="86" y="432"/>
                      <a:pt x="86" y="429"/>
                    </a:cubicBezTo>
                    <a:cubicBezTo>
                      <a:pt x="87" y="427"/>
                      <a:pt x="88" y="425"/>
                      <a:pt x="91" y="423"/>
                    </a:cubicBezTo>
                    <a:lnTo>
                      <a:pt x="101" y="418"/>
                    </a:lnTo>
                    <a:cubicBezTo>
                      <a:pt x="105" y="417"/>
                      <a:pt x="109" y="418"/>
                      <a:pt x="111" y="421"/>
                    </a:cubicBezTo>
                    <a:cubicBezTo>
                      <a:pt x="114" y="424"/>
                      <a:pt x="113" y="428"/>
                      <a:pt x="110" y="431"/>
                    </a:cubicBezTo>
                    <a:lnTo>
                      <a:pt x="102" y="439"/>
                    </a:lnTo>
                    <a:lnTo>
                      <a:pt x="102" y="428"/>
                    </a:lnTo>
                    <a:lnTo>
                      <a:pt x="105" y="430"/>
                    </a:lnTo>
                    <a:cubicBezTo>
                      <a:pt x="107" y="432"/>
                      <a:pt x="108" y="435"/>
                      <a:pt x="107" y="437"/>
                    </a:cubicBezTo>
                    <a:cubicBezTo>
                      <a:pt x="107" y="440"/>
                      <a:pt x="105" y="442"/>
                      <a:pt x="103" y="443"/>
                    </a:cubicBezTo>
                    <a:lnTo>
                      <a:pt x="87" y="451"/>
                    </a:lnTo>
                    <a:lnTo>
                      <a:pt x="90" y="440"/>
                    </a:lnTo>
                    <a:lnTo>
                      <a:pt x="96" y="450"/>
                    </a:lnTo>
                    <a:cubicBezTo>
                      <a:pt x="98" y="454"/>
                      <a:pt x="96" y="459"/>
                      <a:pt x="93" y="461"/>
                    </a:cubicBezTo>
                    <a:cubicBezTo>
                      <a:pt x="89" y="463"/>
                      <a:pt x="85" y="462"/>
                      <a:pt x="82" y="459"/>
                    </a:cubicBezTo>
                    <a:lnTo>
                      <a:pt x="71" y="443"/>
                    </a:lnTo>
                    <a:lnTo>
                      <a:pt x="80" y="446"/>
                    </a:lnTo>
                    <a:lnTo>
                      <a:pt x="64" y="451"/>
                    </a:lnTo>
                    <a:cubicBezTo>
                      <a:pt x="64" y="452"/>
                      <a:pt x="63" y="452"/>
                      <a:pt x="62" y="452"/>
                    </a:cubicBezTo>
                    <a:lnTo>
                      <a:pt x="14" y="454"/>
                    </a:lnTo>
                    <a:lnTo>
                      <a:pt x="21" y="444"/>
                    </a:lnTo>
                    <a:lnTo>
                      <a:pt x="24" y="452"/>
                    </a:lnTo>
                    <a:lnTo>
                      <a:pt x="15" y="446"/>
                    </a:lnTo>
                    <a:lnTo>
                      <a:pt x="31" y="444"/>
                    </a:lnTo>
                    <a:cubicBezTo>
                      <a:pt x="35" y="443"/>
                      <a:pt x="39" y="445"/>
                      <a:pt x="40" y="449"/>
                    </a:cubicBezTo>
                    <a:cubicBezTo>
                      <a:pt x="41" y="453"/>
                      <a:pt x="40" y="457"/>
                      <a:pt x="36" y="459"/>
                    </a:cubicBezTo>
                    <a:lnTo>
                      <a:pt x="25" y="464"/>
                    </a:lnTo>
                    <a:lnTo>
                      <a:pt x="27" y="451"/>
                    </a:lnTo>
                    <a:lnTo>
                      <a:pt x="35" y="459"/>
                    </a:lnTo>
                    <a:cubicBezTo>
                      <a:pt x="38" y="462"/>
                      <a:pt x="39" y="466"/>
                      <a:pt x="37" y="469"/>
                    </a:cubicBezTo>
                    <a:cubicBezTo>
                      <a:pt x="34" y="472"/>
                      <a:pt x="30" y="473"/>
                      <a:pt x="27" y="472"/>
                    </a:cubicBezTo>
                    <a:lnTo>
                      <a:pt x="8" y="464"/>
                    </a:lnTo>
                    <a:lnTo>
                      <a:pt x="17" y="451"/>
                    </a:lnTo>
                    <a:lnTo>
                      <a:pt x="27" y="461"/>
                    </a:lnTo>
                    <a:lnTo>
                      <a:pt x="20" y="459"/>
                    </a:lnTo>
                    <a:lnTo>
                      <a:pt x="31" y="457"/>
                    </a:lnTo>
                    <a:lnTo>
                      <a:pt x="27" y="459"/>
                    </a:lnTo>
                    <a:lnTo>
                      <a:pt x="32" y="454"/>
                    </a:lnTo>
                    <a:cubicBezTo>
                      <a:pt x="35" y="451"/>
                      <a:pt x="40" y="451"/>
                      <a:pt x="43" y="454"/>
                    </a:cubicBezTo>
                    <a:lnTo>
                      <a:pt x="46" y="456"/>
                    </a:lnTo>
                    <a:cubicBezTo>
                      <a:pt x="48" y="458"/>
                      <a:pt x="49" y="460"/>
                      <a:pt x="49" y="462"/>
                    </a:cubicBezTo>
                    <a:lnTo>
                      <a:pt x="49" y="470"/>
                    </a:lnTo>
                    <a:cubicBezTo>
                      <a:pt x="49" y="472"/>
                      <a:pt x="48" y="474"/>
                      <a:pt x="46" y="476"/>
                    </a:cubicBezTo>
                    <a:lnTo>
                      <a:pt x="43" y="478"/>
                    </a:lnTo>
                    <a:cubicBezTo>
                      <a:pt x="42" y="480"/>
                      <a:pt x="40" y="480"/>
                      <a:pt x="38" y="480"/>
                    </a:cubicBezTo>
                    <a:lnTo>
                      <a:pt x="35" y="480"/>
                    </a:lnTo>
                    <a:cubicBezTo>
                      <a:pt x="34" y="480"/>
                      <a:pt x="32" y="480"/>
                      <a:pt x="31" y="479"/>
                    </a:cubicBezTo>
                    <a:lnTo>
                      <a:pt x="23" y="474"/>
                    </a:lnTo>
                    <a:lnTo>
                      <a:pt x="33" y="473"/>
                    </a:lnTo>
                    <a:lnTo>
                      <a:pt x="25" y="481"/>
                    </a:lnTo>
                    <a:lnTo>
                      <a:pt x="25" y="469"/>
                    </a:lnTo>
                    <a:lnTo>
                      <a:pt x="35" y="480"/>
                    </a:lnTo>
                    <a:lnTo>
                      <a:pt x="24" y="480"/>
                    </a:lnTo>
                    <a:lnTo>
                      <a:pt x="35" y="469"/>
                    </a:lnTo>
                    <a:cubicBezTo>
                      <a:pt x="38" y="467"/>
                      <a:pt x="42" y="466"/>
                      <a:pt x="45" y="469"/>
                    </a:cubicBezTo>
                    <a:cubicBezTo>
                      <a:pt x="48" y="471"/>
                      <a:pt x="49" y="475"/>
                      <a:pt x="48" y="479"/>
                    </a:cubicBezTo>
                    <a:lnTo>
                      <a:pt x="42" y="489"/>
                    </a:lnTo>
                    <a:lnTo>
                      <a:pt x="35" y="477"/>
                    </a:lnTo>
                    <a:lnTo>
                      <a:pt x="38" y="477"/>
                    </a:lnTo>
                    <a:cubicBezTo>
                      <a:pt x="40" y="477"/>
                      <a:pt x="42" y="478"/>
                      <a:pt x="43" y="480"/>
                    </a:cubicBezTo>
                    <a:lnTo>
                      <a:pt x="49" y="485"/>
                    </a:lnTo>
                    <a:lnTo>
                      <a:pt x="37" y="485"/>
                    </a:lnTo>
                    <a:lnTo>
                      <a:pt x="53" y="467"/>
                    </a:lnTo>
                    <a:cubicBezTo>
                      <a:pt x="55" y="466"/>
                      <a:pt x="57" y="465"/>
                      <a:pt x="59" y="464"/>
                    </a:cubicBezTo>
                    <a:lnTo>
                      <a:pt x="88" y="462"/>
                    </a:lnTo>
                    <a:cubicBezTo>
                      <a:pt x="92" y="461"/>
                      <a:pt x="96" y="464"/>
                      <a:pt x="97" y="469"/>
                    </a:cubicBezTo>
                    <a:cubicBezTo>
                      <a:pt x="97" y="473"/>
                      <a:pt x="94" y="477"/>
                      <a:pt x="90" y="478"/>
                    </a:cubicBezTo>
                    <a:lnTo>
                      <a:pt x="77" y="480"/>
                    </a:lnTo>
                    <a:lnTo>
                      <a:pt x="83" y="475"/>
                    </a:lnTo>
                    <a:lnTo>
                      <a:pt x="78" y="491"/>
                    </a:lnTo>
                    <a:cubicBezTo>
                      <a:pt x="76" y="495"/>
                      <a:pt x="72" y="497"/>
                      <a:pt x="68" y="496"/>
                    </a:cubicBezTo>
                    <a:cubicBezTo>
                      <a:pt x="64" y="495"/>
                      <a:pt x="61" y="491"/>
                      <a:pt x="62" y="487"/>
                    </a:cubicBezTo>
                    <a:lnTo>
                      <a:pt x="65" y="471"/>
                    </a:lnTo>
                    <a:lnTo>
                      <a:pt x="76" y="480"/>
                    </a:lnTo>
                    <a:lnTo>
                      <a:pt x="62" y="485"/>
                    </a:lnTo>
                    <a:lnTo>
                      <a:pt x="65" y="483"/>
                    </a:lnTo>
                    <a:lnTo>
                      <a:pt x="47" y="504"/>
                    </a:lnTo>
                    <a:lnTo>
                      <a:pt x="41" y="490"/>
                    </a:lnTo>
                    <a:lnTo>
                      <a:pt x="62" y="490"/>
                    </a:lnTo>
                    <a:cubicBezTo>
                      <a:pt x="66" y="490"/>
                      <a:pt x="69" y="493"/>
                      <a:pt x="70" y="497"/>
                    </a:cubicBezTo>
                    <a:cubicBezTo>
                      <a:pt x="70" y="501"/>
                      <a:pt x="68" y="505"/>
                      <a:pt x="64" y="506"/>
                    </a:cubicBezTo>
                    <a:lnTo>
                      <a:pt x="40" y="514"/>
                    </a:lnTo>
                    <a:lnTo>
                      <a:pt x="45" y="511"/>
                    </a:lnTo>
                    <a:lnTo>
                      <a:pt x="39" y="519"/>
                    </a:lnTo>
                    <a:cubicBezTo>
                      <a:pt x="37" y="522"/>
                      <a:pt x="33" y="523"/>
                      <a:pt x="29" y="521"/>
                    </a:cubicBezTo>
                    <a:cubicBezTo>
                      <a:pt x="25" y="519"/>
                      <a:pt x="24" y="515"/>
                      <a:pt x="25" y="512"/>
                    </a:cubicBezTo>
                    <a:lnTo>
                      <a:pt x="28" y="504"/>
                    </a:lnTo>
                    <a:lnTo>
                      <a:pt x="39" y="513"/>
                    </a:lnTo>
                    <a:lnTo>
                      <a:pt x="26" y="521"/>
                    </a:lnTo>
                    <a:lnTo>
                      <a:pt x="27" y="508"/>
                    </a:lnTo>
                    <a:lnTo>
                      <a:pt x="40" y="518"/>
                    </a:lnTo>
                    <a:lnTo>
                      <a:pt x="34" y="517"/>
                    </a:lnTo>
                    <a:lnTo>
                      <a:pt x="47" y="514"/>
                    </a:lnTo>
                    <a:lnTo>
                      <a:pt x="46" y="530"/>
                    </a:lnTo>
                    <a:lnTo>
                      <a:pt x="38" y="527"/>
                    </a:lnTo>
                    <a:cubicBezTo>
                      <a:pt x="35" y="526"/>
                      <a:pt x="33" y="523"/>
                      <a:pt x="33" y="520"/>
                    </a:cubicBezTo>
                    <a:cubicBezTo>
                      <a:pt x="32" y="517"/>
                      <a:pt x="34" y="514"/>
                      <a:pt x="37" y="512"/>
                    </a:cubicBezTo>
                    <a:lnTo>
                      <a:pt x="42" y="510"/>
                    </a:lnTo>
                    <a:cubicBezTo>
                      <a:pt x="44" y="509"/>
                      <a:pt x="45" y="509"/>
                      <a:pt x="46" y="509"/>
                    </a:cubicBezTo>
                    <a:lnTo>
                      <a:pt x="57" y="509"/>
                    </a:lnTo>
                    <a:lnTo>
                      <a:pt x="57" y="525"/>
                    </a:lnTo>
                    <a:lnTo>
                      <a:pt x="49" y="525"/>
                    </a:lnTo>
                    <a:lnTo>
                      <a:pt x="56" y="513"/>
                    </a:lnTo>
                    <a:lnTo>
                      <a:pt x="58" y="518"/>
                    </a:lnTo>
                    <a:lnTo>
                      <a:pt x="47" y="515"/>
                    </a:lnTo>
                    <a:lnTo>
                      <a:pt x="66" y="504"/>
                    </a:lnTo>
                    <a:cubicBezTo>
                      <a:pt x="70" y="502"/>
                      <a:pt x="75" y="504"/>
                      <a:pt x="77" y="507"/>
                    </a:cubicBezTo>
                    <a:cubicBezTo>
                      <a:pt x="79" y="511"/>
                      <a:pt x="78" y="516"/>
                      <a:pt x="74" y="518"/>
                    </a:cubicBezTo>
                    <a:lnTo>
                      <a:pt x="58" y="529"/>
                    </a:lnTo>
                    <a:lnTo>
                      <a:pt x="54" y="514"/>
                    </a:lnTo>
                    <a:lnTo>
                      <a:pt x="70" y="514"/>
                    </a:lnTo>
                    <a:cubicBezTo>
                      <a:pt x="74" y="514"/>
                      <a:pt x="77" y="516"/>
                      <a:pt x="78" y="520"/>
                    </a:cubicBezTo>
                    <a:cubicBezTo>
                      <a:pt x="79" y="523"/>
                      <a:pt x="77" y="527"/>
                      <a:pt x="74" y="529"/>
                    </a:cubicBezTo>
                    <a:lnTo>
                      <a:pt x="53" y="542"/>
                    </a:lnTo>
                    <a:lnTo>
                      <a:pt x="54" y="529"/>
                    </a:lnTo>
                    <a:lnTo>
                      <a:pt x="60" y="534"/>
                    </a:lnTo>
                    <a:lnTo>
                      <a:pt x="54" y="532"/>
                    </a:lnTo>
                    <a:lnTo>
                      <a:pt x="59" y="532"/>
                    </a:lnTo>
                    <a:cubicBezTo>
                      <a:pt x="64" y="532"/>
                      <a:pt x="67" y="536"/>
                      <a:pt x="67" y="540"/>
                    </a:cubicBezTo>
                    <a:lnTo>
                      <a:pt x="67" y="545"/>
                    </a:lnTo>
                    <a:cubicBezTo>
                      <a:pt x="67" y="548"/>
                      <a:pt x="66" y="551"/>
                      <a:pt x="64" y="552"/>
                    </a:cubicBezTo>
                    <a:cubicBezTo>
                      <a:pt x="61" y="554"/>
                      <a:pt x="58" y="554"/>
                      <a:pt x="56" y="553"/>
                    </a:cubicBezTo>
                    <a:lnTo>
                      <a:pt x="34" y="542"/>
                    </a:lnTo>
                    <a:lnTo>
                      <a:pt x="46" y="537"/>
                    </a:lnTo>
                    <a:lnTo>
                      <a:pt x="43" y="550"/>
                    </a:lnTo>
                    <a:lnTo>
                      <a:pt x="40" y="542"/>
                    </a:lnTo>
                    <a:lnTo>
                      <a:pt x="59" y="557"/>
                    </a:lnTo>
                    <a:lnTo>
                      <a:pt x="57" y="556"/>
                    </a:lnTo>
                    <a:lnTo>
                      <a:pt x="84" y="567"/>
                    </a:lnTo>
                    <a:cubicBezTo>
                      <a:pt x="86" y="568"/>
                      <a:pt x="88" y="570"/>
                      <a:pt x="89" y="572"/>
                    </a:cubicBezTo>
                    <a:cubicBezTo>
                      <a:pt x="89" y="575"/>
                      <a:pt x="88" y="578"/>
                      <a:pt x="86" y="580"/>
                    </a:cubicBezTo>
                    <a:lnTo>
                      <a:pt x="81" y="585"/>
                    </a:lnTo>
                    <a:lnTo>
                      <a:pt x="77" y="572"/>
                    </a:lnTo>
                    <a:lnTo>
                      <a:pt x="96" y="577"/>
                    </a:lnTo>
                    <a:lnTo>
                      <a:pt x="93" y="577"/>
                    </a:lnTo>
                    <a:lnTo>
                      <a:pt x="136" y="571"/>
                    </a:lnTo>
                    <a:lnTo>
                      <a:pt x="132" y="573"/>
                    </a:lnTo>
                    <a:lnTo>
                      <a:pt x="183" y="531"/>
                    </a:lnTo>
                    <a:lnTo>
                      <a:pt x="182" y="543"/>
                    </a:lnTo>
                    <a:lnTo>
                      <a:pt x="177" y="538"/>
                    </a:lnTo>
                    <a:cubicBezTo>
                      <a:pt x="174" y="535"/>
                      <a:pt x="174" y="530"/>
                      <a:pt x="176" y="527"/>
                    </a:cubicBezTo>
                    <a:cubicBezTo>
                      <a:pt x="179" y="524"/>
                      <a:pt x="184" y="523"/>
                      <a:pt x="187" y="526"/>
                    </a:cubicBezTo>
                    <a:lnTo>
                      <a:pt x="198" y="534"/>
                    </a:lnTo>
                    <a:lnTo>
                      <a:pt x="190" y="533"/>
                    </a:lnTo>
                    <a:lnTo>
                      <a:pt x="204" y="527"/>
                    </a:lnTo>
                    <a:lnTo>
                      <a:pt x="200" y="530"/>
                    </a:lnTo>
                    <a:lnTo>
                      <a:pt x="208" y="520"/>
                    </a:lnTo>
                    <a:lnTo>
                      <a:pt x="208" y="529"/>
                    </a:lnTo>
                    <a:lnTo>
                      <a:pt x="197" y="510"/>
                    </a:lnTo>
                    <a:cubicBezTo>
                      <a:pt x="195" y="507"/>
                      <a:pt x="196" y="503"/>
                      <a:pt x="198" y="501"/>
                    </a:cubicBezTo>
                    <a:cubicBezTo>
                      <a:pt x="201" y="498"/>
                      <a:pt x="205" y="498"/>
                      <a:pt x="208" y="499"/>
                    </a:cubicBezTo>
                    <a:lnTo>
                      <a:pt x="221" y="507"/>
                    </a:lnTo>
                    <a:lnTo>
                      <a:pt x="209" y="515"/>
                    </a:lnTo>
                    <a:lnTo>
                      <a:pt x="207" y="497"/>
                    </a:lnTo>
                    <a:cubicBezTo>
                      <a:pt x="206" y="495"/>
                      <a:pt x="207" y="492"/>
                      <a:pt x="208" y="491"/>
                    </a:cubicBezTo>
                    <a:cubicBezTo>
                      <a:pt x="210" y="489"/>
                      <a:pt x="212" y="488"/>
                      <a:pt x="214" y="488"/>
                    </a:cubicBezTo>
                    <a:lnTo>
                      <a:pt x="220" y="488"/>
                    </a:lnTo>
                    <a:cubicBezTo>
                      <a:pt x="223" y="488"/>
                      <a:pt x="225" y="489"/>
                      <a:pt x="227" y="492"/>
                    </a:cubicBezTo>
                    <a:cubicBezTo>
                      <a:pt x="228" y="494"/>
                      <a:pt x="228" y="497"/>
                      <a:pt x="227" y="500"/>
                    </a:cubicBezTo>
                    <a:lnTo>
                      <a:pt x="222" y="510"/>
                    </a:lnTo>
                    <a:lnTo>
                      <a:pt x="221" y="502"/>
                    </a:lnTo>
                    <a:lnTo>
                      <a:pt x="235" y="526"/>
                    </a:lnTo>
                    <a:lnTo>
                      <a:pt x="229" y="522"/>
                    </a:lnTo>
                    <a:lnTo>
                      <a:pt x="248" y="524"/>
                    </a:lnTo>
                    <a:cubicBezTo>
                      <a:pt x="249" y="525"/>
                      <a:pt x="251" y="525"/>
                      <a:pt x="252" y="527"/>
                    </a:cubicBezTo>
                    <a:lnTo>
                      <a:pt x="258" y="532"/>
                    </a:lnTo>
                    <a:lnTo>
                      <a:pt x="255" y="530"/>
                    </a:lnTo>
                    <a:lnTo>
                      <a:pt x="261" y="533"/>
                    </a:lnTo>
                    <a:lnTo>
                      <a:pt x="251" y="536"/>
                    </a:lnTo>
                    <a:lnTo>
                      <a:pt x="256" y="528"/>
                    </a:lnTo>
                    <a:lnTo>
                      <a:pt x="255" y="534"/>
                    </a:lnTo>
                    <a:lnTo>
                      <a:pt x="250" y="513"/>
                    </a:lnTo>
                    <a:cubicBezTo>
                      <a:pt x="249" y="510"/>
                      <a:pt x="250" y="507"/>
                      <a:pt x="253" y="505"/>
                    </a:cubicBezTo>
                    <a:lnTo>
                      <a:pt x="261" y="500"/>
                    </a:lnTo>
                    <a:lnTo>
                      <a:pt x="259" y="511"/>
                    </a:lnTo>
                    <a:lnTo>
                      <a:pt x="253" y="503"/>
                    </a:lnTo>
                    <a:cubicBezTo>
                      <a:pt x="252" y="501"/>
                      <a:pt x="252" y="499"/>
                      <a:pt x="252" y="497"/>
                    </a:cubicBezTo>
                    <a:cubicBezTo>
                      <a:pt x="253" y="494"/>
                      <a:pt x="254" y="492"/>
                      <a:pt x="256" y="491"/>
                    </a:cubicBezTo>
                    <a:lnTo>
                      <a:pt x="280" y="478"/>
                    </a:lnTo>
                    <a:lnTo>
                      <a:pt x="276" y="485"/>
                    </a:lnTo>
                    <a:lnTo>
                      <a:pt x="276" y="467"/>
                    </a:lnTo>
                    <a:lnTo>
                      <a:pt x="277" y="472"/>
                    </a:lnTo>
                    <a:lnTo>
                      <a:pt x="264" y="451"/>
                    </a:lnTo>
                    <a:cubicBezTo>
                      <a:pt x="262" y="448"/>
                      <a:pt x="262" y="446"/>
                      <a:pt x="263" y="443"/>
                    </a:cubicBezTo>
                    <a:cubicBezTo>
                      <a:pt x="264" y="441"/>
                      <a:pt x="267" y="439"/>
                      <a:pt x="269" y="438"/>
                    </a:cubicBezTo>
                    <a:lnTo>
                      <a:pt x="282" y="436"/>
                    </a:lnTo>
                    <a:lnTo>
                      <a:pt x="277" y="440"/>
                    </a:lnTo>
                    <a:lnTo>
                      <a:pt x="285" y="424"/>
                    </a:lnTo>
                    <a:lnTo>
                      <a:pt x="288" y="435"/>
                    </a:lnTo>
                    <a:lnTo>
                      <a:pt x="261" y="419"/>
                    </a:lnTo>
                    <a:cubicBezTo>
                      <a:pt x="259" y="418"/>
                      <a:pt x="257" y="415"/>
                      <a:pt x="257" y="412"/>
                    </a:cubicBezTo>
                    <a:lnTo>
                      <a:pt x="260" y="388"/>
                    </a:lnTo>
                    <a:lnTo>
                      <a:pt x="261" y="394"/>
                    </a:lnTo>
                    <a:lnTo>
                      <a:pt x="251" y="378"/>
                    </a:lnTo>
                    <a:cubicBezTo>
                      <a:pt x="250" y="377"/>
                      <a:pt x="249" y="375"/>
                      <a:pt x="249" y="373"/>
                    </a:cubicBezTo>
                    <a:lnTo>
                      <a:pt x="249" y="360"/>
                    </a:lnTo>
                    <a:cubicBezTo>
                      <a:pt x="249" y="359"/>
                      <a:pt x="250" y="358"/>
                      <a:pt x="250" y="357"/>
                    </a:cubicBezTo>
                    <a:lnTo>
                      <a:pt x="253" y="351"/>
                    </a:lnTo>
                    <a:lnTo>
                      <a:pt x="254" y="360"/>
                    </a:lnTo>
                    <a:lnTo>
                      <a:pt x="246" y="350"/>
                    </a:lnTo>
                    <a:cubicBezTo>
                      <a:pt x="244" y="347"/>
                      <a:pt x="243" y="344"/>
                      <a:pt x="245" y="342"/>
                    </a:cubicBezTo>
                    <a:lnTo>
                      <a:pt x="250" y="329"/>
                    </a:lnTo>
                    <a:cubicBezTo>
                      <a:pt x="250" y="328"/>
                      <a:pt x="251" y="327"/>
                      <a:pt x="252" y="326"/>
                    </a:cubicBezTo>
                    <a:lnTo>
                      <a:pt x="276" y="302"/>
                    </a:lnTo>
                    <a:cubicBezTo>
                      <a:pt x="277" y="301"/>
                      <a:pt x="280" y="300"/>
                      <a:pt x="282" y="300"/>
                    </a:cubicBezTo>
                    <a:lnTo>
                      <a:pt x="319" y="303"/>
                    </a:lnTo>
                    <a:lnTo>
                      <a:pt x="312" y="306"/>
                    </a:lnTo>
                    <a:lnTo>
                      <a:pt x="318" y="298"/>
                    </a:lnTo>
                    <a:lnTo>
                      <a:pt x="316" y="305"/>
                    </a:lnTo>
                    <a:lnTo>
                      <a:pt x="314" y="292"/>
                    </a:lnTo>
                    <a:lnTo>
                      <a:pt x="320" y="298"/>
                    </a:lnTo>
                    <a:lnTo>
                      <a:pt x="304" y="295"/>
                    </a:lnTo>
                    <a:cubicBezTo>
                      <a:pt x="301" y="295"/>
                      <a:pt x="299" y="293"/>
                      <a:pt x="298" y="290"/>
                    </a:cubicBezTo>
                    <a:cubicBezTo>
                      <a:pt x="297" y="288"/>
                      <a:pt x="297" y="285"/>
                      <a:pt x="299" y="282"/>
                    </a:cubicBezTo>
                    <a:lnTo>
                      <a:pt x="323" y="251"/>
                    </a:lnTo>
                    <a:lnTo>
                      <a:pt x="322" y="255"/>
                    </a:lnTo>
                    <a:lnTo>
                      <a:pt x="324" y="232"/>
                    </a:lnTo>
                    <a:lnTo>
                      <a:pt x="325" y="236"/>
                    </a:lnTo>
                    <a:lnTo>
                      <a:pt x="319" y="223"/>
                    </a:lnTo>
                    <a:cubicBezTo>
                      <a:pt x="319" y="220"/>
                      <a:pt x="319" y="218"/>
                      <a:pt x="320" y="216"/>
                    </a:cubicBezTo>
                    <a:cubicBezTo>
                      <a:pt x="321" y="214"/>
                      <a:pt x="323" y="212"/>
                      <a:pt x="325" y="212"/>
                    </a:cubicBezTo>
                    <a:lnTo>
                      <a:pt x="357" y="204"/>
                    </a:lnTo>
                    <a:lnTo>
                      <a:pt x="353" y="217"/>
                    </a:lnTo>
                    <a:lnTo>
                      <a:pt x="345" y="210"/>
                    </a:lnTo>
                    <a:cubicBezTo>
                      <a:pt x="344" y="208"/>
                      <a:pt x="343" y="206"/>
                      <a:pt x="343" y="203"/>
                    </a:cubicBezTo>
                    <a:cubicBezTo>
                      <a:pt x="343" y="201"/>
                      <a:pt x="344" y="199"/>
                      <a:pt x="346" y="197"/>
                    </a:cubicBezTo>
                    <a:lnTo>
                      <a:pt x="378" y="174"/>
                    </a:lnTo>
                    <a:lnTo>
                      <a:pt x="375" y="180"/>
                    </a:lnTo>
                    <a:lnTo>
                      <a:pt x="375" y="170"/>
                    </a:lnTo>
                    <a:lnTo>
                      <a:pt x="379" y="177"/>
                    </a:lnTo>
                    <a:lnTo>
                      <a:pt x="369" y="172"/>
                    </a:lnTo>
                    <a:cubicBezTo>
                      <a:pt x="367" y="171"/>
                      <a:pt x="365" y="169"/>
                      <a:pt x="364" y="166"/>
                    </a:cubicBezTo>
                    <a:cubicBezTo>
                      <a:pt x="364" y="164"/>
                      <a:pt x="365" y="161"/>
                      <a:pt x="366" y="159"/>
                    </a:cubicBezTo>
                    <a:lnTo>
                      <a:pt x="385" y="139"/>
                    </a:lnTo>
                    <a:cubicBezTo>
                      <a:pt x="386" y="138"/>
                      <a:pt x="387" y="137"/>
                      <a:pt x="388" y="137"/>
                    </a:cubicBezTo>
                    <a:lnTo>
                      <a:pt x="404" y="129"/>
                    </a:lnTo>
                    <a:cubicBezTo>
                      <a:pt x="405" y="128"/>
                      <a:pt x="407" y="128"/>
                      <a:pt x="409" y="128"/>
                    </a:cubicBezTo>
                    <a:lnTo>
                      <a:pt x="430" y="134"/>
                    </a:lnTo>
                    <a:lnTo>
                      <a:pt x="423" y="136"/>
                    </a:lnTo>
                    <a:lnTo>
                      <a:pt x="431" y="128"/>
                    </a:lnTo>
                    <a:lnTo>
                      <a:pt x="429" y="136"/>
                    </a:lnTo>
                    <a:lnTo>
                      <a:pt x="423" y="118"/>
                    </a:lnTo>
                    <a:cubicBezTo>
                      <a:pt x="423" y="115"/>
                      <a:pt x="423" y="112"/>
                      <a:pt x="425" y="110"/>
                    </a:cubicBezTo>
                    <a:cubicBezTo>
                      <a:pt x="427" y="108"/>
                      <a:pt x="430" y="107"/>
                      <a:pt x="432" y="107"/>
                    </a:cubicBezTo>
                    <a:lnTo>
                      <a:pt x="497" y="118"/>
                    </a:lnTo>
                    <a:lnTo>
                      <a:pt x="489" y="121"/>
                    </a:lnTo>
                    <a:lnTo>
                      <a:pt x="494" y="113"/>
                    </a:lnTo>
                    <a:lnTo>
                      <a:pt x="498" y="126"/>
                    </a:lnTo>
                    <a:lnTo>
                      <a:pt x="490" y="123"/>
                    </a:lnTo>
                    <a:cubicBezTo>
                      <a:pt x="488" y="122"/>
                      <a:pt x="486" y="120"/>
                      <a:pt x="485" y="117"/>
                    </a:cubicBezTo>
                    <a:cubicBezTo>
                      <a:pt x="484" y="114"/>
                      <a:pt x="485" y="112"/>
                      <a:pt x="487" y="110"/>
                    </a:cubicBezTo>
                    <a:lnTo>
                      <a:pt x="498" y="99"/>
                    </a:lnTo>
                    <a:lnTo>
                      <a:pt x="497" y="110"/>
                    </a:lnTo>
                    <a:lnTo>
                      <a:pt x="489" y="99"/>
                    </a:lnTo>
                    <a:cubicBezTo>
                      <a:pt x="487" y="97"/>
                      <a:pt x="487" y="94"/>
                      <a:pt x="488" y="91"/>
                    </a:cubicBezTo>
                    <a:cubicBezTo>
                      <a:pt x="490" y="88"/>
                      <a:pt x="492" y="86"/>
                      <a:pt x="495" y="86"/>
                    </a:cubicBezTo>
                    <a:lnTo>
                      <a:pt x="509" y="86"/>
                    </a:lnTo>
                    <a:lnTo>
                      <a:pt x="525" y="86"/>
                    </a:lnTo>
                    <a:lnTo>
                      <a:pt x="518" y="98"/>
                    </a:lnTo>
                    <a:lnTo>
                      <a:pt x="515" y="93"/>
                    </a:lnTo>
                    <a:cubicBezTo>
                      <a:pt x="513" y="89"/>
                      <a:pt x="514" y="85"/>
                      <a:pt x="518" y="83"/>
                    </a:cubicBezTo>
                    <a:lnTo>
                      <a:pt x="526" y="77"/>
                    </a:lnTo>
                    <a:cubicBezTo>
                      <a:pt x="527" y="76"/>
                      <a:pt x="529" y="76"/>
                      <a:pt x="530" y="76"/>
                    </a:cubicBezTo>
                    <a:lnTo>
                      <a:pt x="544" y="76"/>
                    </a:lnTo>
                    <a:cubicBezTo>
                      <a:pt x="545" y="76"/>
                      <a:pt x="547" y="77"/>
                      <a:pt x="549" y="78"/>
                    </a:cubicBezTo>
                    <a:lnTo>
                      <a:pt x="578" y="101"/>
                    </a:lnTo>
                    <a:lnTo>
                      <a:pt x="575" y="100"/>
                    </a:lnTo>
                    <a:lnTo>
                      <a:pt x="599" y="105"/>
                    </a:lnTo>
                    <a:lnTo>
                      <a:pt x="594" y="105"/>
                    </a:lnTo>
                    <a:lnTo>
                      <a:pt x="621" y="95"/>
                    </a:lnTo>
                    <a:cubicBezTo>
                      <a:pt x="623" y="94"/>
                      <a:pt x="624" y="94"/>
                      <a:pt x="626" y="95"/>
                    </a:cubicBezTo>
                    <a:lnTo>
                      <a:pt x="658" y="105"/>
                    </a:lnTo>
                    <a:lnTo>
                      <a:pt x="651" y="106"/>
                    </a:lnTo>
                    <a:lnTo>
                      <a:pt x="673" y="91"/>
                    </a:lnTo>
                    <a:lnTo>
                      <a:pt x="670" y="99"/>
                    </a:lnTo>
                    <a:lnTo>
                      <a:pt x="667" y="89"/>
                    </a:lnTo>
                    <a:cubicBezTo>
                      <a:pt x="667" y="88"/>
                      <a:pt x="667" y="87"/>
                      <a:pt x="667" y="85"/>
                    </a:cubicBezTo>
                    <a:lnTo>
                      <a:pt x="669" y="67"/>
                    </a:lnTo>
                    <a:cubicBezTo>
                      <a:pt x="670" y="65"/>
                      <a:pt x="671" y="63"/>
                      <a:pt x="672" y="62"/>
                    </a:cubicBezTo>
                    <a:lnTo>
                      <a:pt x="688" y="49"/>
                    </a:lnTo>
                    <a:cubicBezTo>
                      <a:pt x="689" y="48"/>
                      <a:pt x="691" y="48"/>
                      <a:pt x="692" y="47"/>
                    </a:cubicBezTo>
                    <a:lnTo>
                      <a:pt x="735" y="42"/>
                    </a:lnTo>
                    <a:cubicBezTo>
                      <a:pt x="737" y="42"/>
                      <a:pt x="739" y="42"/>
                      <a:pt x="740" y="43"/>
                    </a:cubicBezTo>
                    <a:lnTo>
                      <a:pt x="762" y="56"/>
                    </a:lnTo>
                    <a:lnTo>
                      <a:pt x="759" y="55"/>
                    </a:lnTo>
                    <a:lnTo>
                      <a:pt x="783" y="61"/>
                    </a:lnTo>
                    <a:cubicBezTo>
                      <a:pt x="785" y="61"/>
                      <a:pt x="786" y="62"/>
                      <a:pt x="787" y="63"/>
                    </a:cubicBezTo>
                    <a:lnTo>
                      <a:pt x="795" y="70"/>
                    </a:lnTo>
                    <a:cubicBezTo>
                      <a:pt x="797" y="72"/>
                      <a:pt x="798" y="74"/>
                      <a:pt x="798" y="77"/>
                    </a:cubicBezTo>
                    <a:cubicBezTo>
                      <a:pt x="798" y="79"/>
                      <a:pt x="796" y="81"/>
                      <a:pt x="795" y="83"/>
                    </a:cubicBezTo>
                    <a:lnTo>
                      <a:pt x="781" y="93"/>
                    </a:lnTo>
                    <a:lnTo>
                      <a:pt x="782" y="81"/>
                    </a:lnTo>
                    <a:lnTo>
                      <a:pt x="790" y="89"/>
                    </a:lnTo>
                    <a:lnTo>
                      <a:pt x="782" y="87"/>
                    </a:lnTo>
                    <a:lnTo>
                      <a:pt x="790" y="84"/>
                    </a:lnTo>
                    <a:lnTo>
                      <a:pt x="784" y="92"/>
                    </a:lnTo>
                    <a:lnTo>
                      <a:pt x="784" y="84"/>
                    </a:lnTo>
                    <a:cubicBezTo>
                      <a:pt x="784" y="81"/>
                      <a:pt x="787" y="78"/>
                      <a:pt x="790" y="76"/>
                    </a:cubicBezTo>
                    <a:lnTo>
                      <a:pt x="814" y="69"/>
                    </a:lnTo>
                    <a:lnTo>
                      <a:pt x="808" y="76"/>
                    </a:lnTo>
                    <a:lnTo>
                      <a:pt x="808" y="71"/>
                    </a:lnTo>
                    <a:cubicBezTo>
                      <a:pt x="808" y="69"/>
                      <a:pt x="809" y="67"/>
                      <a:pt x="811" y="65"/>
                    </a:cubicBezTo>
                    <a:cubicBezTo>
                      <a:pt x="813" y="64"/>
                      <a:pt x="815" y="63"/>
                      <a:pt x="817" y="63"/>
                    </a:cubicBezTo>
                    <a:lnTo>
                      <a:pt x="841" y="66"/>
                    </a:lnTo>
                    <a:lnTo>
                      <a:pt x="833" y="76"/>
                    </a:lnTo>
                    <a:lnTo>
                      <a:pt x="830" y="68"/>
                    </a:lnTo>
                    <a:lnTo>
                      <a:pt x="836" y="74"/>
                    </a:lnTo>
                    <a:lnTo>
                      <a:pt x="823" y="71"/>
                    </a:lnTo>
                    <a:lnTo>
                      <a:pt x="832" y="66"/>
                    </a:lnTo>
                    <a:lnTo>
                      <a:pt x="829" y="74"/>
                    </a:lnTo>
                    <a:cubicBezTo>
                      <a:pt x="828" y="77"/>
                      <a:pt x="824" y="80"/>
                      <a:pt x="820" y="79"/>
                    </a:cubicBezTo>
                    <a:cubicBezTo>
                      <a:pt x="817" y="78"/>
                      <a:pt x="814" y="75"/>
                      <a:pt x="814" y="71"/>
                    </a:cubicBezTo>
                    <a:lnTo>
                      <a:pt x="814" y="63"/>
                    </a:lnTo>
                    <a:lnTo>
                      <a:pt x="817" y="70"/>
                    </a:lnTo>
                    <a:lnTo>
                      <a:pt x="809" y="65"/>
                    </a:lnTo>
                    <a:lnTo>
                      <a:pt x="821" y="56"/>
                    </a:lnTo>
                    <a:lnTo>
                      <a:pt x="824" y="66"/>
                    </a:lnTo>
                    <a:cubicBezTo>
                      <a:pt x="825" y="69"/>
                      <a:pt x="824" y="71"/>
                      <a:pt x="823" y="73"/>
                    </a:cubicBezTo>
                    <a:cubicBezTo>
                      <a:pt x="822" y="75"/>
                      <a:pt x="820" y="76"/>
                      <a:pt x="817" y="76"/>
                    </a:cubicBezTo>
                    <a:lnTo>
                      <a:pt x="793" y="79"/>
                    </a:lnTo>
                    <a:cubicBezTo>
                      <a:pt x="790" y="79"/>
                      <a:pt x="788" y="78"/>
                      <a:pt x="786" y="76"/>
                    </a:cubicBezTo>
                    <a:cubicBezTo>
                      <a:pt x="784" y="74"/>
                      <a:pt x="784" y="71"/>
                      <a:pt x="785" y="68"/>
                    </a:cubicBezTo>
                    <a:lnTo>
                      <a:pt x="790" y="55"/>
                    </a:lnTo>
                    <a:lnTo>
                      <a:pt x="801" y="65"/>
                    </a:lnTo>
                    <a:lnTo>
                      <a:pt x="790" y="70"/>
                    </a:lnTo>
                    <a:cubicBezTo>
                      <a:pt x="787" y="72"/>
                      <a:pt x="783" y="71"/>
                      <a:pt x="780" y="68"/>
                    </a:cubicBezTo>
                    <a:cubicBezTo>
                      <a:pt x="778" y="65"/>
                      <a:pt x="779" y="60"/>
                      <a:pt x="781" y="57"/>
                    </a:cubicBezTo>
                    <a:lnTo>
                      <a:pt x="789" y="50"/>
                    </a:lnTo>
                    <a:lnTo>
                      <a:pt x="794" y="63"/>
                    </a:lnTo>
                    <a:lnTo>
                      <a:pt x="759" y="58"/>
                    </a:lnTo>
                    <a:cubicBezTo>
                      <a:pt x="755" y="57"/>
                      <a:pt x="752" y="54"/>
                      <a:pt x="752" y="50"/>
                    </a:cubicBezTo>
                    <a:cubicBezTo>
                      <a:pt x="753" y="45"/>
                      <a:pt x="756" y="42"/>
                      <a:pt x="760" y="42"/>
                    </a:cubicBezTo>
                    <a:lnTo>
                      <a:pt x="808" y="42"/>
                    </a:lnTo>
                    <a:lnTo>
                      <a:pt x="806" y="42"/>
                    </a:lnTo>
                    <a:lnTo>
                      <a:pt x="836" y="35"/>
                    </a:lnTo>
                    <a:lnTo>
                      <a:pt x="833" y="49"/>
                    </a:lnTo>
                    <a:lnTo>
                      <a:pt x="817" y="39"/>
                    </a:lnTo>
                    <a:lnTo>
                      <a:pt x="822" y="40"/>
                    </a:lnTo>
                    <a:lnTo>
                      <a:pt x="800" y="40"/>
                    </a:lnTo>
                    <a:cubicBezTo>
                      <a:pt x="796" y="40"/>
                      <a:pt x="793" y="37"/>
                      <a:pt x="792" y="33"/>
                    </a:cubicBezTo>
                    <a:cubicBezTo>
                      <a:pt x="792" y="29"/>
                      <a:pt x="794" y="26"/>
                      <a:pt x="798" y="24"/>
                    </a:cubicBezTo>
                    <a:lnTo>
                      <a:pt x="806" y="22"/>
                    </a:lnTo>
                    <a:lnTo>
                      <a:pt x="806" y="37"/>
                    </a:lnTo>
                    <a:lnTo>
                      <a:pt x="798" y="34"/>
                    </a:lnTo>
                    <a:lnTo>
                      <a:pt x="800" y="35"/>
                    </a:lnTo>
                    <a:lnTo>
                      <a:pt x="779" y="35"/>
                    </a:lnTo>
                    <a:cubicBezTo>
                      <a:pt x="778" y="35"/>
                      <a:pt x="776" y="34"/>
                      <a:pt x="775" y="34"/>
                    </a:cubicBezTo>
                    <a:lnTo>
                      <a:pt x="762" y="26"/>
                    </a:lnTo>
                    <a:lnTo>
                      <a:pt x="768" y="26"/>
                    </a:lnTo>
                    <a:lnTo>
                      <a:pt x="755" y="32"/>
                    </a:lnTo>
                    <a:lnTo>
                      <a:pt x="760" y="27"/>
                    </a:lnTo>
                    <a:lnTo>
                      <a:pt x="749" y="53"/>
                    </a:lnTo>
                    <a:lnTo>
                      <a:pt x="734" y="47"/>
                    </a:lnTo>
                    <a:lnTo>
                      <a:pt x="742" y="31"/>
                    </a:lnTo>
                    <a:lnTo>
                      <a:pt x="750" y="43"/>
                    </a:lnTo>
                    <a:lnTo>
                      <a:pt x="731" y="43"/>
                    </a:lnTo>
                    <a:cubicBezTo>
                      <a:pt x="727" y="43"/>
                      <a:pt x="724" y="40"/>
                      <a:pt x="723" y="37"/>
                    </a:cubicBezTo>
                    <a:cubicBezTo>
                      <a:pt x="722" y="34"/>
                      <a:pt x="723" y="30"/>
                      <a:pt x="726" y="28"/>
                    </a:cubicBezTo>
                    <a:lnTo>
                      <a:pt x="737" y="20"/>
                    </a:lnTo>
                    <a:lnTo>
                      <a:pt x="743" y="35"/>
                    </a:lnTo>
                    <a:lnTo>
                      <a:pt x="724" y="37"/>
                    </a:lnTo>
                    <a:cubicBezTo>
                      <a:pt x="720" y="38"/>
                      <a:pt x="716" y="35"/>
                      <a:pt x="715" y="31"/>
                    </a:cubicBezTo>
                    <a:cubicBezTo>
                      <a:pt x="714" y="27"/>
                      <a:pt x="716" y="23"/>
                      <a:pt x="720" y="22"/>
                    </a:cubicBezTo>
                    <a:lnTo>
                      <a:pt x="733" y="17"/>
                    </a:lnTo>
                    <a:lnTo>
                      <a:pt x="734" y="32"/>
                    </a:lnTo>
                    <a:lnTo>
                      <a:pt x="724" y="29"/>
                    </a:lnTo>
                    <a:cubicBezTo>
                      <a:pt x="720" y="28"/>
                      <a:pt x="717" y="25"/>
                      <a:pt x="717" y="21"/>
                    </a:cubicBezTo>
                    <a:cubicBezTo>
                      <a:pt x="717" y="18"/>
                      <a:pt x="720" y="14"/>
                      <a:pt x="724" y="14"/>
                    </a:cubicBezTo>
                    <a:lnTo>
                      <a:pt x="748" y="8"/>
                    </a:lnTo>
                    <a:lnTo>
                      <a:pt x="747" y="24"/>
                    </a:lnTo>
                    <a:lnTo>
                      <a:pt x="733" y="19"/>
                    </a:lnTo>
                    <a:lnTo>
                      <a:pt x="737" y="19"/>
                    </a:lnTo>
                    <a:lnTo>
                      <a:pt x="707" y="22"/>
                    </a:lnTo>
                    <a:lnTo>
                      <a:pt x="714" y="17"/>
                    </a:lnTo>
                    <a:lnTo>
                      <a:pt x="711" y="23"/>
                    </a:lnTo>
                    <a:lnTo>
                      <a:pt x="705" y="11"/>
                    </a:lnTo>
                    <a:lnTo>
                      <a:pt x="721" y="14"/>
                    </a:lnTo>
                    <a:cubicBezTo>
                      <a:pt x="725" y="14"/>
                      <a:pt x="728" y="18"/>
                      <a:pt x="728" y="22"/>
                    </a:cubicBezTo>
                    <a:cubicBezTo>
                      <a:pt x="728" y="26"/>
                      <a:pt x="724" y="30"/>
                      <a:pt x="720" y="30"/>
                    </a:cubicBezTo>
                    <a:lnTo>
                      <a:pt x="712" y="30"/>
                    </a:lnTo>
                    <a:lnTo>
                      <a:pt x="718" y="27"/>
                    </a:lnTo>
                    <a:lnTo>
                      <a:pt x="712" y="32"/>
                    </a:lnTo>
                    <a:lnTo>
                      <a:pt x="712" y="21"/>
                    </a:lnTo>
                    <a:lnTo>
                      <a:pt x="718" y="26"/>
                    </a:lnTo>
                    <a:cubicBezTo>
                      <a:pt x="720" y="28"/>
                      <a:pt x="720" y="31"/>
                      <a:pt x="720" y="33"/>
                    </a:cubicBezTo>
                    <a:cubicBezTo>
                      <a:pt x="719" y="36"/>
                      <a:pt x="718" y="38"/>
                      <a:pt x="715" y="39"/>
                    </a:cubicBezTo>
                    <a:lnTo>
                      <a:pt x="696" y="47"/>
                    </a:lnTo>
                    <a:cubicBezTo>
                      <a:pt x="694" y="48"/>
                      <a:pt x="691" y="48"/>
                      <a:pt x="689" y="46"/>
                    </a:cubicBezTo>
                    <a:cubicBezTo>
                      <a:pt x="687" y="45"/>
                      <a:pt x="685" y="42"/>
                      <a:pt x="685" y="40"/>
                    </a:cubicBezTo>
                    <a:lnTo>
                      <a:pt x="685" y="29"/>
                    </a:lnTo>
                    <a:lnTo>
                      <a:pt x="693" y="37"/>
                    </a:lnTo>
                    <a:lnTo>
                      <a:pt x="683" y="37"/>
                    </a:lnTo>
                    <a:cubicBezTo>
                      <a:pt x="679" y="37"/>
                      <a:pt x="676" y="35"/>
                      <a:pt x="675" y="31"/>
                    </a:cubicBezTo>
                    <a:cubicBezTo>
                      <a:pt x="674" y="27"/>
                      <a:pt x="676" y="24"/>
                      <a:pt x="679" y="22"/>
                    </a:cubicBezTo>
                    <a:lnTo>
                      <a:pt x="690" y="17"/>
                    </a:lnTo>
                    <a:lnTo>
                      <a:pt x="685" y="24"/>
                    </a:lnTo>
                    <a:lnTo>
                      <a:pt x="685" y="19"/>
                    </a:lnTo>
                    <a:lnTo>
                      <a:pt x="691" y="27"/>
                    </a:lnTo>
                    <a:lnTo>
                      <a:pt x="683" y="24"/>
                    </a:lnTo>
                    <a:lnTo>
                      <a:pt x="691" y="22"/>
                    </a:lnTo>
                    <a:lnTo>
                      <a:pt x="653" y="56"/>
                    </a:lnTo>
                    <a:cubicBezTo>
                      <a:pt x="652" y="57"/>
                      <a:pt x="650" y="58"/>
                      <a:pt x="648" y="58"/>
                    </a:cubicBezTo>
                    <a:lnTo>
                      <a:pt x="642" y="58"/>
                    </a:lnTo>
                    <a:cubicBezTo>
                      <a:pt x="640" y="58"/>
                      <a:pt x="637" y="57"/>
                      <a:pt x="636" y="54"/>
                    </a:cubicBezTo>
                    <a:cubicBezTo>
                      <a:pt x="634" y="52"/>
                      <a:pt x="634" y="48"/>
                      <a:pt x="636" y="46"/>
                    </a:cubicBezTo>
                    <a:lnTo>
                      <a:pt x="644" y="33"/>
                    </a:lnTo>
                    <a:lnTo>
                      <a:pt x="648" y="45"/>
                    </a:lnTo>
                    <a:lnTo>
                      <a:pt x="640" y="42"/>
                    </a:lnTo>
                    <a:cubicBezTo>
                      <a:pt x="637" y="41"/>
                      <a:pt x="635" y="39"/>
                      <a:pt x="635" y="36"/>
                    </a:cubicBezTo>
                    <a:cubicBezTo>
                      <a:pt x="634" y="33"/>
                      <a:pt x="635" y="30"/>
                      <a:pt x="638" y="28"/>
                    </a:cubicBezTo>
                    <a:lnTo>
                      <a:pt x="659" y="12"/>
                    </a:lnTo>
                    <a:lnTo>
                      <a:pt x="664" y="27"/>
                    </a:lnTo>
                    <a:lnTo>
                      <a:pt x="656" y="27"/>
                    </a:lnTo>
                    <a:cubicBezTo>
                      <a:pt x="655" y="27"/>
                      <a:pt x="654" y="27"/>
                      <a:pt x="653" y="27"/>
                    </a:cubicBezTo>
                    <a:lnTo>
                      <a:pt x="645" y="24"/>
                    </a:lnTo>
                    <a:lnTo>
                      <a:pt x="655" y="20"/>
                    </a:lnTo>
                    <a:lnTo>
                      <a:pt x="652" y="25"/>
                    </a:lnTo>
                    <a:cubicBezTo>
                      <a:pt x="651" y="28"/>
                      <a:pt x="647" y="30"/>
                      <a:pt x="643" y="29"/>
                    </a:cubicBezTo>
                    <a:lnTo>
                      <a:pt x="622" y="24"/>
                    </a:lnTo>
                    <a:lnTo>
                      <a:pt x="631" y="14"/>
                    </a:lnTo>
                    <a:lnTo>
                      <a:pt x="634" y="22"/>
                    </a:lnTo>
                    <a:cubicBezTo>
                      <a:pt x="635" y="24"/>
                      <a:pt x="634" y="27"/>
                      <a:pt x="633" y="29"/>
                    </a:cubicBezTo>
                    <a:cubicBezTo>
                      <a:pt x="631" y="31"/>
                      <a:pt x="629" y="32"/>
                      <a:pt x="626" y="32"/>
                    </a:cubicBezTo>
                    <a:lnTo>
                      <a:pt x="613" y="32"/>
                    </a:lnTo>
                    <a:lnTo>
                      <a:pt x="616" y="16"/>
                    </a:lnTo>
                    <a:lnTo>
                      <a:pt x="632" y="22"/>
                    </a:lnTo>
                    <a:cubicBezTo>
                      <a:pt x="636" y="23"/>
                      <a:pt x="638" y="27"/>
                      <a:pt x="637" y="32"/>
                    </a:cubicBezTo>
                    <a:cubicBezTo>
                      <a:pt x="636" y="36"/>
                      <a:pt x="631" y="38"/>
                      <a:pt x="627" y="37"/>
                    </a:cubicBezTo>
                    <a:lnTo>
                      <a:pt x="617" y="34"/>
                    </a:lnTo>
                    <a:lnTo>
                      <a:pt x="623" y="33"/>
                    </a:lnTo>
                    <a:lnTo>
                      <a:pt x="615" y="39"/>
                    </a:lnTo>
                    <a:lnTo>
                      <a:pt x="612" y="24"/>
                    </a:lnTo>
                    <a:lnTo>
                      <a:pt x="623" y="27"/>
                    </a:lnTo>
                    <a:cubicBezTo>
                      <a:pt x="627" y="28"/>
                      <a:pt x="629" y="31"/>
                      <a:pt x="629" y="35"/>
                    </a:cubicBezTo>
                    <a:cubicBezTo>
                      <a:pt x="629" y="39"/>
                      <a:pt x="626" y="42"/>
                      <a:pt x="622" y="42"/>
                    </a:cubicBezTo>
                    <a:lnTo>
                      <a:pt x="598" y="45"/>
                    </a:lnTo>
                    <a:lnTo>
                      <a:pt x="603" y="43"/>
                    </a:lnTo>
                    <a:lnTo>
                      <a:pt x="589" y="56"/>
                    </a:lnTo>
                    <a:lnTo>
                      <a:pt x="585" y="42"/>
                    </a:lnTo>
                    <a:lnTo>
                      <a:pt x="599" y="45"/>
                    </a:lnTo>
                    <a:cubicBezTo>
                      <a:pt x="602" y="46"/>
                      <a:pt x="605" y="48"/>
                      <a:pt x="605" y="52"/>
                    </a:cubicBezTo>
                    <a:cubicBezTo>
                      <a:pt x="605" y="55"/>
                      <a:pt x="604" y="58"/>
                      <a:pt x="601" y="60"/>
                    </a:cubicBezTo>
                    <a:lnTo>
                      <a:pt x="595" y="63"/>
                    </a:lnTo>
                    <a:cubicBezTo>
                      <a:pt x="593" y="63"/>
                      <a:pt x="591" y="64"/>
                      <a:pt x="589" y="63"/>
                    </a:cubicBezTo>
                    <a:lnTo>
                      <a:pt x="573" y="58"/>
                    </a:lnTo>
                    <a:lnTo>
                      <a:pt x="577" y="58"/>
                    </a:lnTo>
                    <a:lnTo>
                      <a:pt x="558" y="61"/>
                    </a:lnTo>
                    <a:cubicBezTo>
                      <a:pt x="554" y="61"/>
                      <a:pt x="550" y="59"/>
                      <a:pt x="549" y="55"/>
                    </a:cubicBezTo>
                    <a:cubicBezTo>
                      <a:pt x="548" y="51"/>
                      <a:pt x="550" y="47"/>
                      <a:pt x="554" y="45"/>
                    </a:cubicBezTo>
                    <a:lnTo>
                      <a:pt x="576" y="37"/>
                    </a:lnTo>
                    <a:lnTo>
                      <a:pt x="578" y="53"/>
                    </a:lnTo>
                    <a:lnTo>
                      <a:pt x="522" y="53"/>
                    </a:lnTo>
                    <a:lnTo>
                      <a:pt x="526" y="38"/>
                    </a:lnTo>
                    <a:lnTo>
                      <a:pt x="542" y="46"/>
                    </a:lnTo>
                    <a:lnTo>
                      <a:pt x="537" y="45"/>
                    </a:lnTo>
                    <a:lnTo>
                      <a:pt x="550" y="42"/>
                    </a:lnTo>
                    <a:cubicBezTo>
                      <a:pt x="554" y="41"/>
                      <a:pt x="558" y="44"/>
                      <a:pt x="559" y="48"/>
                    </a:cubicBezTo>
                    <a:cubicBezTo>
                      <a:pt x="560" y="53"/>
                      <a:pt x="558" y="57"/>
                      <a:pt x="553" y="58"/>
                    </a:cubicBezTo>
                    <a:lnTo>
                      <a:pt x="543" y="61"/>
                    </a:lnTo>
                    <a:lnTo>
                      <a:pt x="546" y="47"/>
                    </a:lnTo>
                    <a:lnTo>
                      <a:pt x="560" y="60"/>
                    </a:lnTo>
                    <a:cubicBezTo>
                      <a:pt x="563" y="63"/>
                      <a:pt x="563" y="67"/>
                      <a:pt x="561" y="70"/>
                    </a:cubicBezTo>
                    <a:cubicBezTo>
                      <a:pt x="559" y="74"/>
                      <a:pt x="555" y="75"/>
                      <a:pt x="551" y="73"/>
                    </a:cubicBezTo>
                    <a:lnTo>
                      <a:pt x="522" y="60"/>
                    </a:lnTo>
                    <a:lnTo>
                      <a:pt x="532" y="56"/>
                    </a:lnTo>
                    <a:lnTo>
                      <a:pt x="527" y="69"/>
                    </a:lnTo>
                    <a:cubicBezTo>
                      <a:pt x="526" y="71"/>
                      <a:pt x="524" y="73"/>
                      <a:pt x="522" y="73"/>
                    </a:cubicBezTo>
                    <a:cubicBezTo>
                      <a:pt x="520" y="74"/>
                      <a:pt x="518" y="74"/>
                      <a:pt x="516" y="73"/>
                    </a:cubicBezTo>
                    <a:lnTo>
                      <a:pt x="511" y="70"/>
                    </a:lnTo>
                    <a:cubicBezTo>
                      <a:pt x="507" y="69"/>
                      <a:pt x="505" y="64"/>
                      <a:pt x="507" y="61"/>
                    </a:cubicBezTo>
                    <a:lnTo>
                      <a:pt x="509" y="53"/>
                    </a:lnTo>
                    <a:lnTo>
                      <a:pt x="522" y="62"/>
                    </a:lnTo>
                    <a:lnTo>
                      <a:pt x="508" y="72"/>
                    </a:lnTo>
                    <a:lnTo>
                      <a:pt x="511" y="66"/>
                    </a:lnTo>
                    <a:lnTo>
                      <a:pt x="511" y="71"/>
                    </a:lnTo>
                    <a:lnTo>
                      <a:pt x="507" y="64"/>
                    </a:lnTo>
                    <a:lnTo>
                      <a:pt x="518" y="69"/>
                    </a:lnTo>
                    <a:cubicBezTo>
                      <a:pt x="521" y="71"/>
                      <a:pt x="523" y="75"/>
                      <a:pt x="522" y="79"/>
                    </a:cubicBezTo>
                    <a:cubicBezTo>
                      <a:pt x="520" y="83"/>
                      <a:pt x="516" y="85"/>
                      <a:pt x="513" y="84"/>
                    </a:cubicBezTo>
                    <a:lnTo>
                      <a:pt x="499" y="81"/>
                    </a:lnTo>
                    <a:lnTo>
                      <a:pt x="506" y="79"/>
                    </a:lnTo>
                    <a:lnTo>
                      <a:pt x="493" y="92"/>
                    </a:lnTo>
                    <a:lnTo>
                      <a:pt x="482" y="81"/>
                    </a:lnTo>
                    <a:lnTo>
                      <a:pt x="492" y="70"/>
                    </a:lnTo>
                    <a:lnTo>
                      <a:pt x="490" y="76"/>
                    </a:lnTo>
                    <a:lnTo>
                      <a:pt x="490" y="58"/>
                    </a:lnTo>
                    <a:lnTo>
                      <a:pt x="495" y="65"/>
                    </a:lnTo>
                    <a:lnTo>
                      <a:pt x="489" y="63"/>
                    </a:lnTo>
                    <a:lnTo>
                      <a:pt x="498" y="61"/>
                    </a:lnTo>
                    <a:lnTo>
                      <a:pt x="485" y="74"/>
                    </a:lnTo>
                    <a:lnTo>
                      <a:pt x="487" y="70"/>
                    </a:lnTo>
                    <a:lnTo>
                      <a:pt x="484" y="81"/>
                    </a:lnTo>
                    <a:cubicBezTo>
                      <a:pt x="484" y="83"/>
                      <a:pt x="482" y="85"/>
                      <a:pt x="480" y="86"/>
                    </a:cubicBezTo>
                    <a:lnTo>
                      <a:pt x="475" y="89"/>
                    </a:lnTo>
                    <a:cubicBezTo>
                      <a:pt x="472" y="90"/>
                      <a:pt x="469" y="90"/>
                      <a:pt x="466" y="88"/>
                    </a:cubicBezTo>
                    <a:cubicBezTo>
                      <a:pt x="464" y="86"/>
                      <a:pt x="463" y="82"/>
                      <a:pt x="464" y="79"/>
                    </a:cubicBezTo>
                    <a:lnTo>
                      <a:pt x="469" y="61"/>
                    </a:lnTo>
                    <a:lnTo>
                      <a:pt x="479" y="71"/>
                    </a:lnTo>
                    <a:lnTo>
                      <a:pt x="455" y="79"/>
                    </a:lnTo>
                    <a:lnTo>
                      <a:pt x="455" y="63"/>
                    </a:lnTo>
                    <a:lnTo>
                      <a:pt x="463" y="66"/>
                    </a:lnTo>
                    <a:cubicBezTo>
                      <a:pt x="466" y="67"/>
                      <a:pt x="468" y="69"/>
                      <a:pt x="468" y="72"/>
                    </a:cubicBezTo>
                    <a:cubicBezTo>
                      <a:pt x="469" y="75"/>
                      <a:pt x="468" y="77"/>
                      <a:pt x="466" y="79"/>
                    </a:cubicBezTo>
                    <a:lnTo>
                      <a:pt x="461" y="85"/>
                    </a:lnTo>
                    <a:cubicBezTo>
                      <a:pt x="458" y="88"/>
                      <a:pt x="453" y="88"/>
                      <a:pt x="450" y="85"/>
                    </a:cubicBezTo>
                    <a:lnTo>
                      <a:pt x="444" y="79"/>
                    </a:lnTo>
                    <a:lnTo>
                      <a:pt x="453" y="81"/>
                    </a:lnTo>
                    <a:lnTo>
                      <a:pt x="439" y="86"/>
                    </a:lnTo>
                    <a:lnTo>
                      <a:pt x="439" y="71"/>
                    </a:lnTo>
                    <a:lnTo>
                      <a:pt x="457" y="76"/>
                    </a:lnTo>
                    <a:cubicBezTo>
                      <a:pt x="461" y="77"/>
                      <a:pt x="464" y="81"/>
                      <a:pt x="463" y="85"/>
                    </a:cubicBezTo>
                    <a:cubicBezTo>
                      <a:pt x="463" y="89"/>
                      <a:pt x="459" y="92"/>
                      <a:pt x="455" y="92"/>
                    </a:cubicBezTo>
                    <a:lnTo>
                      <a:pt x="442" y="92"/>
                    </a:lnTo>
                    <a:cubicBezTo>
                      <a:pt x="440" y="92"/>
                      <a:pt x="439" y="92"/>
                      <a:pt x="437" y="91"/>
                    </a:cubicBezTo>
                    <a:lnTo>
                      <a:pt x="426" y="83"/>
                    </a:lnTo>
                    <a:lnTo>
                      <a:pt x="439" y="79"/>
                    </a:lnTo>
                    <a:lnTo>
                      <a:pt x="436" y="87"/>
                    </a:lnTo>
                    <a:cubicBezTo>
                      <a:pt x="435" y="90"/>
                      <a:pt x="432" y="92"/>
                      <a:pt x="428" y="92"/>
                    </a:cubicBezTo>
                    <a:lnTo>
                      <a:pt x="423" y="92"/>
                    </a:lnTo>
                    <a:lnTo>
                      <a:pt x="429" y="78"/>
                    </a:lnTo>
                    <a:lnTo>
                      <a:pt x="434" y="84"/>
                    </a:lnTo>
                    <a:cubicBezTo>
                      <a:pt x="436" y="85"/>
                      <a:pt x="437" y="88"/>
                      <a:pt x="436" y="91"/>
                    </a:cubicBezTo>
                    <a:cubicBezTo>
                      <a:pt x="436" y="94"/>
                      <a:pt x="434" y="96"/>
                      <a:pt x="431" y="97"/>
                    </a:cubicBezTo>
                    <a:lnTo>
                      <a:pt x="410" y="105"/>
                    </a:lnTo>
                    <a:lnTo>
                      <a:pt x="415" y="97"/>
                    </a:lnTo>
                    <a:lnTo>
                      <a:pt x="415" y="100"/>
                    </a:lnTo>
                    <a:lnTo>
                      <a:pt x="408" y="92"/>
                    </a:lnTo>
                    <a:lnTo>
                      <a:pt x="424" y="94"/>
                    </a:lnTo>
                    <a:cubicBezTo>
                      <a:pt x="429" y="95"/>
                      <a:pt x="431" y="99"/>
                      <a:pt x="431" y="103"/>
                    </a:cubicBezTo>
                    <a:cubicBezTo>
                      <a:pt x="431" y="107"/>
                      <a:pt x="427" y="110"/>
                      <a:pt x="423" y="110"/>
                    </a:cubicBezTo>
                    <a:lnTo>
                      <a:pt x="407" y="110"/>
                    </a:lnTo>
                    <a:lnTo>
                      <a:pt x="410" y="95"/>
                    </a:lnTo>
                    <a:lnTo>
                      <a:pt x="423" y="100"/>
                    </a:lnTo>
                    <a:cubicBezTo>
                      <a:pt x="427" y="101"/>
                      <a:pt x="429" y="105"/>
                      <a:pt x="428" y="109"/>
                    </a:cubicBezTo>
                    <a:cubicBezTo>
                      <a:pt x="428" y="113"/>
                      <a:pt x="424" y="116"/>
                      <a:pt x="420" y="116"/>
                    </a:cubicBezTo>
                    <a:lnTo>
                      <a:pt x="402" y="116"/>
                    </a:lnTo>
                    <a:lnTo>
                      <a:pt x="403" y="100"/>
                    </a:lnTo>
                    <a:lnTo>
                      <a:pt x="417" y="102"/>
                    </a:lnTo>
                    <a:cubicBezTo>
                      <a:pt x="421" y="103"/>
                      <a:pt x="424" y="107"/>
                      <a:pt x="423" y="111"/>
                    </a:cubicBezTo>
                    <a:cubicBezTo>
                      <a:pt x="422" y="116"/>
                      <a:pt x="418" y="119"/>
                      <a:pt x="414" y="118"/>
                    </a:cubicBezTo>
                    <a:lnTo>
                      <a:pt x="393" y="115"/>
                    </a:lnTo>
                    <a:lnTo>
                      <a:pt x="397" y="115"/>
                    </a:lnTo>
                    <a:lnTo>
                      <a:pt x="381" y="123"/>
                    </a:lnTo>
                    <a:lnTo>
                      <a:pt x="378" y="107"/>
                    </a:lnTo>
                    <a:lnTo>
                      <a:pt x="412" y="107"/>
                    </a:lnTo>
                    <a:cubicBezTo>
                      <a:pt x="416" y="107"/>
                      <a:pt x="419" y="109"/>
                      <a:pt x="420" y="112"/>
                    </a:cubicBezTo>
                    <a:cubicBezTo>
                      <a:pt x="421" y="115"/>
                      <a:pt x="420" y="119"/>
                      <a:pt x="418" y="121"/>
                    </a:cubicBezTo>
                    <a:lnTo>
                      <a:pt x="413" y="126"/>
                    </a:lnTo>
                    <a:lnTo>
                      <a:pt x="411" y="114"/>
                    </a:lnTo>
                    <a:lnTo>
                      <a:pt x="419" y="119"/>
                    </a:lnTo>
                    <a:cubicBezTo>
                      <a:pt x="422" y="121"/>
                      <a:pt x="424" y="125"/>
                      <a:pt x="423" y="128"/>
                    </a:cubicBezTo>
                    <a:cubicBezTo>
                      <a:pt x="422" y="131"/>
                      <a:pt x="419" y="134"/>
                      <a:pt x="415" y="134"/>
                    </a:cubicBezTo>
                    <a:lnTo>
                      <a:pt x="402" y="134"/>
                    </a:lnTo>
                    <a:lnTo>
                      <a:pt x="408" y="121"/>
                    </a:lnTo>
                    <a:lnTo>
                      <a:pt x="414" y="129"/>
                    </a:lnTo>
                    <a:cubicBezTo>
                      <a:pt x="416" y="132"/>
                      <a:pt x="415" y="137"/>
                      <a:pt x="412" y="140"/>
                    </a:cubicBezTo>
                    <a:cubicBezTo>
                      <a:pt x="409" y="142"/>
                      <a:pt x="404" y="142"/>
                      <a:pt x="401" y="139"/>
                    </a:cubicBezTo>
                    <a:lnTo>
                      <a:pt x="393" y="131"/>
                    </a:lnTo>
                    <a:lnTo>
                      <a:pt x="399" y="134"/>
                    </a:lnTo>
                    <a:lnTo>
                      <a:pt x="372" y="134"/>
                    </a:lnTo>
                    <a:lnTo>
                      <a:pt x="375" y="118"/>
                    </a:lnTo>
                    <a:lnTo>
                      <a:pt x="394" y="126"/>
                    </a:lnTo>
                    <a:cubicBezTo>
                      <a:pt x="398" y="128"/>
                      <a:pt x="400" y="132"/>
                      <a:pt x="399" y="136"/>
                    </a:cubicBezTo>
                    <a:cubicBezTo>
                      <a:pt x="397" y="140"/>
                      <a:pt x="393" y="142"/>
                      <a:pt x="389" y="141"/>
                    </a:cubicBezTo>
                    <a:lnTo>
                      <a:pt x="368" y="136"/>
                    </a:lnTo>
                    <a:lnTo>
                      <a:pt x="373" y="121"/>
                    </a:lnTo>
                    <a:lnTo>
                      <a:pt x="384" y="126"/>
                    </a:lnTo>
                    <a:cubicBezTo>
                      <a:pt x="386" y="128"/>
                      <a:pt x="388" y="130"/>
                      <a:pt x="388" y="132"/>
                    </a:cubicBezTo>
                    <a:cubicBezTo>
                      <a:pt x="389" y="135"/>
                      <a:pt x="388" y="137"/>
                      <a:pt x="386" y="139"/>
                    </a:cubicBezTo>
                    <a:lnTo>
                      <a:pt x="383" y="142"/>
                    </a:lnTo>
                    <a:lnTo>
                      <a:pt x="378" y="128"/>
                    </a:lnTo>
                    <a:lnTo>
                      <a:pt x="388" y="128"/>
                    </a:lnTo>
                    <a:cubicBezTo>
                      <a:pt x="393" y="128"/>
                      <a:pt x="396" y="131"/>
                      <a:pt x="396" y="136"/>
                    </a:cubicBezTo>
                    <a:cubicBezTo>
                      <a:pt x="397" y="140"/>
                      <a:pt x="394" y="143"/>
                      <a:pt x="390" y="144"/>
                    </a:cubicBezTo>
                    <a:lnTo>
                      <a:pt x="374" y="147"/>
                    </a:lnTo>
                    <a:lnTo>
                      <a:pt x="378" y="133"/>
                    </a:lnTo>
                    <a:lnTo>
                      <a:pt x="389" y="143"/>
                    </a:lnTo>
                    <a:cubicBezTo>
                      <a:pt x="392" y="146"/>
                      <a:pt x="392" y="151"/>
                      <a:pt x="389" y="154"/>
                    </a:cubicBezTo>
                    <a:cubicBezTo>
                      <a:pt x="387" y="157"/>
                      <a:pt x="382" y="158"/>
                      <a:pt x="379" y="156"/>
                    </a:cubicBezTo>
                    <a:lnTo>
                      <a:pt x="371" y="151"/>
                    </a:lnTo>
                    <a:cubicBezTo>
                      <a:pt x="370" y="150"/>
                      <a:pt x="369" y="150"/>
                      <a:pt x="369" y="149"/>
                    </a:cubicBezTo>
                    <a:lnTo>
                      <a:pt x="358" y="136"/>
                    </a:lnTo>
                    <a:lnTo>
                      <a:pt x="367" y="139"/>
                    </a:lnTo>
                    <a:lnTo>
                      <a:pt x="343" y="146"/>
                    </a:lnTo>
                    <a:lnTo>
                      <a:pt x="340" y="131"/>
                    </a:lnTo>
                    <a:lnTo>
                      <a:pt x="362" y="131"/>
                    </a:lnTo>
                    <a:lnTo>
                      <a:pt x="364" y="131"/>
                    </a:lnTo>
                    <a:cubicBezTo>
                      <a:pt x="367" y="131"/>
                      <a:pt x="370" y="132"/>
                      <a:pt x="371" y="135"/>
                    </a:cubicBezTo>
                    <a:cubicBezTo>
                      <a:pt x="373" y="137"/>
                      <a:pt x="373" y="140"/>
                      <a:pt x="371" y="142"/>
                    </a:cubicBezTo>
                    <a:lnTo>
                      <a:pt x="369" y="148"/>
                    </a:lnTo>
                    <a:cubicBezTo>
                      <a:pt x="367" y="150"/>
                      <a:pt x="365" y="152"/>
                      <a:pt x="362" y="152"/>
                    </a:cubicBezTo>
                    <a:lnTo>
                      <a:pt x="325" y="155"/>
                    </a:lnTo>
                    <a:lnTo>
                      <a:pt x="326" y="139"/>
                    </a:lnTo>
                    <a:lnTo>
                      <a:pt x="337" y="141"/>
                    </a:lnTo>
                    <a:cubicBezTo>
                      <a:pt x="340" y="142"/>
                      <a:pt x="342" y="145"/>
                      <a:pt x="343" y="148"/>
                    </a:cubicBezTo>
                    <a:cubicBezTo>
                      <a:pt x="343" y="151"/>
                      <a:pt x="342" y="154"/>
                      <a:pt x="339" y="156"/>
                    </a:cubicBezTo>
                    <a:lnTo>
                      <a:pt x="331" y="161"/>
                    </a:lnTo>
                    <a:lnTo>
                      <a:pt x="325" y="147"/>
                    </a:lnTo>
                    <a:lnTo>
                      <a:pt x="343" y="141"/>
                    </a:lnTo>
                    <a:cubicBezTo>
                      <a:pt x="345" y="141"/>
                      <a:pt x="346" y="141"/>
                      <a:pt x="347" y="141"/>
                    </a:cubicBezTo>
                    <a:lnTo>
                      <a:pt x="363" y="144"/>
                    </a:lnTo>
                    <a:cubicBezTo>
                      <a:pt x="367" y="145"/>
                      <a:pt x="370" y="148"/>
                      <a:pt x="370" y="152"/>
                    </a:cubicBezTo>
                    <a:cubicBezTo>
                      <a:pt x="369" y="157"/>
                      <a:pt x="366" y="160"/>
                      <a:pt x="362" y="160"/>
                    </a:cubicBezTo>
                    <a:lnTo>
                      <a:pt x="343" y="160"/>
                    </a:lnTo>
                    <a:lnTo>
                      <a:pt x="348" y="158"/>
                    </a:lnTo>
                    <a:lnTo>
                      <a:pt x="346" y="160"/>
                    </a:lnTo>
                    <a:lnTo>
                      <a:pt x="347" y="151"/>
                    </a:lnTo>
                    <a:lnTo>
                      <a:pt x="350" y="156"/>
                    </a:lnTo>
                    <a:lnTo>
                      <a:pt x="342" y="152"/>
                    </a:lnTo>
                    <a:lnTo>
                      <a:pt x="363" y="149"/>
                    </a:lnTo>
                    <a:cubicBezTo>
                      <a:pt x="367" y="149"/>
                      <a:pt x="371" y="151"/>
                      <a:pt x="372" y="155"/>
                    </a:cubicBezTo>
                    <a:cubicBezTo>
                      <a:pt x="373" y="159"/>
                      <a:pt x="371" y="163"/>
                      <a:pt x="367" y="164"/>
                    </a:cubicBezTo>
                    <a:lnTo>
                      <a:pt x="354" y="170"/>
                    </a:lnTo>
                    <a:lnTo>
                      <a:pt x="356" y="157"/>
                    </a:lnTo>
                    <a:lnTo>
                      <a:pt x="365" y="164"/>
                    </a:lnTo>
                    <a:cubicBezTo>
                      <a:pt x="368" y="167"/>
                      <a:pt x="368" y="172"/>
                      <a:pt x="365" y="175"/>
                    </a:cubicBezTo>
                    <a:cubicBezTo>
                      <a:pt x="362" y="178"/>
                      <a:pt x="358" y="179"/>
                      <a:pt x="354" y="177"/>
                    </a:cubicBezTo>
                    <a:lnTo>
                      <a:pt x="343" y="169"/>
                    </a:lnTo>
                    <a:lnTo>
                      <a:pt x="348" y="170"/>
                    </a:lnTo>
                    <a:lnTo>
                      <a:pt x="332" y="170"/>
                    </a:lnTo>
                    <a:cubicBezTo>
                      <a:pt x="329" y="170"/>
                      <a:pt x="327" y="169"/>
                      <a:pt x="325" y="166"/>
                    </a:cubicBezTo>
                    <a:cubicBezTo>
                      <a:pt x="324" y="164"/>
                      <a:pt x="324" y="161"/>
                      <a:pt x="325" y="159"/>
                    </a:cubicBezTo>
                    <a:lnTo>
                      <a:pt x="328" y="153"/>
                    </a:lnTo>
                    <a:lnTo>
                      <a:pt x="339" y="164"/>
                    </a:lnTo>
                    <a:lnTo>
                      <a:pt x="321" y="177"/>
                    </a:lnTo>
                    <a:lnTo>
                      <a:pt x="315" y="162"/>
                    </a:lnTo>
                    <a:lnTo>
                      <a:pt x="339" y="159"/>
                    </a:lnTo>
                    <a:cubicBezTo>
                      <a:pt x="340" y="159"/>
                      <a:pt x="341" y="159"/>
                      <a:pt x="342" y="160"/>
                    </a:cubicBezTo>
                    <a:lnTo>
                      <a:pt x="363" y="165"/>
                    </a:lnTo>
                    <a:cubicBezTo>
                      <a:pt x="367" y="166"/>
                      <a:pt x="370" y="170"/>
                      <a:pt x="370" y="174"/>
                    </a:cubicBezTo>
                    <a:cubicBezTo>
                      <a:pt x="369" y="178"/>
                      <a:pt x="366" y="181"/>
                      <a:pt x="362" y="181"/>
                    </a:cubicBezTo>
                    <a:lnTo>
                      <a:pt x="348" y="181"/>
                    </a:lnTo>
                    <a:lnTo>
                      <a:pt x="353" y="166"/>
                    </a:lnTo>
                    <a:lnTo>
                      <a:pt x="361" y="171"/>
                    </a:lnTo>
                    <a:cubicBezTo>
                      <a:pt x="364" y="173"/>
                      <a:pt x="365" y="177"/>
                      <a:pt x="364" y="181"/>
                    </a:cubicBezTo>
                    <a:cubicBezTo>
                      <a:pt x="362" y="184"/>
                      <a:pt x="359" y="186"/>
                      <a:pt x="355" y="186"/>
                    </a:cubicBezTo>
                    <a:lnTo>
                      <a:pt x="320" y="181"/>
                    </a:lnTo>
                    <a:lnTo>
                      <a:pt x="324" y="165"/>
                    </a:lnTo>
                    <a:lnTo>
                      <a:pt x="332" y="168"/>
                    </a:lnTo>
                    <a:cubicBezTo>
                      <a:pt x="335" y="169"/>
                      <a:pt x="338" y="172"/>
                      <a:pt x="337" y="176"/>
                    </a:cubicBezTo>
                    <a:cubicBezTo>
                      <a:pt x="337" y="180"/>
                      <a:pt x="334" y="183"/>
                      <a:pt x="331" y="183"/>
                    </a:cubicBezTo>
                    <a:lnTo>
                      <a:pt x="315" y="186"/>
                    </a:lnTo>
                    <a:lnTo>
                      <a:pt x="316" y="170"/>
                    </a:lnTo>
                    <a:lnTo>
                      <a:pt x="324" y="173"/>
                    </a:lnTo>
                    <a:cubicBezTo>
                      <a:pt x="328" y="174"/>
                      <a:pt x="330" y="178"/>
                      <a:pt x="329" y="181"/>
                    </a:cubicBezTo>
                    <a:cubicBezTo>
                      <a:pt x="329" y="185"/>
                      <a:pt x="326" y="188"/>
                      <a:pt x="322" y="188"/>
                    </a:cubicBezTo>
                    <a:lnTo>
                      <a:pt x="293" y="191"/>
                    </a:lnTo>
                    <a:lnTo>
                      <a:pt x="296" y="176"/>
                    </a:lnTo>
                    <a:lnTo>
                      <a:pt x="309" y="184"/>
                    </a:lnTo>
                    <a:cubicBezTo>
                      <a:pt x="312" y="186"/>
                      <a:pt x="314" y="189"/>
                      <a:pt x="313" y="192"/>
                    </a:cubicBezTo>
                    <a:cubicBezTo>
                      <a:pt x="313" y="196"/>
                      <a:pt x="310" y="198"/>
                      <a:pt x="307" y="199"/>
                    </a:cubicBezTo>
                    <a:lnTo>
                      <a:pt x="280" y="204"/>
                    </a:lnTo>
                    <a:lnTo>
                      <a:pt x="280" y="188"/>
                    </a:lnTo>
                    <a:lnTo>
                      <a:pt x="304" y="193"/>
                    </a:lnTo>
                    <a:lnTo>
                      <a:pt x="301" y="209"/>
                    </a:lnTo>
                    <a:lnTo>
                      <a:pt x="291" y="207"/>
                    </a:lnTo>
                    <a:lnTo>
                      <a:pt x="294" y="191"/>
                    </a:lnTo>
                    <a:lnTo>
                      <a:pt x="291" y="207"/>
                    </a:lnTo>
                    <a:lnTo>
                      <a:pt x="277" y="204"/>
                    </a:lnTo>
                    <a:lnTo>
                      <a:pt x="287" y="196"/>
                    </a:lnTo>
                    <a:lnTo>
                      <a:pt x="287" y="201"/>
                    </a:lnTo>
                    <a:cubicBezTo>
                      <a:pt x="287" y="205"/>
                      <a:pt x="284" y="208"/>
                      <a:pt x="281" y="209"/>
                    </a:cubicBezTo>
                    <a:lnTo>
                      <a:pt x="273" y="212"/>
                    </a:lnTo>
                    <a:lnTo>
                      <a:pt x="273" y="196"/>
                    </a:lnTo>
                    <a:lnTo>
                      <a:pt x="281" y="199"/>
                    </a:lnTo>
                    <a:cubicBezTo>
                      <a:pt x="284" y="200"/>
                      <a:pt x="286" y="202"/>
                      <a:pt x="286" y="205"/>
                    </a:cubicBezTo>
                    <a:cubicBezTo>
                      <a:pt x="287" y="207"/>
                      <a:pt x="286" y="210"/>
                      <a:pt x="284" y="212"/>
                    </a:cubicBezTo>
                    <a:lnTo>
                      <a:pt x="279" y="217"/>
                    </a:lnTo>
                    <a:lnTo>
                      <a:pt x="273" y="204"/>
                    </a:lnTo>
                    <a:lnTo>
                      <a:pt x="292" y="204"/>
                    </a:lnTo>
                    <a:cubicBezTo>
                      <a:pt x="296" y="204"/>
                      <a:pt x="299" y="207"/>
                      <a:pt x="300" y="211"/>
                    </a:cubicBezTo>
                    <a:cubicBezTo>
                      <a:pt x="301" y="214"/>
                      <a:pt x="298" y="218"/>
                      <a:pt x="295" y="219"/>
                    </a:cubicBezTo>
                    <a:lnTo>
                      <a:pt x="278" y="225"/>
                    </a:lnTo>
                    <a:lnTo>
                      <a:pt x="275" y="209"/>
                    </a:lnTo>
                    <a:lnTo>
                      <a:pt x="312" y="204"/>
                    </a:lnTo>
                    <a:cubicBezTo>
                      <a:pt x="316" y="203"/>
                      <a:pt x="320" y="206"/>
                      <a:pt x="321" y="210"/>
                    </a:cubicBezTo>
                    <a:cubicBezTo>
                      <a:pt x="322" y="214"/>
                      <a:pt x="320" y="218"/>
                      <a:pt x="317" y="219"/>
                    </a:cubicBezTo>
                    <a:lnTo>
                      <a:pt x="298" y="227"/>
                    </a:lnTo>
                    <a:cubicBezTo>
                      <a:pt x="295" y="228"/>
                      <a:pt x="293" y="228"/>
                      <a:pt x="290" y="226"/>
                    </a:cubicBezTo>
                    <a:cubicBezTo>
                      <a:pt x="288" y="225"/>
                      <a:pt x="287" y="222"/>
                      <a:pt x="287" y="220"/>
                    </a:cubicBezTo>
                    <a:lnTo>
                      <a:pt x="287" y="214"/>
                    </a:lnTo>
                    <a:lnTo>
                      <a:pt x="297" y="222"/>
                    </a:lnTo>
                    <a:lnTo>
                      <a:pt x="265" y="230"/>
                    </a:lnTo>
                    <a:lnTo>
                      <a:pt x="263" y="214"/>
                    </a:lnTo>
                    <a:lnTo>
                      <a:pt x="273" y="214"/>
                    </a:lnTo>
                    <a:cubicBezTo>
                      <a:pt x="275" y="214"/>
                      <a:pt x="277" y="215"/>
                      <a:pt x="279" y="216"/>
                    </a:cubicBezTo>
                    <a:lnTo>
                      <a:pt x="287" y="224"/>
                    </a:lnTo>
                    <a:cubicBezTo>
                      <a:pt x="289" y="227"/>
                      <a:pt x="290" y="230"/>
                      <a:pt x="288" y="234"/>
                    </a:cubicBezTo>
                    <a:cubicBezTo>
                      <a:pt x="287" y="237"/>
                      <a:pt x="284" y="238"/>
                      <a:pt x="280" y="238"/>
                    </a:cubicBezTo>
                    <a:lnTo>
                      <a:pt x="264" y="235"/>
                    </a:lnTo>
                    <a:lnTo>
                      <a:pt x="273" y="230"/>
                    </a:lnTo>
                    <a:lnTo>
                      <a:pt x="270" y="238"/>
                    </a:lnTo>
                    <a:lnTo>
                      <a:pt x="267" y="229"/>
                    </a:lnTo>
                    <a:lnTo>
                      <a:pt x="275" y="234"/>
                    </a:lnTo>
                    <a:cubicBezTo>
                      <a:pt x="278" y="236"/>
                      <a:pt x="279" y="239"/>
                      <a:pt x="278" y="243"/>
                    </a:cubicBezTo>
                    <a:cubicBezTo>
                      <a:pt x="277" y="246"/>
                      <a:pt x="274" y="248"/>
                      <a:pt x="271" y="248"/>
                    </a:cubicBezTo>
                    <a:lnTo>
                      <a:pt x="255" y="248"/>
                    </a:lnTo>
                    <a:lnTo>
                      <a:pt x="259" y="234"/>
                    </a:lnTo>
                    <a:lnTo>
                      <a:pt x="270" y="242"/>
                    </a:lnTo>
                    <a:cubicBezTo>
                      <a:pt x="272" y="243"/>
                      <a:pt x="273" y="245"/>
                      <a:pt x="273" y="248"/>
                    </a:cubicBezTo>
                    <a:cubicBezTo>
                      <a:pt x="273" y="250"/>
                      <a:pt x="273" y="252"/>
                      <a:pt x="271" y="254"/>
                    </a:cubicBezTo>
                    <a:lnTo>
                      <a:pt x="260" y="264"/>
                    </a:lnTo>
                    <a:lnTo>
                      <a:pt x="255" y="251"/>
                    </a:lnTo>
                    <a:lnTo>
                      <a:pt x="268" y="251"/>
                    </a:lnTo>
                    <a:lnTo>
                      <a:pt x="268" y="267"/>
                    </a:lnTo>
                    <a:lnTo>
                      <a:pt x="260" y="267"/>
                    </a:lnTo>
                    <a:lnTo>
                      <a:pt x="267" y="255"/>
                    </a:lnTo>
                    <a:lnTo>
                      <a:pt x="270" y="260"/>
                    </a:lnTo>
                    <a:lnTo>
                      <a:pt x="259" y="257"/>
                    </a:lnTo>
                    <a:lnTo>
                      <a:pt x="272" y="249"/>
                    </a:lnTo>
                    <a:cubicBezTo>
                      <a:pt x="276" y="247"/>
                      <a:pt x="280" y="248"/>
                      <a:pt x="283" y="252"/>
                    </a:cubicBezTo>
                    <a:cubicBezTo>
                      <a:pt x="285" y="255"/>
                      <a:pt x="284" y="260"/>
                      <a:pt x="281" y="263"/>
                    </a:cubicBezTo>
                    <a:lnTo>
                      <a:pt x="270" y="270"/>
                    </a:lnTo>
                    <a:cubicBezTo>
                      <a:pt x="269" y="271"/>
                      <a:pt x="268" y="272"/>
                      <a:pt x="267" y="272"/>
                    </a:cubicBezTo>
                    <a:lnTo>
                      <a:pt x="253" y="274"/>
                    </a:lnTo>
                    <a:cubicBezTo>
                      <a:pt x="253" y="274"/>
                      <a:pt x="252" y="275"/>
                      <a:pt x="252" y="275"/>
                    </a:cubicBezTo>
                    <a:lnTo>
                      <a:pt x="244" y="275"/>
                    </a:lnTo>
                    <a:lnTo>
                      <a:pt x="246" y="274"/>
                    </a:lnTo>
                    <a:lnTo>
                      <a:pt x="222" y="282"/>
                    </a:lnTo>
                    <a:lnTo>
                      <a:pt x="219" y="266"/>
                    </a:lnTo>
                    <a:lnTo>
                      <a:pt x="237" y="264"/>
                    </a:lnTo>
                    <a:cubicBezTo>
                      <a:pt x="238" y="264"/>
                      <a:pt x="246" y="266"/>
                      <a:pt x="246" y="278"/>
                    </a:cubicBezTo>
                    <a:cubicBezTo>
                      <a:pt x="237" y="280"/>
                      <a:pt x="235" y="264"/>
                      <a:pt x="237" y="280"/>
                    </a:cubicBezTo>
                    <a:lnTo>
                      <a:pt x="221" y="282"/>
                    </a:lnTo>
                    <a:lnTo>
                      <a:pt x="225" y="269"/>
                    </a:lnTo>
                    <a:lnTo>
                      <a:pt x="231" y="274"/>
                    </a:lnTo>
                    <a:lnTo>
                      <a:pt x="223" y="272"/>
                    </a:lnTo>
                    <a:lnTo>
                      <a:pt x="253" y="264"/>
                    </a:lnTo>
                    <a:cubicBezTo>
                      <a:pt x="257" y="263"/>
                      <a:pt x="261" y="265"/>
                      <a:pt x="262" y="269"/>
                    </a:cubicBezTo>
                    <a:cubicBezTo>
                      <a:pt x="264" y="273"/>
                      <a:pt x="261" y="278"/>
                      <a:pt x="257" y="279"/>
                    </a:cubicBezTo>
                    <a:lnTo>
                      <a:pt x="231" y="290"/>
                    </a:lnTo>
                    <a:lnTo>
                      <a:pt x="231" y="275"/>
                    </a:lnTo>
                    <a:lnTo>
                      <a:pt x="242" y="280"/>
                    </a:lnTo>
                    <a:cubicBezTo>
                      <a:pt x="245" y="281"/>
                      <a:pt x="246" y="284"/>
                      <a:pt x="247" y="287"/>
                    </a:cubicBezTo>
                    <a:cubicBezTo>
                      <a:pt x="247" y="290"/>
                      <a:pt x="245" y="293"/>
                      <a:pt x="242" y="294"/>
                    </a:cubicBezTo>
                    <a:lnTo>
                      <a:pt x="224" y="305"/>
                    </a:lnTo>
                    <a:cubicBezTo>
                      <a:pt x="220" y="307"/>
                      <a:pt x="216" y="306"/>
                      <a:pt x="213" y="303"/>
                    </a:cubicBezTo>
                    <a:cubicBezTo>
                      <a:pt x="211" y="299"/>
                      <a:pt x="211" y="295"/>
                      <a:pt x="214" y="292"/>
                    </a:cubicBezTo>
                    <a:lnTo>
                      <a:pt x="220" y="287"/>
                    </a:lnTo>
                    <a:lnTo>
                      <a:pt x="221" y="299"/>
                    </a:lnTo>
                    <a:lnTo>
                      <a:pt x="208" y="292"/>
                    </a:lnTo>
                    <a:lnTo>
                      <a:pt x="217" y="291"/>
                    </a:lnTo>
                    <a:lnTo>
                      <a:pt x="206" y="299"/>
                    </a:lnTo>
                    <a:lnTo>
                      <a:pt x="204" y="285"/>
                    </a:lnTo>
                    <a:lnTo>
                      <a:pt x="212" y="288"/>
                    </a:lnTo>
                    <a:cubicBezTo>
                      <a:pt x="216" y="289"/>
                      <a:pt x="218" y="293"/>
                      <a:pt x="217" y="297"/>
                    </a:cubicBezTo>
                    <a:cubicBezTo>
                      <a:pt x="216" y="301"/>
                      <a:pt x="212" y="304"/>
                      <a:pt x="208" y="303"/>
                    </a:cubicBezTo>
                    <a:lnTo>
                      <a:pt x="194" y="300"/>
                    </a:lnTo>
                    <a:lnTo>
                      <a:pt x="199" y="285"/>
                    </a:lnTo>
                    <a:lnTo>
                      <a:pt x="205" y="288"/>
                    </a:lnTo>
                    <a:cubicBezTo>
                      <a:pt x="207" y="289"/>
                      <a:pt x="209" y="292"/>
                      <a:pt x="209" y="295"/>
                    </a:cubicBezTo>
                    <a:cubicBezTo>
                      <a:pt x="209" y="297"/>
                      <a:pt x="208" y="300"/>
                      <a:pt x="206" y="302"/>
                    </a:cubicBezTo>
                    <a:lnTo>
                      <a:pt x="187" y="315"/>
                    </a:lnTo>
                    <a:lnTo>
                      <a:pt x="189" y="304"/>
                    </a:lnTo>
                    <a:lnTo>
                      <a:pt x="194" y="311"/>
                    </a:lnTo>
                    <a:cubicBezTo>
                      <a:pt x="196" y="314"/>
                      <a:pt x="196" y="316"/>
                      <a:pt x="195" y="318"/>
                    </a:cubicBezTo>
                    <a:cubicBezTo>
                      <a:pt x="195" y="321"/>
                      <a:pt x="193" y="323"/>
                      <a:pt x="190" y="324"/>
                    </a:cubicBezTo>
                    <a:lnTo>
                      <a:pt x="169" y="331"/>
                    </a:lnTo>
                    <a:lnTo>
                      <a:pt x="173" y="320"/>
                    </a:lnTo>
                    <a:lnTo>
                      <a:pt x="176" y="325"/>
                    </a:lnTo>
                    <a:lnTo>
                      <a:pt x="167" y="321"/>
                    </a:lnTo>
                    <a:lnTo>
                      <a:pt x="183" y="316"/>
                    </a:lnTo>
                    <a:cubicBezTo>
                      <a:pt x="186" y="315"/>
                      <a:pt x="191" y="317"/>
                      <a:pt x="192" y="320"/>
                    </a:cubicBezTo>
                    <a:cubicBezTo>
                      <a:pt x="194" y="324"/>
                      <a:pt x="193" y="328"/>
                      <a:pt x="189" y="331"/>
                    </a:cubicBezTo>
                    <a:lnTo>
                      <a:pt x="181" y="336"/>
                    </a:lnTo>
                    <a:lnTo>
                      <a:pt x="181" y="322"/>
                    </a:lnTo>
                    <a:lnTo>
                      <a:pt x="191" y="327"/>
                    </a:lnTo>
                    <a:lnTo>
                      <a:pt x="185" y="327"/>
                    </a:lnTo>
                    <a:lnTo>
                      <a:pt x="212" y="316"/>
                    </a:lnTo>
                    <a:lnTo>
                      <a:pt x="207" y="320"/>
                    </a:lnTo>
                    <a:lnTo>
                      <a:pt x="210" y="315"/>
                    </a:lnTo>
                    <a:lnTo>
                      <a:pt x="218" y="327"/>
                    </a:lnTo>
                    <a:lnTo>
                      <a:pt x="202" y="329"/>
                    </a:lnTo>
                    <a:cubicBezTo>
                      <a:pt x="199" y="330"/>
                      <a:pt x="195" y="328"/>
                      <a:pt x="194" y="324"/>
                    </a:cubicBezTo>
                    <a:cubicBezTo>
                      <a:pt x="192" y="320"/>
                      <a:pt x="194" y="316"/>
                      <a:pt x="197" y="314"/>
                    </a:cubicBezTo>
                    <a:lnTo>
                      <a:pt x="224" y="299"/>
                    </a:lnTo>
                    <a:cubicBezTo>
                      <a:pt x="227" y="297"/>
                      <a:pt x="231" y="297"/>
                      <a:pt x="233" y="300"/>
                    </a:cubicBezTo>
                    <a:lnTo>
                      <a:pt x="239" y="305"/>
                    </a:lnTo>
                    <a:cubicBezTo>
                      <a:pt x="240" y="307"/>
                      <a:pt x="241" y="309"/>
                      <a:pt x="241" y="311"/>
                    </a:cubicBezTo>
                    <a:cubicBezTo>
                      <a:pt x="241" y="314"/>
                      <a:pt x="240" y="316"/>
                      <a:pt x="238" y="317"/>
                    </a:cubicBezTo>
                    <a:lnTo>
                      <a:pt x="225" y="328"/>
                    </a:lnTo>
                    <a:lnTo>
                      <a:pt x="220" y="313"/>
                    </a:lnTo>
                    <a:lnTo>
                      <a:pt x="233" y="313"/>
                    </a:lnTo>
                    <a:cubicBezTo>
                      <a:pt x="237" y="313"/>
                      <a:pt x="241" y="316"/>
                      <a:pt x="241" y="320"/>
                    </a:cubicBezTo>
                    <a:cubicBezTo>
                      <a:pt x="242" y="324"/>
                      <a:pt x="239" y="328"/>
                      <a:pt x="235" y="329"/>
                    </a:cubicBezTo>
                    <a:lnTo>
                      <a:pt x="209" y="337"/>
                    </a:lnTo>
                    <a:lnTo>
                      <a:pt x="209" y="321"/>
                    </a:lnTo>
                    <a:lnTo>
                      <a:pt x="217" y="324"/>
                    </a:lnTo>
                    <a:cubicBezTo>
                      <a:pt x="220" y="325"/>
                      <a:pt x="222" y="328"/>
                      <a:pt x="222" y="331"/>
                    </a:cubicBezTo>
                    <a:cubicBezTo>
                      <a:pt x="223" y="334"/>
                      <a:pt x="221" y="337"/>
                      <a:pt x="218" y="339"/>
                    </a:cubicBezTo>
                    <a:lnTo>
                      <a:pt x="213" y="341"/>
                    </a:lnTo>
                    <a:lnTo>
                      <a:pt x="213" y="327"/>
                    </a:lnTo>
                    <a:lnTo>
                      <a:pt x="218" y="330"/>
                    </a:lnTo>
                    <a:cubicBezTo>
                      <a:pt x="221" y="331"/>
                      <a:pt x="223" y="335"/>
                      <a:pt x="222" y="339"/>
                    </a:cubicBezTo>
                    <a:cubicBezTo>
                      <a:pt x="221" y="342"/>
                      <a:pt x="218" y="345"/>
                      <a:pt x="214" y="345"/>
                    </a:cubicBezTo>
                    <a:lnTo>
                      <a:pt x="188" y="345"/>
                    </a:lnTo>
                    <a:lnTo>
                      <a:pt x="194" y="332"/>
                    </a:lnTo>
                    <a:lnTo>
                      <a:pt x="200" y="340"/>
                    </a:lnTo>
                    <a:cubicBezTo>
                      <a:pt x="202" y="343"/>
                      <a:pt x="201" y="348"/>
                      <a:pt x="198" y="351"/>
                    </a:cubicBezTo>
                    <a:cubicBezTo>
                      <a:pt x="195" y="353"/>
                      <a:pt x="191" y="353"/>
                      <a:pt x="188" y="351"/>
                    </a:cubicBezTo>
                    <a:lnTo>
                      <a:pt x="169" y="335"/>
                    </a:lnTo>
                    <a:lnTo>
                      <a:pt x="176" y="337"/>
                    </a:lnTo>
                    <a:lnTo>
                      <a:pt x="155" y="342"/>
                    </a:lnTo>
                    <a:lnTo>
                      <a:pt x="156" y="327"/>
                    </a:lnTo>
                    <a:lnTo>
                      <a:pt x="167" y="332"/>
                    </a:lnTo>
                    <a:cubicBezTo>
                      <a:pt x="170" y="334"/>
                      <a:pt x="172" y="338"/>
                      <a:pt x="171" y="341"/>
                    </a:cubicBezTo>
                    <a:cubicBezTo>
                      <a:pt x="171" y="345"/>
                      <a:pt x="167" y="347"/>
                      <a:pt x="164" y="347"/>
                    </a:cubicBezTo>
                    <a:lnTo>
                      <a:pt x="137" y="347"/>
                    </a:lnTo>
                    <a:lnTo>
                      <a:pt x="142" y="334"/>
                    </a:lnTo>
                    <a:lnTo>
                      <a:pt x="145" y="336"/>
                    </a:lnTo>
                    <a:cubicBezTo>
                      <a:pt x="147" y="338"/>
                      <a:pt x="148" y="341"/>
                      <a:pt x="147" y="344"/>
                    </a:cubicBezTo>
                    <a:cubicBezTo>
                      <a:pt x="147" y="347"/>
                      <a:pt x="145" y="349"/>
                      <a:pt x="142" y="350"/>
                    </a:cubicBezTo>
                    <a:lnTo>
                      <a:pt x="134" y="352"/>
                    </a:lnTo>
                    <a:lnTo>
                      <a:pt x="133" y="337"/>
                    </a:lnTo>
                    <a:lnTo>
                      <a:pt x="146" y="339"/>
                    </a:lnTo>
                    <a:cubicBezTo>
                      <a:pt x="150" y="340"/>
                      <a:pt x="153" y="344"/>
                      <a:pt x="153" y="348"/>
                    </a:cubicBezTo>
                    <a:cubicBezTo>
                      <a:pt x="153" y="352"/>
                      <a:pt x="150" y="355"/>
                      <a:pt x="146" y="355"/>
                    </a:cubicBezTo>
                    <a:lnTo>
                      <a:pt x="122" y="358"/>
                    </a:lnTo>
                    <a:lnTo>
                      <a:pt x="124" y="343"/>
                    </a:lnTo>
                    <a:lnTo>
                      <a:pt x="140" y="351"/>
                    </a:lnTo>
                    <a:cubicBezTo>
                      <a:pt x="144" y="352"/>
                      <a:pt x="146" y="356"/>
                      <a:pt x="145" y="360"/>
                    </a:cubicBezTo>
                    <a:cubicBezTo>
                      <a:pt x="144" y="363"/>
                      <a:pt x="141" y="366"/>
                      <a:pt x="137" y="366"/>
                    </a:cubicBezTo>
                    <a:lnTo>
                      <a:pt x="129" y="366"/>
                    </a:lnTo>
                    <a:lnTo>
                      <a:pt x="134" y="352"/>
                    </a:lnTo>
                    <a:lnTo>
                      <a:pt x="140" y="357"/>
                    </a:lnTo>
                    <a:cubicBezTo>
                      <a:pt x="143" y="360"/>
                      <a:pt x="143" y="365"/>
                      <a:pt x="140" y="368"/>
                    </a:cubicBezTo>
                    <a:cubicBezTo>
                      <a:pt x="138" y="371"/>
                      <a:pt x="133" y="372"/>
                      <a:pt x="130" y="370"/>
                    </a:cubicBezTo>
                    <a:lnTo>
                      <a:pt x="114" y="359"/>
                    </a:lnTo>
                    <a:lnTo>
                      <a:pt x="121" y="360"/>
                    </a:lnTo>
                    <a:lnTo>
                      <a:pt x="113" y="363"/>
                    </a:lnTo>
                    <a:lnTo>
                      <a:pt x="116" y="349"/>
                    </a:lnTo>
                    <a:lnTo>
                      <a:pt x="118" y="352"/>
                    </a:lnTo>
                    <a:cubicBezTo>
                      <a:pt x="121" y="354"/>
                      <a:pt x="121" y="357"/>
                      <a:pt x="120" y="360"/>
                    </a:cubicBezTo>
                    <a:cubicBezTo>
                      <a:pt x="120" y="363"/>
                      <a:pt x="117" y="365"/>
                      <a:pt x="114" y="366"/>
                    </a:cubicBezTo>
                    <a:lnTo>
                      <a:pt x="98" y="368"/>
                    </a:lnTo>
                    <a:cubicBezTo>
                      <a:pt x="97" y="368"/>
                      <a:pt x="96" y="368"/>
                      <a:pt x="95" y="368"/>
                    </a:cubicBezTo>
                    <a:lnTo>
                      <a:pt x="79" y="366"/>
                    </a:lnTo>
                    <a:lnTo>
                      <a:pt x="88" y="360"/>
                    </a:lnTo>
                    <a:lnTo>
                      <a:pt x="86" y="370"/>
                    </a:lnTo>
                    <a:lnTo>
                      <a:pt x="78" y="360"/>
                    </a:lnTo>
                    <a:lnTo>
                      <a:pt x="121" y="360"/>
                    </a:lnTo>
                    <a:cubicBezTo>
                      <a:pt x="125" y="360"/>
                      <a:pt x="129" y="363"/>
                      <a:pt x="129" y="368"/>
                    </a:cubicBezTo>
                    <a:cubicBezTo>
                      <a:pt x="129" y="372"/>
                      <a:pt x="126" y="376"/>
                      <a:pt x="122" y="376"/>
                    </a:cubicBezTo>
                    <a:lnTo>
                      <a:pt x="100" y="379"/>
                    </a:lnTo>
                    <a:lnTo>
                      <a:pt x="107" y="371"/>
                    </a:lnTo>
                    <a:lnTo>
                      <a:pt x="107" y="373"/>
                    </a:lnTo>
                    <a:lnTo>
                      <a:pt x="99" y="365"/>
                    </a:lnTo>
                    <a:lnTo>
                      <a:pt x="110" y="365"/>
                    </a:lnTo>
                    <a:cubicBezTo>
                      <a:pt x="113" y="365"/>
                      <a:pt x="116" y="367"/>
                      <a:pt x="118" y="370"/>
                    </a:cubicBezTo>
                    <a:cubicBezTo>
                      <a:pt x="119" y="373"/>
                      <a:pt x="118" y="377"/>
                      <a:pt x="116" y="379"/>
                    </a:cubicBezTo>
                    <a:lnTo>
                      <a:pt x="108" y="387"/>
                    </a:lnTo>
                    <a:cubicBezTo>
                      <a:pt x="105" y="389"/>
                      <a:pt x="101" y="390"/>
                      <a:pt x="98" y="388"/>
                    </a:cubicBezTo>
                    <a:lnTo>
                      <a:pt x="79" y="378"/>
                    </a:lnTo>
                    <a:lnTo>
                      <a:pt x="84" y="379"/>
                    </a:lnTo>
                    <a:lnTo>
                      <a:pt x="55" y="381"/>
                    </a:lnTo>
                    <a:lnTo>
                      <a:pt x="58" y="366"/>
                    </a:lnTo>
                    <a:lnTo>
                      <a:pt x="71" y="374"/>
                    </a:lnTo>
                    <a:cubicBezTo>
                      <a:pt x="74" y="376"/>
                      <a:pt x="76" y="379"/>
                      <a:pt x="75" y="382"/>
                    </a:cubicBezTo>
                    <a:cubicBezTo>
                      <a:pt x="75" y="385"/>
                      <a:pt x="73" y="388"/>
                      <a:pt x="70" y="389"/>
                    </a:cubicBezTo>
                    <a:lnTo>
                      <a:pt x="62" y="391"/>
                    </a:lnTo>
                    <a:lnTo>
                      <a:pt x="58" y="376"/>
                    </a:lnTo>
                    <a:lnTo>
                      <a:pt x="71" y="373"/>
                    </a:lnTo>
                    <a:cubicBezTo>
                      <a:pt x="72" y="373"/>
                      <a:pt x="74" y="373"/>
                      <a:pt x="75" y="374"/>
                    </a:cubicBezTo>
                    <a:lnTo>
                      <a:pt x="99" y="381"/>
                    </a:lnTo>
                    <a:cubicBezTo>
                      <a:pt x="103" y="383"/>
                      <a:pt x="105" y="386"/>
                      <a:pt x="105" y="390"/>
                    </a:cubicBezTo>
                    <a:cubicBezTo>
                      <a:pt x="104" y="394"/>
                      <a:pt x="101" y="397"/>
                      <a:pt x="97" y="397"/>
                    </a:cubicBezTo>
                    <a:lnTo>
                      <a:pt x="81" y="397"/>
                    </a:lnTo>
                    <a:lnTo>
                      <a:pt x="89" y="389"/>
                    </a:lnTo>
                    <a:lnTo>
                      <a:pt x="89" y="397"/>
                    </a:lnTo>
                    <a:cubicBezTo>
                      <a:pt x="89" y="401"/>
                      <a:pt x="86" y="404"/>
                      <a:pt x="82" y="405"/>
                    </a:cubicBezTo>
                    <a:cubicBezTo>
                      <a:pt x="78" y="405"/>
                      <a:pt x="75" y="403"/>
                      <a:pt x="73" y="400"/>
                    </a:cubicBezTo>
                    <a:lnTo>
                      <a:pt x="68" y="387"/>
                    </a:lnTo>
                    <a:close/>
                    <a:moveTo>
                      <a:pt x="609" y="26"/>
                    </a:moveTo>
                    <a:cubicBezTo>
                      <a:pt x="606" y="28"/>
                      <a:pt x="602" y="27"/>
                      <a:pt x="599" y="25"/>
                    </a:cubicBezTo>
                    <a:lnTo>
                      <a:pt x="594" y="19"/>
                    </a:lnTo>
                    <a:cubicBezTo>
                      <a:pt x="592" y="17"/>
                      <a:pt x="591" y="13"/>
                      <a:pt x="593" y="10"/>
                    </a:cubicBezTo>
                    <a:cubicBezTo>
                      <a:pt x="594" y="7"/>
                      <a:pt x="598" y="5"/>
                      <a:pt x="602" y="6"/>
                    </a:cubicBezTo>
                    <a:lnTo>
                      <a:pt x="612" y="9"/>
                    </a:lnTo>
                    <a:cubicBezTo>
                      <a:pt x="616" y="9"/>
                      <a:pt x="618" y="12"/>
                      <a:pt x="618" y="15"/>
                    </a:cubicBezTo>
                    <a:cubicBezTo>
                      <a:pt x="619" y="19"/>
                      <a:pt x="617" y="22"/>
                      <a:pt x="614" y="23"/>
                    </a:cubicBezTo>
                    <a:lnTo>
                      <a:pt x="609" y="26"/>
                    </a:lnTo>
                    <a:close/>
                    <a:moveTo>
                      <a:pt x="607" y="9"/>
                    </a:moveTo>
                    <a:lnTo>
                      <a:pt x="608" y="24"/>
                    </a:lnTo>
                    <a:lnTo>
                      <a:pt x="598" y="21"/>
                    </a:lnTo>
                    <a:lnTo>
                      <a:pt x="605" y="8"/>
                    </a:lnTo>
                    <a:lnTo>
                      <a:pt x="611" y="13"/>
                    </a:lnTo>
                    <a:lnTo>
                      <a:pt x="602" y="12"/>
                    </a:lnTo>
                    <a:lnTo>
                      <a:pt x="607" y="9"/>
                    </a:lnTo>
                    <a:close/>
                    <a:moveTo>
                      <a:pt x="552" y="43"/>
                    </a:moveTo>
                    <a:cubicBezTo>
                      <a:pt x="550" y="43"/>
                      <a:pt x="548" y="42"/>
                      <a:pt x="546" y="40"/>
                    </a:cubicBezTo>
                    <a:cubicBezTo>
                      <a:pt x="544" y="39"/>
                      <a:pt x="544" y="37"/>
                      <a:pt x="544" y="35"/>
                    </a:cubicBezTo>
                    <a:lnTo>
                      <a:pt x="544" y="29"/>
                    </a:lnTo>
                    <a:lnTo>
                      <a:pt x="550" y="37"/>
                    </a:lnTo>
                    <a:lnTo>
                      <a:pt x="539" y="34"/>
                    </a:lnTo>
                    <a:cubicBezTo>
                      <a:pt x="535" y="34"/>
                      <a:pt x="533" y="30"/>
                      <a:pt x="533" y="26"/>
                    </a:cubicBezTo>
                    <a:cubicBezTo>
                      <a:pt x="533" y="22"/>
                      <a:pt x="536" y="19"/>
                      <a:pt x="540" y="19"/>
                    </a:cubicBezTo>
                    <a:lnTo>
                      <a:pt x="586" y="16"/>
                    </a:lnTo>
                    <a:cubicBezTo>
                      <a:pt x="589" y="16"/>
                      <a:pt x="592" y="18"/>
                      <a:pt x="594" y="21"/>
                    </a:cubicBezTo>
                    <a:cubicBezTo>
                      <a:pt x="595" y="24"/>
                      <a:pt x="594" y="28"/>
                      <a:pt x="592" y="30"/>
                    </a:cubicBezTo>
                    <a:lnTo>
                      <a:pt x="584" y="38"/>
                    </a:lnTo>
                    <a:cubicBezTo>
                      <a:pt x="583" y="39"/>
                      <a:pt x="581" y="40"/>
                      <a:pt x="579" y="40"/>
                    </a:cubicBezTo>
                    <a:lnTo>
                      <a:pt x="552" y="43"/>
                    </a:lnTo>
                    <a:close/>
                    <a:moveTo>
                      <a:pt x="578" y="24"/>
                    </a:moveTo>
                    <a:lnTo>
                      <a:pt x="573" y="26"/>
                    </a:lnTo>
                    <a:lnTo>
                      <a:pt x="581" y="18"/>
                    </a:lnTo>
                    <a:lnTo>
                      <a:pt x="587" y="32"/>
                    </a:lnTo>
                    <a:lnTo>
                      <a:pt x="541" y="35"/>
                    </a:lnTo>
                    <a:lnTo>
                      <a:pt x="543" y="19"/>
                    </a:lnTo>
                    <a:lnTo>
                      <a:pt x="553" y="22"/>
                    </a:lnTo>
                    <a:cubicBezTo>
                      <a:pt x="557" y="22"/>
                      <a:pt x="560" y="26"/>
                      <a:pt x="560" y="29"/>
                    </a:cubicBezTo>
                    <a:lnTo>
                      <a:pt x="560" y="35"/>
                    </a:lnTo>
                    <a:lnTo>
                      <a:pt x="551" y="27"/>
                    </a:lnTo>
                    <a:lnTo>
                      <a:pt x="578" y="24"/>
                    </a:lnTo>
                    <a:close/>
                    <a:moveTo>
                      <a:pt x="607" y="41"/>
                    </a:moveTo>
                    <a:cubicBezTo>
                      <a:pt x="603" y="44"/>
                      <a:pt x="599" y="43"/>
                      <a:pt x="596" y="39"/>
                    </a:cubicBezTo>
                    <a:lnTo>
                      <a:pt x="588" y="29"/>
                    </a:lnTo>
                    <a:cubicBezTo>
                      <a:pt x="586" y="26"/>
                      <a:pt x="586" y="22"/>
                      <a:pt x="588" y="19"/>
                    </a:cubicBezTo>
                    <a:cubicBezTo>
                      <a:pt x="590" y="17"/>
                      <a:pt x="593" y="15"/>
                      <a:pt x="597" y="16"/>
                    </a:cubicBezTo>
                    <a:lnTo>
                      <a:pt x="613" y="22"/>
                    </a:lnTo>
                    <a:cubicBezTo>
                      <a:pt x="616" y="23"/>
                      <a:pt x="618" y="25"/>
                      <a:pt x="618" y="28"/>
                    </a:cubicBezTo>
                    <a:cubicBezTo>
                      <a:pt x="619" y="31"/>
                      <a:pt x="617" y="34"/>
                      <a:pt x="615" y="36"/>
                    </a:cubicBezTo>
                    <a:lnTo>
                      <a:pt x="607" y="41"/>
                    </a:lnTo>
                    <a:close/>
                    <a:moveTo>
                      <a:pt x="606" y="23"/>
                    </a:moveTo>
                    <a:lnTo>
                      <a:pt x="608" y="37"/>
                    </a:lnTo>
                    <a:lnTo>
                      <a:pt x="592" y="32"/>
                    </a:lnTo>
                    <a:lnTo>
                      <a:pt x="601" y="19"/>
                    </a:lnTo>
                    <a:lnTo>
                      <a:pt x="609" y="30"/>
                    </a:lnTo>
                    <a:lnTo>
                      <a:pt x="598" y="28"/>
                    </a:lnTo>
                    <a:lnTo>
                      <a:pt x="606" y="23"/>
                    </a:lnTo>
                    <a:close/>
                    <a:moveTo>
                      <a:pt x="588" y="49"/>
                    </a:moveTo>
                    <a:cubicBezTo>
                      <a:pt x="585" y="51"/>
                      <a:pt x="583" y="51"/>
                      <a:pt x="580" y="50"/>
                    </a:cubicBezTo>
                    <a:lnTo>
                      <a:pt x="569" y="44"/>
                    </a:lnTo>
                    <a:cubicBezTo>
                      <a:pt x="567" y="43"/>
                      <a:pt x="565" y="40"/>
                      <a:pt x="565" y="37"/>
                    </a:cubicBezTo>
                    <a:cubicBezTo>
                      <a:pt x="565" y="34"/>
                      <a:pt x="566" y="32"/>
                      <a:pt x="569" y="30"/>
                    </a:cubicBezTo>
                    <a:lnTo>
                      <a:pt x="582" y="22"/>
                    </a:lnTo>
                    <a:cubicBezTo>
                      <a:pt x="585" y="21"/>
                      <a:pt x="587" y="21"/>
                      <a:pt x="590" y="22"/>
                    </a:cubicBezTo>
                    <a:lnTo>
                      <a:pt x="601" y="27"/>
                    </a:lnTo>
                    <a:cubicBezTo>
                      <a:pt x="603" y="29"/>
                      <a:pt x="605" y="31"/>
                      <a:pt x="605" y="34"/>
                    </a:cubicBezTo>
                    <a:cubicBezTo>
                      <a:pt x="605" y="37"/>
                      <a:pt x="604" y="40"/>
                      <a:pt x="601" y="41"/>
                    </a:cubicBezTo>
                    <a:lnTo>
                      <a:pt x="588" y="49"/>
                    </a:lnTo>
                    <a:close/>
                    <a:moveTo>
                      <a:pt x="593" y="28"/>
                    </a:moveTo>
                    <a:lnTo>
                      <a:pt x="594" y="42"/>
                    </a:lnTo>
                    <a:lnTo>
                      <a:pt x="583" y="37"/>
                    </a:lnTo>
                    <a:lnTo>
                      <a:pt x="590" y="36"/>
                    </a:lnTo>
                    <a:lnTo>
                      <a:pt x="577" y="44"/>
                    </a:lnTo>
                    <a:lnTo>
                      <a:pt x="576" y="30"/>
                    </a:lnTo>
                    <a:lnTo>
                      <a:pt x="587" y="35"/>
                    </a:lnTo>
                    <a:lnTo>
                      <a:pt x="580" y="35"/>
                    </a:lnTo>
                    <a:lnTo>
                      <a:pt x="593" y="28"/>
                    </a:lnTo>
                    <a:close/>
                    <a:moveTo>
                      <a:pt x="482" y="60"/>
                    </a:moveTo>
                    <a:cubicBezTo>
                      <a:pt x="480" y="61"/>
                      <a:pt x="477" y="61"/>
                      <a:pt x="475" y="60"/>
                    </a:cubicBezTo>
                    <a:lnTo>
                      <a:pt x="462" y="52"/>
                    </a:lnTo>
                    <a:cubicBezTo>
                      <a:pt x="458" y="50"/>
                      <a:pt x="457" y="46"/>
                      <a:pt x="459" y="42"/>
                    </a:cubicBezTo>
                    <a:cubicBezTo>
                      <a:pt x="460" y="38"/>
                      <a:pt x="464" y="36"/>
                      <a:pt x="468" y="37"/>
                    </a:cubicBezTo>
                    <a:lnTo>
                      <a:pt x="489" y="42"/>
                    </a:lnTo>
                    <a:cubicBezTo>
                      <a:pt x="493" y="43"/>
                      <a:pt x="495" y="46"/>
                      <a:pt x="495" y="50"/>
                    </a:cubicBezTo>
                    <a:cubicBezTo>
                      <a:pt x="495" y="53"/>
                      <a:pt x="493" y="57"/>
                      <a:pt x="490" y="58"/>
                    </a:cubicBezTo>
                    <a:lnTo>
                      <a:pt x="482" y="60"/>
                    </a:lnTo>
                    <a:close/>
                    <a:moveTo>
                      <a:pt x="485" y="43"/>
                    </a:moveTo>
                    <a:lnTo>
                      <a:pt x="485" y="58"/>
                    </a:lnTo>
                    <a:lnTo>
                      <a:pt x="464" y="53"/>
                    </a:lnTo>
                    <a:lnTo>
                      <a:pt x="470" y="38"/>
                    </a:lnTo>
                    <a:lnTo>
                      <a:pt x="483" y="46"/>
                    </a:lnTo>
                    <a:lnTo>
                      <a:pt x="477" y="45"/>
                    </a:lnTo>
                    <a:lnTo>
                      <a:pt x="485" y="43"/>
                    </a:lnTo>
                    <a:close/>
                    <a:moveTo>
                      <a:pt x="510" y="57"/>
                    </a:moveTo>
                    <a:cubicBezTo>
                      <a:pt x="508" y="61"/>
                      <a:pt x="503" y="62"/>
                      <a:pt x="499" y="59"/>
                    </a:cubicBezTo>
                    <a:lnTo>
                      <a:pt x="491" y="54"/>
                    </a:lnTo>
                    <a:cubicBezTo>
                      <a:pt x="488" y="53"/>
                      <a:pt x="487" y="49"/>
                      <a:pt x="487" y="46"/>
                    </a:cubicBezTo>
                    <a:cubicBezTo>
                      <a:pt x="488" y="43"/>
                      <a:pt x="491" y="40"/>
                      <a:pt x="494" y="40"/>
                    </a:cubicBezTo>
                    <a:lnTo>
                      <a:pt x="507" y="37"/>
                    </a:lnTo>
                    <a:cubicBezTo>
                      <a:pt x="510" y="36"/>
                      <a:pt x="514" y="38"/>
                      <a:pt x="515" y="41"/>
                    </a:cubicBezTo>
                    <a:cubicBezTo>
                      <a:pt x="517" y="43"/>
                      <a:pt x="517" y="47"/>
                      <a:pt x="515" y="49"/>
                    </a:cubicBezTo>
                    <a:lnTo>
                      <a:pt x="510" y="57"/>
                    </a:lnTo>
                    <a:close/>
                    <a:moveTo>
                      <a:pt x="502" y="40"/>
                    </a:moveTo>
                    <a:lnTo>
                      <a:pt x="510" y="53"/>
                    </a:lnTo>
                    <a:lnTo>
                      <a:pt x="497" y="55"/>
                    </a:lnTo>
                    <a:lnTo>
                      <a:pt x="500" y="41"/>
                    </a:lnTo>
                    <a:lnTo>
                      <a:pt x="508" y="46"/>
                    </a:lnTo>
                    <a:lnTo>
                      <a:pt x="497" y="48"/>
                    </a:lnTo>
                    <a:lnTo>
                      <a:pt x="502" y="40"/>
                    </a:lnTo>
                    <a:close/>
                    <a:moveTo>
                      <a:pt x="460" y="72"/>
                    </a:moveTo>
                    <a:cubicBezTo>
                      <a:pt x="458" y="74"/>
                      <a:pt x="454" y="74"/>
                      <a:pt x="451" y="73"/>
                    </a:cubicBezTo>
                    <a:lnTo>
                      <a:pt x="438" y="65"/>
                    </a:lnTo>
                    <a:cubicBezTo>
                      <a:pt x="436" y="64"/>
                      <a:pt x="434" y="61"/>
                      <a:pt x="434" y="59"/>
                    </a:cubicBezTo>
                    <a:cubicBezTo>
                      <a:pt x="434" y="56"/>
                      <a:pt x="434" y="54"/>
                      <a:pt x="436" y="52"/>
                    </a:cubicBezTo>
                    <a:lnTo>
                      <a:pt x="442" y="47"/>
                    </a:lnTo>
                    <a:cubicBezTo>
                      <a:pt x="443" y="46"/>
                      <a:pt x="445" y="45"/>
                      <a:pt x="447" y="45"/>
                    </a:cubicBezTo>
                    <a:lnTo>
                      <a:pt x="471" y="45"/>
                    </a:lnTo>
                    <a:cubicBezTo>
                      <a:pt x="475" y="45"/>
                      <a:pt x="478" y="47"/>
                      <a:pt x="479" y="50"/>
                    </a:cubicBezTo>
                    <a:cubicBezTo>
                      <a:pt x="480" y="53"/>
                      <a:pt x="479" y="57"/>
                      <a:pt x="476" y="59"/>
                    </a:cubicBezTo>
                    <a:lnTo>
                      <a:pt x="460" y="72"/>
                    </a:lnTo>
                    <a:close/>
                    <a:moveTo>
                      <a:pt x="466" y="47"/>
                    </a:moveTo>
                    <a:lnTo>
                      <a:pt x="471" y="61"/>
                    </a:lnTo>
                    <a:lnTo>
                      <a:pt x="447" y="61"/>
                    </a:lnTo>
                    <a:lnTo>
                      <a:pt x="453" y="59"/>
                    </a:lnTo>
                    <a:lnTo>
                      <a:pt x="447" y="64"/>
                    </a:lnTo>
                    <a:lnTo>
                      <a:pt x="446" y="51"/>
                    </a:lnTo>
                    <a:lnTo>
                      <a:pt x="459" y="59"/>
                    </a:lnTo>
                    <a:lnTo>
                      <a:pt x="450" y="60"/>
                    </a:lnTo>
                    <a:lnTo>
                      <a:pt x="466" y="47"/>
                    </a:lnTo>
                    <a:close/>
                    <a:moveTo>
                      <a:pt x="427" y="62"/>
                    </a:moveTo>
                    <a:cubicBezTo>
                      <a:pt x="428" y="61"/>
                      <a:pt x="430" y="60"/>
                      <a:pt x="431" y="60"/>
                    </a:cubicBezTo>
                    <a:lnTo>
                      <a:pt x="445" y="60"/>
                    </a:lnTo>
                    <a:lnTo>
                      <a:pt x="437" y="70"/>
                    </a:lnTo>
                    <a:lnTo>
                      <a:pt x="434" y="60"/>
                    </a:lnTo>
                    <a:cubicBezTo>
                      <a:pt x="433" y="57"/>
                      <a:pt x="434" y="54"/>
                      <a:pt x="437" y="52"/>
                    </a:cubicBezTo>
                    <a:cubicBezTo>
                      <a:pt x="440" y="50"/>
                      <a:pt x="443" y="49"/>
                      <a:pt x="446" y="51"/>
                    </a:cubicBezTo>
                    <a:lnTo>
                      <a:pt x="459" y="59"/>
                    </a:lnTo>
                    <a:cubicBezTo>
                      <a:pt x="462" y="60"/>
                      <a:pt x="463" y="63"/>
                      <a:pt x="463" y="65"/>
                    </a:cubicBezTo>
                    <a:cubicBezTo>
                      <a:pt x="463" y="68"/>
                      <a:pt x="462" y="71"/>
                      <a:pt x="460" y="72"/>
                    </a:cubicBezTo>
                    <a:lnTo>
                      <a:pt x="449" y="80"/>
                    </a:lnTo>
                    <a:cubicBezTo>
                      <a:pt x="448" y="81"/>
                      <a:pt x="446" y="82"/>
                      <a:pt x="445" y="82"/>
                    </a:cubicBezTo>
                    <a:lnTo>
                      <a:pt x="423" y="82"/>
                    </a:lnTo>
                    <a:cubicBezTo>
                      <a:pt x="420" y="82"/>
                      <a:pt x="416" y="79"/>
                      <a:pt x="415" y="76"/>
                    </a:cubicBezTo>
                    <a:cubicBezTo>
                      <a:pt x="414" y="73"/>
                      <a:pt x="416" y="69"/>
                      <a:pt x="419" y="67"/>
                    </a:cubicBezTo>
                    <a:lnTo>
                      <a:pt x="427" y="62"/>
                    </a:lnTo>
                    <a:close/>
                    <a:moveTo>
                      <a:pt x="427" y="80"/>
                    </a:moveTo>
                    <a:lnTo>
                      <a:pt x="423" y="66"/>
                    </a:lnTo>
                    <a:lnTo>
                      <a:pt x="445" y="66"/>
                    </a:lnTo>
                    <a:lnTo>
                      <a:pt x="440" y="67"/>
                    </a:lnTo>
                    <a:lnTo>
                      <a:pt x="451" y="59"/>
                    </a:lnTo>
                    <a:lnTo>
                      <a:pt x="451" y="73"/>
                    </a:lnTo>
                    <a:lnTo>
                      <a:pt x="438" y="65"/>
                    </a:lnTo>
                    <a:lnTo>
                      <a:pt x="450" y="56"/>
                    </a:lnTo>
                    <a:lnTo>
                      <a:pt x="452" y="66"/>
                    </a:lnTo>
                    <a:cubicBezTo>
                      <a:pt x="453" y="69"/>
                      <a:pt x="452" y="71"/>
                      <a:pt x="451" y="73"/>
                    </a:cubicBezTo>
                    <a:cubicBezTo>
                      <a:pt x="449" y="75"/>
                      <a:pt x="447" y="76"/>
                      <a:pt x="445" y="76"/>
                    </a:cubicBezTo>
                    <a:lnTo>
                      <a:pt x="431" y="76"/>
                    </a:lnTo>
                    <a:lnTo>
                      <a:pt x="436" y="75"/>
                    </a:lnTo>
                    <a:lnTo>
                      <a:pt x="427" y="80"/>
                    </a:lnTo>
                    <a:close/>
                    <a:moveTo>
                      <a:pt x="431" y="75"/>
                    </a:moveTo>
                    <a:cubicBezTo>
                      <a:pt x="433" y="77"/>
                      <a:pt x="434" y="79"/>
                      <a:pt x="434" y="82"/>
                    </a:cubicBezTo>
                    <a:cubicBezTo>
                      <a:pt x="434" y="85"/>
                      <a:pt x="432" y="87"/>
                      <a:pt x="429" y="89"/>
                    </a:cubicBezTo>
                    <a:lnTo>
                      <a:pt x="424" y="91"/>
                    </a:lnTo>
                    <a:lnTo>
                      <a:pt x="426" y="78"/>
                    </a:lnTo>
                    <a:lnTo>
                      <a:pt x="431" y="84"/>
                    </a:lnTo>
                    <a:cubicBezTo>
                      <a:pt x="433" y="86"/>
                      <a:pt x="434" y="89"/>
                      <a:pt x="434" y="91"/>
                    </a:cubicBezTo>
                    <a:cubicBezTo>
                      <a:pt x="433" y="94"/>
                      <a:pt x="431" y="96"/>
                      <a:pt x="428" y="97"/>
                    </a:cubicBezTo>
                    <a:lnTo>
                      <a:pt x="396" y="105"/>
                    </a:lnTo>
                    <a:cubicBezTo>
                      <a:pt x="394" y="105"/>
                      <a:pt x="392" y="105"/>
                      <a:pt x="390" y="104"/>
                    </a:cubicBezTo>
                    <a:lnTo>
                      <a:pt x="379" y="99"/>
                    </a:lnTo>
                    <a:cubicBezTo>
                      <a:pt x="376" y="98"/>
                      <a:pt x="375" y="94"/>
                      <a:pt x="375" y="91"/>
                    </a:cubicBezTo>
                    <a:cubicBezTo>
                      <a:pt x="376" y="87"/>
                      <a:pt x="378" y="85"/>
                      <a:pt x="381" y="84"/>
                    </a:cubicBezTo>
                    <a:lnTo>
                      <a:pt x="395" y="81"/>
                    </a:lnTo>
                    <a:lnTo>
                      <a:pt x="394" y="97"/>
                    </a:lnTo>
                    <a:lnTo>
                      <a:pt x="384" y="94"/>
                    </a:lnTo>
                    <a:cubicBezTo>
                      <a:pt x="380" y="93"/>
                      <a:pt x="377" y="90"/>
                      <a:pt x="378" y="86"/>
                    </a:cubicBezTo>
                    <a:cubicBezTo>
                      <a:pt x="378" y="82"/>
                      <a:pt x="382" y="79"/>
                      <a:pt x="386" y="79"/>
                    </a:cubicBezTo>
                    <a:lnTo>
                      <a:pt x="394" y="79"/>
                    </a:lnTo>
                    <a:lnTo>
                      <a:pt x="388" y="92"/>
                    </a:lnTo>
                    <a:lnTo>
                      <a:pt x="383" y="87"/>
                    </a:lnTo>
                    <a:cubicBezTo>
                      <a:pt x="381" y="85"/>
                      <a:pt x="380" y="82"/>
                      <a:pt x="381" y="79"/>
                    </a:cubicBezTo>
                    <a:cubicBezTo>
                      <a:pt x="382" y="76"/>
                      <a:pt x="384" y="74"/>
                      <a:pt x="387" y="74"/>
                    </a:cubicBezTo>
                    <a:lnTo>
                      <a:pt x="403" y="71"/>
                    </a:lnTo>
                    <a:lnTo>
                      <a:pt x="402" y="86"/>
                    </a:lnTo>
                    <a:lnTo>
                      <a:pt x="394" y="84"/>
                    </a:lnTo>
                    <a:cubicBezTo>
                      <a:pt x="390" y="83"/>
                      <a:pt x="387" y="78"/>
                      <a:pt x="389" y="74"/>
                    </a:cubicBezTo>
                    <a:cubicBezTo>
                      <a:pt x="390" y="70"/>
                      <a:pt x="394" y="67"/>
                      <a:pt x="398" y="68"/>
                    </a:cubicBezTo>
                    <a:lnTo>
                      <a:pt x="409" y="71"/>
                    </a:lnTo>
                    <a:lnTo>
                      <a:pt x="401" y="85"/>
                    </a:lnTo>
                    <a:lnTo>
                      <a:pt x="396" y="79"/>
                    </a:lnTo>
                    <a:cubicBezTo>
                      <a:pt x="394" y="77"/>
                      <a:pt x="393" y="74"/>
                      <a:pt x="394" y="71"/>
                    </a:cubicBezTo>
                    <a:cubicBezTo>
                      <a:pt x="396" y="68"/>
                      <a:pt x="398" y="66"/>
                      <a:pt x="402" y="66"/>
                    </a:cubicBezTo>
                    <a:lnTo>
                      <a:pt x="415" y="66"/>
                    </a:lnTo>
                    <a:cubicBezTo>
                      <a:pt x="417" y="66"/>
                      <a:pt x="418" y="66"/>
                      <a:pt x="420" y="67"/>
                    </a:cubicBezTo>
                    <a:lnTo>
                      <a:pt x="431" y="75"/>
                    </a:lnTo>
                    <a:close/>
                    <a:moveTo>
                      <a:pt x="410" y="80"/>
                    </a:moveTo>
                    <a:lnTo>
                      <a:pt x="415" y="82"/>
                    </a:lnTo>
                    <a:lnTo>
                      <a:pt x="402" y="82"/>
                    </a:lnTo>
                    <a:lnTo>
                      <a:pt x="407" y="68"/>
                    </a:lnTo>
                    <a:lnTo>
                      <a:pt x="413" y="73"/>
                    </a:lnTo>
                    <a:cubicBezTo>
                      <a:pt x="415" y="76"/>
                      <a:pt x="416" y="80"/>
                      <a:pt x="414" y="83"/>
                    </a:cubicBezTo>
                    <a:cubicBezTo>
                      <a:pt x="412" y="86"/>
                      <a:pt x="409" y="87"/>
                      <a:pt x="405" y="87"/>
                    </a:cubicBezTo>
                    <a:lnTo>
                      <a:pt x="394" y="84"/>
                    </a:lnTo>
                    <a:lnTo>
                      <a:pt x="399" y="69"/>
                    </a:lnTo>
                    <a:lnTo>
                      <a:pt x="407" y="71"/>
                    </a:lnTo>
                    <a:cubicBezTo>
                      <a:pt x="410" y="72"/>
                      <a:pt x="413" y="76"/>
                      <a:pt x="412" y="79"/>
                    </a:cubicBezTo>
                    <a:cubicBezTo>
                      <a:pt x="412" y="83"/>
                      <a:pt x="409" y="86"/>
                      <a:pt x="406" y="87"/>
                    </a:cubicBezTo>
                    <a:lnTo>
                      <a:pt x="390" y="89"/>
                    </a:lnTo>
                    <a:lnTo>
                      <a:pt x="394" y="76"/>
                    </a:lnTo>
                    <a:lnTo>
                      <a:pt x="399" y="81"/>
                    </a:lnTo>
                    <a:cubicBezTo>
                      <a:pt x="402" y="83"/>
                      <a:pt x="402" y="87"/>
                      <a:pt x="401" y="90"/>
                    </a:cubicBezTo>
                    <a:cubicBezTo>
                      <a:pt x="400" y="93"/>
                      <a:pt x="397" y="95"/>
                      <a:pt x="394" y="95"/>
                    </a:cubicBezTo>
                    <a:lnTo>
                      <a:pt x="386" y="95"/>
                    </a:lnTo>
                    <a:lnTo>
                      <a:pt x="388" y="79"/>
                    </a:lnTo>
                    <a:lnTo>
                      <a:pt x="398" y="81"/>
                    </a:lnTo>
                    <a:cubicBezTo>
                      <a:pt x="402" y="82"/>
                      <a:pt x="404" y="86"/>
                      <a:pt x="404" y="89"/>
                    </a:cubicBezTo>
                    <a:cubicBezTo>
                      <a:pt x="404" y="93"/>
                      <a:pt x="402" y="96"/>
                      <a:pt x="398" y="97"/>
                    </a:cubicBezTo>
                    <a:lnTo>
                      <a:pt x="385" y="100"/>
                    </a:lnTo>
                    <a:lnTo>
                      <a:pt x="387" y="85"/>
                    </a:lnTo>
                    <a:lnTo>
                      <a:pt x="397" y="90"/>
                    </a:lnTo>
                    <a:lnTo>
                      <a:pt x="392" y="89"/>
                    </a:lnTo>
                    <a:lnTo>
                      <a:pt x="424" y="81"/>
                    </a:lnTo>
                    <a:lnTo>
                      <a:pt x="420" y="95"/>
                    </a:lnTo>
                    <a:lnTo>
                      <a:pt x="415" y="90"/>
                    </a:lnTo>
                    <a:cubicBezTo>
                      <a:pt x="413" y="88"/>
                      <a:pt x="412" y="85"/>
                      <a:pt x="413" y="83"/>
                    </a:cubicBezTo>
                    <a:cubicBezTo>
                      <a:pt x="413" y="80"/>
                      <a:pt x="415" y="78"/>
                      <a:pt x="417" y="77"/>
                    </a:cubicBezTo>
                    <a:lnTo>
                      <a:pt x="422" y="74"/>
                    </a:lnTo>
                    <a:lnTo>
                      <a:pt x="421" y="88"/>
                    </a:lnTo>
                    <a:lnTo>
                      <a:pt x="410" y="80"/>
                    </a:lnTo>
                    <a:close/>
                    <a:moveTo>
                      <a:pt x="348" y="108"/>
                    </a:moveTo>
                    <a:cubicBezTo>
                      <a:pt x="346" y="110"/>
                      <a:pt x="342" y="111"/>
                      <a:pt x="340" y="110"/>
                    </a:cubicBezTo>
                    <a:cubicBezTo>
                      <a:pt x="337" y="108"/>
                      <a:pt x="335" y="105"/>
                      <a:pt x="335" y="102"/>
                    </a:cubicBezTo>
                    <a:lnTo>
                      <a:pt x="335" y="92"/>
                    </a:lnTo>
                    <a:cubicBezTo>
                      <a:pt x="335" y="89"/>
                      <a:pt x="337" y="86"/>
                      <a:pt x="340" y="84"/>
                    </a:cubicBezTo>
                    <a:lnTo>
                      <a:pt x="362" y="77"/>
                    </a:lnTo>
                    <a:cubicBezTo>
                      <a:pt x="365" y="75"/>
                      <a:pt x="369" y="77"/>
                      <a:pt x="371" y="80"/>
                    </a:cubicBezTo>
                    <a:cubicBezTo>
                      <a:pt x="373" y="83"/>
                      <a:pt x="372" y="88"/>
                      <a:pt x="369" y="90"/>
                    </a:cubicBezTo>
                    <a:lnTo>
                      <a:pt x="348" y="108"/>
                    </a:lnTo>
                    <a:close/>
                    <a:moveTo>
                      <a:pt x="359" y="78"/>
                    </a:moveTo>
                    <a:lnTo>
                      <a:pt x="367" y="92"/>
                    </a:lnTo>
                    <a:lnTo>
                      <a:pt x="346" y="99"/>
                    </a:lnTo>
                    <a:lnTo>
                      <a:pt x="351" y="92"/>
                    </a:lnTo>
                    <a:lnTo>
                      <a:pt x="351" y="102"/>
                    </a:lnTo>
                    <a:lnTo>
                      <a:pt x="338" y="96"/>
                    </a:lnTo>
                    <a:lnTo>
                      <a:pt x="359" y="78"/>
                    </a:lnTo>
                    <a:close/>
                    <a:moveTo>
                      <a:pt x="317" y="120"/>
                    </a:moveTo>
                    <a:cubicBezTo>
                      <a:pt x="315" y="121"/>
                      <a:pt x="312" y="121"/>
                      <a:pt x="310" y="120"/>
                    </a:cubicBezTo>
                    <a:lnTo>
                      <a:pt x="305" y="117"/>
                    </a:lnTo>
                    <a:cubicBezTo>
                      <a:pt x="302" y="116"/>
                      <a:pt x="301" y="114"/>
                      <a:pt x="300" y="111"/>
                    </a:cubicBezTo>
                    <a:cubicBezTo>
                      <a:pt x="300" y="109"/>
                      <a:pt x="301" y="106"/>
                      <a:pt x="303" y="104"/>
                    </a:cubicBezTo>
                    <a:lnTo>
                      <a:pt x="308" y="99"/>
                    </a:lnTo>
                    <a:cubicBezTo>
                      <a:pt x="309" y="98"/>
                      <a:pt x="311" y="97"/>
                      <a:pt x="313" y="97"/>
                    </a:cubicBezTo>
                    <a:lnTo>
                      <a:pt x="332" y="97"/>
                    </a:lnTo>
                    <a:lnTo>
                      <a:pt x="326" y="109"/>
                    </a:lnTo>
                    <a:lnTo>
                      <a:pt x="320" y="102"/>
                    </a:lnTo>
                    <a:cubicBezTo>
                      <a:pt x="318" y="99"/>
                      <a:pt x="318" y="95"/>
                      <a:pt x="321" y="92"/>
                    </a:cubicBezTo>
                    <a:cubicBezTo>
                      <a:pt x="323" y="89"/>
                      <a:pt x="326" y="88"/>
                      <a:pt x="330" y="90"/>
                    </a:cubicBezTo>
                    <a:lnTo>
                      <a:pt x="343" y="95"/>
                    </a:lnTo>
                    <a:cubicBezTo>
                      <a:pt x="346" y="96"/>
                      <a:pt x="348" y="99"/>
                      <a:pt x="348" y="102"/>
                    </a:cubicBezTo>
                    <a:lnTo>
                      <a:pt x="348" y="110"/>
                    </a:lnTo>
                    <a:cubicBezTo>
                      <a:pt x="348" y="114"/>
                      <a:pt x="346" y="117"/>
                      <a:pt x="343" y="118"/>
                    </a:cubicBezTo>
                    <a:lnTo>
                      <a:pt x="335" y="120"/>
                    </a:lnTo>
                    <a:cubicBezTo>
                      <a:pt x="334" y="121"/>
                      <a:pt x="333" y="121"/>
                      <a:pt x="332" y="121"/>
                    </a:cubicBezTo>
                    <a:lnTo>
                      <a:pt x="321" y="121"/>
                    </a:lnTo>
                    <a:cubicBezTo>
                      <a:pt x="318" y="121"/>
                      <a:pt x="315" y="118"/>
                      <a:pt x="314" y="115"/>
                    </a:cubicBezTo>
                    <a:cubicBezTo>
                      <a:pt x="313" y="111"/>
                      <a:pt x="315" y="107"/>
                      <a:pt x="318" y="106"/>
                    </a:cubicBezTo>
                    <a:lnTo>
                      <a:pt x="329" y="100"/>
                    </a:lnTo>
                    <a:lnTo>
                      <a:pt x="329" y="115"/>
                    </a:lnTo>
                    <a:lnTo>
                      <a:pt x="323" y="112"/>
                    </a:lnTo>
                    <a:lnTo>
                      <a:pt x="331" y="112"/>
                    </a:lnTo>
                    <a:lnTo>
                      <a:pt x="317" y="120"/>
                    </a:lnTo>
                    <a:close/>
                    <a:moveTo>
                      <a:pt x="323" y="98"/>
                    </a:moveTo>
                    <a:cubicBezTo>
                      <a:pt x="325" y="97"/>
                      <a:pt x="328" y="97"/>
                      <a:pt x="330" y="98"/>
                    </a:cubicBezTo>
                    <a:lnTo>
                      <a:pt x="336" y="100"/>
                    </a:lnTo>
                    <a:cubicBezTo>
                      <a:pt x="338" y="102"/>
                      <a:pt x="340" y="104"/>
                      <a:pt x="340" y="108"/>
                    </a:cubicBezTo>
                    <a:cubicBezTo>
                      <a:pt x="340" y="111"/>
                      <a:pt x="338" y="113"/>
                      <a:pt x="336" y="115"/>
                    </a:cubicBezTo>
                    <a:lnTo>
                      <a:pt x="325" y="120"/>
                    </a:lnTo>
                    <a:lnTo>
                      <a:pt x="321" y="105"/>
                    </a:lnTo>
                    <a:lnTo>
                      <a:pt x="332" y="105"/>
                    </a:lnTo>
                    <a:lnTo>
                      <a:pt x="330" y="105"/>
                    </a:lnTo>
                    <a:lnTo>
                      <a:pt x="338" y="102"/>
                    </a:lnTo>
                    <a:lnTo>
                      <a:pt x="332" y="110"/>
                    </a:lnTo>
                    <a:lnTo>
                      <a:pt x="332" y="102"/>
                    </a:lnTo>
                    <a:lnTo>
                      <a:pt x="337" y="110"/>
                    </a:lnTo>
                    <a:lnTo>
                      <a:pt x="324" y="105"/>
                    </a:lnTo>
                    <a:lnTo>
                      <a:pt x="333" y="93"/>
                    </a:lnTo>
                    <a:lnTo>
                      <a:pt x="339" y="100"/>
                    </a:lnTo>
                    <a:cubicBezTo>
                      <a:pt x="340" y="103"/>
                      <a:pt x="341" y="106"/>
                      <a:pt x="339" y="109"/>
                    </a:cubicBezTo>
                    <a:cubicBezTo>
                      <a:pt x="338" y="111"/>
                      <a:pt x="335" y="113"/>
                      <a:pt x="332" y="113"/>
                    </a:cubicBezTo>
                    <a:lnTo>
                      <a:pt x="313" y="113"/>
                    </a:lnTo>
                    <a:lnTo>
                      <a:pt x="319" y="111"/>
                    </a:lnTo>
                    <a:lnTo>
                      <a:pt x="314" y="116"/>
                    </a:lnTo>
                    <a:lnTo>
                      <a:pt x="312" y="103"/>
                    </a:lnTo>
                    <a:lnTo>
                      <a:pt x="317" y="106"/>
                    </a:lnTo>
                    <a:lnTo>
                      <a:pt x="309" y="106"/>
                    </a:lnTo>
                    <a:lnTo>
                      <a:pt x="323" y="98"/>
                    </a:lnTo>
                    <a:close/>
                    <a:moveTo>
                      <a:pt x="357" y="89"/>
                    </a:moveTo>
                    <a:cubicBezTo>
                      <a:pt x="362" y="88"/>
                      <a:pt x="366" y="91"/>
                      <a:pt x="367" y="95"/>
                    </a:cubicBezTo>
                    <a:lnTo>
                      <a:pt x="369" y="106"/>
                    </a:lnTo>
                    <a:cubicBezTo>
                      <a:pt x="370" y="108"/>
                      <a:pt x="370" y="110"/>
                      <a:pt x="368" y="112"/>
                    </a:cubicBezTo>
                    <a:lnTo>
                      <a:pt x="363" y="120"/>
                    </a:lnTo>
                    <a:lnTo>
                      <a:pt x="350" y="110"/>
                    </a:lnTo>
                    <a:lnTo>
                      <a:pt x="361" y="97"/>
                    </a:lnTo>
                    <a:cubicBezTo>
                      <a:pt x="363" y="95"/>
                      <a:pt x="366" y="94"/>
                      <a:pt x="368" y="94"/>
                    </a:cubicBezTo>
                    <a:lnTo>
                      <a:pt x="382" y="97"/>
                    </a:lnTo>
                    <a:cubicBezTo>
                      <a:pt x="384" y="97"/>
                      <a:pt x="386" y="99"/>
                      <a:pt x="387" y="101"/>
                    </a:cubicBezTo>
                    <a:cubicBezTo>
                      <a:pt x="388" y="102"/>
                      <a:pt x="389" y="105"/>
                      <a:pt x="388" y="107"/>
                    </a:cubicBezTo>
                    <a:lnTo>
                      <a:pt x="385" y="117"/>
                    </a:lnTo>
                    <a:cubicBezTo>
                      <a:pt x="384" y="121"/>
                      <a:pt x="381" y="123"/>
                      <a:pt x="378" y="123"/>
                    </a:cubicBezTo>
                    <a:lnTo>
                      <a:pt x="370" y="123"/>
                    </a:lnTo>
                    <a:lnTo>
                      <a:pt x="374" y="122"/>
                    </a:lnTo>
                    <a:lnTo>
                      <a:pt x="352" y="135"/>
                    </a:lnTo>
                    <a:cubicBezTo>
                      <a:pt x="350" y="136"/>
                      <a:pt x="348" y="137"/>
                      <a:pt x="346" y="136"/>
                    </a:cubicBezTo>
                    <a:lnTo>
                      <a:pt x="338" y="133"/>
                    </a:lnTo>
                    <a:cubicBezTo>
                      <a:pt x="335" y="133"/>
                      <a:pt x="334" y="131"/>
                      <a:pt x="333" y="129"/>
                    </a:cubicBezTo>
                    <a:cubicBezTo>
                      <a:pt x="332" y="127"/>
                      <a:pt x="332" y="124"/>
                      <a:pt x="333" y="122"/>
                    </a:cubicBezTo>
                    <a:lnTo>
                      <a:pt x="338" y="112"/>
                    </a:lnTo>
                    <a:lnTo>
                      <a:pt x="351" y="122"/>
                    </a:lnTo>
                    <a:lnTo>
                      <a:pt x="335" y="135"/>
                    </a:lnTo>
                    <a:cubicBezTo>
                      <a:pt x="331" y="137"/>
                      <a:pt x="327" y="137"/>
                      <a:pt x="324" y="134"/>
                    </a:cubicBezTo>
                    <a:cubicBezTo>
                      <a:pt x="321" y="132"/>
                      <a:pt x="321" y="127"/>
                      <a:pt x="323" y="124"/>
                    </a:cubicBezTo>
                    <a:lnTo>
                      <a:pt x="336" y="103"/>
                    </a:lnTo>
                    <a:cubicBezTo>
                      <a:pt x="338" y="101"/>
                      <a:pt x="340" y="100"/>
                      <a:pt x="343" y="100"/>
                    </a:cubicBezTo>
                    <a:lnTo>
                      <a:pt x="351" y="100"/>
                    </a:lnTo>
                    <a:cubicBezTo>
                      <a:pt x="355" y="100"/>
                      <a:pt x="359" y="103"/>
                      <a:pt x="359" y="108"/>
                    </a:cubicBezTo>
                    <a:cubicBezTo>
                      <a:pt x="359" y="112"/>
                      <a:pt x="355" y="116"/>
                      <a:pt x="351" y="116"/>
                    </a:cubicBezTo>
                    <a:lnTo>
                      <a:pt x="343" y="116"/>
                    </a:lnTo>
                    <a:cubicBezTo>
                      <a:pt x="340" y="116"/>
                      <a:pt x="338" y="114"/>
                      <a:pt x="336" y="112"/>
                    </a:cubicBezTo>
                    <a:cubicBezTo>
                      <a:pt x="335" y="110"/>
                      <a:pt x="334" y="107"/>
                      <a:pt x="335" y="105"/>
                    </a:cubicBezTo>
                    <a:lnTo>
                      <a:pt x="338" y="97"/>
                    </a:lnTo>
                    <a:cubicBezTo>
                      <a:pt x="339" y="94"/>
                      <a:pt x="341" y="92"/>
                      <a:pt x="344" y="92"/>
                    </a:cubicBezTo>
                    <a:lnTo>
                      <a:pt x="357" y="89"/>
                    </a:lnTo>
                    <a:close/>
                    <a:moveTo>
                      <a:pt x="347" y="108"/>
                    </a:moveTo>
                    <a:lnTo>
                      <a:pt x="353" y="102"/>
                    </a:lnTo>
                    <a:lnTo>
                      <a:pt x="350" y="110"/>
                    </a:lnTo>
                    <a:lnTo>
                      <a:pt x="343" y="100"/>
                    </a:lnTo>
                    <a:lnTo>
                      <a:pt x="351" y="100"/>
                    </a:lnTo>
                    <a:lnTo>
                      <a:pt x="351" y="116"/>
                    </a:lnTo>
                    <a:lnTo>
                      <a:pt x="343" y="116"/>
                    </a:lnTo>
                    <a:lnTo>
                      <a:pt x="350" y="112"/>
                    </a:lnTo>
                    <a:lnTo>
                      <a:pt x="336" y="133"/>
                    </a:lnTo>
                    <a:lnTo>
                      <a:pt x="324" y="122"/>
                    </a:lnTo>
                    <a:lnTo>
                      <a:pt x="340" y="109"/>
                    </a:lnTo>
                    <a:cubicBezTo>
                      <a:pt x="343" y="107"/>
                      <a:pt x="348" y="107"/>
                      <a:pt x="351" y="109"/>
                    </a:cubicBezTo>
                    <a:cubicBezTo>
                      <a:pt x="354" y="111"/>
                      <a:pt x="354" y="116"/>
                      <a:pt x="353" y="119"/>
                    </a:cubicBezTo>
                    <a:lnTo>
                      <a:pt x="347" y="129"/>
                    </a:lnTo>
                    <a:lnTo>
                      <a:pt x="343" y="118"/>
                    </a:lnTo>
                    <a:lnTo>
                      <a:pt x="351" y="121"/>
                    </a:lnTo>
                    <a:lnTo>
                      <a:pt x="344" y="122"/>
                    </a:lnTo>
                    <a:lnTo>
                      <a:pt x="365" y="108"/>
                    </a:lnTo>
                    <a:cubicBezTo>
                      <a:pt x="367" y="108"/>
                      <a:pt x="368" y="107"/>
                      <a:pt x="370" y="107"/>
                    </a:cubicBezTo>
                    <a:lnTo>
                      <a:pt x="378" y="107"/>
                    </a:lnTo>
                    <a:lnTo>
                      <a:pt x="370" y="113"/>
                    </a:lnTo>
                    <a:lnTo>
                      <a:pt x="373" y="103"/>
                    </a:lnTo>
                    <a:lnTo>
                      <a:pt x="379" y="113"/>
                    </a:lnTo>
                    <a:lnTo>
                      <a:pt x="365" y="110"/>
                    </a:lnTo>
                    <a:lnTo>
                      <a:pt x="373" y="107"/>
                    </a:lnTo>
                    <a:lnTo>
                      <a:pt x="362" y="120"/>
                    </a:lnTo>
                    <a:cubicBezTo>
                      <a:pt x="360" y="124"/>
                      <a:pt x="355" y="124"/>
                      <a:pt x="351" y="122"/>
                    </a:cubicBezTo>
                    <a:cubicBezTo>
                      <a:pt x="348" y="119"/>
                      <a:pt x="347" y="114"/>
                      <a:pt x="350" y="111"/>
                    </a:cubicBezTo>
                    <a:lnTo>
                      <a:pt x="355" y="103"/>
                    </a:lnTo>
                    <a:lnTo>
                      <a:pt x="354" y="110"/>
                    </a:lnTo>
                    <a:lnTo>
                      <a:pt x="351" y="99"/>
                    </a:lnTo>
                    <a:lnTo>
                      <a:pt x="360" y="105"/>
                    </a:lnTo>
                    <a:lnTo>
                      <a:pt x="347" y="108"/>
                    </a:lnTo>
                    <a:close/>
                    <a:moveTo>
                      <a:pt x="405" y="112"/>
                    </a:moveTo>
                    <a:cubicBezTo>
                      <a:pt x="402" y="114"/>
                      <a:pt x="399" y="113"/>
                      <a:pt x="396" y="111"/>
                    </a:cubicBezTo>
                    <a:lnTo>
                      <a:pt x="391" y="105"/>
                    </a:lnTo>
                    <a:cubicBezTo>
                      <a:pt x="388" y="103"/>
                      <a:pt x="388" y="100"/>
                      <a:pt x="389" y="97"/>
                    </a:cubicBezTo>
                    <a:cubicBezTo>
                      <a:pt x="390" y="94"/>
                      <a:pt x="393" y="92"/>
                      <a:pt x="396" y="92"/>
                    </a:cubicBezTo>
                    <a:lnTo>
                      <a:pt x="402" y="92"/>
                    </a:lnTo>
                    <a:cubicBezTo>
                      <a:pt x="403" y="92"/>
                      <a:pt x="404" y="92"/>
                      <a:pt x="405" y="92"/>
                    </a:cubicBezTo>
                    <a:lnTo>
                      <a:pt x="411" y="95"/>
                    </a:lnTo>
                    <a:cubicBezTo>
                      <a:pt x="413" y="96"/>
                      <a:pt x="415" y="99"/>
                      <a:pt x="415" y="102"/>
                    </a:cubicBezTo>
                    <a:cubicBezTo>
                      <a:pt x="415" y="105"/>
                      <a:pt x="413" y="108"/>
                      <a:pt x="411" y="109"/>
                    </a:cubicBezTo>
                    <a:lnTo>
                      <a:pt x="405" y="112"/>
                    </a:lnTo>
                    <a:close/>
                    <a:moveTo>
                      <a:pt x="404" y="95"/>
                    </a:moveTo>
                    <a:lnTo>
                      <a:pt x="404" y="109"/>
                    </a:lnTo>
                    <a:lnTo>
                      <a:pt x="398" y="107"/>
                    </a:lnTo>
                    <a:lnTo>
                      <a:pt x="402" y="108"/>
                    </a:lnTo>
                    <a:lnTo>
                      <a:pt x="396" y="108"/>
                    </a:lnTo>
                    <a:lnTo>
                      <a:pt x="402" y="94"/>
                    </a:lnTo>
                    <a:lnTo>
                      <a:pt x="407" y="99"/>
                    </a:lnTo>
                    <a:lnTo>
                      <a:pt x="398" y="98"/>
                    </a:lnTo>
                    <a:lnTo>
                      <a:pt x="404" y="95"/>
                    </a:lnTo>
                    <a:close/>
                    <a:moveTo>
                      <a:pt x="378" y="112"/>
                    </a:moveTo>
                    <a:lnTo>
                      <a:pt x="372" y="110"/>
                    </a:lnTo>
                    <a:lnTo>
                      <a:pt x="378" y="110"/>
                    </a:lnTo>
                    <a:cubicBezTo>
                      <a:pt x="382" y="110"/>
                      <a:pt x="385" y="113"/>
                      <a:pt x="386" y="117"/>
                    </a:cubicBezTo>
                    <a:cubicBezTo>
                      <a:pt x="386" y="121"/>
                      <a:pt x="383" y="125"/>
                      <a:pt x="380" y="126"/>
                    </a:cubicBezTo>
                    <a:lnTo>
                      <a:pt x="369" y="128"/>
                    </a:lnTo>
                    <a:cubicBezTo>
                      <a:pt x="365" y="129"/>
                      <a:pt x="362" y="128"/>
                      <a:pt x="360" y="124"/>
                    </a:cubicBezTo>
                    <a:cubicBezTo>
                      <a:pt x="358" y="121"/>
                      <a:pt x="359" y="117"/>
                      <a:pt x="361" y="115"/>
                    </a:cubicBezTo>
                    <a:lnTo>
                      <a:pt x="364" y="112"/>
                    </a:lnTo>
                    <a:lnTo>
                      <a:pt x="362" y="118"/>
                    </a:lnTo>
                    <a:lnTo>
                      <a:pt x="362" y="115"/>
                    </a:lnTo>
                    <a:cubicBezTo>
                      <a:pt x="362" y="112"/>
                      <a:pt x="364" y="109"/>
                      <a:pt x="367" y="108"/>
                    </a:cubicBezTo>
                    <a:cubicBezTo>
                      <a:pt x="369" y="107"/>
                      <a:pt x="373" y="107"/>
                      <a:pt x="375" y="110"/>
                    </a:cubicBezTo>
                    <a:lnTo>
                      <a:pt x="378" y="112"/>
                    </a:lnTo>
                    <a:close/>
                    <a:moveTo>
                      <a:pt x="364" y="121"/>
                    </a:moveTo>
                    <a:lnTo>
                      <a:pt x="378" y="115"/>
                    </a:lnTo>
                    <a:lnTo>
                      <a:pt x="378" y="118"/>
                    </a:lnTo>
                    <a:cubicBezTo>
                      <a:pt x="378" y="120"/>
                      <a:pt x="377" y="122"/>
                      <a:pt x="375" y="124"/>
                    </a:cubicBezTo>
                    <a:lnTo>
                      <a:pt x="373" y="126"/>
                    </a:lnTo>
                    <a:lnTo>
                      <a:pt x="365" y="113"/>
                    </a:lnTo>
                    <a:lnTo>
                      <a:pt x="376" y="110"/>
                    </a:lnTo>
                    <a:lnTo>
                      <a:pt x="378" y="126"/>
                    </a:lnTo>
                    <a:lnTo>
                      <a:pt x="372" y="126"/>
                    </a:lnTo>
                    <a:cubicBezTo>
                      <a:pt x="370" y="126"/>
                      <a:pt x="368" y="125"/>
                      <a:pt x="367" y="124"/>
                    </a:cubicBezTo>
                    <a:lnTo>
                      <a:pt x="364" y="121"/>
                    </a:lnTo>
                    <a:close/>
                    <a:moveTo>
                      <a:pt x="309" y="141"/>
                    </a:moveTo>
                    <a:cubicBezTo>
                      <a:pt x="306" y="142"/>
                      <a:pt x="302" y="142"/>
                      <a:pt x="299" y="139"/>
                    </a:cubicBezTo>
                    <a:cubicBezTo>
                      <a:pt x="297" y="136"/>
                      <a:pt x="297" y="131"/>
                      <a:pt x="299" y="128"/>
                    </a:cubicBezTo>
                    <a:lnTo>
                      <a:pt x="310" y="115"/>
                    </a:lnTo>
                    <a:cubicBezTo>
                      <a:pt x="311" y="114"/>
                      <a:pt x="313" y="113"/>
                      <a:pt x="315" y="113"/>
                    </a:cubicBezTo>
                    <a:lnTo>
                      <a:pt x="334" y="110"/>
                    </a:lnTo>
                    <a:cubicBezTo>
                      <a:pt x="338" y="109"/>
                      <a:pt x="341" y="112"/>
                      <a:pt x="342" y="115"/>
                    </a:cubicBezTo>
                    <a:cubicBezTo>
                      <a:pt x="344" y="119"/>
                      <a:pt x="342" y="123"/>
                      <a:pt x="339" y="125"/>
                    </a:cubicBezTo>
                    <a:lnTo>
                      <a:pt x="309" y="141"/>
                    </a:lnTo>
                    <a:close/>
                    <a:moveTo>
                      <a:pt x="331" y="111"/>
                    </a:moveTo>
                    <a:lnTo>
                      <a:pt x="336" y="126"/>
                    </a:lnTo>
                    <a:lnTo>
                      <a:pt x="317" y="128"/>
                    </a:lnTo>
                    <a:lnTo>
                      <a:pt x="322" y="126"/>
                    </a:lnTo>
                    <a:lnTo>
                      <a:pt x="312" y="139"/>
                    </a:lnTo>
                    <a:lnTo>
                      <a:pt x="302" y="127"/>
                    </a:lnTo>
                    <a:lnTo>
                      <a:pt x="331" y="111"/>
                    </a:lnTo>
                    <a:close/>
                    <a:moveTo>
                      <a:pt x="284" y="146"/>
                    </a:moveTo>
                    <a:cubicBezTo>
                      <a:pt x="282" y="147"/>
                      <a:pt x="279" y="147"/>
                      <a:pt x="277" y="145"/>
                    </a:cubicBezTo>
                    <a:cubicBezTo>
                      <a:pt x="275" y="144"/>
                      <a:pt x="273" y="141"/>
                      <a:pt x="273" y="139"/>
                    </a:cubicBezTo>
                    <a:lnTo>
                      <a:pt x="273" y="128"/>
                    </a:lnTo>
                    <a:cubicBezTo>
                      <a:pt x="273" y="126"/>
                      <a:pt x="274" y="124"/>
                      <a:pt x="276" y="122"/>
                    </a:cubicBezTo>
                    <a:cubicBezTo>
                      <a:pt x="278" y="121"/>
                      <a:pt x="280" y="120"/>
                      <a:pt x="282" y="120"/>
                    </a:cubicBezTo>
                    <a:lnTo>
                      <a:pt x="304" y="123"/>
                    </a:lnTo>
                    <a:cubicBezTo>
                      <a:pt x="307" y="123"/>
                      <a:pt x="310" y="126"/>
                      <a:pt x="311" y="130"/>
                    </a:cubicBezTo>
                    <a:cubicBezTo>
                      <a:pt x="311" y="134"/>
                      <a:pt x="309" y="137"/>
                      <a:pt x="305" y="138"/>
                    </a:cubicBezTo>
                    <a:lnTo>
                      <a:pt x="284" y="146"/>
                    </a:lnTo>
                    <a:close/>
                    <a:moveTo>
                      <a:pt x="300" y="123"/>
                    </a:moveTo>
                    <a:lnTo>
                      <a:pt x="302" y="139"/>
                    </a:lnTo>
                    <a:lnTo>
                      <a:pt x="280" y="136"/>
                    </a:lnTo>
                    <a:lnTo>
                      <a:pt x="289" y="128"/>
                    </a:lnTo>
                    <a:lnTo>
                      <a:pt x="289" y="139"/>
                    </a:lnTo>
                    <a:lnTo>
                      <a:pt x="279" y="131"/>
                    </a:lnTo>
                    <a:lnTo>
                      <a:pt x="300" y="123"/>
                    </a:lnTo>
                    <a:close/>
                    <a:moveTo>
                      <a:pt x="255" y="232"/>
                    </a:moveTo>
                    <a:cubicBezTo>
                      <a:pt x="252" y="234"/>
                      <a:pt x="248" y="233"/>
                      <a:pt x="246" y="230"/>
                    </a:cubicBezTo>
                    <a:cubicBezTo>
                      <a:pt x="243" y="227"/>
                      <a:pt x="243" y="223"/>
                      <a:pt x="246" y="220"/>
                    </a:cubicBezTo>
                    <a:lnTo>
                      <a:pt x="254" y="209"/>
                    </a:lnTo>
                    <a:cubicBezTo>
                      <a:pt x="255" y="207"/>
                      <a:pt x="258" y="206"/>
                      <a:pt x="261" y="206"/>
                    </a:cubicBezTo>
                    <a:cubicBezTo>
                      <a:pt x="263" y="207"/>
                      <a:pt x="266" y="208"/>
                      <a:pt x="267" y="211"/>
                    </a:cubicBezTo>
                    <a:lnTo>
                      <a:pt x="270" y="216"/>
                    </a:lnTo>
                    <a:cubicBezTo>
                      <a:pt x="271" y="218"/>
                      <a:pt x="271" y="220"/>
                      <a:pt x="270" y="222"/>
                    </a:cubicBezTo>
                    <a:cubicBezTo>
                      <a:pt x="270" y="224"/>
                      <a:pt x="268" y="226"/>
                      <a:pt x="266" y="227"/>
                    </a:cubicBezTo>
                    <a:lnTo>
                      <a:pt x="255" y="232"/>
                    </a:lnTo>
                    <a:close/>
                    <a:moveTo>
                      <a:pt x="259" y="212"/>
                    </a:moveTo>
                    <a:lnTo>
                      <a:pt x="255" y="223"/>
                    </a:lnTo>
                    <a:lnTo>
                      <a:pt x="253" y="218"/>
                    </a:lnTo>
                    <a:lnTo>
                      <a:pt x="266" y="219"/>
                    </a:lnTo>
                    <a:lnTo>
                      <a:pt x="258" y="230"/>
                    </a:lnTo>
                    <a:lnTo>
                      <a:pt x="248" y="218"/>
                    </a:lnTo>
                    <a:lnTo>
                      <a:pt x="259" y="212"/>
                    </a:lnTo>
                    <a:close/>
                    <a:moveTo>
                      <a:pt x="268" y="217"/>
                    </a:moveTo>
                    <a:lnTo>
                      <a:pt x="271" y="217"/>
                    </a:lnTo>
                    <a:cubicBezTo>
                      <a:pt x="274" y="217"/>
                      <a:pt x="278" y="220"/>
                      <a:pt x="279" y="223"/>
                    </a:cubicBezTo>
                    <a:cubicBezTo>
                      <a:pt x="279" y="227"/>
                      <a:pt x="277" y="231"/>
                      <a:pt x="274" y="232"/>
                    </a:cubicBezTo>
                    <a:lnTo>
                      <a:pt x="260" y="237"/>
                    </a:lnTo>
                    <a:cubicBezTo>
                      <a:pt x="257" y="239"/>
                      <a:pt x="254" y="238"/>
                      <a:pt x="251" y="235"/>
                    </a:cubicBezTo>
                    <a:cubicBezTo>
                      <a:pt x="249" y="233"/>
                      <a:pt x="249" y="229"/>
                      <a:pt x="250" y="226"/>
                    </a:cubicBezTo>
                    <a:lnTo>
                      <a:pt x="253" y="221"/>
                    </a:lnTo>
                    <a:cubicBezTo>
                      <a:pt x="254" y="218"/>
                      <a:pt x="257" y="217"/>
                      <a:pt x="260" y="217"/>
                    </a:cubicBezTo>
                    <a:lnTo>
                      <a:pt x="268" y="217"/>
                    </a:lnTo>
                    <a:close/>
                    <a:moveTo>
                      <a:pt x="260" y="233"/>
                    </a:moveTo>
                    <a:lnTo>
                      <a:pt x="267" y="228"/>
                    </a:lnTo>
                    <a:lnTo>
                      <a:pt x="264" y="234"/>
                    </a:lnTo>
                    <a:lnTo>
                      <a:pt x="254" y="223"/>
                    </a:lnTo>
                    <a:lnTo>
                      <a:pt x="268" y="217"/>
                    </a:lnTo>
                    <a:lnTo>
                      <a:pt x="271" y="233"/>
                    </a:lnTo>
                    <a:lnTo>
                      <a:pt x="268" y="233"/>
                    </a:lnTo>
                    <a:lnTo>
                      <a:pt x="260" y="233"/>
                    </a:lnTo>
                    <a:close/>
                    <a:moveTo>
                      <a:pt x="249" y="266"/>
                    </a:moveTo>
                    <a:cubicBezTo>
                      <a:pt x="246" y="267"/>
                      <a:pt x="243" y="266"/>
                      <a:pt x="241" y="264"/>
                    </a:cubicBezTo>
                    <a:cubicBezTo>
                      <a:pt x="239" y="262"/>
                      <a:pt x="238" y="259"/>
                      <a:pt x="239" y="256"/>
                    </a:cubicBezTo>
                    <a:lnTo>
                      <a:pt x="244" y="240"/>
                    </a:lnTo>
                    <a:cubicBezTo>
                      <a:pt x="245" y="238"/>
                      <a:pt x="247" y="236"/>
                      <a:pt x="250" y="235"/>
                    </a:cubicBezTo>
                    <a:cubicBezTo>
                      <a:pt x="253" y="235"/>
                      <a:pt x="256" y="235"/>
                      <a:pt x="258" y="237"/>
                    </a:cubicBezTo>
                    <a:lnTo>
                      <a:pt x="268" y="248"/>
                    </a:lnTo>
                    <a:cubicBezTo>
                      <a:pt x="270" y="250"/>
                      <a:pt x="271" y="253"/>
                      <a:pt x="270" y="255"/>
                    </a:cubicBezTo>
                    <a:cubicBezTo>
                      <a:pt x="270" y="258"/>
                      <a:pt x="268" y="260"/>
                      <a:pt x="265" y="261"/>
                    </a:cubicBezTo>
                    <a:lnTo>
                      <a:pt x="249" y="266"/>
                    </a:lnTo>
                    <a:close/>
                    <a:moveTo>
                      <a:pt x="260" y="246"/>
                    </a:moveTo>
                    <a:lnTo>
                      <a:pt x="257" y="259"/>
                    </a:lnTo>
                    <a:lnTo>
                      <a:pt x="246" y="249"/>
                    </a:lnTo>
                    <a:lnTo>
                      <a:pt x="259" y="246"/>
                    </a:lnTo>
                    <a:lnTo>
                      <a:pt x="254" y="261"/>
                    </a:lnTo>
                    <a:lnTo>
                      <a:pt x="244" y="251"/>
                    </a:lnTo>
                    <a:lnTo>
                      <a:pt x="260" y="246"/>
                    </a:lnTo>
                    <a:close/>
                    <a:moveTo>
                      <a:pt x="252" y="274"/>
                    </a:moveTo>
                    <a:cubicBezTo>
                      <a:pt x="251" y="274"/>
                      <a:pt x="250" y="275"/>
                      <a:pt x="249" y="275"/>
                    </a:cubicBezTo>
                    <a:lnTo>
                      <a:pt x="247" y="275"/>
                    </a:lnTo>
                    <a:cubicBezTo>
                      <a:pt x="243" y="275"/>
                      <a:pt x="240" y="273"/>
                      <a:pt x="239" y="270"/>
                    </a:cubicBezTo>
                    <a:cubicBezTo>
                      <a:pt x="238" y="266"/>
                      <a:pt x="239" y="263"/>
                      <a:pt x="241" y="261"/>
                    </a:cubicBezTo>
                    <a:lnTo>
                      <a:pt x="246" y="256"/>
                    </a:lnTo>
                    <a:cubicBezTo>
                      <a:pt x="249" y="253"/>
                      <a:pt x="252" y="253"/>
                      <a:pt x="255" y="254"/>
                    </a:cubicBezTo>
                    <a:lnTo>
                      <a:pt x="261" y="257"/>
                    </a:lnTo>
                    <a:cubicBezTo>
                      <a:pt x="264" y="258"/>
                      <a:pt x="265" y="261"/>
                      <a:pt x="265" y="264"/>
                    </a:cubicBezTo>
                    <a:cubicBezTo>
                      <a:pt x="265" y="268"/>
                      <a:pt x="263" y="270"/>
                      <a:pt x="260" y="272"/>
                    </a:cubicBezTo>
                    <a:lnTo>
                      <a:pt x="252" y="274"/>
                    </a:lnTo>
                    <a:close/>
                    <a:moveTo>
                      <a:pt x="255" y="256"/>
                    </a:moveTo>
                    <a:lnTo>
                      <a:pt x="254" y="271"/>
                    </a:lnTo>
                    <a:lnTo>
                      <a:pt x="248" y="268"/>
                    </a:lnTo>
                    <a:lnTo>
                      <a:pt x="258" y="267"/>
                    </a:lnTo>
                    <a:lnTo>
                      <a:pt x="252" y="272"/>
                    </a:lnTo>
                    <a:lnTo>
                      <a:pt x="247" y="258"/>
                    </a:lnTo>
                    <a:lnTo>
                      <a:pt x="249" y="258"/>
                    </a:lnTo>
                    <a:lnTo>
                      <a:pt x="247" y="259"/>
                    </a:lnTo>
                    <a:lnTo>
                      <a:pt x="255" y="256"/>
                    </a:lnTo>
                    <a:close/>
                    <a:moveTo>
                      <a:pt x="131" y="345"/>
                    </a:moveTo>
                    <a:cubicBezTo>
                      <a:pt x="129" y="345"/>
                      <a:pt x="127" y="345"/>
                      <a:pt x="125" y="344"/>
                    </a:cubicBezTo>
                    <a:lnTo>
                      <a:pt x="120" y="341"/>
                    </a:lnTo>
                    <a:cubicBezTo>
                      <a:pt x="117" y="340"/>
                      <a:pt x="115" y="337"/>
                      <a:pt x="115" y="334"/>
                    </a:cubicBezTo>
                    <a:cubicBezTo>
                      <a:pt x="115" y="331"/>
                      <a:pt x="117" y="328"/>
                      <a:pt x="120" y="327"/>
                    </a:cubicBezTo>
                    <a:lnTo>
                      <a:pt x="131" y="322"/>
                    </a:lnTo>
                    <a:cubicBezTo>
                      <a:pt x="132" y="321"/>
                      <a:pt x="134" y="321"/>
                      <a:pt x="135" y="321"/>
                    </a:cubicBezTo>
                    <a:lnTo>
                      <a:pt x="154" y="324"/>
                    </a:lnTo>
                    <a:cubicBezTo>
                      <a:pt x="158" y="324"/>
                      <a:pt x="161" y="327"/>
                      <a:pt x="161" y="331"/>
                    </a:cubicBezTo>
                    <a:cubicBezTo>
                      <a:pt x="161" y="335"/>
                      <a:pt x="158" y="339"/>
                      <a:pt x="155" y="339"/>
                    </a:cubicBezTo>
                    <a:lnTo>
                      <a:pt x="131" y="345"/>
                    </a:lnTo>
                    <a:close/>
                    <a:moveTo>
                      <a:pt x="151" y="324"/>
                    </a:moveTo>
                    <a:lnTo>
                      <a:pt x="152" y="340"/>
                    </a:lnTo>
                    <a:lnTo>
                      <a:pt x="133" y="337"/>
                    </a:lnTo>
                    <a:lnTo>
                      <a:pt x="138" y="336"/>
                    </a:lnTo>
                    <a:lnTo>
                      <a:pt x="127" y="341"/>
                    </a:lnTo>
                    <a:lnTo>
                      <a:pt x="127" y="327"/>
                    </a:lnTo>
                    <a:lnTo>
                      <a:pt x="132" y="330"/>
                    </a:lnTo>
                    <a:lnTo>
                      <a:pt x="127" y="329"/>
                    </a:lnTo>
                    <a:lnTo>
                      <a:pt x="151" y="324"/>
                    </a:lnTo>
                    <a:close/>
                    <a:moveTo>
                      <a:pt x="115" y="350"/>
                    </a:moveTo>
                    <a:cubicBezTo>
                      <a:pt x="113" y="350"/>
                      <a:pt x="111" y="350"/>
                      <a:pt x="109" y="349"/>
                    </a:cubicBezTo>
                    <a:lnTo>
                      <a:pt x="104" y="347"/>
                    </a:lnTo>
                    <a:cubicBezTo>
                      <a:pt x="101" y="345"/>
                      <a:pt x="99" y="342"/>
                      <a:pt x="99" y="339"/>
                    </a:cubicBezTo>
                    <a:cubicBezTo>
                      <a:pt x="100" y="335"/>
                      <a:pt x="102" y="332"/>
                      <a:pt x="106" y="332"/>
                    </a:cubicBezTo>
                    <a:lnTo>
                      <a:pt x="116" y="329"/>
                    </a:lnTo>
                    <a:cubicBezTo>
                      <a:pt x="119" y="328"/>
                      <a:pt x="122" y="329"/>
                      <a:pt x="124" y="331"/>
                    </a:cubicBezTo>
                    <a:lnTo>
                      <a:pt x="126" y="334"/>
                    </a:lnTo>
                    <a:cubicBezTo>
                      <a:pt x="128" y="336"/>
                      <a:pt x="129" y="339"/>
                      <a:pt x="129" y="341"/>
                    </a:cubicBezTo>
                    <a:cubicBezTo>
                      <a:pt x="128" y="344"/>
                      <a:pt x="126" y="346"/>
                      <a:pt x="123" y="347"/>
                    </a:cubicBezTo>
                    <a:lnTo>
                      <a:pt x="115" y="350"/>
                    </a:lnTo>
                    <a:close/>
                    <a:moveTo>
                      <a:pt x="118" y="332"/>
                    </a:moveTo>
                    <a:lnTo>
                      <a:pt x="115" y="345"/>
                    </a:lnTo>
                    <a:lnTo>
                      <a:pt x="113" y="343"/>
                    </a:lnTo>
                    <a:lnTo>
                      <a:pt x="120" y="345"/>
                    </a:lnTo>
                    <a:lnTo>
                      <a:pt x="109" y="347"/>
                    </a:lnTo>
                    <a:lnTo>
                      <a:pt x="111" y="332"/>
                    </a:lnTo>
                    <a:lnTo>
                      <a:pt x="116" y="335"/>
                    </a:lnTo>
                    <a:lnTo>
                      <a:pt x="110" y="334"/>
                    </a:lnTo>
                    <a:lnTo>
                      <a:pt x="118" y="332"/>
                    </a:lnTo>
                    <a:close/>
                    <a:moveTo>
                      <a:pt x="97" y="366"/>
                    </a:moveTo>
                    <a:cubicBezTo>
                      <a:pt x="94" y="366"/>
                      <a:pt x="91" y="364"/>
                      <a:pt x="90" y="361"/>
                    </a:cubicBezTo>
                    <a:lnTo>
                      <a:pt x="87" y="356"/>
                    </a:lnTo>
                    <a:cubicBezTo>
                      <a:pt x="86" y="353"/>
                      <a:pt x="86" y="350"/>
                      <a:pt x="88" y="348"/>
                    </a:cubicBezTo>
                    <a:cubicBezTo>
                      <a:pt x="90" y="345"/>
                      <a:pt x="93" y="344"/>
                      <a:pt x="96" y="345"/>
                    </a:cubicBezTo>
                    <a:lnTo>
                      <a:pt x="107" y="347"/>
                    </a:lnTo>
                    <a:cubicBezTo>
                      <a:pt x="109" y="348"/>
                      <a:pt x="112" y="350"/>
                      <a:pt x="112" y="353"/>
                    </a:cubicBezTo>
                    <a:cubicBezTo>
                      <a:pt x="113" y="356"/>
                      <a:pt x="112" y="359"/>
                      <a:pt x="110" y="361"/>
                    </a:cubicBezTo>
                    <a:lnTo>
                      <a:pt x="108" y="363"/>
                    </a:lnTo>
                    <a:cubicBezTo>
                      <a:pt x="106" y="365"/>
                      <a:pt x="104" y="366"/>
                      <a:pt x="102" y="366"/>
                    </a:cubicBezTo>
                    <a:lnTo>
                      <a:pt x="99" y="366"/>
                    </a:lnTo>
                    <a:lnTo>
                      <a:pt x="97" y="366"/>
                    </a:lnTo>
                    <a:close/>
                    <a:moveTo>
                      <a:pt x="99" y="350"/>
                    </a:moveTo>
                    <a:lnTo>
                      <a:pt x="102" y="350"/>
                    </a:lnTo>
                    <a:lnTo>
                      <a:pt x="97" y="352"/>
                    </a:lnTo>
                    <a:lnTo>
                      <a:pt x="99" y="349"/>
                    </a:lnTo>
                    <a:lnTo>
                      <a:pt x="103" y="363"/>
                    </a:lnTo>
                    <a:lnTo>
                      <a:pt x="92" y="360"/>
                    </a:lnTo>
                    <a:lnTo>
                      <a:pt x="101" y="349"/>
                    </a:lnTo>
                    <a:lnTo>
                      <a:pt x="104" y="354"/>
                    </a:lnTo>
                    <a:lnTo>
                      <a:pt x="97" y="350"/>
                    </a:lnTo>
                    <a:lnTo>
                      <a:pt x="99" y="350"/>
                    </a:lnTo>
                    <a:close/>
                    <a:moveTo>
                      <a:pt x="12" y="420"/>
                    </a:moveTo>
                    <a:cubicBezTo>
                      <a:pt x="9" y="421"/>
                      <a:pt x="7" y="421"/>
                      <a:pt x="4" y="419"/>
                    </a:cubicBezTo>
                    <a:cubicBezTo>
                      <a:pt x="2" y="418"/>
                      <a:pt x="0" y="415"/>
                      <a:pt x="0" y="412"/>
                    </a:cubicBezTo>
                    <a:lnTo>
                      <a:pt x="0" y="407"/>
                    </a:lnTo>
                    <a:cubicBezTo>
                      <a:pt x="0" y="403"/>
                      <a:pt x="4" y="399"/>
                      <a:pt x="8" y="399"/>
                    </a:cubicBezTo>
                    <a:lnTo>
                      <a:pt x="19" y="399"/>
                    </a:lnTo>
                    <a:cubicBezTo>
                      <a:pt x="23" y="399"/>
                      <a:pt x="26" y="402"/>
                      <a:pt x="27" y="405"/>
                    </a:cubicBezTo>
                    <a:cubicBezTo>
                      <a:pt x="28" y="409"/>
                      <a:pt x="26" y="413"/>
                      <a:pt x="23" y="414"/>
                    </a:cubicBezTo>
                    <a:lnTo>
                      <a:pt x="12" y="420"/>
                    </a:lnTo>
                    <a:close/>
                    <a:moveTo>
                      <a:pt x="16" y="400"/>
                    </a:moveTo>
                    <a:lnTo>
                      <a:pt x="19" y="415"/>
                    </a:lnTo>
                    <a:lnTo>
                      <a:pt x="8" y="415"/>
                    </a:lnTo>
                    <a:lnTo>
                      <a:pt x="16" y="407"/>
                    </a:lnTo>
                    <a:lnTo>
                      <a:pt x="16" y="412"/>
                    </a:lnTo>
                    <a:lnTo>
                      <a:pt x="5" y="405"/>
                    </a:lnTo>
                    <a:lnTo>
                      <a:pt x="16" y="400"/>
                    </a:lnTo>
                    <a:close/>
                    <a:moveTo>
                      <a:pt x="41" y="478"/>
                    </a:moveTo>
                    <a:cubicBezTo>
                      <a:pt x="38" y="481"/>
                      <a:pt x="33" y="481"/>
                      <a:pt x="30" y="478"/>
                    </a:cubicBezTo>
                    <a:lnTo>
                      <a:pt x="27" y="476"/>
                    </a:lnTo>
                    <a:lnTo>
                      <a:pt x="24" y="473"/>
                    </a:lnTo>
                    <a:cubicBezTo>
                      <a:pt x="23" y="471"/>
                      <a:pt x="22" y="469"/>
                      <a:pt x="22" y="466"/>
                    </a:cubicBezTo>
                    <a:cubicBezTo>
                      <a:pt x="22" y="464"/>
                      <a:pt x="23" y="462"/>
                      <a:pt x="26" y="460"/>
                    </a:cubicBezTo>
                    <a:lnTo>
                      <a:pt x="34" y="455"/>
                    </a:lnTo>
                    <a:cubicBezTo>
                      <a:pt x="35" y="454"/>
                      <a:pt x="36" y="454"/>
                      <a:pt x="38" y="454"/>
                    </a:cubicBezTo>
                    <a:lnTo>
                      <a:pt x="41" y="454"/>
                    </a:lnTo>
                    <a:cubicBezTo>
                      <a:pt x="45" y="454"/>
                      <a:pt x="49" y="458"/>
                      <a:pt x="49" y="462"/>
                    </a:cubicBezTo>
                    <a:lnTo>
                      <a:pt x="49" y="467"/>
                    </a:lnTo>
                    <a:lnTo>
                      <a:pt x="49" y="470"/>
                    </a:lnTo>
                    <a:cubicBezTo>
                      <a:pt x="49" y="474"/>
                      <a:pt x="45" y="478"/>
                      <a:pt x="41" y="478"/>
                    </a:cubicBezTo>
                    <a:lnTo>
                      <a:pt x="38" y="478"/>
                    </a:lnTo>
                    <a:lnTo>
                      <a:pt x="43" y="476"/>
                    </a:lnTo>
                    <a:lnTo>
                      <a:pt x="41" y="478"/>
                    </a:lnTo>
                    <a:close/>
                    <a:moveTo>
                      <a:pt x="32" y="464"/>
                    </a:moveTo>
                    <a:cubicBezTo>
                      <a:pt x="34" y="463"/>
                      <a:pt x="36" y="462"/>
                      <a:pt x="38" y="462"/>
                    </a:cubicBezTo>
                    <a:lnTo>
                      <a:pt x="41" y="462"/>
                    </a:lnTo>
                    <a:lnTo>
                      <a:pt x="33" y="470"/>
                    </a:lnTo>
                    <a:lnTo>
                      <a:pt x="33" y="467"/>
                    </a:lnTo>
                    <a:lnTo>
                      <a:pt x="33" y="462"/>
                    </a:lnTo>
                    <a:lnTo>
                      <a:pt x="41" y="470"/>
                    </a:lnTo>
                    <a:lnTo>
                      <a:pt x="38" y="470"/>
                    </a:lnTo>
                    <a:lnTo>
                      <a:pt x="42" y="469"/>
                    </a:lnTo>
                    <a:lnTo>
                      <a:pt x="34" y="474"/>
                    </a:lnTo>
                    <a:lnTo>
                      <a:pt x="35" y="461"/>
                    </a:lnTo>
                    <a:lnTo>
                      <a:pt x="38" y="464"/>
                    </a:lnTo>
                    <a:lnTo>
                      <a:pt x="41" y="467"/>
                    </a:lnTo>
                    <a:lnTo>
                      <a:pt x="30" y="467"/>
                    </a:lnTo>
                    <a:lnTo>
                      <a:pt x="32" y="464"/>
                    </a:lnTo>
                    <a:close/>
                    <a:moveTo>
                      <a:pt x="41" y="480"/>
                    </a:moveTo>
                    <a:cubicBezTo>
                      <a:pt x="44" y="480"/>
                      <a:pt x="46" y="482"/>
                      <a:pt x="48" y="484"/>
                    </a:cubicBezTo>
                    <a:cubicBezTo>
                      <a:pt x="49" y="487"/>
                      <a:pt x="49" y="490"/>
                      <a:pt x="47" y="493"/>
                    </a:cubicBezTo>
                    <a:lnTo>
                      <a:pt x="42" y="500"/>
                    </a:lnTo>
                    <a:cubicBezTo>
                      <a:pt x="40" y="502"/>
                      <a:pt x="38" y="504"/>
                      <a:pt x="36" y="504"/>
                    </a:cubicBezTo>
                    <a:cubicBezTo>
                      <a:pt x="34" y="504"/>
                      <a:pt x="31" y="503"/>
                      <a:pt x="30" y="502"/>
                    </a:cubicBezTo>
                    <a:lnTo>
                      <a:pt x="24" y="496"/>
                    </a:lnTo>
                    <a:cubicBezTo>
                      <a:pt x="22" y="494"/>
                      <a:pt x="21" y="492"/>
                      <a:pt x="22" y="489"/>
                    </a:cubicBezTo>
                    <a:cubicBezTo>
                      <a:pt x="23" y="486"/>
                      <a:pt x="25" y="484"/>
                      <a:pt x="27" y="483"/>
                    </a:cubicBezTo>
                    <a:lnTo>
                      <a:pt x="35" y="480"/>
                    </a:lnTo>
                    <a:cubicBezTo>
                      <a:pt x="36" y="480"/>
                      <a:pt x="37" y="480"/>
                      <a:pt x="38" y="480"/>
                    </a:cubicBezTo>
                    <a:lnTo>
                      <a:pt x="41" y="480"/>
                    </a:lnTo>
                    <a:close/>
                    <a:moveTo>
                      <a:pt x="38" y="496"/>
                    </a:moveTo>
                    <a:lnTo>
                      <a:pt x="40" y="496"/>
                    </a:lnTo>
                    <a:lnTo>
                      <a:pt x="32" y="498"/>
                    </a:lnTo>
                    <a:lnTo>
                      <a:pt x="35" y="485"/>
                    </a:lnTo>
                    <a:lnTo>
                      <a:pt x="41" y="490"/>
                    </a:lnTo>
                    <a:lnTo>
                      <a:pt x="29" y="491"/>
                    </a:lnTo>
                    <a:lnTo>
                      <a:pt x="34" y="484"/>
                    </a:lnTo>
                    <a:lnTo>
                      <a:pt x="41" y="496"/>
                    </a:lnTo>
                    <a:lnTo>
                      <a:pt x="38" y="496"/>
                    </a:lnTo>
                    <a:close/>
                    <a:moveTo>
                      <a:pt x="40" y="505"/>
                    </a:moveTo>
                    <a:cubicBezTo>
                      <a:pt x="38" y="507"/>
                      <a:pt x="36" y="509"/>
                      <a:pt x="33" y="509"/>
                    </a:cubicBezTo>
                    <a:cubicBezTo>
                      <a:pt x="30" y="509"/>
                      <a:pt x="27" y="507"/>
                      <a:pt x="25" y="505"/>
                    </a:cubicBezTo>
                    <a:lnTo>
                      <a:pt x="20" y="494"/>
                    </a:lnTo>
                    <a:cubicBezTo>
                      <a:pt x="18" y="491"/>
                      <a:pt x="19" y="487"/>
                      <a:pt x="22" y="485"/>
                    </a:cubicBezTo>
                    <a:cubicBezTo>
                      <a:pt x="25" y="482"/>
                      <a:pt x="29" y="482"/>
                      <a:pt x="32" y="484"/>
                    </a:cubicBezTo>
                    <a:lnTo>
                      <a:pt x="40" y="489"/>
                    </a:lnTo>
                    <a:cubicBezTo>
                      <a:pt x="43" y="491"/>
                      <a:pt x="44" y="496"/>
                      <a:pt x="42" y="500"/>
                    </a:cubicBezTo>
                    <a:lnTo>
                      <a:pt x="40" y="505"/>
                    </a:lnTo>
                    <a:close/>
                    <a:moveTo>
                      <a:pt x="28" y="492"/>
                    </a:moveTo>
                    <a:lnTo>
                      <a:pt x="31" y="503"/>
                    </a:lnTo>
                    <a:lnTo>
                      <a:pt x="23" y="497"/>
                    </a:lnTo>
                    <a:lnTo>
                      <a:pt x="34" y="487"/>
                    </a:lnTo>
                    <a:lnTo>
                      <a:pt x="40" y="497"/>
                    </a:lnTo>
                    <a:lnTo>
                      <a:pt x="25" y="497"/>
                    </a:lnTo>
                    <a:lnTo>
                      <a:pt x="28" y="492"/>
                    </a:lnTo>
                    <a:close/>
                    <a:moveTo>
                      <a:pt x="27" y="513"/>
                    </a:moveTo>
                    <a:cubicBezTo>
                      <a:pt x="26" y="517"/>
                      <a:pt x="22" y="520"/>
                      <a:pt x="18" y="519"/>
                    </a:cubicBezTo>
                    <a:cubicBezTo>
                      <a:pt x="14" y="519"/>
                      <a:pt x="11" y="516"/>
                      <a:pt x="11" y="511"/>
                    </a:cubicBezTo>
                    <a:lnTo>
                      <a:pt x="11" y="496"/>
                    </a:lnTo>
                    <a:cubicBezTo>
                      <a:pt x="11" y="493"/>
                      <a:pt x="13" y="490"/>
                      <a:pt x="16" y="488"/>
                    </a:cubicBezTo>
                    <a:cubicBezTo>
                      <a:pt x="19" y="487"/>
                      <a:pt x="22" y="488"/>
                      <a:pt x="25" y="490"/>
                    </a:cubicBezTo>
                    <a:lnTo>
                      <a:pt x="35" y="501"/>
                    </a:lnTo>
                    <a:cubicBezTo>
                      <a:pt x="38" y="503"/>
                      <a:pt x="39" y="508"/>
                      <a:pt x="36" y="511"/>
                    </a:cubicBezTo>
                    <a:cubicBezTo>
                      <a:pt x="34" y="514"/>
                      <a:pt x="29" y="515"/>
                      <a:pt x="26" y="513"/>
                    </a:cubicBezTo>
                    <a:lnTo>
                      <a:pt x="17" y="508"/>
                    </a:lnTo>
                    <a:lnTo>
                      <a:pt x="30" y="503"/>
                    </a:lnTo>
                    <a:lnTo>
                      <a:pt x="27" y="513"/>
                    </a:lnTo>
                    <a:close/>
                    <a:moveTo>
                      <a:pt x="14" y="499"/>
                    </a:moveTo>
                    <a:cubicBezTo>
                      <a:pt x="15" y="497"/>
                      <a:pt x="17" y="495"/>
                      <a:pt x="19" y="494"/>
                    </a:cubicBezTo>
                    <a:cubicBezTo>
                      <a:pt x="21" y="493"/>
                      <a:pt x="24" y="493"/>
                      <a:pt x="26" y="494"/>
                    </a:cubicBezTo>
                    <a:lnTo>
                      <a:pt x="34" y="500"/>
                    </a:lnTo>
                    <a:lnTo>
                      <a:pt x="24" y="512"/>
                    </a:lnTo>
                    <a:lnTo>
                      <a:pt x="14" y="502"/>
                    </a:lnTo>
                    <a:lnTo>
                      <a:pt x="27" y="496"/>
                    </a:lnTo>
                    <a:lnTo>
                      <a:pt x="27" y="511"/>
                    </a:lnTo>
                    <a:lnTo>
                      <a:pt x="11" y="510"/>
                    </a:lnTo>
                    <a:lnTo>
                      <a:pt x="14" y="499"/>
                    </a:lnTo>
                    <a:close/>
                    <a:moveTo>
                      <a:pt x="25" y="537"/>
                    </a:moveTo>
                    <a:cubicBezTo>
                      <a:pt x="23" y="538"/>
                      <a:pt x="20" y="538"/>
                      <a:pt x="18" y="537"/>
                    </a:cubicBezTo>
                    <a:cubicBezTo>
                      <a:pt x="15" y="535"/>
                      <a:pt x="14" y="532"/>
                      <a:pt x="14" y="530"/>
                    </a:cubicBezTo>
                    <a:lnTo>
                      <a:pt x="14" y="519"/>
                    </a:lnTo>
                    <a:cubicBezTo>
                      <a:pt x="14" y="516"/>
                      <a:pt x="16" y="513"/>
                      <a:pt x="19" y="512"/>
                    </a:cubicBezTo>
                    <a:cubicBezTo>
                      <a:pt x="23" y="511"/>
                      <a:pt x="26" y="512"/>
                      <a:pt x="28" y="515"/>
                    </a:cubicBezTo>
                    <a:lnTo>
                      <a:pt x="34" y="523"/>
                    </a:lnTo>
                    <a:cubicBezTo>
                      <a:pt x="35" y="525"/>
                      <a:pt x="36" y="527"/>
                      <a:pt x="35" y="529"/>
                    </a:cubicBezTo>
                    <a:cubicBezTo>
                      <a:pt x="34" y="531"/>
                      <a:pt x="33" y="533"/>
                      <a:pt x="31" y="534"/>
                    </a:cubicBezTo>
                    <a:lnTo>
                      <a:pt x="25" y="537"/>
                    </a:lnTo>
                    <a:close/>
                    <a:moveTo>
                      <a:pt x="24" y="520"/>
                    </a:moveTo>
                    <a:lnTo>
                      <a:pt x="21" y="532"/>
                    </a:lnTo>
                    <a:lnTo>
                      <a:pt x="15" y="524"/>
                    </a:lnTo>
                    <a:lnTo>
                      <a:pt x="30" y="519"/>
                    </a:lnTo>
                    <a:lnTo>
                      <a:pt x="30" y="530"/>
                    </a:lnTo>
                    <a:lnTo>
                      <a:pt x="18" y="523"/>
                    </a:lnTo>
                    <a:lnTo>
                      <a:pt x="24" y="520"/>
                    </a:lnTo>
                    <a:close/>
                  </a:path>
                </a:pathLst>
              </a:custGeom>
              <a:solidFill>
                <a:srgbClr val="6E6E6E"/>
              </a:solidFill>
              <a:ln w="0" cap="flat">
                <a:solidFill>
                  <a:srgbClr val="6E6E6E"/>
                </a:solidFill>
                <a:prstDash val="solid"/>
                <a:round/>
                <a:headEnd/>
                <a:tailEnd/>
              </a:ln>
            </p:spPr>
            <p:txBody>
              <a:bodyPr/>
              <a:lstStyle/>
              <a:p>
                <a:endParaRPr lang="en-US"/>
              </a:p>
            </p:txBody>
          </p:sp>
          <p:sp>
            <p:nvSpPr>
              <p:cNvPr id="1571" name="Freeform 758"/>
              <p:cNvSpPr>
                <a:spLocks noEditPoints="1"/>
              </p:cNvSpPr>
              <p:nvPr/>
            </p:nvSpPr>
            <p:spPr bwMode="auto">
              <a:xfrm>
                <a:off x="3519" y="722"/>
                <a:ext cx="106" cy="115"/>
              </a:xfrm>
              <a:custGeom>
                <a:avLst/>
                <a:gdLst>
                  <a:gd name="T0" fmla="*/ 8 w 106"/>
                  <a:gd name="T1" fmla="*/ 110 h 115"/>
                  <a:gd name="T2" fmla="*/ 11 w 106"/>
                  <a:gd name="T3" fmla="*/ 109 h 115"/>
                  <a:gd name="T4" fmla="*/ 14 w 106"/>
                  <a:gd name="T5" fmla="*/ 109 h 115"/>
                  <a:gd name="T6" fmla="*/ 11 w 106"/>
                  <a:gd name="T7" fmla="*/ 109 h 115"/>
                  <a:gd name="T8" fmla="*/ 37 w 106"/>
                  <a:gd name="T9" fmla="*/ 47 h 115"/>
                  <a:gd name="T10" fmla="*/ 33 w 106"/>
                  <a:gd name="T11" fmla="*/ 36 h 115"/>
                  <a:gd name="T12" fmla="*/ 30 w 106"/>
                  <a:gd name="T13" fmla="*/ 29 h 115"/>
                  <a:gd name="T14" fmla="*/ 26 w 106"/>
                  <a:gd name="T15" fmla="*/ 24 h 115"/>
                  <a:gd name="T16" fmla="*/ 20 w 106"/>
                  <a:gd name="T17" fmla="*/ 18 h 115"/>
                  <a:gd name="T18" fmla="*/ 0 w 106"/>
                  <a:gd name="T19" fmla="*/ 11 h 115"/>
                  <a:gd name="T20" fmla="*/ 3 w 106"/>
                  <a:gd name="T21" fmla="*/ 10 h 115"/>
                  <a:gd name="T22" fmla="*/ 9 w 106"/>
                  <a:gd name="T23" fmla="*/ 9 h 115"/>
                  <a:gd name="T24" fmla="*/ 22 w 106"/>
                  <a:gd name="T25" fmla="*/ 16 h 115"/>
                  <a:gd name="T26" fmla="*/ 37 w 106"/>
                  <a:gd name="T27" fmla="*/ 16 h 115"/>
                  <a:gd name="T28" fmla="*/ 41 w 106"/>
                  <a:gd name="T29" fmla="*/ 10 h 115"/>
                  <a:gd name="T30" fmla="*/ 46 w 106"/>
                  <a:gd name="T31" fmla="*/ 2 h 115"/>
                  <a:gd name="T32" fmla="*/ 62 w 106"/>
                  <a:gd name="T33" fmla="*/ 4 h 115"/>
                  <a:gd name="T34" fmla="*/ 70 w 106"/>
                  <a:gd name="T35" fmla="*/ 7 h 115"/>
                  <a:gd name="T36" fmla="*/ 68 w 106"/>
                  <a:gd name="T37" fmla="*/ 11 h 115"/>
                  <a:gd name="T38" fmla="*/ 68 w 106"/>
                  <a:gd name="T39" fmla="*/ 13 h 115"/>
                  <a:gd name="T40" fmla="*/ 68 w 106"/>
                  <a:gd name="T41" fmla="*/ 21 h 115"/>
                  <a:gd name="T42" fmla="*/ 81 w 106"/>
                  <a:gd name="T43" fmla="*/ 26 h 115"/>
                  <a:gd name="T44" fmla="*/ 84 w 106"/>
                  <a:gd name="T45" fmla="*/ 44 h 115"/>
                  <a:gd name="T46" fmla="*/ 84 w 106"/>
                  <a:gd name="T47" fmla="*/ 48 h 115"/>
                  <a:gd name="T48" fmla="*/ 86 w 106"/>
                  <a:gd name="T49" fmla="*/ 55 h 115"/>
                  <a:gd name="T50" fmla="*/ 85 w 106"/>
                  <a:gd name="T51" fmla="*/ 57 h 115"/>
                  <a:gd name="T52" fmla="*/ 90 w 106"/>
                  <a:gd name="T53" fmla="*/ 60 h 115"/>
                  <a:gd name="T54" fmla="*/ 89 w 106"/>
                  <a:gd name="T55" fmla="*/ 62 h 115"/>
                  <a:gd name="T56" fmla="*/ 95 w 106"/>
                  <a:gd name="T57" fmla="*/ 66 h 115"/>
                  <a:gd name="T58" fmla="*/ 103 w 106"/>
                  <a:gd name="T59" fmla="*/ 76 h 115"/>
                  <a:gd name="T60" fmla="*/ 104 w 106"/>
                  <a:gd name="T61" fmla="*/ 84 h 115"/>
                  <a:gd name="T62" fmla="*/ 69 w 106"/>
                  <a:gd name="T63" fmla="*/ 108 h 115"/>
                  <a:gd name="T64" fmla="*/ 68 w 106"/>
                  <a:gd name="T65" fmla="*/ 108 h 115"/>
                  <a:gd name="T66" fmla="*/ 65 w 106"/>
                  <a:gd name="T67" fmla="*/ 109 h 115"/>
                  <a:gd name="T68" fmla="*/ 64 w 106"/>
                  <a:gd name="T69" fmla="*/ 110 h 115"/>
                  <a:gd name="T70" fmla="*/ 51 w 106"/>
                  <a:gd name="T71" fmla="*/ 113 h 115"/>
                  <a:gd name="T72" fmla="*/ 43 w 106"/>
                  <a:gd name="T73" fmla="*/ 112 h 115"/>
                  <a:gd name="T74" fmla="*/ 38 w 106"/>
                  <a:gd name="T75" fmla="*/ 115 h 115"/>
                  <a:gd name="T76" fmla="*/ 39 w 106"/>
                  <a:gd name="T77" fmla="*/ 113 h 115"/>
                  <a:gd name="T78" fmla="*/ 37 w 106"/>
                  <a:gd name="T79" fmla="*/ 111 h 115"/>
                  <a:gd name="T80" fmla="*/ 35 w 106"/>
                  <a:gd name="T81" fmla="*/ 110 h 115"/>
                  <a:gd name="T82" fmla="*/ 33 w 106"/>
                  <a:gd name="T83" fmla="*/ 110 h 115"/>
                  <a:gd name="T84" fmla="*/ 23 w 106"/>
                  <a:gd name="T85" fmla="*/ 105 h 115"/>
                  <a:gd name="T86" fmla="*/ 22 w 106"/>
                  <a:gd name="T87" fmla="*/ 95 h 115"/>
                  <a:gd name="T88" fmla="*/ 19 w 106"/>
                  <a:gd name="T89" fmla="*/ 91 h 115"/>
                  <a:gd name="T90" fmla="*/ 17 w 106"/>
                  <a:gd name="T91" fmla="*/ 83 h 115"/>
                  <a:gd name="T92" fmla="*/ 21 w 106"/>
                  <a:gd name="T93" fmla="*/ 78 h 115"/>
                  <a:gd name="T94" fmla="*/ 26 w 106"/>
                  <a:gd name="T95" fmla="*/ 75 h 115"/>
                  <a:gd name="T96" fmla="*/ 25 w 106"/>
                  <a:gd name="T97" fmla="*/ 73 h 115"/>
                  <a:gd name="T98" fmla="*/ 40 w 106"/>
                  <a:gd name="T99" fmla="*/ 62 h 115"/>
                  <a:gd name="T100" fmla="*/ 48 w 106"/>
                  <a:gd name="T101" fmla="*/ 58 h 115"/>
                  <a:gd name="T102" fmla="*/ 49 w 106"/>
                  <a:gd name="T103" fmla="*/ 57 h 115"/>
                  <a:gd name="T104" fmla="*/ 47 w 106"/>
                  <a:gd name="T105" fmla="*/ 50 h 115"/>
                  <a:gd name="T106" fmla="*/ 40 w 106"/>
                  <a:gd name="T107" fmla="*/ 47 h 115"/>
                  <a:gd name="T108" fmla="*/ 37 w 106"/>
                  <a:gd name="T109" fmla="*/ 47 h 115"/>
                  <a:gd name="T110" fmla="*/ 33 w 106"/>
                  <a:gd name="T111" fmla="*/ 110 h 115"/>
                  <a:gd name="T112" fmla="*/ 37 w 106"/>
                  <a:gd name="T113" fmla="*/ 110 h 11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06"/>
                  <a:gd name="T172" fmla="*/ 0 h 115"/>
                  <a:gd name="T173" fmla="*/ 106 w 106"/>
                  <a:gd name="T174" fmla="*/ 115 h 11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06" h="115">
                    <a:moveTo>
                      <a:pt x="11" y="112"/>
                    </a:moveTo>
                    <a:lnTo>
                      <a:pt x="8" y="110"/>
                    </a:lnTo>
                    <a:lnTo>
                      <a:pt x="9" y="111"/>
                    </a:lnTo>
                    <a:lnTo>
                      <a:pt x="11" y="109"/>
                    </a:lnTo>
                    <a:lnTo>
                      <a:pt x="9" y="108"/>
                    </a:lnTo>
                    <a:lnTo>
                      <a:pt x="14" y="109"/>
                    </a:lnTo>
                    <a:lnTo>
                      <a:pt x="13" y="111"/>
                    </a:lnTo>
                    <a:lnTo>
                      <a:pt x="11" y="109"/>
                    </a:lnTo>
                    <a:lnTo>
                      <a:pt x="11" y="112"/>
                    </a:lnTo>
                    <a:close/>
                    <a:moveTo>
                      <a:pt x="37" y="47"/>
                    </a:moveTo>
                    <a:lnTo>
                      <a:pt x="31" y="42"/>
                    </a:lnTo>
                    <a:lnTo>
                      <a:pt x="33" y="36"/>
                    </a:lnTo>
                    <a:lnTo>
                      <a:pt x="29" y="32"/>
                    </a:lnTo>
                    <a:lnTo>
                      <a:pt x="30" y="29"/>
                    </a:lnTo>
                    <a:lnTo>
                      <a:pt x="27" y="28"/>
                    </a:lnTo>
                    <a:lnTo>
                      <a:pt x="26" y="24"/>
                    </a:lnTo>
                    <a:lnTo>
                      <a:pt x="28" y="24"/>
                    </a:lnTo>
                    <a:lnTo>
                      <a:pt x="20" y="18"/>
                    </a:lnTo>
                    <a:lnTo>
                      <a:pt x="13" y="18"/>
                    </a:lnTo>
                    <a:lnTo>
                      <a:pt x="0" y="11"/>
                    </a:lnTo>
                    <a:lnTo>
                      <a:pt x="4" y="11"/>
                    </a:lnTo>
                    <a:lnTo>
                      <a:pt x="3" y="10"/>
                    </a:lnTo>
                    <a:lnTo>
                      <a:pt x="5" y="9"/>
                    </a:lnTo>
                    <a:lnTo>
                      <a:pt x="9" y="9"/>
                    </a:lnTo>
                    <a:lnTo>
                      <a:pt x="16" y="15"/>
                    </a:lnTo>
                    <a:lnTo>
                      <a:pt x="22" y="16"/>
                    </a:lnTo>
                    <a:lnTo>
                      <a:pt x="29" y="13"/>
                    </a:lnTo>
                    <a:lnTo>
                      <a:pt x="37" y="16"/>
                    </a:lnTo>
                    <a:lnTo>
                      <a:pt x="42" y="12"/>
                    </a:lnTo>
                    <a:lnTo>
                      <a:pt x="41" y="10"/>
                    </a:lnTo>
                    <a:lnTo>
                      <a:pt x="42" y="5"/>
                    </a:lnTo>
                    <a:lnTo>
                      <a:pt x="46" y="2"/>
                    </a:lnTo>
                    <a:lnTo>
                      <a:pt x="56" y="0"/>
                    </a:lnTo>
                    <a:lnTo>
                      <a:pt x="62" y="4"/>
                    </a:lnTo>
                    <a:lnTo>
                      <a:pt x="68" y="5"/>
                    </a:lnTo>
                    <a:lnTo>
                      <a:pt x="70" y="7"/>
                    </a:lnTo>
                    <a:lnTo>
                      <a:pt x="66" y="10"/>
                    </a:lnTo>
                    <a:lnTo>
                      <a:pt x="68" y="11"/>
                    </a:lnTo>
                    <a:lnTo>
                      <a:pt x="64" y="13"/>
                    </a:lnTo>
                    <a:lnTo>
                      <a:pt x="68" y="13"/>
                    </a:lnTo>
                    <a:lnTo>
                      <a:pt x="66" y="17"/>
                    </a:lnTo>
                    <a:lnTo>
                      <a:pt x="68" y="21"/>
                    </a:lnTo>
                    <a:lnTo>
                      <a:pt x="73" y="22"/>
                    </a:lnTo>
                    <a:lnTo>
                      <a:pt x="81" y="26"/>
                    </a:lnTo>
                    <a:lnTo>
                      <a:pt x="74" y="35"/>
                    </a:lnTo>
                    <a:lnTo>
                      <a:pt x="84" y="44"/>
                    </a:lnTo>
                    <a:lnTo>
                      <a:pt x="87" y="48"/>
                    </a:lnTo>
                    <a:lnTo>
                      <a:pt x="84" y="48"/>
                    </a:lnTo>
                    <a:lnTo>
                      <a:pt x="84" y="53"/>
                    </a:lnTo>
                    <a:lnTo>
                      <a:pt x="86" y="55"/>
                    </a:lnTo>
                    <a:lnTo>
                      <a:pt x="84" y="55"/>
                    </a:lnTo>
                    <a:lnTo>
                      <a:pt x="85" y="57"/>
                    </a:lnTo>
                    <a:lnTo>
                      <a:pt x="89" y="59"/>
                    </a:lnTo>
                    <a:lnTo>
                      <a:pt x="90" y="60"/>
                    </a:lnTo>
                    <a:lnTo>
                      <a:pt x="88" y="61"/>
                    </a:lnTo>
                    <a:lnTo>
                      <a:pt x="89" y="62"/>
                    </a:lnTo>
                    <a:lnTo>
                      <a:pt x="95" y="64"/>
                    </a:lnTo>
                    <a:lnTo>
                      <a:pt x="95" y="66"/>
                    </a:lnTo>
                    <a:lnTo>
                      <a:pt x="91" y="70"/>
                    </a:lnTo>
                    <a:lnTo>
                      <a:pt x="103" y="76"/>
                    </a:lnTo>
                    <a:lnTo>
                      <a:pt x="106" y="79"/>
                    </a:lnTo>
                    <a:lnTo>
                      <a:pt x="104" y="84"/>
                    </a:lnTo>
                    <a:lnTo>
                      <a:pt x="80" y="107"/>
                    </a:lnTo>
                    <a:lnTo>
                      <a:pt x="69" y="108"/>
                    </a:lnTo>
                    <a:lnTo>
                      <a:pt x="69" y="107"/>
                    </a:lnTo>
                    <a:lnTo>
                      <a:pt x="68" y="108"/>
                    </a:lnTo>
                    <a:lnTo>
                      <a:pt x="65" y="108"/>
                    </a:lnTo>
                    <a:lnTo>
                      <a:pt x="65" y="109"/>
                    </a:lnTo>
                    <a:lnTo>
                      <a:pt x="63" y="108"/>
                    </a:lnTo>
                    <a:lnTo>
                      <a:pt x="64" y="110"/>
                    </a:lnTo>
                    <a:lnTo>
                      <a:pt x="62" y="109"/>
                    </a:lnTo>
                    <a:lnTo>
                      <a:pt x="51" y="113"/>
                    </a:lnTo>
                    <a:lnTo>
                      <a:pt x="42" y="113"/>
                    </a:lnTo>
                    <a:lnTo>
                      <a:pt x="43" y="112"/>
                    </a:lnTo>
                    <a:lnTo>
                      <a:pt x="40" y="115"/>
                    </a:lnTo>
                    <a:lnTo>
                      <a:pt x="38" y="115"/>
                    </a:lnTo>
                    <a:lnTo>
                      <a:pt x="41" y="113"/>
                    </a:lnTo>
                    <a:lnTo>
                      <a:pt x="39" y="113"/>
                    </a:lnTo>
                    <a:lnTo>
                      <a:pt x="40" y="112"/>
                    </a:lnTo>
                    <a:lnTo>
                      <a:pt x="37" y="111"/>
                    </a:lnTo>
                    <a:lnTo>
                      <a:pt x="38" y="109"/>
                    </a:lnTo>
                    <a:lnTo>
                      <a:pt x="35" y="110"/>
                    </a:lnTo>
                    <a:lnTo>
                      <a:pt x="34" y="110"/>
                    </a:lnTo>
                    <a:lnTo>
                      <a:pt x="33" y="110"/>
                    </a:lnTo>
                    <a:lnTo>
                      <a:pt x="35" y="109"/>
                    </a:lnTo>
                    <a:lnTo>
                      <a:pt x="23" y="105"/>
                    </a:lnTo>
                    <a:lnTo>
                      <a:pt x="23" y="97"/>
                    </a:lnTo>
                    <a:lnTo>
                      <a:pt x="22" y="95"/>
                    </a:lnTo>
                    <a:lnTo>
                      <a:pt x="23" y="95"/>
                    </a:lnTo>
                    <a:lnTo>
                      <a:pt x="19" y="91"/>
                    </a:lnTo>
                    <a:lnTo>
                      <a:pt x="19" y="87"/>
                    </a:lnTo>
                    <a:lnTo>
                      <a:pt x="17" y="83"/>
                    </a:lnTo>
                    <a:lnTo>
                      <a:pt x="19" y="78"/>
                    </a:lnTo>
                    <a:lnTo>
                      <a:pt x="21" y="78"/>
                    </a:lnTo>
                    <a:lnTo>
                      <a:pt x="19" y="76"/>
                    </a:lnTo>
                    <a:lnTo>
                      <a:pt x="26" y="75"/>
                    </a:lnTo>
                    <a:lnTo>
                      <a:pt x="24" y="73"/>
                    </a:lnTo>
                    <a:lnTo>
                      <a:pt x="25" y="73"/>
                    </a:lnTo>
                    <a:lnTo>
                      <a:pt x="33" y="69"/>
                    </a:lnTo>
                    <a:lnTo>
                      <a:pt x="40" y="62"/>
                    </a:lnTo>
                    <a:lnTo>
                      <a:pt x="42" y="58"/>
                    </a:lnTo>
                    <a:lnTo>
                      <a:pt x="48" y="58"/>
                    </a:lnTo>
                    <a:lnTo>
                      <a:pt x="47" y="56"/>
                    </a:lnTo>
                    <a:lnTo>
                      <a:pt x="49" y="57"/>
                    </a:lnTo>
                    <a:lnTo>
                      <a:pt x="47" y="54"/>
                    </a:lnTo>
                    <a:lnTo>
                      <a:pt x="47" y="50"/>
                    </a:lnTo>
                    <a:lnTo>
                      <a:pt x="40" y="48"/>
                    </a:lnTo>
                    <a:lnTo>
                      <a:pt x="40" y="47"/>
                    </a:lnTo>
                    <a:lnTo>
                      <a:pt x="40" y="46"/>
                    </a:lnTo>
                    <a:lnTo>
                      <a:pt x="37" y="47"/>
                    </a:lnTo>
                    <a:close/>
                    <a:moveTo>
                      <a:pt x="35" y="113"/>
                    </a:moveTo>
                    <a:lnTo>
                      <a:pt x="33" y="110"/>
                    </a:lnTo>
                    <a:lnTo>
                      <a:pt x="34" y="111"/>
                    </a:lnTo>
                    <a:lnTo>
                      <a:pt x="37" y="110"/>
                    </a:lnTo>
                    <a:lnTo>
                      <a:pt x="35" y="113"/>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572" name="Freeform 759"/>
              <p:cNvSpPr>
                <a:spLocks noEditPoints="1"/>
              </p:cNvSpPr>
              <p:nvPr/>
            </p:nvSpPr>
            <p:spPr bwMode="auto">
              <a:xfrm>
                <a:off x="3517" y="720"/>
                <a:ext cx="111" cy="118"/>
              </a:xfrm>
              <a:custGeom>
                <a:avLst/>
                <a:gdLst>
                  <a:gd name="T0" fmla="*/ 40 w 449"/>
                  <a:gd name="T1" fmla="*/ 451 h 480"/>
                  <a:gd name="T2" fmla="*/ 70 w 449"/>
                  <a:gd name="T3" fmla="*/ 457 h 480"/>
                  <a:gd name="T4" fmla="*/ 51 w 449"/>
                  <a:gd name="T5" fmla="*/ 443 h 480"/>
                  <a:gd name="T6" fmla="*/ 57 w 449"/>
                  <a:gd name="T7" fmla="*/ 445 h 480"/>
                  <a:gd name="T8" fmla="*/ 46 w 449"/>
                  <a:gd name="T9" fmla="*/ 451 h 480"/>
                  <a:gd name="T10" fmla="*/ 116 w 449"/>
                  <a:gd name="T11" fmla="*/ 135 h 480"/>
                  <a:gd name="T12" fmla="*/ 117 w 449"/>
                  <a:gd name="T13" fmla="*/ 110 h 480"/>
                  <a:gd name="T14" fmla="*/ 25 w 449"/>
                  <a:gd name="T15" fmla="*/ 46 h 480"/>
                  <a:gd name="T16" fmla="*/ 78 w 449"/>
                  <a:gd name="T17" fmla="*/ 62 h 480"/>
                  <a:gd name="T18" fmla="*/ 173 w 449"/>
                  <a:gd name="T19" fmla="*/ 51 h 480"/>
                  <a:gd name="T20" fmla="*/ 236 w 449"/>
                  <a:gd name="T21" fmla="*/ 1 h 480"/>
                  <a:gd name="T22" fmla="*/ 295 w 449"/>
                  <a:gd name="T23" fmla="*/ 42 h 480"/>
                  <a:gd name="T24" fmla="*/ 284 w 449"/>
                  <a:gd name="T25" fmla="*/ 55 h 480"/>
                  <a:gd name="T26" fmla="*/ 310 w 449"/>
                  <a:gd name="T27" fmla="*/ 90 h 480"/>
                  <a:gd name="T28" fmla="*/ 366 w 449"/>
                  <a:gd name="T29" fmla="*/ 198 h 480"/>
                  <a:gd name="T30" fmla="*/ 365 w 449"/>
                  <a:gd name="T31" fmla="*/ 230 h 480"/>
                  <a:gd name="T32" fmla="*/ 379 w 449"/>
                  <a:gd name="T33" fmla="*/ 243 h 480"/>
                  <a:gd name="T34" fmla="*/ 400 w 449"/>
                  <a:gd name="T35" fmla="*/ 265 h 480"/>
                  <a:gd name="T36" fmla="*/ 448 w 449"/>
                  <a:gd name="T37" fmla="*/ 333 h 480"/>
                  <a:gd name="T38" fmla="*/ 280 w 449"/>
                  <a:gd name="T39" fmla="*/ 440 h 480"/>
                  <a:gd name="T40" fmla="*/ 267 w 449"/>
                  <a:gd name="T41" fmla="*/ 458 h 480"/>
                  <a:gd name="T42" fmla="*/ 218 w 449"/>
                  <a:gd name="T43" fmla="*/ 472 h 480"/>
                  <a:gd name="T44" fmla="*/ 178 w 449"/>
                  <a:gd name="T45" fmla="*/ 478 h 480"/>
                  <a:gd name="T46" fmla="*/ 160 w 449"/>
                  <a:gd name="T47" fmla="*/ 471 h 480"/>
                  <a:gd name="T48" fmla="*/ 167 w 449"/>
                  <a:gd name="T49" fmla="*/ 456 h 480"/>
                  <a:gd name="T50" fmla="*/ 146 w 449"/>
                  <a:gd name="T51" fmla="*/ 456 h 480"/>
                  <a:gd name="T52" fmla="*/ 102 w 449"/>
                  <a:gd name="T53" fmla="*/ 384 h 480"/>
                  <a:gd name="T54" fmla="*/ 76 w 449"/>
                  <a:gd name="T55" fmla="*/ 321 h 480"/>
                  <a:gd name="T56" fmla="*/ 107 w 449"/>
                  <a:gd name="T57" fmla="*/ 319 h 480"/>
                  <a:gd name="T58" fmla="*/ 165 w 449"/>
                  <a:gd name="T59" fmla="*/ 254 h 480"/>
                  <a:gd name="T60" fmla="*/ 210 w 449"/>
                  <a:gd name="T61" fmla="*/ 230 h 480"/>
                  <a:gd name="T62" fmla="*/ 164 w 449"/>
                  <a:gd name="T63" fmla="*/ 206 h 480"/>
                  <a:gd name="T64" fmla="*/ 177 w 449"/>
                  <a:gd name="T65" fmla="*/ 204 h 480"/>
                  <a:gd name="T66" fmla="*/ 213 w 449"/>
                  <a:gd name="T67" fmla="*/ 233 h 480"/>
                  <a:gd name="T68" fmla="*/ 178 w 449"/>
                  <a:gd name="T69" fmla="*/ 251 h 480"/>
                  <a:gd name="T70" fmla="*/ 111 w 449"/>
                  <a:gd name="T71" fmla="*/ 311 h 480"/>
                  <a:gd name="T72" fmla="*/ 99 w 449"/>
                  <a:gd name="T73" fmla="*/ 327 h 480"/>
                  <a:gd name="T74" fmla="*/ 94 w 449"/>
                  <a:gd name="T75" fmla="*/ 375 h 480"/>
                  <a:gd name="T76" fmla="*/ 108 w 449"/>
                  <a:gd name="T77" fmla="*/ 402 h 480"/>
                  <a:gd name="T78" fmla="*/ 145 w 449"/>
                  <a:gd name="T79" fmla="*/ 446 h 480"/>
                  <a:gd name="T80" fmla="*/ 173 w 449"/>
                  <a:gd name="T81" fmla="*/ 454 h 480"/>
                  <a:gd name="T82" fmla="*/ 166 w 449"/>
                  <a:gd name="T83" fmla="*/ 479 h 480"/>
                  <a:gd name="T84" fmla="*/ 215 w 449"/>
                  <a:gd name="T85" fmla="*/ 456 h 480"/>
                  <a:gd name="T86" fmla="*/ 268 w 449"/>
                  <a:gd name="T87" fmla="*/ 439 h 480"/>
                  <a:gd name="T88" fmla="*/ 291 w 449"/>
                  <a:gd name="T89" fmla="*/ 433 h 480"/>
                  <a:gd name="T90" fmla="*/ 433 w 449"/>
                  <a:gd name="T91" fmla="*/ 326 h 480"/>
                  <a:gd name="T92" fmla="*/ 387 w 449"/>
                  <a:gd name="T93" fmla="*/ 278 h 480"/>
                  <a:gd name="T94" fmla="*/ 369 w 449"/>
                  <a:gd name="T95" fmla="*/ 242 h 480"/>
                  <a:gd name="T96" fmla="*/ 347 w 449"/>
                  <a:gd name="T97" fmla="*/ 225 h 480"/>
                  <a:gd name="T98" fmla="*/ 353 w 449"/>
                  <a:gd name="T99" fmla="*/ 207 h 480"/>
                  <a:gd name="T100" fmla="*/ 304 w 449"/>
                  <a:gd name="T101" fmla="*/ 105 h 480"/>
                  <a:gd name="T102" fmla="*/ 261 w 449"/>
                  <a:gd name="T103" fmla="*/ 60 h 480"/>
                  <a:gd name="T104" fmla="*/ 285 w 449"/>
                  <a:gd name="T105" fmla="*/ 41 h 480"/>
                  <a:gd name="T106" fmla="*/ 199 w 449"/>
                  <a:gd name="T107" fmla="*/ 20 h 480"/>
                  <a:gd name="T108" fmla="*/ 153 w 449"/>
                  <a:gd name="T109" fmla="*/ 81 h 480"/>
                  <a:gd name="T110" fmla="*/ 43 w 449"/>
                  <a:gd name="T111" fmla="*/ 52 h 480"/>
                  <a:gd name="T112" fmla="*/ 8 w 449"/>
                  <a:gd name="T113" fmla="*/ 62 h 480"/>
                  <a:gd name="T114" fmla="*/ 124 w 449"/>
                  <a:gd name="T115" fmla="*/ 110 h 480"/>
                  <a:gd name="T116" fmla="*/ 131 w 449"/>
                  <a:gd name="T117" fmla="*/ 141 h 480"/>
                  <a:gd name="T118" fmla="*/ 171 w 449"/>
                  <a:gd name="T119" fmla="*/ 187 h 480"/>
                  <a:gd name="T120" fmla="*/ 143 w 449"/>
                  <a:gd name="T121" fmla="*/ 449 h 480"/>
                  <a:gd name="T122" fmla="*/ 140 w 449"/>
                  <a:gd name="T123" fmla="*/ 462 h 48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49"/>
                  <a:gd name="T187" fmla="*/ 0 h 480"/>
                  <a:gd name="T188" fmla="*/ 449 w 449"/>
                  <a:gd name="T189" fmla="*/ 480 h 48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49" h="480">
                    <a:moveTo>
                      <a:pt x="62" y="462"/>
                    </a:moveTo>
                    <a:cubicBezTo>
                      <a:pt x="62" y="465"/>
                      <a:pt x="61" y="467"/>
                      <a:pt x="58" y="469"/>
                    </a:cubicBezTo>
                    <a:cubicBezTo>
                      <a:pt x="56" y="470"/>
                      <a:pt x="52" y="470"/>
                      <a:pt x="50" y="469"/>
                    </a:cubicBezTo>
                    <a:lnTo>
                      <a:pt x="37" y="460"/>
                    </a:lnTo>
                    <a:cubicBezTo>
                      <a:pt x="33" y="458"/>
                      <a:pt x="32" y="453"/>
                      <a:pt x="34" y="450"/>
                    </a:cubicBezTo>
                    <a:cubicBezTo>
                      <a:pt x="36" y="446"/>
                      <a:pt x="40" y="444"/>
                      <a:pt x="44" y="446"/>
                    </a:cubicBezTo>
                    <a:lnTo>
                      <a:pt x="50" y="449"/>
                    </a:lnTo>
                    <a:lnTo>
                      <a:pt x="40" y="451"/>
                    </a:lnTo>
                    <a:lnTo>
                      <a:pt x="46" y="445"/>
                    </a:lnTo>
                    <a:lnTo>
                      <a:pt x="46" y="457"/>
                    </a:lnTo>
                    <a:lnTo>
                      <a:pt x="40" y="451"/>
                    </a:lnTo>
                    <a:cubicBezTo>
                      <a:pt x="38" y="449"/>
                      <a:pt x="37" y="445"/>
                      <a:pt x="39" y="441"/>
                    </a:cubicBezTo>
                    <a:cubicBezTo>
                      <a:pt x="41" y="438"/>
                      <a:pt x="45" y="437"/>
                      <a:pt x="48" y="438"/>
                    </a:cubicBezTo>
                    <a:lnTo>
                      <a:pt x="67" y="443"/>
                    </a:lnTo>
                    <a:cubicBezTo>
                      <a:pt x="70" y="444"/>
                      <a:pt x="72" y="446"/>
                      <a:pt x="73" y="449"/>
                    </a:cubicBezTo>
                    <a:cubicBezTo>
                      <a:pt x="73" y="452"/>
                      <a:pt x="72" y="455"/>
                      <a:pt x="70" y="457"/>
                    </a:cubicBezTo>
                    <a:lnTo>
                      <a:pt x="65" y="462"/>
                    </a:lnTo>
                    <a:cubicBezTo>
                      <a:pt x="64" y="463"/>
                      <a:pt x="62" y="464"/>
                      <a:pt x="59" y="464"/>
                    </a:cubicBezTo>
                    <a:cubicBezTo>
                      <a:pt x="57" y="464"/>
                      <a:pt x="55" y="463"/>
                      <a:pt x="54" y="462"/>
                    </a:cubicBezTo>
                    <a:lnTo>
                      <a:pt x="48" y="457"/>
                    </a:lnTo>
                    <a:lnTo>
                      <a:pt x="62" y="451"/>
                    </a:lnTo>
                    <a:lnTo>
                      <a:pt x="62" y="462"/>
                    </a:lnTo>
                    <a:close/>
                    <a:moveTo>
                      <a:pt x="46" y="451"/>
                    </a:moveTo>
                    <a:cubicBezTo>
                      <a:pt x="46" y="448"/>
                      <a:pt x="48" y="445"/>
                      <a:pt x="51" y="443"/>
                    </a:cubicBezTo>
                    <a:cubicBezTo>
                      <a:pt x="54" y="442"/>
                      <a:pt x="57" y="443"/>
                      <a:pt x="60" y="445"/>
                    </a:cubicBezTo>
                    <a:lnTo>
                      <a:pt x="65" y="451"/>
                    </a:lnTo>
                    <a:lnTo>
                      <a:pt x="54" y="451"/>
                    </a:lnTo>
                    <a:lnTo>
                      <a:pt x="59" y="445"/>
                    </a:lnTo>
                    <a:lnTo>
                      <a:pt x="63" y="459"/>
                    </a:lnTo>
                    <a:lnTo>
                      <a:pt x="44" y="453"/>
                    </a:lnTo>
                    <a:lnTo>
                      <a:pt x="52" y="440"/>
                    </a:lnTo>
                    <a:lnTo>
                      <a:pt x="57" y="445"/>
                    </a:lnTo>
                    <a:cubicBezTo>
                      <a:pt x="60" y="448"/>
                      <a:pt x="60" y="453"/>
                      <a:pt x="57" y="457"/>
                    </a:cubicBezTo>
                    <a:lnTo>
                      <a:pt x="52" y="462"/>
                    </a:lnTo>
                    <a:cubicBezTo>
                      <a:pt x="49" y="464"/>
                      <a:pt x="46" y="465"/>
                      <a:pt x="42" y="463"/>
                    </a:cubicBezTo>
                    <a:lnTo>
                      <a:pt x="37" y="461"/>
                    </a:lnTo>
                    <a:lnTo>
                      <a:pt x="45" y="447"/>
                    </a:lnTo>
                    <a:lnTo>
                      <a:pt x="58" y="455"/>
                    </a:lnTo>
                    <a:lnTo>
                      <a:pt x="46" y="462"/>
                    </a:lnTo>
                    <a:lnTo>
                      <a:pt x="46" y="451"/>
                    </a:lnTo>
                    <a:close/>
                    <a:moveTo>
                      <a:pt x="157" y="205"/>
                    </a:moveTo>
                    <a:cubicBezTo>
                      <a:pt x="155" y="206"/>
                      <a:pt x="152" y="205"/>
                      <a:pt x="150" y="203"/>
                    </a:cubicBezTo>
                    <a:lnTo>
                      <a:pt x="129" y="181"/>
                    </a:lnTo>
                    <a:cubicBezTo>
                      <a:pt x="127" y="179"/>
                      <a:pt x="126" y="176"/>
                      <a:pt x="127" y="173"/>
                    </a:cubicBezTo>
                    <a:lnTo>
                      <a:pt x="135" y="151"/>
                    </a:lnTo>
                    <a:lnTo>
                      <a:pt x="137" y="160"/>
                    </a:lnTo>
                    <a:lnTo>
                      <a:pt x="119" y="144"/>
                    </a:lnTo>
                    <a:cubicBezTo>
                      <a:pt x="116" y="142"/>
                      <a:pt x="115" y="138"/>
                      <a:pt x="116" y="135"/>
                    </a:cubicBezTo>
                    <a:lnTo>
                      <a:pt x="122" y="122"/>
                    </a:lnTo>
                    <a:lnTo>
                      <a:pt x="127" y="132"/>
                    </a:lnTo>
                    <a:lnTo>
                      <a:pt x="117" y="130"/>
                    </a:lnTo>
                    <a:cubicBezTo>
                      <a:pt x="114" y="129"/>
                      <a:pt x="112" y="127"/>
                      <a:pt x="111" y="124"/>
                    </a:cubicBezTo>
                    <a:lnTo>
                      <a:pt x="106" y="108"/>
                    </a:lnTo>
                    <a:cubicBezTo>
                      <a:pt x="104" y="104"/>
                      <a:pt x="106" y="99"/>
                      <a:pt x="111" y="98"/>
                    </a:cubicBezTo>
                    <a:lnTo>
                      <a:pt x="119" y="95"/>
                    </a:lnTo>
                    <a:lnTo>
                      <a:pt x="117" y="110"/>
                    </a:lnTo>
                    <a:lnTo>
                      <a:pt x="85" y="88"/>
                    </a:lnTo>
                    <a:lnTo>
                      <a:pt x="88" y="89"/>
                    </a:lnTo>
                    <a:lnTo>
                      <a:pt x="61" y="87"/>
                    </a:lnTo>
                    <a:cubicBezTo>
                      <a:pt x="60" y="86"/>
                      <a:pt x="60" y="86"/>
                      <a:pt x="59" y="86"/>
                    </a:cubicBezTo>
                    <a:lnTo>
                      <a:pt x="5" y="62"/>
                    </a:lnTo>
                    <a:cubicBezTo>
                      <a:pt x="2" y="60"/>
                      <a:pt x="0" y="56"/>
                      <a:pt x="1" y="53"/>
                    </a:cubicBezTo>
                    <a:cubicBezTo>
                      <a:pt x="1" y="49"/>
                      <a:pt x="5" y="46"/>
                      <a:pt x="8" y="46"/>
                    </a:cubicBezTo>
                    <a:lnTo>
                      <a:pt x="25" y="46"/>
                    </a:lnTo>
                    <a:lnTo>
                      <a:pt x="17" y="58"/>
                    </a:lnTo>
                    <a:lnTo>
                      <a:pt x="15" y="52"/>
                    </a:lnTo>
                    <a:cubicBezTo>
                      <a:pt x="13" y="49"/>
                      <a:pt x="14" y="45"/>
                      <a:pt x="17" y="42"/>
                    </a:cubicBezTo>
                    <a:lnTo>
                      <a:pt x="25" y="37"/>
                    </a:lnTo>
                    <a:cubicBezTo>
                      <a:pt x="27" y="36"/>
                      <a:pt x="28" y="36"/>
                      <a:pt x="30" y="36"/>
                    </a:cubicBezTo>
                    <a:lnTo>
                      <a:pt x="43" y="36"/>
                    </a:lnTo>
                    <a:cubicBezTo>
                      <a:pt x="45" y="36"/>
                      <a:pt x="47" y="36"/>
                      <a:pt x="48" y="37"/>
                    </a:cubicBezTo>
                    <a:lnTo>
                      <a:pt x="78" y="62"/>
                    </a:lnTo>
                    <a:lnTo>
                      <a:pt x="75" y="60"/>
                    </a:lnTo>
                    <a:lnTo>
                      <a:pt x="99" y="65"/>
                    </a:lnTo>
                    <a:lnTo>
                      <a:pt x="94" y="66"/>
                    </a:lnTo>
                    <a:lnTo>
                      <a:pt x="121" y="55"/>
                    </a:lnTo>
                    <a:cubicBezTo>
                      <a:pt x="123" y="54"/>
                      <a:pt x="125" y="54"/>
                      <a:pt x="126" y="55"/>
                    </a:cubicBezTo>
                    <a:lnTo>
                      <a:pt x="159" y="66"/>
                    </a:lnTo>
                    <a:lnTo>
                      <a:pt x="151" y="67"/>
                    </a:lnTo>
                    <a:lnTo>
                      <a:pt x="173" y="51"/>
                    </a:lnTo>
                    <a:lnTo>
                      <a:pt x="170" y="59"/>
                    </a:lnTo>
                    <a:lnTo>
                      <a:pt x="167" y="48"/>
                    </a:lnTo>
                    <a:cubicBezTo>
                      <a:pt x="167" y="47"/>
                      <a:pt x="167" y="46"/>
                      <a:pt x="167" y="45"/>
                    </a:cubicBezTo>
                    <a:lnTo>
                      <a:pt x="170" y="26"/>
                    </a:lnTo>
                    <a:cubicBezTo>
                      <a:pt x="170" y="24"/>
                      <a:pt x="171" y="22"/>
                      <a:pt x="172" y="21"/>
                    </a:cubicBezTo>
                    <a:lnTo>
                      <a:pt x="188" y="8"/>
                    </a:lnTo>
                    <a:cubicBezTo>
                      <a:pt x="190" y="7"/>
                      <a:pt x="191" y="6"/>
                      <a:pt x="193" y="6"/>
                    </a:cubicBezTo>
                    <a:lnTo>
                      <a:pt x="236" y="1"/>
                    </a:lnTo>
                    <a:cubicBezTo>
                      <a:pt x="237" y="0"/>
                      <a:pt x="239" y="1"/>
                      <a:pt x="241" y="2"/>
                    </a:cubicBezTo>
                    <a:lnTo>
                      <a:pt x="262" y="15"/>
                    </a:lnTo>
                    <a:lnTo>
                      <a:pt x="260" y="14"/>
                    </a:lnTo>
                    <a:lnTo>
                      <a:pt x="284" y="20"/>
                    </a:lnTo>
                    <a:cubicBezTo>
                      <a:pt x="285" y="20"/>
                      <a:pt x="287" y="21"/>
                      <a:pt x="288" y="22"/>
                    </a:cubicBezTo>
                    <a:lnTo>
                      <a:pt x="296" y="30"/>
                    </a:lnTo>
                    <a:cubicBezTo>
                      <a:pt x="297" y="31"/>
                      <a:pt x="298" y="34"/>
                      <a:pt x="298" y="36"/>
                    </a:cubicBezTo>
                    <a:cubicBezTo>
                      <a:pt x="298" y="38"/>
                      <a:pt x="297" y="40"/>
                      <a:pt x="295" y="42"/>
                    </a:cubicBezTo>
                    <a:lnTo>
                      <a:pt x="282" y="52"/>
                    </a:lnTo>
                    <a:lnTo>
                      <a:pt x="282" y="41"/>
                    </a:lnTo>
                    <a:lnTo>
                      <a:pt x="291" y="49"/>
                    </a:lnTo>
                    <a:cubicBezTo>
                      <a:pt x="292" y="51"/>
                      <a:pt x="293" y="53"/>
                      <a:pt x="293" y="56"/>
                    </a:cubicBezTo>
                    <a:cubicBezTo>
                      <a:pt x="292" y="59"/>
                      <a:pt x="290" y="61"/>
                      <a:pt x="287" y="62"/>
                    </a:cubicBezTo>
                    <a:lnTo>
                      <a:pt x="271" y="67"/>
                    </a:lnTo>
                    <a:lnTo>
                      <a:pt x="270" y="52"/>
                    </a:lnTo>
                    <a:lnTo>
                      <a:pt x="284" y="55"/>
                    </a:lnTo>
                    <a:cubicBezTo>
                      <a:pt x="286" y="55"/>
                      <a:pt x="288" y="57"/>
                      <a:pt x="289" y="59"/>
                    </a:cubicBezTo>
                    <a:cubicBezTo>
                      <a:pt x="291" y="62"/>
                      <a:pt x="290" y="64"/>
                      <a:pt x="289" y="67"/>
                    </a:cubicBezTo>
                    <a:lnTo>
                      <a:pt x="281" y="80"/>
                    </a:lnTo>
                    <a:lnTo>
                      <a:pt x="281" y="71"/>
                    </a:lnTo>
                    <a:lnTo>
                      <a:pt x="292" y="88"/>
                    </a:lnTo>
                    <a:lnTo>
                      <a:pt x="287" y="84"/>
                    </a:lnTo>
                    <a:lnTo>
                      <a:pt x="308" y="90"/>
                    </a:lnTo>
                    <a:cubicBezTo>
                      <a:pt x="309" y="90"/>
                      <a:pt x="310" y="90"/>
                      <a:pt x="310" y="90"/>
                    </a:cubicBezTo>
                    <a:lnTo>
                      <a:pt x="340" y="107"/>
                    </a:lnTo>
                    <a:cubicBezTo>
                      <a:pt x="342" y="108"/>
                      <a:pt x="343" y="110"/>
                      <a:pt x="344" y="112"/>
                    </a:cubicBezTo>
                    <a:cubicBezTo>
                      <a:pt x="344" y="114"/>
                      <a:pt x="344" y="117"/>
                      <a:pt x="342" y="119"/>
                    </a:cubicBezTo>
                    <a:lnTo>
                      <a:pt x="315" y="154"/>
                    </a:lnTo>
                    <a:lnTo>
                      <a:pt x="314" y="143"/>
                    </a:lnTo>
                    <a:lnTo>
                      <a:pt x="352" y="178"/>
                    </a:lnTo>
                    <a:cubicBezTo>
                      <a:pt x="352" y="178"/>
                      <a:pt x="353" y="179"/>
                      <a:pt x="353" y="179"/>
                    </a:cubicBezTo>
                    <a:lnTo>
                      <a:pt x="366" y="198"/>
                    </a:lnTo>
                    <a:cubicBezTo>
                      <a:pt x="368" y="201"/>
                      <a:pt x="368" y="204"/>
                      <a:pt x="367" y="206"/>
                    </a:cubicBezTo>
                    <a:cubicBezTo>
                      <a:pt x="366" y="209"/>
                      <a:pt x="363" y="211"/>
                      <a:pt x="360" y="211"/>
                    </a:cubicBezTo>
                    <a:lnTo>
                      <a:pt x="349" y="211"/>
                    </a:lnTo>
                    <a:lnTo>
                      <a:pt x="357" y="204"/>
                    </a:lnTo>
                    <a:lnTo>
                      <a:pt x="354" y="225"/>
                    </a:lnTo>
                    <a:lnTo>
                      <a:pt x="350" y="217"/>
                    </a:lnTo>
                    <a:lnTo>
                      <a:pt x="361" y="223"/>
                    </a:lnTo>
                    <a:cubicBezTo>
                      <a:pt x="364" y="224"/>
                      <a:pt x="366" y="227"/>
                      <a:pt x="365" y="230"/>
                    </a:cubicBezTo>
                    <a:cubicBezTo>
                      <a:pt x="365" y="233"/>
                      <a:pt x="363" y="236"/>
                      <a:pt x="360" y="237"/>
                    </a:cubicBezTo>
                    <a:lnTo>
                      <a:pt x="352" y="240"/>
                    </a:lnTo>
                    <a:lnTo>
                      <a:pt x="356" y="229"/>
                    </a:lnTo>
                    <a:lnTo>
                      <a:pt x="359" y="234"/>
                    </a:lnTo>
                    <a:lnTo>
                      <a:pt x="355" y="230"/>
                    </a:lnTo>
                    <a:lnTo>
                      <a:pt x="374" y="239"/>
                    </a:lnTo>
                    <a:cubicBezTo>
                      <a:pt x="375" y="239"/>
                      <a:pt x="376" y="239"/>
                      <a:pt x="376" y="240"/>
                    </a:cubicBezTo>
                    <a:lnTo>
                      <a:pt x="379" y="243"/>
                    </a:lnTo>
                    <a:cubicBezTo>
                      <a:pt x="381" y="245"/>
                      <a:pt x="382" y="247"/>
                      <a:pt x="381" y="249"/>
                    </a:cubicBezTo>
                    <a:cubicBezTo>
                      <a:pt x="381" y="252"/>
                      <a:pt x="380" y="254"/>
                      <a:pt x="378" y="255"/>
                    </a:cubicBezTo>
                    <a:lnTo>
                      <a:pt x="370" y="261"/>
                    </a:lnTo>
                    <a:lnTo>
                      <a:pt x="371" y="248"/>
                    </a:lnTo>
                    <a:lnTo>
                      <a:pt x="376" y="254"/>
                    </a:lnTo>
                    <a:lnTo>
                      <a:pt x="374" y="252"/>
                    </a:lnTo>
                    <a:lnTo>
                      <a:pt x="395" y="260"/>
                    </a:lnTo>
                    <a:cubicBezTo>
                      <a:pt x="397" y="261"/>
                      <a:pt x="399" y="263"/>
                      <a:pt x="400" y="265"/>
                    </a:cubicBezTo>
                    <a:lnTo>
                      <a:pt x="402" y="273"/>
                    </a:lnTo>
                    <a:cubicBezTo>
                      <a:pt x="403" y="276"/>
                      <a:pt x="403" y="279"/>
                      <a:pt x="400" y="282"/>
                    </a:cubicBezTo>
                    <a:lnTo>
                      <a:pt x="381" y="298"/>
                    </a:lnTo>
                    <a:lnTo>
                      <a:pt x="380" y="285"/>
                    </a:lnTo>
                    <a:lnTo>
                      <a:pt x="428" y="309"/>
                    </a:lnTo>
                    <a:cubicBezTo>
                      <a:pt x="429" y="309"/>
                      <a:pt x="429" y="309"/>
                      <a:pt x="430" y="310"/>
                    </a:cubicBezTo>
                    <a:lnTo>
                      <a:pt x="446" y="323"/>
                    </a:lnTo>
                    <a:cubicBezTo>
                      <a:pt x="448" y="326"/>
                      <a:pt x="449" y="329"/>
                      <a:pt x="448" y="333"/>
                    </a:cubicBezTo>
                    <a:lnTo>
                      <a:pt x="440" y="352"/>
                    </a:lnTo>
                    <a:cubicBezTo>
                      <a:pt x="439" y="353"/>
                      <a:pt x="439" y="353"/>
                      <a:pt x="438" y="354"/>
                    </a:cubicBezTo>
                    <a:lnTo>
                      <a:pt x="339" y="446"/>
                    </a:lnTo>
                    <a:cubicBezTo>
                      <a:pt x="337" y="447"/>
                      <a:pt x="336" y="448"/>
                      <a:pt x="334" y="448"/>
                    </a:cubicBezTo>
                    <a:lnTo>
                      <a:pt x="288" y="453"/>
                    </a:lnTo>
                    <a:cubicBezTo>
                      <a:pt x="286" y="454"/>
                      <a:pt x="284" y="453"/>
                      <a:pt x="282" y="451"/>
                    </a:cubicBezTo>
                    <a:cubicBezTo>
                      <a:pt x="280" y="450"/>
                      <a:pt x="280" y="448"/>
                      <a:pt x="280" y="445"/>
                    </a:cubicBezTo>
                    <a:lnTo>
                      <a:pt x="280" y="440"/>
                    </a:lnTo>
                    <a:lnTo>
                      <a:pt x="293" y="446"/>
                    </a:lnTo>
                    <a:lnTo>
                      <a:pt x="288" y="451"/>
                    </a:lnTo>
                    <a:cubicBezTo>
                      <a:pt x="286" y="453"/>
                      <a:pt x="284" y="453"/>
                      <a:pt x="282" y="453"/>
                    </a:cubicBezTo>
                    <a:lnTo>
                      <a:pt x="271" y="453"/>
                    </a:lnTo>
                    <a:lnTo>
                      <a:pt x="279" y="445"/>
                    </a:lnTo>
                    <a:lnTo>
                      <a:pt x="279" y="451"/>
                    </a:lnTo>
                    <a:cubicBezTo>
                      <a:pt x="279" y="454"/>
                      <a:pt x="278" y="457"/>
                      <a:pt x="275" y="458"/>
                    </a:cubicBezTo>
                    <a:cubicBezTo>
                      <a:pt x="273" y="459"/>
                      <a:pt x="269" y="459"/>
                      <a:pt x="267" y="458"/>
                    </a:cubicBezTo>
                    <a:lnTo>
                      <a:pt x="259" y="452"/>
                    </a:lnTo>
                    <a:lnTo>
                      <a:pt x="271" y="443"/>
                    </a:lnTo>
                    <a:lnTo>
                      <a:pt x="274" y="451"/>
                    </a:lnTo>
                    <a:cubicBezTo>
                      <a:pt x="275" y="454"/>
                      <a:pt x="274" y="458"/>
                      <a:pt x="271" y="460"/>
                    </a:cubicBezTo>
                    <a:cubicBezTo>
                      <a:pt x="268" y="462"/>
                      <a:pt x="264" y="462"/>
                      <a:pt x="262" y="460"/>
                    </a:cubicBezTo>
                    <a:lnTo>
                      <a:pt x="254" y="455"/>
                    </a:lnTo>
                    <a:lnTo>
                      <a:pt x="261" y="456"/>
                    </a:lnTo>
                    <a:lnTo>
                      <a:pt x="218" y="472"/>
                    </a:lnTo>
                    <a:cubicBezTo>
                      <a:pt x="217" y="472"/>
                      <a:pt x="216" y="472"/>
                      <a:pt x="216" y="472"/>
                    </a:cubicBezTo>
                    <a:lnTo>
                      <a:pt x="178" y="475"/>
                    </a:lnTo>
                    <a:cubicBezTo>
                      <a:pt x="175" y="475"/>
                      <a:pt x="172" y="473"/>
                      <a:pt x="170" y="470"/>
                    </a:cubicBezTo>
                    <a:cubicBezTo>
                      <a:pt x="169" y="467"/>
                      <a:pt x="169" y="464"/>
                      <a:pt x="172" y="461"/>
                    </a:cubicBezTo>
                    <a:lnTo>
                      <a:pt x="177" y="456"/>
                    </a:lnTo>
                    <a:cubicBezTo>
                      <a:pt x="180" y="453"/>
                      <a:pt x="185" y="453"/>
                      <a:pt x="189" y="456"/>
                    </a:cubicBezTo>
                    <a:cubicBezTo>
                      <a:pt x="192" y="459"/>
                      <a:pt x="192" y="464"/>
                      <a:pt x="189" y="467"/>
                    </a:cubicBezTo>
                    <a:lnTo>
                      <a:pt x="178" y="478"/>
                    </a:lnTo>
                    <a:cubicBezTo>
                      <a:pt x="176" y="480"/>
                      <a:pt x="174" y="480"/>
                      <a:pt x="172" y="480"/>
                    </a:cubicBezTo>
                    <a:lnTo>
                      <a:pt x="161" y="480"/>
                    </a:lnTo>
                    <a:cubicBezTo>
                      <a:pt x="158" y="480"/>
                      <a:pt x="155" y="478"/>
                      <a:pt x="154" y="475"/>
                    </a:cubicBezTo>
                    <a:cubicBezTo>
                      <a:pt x="153" y="471"/>
                      <a:pt x="154" y="467"/>
                      <a:pt x="157" y="466"/>
                    </a:cubicBezTo>
                    <a:lnTo>
                      <a:pt x="171" y="458"/>
                    </a:lnTo>
                    <a:lnTo>
                      <a:pt x="177" y="472"/>
                    </a:lnTo>
                    <a:lnTo>
                      <a:pt x="169" y="475"/>
                    </a:lnTo>
                    <a:cubicBezTo>
                      <a:pt x="166" y="476"/>
                      <a:pt x="162" y="474"/>
                      <a:pt x="160" y="471"/>
                    </a:cubicBezTo>
                    <a:cubicBezTo>
                      <a:pt x="158" y="468"/>
                      <a:pt x="158" y="464"/>
                      <a:pt x="161" y="461"/>
                    </a:cubicBezTo>
                    <a:lnTo>
                      <a:pt x="166" y="456"/>
                    </a:lnTo>
                    <a:lnTo>
                      <a:pt x="171" y="470"/>
                    </a:lnTo>
                    <a:lnTo>
                      <a:pt x="155" y="467"/>
                    </a:lnTo>
                    <a:cubicBezTo>
                      <a:pt x="152" y="466"/>
                      <a:pt x="150" y="465"/>
                      <a:pt x="149" y="462"/>
                    </a:cubicBezTo>
                    <a:cubicBezTo>
                      <a:pt x="148" y="459"/>
                      <a:pt x="148" y="456"/>
                      <a:pt x="150" y="454"/>
                    </a:cubicBezTo>
                    <a:lnTo>
                      <a:pt x="158" y="443"/>
                    </a:lnTo>
                    <a:lnTo>
                      <a:pt x="167" y="456"/>
                    </a:lnTo>
                    <a:lnTo>
                      <a:pt x="151" y="461"/>
                    </a:lnTo>
                    <a:cubicBezTo>
                      <a:pt x="150" y="461"/>
                      <a:pt x="149" y="462"/>
                      <a:pt x="148" y="462"/>
                    </a:cubicBezTo>
                    <a:lnTo>
                      <a:pt x="145" y="462"/>
                    </a:lnTo>
                    <a:lnTo>
                      <a:pt x="143" y="462"/>
                    </a:lnTo>
                    <a:cubicBezTo>
                      <a:pt x="139" y="462"/>
                      <a:pt x="136" y="460"/>
                      <a:pt x="135" y="457"/>
                    </a:cubicBezTo>
                    <a:cubicBezTo>
                      <a:pt x="134" y="454"/>
                      <a:pt x="135" y="450"/>
                      <a:pt x="137" y="448"/>
                    </a:cubicBezTo>
                    <a:lnTo>
                      <a:pt x="142" y="443"/>
                    </a:lnTo>
                    <a:lnTo>
                      <a:pt x="146" y="456"/>
                    </a:lnTo>
                    <a:lnTo>
                      <a:pt x="98" y="442"/>
                    </a:lnTo>
                    <a:cubicBezTo>
                      <a:pt x="94" y="441"/>
                      <a:pt x="92" y="438"/>
                      <a:pt x="92" y="435"/>
                    </a:cubicBezTo>
                    <a:lnTo>
                      <a:pt x="92" y="402"/>
                    </a:lnTo>
                    <a:lnTo>
                      <a:pt x="92" y="404"/>
                    </a:lnTo>
                    <a:lnTo>
                      <a:pt x="89" y="393"/>
                    </a:lnTo>
                    <a:cubicBezTo>
                      <a:pt x="89" y="391"/>
                      <a:pt x="89" y="389"/>
                      <a:pt x="91" y="387"/>
                    </a:cubicBezTo>
                    <a:cubicBezTo>
                      <a:pt x="92" y="385"/>
                      <a:pt x="95" y="384"/>
                      <a:pt x="97" y="384"/>
                    </a:cubicBezTo>
                    <a:lnTo>
                      <a:pt x="102" y="384"/>
                    </a:lnTo>
                    <a:lnTo>
                      <a:pt x="97" y="397"/>
                    </a:lnTo>
                    <a:lnTo>
                      <a:pt x="81" y="381"/>
                    </a:lnTo>
                    <a:cubicBezTo>
                      <a:pt x="79" y="379"/>
                      <a:pt x="78" y="377"/>
                      <a:pt x="78" y="375"/>
                    </a:cubicBezTo>
                    <a:lnTo>
                      <a:pt x="78" y="362"/>
                    </a:lnTo>
                    <a:lnTo>
                      <a:pt x="79" y="366"/>
                    </a:lnTo>
                    <a:lnTo>
                      <a:pt x="69" y="347"/>
                    </a:lnTo>
                    <a:cubicBezTo>
                      <a:pt x="67" y="345"/>
                      <a:pt x="67" y="342"/>
                      <a:pt x="68" y="340"/>
                    </a:cubicBezTo>
                    <a:lnTo>
                      <a:pt x="76" y="321"/>
                    </a:lnTo>
                    <a:cubicBezTo>
                      <a:pt x="77" y="318"/>
                      <a:pt x="80" y="316"/>
                      <a:pt x="84" y="316"/>
                    </a:cubicBezTo>
                    <a:lnTo>
                      <a:pt x="92" y="316"/>
                    </a:lnTo>
                    <a:lnTo>
                      <a:pt x="86" y="330"/>
                    </a:lnTo>
                    <a:lnTo>
                      <a:pt x="78" y="322"/>
                    </a:lnTo>
                    <a:cubicBezTo>
                      <a:pt x="76" y="319"/>
                      <a:pt x="75" y="316"/>
                      <a:pt x="76" y="313"/>
                    </a:cubicBezTo>
                    <a:cubicBezTo>
                      <a:pt x="77" y="310"/>
                      <a:pt x="80" y="308"/>
                      <a:pt x="83" y="308"/>
                    </a:cubicBezTo>
                    <a:lnTo>
                      <a:pt x="112" y="305"/>
                    </a:lnTo>
                    <a:lnTo>
                      <a:pt x="107" y="319"/>
                    </a:lnTo>
                    <a:lnTo>
                      <a:pt x="99" y="311"/>
                    </a:lnTo>
                    <a:cubicBezTo>
                      <a:pt x="96" y="308"/>
                      <a:pt x="96" y="303"/>
                      <a:pt x="99" y="300"/>
                    </a:cubicBezTo>
                    <a:lnTo>
                      <a:pt x="102" y="297"/>
                    </a:lnTo>
                    <a:cubicBezTo>
                      <a:pt x="103" y="296"/>
                      <a:pt x="104" y="296"/>
                      <a:pt x="104" y="295"/>
                    </a:cubicBezTo>
                    <a:lnTo>
                      <a:pt x="139" y="279"/>
                    </a:lnTo>
                    <a:lnTo>
                      <a:pt x="137" y="281"/>
                    </a:lnTo>
                    <a:lnTo>
                      <a:pt x="166" y="251"/>
                    </a:lnTo>
                    <a:lnTo>
                      <a:pt x="165" y="254"/>
                    </a:lnTo>
                    <a:lnTo>
                      <a:pt x="170" y="240"/>
                    </a:lnTo>
                    <a:cubicBezTo>
                      <a:pt x="171" y="237"/>
                      <a:pt x="174" y="235"/>
                      <a:pt x="178" y="235"/>
                    </a:cubicBezTo>
                    <a:lnTo>
                      <a:pt x="204" y="235"/>
                    </a:lnTo>
                    <a:lnTo>
                      <a:pt x="198" y="248"/>
                    </a:lnTo>
                    <a:lnTo>
                      <a:pt x="192" y="239"/>
                    </a:lnTo>
                    <a:cubicBezTo>
                      <a:pt x="190" y="237"/>
                      <a:pt x="191" y="233"/>
                      <a:pt x="193" y="230"/>
                    </a:cubicBezTo>
                    <a:cubicBezTo>
                      <a:pt x="195" y="227"/>
                      <a:pt x="198" y="226"/>
                      <a:pt x="202" y="227"/>
                    </a:cubicBezTo>
                    <a:lnTo>
                      <a:pt x="210" y="230"/>
                    </a:lnTo>
                    <a:lnTo>
                      <a:pt x="201" y="243"/>
                    </a:lnTo>
                    <a:lnTo>
                      <a:pt x="193" y="232"/>
                    </a:lnTo>
                    <a:cubicBezTo>
                      <a:pt x="192" y="230"/>
                      <a:pt x="191" y="229"/>
                      <a:pt x="191" y="227"/>
                    </a:cubicBezTo>
                    <a:lnTo>
                      <a:pt x="191" y="211"/>
                    </a:lnTo>
                    <a:lnTo>
                      <a:pt x="197" y="218"/>
                    </a:lnTo>
                    <a:lnTo>
                      <a:pt x="170" y="210"/>
                    </a:lnTo>
                    <a:cubicBezTo>
                      <a:pt x="169" y="210"/>
                      <a:pt x="167" y="209"/>
                      <a:pt x="166" y="208"/>
                    </a:cubicBezTo>
                    <a:lnTo>
                      <a:pt x="164" y="206"/>
                    </a:lnTo>
                    <a:cubicBezTo>
                      <a:pt x="161" y="203"/>
                      <a:pt x="161" y="200"/>
                      <a:pt x="162" y="196"/>
                    </a:cubicBezTo>
                    <a:lnTo>
                      <a:pt x="165" y="191"/>
                    </a:lnTo>
                    <a:lnTo>
                      <a:pt x="173" y="203"/>
                    </a:lnTo>
                    <a:lnTo>
                      <a:pt x="157" y="205"/>
                    </a:lnTo>
                    <a:close/>
                    <a:moveTo>
                      <a:pt x="171" y="187"/>
                    </a:moveTo>
                    <a:cubicBezTo>
                      <a:pt x="174" y="186"/>
                      <a:pt x="177" y="187"/>
                      <a:pt x="179" y="190"/>
                    </a:cubicBezTo>
                    <a:cubicBezTo>
                      <a:pt x="180" y="192"/>
                      <a:pt x="181" y="195"/>
                      <a:pt x="179" y="198"/>
                    </a:cubicBezTo>
                    <a:lnTo>
                      <a:pt x="177" y="204"/>
                    </a:lnTo>
                    <a:lnTo>
                      <a:pt x="175" y="194"/>
                    </a:lnTo>
                    <a:lnTo>
                      <a:pt x="178" y="197"/>
                    </a:lnTo>
                    <a:lnTo>
                      <a:pt x="174" y="195"/>
                    </a:lnTo>
                    <a:lnTo>
                      <a:pt x="201" y="203"/>
                    </a:lnTo>
                    <a:cubicBezTo>
                      <a:pt x="205" y="204"/>
                      <a:pt x="207" y="207"/>
                      <a:pt x="207" y="211"/>
                    </a:cubicBezTo>
                    <a:lnTo>
                      <a:pt x="207" y="227"/>
                    </a:lnTo>
                    <a:lnTo>
                      <a:pt x="205" y="222"/>
                    </a:lnTo>
                    <a:lnTo>
                      <a:pt x="213" y="233"/>
                    </a:lnTo>
                    <a:cubicBezTo>
                      <a:pt x="216" y="236"/>
                      <a:pt x="216" y="240"/>
                      <a:pt x="214" y="242"/>
                    </a:cubicBezTo>
                    <a:cubicBezTo>
                      <a:pt x="211" y="245"/>
                      <a:pt x="208" y="246"/>
                      <a:pt x="204" y="245"/>
                    </a:cubicBezTo>
                    <a:lnTo>
                      <a:pt x="196" y="243"/>
                    </a:lnTo>
                    <a:lnTo>
                      <a:pt x="206" y="231"/>
                    </a:lnTo>
                    <a:lnTo>
                      <a:pt x="211" y="239"/>
                    </a:lnTo>
                    <a:cubicBezTo>
                      <a:pt x="213" y="241"/>
                      <a:pt x="213" y="244"/>
                      <a:pt x="211" y="247"/>
                    </a:cubicBezTo>
                    <a:cubicBezTo>
                      <a:pt x="210" y="250"/>
                      <a:pt x="207" y="251"/>
                      <a:pt x="204" y="251"/>
                    </a:cubicBezTo>
                    <a:lnTo>
                      <a:pt x="178" y="251"/>
                    </a:lnTo>
                    <a:lnTo>
                      <a:pt x="185" y="246"/>
                    </a:lnTo>
                    <a:lnTo>
                      <a:pt x="180" y="260"/>
                    </a:lnTo>
                    <a:cubicBezTo>
                      <a:pt x="179" y="261"/>
                      <a:pt x="179" y="262"/>
                      <a:pt x="178" y="262"/>
                    </a:cubicBezTo>
                    <a:lnTo>
                      <a:pt x="148" y="292"/>
                    </a:lnTo>
                    <a:cubicBezTo>
                      <a:pt x="148" y="293"/>
                      <a:pt x="147" y="293"/>
                      <a:pt x="146" y="294"/>
                    </a:cubicBezTo>
                    <a:lnTo>
                      <a:pt x="111" y="310"/>
                    </a:lnTo>
                    <a:lnTo>
                      <a:pt x="113" y="308"/>
                    </a:lnTo>
                    <a:lnTo>
                      <a:pt x="111" y="311"/>
                    </a:lnTo>
                    <a:lnTo>
                      <a:pt x="111" y="300"/>
                    </a:lnTo>
                    <a:lnTo>
                      <a:pt x="119" y="308"/>
                    </a:lnTo>
                    <a:cubicBezTo>
                      <a:pt x="121" y="310"/>
                      <a:pt x="122" y="313"/>
                      <a:pt x="121" y="316"/>
                    </a:cubicBezTo>
                    <a:cubicBezTo>
                      <a:pt x="120" y="319"/>
                      <a:pt x="117" y="321"/>
                      <a:pt x="114" y="321"/>
                    </a:cubicBezTo>
                    <a:lnTo>
                      <a:pt x="84" y="324"/>
                    </a:lnTo>
                    <a:lnTo>
                      <a:pt x="89" y="310"/>
                    </a:lnTo>
                    <a:lnTo>
                      <a:pt x="97" y="318"/>
                    </a:lnTo>
                    <a:cubicBezTo>
                      <a:pt x="100" y="321"/>
                      <a:pt x="100" y="324"/>
                      <a:pt x="99" y="327"/>
                    </a:cubicBezTo>
                    <a:cubicBezTo>
                      <a:pt x="98" y="330"/>
                      <a:pt x="95" y="332"/>
                      <a:pt x="92" y="332"/>
                    </a:cubicBezTo>
                    <a:lnTo>
                      <a:pt x="84" y="332"/>
                    </a:lnTo>
                    <a:lnTo>
                      <a:pt x="91" y="327"/>
                    </a:lnTo>
                    <a:lnTo>
                      <a:pt x="83" y="346"/>
                    </a:lnTo>
                    <a:lnTo>
                      <a:pt x="83" y="339"/>
                    </a:lnTo>
                    <a:lnTo>
                      <a:pt x="93" y="358"/>
                    </a:lnTo>
                    <a:cubicBezTo>
                      <a:pt x="94" y="359"/>
                      <a:pt x="94" y="360"/>
                      <a:pt x="94" y="362"/>
                    </a:cubicBezTo>
                    <a:lnTo>
                      <a:pt x="94" y="375"/>
                    </a:lnTo>
                    <a:lnTo>
                      <a:pt x="92" y="370"/>
                    </a:lnTo>
                    <a:lnTo>
                      <a:pt x="108" y="386"/>
                    </a:lnTo>
                    <a:cubicBezTo>
                      <a:pt x="110" y="388"/>
                      <a:pt x="111" y="392"/>
                      <a:pt x="110" y="395"/>
                    </a:cubicBezTo>
                    <a:cubicBezTo>
                      <a:pt x="109" y="398"/>
                      <a:pt x="106" y="400"/>
                      <a:pt x="102" y="400"/>
                    </a:cubicBezTo>
                    <a:lnTo>
                      <a:pt x="97" y="400"/>
                    </a:lnTo>
                    <a:lnTo>
                      <a:pt x="105" y="390"/>
                    </a:lnTo>
                    <a:lnTo>
                      <a:pt x="107" y="400"/>
                    </a:lnTo>
                    <a:cubicBezTo>
                      <a:pt x="108" y="401"/>
                      <a:pt x="108" y="402"/>
                      <a:pt x="108" y="402"/>
                    </a:cubicBezTo>
                    <a:lnTo>
                      <a:pt x="108" y="435"/>
                    </a:lnTo>
                    <a:lnTo>
                      <a:pt x="102" y="427"/>
                    </a:lnTo>
                    <a:lnTo>
                      <a:pt x="150" y="440"/>
                    </a:lnTo>
                    <a:cubicBezTo>
                      <a:pt x="153" y="441"/>
                      <a:pt x="155" y="443"/>
                      <a:pt x="156" y="446"/>
                    </a:cubicBezTo>
                    <a:cubicBezTo>
                      <a:pt x="156" y="449"/>
                      <a:pt x="156" y="452"/>
                      <a:pt x="154" y="454"/>
                    </a:cubicBezTo>
                    <a:lnTo>
                      <a:pt x="148" y="459"/>
                    </a:lnTo>
                    <a:lnTo>
                      <a:pt x="143" y="446"/>
                    </a:lnTo>
                    <a:lnTo>
                      <a:pt x="145" y="446"/>
                    </a:lnTo>
                    <a:lnTo>
                      <a:pt x="148" y="446"/>
                    </a:lnTo>
                    <a:lnTo>
                      <a:pt x="145" y="446"/>
                    </a:lnTo>
                    <a:lnTo>
                      <a:pt x="162" y="441"/>
                    </a:lnTo>
                    <a:cubicBezTo>
                      <a:pt x="165" y="439"/>
                      <a:pt x="169" y="441"/>
                      <a:pt x="171" y="443"/>
                    </a:cubicBezTo>
                    <a:cubicBezTo>
                      <a:pt x="173" y="446"/>
                      <a:pt x="173" y="450"/>
                      <a:pt x="171" y="453"/>
                    </a:cubicBezTo>
                    <a:lnTo>
                      <a:pt x="162" y="464"/>
                    </a:lnTo>
                    <a:lnTo>
                      <a:pt x="157" y="451"/>
                    </a:lnTo>
                    <a:lnTo>
                      <a:pt x="173" y="454"/>
                    </a:lnTo>
                    <a:cubicBezTo>
                      <a:pt x="176" y="454"/>
                      <a:pt x="179" y="456"/>
                      <a:pt x="180" y="459"/>
                    </a:cubicBezTo>
                    <a:cubicBezTo>
                      <a:pt x="181" y="462"/>
                      <a:pt x="180" y="465"/>
                      <a:pt x="178" y="467"/>
                    </a:cubicBezTo>
                    <a:lnTo>
                      <a:pt x="172" y="473"/>
                    </a:lnTo>
                    <a:lnTo>
                      <a:pt x="164" y="459"/>
                    </a:lnTo>
                    <a:lnTo>
                      <a:pt x="172" y="457"/>
                    </a:lnTo>
                    <a:cubicBezTo>
                      <a:pt x="176" y="455"/>
                      <a:pt x="180" y="457"/>
                      <a:pt x="182" y="461"/>
                    </a:cubicBezTo>
                    <a:cubicBezTo>
                      <a:pt x="184" y="465"/>
                      <a:pt x="182" y="469"/>
                      <a:pt x="179" y="471"/>
                    </a:cubicBezTo>
                    <a:lnTo>
                      <a:pt x="166" y="479"/>
                    </a:lnTo>
                    <a:lnTo>
                      <a:pt x="161" y="464"/>
                    </a:lnTo>
                    <a:lnTo>
                      <a:pt x="172" y="464"/>
                    </a:lnTo>
                    <a:lnTo>
                      <a:pt x="166" y="467"/>
                    </a:lnTo>
                    <a:lnTo>
                      <a:pt x="177" y="456"/>
                    </a:lnTo>
                    <a:lnTo>
                      <a:pt x="189" y="467"/>
                    </a:lnTo>
                    <a:lnTo>
                      <a:pt x="183" y="473"/>
                    </a:lnTo>
                    <a:lnTo>
                      <a:pt x="177" y="459"/>
                    </a:lnTo>
                    <a:lnTo>
                      <a:pt x="215" y="456"/>
                    </a:lnTo>
                    <a:lnTo>
                      <a:pt x="212" y="457"/>
                    </a:lnTo>
                    <a:lnTo>
                      <a:pt x="255" y="441"/>
                    </a:lnTo>
                    <a:cubicBezTo>
                      <a:pt x="258" y="440"/>
                      <a:pt x="260" y="440"/>
                      <a:pt x="262" y="442"/>
                    </a:cubicBezTo>
                    <a:lnTo>
                      <a:pt x="271" y="447"/>
                    </a:lnTo>
                    <a:lnTo>
                      <a:pt x="258" y="456"/>
                    </a:lnTo>
                    <a:lnTo>
                      <a:pt x="256" y="448"/>
                    </a:lnTo>
                    <a:cubicBezTo>
                      <a:pt x="255" y="445"/>
                      <a:pt x="256" y="441"/>
                      <a:pt x="259" y="439"/>
                    </a:cubicBezTo>
                    <a:cubicBezTo>
                      <a:pt x="261" y="437"/>
                      <a:pt x="265" y="437"/>
                      <a:pt x="268" y="439"/>
                    </a:cubicBezTo>
                    <a:lnTo>
                      <a:pt x="276" y="444"/>
                    </a:lnTo>
                    <a:lnTo>
                      <a:pt x="263" y="451"/>
                    </a:lnTo>
                    <a:lnTo>
                      <a:pt x="263" y="445"/>
                    </a:lnTo>
                    <a:cubicBezTo>
                      <a:pt x="263" y="441"/>
                      <a:pt x="267" y="437"/>
                      <a:pt x="271" y="437"/>
                    </a:cubicBezTo>
                    <a:lnTo>
                      <a:pt x="282" y="437"/>
                    </a:lnTo>
                    <a:lnTo>
                      <a:pt x="276" y="440"/>
                    </a:lnTo>
                    <a:lnTo>
                      <a:pt x="282" y="434"/>
                    </a:lnTo>
                    <a:cubicBezTo>
                      <a:pt x="284" y="432"/>
                      <a:pt x="288" y="431"/>
                      <a:pt x="291" y="433"/>
                    </a:cubicBezTo>
                    <a:cubicBezTo>
                      <a:pt x="294" y="434"/>
                      <a:pt x="296" y="437"/>
                      <a:pt x="296" y="440"/>
                    </a:cubicBezTo>
                    <a:lnTo>
                      <a:pt x="296" y="445"/>
                    </a:lnTo>
                    <a:lnTo>
                      <a:pt x="287" y="438"/>
                    </a:lnTo>
                    <a:lnTo>
                      <a:pt x="332" y="432"/>
                    </a:lnTo>
                    <a:lnTo>
                      <a:pt x="328" y="434"/>
                    </a:lnTo>
                    <a:lnTo>
                      <a:pt x="427" y="342"/>
                    </a:lnTo>
                    <a:lnTo>
                      <a:pt x="425" y="345"/>
                    </a:lnTo>
                    <a:lnTo>
                      <a:pt x="433" y="326"/>
                    </a:lnTo>
                    <a:lnTo>
                      <a:pt x="435" y="336"/>
                    </a:lnTo>
                    <a:lnTo>
                      <a:pt x="419" y="322"/>
                    </a:lnTo>
                    <a:lnTo>
                      <a:pt x="421" y="323"/>
                    </a:lnTo>
                    <a:lnTo>
                      <a:pt x="372" y="299"/>
                    </a:lnTo>
                    <a:cubicBezTo>
                      <a:pt x="370" y="298"/>
                      <a:pt x="368" y="295"/>
                      <a:pt x="368" y="293"/>
                    </a:cubicBezTo>
                    <a:cubicBezTo>
                      <a:pt x="368" y="290"/>
                      <a:pt x="369" y="287"/>
                      <a:pt x="371" y="286"/>
                    </a:cubicBezTo>
                    <a:lnTo>
                      <a:pt x="390" y="269"/>
                    </a:lnTo>
                    <a:lnTo>
                      <a:pt x="387" y="278"/>
                    </a:lnTo>
                    <a:lnTo>
                      <a:pt x="385" y="270"/>
                    </a:lnTo>
                    <a:lnTo>
                      <a:pt x="389" y="275"/>
                    </a:lnTo>
                    <a:lnTo>
                      <a:pt x="368" y="267"/>
                    </a:lnTo>
                    <a:cubicBezTo>
                      <a:pt x="367" y="266"/>
                      <a:pt x="366" y="266"/>
                      <a:pt x="365" y="265"/>
                    </a:cubicBezTo>
                    <a:lnTo>
                      <a:pt x="360" y="260"/>
                    </a:lnTo>
                    <a:cubicBezTo>
                      <a:pt x="358" y="258"/>
                      <a:pt x="357" y="256"/>
                      <a:pt x="357" y="253"/>
                    </a:cubicBezTo>
                    <a:cubicBezTo>
                      <a:pt x="358" y="251"/>
                      <a:pt x="359" y="249"/>
                      <a:pt x="361" y="247"/>
                    </a:cubicBezTo>
                    <a:lnTo>
                      <a:pt x="369" y="242"/>
                    </a:lnTo>
                    <a:lnTo>
                      <a:pt x="368" y="254"/>
                    </a:lnTo>
                    <a:lnTo>
                      <a:pt x="365" y="252"/>
                    </a:lnTo>
                    <a:lnTo>
                      <a:pt x="368" y="253"/>
                    </a:lnTo>
                    <a:lnTo>
                      <a:pt x="349" y="245"/>
                    </a:lnTo>
                    <a:cubicBezTo>
                      <a:pt x="347" y="244"/>
                      <a:pt x="346" y="243"/>
                      <a:pt x="345" y="241"/>
                    </a:cubicBezTo>
                    <a:lnTo>
                      <a:pt x="342" y="236"/>
                    </a:lnTo>
                    <a:cubicBezTo>
                      <a:pt x="341" y="234"/>
                      <a:pt x="341" y="231"/>
                      <a:pt x="342" y="229"/>
                    </a:cubicBezTo>
                    <a:cubicBezTo>
                      <a:pt x="343" y="227"/>
                      <a:pt x="344" y="226"/>
                      <a:pt x="347" y="225"/>
                    </a:cubicBezTo>
                    <a:lnTo>
                      <a:pt x="355" y="222"/>
                    </a:lnTo>
                    <a:lnTo>
                      <a:pt x="354" y="237"/>
                    </a:lnTo>
                    <a:lnTo>
                      <a:pt x="343" y="231"/>
                    </a:lnTo>
                    <a:cubicBezTo>
                      <a:pt x="340" y="230"/>
                      <a:pt x="338" y="227"/>
                      <a:pt x="339" y="223"/>
                    </a:cubicBezTo>
                    <a:lnTo>
                      <a:pt x="341" y="202"/>
                    </a:lnTo>
                    <a:cubicBezTo>
                      <a:pt x="342" y="198"/>
                      <a:pt x="345" y="195"/>
                      <a:pt x="349" y="195"/>
                    </a:cubicBezTo>
                    <a:lnTo>
                      <a:pt x="360" y="195"/>
                    </a:lnTo>
                    <a:lnTo>
                      <a:pt x="353" y="207"/>
                    </a:lnTo>
                    <a:lnTo>
                      <a:pt x="340" y="188"/>
                    </a:lnTo>
                    <a:lnTo>
                      <a:pt x="341" y="190"/>
                    </a:lnTo>
                    <a:lnTo>
                      <a:pt x="304" y="155"/>
                    </a:lnTo>
                    <a:cubicBezTo>
                      <a:pt x="301" y="152"/>
                      <a:pt x="300" y="147"/>
                      <a:pt x="303" y="144"/>
                    </a:cubicBezTo>
                    <a:lnTo>
                      <a:pt x="329" y="109"/>
                    </a:lnTo>
                    <a:lnTo>
                      <a:pt x="332" y="121"/>
                    </a:lnTo>
                    <a:lnTo>
                      <a:pt x="302" y="105"/>
                    </a:lnTo>
                    <a:lnTo>
                      <a:pt x="304" y="105"/>
                    </a:lnTo>
                    <a:lnTo>
                      <a:pt x="283" y="100"/>
                    </a:lnTo>
                    <a:cubicBezTo>
                      <a:pt x="281" y="99"/>
                      <a:pt x="279" y="98"/>
                      <a:pt x="278" y="97"/>
                    </a:cubicBezTo>
                    <a:lnTo>
                      <a:pt x="267" y="80"/>
                    </a:lnTo>
                    <a:cubicBezTo>
                      <a:pt x="266" y="78"/>
                      <a:pt x="266" y="74"/>
                      <a:pt x="267" y="72"/>
                    </a:cubicBezTo>
                    <a:lnTo>
                      <a:pt x="275" y="58"/>
                    </a:lnTo>
                    <a:lnTo>
                      <a:pt x="281" y="70"/>
                    </a:lnTo>
                    <a:lnTo>
                      <a:pt x="267" y="68"/>
                    </a:lnTo>
                    <a:cubicBezTo>
                      <a:pt x="264" y="67"/>
                      <a:pt x="261" y="64"/>
                      <a:pt x="261" y="60"/>
                    </a:cubicBezTo>
                    <a:cubicBezTo>
                      <a:pt x="261" y="57"/>
                      <a:pt x="263" y="53"/>
                      <a:pt x="266" y="52"/>
                    </a:cubicBezTo>
                    <a:lnTo>
                      <a:pt x="282" y="47"/>
                    </a:lnTo>
                    <a:lnTo>
                      <a:pt x="279" y="60"/>
                    </a:lnTo>
                    <a:lnTo>
                      <a:pt x="271" y="52"/>
                    </a:lnTo>
                    <a:cubicBezTo>
                      <a:pt x="270" y="50"/>
                      <a:pt x="269" y="48"/>
                      <a:pt x="269" y="46"/>
                    </a:cubicBezTo>
                    <a:cubicBezTo>
                      <a:pt x="269" y="44"/>
                      <a:pt x="270" y="41"/>
                      <a:pt x="272" y="40"/>
                    </a:cubicBezTo>
                    <a:lnTo>
                      <a:pt x="285" y="29"/>
                    </a:lnTo>
                    <a:lnTo>
                      <a:pt x="285" y="41"/>
                    </a:lnTo>
                    <a:lnTo>
                      <a:pt x="276" y="33"/>
                    </a:lnTo>
                    <a:lnTo>
                      <a:pt x="280" y="35"/>
                    </a:lnTo>
                    <a:lnTo>
                      <a:pt x="256" y="30"/>
                    </a:lnTo>
                    <a:cubicBezTo>
                      <a:pt x="255" y="30"/>
                      <a:pt x="255" y="29"/>
                      <a:pt x="254" y="29"/>
                    </a:cubicBezTo>
                    <a:lnTo>
                      <a:pt x="232" y="15"/>
                    </a:lnTo>
                    <a:lnTo>
                      <a:pt x="238" y="16"/>
                    </a:lnTo>
                    <a:lnTo>
                      <a:pt x="195" y="22"/>
                    </a:lnTo>
                    <a:lnTo>
                      <a:pt x="199" y="20"/>
                    </a:lnTo>
                    <a:lnTo>
                      <a:pt x="183" y="33"/>
                    </a:lnTo>
                    <a:lnTo>
                      <a:pt x="185" y="28"/>
                    </a:lnTo>
                    <a:lnTo>
                      <a:pt x="183" y="47"/>
                    </a:lnTo>
                    <a:lnTo>
                      <a:pt x="183" y="44"/>
                    </a:lnTo>
                    <a:lnTo>
                      <a:pt x="185" y="55"/>
                    </a:lnTo>
                    <a:cubicBezTo>
                      <a:pt x="186" y="58"/>
                      <a:pt x="185" y="61"/>
                      <a:pt x="182" y="63"/>
                    </a:cubicBezTo>
                    <a:lnTo>
                      <a:pt x="161" y="80"/>
                    </a:lnTo>
                    <a:cubicBezTo>
                      <a:pt x="159" y="81"/>
                      <a:pt x="156" y="82"/>
                      <a:pt x="153" y="81"/>
                    </a:cubicBezTo>
                    <a:lnTo>
                      <a:pt x="121" y="70"/>
                    </a:lnTo>
                    <a:lnTo>
                      <a:pt x="127" y="70"/>
                    </a:lnTo>
                    <a:lnTo>
                      <a:pt x="100" y="81"/>
                    </a:lnTo>
                    <a:cubicBezTo>
                      <a:pt x="98" y="81"/>
                      <a:pt x="97" y="81"/>
                      <a:pt x="95" y="81"/>
                    </a:cubicBezTo>
                    <a:lnTo>
                      <a:pt x="71" y="76"/>
                    </a:lnTo>
                    <a:cubicBezTo>
                      <a:pt x="70" y="75"/>
                      <a:pt x="69" y="75"/>
                      <a:pt x="68" y="74"/>
                    </a:cubicBezTo>
                    <a:lnTo>
                      <a:pt x="38" y="50"/>
                    </a:lnTo>
                    <a:lnTo>
                      <a:pt x="43" y="52"/>
                    </a:lnTo>
                    <a:lnTo>
                      <a:pt x="30" y="52"/>
                    </a:lnTo>
                    <a:lnTo>
                      <a:pt x="34" y="50"/>
                    </a:lnTo>
                    <a:lnTo>
                      <a:pt x="26" y="56"/>
                    </a:lnTo>
                    <a:lnTo>
                      <a:pt x="29" y="45"/>
                    </a:lnTo>
                    <a:lnTo>
                      <a:pt x="32" y="51"/>
                    </a:lnTo>
                    <a:cubicBezTo>
                      <a:pt x="33" y="53"/>
                      <a:pt x="33" y="56"/>
                      <a:pt x="31" y="59"/>
                    </a:cubicBezTo>
                    <a:cubicBezTo>
                      <a:pt x="30" y="61"/>
                      <a:pt x="27" y="62"/>
                      <a:pt x="25" y="62"/>
                    </a:cubicBezTo>
                    <a:lnTo>
                      <a:pt x="8" y="62"/>
                    </a:lnTo>
                    <a:lnTo>
                      <a:pt x="12" y="47"/>
                    </a:lnTo>
                    <a:lnTo>
                      <a:pt x="65" y="71"/>
                    </a:lnTo>
                    <a:lnTo>
                      <a:pt x="63" y="71"/>
                    </a:lnTo>
                    <a:lnTo>
                      <a:pt x="90" y="73"/>
                    </a:lnTo>
                    <a:cubicBezTo>
                      <a:pt x="91" y="73"/>
                      <a:pt x="92" y="74"/>
                      <a:pt x="93" y="75"/>
                    </a:cubicBezTo>
                    <a:lnTo>
                      <a:pt x="126" y="96"/>
                    </a:lnTo>
                    <a:cubicBezTo>
                      <a:pt x="128" y="98"/>
                      <a:pt x="130" y="101"/>
                      <a:pt x="129" y="104"/>
                    </a:cubicBezTo>
                    <a:cubicBezTo>
                      <a:pt x="129" y="107"/>
                      <a:pt x="127" y="110"/>
                      <a:pt x="124" y="110"/>
                    </a:cubicBezTo>
                    <a:lnTo>
                      <a:pt x="116" y="113"/>
                    </a:lnTo>
                    <a:lnTo>
                      <a:pt x="121" y="103"/>
                    </a:lnTo>
                    <a:lnTo>
                      <a:pt x="126" y="119"/>
                    </a:lnTo>
                    <a:lnTo>
                      <a:pt x="120" y="114"/>
                    </a:lnTo>
                    <a:lnTo>
                      <a:pt x="131" y="117"/>
                    </a:lnTo>
                    <a:cubicBezTo>
                      <a:pt x="133" y="117"/>
                      <a:pt x="135" y="119"/>
                      <a:pt x="136" y="121"/>
                    </a:cubicBezTo>
                    <a:cubicBezTo>
                      <a:pt x="137" y="123"/>
                      <a:pt x="138" y="125"/>
                      <a:pt x="137" y="127"/>
                    </a:cubicBezTo>
                    <a:lnTo>
                      <a:pt x="131" y="141"/>
                    </a:lnTo>
                    <a:lnTo>
                      <a:pt x="129" y="132"/>
                    </a:lnTo>
                    <a:lnTo>
                      <a:pt x="148" y="148"/>
                    </a:lnTo>
                    <a:cubicBezTo>
                      <a:pt x="150" y="150"/>
                      <a:pt x="151" y="154"/>
                      <a:pt x="150" y="157"/>
                    </a:cubicBezTo>
                    <a:lnTo>
                      <a:pt x="142" y="179"/>
                    </a:lnTo>
                    <a:lnTo>
                      <a:pt x="140" y="170"/>
                    </a:lnTo>
                    <a:lnTo>
                      <a:pt x="162" y="192"/>
                    </a:lnTo>
                    <a:lnTo>
                      <a:pt x="155" y="189"/>
                    </a:lnTo>
                    <a:lnTo>
                      <a:pt x="171" y="187"/>
                    </a:lnTo>
                    <a:close/>
                    <a:moveTo>
                      <a:pt x="154" y="469"/>
                    </a:moveTo>
                    <a:cubicBezTo>
                      <a:pt x="153" y="471"/>
                      <a:pt x="150" y="473"/>
                      <a:pt x="147" y="472"/>
                    </a:cubicBezTo>
                    <a:cubicBezTo>
                      <a:pt x="145" y="472"/>
                      <a:pt x="142" y="470"/>
                      <a:pt x="141" y="468"/>
                    </a:cubicBezTo>
                    <a:lnTo>
                      <a:pt x="135" y="457"/>
                    </a:lnTo>
                    <a:cubicBezTo>
                      <a:pt x="134" y="454"/>
                      <a:pt x="135" y="449"/>
                      <a:pt x="138" y="447"/>
                    </a:cubicBezTo>
                    <a:cubicBezTo>
                      <a:pt x="141" y="445"/>
                      <a:pt x="146" y="445"/>
                      <a:pt x="148" y="448"/>
                    </a:cubicBezTo>
                    <a:lnTo>
                      <a:pt x="151" y="451"/>
                    </a:lnTo>
                    <a:lnTo>
                      <a:pt x="143" y="449"/>
                    </a:lnTo>
                    <a:lnTo>
                      <a:pt x="154" y="446"/>
                    </a:lnTo>
                    <a:cubicBezTo>
                      <a:pt x="157" y="445"/>
                      <a:pt x="161" y="446"/>
                      <a:pt x="163" y="449"/>
                    </a:cubicBezTo>
                    <a:cubicBezTo>
                      <a:pt x="165" y="452"/>
                      <a:pt x="164" y="456"/>
                      <a:pt x="162" y="458"/>
                    </a:cubicBezTo>
                    <a:lnTo>
                      <a:pt x="154" y="469"/>
                    </a:lnTo>
                    <a:close/>
                    <a:moveTo>
                      <a:pt x="150" y="449"/>
                    </a:moveTo>
                    <a:lnTo>
                      <a:pt x="158" y="461"/>
                    </a:lnTo>
                    <a:lnTo>
                      <a:pt x="147" y="464"/>
                    </a:lnTo>
                    <a:cubicBezTo>
                      <a:pt x="145" y="465"/>
                      <a:pt x="142" y="464"/>
                      <a:pt x="140" y="462"/>
                    </a:cubicBezTo>
                    <a:lnTo>
                      <a:pt x="137" y="459"/>
                    </a:lnTo>
                    <a:lnTo>
                      <a:pt x="150" y="450"/>
                    </a:lnTo>
                    <a:lnTo>
                      <a:pt x="155" y="461"/>
                    </a:lnTo>
                    <a:lnTo>
                      <a:pt x="142" y="460"/>
                    </a:lnTo>
                    <a:lnTo>
                      <a:pt x="150" y="449"/>
                    </a:lnTo>
                    <a:close/>
                  </a:path>
                </a:pathLst>
              </a:custGeom>
              <a:solidFill>
                <a:srgbClr val="6E6E6E"/>
              </a:solidFill>
              <a:ln w="0" cap="flat">
                <a:solidFill>
                  <a:srgbClr val="6E6E6E"/>
                </a:solidFill>
                <a:prstDash val="solid"/>
                <a:round/>
                <a:headEnd/>
                <a:tailEnd/>
              </a:ln>
            </p:spPr>
            <p:txBody>
              <a:bodyPr/>
              <a:lstStyle/>
              <a:p>
                <a:endParaRPr lang="en-US"/>
              </a:p>
            </p:txBody>
          </p:sp>
          <p:sp>
            <p:nvSpPr>
              <p:cNvPr id="1573" name="Freeform 760"/>
              <p:cNvSpPr>
                <a:spLocks noEditPoints="1"/>
              </p:cNvSpPr>
              <p:nvPr/>
            </p:nvSpPr>
            <p:spPr bwMode="auto">
              <a:xfrm>
                <a:off x="3547" y="840"/>
                <a:ext cx="55" cy="24"/>
              </a:xfrm>
              <a:custGeom>
                <a:avLst/>
                <a:gdLst>
                  <a:gd name="T0" fmla="*/ 6 w 55"/>
                  <a:gd name="T1" fmla="*/ 11 h 24"/>
                  <a:gd name="T2" fmla="*/ 1 w 55"/>
                  <a:gd name="T3" fmla="*/ 8 h 24"/>
                  <a:gd name="T4" fmla="*/ 6 w 55"/>
                  <a:gd name="T5" fmla="*/ 7 h 24"/>
                  <a:gd name="T6" fmla="*/ 8 w 55"/>
                  <a:gd name="T7" fmla="*/ 8 h 24"/>
                  <a:gd name="T8" fmla="*/ 9 w 55"/>
                  <a:gd name="T9" fmla="*/ 10 h 24"/>
                  <a:gd name="T10" fmla="*/ 6 w 55"/>
                  <a:gd name="T11" fmla="*/ 11 h 24"/>
                  <a:gd name="T12" fmla="*/ 12 w 55"/>
                  <a:gd name="T13" fmla="*/ 11 h 24"/>
                  <a:gd name="T14" fmla="*/ 13 w 55"/>
                  <a:gd name="T15" fmla="*/ 13 h 24"/>
                  <a:gd name="T16" fmla="*/ 10 w 55"/>
                  <a:gd name="T17" fmla="*/ 12 h 24"/>
                  <a:gd name="T18" fmla="*/ 12 w 55"/>
                  <a:gd name="T19" fmla="*/ 11 h 24"/>
                  <a:gd name="T20" fmla="*/ 3 w 55"/>
                  <a:gd name="T21" fmla="*/ 20 h 24"/>
                  <a:gd name="T22" fmla="*/ 4 w 55"/>
                  <a:gd name="T23" fmla="*/ 17 h 24"/>
                  <a:gd name="T24" fmla="*/ 0 w 55"/>
                  <a:gd name="T25" fmla="*/ 16 h 24"/>
                  <a:gd name="T26" fmla="*/ 2 w 55"/>
                  <a:gd name="T27" fmla="*/ 15 h 24"/>
                  <a:gd name="T28" fmla="*/ 0 w 55"/>
                  <a:gd name="T29" fmla="*/ 13 h 24"/>
                  <a:gd name="T30" fmla="*/ 9 w 55"/>
                  <a:gd name="T31" fmla="*/ 12 h 24"/>
                  <a:gd name="T32" fmla="*/ 13 w 55"/>
                  <a:gd name="T33" fmla="*/ 13 h 24"/>
                  <a:gd name="T34" fmla="*/ 5 w 55"/>
                  <a:gd name="T35" fmla="*/ 16 h 24"/>
                  <a:gd name="T36" fmla="*/ 3 w 55"/>
                  <a:gd name="T37" fmla="*/ 20 h 24"/>
                  <a:gd name="T38" fmla="*/ 53 w 55"/>
                  <a:gd name="T39" fmla="*/ 2 h 24"/>
                  <a:gd name="T40" fmla="*/ 54 w 55"/>
                  <a:gd name="T41" fmla="*/ 4 h 24"/>
                  <a:gd name="T42" fmla="*/ 52 w 55"/>
                  <a:gd name="T43" fmla="*/ 4 h 24"/>
                  <a:gd name="T44" fmla="*/ 50 w 55"/>
                  <a:gd name="T45" fmla="*/ 10 h 24"/>
                  <a:gd name="T46" fmla="*/ 51 w 55"/>
                  <a:gd name="T47" fmla="*/ 16 h 24"/>
                  <a:gd name="T48" fmla="*/ 55 w 55"/>
                  <a:gd name="T49" fmla="*/ 20 h 24"/>
                  <a:gd name="T50" fmla="*/ 52 w 55"/>
                  <a:gd name="T51" fmla="*/ 21 h 24"/>
                  <a:gd name="T52" fmla="*/ 52 w 55"/>
                  <a:gd name="T53" fmla="*/ 24 h 24"/>
                  <a:gd name="T54" fmla="*/ 47 w 55"/>
                  <a:gd name="T55" fmla="*/ 23 h 24"/>
                  <a:gd name="T56" fmla="*/ 44 w 55"/>
                  <a:gd name="T57" fmla="*/ 24 h 24"/>
                  <a:gd name="T58" fmla="*/ 32 w 55"/>
                  <a:gd name="T59" fmla="*/ 18 h 24"/>
                  <a:gd name="T60" fmla="*/ 23 w 55"/>
                  <a:gd name="T61" fmla="*/ 20 h 24"/>
                  <a:gd name="T62" fmla="*/ 24 w 55"/>
                  <a:gd name="T63" fmla="*/ 15 h 24"/>
                  <a:gd name="T64" fmla="*/ 22 w 55"/>
                  <a:gd name="T65" fmla="*/ 14 h 24"/>
                  <a:gd name="T66" fmla="*/ 21 w 55"/>
                  <a:gd name="T67" fmla="*/ 16 h 24"/>
                  <a:gd name="T68" fmla="*/ 17 w 55"/>
                  <a:gd name="T69" fmla="*/ 14 h 24"/>
                  <a:gd name="T70" fmla="*/ 15 w 55"/>
                  <a:gd name="T71" fmla="*/ 11 h 24"/>
                  <a:gd name="T72" fmla="*/ 17 w 55"/>
                  <a:gd name="T73" fmla="*/ 10 h 24"/>
                  <a:gd name="T74" fmla="*/ 14 w 55"/>
                  <a:gd name="T75" fmla="*/ 10 h 24"/>
                  <a:gd name="T76" fmla="*/ 13 w 55"/>
                  <a:gd name="T77" fmla="*/ 8 h 24"/>
                  <a:gd name="T78" fmla="*/ 15 w 55"/>
                  <a:gd name="T79" fmla="*/ 8 h 24"/>
                  <a:gd name="T80" fmla="*/ 13 w 55"/>
                  <a:gd name="T81" fmla="*/ 8 h 24"/>
                  <a:gd name="T82" fmla="*/ 13 w 55"/>
                  <a:gd name="T83" fmla="*/ 5 h 24"/>
                  <a:gd name="T84" fmla="*/ 24 w 55"/>
                  <a:gd name="T85" fmla="*/ 1 h 24"/>
                  <a:gd name="T86" fmla="*/ 30 w 55"/>
                  <a:gd name="T87" fmla="*/ 2 h 24"/>
                  <a:gd name="T88" fmla="*/ 30 w 55"/>
                  <a:gd name="T89" fmla="*/ 0 h 24"/>
                  <a:gd name="T90" fmla="*/ 44 w 55"/>
                  <a:gd name="T91" fmla="*/ 2 h 24"/>
                  <a:gd name="T92" fmla="*/ 53 w 55"/>
                  <a:gd name="T93" fmla="*/ 2 h 2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5"/>
                  <a:gd name="T142" fmla="*/ 0 h 24"/>
                  <a:gd name="T143" fmla="*/ 55 w 55"/>
                  <a:gd name="T144" fmla="*/ 24 h 2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5" h="24">
                    <a:moveTo>
                      <a:pt x="6" y="11"/>
                    </a:moveTo>
                    <a:lnTo>
                      <a:pt x="1" y="8"/>
                    </a:lnTo>
                    <a:lnTo>
                      <a:pt x="6" y="7"/>
                    </a:lnTo>
                    <a:lnTo>
                      <a:pt x="8" y="8"/>
                    </a:lnTo>
                    <a:lnTo>
                      <a:pt x="9" y="10"/>
                    </a:lnTo>
                    <a:lnTo>
                      <a:pt x="6" y="11"/>
                    </a:lnTo>
                    <a:close/>
                    <a:moveTo>
                      <a:pt x="12" y="11"/>
                    </a:moveTo>
                    <a:lnTo>
                      <a:pt x="13" y="13"/>
                    </a:lnTo>
                    <a:lnTo>
                      <a:pt x="10" y="12"/>
                    </a:lnTo>
                    <a:lnTo>
                      <a:pt x="12" y="11"/>
                    </a:lnTo>
                    <a:close/>
                    <a:moveTo>
                      <a:pt x="3" y="20"/>
                    </a:moveTo>
                    <a:lnTo>
                      <a:pt x="4" y="17"/>
                    </a:lnTo>
                    <a:lnTo>
                      <a:pt x="0" y="16"/>
                    </a:lnTo>
                    <a:lnTo>
                      <a:pt x="2" y="15"/>
                    </a:lnTo>
                    <a:lnTo>
                      <a:pt x="0" y="13"/>
                    </a:lnTo>
                    <a:lnTo>
                      <a:pt x="9" y="12"/>
                    </a:lnTo>
                    <a:lnTo>
                      <a:pt x="13" y="13"/>
                    </a:lnTo>
                    <a:lnTo>
                      <a:pt x="5" y="16"/>
                    </a:lnTo>
                    <a:lnTo>
                      <a:pt x="3" y="20"/>
                    </a:lnTo>
                    <a:close/>
                    <a:moveTo>
                      <a:pt x="53" y="2"/>
                    </a:moveTo>
                    <a:lnTo>
                      <a:pt x="54" y="4"/>
                    </a:lnTo>
                    <a:lnTo>
                      <a:pt x="52" y="4"/>
                    </a:lnTo>
                    <a:lnTo>
                      <a:pt x="50" y="10"/>
                    </a:lnTo>
                    <a:lnTo>
                      <a:pt x="51" y="16"/>
                    </a:lnTo>
                    <a:lnTo>
                      <a:pt x="55" y="20"/>
                    </a:lnTo>
                    <a:lnTo>
                      <a:pt x="52" y="21"/>
                    </a:lnTo>
                    <a:lnTo>
                      <a:pt x="52" y="24"/>
                    </a:lnTo>
                    <a:lnTo>
                      <a:pt x="47" y="23"/>
                    </a:lnTo>
                    <a:lnTo>
                      <a:pt x="44" y="24"/>
                    </a:lnTo>
                    <a:lnTo>
                      <a:pt x="32" y="18"/>
                    </a:lnTo>
                    <a:lnTo>
                      <a:pt x="23" y="20"/>
                    </a:lnTo>
                    <a:lnTo>
                      <a:pt x="24" y="15"/>
                    </a:lnTo>
                    <a:lnTo>
                      <a:pt x="22" y="14"/>
                    </a:lnTo>
                    <a:lnTo>
                      <a:pt x="21" y="16"/>
                    </a:lnTo>
                    <a:lnTo>
                      <a:pt x="17" y="14"/>
                    </a:lnTo>
                    <a:lnTo>
                      <a:pt x="15" y="11"/>
                    </a:lnTo>
                    <a:lnTo>
                      <a:pt x="17" y="10"/>
                    </a:lnTo>
                    <a:lnTo>
                      <a:pt x="14" y="10"/>
                    </a:lnTo>
                    <a:lnTo>
                      <a:pt x="13" y="8"/>
                    </a:lnTo>
                    <a:lnTo>
                      <a:pt x="15" y="8"/>
                    </a:lnTo>
                    <a:lnTo>
                      <a:pt x="13" y="8"/>
                    </a:lnTo>
                    <a:lnTo>
                      <a:pt x="13" y="5"/>
                    </a:lnTo>
                    <a:lnTo>
                      <a:pt x="24" y="1"/>
                    </a:lnTo>
                    <a:lnTo>
                      <a:pt x="30" y="2"/>
                    </a:lnTo>
                    <a:lnTo>
                      <a:pt x="30" y="0"/>
                    </a:lnTo>
                    <a:lnTo>
                      <a:pt x="44" y="2"/>
                    </a:lnTo>
                    <a:lnTo>
                      <a:pt x="53" y="2"/>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574" name="Freeform 761"/>
              <p:cNvSpPr>
                <a:spLocks noEditPoints="1"/>
              </p:cNvSpPr>
              <p:nvPr/>
            </p:nvSpPr>
            <p:spPr bwMode="auto">
              <a:xfrm>
                <a:off x="3545" y="838"/>
                <a:ext cx="59" cy="28"/>
              </a:xfrm>
              <a:custGeom>
                <a:avLst/>
                <a:gdLst>
                  <a:gd name="T0" fmla="*/ 6 w 241"/>
                  <a:gd name="T1" fmla="*/ 39 h 113"/>
                  <a:gd name="T2" fmla="*/ 45 w 241"/>
                  <a:gd name="T3" fmla="*/ 29 h 113"/>
                  <a:gd name="T4" fmla="*/ 51 w 241"/>
                  <a:gd name="T5" fmla="*/ 52 h 113"/>
                  <a:gd name="T6" fmla="*/ 37 w 241"/>
                  <a:gd name="T7" fmla="*/ 42 h 113"/>
                  <a:gd name="T8" fmla="*/ 16 w 241"/>
                  <a:gd name="T9" fmla="*/ 47 h 113"/>
                  <a:gd name="T10" fmla="*/ 46 w 241"/>
                  <a:gd name="T11" fmla="*/ 37 h 113"/>
                  <a:gd name="T12" fmla="*/ 71 w 241"/>
                  <a:gd name="T13" fmla="*/ 62 h 113"/>
                  <a:gd name="T14" fmla="*/ 47 w 241"/>
                  <a:gd name="T15" fmla="*/ 48 h 113"/>
                  <a:gd name="T16" fmla="*/ 66 w 241"/>
                  <a:gd name="T17" fmla="*/ 50 h 113"/>
                  <a:gd name="T18" fmla="*/ 55 w 241"/>
                  <a:gd name="T19" fmla="*/ 62 h 113"/>
                  <a:gd name="T20" fmla="*/ 17 w 241"/>
                  <a:gd name="T21" fmla="*/ 74 h 113"/>
                  <a:gd name="T22" fmla="*/ 8 w 241"/>
                  <a:gd name="T23" fmla="*/ 64 h 113"/>
                  <a:gd name="T24" fmla="*/ 1 w 241"/>
                  <a:gd name="T25" fmla="*/ 55 h 113"/>
                  <a:gd name="T26" fmla="*/ 68 w 241"/>
                  <a:gd name="T27" fmla="*/ 53 h 113"/>
                  <a:gd name="T28" fmla="*/ 37 w 241"/>
                  <a:gd name="T29" fmla="*/ 78 h 113"/>
                  <a:gd name="T30" fmla="*/ 62 w 241"/>
                  <a:gd name="T31" fmla="*/ 53 h 113"/>
                  <a:gd name="T32" fmla="*/ 10 w 241"/>
                  <a:gd name="T33" fmla="*/ 66 h 113"/>
                  <a:gd name="T34" fmla="*/ 20 w 241"/>
                  <a:gd name="T35" fmla="*/ 75 h 113"/>
                  <a:gd name="T36" fmla="*/ 32 w 241"/>
                  <a:gd name="T37" fmla="*/ 78 h 113"/>
                  <a:gd name="T38" fmla="*/ 224 w 241"/>
                  <a:gd name="T39" fmla="*/ 8 h 113"/>
                  <a:gd name="T40" fmla="*/ 230 w 241"/>
                  <a:gd name="T41" fmla="*/ 32 h 113"/>
                  <a:gd name="T42" fmla="*/ 219 w 241"/>
                  <a:gd name="T43" fmla="*/ 43 h 113"/>
                  <a:gd name="T44" fmla="*/ 240 w 241"/>
                  <a:gd name="T45" fmla="*/ 91 h 113"/>
                  <a:gd name="T46" fmla="*/ 227 w 241"/>
                  <a:gd name="T47" fmla="*/ 106 h 113"/>
                  <a:gd name="T48" fmla="*/ 204 w 241"/>
                  <a:gd name="T49" fmla="*/ 106 h 113"/>
                  <a:gd name="T50" fmla="*/ 141 w 241"/>
                  <a:gd name="T51" fmla="*/ 86 h 113"/>
                  <a:gd name="T52" fmla="*/ 99 w 241"/>
                  <a:gd name="T53" fmla="*/ 67 h 113"/>
                  <a:gd name="T54" fmla="*/ 101 w 241"/>
                  <a:gd name="T55" fmla="*/ 77 h 113"/>
                  <a:gd name="T56" fmla="*/ 74 w 241"/>
                  <a:gd name="T57" fmla="*/ 68 h 113"/>
                  <a:gd name="T58" fmla="*/ 79 w 241"/>
                  <a:gd name="T59" fmla="*/ 40 h 113"/>
                  <a:gd name="T60" fmla="*/ 57 w 241"/>
                  <a:gd name="T61" fmla="*/ 43 h 113"/>
                  <a:gd name="T62" fmla="*/ 72 w 241"/>
                  <a:gd name="T63" fmla="*/ 45 h 113"/>
                  <a:gd name="T64" fmla="*/ 62 w 241"/>
                  <a:gd name="T65" fmla="*/ 19 h 113"/>
                  <a:gd name="T66" fmla="*/ 123 w 241"/>
                  <a:gd name="T67" fmla="*/ 16 h 113"/>
                  <a:gd name="T68" fmla="*/ 191 w 241"/>
                  <a:gd name="T69" fmla="*/ 8 h 113"/>
                  <a:gd name="T70" fmla="*/ 139 w 241"/>
                  <a:gd name="T71" fmla="*/ 8 h 113"/>
                  <a:gd name="T72" fmla="*/ 105 w 241"/>
                  <a:gd name="T73" fmla="*/ 19 h 113"/>
                  <a:gd name="T74" fmla="*/ 72 w 241"/>
                  <a:gd name="T75" fmla="*/ 37 h 113"/>
                  <a:gd name="T76" fmla="*/ 75 w 241"/>
                  <a:gd name="T77" fmla="*/ 45 h 113"/>
                  <a:gd name="T78" fmla="*/ 69 w 241"/>
                  <a:gd name="T79" fmla="*/ 37 h 113"/>
                  <a:gd name="T80" fmla="*/ 72 w 241"/>
                  <a:gd name="T81" fmla="*/ 58 h 113"/>
                  <a:gd name="T82" fmla="*/ 99 w 241"/>
                  <a:gd name="T83" fmla="*/ 67 h 113"/>
                  <a:gd name="T84" fmla="*/ 103 w 241"/>
                  <a:gd name="T85" fmla="*/ 56 h 113"/>
                  <a:gd name="T86" fmla="*/ 102 w 241"/>
                  <a:gd name="T87" fmla="*/ 81 h 113"/>
                  <a:gd name="T88" fmla="*/ 186 w 241"/>
                  <a:gd name="T89" fmla="*/ 97 h 113"/>
                  <a:gd name="T90" fmla="*/ 211 w 241"/>
                  <a:gd name="T91" fmla="*/ 103 h 113"/>
                  <a:gd name="T92" fmla="*/ 227 w 241"/>
                  <a:gd name="T93" fmla="*/ 95 h 113"/>
                  <a:gd name="T94" fmla="*/ 204 w 241"/>
                  <a:gd name="T95" fmla="*/ 41 h 113"/>
                  <a:gd name="T96" fmla="*/ 223 w 241"/>
                  <a:gd name="T97" fmla="*/ 29 h 11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41"/>
                  <a:gd name="T148" fmla="*/ 0 h 113"/>
                  <a:gd name="T149" fmla="*/ 241 w 241"/>
                  <a:gd name="T150" fmla="*/ 113 h 11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41" h="113">
                    <a:moveTo>
                      <a:pt x="35" y="58"/>
                    </a:moveTo>
                    <a:cubicBezTo>
                      <a:pt x="33" y="58"/>
                      <a:pt x="31" y="58"/>
                      <a:pt x="29" y="57"/>
                    </a:cubicBezTo>
                    <a:lnTo>
                      <a:pt x="10" y="47"/>
                    </a:lnTo>
                    <a:cubicBezTo>
                      <a:pt x="7" y="45"/>
                      <a:pt x="5" y="42"/>
                      <a:pt x="6" y="39"/>
                    </a:cubicBezTo>
                    <a:cubicBezTo>
                      <a:pt x="6" y="35"/>
                      <a:pt x="9" y="33"/>
                      <a:pt x="12" y="32"/>
                    </a:cubicBezTo>
                    <a:lnTo>
                      <a:pt x="30" y="27"/>
                    </a:lnTo>
                    <a:cubicBezTo>
                      <a:pt x="32" y="26"/>
                      <a:pt x="33" y="26"/>
                      <a:pt x="34" y="27"/>
                    </a:cubicBezTo>
                    <a:lnTo>
                      <a:pt x="45" y="29"/>
                    </a:lnTo>
                    <a:cubicBezTo>
                      <a:pt x="47" y="30"/>
                      <a:pt x="49" y="31"/>
                      <a:pt x="50" y="32"/>
                    </a:cubicBezTo>
                    <a:lnTo>
                      <a:pt x="55" y="40"/>
                    </a:lnTo>
                    <a:cubicBezTo>
                      <a:pt x="56" y="42"/>
                      <a:pt x="57" y="45"/>
                      <a:pt x="56" y="47"/>
                    </a:cubicBezTo>
                    <a:cubicBezTo>
                      <a:pt x="55" y="50"/>
                      <a:pt x="53" y="52"/>
                      <a:pt x="51" y="52"/>
                    </a:cubicBezTo>
                    <a:lnTo>
                      <a:pt x="35" y="58"/>
                    </a:lnTo>
                    <a:close/>
                    <a:moveTo>
                      <a:pt x="46" y="37"/>
                    </a:moveTo>
                    <a:lnTo>
                      <a:pt x="42" y="49"/>
                    </a:lnTo>
                    <a:lnTo>
                      <a:pt x="37" y="42"/>
                    </a:lnTo>
                    <a:lnTo>
                      <a:pt x="41" y="45"/>
                    </a:lnTo>
                    <a:lnTo>
                      <a:pt x="31" y="42"/>
                    </a:lnTo>
                    <a:lnTo>
                      <a:pt x="35" y="42"/>
                    </a:lnTo>
                    <a:lnTo>
                      <a:pt x="16" y="47"/>
                    </a:lnTo>
                    <a:lnTo>
                      <a:pt x="18" y="33"/>
                    </a:lnTo>
                    <a:lnTo>
                      <a:pt x="36" y="43"/>
                    </a:lnTo>
                    <a:lnTo>
                      <a:pt x="30" y="42"/>
                    </a:lnTo>
                    <a:lnTo>
                      <a:pt x="46" y="37"/>
                    </a:lnTo>
                    <a:close/>
                    <a:moveTo>
                      <a:pt x="55" y="43"/>
                    </a:moveTo>
                    <a:cubicBezTo>
                      <a:pt x="58" y="41"/>
                      <a:pt x="63" y="42"/>
                      <a:pt x="66" y="45"/>
                    </a:cubicBezTo>
                    <a:lnTo>
                      <a:pt x="71" y="53"/>
                    </a:lnTo>
                    <a:cubicBezTo>
                      <a:pt x="73" y="56"/>
                      <a:pt x="73" y="59"/>
                      <a:pt x="71" y="62"/>
                    </a:cubicBezTo>
                    <a:cubicBezTo>
                      <a:pt x="69" y="65"/>
                      <a:pt x="66" y="66"/>
                      <a:pt x="63" y="66"/>
                    </a:cubicBezTo>
                    <a:lnTo>
                      <a:pt x="50" y="63"/>
                    </a:lnTo>
                    <a:cubicBezTo>
                      <a:pt x="46" y="62"/>
                      <a:pt x="44" y="60"/>
                      <a:pt x="43" y="57"/>
                    </a:cubicBezTo>
                    <a:cubicBezTo>
                      <a:pt x="43" y="53"/>
                      <a:pt x="44" y="50"/>
                      <a:pt x="47" y="48"/>
                    </a:cubicBezTo>
                    <a:lnTo>
                      <a:pt x="55" y="43"/>
                    </a:lnTo>
                    <a:close/>
                    <a:moveTo>
                      <a:pt x="55" y="62"/>
                    </a:moveTo>
                    <a:lnTo>
                      <a:pt x="53" y="47"/>
                    </a:lnTo>
                    <a:lnTo>
                      <a:pt x="66" y="50"/>
                    </a:lnTo>
                    <a:lnTo>
                      <a:pt x="58" y="62"/>
                    </a:lnTo>
                    <a:lnTo>
                      <a:pt x="53" y="55"/>
                    </a:lnTo>
                    <a:lnTo>
                      <a:pt x="63" y="57"/>
                    </a:lnTo>
                    <a:lnTo>
                      <a:pt x="55" y="62"/>
                    </a:lnTo>
                    <a:close/>
                    <a:moveTo>
                      <a:pt x="29" y="91"/>
                    </a:moveTo>
                    <a:cubicBezTo>
                      <a:pt x="27" y="94"/>
                      <a:pt x="22" y="95"/>
                      <a:pt x="19" y="94"/>
                    </a:cubicBezTo>
                    <a:cubicBezTo>
                      <a:pt x="15" y="92"/>
                      <a:pt x="13" y="88"/>
                      <a:pt x="14" y="84"/>
                    </a:cubicBezTo>
                    <a:lnTo>
                      <a:pt x="17" y="74"/>
                    </a:lnTo>
                    <a:lnTo>
                      <a:pt x="22" y="83"/>
                    </a:lnTo>
                    <a:lnTo>
                      <a:pt x="8" y="78"/>
                    </a:lnTo>
                    <a:cubicBezTo>
                      <a:pt x="5" y="77"/>
                      <a:pt x="3" y="74"/>
                      <a:pt x="3" y="71"/>
                    </a:cubicBezTo>
                    <a:cubicBezTo>
                      <a:pt x="3" y="68"/>
                      <a:pt x="5" y="65"/>
                      <a:pt x="8" y="64"/>
                    </a:cubicBezTo>
                    <a:lnTo>
                      <a:pt x="13" y="61"/>
                    </a:lnTo>
                    <a:lnTo>
                      <a:pt x="10" y="73"/>
                    </a:lnTo>
                    <a:lnTo>
                      <a:pt x="2" y="63"/>
                    </a:lnTo>
                    <a:cubicBezTo>
                      <a:pt x="0" y="60"/>
                      <a:pt x="0" y="57"/>
                      <a:pt x="1" y="55"/>
                    </a:cubicBezTo>
                    <a:cubicBezTo>
                      <a:pt x="2" y="52"/>
                      <a:pt x="5" y="50"/>
                      <a:pt x="7" y="50"/>
                    </a:cubicBezTo>
                    <a:lnTo>
                      <a:pt x="45" y="45"/>
                    </a:lnTo>
                    <a:cubicBezTo>
                      <a:pt x="46" y="44"/>
                      <a:pt x="48" y="45"/>
                      <a:pt x="49" y="45"/>
                    </a:cubicBezTo>
                    <a:lnTo>
                      <a:pt x="68" y="53"/>
                    </a:lnTo>
                    <a:cubicBezTo>
                      <a:pt x="71" y="54"/>
                      <a:pt x="73" y="57"/>
                      <a:pt x="72" y="61"/>
                    </a:cubicBezTo>
                    <a:cubicBezTo>
                      <a:pt x="72" y="64"/>
                      <a:pt x="70" y="67"/>
                      <a:pt x="67" y="68"/>
                    </a:cubicBezTo>
                    <a:lnTo>
                      <a:pt x="33" y="81"/>
                    </a:lnTo>
                    <a:lnTo>
                      <a:pt x="37" y="78"/>
                    </a:lnTo>
                    <a:lnTo>
                      <a:pt x="29" y="91"/>
                    </a:lnTo>
                    <a:close/>
                    <a:moveTo>
                      <a:pt x="23" y="69"/>
                    </a:moveTo>
                    <a:cubicBezTo>
                      <a:pt x="24" y="68"/>
                      <a:pt x="25" y="66"/>
                      <a:pt x="27" y="66"/>
                    </a:cubicBezTo>
                    <a:lnTo>
                      <a:pt x="62" y="53"/>
                    </a:lnTo>
                    <a:lnTo>
                      <a:pt x="61" y="68"/>
                    </a:lnTo>
                    <a:lnTo>
                      <a:pt x="43" y="60"/>
                    </a:lnTo>
                    <a:lnTo>
                      <a:pt x="47" y="61"/>
                    </a:lnTo>
                    <a:lnTo>
                      <a:pt x="10" y="66"/>
                    </a:lnTo>
                    <a:lnTo>
                      <a:pt x="15" y="53"/>
                    </a:lnTo>
                    <a:lnTo>
                      <a:pt x="23" y="63"/>
                    </a:lnTo>
                    <a:cubicBezTo>
                      <a:pt x="24" y="65"/>
                      <a:pt x="25" y="68"/>
                      <a:pt x="24" y="70"/>
                    </a:cubicBezTo>
                    <a:cubicBezTo>
                      <a:pt x="24" y="72"/>
                      <a:pt x="22" y="74"/>
                      <a:pt x="20" y="75"/>
                    </a:cubicBezTo>
                    <a:lnTo>
                      <a:pt x="15" y="78"/>
                    </a:lnTo>
                    <a:lnTo>
                      <a:pt x="14" y="63"/>
                    </a:lnTo>
                    <a:lnTo>
                      <a:pt x="27" y="68"/>
                    </a:lnTo>
                    <a:cubicBezTo>
                      <a:pt x="31" y="70"/>
                      <a:pt x="33" y="74"/>
                      <a:pt x="32" y="78"/>
                    </a:cubicBezTo>
                    <a:lnTo>
                      <a:pt x="30" y="88"/>
                    </a:lnTo>
                    <a:lnTo>
                      <a:pt x="15" y="82"/>
                    </a:lnTo>
                    <a:lnTo>
                      <a:pt x="23" y="69"/>
                    </a:lnTo>
                    <a:close/>
                    <a:moveTo>
                      <a:pt x="224" y="8"/>
                    </a:moveTo>
                    <a:cubicBezTo>
                      <a:pt x="227" y="8"/>
                      <a:pt x="230" y="10"/>
                      <a:pt x="231" y="12"/>
                    </a:cubicBezTo>
                    <a:lnTo>
                      <a:pt x="236" y="20"/>
                    </a:lnTo>
                    <a:cubicBezTo>
                      <a:pt x="238" y="22"/>
                      <a:pt x="238" y="25"/>
                      <a:pt x="237" y="28"/>
                    </a:cubicBezTo>
                    <a:cubicBezTo>
                      <a:pt x="235" y="30"/>
                      <a:pt x="233" y="32"/>
                      <a:pt x="230" y="32"/>
                    </a:cubicBezTo>
                    <a:lnTo>
                      <a:pt x="222" y="32"/>
                    </a:lnTo>
                    <a:lnTo>
                      <a:pt x="229" y="28"/>
                    </a:lnTo>
                    <a:lnTo>
                      <a:pt x="218" y="48"/>
                    </a:lnTo>
                    <a:lnTo>
                      <a:pt x="219" y="43"/>
                    </a:lnTo>
                    <a:lnTo>
                      <a:pt x="224" y="72"/>
                    </a:lnTo>
                    <a:lnTo>
                      <a:pt x="222" y="68"/>
                    </a:lnTo>
                    <a:lnTo>
                      <a:pt x="238" y="83"/>
                    </a:lnTo>
                    <a:cubicBezTo>
                      <a:pt x="240" y="85"/>
                      <a:pt x="241" y="88"/>
                      <a:pt x="240" y="91"/>
                    </a:cubicBezTo>
                    <a:cubicBezTo>
                      <a:pt x="239" y="94"/>
                      <a:pt x="237" y="96"/>
                      <a:pt x="234" y="97"/>
                    </a:cubicBezTo>
                    <a:lnTo>
                      <a:pt x="224" y="99"/>
                    </a:lnTo>
                    <a:lnTo>
                      <a:pt x="230" y="93"/>
                    </a:lnTo>
                    <a:lnTo>
                      <a:pt x="227" y="106"/>
                    </a:lnTo>
                    <a:cubicBezTo>
                      <a:pt x="227" y="108"/>
                      <a:pt x="225" y="110"/>
                      <a:pt x="223" y="111"/>
                    </a:cubicBezTo>
                    <a:cubicBezTo>
                      <a:pt x="221" y="112"/>
                      <a:pt x="219" y="113"/>
                      <a:pt x="217" y="112"/>
                    </a:cubicBezTo>
                    <a:lnTo>
                      <a:pt x="198" y="107"/>
                    </a:lnTo>
                    <a:lnTo>
                      <a:pt x="204" y="106"/>
                    </a:lnTo>
                    <a:lnTo>
                      <a:pt x="193" y="112"/>
                    </a:lnTo>
                    <a:cubicBezTo>
                      <a:pt x="191" y="113"/>
                      <a:pt x="188" y="113"/>
                      <a:pt x="186" y="112"/>
                    </a:cubicBezTo>
                    <a:lnTo>
                      <a:pt x="135" y="86"/>
                    </a:lnTo>
                    <a:lnTo>
                      <a:pt x="141" y="86"/>
                    </a:lnTo>
                    <a:lnTo>
                      <a:pt x="107" y="97"/>
                    </a:lnTo>
                    <a:cubicBezTo>
                      <a:pt x="104" y="97"/>
                      <a:pt x="101" y="97"/>
                      <a:pt x="99" y="95"/>
                    </a:cubicBezTo>
                    <a:cubicBezTo>
                      <a:pt x="97" y="93"/>
                      <a:pt x="96" y="91"/>
                      <a:pt x="97" y="88"/>
                    </a:cubicBezTo>
                    <a:lnTo>
                      <a:pt x="99" y="67"/>
                    </a:lnTo>
                    <a:lnTo>
                      <a:pt x="103" y="75"/>
                    </a:lnTo>
                    <a:lnTo>
                      <a:pt x="95" y="70"/>
                    </a:lnTo>
                    <a:lnTo>
                      <a:pt x="106" y="67"/>
                    </a:lnTo>
                    <a:lnTo>
                      <a:pt x="101" y="77"/>
                    </a:lnTo>
                    <a:cubicBezTo>
                      <a:pt x="100" y="79"/>
                      <a:pt x="98" y="81"/>
                      <a:pt x="96" y="81"/>
                    </a:cubicBezTo>
                    <a:cubicBezTo>
                      <a:pt x="93" y="82"/>
                      <a:pt x="91" y="81"/>
                      <a:pt x="89" y="80"/>
                    </a:cubicBezTo>
                    <a:lnTo>
                      <a:pt x="76" y="69"/>
                    </a:lnTo>
                    <a:cubicBezTo>
                      <a:pt x="75" y="69"/>
                      <a:pt x="75" y="68"/>
                      <a:pt x="74" y="68"/>
                    </a:cubicBezTo>
                    <a:lnTo>
                      <a:pt x="64" y="55"/>
                    </a:lnTo>
                    <a:cubicBezTo>
                      <a:pt x="62" y="53"/>
                      <a:pt x="61" y="50"/>
                      <a:pt x="62" y="47"/>
                    </a:cubicBezTo>
                    <a:cubicBezTo>
                      <a:pt x="63" y="45"/>
                      <a:pt x="65" y="43"/>
                      <a:pt x="68" y="42"/>
                    </a:cubicBezTo>
                    <a:lnTo>
                      <a:pt x="79" y="40"/>
                    </a:lnTo>
                    <a:lnTo>
                      <a:pt x="79" y="55"/>
                    </a:lnTo>
                    <a:lnTo>
                      <a:pt x="66" y="53"/>
                    </a:lnTo>
                    <a:cubicBezTo>
                      <a:pt x="63" y="52"/>
                      <a:pt x="61" y="51"/>
                      <a:pt x="60" y="48"/>
                    </a:cubicBezTo>
                    <a:lnTo>
                      <a:pt x="57" y="43"/>
                    </a:lnTo>
                    <a:cubicBezTo>
                      <a:pt x="56" y="41"/>
                      <a:pt x="56" y="39"/>
                      <a:pt x="57" y="37"/>
                    </a:cubicBezTo>
                    <a:cubicBezTo>
                      <a:pt x="58" y="34"/>
                      <a:pt x="60" y="33"/>
                      <a:pt x="62" y="32"/>
                    </a:cubicBezTo>
                    <a:lnTo>
                      <a:pt x="70" y="29"/>
                    </a:lnTo>
                    <a:lnTo>
                      <a:pt x="72" y="45"/>
                    </a:lnTo>
                    <a:lnTo>
                      <a:pt x="64" y="45"/>
                    </a:lnTo>
                    <a:cubicBezTo>
                      <a:pt x="60" y="45"/>
                      <a:pt x="56" y="41"/>
                      <a:pt x="56" y="37"/>
                    </a:cubicBezTo>
                    <a:lnTo>
                      <a:pt x="56" y="27"/>
                    </a:lnTo>
                    <a:cubicBezTo>
                      <a:pt x="56" y="23"/>
                      <a:pt x="59" y="20"/>
                      <a:pt x="62" y="19"/>
                    </a:cubicBezTo>
                    <a:lnTo>
                      <a:pt x="104" y="4"/>
                    </a:lnTo>
                    <a:cubicBezTo>
                      <a:pt x="106" y="3"/>
                      <a:pt x="107" y="3"/>
                      <a:pt x="109" y="3"/>
                    </a:cubicBezTo>
                    <a:lnTo>
                      <a:pt x="133" y="8"/>
                    </a:lnTo>
                    <a:lnTo>
                      <a:pt x="123" y="16"/>
                    </a:lnTo>
                    <a:lnTo>
                      <a:pt x="123" y="8"/>
                    </a:lnTo>
                    <a:cubicBezTo>
                      <a:pt x="123" y="6"/>
                      <a:pt x="124" y="4"/>
                      <a:pt x="126" y="2"/>
                    </a:cubicBezTo>
                    <a:cubicBezTo>
                      <a:pt x="128" y="1"/>
                      <a:pt x="130" y="0"/>
                      <a:pt x="132" y="1"/>
                    </a:cubicBezTo>
                    <a:lnTo>
                      <a:pt x="191" y="8"/>
                    </a:lnTo>
                    <a:lnTo>
                      <a:pt x="224" y="8"/>
                    </a:lnTo>
                    <a:close/>
                    <a:moveTo>
                      <a:pt x="189" y="24"/>
                    </a:moveTo>
                    <a:lnTo>
                      <a:pt x="130" y="16"/>
                    </a:lnTo>
                    <a:lnTo>
                      <a:pt x="139" y="8"/>
                    </a:lnTo>
                    <a:lnTo>
                      <a:pt x="139" y="16"/>
                    </a:lnTo>
                    <a:cubicBezTo>
                      <a:pt x="139" y="19"/>
                      <a:pt x="138" y="21"/>
                      <a:pt x="136" y="22"/>
                    </a:cubicBezTo>
                    <a:cubicBezTo>
                      <a:pt x="134" y="24"/>
                      <a:pt x="132" y="25"/>
                      <a:pt x="129" y="24"/>
                    </a:cubicBezTo>
                    <a:lnTo>
                      <a:pt x="105" y="19"/>
                    </a:lnTo>
                    <a:lnTo>
                      <a:pt x="110" y="19"/>
                    </a:lnTo>
                    <a:lnTo>
                      <a:pt x="67" y="34"/>
                    </a:lnTo>
                    <a:lnTo>
                      <a:pt x="72" y="27"/>
                    </a:lnTo>
                    <a:lnTo>
                      <a:pt x="72" y="37"/>
                    </a:lnTo>
                    <a:lnTo>
                      <a:pt x="64" y="29"/>
                    </a:lnTo>
                    <a:lnTo>
                      <a:pt x="72" y="29"/>
                    </a:lnTo>
                    <a:cubicBezTo>
                      <a:pt x="76" y="29"/>
                      <a:pt x="80" y="32"/>
                      <a:pt x="80" y="36"/>
                    </a:cubicBezTo>
                    <a:cubicBezTo>
                      <a:pt x="81" y="40"/>
                      <a:pt x="79" y="43"/>
                      <a:pt x="75" y="45"/>
                    </a:cubicBezTo>
                    <a:lnTo>
                      <a:pt x="67" y="47"/>
                    </a:lnTo>
                    <a:lnTo>
                      <a:pt x="72" y="36"/>
                    </a:lnTo>
                    <a:lnTo>
                      <a:pt x="74" y="41"/>
                    </a:lnTo>
                    <a:lnTo>
                      <a:pt x="69" y="37"/>
                    </a:lnTo>
                    <a:lnTo>
                      <a:pt x="82" y="40"/>
                    </a:lnTo>
                    <a:cubicBezTo>
                      <a:pt x="86" y="40"/>
                      <a:pt x="88" y="43"/>
                      <a:pt x="88" y="47"/>
                    </a:cubicBezTo>
                    <a:cubicBezTo>
                      <a:pt x="89" y="51"/>
                      <a:pt x="86" y="54"/>
                      <a:pt x="82" y="55"/>
                    </a:cubicBezTo>
                    <a:lnTo>
                      <a:pt x="72" y="58"/>
                    </a:lnTo>
                    <a:lnTo>
                      <a:pt x="76" y="45"/>
                    </a:lnTo>
                    <a:lnTo>
                      <a:pt x="87" y="58"/>
                    </a:lnTo>
                    <a:lnTo>
                      <a:pt x="85" y="57"/>
                    </a:lnTo>
                    <a:lnTo>
                      <a:pt x="99" y="67"/>
                    </a:lnTo>
                    <a:lnTo>
                      <a:pt x="87" y="70"/>
                    </a:lnTo>
                    <a:lnTo>
                      <a:pt x="92" y="59"/>
                    </a:lnTo>
                    <a:cubicBezTo>
                      <a:pt x="93" y="57"/>
                      <a:pt x="95" y="56"/>
                      <a:pt x="97" y="55"/>
                    </a:cubicBezTo>
                    <a:cubicBezTo>
                      <a:pt x="99" y="55"/>
                      <a:pt x="102" y="55"/>
                      <a:pt x="103" y="56"/>
                    </a:cubicBezTo>
                    <a:lnTo>
                      <a:pt x="111" y="61"/>
                    </a:lnTo>
                    <a:cubicBezTo>
                      <a:pt x="114" y="63"/>
                      <a:pt x="115" y="66"/>
                      <a:pt x="115" y="69"/>
                    </a:cubicBezTo>
                    <a:lnTo>
                      <a:pt x="112" y="90"/>
                    </a:lnTo>
                    <a:lnTo>
                      <a:pt x="102" y="81"/>
                    </a:lnTo>
                    <a:lnTo>
                      <a:pt x="137" y="71"/>
                    </a:lnTo>
                    <a:cubicBezTo>
                      <a:pt x="139" y="70"/>
                      <a:pt x="141" y="70"/>
                      <a:pt x="143" y="71"/>
                    </a:cubicBezTo>
                    <a:lnTo>
                      <a:pt x="193" y="97"/>
                    </a:lnTo>
                    <a:lnTo>
                      <a:pt x="186" y="97"/>
                    </a:lnTo>
                    <a:lnTo>
                      <a:pt x="197" y="92"/>
                    </a:lnTo>
                    <a:cubicBezTo>
                      <a:pt x="199" y="91"/>
                      <a:pt x="201" y="91"/>
                      <a:pt x="203" y="92"/>
                    </a:cubicBezTo>
                    <a:lnTo>
                      <a:pt x="221" y="97"/>
                    </a:lnTo>
                    <a:lnTo>
                      <a:pt x="211" y="103"/>
                    </a:lnTo>
                    <a:lnTo>
                      <a:pt x="214" y="90"/>
                    </a:lnTo>
                    <a:cubicBezTo>
                      <a:pt x="215" y="87"/>
                      <a:pt x="217" y="84"/>
                      <a:pt x="220" y="84"/>
                    </a:cubicBezTo>
                    <a:lnTo>
                      <a:pt x="231" y="81"/>
                    </a:lnTo>
                    <a:lnTo>
                      <a:pt x="227" y="95"/>
                    </a:lnTo>
                    <a:lnTo>
                      <a:pt x="211" y="79"/>
                    </a:lnTo>
                    <a:cubicBezTo>
                      <a:pt x="210" y="78"/>
                      <a:pt x="209" y="76"/>
                      <a:pt x="209" y="75"/>
                    </a:cubicBezTo>
                    <a:lnTo>
                      <a:pt x="203" y="46"/>
                    </a:lnTo>
                    <a:cubicBezTo>
                      <a:pt x="203" y="45"/>
                      <a:pt x="203" y="43"/>
                      <a:pt x="204" y="41"/>
                    </a:cubicBezTo>
                    <a:lnTo>
                      <a:pt x="215" y="20"/>
                    </a:lnTo>
                    <a:cubicBezTo>
                      <a:pt x="216" y="18"/>
                      <a:pt x="219" y="16"/>
                      <a:pt x="222" y="16"/>
                    </a:cubicBezTo>
                    <a:lnTo>
                      <a:pt x="230" y="16"/>
                    </a:lnTo>
                    <a:lnTo>
                      <a:pt x="223" y="29"/>
                    </a:lnTo>
                    <a:lnTo>
                      <a:pt x="218" y="21"/>
                    </a:lnTo>
                    <a:lnTo>
                      <a:pt x="224" y="24"/>
                    </a:lnTo>
                    <a:lnTo>
                      <a:pt x="189" y="24"/>
                    </a:lnTo>
                    <a:close/>
                  </a:path>
                </a:pathLst>
              </a:custGeom>
              <a:solidFill>
                <a:srgbClr val="6E6E6E"/>
              </a:solidFill>
              <a:ln w="0" cap="flat">
                <a:solidFill>
                  <a:srgbClr val="6E6E6E"/>
                </a:solidFill>
                <a:prstDash val="solid"/>
                <a:round/>
                <a:headEnd/>
                <a:tailEnd/>
              </a:ln>
            </p:spPr>
            <p:txBody>
              <a:bodyPr/>
              <a:lstStyle/>
              <a:p>
                <a:endParaRPr lang="en-US"/>
              </a:p>
            </p:txBody>
          </p:sp>
          <p:sp>
            <p:nvSpPr>
              <p:cNvPr id="1575" name="Freeform 762"/>
              <p:cNvSpPr>
                <a:spLocks/>
              </p:cNvSpPr>
              <p:nvPr/>
            </p:nvSpPr>
            <p:spPr bwMode="auto">
              <a:xfrm>
                <a:off x="3543" y="856"/>
                <a:ext cx="67" cy="28"/>
              </a:xfrm>
              <a:custGeom>
                <a:avLst/>
                <a:gdLst>
                  <a:gd name="T0" fmla="*/ 67 w 67"/>
                  <a:gd name="T1" fmla="*/ 23 h 28"/>
                  <a:gd name="T2" fmla="*/ 62 w 67"/>
                  <a:gd name="T3" fmla="*/ 27 h 28"/>
                  <a:gd name="T4" fmla="*/ 56 w 67"/>
                  <a:gd name="T5" fmla="*/ 27 h 28"/>
                  <a:gd name="T6" fmla="*/ 54 w 67"/>
                  <a:gd name="T7" fmla="*/ 28 h 28"/>
                  <a:gd name="T8" fmla="*/ 43 w 67"/>
                  <a:gd name="T9" fmla="*/ 23 h 28"/>
                  <a:gd name="T10" fmla="*/ 39 w 67"/>
                  <a:gd name="T11" fmla="*/ 22 h 28"/>
                  <a:gd name="T12" fmla="*/ 36 w 67"/>
                  <a:gd name="T13" fmla="*/ 19 h 28"/>
                  <a:gd name="T14" fmla="*/ 29 w 67"/>
                  <a:gd name="T15" fmla="*/ 21 h 28"/>
                  <a:gd name="T16" fmla="*/ 10 w 67"/>
                  <a:gd name="T17" fmla="*/ 20 h 28"/>
                  <a:gd name="T18" fmla="*/ 2 w 67"/>
                  <a:gd name="T19" fmla="*/ 24 h 28"/>
                  <a:gd name="T20" fmla="*/ 0 w 67"/>
                  <a:gd name="T21" fmla="*/ 15 h 28"/>
                  <a:gd name="T22" fmla="*/ 3 w 67"/>
                  <a:gd name="T23" fmla="*/ 12 h 28"/>
                  <a:gd name="T24" fmla="*/ 3 w 67"/>
                  <a:gd name="T25" fmla="*/ 10 h 28"/>
                  <a:gd name="T26" fmla="*/ 5 w 67"/>
                  <a:gd name="T27" fmla="*/ 6 h 28"/>
                  <a:gd name="T28" fmla="*/ 13 w 67"/>
                  <a:gd name="T29" fmla="*/ 4 h 28"/>
                  <a:gd name="T30" fmla="*/ 13 w 67"/>
                  <a:gd name="T31" fmla="*/ 6 h 28"/>
                  <a:gd name="T32" fmla="*/ 19 w 67"/>
                  <a:gd name="T33" fmla="*/ 9 h 28"/>
                  <a:gd name="T34" fmla="*/ 20 w 67"/>
                  <a:gd name="T35" fmla="*/ 12 h 28"/>
                  <a:gd name="T36" fmla="*/ 25 w 67"/>
                  <a:gd name="T37" fmla="*/ 14 h 28"/>
                  <a:gd name="T38" fmla="*/ 30 w 67"/>
                  <a:gd name="T39" fmla="*/ 10 h 28"/>
                  <a:gd name="T40" fmla="*/ 28 w 67"/>
                  <a:gd name="T41" fmla="*/ 3 h 28"/>
                  <a:gd name="T42" fmla="*/ 37 w 67"/>
                  <a:gd name="T43" fmla="*/ 0 h 28"/>
                  <a:gd name="T44" fmla="*/ 49 w 67"/>
                  <a:gd name="T45" fmla="*/ 7 h 28"/>
                  <a:gd name="T46" fmla="*/ 52 w 67"/>
                  <a:gd name="T47" fmla="*/ 6 h 28"/>
                  <a:gd name="T48" fmla="*/ 56 w 67"/>
                  <a:gd name="T49" fmla="*/ 7 h 28"/>
                  <a:gd name="T50" fmla="*/ 61 w 67"/>
                  <a:gd name="T51" fmla="*/ 10 h 28"/>
                  <a:gd name="T52" fmla="*/ 60 w 67"/>
                  <a:gd name="T53" fmla="*/ 14 h 28"/>
                  <a:gd name="T54" fmla="*/ 63 w 67"/>
                  <a:gd name="T55" fmla="*/ 15 h 28"/>
                  <a:gd name="T56" fmla="*/ 67 w 67"/>
                  <a:gd name="T57" fmla="*/ 21 h 28"/>
                  <a:gd name="T58" fmla="*/ 67 w 67"/>
                  <a:gd name="T59" fmla="*/ 23 h 2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7"/>
                  <a:gd name="T91" fmla="*/ 0 h 28"/>
                  <a:gd name="T92" fmla="*/ 67 w 67"/>
                  <a:gd name="T93" fmla="*/ 28 h 2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7" h="28">
                    <a:moveTo>
                      <a:pt x="67" y="23"/>
                    </a:moveTo>
                    <a:lnTo>
                      <a:pt x="62" y="27"/>
                    </a:lnTo>
                    <a:lnTo>
                      <a:pt x="56" y="27"/>
                    </a:lnTo>
                    <a:lnTo>
                      <a:pt x="54" y="28"/>
                    </a:lnTo>
                    <a:lnTo>
                      <a:pt x="43" y="23"/>
                    </a:lnTo>
                    <a:lnTo>
                      <a:pt x="39" y="22"/>
                    </a:lnTo>
                    <a:lnTo>
                      <a:pt x="36" y="19"/>
                    </a:lnTo>
                    <a:lnTo>
                      <a:pt x="29" y="21"/>
                    </a:lnTo>
                    <a:lnTo>
                      <a:pt x="10" y="20"/>
                    </a:lnTo>
                    <a:lnTo>
                      <a:pt x="2" y="24"/>
                    </a:lnTo>
                    <a:lnTo>
                      <a:pt x="0" y="15"/>
                    </a:lnTo>
                    <a:lnTo>
                      <a:pt x="3" y="12"/>
                    </a:lnTo>
                    <a:lnTo>
                      <a:pt x="3" y="10"/>
                    </a:lnTo>
                    <a:lnTo>
                      <a:pt x="5" y="6"/>
                    </a:lnTo>
                    <a:lnTo>
                      <a:pt x="13" y="4"/>
                    </a:lnTo>
                    <a:lnTo>
                      <a:pt x="13" y="6"/>
                    </a:lnTo>
                    <a:lnTo>
                      <a:pt x="19" y="9"/>
                    </a:lnTo>
                    <a:lnTo>
                      <a:pt x="20" y="12"/>
                    </a:lnTo>
                    <a:lnTo>
                      <a:pt x="25" y="14"/>
                    </a:lnTo>
                    <a:lnTo>
                      <a:pt x="30" y="10"/>
                    </a:lnTo>
                    <a:lnTo>
                      <a:pt x="28" y="3"/>
                    </a:lnTo>
                    <a:lnTo>
                      <a:pt x="37" y="0"/>
                    </a:lnTo>
                    <a:lnTo>
                      <a:pt x="49" y="7"/>
                    </a:lnTo>
                    <a:lnTo>
                      <a:pt x="52" y="6"/>
                    </a:lnTo>
                    <a:lnTo>
                      <a:pt x="56" y="7"/>
                    </a:lnTo>
                    <a:lnTo>
                      <a:pt x="61" y="10"/>
                    </a:lnTo>
                    <a:lnTo>
                      <a:pt x="60" y="14"/>
                    </a:lnTo>
                    <a:lnTo>
                      <a:pt x="63" y="15"/>
                    </a:lnTo>
                    <a:lnTo>
                      <a:pt x="67" y="21"/>
                    </a:lnTo>
                    <a:lnTo>
                      <a:pt x="67" y="23"/>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576" name="Freeform 763"/>
              <p:cNvSpPr>
                <a:spLocks noEditPoints="1"/>
              </p:cNvSpPr>
              <p:nvPr/>
            </p:nvSpPr>
            <p:spPr bwMode="auto">
              <a:xfrm>
                <a:off x="3541" y="854"/>
                <a:ext cx="71" cy="32"/>
              </a:xfrm>
              <a:custGeom>
                <a:avLst/>
                <a:gdLst>
                  <a:gd name="T0" fmla="*/ 286 w 288"/>
                  <a:gd name="T1" fmla="*/ 105 h 129"/>
                  <a:gd name="T2" fmla="*/ 262 w 288"/>
                  <a:gd name="T3" fmla="*/ 123 h 129"/>
                  <a:gd name="T4" fmla="*/ 241 w 288"/>
                  <a:gd name="T5" fmla="*/ 122 h 129"/>
                  <a:gd name="T6" fmla="*/ 224 w 288"/>
                  <a:gd name="T7" fmla="*/ 128 h 129"/>
                  <a:gd name="T8" fmla="*/ 180 w 288"/>
                  <a:gd name="T9" fmla="*/ 107 h 129"/>
                  <a:gd name="T10" fmla="*/ 160 w 288"/>
                  <a:gd name="T11" fmla="*/ 102 h 129"/>
                  <a:gd name="T12" fmla="*/ 157 w 288"/>
                  <a:gd name="T13" fmla="*/ 93 h 129"/>
                  <a:gd name="T14" fmla="*/ 128 w 288"/>
                  <a:gd name="T15" fmla="*/ 102 h 129"/>
                  <a:gd name="T16" fmla="*/ 54 w 288"/>
                  <a:gd name="T17" fmla="*/ 96 h 129"/>
                  <a:gd name="T18" fmla="*/ 13 w 288"/>
                  <a:gd name="T19" fmla="*/ 112 h 129"/>
                  <a:gd name="T20" fmla="*/ 1 w 288"/>
                  <a:gd name="T21" fmla="*/ 69 h 129"/>
                  <a:gd name="T22" fmla="*/ 17 w 288"/>
                  <a:gd name="T23" fmla="*/ 50 h 129"/>
                  <a:gd name="T24" fmla="*/ 14 w 288"/>
                  <a:gd name="T25" fmla="*/ 46 h 129"/>
                  <a:gd name="T26" fmla="*/ 23 w 288"/>
                  <a:gd name="T27" fmla="*/ 28 h 129"/>
                  <a:gd name="T28" fmla="*/ 60 w 288"/>
                  <a:gd name="T29" fmla="*/ 17 h 129"/>
                  <a:gd name="T30" fmla="*/ 70 w 288"/>
                  <a:gd name="T31" fmla="*/ 24 h 129"/>
                  <a:gd name="T32" fmla="*/ 65 w 288"/>
                  <a:gd name="T33" fmla="*/ 25 h 129"/>
                  <a:gd name="T34" fmla="*/ 93 w 288"/>
                  <a:gd name="T35" fmla="*/ 40 h 129"/>
                  <a:gd name="T36" fmla="*/ 94 w 288"/>
                  <a:gd name="T37" fmla="*/ 46 h 129"/>
                  <a:gd name="T38" fmla="*/ 106 w 288"/>
                  <a:gd name="T39" fmla="*/ 55 h 129"/>
                  <a:gd name="T40" fmla="*/ 123 w 288"/>
                  <a:gd name="T41" fmla="*/ 51 h 129"/>
                  <a:gd name="T42" fmla="*/ 121 w 288"/>
                  <a:gd name="T43" fmla="*/ 11 h 129"/>
                  <a:gd name="T44" fmla="*/ 162 w 288"/>
                  <a:gd name="T45" fmla="*/ 1 h 129"/>
                  <a:gd name="T46" fmla="*/ 205 w 288"/>
                  <a:gd name="T47" fmla="*/ 28 h 129"/>
                  <a:gd name="T48" fmla="*/ 221 w 288"/>
                  <a:gd name="T49" fmla="*/ 22 h 129"/>
                  <a:gd name="T50" fmla="*/ 242 w 288"/>
                  <a:gd name="T51" fmla="*/ 28 h 129"/>
                  <a:gd name="T52" fmla="*/ 264 w 288"/>
                  <a:gd name="T53" fmla="*/ 47 h 129"/>
                  <a:gd name="T54" fmla="*/ 257 w 288"/>
                  <a:gd name="T55" fmla="*/ 57 h 129"/>
                  <a:gd name="T56" fmla="*/ 271 w 288"/>
                  <a:gd name="T57" fmla="*/ 65 h 129"/>
                  <a:gd name="T58" fmla="*/ 288 w 288"/>
                  <a:gd name="T59" fmla="*/ 94 h 129"/>
                  <a:gd name="T60" fmla="*/ 272 w 288"/>
                  <a:gd name="T61" fmla="*/ 94 h 129"/>
                  <a:gd name="T62" fmla="*/ 258 w 288"/>
                  <a:gd name="T63" fmla="*/ 74 h 129"/>
                  <a:gd name="T64" fmla="*/ 250 w 288"/>
                  <a:gd name="T65" fmla="*/ 72 h 129"/>
                  <a:gd name="T66" fmla="*/ 249 w 288"/>
                  <a:gd name="T67" fmla="*/ 45 h 129"/>
                  <a:gd name="T68" fmla="*/ 234 w 288"/>
                  <a:gd name="T69" fmla="*/ 42 h 129"/>
                  <a:gd name="T70" fmla="*/ 217 w 288"/>
                  <a:gd name="T71" fmla="*/ 38 h 129"/>
                  <a:gd name="T72" fmla="*/ 212 w 288"/>
                  <a:gd name="T73" fmla="*/ 42 h 129"/>
                  <a:gd name="T74" fmla="*/ 154 w 288"/>
                  <a:gd name="T75" fmla="*/ 16 h 129"/>
                  <a:gd name="T76" fmla="*/ 125 w 288"/>
                  <a:gd name="T77" fmla="*/ 27 h 129"/>
                  <a:gd name="T78" fmla="*/ 139 w 288"/>
                  <a:gd name="T79" fmla="*/ 46 h 129"/>
                  <a:gd name="T80" fmla="*/ 114 w 288"/>
                  <a:gd name="T81" fmla="*/ 69 h 129"/>
                  <a:gd name="T82" fmla="*/ 88 w 288"/>
                  <a:gd name="T83" fmla="*/ 61 h 129"/>
                  <a:gd name="T84" fmla="*/ 79 w 288"/>
                  <a:gd name="T85" fmla="*/ 47 h 129"/>
                  <a:gd name="T86" fmla="*/ 59 w 288"/>
                  <a:gd name="T87" fmla="*/ 40 h 129"/>
                  <a:gd name="T88" fmla="*/ 54 w 288"/>
                  <a:gd name="T89" fmla="*/ 24 h 129"/>
                  <a:gd name="T90" fmla="*/ 32 w 288"/>
                  <a:gd name="T91" fmla="*/ 40 h 129"/>
                  <a:gd name="T92" fmla="*/ 29 w 288"/>
                  <a:gd name="T93" fmla="*/ 50 h 129"/>
                  <a:gd name="T94" fmla="*/ 30 w 288"/>
                  <a:gd name="T95" fmla="*/ 56 h 129"/>
                  <a:gd name="T96" fmla="*/ 13 w 288"/>
                  <a:gd name="T97" fmla="*/ 73 h 129"/>
                  <a:gd name="T98" fmla="*/ 24 w 288"/>
                  <a:gd name="T99" fmla="*/ 103 h 129"/>
                  <a:gd name="T100" fmla="*/ 48 w 288"/>
                  <a:gd name="T101" fmla="*/ 81 h 129"/>
                  <a:gd name="T102" fmla="*/ 129 w 288"/>
                  <a:gd name="T103" fmla="*/ 86 h 129"/>
                  <a:gd name="T104" fmla="*/ 153 w 288"/>
                  <a:gd name="T105" fmla="*/ 78 h 129"/>
                  <a:gd name="T106" fmla="*/ 171 w 288"/>
                  <a:gd name="T107" fmla="*/ 91 h 129"/>
                  <a:gd name="T108" fmla="*/ 183 w 288"/>
                  <a:gd name="T109" fmla="*/ 91 h 129"/>
                  <a:gd name="T110" fmla="*/ 231 w 288"/>
                  <a:gd name="T111" fmla="*/ 113 h 129"/>
                  <a:gd name="T112" fmla="*/ 234 w 288"/>
                  <a:gd name="T113" fmla="*/ 108 h 129"/>
                  <a:gd name="T114" fmla="*/ 262 w 288"/>
                  <a:gd name="T115" fmla="*/ 107 h 129"/>
                  <a:gd name="T116" fmla="*/ 275 w 288"/>
                  <a:gd name="T117" fmla="*/ 93 h 129"/>
                  <a:gd name="T118" fmla="*/ 272 w 288"/>
                  <a:gd name="T119" fmla="*/ 94 h 12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88"/>
                  <a:gd name="T181" fmla="*/ 0 h 129"/>
                  <a:gd name="T182" fmla="*/ 288 w 288"/>
                  <a:gd name="T183" fmla="*/ 129 h 12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88" h="129">
                    <a:moveTo>
                      <a:pt x="288" y="99"/>
                    </a:moveTo>
                    <a:cubicBezTo>
                      <a:pt x="288" y="101"/>
                      <a:pt x="287" y="104"/>
                      <a:pt x="286" y="105"/>
                    </a:cubicBezTo>
                    <a:lnTo>
                      <a:pt x="267" y="121"/>
                    </a:lnTo>
                    <a:cubicBezTo>
                      <a:pt x="266" y="122"/>
                      <a:pt x="264" y="123"/>
                      <a:pt x="262" y="123"/>
                    </a:cubicBezTo>
                    <a:lnTo>
                      <a:pt x="238" y="123"/>
                    </a:lnTo>
                    <a:lnTo>
                      <a:pt x="241" y="122"/>
                    </a:lnTo>
                    <a:lnTo>
                      <a:pt x="231" y="128"/>
                    </a:lnTo>
                    <a:cubicBezTo>
                      <a:pt x="229" y="129"/>
                      <a:pt x="226" y="129"/>
                      <a:pt x="224" y="128"/>
                    </a:cubicBezTo>
                    <a:lnTo>
                      <a:pt x="178" y="106"/>
                    </a:lnTo>
                    <a:lnTo>
                      <a:pt x="180" y="107"/>
                    </a:lnTo>
                    <a:lnTo>
                      <a:pt x="164" y="104"/>
                    </a:lnTo>
                    <a:cubicBezTo>
                      <a:pt x="163" y="104"/>
                      <a:pt x="161" y="103"/>
                      <a:pt x="160" y="102"/>
                    </a:cubicBezTo>
                    <a:lnTo>
                      <a:pt x="149" y="91"/>
                    </a:lnTo>
                    <a:lnTo>
                      <a:pt x="157" y="93"/>
                    </a:lnTo>
                    <a:lnTo>
                      <a:pt x="131" y="101"/>
                    </a:lnTo>
                    <a:cubicBezTo>
                      <a:pt x="130" y="102"/>
                      <a:pt x="129" y="102"/>
                      <a:pt x="128" y="102"/>
                    </a:cubicBezTo>
                    <a:lnTo>
                      <a:pt x="51" y="96"/>
                    </a:lnTo>
                    <a:lnTo>
                      <a:pt x="54" y="96"/>
                    </a:lnTo>
                    <a:lnTo>
                      <a:pt x="20" y="112"/>
                    </a:lnTo>
                    <a:cubicBezTo>
                      <a:pt x="18" y="113"/>
                      <a:pt x="15" y="113"/>
                      <a:pt x="13" y="112"/>
                    </a:cubicBezTo>
                    <a:cubicBezTo>
                      <a:pt x="11" y="111"/>
                      <a:pt x="9" y="109"/>
                      <a:pt x="9" y="106"/>
                    </a:cubicBezTo>
                    <a:lnTo>
                      <a:pt x="1" y="69"/>
                    </a:lnTo>
                    <a:cubicBezTo>
                      <a:pt x="0" y="66"/>
                      <a:pt x="1" y="63"/>
                      <a:pt x="3" y="61"/>
                    </a:cubicBezTo>
                    <a:lnTo>
                      <a:pt x="17" y="50"/>
                    </a:lnTo>
                    <a:lnTo>
                      <a:pt x="14" y="56"/>
                    </a:lnTo>
                    <a:lnTo>
                      <a:pt x="14" y="46"/>
                    </a:lnTo>
                    <a:cubicBezTo>
                      <a:pt x="14" y="44"/>
                      <a:pt x="14" y="43"/>
                      <a:pt x="15" y="42"/>
                    </a:cubicBezTo>
                    <a:lnTo>
                      <a:pt x="23" y="28"/>
                    </a:lnTo>
                    <a:cubicBezTo>
                      <a:pt x="24" y="27"/>
                      <a:pt x="26" y="25"/>
                      <a:pt x="28" y="25"/>
                    </a:cubicBezTo>
                    <a:lnTo>
                      <a:pt x="60" y="17"/>
                    </a:lnTo>
                    <a:cubicBezTo>
                      <a:pt x="62" y="16"/>
                      <a:pt x="65" y="17"/>
                      <a:pt x="67" y="18"/>
                    </a:cubicBezTo>
                    <a:cubicBezTo>
                      <a:pt x="69" y="20"/>
                      <a:pt x="70" y="22"/>
                      <a:pt x="70" y="24"/>
                    </a:cubicBezTo>
                    <a:lnTo>
                      <a:pt x="70" y="32"/>
                    </a:lnTo>
                    <a:lnTo>
                      <a:pt x="65" y="25"/>
                    </a:lnTo>
                    <a:lnTo>
                      <a:pt x="89" y="36"/>
                    </a:lnTo>
                    <a:cubicBezTo>
                      <a:pt x="91" y="37"/>
                      <a:pt x="92" y="38"/>
                      <a:pt x="93" y="40"/>
                    </a:cubicBezTo>
                    <a:lnTo>
                      <a:pt x="98" y="50"/>
                    </a:lnTo>
                    <a:lnTo>
                      <a:pt x="94" y="46"/>
                    </a:lnTo>
                    <a:lnTo>
                      <a:pt x="113" y="54"/>
                    </a:lnTo>
                    <a:lnTo>
                      <a:pt x="106" y="55"/>
                    </a:lnTo>
                    <a:lnTo>
                      <a:pt x="127" y="42"/>
                    </a:lnTo>
                    <a:lnTo>
                      <a:pt x="123" y="51"/>
                    </a:lnTo>
                    <a:lnTo>
                      <a:pt x="115" y="21"/>
                    </a:lnTo>
                    <a:cubicBezTo>
                      <a:pt x="114" y="17"/>
                      <a:pt x="117" y="13"/>
                      <a:pt x="121" y="11"/>
                    </a:cubicBezTo>
                    <a:lnTo>
                      <a:pt x="155" y="1"/>
                    </a:lnTo>
                    <a:cubicBezTo>
                      <a:pt x="157" y="0"/>
                      <a:pt x="160" y="0"/>
                      <a:pt x="162" y="1"/>
                    </a:cubicBezTo>
                    <a:lnTo>
                      <a:pt x="212" y="28"/>
                    </a:lnTo>
                    <a:lnTo>
                      <a:pt x="205" y="28"/>
                    </a:lnTo>
                    <a:lnTo>
                      <a:pt x="216" y="23"/>
                    </a:lnTo>
                    <a:cubicBezTo>
                      <a:pt x="217" y="22"/>
                      <a:pt x="219" y="22"/>
                      <a:pt x="221" y="22"/>
                    </a:cubicBezTo>
                    <a:lnTo>
                      <a:pt x="240" y="27"/>
                    </a:lnTo>
                    <a:cubicBezTo>
                      <a:pt x="241" y="28"/>
                      <a:pt x="241" y="28"/>
                      <a:pt x="242" y="28"/>
                    </a:cubicBezTo>
                    <a:lnTo>
                      <a:pt x="260" y="39"/>
                    </a:lnTo>
                    <a:cubicBezTo>
                      <a:pt x="263" y="40"/>
                      <a:pt x="265" y="44"/>
                      <a:pt x="264" y="47"/>
                    </a:cubicBezTo>
                    <a:lnTo>
                      <a:pt x="262" y="66"/>
                    </a:lnTo>
                    <a:lnTo>
                      <a:pt x="257" y="57"/>
                    </a:lnTo>
                    <a:lnTo>
                      <a:pt x="268" y="63"/>
                    </a:lnTo>
                    <a:cubicBezTo>
                      <a:pt x="269" y="63"/>
                      <a:pt x="270" y="64"/>
                      <a:pt x="271" y="65"/>
                    </a:cubicBezTo>
                    <a:lnTo>
                      <a:pt x="287" y="89"/>
                    </a:lnTo>
                    <a:cubicBezTo>
                      <a:pt x="288" y="91"/>
                      <a:pt x="288" y="92"/>
                      <a:pt x="288" y="94"/>
                    </a:cubicBezTo>
                    <a:lnTo>
                      <a:pt x="288" y="99"/>
                    </a:lnTo>
                    <a:close/>
                    <a:moveTo>
                      <a:pt x="272" y="94"/>
                    </a:moveTo>
                    <a:lnTo>
                      <a:pt x="274" y="98"/>
                    </a:lnTo>
                    <a:lnTo>
                      <a:pt x="258" y="74"/>
                    </a:lnTo>
                    <a:lnTo>
                      <a:pt x="261" y="77"/>
                    </a:lnTo>
                    <a:lnTo>
                      <a:pt x="250" y="72"/>
                    </a:lnTo>
                    <a:cubicBezTo>
                      <a:pt x="247" y="70"/>
                      <a:pt x="245" y="67"/>
                      <a:pt x="246" y="63"/>
                    </a:cubicBezTo>
                    <a:lnTo>
                      <a:pt x="249" y="45"/>
                    </a:lnTo>
                    <a:lnTo>
                      <a:pt x="252" y="53"/>
                    </a:lnTo>
                    <a:lnTo>
                      <a:pt x="234" y="42"/>
                    </a:lnTo>
                    <a:lnTo>
                      <a:pt x="236" y="43"/>
                    </a:lnTo>
                    <a:lnTo>
                      <a:pt x="217" y="38"/>
                    </a:lnTo>
                    <a:lnTo>
                      <a:pt x="223" y="37"/>
                    </a:lnTo>
                    <a:lnTo>
                      <a:pt x="212" y="42"/>
                    </a:lnTo>
                    <a:cubicBezTo>
                      <a:pt x="210" y="43"/>
                      <a:pt x="207" y="43"/>
                      <a:pt x="205" y="42"/>
                    </a:cubicBezTo>
                    <a:lnTo>
                      <a:pt x="154" y="16"/>
                    </a:lnTo>
                    <a:lnTo>
                      <a:pt x="160" y="16"/>
                    </a:lnTo>
                    <a:lnTo>
                      <a:pt x="125" y="27"/>
                    </a:lnTo>
                    <a:lnTo>
                      <a:pt x="131" y="17"/>
                    </a:lnTo>
                    <a:lnTo>
                      <a:pt x="139" y="46"/>
                    </a:lnTo>
                    <a:cubicBezTo>
                      <a:pt x="140" y="50"/>
                      <a:pt x="138" y="53"/>
                      <a:pt x="135" y="55"/>
                    </a:cubicBezTo>
                    <a:lnTo>
                      <a:pt x="114" y="69"/>
                    </a:lnTo>
                    <a:cubicBezTo>
                      <a:pt x="112" y="70"/>
                      <a:pt x="109" y="70"/>
                      <a:pt x="107" y="69"/>
                    </a:cubicBezTo>
                    <a:lnTo>
                      <a:pt x="88" y="61"/>
                    </a:lnTo>
                    <a:cubicBezTo>
                      <a:pt x="86" y="60"/>
                      <a:pt x="85" y="59"/>
                      <a:pt x="84" y="57"/>
                    </a:cubicBezTo>
                    <a:lnTo>
                      <a:pt x="79" y="47"/>
                    </a:lnTo>
                    <a:lnTo>
                      <a:pt x="83" y="50"/>
                    </a:lnTo>
                    <a:lnTo>
                      <a:pt x="59" y="40"/>
                    </a:lnTo>
                    <a:cubicBezTo>
                      <a:pt x="56" y="39"/>
                      <a:pt x="54" y="36"/>
                      <a:pt x="54" y="32"/>
                    </a:cubicBezTo>
                    <a:lnTo>
                      <a:pt x="54" y="24"/>
                    </a:lnTo>
                    <a:lnTo>
                      <a:pt x="64" y="32"/>
                    </a:lnTo>
                    <a:lnTo>
                      <a:pt x="32" y="40"/>
                    </a:lnTo>
                    <a:lnTo>
                      <a:pt x="37" y="37"/>
                    </a:lnTo>
                    <a:lnTo>
                      <a:pt x="29" y="50"/>
                    </a:lnTo>
                    <a:lnTo>
                      <a:pt x="30" y="46"/>
                    </a:lnTo>
                    <a:lnTo>
                      <a:pt x="30" y="56"/>
                    </a:lnTo>
                    <a:cubicBezTo>
                      <a:pt x="30" y="59"/>
                      <a:pt x="29" y="61"/>
                      <a:pt x="27" y="63"/>
                    </a:cubicBezTo>
                    <a:lnTo>
                      <a:pt x="13" y="73"/>
                    </a:lnTo>
                    <a:lnTo>
                      <a:pt x="16" y="65"/>
                    </a:lnTo>
                    <a:lnTo>
                      <a:pt x="24" y="103"/>
                    </a:lnTo>
                    <a:lnTo>
                      <a:pt x="13" y="97"/>
                    </a:lnTo>
                    <a:lnTo>
                      <a:pt x="48" y="81"/>
                    </a:lnTo>
                    <a:cubicBezTo>
                      <a:pt x="49" y="81"/>
                      <a:pt x="50" y="80"/>
                      <a:pt x="52" y="80"/>
                    </a:cubicBezTo>
                    <a:lnTo>
                      <a:pt x="129" y="86"/>
                    </a:lnTo>
                    <a:lnTo>
                      <a:pt x="126" y="86"/>
                    </a:lnTo>
                    <a:lnTo>
                      <a:pt x="153" y="78"/>
                    </a:lnTo>
                    <a:cubicBezTo>
                      <a:pt x="156" y="77"/>
                      <a:pt x="159" y="78"/>
                      <a:pt x="161" y="80"/>
                    </a:cubicBezTo>
                    <a:lnTo>
                      <a:pt x="171" y="91"/>
                    </a:lnTo>
                    <a:lnTo>
                      <a:pt x="167" y="89"/>
                    </a:lnTo>
                    <a:lnTo>
                      <a:pt x="183" y="91"/>
                    </a:lnTo>
                    <a:cubicBezTo>
                      <a:pt x="184" y="91"/>
                      <a:pt x="185" y="92"/>
                      <a:pt x="185" y="92"/>
                    </a:cubicBezTo>
                    <a:lnTo>
                      <a:pt x="231" y="113"/>
                    </a:lnTo>
                    <a:lnTo>
                      <a:pt x="224" y="113"/>
                    </a:lnTo>
                    <a:lnTo>
                      <a:pt x="234" y="108"/>
                    </a:lnTo>
                    <a:cubicBezTo>
                      <a:pt x="235" y="107"/>
                      <a:pt x="237" y="107"/>
                      <a:pt x="238" y="107"/>
                    </a:cubicBezTo>
                    <a:lnTo>
                      <a:pt x="262" y="107"/>
                    </a:lnTo>
                    <a:lnTo>
                      <a:pt x="257" y="109"/>
                    </a:lnTo>
                    <a:lnTo>
                      <a:pt x="275" y="93"/>
                    </a:lnTo>
                    <a:lnTo>
                      <a:pt x="272" y="99"/>
                    </a:lnTo>
                    <a:lnTo>
                      <a:pt x="272" y="94"/>
                    </a:lnTo>
                    <a:close/>
                  </a:path>
                </a:pathLst>
              </a:custGeom>
              <a:solidFill>
                <a:srgbClr val="6E6E6E"/>
              </a:solidFill>
              <a:ln w="0" cap="flat">
                <a:solidFill>
                  <a:srgbClr val="6E6E6E"/>
                </a:solidFill>
                <a:prstDash val="solid"/>
                <a:round/>
                <a:headEnd/>
                <a:tailEnd/>
              </a:ln>
            </p:spPr>
            <p:txBody>
              <a:bodyPr/>
              <a:lstStyle/>
              <a:p>
                <a:endParaRPr lang="en-US"/>
              </a:p>
            </p:txBody>
          </p:sp>
          <p:sp>
            <p:nvSpPr>
              <p:cNvPr id="1577" name="Freeform 764"/>
              <p:cNvSpPr>
                <a:spLocks noEditPoints="1"/>
              </p:cNvSpPr>
              <p:nvPr/>
            </p:nvSpPr>
            <p:spPr bwMode="auto">
              <a:xfrm>
                <a:off x="3452" y="734"/>
                <a:ext cx="103" cy="154"/>
              </a:xfrm>
              <a:custGeom>
                <a:avLst/>
                <a:gdLst>
                  <a:gd name="T0" fmla="*/ 6 w 103"/>
                  <a:gd name="T1" fmla="*/ 110 h 154"/>
                  <a:gd name="T2" fmla="*/ 5 w 103"/>
                  <a:gd name="T3" fmla="*/ 102 h 154"/>
                  <a:gd name="T4" fmla="*/ 8 w 103"/>
                  <a:gd name="T5" fmla="*/ 88 h 154"/>
                  <a:gd name="T6" fmla="*/ 7 w 103"/>
                  <a:gd name="T7" fmla="*/ 80 h 154"/>
                  <a:gd name="T8" fmla="*/ 5 w 103"/>
                  <a:gd name="T9" fmla="*/ 67 h 154"/>
                  <a:gd name="T10" fmla="*/ 5 w 103"/>
                  <a:gd name="T11" fmla="*/ 60 h 154"/>
                  <a:gd name="T12" fmla="*/ 21 w 103"/>
                  <a:gd name="T13" fmla="*/ 52 h 154"/>
                  <a:gd name="T14" fmla="*/ 22 w 103"/>
                  <a:gd name="T15" fmla="*/ 41 h 154"/>
                  <a:gd name="T16" fmla="*/ 30 w 103"/>
                  <a:gd name="T17" fmla="*/ 30 h 154"/>
                  <a:gd name="T18" fmla="*/ 36 w 103"/>
                  <a:gd name="T19" fmla="*/ 19 h 154"/>
                  <a:gd name="T20" fmla="*/ 41 w 103"/>
                  <a:gd name="T21" fmla="*/ 11 h 154"/>
                  <a:gd name="T22" fmla="*/ 47 w 103"/>
                  <a:gd name="T23" fmla="*/ 5 h 154"/>
                  <a:gd name="T24" fmla="*/ 63 w 103"/>
                  <a:gd name="T25" fmla="*/ 5 h 154"/>
                  <a:gd name="T26" fmla="*/ 67 w 103"/>
                  <a:gd name="T27" fmla="*/ 0 h 154"/>
                  <a:gd name="T28" fmla="*/ 94 w 103"/>
                  <a:gd name="T29" fmla="*/ 12 h 154"/>
                  <a:gd name="T30" fmla="*/ 96 w 103"/>
                  <a:gd name="T31" fmla="*/ 17 h 154"/>
                  <a:gd name="T32" fmla="*/ 97 w 103"/>
                  <a:gd name="T33" fmla="*/ 30 h 154"/>
                  <a:gd name="T34" fmla="*/ 89 w 103"/>
                  <a:gd name="T35" fmla="*/ 34 h 154"/>
                  <a:gd name="T36" fmla="*/ 87 w 103"/>
                  <a:gd name="T37" fmla="*/ 37 h 154"/>
                  <a:gd name="T38" fmla="*/ 87 w 103"/>
                  <a:gd name="T39" fmla="*/ 37 h 154"/>
                  <a:gd name="T40" fmla="*/ 80 w 103"/>
                  <a:gd name="T41" fmla="*/ 40 h 154"/>
                  <a:gd name="T42" fmla="*/ 81 w 103"/>
                  <a:gd name="T43" fmla="*/ 47 h 154"/>
                  <a:gd name="T44" fmla="*/ 79 w 103"/>
                  <a:gd name="T45" fmla="*/ 53 h 154"/>
                  <a:gd name="T46" fmla="*/ 67 w 103"/>
                  <a:gd name="T47" fmla="*/ 60 h 154"/>
                  <a:gd name="T48" fmla="*/ 58 w 103"/>
                  <a:gd name="T49" fmla="*/ 66 h 154"/>
                  <a:gd name="T50" fmla="*/ 53 w 103"/>
                  <a:gd name="T51" fmla="*/ 66 h 154"/>
                  <a:gd name="T52" fmla="*/ 54 w 103"/>
                  <a:gd name="T53" fmla="*/ 75 h 154"/>
                  <a:gd name="T54" fmla="*/ 50 w 103"/>
                  <a:gd name="T55" fmla="*/ 80 h 154"/>
                  <a:gd name="T56" fmla="*/ 51 w 103"/>
                  <a:gd name="T57" fmla="*/ 83 h 154"/>
                  <a:gd name="T58" fmla="*/ 53 w 103"/>
                  <a:gd name="T59" fmla="*/ 92 h 154"/>
                  <a:gd name="T60" fmla="*/ 65 w 103"/>
                  <a:gd name="T61" fmla="*/ 97 h 154"/>
                  <a:gd name="T62" fmla="*/ 67 w 103"/>
                  <a:gd name="T63" fmla="*/ 98 h 154"/>
                  <a:gd name="T64" fmla="*/ 70 w 103"/>
                  <a:gd name="T65" fmla="*/ 102 h 154"/>
                  <a:gd name="T66" fmla="*/ 61 w 103"/>
                  <a:gd name="T67" fmla="*/ 107 h 154"/>
                  <a:gd name="T68" fmla="*/ 57 w 103"/>
                  <a:gd name="T69" fmla="*/ 104 h 154"/>
                  <a:gd name="T70" fmla="*/ 55 w 103"/>
                  <a:gd name="T71" fmla="*/ 106 h 154"/>
                  <a:gd name="T72" fmla="*/ 51 w 103"/>
                  <a:gd name="T73" fmla="*/ 107 h 154"/>
                  <a:gd name="T74" fmla="*/ 55 w 103"/>
                  <a:gd name="T75" fmla="*/ 108 h 154"/>
                  <a:gd name="T76" fmla="*/ 67 w 103"/>
                  <a:gd name="T77" fmla="*/ 107 h 154"/>
                  <a:gd name="T78" fmla="*/ 61 w 103"/>
                  <a:gd name="T79" fmla="*/ 113 h 154"/>
                  <a:gd name="T80" fmla="*/ 56 w 103"/>
                  <a:gd name="T81" fmla="*/ 114 h 154"/>
                  <a:gd name="T82" fmla="*/ 49 w 103"/>
                  <a:gd name="T83" fmla="*/ 117 h 154"/>
                  <a:gd name="T84" fmla="*/ 51 w 103"/>
                  <a:gd name="T85" fmla="*/ 123 h 154"/>
                  <a:gd name="T86" fmla="*/ 52 w 103"/>
                  <a:gd name="T87" fmla="*/ 126 h 154"/>
                  <a:gd name="T88" fmla="*/ 52 w 103"/>
                  <a:gd name="T89" fmla="*/ 130 h 154"/>
                  <a:gd name="T90" fmla="*/ 47 w 103"/>
                  <a:gd name="T91" fmla="*/ 143 h 154"/>
                  <a:gd name="T92" fmla="*/ 36 w 103"/>
                  <a:gd name="T93" fmla="*/ 146 h 154"/>
                  <a:gd name="T94" fmla="*/ 34 w 103"/>
                  <a:gd name="T95" fmla="*/ 152 h 154"/>
                  <a:gd name="T96" fmla="*/ 20 w 103"/>
                  <a:gd name="T97" fmla="*/ 153 h 154"/>
                  <a:gd name="T98" fmla="*/ 15 w 103"/>
                  <a:gd name="T99" fmla="*/ 143 h 154"/>
                  <a:gd name="T100" fmla="*/ 19 w 103"/>
                  <a:gd name="T101" fmla="*/ 141 h 154"/>
                  <a:gd name="T102" fmla="*/ 10 w 103"/>
                  <a:gd name="T103" fmla="*/ 130 h 154"/>
                  <a:gd name="T104" fmla="*/ 7 w 103"/>
                  <a:gd name="T105" fmla="*/ 126 h 154"/>
                  <a:gd name="T106" fmla="*/ 6 w 103"/>
                  <a:gd name="T107" fmla="*/ 119 h 154"/>
                  <a:gd name="T108" fmla="*/ 0 w 103"/>
                  <a:gd name="T109" fmla="*/ 111 h 154"/>
                  <a:gd name="T110" fmla="*/ 4 w 103"/>
                  <a:gd name="T111" fmla="*/ 111 h 154"/>
                  <a:gd name="T112" fmla="*/ 6 w 103"/>
                  <a:gd name="T113" fmla="*/ 120 h 154"/>
                  <a:gd name="T114" fmla="*/ 7 w 103"/>
                  <a:gd name="T115" fmla="*/ 120 h 154"/>
                  <a:gd name="T116" fmla="*/ 66 w 103"/>
                  <a:gd name="T117" fmla="*/ 136 h 154"/>
                  <a:gd name="T118" fmla="*/ 69 w 103"/>
                  <a:gd name="T119" fmla="*/ 124 h 154"/>
                  <a:gd name="T120" fmla="*/ 51 w 103"/>
                  <a:gd name="T121" fmla="*/ 139 h 15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03"/>
                  <a:gd name="T184" fmla="*/ 0 h 154"/>
                  <a:gd name="T185" fmla="*/ 103 w 103"/>
                  <a:gd name="T186" fmla="*/ 154 h 15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03" h="154">
                    <a:moveTo>
                      <a:pt x="4" y="111"/>
                    </a:moveTo>
                    <a:lnTo>
                      <a:pt x="5" y="112"/>
                    </a:lnTo>
                    <a:lnTo>
                      <a:pt x="6" y="110"/>
                    </a:lnTo>
                    <a:lnTo>
                      <a:pt x="5" y="105"/>
                    </a:lnTo>
                    <a:lnTo>
                      <a:pt x="7" y="103"/>
                    </a:lnTo>
                    <a:lnTo>
                      <a:pt x="5" y="102"/>
                    </a:lnTo>
                    <a:lnTo>
                      <a:pt x="11" y="98"/>
                    </a:lnTo>
                    <a:lnTo>
                      <a:pt x="11" y="94"/>
                    </a:lnTo>
                    <a:lnTo>
                      <a:pt x="8" y="88"/>
                    </a:lnTo>
                    <a:lnTo>
                      <a:pt x="11" y="88"/>
                    </a:lnTo>
                    <a:lnTo>
                      <a:pt x="13" y="84"/>
                    </a:lnTo>
                    <a:lnTo>
                      <a:pt x="7" y="80"/>
                    </a:lnTo>
                    <a:lnTo>
                      <a:pt x="7" y="74"/>
                    </a:lnTo>
                    <a:lnTo>
                      <a:pt x="5" y="70"/>
                    </a:lnTo>
                    <a:lnTo>
                      <a:pt x="5" y="67"/>
                    </a:lnTo>
                    <a:lnTo>
                      <a:pt x="5" y="66"/>
                    </a:lnTo>
                    <a:lnTo>
                      <a:pt x="4" y="63"/>
                    </a:lnTo>
                    <a:lnTo>
                      <a:pt x="5" y="60"/>
                    </a:lnTo>
                    <a:lnTo>
                      <a:pt x="11" y="54"/>
                    </a:lnTo>
                    <a:lnTo>
                      <a:pt x="20" y="54"/>
                    </a:lnTo>
                    <a:lnTo>
                      <a:pt x="21" y="52"/>
                    </a:lnTo>
                    <a:lnTo>
                      <a:pt x="20" y="49"/>
                    </a:lnTo>
                    <a:lnTo>
                      <a:pt x="17" y="49"/>
                    </a:lnTo>
                    <a:lnTo>
                      <a:pt x="22" y="41"/>
                    </a:lnTo>
                    <a:lnTo>
                      <a:pt x="23" y="35"/>
                    </a:lnTo>
                    <a:lnTo>
                      <a:pt x="22" y="32"/>
                    </a:lnTo>
                    <a:lnTo>
                      <a:pt x="30" y="30"/>
                    </a:lnTo>
                    <a:lnTo>
                      <a:pt x="28" y="28"/>
                    </a:lnTo>
                    <a:lnTo>
                      <a:pt x="36" y="22"/>
                    </a:lnTo>
                    <a:lnTo>
                      <a:pt x="36" y="19"/>
                    </a:lnTo>
                    <a:lnTo>
                      <a:pt x="33" y="18"/>
                    </a:lnTo>
                    <a:lnTo>
                      <a:pt x="37" y="13"/>
                    </a:lnTo>
                    <a:lnTo>
                      <a:pt x="41" y="11"/>
                    </a:lnTo>
                    <a:lnTo>
                      <a:pt x="47" y="12"/>
                    </a:lnTo>
                    <a:lnTo>
                      <a:pt x="49" y="10"/>
                    </a:lnTo>
                    <a:lnTo>
                      <a:pt x="47" y="5"/>
                    </a:lnTo>
                    <a:lnTo>
                      <a:pt x="63" y="8"/>
                    </a:lnTo>
                    <a:lnTo>
                      <a:pt x="65" y="6"/>
                    </a:lnTo>
                    <a:lnTo>
                      <a:pt x="63" y="5"/>
                    </a:lnTo>
                    <a:lnTo>
                      <a:pt x="65" y="3"/>
                    </a:lnTo>
                    <a:lnTo>
                      <a:pt x="63" y="0"/>
                    </a:lnTo>
                    <a:lnTo>
                      <a:pt x="67" y="0"/>
                    </a:lnTo>
                    <a:lnTo>
                      <a:pt x="80" y="6"/>
                    </a:lnTo>
                    <a:lnTo>
                      <a:pt x="86" y="7"/>
                    </a:lnTo>
                    <a:lnTo>
                      <a:pt x="94" y="12"/>
                    </a:lnTo>
                    <a:lnTo>
                      <a:pt x="92" y="13"/>
                    </a:lnTo>
                    <a:lnTo>
                      <a:pt x="93" y="17"/>
                    </a:lnTo>
                    <a:lnTo>
                      <a:pt x="96" y="17"/>
                    </a:lnTo>
                    <a:lnTo>
                      <a:pt x="95" y="20"/>
                    </a:lnTo>
                    <a:lnTo>
                      <a:pt x="99" y="24"/>
                    </a:lnTo>
                    <a:lnTo>
                      <a:pt x="97" y="30"/>
                    </a:lnTo>
                    <a:lnTo>
                      <a:pt x="103" y="35"/>
                    </a:lnTo>
                    <a:lnTo>
                      <a:pt x="94" y="36"/>
                    </a:lnTo>
                    <a:lnTo>
                      <a:pt x="89" y="34"/>
                    </a:lnTo>
                    <a:lnTo>
                      <a:pt x="90" y="35"/>
                    </a:lnTo>
                    <a:lnTo>
                      <a:pt x="87" y="34"/>
                    </a:lnTo>
                    <a:lnTo>
                      <a:pt x="87" y="37"/>
                    </a:lnTo>
                    <a:lnTo>
                      <a:pt x="88" y="37"/>
                    </a:lnTo>
                    <a:lnTo>
                      <a:pt x="83" y="35"/>
                    </a:lnTo>
                    <a:lnTo>
                      <a:pt x="87" y="37"/>
                    </a:lnTo>
                    <a:lnTo>
                      <a:pt x="81" y="40"/>
                    </a:lnTo>
                    <a:lnTo>
                      <a:pt x="83" y="41"/>
                    </a:lnTo>
                    <a:lnTo>
                      <a:pt x="80" y="40"/>
                    </a:lnTo>
                    <a:lnTo>
                      <a:pt x="83" y="42"/>
                    </a:lnTo>
                    <a:lnTo>
                      <a:pt x="78" y="46"/>
                    </a:lnTo>
                    <a:lnTo>
                      <a:pt x="81" y="47"/>
                    </a:lnTo>
                    <a:lnTo>
                      <a:pt x="80" y="47"/>
                    </a:lnTo>
                    <a:lnTo>
                      <a:pt x="84" y="50"/>
                    </a:lnTo>
                    <a:lnTo>
                      <a:pt x="79" y="53"/>
                    </a:lnTo>
                    <a:lnTo>
                      <a:pt x="78" y="56"/>
                    </a:lnTo>
                    <a:lnTo>
                      <a:pt x="70" y="61"/>
                    </a:lnTo>
                    <a:lnTo>
                      <a:pt x="67" y="60"/>
                    </a:lnTo>
                    <a:lnTo>
                      <a:pt x="65" y="64"/>
                    </a:lnTo>
                    <a:lnTo>
                      <a:pt x="63" y="63"/>
                    </a:lnTo>
                    <a:lnTo>
                      <a:pt x="58" y="66"/>
                    </a:lnTo>
                    <a:lnTo>
                      <a:pt x="61" y="66"/>
                    </a:lnTo>
                    <a:lnTo>
                      <a:pt x="57" y="68"/>
                    </a:lnTo>
                    <a:lnTo>
                      <a:pt x="53" y="66"/>
                    </a:lnTo>
                    <a:lnTo>
                      <a:pt x="57" y="70"/>
                    </a:lnTo>
                    <a:lnTo>
                      <a:pt x="51" y="72"/>
                    </a:lnTo>
                    <a:lnTo>
                      <a:pt x="54" y="75"/>
                    </a:lnTo>
                    <a:lnTo>
                      <a:pt x="51" y="78"/>
                    </a:lnTo>
                    <a:lnTo>
                      <a:pt x="53" y="81"/>
                    </a:lnTo>
                    <a:lnTo>
                      <a:pt x="50" y="80"/>
                    </a:lnTo>
                    <a:lnTo>
                      <a:pt x="51" y="81"/>
                    </a:lnTo>
                    <a:lnTo>
                      <a:pt x="50" y="81"/>
                    </a:lnTo>
                    <a:lnTo>
                      <a:pt x="51" y="83"/>
                    </a:lnTo>
                    <a:lnTo>
                      <a:pt x="50" y="84"/>
                    </a:lnTo>
                    <a:lnTo>
                      <a:pt x="51" y="89"/>
                    </a:lnTo>
                    <a:lnTo>
                      <a:pt x="53" y="92"/>
                    </a:lnTo>
                    <a:lnTo>
                      <a:pt x="57" y="94"/>
                    </a:lnTo>
                    <a:lnTo>
                      <a:pt x="59" y="93"/>
                    </a:lnTo>
                    <a:lnTo>
                      <a:pt x="65" y="97"/>
                    </a:lnTo>
                    <a:lnTo>
                      <a:pt x="63" y="96"/>
                    </a:lnTo>
                    <a:lnTo>
                      <a:pt x="64" y="98"/>
                    </a:lnTo>
                    <a:lnTo>
                      <a:pt x="67" y="98"/>
                    </a:lnTo>
                    <a:lnTo>
                      <a:pt x="70" y="101"/>
                    </a:lnTo>
                    <a:lnTo>
                      <a:pt x="69" y="102"/>
                    </a:lnTo>
                    <a:lnTo>
                      <a:pt x="70" y="102"/>
                    </a:lnTo>
                    <a:lnTo>
                      <a:pt x="63" y="107"/>
                    </a:lnTo>
                    <a:lnTo>
                      <a:pt x="61" y="107"/>
                    </a:lnTo>
                    <a:lnTo>
                      <a:pt x="59" y="107"/>
                    </a:lnTo>
                    <a:lnTo>
                      <a:pt x="59" y="105"/>
                    </a:lnTo>
                    <a:lnTo>
                      <a:pt x="57" y="104"/>
                    </a:lnTo>
                    <a:lnTo>
                      <a:pt x="59" y="106"/>
                    </a:lnTo>
                    <a:lnTo>
                      <a:pt x="55" y="104"/>
                    </a:lnTo>
                    <a:lnTo>
                      <a:pt x="55" y="106"/>
                    </a:lnTo>
                    <a:lnTo>
                      <a:pt x="48" y="105"/>
                    </a:lnTo>
                    <a:lnTo>
                      <a:pt x="43" y="106"/>
                    </a:lnTo>
                    <a:lnTo>
                      <a:pt x="51" y="107"/>
                    </a:lnTo>
                    <a:lnTo>
                      <a:pt x="49" y="106"/>
                    </a:lnTo>
                    <a:lnTo>
                      <a:pt x="51" y="106"/>
                    </a:lnTo>
                    <a:lnTo>
                      <a:pt x="55" y="108"/>
                    </a:lnTo>
                    <a:lnTo>
                      <a:pt x="63" y="108"/>
                    </a:lnTo>
                    <a:lnTo>
                      <a:pt x="65" y="107"/>
                    </a:lnTo>
                    <a:lnTo>
                      <a:pt x="67" y="107"/>
                    </a:lnTo>
                    <a:lnTo>
                      <a:pt x="64" y="108"/>
                    </a:lnTo>
                    <a:lnTo>
                      <a:pt x="65" y="110"/>
                    </a:lnTo>
                    <a:lnTo>
                      <a:pt x="61" y="113"/>
                    </a:lnTo>
                    <a:lnTo>
                      <a:pt x="58" y="109"/>
                    </a:lnTo>
                    <a:lnTo>
                      <a:pt x="58" y="112"/>
                    </a:lnTo>
                    <a:lnTo>
                      <a:pt x="56" y="114"/>
                    </a:lnTo>
                    <a:lnTo>
                      <a:pt x="46" y="115"/>
                    </a:lnTo>
                    <a:lnTo>
                      <a:pt x="53" y="117"/>
                    </a:lnTo>
                    <a:lnTo>
                      <a:pt x="49" y="117"/>
                    </a:lnTo>
                    <a:lnTo>
                      <a:pt x="51" y="119"/>
                    </a:lnTo>
                    <a:lnTo>
                      <a:pt x="52" y="121"/>
                    </a:lnTo>
                    <a:lnTo>
                      <a:pt x="51" y="123"/>
                    </a:lnTo>
                    <a:lnTo>
                      <a:pt x="52" y="124"/>
                    </a:lnTo>
                    <a:lnTo>
                      <a:pt x="50" y="123"/>
                    </a:lnTo>
                    <a:lnTo>
                      <a:pt x="52" y="126"/>
                    </a:lnTo>
                    <a:lnTo>
                      <a:pt x="49" y="124"/>
                    </a:lnTo>
                    <a:lnTo>
                      <a:pt x="52" y="126"/>
                    </a:lnTo>
                    <a:lnTo>
                      <a:pt x="52" y="130"/>
                    </a:lnTo>
                    <a:lnTo>
                      <a:pt x="51" y="131"/>
                    </a:lnTo>
                    <a:lnTo>
                      <a:pt x="52" y="134"/>
                    </a:lnTo>
                    <a:lnTo>
                      <a:pt x="47" y="143"/>
                    </a:lnTo>
                    <a:lnTo>
                      <a:pt x="47" y="145"/>
                    </a:lnTo>
                    <a:lnTo>
                      <a:pt x="36" y="144"/>
                    </a:lnTo>
                    <a:lnTo>
                      <a:pt x="36" y="146"/>
                    </a:lnTo>
                    <a:lnTo>
                      <a:pt x="34" y="145"/>
                    </a:lnTo>
                    <a:lnTo>
                      <a:pt x="32" y="148"/>
                    </a:lnTo>
                    <a:lnTo>
                      <a:pt x="34" y="152"/>
                    </a:lnTo>
                    <a:lnTo>
                      <a:pt x="32" y="153"/>
                    </a:lnTo>
                    <a:lnTo>
                      <a:pt x="24" y="154"/>
                    </a:lnTo>
                    <a:lnTo>
                      <a:pt x="20" y="153"/>
                    </a:lnTo>
                    <a:lnTo>
                      <a:pt x="20" y="151"/>
                    </a:lnTo>
                    <a:lnTo>
                      <a:pt x="21" y="149"/>
                    </a:lnTo>
                    <a:lnTo>
                      <a:pt x="15" y="143"/>
                    </a:lnTo>
                    <a:lnTo>
                      <a:pt x="19" y="143"/>
                    </a:lnTo>
                    <a:lnTo>
                      <a:pt x="17" y="141"/>
                    </a:lnTo>
                    <a:lnTo>
                      <a:pt x="19" y="141"/>
                    </a:lnTo>
                    <a:lnTo>
                      <a:pt x="19" y="139"/>
                    </a:lnTo>
                    <a:lnTo>
                      <a:pt x="14" y="136"/>
                    </a:lnTo>
                    <a:lnTo>
                      <a:pt x="10" y="130"/>
                    </a:lnTo>
                    <a:lnTo>
                      <a:pt x="9" y="130"/>
                    </a:lnTo>
                    <a:lnTo>
                      <a:pt x="8" y="126"/>
                    </a:lnTo>
                    <a:lnTo>
                      <a:pt x="7" y="126"/>
                    </a:lnTo>
                    <a:lnTo>
                      <a:pt x="8" y="120"/>
                    </a:lnTo>
                    <a:lnTo>
                      <a:pt x="7" y="119"/>
                    </a:lnTo>
                    <a:lnTo>
                      <a:pt x="6" y="119"/>
                    </a:lnTo>
                    <a:lnTo>
                      <a:pt x="5" y="120"/>
                    </a:lnTo>
                    <a:lnTo>
                      <a:pt x="2" y="118"/>
                    </a:lnTo>
                    <a:lnTo>
                      <a:pt x="0" y="111"/>
                    </a:lnTo>
                    <a:lnTo>
                      <a:pt x="2" y="111"/>
                    </a:lnTo>
                    <a:lnTo>
                      <a:pt x="2" y="110"/>
                    </a:lnTo>
                    <a:lnTo>
                      <a:pt x="4" y="111"/>
                    </a:lnTo>
                    <a:close/>
                    <a:moveTo>
                      <a:pt x="7" y="120"/>
                    </a:moveTo>
                    <a:lnTo>
                      <a:pt x="4" y="122"/>
                    </a:lnTo>
                    <a:lnTo>
                      <a:pt x="6" y="120"/>
                    </a:lnTo>
                    <a:lnTo>
                      <a:pt x="7" y="120"/>
                    </a:lnTo>
                    <a:close/>
                    <a:moveTo>
                      <a:pt x="72" y="124"/>
                    </a:moveTo>
                    <a:lnTo>
                      <a:pt x="70" y="132"/>
                    </a:lnTo>
                    <a:lnTo>
                      <a:pt x="66" y="136"/>
                    </a:lnTo>
                    <a:lnTo>
                      <a:pt x="67" y="133"/>
                    </a:lnTo>
                    <a:lnTo>
                      <a:pt x="65" y="128"/>
                    </a:lnTo>
                    <a:lnTo>
                      <a:pt x="69" y="124"/>
                    </a:lnTo>
                    <a:lnTo>
                      <a:pt x="72" y="124"/>
                    </a:lnTo>
                    <a:close/>
                    <a:moveTo>
                      <a:pt x="51" y="143"/>
                    </a:moveTo>
                    <a:lnTo>
                      <a:pt x="51" y="139"/>
                    </a:lnTo>
                    <a:lnTo>
                      <a:pt x="56" y="130"/>
                    </a:lnTo>
                    <a:lnTo>
                      <a:pt x="51" y="143"/>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578" name="Freeform 765"/>
              <p:cNvSpPr>
                <a:spLocks noEditPoints="1"/>
              </p:cNvSpPr>
              <p:nvPr/>
            </p:nvSpPr>
            <p:spPr bwMode="auto">
              <a:xfrm>
                <a:off x="3450" y="732"/>
                <a:ext cx="107" cy="158"/>
              </a:xfrm>
              <a:custGeom>
                <a:avLst/>
                <a:gdLst>
                  <a:gd name="T0" fmla="*/ 26 w 433"/>
                  <a:gd name="T1" fmla="*/ 413 h 641"/>
                  <a:gd name="T2" fmla="*/ 27 w 433"/>
                  <a:gd name="T3" fmla="*/ 332 h 641"/>
                  <a:gd name="T4" fmla="*/ 45 w 433"/>
                  <a:gd name="T5" fmla="*/ 221 h 641"/>
                  <a:gd name="T6" fmla="*/ 94 w 433"/>
                  <a:gd name="T7" fmla="*/ 148 h 641"/>
                  <a:gd name="T8" fmla="*/ 149 w 433"/>
                  <a:gd name="T9" fmla="*/ 93 h 641"/>
                  <a:gd name="T10" fmla="*/ 194 w 433"/>
                  <a:gd name="T11" fmla="*/ 24 h 641"/>
                  <a:gd name="T12" fmla="*/ 264 w 433"/>
                  <a:gd name="T13" fmla="*/ 0 h 641"/>
                  <a:gd name="T14" fmla="*/ 389 w 433"/>
                  <a:gd name="T15" fmla="*/ 67 h 641"/>
                  <a:gd name="T16" fmla="*/ 391 w 433"/>
                  <a:gd name="T17" fmla="*/ 162 h 641"/>
                  <a:gd name="T18" fmla="*/ 363 w 433"/>
                  <a:gd name="T19" fmla="*/ 167 h 641"/>
                  <a:gd name="T20" fmla="*/ 349 w 433"/>
                  <a:gd name="T21" fmla="*/ 172 h 641"/>
                  <a:gd name="T22" fmla="*/ 333 w 433"/>
                  <a:gd name="T23" fmla="*/ 230 h 641"/>
                  <a:gd name="T24" fmla="*/ 245 w 433"/>
                  <a:gd name="T25" fmla="*/ 266 h 641"/>
                  <a:gd name="T26" fmla="*/ 232 w 433"/>
                  <a:gd name="T27" fmla="*/ 305 h 641"/>
                  <a:gd name="T28" fmla="*/ 215 w 433"/>
                  <a:gd name="T29" fmla="*/ 345 h 641"/>
                  <a:gd name="T30" fmla="*/ 250 w 433"/>
                  <a:gd name="T31" fmla="*/ 379 h 641"/>
                  <a:gd name="T32" fmla="*/ 289 w 433"/>
                  <a:gd name="T33" fmla="*/ 427 h 641"/>
                  <a:gd name="T34" fmla="*/ 238 w 433"/>
                  <a:gd name="T35" fmla="*/ 433 h 641"/>
                  <a:gd name="T36" fmla="*/ 205 w 433"/>
                  <a:gd name="T37" fmla="*/ 441 h 641"/>
                  <a:gd name="T38" fmla="*/ 258 w 433"/>
                  <a:gd name="T39" fmla="*/ 439 h 641"/>
                  <a:gd name="T40" fmla="*/ 251 w 433"/>
                  <a:gd name="T41" fmla="*/ 452 h 641"/>
                  <a:gd name="T42" fmla="*/ 224 w 433"/>
                  <a:gd name="T43" fmla="*/ 489 h 641"/>
                  <a:gd name="T44" fmla="*/ 205 w 433"/>
                  <a:gd name="T45" fmla="*/ 520 h 641"/>
                  <a:gd name="T46" fmla="*/ 152 w 433"/>
                  <a:gd name="T47" fmla="*/ 601 h 641"/>
                  <a:gd name="T48" fmla="*/ 108 w 433"/>
                  <a:gd name="T49" fmla="*/ 640 h 641"/>
                  <a:gd name="T50" fmla="*/ 69 w 433"/>
                  <a:gd name="T51" fmla="*/ 588 h 641"/>
                  <a:gd name="T52" fmla="*/ 33 w 433"/>
                  <a:gd name="T53" fmla="*/ 523 h 641"/>
                  <a:gd name="T54" fmla="*/ 9 w 433"/>
                  <a:gd name="T55" fmla="*/ 493 h 641"/>
                  <a:gd name="T56" fmla="*/ 12 w 433"/>
                  <a:gd name="T57" fmla="*/ 467 h 641"/>
                  <a:gd name="T58" fmla="*/ 35 w 433"/>
                  <a:gd name="T59" fmla="*/ 513 h 641"/>
                  <a:gd name="T60" fmla="*/ 88 w 433"/>
                  <a:gd name="T61" fmla="*/ 587 h 641"/>
                  <a:gd name="T62" fmla="*/ 92 w 433"/>
                  <a:gd name="T63" fmla="*/ 622 h 641"/>
                  <a:gd name="T64" fmla="*/ 145 w 433"/>
                  <a:gd name="T65" fmla="*/ 595 h 641"/>
                  <a:gd name="T66" fmla="*/ 214 w 433"/>
                  <a:gd name="T67" fmla="*/ 527 h 641"/>
                  <a:gd name="T68" fmla="*/ 212 w 433"/>
                  <a:gd name="T69" fmla="*/ 495 h 641"/>
                  <a:gd name="T70" fmla="*/ 229 w 433"/>
                  <a:gd name="T71" fmla="*/ 465 h 641"/>
                  <a:gd name="T72" fmla="*/ 279 w 433"/>
                  <a:gd name="T73" fmla="*/ 436 h 641"/>
                  <a:gd name="T74" fmla="*/ 224 w 433"/>
                  <a:gd name="T75" fmla="*/ 443 h 641"/>
                  <a:gd name="T76" fmla="*/ 239 w 433"/>
                  <a:gd name="T77" fmla="*/ 443 h 641"/>
                  <a:gd name="T78" fmla="*/ 260 w 433"/>
                  <a:gd name="T79" fmla="*/ 435 h 641"/>
                  <a:gd name="T80" fmla="*/ 255 w 433"/>
                  <a:gd name="T81" fmla="*/ 395 h 641"/>
                  <a:gd name="T82" fmla="*/ 213 w 433"/>
                  <a:gd name="T83" fmla="*/ 339 h 641"/>
                  <a:gd name="T84" fmla="*/ 210 w 433"/>
                  <a:gd name="T85" fmla="*/ 319 h 641"/>
                  <a:gd name="T86" fmla="*/ 253 w 433"/>
                  <a:gd name="T87" fmla="*/ 269 h 641"/>
                  <a:gd name="T88" fmla="*/ 322 w 433"/>
                  <a:gd name="T89" fmla="*/ 230 h 641"/>
                  <a:gd name="T90" fmla="*/ 321 w 433"/>
                  <a:gd name="T91" fmla="*/ 188 h 641"/>
                  <a:gd name="T92" fmla="*/ 341 w 433"/>
                  <a:gd name="T93" fmla="*/ 159 h 641"/>
                  <a:gd name="T94" fmla="*/ 366 w 433"/>
                  <a:gd name="T95" fmla="*/ 138 h 641"/>
                  <a:gd name="T96" fmla="*/ 396 w 433"/>
                  <a:gd name="T97" fmla="*/ 85 h 641"/>
                  <a:gd name="T98" fmla="*/ 278 w 433"/>
                  <a:gd name="T99" fmla="*/ 16 h 641"/>
                  <a:gd name="T100" fmla="*/ 208 w 433"/>
                  <a:gd name="T101" fmla="*/ 28 h 641"/>
                  <a:gd name="T102" fmla="*/ 160 w 433"/>
                  <a:gd name="T103" fmla="*/ 96 h 641"/>
                  <a:gd name="T104" fmla="*/ 82 w 433"/>
                  <a:gd name="T105" fmla="*/ 210 h 641"/>
                  <a:gd name="T106" fmla="*/ 28 w 433"/>
                  <a:gd name="T107" fmla="*/ 259 h 641"/>
                  <a:gd name="T108" fmla="*/ 61 w 433"/>
                  <a:gd name="T109" fmla="*/ 368 h 641"/>
                  <a:gd name="T110" fmla="*/ 32 w 433"/>
                  <a:gd name="T111" fmla="*/ 440 h 641"/>
                  <a:gd name="T112" fmla="*/ 18 w 433"/>
                  <a:gd name="T113" fmla="*/ 500 h 641"/>
                  <a:gd name="T114" fmla="*/ 29 w 433"/>
                  <a:gd name="T115" fmla="*/ 503 h 641"/>
                  <a:gd name="T116" fmla="*/ 280 w 433"/>
                  <a:gd name="T117" fmla="*/ 564 h 641"/>
                  <a:gd name="T118" fmla="*/ 280 w 433"/>
                  <a:gd name="T119" fmla="*/ 526 h 641"/>
                  <a:gd name="T120" fmla="*/ 206 w 433"/>
                  <a:gd name="T121" fmla="*/ 575 h 64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33"/>
                  <a:gd name="T184" fmla="*/ 0 h 641"/>
                  <a:gd name="T185" fmla="*/ 433 w 433"/>
                  <a:gd name="T186" fmla="*/ 641 h 64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33" h="641">
                    <a:moveTo>
                      <a:pt x="27" y="454"/>
                    </a:moveTo>
                    <a:lnTo>
                      <a:pt x="25" y="453"/>
                    </a:lnTo>
                    <a:lnTo>
                      <a:pt x="31" y="455"/>
                    </a:lnTo>
                    <a:lnTo>
                      <a:pt x="20" y="458"/>
                    </a:lnTo>
                    <a:lnTo>
                      <a:pt x="26" y="450"/>
                    </a:lnTo>
                    <a:lnTo>
                      <a:pt x="25" y="457"/>
                    </a:lnTo>
                    <a:lnTo>
                      <a:pt x="19" y="435"/>
                    </a:lnTo>
                    <a:cubicBezTo>
                      <a:pt x="19" y="432"/>
                      <a:pt x="20" y="429"/>
                      <a:pt x="23" y="427"/>
                    </a:cubicBezTo>
                    <a:lnTo>
                      <a:pt x="31" y="421"/>
                    </a:lnTo>
                    <a:lnTo>
                      <a:pt x="28" y="432"/>
                    </a:lnTo>
                    <a:lnTo>
                      <a:pt x="23" y="424"/>
                    </a:lnTo>
                    <a:cubicBezTo>
                      <a:pt x="22" y="423"/>
                      <a:pt x="21" y="420"/>
                      <a:pt x="22" y="418"/>
                    </a:cubicBezTo>
                    <a:cubicBezTo>
                      <a:pt x="23" y="416"/>
                      <a:pt x="24" y="414"/>
                      <a:pt x="26" y="413"/>
                    </a:cubicBezTo>
                    <a:lnTo>
                      <a:pt x="50" y="400"/>
                    </a:lnTo>
                    <a:lnTo>
                      <a:pt x="46" y="407"/>
                    </a:lnTo>
                    <a:lnTo>
                      <a:pt x="46" y="388"/>
                    </a:lnTo>
                    <a:lnTo>
                      <a:pt x="47" y="392"/>
                    </a:lnTo>
                    <a:lnTo>
                      <a:pt x="34" y="371"/>
                    </a:lnTo>
                    <a:cubicBezTo>
                      <a:pt x="32" y="369"/>
                      <a:pt x="32" y="366"/>
                      <a:pt x="33" y="364"/>
                    </a:cubicBezTo>
                    <a:cubicBezTo>
                      <a:pt x="34" y="361"/>
                      <a:pt x="36" y="360"/>
                      <a:pt x="39" y="359"/>
                    </a:cubicBezTo>
                    <a:lnTo>
                      <a:pt x="52" y="356"/>
                    </a:lnTo>
                    <a:lnTo>
                      <a:pt x="47" y="361"/>
                    </a:lnTo>
                    <a:lnTo>
                      <a:pt x="55" y="345"/>
                    </a:lnTo>
                    <a:lnTo>
                      <a:pt x="58" y="355"/>
                    </a:lnTo>
                    <a:lnTo>
                      <a:pt x="31" y="339"/>
                    </a:lnTo>
                    <a:cubicBezTo>
                      <a:pt x="28" y="338"/>
                      <a:pt x="27" y="335"/>
                      <a:pt x="27" y="332"/>
                    </a:cubicBezTo>
                    <a:lnTo>
                      <a:pt x="30" y="308"/>
                    </a:lnTo>
                    <a:lnTo>
                      <a:pt x="31" y="313"/>
                    </a:lnTo>
                    <a:lnTo>
                      <a:pt x="20" y="297"/>
                    </a:lnTo>
                    <a:cubicBezTo>
                      <a:pt x="20" y="296"/>
                      <a:pt x="19" y="294"/>
                      <a:pt x="19" y="293"/>
                    </a:cubicBezTo>
                    <a:lnTo>
                      <a:pt x="19" y="279"/>
                    </a:lnTo>
                    <a:cubicBezTo>
                      <a:pt x="19" y="278"/>
                      <a:pt x="19" y="277"/>
                      <a:pt x="20" y="276"/>
                    </a:cubicBezTo>
                    <a:lnTo>
                      <a:pt x="23" y="270"/>
                    </a:lnTo>
                    <a:lnTo>
                      <a:pt x="23" y="279"/>
                    </a:lnTo>
                    <a:lnTo>
                      <a:pt x="15" y="268"/>
                    </a:lnTo>
                    <a:cubicBezTo>
                      <a:pt x="14" y="266"/>
                      <a:pt x="13" y="263"/>
                      <a:pt x="14" y="260"/>
                    </a:cubicBezTo>
                    <a:lnTo>
                      <a:pt x="20" y="247"/>
                    </a:lnTo>
                    <a:cubicBezTo>
                      <a:pt x="20" y="246"/>
                      <a:pt x="21" y="245"/>
                      <a:pt x="21" y="244"/>
                    </a:cubicBezTo>
                    <a:lnTo>
                      <a:pt x="45" y="221"/>
                    </a:lnTo>
                    <a:cubicBezTo>
                      <a:pt x="47" y="219"/>
                      <a:pt x="49" y="218"/>
                      <a:pt x="52" y="218"/>
                    </a:cubicBezTo>
                    <a:lnTo>
                      <a:pt x="89" y="221"/>
                    </a:lnTo>
                    <a:lnTo>
                      <a:pt x="82" y="224"/>
                    </a:lnTo>
                    <a:lnTo>
                      <a:pt x="87" y="216"/>
                    </a:lnTo>
                    <a:lnTo>
                      <a:pt x="86" y="222"/>
                    </a:lnTo>
                    <a:lnTo>
                      <a:pt x="83" y="209"/>
                    </a:lnTo>
                    <a:lnTo>
                      <a:pt x="90" y="216"/>
                    </a:lnTo>
                    <a:lnTo>
                      <a:pt x="74" y="213"/>
                    </a:lnTo>
                    <a:cubicBezTo>
                      <a:pt x="71" y="212"/>
                      <a:pt x="69" y="211"/>
                      <a:pt x="68" y="208"/>
                    </a:cubicBezTo>
                    <a:cubicBezTo>
                      <a:pt x="67" y="205"/>
                      <a:pt x="67" y="202"/>
                      <a:pt x="69" y="200"/>
                    </a:cubicBezTo>
                    <a:lnTo>
                      <a:pt x="93" y="168"/>
                    </a:lnTo>
                    <a:lnTo>
                      <a:pt x="91" y="172"/>
                    </a:lnTo>
                    <a:lnTo>
                      <a:pt x="94" y="148"/>
                    </a:lnTo>
                    <a:lnTo>
                      <a:pt x="94" y="152"/>
                    </a:lnTo>
                    <a:lnTo>
                      <a:pt x="89" y="139"/>
                    </a:lnTo>
                    <a:cubicBezTo>
                      <a:pt x="88" y="137"/>
                      <a:pt x="88" y="134"/>
                      <a:pt x="89" y="132"/>
                    </a:cubicBezTo>
                    <a:cubicBezTo>
                      <a:pt x="90" y="130"/>
                      <a:pt x="92" y="129"/>
                      <a:pt x="95" y="128"/>
                    </a:cubicBezTo>
                    <a:lnTo>
                      <a:pt x="127" y="120"/>
                    </a:lnTo>
                    <a:lnTo>
                      <a:pt x="123" y="134"/>
                    </a:lnTo>
                    <a:lnTo>
                      <a:pt x="115" y="126"/>
                    </a:lnTo>
                    <a:cubicBezTo>
                      <a:pt x="113" y="124"/>
                      <a:pt x="112" y="122"/>
                      <a:pt x="112" y="119"/>
                    </a:cubicBezTo>
                    <a:cubicBezTo>
                      <a:pt x="113" y="117"/>
                      <a:pt x="114" y="115"/>
                      <a:pt x="116" y="114"/>
                    </a:cubicBezTo>
                    <a:lnTo>
                      <a:pt x="148" y="90"/>
                    </a:lnTo>
                    <a:lnTo>
                      <a:pt x="144" y="96"/>
                    </a:lnTo>
                    <a:lnTo>
                      <a:pt x="144" y="85"/>
                    </a:lnTo>
                    <a:lnTo>
                      <a:pt x="149" y="93"/>
                    </a:lnTo>
                    <a:lnTo>
                      <a:pt x="138" y="87"/>
                    </a:lnTo>
                    <a:cubicBezTo>
                      <a:pt x="136" y="86"/>
                      <a:pt x="134" y="84"/>
                      <a:pt x="134" y="82"/>
                    </a:cubicBezTo>
                    <a:cubicBezTo>
                      <a:pt x="133" y="79"/>
                      <a:pt x="134" y="77"/>
                      <a:pt x="136" y="75"/>
                    </a:cubicBezTo>
                    <a:lnTo>
                      <a:pt x="154" y="54"/>
                    </a:lnTo>
                    <a:cubicBezTo>
                      <a:pt x="155" y="53"/>
                      <a:pt x="156" y="52"/>
                      <a:pt x="157" y="52"/>
                    </a:cubicBezTo>
                    <a:lnTo>
                      <a:pt x="173" y="44"/>
                    </a:lnTo>
                    <a:cubicBezTo>
                      <a:pt x="175" y="43"/>
                      <a:pt x="177" y="43"/>
                      <a:pt x="178" y="43"/>
                    </a:cubicBezTo>
                    <a:lnTo>
                      <a:pt x="200" y="48"/>
                    </a:lnTo>
                    <a:lnTo>
                      <a:pt x="192" y="51"/>
                    </a:lnTo>
                    <a:lnTo>
                      <a:pt x="200" y="43"/>
                    </a:lnTo>
                    <a:lnTo>
                      <a:pt x="198" y="51"/>
                    </a:lnTo>
                    <a:lnTo>
                      <a:pt x="193" y="32"/>
                    </a:lnTo>
                    <a:cubicBezTo>
                      <a:pt x="192" y="29"/>
                      <a:pt x="193" y="26"/>
                      <a:pt x="194" y="24"/>
                    </a:cubicBezTo>
                    <a:cubicBezTo>
                      <a:pt x="196" y="22"/>
                      <a:pt x="199" y="21"/>
                      <a:pt x="202" y="22"/>
                    </a:cubicBezTo>
                    <a:lnTo>
                      <a:pt x="266" y="32"/>
                    </a:lnTo>
                    <a:lnTo>
                      <a:pt x="258" y="36"/>
                    </a:lnTo>
                    <a:lnTo>
                      <a:pt x="263" y="28"/>
                    </a:lnTo>
                    <a:lnTo>
                      <a:pt x="267" y="40"/>
                    </a:lnTo>
                    <a:lnTo>
                      <a:pt x="259" y="37"/>
                    </a:lnTo>
                    <a:cubicBezTo>
                      <a:pt x="257" y="36"/>
                      <a:pt x="255" y="34"/>
                      <a:pt x="254" y="32"/>
                    </a:cubicBezTo>
                    <a:cubicBezTo>
                      <a:pt x="253" y="29"/>
                      <a:pt x="254" y="26"/>
                      <a:pt x="256" y="24"/>
                    </a:cubicBezTo>
                    <a:lnTo>
                      <a:pt x="267" y="13"/>
                    </a:lnTo>
                    <a:lnTo>
                      <a:pt x="266" y="24"/>
                    </a:lnTo>
                    <a:lnTo>
                      <a:pt x="258" y="13"/>
                    </a:lnTo>
                    <a:cubicBezTo>
                      <a:pt x="256" y="11"/>
                      <a:pt x="256" y="8"/>
                      <a:pt x="257" y="5"/>
                    </a:cubicBezTo>
                    <a:cubicBezTo>
                      <a:pt x="259" y="2"/>
                      <a:pt x="261" y="0"/>
                      <a:pt x="264" y="0"/>
                    </a:cubicBezTo>
                    <a:lnTo>
                      <a:pt x="278" y="0"/>
                    </a:lnTo>
                    <a:cubicBezTo>
                      <a:pt x="279" y="0"/>
                      <a:pt x="280" y="1"/>
                      <a:pt x="281" y="1"/>
                    </a:cubicBezTo>
                    <a:lnTo>
                      <a:pt x="334" y="25"/>
                    </a:lnTo>
                    <a:lnTo>
                      <a:pt x="332" y="24"/>
                    </a:lnTo>
                    <a:lnTo>
                      <a:pt x="359" y="27"/>
                    </a:lnTo>
                    <a:cubicBezTo>
                      <a:pt x="360" y="27"/>
                      <a:pt x="361" y="28"/>
                      <a:pt x="362" y="28"/>
                    </a:cubicBezTo>
                    <a:lnTo>
                      <a:pt x="394" y="50"/>
                    </a:lnTo>
                    <a:cubicBezTo>
                      <a:pt x="397" y="51"/>
                      <a:pt x="398" y="54"/>
                      <a:pt x="398" y="57"/>
                    </a:cubicBezTo>
                    <a:cubicBezTo>
                      <a:pt x="397" y="60"/>
                      <a:pt x="395" y="63"/>
                      <a:pt x="392" y="64"/>
                    </a:cubicBezTo>
                    <a:lnTo>
                      <a:pt x="384" y="67"/>
                    </a:lnTo>
                    <a:lnTo>
                      <a:pt x="389" y="56"/>
                    </a:lnTo>
                    <a:lnTo>
                      <a:pt x="395" y="72"/>
                    </a:lnTo>
                    <a:lnTo>
                      <a:pt x="389" y="67"/>
                    </a:lnTo>
                    <a:lnTo>
                      <a:pt x="400" y="70"/>
                    </a:lnTo>
                    <a:cubicBezTo>
                      <a:pt x="402" y="70"/>
                      <a:pt x="404" y="72"/>
                      <a:pt x="405" y="74"/>
                    </a:cubicBezTo>
                    <a:cubicBezTo>
                      <a:pt x="406" y="76"/>
                      <a:pt x="406" y="78"/>
                      <a:pt x="405" y="80"/>
                    </a:cubicBezTo>
                    <a:lnTo>
                      <a:pt x="400" y="94"/>
                    </a:lnTo>
                    <a:lnTo>
                      <a:pt x="398" y="85"/>
                    </a:lnTo>
                    <a:lnTo>
                      <a:pt x="416" y="101"/>
                    </a:lnTo>
                    <a:cubicBezTo>
                      <a:pt x="419" y="103"/>
                      <a:pt x="420" y="106"/>
                      <a:pt x="419" y="110"/>
                    </a:cubicBezTo>
                    <a:lnTo>
                      <a:pt x="411" y="131"/>
                    </a:lnTo>
                    <a:lnTo>
                      <a:pt x="409" y="122"/>
                    </a:lnTo>
                    <a:lnTo>
                      <a:pt x="430" y="144"/>
                    </a:lnTo>
                    <a:cubicBezTo>
                      <a:pt x="432" y="146"/>
                      <a:pt x="433" y="149"/>
                      <a:pt x="432" y="152"/>
                    </a:cubicBezTo>
                    <a:cubicBezTo>
                      <a:pt x="431" y="155"/>
                      <a:pt x="429" y="157"/>
                      <a:pt x="426" y="157"/>
                    </a:cubicBezTo>
                    <a:lnTo>
                      <a:pt x="391" y="162"/>
                    </a:lnTo>
                    <a:cubicBezTo>
                      <a:pt x="389" y="163"/>
                      <a:pt x="387" y="162"/>
                      <a:pt x="386" y="161"/>
                    </a:cubicBezTo>
                    <a:lnTo>
                      <a:pt x="367" y="151"/>
                    </a:lnTo>
                    <a:lnTo>
                      <a:pt x="379" y="141"/>
                    </a:lnTo>
                    <a:lnTo>
                      <a:pt x="381" y="149"/>
                    </a:lnTo>
                    <a:cubicBezTo>
                      <a:pt x="382" y="152"/>
                      <a:pt x="381" y="156"/>
                      <a:pt x="379" y="158"/>
                    </a:cubicBezTo>
                    <a:cubicBezTo>
                      <a:pt x="377" y="160"/>
                      <a:pt x="373" y="160"/>
                      <a:pt x="370" y="159"/>
                    </a:cubicBezTo>
                    <a:lnTo>
                      <a:pt x="360" y="154"/>
                    </a:lnTo>
                    <a:lnTo>
                      <a:pt x="371" y="148"/>
                    </a:lnTo>
                    <a:lnTo>
                      <a:pt x="368" y="159"/>
                    </a:lnTo>
                    <a:lnTo>
                      <a:pt x="364" y="150"/>
                    </a:lnTo>
                    <a:lnTo>
                      <a:pt x="369" y="153"/>
                    </a:lnTo>
                    <a:cubicBezTo>
                      <a:pt x="373" y="155"/>
                      <a:pt x="375" y="159"/>
                      <a:pt x="373" y="163"/>
                    </a:cubicBezTo>
                    <a:cubicBezTo>
                      <a:pt x="371" y="167"/>
                      <a:pt x="367" y="169"/>
                      <a:pt x="363" y="167"/>
                    </a:cubicBezTo>
                    <a:lnTo>
                      <a:pt x="342" y="159"/>
                    </a:lnTo>
                    <a:lnTo>
                      <a:pt x="348" y="145"/>
                    </a:lnTo>
                    <a:lnTo>
                      <a:pt x="364" y="153"/>
                    </a:lnTo>
                    <a:cubicBezTo>
                      <a:pt x="367" y="154"/>
                      <a:pt x="369" y="157"/>
                      <a:pt x="368" y="160"/>
                    </a:cubicBezTo>
                    <a:cubicBezTo>
                      <a:pt x="368" y="163"/>
                      <a:pt x="367" y="166"/>
                      <a:pt x="364" y="167"/>
                    </a:cubicBezTo>
                    <a:lnTo>
                      <a:pt x="340" y="178"/>
                    </a:lnTo>
                    <a:lnTo>
                      <a:pt x="341" y="164"/>
                    </a:lnTo>
                    <a:lnTo>
                      <a:pt x="349" y="169"/>
                    </a:lnTo>
                    <a:cubicBezTo>
                      <a:pt x="352" y="171"/>
                      <a:pt x="353" y="176"/>
                      <a:pt x="352" y="179"/>
                    </a:cubicBezTo>
                    <a:cubicBezTo>
                      <a:pt x="350" y="183"/>
                      <a:pt x="345" y="185"/>
                      <a:pt x="342" y="183"/>
                    </a:cubicBezTo>
                    <a:lnTo>
                      <a:pt x="328" y="178"/>
                    </a:lnTo>
                    <a:lnTo>
                      <a:pt x="335" y="164"/>
                    </a:lnTo>
                    <a:lnTo>
                      <a:pt x="349" y="172"/>
                    </a:lnTo>
                    <a:cubicBezTo>
                      <a:pt x="351" y="173"/>
                      <a:pt x="352" y="175"/>
                      <a:pt x="352" y="178"/>
                    </a:cubicBezTo>
                    <a:cubicBezTo>
                      <a:pt x="353" y="180"/>
                      <a:pt x="352" y="183"/>
                      <a:pt x="350" y="184"/>
                    </a:cubicBezTo>
                    <a:lnTo>
                      <a:pt x="331" y="200"/>
                    </a:lnTo>
                    <a:lnTo>
                      <a:pt x="328" y="187"/>
                    </a:lnTo>
                    <a:lnTo>
                      <a:pt x="338" y="189"/>
                    </a:lnTo>
                    <a:cubicBezTo>
                      <a:pt x="342" y="190"/>
                      <a:pt x="344" y="193"/>
                      <a:pt x="344" y="196"/>
                    </a:cubicBezTo>
                    <a:cubicBezTo>
                      <a:pt x="345" y="199"/>
                      <a:pt x="343" y="203"/>
                      <a:pt x="340" y="204"/>
                    </a:cubicBezTo>
                    <a:lnTo>
                      <a:pt x="335" y="207"/>
                    </a:lnTo>
                    <a:lnTo>
                      <a:pt x="336" y="193"/>
                    </a:lnTo>
                    <a:lnTo>
                      <a:pt x="352" y="204"/>
                    </a:lnTo>
                    <a:cubicBezTo>
                      <a:pt x="354" y="205"/>
                      <a:pt x="355" y="208"/>
                      <a:pt x="355" y="210"/>
                    </a:cubicBezTo>
                    <a:cubicBezTo>
                      <a:pt x="355" y="213"/>
                      <a:pt x="354" y="215"/>
                      <a:pt x="352" y="217"/>
                    </a:cubicBezTo>
                    <a:lnTo>
                      <a:pt x="333" y="230"/>
                    </a:lnTo>
                    <a:lnTo>
                      <a:pt x="336" y="225"/>
                    </a:lnTo>
                    <a:lnTo>
                      <a:pt x="334" y="238"/>
                    </a:lnTo>
                    <a:cubicBezTo>
                      <a:pt x="333" y="241"/>
                      <a:pt x="332" y="243"/>
                      <a:pt x="330" y="244"/>
                    </a:cubicBezTo>
                    <a:lnTo>
                      <a:pt x="295" y="262"/>
                    </a:lnTo>
                    <a:cubicBezTo>
                      <a:pt x="293" y="264"/>
                      <a:pt x="290" y="264"/>
                      <a:pt x="288" y="263"/>
                    </a:cubicBezTo>
                    <a:lnTo>
                      <a:pt x="277" y="257"/>
                    </a:lnTo>
                    <a:lnTo>
                      <a:pt x="287" y="255"/>
                    </a:lnTo>
                    <a:lnTo>
                      <a:pt x="276" y="270"/>
                    </a:lnTo>
                    <a:cubicBezTo>
                      <a:pt x="274" y="274"/>
                      <a:pt x="270" y="275"/>
                      <a:pt x="266" y="273"/>
                    </a:cubicBezTo>
                    <a:lnTo>
                      <a:pt x="261" y="271"/>
                    </a:lnTo>
                    <a:lnTo>
                      <a:pt x="268" y="271"/>
                    </a:lnTo>
                    <a:lnTo>
                      <a:pt x="247" y="281"/>
                    </a:lnTo>
                    <a:lnTo>
                      <a:pt x="245" y="266"/>
                    </a:lnTo>
                    <a:lnTo>
                      <a:pt x="258" y="269"/>
                    </a:lnTo>
                    <a:cubicBezTo>
                      <a:pt x="261" y="269"/>
                      <a:pt x="264" y="272"/>
                      <a:pt x="264" y="276"/>
                    </a:cubicBezTo>
                    <a:cubicBezTo>
                      <a:pt x="265" y="279"/>
                      <a:pt x="263" y="282"/>
                      <a:pt x="260" y="284"/>
                    </a:cubicBezTo>
                    <a:lnTo>
                      <a:pt x="244" y="292"/>
                    </a:lnTo>
                    <a:cubicBezTo>
                      <a:pt x="242" y="293"/>
                      <a:pt x="239" y="293"/>
                      <a:pt x="237" y="292"/>
                    </a:cubicBezTo>
                    <a:lnTo>
                      <a:pt x="218" y="281"/>
                    </a:lnTo>
                    <a:lnTo>
                      <a:pt x="228" y="269"/>
                    </a:lnTo>
                    <a:lnTo>
                      <a:pt x="244" y="287"/>
                    </a:lnTo>
                    <a:cubicBezTo>
                      <a:pt x="246" y="289"/>
                      <a:pt x="246" y="292"/>
                      <a:pt x="246" y="295"/>
                    </a:cubicBezTo>
                    <a:cubicBezTo>
                      <a:pt x="245" y="297"/>
                      <a:pt x="243" y="299"/>
                      <a:pt x="240" y="300"/>
                    </a:cubicBezTo>
                    <a:lnTo>
                      <a:pt x="216" y="308"/>
                    </a:lnTo>
                    <a:lnTo>
                      <a:pt x="219" y="294"/>
                    </a:lnTo>
                    <a:lnTo>
                      <a:pt x="232" y="305"/>
                    </a:lnTo>
                    <a:cubicBezTo>
                      <a:pt x="234" y="306"/>
                      <a:pt x="235" y="308"/>
                      <a:pt x="235" y="310"/>
                    </a:cubicBezTo>
                    <a:cubicBezTo>
                      <a:pt x="235" y="312"/>
                      <a:pt x="235" y="315"/>
                      <a:pt x="233" y="316"/>
                    </a:cubicBezTo>
                    <a:lnTo>
                      <a:pt x="223" y="329"/>
                    </a:lnTo>
                    <a:lnTo>
                      <a:pt x="223" y="320"/>
                    </a:lnTo>
                    <a:lnTo>
                      <a:pt x="231" y="334"/>
                    </a:lnTo>
                    <a:cubicBezTo>
                      <a:pt x="233" y="337"/>
                      <a:pt x="233" y="340"/>
                      <a:pt x="231" y="343"/>
                    </a:cubicBezTo>
                    <a:cubicBezTo>
                      <a:pt x="228" y="346"/>
                      <a:pt x="225" y="346"/>
                      <a:pt x="222" y="345"/>
                    </a:cubicBezTo>
                    <a:lnTo>
                      <a:pt x="208" y="340"/>
                    </a:lnTo>
                    <a:lnTo>
                      <a:pt x="215" y="325"/>
                    </a:lnTo>
                    <a:lnTo>
                      <a:pt x="220" y="328"/>
                    </a:lnTo>
                    <a:cubicBezTo>
                      <a:pt x="223" y="329"/>
                      <a:pt x="224" y="332"/>
                      <a:pt x="224" y="335"/>
                    </a:cubicBezTo>
                    <a:cubicBezTo>
                      <a:pt x="224" y="338"/>
                      <a:pt x="223" y="341"/>
                      <a:pt x="220" y="342"/>
                    </a:cubicBezTo>
                    <a:lnTo>
                      <a:pt x="215" y="345"/>
                    </a:lnTo>
                    <a:lnTo>
                      <a:pt x="218" y="333"/>
                    </a:lnTo>
                    <a:lnTo>
                      <a:pt x="223" y="341"/>
                    </a:lnTo>
                    <a:cubicBezTo>
                      <a:pt x="224" y="343"/>
                      <a:pt x="225" y="346"/>
                      <a:pt x="224" y="348"/>
                    </a:cubicBezTo>
                    <a:cubicBezTo>
                      <a:pt x="224" y="350"/>
                      <a:pt x="222" y="352"/>
                      <a:pt x="220" y="353"/>
                    </a:cubicBezTo>
                    <a:lnTo>
                      <a:pt x="215" y="356"/>
                    </a:lnTo>
                    <a:lnTo>
                      <a:pt x="219" y="346"/>
                    </a:lnTo>
                    <a:lnTo>
                      <a:pt x="224" y="368"/>
                    </a:lnTo>
                    <a:lnTo>
                      <a:pt x="229" y="380"/>
                    </a:lnTo>
                    <a:lnTo>
                      <a:pt x="225" y="376"/>
                    </a:lnTo>
                    <a:lnTo>
                      <a:pt x="241" y="384"/>
                    </a:lnTo>
                    <a:lnTo>
                      <a:pt x="233" y="384"/>
                    </a:lnTo>
                    <a:lnTo>
                      <a:pt x="241" y="379"/>
                    </a:lnTo>
                    <a:cubicBezTo>
                      <a:pt x="244" y="377"/>
                      <a:pt x="247" y="377"/>
                      <a:pt x="250" y="379"/>
                    </a:cubicBezTo>
                    <a:lnTo>
                      <a:pt x="277" y="395"/>
                    </a:lnTo>
                    <a:cubicBezTo>
                      <a:pt x="280" y="397"/>
                      <a:pt x="281" y="401"/>
                      <a:pt x="280" y="405"/>
                    </a:cubicBezTo>
                    <a:cubicBezTo>
                      <a:pt x="278" y="408"/>
                      <a:pt x="274" y="410"/>
                      <a:pt x="271" y="409"/>
                    </a:cubicBezTo>
                    <a:lnTo>
                      <a:pt x="260" y="407"/>
                    </a:lnTo>
                    <a:lnTo>
                      <a:pt x="267" y="393"/>
                    </a:lnTo>
                    <a:lnTo>
                      <a:pt x="273" y="398"/>
                    </a:lnTo>
                    <a:lnTo>
                      <a:pt x="269" y="396"/>
                    </a:lnTo>
                    <a:lnTo>
                      <a:pt x="282" y="399"/>
                    </a:lnTo>
                    <a:cubicBezTo>
                      <a:pt x="284" y="399"/>
                      <a:pt x="285" y="400"/>
                      <a:pt x="286" y="401"/>
                    </a:cubicBezTo>
                    <a:lnTo>
                      <a:pt x="297" y="412"/>
                    </a:lnTo>
                    <a:cubicBezTo>
                      <a:pt x="299" y="414"/>
                      <a:pt x="299" y="416"/>
                      <a:pt x="299" y="419"/>
                    </a:cubicBezTo>
                    <a:cubicBezTo>
                      <a:pt x="299" y="421"/>
                      <a:pt x="297" y="423"/>
                      <a:pt x="295" y="425"/>
                    </a:cubicBezTo>
                    <a:lnTo>
                      <a:pt x="289" y="427"/>
                    </a:lnTo>
                    <a:lnTo>
                      <a:pt x="289" y="413"/>
                    </a:lnTo>
                    <a:lnTo>
                      <a:pt x="295" y="416"/>
                    </a:lnTo>
                    <a:cubicBezTo>
                      <a:pt x="297" y="417"/>
                      <a:pt x="299" y="419"/>
                      <a:pt x="299" y="422"/>
                    </a:cubicBezTo>
                    <a:cubicBezTo>
                      <a:pt x="299" y="425"/>
                      <a:pt x="298" y="428"/>
                      <a:pt x="296" y="429"/>
                    </a:cubicBezTo>
                    <a:lnTo>
                      <a:pt x="269" y="448"/>
                    </a:lnTo>
                    <a:lnTo>
                      <a:pt x="270" y="447"/>
                    </a:lnTo>
                    <a:lnTo>
                      <a:pt x="267" y="450"/>
                    </a:lnTo>
                    <a:cubicBezTo>
                      <a:pt x="266" y="451"/>
                      <a:pt x="264" y="452"/>
                      <a:pt x="262" y="452"/>
                    </a:cubicBezTo>
                    <a:lnTo>
                      <a:pt x="256" y="452"/>
                    </a:lnTo>
                    <a:cubicBezTo>
                      <a:pt x="256" y="452"/>
                      <a:pt x="255" y="452"/>
                      <a:pt x="255" y="452"/>
                    </a:cubicBezTo>
                    <a:lnTo>
                      <a:pt x="244" y="449"/>
                    </a:lnTo>
                    <a:cubicBezTo>
                      <a:pt x="240" y="448"/>
                      <a:pt x="238" y="445"/>
                      <a:pt x="238" y="441"/>
                    </a:cubicBezTo>
                    <a:lnTo>
                      <a:pt x="238" y="433"/>
                    </a:lnTo>
                    <a:lnTo>
                      <a:pt x="242" y="440"/>
                    </a:lnTo>
                    <a:lnTo>
                      <a:pt x="237" y="438"/>
                    </a:lnTo>
                    <a:lnTo>
                      <a:pt x="247" y="426"/>
                    </a:lnTo>
                    <a:lnTo>
                      <a:pt x="252" y="434"/>
                    </a:lnTo>
                    <a:cubicBezTo>
                      <a:pt x="255" y="437"/>
                      <a:pt x="254" y="441"/>
                      <a:pt x="252" y="444"/>
                    </a:cubicBezTo>
                    <a:cubicBezTo>
                      <a:pt x="249" y="447"/>
                      <a:pt x="245" y="447"/>
                      <a:pt x="242" y="446"/>
                    </a:cubicBezTo>
                    <a:lnTo>
                      <a:pt x="228" y="438"/>
                    </a:lnTo>
                    <a:lnTo>
                      <a:pt x="240" y="431"/>
                    </a:lnTo>
                    <a:lnTo>
                      <a:pt x="240" y="439"/>
                    </a:lnTo>
                    <a:cubicBezTo>
                      <a:pt x="240" y="441"/>
                      <a:pt x="239" y="443"/>
                      <a:pt x="238" y="445"/>
                    </a:cubicBezTo>
                    <a:cubicBezTo>
                      <a:pt x="236" y="446"/>
                      <a:pt x="233" y="447"/>
                      <a:pt x="231" y="447"/>
                    </a:cubicBezTo>
                    <a:lnTo>
                      <a:pt x="202" y="441"/>
                    </a:lnTo>
                    <a:lnTo>
                      <a:pt x="205" y="441"/>
                    </a:lnTo>
                    <a:lnTo>
                      <a:pt x="187" y="446"/>
                    </a:lnTo>
                    <a:lnTo>
                      <a:pt x="185" y="431"/>
                    </a:lnTo>
                    <a:lnTo>
                      <a:pt x="217" y="433"/>
                    </a:lnTo>
                    <a:lnTo>
                      <a:pt x="214" y="449"/>
                    </a:lnTo>
                    <a:lnTo>
                      <a:pt x="206" y="446"/>
                    </a:lnTo>
                    <a:cubicBezTo>
                      <a:pt x="202" y="445"/>
                      <a:pt x="200" y="441"/>
                      <a:pt x="201" y="437"/>
                    </a:cubicBezTo>
                    <a:cubicBezTo>
                      <a:pt x="201" y="433"/>
                      <a:pt x="205" y="431"/>
                      <a:pt x="208" y="431"/>
                    </a:cubicBezTo>
                    <a:lnTo>
                      <a:pt x="214" y="431"/>
                    </a:lnTo>
                    <a:cubicBezTo>
                      <a:pt x="215" y="431"/>
                      <a:pt x="216" y="431"/>
                      <a:pt x="217" y="431"/>
                    </a:cubicBezTo>
                    <a:lnTo>
                      <a:pt x="233" y="439"/>
                    </a:lnTo>
                    <a:lnTo>
                      <a:pt x="230" y="439"/>
                    </a:lnTo>
                    <a:lnTo>
                      <a:pt x="262" y="439"/>
                    </a:lnTo>
                    <a:lnTo>
                      <a:pt x="258" y="439"/>
                    </a:lnTo>
                    <a:lnTo>
                      <a:pt x="269" y="434"/>
                    </a:lnTo>
                    <a:cubicBezTo>
                      <a:pt x="271" y="433"/>
                      <a:pt x="273" y="433"/>
                      <a:pt x="275" y="434"/>
                    </a:cubicBezTo>
                    <a:lnTo>
                      <a:pt x="283" y="436"/>
                    </a:lnTo>
                    <a:cubicBezTo>
                      <a:pt x="286" y="437"/>
                      <a:pt x="289" y="441"/>
                      <a:pt x="288" y="444"/>
                    </a:cubicBezTo>
                    <a:cubicBezTo>
                      <a:pt x="288" y="448"/>
                      <a:pt x="286" y="451"/>
                      <a:pt x="282" y="452"/>
                    </a:cubicBezTo>
                    <a:lnTo>
                      <a:pt x="269" y="454"/>
                    </a:lnTo>
                    <a:lnTo>
                      <a:pt x="275" y="444"/>
                    </a:lnTo>
                    <a:lnTo>
                      <a:pt x="277" y="452"/>
                    </a:lnTo>
                    <a:cubicBezTo>
                      <a:pt x="278" y="455"/>
                      <a:pt x="277" y="459"/>
                      <a:pt x="275" y="461"/>
                    </a:cubicBezTo>
                    <a:lnTo>
                      <a:pt x="261" y="471"/>
                    </a:lnTo>
                    <a:cubicBezTo>
                      <a:pt x="258" y="474"/>
                      <a:pt x="254" y="474"/>
                      <a:pt x="251" y="471"/>
                    </a:cubicBezTo>
                    <a:lnTo>
                      <a:pt x="237" y="458"/>
                    </a:lnTo>
                    <a:lnTo>
                      <a:pt x="251" y="452"/>
                    </a:lnTo>
                    <a:lnTo>
                      <a:pt x="251" y="463"/>
                    </a:lnTo>
                    <a:cubicBezTo>
                      <a:pt x="251" y="465"/>
                      <a:pt x="250" y="467"/>
                      <a:pt x="249" y="468"/>
                    </a:cubicBezTo>
                    <a:lnTo>
                      <a:pt x="241" y="476"/>
                    </a:lnTo>
                    <a:cubicBezTo>
                      <a:pt x="240" y="477"/>
                      <a:pt x="238" y="478"/>
                      <a:pt x="236" y="478"/>
                    </a:cubicBezTo>
                    <a:lnTo>
                      <a:pt x="196" y="484"/>
                    </a:lnTo>
                    <a:lnTo>
                      <a:pt x="197" y="468"/>
                    </a:lnTo>
                    <a:lnTo>
                      <a:pt x="223" y="473"/>
                    </a:lnTo>
                    <a:cubicBezTo>
                      <a:pt x="227" y="474"/>
                      <a:pt x="230" y="477"/>
                      <a:pt x="230" y="481"/>
                    </a:cubicBezTo>
                    <a:cubicBezTo>
                      <a:pt x="230" y="485"/>
                      <a:pt x="227" y="488"/>
                      <a:pt x="223" y="489"/>
                    </a:cubicBezTo>
                    <a:lnTo>
                      <a:pt x="207" y="492"/>
                    </a:lnTo>
                    <a:lnTo>
                      <a:pt x="211" y="477"/>
                    </a:lnTo>
                    <a:lnTo>
                      <a:pt x="221" y="485"/>
                    </a:lnTo>
                    <a:cubicBezTo>
                      <a:pt x="223" y="486"/>
                      <a:pt x="224" y="488"/>
                      <a:pt x="224" y="489"/>
                    </a:cubicBezTo>
                    <a:lnTo>
                      <a:pt x="227" y="497"/>
                    </a:lnTo>
                    <a:cubicBezTo>
                      <a:pt x="228" y="500"/>
                      <a:pt x="227" y="502"/>
                      <a:pt x="226" y="504"/>
                    </a:cubicBezTo>
                    <a:lnTo>
                      <a:pt x="220" y="512"/>
                    </a:lnTo>
                    <a:lnTo>
                      <a:pt x="219" y="502"/>
                    </a:lnTo>
                    <a:lnTo>
                      <a:pt x="225" y="507"/>
                    </a:lnTo>
                    <a:cubicBezTo>
                      <a:pt x="228" y="510"/>
                      <a:pt x="228" y="515"/>
                      <a:pt x="225" y="518"/>
                    </a:cubicBezTo>
                    <a:cubicBezTo>
                      <a:pt x="223" y="521"/>
                      <a:pt x="218" y="522"/>
                      <a:pt x="215" y="520"/>
                    </a:cubicBezTo>
                    <a:lnTo>
                      <a:pt x="207" y="514"/>
                    </a:lnTo>
                    <a:lnTo>
                      <a:pt x="218" y="503"/>
                    </a:lnTo>
                    <a:lnTo>
                      <a:pt x="226" y="513"/>
                    </a:lnTo>
                    <a:cubicBezTo>
                      <a:pt x="228" y="516"/>
                      <a:pt x="228" y="521"/>
                      <a:pt x="225" y="523"/>
                    </a:cubicBezTo>
                    <a:cubicBezTo>
                      <a:pt x="223" y="526"/>
                      <a:pt x="219" y="527"/>
                      <a:pt x="216" y="525"/>
                    </a:cubicBezTo>
                    <a:lnTo>
                      <a:pt x="205" y="520"/>
                    </a:lnTo>
                    <a:lnTo>
                      <a:pt x="213" y="507"/>
                    </a:lnTo>
                    <a:lnTo>
                      <a:pt x="224" y="515"/>
                    </a:lnTo>
                    <a:cubicBezTo>
                      <a:pt x="226" y="516"/>
                      <a:pt x="227" y="518"/>
                      <a:pt x="227" y="521"/>
                    </a:cubicBezTo>
                    <a:lnTo>
                      <a:pt x="227" y="534"/>
                    </a:lnTo>
                    <a:cubicBezTo>
                      <a:pt x="227" y="536"/>
                      <a:pt x="226" y="538"/>
                      <a:pt x="225" y="540"/>
                    </a:cubicBezTo>
                    <a:lnTo>
                      <a:pt x="219" y="545"/>
                    </a:lnTo>
                    <a:lnTo>
                      <a:pt x="221" y="536"/>
                    </a:lnTo>
                    <a:lnTo>
                      <a:pt x="226" y="547"/>
                    </a:lnTo>
                    <a:cubicBezTo>
                      <a:pt x="227" y="549"/>
                      <a:pt x="227" y="551"/>
                      <a:pt x="226" y="554"/>
                    </a:cubicBezTo>
                    <a:lnTo>
                      <a:pt x="208" y="593"/>
                    </a:lnTo>
                    <a:lnTo>
                      <a:pt x="205" y="599"/>
                    </a:lnTo>
                    <a:cubicBezTo>
                      <a:pt x="204" y="602"/>
                      <a:pt x="201" y="603"/>
                      <a:pt x="197" y="603"/>
                    </a:cubicBezTo>
                    <a:lnTo>
                      <a:pt x="152" y="601"/>
                    </a:lnTo>
                    <a:lnTo>
                      <a:pt x="160" y="590"/>
                    </a:lnTo>
                    <a:lnTo>
                      <a:pt x="163" y="598"/>
                    </a:lnTo>
                    <a:cubicBezTo>
                      <a:pt x="164" y="601"/>
                      <a:pt x="163" y="604"/>
                      <a:pt x="161" y="606"/>
                    </a:cubicBezTo>
                    <a:cubicBezTo>
                      <a:pt x="159" y="608"/>
                      <a:pt x="155" y="609"/>
                      <a:pt x="153" y="608"/>
                    </a:cubicBezTo>
                    <a:lnTo>
                      <a:pt x="145" y="606"/>
                    </a:lnTo>
                    <a:lnTo>
                      <a:pt x="153" y="604"/>
                    </a:lnTo>
                    <a:lnTo>
                      <a:pt x="142" y="614"/>
                    </a:lnTo>
                    <a:lnTo>
                      <a:pt x="144" y="605"/>
                    </a:lnTo>
                    <a:lnTo>
                      <a:pt x="152" y="621"/>
                    </a:lnTo>
                    <a:cubicBezTo>
                      <a:pt x="153" y="624"/>
                      <a:pt x="153" y="628"/>
                      <a:pt x="150" y="630"/>
                    </a:cubicBezTo>
                    <a:lnTo>
                      <a:pt x="145" y="635"/>
                    </a:lnTo>
                    <a:cubicBezTo>
                      <a:pt x="143" y="637"/>
                      <a:pt x="142" y="638"/>
                      <a:pt x="140" y="638"/>
                    </a:cubicBezTo>
                    <a:lnTo>
                      <a:pt x="108" y="640"/>
                    </a:lnTo>
                    <a:cubicBezTo>
                      <a:pt x="107" y="641"/>
                      <a:pt x="106" y="640"/>
                      <a:pt x="106" y="640"/>
                    </a:cubicBezTo>
                    <a:lnTo>
                      <a:pt x="90" y="638"/>
                    </a:lnTo>
                    <a:cubicBezTo>
                      <a:pt x="87" y="637"/>
                      <a:pt x="84" y="635"/>
                      <a:pt x="84" y="632"/>
                    </a:cubicBezTo>
                    <a:lnTo>
                      <a:pt x="81" y="624"/>
                    </a:lnTo>
                    <a:cubicBezTo>
                      <a:pt x="80" y="622"/>
                      <a:pt x="80" y="619"/>
                      <a:pt x="82" y="617"/>
                    </a:cubicBezTo>
                    <a:lnTo>
                      <a:pt x="87" y="609"/>
                    </a:lnTo>
                    <a:lnTo>
                      <a:pt x="88" y="619"/>
                    </a:lnTo>
                    <a:lnTo>
                      <a:pt x="64" y="593"/>
                    </a:lnTo>
                    <a:cubicBezTo>
                      <a:pt x="62" y="590"/>
                      <a:pt x="61" y="586"/>
                      <a:pt x="63" y="583"/>
                    </a:cubicBezTo>
                    <a:cubicBezTo>
                      <a:pt x="65" y="580"/>
                      <a:pt x="68" y="579"/>
                      <a:pt x="71" y="579"/>
                    </a:cubicBezTo>
                    <a:lnTo>
                      <a:pt x="85" y="582"/>
                    </a:lnTo>
                    <a:lnTo>
                      <a:pt x="77" y="596"/>
                    </a:lnTo>
                    <a:lnTo>
                      <a:pt x="69" y="588"/>
                    </a:lnTo>
                    <a:cubicBezTo>
                      <a:pt x="67" y="586"/>
                      <a:pt x="67" y="583"/>
                      <a:pt x="67" y="580"/>
                    </a:cubicBezTo>
                    <a:cubicBezTo>
                      <a:pt x="68" y="577"/>
                      <a:pt x="70" y="575"/>
                      <a:pt x="73" y="574"/>
                    </a:cubicBezTo>
                    <a:lnTo>
                      <a:pt x="84" y="572"/>
                    </a:lnTo>
                    <a:lnTo>
                      <a:pt x="78" y="582"/>
                    </a:lnTo>
                    <a:lnTo>
                      <a:pt x="76" y="574"/>
                    </a:lnTo>
                    <a:lnTo>
                      <a:pt x="78" y="578"/>
                    </a:lnTo>
                    <a:lnTo>
                      <a:pt x="60" y="565"/>
                    </a:lnTo>
                    <a:cubicBezTo>
                      <a:pt x="59" y="564"/>
                      <a:pt x="58" y="563"/>
                      <a:pt x="58" y="563"/>
                    </a:cubicBezTo>
                    <a:lnTo>
                      <a:pt x="42" y="539"/>
                    </a:lnTo>
                    <a:lnTo>
                      <a:pt x="48" y="542"/>
                    </a:lnTo>
                    <a:lnTo>
                      <a:pt x="43" y="542"/>
                    </a:lnTo>
                    <a:cubicBezTo>
                      <a:pt x="39" y="542"/>
                      <a:pt x="36" y="540"/>
                      <a:pt x="35" y="536"/>
                    </a:cubicBezTo>
                    <a:lnTo>
                      <a:pt x="33" y="523"/>
                    </a:lnTo>
                    <a:lnTo>
                      <a:pt x="40" y="529"/>
                    </a:lnTo>
                    <a:lnTo>
                      <a:pt x="35" y="529"/>
                    </a:lnTo>
                    <a:cubicBezTo>
                      <a:pt x="33" y="529"/>
                      <a:pt x="30" y="528"/>
                      <a:pt x="29" y="526"/>
                    </a:cubicBezTo>
                    <a:cubicBezTo>
                      <a:pt x="27" y="524"/>
                      <a:pt x="27" y="522"/>
                      <a:pt x="27" y="519"/>
                    </a:cubicBezTo>
                    <a:lnTo>
                      <a:pt x="33" y="495"/>
                    </a:lnTo>
                    <a:lnTo>
                      <a:pt x="35" y="503"/>
                    </a:lnTo>
                    <a:lnTo>
                      <a:pt x="29" y="497"/>
                    </a:lnTo>
                    <a:lnTo>
                      <a:pt x="35" y="500"/>
                    </a:lnTo>
                    <a:lnTo>
                      <a:pt x="32" y="500"/>
                    </a:lnTo>
                    <a:lnTo>
                      <a:pt x="38" y="497"/>
                    </a:lnTo>
                    <a:lnTo>
                      <a:pt x="33" y="503"/>
                    </a:lnTo>
                    <a:cubicBezTo>
                      <a:pt x="30" y="506"/>
                      <a:pt x="25" y="506"/>
                      <a:pt x="22" y="503"/>
                    </a:cubicBezTo>
                    <a:lnTo>
                      <a:pt x="9" y="493"/>
                    </a:lnTo>
                    <a:cubicBezTo>
                      <a:pt x="7" y="492"/>
                      <a:pt x="6" y="490"/>
                      <a:pt x="6" y="488"/>
                    </a:cubicBezTo>
                    <a:lnTo>
                      <a:pt x="1" y="461"/>
                    </a:lnTo>
                    <a:cubicBezTo>
                      <a:pt x="0" y="458"/>
                      <a:pt x="2" y="454"/>
                      <a:pt x="5" y="453"/>
                    </a:cubicBezTo>
                    <a:lnTo>
                      <a:pt x="10" y="450"/>
                    </a:lnTo>
                    <a:lnTo>
                      <a:pt x="8" y="452"/>
                    </a:lnTo>
                    <a:lnTo>
                      <a:pt x="11" y="449"/>
                    </a:lnTo>
                    <a:cubicBezTo>
                      <a:pt x="14" y="446"/>
                      <a:pt x="19" y="446"/>
                      <a:pt x="22" y="449"/>
                    </a:cubicBezTo>
                    <a:lnTo>
                      <a:pt x="27" y="454"/>
                    </a:lnTo>
                    <a:close/>
                    <a:moveTo>
                      <a:pt x="11" y="460"/>
                    </a:moveTo>
                    <a:lnTo>
                      <a:pt x="22" y="460"/>
                    </a:lnTo>
                    <a:lnTo>
                      <a:pt x="19" y="463"/>
                    </a:lnTo>
                    <a:cubicBezTo>
                      <a:pt x="19" y="463"/>
                      <a:pt x="18" y="464"/>
                      <a:pt x="17" y="464"/>
                    </a:cubicBezTo>
                    <a:lnTo>
                      <a:pt x="12" y="467"/>
                    </a:lnTo>
                    <a:lnTo>
                      <a:pt x="16" y="458"/>
                    </a:lnTo>
                    <a:lnTo>
                      <a:pt x="22" y="485"/>
                    </a:lnTo>
                    <a:lnTo>
                      <a:pt x="19" y="480"/>
                    </a:lnTo>
                    <a:lnTo>
                      <a:pt x="32" y="491"/>
                    </a:lnTo>
                    <a:lnTo>
                      <a:pt x="21" y="491"/>
                    </a:lnTo>
                    <a:lnTo>
                      <a:pt x="27" y="486"/>
                    </a:lnTo>
                    <a:cubicBezTo>
                      <a:pt x="28" y="485"/>
                      <a:pt x="30" y="484"/>
                      <a:pt x="32" y="484"/>
                    </a:cubicBezTo>
                    <a:lnTo>
                      <a:pt x="35" y="484"/>
                    </a:lnTo>
                    <a:cubicBezTo>
                      <a:pt x="37" y="484"/>
                      <a:pt x="39" y="485"/>
                      <a:pt x="41" y="486"/>
                    </a:cubicBezTo>
                    <a:lnTo>
                      <a:pt x="46" y="491"/>
                    </a:lnTo>
                    <a:cubicBezTo>
                      <a:pt x="48" y="493"/>
                      <a:pt x="49" y="496"/>
                      <a:pt x="48" y="499"/>
                    </a:cubicBezTo>
                    <a:lnTo>
                      <a:pt x="43" y="523"/>
                    </a:lnTo>
                    <a:lnTo>
                      <a:pt x="35" y="513"/>
                    </a:lnTo>
                    <a:lnTo>
                      <a:pt x="40" y="513"/>
                    </a:lnTo>
                    <a:cubicBezTo>
                      <a:pt x="44" y="513"/>
                      <a:pt x="48" y="516"/>
                      <a:pt x="48" y="519"/>
                    </a:cubicBezTo>
                    <a:lnTo>
                      <a:pt x="51" y="533"/>
                    </a:lnTo>
                    <a:lnTo>
                      <a:pt x="43" y="526"/>
                    </a:lnTo>
                    <a:lnTo>
                      <a:pt x="48" y="526"/>
                    </a:lnTo>
                    <a:cubicBezTo>
                      <a:pt x="51" y="526"/>
                      <a:pt x="54" y="528"/>
                      <a:pt x="55" y="530"/>
                    </a:cubicBezTo>
                    <a:lnTo>
                      <a:pt x="71" y="554"/>
                    </a:lnTo>
                    <a:lnTo>
                      <a:pt x="69" y="552"/>
                    </a:lnTo>
                    <a:lnTo>
                      <a:pt x="88" y="565"/>
                    </a:lnTo>
                    <a:cubicBezTo>
                      <a:pt x="89" y="566"/>
                      <a:pt x="90" y="567"/>
                      <a:pt x="91" y="569"/>
                    </a:cubicBezTo>
                    <a:lnTo>
                      <a:pt x="93" y="577"/>
                    </a:lnTo>
                    <a:cubicBezTo>
                      <a:pt x="94" y="579"/>
                      <a:pt x="94" y="581"/>
                      <a:pt x="93" y="583"/>
                    </a:cubicBezTo>
                    <a:cubicBezTo>
                      <a:pt x="92" y="585"/>
                      <a:pt x="90" y="587"/>
                      <a:pt x="88" y="587"/>
                    </a:cubicBezTo>
                    <a:lnTo>
                      <a:pt x="77" y="590"/>
                    </a:lnTo>
                    <a:lnTo>
                      <a:pt x="81" y="576"/>
                    </a:lnTo>
                    <a:lnTo>
                      <a:pt x="89" y="584"/>
                    </a:lnTo>
                    <a:cubicBezTo>
                      <a:pt x="91" y="587"/>
                      <a:pt x="92" y="591"/>
                      <a:pt x="90" y="594"/>
                    </a:cubicBezTo>
                    <a:cubicBezTo>
                      <a:pt x="89" y="597"/>
                      <a:pt x="85" y="599"/>
                      <a:pt x="82" y="598"/>
                    </a:cubicBezTo>
                    <a:lnTo>
                      <a:pt x="68" y="595"/>
                    </a:lnTo>
                    <a:lnTo>
                      <a:pt x="76" y="582"/>
                    </a:lnTo>
                    <a:lnTo>
                      <a:pt x="100" y="609"/>
                    </a:lnTo>
                    <a:cubicBezTo>
                      <a:pt x="102" y="611"/>
                      <a:pt x="102" y="615"/>
                      <a:pt x="100" y="618"/>
                    </a:cubicBezTo>
                    <a:lnTo>
                      <a:pt x="95" y="626"/>
                    </a:lnTo>
                    <a:lnTo>
                      <a:pt x="96" y="619"/>
                    </a:lnTo>
                    <a:lnTo>
                      <a:pt x="99" y="627"/>
                    </a:lnTo>
                    <a:lnTo>
                      <a:pt x="92" y="622"/>
                    </a:lnTo>
                    <a:lnTo>
                      <a:pt x="108" y="625"/>
                    </a:lnTo>
                    <a:lnTo>
                      <a:pt x="106" y="624"/>
                    </a:lnTo>
                    <a:lnTo>
                      <a:pt x="138" y="622"/>
                    </a:lnTo>
                    <a:lnTo>
                      <a:pt x="133" y="624"/>
                    </a:lnTo>
                    <a:lnTo>
                      <a:pt x="139" y="619"/>
                    </a:lnTo>
                    <a:lnTo>
                      <a:pt x="137" y="628"/>
                    </a:lnTo>
                    <a:lnTo>
                      <a:pt x="129" y="612"/>
                    </a:lnTo>
                    <a:cubicBezTo>
                      <a:pt x="128" y="609"/>
                      <a:pt x="128" y="605"/>
                      <a:pt x="131" y="603"/>
                    </a:cubicBezTo>
                    <a:lnTo>
                      <a:pt x="141" y="592"/>
                    </a:lnTo>
                    <a:cubicBezTo>
                      <a:pt x="144" y="590"/>
                      <a:pt x="147" y="589"/>
                      <a:pt x="150" y="590"/>
                    </a:cubicBezTo>
                    <a:lnTo>
                      <a:pt x="158" y="593"/>
                    </a:lnTo>
                    <a:lnTo>
                      <a:pt x="148" y="603"/>
                    </a:lnTo>
                    <a:lnTo>
                      <a:pt x="145" y="595"/>
                    </a:lnTo>
                    <a:cubicBezTo>
                      <a:pt x="144" y="593"/>
                      <a:pt x="144" y="590"/>
                      <a:pt x="146" y="588"/>
                    </a:cubicBezTo>
                    <a:cubicBezTo>
                      <a:pt x="148" y="586"/>
                      <a:pt x="150" y="584"/>
                      <a:pt x="153" y="585"/>
                    </a:cubicBezTo>
                    <a:lnTo>
                      <a:pt x="198" y="587"/>
                    </a:lnTo>
                    <a:lnTo>
                      <a:pt x="191" y="592"/>
                    </a:lnTo>
                    <a:lnTo>
                      <a:pt x="193" y="587"/>
                    </a:lnTo>
                    <a:lnTo>
                      <a:pt x="212" y="547"/>
                    </a:lnTo>
                    <a:lnTo>
                      <a:pt x="212" y="554"/>
                    </a:lnTo>
                    <a:lnTo>
                      <a:pt x="207" y="543"/>
                    </a:lnTo>
                    <a:cubicBezTo>
                      <a:pt x="205" y="540"/>
                      <a:pt x="206" y="536"/>
                      <a:pt x="208" y="534"/>
                    </a:cubicBezTo>
                    <a:lnTo>
                      <a:pt x="213" y="529"/>
                    </a:lnTo>
                    <a:lnTo>
                      <a:pt x="211" y="534"/>
                    </a:lnTo>
                    <a:lnTo>
                      <a:pt x="211" y="521"/>
                    </a:lnTo>
                    <a:lnTo>
                      <a:pt x="214" y="527"/>
                    </a:lnTo>
                    <a:lnTo>
                      <a:pt x="204" y="519"/>
                    </a:lnTo>
                    <a:cubicBezTo>
                      <a:pt x="200" y="517"/>
                      <a:pt x="199" y="512"/>
                      <a:pt x="202" y="509"/>
                    </a:cubicBezTo>
                    <a:cubicBezTo>
                      <a:pt x="204" y="505"/>
                      <a:pt x="208" y="504"/>
                      <a:pt x="212" y="506"/>
                    </a:cubicBezTo>
                    <a:lnTo>
                      <a:pt x="223" y="511"/>
                    </a:lnTo>
                    <a:lnTo>
                      <a:pt x="213" y="523"/>
                    </a:lnTo>
                    <a:lnTo>
                      <a:pt x="205" y="512"/>
                    </a:lnTo>
                    <a:cubicBezTo>
                      <a:pt x="202" y="509"/>
                      <a:pt x="203" y="505"/>
                      <a:pt x="205" y="502"/>
                    </a:cubicBezTo>
                    <a:cubicBezTo>
                      <a:pt x="208" y="499"/>
                      <a:pt x="212" y="499"/>
                      <a:pt x="216" y="501"/>
                    </a:cubicBezTo>
                    <a:lnTo>
                      <a:pt x="224" y="506"/>
                    </a:lnTo>
                    <a:lnTo>
                      <a:pt x="213" y="519"/>
                    </a:lnTo>
                    <a:lnTo>
                      <a:pt x="208" y="513"/>
                    </a:lnTo>
                    <a:cubicBezTo>
                      <a:pt x="205" y="511"/>
                      <a:pt x="205" y="506"/>
                      <a:pt x="207" y="503"/>
                    </a:cubicBezTo>
                    <a:lnTo>
                      <a:pt x="212" y="495"/>
                    </a:lnTo>
                    <a:lnTo>
                      <a:pt x="212" y="502"/>
                    </a:lnTo>
                    <a:lnTo>
                      <a:pt x="209" y="494"/>
                    </a:lnTo>
                    <a:lnTo>
                      <a:pt x="212" y="498"/>
                    </a:lnTo>
                    <a:lnTo>
                      <a:pt x="201" y="490"/>
                    </a:lnTo>
                    <a:cubicBezTo>
                      <a:pt x="198" y="488"/>
                      <a:pt x="197" y="485"/>
                      <a:pt x="198" y="482"/>
                    </a:cubicBezTo>
                    <a:cubicBezTo>
                      <a:pt x="199" y="479"/>
                      <a:pt x="201" y="476"/>
                      <a:pt x="204" y="476"/>
                    </a:cubicBezTo>
                    <a:lnTo>
                      <a:pt x="220" y="473"/>
                    </a:lnTo>
                    <a:lnTo>
                      <a:pt x="220" y="489"/>
                    </a:lnTo>
                    <a:lnTo>
                      <a:pt x="194" y="484"/>
                    </a:lnTo>
                    <a:cubicBezTo>
                      <a:pt x="190" y="483"/>
                      <a:pt x="187" y="479"/>
                      <a:pt x="187" y="476"/>
                    </a:cubicBezTo>
                    <a:cubicBezTo>
                      <a:pt x="187" y="472"/>
                      <a:pt x="190" y="468"/>
                      <a:pt x="194" y="468"/>
                    </a:cubicBezTo>
                    <a:lnTo>
                      <a:pt x="234" y="463"/>
                    </a:lnTo>
                    <a:lnTo>
                      <a:pt x="229" y="465"/>
                    </a:lnTo>
                    <a:lnTo>
                      <a:pt x="237" y="457"/>
                    </a:lnTo>
                    <a:lnTo>
                      <a:pt x="235" y="463"/>
                    </a:lnTo>
                    <a:lnTo>
                      <a:pt x="235" y="452"/>
                    </a:lnTo>
                    <a:cubicBezTo>
                      <a:pt x="235" y="449"/>
                      <a:pt x="237" y="446"/>
                      <a:pt x="240" y="445"/>
                    </a:cubicBezTo>
                    <a:cubicBezTo>
                      <a:pt x="243" y="443"/>
                      <a:pt x="246" y="444"/>
                      <a:pt x="249" y="446"/>
                    </a:cubicBezTo>
                    <a:lnTo>
                      <a:pt x="262" y="460"/>
                    </a:lnTo>
                    <a:lnTo>
                      <a:pt x="251" y="459"/>
                    </a:lnTo>
                    <a:lnTo>
                      <a:pt x="265" y="448"/>
                    </a:lnTo>
                    <a:lnTo>
                      <a:pt x="262" y="457"/>
                    </a:lnTo>
                    <a:lnTo>
                      <a:pt x="260" y="449"/>
                    </a:lnTo>
                    <a:cubicBezTo>
                      <a:pt x="259" y="447"/>
                      <a:pt x="259" y="445"/>
                      <a:pt x="260" y="443"/>
                    </a:cubicBezTo>
                    <a:cubicBezTo>
                      <a:pt x="261" y="441"/>
                      <a:pt x="263" y="439"/>
                      <a:pt x="266" y="439"/>
                    </a:cubicBezTo>
                    <a:lnTo>
                      <a:pt x="279" y="436"/>
                    </a:lnTo>
                    <a:lnTo>
                      <a:pt x="278" y="452"/>
                    </a:lnTo>
                    <a:lnTo>
                      <a:pt x="270" y="449"/>
                    </a:lnTo>
                    <a:lnTo>
                      <a:pt x="276" y="448"/>
                    </a:lnTo>
                    <a:lnTo>
                      <a:pt x="265" y="454"/>
                    </a:lnTo>
                    <a:cubicBezTo>
                      <a:pt x="264" y="454"/>
                      <a:pt x="263" y="455"/>
                      <a:pt x="262" y="455"/>
                    </a:cubicBezTo>
                    <a:lnTo>
                      <a:pt x="230" y="455"/>
                    </a:lnTo>
                    <a:cubicBezTo>
                      <a:pt x="229" y="455"/>
                      <a:pt x="227" y="454"/>
                      <a:pt x="226" y="454"/>
                    </a:cubicBezTo>
                    <a:lnTo>
                      <a:pt x="210" y="446"/>
                    </a:lnTo>
                    <a:lnTo>
                      <a:pt x="214" y="447"/>
                    </a:lnTo>
                    <a:lnTo>
                      <a:pt x="208" y="447"/>
                    </a:lnTo>
                    <a:lnTo>
                      <a:pt x="211" y="431"/>
                    </a:lnTo>
                    <a:lnTo>
                      <a:pt x="219" y="434"/>
                    </a:lnTo>
                    <a:cubicBezTo>
                      <a:pt x="223" y="435"/>
                      <a:pt x="225" y="439"/>
                      <a:pt x="224" y="443"/>
                    </a:cubicBezTo>
                    <a:cubicBezTo>
                      <a:pt x="223" y="447"/>
                      <a:pt x="220" y="450"/>
                      <a:pt x="216" y="449"/>
                    </a:cubicBezTo>
                    <a:lnTo>
                      <a:pt x="184" y="447"/>
                    </a:lnTo>
                    <a:cubicBezTo>
                      <a:pt x="180" y="446"/>
                      <a:pt x="177" y="443"/>
                      <a:pt x="176" y="439"/>
                    </a:cubicBezTo>
                    <a:cubicBezTo>
                      <a:pt x="176" y="436"/>
                      <a:pt x="179" y="432"/>
                      <a:pt x="182" y="431"/>
                    </a:cubicBezTo>
                    <a:lnTo>
                      <a:pt x="201" y="426"/>
                    </a:lnTo>
                    <a:cubicBezTo>
                      <a:pt x="202" y="425"/>
                      <a:pt x="203" y="425"/>
                      <a:pt x="205" y="425"/>
                    </a:cubicBezTo>
                    <a:lnTo>
                      <a:pt x="234" y="431"/>
                    </a:lnTo>
                    <a:lnTo>
                      <a:pt x="224" y="439"/>
                    </a:lnTo>
                    <a:lnTo>
                      <a:pt x="224" y="431"/>
                    </a:lnTo>
                    <a:cubicBezTo>
                      <a:pt x="224" y="428"/>
                      <a:pt x="226" y="425"/>
                      <a:pt x="229" y="424"/>
                    </a:cubicBezTo>
                    <a:cubicBezTo>
                      <a:pt x="231" y="422"/>
                      <a:pt x="234" y="422"/>
                      <a:pt x="237" y="424"/>
                    </a:cubicBezTo>
                    <a:lnTo>
                      <a:pt x="250" y="432"/>
                    </a:lnTo>
                    <a:lnTo>
                      <a:pt x="239" y="443"/>
                    </a:lnTo>
                    <a:lnTo>
                      <a:pt x="234" y="435"/>
                    </a:lnTo>
                    <a:cubicBezTo>
                      <a:pt x="232" y="432"/>
                      <a:pt x="232" y="428"/>
                      <a:pt x="234" y="425"/>
                    </a:cubicBezTo>
                    <a:cubicBezTo>
                      <a:pt x="237" y="423"/>
                      <a:pt x="241" y="422"/>
                      <a:pt x="244" y="423"/>
                    </a:cubicBezTo>
                    <a:lnTo>
                      <a:pt x="249" y="426"/>
                    </a:lnTo>
                    <a:cubicBezTo>
                      <a:pt x="252" y="428"/>
                      <a:pt x="254" y="430"/>
                      <a:pt x="254" y="433"/>
                    </a:cubicBezTo>
                    <a:lnTo>
                      <a:pt x="254" y="441"/>
                    </a:lnTo>
                    <a:lnTo>
                      <a:pt x="248" y="434"/>
                    </a:lnTo>
                    <a:lnTo>
                      <a:pt x="258" y="436"/>
                    </a:lnTo>
                    <a:lnTo>
                      <a:pt x="256" y="436"/>
                    </a:lnTo>
                    <a:lnTo>
                      <a:pt x="262" y="436"/>
                    </a:lnTo>
                    <a:lnTo>
                      <a:pt x="256" y="438"/>
                    </a:lnTo>
                    <a:lnTo>
                      <a:pt x="259" y="436"/>
                    </a:lnTo>
                    <a:cubicBezTo>
                      <a:pt x="259" y="435"/>
                      <a:pt x="260" y="435"/>
                      <a:pt x="260" y="435"/>
                    </a:cubicBezTo>
                    <a:lnTo>
                      <a:pt x="287" y="416"/>
                    </a:lnTo>
                    <a:lnTo>
                      <a:pt x="288" y="430"/>
                    </a:lnTo>
                    <a:lnTo>
                      <a:pt x="282" y="427"/>
                    </a:lnTo>
                    <a:cubicBezTo>
                      <a:pt x="280" y="426"/>
                      <a:pt x="278" y="423"/>
                      <a:pt x="278" y="420"/>
                    </a:cubicBezTo>
                    <a:cubicBezTo>
                      <a:pt x="278" y="417"/>
                      <a:pt x="280" y="414"/>
                      <a:pt x="282" y="413"/>
                    </a:cubicBezTo>
                    <a:lnTo>
                      <a:pt x="288" y="410"/>
                    </a:lnTo>
                    <a:lnTo>
                      <a:pt x="285" y="423"/>
                    </a:lnTo>
                    <a:lnTo>
                      <a:pt x="275" y="412"/>
                    </a:lnTo>
                    <a:lnTo>
                      <a:pt x="279" y="415"/>
                    </a:lnTo>
                    <a:lnTo>
                      <a:pt x="266" y="412"/>
                    </a:lnTo>
                    <a:cubicBezTo>
                      <a:pt x="264" y="412"/>
                      <a:pt x="263" y="411"/>
                      <a:pt x="261" y="410"/>
                    </a:cubicBezTo>
                    <a:lnTo>
                      <a:pt x="256" y="404"/>
                    </a:lnTo>
                    <a:cubicBezTo>
                      <a:pt x="254" y="402"/>
                      <a:pt x="253" y="398"/>
                      <a:pt x="255" y="395"/>
                    </a:cubicBezTo>
                    <a:cubicBezTo>
                      <a:pt x="257" y="392"/>
                      <a:pt x="260" y="390"/>
                      <a:pt x="264" y="391"/>
                    </a:cubicBezTo>
                    <a:lnTo>
                      <a:pt x="274" y="394"/>
                    </a:lnTo>
                    <a:lnTo>
                      <a:pt x="268" y="408"/>
                    </a:lnTo>
                    <a:lnTo>
                      <a:pt x="242" y="392"/>
                    </a:lnTo>
                    <a:lnTo>
                      <a:pt x="250" y="392"/>
                    </a:lnTo>
                    <a:lnTo>
                      <a:pt x="242" y="398"/>
                    </a:lnTo>
                    <a:cubicBezTo>
                      <a:pt x="240" y="399"/>
                      <a:pt x="237" y="399"/>
                      <a:pt x="234" y="398"/>
                    </a:cubicBezTo>
                    <a:lnTo>
                      <a:pt x="218" y="390"/>
                    </a:lnTo>
                    <a:cubicBezTo>
                      <a:pt x="216" y="389"/>
                      <a:pt x="215" y="388"/>
                      <a:pt x="214" y="386"/>
                    </a:cubicBezTo>
                    <a:lnTo>
                      <a:pt x="209" y="372"/>
                    </a:lnTo>
                    <a:lnTo>
                      <a:pt x="203" y="350"/>
                    </a:lnTo>
                    <a:cubicBezTo>
                      <a:pt x="202" y="347"/>
                      <a:pt x="204" y="343"/>
                      <a:pt x="208" y="341"/>
                    </a:cubicBezTo>
                    <a:lnTo>
                      <a:pt x="213" y="339"/>
                    </a:lnTo>
                    <a:lnTo>
                      <a:pt x="210" y="350"/>
                    </a:lnTo>
                    <a:lnTo>
                      <a:pt x="204" y="342"/>
                    </a:lnTo>
                    <a:cubicBezTo>
                      <a:pt x="203" y="340"/>
                      <a:pt x="203" y="338"/>
                      <a:pt x="203" y="336"/>
                    </a:cubicBezTo>
                    <a:cubicBezTo>
                      <a:pt x="204" y="333"/>
                      <a:pt x="206" y="332"/>
                      <a:pt x="208" y="331"/>
                    </a:cubicBezTo>
                    <a:lnTo>
                      <a:pt x="213" y="328"/>
                    </a:lnTo>
                    <a:lnTo>
                      <a:pt x="213" y="342"/>
                    </a:lnTo>
                    <a:lnTo>
                      <a:pt x="208" y="340"/>
                    </a:lnTo>
                    <a:cubicBezTo>
                      <a:pt x="204" y="338"/>
                      <a:pt x="202" y="333"/>
                      <a:pt x="204" y="329"/>
                    </a:cubicBezTo>
                    <a:cubicBezTo>
                      <a:pt x="206" y="325"/>
                      <a:pt x="210" y="323"/>
                      <a:pt x="214" y="325"/>
                    </a:cubicBezTo>
                    <a:lnTo>
                      <a:pt x="227" y="330"/>
                    </a:lnTo>
                    <a:lnTo>
                      <a:pt x="218" y="342"/>
                    </a:lnTo>
                    <a:lnTo>
                      <a:pt x="210" y="329"/>
                    </a:lnTo>
                    <a:cubicBezTo>
                      <a:pt x="208" y="326"/>
                      <a:pt x="208" y="322"/>
                      <a:pt x="210" y="319"/>
                    </a:cubicBezTo>
                    <a:lnTo>
                      <a:pt x="221" y="306"/>
                    </a:lnTo>
                    <a:lnTo>
                      <a:pt x="222" y="317"/>
                    </a:lnTo>
                    <a:lnTo>
                      <a:pt x="209" y="307"/>
                    </a:lnTo>
                    <a:cubicBezTo>
                      <a:pt x="207" y="305"/>
                      <a:pt x="205" y="302"/>
                      <a:pt x="206" y="299"/>
                    </a:cubicBezTo>
                    <a:cubicBezTo>
                      <a:pt x="206" y="296"/>
                      <a:pt x="208" y="294"/>
                      <a:pt x="211" y="293"/>
                    </a:cubicBezTo>
                    <a:lnTo>
                      <a:pt x="235" y="285"/>
                    </a:lnTo>
                    <a:lnTo>
                      <a:pt x="232" y="298"/>
                    </a:lnTo>
                    <a:lnTo>
                      <a:pt x="216" y="279"/>
                    </a:lnTo>
                    <a:cubicBezTo>
                      <a:pt x="213" y="276"/>
                      <a:pt x="213" y="272"/>
                      <a:pt x="216" y="269"/>
                    </a:cubicBezTo>
                    <a:cubicBezTo>
                      <a:pt x="218" y="266"/>
                      <a:pt x="222" y="265"/>
                      <a:pt x="226" y="267"/>
                    </a:cubicBezTo>
                    <a:lnTo>
                      <a:pt x="244" y="278"/>
                    </a:lnTo>
                    <a:lnTo>
                      <a:pt x="237" y="277"/>
                    </a:lnTo>
                    <a:lnTo>
                      <a:pt x="253" y="269"/>
                    </a:lnTo>
                    <a:lnTo>
                      <a:pt x="255" y="285"/>
                    </a:lnTo>
                    <a:lnTo>
                      <a:pt x="242" y="282"/>
                    </a:lnTo>
                    <a:cubicBezTo>
                      <a:pt x="238" y="281"/>
                      <a:pt x="236" y="278"/>
                      <a:pt x="235" y="275"/>
                    </a:cubicBezTo>
                    <a:cubicBezTo>
                      <a:pt x="235" y="272"/>
                      <a:pt x="236" y="268"/>
                      <a:pt x="240" y="267"/>
                    </a:cubicBezTo>
                    <a:lnTo>
                      <a:pt x="261" y="256"/>
                    </a:lnTo>
                    <a:cubicBezTo>
                      <a:pt x="263" y="255"/>
                      <a:pt x="266" y="255"/>
                      <a:pt x="268" y="256"/>
                    </a:cubicBezTo>
                    <a:lnTo>
                      <a:pt x="273" y="259"/>
                    </a:lnTo>
                    <a:lnTo>
                      <a:pt x="263" y="262"/>
                    </a:lnTo>
                    <a:lnTo>
                      <a:pt x="274" y="246"/>
                    </a:lnTo>
                    <a:cubicBezTo>
                      <a:pt x="276" y="242"/>
                      <a:pt x="280" y="241"/>
                      <a:pt x="284" y="243"/>
                    </a:cubicBezTo>
                    <a:lnTo>
                      <a:pt x="295" y="248"/>
                    </a:lnTo>
                    <a:lnTo>
                      <a:pt x="287" y="248"/>
                    </a:lnTo>
                    <a:lnTo>
                      <a:pt x="322" y="230"/>
                    </a:lnTo>
                    <a:lnTo>
                      <a:pt x="318" y="235"/>
                    </a:lnTo>
                    <a:lnTo>
                      <a:pt x="321" y="222"/>
                    </a:lnTo>
                    <a:cubicBezTo>
                      <a:pt x="321" y="220"/>
                      <a:pt x="322" y="218"/>
                      <a:pt x="324" y="217"/>
                    </a:cubicBezTo>
                    <a:lnTo>
                      <a:pt x="342" y="204"/>
                    </a:lnTo>
                    <a:lnTo>
                      <a:pt x="343" y="217"/>
                    </a:lnTo>
                    <a:lnTo>
                      <a:pt x="327" y="206"/>
                    </a:lnTo>
                    <a:cubicBezTo>
                      <a:pt x="324" y="205"/>
                      <a:pt x="323" y="202"/>
                      <a:pt x="323" y="199"/>
                    </a:cubicBezTo>
                    <a:cubicBezTo>
                      <a:pt x="323" y="196"/>
                      <a:pt x="325" y="194"/>
                      <a:pt x="328" y="192"/>
                    </a:cubicBezTo>
                    <a:lnTo>
                      <a:pt x="333" y="190"/>
                    </a:lnTo>
                    <a:lnTo>
                      <a:pt x="335" y="205"/>
                    </a:lnTo>
                    <a:lnTo>
                      <a:pt x="324" y="202"/>
                    </a:lnTo>
                    <a:cubicBezTo>
                      <a:pt x="321" y="201"/>
                      <a:pt x="319" y="199"/>
                      <a:pt x="318" y="196"/>
                    </a:cubicBezTo>
                    <a:cubicBezTo>
                      <a:pt x="317" y="193"/>
                      <a:pt x="318" y="190"/>
                      <a:pt x="321" y="188"/>
                    </a:cubicBezTo>
                    <a:lnTo>
                      <a:pt x="339" y="172"/>
                    </a:lnTo>
                    <a:lnTo>
                      <a:pt x="340" y="185"/>
                    </a:lnTo>
                    <a:lnTo>
                      <a:pt x="327" y="177"/>
                    </a:lnTo>
                    <a:cubicBezTo>
                      <a:pt x="323" y="175"/>
                      <a:pt x="322" y="171"/>
                      <a:pt x="324" y="167"/>
                    </a:cubicBezTo>
                    <a:cubicBezTo>
                      <a:pt x="326" y="163"/>
                      <a:pt x="330" y="161"/>
                      <a:pt x="334" y="163"/>
                    </a:cubicBezTo>
                    <a:lnTo>
                      <a:pt x="347" y="168"/>
                    </a:lnTo>
                    <a:lnTo>
                      <a:pt x="340" y="182"/>
                    </a:lnTo>
                    <a:lnTo>
                      <a:pt x="332" y="177"/>
                    </a:lnTo>
                    <a:cubicBezTo>
                      <a:pt x="330" y="175"/>
                      <a:pt x="328" y="173"/>
                      <a:pt x="328" y="170"/>
                    </a:cubicBezTo>
                    <a:cubicBezTo>
                      <a:pt x="329" y="167"/>
                      <a:pt x="331" y="164"/>
                      <a:pt x="333" y="163"/>
                    </a:cubicBezTo>
                    <a:lnTo>
                      <a:pt x="357" y="152"/>
                    </a:lnTo>
                    <a:lnTo>
                      <a:pt x="357" y="167"/>
                    </a:lnTo>
                    <a:lnTo>
                      <a:pt x="341" y="159"/>
                    </a:lnTo>
                    <a:cubicBezTo>
                      <a:pt x="337" y="157"/>
                      <a:pt x="335" y="153"/>
                      <a:pt x="337" y="149"/>
                    </a:cubicBezTo>
                    <a:cubicBezTo>
                      <a:pt x="339" y="145"/>
                      <a:pt x="343" y="143"/>
                      <a:pt x="347" y="144"/>
                    </a:cubicBezTo>
                    <a:lnTo>
                      <a:pt x="369" y="152"/>
                    </a:lnTo>
                    <a:lnTo>
                      <a:pt x="362" y="167"/>
                    </a:lnTo>
                    <a:lnTo>
                      <a:pt x="357" y="164"/>
                    </a:lnTo>
                    <a:cubicBezTo>
                      <a:pt x="354" y="163"/>
                      <a:pt x="352" y="159"/>
                      <a:pt x="353" y="155"/>
                    </a:cubicBezTo>
                    <a:lnTo>
                      <a:pt x="355" y="145"/>
                    </a:lnTo>
                    <a:cubicBezTo>
                      <a:pt x="356" y="142"/>
                      <a:pt x="358" y="140"/>
                      <a:pt x="360" y="139"/>
                    </a:cubicBezTo>
                    <a:cubicBezTo>
                      <a:pt x="362" y="138"/>
                      <a:pt x="365" y="138"/>
                      <a:pt x="367" y="139"/>
                    </a:cubicBezTo>
                    <a:lnTo>
                      <a:pt x="377" y="145"/>
                    </a:lnTo>
                    <a:lnTo>
                      <a:pt x="366" y="154"/>
                    </a:lnTo>
                    <a:lnTo>
                      <a:pt x="364" y="146"/>
                    </a:lnTo>
                    <a:cubicBezTo>
                      <a:pt x="362" y="143"/>
                      <a:pt x="363" y="140"/>
                      <a:pt x="366" y="138"/>
                    </a:cubicBezTo>
                    <a:cubicBezTo>
                      <a:pt x="369" y="136"/>
                      <a:pt x="372" y="135"/>
                      <a:pt x="375" y="137"/>
                    </a:cubicBezTo>
                    <a:lnTo>
                      <a:pt x="394" y="148"/>
                    </a:lnTo>
                    <a:lnTo>
                      <a:pt x="389" y="147"/>
                    </a:lnTo>
                    <a:lnTo>
                      <a:pt x="423" y="141"/>
                    </a:lnTo>
                    <a:lnTo>
                      <a:pt x="419" y="155"/>
                    </a:lnTo>
                    <a:lnTo>
                      <a:pt x="397" y="134"/>
                    </a:lnTo>
                    <a:cubicBezTo>
                      <a:pt x="395" y="131"/>
                      <a:pt x="395" y="128"/>
                      <a:pt x="396" y="125"/>
                    </a:cubicBezTo>
                    <a:lnTo>
                      <a:pt x="404" y="104"/>
                    </a:lnTo>
                    <a:lnTo>
                      <a:pt x="406" y="113"/>
                    </a:lnTo>
                    <a:lnTo>
                      <a:pt x="387" y="97"/>
                    </a:lnTo>
                    <a:cubicBezTo>
                      <a:pt x="385" y="95"/>
                      <a:pt x="384" y="91"/>
                      <a:pt x="385" y="88"/>
                    </a:cubicBezTo>
                    <a:lnTo>
                      <a:pt x="390" y="75"/>
                    </a:lnTo>
                    <a:lnTo>
                      <a:pt x="396" y="85"/>
                    </a:lnTo>
                    <a:lnTo>
                      <a:pt x="385" y="83"/>
                    </a:lnTo>
                    <a:cubicBezTo>
                      <a:pt x="383" y="82"/>
                      <a:pt x="380" y="80"/>
                      <a:pt x="380" y="77"/>
                    </a:cubicBezTo>
                    <a:lnTo>
                      <a:pt x="374" y="61"/>
                    </a:lnTo>
                    <a:cubicBezTo>
                      <a:pt x="374" y="59"/>
                      <a:pt x="374" y="57"/>
                      <a:pt x="375" y="55"/>
                    </a:cubicBezTo>
                    <a:cubicBezTo>
                      <a:pt x="376" y="53"/>
                      <a:pt x="377" y="52"/>
                      <a:pt x="379" y="51"/>
                    </a:cubicBezTo>
                    <a:lnTo>
                      <a:pt x="387" y="49"/>
                    </a:lnTo>
                    <a:lnTo>
                      <a:pt x="385" y="63"/>
                    </a:lnTo>
                    <a:lnTo>
                      <a:pt x="353" y="42"/>
                    </a:lnTo>
                    <a:lnTo>
                      <a:pt x="357" y="43"/>
                    </a:lnTo>
                    <a:lnTo>
                      <a:pt x="330" y="40"/>
                    </a:lnTo>
                    <a:cubicBezTo>
                      <a:pt x="329" y="40"/>
                      <a:pt x="329" y="40"/>
                      <a:pt x="328" y="40"/>
                    </a:cubicBezTo>
                    <a:lnTo>
                      <a:pt x="275" y="16"/>
                    </a:lnTo>
                    <a:lnTo>
                      <a:pt x="278" y="16"/>
                    </a:lnTo>
                    <a:lnTo>
                      <a:pt x="264" y="16"/>
                    </a:lnTo>
                    <a:lnTo>
                      <a:pt x="271" y="4"/>
                    </a:lnTo>
                    <a:lnTo>
                      <a:pt x="279" y="14"/>
                    </a:lnTo>
                    <a:cubicBezTo>
                      <a:pt x="281" y="17"/>
                      <a:pt x="281" y="22"/>
                      <a:pt x="278" y="25"/>
                    </a:cubicBezTo>
                    <a:lnTo>
                      <a:pt x="267" y="35"/>
                    </a:lnTo>
                    <a:lnTo>
                      <a:pt x="264" y="22"/>
                    </a:lnTo>
                    <a:lnTo>
                      <a:pt x="272" y="25"/>
                    </a:lnTo>
                    <a:cubicBezTo>
                      <a:pt x="275" y="26"/>
                      <a:pt x="277" y="27"/>
                      <a:pt x="277" y="30"/>
                    </a:cubicBezTo>
                    <a:cubicBezTo>
                      <a:pt x="278" y="32"/>
                      <a:pt x="278" y="35"/>
                      <a:pt x="276" y="37"/>
                    </a:cubicBezTo>
                    <a:lnTo>
                      <a:pt x="271" y="45"/>
                    </a:lnTo>
                    <a:cubicBezTo>
                      <a:pt x="269" y="47"/>
                      <a:pt x="266" y="49"/>
                      <a:pt x="263" y="48"/>
                    </a:cubicBezTo>
                    <a:lnTo>
                      <a:pt x="199" y="38"/>
                    </a:lnTo>
                    <a:lnTo>
                      <a:pt x="208" y="28"/>
                    </a:lnTo>
                    <a:lnTo>
                      <a:pt x="213" y="46"/>
                    </a:lnTo>
                    <a:cubicBezTo>
                      <a:pt x="214" y="49"/>
                      <a:pt x="214" y="52"/>
                      <a:pt x="211" y="54"/>
                    </a:cubicBezTo>
                    <a:lnTo>
                      <a:pt x="203" y="62"/>
                    </a:lnTo>
                    <a:cubicBezTo>
                      <a:pt x="201" y="64"/>
                      <a:pt x="199" y="65"/>
                      <a:pt x="196" y="64"/>
                    </a:cubicBezTo>
                    <a:lnTo>
                      <a:pt x="175" y="59"/>
                    </a:lnTo>
                    <a:lnTo>
                      <a:pt x="180" y="58"/>
                    </a:lnTo>
                    <a:lnTo>
                      <a:pt x="164" y="66"/>
                    </a:lnTo>
                    <a:lnTo>
                      <a:pt x="166" y="64"/>
                    </a:lnTo>
                    <a:lnTo>
                      <a:pt x="148" y="85"/>
                    </a:lnTo>
                    <a:lnTo>
                      <a:pt x="145" y="73"/>
                    </a:lnTo>
                    <a:lnTo>
                      <a:pt x="156" y="78"/>
                    </a:lnTo>
                    <a:cubicBezTo>
                      <a:pt x="159" y="80"/>
                      <a:pt x="160" y="82"/>
                      <a:pt x="160" y="85"/>
                    </a:cubicBezTo>
                    <a:lnTo>
                      <a:pt x="160" y="96"/>
                    </a:lnTo>
                    <a:cubicBezTo>
                      <a:pt x="160" y="99"/>
                      <a:pt x="159" y="101"/>
                      <a:pt x="157" y="103"/>
                    </a:cubicBezTo>
                    <a:lnTo>
                      <a:pt x="125" y="126"/>
                    </a:lnTo>
                    <a:lnTo>
                      <a:pt x="126" y="114"/>
                    </a:lnTo>
                    <a:lnTo>
                      <a:pt x="134" y="122"/>
                    </a:lnTo>
                    <a:cubicBezTo>
                      <a:pt x="136" y="124"/>
                      <a:pt x="137" y="127"/>
                      <a:pt x="136" y="130"/>
                    </a:cubicBezTo>
                    <a:cubicBezTo>
                      <a:pt x="135" y="133"/>
                      <a:pt x="133" y="135"/>
                      <a:pt x="130" y="136"/>
                    </a:cubicBezTo>
                    <a:lnTo>
                      <a:pt x="98" y="144"/>
                    </a:lnTo>
                    <a:lnTo>
                      <a:pt x="104" y="133"/>
                    </a:lnTo>
                    <a:lnTo>
                      <a:pt x="109" y="146"/>
                    </a:lnTo>
                    <a:cubicBezTo>
                      <a:pt x="110" y="147"/>
                      <a:pt x="110" y="149"/>
                      <a:pt x="110" y="150"/>
                    </a:cubicBezTo>
                    <a:lnTo>
                      <a:pt x="107" y="174"/>
                    </a:lnTo>
                    <a:cubicBezTo>
                      <a:pt x="107" y="175"/>
                      <a:pt x="106" y="177"/>
                      <a:pt x="106" y="178"/>
                    </a:cubicBezTo>
                    <a:lnTo>
                      <a:pt x="82" y="210"/>
                    </a:lnTo>
                    <a:lnTo>
                      <a:pt x="76" y="197"/>
                    </a:lnTo>
                    <a:lnTo>
                      <a:pt x="92" y="200"/>
                    </a:lnTo>
                    <a:cubicBezTo>
                      <a:pt x="96" y="200"/>
                      <a:pt x="98" y="203"/>
                      <a:pt x="99" y="206"/>
                    </a:cubicBezTo>
                    <a:lnTo>
                      <a:pt x="102" y="219"/>
                    </a:lnTo>
                    <a:cubicBezTo>
                      <a:pt x="102" y="221"/>
                      <a:pt x="102" y="224"/>
                      <a:pt x="100" y="225"/>
                    </a:cubicBezTo>
                    <a:lnTo>
                      <a:pt x="95" y="233"/>
                    </a:lnTo>
                    <a:cubicBezTo>
                      <a:pt x="94" y="236"/>
                      <a:pt x="91" y="237"/>
                      <a:pt x="88" y="237"/>
                    </a:cubicBezTo>
                    <a:lnTo>
                      <a:pt x="51" y="234"/>
                    </a:lnTo>
                    <a:lnTo>
                      <a:pt x="57" y="232"/>
                    </a:lnTo>
                    <a:lnTo>
                      <a:pt x="33" y="256"/>
                    </a:lnTo>
                    <a:lnTo>
                      <a:pt x="35" y="253"/>
                    </a:lnTo>
                    <a:lnTo>
                      <a:pt x="29" y="266"/>
                    </a:lnTo>
                    <a:lnTo>
                      <a:pt x="28" y="259"/>
                    </a:lnTo>
                    <a:lnTo>
                      <a:pt x="36" y="269"/>
                    </a:lnTo>
                    <a:cubicBezTo>
                      <a:pt x="38" y="272"/>
                      <a:pt x="38" y="275"/>
                      <a:pt x="37" y="278"/>
                    </a:cubicBezTo>
                    <a:lnTo>
                      <a:pt x="34" y="283"/>
                    </a:lnTo>
                    <a:lnTo>
                      <a:pt x="35" y="279"/>
                    </a:lnTo>
                    <a:lnTo>
                      <a:pt x="35" y="293"/>
                    </a:lnTo>
                    <a:lnTo>
                      <a:pt x="34" y="288"/>
                    </a:lnTo>
                    <a:lnTo>
                      <a:pt x="44" y="304"/>
                    </a:lnTo>
                    <a:cubicBezTo>
                      <a:pt x="46" y="306"/>
                      <a:pt x="46" y="308"/>
                      <a:pt x="46" y="309"/>
                    </a:cubicBezTo>
                    <a:lnTo>
                      <a:pt x="43" y="333"/>
                    </a:lnTo>
                    <a:lnTo>
                      <a:pt x="39" y="326"/>
                    </a:lnTo>
                    <a:lnTo>
                      <a:pt x="66" y="341"/>
                    </a:lnTo>
                    <a:cubicBezTo>
                      <a:pt x="70" y="344"/>
                      <a:pt x="71" y="348"/>
                      <a:pt x="69" y="352"/>
                    </a:cubicBezTo>
                    <a:lnTo>
                      <a:pt x="61" y="368"/>
                    </a:lnTo>
                    <a:cubicBezTo>
                      <a:pt x="60" y="370"/>
                      <a:pt x="58" y="372"/>
                      <a:pt x="55" y="372"/>
                    </a:cubicBezTo>
                    <a:lnTo>
                      <a:pt x="42" y="375"/>
                    </a:lnTo>
                    <a:lnTo>
                      <a:pt x="47" y="363"/>
                    </a:lnTo>
                    <a:lnTo>
                      <a:pt x="61" y="384"/>
                    </a:lnTo>
                    <a:cubicBezTo>
                      <a:pt x="61" y="385"/>
                      <a:pt x="62" y="387"/>
                      <a:pt x="62" y="388"/>
                    </a:cubicBezTo>
                    <a:lnTo>
                      <a:pt x="62" y="407"/>
                    </a:lnTo>
                    <a:cubicBezTo>
                      <a:pt x="62" y="410"/>
                      <a:pt x="60" y="412"/>
                      <a:pt x="58" y="414"/>
                    </a:cubicBezTo>
                    <a:lnTo>
                      <a:pt x="34" y="427"/>
                    </a:lnTo>
                    <a:lnTo>
                      <a:pt x="36" y="416"/>
                    </a:lnTo>
                    <a:lnTo>
                      <a:pt x="42" y="424"/>
                    </a:lnTo>
                    <a:cubicBezTo>
                      <a:pt x="43" y="425"/>
                      <a:pt x="43" y="427"/>
                      <a:pt x="43" y="430"/>
                    </a:cubicBezTo>
                    <a:cubicBezTo>
                      <a:pt x="43" y="432"/>
                      <a:pt x="41" y="434"/>
                      <a:pt x="40" y="435"/>
                    </a:cubicBezTo>
                    <a:lnTo>
                      <a:pt x="32" y="440"/>
                    </a:lnTo>
                    <a:lnTo>
                      <a:pt x="35" y="431"/>
                    </a:lnTo>
                    <a:lnTo>
                      <a:pt x="40" y="453"/>
                    </a:lnTo>
                    <a:cubicBezTo>
                      <a:pt x="41" y="455"/>
                      <a:pt x="40" y="457"/>
                      <a:pt x="39" y="459"/>
                    </a:cubicBezTo>
                    <a:lnTo>
                      <a:pt x="34" y="467"/>
                    </a:lnTo>
                    <a:cubicBezTo>
                      <a:pt x="32" y="470"/>
                      <a:pt x="27" y="471"/>
                      <a:pt x="24" y="470"/>
                    </a:cubicBezTo>
                    <a:lnTo>
                      <a:pt x="18" y="467"/>
                    </a:lnTo>
                    <a:cubicBezTo>
                      <a:pt x="17" y="467"/>
                      <a:pt x="17" y="466"/>
                      <a:pt x="16" y="466"/>
                    </a:cubicBezTo>
                    <a:lnTo>
                      <a:pt x="11" y="460"/>
                    </a:lnTo>
                    <a:close/>
                    <a:moveTo>
                      <a:pt x="35" y="505"/>
                    </a:moveTo>
                    <a:lnTo>
                      <a:pt x="40" y="503"/>
                    </a:lnTo>
                    <a:lnTo>
                      <a:pt x="29" y="511"/>
                    </a:lnTo>
                    <a:cubicBezTo>
                      <a:pt x="26" y="514"/>
                      <a:pt x="22" y="513"/>
                      <a:pt x="19" y="511"/>
                    </a:cubicBezTo>
                    <a:cubicBezTo>
                      <a:pt x="16" y="508"/>
                      <a:pt x="16" y="503"/>
                      <a:pt x="18" y="500"/>
                    </a:cubicBezTo>
                    <a:lnTo>
                      <a:pt x="26" y="490"/>
                    </a:lnTo>
                    <a:cubicBezTo>
                      <a:pt x="27" y="488"/>
                      <a:pt x="30" y="487"/>
                      <a:pt x="32" y="486"/>
                    </a:cubicBezTo>
                    <a:cubicBezTo>
                      <a:pt x="34" y="486"/>
                      <a:pt x="36" y="487"/>
                      <a:pt x="38" y="489"/>
                    </a:cubicBezTo>
                    <a:lnTo>
                      <a:pt x="41" y="491"/>
                    </a:lnTo>
                    <a:lnTo>
                      <a:pt x="35" y="489"/>
                    </a:lnTo>
                    <a:lnTo>
                      <a:pt x="38" y="489"/>
                    </a:lnTo>
                    <a:cubicBezTo>
                      <a:pt x="42" y="489"/>
                      <a:pt x="46" y="493"/>
                      <a:pt x="46" y="497"/>
                    </a:cubicBezTo>
                    <a:cubicBezTo>
                      <a:pt x="46" y="501"/>
                      <a:pt x="42" y="505"/>
                      <a:pt x="38" y="505"/>
                    </a:cubicBezTo>
                    <a:lnTo>
                      <a:pt x="35" y="505"/>
                    </a:lnTo>
                    <a:close/>
                    <a:moveTo>
                      <a:pt x="38" y="489"/>
                    </a:moveTo>
                    <a:lnTo>
                      <a:pt x="38" y="505"/>
                    </a:lnTo>
                    <a:lnTo>
                      <a:pt x="35" y="505"/>
                    </a:lnTo>
                    <a:cubicBezTo>
                      <a:pt x="33" y="505"/>
                      <a:pt x="31" y="504"/>
                      <a:pt x="29" y="503"/>
                    </a:cubicBezTo>
                    <a:lnTo>
                      <a:pt x="27" y="500"/>
                    </a:lnTo>
                    <a:lnTo>
                      <a:pt x="39" y="499"/>
                    </a:lnTo>
                    <a:lnTo>
                      <a:pt x="31" y="510"/>
                    </a:lnTo>
                    <a:lnTo>
                      <a:pt x="20" y="499"/>
                    </a:lnTo>
                    <a:lnTo>
                      <a:pt x="30" y="491"/>
                    </a:lnTo>
                    <a:cubicBezTo>
                      <a:pt x="32" y="490"/>
                      <a:pt x="33" y="489"/>
                      <a:pt x="35" y="489"/>
                    </a:cubicBezTo>
                    <a:lnTo>
                      <a:pt x="38" y="489"/>
                    </a:lnTo>
                    <a:close/>
                    <a:moveTo>
                      <a:pt x="302" y="502"/>
                    </a:moveTo>
                    <a:cubicBezTo>
                      <a:pt x="304" y="502"/>
                      <a:pt x="307" y="503"/>
                      <a:pt x="308" y="505"/>
                    </a:cubicBezTo>
                    <a:cubicBezTo>
                      <a:pt x="310" y="507"/>
                      <a:pt x="310" y="510"/>
                      <a:pt x="310" y="512"/>
                    </a:cubicBezTo>
                    <a:lnTo>
                      <a:pt x="302" y="544"/>
                    </a:lnTo>
                    <a:cubicBezTo>
                      <a:pt x="301" y="546"/>
                      <a:pt x="300" y="547"/>
                      <a:pt x="299" y="548"/>
                    </a:cubicBezTo>
                    <a:lnTo>
                      <a:pt x="280" y="564"/>
                    </a:lnTo>
                    <a:cubicBezTo>
                      <a:pt x="277" y="567"/>
                      <a:pt x="273" y="567"/>
                      <a:pt x="270" y="564"/>
                    </a:cubicBezTo>
                    <a:cubicBezTo>
                      <a:pt x="267" y="562"/>
                      <a:pt x="266" y="558"/>
                      <a:pt x="268" y="555"/>
                    </a:cubicBezTo>
                    <a:lnTo>
                      <a:pt x="273" y="544"/>
                    </a:lnTo>
                    <a:lnTo>
                      <a:pt x="273" y="551"/>
                    </a:lnTo>
                    <a:lnTo>
                      <a:pt x="265" y="532"/>
                    </a:lnTo>
                    <a:cubicBezTo>
                      <a:pt x="264" y="529"/>
                      <a:pt x="264" y="526"/>
                      <a:pt x="266" y="524"/>
                    </a:cubicBezTo>
                    <a:lnTo>
                      <a:pt x="282" y="505"/>
                    </a:lnTo>
                    <a:cubicBezTo>
                      <a:pt x="284" y="503"/>
                      <a:pt x="286" y="502"/>
                      <a:pt x="288" y="502"/>
                    </a:cubicBezTo>
                    <a:lnTo>
                      <a:pt x="302" y="502"/>
                    </a:lnTo>
                    <a:close/>
                    <a:moveTo>
                      <a:pt x="288" y="518"/>
                    </a:moveTo>
                    <a:lnTo>
                      <a:pt x="295" y="516"/>
                    </a:lnTo>
                    <a:lnTo>
                      <a:pt x="279" y="534"/>
                    </a:lnTo>
                    <a:lnTo>
                      <a:pt x="280" y="526"/>
                    </a:lnTo>
                    <a:lnTo>
                      <a:pt x="288" y="544"/>
                    </a:lnTo>
                    <a:cubicBezTo>
                      <a:pt x="289" y="547"/>
                      <a:pt x="289" y="549"/>
                      <a:pt x="288" y="551"/>
                    </a:cubicBezTo>
                    <a:lnTo>
                      <a:pt x="282" y="562"/>
                    </a:lnTo>
                    <a:lnTo>
                      <a:pt x="270" y="552"/>
                    </a:lnTo>
                    <a:lnTo>
                      <a:pt x="289" y="536"/>
                    </a:lnTo>
                    <a:lnTo>
                      <a:pt x="286" y="540"/>
                    </a:lnTo>
                    <a:lnTo>
                      <a:pt x="294" y="508"/>
                    </a:lnTo>
                    <a:lnTo>
                      <a:pt x="302" y="518"/>
                    </a:lnTo>
                    <a:lnTo>
                      <a:pt x="288" y="518"/>
                    </a:lnTo>
                    <a:close/>
                    <a:moveTo>
                      <a:pt x="224" y="593"/>
                    </a:moveTo>
                    <a:cubicBezTo>
                      <a:pt x="223" y="596"/>
                      <a:pt x="219" y="598"/>
                      <a:pt x="216" y="598"/>
                    </a:cubicBezTo>
                    <a:cubicBezTo>
                      <a:pt x="212" y="598"/>
                      <a:pt x="209" y="595"/>
                      <a:pt x="209" y="591"/>
                    </a:cubicBezTo>
                    <a:lnTo>
                      <a:pt x="206" y="575"/>
                    </a:lnTo>
                    <a:cubicBezTo>
                      <a:pt x="206" y="574"/>
                      <a:pt x="206" y="572"/>
                      <a:pt x="207" y="570"/>
                    </a:cubicBezTo>
                    <a:lnTo>
                      <a:pt x="228" y="533"/>
                    </a:lnTo>
                    <a:cubicBezTo>
                      <a:pt x="230" y="529"/>
                      <a:pt x="235" y="528"/>
                      <a:pt x="238" y="530"/>
                    </a:cubicBezTo>
                    <a:cubicBezTo>
                      <a:pt x="242" y="531"/>
                      <a:pt x="244" y="536"/>
                      <a:pt x="243" y="540"/>
                    </a:cubicBezTo>
                    <a:lnTo>
                      <a:pt x="224" y="593"/>
                    </a:lnTo>
                    <a:close/>
                    <a:moveTo>
                      <a:pt x="228" y="534"/>
                    </a:moveTo>
                    <a:lnTo>
                      <a:pt x="242" y="541"/>
                    </a:lnTo>
                    <a:lnTo>
                      <a:pt x="221" y="578"/>
                    </a:lnTo>
                    <a:lnTo>
                      <a:pt x="222" y="573"/>
                    </a:lnTo>
                    <a:lnTo>
                      <a:pt x="224" y="589"/>
                    </a:lnTo>
                    <a:lnTo>
                      <a:pt x="209" y="587"/>
                    </a:lnTo>
                    <a:lnTo>
                      <a:pt x="228" y="534"/>
                    </a:lnTo>
                    <a:close/>
                  </a:path>
                </a:pathLst>
              </a:custGeom>
              <a:solidFill>
                <a:srgbClr val="6E6E6E"/>
              </a:solidFill>
              <a:ln w="0" cap="flat">
                <a:solidFill>
                  <a:srgbClr val="6E6E6E"/>
                </a:solidFill>
                <a:prstDash val="solid"/>
                <a:round/>
                <a:headEnd/>
                <a:tailEnd/>
              </a:ln>
            </p:spPr>
            <p:txBody>
              <a:bodyPr/>
              <a:lstStyle/>
              <a:p>
                <a:endParaRPr lang="en-US"/>
              </a:p>
            </p:txBody>
          </p:sp>
          <p:sp>
            <p:nvSpPr>
              <p:cNvPr id="1579" name="Freeform 766"/>
              <p:cNvSpPr>
                <a:spLocks noEditPoints="1"/>
              </p:cNvSpPr>
              <p:nvPr/>
            </p:nvSpPr>
            <p:spPr bwMode="auto">
              <a:xfrm>
                <a:off x="3547" y="876"/>
                <a:ext cx="51" cy="31"/>
              </a:xfrm>
              <a:custGeom>
                <a:avLst/>
                <a:gdLst>
                  <a:gd name="T0" fmla="*/ 25 w 51"/>
                  <a:gd name="T1" fmla="*/ 31 h 31"/>
                  <a:gd name="T2" fmla="*/ 23 w 51"/>
                  <a:gd name="T3" fmla="*/ 28 h 31"/>
                  <a:gd name="T4" fmla="*/ 18 w 51"/>
                  <a:gd name="T5" fmla="*/ 25 h 31"/>
                  <a:gd name="T6" fmla="*/ 17 w 51"/>
                  <a:gd name="T7" fmla="*/ 21 h 31"/>
                  <a:gd name="T8" fmla="*/ 18 w 51"/>
                  <a:gd name="T9" fmla="*/ 20 h 31"/>
                  <a:gd name="T10" fmla="*/ 15 w 51"/>
                  <a:gd name="T11" fmla="*/ 17 h 31"/>
                  <a:gd name="T12" fmla="*/ 3 w 51"/>
                  <a:gd name="T13" fmla="*/ 15 h 31"/>
                  <a:gd name="T14" fmla="*/ 0 w 51"/>
                  <a:gd name="T15" fmla="*/ 5 h 31"/>
                  <a:gd name="T16" fmla="*/ 8 w 51"/>
                  <a:gd name="T17" fmla="*/ 1 h 31"/>
                  <a:gd name="T18" fmla="*/ 26 w 51"/>
                  <a:gd name="T19" fmla="*/ 2 h 31"/>
                  <a:gd name="T20" fmla="*/ 32 w 51"/>
                  <a:gd name="T21" fmla="*/ 0 h 31"/>
                  <a:gd name="T22" fmla="*/ 35 w 51"/>
                  <a:gd name="T23" fmla="*/ 3 h 31"/>
                  <a:gd name="T24" fmla="*/ 39 w 51"/>
                  <a:gd name="T25" fmla="*/ 3 h 31"/>
                  <a:gd name="T26" fmla="*/ 49 w 51"/>
                  <a:gd name="T27" fmla="*/ 9 h 31"/>
                  <a:gd name="T28" fmla="*/ 48 w 51"/>
                  <a:gd name="T29" fmla="*/ 14 h 31"/>
                  <a:gd name="T30" fmla="*/ 51 w 51"/>
                  <a:gd name="T31" fmla="*/ 14 h 31"/>
                  <a:gd name="T32" fmla="*/ 43 w 51"/>
                  <a:gd name="T33" fmla="*/ 19 h 31"/>
                  <a:gd name="T34" fmla="*/ 42 w 51"/>
                  <a:gd name="T35" fmla="*/ 26 h 31"/>
                  <a:gd name="T36" fmla="*/ 43 w 51"/>
                  <a:gd name="T37" fmla="*/ 26 h 31"/>
                  <a:gd name="T38" fmla="*/ 45 w 51"/>
                  <a:gd name="T39" fmla="*/ 29 h 31"/>
                  <a:gd name="T40" fmla="*/ 42 w 51"/>
                  <a:gd name="T41" fmla="*/ 29 h 31"/>
                  <a:gd name="T42" fmla="*/ 41 w 51"/>
                  <a:gd name="T43" fmla="*/ 26 h 31"/>
                  <a:gd name="T44" fmla="*/ 33 w 51"/>
                  <a:gd name="T45" fmla="*/ 31 h 31"/>
                  <a:gd name="T46" fmla="*/ 25 w 51"/>
                  <a:gd name="T47" fmla="*/ 31 h 31"/>
                  <a:gd name="T48" fmla="*/ 0 w 51"/>
                  <a:gd name="T49" fmla="*/ 14 h 31"/>
                  <a:gd name="T50" fmla="*/ 0 w 51"/>
                  <a:gd name="T51" fmla="*/ 14 h 31"/>
                  <a:gd name="T52" fmla="*/ 1 w 51"/>
                  <a:gd name="T53" fmla="*/ 12 h 31"/>
                  <a:gd name="T54" fmla="*/ 1 w 51"/>
                  <a:gd name="T55" fmla="*/ 9 h 31"/>
                  <a:gd name="T56" fmla="*/ 2 w 51"/>
                  <a:gd name="T57" fmla="*/ 12 h 31"/>
                  <a:gd name="T58" fmla="*/ 0 w 51"/>
                  <a:gd name="T59" fmla="*/ 14 h 3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1"/>
                  <a:gd name="T91" fmla="*/ 0 h 31"/>
                  <a:gd name="T92" fmla="*/ 51 w 51"/>
                  <a:gd name="T93" fmla="*/ 31 h 3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1" h="31">
                    <a:moveTo>
                      <a:pt x="25" y="31"/>
                    </a:moveTo>
                    <a:lnTo>
                      <a:pt x="23" y="28"/>
                    </a:lnTo>
                    <a:lnTo>
                      <a:pt x="18" y="25"/>
                    </a:lnTo>
                    <a:lnTo>
                      <a:pt x="17" y="21"/>
                    </a:lnTo>
                    <a:lnTo>
                      <a:pt x="18" y="20"/>
                    </a:lnTo>
                    <a:lnTo>
                      <a:pt x="15" y="17"/>
                    </a:lnTo>
                    <a:lnTo>
                      <a:pt x="3" y="15"/>
                    </a:lnTo>
                    <a:lnTo>
                      <a:pt x="0" y="5"/>
                    </a:lnTo>
                    <a:lnTo>
                      <a:pt x="8" y="1"/>
                    </a:lnTo>
                    <a:lnTo>
                      <a:pt x="26" y="2"/>
                    </a:lnTo>
                    <a:lnTo>
                      <a:pt x="32" y="0"/>
                    </a:lnTo>
                    <a:lnTo>
                      <a:pt x="35" y="3"/>
                    </a:lnTo>
                    <a:lnTo>
                      <a:pt x="39" y="3"/>
                    </a:lnTo>
                    <a:lnTo>
                      <a:pt x="49" y="9"/>
                    </a:lnTo>
                    <a:lnTo>
                      <a:pt x="48" y="14"/>
                    </a:lnTo>
                    <a:lnTo>
                      <a:pt x="51" y="14"/>
                    </a:lnTo>
                    <a:lnTo>
                      <a:pt x="43" y="19"/>
                    </a:lnTo>
                    <a:lnTo>
                      <a:pt x="42" y="26"/>
                    </a:lnTo>
                    <a:lnTo>
                      <a:pt x="43" y="26"/>
                    </a:lnTo>
                    <a:lnTo>
                      <a:pt x="45" y="29"/>
                    </a:lnTo>
                    <a:lnTo>
                      <a:pt x="42" y="29"/>
                    </a:lnTo>
                    <a:lnTo>
                      <a:pt x="41" y="26"/>
                    </a:lnTo>
                    <a:lnTo>
                      <a:pt x="33" y="31"/>
                    </a:lnTo>
                    <a:lnTo>
                      <a:pt x="25" y="31"/>
                    </a:lnTo>
                    <a:close/>
                    <a:moveTo>
                      <a:pt x="0" y="14"/>
                    </a:moveTo>
                    <a:lnTo>
                      <a:pt x="0" y="14"/>
                    </a:lnTo>
                    <a:lnTo>
                      <a:pt x="1" y="12"/>
                    </a:lnTo>
                    <a:lnTo>
                      <a:pt x="1" y="9"/>
                    </a:lnTo>
                    <a:lnTo>
                      <a:pt x="2" y="12"/>
                    </a:lnTo>
                    <a:lnTo>
                      <a:pt x="0" y="1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580" name="Freeform 767"/>
              <p:cNvSpPr>
                <a:spLocks noEditPoints="1"/>
              </p:cNvSpPr>
              <p:nvPr/>
            </p:nvSpPr>
            <p:spPr bwMode="auto">
              <a:xfrm>
                <a:off x="3545" y="874"/>
                <a:ext cx="55" cy="36"/>
              </a:xfrm>
              <a:custGeom>
                <a:avLst/>
                <a:gdLst>
                  <a:gd name="T0" fmla="*/ 103 w 225"/>
                  <a:gd name="T1" fmla="*/ 138 h 145"/>
                  <a:gd name="T2" fmla="*/ 99 w 225"/>
                  <a:gd name="T3" fmla="*/ 127 h 145"/>
                  <a:gd name="T4" fmla="*/ 74 w 225"/>
                  <a:gd name="T5" fmla="*/ 114 h 145"/>
                  <a:gd name="T6" fmla="*/ 71 w 225"/>
                  <a:gd name="T7" fmla="*/ 89 h 145"/>
                  <a:gd name="T8" fmla="*/ 77 w 225"/>
                  <a:gd name="T9" fmla="*/ 95 h 145"/>
                  <a:gd name="T10" fmla="*/ 68 w 225"/>
                  <a:gd name="T11" fmla="*/ 86 h 145"/>
                  <a:gd name="T12" fmla="*/ 13 w 225"/>
                  <a:gd name="T13" fmla="*/ 72 h 145"/>
                  <a:gd name="T14" fmla="*/ 5 w 225"/>
                  <a:gd name="T15" fmla="*/ 21 h 145"/>
                  <a:gd name="T16" fmla="*/ 42 w 225"/>
                  <a:gd name="T17" fmla="*/ 3 h 145"/>
                  <a:gd name="T18" fmla="*/ 112 w 225"/>
                  <a:gd name="T19" fmla="*/ 9 h 145"/>
                  <a:gd name="T20" fmla="*/ 146 w 225"/>
                  <a:gd name="T21" fmla="*/ 3 h 145"/>
                  <a:gd name="T22" fmla="*/ 152 w 225"/>
                  <a:gd name="T23" fmla="*/ 12 h 145"/>
                  <a:gd name="T24" fmla="*/ 169 w 225"/>
                  <a:gd name="T25" fmla="*/ 15 h 145"/>
                  <a:gd name="T26" fmla="*/ 217 w 225"/>
                  <a:gd name="T27" fmla="*/ 46 h 145"/>
                  <a:gd name="T28" fmla="*/ 208 w 225"/>
                  <a:gd name="T29" fmla="*/ 56 h 145"/>
                  <a:gd name="T30" fmla="*/ 224 w 225"/>
                  <a:gd name="T31" fmla="*/ 66 h 145"/>
                  <a:gd name="T32" fmla="*/ 188 w 225"/>
                  <a:gd name="T33" fmla="*/ 93 h 145"/>
                  <a:gd name="T34" fmla="*/ 186 w 225"/>
                  <a:gd name="T35" fmla="*/ 116 h 145"/>
                  <a:gd name="T36" fmla="*/ 183 w 225"/>
                  <a:gd name="T37" fmla="*/ 106 h 145"/>
                  <a:gd name="T38" fmla="*/ 198 w 225"/>
                  <a:gd name="T39" fmla="*/ 121 h 145"/>
                  <a:gd name="T40" fmla="*/ 191 w 225"/>
                  <a:gd name="T41" fmla="*/ 133 h 145"/>
                  <a:gd name="T42" fmla="*/ 174 w 225"/>
                  <a:gd name="T43" fmla="*/ 129 h 145"/>
                  <a:gd name="T44" fmla="*/ 180 w 225"/>
                  <a:gd name="T45" fmla="*/ 121 h 145"/>
                  <a:gd name="T46" fmla="*/ 142 w 225"/>
                  <a:gd name="T47" fmla="*/ 144 h 145"/>
                  <a:gd name="T48" fmla="*/ 144 w 225"/>
                  <a:gd name="T49" fmla="*/ 128 h 145"/>
                  <a:gd name="T50" fmla="*/ 171 w 225"/>
                  <a:gd name="T51" fmla="*/ 108 h 145"/>
                  <a:gd name="T52" fmla="*/ 183 w 225"/>
                  <a:gd name="T53" fmla="*/ 111 h 145"/>
                  <a:gd name="T54" fmla="*/ 181 w 225"/>
                  <a:gd name="T55" fmla="*/ 117 h 145"/>
                  <a:gd name="T56" fmla="*/ 184 w 225"/>
                  <a:gd name="T57" fmla="*/ 130 h 145"/>
                  <a:gd name="T58" fmla="*/ 183 w 225"/>
                  <a:gd name="T59" fmla="*/ 122 h 145"/>
                  <a:gd name="T60" fmla="*/ 172 w 225"/>
                  <a:gd name="T61" fmla="*/ 119 h 145"/>
                  <a:gd name="T62" fmla="*/ 176 w 225"/>
                  <a:gd name="T63" fmla="*/ 85 h 145"/>
                  <a:gd name="T64" fmla="*/ 212 w 225"/>
                  <a:gd name="T65" fmla="*/ 60 h 145"/>
                  <a:gd name="T66" fmla="*/ 204 w 225"/>
                  <a:gd name="T67" fmla="*/ 72 h 145"/>
                  <a:gd name="T68" fmla="*/ 201 w 225"/>
                  <a:gd name="T69" fmla="*/ 44 h 145"/>
                  <a:gd name="T70" fmla="*/ 162 w 225"/>
                  <a:gd name="T71" fmla="*/ 29 h 145"/>
                  <a:gd name="T72" fmla="*/ 149 w 225"/>
                  <a:gd name="T73" fmla="*/ 27 h 145"/>
                  <a:gd name="T74" fmla="*/ 134 w 225"/>
                  <a:gd name="T75" fmla="*/ 14 h 145"/>
                  <a:gd name="T76" fmla="*/ 118 w 225"/>
                  <a:gd name="T77" fmla="*/ 24 h 145"/>
                  <a:gd name="T78" fmla="*/ 41 w 225"/>
                  <a:gd name="T79" fmla="*/ 19 h 145"/>
                  <a:gd name="T80" fmla="*/ 12 w 225"/>
                  <a:gd name="T81" fmla="*/ 35 h 145"/>
                  <a:gd name="T82" fmla="*/ 29 w 225"/>
                  <a:gd name="T83" fmla="*/ 67 h 145"/>
                  <a:gd name="T84" fmla="*/ 71 w 225"/>
                  <a:gd name="T85" fmla="*/ 70 h 145"/>
                  <a:gd name="T86" fmla="*/ 87 w 225"/>
                  <a:gd name="T87" fmla="*/ 83 h 145"/>
                  <a:gd name="T88" fmla="*/ 88 w 225"/>
                  <a:gd name="T89" fmla="*/ 95 h 145"/>
                  <a:gd name="T90" fmla="*/ 85 w 225"/>
                  <a:gd name="T91" fmla="*/ 92 h 145"/>
                  <a:gd name="T92" fmla="*/ 85 w 225"/>
                  <a:gd name="T93" fmla="*/ 104 h 145"/>
                  <a:gd name="T94" fmla="*/ 109 w 225"/>
                  <a:gd name="T95" fmla="*/ 116 h 145"/>
                  <a:gd name="T96" fmla="*/ 111 w 225"/>
                  <a:gd name="T97" fmla="*/ 126 h 145"/>
                  <a:gd name="T98" fmla="*/ 18 w 225"/>
                  <a:gd name="T99" fmla="*/ 71 h 145"/>
                  <a:gd name="T100" fmla="*/ 3 w 225"/>
                  <a:gd name="T101" fmla="*/ 65 h 145"/>
                  <a:gd name="T102" fmla="*/ 6 w 225"/>
                  <a:gd name="T103" fmla="*/ 59 h 145"/>
                  <a:gd name="T104" fmla="*/ 13 w 225"/>
                  <a:gd name="T105" fmla="*/ 37 h 145"/>
                  <a:gd name="T106" fmla="*/ 24 w 225"/>
                  <a:gd name="T107" fmla="*/ 57 h 145"/>
                  <a:gd name="T108" fmla="*/ 18 w 225"/>
                  <a:gd name="T109" fmla="*/ 71 h 145"/>
                  <a:gd name="T110" fmla="*/ 8 w 225"/>
                  <a:gd name="T111" fmla="*/ 60 h 145"/>
                  <a:gd name="T112" fmla="*/ 22 w 225"/>
                  <a:gd name="T113" fmla="*/ 45 h 145"/>
                  <a:gd name="T114" fmla="*/ 21 w 225"/>
                  <a:gd name="T115" fmla="*/ 61 h 145"/>
                  <a:gd name="T116" fmla="*/ 4 w 225"/>
                  <a:gd name="T117" fmla="*/ 63 h 14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25"/>
                  <a:gd name="T178" fmla="*/ 0 h 145"/>
                  <a:gd name="T179" fmla="*/ 225 w 225"/>
                  <a:gd name="T180" fmla="*/ 145 h 14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25" h="145">
                    <a:moveTo>
                      <a:pt x="109" y="142"/>
                    </a:moveTo>
                    <a:cubicBezTo>
                      <a:pt x="107" y="141"/>
                      <a:pt x="104" y="140"/>
                      <a:pt x="103" y="138"/>
                    </a:cubicBezTo>
                    <a:lnTo>
                      <a:pt x="95" y="124"/>
                    </a:lnTo>
                    <a:lnTo>
                      <a:pt x="99" y="127"/>
                    </a:lnTo>
                    <a:lnTo>
                      <a:pt x="79" y="119"/>
                    </a:lnTo>
                    <a:cubicBezTo>
                      <a:pt x="77" y="118"/>
                      <a:pt x="75" y="116"/>
                      <a:pt x="74" y="114"/>
                    </a:cubicBezTo>
                    <a:lnTo>
                      <a:pt x="69" y="97"/>
                    </a:lnTo>
                    <a:cubicBezTo>
                      <a:pt x="68" y="94"/>
                      <a:pt x="69" y="91"/>
                      <a:pt x="71" y="89"/>
                    </a:cubicBezTo>
                    <a:lnTo>
                      <a:pt x="76" y="84"/>
                    </a:lnTo>
                    <a:lnTo>
                      <a:pt x="77" y="95"/>
                    </a:lnTo>
                    <a:lnTo>
                      <a:pt x="64" y="84"/>
                    </a:lnTo>
                    <a:lnTo>
                      <a:pt x="68" y="86"/>
                    </a:lnTo>
                    <a:lnTo>
                      <a:pt x="20" y="78"/>
                    </a:lnTo>
                    <a:cubicBezTo>
                      <a:pt x="17" y="77"/>
                      <a:pt x="14" y="75"/>
                      <a:pt x="13" y="72"/>
                    </a:cubicBezTo>
                    <a:lnTo>
                      <a:pt x="1" y="30"/>
                    </a:lnTo>
                    <a:cubicBezTo>
                      <a:pt x="0" y="27"/>
                      <a:pt x="1" y="23"/>
                      <a:pt x="5" y="21"/>
                    </a:cubicBezTo>
                    <a:lnTo>
                      <a:pt x="38" y="4"/>
                    </a:lnTo>
                    <a:cubicBezTo>
                      <a:pt x="39" y="3"/>
                      <a:pt x="41" y="3"/>
                      <a:pt x="42" y="3"/>
                    </a:cubicBezTo>
                    <a:lnTo>
                      <a:pt x="116" y="9"/>
                    </a:lnTo>
                    <a:lnTo>
                      <a:pt x="112" y="9"/>
                    </a:lnTo>
                    <a:lnTo>
                      <a:pt x="138" y="1"/>
                    </a:lnTo>
                    <a:cubicBezTo>
                      <a:pt x="141" y="0"/>
                      <a:pt x="144" y="1"/>
                      <a:pt x="146" y="3"/>
                    </a:cubicBezTo>
                    <a:lnTo>
                      <a:pt x="156" y="14"/>
                    </a:lnTo>
                    <a:lnTo>
                      <a:pt x="152" y="12"/>
                    </a:lnTo>
                    <a:lnTo>
                      <a:pt x="167" y="15"/>
                    </a:lnTo>
                    <a:cubicBezTo>
                      <a:pt x="168" y="15"/>
                      <a:pt x="169" y="15"/>
                      <a:pt x="169" y="15"/>
                    </a:cubicBezTo>
                    <a:lnTo>
                      <a:pt x="213" y="38"/>
                    </a:lnTo>
                    <a:cubicBezTo>
                      <a:pt x="216" y="39"/>
                      <a:pt x="217" y="42"/>
                      <a:pt x="217" y="46"/>
                    </a:cubicBezTo>
                    <a:lnTo>
                      <a:pt x="214" y="65"/>
                    </a:lnTo>
                    <a:lnTo>
                      <a:pt x="208" y="56"/>
                    </a:lnTo>
                    <a:lnTo>
                      <a:pt x="219" y="59"/>
                    </a:lnTo>
                    <a:cubicBezTo>
                      <a:pt x="222" y="60"/>
                      <a:pt x="224" y="63"/>
                      <a:pt x="224" y="66"/>
                    </a:cubicBezTo>
                    <a:cubicBezTo>
                      <a:pt x="225" y="69"/>
                      <a:pt x="223" y="72"/>
                      <a:pt x="221" y="74"/>
                    </a:cubicBezTo>
                    <a:lnTo>
                      <a:pt x="188" y="93"/>
                    </a:lnTo>
                    <a:lnTo>
                      <a:pt x="191" y="88"/>
                    </a:lnTo>
                    <a:lnTo>
                      <a:pt x="186" y="116"/>
                    </a:lnTo>
                    <a:lnTo>
                      <a:pt x="178" y="106"/>
                    </a:lnTo>
                    <a:lnTo>
                      <a:pt x="183" y="106"/>
                    </a:lnTo>
                    <a:cubicBezTo>
                      <a:pt x="186" y="106"/>
                      <a:pt x="189" y="108"/>
                      <a:pt x="190" y="110"/>
                    </a:cubicBezTo>
                    <a:lnTo>
                      <a:pt x="198" y="121"/>
                    </a:lnTo>
                    <a:cubicBezTo>
                      <a:pt x="199" y="123"/>
                      <a:pt x="200" y="126"/>
                      <a:pt x="198" y="129"/>
                    </a:cubicBezTo>
                    <a:cubicBezTo>
                      <a:pt x="197" y="132"/>
                      <a:pt x="194" y="133"/>
                      <a:pt x="191" y="133"/>
                    </a:cubicBezTo>
                    <a:lnTo>
                      <a:pt x="181" y="133"/>
                    </a:lnTo>
                    <a:cubicBezTo>
                      <a:pt x="178" y="133"/>
                      <a:pt x="175" y="132"/>
                      <a:pt x="174" y="129"/>
                    </a:cubicBezTo>
                    <a:lnTo>
                      <a:pt x="169" y="118"/>
                    </a:lnTo>
                    <a:lnTo>
                      <a:pt x="180" y="121"/>
                    </a:lnTo>
                    <a:lnTo>
                      <a:pt x="147" y="143"/>
                    </a:lnTo>
                    <a:cubicBezTo>
                      <a:pt x="146" y="144"/>
                      <a:pt x="144" y="145"/>
                      <a:pt x="142" y="144"/>
                    </a:cubicBezTo>
                    <a:lnTo>
                      <a:pt x="109" y="142"/>
                    </a:lnTo>
                    <a:close/>
                    <a:moveTo>
                      <a:pt x="144" y="128"/>
                    </a:moveTo>
                    <a:lnTo>
                      <a:pt x="138" y="130"/>
                    </a:lnTo>
                    <a:lnTo>
                      <a:pt x="171" y="108"/>
                    </a:lnTo>
                    <a:cubicBezTo>
                      <a:pt x="173" y="106"/>
                      <a:pt x="176" y="106"/>
                      <a:pt x="178" y="106"/>
                    </a:cubicBezTo>
                    <a:cubicBezTo>
                      <a:pt x="180" y="107"/>
                      <a:pt x="182" y="109"/>
                      <a:pt x="183" y="111"/>
                    </a:cubicBezTo>
                    <a:lnTo>
                      <a:pt x="188" y="122"/>
                    </a:lnTo>
                    <a:lnTo>
                      <a:pt x="181" y="117"/>
                    </a:lnTo>
                    <a:lnTo>
                      <a:pt x="191" y="117"/>
                    </a:lnTo>
                    <a:lnTo>
                      <a:pt x="184" y="130"/>
                    </a:lnTo>
                    <a:lnTo>
                      <a:pt x="177" y="119"/>
                    </a:lnTo>
                    <a:lnTo>
                      <a:pt x="183" y="122"/>
                    </a:lnTo>
                    <a:lnTo>
                      <a:pt x="178" y="122"/>
                    </a:lnTo>
                    <a:cubicBezTo>
                      <a:pt x="176" y="122"/>
                      <a:pt x="174" y="121"/>
                      <a:pt x="172" y="119"/>
                    </a:cubicBezTo>
                    <a:cubicBezTo>
                      <a:pt x="171" y="118"/>
                      <a:pt x="170" y="115"/>
                      <a:pt x="171" y="113"/>
                    </a:cubicBezTo>
                    <a:lnTo>
                      <a:pt x="176" y="85"/>
                    </a:lnTo>
                    <a:cubicBezTo>
                      <a:pt x="176" y="83"/>
                      <a:pt x="177" y="81"/>
                      <a:pt x="179" y="79"/>
                    </a:cubicBezTo>
                    <a:lnTo>
                      <a:pt x="212" y="60"/>
                    </a:lnTo>
                    <a:lnTo>
                      <a:pt x="214" y="75"/>
                    </a:lnTo>
                    <a:lnTo>
                      <a:pt x="204" y="72"/>
                    </a:lnTo>
                    <a:cubicBezTo>
                      <a:pt x="200" y="71"/>
                      <a:pt x="198" y="67"/>
                      <a:pt x="198" y="63"/>
                    </a:cubicBezTo>
                    <a:lnTo>
                      <a:pt x="201" y="44"/>
                    </a:lnTo>
                    <a:lnTo>
                      <a:pt x="205" y="52"/>
                    </a:lnTo>
                    <a:lnTo>
                      <a:pt x="162" y="29"/>
                    </a:lnTo>
                    <a:lnTo>
                      <a:pt x="164" y="30"/>
                    </a:lnTo>
                    <a:lnTo>
                      <a:pt x="149" y="27"/>
                    </a:lnTo>
                    <a:cubicBezTo>
                      <a:pt x="147" y="27"/>
                      <a:pt x="146" y="26"/>
                      <a:pt x="145" y="25"/>
                    </a:cubicBezTo>
                    <a:lnTo>
                      <a:pt x="134" y="14"/>
                    </a:lnTo>
                    <a:lnTo>
                      <a:pt x="143" y="16"/>
                    </a:lnTo>
                    <a:lnTo>
                      <a:pt x="118" y="24"/>
                    </a:lnTo>
                    <a:cubicBezTo>
                      <a:pt x="117" y="25"/>
                      <a:pt x="115" y="25"/>
                      <a:pt x="114" y="25"/>
                    </a:cubicBezTo>
                    <a:lnTo>
                      <a:pt x="41" y="19"/>
                    </a:lnTo>
                    <a:lnTo>
                      <a:pt x="45" y="18"/>
                    </a:lnTo>
                    <a:lnTo>
                      <a:pt x="12" y="35"/>
                    </a:lnTo>
                    <a:lnTo>
                      <a:pt x="16" y="26"/>
                    </a:lnTo>
                    <a:lnTo>
                      <a:pt x="29" y="67"/>
                    </a:lnTo>
                    <a:lnTo>
                      <a:pt x="23" y="62"/>
                    </a:lnTo>
                    <a:lnTo>
                      <a:pt x="71" y="70"/>
                    </a:lnTo>
                    <a:cubicBezTo>
                      <a:pt x="72" y="70"/>
                      <a:pt x="74" y="71"/>
                      <a:pt x="75" y="72"/>
                    </a:cubicBezTo>
                    <a:lnTo>
                      <a:pt x="87" y="83"/>
                    </a:lnTo>
                    <a:cubicBezTo>
                      <a:pt x="89" y="85"/>
                      <a:pt x="90" y="87"/>
                      <a:pt x="90" y="89"/>
                    </a:cubicBezTo>
                    <a:cubicBezTo>
                      <a:pt x="90" y="91"/>
                      <a:pt x="89" y="93"/>
                      <a:pt x="88" y="95"/>
                    </a:cubicBezTo>
                    <a:lnTo>
                      <a:pt x="83" y="100"/>
                    </a:lnTo>
                    <a:lnTo>
                      <a:pt x="85" y="92"/>
                    </a:lnTo>
                    <a:lnTo>
                      <a:pt x="90" y="109"/>
                    </a:lnTo>
                    <a:lnTo>
                      <a:pt x="85" y="104"/>
                    </a:lnTo>
                    <a:lnTo>
                      <a:pt x="105" y="112"/>
                    </a:lnTo>
                    <a:cubicBezTo>
                      <a:pt x="107" y="113"/>
                      <a:pt x="108" y="114"/>
                      <a:pt x="109" y="116"/>
                    </a:cubicBezTo>
                    <a:lnTo>
                      <a:pt x="117" y="130"/>
                    </a:lnTo>
                    <a:lnTo>
                      <a:pt x="111" y="126"/>
                    </a:lnTo>
                    <a:lnTo>
                      <a:pt x="144" y="128"/>
                    </a:lnTo>
                    <a:close/>
                    <a:moveTo>
                      <a:pt x="18" y="71"/>
                    </a:moveTo>
                    <a:cubicBezTo>
                      <a:pt x="16" y="75"/>
                      <a:pt x="11" y="76"/>
                      <a:pt x="8" y="74"/>
                    </a:cubicBezTo>
                    <a:cubicBezTo>
                      <a:pt x="4" y="73"/>
                      <a:pt x="2" y="68"/>
                      <a:pt x="3" y="65"/>
                    </a:cubicBezTo>
                    <a:lnTo>
                      <a:pt x="6" y="56"/>
                    </a:lnTo>
                    <a:lnTo>
                      <a:pt x="6" y="59"/>
                    </a:lnTo>
                    <a:lnTo>
                      <a:pt x="6" y="45"/>
                    </a:lnTo>
                    <a:cubicBezTo>
                      <a:pt x="6" y="40"/>
                      <a:pt x="9" y="37"/>
                      <a:pt x="13" y="37"/>
                    </a:cubicBezTo>
                    <a:cubicBezTo>
                      <a:pt x="17" y="36"/>
                      <a:pt x="21" y="39"/>
                      <a:pt x="21" y="43"/>
                    </a:cubicBezTo>
                    <a:lnTo>
                      <a:pt x="24" y="57"/>
                    </a:lnTo>
                    <a:cubicBezTo>
                      <a:pt x="24" y="59"/>
                      <a:pt x="24" y="61"/>
                      <a:pt x="23" y="63"/>
                    </a:cubicBezTo>
                    <a:lnTo>
                      <a:pt x="18" y="71"/>
                    </a:lnTo>
                    <a:close/>
                    <a:moveTo>
                      <a:pt x="9" y="54"/>
                    </a:moveTo>
                    <a:lnTo>
                      <a:pt x="8" y="60"/>
                    </a:lnTo>
                    <a:lnTo>
                      <a:pt x="6" y="46"/>
                    </a:lnTo>
                    <a:lnTo>
                      <a:pt x="22" y="45"/>
                    </a:lnTo>
                    <a:lnTo>
                      <a:pt x="22" y="59"/>
                    </a:lnTo>
                    <a:cubicBezTo>
                      <a:pt x="22" y="59"/>
                      <a:pt x="21" y="60"/>
                      <a:pt x="21" y="61"/>
                    </a:cubicBezTo>
                    <a:lnTo>
                      <a:pt x="19" y="69"/>
                    </a:lnTo>
                    <a:lnTo>
                      <a:pt x="4" y="63"/>
                    </a:lnTo>
                    <a:lnTo>
                      <a:pt x="9" y="54"/>
                    </a:lnTo>
                    <a:close/>
                  </a:path>
                </a:pathLst>
              </a:custGeom>
              <a:solidFill>
                <a:srgbClr val="6E6E6E"/>
              </a:solidFill>
              <a:ln w="0" cap="flat">
                <a:solidFill>
                  <a:srgbClr val="6E6E6E"/>
                </a:solidFill>
                <a:prstDash val="solid"/>
                <a:round/>
                <a:headEnd/>
                <a:tailEnd/>
              </a:ln>
            </p:spPr>
            <p:txBody>
              <a:bodyPr/>
              <a:lstStyle/>
              <a:p>
                <a:endParaRPr lang="en-US"/>
              </a:p>
            </p:txBody>
          </p:sp>
          <p:sp>
            <p:nvSpPr>
              <p:cNvPr id="1581" name="Freeform 768"/>
              <p:cNvSpPr>
                <a:spLocks noEditPoints="1"/>
              </p:cNvSpPr>
              <p:nvPr/>
            </p:nvSpPr>
            <p:spPr bwMode="auto">
              <a:xfrm>
                <a:off x="3424" y="860"/>
                <a:ext cx="67" cy="40"/>
              </a:xfrm>
              <a:custGeom>
                <a:avLst/>
                <a:gdLst>
                  <a:gd name="T0" fmla="*/ 6 w 67"/>
                  <a:gd name="T1" fmla="*/ 11 h 40"/>
                  <a:gd name="T2" fmla="*/ 4 w 67"/>
                  <a:gd name="T3" fmla="*/ 15 h 40"/>
                  <a:gd name="T4" fmla="*/ 5 w 67"/>
                  <a:gd name="T5" fmla="*/ 8 h 40"/>
                  <a:gd name="T6" fmla="*/ 17 w 67"/>
                  <a:gd name="T7" fmla="*/ 2 h 40"/>
                  <a:gd name="T8" fmla="*/ 23 w 67"/>
                  <a:gd name="T9" fmla="*/ 7 h 40"/>
                  <a:gd name="T10" fmla="*/ 7 w 67"/>
                  <a:gd name="T11" fmla="*/ 36 h 40"/>
                  <a:gd name="T12" fmla="*/ 7 w 67"/>
                  <a:gd name="T13" fmla="*/ 33 h 40"/>
                  <a:gd name="T14" fmla="*/ 0 w 67"/>
                  <a:gd name="T15" fmla="*/ 22 h 40"/>
                  <a:gd name="T16" fmla="*/ 2 w 67"/>
                  <a:gd name="T17" fmla="*/ 21 h 40"/>
                  <a:gd name="T18" fmla="*/ 7 w 67"/>
                  <a:gd name="T19" fmla="*/ 16 h 40"/>
                  <a:gd name="T20" fmla="*/ 9 w 67"/>
                  <a:gd name="T21" fmla="*/ 15 h 40"/>
                  <a:gd name="T22" fmla="*/ 15 w 67"/>
                  <a:gd name="T23" fmla="*/ 9 h 40"/>
                  <a:gd name="T24" fmla="*/ 21 w 67"/>
                  <a:gd name="T25" fmla="*/ 13 h 40"/>
                  <a:gd name="T26" fmla="*/ 19 w 67"/>
                  <a:gd name="T27" fmla="*/ 16 h 40"/>
                  <a:gd name="T28" fmla="*/ 25 w 67"/>
                  <a:gd name="T29" fmla="*/ 20 h 40"/>
                  <a:gd name="T30" fmla="*/ 23 w 67"/>
                  <a:gd name="T31" fmla="*/ 18 h 40"/>
                  <a:gd name="T32" fmla="*/ 17 w 67"/>
                  <a:gd name="T33" fmla="*/ 24 h 40"/>
                  <a:gd name="T34" fmla="*/ 15 w 67"/>
                  <a:gd name="T35" fmla="*/ 25 h 40"/>
                  <a:gd name="T36" fmla="*/ 15 w 67"/>
                  <a:gd name="T37" fmla="*/ 29 h 40"/>
                  <a:gd name="T38" fmla="*/ 17 w 67"/>
                  <a:gd name="T39" fmla="*/ 36 h 40"/>
                  <a:gd name="T40" fmla="*/ 6 w 67"/>
                  <a:gd name="T41" fmla="*/ 13 h 40"/>
                  <a:gd name="T42" fmla="*/ 6 w 67"/>
                  <a:gd name="T43" fmla="*/ 13 h 40"/>
                  <a:gd name="T44" fmla="*/ 40 w 67"/>
                  <a:gd name="T45" fmla="*/ 29 h 40"/>
                  <a:gd name="T46" fmla="*/ 40 w 67"/>
                  <a:gd name="T47" fmla="*/ 33 h 40"/>
                  <a:gd name="T48" fmla="*/ 35 w 67"/>
                  <a:gd name="T49" fmla="*/ 32 h 40"/>
                  <a:gd name="T50" fmla="*/ 27 w 67"/>
                  <a:gd name="T51" fmla="*/ 25 h 40"/>
                  <a:gd name="T52" fmla="*/ 31 w 67"/>
                  <a:gd name="T53" fmla="*/ 22 h 40"/>
                  <a:gd name="T54" fmla="*/ 35 w 67"/>
                  <a:gd name="T55" fmla="*/ 26 h 40"/>
                  <a:gd name="T56" fmla="*/ 37 w 67"/>
                  <a:gd name="T57" fmla="*/ 22 h 40"/>
                  <a:gd name="T58" fmla="*/ 43 w 67"/>
                  <a:gd name="T59" fmla="*/ 21 h 40"/>
                  <a:gd name="T60" fmla="*/ 19 w 67"/>
                  <a:gd name="T61" fmla="*/ 28 h 40"/>
                  <a:gd name="T62" fmla="*/ 25 w 67"/>
                  <a:gd name="T63" fmla="*/ 27 h 40"/>
                  <a:gd name="T64" fmla="*/ 16 w 67"/>
                  <a:gd name="T65" fmla="*/ 29 h 40"/>
                  <a:gd name="T66" fmla="*/ 64 w 67"/>
                  <a:gd name="T67" fmla="*/ 31 h 40"/>
                  <a:gd name="T68" fmla="*/ 27 w 67"/>
                  <a:gd name="T69" fmla="*/ 38 h 40"/>
                  <a:gd name="T70" fmla="*/ 27 w 67"/>
                  <a:gd name="T71" fmla="*/ 38 h 40"/>
                  <a:gd name="T72" fmla="*/ 19 w 67"/>
                  <a:gd name="T73" fmla="*/ 36 h 40"/>
                  <a:gd name="T74" fmla="*/ 40 w 67"/>
                  <a:gd name="T75" fmla="*/ 36 h 40"/>
                  <a:gd name="T76" fmla="*/ 40 w 67"/>
                  <a:gd name="T77" fmla="*/ 36 h 40"/>
                  <a:gd name="T78" fmla="*/ 35 w 67"/>
                  <a:gd name="T79" fmla="*/ 36 h 40"/>
                  <a:gd name="T80" fmla="*/ 29 w 67"/>
                  <a:gd name="T81" fmla="*/ 37 h 40"/>
                  <a:gd name="T82" fmla="*/ 39 w 67"/>
                  <a:gd name="T83" fmla="*/ 40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7"/>
                  <a:gd name="T127" fmla="*/ 0 h 40"/>
                  <a:gd name="T128" fmla="*/ 67 w 67"/>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7" h="40">
                    <a:moveTo>
                      <a:pt x="17" y="8"/>
                    </a:moveTo>
                    <a:lnTo>
                      <a:pt x="10" y="9"/>
                    </a:lnTo>
                    <a:lnTo>
                      <a:pt x="6" y="11"/>
                    </a:lnTo>
                    <a:lnTo>
                      <a:pt x="3" y="13"/>
                    </a:lnTo>
                    <a:lnTo>
                      <a:pt x="5" y="13"/>
                    </a:lnTo>
                    <a:lnTo>
                      <a:pt x="4" y="15"/>
                    </a:lnTo>
                    <a:lnTo>
                      <a:pt x="1" y="13"/>
                    </a:lnTo>
                    <a:lnTo>
                      <a:pt x="1" y="12"/>
                    </a:lnTo>
                    <a:lnTo>
                      <a:pt x="5" y="8"/>
                    </a:lnTo>
                    <a:lnTo>
                      <a:pt x="9" y="7"/>
                    </a:lnTo>
                    <a:lnTo>
                      <a:pt x="13" y="7"/>
                    </a:lnTo>
                    <a:lnTo>
                      <a:pt x="17" y="2"/>
                    </a:lnTo>
                    <a:lnTo>
                      <a:pt x="23" y="0"/>
                    </a:lnTo>
                    <a:lnTo>
                      <a:pt x="21" y="2"/>
                    </a:lnTo>
                    <a:lnTo>
                      <a:pt x="23" y="7"/>
                    </a:lnTo>
                    <a:lnTo>
                      <a:pt x="21" y="10"/>
                    </a:lnTo>
                    <a:lnTo>
                      <a:pt x="17" y="8"/>
                    </a:lnTo>
                    <a:close/>
                    <a:moveTo>
                      <a:pt x="7" y="36"/>
                    </a:moveTo>
                    <a:lnTo>
                      <a:pt x="7" y="33"/>
                    </a:lnTo>
                    <a:lnTo>
                      <a:pt x="5" y="33"/>
                    </a:lnTo>
                    <a:lnTo>
                      <a:pt x="7" y="33"/>
                    </a:lnTo>
                    <a:lnTo>
                      <a:pt x="7" y="29"/>
                    </a:lnTo>
                    <a:lnTo>
                      <a:pt x="0" y="28"/>
                    </a:lnTo>
                    <a:lnTo>
                      <a:pt x="0" y="22"/>
                    </a:lnTo>
                    <a:lnTo>
                      <a:pt x="1" y="24"/>
                    </a:lnTo>
                    <a:lnTo>
                      <a:pt x="3" y="23"/>
                    </a:lnTo>
                    <a:lnTo>
                      <a:pt x="2" y="21"/>
                    </a:lnTo>
                    <a:lnTo>
                      <a:pt x="0" y="22"/>
                    </a:lnTo>
                    <a:lnTo>
                      <a:pt x="0" y="14"/>
                    </a:lnTo>
                    <a:lnTo>
                      <a:pt x="7" y="16"/>
                    </a:lnTo>
                    <a:lnTo>
                      <a:pt x="6" y="14"/>
                    </a:lnTo>
                    <a:lnTo>
                      <a:pt x="9" y="12"/>
                    </a:lnTo>
                    <a:lnTo>
                      <a:pt x="9" y="15"/>
                    </a:lnTo>
                    <a:lnTo>
                      <a:pt x="12" y="15"/>
                    </a:lnTo>
                    <a:lnTo>
                      <a:pt x="11" y="11"/>
                    </a:lnTo>
                    <a:lnTo>
                      <a:pt x="15" y="9"/>
                    </a:lnTo>
                    <a:lnTo>
                      <a:pt x="17" y="9"/>
                    </a:lnTo>
                    <a:lnTo>
                      <a:pt x="20" y="10"/>
                    </a:lnTo>
                    <a:lnTo>
                      <a:pt x="21" y="13"/>
                    </a:lnTo>
                    <a:lnTo>
                      <a:pt x="17" y="14"/>
                    </a:lnTo>
                    <a:lnTo>
                      <a:pt x="21" y="13"/>
                    </a:lnTo>
                    <a:lnTo>
                      <a:pt x="19" y="16"/>
                    </a:lnTo>
                    <a:lnTo>
                      <a:pt x="21" y="15"/>
                    </a:lnTo>
                    <a:lnTo>
                      <a:pt x="27" y="16"/>
                    </a:lnTo>
                    <a:lnTo>
                      <a:pt x="25" y="20"/>
                    </a:lnTo>
                    <a:lnTo>
                      <a:pt x="23" y="20"/>
                    </a:lnTo>
                    <a:lnTo>
                      <a:pt x="21" y="20"/>
                    </a:lnTo>
                    <a:lnTo>
                      <a:pt x="23" y="18"/>
                    </a:lnTo>
                    <a:lnTo>
                      <a:pt x="20" y="20"/>
                    </a:lnTo>
                    <a:lnTo>
                      <a:pt x="20" y="24"/>
                    </a:lnTo>
                    <a:lnTo>
                      <a:pt x="17" y="24"/>
                    </a:lnTo>
                    <a:lnTo>
                      <a:pt x="19" y="24"/>
                    </a:lnTo>
                    <a:lnTo>
                      <a:pt x="19" y="25"/>
                    </a:lnTo>
                    <a:lnTo>
                      <a:pt x="15" y="25"/>
                    </a:lnTo>
                    <a:lnTo>
                      <a:pt x="17" y="27"/>
                    </a:lnTo>
                    <a:lnTo>
                      <a:pt x="16" y="28"/>
                    </a:lnTo>
                    <a:lnTo>
                      <a:pt x="15" y="29"/>
                    </a:lnTo>
                    <a:lnTo>
                      <a:pt x="16" y="32"/>
                    </a:lnTo>
                    <a:lnTo>
                      <a:pt x="14" y="33"/>
                    </a:lnTo>
                    <a:lnTo>
                      <a:pt x="17" y="36"/>
                    </a:lnTo>
                    <a:lnTo>
                      <a:pt x="14" y="36"/>
                    </a:lnTo>
                    <a:lnTo>
                      <a:pt x="7" y="36"/>
                    </a:lnTo>
                    <a:close/>
                    <a:moveTo>
                      <a:pt x="6" y="13"/>
                    </a:moveTo>
                    <a:lnTo>
                      <a:pt x="4" y="12"/>
                    </a:lnTo>
                    <a:lnTo>
                      <a:pt x="8" y="11"/>
                    </a:lnTo>
                    <a:lnTo>
                      <a:pt x="6" y="13"/>
                    </a:lnTo>
                    <a:close/>
                    <a:moveTo>
                      <a:pt x="43" y="23"/>
                    </a:moveTo>
                    <a:lnTo>
                      <a:pt x="44" y="25"/>
                    </a:lnTo>
                    <a:lnTo>
                      <a:pt x="40" y="29"/>
                    </a:lnTo>
                    <a:lnTo>
                      <a:pt x="42" y="31"/>
                    </a:lnTo>
                    <a:lnTo>
                      <a:pt x="39" y="32"/>
                    </a:lnTo>
                    <a:lnTo>
                      <a:pt x="40" y="33"/>
                    </a:lnTo>
                    <a:lnTo>
                      <a:pt x="39" y="35"/>
                    </a:lnTo>
                    <a:lnTo>
                      <a:pt x="35" y="33"/>
                    </a:lnTo>
                    <a:lnTo>
                      <a:pt x="35" y="32"/>
                    </a:lnTo>
                    <a:lnTo>
                      <a:pt x="31" y="32"/>
                    </a:lnTo>
                    <a:lnTo>
                      <a:pt x="29" y="26"/>
                    </a:lnTo>
                    <a:lnTo>
                      <a:pt x="27" y="25"/>
                    </a:lnTo>
                    <a:lnTo>
                      <a:pt x="32" y="25"/>
                    </a:lnTo>
                    <a:lnTo>
                      <a:pt x="33" y="23"/>
                    </a:lnTo>
                    <a:lnTo>
                      <a:pt x="31" y="22"/>
                    </a:lnTo>
                    <a:lnTo>
                      <a:pt x="35" y="22"/>
                    </a:lnTo>
                    <a:lnTo>
                      <a:pt x="34" y="24"/>
                    </a:lnTo>
                    <a:lnTo>
                      <a:pt x="35" y="26"/>
                    </a:lnTo>
                    <a:lnTo>
                      <a:pt x="36" y="22"/>
                    </a:lnTo>
                    <a:lnTo>
                      <a:pt x="37" y="25"/>
                    </a:lnTo>
                    <a:lnTo>
                      <a:pt x="37" y="22"/>
                    </a:lnTo>
                    <a:lnTo>
                      <a:pt x="35" y="22"/>
                    </a:lnTo>
                    <a:lnTo>
                      <a:pt x="40" y="20"/>
                    </a:lnTo>
                    <a:lnTo>
                      <a:pt x="43" y="21"/>
                    </a:lnTo>
                    <a:lnTo>
                      <a:pt x="43" y="23"/>
                    </a:lnTo>
                    <a:close/>
                    <a:moveTo>
                      <a:pt x="16" y="29"/>
                    </a:moveTo>
                    <a:lnTo>
                      <a:pt x="19" y="28"/>
                    </a:lnTo>
                    <a:lnTo>
                      <a:pt x="21" y="27"/>
                    </a:lnTo>
                    <a:lnTo>
                      <a:pt x="23" y="29"/>
                    </a:lnTo>
                    <a:lnTo>
                      <a:pt x="25" y="27"/>
                    </a:lnTo>
                    <a:lnTo>
                      <a:pt x="27" y="33"/>
                    </a:lnTo>
                    <a:lnTo>
                      <a:pt x="21" y="33"/>
                    </a:lnTo>
                    <a:lnTo>
                      <a:pt x="16" y="29"/>
                    </a:lnTo>
                    <a:close/>
                    <a:moveTo>
                      <a:pt x="67" y="34"/>
                    </a:moveTo>
                    <a:lnTo>
                      <a:pt x="64" y="33"/>
                    </a:lnTo>
                    <a:lnTo>
                      <a:pt x="64" y="31"/>
                    </a:lnTo>
                    <a:lnTo>
                      <a:pt x="67" y="33"/>
                    </a:lnTo>
                    <a:lnTo>
                      <a:pt x="67" y="34"/>
                    </a:lnTo>
                    <a:close/>
                    <a:moveTo>
                      <a:pt x="27" y="38"/>
                    </a:moveTo>
                    <a:lnTo>
                      <a:pt x="26" y="36"/>
                    </a:lnTo>
                    <a:lnTo>
                      <a:pt x="28" y="32"/>
                    </a:lnTo>
                    <a:lnTo>
                      <a:pt x="27" y="38"/>
                    </a:lnTo>
                    <a:close/>
                    <a:moveTo>
                      <a:pt x="19" y="34"/>
                    </a:moveTo>
                    <a:lnTo>
                      <a:pt x="20" y="36"/>
                    </a:lnTo>
                    <a:lnTo>
                      <a:pt x="19" y="36"/>
                    </a:lnTo>
                    <a:lnTo>
                      <a:pt x="16" y="33"/>
                    </a:lnTo>
                    <a:lnTo>
                      <a:pt x="19" y="34"/>
                    </a:lnTo>
                    <a:close/>
                    <a:moveTo>
                      <a:pt x="40" y="36"/>
                    </a:moveTo>
                    <a:lnTo>
                      <a:pt x="41" y="34"/>
                    </a:lnTo>
                    <a:lnTo>
                      <a:pt x="44" y="35"/>
                    </a:lnTo>
                    <a:lnTo>
                      <a:pt x="40" y="36"/>
                    </a:lnTo>
                    <a:close/>
                    <a:moveTo>
                      <a:pt x="29" y="37"/>
                    </a:moveTo>
                    <a:lnTo>
                      <a:pt x="31" y="35"/>
                    </a:lnTo>
                    <a:lnTo>
                      <a:pt x="35" y="36"/>
                    </a:lnTo>
                    <a:lnTo>
                      <a:pt x="37" y="38"/>
                    </a:lnTo>
                    <a:lnTo>
                      <a:pt x="33" y="39"/>
                    </a:lnTo>
                    <a:lnTo>
                      <a:pt x="29" y="37"/>
                    </a:lnTo>
                    <a:close/>
                    <a:moveTo>
                      <a:pt x="37" y="35"/>
                    </a:moveTo>
                    <a:lnTo>
                      <a:pt x="40" y="36"/>
                    </a:lnTo>
                    <a:lnTo>
                      <a:pt x="39" y="40"/>
                    </a:lnTo>
                    <a:lnTo>
                      <a:pt x="35" y="35"/>
                    </a:lnTo>
                    <a:lnTo>
                      <a:pt x="37" y="35"/>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582" name="Freeform 769"/>
              <p:cNvSpPr>
                <a:spLocks noEditPoints="1"/>
              </p:cNvSpPr>
              <p:nvPr/>
            </p:nvSpPr>
            <p:spPr bwMode="auto">
              <a:xfrm>
                <a:off x="3422" y="858"/>
                <a:ext cx="72" cy="44"/>
              </a:xfrm>
              <a:custGeom>
                <a:avLst/>
                <a:gdLst>
                  <a:gd name="T0" fmla="*/ 25 w 290"/>
                  <a:gd name="T1" fmla="*/ 54 h 177"/>
                  <a:gd name="T2" fmla="*/ 5 w 290"/>
                  <a:gd name="T3" fmla="*/ 51 h 177"/>
                  <a:gd name="T4" fmla="*/ 99 w 290"/>
                  <a:gd name="T5" fmla="*/ 1 h 177"/>
                  <a:gd name="T6" fmla="*/ 86 w 290"/>
                  <a:gd name="T7" fmla="*/ 55 h 177"/>
                  <a:gd name="T8" fmla="*/ 103 w 290"/>
                  <a:gd name="T9" fmla="*/ 16 h 177"/>
                  <a:gd name="T10" fmla="*/ 17 w 290"/>
                  <a:gd name="T11" fmla="*/ 61 h 177"/>
                  <a:gd name="T12" fmla="*/ 12 w 290"/>
                  <a:gd name="T13" fmla="*/ 65 h 177"/>
                  <a:gd name="T14" fmla="*/ 35 w 290"/>
                  <a:gd name="T15" fmla="*/ 160 h 177"/>
                  <a:gd name="T16" fmla="*/ 31 w 290"/>
                  <a:gd name="T17" fmla="*/ 134 h 177"/>
                  <a:gd name="T18" fmla="*/ 13 w 290"/>
                  <a:gd name="T19" fmla="*/ 105 h 177"/>
                  <a:gd name="T20" fmla="*/ 36 w 290"/>
                  <a:gd name="T21" fmla="*/ 65 h 177"/>
                  <a:gd name="T22" fmla="*/ 57 w 290"/>
                  <a:gd name="T23" fmla="*/ 62 h 177"/>
                  <a:gd name="T24" fmla="*/ 95 w 290"/>
                  <a:gd name="T25" fmla="*/ 46 h 177"/>
                  <a:gd name="T26" fmla="*/ 79 w 290"/>
                  <a:gd name="T27" fmla="*/ 67 h 177"/>
                  <a:gd name="T28" fmla="*/ 98 w 290"/>
                  <a:gd name="T29" fmla="*/ 97 h 177"/>
                  <a:gd name="T30" fmla="*/ 87 w 290"/>
                  <a:gd name="T31" fmla="*/ 112 h 177"/>
                  <a:gd name="T32" fmla="*/ 79 w 290"/>
                  <a:gd name="T33" fmla="*/ 112 h 177"/>
                  <a:gd name="T34" fmla="*/ 68 w 290"/>
                  <a:gd name="T35" fmla="*/ 134 h 177"/>
                  <a:gd name="T36" fmla="*/ 75 w 290"/>
                  <a:gd name="T37" fmla="*/ 144 h 177"/>
                  <a:gd name="T38" fmla="*/ 64 w 290"/>
                  <a:gd name="T39" fmla="*/ 117 h 177"/>
                  <a:gd name="T40" fmla="*/ 74 w 290"/>
                  <a:gd name="T41" fmla="*/ 104 h 177"/>
                  <a:gd name="T42" fmla="*/ 105 w 290"/>
                  <a:gd name="T43" fmla="*/ 77 h 177"/>
                  <a:gd name="T44" fmla="*/ 116 w 290"/>
                  <a:gd name="T45" fmla="*/ 81 h 177"/>
                  <a:gd name="T46" fmla="*/ 66 w 290"/>
                  <a:gd name="T47" fmla="*/ 67 h 177"/>
                  <a:gd name="T48" fmla="*/ 72 w 290"/>
                  <a:gd name="T49" fmla="*/ 49 h 177"/>
                  <a:gd name="T50" fmla="*/ 48 w 290"/>
                  <a:gd name="T51" fmla="*/ 63 h 177"/>
                  <a:gd name="T52" fmla="*/ 5 w 290"/>
                  <a:gd name="T53" fmla="*/ 88 h 177"/>
                  <a:gd name="T54" fmla="*/ 1 w 290"/>
                  <a:gd name="T55" fmla="*/ 98 h 177"/>
                  <a:gd name="T56" fmla="*/ 25 w 290"/>
                  <a:gd name="T57" fmla="*/ 148 h 177"/>
                  <a:gd name="T58" fmla="*/ 18 w 290"/>
                  <a:gd name="T59" fmla="*/ 63 h 177"/>
                  <a:gd name="T60" fmla="*/ 25 w 290"/>
                  <a:gd name="T61" fmla="*/ 64 h 177"/>
                  <a:gd name="T62" fmla="*/ 175 w 290"/>
                  <a:gd name="T63" fmla="*/ 129 h 177"/>
                  <a:gd name="T64" fmla="*/ 174 w 290"/>
                  <a:gd name="T65" fmla="*/ 151 h 177"/>
                  <a:gd name="T66" fmla="*/ 115 w 290"/>
                  <a:gd name="T67" fmla="*/ 115 h 177"/>
                  <a:gd name="T68" fmla="*/ 126 w 290"/>
                  <a:gd name="T69" fmla="*/ 102 h 177"/>
                  <a:gd name="T70" fmla="*/ 142 w 290"/>
                  <a:gd name="T71" fmla="*/ 111 h 177"/>
                  <a:gd name="T72" fmla="*/ 142 w 290"/>
                  <a:gd name="T73" fmla="*/ 100 h 177"/>
                  <a:gd name="T74" fmla="*/ 167 w 290"/>
                  <a:gd name="T75" fmla="*/ 98 h 177"/>
                  <a:gd name="T76" fmla="*/ 146 w 290"/>
                  <a:gd name="T77" fmla="*/ 103 h 177"/>
                  <a:gd name="T78" fmla="*/ 130 w 290"/>
                  <a:gd name="T79" fmla="*/ 103 h 177"/>
                  <a:gd name="T80" fmla="*/ 128 w 290"/>
                  <a:gd name="T81" fmla="*/ 107 h 177"/>
                  <a:gd name="T82" fmla="*/ 159 w 290"/>
                  <a:gd name="T83" fmla="*/ 146 h 177"/>
                  <a:gd name="T84" fmla="*/ 163 w 290"/>
                  <a:gd name="T85" fmla="*/ 118 h 177"/>
                  <a:gd name="T86" fmla="*/ 80 w 290"/>
                  <a:gd name="T87" fmla="*/ 113 h 177"/>
                  <a:gd name="T88" fmla="*/ 121 w 290"/>
                  <a:gd name="T89" fmla="*/ 145 h 177"/>
                  <a:gd name="T90" fmla="*/ 101 w 290"/>
                  <a:gd name="T91" fmla="*/ 120 h 177"/>
                  <a:gd name="T92" fmla="*/ 77 w 290"/>
                  <a:gd name="T93" fmla="*/ 118 h 177"/>
                  <a:gd name="T94" fmla="*/ 284 w 290"/>
                  <a:gd name="T95" fmla="*/ 133 h 177"/>
                  <a:gd name="T96" fmla="*/ 281 w 290"/>
                  <a:gd name="T97" fmla="*/ 139 h 177"/>
                  <a:gd name="T98" fmla="*/ 123 w 290"/>
                  <a:gd name="T99" fmla="*/ 130 h 177"/>
                  <a:gd name="T100" fmla="*/ 112 w 290"/>
                  <a:gd name="T101" fmla="*/ 136 h 177"/>
                  <a:gd name="T102" fmla="*/ 73 w 290"/>
                  <a:gd name="T103" fmla="*/ 135 h 177"/>
                  <a:gd name="T104" fmla="*/ 83 w 290"/>
                  <a:gd name="T105" fmla="*/ 154 h 177"/>
                  <a:gd name="T106" fmla="*/ 184 w 290"/>
                  <a:gd name="T107" fmla="*/ 157 h 177"/>
                  <a:gd name="T108" fmla="*/ 119 w 290"/>
                  <a:gd name="T109" fmla="*/ 165 h 177"/>
                  <a:gd name="T110" fmla="*/ 157 w 290"/>
                  <a:gd name="T111" fmla="*/ 171 h 177"/>
                  <a:gd name="T112" fmla="*/ 146 w 290"/>
                  <a:gd name="T113" fmla="*/ 160 h 177"/>
                  <a:gd name="T114" fmla="*/ 176 w 290"/>
                  <a:gd name="T115" fmla="*/ 157 h 177"/>
                  <a:gd name="T116" fmla="*/ 156 w 290"/>
                  <a:gd name="T117" fmla="*/ 144 h 17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90"/>
                  <a:gd name="T178" fmla="*/ 0 h 177"/>
                  <a:gd name="T179" fmla="*/ 290 w 290"/>
                  <a:gd name="T180" fmla="*/ 177 h 17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90" h="177">
                    <a:moveTo>
                      <a:pt x="72" y="46"/>
                    </a:moveTo>
                    <a:lnTo>
                      <a:pt x="77" y="47"/>
                    </a:lnTo>
                    <a:lnTo>
                      <a:pt x="47" y="50"/>
                    </a:lnTo>
                    <a:lnTo>
                      <a:pt x="50" y="49"/>
                    </a:lnTo>
                    <a:lnTo>
                      <a:pt x="34" y="58"/>
                    </a:lnTo>
                    <a:lnTo>
                      <a:pt x="36" y="56"/>
                    </a:lnTo>
                    <a:lnTo>
                      <a:pt x="25" y="67"/>
                    </a:lnTo>
                    <a:lnTo>
                      <a:pt x="19" y="54"/>
                    </a:lnTo>
                    <a:lnTo>
                      <a:pt x="25" y="54"/>
                    </a:lnTo>
                    <a:cubicBezTo>
                      <a:pt x="28" y="54"/>
                      <a:pt x="30" y="55"/>
                      <a:pt x="32" y="58"/>
                    </a:cubicBezTo>
                    <a:cubicBezTo>
                      <a:pt x="33" y="60"/>
                      <a:pt x="33" y="63"/>
                      <a:pt x="32" y="65"/>
                    </a:cubicBezTo>
                    <a:lnTo>
                      <a:pt x="29" y="71"/>
                    </a:lnTo>
                    <a:cubicBezTo>
                      <a:pt x="28" y="73"/>
                      <a:pt x="27" y="74"/>
                      <a:pt x="25" y="75"/>
                    </a:cubicBezTo>
                    <a:cubicBezTo>
                      <a:pt x="23" y="76"/>
                      <a:pt x="20" y="76"/>
                      <a:pt x="18" y="75"/>
                    </a:cubicBezTo>
                    <a:lnTo>
                      <a:pt x="8" y="69"/>
                    </a:lnTo>
                    <a:cubicBezTo>
                      <a:pt x="5" y="68"/>
                      <a:pt x="3" y="65"/>
                      <a:pt x="3" y="62"/>
                    </a:cubicBezTo>
                    <a:lnTo>
                      <a:pt x="3" y="56"/>
                    </a:lnTo>
                    <a:cubicBezTo>
                      <a:pt x="3" y="54"/>
                      <a:pt x="4" y="53"/>
                      <a:pt x="5" y="51"/>
                    </a:cubicBezTo>
                    <a:lnTo>
                      <a:pt x="19" y="34"/>
                    </a:lnTo>
                    <a:cubicBezTo>
                      <a:pt x="20" y="33"/>
                      <a:pt x="22" y="32"/>
                      <a:pt x="23" y="31"/>
                    </a:cubicBezTo>
                    <a:lnTo>
                      <a:pt x="40" y="29"/>
                    </a:lnTo>
                    <a:cubicBezTo>
                      <a:pt x="40" y="29"/>
                      <a:pt x="41" y="29"/>
                      <a:pt x="41" y="29"/>
                    </a:cubicBezTo>
                    <a:lnTo>
                      <a:pt x="57" y="29"/>
                    </a:lnTo>
                    <a:lnTo>
                      <a:pt x="51" y="31"/>
                    </a:lnTo>
                    <a:lnTo>
                      <a:pt x="68" y="12"/>
                    </a:lnTo>
                    <a:cubicBezTo>
                      <a:pt x="69" y="11"/>
                      <a:pt x="70" y="10"/>
                      <a:pt x="71" y="9"/>
                    </a:cubicBezTo>
                    <a:lnTo>
                      <a:pt x="99" y="1"/>
                    </a:lnTo>
                    <a:cubicBezTo>
                      <a:pt x="102" y="0"/>
                      <a:pt x="106" y="1"/>
                      <a:pt x="108" y="5"/>
                    </a:cubicBezTo>
                    <a:cubicBezTo>
                      <a:pt x="110" y="8"/>
                      <a:pt x="109" y="12"/>
                      <a:pt x="106" y="15"/>
                    </a:cubicBezTo>
                    <a:lnTo>
                      <a:pt x="95" y="23"/>
                    </a:lnTo>
                    <a:lnTo>
                      <a:pt x="97" y="13"/>
                    </a:lnTo>
                    <a:lnTo>
                      <a:pt x="105" y="30"/>
                    </a:lnTo>
                    <a:cubicBezTo>
                      <a:pt x="107" y="33"/>
                      <a:pt x="106" y="35"/>
                      <a:pt x="105" y="38"/>
                    </a:cubicBezTo>
                    <a:lnTo>
                      <a:pt x="97" y="52"/>
                    </a:lnTo>
                    <a:cubicBezTo>
                      <a:pt x="96" y="54"/>
                      <a:pt x="94" y="55"/>
                      <a:pt x="92" y="56"/>
                    </a:cubicBezTo>
                    <a:cubicBezTo>
                      <a:pt x="90" y="56"/>
                      <a:pt x="88" y="56"/>
                      <a:pt x="86" y="55"/>
                    </a:cubicBezTo>
                    <a:lnTo>
                      <a:pt x="72" y="46"/>
                    </a:lnTo>
                    <a:close/>
                    <a:moveTo>
                      <a:pt x="94" y="41"/>
                    </a:moveTo>
                    <a:lnTo>
                      <a:pt x="83" y="44"/>
                    </a:lnTo>
                    <a:lnTo>
                      <a:pt x="91" y="30"/>
                    </a:lnTo>
                    <a:lnTo>
                      <a:pt x="91" y="37"/>
                    </a:lnTo>
                    <a:lnTo>
                      <a:pt x="83" y="20"/>
                    </a:lnTo>
                    <a:cubicBezTo>
                      <a:pt x="81" y="17"/>
                      <a:pt x="82" y="13"/>
                      <a:pt x="85" y="11"/>
                    </a:cubicBezTo>
                    <a:lnTo>
                      <a:pt x="96" y="2"/>
                    </a:lnTo>
                    <a:lnTo>
                      <a:pt x="103" y="16"/>
                    </a:lnTo>
                    <a:lnTo>
                      <a:pt x="76" y="25"/>
                    </a:lnTo>
                    <a:lnTo>
                      <a:pt x="80" y="22"/>
                    </a:lnTo>
                    <a:lnTo>
                      <a:pt x="64" y="42"/>
                    </a:lnTo>
                    <a:cubicBezTo>
                      <a:pt x="62" y="43"/>
                      <a:pt x="60" y="45"/>
                      <a:pt x="57" y="45"/>
                    </a:cubicBezTo>
                    <a:lnTo>
                      <a:pt x="41" y="45"/>
                    </a:lnTo>
                    <a:lnTo>
                      <a:pt x="42" y="44"/>
                    </a:lnTo>
                    <a:lnTo>
                      <a:pt x="26" y="47"/>
                    </a:lnTo>
                    <a:lnTo>
                      <a:pt x="31" y="44"/>
                    </a:lnTo>
                    <a:lnTo>
                      <a:pt x="17" y="61"/>
                    </a:lnTo>
                    <a:lnTo>
                      <a:pt x="19" y="56"/>
                    </a:lnTo>
                    <a:lnTo>
                      <a:pt x="19" y="62"/>
                    </a:lnTo>
                    <a:lnTo>
                      <a:pt x="15" y="55"/>
                    </a:lnTo>
                    <a:lnTo>
                      <a:pt x="26" y="60"/>
                    </a:lnTo>
                    <a:lnTo>
                      <a:pt x="15" y="64"/>
                    </a:lnTo>
                    <a:lnTo>
                      <a:pt x="18" y="58"/>
                    </a:lnTo>
                    <a:lnTo>
                      <a:pt x="25" y="70"/>
                    </a:lnTo>
                    <a:lnTo>
                      <a:pt x="19" y="70"/>
                    </a:lnTo>
                    <a:cubicBezTo>
                      <a:pt x="16" y="70"/>
                      <a:pt x="13" y="68"/>
                      <a:pt x="12" y="65"/>
                    </a:cubicBezTo>
                    <a:cubicBezTo>
                      <a:pt x="11" y="62"/>
                      <a:pt x="11" y="59"/>
                      <a:pt x="14" y="56"/>
                    </a:cubicBezTo>
                    <a:lnTo>
                      <a:pt x="24" y="45"/>
                    </a:lnTo>
                    <a:cubicBezTo>
                      <a:pt x="25" y="44"/>
                      <a:pt x="26" y="44"/>
                      <a:pt x="27" y="43"/>
                    </a:cubicBezTo>
                    <a:lnTo>
                      <a:pt x="43" y="35"/>
                    </a:lnTo>
                    <a:cubicBezTo>
                      <a:pt x="44" y="35"/>
                      <a:pt x="45" y="34"/>
                      <a:pt x="46" y="34"/>
                    </a:cubicBezTo>
                    <a:lnTo>
                      <a:pt x="76" y="31"/>
                    </a:lnTo>
                    <a:cubicBezTo>
                      <a:pt x="77" y="31"/>
                      <a:pt x="79" y="32"/>
                      <a:pt x="81" y="33"/>
                    </a:cubicBezTo>
                    <a:lnTo>
                      <a:pt x="94" y="41"/>
                    </a:lnTo>
                    <a:close/>
                    <a:moveTo>
                      <a:pt x="35" y="160"/>
                    </a:moveTo>
                    <a:cubicBezTo>
                      <a:pt x="31" y="159"/>
                      <a:pt x="28" y="156"/>
                      <a:pt x="28" y="152"/>
                    </a:cubicBezTo>
                    <a:lnTo>
                      <a:pt x="28" y="140"/>
                    </a:lnTo>
                    <a:lnTo>
                      <a:pt x="36" y="148"/>
                    </a:lnTo>
                    <a:lnTo>
                      <a:pt x="25" y="148"/>
                    </a:lnTo>
                    <a:cubicBezTo>
                      <a:pt x="14" y="148"/>
                      <a:pt x="14" y="132"/>
                      <a:pt x="25" y="132"/>
                    </a:cubicBezTo>
                    <a:lnTo>
                      <a:pt x="36" y="132"/>
                    </a:lnTo>
                    <a:lnTo>
                      <a:pt x="28" y="142"/>
                    </a:lnTo>
                    <a:lnTo>
                      <a:pt x="25" y="128"/>
                    </a:lnTo>
                    <a:lnTo>
                      <a:pt x="31" y="134"/>
                    </a:lnTo>
                    <a:lnTo>
                      <a:pt x="7" y="129"/>
                    </a:lnTo>
                    <a:cubicBezTo>
                      <a:pt x="3" y="128"/>
                      <a:pt x="0" y="124"/>
                      <a:pt x="0" y="121"/>
                    </a:cubicBezTo>
                    <a:lnTo>
                      <a:pt x="0" y="95"/>
                    </a:lnTo>
                    <a:cubicBezTo>
                      <a:pt x="0" y="92"/>
                      <a:pt x="3" y="88"/>
                      <a:pt x="7" y="88"/>
                    </a:cubicBezTo>
                    <a:cubicBezTo>
                      <a:pt x="11" y="87"/>
                      <a:pt x="15" y="89"/>
                      <a:pt x="16" y="93"/>
                    </a:cubicBezTo>
                    <a:lnTo>
                      <a:pt x="19" y="101"/>
                    </a:lnTo>
                    <a:lnTo>
                      <a:pt x="9" y="96"/>
                    </a:lnTo>
                    <a:lnTo>
                      <a:pt x="17" y="94"/>
                    </a:lnTo>
                    <a:lnTo>
                      <a:pt x="13" y="105"/>
                    </a:lnTo>
                    <a:lnTo>
                      <a:pt x="7" y="97"/>
                    </a:lnTo>
                    <a:lnTo>
                      <a:pt x="18" y="100"/>
                    </a:lnTo>
                    <a:lnTo>
                      <a:pt x="12" y="103"/>
                    </a:lnTo>
                    <a:cubicBezTo>
                      <a:pt x="10" y="104"/>
                      <a:pt x="7" y="104"/>
                      <a:pt x="4" y="102"/>
                    </a:cubicBezTo>
                    <a:cubicBezTo>
                      <a:pt x="2" y="101"/>
                      <a:pt x="0" y="98"/>
                      <a:pt x="0" y="95"/>
                    </a:cubicBezTo>
                    <a:lnTo>
                      <a:pt x="0" y="65"/>
                    </a:lnTo>
                    <a:cubicBezTo>
                      <a:pt x="0" y="62"/>
                      <a:pt x="2" y="60"/>
                      <a:pt x="4" y="58"/>
                    </a:cubicBezTo>
                    <a:cubicBezTo>
                      <a:pt x="6" y="57"/>
                      <a:pt x="9" y="56"/>
                      <a:pt x="11" y="57"/>
                    </a:cubicBezTo>
                    <a:lnTo>
                      <a:pt x="36" y="65"/>
                    </a:lnTo>
                    <a:lnTo>
                      <a:pt x="25" y="75"/>
                    </a:lnTo>
                    <a:lnTo>
                      <a:pt x="23" y="67"/>
                    </a:lnTo>
                    <a:cubicBezTo>
                      <a:pt x="21" y="64"/>
                      <a:pt x="23" y="60"/>
                      <a:pt x="26" y="58"/>
                    </a:cubicBezTo>
                    <a:lnTo>
                      <a:pt x="40" y="49"/>
                    </a:lnTo>
                    <a:cubicBezTo>
                      <a:pt x="42" y="48"/>
                      <a:pt x="45" y="48"/>
                      <a:pt x="48" y="49"/>
                    </a:cubicBezTo>
                    <a:cubicBezTo>
                      <a:pt x="50" y="51"/>
                      <a:pt x="52" y="53"/>
                      <a:pt x="52" y="56"/>
                    </a:cubicBezTo>
                    <a:lnTo>
                      <a:pt x="52" y="67"/>
                    </a:lnTo>
                    <a:lnTo>
                      <a:pt x="46" y="60"/>
                    </a:lnTo>
                    <a:lnTo>
                      <a:pt x="57" y="62"/>
                    </a:lnTo>
                    <a:lnTo>
                      <a:pt x="47" y="72"/>
                    </a:lnTo>
                    <a:lnTo>
                      <a:pt x="42" y="53"/>
                    </a:lnTo>
                    <a:cubicBezTo>
                      <a:pt x="40" y="49"/>
                      <a:pt x="42" y="45"/>
                      <a:pt x="46" y="43"/>
                    </a:cubicBezTo>
                    <a:lnTo>
                      <a:pt x="65" y="35"/>
                    </a:lnTo>
                    <a:cubicBezTo>
                      <a:pt x="66" y="34"/>
                      <a:pt x="67" y="34"/>
                      <a:pt x="68" y="34"/>
                    </a:cubicBezTo>
                    <a:lnTo>
                      <a:pt x="76" y="34"/>
                    </a:lnTo>
                    <a:cubicBezTo>
                      <a:pt x="78" y="34"/>
                      <a:pt x="79" y="34"/>
                      <a:pt x="80" y="35"/>
                    </a:cubicBezTo>
                    <a:lnTo>
                      <a:pt x="91" y="41"/>
                    </a:lnTo>
                    <a:cubicBezTo>
                      <a:pt x="93" y="42"/>
                      <a:pt x="95" y="44"/>
                      <a:pt x="95" y="46"/>
                    </a:cubicBezTo>
                    <a:lnTo>
                      <a:pt x="98" y="57"/>
                    </a:lnTo>
                    <a:cubicBezTo>
                      <a:pt x="99" y="61"/>
                      <a:pt x="97" y="65"/>
                      <a:pt x="93" y="67"/>
                    </a:cubicBezTo>
                    <a:lnTo>
                      <a:pt x="76" y="72"/>
                    </a:lnTo>
                    <a:lnTo>
                      <a:pt x="72" y="57"/>
                    </a:lnTo>
                    <a:lnTo>
                      <a:pt x="89" y="54"/>
                    </a:lnTo>
                    <a:cubicBezTo>
                      <a:pt x="92" y="53"/>
                      <a:pt x="95" y="55"/>
                      <a:pt x="96" y="57"/>
                    </a:cubicBezTo>
                    <a:cubicBezTo>
                      <a:pt x="98" y="59"/>
                      <a:pt x="99" y="63"/>
                      <a:pt x="97" y="65"/>
                    </a:cubicBezTo>
                    <a:lnTo>
                      <a:pt x="92" y="77"/>
                    </a:lnTo>
                    <a:lnTo>
                      <a:pt x="79" y="67"/>
                    </a:lnTo>
                    <a:lnTo>
                      <a:pt x="84" y="62"/>
                    </a:lnTo>
                    <a:cubicBezTo>
                      <a:pt x="86" y="60"/>
                      <a:pt x="89" y="59"/>
                      <a:pt x="92" y="60"/>
                    </a:cubicBezTo>
                    <a:lnTo>
                      <a:pt x="119" y="65"/>
                    </a:lnTo>
                    <a:cubicBezTo>
                      <a:pt x="121" y="66"/>
                      <a:pt x="124" y="67"/>
                      <a:pt x="125" y="70"/>
                    </a:cubicBezTo>
                    <a:cubicBezTo>
                      <a:pt x="126" y="72"/>
                      <a:pt x="125" y="75"/>
                      <a:pt x="124" y="77"/>
                    </a:cubicBezTo>
                    <a:lnTo>
                      <a:pt x="116" y="91"/>
                    </a:lnTo>
                    <a:cubicBezTo>
                      <a:pt x="115" y="93"/>
                      <a:pt x="114" y="94"/>
                      <a:pt x="112" y="95"/>
                    </a:cubicBezTo>
                    <a:lnTo>
                      <a:pt x="104" y="97"/>
                    </a:lnTo>
                    <a:cubicBezTo>
                      <a:pt x="102" y="98"/>
                      <a:pt x="100" y="98"/>
                      <a:pt x="98" y="97"/>
                    </a:cubicBezTo>
                    <a:lnTo>
                      <a:pt x="90" y="95"/>
                    </a:lnTo>
                    <a:cubicBezTo>
                      <a:pt x="88" y="94"/>
                      <a:pt x="86" y="92"/>
                      <a:pt x="85" y="89"/>
                    </a:cubicBezTo>
                    <a:cubicBezTo>
                      <a:pt x="84" y="86"/>
                      <a:pt x="85" y="83"/>
                      <a:pt x="87" y="81"/>
                    </a:cubicBezTo>
                    <a:lnTo>
                      <a:pt x="92" y="76"/>
                    </a:lnTo>
                    <a:lnTo>
                      <a:pt x="102" y="89"/>
                    </a:lnTo>
                    <a:lnTo>
                      <a:pt x="91" y="94"/>
                    </a:lnTo>
                    <a:lnTo>
                      <a:pt x="95" y="87"/>
                    </a:lnTo>
                    <a:lnTo>
                      <a:pt x="95" y="104"/>
                    </a:lnTo>
                    <a:cubicBezTo>
                      <a:pt x="95" y="108"/>
                      <a:pt x="92" y="112"/>
                      <a:pt x="87" y="112"/>
                    </a:cubicBezTo>
                    <a:lnTo>
                      <a:pt x="76" y="112"/>
                    </a:lnTo>
                    <a:cubicBezTo>
                      <a:pt x="66" y="112"/>
                      <a:pt x="66" y="96"/>
                      <a:pt x="76" y="96"/>
                    </a:cubicBezTo>
                    <a:lnTo>
                      <a:pt x="82" y="96"/>
                    </a:lnTo>
                    <a:cubicBezTo>
                      <a:pt x="86" y="96"/>
                      <a:pt x="90" y="99"/>
                      <a:pt x="90" y="104"/>
                    </a:cubicBezTo>
                    <a:lnTo>
                      <a:pt x="90" y="110"/>
                    </a:lnTo>
                    <a:cubicBezTo>
                      <a:pt x="90" y="114"/>
                      <a:pt x="86" y="118"/>
                      <a:pt x="82" y="118"/>
                    </a:cubicBezTo>
                    <a:lnTo>
                      <a:pt x="66" y="118"/>
                    </a:lnTo>
                    <a:lnTo>
                      <a:pt x="71" y="104"/>
                    </a:lnTo>
                    <a:lnTo>
                      <a:pt x="79" y="112"/>
                    </a:lnTo>
                    <a:cubicBezTo>
                      <a:pt x="83" y="115"/>
                      <a:pt x="83" y="120"/>
                      <a:pt x="79" y="124"/>
                    </a:cubicBezTo>
                    <a:lnTo>
                      <a:pt x="77" y="126"/>
                    </a:lnTo>
                    <a:lnTo>
                      <a:pt x="78" y="124"/>
                    </a:lnTo>
                    <a:lnTo>
                      <a:pt x="76" y="130"/>
                    </a:lnTo>
                    <a:lnTo>
                      <a:pt x="76" y="124"/>
                    </a:lnTo>
                    <a:lnTo>
                      <a:pt x="79" y="136"/>
                    </a:lnTo>
                    <a:cubicBezTo>
                      <a:pt x="80" y="140"/>
                      <a:pt x="78" y="144"/>
                      <a:pt x="74" y="145"/>
                    </a:cubicBezTo>
                    <a:lnTo>
                      <a:pt x="65" y="148"/>
                    </a:lnTo>
                    <a:lnTo>
                      <a:pt x="68" y="134"/>
                    </a:lnTo>
                    <a:lnTo>
                      <a:pt x="82" y="145"/>
                    </a:lnTo>
                    <a:cubicBezTo>
                      <a:pt x="84" y="147"/>
                      <a:pt x="85" y="151"/>
                      <a:pt x="84" y="154"/>
                    </a:cubicBezTo>
                    <a:cubicBezTo>
                      <a:pt x="83" y="157"/>
                      <a:pt x="81" y="159"/>
                      <a:pt x="78" y="159"/>
                    </a:cubicBezTo>
                    <a:lnTo>
                      <a:pt x="64" y="162"/>
                    </a:lnTo>
                    <a:cubicBezTo>
                      <a:pt x="64" y="162"/>
                      <a:pt x="63" y="162"/>
                      <a:pt x="62" y="162"/>
                    </a:cubicBezTo>
                    <a:lnTo>
                      <a:pt x="35" y="160"/>
                    </a:lnTo>
                    <a:close/>
                    <a:moveTo>
                      <a:pt x="64" y="146"/>
                    </a:moveTo>
                    <a:lnTo>
                      <a:pt x="61" y="147"/>
                    </a:lnTo>
                    <a:lnTo>
                      <a:pt x="75" y="144"/>
                    </a:lnTo>
                    <a:lnTo>
                      <a:pt x="71" y="158"/>
                    </a:lnTo>
                    <a:lnTo>
                      <a:pt x="58" y="147"/>
                    </a:lnTo>
                    <a:cubicBezTo>
                      <a:pt x="56" y="145"/>
                      <a:pt x="54" y="142"/>
                      <a:pt x="55" y="139"/>
                    </a:cubicBezTo>
                    <a:cubicBezTo>
                      <a:pt x="56" y="136"/>
                      <a:pt x="58" y="134"/>
                      <a:pt x="60" y="133"/>
                    </a:cubicBezTo>
                    <a:lnTo>
                      <a:pt x="68" y="130"/>
                    </a:lnTo>
                    <a:lnTo>
                      <a:pt x="63" y="139"/>
                    </a:lnTo>
                    <a:lnTo>
                      <a:pt x="61" y="128"/>
                    </a:lnTo>
                    <a:cubicBezTo>
                      <a:pt x="60" y="126"/>
                      <a:pt x="60" y="125"/>
                      <a:pt x="61" y="123"/>
                    </a:cubicBezTo>
                    <a:lnTo>
                      <a:pt x="64" y="117"/>
                    </a:lnTo>
                    <a:cubicBezTo>
                      <a:pt x="64" y="116"/>
                      <a:pt x="65" y="116"/>
                      <a:pt x="65" y="115"/>
                    </a:cubicBezTo>
                    <a:lnTo>
                      <a:pt x="68" y="112"/>
                    </a:lnTo>
                    <a:lnTo>
                      <a:pt x="68" y="124"/>
                    </a:lnTo>
                    <a:lnTo>
                      <a:pt x="60" y="115"/>
                    </a:lnTo>
                    <a:cubicBezTo>
                      <a:pt x="58" y="113"/>
                      <a:pt x="57" y="109"/>
                      <a:pt x="58" y="106"/>
                    </a:cubicBezTo>
                    <a:cubicBezTo>
                      <a:pt x="59" y="103"/>
                      <a:pt x="62" y="102"/>
                      <a:pt x="66" y="102"/>
                    </a:cubicBezTo>
                    <a:lnTo>
                      <a:pt x="82" y="102"/>
                    </a:lnTo>
                    <a:lnTo>
                      <a:pt x="74" y="110"/>
                    </a:lnTo>
                    <a:lnTo>
                      <a:pt x="74" y="104"/>
                    </a:lnTo>
                    <a:lnTo>
                      <a:pt x="82" y="112"/>
                    </a:lnTo>
                    <a:lnTo>
                      <a:pt x="76" y="112"/>
                    </a:lnTo>
                    <a:lnTo>
                      <a:pt x="76" y="96"/>
                    </a:lnTo>
                    <a:lnTo>
                      <a:pt x="87" y="96"/>
                    </a:lnTo>
                    <a:lnTo>
                      <a:pt x="79" y="104"/>
                    </a:lnTo>
                    <a:lnTo>
                      <a:pt x="79" y="87"/>
                    </a:lnTo>
                    <a:cubicBezTo>
                      <a:pt x="79" y="84"/>
                      <a:pt x="81" y="81"/>
                      <a:pt x="84" y="80"/>
                    </a:cubicBezTo>
                    <a:lnTo>
                      <a:pt x="95" y="74"/>
                    </a:lnTo>
                    <a:cubicBezTo>
                      <a:pt x="98" y="73"/>
                      <a:pt x="102" y="74"/>
                      <a:pt x="105" y="77"/>
                    </a:cubicBezTo>
                    <a:cubicBezTo>
                      <a:pt x="107" y="80"/>
                      <a:pt x="107" y="84"/>
                      <a:pt x="104" y="87"/>
                    </a:cubicBezTo>
                    <a:lnTo>
                      <a:pt x="99" y="93"/>
                    </a:lnTo>
                    <a:lnTo>
                      <a:pt x="95" y="79"/>
                    </a:lnTo>
                    <a:lnTo>
                      <a:pt x="104" y="82"/>
                    </a:lnTo>
                    <a:lnTo>
                      <a:pt x="98" y="82"/>
                    </a:lnTo>
                    <a:lnTo>
                      <a:pt x="107" y="79"/>
                    </a:lnTo>
                    <a:lnTo>
                      <a:pt x="102" y="83"/>
                    </a:lnTo>
                    <a:lnTo>
                      <a:pt x="110" y="69"/>
                    </a:lnTo>
                    <a:lnTo>
                      <a:pt x="116" y="81"/>
                    </a:lnTo>
                    <a:lnTo>
                      <a:pt x="88" y="75"/>
                    </a:lnTo>
                    <a:lnTo>
                      <a:pt x="96" y="73"/>
                    </a:lnTo>
                    <a:lnTo>
                      <a:pt x="90" y="79"/>
                    </a:lnTo>
                    <a:cubicBezTo>
                      <a:pt x="88" y="81"/>
                      <a:pt x="83" y="82"/>
                      <a:pt x="80" y="80"/>
                    </a:cubicBezTo>
                    <a:cubicBezTo>
                      <a:pt x="77" y="77"/>
                      <a:pt x="76" y="73"/>
                      <a:pt x="77" y="70"/>
                    </a:cubicBezTo>
                    <a:lnTo>
                      <a:pt x="83" y="58"/>
                    </a:lnTo>
                    <a:lnTo>
                      <a:pt x="91" y="70"/>
                    </a:lnTo>
                    <a:lnTo>
                      <a:pt x="75" y="73"/>
                    </a:lnTo>
                    <a:cubicBezTo>
                      <a:pt x="71" y="73"/>
                      <a:pt x="67" y="71"/>
                      <a:pt x="66" y="67"/>
                    </a:cubicBezTo>
                    <a:cubicBezTo>
                      <a:pt x="65" y="63"/>
                      <a:pt x="67" y="58"/>
                      <a:pt x="71" y="57"/>
                    </a:cubicBezTo>
                    <a:lnTo>
                      <a:pt x="87" y="51"/>
                    </a:lnTo>
                    <a:lnTo>
                      <a:pt x="82" y="61"/>
                    </a:lnTo>
                    <a:lnTo>
                      <a:pt x="80" y="50"/>
                    </a:lnTo>
                    <a:lnTo>
                      <a:pt x="84" y="55"/>
                    </a:lnTo>
                    <a:lnTo>
                      <a:pt x="73" y="49"/>
                    </a:lnTo>
                    <a:lnTo>
                      <a:pt x="76" y="50"/>
                    </a:lnTo>
                    <a:lnTo>
                      <a:pt x="68" y="50"/>
                    </a:lnTo>
                    <a:lnTo>
                      <a:pt x="72" y="49"/>
                    </a:lnTo>
                    <a:lnTo>
                      <a:pt x="53" y="58"/>
                    </a:lnTo>
                    <a:lnTo>
                      <a:pt x="57" y="48"/>
                    </a:lnTo>
                    <a:lnTo>
                      <a:pt x="62" y="68"/>
                    </a:lnTo>
                    <a:cubicBezTo>
                      <a:pt x="63" y="71"/>
                      <a:pt x="62" y="74"/>
                      <a:pt x="60" y="76"/>
                    </a:cubicBezTo>
                    <a:cubicBezTo>
                      <a:pt x="58" y="78"/>
                      <a:pt x="55" y="79"/>
                      <a:pt x="53" y="78"/>
                    </a:cubicBezTo>
                    <a:lnTo>
                      <a:pt x="42" y="75"/>
                    </a:lnTo>
                    <a:cubicBezTo>
                      <a:pt x="38" y="74"/>
                      <a:pt x="36" y="71"/>
                      <a:pt x="36" y="67"/>
                    </a:cubicBezTo>
                    <a:lnTo>
                      <a:pt x="36" y="56"/>
                    </a:lnTo>
                    <a:lnTo>
                      <a:pt x="48" y="63"/>
                    </a:lnTo>
                    <a:lnTo>
                      <a:pt x="34" y="71"/>
                    </a:lnTo>
                    <a:lnTo>
                      <a:pt x="38" y="62"/>
                    </a:lnTo>
                    <a:lnTo>
                      <a:pt x="41" y="71"/>
                    </a:lnTo>
                    <a:cubicBezTo>
                      <a:pt x="41" y="73"/>
                      <a:pt x="41" y="77"/>
                      <a:pt x="39" y="79"/>
                    </a:cubicBezTo>
                    <a:cubicBezTo>
                      <a:pt x="36" y="81"/>
                      <a:pt x="33" y="82"/>
                      <a:pt x="30" y="81"/>
                    </a:cubicBezTo>
                    <a:lnTo>
                      <a:pt x="6" y="72"/>
                    </a:lnTo>
                    <a:lnTo>
                      <a:pt x="16" y="65"/>
                    </a:lnTo>
                    <a:lnTo>
                      <a:pt x="16" y="95"/>
                    </a:lnTo>
                    <a:lnTo>
                      <a:pt x="5" y="88"/>
                    </a:lnTo>
                    <a:lnTo>
                      <a:pt x="10" y="86"/>
                    </a:lnTo>
                    <a:cubicBezTo>
                      <a:pt x="14" y="84"/>
                      <a:pt x="18" y="85"/>
                      <a:pt x="21" y="88"/>
                    </a:cubicBezTo>
                    <a:lnTo>
                      <a:pt x="26" y="97"/>
                    </a:lnTo>
                    <a:cubicBezTo>
                      <a:pt x="27" y="99"/>
                      <a:pt x="28" y="101"/>
                      <a:pt x="27" y="104"/>
                    </a:cubicBezTo>
                    <a:cubicBezTo>
                      <a:pt x="26" y="106"/>
                      <a:pt x="24" y="108"/>
                      <a:pt x="22" y="109"/>
                    </a:cubicBezTo>
                    <a:lnTo>
                      <a:pt x="14" y="111"/>
                    </a:lnTo>
                    <a:cubicBezTo>
                      <a:pt x="12" y="112"/>
                      <a:pt x="10" y="112"/>
                      <a:pt x="8" y="111"/>
                    </a:cubicBezTo>
                    <a:cubicBezTo>
                      <a:pt x="6" y="110"/>
                      <a:pt x="4" y="108"/>
                      <a:pt x="4" y="106"/>
                    </a:cubicBezTo>
                    <a:lnTo>
                      <a:pt x="1" y="98"/>
                    </a:lnTo>
                    <a:lnTo>
                      <a:pt x="16" y="95"/>
                    </a:lnTo>
                    <a:lnTo>
                      <a:pt x="16" y="121"/>
                    </a:lnTo>
                    <a:lnTo>
                      <a:pt x="10" y="113"/>
                    </a:lnTo>
                    <a:lnTo>
                      <a:pt x="35" y="119"/>
                    </a:lnTo>
                    <a:cubicBezTo>
                      <a:pt x="38" y="119"/>
                      <a:pt x="40" y="122"/>
                      <a:pt x="41" y="125"/>
                    </a:cubicBezTo>
                    <a:lnTo>
                      <a:pt x="44" y="139"/>
                    </a:lnTo>
                    <a:cubicBezTo>
                      <a:pt x="44" y="141"/>
                      <a:pt x="43" y="144"/>
                      <a:pt x="42" y="145"/>
                    </a:cubicBezTo>
                    <a:cubicBezTo>
                      <a:pt x="40" y="147"/>
                      <a:pt x="38" y="148"/>
                      <a:pt x="36" y="148"/>
                    </a:cubicBezTo>
                    <a:lnTo>
                      <a:pt x="25" y="148"/>
                    </a:lnTo>
                    <a:lnTo>
                      <a:pt x="25" y="132"/>
                    </a:lnTo>
                    <a:lnTo>
                      <a:pt x="36" y="132"/>
                    </a:lnTo>
                    <a:cubicBezTo>
                      <a:pt x="40" y="132"/>
                      <a:pt x="44" y="136"/>
                      <a:pt x="44" y="140"/>
                    </a:cubicBezTo>
                    <a:lnTo>
                      <a:pt x="44" y="152"/>
                    </a:lnTo>
                    <a:lnTo>
                      <a:pt x="36" y="144"/>
                    </a:lnTo>
                    <a:lnTo>
                      <a:pt x="64" y="146"/>
                    </a:lnTo>
                    <a:close/>
                    <a:moveTo>
                      <a:pt x="37" y="67"/>
                    </a:moveTo>
                    <a:cubicBezTo>
                      <a:pt x="34" y="70"/>
                      <a:pt x="29" y="71"/>
                      <a:pt x="26" y="68"/>
                    </a:cubicBezTo>
                    <a:lnTo>
                      <a:pt x="18" y="63"/>
                    </a:lnTo>
                    <a:cubicBezTo>
                      <a:pt x="15" y="61"/>
                      <a:pt x="14" y="58"/>
                      <a:pt x="14" y="55"/>
                    </a:cubicBezTo>
                    <a:cubicBezTo>
                      <a:pt x="15" y="52"/>
                      <a:pt x="17" y="50"/>
                      <a:pt x="19" y="49"/>
                    </a:cubicBezTo>
                    <a:lnTo>
                      <a:pt x="36" y="43"/>
                    </a:lnTo>
                    <a:cubicBezTo>
                      <a:pt x="39" y="42"/>
                      <a:pt x="43" y="43"/>
                      <a:pt x="45" y="46"/>
                    </a:cubicBezTo>
                    <a:cubicBezTo>
                      <a:pt x="47" y="49"/>
                      <a:pt x="47" y="52"/>
                      <a:pt x="45" y="55"/>
                    </a:cubicBezTo>
                    <a:lnTo>
                      <a:pt x="37" y="67"/>
                    </a:lnTo>
                    <a:close/>
                    <a:moveTo>
                      <a:pt x="32" y="46"/>
                    </a:moveTo>
                    <a:lnTo>
                      <a:pt x="41" y="58"/>
                    </a:lnTo>
                    <a:lnTo>
                      <a:pt x="25" y="64"/>
                    </a:lnTo>
                    <a:lnTo>
                      <a:pt x="27" y="50"/>
                    </a:lnTo>
                    <a:lnTo>
                      <a:pt x="35" y="55"/>
                    </a:lnTo>
                    <a:lnTo>
                      <a:pt x="24" y="57"/>
                    </a:lnTo>
                    <a:lnTo>
                      <a:pt x="32" y="46"/>
                    </a:lnTo>
                    <a:close/>
                    <a:moveTo>
                      <a:pt x="188" y="101"/>
                    </a:moveTo>
                    <a:lnTo>
                      <a:pt x="187" y="99"/>
                    </a:lnTo>
                    <a:lnTo>
                      <a:pt x="190" y="107"/>
                    </a:lnTo>
                    <a:cubicBezTo>
                      <a:pt x="191" y="110"/>
                      <a:pt x="190" y="113"/>
                      <a:pt x="188" y="115"/>
                    </a:cubicBezTo>
                    <a:lnTo>
                      <a:pt x="175" y="129"/>
                    </a:lnTo>
                    <a:lnTo>
                      <a:pt x="175" y="118"/>
                    </a:lnTo>
                    <a:lnTo>
                      <a:pt x="183" y="126"/>
                    </a:lnTo>
                    <a:cubicBezTo>
                      <a:pt x="185" y="128"/>
                      <a:pt x="185" y="131"/>
                      <a:pt x="185" y="134"/>
                    </a:cubicBezTo>
                    <a:cubicBezTo>
                      <a:pt x="184" y="136"/>
                      <a:pt x="183" y="138"/>
                      <a:pt x="180" y="139"/>
                    </a:cubicBezTo>
                    <a:lnTo>
                      <a:pt x="167" y="145"/>
                    </a:lnTo>
                    <a:lnTo>
                      <a:pt x="167" y="130"/>
                    </a:lnTo>
                    <a:lnTo>
                      <a:pt x="173" y="133"/>
                    </a:lnTo>
                    <a:cubicBezTo>
                      <a:pt x="176" y="135"/>
                      <a:pt x="178" y="139"/>
                      <a:pt x="177" y="143"/>
                    </a:cubicBezTo>
                    <a:lnTo>
                      <a:pt x="174" y="151"/>
                    </a:lnTo>
                    <a:cubicBezTo>
                      <a:pt x="173" y="153"/>
                      <a:pt x="172" y="155"/>
                      <a:pt x="170" y="156"/>
                    </a:cubicBezTo>
                    <a:cubicBezTo>
                      <a:pt x="168" y="157"/>
                      <a:pt x="166" y="157"/>
                      <a:pt x="164" y="156"/>
                    </a:cubicBezTo>
                    <a:lnTo>
                      <a:pt x="147" y="151"/>
                    </a:lnTo>
                    <a:cubicBezTo>
                      <a:pt x="144" y="150"/>
                      <a:pt x="142" y="147"/>
                      <a:pt x="142" y="143"/>
                    </a:cubicBezTo>
                    <a:lnTo>
                      <a:pt x="142" y="138"/>
                    </a:lnTo>
                    <a:lnTo>
                      <a:pt x="150" y="146"/>
                    </a:lnTo>
                    <a:lnTo>
                      <a:pt x="131" y="146"/>
                    </a:lnTo>
                    <a:cubicBezTo>
                      <a:pt x="127" y="146"/>
                      <a:pt x="124" y="143"/>
                      <a:pt x="123" y="140"/>
                    </a:cubicBezTo>
                    <a:lnTo>
                      <a:pt x="115" y="115"/>
                    </a:lnTo>
                    <a:lnTo>
                      <a:pt x="117" y="118"/>
                    </a:lnTo>
                    <a:lnTo>
                      <a:pt x="112" y="112"/>
                    </a:lnTo>
                    <a:cubicBezTo>
                      <a:pt x="109" y="110"/>
                      <a:pt x="109" y="107"/>
                      <a:pt x="110" y="104"/>
                    </a:cubicBezTo>
                    <a:cubicBezTo>
                      <a:pt x="111" y="101"/>
                      <a:pt x="114" y="99"/>
                      <a:pt x="117" y="99"/>
                    </a:cubicBezTo>
                    <a:lnTo>
                      <a:pt x="134" y="99"/>
                    </a:lnTo>
                    <a:lnTo>
                      <a:pt x="128" y="101"/>
                    </a:lnTo>
                    <a:lnTo>
                      <a:pt x="133" y="96"/>
                    </a:lnTo>
                    <a:lnTo>
                      <a:pt x="134" y="108"/>
                    </a:lnTo>
                    <a:lnTo>
                      <a:pt x="126" y="102"/>
                    </a:lnTo>
                    <a:cubicBezTo>
                      <a:pt x="123" y="100"/>
                      <a:pt x="122" y="96"/>
                      <a:pt x="123" y="92"/>
                    </a:cubicBezTo>
                    <a:cubicBezTo>
                      <a:pt x="125" y="89"/>
                      <a:pt x="129" y="87"/>
                      <a:pt x="132" y="88"/>
                    </a:cubicBezTo>
                    <a:lnTo>
                      <a:pt x="149" y="90"/>
                    </a:lnTo>
                    <a:cubicBezTo>
                      <a:pt x="151" y="91"/>
                      <a:pt x="153" y="92"/>
                      <a:pt x="154" y="95"/>
                    </a:cubicBezTo>
                    <a:cubicBezTo>
                      <a:pt x="155" y="97"/>
                      <a:pt x="155" y="100"/>
                      <a:pt x="154" y="102"/>
                    </a:cubicBezTo>
                    <a:lnTo>
                      <a:pt x="152" y="107"/>
                    </a:lnTo>
                    <a:lnTo>
                      <a:pt x="151" y="100"/>
                    </a:lnTo>
                    <a:lnTo>
                      <a:pt x="157" y="108"/>
                    </a:lnTo>
                    <a:lnTo>
                      <a:pt x="142" y="111"/>
                    </a:lnTo>
                    <a:lnTo>
                      <a:pt x="145" y="97"/>
                    </a:lnTo>
                    <a:cubicBezTo>
                      <a:pt x="145" y="94"/>
                      <a:pt x="148" y="91"/>
                      <a:pt x="151" y="90"/>
                    </a:cubicBezTo>
                    <a:cubicBezTo>
                      <a:pt x="154" y="90"/>
                      <a:pt x="158" y="91"/>
                      <a:pt x="159" y="94"/>
                    </a:cubicBezTo>
                    <a:lnTo>
                      <a:pt x="165" y="102"/>
                    </a:lnTo>
                    <a:lnTo>
                      <a:pt x="150" y="107"/>
                    </a:lnTo>
                    <a:lnTo>
                      <a:pt x="150" y="98"/>
                    </a:lnTo>
                    <a:lnTo>
                      <a:pt x="158" y="106"/>
                    </a:lnTo>
                    <a:lnTo>
                      <a:pt x="150" y="106"/>
                    </a:lnTo>
                    <a:cubicBezTo>
                      <a:pt x="146" y="106"/>
                      <a:pt x="143" y="104"/>
                      <a:pt x="142" y="100"/>
                    </a:cubicBezTo>
                    <a:cubicBezTo>
                      <a:pt x="141" y="96"/>
                      <a:pt x="143" y="92"/>
                      <a:pt x="147" y="91"/>
                    </a:cubicBezTo>
                    <a:lnTo>
                      <a:pt x="166" y="83"/>
                    </a:lnTo>
                    <a:cubicBezTo>
                      <a:pt x="167" y="82"/>
                      <a:pt x="169" y="82"/>
                      <a:pt x="171" y="82"/>
                    </a:cubicBezTo>
                    <a:lnTo>
                      <a:pt x="182" y="85"/>
                    </a:lnTo>
                    <a:cubicBezTo>
                      <a:pt x="185" y="86"/>
                      <a:pt x="188" y="89"/>
                      <a:pt x="188" y="93"/>
                    </a:cubicBezTo>
                    <a:lnTo>
                      <a:pt x="188" y="101"/>
                    </a:lnTo>
                    <a:close/>
                    <a:moveTo>
                      <a:pt x="172" y="93"/>
                    </a:moveTo>
                    <a:lnTo>
                      <a:pt x="178" y="100"/>
                    </a:lnTo>
                    <a:lnTo>
                      <a:pt x="167" y="98"/>
                    </a:lnTo>
                    <a:lnTo>
                      <a:pt x="172" y="97"/>
                    </a:lnTo>
                    <a:lnTo>
                      <a:pt x="153" y="106"/>
                    </a:lnTo>
                    <a:lnTo>
                      <a:pt x="150" y="90"/>
                    </a:lnTo>
                    <a:lnTo>
                      <a:pt x="158" y="90"/>
                    </a:lnTo>
                    <a:cubicBezTo>
                      <a:pt x="162" y="90"/>
                      <a:pt x="166" y="94"/>
                      <a:pt x="166" y="98"/>
                    </a:cubicBezTo>
                    <a:lnTo>
                      <a:pt x="166" y="107"/>
                    </a:lnTo>
                    <a:cubicBezTo>
                      <a:pt x="166" y="110"/>
                      <a:pt x="164" y="113"/>
                      <a:pt x="160" y="114"/>
                    </a:cubicBezTo>
                    <a:cubicBezTo>
                      <a:pt x="157" y="115"/>
                      <a:pt x="153" y="114"/>
                      <a:pt x="151" y="111"/>
                    </a:cubicBezTo>
                    <a:lnTo>
                      <a:pt x="146" y="103"/>
                    </a:lnTo>
                    <a:lnTo>
                      <a:pt x="160" y="100"/>
                    </a:lnTo>
                    <a:lnTo>
                      <a:pt x="158" y="114"/>
                    </a:lnTo>
                    <a:cubicBezTo>
                      <a:pt x="157" y="117"/>
                      <a:pt x="155" y="120"/>
                      <a:pt x="151" y="120"/>
                    </a:cubicBezTo>
                    <a:cubicBezTo>
                      <a:pt x="148" y="121"/>
                      <a:pt x="145" y="119"/>
                      <a:pt x="143" y="117"/>
                    </a:cubicBezTo>
                    <a:lnTo>
                      <a:pt x="138" y="108"/>
                    </a:lnTo>
                    <a:cubicBezTo>
                      <a:pt x="136" y="106"/>
                      <a:pt x="136" y="103"/>
                      <a:pt x="137" y="100"/>
                    </a:cubicBezTo>
                    <a:lnTo>
                      <a:pt x="140" y="95"/>
                    </a:lnTo>
                    <a:lnTo>
                      <a:pt x="146" y="106"/>
                    </a:lnTo>
                    <a:lnTo>
                      <a:pt x="130" y="103"/>
                    </a:lnTo>
                    <a:lnTo>
                      <a:pt x="135" y="89"/>
                    </a:lnTo>
                    <a:lnTo>
                      <a:pt x="144" y="95"/>
                    </a:lnTo>
                    <a:cubicBezTo>
                      <a:pt x="146" y="96"/>
                      <a:pt x="147" y="98"/>
                      <a:pt x="147" y="100"/>
                    </a:cubicBezTo>
                    <a:cubicBezTo>
                      <a:pt x="147" y="103"/>
                      <a:pt x="146" y="105"/>
                      <a:pt x="145" y="107"/>
                    </a:cubicBezTo>
                    <a:lnTo>
                      <a:pt x="139" y="112"/>
                    </a:lnTo>
                    <a:cubicBezTo>
                      <a:pt x="138" y="114"/>
                      <a:pt x="136" y="115"/>
                      <a:pt x="134" y="115"/>
                    </a:cubicBezTo>
                    <a:lnTo>
                      <a:pt x="117" y="115"/>
                    </a:lnTo>
                    <a:lnTo>
                      <a:pt x="123" y="101"/>
                    </a:lnTo>
                    <a:lnTo>
                      <a:pt x="128" y="107"/>
                    </a:lnTo>
                    <a:cubicBezTo>
                      <a:pt x="129" y="108"/>
                      <a:pt x="130" y="109"/>
                      <a:pt x="130" y="110"/>
                    </a:cubicBezTo>
                    <a:lnTo>
                      <a:pt x="138" y="135"/>
                    </a:lnTo>
                    <a:lnTo>
                      <a:pt x="131" y="130"/>
                    </a:lnTo>
                    <a:lnTo>
                      <a:pt x="150" y="130"/>
                    </a:lnTo>
                    <a:cubicBezTo>
                      <a:pt x="154" y="130"/>
                      <a:pt x="158" y="133"/>
                      <a:pt x="158" y="138"/>
                    </a:cubicBezTo>
                    <a:lnTo>
                      <a:pt x="158" y="143"/>
                    </a:lnTo>
                    <a:lnTo>
                      <a:pt x="153" y="136"/>
                    </a:lnTo>
                    <a:lnTo>
                      <a:pt x="169" y="141"/>
                    </a:lnTo>
                    <a:lnTo>
                      <a:pt x="159" y="146"/>
                    </a:lnTo>
                    <a:lnTo>
                      <a:pt x="161" y="138"/>
                    </a:lnTo>
                    <a:lnTo>
                      <a:pt x="165" y="148"/>
                    </a:lnTo>
                    <a:lnTo>
                      <a:pt x="160" y="145"/>
                    </a:lnTo>
                    <a:cubicBezTo>
                      <a:pt x="157" y="143"/>
                      <a:pt x="155" y="140"/>
                      <a:pt x="156" y="137"/>
                    </a:cubicBezTo>
                    <a:cubicBezTo>
                      <a:pt x="156" y="134"/>
                      <a:pt x="158" y="131"/>
                      <a:pt x="160" y="130"/>
                    </a:cubicBezTo>
                    <a:lnTo>
                      <a:pt x="174" y="125"/>
                    </a:lnTo>
                    <a:lnTo>
                      <a:pt x="171" y="138"/>
                    </a:lnTo>
                    <a:lnTo>
                      <a:pt x="163" y="129"/>
                    </a:lnTo>
                    <a:cubicBezTo>
                      <a:pt x="160" y="126"/>
                      <a:pt x="160" y="121"/>
                      <a:pt x="163" y="118"/>
                    </a:cubicBezTo>
                    <a:lnTo>
                      <a:pt x="177" y="104"/>
                    </a:lnTo>
                    <a:lnTo>
                      <a:pt x="175" y="112"/>
                    </a:lnTo>
                    <a:lnTo>
                      <a:pt x="172" y="104"/>
                    </a:lnTo>
                    <a:cubicBezTo>
                      <a:pt x="172" y="103"/>
                      <a:pt x="172" y="102"/>
                      <a:pt x="172" y="101"/>
                    </a:cubicBezTo>
                    <a:lnTo>
                      <a:pt x="172" y="93"/>
                    </a:lnTo>
                    <a:close/>
                    <a:moveTo>
                      <a:pt x="65" y="129"/>
                    </a:moveTo>
                    <a:cubicBezTo>
                      <a:pt x="63" y="127"/>
                      <a:pt x="63" y="124"/>
                      <a:pt x="63" y="121"/>
                    </a:cubicBezTo>
                    <a:cubicBezTo>
                      <a:pt x="64" y="119"/>
                      <a:pt x="66" y="117"/>
                      <a:pt x="69" y="116"/>
                    </a:cubicBezTo>
                    <a:lnTo>
                      <a:pt x="80" y="113"/>
                    </a:lnTo>
                    <a:lnTo>
                      <a:pt x="91" y="110"/>
                    </a:lnTo>
                    <a:cubicBezTo>
                      <a:pt x="94" y="109"/>
                      <a:pt x="97" y="110"/>
                      <a:pt x="99" y="112"/>
                    </a:cubicBezTo>
                    <a:lnTo>
                      <a:pt x="107" y="121"/>
                    </a:lnTo>
                    <a:lnTo>
                      <a:pt x="95" y="121"/>
                    </a:lnTo>
                    <a:lnTo>
                      <a:pt x="103" y="112"/>
                    </a:lnTo>
                    <a:cubicBezTo>
                      <a:pt x="105" y="110"/>
                      <a:pt x="108" y="109"/>
                      <a:pt x="111" y="110"/>
                    </a:cubicBezTo>
                    <a:cubicBezTo>
                      <a:pt x="114" y="111"/>
                      <a:pt x="116" y="113"/>
                      <a:pt x="117" y="116"/>
                    </a:cubicBezTo>
                    <a:lnTo>
                      <a:pt x="122" y="139"/>
                    </a:lnTo>
                    <a:cubicBezTo>
                      <a:pt x="123" y="141"/>
                      <a:pt x="122" y="143"/>
                      <a:pt x="121" y="145"/>
                    </a:cubicBezTo>
                    <a:cubicBezTo>
                      <a:pt x="120" y="147"/>
                      <a:pt x="118" y="148"/>
                      <a:pt x="115" y="148"/>
                    </a:cubicBezTo>
                    <a:lnTo>
                      <a:pt x="91" y="151"/>
                    </a:lnTo>
                    <a:cubicBezTo>
                      <a:pt x="89" y="151"/>
                      <a:pt x="86" y="151"/>
                      <a:pt x="84" y="149"/>
                    </a:cubicBezTo>
                    <a:lnTo>
                      <a:pt x="65" y="129"/>
                    </a:lnTo>
                    <a:close/>
                    <a:moveTo>
                      <a:pt x="96" y="138"/>
                    </a:moveTo>
                    <a:lnTo>
                      <a:pt x="89" y="135"/>
                    </a:lnTo>
                    <a:lnTo>
                      <a:pt x="114" y="132"/>
                    </a:lnTo>
                    <a:lnTo>
                      <a:pt x="107" y="142"/>
                    </a:lnTo>
                    <a:lnTo>
                      <a:pt x="101" y="120"/>
                    </a:lnTo>
                    <a:lnTo>
                      <a:pt x="115" y="124"/>
                    </a:lnTo>
                    <a:lnTo>
                      <a:pt x="107" y="132"/>
                    </a:lnTo>
                    <a:cubicBezTo>
                      <a:pt x="105" y="133"/>
                      <a:pt x="103" y="134"/>
                      <a:pt x="101" y="134"/>
                    </a:cubicBezTo>
                    <a:cubicBezTo>
                      <a:pt x="99" y="134"/>
                      <a:pt x="97" y="133"/>
                      <a:pt x="95" y="132"/>
                    </a:cubicBezTo>
                    <a:lnTo>
                      <a:pt x="87" y="124"/>
                    </a:lnTo>
                    <a:lnTo>
                      <a:pt x="95" y="126"/>
                    </a:lnTo>
                    <a:lnTo>
                      <a:pt x="84" y="129"/>
                    </a:lnTo>
                    <a:lnTo>
                      <a:pt x="73" y="131"/>
                    </a:lnTo>
                    <a:lnTo>
                      <a:pt x="77" y="118"/>
                    </a:lnTo>
                    <a:lnTo>
                      <a:pt x="96" y="138"/>
                    </a:lnTo>
                    <a:close/>
                    <a:moveTo>
                      <a:pt x="285" y="150"/>
                    </a:moveTo>
                    <a:cubicBezTo>
                      <a:pt x="283" y="153"/>
                      <a:pt x="279" y="155"/>
                      <a:pt x="275" y="153"/>
                    </a:cubicBezTo>
                    <a:lnTo>
                      <a:pt x="261" y="148"/>
                    </a:lnTo>
                    <a:cubicBezTo>
                      <a:pt x="258" y="147"/>
                      <a:pt x="256" y="144"/>
                      <a:pt x="256" y="140"/>
                    </a:cubicBezTo>
                    <a:lnTo>
                      <a:pt x="256" y="132"/>
                    </a:lnTo>
                    <a:cubicBezTo>
                      <a:pt x="256" y="129"/>
                      <a:pt x="258" y="127"/>
                      <a:pt x="260" y="125"/>
                    </a:cubicBezTo>
                    <a:cubicBezTo>
                      <a:pt x="262" y="124"/>
                      <a:pt x="265" y="124"/>
                      <a:pt x="268" y="125"/>
                    </a:cubicBezTo>
                    <a:lnTo>
                      <a:pt x="284" y="133"/>
                    </a:lnTo>
                    <a:cubicBezTo>
                      <a:pt x="288" y="135"/>
                      <a:pt x="290" y="140"/>
                      <a:pt x="288" y="144"/>
                    </a:cubicBezTo>
                    <a:lnTo>
                      <a:pt x="285" y="150"/>
                    </a:lnTo>
                    <a:close/>
                    <a:moveTo>
                      <a:pt x="273" y="137"/>
                    </a:moveTo>
                    <a:lnTo>
                      <a:pt x="277" y="148"/>
                    </a:lnTo>
                    <a:lnTo>
                      <a:pt x="260" y="139"/>
                    </a:lnTo>
                    <a:lnTo>
                      <a:pt x="272" y="132"/>
                    </a:lnTo>
                    <a:lnTo>
                      <a:pt x="272" y="140"/>
                    </a:lnTo>
                    <a:lnTo>
                      <a:pt x="267" y="133"/>
                    </a:lnTo>
                    <a:lnTo>
                      <a:pt x="281" y="139"/>
                    </a:lnTo>
                    <a:lnTo>
                      <a:pt x="271" y="143"/>
                    </a:lnTo>
                    <a:lnTo>
                      <a:pt x="273" y="137"/>
                    </a:lnTo>
                    <a:close/>
                    <a:moveTo>
                      <a:pt x="122" y="162"/>
                    </a:moveTo>
                    <a:cubicBezTo>
                      <a:pt x="121" y="165"/>
                      <a:pt x="118" y="168"/>
                      <a:pt x="115" y="168"/>
                    </a:cubicBezTo>
                    <a:cubicBezTo>
                      <a:pt x="111" y="168"/>
                      <a:pt x="108" y="166"/>
                      <a:pt x="107" y="163"/>
                    </a:cubicBezTo>
                    <a:lnTo>
                      <a:pt x="104" y="154"/>
                    </a:lnTo>
                    <a:cubicBezTo>
                      <a:pt x="104" y="152"/>
                      <a:pt x="104" y="150"/>
                      <a:pt x="105" y="148"/>
                    </a:cubicBezTo>
                    <a:lnTo>
                      <a:pt x="113" y="134"/>
                    </a:lnTo>
                    <a:cubicBezTo>
                      <a:pt x="115" y="130"/>
                      <a:pt x="119" y="129"/>
                      <a:pt x="123" y="130"/>
                    </a:cubicBezTo>
                    <a:cubicBezTo>
                      <a:pt x="127" y="132"/>
                      <a:pt x="129" y="136"/>
                      <a:pt x="128" y="139"/>
                    </a:cubicBezTo>
                    <a:lnTo>
                      <a:pt x="122" y="162"/>
                    </a:lnTo>
                    <a:close/>
                    <a:moveTo>
                      <a:pt x="112" y="136"/>
                    </a:moveTo>
                    <a:lnTo>
                      <a:pt x="127" y="142"/>
                    </a:lnTo>
                    <a:lnTo>
                      <a:pt x="119" y="156"/>
                    </a:lnTo>
                    <a:lnTo>
                      <a:pt x="119" y="149"/>
                    </a:lnTo>
                    <a:lnTo>
                      <a:pt x="122" y="158"/>
                    </a:lnTo>
                    <a:lnTo>
                      <a:pt x="107" y="158"/>
                    </a:lnTo>
                    <a:lnTo>
                      <a:pt x="112" y="136"/>
                    </a:lnTo>
                    <a:close/>
                    <a:moveTo>
                      <a:pt x="86" y="138"/>
                    </a:moveTo>
                    <a:cubicBezTo>
                      <a:pt x="89" y="139"/>
                      <a:pt x="91" y="140"/>
                      <a:pt x="92" y="143"/>
                    </a:cubicBezTo>
                    <a:lnTo>
                      <a:pt x="95" y="148"/>
                    </a:lnTo>
                    <a:cubicBezTo>
                      <a:pt x="96" y="152"/>
                      <a:pt x="95" y="157"/>
                      <a:pt x="91" y="159"/>
                    </a:cubicBezTo>
                    <a:lnTo>
                      <a:pt x="86" y="162"/>
                    </a:lnTo>
                    <a:cubicBezTo>
                      <a:pt x="82" y="163"/>
                      <a:pt x="79" y="163"/>
                      <a:pt x="76" y="160"/>
                    </a:cubicBezTo>
                    <a:lnTo>
                      <a:pt x="65" y="149"/>
                    </a:lnTo>
                    <a:cubicBezTo>
                      <a:pt x="63" y="146"/>
                      <a:pt x="62" y="142"/>
                      <a:pt x="64" y="139"/>
                    </a:cubicBezTo>
                    <a:cubicBezTo>
                      <a:pt x="66" y="136"/>
                      <a:pt x="69" y="135"/>
                      <a:pt x="73" y="135"/>
                    </a:cubicBezTo>
                    <a:lnTo>
                      <a:pt x="86" y="138"/>
                    </a:lnTo>
                    <a:close/>
                    <a:moveTo>
                      <a:pt x="69" y="151"/>
                    </a:moveTo>
                    <a:lnTo>
                      <a:pt x="77" y="138"/>
                    </a:lnTo>
                    <a:lnTo>
                      <a:pt x="88" y="149"/>
                    </a:lnTo>
                    <a:lnTo>
                      <a:pt x="78" y="147"/>
                    </a:lnTo>
                    <a:lnTo>
                      <a:pt x="84" y="145"/>
                    </a:lnTo>
                    <a:lnTo>
                      <a:pt x="80" y="155"/>
                    </a:lnTo>
                    <a:lnTo>
                      <a:pt x="77" y="150"/>
                    </a:lnTo>
                    <a:lnTo>
                      <a:pt x="83" y="154"/>
                    </a:lnTo>
                    <a:lnTo>
                      <a:pt x="69" y="151"/>
                    </a:lnTo>
                    <a:close/>
                    <a:moveTo>
                      <a:pt x="171" y="159"/>
                    </a:moveTo>
                    <a:cubicBezTo>
                      <a:pt x="167" y="160"/>
                      <a:pt x="164" y="159"/>
                      <a:pt x="162" y="155"/>
                    </a:cubicBezTo>
                    <a:cubicBezTo>
                      <a:pt x="160" y="152"/>
                      <a:pt x="161" y="149"/>
                      <a:pt x="163" y="146"/>
                    </a:cubicBezTo>
                    <a:lnTo>
                      <a:pt x="169" y="140"/>
                    </a:lnTo>
                    <a:cubicBezTo>
                      <a:pt x="171" y="138"/>
                      <a:pt x="174" y="137"/>
                      <a:pt x="177" y="138"/>
                    </a:cubicBezTo>
                    <a:lnTo>
                      <a:pt x="185" y="141"/>
                    </a:lnTo>
                    <a:cubicBezTo>
                      <a:pt x="189" y="142"/>
                      <a:pt x="191" y="146"/>
                      <a:pt x="191" y="149"/>
                    </a:cubicBezTo>
                    <a:cubicBezTo>
                      <a:pt x="190" y="153"/>
                      <a:pt x="188" y="156"/>
                      <a:pt x="184" y="157"/>
                    </a:cubicBezTo>
                    <a:lnTo>
                      <a:pt x="171" y="159"/>
                    </a:lnTo>
                    <a:close/>
                    <a:moveTo>
                      <a:pt x="181" y="141"/>
                    </a:moveTo>
                    <a:lnTo>
                      <a:pt x="180" y="156"/>
                    </a:lnTo>
                    <a:lnTo>
                      <a:pt x="172" y="154"/>
                    </a:lnTo>
                    <a:lnTo>
                      <a:pt x="180" y="152"/>
                    </a:lnTo>
                    <a:lnTo>
                      <a:pt x="175" y="157"/>
                    </a:lnTo>
                    <a:lnTo>
                      <a:pt x="167" y="144"/>
                    </a:lnTo>
                    <a:lnTo>
                      <a:pt x="181" y="141"/>
                    </a:lnTo>
                    <a:close/>
                    <a:moveTo>
                      <a:pt x="119" y="165"/>
                    </a:moveTo>
                    <a:cubicBezTo>
                      <a:pt x="117" y="164"/>
                      <a:pt x="115" y="161"/>
                      <a:pt x="115" y="159"/>
                    </a:cubicBezTo>
                    <a:cubicBezTo>
                      <a:pt x="114" y="156"/>
                      <a:pt x="115" y="154"/>
                      <a:pt x="117" y="152"/>
                    </a:cubicBezTo>
                    <a:lnTo>
                      <a:pt x="125" y="143"/>
                    </a:lnTo>
                    <a:cubicBezTo>
                      <a:pt x="127" y="141"/>
                      <a:pt x="130" y="140"/>
                      <a:pt x="132" y="141"/>
                    </a:cubicBezTo>
                    <a:lnTo>
                      <a:pt x="149" y="144"/>
                    </a:lnTo>
                    <a:cubicBezTo>
                      <a:pt x="151" y="144"/>
                      <a:pt x="152" y="145"/>
                      <a:pt x="154" y="147"/>
                    </a:cubicBezTo>
                    <a:lnTo>
                      <a:pt x="162" y="158"/>
                    </a:lnTo>
                    <a:cubicBezTo>
                      <a:pt x="163" y="160"/>
                      <a:pt x="164" y="163"/>
                      <a:pt x="163" y="166"/>
                    </a:cubicBezTo>
                    <a:cubicBezTo>
                      <a:pt x="162" y="168"/>
                      <a:pt x="160" y="170"/>
                      <a:pt x="157" y="171"/>
                    </a:cubicBezTo>
                    <a:lnTo>
                      <a:pt x="143" y="174"/>
                    </a:lnTo>
                    <a:cubicBezTo>
                      <a:pt x="142" y="174"/>
                      <a:pt x="140" y="174"/>
                      <a:pt x="139" y="173"/>
                    </a:cubicBezTo>
                    <a:lnTo>
                      <a:pt x="119" y="165"/>
                    </a:lnTo>
                    <a:close/>
                    <a:moveTo>
                      <a:pt x="145" y="158"/>
                    </a:moveTo>
                    <a:lnTo>
                      <a:pt x="140" y="158"/>
                    </a:lnTo>
                    <a:lnTo>
                      <a:pt x="154" y="155"/>
                    </a:lnTo>
                    <a:lnTo>
                      <a:pt x="149" y="168"/>
                    </a:lnTo>
                    <a:lnTo>
                      <a:pt x="141" y="156"/>
                    </a:lnTo>
                    <a:lnTo>
                      <a:pt x="146" y="160"/>
                    </a:lnTo>
                    <a:lnTo>
                      <a:pt x="130" y="157"/>
                    </a:lnTo>
                    <a:lnTo>
                      <a:pt x="137" y="154"/>
                    </a:lnTo>
                    <a:lnTo>
                      <a:pt x="128" y="163"/>
                    </a:lnTo>
                    <a:lnTo>
                      <a:pt x="126" y="150"/>
                    </a:lnTo>
                    <a:lnTo>
                      <a:pt x="145" y="158"/>
                    </a:lnTo>
                    <a:close/>
                    <a:moveTo>
                      <a:pt x="155" y="141"/>
                    </a:moveTo>
                    <a:cubicBezTo>
                      <a:pt x="156" y="141"/>
                      <a:pt x="157" y="141"/>
                      <a:pt x="158" y="141"/>
                    </a:cubicBezTo>
                    <a:lnTo>
                      <a:pt x="172" y="147"/>
                    </a:lnTo>
                    <a:cubicBezTo>
                      <a:pt x="176" y="149"/>
                      <a:pt x="178" y="153"/>
                      <a:pt x="176" y="157"/>
                    </a:cubicBezTo>
                    <a:lnTo>
                      <a:pt x="171" y="171"/>
                    </a:lnTo>
                    <a:cubicBezTo>
                      <a:pt x="170" y="174"/>
                      <a:pt x="167" y="176"/>
                      <a:pt x="164" y="176"/>
                    </a:cubicBezTo>
                    <a:cubicBezTo>
                      <a:pt x="162" y="177"/>
                      <a:pt x="159" y="175"/>
                      <a:pt x="157" y="173"/>
                    </a:cubicBezTo>
                    <a:lnTo>
                      <a:pt x="143" y="153"/>
                    </a:lnTo>
                    <a:cubicBezTo>
                      <a:pt x="142" y="151"/>
                      <a:pt x="141" y="148"/>
                      <a:pt x="143" y="145"/>
                    </a:cubicBezTo>
                    <a:cubicBezTo>
                      <a:pt x="144" y="142"/>
                      <a:pt x="147" y="141"/>
                      <a:pt x="150" y="141"/>
                    </a:cubicBezTo>
                    <a:lnTo>
                      <a:pt x="155" y="141"/>
                    </a:lnTo>
                    <a:close/>
                    <a:moveTo>
                      <a:pt x="150" y="157"/>
                    </a:moveTo>
                    <a:lnTo>
                      <a:pt x="156" y="144"/>
                    </a:lnTo>
                    <a:lnTo>
                      <a:pt x="170" y="164"/>
                    </a:lnTo>
                    <a:lnTo>
                      <a:pt x="156" y="166"/>
                    </a:lnTo>
                    <a:lnTo>
                      <a:pt x="161" y="152"/>
                    </a:lnTo>
                    <a:lnTo>
                      <a:pt x="166" y="162"/>
                    </a:lnTo>
                    <a:lnTo>
                      <a:pt x="152" y="156"/>
                    </a:lnTo>
                    <a:lnTo>
                      <a:pt x="155" y="157"/>
                    </a:lnTo>
                    <a:lnTo>
                      <a:pt x="150" y="157"/>
                    </a:lnTo>
                    <a:close/>
                  </a:path>
                </a:pathLst>
              </a:custGeom>
              <a:solidFill>
                <a:srgbClr val="6E6E6E"/>
              </a:solidFill>
              <a:ln w="0" cap="flat">
                <a:solidFill>
                  <a:srgbClr val="6E6E6E"/>
                </a:solidFill>
                <a:prstDash val="solid"/>
                <a:round/>
                <a:headEnd/>
                <a:tailEnd/>
              </a:ln>
            </p:spPr>
            <p:txBody>
              <a:bodyPr/>
              <a:lstStyle/>
              <a:p>
                <a:endParaRPr lang="en-US"/>
              </a:p>
            </p:txBody>
          </p:sp>
          <p:sp>
            <p:nvSpPr>
              <p:cNvPr id="1583" name="Freeform 770"/>
              <p:cNvSpPr>
                <a:spLocks/>
              </p:cNvSpPr>
              <p:nvPr/>
            </p:nvSpPr>
            <p:spPr bwMode="auto">
              <a:xfrm>
                <a:off x="3484" y="896"/>
                <a:ext cx="98" cy="67"/>
              </a:xfrm>
              <a:custGeom>
                <a:avLst/>
                <a:gdLst>
                  <a:gd name="T0" fmla="*/ 86 w 98"/>
                  <a:gd name="T1" fmla="*/ 66 h 67"/>
                  <a:gd name="T2" fmla="*/ 76 w 98"/>
                  <a:gd name="T3" fmla="*/ 62 h 67"/>
                  <a:gd name="T4" fmla="*/ 69 w 98"/>
                  <a:gd name="T5" fmla="*/ 64 h 67"/>
                  <a:gd name="T6" fmla="*/ 64 w 98"/>
                  <a:gd name="T7" fmla="*/ 62 h 67"/>
                  <a:gd name="T8" fmla="*/ 62 w 98"/>
                  <a:gd name="T9" fmla="*/ 65 h 67"/>
                  <a:gd name="T10" fmla="*/ 58 w 98"/>
                  <a:gd name="T11" fmla="*/ 65 h 67"/>
                  <a:gd name="T12" fmla="*/ 58 w 98"/>
                  <a:gd name="T13" fmla="*/ 62 h 67"/>
                  <a:gd name="T14" fmla="*/ 55 w 98"/>
                  <a:gd name="T15" fmla="*/ 61 h 67"/>
                  <a:gd name="T16" fmla="*/ 52 w 98"/>
                  <a:gd name="T17" fmla="*/ 62 h 67"/>
                  <a:gd name="T18" fmla="*/ 49 w 98"/>
                  <a:gd name="T19" fmla="*/ 61 h 67"/>
                  <a:gd name="T20" fmla="*/ 46 w 98"/>
                  <a:gd name="T21" fmla="*/ 57 h 67"/>
                  <a:gd name="T22" fmla="*/ 37 w 98"/>
                  <a:gd name="T23" fmla="*/ 55 h 67"/>
                  <a:gd name="T24" fmla="*/ 37 w 98"/>
                  <a:gd name="T25" fmla="*/ 52 h 67"/>
                  <a:gd name="T26" fmla="*/ 29 w 98"/>
                  <a:gd name="T27" fmla="*/ 50 h 67"/>
                  <a:gd name="T28" fmla="*/ 31 w 98"/>
                  <a:gd name="T29" fmla="*/ 54 h 67"/>
                  <a:gd name="T30" fmla="*/ 27 w 98"/>
                  <a:gd name="T31" fmla="*/ 55 h 67"/>
                  <a:gd name="T32" fmla="*/ 22 w 98"/>
                  <a:gd name="T33" fmla="*/ 50 h 67"/>
                  <a:gd name="T34" fmla="*/ 24 w 98"/>
                  <a:gd name="T35" fmla="*/ 48 h 67"/>
                  <a:gd name="T36" fmla="*/ 23 w 98"/>
                  <a:gd name="T37" fmla="*/ 48 h 67"/>
                  <a:gd name="T38" fmla="*/ 14 w 98"/>
                  <a:gd name="T39" fmla="*/ 46 h 67"/>
                  <a:gd name="T40" fmla="*/ 12 w 98"/>
                  <a:gd name="T41" fmla="*/ 44 h 67"/>
                  <a:gd name="T42" fmla="*/ 8 w 98"/>
                  <a:gd name="T43" fmla="*/ 45 h 67"/>
                  <a:gd name="T44" fmla="*/ 11 w 98"/>
                  <a:gd name="T45" fmla="*/ 41 h 67"/>
                  <a:gd name="T46" fmla="*/ 6 w 98"/>
                  <a:gd name="T47" fmla="*/ 35 h 67"/>
                  <a:gd name="T48" fmla="*/ 7 w 98"/>
                  <a:gd name="T49" fmla="*/ 31 h 67"/>
                  <a:gd name="T50" fmla="*/ 4 w 98"/>
                  <a:gd name="T51" fmla="*/ 27 h 67"/>
                  <a:gd name="T52" fmla="*/ 5 w 98"/>
                  <a:gd name="T53" fmla="*/ 26 h 67"/>
                  <a:gd name="T54" fmla="*/ 0 w 98"/>
                  <a:gd name="T55" fmla="*/ 23 h 67"/>
                  <a:gd name="T56" fmla="*/ 2 w 98"/>
                  <a:gd name="T57" fmla="*/ 19 h 67"/>
                  <a:gd name="T58" fmla="*/ 0 w 98"/>
                  <a:gd name="T59" fmla="*/ 13 h 67"/>
                  <a:gd name="T60" fmla="*/ 3 w 98"/>
                  <a:gd name="T61" fmla="*/ 13 h 67"/>
                  <a:gd name="T62" fmla="*/ 4 w 98"/>
                  <a:gd name="T63" fmla="*/ 12 h 67"/>
                  <a:gd name="T64" fmla="*/ 0 w 98"/>
                  <a:gd name="T65" fmla="*/ 11 h 67"/>
                  <a:gd name="T66" fmla="*/ 0 w 98"/>
                  <a:gd name="T67" fmla="*/ 10 h 67"/>
                  <a:gd name="T68" fmla="*/ 18 w 98"/>
                  <a:gd name="T69" fmla="*/ 7 h 67"/>
                  <a:gd name="T70" fmla="*/ 21 w 98"/>
                  <a:gd name="T71" fmla="*/ 3 h 67"/>
                  <a:gd name="T72" fmla="*/ 33 w 98"/>
                  <a:gd name="T73" fmla="*/ 0 h 67"/>
                  <a:gd name="T74" fmla="*/ 41 w 98"/>
                  <a:gd name="T75" fmla="*/ 2 h 67"/>
                  <a:gd name="T76" fmla="*/ 38 w 98"/>
                  <a:gd name="T77" fmla="*/ 1 h 67"/>
                  <a:gd name="T78" fmla="*/ 40 w 98"/>
                  <a:gd name="T79" fmla="*/ 4 h 67"/>
                  <a:gd name="T80" fmla="*/ 42 w 98"/>
                  <a:gd name="T81" fmla="*/ 5 h 67"/>
                  <a:gd name="T82" fmla="*/ 50 w 98"/>
                  <a:gd name="T83" fmla="*/ 4 h 67"/>
                  <a:gd name="T84" fmla="*/ 50 w 98"/>
                  <a:gd name="T85" fmla="*/ 4 h 67"/>
                  <a:gd name="T86" fmla="*/ 47 w 98"/>
                  <a:gd name="T87" fmla="*/ 7 h 67"/>
                  <a:gd name="T88" fmla="*/ 51 w 98"/>
                  <a:gd name="T89" fmla="*/ 4 h 67"/>
                  <a:gd name="T90" fmla="*/ 80 w 98"/>
                  <a:gd name="T91" fmla="*/ 5 h 67"/>
                  <a:gd name="T92" fmla="*/ 85 w 98"/>
                  <a:gd name="T93" fmla="*/ 7 h 67"/>
                  <a:gd name="T94" fmla="*/ 87 w 98"/>
                  <a:gd name="T95" fmla="*/ 10 h 67"/>
                  <a:gd name="T96" fmla="*/ 94 w 98"/>
                  <a:gd name="T97" fmla="*/ 25 h 67"/>
                  <a:gd name="T98" fmla="*/ 86 w 98"/>
                  <a:gd name="T99" fmla="*/ 29 h 67"/>
                  <a:gd name="T100" fmla="*/ 91 w 98"/>
                  <a:gd name="T101" fmla="*/ 31 h 67"/>
                  <a:gd name="T102" fmla="*/ 92 w 98"/>
                  <a:gd name="T103" fmla="*/ 38 h 67"/>
                  <a:gd name="T104" fmla="*/ 98 w 98"/>
                  <a:gd name="T105" fmla="*/ 45 h 67"/>
                  <a:gd name="T106" fmla="*/ 97 w 98"/>
                  <a:gd name="T107" fmla="*/ 46 h 67"/>
                  <a:gd name="T108" fmla="*/ 98 w 98"/>
                  <a:gd name="T109" fmla="*/ 49 h 67"/>
                  <a:gd name="T110" fmla="*/ 86 w 98"/>
                  <a:gd name="T111" fmla="*/ 61 h 67"/>
                  <a:gd name="T112" fmla="*/ 87 w 98"/>
                  <a:gd name="T113" fmla="*/ 65 h 67"/>
                  <a:gd name="T114" fmla="*/ 89 w 98"/>
                  <a:gd name="T115" fmla="*/ 67 h 67"/>
                  <a:gd name="T116" fmla="*/ 86 w 98"/>
                  <a:gd name="T117" fmla="*/ 66 h 6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98"/>
                  <a:gd name="T178" fmla="*/ 0 h 67"/>
                  <a:gd name="T179" fmla="*/ 98 w 98"/>
                  <a:gd name="T180" fmla="*/ 67 h 6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98" h="67">
                    <a:moveTo>
                      <a:pt x="86" y="66"/>
                    </a:moveTo>
                    <a:lnTo>
                      <a:pt x="76" y="62"/>
                    </a:lnTo>
                    <a:lnTo>
                      <a:pt x="69" y="64"/>
                    </a:lnTo>
                    <a:lnTo>
                      <a:pt x="64" y="62"/>
                    </a:lnTo>
                    <a:lnTo>
                      <a:pt x="62" y="65"/>
                    </a:lnTo>
                    <a:lnTo>
                      <a:pt x="58" y="65"/>
                    </a:lnTo>
                    <a:lnTo>
                      <a:pt x="58" y="62"/>
                    </a:lnTo>
                    <a:lnTo>
                      <a:pt x="55" y="61"/>
                    </a:lnTo>
                    <a:lnTo>
                      <a:pt x="52" y="62"/>
                    </a:lnTo>
                    <a:lnTo>
                      <a:pt x="49" y="61"/>
                    </a:lnTo>
                    <a:lnTo>
                      <a:pt x="46" y="57"/>
                    </a:lnTo>
                    <a:lnTo>
                      <a:pt x="37" y="55"/>
                    </a:lnTo>
                    <a:lnTo>
                      <a:pt x="37" y="52"/>
                    </a:lnTo>
                    <a:lnTo>
                      <a:pt x="29" y="50"/>
                    </a:lnTo>
                    <a:lnTo>
                      <a:pt x="31" y="54"/>
                    </a:lnTo>
                    <a:lnTo>
                      <a:pt x="27" y="55"/>
                    </a:lnTo>
                    <a:lnTo>
                      <a:pt x="22" y="50"/>
                    </a:lnTo>
                    <a:lnTo>
                      <a:pt x="24" y="48"/>
                    </a:lnTo>
                    <a:lnTo>
                      <a:pt x="23" y="48"/>
                    </a:lnTo>
                    <a:lnTo>
                      <a:pt x="14" y="46"/>
                    </a:lnTo>
                    <a:lnTo>
                      <a:pt x="12" y="44"/>
                    </a:lnTo>
                    <a:lnTo>
                      <a:pt x="8" y="45"/>
                    </a:lnTo>
                    <a:lnTo>
                      <a:pt x="11" y="41"/>
                    </a:lnTo>
                    <a:lnTo>
                      <a:pt x="6" y="35"/>
                    </a:lnTo>
                    <a:lnTo>
                      <a:pt x="7" y="31"/>
                    </a:lnTo>
                    <a:lnTo>
                      <a:pt x="4" y="27"/>
                    </a:lnTo>
                    <a:lnTo>
                      <a:pt x="5" y="26"/>
                    </a:lnTo>
                    <a:lnTo>
                      <a:pt x="0" y="23"/>
                    </a:lnTo>
                    <a:lnTo>
                      <a:pt x="2" y="19"/>
                    </a:lnTo>
                    <a:lnTo>
                      <a:pt x="0" y="13"/>
                    </a:lnTo>
                    <a:lnTo>
                      <a:pt x="3" y="13"/>
                    </a:lnTo>
                    <a:lnTo>
                      <a:pt x="4" y="12"/>
                    </a:lnTo>
                    <a:lnTo>
                      <a:pt x="0" y="11"/>
                    </a:lnTo>
                    <a:lnTo>
                      <a:pt x="0" y="10"/>
                    </a:lnTo>
                    <a:lnTo>
                      <a:pt x="18" y="7"/>
                    </a:lnTo>
                    <a:lnTo>
                      <a:pt x="21" y="3"/>
                    </a:lnTo>
                    <a:lnTo>
                      <a:pt x="33" y="0"/>
                    </a:lnTo>
                    <a:lnTo>
                      <a:pt x="41" y="2"/>
                    </a:lnTo>
                    <a:lnTo>
                      <a:pt x="38" y="1"/>
                    </a:lnTo>
                    <a:lnTo>
                      <a:pt x="40" y="4"/>
                    </a:lnTo>
                    <a:lnTo>
                      <a:pt x="42" y="5"/>
                    </a:lnTo>
                    <a:lnTo>
                      <a:pt x="50" y="4"/>
                    </a:lnTo>
                    <a:lnTo>
                      <a:pt x="47" y="7"/>
                    </a:lnTo>
                    <a:lnTo>
                      <a:pt x="51" y="4"/>
                    </a:lnTo>
                    <a:lnTo>
                      <a:pt x="80" y="5"/>
                    </a:lnTo>
                    <a:lnTo>
                      <a:pt x="85" y="7"/>
                    </a:lnTo>
                    <a:lnTo>
                      <a:pt x="87" y="10"/>
                    </a:lnTo>
                    <a:lnTo>
                      <a:pt x="94" y="25"/>
                    </a:lnTo>
                    <a:lnTo>
                      <a:pt x="86" y="29"/>
                    </a:lnTo>
                    <a:lnTo>
                      <a:pt x="91" y="31"/>
                    </a:lnTo>
                    <a:lnTo>
                      <a:pt x="92" y="38"/>
                    </a:lnTo>
                    <a:lnTo>
                      <a:pt x="98" y="45"/>
                    </a:lnTo>
                    <a:lnTo>
                      <a:pt x="97" y="46"/>
                    </a:lnTo>
                    <a:lnTo>
                      <a:pt x="98" y="49"/>
                    </a:lnTo>
                    <a:lnTo>
                      <a:pt x="86" y="61"/>
                    </a:lnTo>
                    <a:lnTo>
                      <a:pt x="87" y="65"/>
                    </a:lnTo>
                    <a:lnTo>
                      <a:pt x="89" y="67"/>
                    </a:lnTo>
                    <a:lnTo>
                      <a:pt x="86" y="66"/>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584" name="Freeform 771"/>
              <p:cNvSpPr>
                <a:spLocks noEditPoints="1"/>
              </p:cNvSpPr>
              <p:nvPr/>
            </p:nvSpPr>
            <p:spPr bwMode="auto">
              <a:xfrm>
                <a:off x="3482" y="894"/>
                <a:ext cx="102" cy="71"/>
              </a:xfrm>
              <a:custGeom>
                <a:avLst/>
                <a:gdLst>
                  <a:gd name="T0" fmla="*/ 321 w 417"/>
                  <a:gd name="T1" fmla="*/ 270 h 289"/>
                  <a:gd name="T2" fmla="*/ 275 w 417"/>
                  <a:gd name="T3" fmla="*/ 267 h 289"/>
                  <a:gd name="T4" fmla="*/ 240 w 417"/>
                  <a:gd name="T5" fmla="*/ 275 h 289"/>
                  <a:gd name="T6" fmla="*/ 238 w 417"/>
                  <a:gd name="T7" fmla="*/ 262 h 289"/>
                  <a:gd name="T8" fmla="*/ 203 w 417"/>
                  <a:gd name="T9" fmla="*/ 262 h 289"/>
                  <a:gd name="T10" fmla="*/ 152 w 417"/>
                  <a:gd name="T11" fmla="*/ 236 h 289"/>
                  <a:gd name="T12" fmla="*/ 128 w 417"/>
                  <a:gd name="T13" fmla="*/ 222 h 289"/>
                  <a:gd name="T14" fmla="*/ 138 w 417"/>
                  <a:gd name="T15" fmla="*/ 234 h 289"/>
                  <a:gd name="T16" fmla="*/ 92 w 417"/>
                  <a:gd name="T17" fmla="*/ 214 h 289"/>
                  <a:gd name="T18" fmla="*/ 100 w 417"/>
                  <a:gd name="T19" fmla="*/ 209 h 289"/>
                  <a:gd name="T20" fmla="*/ 53 w 417"/>
                  <a:gd name="T21" fmla="*/ 193 h 289"/>
                  <a:gd name="T22" fmla="*/ 36 w 417"/>
                  <a:gd name="T23" fmla="*/ 189 h 289"/>
                  <a:gd name="T24" fmla="*/ 25 w 417"/>
                  <a:gd name="T25" fmla="*/ 147 h 289"/>
                  <a:gd name="T26" fmla="*/ 20 w 417"/>
                  <a:gd name="T27" fmla="*/ 119 h 289"/>
                  <a:gd name="T28" fmla="*/ 4 w 417"/>
                  <a:gd name="T29" fmla="*/ 97 h 289"/>
                  <a:gd name="T30" fmla="*/ 5 w 417"/>
                  <a:gd name="T31" fmla="*/ 58 h 289"/>
                  <a:gd name="T32" fmla="*/ 17 w 417"/>
                  <a:gd name="T33" fmla="*/ 54 h 289"/>
                  <a:gd name="T34" fmla="*/ 0 w 417"/>
                  <a:gd name="T35" fmla="*/ 52 h 289"/>
                  <a:gd name="T36" fmla="*/ 88 w 417"/>
                  <a:gd name="T37" fmla="*/ 16 h 289"/>
                  <a:gd name="T38" fmla="*/ 177 w 417"/>
                  <a:gd name="T39" fmla="*/ 8 h 289"/>
                  <a:gd name="T40" fmla="*/ 171 w 417"/>
                  <a:gd name="T41" fmla="*/ 9 h 289"/>
                  <a:gd name="T42" fmla="*/ 179 w 417"/>
                  <a:gd name="T43" fmla="*/ 21 h 289"/>
                  <a:gd name="T44" fmla="*/ 220 w 417"/>
                  <a:gd name="T45" fmla="*/ 26 h 289"/>
                  <a:gd name="T46" fmla="*/ 214 w 417"/>
                  <a:gd name="T47" fmla="*/ 19 h 289"/>
                  <a:gd name="T48" fmla="*/ 357 w 417"/>
                  <a:gd name="T49" fmla="*/ 29 h 289"/>
                  <a:gd name="T50" fmla="*/ 394 w 417"/>
                  <a:gd name="T51" fmla="*/ 115 h 289"/>
                  <a:gd name="T52" fmla="*/ 387 w 417"/>
                  <a:gd name="T53" fmla="*/ 135 h 289"/>
                  <a:gd name="T54" fmla="*/ 414 w 417"/>
                  <a:gd name="T55" fmla="*/ 199 h 289"/>
                  <a:gd name="T56" fmla="*/ 414 w 417"/>
                  <a:gd name="T57" fmla="*/ 214 h 289"/>
                  <a:gd name="T58" fmla="*/ 368 w 417"/>
                  <a:gd name="T59" fmla="*/ 267 h 289"/>
                  <a:gd name="T60" fmla="*/ 356 w 417"/>
                  <a:gd name="T61" fmla="*/ 286 h 289"/>
                  <a:gd name="T62" fmla="*/ 355 w 417"/>
                  <a:gd name="T63" fmla="*/ 274 h 289"/>
                  <a:gd name="T64" fmla="*/ 401 w 417"/>
                  <a:gd name="T65" fmla="*/ 212 h 289"/>
                  <a:gd name="T66" fmla="*/ 402 w 417"/>
                  <a:gd name="T67" fmla="*/ 198 h 289"/>
                  <a:gd name="T68" fmla="*/ 375 w 417"/>
                  <a:gd name="T69" fmla="*/ 144 h 289"/>
                  <a:gd name="T70" fmla="*/ 386 w 417"/>
                  <a:gd name="T71" fmla="*/ 102 h 289"/>
                  <a:gd name="T72" fmla="*/ 352 w 417"/>
                  <a:gd name="T73" fmla="*/ 44 h 289"/>
                  <a:gd name="T74" fmla="*/ 222 w 417"/>
                  <a:gd name="T75" fmla="*/ 33 h 289"/>
                  <a:gd name="T76" fmla="*/ 208 w 417"/>
                  <a:gd name="T77" fmla="*/ 20 h 289"/>
                  <a:gd name="T78" fmla="*/ 182 w 417"/>
                  <a:gd name="T79" fmla="*/ 37 h 289"/>
                  <a:gd name="T80" fmla="*/ 157 w 417"/>
                  <a:gd name="T81" fmla="*/ 18 h 289"/>
                  <a:gd name="T82" fmla="*/ 173 w 417"/>
                  <a:gd name="T83" fmla="*/ 24 h 289"/>
                  <a:gd name="T84" fmla="*/ 100 w 417"/>
                  <a:gd name="T85" fmla="*/ 27 h 289"/>
                  <a:gd name="T86" fmla="*/ 16 w 417"/>
                  <a:gd name="T87" fmla="*/ 52 h 289"/>
                  <a:gd name="T88" fmla="*/ 32 w 417"/>
                  <a:gd name="T89" fmla="*/ 54 h 289"/>
                  <a:gd name="T90" fmla="*/ 11 w 417"/>
                  <a:gd name="T91" fmla="*/ 70 h 289"/>
                  <a:gd name="T92" fmla="*/ 18 w 417"/>
                  <a:gd name="T93" fmla="*/ 105 h 289"/>
                  <a:gd name="T94" fmla="*/ 35 w 417"/>
                  <a:gd name="T95" fmla="*/ 124 h 289"/>
                  <a:gd name="T96" fmla="*/ 40 w 417"/>
                  <a:gd name="T97" fmla="*/ 153 h 289"/>
                  <a:gd name="T98" fmla="*/ 50 w 417"/>
                  <a:gd name="T99" fmla="*/ 197 h 289"/>
                  <a:gd name="T100" fmla="*/ 74 w 417"/>
                  <a:gd name="T101" fmla="*/ 193 h 289"/>
                  <a:gd name="T102" fmla="*/ 113 w 417"/>
                  <a:gd name="T103" fmla="*/ 200 h 289"/>
                  <a:gd name="T104" fmla="*/ 105 w 417"/>
                  <a:gd name="T105" fmla="*/ 208 h 289"/>
                  <a:gd name="T106" fmla="*/ 127 w 417"/>
                  <a:gd name="T107" fmla="*/ 230 h 289"/>
                  <a:gd name="T108" fmla="*/ 163 w 417"/>
                  <a:gd name="T109" fmla="*/ 211 h 289"/>
                  <a:gd name="T110" fmla="*/ 160 w 417"/>
                  <a:gd name="T111" fmla="*/ 224 h 289"/>
                  <a:gd name="T112" fmla="*/ 213 w 417"/>
                  <a:gd name="T113" fmla="*/ 250 h 289"/>
                  <a:gd name="T114" fmla="*/ 239 w 417"/>
                  <a:gd name="T115" fmla="*/ 248 h 289"/>
                  <a:gd name="T116" fmla="*/ 247 w 417"/>
                  <a:gd name="T117" fmla="*/ 265 h 289"/>
                  <a:gd name="T118" fmla="*/ 271 w 417"/>
                  <a:gd name="T119" fmla="*/ 255 h 289"/>
                  <a:gd name="T120" fmla="*/ 323 w 417"/>
                  <a:gd name="T121" fmla="*/ 255 h 28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17"/>
                  <a:gd name="T184" fmla="*/ 0 h 289"/>
                  <a:gd name="T185" fmla="*/ 417 w 417"/>
                  <a:gd name="T186" fmla="*/ 289 h 28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17" h="289">
                    <a:moveTo>
                      <a:pt x="356" y="286"/>
                    </a:moveTo>
                    <a:cubicBezTo>
                      <a:pt x="355" y="286"/>
                      <a:pt x="355" y="286"/>
                      <a:pt x="354" y="285"/>
                    </a:cubicBezTo>
                    <a:lnTo>
                      <a:pt x="317" y="270"/>
                    </a:lnTo>
                    <a:lnTo>
                      <a:pt x="321" y="270"/>
                    </a:lnTo>
                    <a:lnTo>
                      <a:pt x="292" y="276"/>
                    </a:lnTo>
                    <a:cubicBezTo>
                      <a:pt x="291" y="276"/>
                      <a:pt x="290" y="276"/>
                      <a:pt x="288" y="275"/>
                    </a:cubicBezTo>
                    <a:lnTo>
                      <a:pt x="267" y="270"/>
                    </a:lnTo>
                    <a:lnTo>
                      <a:pt x="275" y="267"/>
                    </a:lnTo>
                    <a:lnTo>
                      <a:pt x="267" y="278"/>
                    </a:lnTo>
                    <a:cubicBezTo>
                      <a:pt x="266" y="280"/>
                      <a:pt x="263" y="281"/>
                      <a:pt x="261" y="281"/>
                    </a:cubicBezTo>
                    <a:lnTo>
                      <a:pt x="247" y="281"/>
                    </a:lnTo>
                    <a:cubicBezTo>
                      <a:pt x="244" y="281"/>
                      <a:pt x="241" y="278"/>
                      <a:pt x="240" y="275"/>
                    </a:cubicBezTo>
                    <a:lnTo>
                      <a:pt x="237" y="265"/>
                    </a:lnTo>
                    <a:lnTo>
                      <a:pt x="240" y="269"/>
                    </a:lnTo>
                    <a:lnTo>
                      <a:pt x="229" y="261"/>
                    </a:lnTo>
                    <a:lnTo>
                      <a:pt x="238" y="262"/>
                    </a:lnTo>
                    <a:lnTo>
                      <a:pt x="225" y="269"/>
                    </a:lnTo>
                    <a:cubicBezTo>
                      <a:pt x="222" y="271"/>
                      <a:pt x="219" y="271"/>
                      <a:pt x="217" y="270"/>
                    </a:cubicBezTo>
                    <a:lnTo>
                      <a:pt x="206" y="265"/>
                    </a:lnTo>
                    <a:cubicBezTo>
                      <a:pt x="205" y="264"/>
                      <a:pt x="204" y="263"/>
                      <a:pt x="203" y="262"/>
                    </a:cubicBezTo>
                    <a:lnTo>
                      <a:pt x="190" y="244"/>
                    </a:lnTo>
                    <a:lnTo>
                      <a:pt x="195" y="247"/>
                    </a:lnTo>
                    <a:lnTo>
                      <a:pt x="157" y="240"/>
                    </a:lnTo>
                    <a:cubicBezTo>
                      <a:pt x="155" y="239"/>
                      <a:pt x="153" y="238"/>
                      <a:pt x="152" y="236"/>
                    </a:cubicBezTo>
                    <a:cubicBezTo>
                      <a:pt x="151" y="234"/>
                      <a:pt x="151" y="232"/>
                      <a:pt x="151" y="230"/>
                    </a:cubicBezTo>
                    <a:lnTo>
                      <a:pt x="154" y="217"/>
                    </a:lnTo>
                    <a:lnTo>
                      <a:pt x="160" y="227"/>
                    </a:lnTo>
                    <a:lnTo>
                      <a:pt x="128" y="222"/>
                    </a:lnTo>
                    <a:lnTo>
                      <a:pt x="137" y="211"/>
                    </a:lnTo>
                    <a:lnTo>
                      <a:pt x="142" y="223"/>
                    </a:lnTo>
                    <a:cubicBezTo>
                      <a:pt x="143" y="225"/>
                      <a:pt x="143" y="228"/>
                      <a:pt x="142" y="230"/>
                    </a:cubicBezTo>
                    <a:cubicBezTo>
                      <a:pt x="141" y="232"/>
                      <a:pt x="140" y="233"/>
                      <a:pt x="138" y="234"/>
                    </a:cubicBezTo>
                    <a:lnTo>
                      <a:pt x="124" y="239"/>
                    </a:lnTo>
                    <a:cubicBezTo>
                      <a:pt x="121" y="240"/>
                      <a:pt x="118" y="240"/>
                      <a:pt x="116" y="238"/>
                    </a:cubicBezTo>
                    <a:lnTo>
                      <a:pt x="95" y="220"/>
                    </a:lnTo>
                    <a:cubicBezTo>
                      <a:pt x="93" y="218"/>
                      <a:pt x="92" y="216"/>
                      <a:pt x="92" y="214"/>
                    </a:cubicBezTo>
                    <a:cubicBezTo>
                      <a:pt x="92" y="212"/>
                      <a:pt x="93" y="210"/>
                      <a:pt x="94" y="208"/>
                    </a:cubicBezTo>
                    <a:lnTo>
                      <a:pt x="102" y="200"/>
                    </a:lnTo>
                    <a:lnTo>
                      <a:pt x="102" y="212"/>
                    </a:lnTo>
                    <a:lnTo>
                      <a:pt x="100" y="209"/>
                    </a:lnTo>
                    <a:lnTo>
                      <a:pt x="104" y="211"/>
                    </a:lnTo>
                    <a:lnTo>
                      <a:pt x="66" y="206"/>
                    </a:lnTo>
                    <a:cubicBezTo>
                      <a:pt x="64" y="206"/>
                      <a:pt x="63" y="205"/>
                      <a:pt x="61" y="203"/>
                    </a:cubicBezTo>
                    <a:lnTo>
                      <a:pt x="53" y="193"/>
                    </a:lnTo>
                    <a:lnTo>
                      <a:pt x="62" y="196"/>
                    </a:lnTo>
                    <a:lnTo>
                      <a:pt x="46" y="201"/>
                    </a:lnTo>
                    <a:cubicBezTo>
                      <a:pt x="43" y="202"/>
                      <a:pt x="39" y="201"/>
                      <a:pt x="37" y="198"/>
                    </a:cubicBezTo>
                    <a:cubicBezTo>
                      <a:pt x="35" y="196"/>
                      <a:pt x="35" y="192"/>
                      <a:pt x="36" y="189"/>
                    </a:cubicBezTo>
                    <a:lnTo>
                      <a:pt x="47" y="171"/>
                    </a:lnTo>
                    <a:lnTo>
                      <a:pt x="48" y="180"/>
                    </a:lnTo>
                    <a:lnTo>
                      <a:pt x="26" y="155"/>
                    </a:lnTo>
                    <a:cubicBezTo>
                      <a:pt x="25" y="152"/>
                      <a:pt x="24" y="149"/>
                      <a:pt x="25" y="147"/>
                    </a:cubicBezTo>
                    <a:lnTo>
                      <a:pt x="31" y="134"/>
                    </a:lnTo>
                    <a:lnTo>
                      <a:pt x="31" y="141"/>
                    </a:lnTo>
                    <a:lnTo>
                      <a:pt x="21" y="126"/>
                    </a:lnTo>
                    <a:cubicBezTo>
                      <a:pt x="19" y="124"/>
                      <a:pt x="19" y="121"/>
                      <a:pt x="20" y="119"/>
                    </a:cubicBezTo>
                    <a:lnTo>
                      <a:pt x="22" y="111"/>
                    </a:lnTo>
                    <a:lnTo>
                      <a:pt x="25" y="120"/>
                    </a:lnTo>
                    <a:lnTo>
                      <a:pt x="7" y="107"/>
                    </a:lnTo>
                    <a:cubicBezTo>
                      <a:pt x="3" y="105"/>
                      <a:pt x="2" y="101"/>
                      <a:pt x="4" y="97"/>
                    </a:cubicBezTo>
                    <a:lnTo>
                      <a:pt x="12" y="82"/>
                    </a:lnTo>
                    <a:lnTo>
                      <a:pt x="12" y="88"/>
                    </a:lnTo>
                    <a:lnTo>
                      <a:pt x="4" y="65"/>
                    </a:lnTo>
                    <a:cubicBezTo>
                      <a:pt x="3" y="63"/>
                      <a:pt x="3" y="60"/>
                      <a:pt x="5" y="58"/>
                    </a:cubicBezTo>
                    <a:cubicBezTo>
                      <a:pt x="6" y="56"/>
                      <a:pt x="9" y="54"/>
                      <a:pt x="11" y="54"/>
                    </a:cubicBezTo>
                    <a:lnTo>
                      <a:pt x="22" y="54"/>
                    </a:lnTo>
                    <a:lnTo>
                      <a:pt x="15" y="59"/>
                    </a:lnTo>
                    <a:lnTo>
                      <a:pt x="17" y="54"/>
                    </a:lnTo>
                    <a:lnTo>
                      <a:pt x="23" y="65"/>
                    </a:lnTo>
                    <a:lnTo>
                      <a:pt x="7" y="63"/>
                    </a:lnTo>
                    <a:cubicBezTo>
                      <a:pt x="3" y="62"/>
                      <a:pt x="0" y="59"/>
                      <a:pt x="0" y="55"/>
                    </a:cubicBezTo>
                    <a:lnTo>
                      <a:pt x="0" y="52"/>
                    </a:lnTo>
                    <a:cubicBezTo>
                      <a:pt x="0" y="48"/>
                      <a:pt x="3" y="45"/>
                      <a:pt x="7" y="44"/>
                    </a:cubicBezTo>
                    <a:lnTo>
                      <a:pt x="79" y="29"/>
                    </a:lnTo>
                    <a:lnTo>
                      <a:pt x="75" y="31"/>
                    </a:lnTo>
                    <a:lnTo>
                      <a:pt x="88" y="16"/>
                    </a:lnTo>
                    <a:cubicBezTo>
                      <a:pt x="89" y="15"/>
                      <a:pt x="91" y="14"/>
                      <a:pt x="92" y="14"/>
                    </a:cubicBezTo>
                    <a:lnTo>
                      <a:pt x="143" y="1"/>
                    </a:lnTo>
                    <a:cubicBezTo>
                      <a:pt x="145" y="0"/>
                      <a:pt x="146" y="0"/>
                      <a:pt x="147" y="1"/>
                    </a:cubicBezTo>
                    <a:lnTo>
                      <a:pt x="177" y="8"/>
                    </a:lnTo>
                    <a:cubicBezTo>
                      <a:pt x="181" y="10"/>
                      <a:pt x="184" y="14"/>
                      <a:pt x="183" y="18"/>
                    </a:cubicBezTo>
                    <a:cubicBezTo>
                      <a:pt x="182" y="22"/>
                      <a:pt x="177" y="25"/>
                      <a:pt x="173" y="24"/>
                    </a:cubicBezTo>
                    <a:lnTo>
                      <a:pt x="162" y="21"/>
                    </a:lnTo>
                    <a:lnTo>
                      <a:pt x="171" y="9"/>
                    </a:lnTo>
                    <a:lnTo>
                      <a:pt x="179" y="22"/>
                    </a:lnTo>
                    <a:lnTo>
                      <a:pt x="175" y="19"/>
                    </a:lnTo>
                    <a:lnTo>
                      <a:pt x="183" y="21"/>
                    </a:lnTo>
                    <a:lnTo>
                      <a:pt x="179" y="21"/>
                    </a:lnTo>
                    <a:lnTo>
                      <a:pt x="211" y="16"/>
                    </a:lnTo>
                    <a:cubicBezTo>
                      <a:pt x="214" y="16"/>
                      <a:pt x="216" y="16"/>
                      <a:pt x="218" y="18"/>
                    </a:cubicBezTo>
                    <a:cubicBezTo>
                      <a:pt x="219" y="19"/>
                      <a:pt x="220" y="22"/>
                      <a:pt x="220" y="24"/>
                    </a:cubicBezTo>
                    <a:lnTo>
                      <a:pt x="220" y="26"/>
                    </a:lnTo>
                    <a:cubicBezTo>
                      <a:pt x="220" y="29"/>
                      <a:pt x="219" y="31"/>
                      <a:pt x="217" y="33"/>
                    </a:cubicBezTo>
                    <a:lnTo>
                      <a:pt x="204" y="43"/>
                    </a:lnTo>
                    <a:lnTo>
                      <a:pt x="195" y="30"/>
                    </a:lnTo>
                    <a:lnTo>
                      <a:pt x="214" y="19"/>
                    </a:lnTo>
                    <a:cubicBezTo>
                      <a:pt x="215" y="19"/>
                      <a:pt x="217" y="18"/>
                      <a:pt x="218" y="18"/>
                    </a:cubicBezTo>
                    <a:lnTo>
                      <a:pt x="333" y="21"/>
                    </a:lnTo>
                    <a:cubicBezTo>
                      <a:pt x="334" y="21"/>
                      <a:pt x="335" y="21"/>
                      <a:pt x="336" y="21"/>
                    </a:cubicBezTo>
                    <a:lnTo>
                      <a:pt x="357" y="29"/>
                    </a:lnTo>
                    <a:cubicBezTo>
                      <a:pt x="359" y="30"/>
                      <a:pt x="361" y="31"/>
                      <a:pt x="362" y="32"/>
                    </a:cubicBezTo>
                    <a:lnTo>
                      <a:pt x="370" y="45"/>
                    </a:lnTo>
                    <a:lnTo>
                      <a:pt x="397" y="105"/>
                    </a:lnTo>
                    <a:cubicBezTo>
                      <a:pt x="399" y="109"/>
                      <a:pt x="397" y="113"/>
                      <a:pt x="394" y="115"/>
                    </a:cubicBezTo>
                    <a:lnTo>
                      <a:pt x="364" y="133"/>
                    </a:lnTo>
                    <a:lnTo>
                      <a:pt x="364" y="119"/>
                    </a:lnTo>
                    <a:lnTo>
                      <a:pt x="383" y="130"/>
                    </a:lnTo>
                    <a:cubicBezTo>
                      <a:pt x="385" y="131"/>
                      <a:pt x="386" y="133"/>
                      <a:pt x="387" y="135"/>
                    </a:cubicBezTo>
                    <a:lnTo>
                      <a:pt x="392" y="164"/>
                    </a:lnTo>
                    <a:lnTo>
                      <a:pt x="390" y="160"/>
                    </a:lnTo>
                    <a:lnTo>
                      <a:pt x="415" y="188"/>
                    </a:lnTo>
                    <a:cubicBezTo>
                      <a:pt x="417" y="191"/>
                      <a:pt x="417" y="196"/>
                      <a:pt x="414" y="199"/>
                    </a:cubicBezTo>
                    <a:lnTo>
                      <a:pt x="409" y="204"/>
                    </a:lnTo>
                    <a:lnTo>
                      <a:pt x="410" y="195"/>
                    </a:lnTo>
                    <a:lnTo>
                      <a:pt x="416" y="205"/>
                    </a:lnTo>
                    <a:cubicBezTo>
                      <a:pt x="417" y="208"/>
                      <a:pt x="417" y="212"/>
                      <a:pt x="414" y="214"/>
                    </a:cubicBezTo>
                    <a:lnTo>
                      <a:pt x="366" y="261"/>
                    </a:lnTo>
                    <a:lnTo>
                      <a:pt x="368" y="254"/>
                    </a:lnTo>
                    <a:lnTo>
                      <a:pt x="371" y="272"/>
                    </a:lnTo>
                    <a:lnTo>
                      <a:pt x="368" y="267"/>
                    </a:lnTo>
                    <a:lnTo>
                      <a:pt x="376" y="275"/>
                    </a:lnTo>
                    <a:cubicBezTo>
                      <a:pt x="379" y="277"/>
                      <a:pt x="380" y="281"/>
                      <a:pt x="378" y="284"/>
                    </a:cubicBezTo>
                    <a:cubicBezTo>
                      <a:pt x="376" y="287"/>
                      <a:pt x="373" y="289"/>
                      <a:pt x="369" y="288"/>
                    </a:cubicBezTo>
                    <a:lnTo>
                      <a:pt x="356" y="286"/>
                    </a:lnTo>
                    <a:close/>
                    <a:moveTo>
                      <a:pt x="372" y="273"/>
                    </a:moveTo>
                    <a:lnTo>
                      <a:pt x="365" y="286"/>
                    </a:lnTo>
                    <a:lnTo>
                      <a:pt x="357" y="279"/>
                    </a:lnTo>
                    <a:cubicBezTo>
                      <a:pt x="356" y="277"/>
                      <a:pt x="355" y="276"/>
                      <a:pt x="355" y="274"/>
                    </a:cubicBezTo>
                    <a:lnTo>
                      <a:pt x="352" y="256"/>
                    </a:lnTo>
                    <a:cubicBezTo>
                      <a:pt x="352" y="253"/>
                      <a:pt x="353" y="251"/>
                      <a:pt x="355" y="249"/>
                    </a:cubicBezTo>
                    <a:lnTo>
                      <a:pt x="403" y="203"/>
                    </a:lnTo>
                    <a:lnTo>
                      <a:pt x="401" y="212"/>
                    </a:lnTo>
                    <a:lnTo>
                      <a:pt x="396" y="202"/>
                    </a:lnTo>
                    <a:cubicBezTo>
                      <a:pt x="394" y="199"/>
                      <a:pt x="395" y="195"/>
                      <a:pt x="398" y="193"/>
                    </a:cubicBezTo>
                    <a:lnTo>
                      <a:pt x="403" y="187"/>
                    </a:lnTo>
                    <a:lnTo>
                      <a:pt x="402" y="198"/>
                    </a:lnTo>
                    <a:lnTo>
                      <a:pt x="378" y="170"/>
                    </a:lnTo>
                    <a:cubicBezTo>
                      <a:pt x="377" y="169"/>
                      <a:pt x="377" y="168"/>
                      <a:pt x="376" y="166"/>
                    </a:cubicBezTo>
                    <a:lnTo>
                      <a:pt x="371" y="138"/>
                    </a:lnTo>
                    <a:lnTo>
                      <a:pt x="375" y="144"/>
                    </a:lnTo>
                    <a:lnTo>
                      <a:pt x="356" y="134"/>
                    </a:lnTo>
                    <a:cubicBezTo>
                      <a:pt x="354" y="132"/>
                      <a:pt x="352" y="130"/>
                      <a:pt x="352" y="127"/>
                    </a:cubicBezTo>
                    <a:cubicBezTo>
                      <a:pt x="352" y="124"/>
                      <a:pt x="354" y="121"/>
                      <a:pt x="356" y="120"/>
                    </a:cubicBezTo>
                    <a:lnTo>
                      <a:pt x="386" y="102"/>
                    </a:lnTo>
                    <a:lnTo>
                      <a:pt x="382" y="112"/>
                    </a:lnTo>
                    <a:lnTo>
                      <a:pt x="356" y="54"/>
                    </a:lnTo>
                    <a:lnTo>
                      <a:pt x="348" y="41"/>
                    </a:lnTo>
                    <a:lnTo>
                      <a:pt x="352" y="44"/>
                    </a:lnTo>
                    <a:lnTo>
                      <a:pt x="331" y="37"/>
                    </a:lnTo>
                    <a:lnTo>
                      <a:pt x="333" y="37"/>
                    </a:lnTo>
                    <a:lnTo>
                      <a:pt x="218" y="34"/>
                    </a:lnTo>
                    <a:lnTo>
                      <a:pt x="222" y="33"/>
                    </a:lnTo>
                    <a:lnTo>
                      <a:pt x="203" y="44"/>
                    </a:lnTo>
                    <a:cubicBezTo>
                      <a:pt x="199" y="46"/>
                      <a:pt x="195" y="45"/>
                      <a:pt x="192" y="41"/>
                    </a:cubicBezTo>
                    <a:cubicBezTo>
                      <a:pt x="190" y="38"/>
                      <a:pt x="191" y="33"/>
                      <a:pt x="194" y="30"/>
                    </a:cubicBezTo>
                    <a:lnTo>
                      <a:pt x="208" y="20"/>
                    </a:lnTo>
                    <a:lnTo>
                      <a:pt x="204" y="26"/>
                    </a:lnTo>
                    <a:lnTo>
                      <a:pt x="204" y="24"/>
                    </a:lnTo>
                    <a:lnTo>
                      <a:pt x="214" y="32"/>
                    </a:lnTo>
                    <a:lnTo>
                      <a:pt x="182" y="37"/>
                    </a:lnTo>
                    <a:cubicBezTo>
                      <a:pt x="180" y="37"/>
                      <a:pt x="179" y="37"/>
                      <a:pt x="178" y="37"/>
                    </a:cubicBezTo>
                    <a:lnTo>
                      <a:pt x="170" y="34"/>
                    </a:lnTo>
                    <a:cubicBezTo>
                      <a:pt x="168" y="33"/>
                      <a:pt x="166" y="32"/>
                      <a:pt x="165" y="31"/>
                    </a:cubicBezTo>
                    <a:lnTo>
                      <a:pt x="157" y="18"/>
                    </a:lnTo>
                    <a:cubicBezTo>
                      <a:pt x="156" y="15"/>
                      <a:pt x="156" y="12"/>
                      <a:pt x="158" y="9"/>
                    </a:cubicBezTo>
                    <a:cubicBezTo>
                      <a:pt x="160" y="6"/>
                      <a:pt x="163" y="5"/>
                      <a:pt x="166" y="6"/>
                    </a:cubicBezTo>
                    <a:lnTo>
                      <a:pt x="177" y="8"/>
                    </a:lnTo>
                    <a:lnTo>
                      <a:pt x="173" y="24"/>
                    </a:lnTo>
                    <a:lnTo>
                      <a:pt x="143" y="16"/>
                    </a:lnTo>
                    <a:lnTo>
                      <a:pt x="147" y="16"/>
                    </a:lnTo>
                    <a:lnTo>
                      <a:pt x="96" y="29"/>
                    </a:lnTo>
                    <a:lnTo>
                      <a:pt x="100" y="27"/>
                    </a:lnTo>
                    <a:lnTo>
                      <a:pt x="87" y="42"/>
                    </a:lnTo>
                    <a:cubicBezTo>
                      <a:pt x="86" y="43"/>
                      <a:pt x="84" y="44"/>
                      <a:pt x="83" y="45"/>
                    </a:cubicBezTo>
                    <a:lnTo>
                      <a:pt x="10" y="60"/>
                    </a:lnTo>
                    <a:lnTo>
                      <a:pt x="16" y="52"/>
                    </a:lnTo>
                    <a:lnTo>
                      <a:pt x="16" y="55"/>
                    </a:lnTo>
                    <a:lnTo>
                      <a:pt x="10" y="47"/>
                    </a:lnTo>
                    <a:lnTo>
                      <a:pt x="26" y="49"/>
                    </a:lnTo>
                    <a:cubicBezTo>
                      <a:pt x="28" y="50"/>
                      <a:pt x="31" y="51"/>
                      <a:pt x="32" y="54"/>
                    </a:cubicBezTo>
                    <a:cubicBezTo>
                      <a:pt x="33" y="56"/>
                      <a:pt x="33" y="59"/>
                      <a:pt x="32" y="61"/>
                    </a:cubicBezTo>
                    <a:lnTo>
                      <a:pt x="29" y="66"/>
                    </a:lnTo>
                    <a:cubicBezTo>
                      <a:pt x="28" y="69"/>
                      <a:pt x="25" y="70"/>
                      <a:pt x="22" y="70"/>
                    </a:cubicBezTo>
                    <a:lnTo>
                      <a:pt x="11" y="70"/>
                    </a:lnTo>
                    <a:lnTo>
                      <a:pt x="19" y="60"/>
                    </a:lnTo>
                    <a:lnTo>
                      <a:pt x="27" y="83"/>
                    </a:lnTo>
                    <a:cubicBezTo>
                      <a:pt x="27" y="85"/>
                      <a:pt x="27" y="87"/>
                      <a:pt x="26" y="89"/>
                    </a:cubicBezTo>
                    <a:lnTo>
                      <a:pt x="18" y="105"/>
                    </a:lnTo>
                    <a:lnTo>
                      <a:pt x="16" y="94"/>
                    </a:lnTo>
                    <a:lnTo>
                      <a:pt x="34" y="107"/>
                    </a:lnTo>
                    <a:cubicBezTo>
                      <a:pt x="37" y="109"/>
                      <a:pt x="39" y="113"/>
                      <a:pt x="38" y="116"/>
                    </a:cubicBezTo>
                    <a:lnTo>
                      <a:pt x="35" y="124"/>
                    </a:lnTo>
                    <a:lnTo>
                      <a:pt x="34" y="117"/>
                    </a:lnTo>
                    <a:lnTo>
                      <a:pt x="45" y="132"/>
                    </a:lnTo>
                    <a:cubicBezTo>
                      <a:pt x="46" y="134"/>
                      <a:pt x="46" y="137"/>
                      <a:pt x="45" y="140"/>
                    </a:cubicBezTo>
                    <a:lnTo>
                      <a:pt x="40" y="153"/>
                    </a:lnTo>
                    <a:lnTo>
                      <a:pt x="39" y="144"/>
                    </a:lnTo>
                    <a:lnTo>
                      <a:pt x="60" y="170"/>
                    </a:lnTo>
                    <a:cubicBezTo>
                      <a:pt x="62" y="173"/>
                      <a:pt x="63" y="176"/>
                      <a:pt x="61" y="179"/>
                    </a:cubicBezTo>
                    <a:lnTo>
                      <a:pt x="50" y="197"/>
                    </a:lnTo>
                    <a:lnTo>
                      <a:pt x="41" y="186"/>
                    </a:lnTo>
                    <a:lnTo>
                      <a:pt x="57" y="180"/>
                    </a:lnTo>
                    <a:cubicBezTo>
                      <a:pt x="60" y="179"/>
                      <a:pt x="64" y="181"/>
                      <a:pt x="66" y="183"/>
                    </a:cubicBezTo>
                    <a:lnTo>
                      <a:pt x="74" y="193"/>
                    </a:lnTo>
                    <a:lnTo>
                      <a:pt x="69" y="190"/>
                    </a:lnTo>
                    <a:lnTo>
                      <a:pt x="106" y="196"/>
                    </a:lnTo>
                    <a:cubicBezTo>
                      <a:pt x="108" y="196"/>
                      <a:pt x="109" y="197"/>
                      <a:pt x="111" y="198"/>
                    </a:cubicBezTo>
                    <a:lnTo>
                      <a:pt x="113" y="200"/>
                    </a:lnTo>
                    <a:cubicBezTo>
                      <a:pt x="115" y="202"/>
                      <a:pt x="116" y="204"/>
                      <a:pt x="116" y="206"/>
                    </a:cubicBezTo>
                    <a:cubicBezTo>
                      <a:pt x="116" y="208"/>
                      <a:pt x="115" y="210"/>
                      <a:pt x="113" y="212"/>
                    </a:cubicBezTo>
                    <a:lnTo>
                      <a:pt x="105" y="220"/>
                    </a:lnTo>
                    <a:lnTo>
                      <a:pt x="105" y="208"/>
                    </a:lnTo>
                    <a:lnTo>
                      <a:pt x="126" y="226"/>
                    </a:lnTo>
                    <a:lnTo>
                      <a:pt x="118" y="224"/>
                    </a:lnTo>
                    <a:lnTo>
                      <a:pt x="132" y="219"/>
                    </a:lnTo>
                    <a:lnTo>
                      <a:pt x="127" y="230"/>
                    </a:lnTo>
                    <a:lnTo>
                      <a:pt x="122" y="217"/>
                    </a:lnTo>
                    <a:cubicBezTo>
                      <a:pt x="121" y="214"/>
                      <a:pt x="121" y="211"/>
                      <a:pt x="123" y="209"/>
                    </a:cubicBezTo>
                    <a:cubicBezTo>
                      <a:pt x="125" y="207"/>
                      <a:pt x="128" y="205"/>
                      <a:pt x="131" y="206"/>
                    </a:cubicBezTo>
                    <a:lnTo>
                      <a:pt x="163" y="211"/>
                    </a:lnTo>
                    <a:cubicBezTo>
                      <a:pt x="165" y="211"/>
                      <a:pt x="167" y="213"/>
                      <a:pt x="168" y="214"/>
                    </a:cubicBezTo>
                    <a:cubicBezTo>
                      <a:pt x="169" y="216"/>
                      <a:pt x="170" y="218"/>
                      <a:pt x="169" y="221"/>
                    </a:cubicBezTo>
                    <a:lnTo>
                      <a:pt x="167" y="233"/>
                    </a:lnTo>
                    <a:lnTo>
                      <a:pt x="160" y="224"/>
                    </a:lnTo>
                    <a:lnTo>
                      <a:pt x="198" y="232"/>
                    </a:lnTo>
                    <a:cubicBezTo>
                      <a:pt x="200" y="232"/>
                      <a:pt x="202" y="233"/>
                      <a:pt x="203" y="235"/>
                    </a:cubicBezTo>
                    <a:lnTo>
                      <a:pt x="216" y="253"/>
                    </a:lnTo>
                    <a:lnTo>
                      <a:pt x="213" y="250"/>
                    </a:lnTo>
                    <a:lnTo>
                      <a:pt x="224" y="255"/>
                    </a:lnTo>
                    <a:lnTo>
                      <a:pt x="217" y="256"/>
                    </a:lnTo>
                    <a:lnTo>
                      <a:pt x="230" y="248"/>
                    </a:lnTo>
                    <a:cubicBezTo>
                      <a:pt x="233" y="246"/>
                      <a:pt x="236" y="246"/>
                      <a:pt x="239" y="248"/>
                    </a:cubicBezTo>
                    <a:lnTo>
                      <a:pt x="249" y="256"/>
                    </a:lnTo>
                    <a:cubicBezTo>
                      <a:pt x="251" y="257"/>
                      <a:pt x="252" y="259"/>
                      <a:pt x="252" y="260"/>
                    </a:cubicBezTo>
                    <a:lnTo>
                      <a:pt x="255" y="271"/>
                    </a:lnTo>
                    <a:lnTo>
                      <a:pt x="247" y="265"/>
                    </a:lnTo>
                    <a:lnTo>
                      <a:pt x="261" y="265"/>
                    </a:lnTo>
                    <a:lnTo>
                      <a:pt x="255" y="268"/>
                    </a:lnTo>
                    <a:lnTo>
                      <a:pt x="263" y="258"/>
                    </a:lnTo>
                    <a:cubicBezTo>
                      <a:pt x="264" y="255"/>
                      <a:pt x="268" y="254"/>
                      <a:pt x="271" y="255"/>
                    </a:cubicBezTo>
                    <a:lnTo>
                      <a:pt x="292" y="260"/>
                    </a:lnTo>
                    <a:lnTo>
                      <a:pt x="289" y="260"/>
                    </a:lnTo>
                    <a:lnTo>
                      <a:pt x="319" y="255"/>
                    </a:lnTo>
                    <a:cubicBezTo>
                      <a:pt x="320" y="254"/>
                      <a:pt x="322" y="255"/>
                      <a:pt x="323" y="255"/>
                    </a:cubicBezTo>
                    <a:lnTo>
                      <a:pt x="360" y="270"/>
                    </a:lnTo>
                    <a:lnTo>
                      <a:pt x="359" y="270"/>
                    </a:lnTo>
                    <a:lnTo>
                      <a:pt x="372" y="273"/>
                    </a:lnTo>
                    <a:close/>
                  </a:path>
                </a:pathLst>
              </a:custGeom>
              <a:solidFill>
                <a:srgbClr val="6E6E6E"/>
              </a:solidFill>
              <a:ln w="0" cap="flat">
                <a:solidFill>
                  <a:srgbClr val="6E6E6E"/>
                </a:solidFill>
                <a:prstDash val="solid"/>
                <a:round/>
                <a:headEnd/>
                <a:tailEnd/>
              </a:ln>
            </p:spPr>
            <p:txBody>
              <a:bodyPr/>
              <a:lstStyle/>
              <a:p>
                <a:endParaRPr lang="en-US"/>
              </a:p>
            </p:txBody>
          </p:sp>
          <p:sp>
            <p:nvSpPr>
              <p:cNvPr id="1585" name="Freeform 772"/>
              <p:cNvSpPr>
                <a:spLocks/>
              </p:cNvSpPr>
              <p:nvPr/>
            </p:nvSpPr>
            <p:spPr bwMode="auto">
              <a:xfrm>
                <a:off x="4619" y="1038"/>
                <a:ext cx="51" cy="67"/>
              </a:xfrm>
              <a:custGeom>
                <a:avLst/>
                <a:gdLst>
                  <a:gd name="T0" fmla="*/ 51 w 51"/>
                  <a:gd name="T1" fmla="*/ 55 h 67"/>
                  <a:gd name="T2" fmla="*/ 50 w 51"/>
                  <a:gd name="T3" fmla="*/ 59 h 67"/>
                  <a:gd name="T4" fmla="*/ 40 w 51"/>
                  <a:gd name="T5" fmla="*/ 59 h 67"/>
                  <a:gd name="T6" fmla="*/ 39 w 51"/>
                  <a:gd name="T7" fmla="*/ 65 h 67"/>
                  <a:gd name="T8" fmla="*/ 35 w 51"/>
                  <a:gd name="T9" fmla="*/ 64 h 67"/>
                  <a:gd name="T10" fmla="*/ 33 w 51"/>
                  <a:gd name="T11" fmla="*/ 65 h 67"/>
                  <a:gd name="T12" fmla="*/ 26 w 51"/>
                  <a:gd name="T13" fmla="*/ 62 h 67"/>
                  <a:gd name="T14" fmla="*/ 27 w 51"/>
                  <a:gd name="T15" fmla="*/ 63 h 67"/>
                  <a:gd name="T16" fmla="*/ 25 w 51"/>
                  <a:gd name="T17" fmla="*/ 67 h 67"/>
                  <a:gd name="T18" fmla="*/ 25 w 51"/>
                  <a:gd name="T19" fmla="*/ 64 h 67"/>
                  <a:gd name="T20" fmla="*/ 20 w 51"/>
                  <a:gd name="T21" fmla="*/ 63 h 67"/>
                  <a:gd name="T22" fmla="*/ 22 w 51"/>
                  <a:gd name="T23" fmla="*/ 61 h 67"/>
                  <a:gd name="T24" fmla="*/ 15 w 51"/>
                  <a:gd name="T25" fmla="*/ 61 h 67"/>
                  <a:gd name="T26" fmla="*/ 15 w 51"/>
                  <a:gd name="T27" fmla="*/ 56 h 67"/>
                  <a:gd name="T28" fmla="*/ 23 w 51"/>
                  <a:gd name="T29" fmla="*/ 55 h 67"/>
                  <a:gd name="T30" fmla="*/ 16 w 51"/>
                  <a:gd name="T31" fmla="*/ 52 h 67"/>
                  <a:gd name="T32" fmla="*/ 14 w 51"/>
                  <a:gd name="T33" fmla="*/ 43 h 67"/>
                  <a:gd name="T34" fmla="*/ 11 w 51"/>
                  <a:gd name="T35" fmla="*/ 43 h 67"/>
                  <a:gd name="T36" fmla="*/ 6 w 51"/>
                  <a:gd name="T37" fmla="*/ 40 h 67"/>
                  <a:gd name="T38" fmla="*/ 6 w 51"/>
                  <a:gd name="T39" fmla="*/ 43 h 67"/>
                  <a:gd name="T40" fmla="*/ 0 w 51"/>
                  <a:gd name="T41" fmla="*/ 39 h 67"/>
                  <a:gd name="T42" fmla="*/ 0 w 51"/>
                  <a:gd name="T43" fmla="*/ 36 h 67"/>
                  <a:gd name="T44" fmla="*/ 2 w 51"/>
                  <a:gd name="T45" fmla="*/ 32 h 67"/>
                  <a:gd name="T46" fmla="*/ 11 w 51"/>
                  <a:gd name="T47" fmla="*/ 26 h 67"/>
                  <a:gd name="T48" fmla="*/ 12 w 51"/>
                  <a:gd name="T49" fmla="*/ 17 h 67"/>
                  <a:gd name="T50" fmla="*/ 14 w 51"/>
                  <a:gd name="T51" fmla="*/ 15 h 67"/>
                  <a:gd name="T52" fmla="*/ 21 w 51"/>
                  <a:gd name="T53" fmla="*/ 19 h 67"/>
                  <a:gd name="T54" fmla="*/ 30 w 51"/>
                  <a:gd name="T55" fmla="*/ 20 h 67"/>
                  <a:gd name="T56" fmla="*/ 30 w 51"/>
                  <a:gd name="T57" fmla="*/ 18 h 67"/>
                  <a:gd name="T58" fmla="*/ 25 w 51"/>
                  <a:gd name="T59" fmla="*/ 12 h 67"/>
                  <a:gd name="T60" fmla="*/ 33 w 51"/>
                  <a:gd name="T61" fmla="*/ 12 h 67"/>
                  <a:gd name="T62" fmla="*/ 35 w 51"/>
                  <a:gd name="T63" fmla="*/ 7 h 67"/>
                  <a:gd name="T64" fmla="*/ 39 w 51"/>
                  <a:gd name="T65" fmla="*/ 7 h 67"/>
                  <a:gd name="T66" fmla="*/ 37 w 51"/>
                  <a:gd name="T67" fmla="*/ 0 h 67"/>
                  <a:gd name="T68" fmla="*/ 41 w 51"/>
                  <a:gd name="T69" fmla="*/ 1 h 67"/>
                  <a:gd name="T70" fmla="*/ 42 w 51"/>
                  <a:gd name="T71" fmla="*/ 3 h 67"/>
                  <a:gd name="T72" fmla="*/ 48 w 51"/>
                  <a:gd name="T73" fmla="*/ 7 h 67"/>
                  <a:gd name="T74" fmla="*/ 50 w 51"/>
                  <a:gd name="T75" fmla="*/ 9 h 67"/>
                  <a:gd name="T76" fmla="*/ 47 w 51"/>
                  <a:gd name="T77" fmla="*/ 8 h 67"/>
                  <a:gd name="T78" fmla="*/ 44 w 51"/>
                  <a:gd name="T79" fmla="*/ 16 h 67"/>
                  <a:gd name="T80" fmla="*/ 47 w 51"/>
                  <a:gd name="T81" fmla="*/ 20 h 67"/>
                  <a:gd name="T82" fmla="*/ 50 w 51"/>
                  <a:gd name="T83" fmla="*/ 27 h 67"/>
                  <a:gd name="T84" fmla="*/ 35 w 51"/>
                  <a:gd name="T85" fmla="*/ 41 h 67"/>
                  <a:gd name="T86" fmla="*/ 38 w 51"/>
                  <a:gd name="T87" fmla="*/ 46 h 67"/>
                  <a:gd name="T88" fmla="*/ 36 w 51"/>
                  <a:gd name="T89" fmla="*/ 45 h 67"/>
                  <a:gd name="T90" fmla="*/ 38 w 51"/>
                  <a:gd name="T91" fmla="*/ 47 h 67"/>
                  <a:gd name="T92" fmla="*/ 42 w 51"/>
                  <a:gd name="T93" fmla="*/ 49 h 67"/>
                  <a:gd name="T94" fmla="*/ 51 w 51"/>
                  <a:gd name="T95" fmla="*/ 55 h 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1"/>
                  <a:gd name="T145" fmla="*/ 0 h 67"/>
                  <a:gd name="T146" fmla="*/ 51 w 51"/>
                  <a:gd name="T147" fmla="*/ 67 h 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1" h="67">
                    <a:moveTo>
                      <a:pt x="51" y="55"/>
                    </a:moveTo>
                    <a:lnTo>
                      <a:pt x="50" y="59"/>
                    </a:lnTo>
                    <a:lnTo>
                      <a:pt x="40" y="59"/>
                    </a:lnTo>
                    <a:lnTo>
                      <a:pt x="39" y="65"/>
                    </a:lnTo>
                    <a:lnTo>
                      <a:pt x="35" y="64"/>
                    </a:lnTo>
                    <a:lnTo>
                      <a:pt x="33" y="65"/>
                    </a:lnTo>
                    <a:lnTo>
                      <a:pt x="26" y="62"/>
                    </a:lnTo>
                    <a:lnTo>
                      <a:pt x="27" y="63"/>
                    </a:lnTo>
                    <a:lnTo>
                      <a:pt x="25" y="67"/>
                    </a:lnTo>
                    <a:lnTo>
                      <a:pt x="25" y="64"/>
                    </a:lnTo>
                    <a:lnTo>
                      <a:pt x="20" y="63"/>
                    </a:lnTo>
                    <a:lnTo>
                      <a:pt x="22" y="61"/>
                    </a:lnTo>
                    <a:lnTo>
                      <a:pt x="15" y="61"/>
                    </a:lnTo>
                    <a:lnTo>
                      <a:pt x="15" y="56"/>
                    </a:lnTo>
                    <a:lnTo>
                      <a:pt x="23" y="55"/>
                    </a:lnTo>
                    <a:lnTo>
                      <a:pt x="16" y="52"/>
                    </a:lnTo>
                    <a:lnTo>
                      <a:pt x="14" y="43"/>
                    </a:lnTo>
                    <a:lnTo>
                      <a:pt x="11" y="43"/>
                    </a:lnTo>
                    <a:lnTo>
                      <a:pt x="6" y="40"/>
                    </a:lnTo>
                    <a:lnTo>
                      <a:pt x="6" y="43"/>
                    </a:lnTo>
                    <a:lnTo>
                      <a:pt x="0" y="39"/>
                    </a:lnTo>
                    <a:lnTo>
                      <a:pt x="0" y="36"/>
                    </a:lnTo>
                    <a:lnTo>
                      <a:pt x="2" y="32"/>
                    </a:lnTo>
                    <a:lnTo>
                      <a:pt x="11" y="26"/>
                    </a:lnTo>
                    <a:lnTo>
                      <a:pt x="12" y="17"/>
                    </a:lnTo>
                    <a:lnTo>
                      <a:pt x="14" y="15"/>
                    </a:lnTo>
                    <a:lnTo>
                      <a:pt x="21" y="19"/>
                    </a:lnTo>
                    <a:lnTo>
                      <a:pt x="30" y="20"/>
                    </a:lnTo>
                    <a:lnTo>
                      <a:pt x="30" y="18"/>
                    </a:lnTo>
                    <a:lnTo>
                      <a:pt x="25" y="12"/>
                    </a:lnTo>
                    <a:lnTo>
                      <a:pt x="33" y="12"/>
                    </a:lnTo>
                    <a:lnTo>
                      <a:pt x="35" y="7"/>
                    </a:lnTo>
                    <a:lnTo>
                      <a:pt x="39" y="7"/>
                    </a:lnTo>
                    <a:lnTo>
                      <a:pt x="37" y="0"/>
                    </a:lnTo>
                    <a:lnTo>
                      <a:pt x="41" y="1"/>
                    </a:lnTo>
                    <a:lnTo>
                      <a:pt x="42" y="3"/>
                    </a:lnTo>
                    <a:lnTo>
                      <a:pt x="48" y="7"/>
                    </a:lnTo>
                    <a:lnTo>
                      <a:pt x="50" y="9"/>
                    </a:lnTo>
                    <a:lnTo>
                      <a:pt x="47" y="8"/>
                    </a:lnTo>
                    <a:lnTo>
                      <a:pt x="44" y="16"/>
                    </a:lnTo>
                    <a:lnTo>
                      <a:pt x="47" y="20"/>
                    </a:lnTo>
                    <a:lnTo>
                      <a:pt x="50" y="27"/>
                    </a:lnTo>
                    <a:lnTo>
                      <a:pt x="35" y="41"/>
                    </a:lnTo>
                    <a:lnTo>
                      <a:pt x="38" y="46"/>
                    </a:lnTo>
                    <a:lnTo>
                      <a:pt x="36" y="45"/>
                    </a:lnTo>
                    <a:lnTo>
                      <a:pt x="38" y="47"/>
                    </a:lnTo>
                    <a:lnTo>
                      <a:pt x="42" y="49"/>
                    </a:lnTo>
                    <a:lnTo>
                      <a:pt x="51" y="55"/>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586" name="Freeform 773"/>
              <p:cNvSpPr>
                <a:spLocks noEditPoints="1"/>
              </p:cNvSpPr>
              <p:nvPr/>
            </p:nvSpPr>
            <p:spPr bwMode="auto">
              <a:xfrm>
                <a:off x="4617" y="1036"/>
                <a:ext cx="55" cy="71"/>
              </a:xfrm>
              <a:custGeom>
                <a:avLst/>
                <a:gdLst>
                  <a:gd name="T0" fmla="*/ 211 w 225"/>
                  <a:gd name="T1" fmla="*/ 256 h 289"/>
                  <a:gd name="T2" fmla="*/ 166 w 225"/>
                  <a:gd name="T3" fmla="*/ 280 h 289"/>
                  <a:gd name="T4" fmla="*/ 139 w 225"/>
                  <a:gd name="T5" fmla="*/ 282 h 289"/>
                  <a:gd name="T6" fmla="*/ 128 w 225"/>
                  <a:gd name="T7" fmla="*/ 271 h 289"/>
                  <a:gd name="T8" fmla="*/ 104 w 225"/>
                  <a:gd name="T9" fmla="*/ 270 h 289"/>
                  <a:gd name="T10" fmla="*/ 85 w 225"/>
                  <a:gd name="T11" fmla="*/ 261 h 289"/>
                  <a:gd name="T12" fmla="*/ 63 w 225"/>
                  <a:gd name="T13" fmla="*/ 256 h 289"/>
                  <a:gd name="T14" fmla="*/ 99 w 225"/>
                  <a:gd name="T15" fmla="*/ 239 h 289"/>
                  <a:gd name="T16" fmla="*/ 66 w 225"/>
                  <a:gd name="T17" fmla="*/ 192 h 289"/>
                  <a:gd name="T18" fmla="*/ 41 w 225"/>
                  <a:gd name="T19" fmla="*/ 173 h 289"/>
                  <a:gd name="T20" fmla="*/ 4 w 225"/>
                  <a:gd name="T21" fmla="*/ 174 h 289"/>
                  <a:gd name="T22" fmla="*/ 12 w 225"/>
                  <a:gd name="T23" fmla="*/ 134 h 289"/>
                  <a:gd name="T24" fmla="*/ 50 w 225"/>
                  <a:gd name="T25" fmla="*/ 78 h 289"/>
                  <a:gd name="T26" fmla="*/ 97 w 225"/>
                  <a:gd name="T27" fmla="*/ 80 h 289"/>
                  <a:gd name="T28" fmla="*/ 124 w 225"/>
                  <a:gd name="T29" fmla="*/ 81 h 289"/>
                  <a:gd name="T30" fmla="*/ 109 w 225"/>
                  <a:gd name="T31" fmla="*/ 52 h 289"/>
                  <a:gd name="T32" fmla="*/ 151 w 225"/>
                  <a:gd name="T33" fmla="*/ 30 h 289"/>
                  <a:gd name="T34" fmla="*/ 153 w 225"/>
                  <a:gd name="T35" fmla="*/ 3 h 289"/>
                  <a:gd name="T36" fmla="*/ 188 w 225"/>
                  <a:gd name="T37" fmla="*/ 17 h 289"/>
                  <a:gd name="T38" fmla="*/ 218 w 225"/>
                  <a:gd name="T39" fmla="*/ 50 h 289"/>
                  <a:gd name="T40" fmla="*/ 197 w 225"/>
                  <a:gd name="T41" fmla="*/ 78 h 289"/>
                  <a:gd name="T42" fmla="*/ 219 w 225"/>
                  <a:gd name="T43" fmla="*/ 116 h 289"/>
                  <a:gd name="T44" fmla="*/ 171 w 225"/>
                  <a:gd name="T45" fmla="*/ 193 h 289"/>
                  <a:gd name="T46" fmla="*/ 159 w 225"/>
                  <a:gd name="T47" fmla="*/ 189 h 289"/>
                  <a:gd name="T48" fmla="*/ 185 w 225"/>
                  <a:gd name="T49" fmla="*/ 201 h 289"/>
                  <a:gd name="T50" fmla="*/ 160 w 225"/>
                  <a:gd name="T51" fmla="*/ 210 h 289"/>
                  <a:gd name="T52" fmla="*/ 155 w 225"/>
                  <a:gd name="T53" fmla="*/ 187 h 289"/>
                  <a:gd name="T54" fmla="*/ 145 w 225"/>
                  <a:gd name="T55" fmla="*/ 170 h 289"/>
                  <a:gd name="T56" fmla="*/ 194 w 225"/>
                  <a:gd name="T57" fmla="*/ 94 h 289"/>
                  <a:gd name="T58" fmla="*/ 202 w 225"/>
                  <a:gd name="T59" fmla="*/ 36 h 289"/>
                  <a:gd name="T60" fmla="*/ 176 w 225"/>
                  <a:gd name="T61" fmla="*/ 28 h 289"/>
                  <a:gd name="T62" fmla="*/ 156 w 225"/>
                  <a:gd name="T63" fmla="*/ 16 h 289"/>
                  <a:gd name="T64" fmla="*/ 167 w 225"/>
                  <a:gd name="T65" fmla="*/ 46 h 289"/>
                  <a:gd name="T66" fmla="*/ 146 w 225"/>
                  <a:gd name="T67" fmla="*/ 65 h 289"/>
                  <a:gd name="T68" fmla="*/ 140 w 225"/>
                  <a:gd name="T69" fmla="*/ 81 h 289"/>
                  <a:gd name="T70" fmla="*/ 93 w 225"/>
                  <a:gd name="T71" fmla="*/ 95 h 289"/>
                  <a:gd name="T72" fmla="*/ 63 w 225"/>
                  <a:gd name="T73" fmla="*/ 84 h 289"/>
                  <a:gd name="T74" fmla="*/ 24 w 225"/>
                  <a:gd name="T75" fmla="*/ 145 h 289"/>
                  <a:gd name="T76" fmla="*/ 16 w 225"/>
                  <a:gd name="T77" fmla="*/ 167 h 289"/>
                  <a:gd name="T78" fmla="*/ 25 w 225"/>
                  <a:gd name="T79" fmla="*/ 173 h 289"/>
                  <a:gd name="T80" fmla="*/ 55 w 225"/>
                  <a:gd name="T81" fmla="*/ 176 h 289"/>
                  <a:gd name="T82" fmla="*/ 77 w 225"/>
                  <a:gd name="T83" fmla="*/ 214 h 289"/>
                  <a:gd name="T84" fmla="*/ 72 w 225"/>
                  <a:gd name="T85" fmla="*/ 243 h 289"/>
                  <a:gd name="T86" fmla="*/ 100 w 225"/>
                  <a:gd name="T87" fmla="*/ 251 h 289"/>
                  <a:gd name="T88" fmla="*/ 92 w 225"/>
                  <a:gd name="T89" fmla="*/ 259 h 289"/>
                  <a:gd name="T90" fmla="*/ 106 w 225"/>
                  <a:gd name="T91" fmla="*/ 276 h 289"/>
                  <a:gd name="T92" fmla="*/ 109 w 225"/>
                  <a:gd name="T93" fmla="*/ 257 h 289"/>
                  <a:gd name="T94" fmla="*/ 146 w 225"/>
                  <a:gd name="T95" fmla="*/ 263 h 289"/>
                  <a:gd name="T96" fmla="*/ 165 w 225"/>
                  <a:gd name="T97" fmla="*/ 246 h 289"/>
                  <a:gd name="T98" fmla="*/ 209 w 225"/>
                  <a:gd name="T99" fmla="*/ 229 h 28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25"/>
                  <a:gd name="T151" fmla="*/ 0 h 289"/>
                  <a:gd name="T152" fmla="*/ 225 w 225"/>
                  <a:gd name="T153" fmla="*/ 289 h 28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25" h="289">
                    <a:moveTo>
                      <a:pt x="221" y="225"/>
                    </a:moveTo>
                    <a:cubicBezTo>
                      <a:pt x="224" y="227"/>
                      <a:pt x="225" y="231"/>
                      <a:pt x="224" y="235"/>
                    </a:cubicBezTo>
                    <a:lnTo>
                      <a:pt x="219" y="251"/>
                    </a:lnTo>
                    <a:cubicBezTo>
                      <a:pt x="217" y="254"/>
                      <a:pt x="214" y="256"/>
                      <a:pt x="211" y="256"/>
                    </a:cubicBezTo>
                    <a:lnTo>
                      <a:pt x="173" y="256"/>
                    </a:lnTo>
                    <a:lnTo>
                      <a:pt x="180" y="250"/>
                    </a:lnTo>
                    <a:lnTo>
                      <a:pt x="175" y="274"/>
                    </a:lnTo>
                    <a:cubicBezTo>
                      <a:pt x="174" y="278"/>
                      <a:pt x="170" y="281"/>
                      <a:pt x="166" y="280"/>
                    </a:cubicBezTo>
                    <a:lnTo>
                      <a:pt x="149" y="278"/>
                    </a:lnTo>
                    <a:lnTo>
                      <a:pt x="155" y="276"/>
                    </a:lnTo>
                    <a:lnTo>
                      <a:pt x="147" y="282"/>
                    </a:lnTo>
                    <a:cubicBezTo>
                      <a:pt x="145" y="283"/>
                      <a:pt x="142" y="284"/>
                      <a:pt x="139" y="282"/>
                    </a:cubicBezTo>
                    <a:lnTo>
                      <a:pt x="112" y="269"/>
                    </a:lnTo>
                    <a:lnTo>
                      <a:pt x="121" y="256"/>
                    </a:lnTo>
                    <a:lnTo>
                      <a:pt x="126" y="261"/>
                    </a:lnTo>
                    <a:cubicBezTo>
                      <a:pt x="129" y="264"/>
                      <a:pt x="129" y="268"/>
                      <a:pt x="128" y="271"/>
                    </a:cubicBezTo>
                    <a:lnTo>
                      <a:pt x="119" y="285"/>
                    </a:lnTo>
                    <a:cubicBezTo>
                      <a:pt x="117" y="288"/>
                      <a:pt x="114" y="289"/>
                      <a:pt x="110" y="288"/>
                    </a:cubicBezTo>
                    <a:cubicBezTo>
                      <a:pt x="107" y="287"/>
                      <a:pt x="104" y="284"/>
                      <a:pt x="104" y="280"/>
                    </a:cubicBezTo>
                    <a:lnTo>
                      <a:pt x="104" y="270"/>
                    </a:lnTo>
                    <a:lnTo>
                      <a:pt x="111" y="278"/>
                    </a:lnTo>
                    <a:lnTo>
                      <a:pt x="90" y="275"/>
                    </a:lnTo>
                    <a:cubicBezTo>
                      <a:pt x="87" y="275"/>
                      <a:pt x="84" y="272"/>
                      <a:pt x="83" y="270"/>
                    </a:cubicBezTo>
                    <a:cubicBezTo>
                      <a:pt x="82" y="267"/>
                      <a:pt x="83" y="263"/>
                      <a:pt x="85" y="261"/>
                    </a:cubicBezTo>
                    <a:lnTo>
                      <a:pt x="93" y="253"/>
                    </a:lnTo>
                    <a:lnTo>
                      <a:pt x="98" y="267"/>
                    </a:lnTo>
                    <a:lnTo>
                      <a:pt x="71" y="264"/>
                    </a:lnTo>
                    <a:cubicBezTo>
                      <a:pt x="67" y="264"/>
                      <a:pt x="63" y="260"/>
                      <a:pt x="63" y="256"/>
                    </a:cubicBezTo>
                    <a:lnTo>
                      <a:pt x="63" y="235"/>
                    </a:lnTo>
                    <a:cubicBezTo>
                      <a:pt x="63" y="231"/>
                      <a:pt x="67" y="227"/>
                      <a:pt x="71" y="227"/>
                    </a:cubicBezTo>
                    <a:lnTo>
                      <a:pt x="101" y="224"/>
                    </a:lnTo>
                    <a:lnTo>
                      <a:pt x="99" y="239"/>
                    </a:lnTo>
                    <a:lnTo>
                      <a:pt x="71" y="229"/>
                    </a:lnTo>
                    <a:cubicBezTo>
                      <a:pt x="69" y="228"/>
                      <a:pt x="67" y="226"/>
                      <a:pt x="66" y="223"/>
                    </a:cubicBezTo>
                    <a:lnTo>
                      <a:pt x="58" y="185"/>
                    </a:lnTo>
                    <a:lnTo>
                      <a:pt x="66" y="192"/>
                    </a:lnTo>
                    <a:lnTo>
                      <a:pt x="55" y="192"/>
                    </a:lnTo>
                    <a:cubicBezTo>
                      <a:pt x="54" y="192"/>
                      <a:pt x="53" y="191"/>
                      <a:pt x="51" y="191"/>
                    </a:cubicBezTo>
                    <a:lnTo>
                      <a:pt x="30" y="180"/>
                    </a:lnTo>
                    <a:lnTo>
                      <a:pt x="41" y="173"/>
                    </a:lnTo>
                    <a:lnTo>
                      <a:pt x="41" y="184"/>
                    </a:lnTo>
                    <a:cubicBezTo>
                      <a:pt x="41" y="186"/>
                      <a:pt x="39" y="189"/>
                      <a:pt x="37" y="191"/>
                    </a:cubicBezTo>
                    <a:cubicBezTo>
                      <a:pt x="34" y="192"/>
                      <a:pt x="31" y="192"/>
                      <a:pt x="29" y="190"/>
                    </a:cubicBezTo>
                    <a:lnTo>
                      <a:pt x="4" y="174"/>
                    </a:lnTo>
                    <a:cubicBezTo>
                      <a:pt x="2" y="173"/>
                      <a:pt x="0" y="170"/>
                      <a:pt x="0" y="167"/>
                    </a:cubicBezTo>
                    <a:lnTo>
                      <a:pt x="0" y="157"/>
                    </a:lnTo>
                    <a:cubicBezTo>
                      <a:pt x="0" y="155"/>
                      <a:pt x="1" y="154"/>
                      <a:pt x="2" y="153"/>
                    </a:cubicBezTo>
                    <a:lnTo>
                      <a:pt x="12" y="134"/>
                    </a:lnTo>
                    <a:cubicBezTo>
                      <a:pt x="13" y="133"/>
                      <a:pt x="14" y="132"/>
                      <a:pt x="15" y="131"/>
                    </a:cubicBezTo>
                    <a:lnTo>
                      <a:pt x="51" y="109"/>
                    </a:lnTo>
                    <a:lnTo>
                      <a:pt x="47" y="116"/>
                    </a:lnTo>
                    <a:lnTo>
                      <a:pt x="50" y="78"/>
                    </a:lnTo>
                    <a:cubicBezTo>
                      <a:pt x="50" y="76"/>
                      <a:pt x="51" y="74"/>
                      <a:pt x="52" y="73"/>
                    </a:cubicBezTo>
                    <a:lnTo>
                      <a:pt x="60" y="65"/>
                    </a:lnTo>
                    <a:cubicBezTo>
                      <a:pt x="63" y="62"/>
                      <a:pt x="67" y="62"/>
                      <a:pt x="70" y="64"/>
                    </a:cubicBezTo>
                    <a:lnTo>
                      <a:pt x="97" y="80"/>
                    </a:lnTo>
                    <a:lnTo>
                      <a:pt x="94" y="79"/>
                    </a:lnTo>
                    <a:lnTo>
                      <a:pt x="132" y="81"/>
                    </a:lnTo>
                    <a:lnTo>
                      <a:pt x="124" y="89"/>
                    </a:lnTo>
                    <a:lnTo>
                      <a:pt x="124" y="81"/>
                    </a:lnTo>
                    <a:lnTo>
                      <a:pt x="126" y="87"/>
                    </a:lnTo>
                    <a:lnTo>
                      <a:pt x="104" y="65"/>
                    </a:lnTo>
                    <a:cubicBezTo>
                      <a:pt x="102" y="63"/>
                      <a:pt x="101" y="60"/>
                      <a:pt x="102" y="57"/>
                    </a:cubicBezTo>
                    <a:cubicBezTo>
                      <a:pt x="103" y="54"/>
                      <a:pt x="106" y="52"/>
                      <a:pt x="109" y="52"/>
                    </a:cubicBezTo>
                    <a:lnTo>
                      <a:pt x="145" y="49"/>
                    </a:lnTo>
                    <a:lnTo>
                      <a:pt x="138" y="55"/>
                    </a:lnTo>
                    <a:lnTo>
                      <a:pt x="143" y="36"/>
                    </a:lnTo>
                    <a:cubicBezTo>
                      <a:pt x="144" y="32"/>
                      <a:pt x="147" y="30"/>
                      <a:pt x="151" y="30"/>
                    </a:cubicBezTo>
                    <a:lnTo>
                      <a:pt x="167" y="30"/>
                    </a:lnTo>
                    <a:lnTo>
                      <a:pt x="159" y="40"/>
                    </a:lnTo>
                    <a:lnTo>
                      <a:pt x="151" y="11"/>
                    </a:lnTo>
                    <a:cubicBezTo>
                      <a:pt x="150" y="8"/>
                      <a:pt x="151" y="5"/>
                      <a:pt x="153" y="3"/>
                    </a:cubicBezTo>
                    <a:cubicBezTo>
                      <a:pt x="156" y="1"/>
                      <a:pt x="159" y="0"/>
                      <a:pt x="161" y="1"/>
                    </a:cubicBezTo>
                    <a:lnTo>
                      <a:pt x="178" y="6"/>
                    </a:lnTo>
                    <a:cubicBezTo>
                      <a:pt x="180" y="7"/>
                      <a:pt x="181" y="8"/>
                      <a:pt x="182" y="9"/>
                    </a:cubicBezTo>
                    <a:lnTo>
                      <a:pt x="188" y="17"/>
                    </a:lnTo>
                    <a:lnTo>
                      <a:pt x="186" y="15"/>
                    </a:lnTo>
                    <a:lnTo>
                      <a:pt x="208" y="32"/>
                    </a:lnTo>
                    <a:lnTo>
                      <a:pt x="217" y="40"/>
                    </a:lnTo>
                    <a:cubicBezTo>
                      <a:pt x="219" y="43"/>
                      <a:pt x="220" y="47"/>
                      <a:pt x="218" y="50"/>
                    </a:cubicBezTo>
                    <a:cubicBezTo>
                      <a:pt x="216" y="53"/>
                      <a:pt x="213" y="55"/>
                      <a:pt x="209" y="54"/>
                    </a:cubicBezTo>
                    <a:lnTo>
                      <a:pt x="198" y="51"/>
                    </a:lnTo>
                    <a:lnTo>
                      <a:pt x="208" y="46"/>
                    </a:lnTo>
                    <a:lnTo>
                      <a:pt x="197" y="78"/>
                    </a:lnTo>
                    <a:lnTo>
                      <a:pt x="195" y="71"/>
                    </a:lnTo>
                    <a:lnTo>
                      <a:pt x="206" y="84"/>
                    </a:lnTo>
                    <a:cubicBezTo>
                      <a:pt x="207" y="85"/>
                      <a:pt x="207" y="86"/>
                      <a:pt x="208" y="86"/>
                    </a:cubicBezTo>
                    <a:lnTo>
                      <a:pt x="219" y="116"/>
                    </a:lnTo>
                    <a:cubicBezTo>
                      <a:pt x="220" y="119"/>
                      <a:pt x="219" y="123"/>
                      <a:pt x="216" y="125"/>
                    </a:cubicBezTo>
                    <a:lnTo>
                      <a:pt x="156" y="181"/>
                    </a:lnTo>
                    <a:lnTo>
                      <a:pt x="158" y="171"/>
                    </a:lnTo>
                    <a:lnTo>
                      <a:pt x="171" y="193"/>
                    </a:lnTo>
                    <a:cubicBezTo>
                      <a:pt x="173" y="195"/>
                      <a:pt x="173" y="199"/>
                      <a:pt x="171" y="202"/>
                    </a:cubicBezTo>
                    <a:cubicBezTo>
                      <a:pt x="169" y="204"/>
                      <a:pt x="166" y="206"/>
                      <a:pt x="163" y="205"/>
                    </a:cubicBezTo>
                    <a:lnTo>
                      <a:pt x="152" y="202"/>
                    </a:lnTo>
                    <a:lnTo>
                      <a:pt x="159" y="189"/>
                    </a:lnTo>
                    <a:lnTo>
                      <a:pt x="167" y="197"/>
                    </a:lnTo>
                    <a:lnTo>
                      <a:pt x="164" y="195"/>
                    </a:lnTo>
                    <a:lnTo>
                      <a:pt x="183" y="200"/>
                    </a:lnTo>
                    <a:cubicBezTo>
                      <a:pt x="184" y="200"/>
                      <a:pt x="185" y="201"/>
                      <a:pt x="185" y="201"/>
                    </a:cubicBezTo>
                    <a:lnTo>
                      <a:pt x="221" y="225"/>
                    </a:lnTo>
                    <a:close/>
                    <a:moveTo>
                      <a:pt x="176" y="214"/>
                    </a:moveTo>
                    <a:lnTo>
                      <a:pt x="179" y="215"/>
                    </a:lnTo>
                    <a:lnTo>
                      <a:pt x="160" y="210"/>
                    </a:lnTo>
                    <a:cubicBezTo>
                      <a:pt x="158" y="210"/>
                      <a:pt x="157" y="209"/>
                      <a:pt x="156" y="208"/>
                    </a:cubicBezTo>
                    <a:lnTo>
                      <a:pt x="148" y="200"/>
                    </a:lnTo>
                    <a:cubicBezTo>
                      <a:pt x="145" y="197"/>
                      <a:pt x="145" y="194"/>
                      <a:pt x="147" y="190"/>
                    </a:cubicBezTo>
                    <a:cubicBezTo>
                      <a:pt x="148" y="187"/>
                      <a:pt x="152" y="186"/>
                      <a:pt x="155" y="187"/>
                    </a:cubicBezTo>
                    <a:lnTo>
                      <a:pt x="166" y="189"/>
                    </a:lnTo>
                    <a:lnTo>
                      <a:pt x="158" y="201"/>
                    </a:lnTo>
                    <a:lnTo>
                      <a:pt x="144" y="180"/>
                    </a:lnTo>
                    <a:cubicBezTo>
                      <a:pt x="142" y="176"/>
                      <a:pt x="142" y="172"/>
                      <a:pt x="145" y="170"/>
                    </a:cubicBezTo>
                    <a:lnTo>
                      <a:pt x="206" y="113"/>
                    </a:lnTo>
                    <a:lnTo>
                      <a:pt x="203" y="122"/>
                    </a:lnTo>
                    <a:lnTo>
                      <a:pt x="193" y="92"/>
                    </a:lnTo>
                    <a:lnTo>
                      <a:pt x="194" y="94"/>
                    </a:lnTo>
                    <a:lnTo>
                      <a:pt x="183" y="81"/>
                    </a:lnTo>
                    <a:cubicBezTo>
                      <a:pt x="181" y="79"/>
                      <a:pt x="181" y="76"/>
                      <a:pt x="182" y="73"/>
                    </a:cubicBezTo>
                    <a:lnTo>
                      <a:pt x="192" y="41"/>
                    </a:lnTo>
                    <a:cubicBezTo>
                      <a:pt x="194" y="37"/>
                      <a:pt x="198" y="35"/>
                      <a:pt x="202" y="36"/>
                    </a:cubicBezTo>
                    <a:lnTo>
                      <a:pt x="213" y="38"/>
                    </a:lnTo>
                    <a:lnTo>
                      <a:pt x="205" y="52"/>
                    </a:lnTo>
                    <a:lnTo>
                      <a:pt x="198" y="45"/>
                    </a:lnTo>
                    <a:lnTo>
                      <a:pt x="176" y="28"/>
                    </a:lnTo>
                    <a:cubicBezTo>
                      <a:pt x="175" y="28"/>
                      <a:pt x="175" y="27"/>
                      <a:pt x="174" y="26"/>
                    </a:cubicBezTo>
                    <a:lnTo>
                      <a:pt x="169" y="18"/>
                    </a:lnTo>
                    <a:lnTo>
                      <a:pt x="173" y="21"/>
                    </a:lnTo>
                    <a:lnTo>
                      <a:pt x="156" y="16"/>
                    </a:lnTo>
                    <a:lnTo>
                      <a:pt x="167" y="6"/>
                    </a:lnTo>
                    <a:lnTo>
                      <a:pt x="175" y="36"/>
                    </a:lnTo>
                    <a:cubicBezTo>
                      <a:pt x="176" y="38"/>
                      <a:pt x="175" y="41"/>
                      <a:pt x="174" y="43"/>
                    </a:cubicBezTo>
                    <a:cubicBezTo>
                      <a:pt x="172" y="45"/>
                      <a:pt x="170" y="46"/>
                      <a:pt x="167" y="46"/>
                    </a:cubicBezTo>
                    <a:lnTo>
                      <a:pt x="151" y="46"/>
                    </a:lnTo>
                    <a:lnTo>
                      <a:pt x="158" y="40"/>
                    </a:lnTo>
                    <a:lnTo>
                      <a:pt x="153" y="59"/>
                    </a:lnTo>
                    <a:cubicBezTo>
                      <a:pt x="152" y="62"/>
                      <a:pt x="149" y="65"/>
                      <a:pt x="146" y="65"/>
                    </a:cubicBezTo>
                    <a:lnTo>
                      <a:pt x="110" y="68"/>
                    </a:lnTo>
                    <a:lnTo>
                      <a:pt x="115" y="54"/>
                    </a:lnTo>
                    <a:lnTo>
                      <a:pt x="137" y="75"/>
                    </a:lnTo>
                    <a:cubicBezTo>
                      <a:pt x="139" y="77"/>
                      <a:pt x="140" y="79"/>
                      <a:pt x="140" y="81"/>
                    </a:cubicBezTo>
                    <a:lnTo>
                      <a:pt x="140" y="89"/>
                    </a:lnTo>
                    <a:cubicBezTo>
                      <a:pt x="140" y="91"/>
                      <a:pt x="139" y="94"/>
                      <a:pt x="137" y="95"/>
                    </a:cubicBezTo>
                    <a:cubicBezTo>
                      <a:pt x="135" y="97"/>
                      <a:pt x="133" y="97"/>
                      <a:pt x="131" y="97"/>
                    </a:cubicBezTo>
                    <a:lnTo>
                      <a:pt x="93" y="95"/>
                    </a:lnTo>
                    <a:cubicBezTo>
                      <a:pt x="92" y="94"/>
                      <a:pt x="90" y="94"/>
                      <a:pt x="89" y="93"/>
                    </a:cubicBezTo>
                    <a:lnTo>
                      <a:pt x="62" y="77"/>
                    </a:lnTo>
                    <a:lnTo>
                      <a:pt x="72" y="76"/>
                    </a:lnTo>
                    <a:lnTo>
                      <a:pt x="63" y="84"/>
                    </a:lnTo>
                    <a:lnTo>
                      <a:pt x="66" y="79"/>
                    </a:lnTo>
                    <a:lnTo>
                      <a:pt x="63" y="117"/>
                    </a:lnTo>
                    <a:cubicBezTo>
                      <a:pt x="63" y="119"/>
                      <a:pt x="61" y="122"/>
                      <a:pt x="59" y="123"/>
                    </a:cubicBezTo>
                    <a:lnTo>
                      <a:pt x="24" y="145"/>
                    </a:lnTo>
                    <a:lnTo>
                      <a:pt x="26" y="142"/>
                    </a:lnTo>
                    <a:lnTo>
                      <a:pt x="15" y="161"/>
                    </a:lnTo>
                    <a:lnTo>
                      <a:pt x="16" y="157"/>
                    </a:lnTo>
                    <a:lnTo>
                      <a:pt x="16" y="167"/>
                    </a:lnTo>
                    <a:lnTo>
                      <a:pt x="13" y="161"/>
                    </a:lnTo>
                    <a:lnTo>
                      <a:pt x="37" y="177"/>
                    </a:lnTo>
                    <a:lnTo>
                      <a:pt x="25" y="184"/>
                    </a:lnTo>
                    <a:lnTo>
                      <a:pt x="25" y="173"/>
                    </a:lnTo>
                    <a:cubicBezTo>
                      <a:pt x="25" y="170"/>
                      <a:pt x="27" y="167"/>
                      <a:pt x="29" y="166"/>
                    </a:cubicBezTo>
                    <a:cubicBezTo>
                      <a:pt x="31" y="164"/>
                      <a:pt x="34" y="164"/>
                      <a:pt x="37" y="166"/>
                    </a:cubicBezTo>
                    <a:lnTo>
                      <a:pt x="59" y="176"/>
                    </a:lnTo>
                    <a:lnTo>
                      <a:pt x="55" y="176"/>
                    </a:lnTo>
                    <a:lnTo>
                      <a:pt x="66" y="176"/>
                    </a:lnTo>
                    <a:cubicBezTo>
                      <a:pt x="70" y="176"/>
                      <a:pt x="73" y="178"/>
                      <a:pt x="74" y="182"/>
                    </a:cubicBezTo>
                    <a:lnTo>
                      <a:pt x="82" y="220"/>
                    </a:lnTo>
                    <a:lnTo>
                      <a:pt x="77" y="214"/>
                    </a:lnTo>
                    <a:lnTo>
                      <a:pt x="104" y="225"/>
                    </a:lnTo>
                    <a:cubicBezTo>
                      <a:pt x="108" y="226"/>
                      <a:pt x="110" y="229"/>
                      <a:pt x="109" y="233"/>
                    </a:cubicBezTo>
                    <a:cubicBezTo>
                      <a:pt x="109" y="237"/>
                      <a:pt x="106" y="240"/>
                      <a:pt x="102" y="240"/>
                    </a:cubicBezTo>
                    <a:lnTo>
                      <a:pt x="72" y="243"/>
                    </a:lnTo>
                    <a:lnTo>
                      <a:pt x="79" y="235"/>
                    </a:lnTo>
                    <a:lnTo>
                      <a:pt x="79" y="256"/>
                    </a:lnTo>
                    <a:lnTo>
                      <a:pt x="72" y="248"/>
                    </a:lnTo>
                    <a:lnTo>
                      <a:pt x="100" y="251"/>
                    </a:lnTo>
                    <a:cubicBezTo>
                      <a:pt x="103" y="251"/>
                      <a:pt x="105" y="253"/>
                      <a:pt x="106" y="256"/>
                    </a:cubicBezTo>
                    <a:cubicBezTo>
                      <a:pt x="107" y="259"/>
                      <a:pt x="107" y="262"/>
                      <a:pt x="104" y="265"/>
                    </a:cubicBezTo>
                    <a:lnTo>
                      <a:pt x="96" y="273"/>
                    </a:lnTo>
                    <a:lnTo>
                      <a:pt x="92" y="259"/>
                    </a:lnTo>
                    <a:lnTo>
                      <a:pt x="113" y="262"/>
                    </a:lnTo>
                    <a:cubicBezTo>
                      <a:pt x="117" y="262"/>
                      <a:pt x="120" y="266"/>
                      <a:pt x="120" y="270"/>
                    </a:cubicBezTo>
                    <a:lnTo>
                      <a:pt x="120" y="280"/>
                    </a:lnTo>
                    <a:lnTo>
                      <a:pt x="106" y="276"/>
                    </a:lnTo>
                    <a:lnTo>
                      <a:pt x="114" y="263"/>
                    </a:lnTo>
                    <a:lnTo>
                      <a:pt x="115" y="273"/>
                    </a:lnTo>
                    <a:lnTo>
                      <a:pt x="110" y="267"/>
                    </a:lnTo>
                    <a:cubicBezTo>
                      <a:pt x="107" y="265"/>
                      <a:pt x="106" y="260"/>
                      <a:pt x="109" y="257"/>
                    </a:cubicBezTo>
                    <a:cubicBezTo>
                      <a:pt x="111" y="254"/>
                      <a:pt x="115" y="253"/>
                      <a:pt x="119" y="254"/>
                    </a:cubicBezTo>
                    <a:lnTo>
                      <a:pt x="146" y="268"/>
                    </a:lnTo>
                    <a:lnTo>
                      <a:pt x="138" y="268"/>
                    </a:lnTo>
                    <a:lnTo>
                      <a:pt x="146" y="263"/>
                    </a:lnTo>
                    <a:cubicBezTo>
                      <a:pt x="148" y="262"/>
                      <a:pt x="150" y="261"/>
                      <a:pt x="152" y="262"/>
                    </a:cubicBezTo>
                    <a:lnTo>
                      <a:pt x="168" y="264"/>
                    </a:lnTo>
                    <a:lnTo>
                      <a:pt x="159" y="271"/>
                    </a:lnTo>
                    <a:lnTo>
                      <a:pt x="165" y="246"/>
                    </a:lnTo>
                    <a:cubicBezTo>
                      <a:pt x="166" y="243"/>
                      <a:pt x="169" y="240"/>
                      <a:pt x="173" y="240"/>
                    </a:cubicBezTo>
                    <a:lnTo>
                      <a:pt x="211" y="240"/>
                    </a:lnTo>
                    <a:lnTo>
                      <a:pt x="203" y="246"/>
                    </a:lnTo>
                    <a:lnTo>
                      <a:pt x="209" y="229"/>
                    </a:lnTo>
                    <a:lnTo>
                      <a:pt x="212" y="239"/>
                    </a:lnTo>
                    <a:lnTo>
                      <a:pt x="176" y="214"/>
                    </a:lnTo>
                    <a:close/>
                  </a:path>
                </a:pathLst>
              </a:custGeom>
              <a:solidFill>
                <a:srgbClr val="6E6E6E"/>
              </a:solidFill>
              <a:ln w="0" cap="flat">
                <a:solidFill>
                  <a:srgbClr val="6E6E6E"/>
                </a:solidFill>
                <a:prstDash val="solid"/>
                <a:round/>
                <a:headEnd/>
                <a:tailEnd/>
              </a:ln>
            </p:spPr>
            <p:txBody>
              <a:bodyPr/>
              <a:lstStyle/>
              <a:p>
                <a:endParaRPr lang="en-US"/>
              </a:p>
            </p:txBody>
          </p:sp>
          <p:sp>
            <p:nvSpPr>
              <p:cNvPr id="1587" name="Freeform 774"/>
              <p:cNvSpPr>
                <a:spLocks noEditPoints="1"/>
              </p:cNvSpPr>
              <p:nvPr/>
            </p:nvSpPr>
            <p:spPr bwMode="auto">
              <a:xfrm>
                <a:off x="3917" y="1247"/>
                <a:ext cx="83" cy="122"/>
              </a:xfrm>
              <a:custGeom>
                <a:avLst/>
                <a:gdLst>
                  <a:gd name="T0" fmla="*/ 0 w 83"/>
                  <a:gd name="T1" fmla="*/ 92 h 122"/>
                  <a:gd name="T2" fmla="*/ 32 w 83"/>
                  <a:gd name="T3" fmla="*/ 80 h 122"/>
                  <a:gd name="T4" fmla="*/ 38 w 83"/>
                  <a:gd name="T5" fmla="*/ 55 h 122"/>
                  <a:gd name="T6" fmla="*/ 32 w 83"/>
                  <a:gd name="T7" fmla="*/ 46 h 122"/>
                  <a:gd name="T8" fmla="*/ 34 w 83"/>
                  <a:gd name="T9" fmla="*/ 30 h 122"/>
                  <a:gd name="T10" fmla="*/ 39 w 83"/>
                  <a:gd name="T11" fmla="*/ 29 h 122"/>
                  <a:gd name="T12" fmla="*/ 36 w 83"/>
                  <a:gd name="T13" fmla="*/ 27 h 122"/>
                  <a:gd name="T14" fmla="*/ 36 w 83"/>
                  <a:gd name="T15" fmla="*/ 18 h 122"/>
                  <a:gd name="T16" fmla="*/ 38 w 83"/>
                  <a:gd name="T17" fmla="*/ 17 h 122"/>
                  <a:gd name="T18" fmla="*/ 40 w 83"/>
                  <a:gd name="T19" fmla="*/ 20 h 122"/>
                  <a:gd name="T20" fmla="*/ 41 w 83"/>
                  <a:gd name="T21" fmla="*/ 17 h 122"/>
                  <a:gd name="T22" fmla="*/ 46 w 83"/>
                  <a:gd name="T23" fmla="*/ 24 h 122"/>
                  <a:gd name="T24" fmla="*/ 52 w 83"/>
                  <a:gd name="T25" fmla="*/ 31 h 122"/>
                  <a:gd name="T26" fmla="*/ 68 w 83"/>
                  <a:gd name="T27" fmla="*/ 34 h 122"/>
                  <a:gd name="T28" fmla="*/ 78 w 83"/>
                  <a:gd name="T29" fmla="*/ 46 h 122"/>
                  <a:gd name="T30" fmla="*/ 82 w 83"/>
                  <a:gd name="T31" fmla="*/ 48 h 122"/>
                  <a:gd name="T32" fmla="*/ 83 w 83"/>
                  <a:gd name="T33" fmla="*/ 52 h 122"/>
                  <a:gd name="T34" fmla="*/ 79 w 83"/>
                  <a:gd name="T35" fmla="*/ 61 h 122"/>
                  <a:gd name="T36" fmla="*/ 74 w 83"/>
                  <a:gd name="T37" fmla="*/ 67 h 122"/>
                  <a:gd name="T38" fmla="*/ 71 w 83"/>
                  <a:gd name="T39" fmla="*/ 74 h 122"/>
                  <a:gd name="T40" fmla="*/ 68 w 83"/>
                  <a:gd name="T41" fmla="*/ 74 h 122"/>
                  <a:gd name="T42" fmla="*/ 67 w 83"/>
                  <a:gd name="T43" fmla="*/ 72 h 122"/>
                  <a:gd name="T44" fmla="*/ 64 w 83"/>
                  <a:gd name="T45" fmla="*/ 77 h 122"/>
                  <a:gd name="T46" fmla="*/ 63 w 83"/>
                  <a:gd name="T47" fmla="*/ 83 h 122"/>
                  <a:gd name="T48" fmla="*/ 65 w 83"/>
                  <a:gd name="T49" fmla="*/ 92 h 122"/>
                  <a:gd name="T50" fmla="*/ 54 w 83"/>
                  <a:gd name="T51" fmla="*/ 96 h 122"/>
                  <a:gd name="T52" fmla="*/ 50 w 83"/>
                  <a:gd name="T53" fmla="*/ 105 h 122"/>
                  <a:gd name="T54" fmla="*/ 40 w 83"/>
                  <a:gd name="T55" fmla="*/ 107 h 122"/>
                  <a:gd name="T56" fmla="*/ 36 w 83"/>
                  <a:gd name="T57" fmla="*/ 117 h 122"/>
                  <a:gd name="T58" fmla="*/ 25 w 83"/>
                  <a:gd name="T59" fmla="*/ 117 h 122"/>
                  <a:gd name="T60" fmla="*/ 15 w 83"/>
                  <a:gd name="T61" fmla="*/ 122 h 122"/>
                  <a:gd name="T62" fmla="*/ 0 w 83"/>
                  <a:gd name="T63" fmla="*/ 92 h 122"/>
                  <a:gd name="T64" fmla="*/ 72 w 83"/>
                  <a:gd name="T65" fmla="*/ 78 h 122"/>
                  <a:gd name="T66" fmla="*/ 74 w 83"/>
                  <a:gd name="T67" fmla="*/ 71 h 122"/>
                  <a:gd name="T68" fmla="*/ 75 w 83"/>
                  <a:gd name="T69" fmla="*/ 73 h 122"/>
                  <a:gd name="T70" fmla="*/ 72 w 83"/>
                  <a:gd name="T71" fmla="*/ 78 h 122"/>
                  <a:gd name="T72" fmla="*/ 40 w 83"/>
                  <a:gd name="T73" fmla="*/ 9 h 122"/>
                  <a:gd name="T74" fmla="*/ 37 w 83"/>
                  <a:gd name="T75" fmla="*/ 3 h 122"/>
                  <a:gd name="T76" fmla="*/ 38 w 83"/>
                  <a:gd name="T77" fmla="*/ 1 h 122"/>
                  <a:gd name="T78" fmla="*/ 40 w 83"/>
                  <a:gd name="T79" fmla="*/ 2 h 122"/>
                  <a:gd name="T80" fmla="*/ 40 w 83"/>
                  <a:gd name="T81" fmla="*/ 0 h 122"/>
                  <a:gd name="T82" fmla="*/ 41 w 83"/>
                  <a:gd name="T83" fmla="*/ 2 h 122"/>
                  <a:gd name="T84" fmla="*/ 40 w 83"/>
                  <a:gd name="T85" fmla="*/ 2 h 122"/>
                  <a:gd name="T86" fmla="*/ 41 w 83"/>
                  <a:gd name="T87" fmla="*/ 5 h 122"/>
                  <a:gd name="T88" fmla="*/ 40 w 83"/>
                  <a:gd name="T89" fmla="*/ 9 h 12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3"/>
                  <a:gd name="T136" fmla="*/ 0 h 122"/>
                  <a:gd name="T137" fmla="*/ 83 w 83"/>
                  <a:gd name="T138" fmla="*/ 122 h 12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3" h="122">
                    <a:moveTo>
                      <a:pt x="0" y="92"/>
                    </a:moveTo>
                    <a:lnTo>
                      <a:pt x="32" y="80"/>
                    </a:lnTo>
                    <a:lnTo>
                      <a:pt x="38" y="55"/>
                    </a:lnTo>
                    <a:lnTo>
                      <a:pt x="32" y="46"/>
                    </a:lnTo>
                    <a:lnTo>
                      <a:pt x="34" y="30"/>
                    </a:lnTo>
                    <a:lnTo>
                      <a:pt x="39" y="29"/>
                    </a:lnTo>
                    <a:lnTo>
                      <a:pt x="36" y="27"/>
                    </a:lnTo>
                    <a:lnTo>
                      <a:pt x="36" y="18"/>
                    </a:lnTo>
                    <a:lnTo>
                      <a:pt x="38" y="17"/>
                    </a:lnTo>
                    <a:lnTo>
                      <a:pt x="40" y="20"/>
                    </a:lnTo>
                    <a:lnTo>
                      <a:pt x="41" y="17"/>
                    </a:lnTo>
                    <a:lnTo>
                      <a:pt x="46" y="24"/>
                    </a:lnTo>
                    <a:lnTo>
                      <a:pt x="52" y="31"/>
                    </a:lnTo>
                    <a:lnTo>
                      <a:pt x="68" y="34"/>
                    </a:lnTo>
                    <a:lnTo>
                      <a:pt x="78" y="46"/>
                    </a:lnTo>
                    <a:lnTo>
                      <a:pt x="82" y="48"/>
                    </a:lnTo>
                    <a:lnTo>
                      <a:pt x="83" y="52"/>
                    </a:lnTo>
                    <a:lnTo>
                      <a:pt x="79" y="61"/>
                    </a:lnTo>
                    <a:lnTo>
                      <a:pt x="74" y="67"/>
                    </a:lnTo>
                    <a:lnTo>
                      <a:pt x="71" y="74"/>
                    </a:lnTo>
                    <a:lnTo>
                      <a:pt x="68" y="74"/>
                    </a:lnTo>
                    <a:lnTo>
                      <a:pt x="67" y="72"/>
                    </a:lnTo>
                    <a:lnTo>
                      <a:pt x="64" y="77"/>
                    </a:lnTo>
                    <a:lnTo>
                      <a:pt x="63" y="83"/>
                    </a:lnTo>
                    <a:lnTo>
                      <a:pt x="65" y="92"/>
                    </a:lnTo>
                    <a:lnTo>
                      <a:pt x="54" y="96"/>
                    </a:lnTo>
                    <a:lnTo>
                      <a:pt x="50" y="105"/>
                    </a:lnTo>
                    <a:lnTo>
                      <a:pt x="40" y="107"/>
                    </a:lnTo>
                    <a:lnTo>
                      <a:pt x="36" y="117"/>
                    </a:lnTo>
                    <a:lnTo>
                      <a:pt x="25" y="117"/>
                    </a:lnTo>
                    <a:lnTo>
                      <a:pt x="15" y="122"/>
                    </a:lnTo>
                    <a:lnTo>
                      <a:pt x="0" y="92"/>
                    </a:lnTo>
                    <a:close/>
                    <a:moveTo>
                      <a:pt x="72" y="78"/>
                    </a:moveTo>
                    <a:lnTo>
                      <a:pt x="74" y="71"/>
                    </a:lnTo>
                    <a:lnTo>
                      <a:pt x="75" y="73"/>
                    </a:lnTo>
                    <a:lnTo>
                      <a:pt x="72" y="78"/>
                    </a:lnTo>
                    <a:close/>
                    <a:moveTo>
                      <a:pt x="40" y="9"/>
                    </a:moveTo>
                    <a:lnTo>
                      <a:pt x="37" y="3"/>
                    </a:lnTo>
                    <a:lnTo>
                      <a:pt x="38" y="1"/>
                    </a:lnTo>
                    <a:lnTo>
                      <a:pt x="40" y="2"/>
                    </a:lnTo>
                    <a:lnTo>
                      <a:pt x="40" y="0"/>
                    </a:lnTo>
                    <a:lnTo>
                      <a:pt x="41" y="2"/>
                    </a:lnTo>
                    <a:lnTo>
                      <a:pt x="40" y="2"/>
                    </a:lnTo>
                    <a:lnTo>
                      <a:pt x="41" y="5"/>
                    </a:lnTo>
                    <a:lnTo>
                      <a:pt x="40" y="9"/>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588" name="Freeform 775"/>
              <p:cNvSpPr>
                <a:spLocks noEditPoints="1"/>
              </p:cNvSpPr>
              <p:nvPr/>
            </p:nvSpPr>
            <p:spPr bwMode="auto">
              <a:xfrm>
                <a:off x="3915" y="1245"/>
                <a:ext cx="87" cy="126"/>
              </a:xfrm>
              <a:custGeom>
                <a:avLst/>
                <a:gdLst>
                  <a:gd name="T0" fmla="*/ 6 w 353"/>
                  <a:gd name="T1" fmla="*/ 377 h 513"/>
                  <a:gd name="T2" fmla="*/ 152 w 353"/>
                  <a:gd name="T3" fmla="*/ 231 h 513"/>
                  <a:gd name="T4" fmla="*/ 128 w 353"/>
                  <a:gd name="T5" fmla="*/ 194 h 513"/>
                  <a:gd name="T6" fmla="*/ 164 w 353"/>
                  <a:gd name="T7" fmla="*/ 118 h 513"/>
                  <a:gd name="T8" fmla="*/ 147 w 353"/>
                  <a:gd name="T9" fmla="*/ 118 h 513"/>
                  <a:gd name="T10" fmla="*/ 158 w 353"/>
                  <a:gd name="T11" fmla="*/ 73 h 513"/>
                  <a:gd name="T12" fmla="*/ 162 w 353"/>
                  <a:gd name="T13" fmla="*/ 86 h 513"/>
                  <a:gd name="T14" fmla="*/ 183 w 353"/>
                  <a:gd name="T15" fmla="*/ 76 h 513"/>
                  <a:gd name="T16" fmla="*/ 223 w 353"/>
                  <a:gd name="T17" fmla="*/ 128 h 513"/>
                  <a:gd name="T18" fmla="*/ 288 w 353"/>
                  <a:gd name="T19" fmla="*/ 142 h 513"/>
                  <a:gd name="T20" fmla="*/ 344 w 353"/>
                  <a:gd name="T21" fmla="*/ 195 h 513"/>
                  <a:gd name="T22" fmla="*/ 352 w 353"/>
                  <a:gd name="T23" fmla="*/ 222 h 513"/>
                  <a:gd name="T24" fmla="*/ 312 w 353"/>
                  <a:gd name="T25" fmla="*/ 286 h 513"/>
                  <a:gd name="T26" fmla="*/ 296 w 353"/>
                  <a:gd name="T27" fmla="*/ 320 h 513"/>
                  <a:gd name="T28" fmla="*/ 272 w 353"/>
                  <a:gd name="T29" fmla="*/ 304 h 513"/>
                  <a:gd name="T30" fmla="*/ 274 w 353"/>
                  <a:gd name="T31" fmla="*/ 324 h 513"/>
                  <a:gd name="T32" fmla="*/ 279 w 353"/>
                  <a:gd name="T33" fmla="*/ 383 h 513"/>
                  <a:gd name="T34" fmla="*/ 233 w 353"/>
                  <a:gd name="T35" fmla="*/ 401 h 513"/>
                  <a:gd name="T36" fmla="*/ 169 w 353"/>
                  <a:gd name="T37" fmla="*/ 451 h 513"/>
                  <a:gd name="T38" fmla="*/ 152 w 353"/>
                  <a:gd name="T39" fmla="*/ 491 h 513"/>
                  <a:gd name="T40" fmla="*/ 72 w 353"/>
                  <a:gd name="T41" fmla="*/ 512 h 513"/>
                  <a:gd name="T42" fmla="*/ 1 w 353"/>
                  <a:gd name="T43" fmla="*/ 388 h 513"/>
                  <a:gd name="T44" fmla="*/ 105 w 353"/>
                  <a:gd name="T45" fmla="*/ 476 h 513"/>
                  <a:gd name="T46" fmla="*/ 145 w 353"/>
                  <a:gd name="T47" fmla="*/ 480 h 513"/>
                  <a:gd name="T48" fmla="*/ 208 w 353"/>
                  <a:gd name="T49" fmla="*/ 430 h 513"/>
                  <a:gd name="T50" fmla="*/ 223 w 353"/>
                  <a:gd name="T51" fmla="*/ 390 h 513"/>
                  <a:gd name="T52" fmla="*/ 255 w 353"/>
                  <a:gd name="T53" fmla="*/ 349 h 513"/>
                  <a:gd name="T54" fmla="*/ 259 w 353"/>
                  <a:gd name="T55" fmla="*/ 319 h 513"/>
                  <a:gd name="T56" fmla="*/ 287 w 353"/>
                  <a:gd name="T57" fmla="*/ 300 h 513"/>
                  <a:gd name="T58" fmla="*/ 296 w 353"/>
                  <a:gd name="T59" fmla="*/ 304 h 513"/>
                  <a:gd name="T60" fmla="*/ 301 w 353"/>
                  <a:gd name="T61" fmla="*/ 275 h 513"/>
                  <a:gd name="T62" fmla="*/ 337 w 353"/>
                  <a:gd name="T63" fmla="*/ 216 h 513"/>
                  <a:gd name="T64" fmla="*/ 340 w 353"/>
                  <a:gd name="T65" fmla="*/ 211 h 513"/>
                  <a:gd name="T66" fmla="*/ 276 w 353"/>
                  <a:gd name="T67" fmla="*/ 152 h 513"/>
                  <a:gd name="T68" fmla="*/ 211 w 353"/>
                  <a:gd name="T69" fmla="*/ 139 h 513"/>
                  <a:gd name="T70" fmla="*/ 170 w 353"/>
                  <a:gd name="T71" fmla="*/ 85 h 513"/>
                  <a:gd name="T72" fmla="*/ 168 w 353"/>
                  <a:gd name="T73" fmla="*/ 99 h 513"/>
                  <a:gd name="T74" fmla="*/ 163 w 353"/>
                  <a:gd name="T75" fmla="*/ 88 h 513"/>
                  <a:gd name="T76" fmla="*/ 163 w 353"/>
                  <a:gd name="T77" fmla="*/ 117 h 513"/>
                  <a:gd name="T78" fmla="*/ 173 w 353"/>
                  <a:gd name="T79" fmla="*/ 127 h 513"/>
                  <a:gd name="T80" fmla="*/ 152 w 353"/>
                  <a:gd name="T81" fmla="*/ 132 h 513"/>
                  <a:gd name="T82" fmla="*/ 167 w 353"/>
                  <a:gd name="T83" fmla="*/ 228 h 513"/>
                  <a:gd name="T84" fmla="*/ 141 w 353"/>
                  <a:gd name="T85" fmla="*/ 341 h 513"/>
                  <a:gd name="T86" fmla="*/ 75 w 353"/>
                  <a:gd name="T87" fmla="*/ 501 h 513"/>
                  <a:gd name="T88" fmla="*/ 293 w 353"/>
                  <a:gd name="T89" fmla="*/ 323 h 513"/>
                  <a:gd name="T90" fmla="*/ 317 w 353"/>
                  <a:gd name="T91" fmla="*/ 297 h 513"/>
                  <a:gd name="T92" fmla="*/ 308 w 353"/>
                  <a:gd name="T93" fmla="*/ 330 h 513"/>
                  <a:gd name="T94" fmla="*/ 302 w 353"/>
                  <a:gd name="T95" fmla="*/ 302 h 513"/>
                  <a:gd name="T96" fmla="*/ 294 w 353"/>
                  <a:gd name="T97" fmla="*/ 322 h 513"/>
                  <a:gd name="T98" fmla="*/ 169 w 353"/>
                  <a:gd name="T99" fmla="*/ 56 h 513"/>
                  <a:gd name="T100" fmla="*/ 150 w 353"/>
                  <a:gd name="T101" fmla="*/ 22 h 513"/>
                  <a:gd name="T102" fmla="*/ 173 w 353"/>
                  <a:gd name="T103" fmla="*/ 9 h 513"/>
                  <a:gd name="T104" fmla="*/ 165 w 353"/>
                  <a:gd name="T105" fmla="*/ 1 h 513"/>
                  <a:gd name="T106" fmla="*/ 181 w 353"/>
                  <a:gd name="T107" fmla="*/ 19 h 513"/>
                  <a:gd name="T108" fmla="*/ 175 w 353"/>
                  <a:gd name="T109" fmla="*/ 16 h 513"/>
                  <a:gd name="T110" fmla="*/ 176 w 353"/>
                  <a:gd name="T111" fmla="*/ 51 h 513"/>
                  <a:gd name="T112" fmla="*/ 161 w 353"/>
                  <a:gd name="T113" fmla="*/ 23 h 513"/>
                  <a:gd name="T114" fmla="*/ 170 w 353"/>
                  <a:gd name="T115" fmla="*/ 9 h 513"/>
                  <a:gd name="T116" fmla="*/ 176 w 353"/>
                  <a:gd name="T117" fmla="*/ 6 h 513"/>
                  <a:gd name="T118" fmla="*/ 169 w 353"/>
                  <a:gd name="T119" fmla="*/ 24 h 513"/>
                  <a:gd name="T120" fmla="*/ 165 w 353"/>
                  <a:gd name="T121" fmla="*/ 26 h 513"/>
                  <a:gd name="T122" fmla="*/ 161 w 353"/>
                  <a:gd name="T123" fmla="*/ 46 h 51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53"/>
                  <a:gd name="T187" fmla="*/ 0 h 513"/>
                  <a:gd name="T188" fmla="*/ 353 w 353"/>
                  <a:gd name="T189" fmla="*/ 513 h 51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53" h="513">
                    <a:moveTo>
                      <a:pt x="1" y="388"/>
                    </a:moveTo>
                    <a:cubicBezTo>
                      <a:pt x="0" y="386"/>
                      <a:pt x="0" y="384"/>
                      <a:pt x="1" y="382"/>
                    </a:cubicBezTo>
                    <a:cubicBezTo>
                      <a:pt x="2" y="379"/>
                      <a:pt x="3" y="378"/>
                      <a:pt x="6" y="377"/>
                    </a:cubicBezTo>
                    <a:lnTo>
                      <a:pt x="136" y="326"/>
                    </a:lnTo>
                    <a:lnTo>
                      <a:pt x="131" y="332"/>
                    </a:lnTo>
                    <a:lnTo>
                      <a:pt x="152" y="231"/>
                    </a:lnTo>
                    <a:lnTo>
                      <a:pt x="154" y="237"/>
                    </a:lnTo>
                    <a:lnTo>
                      <a:pt x="129" y="200"/>
                    </a:lnTo>
                    <a:cubicBezTo>
                      <a:pt x="128" y="198"/>
                      <a:pt x="128" y="196"/>
                      <a:pt x="128" y="194"/>
                    </a:cubicBezTo>
                    <a:lnTo>
                      <a:pt x="136" y="130"/>
                    </a:lnTo>
                    <a:cubicBezTo>
                      <a:pt x="136" y="127"/>
                      <a:pt x="139" y="124"/>
                      <a:pt x="142" y="123"/>
                    </a:cubicBezTo>
                    <a:lnTo>
                      <a:pt x="164" y="118"/>
                    </a:lnTo>
                    <a:lnTo>
                      <a:pt x="161" y="132"/>
                    </a:lnTo>
                    <a:lnTo>
                      <a:pt x="150" y="124"/>
                    </a:lnTo>
                    <a:cubicBezTo>
                      <a:pt x="148" y="123"/>
                      <a:pt x="147" y="121"/>
                      <a:pt x="147" y="118"/>
                    </a:cubicBezTo>
                    <a:lnTo>
                      <a:pt x="144" y="84"/>
                    </a:lnTo>
                    <a:cubicBezTo>
                      <a:pt x="144" y="80"/>
                      <a:pt x="146" y="77"/>
                      <a:pt x="150" y="76"/>
                    </a:cubicBezTo>
                    <a:lnTo>
                      <a:pt x="158" y="73"/>
                    </a:lnTo>
                    <a:cubicBezTo>
                      <a:pt x="161" y="72"/>
                      <a:pt x="165" y="73"/>
                      <a:pt x="167" y="76"/>
                    </a:cubicBezTo>
                    <a:lnTo>
                      <a:pt x="175" y="86"/>
                    </a:lnTo>
                    <a:lnTo>
                      <a:pt x="162" y="86"/>
                    </a:lnTo>
                    <a:lnTo>
                      <a:pt x="170" y="76"/>
                    </a:lnTo>
                    <a:cubicBezTo>
                      <a:pt x="172" y="74"/>
                      <a:pt x="174" y="72"/>
                      <a:pt x="177" y="72"/>
                    </a:cubicBezTo>
                    <a:cubicBezTo>
                      <a:pt x="180" y="73"/>
                      <a:pt x="182" y="74"/>
                      <a:pt x="183" y="76"/>
                    </a:cubicBezTo>
                    <a:lnTo>
                      <a:pt x="200" y="103"/>
                    </a:lnTo>
                    <a:lnTo>
                      <a:pt x="199" y="102"/>
                    </a:lnTo>
                    <a:lnTo>
                      <a:pt x="223" y="128"/>
                    </a:lnTo>
                    <a:lnTo>
                      <a:pt x="219" y="126"/>
                    </a:lnTo>
                    <a:lnTo>
                      <a:pt x="284" y="139"/>
                    </a:lnTo>
                    <a:cubicBezTo>
                      <a:pt x="286" y="140"/>
                      <a:pt x="287" y="141"/>
                      <a:pt x="288" y="142"/>
                    </a:cubicBezTo>
                    <a:lnTo>
                      <a:pt x="329" y="193"/>
                    </a:lnTo>
                    <a:lnTo>
                      <a:pt x="325" y="190"/>
                    </a:lnTo>
                    <a:lnTo>
                      <a:pt x="344" y="195"/>
                    </a:lnTo>
                    <a:cubicBezTo>
                      <a:pt x="347" y="196"/>
                      <a:pt x="349" y="199"/>
                      <a:pt x="350" y="202"/>
                    </a:cubicBezTo>
                    <a:lnTo>
                      <a:pt x="352" y="218"/>
                    </a:lnTo>
                    <a:cubicBezTo>
                      <a:pt x="353" y="219"/>
                      <a:pt x="352" y="221"/>
                      <a:pt x="352" y="222"/>
                    </a:cubicBezTo>
                    <a:lnTo>
                      <a:pt x="336" y="262"/>
                    </a:lnTo>
                    <a:cubicBezTo>
                      <a:pt x="335" y="263"/>
                      <a:pt x="335" y="264"/>
                      <a:pt x="334" y="265"/>
                    </a:cubicBezTo>
                    <a:lnTo>
                      <a:pt x="312" y="286"/>
                    </a:lnTo>
                    <a:lnTo>
                      <a:pt x="314" y="283"/>
                    </a:lnTo>
                    <a:lnTo>
                      <a:pt x="303" y="315"/>
                    </a:lnTo>
                    <a:cubicBezTo>
                      <a:pt x="302" y="318"/>
                      <a:pt x="299" y="320"/>
                      <a:pt x="296" y="320"/>
                    </a:cubicBezTo>
                    <a:lnTo>
                      <a:pt x="282" y="320"/>
                    </a:lnTo>
                    <a:cubicBezTo>
                      <a:pt x="278" y="320"/>
                      <a:pt x="275" y="318"/>
                      <a:pt x="274" y="314"/>
                    </a:cubicBezTo>
                    <a:lnTo>
                      <a:pt x="272" y="304"/>
                    </a:lnTo>
                    <a:lnTo>
                      <a:pt x="286" y="306"/>
                    </a:lnTo>
                    <a:lnTo>
                      <a:pt x="273" y="327"/>
                    </a:lnTo>
                    <a:lnTo>
                      <a:pt x="274" y="324"/>
                    </a:lnTo>
                    <a:lnTo>
                      <a:pt x="271" y="348"/>
                    </a:lnTo>
                    <a:lnTo>
                      <a:pt x="271" y="345"/>
                    </a:lnTo>
                    <a:lnTo>
                      <a:pt x="279" y="383"/>
                    </a:lnTo>
                    <a:cubicBezTo>
                      <a:pt x="280" y="387"/>
                      <a:pt x="278" y="391"/>
                      <a:pt x="274" y="392"/>
                    </a:cubicBezTo>
                    <a:lnTo>
                      <a:pt x="227" y="405"/>
                    </a:lnTo>
                    <a:lnTo>
                      <a:pt x="233" y="401"/>
                    </a:lnTo>
                    <a:lnTo>
                      <a:pt x="216" y="441"/>
                    </a:lnTo>
                    <a:cubicBezTo>
                      <a:pt x="215" y="443"/>
                      <a:pt x="213" y="445"/>
                      <a:pt x="210" y="446"/>
                    </a:cubicBezTo>
                    <a:lnTo>
                      <a:pt x="169" y="451"/>
                    </a:lnTo>
                    <a:lnTo>
                      <a:pt x="176" y="446"/>
                    </a:lnTo>
                    <a:lnTo>
                      <a:pt x="159" y="486"/>
                    </a:lnTo>
                    <a:cubicBezTo>
                      <a:pt x="158" y="489"/>
                      <a:pt x="155" y="491"/>
                      <a:pt x="152" y="491"/>
                    </a:cubicBezTo>
                    <a:lnTo>
                      <a:pt x="109" y="491"/>
                    </a:lnTo>
                    <a:lnTo>
                      <a:pt x="112" y="490"/>
                    </a:lnTo>
                    <a:lnTo>
                      <a:pt x="72" y="512"/>
                    </a:lnTo>
                    <a:cubicBezTo>
                      <a:pt x="70" y="513"/>
                      <a:pt x="68" y="513"/>
                      <a:pt x="66" y="512"/>
                    </a:cubicBezTo>
                    <a:cubicBezTo>
                      <a:pt x="64" y="511"/>
                      <a:pt x="62" y="510"/>
                      <a:pt x="61" y="508"/>
                    </a:cubicBezTo>
                    <a:lnTo>
                      <a:pt x="1" y="388"/>
                    </a:lnTo>
                    <a:close/>
                    <a:moveTo>
                      <a:pt x="75" y="501"/>
                    </a:moveTo>
                    <a:lnTo>
                      <a:pt x="64" y="497"/>
                    </a:lnTo>
                    <a:lnTo>
                      <a:pt x="105" y="476"/>
                    </a:lnTo>
                    <a:cubicBezTo>
                      <a:pt x="106" y="475"/>
                      <a:pt x="107" y="475"/>
                      <a:pt x="109" y="475"/>
                    </a:cubicBezTo>
                    <a:lnTo>
                      <a:pt x="152" y="475"/>
                    </a:lnTo>
                    <a:lnTo>
                      <a:pt x="145" y="480"/>
                    </a:lnTo>
                    <a:lnTo>
                      <a:pt x="161" y="440"/>
                    </a:lnTo>
                    <a:cubicBezTo>
                      <a:pt x="162" y="437"/>
                      <a:pt x="164" y="436"/>
                      <a:pt x="167" y="435"/>
                    </a:cubicBezTo>
                    <a:lnTo>
                      <a:pt x="208" y="430"/>
                    </a:lnTo>
                    <a:lnTo>
                      <a:pt x="202" y="435"/>
                    </a:lnTo>
                    <a:lnTo>
                      <a:pt x="218" y="395"/>
                    </a:lnTo>
                    <a:cubicBezTo>
                      <a:pt x="219" y="393"/>
                      <a:pt x="221" y="391"/>
                      <a:pt x="223" y="390"/>
                    </a:cubicBezTo>
                    <a:lnTo>
                      <a:pt x="269" y="377"/>
                    </a:lnTo>
                    <a:lnTo>
                      <a:pt x="263" y="386"/>
                    </a:lnTo>
                    <a:lnTo>
                      <a:pt x="255" y="349"/>
                    </a:lnTo>
                    <a:cubicBezTo>
                      <a:pt x="255" y="348"/>
                      <a:pt x="255" y="347"/>
                      <a:pt x="255" y="346"/>
                    </a:cubicBezTo>
                    <a:lnTo>
                      <a:pt x="258" y="322"/>
                    </a:lnTo>
                    <a:cubicBezTo>
                      <a:pt x="258" y="321"/>
                      <a:pt x="258" y="320"/>
                      <a:pt x="259" y="319"/>
                    </a:cubicBezTo>
                    <a:lnTo>
                      <a:pt x="273" y="298"/>
                    </a:lnTo>
                    <a:cubicBezTo>
                      <a:pt x="274" y="295"/>
                      <a:pt x="278" y="293"/>
                      <a:pt x="281" y="294"/>
                    </a:cubicBezTo>
                    <a:cubicBezTo>
                      <a:pt x="284" y="294"/>
                      <a:pt x="286" y="297"/>
                      <a:pt x="287" y="300"/>
                    </a:cubicBezTo>
                    <a:lnTo>
                      <a:pt x="290" y="310"/>
                    </a:lnTo>
                    <a:lnTo>
                      <a:pt x="282" y="304"/>
                    </a:lnTo>
                    <a:lnTo>
                      <a:pt x="296" y="304"/>
                    </a:lnTo>
                    <a:lnTo>
                      <a:pt x="288" y="310"/>
                    </a:lnTo>
                    <a:lnTo>
                      <a:pt x="299" y="278"/>
                    </a:lnTo>
                    <a:cubicBezTo>
                      <a:pt x="299" y="277"/>
                      <a:pt x="300" y="276"/>
                      <a:pt x="301" y="275"/>
                    </a:cubicBezTo>
                    <a:lnTo>
                      <a:pt x="323" y="253"/>
                    </a:lnTo>
                    <a:lnTo>
                      <a:pt x="321" y="256"/>
                    </a:lnTo>
                    <a:lnTo>
                      <a:pt x="337" y="216"/>
                    </a:lnTo>
                    <a:lnTo>
                      <a:pt x="337" y="220"/>
                    </a:lnTo>
                    <a:lnTo>
                      <a:pt x="334" y="204"/>
                    </a:lnTo>
                    <a:lnTo>
                      <a:pt x="340" y="211"/>
                    </a:lnTo>
                    <a:lnTo>
                      <a:pt x="321" y="206"/>
                    </a:lnTo>
                    <a:cubicBezTo>
                      <a:pt x="319" y="205"/>
                      <a:pt x="318" y="204"/>
                      <a:pt x="317" y="203"/>
                    </a:cubicBezTo>
                    <a:lnTo>
                      <a:pt x="276" y="152"/>
                    </a:lnTo>
                    <a:lnTo>
                      <a:pt x="281" y="155"/>
                    </a:lnTo>
                    <a:lnTo>
                      <a:pt x="216" y="142"/>
                    </a:lnTo>
                    <a:cubicBezTo>
                      <a:pt x="214" y="141"/>
                      <a:pt x="212" y="140"/>
                      <a:pt x="211" y="139"/>
                    </a:cubicBezTo>
                    <a:lnTo>
                      <a:pt x="187" y="113"/>
                    </a:lnTo>
                    <a:cubicBezTo>
                      <a:pt x="186" y="112"/>
                      <a:pt x="186" y="112"/>
                      <a:pt x="186" y="111"/>
                    </a:cubicBezTo>
                    <a:lnTo>
                      <a:pt x="170" y="85"/>
                    </a:lnTo>
                    <a:lnTo>
                      <a:pt x="183" y="85"/>
                    </a:lnTo>
                    <a:lnTo>
                      <a:pt x="175" y="96"/>
                    </a:lnTo>
                    <a:cubicBezTo>
                      <a:pt x="173" y="98"/>
                      <a:pt x="171" y="99"/>
                      <a:pt x="168" y="99"/>
                    </a:cubicBezTo>
                    <a:cubicBezTo>
                      <a:pt x="166" y="99"/>
                      <a:pt x="163" y="98"/>
                      <a:pt x="162" y="96"/>
                    </a:cubicBezTo>
                    <a:lnTo>
                      <a:pt x="154" y="85"/>
                    </a:lnTo>
                    <a:lnTo>
                      <a:pt x="163" y="88"/>
                    </a:lnTo>
                    <a:lnTo>
                      <a:pt x="155" y="91"/>
                    </a:lnTo>
                    <a:lnTo>
                      <a:pt x="160" y="83"/>
                    </a:lnTo>
                    <a:lnTo>
                      <a:pt x="163" y="117"/>
                    </a:lnTo>
                    <a:lnTo>
                      <a:pt x="160" y="111"/>
                    </a:lnTo>
                    <a:lnTo>
                      <a:pt x="170" y="119"/>
                    </a:lnTo>
                    <a:cubicBezTo>
                      <a:pt x="173" y="121"/>
                      <a:pt x="174" y="124"/>
                      <a:pt x="173" y="127"/>
                    </a:cubicBezTo>
                    <a:cubicBezTo>
                      <a:pt x="173" y="130"/>
                      <a:pt x="171" y="133"/>
                      <a:pt x="168" y="134"/>
                    </a:cubicBezTo>
                    <a:lnTo>
                      <a:pt x="146" y="139"/>
                    </a:lnTo>
                    <a:lnTo>
                      <a:pt x="152" y="132"/>
                    </a:lnTo>
                    <a:lnTo>
                      <a:pt x="144" y="196"/>
                    </a:lnTo>
                    <a:lnTo>
                      <a:pt x="143" y="191"/>
                    </a:lnTo>
                    <a:lnTo>
                      <a:pt x="167" y="228"/>
                    </a:lnTo>
                    <a:cubicBezTo>
                      <a:pt x="168" y="230"/>
                      <a:pt x="168" y="232"/>
                      <a:pt x="168" y="234"/>
                    </a:cubicBezTo>
                    <a:lnTo>
                      <a:pt x="146" y="335"/>
                    </a:lnTo>
                    <a:cubicBezTo>
                      <a:pt x="146" y="338"/>
                      <a:pt x="144" y="340"/>
                      <a:pt x="141" y="341"/>
                    </a:cubicBezTo>
                    <a:lnTo>
                      <a:pt x="11" y="392"/>
                    </a:lnTo>
                    <a:lnTo>
                      <a:pt x="16" y="381"/>
                    </a:lnTo>
                    <a:lnTo>
                      <a:pt x="75" y="501"/>
                    </a:lnTo>
                    <a:close/>
                    <a:moveTo>
                      <a:pt x="308" y="330"/>
                    </a:moveTo>
                    <a:cubicBezTo>
                      <a:pt x="306" y="333"/>
                      <a:pt x="302" y="335"/>
                      <a:pt x="298" y="333"/>
                    </a:cubicBezTo>
                    <a:cubicBezTo>
                      <a:pt x="294" y="332"/>
                      <a:pt x="292" y="327"/>
                      <a:pt x="293" y="323"/>
                    </a:cubicBezTo>
                    <a:lnTo>
                      <a:pt x="302" y="297"/>
                    </a:lnTo>
                    <a:cubicBezTo>
                      <a:pt x="303" y="293"/>
                      <a:pt x="306" y="291"/>
                      <a:pt x="309" y="291"/>
                    </a:cubicBezTo>
                    <a:cubicBezTo>
                      <a:pt x="313" y="291"/>
                      <a:pt x="316" y="293"/>
                      <a:pt x="317" y="297"/>
                    </a:cubicBezTo>
                    <a:lnTo>
                      <a:pt x="320" y="305"/>
                    </a:lnTo>
                    <a:cubicBezTo>
                      <a:pt x="320" y="307"/>
                      <a:pt x="320" y="309"/>
                      <a:pt x="319" y="311"/>
                    </a:cubicBezTo>
                    <a:lnTo>
                      <a:pt x="308" y="330"/>
                    </a:lnTo>
                    <a:close/>
                    <a:moveTo>
                      <a:pt x="305" y="303"/>
                    </a:moveTo>
                    <a:lnTo>
                      <a:pt x="304" y="310"/>
                    </a:lnTo>
                    <a:lnTo>
                      <a:pt x="302" y="302"/>
                    </a:lnTo>
                    <a:lnTo>
                      <a:pt x="317" y="301"/>
                    </a:lnTo>
                    <a:lnTo>
                      <a:pt x="309" y="328"/>
                    </a:lnTo>
                    <a:lnTo>
                      <a:pt x="294" y="322"/>
                    </a:lnTo>
                    <a:lnTo>
                      <a:pt x="305" y="303"/>
                    </a:lnTo>
                    <a:close/>
                    <a:moveTo>
                      <a:pt x="176" y="51"/>
                    </a:moveTo>
                    <a:cubicBezTo>
                      <a:pt x="175" y="54"/>
                      <a:pt x="172" y="56"/>
                      <a:pt x="169" y="56"/>
                    </a:cubicBezTo>
                    <a:cubicBezTo>
                      <a:pt x="166" y="57"/>
                      <a:pt x="162" y="55"/>
                      <a:pt x="161" y="52"/>
                    </a:cubicBezTo>
                    <a:lnTo>
                      <a:pt x="150" y="28"/>
                    </a:lnTo>
                    <a:cubicBezTo>
                      <a:pt x="149" y="26"/>
                      <a:pt x="149" y="24"/>
                      <a:pt x="150" y="22"/>
                    </a:cubicBezTo>
                    <a:lnTo>
                      <a:pt x="152" y="12"/>
                    </a:lnTo>
                    <a:cubicBezTo>
                      <a:pt x="154" y="8"/>
                      <a:pt x="158" y="5"/>
                      <a:pt x="162" y="6"/>
                    </a:cubicBezTo>
                    <a:lnTo>
                      <a:pt x="173" y="9"/>
                    </a:lnTo>
                    <a:lnTo>
                      <a:pt x="163" y="19"/>
                    </a:lnTo>
                    <a:lnTo>
                      <a:pt x="161" y="11"/>
                    </a:lnTo>
                    <a:cubicBezTo>
                      <a:pt x="159" y="7"/>
                      <a:pt x="161" y="3"/>
                      <a:pt x="165" y="1"/>
                    </a:cubicBezTo>
                    <a:cubicBezTo>
                      <a:pt x="168" y="0"/>
                      <a:pt x="173" y="1"/>
                      <a:pt x="175" y="4"/>
                    </a:cubicBezTo>
                    <a:lnTo>
                      <a:pt x="180" y="12"/>
                    </a:lnTo>
                    <a:cubicBezTo>
                      <a:pt x="182" y="14"/>
                      <a:pt x="182" y="16"/>
                      <a:pt x="181" y="19"/>
                    </a:cubicBezTo>
                    <a:cubicBezTo>
                      <a:pt x="181" y="21"/>
                      <a:pt x="179" y="23"/>
                      <a:pt x="177" y="24"/>
                    </a:cubicBezTo>
                    <a:lnTo>
                      <a:pt x="172" y="26"/>
                    </a:lnTo>
                    <a:lnTo>
                      <a:pt x="175" y="16"/>
                    </a:lnTo>
                    <a:lnTo>
                      <a:pt x="181" y="26"/>
                    </a:lnTo>
                    <a:cubicBezTo>
                      <a:pt x="182" y="28"/>
                      <a:pt x="182" y="30"/>
                      <a:pt x="181" y="32"/>
                    </a:cubicBezTo>
                    <a:lnTo>
                      <a:pt x="176" y="51"/>
                    </a:lnTo>
                    <a:close/>
                    <a:moveTo>
                      <a:pt x="166" y="28"/>
                    </a:moveTo>
                    <a:lnTo>
                      <a:pt x="167" y="33"/>
                    </a:lnTo>
                    <a:lnTo>
                      <a:pt x="161" y="23"/>
                    </a:lnTo>
                    <a:cubicBezTo>
                      <a:pt x="160" y="21"/>
                      <a:pt x="160" y="19"/>
                      <a:pt x="161" y="17"/>
                    </a:cubicBezTo>
                    <a:cubicBezTo>
                      <a:pt x="161" y="15"/>
                      <a:pt x="163" y="13"/>
                      <a:pt x="165" y="12"/>
                    </a:cubicBezTo>
                    <a:lnTo>
                      <a:pt x="170" y="9"/>
                    </a:lnTo>
                    <a:lnTo>
                      <a:pt x="167" y="21"/>
                    </a:lnTo>
                    <a:lnTo>
                      <a:pt x="162" y="13"/>
                    </a:lnTo>
                    <a:lnTo>
                      <a:pt x="176" y="6"/>
                    </a:lnTo>
                    <a:lnTo>
                      <a:pt x="179" y="14"/>
                    </a:lnTo>
                    <a:cubicBezTo>
                      <a:pt x="180" y="17"/>
                      <a:pt x="179" y="20"/>
                      <a:pt x="177" y="22"/>
                    </a:cubicBezTo>
                    <a:cubicBezTo>
                      <a:pt x="175" y="24"/>
                      <a:pt x="172" y="25"/>
                      <a:pt x="169" y="24"/>
                    </a:cubicBezTo>
                    <a:lnTo>
                      <a:pt x="158" y="22"/>
                    </a:lnTo>
                    <a:lnTo>
                      <a:pt x="168" y="16"/>
                    </a:lnTo>
                    <a:lnTo>
                      <a:pt x="165" y="26"/>
                    </a:lnTo>
                    <a:lnTo>
                      <a:pt x="165" y="21"/>
                    </a:lnTo>
                    <a:lnTo>
                      <a:pt x="176" y="45"/>
                    </a:lnTo>
                    <a:lnTo>
                      <a:pt x="161" y="46"/>
                    </a:lnTo>
                    <a:lnTo>
                      <a:pt x="166" y="28"/>
                    </a:lnTo>
                    <a:close/>
                  </a:path>
                </a:pathLst>
              </a:custGeom>
              <a:solidFill>
                <a:srgbClr val="6E6E6E"/>
              </a:solidFill>
              <a:ln w="0" cap="flat">
                <a:solidFill>
                  <a:srgbClr val="6E6E6E"/>
                </a:solidFill>
                <a:prstDash val="solid"/>
                <a:round/>
                <a:headEnd/>
                <a:tailEnd/>
              </a:ln>
            </p:spPr>
            <p:txBody>
              <a:bodyPr/>
              <a:lstStyle/>
              <a:p>
                <a:endParaRPr lang="en-US"/>
              </a:p>
            </p:txBody>
          </p:sp>
          <p:sp>
            <p:nvSpPr>
              <p:cNvPr id="1589" name="Freeform 776"/>
              <p:cNvSpPr>
                <a:spLocks/>
              </p:cNvSpPr>
              <p:nvPr/>
            </p:nvSpPr>
            <p:spPr bwMode="auto">
              <a:xfrm>
                <a:off x="3909" y="1250"/>
                <a:ext cx="51" cy="44"/>
              </a:xfrm>
              <a:custGeom>
                <a:avLst/>
                <a:gdLst>
                  <a:gd name="T0" fmla="*/ 51 w 51"/>
                  <a:gd name="T1" fmla="*/ 15 h 44"/>
                  <a:gd name="T2" fmla="*/ 49 w 51"/>
                  <a:gd name="T3" fmla="*/ 17 h 44"/>
                  <a:gd name="T4" fmla="*/ 48 w 51"/>
                  <a:gd name="T5" fmla="*/ 15 h 44"/>
                  <a:gd name="T6" fmla="*/ 46 w 51"/>
                  <a:gd name="T7" fmla="*/ 16 h 44"/>
                  <a:gd name="T8" fmla="*/ 46 w 51"/>
                  <a:gd name="T9" fmla="*/ 24 h 44"/>
                  <a:gd name="T10" fmla="*/ 49 w 51"/>
                  <a:gd name="T11" fmla="*/ 26 h 44"/>
                  <a:gd name="T12" fmla="*/ 44 w 51"/>
                  <a:gd name="T13" fmla="*/ 28 h 44"/>
                  <a:gd name="T14" fmla="*/ 42 w 51"/>
                  <a:gd name="T15" fmla="*/ 44 h 44"/>
                  <a:gd name="T16" fmla="*/ 13 w 51"/>
                  <a:gd name="T17" fmla="*/ 41 h 44"/>
                  <a:gd name="T18" fmla="*/ 0 w 51"/>
                  <a:gd name="T19" fmla="*/ 24 h 44"/>
                  <a:gd name="T20" fmla="*/ 2 w 51"/>
                  <a:gd name="T21" fmla="*/ 24 h 44"/>
                  <a:gd name="T22" fmla="*/ 3 w 51"/>
                  <a:gd name="T23" fmla="*/ 28 h 44"/>
                  <a:gd name="T24" fmla="*/ 6 w 51"/>
                  <a:gd name="T25" fmla="*/ 28 h 44"/>
                  <a:gd name="T26" fmla="*/ 12 w 51"/>
                  <a:gd name="T27" fmla="*/ 25 h 44"/>
                  <a:gd name="T28" fmla="*/ 23 w 51"/>
                  <a:gd name="T29" fmla="*/ 27 h 44"/>
                  <a:gd name="T30" fmla="*/ 28 w 51"/>
                  <a:gd name="T31" fmla="*/ 26 h 44"/>
                  <a:gd name="T32" fmla="*/ 31 w 51"/>
                  <a:gd name="T33" fmla="*/ 24 h 44"/>
                  <a:gd name="T34" fmla="*/ 33 w 51"/>
                  <a:gd name="T35" fmla="*/ 17 h 44"/>
                  <a:gd name="T36" fmla="*/ 45 w 51"/>
                  <a:gd name="T37" fmla="*/ 5 h 44"/>
                  <a:gd name="T38" fmla="*/ 47 w 51"/>
                  <a:gd name="T39" fmla="*/ 0 h 44"/>
                  <a:gd name="T40" fmla="*/ 49 w 51"/>
                  <a:gd name="T41" fmla="*/ 7 h 44"/>
                  <a:gd name="T42" fmla="*/ 51 w 51"/>
                  <a:gd name="T43" fmla="*/ 15 h 4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1"/>
                  <a:gd name="T67" fmla="*/ 0 h 44"/>
                  <a:gd name="T68" fmla="*/ 51 w 51"/>
                  <a:gd name="T69" fmla="*/ 44 h 4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1" h="44">
                    <a:moveTo>
                      <a:pt x="51" y="15"/>
                    </a:moveTo>
                    <a:lnTo>
                      <a:pt x="49" y="17"/>
                    </a:lnTo>
                    <a:lnTo>
                      <a:pt x="48" y="15"/>
                    </a:lnTo>
                    <a:lnTo>
                      <a:pt x="46" y="16"/>
                    </a:lnTo>
                    <a:lnTo>
                      <a:pt x="46" y="24"/>
                    </a:lnTo>
                    <a:lnTo>
                      <a:pt x="49" y="26"/>
                    </a:lnTo>
                    <a:lnTo>
                      <a:pt x="44" y="28"/>
                    </a:lnTo>
                    <a:lnTo>
                      <a:pt x="42" y="44"/>
                    </a:lnTo>
                    <a:lnTo>
                      <a:pt x="13" y="41"/>
                    </a:lnTo>
                    <a:lnTo>
                      <a:pt x="0" y="24"/>
                    </a:lnTo>
                    <a:lnTo>
                      <a:pt x="2" y="24"/>
                    </a:lnTo>
                    <a:lnTo>
                      <a:pt x="3" y="28"/>
                    </a:lnTo>
                    <a:lnTo>
                      <a:pt x="6" y="28"/>
                    </a:lnTo>
                    <a:lnTo>
                      <a:pt x="12" y="25"/>
                    </a:lnTo>
                    <a:lnTo>
                      <a:pt x="23" y="27"/>
                    </a:lnTo>
                    <a:lnTo>
                      <a:pt x="28" y="26"/>
                    </a:lnTo>
                    <a:lnTo>
                      <a:pt x="31" y="24"/>
                    </a:lnTo>
                    <a:lnTo>
                      <a:pt x="33" y="17"/>
                    </a:lnTo>
                    <a:lnTo>
                      <a:pt x="45" y="5"/>
                    </a:lnTo>
                    <a:lnTo>
                      <a:pt x="47" y="0"/>
                    </a:lnTo>
                    <a:lnTo>
                      <a:pt x="49" y="7"/>
                    </a:lnTo>
                    <a:lnTo>
                      <a:pt x="51" y="15"/>
                    </a:lnTo>
                    <a:close/>
                  </a:path>
                </a:pathLst>
              </a:custGeom>
              <a:solidFill>
                <a:srgbClr val="00B0F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590" name="Freeform 777"/>
              <p:cNvSpPr>
                <a:spLocks noEditPoints="1"/>
              </p:cNvSpPr>
              <p:nvPr/>
            </p:nvSpPr>
            <p:spPr bwMode="auto">
              <a:xfrm>
                <a:off x="3907" y="1249"/>
                <a:ext cx="56" cy="47"/>
              </a:xfrm>
              <a:custGeom>
                <a:avLst/>
                <a:gdLst>
                  <a:gd name="T0" fmla="*/ 223 w 225"/>
                  <a:gd name="T1" fmla="*/ 71 h 193"/>
                  <a:gd name="T2" fmla="*/ 208 w 225"/>
                  <a:gd name="T3" fmla="*/ 85 h 193"/>
                  <a:gd name="T4" fmla="*/ 194 w 225"/>
                  <a:gd name="T5" fmla="*/ 71 h 193"/>
                  <a:gd name="T6" fmla="*/ 195 w 225"/>
                  <a:gd name="T7" fmla="*/ 77 h 193"/>
                  <a:gd name="T8" fmla="*/ 203 w 225"/>
                  <a:gd name="T9" fmla="*/ 104 h 193"/>
                  <a:gd name="T10" fmla="*/ 211 w 225"/>
                  <a:gd name="T11" fmla="*/ 107 h 193"/>
                  <a:gd name="T12" fmla="*/ 208 w 225"/>
                  <a:gd name="T13" fmla="*/ 121 h 193"/>
                  <a:gd name="T14" fmla="*/ 192 w 225"/>
                  <a:gd name="T15" fmla="*/ 119 h 193"/>
                  <a:gd name="T16" fmla="*/ 175 w 225"/>
                  <a:gd name="T17" fmla="*/ 192 h 193"/>
                  <a:gd name="T18" fmla="*/ 53 w 225"/>
                  <a:gd name="T19" fmla="*/ 178 h 193"/>
                  <a:gd name="T20" fmla="*/ 1 w 225"/>
                  <a:gd name="T21" fmla="*/ 101 h 193"/>
                  <a:gd name="T22" fmla="*/ 14 w 225"/>
                  <a:gd name="T23" fmla="*/ 97 h 193"/>
                  <a:gd name="T24" fmla="*/ 27 w 225"/>
                  <a:gd name="T25" fmla="*/ 116 h 193"/>
                  <a:gd name="T26" fmla="*/ 30 w 225"/>
                  <a:gd name="T27" fmla="*/ 110 h 193"/>
                  <a:gd name="T28" fmla="*/ 51 w 225"/>
                  <a:gd name="T29" fmla="*/ 100 h 193"/>
                  <a:gd name="T30" fmla="*/ 102 w 225"/>
                  <a:gd name="T31" fmla="*/ 108 h 193"/>
                  <a:gd name="T32" fmla="*/ 120 w 225"/>
                  <a:gd name="T33" fmla="*/ 102 h 193"/>
                  <a:gd name="T34" fmla="*/ 128 w 225"/>
                  <a:gd name="T35" fmla="*/ 96 h 193"/>
                  <a:gd name="T36" fmla="*/ 133 w 225"/>
                  <a:gd name="T37" fmla="*/ 75 h 193"/>
                  <a:gd name="T38" fmla="*/ 184 w 225"/>
                  <a:gd name="T39" fmla="*/ 22 h 193"/>
                  <a:gd name="T40" fmla="*/ 190 w 225"/>
                  <a:gd name="T41" fmla="*/ 5 h 193"/>
                  <a:gd name="T42" fmla="*/ 205 w 225"/>
                  <a:gd name="T43" fmla="*/ 5 h 193"/>
                  <a:gd name="T44" fmla="*/ 216 w 225"/>
                  <a:gd name="T45" fmla="*/ 31 h 193"/>
                  <a:gd name="T46" fmla="*/ 201 w 225"/>
                  <a:gd name="T47" fmla="*/ 35 h 193"/>
                  <a:gd name="T48" fmla="*/ 190 w 225"/>
                  <a:gd name="T49" fmla="*/ 12 h 193"/>
                  <a:gd name="T50" fmla="*/ 197 w 225"/>
                  <a:gd name="T51" fmla="*/ 31 h 193"/>
                  <a:gd name="T52" fmla="*/ 147 w 225"/>
                  <a:gd name="T53" fmla="*/ 83 h 193"/>
                  <a:gd name="T54" fmla="*/ 140 w 225"/>
                  <a:gd name="T55" fmla="*/ 104 h 193"/>
                  <a:gd name="T56" fmla="*/ 127 w 225"/>
                  <a:gd name="T57" fmla="*/ 117 h 193"/>
                  <a:gd name="T58" fmla="*/ 102 w 225"/>
                  <a:gd name="T59" fmla="*/ 123 h 193"/>
                  <a:gd name="T60" fmla="*/ 53 w 225"/>
                  <a:gd name="T61" fmla="*/ 115 h 193"/>
                  <a:gd name="T62" fmla="*/ 33 w 225"/>
                  <a:gd name="T63" fmla="*/ 126 h 193"/>
                  <a:gd name="T64" fmla="*/ 19 w 225"/>
                  <a:gd name="T65" fmla="*/ 126 h 193"/>
                  <a:gd name="T66" fmla="*/ 6 w 225"/>
                  <a:gd name="T67" fmla="*/ 108 h 193"/>
                  <a:gd name="T68" fmla="*/ 8 w 225"/>
                  <a:gd name="T69" fmla="*/ 113 h 193"/>
                  <a:gd name="T70" fmla="*/ 66 w 225"/>
                  <a:gd name="T71" fmla="*/ 169 h 193"/>
                  <a:gd name="T72" fmla="*/ 177 w 225"/>
                  <a:gd name="T73" fmla="*/ 176 h 193"/>
                  <a:gd name="T74" fmla="*/ 176 w 225"/>
                  <a:gd name="T75" fmla="*/ 117 h 193"/>
                  <a:gd name="T76" fmla="*/ 204 w 225"/>
                  <a:gd name="T77" fmla="*/ 105 h 193"/>
                  <a:gd name="T78" fmla="*/ 190 w 225"/>
                  <a:gd name="T79" fmla="*/ 111 h 193"/>
                  <a:gd name="T80" fmla="*/ 184 w 225"/>
                  <a:gd name="T81" fmla="*/ 70 h 193"/>
                  <a:gd name="T82" fmla="*/ 198 w 225"/>
                  <a:gd name="T83" fmla="*/ 59 h 193"/>
                  <a:gd name="T84" fmla="*/ 215 w 225"/>
                  <a:gd name="T85" fmla="*/ 72 h 193"/>
                  <a:gd name="T86" fmla="*/ 210 w 225"/>
                  <a:gd name="T87" fmla="*/ 61 h 193"/>
                  <a:gd name="T88" fmla="*/ 201 w 225"/>
                  <a:gd name="T89" fmla="*/ 35 h 19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25"/>
                  <a:gd name="T136" fmla="*/ 0 h 193"/>
                  <a:gd name="T137" fmla="*/ 225 w 225"/>
                  <a:gd name="T138" fmla="*/ 193 h 19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25" h="193">
                    <a:moveTo>
                      <a:pt x="224" y="64"/>
                    </a:moveTo>
                    <a:cubicBezTo>
                      <a:pt x="225" y="67"/>
                      <a:pt x="224" y="69"/>
                      <a:pt x="223" y="71"/>
                    </a:cubicBezTo>
                    <a:lnTo>
                      <a:pt x="215" y="82"/>
                    </a:lnTo>
                    <a:cubicBezTo>
                      <a:pt x="213" y="84"/>
                      <a:pt x="211" y="85"/>
                      <a:pt x="208" y="85"/>
                    </a:cubicBezTo>
                    <a:cubicBezTo>
                      <a:pt x="206" y="85"/>
                      <a:pt x="203" y="84"/>
                      <a:pt x="202" y="82"/>
                    </a:cubicBezTo>
                    <a:lnTo>
                      <a:pt x="194" y="71"/>
                    </a:lnTo>
                    <a:lnTo>
                      <a:pt x="203" y="74"/>
                    </a:lnTo>
                    <a:lnTo>
                      <a:pt x="195" y="77"/>
                    </a:lnTo>
                    <a:lnTo>
                      <a:pt x="200" y="68"/>
                    </a:lnTo>
                    <a:lnTo>
                      <a:pt x="203" y="104"/>
                    </a:lnTo>
                    <a:lnTo>
                      <a:pt x="200" y="98"/>
                    </a:lnTo>
                    <a:lnTo>
                      <a:pt x="211" y="107"/>
                    </a:lnTo>
                    <a:cubicBezTo>
                      <a:pt x="213" y="108"/>
                      <a:pt x="214" y="112"/>
                      <a:pt x="214" y="115"/>
                    </a:cubicBezTo>
                    <a:cubicBezTo>
                      <a:pt x="213" y="118"/>
                      <a:pt x="211" y="120"/>
                      <a:pt x="208" y="121"/>
                    </a:cubicBezTo>
                    <a:lnTo>
                      <a:pt x="186" y="126"/>
                    </a:lnTo>
                    <a:lnTo>
                      <a:pt x="192" y="119"/>
                    </a:lnTo>
                    <a:lnTo>
                      <a:pt x="184" y="185"/>
                    </a:lnTo>
                    <a:cubicBezTo>
                      <a:pt x="183" y="190"/>
                      <a:pt x="180" y="193"/>
                      <a:pt x="175" y="192"/>
                    </a:cubicBezTo>
                    <a:lnTo>
                      <a:pt x="59" y="181"/>
                    </a:lnTo>
                    <a:cubicBezTo>
                      <a:pt x="57" y="181"/>
                      <a:pt x="55" y="180"/>
                      <a:pt x="53" y="178"/>
                    </a:cubicBezTo>
                    <a:lnTo>
                      <a:pt x="2" y="110"/>
                    </a:lnTo>
                    <a:cubicBezTo>
                      <a:pt x="0" y="107"/>
                      <a:pt x="0" y="104"/>
                      <a:pt x="1" y="101"/>
                    </a:cubicBezTo>
                    <a:cubicBezTo>
                      <a:pt x="3" y="98"/>
                      <a:pt x="5" y="97"/>
                      <a:pt x="8" y="97"/>
                    </a:cubicBezTo>
                    <a:lnTo>
                      <a:pt x="14" y="97"/>
                    </a:lnTo>
                    <a:cubicBezTo>
                      <a:pt x="17" y="97"/>
                      <a:pt x="20" y="99"/>
                      <a:pt x="21" y="102"/>
                    </a:cubicBezTo>
                    <a:lnTo>
                      <a:pt x="27" y="116"/>
                    </a:lnTo>
                    <a:lnTo>
                      <a:pt x="19" y="110"/>
                    </a:lnTo>
                    <a:lnTo>
                      <a:pt x="30" y="110"/>
                    </a:lnTo>
                    <a:lnTo>
                      <a:pt x="27" y="111"/>
                    </a:lnTo>
                    <a:lnTo>
                      <a:pt x="51" y="100"/>
                    </a:lnTo>
                    <a:cubicBezTo>
                      <a:pt x="53" y="100"/>
                      <a:pt x="54" y="99"/>
                      <a:pt x="56" y="100"/>
                    </a:cubicBezTo>
                    <a:lnTo>
                      <a:pt x="102" y="108"/>
                    </a:lnTo>
                    <a:lnTo>
                      <a:pt x="98" y="108"/>
                    </a:lnTo>
                    <a:lnTo>
                      <a:pt x="120" y="102"/>
                    </a:lnTo>
                    <a:lnTo>
                      <a:pt x="117" y="104"/>
                    </a:lnTo>
                    <a:lnTo>
                      <a:pt x="128" y="96"/>
                    </a:lnTo>
                    <a:lnTo>
                      <a:pt x="125" y="99"/>
                    </a:lnTo>
                    <a:lnTo>
                      <a:pt x="133" y="75"/>
                    </a:lnTo>
                    <a:cubicBezTo>
                      <a:pt x="134" y="74"/>
                      <a:pt x="134" y="72"/>
                      <a:pt x="135" y="72"/>
                    </a:cubicBezTo>
                    <a:lnTo>
                      <a:pt x="184" y="22"/>
                    </a:lnTo>
                    <a:lnTo>
                      <a:pt x="182" y="25"/>
                    </a:lnTo>
                    <a:lnTo>
                      <a:pt x="190" y="5"/>
                    </a:lnTo>
                    <a:cubicBezTo>
                      <a:pt x="191" y="2"/>
                      <a:pt x="194" y="0"/>
                      <a:pt x="198" y="0"/>
                    </a:cubicBezTo>
                    <a:cubicBezTo>
                      <a:pt x="201" y="0"/>
                      <a:pt x="204" y="2"/>
                      <a:pt x="205" y="5"/>
                    </a:cubicBezTo>
                    <a:lnTo>
                      <a:pt x="216" y="30"/>
                    </a:lnTo>
                    <a:cubicBezTo>
                      <a:pt x="216" y="30"/>
                      <a:pt x="216" y="31"/>
                      <a:pt x="216" y="31"/>
                    </a:cubicBezTo>
                    <a:lnTo>
                      <a:pt x="224" y="64"/>
                    </a:lnTo>
                    <a:close/>
                    <a:moveTo>
                      <a:pt x="201" y="35"/>
                    </a:moveTo>
                    <a:lnTo>
                      <a:pt x="201" y="36"/>
                    </a:lnTo>
                    <a:lnTo>
                      <a:pt x="190" y="12"/>
                    </a:lnTo>
                    <a:lnTo>
                      <a:pt x="205" y="12"/>
                    </a:lnTo>
                    <a:lnTo>
                      <a:pt x="197" y="31"/>
                    </a:lnTo>
                    <a:cubicBezTo>
                      <a:pt x="196" y="32"/>
                      <a:pt x="196" y="33"/>
                      <a:pt x="195" y="33"/>
                    </a:cubicBezTo>
                    <a:lnTo>
                      <a:pt x="147" y="83"/>
                    </a:lnTo>
                    <a:lnTo>
                      <a:pt x="148" y="80"/>
                    </a:lnTo>
                    <a:lnTo>
                      <a:pt x="140" y="104"/>
                    </a:lnTo>
                    <a:cubicBezTo>
                      <a:pt x="140" y="106"/>
                      <a:pt x="139" y="107"/>
                      <a:pt x="138" y="108"/>
                    </a:cubicBezTo>
                    <a:lnTo>
                      <a:pt x="127" y="117"/>
                    </a:lnTo>
                    <a:cubicBezTo>
                      <a:pt x="126" y="117"/>
                      <a:pt x="125" y="118"/>
                      <a:pt x="124" y="118"/>
                    </a:cubicBezTo>
                    <a:lnTo>
                      <a:pt x="102" y="123"/>
                    </a:lnTo>
                    <a:cubicBezTo>
                      <a:pt x="101" y="124"/>
                      <a:pt x="100" y="124"/>
                      <a:pt x="99" y="124"/>
                    </a:cubicBezTo>
                    <a:lnTo>
                      <a:pt x="53" y="115"/>
                    </a:lnTo>
                    <a:lnTo>
                      <a:pt x="58" y="115"/>
                    </a:lnTo>
                    <a:lnTo>
                      <a:pt x="33" y="126"/>
                    </a:lnTo>
                    <a:cubicBezTo>
                      <a:pt x="32" y="126"/>
                      <a:pt x="31" y="126"/>
                      <a:pt x="30" y="126"/>
                    </a:cubicBezTo>
                    <a:lnTo>
                      <a:pt x="19" y="126"/>
                    </a:lnTo>
                    <a:cubicBezTo>
                      <a:pt x="16" y="126"/>
                      <a:pt x="13" y="124"/>
                      <a:pt x="12" y="121"/>
                    </a:cubicBezTo>
                    <a:lnTo>
                      <a:pt x="6" y="108"/>
                    </a:lnTo>
                    <a:lnTo>
                      <a:pt x="14" y="113"/>
                    </a:lnTo>
                    <a:lnTo>
                      <a:pt x="8" y="113"/>
                    </a:lnTo>
                    <a:lnTo>
                      <a:pt x="15" y="100"/>
                    </a:lnTo>
                    <a:lnTo>
                      <a:pt x="66" y="169"/>
                    </a:lnTo>
                    <a:lnTo>
                      <a:pt x="61" y="165"/>
                    </a:lnTo>
                    <a:lnTo>
                      <a:pt x="177" y="176"/>
                    </a:lnTo>
                    <a:lnTo>
                      <a:pt x="168" y="183"/>
                    </a:lnTo>
                    <a:lnTo>
                      <a:pt x="176" y="117"/>
                    </a:lnTo>
                    <a:cubicBezTo>
                      <a:pt x="177" y="114"/>
                      <a:pt x="179" y="112"/>
                      <a:pt x="182" y="111"/>
                    </a:cubicBezTo>
                    <a:lnTo>
                      <a:pt x="204" y="105"/>
                    </a:lnTo>
                    <a:lnTo>
                      <a:pt x="201" y="119"/>
                    </a:lnTo>
                    <a:lnTo>
                      <a:pt x="190" y="111"/>
                    </a:lnTo>
                    <a:cubicBezTo>
                      <a:pt x="188" y="110"/>
                      <a:pt x="187" y="108"/>
                      <a:pt x="187" y="105"/>
                    </a:cubicBezTo>
                    <a:lnTo>
                      <a:pt x="184" y="70"/>
                    </a:lnTo>
                    <a:cubicBezTo>
                      <a:pt x="184" y="66"/>
                      <a:pt x="186" y="63"/>
                      <a:pt x="190" y="61"/>
                    </a:cubicBezTo>
                    <a:lnTo>
                      <a:pt x="198" y="59"/>
                    </a:lnTo>
                    <a:cubicBezTo>
                      <a:pt x="201" y="58"/>
                      <a:pt x="205" y="59"/>
                      <a:pt x="207" y="61"/>
                    </a:cubicBezTo>
                    <a:lnTo>
                      <a:pt x="215" y="72"/>
                    </a:lnTo>
                    <a:lnTo>
                      <a:pt x="202" y="72"/>
                    </a:lnTo>
                    <a:lnTo>
                      <a:pt x="210" y="61"/>
                    </a:lnTo>
                    <a:lnTo>
                      <a:pt x="209" y="68"/>
                    </a:lnTo>
                    <a:lnTo>
                      <a:pt x="201" y="35"/>
                    </a:lnTo>
                    <a:close/>
                  </a:path>
                </a:pathLst>
              </a:custGeom>
              <a:solidFill>
                <a:srgbClr val="6E6E6E"/>
              </a:solidFill>
              <a:ln w="0" cap="flat">
                <a:solidFill>
                  <a:srgbClr val="6E6E6E"/>
                </a:solidFill>
                <a:prstDash val="solid"/>
                <a:round/>
                <a:headEnd/>
                <a:tailEnd/>
              </a:ln>
            </p:spPr>
            <p:txBody>
              <a:bodyPr/>
              <a:lstStyle/>
              <a:p>
                <a:endParaRPr lang="en-US"/>
              </a:p>
            </p:txBody>
          </p:sp>
          <p:sp>
            <p:nvSpPr>
              <p:cNvPr id="1591" name="Freeform 778"/>
              <p:cNvSpPr>
                <a:spLocks noEditPoints="1"/>
              </p:cNvSpPr>
              <p:nvPr/>
            </p:nvSpPr>
            <p:spPr bwMode="auto">
              <a:xfrm>
                <a:off x="3280" y="712"/>
                <a:ext cx="13" cy="4"/>
              </a:xfrm>
              <a:custGeom>
                <a:avLst/>
                <a:gdLst>
                  <a:gd name="T0" fmla="*/ 10 w 53"/>
                  <a:gd name="T1" fmla="*/ 16 h 16"/>
                  <a:gd name="T2" fmla="*/ 10 w 53"/>
                  <a:gd name="T3" fmla="*/ 0 h 16"/>
                  <a:gd name="T4" fmla="*/ 31 w 53"/>
                  <a:gd name="T5" fmla="*/ 0 h 16"/>
                  <a:gd name="T6" fmla="*/ 42 w 53"/>
                  <a:gd name="T7" fmla="*/ 0 h 16"/>
                  <a:gd name="T8" fmla="*/ 53 w 53"/>
                  <a:gd name="T9" fmla="*/ 0 h 16"/>
                  <a:gd name="T10" fmla="*/ 53 w 53"/>
                  <a:gd name="T11" fmla="*/ 16 h 16"/>
                  <a:gd name="T12" fmla="*/ 40 w 53"/>
                  <a:gd name="T13" fmla="*/ 16 h 16"/>
                  <a:gd name="T14" fmla="*/ 10 w 53"/>
                  <a:gd name="T15" fmla="*/ 16 h 16"/>
                  <a:gd name="T16" fmla="*/ 40 w 53"/>
                  <a:gd name="T17" fmla="*/ 0 h 16"/>
                  <a:gd name="T18" fmla="*/ 42 w 53"/>
                  <a:gd name="T19" fmla="*/ 0 h 16"/>
                  <a:gd name="T20" fmla="*/ 42 w 53"/>
                  <a:gd name="T21" fmla="*/ 16 h 16"/>
                  <a:gd name="T22" fmla="*/ 31 w 53"/>
                  <a:gd name="T23" fmla="*/ 16 h 16"/>
                  <a:gd name="T24" fmla="*/ 10 w 53"/>
                  <a:gd name="T25" fmla="*/ 16 h 16"/>
                  <a:gd name="T26" fmla="*/ 10 w 53"/>
                  <a:gd name="T27" fmla="*/ 0 h 16"/>
                  <a:gd name="T28" fmla="*/ 40 w 53"/>
                  <a:gd name="T29" fmla="*/ 0 h 1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3"/>
                  <a:gd name="T46" fmla="*/ 0 h 16"/>
                  <a:gd name="T47" fmla="*/ 53 w 53"/>
                  <a:gd name="T48" fmla="*/ 16 h 1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3" h="16">
                    <a:moveTo>
                      <a:pt x="10" y="16"/>
                    </a:moveTo>
                    <a:cubicBezTo>
                      <a:pt x="0" y="16"/>
                      <a:pt x="0" y="0"/>
                      <a:pt x="10" y="0"/>
                    </a:cubicBezTo>
                    <a:lnTo>
                      <a:pt x="31" y="0"/>
                    </a:lnTo>
                    <a:lnTo>
                      <a:pt x="42" y="0"/>
                    </a:lnTo>
                    <a:lnTo>
                      <a:pt x="53" y="0"/>
                    </a:lnTo>
                    <a:lnTo>
                      <a:pt x="53" y="16"/>
                    </a:lnTo>
                    <a:lnTo>
                      <a:pt x="40" y="16"/>
                    </a:lnTo>
                    <a:lnTo>
                      <a:pt x="10" y="16"/>
                    </a:lnTo>
                    <a:close/>
                    <a:moveTo>
                      <a:pt x="40" y="0"/>
                    </a:moveTo>
                    <a:lnTo>
                      <a:pt x="42" y="0"/>
                    </a:lnTo>
                    <a:lnTo>
                      <a:pt x="42" y="16"/>
                    </a:lnTo>
                    <a:lnTo>
                      <a:pt x="31" y="16"/>
                    </a:lnTo>
                    <a:lnTo>
                      <a:pt x="10" y="16"/>
                    </a:lnTo>
                    <a:lnTo>
                      <a:pt x="10" y="0"/>
                    </a:lnTo>
                    <a:lnTo>
                      <a:pt x="40" y="0"/>
                    </a:lnTo>
                    <a:close/>
                  </a:path>
                </a:pathLst>
              </a:custGeom>
              <a:solidFill>
                <a:srgbClr val="6E6E6E"/>
              </a:solidFill>
              <a:ln w="0" cap="flat">
                <a:solidFill>
                  <a:srgbClr val="6E6E6E"/>
                </a:solidFill>
                <a:prstDash val="solid"/>
                <a:round/>
                <a:headEnd/>
                <a:tailEnd/>
              </a:ln>
            </p:spPr>
            <p:txBody>
              <a:bodyPr/>
              <a:lstStyle/>
              <a:p>
                <a:endParaRPr lang="en-US"/>
              </a:p>
            </p:txBody>
          </p:sp>
          <p:sp>
            <p:nvSpPr>
              <p:cNvPr id="1592" name="Freeform 779"/>
              <p:cNvSpPr>
                <a:spLocks noEditPoints="1"/>
              </p:cNvSpPr>
              <p:nvPr/>
            </p:nvSpPr>
            <p:spPr bwMode="auto">
              <a:xfrm>
                <a:off x="3287" y="809"/>
                <a:ext cx="7" cy="8"/>
              </a:xfrm>
              <a:custGeom>
                <a:avLst/>
                <a:gdLst>
                  <a:gd name="T0" fmla="*/ 7 w 7"/>
                  <a:gd name="T1" fmla="*/ 2 h 8"/>
                  <a:gd name="T2" fmla="*/ 3 w 7"/>
                  <a:gd name="T3" fmla="*/ 0 h 8"/>
                  <a:gd name="T4" fmla="*/ 7 w 7"/>
                  <a:gd name="T5" fmla="*/ 1 h 8"/>
                  <a:gd name="T6" fmla="*/ 7 w 7"/>
                  <a:gd name="T7" fmla="*/ 2 h 8"/>
                  <a:gd name="T8" fmla="*/ 3 w 7"/>
                  <a:gd name="T9" fmla="*/ 2 h 8"/>
                  <a:gd name="T10" fmla="*/ 1 w 7"/>
                  <a:gd name="T11" fmla="*/ 1 h 8"/>
                  <a:gd name="T12" fmla="*/ 2 w 7"/>
                  <a:gd name="T13" fmla="*/ 0 h 8"/>
                  <a:gd name="T14" fmla="*/ 5 w 7"/>
                  <a:gd name="T15" fmla="*/ 2 h 8"/>
                  <a:gd name="T16" fmla="*/ 7 w 7"/>
                  <a:gd name="T17" fmla="*/ 3 h 8"/>
                  <a:gd name="T18" fmla="*/ 3 w 7"/>
                  <a:gd name="T19" fmla="*/ 2 h 8"/>
                  <a:gd name="T20" fmla="*/ 2 w 7"/>
                  <a:gd name="T21" fmla="*/ 2 h 8"/>
                  <a:gd name="T22" fmla="*/ 0 w 7"/>
                  <a:gd name="T23" fmla="*/ 1 h 8"/>
                  <a:gd name="T24" fmla="*/ 3 w 7"/>
                  <a:gd name="T25" fmla="*/ 2 h 8"/>
                  <a:gd name="T26" fmla="*/ 3 w 7"/>
                  <a:gd name="T27" fmla="*/ 2 h 8"/>
                  <a:gd name="T28" fmla="*/ 3 w 7"/>
                  <a:gd name="T29" fmla="*/ 2 h 8"/>
                  <a:gd name="T30" fmla="*/ 2 w 7"/>
                  <a:gd name="T31" fmla="*/ 2 h 8"/>
                  <a:gd name="T32" fmla="*/ 7 w 7"/>
                  <a:gd name="T33" fmla="*/ 8 h 8"/>
                  <a:gd name="T34" fmla="*/ 3 w 7"/>
                  <a:gd name="T35" fmla="*/ 6 h 8"/>
                  <a:gd name="T36" fmla="*/ 6 w 7"/>
                  <a:gd name="T37" fmla="*/ 6 h 8"/>
                  <a:gd name="T38" fmla="*/ 7 w 7"/>
                  <a:gd name="T39" fmla="*/ 8 h 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
                  <a:gd name="T61" fmla="*/ 0 h 8"/>
                  <a:gd name="T62" fmla="*/ 7 w 7"/>
                  <a:gd name="T63" fmla="*/ 8 h 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 h="8">
                    <a:moveTo>
                      <a:pt x="7" y="2"/>
                    </a:moveTo>
                    <a:lnTo>
                      <a:pt x="3" y="0"/>
                    </a:lnTo>
                    <a:lnTo>
                      <a:pt x="7" y="1"/>
                    </a:lnTo>
                    <a:lnTo>
                      <a:pt x="7" y="2"/>
                    </a:lnTo>
                    <a:close/>
                    <a:moveTo>
                      <a:pt x="3" y="2"/>
                    </a:moveTo>
                    <a:lnTo>
                      <a:pt x="1" y="1"/>
                    </a:lnTo>
                    <a:lnTo>
                      <a:pt x="2" y="0"/>
                    </a:lnTo>
                    <a:lnTo>
                      <a:pt x="5" y="2"/>
                    </a:lnTo>
                    <a:lnTo>
                      <a:pt x="7" y="3"/>
                    </a:lnTo>
                    <a:lnTo>
                      <a:pt x="3" y="2"/>
                    </a:lnTo>
                    <a:close/>
                    <a:moveTo>
                      <a:pt x="2" y="2"/>
                    </a:moveTo>
                    <a:lnTo>
                      <a:pt x="0" y="1"/>
                    </a:lnTo>
                    <a:lnTo>
                      <a:pt x="3" y="2"/>
                    </a:lnTo>
                    <a:lnTo>
                      <a:pt x="2" y="2"/>
                    </a:lnTo>
                    <a:close/>
                    <a:moveTo>
                      <a:pt x="7" y="8"/>
                    </a:moveTo>
                    <a:lnTo>
                      <a:pt x="3" y="6"/>
                    </a:lnTo>
                    <a:lnTo>
                      <a:pt x="6" y="6"/>
                    </a:lnTo>
                    <a:lnTo>
                      <a:pt x="7" y="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593" name="Freeform 780"/>
              <p:cNvSpPr>
                <a:spLocks noEditPoints="1"/>
              </p:cNvSpPr>
              <p:nvPr/>
            </p:nvSpPr>
            <p:spPr bwMode="auto">
              <a:xfrm>
                <a:off x="3285" y="807"/>
                <a:ext cx="11" cy="12"/>
              </a:xfrm>
              <a:custGeom>
                <a:avLst/>
                <a:gdLst>
                  <a:gd name="T0" fmla="*/ 45 w 48"/>
                  <a:gd name="T1" fmla="*/ 24 h 49"/>
                  <a:gd name="T2" fmla="*/ 21 w 48"/>
                  <a:gd name="T3" fmla="*/ 16 h 49"/>
                  <a:gd name="T4" fmla="*/ 27 w 48"/>
                  <a:gd name="T5" fmla="*/ 1 h 49"/>
                  <a:gd name="T6" fmla="*/ 48 w 48"/>
                  <a:gd name="T7" fmla="*/ 13 h 49"/>
                  <a:gd name="T8" fmla="*/ 32 w 48"/>
                  <a:gd name="T9" fmla="*/ 13 h 49"/>
                  <a:gd name="T10" fmla="*/ 22 w 48"/>
                  <a:gd name="T11" fmla="*/ 16 h 49"/>
                  <a:gd name="T12" fmla="*/ 44 w 48"/>
                  <a:gd name="T13" fmla="*/ 10 h 49"/>
                  <a:gd name="T14" fmla="*/ 32 w 48"/>
                  <a:gd name="T15" fmla="*/ 13 h 49"/>
                  <a:gd name="T16" fmla="*/ 23 w 48"/>
                  <a:gd name="T17" fmla="*/ 23 h 49"/>
                  <a:gd name="T18" fmla="*/ 7 w 48"/>
                  <a:gd name="T19" fmla="*/ 16 h 49"/>
                  <a:gd name="T20" fmla="*/ 12 w 48"/>
                  <a:gd name="T21" fmla="*/ 4 h 49"/>
                  <a:gd name="T22" fmla="*/ 34 w 48"/>
                  <a:gd name="T23" fmla="*/ 8 h 49"/>
                  <a:gd name="T24" fmla="*/ 43 w 48"/>
                  <a:gd name="T25" fmla="*/ 16 h 49"/>
                  <a:gd name="T26" fmla="*/ 34 w 48"/>
                  <a:gd name="T27" fmla="*/ 28 h 49"/>
                  <a:gd name="T28" fmla="*/ 41 w 48"/>
                  <a:gd name="T29" fmla="*/ 14 h 49"/>
                  <a:gd name="T30" fmla="*/ 25 w 48"/>
                  <a:gd name="T31" fmla="*/ 21 h 49"/>
                  <a:gd name="T32" fmla="*/ 14 w 48"/>
                  <a:gd name="T33" fmla="*/ 16 h 49"/>
                  <a:gd name="T34" fmla="*/ 21 w 48"/>
                  <a:gd name="T35" fmla="*/ 18 h 49"/>
                  <a:gd name="T36" fmla="*/ 26 w 48"/>
                  <a:gd name="T37" fmla="*/ 7 h 49"/>
                  <a:gd name="T38" fmla="*/ 41 w 48"/>
                  <a:gd name="T39" fmla="*/ 14 h 49"/>
                  <a:gd name="T40" fmla="*/ 15 w 48"/>
                  <a:gd name="T41" fmla="*/ 24 h 49"/>
                  <a:gd name="T42" fmla="*/ 1 w 48"/>
                  <a:gd name="T43" fmla="*/ 10 h 49"/>
                  <a:gd name="T44" fmla="*/ 23 w 48"/>
                  <a:gd name="T45" fmla="*/ 7 h 49"/>
                  <a:gd name="T46" fmla="*/ 24 w 48"/>
                  <a:gd name="T47" fmla="*/ 7 h 49"/>
                  <a:gd name="T48" fmla="*/ 35 w 48"/>
                  <a:gd name="T49" fmla="*/ 23 h 49"/>
                  <a:gd name="T50" fmla="*/ 26 w 48"/>
                  <a:gd name="T51" fmla="*/ 22 h 49"/>
                  <a:gd name="T52" fmla="*/ 17 w 48"/>
                  <a:gd name="T53" fmla="*/ 8 h 49"/>
                  <a:gd name="T54" fmla="*/ 24 w 48"/>
                  <a:gd name="T55" fmla="*/ 7 h 49"/>
                  <a:gd name="T56" fmla="*/ 21 w 48"/>
                  <a:gd name="T57" fmla="*/ 23 h 49"/>
                  <a:gd name="T58" fmla="*/ 7 w 48"/>
                  <a:gd name="T59" fmla="*/ 21 h 49"/>
                  <a:gd name="T60" fmla="*/ 21 w 48"/>
                  <a:gd name="T61" fmla="*/ 10 h 49"/>
                  <a:gd name="T62" fmla="*/ 17 w 48"/>
                  <a:gd name="T63" fmla="*/ 8 h 49"/>
                  <a:gd name="T64" fmla="*/ 43 w 48"/>
                  <a:gd name="T65" fmla="*/ 46 h 49"/>
                  <a:gd name="T66" fmla="*/ 20 w 48"/>
                  <a:gd name="T67" fmla="*/ 39 h 49"/>
                  <a:gd name="T68" fmla="*/ 26 w 48"/>
                  <a:gd name="T69" fmla="*/ 24 h 49"/>
                  <a:gd name="T70" fmla="*/ 41 w 48"/>
                  <a:gd name="T71" fmla="*/ 30 h 49"/>
                  <a:gd name="T72" fmla="*/ 27 w 48"/>
                  <a:gd name="T73" fmla="*/ 38 h 49"/>
                  <a:gd name="T74" fmla="*/ 23 w 48"/>
                  <a:gd name="T75" fmla="*/ 40 h 49"/>
                  <a:gd name="T76" fmla="*/ 42 w 48"/>
                  <a:gd name="T77" fmla="*/ 34 h 49"/>
                  <a:gd name="T78" fmla="*/ 27 w 48"/>
                  <a:gd name="T79" fmla="*/ 38 h 4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8"/>
                  <a:gd name="T121" fmla="*/ 0 h 49"/>
                  <a:gd name="T122" fmla="*/ 48 w 48"/>
                  <a:gd name="T123" fmla="*/ 49 h 4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8" h="49">
                    <a:moveTo>
                      <a:pt x="48" y="17"/>
                    </a:moveTo>
                    <a:cubicBezTo>
                      <a:pt x="48" y="20"/>
                      <a:pt x="47" y="22"/>
                      <a:pt x="45" y="24"/>
                    </a:cubicBezTo>
                    <a:cubicBezTo>
                      <a:pt x="42" y="25"/>
                      <a:pt x="39" y="25"/>
                      <a:pt x="37" y="24"/>
                    </a:cubicBezTo>
                    <a:lnTo>
                      <a:pt x="21" y="16"/>
                    </a:lnTo>
                    <a:cubicBezTo>
                      <a:pt x="17" y="14"/>
                      <a:pt x="16" y="9"/>
                      <a:pt x="17" y="6"/>
                    </a:cubicBezTo>
                    <a:cubicBezTo>
                      <a:pt x="19" y="2"/>
                      <a:pt x="23" y="0"/>
                      <a:pt x="27" y="1"/>
                    </a:cubicBezTo>
                    <a:lnTo>
                      <a:pt x="43" y="5"/>
                    </a:lnTo>
                    <a:cubicBezTo>
                      <a:pt x="46" y="6"/>
                      <a:pt x="48" y="9"/>
                      <a:pt x="48" y="13"/>
                    </a:cubicBezTo>
                    <a:lnTo>
                      <a:pt x="48" y="17"/>
                    </a:lnTo>
                    <a:close/>
                    <a:moveTo>
                      <a:pt x="32" y="13"/>
                    </a:moveTo>
                    <a:lnTo>
                      <a:pt x="38" y="20"/>
                    </a:lnTo>
                    <a:lnTo>
                      <a:pt x="22" y="16"/>
                    </a:lnTo>
                    <a:lnTo>
                      <a:pt x="28" y="1"/>
                    </a:lnTo>
                    <a:lnTo>
                      <a:pt x="44" y="10"/>
                    </a:lnTo>
                    <a:lnTo>
                      <a:pt x="32" y="17"/>
                    </a:lnTo>
                    <a:lnTo>
                      <a:pt x="32" y="13"/>
                    </a:lnTo>
                    <a:close/>
                    <a:moveTo>
                      <a:pt x="21" y="22"/>
                    </a:moveTo>
                    <a:lnTo>
                      <a:pt x="23" y="23"/>
                    </a:lnTo>
                    <a:lnTo>
                      <a:pt x="13" y="21"/>
                    </a:lnTo>
                    <a:cubicBezTo>
                      <a:pt x="10" y="20"/>
                      <a:pt x="8" y="18"/>
                      <a:pt x="7" y="16"/>
                    </a:cubicBezTo>
                    <a:cubicBezTo>
                      <a:pt x="6" y="13"/>
                      <a:pt x="7" y="10"/>
                      <a:pt x="8" y="8"/>
                    </a:cubicBezTo>
                    <a:lnTo>
                      <a:pt x="12" y="4"/>
                    </a:lnTo>
                    <a:cubicBezTo>
                      <a:pt x="14" y="1"/>
                      <a:pt x="18" y="0"/>
                      <a:pt x="22" y="1"/>
                    </a:cubicBezTo>
                    <a:lnTo>
                      <a:pt x="34" y="8"/>
                    </a:lnTo>
                    <a:cubicBezTo>
                      <a:pt x="35" y="8"/>
                      <a:pt x="36" y="9"/>
                      <a:pt x="37" y="9"/>
                    </a:cubicBezTo>
                    <a:lnTo>
                      <a:pt x="43" y="16"/>
                    </a:lnTo>
                    <a:cubicBezTo>
                      <a:pt x="46" y="18"/>
                      <a:pt x="46" y="23"/>
                      <a:pt x="44" y="26"/>
                    </a:cubicBezTo>
                    <a:cubicBezTo>
                      <a:pt x="41" y="29"/>
                      <a:pt x="37" y="30"/>
                      <a:pt x="34" y="28"/>
                    </a:cubicBezTo>
                    <a:lnTo>
                      <a:pt x="21" y="22"/>
                    </a:lnTo>
                    <a:close/>
                    <a:moveTo>
                      <a:pt x="41" y="14"/>
                    </a:moveTo>
                    <a:lnTo>
                      <a:pt x="32" y="27"/>
                    </a:lnTo>
                    <a:lnTo>
                      <a:pt x="25" y="21"/>
                    </a:lnTo>
                    <a:lnTo>
                      <a:pt x="27" y="22"/>
                    </a:lnTo>
                    <a:lnTo>
                      <a:pt x="14" y="16"/>
                    </a:lnTo>
                    <a:lnTo>
                      <a:pt x="24" y="13"/>
                    </a:lnTo>
                    <a:lnTo>
                      <a:pt x="21" y="18"/>
                    </a:lnTo>
                    <a:lnTo>
                      <a:pt x="17" y="5"/>
                    </a:lnTo>
                    <a:lnTo>
                      <a:pt x="26" y="7"/>
                    </a:lnTo>
                    <a:cubicBezTo>
                      <a:pt x="27" y="7"/>
                      <a:pt x="27" y="7"/>
                      <a:pt x="28" y="8"/>
                    </a:cubicBezTo>
                    <a:lnTo>
                      <a:pt x="41" y="14"/>
                    </a:lnTo>
                    <a:close/>
                    <a:moveTo>
                      <a:pt x="23" y="24"/>
                    </a:moveTo>
                    <a:cubicBezTo>
                      <a:pt x="20" y="25"/>
                      <a:pt x="17" y="25"/>
                      <a:pt x="15" y="24"/>
                    </a:cubicBezTo>
                    <a:lnTo>
                      <a:pt x="5" y="20"/>
                    </a:lnTo>
                    <a:cubicBezTo>
                      <a:pt x="2" y="18"/>
                      <a:pt x="0" y="14"/>
                      <a:pt x="1" y="10"/>
                    </a:cubicBezTo>
                    <a:cubicBezTo>
                      <a:pt x="2" y="7"/>
                      <a:pt x="6" y="4"/>
                      <a:pt x="10" y="5"/>
                    </a:cubicBezTo>
                    <a:lnTo>
                      <a:pt x="23" y="7"/>
                    </a:lnTo>
                    <a:lnTo>
                      <a:pt x="21" y="7"/>
                    </a:lnTo>
                    <a:lnTo>
                      <a:pt x="24" y="7"/>
                    </a:lnTo>
                    <a:lnTo>
                      <a:pt x="35" y="7"/>
                    </a:lnTo>
                    <a:lnTo>
                      <a:pt x="35" y="23"/>
                    </a:lnTo>
                    <a:lnTo>
                      <a:pt x="21" y="23"/>
                    </a:lnTo>
                    <a:lnTo>
                      <a:pt x="26" y="22"/>
                    </a:lnTo>
                    <a:lnTo>
                      <a:pt x="23" y="24"/>
                    </a:lnTo>
                    <a:close/>
                    <a:moveTo>
                      <a:pt x="17" y="8"/>
                    </a:moveTo>
                    <a:cubicBezTo>
                      <a:pt x="18" y="7"/>
                      <a:pt x="20" y="7"/>
                      <a:pt x="21" y="7"/>
                    </a:cubicBezTo>
                    <a:lnTo>
                      <a:pt x="24" y="7"/>
                    </a:lnTo>
                    <a:lnTo>
                      <a:pt x="24" y="23"/>
                    </a:lnTo>
                    <a:lnTo>
                      <a:pt x="21" y="23"/>
                    </a:lnTo>
                    <a:cubicBezTo>
                      <a:pt x="21" y="23"/>
                      <a:pt x="20" y="23"/>
                      <a:pt x="20" y="23"/>
                    </a:cubicBezTo>
                    <a:lnTo>
                      <a:pt x="7" y="21"/>
                    </a:lnTo>
                    <a:lnTo>
                      <a:pt x="12" y="5"/>
                    </a:lnTo>
                    <a:lnTo>
                      <a:pt x="21" y="10"/>
                    </a:lnTo>
                    <a:lnTo>
                      <a:pt x="14" y="10"/>
                    </a:lnTo>
                    <a:lnTo>
                      <a:pt x="17" y="8"/>
                    </a:lnTo>
                    <a:close/>
                    <a:moveTo>
                      <a:pt x="44" y="37"/>
                    </a:moveTo>
                    <a:cubicBezTo>
                      <a:pt x="46" y="40"/>
                      <a:pt x="45" y="44"/>
                      <a:pt x="43" y="46"/>
                    </a:cubicBezTo>
                    <a:cubicBezTo>
                      <a:pt x="40" y="49"/>
                      <a:pt x="36" y="49"/>
                      <a:pt x="33" y="47"/>
                    </a:cubicBezTo>
                    <a:lnTo>
                      <a:pt x="20" y="39"/>
                    </a:lnTo>
                    <a:cubicBezTo>
                      <a:pt x="17" y="36"/>
                      <a:pt x="16" y="32"/>
                      <a:pt x="17" y="29"/>
                    </a:cubicBezTo>
                    <a:cubicBezTo>
                      <a:pt x="19" y="25"/>
                      <a:pt x="22" y="23"/>
                      <a:pt x="26" y="24"/>
                    </a:cubicBezTo>
                    <a:lnTo>
                      <a:pt x="36" y="26"/>
                    </a:lnTo>
                    <a:cubicBezTo>
                      <a:pt x="38" y="27"/>
                      <a:pt x="40" y="28"/>
                      <a:pt x="41" y="30"/>
                    </a:cubicBezTo>
                    <a:lnTo>
                      <a:pt x="44" y="37"/>
                    </a:lnTo>
                    <a:close/>
                    <a:moveTo>
                      <a:pt x="27" y="38"/>
                    </a:moveTo>
                    <a:lnTo>
                      <a:pt x="32" y="42"/>
                    </a:lnTo>
                    <a:lnTo>
                      <a:pt x="23" y="40"/>
                    </a:lnTo>
                    <a:lnTo>
                      <a:pt x="29" y="25"/>
                    </a:lnTo>
                    <a:lnTo>
                      <a:pt x="42" y="34"/>
                    </a:lnTo>
                    <a:lnTo>
                      <a:pt x="30" y="44"/>
                    </a:lnTo>
                    <a:lnTo>
                      <a:pt x="27" y="38"/>
                    </a:lnTo>
                    <a:close/>
                  </a:path>
                </a:pathLst>
              </a:custGeom>
              <a:solidFill>
                <a:srgbClr val="6E6E6E"/>
              </a:solidFill>
              <a:ln w="0" cap="flat">
                <a:solidFill>
                  <a:srgbClr val="6E6E6E"/>
                </a:solidFill>
                <a:prstDash val="solid"/>
                <a:round/>
                <a:headEnd/>
                <a:tailEnd/>
              </a:ln>
            </p:spPr>
            <p:txBody>
              <a:bodyPr/>
              <a:lstStyle/>
              <a:p>
                <a:endParaRPr lang="en-US"/>
              </a:p>
            </p:txBody>
          </p:sp>
          <p:sp>
            <p:nvSpPr>
              <p:cNvPr id="1594" name="Freeform 781"/>
              <p:cNvSpPr>
                <a:spLocks/>
              </p:cNvSpPr>
              <p:nvPr/>
            </p:nvSpPr>
            <p:spPr bwMode="auto">
              <a:xfrm>
                <a:off x="3803" y="888"/>
                <a:ext cx="394" cy="181"/>
              </a:xfrm>
              <a:custGeom>
                <a:avLst/>
                <a:gdLst>
                  <a:gd name="T0" fmla="*/ 93 w 394"/>
                  <a:gd name="T1" fmla="*/ 160 h 181"/>
                  <a:gd name="T2" fmla="*/ 41 w 394"/>
                  <a:gd name="T3" fmla="*/ 146 h 181"/>
                  <a:gd name="T4" fmla="*/ 35 w 394"/>
                  <a:gd name="T5" fmla="*/ 113 h 181"/>
                  <a:gd name="T6" fmla="*/ 30 w 394"/>
                  <a:gd name="T7" fmla="*/ 105 h 181"/>
                  <a:gd name="T8" fmla="*/ 1 w 394"/>
                  <a:gd name="T9" fmla="*/ 85 h 181"/>
                  <a:gd name="T10" fmla="*/ 3 w 394"/>
                  <a:gd name="T11" fmla="*/ 65 h 181"/>
                  <a:gd name="T12" fmla="*/ 18 w 394"/>
                  <a:gd name="T13" fmla="*/ 66 h 181"/>
                  <a:gd name="T14" fmla="*/ 28 w 394"/>
                  <a:gd name="T15" fmla="*/ 49 h 181"/>
                  <a:gd name="T16" fmla="*/ 37 w 394"/>
                  <a:gd name="T17" fmla="*/ 45 h 181"/>
                  <a:gd name="T18" fmla="*/ 45 w 394"/>
                  <a:gd name="T19" fmla="*/ 43 h 181"/>
                  <a:gd name="T20" fmla="*/ 69 w 394"/>
                  <a:gd name="T21" fmla="*/ 58 h 181"/>
                  <a:gd name="T22" fmla="*/ 82 w 394"/>
                  <a:gd name="T23" fmla="*/ 59 h 181"/>
                  <a:gd name="T24" fmla="*/ 100 w 394"/>
                  <a:gd name="T25" fmla="*/ 55 h 181"/>
                  <a:gd name="T26" fmla="*/ 109 w 394"/>
                  <a:gd name="T27" fmla="*/ 55 h 181"/>
                  <a:gd name="T28" fmla="*/ 122 w 394"/>
                  <a:gd name="T29" fmla="*/ 55 h 181"/>
                  <a:gd name="T30" fmla="*/ 128 w 394"/>
                  <a:gd name="T31" fmla="*/ 45 h 181"/>
                  <a:gd name="T32" fmla="*/ 125 w 394"/>
                  <a:gd name="T33" fmla="*/ 37 h 181"/>
                  <a:gd name="T34" fmla="*/ 132 w 394"/>
                  <a:gd name="T35" fmla="*/ 28 h 181"/>
                  <a:gd name="T36" fmla="*/ 119 w 394"/>
                  <a:gd name="T37" fmla="*/ 22 h 181"/>
                  <a:gd name="T38" fmla="*/ 130 w 394"/>
                  <a:gd name="T39" fmla="*/ 17 h 181"/>
                  <a:gd name="T40" fmla="*/ 152 w 394"/>
                  <a:gd name="T41" fmla="*/ 12 h 181"/>
                  <a:gd name="T42" fmla="*/ 180 w 394"/>
                  <a:gd name="T43" fmla="*/ 6 h 181"/>
                  <a:gd name="T44" fmla="*/ 183 w 394"/>
                  <a:gd name="T45" fmla="*/ 1 h 181"/>
                  <a:gd name="T46" fmla="*/ 199 w 394"/>
                  <a:gd name="T47" fmla="*/ 2 h 181"/>
                  <a:gd name="T48" fmla="*/ 211 w 394"/>
                  <a:gd name="T49" fmla="*/ 13 h 181"/>
                  <a:gd name="T50" fmla="*/ 216 w 394"/>
                  <a:gd name="T51" fmla="*/ 16 h 181"/>
                  <a:gd name="T52" fmla="*/ 224 w 394"/>
                  <a:gd name="T53" fmla="*/ 16 h 181"/>
                  <a:gd name="T54" fmla="*/ 225 w 394"/>
                  <a:gd name="T55" fmla="*/ 16 h 181"/>
                  <a:gd name="T56" fmla="*/ 235 w 394"/>
                  <a:gd name="T57" fmla="*/ 19 h 181"/>
                  <a:gd name="T58" fmla="*/ 246 w 394"/>
                  <a:gd name="T59" fmla="*/ 24 h 181"/>
                  <a:gd name="T60" fmla="*/ 264 w 394"/>
                  <a:gd name="T61" fmla="*/ 16 h 181"/>
                  <a:gd name="T62" fmla="*/ 314 w 394"/>
                  <a:gd name="T63" fmla="*/ 56 h 181"/>
                  <a:gd name="T64" fmla="*/ 323 w 394"/>
                  <a:gd name="T65" fmla="*/ 51 h 181"/>
                  <a:gd name="T66" fmla="*/ 338 w 394"/>
                  <a:gd name="T67" fmla="*/ 57 h 181"/>
                  <a:gd name="T68" fmla="*/ 358 w 394"/>
                  <a:gd name="T69" fmla="*/ 63 h 181"/>
                  <a:gd name="T70" fmla="*/ 380 w 394"/>
                  <a:gd name="T71" fmla="*/ 72 h 181"/>
                  <a:gd name="T72" fmla="*/ 389 w 394"/>
                  <a:gd name="T73" fmla="*/ 76 h 181"/>
                  <a:gd name="T74" fmla="*/ 388 w 394"/>
                  <a:gd name="T75" fmla="*/ 99 h 181"/>
                  <a:gd name="T76" fmla="*/ 372 w 394"/>
                  <a:gd name="T77" fmla="*/ 102 h 181"/>
                  <a:gd name="T78" fmla="*/ 368 w 394"/>
                  <a:gd name="T79" fmla="*/ 124 h 181"/>
                  <a:gd name="T80" fmla="*/ 349 w 394"/>
                  <a:gd name="T81" fmla="*/ 130 h 181"/>
                  <a:gd name="T82" fmla="*/ 356 w 394"/>
                  <a:gd name="T83" fmla="*/ 151 h 181"/>
                  <a:gd name="T84" fmla="*/ 358 w 394"/>
                  <a:gd name="T85" fmla="*/ 161 h 181"/>
                  <a:gd name="T86" fmla="*/ 323 w 394"/>
                  <a:gd name="T87" fmla="*/ 152 h 181"/>
                  <a:gd name="T88" fmla="*/ 288 w 394"/>
                  <a:gd name="T89" fmla="*/ 151 h 181"/>
                  <a:gd name="T90" fmla="*/ 267 w 394"/>
                  <a:gd name="T91" fmla="*/ 154 h 181"/>
                  <a:gd name="T92" fmla="*/ 249 w 394"/>
                  <a:gd name="T93" fmla="*/ 171 h 181"/>
                  <a:gd name="T94" fmla="*/ 246 w 394"/>
                  <a:gd name="T95" fmla="*/ 181 h 181"/>
                  <a:gd name="T96" fmla="*/ 226 w 394"/>
                  <a:gd name="T97" fmla="*/ 175 h 181"/>
                  <a:gd name="T98" fmla="*/ 211 w 394"/>
                  <a:gd name="T99" fmla="*/ 153 h 181"/>
                  <a:gd name="T100" fmla="*/ 181 w 394"/>
                  <a:gd name="T101" fmla="*/ 144 h 181"/>
                  <a:gd name="T102" fmla="*/ 104 w 394"/>
                  <a:gd name="T103" fmla="*/ 127 h 18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94"/>
                  <a:gd name="T157" fmla="*/ 0 h 181"/>
                  <a:gd name="T158" fmla="*/ 394 w 394"/>
                  <a:gd name="T159" fmla="*/ 181 h 18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94" h="181">
                    <a:moveTo>
                      <a:pt x="117" y="172"/>
                    </a:moveTo>
                    <a:lnTo>
                      <a:pt x="111" y="173"/>
                    </a:lnTo>
                    <a:lnTo>
                      <a:pt x="102" y="163"/>
                    </a:lnTo>
                    <a:lnTo>
                      <a:pt x="93" y="160"/>
                    </a:lnTo>
                    <a:lnTo>
                      <a:pt x="84" y="162"/>
                    </a:lnTo>
                    <a:lnTo>
                      <a:pt x="69" y="173"/>
                    </a:lnTo>
                    <a:lnTo>
                      <a:pt x="49" y="155"/>
                    </a:lnTo>
                    <a:lnTo>
                      <a:pt x="41" y="146"/>
                    </a:lnTo>
                    <a:lnTo>
                      <a:pt x="33" y="130"/>
                    </a:lnTo>
                    <a:lnTo>
                      <a:pt x="37" y="120"/>
                    </a:lnTo>
                    <a:lnTo>
                      <a:pt x="42" y="116"/>
                    </a:lnTo>
                    <a:lnTo>
                      <a:pt x="35" y="113"/>
                    </a:lnTo>
                    <a:lnTo>
                      <a:pt x="34" y="111"/>
                    </a:lnTo>
                    <a:lnTo>
                      <a:pt x="26" y="107"/>
                    </a:lnTo>
                    <a:lnTo>
                      <a:pt x="25" y="105"/>
                    </a:lnTo>
                    <a:lnTo>
                      <a:pt x="30" y="105"/>
                    </a:lnTo>
                    <a:lnTo>
                      <a:pt x="18" y="93"/>
                    </a:lnTo>
                    <a:lnTo>
                      <a:pt x="9" y="93"/>
                    </a:lnTo>
                    <a:lnTo>
                      <a:pt x="6" y="86"/>
                    </a:lnTo>
                    <a:lnTo>
                      <a:pt x="1" y="85"/>
                    </a:lnTo>
                    <a:lnTo>
                      <a:pt x="3" y="76"/>
                    </a:lnTo>
                    <a:lnTo>
                      <a:pt x="1" y="73"/>
                    </a:lnTo>
                    <a:lnTo>
                      <a:pt x="0" y="67"/>
                    </a:lnTo>
                    <a:lnTo>
                      <a:pt x="3" y="65"/>
                    </a:lnTo>
                    <a:lnTo>
                      <a:pt x="3" y="61"/>
                    </a:lnTo>
                    <a:lnTo>
                      <a:pt x="4" y="59"/>
                    </a:lnTo>
                    <a:lnTo>
                      <a:pt x="12" y="67"/>
                    </a:lnTo>
                    <a:lnTo>
                      <a:pt x="18" y="66"/>
                    </a:lnTo>
                    <a:lnTo>
                      <a:pt x="15" y="58"/>
                    </a:lnTo>
                    <a:lnTo>
                      <a:pt x="20" y="55"/>
                    </a:lnTo>
                    <a:lnTo>
                      <a:pt x="20" y="52"/>
                    </a:lnTo>
                    <a:lnTo>
                      <a:pt x="28" y="49"/>
                    </a:lnTo>
                    <a:lnTo>
                      <a:pt x="29" y="45"/>
                    </a:lnTo>
                    <a:lnTo>
                      <a:pt x="32" y="45"/>
                    </a:lnTo>
                    <a:lnTo>
                      <a:pt x="30" y="43"/>
                    </a:lnTo>
                    <a:lnTo>
                      <a:pt x="37" y="45"/>
                    </a:lnTo>
                    <a:lnTo>
                      <a:pt x="36" y="47"/>
                    </a:lnTo>
                    <a:lnTo>
                      <a:pt x="40" y="48"/>
                    </a:lnTo>
                    <a:lnTo>
                      <a:pt x="41" y="45"/>
                    </a:lnTo>
                    <a:lnTo>
                      <a:pt x="45" y="43"/>
                    </a:lnTo>
                    <a:lnTo>
                      <a:pt x="49" y="48"/>
                    </a:lnTo>
                    <a:lnTo>
                      <a:pt x="57" y="47"/>
                    </a:lnTo>
                    <a:lnTo>
                      <a:pt x="69" y="55"/>
                    </a:lnTo>
                    <a:lnTo>
                      <a:pt x="69" y="58"/>
                    </a:lnTo>
                    <a:lnTo>
                      <a:pt x="72" y="58"/>
                    </a:lnTo>
                    <a:lnTo>
                      <a:pt x="69" y="54"/>
                    </a:lnTo>
                    <a:lnTo>
                      <a:pt x="70" y="53"/>
                    </a:lnTo>
                    <a:lnTo>
                      <a:pt x="82" y="59"/>
                    </a:lnTo>
                    <a:lnTo>
                      <a:pt x="87" y="53"/>
                    </a:lnTo>
                    <a:lnTo>
                      <a:pt x="93" y="52"/>
                    </a:lnTo>
                    <a:lnTo>
                      <a:pt x="97" y="55"/>
                    </a:lnTo>
                    <a:lnTo>
                      <a:pt x="100" y="55"/>
                    </a:lnTo>
                    <a:lnTo>
                      <a:pt x="100" y="52"/>
                    </a:lnTo>
                    <a:lnTo>
                      <a:pt x="105" y="51"/>
                    </a:lnTo>
                    <a:lnTo>
                      <a:pt x="107" y="53"/>
                    </a:lnTo>
                    <a:lnTo>
                      <a:pt x="109" y="55"/>
                    </a:lnTo>
                    <a:lnTo>
                      <a:pt x="118" y="57"/>
                    </a:lnTo>
                    <a:lnTo>
                      <a:pt x="119" y="59"/>
                    </a:lnTo>
                    <a:lnTo>
                      <a:pt x="121" y="59"/>
                    </a:lnTo>
                    <a:lnTo>
                      <a:pt x="122" y="55"/>
                    </a:lnTo>
                    <a:lnTo>
                      <a:pt x="130" y="57"/>
                    </a:lnTo>
                    <a:lnTo>
                      <a:pt x="136" y="56"/>
                    </a:lnTo>
                    <a:lnTo>
                      <a:pt x="136" y="50"/>
                    </a:lnTo>
                    <a:lnTo>
                      <a:pt x="128" y="45"/>
                    </a:lnTo>
                    <a:lnTo>
                      <a:pt x="122" y="45"/>
                    </a:lnTo>
                    <a:lnTo>
                      <a:pt x="122" y="43"/>
                    </a:lnTo>
                    <a:lnTo>
                      <a:pt x="117" y="41"/>
                    </a:lnTo>
                    <a:lnTo>
                      <a:pt x="125" y="37"/>
                    </a:lnTo>
                    <a:lnTo>
                      <a:pt x="120" y="33"/>
                    </a:lnTo>
                    <a:lnTo>
                      <a:pt x="123" y="29"/>
                    </a:lnTo>
                    <a:lnTo>
                      <a:pt x="132" y="29"/>
                    </a:lnTo>
                    <a:lnTo>
                      <a:pt x="132" y="28"/>
                    </a:lnTo>
                    <a:lnTo>
                      <a:pt x="122" y="26"/>
                    </a:lnTo>
                    <a:lnTo>
                      <a:pt x="122" y="23"/>
                    </a:lnTo>
                    <a:lnTo>
                      <a:pt x="124" y="23"/>
                    </a:lnTo>
                    <a:lnTo>
                      <a:pt x="119" y="22"/>
                    </a:lnTo>
                    <a:lnTo>
                      <a:pt x="120" y="20"/>
                    </a:lnTo>
                    <a:lnTo>
                      <a:pt x="118" y="18"/>
                    </a:lnTo>
                    <a:lnTo>
                      <a:pt x="121" y="16"/>
                    </a:lnTo>
                    <a:lnTo>
                      <a:pt x="130" y="17"/>
                    </a:lnTo>
                    <a:lnTo>
                      <a:pt x="132" y="19"/>
                    </a:lnTo>
                    <a:lnTo>
                      <a:pt x="132" y="16"/>
                    </a:lnTo>
                    <a:lnTo>
                      <a:pt x="137" y="15"/>
                    </a:lnTo>
                    <a:lnTo>
                      <a:pt x="152" y="12"/>
                    </a:lnTo>
                    <a:lnTo>
                      <a:pt x="155" y="13"/>
                    </a:lnTo>
                    <a:lnTo>
                      <a:pt x="154" y="10"/>
                    </a:lnTo>
                    <a:lnTo>
                      <a:pt x="156" y="9"/>
                    </a:lnTo>
                    <a:lnTo>
                      <a:pt x="180" y="6"/>
                    </a:lnTo>
                    <a:lnTo>
                      <a:pt x="181" y="4"/>
                    </a:lnTo>
                    <a:lnTo>
                      <a:pt x="179" y="3"/>
                    </a:lnTo>
                    <a:lnTo>
                      <a:pt x="183" y="3"/>
                    </a:lnTo>
                    <a:lnTo>
                      <a:pt x="183" y="1"/>
                    </a:lnTo>
                    <a:lnTo>
                      <a:pt x="185" y="2"/>
                    </a:lnTo>
                    <a:lnTo>
                      <a:pt x="184" y="0"/>
                    </a:lnTo>
                    <a:lnTo>
                      <a:pt x="198" y="4"/>
                    </a:lnTo>
                    <a:lnTo>
                      <a:pt x="199" y="2"/>
                    </a:lnTo>
                    <a:lnTo>
                      <a:pt x="202" y="2"/>
                    </a:lnTo>
                    <a:lnTo>
                      <a:pt x="206" y="8"/>
                    </a:lnTo>
                    <a:lnTo>
                      <a:pt x="210" y="8"/>
                    </a:lnTo>
                    <a:lnTo>
                      <a:pt x="211" y="13"/>
                    </a:lnTo>
                    <a:lnTo>
                      <a:pt x="209" y="13"/>
                    </a:lnTo>
                    <a:lnTo>
                      <a:pt x="212" y="16"/>
                    </a:lnTo>
                    <a:lnTo>
                      <a:pt x="213" y="15"/>
                    </a:lnTo>
                    <a:lnTo>
                      <a:pt x="216" y="16"/>
                    </a:lnTo>
                    <a:lnTo>
                      <a:pt x="217" y="14"/>
                    </a:lnTo>
                    <a:lnTo>
                      <a:pt x="221" y="16"/>
                    </a:lnTo>
                    <a:lnTo>
                      <a:pt x="219" y="12"/>
                    </a:lnTo>
                    <a:lnTo>
                      <a:pt x="224" y="16"/>
                    </a:lnTo>
                    <a:lnTo>
                      <a:pt x="225" y="18"/>
                    </a:lnTo>
                    <a:lnTo>
                      <a:pt x="227" y="18"/>
                    </a:lnTo>
                    <a:lnTo>
                      <a:pt x="225" y="16"/>
                    </a:lnTo>
                    <a:lnTo>
                      <a:pt x="233" y="18"/>
                    </a:lnTo>
                    <a:lnTo>
                      <a:pt x="236" y="16"/>
                    </a:lnTo>
                    <a:lnTo>
                      <a:pt x="237" y="19"/>
                    </a:lnTo>
                    <a:lnTo>
                      <a:pt x="235" y="19"/>
                    </a:lnTo>
                    <a:lnTo>
                      <a:pt x="234" y="22"/>
                    </a:lnTo>
                    <a:lnTo>
                      <a:pt x="237" y="24"/>
                    </a:lnTo>
                    <a:lnTo>
                      <a:pt x="240" y="21"/>
                    </a:lnTo>
                    <a:lnTo>
                      <a:pt x="246" y="24"/>
                    </a:lnTo>
                    <a:lnTo>
                      <a:pt x="245" y="21"/>
                    </a:lnTo>
                    <a:lnTo>
                      <a:pt x="247" y="19"/>
                    </a:lnTo>
                    <a:lnTo>
                      <a:pt x="263" y="12"/>
                    </a:lnTo>
                    <a:lnTo>
                      <a:pt x="264" y="16"/>
                    </a:lnTo>
                    <a:lnTo>
                      <a:pt x="261" y="16"/>
                    </a:lnTo>
                    <a:lnTo>
                      <a:pt x="263" y="18"/>
                    </a:lnTo>
                    <a:lnTo>
                      <a:pt x="280" y="26"/>
                    </a:lnTo>
                    <a:lnTo>
                      <a:pt x="314" y="56"/>
                    </a:lnTo>
                    <a:lnTo>
                      <a:pt x="317" y="54"/>
                    </a:lnTo>
                    <a:lnTo>
                      <a:pt x="316" y="51"/>
                    </a:lnTo>
                    <a:lnTo>
                      <a:pt x="317" y="49"/>
                    </a:lnTo>
                    <a:lnTo>
                      <a:pt x="323" y="51"/>
                    </a:lnTo>
                    <a:lnTo>
                      <a:pt x="323" y="54"/>
                    </a:lnTo>
                    <a:lnTo>
                      <a:pt x="326" y="54"/>
                    </a:lnTo>
                    <a:lnTo>
                      <a:pt x="328" y="56"/>
                    </a:lnTo>
                    <a:lnTo>
                      <a:pt x="338" y="57"/>
                    </a:lnTo>
                    <a:lnTo>
                      <a:pt x="340" y="55"/>
                    </a:lnTo>
                    <a:lnTo>
                      <a:pt x="346" y="53"/>
                    </a:lnTo>
                    <a:lnTo>
                      <a:pt x="351" y="56"/>
                    </a:lnTo>
                    <a:lnTo>
                      <a:pt x="358" y="63"/>
                    </a:lnTo>
                    <a:lnTo>
                      <a:pt x="366" y="65"/>
                    </a:lnTo>
                    <a:lnTo>
                      <a:pt x="366" y="67"/>
                    </a:lnTo>
                    <a:lnTo>
                      <a:pt x="371" y="70"/>
                    </a:lnTo>
                    <a:lnTo>
                      <a:pt x="380" y="72"/>
                    </a:lnTo>
                    <a:lnTo>
                      <a:pt x="384" y="68"/>
                    </a:lnTo>
                    <a:lnTo>
                      <a:pt x="384" y="70"/>
                    </a:lnTo>
                    <a:lnTo>
                      <a:pt x="394" y="76"/>
                    </a:lnTo>
                    <a:lnTo>
                      <a:pt x="389" y="76"/>
                    </a:lnTo>
                    <a:lnTo>
                      <a:pt x="390" y="83"/>
                    </a:lnTo>
                    <a:lnTo>
                      <a:pt x="382" y="85"/>
                    </a:lnTo>
                    <a:lnTo>
                      <a:pt x="383" y="90"/>
                    </a:lnTo>
                    <a:lnTo>
                      <a:pt x="388" y="99"/>
                    </a:lnTo>
                    <a:lnTo>
                      <a:pt x="388" y="102"/>
                    </a:lnTo>
                    <a:lnTo>
                      <a:pt x="382" y="104"/>
                    </a:lnTo>
                    <a:lnTo>
                      <a:pt x="380" y="102"/>
                    </a:lnTo>
                    <a:lnTo>
                      <a:pt x="372" y="102"/>
                    </a:lnTo>
                    <a:lnTo>
                      <a:pt x="362" y="100"/>
                    </a:lnTo>
                    <a:lnTo>
                      <a:pt x="363" y="119"/>
                    </a:lnTo>
                    <a:lnTo>
                      <a:pt x="367" y="121"/>
                    </a:lnTo>
                    <a:lnTo>
                      <a:pt x="368" y="124"/>
                    </a:lnTo>
                    <a:lnTo>
                      <a:pt x="362" y="124"/>
                    </a:lnTo>
                    <a:lnTo>
                      <a:pt x="358" y="122"/>
                    </a:lnTo>
                    <a:lnTo>
                      <a:pt x="343" y="128"/>
                    </a:lnTo>
                    <a:lnTo>
                      <a:pt x="349" y="130"/>
                    </a:lnTo>
                    <a:lnTo>
                      <a:pt x="349" y="131"/>
                    </a:lnTo>
                    <a:lnTo>
                      <a:pt x="351" y="138"/>
                    </a:lnTo>
                    <a:lnTo>
                      <a:pt x="360" y="150"/>
                    </a:lnTo>
                    <a:lnTo>
                      <a:pt x="356" y="151"/>
                    </a:lnTo>
                    <a:lnTo>
                      <a:pt x="359" y="153"/>
                    </a:lnTo>
                    <a:lnTo>
                      <a:pt x="356" y="154"/>
                    </a:lnTo>
                    <a:lnTo>
                      <a:pt x="356" y="156"/>
                    </a:lnTo>
                    <a:lnTo>
                      <a:pt x="358" y="161"/>
                    </a:lnTo>
                    <a:lnTo>
                      <a:pt x="355" y="159"/>
                    </a:lnTo>
                    <a:lnTo>
                      <a:pt x="349" y="158"/>
                    </a:lnTo>
                    <a:lnTo>
                      <a:pt x="345" y="154"/>
                    </a:lnTo>
                    <a:lnTo>
                      <a:pt x="323" y="152"/>
                    </a:lnTo>
                    <a:lnTo>
                      <a:pt x="311" y="152"/>
                    </a:lnTo>
                    <a:lnTo>
                      <a:pt x="310" y="154"/>
                    </a:lnTo>
                    <a:lnTo>
                      <a:pt x="294" y="149"/>
                    </a:lnTo>
                    <a:lnTo>
                      <a:pt x="288" y="151"/>
                    </a:lnTo>
                    <a:lnTo>
                      <a:pt x="288" y="156"/>
                    </a:lnTo>
                    <a:lnTo>
                      <a:pt x="290" y="159"/>
                    </a:lnTo>
                    <a:lnTo>
                      <a:pt x="276" y="154"/>
                    </a:lnTo>
                    <a:lnTo>
                      <a:pt x="267" y="154"/>
                    </a:lnTo>
                    <a:lnTo>
                      <a:pt x="264" y="157"/>
                    </a:lnTo>
                    <a:lnTo>
                      <a:pt x="264" y="160"/>
                    </a:lnTo>
                    <a:lnTo>
                      <a:pt x="265" y="161"/>
                    </a:lnTo>
                    <a:lnTo>
                      <a:pt x="249" y="171"/>
                    </a:lnTo>
                    <a:lnTo>
                      <a:pt x="249" y="173"/>
                    </a:lnTo>
                    <a:lnTo>
                      <a:pt x="246" y="178"/>
                    </a:lnTo>
                    <a:lnTo>
                      <a:pt x="247" y="181"/>
                    </a:lnTo>
                    <a:lnTo>
                      <a:pt x="246" y="181"/>
                    </a:lnTo>
                    <a:lnTo>
                      <a:pt x="241" y="179"/>
                    </a:lnTo>
                    <a:lnTo>
                      <a:pt x="241" y="176"/>
                    </a:lnTo>
                    <a:lnTo>
                      <a:pt x="238" y="175"/>
                    </a:lnTo>
                    <a:lnTo>
                      <a:pt x="226" y="175"/>
                    </a:lnTo>
                    <a:lnTo>
                      <a:pt x="221" y="164"/>
                    </a:lnTo>
                    <a:lnTo>
                      <a:pt x="215" y="164"/>
                    </a:lnTo>
                    <a:lnTo>
                      <a:pt x="213" y="152"/>
                    </a:lnTo>
                    <a:lnTo>
                      <a:pt x="211" y="153"/>
                    </a:lnTo>
                    <a:lnTo>
                      <a:pt x="205" y="148"/>
                    </a:lnTo>
                    <a:lnTo>
                      <a:pt x="198" y="143"/>
                    </a:lnTo>
                    <a:lnTo>
                      <a:pt x="194" y="145"/>
                    </a:lnTo>
                    <a:lnTo>
                      <a:pt x="181" y="144"/>
                    </a:lnTo>
                    <a:lnTo>
                      <a:pt x="170" y="146"/>
                    </a:lnTo>
                    <a:lnTo>
                      <a:pt x="158" y="136"/>
                    </a:lnTo>
                    <a:lnTo>
                      <a:pt x="128" y="120"/>
                    </a:lnTo>
                    <a:lnTo>
                      <a:pt x="104" y="127"/>
                    </a:lnTo>
                    <a:lnTo>
                      <a:pt x="117" y="172"/>
                    </a:lnTo>
                    <a:close/>
                  </a:path>
                </a:pathLst>
              </a:custGeom>
              <a:solidFill>
                <a:srgbClr val="7030A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595" name="Freeform 782"/>
              <p:cNvSpPr>
                <a:spLocks noEditPoints="1"/>
              </p:cNvSpPr>
              <p:nvPr/>
            </p:nvSpPr>
            <p:spPr bwMode="auto">
              <a:xfrm>
                <a:off x="3801" y="886"/>
                <a:ext cx="398" cy="185"/>
              </a:xfrm>
              <a:custGeom>
                <a:avLst/>
                <a:gdLst>
                  <a:gd name="T0" fmla="*/ 204 w 1617"/>
                  <a:gd name="T1" fmla="*/ 643 h 752"/>
                  <a:gd name="T2" fmla="*/ 105 w 1617"/>
                  <a:gd name="T3" fmla="*/ 447 h 752"/>
                  <a:gd name="T4" fmla="*/ 3 w 1617"/>
                  <a:gd name="T5" fmla="*/ 352 h 752"/>
                  <a:gd name="T6" fmla="*/ 58 w 1617"/>
                  <a:gd name="T7" fmla="*/ 274 h 752"/>
                  <a:gd name="T8" fmla="*/ 131 w 1617"/>
                  <a:gd name="T9" fmla="*/ 199 h 752"/>
                  <a:gd name="T10" fmla="*/ 196 w 1617"/>
                  <a:gd name="T11" fmla="*/ 179 h 752"/>
                  <a:gd name="T12" fmla="*/ 296 w 1617"/>
                  <a:gd name="T13" fmla="*/ 215 h 752"/>
                  <a:gd name="T14" fmla="*/ 437 w 1617"/>
                  <a:gd name="T15" fmla="*/ 210 h 752"/>
                  <a:gd name="T16" fmla="*/ 538 w 1617"/>
                  <a:gd name="T17" fmla="*/ 234 h 752"/>
                  <a:gd name="T18" fmla="*/ 477 w 1617"/>
                  <a:gd name="T19" fmla="*/ 178 h 752"/>
                  <a:gd name="T20" fmla="*/ 496 w 1617"/>
                  <a:gd name="T21" fmla="*/ 104 h 752"/>
                  <a:gd name="T22" fmla="*/ 501 w 1617"/>
                  <a:gd name="T23" fmla="*/ 67 h 752"/>
                  <a:gd name="T24" fmla="*/ 638 w 1617"/>
                  <a:gd name="T25" fmla="*/ 39 h 752"/>
                  <a:gd name="T26" fmla="*/ 762 w 1617"/>
                  <a:gd name="T27" fmla="*/ 9 h 752"/>
                  <a:gd name="T28" fmla="*/ 870 w 1617"/>
                  <a:gd name="T29" fmla="*/ 41 h 752"/>
                  <a:gd name="T30" fmla="*/ 910 w 1617"/>
                  <a:gd name="T31" fmla="*/ 65 h 752"/>
                  <a:gd name="T32" fmla="*/ 919 w 1617"/>
                  <a:gd name="T33" fmla="*/ 66 h 752"/>
                  <a:gd name="T34" fmla="*/ 974 w 1617"/>
                  <a:gd name="T35" fmla="*/ 98 h 752"/>
                  <a:gd name="T36" fmla="*/ 1085 w 1617"/>
                  <a:gd name="T37" fmla="*/ 78 h 752"/>
                  <a:gd name="T38" fmla="*/ 1290 w 1617"/>
                  <a:gd name="T39" fmla="*/ 204 h 752"/>
                  <a:gd name="T40" fmla="*/ 1411 w 1617"/>
                  <a:gd name="T41" fmla="*/ 217 h 752"/>
                  <a:gd name="T42" fmla="*/ 1563 w 1617"/>
                  <a:gd name="T43" fmla="*/ 278 h 752"/>
                  <a:gd name="T44" fmla="*/ 1571 w 1617"/>
                  <a:gd name="T45" fmla="*/ 374 h 752"/>
                  <a:gd name="T46" fmla="*/ 1491 w 1617"/>
                  <a:gd name="T47" fmla="*/ 493 h 752"/>
                  <a:gd name="T48" fmla="*/ 1434 w 1617"/>
                  <a:gd name="T49" fmla="*/ 536 h 752"/>
                  <a:gd name="T50" fmla="*/ 1458 w 1617"/>
                  <a:gd name="T51" fmla="*/ 640 h 752"/>
                  <a:gd name="T52" fmla="*/ 1320 w 1617"/>
                  <a:gd name="T53" fmla="*/ 632 h 752"/>
                  <a:gd name="T54" fmla="*/ 1127 w 1617"/>
                  <a:gd name="T55" fmla="*/ 642 h 752"/>
                  <a:gd name="T56" fmla="*/ 1026 w 1617"/>
                  <a:gd name="T57" fmla="*/ 717 h 752"/>
                  <a:gd name="T58" fmla="*/ 926 w 1617"/>
                  <a:gd name="T59" fmla="*/ 726 h 752"/>
                  <a:gd name="T60" fmla="*/ 801 w 1617"/>
                  <a:gd name="T61" fmla="*/ 604 h 752"/>
                  <a:gd name="T62" fmla="*/ 429 w 1617"/>
                  <a:gd name="T63" fmla="*/ 517 h 752"/>
                  <a:gd name="T64" fmla="*/ 849 w 1617"/>
                  <a:gd name="T65" fmla="*/ 602 h 752"/>
                  <a:gd name="T66" fmla="*/ 991 w 1617"/>
                  <a:gd name="T67" fmla="*/ 716 h 752"/>
                  <a:gd name="T68" fmla="*/ 1080 w 1617"/>
                  <a:gd name="T69" fmla="*/ 655 h 752"/>
                  <a:gd name="T70" fmla="*/ 1170 w 1617"/>
                  <a:gd name="T71" fmla="*/ 621 h 752"/>
                  <a:gd name="T72" fmla="*/ 1451 w 1617"/>
                  <a:gd name="T73" fmla="*/ 646 h 752"/>
                  <a:gd name="T74" fmla="*/ 1466 w 1617"/>
                  <a:gd name="T75" fmla="*/ 621 h 752"/>
                  <a:gd name="T76" fmla="*/ 1501 w 1617"/>
                  <a:gd name="T77" fmla="*/ 506 h 752"/>
                  <a:gd name="T78" fmla="*/ 1554 w 1617"/>
                  <a:gd name="T79" fmla="*/ 424 h 752"/>
                  <a:gd name="T80" fmla="*/ 1610 w 1617"/>
                  <a:gd name="T81" fmla="*/ 311 h 752"/>
                  <a:gd name="T82" fmla="*/ 1459 w 1617"/>
                  <a:gd name="T83" fmla="*/ 270 h 752"/>
                  <a:gd name="T84" fmla="*/ 1322 w 1617"/>
                  <a:gd name="T85" fmla="*/ 236 h 752"/>
                  <a:gd name="T86" fmla="*/ 1073 w 1617"/>
                  <a:gd name="T87" fmla="*/ 88 h 752"/>
                  <a:gd name="T88" fmla="*/ 1012 w 1617"/>
                  <a:gd name="T89" fmla="*/ 111 h 752"/>
                  <a:gd name="T90" fmla="*/ 956 w 1617"/>
                  <a:gd name="T91" fmla="*/ 88 h 752"/>
                  <a:gd name="T92" fmla="*/ 903 w 1617"/>
                  <a:gd name="T93" fmla="*/ 54 h 752"/>
                  <a:gd name="T94" fmla="*/ 853 w 1617"/>
                  <a:gd name="T95" fmla="*/ 67 h 752"/>
                  <a:gd name="T96" fmla="*/ 809 w 1617"/>
                  <a:gd name="T97" fmla="*/ 32 h 752"/>
                  <a:gd name="T98" fmla="*/ 746 w 1617"/>
                  <a:gd name="T99" fmla="*/ 36 h 752"/>
                  <a:gd name="T100" fmla="*/ 554 w 1617"/>
                  <a:gd name="T101" fmla="*/ 86 h 752"/>
                  <a:gd name="T102" fmla="*/ 516 w 1617"/>
                  <a:gd name="T103" fmla="*/ 94 h 752"/>
                  <a:gd name="T104" fmla="*/ 505 w 1617"/>
                  <a:gd name="T105" fmla="*/ 147 h 752"/>
                  <a:gd name="T106" fmla="*/ 566 w 1617"/>
                  <a:gd name="T107" fmla="*/ 205 h 752"/>
                  <a:gd name="T108" fmla="*/ 451 w 1617"/>
                  <a:gd name="T109" fmla="*/ 241 h 752"/>
                  <a:gd name="T110" fmla="*/ 365 w 1617"/>
                  <a:gd name="T111" fmla="*/ 231 h 752"/>
                  <a:gd name="T112" fmla="*/ 285 w 1617"/>
                  <a:gd name="T113" fmla="*/ 238 h 752"/>
                  <a:gd name="T114" fmla="*/ 151 w 1617"/>
                  <a:gd name="T115" fmla="*/ 191 h 752"/>
                  <a:gd name="T116" fmla="*/ 95 w 1617"/>
                  <a:gd name="T117" fmla="*/ 240 h 752"/>
                  <a:gd name="T118" fmla="*/ 13 w 1617"/>
                  <a:gd name="T119" fmla="*/ 288 h 752"/>
                  <a:gd name="T120" fmla="*/ 135 w 1617"/>
                  <a:gd name="T121" fmla="*/ 429 h 752"/>
                  <a:gd name="T122" fmla="*/ 166 w 1617"/>
                  <a:gd name="T123" fmla="*/ 502 h 752"/>
                  <a:gd name="T124" fmla="*/ 426 w 1617"/>
                  <a:gd name="T125" fmla="*/ 667 h 75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617"/>
                  <a:gd name="T190" fmla="*/ 0 h 752"/>
                  <a:gd name="T191" fmla="*/ 1617 w 1617"/>
                  <a:gd name="T192" fmla="*/ 752 h 75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617" h="752">
                    <a:moveTo>
                      <a:pt x="490" y="705"/>
                    </a:moveTo>
                    <a:cubicBezTo>
                      <a:pt x="490" y="707"/>
                      <a:pt x="490" y="710"/>
                      <a:pt x="489" y="711"/>
                    </a:cubicBezTo>
                    <a:cubicBezTo>
                      <a:pt x="487" y="713"/>
                      <a:pt x="485" y="715"/>
                      <a:pt x="483" y="715"/>
                    </a:cubicBezTo>
                    <a:lnTo>
                      <a:pt x="459" y="718"/>
                    </a:lnTo>
                    <a:cubicBezTo>
                      <a:pt x="456" y="718"/>
                      <a:pt x="454" y="717"/>
                      <a:pt x="452" y="715"/>
                    </a:cubicBezTo>
                    <a:lnTo>
                      <a:pt x="415" y="678"/>
                    </a:lnTo>
                    <a:lnTo>
                      <a:pt x="418" y="680"/>
                    </a:lnTo>
                    <a:lnTo>
                      <a:pt x="383" y="666"/>
                    </a:lnTo>
                    <a:lnTo>
                      <a:pt x="387" y="667"/>
                    </a:lnTo>
                    <a:lnTo>
                      <a:pt x="350" y="675"/>
                    </a:lnTo>
                    <a:lnTo>
                      <a:pt x="353" y="673"/>
                    </a:lnTo>
                    <a:lnTo>
                      <a:pt x="291" y="719"/>
                    </a:lnTo>
                    <a:cubicBezTo>
                      <a:pt x="288" y="721"/>
                      <a:pt x="284" y="721"/>
                      <a:pt x="281" y="718"/>
                    </a:cubicBezTo>
                    <a:lnTo>
                      <a:pt x="204" y="643"/>
                    </a:lnTo>
                    <a:lnTo>
                      <a:pt x="171" y="605"/>
                    </a:lnTo>
                    <a:cubicBezTo>
                      <a:pt x="171" y="605"/>
                      <a:pt x="170" y="604"/>
                      <a:pt x="170" y="604"/>
                    </a:cubicBezTo>
                    <a:lnTo>
                      <a:pt x="135" y="540"/>
                    </a:lnTo>
                    <a:cubicBezTo>
                      <a:pt x="134" y="537"/>
                      <a:pt x="134" y="535"/>
                      <a:pt x="135" y="532"/>
                    </a:cubicBezTo>
                    <a:lnTo>
                      <a:pt x="154" y="492"/>
                    </a:lnTo>
                    <a:cubicBezTo>
                      <a:pt x="154" y="491"/>
                      <a:pt x="155" y="490"/>
                      <a:pt x="156" y="489"/>
                    </a:cubicBezTo>
                    <a:lnTo>
                      <a:pt x="174" y="473"/>
                    </a:lnTo>
                    <a:lnTo>
                      <a:pt x="177" y="487"/>
                    </a:lnTo>
                    <a:lnTo>
                      <a:pt x="148" y="476"/>
                    </a:lnTo>
                    <a:cubicBezTo>
                      <a:pt x="146" y="476"/>
                      <a:pt x="144" y="474"/>
                      <a:pt x="143" y="472"/>
                    </a:cubicBezTo>
                    <a:lnTo>
                      <a:pt x="138" y="462"/>
                    </a:lnTo>
                    <a:lnTo>
                      <a:pt x="142" y="465"/>
                    </a:lnTo>
                    <a:lnTo>
                      <a:pt x="110" y="452"/>
                    </a:lnTo>
                    <a:cubicBezTo>
                      <a:pt x="107" y="451"/>
                      <a:pt x="106" y="449"/>
                      <a:pt x="105" y="447"/>
                    </a:cubicBezTo>
                    <a:lnTo>
                      <a:pt x="102" y="436"/>
                    </a:lnTo>
                    <a:cubicBezTo>
                      <a:pt x="102" y="434"/>
                      <a:pt x="102" y="431"/>
                      <a:pt x="104" y="429"/>
                    </a:cubicBezTo>
                    <a:cubicBezTo>
                      <a:pt x="105" y="427"/>
                      <a:pt x="108" y="426"/>
                      <a:pt x="110" y="426"/>
                    </a:cubicBezTo>
                    <a:lnTo>
                      <a:pt x="129" y="426"/>
                    </a:lnTo>
                    <a:lnTo>
                      <a:pt x="123" y="440"/>
                    </a:lnTo>
                    <a:lnTo>
                      <a:pt x="78" y="391"/>
                    </a:lnTo>
                    <a:lnTo>
                      <a:pt x="83" y="394"/>
                    </a:lnTo>
                    <a:lnTo>
                      <a:pt x="46" y="394"/>
                    </a:lnTo>
                    <a:cubicBezTo>
                      <a:pt x="43" y="394"/>
                      <a:pt x="40" y="392"/>
                      <a:pt x="38" y="389"/>
                    </a:cubicBezTo>
                    <a:lnTo>
                      <a:pt x="28" y="362"/>
                    </a:lnTo>
                    <a:lnTo>
                      <a:pt x="33" y="367"/>
                    </a:lnTo>
                    <a:lnTo>
                      <a:pt x="9" y="362"/>
                    </a:lnTo>
                    <a:cubicBezTo>
                      <a:pt x="7" y="361"/>
                      <a:pt x="5" y="360"/>
                      <a:pt x="4" y="358"/>
                    </a:cubicBezTo>
                    <a:cubicBezTo>
                      <a:pt x="3" y="356"/>
                      <a:pt x="3" y="354"/>
                      <a:pt x="3" y="352"/>
                    </a:cubicBezTo>
                    <a:lnTo>
                      <a:pt x="14" y="314"/>
                    </a:lnTo>
                    <a:lnTo>
                      <a:pt x="16" y="322"/>
                    </a:lnTo>
                    <a:lnTo>
                      <a:pt x="5" y="311"/>
                    </a:lnTo>
                    <a:cubicBezTo>
                      <a:pt x="4" y="310"/>
                      <a:pt x="3" y="308"/>
                      <a:pt x="3" y="306"/>
                    </a:cubicBezTo>
                    <a:lnTo>
                      <a:pt x="1" y="282"/>
                    </a:lnTo>
                    <a:cubicBezTo>
                      <a:pt x="0" y="279"/>
                      <a:pt x="2" y="276"/>
                      <a:pt x="4" y="275"/>
                    </a:cubicBezTo>
                    <a:lnTo>
                      <a:pt x="18" y="267"/>
                    </a:lnTo>
                    <a:lnTo>
                      <a:pt x="14" y="275"/>
                    </a:lnTo>
                    <a:lnTo>
                      <a:pt x="11" y="259"/>
                    </a:lnTo>
                    <a:cubicBezTo>
                      <a:pt x="11" y="256"/>
                      <a:pt x="12" y="254"/>
                      <a:pt x="14" y="252"/>
                    </a:cubicBezTo>
                    <a:lnTo>
                      <a:pt x="22" y="244"/>
                    </a:lnTo>
                    <a:cubicBezTo>
                      <a:pt x="25" y="241"/>
                      <a:pt x="30" y="241"/>
                      <a:pt x="33" y="244"/>
                    </a:cubicBezTo>
                    <a:lnTo>
                      <a:pt x="65" y="276"/>
                    </a:lnTo>
                    <a:lnTo>
                      <a:pt x="58" y="274"/>
                    </a:lnTo>
                    <a:lnTo>
                      <a:pt x="82" y="268"/>
                    </a:lnTo>
                    <a:lnTo>
                      <a:pt x="76" y="279"/>
                    </a:lnTo>
                    <a:lnTo>
                      <a:pt x="63" y="247"/>
                    </a:lnTo>
                    <a:cubicBezTo>
                      <a:pt x="61" y="243"/>
                      <a:pt x="63" y="239"/>
                      <a:pt x="66" y="237"/>
                    </a:cubicBezTo>
                    <a:lnTo>
                      <a:pt x="88" y="226"/>
                    </a:lnTo>
                    <a:lnTo>
                      <a:pt x="83" y="233"/>
                    </a:lnTo>
                    <a:lnTo>
                      <a:pt x="83" y="220"/>
                    </a:lnTo>
                    <a:cubicBezTo>
                      <a:pt x="83" y="217"/>
                      <a:pt x="86" y="214"/>
                      <a:pt x="89" y="212"/>
                    </a:cubicBezTo>
                    <a:lnTo>
                      <a:pt x="118" y="202"/>
                    </a:lnTo>
                    <a:lnTo>
                      <a:pt x="113" y="207"/>
                    </a:lnTo>
                    <a:lnTo>
                      <a:pt x="119" y="191"/>
                    </a:lnTo>
                    <a:cubicBezTo>
                      <a:pt x="120" y="187"/>
                      <a:pt x="123" y="185"/>
                      <a:pt x="126" y="185"/>
                    </a:cubicBezTo>
                    <a:lnTo>
                      <a:pt x="137" y="185"/>
                    </a:lnTo>
                    <a:lnTo>
                      <a:pt x="131" y="199"/>
                    </a:lnTo>
                    <a:lnTo>
                      <a:pt x="123" y="191"/>
                    </a:lnTo>
                    <a:cubicBezTo>
                      <a:pt x="121" y="188"/>
                      <a:pt x="120" y="184"/>
                      <a:pt x="122" y="181"/>
                    </a:cubicBezTo>
                    <a:cubicBezTo>
                      <a:pt x="124" y="178"/>
                      <a:pt x="127" y="176"/>
                      <a:pt x="131" y="177"/>
                    </a:cubicBezTo>
                    <a:lnTo>
                      <a:pt x="160" y="185"/>
                    </a:lnTo>
                    <a:cubicBezTo>
                      <a:pt x="163" y="186"/>
                      <a:pt x="164" y="187"/>
                      <a:pt x="165" y="189"/>
                    </a:cubicBezTo>
                    <a:cubicBezTo>
                      <a:pt x="166" y="191"/>
                      <a:pt x="167" y="194"/>
                      <a:pt x="166" y="196"/>
                    </a:cubicBezTo>
                    <a:lnTo>
                      <a:pt x="163" y="204"/>
                    </a:lnTo>
                    <a:lnTo>
                      <a:pt x="157" y="193"/>
                    </a:lnTo>
                    <a:lnTo>
                      <a:pt x="173" y="196"/>
                    </a:lnTo>
                    <a:lnTo>
                      <a:pt x="164" y="202"/>
                    </a:lnTo>
                    <a:lnTo>
                      <a:pt x="166" y="189"/>
                    </a:lnTo>
                    <a:cubicBezTo>
                      <a:pt x="167" y="186"/>
                      <a:pt x="169" y="184"/>
                      <a:pt x="172" y="183"/>
                    </a:cubicBezTo>
                    <a:lnTo>
                      <a:pt x="188" y="178"/>
                    </a:lnTo>
                    <a:cubicBezTo>
                      <a:pt x="191" y="177"/>
                      <a:pt x="194" y="177"/>
                      <a:pt x="196" y="179"/>
                    </a:cubicBezTo>
                    <a:lnTo>
                      <a:pt x="215" y="198"/>
                    </a:lnTo>
                    <a:lnTo>
                      <a:pt x="208" y="196"/>
                    </a:lnTo>
                    <a:lnTo>
                      <a:pt x="238" y="193"/>
                    </a:lnTo>
                    <a:cubicBezTo>
                      <a:pt x="239" y="193"/>
                      <a:pt x="241" y="193"/>
                      <a:pt x="243" y="194"/>
                    </a:cubicBezTo>
                    <a:lnTo>
                      <a:pt x="293" y="224"/>
                    </a:lnTo>
                    <a:cubicBezTo>
                      <a:pt x="296" y="225"/>
                      <a:pt x="297" y="228"/>
                      <a:pt x="297" y="231"/>
                    </a:cubicBezTo>
                    <a:lnTo>
                      <a:pt x="297" y="244"/>
                    </a:lnTo>
                    <a:lnTo>
                      <a:pt x="289" y="236"/>
                    </a:lnTo>
                    <a:lnTo>
                      <a:pt x="300" y="236"/>
                    </a:lnTo>
                    <a:lnTo>
                      <a:pt x="293" y="248"/>
                    </a:lnTo>
                    <a:lnTo>
                      <a:pt x="283" y="232"/>
                    </a:lnTo>
                    <a:cubicBezTo>
                      <a:pt x="281" y="230"/>
                      <a:pt x="281" y="227"/>
                      <a:pt x="282" y="224"/>
                    </a:cubicBezTo>
                    <a:lnTo>
                      <a:pt x="285" y="219"/>
                    </a:lnTo>
                    <a:cubicBezTo>
                      <a:pt x="287" y="215"/>
                      <a:pt x="292" y="213"/>
                      <a:pt x="296" y="215"/>
                    </a:cubicBezTo>
                    <a:lnTo>
                      <a:pt x="346" y="239"/>
                    </a:lnTo>
                    <a:lnTo>
                      <a:pt x="337" y="241"/>
                    </a:lnTo>
                    <a:lnTo>
                      <a:pt x="358" y="217"/>
                    </a:lnTo>
                    <a:cubicBezTo>
                      <a:pt x="360" y="216"/>
                      <a:pt x="361" y="215"/>
                      <a:pt x="363" y="215"/>
                    </a:cubicBezTo>
                    <a:lnTo>
                      <a:pt x="385" y="212"/>
                    </a:lnTo>
                    <a:cubicBezTo>
                      <a:pt x="386" y="212"/>
                      <a:pt x="388" y="212"/>
                      <a:pt x="390" y="213"/>
                    </a:cubicBezTo>
                    <a:lnTo>
                      <a:pt x="408" y="224"/>
                    </a:lnTo>
                    <a:lnTo>
                      <a:pt x="404" y="223"/>
                    </a:lnTo>
                    <a:lnTo>
                      <a:pt x="415" y="223"/>
                    </a:lnTo>
                    <a:lnTo>
                      <a:pt x="407" y="231"/>
                    </a:lnTo>
                    <a:lnTo>
                      <a:pt x="407" y="220"/>
                    </a:lnTo>
                    <a:cubicBezTo>
                      <a:pt x="407" y="216"/>
                      <a:pt x="410" y="213"/>
                      <a:pt x="414" y="212"/>
                    </a:cubicBezTo>
                    <a:lnTo>
                      <a:pt x="433" y="209"/>
                    </a:lnTo>
                    <a:cubicBezTo>
                      <a:pt x="434" y="209"/>
                      <a:pt x="436" y="209"/>
                      <a:pt x="437" y="210"/>
                    </a:cubicBezTo>
                    <a:lnTo>
                      <a:pt x="448" y="215"/>
                    </a:lnTo>
                    <a:cubicBezTo>
                      <a:pt x="449" y="216"/>
                      <a:pt x="450" y="217"/>
                      <a:pt x="451" y="218"/>
                    </a:cubicBezTo>
                    <a:lnTo>
                      <a:pt x="459" y="228"/>
                    </a:lnTo>
                    <a:lnTo>
                      <a:pt x="454" y="225"/>
                    </a:lnTo>
                    <a:lnTo>
                      <a:pt x="489" y="234"/>
                    </a:lnTo>
                    <a:cubicBezTo>
                      <a:pt x="491" y="234"/>
                      <a:pt x="493" y="235"/>
                      <a:pt x="494" y="237"/>
                    </a:cubicBezTo>
                    <a:lnTo>
                      <a:pt x="499" y="245"/>
                    </a:lnTo>
                    <a:lnTo>
                      <a:pt x="490" y="242"/>
                    </a:lnTo>
                    <a:lnTo>
                      <a:pt x="498" y="239"/>
                    </a:lnTo>
                    <a:lnTo>
                      <a:pt x="493" y="245"/>
                    </a:lnTo>
                    <a:lnTo>
                      <a:pt x="496" y="229"/>
                    </a:lnTo>
                    <a:cubicBezTo>
                      <a:pt x="496" y="227"/>
                      <a:pt x="497" y="225"/>
                      <a:pt x="499" y="224"/>
                    </a:cubicBezTo>
                    <a:cubicBezTo>
                      <a:pt x="501" y="223"/>
                      <a:pt x="504" y="222"/>
                      <a:pt x="506" y="223"/>
                    </a:cubicBezTo>
                    <a:lnTo>
                      <a:pt x="538" y="234"/>
                    </a:lnTo>
                    <a:lnTo>
                      <a:pt x="534" y="233"/>
                    </a:lnTo>
                    <a:lnTo>
                      <a:pt x="558" y="228"/>
                    </a:lnTo>
                    <a:lnTo>
                      <a:pt x="552" y="235"/>
                    </a:lnTo>
                    <a:lnTo>
                      <a:pt x="554" y="211"/>
                    </a:lnTo>
                    <a:lnTo>
                      <a:pt x="559" y="219"/>
                    </a:lnTo>
                    <a:lnTo>
                      <a:pt x="524" y="200"/>
                    </a:lnTo>
                    <a:lnTo>
                      <a:pt x="527" y="201"/>
                    </a:lnTo>
                    <a:lnTo>
                      <a:pt x="503" y="198"/>
                    </a:lnTo>
                    <a:cubicBezTo>
                      <a:pt x="500" y="198"/>
                      <a:pt x="498" y="197"/>
                      <a:pt x="496" y="194"/>
                    </a:cubicBezTo>
                    <a:cubicBezTo>
                      <a:pt x="495" y="192"/>
                      <a:pt x="495" y="189"/>
                      <a:pt x="496" y="187"/>
                    </a:cubicBezTo>
                    <a:lnTo>
                      <a:pt x="499" y="182"/>
                    </a:lnTo>
                    <a:lnTo>
                      <a:pt x="503" y="193"/>
                    </a:lnTo>
                    <a:lnTo>
                      <a:pt x="482" y="185"/>
                    </a:lnTo>
                    <a:cubicBezTo>
                      <a:pt x="479" y="183"/>
                      <a:pt x="477" y="181"/>
                      <a:pt x="477" y="178"/>
                    </a:cubicBezTo>
                    <a:cubicBezTo>
                      <a:pt x="476" y="175"/>
                      <a:pt x="478" y="172"/>
                      <a:pt x="481" y="170"/>
                    </a:cubicBezTo>
                    <a:lnTo>
                      <a:pt x="513" y="151"/>
                    </a:lnTo>
                    <a:lnTo>
                      <a:pt x="512" y="164"/>
                    </a:lnTo>
                    <a:lnTo>
                      <a:pt x="493" y="148"/>
                    </a:lnTo>
                    <a:cubicBezTo>
                      <a:pt x="490" y="146"/>
                      <a:pt x="489" y="141"/>
                      <a:pt x="491" y="138"/>
                    </a:cubicBezTo>
                    <a:lnTo>
                      <a:pt x="502" y="122"/>
                    </a:lnTo>
                    <a:cubicBezTo>
                      <a:pt x="504" y="120"/>
                      <a:pt x="506" y="118"/>
                      <a:pt x="509" y="118"/>
                    </a:cubicBezTo>
                    <a:lnTo>
                      <a:pt x="546" y="118"/>
                    </a:lnTo>
                    <a:lnTo>
                      <a:pt x="539" y="130"/>
                    </a:lnTo>
                    <a:lnTo>
                      <a:pt x="536" y="124"/>
                    </a:lnTo>
                    <a:lnTo>
                      <a:pt x="542" y="129"/>
                    </a:lnTo>
                    <a:lnTo>
                      <a:pt x="504" y="121"/>
                    </a:lnTo>
                    <a:cubicBezTo>
                      <a:pt x="501" y="120"/>
                      <a:pt x="499" y="118"/>
                      <a:pt x="498" y="115"/>
                    </a:cubicBezTo>
                    <a:lnTo>
                      <a:pt x="496" y="104"/>
                    </a:lnTo>
                    <a:cubicBezTo>
                      <a:pt x="495" y="102"/>
                      <a:pt x="496" y="99"/>
                      <a:pt x="497" y="97"/>
                    </a:cubicBezTo>
                    <a:cubicBezTo>
                      <a:pt x="499" y="95"/>
                      <a:pt x="501" y="94"/>
                      <a:pt x="503" y="94"/>
                    </a:cubicBezTo>
                    <a:lnTo>
                      <a:pt x="514" y="94"/>
                    </a:lnTo>
                    <a:lnTo>
                      <a:pt x="512" y="110"/>
                    </a:lnTo>
                    <a:lnTo>
                      <a:pt x="488" y="105"/>
                    </a:lnTo>
                    <a:cubicBezTo>
                      <a:pt x="485" y="104"/>
                      <a:pt x="483" y="102"/>
                      <a:pt x="482" y="99"/>
                    </a:cubicBezTo>
                    <a:cubicBezTo>
                      <a:pt x="482" y="96"/>
                      <a:pt x="482" y="93"/>
                      <a:pt x="484" y="91"/>
                    </a:cubicBezTo>
                    <a:lnTo>
                      <a:pt x="492" y="83"/>
                    </a:lnTo>
                    <a:lnTo>
                      <a:pt x="493" y="95"/>
                    </a:lnTo>
                    <a:lnTo>
                      <a:pt x="483" y="87"/>
                    </a:lnTo>
                    <a:cubicBezTo>
                      <a:pt x="480" y="85"/>
                      <a:pt x="479" y="83"/>
                      <a:pt x="479" y="80"/>
                    </a:cubicBezTo>
                    <a:cubicBezTo>
                      <a:pt x="480" y="77"/>
                      <a:pt x="482" y="74"/>
                      <a:pt x="484" y="73"/>
                    </a:cubicBezTo>
                    <a:lnTo>
                      <a:pt x="498" y="68"/>
                    </a:lnTo>
                    <a:cubicBezTo>
                      <a:pt x="499" y="67"/>
                      <a:pt x="500" y="67"/>
                      <a:pt x="501" y="67"/>
                    </a:cubicBezTo>
                    <a:lnTo>
                      <a:pt x="539" y="70"/>
                    </a:lnTo>
                    <a:cubicBezTo>
                      <a:pt x="541" y="70"/>
                      <a:pt x="543" y="71"/>
                      <a:pt x="544" y="72"/>
                    </a:cubicBezTo>
                    <a:lnTo>
                      <a:pt x="552" y="80"/>
                    </a:lnTo>
                    <a:lnTo>
                      <a:pt x="538" y="86"/>
                    </a:lnTo>
                    <a:lnTo>
                      <a:pt x="538" y="75"/>
                    </a:lnTo>
                    <a:cubicBezTo>
                      <a:pt x="538" y="72"/>
                      <a:pt x="541" y="69"/>
                      <a:pt x="544" y="68"/>
                    </a:cubicBezTo>
                    <a:lnTo>
                      <a:pt x="563" y="62"/>
                    </a:lnTo>
                    <a:lnTo>
                      <a:pt x="625" y="49"/>
                    </a:lnTo>
                    <a:cubicBezTo>
                      <a:pt x="627" y="48"/>
                      <a:pt x="628" y="49"/>
                      <a:pt x="630" y="49"/>
                    </a:cubicBezTo>
                    <a:lnTo>
                      <a:pt x="641" y="55"/>
                    </a:lnTo>
                    <a:lnTo>
                      <a:pt x="629" y="64"/>
                    </a:lnTo>
                    <a:lnTo>
                      <a:pt x="627" y="53"/>
                    </a:lnTo>
                    <a:cubicBezTo>
                      <a:pt x="626" y="50"/>
                      <a:pt x="627" y="47"/>
                      <a:pt x="630" y="45"/>
                    </a:cubicBezTo>
                    <a:lnTo>
                      <a:pt x="638" y="39"/>
                    </a:lnTo>
                    <a:cubicBezTo>
                      <a:pt x="639" y="39"/>
                      <a:pt x="640" y="38"/>
                      <a:pt x="641" y="38"/>
                    </a:cubicBezTo>
                    <a:lnTo>
                      <a:pt x="738" y="25"/>
                    </a:lnTo>
                    <a:lnTo>
                      <a:pt x="732" y="29"/>
                    </a:lnTo>
                    <a:lnTo>
                      <a:pt x="734" y="24"/>
                    </a:lnTo>
                    <a:lnTo>
                      <a:pt x="737" y="34"/>
                    </a:lnTo>
                    <a:lnTo>
                      <a:pt x="729" y="29"/>
                    </a:lnTo>
                    <a:cubicBezTo>
                      <a:pt x="726" y="27"/>
                      <a:pt x="725" y="23"/>
                      <a:pt x="726" y="20"/>
                    </a:cubicBezTo>
                    <a:cubicBezTo>
                      <a:pt x="727" y="16"/>
                      <a:pt x="730" y="14"/>
                      <a:pt x="734" y="14"/>
                    </a:cubicBezTo>
                    <a:lnTo>
                      <a:pt x="750" y="14"/>
                    </a:lnTo>
                    <a:lnTo>
                      <a:pt x="742" y="22"/>
                    </a:lnTo>
                    <a:lnTo>
                      <a:pt x="742" y="14"/>
                    </a:lnTo>
                    <a:cubicBezTo>
                      <a:pt x="742" y="11"/>
                      <a:pt x="743" y="9"/>
                      <a:pt x="745" y="8"/>
                    </a:cubicBezTo>
                    <a:cubicBezTo>
                      <a:pt x="747" y="6"/>
                      <a:pt x="749" y="5"/>
                      <a:pt x="752" y="6"/>
                    </a:cubicBezTo>
                    <a:lnTo>
                      <a:pt x="762" y="9"/>
                    </a:lnTo>
                    <a:lnTo>
                      <a:pt x="754" y="21"/>
                    </a:lnTo>
                    <a:lnTo>
                      <a:pt x="748" y="13"/>
                    </a:lnTo>
                    <a:cubicBezTo>
                      <a:pt x="746" y="10"/>
                      <a:pt x="747" y="6"/>
                      <a:pt x="748" y="4"/>
                    </a:cubicBezTo>
                    <a:cubicBezTo>
                      <a:pt x="750" y="1"/>
                      <a:pt x="754" y="0"/>
                      <a:pt x="757" y="1"/>
                    </a:cubicBezTo>
                    <a:lnTo>
                      <a:pt x="813" y="17"/>
                    </a:lnTo>
                    <a:lnTo>
                      <a:pt x="804" y="20"/>
                    </a:lnTo>
                    <a:lnTo>
                      <a:pt x="810" y="12"/>
                    </a:lnTo>
                    <a:cubicBezTo>
                      <a:pt x="811" y="10"/>
                      <a:pt x="814" y="8"/>
                      <a:pt x="816" y="8"/>
                    </a:cubicBezTo>
                    <a:lnTo>
                      <a:pt x="830" y="8"/>
                    </a:lnTo>
                    <a:cubicBezTo>
                      <a:pt x="833" y="8"/>
                      <a:pt x="835" y="10"/>
                      <a:pt x="837" y="12"/>
                    </a:cubicBezTo>
                    <a:lnTo>
                      <a:pt x="853" y="36"/>
                    </a:lnTo>
                    <a:lnTo>
                      <a:pt x="847" y="33"/>
                    </a:lnTo>
                    <a:lnTo>
                      <a:pt x="863" y="35"/>
                    </a:lnTo>
                    <a:cubicBezTo>
                      <a:pt x="866" y="36"/>
                      <a:pt x="869" y="38"/>
                      <a:pt x="870" y="41"/>
                    </a:cubicBezTo>
                    <a:lnTo>
                      <a:pt x="875" y="60"/>
                    </a:lnTo>
                    <a:cubicBezTo>
                      <a:pt x="876" y="62"/>
                      <a:pt x="875" y="65"/>
                      <a:pt x="874" y="67"/>
                    </a:cubicBezTo>
                    <a:cubicBezTo>
                      <a:pt x="872" y="69"/>
                      <a:pt x="870" y="70"/>
                      <a:pt x="867" y="70"/>
                    </a:cubicBezTo>
                    <a:lnTo>
                      <a:pt x="859" y="70"/>
                    </a:lnTo>
                    <a:lnTo>
                      <a:pt x="866" y="57"/>
                    </a:lnTo>
                    <a:lnTo>
                      <a:pt x="876" y="70"/>
                    </a:lnTo>
                    <a:lnTo>
                      <a:pt x="863" y="72"/>
                    </a:lnTo>
                    <a:lnTo>
                      <a:pt x="866" y="66"/>
                    </a:lnTo>
                    <a:cubicBezTo>
                      <a:pt x="867" y="63"/>
                      <a:pt x="872" y="61"/>
                      <a:pt x="876" y="63"/>
                    </a:cubicBezTo>
                    <a:lnTo>
                      <a:pt x="889" y="68"/>
                    </a:lnTo>
                    <a:lnTo>
                      <a:pt x="878" y="73"/>
                    </a:lnTo>
                    <a:lnTo>
                      <a:pt x="881" y="65"/>
                    </a:lnTo>
                    <a:cubicBezTo>
                      <a:pt x="882" y="61"/>
                      <a:pt x="887" y="58"/>
                      <a:pt x="891" y="60"/>
                    </a:cubicBezTo>
                    <a:lnTo>
                      <a:pt x="910" y="65"/>
                    </a:lnTo>
                    <a:lnTo>
                      <a:pt x="901" y="78"/>
                    </a:lnTo>
                    <a:lnTo>
                      <a:pt x="891" y="64"/>
                    </a:lnTo>
                    <a:cubicBezTo>
                      <a:pt x="888" y="61"/>
                      <a:pt x="888" y="57"/>
                      <a:pt x="891" y="54"/>
                    </a:cubicBezTo>
                    <a:cubicBezTo>
                      <a:pt x="893" y="51"/>
                      <a:pt x="898" y="50"/>
                      <a:pt x="901" y="53"/>
                    </a:cubicBezTo>
                    <a:lnTo>
                      <a:pt x="922" y="66"/>
                    </a:lnTo>
                    <a:cubicBezTo>
                      <a:pt x="924" y="67"/>
                      <a:pt x="925" y="68"/>
                      <a:pt x="925" y="69"/>
                    </a:cubicBezTo>
                    <a:lnTo>
                      <a:pt x="931" y="80"/>
                    </a:lnTo>
                    <a:lnTo>
                      <a:pt x="921" y="76"/>
                    </a:lnTo>
                    <a:lnTo>
                      <a:pt x="929" y="73"/>
                    </a:lnTo>
                    <a:lnTo>
                      <a:pt x="927" y="87"/>
                    </a:lnTo>
                    <a:lnTo>
                      <a:pt x="919" y="82"/>
                    </a:lnTo>
                    <a:cubicBezTo>
                      <a:pt x="917" y="81"/>
                      <a:pt x="916" y="78"/>
                      <a:pt x="916" y="75"/>
                    </a:cubicBezTo>
                    <a:lnTo>
                      <a:pt x="916" y="73"/>
                    </a:lnTo>
                    <a:cubicBezTo>
                      <a:pt x="916" y="70"/>
                      <a:pt x="917" y="68"/>
                      <a:pt x="919" y="66"/>
                    </a:cubicBezTo>
                    <a:cubicBezTo>
                      <a:pt x="921" y="65"/>
                      <a:pt x="923" y="64"/>
                      <a:pt x="926" y="65"/>
                    </a:cubicBezTo>
                    <a:lnTo>
                      <a:pt x="955" y="73"/>
                    </a:lnTo>
                    <a:lnTo>
                      <a:pt x="950" y="73"/>
                    </a:lnTo>
                    <a:lnTo>
                      <a:pt x="963" y="68"/>
                    </a:lnTo>
                    <a:cubicBezTo>
                      <a:pt x="965" y="67"/>
                      <a:pt x="968" y="67"/>
                      <a:pt x="970" y="68"/>
                    </a:cubicBezTo>
                    <a:cubicBezTo>
                      <a:pt x="972" y="69"/>
                      <a:pt x="974" y="71"/>
                      <a:pt x="974" y="73"/>
                    </a:cubicBezTo>
                    <a:lnTo>
                      <a:pt x="977" y="84"/>
                    </a:lnTo>
                    <a:cubicBezTo>
                      <a:pt x="977" y="87"/>
                      <a:pt x="977" y="89"/>
                      <a:pt x="975" y="91"/>
                    </a:cubicBezTo>
                    <a:cubicBezTo>
                      <a:pt x="974" y="93"/>
                      <a:pt x="971" y="94"/>
                      <a:pt x="969" y="94"/>
                    </a:cubicBezTo>
                    <a:lnTo>
                      <a:pt x="961" y="94"/>
                    </a:lnTo>
                    <a:lnTo>
                      <a:pt x="969" y="88"/>
                    </a:lnTo>
                    <a:lnTo>
                      <a:pt x="966" y="99"/>
                    </a:lnTo>
                    <a:lnTo>
                      <a:pt x="963" y="90"/>
                    </a:lnTo>
                    <a:lnTo>
                      <a:pt x="974" y="98"/>
                    </a:lnTo>
                    <a:lnTo>
                      <a:pt x="964" y="99"/>
                    </a:lnTo>
                    <a:lnTo>
                      <a:pt x="977" y="88"/>
                    </a:lnTo>
                    <a:cubicBezTo>
                      <a:pt x="980" y="86"/>
                      <a:pt x="983" y="86"/>
                      <a:pt x="986" y="87"/>
                    </a:cubicBezTo>
                    <a:lnTo>
                      <a:pt x="1010" y="97"/>
                    </a:lnTo>
                    <a:lnTo>
                      <a:pt x="999" y="107"/>
                    </a:lnTo>
                    <a:lnTo>
                      <a:pt x="996" y="96"/>
                    </a:lnTo>
                    <a:cubicBezTo>
                      <a:pt x="995" y="93"/>
                      <a:pt x="996" y="90"/>
                      <a:pt x="998" y="88"/>
                    </a:cubicBezTo>
                    <a:lnTo>
                      <a:pt x="1006" y="80"/>
                    </a:lnTo>
                    <a:cubicBezTo>
                      <a:pt x="1007" y="80"/>
                      <a:pt x="1008" y="79"/>
                      <a:pt x="1008" y="79"/>
                    </a:cubicBezTo>
                    <a:lnTo>
                      <a:pt x="1073" y="49"/>
                    </a:lnTo>
                    <a:cubicBezTo>
                      <a:pt x="1075" y="48"/>
                      <a:pt x="1078" y="48"/>
                      <a:pt x="1080" y="50"/>
                    </a:cubicBezTo>
                    <a:cubicBezTo>
                      <a:pt x="1082" y="51"/>
                      <a:pt x="1084" y="53"/>
                      <a:pt x="1084" y="55"/>
                    </a:cubicBezTo>
                    <a:lnTo>
                      <a:pt x="1087" y="71"/>
                    </a:lnTo>
                    <a:cubicBezTo>
                      <a:pt x="1087" y="74"/>
                      <a:pt x="1086" y="76"/>
                      <a:pt x="1085" y="78"/>
                    </a:cubicBezTo>
                    <a:cubicBezTo>
                      <a:pt x="1083" y="80"/>
                      <a:pt x="1081" y="81"/>
                      <a:pt x="1079" y="81"/>
                    </a:cubicBezTo>
                    <a:lnTo>
                      <a:pt x="1068" y="81"/>
                    </a:lnTo>
                    <a:lnTo>
                      <a:pt x="1074" y="67"/>
                    </a:lnTo>
                    <a:lnTo>
                      <a:pt x="1082" y="75"/>
                    </a:lnTo>
                    <a:lnTo>
                      <a:pt x="1079" y="73"/>
                    </a:lnTo>
                    <a:lnTo>
                      <a:pt x="1149" y="106"/>
                    </a:lnTo>
                    <a:cubicBezTo>
                      <a:pt x="1150" y="106"/>
                      <a:pt x="1150" y="106"/>
                      <a:pt x="1151" y="107"/>
                    </a:cubicBezTo>
                    <a:lnTo>
                      <a:pt x="1290" y="230"/>
                    </a:lnTo>
                    <a:lnTo>
                      <a:pt x="1280" y="230"/>
                    </a:lnTo>
                    <a:lnTo>
                      <a:pt x="1291" y="222"/>
                    </a:lnTo>
                    <a:lnTo>
                      <a:pt x="1288" y="231"/>
                    </a:lnTo>
                    <a:lnTo>
                      <a:pt x="1283" y="218"/>
                    </a:lnTo>
                    <a:cubicBezTo>
                      <a:pt x="1281" y="215"/>
                      <a:pt x="1282" y="211"/>
                      <a:pt x="1284" y="209"/>
                    </a:cubicBezTo>
                    <a:lnTo>
                      <a:pt x="1290" y="204"/>
                    </a:lnTo>
                    <a:cubicBezTo>
                      <a:pt x="1292" y="201"/>
                      <a:pt x="1295" y="201"/>
                      <a:pt x="1298" y="202"/>
                    </a:cubicBezTo>
                    <a:lnTo>
                      <a:pt x="1322" y="210"/>
                    </a:lnTo>
                    <a:cubicBezTo>
                      <a:pt x="1325" y="210"/>
                      <a:pt x="1327" y="213"/>
                      <a:pt x="1327" y="215"/>
                    </a:cubicBezTo>
                    <a:lnTo>
                      <a:pt x="1330" y="226"/>
                    </a:lnTo>
                    <a:lnTo>
                      <a:pt x="1322" y="220"/>
                    </a:lnTo>
                    <a:lnTo>
                      <a:pt x="1333" y="220"/>
                    </a:lnTo>
                    <a:cubicBezTo>
                      <a:pt x="1335" y="220"/>
                      <a:pt x="1337" y="221"/>
                      <a:pt x="1339" y="222"/>
                    </a:cubicBezTo>
                    <a:lnTo>
                      <a:pt x="1347" y="230"/>
                    </a:lnTo>
                    <a:lnTo>
                      <a:pt x="1341" y="228"/>
                    </a:lnTo>
                    <a:lnTo>
                      <a:pt x="1382" y="231"/>
                    </a:lnTo>
                    <a:lnTo>
                      <a:pt x="1375" y="233"/>
                    </a:lnTo>
                    <a:lnTo>
                      <a:pt x="1383" y="225"/>
                    </a:lnTo>
                    <a:cubicBezTo>
                      <a:pt x="1384" y="224"/>
                      <a:pt x="1386" y="223"/>
                      <a:pt x="1387" y="223"/>
                    </a:cubicBezTo>
                    <a:lnTo>
                      <a:pt x="1411" y="217"/>
                    </a:lnTo>
                    <a:cubicBezTo>
                      <a:pt x="1413" y="217"/>
                      <a:pt x="1415" y="217"/>
                      <a:pt x="1417" y="218"/>
                    </a:cubicBezTo>
                    <a:lnTo>
                      <a:pt x="1438" y="229"/>
                    </a:lnTo>
                    <a:cubicBezTo>
                      <a:pt x="1439" y="229"/>
                      <a:pt x="1440" y="230"/>
                      <a:pt x="1440" y="230"/>
                    </a:cubicBezTo>
                    <a:lnTo>
                      <a:pt x="1467" y="257"/>
                    </a:lnTo>
                    <a:lnTo>
                      <a:pt x="1463" y="255"/>
                    </a:lnTo>
                    <a:lnTo>
                      <a:pt x="1495" y="263"/>
                    </a:lnTo>
                    <a:cubicBezTo>
                      <a:pt x="1498" y="264"/>
                      <a:pt x="1500" y="266"/>
                      <a:pt x="1501" y="268"/>
                    </a:cubicBezTo>
                    <a:lnTo>
                      <a:pt x="1504" y="276"/>
                    </a:lnTo>
                    <a:lnTo>
                      <a:pt x="1501" y="273"/>
                    </a:lnTo>
                    <a:lnTo>
                      <a:pt x="1520" y="289"/>
                    </a:lnTo>
                    <a:lnTo>
                      <a:pt x="1516" y="287"/>
                    </a:lnTo>
                    <a:lnTo>
                      <a:pt x="1553" y="292"/>
                    </a:lnTo>
                    <a:lnTo>
                      <a:pt x="1547" y="295"/>
                    </a:lnTo>
                    <a:lnTo>
                      <a:pt x="1563" y="278"/>
                    </a:lnTo>
                    <a:cubicBezTo>
                      <a:pt x="1565" y="276"/>
                      <a:pt x="1568" y="275"/>
                      <a:pt x="1571" y="277"/>
                    </a:cubicBezTo>
                    <a:cubicBezTo>
                      <a:pt x="1574" y="278"/>
                      <a:pt x="1576" y="281"/>
                      <a:pt x="1576" y="284"/>
                    </a:cubicBezTo>
                    <a:lnTo>
                      <a:pt x="1576" y="295"/>
                    </a:lnTo>
                    <a:lnTo>
                      <a:pt x="1572" y="288"/>
                    </a:lnTo>
                    <a:lnTo>
                      <a:pt x="1613" y="312"/>
                    </a:lnTo>
                    <a:cubicBezTo>
                      <a:pt x="1616" y="314"/>
                      <a:pt x="1617" y="318"/>
                      <a:pt x="1616" y="322"/>
                    </a:cubicBezTo>
                    <a:cubicBezTo>
                      <a:pt x="1615" y="325"/>
                      <a:pt x="1611" y="327"/>
                      <a:pt x="1607" y="327"/>
                    </a:cubicBezTo>
                    <a:lnTo>
                      <a:pt x="1589" y="324"/>
                    </a:lnTo>
                    <a:lnTo>
                      <a:pt x="1598" y="316"/>
                    </a:lnTo>
                    <a:lnTo>
                      <a:pt x="1600" y="345"/>
                    </a:lnTo>
                    <a:cubicBezTo>
                      <a:pt x="1601" y="349"/>
                      <a:pt x="1598" y="353"/>
                      <a:pt x="1594" y="353"/>
                    </a:cubicBezTo>
                    <a:lnTo>
                      <a:pt x="1562" y="361"/>
                    </a:lnTo>
                    <a:lnTo>
                      <a:pt x="1568" y="353"/>
                    </a:lnTo>
                    <a:lnTo>
                      <a:pt x="1571" y="374"/>
                    </a:lnTo>
                    <a:lnTo>
                      <a:pt x="1570" y="371"/>
                    </a:lnTo>
                    <a:lnTo>
                      <a:pt x="1591" y="406"/>
                    </a:lnTo>
                    <a:cubicBezTo>
                      <a:pt x="1592" y="408"/>
                      <a:pt x="1593" y="410"/>
                      <a:pt x="1592" y="412"/>
                    </a:cubicBezTo>
                    <a:lnTo>
                      <a:pt x="1589" y="423"/>
                    </a:lnTo>
                    <a:cubicBezTo>
                      <a:pt x="1589" y="425"/>
                      <a:pt x="1587" y="427"/>
                      <a:pt x="1585" y="428"/>
                    </a:cubicBezTo>
                    <a:lnTo>
                      <a:pt x="1561" y="439"/>
                    </a:lnTo>
                    <a:cubicBezTo>
                      <a:pt x="1558" y="440"/>
                      <a:pt x="1554" y="439"/>
                      <a:pt x="1552" y="437"/>
                    </a:cubicBezTo>
                    <a:lnTo>
                      <a:pt x="1544" y="429"/>
                    </a:lnTo>
                    <a:lnTo>
                      <a:pt x="1550" y="431"/>
                    </a:lnTo>
                    <a:lnTo>
                      <a:pt x="1520" y="431"/>
                    </a:lnTo>
                    <a:cubicBezTo>
                      <a:pt x="1519" y="431"/>
                      <a:pt x="1519" y="431"/>
                      <a:pt x="1518" y="431"/>
                    </a:cubicBezTo>
                    <a:lnTo>
                      <a:pt x="1478" y="420"/>
                    </a:lnTo>
                    <a:lnTo>
                      <a:pt x="1488" y="412"/>
                    </a:lnTo>
                    <a:lnTo>
                      <a:pt x="1491" y="493"/>
                    </a:lnTo>
                    <a:lnTo>
                      <a:pt x="1486" y="486"/>
                    </a:lnTo>
                    <a:lnTo>
                      <a:pt x="1502" y="494"/>
                    </a:lnTo>
                    <a:cubicBezTo>
                      <a:pt x="1505" y="495"/>
                      <a:pt x="1506" y="497"/>
                      <a:pt x="1507" y="499"/>
                    </a:cubicBezTo>
                    <a:lnTo>
                      <a:pt x="1509" y="513"/>
                    </a:lnTo>
                    <a:cubicBezTo>
                      <a:pt x="1510" y="515"/>
                      <a:pt x="1509" y="518"/>
                      <a:pt x="1508" y="519"/>
                    </a:cubicBezTo>
                    <a:cubicBezTo>
                      <a:pt x="1506" y="521"/>
                      <a:pt x="1504" y="522"/>
                      <a:pt x="1501" y="522"/>
                    </a:cubicBezTo>
                    <a:lnTo>
                      <a:pt x="1477" y="522"/>
                    </a:lnTo>
                    <a:cubicBezTo>
                      <a:pt x="1476" y="522"/>
                      <a:pt x="1474" y="522"/>
                      <a:pt x="1473" y="521"/>
                    </a:cubicBezTo>
                    <a:lnTo>
                      <a:pt x="1460" y="513"/>
                    </a:lnTo>
                    <a:lnTo>
                      <a:pt x="1467" y="514"/>
                    </a:lnTo>
                    <a:lnTo>
                      <a:pt x="1403" y="538"/>
                    </a:lnTo>
                    <a:lnTo>
                      <a:pt x="1402" y="523"/>
                    </a:lnTo>
                    <a:lnTo>
                      <a:pt x="1429" y="531"/>
                    </a:lnTo>
                    <a:cubicBezTo>
                      <a:pt x="1432" y="532"/>
                      <a:pt x="1434" y="534"/>
                      <a:pt x="1434" y="536"/>
                    </a:cubicBezTo>
                    <a:cubicBezTo>
                      <a:pt x="1435" y="539"/>
                      <a:pt x="1434" y="542"/>
                      <a:pt x="1432" y="544"/>
                    </a:cubicBezTo>
                    <a:lnTo>
                      <a:pt x="1430" y="547"/>
                    </a:lnTo>
                    <a:lnTo>
                      <a:pt x="1431" y="538"/>
                    </a:lnTo>
                    <a:lnTo>
                      <a:pt x="1442" y="565"/>
                    </a:lnTo>
                    <a:lnTo>
                      <a:pt x="1441" y="563"/>
                    </a:lnTo>
                    <a:lnTo>
                      <a:pt x="1478" y="611"/>
                    </a:lnTo>
                    <a:cubicBezTo>
                      <a:pt x="1480" y="613"/>
                      <a:pt x="1480" y="616"/>
                      <a:pt x="1480" y="618"/>
                    </a:cubicBezTo>
                    <a:cubicBezTo>
                      <a:pt x="1479" y="621"/>
                      <a:pt x="1477" y="623"/>
                      <a:pt x="1475" y="624"/>
                    </a:cubicBezTo>
                    <a:lnTo>
                      <a:pt x="1458" y="629"/>
                    </a:lnTo>
                    <a:lnTo>
                      <a:pt x="1461" y="615"/>
                    </a:lnTo>
                    <a:lnTo>
                      <a:pt x="1471" y="623"/>
                    </a:lnTo>
                    <a:cubicBezTo>
                      <a:pt x="1474" y="625"/>
                      <a:pt x="1475" y="628"/>
                      <a:pt x="1475" y="631"/>
                    </a:cubicBezTo>
                    <a:cubicBezTo>
                      <a:pt x="1474" y="634"/>
                      <a:pt x="1472" y="636"/>
                      <a:pt x="1469" y="637"/>
                    </a:cubicBezTo>
                    <a:lnTo>
                      <a:pt x="1458" y="640"/>
                    </a:lnTo>
                    <a:lnTo>
                      <a:pt x="1464" y="634"/>
                    </a:lnTo>
                    <a:lnTo>
                      <a:pt x="1461" y="645"/>
                    </a:lnTo>
                    <a:lnTo>
                      <a:pt x="1460" y="639"/>
                    </a:lnTo>
                    <a:lnTo>
                      <a:pt x="1471" y="661"/>
                    </a:lnTo>
                    <a:cubicBezTo>
                      <a:pt x="1473" y="664"/>
                      <a:pt x="1472" y="668"/>
                      <a:pt x="1469" y="670"/>
                    </a:cubicBezTo>
                    <a:cubicBezTo>
                      <a:pt x="1466" y="673"/>
                      <a:pt x="1462" y="673"/>
                      <a:pt x="1459" y="670"/>
                    </a:cubicBezTo>
                    <a:lnTo>
                      <a:pt x="1446" y="660"/>
                    </a:lnTo>
                    <a:lnTo>
                      <a:pt x="1450" y="661"/>
                    </a:lnTo>
                    <a:lnTo>
                      <a:pt x="1426" y="659"/>
                    </a:lnTo>
                    <a:cubicBezTo>
                      <a:pt x="1424" y="659"/>
                      <a:pt x="1422" y="658"/>
                      <a:pt x="1421" y="656"/>
                    </a:cubicBezTo>
                    <a:lnTo>
                      <a:pt x="1405" y="640"/>
                    </a:lnTo>
                    <a:lnTo>
                      <a:pt x="1410" y="643"/>
                    </a:lnTo>
                    <a:lnTo>
                      <a:pt x="1319" y="632"/>
                    </a:lnTo>
                    <a:lnTo>
                      <a:pt x="1320" y="632"/>
                    </a:lnTo>
                    <a:lnTo>
                      <a:pt x="1272" y="635"/>
                    </a:lnTo>
                    <a:lnTo>
                      <a:pt x="1279" y="630"/>
                    </a:lnTo>
                    <a:lnTo>
                      <a:pt x="1276" y="636"/>
                    </a:lnTo>
                    <a:cubicBezTo>
                      <a:pt x="1274" y="639"/>
                      <a:pt x="1270" y="641"/>
                      <a:pt x="1266" y="640"/>
                    </a:cubicBezTo>
                    <a:lnTo>
                      <a:pt x="1202" y="621"/>
                    </a:lnTo>
                    <a:lnTo>
                      <a:pt x="1207" y="621"/>
                    </a:lnTo>
                    <a:lnTo>
                      <a:pt x="1180" y="629"/>
                    </a:lnTo>
                    <a:lnTo>
                      <a:pt x="1186" y="621"/>
                    </a:lnTo>
                    <a:lnTo>
                      <a:pt x="1186" y="643"/>
                    </a:lnTo>
                    <a:lnTo>
                      <a:pt x="1185" y="639"/>
                    </a:lnTo>
                    <a:lnTo>
                      <a:pt x="1193" y="652"/>
                    </a:lnTo>
                    <a:cubicBezTo>
                      <a:pt x="1194" y="655"/>
                      <a:pt x="1194" y="659"/>
                      <a:pt x="1192" y="661"/>
                    </a:cubicBezTo>
                    <a:cubicBezTo>
                      <a:pt x="1190" y="664"/>
                      <a:pt x="1186" y="665"/>
                      <a:pt x="1183" y="664"/>
                    </a:cubicBezTo>
                    <a:lnTo>
                      <a:pt x="1127" y="642"/>
                    </a:lnTo>
                    <a:lnTo>
                      <a:pt x="1129" y="643"/>
                    </a:lnTo>
                    <a:lnTo>
                      <a:pt x="1092" y="640"/>
                    </a:lnTo>
                    <a:lnTo>
                      <a:pt x="1098" y="637"/>
                    </a:lnTo>
                    <a:lnTo>
                      <a:pt x="1088" y="650"/>
                    </a:lnTo>
                    <a:lnTo>
                      <a:pt x="1089" y="647"/>
                    </a:lnTo>
                    <a:lnTo>
                      <a:pt x="1087" y="660"/>
                    </a:lnTo>
                    <a:lnTo>
                      <a:pt x="1082" y="652"/>
                    </a:lnTo>
                    <a:lnTo>
                      <a:pt x="1088" y="654"/>
                    </a:lnTo>
                    <a:cubicBezTo>
                      <a:pt x="1090" y="656"/>
                      <a:pt x="1092" y="658"/>
                      <a:pt x="1092" y="661"/>
                    </a:cubicBezTo>
                    <a:cubicBezTo>
                      <a:pt x="1092" y="664"/>
                      <a:pt x="1091" y="667"/>
                      <a:pt x="1088" y="668"/>
                    </a:cubicBezTo>
                    <a:lnTo>
                      <a:pt x="1024" y="711"/>
                    </a:lnTo>
                    <a:lnTo>
                      <a:pt x="1028" y="704"/>
                    </a:lnTo>
                    <a:lnTo>
                      <a:pt x="1028" y="712"/>
                    </a:lnTo>
                    <a:cubicBezTo>
                      <a:pt x="1028" y="714"/>
                      <a:pt x="1027" y="716"/>
                      <a:pt x="1026" y="717"/>
                    </a:cubicBezTo>
                    <a:lnTo>
                      <a:pt x="1013" y="736"/>
                    </a:lnTo>
                    <a:lnTo>
                      <a:pt x="1014" y="728"/>
                    </a:lnTo>
                    <a:lnTo>
                      <a:pt x="1019" y="741"/>
                    </a:lnTo>
                    <a:cubicBezTo>
                      <a:pt x="1020" y="744"/>
                      <a:pt x="1020" y="747"/>
                      <a:pt x="1018" y="749"/>
                    </a:cubicBezTo>
                    <a:cubicBezTo>
                      <a:pt x="1017" y="751"/>
                      <a:pt x="1014" y="752"/>
                      <a:pt x="1012" y="752"/>
                    </a:cubicBezTo>
                    <a:lnTo>
                      <a:pt x="1006" y="752"/>
                    </a:lnTo>
                    <a:cubicBezTo>
                      <a:pt x="1005" y="752"/>
                      <a:pt x="1004" y="752"/>
                      <a:pt x="1003" y="752"/>
                    </a:cubicBezTo>
                    <a:lnTo>
                      <a:pt x="985" y="744"/>
                    </a:lnTo>
                    <a:cubicBezTo>
                      <a:pt x="982" y="743"/>
                      <a:pt x="980" y="740"/>
                      <a:pt x="980" y="736"/>
                    </a:cubicBezTo>
                    <a:lnTo>
                      <a:pt x="980" y="723"/>
                    </a:lnTo>
                    <a:lnTo>
                      <a:pt x="985" y="730"/>
                    </a:lnTo>
                    <a:lnTo>
                      <a:pt x="971" y="725"/>
                    </a:lnTo>
                    <a:lnTo>
                      <a:pt x="974" y="726"/>
                    </a:lnTo>
                    <a:lnTo>
                      <a:pt x="926" y="726"/>
                    </a:lnTo>
                    <a:cubicBezTo>
                      <a:pt x="923" y="726"/>
                      <a:pt x="920" y="724"/>
                      <a:pt x="919" y="721"/>
                    </a:cubicBezTo>
                    <a:lnTo>
                      <a:pt x="898" y="678"/>
                    </a:lnTo>
                    <a:lnTo>
                      <a:pt x="905" y="683"/>
                    </a:lnTo>
                    <a:lnTo>
                      <a:pt x="883" y="683"/>
                    </a:lnTo>
                    <a:cubicBezTo>
                      <a:pt x="880" y="683"/>
                      <a:pt x="876" y="680"/>
                      <a:pt x="876" y="677"/>
                    </a:cubicBezTo>
                    <a:lnTo>
                      <a:pt x="865" y="626"/>
                    </a:lnTo>
                    <a:lnTo>
                      <a:pt x="877" y="631"/>
                    </a:lnTo>
                    <a:lnTo>
                      <a:pt x="869" y="636"/>
                    </a:lnTo>
                    <a:cubicBezTo>
                      <a:pt x="866" y="638"/>
                      <a:pt x="862" y="638"/>
                      <a:pt x="859" y="635"/>
                    </a:cubicBezTo>
                    <a:lnTo>
                      <a:pt x="838" y="614"/>
                    </a:lnTo>
                    <a:lnTo>
                      <a:pt x="839" y="615"/>
                    </a:lnTo>
                    <a:lnTo>
                      <a:pt x="810" y="596"/>
                    </a:lnTo>
                    <a:lnTo>
                      <a:pt x="817" y="596"/>
                    </a:lnTo>
                    <a:lnTo>
                      <a:pt x="801" y="604"/>
                    </a:lnTo>
                    <a:cubicBezTo>
                      <a:pt x="800" y="605"/>
                      <a:pt x="798" y="605"/>
                      <a:pt x="797" y="605"/>
                    </a:cubicBezTo>
                    <a:lnTo>
                      <a:pt x="743" y="600"/>
                    </a:lnTo>
                    <a:lnTo>
                      <a:pt x="746" y="600"/>
                    </a:lnTo>
                    <a:lnTo>
                      <a:pt x="700" y="608"/>
                    </a:lnTo>
                    <a:cubicBezTo>
                      <a:pt x="698" y="608"/>
                      <a:pt x="696" y="608"/>
                      <a:pt x="694" y="606"/>
                    </a:cubicBezTo>
                    <a:lnTo>
                      <a:pt x="646" y="569"/>
                    </a:lnTo>
                    <a:lnTo>
                      <a:pt x="647" y="569"/>
                    </a:lnTo>
                    <a:lnTo>
                      <a:pt x="526" y="503"/>
                    </a:lnTo>
                    <a:lnTo>
                      <a:pt x="532" y="503"/>
                    </a:lnTo>
                    <a:lnTo>
                      <a:pt x="433" y="533"/>
                    </a:lnTo>
                    <a:lnTo>
                      <a:pt x="439" y="523"/>
                    </a:lnTo>
                    <a:lnTo>
                      <a:pt x="490" y="705"/>
                    </a:lnTo>
                    <a:close/>
                    <a:moveTo>
                      <a:pt x="423" y="527"/>
                    </a:moveTo>
                    <a:cubicBezTo>
                      <a:pt x="422" y="523"/>
                      <a:pt x="425" y="519"/>
                      <a:pt x="429" y="517"/>
                    </a:cubicBezTo>
                    <a:lnTo>
                      <a:pt x="528" y="488"/>
                    </a:lnTo>
                    <a:cubicBezTo>
                      <a:pt x="530" y="487"/>
                      <a:pt x="532" y="488"/>
                      <a:pt x="534" y="489"/>
                    </a:cubicBezTo>
                    <a:lnTo>
                      <a:pt x="654" y="555"/>
                    </a:lnTo>
                    <a:cubicBezTo>
                      <a:pt x="655" y="556"/>
                      <a:pt x="655" y="556"/>
                      <a:pt x="656" y="556"/>
                    </a:cubicBezTo>
                    <a:lnTo>
                      <a:pt x="704" y="594"/>
                    </a:lnTo>
                    <a:lnTo>
                      <a:pt x="697" y="592"/>
                    </a:lnTo>
                    <a:lnTo>
                      <a:pt x="743" y="584"/>
                    </a:lnTo>
                    <a:cubicBezTo>
                      <a:pt x="744" y="584"/>
                      <a:pt x="744" y="584"/>
                      <a:pt x="745" y="584"/>
                    </a:cubicBezTo>
                    <a:lnTo>
                      <a:pt x="799" y="589"/>
                    </a:lnTo>
                    <a:lnTo>
                      <a:pt x="794" y="590"/>
                    </a:lnTo>
                    <a:lnTo>
                      <a:pt x="810" y="582"/>
                    </a:lnTo>
                    <a:cubicBezTo>
                      <a:pt x="813" y="581"/>
                      <a:pt x="816" y="581"/>
                      <a:pt x="818" y="582"/>
                    </a:cubicBezTo>
                    <a:lnTo>
                      <a:pt x="848" y="601"/>
                    </a:lnTo>
                    <a:cubicBezTo>
                      <a:pt x="848" y="602"/>
                      <a:pt x="848" y="602"/>
                      <a:pt x="849" y="602"/>
                    </a:cubicBezTo>
                    <a:lnTo>
                      <a:pt x="870" y="624"/>
                    </a:lnTo>
                    <a:lnTo>
                      <a:pt x="860" y="623"/>
                    </a:lnTo>
                    <a:lnTo>
                      <a:pt x="868" y="617"/>
                    </a:lnTo>
                    <a:cubicBezTo>
                      <a:pt x="870" y="616"/>
                      <a:pt x="873" y="616"/>
                      <a:pt x="876" y="617"/>
                    </a:cubicBezTo>
                    <a:cubicBezTo>
                      <a:pt x="878" y="618"/>
                      <a:pt x="880" y="620"/>
                      <a:pt x="881" y="622"/>
                    </a:cubicBezTo>
                    <a:lnTo>
                      <a:pt x="891" y="673"/>
                    </a:lnTo>
                    <a:lnTo>
                      <a:pt x="883" y="667"/>
                    </a:lnTo>
                    <a:lnTo>
                      <a:pt x="905" y="667"/>
                    </a:lnTo>
                    <a:cubicBezTo>
                      <a:pt x="908" y="667"/>
                      <a:pt x="911" y="669"/>
                      <a:pt x="912" y="671"/>
                    </a:cubicBezTo>
                    <a:lnTo>
                      <a:pt x="933" y="714"/>
                    </a:lnTo>
                    <a:lnTo>
                      <a:pt x="926" y="710"/>
                    </a:lnTo>
                    <a:lnTo>
                      <a:pt x="974" y="710"/>
                    </a:lnTo>
                    <a:cubicBezTo>
                      <a:pt x="975" y="710"/>
                      <a:pt x="976" y="710"/>
                      <a:pt x="977" y="710"/>
                    </a:cubicBezTo>
                    <a:lnTo>
                      <a:pt x="991" y="716"/>
                    </a:lnTo>
                    <a:cubicBezTo>
                      <a:pt x="994" y="717"/>
                      <a:pt x="996" y="720"/>
                      <a:pt x="996" y="723"/>
                    </a:cubicBezTo>
                    <a:lnTo>
                      <a:pt x="996" y="736"/>
                    </a:lnTo>
                    <a:lnTo>
                      <a:pt x="991" y="729"/>
                    </a:lnTo>
                    <a:lnTo>
                      <a:pt x="1010" y="737"/>
                    </a:lnTo>
                    <a:lnTo>
                      <a:pt x="1006" y="736"/>
                    </a:lnTo>
                    <a:lnTo>
                      <a:pt x="1012" y="736"/>
                    </a:lnTo>
                    <a:lnTo>
                      <a:pt x="1004" y="747"/>
                    </a:lnTo>
                    <a:lnTo>
                      <a:pt x="999" y="734"/>
                    </a:lnTo>
                    <a:cubicBezTo>
                      <a:pt x="998" y="732"/>
                      <a:pt x="998" y="729"/>
                      <a:pt x="1000" y="726"/>
                    </a:cubicBezTo>
                    <a:lnTo>
                      <a:pt x="1013" y="708"/>
                    </a:lnTo>
                    <a:lnTo>
                      <a:pt x="1012" y="712"/>
                    </a:lnTo>
                    <a:lnTo>
                      <a:pt x="1012" y="704"/>
                    </a:lnTo>
                    <a:cubicBezTo>
                      <a:pt x="1012" y="702"/>
                      <a:pt x="1013" y="699"/>
                      <a:pt x="1015" y="698"/>
                    </a:cubicBezTo>
                    <a:lnTo>
                      <a:pt x="1080" y="655"/>
                    </a:lnTo>
                    <a:lnTo>
                      <a:pt x="1080" y="669"/>
                    </a:lnTo>
                    <a:lnTo>
                      <a:pt x="1075" y="666"/>
                    </a:lnTo>
                    <a:cubicBezTo>
                      <a:pt x="1072" y="664"/>
                      <a:pt x="1070" y="661"/>
                      <a:pt x="1071" y="657"/>
                    </a:cubicBezTo>
                    <a:lnTo>
                      <a:pt x="1074" y="644"/>
                    </a:lnTo>
                    <a:cubicBezTo>
                      <a:pt x="1074" y="643"/>
                      <a:pt x="1074" y="641"/>
                      <a:pt x="1075" y="640"/>
                    </a:cubicBezTo>
                    <a:lnTo>
                      <a:pt x="1086" y="627"/>
                    </a:lnTo>
                    <a:cubicBezTo>
                      <a:pt x="1087" y="625"/>
                      <a:pt x="1090" y="624"/>
                      <a:pt x="1093" y="624"/>
                    </a:cubicBezTo>
                    <a:lnTo>
                      <a:pt x="1130" y="627"/>
                    </a:lnTo>
                    <a:cubicBezTo>
                      <a:pt x="1131" y="627"/>
                      <a:pt x="1132" y="627"/>
                      <a:pt x="1132" y="627"/>
                    </a:cubicBezTo>
                    <a:lnTo>
                      <a:pt x="1189" y="649"/>
                    </a:lnTo>
                    <a:lnTo>
                      <a:pt x="1179" y="660"/>
                    </a:lnTo>
                    <a:lnTo>
                      <a:pt x="1171" y="647"/>
                    </a:lnTo>
                    <a:cubicBezTo>
                      <a:pt x="1170" y="646"/>
                      <a:pt x="1170" y="644"/>
                      <a:pt x="1170" y="643"/>
                    </a:cubicBezTo>
                    <a:lnTo>
                      <a:pt x="1170" y="621"/>
                    </a:lnTo>
                    <a:cubicBezTo>
                      <a:pt x="1170" y="618"/>
                      <a:pt x="1172" y="615"/>
                      <a:pt x="1175" y="614"/>
                    </a:cubicBezTo>
                    <a:lnTo>
                      <a:pt x="1202" y="606"/>
                    </a:lnTo>
                    <a:cubicBezTo>
                      <a:pt x="1204" y="605"/>
                      <a:pt x="1205" y="605"/>
                      <a:pt x="1207" y="606"/>
                    </a:cubicBezTo>
                    <a:lnTo>
                      <a:pt x="1271" y="624"/>
                    </a:lnTo>
                    <a:lnTo>
                      <a:pt x="1262" y="628"/>
                    </a:lnTo>
                    <a:lnTo>
                      <a:pt x="1264" y="623"/>
                    </a:lnTo>
                    <a:cubicBezTo>
                      <a:pt x="1265" y="621"/>
                      <a:pt x="1268" y="619"/>
                      <a:pt x="1271" y="619"/>
                    </a:cubicBezTo>
                    <a:lnTo>
                      <a:pt x="1319" y="616"/>
                    </a:lnTo>
                    <a:cubicBezTo>
                      <a:pt x="1320" y="616"/>
                      <a:pt x="1320" y="616"/>
                      <a:pt x="1320" y="616"/>
                    </a:cubicBezTo>
                    <a:lnTo>
                      <a:pt x="1411" y="627"/>
                    </a:lnTo>
                    <a:cubicBezTo>
                      <a:pt x="1413" y="627"/>
                      <a:pt x="1415" y="628"/>
                      <a:pt x="1416" y="629"/>
                    </a:cubicBezTo>
                    <a:lnTo>
                      <a:pt x="1432" y="645"/>
                    </a:lnTo>
                    <a:lnTo>
                      <a:pt x="1427" y="643"/>
                    </a:lnTo>
                    <a:lnTo>
                      <a:pt x="1451" y="646"/>
                    </a:lnTo>
                    <a:cubicBezTo>
                      <a:pt x="1453" y="646"/>
                      <a:pt x="1454" y="646"/>
                      <a:pt x="1456" y="647"/>
                    </a:cubicBezTo>
                    <a:lnTo>
                      <a:pt x="1469" y="658"/>
                    </a:lnTo>
                    <a:lnTo>
                      <a:pt x="1457" y="668"/>
                    </a:lnTo>
                    <a:lnTo>
                      <a:pt x="1446" y="646"/>
                    </a:lnTo>
                    <a:cubicBezTo>
                      <a:pt x="1445" y="645"/>
                      <a:pt x="1445" y="643"/>
                      <a:pt x="1446" y="641"/>
                    </a:cubicBezTo>
                    <a:lnTo>
                      <a:pt x="1448" y="630"/>
                    </a:lnTo>
                    <a:cubicBezTo>
                      <a:pt x="1449" y="627"/>
                      <a:pt x="1451" y="625"/>
                      <a:pt x="1454" y="624"/>
                    </a:cubicBezTo>
                    <a:lnTo>
                      <a:pt x="1465" y="622"/>
                    </a:lnTo>
                    <a:lnTo>
                      <a:pt x="1462" y="636"/>
                    </a:lnTo>
                    <a:lnTo>
                      <a:pt x="1451" y="628"/>
                    </a:lnTo>
                    <a:cubicBezTo>
                      <a:pt x="1449" y="626"/>
                      <a:pt x="1448" y="623"/>
                      <a:pt x="1448" y="620"/>
                    </a:cubicBezTo>
                    <a:cubicBezTo>
                      <a:pt x="1449" y="617"/>
                      <a:pt x="1451" y="615"/>
                      <a:pt x="1453" y="614"/>
                    </a:cubicBezTo>
                    <a:lnTo>
                      <a:pt x="1469" y="608"/>
                    </a:lnTo>
                    <a:lnTo>
                      <a:pt x="1466" y="621"/>
                    </a:lnTo>
                    <a:lnTo>
                      <a:pt x="1428" y="573"/>
                    </a:lnTo>
                    <a:cubicBezTo>
                      <a:pt x="1428" y="572"/>
                      <a:pt x="1427" y="571"/>
                      <a:pt x="1427" y="571"/>
                    </a:cubicBezTo>
                    <a:lnTo>
                      <a:pt x="1416" y="544"/>
                    </a:lnTo>
                    <a:cubicBezTo>
                      <a:pt x="1415" y="541"/>
                      <a:pt x="1416" y="538"/>
                      <a:pt x="1418" y="535"/>
                    </a:cubicBezTo>
                    <a:lnTo>
                      <a:pt x="1421" y="533"/>
                    </a:lnTo>
                    <a:lnTo>
                      <a:pt x="1424" y="546"/>
                    </a:lnTo>
                    <a:lnTo>
                      <a:pt x="1397" y="538"/>
                    </a:lnTo>
                    <a:cubicBezTo>
                      <a:pt x="1394" y="537"/>
                      <a:pt x="1392" y="534"/>
                      <a:pt x="1392" y="531"/>
                    </a:cubicBezTo>
                    <a:cubicBezTo>
                      <a:pt x="1392" y="527"/>
                      <a:pt x="1394" y="524"/>
                      <a:pt x="1397" y="523"/>
                    </a:cubicBezTo>
                    <a:lnTo>
                      <a:pt x="1461" y="499"/>
                    </a:lnTo>
                    <a:cubicBezTo>
                      <a:pt x="1463" y="498"/>
                      <a:pt x="1466" y="498"/>
                      <a:pt x="1468" y="499"/>
                    </a:cubicBezTo>
                    <a:lnTo>
                      <a:pt x="1481" y="507"/>
                    </a:lnTo>
                    <a:lnTo>
                      <a:pt x="1477" y="506"/>
                    </a:lnTo>
                    <a:lnTo>
                      <a:pt x="1501" y="506"/>
                    </a:lnTo>
                    <a:lnTo>
                      <a:pt x="1494" y="516"/>
                    </a:lnTo>
                    <a:lnTo>
                      <a:pt x="1491" y="502"/>
                    </a:lnTo>
                    <a:lnTo>
                      <a:pt x="1495" y="508"/>
                    </a:lnTo>
                    <a:lnTo>
                      <a:pt x="1479" y="500"/>
                    </a:lnTo>
                    <a:cubicBezTo>
                      <a:pt x="1477" y="499"/>
                      <a:pt x="1475" y="496"/>
                      <a:pt x="1475" y="493"/>
                    </a:cubicBezTo>
                    <a:lnTo>
                      <a:pt x="1472" y="413"/>
                    </a:lnTo>
                    <a:cubicBezTo>
                      <a:pt x="1472" y="410"/>
                      <a:pt x="1473" y="408"/>
                      <a:pt x="1475" y="406"/>
                    </a:cubicBezTo>
                    <a:cubicBezTo>
                      <a:pt x="1477" y="405"/>
                      <a:pt x="1480" y="404"/>
                      <a:pt x="1482" y="405"/>
                    </a:cubicBezTo>
                    <a:lnTo>
                      <a:pt x="1522" y="416"/>
                    </a:lnTo>
                    <a:lnTo>
                      <a:pt x="1520" y="415"/>
                    </a:lnTo>
                    <a:lnTo>
                      <a:pt x="1550" y="415"/>
                    </a:lnTo>
                    <a:cubicBezTo>
                      <a:pt x="1552" y="415"/>
                      <a:pt x="1554" y="416"/>
                      <a:pt x="1555" y="418"/>
                    </a:cubicBezTo>
                    <a:lnTo>
                      <a:pt x="1563" y="426"/>
                    </a:lnTo>
                    <a:lnTo>
                      <a:pt x="1554" y="424"/>
                    </a:lnTo>
                    <a:lnTo>
                      <a:pt x="1578" y="413"/>
                    </a:lnTo>
                    <a:lnTo>
                      <a:pt x="1574" y="419"/>
                    </a:lnTo>
                    <a:lnTo>
                      <a:pt x="1577" y="408"/>
                    </a:lnTo>
                    <a:lnTo>
                      <a:pt x="1578" y="414"/>
                    </a:lnTo>
                    <a:lnTo>
                      <a:pt x="1556" y="379"/>
                    </a:lnTo>
                    <a:cubicBezTo>
                      <a:pt x="1556" y="378"/>
                      <a:pt x="1555" y="377"/>
                      <a:pt x="1555" y="376"/>
                    </a:cubicBezTo>
                    <a:lnTo>
                      <a:pt x="1552" y="355"/>
                    </a:lnTo>
                    <a:cubicBezTo>
                      <a:pt x="1552" y="351"/>
                      <a:pt x="1554" y="347"/>
                      <a:pt x="1558" y="346"/>
                    </a:cubicBezTo>
                    <a:lnTo>
                      <a:pt x="1590" y="338"/>
                    </a:lnTo>
                    <a:lnTo>
                      <a:pt x="1584" y="346"/>
                    </a:lnTo>
                    <a:lnTo>
                      <a:pt x="1582" y="317"/>
                    </a:lnTo>
                    <a:cubicBezTo>
                      <a:pt x="1582" y="315"/>
                      <a:pt x="1582" y="312"/>
                      <a:pt x="1584" y="310"/>
                    </a:cubicBezTo>
                    <a:cubicBezTo>
                      <a:pt x="1586" y="309"/>
                      <a:pt x="1588" y="308"/>
                      <a:pt x="1591" y="308"/>
                    </a:cubicBezTo>
                    <a:lnTo>
                      <a:pt x="1610" y="311"/>
                    </a:lnTo>
                    <a:lnTo>
                      <a:pt x="1604" y="326"/>
                    </a:lnTo>
                    <a:lnTo>
                      <a:pt x="1564" y="302"/>
                    </a:lnTo>
                    <a:cubicBezTo>
                      <a:pt x="1562" y="300"/>
                      <a:pt x="1560" y="298"/>
                      <a:pt x="1560" y="295"/>
                    </a:cubicBezTo>
                    <a:lnTo>
                      <a:pt x="1560" y="284"/>
                    </a:lnTo>
                    <a:lnTo>
                      <a:pt x="1574" y="290"/>
                    </a:lnTo>
                    <a:lnTo>
                      <a:pt x="1558" y="306"/>
                    </a:lnTo>
                    <a:cubicBezTo>
                      <a:pt x="1556" y="308"/>
                      <a:pt x="1554" y="308"/>
                      <a:pt x="1551" y="308"/>
                    </a:cubicBezTo>
                    <a:lnTo>
                      <a:pt x="1514" y="303"/>
                    </a:lnTo>
                    <a:cubicBezTo>
                      <a:pt x="1512" y="303"/>
                      <a:pt x="1511" y="302"/>
                      <a:pt x="1510" y="301"/>
                    </a:cubicBezTo>
                    <a:lnTo>
                      <a:pt x="1491" y="285"/>
                    </a:lnTo>
                    <a:cubicBezTo>
                      <a:pt x="1490" y="284"/>
                      <a:pt x="1489" y="283"/>
                      <a:pt x="1488" y="281"/>
                    </a:cubicBezTo>
                    <a:lnTo>
                      <a:pt x="1486" y="273"/>
                    </a:lnTo>
                    <a:lnTo>
                      <a:pt x="1491" y="279"/>
                    </a:lnTo>
                    <a:lnTo>
                      <a:pt x="1459" y="270"/>
                    </a:lnTo>
                    <a:cubicBezTo>
                      <a:pt x="1458" y="270"/>
                      <a:pt x="1457" y="269"/>
                      <a:pt x="1456" y="268"/>
                    </a:cubicBezTo>
                    <a:lnTo>
                      <a:pt x="1429" y="242"/>
                    </a:lnTo>
                    <a:lnTo>
                      <a:pt x="1431" y="243"/>
                    </a:lnTo>
                    <a:lnTo>
                      <a:pt x="1410" y="232"/>
                    </a:lnTo>
                    <a:lnTo>
                      <a:pt x="1415" y="233"/>
                    </a:lnTo>
                    <a:lnTo>
                      <a:pt x="1391" y="238"/>
                    </a:lnTo>
                    <a:lnTo>
                      <a:pt x="1395" y="236"/>
                    </a:lnTo>
                    <a:lnTo>
                      <a:pt x="1387" y="244"/>
                    </a:lnTo>
                    <a:cubicBezTo>
                      <a:pt x="1385" y="246"/>
                      <a:pt x="1383" y="247"/>
                      <a:pt x="1381" y="247"/>
                    </a:cubicBezTo>
                    <a:lnTo>
                      <a:pt x="1340" y="244"/>
                    </a:lnTo>
                    <a:cubicBezTo>
                      <a:pt x="1338" y="244"/>
                      <a:pt x="1337" y="243"/>
                      <a:pt x="1335" y="242"/>
                    </a:cubicBezTo>
                    <a:lnTo>
                      <a:pt x="1327" y="234"/>
                    </a:lnTo>
                    <a:lnTo>
                      <a:pt x="1333" y="236"/>
                    </a:lnTo>
                    <a:lnTo>
                      <a:pt x="1322" y="236"/>
                    </a:lnTo>
                    <a:cubicBezTo>
                      <a:pt x="1319" y="236"/>
                      <a:pt x="1315" y="233"/>
                      <a:pt x="1314" y="230"/>
                    </a:cubicBezTo>
                    <a:lnTo>
                      <a:pt x="1312" y="219"/>
                    </a:lnTo>
                    <a:lnTo>
                      <a:pt x="1317" y="225"/>
                    </a:lnTo>
                    <a:lnTo>
                      <a:pt x="1293" y="217"/>
                    </a:lnTo>
                    <a:lnTo>
                      <a:pt x="1301" y="215"/>
                    </a:lnTo>
                    <a:lnTo>
                      <a:pt x="1296" y="220"/>
                    </a:lnTo>
                    <a:lnTo>
                      <a:pt x="1298" y="212"/>
                    </a:lnTo>
                    <a:lnTo>
                      <a:pt x="1303" y="225"/>
                    </a:lnTo>
                    <a:cubicBezTo>
                      <a:pt x="1304" y="228"/>
                      <a:pt x="1303" y="232"/>
                      <a:pt x="1300" y="234"/>
                    </a:cubicBezTo>
                    <a:lnTo>
                      <a:pt x="1290" y="242"/>
                    </a:lnTo>
                    <a:cubicBezTo>
                      <a:pt x="1286" y="245"/>
                      <a:pt x="1282" y="244"/>
                      <a:pt x="1279" y="242"/>
                    </a:cubicBezTo>
                    <a:lnTo>
                      <a:pt x="1140" y="119"/>
                    </a:lnTo>
                    <a:lnTo>
                      <a:pt x="1142" y="120"/>
                    </a:lnTo>
                    <a:lnTo>
                      <a:pt x="1073" y="88"/>
                    </a:lnTo>
                    <a:cubicBezTo>
                      <a:pt x="1072" y="88"/>
                      <a:pt x="1071" y="87"/>
                      <a:pt x="1070" y="86"/>
                    </a:cubicBezTo>
                    <a:lnTo>
                      <a:pt x="1062" y="78"/>
                    </a:lnTo>
                    <a:cubicBezTo>
                      <a:pt x="1060" y="76"/>
                      <a:pt x="1059" y="73"/>
                      <a:pt x="1061" y="70"/>
                    </a:cubicBezTo>
                    <a:cubicBezTo>
                      <a:pt x="1062" y="67"/>
                      <a:pt x="1065" y="65"/>
                      <a:pt x="1068" y="65"/>
                    </a:cubicBezTo>
                    <a:lnTo>
                      <a:pt x="1079" y="65"/>
                    </a:lnTo>
                    <a:lnTo>
                      <a:pt x="1071" y="74"/>
                    </a:lnTo>
                    <a:lnTo>
                      <a:pt x="1068" y="58"/>
                    </a:lnTo>
                    <a:lnTo>
                      <a:pt x="1079" y="64"/>
                    </a:lnTo>
                    <a:lnTo>
                      <a:pt x="1015" y="93"/>
                    </a:lnTo>
                    <a:lnTo>
                      <a:pt x="1017" y="92"/>
                    </a:lnTo>
                    <a:lnTo>
                      <a:pt x="1009" y="100"/>
                    </a:lnTo>
                    <a:lnTo>
                      <a:pt x="1012" y="92"/>
                    </a:lnTo>
                    <a:lnTo>
                      <a:pt x="1014" y="103"/>
                    </a:lnTo>
                    <a:cubicBezTo>
                      <a:pt x="1015" y="106"/>
                      <a:pt x="1014" y="109"/>
                      <a:pt x="1012" y="111"/>
                    </a:cubicBezTo>
                    <a:cubicBezTo>
                      <a:pt x="1009" y="113"/>
                      <a:pt x="1006" y="113"/>
                      <a:pt x="1003" y="112"/>
                    </a:cubicBezTo>
                    <a:lnTo>
                      <a:pt x="979" y="101"/>
                    </a:lnTo>
                    <a:lnTo>
                      <a:pt x="987" y="100"/>
                    </a:lnTo>
                    <a:lnTo>
                      <a:pt x="974" y="111"/>
                    </a:lnTo>
                    <a:cubicBezTo>
                      <a:pt x="971" y="113"/>
                      <a:pt x="967" y="113"/>
                      <a:pt x="964" y="111"/>
                    </a:cubicBezTo>
                    <a:lnTo>
                      <a:pt x="953" y="103"/>
                    </a:lnTo>
                    <a:cubicBezTo>
                      <a:pt x="951" y="101"/>
                      <a:pt x="950" y="98"/>
                      <a:pt x="951" y="95"/>
                    </a:cubicBezTo>
                    <a:lnTo>
                      <a:pt x="953" y="84"/>
                    </a:lnTo>
                    <a:cubicBezTo>
                      <a:pt x="954" y="81"/>
                      <a:pt x="957" y="78"/>
                      <a:pt x="961" y="78"/>
                    </a:cubicBezTo>
                    <a:lnTo>
                      <a:pt x="969" y="78"/>
                    </a:lnTo>
                    <a:lnTo>
                      <a:pt x="961" y="88"/>
                    </a:lnTo>
                    <a:lnTo>
                      <a:pt x="959" y="77"/>
                    </a:lnTo>
                    <a:lnTo>
                      <a:pt x="969" y="83"/>
                    </a:lnTo>
                    <a:lnTo>
                      <a:pt x="956" y="88"/>
                    </a:lnTo>
                    <a:cubicBezTo>
                      <a:pt x="954" y="89"/>
                      <a:pt x="953" y="89"/>
                      <a:pt x="951" y="88"/>
                    </a:cubicBezTo>
                    <a:lnTo>
                      <a:pt x="921" y="80"/>
                    </a:lnTo>
                    <a:lnTo>
                      <a:pt x="932" y="73"/>
                    </a:lnTo>
                    <a:lnTo>
                      <a:pt x="932" y="75"/>
                    </a:lnTo>
                    <a:lnTo>
                      <a:pt x="928" y="69"/>
                    </a:lnTo>
                    <a:lnTo>
                      <a:pt x="936" y="74"/>
                    </a:lnTo>
                    <a:cubicBezTo>
                      <a:pt x="939" y="76"/>
                      <a:pt x="940" y="79"/>
                      <a:pt x="939" y="82"/>
                    </a:cubicBezTo>
                    <a:cubicBezTo>
                      <a:pt x="939" y="85"/>
                      <a:pt x="937" y="87"/>
                      <a:pt x="934" y="88"/>
                    </a:cubicBezTo>
                    <a:lnTo>
                      <a:pt x="926" y="91"/>
                    </a:lnTo>
                    <a:cubicBezTo>
                      <a:pt x="922" y="92"/>
                      <a:pt x="918" y="91"/>
                      <a:pt x="916" y="87"/>
                    </a:cubicBezTo>
                    <a:lnTo>
                      <a:pt x="911" y="76"/>
                    </a:lnTo>
                    <a:lnTo>
                      <a:pt x="914" y="79"/>
                    </a:lnTo>
                    <a:lnTo>
                      <a:pt x="893" y="66"/>
                    </a:lnTo>
                    <a:lnTo>
                      <a:pt x="903" y="54"/>
                    </a:lnTo>
                    <a:lnTo>
                      <a:pt x="914" y="68"/>
                    </a:lnTo>
                    <a:cubicBezTo>
                      <a:pt x="916" y="70"/>
                      <a:pt x="916" y="74"/>
                      <a:pt x="914" y="77"/>
                    </a:cubicBezTo>
                    <a:cubicBezTo>
                      <a:pt x="912" y="80"/>
                      <a:pt x="909" y="81"/>
                      <a:pt x="905" y="80"/>
                    </a:cubicBezTo>
                    <a:lnTo>
                      <a:pt x="887" y="75"/>
                    </a:lnTo>
                    <a:lnTo>
                      <a:pt x="896" y="70"/>
                    </a:lnTo>
                    <a:lnTo>
                      <a:pt x="894" y="78"/>
                    </a:lnTo>
                    <a:cubicBezTo>
                      <a:pt x="893" y="80"/>
                      <a:pt x="891" y="82"/>
                      <a:pt x="889" y="83"/>
                    </a:cubicBezTo>
                    <a:cubicBezTo>
                      <a:pt x="887" y="84"/>
                      <a:pt x="885" y="84"/>
                      <a:pt x="883" y="83"/>
                    </a:cubicBezTo>
                    <a:lnTo>
                      <a:pt x="870" y="77"/>
                    </a:lnTo>
                    <a:lnTo>
                      <a:pt x="880" y="74"/>
                    </a:lnTo>
                    <a:lnTo>
                      <a:pt x="877" y="79"/>
                    </a:lnTo>
                    <a:cubicBezTo>
                      <a:pt x="876" y="81"/>
                      <a:pt x="874" y="83"/>
                      <a:pt x="871" y="83"/>
                    </a:cubicBezTo>
                    <a:cubicBezTo>
                      <a:pt x="868" y="84"/>
                      <a:pt x="865" y="83"/>
                      <a:pt x="864" y="80"/>
                    </a:cubicBezTo>
                    <a:lnTo>
                      <a:pt x="853" y="67"/>
                    </a:lnTo>
                    <a:cubicBezTo>
                      <a:pt x="851" y="65"/>
                      <a:pt x="851" y="61"/>
                      <a:pt x="852" y="59"/>
                    </a:cubicBezTo>
                    <a:cubicBezTo>
                      <a:pt x="853" y="56"/>
                      <a:pt x="856" y="54"/>
                      <a:pt x="859" y="54"/>
                    </a:cubicBezTo>
                    <a:lnTo>
                      <a:pt x="867" y="54"/>
                    </a:lnTo>
                    <a:lnTo>
                      <a:pt x="860" y="64"/>
                    </a:lnTo>
                    <a:lnTo>
                      <a:pt x="854" y="45"/>
                    </a:lnTo>
                    <a:lnTo>
                      <a:pt x="861" y="51"/>
                    </a:lnTo>
                    <a:lnTo>
                      <a:pt x="845" y="48"/>
                    </a:lnTo>
                    <a:cubicBezTo>
                      <a:pt x="842" y="48"/>
                      <a:pt x="840" y="47"/>
                      <a:pt x="839" y="45"/>
                    </a:cubicBezTo>
                    <a:lnTo>
                      <a:pt x="823" y="21"/>
                    </a:lnTo>
                    <a:lnTo>
                      <a:pt x="830" y="25"/>
                    </a:lnTo>
                    <a:lnTo>
                      <a:pt x="816" y="25"/>
                    </a:lnTo>
                    <a:lnTo>
                      <a:pt x="823" y="21"/>
                    </a:lnTo>
                    <a:lnTo>
                      <a:pt x="818" y="29"/>
                    </a:lnTo>
                    <a:cubicBezTo>
                      <a:pt x="816" y="32"/>
                      <a:pt x="812" y="33"/>
                      <a:pt x="809" y="32"/>
                    </a:cubicBezTo>
                    <a:lnTo>
                      <a:pt x="753" y="16"/>
                    </a:lnTo>
                    <a:lnTo>
                      <a:pt x="762" y="4"/>
                    </a:lnTo>
                    <a:lnTo>
                      <a:pt x="767" y="12"/>
                    </a:lnTo>
                    <a:cubicBezTo>
                      <a:pt x="769" y="15"/>
                      <a:pt x="769" y="18"/>
                      <a:pt x="767" y="21"/>
                    </a:cubicBezTo>
                    <a:cubicBezTo>
                      <a:pt x="765" y="24"/>
                      <a:pt x="762" y="25"/>
                      <a:pt x="758" y="24"/>
                    </a:cubicBezTo>
                    <a:lnTo>
                      <a:pt x="748" y="22"/>
                    </a:lnTo>
                    <a:lnTo>
                      <a:pt x="758" y="14"/>
                    </a:lnTo>
                    <a:lnTo>
                      <a:pt x="758" y="22"/>
                    </a:lnTo>
                    <a:cubicBezTo>
                      <a:pt x="758" y="26"/>
                      <a:pt x="754" y="30"/>
                      <a:pt x="750" y="30"/>
                    </a:cubicBezTo>
                    <a:lnTo>
                      <a:pt x="734" y="30"/>
                    </a:lnTo>
                    <a:lnTo>
                      <a:pt x="738" y="15"/>
                    </a:lnTo>
                    <a:lnTo>
                      <a:pt x="746" y="21"/>
                    </a:lnTo>
                    <a:cubicBezTo>
                      <a:pt x="749" y="23"/>
                      <a:pt x="751" y="27"/>
                      <a:pt x="749" y="31"/>
                    </a:cubicBezTo>
                    <a:lnTo>
                      <a:pt x="746" y="36"/>
                    </a:lnTo>
                    <a:cubicBezTo>
                      <a:pt x="745" y="38"/>
                      <a:pt x="743" y="40"/>
                      <a:pt x="740" y="40"/>
                    </a:cubicBezTo>
                    <a:lnTo>
                      <a:pt x="644" y="54"/>
                    </a:lnTo>
                    <a:lnTo>
                      <a:pt x="647" y="53"/>
                    </a:lnTo>
                    <a:lnTo>
                      <a:pt x="639" y="58"/>
                    </a:lnTo>
                    <a:lnTo>
                      <a:pt x="642" y="49"/>
                    </a:lnTo>
                    <a:lnTo>
                      <a:pt x="645" y="60"/>
                    </a:lnTo>
                    <a:cubicBezTo>
                      <a:pt x="646" y="63"/>
                      <a:pt x="645" y="66"/>
                      <a:pt x="642" y="68"/>
                    </a:cubicBezTo>
                    <a:cubicBezTo>
                      <a:pt x="640" y="70"/>
                      <a:pt x="636" y="71"/>
                      <a:pt x="634" y="69"/>
                    </a:cubicBezTo>
                    <a:lnTo>
                      <a:pt x="623" y="64"/>
                    </a:lnTo>
                    <a:lnTo>
                      <a:pt x="628" y="64"/>
                    </a:lnTo>
                    <a:lnTo>
                      <a:pt x="567" y="78"/>
                    </a:lnTo>
                    <a:lnTo>
                      <a:pt x="548" y="83"/>
                    </a:lnTo>
                    <a:lnTo>
                      <a:pt x="554" y="75"/>
                    </a:lnTo>
                    <a:lnTo>
                      <a:pt x="554" y="86"/>
                    </a:lnTo>
                    <a:cubicBezTo>
                      <a:pt x="554" y="89"/>
                      <a:pt x="552" y="92"/>
                      <a:pt x="549" y="93"/>
                    </a:cubicBezTo>
                    <a:cubicBezTo>
                      <a:pt x="546" y="95"/>
                      <a:pt x="543" y="94"/>
                      <a:pt x="541" y="92"/>
                    </a:cubicBezTo>
                    <a:lnTo>
                      <a:pt x="533" y="84"/>
                    </a:lnTo>
                    <a:lnTo>
                      <a:pt x="538" y="86"/>
                    </a:lnTo>
                    <a:lnTo>
                      <a:pt x="500" y="83"/>
                    </a:lnTo>
                    <a:lnTo>
                      <a:pt x="504" y="83"/>
                    </a:lnTo>
                    <a:lnTo>
                      <a:pt x="490" y="88"/>
                    </a:lnTo>
                    <a:lnTo>
                      <a:pt x="492" y="74"/>
                    </a:lnTo>
                    <a:lnTo>
                      <a:pt x="503" y="82"/>
                    </a:lnTo>
                    <a:cubicBezTo>
                      <a:pt x="505" y="84"/>
                      <a:pt x="506" y="86"/>
                      <a:pt x="506" y="88"/>
                    </a:cubicBezTo>
                    <a:cubicBezTo>
                      <a:pt x="506" y="91"/>
                      <a:pt x="505" y="93"/>
                      <a:pt x="504" y="94"/>
                    </a:cubicBezTo>
                    <a:lnTo>
                      <a:pt x="496" y="102"/>
                    </a:lnTo>
                    <a:lnTo>
                      <a:pt x="492" y="89"/>
                    </a:lnTo>
                    <a:lnTo>
                      <a:pt x="516" y="94"/>
                    </a:lnTo>
                    <a:cubicBezTo>
                      <a:pt x="520" y="95"/>
                      <a:pt x="523" y="99"/>
                      <a:pt x="522" y="103"/>
                    </a:cubicBezTo>
                    <a:cubicBezTo>
                      <a:pt x="522" y="107"/>
                      <a:pt x="518" y="110"/>
                      <a:pt x="514" y="110"/>
                    </a:cubicBezTo>
                    <a:lnTo>
                      <a:pt x="503" y="110"/>
                    </a:lnTo>
                    <a:lnTo>
                      <a:pt x="511" y="100"/>
                    </a:lnTo>
                    <a:lnTo>
                      <a:pt x="514" y="111"/>
                    </a:lnTo>
                    <a:lnTo>
                      <a:pt x="508" y="105"/>
                    </a:lnTo>
                    <a:lnTo>
                      <a:pt x="545" y="113"/>
                    </a:lnTo>
                    <a:cubicBezTo>
                      <a:pt x="548" y="114"/>
                      <a:pt x="550" y="115"/>
                      <a:pt x="551" y="117"/>
                    </a:cubicBezTo>
                    <a:lnTo>
                      <a:pt x="553" y="123"/>
                    </a:lnTo>
                    <a:cubicBezTo>
                      <a:pt x="555" y="125"/>
                      <a:pt x="555" y="128"/>
                      <a:pt x="553" y="130"/>
                    </a:cubicBezTo>
                    <a:cubicBezTo>
                      <a:pt x="552" y="133"/>
                      <a:pt x="549" y="134"/>
                      <a:pt x="546" y="134"/>
                    </a:cubicBezTo>
                    <a:lnTo>
                      <a:pt x="509" y="134"/>
                    </a:lnTo>
                    <a:lnTo>
                      <a:pt x="515" y="131"/>
                    </a:lnTo>
                    <a:lnTo>
                      <a:pt x="505" y="147"/>
                    </a:lnTo>
                    <a:lnTo>
                      <a:pt x="503" y="136"/>
                    </a:lnTo>
                    <a:lnTo>
                      <a:pt x="522" y="152"/>
                    </a:lnTo>
                    <a:cubicBezTo>
                      <a:pt x="524" y="154"/>
                      <a:pt x="525" y="156"/>
                      <a:pt x="525" y="159"/>
                    </a:cubicBezTo>
                    <a:cubicBezTo>
                      <a:pt x="525" y="162"/>
                      <a:pt x="523" y="164"/>
                      <a:pt x="521" y="165"/>
                    </a:cubicBezTo>
                    <a:lnTo>
                      <a:pt x="489" y="184"/>
                    </a:lnTo>
                    <a:lnTo>
                      <a:pt x="488" y="170"/>
                    </a:lnTo>
                    <a:lnTo>
                      <a:pt x="509" y="178"/>
                    </a:lnTo>
                    <a:cubicBezTo>
                      <a:pt x="511" y="178"/>
                      <a:pt x="513" y="180"/>
                      <a:pt x="514" y="182"/>
                    </a:cubicBezTo>
                    <a:cubicBezTo>
                      <a:pt x="514" y="184"/>
                      <a:pt x="514" y="187"/>
                      <a:pt x="513" y="189"/>
                    </a:cubicBezTo>
                    <a:lnTo>
                      <a:pt x="511" y="194"/>
                    </a:lnTo>
                    <a:lnTo>
                      <a:pt x="504" y="183"/>
                    </a:lnTo>
                    <a:lnTo>
                      <a:pt x="528" y="185"/>
                    </a:lnTo>
                    <a:cubicBezTo>
                      <a:pt x="529" y="185"/>
                      <a:pt x="530" y="186"/>
                      <a:pt x="531" y="186"/>
                    </a:cubicBezTo>
                    <a:lnTo>
                      <a:pt x="566" y="205"/>
                    </a:lnTo>
                    <a:cubicBezTo>
                      <a:pt x="569" y="206"/>
                      <a:pt x="571" y="210"/>
                      <a:pt x="570" y="213"/>
                    </a:cubicBezTo>
                    <a:lnTo>
                      <a:pt x="568" y="237"/>
                    </a:lnTo>
                    <a:cubicBezTo>
                      <a:pt x="567" y="240"/>
                      <a:pt x="565" y="243"/>
                      <a:pt x="561" y="244"/>
                    </a:cubicBezTo>
                    <a:lnTo>
                      <a:pt x="537" y="249"/>
                    </a:lnTo>
                    <a:cubicBezTo>
                      <a:pt x="536" y="249"/>
                      <a:pt x="534" y="249"/>
                      <a:pt x="533" y="249"/>
                    </a:cubicBezTo>
                    <a:lnTo>
                      <a:pt x="501" y="238"/>
                    </a:lnTo>
                    <a:lnTo>
                      <a:pt x="511" y="232"/>
                    </a:lnTo>
                    <a:lnTo>
                      <a:pt x="509" y="248"/>
                    </a:lnTo>
                    <a:cubicBezTo>
                      <a:pt x="508" y="251"/>
                      <a:pt x="506" y="253"/>
                      <a:pt x="503" y="254"/>
                    </a:cubicBezTo>
                    <a:lnTo>
                      <a:pt x="495" y="257"/>
                    </a:lnTo>
                    <a:cubicBezTo>
                      <a:pt x="492" y="258"/>
                      <a:pt x="488" y="257"/>
                      <a:pt x="486" y="254"/>
                    </a:cubicBezTo>
                    <a:lnTo>
                      <a:pt x="481" y="246"/>
                    </a:lnTo>
                    <a:lnTo>
                      <a:pt x="486" y="249"/>
                    </a:lnTo>
                    <a:lnTo>
                      <a:pt x="451" y="241"/>
                    </a:lnTo>
                    <a:cubicBezTo>
                      <a:pt x="449" y="241"/>
                      <a:pt x="447" y="240"/>
                      <a:pt x="446" y="238"/>
                    </a:cubicBezTo>
                    <a:lnTo>
                      <a:pt x="438" y="227"/>
                    </a:lnTo>
                    <a:lnTo>
                      <a:pt x="441" y="230"/>
                    </a:lnTo>
                    <a:lnTo>
                      <a:pt x="430" y="224"/>
                    </a:lnTo>
                    <a:lnTo>
                      <a:pt x="435" y="225"/>
                    </a:lnTo>
                    <a:lnTo>
                      <a:pt x="416" y="228"/>
                    </a:lnTo>
                    <a:lnTo>
                      <a:pt x="423" y="220"/>
                    </a:lnTo>
                    <a:lnTo>
                      <a:pt x="423" y="231"/>
                    </a:lnTo>
                    <a:cubicBezTo>
                      <a:pt x="423" y="235"/>
                      <a:pt x="420" y="239"/>
                      <a:pt x="415" y="239"/>
                    </a:cubicBezTo>
                    <a:lnTo>
                      <a:pt x="404" y="239"/>
                    </a:lnTo>
                    <a:cubicBezTo>
                      <a:pt x="403" y="239"/>
                      <a:pt x="402" y="238"/>
                      <a:pt x="400" y="238"/>
                    </a:cubicBezTo>
                    <a:lnTo>
                      <a:pt x="382" y="227"/>
                    </a:lnTo>
                    <a:lnTo>
                      <a:pt x="387" y="228"/>
                    </a:lnTo>
                    <a:lnTo>
                      <a:pt x="365" y="231"/>
                    </a:lnTo>
                    <a:lnTo>
                      <a:pt x="370" y="228"/>
                    </a:lnTo>
                    <a:lnTo>
                      <a:pt x="349" y="252"/>
                    </a:lnTo>
                    <a:cubicBezTo>
                      <a:pt x="347" y="255"/>
                      <a:pt x="343" y="255"/>
                      <a:pt x="339" y="254"/>
                    </a:cubicBezTo>
                    <a:lnTo>
                      <a:pt x="289" y="230"/>
                    </a:lnTo>
                    <a:lnTo>
                      <a:pt x="299" y="226"/>
                    </a:lnTo>
                    <a:lnTo>
                      <a:pt x="297" y="232"/>
                    </a:lnTo>
                    <a:lnTo>
                      <a:pt x="296" y="223"/>
                    </a:lnTo>
                    <a:lnTo>
                      <a:pt x="307" y="240"/>
                    </a:lnTo>
                    <a:cubicBezTo>
                      <a:pt x="308" y="242"/>
                      <a:pt x="309" y="245"/>
                      <a:pt x="307" y="248"/>
                    </a:cubicBezTo>
                    <a:cubicBezTo>
                      <a:pt x="306" y="250"/>
                      <a:pt x="303" y="252"/>
                      <a:pt x="300" y="252"/>
                    </a:cubicBezTo>
                    <a:lnTo>
                      <a:pt x="289" y="252"/>
                    </a:lnTo>
                    <a:cubicBezTo>
                      <a:pt x="285" y="252"/>
                      <a:pt x="281" y="248"/>
                      <a:pt x="281" y="244"/>
                    </a:cubicBezTo>
                    <a:lnTo>
                      <a:pt x="281" y="231"/>
                    </a:lnTo>
                    <a:lnTo>
                      <a:pt x="285" y="238"/>
                    </a:lnTo>
                    <a:lnTo>
                      <a:pt x="235" y="208"/>
                    </a:lnTo>
                    <a:lnTo>
                      <a:pt x="239" y="209"/>
                    </a:lnTo>
                    <a:lnTo>
                      <a:pt x="210" y="212"/>
                    </a:lnTo>
                    <a:cubicBezTo>
                      <a:pt x="207" y="212"/>
                      <a:pt x="205" y="211"/>
                      <a:pt x="203" y="210"/>
                    </a:cubicBezTo>
                    <a:lnTo>
                      <a:pt x="185" y="191"/>
                    </a:lnTo>
                    <a:lnTo>
                      <a:pt x="193" y="193"/>
                    </a:lnTo>
                    <a:lnTo>
                      <a:pt x="177" y="198"/>
                    </a:lnTo>
                    <a:lnTo>
                      <a:pt x="182" y="192"/>
                    </a:lnTo>
                    <a:lnTo>
                      <a:pt x="180" y="205"/>
                    </a:lnTo>
                    <a:cubicBezTo>
                      <a:pt x="179" y="210"/>
                      <a:pt x="175" y="212"/>
                      <a:pt x="170" y="212"/>
                    </a:cubicBezTo>
                    <a:lnTo>
                      <a:pt x="154" y="209"/>
                    </a:lnTo>
                    <a:cubicBezTo>
                      <a:pt x="152" y="209"/>
                      <a:pt x="150" y="207"/>
                      <a:pt x="149" y="205"/>
                    </a:cubicBezTo>
                    <a:cubicBezTo>
                      <a:pt x="148" y="203"/>
                      <a:pt x="147" y="201"/>
                      <a:pt x="148" y="199"/>
                    </a:cubicBezTo>
                    <a:lnTo>
                      <a:pt x="151" y="191"/>
                    </a:lnTo>
                    <a:lnTo>
                      <a:pt x="156" y="201"/>
                    </a:lnTo>
                    <a:lnTo>
                      <a:pt x="127" y="193"/>
                    </a:lnTo>
                    <a:lnTo>
                      <a:pt x="135" y="179"/>
                    </a:lnTo>
                    <a:lnTo>
                      <a:pt x="143" y="187"/>
                    </a:lnTo>
                    <a:cubicBezTo>
                      <a:pt x="145" y="190"/>
                      <a:pt x="146" y="193"/>
                      <a:pt x="144" y="196"/>
                    </a:cubicBezTo>
                    <a:cubicBezTo>
                      <a:pt x="143" y="199"/>
                      <a:pt x="140" y="201"/>
                      <a:pt x="137" y="201"/>
                    </a:cubicBezTo>
                    <a:lnTo>
                      <a:pt x="126" y="201"/>
                    </a:lnTo>
                    <a:lnTo>
                      <a:pt x="134" y="196"/>
                    </a:lnTo>
                    <a:lnTo>
                      <a:pt x="128" y="212"/>
                    </a:lnTo>
                    <a:cubicBezTo>
                      <a:pt x="128" y="214"/>
                      <a:pt x="126" y="216"/>
                      <a:pt x="124" y="217"/>
                    </a:cubicBezTo>
                    <a:lnTo>
                      <a:pt x="94" y="227"/>
                    </a:lnTo>
                    <a:lnTo>
                      <a:pt x="99" y="220"/>
                    </a:lnTo>
                    <a:lnTo>
                      <a:pt x="99" y="233"/>
                    </a:lnTo>
                    <a:cubicBezTo>
                      <a:pt x="99" y="236"/>
                      <a:pt x="98" y="239"/>
                      <a:pt x="95" y="240"/>
                    </a:cubicBezTo>
                    <a:lnTo>
                      <a:pt x="74" y="251"/>
                    </a:lnTo>
                    <a:lnTo>
                      <a:pt x="77" y="241"/>
                    </a:lnTo>
                    <a:lnTo>
                      <a:pt x="91" y="273"/>
                    </a:lnTo>
                    <a:cubicBezTo>
                      <a:pt x="92" y="275"/>
                      <a:pt x="92" y="278"/>
                      <a:pt x="90" y="280"/>
                    </a:cubicBezTo>
                    <a:cubicBezTo>
                      <a:pt x="89" y="282"/>
                      <a:pt x="87" y="283"/>
                      <a:pt x="85" y="284"/>
                    </a:cubicBezTo>
                    <a:lnTo>
                      <a:pt x="61" y="289"/>
                    </a:lnTo>
                    <a:cubicBezTo>
                      <a:pt x="58" y="290"/>
                      <a:pt x="56" y="289"/>
                      <a:pt x="54" y="287"/>
                    </a:cubicBezTo>
                    <a:lnTo>
                      <a:pt x="22" y="255"/>
                    </a:lnTo>
                    <a:lnTo>
                      <a:pt x="33" y="255"/>
                    </a:lnTo>
                    <a:lnTo>
                      <a:pt x="25" y="263"/>
                    </a:lnTo>
                    <a:lnTo>
                      <a:pt x="27" y="256"/>
                    </a:lnTo>
                    <a:lnTo>
                      <a:pt x="30" y="272"/>
                    </a:lnTo>
                    <a:cubicBezTo>
                      <a:pt x="30" y="275"/>
                      <a:pt x="29" y="279"/>
                      <a:pt x="26" y="280"/>
                    </a:cubicBezTo>
                    <a:lnTo>
                      <a:pt x="13" y="288"/>
                    </a:lnTo>
                    <a:lnTo>
                      <a:pt x="16" y="281"/>
                    </a:lnTo>
                    <a:lnTo>
                      <a:pt x="19" y="305"/>
                    </a:lnTo>
                    <a:lnTo>
                      <a:pt x="17" y="300"/>
                    </a:lnTo>
                    <a:lnTo>
                      <a:pt x="28" y="311"/>
                    </a:lnTo>
                    <a:cubicBezTo>
                      <a:pt x="30" y="313"/>
                      <a:pt x="30" y="316"/>
                      <a:pt x="30" y="318"/>
                    </a:cubicBezTo>
                    <a:lnTo>
                      <a:pt x="19" y="356"/>
                    </a:lnTo>
                    <a:lnTo>
                      <a:pt x="13" y="346"/>
                    </a:lnTo>
                    <a:lnTo>
                      <a:pt x="37" y="351"/>
                    </a:lnTo>
                    <a:cubicBezTo>
                      <a:pt x="40" y="352"/>
                      <a:pt x="42" y="354"/>
                      <a:pt x="43" y="356"/>
                    </a:cubicBezTo>
                    <a:lnTo>
                      <a:pt x="53" y="383"/>
                    </a:lnTo>
                    <a:lnTo>
                      <a:pt x="46" y="378"/>
                    </a:lnTo>
                    <a:lnTo>
                      <a:pt x="83" y="378"/>
                    </a:lnTo>
                    <a:cubicBezTo>
                      <a:pt x="86" y="378"/>
                      <a:pt x="88" y="379"/>
                      <a:pt x="89" y="380"/>
                    </a:cubicBezTo>
                    <a:lnTo>
                      <a:pt x="135" y="429"/>
                    </a:lnTo>
                    <a:cubicBezTo>
                      <a:pt x="137" y="431"/>
                      <a:pt x="137" y="434"/>
                      <a:pt x="136" y="437"/>
                    </a:cubicBezTo>
                    <a:cubicBezTo>
                      <a:pt x="135" y="440"/>
                      <a:pt x="132" y="442"/>
                      <a:pt x="129" y="442"/>
                    </a:cubicBezTo>
                    <a:lnTo>
                      <a:pt x="110" y="442"/>
                    </a:lnTo>
                    <a:lnTo>
                      <a:pt x="118" y="432"/>
                    </a:lnTo>
                    <a:lnTo>
                      <a:pt x="121" y="443"/>
                    </a:lnTo>
                    <a:lnTo>
                      <a:pt x="116" y="437"/>
                    </a:lnTo>
                    <a:lnTo>
                      <a:pt x="148" y="451"/>
                    </a:lnTo>
                    <a:cubicBezTo>
                      <a:pt x="150" y="451"/>
                      <a:pt x="151" y="453"/>
                      <a:pt x="152" y="455"/>
                    </a:cubicBezTo>
                    <a:lnTo>
                      <a:pt x="157" y="465"/>
                    </a:lnTo>
                    <a:lnTo>
                      <a:pt x="153" y="461"/>
                    </a:lnTo>
                    <a:lnTo>
                      <a:pt x="182" y="472"/>
                    </a:lnTo>
                    <a:cubicBezTo>
                      <a:pt x="185" y="473"/>
                      <a:pt x="187" y="475"/>
                      <a:pt x="188" y="478"/>
                    </a:cubicBezTo>
                    <a:cubicBezTo>
                      <a:pt x="188" y="481"/>
                      <a:pt x="187" y="484"/>
                      <a:pt x="185" y="486"/>
                    </a:cubicBezTo>
                    <a:lnTo>
                      <a:pt x="166" y="502"/>
                    </a:lnTo>
                    <a:lnTo>
                      <a:pt x="168" y="499"/>
                    </a:lnTo>
                    <a:lnTo>
                      <a:pt x="150" y="539"/>
                    </a:lnTo>
                    <a:lnTo>
                      <a:pt x="149" y="532"/>
                    </a:lnTo>
                    <a:lnTo>
                      <a:pt x="184" y="596"/>
                    </a:lnTo>
                    <a:lnTo>
                      <a:pt x="183" y="595"/>
                    </a:lnTo>
                    <a:lnTo>
                      <a:pt x="215" y="632"/>
                    </a:lnTo>
                    <a:lnTo>
                      <a:pt x="292" y="707"/>
                    </a:lnTo>
                    <a:lnTo>
                      <a:pt x="282" y="706"/>
                    </a:lnTo>
                    <a:lnTo>
                      <a:pt x="344" y="660"/>
                    </a:lnTo>
                    <a:cubicBezTo>
                      <a:pt x="344" y="660"/>
                      <a:pt x="345" y="659"/>
                      <a:pt x="347" y="659"/>
                    </a:cubicBezTo>
                    <a:lnTo>
                      <a:pt x="384" y="651"/>
                    </a:lnTo>
                    <a:cubicBezTo>
                      <a:pt x="386" y="651"/>
                      <a:pt x="387" y="651"/>
                      <a:pt x="389" y="651"/>
                    </a:cubicBezTo>
                    <a:lnTo>
                      <a:pt x="423" y="665"/>
                    </a:lnTo>
                    <a:cubicBezTo>
                      <a:pt x="424" y="665"/>
                      <a:pt x="425" y="666"/>
                      <a:pt x="426" y="667"/>
                    </a:cubicBezTo>
                    <a:lnTo>
                      <a:pt x="464" y="704"/>
                    </a:lnTo>
                    <a:lnTo>
                      <a:pt x="457" y="702"/>
                    </a:lnTo>
                    <a:lnTo>
                      <a:pt x="481" y="699"/>
                    </a:lnTo>
                    <a:lnTo>
                      <a:pt x="474" y="709"/>
                    </a:lnTo>
                    <a:lnTo>
                      <a:pt x="423" y="527"/>
                    </a:lnTo>
                    <a:close/>
                  </a:path>
                </a:pathLst>
              </a:custGeom>
              <a:solidFill>
                <a:srgbClr val="6E6E6E"/>
              </a:solidFill>
              <a:ln w="0" cap="flat">
                <a:solidFill>
                  <a:srgbClr val="6E6E6E"/>
                </a:solidFill>
                <a:prstDash val="solid"/>
                <a:round/>
                <a:headEnd/>
                <a:tailEnd/>
              </a:ln>
            </p:spPr>
            <p:txBody>
              <a:bodyPr/>
              <a:lstStyle/>
              <a:p>
                <a:endParaRPr lang="en-US"/>
              </a:p>
            </p:txBody>
          </p:sp>
          <p:sp>
            <p:nvSpPr>
              <p:cNvPr id="1596" name="Freeform 783"/>
              <p:cNvSpPr>
                <a:spLocks noEditPoints="1"/>
              </p:cNvSpPr>
              <p:nvPr/>
            </p:nvSpPr>
            <p:spPr bwMode="auto">
              <a:xfrm>
                <a:off x="3385" y="911"/>
                <a:ext cx="36" cy="32"/>
              </a:xfrm>
              <a:custGeom>
                <a:avLst/>
                <a:gdLst>
                  <a:gd name="T0" fmla="*/ 16 w 36"/>
                  <a:gd name="T1" fmla="*/ 10 h 32"/>
                  <a:gd name="T2" fmla="*/ 16 w 36"/>
                  <a:gd name="T3" fmla="*/ 10 h 32"/>
                  <a:gd name="T4" fmla="*/ 16 w 36"/>
                  <a:gd name="T5" fmla="*/ 13 h 32"/>
                  <a:gd name="T6" fmla="*/ 11 w 36"/>
                  <a:gd name="T7" fmla="*/ 12 h 32"/>
                  <a:gd name="T8" fmla="*/ 12 w 36"/>
                  <a:gd name="T9" fmla="*/ 7 h 32"/>
                  <a:gd name="T10" fmla="*/ 16 w 36"/>
                  <a:gd name="T11" fmla="*/ 7 h 32"/>
                  <a:gd name="T12" fmla="*/ 24 w 36"/>
                  <a:gd name="T13" fmla="*/ 1 h 32"/>
                  <a:gd name="T14" fmla="*/ 32 w 36"/>
                  <a:gd name="T15" fmla="*/ 0 h 32"/>
                  <a:gd name="T16" fmla="*/ 36 w 36"/>
                  <a:gd name="T17" fmla="*/ 3 h 32"/>
                  <a:gd name="T18" fmla="*/ 35 w 36"/>
                  <a:gd name="T19" fmla="*/ 10 h 32"/>
                  <a:gd name="T20" fmla="*/ 32 w 36"/>
                  <a:gd name="T21" fmla="*/ 12 h 32"/>
                  <a:gd name="T22" fmla="*/ 35 w 36"/>
                  <a:gd name="T23" fmla="*/ 13 h 32"/>
                  <a:gd name="T24" fmla="*/ 35 w 36"/>
                  <a:gd name="T25" fmla="*/ 15 h 32"/>
                  <a:gd name="T26" fmla="*/ 32 w 36"/>
                  <a:gd name="T27" fmla="*/ 17 h 32"/>
                  <a:gd name="T28" fmla="*/ 33 w 36"/>
                  <a:gd name="T29" fmla="*/ 18 h 32"/>
                  <a:gd name="T30" fmla="*/ 24 w 36"/>
                  <a:gd name="T31" fmla="*/ 20 h 32"/>
                  <a:gd name="T32" fmla="*/ 27 w 36"/>
                  <a:gd name="T33" fmla="*/ 24 h 32"/>
                  <a:gd name="T34" fmla="*/ 26 w 36"/>
                  <a:gd name="T35" fmla="*/ 28 h 32"/>
                  <a:gd name="T36" fmla="*/ 24 w 36"/>
                  <a:gd name="T37" fmla="*/ 29 h 32"/>
                  <a:gd name="T38" fmla="*/ 26 w 36"/>
                  <a:gd name="T39" fmla="*/ 30 h 32"/>
                  <a:gd name="T40" fmla="*/ 26 w 36"/>
                  <a:gd name="T41" fmla="*/ 32 h 32"/>
                  <a:gd name="T42" fmla="*/ 21 w 36"/>
                  <a:gd name="T43" fmla="*/ 31 h 32"/>
                  <a:gd name="T44" fmla="*/ 24 w 36"/>
                  <a:gd name="T45" fmla="*/ 28 h 32"/>
                  <a:gd name="T46" fmla="*/ 18 w 36"/>
                  <a:gd name="T47" fmla="*/ 26 h 32"/>
                  <a:gd name="T48" fmla="*/ 16 w 36"/>
                  <a:gd name="T49" fmla="*/ 24 h 32"/>
                  <a:gd name="T50" fmla="*/ 8 w 36"/>
                  <a:gd name="T51" fmla="*/ 25 h 32"/>
                  <a:gd name="T52" fmla="*/ 0 w 36"/>
                  <a:gd name="T53" fmla="*/ 24 h 32"/>
                  <a:gd name="T54" fmla="*/ 4 w 36"/>
                  <a:gd name="T55" fmla="*/ 22 h 32"/>
                  <a:gd name="T56" fmla="*/ 8 w 36"/>
                  <a:gd name="T57" fmla="*/ 24 h 32"/>
                  <a:gd name="T58" fmla="*/ 5 w 36"/>
                  <a:gd name="T59" fmla="*/ 23 h 32"/>
                  <a:gd name="T60" fmla="*/ 7 w 36"/>
                  <a:gd name="T61" fmla="*/ 21 h 32"/>
                  <a:gd name="T62" fmla="*/ 4 w 36"/>
                  <a:gd name="T63" fmla="*/ 20 h 32"/>
                  <a:gd name="T64" fmla="*/ 11 w 36"/>
                  <a:gd name="T65" fmla="*/ 12 h 32"/>
                  <a:gd name="T66" fmla="*/ 19 w 36"/>
                  <a:gd name="T67" fmla="*/ 15 h 32"/>
                  <a:gd name="T68" fmla="*/ 24 w 36"/>
                  <a:gd name="T69" fmla="*/ 12 h 32"/>
                  <a:gd name="T70" fmla="*/ 23 w 36"/>
                  <a:gd name="T71" fmla="*/ 11 h 32"/>
                  <a:gd name="T72" fmla="*/ 21 w 36"/>
                  <a:gd name="T73" fmla="*/ 10 h 32"/>
                  <a:gd name="T74" fmla="*/ 21 w 36"/>
                  <a:gd name="T75" fmla="*/ 8 h 32"/>
                  <a:gd name="T76" fmla="*/ 18 w 36"/>
                  <a:gd name="T77" fmla="*/ 8 h 32"/>
                  <a:gd name="T78" fmla="*/ 18 w 36"/>
                  <a:gd name="T79" fmla="*/ 5 h 32"/>
                  <a:gd name="T80" fmla="*/ 16 w 36"/>
                  <a:gd name="T81" fmla="*/ 7 h 32"/>
                  <a:gd name="T82" fmla="*/ 18 w 36"/>
                  <a:gd name="T83" fmla="*/ 10 h 32"/>
                  <a:gd name="T84" fmla="*/ 16 w 36"/>
                  <a:gd name="T85" fmla="*/ 10 h 32"/>
                  <a:gd name="T86" fmla="*/ 16 w 36"/>
                  <a:gd name="T87" fmla="*/ 10 h 32"/>
                  <a:gd name="T88" fmla="*/ 16 w 36"/>
                  <a:gd name="T89" fmla="*/ 10 h 32"/>
                  <a:gd name="T90" fmla="*/ 20 w 36"/>
                  <a:gd name="T91" fmla="*/ 11 h 32"/>
                  <a:gd name="T92" fmla="*/ 16 w 36"/>
                  <a:gd name="T93" fmla="*/ 13 h 32"/>
                  <a:gd name="T94" fmla="*/ 16 w 36"/>
                  <a:gd name="T95" fmla="*/ 10 h 32"/>
                  <a:gd name="T96" fmla="*/ 21 w 36"/>
                  <a:gd name="T97" fmla="*/ 13 h 32"/>
                  <a:gd name="T98" fmla="*/ 19 w 36"/>
                  <a:gd name="T99" fmla="*/ 15 h 32"/>
                  <a:gd name="T100" fmla="*/ 16 w 36"/>
                  <a:gd name="T101" fmla="*/ 13 h 32"/>
                  <a:gd name="T102" fmla="*/ 21 w 36"/>
                  <a:gd name="T103" fmla="*/ 11 h 32"/>
                  <a:gd name="T104" fmla="*/ 23 w 36"/>
                  <a:gd name="T105" fmla="*/ 12 h 32"/>
                  <a:gd name="T106" fmla="*/ 21 w 36"/>
                  <a:gd name="T107" fmla="*/ 13 h 32"/>
                  <a:gd name="T108" fmla="*/ 0 w 36"/>
                  <a:gd name="T109" fmla="*/ 25 h 32"/>
                  <a:gd name="T110" fmla="*/ 8 w 36"/>
                  <a:gd name="T111" fmla="*/ 26 h 32"/>
                  <a:gd name="T112" fmla="*/ 5 w 36"/>
                  <a:gd name="T113" fmla="*/ 27 h 32"/>
                  <a:gd name="T114" fmla="*/ 1 w 36"/>
                  <a:gd name="T115" fmla="*/ 27 h 32"/>
                  <a:gd name="T116" fmla="*/ 0 w 36"/>
                  <a:gd name="T117" fmla="*/ 25 h 3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6"/>
                  <a:gd name="T178" fmla="*/ 0 h 32"/>
                  <a:gd name="T179" fmla="*/ 36 w 36"/>
                  <a:gd name="T180" fmla="*/ 32 h 3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6" h="32">
                    <a:moveTo>
                      <a:pt x="16" y="10"/>
                    </a:moveTo>
                    <a:lnTo>
                      <a:pt x="16" y="10"/>
                    </a:lnTo>
                    <a:lnTo>
                      <a:pt x="16" y="13"/>
                    </a:lnTo>
                    <a:lnTo>
                      <a:pt x="11" y="12"/>
                    </a:lnTo>
                    <a:lnTo>
                      <a:pt x="12" y="7"/>
                    </a:lnTo>
                    <a:lnTo>
                      <a:pt x="16" y="7"/>
                    </a:lnTo>
                    <a:lnTo>
                      <a:pt x="24" y="1"/>
                    </a:lnTo>
                    <a:lnTo>
                      <a:pt x="32" y="0"/>
                    </a:lnTo>
                    <a:lnTo>
                      <a:pt x="36" y="3"/>
                    </a:lnTo>
                    <a:lnTo>
                      <a:pt x="35" y="10"/>
                    </a:lnTo>
                    <a:lnTo>
                      <a:pt x="32" y="12"/>
                    </a:lnTo>
                    <a:lnTo>
                      <a:pt x="35" y="13"/>
                    </a:lnTo>
                    <a:lnTo>
                      <a:pt x="35" y="15"/>
                    </a:lnTo>
                    <a:lnTo>
                      <a:pt x="32" y="17"/>
                    </a:lnTo>
                    <a:lnTo>
                      <a:pt x="33" y="18"/>
                    </a:lnTo>
                    <a:lnTo>
                      <a:pt x="24" y="20"/>
                    </a:lnTo>
                    <a:lnTo>
                      <a:pt x="27" y="24"/>
                    </a:lnTo>
                    <a:lnTo>
                      <a:pt x="26" y="28"/>
                    </a:lnTo>
                    <a:lnTo>
                      <a:pt x="24" y="29"/>
                    </a:lnTo>
                    <a:lnTo>
                      <a:pt x="26" y="30"/>
                    </a:lnTo>
                    <a:lnTo>
                      <a:pt x="26" y="32"/>
                    </a:lnTo>
                    <a:lnTo>
                      <a:pt x="21" y="31"/>
                    </a:lnTo>
                    <a:lnTo>
                      <a:pt x="24" y="28"/>
                    </a:lnTo>
                    <a:lnTo>
                      <a:pt x="18" y="26"/>
                    </a:lnTo>
                    <a:lnTo>
                      <a:pt x="16" y="24"/>
                    </a:lnTo>
                    <a:lnTo>
                      <a:pt x="8" y="25"/>
                    </a:lnTo>
                    <a:lnTo>
                      <a:pt x="0" y="24"/>
                    </a:lnTo>
                    <a:lnTo>
                      <a:pt x="4" y="22"/>
                    </a:lnTo>
                    <a:lnTo>
                      <a:pt x="8" y="24"/>
                    </a:lnTo>
                    <a:lnTo>
                      <a:pt x="5" y="23"/>
                    </a:lnTo>
                    <a:lnTo>
                      <a:pt x="7" y="21"/>
                    </a:lnTo>
                    <a:lnTo>
                      <a:pt x="4" y="20"/>
                    </a:lnTo>
                    <a:lnTo>
                      <a:pt x="11" y="12"/>
                    </a:lnTo>
                    <a:lnTo>
                      <a:pt x="19" y="15"/>
                    </a:lnTo>
                    <a:lnTo>
                      <a:pt x="24" y="12"/>
                    </a:lnTo>
                    <a:lnTo>
                      <a:pt x="23" y="11"/>
                    </a:lnTo>
                    <a:lnTo>
                      <a:pt x="21" y="10"/>
                    </a:lnTo>
                    <a:lnTo>
                      <a:pt x="21" y="8"/>
                    </a:lnTo>
                    <a:lnTo>
                      <a:pt x="18" y="8"/>
                    </a:lnTo>
                    <a:lnTo>
                      <a:pt x="18" y="5"/>
                    </a:lnTo>
                    <a:lnTo>
                      <a:pt x="16" y="7"/>
                    </a:lnTo>
                    <a:lnTo>
                      <a:pt x="18" y="10"/>
                    </a:lnTo>
                    <a:lnTo>
                      <a:pt x="16" y="10"/>
                    </a:lnTo>
                    <a:close/>
                    <a:moveTo>
                      <a:pt x="16" y="10"/>
                    </a:moveTo>
                    <a:lnTo>
                      <a:pt x="16" y="10"/>
                    </a:lnTo>
                    <a:lnTo>
                      <a:pt x="20" y="11"/>
                    </a:lnTo>
                    <a:lnTo>
                      <a:pt x="16" y="13"/>
                    </a:lnTo>
                    <a:lnTo>
                      <a:pt x="16" y="10"/>
                    </a:lnTo>
                    <a:close/>
                    <a:moveTo>
                      <a:pt x="21" y="13"/>
                    </a:moveTo>
                    <a:lnTo>
                      <a:pt x="19" y="15"/>
                    </a:lnTo>
                    <a:lnTo>
                      <a:pt x="16" y="13"/>
                    </a:lnTo>
                    <a:lnTo>
                      <a:pt x="21" y="11"/>
                    </a:lnTo>
                    <a:lnTo>
                      <a:pt x="23" y="12"/>
                    </a:lnTo>
                    <a:lnTo>
                      <a:pt x="21" y="13"/>
                    </a:lnTo>
                    <a:close/>
                    <a:moveTo>
                      <a:pt x="0" y="25"/>
                    </a:moveTo>
                    <a:lnTo>
                      <a:pt x="8" y="26"/>
                    </a:lnTo>
                    <a:lnTo>
                      <a:pt x="5" y="27"/>
                    </a:lnTo>
                    <a:lnTo>
                      <a:pt x="1" y="27"/>
                    </a:lnTo>
                    <a:lnTo>
                      <a:pt x="0" y="25"/>
                    </a:lnTo>
                    <a:close/>
                  </a:path>
                </a:pathLst>
              </a:custGeom>
              <a:solidFill>
                <a:srgbClr val="FFFF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597" name="Freeform 784"/>
              <p:cNvSpPr>
                <a:spLocks noEditPoints="1"/>
              </p:cNvSpPr>
              <p:nvPr/>
            </p:nvSpPr>
            <p:spPr bwMode="auto">
              <a:xfrm>
                <a:off x="3383" y="909"/>
                <a:ext cx="40" cy="36"/>
              </a:xfrm>
              <a:custGeom>
                <a:avLst/>
                <a:gdLst>
                  <a:gd name="T0" fmla="*/ 80 w 161"/>
                  <a:gd name="T1" fmla="*/ 63 h 145"/>
                  <a:gd name="T2" fmla="*/ 44 w 161"/>
                  <a:gd name="T3" fmla="*/ 53 h 145"/>
                  <a:gd name="T4" fmla="*/ 69 w 161"/>
                  <a:gd name="T5" fmla="*/ 28 h 145"/>
                  <a:gd name="T6" fmla="*/ 140 w 161"/>
                  <a:gd name="T7" fmla="*/ 2 h 145"/>
                  <a:gd name="T8" fmla="*/ 153 w 161"/>
                  <a:gd name="T9" fmla="*/ 55 h 145"/>
                  <a:gd name="T10" fmla="*/ 158 w 161"/>
                  <a:gd name="T11" fmla="*/ 61 h 145"/>
                  <a:gd name="T12" fmla="*/ 146 w 161"/>
                  <a:gd name="T13" fmla="*/ 70 h 145"/>
                  <a:gd name="T14" fmla="*/ 108 w 161"/>
                  <a:gd name="T15" fmla="*/ 95 h 145"/>
                  <a:gd name="T16" fmla="*/ 122 w 161"/>
                  <a:gd name="T17" fmla="*/ 122 h 145"/>
                  <a:gd name="T18" fmla="*/ 116 w 161"/>
                  <a:gd name="T19" fmla="*/ 122 h 145"/>
                  <a:gd name="T20" fmla="*/ 110 w 161"/>
                  <a:gd name="T21" fmla="*/ 144 h 145"/>
                  <a:gd name="T22" fmla="*/ 96 w 161"/>
                  <a:gd name="T23" fmla="*/ 114 h 145"/>
                  <a:gd name="T24" fmla="*/ 67 w 161"/>
                  <a:gd name="T25" fmla="*/ 106 h 145"/>
                  <a:gd name="T26" fmla="*/ 7 w 161"/>
                  <a:gd name="T27" fmla="*/ 110 h 145"/>
                  <a:gd name="T28" fmla="*/ 29 w 161"/>
                  <a:gd name="T29" fmla="*/ 88 h 145"/>
                  <a:gd name="T30" fmla="*/ 27 w 161"/>
                  <a:gd name="T31" fmla="*/ 107 h 145"/>
                  <a:gd name="T32" fmla="*/ 35 w 161"/>
                  <a:gd name="T33" fmla="*/ 100 h 145"/>
                  <a:gd name="T34" fmla="*/ 46 w 161"/>
                  <a:gd name="T35" fmla="*/ 50 h 145"/>
                  <a:gd name="T36" fmla="*/ 99 w 161"/>
                  <a:gd name="T37" fmla="*/ 46 h 145"/>
                  <a:gd name="T38" fmla="*/ 90 w 161"/>
                  <a:gd name="T39" fmla="*/ 55 h 145"/>
                  <a:gd name="T40" fmla="*/ 94 w 161"/>
                  <a:gd name="T41" fmla="*/ 48 h 145"/>
                  <a:gd name="T42" fmla="*/ 87 w 161"/>
                  <a:gd name="T43" fmla="*/ 33 h 145"/>
                  <a:gd name="T44" fmla="*/ 89 w 161"/>
                  <a:gd name="T45" fmla="*/ 48 h 145"/>
                  <a:gd name="T46" fmla="*/ 76 w 161"/>
                  <a:gd name="T47" fmla="*/ 50 h 145"/>
                  <a:gd name="T48" fmla="*/ 85 w 161"/>
                  <a:gd name="T49" fmla="*/ 19 h 145"/>
                  <a:gd name="T50" fmla="*/ 97 w 161"/>
                  <a:gd name="T51" fmla="*/ 32 h 145"/>
                  <a:gd name="T52" fmla="*/ 95 w 161"/>
                  <a:gd name="T53" fmla="*/ 40 h 145"/>
                  <a:gd name="T54" fmla="*/ 112 w 161"/>
                  <a:gd name="T55" fmla="*/ 54 h 145"/>
                  <a:gd name="T56" fmla="*/ 49 w 161"/>
                  <a:gd name="T57" fmla="*/ 63 h 145"/>
                  <a:gd name="T58" fmla="*/ 41 w 161"/>
                  <a:gd name="T59" fmla="*/ 85 h 145"/>
                  <a:gd name="T60" fmla="*/ 34 w 161"/>
                  <a:gd name="T61" fmla="*/ 93 h 145"/>
                  <a:gd name="T62" fmla="*/ 28 w 161"/>
                  <a:gd name="T63" fmla="*/ 102 h 145"/>
                  <a:gd name="T64" fmla="*/ 40 w 161"/>
                  <a:gd name="T65" fmla="*/ 100 h 145"/>
                  <a:gd name="T66" fmla="*/ 81 w 161"/>
                  <a:gd name="T67" fmla="*/ 105 h 145"/>
                  <a:gd name="T68" fmla="*/ 103 w 161"/>
                  <a:gd name="T69" fmla="*/ 138 h 145"/>
                  <a:gd name="T70" fmla="*/ 104 w 161"/>
                  <a:gd name="T71" fmla="*/ 129 h 145"/>
                  <a:gd name="T72" fmla="*/ 102 w 161"/>
                  <a:gd name="T73" fmla="*/ 116 h 145"/>
                  <a:gd name="T74" fmla="*/ 110 w 161"/>
                  <a:gd name="T75" fmla="*/ 109 h 145"/>
                  <a:gd name="T76" fmla="*/ 140 w 161"/>
                  <a:gd name="T77" fmla="*/ 71 h 145"/>
                  <a:gd name="T78" fmla="*/ 145 w 161"/>
                  <a:gd name="T79" fmla="*/ 59 h 145"/>
                  <a:gd name="T80" fmla="*/ 132 w 161"/>
                  <a:gd name="T81" fmla="*/ 60 h 145"/>
                  <a:gd name="T82" fmla="*/ 142 w 161"/>
                  <a:gd name="T83" fmla="*/ 47 h 145"/>
                  <a:gd name="T84" fmla="*/ 137 w 161"/>
                  <a:gd name="T85" fmla="*/ 16 h 145"/>
                  <a:gd name="T86" fmla="*/ 74 w 161"/>
                  <a:gd name="T87" fmla="*/ 43 h 145"/>
                  <a:gd name="T88" fmla="*/ 53 w 161"/>
                  <a:gd name="T89" fmla="*/ 48 h 145"/>
                  <a:gd name="T90" fmla="*/ 64 w 161"/>
                  <a:gd name="T91" fmla="*/ 44 h 145"/>
                  <a:gd name="T92" fmla="*/ 65 w 161"/>
                  <a:gd name="T93" fmla="*/ 42 h 145"/>
                  <a:gd name="T94" fmla="*/ 91 w 161"/>
                  <a:gd name="T95" fmla="*/ 57 h 145"/>
                  <a:gd name="T96" fmla="*/ 63 w 161"/>
                  <a:gd name="T97" fmla="*/ 50 h 145"/>
                  <a:gd name="T98" fmla="*/ 86 w 161"/>
                  <a:gd name="T99" fmla="*/ 58 h 145"/>
                  <a:gd name="T100" fmla="*/ 98 w 161"/>
                  <a:gd name="T101" fmla="*/ 66 h 145"/>
                  <a:gd name="T102" fmla="*/ 70 w 161"/>
                  <a:gd name="T103" fmla="*/ 68 h 145"/>
                  <a:gd name="T104" fmla="*/ 95 w 161"/>
                  <a:gd name="T105" fmla="*/ 43 h 145"/>
                  <a:gd name="T106" fmla="*/ 98 w 161"/>
                  <a:gd name="T107" fmla="*/ 66 h 145"/>
                  <a:gd name="T108" fmla="*/ 97 w 161"/>
                  <a:gd name="T109" fmla="*/ 57 h 145"/>
                  <a:gd name="T110" fmla="*/ 80 w 161"/>
                  <a:gd name="T111" fmla="*/ 59 h 145"/>
                  <a:gd name="T112" fmla="*/ 1 w 161"/>
                  <a:gd name="T113" fmla="*/ 110 h 145"/>
                  <a:gd name="T114" fmla="*/ 49 w 161"/>
                  <a:gd name="T115" fmla="*/ 109 h 145"/>
                  <a:gd name="T116" fmla="*/ 11 w 161"/>
                  <a:gd name="T117" fmla="*/ 124 h 145"/>
                  <a:gd name="T118" fmla="*/ 11 w 161"/>
                  <a:gd name="T119" fmla="*/ 108 h 145"/>
                  <a:gd name="T120" fmla="*/ 40 w 161"/>
                  <a:gd name="T121" fmla="*/ 118 h 14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61"/>
                  <a:gd name="T184" fmla="*/ 0 h 145"/>
                  <a:gd name="T185" fmla="*/ 161 w 161"/>
                  <a:gd name="T186" fmla="*/ 145 h 14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61" h="145">
                    <a:moveTo>
                      <a:pt x="73" y="55"/>
                    </a:moveTo>
                    <a:lnTo>
                      <a:pt x="79" y="46"/>
                    </a:lnTo>
                    <a:lnTo>
                      <a:pt x="81" y="56"/>
                    </a:lnTo>
                    <a:cubicBezTo>
                      <a:pt x="82" y="59"/>
                      <a:pt x="81" y="61"/>
                      <a:pt x="80" y="63"/>
                    </a:cubicBezTo>
                    <a:cubicBezTo>
                      <a:pt x="78" y="65"/>
                      <a:pt x="75" y="66"/>
                      <a:pt x="73" y="66"/>
                    </a:cubicBezTo>
                    <a:lnTo>
                      <a:pt x="51" y="63"/>
                    </a:lnTo>
                    <a:cubicBezTo>
                      <a:pt x="49" y="63"/>
                      <a:pt x="47" y="62"/>
                      <a:pt x="45" y="60"/>
                    </a:cubicBezTo>
                    <a:cubicBezTo>
                      <a:pt x="44" y="58"/>
                      <a:pt x="44" y="56"/>
                      <a:pt x="44" y="53"/>
                    </a:cubicBezTo>
                    <a:lnTo>
                      <a:pt x="50" y="33"/>
                    </a:lnTo>
                    <a:cubicBezTo>
                      <a:pt x="51" y="29"/>
                      <a:pt x="54" y="27"/>
                      <a:pt x="57" y="27"/>
                    </a:cubicBezTo>
                    <a:lnTo>
                      <a:pt x="74" y="27"/>
                    </a:lnTo>
                    <a:lnTo>
                      <a:pt x="69" y="28"/>
                    </a:lnTo>
                    <a:lnTo>
                      <a:pt x="99" y="5"/>
                    </a:lnTo>
                    <a:cubicBezTo>
                      <a:pt x="100" y="4"/>
                      <a:pt x="101" y="3"/>
                      <a:pt x="103" y="3"/>
                    </a:cubicBezTo>
                    <a:lnTo>
                      <a:pt x="136" y="0"/>
                    </a:lnTo>
                    <a:cubicBezTo>
                      <a:pt x="137" y="0"/>
                      <a:pt x="139" y="1"/>
                      <a:pt x="140" y="2"/>
                    </a:cubicBezTo>
                    <a:lnTo>
                      <a:pt x="157" y="12"/>
                    </a:lnTo>
                    <a:cubicBezTo>
                      <a:pt x="159" y="14"/>
                      <a:pt x="161" y="17"/>
                      <a:pt x="160" y="20"/>
                    </a:cubicBezTo>
                    <a:lnTo>
                      <a:pt x="158" y="48"/>
                    </a:lnTo>
                    <a:cubicBezTo>
                      <a:pt x="157" y="51"/>
                      <a:pt x="155" y="54"/>
                      <a:pt x="153" y="55"/>
                    </a:cubicBezTo>
                    <a:lnTo>
                      <a:pt x="139" y="60"/>
                    </a:lnTo>
                    <a:lnTo>
                      <a:pt x="140" y="46"/>
                    </a:lnTo>
                    <a:lnTo>
                      <a:pt x="154" y="54"/>
                    </a:lnTo>
                    <a:cubicBezTo>
                      <a:pt x="156" y="55"/>
                      <a:pt x="158" y="58"/>
                      <a:pt x="158" y="61"/>
                    </a:cubicBezTo>
                    <a:lnTo>
                      <a:pt x="158" y="66"/>
                    </a:lnTo>
                    <a:cubicBezTo>
                      <a:pt x="158" y="69"/>
                      <a:pt x="157" y="71"/>
                      <a:pt x="154" y="72"/>
                    </a:cubicBezTo>
                    <a:lnTo>
                      <a:pt x="144" y="80"/>
                    </a:lnTo>
                    <a:lnTo>
                      <a:pt x="146" y="70"/>
                    </a:lnTo>
                    <a:lnTo>
                      <a:pt x="149" y="75"/>
                    </a:lnTo>
                    <a:cubicBezTo>
                      <a:pt x="150" y="78"/>
                      <a:pt x="150" y="80"/>
                      <a:pt x="149" y="82"/>
                    </a:cubicBezTo>
                    <a:cubicBezTo>
                      <a:pt x="148" y="85"/>
                      <a:pt x="146" y="86"/>
                      <a:pt x="143" y="87"/>
                    </a:cubicBezTo>
                    <a:lnTo>
                      <a:pt x="108" y="95"/>
                    </a:lnTo>
                    <a:lnTo>
                      <a:pt x="113" y="83"/>
                    </a:lnTo>
                    <a:lnTo>
                      <a:pt x="124" y="101"/>
                    </a:lnTo>
                    <a:cubicBezTo>
                      <a:pt x="125" y="103"/>
                      <a:pt x="125" y="105"/>
                      <a:pt x="125" y="106"/>
                    </a:cubicBezTo>
                    <a:lnTo>
                      <a:pt x="122" y="122"/>
                    </a:lnTo>
                    <a:cubicBezTo>
                      <a:pt x="122" y="125"/>
                      <a:pt x="119" y="128"/>
                      <a:pt x="116" y="129"/>
                    </a:cubicBezTo>
                    <a:lnTo>
                      <a:pt x="105" y="131"/>
                    </a:lnTo>
                    <a:lnTo>
                      <a:pt x="108" y="117"/>
                    </a:lnTo>
                    <a:lnTo>
                      <a:pt x="116" y="122"/>
                    </a:lnTo>
                    <a:cubicBezTo>
                      <a:pt x="118" y="123"/>
                      <a:pt x="120" y="126"/>
                      <a:pt x="120" y="129"/>
                    </a:cubicBezTo>
                    <a:lnTo>
                      <a:pt x="120" y="136"/>
                    </a:lnTo>
                    <a:cubicBezTo>
                      <a:pt x="120" y="139"/>
                      <a:pt x="119" y="141"/>
                      <a:pt x="117" y="143"/>
                    </a:cubicBezTo>
                    <a:cubicBezTo>
                      <a:pt x="115" y="144"/>
                      <a:pt x="113" y="145"/>
                      <a:pt x="110" y="144"/>
                    </a:cubicBezTo>
                    <a:lnTo>
                      <a:pt x="94" y="142"/>
                    </a:lnTo>
                    <a:cubicBezTo>
                      <a:pt x="92" y="141"/>
                      <a:pt x="89" y="140"/>
                      <a:pt x="88" y="137"/>
                    </a:cubicBezTo>
                    <a:cubicBezTo>
                      <a:pt x="87" y="135"/>
                      <a:pt x="87" y="132"/>
                      <a:pt x="88" y="130"/>
                    </a:cubicBezTo>
                    <a:lnTo>
                      <a:pt x="96" y="114"/>
                    </a:lnTo>
                    <a:lnTo>
                      <a:pt x="102" y="126"/>
                    </a:lnTo>
                    <a:lnTo>
                      <a:pt x="77" y="121"/>
                    </a:lnTo>
                    <a:cubicBezTo>
                      <a:pt x="75" y="120"/>
                      <a:pt x="73" y="119"/>
                      <a:pt x="72" y="117"/>
                    </a:cubicBezTo>
                    <a:lnTo>
                      <a:pt x="67" y="106"/>
                    </a:lnTo>
                    <a:lnTo>
                      <a:pt x="75" y="110"/>
                    </a:lnTo>
                    <a:lnTo>
                      <a:pt x="42" y="116"/>
                    </a:lnTo>
                    <a:cubicBezTo>
                      <a:pt x="41" y="116"/>
                      <a:pt x="41" y="116"/>
                      <a:pt x="40" y="116"/>
                    </a:cubicBezTo>
                    <a:lnTo>
                      <a:pt x="7" y="110"/>
                    </a:lnTo>
                    <a:cubicBezTo>
                      <a:pt x="4" y="110"/>
                      <a:pt x="1" y="107"/>
                      <a:pt x="1" y="104"/>
                    </a:cubicBezTo>
                    <a:cubicBezTo>
                      <a:pt x="0" y="100"/>
                      <a:pt x="2" y="97"/>
                      <a:pt x="5" y="95"/>
                    </a:cubicBezTo>
                    <a:lnTo>
                      <a:pt x="21" y="87"/>
                    </a:lnTo>
                    <a:cubicBezTo>
                      <a:pt x="24" y="86"/>
                      <a:pt x="27" y="86"/>
                      <a:pt x="29" y="88"/>
                    </a:cubicBezTo>
                    <a:lnTo>
                      <a:pt x="45" y="98"/>
                    </a:lnTo>
                    <a:cubicBezTo>
                      <a:pt x="49" y="101"/>
                      <a:pt x="50" y="105"/>
                      <a:pt x="48" y="109"/>
                    </a:cubicBezTo>
                    <a:cubicBezTo>
                      <a:pt x="46" y="113"/>
                      <a:pt x="41" y="114"/>
                      <a:pt x="38" y="112"/>
                    </a:cubicBezTo>
                    <a:lnTo>
                      <a:pt x="27" y="107"/>
                    </a:lnTo>
                    <a:cubicBezTo>
                      <a:pt x="24" y="106"/>
                      <a:pt x="23" y="104"/>
                      <a:pt x="22" y="101"/>
                    </a:cubicBezTo>
                    <a:cubicBezTo>
                      <a:pt x="22" y="99"/>
                      <a:pt x="23" y="96"/>
                      <a:pt x="25" y="94"/>
                    </a:cubicBezTo>
                    <a:lnTo>
                      <a:pt x="33" y="86"/>
                    </a:lnTo>
                    <a:lnTo>
                      <a:pt x="35" y="100"/>
                    </a:lnTo>
                    <a:lnTo>
                      <a:pt x="22" y="94"/>
                    </a:lnTo>
                    <a:cubicBezTo>
                      <a:pt x="19" y="93"/>
                      <a:pt x="18" y="91"/>
                      <a:pt x="17" y="89"/>
                    </a:cubicBezTo>
                    <a:cubicBezTo>
                      <a:pt x="16" y="86"/>
                      <a:pt x="17" y="84"/>
                      <a:pt x="19" y="82"/>
                    </a:cubicBezTo>
                    <a:lnTo>
                      <a:pt x="46" y="50"/>
                    </a:lnTo>
                    <a:cubicBezTo>
                      <a:pt x="48" y="48"/>
                      <a:pt x="51" y="47"/>
                      <a:pt x="54" y="48"/>
                    </a:cubicBezTo>
                    <a:lnTo>
                      <a:pt x="87" y="58"/>
                    </a:lnTo>
                    <a:lnTo>
                      <a:pt x="80" y="59"/>
                    </a:lnTo>
                    <a:lnTo>
                      <a:pt x="99" y="46"/>
                    </a:lnTo>
                    <a:lnTo>
                      <a:pt x="98" y="59"/>
                    </a:lnTo>
                    <a:lnTo>
                      <a:pt x="95" y="56"/>
                    </a:lnTo>
                    <a:lnTo>
                      <a:pt x="98" y="58"/>
                    </a:lnTo>
                    <a:lnTo>
                      <a:pt x="90" y="55"/>
                    </a:lnTo>
                    <a:cubicBezTo>
                      <a:pt x="88" y="55"/>
                      <a:pt x="86" y="53"/>
                      <a:pt x="86" y="51"/>
                    </a:cubicBezTo>
                    <a:cubicBezTo>
                      <a:pt x="85" y="49"/>
                      <a:pt x="84" y="47"/>
                      <a:pt x="85" y="45"/>
                    </a:cubicBezTo>
                    <a:lnTo>
                      <a:pt x="88" y="37"/>
                    </a:lnTo>
                    <a:lnTo>
                      <a:pt x="94" y="48"/>
                    </a:lnTo>
                    <a:lnTo>
                      <a:pt x="80" y="45"/>
                    </a:lnTo>
                    <a:cubicBezTo>
                      <a:pt x="77" y="44"/>
                      <a:pt x="74" y="41"/>
                      <a:pt x="74" y="37"/>
                    </a:cubicBezTo>
                    <a:lnTo>
                      <a:pt x="74" y="27"/>
                    </a:lnTo>
                    <a:lnTo>
                      <a:pt x="87" y="33"/>
                    </a:lnTo>
                    <a:lnTo>
                      <a:pt x="79" y="40"/>
                    </a:lnTo>
                    <a:lnTo>
                      <a:pt x="80" y="30"/>
                    </a:lnTo>
                    <a:lnTo>
                      <a:pt x="88" y="40"/>
                    </a:lnTo>
                    <a:cubicBezTo>
                      <a:pt x="90" y="42"/>
                      <a:pt x="90" y="45"/>
                      <a:pt x="89" y="48"/>
                    </a:cubicBezTo>
                    <a:cubicBezTo>
                      <a:pt x="88" y="50"/>
                      <a:pt x="86" y="52"/>
                      <a:pt x="84" y="53"/>
                    </a:cubicBezTo>
                    <a:lnTo>
                      <a:pt x="73" y="55"/>
                    </a:lnTo>
                    <a:close/>
                    <a:moveTo>
                      <a:pt x="80" y="37"/>
                    </a:moveTo>
                    <a:lnTo>
                      <a:pt x="76" y="50"/>
                    </a:lnTo>
                    <a:lnTo>
                      <a:pt x="67" y="40"/>
                    </a:lnTo>
                    <a:cubicBezTo>
                      <a:pt x="65" y="36"/>
                      <a:pt x="65" y="32"/>
                      <a:pt x="68" y="29"/>
                    </a:cubicBezTo>
                    <a:lnTo>
                      <a:pt x="76" y="21"/>
                    </a:lnTo>
                    <a:cubicBezTo>
                      <a:pt x="79" y="19"/>
                      <a:pt x="82" y="18"/>
                      <a:pt x="85" y="19"/>
                    </a:cubicBezTo>
                    <a:cubicBezTo>
                      <a:pt x="88" y="21"/>
                      <a:pt x="90" y="24"/>
                      <a:pt x="90" y="27"/>
                    </a:cubicBezTo>
                    <a:lnTo>
                      <a:pt x="90" y="37"/>
                    </a:lnTo>
                    <a:lnTo>
                      <a:pt x="83" y="29"/>
                    </a:lnTo>
                    <a:lnTo>
                      <a:pt x="97" y="32"/>
                    </a:lnTo>
                    <a:cubicBezTo>
                      <a:pt x="99" y="32"/>
                      <a:pt x="101" y="34"/>
                      <a:pt x="102" y="36"/>
                    </a:cubicBezTo>
                    <a:cubicBezTo>
                      <a:pt x="104" y="38"/>
                      <a:pt x="104" y="40"/>
                      <a:pt x="103" y="42"/>
                    </a:cubicBezTo>
                    <a:lnTo>
                      <a:pt x="100" y="50"/>
                    </a:lnTo>
                    <a:lnTo>
                      <a:pt x="95" y="40"/>
                    </a:lnTo>
                    <a:lnTo>
                      <a:pt x="103" y="43"/>
                    </a:lnTo>
                    <a:cubicBezTo>
                      <a:pt x="104" y="43"/>
                      <a:pt x="106" y="44"/>
                      <a:pt x="106" y="44"/>
                    </a:cubicBezTo>
                    <a:lnTo>
                      <a:pt x="109" y="47"/>
                    </a:lnTo>
                    <a:cubicBezTo>
                      <a:pt x="111" y="49"/>
                      <a:pt x="112" y="51"/>
                      <a:pt x="112" y="54"/>
                    </a:cubicBezTo>
                    <a:cubicBezTo>
                      <a:pt x="111" y="56"/>
                      <a:pt x="110" y="58"/>
                      <a:pt x="108" y="59"/>
                    </a:cubicBezTo>
                    <a:lnTo>
                      <a:pt x="89" y="73"/>
                    </a:lnTo>
                    <a:cubicBezTo>
                      <a:pt x="87" y="74"/>
                      <a:pt x="84" y="74"/>
                      <a:pt x="82" y="74"/>
                    </a:cubicBezTo>
                    <a:lnTo>
                      <a:pt x="49" y="63"/>
                    </a:lnTo>
                    <a:lnTo>
                      <a:pt x="58" y="61"/>
                    </a:lnTo>
                    <a:lnTo>
                      <a:pt x="31" y="92"/>
                    </a:lnTo>
                    <a:lnTo>
                      <a:pt x="28" y="79"/>
                    </a:lnTo>
                    <a:lnTo>
                      <a:pt x="41" y="85"/>
                    </a:lnTo>
                    <a:cubicBezTo>
                      <a:pt x="44" y="86"/>
                      <a:pt x="46" y="88"/>
                      <a:pt x="46" y="90"/>
                    </a:cubicBezTo>
                    <a:cubicBezTo>
                      <a:pt x="47" y="93"/>
                      <a:pt x="46" y="96"/>
                      <a:pt x="44" y="98"/>
                    </a:cubicBezTo>
                    <a:lnTo>
                      <a:pt x="36" y="106"/>
                    </a:lnTo>
                    <a:lnTo>
                      <a:pt x="34" y="93"/>
                    </a:lnTo>
                    <a:lnTo>
                      <a:pt x="45" y="98"/>
                    </a:lnTo>
                    <a:lnTo>
                      <a:pt x="37" y="112"/>
                    </a:lnTo>
                    <a:lnTo>
                      <a:pt x="20" y="101"/>
                    </a:lnTo>
                    <a:lnTo>
                      <a:pt x="28" y="102"/>
                    </a:lnTo>
                    <a:lnTo>
                      <a:pt x="12" y="110"/>
                    </a:lnTo>
                    <a:lnTo>
                      <a:pt x="10" y="95"/>
                    </a:lnTo>
                    <a:lnTo>
                      <a:pt x="42" y="100"/>
                    </a:lnTo>
                    <a:lnTo>
                      <a:pt x="40" y="100"/>
                    </a:lnTo>
                    <a:lnTo>
                      <a:pt x="72" y="95"/>
                    </a:lnTo>
                    <a:cubicBezTo>
                      <a:pt x="76" y="94"/>
                      <a:pt x="79" y="96"/>
                      <a:pt x="81" y="99"/>
                    </a:cubicBezTo>
                    <a:lnTo>
                      <a:pt x="86" y="109"/>
                    </a:lnTo>
                    <a:lnTo>
                      <a:pt x="81" y="105"/>
                    </a:lnTo>
                    <a:lnTo>
                      <a:pt x="105" y="110"/>
                    </a:lnTo>
                    <a:cubicBezTo>
                      <a:pt x="108" y="111"/>
                      <a:pt x="110" y="113"/>
                      <a:pt x="111" y="115"/>
                    </a:cubicBezTo>
                    <a:cubicBezTo>
                      <a:pt x="112" y="117"/>
                      <a:pt x="112" y="120"/>
                      <a:pt x="111" y="122"/>
                    </a:cubicBezTo>
                    <a:lnTo>
                      <a:pt x="103" y="138"/>
                    </a:lnTo>
                    <a:lnTo>
                      <a:pt x="97" y="126"/>
                    </a:lnTo>
                    <a:lnTo>
                      <a:pt x="113" y="129"/>
                    </a:lnTo>
                    <a:lnTo>
                      <a:pt x="104" y="136"/>
                    </a:lnTo>
                    <a:lnTo>
                      <a:pt x="104" y="129"/>
                    </a:lnTo>
                    <a:lnTo>
                      <a:pt x="107" y="135"/>
                    </a:lnTo>
                    <a:lnTo>
                      <a:pt x="99" y="130"/>
                    </a:lnTo>
                    <a:cubicBezTo>
                      <a:pt x="97" y="128"/>
                      <a:pt x="95" y="125"/>
                      <a:pt x="96" y="122"/>
                    </a:cubicBezTo>
                    <a:cubicBezTo>
                      <a:pt x="96" y="119"/>
                      <a:pt x="99" y="116"/>
                      <a:pt x="102" y="116"/>
                    </a:cubicBezTo>
                    <a:lnTo>
                      <a:pt x="113" y="113"/>
                    </a:lnTo>
                    <a:lnTo>
                      <a:pt x="107" y="119"/>
                    </a:lnTo>
                    <a:lnTo>
                      <a:pt x="109" y="104"/>
                    </a:lnTo>
                    <a:lnTo>
                      <a:pt x="110" y="109"/>
                    </a:lnTo>
                    <a:lnTo>
                      <a:pt x="99" y="91"/>
                    </a:lnTo>
                    <a:cubicBezTo>
                      <a:pt x="98" y="89"/>
                      <a:pt x="98" y="86"/>
                      <a:pt x="99" y="84"/>
                    </a:cubicBezTo>
                    <a:cubicBezTo>
                      <a:pt x="100" y="81"/>
                      <a:pt x="102" y="80"/>
                      <a:pt x="105" y="79"/>
                    </a:cubicBezTo>
                    <a:lnTo>
                      <a:pt x="140" y="71"/>
                    </a:lnTo>
                    <a:lnTo>
                      <a:pt x="134" y="83"/>
                    </a:lnTo>
                    <a:lnTo>
                      <a:pt x="132" y="77"/>
                    </a:lnTo>
                    <a:cubicBezTo>
                      <a:pt x="130" y="74"/>
                      <a:pt x="131" y="70"/>
                      <a:pt x="134" y="67"/>
                    </a:cubicBezTo>
                    <a:lnTo>
                      <a:pt x="145" y="59"/>
                    </a:lnTo>
                    <a:lnTo>
                      <a:pt x="142" y="66"/>
                    </a:lnTo>
                    <a:lnTo>
                      <a:pt x="142" y="61"/>
                    </a:lnTo>
                    <a:lnTo>
                      <a:pt x="146" y="68"/>
                    </a:lnTo>
                    <a:lnTo>
                      <a:pt x="132" y="60"/>
                    </a:lnTo>
                    <a:cubicBezTo>
                      <a:pt x="129" y="58"/>
                      <a:pt x="128" y="55"/>
                      <a:pt x="128" y="52"/>
                    </a:cubicBezTo>
                    <a:cubicBezTo>
                      <a:pt x="128" y="49"/>
                      <a:pt x="130" y="47"/>
                      <a:pt x="133" y="45"/>
                    </a:cubicBezTo>
                    <a:lnTo>
                      <a:pt x="147" y="40"/>
                    </a:lnTo>
                    <a:lnTo>
                      <a:pt x="142" y="47"/>
                    </a:lnTo>
                    <a:lnTo>
                      <a:pt x="144" y="18"/>
                    </a:lnTo>
                    <a:lnTo>
                      <a:pt x="148" y="26"/>
                    </a:lnTo>
                    <a:lnTo>
                      <a:pt x="132" y="15"/>
                    </a:lnTo>
                    <a:lnTo>
                      <a:pt x="137" y="16"/>
                    </a:lnTo>
                    <a:lnTo>
                      <a:pt x="104" y="19"/>
                    </a:lnTo>
                    <a:lnTo>
                      <a:pt x="109" y="17"/>
                    </a:lnTo>
                    <a:lnTo>
                      <a:pt x="79" y="41"/>
                    </a:lnTo>
                    <a:cubicBezTo>
                      <a:pt x="77" y="42"/>
                      <a:pt x="75" y="43"/>
                      <a:pt x="74" y="43"/>
                    </a:cubicBezTo>
                    <a:lnTo>
                      <a:pt x="57" y="43"/>
                    </a:lnTo>
                    <a:lnTo>
                      <a:pt x="65" y="37"/>
                    </a:lnTo>
                    <a:lnTo>
                      <a:pt x="60" y="58"/>
                    </a:lnTo>
                    <a:lnTo>
                      <a:pt x="53" y="48"/>
                    </a:lnTo>
                    <a:lnTo>
                      <a:pt x="75" y="50"/>
                    </a:lnTo>
                    <a:lnTo>
                      <a:pt x="66" y="60"/>
                    </a:lnTo>
                    <a:lnTo>
                      <a:pt x="63" y="50"/>
                    </a:lnTo>
                    <a:cubicBezTo>
                      <a:pt x="63" y="48"/>
                      <a:pt x="63" y="45"/>
                      <a:pt x="64" y="44"/>
                    </a:cubicBezTo>
                    <a:cubicBezTo>
                      <a:pt x="65" y="42"/>
                      <a:pt x="67" y="40"/>
                      <a:pt x="69" y="40"/>
                    </a:cubicBezTo>
                    <a:lnTo>
                      <a:pt x="80" y="37"/>
                    </a:lnTo>
                    <a:close/>
                    <a:moveTo>
                      <a:pt x="63" y="50"/>
                    </a:moveTo>
                    <a:cubicBezTo>
                      <a:pt x="63" y="47"/>
                      <a:pt x="63" y="44"/>
                      <a:pt x="65" y="42"/>
                    </a:cubicBezTo>
                    <a:cubicBezTo>
                      <a:pt x="67" y="40"/>
                      <a:pt x="70" y="39"/>
                      <a:pt x="72" y="40"/>
                    </a:cubicBezTo>
                    <a:lnTo>
                      <a:pt x="89" y="42"/>
                    </a:lnTo>
                    <a:cubicBezTo>
                      <a:pt x="92" y="43"/>
                      <a:pt x="95" y="45"/>
                      <a:pt x="95" y="49"/>
                    </a:cubicBezTo>
                    <a:cubicBezTo>
                      <a:pt x="96" y="52"/>
                      <a:pt x="94" y="56"/>
                      <a:pt x="91" y="57"/>
                    </a:cubicBezTo>
                    <a:lnTo>
                      <a:pt x="78" y="65"/>
                    </a:lnTo>
                    <a:cubicBezTo>
                      <a:pt x="76" y="66"/>
                      <a:pt x="73" y="66"/>
                      <a:pt x="71" y="65"/>
                    </a:cubicBezTo>
                    <a:cubicBezTo>
                      <a:pt x="68" y="65"/>
                      <a:pt x="67" y="63"/>
                      <a:pt x="66" y="60"/>
                    </a:cubicBezTo>
                    <a:lnTo>
                      <a:pt x="63" y="50"/>
                    </a:lnTo>
                    <a:close/>
                    <a:moveTo>
                      <a:pt x="81" y="56"/>
                    </a:moveTo>
                    <a:lnTo>
                      <a:pt x="70" y="51"/>
                    </a:lnTo>
                    <a:lnTo>
                      <a:pt x="83" y="43"/>
                    </a:lnTo>
                    <a:lnTo>
                      <a:pt x="86" y="58"/>
                    </a:lnTo>
                    <a:lnTo>
                      <a:pt x="70" y="56"/>
                    </a:lnTo>
                    <a:lnTo>
                      <a:pt x="79" y="46"/>
                    </a:lnTo>
                    <a:lnTo>
                      <a:pt x="81" y="56"/>
                    </a:lnTo>
                    <a:close/>
                    <a:moveTo>
                      <a:pt x="98" y="66"/>
                    </a:moveTo>
                    <a:cubicBezTo>
                      <a:pt x="98" y="67"/>
                      <a:pt x="97" y="67"/>
                      <a:pt x="97" y="67"/>
                    </a:cubicBezTo>
                    <a:lnTo>
                      <a:pt x="89" y="73"/>
                    </a:lnTo>
                    <a:cubicBezTo>
                      <a:pt x="87" y="74"/>
                      <a:pt x="84" y="74"/>
                      <a:pt x="81" y="73"/>
                    </a:cubicBezTo>
                    <a:lnTo>
                      <a:pt x="70" y="68"/>
                    </a:lnTo>
                    <a:cubicBezTo>
                      <a:pt x="67" y="67"/>
                      <a:pt x="66" y="64"/>
                      <a:pt x="66" y="61"/>
                    </a:cubicBezTo>
                    <a:cubicBezTo>
                      <a:pt x="66" y="58"/>
                      <a:pt x="67" y="55"/>
                      <a:pt x="70" y="54"/>
                    </a:cubicBezTo>
                    <a:lnTo>
                      <a:pt x="89" y="43"/>
                    </a:lnTo>
                    <a:cubicBezTo>
                      <a:pt x="91" y="42"/>
                      <a:pt x="93" y="42"/>
                      <a:pt x="95" y="43"/>
                    </a:cubicBezTo>
                    <a:lnTo>
                      <a:pt x="103" y="45"/>
                    </a:lnTo>
                    <a:cubicBezTo>
                      <a:pt x="106" y="46"/>
                      <a:pt x="108" y="48"/>
                      <a:pt x="109" y="51"/>
                    </a:cubicBezTo>
                    <a:cubicBezTo>
                      <a:pt x="109" y="54"/>
                      <a:pt x="108" y="57"/>
                      <a:pt x="106" y="59"/>
                    </a:cubicBezTo>
                    <a:lnTo>
                      <a:pt x="98" y="66"/>
                    </a:lnTo>
                    <a:close/>
                    <a:moveTo>
                      <a:pt x="95" y="47"/>
                    </a:moveTo>
                    <a:lnTo>
                      <a:pt x="98" y="61"/>
                    </a:lnTo>
                    <a:lnTo>
                      <a:pt x="90" y="58"/>
                    </a:lnTo>
                    <a:lnTo>
                      <a:pt x="97" y="57"/>
                    </a:lnTo>
                    <a:lnTo>
                      <a:pt x="78" y="68"/>
                    </a:lnTo>
                    <a:lnTo>
                      <a:pt x="77" y="53"/>
                    </a:lnTo>
                    <a:lnTo>
                      <a:pt x="88" y="59"/>
                    </a:lnTo>
                    <a:lnTo>
                      <a:pt x="80" y="59"/>
                    </a:lnTo>
                    <a:lnTo>
                      <a:pt x="88" y="54"/>
                    </a:lnTo>
                    <a:lnTo>
                      <a:pt x="87" y="55"/>
                    </a:lnTo>
                    <a:lnTo>
                      <a:pt x="95" y="47"/>
                    </a:lnTo>
                    <a:close/>
                    <a:moveTo>
                      <a:pt x="1" y="110"/>
                    </a:moveTo>
                    <a:cubicBezTo>
                      <a:pt x="0" y="108"/>
                      <a:pt x="0" y="105"/>
                      <a:pt x="2" y="103"/>
                    </a:cubicBezTo>
                    <a:cubicBezTo>
                      <a:pt x="4" y="101"/>
                      <a:pt x="6" y="100"/>
                      <a:pt x="9" y="100"/>
                    </a:cubicBezTo>
                    <a:lnTo>
                      <a:pt x="42" y="102"/>
                    </a:lnTo>
                    <a:cubicBezTo>
                      <a:pt x="45" y="103"/>
                      <a:pt x="48" y="105"/>
                      <a:pt x="49" y="109"/>
                    </a:cubicBezTo>
                    <a:cubicBezTo>
                      <a:pt x="50" y="113"/>
                      <a:pt x="47" y="116"/>
                      <a:pt x="44" y="118"/>
                    </a:cubicBezTo>
                    <a:lnTo>
                      <a:pt x="30" y="123"/>
                    </a:lnTo>
                    <a:cubicBezTo>
                      <a:pt x="29" y="123"/>
                      <a:pt x="28" y="124"/>
                      <a:pt x="27" y="124"/>
                    </a:cubicBezTo>
                    <a:lnTo>
                      <a:pt x="11" y="124"/>
                    </a:lnTo>
                    <a:cubicBezTo>
                      <a:pt x="8" y="124"/>
                      <a:pt x="5" y="121"/>
                      <a:pt x="4" y="118"/>
                    </a:cubicBezTo>
                    <a:lnTo>
                      <a:pt x="1" y="110"/>
                    </a:lnTo>
                    <a:close/>
                    <a:moveTo>
                      <a:pt x="19" y="113"/>
                    </a:moveTo>
                    <a:lnTo>
                      <a:pt x="11" y="108"/>
                    </a:lnTo>
                    <a:lnTo>
                      <a:pt x="27" y="108"/>
                    </a:lnTo>
                    <a:lnTo>
                      <a:pt x="25" y="108"/>
                    </a:lnTo>
                    <a:lnTo>
                      <a:pt x="38" y="103"/>
                    </a:lnTo>
                    <a:lnTo>
                      <a:pt x="40" y="118"/>
                    </a:lnTo>
                    <a:lnTo>
                      <a:pt x="8" y="116"/>
                    </a:lnTo>
                    <a:lnTo>
                      <a:pt x="16" y="105"/>
                    </a:lnTo>
                    <a:lnTo>
                      <a:pt x="19" y="113"/>
                    </a:lnTo>
                    <a:close/>
                  </a:path>
                </a:pathLst>
              </a:custGeom>
              <a:solidFill>
                <a:srgbClr val="6E6E6E"/>
              </a:solidFill>
              <a:ln w="0" cap="flat">
                <a:solidFill>
                  <a:srgbClr val="6E6E6E"/>
                </a:solidFill>
                <a:prstDash val="solid"/>
                <a:round/>
                <a:headEnd/>
                <a:tailEnd/>
              </a:ln>
            </p:spPr>
            <p:txBody>
              <a:bodyPr/>
              <a:lstStyle/>
              <a:p>
                <a:endParaRPr lang="en-US"/>
              </a:p>
            </p:txBody>
          </p:sp>
          <p:sp>
            <p:nvSpPr>
              <p:cNvPr id="1598" name="Freeform 785"/>
              <p:cNvSpPr>
                <a:spLocks/>
              </p:cNvSpPr>
              <p:nvPr/>
            </p:nvSpPr>
            <p:spPr bwMode="auto">
              <a:xfrm>
                <a:off x="3566" y="923"/>
                <a:ext cx="174" cy="99"/>
              </a:xfrm>
              <a:custGeom>
                <a:avLst/>
                <a:gdLst>
                  <a:gd name="T0" fmla="*/ 146 w 174"/>
                  <a:gd name="T1" fmla="*/ 69 h 99"/>
                  <a:gd name="T2" fmla="*/ 132 w 174"/>
                  <a:gd name="T3" fmla="*/ 75 h 99"/>
                  <a:gd name="T4" fmla="*/ 126 w 174"/>
                  <a:gd name="T5" fmla="*/ 79 h 99"/>
                  <a:gd name="T6" fmla="*/ 117 w 174"/>
                  <a:gd name="T7" fmla="*/ 76 h 99"/>
                  <a:gd name="T8" fmla="*/ 125 w 174"/>
                  <a:gd name="T9" fmla="*/ 82 h 99"/>
                  <a:gd name="T10" fmla="*/ 134 w 174"/>
                  <a:gd name="T11" fmla="*/ 87 h 99"/>
                  <a:gd name="T12" fmla="*/ 142 w 174"/>
                  <a:gd name="T13" fmla="*/ 85 h 99"/>
                  <a:gd name="T14" fmla="*/ 146 w 174"/>
                  <a:gd name="T15" fmla="*/ 90 h 99"/>
                  <a:gd name="T16" fmla="*/ 133 w 174"/>
                  <a:gd name="T17" fmla="*/ 94 h 99"/>
                  <a:gd name="T18" fmla="*/ 117 w 174"/>
                  <a:gd name="T19" fmla="*/ 96 h 99"/>
                  <a:gd name="T20" fmla="*/ 107 w 174"/>
                  <a:gd name="T21" fmla="*/ 86 h 99"/>
                  <a:gd name="T22" fmla="*/ 105 w 174"/>
                  <a:gd name="T23" fmla="*/ 78 h 99"/>
                  <a:gd name="T24" fmla="*/ 95 w 174"/>
                  <a:gd name="T25" fmla="*/ 71 h 99"/>
                  <a:gd name="T26" fmla="*/ 100 w 174"/>
                  <a:gd name="T27" fmla="*/ 71 h 99"/>
                  <a:gd name="T28" fmla="*/ 98 w 174"/>
                  <a:gd name="T29" fmla="*/ 67 h 99"/>
                  <a:gd name="T30" fmla="*/ 95 w 174"/>
                  <a:gd name="T31" fmla="*/ 69 h 99"/>
                  <a:gd name="T32" fmla="*/ 85 w 174"/>
                  <a:gd name="T33" fmla="*/ 78 h 99"/>
                  <a:gd name="T34" fmla="*/ 78 w 174"/>
                  <a:gd name="T35" fmla="*/ 84 h 99"/>
                  <a:gd name="T36" fmla="*/ 76 w 174"/>
                  <a:gd name="T37" fmla="*/ 85 h 99"/>
                  <a:gd name="T38" fmla="*/ 67 w 174"/>
                  <a:gd name="T39" fmla="*/ 85 h 99"/>
                  <a:gd name="T40" fmla="*/ 70 w 174"/>
                  <a:gd name="T41" fmla="*/ 72 h 99"/>
                  <a:gd name="T42" fmla="*/ 79 w 174"/>
                  <a:gd name="T43" fmla="*/ 68 h 99"/>
                  <a:gd name="T44" fmla="*/ 70 w 174"/>
                  <a:gd name="T45" fmla="*/ 61 h 99"/>
                  <a:gd name="T46" fmla="*/ 44 w 174"/>
                  <a:gd name="T47" fmla="*/ 51 h 99"/>
                  <a:gd name="T48" fmla="*/ 29 w 174"/>
                  <a:gd name="T49" fmla="*/ 57 h 99"/>
                  <a:gd name="T50" fmla="*/ 8 w 174"/>
                  <a:gd name="T51" fmla="*/ 54 h 99"/>
                  <a:gd name="T52" fmla="*/ 6 w 174"/>
                  <a:gd name="T53" fmla="*/ 41 h 99"/>
                  <a:gd name="T54" fmla="*/ 16 w 174"/>
                  <a:gd name="T55" fmla="*/ 22 h 99"/>
                  <a:gd name="T56" fmla="*/ 10 w 174"/>
                  <a:gd name="T57" fmla="*/ 11 h 99"/>
                  <a:gd name="T58" fmla="*/ 24 w 174"/>
                  <a:gd name="T59" fmla="*/ 5 h 99"/>
                  <a:gd name="T60" fmla="*/ 49 w 174"/>
                  <a:gd name="T61" fmla="*/ 9 h 99"/>
                  <a:gd name="T62" fmla="*/ 61 w 174"/>
                  <a:gd name="T63" fmla="*/ 9 h 99"/>
                  <a:gd name="T64" fmla="*/ 76 w 174"/>
                  <a:gd name="T65" fmla="*/ 14 h 99"/>
                  <a:gd name="T66" fmla="*/ 86 w 174"/>
                  <a:gd name="T67" fmla="*/ 3 h 99"/>
                  <a:gd name="T68" fmla="*/ 104 w 174"/>
                  <a:gd name="T69" fmla="*/ 0 h 99"/>
                  <a:gd name="T70" fmla="*/ 112 w 174"/>
                  <a:gd name="T71" fmla="*/ 14 h 99"/>
                  <a:gd name="T72" fmla="*/ 124 w 174"/>
                  <a:gd name="T73" fmla="*/ 23 h 99"/>
                  <a:gd name="T74" fmla="*/ 136 w 174"/>
                  <a:gd name="T75" fmla="*/ 27 h 99"/>
                  <a:gd name="T76" fmla="*/ 152 w 174"/>
                  <a:gd name="T77" fmla="*/ 28 h 99"/>
                  <a:gd name="T78" fmla="*/ 169 w 174"/>
                  <a:gd name="T79" fmla="*/ 35 h 99"/>
                  <a:gd name="T80" fmla="*/ 169 w 174"/>
                  <a:gd name="T81" fmla="*/ 41 h 99"/>
                  <a:gd name="T82" fmla="*/ 174 w 174"/>
                  <a:gd name="T83" fmla="*/ 50 h 99"/>
                  <a:gd name="T84" fmla="*/ 163 w 174"/>
                  <a:gd name="T85" fmla="*/ 58 h 9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74"/>
                  <a:gd name="T130" fmla="*/ 0 h 99"/>
                  <a:gd name="T131" fmla="*/ 174 w 174"/>
                  <a:gd name="T132" fmla="*/ 99 h 9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74" h="99">
                    <a:moveTo>
                      <a:pt x="159" y="65"/>
                    </a:moveTo>
                    <a:lnTo>
                      <a:pt x="153" y="65"/>
                    </a:lnTo>
                    <a:lnTo>
                      <a:pt x="146" y="69"/>
                    </a:lnTo>
                    <a:lnTo>
                      <a:pt x="137" y="70"/>
                    </a:lnTo>
                    <a:lnTo>
                      <a:pt x="130" y="78"/>
                    </a:lnTo>
                    <a:lnTo>
                      <a:pt x="132" y="75"/>
                    </a:lnTo>
                    <a:lnTo>
                      <a:pt x="131" y="73"/>
                    </a:lnTo>
                    <a:lnTo>
                      <a:pt x="127" y="77"/>
                    </a:lnTo>
                    <a:lnTo>
                      <a:pt x="126" y="79"/>
                    </a:lnTo>
                    <a:lnTo>
                      <a:pt x="124" y="79"/>
                    </a:lnTo>
                    <a:lnTo>
                      <a:pt x="125" y="77"/>
                    </a:lnTo>
                    <a:lnTo>
                      <a:pt x="117" y="76"/>
                    </a:lnTo>
                    <a:lnTo>
                      <a:pt x="121" y="80"/>
                    </a:lnTo>
                    <a:lnTo>
                      <a:pt x="126" y="80"/>
                    </a:lnTo>
                    <a:lnTo>
                      <a:pt x="125" y="82"/>
                    </a:lnTo>
                    <a:lnTo>
                      <a:pt x="130" y="83"/>
                    </a:lnTo>
                    <a:lnTo>
                      <a:pt x="132" y="87"/>
                    </a:lnTo>
                    <a:lnTo>
                      <a:pt x="134" y="87"/>
                    </a:lnTo>
                    <a:lnTo>
                      <a:pt x="127" y="78"/>
                    </a:lnTo>
                    <a:lnTo>
                      <a:pt x="136" y="87"/>
                    </a:lnTo>
                    <a:lnTo>
                      <a:pt x="142" y="85"/>
                    </a:lnTo>
                    <a:lnTo>
                      <a:pt x="148" y="86"/>
                    </a:lnTo>
                    <a:lnTo>
                      <a:pt x="146" y="88"/>
                    </a:lnTo>
                    <a:lnTo>
                      <a:pt x="146" y="90"/>
                    </a:lnTo>
                    <a:lnTo>
                      <a:pt x="141" y="92"/>
                    </a:lnTo>
                    <a:lnTo>
                      <a:pt x="137" y="90"/>
                    </a:lnTo>
                    <a:lnTo>
                      <a:pt x="133" y="94"/>
                    </a:lnTo>
                    <a:lnTo>
                      <a:pt x="128" y="94"/>
                    </a:lnTo>
                    <a:lnTo>
                      <a:pt x="123" y="99"/>
                    </a:lnTo>
                    <a:lnTo>
                      <a:pt x="117" y="96"/>
                    </a:lnTo>
                    <a:lnTo>
                      <a:pt x="119" y="96"/>
                    </a:lnTo>
                    <a:lnTo>
                      <a:pt x="117" y="90"/>
                    </a:lnTo>
                    <a:lnTo>
                      <a:pt x="107" y="86"/>
                    </a:lnTo>
                    <a:lnTo>
                      <a:pt x="118" y="80"/>
                    </a:lnTo>
                    <a:lnTo>
                      <a:pt x="116" y="77"/>
                    </a:lnTo>
                    <a:lnTo>
                      <a:pt x="105" y="78"/>
                    </a:lnTo>
                    <a:lnTo>
                      <a:pt x="98" y="76"/>
                    </a:lnTo>
                    <a:lnTo>
                      <a:pt x="100" y="73"/>
                    </a:lnTo>
                    <a:lnTo>
                      <a:pt x="95" y="71"/>
                    </a:lnTo>
                    <a:lnTo>
                      <a:pt x="103" y="73"/>
                    </a:lnTo>
                    <a:lnTo>
                      <a:pt x="106" y="70"/>
                    </a:lnTo>
                    <a:lnTo>
                      <a:pt x="100" y="71"/>
                    </a:lnTo>
                    <a:lnTo>
                      <a:pt x="98" y="66"/>
                    </a:lnTo>
                    <a:lnTo>
                      <a:pt x="96" y="63"/>
                    </a:lnTo>
                    <a:lnTo>
                      <a:pt x="98" y="67"/>
                    </a:lnTo>
                    <a:lnTo>
                      <a:pt x="98" y="70"/>
                    </a:lnTo>
                    <a:lnTo>
                      <a:pt x="94" y="71"/>
                    </a:lnTo>
                    <a:lnTo>
                      <a:pt x="95" y="69"/>
                    </a:lnTo>
                    <a:lnTo>
                      <a:pt x="92" y="71"/>
                    </a:lnTo>
                    <a:lnTo>
                      <a:pt x="88" y="72"/>
                    </a:lnTo>
                    <a:lnTo>
                      <a:pt x="85" y="78"/>
                    </a:lnTo>
                    <a:lnTo>
                      <a:pt x="80" y="83"/>
                    </a:lnTo>
                    <a:lnTo>
                      <a:pt x="78" y="81"/>
                    </a:lnTo>
                    <a:lnTo>
                      <a:pt x="78" y="84"/>
                    </a:lnTo>
                    <a:lnTo>
                      <a:pt x="80" y="87"/>
                    </a:lnTo>
                    <a:lnTo>
                      <a:pt x="79" y="88"/>
                    </a:lnTo>
                    <a:lnTo>
                      <a:pt x="76" y="85"/>
                    </a:lnTo>
                    <a:lnTo>
                      <a:pt x="69" y="88"/>
                    </a:lnTo>
                    <a:lnTo>
                      <a:pt x="64" y="85"/>
                    </a:lnTo>
                    <a:lnTo>
                      <a:pt x="67" y="85"/>
                    </a:lnTo>
                    <a:lnTo>
                      <a:pt x="67" y="82"/>
                    </a:lnTo>
                    <a:lnTo>
                      <a:pt x="71" y="79"/>
                    </a:lnTo>
                    <a:lnTo>
                      <a:pt x="70" y="72"/>
                    </a:lnTo>
                    <a:lnTo>
                      <a:pt x="81" y="74"/>
                    </a:lnTo>
                    <a:lnTo>
                      <a:pt x="79" y="72"/>
                    </a:lnTo>
                    <a:lnTo>
                      <a:pt x="79" y="68"/>
                    </a:lnTo>
                    <a:lnTo>
                      <a:pt x="75" y="67"/>
                    </a:lnTo>
                    <a:lnTo>
                      <a:pt x="75" y="62"/>
                    </a:lnTo>
                    <a:lnTo>
                      <a:pt x="70" y="61"/>
                    </a:lnTo>
                    <a:lnTo>
                      <a:pt x="69" y="54"/>
                    </a:lnTo>
                    <a:lnTo>
                      <a:pt x="54" y="48"/>
                    </a:lnTo>
                    <a:lnTo>
                      <a:pt x="44" y="51"/>
                    </a:lnTo>
                    <a:lnTo>
                      <a:pt x="39" y="54"/>
                    </a:lnTo>
                    <a:lnTo>
                      <a:pt x="32" y="55"/>
                    </a:lnTo>
                    <a:lnTo>
                      <a:pt x="29" y="57"/>
                    </a:lnTo>
                    <a:lnTo>
                      <a:pt x="24" y="54"/>
                    </a:lnTo>
                    <a:lnTo>
                      <a:pt x="11" y="52"/>
                    </a:lnTo>
                    <a:lnTo>
                      <a:pt x="8" y="54"/>
                    </a:lnTo>
                    <a:lnTo>
                      <a:pt x="0" y="49"/>
                    </a:lnTo>
                    <a:lnTo>
                      <a:pt x="3" y="40"/>
                    </a:lnTo>
                    <a:lnTo>
                      <a:pt x="6" y="41"/>
                    </a:lnTo>
                    <a:lnTo>
                      <a:pt x="4" y="39"/>
                    </a:lnTo>
                    <a:lnTo>
                      <a:pt x="4" y="34"/>
                    </a:lnTo>
                    <a:lnTo>
                      <a:pt x="16" y="22"/>
                    </a:lnTo>
                    <a:lnTo>
                      <a:pt x="14" y="20"/>
                    </a:lnTo>
                    <a:lnTo>
                      <a:pt x="16" y="18"/>
                    </a:lnTo>
                    <a:lnTo>
                      <a:pt x="10" y="11"/>
                    </a:lnTo>
                    <a:lnTo>
                      <a:pt x="14" y="9"/>
                    </a:lnTo>
                    <a:lnTo>
                      <a:pt x="16" y="6"/>
                    </a:lnTo>
                    <a:lnTo>
                      <a:pt x="24" y="5"/>
                    </a:lnTo>
                    <a:lnTo>
                      <a:pt x="43" y="8"/>
                    </a:lnTo>
                    <a:lnTo>
                      <a:pt x="49" y="12"/>
                    </a:lnTo>
                    <a:lnTo>
                      <a:pt x="49" y="9"/>
                    </a:lnTo>
                    <a:lnTo>
                      <a:pt x="53" y="8"/>
                    </a:lnTo>
                    <a:lnTo>
                      <a:pt x="59" y="12"/>
                    </a:lnTo>
                    <a:lnTo>
                      <a:pt x="61" y="9"/>
                    </a:lnTo>
                    <a:lnTo>
                      <a:pt x="64" y="12"/>
                    </a:lnTo>
                    <a:lnTo>
                      <a:pt x="71" y="11"/>
                    </a:lnTo>
                    <a:lnTo>
                      <a:pt x="76" y="14"/>
                    </a:lnTo>
                    <a:lnTo>
                      <a:pt x="75" y="9"/>
                    </a:lnTo>
                    <a:lnTo>
                      <a:pt x="78" y="4"/>
                    </a:lnTo>
                    <a:lnTo>
                      <a:pt x="86" y="3"/>
                    </a:lnTo>
                    <a:lnTo>
                      <a:pt x="90" y="4"/>
                    </a:lnTo>
                    <a:lnTo>
                      <a:pt x="91" y="1"/>
                    </a:lnTo>
                    <a:lnTo>
                      <a:pt x="104" y="0"/>
                    </a:lnTo>
                    <a:lnTo>
                      <a:pt x="111" y="7"/>
                    </a:lnTo>
                    <a:lnTo>
                      <a:pt x="109" y="9"/>
                    </a:lnTo>
                    <a:lnTo>
                      <a:pt x="112" y="14"/>
                    </a:lnTo>
                    <a:lnTo>
                      <a:pt x="119" y="14"/>
                    </a:lnTo>
                    <a:lnTo>
                      <a:pt x="123" y="16"/>
                    </a:lnTo>
                    <a:lnTo>
                      <a:pt x="124" y="23"/>
                    </a:lnTo>
                    <a:lnTo>
                      <a:pt x="126" y="24"/>
                    </a:lnTo>
                    <a:lnTo>
                      <a:pt x="131" y="24"/>
                    </a:lnTo>
                    <a:lnTo>
                      <a:pt x="136" y="27"/>
                    </a:lnTo>
                    <a:lnTo>
                      <a:pt x="144" y="24"/>
                    </a:lnTo>
                    <a:lnTo>
                      <a:pt x="150" y="30"/>
                    </a:lnTo>
                    <a:lnTo>
                      <a:pt x="152" y="28"/>
                    </a:lnTo>
                    <a:lnTo>
                      <a:pt x="159" y="32"/>
                    </a:lnTo>
                    <a:lnTo>
                      <a:pt x="162" y="31"/>
                    </a:lnTo>
                    <a:lnTo>
                      <a:pt x="169" y="35"/>
                    </a:lnTo>
                    <a:lnTo>
                      <a:pt x="172" y="34"/>
                    </a:lnTo>
                    <a:lnTo>
                      <a:pt x="173" y="38"/>
                    </a:lnTo>
                    <a:lnTo>
                      <a:pt x="169" y="41"/>
                    </a:lnTo>
                    <a:lnTo>
                      <a:pt x="173" y="44"/>
                    </a:lnTo>
                    <a:lnTo>
                      <a:pt x="169" y="46"/>
                    </a:lnTo>
                    <a:lnTo>
                      <a:pt x="174" y="50"/>
                    </a:lnTo>
                    <a:lnTo>
                      <a:pt x="173" y="55"/>
                    </a:lnTo>
                    <a:lnTo>
                      <a:pt x="163" y="56"/>
                    </a:lnTo>
                    <a:lnTo>
                      <a:pt x="163" y="58"/>
                    </a:lnTo>
                    <a:lnTo>
                      <a:pt x="159" y="60"/>
                    </a:lnTo>
                    <a:lnTo>
                      <a:pt x="159" y="65"/>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599" name="Freeform 786"/>
              <p:cNvSpPr>
                <a:spLocks noEditPoints="1"/>
              </p:cNvSpPr>
              <p:nvPr/>
            </p:nvSpPr>
            <p:spPr bwMode="auto">
              <a:xfrm>
                <a:off x="3564" y="921"/>
                <a:ext cx="178" cy="103"/>
              </a:xfrm>
              <a:custGeom>
                <a:avLst/>
                <a:gdLst>
                  <a:gd name="T0" fmla="*/ 569 w 721"/>
                  <a:gd name="T1" fmla="*/ 298 h 417"/>
                  <a:gd name="T2" fmla="*/ 530 w 721"/>
                  <a:gd name="T3" fmla="*/ 324 h 417"/>
                  <a:gd name="T4" fmla="*/ 485 w 721"/>
                  <a:gd name="T5" fmla="*/ 310 h 417"/>
                  <a:gd name="T6" fmla="*/ 544 w 721"/>
                  <a:gd name="T7" fmla="*/ 340 h 417"/>
                  <a:gd name="T8" fmla="*/ 556 w 721"/>
                  <a:gd name="T9" fmla="*/ 352 h 417"/>
                  <a:gd name="T10" fmla="*/ 603 w 721"/>
                  <a:gd name="T11" fmla="*/ 378 h 417"/>
                  <a:gd name="T12" fmla="*/ 513 w 721"/>
                  <a:gd name="T13" fmla="*/ 414 h 417"/>
                  <a:gd name="T14" fmla="*/ 438 w 721"/>
                  <a:gd name="T15" fmla="*/ 365 h 417"/>
                  <a:gd name="T16" fmla="*/ 401 w 721"/>
                  <a:gd name="T17" fmla="*/ 322 h 417"/>
                  <a:gd name="T18" fmla="*/ 419 w 721"/>
                  <a:gd name="T19" fmla="*/ 297 h 417"/>
                  <a:gd name="T20" fmla="*/ 412 w 721"/>
                  <a:gd name="T21" fmla="*/ 274 h 417"/>
                  <a:gd name="T22" fmla="*/ 383 w 721"/>
                  <a:gd name="T23" fmla="*/ 302 h 417"/>
                  <a:gd name="T24" fmla="*/ 317 w 721"/>
                  <a:gd name="T25" fmla="*/ 341 h 417"/>
                  <a:gd name="T26" fmla="*/ 310 w 721"/>
                  <a:gd name="T27" fmla="*/ 361 h 417"/>
                  <a:gd name="T28" fmla="*/ 270 w 721"/>
                  <a:gd name="T29" fmla="*/ 341 h 417"/>
                  <a:gd name="T30" fmla="*/ 323 w 721"/>
                  <a:gd name="T31" fmla="*/ 303 h 417"/>
                  <a:gd name="T32" fmla="*/ 283 w 721"/>
                  <a:gd name="T33" fmla="*/ 256 h 417"/>
                  <a:gd name="T34" fmla="*/ 138 w 721"/>
                  <a:gd name="T35" fmla="*/ 238 h 417"/>
                  <a:gd name="T36" fmla="*/ 33 w 721"/>
                  <a:gd name="T37" fmla="*/ 234 h 417"/>
                  <a:gd name="T38" fmla="*/ 14 w 721"/>
                  <a:gd name="T39" fmla="*/ 147 h 417"/>
                  <a:gd name="T40" fmla="*/ 38 w 721"/>
                  <a:gd name="T41" fmla="*/ 50 h 417"/>
                  <a:gd name="T42" fmla="*/ 186 w 721"/>
                  <a:gd name="T43" fmla="*/ 32 h 417"/>
                  <a:gd name="T44" fmla="*/ 250 w 721"/>
                  <a:gd name="T45" fmla="*/ 39 h 417"/>
                  <a:gd name="T46" fmla="*/ 305 w 721"/>
                  <a:gd name="T47" fmla="*/ 45 h 417"/>
                  <a:gd name="T48" fmla="*/ 376 w 721"/>
                  <a:gd name="T49" fmla="*/ 3 h 417"/>
                  <a:gd name="T50" fmla="*/ 463 w 721"/>
                  <a:gd name="T51" fmla="*/ 55 h 417"/>
                  <a:gd name="T52" fmla="*/ 538 w 721"/>
                  <a:gd name="T53" fmla="*/ 95 h 417"/>
                  <a:gd name="T54" fmla="*/ 628 w 721"/>
                  <a:gd name="T55" fmla="*/ 115 h 417"/>
                  <a:gd name="T56" fmla="*/ 717 w 721"/>
                  <a:gd name="T57" fmla="*/ 160 h 417"/>
                  <a:gd name="T58" fmla="*/ 718 w 721"/>
                  <a:gd name="T59" fmla="*/ 205 h 417"/>
                  <a:gd name="T60" fmla="*/ 659 w 721"/>
                  <a:gd name="T61" fmla="*/ 248 h 417"/>
                  <a:gd name="T62" fmla="*/ 702 w 721"/>
                  <a:gd name="T63" fmla="*/ 229 h 417"/>
                  <a:gd name="T64" fmla="*/ 683 w 721"/>
                  <a:gd name="T65" fmla="*/ 173 h 417"/>
                  <a:gd name="T66" fmla="*/ 666 w 721"/>
                  <a:gd name="T67" fmla="*/ 141 h 417"/>
                  <a:gd name="T68" fmla="*/ 593 w 721"/>
                  <a:gd name="T69" fmla="*/ 110 h 417"/>
                  <a:gd name="T70" fmla="*/ 497 w 721"/>
                  <a:gd name="T71" fmla="*/ 76 h 417"/>
                  <a:gd name="T72" fmla="*/ 454 w 721"/>
                  <a:gd name="T73" fmla="*/ 41 h 417"/>
                  <a:gd name="T74" fmla="*/ 324 w 721"/>
                  <a:gd name="T75" fmla="*/ 30 h 417"/>
                  <a:gd name="T76" fmla="*/ 269 w 721"/>
                  <a:gd name="T77" fmla="*/ 65 h 417"/>
                  <a:gd name="T78" fmla="*/ 214 w 721"/>
                  <a:gd name="T79" fmla="*/ 44 h 417"/>
                  <a:gd name="T80" fmla="*/ 79 w 721"/>
                  <a:gd name="T81" fmla="*/ 35 h 417"/>
                  <a:gd name="T82" fmla="*/ 77 w 721"/>
                  <a:gd name="T83" fmla="*/ 94 h 417"/>
                  <a:gd name="T84" fmla="*/ 18 w 721"/>
                  <a:gd name="T85" fmla="*/ 178 h 417"/>
                  <a:gd name="T86" fmla="*/ 108 w 721"/>
                  <a:gd name="T87" fmla="*/ 220 h 417"/>
                  <a:gd name="T88" fmla="*/ 225 w 721"/>
                  <a:gd name="T89" fmla="*/ 195 h 417"/>
                  <a:gd name="T90" fmla="*/ 315 w 721"/>
                  <a:gd name="T91" fmla="*/ 271 h 417"/>
                  <a:gd name="T92" fmla="*/ 299 w 721"/>
                  <a:gd name="T93" fmla="*/ 300 h 417"/>
                  <a:gd name="T94" fmla="*/ 292 w 721"/>
                  <a:gd name="T95" fmla="*/ 358 h 417"/>
                  <a:gd name="T96" fmla="*/ 315 w 721"/>
                  <a:gd name="T97" fmla="*/ 349 h 417"/>
                  <a:gd name="T98" fmla="*/ 362 w 721"/>
                  <a:gd name="T99" fmla="*/ 290 h 417"/>
                  <a:gd name="T100" fmla="*/ 398 w 721"/>
                  <a:gd name="T101" fmla="*/ 292 h 417"/>
                  <a:gd name="T102" fmla="*/ 410 w 721"/>
                  <a:gd name="T103" fmla="*/ 287 h 417"/>
                  <a:gd name="T104" fmla="*/ 419 w 721"/>
                  <a:gd name="T105" fmla="*/ 301 h 417"/>
                  <a:gd name="T106" fmla="*/ 494 w 721"/>
                  <a:gd name="T107" fmla="*/ 332 h 417"/>
                  <a:gd name="T108" fmla="*/ 480 w 721"/>
                  <a:gd name="T109" fmla="*/ 406 h 417"/>
                  <a:gd name="T110" fmla="*/ 567 w 721"/>
                  <a:gd name="T111" fmla="*/ 363 h 417"/>
                  <a:gd name="T112" fmla="*/ 583 w 721"/>
                  <a:gd name="T113" fmla="*/ 362 h 417"/>
                  <a:gd name="T114" fmla="*/ 544 w 721"/>
                  <a:gd name="T115" fmla="*/ 368 h 417"/>
                  <a:gd name="T116" fmla="*/ 499 w 721"/>
                  <a:gd name="T117" fmla="*/ 338 h 417"/>
                  <a:gd name="T118" fmla="*/ 512 w 721"/>
                  <a:gd name="T119" fmla="*/ 319 h 417"/>
                  <a:gd name="T120" fmla="*/ 551 w 721"/>
                  <a:gd name="T121" fmla="*/ 316 h 417"/>
                  <a:gd name="T122" fmla="*/ 654 w 721"/>
                  <a:gd name="T123" fmla="*/ 263 h 41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21"/>
                  <a:gd name="T187" fmla="*/ 0 h 417"/>
                  <a:gd name="T188" fmla="*/ 721 w 721"/>
                  <a:gd name="T189" fmla="*/ 417 h 41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21" h="417">
                    <a:moveTo>
                      <a:pt x="662" y="270"/>
                    </a:moveTo>
                    <a:cubicBezTo>
                      <a:pt x="662" y="272"/>
                      <a:pt x="661" y="274"/>
                      <a:pt x="660" y="276"/>
                    </a:cubicBezTo>
                    <a:cubicBezTo>
                      <a:pt x="658" y="278"/>
                      <a:pt x="656" y="279"/>
                      <a:pt x="654" y="279"/>
                    </a:cubicBezTo>
                    <a:lnTo>
                      <a:pt x="627" y="279"/>
                    </a:lnTo>
                    <a:lnTo>
                      <a:pt x="631" y="278"/>
                    </a:lnTo>
                    <a:lnTo>
                      <a:pt x="602" y="294"/>
                    </a:lnTo>
                    <a:cubicBezTo>
                      <a:pt x="601" y="294"/>
                      <a:pt x="600" y="295"/>
                      <a:pt x="599" y="295"/>
                    </a:cubicBezTo>
                    <a:lnTo>
                      <a:pt x="564" y="300"/>
                    </a:lnTo>
                    <a:lnTo>
                      <a:pt x="569" y="298"/>
                    </a:lnTo>
                    <a:lnTo>
                      <a:pt x="540" y="330"/>
                    </a:lnTo>
                    <a:cubicBezTo>
                      <a:pt x="537" y="333"/>
                      <a:pt x="532" y="334"/>
                      <a:pt x="529" y="331"/>
                    </a:cubicBezTo>
                    <a:cubicBezTo>
                      <a:pt x="525" y="328"/>
                      <a:pt x="525" y="323"/>
                      <a:pt x="528" y="320"/>
                    </a:cubicBezTo>
                    <a:lnTo>
                      <a:pt x="538" y="306"/>
                    </a:lnTo>
                    <a:lnTo>
                      <a:pt x="538" y="316"/>
                    </a:lnTo>
                    <a:lnTo>
                      <a:pt x="532" y="307"/>
                    </a:lnTo>
                    <a:lnTo>
                      <a:pt x="545" y="309"/>
                    </a:lnTo>
                    <a:lnTo>
                      <a:pt x="529" y="325"/>
                    </a:lnTo>
                    <a:lnTo>
                      <a:pt x="530" y="324"/>
                    </a:lnTo>
                    <a:lnTo>
                      <a:pt x="524" y="332"/>
                    </a:lnTo>
                    <a:cubicBezTo>
                      <a:pt x="523" y="334"/>
                      <a:pt x="520" y="335"/>
                      <a:pt x="518" y="335"/>
                    </a:cubicBezTo>
                    <a:lnTo>
                      <a:pt x="512" y="335"/>
                    </a:lnTo>
                    <a:cubicBezTo>
                      <a:pt x="510" y="335"/>
                      <a:pt x="507" y="334"/>
                      <a:pt x="506" y="332"/>
                    </a:cubicBezTo>
                    <a:cubicBezTo>
                      <a:pt x="504" y="330"/>
                      <a:pt x="504" y="327"/>
                      <a:pt x="505" y="325"/>
                    </a:cubicBezTo>
                    <a:lnTo>
                      <a:pt x="508" y="317"/>
                    </a:lnTo>
                    <a:lnTo>
                      <a:pt x="515" y="327"/>
                    </a:lnTo>
                    <a:lnTo>
                      <a:pt x="480" y="325"/>
                    </a:lnTo>
                    <a:lnTo>
                      <a:pt x="485" y="310"/>
                    </a:lnTo>
                    <a:lnTo>
                      <a:pt x="504" y="324"/>
                    </a:lnTo>
                    <a:lnTo>
                      <a:pt x="499" y="322"/>
                    </a:lnTo>
                    <a:lnTo>
                      <a:pt x="520" y="322"/>
                    </a:lnTo>
                    <a:cubicBezTo>
                      <a:pt x="523" y="322"/>
                      <a:pt x="526" y="324"/>
                      <a:pt x="528" y="326"/>
                    </a:cubicBezTo>
                    <a:cubicBezTo>
                      <a:pt x="529" y="329"/>
                      <a:pt x="529" y="332"/>
                      <a:pt x="527" y="334"/>
                    </a:cubicBezTo>
                    <a:lnTo>
                      <a:pt x="522" y="343"/>
                    </a:lnTo>
                    <a:lnTo>
                      <a:pt x="517" y="330"/>
                    </a:lnTo>
                    <a:lnTo>
                      <a:pt x="538" y="336"/>
                    </a:lnTo>
                    <a:cubicBezTo>
                      <a:pt x="541" y="336"/>
                      <a:pt x="543" y="338"/>
                      <a:pt x="544" y="340"/>
                    </a:cubicBezTo>
                    <a:lnTo>
                      <a:pt x="552" y="356"/>
                    </a:lnTo>
                    <a:lnTo>
                      <a:pt x="544" y="352"/>
                    </a:lnTo>
                    <a:lnTo>
                      <a:pt x="552" y="352"/>
                    </a:lnTo>
                    <a:lnTo>
                      <a:pt x="546" y="365"/>
                    </a:lnTo>
                    <a:lnTo>
                      <a:pt x="517" y="327"/>
                    </a:lnTo>
                    <a:cubicBezTo>
                      <a:pt x="514" y="323"/>
                      <a:pt x="515" y="319"/>
                      <a:pt x="518" y="316"/>
                    </a:cubicBezTo>
                    <a:cubicBezTo>
                      <a:pt x="521" y="313"/>
                      <a:pt x="526" y="313"/>
                      <a:pt x="529" y="317"/>
                    </a:cubicBezTo>
                    <a:lnTo>
                      <a:pt x="564" y="354"/>
                    </a:lnTo>
                    <a:lnTo>
                      <a:pt x="556" y="352"/>
                    </a:lnTo>
                    <a:lnTo>
                      <a:pt x="583" y="347"/>
                    </a:lnTo>
                    <a:cubicBezTo>
                      <a:pt x="584" y="346"/>
                      <a:pt x="585" y="346"/>
                      <a:pt x="585" y="346"/>
                    </a:cubicBezTo>
                    <a:lnTo>
                      <a:pt x="607" y="349"/>
                    </a:lnTo>
                    <a:cubicBezTo>
                      <a:pt x="610" y="350"/>
                      <a:pt x="613" y="352"/>
                      <a:pt x="614" y="355"/>
                    </a:cubicBezTo>
                    <a:cubicBezTo>
                      <a:pt x="614" y="359"/>
                      <a:pt x="613" y="362"/>
                      <a:pt x="610" y="364"/>
                    </a:cubicBezTo>
                    <a:lnTo>
                      <a:pt x="602" y="369"/>
                    </a:lnTo>
                    <a:lnTo>
                      <a:pt x="605" y="360"/>
                    </a:lnTo>
                    <a:lnTo>
                      <a:pt x="608" y="368"/>
                    </a:lnTo>
                    <a:cubicBezTo>
                      <a:pt x="609" y="372"/>
                      <a:pt x="607" y="377"/>
                      <a:pt x="603" y="378"/>
                    </a:cubicBezTo>
                    <a:lnTo>
                      <a:pt x="582" y="386"/>
                    </a:lnTo>
                    <a:cubicBezTo>
                      <a:pt x="580" y="387"/>
                      <a:pt x="578" y="387"/>
                      <a:pt x="576" y="386"/>
                    </a:cubicBezTo>
                    <a:lnTo>
                      <a:pt x="560" y="378"/>
                    </a:lnTo>
                    <a:lnTo>
                      <a:pt x="569" y="376"/>
                    </a:lnTo>
                    <a:lnTo>
                      <a:pt x="553" y="395"/>
                    </a:lnTo>
                    <a:cubicBezTo>
                      <a:pt x="552" y="397"/>
                      <a:pt x="549" y="398"/>
                      <a:pt x="547" y="398"/>
                    </a:cubicBezTo>
                    <a:lnTo>
                      <a:pt x="526" y="398"/>
                    </a:lnTo>
                    <a:lnTo>
                      <a:pt x="531" y="395"/>
                    </a:lnTo>
                    <a:lnTo>
                      <a:pt x="513" y="414"/>
                    </a:lnTo>
                    <a:cubicBezTo>
                      <a:pt x="511" y="416"/>
                      <a:pt x="507" y="417"/>
                      <a:pt x="504" y="416"/>
                    </a:cubicBezTo>
                    <a:lnTo>
                      <a:pt x="477" y="405"/>
                    </a:lnTo>
                    <a:cubicBezTo>
                      <a:pt x="474" y="404"/>
                      <a:pt x="472" y="400"/>
                      <a:pt x="473" y="396"/>
                    </a:cubicBezTo>
                    <a:cubicBezTo>
                      <a:pt x="473" y="392"/>
                      <a:pt x="477" y="390"/>
                      <a:pt x="480" y="390"/>
                    </a:cubicBezTo>
                    <a:lnTo>
                      <a:pt x="488" y="390"/>
                    </a:lnTo>
                    <a:lnTo>
                      <a:pt x="481" y="399"/>
                    </a:lnTo>
                    <a:lnTo>
                      <a:pt x="475" y="372"/>
                    </a:lnTo>
                    <a:lnTo>
                      <a:pt x="481" y="378"/>
                    </a:lnTo>
                    <a:lnTo>
                      <a:pt x="438" y="365"/>
                    </a:lnTo>
                    <a:cubicBezTo>
                      <a:pt x="435" y="364"/>
                      <a:pt x="433" y="361"/>
                      <a:pt x="433" y="358"/>
                    </a:cubicBezTo>
                    <a:cubicBezTo>
                      <a:pt x="432" y="355"/>
                      <a:pt x="434" y="352"/>
                      <a:pt x="436" y="350"/>
                    </a:cubicBezTo>
                    <a:lnTo>
                      <a:pt x="482" y="323"/>
                    </a:lnTo>
                    <a:lnTo>
                      <a:pt x="479" y="335"/>
                    </a:lnTo>
                    <a:lnTo>
                      <a:pt x="471" y="324"/>
                    </a:lnTo>
                    <a:lnTo>
                      <a:pt x="478" y="327"/>
                    </a:lnTo>
                    <a:lnTo>
                      <a:pt x="433" y="330"/>
                    </a:lnTo>
                    <a:cubicBezTo>
                      <a:pt x="432" y="330"/>
                      <a:pt x="431" y="330"/>
                      <a:pt x="430" y="330"/>
                    </a:cubicBezTo>
                    <a:lnTo>
                      <a:pt x="401" y="322"/>
                    </a:lnTo>
                    <a:cubicBezTo>
                      <a:pt x="398" y="321"/>
                      <a:pt x="396" y="319"/>
                      <a:pt x="396" y="316"/>
                    </a:cubicBezTo>
                    <a:cubicBezTo>
                      <a:pt x="395" y="314"/>
                      <a:pt x="395" y="311"/>
                      <a:pt x="397" y="309"/>
                    </a:cubicBezTo>
                    <a:lnTo>
                      <a:pt x="405" y="298"/>
                    </a:lnTo>
                    <a:lnTo>
                      <a:pt x="408" y="310"/>
                    </a:lnTo>
                    <a:lnTo>
                      <a:pt x="389" y="302"/>
                    </a:lnTo>
                    <a:cubicBezTo>
                      <a:pt x="385" y="301"/>
                      <a:pt x="384" y="296"/>
                      <a:pt x="385" y="292"/>
                    </a:cubicBezTo>
                    <a:cubicBezTo>
                      <a:pt x="386" y="288"/>
                      <a:pt x="390" y="286"/>
                      <a:pt x="394" y="287"/>
                    </a:cubicBezTo>
                    <a:lnTo>
                      <a:pt x="426" y="295"/>
                    </a:lnTo>
                    <a:lnTo>
                      <a:pt x="419" y="297"/>
                    </a:lnTo>
                    <a:lnTo>
                      <a:pt x="433" y="286"/>
                    </a:lnTo>
                    <a:lnTo>
                      <a:pt x="439" y="300"/>
                    </a:lnTo>
                    <a:lnTo>
                      <a:pt x="412" y="303"/>
                    </a:lnTo>
                    <a:cubicBezTo>
                      <a:pt x="408" y="303"/>
                      <a:pt x="404" y="301"/>
                      <a:pt x="403" y="297"/>
                    </a:cubicBezTo>
                    <a:lnTo>
                      <a:pt x="398" y="278"/>
                    </a:lnTo>
                    <a:lnTo>
                      <a:pt x="400" y="281"/>
                    </a:lnTo>
                    <a:lnTo>
                      <a:pt x="389" y="267"/>
                    </a:lnTo>
                    <a:lnTo>
                      <a:pt x="402" y="258"/>
                    </a:lnTo>
                    <a:lnTo>
                      <a:pt x="412" y="274"/>
                    </a:lnTo>
                    <a:cubicBezTo>
                      <a:pt x="413" y="276"/>
                      <a:pt x="414" y="277"/>
                      <a:pt x="414" y="279"/>
                    </a:cubicBezTo>
                    <a:lnTo>
                      <a:pt x="414" y="292"/>
                    </a:lnTo>
                    <a:cubicBezTo>
                      <a:pt x="414" y="296"/>
                      <a:pt x="411" y="299"/>
                      <a:pt x="407" y="300"/>
                    </a:cubicBezTo>
                    <a:lnTo>
                      <a:pt x="391" y="303"/>
                    </a:lnTo>
                    <a:cubicBezTo>
                      <a:pt x="388" y="303"/>
                      <a:pt x="386" y="302"/>
                      <a:pt x="384" y="300"/>
                    </a:cubicBezTo>
                    <a:cubicBezTo>
                      <a:pt x="382" y="298"/>
                      <a:pt x="381" y="295"/>
                      <a:pt x="382" y="292"/>
                    </a:cubicBezTo>
                    <a:lnTo>
                      <a:pt x="385" y="284"/>
                    </a:lnTo>
                    <a:lnTo>
                      <a:pt x="397" y="294"/>
                    </a:lnTo>
                    <a:lnTo>
                      <a:pt x="383" y="302"/>
                    </a:lnTo>
                    <a:cubicBezTo>
                      <a:pt x="382" y="302"/>
                      <a:pt x="381" y="303"/>
                      <a:pt x="380" y="303"/>
                    </a:cubicBezTo>
                    <a:lnTo>
                      <a:pt x="364" y="306"/>
                    </a:lnTo>
                    <a:lnTo>
                      <a:pt x="370" y="301"/>
                    </a:lnTo>
                    <a:lnTo>
                      <a:pt x="360" y="325"/>
                    </a:lnTo>
                    <a:cubicBezTo>
                      <a:pt x="359" y="326"/>
                      <a:pt x="359" y="327"/>
                      <a:pt x="358" y="328"/>
                    </a:cubicBezTo>
                    <a:lnTo>
                      <a:pt x="337" y="349"/>
                    </a:lnTo>
                    <a:cubicBezTo>
                      <a:pt x="335" y="351"/>
                      <a:pt x="333" y="352"/>
                      <a:pt x="331" y="352"/>
                    </a:cubicBezTo>
                    <a:cubicBezTo>
                      <a:pt x="329" y="352"/>
                      <a:pt x="327" y="351"/>
                      <a:pt x="325" y="349"/>
                    </a:cubicBezTo>
                    <a:lnTo>
                      <a:pt x="317" y="341"/>
                    </a:lnTo>
                    <a:lnTo>
                      <a:pt x="331" y="335"/>
                    </a:lnTo>
                    <a:lnTo>
                      <a:pt x="331" y="349"/>
                    </a:lnTo>
                    <a:lnTo>
                      <a:pt x="330" y="344"/>
                    </a:lnTo>
                    <a:lnTo>
                      <a:pt x="338" y="355"/>
                    </a:lnTo>
                    <a:cubicBezTo>
                      <a:pt x="339" y="357"/>
                      <a:pt x="340" y="361"/>
                      <a:pt x="338" y="363"/>
                    </a:cubicBezTo>
                    <a:lnTo>
                      <a:pt x="336" y="369"/>
                    </a:lnTo>
                    <a:cubicBezTo>
                      <a:pt x="335" y="371"/>
                      <a:pt x="333" y="373"/>
                      <a:pt x="330" y="373"/>
                    </a:cubicBezTo>
                    <a:cubicBezTo>
                      <a:pt x="328" y="374"/>
                      <a:pt x="325" y="373"/>
                      <a:pt x="323" y="371"/>
                    </a:cubicBezTo>
                    <a:lnTo>
                      <a:pt x="310" y="361"/>
                    </a:lnTo>
                    <a:lnTo>
                      <a:pt x="318" y="362"/>
                    </a:lnTo>
                    <a:lnTo>
                      <a:pt x="291" y="373"/>
                    </a:lnTo>
                    <a:cubicBezTo>
                      <a:pt x="289" y="374"/>
                      <a:pt x="287" y="373"/>
                      <a:pt x="285" y="372"/>
                    </a:cubicBezTo>
                    <a:lnTo>
                      <a:pt x="264" y="362"/>
                    </a:lnTo>
                    <a:cubicBezTo>
                      <a:pt x="261" y="360"/>
                      <a:pt x="259" y="357"/>
                      <a:pt x="259" y="354"/>
                    </a:cubicBezTo>
                    <a:cubicBezTo>
                      <a:pt x="260" y="350"/>
                      <a:pt x="262" y="347"/>
                      <a:pt x="265" y="347"/>
                    </a:cubicBezTo>
                    <a:lnTo>
                      <a:pt x="276" y="344"/>
                    </a:lnTo>
                    <a:lnTo>
                      <a:pt x="270" y="352"/>
                    </a:lnTo>
                    <a:lnTo>
                      <a:pt x="270" y="341"/>
                    </a:lnTo>
                    <a:cubicBezTo>
                      <a:pt x="270" y="339"/>
                      <a:pt x="271" y="336"/>
                      <a:pt x="273" y="335"/>
                    </a:cubicBezTo>
                    <a:lnTo>
                      <a:pt x="289" y="321"/>
                    </a:lnTo>
                    <a:lnTo>
                      <a:pt x="286" y="328"/>
                    </a:lnTo>
                    <a:lnTo>
                      <a:pt x="283" y="301"/>
                    </a:lnTo>
                    <a:cubicBezTo>
                      <a:pt x="283" y="299"/>
                      <a:pt x="284" y="296"/>
                      <a:pt x="286" y="295"/>
                    </a:cubicBezTo>
                    <a:cubicBezTo>
                      <a:pt x="287" y="293"/>
                      <a:pt x="290" y="292"/>
                      <a:pt x="292" y="292"/>
                    </a:cubicBezTo>
                    <a:lnTo>
                      <a:pt x="337" y="298"/>
                    </a:lnTo>
                    <a:lnTo>
                      <a:pt x="331" y="311"/>
                    </a:lnTo>
                    <a:lnTo>
                      <a:pt x="323" y="303"/>
                    </a:lnTo>
                    <a:cubicBezTo>
                      <a:pt x="322" y="302"/>
                      <a:pt x="321" y="301"/>
                      <a:pt x="321" y="299"/>
                    </a:cubicBezTo>
                    <a:lnTo>
                      <a:pt x="318" y="286"/>
                    </a:lnTo>
                    <a:lnTo>
                      <a:pt x="323" y="292"/>
                    </a:lnTo>
                    <a:lnTo>
                      <a:pt x="309" y="286"/>
                    </a:lnTo>
                    <a:cubicBezTo>
                      <a:pt x="307" y="285"/>
                      <a:pt x="305" y="283"/>
                      <a:pt x="305" y="280"/>
                    </a:cubicBezTo>
                    <a:lnTo>
                      <a:pt x="302" y="261"/>
                    </a:lnTo>
                    <a:lnTo>
                      <a:pt x="308" y="268"/>
                    </a:lnTo>
                    <a:lnTo>
                      <a:pt x="289" y="262"/>
                    </a:lnTo>
                    <a:cubicBezTo>
                      <a:pt x="286" y="261"/>
                      <a:pt x="284" y="259"/>
                      <a:pt x="283" y="256"/>
                    </a:cubicBezTo>
                    <a:lnTo>
                      <a:pt x="278" y="226"/>
                    </a:lnTo>
                    <a:lnTo>
                      <a:pt x="283" y="232"/>
                    </a:lnTo>
                    <a:lnTo>
                      <a:pt x="224" y="211"/>
                    </a:lnTo>
                    <a:lnTo>
                      <a:pt x="229" y="211"/>
                    </a:lnTo>
                    <a:lnTo>
                      <a:pt x="189" y="222"/>
                    </a:lnTo>
                    <a:lnTo>
                      <a:pt x="191" y="221"/>
                    </a:lnTo>
                    <a:lnTo>
                      <a:pt x="169" y="232"/>
                    </a:lnTo>
                    <a:cubicBezTo>
                      <a:pt x="169" y="232"/>
                      <a:pt x="168" y="232"/>
                      <a:pt x="167" y="233"/>
                    </a:cubicBezTo>
                    <a:lnTo>
                      <a:pt x="138" y="238"/>
                    </a:lnTo>
                    <a:lnTo>
                      <a:pt x="141" y="237"/>
                    </a:lnTo>
                    <a:lnTo>
                      <a:pt x="127" y="245"/>
                    </a:lnTo>
                    <a:cubicBezTo>
                      <a:pt x="125" y="247"/>
                      <a:pt x="122" y="247"/>
                      <a:pt x="119" y="245"/>
                    </a:cubicBezTo>
                    <a:lnTo>
                      <a:pt x="100" y="234"/>
                    </a:lnTo>
                    <a:lnTo>
                      <a:pt x="103" y="235"/>
                    </a:lnTo>
                    <a:lnTo>
                      <a:pt x="50" y="227"/>
                    </a:lnTo>
                    <a:lnTo>
                      <a:pt x="55" y="226"/>
                    </a:lnTo>
                    <a:lnTo>
                      <a:pt x="42" y="234"/>
                    </a:lnTo>
                    <a:cubicBezTo>
                      <a:pt x="39" y="236"/>
                      <a:pt x="36" y="236"/>
                      <a:pt x="33" y="234"/>
                    </a:cubicBezTo>
                    <a:lnTo>
                      <a:pt x="4" y="212"/>
                    </a:lnTo>
                    <a:cubicBezTo>
                      <a:pt x="1" y="210"/>
                      <a:pt x="0" y="207"/>
                      <a:pt x="1" y="203"/>
                    </a:cubicBezTo>
                    <a:lnTo>
                      <a:pt x="11" y="168"/>
                    </a:lnTo>
                    <a:cubicBezTo>
                      <a:pt x="13" y="164"/>
                      <a:pt x="17" y="162"/>
                      <a:pt x="21" y="163"/>
                    </a:cubicBezTo>
                    <a:lnTo>
                      <a:pt x="34" y="165"/>
                    </a:lnTo>
                    <a:lnTo>
                      <a:pt x="27" y="179"/>
                    </a:lnTo>
                    <a:lnTo>
                      <a:pt x="19" y="171"/>
                    </a:lnTo>
                    <a:cubicBezTo>
                      <a:pt x="18" y="170"/>
                      <a:pt x="17" y="168"/>
                      <a:pt x="17" y="166"/>
                    </a:cubicBezTo>
                    <a:lnTo>
                      <a:pt x="14" y="147"/>
                    </a:lnTo>
                    <a:cubicBezTo>
                      <a:pt x="14" y="145"/>
                      <a:pt x="14" y="142"/>
                      <a:pt x="16" y="141"/>
                    </a:cubicBezTo>
                    <a:lnTo>
                      <a:pt x="64" y="92"/>
                    </a:lnTo>
                    <a:lnTo>
                      <a:pt x="63" y="101"/>
                    </a:lnTo>
                    <a:lnTo>
                      <a:pt x="57" y="90"/>
                    </a:lnTo>
                    <a:cubicBezTo>
                      <a:pt x="56" y="87"/>
                      <a:pt x="56" y="84"/>
                      <a:pt x="59" y="81"/>
                    </a:cubicBezTo>
                    <a:lnTo>
                      <a:pt x="64" y="76"/>
                    </a:lnTo>
                    <a:lnTo>
                      <a:pt x="64" y="86"/>
                    </a:lnTo>
                    <a:lnTo>
                      <a:pt x="40" y="57"/>
                    </a:lnTo>
                    <a:cubicBezTo>
                      <a:pt x="38" y="55"/>
                      <a:pt x="37" y="52"/>
                      <a:pt x="38" y="50"/>
                    </a:cubicBezTo>
                    <a:cubicBezTo>
                      <a:pt x="38" y="48"/>
                      <a:pt x="40" y="46"/>
                      <a:pt x="42" y="45"/>
                    </a:cubicBezTo>
                    <a:lnTo>
                      <a:pt x="58" y="36"/>
                    </a:lnTo>
                    <a:lnTo>
                      <a:pt x="56" y="39"/>
                    </a:lnTo>
                    <a:lnTo>
                      <a:pt x="66" y="25"/>
                    </a:lnTo>
                    <a:cubicBezTo>
                      <a:pt x="68" y="23"/>
                      <a:pt x="70" y="22"/>
                      <a:pt x="72" y="22"/>
                    </a:cubicBezTo>
                    <a:lnTo>
                      <a:pt x="104" y="19"/>
                    </a:lnTo>
                    <a:cubicBezTo>
                      <a:pt x="104" y="19"/>
                      <a:pt x="105" y="19"/>
                      <a:pt x="106" y="19"/>
                    </a:cubicBezTo>
                    <a:lnTo>
                      <a:pt x="183" y="30"/>
                    </a:lnTo>
                    <a:cubicBezTo>
                      <a:pt x="184" y="30"/>
                      <a:pt x="185" y="31"/>
                      <a:pt x="186" y="32"/>
                    </a:cubicBezTo>
                    <a:lnTo>
                      <a:pt x="210" y="48"/>
                    </a:lnTo>
                    <a:lnTo>
                      <a:pt x="198" y="54"/>
                    </a:lnTo>
                    <a:lnTo>
                      <a:pt x="198" y="44"/>
                    </a:lnTo>
                    <a:cubicBezTo>
                      <a:pt x="198" y="40"/>
                      <a:pt x="201" y="36"/>
                      <a:pt x="204" y="36"/>
                    </a:cubicBezTo>
                    <a:lnTo>
                      <a:pt x="220" y="33"/>
                    </a:lnTo>
                    <a:cubicBezTo>
                      <a:pt x="222" y="33"/>
                      <a:pt x="225" y="33"/>
                      <a:pt x="226" y="34"/>
                    </a:cubicBezTo>
                    <a:lnTo>
                      <a:pt x="250" y="50"/>
                    </a:lnTo>
                    <a:lnTo>
                      <a:pt x="240" y="52"/>
                    </a:lnTo>
                    <a:lnTo>
                      <a:pt x="250" y="39"/>
                    </a:lnTo>
                    <a:cubicBezTo>
                      <a:pt x="252" y="37"/>
                      <a:pt x="254" y="36"/>
                      <a:pt x="256" y="36"/>
                    </a:cubicBezTo>
                    <a:cubicBezTo>
                      <a:pt x="259" y="36"/>
                      <a:pt x="261" y="37"/>
                      <a:pt x="263" y="39"/>
                    </a:cubicBezTo>
                    <a:lnTo>
                      <a:pt x="273" y="52"/>
                    </a:lnTo>
                    <a:lnTo>
                      <a:pt x="266" y="49"/>
                    </a:lnTo>
                    <a:lnTo>
                      <a:pt x="295" y="44"/>
                    </a:lnTo>
                    <a:cubicBezTo>
                      <a:pt x="297" y="43"/>
                      <a:pt x="299" y="44"/>
                      <a:pt x="301" y="45"/>
                    </a:cubicBezTo>
                    <a:lnTo>
                      <a:pt x="320" y="59"/>
                    </a:lnTo>
                    <a:lnTo>
                      <a:pt x="307" y="66"/>
                    </a:lnTo>
                    <a:lnTo>
                      <a:pt x="305" y="45"/>
                    </a:lnTo>
                    <a:cubicBezTo>
                      <a:pt x="304" y="43"/>
                      <a:pt x="305" y="41"/>
                      <a:pt x="305" y="40"/>
                    </a:cubicBezTo>
                    <a:lnTo>
                      <a:pt x="316" y="18"/>
                    </a:lnTo>
                    <a:cubicBezTo>
                      <a:pt x="317" y="16"/>
                      <a:pt x="320" y="14"/>
                      <a:pt x="322" y="14"/>
                    </a:cubicBezTo>
                    <a:lnTo>
                      <a:pt x="354" y="11"/>
                    </a:lnTo>
                    <a:cubicBezTo>
                      <a:pt x="355" y="11"/>
                      <a:pt x="356" y="11"/>
                      <a:pt x="356" y="11"/>
                    </a:cubicBezTo>
                    <a:lnTo>
                      <a:pt x="375" y="14"/>
                    </a:lnTo>
                    <a:lnTo>
                      <a:pt x="366" y="20"/>
                    </a:lnTo>
                    <a:lnTo>
                      <a:pt x="369" y="9"/>
                    </a:lnTo>
                    <a:cubicBezTo>
                      <a:pt x="370" y="6"/>
                      <a:pt x="373" y="3"/>
                      <a:pt x="376" y="3"/>
                    </a:cubicBezTo>
                    <a:lnTo>
                      <a:pt x="429" y="0"/>
                    </a:lnTo>
                    <a:cubicBezTo>
                      <a:pt x="432" y="0"/>
                      <a:pt x="434" y="1"/>
                      <a:pt x="435" y="3"/>
                    </a:cubicBezTo>
                    <a:lnTo>
                      <a:pt x="465" y="30"/>
                    </a:lnTo>
                    <a:cubicBezTo>
                      <a:pt x="466" y="31"/>
                      <a:pt x="467" y="34"/>
                      <a:pt x="467" y="36"/>
                    </a:cubicBezTo>
                    <a:cubicBezTo>
                      <a:pt x="467" y="38"/>
                      <a:pt x="466" y="40"/>
                      <a:pt x="464" y="42"/>
                    </a:cubicBezTo>
                    <a:lnTo>
                      <a:pt x="453" y="50"/>
                    </a:lnTo>
                    <a:lnTo>
                      <a:pt x="455" y="39"/>
                    </a:lnTo>
                    <a:lnTo>
                      <a:pt x="468" y="58"/>
                    </a:lnTo>
                    <a:lnTo>
                      <a:pt x="463" y="55"/>
                    </a:lnTo>
                    <a:lnTo>
                      <a:pt x="489" y="57"/>
                    </a:lnTo>
                    <a:cubicBezTo>
                      <a:pt x="490" y="57"/>
                      <a:pt x="491" y="58"/>
                      <a:pt x="492" y="58"/>
                    </a:cubicBezTo>
                    <a:lnTo>
                      <a:pt x="508" y="66"/>
                    </a:lnTo>
                    <a:cubicBezTo>
                      <a:pt x="510" y="67"/>
                      <a:pt x="512" y="69"/>
                      <a:pt x="512" y="71"/>
                    </a:cubicBezTo>
                    <a:lnTo>
                      <a:pt x="520" y="98"/>
                    </a:lnTo>
                    <a:lnTo>
                      <a:pt x="518" y="95"/>
                    </a:lnTo>
                    <a:lnTo>
                      <a:pt x="523" y="100"/>
                    </a:lnTo>
                    <a:lnTo>
                      <a:pt x="517" y="98"/>
                    </a:lnTo>
                    <a:lnTo>
                      <a:pt x="538" y="95"/>
                    </a:lnTo>
                    <a:cubicBezTo>
                      <a:pt x="540" y="95"/>
                      <a:pt x="542" y="95"/>
                      <a:pt x="544" y="97"/>
                    </a:cubicBezTo>
                    <a:lnTo>
                      <a:pt x="562" y="110"/>
                    </a:lnTo>
                    <a:lnTo>
                      <a:pt x="555" y="109"/>
                    </a:lnTo>
                    <a:lnTo>
                      <a:pt x="587" y="96"/>
                    </a:lnTo>
                    <a:cubicBezTo>
                      <a:pt x="590" y="94"/>
                      <a:pt x="593" y="95"/>
                      <a:pt x="595" y="97"/>
                    </a:cubicBezTo>
                    <a:lnTo>
                      <a:pt x="622" y="124"/>
                    </a:lnTo>
                    <a:lnTo>
                      <a:pt x="611" y="124"/>
                    </a:lnTo>
                    <a:lnTo>
                      <a:pt x="619" y="116"/>
                    </a:lnTo>
                    <a:cubicBezTo>
                      <a:pt x="621" y="114"/>
                      <a:pt x="625" y="113"/>
                      <a:pt x="628" y="115"/>
                    </a:cubicBezTo>
                    <a:lnTo>
                      <a:pt x="657" y="128"/>
                    </a:lnTo>
                    <a:lnTo>
                      <a:pt x="652" y="128"/>
                    </a:lnTo>
                    <a:lnTo>
                      <a:pt x="662" y="125"/>
                    </a:lnTo>
                    <a:cubicBezTo>
                      <a:pt x="665" y="125"/>
                      <a:pt x="667" y="125"/>
                      <a:pt x="669" y="126"/>
                    </a:cubicBezTo>
                    <a:lnTo>
                      <a:pt x="695" y="142"/>
                    </a:lnTo>
                    <a:lnTo>
                      <a:pt x="690" y="141"/>
                    </a:lnTo>
                    <a:lnTo>
                      <a:pt x="703" y="138"/>
                    </a:lnTo>
                    <a:cubicBezTo>
                      <a:pt x="707" y="138"/>
                      <a:pt x="711" y="140"/>
                      <a:pt x="712" y="144"/>
                    </a:cubicBezTo>
                    <a:lnTo>
                      <a:pt x="717" y="160"/>
                    </a:lnTo>
                    <a:cubicBezTo>
                      <a:pt x="719" y="164"/>
                      <a:pt x="717" y="168"/>
                      <a:pt x="714" y="169"/>
                    </a:cubicBezTo>
                    <a:lnTo>
                      <a:pt x="695" y="180"/>
                    </a:lnTo>
                    <a:lnTo>
                      <a:pt x="695" y="166"/>
                    </a:lnTo>
                    <a:lnTo>
                      <a:pt x="714" y="177"/>
                    </a:lnTo>
                    <a:cubicBezTo>
                      <a:pt x="716" y="179"/>
                      <a:pt x="718" y="181"/>
                      <a:pt x="718" y="184"/>
                    </a:cubicBezTo>
                    <a:cubicBezTo>
                      <a:pt x="718" y="187"/>
                      <a:pt x="717" y="189"/>
                      <a:pt x="714" y="191"/>
                    </a:cubicBezTo>
                    <a:lnTo>
                      <a:pt x="698" y="202"/>
                    </a:lnTo>
                    <a:lnTo>
                      <a:pt x="699" y="189"/>
                    </a:lnTo>
                    <a:lnTo>
                      <a:pt x="718" y="205"/>
                    </a:lnTo>
                    <a:cubicBezTo>
                      <a:pt x="720" y="207"/>
                      <a:pt x="721" y="210"/>
                      <a:pt x="720" y="212"/>
                    </a:cubicBezTo>
                    <a:lnTo>
                      <a:pt x="718" y="231"/>
                    </a:lnTo>
                    <a:cubicBezTo>
                      <a:pt x="717" y="235"/>
                      <a:pt x="714" y="238"/>
                      <a:pt x="710" y="238"/>
                    </a:cubicBezTo>
                    <a:lnTo>
                      <a:pt x="670" y="241"/>
                    </a:lnTo>
                    <a:lnTo>
                      <a:pt x="678" y="233"/>
                    </a:lnTo>
                    <a:lnTo>
                      <a:pt x="678" y="244"/>
                    </a:lnTo>
                    <a:cubicBezTo>
                      <a:pt x="678" y="247"/>
                      <a:pt x="675" y="250"/>
                      <a:pt x="672" y="251"/>
                    </a:cubicBezTo>
                    <a:lnTo>
                      <a:pt x="653" y="257"/>
                    </a:lnTo>
                    <a:lnTo>
                      <a:pt x="659" y="248"/>
                    </a:lnTo>
                    <a:lnTo>
                      <a:pt x="662" y="270"/>
                    </a:lnTo>
                    <a:close/>
                    <a:moveTo>
                      <a:pt x="643" y="250"/>
                    </a:moveTo>
                    <a:cubicBezTo>
                      <a:pt x="643" y="246"/>
                      <a:pt x="645" y="242"/>
                      <a:pt x="649" y="241"/>
                    </a:cubicBezTo>
                    <a:lnTo>
                      <a:pt x="668" y="236"/>
                    </a:lnTo>
                    <a:lnTo>
                      <a:pt x="662" y="244"/>
                    </a:lnTo>
                    <a:lnTo>
                      <a:pt x="662" y="233"/>
                    </a:lnTo>
                    <a:cubicBezTo>
                      <a:pt x="662" y="229"/>
                      <a:pt x="665" y="225"/>
                      <a:pt x="669" y="225"/>
                    </a:cubicBezTo>
                    <a:lnTo>
                      <a:pt x="709" y="222"/>
                    </a:lnTo>
                    <a:lnTo>
                      <a:pt x="702" y="229"/>
                    </a:lnTo>
                    <a:lnTo>
                      <a:pt x="705" y="210"/>
                    </a:lnTo>
                    <a:lnTo>
                      <a:pt x="707" y="217"/>
                    </a:lnTo>
                    <a:lnTo>
                      <a:pt x="689" y="201"/>
                    </a:lnTo>
                    <a:cubicBezTo>
                      <a:pt x="687" y="199"/>
                      <a:pt x="686" y="197"/>
                      <a:pt x="686" y="194"/>
                    </a:cubicBezTo>
                    <a:cubicBezTo>
                      <a:pt x="686" y="192"/>
                      <a:pt x="687" y="190"/>
                      <a:pt x="689" y="188"/>
                    </a:cubicBezTo>
                    <a:lnTo>
                      <a:pt x="705" y="178"/>
                    </a:lnTo>
                    <a:lnTo>
                      <a:pt x="706" y="191"/>
                    </a:lnTo>
                    <a:lnTo>
                      <a:pt x="687" y="180"/>
                    </a:lnTo>
                    <a:cubicBezTo>
                      <a:pt x="685" y="179"/>
                      <a:pt x="683" y="176"/>
                      <a:pt x="683" y="173"/>
                    </a:cubicBezTo>
                    <a:cubicBezTo>
                      <a:pt x="683" y="170"/>
                      <a:pt x="685" y="168"/>
                      <a:pt x="687" y="166"/>
                    </a:cubicBezTo>
                    <a:lnTo>
                      <a:pt x="706" y="156"/>
                    </a:lnTo>
                    <a:lnTo>
                      <a:pt x="702" y="165"/>
                    </a:lnTo>
                    <a:lnTo>
                      <a:pt x="697" y="149"/>
                    </a:lnTo>
                    <a:lnTo>
                      <a:pt x="706" y="154"/>
                    </a:lnTo>
                    <a:lnTo>
                      <a:pt x="693" y="157"/>
                    </a:lnTo>
                    <a:cubicBezTo>
                      <a:pt x="691" y="157"/>
                      <a:pt x="689" y="157"/>
                      <a:pt x="687" y="156"/>
                    </a:cubicBezTo>
                    <a:lnTo>
                      <a:pt x="660" y="140"/>
                    </a:lnTo>
                    <a:lnTo>
                      <a:pt x="666" y="141"/>
                    </a:lnTo>
                    <a:lnTo>
                      <a:pt x="656" y="143"/>
                    </a:lnTo>
                    <a:cubicBezTo>
                      <a:pt x="654" y="144"/>
                      <a:pt x="652" y="144"/>
                      <a:pt x="650" y="143"/>
                    </a:cubicBezTo>
                    <a:lnTo>
                      <a:pt x="621" y="129"/>
                    </a:lnTo>
                    <a:lnTo>
                      <a:pt x="630" y="128"/>
                    </a:lnTo>
                    <a:lnTo>
                      <a:pt x="622" y="136"/>
                    </a:lnTo>
                    <a:cubicBezTo>
                      <a:pt x="621" y="137"/>
                      <a:pt x="619" y="138"/>
                      <a:pt x="616" y="138"/>
                    </a:cubicBezTo>
                    <a:cubicBezTo>
                      <a:pt x="614" y="138"/>
                      <a:pt x="612" y="137"/>
                      <a:pt x="611" y="136"/>
                    </a:cubicBezTo>
                    <a:lnTo>
                      <a:pt x="584" y="109"/>
                    </a:lnTo>
                    <a:lnTo>
                      <a:pt x="593" y="110"/>
                    </a:lnTo>
                    <a:lnTo>
                      <a:pt x="561" y="124"/>
                    </a:lnTo>
                    <a:cubicBezTo>
                      <a:pt x="558" y="125"/>
                      <a:pt x="555" y="125"/>
                      <a:pt x="553" y="123"/>
                    </a:cubicBezTo>
                    <a:lnTo>
                      <a:pt x="534" y="110"/>
                    </a:lnTo>
                    <a:lnTo>
                      <a:pt x="540" y="111"/>
                    </a:lnTo>
                    <a:lnTo>
                      <a:pt x="519" y="114"/>
                    </a:lnTo>
                    <a:cubicBezTo>
                      <a:pt x="516" y="114"/>
                      <a:pt x="514" y="113"/>
                      <a:pt x="512" y="111"/>
                    </a:cubicBezTo>
                    <a:lnTo>
                      <a:pt x="507" y="106"/>
                    </a:lnTo>
                    <a:cubicBezTo>
                      <a:pt x="506" y="105"/>
                      <a:pt x="505" y="104"/>
                      <a:pt x="505" y="103"/>
                    </a:cubicBezTo>
                    <a:lnTo>
                      <a:pt x="497" y="76"/>
                    </a:lnTo>
                    <a:lnTo>
                      <a:pt x="501" y="80"/>
                    </a:lnTo>
                    <a:lnTo>
                      <a:pt x="485" y="72"/>
                    </a:lnTo>
                    <a:lnTo>
                      <a:pt x="488" y="73"/>
                    </a:lnTo>
                    <a:lnTo>
                      <a:pt x="461" y="70"/>
                    </a:lnTo>
                    <a:cubicBezTo>
                      <a:pt x="459" y="70"/>
                      <a:pt x="457" y="69"/>
                      <a:pt x="455" y="67"/>
                    </a:cubicBezTo>
                    <a:lnTo>
                      <a:pt x="442" y="48"/>
                    </a:lnTo>
                    <a:cubicBezTo>
                      <a:pt x="439" y="45"/>
                      <a:pt x="440" y="40"/>
                      <a:pt x="444" y="37"/>
                    </a:cubicBezTo>
                    <a:lnTo>
                      <a:pt x="454" y="29"/>
                    </a:lnTo>
                    <a:lnTo>
                      <a:pt x="454" y="41"/>
                    </a:lnTo>
                    <a:lnTo>
                      <a:pt x="424" y="14"/>
                    </a:lnTo>
                    <a:lnTo>
                      <a:pt x="430" y="16"/>
                    </a:lnTo>
                    <a:lnTo>
                      <a:pt x="377" y="19"/>
                    </a:lnTo>
                    <a:lnTo>
                      <a:pt x="384" y="13"/>
                    </a:lnTo>
                    <a:lnTo>
                      <a:pt x="382" y="24"/>
                    </a:lnTo>
                    <a:cubicBezTo>
                      <a:pt x="381" y="28"/>
                      <a:pt x="377" y="30"/>
                      <a:pt x="373" y="30"/>
                    </a:cubicBezTo>
                    <a:lnTo>
                      <a:pt x="354" y="27"/>
                    </a:lnTo>
                    <a:lnTo>
                      <a:pt x="356" y="27"/>
                    </a:lnTo>
                    <a:lnTo>
                      <a:pt x="324" y="30"/>
                    </a:lnTo>
                    <a:lnTo>
                      <a:pt x="330" y="26"/>
                    </a:lnTo>
                    <a:lnTo>
                      <a:pt x="320" y="47"/>
                    </a:lnTo>
                    <a:lnTo>
                      <a:pt x="320" y="43"/>
                    </a:lnTo>
                    <a:lnTo>
                      <a:pt x="323" y="64"/>
                    </a:lnTo>
                    <a:cubicBezTo>
                      <a:pt x="323" y="67"/>
                      <a:pt x="322" y="70"/>
                      <a:pt x="319" y="72"/>
                    </a:cubicBezTo>
                    <a:cubicBezTo>
                      <a:pt x="316" y="74"/>
                      <a:pt x="313" y="74"/>
                      <a:pt x="310" y="72"/>
                    </a:cubicBezTo>
                    <a:lnTo>
                      <a:pt x="292" y="58"/>
                    </a:lnTo>
                    <a:lnTo>
                      <a:pt x="298" y="60"/>
                    </a:lnTo>
                    <a:lnTo>
                      <a:pt x="269" y="65"/>
                    </a:lnTo>
                    <a:cubicBezTo>
                      <a:pt x="266" y="66"/>
                      <a:pt x="263" y="64"/>
                      <a:pt x="261" y="62"/>
                    </a:cubicBezTo>
                    <a:lnTo>
                      <a:pt x="250" y="49"/>
                    </a:lnTo>
                    <a:lnTo>
                      <a:pt x="263" y="49"/>
                    </a:lnTo>
                    <a:lnTo>
                      <a:pt x="252" y="62"/>
                    </a:lnTo>
                    <a:cubicBezTo>
                      <a:pt x="249" y="65"/>
                      <a:pt x="245" y="66"/>
                      <a:pt x="241" y="64"/>
                    </a:cubicBezTo>
                    <a:lnTo>
                      <a:pt x="217" y="48"/>
                    </a:lnTo>
                    <a:lnTo>
                      <a:pt x="223" y="49"/>
                    </a:lnTo>
                    <a:lnTo>
                      <a:pt x="207" y="51"/>
                    </a:lnTo>
                    <a:lnTo>
                      <a:pt x="214" y="44"/>
                    </a:lnTo>
                    <a:lnTo>
                      <a:pt x="214" y="54"/>
                    </a:lnTo>
                    <a:cubicBezTo>
                      <a:pt x="214" y="57"/>
                      <a:pt x="212" y="60"/>
                      <a:pt x="210" y="61"/>
                    </a:cubicBezTo>
                    <a:cubicBezTo>
                      <a:pt x="207" y="63"/>
                      <a:pt x="204" y="63"/>
                      <a:pt x="201" y="61"/>
                    </a:cubicBezTo>
                    <a:lnTo>
                      <a:pt x="177" y="45"/>
                    </a:lnTo>
                    <a:lnTo>
                      <a:pt x="181" y="46"/>
                    </a:lnTo>
                    <a:lnTo>
                      <a:pt x="103" y="35"/>
                    </a:lnTo>
                    <a:lnTo>
                      <a:pt x="105" y="35"/>
                    </a:lnTo>
                    <a:lnTo>
                      <a:pt x="73" y="38"/>
                    </a:lnTo>
                    <a:lnTo>
                      <a:pt x="79" y="35"/>
                    </a:lnTo>
                    <a:lnTo>
                      <a:pt x="68" y="49"/>
                    </a:lnTo>
                    <a:cubicBezTo>
                      <a:pt x="67" y="49"/>
                      <a:pt x="66" y="50"/>
                      <a:pt x="65" y="51"/>
                    </a:cubicBezTo>
                    <a:lnTo>
                      <a:pt x="49" y="59"/>
                    </a:lnTo>
                    <a:lnTo>
                      <a:pt x="52" y="47"/>
                    </a:lnTo>
                    <a:lnTo>
                      <a:pt x="76" y="76"/>
                    </a:lnTo>
                    <a:cubicBezTo>
                      <a:pt x="79" y="80"/>
                      <a:pt x="78" y="84"/>
                      <a:pt x="75" y="87"/>
                    </a:cubicBezTo>
                    <a:lnTo>
                      <a:pt x="70" y="92"/>
                    </a:lnTo>
                    <a:lnTo>
                      <a:pt x="72" y="83"/>
                    </a:lnTo>
                    <a:lnTo>
                      <a:pt x="77" y="94"/>
                    </a:lnTo>
                    <a:cubicBezTo>
                      <a:pt x="78" y="97"/>
                      <a:pt x="78" y="101"/>
                      <a:pt x="75" y="103"/>
                    </a:cubicBezTo>
                    <a:lnTo>
                      <a:pt x="27" y="152"/>
                    </a:lnTo>
                    <a:lnTo>
                      <a:pt x="30" y="145"/>
                    </a:lnTo>
                    <a:lnTo>
                      <a:pt x="32" y="164"/>
                    </a:lnTo>
                    <a:lnTo>
                      <a:pt x="30" y="160"/>
                    </a:lnTo>
                    <a:lnTo>
                      <a:pt x="38" y="168"/>
                    </a:lnTo>
                    <a:cubicBezTo>
                      <a:pt x="41" y="170"/>
                      <a:pt x="41" y="174"/>
                      <a:pt x="40" y="177"/>
                    </a:cubicBezTo>
                    <a:cubicBezTo>
                      <a:pt x="38" y="180"/>
                      <a:pt x="34" y="182"/>
                      <a:pt x="31" y="181"/>
                    </a:cubicBezTo>
                    <a:lnTo>
                      <a:pt x="18" y="178"/>
                    </a:lnTo>
                    <a:lnTo>
                      <a:pt x="27" y="173"/>
                    </a:lnTo>
                    <a:lnTo>
                      <a:pt x="16" y="208"/>
                    </a:lnTo>
                    <a:lnTo>
                      <a:pt x="13" y="199"/>
                    </a:lnTo>
                    <a:lnTo>
                      <a:pt x="43" y="221"/>
                    </a:lnTo>
                    <a:lnTo>
                      <a:pt x="34" y="221"/>
                    </a:lnTo>
                    <a:lnTo>
                      <a:pt x="47" y="212"/>
                    </a:lnTo>
                    <a:cubicBezTo>
                      <a:pt x="49" y="211"/>
                      <a:pt x="50" y="211"/>
                      <a:pt x="52" y="211"/>
                    </a:cubicBezTo>
                    <a:lnTo>
                      <a:pt x="106" y="219"/>
                    </a:lnTo>
                    <a:cubicBezTo>
                      <a:pt x="107" y="220"/>
                      <a:pt x="108" y="220"/>
                      <a:pt x="108" y="220"/>
                    </a:cubicBezTo>
                    <a:lnTo>
                      <a:pt x="127" y="231"/>
                    </a:lnTo>
                    <a:lnTo>
                      <a:pt x="119" y="231"/>
                    </a:lnTo>
                    <a:lnTo>
                      <a:pt x="132" y="223"/>
                    </a:lnTo>
                    <a:cubicBezTo>
                      <a:pt x="133" y="223"/>
                      <a:pt x="134" y="222"/>
                      <a:pt x="135" y="222"/>
                    </a:cubicBezTo>
                    <a:lnTo>
                      <a:pt x="164" y="217"/>
                    </a:lnTo>
                    <a:lnTo>
                      <a:pt x="162" y="218"/>
                    </a:lnTo>
                    <a:lnTo>
                      <a:pt x="184" y="207"/>
                    </a:lnTo>
                    <a:cubicBezTo>
                      <a:pt x="184" y="206"/>
                      <a:pt x="185" y="206"/>
                      <a:pt x="185" y="206"/>
                    </a:cubicBezTo>
                    <a:lnTo>
                      <a:pt x="225" y="195"/>
                    </a:lnTo>
                    <a:cubicBezTo>
                      <a:pt x="227" y="195"/>
                      <a:pt x="228" y="195"/>
                      <a:pt x="230" y="196"/>
                    </a:cubicBezTo>
                    <a:lnTo>
                      <a:pt x="289" y="217"/>
                    </a:lnTo>
                    <a:cubicBezTo>
                      <a:pt x="291" y="218"/>
                      <a:pt x="293" y="220"/>
                      <a:pt x="294" y="223"/>
                    </a:cubicBezTo>
                    <a:lnTo>
                      <a:pt x="299" y="253"/>
                    </a:lnTo>
                    <a:lnTo>
                      <a:pt x="293" y="247"/>
                    </a:lnTo>
                    <a:lnTo>
                      <a:pt x="312" y="252"/>
                    </a:lnTo>
                    <a:cubicBezTo>
                      <a:pt x="315" y="253"/>
                      <a:pt x="317" y="256"/>
                      <a:pt x="318" y="259"/>
                    </a:cubicBezTo>
                    <a:lnTo>
                      <a:pt x="320" y="278"/>
                    </a:lnTo>
                    <a:lnTo>
                      <a:pt x="315" y="271"/>
                    </a:lnTo>
                    <a:lnTo>
                      <a:pt x="329" y="277"/>
                    </a:lnTo>
                    <a:cubicBezTo>
                      <a:pt x="331" y="278"/>
                      <a:pt x="333" y="280"/>
                      <a:pt x="334" y="283"/>
                    </a:cubicBezTo>
                    <a:lnTo>
                      <a:pt x="336" y="296"/>
                    </a:lnTo>
                    <a:lnTo>
                      <a:pt x="334" y="292"/>
                    </a:lnTo>
                    <a:lnTo>
                      <a:pt x="342" y="300"/>
                    </a:lnTo>
                    <a:cubicBezTo>
                      <a:pt x="345" y="303"/>
                      <a:pt x="345" y="306"/>
                      <a:pt x="344" y="309"/>
                    </a:cubicBezTo>
                    <a:cubicBezTo>
                      <a:pt x="342" y="312"/>
                      <a:pt x="339" y="314"/>
                      <a:pt x="336" y="314"/>
                    </a:cubicBezTo>
                    <a:lnTo>
                      <a:pt x="290" y="308"/>
                    </a:lnTo>
                    <a:lnTo>
                      <a:pt x="299" y="300"/>
                    </a:lnTo>
                    <a:lnTo>
                      <a:pt x="302" y="327"/>
                    </a:lnTo>
                    <a:cubicBezTo>
                      <a:pt x="302" y="329"/>
                      <a:pt x="301" y="332"/>
                      <a:pt x="299" y="334"/>
                    </a:cubicBezTo>
                    <a:lnTo>
                      <a:pt x="283" y="347"/>
                    </a:lnTo>
                    <a:lnTo>
                      <a:pt x="286" y="341"/>
                    </a:lnTo>
                    <a:lnTo>
                      <a:pt x="286" y="352"/>
                    </a:lnTo>
                    <a:cubicBezTo>
                      <a:pt x="286" y="355"/>
                      <a:pt x="283" y="359"/>
                      <a:pt x="280" y="359"/>
                    </a:cubicBezTo>
                    <a:lnTo>
                      <a:pt x="269" y="362"/>
                    </a:lnTo>
                    <a:lnTo>
                      <a:pt x="271" y="347"/>
                    </a:lnTo>
                    <a:lnTo>
                      <a:pt x="292" y="358"/>
                    </a:lnTo>
                    <a:lnTo>
                      <a:pt x="285" y="358"/>
                    </a:lnTo>
                    <a:lnTo>
                      <a:pt x="312" y="347"/>
                    </a:lnTo>
                    <a:cubicBezTo>
                      <a:pt x="315" y="346"/>
                      <a:pt x="318" y="346"/>
                      <a:pt x="320" y="348"/>
                    </a:cubicBezTo>
                    <a:lnTo>
                      <a:pt x="334" y="359"/>
                    </a:lnTo>
                    <a:lnTo>
                      <a:pt x="321" y="362"/>
                    </a:lnTo>
                    <a:lnTo>
                      <a:pt x="324" y="356"/>
                    </a:lnTo>
                    <a:lnTo>
                      <a:pt x="325" y="365"/>
                    </a:lnTo>
                    <a:lnTo>
                      <a:pt x="317" y="354"/>
                    </a:lnTo>
                    <a:cubicBezTo>
                      <a:pt x="316" y="352"/>
                      <a:pt x="315" y="351"/>
                      <a:pt x="315" y="349"/>
                    </a:cubicBezTo>
                    <a:lnTo>
                      <a:pt x="315" y="335"/>
                    </a:lnTo>
                    <a:cubicBezTo>
                      <a:pt x="315" y="332"/>
                      <a:pt x="317" y="329"/>
                      <a:pt x="320" y="328"/>
                    </a:cubicBezTo>
                    <a:cubicBezTo>
                      <a:pt x="323" y="327"/>
                      <a:pt x="327" y="328"/>
                      <a:pt x="329" y="330"/>
                    </a:cubicBezTo>
                    <a:lnTo>
                      <a:pt x="337" y="338"/>
                    </a:lnTo>
                    <a:lnTo>
                      <a:pt x="325" y="338"/>
                    </a:lnTo>
                    <a:lnTo>
                      <a:pt x="347" y="316"/>
                    </a:lnTo>
                    <a:lnTo>
                      <a:pt x="345" y="319"/>
                    </a:lnTo>
                    <a:lnTo>
                      <a:pt x="356" y="294"/>
                    </a:lnTo>
                    <a:cubicBezTo>
                      <a:pt x="357" y="292"/>
                      <a:pt x="359" y="290"/>
                      <a:pt x="362" y="290"/>
                    </a:cubicBezTo>
                    <a:lnTo>
                      <a:pt x="378" y="287"/>
                    </a:lnTo>
                    <a:lnTo>
                      <a:pt x="375" y="288"/>
                    </a:lnTo>
                    <a:lnTo>
                      <a:pt x="388" y="280"/>
                    </a:lnTo>
                    <a:cubicBezTo>
                      <a:pt x="391" y="278"/>
                      <a:pt x="395" y="278"/>
                      <a:pt x="397" y="281"/>
                    </a:cubicBezTo>
                    <a:cubicBezTo>
                      <a:pt x="400" y="283"/>
                      <a:pt x="401" y="286"/>
                      <a:pt x="400" y="289"/>
                    </a:cubicBezTo>
                    <a:lnTo>
                      <a:pt x="397" y="297"/>
                    </a:lnTo>
                    <a:lnTo>
                      <a:pt x="388" y="287"/>
                    </a:lnTo>
                    <a:lnTo>
                      <a:pt x="404" y="284"/>
                    </a:lnTo>
                    <a:lnTo>
                      <a:pt x="398" y="292"/>
                    </a:lnTo>
                    <a:lnTo>
                      <a:pt x="398" y="279"/>
                    </a:lnTo>
                    <a:lnTo>
                      <a:pt x="399" y="283"/>
                    </a:lnTo>
                    <a:lnTo>
                      <a:pt x="388" y="267"/>
                    </a:lnTo>
                    <a:cubicBezTo>
                      <a:pt x="386" y="263"/>
                      <a:pt x="387" y="259"/>
                      <a:pt x="390" y="256"/>
                    </a:cubicBezTo>
                    <a:cubicBezTo>
                      <a:pt x="394" y="254"/>
                      <a:pt x="399" y="254"/>
                      <a:pt x="401" y="258"/>
                    </a:cubicBezTo>
                    <a:lnTo>
                      <a:pt x="412" y="271"/>
                    </a:lnTo>
                    <a:cubicBezTo>
                      <a:pt x="413" y="272"/>
                      <a:pt x="413" y="273"/>
                      <a:pt x="414" y="274"/>
                    </a:cubicBezTo>
                    <a:lnTo>
                      <a:pt x="419" y="293"/>
                    </a:lnTo>
                    <a:lnTo>
                      <a:pt x="410" y="287"/>
                    </a:lnTo>
                    <a:lnTo>
                      <a:pt x="437" y="284"/>
                    </a:lnTo>
                    <a:cubicBezTo>
                      <a:pt x="441" y="284"/>
                      <a:pt x="444" y="286"/>
                      <a:pt x="445" y="289"/>
                    </a:cubicBezTo>
                    <a:cubicBezTo>
                      <a:pt x="447" y="292"/>
                      <a:pt x="446" y="296"/>
                      <a:pt x="443" y="298"/>
                    </a:cubicBezTo>
                    <a:lnTo>
                      <a:pt x="430" y="309"/>
                    </a:lnTo>
                    <a:cubicBezTo>
                      <a:pt x="428" y="311"/>
                      <a:pt x="425" y="311"/>
                      <a:pt x="422" y="311"/>
                    </a:cubicBezTo>
                    <a:lnTo>
                      <a:pt x="390" y="303"/>
                    </a:lnTo>
                    <a:lnTo>
                      <a:pt x="396" y="288"/>
                    </a:lnTo>
                    <a:lnTo>
                      <a:pt x="414" y="296"/>
                    </a:lnTo>
                    <a:cubicBezTo>
                      <a:pt x="417" y="297"/>
                      <a:pt x="418" y="299"/>
                      <a:pt x="419" y="301"/>
                    </a:cubicBezTo>
                    <a:cubicBezTo>
                      <a:pt x="419" y="303"/>
                      <a:pt x="419" y="306"/>
                      <a:pt x="418" y="308"/>
                    </a:cubicBezTo>
                    <a:lnTo>
                      <a:pt x="410" y="319"/>
                    </a:lnTo>
                    <a:lnTo>
                      <a:pt x="405" y="306"/>
                    </a:lnTo>
                    <a:lnTo>
                      <a:pt x="435" y="314"/>
                    </a:lnTo>
                    <a:lnTo>
                      <a:pt x="432" y="314"/>
                    </a:lnTo>
                    <a:lnTo>
                      <a:pt x="477" y="311"/>
                    </a:lnTo>
                    <a:cubicBezTo>
                      <a:pt x="480" y="311"/>
                      <a:pt x="483" y="312"/>
                      <a:pt x="484" y="315"/>
                    </a:cubicBezTo>
                    <a:lnTo>
                      <a:pt x="492" y="325"/>
                    </a:lnTo>
                    <a:cubicBezTo>
                      <a:pt x="494" y="327"/>
                      <a:pt x="494" y="329"/>
                      <a:pt x="494" y="332"/>
                    </a:cubicBezTo>
                    <a:cubicBezTo>
                      <a:pt x="493" y="334"/>
                      <a:pt x="492" y="336"/>
                      <a:pt x="490" y="337"/>
                    </a:cubicBezTo>
                    <a:lnTo>
                      <a:pt x="445" y="364"/>
                    </a:lnTo>
                    <a:lnTo>
                      <a:pt x="443" y="349"/>
                    </a:lnTo>
                    <a:lnTo>
                      <a:pt x="486" y="363"/>
                    </a:lnTo>
                    <a:cubicBezTo>
                      <a:pt x="488" y="364"/>
                      <a:pt x="490" y="366"/>
                      <a:pt x="491" y="369"/>
                    </a:cubicBezTo>
                    <a:lnTo>
                      <a:pt x="496" y="396"/>
                    </a:lnTo>
                    <a:cubicBezTo>
                      <a:pt x="497" y="398"/>
                      <a:pt x="496" y="401"/>
                      <a:pt x="495" y="403"/>
                    </a:cubicBezTo>
                    <a:cubicBezTo>
                      <a:pt x="493" y="405"/>
                      <a:pt x="491" y="406"/>
                      <a:pt x="488" y="406"/>
                    </a:cubicBezTo>
                    <a:lnTo>
                      <a:pt x="480" y="406"/>
                    </a:lnTo>
                    <a:lnTo>
                      <a:pt x="483" y="390"/>
                    </a:lnTo>
                    <a:lnTo>
                      <a:pt x="510" y="401"/>
                    </a:lnTo>
                    <a:lnTo>
                      <a:pt x="501" y="403"/>
                    </a:lnTo>
                    <a:lnTo>
                      <a:pt x="520" y="384"/>
                    </a:lnTo>
                    <a:cubicBezTo>
                      <a:pt x="522" y="382"/>
                      <a:pt x="524" y="382"/>
                      <a:pt x="526" y="382"/>
                    </a:cubicBezTo>
                    <a:lnTo>
                      <a:pt x="547" y="382"/>
                    </a:lnTo>
                    <a:lnTo>
                      <a:pt x="541" y="384"/>
                    </a:lnTo>
                    <a:lnTo>
                      <a:pt x="557" y="365"/>
                    </a:lnTo>
                    <a:cubicBezTo>
                      <a:pt x="559" y="363"/>
                      <a:pt x="563" y="362"/>
                      <a:pt x="567" y="363"/>
                    </a:cubicBezTo>
                    <a:lnTo>
                      <a:pt x="583" y="372"/>
                    </a:lnTo>
                    <a:lnTo>
                      <a:pt x="576" y="371"/>
                    </a:lnTo>
                    <a:lnTo>
                      <a:pt x="598" y="363"/>
                    </a:lnTo>
                    <a:lnTo>
                      <a:pt x="593" y="373"/>
                    </a:lnTo>
                    <a:lnTo>
                      <a:pt x="590" y="365"/>
                    </a:lnTo>
                    <a:cubicBezTo>
                      <a:pt x="589" y="362"/>
                      <a:pt x="590" y="358"/>
                      <a:pt x="593" y="356"/>
                    </a:cubicBezTo>
                    <a:lnTo>
                      <a:pt x="601" y="350"/>
                    </a:lnTo>
                    <a:lnTo>
                      <a:pt x="605" y="365"/>
                    </a:lnTo>
                    <a:lnTo>
                      <a:pt x="583" y="362"/>
                    </a:lnTo>
                    <a:lnTo>
                      <a:pt x="586" y="362"/>
                    </a:lnTo>
                    <a:lnTo>
                      <a:pt x="559" y="368"/>
                    </a:lnTo>
                    <a:cubicBezTo>
                      <a:pt x="557" y="368"/>
                      <a:pt x="554" y="367"/>
                      <a:pt x="552" y="365"/>
                    </a:cubicBezTo>
                    <a:lnTo>
                      <a:pt x="517" y="327"/>
                    </a:lnTo>
                    <a:lnTo>
                      <a:pt x="529" y="317"/>
                    </a:lnTo>
                    <a:lnTo>
                      <a:pt x="559" y="355"/>
                    </a:lnTo>
                    <a:cubicBezTo>
                      <a:pt x="561" y="357"/>
                      <a:pt x="561" y="361"/>
                      <a:pt x="560" y="363"/>
                    </a:cubicBezTo>
                    <a:cubicBezTo>
                      <a:pt x="558" y="366"/>
                      <a:pt x="556" y="368"/>
                      <a:pt x="552" y="368"/>
                    </a:cubicBezTo>
                    <a:lnTo>
                      <a:pt x="544" y="368"/>
                    </a:lnTo>
                    <a:cubicBezTo>
                      <a:pt x="541" y="368"/>
                      <a:pt x="539" y="366"/>
                      <a:pt x="537" y="363"/>
                    </a:cubicBezTo>
                    <a:lnTo>
                      <a:pt x="529" y="347"/>
                    </a:lnTo>
                    <a:lnTo>
                      <a:pt x="534" y="351"/>
                    </a:lnTo>
                    <a:lnTo>
                      <a:pt x="513" y="346"/>
                    </a:lnTo>
                    <a:cubicBezTo>
                      <a:pt x="511" y="345"/>
                      <a:pt x="509" y="344"/>
                      <a:pt x="508" y="341"/>
                    </a:cubicBezTo>
                    <a:cubicBezTo>
                      <a:pt x="507" y="339"/>
                      <a:pt x="507" y="336"/>
                      <a:pt x="508" y="334"/>
                    </a:cubicBezTo>
                    <a:lnTo>
                      <a:pt x="514" y="326"/>
                    </a:lnTo>
                    <a:lnTo>
                      <a:pt x="520" y="338"/>
                    </a:lnTo>
                    <a:lnTo>
                      <a:pt x="499" y="338"/>
                    </a:lnTo>
                    <a:cubicBezTo>
                      <a:pt x="497" y="338"/>
                      <a:pt x="496" y="338"/>
                      <a:pt x="494" y="337"/>
                    </a:cubicBezTo>
                    <a:lnTo>
                      <a:pt x="476" y="323"/>
                    </a:lnTo>
                    <a:cubicBezTo>
                      <a:pt x="473" y="321"/>
                      <a:pt x="472" y="317"/>
                      <a:pt x="473" y="314"/>
                    </a:cubicBezTo>
                    <a:cubicBezTo>
                      <a:pt x="474" y="310"/>
                      <a:pt x="478" y="308"/>
                      <a:pt x="481" y="309"/>
                    </a:cubicBezTo>
                    <a:lnTo>
                      <a:pt x="516" y="311"/>
                    </a:lnTo>
                    <a:cubicBezTo>
                      <a:pt x="518" y="311"/>
                      <a:pt x="520" y="313"/>
                      <a:pt x="522" y="315"/>
                    </a:cubicBezTo>
                    <a:cubicBezTo>
                      <a:pt x="523" y="317"/>
                      <a:pt x="524" y="319"/>
                      <a:pt x="523" y="322"/>
                    </a:cubicBezTo>
                    <a:lnTo>
                      <a:pt x="520" y="330"/>
                    </a:lnTo>
                    <a:lnTo>
                      <a:pt x="512" y="319"/>
                    </a:lnTo>
                    <a:lnTo>
                      <a:pt x="518" y="319"/>
                    </a:lnTo>
                    <a:lnTo>
                      <a:pt x="511" y="323"/>
                    </a:lnTo>
                    <a:lnTo>
                      <a:pt x="516" y="315"/>
                    </a:lnTo>
                    <a:cubicBezTo>
                      <a:pt x="517" y="314"/>
                      <a:pt x="517" y="314"/>
                      <a:pt x="517" y="314"/>
                    </a:cubicBezTo>
                    <a:lnTo>
                      <a:pt x="533" y="297"/>
                    </a:lnTo>
                    <a:cubicBezTo>
                      <a:pt x="535" y="296"/>
                      <a:pt x="538" y="295"/>
                      <a:pt x="540" y="295"/>
                    </a:cubicBezTo>
                    <a:cubicBezTo>
                      <a:pt x="542" y="295"/>
                      <a:pt x="544" y="297"/>
                      <a:pt x="546" y="299"/>
                    </a:cubicBezTo>
                    <a:lnTo>
                      <a:pt x="551" y="307"/>
                    </a:lnTo>
                    <a:cubicBezTo>
                      <a:pt x="553" y="310"/>
                      <a:pt x="553" y="313"/>
                      <a:pt x="551" y="316"/>
                    </a:cubicBezTo>
                    <a:lnTo>
                      <a:pt x="540" y="330"/>
                    </a:lnTo>
                    <a:lnTo>
                      <a:pt x="528" y="319"/>
                    </a:lnTo>
                    <a:lnTo>
                      <a:pt x="557" y="287"/>
                    </a:lnTo>
                    <a:cubicBezTo>
                      <a:pt x="558" y="286"/>
                      <a:pt x="560" y="285"/>
                      <a:pt x="562" y="284"/>
                    </a:cubicBezTo>
                    <a:lnTo>
                      <a:pt x="597" y="279"/>
                    </a:lnTo>
                    <a:lnTo>
                      <a:pt x="594" y="280"/>
                    </a:lnTo>
                    <a:lnTo>
                      <a:pt x="623" y="264"/>
                    </a:lnTo>
                    <a:cubicBezTo>
                      <a:pt x="624" y="263"/>
                      <a:pt x="626" y="263"/>
                      <a:pt x="627" y="263"/>
                    </a:cubicBezTo>
                    <a:lnTo>
                      <a:pt x="654" y="263"/>
                    </a:lnTo>
                    <a:lnTo>
                      <a:pt x="646" y="272"/>
                    </a:lnTo>
                    <a:lnTo>
                      <a:pt x="643" y="250"/>
                    </a:lnTo>
                    <a:close/>
                  </a:path>
                </a:pathLst>
              </a:custGeom>
              <a:solidFill>
                <a:srgbClr val="6E6E6E"/>
              </a:solidFill>
              <a:ln w="0" cap="flat">
                <a:solidFill>
                  <a:srgbClr val="6E6E6E"/>
                </a:solidFill>
                <a:prstDash val="solid"/>
                <a:round/>
                <a:headEnd/>
                <a:tailEnd/>
              </a:ln>
            </p:spPr>
            <p:txBody>
              <a:bodyPr/>
              <a:lstStyle/>
              <a:p>
                <a:endParaRPr lang="en-US"/>
              </a:p>
            </p:txBody>
          </p:sp>
          <p:sp>
            <p:nvSpPr>
              <p:cNvPr id="1600" name="Freeform 787"/>
              <p:cNvSpPr>
                <a:spLocks/>
              </p:cNvSpPr>
              <p:nvPr/>
            </p:nvSpPr>
            <p:spPr bwMode="auto">
              <a:xfrm>
                <a:off x="3377" y="935"/>
                <a:ext cx="36" cy="24"/>
              </a:xfrm>
              <a:custGeom>
                <a:avLst/>
                <a:gdLst>
                  <a:gd name="T0" fmla="*/ 0 w 36"/>
                  <a:gd name="T1" fmla="*/ 5 h 24"/>
                  <a:gd name="T2" fmla="*/ 9 w 36"/>
                  <a:gd name="T3" fmla="*/ 2 h 24"/>
                  <a:gd name="T4" fmla="*/ 9 w 36"/>
                  <a:gd name="T5" fmla="*/ 4 h 24"/>
                  <a:gd name="T6" fmla="*/ 13 w 36"/>
                  <a:gd name="T7" fmla="*/ 4 h 24"/>
                  <a:gd name="T8" fmla="*/ 16 w 36"/>
                  <a:gd name="T9" fmla="*/ 2 h 24"/>
                  <a:gd name="T10" fmla="*/ 17 w 36"/>
                  <a:gd name="T11" fmla="*/ 3 h 24"/>
                  <a:gd name="T12" fmla="*/ 16 w 36"/>
                  <a:gd name="T13" fmla="*/ 2 h 24"/>
                  <a:gd name="T14" fmla="*/ 24 w 36"/>
                  <a:gd name="T15" fmla="*/ 0 h 24"/>
                  <a:gd name="T16" fmla="*/ 25 w 36"/>
                  <a:gd name="T17" fmla="*/ 3 h 24"/>
                  <a:gd name="T18" fmla="*/ 31 w 36"/>
                  <a:gd name="T19" fmla="*/ 4 h 24"/>
                  <a:gd name="T20" fmla="*/ 29 w 36"/>
                  <a:gd name="T21" fmla="*/ 8 h 24"/>
                  <a:gd name="T22" fmla="*/ 33 w 36"/>
                  <a:gd name="T23" fmla="*/ 9 h 24"/>
                  <a:gd name="T24" fmla="*/ 34 w 36"/>
                  <a:gd name="T25" fmla="*/ 11 h 24"/>
                  <a:gd name="T26" fmla="*/ 36 w 36"/>
                  <a:gd name="T27" fmla="*/ 14 h 24"/>
                  <a:gd name="T28" fmla="*/ 34 w 36"/>
                  <a:gd name="T29" fmla="*/ 17 h 24"/>
                  <a:gd name="T30" fmla="*/ 32 w 36"/>
                  <a:gd name="T31" fmla="*/ 17 h 24"/>
                  <a:gd name="T32" fmla="*/ 30 w 36"/>
                  <a:gd name="T33" fmla="*/ 19 h 24"/>
                  <a:gd name="T34" fmla="*/ 32 w 36"/>
                  <a:gd name="T35" fmla="*/ 22 h 24"/>
                  <a:gd name="T36" fmla="*/ 31 w 36"/>
                  <a:gd name="T37" fmla="*/ 24 h 24"/>
                  <a:gd name="T38" fmla="*/ 28 w 36"/>
                  <a:gd name="T39" fmla="*/ 24 h 24"/>
                  <a:gd name="T40" fmla="*/ 22 w 36"/>
                  <a:gd name="T41" fmla="*/ 21 h 24"/>
                  <a:gd name="T42" fmla="*/ 21 w 36"/>
                  <a:gd name="T43" fmla="*/ 17 h 24"/>
                  <a:gd name="T44" fmla="*/ 19 w 36"/>
                  <a:gd name="T45" fmla="*/ 19 h 24"/>
                  <a:gd name="T46" fmla="*/ 15 w 36"/>
                  <a:gd name="T47" fmla="*/ 19 h 24"/>
                  <a:gd name="T48" fmla="*/ 15 w 36"/>
                  <a:gd name="T49" fmla="*/ 15 h 24"/>
                  <a:gd name="T50" fmla="*/ 8 w 36"/>
                  <a:gd name="T51" fmla="*/ 11 h 24"/>
                  <a:gd name="T52" fmla="*/ 6 w 36"/>
                  <a:gd name="T53" fmla="*/ 9 h 24"/>
                  <a:gd name="T54" fmla="*/ 2 w 36"/>
                  <a:gd name="T55" fmla="*/ 8 h 24"/>
                  <a:gd name="T56" fmla="*/ 0 w 36"/>
                  <a:gd name="T57" fmla="*/ 5 h 2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6"/>
                  <a:gd name="T88" fmla="*/ 0 h 24"/>
                  <a:gd name="T89" fmla="*/ 36 w 36"/>
                  <a:gd name="T90" fmla="*/ 24 h 2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6" h="24">
                    <a:moveTo>
                      <a:pt x="0" y="5"/>
                    </a:moveTo>
                    <a:lnTo>
                      <a:pt x="9" y="2"/>
                    </a:lnTo>
                    <a:lnTo>
                      <a:pt x="9" y="4"/>
                    </a:lnTo>
                    <a:lnTo>
                      <a:pt x="13" y="4"/>
                    </a:lnTo>
                    <a:lnTo>
                      <a:pt x="16" y="2"/>
                    </a:lnTo>
                    <a:lnTo>
                      <a:pt x="17" y="3"/>
                    </a:lnTo>
                    <a:lnTo>
                      <a:pt x="16" y="2"/>
                    </a:lnTo>
                    <a:lnTo>
                      <a:pt x="24" y="0"/>
                    </a:lnTo>
                    <a:lnTo>
                      <a:pt x="25" y="3"/>
                    </a:lnTo>
                    <a:lnTo>
                      <a:pt x="31" y="4"/>
                    </a:lnTo>
                    <a:lnTo>
                      <a:pt x="29" y="8"/>
                    </a:lnTo>
                    <a:lnTo>
                      <a:pt x="33" y="9"/>
                    </a:lnTo>
                    <a:lnTo>
                      <a:pt x="34" y="11"/>
                    </a:lnTo>
                    <a:lnTo>
                      <a:pt x="36" y="14"/>
                    </a:lnTo>
                    <a:lnTo>
                      <a:pt x="34" y="17"/>
                    </a:lnTo>
                    <a:lnTo>
                      <a:pt x="32" y="17"/>
                    </a:lnTo>
                    <a:lnTo>
                      <a:pt x="30" y="19"/>
                    </a:lnTo>
                    <a:lnTo>
                      <a:pt x="32" y="22"/>
                    </a:lnTo>
                    <a:lnTo>
                      <a:pt x="31" y="24"/>
                    </a:lnTo>
                    <a:lnTo>
                      <a:pt x="28" y="24"/>
                    </a:lnTo>
                    <a:lnTo>
                      <a:pt x="22" y="21"/>
                    </a:lnTo>
                    <a:lnTo>
                      <a:pt x="21" y="17"/>
                    </a:lnTo>
                    <a:lnTo>
                      <a:pt x="19" y="19"/>
                    </a:lnTo>
                    <a:lnTo>
                      <a:pt x="15" y="19"/>
                    </a:lnTo>
                    <a:lnTo>
                      <a:pt x="15" y="15"/>
                    </a:lnTo>
                    <a:lnTo>
                      <a:pt x="8" y="11"/>
                    </a:lnTo>
                    <a:lnTo>
                      <a:pt x="6" y="9"/>
                    </a:lnTo>
                    <a:lnTo>
                      <a:pt x="2" y="8"/>
                    </a:lnTo>
                    <a:lnTo>
                      <a:pt x="0" y="5"/>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601" name="Freeform 788"/>
              <p:cNvSpPr>
                <a:spLocks noEditPoints="1"/>
              </p:cNvSpPr>
              <p:nvPr/>
            </p:nvSpPr>
            <p:spPr bwMode="auto">
              <a:xfrm>
                <a:off x="3375" y="933"/>
                <a:ext cx="40" cy="28"/>
              </a:xfrm>
              <a:custGeom>
                <a:avLst/>
                <a:gdLst>
                  <a:gd name="T0" fmla="*/ 6 w 162"/>
                  <a:gd name="T1" fmla="*/ 20 h 112"/>
                  <a:gd name="T2" fmla="*/ 46 w 162"/>
                  <a:gd name="T3" fmla="*/ 7 h 112"/>
                  <a:gd name="T4" fmla="*/ 53 w 162"/>
                  <a:gd name="T5" fmla="*/ 19 h 112"/>
                  <a:gd name="T6" fmla="*/ 61 w 162"/>
                  <a:gd name="T7" fmla="*/ 14 h 112"/>
                  <a:gd name="T8" fmla="*/ 71 w 162"/>
                  <a:gd name="T9" fmla="*/ 9 h 112"/>
                  <a:gd name="T10" fmla="*/ 82 w 162"/>
                  <a:gd name="T11" fmla="*/ 14 h 112"/>
                  <a:gd name="T12" fmla="*/ 67 w 162"/>
                  <a:gd name="T13" fmla="*/ 17 h 112"/>
                  <a:gd name="T14" fmla="*/ 72 w 162"/>
                  <a:gd name="T15" fmla="*/ 6 h 112"/>
                  <a:gd name="T16" fmla="*/ 112 w 162"/>
                  <a:gd name="T17" fmla="*/ 5 h 112"/>
                  <a:gd name="T18" fmla="*/ 112 w 162"/>
                  <a:gd name="T19" fmla="*/ 11 h 112"/>
                  <a:gd name="T20" fmla="*/ 140 w 162"/>
                  <a:gd name="T21" fmla="*/ 21 h 112"/>
                  <a:gd name="T22" fmla="*/ 132 w 162"/>
                  <a:gd name="T23" fmla="*/ 44 h 112"/>
                  <a:gd name="T24" fmla="*/ 142 w 162"/>
                  <a:gd name="T25" fmla="*/ 35 h 112"/>
                  <a:gd name="T26" fmla="*/ 154 w 162"/>
                  <a:gd name="T27" fmla="*/ 46 h 112"/>
                  <a:gd name="T28" fmla="*/ 161 w 162"/>
                  <a:gd name="T29" fmla="*/ 62 h 112"/>
                  <a:gd name="T30" fmla="*/ 152 w 162"/>
                  <a:gd name="T31" fmla="*/ 80 h 112"/>
                  <a:gd name="T32" fmla="*/ 138 w 162"/>
                  <a:gd name="T33" fmla="*/ 83 h 112"/>
                  <a:gd name="T34" fmla="*/ 137 w 162"/>
                  <a:gd name="T35" fmla="*/ 90 h 112"/>
                  <a:gd name="T36" fmla="*/ 145 w 162"/>
                  <a:gd name="T37" fmla="*/ 95 h 112"/>
                  <a:gd name="T38" fmla="*/ 139 w 162"/>
                  <a:gd name="T39" fmla="*/ 110 h 112"/>
                  <a:gd name="T40" fmla="*/ 123 w 162"/>
                  <a:gd name="T41" fmla="*/ 112 h 112"/>
                  <a:gd name="T42" fmla="*/ 95 w 162"/>
                  <a:gd name="T43" fmla="*/ 98 h 112"/>
                  <a:gd name="T44" fmla="*/ 87 w 162"/>
                  <a:gd name="T45" fmla="*/ 78 h 112"/>
                  <a:gd name="T46" fmla="*/ 89 w 162"/>
                  <a:gd name="T47" fmla="*/ 89 h 112"/>
                  <a:gd name="T48" fmla="*/ 71 w 162"/>
                  <a:gd name="T49" fmla="*/ 91 h 112"/>
                  <a:gd name="T50" fmla="*/ 63 w 162"/>
                  <a:gd name="T51" fmla="*/ 70 h 112"/>
                  <a:gd name="T52" fmla="*/ 37 w 162"/>
                  <a:gd name="T53" fmla="*/ 61 h 112"/>
                  <a:gd name="T54" fmla="*/ 26 w 162"/>
                  <a:gd name="T55" fmla="*/ 48 h 112"/>
                  <a:gd name="T56" fmla="*/ 13 w 162"/>
                  <a:gd name="T57" fmla="*/ 48 h 112"/>
                  <a:gd name="T58" fmla="*/ 2 w 162"/>
                  <a:gd name="T59" fmla="*/ 30 h 112"/>
                  <a:gd name="T60" fmla="*/ 16 w 162"/>
                  <a:gd name="T61" fmla="*/ 33 h 112"/>
                  <a:gd name="T62" fmla="*/ 39 w 162"/>
                  <a:gd name="T63" fmla="*/ 38 h 112"/>
                  <a:gd name="T64" fmla="*/ 44 w 162"/>
                  <a:gd name="T65" fmla="*/ 47 h 112"/>
                  <a:gd name="T66" fmla="*/ 79 w 162"/>
                  <a:gd name="T67" fmla="*/ 70 h 112"/>
                  <a:gd name="T68" fmla="*/ 71 w 162"/>
                  <a:gd name="T69" fmla="*/ 75 h 112"/>
                  <a:gd name="T70" fmla="*/ 79 w 162"/>
                  <a:gd name="T71" fmla="*/ 77 h 112"/>
                  <a:gd name="T72" fmla="*/ 97 w 162"/>
                  <a:gd name="T73" fmla="*/ 67 h 112"/>
                  <a:gd name="T74" fmla="*/ 107 w 162"/>
                  <a:gd name="T75" fmla="*/ 89 h 112"/>
                  <a:gd name="T76" fmla="*/ 127 w 162"/>
                  <a:gd name="T77" fmla="*/ 98 h 112"/>
                  <a:gd name="T78" fmla="*/ 133 w 162"/>
                  <a:gd name="T79" fmla="*/ 96 h 112"/>
                  <a:gd name="T80" fmla="*/ 132 w 162"/>
                  <a:gd name="T81" fmla="*/ 94 h 112"/>
                  <a:gd name="T82" fmla="*/ 123 w 162"/>
                  <a:gd name="T83" fmla="*/ 90 h 112"/>
                  <a:gd name="T84" fmla="*/ 132 w 162"/>
                  <a:gd name="T85" fmla="*/ 70 h 112"/>
                  <a:gd name="T86" fmla="*/ 146 w 162"/>
                  <a:gd name="T87" fmla="*/ 67 h 112"/>
                  <a:gd name="T88" fmla="*/ 147 w 162"/>
                  <a:gd name="T89" fmla="*/ 60 h 112"/>
                  <a:gd name="T90" fmla="*/ 141 w 162"/>
                  <a:gd name="T91" fmla="*/ 54 h 112"/>
                  <a:gd name="T92" fmla="*/ 135 w 162"/>
                  <a:gd name="T93" fmla="*/ 49 h 112"/>
                  <a:gd name="T94" fmla="*/ 124 w 162"/>
                  <a:gd name="T95" fmla="*/ 48 h 112"/>
                  <a:gd name="T96" fmla="*/ 118 w 162"/>
                  <a:gd name="T97" fmla="*/ 37 h 112"/>
                  <a:gd name="T98" fmla="*/ 131 w 162"/>
                  <a:gd name="T99" fmla="*/ 32 h 112"/>
                  <a:gd name="T100" fmla="*/ 103 w 162"/>
                  <a:gd name="T101" fmla="*/ 23 h 112"/>
                  <a:gd name="T102" fmla="*/ 106 w 162"/>
                  <a:gd name="T103" fmla="*/ 16 h 112"/>
                  <a:gd name="T104" fmla="*/ 81 w 162"/>
                  <a:gd name="T105" fmla="*/ 10 h 112"/>
                  <a:gd name="T106" fmla="*/ 81 w 162"/>
                  <a:gd name="T107" fmla="*/ 26 h 112"/>
                  <a:gd name="T108" fmla="*/ 68 w 162"/>
                  <a:gd name="T109" fmla="*/ 22 h 112"/>
                  <a:gd name="T110" fmla="*/ 64 w 162"/>
                  <a:gd name="T111" fmla="*/ 29 h 112"/>
                  <a:gd name="T112" fmla="*/ 45 w 162"/>
                  <a:gd name="T113" fmla="*/ 30 h 112"/>
                  <a:gd name="T114" fmla="*/ 35 w 162"/>
                  <a:gd name="T115" fmla="*/ 16 h 112"/>
                  <a:gd name="T116" fmla="*/ 12 w 162"/>
                  <a:gd name="T117" fmla="*/ 35 h 112"/>
                  <a:gd name="T118" fmla="*/ 22 w 162"/>
                  <a:gd name="T119" fmla="*/ 38 h 11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62"/>
                  <a:gd name="T181" fmla="*/ 0 h 112"/>
                  <a:gd name="T182" fmla="*/ 162 w 162"/>
                  <a:gd name="T183" fmla="*/ 112 h 11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62" h="112">
                    <a:moveTo>
                      <a:pt x="2" y="30"/>
                    </a:moveTo>
                    <a:cubicBezTo>
                      <a:pt x="0" y="26"/>
                      <a:pt x="2" y="21"/>
                      <a:pt x="6" y="20"/>
                    </a:cubicBezTo>
                    <a:lnTo>
                      <a:pt x="40" y="6"/>
                    </a:lnTo>
                    <a:cubicBezTo>
                      <a:pt x="42" y="6"/>
                      <a:pt x="44" y="6"/>
                      <a:pt x="46" y="7"/>
                    </a:cubicBezTo>
                    <a:cubicBezTo>
                      <a:pt x="48" y="8"/>
                      <a:pt x="50" y="9"/>
                      <a:pt x="51" y="11"/>
                    </a:cubicBezTo>
                    <a:lnTo>
                      <a:pt x="53" y="19"/>
                    </a:lnTo>
                    <a:lnTo>
                      <a:pt x="45" y="14"/>
                    </a:lnTo>
                    <a:lnTo>
                      <a:pt x="61" y="14"/>
                    </a:lnTo>
                    <a:lnTo>
                      <a:pt x="58" y="14"/>
                    </a:lnTo>
                    <a:lnTo>
                      <a:pt x="71" y="9"/>
                    </a:lnTo>
                    <a:cubicBezTo>
                      <a:pt x="74" y="8"/>
                      <a:pt x="77" y="9"/>
                      <a:pt x="80" y="11"/>
                    </a:cubicBezTo>
                    <a:lnTo>
                      <a:pt x="82" y="14"/>
                    </a:lnTo>
                    <a:lnTo>
                      <a:pt x="69" y="23"/>
                    </a:lnTo>
                    <a:lnTo>
                      <a:pt x="67" y="17"/>
                    </a:lnTo>
                    <a:cubicBezTo>
                      <a:pt x="65" y="15"/>
                      <a:pt x="65" y="12"/>
                      <a:pt x="67" y="10"/>
                    </a:cubicBezTo>
                    <a:cubicBezTo>
                      <a:pt x="68" y="8"/>
                      <a:pt x="70" y="6"/>
                      <a:pt x="72" y="6"/>
                    </a:cubicBezTo>
                    <a:lnTo>
                      <a:pt x="103" y="1"/>
                    </a:lnTo>
                    <a:cubicBezTo>
                      <a:pt x="107" y="0"/>
                      <a:pt x="110" y="2"/>
                      <a:pt x="112" y="5"/>
                    </a:cubicBezTo>
                    <a:lnTo>
                      <a:pt x="117" y="16"/>
                    </a:lnTo>
                    <a:lnTo>
                      <a:pt x="112" y="11"/>
                    </a:lnTo>
                    <a:lnTo>
                      <a:pt x="135" y="17"/>
                    </a:lnTo>
                    <a:cubicBezTo>
                      <a:pt x="137" y="17"/>
                      <a:pt x="139" y="19"/>
                      <a:pt x="140" y="21"/>
                    </a:cubicBezTo>
                    <a:cubicBezTo>
                      <a:pt x="141" y="23"/>
                      <a:pt x="141" y="26"/>
                      <a:pt x="140" y="28"/>
                    </a:cubicBezTo>
                    <a:lnTo>
                      <a:pt x="132" y="44"/>
                    </a:lnTo>
                    <a:lnTo>
                      <a:pt x="127" y="33"/>
                    </a:lnTo>
                    <a:lnTo>
                      <a:pt x="142" y="35"/>
                    </a:lnTo>
                    <a:cubicBezTo>
                      <a:pt x="144" y="36"/>
                      <a:pt x="145" y="36"/>
                      <a:pt x="146" y="38"/>
                    </a:cubicBezTo>
                    <a:lnTo>
                      <a:pt x="154" y="46"/>
                    </a:lnTo>
                    <a:cubicBezTo>
                      <a:pt x="155" y="46"/>
                      <a:pt x="155" y="47"/>
                      <a:pt x="156" y="48"/>
                    </a:cubicBezTo>
                    <a:lnTo>
                      <a:pt x="161" y="62"/>
                    </a:lnTo>
                    <a:cubicBezTo>
                      <a:pt x="162" y="64"/>
                      <a:pt x="162" y="67"/>
                      <a:pt x="160" y="69"/>
                    </a:cubicBezTo>
                    <a:lnTo>
                      <a:pt x="152" y="80"/>
                    </a:lnTo>
                    <a:cubicBezTo>
                      <a:pt x="151" y="82"/>
                      <a:pt x="148" y="83"/>
                      <a:pt x="146" y="83"/>
                    </a:cubicBezTo>
                    <a:lnTo>
                      <a:pt x="138" y="83"/>
                    </a:lnTo>
                    <a:lnTo>
                      <a:pt x="145" y="80"/>
                    </a:lnTo>
                    <a:lnTo>
                      <a:pt x="137" y="90"/>
                    </a:lnTo>
                    <a:lnTo>
                      <a:pt x="137" y="82"/>
                    </a:lnTo>
                    <a:lnTo>
                      <a:pt x="145" y="95"/>
                    </a:lnTo>
                    <a:cubicBezTo>
                      <a:pt x="147" y="98"/>
                      <a:pt x="146" y="102"/>
                      <a:pt x="144" y="105"/>
                    </a:cubicBezTo>
                    <a:lnTo>
                      <a:pt x="139" y="110"/>
                    </a:lnTo>
                    <a:cubicBezTo>
                      <a:pt x="137" y="112"/>
                      <a:pt x="135" y="112"/>
                      <a:pt x="133" y="112"/>
                    </a:cubicBezTo>
                    <a:lnTo>
                      <a:pt x="123" y="112"/>
                    </a:lnTo>
                    <a:cubicBezTo>
                      <a:pt x="121" y="112"/>
                      <a:pt x="120" y="112"/>
                      <a:pt x="119" y="111"/>
                    </a:cubicBezTo>
                    <a:lnTo>
                      <a:pt x="95" y="98"/>
                    </a:lnTo>
                    <a:cubicBezTo>
                      <a:pt x="94" y="97"/>
                      <a:pt x="92" y="95"/>
                      <a:pt x="92" y="94"/>
                    </a:cubicBezTo>
                    <a:lnTo>
                      <a:pt x="87" y="78"/>
                    </a:lnTo>
                    <a:lnTo>
                      <a:pt x="99" y="81"/>
                    </a:lnTo>
                    <a:lnTo>
                      <a:pt x="89" y="89"/>
                    </a:lnTo>
                    <a:cubicBezTo>
                      <a:pt x="88" y="91"/>
                      <a:pt x="86" y="91"/>
                      <a:pt x="84" y="91"/>
                    </a:cubicBezTo>
                    <a:lnTo>
                      <a:pt x="71" y="91"/>
                    </a:lnTo>
                    <a:cubicBezTo>
                      <a:pt x="67" y="91"/>
                      <a:pt x="63" y="88"/>
                      <a:pt x="63" y="83"/>
                    </a:cubicBezTo>
                    <a:lnTo>
                      <a:pt x="63" y="70"/>
                    </a:lnTo>
                    <a:lnTo>
                      <a:pt x="67" y="77"/>
                    </a:lnTo>
                    <a:lnTo>
                      <a:pt x="37" y="61"/>
                    </a:lnTo>
                    <a:cubicBezTo>
                      <a:pt x="36" y="60"/>
                      <a:pt x="35" y="60"/>
                      <a:pt x="34" y="58"/>
                    </a:cubicBezTo>
                    <a:lnTo>
                      <a:pt x="26" y="48"/>
                    </a:lnTo>
                    <a:lnTo>
                      <a:pt x="31" y="51"/>
                    </a:lnTo>
                    <a:lnTo>
                      <a:pt x="13" y="48"/>
                    </a:lnTo>
                    <a:cubicBezTo>
                      <a:pt x="11" y="48"/>
                      <a:pt x="8" y="46"/>
                      <a:pt x="7" y="43"/>
                    </a:cubicBezTo>
                    <a:lnTo>
                      <a:pt x="2" y="30"/>
                    </a:lnTo>
                    <a:close/>
                    <a:moveTo>
                      <a:pt x="22" y="38"/>
                    </a:moveTo>
                    <a:lnTo>
                      <a:pt x="16" y="33"/>
                    </a:lnTo>
                    <a:lnTo>
                      <a:pt x="34" y="35"/>
                    </a:lnTo>
                    <a:cubicBezTo>
                      <a:pt x="36" y="36"/>
                      <a:pt x="38" y="37"/>
                      <a:pt x="39" y="38"/>
                    </a:cubicBezTo>
                    <a:lnTo>
                      <a:pt x="47" y="49"/>
                    </a:lnTo>
                    <a:lnTo>
                      <a:pt x="44" y="47"/>
                    </a:lnTo>
                    <a:lnTo>
                      <a:pt x="75" y="63"/>
                    </a:lnTo>
                    <a:cubicBezTo>
                      <a:pt x="78" y="64"/>
                      <a:pt x="79" y="67"/>
                      <a:pt x="79" y="70"/>
                    </a:cubicBezTo>
                    <a:lnTo>
                      <a:pt x="79" y="83"/>
                    </a:lnTo>
                    <a:lnTo>
                      <a:pt x="71" y="75"/>
                    </a:lnTo>
                    <a:lnTo>
                      <a:pt x="84" y="75"/>
                    </a:lnTo>
                    <a:lnTo>
                      <a:pt x="79" y="77"/>
                    </a:lnTo>
                    <a:lnTo>
                      <a:pt x="89" y="69"/>
                    </a:lnTo>
                    <a:cubicBezTo>
                      <a:pt x="91" y="67"/>
                      <a:pt x="94" y="67"/>
                      <a:pt x="97" y="67"/>
                    </a:cubicBezTo>
                    <a:cubicBezTo>
                      <a:pt x="99" y="68"/>
                      <a:pt x="101" y="70"/>
                      <a:pt x="102" y="73"/>
                    </a:cubicBezTo>
                    <a:lnTo>
                      <a:pt x="107" y="89"/>
                    </a:lnTo>
                    <a:lnTo>
                      <a:pt x="103" y="84"/>
                    </a:lnTo>
                    <a:lnTo>
                      <a:pt x="127" y="98"/>
                    </a:lnTo>
                    <a:lnTo>
                      <a:pt x="123" y="96"/>
                    </a:lnTo>
                    <a:lnTo>
                      <a:pt x="133" y="96"/>
                    </a:lnTo>
                    <a:lnTo>
                      <a:pt x="127" y="99"/>
                    </a:lnTo>
                    <a:lnTo>
                      <a:pt x="132" y="94"/>
                    </a:lnTo>
                    <a:lnTo>
                      <a:pt x="131" y="103"/>
                    </a:lnTo>
                    <a:lnTo>
                      <a:pt x="123" y="90"/>
                    </a:lnTo>
                    <a:cubicBezTo>
                      <a:pt x="122" y="87"/>
                      <a:pt x="122" y="84"/>
                      <a:pt x="124" y="81"/>
                    </a:cubicBezTo>
                    <a:lnTo>
                      <a:pt x="132" y="70"/>
                    </a:lnTo>
                    <a:cubicBezTo>
                      <a:pt x="133" y="68"/>
                      <a:pt x="135" y="67"/>
                      <a:pt x="138" y="67"/>
                    </a:cubicBezTo>
                    <a:lnTo>
                      <a:pt x="146" y="67"/>
                    </a:lnTo>
                    <a:lnTo>
                      <a:pt x="139" y="70"/>
                    </a:lnTo>
                    <a:lnTo>
                      <a:pt x="147" y="60"/>
                    </a:lnTo>
                    <a:lnTo>
                      <a:pt x="146" y="67"/>
                    </a:lnTo>
                    <a:lnTo>
                      <a:pt x="141" y="54"/>
                    </a:lnTo>
                    <a:lnTo>
                      <a:pt x="143" y="57"/>
                    </a:lnTo>
                    <a:lnTo>
                      <a:pt x="135" y="49"/>
                    </a:lnTo>
                    <a:lnTo>
                      <a:pt x="139" y="51"/>
                    </a:lnTo>
                    <a:lnTo>
                      <a:pt x="124" y="48"/>
                    </a:lnTo>
                    <a:cubicBezTo>
                      <a:pt x="121" y="48"/>
                      <a:pt x="119" y="46"/>
                      <a:pt x="118" y="44"/>
                    </a:cubicBezTo>
                    <a:cubicBezTo>
                      <a:pt x="117" y="42"/>
                      <a:pt x="117" y="39"/>
                      <a:pt x="118" y="37"/>
                    </a:cubicBezTo>
                    <a:lnTo>
                      <a:pt x="126" y="21"/>
                    </a:lnTo>
                    <a:lnTo>
                      <a:pt x="131" y="32"/>
                    </a:lnTo>
                    <a:lnTo>
                      <a:pt x="108" y="27"/>
                    </a:lnTo>
                    <a:cubicBezTo>
                      <a:pt x="106" y="26"/>
                      <a:pt x="104" y="25"/>
                      <a:pt x="103" y="23"/>
                    </a:cubicBezTo>
                    <a:lnTo>
                      <a:pt x="97" y="12"/>
                    </a:lnTo>
                    <a:lnTo>
                      <a:pt x="106" y="16"/>
                    </a:lnTo>
                    <a:lnTo>
                      <a:pt x="75" y="22"/>
                    </a:lnTo>
                    <a:lnTo>
                      <a:pt x="81" y="10"/>
                    </a:lnTo>
                    <a:lnTo>
                      <a:pt x="84" y="16"/>
                    </a:lnTo>
                    <a:cubicBezTo>
                      <a:pt x="85" y="19"/>
                      <a:pt x="84" y="23"/>
                      <a:pt x="81" y="26"/>
                    </a:cubicBezTo>
                    <a:cubicBezTo>
                      <a:pt x="78" y="28"/>
                      <a:pt x="73" y="28"/>
                      <a:pt x="71" y="25"/>
                    </a:cubicBezTo>
                    <a:lnTo>
                      <a:pt x="68" y="22"/>
                    </a:lnTo>
                    <a:lnTo>
                      <a:pt x="77" y="24"/>
                    </a:lnTo>
                    <a:lnTo>
                      <a:pt x="64" y="29"/>
                    </a:lnTo>
                    <a:cubicBezTo>
                      <a:pt x="63" y="30"/>
                      <a:pt x="62" y="30"/>
                      <a:pt x="61" y="30"/>
                    </a:cubicBezTo>
                    <a:lnTo>
                      <a:pt x="45" y="30"/>
                    </a:lnTo>
                    <a:cubicBezTo>
                      <a:pt x="42" y="30"/>
                      <a:pt x="39" y="28"/>
                      <a:pt x="38" y="24"/>
                    </a:cubicBezTo>
                    <a:lnTo>
                      <a:pt x="35" y="16"/>
                    </a:lnTo>
                    <a:lnTo>
                      <a:pt x="46" y="21"/>
                    </a:lnTo>
                    <a:lnTo>
                      <a:pt x="12" y="35"/>
                    </a:lnTo>
                    <a:lnTo>
                      <a:pt x="17" y="24"/>
                    </a:lnTo>
                    <a:lnTo>
                      <a:pt x="22" y="38"/>
                    </a:lnTo>
                    <a:close/>
                  </a:path>
                </a:pathLst>
              </a:custGeom>
              <a:solidFill>
                <a:srgbClr val="6E6E6E"/>
              </a:solidFill>
              <a:ln w="0" cap="flat">
                <a:solidFill>
                  <a:srgbClr val="6E6E6E"/>
                </a:solidFill>
                <a:prstDash val="solid"/>
                <a:round/>
                <a:headEnd/>
                <a:tailEnd/>
              </a:ln>
            </p:spPr>
            <p:txBody>
              <a:bodyPr/>
              <a:lstStyle/>
              <a:p>
                <a:endParaRPr lang="en-US"/>
              </a:p>
            </p:txBody>
          </p:sp>
          <p:sp>
            <p:nvSpPr>
              <p:cNvPr id="1602" name="Freeform 789"/>
              <p:cNvSpPr>
                <a:spLocks noEditPoints="1"/>
              </p:cNvSpPr>
              <p:nvPr/>
            </p:nvSpPr>
            <p:spPr bwMode="auto">
              <a:xfrm>
                <a:off x="3409" y="978"/>
                <a:ext cx="47" cy="24"/>
              </a:xfrm>
              <a:custGeom>
                <a:avLst/>
                <a:gdLst>
                  <a:gd name="T0" fmla="*/ 47 w 47"/>
                  <a:gd name="T1" fmla="*/ 12 h 24"/>
                  <a:gd name="T2" fmla="*/ 47 w 47"/>
                  <a:gd name="T3" fmla="*/ 15 h 24"/>
                  <a:gd name="T4" fmla="*/ 43 w 47"/>
                  <a:gd name="T5" fmla="*/ 15 h 24"/>
                  <a:gd name="T6" fmla="*/ 44 w 47"/>
                  <a:gd name="T7" fmla="*/ 20 h 24"/>
                  <a:gd name="T8" fmla="*/ 42 w 47"/>
                  <a:gd name="T9" fmla="*/ 17 h 24"/>
                  <a:gd name="T10" fmla="*/ 37 w 47"/>
                  <a:gd name="T11" fmla="*/ 18 h 24"/>
                  <a:gd name="T12" fmla="*/ 35 w 47"/>
                  <a:gd name="T13" fmla="*/ 16 h 24"/>
                  <a:gd name="T14" fmla="*/ 32 w 47"/>
                  <a:gd name="T15" fmla="*/ 24 h 24"/>
                  <a:gd name="T16" fmla="*/ 26 w 47"/>
                  <a:gd name="T17" fmla="*/ 19 h 24"/>
                  <a:gd name="T18" fmla="*/ 26 w 47"/>
                  <a:gd name="T19" fmla="*/ 16 h 24"/>
                  <a:gd name="T20" fmla="*/ 20 w 47"/>
                  <a:gd name="T21" fmla="*/ 23 h 24"/>
                  <a:gd name="T22" fmla="*/ 12 w 47"/>
                  <a:gd name="T23" fmla="*/ 23 h 24"/>
                  <a:gd name="T24" fmla="*/ 9 w 47"/>
                  <a:gd name="T25" fmla="*/ 20 h 24"/>
                  <a:gd name="T26" fmla="*/ 8 w 47"/>
                  <a:gd name="T27" fmla="*/ 16 h 24"/>
                  <a:gd name="T28" fmla="*/ 3 w 47"/>
                  <a:gd name="T29" fmla="*/ 17 h 24"/>
                  <a:gd name="T30" fmla="*/ 2 w 47"/>
                  <a:gd name="T31" fmla="*/ 20 h 24"/>
                  <a:gd name="T32" fmla="*/ 0 w 47"/>
                  <a:gd name="T33" fmla="*/ 20 h 24"/>
                  <a:gd name="T34" fmla="*/ 2 w 47"/>
                  <a:gd name="T35" fmla="*/ 19 h 24"/>
                  <a:gd name="T36" fmla="*/ 2 w 47"/>
                  <a:gd name="T37" fmla="*/ 15 h 24"/>
                  <a:gd name="T38" fmla="*/ 10 w 47"/>
                  <a:gd name="T39" fmla="*/ 7 h 24"/>
                  <a:gd name="T40" fmla="*/ 10 w 47"/>
                  <a:gd name="T41" fmla="*/ 4 h 24"/>
                  <a:gd name="T42" fmla="*/ 14 w 47"/>
                  <a:gd name="T43" fmla="*/ 5 h 24"/>
                  <a:gd name="T44" fmla="*/ 16 w 47"/>
                  <a:gd name="T45" fmla="*/ 4 h 24"/>
                  <a:gd name="T46" fmla="*/ 27 w 47"/>
                  <a:gd name="T47" fmla="*/ 3 h 24"/>
                  <a:gd name="T48" fmla="*/ 25 w 47"/>
                  <a:gd name="T49" fmla="*/ 1 h 24"/>
                  <a:gd name="T50" fmla="*/ 27 w 47"/>
                  <a:gd name="T51" fmla="*/ 0 h 24"/>
                  <a:gd name="T52" fmla="*/ 37 w 47"/>
                  <a:gd name="T53" fmla="*/ 4 h 24"/>
                  <a:gd name="T54" fmla="*/ 38 w 47"/>
                  <a:gd name="T55" fmla="*/ 6 h 24"/>
                  <a:gd name="T56" fmla="*/ 37 w 47"/>
                  <a:gd name="T57" fmla="*/ 7 h 24"/>
                  <a:gd name="T58" fmla="*/ 36 w 47"/>
                  <a:gd name="T59" fmla="*/ 10 h 24"/>
                  <a:gd name="T60" fmla="*/ 37 w 47"/>
                  <a:gd name="T61" fmla="*/ 10 h 24"/>
                  <a:gd name="T62" fmla="*/ 43 w 47"/>
                  <a:gd name="T63" fmla="*/ 12 h 24"/>
                  <a:gd name="T64" fmla="*/ 46 w 47"/>
                  <a:gd name="T65" fmla="*/ 10 h 24"/>
                  <a:gd name="T66" fmla="*/ 47 w 47"/>
                  <a:gd name="T67" fmla="*/ 12 h 24"/>
                  <a:gd name="T68" fmla="*/ 28 w 47"/>
                  <a:gd name="T69" fmla="*/ 1 h 24"/>
                  <a:gd name="T70" fmla="*/ 28 w 47"/>
                  <a:gd name="T71" fmla="*/ 1 h 24"/>
                  <a:gd name="T72" fmla="*/ 28 w 47"/>
                  <a:gd name="T73" fmla="*/ 2 h 24"/>
                  <a:gd name="T74" fmla="*/ 28 w 47"/>
                  <a:gd name="T75" fmla="*/ 1 h 2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7"/>
                  <a:gd name="T115" fmla="*/ 0 h 24"/>
                  <a:gd name="T116" fmla="*/ 47 w 47"/>
                  <a:gd name="T117" fmla="*/ 24 h 2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7" h="24">
                    <a:moveTo>
                      <a:pt x="47" y="12"/>
                    </a:moveTo>
                    <a:lnTo>
                      <a:pt x="47" y="15"/>
                    </a:lnTo>
                    <a:lnTo>
                      <a:pt x="43" y="15"/>
                    </a:lnTo>
                    <a:lnTo>
                      <a:pt x="44" y="20"/>
                    </a:lnTo>
                    <a:lnTo>
                      <a:pt x="42" y="17"/>
                    </a:lnTo>
                    <a:lnTo>
                      <a:pt x="37" y="18"/>
                    </a:lnTo>
                    <a:lnTo>
                      <a:pt x="35" y="16"/>
                    </a:lnTo>
                    <a:lnTo>
                      <a:pt x="32" y="24"/>
                    </a:lnTo>
                    <a:lnTo>
                      <a:pt x="26" y="19"/>
                    </a:lnTo>
                    <a:lnTo>
                      <a:pt x="26" y="16"/>
                    </a:lnTo>
                    <a:lnTo>
                      <a:pt x="20" y="23"/>
                    </a:lnTo>
                    <a:lnTo>
                      <a:pt x="12" y="23"/>
                    </a:lnTo>
                    <a:lnTo>
                      <a:pt x="9" y="20"/>
                    </a:lnTo>
                    <a:lnTo>
                      <a:pt x="8" y="16"/>
                    </a:lnTo>
                    <a:lnTo>
                      <a:pt x="3" y="17"/>
                    </a:lnTo>
                    <a:lnTo>
                      <a:pt x="2" y="20"/>
                    </a:lnTo>
                    <a:lnTo>
                      <a:pt x="0" y="20"/>
                    </a:lnTo>
                    <a:lnTo>
                      <a:pt x="2" y="19"/>
                    </a:lnTo>
                    <a:lnTo>
                      <a:pt x="2" y="15"/>
                    </a:lnTo>
                    <a:lnTo>
                      <a:pt x="10" y="7"/>
                    </a:lnTo>
                    <a:lnTo>
                      <a:pt x="10" y="4"/>
                    </a:lnTo>
                    <a:lnTo>
                      <a:pt x="14" y="5"/>
                    </a:lnTo>
                    <a:lnTo>
                      <a:pt x="16" y="4"/>
                    </a:lnTo>
                    <a:lnTo>
                      <a:pt x="27" y="3"/>
                    </a:lnTo>
                    <a:lnTo>
                      <a:pt x="25" y="1"/>
                    </a:lnTo>
                    <a:lnTo>
                      <a:pt x="27" y="0"/>
                    </a:lnTo>
                    <a:lnTo>
                      <a:pt x="37" y="4"/>
                    </a:lnTo>
                    <a:lnTo>
                      <a:pt x="38" y="6"/>
                    </a:lnTo>
                    <a:lnTo>
                      <a:pt x="37" y="7"/>
                    </a:lnTo>
                    <a:lnTo>
                      <a:pt x="36" y="10"/>
                    </a:lnTo>
                    <a:lnTo>
                      <a:pt x="37" y="10"/>
                    </a:lnTo>
                    <a:lnTo>
                      <a:pt x="43" y="12"/>
                    </a:lnTo>
                    <a:lnTo>
                      <a:pt x="46" y="10"/>
                    </a:lnTo>
                    <a:lnTo>
                      <a:pt x="47" y="12"/>
                    </a:lnTo>
                    <a:close/>
                    <a:moveTo>
                      <a:pt x="28" y="1"/>
                    </a:moveTo>
                    <a:lnTo>
                      <a:pt x="28" y="1"/>
                    </a:lnTo>
                    <a:lnTo>
                      <a:pt x="28" y="2"/>
                    </a:lnTo>
                    <a:lnTo>
                      <a:pt x="28" y="1"/>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603" name="Freeform 790"/>
              <p:cNvSpPr>
                <a:spLocks noEditPoints="1"/>
              </p:cNvSpPr>
              <p:nvPr/>
            </p:nvSpPr>
            <p:spPr bwMode="auto">
              <a:xfrm>
                <a:off x="3407" y="976"/>
                <a:ext cx="51" cy="28"/>
              </a:xfrm>
              <a:custGeom>
                <a:avLst/>
                <a:gdLst>
                  <a:gd name="T0" fmla="*/ 208 w 208"/>
                  <a:gd name="T1" fmla="*/ 68 h 113"/>
                  <a:gd name="T2" fmla="*/ 191 w 208"/>
                  <a:gd name="T3" fmla="*/ 67 h 113"/>
                  <a:gd name="T4" fmla="*/ 179 w 208"/>
                  <a:gd name="T5" fmla="*/ 90 h 113"/>
                  <a:gd name="T6" fmla="*/ 163 w 208"/>
                  <a:gd name="T7" fmla="*/ 89 h 113"/>
                  <a:gd name="T8" fmla="*/ 157 w 208"/>
                  <a:gd name="T9" fmla="*/ 73 h 113"/>
                  <a:gd name="T10" fmla="*/ 136 w 208"/>
                  <a:gd name="T11" fmla="*/ 111 h 113"/>
                  <a:gd name="T12" fmla="*/ 108 w 208"/>
                  <a:gd name="T13" fmla="*/ 73 h 113"/>
                  <a:gd name="T14" fmla="*/ 90 w 208"/>
                  <a:gd name="T15" fmla="*/ 107 h 113"/>
                  <a:gd name="T16" fmla="*/ 40 w 208"/>
                  <a:gd name="T17" fmla="*/ 95 h 113"/>
                  <a:gd name="T18" fmla="*/ 43 w 208"/>
                  <a:gd name="T19" fmla="*/ 81 h 113"/>
                  <a:gd name="T20" fmla="*/ 24 w 208"/>
                  <a:gd name="T21" fmla="*/ 92 h 113"/>
                  <a:gd name="T22" fmla="*/ 0 w 208"/>
                  <a:gd name="T23" fmla="*/ 86 h 113"/>
                  <a:gd name="T24" fmla="*/ 9 w 208"/>
                  <a:gd name="T25" fmla="*/ 84 h 113"/>
                  <a:gd name="T26" fmla="*/ 45 w 208"/>
                  <a:gd name="T27" fmla="*/ 29 h 113"/>
                  <a:gd name="T28" fmla="*/ 46 w 208"/>
                  <a:gd name="T29" fmla="*/ 18 h 113"/>
                  <a:gd name="T30" fmla="*/ 64 w 208"/>
                  <a:gd name="T31" fmla="*/ 20 h 113"/>
                  <a:gd name="T32" fmla="*/ 118 w 208"/>
                  <a:gd name="T33" fmla="*/ 11 h 113"/>
                  <a:gd name="T34" fmla="*/ 102 w 208"/>
                  <a:gd name="T35" fmla="*/ 9 h 113"/>
                  <a:gd name="T36" fmla="*/ 121 w 208"/>
                  <a:gd name="T37" fmla="*/ 1 h 113"/>
                  <a:gd name="T38" fmla="*/ 170 w 208"/>
                  <a:gd name="T39" fmla="*/ 25 h 113"/>
                  <a:gd name="T40" fmla="*/ 166 w 208"/>
                  <a:gd name="T41" fmla="*/ 37 h 113"/>
                  <a:gd name="T42" fmla="*/ 161 w 208"/>
                  <a:gd name="T43" fmla="*/ 37 h 113"/>
                  <a:gd name="T44" fmla="*/ 179 w 208"/>
                  <a:gd name="T45" fmla="*/ 49 h 113"/>
                  <a:gd name="T46" fmla="*/ 206 w 208"/>
                  <a:gd name="T47" fmla="*/ 47 h 113"/>
                  <a:gd name="T48" fmla="*/ 188 w 208"/>
                  <a:gd name="T49" fmla="*/ 62 h 113"/>
                  <a:gd name="T50" fmla="*/ 161 w 208"/>
                  <a:gd name="T51" fmla="*/ 53 h 113"/>
                  <a:gd name="T52" fmla="*/ 148 w 208"/>
                  <a:gd name="T53" fmla="*/ 43 h 113"/>
                  <a:gd name="T54" fmla="*/ 158 w 208"/>
                  <a:gd name="T55" fmla="*/ 23 h 113"/>
                  <a:gd name="T56" fmla="*/ 156 w 208"/>
                  <a:gd name="T57" fmla="*/ 29 h 113"/>
                  <a:gd name="T58" fmla="*/ 112 w 208"/>
                  <a:gd name="T59" fmla="*/ 19 h 113"/>
                  <a:gd name="T60" fmla="*/ 126 w 208"/>
                  <a:gd name="T61" fmla="*/ 22 h 113"/>
                  <a:gd name="T62" fmla="*/ 80 w 208"/>
                  <a:gd name="T63" fmla="*/ 28 h 113"/>
                  <a:gd name="T64" fmla="*/ 50 w 208"/>
                  <a:gd name="T65" fmla="*/ 32 h 113"/>
                  <a:gd name="T66" fmla="*/ 56 w 208"/>
                  <a:gd name="T67" fmla="*/ 40 h 113"/>
                  <a:gd name="T68" fmla="*/ 25 w 208"/>
                  <a:gd name="T69" fmla="*/ 84 h 113"/>
                  <a:gd name="T70" fmla="*/ 11 w 208"/>
                  <a:gd name="T71" fmla="*/ 79 h 113"/>
                  <a:gd name="T72" fmla="*/ 15 w 208"/>
                  <a:gd name="T73" fmla="*/ 73 h 113"/>
                  <a:gd name="T74" fmla="*/ 50 w 208"/>
                  <a:gd name="T75" fmla="*/ 72 h 113"/>
                  <a:gd name="T76" fmla="*/ 62 w 208"/>
                  <a:gd name="T77" fmla="*/ 93 h 113"/>
                  <a:gd name="T78" fmla="*/ 85 w 208"/>
                  <a:gd name="T79" fmla="*/ 94 h 113"/>
                  <a:gd name="T80" fmla="*/ 124 w 208"/>
                  <a:gd name="T81" fmla="*/ 73 h 113"/>
                  <a:gd name="T82" fmla="*/ 146 w 208"/>
                  <a:gd name="T83" fmla="*/ 98 h 113"/>
                  <a:gd name="T84" fmla="*/ 147 w 208"/>
                  <a:gd name="T85" fmla="*/ 63 h 113"/>
                  <a:gd name="T86" fmla="*/ 159 w 208"/>
                  <a:gd name="T87" fmla="*/ 73 h 113"/>
                  <a:gd name="T88" fmla="*/ 193 w 208"/>
                  <a:gd name="T89" fmla="*/ 82 h 113"/>
                  <a:gd name="T90" fmla="*/ 177 w 208"/>
                  <a:gd name="T91" fmla="*/ 63 h 113"/>
                  <a:gd name="T92" fmla="*/ 192 w 208"/>
                  <a:gd name="T93" fmla="*/ 68 h 113"/>
                  <a:gd name="T94" fmla="*/ 189 w 208"/>
                  <a:gd name="T95" fmla="*/ 53 h 113"/>
                  <a:gd name="T96" fmla="*/ 121 w 208"/>
                  <a:gd name="T97" fmla="*/ 19 h 113"/>
                  <a:gd name="T98" fmla="*/ 114 w 208"/>
                  <a:gd name="T99" fmla="*/ 12 h 113"/>
                  <a:gd name="T100" fmla="*/ 119 w 208"/>
                  <a:gd name="T101" fmla="*/ 24 h 113"/>
                  <a:gd name="T102" fmla="*/ 121 w 208"/>
                  <a:gd name="T103" fmla="*/ 3 h 113"/>
                  <a:gd name="T104" fmla="*/ 131 w 208"/>
                  <a:gd name="T105" fmla="*/ 15 h 11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08"/>
                  <a:gd name="T160" fmla="*/ 0 h 113"/>
                  <a:gd name="T161" fmla="*/ 208 w 208"/>
                  <a:gd name="T162" fmla="*/ 113 h 11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08" h="113">
                    <a:moveTo>
                      <a:pt x="206" y="47"/>
                    </a:moveTo>
                    <a:cubicBezTo>
                      <a:pt x="208" y="48"/>
                      <a:pt x="208" y="50"/>
                      <a:pt x="208" y="53"/>
                    </a:cubicBezTo>
                    <a:lnTo>
                      <a:pt x="208" y="68"/>
                    </a:lnTo>
                    <a:cubicBezTo>
                      <a:pt x="208" y="73"/>
                      <a:pt x="205" y="76"/>
                      <a:pt x="200" y="76"/>
                    </a:cubicBezTo>
                    <a:lnTo>
                      <a:pt x="184" y="76"/>
                    </a:lnTo>
                    <a:lnTo>
                      <a:pt x="191" y="67"/>
                    </a:lnTo>
                    <a:lnTo>
                      <a:pt x="194" y="85"/>
                    </a:lnTo>
                    <a:cubicBezTo>
                      <a:pt x="195" y="89"/>
                      <a:pt x="193" y="93"/>
                      <a:pt x="189" y="94"/>
                    </a:cubicBezTo>
                    <a:cubicBezTo>
                      <a:pt x="185" y="95"/>
                      <a:pt x="181" y="94"/>
                      <a:pt x="179" y="90"/>
                    </a:cubicBezTo>
                    <a:lnTo>
                      <a:pt x="174" y="80"/>
                    </a:lnTo>
                    <a:lnTo>
                      <a:pt x="183" y="84"/>
                    </a:lnTo>
                    <a:lnTo>
                      <a:pt x="163" y="89"/>
                    </a:lnTo>
                    <a:cubicBezTo>
                      <a:pt x="160" y="90"/>
                      <a:pt x="158" y="89"/>
                      <a:pt x="156" y="87"/>
                    </a:cubicBezTo>
                    <a:lnTo>
                      <a:pt x="144" y="77"/>
                    </a:lnTo>
                    <a:lnTo>
                      <a:pt x="157" y="73"/>
                    </a:lnTo>
                    <a:lnTo>
                      <a:pt x="149" y="106"/>
                    </a:lnTo>
                    <a:cubicBezTo>
                      <a:pt x="148" y="109"/>
                      <a:pt x="146" y="111"/>
                      <a:pt x="144" y="112"/>
                    </a:cubicBezTo>
                    <a:cubicBezTo>
                      <a:pt x="141" y="113"/>
                      <a:pt x="138" y="112"/>
                      <a:pt x="136" y="111"/>
                    </a:cubicBezTo>
                    <a:lnTo>
                      <a:pt x="111" y="90"/>
                    </a:lnTo>
                    <a:cubicBezTo>
                      <a:pt x="109" y="88"/>
                      <a:pt x="108" y="86"/>
                      <a:pt x="108" y="84"/>
                    </a:cubicBezTo>
                    <a:lnTo>
                      <a:pt x="108" y="73"/>
                    </a:lnTo>
                    <a:lnTo>
                      <a:pt x="121" y="79"/>
                    </a:lnTo>
                    <a:lnTo>
                      <a:pt x="96" y="105"/>
                    </a:lnTo>
                    <a:cubicBezTo>
                      <a:pt x="95" y="106"/>
                      <a:pt x="93" y="107"/>
                      <a:pt x="90" y="107"/>
                    </a:cubicBezTo>
                    <a:lnTo>
                      <a:pt x="56" y="107"/>
                    </a:lnTo>
                    <a:cubicBezTo>
                      <a:pt x="54" y="107"/>
                      <a:pt x="53" y="107"/>
                      <a:pt x="51" y="105"/>
                    </a:cubicBezTo>
                    <a:lnTo>
                      <a:pt x="40" y="95"/>
                    </a:lnTo>
                    <a:cubicBezTo>
                      <a:pt x="38" y="94"/>
                      <a:pt x="38" y="92"/>
                      <a:pt x="37" y="90"/>
                    </a:cubicBezTo>
                    <a:lnTo>
                      <a:pt x="34" y="75"/>
                    </a:lnTo>
                    <a:lnTo>
                      <a:pt x="43" y="81"/>
                    </a:lnTo>
                    <a:lnTo>
                      <a:pt x="24" y="84"/>
                    </a:lnTo>
                    <a:lnTo>
                      <a:pt x="30" y="79"/>
                    </a:lnTo>
                    <a:lnTo>
                      <a:pt x="24" y="92"/>
                    </a:lnTo>
                    <a:cubicBezTo>
                      <a:pt x="23" y="96"/>
                      <a:pt x="18" y="98"/>
                      <a:pt x="15" y="97"/>
                    </a:cubicBezTo>
                    <a:lnTo>
                      <a:pt x="6" y="94"/>
                    </a:lnTo>
                    <a:cubicBezTo>
                      <a:pt x="3" y="93"/>
                      <a:pt x="0" y="90"/>
                      <a:pt x="0" y="86"/>
                    </a:cubicBezTo>
                    <a:cubicBezTo>
                      <a:pt x="0" y="83"/>
                      <a:pt x="3" y="80"/>
                      <a:pt x="6" y="79"/>
                    </a:cubicBezTo>
                    <a:lnTo>
                      <a:pt x="15" y="76"/>
                    </a:lnTo>
                    <a:lnTo>
                      <a:pt x="9" y="84"/>
                    </a:lnTo>
                    <a:lnTo>
                      <a:pt x="9" y="66"/>
                    </a:lnTo>
                    <a:cubicBezTo>
                      <a:pt x="9" y="63"/>
                      <a:pt x="10" y="61"/>
                      <a:pt x="12" y="60"/>
                    </a:cubicBezTo>
                    <a:lnTo>
                      <a:pt x="45" y="29"/>
                    </a:lnTo>
                    <a:lnTo>
                      <a:pt x="43" y="34"/>
                    </a:lnTo>
                    <a:lnTo>
                      <a:pt x="43" y="24"/>
                    </a:lnTo>
                    <a:cubicBezTo>
                      <a:pt x="43" y="22"/>
                      <a:pt x="44" y="19"/>
                      <a:pt x="46" y="18"/>
                    </a:cubicBezTo>
                    <a:cubicBezTo>
                      <a:pt x="47" y="16"/>
                      <a:pt x="50" y="16"/>
                      <a:pt x="52" y="16"/>
                    </a:cubicBezTo>
                    <a:lnTo>
                      <a:pt x="69" y="19"/>
                    </a:lnTo>
                    <a:lnTo>
                      <a:pt x="64" y="20"/>
                    </a:lnTo>
                    <a:lnTo>
                      <a:pt x="72" y="15"/>
                    </a:lnTo>
                    <a:cubicBezTo>
                      <a:pt x="73" y="14"/>
                      <a:pt x="74" y="14"/>
                      <a:pt x="76" y="13"/>
                    </a:cubicBezTo>
                    <a:lnTo>
                      <a:pt x="118" y="11"/>
                    </a:lnTo>
                    <a:lnTo>
                      <a:pt x="113" y="25"/>
                    </a:lnTo>
                    <a:lnTo>
                      <a:pt x="105" y="17"/>
                    </a:lnTo>
                    <a:cubicBezTo>
                      <a:pt x="103" y="15"/>
                      <a:pt x="102" y="12"/>
                      <a:pt x="102" y="9"/>
                    </a:cubicBezTo>
                    <a:cubicBezTo>
                      <a:pt x="103" y="6"/>
                      <a:pt x="105" y="4"/>
                      <a:pt x="108" y="3"/>
                    </a:cubicBezTo>
                    <a:lnTo>
                      <a:pt x="116" y="1"/>
                    </a:lnTo>
                    <a:cubicBezTo>
                      <a:pt x="118" y="0"/>
                      <a:pt x="120" y="0"/>
                      <a:pt x="121" y="1"/>
                    </a:cubicBezTo>
                    <a:lnTo>
                      <a:pt x="161" y="14"/>
                    </a:lnTo>
                    <a:cubicBezTo>
                      <a:pt x="162" y="14"/>
                      <a:pt x="164" y="15"/>
                      <a:pt x="165" y="17"/>
                    </a:cubicBezTo>
                    <a:lnTo>
                      <a:pt x="170" y="25"/>
                    </a:lnTo>
                    <a:cubicBezTo>
                      <a:pt x="173" y="28"/>
                      <a:pt x="172" y="32"/>
                      <a:pt x="169" y="35"/>
                    </a:cubicBezTo>
                    <a:lnTo>
                      <a:pt x="164" y="40"/>
                    </a:lnTo>
                    <a:lnTo>
                      <a:pt x="166" y="37"/>
                    </a:lnTo>
                    <a:lnTo>
                      <a:pt x="163" y="47"/>
                    </a:lnTo>
                    <a:lnTo>
                      <a:pt x="155" y="37"/>
                    </a:lnTo>
                    <a:lnTo>
                      <a:pt x="161" y="37"/>
                    </a:lnTo>
                    <a:cubicBezTo>
                      <a:pt x="162" y="37"/>
                      <a:pt x="163" y="37"/>
                      <a:pt x="164" y="38"/>
                    </a:cubicBezTo>
                    <a:lnTo>
                      <a:pt x="187" y="48"/>
                    </a:lnTo>
                    <a:lnTo>
                      <a:pt x="179" y="49"/>
                    </a:lnTo>
                    <a:lnTo>
                      <a:pt x="190" y="41"/>
                    </a:lnTo>
                    <a:cubicBezTo>
                      <a:pt x="193" y="39"/>
                      <a:pt x="197" y="39"/>
                      <a:pt x="200" y="41"/>
                    </a:cubicBezTo>
                    <a:lnTo>
                      <a:pt x="206" y="47"/>
                    </a:lnTo>
                    <a:close/>
                    <a:moveTo>
                      <a:pt x="189" y="53"/>
                    </a:moveTo>
                    <a:lnTo>
                      <a:pt x="199" y="54"/>
                    </a:lnTo>
                    <a:lnTo>
                      <a:pt x="188" y="62"/>
                    </a:lnTo>
                    <a:cubicBezTo>
                      <a:pt x="186" y="63"/>
                      <a:pt x="183" y="64"/>
                      <a:pt x="180" y="62"/>
                    </a:cubicBezTo>
                    <a:lnTo>
                      <a:pt x="158" y="52"/>
                    </a:lnTo>
                    <a:lnTo>
                      <a:pt x="161" y="53"/>
                    </a:lnTo>
                    <a:lnTo>
                      <a:pt x="155" y="53"/>
                    </a:lnTo>
                    <a:cubicBezTo>
                      <a:pt x="153" y="53"/>
                      <a:pt x="150" y="52"/>
                      <a:pt x="149" y="50"/>
                    </a:cubicBezTo>
                    <a:cubicBezTo>
                      <a:pt x="147" y="48"/>
                      <a:pt x="147" y="45"/>
                      <a:pt x="148" y="43"/>
                    </a:cubicBezTo>
                    <a:lnTo>
                      <a:pt x="150" y="32"/>
                    </a:lnTo>
                    <a:cubicBezTo>
                      <a:pt x="151" y="31"/>
                      <a:pt x="152" y="30"/>
                      <a:pt x="153" y="29"/>
                    </a:cubicBezTo>
                    <a:lnTo>
                      <a:pt x="158" y="23"/>
                    </a:lnTo>
                    <a:lnTo>
                      <a:pt x="157" y="34"/>
                    </a:lnTo>
                    <a:lnTo>
                      <a:pt x="152" y="26"/>
                    </a:lnTo>
                    <a:lnTo>
                      <a:pt x="156" y="29"/>
                    </a:lnTo>
                    <a:lnTo>
                      <a:pt x="116" y="16"/>
                    </a:lnTo>
                    <a:lnTo>
                      <a:pt x="121" y="16"/>
                    </a:lnTo>
                    <a:lnTo>
                      <a:pt x="112" y="19"/>
                    </a:lnTo>
                    <a:lnTo>
                      <a:pt x="116" y="5"/>
                    </a:lnTo>
                    <a:lnTo>
                      <a:pt x="124" y="13"/>
                    </a:lnTo>
                    <a:cubicBezTo>
                      <a:pt x="126" y="15"/>
                      <a:pt x="127" y="18"/>
                      <a:pt x="126" y="22"/>
                    </a:cubicBezTo>
                    <a:cubicBezTo>
                      <a:pt x="125" y="25"/>
                      <a:pt x="122" y="27"/>
                      <a:pt x="119" y="27"/>
                    </a:cubicBezTo>
                    <a:lnTo>
                      <a:pt x="77" y="29"/>
                    </a:lnTo>
                    <a:lnTo>
                      <a:pt x="80" y="28"/>
                    </a:lnTo>
                    <a:lnTo>
                      <a:pt x="72" y="33"/>
                    </a:lnTo>
                    <a:cubicBezTo>
                      <a:pt x="70" y="34"/>
                      <a:pt x="68" y="35"/>
                      <a:pt x="67" y="35"/>
                    </a:cubicBezTo>
                    <a:lnTo>
                      <a:pt x="50" y="32"/>
                    </a:lnTo>
                    <a:lnTo>
                      <a:pt x="59" y="24"/>
                    </a:lnTo>
                    <a:lnTo>
                      <a:pt x="59" y="34"/>
                    </a:lnTo>
                    <a:cubicBezTo>
                      <a:pt x="59" y="37"/>
                      <a:pt x="58" y="39"/>
                      <a:pt x="56" y="40"/>
                    </a:cubicBezTo>
                    <a:lnTo>
                      <a:pt x="22" y="71"/>
                    </a:lnTo>
                    <a:lnTo>
                      <a:pt x="25" y="66"/>
                    </a:lnTo>
                    <a:lnTo>
                      <a:pt x="25" y="84"/>
                    </a:lnTo>
                    <a:cubicBezTo>
                      <a:pt x="25" y="87"/>
                      <a:pt x="23" y="90"/>
                      <a:pt x="19" y="91"/>
                    </a:cubicBezTo>
                    <a:lnTo>
                      <a:pt x="11" y="94"/>
                    </a:lnTo>
                    <a:lnTo>
                      <a:pt x="11" y="79"/>
                    </a:lnTo>
                    <a:lnTo>
                      <a:pt x="19" y="81"/>
                    </a:lnTo>
                    <a:lnTo>
                      <a:pt x="10" y="86"/>
                    </a:lnTo>
                    <a:lnTo>
                      <a:pt x="15" y="73"/>
                    </a:lnTo>
                    <a:cubicBezTo>
                      <a:pt x="16" y="70"/>
                      <a:pt x="19" y="68"/>
                      <a:pt x="22" y="68"/>
                    </a:cubicBezTo>
                    <a:lnTo>
                      <a:pt x="41" y="65"/>
                    </a:lnTo>
                    <a:cubicBezTo>
                      <a:pt x="46" y="65"/>
                      <a:pt x="49" y="68"/>
                      <a:pt x="50" y="72"/>
                    </a:cubicBezTo>
                    <a:lnTo>
                      <a:pt x="53" y="87"/>
                    </a:lnTo>
                    <a:lnTo>
                      <a:pt x="51" y="83"/>
                    </a:lnTo>
                    <a:lnTo>
                      <a:pt x="62" y="93"/>
                    </a:lnTo>
                    <a:lnTo>
                      <a:pt x="56" y="91"/>
                    </a:lnTo>
                    <a:lnTo>
                      <a:pt x="90" y="91"/>
                    </a:lnTo>
                    <a:lnTo>
                      <a:pt x="85" y="94"/>
                    </a:lnTo>
                    <a:lnTo>
                      <a:pt x="110" y="68"/>
                    </a:lnTo>
                    <a:cubicBezTo>
                      <a:pt x="112" y="65"/>
                      <a:pt x="116" y="65"/>
                      <a:pt x="119" y="66"/>
                    </a:cubicBezTo>
                    <a:cubicBezTo>
                      <a:pt x="122" y="67"/>
                      <a:pt x="124" y="70"/>
                      <a:pt x="124" y="73"/>
                    </a:cubicBezTo>
                    <a:lnTo>
                      <a:pt x="124" y="84"/>
                    </a:lnTo>
                    <a:lnTo>
                      <a:pt x="121" y="78"/>
                    </a:lnTo>
                    <a:lnTo>
                      <a:pt x="146" y="98"/>
                    </a:lnTo>
                    <a:lnTo>
                      <a:pt x="133" y="103"/>
                    </a:lnTo>
                    <a:lnTo>
                      <a:pt x="142" y="69"/>
                    </a:lnTo>
                    <a:cubicBezTo>
                      <a:pt x="143" y="66"/>
                      <a:pt x="145" y="64"/>
                      <a:pt x="147" y="63"/>
                    </a:cubicBezTo>
                    <a:cubicBezTo>
                      <a:pt x="150" y="62"/>
                      <a:pt x="153" y="63"/>
                      <a:pt x="155" y="65"/>
                    </a:cubicBezTo>
                    <a:lnTo>
                      <a:pt x="166" y="75"/>
                    </a:lnTo>
                    <a:lnTo>
                      <a:pt x="159" y="73"/>
                    </a:lnTo>
                    <a:lnTo>
                      <a:pt x="179" y="68"/>
                    </a:lnTo>
                    <a:cubicBezTo>
                      <a:pt x="182" y="67"/>
                      <a:pt x="186" y="69"/>
                      <a:pt x="188" y="72"/>
                    </a:cubicBezTo>
                    <a:lnTo>
                      <a:pt x="193" y="82"/>
                    </a:lnTo>
                    <a:lnTo>
                      <a:pt x="178" y="88"/>
                    </a:lnTo>
                    <a:lnTo>
                      <a:pt x="176" y="69"/>
                    </a:lnTo>
                    <a:cubicBezTo>
                      <a:pt x="175" y="67"/>
                      <a:pt x="176" y="65"/>
                      <a:pt x="177" y="63"/>
                    </a:cubicBezTo>
                    <a:cubicBezTo>
                      <a:pt x="179" y="61"/>
                      <a:pt x="181" y="60"/>
                      <a:pt x="184" y="60"/>
                    </a:cubicBezTo>
                    <a:lnTo>
                      <a:pt x="200" y="60"/>
                    </a:lnTo>
                    <a:lnTo>
                      <a:pt x="192" y="68"/>
                    </a:lnTo>
                    <a:lnTo>
                      <a:pt x="192" y="53"/>
                    </a:lnTo>
                    <a:lnTo>
                      <a:pt x="195" y="58"/>
                    </a:lnTo>
                    <a:lnTo>
                      <a:pt x="189" y="53"/>
                    </a:lnTo>
                    <a:close/>
                    <a:moveTo>
                      <a:pt x="117" y="7"/>
                    </a:moveTo>
                    <a:lnTo>
                      <a:pt x="124" y="19"/>
                    </a:lnTo>
                    <a:lnTo>
                      <a:pt x="121" y="19"/>
                    </a:lnTo>
                    <a:lnTo>
                      <a:pt x="129" y="11"/>
                    </a:lnTo>
                    <a:lnTo>
                      <a:pt x="129" y="16"/>
                    </a:lnTo>
                    <a:lnTo>
                      <a:pt x="114" y="12"/>
                    </a:lnTo>
                    <a:lnTo>
                      <a:pt x="117" y="7"/>
                    </a:lnTo>
                    <a:close/>
                    <a:moveTo>
                      <a:pt x="128" y="20"/>
                    </a:moveTo>
                    <a:cubicBezTo>
                      <a:pt x="127" y="23"/>
                      <a:pt x="123" y="25"/>
                      <a:pt x="119" y="24"/>
                    </a:cubicBezTo>
                    <a:cubicBezTo>
                      <a:pt x="116" y="23"/>
                      <a:pt x="113" y="20"/>
                      <a:pt x="113" y="16"/>
                    </a:cubicBezTo>
                    <a:lnTo>
                      <a:pt x="113" y="11"/>
                    </a:lnTo>
                    <a:cubicBezTo>
                      <a:pt x="113" y="7"/>
                      <a:pt x="117" y="3"/>
                      <a:pt x="121" y="3"/>
                    </a:cubicBezTo>
                    <a:lnTo>
                      <a:pt x="124" y="3"/>
                    </a:lnTo>
                    <a:cubicBezTo>
                      <a:pt x="127" y="3"/>
                      <a:pt x="130" y="5"/>
                      <a:pt x="131" y="7"/>
                    </a:cubicBezTo>
                    <a:cubicBezTo>
                      <a:pt x="133" y="9"/>
                      <a:pt x="133" y="12"/>
                      <a:pt x="131" y="15"/>
                    </a:cubicBezTo>
                    <a:lnTo>
                      <a:pt x="128" y="20"/>
                    </a:lnTo>
                    <a:close/>
                  </a:path>
                </a:pathLst>
              </a:custGeom>
              <a:solidFill>
                <a:srgbClr val="6E6E6E"/>
              </a:solidFill>
              <a:ln w="0" cap="flat">
                <a:solidFill>
                  <a:srgbClr val="6E6E6E"/>
                </a:solidFill>
                <a:prstDash val="solid"/>
                <a:round/>
                <a:headEnd/>
                <a:tailEnd/>
              </a:ln>
            </p:spPr>
            <p:txBody>
              <a:bodyPr/>
              <a:lstStyle/>
              <a:p>
                <a:endParaRPr lang="en-US"/>
              </a:p>
            </p:txBody>
          </p:sp>
          <p:sp>
            <p:nvSpPr>
              <p:cNvPr id="1604" name="Freeform 791"/>
              <p:cNvSpPr>
                <a:spLocks noEditPoints="1"/>
              </p:cNvSpPr>
              <p:nvPr/>
            </p:nvSpPr>
            <p:spPr bwMode="auto">
              <a:xfrm>
                <a:off x="3409" y="892"/>
                <a:ext cx="86" cy="94"/>
              </a:xfrm>
              <a:custGeom>
                <a:avLst/>
                <a:gdLst>
                  <a:gd name="T0" fmla="*/ 76 w 86"/>
                  <a:gd name="T1" fmla="*/ 14 h 94"/>
                  <a:gd name="T2" fmla="*/ 74 w 86"/>
                  <a:gd name="T3" fmla="*/ 13 h 94"/>
                  <a:gd name="T4" fmla="*/ 76 w 86"/>
                  <a:gd name="T5" fmla="*/ 14 h 94"/>
                  <a:gd name="T6" fmla="*/ 65 w 86"/>
                  <a:gd name="T7" fmla="*/ 8 h 94"/>
                  <a:gd name="T8" fmla="*/ 65 w 86"/>
                  <a:gd name="T9" fmla="*/ 6 h 94"/>
                  <a:gd name="T10" fmla="*/ 66 w 86"/>
                  <a:gd name="T11" fmla="*/ 4 h 94"/>
                  <a:gd name="T12" fmla="*/ 69 w 86"/>
                  <a:gd name="T13" fmla="*/ 7 h 94"/>
                  <a:gd name="T14" fmla="*/ 66 w 86"/>
                  <a:gd name="T15" fmla="*/ 10 h 94"/>
                  <a:gd name="T16" fmla="*/ 31 w 86"/>
                  <a:gd name="T17" fmla="*/ 2 h 94"/>
                  <a:gd name="T18" fmla="*/ 37 w 86"/>
                  <a:gd name="T19" fmla="*/ 6 h 94"/>
                  <a:gd name="T20" fmla="*/ 46 w 86"/>
                  <a:gd name="T21" fmla="*/ 8 h 94"/>
                  <a:gd name="T22" fmla="*/ 44 w 86"/>
                  <a:gd name="T23" fmla="*/ 12 h 94"/>
                  <a:gd name="T24" fmla="*/ 47 w 86"/>
                  <a:gd name="T25" fmla="*/ 12 h 94"/>
                  <a:gd name="T26" fmla="*/ 59 w 86"/>
                  <a:gd name="T27" fmla="*/ 6 h 94"/>
                  <a:gd name="T28" fmla="*/ 59 w 86"/>
                  <a:gd name="T29" fmla="*/ 8 h 94"/>
                  <a:gd name="T30" fmla="*/ 64 w 86"/>
                  <a:gd name="T31" fmla="*/ 8 h 94"/>
                  <a:gd name="T32" fmla="*/ 71 w 86"/>
                  <a:gd name="T33" fmla="*/ 11 h 94"/>
                  <a:gd name="T34" fmla="*/ 76 w 86"/>
                  <a:gd name="T35" fmla="*/ 16 h 94"/>
                  <a:gd name="T36" fmla="*/ 76 w 86"/>
                  <a:gd name="T37" fmla="*/ 26 h 94"/>
                  <a:gd name="T38" fmla="*/ 80 w 86"/>
                  <a:gd name="T39" fmla="*/ 32 h 94"/>
                  <a:gd name="T40" fmla="*/ 81 w 86"/>
                  <a:gd name="T41" fmla="*/ 39 h 94"/>
                  <a:gd name="T42" fmla="*/ 84 w 86"/>
                  <a:gd name="T43" fmla="*/ 50 h 94"/>
                  <a:gd name="T44" fmla="*/ 80 w 86"/>
                  <a:gd name="T45" fmla="*/ 50 h 94"/>
                  <a:gd name="T46" fmla="*/ 63 w 86"/>
                  <a:gd name="T47" fmla="*/ 56 h 94"/>
                  <a:gd name="T48" fmla="*/ 59 w 86"/>
                  <a:gd name="T49" fmla="*/ 57 h 94"/>
                  <a:gd name="T50" fmla="*/ 63 w 86"/>
                  <a:gd name="T51" fmla="*/ 65 h 94"/>
                  <a:gd name="T52" fmla="*/ 77 w 86"/>
                  <a:gd name="T53" fmla="*/ 76 h 94"/>
                  <a:gd name="T54" fmla="*/ 74 w 86"/>
                  <a:gd name="T55" fmla="*/ 79 h 94"/>
                  <a:gd name="T56" fmla="*/ 67 w 86"/>
                  <a:gd name="T57" fmla="*/ 84 h 94"/>
                  <a:gd name="T58" fmla="*/ 69 w 86"/>
                  <a:gd name="T59" fmla="*/ 88 h 94"/>
                  <a:gd name="T60" fmla="*/ 70 w 86"/>
                  <a:gd name="T61" fmla="*/ 92 h 94"/>
                  <a:gd name="T62" fmla="*/ 52 w 86"/>
                  <a:gd name="T63" fmla="*/ 93 h 94"/>
                  <a:gd name="T64" fmla="*/ 43 w 86"/>
                  <a:gd name="T65" fmla="*/ 94 h 94"/>
                  <a:gd name="T66" fmla="*/ 41 w 86"/>
                  <a:gd name="T67" fmla="*/ 91 h 94"/>
                  <a:gd name="T68" fmla="*/ 28 w 86"/>
                  <a:gd name="T69" fmla="*/ 88 h 94"/>
                  <a:gd name="T70" fmla="*/ 28 w 86"/>
                  <a:gd name="T71" fmla="*/ 90 h 94"/>
                  <a:gd name="T72" fmla="*/ 17 w 86"/>
                  <a:gd name="T73" fmla="*/ 84 h 94"/>
                  <a:gd name="T74" fmla="*/ 24 w 86"/>
                  <a:gd name="T75" fmla="*/ 74 h 94"/>
                  <a:gd name="T76" fmla="*/ 10 w 86"/>
                  <a:gd name="T77" fmla="*/ 71 h 94"/>
                  <a:gd name="T78" fmla="*/ 6 w 86"/>
                  <a:gd name="T79" fmla="*/ 63 h 94"/>
                  <a:gd name="T80" fmla="*/ 3 w 86"/>
                  <a:gd name="T81" fmla="*/ 59 h 94"/>
                  <a:gd name="T82" fmla="*/ 4 w 86"/>
                  <a:gd name="T83" fmla="*/ 53 h 94"/>
                  <a:gd name="T84" fmla="*/ 2 w 86"/>
                  <a:gd name="T85" fmla="*/ 50 h 94"/>
                  <a:gd name="T86" fmla="*/ 2 w 86"/>
                  <a:gd name="T87" fmla="*/ 48 h 94"/>
                  <a:gd name="T88" fmla="*/ 0 w 86"/>
                  <a:gd name="T89" fmla="*/ 39 h 94"/>
                  <a:gd name="T90" fmla="*/ 8 w 86"/>
                  <a:gd name="T91" fmla="*/ 35 h 94"/>
                  <a:gd name="T92" fmla="*/ 11 w 86"/>
                  <a:gd name="T93" fmla="*/ 32 h 94"/>
                  <a:gd name="T94" fmla="*/ 11 w 86"/>
                  <a:gd name="T95" fmla="*/ 29 h 94"/>
                  <a:gd name="T96" fmla="*/ 13 w 86"/>
                  <a:gd name="T97" fmla="*/ 20 h 94"/>
                  <a:gd name="T98" fmla="*/ 12 w 86"/>
                  <a:gd name="T99" fmla="*/ 16 h 94"/>
                  <a:gd name="T100" fmla="*/ 19 w 86"/>
                  <a:gd name="T101" fmla="*/ 19 h 94"/>
                  <a:gd name="T102" fmla="*/ 21 w 86"/>
                  <a:gd name="T103" fmla="*/ 17 h 94"/>
                  <a:gd name="T104" fmla="*/ 23 w 86"/>
                  <a:gd name="T105" fmla="*/ 16 h 94"/>
                  <a:gd name="T106" fmla="*/ 29 w 86"/>
                  <a:gd name="T107" fmla="*/ 14 h 94"/>
                  <a:gd name="T108" fmla="*/ 35 w 86"/>
                  <a:gd name="T109" fmla="*/ 18 h 94"/>
                  <a:gd name="T110" fmla="*/ 27 w 86"/>
                  <a:gd name="T111" fmla="*/ 13 h 94"/>
                  <a:gd name="T112" fmla="*/ 26 w 86"/>
                  <a:gd name="T113" fmla="*/ 11 h 94"/>
                  <a:gd name="T114" fmla="*/ 24 w 86"/>
                  <a:gd name="T115" fmla="*/ 8 h 94"/>
                  <a:gd name="T116" fmla="*/ 23 w 86"/>
                  <a:gd name="T117" fmla="*/ 2 h 94"/>
                  <a:gd name="T118" fmla="*/ 21 w 86"/>
                  <a:gd name="T119" fmla="*/ 0 h 94"/>
                  <a:gd name="T120" fmla="*/ 24 w 86"/>
                  <a:gd name="T121" fmla="*/ 2 h 94"/>
                  <a:gd name="T122" fmla="*/ 28 w 86"/>
                  <a:gd name="T123" fmla="*/ 90 h 94"/>
                  <a:gd name="T124" fmla="*/ 29 w 86"/>
                  <a:gd name="T125" fmla="*/ 88 h 9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6"/>
                  <a:gd name="T190" fmla="*/ 0 h 94"/>
                  <a:gd name="T191" fmla="*/ 86 w 86"/>
                  <a:gd name="T192" fmla="*/ 94 h 9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6" h="94">
                    <a:moveTo>
                      <a:pt x="76" y="14"/>
                    </a:moveTo>
                    <a:lnTo>
                      <a:pt x="76" y="14"/>
                    </a:lnTo>
                    <a:lnTo>
                      <a:pt x="72" y="14"/>
                    </a:lnTo>
                    <a:lnTo>
                      <a:pt x="74" y="13"/>
                    </a:lnTo>
                    <a:lnTo>
                      <a:pt x="72" y="11"/>
                    </a:lnTo>
                    <a:lnTo>
                      <a:pt x="76" y="14"/>
                    </a:lnTo>
                    <a:close/>
                    <a:moveTo>
                      <a:pt x="66" y="10"/>
                    </a:moveTo>
                    <a:lnTo>
                      <a:pt x="65" y="8"/>
                    </a:lnTo>
                    <a:lnTo>
                      <a:pt x="66" y="8"/>
                    </a:lnTo>
                    <a:lnTo>
                      <a:pt x="65" y="6"/>
                    </a:lnTo>
                    <a:lnTo>
                      <a:pt x="68" y="6"/>
                    </a:lnTo>
                    <a:lnTo>
                      <a:pt x="66" y="4"/>
                    </a:lnTo>
                    <a:lnTo>
                      <a:pt x="70" y="6"/>
                    </a:lnTo>
                    <a:lnTo>
                      <a:pt x="69" y="7"/>
                    </a:lnTo>
                    <a:lnTo>
                      <a:pt x="71" y="10"/>
                    </a:lnTo>
                    <a:lnTo>
                      <a:pt x="66" y="10"/>
                    </a:lnTo>
                    <a:close/>
                    <a:moveTo>
                      <a:pt x="24" y="2"/>
                    </a:moveTo>
                    <a:lnTo>
                      <a:pt x="31" y="2"/>
                    </a:lnTo>
                    <a:lnTo>
                      <a:pt x="35" y="3"/>
                    </a:lnTo>
                    <a:lnTo>
                      <a:pt x="37" y="6"/>
                    </a:lnTo>
                    <a:lnTo>
                      <a:pt x="35" y="7"/>
                    </a:lnTo>
                    <a:lnTo>
                      <a:pt x="46" y="8"/>
                    </a:lnTo>
                    <a:lnTo>
                      <a:pt x="47" y="10"/>
                    </a:lnTo>
                    <a:lnTo>
                      <a:pt x="44" y="12"/>
                    </a:lnTo>
                    <a:lnTo>
                      <a:pt x="45" y="14"/>
                    </a:lnTo>
                    <a:lnTo>
                      <a:pt x="47" y="12"/>
                    </a:lnTo>
                    <a:lnTo>
                      <a:pt x="50" y="14"/>
                    </a:lnTo>
                    <a:lnTo>
                      <a:pt x="59" y="6"/>
                    </a:lnTo>
                    <a:lnTo>
                      <a:pt x="63" y="7"/>
                    </a:lnTo>
                    <a:lnTo>
                      <a:pt x="59" y="8"/>
                    </a:lnTo>
                    <a:lnTo>
                      <a:pt x="59" y="10"/>
                    </a:lnTo>
                    <a:lnTo>
                      <a:pt x="64" y="8"/>
                    </a:lnTo>
                    <a:lnTo>
                      <a:pt x="68" y="12"/>
                    </a:lnTo>
                    <a:lnTo>
                      <a:pt x="71" y="11"/>
                    </a:lnTo>
                    <a:lnTo>
                      <a:pt x="72" y="14"/>
                    </a:lnTo>
                    <a:lnTo>
                      <a:pt x="76" y="16"/>
                    </a:lnTo>
                    <a:lnTo>
                      <a:pt x="78" y="22"/>
                    </a:lnTo>
                    <a:lnTo>
                      <a:pt x="76" y="26"/>
                    </a:lnTo>
                    <a:lnTo>
                      <a:pt x="81" y="30"/>
                    </a:lnTo>
                    <a:lnTo>
                      <a:pt x="80" y="32"/>
                    </a:lnTo>
                    <a:lnTo>
                      <a:pt x="83" y="35"/>
                    </a:lnTo>
                    <a:lnTo>
                      <a:pt x="81" y="39"/>
                    </a:lnTo>
                    <a:lnTo>
                      <a:pt x="86" y="46"/>
                    </a:lnTo>
                    <a:lnTo>
                      <a:pt x="84" y="50"/>
                    </a:lnTo>
                    <a:lnTo>
                      <a:pt x="80" y="48"/>
                    </a:lnTo>
                    <a:lnTo>
                      <a:pt x="80" y="50"/>
                    </a:lnTo>
                    <a:lnTo>
                      <a:pt x="67" y="55"/>
                    </a:lnTo>
                    <a:lnTo>
                      <a:pt x="63" y="56"/>
                    </a:lnTo>
                    <a:lnTo>
                      <a:pt x="61" y="59"/>
                    </a:lnTo>
                    <a:lnTo>
                      <a:pt x="59" y="57"/>
                    </a:lnTo>
                    <a:lnTo>
                      <a:pt x="64" y="62"/>
                    </a:lnTo>
                    <a:lnTo>
                      <a:pt x="63" y="65"/>
                    </a:lnTo>
                    <a:lnTo>
                      <a:pt x="65" y="68"/>
                    </a:lnTo>
                    <a:lnTo>
                      <a:pt x="77" y="76"/>
                    </a:lnTo>
                    <a:lnTo>
                      <a:pt x="76" y="79"/>
                    </a:lnTo>
                    <a:lnTo>
                      <a:pt x="74" y="79"/>
                    </a:lnTo>
                    <a:lnTo>
                      <a:pt x="74" y="81"/>
                    </a:lnTo>
                    <a:lnTo>
                      <a:pt x="67" y="84"/>
                    </a:lnTo>
                    <a:lnTo>
                      <a:pt x="70" y="87"/>
                    </a:lnTo>
                    <a:lnTo>
                      <a:pt x="69" y="88"/>
                    </a:lnTo>
                    <a:lnTo>
                      <a:pt x="71" y="90"/>
                    </a:lnTo>
                    <a:lnTo>
                      <a:pt x="70" y="92"/>
                    </a:lnTo>
                    <a:lnTo>
                      <a:pt x="67" y="90"/>
                    </a:lnTo>
                    <a:lnTo>
                      <a:pt x="52" y="93"/>
                    </a:lnTo>
                    <a:lnTo>
                      <a:pt x="46" y="91"/>
                    </a:lnTo>
                    <a:lnTo>
                      <a:pt x="43" y="94"/>
                    </a:lnTo>
                    <a:lnTo>
                      <a:pt x="44" y="93"/>
                    </a:lnTo>
                    <a:lnTo>
                      <a:pt x="41" y="91"/>
                    </a:lnTo>
                    <a:lnTo>
                      <a:pt x="37" y="91"/>
                    </a:lnTo>
                    <a:lnTo>
                      <a:pt x="28" y="88"/>
                    </a:lnTo>
                    <a:lnTo>
                      <a:pt x="26" y="90"/>
                    </a:lnTo>
                    <a:lnTo>
                      <a:pt x="28" y="90"/>
                    </a:lnTo>
                    <a:lnTo>
                      <a:pt x="18" y="91"/>
                    </a:lnTo>
                    <a:lnTo>
                      <a:pt x="17" y="84"/>
                    </a:lnTo>
                    <a:lnTo>
                      <a:pt x="19" y="79"/>
                    </a:lnTo>
                    <a:lnTo>
                      <a:pt x="24" y="74"/>
                    </a:lnTo>
                    <a:lnTo>
                      <a:pt x="15" y="71"/>
                    </a:lnTo>
                    <a:lnTo>
                      <a:pt x="10" y="71"/>
                    </a:lnTo>
                    <a:lnTo>
                      <a:pt x="5" y="67"/>
                    </a:lnTo>
                    <a:lnTo>
                      <a:pt x="6" y="63"/>
                    </a:lnTo>
                    <a:lnTo>
                      <a:pt x="4" y="62"/>
                    </a:lnTo>
                    <a:lnTo>
                      <a:pt x="3" y="59"/>
                    </a:lnTo>
                    <a:lnTo>
                      <a:pt x="5" y="57"/>
                    </a:lnTo>
                    <a:lnTo>
                      <a:pt x="4" y="53"/>
                    </a:lnTo>
                    <a:lnTo>
                      <a:pt x="2" y="51"/>
                    </a:lnTo>
                    <a:lnTo>
                      <a:pt x="2" y="50"/>
                    </a:lnTo>
                    <a:lnTo>
                      <a:pt x="0" y="48"/>
                    </a:lnTo>
                    <a:lnTo>
                      <a:pt x="2" y="48"/>
                    </a:lnTo>
                    <a:lnTo>
                      <a:pt x="3" y="44"/>
                    </a:lnTo>
                    <a:lnTo>
                      <a:pt x="0" y="39"/>
                    </a:lnTo>
                    <a:lnTo>
                      <a:pt x="9" y="37"/>
                    </a:lnTo>
                    <a:lnTo>
                      <a:pt x="8" y="35"/>
                    </a:lnTo>
                    <a:lnTo>
                      <a:pt x="11" y="33"/>
                    </a:lnTo>
                    <a:lnTo>
                      <a:pt x="11" y="32"/>
                    </a:lnTo>
                    <a:lnTo>
                      <a:pt x="8" y="30"/>
                    </a:lnTo>
                    <a:lnTo>
                      <a:pt x="11" y="29"/>
                    </a:lnTo>
                    <a:lnTo>
                      <a:pt x="12" y="22"/>
                    </a:lnTo>
                    <a:lnTo>
                      <a:pt x="13" y="20"/>
                    </a:lnTo>
                    <a:lnTo>
                      <a:pt x="10" y="20"/>
                    </a:lnTo>
                    <a:lnTo>
                      <a:pt x="12" y="16"/>
                    </a:lnTo>
                    <a:lnTo>
                      <a:pt x="19" y="16"/>
                    </a:lnTo>
                    <a:lnTo>
                      <a:pt x="19" y="19"/>
                    </a:lnTo>
                    <a:lnTo>
                      <a:pt x="21" y="20"/>
                    </a:lnTo>
                    <a:lnTo>
                      <a:pt x="21" y="17"/>
                    </a:lnTo>
                    <a:lnTo>
                      <a:pt x="24" y="18"/>
                    </a:lnTo>
                    <a:lnTo>
                      <a:pt x="23" y="16"/>
                    </a:lnTo>
                    <a:lnTo>
                      <a:pt x="25" y="14"/>
                    </a:lnTo>
                    <a:lnTo>
                      <a:pt x="29" y="14"/>
                    </a:lnTo>
                    <a:lnTo>
                      <a:pt x="30" y="14"/>
                    </a:lnTo>
                    <a:lnTo>
                      <a:pt x="35" y="18"/>
                    </a:lnTo>
                    <a:lnTo>
                      <a:pt x="30" y="14"/>
                    </a:lnTo>
                    <a:lnTo>
                      <a:pt x="27" y="13"/>
                    </a:lnTo>
                    <a:lnTo>
                      <a:pt x="28" y="12"/>
                    </a:lnTo>
                    <a:lnTo>
                      <a:pt x="26" y="11"/>
                    </a:lnTo>
                    <a:lnTo>
                      <a:pt x="26" y="8"/>
                    </a:lnTo>
                    <a:lnTo>
                      <a:pt x="24" y="8"/>
                    </a:lnTo>
                    <a:lnTo>
                      <a:pt x="28" y="6"/>
                    </a:lnTo>
                    <a:lnTo>
                      <a:pt x="23" y="2"/>
                    </a:lnTo>
                    <a:lnTo>
                      <a:pt x="21" y="3"/>
                    </a:lnTo>
                    <a:lnTo>
                      <a:pt x="21" y="0"/>
                    </a:lnTo>
                    <a:lnTo>
                      <a:pt x="21" y="2"/>
                    </a:lnTo>
                    <a:lnTo>
                      <a:pt x="24" y="2"/>
                    </a:lnTo>
                    <a:close/>
                    <a:moveTo>
                      <a:pt x="29" y="88"/>
                    </a:moveTo>
                    <a:lnTo>
                      <a:pt x="28" y="90"/>
                    </a:lnTo>
                    <a:lnTo>
                      <a:pt x="28" y="88"/>
                    </a:lnTo>
                    <a:lnTo>
                      <a:pt x="29" y="88"/>
                    </a:lnTo>
                    <a:close/>
                  </a:path>
                </a:pathLst>
              </a:custGeom>
              <a:solidFill>
                <a:srgbClr val="FFC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605" name="Freeform 792"/>
              <p:cNvSpPr>
                <a:spLocks noEditPoints="1"/>
              </p:cNvSpPr>
              <p:nvPr/>
            </p:nvSpPr>
            <p:spPr bwMode="auto">
              <a:xfrm>
                <a:off x="3407" y="890"/>
                <a:ext cx="91" cy="99"/>
              </a:xfrm>
              <a:custGeom>
                <a:avLst/>
                <a:gdLst>
                  <a:gd name="T0" fmla="*/ 306 w 369"/>
                  <a:gd name="T1" fmla="*/ 69 h 401"/>
                  <a:gd name="T2" fmla="*/ 315 w 369"/>
                  <a:gd name="T3" fmla="*/ 69 h 401"/>
                  <a:gd name="T4" fmla="*/ 273 w 369"/>
                  <a:gd name="T5" fmla="*/ 54 h 401"/>
                  <a:gd name="T6" fmla="*/ 289 w 369"/>
                  <a:gd name="T7" fmla="*/ 27 h 401"/>
                  <a:gd name="T8" fmla="*/ 296 w 369"/>
                  <a:gd name="T9" fmla="*/ 33 h 401"/>
                  <a:gd name="T10" fmla="*/ 285 w 369"/>
                  <a:gd name="T11" fmla="*/ 29 h 401"/>
                  <a:gd name="T12" fmla="*/ 286 w 369"/>
                  <a:gd name="T13" fmla="*/ 36 h 401"/>
                  <a:gd name="T14" fmla="*/ 135 w 369"/>
                  <a:gd name="T15" fmla="*/ 11 h 401"/>
                  <a:gd name="T16" fmla="*/ 205 w 369"/>
                  <a:gd name="T17" fmla="*/ 50 h 401"/>
                  <a:gd name="T18" fmla="*/ 206 w 369"/>
                  <a:gd name="T19" fmla="*/ 58 h 401"/>
                  <a:gd name="T20" fmla="*/ 245 w 369"/>
                  <a:gd name="T21" fmla="*/ 41 h 401"/>
                  <a:gd name="T22" fmla="*/ 322 w 369"/>
                  <a:gd name="T23" fmla="*/ 68 h 401"/>
                  <a:gd name="T24" fmla="*/ 341 w 369"/>
                  <a:gd name="T25" fmla="*/ 135 h 401"/>
                  <a:gd name="T26" fmla="*/ 328 w 369"/>
                  <a:gd name="T27" fmla="*/ 212 h 401"/>
                  <a:gd name="T28" fmla="*/ 259 w 369"/>
                  <a:gd name="T29" fmla="*/ 255 h 401"/>
                  <a:gd name="T30" fmla="*/ 278 w 369"/>
                  <a:gd name="T31" fmla="*/ 278 h 401"/>
                  <a:gd name="T32" fmla="*/ 311 w 369"/>
                  <a:gd name="T33" fmla="*/ 346 h 401"/>
                  <a:gd name="T34" fmla="*/ 299 w 369"/>
                  <a:gd name="T35" fmla="*/ 389 h 401"/>
                  <a:gd name="T36" fmla="*/ 191 w 369"/>
                  <a:gd name="T37" fmla="*/ 397 h 401"/>
                  <a:gd name="T38" fmla="*/ 119 w 369"/>
                  <a:gd name="T39" fmla="*/ 373 h 401"/>
                  <a:gd name="T40" fmla="*/ 71 w 369"/>
                  <a:gd name="T41" fmla="*/ 350 h 401"/>
                  <a:gd name="T42" fmla="*/ 43 w 369"/>
                  <a:gd name="T43" fmla="*/ 302 h 401"/>
                  <a:gd name="T44" fmla="*/ 23 w 369"/>
                  <a:gd name="T45" fmla="*/ 235 h 401"/>
                  <a:gd name="T46" fmla="*/ 1 w 369"/>
                  <a:gd name="T47" fmla="*/ 202 h 401"/>
                  <a:gd name="T48" fmla="*/ 43 w 369"/>
                  <a:gd name="T49" fmla="*/ 151 h 401"/>
                  <a:gd name="T50" fmla="*/ 32 w 369"/>
                  <a:gd name="T51" fmla="*/ 131 h 401"/>
                  <a:gd name="T52" fmla="*/ 43 w 369"/>
                  <a:gd name="T53" fmla="*/ 92 h 401"/>
                  <a:gd name="T54" fmla="*/ 87 w 369"/>
                  <a:gd name="T55" fmla="*/ 89 h 401"/>
                  <a:gd name="T56" fmla="*/ 112 w 369"/>
                  <a:gd name="T57" fmla="*/ 57 h 401"/>
                  <a:gd name="T58" fmla="*/ 112 w 369"/>
                  <a:gd name="T59" fmla="*/ 59 h 401"/>
                  <a:gd name="T60" fmla="*/ 102 w 369"/>
                  <a:gd name="T61" fmla="*/ 36 h 401"/>
                  <a:gd name="T62" fmla="*/ 96 w 369"/>
                  <a:gd name="T63" fmla="*/ 0 h 401"/>
                  <a:gd name="T64" fmla="*/ 100 w 369"/>
                  <a:gd name="T65" fmla="*/ 23 h 401"/>
                  <a:gd name="T66" fmla="*/ 116 w 369"/>
                  <a:gd name="T67" fmla="*/ 35 h 401"/>
                  <a:gd name="T68" fmla="*/ 137 w 369"/>
                  <a:gd name="T69" fmla="*/ 61 h 401"/>
                  <a:gd name="T70" fmla="*/ 125 w 369"/>
                  <a:gd name="T71" fmla="*/ 75 h 401"/>
                  <a:gd name="T72" fmla="*/ 103 w 369"/>
                  <a:gd name="T73" fmla="*/ 78 h 401"/>
                  <a:gd name="T74" fmla="*/ 65 w 369"/>
                  <a:gd name="T75" fmla="*/ 80 h 401"/>
                  <a:gd name="T76" fmla="*/ 56 w 369"/>
                  <a:gd name="T77" fmla="*/ 134 h 401"/>
                  <a:gd name="T78" fmla="*/ 52 w 369"/>
                  <a:gd name="T79" fmla="*/ 155 h 401"/>
                  <a:gd name="T80" fmla="*/ 10 w 369"/>
                  <a:gd name="T81" fmla="*/ 212 h 401"/>
                  <a:gd name="T82" fmla="*/ 36 w 369"/>
                  <a:gd name="T83" fmla="*/ 244 h 401"/>
                  <a:gd name="T84" fmla="*/ 53 w 369"/>
                  <a:gd name="T85" fmla="*/ 289 h 401"/>
                  <a:gd name="T86" fmla="*/ 87 w 369"/>
                  <a:gd name="T87" fmla="*/ 352 h 401"/>
                  <a:gd name="T88" fmla="*/ 116 w 369"/>
                  <a:gd name="T89" fmla="*/ 360 h 401"/>
                  <a:gd name="T90" fmla="*/ 178 w 369"/>
                  <a:gd name="T91" fmla="*/ 388 h 401"/>
                  <a:gd name="T92" fmla="*/ 291 w 369"/>
                  <a:gd name="T93" fmla="*/ 372 h 401"/>
                  <a:gd name="T94" fmla="*/ 305 w 369"/>
                  <a:gd name="T95" fmla="*/ 331 h 401"/>
                  <a:gd name="T96" fmla="*/ 269 w 369"/>
                  <a:gd name="T97" fmla="*/ 292 h 401"/>
                  <a:gd name="T98" fmla="*/ 264 w 369"/>
                  <a:gd name="T99" fmla="*/ 242 h 401"/>
                  <a:gd name="T100" fmla="*/ 327 w 369"/>
                  <a:gd name="T101" fmla="*/ 198 h 401"/>
                  <a:gd name="T102" fmla="*/ 338 w 369"/>
                  <a:gd name="T103" fmla="*/ 158 h 401"/>
                  <a:gd name="T104" fmla="*/ 311 w 369"/>
                  <a:gd name="T105" fmla="*/ 78 h 401"/>
                  <a:gd name="T106" fmla="*/ 271 w 369"/>
                  <a:gd name="T107" fmla="*/ 48 h 401"/>
                  <a:gd name="T108" fmla="*/ 255 w 369"/>
                  <a:gd name="T109" fmla="*/ 42 h 401"/>
                  <a:gd name="T110" fmla="*/ 182 w 369"/>
                  <a:gd name="T111" fmla="*/ 53 h 401"/>
                  <a:gd name="T112" fmla="*/ 151 w 369"/>
                  <a:gd name="T113" fmla="*/ 36 h 401"/>
                  <a:gd name="T114" fmla="*/ 131 w 369"/>
                  <a:gd name="T115" fmla="*/ 377 h 401"/>
                  <a:gd name="T116" fmla="*/ 117 w 369"/>
                  <a:gd name="T117" fmla="*/ 370 h 40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69"/>
                  <a:gd name="T178" fmla="*/ 0 h 401"/>
                  <a:gd name="T179" fmla="*/ 369 w 369"/>
                  <a:gd name="T180" fmla="*/ 401 h 40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69" h="401">
                    <a:moveTo>
                      <a:pt x="320" y="58"/>
                    </a:moveTo>
                    <a:cubicBezTo>
                      <a:pt x="323" y="60"/>
                      <a:pt x="324" y="62"/>
                      <a:pt x="324" y="65"/>
                    </a:cubicBezTo>
                    <a:lnTo>
                      <a:pt x="324" y="68"/>
                    </a:lnTo>
                    <a:cubicBezTo>
                      <a:pt x="324" y="72"/>
                      <a:pt x="320" y="76"/>
                      <a:pt x="316" y="76"/>
                    </a:cubicBezTo>
                    <a:lnTo>
                      <a:pt x="303" y="76"/>
                    </a:lnTo>
                    <a:cubicBezTo>
                      <a:pt x="299" y="76"/>
                      <a:pt x="296" y="73"/>
                      <a:pt x="295" y="70"/>
                    </a:cubicBezTo>
                    <a:cubicBezTo>
                      <a:pt x="294" y="67"/>
                      <a:pt x="295" y="63"/>
                      <a:pt x="298" y="61"/>
                    </a:cubicBezTo>
                    <a:lnTo>
                      <a:pt x="306" y="56"/>
                    </a:lnTo>
                    <a:lnTo>
                      <a:pt x="306" y="69"/>
                    </a:lnTo>
                    <a:lnTo>
                      <a:pt x="295" y="60"/>
                    </a:lnTo>
                    <a:cubicBezTo>
                      <a:pt x="292" y="58"/>
                      <a:pt x="291" y="53"/>
                      <a:pt x="294" y="49"/>
                    </a:cubicBezTo>
                    <a:cubicBezTo>
                      <a:pt x="296" y="46"/>
                      <a:pt x="301" y="45"/>
                      <a:pt x="305" y="48"/>
                    </a:cubicBezTo>
                    <a:lnTo>
                      <a:pt x="320" y="58"/>
                    </a:lnTo>
                    <a:close/>
                    <a:moveTo>
                      <a:pt x="296" y="61"/>
                    </a:moveTo>
                    <a:lnTo>
                      <a:pt x="305" y="48"/>
                    </a:lnTo>
                    <a:lnTo>
                      <a:pt x="315" y="56"/>
                    </a:lnTo>
                    <a:cubicBezTo>
                      <a:pt x="317" y="57"/>
                      <a:pt x="319" y="60"/>
                      <a:pt x="319" y="62"/>
                    </a:cubicBezTo>
                    <a:cubicBezTo>
                      <a:pt x="318" y="65"/>
                      <a:pt x="317" y="67"/>
                      <a:pt x="315" y="69"/>
                    </a:cubicBezTo>
                    <a:lnTo>
                      <a:pt x="307" y="74"/>
                    </a:lnTo>
                    <a:lnTo>
                      <a:pt x="303" y="60"/>
                    </a:lnTo>
                    <a:lnTo>
                      <a:pt x="316" y="60"/>
                    </a:lnTo>
                    <a:lnTo>
                      <a:pt x="308" y="68"/>
                    </a:lnTo>
                    <a:lnTo>
                      <a:pt x="308" y="65"/>
                    </a:lnTo>
                    <a:lnTo>
                      <a:pt x="311" y="71"/>
                    </a:lnTo>
                    <a:lnTo>
                      <a:pt x="296" y="61"/>
                    </a:lnTo>
                    <a:close/>
                    <a:moveTo>
                      <a:pt x="279" y="57"/>
                    </a:moveTo>
                    <a:cubicBezTo>
                      <a:pt x="277" y="57"/>
                      <a:pt x="275" y="56"/>
                      <a:pt x="273" y="54"/>
                    </a:cubicBezTo>
                    <a:lnTo>
                      <a:pt x="268" y="49"/>
                    </a:lnTo>
                    <a:cubicBezTo>
                      <a:pt x="266" y="47"/>
                      <a:pt x="265" y="45"/>
                      <a:pt x="266" y="42"/>
                    </a:cubicBezTo>
                    <a:cubicBezTo>
                      <a:pt x="266" y="40"/>
                      <a:pt x="268" y="37"/>
                      <a:pt x="270" y="36"/>
                    </a:cubicBezTo>
                    <a:lnTo>
                      <a:pt x="275" y="34"/>
                    </a:lnTo>
                    <a:lnTo>
                      <a:pt x="272" y="45"/>
                    </a:lnTo>
                    <a:lnTo>
                      <a:pt x="267" y="37"/>
                    </a:lnTo>
                    <a:cubicBezTo>
                      <a:pt x="265" y="34"/>
                      <a:pt x="265" y="31"/>
                      <a:pt x="267" y="28"/>
                    </a:cubicBezTo>
                    <a:cubicBezTo>
                      <a:pt x="269" y="25"/>
                      <a:pt x="272" y="24"/>
                      <a:pt x="275" y="25"/>
                    </a:cubicBezTo>
                    <a:lnTo>
                      <a:pt x="289" y="27"/>
                    </a:lnTo>
                    <a:lnTo>
                      <a:pt x="282" y="42"/>
                    </a:lnTo>
                    <a:lnTo>
                      <a:pt x="272" y="34"/>
                    </a:lnTo>
                    <a:cubicBezTo>
                      <a:pt x="268" y="31"/>
                      <a:pt x="267" y="27"/>
                      <a:pt x="269" y="23"/>
                    </a:cubicBezTo>
                    <a:cubicBezTo>
                      <a:pt x="271" y="20"/>
                      <a:pt x="275" y="18"/>
                      <a:pt x="279" y="20"/>
                    </a:cubicBezTo>
                    <a:lnTo>
                      <a:pt x="295" y="25"/>
                    </a:lnTo>
                    <a:cubicBezTo>
                      <a:pt x="297" y="26"/>
                      <a:pt x="299" y="27"/>
                      <a:pt x="300" y="30"/>
                    </a:cubicBezTo>
                    <a:cubicBezTo>
                      <a:pt x="300" y="32"/>
                      <a:pt x="300" y="34"/>
                      <a:pt x="299" y="36"/>
                    </a:cubicBezTo>
                    <a:lnTo>
                      <a:pt x="297" y="42"/>
                    </a:lnTo>
                    <a:lnTo>
                      <a:pt x="296" y="33"/>
                    </a:lnTo>
                    <a:lnTo>
                      <a:pt x="304" y="44"/>
                    </a:lnTo>
                    <a:cubicBezTo>
                      <a:pt x="306" y="46"/>
                      <a:pt x="306" y="50"/>
                      <a:pt x="305" y="52"/>
                    </a:cubicBezTo>
                    <a:cubicBezTo>
                      <a:pt x="303" y="55"/>
                      <a:pt x="300" y="57"/>
                      <a:pt x="297" y="57"/>
                    </a:cubicBezTo>
                    <a:lnTo>
                      <a:pt x="279" y="57"/>
                    </a:lnTo>
                    <a:close/>
                    <a:moveTo>
                      <a:pt x="297" y="41"/>
                    </a:moveTo>
                    <a:lnTo>
                      <a:pt x="291" y="53"/>
                    </a:lnTo>
                    <a:lnTo>
                      <a:pt x="283" y="43"/>
                    </a:lnTo>
                    <a:cubicBezTo>
                      <a:pt x="281" y="40"/>
                      <a:pt x="281" y="37"/>
                      <a:pt x="282" y="34"/>
                    </a:cubicBezTo>
                    <a:lnTo>
                      <a:pt x="285" y="29"/>
                    </a:lnTo>
                    <a:lnTo>
                      <a:pt x="290" y="40"/>
                    </a:lnTo>
                    <a:lnTo>
                      <a:pt x="274" y="35"/>
                    </a:lnTo>
                    <a:lnTo>
                      <a:pt x="281" y="21"/>
                    </a:lnTo>
                    <a:lnTo>
                      <a:pt x="292" y="29"/>
                    </a:lnTo>
                    <a:cubicBezTo>
                      <a:pt x="295" y="31"/>
                      <a:pt x="296" y="35"/>
                      <a:pt x="294" y="39"/>
                    </a:cubicBezTo>
                    <a:cubicBezTo>
                      <a:pt x="293" y="42"/>
                      <a:pt x="289" y="44"/>
                      <a:pt x="285" y="43"/>
                    </a:cubicBezTo>
                    <a:lnTo>
                      <a:pt x="272" y="40"/>
                    </a:lnTo>
                    <a:lnTo>
                      <a:pt x="280" y="28"/>
                    </a:lnTo>
                    <a:lnTo>
                      <a:pt x="286" y="36"/>
                    </a:lnTo>
                    <a:cubicBezTo>
                      <a:pt x="287" y="38"/>
                      <a:pt x="287" y="41"/>
                      <a:pt x="287" y="43"/>
                    </a:cubicBezTo>
                    <a:cubicBezTo>
                      <a:pt x="286" y="45"/>
                      <a:pt x="285" y="47"/>
                      <a:pt x="283" y="48"/>
                    </a:cubicBezTo>
                    <a:lnTo>
                      <a:pt x="277" y="51"/>
                    </a:lnTo>
                    <a:lnTo>
                      <a:pt x="280" y="38"/>
                    </a:lnTo>
                    <a:lnTo>
                      <a:pt x="285" y="43"/>
                    </a:lnTo>
                    <a:lnTo>
                      <a:pt x="279" y="41"/>
                    </a:lnTo>
                    <a:lnTo>
                      <a:pt x="297" y="41"/>
                    </a:lnTo>
                    <a:close/>
                    <a:moveTo>
                      <a:pt x="108" y="9"/>
                    </a:moveTo>
                    <a:lnTo>
                      <a:pt x="135" y="11"/>
                    </a:lnTo>
                    <a:lnTo>
                      <a:pt x="154" y="14"/>
                    </a:lnTo>
                    <a:cubicBezTo>
                      <a:pt x="157" y="14"/>
                      <a:pt x="159" y="16"/>
                      <a:pt x="160" y="18"/>
                    </a:cubicBezTo>
                    <a:lnTo>
                      <a:pt x="165" y="29"/>
                    </a:lnTo>
                    <a:cubicBezTo>
                      <a:pt x="167" y="33"/>
                      <a:pt x="166" y="37"/>
                      <a:pt x="163" y="39"/>
                    </a:cubicBezTo>
                    <a:lnTo>
                      <a:pt x="155" y="45"/>
                    </a:lnTo>
                    <a:lnTo>
                      <a:pt x="151" y="30"/>
                    </a:lnTo>
                    <a:lnTo>
                      <a:pt x="195" y="33"/>
                    </a:lnTo>
                    <a:cubicBezTo>
                      <a:pt x="199" y="33"/>
                      <a:pt x="202" y="35"/>
                      <a:pt x="203" y="39"/>
                    </a:cubicBezTo>
                    <a:lnTo>
                      <a:pt x="205" y="50"/>
                    </a:lnTo>
                    <a:cubicBezTo>
                      <a:pt x="206" y="53"/>
                      <a:pt x="205" y="56"/>
                      <a:pt x="202" y="58"/>
                    </a:cubicBezTo>
                    <a:lnTo>
                      <a:pt x="192" y="66"/>
                    </a:lnTo>
                    <a:lnTo>
                      <a:pt x="194" y="56"/>
                    </a:lnTo>
                    <a:lnTo>
                      <a:pt x="197" y="61"/>
                    </a:lnTo>
                    <a:lnTo>
                      <a:pt x="186" y="58"/>
                    </a:lnTo>
                    <a:lnTo>
                      <a:pt x="197" y="52"/>
                    </a:lnTo>
                    <a:cubicBezTo>
                      <a:pt x="199" y="51"/>
                      <a:pt x="202" y="51"/>
                      <a:pt x="204" y="52"/>
                    </a:cubicBezTo>
                    <a:lnTo>
                      <a:pt x="214" y="58"/>
                    </a:lnTo>
                    <a:lnTo>
                      <a:pt x="206" y="58"/>
                    </a:lnTo>
                    <a:lnTo>
                      <a:pt x="245" y="29"/>
                    </a:lnTo>
                    <a:cubicBezTo>
                      <a:pt x="247" y="28"/>
                      <a:pt x="249" y="27"/>
                      <a:pt x="251" y="27"/>
                    </a:cubicBezTo>
                    <a:lnTo>
                      <a:pt x="267" y="30"/>
                    </a:lnTo>
                    <a:cubicBezTo>
                      <a:pt x="271" y="31"/>
                      <a:pt x="274" y="34"/>
                      <a:pt x="274" y="38"/>
                    </a:cubicBezTo>
                    <a:cubicBezTo>
                      <a:pt x="274" y="42"/>
                      <a:pt x="271" y="45"/>
                      <a:pt x="267" y="46"/>
                    </a:cubicBezTo>
                    <a:lnTo>
                      <a:pt x="251" y="49"/>
                    </a:lnTo>
                    <a:lnTo>
                      <a:pt x="258" y="43"/>
                    </a:lnTo>
                    <a:lnTo>
                      <a:pt x="255" y="51"/>
                    </a:lnTo>
                    <a:lnTo>
                      <a:pt x="245" y="41"/>
                    </a:lnTo>
                    <a:lnTo>
                      <a:pt x="266" y="33"/>
                    </a:lnTo>
                    <a:cubicBezTo>
                      <a:pt x="268" y="32"/>
                      <a:pt x="272" y="33"/>
                      <a:pt x="274" y="35"/>
                    </a:cubicBezTo>
                    <a:lnTo>
                      <a:pt x="292" y="51"/>
                    </a:lnTo>
                    <a:lnTo>
                      <a:pt x="285" y="49"/>
                    </a:lnTo>
                    <a:lnTo>
                      <a:pt x="295" y="46"/>
                    </a:lnTo>
                    <a:cubicBezTo>
                      <a:pt x="299" y="45"/>
                      <a:pt x="303" y="47"/>
                      <a:pt x="305" y="51"/>
                    </a:cubicBezTo>
                    <a:lnTo>
                      <a:pt x="310" y="65"/>
                    </a:lnTo>
                    <a:lnTo>
                      <a:pt x="306" y="60"/>
                    </a:lnTo>
                    <a:lnTo>
                      <a:pt x="322" y="68"/>
                    </a:lnTo>
                    <a:cubicBezTo>
                      <a:pt x="324" y="69"/>
                      <a:pt x="325" y="71"/>
                      <a:pt x="326" y="73"/>
                    </a:cubicBezTo>
                    <a:lnTo>
                      <a:pt x="334" y="97"/>
                    </a:lnTo>
                    <a:cubicBezTo>
                      <a:pt x="335" y="99"/>
                      <a:pt x="334" y="101"/>
                      <a:pt x="334" y="103"/>
                    </a:cubicBezTo>
                    <a:lnTo>
                      <a:pt x="326" y="119"/>
                    </a:lnTo>
                    <a:lnTo>
                      <a:pt x="323" y="109"/>
                    </a:lnTo>
                    <a:lnTo>
                      <a:pt x="342" y="123"/>
                    </a:lnTo>
                    <a:cubicBezTo>
                      <a:pt x="344" y="125"/>
                      <a:pt x="345" y="128"/>
                      <a:pt x="345" y="131"/>
                    </a:cubicBezTo>
                    <a:lnTo>
                      <a:pt x="342" y="142"/>
                    </a:lnTo>
                    <a:lnTo>
                      <a:pt x="341" y="135"/>
                    </a:lnTo>
                    <a:lnTo>
                      <a:pt x="351" y="149"/>
                    </a:lnTo>
                    <a:cubicBezTo>
                      <a:pt x="353" y="151"/>
                      <a:pt x="353" y="154"/>
                      <a:pt x="352" y="156"/>
                    </a:cubicBezTo>
                    <a:lnTo>
                      <a:pt x="347" y="170"/>
                    </a:lnTo>
                    <a:lnTo>
                      <a:pt x="346" y="162"/>
                    </a:lnTo>
                    <a:lnTo>
                      <a:pt x="367" y="189"/>
                    </a:lnTo>
                    <a:cubicBezTo>
                      <a:pt x="369" y="191"/>
                      <a:pt x="369" y="195"/>
                      <a:pt x="367" y="198"/>
                    </a:cubicBezTo>
                    <a:lnTo>
                      <a:pt x="357" y="216"/>
                    </a:lnTo>
                    <a:cubicBezTo>
                      <a:pt x="355" y="220"/>
                      <a:pt x="351" y="222"/>
                      <a:pt x="347" y="220"/>
                    </a:cubicBezTo>
                    <a:lnTo>
                      <a:pt x="328" y="212"/>
                    </a:lnTo>
                    <a:lnTo>
                      <a:pt x="340" y="204"/>
                    </a:lnTo>
                    <a:lnTo>
                      <a:pt x="340" y="213"/>
                    </a:lnTo>
                    <a:cubicBezTo>
                      <a:pt x="340" y="216"/>
                      <a:pt x="338" y="219"/>
                      <a:pt x="335" y="220"/>
                    </a:cubicBezTo>
                    <a:lnTo>
                      <a:pt x="285" y="241"/>
                    </a:lnTo>
                    <a:cubicBezTo>
                      <a:pt x="284" y="242"/>
                      <a:pt x="284" y="242"/>
                      <a:pt x="283" y="242"/>
                    </a:cubicBezTo>
                    <a:lnTo>
                      <a:pt x="267" y="245"/>
                    </a:lnTo>
                    <a:lnTo>
                      <a:pt x="272" y="241"/>
                    </a:lnTo>
                    <a:lnTo>
                      <a:pt x="264" y="252"/>
                    </a:lnTo>
                    <a:cubicBezTo>
                      <a:pt x="263" y="254"/>
                      <a:pt x="261" y="255"/>
                      <a:pt x="259" y="255"/>
                    </a:cubicBezTo>
                    <a:cubicBezTo>
                      <a:pt x="256" y="256"/>
                      <a:pt x="254" y="255"/>
                      <a:pt x="252" y="253"/>
                    </a:cubicBezTo>
                    <a:lnTo>
                      <a:pt x="244" y="245"/>
                    </a:lnTo>
                    <a:lnTo>
                      <a:pt x="256" y="234"/>
                    </a:lnTo>
                    <a:lnTo>
                      <a:pt x="275" y="256"/>
                    </a:lnTo>
                    <a:cubicBezTo>
                      <a:pt x="276" y="258"/>
                      <a:pt x="277" y="260"/>
                      <a:pt x="276" y="263"/>
                    </a:cubicBezTo>
                    <a:lnTo>
                      <a:pt x="274" y="274"/>
                    </a:lnTo>
                    <a:lnTo>
                      <a:pt x="273" y="268"/>
                    </a:lnTo>
                    <a:lnTo>
                      <a:pt x="281" y="281"/>
                    </a:lnTo>
                    <a:lnTo>
                      <a:pt x="278" y="278"/>
                    </a:lnTo>
                    <a:lnTo>
                      <a:pt x="326" y="311"/>
                    </a:lnTo>
                    <a:cubicBezTo>
                      <a:pt x="328" y="312"/>
                      <a:pt x="330" y="316"/>
                      <a:pt x="329" y="319"/>
                    </a:cubicBezTo>
                    <a:lnTo>
                      <a:pt x="326" y="332"/>
                    </a:lnTo>
                    <a:cubicBezTo>
                      <a:pt x="326" y="334"/>
                      <a:pt x="325" y="336"/>
                      <a:pt x="323" y="337"/>
                    </a:cubicBezTo>
                    <a:cubicBezTo>
                      <a:pt x="321" y="339"/>
                      <a:pt x="319" y="339"/>
                      <a:pt x="316" y="338"/>
                    </a:cubicBezTo>
                    <a:lnTo>
                      <a:pt x="306" y="336"/>
                    </a:lnTo>
                    <a:lnTo>
                      <a:pt x="316" y="328"/>
                    </a:lnTo>
                    <a:lnTo>
                      <a:pt x="316" y="339"/>
                    </a:lnTo>
                    <a:cubicBezTo>
                      <a:pt x="316" y="342"/>
                      <a:pt x="314" y="345"/>
                      <a:pt x="311" y="346"/>
                    </a:cubicBezTo>
                    <a:lnTo>
                      <a:pt x="285" y="357"/>
                    </a:lnTo>
                    <a:lnTo>
                      <a:pt x="288" y="345"/>
                    </a:lnTo>
                    <a:lnTo>
                      <a:pt x="298" y="358"/>
                    </a:lnTo>
                    <a:cubicBezTo>
                      <a:pt x="300" y="360"/>
                      <a:pt x="301" y="364"/>
                      <a:pt x="299" y="366"/>
                    </a:cubicBezTo>
                    <a:lnTo>
                      <a:pt x="297" y="372"/>
                    </a:lnTo>
                    <a:lnTo>
                      <a:pt x="295" y="363"/>
                    </a:lnTo>
                    <a:lnTo>
                      <a:pt x="303" y="371"/>
                    </a:lnTo>
                    <a:cubicBezTo>
                      <a:pt x="306" y="373"/>
                      <a:pt x="306" y="378"/>
                      <a:pt x="304" y="381"/>
                    </a:cubicBezTo>
                    <a:lnTo>
                      <a:pt x="299" y="389"/>
                    </a:lnTo>
                    <a:cubicBezTo>
                      <a:pt x="298" y="391"/>
                      <a:pt x="295" y="392"/>
                      <a:pt x="293" y="392"/>
                    </a:cubicBezTo>
                    <a:cubicBezTo>
                      <a:pt x="291" y="393"/>
                      <a:pt x="288" y="392"/>
                      <a:pt x="286" y="390"/>
                    </a:cubicBezTo>
                    <a:lnTo>
                      <a:pt x="276" y="379"/>
                    </a:lnTo>
                    <a:lnTo>
                      <a:pt x="283" y="382"/>
                    </a:lnTo>
                    <a:lnTo>
                      <a:pt x="220" y="395"/>
                    </a:lnTo>
                    <a:cubicBezTo>
                      <a:pt x="219" y="395"/>
                      <a:pt x="217" y="395"/>
                      <a:pt x="216" y="395"/>
                    </a:cubicBezTo>
                    <a:lnTo>
                      <a:pt x="192" y="387"/>
                    </a:lnTo>
                    <a:lnTo>
                      <a:pt x="201" y="384"/>
                    </a:lnTo>
                    <a:lnTo>
                      <a:pt x="191" y="397"/>
                    </a:lnTo>
                    <a:cubicBezTo>
                      <a:pt x="188" y="401"/>
                      <a:pt x="184" y="401"/>
                      <a:pt x="180" y="399"/>
                    </a:cubicBezTo>
                    <a:cubicBezTo>
                      <a:pt x="177" y="397"/>
                      <a:pt x="175" y="393"/>
                      <a:pt x="177" y="389"/>
                    </a:cubicBezTo>
                    <a:lnTo>
                      <a:pt x="180" y="384"/>
                    </a:lnTo>
                    <a:lnTo>
                      <a:pt x="182" y="393"/>
                    </a:lnTo>
                    <a:lnTo>
                      <a:pt x="172" y="385"/>
                    </a:lnTo>
                    <a:lnTo>
                      <a:pt x="177" y="387"/>
                    </a:lnTo>
                    <a:lnTo>
                      <a:pt x="158" y="387"/>
                    </a:lnTo>
                    <a:cubicBezTo>
                      <a:pt x="157" y="387"/>
                      <a:pt x="156" y="387"/>
                      <a:pt x="155" y="387"/>
                    </a:cubicBezTo>
                    <a:lnTo>
                      <a:pt x="119" y="373"/>
                    </a:lnTo>
                    <a:lnTo>
                      <a:pt x="127" y="371"/>
                    </a:lnTo>
                    <a:lnTo>
                      <a:pt x="119" y="379"/>
                    </a:lnTo>
                    <a:lnTo>
                      <a:pt x="116" y="366"/>
                    </a:lnTo>
                    <a:lnTo>
                      <a:pt x="124" y="369"/>
                    </a:lnTo>
                    <a:cubicBezTo>
                      <a:pt x="128" y="370"/>
                      <a:pt x="130" y="374"/>
                      <a:pt x="129" y="377"/>
                    </a:cubicBezTo>
                    <a:cubicBezTo>
                      <a:pt x="129" y="381"/>
                      <a:pt x="126" y="384"/>
                      <a:pt x="122" y="384"/>
                    </a:cubicBezTo>
                    <a:lnTo>
                      <a:pt x="83" y="387"/>
                    </a:lnTo>
                    <a:cubicBezTo>
                      <a:pt x="78" y="387"/>
                      <a:pt x="74" y="384"/>
                      <a:pt x="74" y="380"/>
                    </a:cubicBezTo>
                    <a:lnTo>
                      <a:pt x="71" y="350"/>
                    </a:lnTo>
                    <a:cubicBezTo>
                      <a:pt x="71" y="349"/>
                      <a:pt x="71" y="348"/>
                      <a:pt x="72" y="347"/>
                    </a:cubicBezTo>
                    <a:lnTo>
                      <a:pt x="80" y="325"/>
                    </a:lnTo>
                    <a:cubicBezTo>
                      <a:pt x="80" y="324"/>
                      <a:pt x="81" y="323"/>
                      <a:pt x="82" y="322"/>
                    </a:cubicBezTo>
                    <a:lnTo>
                      <a:pt x="100" y="304"/>
                    </a:lnTo>
                    <a:lnTo>
                      <a:pt x="103" y="317"/>
                    </a:lnTo>
                    <a:lnTo>
                      <a:pt x="69" y="303"/>
                    </a:lnTo>
                    <a:lnTo>
                      <a:pt x="72" y="304"/>
                    </a:lnTo>
                    <a:lnTo>
                      <a:pt x="48" y="304"/>
                    </a:lnTo>
                    <a:cubicBezTo>
                      <a:pt x="46" y="304"/>
                      <a:pt x="45" y="303"/>
                      <a:pt x="43" y="302"/>
                    </a:cubicBezTo>
                    <a:lnTo>
                      <a:pt x="25" y="289"/>
                    </a:lnTo>
                    <a:cubicBezTo>
                      <a:pt x="22" y="287"/>
                      <a:pt x="21" y="283"/>
                      <a:pt x="22" y="280"/>
                    </a:cubicBezTo>
                    <a:lnTo>
                      <a:pt x="27" y="264"/>
                    </a:lnTo>
                    <a:lnTo>
                      <a:pt x="31" y="273"/>
                    </a:lnTo>
                    <a:lnTo>
                      <a:pt x="21" y="268"/>
                    </a:lnTo>
                    <a:cubicBezTo>
                      <a:pt x="19" y="267"/>
                      <a:pt x="17" y="265"/>
                      <a:pt x="16" y="263"/>
                    </a:cubicBezTo>
                    <a:lnTo>
                      <a:pt x="14" y="252"/>
                    </a:lnTo>
                    <a:cubicBezTo>
                      <a:pt x="13" y="250"/>
                      <a:pt x="14" y="247"/>
                      <a:pt x="15" y="245"/>
                    </a:cubicBezTo>
                    <a:lnTo>
                      <a:pt x="23" y="235"/>
                    </a:lnTo>
                    <a:lnTo>
                      <a:pt x="22" y="242"/>
                    </a:lnTo>
                    <a:lnTo>
                      <a:pt x="17" y="229"/>
                    </a:lnTo>
                    <a:lnTo>
                      <a:pt x="19" y="232"/>
                    </a:lnTo>
                    <a:lnTo>
                      <a:pt x="11" y="224"/>
                    </a:lnTo>
                    <a:cubicBezTo>
                      <a:pt x="9" y="222"/>
                      <a:pt x="8" y="220"/>
                      <a:pt x="8" y="218"/>
                    </a:cubicBezTo>
                    <a:lnTo>
                      <a:pt x="8" y="213"/>
                    </a:lnTo>
                    <a:lnTo>
                      <a:pt x="11" y="218"/>
                    </a:lnTo>
                    <a:lnTo>
                      <a:pt x="3" y="210"/>
                    </a:lnTo>
                    <a:cubicBezTo>
                      <a:pt x="1" y="208"/>
                      <a:pt x="0" y="205"/>
                      <a:pt x="1" y="202"/>
                    </a:cubicBezTo>
                    <a:cubicBezTo>
                      <a:pt x="2" y="200"/>
                      <a:pt x="4" y="197"/>
                      <a:pt x="6" y="197"/>
                    </a:cubicBezTo>
                    <a:lnTo>
                      <a:pt x="17" y="194"/>
                    </a:lnTo>
                    <a:lnTo>
                      <a:pt x="11" y="201"/>
                    </a:lnTo>
                    <a:lnTo>
                      <a:pt x="14" y="184"/>
                    </a:lnTo>
                    <a:lnTo>
                      <a:pt x="15" y="190"/>
                    </a:lnTo>
                    <a:lnTo>
                      <a:pt x="4" y="171"/>
                    </a:lnTo>
                    <a:cubicBezTo>
                      <a:pt x="3" y="169"/>
                      <a:pt x="3" y="166"/>
                      <a:pt x="4" y="164"/>
                    </a:cubicBezTo>
                    <a:cubicBezTo>
                      <a:pt x="5" y="161"/>
                      <a:pt x="7" y="160"/>
                      <a:pt x="9" y="159"/>
                    </a:cubicBezTo>
                    <a:lnTo>
                      <a:pt x="43" y="151"/>
                    </a:lnTo>
                    <a:lnTo>
                      <a:pt x="38" y="162"/>
                    </a:lnTo>
                    <a:lnTo>
                      <a:pt x="35" y="157"/>
                    </a:lnTo>
                    <a:cubicBezTo>
                      <a:pt x="34" y="154"/>
                      <a:pt x="35" y="149"/>
                      <a:pt x="38" y="147"/>
                    </a:cubicBezTo>
                    <a:lnTo>
                      <a:pt x="48" y="139"/>
                    </a:lnTo>
                    <a:lnTo>
                      <a:pt x="45" y="145"/>
                    </a:lnTo>
                    <a:lnTo>
                      <a:pt x="45" y="140"/>
                    </a:lnTo>
                    <a:lnTo>
                      <a:pt x="49" y="147"/>
                    </a:lnTo>
                    <a:lnTo>
                      <a:pt x="36" y="139"/>
                    </a:lnTo>
                    <a:cubicBezTo>
                      <a:pt x="33" y="137"/>
                      <a:pt x="32" y="134"/>
                      <a:pt x="32" y="131"/>
                    </a:cubicBezTo>
                    <a:cubicBezTo>
                      <a:pt x="32" y="128"/>
                      <a:pt x="34" y="126"/>
                      <a:pt x="37" y="125"/>
                    </a:cubicBezTo>
                    <a:lnTo>
                      <a:pt x="50" y="119"/>
                    </a:lnTo>
                    <a:lnTo>
                      <a:pt x="45" y="126"/>
                    </a:lnTo>
                    <a:lnTo>
                      <a:pt x="48" y="96"/>
                    </a:lnTo>
                    <a:cubicBezTo>
                      <a:pt x="48" y="95"/>
                      <a:pt x="49" y="93"/>
                      <a:pt x="50" y="91"/>
                    </a:cubicBezTo>
                    <a:lnTo>
                      <a:pt x="55" y="86"/>
                    </a:lnTo>
                    <a:lnTo>
                      <a:pt x="59" y="99"/>
                    </a:lnTo>
                    <a:lnTo>
                      <a:pt x="49" y="97"/>
                    </a:lnTo>
                    <a:cubicBezTo>
                      <a:pt x="46" y="96"/>
                      <a:pt x="44" y="94"/>
                      <a:pt x="43" y="92"/>
                    </a:cubicBezTo>
                    <a:cubicBezTo>
                      <a:pt x="42" y="90"/>
                      <a:pt x="42" y="87"/>
                      <a:pt x="44" y="85"/>
                    </a:cubicBezTo>
                    <a:lnTo>
                      <a:pt x="51" y="72"/>
                    </a:lnTo>
                    <a:cubicBezTo>
                      <a:pt x="53" y="69"/>
                      <a:pt x="56" y="68"/>
                      <a:pt x="58" y="68"/>
                    </a:cubicBezTo>
                    <a:lnTo>
                      <a:pt x="85" y="68"/>
                    </a:lnTo>
                    <a:cubicBezTo>
                      <a:pt x="88" y="68"/>
                      <a:pt x="92" y="70"/>
                      <a:pt x="92" y="74"/>
                    </a:cubicBezTo>
                    <a:lnTo>
                      <a:pt x="95" y="84"/>
                    </a:lnTo>
                    <a:lnTo>
                      <a:pt x="90" y="79"/>
                    </a:lnTo>
                    <a:lnTo>
                      <a:pt x="98" y="81"/>
                    </a:lnTo>
                    <a:lnTo>
                      <a:pt x="87" y="89"/>
                    </a:lnTo>
                    <a:lnTo>
                      <a:pt x="87" y="78"/>
                    </a:lnTo>
                    <a:cubicBezTo>
                      <a:pt x="87" y="76"/>
                      <a:pt x="88" y="73"/>
                      <a:pt x="90" y="72"/>
                    </a:cubicBezTo>
                    <a:cubicBezTo>
                      <a:pt x="92" y="70"/>
                      <a:pt x="95" y="70"/>
                      <a:pt x="97" y="71"/>
                    </a:cubicBezTo>
                    <a:lnTo>
                      <a:pt x="108" y="73"/>
                    </a:lnTo>
                    <a:lnTo>
                      <a:pt x="98" y="84"/>
                    </a:lnTo>
                    <a:lnTo>
                      <a:pt x="96" y="79"/>
                    </a:lnTo>
                    <a:cubicBezTo>
                      <a:pt x="95" y="76"/>
                      <a:pt x="95" y="73"/>
                      <a:pt x="97" y="71"/>
                    </a:cubicBezTo>
                    <a:lnTo>
                      <a:pt x="104" y="60"/>
                    </a:lnTo>
                    <a:cubicBezTo>
                      <a:pt x="106" y="58"/>
                      <a:pt x="109" y="56"/>
                      <a:pt x="112" y="57"/>
                    </a:cubicBezTo>
                    <a:lnTo>
                      <a:pt x="128" y="60"/>
                    </a:lnTo>
                    <a:lnTo>
                      <a:pt x="127" y="60"/>
                    </a:lnTo>
                    <a:lnTo>
                      <a:pt x="132" y="60"/>
                    </a:lnTo>
                    <a:cubicBezTo>
                      <a:pt x="134" y="60"/>
                      <a:pt x="135" y="60"/>
                      <a:pt x="137" y="61"/>
                    </a:cubicBezTo>
                    <a:lnTo>
                      <a:pt x="127" y="74"/>
                    </a:lnTo>
                    <a:lnTo>
                      <a:pt x="129" y="75"/>
                    </a:lnTo>
                    <a:lnTo>
                      <a:pt x="116" y="70"/>
                    </a:lnTo>
                    <a:cubicBezTo>
                      <a:pt x="114" y="69"/>
                      <a:pt x="112" y="67"/>
                      <a:pt x="111" y="65"/>
                    </a:cubicBezTo>
                    <a:cubicBezTo>
                      <a:pt x="111" y="63"/>
                      <a:pt x="111" y="61"/>
                      <a:pt x="112" y="59"/>
                    </a:cubicBezTo>
                    <a:lnTo>
                      <a:pt x="114" y="53"/>
                    </a:lnTo>
                    <a:lnTo>
                      <a:pt x="118" y="64"/>
                    </a:lnTo>
                    <a:lnTo>
                      <a:pt x="113" y="61"/>
                    </a:lnTo>
                    <a:cubicBezTo>
                      <a:pt x="110" y="60"/>
                      <a:pt x="108" y="57"/>
                      <a:pt x="108" y="54"/>
                    </a:cubicBezTo>
                    <a:lnTo>
                      <a:pt x="108" y="43"/>
                    </a:lnTo>
                    <a:lnTo>
                      <a:pt x="116" y="51"/>
                    </a:lnTo>
                    <a:lnTo>
                      <a:pt x="106" y="51"/>
                    </a:lnTo>
                    <a:cubicBezTo>
                      <a:pt x="102" y="51"/>
                      <a:pt x="99" y="49"/>
                      <a:pt x="98" y="45"/>
                    </a:cubicBezTo>
                    <a:cubicBezTo>
                      <a:pt x="97" y="42"/>
                      <a:pt x="99" y="38"/>
                      <a:pt x="102" y="36"/>
                    </a:cubicBezTo>
                    <a:lnTo>
                      <a:pt x="118" y="28"/>
                    </a:lnTo>
                    <a:lnTo>
                      <a:pt x="116" y="41"/>
                    </a:lnTo>
                    <a:lnTo>
                      <a:pt x="97" y="22"/>
                    </a:lnTo>
                    <a:lnTo>
                      <a:pt x="107" y="24"/>
                    </a:lnTo>
                    <a:lnTo>
                      <a:pt x="96" y="29"/>
                    </a:lnTo>
                    <a:cubicBezTo>
                      <a:pt x="93" y="30"/>
                      <a:pt x="90" y="30"/>
                      <a:pt x="88" y="28"/>
                    </a:cubicBezTo>
                    <a:cubicBezTo>
                      <a:pt x="85" y="26"/>
                      <a:pt x="84" y="23"/>
                      <a:pt x="85" y="20"/>
                    </a:cubicBezTo>
                    <a:lnTo>
                      <a:pt x="87" y="7"/>
                    </a:lnTo>
                    <a:cubicBezTo>
                      <a:pt x="88" y="3"/>
                      <a:pt x="92" y="0"/>
                      <a:pt x="96" y="0"/>
                    </a:cubicBezTo>
                    <a:cubicBezTo>
                      <a:pt x="100" y="1"/>
                      <a:pt x="103" y="4"/>
                      <a:pt x="103" y="8"/>
                    </a:cubicBezTo>
                    <a:lnTo>
                      <a:pt x="103" y="17"/>
                    </a:lnTo>
                    <a:lnTo>
                      <a:pt x="95" y="9"/>
                    </a:lnTo>
                    <a:lnTo>
                      <a:pt x="108" y="9"/>
                    </a:lnTo>
                    <a:close/>
                    <a:moveTo>
                      <a:pt x="95" y="25"/>
                    </a:moveTo>
                    <a:cubicBezTo>
                      <a:pt x="91" y="25"/>
                      <a:pt x="87" y="21"/>
                      <a:pt x="87" y="17"/>
                    </a:cubicBezTo>
                    <a:lnTo>
                      <a:pt x="87" y="8"/>
                    </a:lnTo>
                    <a:lnTo>
                      <a:pt x="103" y="10"/>
                    </a:lnTo>
                    <a:lnTo>
                      <a:pt x="100" y="23"/>
                    </a:lnTo>
                    <a:lnTo>
                      <a:pt x="89" y="15"/>
                    </a:lnTo>
                    <a:lnTo>
                      <a:pt x="99" y="9"/>
                    </a:lnTo>
                    <a:cubicBezTo>
                      <a:pt x="103" y="8"/>
                      <a:pt x="106" y="8"/>
                      <a:pt x="109" y="11"/>
                    </a:cubicBezTo>
                    <a:lnTo>
                      <a:pt x="127" y="30"/>
                    </a:lnTo>
                    <a:cubicBezTo>
                      <a:pt x="129" y="32"/>
                      <a:pt x="130" y="34"/>
                      <a:pt x="129" y="37"/>
                    </a:cubicBezTo>
                    <a:cubicBezTo>
                      <a:pt x="129" y="39"/>
                      <a:pt x="127" y="41"/>
                      <a:pt x="125" y="42"/>
                    </a:cubicBezTo>
                    <a:lnTo>
                      <a:pt x="109" y="51"/>
                    </a:lnTo>
                    <a:lnTo>
                      <a:pt x="106" y="35"/>
                    </a:lnTo>
                    <a:lnTo>
                      <a:pt x="116" y="35"/>
                    </a:lnTo>
                    <a:cubicBezTo>
                      <a:pt x="121" y="35"/>
                      <a:pt x="124" y="39"/>
                      <a:pt x="124" y="43"/>
                    </a:cubicBezTo>
                    <a:lnTo>
                      <a:pt x="124" y="54"/>
                    </a:lnTo>
                    <a:lnTo>
                      <a:pt x="120" y="47"/>
                    </a:lnTo>
                    <a:lnTo>
                      <a:pt x="125" y="50"/>
                    </a:lnTo>
                    <a:cubicBezTo>
                      <a:pt x="129" y="52"/>
                      <a:pt x="131" y="56"/>
                      <a:pt x="129" y="60"/>
                    </a:cubicBezTo>
                    <a:lnTo>
                      <a:pt x="126" y="66"/>
                    </a:lnTo>
                    <a:lnTo>
                      <a:pt x="122" y="55"/>
                    </a:lnTo>
                    <a:lnTo>
                      <a:pt x="135" y="60"/>
                    </a:lnTo>
                    <a:cubicBezTo>
                      <a:pt x="136" y="60"/>
                      <a:pt x="136" y="61"/>
                      <a:pt x="137" y="61"/>
                    </a:cubicBezTo>
                    <a:lnTo>
                      <a:pt x="166" y="85"/>
                    </a:lnTo>
                    <a:lnTo>
                      <a:pt x="156" y="96"/>
                    </a:lnTo>
                    <a:lnTo>
                      <a:pt x="148" y="90"/>
                    </a:lnTo>
                    <a:lnTo>
                      <a:pt x="158" y="77"/>
                    </a:lnTo>
                    <a:lnTo>
                      <a:pt x="148" y="90"/>
                    </a:lnTo>
                    <a:lnTo>
                      <a:pt x="127" y="74"/>
                    </a:lnTo>
                    <a:lnTo>
                      <a:pt x="132" y="76"/>
                    </a:lnTo>
                    <a:lnTo>
                      <a:pt x="127" y="76"/>
                    </a:lnTo>
                    <a:cubicBezTo>
                      <a:pt x="126" y="76"/>
                      <a:pt x="126" y="76"/>
                      <a:pt x="125" y="75"/>
                    </a:cubicBezTo>
                    <a:lnTo>
                      <a:pt x="110" y="73"/>
                    </a:lnTo>
                    <a:lnTo>
                      <a:pt x="117" y="70"/>
                    </a:lnTo>
                    <a:lnTo>
                      <a:pt x="109" y="80"/>
                    </a:lnTo>
                    <a:lnTo>
                      <a:pt x="110" y="72"/>
                    </a:lnTo>
                    <a:lnTo>
                      <a:pt x="113" y="77"/>
                    </a:lnTo>
                    <a:cubicBezTo>
                      <a:pt x="114" y="80"/>
                      <a:pt x="114" y="84"/>
                      <a:pt x="112" y="86"/>
                    </a:cubicBezTo>
                    <a:cubicBezTo>
                      <a:pt x="110" y="88"/>
                      <a:pt x="107" y="90"/>
                      <a:pt x="104" y="89"/>
                    </a:cubicBezTo>
                    <a:lnTo>
                      <a:pt x="93" y="86"/>
                    </a:lnTo>
                    <a:lnTo>
                      <a:pt x="103" y="78"/>
                    </a:lnTo>
                    <a:lnTo>
                      <a:pt x="103" y="89"/>
                    </a:lnTo>
                    <a:cubicBezTo>
                      <a:pt x="103" y="92"/>
                      <a:pt x="102" y="94"/>
                      <a:pt x="100" y="96"/>
                    </a:cubicBezTo>
                    <a:cubicBezTo>
                      <a:pt x="98" y="97"/>
                      <a:pt x="95" y="97"/>
                      <a:pt x="93" y="97"/>
                    </a:cubicBezTo>
                    <a:lnTo>
                      <a:pt x="85" y="94"/>
                    </a:lnTo>
                    <a:cubicBezTo>
                      <a:pt x="82" y="93"/>
                      <a:pt x="80" y="91"/>
                      <a:pt x="79" y="88"/>
                    </a:cubicBezTo>
                    <a:lnTo>
                      <a:pt x="77" y="78"/>
                    </a:lnTo>
                    <a:lnTo>
                      <a:pt x="85" y="84"/>
                    </a:lnTo>
                    <a:lnTo>
                      <a:pt x="58" y="84"/>
                    </a:lnTo>
                    <a:lnTo>
                      <a:pt x="65" y="80"/>
                    </a:lnTo>
                    <a:lnTo>
                      <a:pt x="57" y="93"/>
                    </a:lnTo>
                    <a:lnTo>
                      <a:pt x="52" y="81"/>
                    </a:lnTo>
                    <a:lnTo>
                      <a:pt x="63" y="84"/>
                    </a:lnTo>
                    <a:cubicBezTo>
                      <a:pt x="66" y="85"/>
                      <a:pt x="68" y="87"/>
                      <a:pt x="69" y="90"/>
                    </a:cubicBezTo>
                    <a:cubicBezTo>
                      <a:pt x="69" y="92"/>
                      <a:pt x="69" y="95"/>
                      <a:pt x="67" y="97"/>
                    </a:cubicBezTo>
                    <a:lnTo>
                      <a:pt x="61" y="103"/>
                    </a:lnTo>
                    <a:lnTo>
                      <a:pt x="64" y="98"/>
                    </a:lnTo>
                    <a:lnTo>
                      <a:pt x="61" y="127"/>
                    </a:lnTo>
                    <a:cubicBezTo>
                      <a:pt x="61" y="130"/>
                      <a:pt x="59" y="133"/>
                      <a:pt x="56" y="134"/>
                    </a:cubicBezTo>
                    <a:lnTo>
                      <a:pt x="43" y="139"/>
                    </a:lnTo>
                    <a:lnTo>
                      <a:pt x="44" y="125"/>
                    </a:lnTo>
                    <a:lnTo>
                      <a:pt x="57" y="133"/>
                    </a:lnTo>
                    <a:cubicBezTo>
                      <a:pt x="60" y="135"/>
                      <a:pt x="61" y="137"/>
                      <a:pt x="61" y="140"/>
                    </a:cubicBezTo>
                    <a:lnTo>
                      <a:pt x="61" y="145"/>
                    </a:lnTo>
                    <a:cubicBezTo>
                      <a:pt x="61" y="148"/>
                      <a:pt x="60" y="150"/>
                      <a:pt x="58" y="152"/>
                    </a:cubicBezTo>
                    <a:lnTo>
                      <a:pt x="47" y="160"/>
                    </a:lnTo>
                    <a:lnTo>
                      <a:pt x="50" y="150"/>
                    </a:lnTo>
                    <a:lnTo>
                      <a:pt x="52" y="155"/>
                    </a:lnTo>
                    <a:cubicBezTo>
                      <a:pt x="54" y="158"/>
                      <a:pt x="54" y="160"/>
                      <a:pt x="52" y="162"/>
                    </a:cubicBezTo>
                    <a:cubicBezTo>
                      <a:pt x="51" y="164"/>
                      <a:pt x="49" y="166"/>
                      <a:pt x="47" y="167"/>
                    </a:cubicBezTo>
                    <a:lnTo>
                      <a:pt x="13" y="175"/>
                    </a:lnTo>
                    <a:lnTo>
                      <a:pt x="18" y="163"/>
                    </a:lnTo>
                    <a:lnTo>
                      <a:pt x="29" y="182"/>
                    </a:lnTo>
                    <a:cubicBezTo>
                      <a:pt x="29" y="183"/>
                      <a:pt x="30" y="185"/>
                      <a:pt x="30" y="187"/>
                    </a:cubicBezTo>
                    <a:lnTo>
                      <a:pt x="27" y="203"/>
                    </a:lnTo>
                    <a:cubicBezTo>
                      <a:pt x="26" y="206"/>
                      <a:pt x="24" y="209"/>
                      <a:pt x="21" y="210"/>
                    </a:cubicBezTo>
                    <a:lnTo>
                      <a:pt x="10" y="212"/>
                    </a:lnTo>
                    <a:lnTo>
                      <a:pt x="14" y="199"/>
                    </a:lnTo>
                    <a:lnTo>
                      <a:pt x="22" y="207"/>
                    </a:lnTo>
                    <a:cubicBezTo>
                      <a:pt x="24" y="208"/>
                      <a:pt x="24" y="210"/>
                      <a:pt x="24" y="213"/>
                    </a:cubicBezTo>
                    <a:lnTo>
                      <a:pt x="24" y="218"/>
                    </a:lnTo>
                    <a:lnTo>
                      <a:pt x="22" y="212"/>
                    </a:lnTo>
                    <a:lnTo>
                      <a:pt x="30" y="220"/>
                    </a:lnTo>
                    <a:cubicBezTo>
                      <a:pt x="31" y="221"/>
                      <a:pt x="31" y="222"/>
                      <a:pt x="32" y="223"/>
                    </a:cubicBezTo>
                    <a:lnTo>
                      <a:pt x="37" y="236"/>
                    </a:lnTo>
                    <a:cubicBezTo>
                      <a:pt x="38" y="239"/>
                      <a:pt x="38" y="242"/>
                      <a:pt x="36" y="244"/>
                    </a:cubicBezTo>
                    <a:lnTo>
                      <a:pt x="28" y="255"/>
                    </a:lnTo>
                    <a:lnTo>
                      <a:pt x="29" y="248"/>
                    </a:lnTo>
                    <a:lnTo>
                      <a:pt x="32" y="259"/>
                    </a:lnTo>
                    <a:lnTo>
                      <a:pt x="28" y="254"/>
                    </a:lnTo>
                    <a:lnTo>
                      <a:pt x="38" y="259"/>
                    </a:lnTo>
                    <a:cubicBezTo>
                      <a:pt x="42" y="261"/>
                      <a:pt x="44" y="265"/>
                      <a:pt x="42" y="269"/>
                    </a:cubicBezTo>
                    <a:lnTo>
                      <a:pt x="37" y="285"/>
                    </a:lnTo>
                    <a:lnTo>
                      <a:pt x="34" y="276"/>
                    </a:lnTo>
                    <a:lnTo>
                      <a:pt x="53" y="289"/>
                    </a:lnTo>
                    <a:lnTo>
                      <a:pt x="48" y="288"/>
                    </a:lnTo>
                    <a:lnTo>
                      <a:pt x="72" y="288"/>
                    </a:lnTo>
                    <a:cubicBezTo>
                      <a:pt x="73" y="288"/>
                      <a:pt x="74" y="288"/>
                      <a:pt x="74" y="288"/>
                    </a:cubicBezTo>
                    <a:lnTo>
                      <a:pt x="109" y="302"/>
                    </a:lnTo>
                    <a:cubicBezTo>
                      <a:pt x="111" y="303"/>
                      <a:pt x="113" y="305"/>
                      <a:pt x="113" y="308"/>
                    </a:cubicBezTo>
                    <a:cubicBezTo>
                      <a:pt x="114" y="310"/>
                      <a:pt x="113" y="313"/>
                      <a:pt x="111" y="315"/>
                    </a:cubicBezTo>
                    <a:lnTo>
                      <a:pt x="93" y="334"/>
                    </a:lnTo>
                    <a:lnTo>
                      <a:pt x="95" y="331"/>
                    </a:lnTo>
                    <a:lnTo>
                      <a:pt x="87" y="352"/>
                    </a:lnTo>
                    <a:lnTo>
                      <a:pt x="87" y="349"/>
                    </a:lnTo>
                    <a:lnTo>
                      <a:pt x="90" y="378"/>
                    </a:lnTo>
                    <a:lnTo>
                      <a:pt x="81" y="371"/>
                    </a:lnTo>
                    <a:lnTo>
                      <a:pt x="121" y="368"/>
                    </a:lnTo>
                    <a:lnTo>
                      <a:pt x="119" y="384"/>
                    </a:lnTo>
                    <a:lnTo>
                      <a:pt x="111" y="381"/>
                    </a:lnTo>
                    <a:cubicBezTo>
                      <a:pt x="108" y="380"/>
                      <a:pt x="106" y="378"/>
                      <a:pt x="106" y="376"/>
                    </a:cubicBezTo>
                    <a:cubicBezTo>
                      <a:pt x="105" y="373"/>
                      <a:pt x="106" y="370"/>
                      <a:pt x="108" y="368"/>
                    </a:cubicBezTo>
                    <a:lnTo>
                      <a:pt x="116" y="360"/>
                    </a:lnTo>
                    <a:cubicBezTo>
                      <a:pt x="118" y="358"/>
                      <a:pt x="121" y="357"/>
                      <a:pt x="124" y="358"/>
                    </a:cubicBezTo>
                    <a:lnTo>
                      <a:pt x="161" y="372"/>
                    </a:lnTo>
                    <a:lnTo>
                      <a:pt x="158" y="371"/>
                    </a:lnTo>
                    <a:lnTo>
                      <a:pt x="177" y="371"/>
                    </a:lnTo>
                    <a:cubicBezTo>
                      <a:pt x="178" y="371"/>
                      <a:pt x="180" y="372"/>
                      <a:pt x="181" y="373"/>
                    </a:cubicBezTo>
                    <a:lnTo>
                      <a:pt x="192" y="381"/>
                    </a:lnTo>
                    <a:cubicBezTo>
                      <a:pt x="195" y="383"/>
                      <a:pt x="196" y="387"/>
                      <a:pt x="194" y="391"/>
                    </a:cubicBezTo>
                    <a:lnTo>
                      <a:pt x="192" y="396"/>
                    </a:lnTo>
                    <a:lnTo>
                      <a:pt x="178" y="388"/>
                    </a:lnTo>
                    <a:lnTo>
                      <a:pt x="189" y="374"/>
                    </a:lnTo>
                    <a:cubicBezTo>
                      <a:pt x="191" y="371"/>
                      <a:pt x="194" y="370"/>
                      <a:pt x="198" y="371"/>
                    </a:cubicBezTo>
                    <a:lnTo>
                      <a:pt x="221" y="380"/>
                    </a:lnTo>
                    <a:lnTo>
                      <a:pt x="217" y="379"/>
                    </a:lnTo>
                    <a:lnTo>
                      <a:pt x="280" y="366"/>
                    </a:lnTo>
                    <a:cubicBezTo>
                      <a:pt x="283" y="365"/>
                      <a:pt x="285" y="366"/>
                      <a:pt x="287" y="368"/>
                    </a:cubicBezTo>
                    <a:lnTo>
                      <a:pt x="298" y="379"/>
                    </a:lnTo>
                    <a:lnTo>
                      <a:pt x="285" y="380"/>
                    </a:lnTo>
                    <a:lnTo>
                      <a:pt x="291" y="372"/>
                    </a:lnTo>
                    <a:lnTo>
                      <a:pt x="292" y="382"/>
                    </a:lnTo>
                    <a:lnTo>
                      <a:pt x="284" y="374"/>
                    </a:lnTo>
                    <a:cubicBezTo>
                      <a:pt x="281" y="371"/>
                      <a:pt x="281" y="368"/>
                      <a:pt x="282" y="365"/>
                    </a:cubicBezTo>
                    <a:lnTo>
                      <a:pt x="285" y="359"/>
                    </a:lnTo>
                    <a:lnTo>
                      <a:pt x="286" y="368"/>
                    </a:lnTo>
                    <a:lnTo>
                      <a:pt x="275" y="354"/>
                    </a:lnTo>
                    <a:cubicBezTo>
                      <a:pt x="274" y="352"/>
                      <a:pt x="273" y="350"/>
                      <a:pt x="274" y="347"/>
                    </a:cubicBezTo>
                    <a:cubicBezTo>
                      <a:pt x="275" y="345"/>
                      <a:pt x="276" y="343"/>
                      <a:pt x="279" y="342"/>
                    </a:cubicBezTo>
                    <a:lnTo>
                      <a:pt x="305" y="331"/>
                    </a:lnTo>
                    <a:lnTo>
                      <a:pt x="300" y="339"/>
                    </a:lnTo>
                    <a:lnTo>
                      <a:pt x="300" y="328"/>
                    </a:lnTo>
                    <a:cubicBezTo>
                      <a:pt x="300" y="326"/>
                      <a:pt x="301" y="323"/>
                      <a:pt x="303" y="322"/>
                    </a:cubicBezTo>
                    <a:cubicBezTo>
                      <a:pt x="305" y="320"/>
                      <a:pt x="308" y="320"/>
                      <a:pt x="310" y="320"/>
                    </a:cubicBezTo>
                    <a:lnTo>
                      <a:pt x="320" y="323"/>
                    </a:lnTo>
                    <a:lnTo>
                      <a:pt x="311" y="329"/>
                    </a:lnTo>
                    <a:lnTo>
                      <a:pt x="313" y="316"/>
                    </a:lnTo>
                    <a:lnTo>
                      <a:pt x="317" y="324"/>
                    </a:lnTo>
                    <a:lnTo>
                      <a:pt x="269" y="292"/>
                    </a:lnTo>
                    <a:cubicBezTo>
                      <a:pt x="268" y="291"/>
                      <a:pt x="267" y="290"/>
                      <a:pt x="267" y="289"/>
                    </a:cubicBezTo>
                    <a:lnTo>
                      <a:pt x="259" y="276"/>
                    </a:lnTo>
                    <a:cubicBezTo>
                      <a:pt x="258" y="274"/>
                      <a:pt x="258" y="272"/>
                      <a:pt x="258" y="270"/>
                    </a:cubicBezTo>
                    <a:lnTo>
                      <a:pt x="261" y="259"/>
                    </a:lnTo>
                    <a:lnTo>
                      <a:pt x="262" y="266"/>
                    </a:lnTo>
                    <a:lnTo>
                      <a:pt x="244" y="245"/>
                    </a:lnTo>
                    <a:cubicBezTo>
                      <a:pt x="241" y="241"/>
                      <a:pt x="242" y="236"/>
                      <a:pt x="245" y="233"/>
                    </a:cubicBezTo>
                    <a:cubicBezTo>
                      <a:pt x="248" y="231"/>
                      <a:pt x="253" y="231"/>
                      <a:pt x="256" y="234"/>
                    </a:cubicBezTo>
                    <a:lnTo>
                      <a:pt x="264" y="242"/>
                    </a:lnTo>
                    <a:lnTo>
                      <a:pt x="252" y="243"/>
                    </a:lnTo>
                    <a:lnTo>
                      <a:pt x="259" y="232"/>
                    </a:lnTo>
                    <a:cubicBezTo>
                      <a:pt x="261" y="230"/>
                      <a:pt x="263" y="229"/>
                      <a:pt x="265" y="229"/>
                    </a:cubicBezTo>
                    <a:lnTo>
                      <a:pt x="280" y="226"/>
                    </a:lnTo>
                    <a:lnTo>
                      <a:pt x="278" y="227"/>
                    </a:lnTo>
                    <a:lnTo>
                      <a:pt x="328" y="205"/>
                    </a:lnTo>
                    <a:lnTo>
                      <a:pt x="324" y="213"/>
                    </a:lnTo>
                    <a:lnTo>
                      <a:pt x="324" y="204"/>
                    </a:lnTo>
                    <a:cubicBezTo>
                      <a:pt x="324" y="202"/>
                      <a:pt x="325" y="199"/>
                      <a:pt x="327" y="198"/>
                    </a:cubicBezTo>
                    <a:cubicBezTo>
                      <a:pt x="329" y="196"/>
                      <a:pt x="332" y="196"/>
                      <a:pt x="335" y="197"/>
                    </a:cubicBezTo>
                    <a:lnTo>
                      <a:pt x="353" y="205"/>
                    </a:lnTo>
                    <a:lnTo>
                      <a:pt x="343" y="209"/>
                    </a:lnTo>
                    <a:lnTo>
                      <a:pt x="353" y="190"/>
                    </a:lnTo>
                    <a:lnTo>
                      <a:pt x="354" y="199"/>
                    </a:lnTo>
                    <a:lnTo>
                      <a:pt x="333" y="172"/>
                    </a:lnTo>
                    <a:cubicBezTo>
                      <a:pt x="331" y="170"/>
                      <a:pt x="331" y="167"/>
                      <a:pt x="332" y="164"/>
                    </a:cubicBezTo>
                    <a:lnTo>
                      <a:pt x="337" y="151"/>
                    </a:lnTo>
                    <a:lnTo>
                      <a:pt x="338" y="158"/>
                    </a:lnTo>
                    <a:lnTo>
                      <a:pt x="328" y="145"/>
                    </a:lnTo>
                    <a:cubicBezTo>
                      <a:pt x="326" y="143"/>
                      <a:pt x="326" y="141"/>
                      <a:pt x="326" y="138"/>
                    </a:cubicBezTo>
                    <a:lnTo>
                      <a:pt x="329" y="127"/>
                    </a:lnTo>
                    <a:lnTo>
                      <a:pt x="332" y="136"/>
                    </a:lnTo>
                    <a:lnTo>
                      <a:pt x="314" y="122"/>
                    </a:lnTo>
                    <a:cubicBezTo>
                      <a:pt x="311" y="120"/>
                      <a:pt x="310" y="116"/>
                      <a:pt x="311" y="112"/>
                    </a:cubicBezTo>
                    <a:lnTo>
                      <a:pt x="319" y="96"/>
                    </a:lnTo>
                    <a:lnTo>
                      <a:pt x="319" y="102"/>
                    </a:lnTo>
                    <a:lnTo>
                      <a:pt x="311" y="78"/>
                    </a:lnTo>
                    <a:lnTo>
                      <a:pt x="315" y="83"/>
                    </a:lnTo>
                    <a:lnTo>
                      <a:pt x="299" y="75"/>
                    </a:lnTo>
                    <a:cubicBezTo>
                      <a:pt x="297" y="74"/>
                      <a:pt x="296" y="72"/>
                      <a:pt x="295" y="70"/>
                    </a:cubicBezTo>
                    <a:lnTo>
                      <a:pt x="290" y="57"/>
                    </a:lnTo>
                    <a:lnTo>
                      <a:pt x="299" y="62"/>
                    </a:lnTo>
                    <a:lnTo>
                      <a:pt x="289" y="65"/>
                    </a:lnTo>
                    <a:cubicBezTo>
                      <a:pt x="286" y="65"/>
                      <a:pt x="284" y="65"/>
                      <a:pt x="282" y="63"/>
                    </a:cubicBezTo>
                    <a:lnTo>
                      <a:pt x="263" y="47"/>
                    </a:lnTo>
                    <a:lnTo>
                      <a:pt x="271" y="48"/>
                    </a:lnTo>
                    <a:lnTo>
                      <a:pt x="250" y="56"/>
                    </a:lnTo>
                    <a:cubicBezTo>
                      <a:pt x="247" y="57"/>
                      <a:pt x="244" y="57"/>
                      <a:pt x="242" y="55"/>
                    </a:cubicBezTo>
                    <a:cubicBezTo>
                      <a:pt x="240" y="52"/>
                      <a:pt x="239" y="49"/>
                      <a:pt x="240" y="46"/>
                    </a:cubicBezTo>
                    <a:lnTo>
                      <a:pt x="243" y="38"/>
                    </a:lnTo>
                    <a:cubicBezTo>
                      <a:pt x="243" y="35"/>
                      <a:pt x="246" y="33"/>
                      <a:pt x="249" y="33"/>
                    </a:cubicBezTo>
                    <a:lnTo>
                      <a:pt x="265" y="30"/>
                    </a:lnTo>
                    <a:lnTo>
                      <a:pt x="265" y="46"/>
                    </a:lnTo>
                    <a:lnTo>
                      <a:pt x="249" y="43"/>
                    </a:lnTo>
                    <a:lnTo>
                      <a:pt x="255" y="42"/>
                    </a:lnTo>
                    <a:lnTo>
                      <a:pt x="216" y="71"/>
                    </a:lnTo>
                    <a:cubicBezTo>
                      <a:pt x="213" y="73"/>
                      <a:pt x="210" y="73"/>
                      <a:pt x="207" y="72"/>
                    </a:cubicBezTo>
                    <a:lnTo>
                      <a:pt x="197" y="67"/>
                    </a:lnTo>
                    <a:lnTo>
                      <a:pt x="204" y="67"/>
                    </a:lnTo>
                    <a:lnTo>
                      <a:pt x="193" y="72"/>
                    </a:lnTo>
                    <a:cubicBezTo>
                      <a:pt x="191" y="73"/>
                      <a:pt x="189" y="73"/>
                      <a:pt x="187" y="72"/>
                    </a:cubicBezTo>
                    <a:cubicBezTo>
                      <a:pt x="185" y="72"/>
                      <a:pt x="183" y="70"/>
                      <a:pt x="183" y="68"/>
                    </a:cubicBezTo>
                    <a:lnTo>
                      <a:pt x="180" y="63"/>
                    </a:lnTo>
                    <a:cubicBezTo>
                      <a:pt x="178" y="60"/>
                      <a:pt x="179" y="55"/>
                      <a:pt x="182" y="53"/>
                    </a:cubicBezTo>
                    <a:lnTo>
                      <a:pt x="193" y="45"/>
                    </a:lnTo>
                    <a:lnTo>
                      <a:pt x="190" y="53"/>
                    </a:lnTo>
                    <a:lnTo>
                      <a:pt x="187" y="43"/>
                    </a:lnTo>
                    <a:lnTo>
                      <a:pt x="194" y="49"/>
                    </a:lnTo>
                    <a:lnTo>
                      <a:pt x="150" y="46"/>
                    </a:lnTo>
                    <a:cubicBezTo>
                      <a:pt x="146" y="46"/>
                      <a:pt x="144" y="43"/>
                      <a:pt x="143" y="40"/>
                    </a:cubicBezTo>
                    <a:cubicBezTo>
                      <a:pt x="142" y="37"/>
                      <a:pt x="143" y="33"/>
                      <a:pt x="146" y="31"/>
                    </a:cubicBezTo>
                    <a:lnTo>
                      <a:pt x="154" y="26"/>
                    </a:lnTo>
                    <a:lnTo>
                      <a:pt x="151" y="36"/>
                    </a:lnTo>
                    <a:lnTo>
                      <a:pt x="146" y="25"/>
                    </a:lnTo>
                    <a:lnTo>
                      <a:pt x="152" y="30"/>
                    </a:lnTo>
                    <a:lnTo>
                      <a:pt x="134" y="27"/>
                    </a:lnTo>
                    <a:lnTo>
                      <a:pt x="108" y="25"/>
                    </a:lnTo>
                    <a:lnTo>
                      <a:pt x="95" y="25"/>
                    </a:lnTo>
                    <a:close/>
                    <a:moveTo>
                      <a:pt x="127" y="360"/>
                    </a:moveTo>
                    <a:cubicBezTo>
                      <a:pt x="129" y="360"/>
                      <a:pt x="132" y="362"/>
                      <a:pt x="133" y="364"/>
                    </a:cubicBezTo>
                    <a:cubicBezTo>
                      <a:pt x="135" y="366"/>
                      <a:pt x="135" y="369"/>
                      <a:pt x="134" y="372"/>
                    </a:cubicBezTo>
                    <a:lnTo>
                      <a:pt x="131" y="377"/>
                    </a:lnTo>
                    <a:cubicBezTo>
                      <a:pt x="130" y="381"/>
                      <a:pt x="126" y="382"/>
                      <a:pt x="122" y="381"/>
                    </a:cubicBezTo>
                    <a:cubicBezTo>
                      <a:pt x="119" y="381"/>
                      <a:pt x="116" y="377"/>
                      <a:pt x="116" y="374"/>
                    </a:cubicBezTo>
                    <a:lnTo>
                      <a:pt x="116" y="368"/>
                    </a:lnTo>
                    <a:cubicBezTo>
                      <a:pt x="116" y="364"/>
                      <a:pt x="120" y="360"/>
                      <a:pt x="124" y="360"/>
                    </a:cubicBezTo>
                    <a:lnTo>
                      <a:pt x="127" y="360"/>
                    </a:lnTo>
                    <a:close/>
                    <a:moveTo>
                      <a:pt x="124" y="376"/>
                    </a:moveTo>
                    <a:lnTo>
                      <a:pt x="132" y="368"/>
                    </a:lnTo>
                    <a:lnTo>
                      <a:pt x="132" y="374"/>
                    </a:lnTo>
                    <a:lnTo>
                      <a:pt x="117" y="370"/>
                    </a:lnTo>
                    <a:lnTo>
                      <a:pt x="119" y="365"/>
                    </a:lnTo>
                    <a:lnTo>
                      <a:pt x="127" y="376"/>
                    </a:lnTo>
                    <a:lnTo>
                      <a:pt x="124" y="376"/>
                    </a:lnTo>
                    <a:close/>
                  </a:path>
                </a:pathLst>
              </a:custGeom>
              <a:solidFill>
                <a:srgbClr val="6E6E6E"/>
              </a:solidFill>
              <a:ln w="0" cap="flat">
                <a:solidFill>
                  <a:srgbClr val="6E6E6E"/>
                </a:solidFill>
                <a:prstDash val="solid"/>
                <a:round/>
                <a:headEnd/>
                <a:tailEnd/>
              </a:ln>
            </p:spPr>
            <p:txBody>
              <a:bodyPr/>
              <a:lstStyle/>
              <a:p>
                <a:endParaRPr lang="en-US"/>
              </a:p>
            </p:txBody>
          </p:sp>
          <p:sp>
            <p:nvSpPr>
              <p:cNvPr id="1606" name="Freeform 793"/>
              <p:cNvSpPr>
                <a:spLocks/>
              </p:cNvSpPr>
              <p:nvPr/>
            </p:nvSpPr>
            <p:spPr bwMode="auto">
              <a:xfrm>
                <a:off x="3484" y="990"/>
                <a:ext cx="31" cy="20"/>
              </a:xfrm>
              <a:custGeom>
                <a:avLst/>
                <a:gdLst>
                  <a:gd name="T0" fmla="*/ 2 w 31"/>
                  <a:gd name="T1" fmla="*/ 19 h 20"/>
                  <a:gd name="T2" fmla="*/ 4 w 31"/>
                  <a:gd name="T3" fmla="*/ 18 h 20"/>
                  <a:gd name="T4" fmla="*/ 5 w 31"/>
                  <a:gd name="T5" fmla="*/ 17 h 20"/>
                  <a:gd name="T6" fmla="*/ 1 w 31"/>
                  <a:gd name="T7" fmla="*/ 13 h 20"/>
                  <a:gd name="T8" fmla="*/ 2 w 31"/>
                  <a:gd name="T9" fmla="*/ 11 h 20"/>
                  <a:gd name="T10" fmla="*/ 0 w 31"/>
                  <a:gd name="T11" fmla="*/ 9 h 20"/>
                  <a:gd name="T12" fmla="*/ 2 w 31"/>
                  <a:gd name="T13" fmla="*/ 5 h 20"/>
                  <a:gd name="T14" fmla="*/ 10 w 31"/>
                  <a:gd name="T15" fmla="*/ 7 h 20"/>
                  <a:gd name="T16" fmla="*/ 14 w 31"/>
                  <a:gd name="T17" fmla="*/ 4 h 20"/>
                  <a:gd name="T18" fmla="*/ 25 w 31"/>
                  <a:gd name="T19" fmla="*/ 0 h 20"/>
                  <a:gd name="T20" fmla="*/ 29 w 31"/>
                  <a:gd name="T21" fmla="*/ 1 h 20"/>
                  <a:gd name="T22" fmla="*/ 31 w 31"/>
                  <a:gd name="T23" fmla="*/ 5 h 20"/>
                  <a:gd name="T24" fmla="*/ 28 w 31"/>
                  <a:gd name="T25" fmla="*/ 5 h 20"/>
                  <a:gd name="T26" fmla="*/ 22 w 31"/>
                  <a:gd name="T27" fmla="*/ 10 h 20"/>
                  <a:gd name="T28" fmla="*/ 23 w 31"/>
                  <a:gd name="T29" fmla="*/ 15 h 20"/>
                  <a:gd name="T30" fmla="*/ 19 w 31"/>
                  <a:gd name="T31" fmla="*/ 16 h 20"/>
                  <a:gd name="T32" fmla="*/ 18 w 31"/>
                  <a:gd name="T33" fmla="*/ 20 h 20"/>
                  <a:gd name="T34" fmla="*/ 15 w 31"/>
                  <a:gd name="T35" fmla="*/ 19 h 20"/>
                  <a:gd name="T36" fmla="*/ 12 w 31"/>
                  <a:gd name="T37" fmla="*/ 17 h 20"/>
                  <a:gd name="T38" fmla="*/ 9 w 31"/>
                  <a:gd name="T39" fmla="*/ 19 h 20"/>
                  <a:gd name="T40" fmla="*/ 2 w 31"/>
                  <a:gd name="T41" fmla="*/ 19 h 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1"/>
                  <a:gd name="T64" fmla="*/ 0 h 20"/>
                  <a:gd name="T65" fmla="*/ 31 w 31"/>
                  <a:gd name="T66" fmla="*/ 20 h 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1" h="20">
                    <a:moveTo>
                      <a:pt x="2" y="19"/>
                    </a:moveTo>
                    <a:lnTo>
                      <a:pt x="4" y="18"/>
                    </a:lnTo>
                    <a:lnTo>
                      <a:pt x="5" y="17"/>
                    </a:lnTo>
                    <a:lnTo>
                      <a:pt x="1" y="13"/>
                    </a:lnTo>
                    <a:lnTo>
                      <a:pt x="2" y="11"/>
                    </a:lnTo>
                    <a:lnTo>
                      <a:pt x="0" y="9"/>
                    </a:lnTo>
                    <a:lnTo>
                      <a:pt x="2" y="5"/>
                    </a:lnTo>
                    <a:lnTo>
                      <a:pt x="10" y="7"/>
                    </a:lnTo>
                    <a:lnTo>
                      <a:pt x="14" y="4"/>
                    </a:lnTo>
                    <a:lnTo>
                      <a:pt x="25" y="0"/>
                    </a:lnTo>
                    <a:lnTo>
                      <a:pt x="29" y="1"/>
                    </a:lnTo>
                    <a:lnTo>
                      <a:pt x="31" y="5"/>
                    </a:lnTo>
                    <a:lnTo>
                      <a:pt x="28" y="5"/>
                    </a:lnTo>
                    <a:lnTo>
                      <a:pt x="22" y="10"/>
                    </a:lnTo>
                    <a:lnTo>
                      <a:pt x="23" y="15"/>
                    </a:lnTo>
                    <a:lnTo>
                      <a:pt x="19" y="16"/>
                    </a:lnTo>
                    <a:lnTo>
                      <a:pt x="18" y="20"/>
                    </a:lnTo>
                    <a:lnTo>
                      <a:pt x="15" y="19"/>
                    </a:lnTo>
                    <a:lnTo>
                      <a:pt x="12" y="17"/>
                    </a:lnTo>
                    <a:lnTo>
                      <a:pt x="9" y="19"/>
                    </a:lnTo>
                    <a:lnTo>
                      <a:pt x="2" y="19"/>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607" name="Freeform 794"/>
              <p:cNvSpPr>
                <a:spLocks noEditPoints="1"/>
              </p:cNvSpPr>
              <p:nvPr/>
            </p:nvSpPr>
            <p:spPr bwMode="auto">
              <a:xfrm>
                <a:off x="3482" y="988"/>
                <a:ext cx="35" cy="24"/>
              </a:xfrm>
              <a:custGeom>
                <a:avLst/>
                <a:gdLst>
                  <a:gd name="T0" fmla="*/ 12 w 145"/>
                  <a:gd name="T1" fmla="*/ 89 h 97"/>
                  <a:gd name="T2" fmla="*/ 19 w 145"/>
                  <a:gd name="T3" fmla="*/ 74 h 97"/>
                  <a:gd name="T4" fmla="*/ 26 w 145"/>
                  <a:gd name="T5" fmla="*/ 70 h 97"/>
                  <a:gd name="T6" fmla="*/ 8 w 145"/>
                  <a:gd name="T7" fmla="*/ 64 h 97"/>
                  <a:gd name="T8" fmla="*/ 12 w 145"/>
                  <a:gd name="T9" fmla="*/ 46 h 97"/>
                  <a:gd name="T10" fmla="*/ 5 w 145"/>
                  <a:gd name="T11" fmla="*/ 51 h 97"/>
                  <a:gd name="T12" fmla="*/ 2 w 145"/>
                  <a:gd name="T13" fmla="*/ 40 h 97"/>
                  <a:gd name="T14" fmla="*/ 21 w 145"/>
                  <a:gd name="T15" fmla="*/ 19 h 97"/>
                  <a:gd name="T16" fmla="*/ 46 w 145"/>
                  <a:gd name="T17" fmla="*/ 29 h 97"/>
                  <a:gd name="T18" fmla="*/ 65 w 145"/>
                  <a:gd name="T19" fmla="*/ 16 h 97"/>
                  <a:gd name="T20" fmla="*/ 114 w 145"/>
                  <a:gd name="T21" fmla="*/ 1 h 97"/>
                  <a:gd name="T22" fmla="*/ 133 w 145"/>
                  <a:gd name="T23" fmla="*/ 7 h 97"/>
                  <a:gd name="T24" fmla="*/ 143 w 145"/>
                  <a:gd name="T25" fmla="*/ 34 h 97"/>
                  <a:gd name="T26" fmla="*/ 121 w 145"/>
                  <a:gd name="T27" fmla="*/ 34 h 97"/>
                  <a:gd name="T28" fmla="*/ 104 w 145"/>
                  <a:gd name="T29" fmla="*/ 53 h 97"/>
                  <a:gd name="T30" fmla="*/ 110 w 145"/>
                  <a:gd name="T31" fmla="*/ 67 h 97"/>
                  <a:gd name="T32" fmla="*/ 87 w 145"/>
                  <a:gd name="T33" fmla="*/ 79 h 97"/>
                  <a:gd name="T34" fmla="*/ 91 w 145"/>
                  <a:gd name="T35" fmla="*/ 90 h 97"/>
                  <a:gd name="T36" fmla="*/ 81 w 145"/>
                  <a:gd name="T37" fmla="*/ 96 h 97"/>
                  <a:gd name="T38" fmla="*/ 65 w 145"/>
                  <a:gd name="T39" fmla="*/ 92 h 97"/>
                  <a:gd name="T40" fmla="*/ 64 w 145"/>
                  <a:gd name="T41" fmla="*/ 83 h 97"/>
                  <a:gd name="T42" fmla="*/ 48 w 145"/>
                  <a:gd name="T43" fmla="*/ 94 h 97"/>
                  <a:gd name="T44" fmla="*/ 48 w 145"/>
                  <a:gd name="T45" fmla="*/ 77 h 97"/>
                  <a:gd name="T46" fmla="*/ 54 w 145"/>
                  <a:gd name="T47" fmla="*/ 70 h 97"/>
                  <a:gd name="T48" fmla="*/ 75 w 145"/>
                  <a:gd name="T49" fmla="*/ 79 h 97"/>
                  <a:gd name="T50" fmla="*/ 85 w 145"/>
                  <a:gd name="T51" fmla="*/ 81 h 97"/>
                  <a:gd name="T52" fmla="*/ 78 w 145"/>
                  <a:gd name="T53" fmla="*/ 70 h 97"/>
                  <a:gd name="T54" fmla="*/ 100 w 145"/>
                  <a:gd name="T55" fmla="*/ 60 h 97"/>
                  <a:gd name="T56" fmla="*/ 91 w 145"/>
                  <a:gd name="T57" fmla="*/ 48 h 97"/>
                  <a:gd name="T58" fmla="*/ 118 w 145"/>
                  <a:gd name="T59" fmla="*/ 20 h 97"/>
                  <a:gd name="T60" fmla="*/ 138 w 145"/>
                  <a:gd name="T61" fmla="*/ 21 h 97"/>
                  <a:gd name="T62" fmla="*/ 119 w 145"/>
                  <a:gd name="T63" fmla="*/ 16 h 97"/>
                  <a:gd name="T64" fmla="*/ 111 w 145"/>
                  <a:gd name="T65" fmla="*/ 16 h 97"/>
                  <a:gd name="T66" fmla="*/ 70 w 145"/>
                  <a:gd name="T67" fmla="*/ 31 h 97"/>
                  <a:gd name="T68" fmla="*/ 56 w 145"/>
                  <a:gd name="T69" fmla="*/ 42 h 97"/>
                  <a:gd name="T70" fmla="*/ 17 w 145"/>
                  <a:gd name="T71" fmla="*/ 34 h 97"/>
                  <a:gd name="T72" fmla="*/ 15 w 145"/>
                  <a:gd name="T73" fmla="*/ 48 h 97"/>
                  <a:gd name="T74" fmla="*/ 23 w 145"/>
                  <a:gd name="T75" fmla="*/ 43 h 97"/>
                  <a:gd name="T76" fmla="*/ 26 w 145"/>
                  <a:gd name="T77" fmla="*/ 54 h 97"/>
                  <a:gd name="T78" fmla="*/ 20 w 145"/>
                  <a:gd name="T79" fmla="*/ 53 h 97"/>
                  <a:gd name="T80" fmla="*/ 38 w 145"/>
                  <a:gd name="T81" fmla="*/ 78 h 97"/>
                  <a:gd name="T82" fmla="*/ 28 w 145"/>
                  <a:gd name="T83" fmla="*/ 87 h 97"/>
                  <a:gd name="T84" fmla="*/ 25 w 145"/>
                  <a:gd name="T85" fmla="*/ 91 h 97"/>
                  <a:gd name="T86" fmla="*/ 48 w 145"/>
                  <a:gd name="T87" fmla="*/ 77 h 9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5"/>
                  <a:gd name="T133" fmla="*/ 0 h 97"/>
                  <a:gd name="T134" fmla="*/ 145 w 145"/>
                  <a:gd name="T135" fmla="*/ 97 h 9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5" h="97">
                    <a:moveTo>
                      <a:pt x="19" y="94"/>
                    </a:moveTo>
                    <a:cubicBezTo>
                      <a:pt x="16" y="94"/>
                      <a:pt x="13" y="92"/>
                      <a:pt x="12" y="89"/>
                    </a:cubicBezTo>
                    <a:cubicBezTo>
                      <a:pt x="11" y="86"/>
                      <a:pt x="11" y="82"/>
                      <a:pt x="13" y="80"/>
                    </a:cubicBezTo>
                    <a:lnTo>
                      <a:pt x="19" y="74"/>
                    </a:lnTo>
                    <a:cubicBezTo>
                      <a:pt x="19" y="74"/>
                      <a:pt x="20" y="73"/>
                      <a:pt x="21" y="73"/>
                    </a:cubicBezTo>
                    <a:lnTo>
                      <a:pt x="26" y="70"/>
                    </a:lnTo>
                    <a:lnTo>
                      <a:pt x="24" y="82"/>
                    </a:lnTo>
                    <a:lnTo>
                      <a:pt x="8" y="64"/>
                    </a:lnTo>
                    <a:cubicBezTo>
                      <a:pt x="5" y="62"/>
                      <a:pt x="5" y="58"/>
                      <a:pt x="7" y="55"/>
                    </a:cubicBezTo>
                    <a:lnTo>
                      <a:pt x="12" y="46"/>
                    </a:lnTo>
                    <a:lnTo>
                      <a:pt x="15" y="57"/>
                    </a:lnTo>
                    <a:lnTo>
                      <a:pt x="5" y="51"/>
                    </a:lnTo>
                    <a:cubicBezTo>
                      <a:pt x="3" y="50"/>
                      <a:pt x="1" y="48"/>
                      <a:pt x="1" y="46"/>
                    </a:cubicBezTo>
                    <a:cubicBezTo>
                      <a:pt x="0" y="44"/>
                      <a:pt x="0" y="42"/>
                      <a:pt x="2" y="40"/>
                    </a:cubicBezTo>
                    <a:lnTo>
                      <a:pt x="12" y="22"/>
                    </a:lnTo>
                    <a:cubicBezTo>
                      <a:pt x="14" y="19"/>
                      <a:pt x="18" y="18"/>
                      <a:pt x="21" y="19"/>
                    </a:cubicBezTo>
                    <a:lnTo>
                      <a:pt x="53" y="27"/>
                    </a:lnTo>
                    <a:lnTo>
                      <a:pt x="46" y="29"/>
                    </a:lnTo>
                    <a:lnTo>
                      <a:pt x="62" y="17"/>
                    </a:lnTo>
                    <a:cubicBezTo>
                      <a:pt x="63" y="16"/>
                      <a:pt x="64" y="16"/>
                      <a:pt x="65" y="16"/>
                    </a:cubicBezTo>
                    <a:lnTo>
                      <a:pt x="110" y="1"/>
                    </a:lnTo>
                    <a:cubicBezTo>
                      <a:pt x="111" y="0"/>
                      <a:pt x="113" y="0"/>
                      <a:pt x="114" y="1"/>
                    </a:cubicBezTo>
                    <a:lnTo>
                      <a:pt x="128" y="4"/>
                    </a:lnTo>
                    <a:cubicBezTo>
                      <a:pt x="130" y="4"/>
                      <a:pt x="132" y="5"/>
                      <a:pt x="133" y="7"/>
                    </a:cubicBezTo>
                    <a:lnTo>
                      <a:pt x="143" y="25"/>
                    </a:lnTo>
                    <a:cubicBezTo>
                      <a:pt x="145" y="28"/>
                      <a:pt x="145" y="31"/>
                      <a:pt x="143" y="34"/>
                    </a:cubicBezTo>
                    <a:cubicBezTo>
                      <a:pt x="141" y="36"/>
                      <a:pt x="138" y="38"/>
                      <a:pt x="135" y="37"/>
                    </a:cubicBezTo>
                    <a:lnTo>
                      <a:pt x="121" y="34"/>
                    </a:lnTo>
                    <a:lnTo>
                      <a:pt x="128" y="32"/>
                    </a:lnTo>
                    <a:lnTo>
                      <a:pt x="104" y="53"/>
                    </a:lnTo>
                    <a:lnTo>
                      <a:pt x="107" y="46"/>
                    </a:lnTo>
                    <a:lnTo>
                      <a:pt x="110" y="67"/>
                    </a:lnTo>
                    <a:cubicBezTo>
                      <a:pt x="110" y="71"/>
                      <a:pt x="107" y="75"/>
                      <a:pt x="103" y="76"/>
                    </a:cubicBezTo>
                    <a:lnTo>
                      <a:pt x="87" y="79"/>
                    </a:lnTo>
                    <a:lnTo>
                      <a:pt x="94" y="72"/>
                    </a:lnTo>
                    <a:lnTo>
                      <a:pt x="91" y="90"/>
                    </a:lnTo>
                    <a:cubicBezTo>
                      <a:pt x="91" y="92"/>
                      <a:pt x="89" y="94"/>
                      <a:pt x="88" y="95"/>
                    </a:cubicBezTo>
                    <a:cubicBezTo>
                      <a:pt x="86" y="96"/>
                      <a:pt x="84" y="97"/>
                      <a:pt x="81" y="96"/>
                    </a:cubicBezTo>
                    <a:lnTo>
                      <a:pt x="68" y="93"/>
                    </a:lnTo>
                    <a:cubicBezTo>
                      <a:pt x="67" y="93"/>
                      <a:pt x="66" y="92"/>
                      <a:pt x="65" y="92"/>
                    </a:cubicBezTo>
                    <a:lnTo>
                      <a:pt x="54" y="83"/>
                    </a:lnTo>
                    <a:lnTo>
                      <a:pt x="64" y="83"/>
                    </a:lnTo>
                    <a:lnTo>
                      <a:pt x="54" y="92"/>
                    </a:lnTo>
                    <a:cubicBezTo>
                      <a:pt x="52" y="93"/>
                      <a:pt x="50" y="94"/>
                      <a:pt x="48" y="94"/>
                    </a:cubicBezTo>
                    <a:lnTo>
                      <a:pt x="19" y="94"/>
                    </a:lnTo>
                    <a:close/>
                    <a:moveTo>
                      <a:pt x="48" y="77"/>
                    </a:moveTo>
                    <a:lnTo>
                      <a:pt x="43" y="79"/>
                    </a:lnTo>
                    <a:lnTo>
                      <a:pt x="54" y="70"/>
                    </a:lnTo>
                    <a:cubicBezTo>
                      <a:pt x="57" y="68"/>
                      <a:pt x="61" y="68"/>
                      <a:pt x="64" y="70"/>
                    </a:cubicBezTo>
                    <a:lnTo>
                      <a:pt x="75" y="79"/>
                    </a:lnTo>
                    <a:lnTo>
                      <a:pt x="72" y="78"/>
                    </a:lnTo>
                    <a:lnTo>
                      <a:pt x="85" y="81"/>
                    </a:lnTo>
                    <a:lnTo>
                      <a:pt x="75" y="87"/>
                    </a:lnTo>
                    <a:lnTo>
                      <a:pt x="78" y="70"/>
                    </a:lnTo>
                    <a:cubicBezTo>
                      <a:pt x="78" y="66"/>
                      <a:pt x="81" y="63"/>
                      <a:pt x="84" y="63"/>
                    </a:cubicBezTo>
                    <a:lnTo>
                      <a:pt x="100" y="60"/>
                    </a:lnTo>
                    <a:lnTo>
                      <a:pt x="94" y="69"/>
                    </a:lnTo>
                    <a:lnTo>
                      <a:pt x="91" y="48"/>
                    </a:lnTo>
                    <a:cubicBezTo>
                      <a:pt x="91" y="45"/>
                      <a:pt x="92" y="43"/>
                      <a:pt x="94" y="41"/>
                    </a:cubicBezTo>
                    <a:lnTo>
                      <a:pt x="118" y="20"/>
                    </a:lnTo>
                    <a:cubicBezTo>
                      <a:pt x="120" y="19"/>
                      <a:pt x="122" y="18"/>
                      <a:pt x="125" y="18"/>
                    </a:cubicBezTo>
                    <a:lnTo>
                      <a:pt x="138" y="21"/>
                    </a:lnTo>
                    <a:lnTo>
                      <a:pt x="130" y="33"/>
                    </a:lnTo>
                    <a:lnTo>
                      <a:pt x="119" y="16"/>
                    </a:lnTo>
                    <a:lnTo>
                      <a:pt x="124" y="19"/>
                    </a:lnTo>
                    <a:lnTo>
                      <a:pt x="111" y="16"/>
                    </a:lnTo>
                    <a:lnTo>
                      <a:pt x="115" y="16"/>
                    </a:lnTo>
                    <a:lnTo>
                      <a:pt x="70" y="31"/>
                    </a:lnTo>
                    <a:lnTo>
                      <a:pt x="72" y="30"/>
                    </a:lnTo>
                    <a:lnTo>
                      <a:pt x="56" y="42"/>
                    </a:lnTo>
                    <a:cubicBezTo>
                      <a:pt x="54" y="43"/>
                      <a:pt x="51" y="44"/>
                      <a:pt x="49" y="43"/>
                    </a:cubicBezTo>
                    <a:lnTo>
                      <a:pt x="17" y="34"/>
                    </a:lnTo>
                    <a:lnTo>
                      <a:pt x="26" y="30"/>
                    </a:lnTo>
                    <a:lnTo>
                      <a:pt x="15" y="48"/>
                    </a:lnTo>
                    <a:lnTo>
                      <a:pt x="12" y="37"/>
                    </a:lnTo>
                    <a:lnTo>
                      <a:pt x="23" y="43"/>
                    </a:lnTo>
                    <a:cubicBezTo>
                      <a:pt x="25" y="44"/>
                      <a:pt x="26" y="46"/>
                      <a:pt x="27" y="48"/>
                    </a:cubicBezTo>
                    <a:cubicBezTo>
                      <a:pt x="27" y="50"/>
                      <a:pt x="27" y="52"/>
                      <a:pt x="26" y="54"/>
                    </a:cubicBezTo>
                    <a:lnTo>
                      <a:pt x="21" y="63"/>
                    </a:lnTo>
                    <a:lnTo>
                      <a:pt x="20" y="53"/>
                    </a:lnTo>
                    <a:lnTo>
                      <a:pt x="36" y="71"/>
                    </a:lnTo>
                    <a:cubicBezTo>
                      <a:pt x="37" y="73"/>
                      <a:pt x="38" y="76"/>
                      <a:pt x="38" y="78"/>
                    </a:cubicBezTo>
                    <a:cubicBezTo>
                      <a:pt x="37" y="80"/>
                      <a:pt x="36" y="82"/>
                      <a:pt x="34" y="84"/>
                    </a:cubicBezTo>
                    <a:lnTo>
                      <a:pt x="28" y="87"/>
                    </a:lnTo>
                    <a:lnTo>
                      <a:pt x="30" y="85"/>
                    </a:lnTo>
                    <a:lnTo>
                      <a:pt x="25" y="91"/>
                    </a:lnTo>
                    <a:lnTo>
                      <a:pt x="19" y="77"/>
                    </a:lnTo>
                    <a:lnTo>
                      <a:pt x="48" y="77"/>
                    </a:lnTo>
                    <a:close/>
                  </a:path>
                </a:pathLst>
              </a:custGeom>
              <a:solidFill>
                <a:srgbClr val="6E6E6E"/>
              </a:solidFill>
              <a:ln w="0" cap="flat">
                <a:solidFill>
                  <a:srgbClr val="6E6E6E"/>
                </a:solidFill>
                <a:prstDash val="solid"/>
                <a:round/>
                <a:headEnd/>
                <a:tailEnd/>
              </a:ln>
            </p:spPr>
            <p:txBody>
              <a:bodyPr/>
              <a:lstStyle/>
              <a:p>
                <a:endParaRPr lang="en-US"/>
              </a:p>
            </p:txBody>
          </p:sp>
          <p:sp>
            <p:nvSpPr>
              <p:cNvPr id="1608" name="Freeform 795"/>
              <p:cNvSpPr>
                <a:spLocks/>
              </p:cNvSpPr>
              <p:nvPr/>
            </p:nvSpPr>
            <p:spPr bwMode="auto">
              <a:xfrm>
                <a:off x="3507" y="1010"/>
                <a:ext cx="40" cy="35"/>
              </a:xfrm>
              <a:custGeom>
                <a:avLst/>
                <a:gdLst>
                  <a:gd name="T0" fmla="*/ 21 w 40"/>
                  <a:gd name="T1" fmla="*/ 32 h 35"/>
                  <a:gd name="T2" fmla="*/ 21 w 40"/>
                  <a:gd name="T3" fmla="*/ 31 h 35"/>
                  <a:gd name="T4" fmla="*/ 21 w 40"/>
                  <a:gd name="T5" fmla="*/ 29 h 35"/>
                  <a:gd name="T6" fmla="*/ 17 w 40"/>
                  <a:gd name="T7" fmla="*/ 24 h 35"/>
                  <a:gd name="T8" fmla="*/ 6 w 40"/>
                  <a:gd name="T9" fmla="*/ 14 h 35"/>
                  <a:gd name="T10" fmla="*/ 5 w 40"/>
                  <a:gd name="T11" fmla="*/ 11 h 35"/>
                  <a:gd name="T12" fmla="*/ 0 w 40"/>
                  <a:gd name="T13" fmla="*/ 6 h 35"/>
                  <a:gd name="T14" fmla="*/ 0 w 40"/>
                  <a:gd name="T15" fmla="*/ 1 h 35"/>
                  <a:gd name="T16" fmla="*/ 2 w 40"/>
                  <a:gd name="T17" fmla="*/ 1 h 35"/>
                  <a:gd name="T18" fmla="*/ 6 w 40"/>
                  <a:gd name="T19" fmla="*/ 4 h 35"/>
                  <a:gd name="T20" fmla="*/ 8 w 40"/>
                  <a:gd name="T21" fmla="*/ 1 h 35"/>
                  <a:gd name="T22" fmla="*/ 12 w 40"/>
                  <a:gd name="T23" fmla="*/ 0 h 35"/>
                  <a:gd name="T24" fmla="*/ 21 w 40"/>
                  <a:gd name="T25" fmla="*/ 4 h 35"/>
                  <a:gd name="T26" fmla="*/ 29 w 40"/>
                  <a:gd name="T27" fmla="*/ 2 h 35"/>
                  <a:gd name="T28" fmla="*/ 33 w 40"/>
                  <a:gd name="T29" fmla="*/ 6 h 35"/>
                  <a:gd name="T30" fmla="*/ 36 w 40"/>
                  <a:gd name="T31" fmla="*/ 6 h 35"/>
                  <a:gd name="T32" fmla="*/ 34 w 40"/>
                  <a:gd name="T33" fmla="*/ 12 h 35"/>
                  <a:gd name="T34" fmla="*/ 40 w 40"/>
                  <a:gd name="T35" fmla="*/ 16 h 35"/>
                  <a:gd name="T36" fmla="*/ 36 w 40"/>
                  <a:gd name="T37" fmla="*/ 17 h 35"/>
                  <a:gd name="T38" fmla="*/ 39 w 40"/>
                  <a:gd name="T39" fmla="*/ 21 h 35"/>
                  <a:gd name="T40" fmla="*/ 37 w 40"/>
                  <a:gd name="T41" fmla="*/ 24 h 35"/>
                  <a:gd name="T42" fmla="*/ 34 w 40"/>
                  <a:gd name="T43" fmla="*/ 24 h 35"/>
                  <a:gd name="T44" fmla="*/ 35 w 40"/>
                  <a:gd name="T45" fmla="*/ 27 h 35"/>
                  <a:gd name="T46" fmla="*/ 33 w 40"/>
                  <a:gd name="T47" fmla="*/ 25 h 35"/>
                  <a:gd name="T48" fmla="*/ 31 w 40"/>
                  <a:gd name="T49" fmla="*/ 27 h 35"/>
                  <a:gd name="T50" fmla="*/ 30 w 40"/>
                  <a:gd name="T51" fmla="*/ 30 h 35"/>
                  <a:gd name="T52" fmla="*/ 31 w 40"/>
                  <a:gd name="T53" fmla="*/ 34 h 35"/>
                  <a:gd name="T54" fmla="*/ 30 w 40"/>
                  <a:gd name="T55" fmla="*/ 35 h 35"/>
                  <a:gd name="T56" fmla="*/ 21 w 40"/>
                  <a:gd name="T57" fmla="*/ 32 h 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0"/>
                  <a:gd name="T88" fmla="*/ 0 h 35"/>
                  <a:gd name="T89" fmla="*/ 40 w 40"/>
                  <a:gd name="T90" fmla="*/ 35 h 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0" h="35">
                    <a:moveTo>
                      <a:pt x="21" y="32"/>
                    </a:moveTo>
                    <a:lnTo>
                      <a:pt x="21" y="31"/>
                    </a:lnTo>
                    <a:lnTo>
                      <a:pt x="21" y="29"/>
                    </a:lnTo>
                    <a:lnTo>
                      <a:pt x="17" y="24"/>
                    </a:lnTo>
                    <a:lnTo>
                      <a:pt x="6" y="14"/>
                    </a:lnTo>
                    <a:lnTo>
                      <a:pt x="5" y="11"/>
                    </a:lnTo>
                    <a:lnTo>
                      <a:pt x="0" y="6"/>
                    </a:lnTo>
                    <a:lnTo>
                      <a:pt x="0" y="1"/>
                    </a:lnTo>
                    <a:lnTo>
                      <a:pt x="2" y="1"/>
                    </a:lnTo>
                    <a:lnTo>
                      <a:pt x="6" y="4"/>
                    </a:lnTo>
                    <a:lnTo>
                      <a:pt x="8" y="1"/>
                    </a:lnTo>
                    <a:lnTo>
                      <a:pt x="12" y="0"/>
                    </a:lnTo>
                    <a:lnTo>
                      <a:pt x="21" y="4"/>
                    </a:lnTo>
                    <a:lnTo>
                      <a:pt x="29" y="2"/>
                    </a:lnTo>
                    <a:lnTo>
                      <a:pt x="33" y="6"/>
                    </a:lnTo>
                    <a:lnTo>
                      <a:pt x="36" y="6"/>
                    </a:lnTo>
                    <a:lnTo>
                      <a:pt x="34" y="12"/>
                    </a:lnTo>
                    <a:lnTo>
                      <a:pt x="40" y="16"/>
                    </a:lnTo>
                    <a:lnTo>
                      <a:pt x="36" y="17"/>
                    </a:lnTo>
                    <a:lnTo>
                      <a:pt x="39" y="21"/>
                    </a:lnTo>
                    <a:lnTo>
                      <a:pt x="37" y="24"/>
                    </a:lnTo>
                    <a:lnTo>
                      <a:pt x="34" y="24"/>
                    </a:lnTo>
                    <a:lnTo>
                      <a:pt x="35" y="27"/>
                    </a:lnTo>
                    <a:lnTo>
                      <a:pt x="33" y="25"/>
                    </a:lnTo>
                    <a:lnTo>
                      <a:pt x="31" y="27"/>
                    </a:lnTo>
                    <a:lnTo>
                      <a:pt x="30" y="30"/>
                    </a:lnTo>
                    <a:lnTo>
                      <a:pt x="31" y="34"/>
                    </a:lnTo>
                    <a:lnTo>
                      <a:pt x="30" y="35"/>
                    </a:lnTo>
                    <a:lnTo>
                      <a:pt x="21" y="32"/>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609" name="Freeform 796"/>
              <p:cNvSpPr>
                <a:spLocks noEditPoints="1"/>
              </p:cNvSpPr>
              <p:nvPr/>
            </p:nvSpPr>
            <p:spPr bwMode="auto">
              <a:xfrm>
                <a:off x="3505" y="1008"/>
                <a:ext cx="44" cy="40"/>
              </a:xfrm>
              <a:custGeom>
                <a:avLst/>
                <a:gdLst>
                  <a:gd name="T0" fmla="*/ 88 w 177"/>
                  <a:gd name="T1" fmla="*/ 141 h 161"/>
                  <a:gd name="T2" fmla="*/ 84 w 177"/>
                  <a:gd name="T3" fmla="*/ 129 h 161"/>
                  <a:gd name="T4" fmla="*/ 88 w 177"/>
                  <a:gd name="T5" fmla="*/ 132 h 161"/>
                  <a:gd name="T6" fmla="*/ 70 w 177"/>
                  <a:gd name="T7" fmla="*/ 111 h 161"/>
                  <a:gd name="T8" fmla="*/ 22 w 177"/>
                  <a:gd name="T9" fmla="*/ 66 h 161"/>
                  <a:gd name="T10" fmla="*/ 22 w 177"/>
                  <a:gd name="T11" fmla="*/ 57 h 161"/>
                  <a:gd name="T12" fmla="*/ 0 w 177"/>
                  <a:gd name="T13" fmla="*/ 34 h 161"/>
                  <a:gd name="T14" fmla="*/ 6 w 177"/>
                  <a:gd name="T15" fmla="*/ 7 h 161"/>
                  <a:gd name="T16" fmla="*/ 22 w 177"/>
                  <a:gd name="T17" fmla="*/ 5 h 161"/>
                  <a:gd name="T18" fmla="*/ 25 w 177"/>
                  <a:gd name="T19" fmla="*/ 21 h 161"/>
                  <a:gd name="T20" fmla="*/ 39 w 177"/>
                  <a:gd name="T21" fmla="*/ 3 h 161"/>
                  <a:gd name="T22" fmla="*/ 56 w 177"/>
                  <a:gd name="T23" fmla="*/ 1 h 161"/>
                  <a:gd name="T24" fmla="*/ 92 w 177"/>
                  <a:gd name="T25" fmla="*/ 15 h 161"/>
                  <a:gd name="T26" fmla="*/ 128 w 177"/>
                  <a:gd name="T27" fmla="*/ 11 h 161"/>
                  <a:gd name="T28" fmla="*/ 142 w 177"/>
                  <a:gd name="T29" fmla="*/ 23 h 161"/>
                  <a:gd name="T30" fmla="*/ 162 w 177"/>
                  <a:gd name="T31" fmla="*/ 27 h 161"/>
                  <a:gd name="T32" fmla="*/ 152 w 177"/>
                  <a:gd name="T33" fmla="*/ 60 h 161"/>
                  <a:gd name="T34" fmla="*/ 173 w 177"/>
                  <a:gd name="T35" fmla="*/ 67 h 161"/>
                  <a:gd name="T36" fmla="*/ 170 w 177"/>
                  <a:gd name="T37" fmla="*/ 81 h 161"/>
                  <a:gd name="T38" fmla="*/ 162 w 177"/>
                  <a:gd name="T39" fmla="*/ 72 h 161"/>
                  <a:gd name="T40" fmla="*/ 172 w 177"/>
                  <a:gd name="T41" fmla="*/ 98 h 161"/>
                  <a:gd name="T42" fmla="*/ 158 w 177"/>
                  <a:gd name="T43" fmla="*/ 112 h 161"/>
                  <a:gd name="T44" fmla="*/ 152 w 177"/>
                  <a:gd name="T45" fmla="*/ 102 h 161"/>
                  <a:gd name="T46" fmla="*/ 154 w 177"/>
                  <a:gd name="T47" fmla="*/ 125 h 161"/>
                  <a:gd name="T48" fmla="*/ 136 w 177"/>
                  <a:gd name="T49" fmla="*/ 116 h 161"/>
                  <a:gd name="T50" fmla="*/ 138 w 177"/>
                  <a:gd name="T51" fmla="*/ 122 h 161"/>
                  <a:gd name="T52" fmla="*/ 136 w 177"/>
                  <a:gd name="T53" fmla="*/ 133 h 161"/>
                  <a:gd name="T54" fmla="*/ 139 w 177"/>
                  <a:gd name="T55" fmla="*/ 146 h 161"/>
                  <a:gd name="T56" fmla="*/ 136 w 177"/>
                  <a:gd name="T57" fmla="*/ 156 h 161"/>
                  <a:gd name="T58" fmla="*/ 125 w 177"/>
                  <a:gd name="T59" fmla="*/ 160 h 161"/>
                  <a:gd name="T60" fmla="*/ 132 w 177"/>
                  <a:gd name="T61" fmla="*/ 145 h 161"/>
                  <a:gd name="T62" fmla="*/ 124 w 177"/>
                  <a:gd name="T63" fmla="*/ 143 h 161"/>
                  <a:gd name="T64" fmla="*/ 121 w 177"/>
                  <a:gd name="T65" fmla="*/ 131 h 161"/>
                  <a:gd name="T66" fmla="*/ 126 w 177"/>
                  <a:gd name="T67" fmla="*/ 113 h 161"/>
                  <a:gd name="T68" fmla="*/ 137 w 177"/>
                  <a:gd name="T69" fmla="*/ 104 h 161"/>
                  <a:gd name="T70" fmla="*/ 156 w 177"/>
                  <a:gd name="T71" fmla="*/ 113 h 161"/>
                  <a:gd name="T72" fmla="*/ 137 w 177"/>
                  <a:gd name="T73" fmla="*/ 107 h 161"/>
                  <a:gd name="T74" fmla="*/ 144 w 177"/>
                  <a:gd name="T75" fmla="*/ 96 h 161"/>
                  <a:gd name="T76" fmla="*/ 151 w 177"/>
                  <a:gd name="T77" fmla="*/ 100 h 161"/>
                  <a:gd name="T78" fmla="*/ 159 w 177"/>
                  <a:gd name="T79" fmla="*/ 97 h 161"/>
                  <a:gd name="T80" fmla="*/ 148 w 177"/>
                  <a:gd name="T81" fmla="*/ 73 h 161"/>
                  <a:gd name="T82" fmla="*/ 167 w 177"/>
                  <a:gd name="T83" fmla="*/ 66 h 161"/>
                  <a:gd name="T84" fmla="*/ 140 w 177"/>
                  <a:gd name="T85" fmla="*/ 63 h 161"/>
                  <a:gd name="T86" fmla="*/ 148 w 177"/>
                  <a:gd name="T87" fmla="*/ 28 h 161"/>
                  <a:gd name="T88" fmla="*/ 142 w 177"/>
                  <a:gd name="T89" fmla="*/ 39 h 161"/>
                  <a:gd name="T90" fmla="*/ 118 w 177"/>
                  <a:gd name="T91" fmla="*/ 23 h 161"/>
                  <a:gd name="T92" fmla="*/ 95 w 177"/>
                  <a:gd name="T93" fmla="*/ 30 h 161"/>
                  <a:gd name="T94" fmla="*/ 51 w 177"/>
                  <a:gd name="T95" fmla="*/ 16 h 161"/>
                  <a:gd name="T96" fmla="*/ 42 w 177"/>
                  <a:gd name="T97" fmla="*/ 19 h 161"/>
                  <a:gd name="T98" fmla="*/ 39 w 177"/>
                  <a:gd name="T99" fmla="*/ 29 h 161"/>
                  <a:gd name="T100" fmla="*/ 27 w 177"/>
                  <a:gd name="T101" fmla="*/ 31 h 161"/>
                  <a:gd name="T102" fmla="*/ 19 w 177"/>
                  <a:gd name="T103" fmla="*/ 19 h 161"/>
                  <a:gd name="T104" fmla="*/ 16 w 177"/>
                  <a:gd name="T105" fmla="*/ 14 h 161"/>
                  <a:gd name="T106" fmla="*/ 14 w 177"/>
                  <a:gd name="T107" fmla="*/ 28 h 161"/>
                  <a:gd name="T108" fmla="*/ 35 w 177"/>
                  <a:gd name="T109" fmla="*/ 49 h 161"/>
                  <a:gd name="T110" fmla="*/ 35 w 177"/>
                  <a:gd name="T111" fmla="*/ 59 h 161"/>
                  <a:gd name="T112" fmla="*/ 81 w 177"/>
                  <a:gd name="T113" fmla="*/ 99 h 161"/>
                  <a:gd name="T114" fmla="*/ 101 w 177"/>
                  <a:gd name="T115" fmla="*/ 130 h 161"/>
                  <a:gd name="T116" fmla="*/ 97 w 177"/>
                  <a:gd name="T117" fmla="*/ 127 h 161"/>
                  <a:gd name="T118" fmla="*/ 97 w 177"/>
                  <a:gd name="T119" fmla="*/ 128 h 16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77"/>
                  <a:gd name="T181" fmla="*/ 0 h 161"/>
                  <a:gd name="T182" fmla="*/ 177 w 177"/>
                  <a:gd name="T183" fmla="*/ 161 h 16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77" h="161">
                    <a:moveTo>
                      <a:pt x="90" y="143"/>
                    </a:moveTo>
                    <a:cubicBezTo>
                      <a:pt x="89" y="142"/>
                      <a:pt x="89" y="142"/>
                      <a:pt x="88" y="141"/>
                    </a:cubicBezTo>
                    <a:lnTo>
                      <a:pt x="85" y="138"/>
                    </a:lnTo>
                    <a:cubicBezTo>
                      <a:pt x="83" y="136"/>
                      <a:pt x="82" y="132"/>
                      <a:pt x="84" y="129"/>
                    </a:cubicBezTo>
                    <a:lnTo>
                      <a:pt x="87" y="124"/>
                    </a:lnTo>
                    <a:lnTo>
                      <a:pt x="88" y="132"/>
                    </a:lnTo>
                    <a:lnTo>
                      <a:pt x="69" y="110"/>
                    </a:lnTo>
                    <a:lnTo>
                      <a:pt x="70" y="111"/>
                    </a:lnTo>
                    <a:lnTo>
                      <a:pt x="25" y="71"/>
                    </a:lnTo>
                    <a:cubicBezTo>
                      <a:pt x="23" y="70"/>
                      <a:pt x="22" y="68"/>
                      <a:pt x="22" y="66"/>
                    </a:cubicBezTo>
                    <a:lnTo>
                      <a:pt x="19" y="52"/>
                    </a:lnTo>
                    <a:lnTo>
                      <a:pt x="22" y="57"/>
                    </a:lnTo>
                    <a:lnTo>
                      <a:pt x="3" y="40"/>
                    </a:lnTo>
                    <a:cubicBezTo>
                      <a:pt x="1" y="38"/>
                      <a:pt x="0" y="36"/>
                      <a:pt x="0" y="34"/>
                    </a:cubicBezTo>
                    <a:lnTo>
                      <a:pt x="0" y="14"/>
                    </a:lnTo>
                    <a:cubicBezTo>
                      <a:pt x="0" y="11"/>
                      <a:pt x="3" y="8"/>
                      <a:pt x="6" y="7"/>
                    </a:cubicBezTo>
                    <a:lnTo>
                      <a:pt x="14" y="4"/>
                    </a:lnTo>
                    <a:cubicBezTo>
                      <a:pt x="17" y="3"/>
                      <a:pt x="20" y="3"/>
                      <a:pt x="22" y="5"/>
                    </a:cubicBezTo>
                    <a:lnTo>
                      <a:pt x="38" y="19"/>
                    </a:lnTo>
                    <a:lnTo>
                      <a:pt x="25" y="21"/>
                    </a:lnTo>
                    <a:lnTo>
                      <a:pt x="33" y="7"/>
                    </a:lnTo>
                    <a:cubicBezTo>
                      <a:pt x="35" y="5"/>
                      <a:pt x="37" y="4"/>
                      <a:pt x="39" y="3"/>
                    </a:cubicBezTo>
                    <a:lnTo>
                      <a:pt x="52" y="1"/>
                    </a:lnTo>
                    <a:cubicBezTo>
                      <a:pt x="54" y="0"/>
                      <a:pt x="55" y="0"/>
                      <a:pt x="56" y="1"/>
                    </a:cubicBezTo>
                    <a:lnTo>
                      <a:pt x="96" y="15"/>
                    </a:lnTo>
                    <a:lnTo>
                      <a:pt x="92" y="15"/>
                    </a:lnTo>
                    <a:lnTo>
                      <a:pt x="122" y="9"/>
                    </a:lnTo>
                    <a:cubicBezTo>
                      <a:pt x="124" y="9"/>
                      <a:pt x="126" y="9"/>
                      <a:pt x="128" y="11"/>
                    </a:cubicBezTo>
                    <a:lnTo>
                      <a:pt x="147" y="25"/>
                    </a:lnTo>
                    <a:lnTo>
                      <a:pt x="142" y="23"/>
                    </a:lnTo>
                    <a:lnTo>
                      <a:pt x="155" y="23"/>
                    </a:lnTo>
                    <a:cubicBezTo>
                      <a:pt x="158" y="23"/>
                      <a:pt x="160" y="24"/>
                      <a:pt x="162" y="27"/>
                    </a:cubicBezTo>
                    <a:cubicBezTo>
                      <a:pt x="163" y="29"/>
                      <a:pt x="164" y="32"/>
                      <a:pt x="163" y="34"/>
                    </a:cubicBezTo>
                    <a:lnTo>
                      <a:pt x="152" y="60"/>
                    </a:lnTo>
                    <a:lnTo>
                      <a:pt x="149" y="50"/>
                    </a:lnTo>
                    <a:lnTo>
                      <a:pt x="173" y="67"/>
                    </a:lnTo>
                    <a:cubicBezTo>
                      <a:pt x="176" y="69"/>
                      <a:pt x="177" y="72"/>
                      <a:pt x="176" y="75"/>
                    </a:cubicBezTo>
                    <a:cubicBezTo>
                      <a:pt x="176" y="78"/>
                      <a:pt x="173" y="81"/>
                      <a:pt x="170" y="81"/>
                    </a:cubicBezTo>
                    <a:lnTo>
                      <a:pt x="157" y="84"/>
                    </a:lnTo>
                    <a:lnTo>
                      <a:pt x="162" y="72"/>
                    </a:lnTo>
                    <a:lnTo>
                      <a:pt x="173" y="89"/>
                    </a:lnTo>
                    <a:cubicBezTo>
                      <a:pt x="174" y="92"/>
                      <a:pt x="174" y="95"/>
                      <a:pt x="172" y="98"/>
                    </a:cubicBezTo>
                    <a:lnTo>
                      <a:pt x="164" y="109"/>
                    </a:lnTo>
                    <a:cubicBezTo>
                      <a:pt x="163" y="111"/>
                      <a:pt x="160" y="112"/>
                      <a:pt x="158" y="112"/>
                    </a:cubicBezTo>
                    <a:lnTo>
                      <a:pt x="144" y="112"/>
                    </a:lnTo>
                    <a:lnTo>
                      <a:pt x="152" y="102"/>
                    </a:lnTo>
                    <a:lnTo>
                      <a:pt x="157" y="116"/>
                    </a:lnTo>
                    <a:cubicBezTo>
                      <a:pt x="159" y="119"/>
                      <a:pt x="157" y="123"/>
                      <a:pt x="154" y="125"/>
                    </a:cubicBezTo>
                    <a:cubicBezTo>
                      <a:pt x="151" y="127"/>
                      <a:pt x="147" y="127"/>
                      <a:pt x="144" y="124"/>
                    </a:cubicBezTo>
                    <a:lnTo>
                      <a:pt x="136" y="116"/>
                    </a:lnTo>
                    <a:lnTo>
                      <a:pt x="146" y="117"/>
                    </a:lnTo>
                    <a:lnTo>
                      <a:pt x="138" y="122"/>
                    </a:lnTo>
                    <a:lnTo>
                      <a:pt x="141" y="119"/>
                    </a:lnTo>
                    <a:lnTo>
                      <a:pt x="136" y="133"/>
                    </a:lnTo>
                    <a:lnTo>
                      <a:pt x="136" y="129"/>
                    </a:lnTo>
                    <a:lnTo>
                      <a:pt x="139" y="146"/>
                    </a:lnTo>
                    <a:cubicBezTo>
                      <a:pt x="139" y="147"/>
                      <a:pt x="139" y="149"/>
                      <a:pt x="138" y="150"/>
                    </a:cubicBezTo>
                    <a:lnTo>
                      <a:pt x="136" y="156"/>
                    </a:lnTo>
                    <a:cubicBezTo>
                      <a:pt x="135" y="158"/>
                      <a:pt x="133" y="159"/>
                      <a:pt x="131" y="160"/>
                    </a:cubicBezTo>
                    <a:cubicBezTo>
                      <a:pt x="129" y="161"/>
                      <a:pt x="127" y="161"/>
                      <a:pt x="125" y="160"/>
                    </a:cubicBezTo>
                    <a:lnTo>
                      <a:pt x="90" y="143"/>
                    </a:lnTo>
                    <a:close/>
                    <a:moveTo>
                      <a:pt x="132" y="145"/>
                    </a:moveTo>
                    <a:lnTo>
                      <a:pt x="121" y="149"/>
                    </a:lnTo>
                    <a:lnTo>
                      <a:pt x="124" y="143"/>
                    </a:lnTo>
                    <a:lnTo>
                      <a:pt x="123" y="148"/>
                    </a:lnTo>
                    <a:lnTo>
                      <a:pt x="121" y="131"/>
                    </a:lnTo>
                    <a:cubicBezTo>
                      <a:pt x="120" y="130"/>
                      <a:pt x="120" y="128"/>
                      <a:pt x="121" y="127"/>
                    </a:cubicBezTo>
                    <a:lnTo>
                      <a:pt x="126" y="113"/>
                    </a:lnTo>
                    <a:cubicBezTo>
                      <a:pt x="127" y="111"/>
                      <a:pt x="128" y="110"/>
                      <a:pt x="129" y="109"/>
                    </a:cubicBezTo>
                    <a:lnTo>
                      <a:pt x="137" y="104"/>
                    </a:lnTo>
                    <a:cubicBezTo>
                      <a:pt x="140" y="101"/>
                      <a:pt x="145" y="102"/>
                      <a:pt x="148" y="105"/>
                    </a:cubicBezTo>
                    <a:lnTo>
                      <a:pt x="156" y="113"/>
                    </a:lnTo>
                    <a:lnTo>
                      <a:pt x="142" y="121"/>
                    </a:lnTo>
                    <a:lnTo>
                      <a:pt x="137" y="107"/>
                    </a:lnTo>
                    <a:cubicBezTo>
                      <a:pt x="136" y="105"/>
                      <a:pt x="136" y="102"/>
                      <a:pt x="138" y="100"/>
                    </a:cubicBezTo>
                    <a:cubicBezTo>
                      <a:pt x="139" y="98"/>
                      <a:pt x="142" y="96"/>
                      <a:pt x="144" y="96"/>
                    </a:cubicBezTo>
                    <a:lnTo>
                      <a:pt x="158" y="96"/>
                    </a:lnTo>
                    <a:lnTo>
                      <a:pt x="151" y="100"/>
                    </a:lnTo>
                    <a:lnTo>
                      <a:pt x="159" y="89"/>
                    </a:lnTo>
                    <a:lnTo>
                      <a:pt x="159" y="97"/>
                    </a:lnTo>
                    <a:lnTo>
                      <a:pt x="148" y="80"/>
                    </a:lnTo>
                    <a:cubicBezTo>
                      <a:pt x="147" y="78"/>
                      <a:pt x="147" y="76"/>
                      <a:pt x="148" y="73"/>
                    </a:cubicBezTo>
                    <a:cubicBezTo>
                      <a:pt x="149" y="71"/>
                      <a:pt x="151" y="69"/>
                      <a:pt x="153" y="68"/>
                    </a:cubicBezTo>
                    <a:lnTo>
                      <a:pt x="167" y="66"/>
                    </a:lnTo>
                    <a:lnTo>
                      <a:pt x="164" y="80"/>
                    </a:lnTo>
                    <a:lnTo>
                      <a:pt x="140" y="63"/>
                    </a:lnTo>
                    <a:cubicBezTo>
                      <a:pt x="137" y="61"/>
                      <a:pt x="136" y="57"/>
                      <a:pt x="137" y="53"/>
                    </a:cubicBezTo>
                    <a:lnTo>
                      <a:pt x="148" y="28"/>
                    </a:lnTo>
                    <a:lnTo>
                      <a:pt x="155" y="39"/>
                    </a:lnTo>
                    <a:lnTo>
                      <a:pt x="142" y="39"/>
                    </a:lnTo>
                    <a:cubicBezTo>
                      <a:pt x="140" y="39"/>
                      <a:pt x="138" y="38"/>
                      <a:pt x="137" y="37"/>
                    </a:cubicBezTo>
                    <a:lnTo>
                      <a:pt x="118" y="23"/>
                    </a:lnTo>
                    <a:lnTo>
                      <a:pt x="125" y="25"/>
                    </a:lnTo>
                    <a:lnTo>
                      <a:pt x="95" y="30"/>
                    </a:lnTo>
                    <a:cubicBezTo>
                      <a:pt x="94" y="31"/>
                      <a:pt x="92" y="31"/>
                      <a:pt x="91" y="30"/>
                    </a:cubicBezTo>
                    <a:lnTo>
                      <a:pt x="51" y="16"/>
                    </a:lnTo>
                    <a:lnTo>
                      <a:pt x="55" y="16"/>
                    </a:lnTo>
                    <a:lnTo>
                      <a:pt x="42" y="19"/>
                    </a:lnTo>
                    <a:lnTo>
                      <a:pt x="47" y="15"/>
                    </a:lnTo>
                    <a:lnTo>
                      <a:pt x="39" y="29"/>
                    </a:lnTo>
                    <a:cubicBezTo>
                      <a:pt x="38" y="31"/>
                      <a:pt x="36" y="33"/>
                      <a:pt x="34" y="33"/>
                    </a:cubicBezTo>
                    <a:cubicBezTo>
                      <a:pt x="31" y="34"/>
                      <a:pt x="29" y="33"/>
                      <a:pt x="27" y="31"/>
                    </a:cubicBezTo>
                    <a:lnTo>
                      <a:pt x="11" y="17"/>
                    </a:lnTo>
                    <a:lnTo>
                      <a:pt x="19" y="19"/>
                    </a:lnTo>
                    <a:lnTo>
                      <a:pt x="11" y="22"/>
                    </a:lnTo>
                    <a:lnTo>
                      <a:pt x="16" y="14"/>
                    </a:lnTo>
                    <a:lnTo>
                      <a:pt x="16" y="34"/>
                    </a:lnTo>
                    <a:lnTo>
                      <a:pt x="14" y="28"/>
                    </a:lnTo>
                    <a:lnTo>
                      <a:pt x="33" y="45"/>
                    </a:lnTo>
                    <a:cubicBezTo>
                      <a:pt x="34" y="46"/>
                      <a:pt x="35" y="48"/>
                      <a:pt x="35" y="49"/>
                    </a:cubicBezTo>
                    <a:lnTo>
                      <a:pt x="38" y="63"/>
                    </a:lnTo>
                    <a:lnTo>
                      <a:pt x="35" y="59"/>
                    </a:lnTo>
                    <a:lnTo>
                      <a:pt x="80" y="98"/>
                    </a:lnTo>
                    <a:cubicBezTo>
                      <a:pt x="81" y="99"/>
                      <a:pt x="81" y="99"/>
                      <a:pt x="81" y="99"/>
                    </a:cubicBezTo>
                    <a:lnTo>
                      <a:pt x="100" y="122"/>
                    </a:lnTo>
                    <a:cubicBezTo>
                      <a:pt x="102" y="124"/>
                      <a:pt x="102" y="128"/>
                      <a:pt x="101" y="130"/>
                    </a:cubicBezTo>
                    <a:lnTo>
                      <a:pt x="98" y="136"/>
                    </a:lnTo>
                    <a:lnTo>
                      <a:pt x="97" y="127"/>
                    </a:lnTo>
                    <a:lnTo>
                      <a:pt x="100" y="130"/>
                    </a:lnTo>
                    <a:lnTo>
                      <a:pt x="97" y="128"/>
                    </a:lnTo>
                    <a:lnTo>
                      <a:pt x="132" y="145"/>
                    </a:lnTo>
                    <a:close/>
                  </a:path>
                </a:pathLst>
              </a:custGeom>
              <a:solidFill>
                <a:srgbClr val="6E6E6E"/>
              </a:solidFill>
              <a:ln w="0" cap="flat">
                <a:solidFill>
                  <a:srgbClr val="6E6E6E"/>
                </a:solidFill>
                <a:prstDash val="solid"/>
                <a:round/>
                <a:headEnd/>
                <a:tailEnd/>
              </a:ln>
            </p:spPr>
            <p:txBody>
              <a:bodyPr/>
              <a:lstStyle/>
              <a:p>
                <a:endParaRPr lang="en-US"/>
              </a:p>
            </p:txBody>
          </p:sp>
          <p:sp>
            <p:nvSpPr>
              <p:cNvPr id="1610" name="Freeform 797"/>
              <p:cNvSpPr>
                <a:spLocks/>
              </p:cNvSpPr>
              <p:nvPr/>
            </p:nvSpPr>
            <p:spPr bwMode="auto">
              <a:xfrm>
                <a:off x="3574" y="1022"/>
                <a:ext cx="63" cy="39"/>
              </a:xfrm>
              <a:custGeom>
                <a:avLst/>
                <a:gdLst>
                  <a:gd name="T0" fmla="*/ 10 w 63"/>
                  <a:gd name="T1" fmla="*/ 38 h 39"/>
                  <a:gd name="T2" fmla="*/ 10 w 63"/>
                  <a:gd name="T3" fmla="*/ 32 h 39"/>
                  <a:gd name="T4" fmla="*/ 3 w 63"/>
                  <a:gd name="T5" fmla="*/ 25 h 39"/>
                  <a:gd name="T6" fmla="*/ 4 w 63"/>
                  <a:gd name="T7" fmla="*/ 23 h 39"/>
                  <a:gd name="T8" fmla="*/ 3 w 63"/>
                  <a:gd name="T9" fmla="*/ 18 h 39"/>
                  <a:gd name="T10" fmla="*/ 6 w 63"/>
                  <a:gd name="T11" fmla="*/ 18 h 39"/>
                  <a:gd name="T12" fmla="*/ 8 w 63"/>
                  <a:gd name="T13" fmla="*/ 13 h 39"/>
                  <a:gd name="T14" fmla="*/ 3 w 63"/>
                  <a:gd name="T15" fmla="*/ 10 h 39"/>
                  <a:gd name="T16" fmla="*/ 0 w 63"/>
                  <a:gd name="T17" fmla="*/ 5 h 39"/>
                  <a:gd name="T18" fmla="*/ 4 w 63"/>
                  <a:gd name="T19" fmla="*/ 0 h 39"/>
                  <a:gd name="T20" fmla="*/ 7 w 63"/>
                  <a:gd name="T21" fmla="*/ 2 h 39"/>
                  <a:gd name="T22" fmla="*/ 6 w 63"/>
                  <a:gd name="T23" fmla="*/ 5 h 39"/>
                  <a:gd name="T24" fmla="*/ 20 w 63"/>
                  <a:gd name="T25" fmla="*/ 8 h 39"/>
                  <a:gd name="T26" fmla="*/ 32 w 63"/>
                  <a:gd name="T27" fmla="*/ 8 h 39"/>
                  <a:gd name="T28" fmla="*/ 38 w 63"/>
                  <a:gd name="T29" fmla="*/ 3 h 39"/>
                  <a:gd name="T30" fmla="*/ 47 w 63"/>
                  <a:gd name="T31" fmla="*/ 1 h 39"/>
                  <a:gd name="T32" fmla="*/ 63 w 63"/>
                  <a:gd name="T33" fmla="*/ 6 h 39"/>
                  <a:gd name="T34" fmla="*/ 63 w 63"/>
                  <a:gd name="T35" fmla="*/ 10 h 39"/>
                  <a:gd name="T36" fmla="*/ 59 w 63"/>
                  <a:gd name="T37" fmla="*/ 11 h 39"/>
                  <a:gd name="T38" fmla="*/ 58 w 63"/>
                  <a:gd name="T39" fmla="*/ 14 h 39"/>
                  <a:gd name="T40" fmla="*/ 58 w 63"/>
                  <a:gd name="T41" fmla="*/ 20 h 39"/>
                  <a:gd name="T42" fmla="*/ 54 w 63"/>
                  <a:gd name="T43" fmla="*/ 23 h 39"/>
                  <a:gd name="T44" fmla="*/ 57 w 63"/>
                  <a:gd name="T45" fmla="*/ 24 h 39"/>
                  <a:gd name="T46" fmla="*/ 60 w 63"/>
                  <a:gd name="T47" fmla="*/ 29 h 39"/>
                  <a:gd name="T48" fmla="*/ 56 w 63"/>
                  <a:gd name="T49" fmla="*/ 31 h 39"/>
                  <a:gd name="T50" fmla="*/ 51 w 63"/>
                  <a:gd name="T51" fmla="*/ 28 h 39"/>
                  <a:gd name="T52" fmla="*/ 46 w 63"/>
                  <a:gd name="T53" fmla="*/ 29 h 39"/>
                  <a:gd name="T54" fmla="*/ 44 w 63"/>
                  <a:gd name="T55" fmla="*/ 33 h 39"/>
                  <a:gd name="T56" fmla="*/ 41 w 63"/>
                  <a:gd name="T57" fmla="*/ 33 h 39"/>
                  <a:gd name="T58" fmla="*/ 42 w 63"/>
                  <a:gd name="T59" fmla="*/ 38 h 39"/>
                  <a:gd name="T60" fmla="*/ 34 w 63"/>
                  <a:gd name="T61" fmla="*/ 39 h 39"/>
                  <a:gd name="T62" fmla="*/ 23 w 63"/>
                  <a:gd name="T63" fmla="*/ 35 h 39"/>
                  <a:gd name="T64" fmla="*/ 10 w 63"/>
                  <a:gd name="T65" fmla="*/ 38 h 3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3"/>
                  <a:gd name="T100" fmla="*/ 0 h 39"/>
                  <a:gd name="T101" fmla="*/ 63 w 63"/>
                  <a:gd name="T102" fmla="*/ 39 h 3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3" h="39">
                    <a:moveTo>
                      <a:pt x="10" y="38"/>
                    </a:moveTo>
                    <a:lnTo>
                      <a:pt x="10" y="32"/>
                    </a:lnTo>
                    <a:lnTo>
                      <a:pt x="3" y="25"/>
                    </a:lnTo>
                    <a:lnTo>
                      <a:pt x="4" y="23"/>
                    </a:lnTo>
                    <a:lnTo>
                      <a:pt x="3" y="18"/>
                    </a:lnTo>
                    <a:lnTo>
                      <a:pt x="6" y="18"/>
                    </a:lnTo>
                    <a:lnTo>
                      <a:pt x="8" y="13"/>
                    </a:lnTo>
                    <a:lnTo>
                      <a:pt x="3" y="10"/>
                    </a:lnTo>
                    <a:lnTo>
                      <a:pt x="0" y="5"/>
                    </a:lnTo>
                    <a:lnTo>
                      <a:pt x="4" y="0"/>
                    </a:lnTo>
                    <a:lnTo>
                      <a:pt x="7" y="2"/>
                    </a:lnTo>
                    <a:lnTo>
                      <a:pt x="6" y="5"/>
                    </a:lnTo>
                    <a:lnTo>
                      <a:pt x="20" y="8"/>
                    </a:lnTo>
                    <a:lnTo>
                      <a:pt x="32" y="8"/>
                    </a:lnTo>
                    <a:lnTo>
                      <a:pt x="38" y="3"/>
                    </a:lnTo>
                    <a:lnTo>
                      <a:pt x="47" y="1"/>
                    </a:lnTo>
                    <a:lnTo>
                      <a:pt x="63" y="6"/>
                    </a:lnTo>
                    <a:lnTo>
                      <a:pt x="63" y="10"/>
                    </a:lnTo>
                    <a:lnTo>
                      <a:pt x="59" y="11"/>
                    </a:lnTo>
                    <a:lnTo>
                      <a:pt x="58" y="14"/>
                    </a:lnTo>
                    <a:lnTo>
                      <a:pt x="58" y="20"/>
                    </a:lnTo>
                    <a:lnTo>
                      <a:pt x="54" y="23"/>
                    </a:lnTo>
                    <a:lnTo>
                      <a:pt x="57" y="24"/>
                    </a:lnTo>
                    <a:lnTo>
                      <a:pt x="60" y="29"/>
                    </a:lnTo>
                    <a:lnTo>
                      <a:pt x="56" y="31"/>
                    </a:lnTo>
                    <a:lnTo>
                      <a:pt x="51" y="28"/>
                    </a:lnTo>
                    <a:lnTo>
                      <a:pt x="46" y="29"/>
                    </a:lnTo>
                    <a:lnTo>
                      <a:pt x="44" y="33"/>
                    </a:lnTo>
                    <a:lnTo>
                      <a:pt x="41" y="33"/>
                    </a:lnTo>
                    <a:lnTo>
                      <a:pt x="42" y="38"/>
                    </a:lnTo>
                    <a:lnTo>
                      <a:pt x="34" y="39"/>
                    </a:lnTo>
                    <a:lnTo>
                      <a:pt x="23" y="35"/>
                    </a:lnTo>
                    <a:lnTo>
                      <a:pt x="10" y="3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611" name="Freeform 798"/>
              <p:cNvSpPr>
                <a:spLocks noEditPoints="1"/>
              </p:cNvSpPr>
              <p:nvPr/>
            </p:nvSpPr>
            <p:spPr bwMode="auto">
              <a:xfrm>
                <a:off x="3572" y="1020"/>
                <a:ext cx="67" cy="43"/>
              </a:xfrm>
              <a:custGeom>
                <a:avLst/>
                <a:gdLst>
                  <a:gd name="T0" fmla="*/ 38 w 272"/>
                  <a:gd name="T1" fmla="*/ 164 h 178"/>
                  <a:gd name="T2" fmla="*/ 13 w 272"/>
                  <a:gd name="T3" fmla="*/ 118 h 178"/>
                  <a:gd name="T4" fmla="*/ 17 w 272"/>
                  <a:gd name="T5" fmla="*/ 106 h 178"/>
                  <a:gd name="T6" fmla="*/ 17 w 272"/>
                  <a:gd name="T7" fmla="*/ 76 h 178"/>
                  <a:gd name="T8" fmla="*/ 31 w 272"/>
                  <a:gd name="T9" fmla="*/ 60 h 178"/>
                  <a:gd name="T10" fmla="*/ 12 w 272"/>
                  <a:gd name="T11" fmla="*/ 53 h 178"/>
                  <a:gd name="T12" fmla="*/ 15 w 272"/>
                  <a:gd name="T13" fmla="*/ 5 h 178"/>
                  <a:gd name="T14" fmla="*/ 43 w 272"/>
                  <a:gd name="T15" fmla="*/ 21 h 178"/>
                  <a:gd name="T16" fmla="*/ 88 w 272"/>
                  <a:gd name="T17" fmla="*/ 33 h 178"/>
                  <a:gd name="T18" fmla="*/ 133 w 272"/>
                  <a:gd name="T19" fmla="*/ 35 h 178"/>
                  <a:gd name="T20" fmla="*/ 195 w 272"/>
                  <a:gd name="T21" fmla="*/ 5 h 178"/>
                  <a:gd name="T22" fmla="*/ 272 w 272"/>
                  <a:gd name="T23" fmla="*/ 35 h 178"/>
                  <a:gd name="T24" fmla="*/ 250 w 272"/>
                  <a:gd name="T25" fmla="*/ 63 h 178"/>
                  <a:gd name="T26" fmla="*/ 251 w 272"/>
                  <a:gd name="T27" fmla="*/ 67 h 178"/>
                  <a:gd name="T28" fmla="*/ 232 w 272"/>
                  <a:gd name="T29" fmla="*/ 110 h 178"/>
                  <a:gd name="T30" fmla="*/ 244 w 272"/>
                  <a:gd name="T31" fmla="*/ 103 h 178"/>
                  <a:gd name="T32" fmla="*/ 254 w 272"/>
                  <a:gd name="T33" fmla="*/ 137 h 178"/>
                  <a:gd name="T34" fmla="*/ 210 w 272"/>
                  <a:gd name="T35" fmla="*/ 131 h 178"/>
                  <a:gd name="T36" fmla="*/ 201 w 272"/>
                  <a:gd name="T37" fmla="*/ 133 h 178"/>
                  <a:gd name="T38" fmla="*/ 173 w 272"/>
                  <a:gd name="T39" fmla="*/ 152 h 178"/>
                  <a:gd name="T40" fmla="*/ 185 w 272"/>
                  <a:gd name="T41" fmla="*/ 168 h 178"/>
                  <a:gd name="T42" fmla="*/ 143 w 272"/>
                  <a:gd name="T43" fmla="*/ 177 h 178"/>
                  <a:gd name="T44" fmla="*/ 48 w 272"/>
                  <a:gd name="T45" fmla="*/ 172 h 178"/>
                  <a:gd name="T46" fmla="*/ 149 w 272"/>
                  <a:gd name="T47" fmla="*/ 162 h 178"/>
                  <a:gd name="T48" fmla="*/ 171 w 272"/>
                  <a:gd name="T49" fmla="*/ 166 h 178"/>
                  <a:gd name="T50" fmla="*/ 173 w 272"/>
                  <a:gd name="T51" fmla="*/ 136 h 178"/>
                  <a:gd name="T52" fmla="*/ 187 w 272"/>
                  <a:gd name="T53" fmla="*/ 126 h 178"/>
                  <a:gd name="T54" fmla="*/ 217 w 272"/>
                  <a:gd name="T55" fmla="*/ 117 h 178"/>
                  <a:gd name="T56" fmla="*/ 248 w 272"/>
                  <a:gd name="T57" fmla="*/ 122 h 178"/>
                  <a:gd name="T58" fmla="*/ 235 w 272"/>
                  <a:gd name="T59" fmla="*/ 114 h 178"/>
                  <a:gd name="T60" fmla="*/ 221 w 272"/>
                  <a:gd name="T61" fmla="*/ 98 h 178"/>
                  <a:gd name="T62" fmla="*/ 235 w 272"/>
                  <a:gd name="T63" fmla="*/ 67 h 178"/>
                  <a:gd name="T64" fmla="*/ 247 w 272"/>
                  <a:gd name="T65" fmla="*/ 47 h 178"/>
                  <a:gd name="T66" fmla="*/ 256 w 272"/>
                  <a:gd name="T67" fmla="*/ 35 h 178"/>
                  <a:gd name="T68" fmla="*/ 199 w 272"/>
                  <a:gd name="T69" fmla="*/ 20 h 178"/>
                  <a:gd name="T70" fmla="*/ 143 w 272"/>
                  <a:gd name="T71" fmla="*/ 47 h 178"/>
                  <a:gd name="T72" fmla="*/ 85 w 272"/>
                  <a:gd name="T73" fmla="*/ 49 h 178"/>
                  <a:gd name="T74" fmla="*/ 23 w 272"/>
                  <a:gd name="T75" fmla="*/ 26 h 178"/>
                  <a:gd name="T76" fmla="*/ 18 w 272"/>
                  <a:gd name="T77" fmla="*/ 16 h 178"/>
                  <a:gd name="T78" fmla="*/ 16 w 272"/>
                  <a:gd name="T79" fmla="*/ 26 h 178"/>
                  <a:gd name="T80" fmla="*/ 43 w 272"/>
                  <a:gd name="T81" fmla="*/ 57 h 178"/>
                  <a:gd name="T82" fmla="*/ 32 w 272"/>
                  <a:gd name="T83" fmla="*/ 89 h 178"/>
                  <a:gd name="T84" fmla="*/ 32 w 272"/>
                  <a:gd name="T85" fmla="*/ 102 h 178"/>
                  <a:gd name="T86" fmla="*/ 25 w 272"/>
                  <a:gd name="T87" fmla="*/ 107 h 178"/>
                  <a:gd name="T88" fmla="*/ 54 w 272"/>
                  <a:gd name="T89" fmla="*/ 164 h 17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72"/>
                  <a:gd name="T136" fmla="*/ 0 h 178"/>
                  <a:gd name="T137" fmla="*/ 272 w 272"/>
                  <a:gd name="T138" fmla="*/ 178 h 17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72" h="178">
                    <a:moveTo>
                      <a:pt x="48" y="172"/>
                    </a:moveTo>
                    <a:cubicBezTo>
                      <a:pt x="45" y="172"/>
                      <a:pt x="43" y="171"/>
                      <a:pt x="41" y="170"/>
                    </a:cubicBezTo>
                    <a:cubicBezTo>
                      <a:pt x="39" y="168"/>
                      <a:pt x="38" y="166"/>
                      <a:pt x="38" y="164"/>
                    </a:cubicBezTo>
                    <a:lnTo>
                      <a:pt x="38" y="141"/>
                    </a:lnTo>
                    <a:lnTo>
                      <a:pt x="40" y="146"/>
                    </a:lnTo>
                    <a:lnTo>
                      <a:pt x="13" y="118"/>
                    </a:lnTo>
                    <a:cubicBezTo>
                      <a:pt x="11" y="115"/>
                      <a:pt x="11" y="111"/>
                      <a:pt x="12" y="108"/>
                    </a:cubicBezTo>
                    <a:lnTo>
                      <a:pt x="18" y="99"/>
                    </a:lnTo>
                    <a:lnTo>
                      <a:pt x="17" y="106"/>
                    </a:lnTo>
                    <a:lnTo>
                      <a:pt x="12" y="86"/>
                    </a:lnTo>
                    <a:cubicBezTo>
                      <a:pt x="11" y="84"/>
                      <a:pt x="11" y="82"/>
                      <a:pt x="12" y="80"/>
                    </a:cubicBezTo>
                    <a:cubicBezTo>
                      <a:pt x="13" y="78"/>
                      <a:pt x="15" y="77"/>
                      <a:pt x="17" y="76"/>
                    </a:cubicBezTo>
                    <a:lnTo>
                      <a:pt x="28" y="73"/>
                    </a:lnTo>
                    <a:lnTo>
                      <a:pt x="23" y="77"/>
                    </a:lnTo>
                    <a:lnTo>
                      <a:pt x="31" y="60"/>
                    </a:lnTo>
                    <a:lnTo>
                      <a:pt x="33" y="70"/>
                    </a:lnTo>
                    <a:lnTo>
                      <a:pt x="14" y="56"/>
                    </a:lnTo>
                    <a:cubicBezTo>
                      <a:pt x="13" y="55"/>
                      <a:pt x="13" y="54"/>
                      <a:pt x="12" y="53"/>
                    </a:cubicBezTo>
                    <a:lnTo>
                      <a:pt x="1" y="33"/>
                    </a:lnTo>
                    <a:cubicBezTo>
                      <a:pt x="0" y="31"/>
                      <a:pt x="0" y="27"/>
                      <a:pt x="2" y="25"/>
                    </a:cubicBezTo>
                    <a:lnTo>
                      <a:pt x="15" y="5"/>
                    </a:lnTo>
                    <a:cubicBezTo>
                      <a:pt x="18" y="1"/>
                      <a:pt x="23" y="0"/>
                      <a:pt x="26" y="3"/>
                    </a:cubicBezTo>
                    <a:lnTo>
                      <a:pt x="40" y="11"/>
                    </a:lnTo>
                    <a:cubicBezTo>
                      <a:pt x="43" y="13"/>
                      <a:pt x="44" y="18"/>
                      <a:pt x="43" y="21"/>
                    </a:cubicBezTo>
                    <a:lnTo>
                      <a:pt x="37" y="33"/>
                    </a:lnTo>
                    <a:lnTo>
                      <a:pt x="32" y="22"/>
                    </a:lnTo>
                    <a:lnTo>
                      <a:pt x="88" y="33"/>
                    </a:lnTo>
                    <a:lnTo>
                      <a:pt x="87" y="33"/>
                    </a:lnTo>
                    <a:lnTo>
                      <a:pt x="138" y="33"/>
                    </a:lnTo>
                    <a:lnTo>
                      <a:pt x="133" y="35"/>
                    </a:lnTo>
                    <a:lnTo>
                      <a:pt x="157" y="15"/>
                    </a:lnTo>
                    <a:cubicBezTo>
                      <a:pt x="158" y="14"/>
                      <a:pt x="159" y="13"/>
                      <a:pt x="160" y="13"/>
                    </a:cubicBezTo>
                    <a:lnTo>
                      <a:pt x="195" y="5"/>
                    </a:lnTo>
                    <a:cubicBezTo>
                      <a:pt x="197" y="4"/>
                      <a:pt x="198" y="4"/>
                      <a:pt x="200" y="5"/>
                    </a:cubicBezTo>
                    <a:lnTo>
                      <a:pt x="267" y="28"/>
                    </a:lnTo>
                    <a:cubicBezTo>
                      <a:pt x="270" y="29"/>
                      <a:pt x="272" y="32"/>
                      <a:pt x="272" y="35"/>
                    </a:cubicBezTo>
                    <a:lnTo>
                      <a:pt x="272" y="52"/>
                    </a:lnTo>
                    <a:cubicBezTo>
                      <a:pt x="272" y="56"/>
                      <a:pt x="270" y="60"/>
                      <a:pt x="266" y="60"/>
                    </a:cubicBezTo>
                    <a:lnTo>
                      <a:pt x="250" y="63"/>
                    </a:lnTo>
                    <a:lnTo>
                      <a:pt x="256" y="59"/>
                    </a:lnTo>
                    <a:lnTo>
                      <a:pt x="250" y="70"/>
                    </a:lnTo>
                    <a:lnTo>
                      <a:pt x="251" y="67"/>
                    </a:lnTo>
                    <a:lnTo>
                      <a:pt x="251" y="89"/>
                    </a:lnTo>
                    <a:cubicBezTo>
                      <a:pt x="251" y="92"/>
                      <a:pt x="250" y="94"/>
                      <a:pt x="248" y="95"/>
                    </a:cubicBezTo>
                    <a:lnTo>
                      <a:pt x="232" y="110"/>
                    </a:lnTo>
                    <a:lnTo>
                      <a:pt x="229" y="96"/>
                    </a:lnTo>
                    <a:lnTo>
                      <a:pt x="240" y="99"/>
                    </a:lnTo>
                    <a:cubicBezTo>
                      <a:pt x="242" y="99"/>
                      <a:pt x="243" y="101"/>
                      <a:pt x="244" y="103"/>
                    </a:cubicBezTo>
                    <a:lnTo>
                      <a:pt x="258" y="125"/>
                    </a:lnTo>
                    <a:cubicBezTo>
                      <a:pt x="259" y="127"/>
                      <a:pt x="259" y="130"/>
                      <a:pt x="259" y="132"/>
                    </a:cubicBezTo>
                    <a:cubicBezTo>
                      <a:pt x="258" y="134"/>
                      <a:pt x="256" y="136"/>
                      <a:pt x="254" y="137"/>
                    </a:cubicBezTo>
                    <a:lnTo>
                      <a:pt x="237" y="143"/>
                    </a:lnTo>
                    <a:cubicBezTo>
                      <a:pt x="235" y="143"/>
                      <a:pt x="233" y="143"/>
                      <a:pt x="231" y="142"/>
                    </a:cubicBezTo>
                    <a:lnTo>
                      <a:pt x="210" y="131"/>
                    </a:lnTo>
                    <a:lnTo>
                      <a:pt x="216" y="131"/>
                    </a:lnTo>
                    <a:lnTo>
                      <a:pt x="197" y="137"/>
                    </a:lnTo>
                    <a:lnTo>
                      <a:pt x="201" y="133"/>
                    </a:lnTo>
                    <a:lnTo>
                      <a:pt x="193" y="148"/>
                    </a:lnTo>
                    <a:cubicBezTo>
                      <a:pt x="192" y="150"/>
                      <a:pt x="189" y="152"/>
                      <a:pt x="186" y="152"/>
                    </a:cubicBezTo>
                    <a:lnTo>
                      <a:pt x="173" y="152"/>
                    </a:lnTo>
                    <a:lnTo>
                      <a:pt x="181" y="142"/>
                    </a:lnTo>
                    <a:lnTo>
                      <a:pt x="186" y="162"/>
                    </a:lnTo>
                    <a:cubicBezTo>
                      <a:pt x="187" y="164"/>
                      <a:pt x="186" y="166"/>
                      <a:pt x="185" y="168"/>
                    </a:cubicBezTo>
                    <a:cubicBezTo>
                      <a:pt x="184" y="170"/>
                      <a:pt x="182" y="171"/>
                      <a:pt x="180" y="172"/>
                    </a:cubicBezTo>
                    <a:lnTo>
                      <a:pt x="147" y="177"/>
                    </a:lnTo>
                    <a:cubicBezTo>
                      <a:pt x="146" y="178"/>
                      <a:pt x="144" y="177"/>
                      <a:pt x="143" y="177"/>
                    </a:cubicBezTo>
                    <a:lnTo>
                      <a:pt x="97" y="160"/>
                    </a:lnTo>
                    <a:lnTo>
                      <a:pt x="102" y="160"/>
                    </a:lnTo>
                    <a:lnTo>
                      <a:pt x="48" y="172"/>
                    </a:lnTo>
                    <a:close/>
                    <a:moveTo>
                      <a:pt x="98" y="144"/>
                    </a:moveTo>
                    <a:cubicBezTo>
                      <a:pt x="100" y="144"/>
                      <a:pt x="101" y="144"/>
                      <a:pt x="103" y="145"/>
                    </a:cubicBezTo>
                    <a:lnTo>
                      <a:pt x="149" y="162"/>
                    </a:lnTo>
                    <a:lnTo>
                      <a:pt x="145" y="162"/>
                    </a:lnTo>
                    <a:lnTo>
                      <a:pt x="177" y="156"/>
                    </a:lnTo>
                    <a:lnTo>
                      <a:pt x="171" y="166"/>
                    </a:lnTo>
                    <a:lnTo>
                      <a:pt x="165" y="146"/>
                    </a:lnTo>
                    <a:cubicBezTo>
                      <a:pt x="164" y="143"/>
                      <a:pt x="165" y="141"/>
                      <a:pt x="166" y="139"/>
                    </a:cubicBezTo>
                    <a:cubicBezTo>
                      <a:pt x="168" y="137"/>
                      <a:pt x="170" y="136"/>
                      <a:pt x="173" y="136"/>
                    </a:cubicBezTo>
                    <a:lnTo>
                      <a:pt x="186" y="136"/>
                    </a:lnTo>
                    <a:lnTo>
                      <a:pt x="179" y="140"/>
                    </a:lnTo>
                    <a:lnTo>
                      <a:pt x="187" y="126"/>
                    </a:lnTo>
                    <a:cubicBezTo>
                      <a:pt x="188" y="124"/>
                      <a:pt x="190" y="122"/>
                      <a:pt x="192" y="122"/>
                    </a:cubicBezTo>
                    <a:lnTo>
                      <a:pt x="211" y="116"/>
                    </a:lnTo>
                    <a:cubicBezTo>
                      <a:pt x="213" y="115"/>
                      <a:pt x="215" y="116"/>
                      <a:pt x="217" y="117"/>
                    </a:cubicBezTo>
                    <a:lnTo>
                      <a:pt x="239" y="128"/>
                    </a:lnTo>
                    <a:lnTo>
                      <a:pt x="232" y="128"/>
                    </a:lnTo>
                    <a:lnTo>
                      <a:pt x="248" y="122"/>
                    </a:lnTo>
                    <a:lnTo>
                      <a:pt x="244" y="134"/>
                    </a:lnTo>
                    <a:lnTo>
                      <a:pt x="231" y="111"/>
                    </a:lnTo>
                    <a:lnTo>
                      <a:pt x="235" y="114"/>
                    </a:lnTo>
                    <a:lnTo>
                      <a:pt x="225" y="111"/>
                    </a:lnTo>
                    <a:cubicBezTo>
                      <a:pt x="222" y="111"/>
                      <a:pt x="220" y="108"/>
                      <a:pt x="219" y="106"/>
                    </a:cubicBezTo>
                    <a:cubicBezTo>
                      <a:pt x="218" y="103"/>
                      <a:pt x="219" y="100"/>
                      <a:pt x="221" y="98"/>
                    </a:cubicBezTo>
                    <a:lnTo>
                      <a:pt x="238" y="83"/>
                    </a:lnTo>
                    <a:lnTo>
                      <a:pt x="235" y="89"/>
                    </a:lnTo>
                    <a:lnTo>
                      <a:pt x="235" y="67"/>
                    </a:lnTo>
                    <a:cubicBezTo>
                      <a:pt x="235" y="65"/>
                      <a:pt x="235" y="64"/>
                      <a:pt x="236" y="63"/>
                    </a:cubicBezTo>
                    <a:lnTo>
                      <a:pt x="241" y="52"/>
                    </a:lnTo>
                    <a:cubicBezTo>
                      <a:pt x="242" y="49"/>
                      <a:pt x="244" y="48"/>
                      <a:pt x="247" y="47"/>
                    </a:cubicBezTo>
                    <a:lnTo>
                      <a:pt x="263" y="44"/>
                    </a:lnTo>
                    <a:lnTo>
                      <a:pt x="256" y="52"/>
                    </a:lnTo>
                    <a:lnTo>
                      <a:pt x="256" y="35"/>
                    </a:lnTo>
                    <a:lnTo>
                      <a:pt x="262" y="43"/>
                    </a:lnTo>
                    <a:lnTo>
                      <a:pt x="195" y="20"/>
                    </a:lnTo>
                    <a:lnTo>
                      <a:pt x="199" y="20"/>
                    </a:lnTo>
                    <a:lnTo>
                      <a:pt x="164" y="29"/>
                    </a:lnTo>
                    <a:lnTo>
                      <a:pt x="167" y="27"/>
                    </a:lnTo>
                    <a:lnTo>
                      <a:pt x="143" y="47"/>
                    </a:lnTo>
                    <a:cubicBezTo>
                      <a:pt x="141" y="48"/>
                      <a:pt x="140" y="49"/>
                      <a:pt x="138" y="49"/>
                    </a:cubicBezTo>
                    <a:lnTo>
                      <a:pt x="87" y="49"/>
                    </a:lnTo>
                    <a:cubicBezTo>
                      <a:pt x="86" y="49"/>
                      <a:pt x="86" y="49"/>
                      <a:pt x="85" y="49"/>
                    </a:cubicBezTo>
                    <a:lnTo>
                      <a:pt x="28" y="37"/>
                    </a:lnTo>
                    <a:cubicBezTo>
                      <a:pt x="26" y="37"/>
                      <a:pt x="24" y="35"/>
                      <a:pt x="23" y="33"/>
                    </a:cubicBezTo>
                    <a:cubicBezTo>
                      <a:pt x="22" y="31"/>
                      <a:pt x="22" y="28"/>
                      <a:pt x="23" y="26"/>
                    </a:cubicBezTo>
                    <a:lnTo>
                      <a:pt x="28" y="15"/>
                    </a:lnTo>
                    <a:lnTo>
                      <a:pt x="31" y="25"/>
                    </a:lnTo>
                    <a:lnTo>
                      <a:pt x="18" y="16"/>
                    </a:lnTo>
                    <a:lnTo>
                      <a:pt x="29" y="14"/>
                    </a:lnTo>
                    <a:lnTo>
                      <a:pt x="15" y="34"/>
                    </a:lnTo>
                    <a:lnTo>
                      <a:pt x="16" y="26"/>
                    </a:lnTo>
                    <a:lnTo>
                      <a:pt x="26" y="46"/>
                    </a:lnTo>
                    <a:lnTo>
                      <a:pt x="24" y="43"/>
                    </a:lnTo>
                    <a:lnTo>
                      <a:pt x="43" y="57"/>
                    </a:lnTo>
                    <a:cubicBezTo>
                      <a:pt x="46" y="60"/>
                      <a:pt x="47" y="64"/>
                      <a:pt x="45" y="67"/>
                    </a:cubicBezTo>
                    <a:lnTo>
                      <a:pt x="37" y="84"/>
                    </a:lnTo>
                    <a:cubicBezTo>
                      <a:pt x="36" y="86"/>
                      <a:pt x="34" y="88"/>
                      <a:pt x="32" y="89"/>
                    </a:cubicBezTo>
                    <a:lnTo>
                      <a:pt x="21" y="91"/>
                    </a:lnTo>
                    <a:lnTo>
                      <a:pt x="27" y="82"/>
                    </a:lnTo>
                    <a:lnTo>
                      <a:pt x="32" y="102"/>
                    </a:lnTo>
                    <a:cubicBezTo>
                      <a:pt x="33" y="104"/>
                      <a:pt x="33" y="106"/>
                      <a:pt x="31" y="108"/>
                    </a:cubicBezTo>
                    <a:lnTo>
                      <a:pt x="26" y="117"/>
                    </a:lnTo>
                    <a:lnTo>
                      <a:pt x="25" y="107"/>
                    </a:lnTo>
                    <a:lnTo>
                      <a:pt x="52" y="135"/>
                    </a:lnTo>
                    <a:cubicBezTo>
                      <a:pt x="53" y="137"/>
                      <a:pt x="54" y="139"/>
                      <a:pt x="54" y="141"/>
                    </a:cubicBezTo>
                    <a:lnTo>
                      <a:pt x="54" y="164"/>
                    </a:lnTo>
                    <a:lnTo>
                      <a:pt x="45" y="156"/>
                    </a:lnTo>
                    <a:lnTo>
                      <a:pt x="98" y="144"/>
                    </a:lnTo>
                    <a:close/>
                  </a:path>
                </a:pathLst>
              </a:custGeom>
              <a:solidFill>
                <a:srgbClr val="6E6E6E"/>
              </a:solidFill>
              <a:ln w="0" cap="flat">
                <a:solidFill>
                  <a:srgbClr val="6E6E6E"/>
                </a:solidFill>
                <a:prstDash val="solid"/>
                <a:round/>
                <a:headEnd/>
                <a:tailEnd/>
              </a:ln>
            </p:spPr>
            <p:txBody>
              <a:bodyPr/>
              <a:lstStyle/>
              <a:p>
                <a:endParaRPr lang="en-US"/>
              </a:p>
            </p:txBody>
          </p:sp>
          <p:sp>
            <p:nvSpPr>
              <p:cNvPr id="1612" name="Freeform 799"/>
              <p:cNvSpPr>
                <a:spLocks/>
              </p:cNvSpPr>
              <p:nvPr/>
            </p:nvSpPr>
            <p:spPr bwMode="auto">
              <a:xfrm>
                <a:off x="3752" y="1030"/>
                <a:ext cx="74" cy="31"/>
              </a:xfrm>
              <a:custGeom>
                <a:avLst/>
                <a:gdLst>
                  <a:gd name="T0" fmla="*/ 58 w 74"/>
                  <a:gd name="T1" fmla="*/ 28 h 31"/>
                  <a:gd name="T2" fmla="*/ 41 w 74"/>
                  <a:gd name="T3" fmla="*/ 31 h 31"/>
                  <a:gd name="T4" fmla="*/ 33 w 74"/>
                  <a:gd name="T5" fmla="*/ 25 h 31"/>
                  <a:gd name="T6" fmla="*/ 30 w 74"/>
                  <a:gd name="T7" fmla="*/ 26 h 31"/>
                  <a:gd name="T8" fmla="*/ 21 w 74"/>
                  <a:gd name="T9" fmla="*/ 25 h 31"/>
                  <a:gd name="T10" fmla="*/ 23 w 74"/>
                  <a:gd name="T11" fmla="*/ 21 h 31"/>
                  <a:gd name="T12" fmla="*/ 17 w 74"/>
                  <a:gd name="T13" fmla="*/ 10 h 31"/>
                  <a:gd name="T14" fmla="*/ 0 w 74"/>
                  <a:gd name="T15" fmla="*/ 2 h 31"/>
                  <a:gd name="T16" fmla="*/ 2 w 74"/>
                  <a:gd name="T17" fmla="*/ 0 h 31"/>
                  <a:gd name="T18" fmla="*/ 17 w 74"/>
                  <a:gd name="T19" fmla="*/ 4 h 31"/>
                  <a:gd name="T20" fmla="*/ 30 w 74"/>
                  <a:gd name="T21" fmla="*/ 5 h 31"/>
                  <a:gd name="T22" fmla="*/ 41 w 74"/>
                  <a:gd name="T23" fmla="*/ 10 h 31"/>
                  <a:gd name="T24" fmla="*/ 41 w 74"/>
                  <a:gd name="T25" fmla="*/ 11 h 31"/>
                  <a:gd name="T26" fmla="*/ 43 w 74"/>
                  <a:gd name="T27" fmla="*/ 12 h 31"/>
                  <a:gd name="T28" fmla="*/ 53 w 74"/>
                  <a:gd name="T29" fmla="*/ 10 h 31"/>
                  <a:gd name="T30" fmla="*/ 61 w 74"/>
                  <a:gd name="T31" fmla="*/ 13 h 31"/>
                  <a:gd name="T32" fmla="*/ 62 w 74"/>
                  <a:gd name="T33" fmla="*/ 17 h 31"/>
                  <a:gd name="T34" fmla="*/ 71 w 74"/>
                  <a:gd name="T35" fmla="*/ 21 h 31"/>
                  <a:gd name="T36" fmla="*/ 69 w 74"/>
                  <a:gd name="T37" fmla="*/ 23 h 31"/>
                  <a:gd name="T38" fmla="*/ 74 w 74"/>
                  <a:gd name="T39" fmla="*/ 27 h 31"/>
                  <a:gd name="T40" fmla="*/ 73 w 74"/>
                  <a:gd name="T41" fmla="*/ 31 h 31"/>
                  <a:gd name="T42" fmla="*/ 60 w 74"/>
                  <a:gd name="T43" fmla="*/ 26 h 31"/>
                  <a:gd name="T44" fmla="*/ 58 w 74"/>
                  <a:gd name="T45" fmla="*/ 28 h 3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4"/>
                  <a:gd name="T70" fmla="*/ 0 h 31"/>
                  <a:gd name="T71" fmla="*/ 74 w 74"/>
                  <a:gd name="T72" fmla="*/ 31 h 3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4" h="31">
                    <a:moveTo>
                      <a:pt x="58" y="28"/>
                    </a:moveTo>
                    <a:lnTo>
                      <a:pt x="41" y="31"/>
                    </a:lnTo>
                    <a:lnTo>
                      <a:pt x="33" y="25"/>
                    </a:lnTo>
                    <a:lnTo>
                      <a:pt x="30" y="26"/>
                    </a:lnTo>
                    <a:lnTo>
                      <a:pt x="21" y="25"/>
                    </a:lnTo>
                    <a:lnTo>
                      <a:pt x="23" y="21"/>
                    </a:lnTo>
                    <a:lnTo>
                      <a:pt x="17" y="10"/>
                    </a:lnTo>
                    <a:lnTo>
                      <a:pt x="0" y="2"/>
                    </a:lnTo>
                    <a:lnTo>
                      <a:pt x="2" y="0"/>
                    </a:lnTo>
                    <a:lnTo>
                      <a:pt x="17" y="4"/>
                    </a:lnTo>
                    <a:lnTo>
                      <a:pt x="30" y="5"/>
                    </a:lnTo>
                    <a:lnTo>
                      <a:pt x="41" y="10"/>
                    </a:lnTo>
                    <a:lnTo>
                      <a:pt x="41" y="11"/>
                    </a:lnTo>
                    <a:lnTo>
                      <a:pt x="43" y="12"/>
                    </a:lnTo>
                    <a:lnTo>
                      <a:pt x="53" y="10"/>
                    </a:lnTo>
                    <a:lnTo>
                      <a:pt x="61" y="13"/>
                    </a:lnTo>
                    <a:lnTo>
                      <a:pt x="62" y="17"/>
                    </a:lnTo>
                    <a:lnTo>
                      <a:pt x="71" y="21"/>
                    </a:lnTo>
                    <a:lnTo>
                      <a:pt x="69" y="23"/>
                    </a:lnTo>
                    <a:lnTo>
                      <a:pt x="74" y="27"/>
                    </a:lnTo>
                    <a:lnTo>
                      <a:pt x="73" y="31"/>
                    </a:lnTo>
                    <a:lnTo>
                      <a:pt x="60" y="26"/>
                    </a:lnTo>
                    <a:lnTo>
                      <a:pt x="58" y="2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613" name="Freeform 800"/>
              <p:cNvSpPr>
                <a:spLocks noEditPoints="1"/>
              </p:cNvSpPr>
              <p:nvPr/>
            </p:nvSpPr>
            <p:spPr bwMode="auto">
              <a:xfrm>
                <a:off x="3750" y="1028"/>
                <a:ext cx="79" cy="35"/>
              </a:xfrm>
              <a:custGeom>
                <a:avLst/>
                <a:gdLst>
                  <a:gd name="T0" fmla="*/ 245 w 321"/>
                  <a:gd name="T1" fmla="*/ 131 h 145"/>
                  <a:gd name="T2" fmla="*/ 174 w 321"/>
                  <a:gd name="T3" fmla="*/ 140 h 145"/>
                  <a:gd name="T4" fmla="*/ 148 w 321"/>
                  <a:gd name="T5" fmla="*/ 117 h 145"/>
                  <a:gd name="T6" fmla="*/ 131 w 321"/>
                  <a:gd name="T7" fmla="*/ 123 h 145"/>
                  <a:gd name="T8" fmla="*/ 87 w 321"/>
                  <a:gd name="T9" fmla="*/ 117 h 145"/>
                  <a:gd name="T10" fmla="*/ 94 w 321"/>
                  <a:gd name="T11" fmla="*/ 91 h 145"/>
                  <a:gd name="T12" fmla="*/ 70 w 321"/>
                  <a:gd name="T13" fmla="*/ 55 h 145"/>
                  <a:gd name="T14" fmla="*/ 5 w 321"/>
                  <a:gd name="T15" fmla="*/ 26 h 145"/>
                  <a:gd name="T16" fmla="*/ 3 w 321"/>
                  <a:gd name="T17" fmla="*/ 13 h 145"/>
                  <a:gd name="T18" fmla="*/ 22 w 321"/>
                  <a:gd name="T19" fmla="*/ 1 h 145"/>
                  <a:gd name="T20" fmla="*/ 77 w 321"/>
                  <a:gd name="T21" fmla="*/ 19 h 145"/>
                  <a:gd name="T22" fmla="*/ 135 w 321"/>
                  <a:gd name="T23" fmla="*/ 22 h 145"/>
                  <a:gd name="T24" fmla="*/ 186 w 321"/>
                  <a:gd name="T25" fmla="*/ 46 h 145"/>
                  <a:gd name="T26" fmla="*/ 183 w 321"/>
                  <a:gd name="T27" fmla="*/ 57 h 145"/>
                  <a:gd name="T28" fmla="*/ 186 w 321"/>
                  <a:gd name="T29" fmla="*/ 49 h 145"/>
                  <a:gd name="T30" fmla="*/ 223 w 321"/>
                  <a:gd name="T31" fmla="*/ 41 h 145"/>
                  <a:gd name="T32" fmla="*/ 261 w 321"/>
                  <a:gd name="T33" fmla="*/ 57 h 145"/>
                  <a:gd name="T34" fmla="*/ 268 w 321"/>
                  <a:gd name="T35" fmla="*/ 76 h 145"/>
                  <a:gd name="T36" fmla="*/ 299 w 321"/>
                  <a:gd name="T37" fmla="*/ 86 h 145"/>
                  <a:gd name="T38" fmla="*/ 302 w 321"/>
                  <a:gd name="T39" fmla="*/ 100 h 145"/>
                  <a:gd name="T40" fmla="*/ 293 w 321"/>
                  <a:gd name="T41" fmla="*/ 95 h 145"/>
                  <a:gd name="T42" fmla="*/ 320 w 321"/>
                  <a:gd name="T43" fmla="*/ 123 h 145"/>
                  <a:gd name="T44" fmla="*/ 310 w 321"/>
                  <a:gd name="T45" fmla="*/ 144 h 145"/>
                  <a:gd name="T46" fmla="*/ 252 w 321"/>
                  <a:gd name="T47" fmla="*/ 123 h 145"/>
                  <a:gd name="T48" fmla="*/ 249 w 321"/>
                  <a:gd name="T49" fmla="*/ 130 h 145"/>
                  <a:gd name="T50" fmla="*/ 258 w 321"/>
                  <a:gd name="T51" fmla="*/ 108 h 145"/>
                  <a:gd name="T52" fmla="*/ 299 w 321"/>
                  <a:gd name="T53" fmla="*/ 134 h 145"/>
                  <a:gd name="T54" fmla="*/ 308 w 321"/>
                  <a:gd name="T55" fmla="*/ 127 h 145"/>
                  <a:gd name="T56" fmla="*/ 280 w 321"/>
                  <a:gd name="T57" fmla="*/ 102 h 145"/>
                  <a:gd name="T58" fmla="*/ 290 w 321"/>
                  <a:gd name="T59" fmla="*/ 88 h 145"/>
                  <a:gd name="T60" fmla="*/ 257 w 321"/>
                  <a:gd name="T61" fmla="*/ 85 h 145"/>
                  <a:gd name="T62" fmla="*/ 250 w 321"/>
                  <a:gd name="T63" fmla="*/ 66 h 145"/>
                  <a:gd name="T64" fmla="*/ 221 w 321"/>
                  <a:gd name="T65" fmla="*/ 56 h 145"/>
                  <a:gd name="T66" fmla="*/ 185 w 321"/>
                  <a:gd name="T67" fmla="*/ 64 h 145"/>
                  <a:gd name="T68" fmla="*/ 173 w 321"/>
                  <a:gd name="T69" fmla="*/ 61 h 145"/>
                  <a:gd name="T70" fmla="*/ 168 w 321"/>
                  <a:gd name="T71" fmla="*/ 50 h 145"/>
                  <a:gd name="T72" fmla="*/ 175 w 321"/>
                  <a:gd name="T73" fmla="*/ 56 h 145"/>
                  <a:gd name="T74" fmla="*/ 131 w 321"/>
                  <a:gd name="T75" fmla="*/ 38 h 145"/>
                  <a:gd name="T76" fmla="*/ 74 w 321"/>
                  <a:gd name="T77" fmla="*/ 35 h 145"/>
                  <a:gd name="T78" fmla="*/ 25 w 321"/>
                  <a:gd name="T79" fmla="*/ 14 h 145"/>
                  <a:gd name="T80" fmla="*/ 12 w 321"/>
                  <a:gd name="T81" fmla="*/ 12 h 145"/>
                  <a:gd name="T82" fmla="*/ 84 w 321"/>
                  <a:gd name="T83" fmla="*/ 47 h 145"/>
                  <a:gd name="T84" fmla="*/ 109 w 321"/>
                  <a:gd name="T85" fmla="*/ 97 h 145"/>
                  <a:gd name="T86" fmla="*/ 94 w 321"/>
                  <a:gd name="T87" fmla="*/ 104 h 145"/>
                  <a:gd name="T88" fmla="*/ 129 w 321"/>
                  <a:gd name="T89" fmla="*/ 108 h 145"/>
                  <a:gd name="T90" fmla="*/ 150 w 321"/>
                  <a:gd name="T91" fmla="*/ 103 h 145"/>
                  <a:gd name="T92" fmla="*/ 177 w 321"/>
                  <a:gd name="T93" fmla="*/ 126 h 145"/>
                  <a:gd name="T94" fmla="*/ 239 w 321"/>
                  <a:gd name="T95" fmla="*/ 117 h 14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21"/>
                  <a:gd name="T145" fmla="*/ 0 h 145"/>
                  <a:gd name="T146" fmla="*/ 321 w 321"/>
                  <a:gd name="T147" fmla="*/ 145 h 14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21" h="145">
                    <a:moveTo>
                      <a:pt x="249" y="130"/>
                    </a:moveTo>
                    <a:cubicBezTo>
                      <a:pt x="248" y="130"/>
                      <a:pt x="247" y="131"/>
                      <a:pt x="245" y="131"/>
                    </a:cubicBezTo>
                    <a:lnTo>
                      <a:pt x="180" y="142"/>
                    </a:lnTo>
                    <a:cubicBezTo>
                      <a:pt x="177" y="142"/>
                      <a:pt x="175" y="142"/>
                      <a:pt x="174" y="140"/>
                    </a:cubicBezTo>
                    <a:lnTo>
                      <a:pt x="141" y="116"/>
                    </a:lnTo>
                    <a:lnTo>
                      <a:pt x="148" y="117"/>
                    </a:lnTo>
                    <a:lnTo>
                      <a:pt x="135" y="123"/>
                    </a:lnTo>
                    <a:cubicBezTo>
                      <a:pt x="134" y="123"/>
                      <a:pt x="132" y="123"/>
                      <a:pt x="131" y="123"/>
                    </a:cubicBezTo>
                    <a:lnTo>
                      <a:pt x="93" y="120"/>
                    </a:lnTo>
                    <a:cubicBezTo>
                      <a:pt x="90" y="120"/>
                      <a:pt x="88" y="119"/>
                      <a:pt x="87" y="117"/>
                    </a:cubicBezTo>
                    <a:cubicBezTo>
                      <a:pt x="85" y="114"/>
                      <a:pt x="85" y="112"/>
                      <a:pt x="86" y="109"/>
                    </a:cubicBezTo>
                    <a:lnTo>
                      <a:pt x="94" y="91"/>
                    </a:lnTo>
                    <a:lnTo>
                      <a:pt x="95" y="98"/>
                    </a:lnTo>
                    <a:lnTo>
                      <a:pt x="70" y="55"/>
                    </a:lnTo>
                    <a:lnTo>
                      <a:pt x="74" y="58"/>
                    </a:lnTo>
                    <a:lnTo>
                      <a:pt x="5" y="26"/>
                    </a:lnTo>
                    <a:cubicBezTo>
                      <a:pt x="3" y="25"/>
                      <a:pt x="1" y="23"/>
                      <a:pt x="1" y="20"/>
                    </a:cubicBezTo>
                    <a:cubicBezTo>
                      <a:pt x="0" y="18"/>
                      <a:pt x="1" y="15"/>
                      <a:pt x="3" y="13"/>
                    </a:cubicBezTo>
                    <a:lnTo>
                      <a:pt x="14" y="3"/>
                    </a:lnTo>
                    <a:cubicBezTo>
                      <a:pt x="16" y="1"/>
                      <a:pt x="19" y="0"/>
                      <a:pt x="22" y="1"/>
                    </a:cubicBezTo>
                    <a:lnTo>
                      <a:pt x="79" y="20"/>
                    </a:lnTo>
                    <a:lnTo>
                      <a:pt x="77" y="19"/>
                    </a:lnTo>
                    <a:lnTo>
                      <a:pt x="132" y="22"/>
                    </a:lnTo>
                    <a:cubicBezTo>
                      <a:pt x="133" y="22"/>
                      <a:pt x="134" y="22"/>
                      <a:pt x="135" y="22"/>
                    </a:cubicBezTo>
                    <a:lnTo>
                      <a:pt x="181" y="41"/>
                    </a:lnTo>
                    <a:cubicBezTo>
                      <a:pt x="183" y="42"/>
                      <a:pt x="185" y="44"/>
                      <a:pt x="186" y="46"/>
                    </a:cubicBezTo>
                    <a:cubicBezTo>
                      <a:pt x="187" y="48"/>
                      <a:pt x="186" y="50"/>
                      <a:pt x="185" y="52"/>
                    </a:cubicBezTo>
                    <a:lnTo>
                      <a:pt x="183" y="57"/>
                    </a:lnTo>
                    <a:lnTo>
                      <a:pt x="178" y="46"/>
                    </a:lnTo>
                    <a:lnTo>
                      <a:pt x="186" y="49"/>
                    </a:lnTo>
                    <a:lnTo>
                      <a:pt x="182" y="49"/>
                    </a:lnTo>
                    <a:lnTo>
                      <a:pt x="223" y="41"/>
                    </a:lnTo>
                    <a:cubicBezTo>
                      <a:pt x="225" y="40"/>
                      <a:pt x="227" y="41"/>
                      <a:pt x="228" y="41"/>
                    </a:cubicBezTo>
                    <a:lnTo>
                      <a:pt x="261" y="57"/>
                    </a:lnTo>
                    <a:cubicBezTo>
                      <a:pt x="263" y="58"/>
                      <a:pt x="265" y="60"/>
                      <a:pt x="266" y="63"/>
                    </a:cubicBezTo>
                    <a:lnTo>
                      <a:pt x="268" y="76"/>
                    </a:lnTo>
                    <a:lnTo>
                      <a:pt x="264" y="70"/>
                    </a:lnTo>
                    <a:lnTo>
                      <a:pt x="299" y="86"/>
                    </a:lnTo>
                    <a:cubicBezTo>
                      <a:pt x="302" y="88"/>
                      <a:pt x="303" y="90"/>
                      <a:pt x="304" y="92"/>
                    </a:cubicBezTo>
                    <a:cubicBezTo>
                      <a:pt x="304" y="95"/>
                      <a:pt x="304" y="98"/>
                      <a:pt x="302" y="100"/>
                    </a:cubicBezTo>
                    <a:lnTo>
                      <a:pt x="293" y="108"/>
                    </a:lnTo>
                    <a:lnTo>
                      <a:pt x="293" y="95"/>
                    </a:lnTo>
                    <a:lnTo>
                      <a:pt x="317" y="114"/>
                    </a:lnTo>
                    <a:cubicBezTo>
                      <a:pt x="320" y="116"/>
                      <a:pt x="321" y="120"/>
                      <a:pt x="320" y="123"/>
                    </a:cubicBezTo>
                    <a:lnTo>
                      <a:pt x="315" y="139"/>
                    </a:lnTo>
                    <a:cubicBezTo>
                      <a:pt x="314" y="141"/>
                      <a:pt x="312" y="143"/>
                      <a:pt x="310" y="144"/>
                    </a:cubicBezTo>
                    <a:cubicBezTo>
                      <a:pt x="308" y="145"/>
                      <a:pt x="306" y="145"/>
                      <a:pt x="304" y="144"/>
                    </a:cubicBezTo>
                    <a:lnTo>
                      <a:pt x="252" y="123"/>
                    </a:lnTo>
                    <a:lnTo>
                      <a:pt x="260" y="122"/>
                    </a:lnTo>
                    <a:lnTo>
                      <a:pt x="249" y="130"/>
                    </a:lnTo>
                    <a:close/>
                    <a:moveTo>
                      <a:pt x="250" y="109"/>
                    </a:moveTo>
                    <a:cubicBezTo>
                      <a:pt x="252" y="107"/>
                      <a:pt x="255" y="107"/>
                      <a:pt x="258" y="108"/>
                    </a:cubicBezTo>
                    <a:lnTo>
                      <a:pt x="310" y="129"/>
                    </a:lnTo>
                    <a:lnTo>
                      <a:pt x="299" y="134"/>
                    </a:lnTo>
                    <a:lnTo>
                      <a:pt x="305" y="118"/>
                    </a:lnTo>
                    <a:lnTo>
                      <a:pt x="308" y="127"/>
                    </a:lnTo>
                    <a:lnTo>
                      <a:pt x="283" y="108"/>
                    </a:lnTo>
                    <a:cubicBezTo>
                      <a:pt x="281" y="107"/>
                      <a:pt x="280" y="105"/>
                      <a:pt x="280" y="102"/>
                    </a:cubicBezTo>
                    <a:cubicBezTo>
                      <a:pt x="280" y="100"/>
                      <a:pt x="281" y="98"/>
                      <a:pt x="282" y="96"/>
                    </a:cubicBezTo>
                    <a:lnTo>
                      <a:pt x="290" y="88"/>
                    </a:lnTo>
                    <a:lnTo>
                      <a:pt x="293" y="101"/>
                    </a:lnTo>
                    <a:lnTo>
                      <a:pt x="257" y="85"/>
                    </a:lnTo>
                    <a:cubicBezTo>
                      <a:pt x="255" y="84"/>
                      <a:pt x="253" y="82"/>
                      <a:pt x="253" y="79"/>
                    </a:cubicBezTo>
                    <a:lnTo>
                      <a:pt x="250" y="66"/>
                    </a:lnTo>
                    <a:lnTo>
                      <a:pt x="254" y="72"/>
                    </a:lnTo>
                    <a:lnTo>
                      <a:pt x="221" y="56"/>
                    </a:lnTo>
                    <a:lnTo>
                      <a:pt x="226" y="56"/>
                    </a:lnTo>
                    <a:lnTo>
                      <a:pt x="185" y="64"/>
                    </a:lnTo>
                    <a:cubicBezTo>
                      <a:pt x="184" y="65"/>
                      <a:pt x="183" y="65"/>
                      <a:pt x="181" y="64"/>
                    </a:cubicBezTo>
                    <a:lnTo>
                      <a:pt x="173" y="61"/>
                    </a:lnTo>
                    <a:cubicBezTo>
                      <a:pt x="171" y="61"/>
                      <a:pt x="169" y="59"/>
                      <a:pt x="168" y="57"/>
                    </a:cubicBezTo>
                    <a:cubicBezTo>
                      <a:pt x="167" y="55"/>
                      <a:pt x="167" y="52"/>
                      <a:pt x="168" y="50"/>
                    </a:cubicBezTo>
                    <a:lnTo>
                      <a:pt x="171" y="45"/>
                    </a:lnTo>
                    <a:lnTo>
                      <a:pt x="175" y="56"/>
                    </a:lnTo>
                    <a:lnTo>
                      <a:pt x="129" y="37"/>
                    </a:lnTo>
                    <a:lnTo>
                      <a:pt x="131" y="38"/>
                    </a:lnTo>
                    <a:lnTo>
                      <a:pt x="77" y="35"/>
                    </a:lnTo>
                    <a:cubicBezTo>
                      <a:pt x="76" y="35"/>
                      <a:pt x="75" y="35"/>
                      <a:pt x="74" y="35"/>
                    </a:cubicBezTo>
                    <a:lnTo>
                      <a:pt x="17" y="16"/>
                    </a:lnTo>
                    <a:lnTo>
                      <a:pt x="25" y="14"/>
                    </a:lnTo>
                    <a:lnTo>
                      <a:pt x="14" y="25"/>
                    </a:lnTo>
                    <a:lnTo>
                      <a:pt x="12" y="12"/>
                    </a:lnTo>
                    <a:lnTo>
                      <a:pt x="80" y="44"/>
                    </a:lnTo>
                    <a:cubicBezTo>
                      <a:pt x="82" y="45"/>
                      <a:pt x="83" y="46"/>
                      <a:pt x="84" y="47"/>
                    </a:cubicBezTo>
                    <a:lnTo>
                      <a:pt x="109" y="90"/>
                    </a:lnTo>
                    <a:cubicBezTo>
                      <a:pt x="110" y="92"/>
                      <a:pt x="110" y="95"/>
                      <a:pt x="109" y="97"/>
                    </a:cubicBezTo>
                    <a:lnTo>
                      <a:pt x="101" y="116"/>
                    </a:lnTo>
                    <a:lnTo>
                      <a:pt x="94" y="104"/>
                    </a:lnTo>
                    <a:lnTo>
                      <a:pt x="132" y="107"/>
                    </a:lnTo>
                    <a:lnTo>
                      <a:pt x="129" y="108"/>
                    </a:lnTo>
                    <a:lnTo>
                      <a:pt x="142" y="102"/>
                    </a:lnTo>
                    <a:cubicBezTo>
                      <a:pt x="145" y="101"/>
                      <a:pt x="148" y="102"/>
                      <a:pt x="150" y="103"/>
                    </a:cubicBezTo>
                    <a:lnTo>
                      <a:pt x="183" y="127"/>
                    </a:lnTo>
                    <a:lnTo>
                      <a:pt x="177" y="126"/>
                    </a:lnTo>
                    <a:lnTo>
                      <a:pt x="243" y="115"/>
                    </a:lnTo>
                    <a:lnTo>
                      <a:pt x="239" y="117"/>
                    </a:lnTo>
                    <a:lnTo>
                      <a:pt x="250" y="109"/>
                    </a:lnTo>
                    <a:close/>
                  </a:path>
                </a:pathLst>
              </a:custGeom>
              <a:solidFill>
                <a:srgbClr val="6E6E6E"/>
              </a:solidFill>
              <a:ln w="0" cap="flat">
                <a:solidFill>
                  <a:srgbClr val="6E6E6E"/>
                </a:solidFill>
                <a:prstDash val="solid"/>
                <a:round/>
                <a:headEnd/>
                <a:tailEnd/>
              </a:ln>
            </p:spPr>
            <p:txBody>
              <a:bodyPr/>
              <a:lstStyle/>
              <a:p>
                <a:endParaRPr lang="en-US"/>
              </a:p>
            </p:txBody>
          </p:sp>
          <p:sp>
            <p:nvSpPr>
              <p:cNvPr id="1614" name="Freeform 801"/>
              <p:cNvSpPr>
                <a:spLocks noEditPoints="1"/>
              </p:cNvSpPr>
              <p:nvPr/>
            </p:nvSpPr>
            <p:spPr bwMode="auto">
              <a:xfrm>
                <a:off x="3488" y="994"/>
                <a:ext cx="59" cy="51"/>
              </a:xfrm>
              <a:custGeom>
                <a:avLst/>
                <a:gdLst>
                  <a:gd name="T0" fmla="*/ 55 w 59"/>
                  <a:gd name="T1" fmla="*/ 21 h 51"/>
                  <a:gd name="T2" fmla="*/ 50 w 59"/>
                  <a:gd name="T3" fmla="*/ 18 h 51"/>
                  <a:gd name="T4" fmla="*/ 43 w 59"/>
                  <a:gd name="T5" fmla="*/ 19 h 51"/>
                  <a:gd name="T6" fmla="*/ 33 w 59"/>
                  <a:gd name="T7" fmla="*/ 16 h 51"/>
                  <a:gd name="T8" fmla="*/ 30 w 59"/>
                  <a:gd name="T9" fmla="*/ 17 h 51"/>
                  <a:gd name="T10" fmla="*/ 28 w 59"/>
                  <a:gd name="T11" fmla="*/ 20 h 51"/>
                  <a:gd name="T12" fmla="*/ 24 w 59"/>
                  <a:gd name="T13" fmla="*/ 17 h 51"/>
                  <a:gd name="T14" fmla="*/ 21 w 59"/>
                  <a:gd name="T15" fmla="*/ 17 h 51"/>
                  <a:gd name="T16" fmla="*/ 21 w 59"/>
                  <a:gd name="T17" fmla="*/ 22 h 51"/>
                  <a:gd name="T18" fmla="*/ 26 w 59"/>
                  <a:gd name="T19" fmla="*/ 26 h 51"/>
                  <a:gd name="T20" fmla="*/ 27 w 59"/>
                  <a:gd name="T21" fmla="*/ 29 h 51"/>
                  <a:gd name="T22" fmla="*/ 38 w 59"/>
                  <a:gd name="T23" fmla="*/ 38 h 51"/>
                  <a:gd name="T24" fmla="*/ 43 w 59"/>
                  <a:gd name="T25" fmla="*/ 44 h 51"/>
                  <a:gd name="T26" fmla="*/ 42 w 59"/>
                  <a:gd name="T27" fmla="*/ 45 h 51"/>
                  <a:gd name="T28" fmla="*/ 34 w 59"/>
                  <a:gd name="T29" fmla="*/ 40 h 51"/>
                  <a:gd name="T30" fmla="*/ 26 w 59"/>
                  <a:gd name="T31" fmla="*/ 38 h 51"/>
                  <a:gd name="T32" fmla="*/ 24 w 59"/>
                  <a:gd name="T33" fmla="*/ 36 h 51"/>
                  <a:gd name="T34" fmla="*/ 16 w 59"/>
                  <a:gd name="T35" fmla="*/ 29 h 51"/>
                  <a:gd name="T36" fmla="*/ 19 w 59"/>
                  <a:gd name="T37" fmla="*/ 29 h 51"/>
                  <a:gd name="T38" fmla="*/ 14 w 59"/>
                  <a:gd name="T39" fmla="*/ 25 h 51"/>
                  <a:gd name="T40" fmla="*/ 12 w 59"/>
                  <a:gd name="T41" fmla="*/ 18 h 51"/>
                  <a:gd name="T42" fmla="*/ 9 w 59"/>
                  <a:gd name="T43" fmla="*/ 15 h 51"/>
                  <a:gd name="T44" fmla="*/ 7 w 59"/>
                  <a:gd name="T45" fmla="*/ 15 h 51"/>
                  <a:gd name="T46" fmla="*/ 3 w 59"/>
                  <a:gd name="T47" fmla="*/ 23 h 51"/>
                  <a:gd name="T48" fmla="*/ 0 w 59"/>
                  <a:gd name="T49" fmla="*/ 17 h 51"/>
                  <a:gd name="T50" fmla="*/ 0 w 59"/>
                  <a:gd name="T51" fmla="*/ 14 h 51"/>
                  <a:gd name="T52" fmla="*/ 7 w 59"/>
                  <a:gd name="T53" fmla="*/ 14 h 51"/>
                  <a:gd name="T54" fmla="*/ 10 w 59"/>
                  <a:gd name="T55" fmla="*/ 12 h 51"/>
                  <a:gd name="T56" fmla="*/ 12 w 59"/>
                  <a:gd name="T57" fmla="*/ 14 h 51"/>
                  <a:gd name="T58" fmla="*/ 16 w 59"/>
                  <a:gd name="T59" fmla="*/ 14 h 51"/>
                  <a:gd name="T60" fmla="*/ 16 w 59"/>
                  <a:gd name="T61" fmla="*/ 10 h 51"/>
                  <a:gd name="T62" fmla="*/ 20 w 59"/>
                  <a:gd name="T63" fmla="*/ 10 h 51"/>
                  <a:gd name="T64" fmla="*/ 19 w 59"/>
                  <a:gd name="T65" fmla="*/ 5 h 51"/>
                  <a:gd name="T66" fmla="*/ 26 w 59"/>
                  <a:gd name="T67" fmla="*/ 0 h 51"/>
                  <a:gd name="T68" fmla="*/ 29 w 59"/>
                  <a:gd name="T69" fmla="*/ 1 h 51"/>
                  <a:gd name="T70" fmla="*/ 39 w 59"/>
                  <a:gd name="T71" fmla="*/ 10 h 51"/>
                  <a:gd name="T72" fmla="*/ 48 w 59"/>
                  <a:gd name="T73" fmla="*/ 10 h 51"/>
                  <a:gd name="T74" fmla="*/ 51 w 59"/>
                  <a:gd name="T75" fmla="*/ 8 h 51"/>
                  <a:gd name="T76" fmla="*/ 53 w 59"/>
                  <a:gd name="T77" fmla="*/ 10 h 51"/>
                  <a:gd name="T78" fmla="*/ 52 w 59"/>
                  <a:gd name="T79" fmla="*/ 13 h 51"/>
                  <a:gd name="T80" fmla="*/ 54 w 59"/>
                  <a:gd name="T81" fmla="*/ 13 h 51"/>
                  <a:gd name="T82" fmla="*/ 53 w 59"/>
                  <a:gd name="T83" fmla="*/ 15 h 51"/>
                  <a:gd name="T84" fmla="*/ 59 w 59"/>
                  <a:gd name="T85" fmla="*/ 17 h 51"/>
                  <a:gd name="T86" fmla="*/ 55 w 59"/>
                  <a:gd name="T87" fmla="*/ 17 h 51"/>
                  <a:gd name="T88" fmla="*/ 55 w 59"/>
                  <a:gd name="T89" fmla="*/ 21 h 51"/>
                  <a:gd name="T90" fmla="*/ 12 w 59"/>
                  <a:gd name="T91" fmla="*/ 21 h 51"/>
                  <a:gd name="T92" fmla="*/ 9 w 59"/>
                  <a:gd name="T93" fmla="*/ 19 h 51"/>
                  <a:gd name="T94" fmla="*/ 10 w 59"/>
                  <a:gd name="T95" fmla="*/ 16 h 51"/>
                  <a:gd name="T96" fmla="*/ 12 w 59"/>
                  <a:gd name="T97" fmla="*/ 21 h 51"/>
                  <a:gd name="T98" fmla="*/ 33 w 59"/>
                  <a:gd name="T99" fmla="*/ 41 h 51"/>
                  <a:gd name="T100" fmla="*/ 30 w 59"/>
                  <a:gd name="T101" fmla="*/ 40 h 51"/>
                  <a:gd name="T102" fmla="*/ 34 w 59"/>
                  <a:gd name="T103" fmla="*/ 40 h 51"/>
                  <a:gd name="T104" fmla="*/ 35 w 59"/>
                  <a:gd name="T105" fmla="*/ 40 h 51"/>
                  <a:gd name="T106" fmla="*/ 33 w 59"/>
                  <a:gd name="T107" fmla="*/ 41 h 51"/>
                  <a:gd name="T108" fmla="*/ 52 w 59"/>
                  <a:gd name="T109" fmla="*/ 51 h 51"/>
                  <a:gd name="T110" fmla="*/ 36 w 59"/>
                  <a:gd name="T111" fmla="*/ 44 h 51"/>
                  <a:gd name="T112" fmla="*/ 43 w 59"/>
                  <a:gd name="T113" fmla="*/ 46 h 51"/>
                  <a:gd name="T114" fmla="*/ 51 w 59"/>
                  <a:gd name="T115" fmla="*/ 49 h 51"/>
                  <a:gd name="T116" fmla="*/ 52 w 59"/>
                  <a:gd name="T117" fmla="*/ 51 h 51"/>
                  <a:gd name="T118" fmla="*/ 35 w 59"/>
                  <a:gd name="T119" fmla="*/ 46 h 51"/>
                  <a:gd name="T120" fmla="*/ 33 w 59"/>
                  <a:gd name="T121" fmla="*/ 44 h 51"/>
                  <a:gd name="T122" fmla="*/ 38 w 59"/>
                  <a:gd name="T123" fmla="*/ 45 h 51"/>
                  <a:gd name="T124" fmla="*/ 35 w 59"/>
                  <a:gd name="T125" fmla="*/ 46 h 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9"/>
                  <a:gd name="T190" fmla="*/ 0 h 51"/>
                  <a:gd name="T191" fmla="*/ 59 w 59"/>
                  <a:gd name="T192" fmla="*/ 51 h 5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9" h="51">
                    <a:moveTo>
                      <a:pt x="55" y="21"/>
                    </a:moveTo>
                    <a:lnTo>
                      <a:pt x="50" y="18"/>
                    </a:lnTo>
                    <a:lnTo>
                      <a:pt x="43" y="19"/>
                    </a:lnTo>
                    <a:lnTo>
                      <a:pt x="33" y="16"/>
                    </a:lnTo>
                    <a:lnTo>
                      <a:pt x="30" y="17"/>
                    </a:lnTo>
                    <a:lnTo>
                      <a:pt x="28" y="20"/>
                    </a:lnTo>
                    <a:lnTo>
                      <a:pt x="24" y="17"/>
                    </a:lnTo>
                    <a:lnTo>
                      <a:pt x="21" y="17"/>
                    </a:lnTo>
                    <a:lnTo>
                      <a:pt x="21" y="22"/>
                    </a:lnTo>
                    <a:lnTo>
                      <a:pt x="26" y="26"/>
                    </a:lnTo>
                    <a:lnTo>
                      <a:pt x="27" y="29"/>
                    </a:lnTo>
                    <a:lnTo>
                      <a:pt x="38" y="38"/>
                    </a:lnTo>
                    <a:lnTo>
                      <a:pt x="43" y="44"/>
                    </a:lnTo>
                    <a:lnTo>
                      <a:pt x="42" y="45"/>
                    </a:lnTo>
                    <a:lnTo>
                      <a:pt x="34" y="40"/>
                    </a:lnTo>
                    <a:lnTo>
                      <a:pt x="26" y="38"/>
                    </a:lnTo>
                    <a:lnTo>
                      <a:pt x="24" y="36"/>
                    </a:lnTo>
                    <a:lnTo>
                      <a:pt x="16" y="29"/>
                    </a:lnTo>
                    <a:lnTo>
                      <a:pt x="19" y="29"/>
                    </a:lnTo>
                    <a:lnTo>
                      <a:pt x="14" y="25"/>
                    </a:lnTo>
                    <a:lnTo>
                      <a:pt x="12" y="18"/>
                    </a:lnTo>
                    <a:lnTo>
                      <a:pt x="9" y="15"/>
                    </a:lnTo>
                    <a:lnTo>
                      <a:pt x="7" y="15"/>
                    </a:lnTo>
                    <a:lnTo>
                      <a:pt x="3" y="23"/>
                    </a:lnTo>
                    <a:lnTo>
                      <a:pt x="0" y="17"/>
                    </a:lnTo>
                    <a:lnTo>
                      <a:pt x="0" y="14"/>
                    </a:lnTo>
                    <a:lnTo>
                      <a:pt x="7" y="14"/>
                    </a:lnTo>
                    <a:lnTo>
                      <a:pt x="10" y="12"/>
                    </a:lnTo>
                    <a:lnTo>
                      <a:pt x="12" y="14"/>
                    </a:lnTo>
                    <a:lnTo>
                      <a:pt x="16" y="14"/>
                    </a:lnTo>
                    <a:lnTo>
                      <a:pt x="16" y="10"/>
                    </a:lnTo>
                    <a:lnTo>
                      <a:pt x="20" y="10"/>
                    </a:lnTo>
                    <a:lnTo>
                      <a:pt x="19" y="5"/>
                    </a:lnTo>
                    <a:lnTo>
                      <a:pt x="26" y="0"/>
                    </a:lnTo>
                    <a:lnTo>
                      <a:pt x="29" y="1"/>
                    </a:lnTo>
                    <a:lnTo>
                      <a:pt x="39" y="10"/>
                    </a:lnTo>
                    <a:lnTo>
                      <a:pt x="48" y="10"/>
                    </a:lnTo>
                    <a:lnTo>
                      <a:pt x="51" y="8"/>
                    </a:lnTo>
                    <a:lnTo>
                      <a:pt x="53" y="10"/>
                    </a:lnTo>
                    <a:lnTo>
                      <a:pt x="52" y="13"/>
                    </a:lnTo>
                    <a:lnTo>
                      <a:pt x="54" y="13"/>
                    </a:lnTo>
                    <a:lnTo>
                      <a:pt x="53" y="15"/>
                    </a:lnTo>
                    <a:lnTo>
                      <a:pt x="59" y="17"/>
                    </a:lnTo>
                    <a:lnTo>
                      <a:pt x="55" y="17"/>
                    </a:lnTo>
                    <a:lnTo>
                      <a:pt x="55" y="21"/>
                    </a:lnTo>
                    <a:close/>
                    <a:moveTo>
                      <a:pt x="12" y="21"/>
                    </a:moveTo>
                    <a:lnTo>
                      <a:pt x="9" y="19"/>
                    </a:lnTo>
                    <a:lnTo>
                      <a:pt x="10" y="16"/>
                    </a:lnTo>
                    <a:lnTo>
                      <a:pt x="12" y="21"/>
                    </a:lnTo>
                    <a:close/>
                    <a:moveTo>
                      <a:pt x="33" y="41"/>
                    </a:moveTo>
                    <a:lnTo>
                      <a:pt x="30" y="40"/>
                    </a:lnTo>
                    <a:lnTo>
                      <a:pt x="34" y="40"/>
                    </a:lnTo>
                    <a:lnTo>
                      <a:pt x="35" y="40"/>
                    </a:lnTo>
                    <a:lnTo>
                      <a:pt x="33" y="41"/>
                    </a:lnTo>
                    <a:close/>
                    <a:moveTo>
                      <a:pt x="52" y="51"/>
                    </a:moveTo>
                    <a:lnTo>
                      <a:pt x="36" y="44"/>
                    </a:lnTo>
                    <a:lnTo>
                      <a:pt x="43" y="46"/>
                    </a:lnTo>
                    <a:lnTo>
                      <a:pt x="51" y="49"/>
                    </a:lnTo>
                    <a:lnTo>
                      <a:pt x="52" y="51"/>
                    </a:lnTo>
                    <a:close/>
                    <a:moveTo>
                      <a:pt x="35" y="46"/>
                    </a:moveTo>
                    <a:lnTo>
                      <a:pt x="33" y="44"/>
                    </a:lnTo>
                    <a:lnTo>
                      <a:pt x="38" y="45"/>
                    </a:lnTo>
                    <a:lnTo>
                      <a:pt x="35" y="46"/>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615" name="Freeform 802"/>
              <p:cNvSpPr>
                <a:spLocks noEditPoints="1"/>
              </p:cNvSpPr>
              <p:nvPr/>
            </p:nvSpPr>
            <p:spPr bwMode="auto">
              <a:xfrm>
                <a:off x="3486" y="992"/>
                <a:ext cx="63" cy="56"/>
              </a:xfrm>
              <a:custGeom>
                <a:avLst/>
                <a:gdLst>
                  <a:gd name="T0" fmla="*/ 215 w 257"/>
                  <a:gd name="T1" fmla="*/ 88 h 225"/>
                  <a:gd name="T2" fmla="*/ 131 w 257"/>
                  <a:gd name="T3" fmla="*/ 83 h 225"/>
                  <a:gd name="T4" fmla="*/ 100 w 257"/>
                  <a:gd name="T5" fmla="*/ 81 h 225"/>
                  <a:gd name="T6" fmla="*/ 103 w 257"/>
                  <a:gd name="T7" fmla="*/ 90 h 225"/>
                  <a:gd name="T8" fmla="*/ 170 w 257"/>
                  <a:gd name="T9" fmla="*/ 157 h 225"/>
                  <a:gd name="T10" fmla="*/ 183 w 257"/>
                  <a:gd name="T11" fmla="*/ 198 h 225"/>
                  <a:gd name="T12" fmla="*/ 107 w 257"/>
                  <a:gd name="T13" fmla="*/ 168 h 225"/>
                  <a:gd name="T14" fmla="*/ 74 w 257"/>
                  <a:gd name="T15" fmla="*/ 118 h 225"/>
                  <a:gd name="T16" fmla="*/ 52 w 257"/>
                  <a:gd name="T17" fmla="*/ 83 h 225"/>
                  <a:gd name="T18" fmla="*/ 45 w 257"/>
                  <a:gd name="T19" fmla="*/ 71 h 225"/>
                  <a:gd name="T20" fmla="*/ 0 w 257"/>
                  <a:gd name="T21" fmla="*/ 78 h 225"/>
                  <a:gd name="T22" fmla="*/ 44 w 257"/>
                  <a:gd name="T23" fmla="*/ 47 h 225"/>
                  <a:gd name="T24" fmla="*/ 65 w 257"/>
                  <a:gd name="T25" fmla="*/ 63 h 225"/>
                  <a:gd name="T26" fmla="*/ 81 w 257"/>
                  <a:gd name="T27" fmla="*/ 28 h 225"/>
                  <a:gd name="T28" fmla="*/ 132 w 257"/>
                  <a:gd name="T29" fmla="*/ 5 h 225"/>
                  <a:gd name="T30" fmla="*/ 215 w 257"/>
                  <a:gd name="T31" fmla="*/ 33 h 225"/>
                  <a:gd name="T32" fmla="*/ 221 w 257"/>
                  <a:gd name="T33" fmla="*/ 51 h 225"/>
                  <a:gd name="T34" fmla="*/ 230 w 257"/>
                  <a:gd name="T35" fmla="*/ 60 h 225"/>
                  <a:gd name="T36" fmla="*/ 243 w 257"/>
                  <a:gd name="T37" fmla="*/ 76 h 225"/>
                  <a:gd name="T38" fmla="*/ 246 w 257"/>
                  <a:gd name="T39" fmla="*/ 83 h 225"/>
                  <a:gd name="T40" fmla="*/ 221 w 257"/>
                  <a:gd name="T41" fmla="*/ 67 h 225"/>
                  <a:gd name="T42" fmla="*/ 212 w 257"/>
                  <a:gd name="T43" fmla="*/ 45 h 225"/>
                  <a:gd name="T44" fmla="*/ 165 w 257"/>
                  <a:gd name="T45" fmla="*/ 52 h 225"/>
                  <a:gd name="T46" fmla="*/ 94 w 257"/>
                  <a:gd name="T47" fmla="*/ 33 h 225"/>
                  <a:gd name="T48" fmla="*/ 84 w 257"/>
                  <a:gd name="T49" fmla="*/ 50 h 225"/>
                  <a:gd name="T50" fmla="*/ 55 w 257"/>
                  <a:gd name="T51" fmla="*/ 68 h 225"/>
                  <a:gd name="T52" fmla="*/ 8 w 257"/>
                  <a:gd name="T53" fmla="*/ 70 h 225"/>
                  <a:gd name="T54" fmla="*/ 15 w 257"/>
                  <a:gd name="T55" fmla="*/ 96 h 225"/>
                  <a:gd name="T56" fmla="*/ 65 w 257"/>
                  <a:gd name="T57" fmla="*/ 74 h 225"/>
                  <a:gd name="T58" fmla="*/ 97 w 257"/>
                  <a:gd name="T59" fmla="*/ 125 h 225"/>
                  <a:gd name="T60" fmla="*/ 115 w 257"/>
                  <a:gd name="T61" fmla="*/ 151 h 225"/>
                  <a:gd name="T62" fmla="*/ 185 w 257"/>
                  <a:gd name="T63" fmla="*/ 183 h 225"/>
                  <a:gd name="T64" fmla="*/ 160 w 257"/>
                  <a:gd name="T65" fmla="*/ 169 h 225"/>
                  <a:gd name="T66" fmla="*/ 92 w 257"/>
                  <a:gd name="T67" fmla="*/ 103 h 225"/>
                  <a:gd name="T68" fmla="*/ 111 w 257"/>
                  <a:gd name="T69" fmla="*/ 69 h 225"/>
                  <a:gd name="T70" fmla="*/ 142 w 257"/>
                  <a:gd name="T71" fmla="*/ 65 h 225"/>
                  <a:gd name="T72" fmla="*/ 218 w 257"/>
                  <a:gd name="T73" fmla="*/ 74 h 225"/>
                  <a:gd name="T74" fmla="*/ 63 w 257"/>
                  <a:gd name="T75" fmla="*/ 97 h 225"/>
                  <a:gd name="T76" fmla="*/ 48 w 257"/>
                  <a:gd name="T77" fmla="*/ 65 h 225"/>
                  <a:gd name="T78" fmla="*/ 54 w 257"/>
                  <a:gd name="T79" fmla="*/ 87 h 225"/>
                  <a:gd name="T80" fmla="*/ 146 w 257"/>
                  <a:gd name="T81" fmla="*/ 181 h 225"/>
                  <a:gd name="T82" fmla="*/ 144 w 257"/>
                  <a:gd name="T83" fmla="*/ 161 h 225"/>
                  <a:gd name="T84" fmla="*/ 146 w 257"/>
                  <a:gd name="T85" fmla="*/ 181 h 225"/>
                  <a:gd name="T86" fmla="*/ 134 w 257"/>
                  <a:gd name="T87" fmla="*/ 179 h 225"/>
                  <a:gd name="T88" fmla="*/ 229 w 257"/>
                  <a:gd name="T89" fmla="*/ 214 h 225"/>
                  <a:gd name="T90" fmla="*/ 158 w 257"/>
                  <a:gd name="T91" fmla="*/ 179 h 225"/>
                  <a:gd name="T92" fmla="*/ 229 w 257"/>
                  <a:gd name="T93" fmla="*/ 214 h 225"/>
                  <a:gd name="T94" fmla="*/ 155 w 257"/>
                  <a:gd name="T95" fmla="*/ 195 h 225"/>
                  <a:gd name="T96" fmla="*/ 153 w 257"/>
                  <a:gd name="T97" fmla="*/ 200 h 225"/>
                  <a:gd name="T98" fmla="*/ 166 w 257"/>
                  <a:gd name="T99" fmla="*/ 182 h 225"/>
                  <a:gd name="T100" fmla="*/ 164 w 257"/>
                  <a:gd name="T101" fmla="*/ 198 h 225"/>
                  <a:gd name="T102" fmla="*/ 163 w 257"/>
                  <a:gd name="T103" fmla="*/ 182 h 22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57"/>
                  <a:gd name="T157" fmla="*/ 0 h 225"/>
                  <a:gd name="T158" fmla="*/ 257 w 257"/>
                  <a:gd name="T159" fmla="*/ 225 h 22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57" h="225">
                    <a:moveTo>
                      <a:pt x="240" y="95"/>
                    </a:moveTo>
                    <a:cubicBezTo>
                      <a:pt x="240" y="98"/>
                      <a:pt x="238" y="100"/>
                      <a:pt x="235" y="101"/>
                    </a:cubicBezTo>
                    <a:cubicBezTo>
                      <a:pt x="233" y="102"/>
                      <a:pt x="230" y="102"/>
                      <a:pt x="228" y="100"/>
                    </a:cubicBezTo>
                    <a:lnTo>
                      <a:pt x="209" y="87"/>
                    </a:lnTo>
                    <a:lnTo>
                      <a:pt x="215" y="88"/>
                    </a:lnTo>
                    <a:lnTo>
                      <a:pt x="185" y="94"/>
                    </a:lnTo>
                    <a:cubicBezTo>
                      <a:pt x="184" y="94"/>
                      <a:pt x="183" y="94"/>
                      <a:pt x="181" y="93"/>
                    </a:cubicBezTo>
                    <a:lnTo>
                      <a:pt x="141" y="80"/>
                    </a:lnTo>
                    <a:lnTo>
                      <a:pt x="145" y="80"/>
                    </a:lnTo>
                    <a:lnTo>
                      <a:pt x="131" y="83"/>
                    </a:lnTo>
                    <a:lnTo>
                      <a:pt x="137" y="79"/>
                    </a:lnTo>
                    <a:lnTo>
                      <a:pt x="129" y="93"/>
                    </a:lnTo>
                    <a:cubicBezTo>
                      <a:pt x="127" y="95"/>
                      <a:pt x="125" y="96"/>
                      <a:pt x="123" y="96"/>
                    </a:cubicBezTo>
                    <a:cubicBezTo>
                      <a:pt x="121" y="97"/>
                      <a:pt x="118" y="96"/>
                      <a:pt x="117" y="95"/>
                    </a:cubicBezTo>
                    <a:lnTo>
                      <a:pt x="100" y="81"/>
                    </a:lnTo>
                    <a:lnTo>
                      <a:pt x="108" y="83"/>
                    </a:lnTo>
                    <a:lnTo>
                      <a:pt x="100" y="85"/>
                    </a:lnTo>
                    <a:lnTo>
                      <a:pt x="105" y="78"/>
                    </a:lnTo>
                    <a:lnTo>
                      <a:pt x="105" y="96"/>
                    </a:lnTo>
                    <a:lnTo>
                      <a:pt x="103" y="90"/>
                    </a:lnTo>
                    <a:lnTo>
                      <a:pt x="122" y="106"/>
                    </a:lnTo>
                    <a:cubicBezTo>
                      <a:pt x="123" y="108"/>
                      <a:pt x="124" y="109"/>
                      <a:pt x="124" y="111"/>
                    </a:cubicBezTo>
                    <a:lnTo>
                      <a:pt x="127" y="124"/>
                    </a:lnTo>
                    <a:lnTo>
                      <a:pt x="124" y="120"/>
                    </a:lnTo>
                    <a:lnTo>
                      <a:pt x="170" y="157"/>
                    </a:lnTo>
                    <a:cubicBezTo>
                      <a:pt x="170" y="157"/>
                      <a:pt x="171" y="158"/>
                      <a:pt x="171" y="158"/>
                    </a:cubicBezTo>
                    <a:lnTo>
                      <a:pt x="190" y="179"/>
                    </a:lnTo>
                    <a:cubicBezTo>
                      <a:pt x="192" y="182"/>
                      <a:pt x="192" y="185"/>
                      <a:pt x="191" y="188"/>
                    </a:cubicBezTo>
                    <a:lnTo>
                      <a:pt x="188" y="193"/>
                    </a:lnTo>
                    <a:cubicBezTo>
                      <a:pt x="187" y="195"/>
                      <a:pt x="185" y="197"/>
                      <a:pt x="183" y="198"/>
                    </a:cubicBezTo>
                    <a:cubicBezTo>
                      <a:pt x="181" y="198"/>
                      <a:pt x="179" y="198"/>
                      <a:pt x="177" y="196"/>
                    </a:cubicBezTo>
                    <a:lnTo>
                      <a:pt x="144" y="175"/>
                    </a:lnTo>
                    <a:lnTo>
                      <a:pt x="147" y="176"/>
                    </a:lnTo>
                    <a:lnTo>
                      <a:pt x="112" y="171"/>
                    </a:lnTo>
                    <a:cubicBezTo>
                      <a:pt x="110" y="171"/>
                      <a:pt x="108" y="169"/>
                      <a:pt x="107" y="168"/>
                    </a:cubicBezTo>
                    <a:lnTo>
                      <a:pt x="102" y="160"/>
                    </a:lnTo>
                    <a:lnTo>
                      <a:pt x="103" y="161"/>
                    </a:lnTo>
                    <a:lnTo>
                      <a:pt x="71" y="132"/>
                    </a:lnTo>
                    <a:cubicBezTo>
                      <a:pt x="68" y="130"/>
                      <a:pt x="67" y="127"/>
                      <a:pt x="68" y="124"/>
                    </a:cubicBezTo>
                    <a:cubicBezTo>
                      <a:pt x="69" y="121"/>
                      <a:pt x="71" y="119"/>
                      <a:pt x="74" y="118"/>
                    </a:cubicBezTo>
                    <a:lnTo>
                      <a:pt x="88" y="115"/>
                    </a:lnTo>
                    <a:lnTo>
                      <a:pt x="85" y="130"/>
                    </a:lnTo>
                    <a:lnTo>
                      <a:pt x="63" y="114"/>
                    </a:lnTo>
                    <a:cubicBezTo>
                      <a:pt x="62" y="113"/>
                      <a:pt x="61" y="111"/>
                      <a:pt x="60" y="109"/>
                    </a:cubicBezTo>
                    <a:lnTo>
                      <a:pt x="52" y="83"/>
                    </a:lnTo>
                    <a:lnTo>
                      <a:pt x="55" y="87"/>
                    </a:lnTo>
                    <a:lnTo>
                      <a:pt x="41" y="76"/>
                    </a:lnTo>
                    <a:lnTo>
                      <a:pt x="44" y="77"/>
                    </a:lnTo>
                    <a:lnTo>
                      <a:pt x="36" y="75"/>
                    </a:lnTo>
                    <a:lnTo>
                      <a:pt x="45" y="71"/>
                    </a:lnTo>
                    <a:lnTo>
                      <a:pt x="29" y="103"/>
                    </a:lnTo>
                    <a:cubicBezTo>
                      <a:pt x="28" y="105"/>
                      <a:pt x="25" y="107"/>
                      <a:pt x="22" y="107"/>
                    </a:cubicBezTo>
                    <a:cubicBezTo>
                      <a:pt x="19" y="107"/>
                      <a:pt x="17" y="106"/>
                      <a:pt x="15" y="103"/>
                    </a:cubicBezTo>
                    <a:lnTo>
                      <a:pt x="2" y="82"/>
                    </a:lnTo>
                    <a:cubicBezTo>
                      <a:pt x="1" y="81"/>
                      <a:pt x="0" y="79"/>
                      <a:pt x="0" y="78"/>
                    </a:cubicBezTo>
                    <a:lnTo>
                      <a:pt x="0" y="62"/>
                    </a:lnTo>
                    <a:cubicBezTo>
                      <a:pt x="0" y="57"/>
                      <a:pt x="4" y="54"/>
                      <a:pt x="8" y="54"/>
                    </a:cubicBezTo>
                    <a:lnTo>
                      <a:pt x="38" y="54"/>
                    </a:lnTo>
                    <a:lnTo>
                      <a:pt x="33" y="55"/>
                    </a:lnTo>
                    <a:lnTo>
                      <a:pt x="44" y="47"/>
                    </a:lnTo>
                    <a:cubicBezTo>
                      <a:pt x="47" y="45"/>
                      <a:pt x="51" y="45"/>
                      <a:pt x="54" y="47"/>
                    </a:cubicBezTo>
                    <a:lnTo>
                      <a:pt x="64" y="55"/>
                    </a:lnTo>
                    <a:lnTo>
                      <a:pt x="61" y="54"/>
                    </a:lnTo>
                    <a:lnTo>
                      <a:pt x="75" y="57"/>
                    </a:lnTo>
                    <a:lnTo>
                      <a:pt x="65" y="63"/>
                    </a:lnTo>
                    <a:lnTo>
                      <a:pt x="68" y="47"/>
                    </a:lnTo>
                    <a:cubicBezTo>
                      <a:pt x="69" y="44"/>
                      <a:pt x="71" y="41"/>
                      <a:pt x="75" y="41"/>
                    </a:cubicBezTo>
                    <a:lnTo>
                      <a:pt x="91" y="38"/>
                    </a:lnTo>
                    <a:lnTo>
                      <a:pt x="84" y="47"/>
                    </a:lnTo>
                    <a:lnTo>
                      <a:pt x="81" y="28"/>
                    </a:lnTo>
                    <a:cubicBezTo>
                      <a:pt x="81" y="25"/>
                      <a:pt x="82" y="23"/>
                      <a:pt x="84" y="21"/>
                    </a:cubicBezTo>
                    <a:lnTo>
                      <a:pt x="109" y="2"/>
                    </a:lnTo>
                    <a:cubicBezTo>
                      <a:pt x="111" y="1"/>
                      <a:pt x="113" y="0"/>
                      <a:pt x="115" y="1"/>
                    </a:cubicBezTo>
                    <a:lnTo>
                      <a:pt x="129" y="3"/>
                    </a:lnTo>
                    <a:cubicBezTo>
                      <a:pt x="130" y="4"/>
                      <a:pt x="131" y="4"/>
                      <a:pt x="132" y="5"/>
                    </a:cubicBezTo>
                    <a:lnTo>
                      <a:pt x="175" y="40"/>
                    </a:lnTo>
                    <a:lnTo>
                      <a:pt x="171" y="38"/>
                    </a:lnTo>
                    <a:lnTo>
                      <a:pt x="203" y="40"/>
                    </a:lnTo>
                    <a:lnTo>
                      <a:pt x="199" y="41"/>
                    </a:lnTo>
                    <a:lnTo>
                      <a:pt x="215" y="33"/>
                    </a:lnTo>
                    <a:cubicBezTo>
                      <a:pt x="219" y="32"/>
                      <a:pt x="223" y="33"/>
                      <a:pt x="225" y="36"/>
                    </a:cubicBezTo>
                    <a:lnTo>
                      <a:pt x="231" y="44"/>
                    </a:lnTo>
                    <a:cubicBezTo>
                      <a:pt x="232" y="46"/>
                      <a:pt x="233" y="48"/>
                      <a:pt x="232" y="50"/>
                    </a:cubicBezTo>
                    <a:lnTo>
                      <a:pt x="229" y="61"/>
                    </a:lnTo>
                    <a:lnTo>
                      <a:pt x="221" y="51"/>
                    </a:lnTo>
                    <a:lnTo>
                      <a:pt x="230" y="51"/>
                    </a:lnTo>
                    <a:cubicBezTo>
                      <a:pt x="232" y="51"/>
                      <a:pt x="235" y="52"/>
                      <a:pt x="236" y="54"/>
                    </a:cubicBezTo>
                    <a:cubicBezTo>
                      <a:pt x="238" y="57"/>
                      <a:pt x="238" y="59"/>
                      <a:pt x="237" y="62"/>
                    </a:cubicBezTo>
                    <a:lnTo>
                      <a:pt x="234" y="70"/>
                    </a:lnTo>
                    <a:lnTo>
                      <a:pt x="230" y="60"/>
                    </a:lnTo>
                    <a:lnTo>
                      <a:pt x="251" y="68"/>
                    </a:lnTo>
                    <a:cubicBezTo>
                      <a:pt x="255" y="69"/>
                      <a:pt x="257" y="73"/>
                      <a:pt x="256" y="77"/>
                    </a:cubicBezTo>
                    <a:cubicBezTo>
                      <a:pt x="256" y="80"/>
                      <a:pt x="252" y="83"/>
                      <a:pt x="248" y="83"/>
                    </a:cubicBezTo>
                    <a:lnTo>
                      <a:pt x="235" y="83"/>
                    </a:lnTo>
                    <a:lnTo>
                      <a:pt x="243" y="76"/>
                    </a:lnTo>
                    <a:lnTo>
                      <a:pt x="240" y="95"/>
                    </a:lnTo>
                    <a:close/>
                    <a:moveTo>
                      <a:pt x="227" y="74"/>
                    </a:moveTo>
                    <a:cubicBezTo>
                      <a:pt x="228" y="70"/>
                      <a:pt x="231" y="67"/>
                      <a:pt x="235" y="67"/>
                    </a:cubicBezTo>
                    <a:lnTo>
                      <a:pt x="248" y="67"/>
                    </a:lnTo>
                    <a:lnTo>
                      <a:pt x="246" y="83"/>
                    </a:lnTo>
                    <a:lnTo>
                      <a:pt x="224" y="75"/>
                    </a:lnTo>
                    <a:cubicBezTo>
                      <a:pt x="220" y="73"/>
                      <a:pt x="218" y="69"/>
                      <a:pt x="219" y="65"/>
                    </a:cubicBezTo>
                    <a:lnTo>
                      <a:pt x="222" y="57"/>
                    </a:lnTo>
                    <a:lnTo>
                      <a:pt x="230" y="67"/>
                    </a:lnTo>
                    <a:lnTo>
                      <a:pt x="221" y="67"/>
                    </a:lnTo>
                    <a:cubicBezTo>
                      <a:pt x="219" y="67"/>
                      <a:pt x="217" y="66"/>
                      <a:pt x="215" y="64"/>
                    </a:cubicBezTo>
                    <a:cubicBezTo>
                      <a:pt x="214" y="62"/>
                      <a:pt x="213" y="60"/>
                      <a:pt x="214" y="57"/>
                    </a:cubicBezTo>
                    <a:lnTo>
                      <a:pt x="216" y="47"/>
                    </a:lnTo>
                    <a:lnTo>
                      <a:pt x="218" y="53"/>
                    </a:lnTo>
                    <a:lnTo>
                      <a:pt x="212" y="45"/>
                    </a:lnTo>
                    <a:lnTo>
                      <a:pt x="222" y="48"/>
                    </a:lnTo>
                    <a:lnTo>
                      <a:pt x="206" y="56"/>
                    </a:lnTo>
                    <a:cubicBezTo>
                      <a:pt x="205" y="56"/>
                      <a:pt x="203" y="57"/>
                      <a:pt x="202" y="56"/>
                    </a:cubicBezTo>
                    <a:lnTo>
                      <a:pt x="170" y="54"/>
                    </a:lnTo>
                    <a:cubicBezTo>
                      <a:pt x="168" y="54"/>
                      <a:pt x="166" y="53"/>
                      <a:pt x="165" y="52"/>
                    </a:cubicBezTo>
                    <a:lnTo>
                      <a:pt x="122" y="17"/>
                    </a:lnTo>
                    <a:lnTo>
                      <a:pt x="126" y="19"/>
                    </a:lnTo>
                    <a:lnTo>
                      <a:pt x="112" y="16"/>
                    </a:lnTo>
                    <a:lnTo>
                      <a:pt x="119" y="15"/>
                    </a:lnTo>
                    <a:lnTo>
                      <a:pt x="94" y="33"/>
                    </a:lnTo>
                    <a:lnTo>
                      <a:pt x="97" y="26"/>
                    </a:lnTo>
                    <a:lnTo>
                      <a:pt x="100" y="45"/>
                    </a:lnTo>
                    <a:cubicBezTo>
                      <a:pt x="101" y="49"/>
                      <a:pt x="98" y="53"/>
                      <a:pt x="93" y="54"/>
                    </a:cubicBezTo>
                    <a:lnTo>
                      <a:pt x="77" y="56"/>
                    </a:lnTo>
                    <a:lnTo>
                      <a:pt x="84" y="50"/>
                    </a:lnTo>
                    <a:lnTo>
                      <a:pt x="81" y="66"/>
                    </a:lnTo>
                    <a:cubicBezTo>
                      <a:pt x="81" y="68"/>
                      <a:pt x="80" y="70"/>
                      <a:pt x="78" y="71"/>
                    </a:cubicBezTo>
                    <a:cubicBezTo>
                      <a:pt x="76" y="72"/>
                      <a:pt x="74" y="73"/>
                      <a:pt x="72" y="72"/>
                    </a:cubicBezTo>
                    <a:lnTo>
                      <a:pt x="58" y="70"/>
                    </a:lnTo>
                    <a:cubicBezTo>
                      <a:pt x="57" y="69"/>
                      <a:pt x="56" y="69"/>
                      <a:pt x="55" y="68"/>
                    </a:cubicBezTo>
                    <a:lnTo>
                      <a:pt x="44" y="60"/>
                    </a:lnTo>
                    <a:lnTo>
                      <a:pt x="54" y="60"/>
                    </a:lnTo>
                    <a:lnTo>
                      <a:pt x="43" y="68"/>
                    </a:lnTo>
                    <a:cubicBezTo>
                      <a:pt x="42" y="69"/>
                      <a:pt x="40" y="70"/>
                      <a:pt x="38" y="70"/>
                    </a:cubicBezTo>
                    <a:lnTo>
                      <a:pt x="8" y="70"/>
                    </a:lnTo>
                    <a:lnTo>
                      <a:pt x="16" y="62"/>
                    </a:lnTo>
                    <a:lnTo>
                      <a:pt x="16" y="78"/>
                    </a:lnTo>
                    <a:lnTo>
                      <a:pt x="15" y="74"/>
                    </a:lnTo>
                    <a:lnTo>
                      <a:pt x="29" y="95"/>
                    </a:lnTo>
                    <a:lnTo>
                      <a:pt x="15" y="96"/>
                    </a:lnTo>
                    <a:lnTo>
                      <a:pt x="31" y="64"/>
                    </a:lnTo>
                    <a:cubicBezTo>
                      <a:pt x="33" y="60"/>
                      <a:pt x="37" y="58"/>
                      <a:pt x="41" y="60"/>
                    </a:cubicBezTo>
                    <a:lnTo>
                      <a:pt x="49" y="62"/>
                    </a:lnTo>
                    <a:cubicBezTo>
                      <a:pt x="50" y="62"/>
                      <a:pt x="50" y="63"/>
                      <a:pt x="51" y="64"/>
                    </a:cubicBezTo>
                    <a:lnTo>
                      <a:pt x="65" y="74"/>
                    </a:lnTo>
                    <a:cubicBezTo>
                      <a:pt x="66" y="75"/>
                      <a:pt x="67" y="77"/>
                      <a:pt x="67" y="78"/>
                    </a:cubicBezTo>
                    <a:lnTo>
                      <a:pt x="75" y="105"/>
                    </a:lnTo>
                    <a:lnTo>
                      <a:pt x="73" y="101"/>
                    </a:lnTo>
                    <a:lnTo>
                      <a:pt x="94" y="117"/>
                    </a:lnTo>
                    <a:cubicBezTo>
                      <a:pt x="97" y="119"/>
                      <a:pt x="98" y="122"/>
                      <a:pt x="97" y="125"/>
                    </a:cubicBezTo>
                    <a:cubicBezTo>
                      <a:pt x="96" y="128"/>
                      <a:pt x="94" y="130"/>
                      <a:pt x="91" y="131"/>
                    </a:cubicBezTo>
                    <a:lnTo>
                      <a:pt x="77" y="134"/>
                    </a:lnTo>
                    <a:lnTo>
                      <a:pt x="81" y="120"/>
                    </a:lnTo>
                    <a:lnTo>
                      <a:pt x="114" y="149"/>
                    </a:lnTo>
                    <a:cubicBezTo>
                      <a:pt x="114" y="150"/>
                      <a:pt x="115" y="150"/>
                      <a:pt x="115" y="151"/>
                    </a:cubicBezTo>
                    <a:lnTo>
                      <a:pt x="120" y="159"/>
                    </a:lnTo>
                    <a:lnTo>
                      <a:pt x="115" y="155"/>
                    </a:lnTo>
                    <a:lnTo>
                      <a:pt x="150" y="161"/>
                    </a:lnTo>
                    <a:cubicBezTo>
                      <a:pt x="151" y="161"/>
                      <a:pt x="152" y="161"/>
                      <a:pt x="153" y="162"/>
                    </a:cubicBezTo>
                    <a:lnTo>
                      <a:pt x="185" y="183"/>
                    </a:lnTo>
                    <a:lnTo>
                      <a:pt x="174" y="186"/>
                    </a:lnTo>
                    <a:lnTo>
                      <a:pt x="177" y="181"/>
                    </a:lnTo>
                    <a:lnTo>
                      <a:pt x="178" y="190"/>
                    </a:lnTo>
                    <a:lnTo>
                      <a:pt x="159" y="168"/>
                    </a:lnTo>
                    <a:lnTo>
                      <a:pt x="160" y="169"/>
                    </a:lnTo>
                    <a:lnTo>
                      <a:pt x="114" y="132"/>
                    </a:lnTo>
                    <a:cubicBezTo>
                      <a:pt x="113" y="131"/>
                      <a:pt x="112" y="129"/>
                      <a:pt x="111" y="127"/>
                    </a:cubicBezTo>
                    <a:lnTo>
                      <a:pt x="108" y="114"/>
                    </a:lnTo>
                    <a:lnTo>
                      <a:pt x="111" y="119"/>
                    </a:lnTo>
                    <a:lnTo>
                      <a:pt x="92" y="103"/>
                    </a:lnTo>
                    <a:cubicBezTo>
                      <a:pt x="90" y="101"/>
                      <a:pt x="89" y="99"/>
                      <a:pt x="89" y="96"/>
                    </a:cubicBezTo>
                    <a:lnTo>
                      <a:pt x="89" y="78"/>
                    </a:lnTo>
                    <a:cubicBezTo>
                      <a:pt x="89" y="74"/>
                      <a:pt x="92" y="71"/>
                      <a:pt x="95" y="70"/>
                    </a:cubicBezTo>
                    <a:lnTo>
                      <a:pt x="103" y="68"/>
                    </a:lnTo>
                    <a:cubicBezTo>
                      <a:pt x="106" y="67"/>
                      <a:pt x="109" y="67"/>
                      <a:pt x="111" y="69"/>
                    </a:cubicBezTo>
                    <a:lnTo>
                      <a:pt x="127" y="82"/>
                    </a:lnTo>
                    <a:lnTo>
                      <a:pt x="115" y="84"/>
                    </a:lnTo>
                    <a:lnTo>
                      <a:pt x="123" y="71"/>
                    </a:lnTo>
                    <a:cubicBezTo>
                      <a:pt x="124" y="69"/>
                      <a:pt x="126" y="68"/>
                      <a:pt x="128" y="67"/>
                    </a:cubicBezTo>
                    <a:lnTo>
                      <a:pt x="142" y="65"/>
                    </a:lnTo>
                    <a:cubicBezTo>
                      <a:pt x="143" y="64"/>
                      <a:pt x="144" y="64"/>
                      <a:pt x="146" y="65"/>
                    </a:cubicBezTo>
                    <a:lnTo>
                      <a:pt x="186" y="78"/>
                    </a:lnTo>
                    <a:lnTo>
                      <a:pt x="182" y="78"/>
                    </a:lnTo>
                    <a:lnTo>
                      <a:pt x="212" y="73"/>
                    </a:lnTo>
                    <a:cubicBezTo>
                      <a:pt x="214" y="72"/>
                      <a:pt x="216" y="73"/>
                      <a:pt x="218" y="74"/>
                    </a:cubicBezTo>
                    <a:lnTo>
                      <a:pt x="237" y="87"/>
                    </a:lnTo>
                    <a:lnTo>
                      <a:pt x="224" y="93"/>
                    </a:lnTo>
                    <a:lnTo>
                      <a:pt x="227" y="74"/>
                    </a:lnTo>
                    <a:close/>
                    <a:moveTo>
                      <a:pt x="64" y="88"/>
                    </a:moveTo>
                    <a:cubicBezTo>
                      <a:pt x="66" y="91"/>
                      <a:pt x="65" y="95"/>
                      <a:pt x="63" y="97"/>
                    </a:cubicBezTo>
                    <a:cubicBezTo>
                      <a:pt x="60" y="99"/>
                      <a:pt x="56" y="100"/>
                      <a:pt x="53" y="98"/>
                    </a:cubicBezTo>
                    <a:lnTo>
                      <a:pt x="43" y="93"/>
                    </a:lnTo>
                    <a:cubicBezTo>
                      <a:pt x="39" y="91"/>
                      <a:pt x="38" y="88"/>
                      <a:pt x="38" y="84"/>
                    </a:cubicBezTo>
                    <a:lnTo>
                      <a:pt x="41" y="71"/>
                    </a:lnTo>
                    <a:cubicBezTo>
                      <a:pt x="42" y="67"/>
                      <a:pt x="45" y="65"/>
                      <a:pt x="48" y="65"/>
                    </a:cubicBezTo>
                    <a:cubicBezTo>
                      <a:pt x="52" y="64"/>
                      <a:pt x="55" y="66"/>
                      <a:pt x="56" y="69"/>
                    </a:cubicBezTo>
                    <a:lnTo>
                      <a:pt x="64" y="88"/>
                    </a:lnTo>
                    <a:close/>
                    <a:moveTo>
                      <a:pt x="42" y="76"/>
                    </a:moveTo>
                    <a:lnTo>
                      <a:pt x="57" y="74"/>
                    </a:lnTo>
                    <a:lnTo>
                      <a:pt x="54" y="87"/>
                    </a:lnTo>
                    <a:lnTo>
                      <a:pt x="50" y="79"/>
                    </a:lnTo>
                    <a:lnTo>
                      <a:pt x="61" y="84"/>
                    </a:lnTo>
                    <a:lnTo>
                      <a:pt x="50" y="94"/>
                    </a:lnTo>
                    <a:lnTo>
                      <a:pt x="42" y="76"/>
                    </a:lnTo>
                    <a:close/>
                    <a:moveTo>
                      <a:pt x="146" y="181"/>
                    </a:moveTo>
                    <a:cubicBezTo>
                      <a:pt x="144" y="182"/>
                      <a:pt x="143" y="182"/>
                      <a:pt x="141" y="182"/>
                    </a:cubicBezTo>
                    <a:lnTo>
                      <a:pt x="131" y="179"/>
                    </a:lnTo>
                    <a:cubicBezTo>
                      <a:pt x="127" y="178"/>
                      <a:pt x="124" y="175"/>
                      <a:pt x="125" y="171"/>
                    </a:cubicBezTo>
                    <a:cubicBezTo>
                      <a:pt x="125" y="167"/>
                      <a:pt x="127" y="164"/>
                      <a:pt x="131" y="163"/>
                    </a:cubicBezTo>
                    <a:lnTo>
                      <a:pt x="144" y="161"/>
                    </a:lnTo>
                    <a:cubicBezTo>
                      <a:pt x="146" y="160"/>
                      <a:pt x="148" y="161"/>
                      <a:pt x="150" y="161"/>
                    </a:cubicBezTo>
                    <a:lnTo>
                      <a:pt x="155" y="164"/>
                    </a:lnTo>
                    <a:cubicBezTo>
                      <a:pt x="158" y="165"/>
                      <a:pt x="160" y="168"/>
                      <a:pt x="159" y="172"/>
                    </a:cubicBezTo>
                    <a:cubicBezTo>
                      <a:pt x="159" y="175"/>
                      <a:pt x="157" y="178"/>
                      <a:pt x="154" y="179"/>
                    </a:cubicBezTo>
                    <a:lnTo>
                      <a:pt x="146" y="181"/>
                    </a:lnTo>
                    <a:close/>
                    <a:moveTo>
                      <a:pt x="149" y="164"/>
                    </a:moveTo>
                    <a:lnTo>
                      <a:pt x="148" y="178"/>
                    </a:lnTo>
                    <a:lnTo>
                      <a:pt x="142" y="176"/>
                    </a:lnTo>
                    <a:lnTo>
                      <a:pt x="148" y="176"/>
                    </a:lnTo>
                    <a:lnTo>
                      <a:pt x="134" y="179"/>
                    </a:lnTo>
                    <a:lnTo>
                      <a:pt x="134" y="163"/>
                    </a:lnTo>
                    <a:lnTo>
                      <a:pt x="145" y="166"/>
                    </a:lnTo>
                    <a:lnTo>
                      <a:pt x="141" y="166"/>
                    </a:lnTo>
                    <a:lnTo>
                      <a:pt x="149" y="164"/>
                    </a:lnTo>
                    <a:close/>
                    <a:moveTo>
                      <a:pt x="229" y="214"/>
                    </a:moveTo>
                    <a:cubicBezTo>
                      <a:pt x="230" y="217"/>
                      <a:pt x="229" y="220"/>
                      <a:pt x="227" y="222"/>
                    </a:cubicBezTo>
                    <a:cubicBezTo>
                      <a:pt x="225" y="225"/>
                      <a:pt x="221" y="225"/>
                      <a:pt x="218" y="224"/>
                    </a:cubicBezTo>
                    <a:lnTo>
                      <a:pt x="153" y="194"/>
                    </a:lnTo>
                    <a:cubicBezTo>
                      <a:pt x="150" y="193"/>
                      <a:pt x="148" y="189"/>
                      <a:pt x="149" y="185"/>
                    </a:cubicBezTo>
                    <a:cubicBezTo>
                      <a:pt x="150" y="181"/>
                      <a:pt x="154" y="178"/>
                      <a:pt x="158" y="179"/>
                    </a:cubicBezTo>
                    <a:lnTo>
                      <a:pt x="185" y="185"/>
                    </a:lnTo>
                    <a:cubicBezTo>
                      <a:pt x="186" y="185"/>
                      <a:pt x="187" y="185"/>
                      <a:pt x="187" y="185"/>
                    </a:cubicBezTo>
                    <a:lnTo>
                      <a:pt x="222" y="201"/>
                    </a:lnTo>
                    <a:cubicBezTo>
                      <a:pt x="224" y="202"/>
                      <a:pt x="226" y="204"/>
                      <a:pt x="226" y="206"/>
                    </a:cubicBezTo>
                    <a:lnTo>
                      <a:pt x="229" y="214"/>
                    </a:lnTo>
                    <a:close/>
                    <a:moveTo>
                      <a:pt x="211" y="211"/>
                    </a:moveTo>
                    <a:lnTo>
                      <a:pt x="215" y="216"/>
                    </a:lnTo>
                    <a:lnTo>
                      <a:pt x="180" y="200"/>
                    </a:lnTo>
                    <a:lnTo>
                      <a:pt x="182" y="200"/>
                    </a:lnTo>
                    <a:lnTo>
                      <a:pt x="155" y="195"/>
                    </a:lnTo>
                    <a:lnTo>
                      <a:pt x="160" y="180"/>
                    </a:lnTo>
                    <a:lnTo>
                      <a:pt x="225" y="209"/>
                    </a:lnTo>
                    <a:lnTo>
                      <a:pt x="214" y="219"/>
                    </a:lnTo>
                    <a:lnTo>
                      <a:pt x="211" y="211"/>
                    </a:lnTo>
                    <a:close/>
                    <a:moveTo>
                      <a:pt x="153" y="200"/>
                    </a:moveTo>
                    <a:cubicBezTo>
                      <a:pt x="151" y="201"/>
                      <a:pt x="149" y="200"/>
                      <a:pt x="147" y="199"/>
                    </a:cubicBezTo>
                    <a:lnTo>
                      <a:pt x="139" y="194"/>
                    </a:lnTo>
                    <a:cubicBezTo>
                      <a:pt x="136" y="192"/>
                      <a:pt x="134" y="188"/>
                      <a:pt x="136" y="184"/>
                    </a:cubicBezTo>
                    <a:cubicBezTo>
                      <a:pt x="137" y="181"/>
                      <a:pt x="141" y="179"/>
                      <a:pt x="144" y="179"/>
                    </a:cubicBezTo>
                    <a:lnTo>
                      <a:pt x="166" y="182"/>
                    </a:lnTo>
                    <a:cubicBezTo>
                      <a:pt x="170" y="182"/>
                      <a:pt x="173" y="186"/>
                      <a:pt x="173" y="190"/>
                    </a:cubicBezTo>
                    <a:cubicBezTo>
                      <a:pt x="173" y="193"/>
                      <a:pt x="170" y="197"/>
                      <a:pt x="166" y="198"/>
                    </a:cubicBezTo>
                    <a:lnTo>
                      <a:pt x="153" y="200"/>
                    </a:lnTo>
                    <a:close/>
                    <a:moveTo>
                      <a:pt x="163" y="182"/>
                    </a:moveTo>
                    <a:lnTo>
                      <a:pt x="164" y="198"/>
                    </a:lnTo>
                    <a:lnTo>
                      <a:pt x="142" y="195"/>
                    </a:lnTo>
                    <a:lnTo>
                      <a:pt x="148" y="180"/>
                    </a:lnTo>
                    <a:lnTo>
                      <a:pt x="156" y="186"/>
                    </a:lnTo>
                    <a:lnTo>
                      <a:pt x="150" y="185"/>
                    </a:lnTo>
                    <a:lnTo>
                      <a:pt x="163" y="182"/>
                    </a:lnTo>
                    <a:close/>
                  </a:path>
                </a:pathLst>
              </a:custGeom>
              <a:solidFill>
                <a:srgbClr val="6E6E6E"/>
              </a:solidFill>
              <a:ln w="0" cap="flat">
                <a:solidFill>
                  <a:srgbClr val="6E6E6E"/>
                </a:solidFill>
                <a:prstDash val="solid"/>
                <a:round/>
                <a:headEnd/>
                <a:tailEnd/>
              </a:ln>
            </p:spPr>
            <p:txBody>
              <a:bodyPr/>
              <a:lstStyle/>
              <a:p>
                <a:endParaRPr lang="en-US"/>
              </a:p>
            </p:txBody>
          </p:sp>
          <p:sp>
            <p:nvSpPr>
              <p:cNvPr id="1616" name="Freeform 803"/>
              <p:cNvSpPr>
                <a:spLocks/>
              </p:cNvSpPr>
              <p:nvPr/>
            </p:nvSpPr>
            <p:spPr bwMode="auto">
              <a:xfrm>
                <a:off x="3547" y="1042"/>
                <a:ext cx="19" cy="39"/>
              </a:xfrm>
              <a:custGeom>
                <a:avLst/>
                <a:gdLst>
                  <a:gd name="T0" fmla="*/ 9 w 19"/>
                  <a:gd name="T1" fmla="*/ 38 h 39"/>
                  <a:gd name="T2" fmla="*/ 7 w 19"/>
                  <a:gd name="T3" fmla="*/ 33 h 39"/>
                  <a:gd name="T4" fmla="*/ 1 w 19"/>
                  <a:gd name="T5" fmla="*/ 29 h 39"/>
                  <a:gd name="T6" fmla="*/ 3 w 19"/>
                  <a:gd name="T7" fmla="*/ 29 h 39"/>
                  <a:gd name="T8" fmla="*/ 1 w 19"/>
                  <a:gd name="T9" fmla="*/ 25 h 39"/>
                  <a:gd name="T10" fmla="*/ 3 w 19"/>
                  <a:gd name="T11" fmla="*/ 22 h 39"/>
                  <a:gd name="T12" fmla="*/ 2 w 19"/>
                  <a:gd name="T13" fmla="*/ 16 h 39"/>
                  <a:gd name="T14" fmla="*/ 3 w 19"/>
                  <a:gd name="T15" fmla="*/ 11 h 39"/>
                  <a:gd name="T16" fmla="*/ 0 w 19"/>
                  <a:gd name="T17" fmla="*/ 10 h 39"/>
                  <a:gd name="T18" fmla="*/ 0 w 19"/>
                  <a:gd name="T19" fmla="*/ 6 h 39"/>
                  <a:gd name="T20" fmla="*/ 3 w 19"/>
                  <a:gd name="T21" fmla="*/ 0 h 39"/>
                  <a:gd name="T22" fmla="*/ 5 w 19"/>
                  <a:gd name="T23" fmla="*/ 2 h 39"/>
                  <a:gd name="T24" fmla="*/ 7 w 19"/>
                  <a:gd name="T25" fmla="*/ 0 h 39"/>
                  <a:gd name="T26" fmla="*/ 12 w 19"/>
                  <a:gd name="T27" fmla="*/ 5 h 39"/>
                  <a:gd name="T28" fmla="*/ 13 w 19"/>
                  <a:gd name="T29" fmla="*/ 9 h 39"/>
                  <a:gd name="T30" fmla="*/ 13 w 19"/>
                  <a:gd name="T31" fmla="*/ 18 h 39"/>
                  <a:gd name="T32" fmla="*/ 16 w 19"/>
                  <a:gd name="T33" fmla="*/ 22 h 39"/>
                  <a:gd name="T34" fmla="*/ 19 w 19"/>
                  <a:gd name="T35" fmla="*/ 23 h 39"/>
                  <a:gd name="T36" fmla="*/ 19 w 19"/>
                  <a:gd name="T37" fmla="*/ 27 h 39"/>
                  <a:gd name="T38" fmla="*/ 17 w 19"/>
                  <a:gd name="T39" fmla="*/ 28 h 39"/>
                  <a:gd name="T40" fmla="*/ 16 w 19"/>
                  <a:gd name="T41" fmla="*/ 32 h 39"/>
                  <a:gd name="T42" fmla="*/ 12 w 19"/>
                  <a:gd name="T43" fmla="*/ 34 h 39"/>
                  <a:gd name="T44" fmla="*/ 14 w 19"/>
                  <a:gd name="T45" fmla="*/ 36 h 39"/>
                  <a:gd name="T46" fmla="*/ 11 w 19"/>
                  <a:gd name="T47" fmla="*/ 39 h 39"/>
                  <a:gd name="T48" fmla="*/ 9 w 19"/>
                  <a:gd name="T49" fmla="*/ 38 h 3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9"/>
                  <a:gd name="T76" fmla="*/ 0 h 39"/>
                  <a:gd name="T77" fmla="*/ 19 w 19"/>
                  <a:gd name="T78" fmla="*/ 39 h 3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9" h="39">
                    <a:moveTo>
                      <a:pt x="9" y="38"/>
                    </a:moveTo>
                    <a:lnTo>
                      <a:pt x="7" y="33"/>
                    </a:lnTo>
                    <a:lnTo>
                      <a:pt x="1" y="29"/>
                    </a:lnTo>
                    <a:lnTo>
                      <a:pt x="3" y="29"/>
                    </a:lnTo>
                    <a:lnTo>
                      <a:pt x="1" y="25"/>
                    </a:lnTo>
                    <a:lnTo>
                      <a:pt x="3" y="22"/>
                    </a:lnTo>
                    <a:lnTo>
                      <a:pt x="2" y="16"/>
                    </a:lnTo>
                    <a:lnTo>
                      <a:pt x="3" y="11"/>
                    </a:lnTo>
                    <a:lnTo>
                      <a:pt x="0" y="10"/>
                    </a:lnTo>
                    <a:lnTo>
                      <a:pt x="0" y="6"/>
                    </a:lnTo>
                    <a:lnTo>
                      <a:pt x="3" y="0"/>
                    </a:lnTo>
                    <a:lnTo>
                      <a:pt x="5" y="2"/>
                    </a:lnTo>
                    <a:lnTo>
                      <a:pt x="7" y="0"/>
                    </a:lnTo>
                    <a:lnTo>
                      <a:pt x="12" y="5"/>
                    </a:lnTo>
                    <a:lnTo>
                      <a:pt x="13" y="9"/>
                    </a:lnTo>
                    <a:lnTo>
                      <a:pt x="13" y="18"/>
                    </a:lnTo>
                    <a:lnTo>
                      <a:pt x="16" y="22"/>
                    </a:lnTo>
                    <a:lnTo>
                      <a:pt x="19" y="23"/>
                    </a:lnTo>
                    <a:lnTo>
                      <a:pt x="19" y="27"/>
                    </a:lnTo>
                    <a:lnTo>
                      <a:pt x="17" y="28"/>
                    </a:lnTo>
                    <a:lnTo>
                      <a:pt x="16" y="32"/>
                    </a:lnTo>
                    <a:lnTo>
                      <a:pt x="12" y="34"/>
                    </a:lnTo>
                    <a:lnTo>
                      <a:pt x="14" y="36"/>
                    </a:lnTo>
                    <a:lnTo>
                      <a:pt x="11" y="39"/>
                    </a:lnTo>
                    <a:lnTo>
                      <a:pt x="9" y="3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617" name="Freeform 804"/>
              <p:cNvSpPr>
                <a:spLocks noEditPoints="1"/>
              </p:cNvSpPr>
              <p:nvPr/>
            </p:nvSpPr>
            <p:spPr bwMode="auto">
              <a:xfrm>
                <a:off x="3545" y="1040"/>
                <a:ext cx="24" cy="43"/>
              </a:xfrm>
              <a:custGeom>
                <a:avLst/>
                <a:gdLst>
                  <a:gd name="T0" fmla="*/ 40 w 97"/>
                  <a:gd name="T1" fmla="*/ 168 h 177"/>
                  <a:gd name="T2" fmla="*/ 34 w 97"/>
                  <a:gd name="T3" fmla="*/ 150 h 177"/>
                  <a:gd name="T4" fmla="*/ 7 w 97"/>
                  <a:gd name="T5" fmla="*/ 123 h 177"/>
                  <a:gd name="T6" fmla="*/ 25 w 97"/>
                  <a:gd name="T7" fmla="*/ 122 h 177"/>
                  <a:gd name="T8" fmla="*/ 7 w 97"/>
                  <a:gd name="T9" fmla="*/ 116 h 177"/>
                  <a:gd name="T10" fmla="*/ 16 w 97"/>
                  <a:gd name="T11" fmla="*/ 96 h 177"/>
                  <a:gd name="T12" fmla="*/ 9 w 97"/>
                  <a:gd name="T13" fmla="*/ 75 h 177"/>
                  <a:gd name="T14" fmla="*/ 15 w 97"/>
                  <a:gd name="T15" fmla="*/ 51 h 177"/>
                  <a:gd name="T16" fmla="*/ 9 w 97"/>
                  <a:gd name="T17" fmla="*/ 58 h 177"/>
                  <a:gd name="T18" fmla="*/ 1 w 97"/>
                  <a:gd name="T19" fmla="*/ 35 h 177"/>
                  <a:gd name="T20" fmla="*/ 12 w 97"/>
                  <a:gd name="T21" fmla="*/ 5 h 177"/>
                  <a:gd name="T22" fmla="*/ 25 w 97"/>
                  <a:gd name="T23" fmla="*/ 3 h 177"/>
                  <a:gd name="T24" fmla="*/ 23 w 97"/>
                  <a:gd name="T25" fmla="*/ 10 h 177"/>
                  <a:gd name="T26" fmla="*/ 41 w 97"/>
                  <a:gd name="T27" fmla="*/ 5 h 177"/>
                  <a:gd name="T28" fmla="*/ 66 w 97"/>
                  <a:gd name="T29" fmla="*/ 28 h 177"/>
                  <a:gd name="T30" fmla="*/ 72 w 97"/>
                  <a:gd name="T31" fmla="*/ 48 h 177"/>
                  <a:gd name="T32" fmla="*/ 71 w 97"/>
                  <a:gd name="T33" fmla="*/ 78 h 177"/>
                  <a:gd name="T34" fmla="*/ 77 w 97"/>
                  <a:gd name="T35" fmla="*/ 93 h 177"/>
                  <a:gd name="T36" fmla="*/ 94 w 97"/>
                  <a:gd name="T37" fmla="*/ 102 h 177"/>
                  <a:gd name="T38" fmla="*/ 93 w 97"/>
                  <a:gd name="T39" fmla="*/ 125 h 177"/>
                  <a:gd name="T40" fmla="*/ 88 w 97"/>
                  <a:gd name="T41" fmla="*/ 126 h 177"/>
                  <a:gd name="T42" fmla="*/ 77 w 97"/>
                  <a:gd name="T43" fmla="*/ 148 h 177"/>
                  <a:gd name="T44" fmla="*/ 65 w 97"/>
                  <a:gd name="T45" fmla="*/ 141 h 177"/>
                  <a:gd name="T46" fmla="*/ 72 w 97"/>
                  <a:gd name="T47" fmla="*/ 163 h 177"/>
                  <a:gd name="T48" fmla="*/ 53 w 97"/>
                  <a:gd name="T49" fmla="*/ 176 h 177"/>
                  <a:gd name="T50" fmla="*/ 58 w 97"/>
                  <a:gd name="T51" fmla="*/ 161 h 177"/>
                  <a:gd name="T52" fmla="*/ 61 w 97"/>
                  <a:gd name="T53" fmla="*/ 152 h 177"/>
                  <a:gd name="T54" fmla="*/ 52 w 97"/>
                  <a:gd name="T55" fmla="*/ 151 h 177"/>
                  <a:gd name="T56" fmla="*/ 56 w 97"/>
                  <a:gd name="T57" fmla="*/ 138 h 177"/>
                  <a:gd name="T58" fmla="*/ 67 w 97"/>
                  <a:gd name="T59" fmla="*/ 138 h 177"/>
                  <a:gd name="T60" fmla="*/ 76 w 97"/>
                  <a:gd name="T61" fmla="*/ 117 h 177"/>
                  <a:gd name="T62" fmla="*/ 81 w 97"/>
                  <a:gd name="T63" fmla="*/ 119 h 177"/>
                  <a:gd name="T64" fmla="*/ 84 w 97"/>
                  <a:gd name="T65" fmla="*/ 112 h 177"/>
                  <a:gd name="T66" fmla="*/ 68 w 97"/>
                  <a:gd name="T67" fmla="*/ 105 h 177"/>
                  <a:gd name="T68" fmla="*/ 56 w 97"/>
                  <a:gd name="T69" fmla="*/ 81 h 177"/>
                  <a:gd name="T70" fmla="*/ 56 w 97"/>
                  <a:gd name="T71" fmla="*/ 50 h 177"/>
                  <a:gd name="T72" fmla="*/ 53 w 97"/>
                  <a:gd name="T73" fmla="*/ 37 h 177"/>
                  <a:gd name="T74" fmla="*/ 41 w 97"/>
                  <a:gd name="T75" fmla="*/ 18 h 177"/>
                  <a:gd name="T76" fmla="*/ 22 w 97"/>
                  <a:gd name="T77" fmla="*/ 23 h 177"/>
                  <a:gd name="T78" fmla="*/ 27 w 97"/>
                  <a:gd name="T79" fmla="*/ 12 h 177"/>
                  <a:gd name="T80" fmla="*/ 16 w 97"/>
                  <a:gd name="T81" fmla="*/ 32 h 177"/>
                  <a:gd name="T82" fmla="*/ 13 w 97"/>
                  <a:gd name="T83" fmla="*/ 43 h 177"/>
                  <a:gd name="T84" fmla="*/ 29 w 97"/>
                  <a:gd name="T85" fmla="*/ 49 h 177"/>
                  <a:gd name="T86" fmla="*/ 24 w 97"/>
                  <a:gd name="T87" fmla="*/ 75 h 177"/>
                  <a:gd name="T88" fmla="*/ 30 w 97"/>
                  <a:gd name="T89" fmla="*/ 100 h 177"/>
                  <a:gd name="T90" fmla="*/ 20 w 97"/>
                  <a:gd name="T91" fmla="*/ 117 h 177"/>
                  <a:gd name="T92" fmla="*/ 29 w 97"/>
                  <a:gd name="T93" fmla="*/ 126 h 177"/>
                  <a:gd name="T94" fmla="*/ 20 w 97"/>
                  <a:gd name="T95" fmla="*/ 137 h 177"/>
                  <a:gd name="T96" fmla="*/ 18 w 97"/>
                  <a:gd name="T97" fmla="*/ 120 h 177"/>
                  <a:gd name="T98" fmla="*/ 46 w 97"/>
                  <a:gd name="T99" fmla="*/ 140 h 177"/>
                  <a:gd name="T100" fmla="*/ 50 w 97"/>
                  <a:gd name="T101" fmla="*/ 158 h 17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97"/>
                  <a:gd name="T154" fmla="*/ 0 h 177"/>
                  <a:gd name="T155" fmla="*/ 97 w 97"/>
                  <a:gd name="T156" fmla="*/ 177 h 17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97" h="177">
                    <a:moveTo>
                      <a:pt x="45" y="173"/>
                    </a:moveTo>
                    <a:cubicBezTo>
                      <a:pt x="42" y="172"/>
                      <a:pt x="40" y="171"/>
                      <a:pt x="40" y="168"/>
                    </a:cubicBezTo>
                    <a:lnTo>
                      <a:pt x="31" y="146"/>
                    </a:lnTo>
                    <a:lnTo>
                      <a:pt x="34" y="150"/>
                    </a:lnTo>
                    <a:lnTo>
                      <a:pt x="9" y="133"/>
                    </a:lnTo>
                    <a:cubicBezTo>
                      <a:pt x="6" y="131"/>
                      <a:pt x="5" y="126"/>
                      <a:pt x="7" y="123"/>
                    </a:cubicBezTo>
                    <a:cubicBezTo>
                      <a:pt x="9" y="119"/>
                      <a:pt x="13" y="117"/>
                      <a:pt x="17" y="119"/>
                    </a:cubicBezTo>
                    <a:lnTo>
                      <a:pt x="25" y="122"/>
                    </a:lnTo>
                    <a:lnTo>
                      <a:pt x="15" y="133"/>
                    </a:lnTo>
                    <a:lnTo>
                      <a:pt x="7" y="116"/>
                    </a:lnTo>
                    <a:cubicBezTo>
                      <a:pt x="5" y="113"/>
                      <a:pt x="6" y="110"/>
                      <a:pt x="8" y="108"/>
                    </a:cubicBezTo>
                    <a:lnTo>
                      <a:pt x="16" y="96"/>
                    </a:lnTo>
                    <a:lnTo>
                      <a:pt x="14" y="103"/>
                    </a:lnTo>
                    <a:lnTo>
                      <a:pt x="9" y="75"/>
                    </a:lnTo>
                    <a:cubicBezTo>
                      <a:pt x="9" y="73"/>
                      <a:pt x="9" y="72"/>
                      <a:pt x="9" y="71"/>
                    </a:cubicBezTo>
                    <a:lnTo>
                      <a:pt x="15" y="51"/>
                    </a:lnTo>
                    <a:lnTo>
                      <a:pt x="20" y="61"/>
                    </a:lnTo>
                    <a:lnTo>
                      <a:pt x="9" y="58"/>
                    </a:lnTo>
                    <a:cubicBezTo>
                      <a:pt x="6" y="58"/>
                      <a:pt x="4" y="55"/>
                      <a:pt x="3" y="52"/>
                    </a:cubicBezTo>
                    <a:lnTo>
                      <a:pt x="1" y="35"/>
                    </a:lnTo>
                    <a:cubicBezTo>
                      <a:pt x="0" y="34"/>
                      <a:pt x="1" y="32"/>
                      <a:pt x="1" y="31"/>
                    </a:cubicBezTo>
                    <a:lnTo>
                      <a:pt x="12" y="5"/>
                    </a:lnTo>
                    <a:cubicBezTo>
                      <a:pt x="13" y="3"/>
                      <a:pt x="15" y="1"/>
                      <a:pt x="18" y="1"/>
                    </a:cubicBezTo>
                    <a:cubicBezTo>
                      <a:pt x="21" y="0"/>
                      <a:pt x="23" y="1"/>
                      <a:pt x="25" y="3"/>
                    </a:cubicBezTo>
                    <a:lnTo>
                      <a:pt x="33" y="11"/>
                    </a:lnTo>
                    <a:lnTo>
                      <a:pt x="23" y="10"/>
                    </a:lnTo>
                    <a:lnTo>
                      <a:pt x="32" y="5"/>
                    </a:lnTo>
                    <a:cubicBezTo>
                      <a:pt x="35" y="3"/>
                      <a:pt x="39" y="3"/>
                      <a:pt x="41" y="5"/>
                    </a:cubicBezTo>
                    <a:lnTo>
                      <a:pt x="63" y="25"/>
                    </a:lnTo>
                    <a:cubicBezTo>
                      <a:pt x="65" y="26"/>
                      <a:pt x="65" y="27"/>
                      <a:pt x="66" y="28"/>
                    </a:cubicBezTo>
                    <a:lnTo>
                      <a:pt x="71" y="45"/>
                    </a:lnTo>
                    <a:cubicBezTo>
                      <a:pt x="72" y="46"/>
                      <a:pt x="72" y="47"/>
                      <a:pt x="72" y="48"/>
                    </a:cubicBezTo>
                    <a:lnTo>
                      <a:pt x="72" y="81"/>
                    </a:lnTo>
                    <a:lnTo>
                      <a:pt x="71" y="78"/>
                    </a:lnTo>
                    <a:lnTo>
                      <a:pt x="82" y="97"/>
                    </a:lnTo>
                    <a:lnTo>
                      <a:pt x="77" y="93"/>
                    </a:lnTo>
                    <a:lnTo>
                      <a:pt x="88" y="96"/>
                    </a:lnTo>
                    <a:cubicBezTo>
                      <a:pt x="91" y="97"/>
                      <a:pt x="93" y="99"/>
                      <a:pt x="94" y="102"/>
                    </a:cubicBezTo>
                    <a:lnTo>
                      <a:pt x="96" y="116"/>
                    </a:lnTo>
                    <a:cubicBezTo>
                      <a:pt x="97" y="120"/>
                      <a:pt x="96" y="123"/>
                      <a:pt x="93" y="125"/>
                    </a:cubicBezTo>
                    <a:lnTo>
                      <a:pt x="85" y="130"/>
                    </a:lnTo>
                    <a:lnTo>
                      <a:pt x="88" y="126"/>
                    </a:lnTo>
                    <a:lnTo>
                      <a:pt x="82" y="143"/>
                    </a:lnTo>
                    <a:cubicBezTo>
                      <a:pt x="81" y="145"/>
                      <a:pt x="80" y="147"/>
                      <a:pt x="77" y="148"/>
                    </a:cubicBezTo>
                    <a:lnTo>
                      <a:pt x="61" y="154"/>
                    </a:lnTo>
                    <a:lnTo>
                      <a:pt x="65" y="141"/>
                    </a:lnTo>
                    <a:lnTo>
                      <a:pt x="73" y="152"/>
                    </a:lnTo>
                    <a:cubicBezTo>
                      <a:pt x="75" y="156"/>
                      <a:pt x="75" y="160"/>
                      <a:pt x="72" y="163"/>
                    </a:cubicBezTo>
                    <a:lnTo>
                      <a:pt x="61" y="174"/>
                    </a:lnTo>
                    <a:cubicBezTo>
                      <a:pt x="59" y="176"/>
                      <a:pt x="56" y="177"/>
                      <a:pt x="53" y="176"/>
                    </a:cubicBezTo>
                    <a:lnTo>
                      <a:pt x="45" y="173"/>
                    </a:lnTo>
                    <a:close/>
                    <a:moveTo>
                      <a:pt x="58" y="161"/>
                    </a:moveTo>
                    <a:lnTo>
                      <a:pt x="50" y="163"/>
                    </a:lnTo>
                    <a:lnTo>
                      <a:pt x="61" y="152"/>
                    </a:lnTo>
                    <a:lnTo>
                      <a:pt x="60" y="162"/>
                    </a:lnTo>
                    <a:lnTo>
                      <a:pt x="52" y="151"/>
                    </a:lnTo>
                    <a:cubicBezTo>
                      <a:pt x="50" y="149"/>
                      <a:pt x="50" y="146"/>
                      <a:pt x="50" y="144"/>
                    </a:cubicBezTo>
                    <a:cubicBezTo>
                      <a:pt x="51" y="141"/>
                      <a:pt x="53" y="139"/>
                      <a:pt x="56" y="138"/>
                    </a:cubicBezTo>
                    <a:lnTo>
                      <a:pt x="72" y="133"/>
                    </a:lnTo>
                    <a:lnTo>
                      <a:pt x="67" y="138"/>
                    </a:lnTo>
                    <a:lnTo>
                      <a:pt x="73" y="121"/>
                    </a:lnTo>
                    <a:cubicBezTo>
                      <a:pt x="73" y="119"/>
                      <a:pt x="74" y="118"/>
                      <a:pt x="76" y="117"/>
                    </a:cubicBezTo>
                    <a:lnTo>
                      <a:pt x="84" y="111"/>
                    </a:lnTo>
                    <a:lnTo>
                      <a:pt x="81" y="119"/>
                    </a:lnTo>
                    <a:lnTo>
                      <a:pt x="78" y="105"/>
                    </a:lnTo>
                    <a:lnTo>
                      <a:pt x="84" y="112"/>
                    </a:lnTo>
                    <a:lnTo>
                      <a:pt x="73" y="109"/>
                    </a:lnTo>
                    <a:cubicBezTo>
                      <a:pt x="71" y="108"/>
                      <a:pt x="69" y="107"/>
                      <a:pt x="68" y="105"/>
                    </a:cubicBezTo>
                    <a:lnTo>
                      <a:pt x="57" y="85"/>
                    </a:lnTo>
                    <a:cubicBezTo>
                      <a:pt x="56" y="84"/>
                      <a:pt x="56" y="83"/>
                      <a:pt x="56" y="81"/>
                    </a:cubicBezTo>
                    <a:lnTo>
                      <a:pt x="56" y="48"/>
                    </a:lnTo>
                    <a:lnTo>
                      <a:pt x="56" y="50"/>
                    </a:lnTo>
                    <a:lnTo>
                      <a:pt x="51" y="33"/>
                    </a:lnTo>
                    <a:lnTo>
                      <a:pt x="53" y="37"/>
                    </a:lnTo>
                    <a:lnTo>
                      <a:pt x="31" y="17"/>
                    </a:lnTo>
                    <a:lnTo>
                      <a:pt x="41" y="18"/>
                    </a:lnTo>
                    <a:lnTo>
                      <a:pt x="32" y="24"/>
                    </a:lnTo>
                    <a:cubicBezTo>
                      <a:pt x="29" y="26"/>
                      <a:pt x="25" y="25"/>
                      <a:pt x="22" y="23"/>
                    </a:cubicBezTo>
                    <a:lnTo>
                      <a:pt x="14" y="14"/>
                    </a:lnTo>
                    <a:lnTo>
                      <a:pt x="27" y="12"/>
                    </a:lnTo>
                    <a:lnTo>
                      <a:pt x="16" y="37"/>
                    </a:lnTo>
                    <a:lnTo>
                      <a:pt x="16" y="32"/>
                    </a:lnTo>
                    <a:lnTo>
                      <a:pt x="19" y="49"/>
                    </a:lnTo>
                    <a:lnTo>
                      <a:pt x="13" y="43"/>
                    </a:lnTo>
                    <a:lnTo>
                      <a:pt x="24" y="46"/>
                    </a:lnTo>
                    <a:cubicBezTo>
                      <a:pt x="26" y="46"/>
                      <a:pt x="28" y="48"/>
                      <a:pt x="29" y="49"/>
                    </a:cubicBezTo>
                    <a:cubicBezTo>
                      <a:pt x="30" y="51"/>
                      <a:pt x="31" y="53"/>
                      <a:pt x="30" y="56"/>
                    </a:cubicBezTo>
                    <a:lnTo>
                      <a:pt x="24" y="75"/>
                    </a:lnTo>
                    <a:lnTo>
                      <a:pt x="25" y="71"/>
                    </a:lnTo>
                    <a:lnTo>
                      <a:pt x="30" y="100"/>
                    </a:lnTo>
                    <a:cubicBezTo>
                      <a:pt x="31" y="102"/>
                      <a:pt x="30" y="104"/>
                      <a:pt x="29" y="106"/>
                    </a:cubicBezTo>
                    <a:lnTo>
                      <a:pt x="20" y="117"/>
                    </a:lnTo>
                    <a:lnTo>
                      <a:pt x="21" y="109"/>
                    </a:lnTo>
                    <a:lnTo>
                      <a:pt x="29" y="126"/>
                    </a:lnTo>
                    <a:cubicBezTo>
                      <a:pt x="31" y="129"/>
                      <a:pt x="30" y="132"/>
                      <a:pt x="28" y="134"/>
                    </a:cubicBezTo>
                    <a:cubicBezTo>
                      <a:pt x="26" y="137"/>
                      <a:pt x="23" y="138"/>
                      <a:pt x="20" y="137"/>
                    </a:cubicBezTo>
                    <a:lnTo>
                      <a:pt x="11" y="134"/>
                    </a:lnTo>
                    <a:lnTo>
                      <a:pt x="18" y="120"/>
                    </a:lnTo>
                    <a:lnTo>
                      <a:pt x="43" y="137"/>
                    </a:lnTo>
                    <a:cubicBezTo>
                      <a:pt x="45" y="138"/>
                      <a:pt x="46" y="139"/>
                      <a:pt x="46" y="140"/>
                    </a:cubicBezTo>
                    <a:lnTo>
                      <a:pt x="55" y="163"/>
                    </a:lnTo>
                    <a:lnTo>
                      <a:pt x="50" y="158"/>
                    </a:lnTo>
                    <a:lnTo>
                      <a:pt x="58" y="161"/>
                    </a:lnTo>
                    <a:close/>
                  </a:path>
                </a:pathLst>
              </a:custGeom>
              <a:solidFill>
                <a:srgbClr val="6E6E6E"/>
              </a:solidFill>
              <a:ln w="0" cap="flat">
                <a:solidFill>
                  <a:srgbClr val="6E6E6E"/>
                </a:solidFill>
                <a:prstDash val="solid"/>
                <a:round/>
                <a:headEnd/>
                <a:tailEnd/>
              </a:ln>
            </p:spPr>
            <p:txBody>
              <a:bodyPr/>
              <a:lstStyle/>
              <a:p>
                <a:endParaRPr lang="en-US"/>
              </a:p>
            </p:txBody>
          </p:sp>
          <p:sp>
            <p:nvSpPr>
              <p:cNvPr id="1618" name="Freeform 805"/>
              <p:cNvSpPr>
                <a:spLocks/>
              </p:cNvSpPr>
              <p:nvPr/>
            </p:nvSpPr>
            <p:spPr bwMode="auto">
              <a:xfrm>
                <a:off x="3558" y="1045"/>
                <a:ext cx="28" cy="20"/>
              </a:xfrm>
              <a:custGeom>
                <a:avLst/>
                <a:gdLst>
                  <a:gd name="T0" fmla="*/ 7 w 28"/>
                  <a:gd name="T1" fmla="*/ 20 h 20"/>
                  <a:gd name="T2" fmla="*/ 4 w 28"/>
                  <a:gd name="T3" fmla="*/ 20 h 20"/>
                  <a:gd name="T4" fmla="*/ 0 w 28"/>
                  <a:gd name="T5" fmla="*/ 15 h 20"/>
                  <a:gd name="T6" fmla="*/ 0 w 28"/>
                  <a:gd name="T7" fmla="*/ 6 h 20"/>
                  <a:gd name="T8" fmla="*/ 6 w 28"/>
                  <a:gd name="T9" fmla="*/ 2 h 20"/>
                  <a:gd name="T10" fmla="*/ 21 w 28"/>
                  <a:gd name="T11" fmla="*/ 0 h 20"/>
                  <a:gd name="T12" fmla="*/ 28 w 28"/>
                  <a:gd name="T13" fmla="*/ 8 h 20"/>
                  <a:gd name="T14" fmla="*/ 28 w 28"/>
                  <a:gd name="T15" fmla="*/ 13 h 20"/>
                  <a:gd name="T16" fmla="*/ 26 w 28"/>
                  <a:gd name="T17" fmla="*/ 16 h 20"/>
                  <a:gd name="T18" fmla="*/ 17 w 28"/>
                  <a:gd name="T19" fmla="*/ 17 h 20"/>
                  <a:gd name="T20" fmla="*/ 13 w 28"/>
                  <a:gd name="T21" fmla="*/ 20 h 20"/>
                  <a:gd name="T22" fmla="*/ 7 w 28"/>
                  <a:gd name="T23" fmla="*/ 20 h 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8"/>
                  <a:gd name="T37" fmla="*/ 0 h 20"/>
                  <a:gd name="T38" fmla="*/ 28 w 28"/>
                  <a:gd name="T39" fmla="*/ 20 h 2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8" h="20">
                    <a:moveTo>
                      <a:pt x="7" y="20"/>
                    </a:moveTo>
                    <a:lnTo>
                      <a:pt x="4" y="20"/>
                    </a:lnTo>
                    <a:lnTo>
                      <a:pt x="0" y="15"/>
                    </a:lnTo>
                    <a:lnTo>
                      <a:pt x="0" y="6"/>
                    </a:lnTo>
                    <a:lnTo>
                      <a:pt x="6" y="2"/>
                    </a:lnTo>
                    <a:lnTo>
                      <a:pt x="21" y="0"/>
                    </a:lnTo>
                    <a:lnTo>
                      <a:pt x="28" y="8"/>
                    </a:lnTo>
                    <a:lnTo>
                      <a:pt x="28" y="13"/>
                    </a:lnTo>
                    <a:lnTo>
                      <a:pt x="26" y="16"/>
                    </a:lnTo>
                    <a:lnTo>
                      <a:pt x="17" y="17"/>
                    </a:lnTo>
                    <a:lnTo>
                      <a:pt x="13" y="20"/>
                    </a:lnTo>
                    <a:lnTo>
                      <a:pt x="7" y="2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619" name="Freeform 806"/>
              <p:cNvSpPr>
                <a:spLocks noEditPoints="1"/>
              </p:cNvSpPr>
              <p:nvPr/>
            </p:nvSpPr>
            <p:spPr bwMode="auto">
              <a:xfrm>
                <a:off x="3556" y="1043"/>
                <a:ext cx="32" cy="24"/>
              </a:xfrm>
              <a:custGeom>
                <a:avLst/>
                <a:gdLst>
                  <a:gd name="T0" fmla="*/ 34 w 128"/>
                  <a:gd name="T1" fmla="*/ 96 h 97"/>
                  <a:gd name="T2" fmla="*/ 31 w 128"/>
                  <a:gd name="T3" fmla="*/ 96 h 97"/>
                  <a:gd name="T4" fmla="*/ 19 w 128"/>
                  <a:gd name="T5" fmla="*/ 93 h 97"/>
                  <a:gd name="T6" fmla="*/ 14 w 128"/>
                  <a:gd name="T7" fmla="*/ 90 h 97"/>
                  <a:gd name="T8" fmla="*/ 2 w 128"/>
                  <a:gd name="T9" fmla="*/ 70 h 97"/>
                  <a:gd name="T10" fmla="*/ 0 w 128"/>
                  <a:gd name="T11" fmla="*/ 66 h 97"/>
                  <a:gd name="T12" fmla="*/ 0 w 128"/>
                  <a:gd name="T13" fmla="*/ 31 h 97"/>
                  <a:gd name="T14" fmla="*/ 3 w 128"/>
                  <a:gd name="T15" fmla="*/ 25 h 97"/>
                  <a:gd name="T16" fmla="*/ 25 w 128"/>
                  <a:gd name="T17" fmla="*/ 8 h 97"/>
                  <a:gd name="T18" fmla="*/ 29 w 128"/>
                  <a:gd name="T19" fmla="*/ 6 h 97"/>
                  <a:gd name="T20" fmla="*/ 89 w 128"/>
                  <a:gd name="T21" fmla="*/ 0 h 97"/>
                  <a:gd name="T22" fmla="*/ 96 w 128"/>
                  <a:gd name="T23" fmla="*/ 3 h 97"/>
                  <a:gd name="T24" fmla="*/ 126 w 128"/>
                  <a:gd name="T25" fmla="*/ 31 h 97"/>
                  <a:gd name="T26" fmla="*/ 128 w 128"/>
                  <a:gd name="T27" fmla="*/ 37 h 97"/>
                  <a:gd name="T28" fmla="*/ 128 w 128"/>
                  <a:gd name="T29" fmla="*/ 60 h 97"/>
                  <a:gd name="T30" fmla="*/ 127 w 128"/>
                  <a:gd name="T31" fmla="*/ 65 h 97"/>
                  <a:gd name="T32" fmla="*/ 118 w 128"/>
                  <a:gd name="T33" fmla="*/ 76 h 97"/>
                  <a:gd name="T34" fmla="*/ 112 w 128"/>
                  <a:gd name="T35" fmla="*/ 79 h 97"/>
                  <a:gd name="T36" fmla="*/ 76 w 128"/>
                  <a:gd name="T37" fmla="*/ 82 h 97"/>
                  <a:gd name="T38" fmla="*/ 80 w 128"/>
                  <a:gd name="T39" fmla="*/ 81 h 97"/>
                  <a:gd name="T40" fmla="*/ 65 w 128"/>
                  <a:gd name="T41" fmla="*/ 92 h 97"/>
                  <a:gd name="T42" fmla="*/ 61 w 128"/>
                  <a:gd name="T43" fmla="*/ 94 h 97"/>
                  <a:gd name="T44" fmla="*/ 34 w 128"/>
                  <a:gd name="T45" fmla="*/ 96 h 97"/>
                  <a:gd name="T46" fmla="*/ 59 w 128"/>
                  <a:gd name="T47" fmla="*/ 78 h 97"/>
                  <a:gd name="T48" fmla="*/ 55 w 128"/>
                  <a:gd name="T49" fmla="*/ 79 h 97"/>
                  <a:gd name="T50" fmla="*/ 70 w 128"/>
                  <a:gd name="T51" fmla="*/ 68 h 97"/>
                  <a:gd name="T52" fmla="*/ 74 w 128"/>
                  <a:gd name="T53" fmla="*/ 66 h 97"/>
                  <a:gd name="T54" fmla="*/ 111 w 128"/>
                  <a:gd name="T55" fmla="*/ 63 h 97"/>
                  <a:gd name="T56" fmla="*/ 105 w 128"/>
                  <a:gd name="T57" fmla="*/ 66 h 97"/>
                  <a:gd name="T58" fmla="*/ 114 w 128"/>
                  <a:gd name="T59" fmla="*/ 55 h 97"/>
                  <a:gd name="T60" fmla="*/ 112 w 128"/>
                  <a:gd name="T61" fmla="*/ 60 h 97"/>
                  <a:gd name="T62" fmla="*/ 112 w 128"/>
                  <a:gd name="T63" fmla="*/ 37 h 97"/>
                  <a:gd name="T64" fmla="*/ 115 w 128"/>
                  <a:gd name="T65" fmla="*/ 43 h 97"/>
                  <a:gd name="T66" fmla="*/ 85 w 128"/>
                  <a:gd name="T67" fmla="*/ 14 h 97"/>
                  <a:gd name="T68" fmla="*/ 91 w 128"/>
                  <a:gd name="T69" fmla="*/ 16 h 97"/>
                  <a:gd name="T70" fmla="*/ 30 w 128"/>
                  <a:gd name="T71" fmla="*/ 22 h 97"/>
                  <a:gd name="T72" fmla="*/ 35 w 128"/>
                  <a:gd name="T73" fmla="*/ 20 h 97"/>
                  <a:gd name="T74" fmla="*/ 14 w 128"/>
                  <a:gd name="T75" fmla="*/ 38 h 97"/>
                  <a:gd name="T76" fmla="*/ 16 w 128"/>
                  <a:gd name="T77" fmla="*/ 31 h 97"/>
                  <a:gd name="T78" fmla="*/ 16 w 128"/>
                  <a:gd name="T79" fmla="*/ 66 h 97"/>
                  <a:gd name="T80" fmla="*/ 15 w 128"/>
                  <a:gd name="T81" fmla="*/ 61 h 97"/>
                  <a:gd name="T82" fmla="*/ 27 w 128"/>
                  <a:gd name="T83" fmla="*/ 81 h 97"/>
                  <a:gd name="T84" fmla="*/ 22 w 128"/>
                  <a:gd name="T85" fmla="*/ 78 h 97"/>
                  <a:gd name="T86" fmla="*/ 35 w 128"/>
                  <a:gd name="T87" fmla="*/ 81 h 97"/>
                  <a:gd name="T88" fmla="*/ 32 w 128"/>
                  <a:gd name="T89" fmla="*/ 81 h 97"/>
                  <a:gd name="T90" fmla="*/ 59 w 128"/>
                  <a:gd name="T91" fmla="*/ 78 h 9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28"/>
                  <a:gd name="T139" fmla="*/ 0 h 97"/>
                  <a:gd name="T140" fmla="*/ 128 w 128"/>
                  <a:gd name="T141" fmla="*/ 97 h 9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28" h="97">
                    <a:moveTo>
                      <a:pt x="34" y="96"/>
                    </a:moveTo>
                    <a:cubicBezTo>
                      <a:pt x="33" y="97"/>
                      <a:pt x="32" y="96"/>
                      <a:pt x="31" y="96"/>
                    </a:cubicBezTo>
                    <a:lnTo>
                      <a:pt x="19" y="93"/>
                    </a:lnTo>
                    <a:cubicBezTo>
                      <a:pt x="17" y="93"/>
                      <a:pt x="15" y="92"/>
                      <a:pt x="14" y="90"/>
                    </a:cubicBezTo>
                    <a:lnTo>
                      <a:pt x="2" y="70"/>
                    </a:lnTo>
                    <a:cubicBezTo>
                      <a:pt x="1" y="69"/>
                      <a:pt x="0" y="67"/>
                      <a:pt x="0" y="66"/>
                    </a:cubicBezTo>
                    <a:lnTo>
                      <a:pt x="0" y="31"/>
                    </a:lnTo>
                    <a:cubicBezTo>
                      <a:pt x="0" y="29"/>
                      <a:pt x="2" y="27"/>
                      <a:pt x="3" y="25"/>
                    </a:cubicBezTo>
                    <a:lnTo>
                      <a:pt x="25" y="8"/>
                    </a:lnTo>
                    <a:cubicBezTo>
                      <a:pt x="26" y="7"/>
                      <a:pt x="27" y="6"/>
                      <a:pt x="29" y="6"/>
                    </a:cubicBezTo>
                    <a:lnTo>
                      <a:pt x="89" y="0"/>
                    </a:lnTo>
                    <a:cubicBezTo>
                      <a:pt x="92" y="0"/>
                      <a:pt x="94" y="1"/>
                      <a:pt x="96" y="3"/>
                    </a:cubicBezTo>
                    <a:lnTo>
                      <a:pt x="126" y="31"/>
                    </a:lnTo>
                    <a:cubicBezTo>
                      <a:pt x="128" y="33"/>
                      <a:pt x="128" y="35"/>
                      <a:pt x="128" y="37"/>
                    </a:cubicBezTo>
                    <a:lnTo>
                      <a:pt x="128" y="60"/>
                    </a:lnTo>
                    <a:cubicBezTo>
                      <a:pt x="128" y="62"/>
                      <a:pt x="128" y="63"/>
                      <a:pt x="127" y="65"/>
                    </a:cubicBezTo>
                    <a:lnTo>
                      <a:pt x="118" y="76"/>
                    </a:lnTo>
                    <a:cubicBezTo>
                      <a:pt x="116" y="78"/>
                      <a:pt x="114" y="79"/>
                      <a:pt x="112" y="79"/>
                    </a:cubicBezTo>
                    <a:lnTo>
                      <a:pt x="76" y="82"/>
                    </a:lnTo>
                    <a:lnTo>
                      <a:pt x="80" y="81"/>
                    </a:lnTo>
                    <a:lnTo>
                      <a:pt x="65" y="92"/>
                    </a:lnTo>
                    <a:cubicBezTo>
                      <a:pt x="64" y="93"/>
                      <a:pt x="62" y="93"/>
                      <a:pt x="61" y="94"/>
                    </a:cubicBezTo>
                    <a:lnTo>
                      <a:pt x="34" y="96"/>
                    </a:lnTo>
                    <a:close/>
                    <a:moveTo>
                      <a:pt x="59" y="78"/>
                    </a:moveTo>
                    <a:lnTo>
                      <a:pt x="55" y="79"/>
                    </a:lnTo>
                    <a:lnTo>
                      <a:pt x="70" y="68"/>
                    </a:lnTo>
                    <a:cubicBezTo>
                      <a:pt x="71" y="67"/>
                      <a:pt x="73" y="66"/>
                      <a:pt x="74" y="66"/>
                    </a:cubicBezTo>
                    <a:lnTo>
                      <a:pt x="111" y="63"/>
                    </a:lnTo>
                    <a:lnTo>
                      <a:pt x="105" y="66"/>
                    </a:lnTo>
                    <a:lnTo>
                      <a:pt x="114" y="55"/>
                    </a:lnTo>
                    <a:lnTo>
                      <a:pt x="112" y="60"/>
                    </a:lnTo>
                    <a:lnTo>
                      <a:pt x="112" y="37"/>
                    </a:lnTo>
                    <a:lnTo>
                      <a:pt x="115" y="43"/>
                    </a:lnTo>
                    <a:lnTo>
                      <a:pt x="85" y="14"/>
                    </a:lnTo>
                    <a:lnTo>
                      <a:pt x="91" y="16"/>
                    </a:lnTo>
                    <a:lnTo>
                      <a:pt x="30" y="22"/>
                    </a:lnTo>
                    <a:lnTo>
                      <a:pt x="35" y="20"/>
                    </a:lnTo>
                    <a:lnTo>
                      <a:pt x="14" y="38"/>
                    </a:lnTo>
                    <a:lnTo>
                      <a:pt x="16" y="31"/>
                    </a:lnTo>
                    <a:lnTo>
                      <a:pt x="16" y="66"/>
                    </a:lnTo>
                    <a:lnTo>
                      <a:pt x="15" y="61"/>
                    </a:lnTo>
                    <a:lnTo>
                      <a:pt x="27" y="81"/>
                    </a:lnTo>
                    <a:lnTo>
                      <a:pt x="22" y="78"/>
                    </a:lnTo>
                    <a:lnTo>
                      <a:pt x="35" y="81"/>
                    </a:lnTo>
                    <a:lnTo>
                      <a:pt x="32" y="81"/>
                    </a:lnTo>
                    <a:lnTo>
                      <a:pt x="59" y="78"/>
                    </a:lnTo>
                    <a:close/>
                  </a:path>
                </a:pathLst>
              </a:custGeom>
              <a:solidFill>
                <a:srgbClr val="6E6E6E"/>
              </a:solidFill>
              <a:ln w="0" cap="flat">
                <a:solidFill>
                  <a:srgbClr val="6E6E6E"/>
                </a:solidFill>
                <a:prstDash val="solid"/>
                <a:round/>
                <a:headEnd/>
                <a:tailEnd/>
              </a:ln>
            </p:spPr>
            <p:txBody>
              <a:bodyPr/>
              <a:lstStyle/>
              <a:p>
                <a:endParaRPr lang="en-US"/>
              </a:p>
            </p:txBody>
          </p:sp>
          <p:sp>
            <p:nvSpPr>
              <p:cNvPr id="1620" name="Freeform 807"/>
              <p:cNvSpPr>
                <a:spLocks noEditPoints="1"/>
              </p:cNvSpPr>
              <p:nvPr/>
            </p:nvSpPr>
            <p:spPr bwMode="auto">
              <a:xfrm>
                <a:off x="3476" y="1051"/>
                <a:ext cx="4" cy="4"/>
              </a:xfrm>
              <a:custGeom>
                <a:avLst/>
                <a:gdLst>
                  <a:gd name="T0" fmla="*/ 0 w 4"/>
                  <a:gd name="T1" fmla="*/ 4 h 4"/>
                  <a:gd name="T2" fmla="*/ 0 w 4"/>
                  <a:gd name="T3" fmla="*/ 0 h 4"/>
                  <a:gd name="T4" fmla="*/ 4 w 4"/>
                  <a:gd name="T5" fmla="*/ 0 h 4"/>
                  <a:gd name="T6" fmla="*/ 4 w 4"/>
                  <a:gd name="T7" fmla="*/ 4 h 4"/>
                  <a:gd name="T8" fmla="*/ 0 w 4"/>
                  <a:gd name="T9" fmla="*/ 4 h 4"/>
                  <a:gd name="T10" fmla="*/ 4 w 4"/>
                  <a:gd name="T11" fmla="*/ 0 h 4"/>
                  <a:gd name="T12" fmla="*/ 4 w 4"/>
                  <a:gd name="T13" fmla="*/ 4 h 4"/>
                  <a:gd name="T14" fmla="*/ 0 w 4"/>
                  <a:gd name="T15" fmla="*/ 4 h 4"/>
                  <a:gd name="T16" fmla="*/ 0 w 4"/>
                  <a:gd name="T17" fmla="*/ 0 h 4"/>
                  <a:gd name="T18" fmla="*/ 4 w 4"/>
                  <a:gd name="T19" fmla="*/ 0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4"/>
                  <a:gd name="T32" fmla="*/ 4 w 4"/>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4">
                    <a:moveTo>
                      <a:pt x="0" y="4"/>
                    </a:moveTo>
                    <a:lnTo>
                      <a:pt x="0" y="0"/>
                    </a:lnTo>
                    <a:lnTo>
                      <a:pt x="4" y="0"/>
                    </a:lnTo>
                    <a:lnTo>
                      <a:pt x="4" y="4"/>
                    </a:lnTo>
                    <a:lnTo>
                      <a:pt x="0" y="4"/>
                    </a:lnTo>
                    <a:close/>
                    <a:moveTo>
                      <a:pt x="4" y="0"/>
                    </a:moveTo>
                    <a:lnTo>
                      <a:pt x="4" y="4"/>
                    </a:lnTo>
                    <a:lnTo>
                      <a:pt x="0" y="4"/>
                    </a:lnTo>
                    <a:lnTo>
                      <a:pt x="0" y="0"/>
                    </a:lnTo>
                    <a:lnTo>
                      <a:pt x="4" y="0"/>
                    </a:lnTo>
                    <a:close/>
                  </a:path>
                </a:pathLst>
              </a:custGeom>
              <a:solidFill>
                <a:srgbClr val="6E6E6E"/>
              </a:solidFill>
              <a:ln w="0" cap="flat">
                <a:solidFill>
                  <a:srgbClr val="6E6E6E"/>
                </a:solidFill>
                <a:prstDash val="solid"/>
                <a:round/>
                <a:headEnd/>
                <a:tailEnd/>
              </a:ln>
            </p:spPr>
            <p:txBody>
              <a:bodyPr/>
              <a:lstStyle/>
              <a:p>
                <a:endParaRPr lang="en-US"/>
              </a:p>
            </p:txBody>
          </p:sp>
          <p:sp>
            <p:nvSpPr>
              <p:cNvPr id="1621" name="Freeform 808"/>
              <p:cNvSpPr>
                <a:spLocks noEditPoints="1"/>
              </p:cNvSpPr>
              <p:nvPr/>
            </p:nvSpPr>
            <p:spPr bwMode="auto">
              <a:xfrm>
                <a:off x="3791" y="1061"/>
                <a:ext cx="39" cy="28"/>
              </a:xfrm>
              <a:custGeom>
                <a:avLst/>
                <a:gdLst>
                  <a:gd name="T0" fmla="*/ 0 w 39"/>
                  <a:gd name="T1" fmla="*/ 3 h 28"/>
                  <a:gd name="T2" fmla="*/ 17 w 39"/>
                  <a:gd name="T3" fmla="*/ 0 h 28"/>
                  <a:gd name="T4" fmla="*/ 19 w 39"/>
                  <a:gd name="T5" fmla="*/ 3 h 28"/>
                  <a:gd name="T6" fmla="*/ 18 w 39"/>
                  <a:gd name="T7" fmla="*/ 3 h 28"/>
                  <a:gd name="T8" fmla="*/ 24 w 39"/>
                  <a:gd name="T9" fmla="*/ 5 h 28"/>
                  <a:gd name="T10" fmla="*/ 22 w 39"/>
                  <a:gd name="T11" fmla="*/ 8 h 28"/>
                  <a:gd name="T12" fmla="*/ 24 w 39"/>
                  <a:gd name="T13" fmla="*/ 10 h 28"/>
                  <a:gd name="T14" fmla="*/ 31 w 39"/>
                  <a:gd name="T15" fmla="*/ 12 h 28"/>
                  <a:gd name="T16" fmla="*/ 30 w 39"/>
                  <a:gd name="T17" fmla="*/ 15 h 28"/>
                  <a:gd name="T18" fmla="*/ 27 w 39"/>
                  <a:gd name="T19" fmla="*/ 15 h 28"/>
                  <a:gd name="T20" fmla="*/ 38 w 39"/>
                  <a:gd name="T21" fmla="*/ 20 h 28"/>
                  <a:gd name="T22" fmla="*/ 37 w 39"/>
                  <a:gd name="T23" fmla="*/ 22 h 28"/>
                  <a:gd name="T24" fmla="*/ 39 w 39"/>
                  <a:gd name="T25" fmla="*/ 24 h 28"/>
                  <a:gd name="T26" fmla="*/ 38 w 39"/>
                  <a:gd name="T27" fmla="*/ 24 h 28"/>
                  <a:gd name="T28" fmla="*/ 39 w 39"/>
                  <a:gd name="T29" fmla="*/ 28 h 28"/>
                  <a:gd name="T30" fmla="*/ 36 w 39"/>
                  <a:gd name="T31" fmla="*/ 28 h 28"/>
                  <a:gd name="T32" fmla="*/ 30 w 39"/>
                  <a:gd name="T33" fmla="*/ 20 h 28"/>
                  <a:gd name="T34" fmla="*/ 26 w 39"/>
                  <a:gd name="T35" fmla="*/ 21 h 28"/>
                  <a:gd name="T36" fmla="*/ 21 w 39"/>
                  <a:gd name="T37" fmla="*/ 18 h 28"/>
                  <a:gd name="T38" fmla="*/ 18 w 39"/>
                  <a:gd name="T39" fmla="*/ 19 h 28"/>
                  <a:gd name="T40" fmla="*/ 13 w 39"/>
                  <a:gd name="T41" fmla="*/ 15 h 28"/>
                  <a:gd name="T42" fmla="*/ 5 w 39"/>
                  <a:gd name="T43" fmla="*/ 14 h 28"/>
                  <a:gd name="T44" fmla="*/ 3 w 39"/>
                  <a:gd name="T45" fmla="*/ 10 h 28"/>
                  <a:gd name="T46" fmla="*/ 4 w 39"/>
                  <a:gd name="T47" fmla="*/ 7 h 28"/>
                  <a:gd name="T48" fmla="*/ 0 w 39"/>
                  <a:gd name="T49" fmla="*/ 3 h 28"/>
                  <a:gd name="T50" fmla="*/ 17 w 39"/>
                  <a:gd name="T51" fmla="*/ 3 h 28"/>
                  <a:gd name="T52" fmla="*/ 17 w 39"/>
                  <a:gd name="T53" fmla="*/ 4 h 28"/>
                  <a:gd name="T54" fmla="*/ 18 w 39"/>
                  <a:gd name="T55" fmla="*/ 3 h 28"/>
                  <a:gd name="T56" fmla="*/ 17 w 39"/>
                  <a:gd name="T57" fmla="*/ 3 h 28"/>
                  <a:gd name="T58" fmla="*/ 19 w 39"/>
                  <a:gd name="T59" fmla="*/ 4 h 28"/>
                  <a:gd name="T60" fmla="*/ 20 w 39"/>
                  <a:gd name="T61" fmla="*/ 5 h 28"/>
                  <a:gd name="T62" fmla="*/ 20 w 39"/>
                  <a:gd name="T63" fmla="*/ 4 h 28"/>
                  <a:gd name="T64" fmla="*/ 19 w 39"/>
                  <a:gd name="T65" fmla="*/ 4 h 28"/>
                  <a:gd name="T66" fmla="*/ 24 w 39"/>
                  <a:gd name="T67" fmla="*/ 8 h 28"/>
                  <a:gd name="T68" fmla="*/ 24 w 39"/>
                  <a:gd name="T69" fmla="*/ 8 h 28"/>
                  <a:gd name="T70" fmla="*/ 24 w 39"/>
                  <a:gd name="T71" fmla="*/ 8 h 28"/>
                  <a:gd name="T72" fmla="*/ 24 w 39"/>
                  <a:gd name="T73" fmla="*/ 8 h 2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
                  <a:gd name="T112" fmla="*/ 0 h 28"/>
                  <a:gd name="T113" fmla="*/ 39 w 39"/>
                  <a:gd name="T114" fmla="*/ 28 h 2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 h="28">
                    <a:moveTo>
                      <a:pt x="0" y="3"/>
                    </a:moveTo>
                    <a:lnTo>
                      <a:pt x="17" y="0"/>
                    </a:lnTo>
                    <a:lnTo>
                      <a:pt x="19" y="3"/>
                    </a:lnTo>
                    <a:lnTo>
                      <a:pt x="18" y="3"/>
                    </a:lnTo>
                    <a:lnTo>
                      <a:pt x="24" y="5"/>
                    </a:lnTo>
                    <a:lnTo>
                      <a:pt x="22" y="8"/>
                    </a:lnTo>
                    <a:lnTo>
                      <a:pt x="24" y="10"/>
                    </a:lnTo>
                    <a:lnTo>
                      <a:pt x="31" y="12"/>
                    </a:lnTo>
                    <a:lnTo>
                      <a:pt x="30" y="15"/>
                    </a:lnTo>
                    <a:lnTo>
                      <a:pt x="27" y="15"/>
                    </a:lnTo>
                    <a:lnTo>
                      <a:pt x="38" y="20"/>
                    </a:lnTo>
                    <a:lnTo>
                      <a:pt x="37" y="22"/>
                    </a:lnTo>
                    <a:lnTo>
                      <a:pt x="39" y="24"/>
                    </a:lnTo>
                    <a:lnTo>
                      <a:pt x="38" y="24"/>
                    </a:lnTo>
                    <a:lnTo>
                      <a:pt x="39" y="28"/>
                    </a:lnTo>
                    <a:lnTo>
                      <a:pt x="36" y="28"/>
                    </a:lnTo>
                    <a:lnTo>
                      <a:pt x="30" y="20"/>
                    </a:lnTo>
                    <a:lnTo>
                      <a:pt x="26" y="21"/>
                    </a:lnTo>
                    <a:lnTo>
                      <a:pt x="21" y="18"/>
                    </a:lnTo>
                    <a:lnTo>
                      <a:pt x="18" y="19"/>
                    </a:lnTo>
                    <a:lnTo>
                      <a:pt x="13" y="15"/>
                    </a:lnTo>
                    <a:lnTo>
                      <a:pt x="5" y="14"/>
                    </a:lnTo>
                    <a:lnTo>
                      <a:pt x="3" y="10"/>
                    </a:lnTo>
                    <a:lnTo>
                      <a:pt x="4" y="7"/>
                    </a:lnTo>
                    <a:lnTo>
                      <a:pt x="0" y="3"/>
                    </a:lnTo>
                    <a:close/>
                    <a:moveTo>
                      <a:pt x="17" y="3"/>
                    </a:moveTo>
                    <a:lnTo>
                      <a:pt x="17" y="4"/>
                    </a:lnTo>
                    <a:lnTo>
                      <a:pt x="18" y="3"/>
                    </a:lnTo>
                    <a:lnTo>
                      <a:pt x="17" y="3"/>
                    </a:lnTo>
                    <a:close/>
                    <a:moveTo>
                      <a:pt x="19" y="4"/>
                    </a:moveTo>
                    <a:lnTo>
                      <a:pt x="20" y="5"/>
                    </a:lnTo>
                    <a:lnTo>
                      <a:pt x="20" y="4"/>
                    </a:lnTo>
                    <a:lnTo>
                      <a:pt x="19" y="4"/>
                    </a:lnTo>
                    <a:close/>
                    <a:moveTo>
                      <a:pt x="24" y="8"/>
                    </a:moveTo>
                    <a:lnTo>
                      <a:pt x="24" y="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grpSp>
        <p:sp>
          <p:nvSpPr>
            <p:cNvPr id="1250" name="Freeform 810"/>
            <p:cNvSpPr>
              <a:spLocks noEditPoints="1"/>
            </p:cNvSpPr>
            <p:nvPr/>
          </p:nvSpPr>
          <p:spPr bwMode="auto">
            <a:xfrm>
              <a:off x="3789" y="1059"/>
              <a:ext cx="44" cy="32"/>
            </a:xfrm>
            <a:custGeom>
              <a:avLst/>
              <a:gdLst>
                <a:gd name="T0" fmla="*/ 7 w 177"/>
                <a:gd name="T1" fmla="*/ 10 h 128"/>
                <a:gd name="T2" fmla="*/ 93 w 177"/>
                <a:gd name="T3" fmla="*/ 13 h 128"/>
                <a:gd name="T4" fmla="*/ 84 w 177"/>
                <a:gd name="T5" fmla="*/ 28 h 128"/>
                <a:gd name="T6" fmla="*/ 115 w 177"/>
                <a:gd name="T7" fmla="*/ 26 h 128"/>
                <a:gd name="T8" fmla="*/ 105 w 177"/>
                <a:gd name="T9" fmla="*/ 32 h 128"/>
                <a:gd name="T10" fmla="*/ 136 w 177"/>
                <a:gd name="T11" fmla="*/ 50 h 128"/>
                <a:gd name="T12" fmla="*/ 132 w 177"/>
                <a:gd name="T13" fmla="*/ 75 h 128"/>
                <a:gd name="T14" fmla="*/ 166 w 177"/>
                <a:gd name="T15" fmla="*/ 81 h 128"/>
                <a:gd name="T16" fmla="*/ 163 w 177"/>
                <a:gd name="T17" fmla="*/ 101 h 128"/>
                <a:gd name="T18" fmla="*/ 176 w 177"/>
                <a:gd name="T19" fmla="*/ 104 h 128"/>
                <a:gd name="T20" fmla="*/ 170 w 177"/>
                <a:gd name="T21" fmla="*/ 103 h 128"/>
                <a:gd name="T22" fmla="*/ 168 w 177"/>
                <a:gd name="T23" fmla="*/ 128 h 128"/>
                <a:gd name="T24" fmla="*/ 124 w 177"/>
                <a:gd name="T25" fmla="*/ 94 h 128"/>
                <a:gd name="T26" fmla="*/ 109 w 177"/>
                <a:gd name="T27" fmla="*/ 98 h 128"/>
                <a:gd name="T28" fmla="*/ 84 w 177"/>
                <a:gd name="T29" fmla="*/ 91 h 128"/>
                <a:gd name="T30" fmla="*/ 60 w 177"/>
                <a:gd name="T31" fmla="*/ 75 h 128"/>
                <a:gd name="T32" fmla="*/ 13 w 177"/>
                <a:gd name="T33" fmla="*/ 52 h 128"/>
                <a:gd name="T34" fmla="*/ 20 w 177"/>
                <a:gd name="T35" fmla="*/ 41 h 128"/>
                <a:gd name="T36" fmla="*/ 33 w 177"/>
                <a:gd name="T37" fmla="*/ 39 h 128"/>
                <a:gd name="T38" fmla="*/ 36 w 177"/>
                <a:gd name="T39" fmla="*/ 58 h 128"/>
                <a:gd name="T40" fmla="*/ 66 w 177"/>
                <a:gd name="T41" fmla="*/ 61 h 128"/>
                <a:gd name="T42" fmla="*/ 90 w 177"/>
                <a:gd name="T43" fmla="*/ 72 h 128"/>
                <a:gd name="T44" fmla="*/ 112 w 177"/>
                <a:gd name="T45" fmla="*/ 83 h 128"/>
                <a:gd name="T46" fmla="*/ 160 w 177"/>
                <a:gd name="T47" fmla="*/ 116 h 128"/>
                <a:gd name="T48" fmla="*/ 161 w 177"/>
                <a:gd name="T49" fmla="*/ 123 h 128"/>
                <a:gd name="T50" fmla="*/ 165 w 177"/>
                <a:gd name="T51" fmla="*/ 96 h 128"/>
                <a:gd name="T52" fmla="*/ 149 w 177"/>
                <a:gd name="T53" fmla="*/ 97 h 128"/>
                <a:gd name="T54" fmla="*/ 160 w 177"/>
                <a:gd name="T55" fmla="*/ 96 h 128"/>
                <a:gd name="T56" fmla="*/ 115 w 177"/>
                <a:gd name="T57" fmla="*/ 61 h 128"/>
                <a:gd name="T58" fmla="*/ 126 w 177"/>
                <a:gd name="T59" fmla="*/ 55 h 128"/>
                <a:gd name="T60" fmla="*/ 101 w 177"/>
                <a:gd name="T61" fmla="*/ 53 h 128"/>
                <a:gd name="T62" fmla="*/ 101 w 177"/>
                <a:gd name="T63" fmla="*/ 23 h 128"/>
                <a:gd name="T64" fmla="*/ 73 w 177"/>
                <a:gd name="T65" fmla="*/ 21 h 128"/>
                <a:gd name="T66" fmla="*/ 81 w 177"/>
                <a:gd name="T67" fmla="*/ 24 h 128"/>
                <a:gd name="T68" fmla="*/ 10 w 177"/>
                <a:gd name="T69" fmla="*/ 26 h 128"/>
                <a:gd name="T70" fmla="*/ 78 w 177"/>
                <a:gd name="T71" fmla="*/ 29 h 128"/>
                <a:gd name="T72" fmla="*/ 73 w 177"/>
                <a:gd name="T73" fmla="*/ 17 h 128"/>
                <a:gd name="T74" fmla="*/ 78 w 177"/>
                <a:gd name="T75" fmla="*/ 29 h 128"/>
                <a:gd name="T76" fmla="*/ 86 w 177"/>
                <a:gd name="T77" fmla="*/ 27 h 128"/>
                <a:gd name="T78" fmla="*/ 70 w 177"/>
                <a:gd name="T79" fmla="*/ 23 h 128"/>
                <a:gd name="T80" fmla="*/ 81 w 177"/>
                <a:gd name="T81" fmla="*/ 13 h 128"/>
                <a:gd name="T82" fmla="*/ 95 w 177"/>
                <a:gd name="T83" fmla="*/ 19 h 128"/>
                <a:gd name="T84" fmla="*/ 90 w 177"/>
                <a:gd name="T85" fmla="*/ 31 h 128"/>
                <a:gd name="T86" fmla="*/ 98 w 177"/>
                <a:gd name="T87" fmla="*/ 23 h 128"/>
                <a:gd name="T88" fmla="*/ 85 w 177"/>
                <a:gd name="T89" fmla="*/ 32 h 128"/>
                <a:gd name="T90" fmla="*/ 87 w 177"/>
                <a:gd name="T91" fmla="*/ 15 h 128"/>
                <a:gd name="T92" fmla="*/ 115 w 177"/>
                <a:gd name="T93" fmla="*/ 35 h 128"/>
                <a:gd name="T94" fmla="*/ 101 w 177"/>
                <a:gd name="T95" fmla="*/ 47 h 128"/>
                <a:gd name="T96" fmla="*/ 104 w 177"/>
                <a:gd name="T97" fmla="*/ 30 h 128"/>
                <a:gd name="T98" fmla="*/ 112 w 177"/>
                <a:gd name="T99" fmla="*/ 38 h 128"/>
                <a:gd name="T100" fmla="*/ 102 w 177"/>
                <a:gd name="T101" fmla="*/ 32 h 12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77"/>
                <a:gd name="T154" fmla="*/ 0 h 128"/>
                <a:gd name="T155" fmla="*/ 177 w 177"/>
                <a:gd name="T156" fmla="*/ 128 h 12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77" h="128">
                  <a:moveTo>
                    <a:pt x="3" y="24"/>
                  </a:moveTo>
                  <a:cubicBezTo>
                    <a:pt x="1" y="22"/>
                    <a:pt x="0" y="19"/>
                    <a:pt x="1" y="16"/>
                  </a:cubicBezTo>
                  <a:cubicBezTo>
                    <a:pt x="2" y="13"/>
                    <a:pt x="4" y="11"/>
                    <a:pt x="7" y="10"/>
                  </a:cubicBezTo>
                  <a:lnTo>
                    <a:pt x="77" y="1"/>
                  </a:lnTo>
                  <a:cubicBezTo>
                    <a:pt x="80" y="0"/>
                    <a:pt x="82" y="1"/>
                    <a:pt x="84" y="3"/>
                  </a:cubicBezTo>
                  <a:lnTo>
                    <a:pt x="93" y="13"/>
                  </a:lnTo>
                  <a:cubicBezTo>
                    <a:pt x="95" y="15"/>
                    <a:pt x="95" y="17"/>
                    <a:pt x="95" y="20"/>
                  </a:cubicBezTo>
                  <a:cubicBezTo>
                    <a:pt x="94" y="22"/>
                    <a:pt x="92" y="25"/>
                    <a:pt x="90" y="26"/>
                  </a:cubicBezTo>
                  <a:lnTo>
                    <a:pt x="84" y="28"/>
                  </a:lnTo>
                  <a:lnTo>
                    <a:pt x="83" y="13"/>
                  </a:lnTo>
                  <a:lnTo>
                    <a:pt x="110" y="20"/>
                  </a:lnTo>
                  <a:cubicBezTo>
                    <a:pt x="112" y="21"/>
                    <a:pt x="114" y="23"/>
                    <a:pt x="115" y="26"/>
                  </a:cubicBezTo>
                  <a:cubicBezTo>
                    <a:pt x="116" y="28"/>
                    <a:pt x="115" y="31"/>
                    <a:pt x="113" y="33"/>
                  </a:cubicBezTo>
                  <a:lnTo>
                    <a:pt x="105" y="43"/>
                  </a:lnTo>
                  <a:lnTo>
                    <a:pt x="105" y="32"/>
                  </a:lnTo>
                  <a:lnTo>
                    <a:pt x="113" y="42"/>
                  </a:lnTo>
                  <a:lnTo>
                    <a:pt x="110" y="40"/>
                  </a:lnTo>
                  <a:lnTo>
                    <a:pt x="136" y="50"/>
                  </a:lnTo>
                  <a:cubicBezTo>
                    <a:pt x="140" y="51"/>
                    <a:pt x="142" y="55"/>
                    <a:pt x="141" y="59"/>
                  </a:cubicBezTo>
                  <a:lnTo>
                    <a:pt x="138" y="69"/>
                  </a:lnTo>
                  <a:cubicBezTo>
                    <a:pt x="137" y="72"/>
                    <a:pt x="135" y="74"/>
                    <a:pt x="132" y="75"/>
                  </a:cubicBezTo>
                  <a:lnTo>
                    <a:pt x="117" y="77"/>
                  </a:lnTo>
                  <a:lnTo>
                    <a:pt x="119" y="62"/>
                  </a:lnTo>
                  <a:lnTo>
                    <a:pt x="166" y="81"/>
                  </a:lnTo>
                  <a:cubicBezTo>
                    <a:pt x="168" y="82"/>
                    <a:pt x="170" y="84"/>
                    <a:pt x="170" y="87"/>
                  </a:cubicBezTo>
                  <a:cubicBezTo>
                    <a:pt x="171" y="89"/>
                    <a:pt x="170" y="92"/>
                    <a:pt x="169" y="94"/>
                  </a:cubicBezTo>
                  <a:lnTo>
                    <a:pt x="163" y="101"/>
                  </a:lnTo>
                  <a:lnTo>
                    <a:pt x="161" y="89"/>
                  </a:lnTo>
                  <a:lnTo>
                    <a:pt x="173" y="97"/>
                  </a:lnTo>
                  <a:cubicBezTo>
                    <a:pt x="175" y="98"/>
                    <a:pt x="177" y="101"/>
                    <a:pt x="176" y="104"/>
                  </a:cubicBezTo>
                  <a:cubicBezTo>
                    <a:pt x="176" y="107"/>
                    <a:pt x="174" y="110"/>
                    <a:pt x="172" y="111"/>
                  </a:cubicBezTo>
                  <a:lnTo>
                    <a:pt x="166" y="113"/>
                  </a:lnTo>
                  <a:lnTo>
                    <a:pt x="170" y="103"/>
                  </a:lnTo>
                  <a:lnTo>
                    <a:pt x="176" y="118"/>
                  </a:lnTo>
                  <a:cubicBezTo>
                    <a:pt x="177" y="120"/>
                    <a:pt x="177" y="123"/>
                    <a:pt x="175" y="125"/>
                  </a:cubicBezTo>
                  <a:cubicBezTo>
                    <a:pt x="174" y="127"/>
                    <a:pt x="171" y="128"/>
                    <a:pt x="168" y="128"/>
                  </a:cubicBezTo>
                  <a:lnTo>
                    <a:pt x="154" y="128"/>
                  </a:lnTo>
                  <a:cubicBezTo>
                    <a:pt x="151" y="128"/>
                    <a:pt x="149" y="127"/>
                    <a:pt x="147" y="125"/>
                  </a:cubicBezTo>
                  <a:lnTo>
                    <a:pt x="124" y="94"/>
                  </a:lnTo>
                  <a:lnTo>
                    <a:pt x="132" y="97"/>
                  </a:lnTo>
                  <a:lnTo>
                    <a:pt x="114" y="99"/>
                  </a:lnTo>
                  <a:cubicBezTo>
                    <a:pt x="112" y="99"/>
                    <a:pt x="111" y="99"/>
                    <a:pt x="109" y="98"/>
                  </a:cubicBezTo>
                  <a:lnTo>
                    <a:pt x="89" y="86"/>
                  </a:lnTo>
                  <a:lnTo>
                    <a:pt x="96" y="86"/>
                  </a:lnTo>
                  <a:lnTo>
                    <a:pt x="84" y="91"/>
                  </a:lnTo>
                  <a:cubicBezTo>
                    <a:pt x="82" y="92"/>
                    <a:pt x="78" y="92"/>
                    <a:pt x="76" y="90"/>
                  </a:cubicBezTo>
                  <a:lnTo>
                    <a:pt x="56" y="73"/>
                  </a:lnTo>
                  <a:lnTo>
                    <a:pt x="60" y="75"/>
                  </a:lnTo>
                  <a:lnTo>
                    <a:pt x="28" y="70"/>
                  </a:lnTo>
                  <a:cubicBezTo>
                    <a:pt x="25" y="70"/>
                    <a:pt x="23" y="68"/>
                    <a:pt x="22" y="66"/>
                  </a:cubicBezTo>
                  <a:lnTo>
                    <a:pt x="13" y="52"/>
                  </a:lnTo>
                  <a:cubicBezTo>
                    <a:pt x="12" y="49"/>
                    <a:pt x="12" y="46"/>
                    <a:pt x="13" y="44"/>
                  </a:cubicBezTo>
                  <a:lnTo>
                    <a:pt x="19" y="32"/>
                  </a:lnTo>
                  <a:lnTo>
                    <a:pt x="20" y="41"/>
                  </a:lnTo>
                  <a:lnTo>
                    <a:pt x="3" y="24"/>
                  </a:lnTo>
                  <a:close/>
                  <a:moveTo>
                    <a:pt x="32" y="30"/>
                  </a:moveTo>
                  <a:cubicBezTo>
                    <a:pt x="34" y="32"/>
                    <a:pt x="35" y="36"/>
                    <a:pt x="33" y="39"/>
                  </a:cubicBezTo>
                  <a:lnTo>
                    <a:pt x="27" y="51"/>
                  </a:lnTo>
                  <a:lnTo>
                    <a:pt x="27" y="43"/>
                  </a:lnTo>
                  <a:lnTo>
                    <a:pt x="36" y="58"/>
                  </a:lnTo>
                  <a:lnTo>
                    <a:pt x="30" y="54"/>
                  </a:lnTo>
                  <a:lnTo>
                    <a:pt x="62" y="59"/>
                  </a:lnTo>
                  <a:cubicBezTo>
                    <a:pt x="63" y="59"/>
                    <a:pt x="65" y="60"/>
                    <a:pt x="66" y="61"/>
                  </a:cubicBezTo>
                  <a:lnTo>
                    <a:pt x="86" y="78"/>
                  </a:lnTo>
                  <a:lnTo>
                    <a:pt x="78" y="77"/>
                  </a:lnTo>
                  <a:lnTo>
                    <a:pt x="90" y="72"/>
                  </a:lnTo>
                  <a:cubicBezTo>
                    <a:pt x="92" y="71"/>
                    <a:pt x="95" y="71"/>
                    <a:pt x="97" y="72"/>
                  </a:cubicBezTo>
                  <a:lnTo>
                    <a:pt x="117" y="84"/>
                  </a:lnTo>
                  <a:lnTo>
                    <a:pt x="112" y="83"/>
                  </a:lnTo>
                  <a:lnTo>
                    <a:pt x="130" y="81"/>
                  </a:lnTo>
                  <a:cubicBezTo>
                    <a:pt x="132" y="80"/>
                    <a:pt x="135" y="82"/>
                    <a:pt x="137" y="84"/>
                  </a:cubicBezTo>
                  <a:lnTo>
                    <a:pt x="160" y="116"/>
                  </a:lnTo>
                  <a:lnTo>
                    <a:pt x="154" y="112"/>
                  </a:lnTo>
                  <a:lnTo>
                    <a:pt x="168" y="112"/>
                  </a:lnTo>
                  <a:lnTo>
                    <a:pt x="161" y="123"/>
                  </a:lnTo>
                  <a:lnTo>
                    <a:pt x="155" y="109"/>
                  </a:lnTo>
                  <a:cubicBezTo>
                    <a:pt x="154" y="105"/>
                    <a:pt x="156" y="100"/>
                    <a:pt x="160" y="98"/>
                  </a:cubicBezTo>
                  <a:lnTo>
                    <a:pt x="165" y="96"/>
                  </a:lnTo>
                  <a:lnTo>
                    <a:pt x="164" y="110"/>
                  </a:lnTo>
                  <a:lnTo>
                    <a:pt x="153" y="103"/>
                  </a:lnTo>
                  <a:cubicBezTo>
                    <a:pt x="151" y="102"/>
                    <a:pt x="149" y="100"/>
                    <a:pt x="149" y="97"/>
                  </a:cubicBezTo>
                  <a:cubicBezTo>
                    <a:pt x="149" y="95"/>
                    <a:pt x="149" y="93"/>
                    <a:pt x="151" y="91"/>
                  </a:cubicBezTo>
                  <a:lnTo>
                    <a:pt x="156" y="84"/>
                  </a:lnTo>
                  <a:lnTo>
                    <a:pt x="160" y="96"/>
                  </a:lnTo>
                  <a:lnTo>
                    <a:pt x="113" y="77"/>
                  </a:lnTo>
                  <a:cubicBezTo>
                    <a:pt x="110" y="75"/>
                    <a:pt x="108" y="72"/>
                    <a:pt x="108" y="68"/>
                  </a:cubicBezTo>
                  <a:cubicBezTo>
                    <a:pt x="109" y="65"/>
                    <a:pt x="111" y="62"/>
                    <a:pt x="115" y="61"/>
                  </a:cubicBezTo>
                  <a:lnTo>
                    <a:pt x="129" y="59"/>
                  </a:lnTo>
                  <a:lnTo>
                    <a:pt x="123" y="65"/>
                  </a:lnTo>
                  <a:lnTo>
                    <a:pt x="126" y="55"/>
                  </a:lnTo>
                  <a:lnTo>
                    <a:pt x="131" y="65"/>
                  </a:lnTo>
                  <a:lnTo>
                    <a:pt x="105" y="55"/>
                  </a:lnTo>
                  <a:cubicBezTo>
                    <a:pt x="103" y="54"/>
                    <a:pt x="102" y="54"/>
                    <a:pt x="101" y="53"/>
                  </a:cubicBezTo>
                  <a:lnTo>
                    <a:pt x="93" y="43"/>
                  </a:lnTo>
                  <a:cubicBezTo>
                    <a:pt x="90" y="40"/>
                    <a:pt x="90" y="35"/>
                    <a:pt x="93" y="32"/>
                  </a:cubicBezTo>
                  <a:lnTo>
                    <a:pt x="101" y="23"/>
                  </a:lnTo>
                  <a:lnTo>
                    <a:pt x="105" y="36"/>
                  </a:lnTo>
                  <a:lnTo>
                    <a:pt x="79" y="28"/>
                  </a:lnTo>
                  <a:cubicBezTo>
                    <a:pt x="76" y="27"/>
                    <a:pt x="73" y="25"/>
                    <a:pt x="73" y="21"/>
                  </a:cubicBezTo>
                  <a:cubicBezTo>
                    <a:pt x="73" y="18"/>
                    <a:pt x="75" y="15"/>
                    <a:pt x="78" y="13"/>
                  </a:cubicBezTo>
                  <a:lnTo>
                    <a:pt x="84" y="11"/>
                  </a:lnTo>
                  <a:lnTo>
                    <a:pt x="81" y="24"/>
                  </a:lnTo>
                  <a:lnTo>
                    <a:pt x="72" y="14"/>
                  </a:lnTo>
                  <a:lnTo>
                    <a:pt x="79" y="16"/>
                  </a:lnTo>
                  <a:lnTo>
                    <a:pt x="10" y="26"/>
                  </a:lnTo>
                  <a:lnTo>
                    <a:pt x="14" y="12"/>
                  </a:lnTo>
                  <a:lnTo>
                    <a:pt x="32" y="30"/>
                  </a:lnTo>
                  <a:close/>
                  <a:moveTo>
                    <a:pt x="78" y="29"/>
                  </a:moveTo>
                  <a:lnTo>
                    <a:pt x="86" y="21"/>
                  </a:lnTo>
                  <a:lnTo>
                    <a:pt x="86" y="23"/>
                  </a:lnTo>
                  <a:lnTo>
                    <a:pt x="73" y="17"/>
                  </a:lnTo>
                  <a:lnTo>
                    <a:pt x="76" y="15"/>
                  </a:lnTo>
                  <a:lnTo>
                    <a:pt x="81" y="29"/>
                  </a:lnTo>
                  <a:lnTo>
                    <a:pt x="78" y="29"/>
                  </a:lnTo>
                  <a:close/>
                  <a:moveTo>
                    <a:pt x="81" y="13"/>
                  </a:moveTo>
                  <a:cubicBezTo>
                    <a:pt x="85" y="13"/>
                    <a:pt x="88" y="15"/>
                    <a:pt x="89" y="18"/>
                  </a:cubicBezTo>
                  <a:cubicBezTo>
                    <a:pt x="90" y="21"/>
                    <a:pt x="89" y="25"/>
                    <a:pt x="86" y="27"/>
                  </a:cubicBezTo>
                  <a:lnTo>
                    <a:pt x="83" y="29"/>
                  </a:lnTo>
                  <a:cubicBezTo>
                    <a:pt x="81" y="31"/>
                    <a:pt x="78" y="32"/>
                    <a:pt x="75" y="30"/>
                  </a:cubicBezTo>
                  <a:cubicBezTo>
                    <a:pt x="72" y="29"/>
                    <a:pt x="70" y="26"/>
                    <a:pt x="70" y="23"/>
                  </a:cubicBezTo>
                  <a:lnTo>
                    <a:pt x="70" y="21"/>
                  </a:lnTo>
                  <a:cubicBezTo>
                    <a:pt x="70" y="16"/>
                    <a:pt x="74" y="13"/>
                    <a:pt x="78" y="13"/>
                  </a:cubicBezTo>
                  <a:lnTo>
                    <a:pt x="81" y="13"/>
                  </a:lnTo>
                  <a:close/>
                  <a:moveTo>
                    <a:pt x="87" y="31"/>
                  </a:moveTo>
                  <a:lnTo>
                    <a:pt x="92" y="17"/>
                  </a:lnTo>
                  <a:lnTo>
                    <a:pt x="95" y="19"/>
                  </a:lnTo>
                  <a:lnTo>
                    <a:pt x="82" y="26"/>
                  </a:lnTo>
                  <a:lnTo>
                    <a:pt x="82" y="23"/>
                  </a:lnTo>
                  <a:lnTo>
                    <a:pt x="90" y="31"/>
                  </a:lnTo>
                  <a:lnTo>
                    <a:pt x="87" y="31"/>
                  </a:lnTo>
                  <a:close/>
                  <a:moveTo>
                    <a:pt x="90" y="15"/>
                  </a:moveTo>
                  <a:cubicBezTo>
                    <a:pt x="94" y="15"/>
                    <a:pt x="98" y="19"/>
                    <a:pt x="98" y="23"/>
                  </a:cubicBezTo>
                  <a:lnTo>
                    <a:pt x="98" y="26"/>
                  </a:lnTo>
                  <a:cubicBezTo>
                    <a:pt x="98" y="29"/>
                    <a:pt x="96" y="31"/>
                    <a:pt x="93" y="33"/>
                  </a:cubicBezTo>
                  <a:cubicBezTo>
                    <a:pt x="90" y="34"/>
                    <a:pt x="87" y="34"/>
                    <a:pt x="85" y="32"/>
                  </a:cubicBezTo>
                  <a:lnTo>
                    <a:pt x="82" y="29"/>
                  </a:lnTo>
                  <a:cubicBezTo>
                    <a:pt x="79" y="27"/>
                    <a:pt x="78" y="24"/>
                    <a:pt x="79" y="20"/>
                  </a:cubicBezTo>
                  <a:cubicBezTo>
                    <a:pt x="81" y="17"/>
                    <a:pt x="84" y="15"/>
                    <a:pt x="87" y="15"/>
                  </a:cubicBezTo>
                  <a:lnTo>
                    <a:pt x="90" y="15"/>
                  </a:lnTo>
                  <a:close/>
                  <a:moveTo>
                    <a:pt x="107" y="30"/>
                  </a:moveTo>
                  <a:cubicBezTo>
                    <a:pt x="111" y="30"/>
                    <a:pt x="114" y="32"/>
                    <a:pt x="115" y="35"/>
                  </a:cubicBezTo>
                  <a:cubicBezTo>
                    <a:pt x="116" y="38"/>
                    <a:pt x="115" y="42"/>
                    <a:pt x="113" y="44"/>
                  </a:cubicBezTo>
                  <a:lnTo>
                    <a:pt x="110" y="46"/>
                  </a:lnTo>
                  <a:cubicBezTo>
                    <a:pt x="107" y="48"/>
                    <a:pt x="104" y="49"/>
                    <a:pt x="101" y="47"/>
                  </a:cubicBezTo>
                  <a:cubicBezTo>
                    <a:pt x="98" y="46"/>
                    <a:pt x="96" y="43"/>
                    <a:pt x="96" y="40"/>
                  </a:cubicBezTo>
                  <a:lnTo>
                    <a:pt x="96" y="38"/>
                  </a:lnTo>
                  <a:cubicBezTo>
                    <a:pt x="96" y="33"/>
                    <a:pt x="100" y="30"/>
                    <a:pt x="104" y="30"/>
                  </a:cubicBezTo>
                  <a:lnTo>
                    <a:pt x="107" y="30"/>
                  </a:lnTo>
                  <a:close/>
                  <a:moveTo>
                    <a:pt x="104" y="46"/>
                  </a:moveTo>
                  <a:lnTo>
                    <a:pt x="112" y="38"/>
                  </a:lnTo>
                  <a:lnTo>
                    <a:pt x="112" y="40"/>
                  </a:lnTo>
                  <a:lnTo>
                    <a:pt x="99" y="34"/>
                  </a:lnTo>
                  <a:lnTo>
                    <a:pt x="102" y="32"/>
                  </a:lnTo>
                  <a:lnTo>
                    <a:pt x="107" y="46"/>
                  </a:lnTo>
                  <a:lnTo>
                    <a:pt x="104" y="46"/>
                  </a:lnTo>
                  <a:close/>
                </a:path>
              </a:pathLst>
            </a:custGeom>
            <a:solidFill>
              <a:srgbClr val="6E6E6E"/>
            </a:solidFill>
            <a:ln w="0" cap="flat">
              <a:solidFill>
                <a:srgbClr val="6E6E6E"/>
              </a:solidFill>
              <a:prstDash val="solid"/>
              <a:round/>
              <a:headEnd/>
              <a:tailEnd/>
            </a:ln>
          </p:spPr>
          <p:txBody>
            <a:bodyPr/>
            <a:lstStyle/>
            <a:p>
              <a:endParaRPr lang="en-US"/>
            </a:p>
          </p:txBody>
        </p:sp>
        <p:sp>
          <p:nvSpPr>
            <p:cNvPr id="1251" name="Freeform 811"/>
            <p:cNvSpPr>
              <a:spLocks noEditPoints="1"/>
            </p:cNvSpPr>
            <p:nvPr/>
          </p:nvSpPr>
          <p:spPr bwMode="auto">
            <a:xfrm>
              <a:off x="3807" y="1042"/>
              <a:ext cx="75" cy="55"/>
            </a:xfrm>
            <a:custGeom>
              <a:avLst/>
              <a:gdLst>
                <a:gd name="T0" fmla="*/ 21 w 75"/>
                <a:gd name="T1" fmla="*/ 47 h 55"/>
                <a:gd name="T2" fmla="*/ 20 w 75"/>
                <a:gd name="T3" fmla="*/ 43 h 55"/>
                <a:gd name="T4" fmla="*/ 21 w 75"/>
                <a:gd name="T5" fmla="*/ 42 h 55"/>
                <a:gd name="T6" fmla="*/ 18 w 75"/>
                <a:gd name="T7" fmla="*/ 40 h 55"/>
                <a:gd name="T8" fmla="*/ 20 w 75"/>
                <a:gd name="T9" fmla="*/ 39 h 55"/>
                <a:gd name="T10" fmla="*/ 9 w 75"/>
                <a:gd name="T11" fmla="*/ 34 h 55"/>
                <a:gd name="T12" fmla="*/ 12 w 75"/>
                <a:gd name="T13" fmla="*/ 33 h 55"/>
                <a:gd name="T14" fmla="*/ 13 w 75"/>
                <a:gd name="T15" fmla="*/ 30 h 55"/>
                <a:gd name="T16" fmla="*/ 7 w 75"/>
                <a:gd name="T17" fmla="*/ 28 h 55"/>
                <a:gd name="T18" fmla="*/ 5 w 75"/>
                <a:gd name="T19" fmla="*/ 25 h 55"/>
                <a:gd name="T20" fmla="*/ 7 w 75"/>
                <a:gd name="T21" fmla="*/ 22 h 55"/>
                <a:gd name="T22" fmla="*/ 0 w 75"/>
                <a:gd name="T23" fmla="*/ 20 h 55"/>
                <a:gd name="T24" fmla="*/ 2 w 75"/>
                <a:gd name="T25" fmla="*/ 20 h 55"/>
                <a:gd name="T26" fmla="*/ 0 w 75"/>
                <a:gd name="T27" fmla="*/ 17 h 55"/>
                <a:gd name="T28" fmla="*/ 3 w 75"/>
                <a:gd name="T29" fmla="*/ 15 h 55"/>
                <a:gd name="T30" fmla="*/ 16 w 75"/>
                <a:gd name="T31" fmla="*/ 20 h 55"/>
                <a:gd name="T32" fmla="*/ 17 w 75"/>
                <a:gd name="T33" fmla="*/ 17 h 55"/>
                <a:gd name="T34" fmla="*/ 11 w 75"/>
                <a:gd name="T35" fmla="*/ 12 h 55"/>
                <a:gd name="T36" fmla="*/ 13 w 75"/>
                <a:gd name="T37" fmla="*/ 10 h 55"/>
                <a:gd name="T38" fmla="*/ 16 w 75"/>
                <a:gd name="T39" fmla="*/ 10 h 55"/>
                <a:gd name="T40" fmla="*/ 24 w 75"/>
                <a:gd name="T41" fmla="*/ 17 h 55"/>
                <a:gd name="T42" fmla="*/ 30 w 75"/>
                <a:gd name="T43" fmla="*/ 18 h 55"/>
                <a:gd name="T44" fmla="*/ 46 w 75"/>
                <a:gd name="T45" fmla="*/ 0 h 55"/>
                <a:gd name="T46" fmla="*/ 66 w 75"/>
                <a:gd name="T47" fmla="*/ 18 h 55"/>
                <a:gd name="T48" fmla="*/ 69 w 75"/>
                <a:gd name="T49" fmla="*/ 22 h 55"/>
                <a:gd name="T50" fmla="*/ 73 w 75"/>
                <a:gd name="T51" fmla="*/ 30 h 55"/>
                <a:gd name="T52" fmla="*/ 75 w 75"/>
                <a:gd name="T53" fmla="*/ 40 h 55"/>
                <a:gd name="T54" fmla="*/ 72 w 75"/>
                <a:gd name="T55" fmla="*/ 46 h 55"/>
                <a:gd name="T56" fmla="*/ 73 w 75"/>
                <a:gd name="T57" fmla="*/ 49 h 55"/>
                <a:gd name="T58" fmla="*/ 57 w 75"/>
                <a:gd name="T59" fmla="*/ 55 h 55"/>
                <a:gd name="T60" fmla="*/ 45 w 75"/>
                <a:gd name="T61" fmla="*/ 53 h 55"/>
                <a:gd name="T62" fmla="*/ 38 w 75"/>
                <a:gd name="T63" fmla="*/ 47 h 55"/>
                <a:gd name="T64" fmla="*/ 40 w 75"/>
                <a:gd name="T65" fmla="*/ 45 h 55"/>
                <a:gd name="T66" fmla="*/ 38 w 75"/>
                <a:gd name="T67" fmla="*/ 42 h 55"/>
                <a:gd name="T68" fmla="*/ 40 w 75"/>
                <a:gd name="T69" fmla="*/ 40 h 55"/>
                <a:gd name="T70" fmla="*/ 35 w 75"/>
                <a:gd name="T71" fmla="*/ 37 h 55"/>
                <a:gd name="T72" fmla="*/ 21 w 75"/>
                <a:gd name="T73" fmla="*/ 47 h 55"/>
                <a:gd name="T74" fmla="*/ 7 w 75"/>
                <a:gd name="T75" fmla="*/ 25 h 55"/>
                <a:gd name="T76" fmla="*/ 6 w 75"/>
                <a:gd name="T77" fmla="*/ 25 h 55"/>
                <a:gd name="T78" fmla="*/ 6 w 75"/>
                <a:gd name="T79" fmla="*/ 26 h 55"/>
                <a:gd name="T80" fmla="*/ 7 w 75"/>
                <a:gd name="T81" fmla="*/ 25 h 55"/>
                <a:gd name="T82" fmla="*/ 0 w 75"/>
                <a:gd name="T83" fmla="*/ 20 h 55"/>
                <a:gd name="T84" fmla="*/ 0 w 75"/>
                <a:gd name="T85" fmla="*/ 20 h 55"/>
                <a:gd name="T86" fmla="*/ 0 w 75"/>
                <a:gd name="T87" fmla="*/ 21 h 55"/>
                <a:gd name="T88" fmla="*/ 0 w 75"/>
                <a:gd name="T89" fmla="*/ 20 h 55"/>
                <a:gd name="T90" fmla="*/ 2 w 75"/>
                <a:gd name="T91" fmla="*/ 21 h 55"/>
                <a:gd name="T92" fmla="*/ 3 w 75"/>
                <a:gd name="T93" fmla="*/ 21 h 55"/>
                <a:gd name="T94" fmla="*/ 3 w 75"/>
                <a:gd name="T95" fmla="*/ 22 h 55"/>
                <a:gd name="T96" fmla="*/ 2 w 75"/>
                <a:gd name="T97" fmla="*/ 21 h 55"/>
                <a:gd name="T98" fmla="*/ 1 w 75"/>
                <a:gd name="T99" fmla="*/ 38 h 55"/>
                <a:gd name="T100" fmla="*/ 0 w 75"/>
                <a:gd name="T101" fmla="*/ 37 h 55"/>
                <a:gd name="T102" fmla="*/ 3 w 75"/>
                <a:gd name="T103" fmla="*/ 36 h 55"/>
                <a:gd name="T104" fmla="*/ 8 w 75"/>
                <a:gd name="T105" fmla="*/ 39 h 55"/>
                <a:gd name="T106" fmla="*/ 12 w 75"/>
                <a:gd name="T107" fmla="*/ 39 h 55"/>
                <a:gd name="T108" fmla="*/ 18 w 75"/>
                <a:gd name="T109" fmla="*/ 47 h 55"/>
                <a:gd name="T110" fmla="*/ 9 w 75"/>
                <a:gd name="T111" fmla="*/ 45 h 55"/>
                <a:gd name="T112" fmla="*/ 1 w 75"/>
                <a:gd name="T113" fmla="*/ 38 h 5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5"/>
                <a:gd name="T172" fmla="*/ 0 h 55"/>
                <a:gd name="T173" fmla="*/ 75 w 75"/>
                <a:gd name="T174" fmla="*/ 55 h 5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5" h="55">
                  <a:moveTo>
                    <a:pt x="21" y="47"/>
                  </a:moveTo>
                  <a:lnTo>
                    <a:pt x="20" y="43"/>
                  </a:lnTo>
                  <a:lnTo>
                    <a:pt x="21" y="42"/>
                  </a:lnTo>
                  <a:lnTo>
                    <a:pt x="18" y="40"/>
                  </a:lnTo>
                  <a:lnTo>
                    <a:pt x="20" y="39"/>
                  </a:lnTo>
                  <a:lnTo>
                    <a:pt x="9" y="34"/>
                  </a:lnTo>
                  <a:lnTo>
                    <a:pt x="12" y="33"/>
                  </a:lnTo>
                  <a:lnTo>
                    <a:pt x="13" y="30"/>
                  </a:lnTo>
                  <a:lnTo>
                    <a:pt x="7" y="28"/>
                  </a:lnTo>
                  <a:lnTo>
                    <a:pt x="5" y="25"/>
                  </a:lnTo>
                  <a:lnTo>
                    <a:pt x="7" y="22"/>
                  </a:lnTo>
                  <a:lnTo>
                    <a:pt x="0" y="20"/>
                  </a:lnTo>
                  <a:lnTo>
                    <a:pt x="2" y="20"/>
                  </a:lnTo>
                  <a:lnTo>
                    <a:pt x="0" y="17"/>
                  </a:lnTo>
                  <a:lnTo>
                    <a:pt x="3" y="15"/>
                  </a:lnTo>
                  <a:lnTo>
                    <a:pt x="16" y="20"/>
                  </a:lnTo>
                  <a:lnTo>
                    <a:pt x="17" y="17"/>
                  </a:lnTo>
                  <a:lnTo>
                    <a:pt x="11" y="12"/>
                  </a:lnTo>
                  <a:lnTo>
                    <a:pt x="13" y="10"/>
                  </a:lnTo>
                  <a:lnTo>
                    <a:pt x="16" y="10"/>
                  </a:lnTo>
                  <a:lnTo>
                    <a:pt x="24" y="17"/>
                  </a:lnTo>
                  <a:lnTo>
                    <a:pt x="30" y="18"/>
                  </a:lnTo>
                  <a:lnTo>
                    <a:pt x="46" y="0"/>
                  </a:lnTo>
                  <a:lnTo>
                    <a:pt x="66" y="18"/>
                  </a:lnTo>
                  <a:lnTo>
                    <a:pt x="69" y="22"/>
                  </a:lnTo>
                  <a:lnTo>
                    <a:pt x="73" y="30"/>
                  </a:lnTo>
                  <a:lnTo>
                    <a:pt x="75" y="40"/>
                  </a:lnTo>
                  <a:lnTo>
                    <a:pt x="72" y="46"/>
                  </a:lnTo>
                  <a:lnTo>
                    <a:pt x="73" y="49"/>
                  </a:lnTo>
                  <a:lnTo>
                    <a:pt x="57" y="55"/>
                  </a:lnTo>
                  <a:lnTo>
                    <a:pt x="45" y="53"/>
                  </a:lnTo>
                  <a:lnTo>
                    <a:pt x="38" y="47"/>
                  </a:lnTo>
                  <a:lnTo>
                    <a:pt x="40" y="45"/>
                  </a:lnTo>
                  <a:lnTo>
                    <a:pt x="38" y="42"/>
                  </a:lnTo>
                  <a:lnTo>
                    <a:pt x="40" y="40"/>
                  </a:lnTo>
                  <a:lnTo>
                    <a:pt x="35" y="37"/>
                  </a:lnTo>
                  <a:lnTo>
                    <a:pt x="21" y="47"/>
                  </a:lnTo>
                  <a:close/>
                  <a:moveTo>
                    <a:pt x="7" y="25"/>
                  </a:moveTo>
                  <a:lnTo>
                    <a:pt x="6" y="25"/>
                  </a:lnTo>
                  <a:lnTo>
                    <a:pt x="6" y="26"/>
                  </a:lnTo>
                  <a:lnTo>
                    <a:pt x="7" y="25"/>
                  </a:lnTo>
                  <a:close/>
                  <a:moveTo>
                    <a:pt x="0" y="20"/>
                  </a:moveTo>
                  <a:lnTo>
                    <a:pt x="0" y="20"/>
                  </a:lnTo>
                  <a:lnTo>
                    <a:pt x="0" y="21"/>
                  </a:lnTo>
                  <a:lnTo>
                    <a:pt x="0" y="20"/>
                  </a:lnTo>
                  <a:close/>
                  <a:moveTo>
                    <a:pt x="2" y="21"/>
                  </a:moveTo>
                  <a:lnTo>
                    <a:pt x="3" y="21"/>
                  </a:lnTo>
                  <a:lnTo>
                    <a:pt x="3" y="22"/>
                  </a:lnTo>
                  <a:lnTo>
                    <a:pt x="2" y="21"/>
                  </a:lnTo>
                  <a:close/>
                  <a:moveTo>
                    <a:pt x="1" y="38"/>
                  </a:moveTo>
                  <a:lnTo>
                    <a:pt x="0" y="37"/>
                  </a:lnTo>
                  <a:lnTo>
                    <a:pt x="3" y="36"/>
                  </a:lnTo>
                  <a:lnTo>
                    <a:pt x="8" y="39"/>
                  </a:lnTo>
                  <a:lnTo>
                    <a:pt x="12" y="39"/>
                  </a:lnTo>
                  <a:lnTo>
                    <a:pt x="18" y="47"/>
                  </a:lnTo>
                  <a:lnTo>
                    <a:pt x="9" y="45"/>
                  </a:lnTo>
                  <a:lnTo>
                    <a:pt x="1" y="38"/>
                  </a:lnTo>
                  <a:close/>
                </a:path>
              </a:pathLst>
            </a:custGeom>
            <a:solidFill>
              <a:srgbClr val="00B0F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52" name="Freeform 812"/>
            <p:cNvSpPr>
              <a:spLocks noEditPoints="1"/>
            </p:cNvSpPr>
            <p:nvPr/>
          </p:nvSpPr>
          <p:spPr bwMode="auto">
            <a:xfrm>
              <a:off x="3805" y="1040"/>
              <a:ext cx="79" cy="59"/>
            </a:xfrm>
            <a:custGeom>
              <a:avLst/>
              <a:gdLst>
                <a:gd name="T0" fmla="*/ 82 w 321"/>
                <a:gd name="T1" fmla="*/ 188 h 241"/>
                <a:gd name="T2" fmla="*/ 79 w 321"/>
                <a:gd name="T3" fmla="*/ 181 h 241"/>
                <a:gd name="T4" fmla="*/ 41 w 321"/>
                <a:gd name="T5" fmla="*/ 153 h 241"/>
                <a:gd name="T6" fmla="*/ 51 w 321"/>
                <a:gd name="T7" fmla="*/ 141 h 241"/>
                <a:gd name="T8" fmla="*/ 30 w 321"/>
                <a:gd name="T9" fmla="*/ 127 h 241"/>
                <a:gd name="T10" fmla="*/ 34 w 321"/>
                <a:gd name="T11" fmla="*/ 108 h 241"/>
                <a:gd name="T12" fmla="*/ 13 w 321"/>
                <a:gd name="T13" fmla="*/ 83 h 241"/>
                <a:gd name="T14" fmla="*/ 4 w 321"/>
                <a:gd name="T15" fmla="*/ 73 h 241"/>
                <a:gd name="T16" fmla="*/ 65 w 321"/>
                <a:gd name="T17" fmla="*/ 90 h 241"/>
                <a:gd name="T18" fmla="*/ 45 w 321"/>
                <a:gd name="T19" fmla="*/ 59 h 241"/>
                <a:gd name="T20" fmla="*/ 75 w 321"/>
                <a:gd name="T21" fmla="*/ 43 h 241"/>
                <a:gd name="T22" fmla="*/ 132 w 321"/>
                <a:gd name="T23" fmla="*/ 74 h 241"/>
                <a:gd name="T24" fmla="*/ 201 w 321"/>
                <a:gd name="T25" fmla="*/ 3 h 241"/>
                <a:gd name="T26" fmla="*/ 311 w 321"/>
                <a:gd name="T27" fmla="*/ 126 h 241"/>
                <a:gd name="T28" fmla="*/ 308 w 321"/>
                <a:gd name="T29" fmla="*/ 199 h 241"/>
                <a:gd name="T30" fmla="*/ 243 w 321"/>
                <a:gd name="T31" fmla="*/ 240 h 241"/>
                <a:gd name="T32" fmla="*/ 157 w 321"/>
                <a:gd name="T33" fmla="*/ 207 h 241"/>
                <a:gd name="T34" fmla="*/ 163 w 321"/>
                <a:gd name="T35" fmla="*/ 197 h 241"/>
                <a:gd name="T36" fmla="*/ 166 w 321"/>
                <a:gd name="T37" fmla="*/ 168 h 241"/>
                <a:gd name="T38" fmla="*/ 100 w 321"/>
                <a:gd name="T39" fmla="*/ 207 h 241"/>
                <a:gd name="T40" fmla="*/ 178 w 321"/>
                <a:gd name="T41" fmla="*/ 175 h 241"/>
                <a:gd name="T42" fmla="*/ 177 w 321"/>
                <a:gd name="T43" fmla="*/ 189 h 241"/>
                <a:gd name="T44" fmla="*/ 197 w 321"/>
                <a:gd name="T45" fmla="*/ 218 h 241"/>
                <a:gd name="T46" fmla="*/ 301 w 321"/>
                <a:gd name="T47" fmla="*/ 201 h 241"/>
                <a:gd name="T48" fmla="*/ 305 w 321"/>
                <a:gd name="T49" fmla="*/ 171 h 241"/>
                <a:gd name="T50" fmla="*/ 283 w 321"/>
                <a:gd name="T51" fmla="*/ 101 h 241"/>
                <a:gd name="T52" fmla="*/ 201 w 321"/>
                <a:gd name="T53" fmla="*/ 14 h 241"/>
                <a:gd name="T54" fmla="*/ 101 w 321"/>
                <a:gd name="T55" fmla="*/ 85 h 241"/>
                <a:gd name="T56" fmla="*/ 67 w 321"/>
                <a:gd name="T57" fmla="*/ 56 h 241"/>
                <a:gd name="T58" fmla="*/ 86 w 321"/>
                <a:gd name="T59" fmla="*/ 80 h 241"/>
                <a:gd name="T60" fmla="*/ 17 w 321"/>
                <a:gd name="T61" fmla="*/ 79 h 241"/>
                <a:gd name="T62" fmla="*/ 23 w 321"/>
                <a:gd name="T63" fmla="*/ 85 h 241"/>
                <a:gd name="T64" fmla="*/ 14 w 321"/>
                <a:gd name="T65" fmla="*/ 85 h 241"/>
                <a:gd name="T66" fmla="*/ 34 w 321"/>
                <a:gd name="T67" fmla="*/ 116 h 241"/>
                <a:gd name="T68" fmla="*/ 65 w 321"/>
                <a:gd name="T69" fmla="*/ 125 h 241"/>
                <a:gd name="T70" fmla="*/ 46 w 321"/>
                <a:gd name="T71" fmla="*/ 153 h 241"/>
                <a:gd name="T72" fmla="*/ 96 w 321"/>
                <a:gd name="T73" fmla="*/ 171 h 241"/>
                <a:gd name="T74" fmla="*/ 103 w 321"/>
                <a:gd name="T75" fmla="*/ 183 h 241"/>
                <a:gd name="T76" fmla="*/ 102 w 321"/>
                <a:gd name="T77" fmla="*/ 198 h 241"/>
                <a:gd name="T78" fmla="*/ 36 w 321"/>
                <a:gd name="T79" fmla="*/ 119 h 241"/>
                <a:gd name="T80" fmla="*/ 28 w 321"/>
                <a:gd name="T81" fmla="*/ 108 h 241"/>
                <a:gd name="T82" fmla="*/ 26 w 321"/>
                <a:gd name="T83" fmla="*/ 114 h 241"/>
                <a:gd name="T84" fmla="*/ 44 w 321"/>
                <a:gd name="T85" fmla="*/ 108 h 241"/>
                <a:gd name="T86" fmla="*/ 8 w 321"/>
                <a:gd name="T87" fmla="*/ 85 h 241"/>
                <a:gd name="T88" fmla="*/ 14 w 321"/>
                <a:gd name="T89" fmla="*/ 101 h 241"/>
                <a:gd name="T90" fmla="*/ 16 w 321"/>
                <a:gd name="T91" fmla="*/ 95 h 241"/>
                <a:gd name="T92" fmla="*/ 8 w 321"/>
                <a:gd name="T93" fmla="*/ 101 h 241"/>
                <a:gd name="T94" fmla="*/ 9 w 321"/>
                <a:gd name="T95" fmla="*/ 92 h 241"/>
                <a:gd name="T96" fmla="*/ 28 w 321"/>
                <a:gd name="T97" fmla="*/ 98 h 241"/>
                <a:gd name="T98" fmla="*/ 25 w 321"/>
                <a:gd name="T99" fmla="*/ 92 h 241"/>
                <a:gd name="T100" fmla="*/ 17 w 321"/>
                <a:gd name="T101" fmla="*/ 103 h 241"/>
                <a:gd name="T102" fmla="*/ 6 w 321"/>
                <a:gd name="T103" fmla="*/ 167 h 241"/>
                <a:gd name="T104" fmla="*/ 27 w 321"/>
                <a:gd name="T105" fmla="*/ 149 h 241"/>
                <a:gd name="T106" fmla="*/ 65 w 321"/>
                <a:gd name="T107" fmla="*/ 162 h 241"/>
                <a:gd name="T108" fmla="*/ 43 w 321"/>
                <a:gd name="T109" fmla="*/ 201 h 241"/>
                <a:gd name="T110" fmla="*/ 46 w 321"/>
                <a:gd name="T111" fmla="*/ 185 h 241"/>
                <a:gd name="T112" fmla="*/ 60 w 321"/>
                <a:gd name="T113" fmla="*/ 174 h 241"/>
                <a:gd name="T114" fmla="*/ 26 w 321"/>
                <a:gd name="T115" fmla="*/ 163 h 241"/>
                <a:gd name="T116" fmla="*/ 50 w 321"/>
                <a:gd name="T117" fmla="*/ 187 h 24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21"/>
                <a:gd name="T178" fmla="*/ 0 h 241"/>
                <a:gd name="T179" fmla="*/ 321 w 321"/>
                <a:gd name="T180" fmla="*/ 241 h 24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21" h="241">
                  <a:moveTo>
                    <a:pt x="100" y="207"/>
                  </a:moveTo>
                  <a:cubicBezTo>
                    <a:pt x="98" y="209"/>
                    <a:pt x="95" y="209"/>
                    <a:pt x="93" y="209"/>
                  </a:cubicBezTo>
                  <a:cubicBezTo>
                    <a:pt x="90" y="208"/>
                    <a:pt x="88" y="206"/>
                    <a:pt x="87" y="204"/>
                  </a:cubicBezTo>
                  <a:lnTo>
                    <a:pt x="82" y="188"/>
                  </a:lnTo>
                  <a:cubicBezTo>
                    <a:pt x="80" y="184"/>
                    <a:pt x="82" y="180"/>
                    <a:pt x="86" y="178"/>
                  </a:cubicBezTo>
                  <a:lnTo>
                    <a:pt x="92" y="175"/>
                  </a:lnTo>
                  <a:lnTo>
                    <a:pt x="90" y="189"/>
                  </a:lnTo>
                  <a:lnTo>
                    <a:pt x="79" y="181"/>
                  </a:lnTo>
                  <a:cubicBezTo>
                    <a:pt x="76" y="178"/>
                    <a:pt x="75" y="173"/>
                    <a:pt x="77" y="170"/>
                  </a:cubicBezTo>
                  <a:lnTo>
                    <a:pt x="83" y="162"/>
                  </a:lnTo>
                  <a:lnTo>
                    <a:pt x="86" y="174"/>
                  </a:lnTo>
                  <a:lnTo>
                    <a:pt x="41" y="153"/>
                  </a:lnTo>
                  <a:cubicBezTo>
                    <a:pt x="38" y="151"/>
                    <a:pt x="36" y="148"/>
                    <a:pt x="37" y="144"/>
                  </a:cubicBezTo>
                  <a:cubicBezTo>
                    <a:pt x="37" y="141"/>
                    <a:pt x="40" y="138"/>
                    <a:pt x="43" y="138"/>
                  </a:cubicBezTo>
                  <a:lnTo>
                    <a:pt x="57" y="135"/>
                  </a:lnTo>
                  <a:lnTo>
                    <a:pt x="51" y="141"/>
                  </a:lnTo>
                  <a:lnTo>
                    <a:pt x="54" y="130"/>
                  </a:lnTo>
                  <a:lnTo>
                    <a:pt x="58" y="140"/>
                  </a:lnTo>
                  <a:lnTo>
                    <a:pt x="33" y="129"/>
                  </a:lnTo>
                  <a:cubicBezTo>
                    <a:pt x="32" y="129"/>
                    <a:pt x="31" y="128"/>
                    <a:pt x="30" y="127"/>
                  </a:cubicBezTo>
                  <a:lnTo>
                    <a:pt x="22" y="116"/>
                  </a:lnTo>
                  <a:cubicBezTo>
                    <a:pt x="19" y="113"/>
                    <a:pt x="19" y="109"/>
                    <a:pt x="22" y="106"/>
                  </a:cubicBezTo>
                  <a:lnTo>
                    <a:pt x="30" y="96"/>
                  </a:lnTo>
                  <a:lnTo>
                    <a:pt x="34" y="108"/>
                  </a:lnTo>
                  <a:lnTo>
                    <a:pt x="9" y="100"/>
                  </a:lnTo>
                  <a:cubicBezTo>
                    <a:pt x="6" y="99"/>
                    <a:pt x="3" y="97"/>
                    <a:pt x="3" y="93"/>
                  </a:cubicBezTo>
                  <a:cubicBezTo>
                    <a:pt x="3" y="90"/>
                    <a:pt x="5" y="87"/>
                    <a:pt x="8" y="86"/>
                  </a:cubicBezTo>
                  <a:lnTo>
                    <a:pt x="13" y="83"/>
                  </a:lnTo>
                  <a:lnTo>
                    <a:pt x="11" y="95"/>
                  </a:lnTo>
                  <a:lnTo>
                    <a:pt x="2" y="85"/>
                  </a:lnTo>
                  <a:cubicBezTo>
                    <a:pt x="1" y="83"/>
                    <a:pt x="0" y="81"/>
                    <a:pt x="1" y="78"/>
                  </a:cubicBezTo>
                  <a:cubicBezTo>
                    <a:pt x="1" y="76"/>
                    <a:pt x="2" y="74"/>
                    <a:pt x="4" y="73"/>
                  </a:cubicBezTo>
                  <a:lnTo>
                    <a:pt x="15" y="65"/>
                  </a:lnTo>
                  <a:cubicBezTo>
                    <a:pt x="17" y="64"/>
                    <a:pt x="20" y="63"/>
                    <a:pt x="23" y="64"/>
                  </a:cubicBezTo>
                  <a:lnTo>
                    <a:pt x="76" y="85"/>
                  </a:lnTo>
                  <a:lnTo>
                    <a:pt x="65" y="90"/>
                  </a:lnTo>
                  <a:lnTo>
                    <a:pt x="71" y="74"/>
                  </a:lnTo>
                  <a:lnTo>
                    <a:pt x="73" y="83"/>
                  </a:lnTo>
                  <a:lnTo>
                    <a:pt x="48" y="65"/>
                  </a:lnTo>
                  <a:cubicBezTo>
                    <a:pt x="46" y="64"/>
                    <a:pt x="45" y="61"/>
                    <a:pt x="45" y="59"/>
                  </a:cubicBezTo>
                  <a:cubicBezTo>
                    <a:pt x="45" y="57"/>
                    <a:pt x="46" y="54"/>
                    <a:pt x="48" y="53"/>
                  </a:cubicBezTo>
                  <a:lnTo>
                    <a:pt x="56" y="45"/>
                  </a:lnTo>
                  <a:cubicBezTo>
                    <a:pt x="57" y="43"/>
                    <a:pt x="59" y="43"/>
                    <a:pt x="61" y="43"/>
                  </a:cubicBezTo>
                  <a:lnTo>
                    <a:pt x="75" y="43"/>
                  </a:lnTo>
                  <a:cubicBezTo>
                    <a:pt x="77" y="43"/>
                    <a:pt x="79" y="43"/>
                    <a:pt x="81" y="45"/>
                  </a:cubicBezTo>
                  <a:lnTo>
                    <a:pt x="112" y="74"/>
                  </a:lnTo>
                  <a:lnTo>
                    <a:pt x="107" y="72"/>
                  </a:lnTo>
                  <a:lnTo>
                    <a:pt x="132" y="74"/>
                  </a:lnTo>
                  <a:lnTo>
                    <a:pt x="125" y="77"/>
                  </a:lnTo>
                  <a:lnTo>
                    <a:pt x="189" y="3"/>
                  </a:lnTo>
                  <a:cubicBezTo>
                    <a:pt x="191" y="2"/>
                    <a:pt x="193" y="1"/>
                    <a:pt x="195" y="0"/>
                  </a:cubicBezTo>
                  <a:cubicBezTo>
                    <a:pt x="197" y="0"/>
                    <a:pt x="199" y="1"/>
                    <a:pt x="201" y="3"/>
                  </a:cubicBezTo>
                  <a:lnTo>
                    <a:pt x="282" y="76"/>
                  </a:lnTo>
                  <a:lnTo>
                    <a:pt x="296" y="93"/>
                  </a:lnTo>
                  <a:cubicBezTo>
                    <a:pt x="297" y="93"/>
                    <a:pt x="297" y="94"/>
                    <a:pt x="297" y="95"/>
                  </a:cubicBezTo>
                  <a:lnTo>
                    <a:pt x="311" y="126"/>
                  </a:lnTo>
                  <a:cubicBezTo>
                    <a:pt x="312" y="127"/>
                    <a:pt x="312" y="128"/>
                    <a:pt x="312" y="128"/>
                  </a:cubicBezTo>
                  <a:lnTo>
                    <a:pt x="320" y="173"/>
                  </a:lnTo>
                  <a:cubicBezTo>
                    <a:pt x="321" y="175"/>
                    <a:pt x="320" y="177"/>
                    <a:pt x="320" y="178"/>
                  </a:cubicBezTo>
                  <a:lnTo>
                    <a:pt x="308" y="199"/>
                  </a:lnTo>
                  <a:lnTo>
                    <a:pt x="309" y="194"/>
                  </a:lnTo>
                  <a:lnTo>
                    <a:pt x="312" y="207"/>
                  </a:lnTo>
                  <a:cubicBezTo>
                    <a:pt x="313" y="211"/>
                    <a:pt x="311" y="215"/>
                    <a:pt x="307" y="216"/>
                  </a:cubicBezTo>
                  <a:lnTo>
                    <a:pt x="243" y="240"/>
                  </a:lnTo>
                  <a:cubicBezTo>
                    <a:pt x="241" y="240"/>
                    <a:pt x="240" y="241"/>
                    <a:pt x="239" y="240"/>
                  </a:cubicBezTo>
                  <a:lnTo>
                    <a:pt x="191" y="232"/>
                  </a:lnTo>
                  <a:cubicBezTo>
                    <a:pt x="190" y="232"/>
                    <a:pt x="189" y="232"/>
                    <a:pt x="188" y="231"/>
                  </a:cubicBezTo>
                  <a:lnTo>
                    <a:pt x="157" y="207"/>
                  </a:lnTo>
                  <a:cubicBezTo>
                    <a:pt x="155" y="206"/>
                    <a:pt x="154" y="204"/>
                    <a:pt x="154" y="201"/>
                  </a:cubicBezTo>
                  <a:cubicBezTo>
                    <a:pt x="154" y="199"/>
                    <a:pt x="155" y="197"/>
                    <a:pt x="156" y="195"/>
                  </a:cubicBezTo>
                  <a:lnTo>
                    <a:pt x="165" y="187"/>
                  </a:lnTo>
                  <a:lnTo>
                    <a:pt x="163" y="197"/>
                  </a:lnTo>
                  <a:lnTo>
                    <a:pt x="155" y="184"/>
                  </a:lnTo>
                  <a:cubicBezTo>
                    <a:pt x="154" y="182"/>
                    <a:pt x="154" y="180"/>
                    <a:pt x="154" y="178"/>
                  </a:cubicBezTo>
                  <a:cubicBezTo>
                    <a:pt x="155" y="176"/>
                    <a:pt x="156" y="174"/>
                    <a:pt x="158" y="173"/>
                  </a:cubicBezTo>
                  <a:lnTo>
                    <a:pt x="166" y="168"/>
                  </a:lnTo>
                  <a:lnTo>
                    <a:pt x="165" y="181"/>
                  </a:lnTo>
                  <a:lnTo>
                    <a:pt x="146" y="165"/>
                  </a:lnTo>
                  <a:lnTo>
                    <a:pt x="156" y="165"/>
                  </a:lnTo>
                  <a:lnTo>
                    <a:pt x="100" y="207"/>
                  </a:lnTo>
                  <a:close/>
                  <a:moveTo>
                    <a:pt x="146" y="152"/>
                  </a:moveTo>
                  <a:cubicBezTo>
                    <a:pt x="149" y="150"/>
                    <a:pt x="153" y="150"/>
                    <a:pt x="156" y="152"/>
                  </a:cubicBezTo>
                  <a:lnTo>
                    <a:pt x="175" y="168"/>
                  </a:lnTo>
                  <a:cubicBezTo>
                    <a:pt x="177" y="170"/>
                    <a:pt x="178" y="172"/>
                    <a:pt x="178" y="175"/>
                  </a:cubicBezTo>
                  <a:cubicBezTo>
                    <a:pt x="178" y="178"/>
                    <a:pt x="177" y="180"/>
                    <a:pt x="174" y="181"/>
                  </a:cubicBezTo>
                  <a:lnTo>
                    <a:pt x="166" y="187"/>
                  </a:lnTo>
                  <a:lnTo>
                    <a:pt x="169" y="175"/>
                  </a:lnTo>
                  <a:lnTo>
                    <a:pt x="177" y="189"/>
                  </a:lnTo>
                  <a:cubicBezTo>
                    <a:pt x="179" y="192"/>
                    <a:pt x="179" y="196"/>
                    <a:pt x="176" y="199"/>
                  </a:cubicBezTo>
                  <a:lnTo>
                    <a:pt x="167" y="207"/>
                  </a:lnTo>
                  <a:lnTo>
                    <a:pt x="167" y="195"/>
                  </a:lnTo>
                  <a:lnTo>
                    <a:pt x="197" y="218"/>
                  </a:lnTo>
                  <a:lnTo>
                    <a:pt x="194" y="217"/>
                  </a:lnTo>
                  <a:lnTo>
                    <a:pt x="241" y="225"/>
                  </a:lnTo>
                  <a:lnTo>
                    <a:pt x="237" y="225"/>
                  </a:lnTo>
                  <a:lnTo>
                    <a:pt x="301" y="201"/>
                  </a:lnTo>
                  <a:lnTo>
                    <a:pt x="296" y="210"/>
                  </a:lnTo>
                  <a:lnTo>
                    <a:pt x="293" y="197"/>
                  </a:lnTo>
                  <a:cubicBezTo>
                    <a:pt x="293" y="195"/>
                    <a:pt x="293" y="193"/>
                    <a:pt x="294" y="192"/>
                  </a:cubicBezTo>
                  <a:lnTo>
                    <a:pt x="305" y="171"/>
                  </a:lnTo>
                  <a:lnTo>
                    <a:pt x="305" y="176"/>
                  </a:lnTo>
                  <a:lnTo>
                    <a:pt x="296" y="131"/>
                  </a:lnTo>
                  <a:lnTo>
                    <a:pt x="297" y="133"/>
                  </a:lnTo>
                  <a:lnTo>
                    <a:pt x="283" y="101"/>
                  </a:lnTo>
                  <a:lnTo>
                    <a:pt x="284" y="103"/>
                  </a:lnTo>
                  <a:lnTo>
                    <a:pt x="271" y="88"/>
                  </a:lnTo>
                  <a:lnTo>
                    <a:pt x="190" y="14"/>
                  </a:lnTo>
                  <a:lnTo>
                    <a:pt x="201" y="14"/>
                  </a:lnTo>
                  <a:lnTo>
                    <a:pt x="137" y="88"/>
                  </a:lnTo>
                  <a:cubicBezTo>
                    <a:pt x="136" y="89"/>
                    <a:pt x="133" y="90"/>
                    <a:pt x="130" y="90"/>
                  </a:cubicBezTo>
                  <a:lnTo>
                    <a:pt x="105" y="88"/>
                  </a:lnTo>
                  <a:cubicBezTo>
                    <a:pt x="103" y="87"/>
                    <a:pt x="102" y="87"/>
                    <a:pt x="101" y="85"/>
                  </a:cubicBezTo>
                  <a:lnTo>
                    <a:pt x="70" y="56"/>
                  </a:lnTo>
                  <a:lnTo>
                    <a:pt x="75" y="59"/>
                  </a:lnTo>
                  <a:lnTo>
                    <a:pt x="61" y="59"/>
                  </a:lnTo>
                  <a:lnTo>
                    <a:pt x="67" y="56"/>
                  </a:lnTo>
                  <a:lnTo>
                    <a:pt x="59" y="64"/>
                  </a:lnTo>
                  <a:lnTo>
                    <a:pt x="58" y="52"/>
                  </a:lnTo>
                  <a:lnTo>
                    <a:pt x="83" y="71"/>
                  </a:lnTo>
                  <a:cubicBezTo>
                    <a:pt x="86" y="73"/>
                    <a:pt x="87" y="76"/>
                    <a:pt x="86" y="80"/>
                  </a:cubicBezTo>
                  <a:lnTo>
                    <a:pt x="80" y="95"/>
                  </a:lnTo>
                  <a:cubicBezTo>
                    <a:pt x="79" y="98"/>
                    <a:pt x="78" y="99"/>
                    <a:pt x="76" y="100"/>
                  </a:cubicBezTo>
                  <a:cubicBezTo>
                    <a:pt x="74" y="101"/>
                    <a:pt x="72" y="101"/>
                    <a:pt x="70" y="100"/>
                  </a:cubicBezTo>
                  <a:lnTo>
                    <a:pt x="17" y="79"/>
                  </a:lnTo>
                  <a:lnTo>
                    <a:pt x="24" y="78"/>
                  </a:lnTo>
                  <a:lnTo>
                    <a:pt x="13" y="86"/>
                  </a:lnTo>
                  <a:lnTo>
                    <a:pt x="15" y="75"/>
                  </a:lnTo>
                  <a:lnTo>
                    <a:pt x="23" y="85"/>
                  </a:lnTo>
                  <a:cubicBezTo>
                    <a:pt x="25" y="87"/>
                    <a:pt x="25" y="90"/>
                    <a:pt x="25" y="92"/>
                  </a:cubicBezTo>
                  <a:cubicBezTo>
                    <a:pt x="24" y="94"/>
                    <a:pt x="22" y="96"/>
                    <a:pt x="20" y="97"/>
                  </a:cubicBezTo>
                  <a:lnTo>
                    <a:pt x="15" y="100"/>
                  </a:lnTo>
                  <a:lnTo>
                    <a:pt x="14" y="85"/>
                  </a:lnTo>
                  <a:lnTo>
                    <a:pt x="39" y="93"/>
                  </a:lnTo>
                  <a:cubicBezTo>
                    <a:pt x="41" y="94"/>
                    <a:pt x="43" y="96"/>
                    <a:pt x="44" y="98"/>
                  </a:cubicBezTo>
                  <a:cubicBezTo>
                    <a:pt x="45" y="101"/>
                    <a:pt x="44" y="104"/>
                    <a:pt x="43" y="106"/>
                  </a:cubicBezTo>
                  <a:lnTo>
                    <a:pt x="34" y="116"/>
                  </a:lnTo>
                  <a:lnTo>
                    <a:pt x="34" y="106"/>
                  </a:lnTo>
                  <a:lnTo>
                    <a:pt x="43" y="117"/>
                  </a:lnTo>
                  <a:lnTo>
                    <a:pt x="39" y="114"/>
                  </a:lnTo>
                  <a:lnTo>
                    <a:pt x="65" y="125"/>
                  </a:lnTo>
                  <a:cubicBezTo>
                    <a:pt x="68" y="126"/>
                    <a:pt x="70" y="131"/>
                    <a:pt x="69" y="134"/>
                  </a:cubicBezTo>
                  <a:lnTo>
                    <a:pt x="66" y="145"/>
                  </a:lnTo>
                  <a:cubicBezTo>
                    <a:pt x="66" y="148"/>
                    <a:pt x="63" y="150"/>
                    <a:pt x="60" y="151"/>
                  </a:cubicBezTo>
                  <a:lnTo>
                    <a:pt x="46" y="153"/>
                  </a:lnTo>
                  <a:lnTo>
                    <a:pt x="48" y="138"/>
                  </a:lnTo>
                  <a:lnTo>
                    <a:pt x="93" y="159"/>
                  </a:lnTo>
                  <a:cubicBezTo>
                    <a:pt x="95" y="160"/>
                    <a:pt x="96" y="162"/>
                    <a:pt x="97" y="165"/>
                  </a:cubicBezTo>
                  <a:cubicBezTo>
                    <a:pt x="98" y="167"/>
                    <a:pt x="97" y="169"/>
                    <a:pt x="96" y="171"/>
                  </a:cubicBezTo>
                  <a:lnTo>
                    <a:pt x="90" y="179"/>
                  </a:lnTo>
                  <a:lnTo>
                    <a:pt x="88" y="168"/>
                  </a:lnTo>
                  <a:lnTo>
                    <a:pt x="100" y="176"/>
                  </a:lnTo>
                  <a:cubicBezTo>
                    <a:pt x="102" y="178"/>
                    <a:pt x="103" y="180"/>
                    <a:pt x="103" y="183"/>
                  </a:cubicBezTo>
                  <a:cubicBezTo>
                    <a:pt x="103" y="186"/>
                    <a:pt x="101" y="188"/>
                    <a:pt x="98" y="190"/>
                  </a:cubicBezTo>
                  <a:lnTo>
                    <a:pt x="93" y="192"/>
                  </a:lnTo>
                  <a:lnTo>
                    <a:pt x="97" y="182"/>
                  </a:lnTo>
                  <a:lnTo>
                    <a:pt x="102" y="198"/>
                  </a:lnTo>
                  <a:lnTo>
                    <a:pt x="90" y="194"/>
                  </a:lnTo>
                  <a:lnTo>
                    <a:pt x="146" y="152"/>
                  </a:lnTo>
                  <a:close/>
                  <a:moveTo>
                    <a:pt x="31" y="105"/>
                  </a:moveTo>
                  <a:lnTo>
                    <a:pt x="36" y="119"/>
                  </a:lnTo>
                  <a:lnTo>
                    <a:pt x="34" y="119"/>
                  </a:lnTo>
                  <a:lnTo>
                    <a:pt x="42" y="111"/>
                  </a:lnTo>
                  <a:lnTo>
                    <a:pt x="42" y="114"/>
                  </a:lnTo>
                  <a:lnTo>
                    <a:pt x="28" y="108"/>
                  </a:lnTo>
                  <a:lnTo>
                    <a:pt x="31" y="105"/>
                  </a:lnTo>
                  <a:close/>
                  <a:moveTo>
                    <a:pt x="39" y="120"/>
                  </a:moveTo>
                  <a:cubicBezTo>
                    <a:pt x="37" y="122"/>
                    <a:pt x="33" y="122"/>
                    <a:pt x="30" y="121"/>
                  </a:cubicBezTo>
                  <a:cubicBezTo>
                    <a:pt x="27" y="120"/>
                    <a:pt x="26" y="117"/>
                    <a:pt x="26" y="114"/>
                  </a:cubicBezTo>
                  <a:lnTo>
                    <a:pt x="26" y="111"/>
                  </a:lnTo>
                  <a:cubicBezTo>
                    <a:pt x="26" y="107"/>
                    <a:pt x="29" y="103"/>
                    <a:pt x="34" y="103"/>
                  </a:cubicBezTo>
                  <a:lnTo>
                    <a:pt x="36" y="103"/>
                  </a:lnTo>
                  <a:cubicBezTo>
                    <a:pt x="40" y="103"/>
                    <a:pt x="43" y="105"/>
                    <a:pt x="44" y="108"/>
                  </a:cubicBezTo>
                  <a:cubicBezTo>
                    <a:pt x="45" y="111"/>
                    <a:pt x="44" y="115"/>
                    <a:pt x="42" y="117"/>
                  </a:cubicBezTo>
                  <a:lnTo>
                    <a:pt x="39" y="120"/>
                  </a:lnTo>
                  <a:close/>
                  <a:moveTo>
                    <a:pt x="0" y="93"/>
                  </a:moveTo>
                  <a:cubicBezTo>
                    <a:pt x="0" y="88"/>
                    <a:pt x="4" y="85"/>
                    <a:pt x="8" y="85"/>
                  </a:cubicBezTo>
                  <a:lnTo>
                    <a:pt x="11" y="85"/>
                  </a:lnTo>
                  <a:cubicBezTo>
                    <a:pt x="15" y="85"/>
                    <a:pt x="17" y="87"/>
                    <a:pt x="19" y="90"/>
                  </a:cubicBezTo>
                  <a:cubicBezTo>
                    <a:pt x="20" y="93"/>
                    <a:pt x="19" y="96"/>
                    <a:pt x="17" y="99"/>
                  </a:cubicBezTo>
                  <a:lnTo>
                    <a:pt x="14" y="101"/>
                  </a:lnTo>
                  <a:cubicBezTo>
                    <a:pt x="12" y="103"/>
                    <a:pt x="8" y="104"/>
                    <a:pt x="5" y="103"/>
                  </a:cubicBezTo>
                  <a:cubicBezTo>
                    <a:pt x="2" y="102"/>
                    <a:pt x="0" y="99"/>
                    <a:pt x="0" y="95"/>
                  </a:cubicBezTo>
                  <a:lnTo>
                    <a:pt x="0" y="93"/>
                  </a:lnTo>
                  <a:close/>
                  <a:moveTo>
                    <a:pt x="16" y="95"/>
                  </a:moveTo>
                  <a:lnTo>
                    <a:pt x="3" y="90"/>
                  </a:lnTo>
                  <a:lnTo>
                    <a:pt x="6" y="87"/>
                  </a:lnTo>
                  <a:lnTo>
                    <a:pt x="11" y="101"/>
                  </a:lnTo>
                  <a:lnTo>
                    <a:pt x="8" y="101"/>
                  </a:lnTo>
                  <a:lnTo>
                    <a:pt x="16" y="93"/>
                  </a:lnTo>
                  <a:lnTo>
                    <a:pt x="16" y="95"/>
                  </a:lnTo>
                  <a:close/>
                  <a:moveTo>
                    <a:pt x="11" y="101"/>
                  </a:moveTo>
                  <a:cubicBezTo>
                    <a:pt x="9" y="99"/>
                    <a:pt x="8" y="96"/>
                    <a:pt x="9" y="92"/>
                  </a:cubicBezTo>
                  <a:cubicBezTo>
                    <a:pt x="11" y="89"/>
                    <a:pt x="14" y="87"/>
                    <a:pt x="17" y="87"/>
                  </a:cubicBezTo>
                  <a:lnTo>
                    <a:pt x="20" y="87"/>
                  </a:lnTo>
                  <a:cubicBezTo>
                    <a:pt x="24" y="87"/>
                    <a:pt x="28" y="91"/>
                    <a:pt x="28" y="95"/>
                  </a:cubicBezTo>
                  <a:lnTo>
                    <a:pt x="28" y="98"/>
                  </a:lnTo>
                  <a:cubicBezTo>
                    <a:pt x="28" y="101"/>
                    <a:pt x="26" y="104"/>
                    <a:pt x="23" y="105"/>
                  </a:cubicBezTo>
                  <a:cubicBezTo>
                    <a:pt x="20" y="107"/>
                    <a:pt x="16" y="106"/>
                    <a:pt x="14" y="104"/>
                  </a:cubicBezTo>
                  <a:lnTo>
                    <a:pt x="11" y="101"/>
                  </a:lnTo>
                  <a:close/>
                  <a:moveTo>
                    <a:pt x="25" y="92"/>
                  </a:moveTo>
                  <a:lnTo>
                    <a:pt x="12" y="98"/>
                  </a:lnTo>
                  <a:lnTo>
                    <a:pt x="12" y="95"/>
                  </a:lnTo>
                  <a:lnTo>
                    <a:pt x="20" y="103"/>
                  </a:lnTo>
                  <a:lnTo>
                    <a:pt x="17" y="103"/>
                  </a:lnTo>
                  <a:lnTo>
                    <a:pt x="22" y="90"/>
                  </a:lnTo>
                  <a:lnTo>
                    <a:pt x="25" y="92"/>
                  </a:lnTo>
                  <a:close/>
                  <a:moveTo>
                    <a:pt x="9" y="170"/>
                  </a:moveTo>
                  <a:lnTo>
                    <a:pt x="6" y="167"/>
                  </a:lnTo>
                  <a:cubicBezTo>
                    <a:pt x="4" y="165"/>
                    <a:pt x="3" y="163"/>
                    <a:pt x="3" y="160"/>
                  </a:cubicBezTo>
                  <a:cubicBezTo>
                    <a:pt x="4" y="157"/>
                    <a:pt x="5" y="155"/>
                    <a:pt x="8" y="154"/>
                  </a:cubicBezTo>
                  <a:lnTo>
                    <a:pt x="19" y="149"/>
                  </a:lnTo>
                  <a:cubicBezTo>
                    <a:pt x="22" y="148"/>
                    <a:pt x="25" y="148"/>
                    <a:pt x="27" y="149"/>
                  </a:cubicBezTo>
                  <a:lnTo>
                    <a:pt x="46" y="163"/>
                  </a:lnTo>
                  <a:lnTo>
                    <a:pt x="41" y="161"/>
                  </a:lnTo>
                  <a:lnTo>
                    <a:pt x="57" y="159"/>
                  </a:lnTo>
                  <a:cubicBezTo>
                    <a:pt x="61" y="158"/>
                    <a:pt x="64" y="160"/>
                    <a:pt x="65" y="162"/>
                  </a:cubicBezTo>
                  <a:lnTo>
                    <a:pt x="88" y="196"/>
                  </a:lnTo>
                  <a:cubicBezTo>
                    <a:pt x="89" y="199"/>
                    <a:pt x="89" y="203"/>
                    <a:pt x="88" y="205"/>
                  </a:cubicBezTo>
                  <a:cubicBezTo>
                    <a:pt x="86" y="208"/>
                    <a:pt x="82" y="209"/>
                    <a:pt x="79" y="209"/>
                  </a:cubicBezTo>
                  <a:lnTo>
                    <a:pt x="43" y="201"/>
                  </a:lnTo>
                  <a:cubicBezTo>
                    <a:pt x="42" y="200"/>
                    <a:pt x="40" y="200"/>
                    <a:pt x="39" y="199"/>
                  </a:cubicBezTo>
                  <a:lnTo>
                    <a:pt x="9" y="170"/>
                  </a:lnTo>
                  <a:close/>
                  <a:moveTo>
                    <a:pt x="50" y="187"/>
                  </a:moveTo>
                  <a:lnTo>
                    <a:pt x="46" y="185"/>
                  </a:lnTo>
                  <a:lnTo>
                    <a:pt x="83" y="193"/>
                  </a:lnTo>
                  <a:lnTo>
                    <a:pt x="74" y="205"/>
                  </a:lnTo>
                  <a:lnTo>
                    <a:pt x="52" y="171"/>
                  </a:lnTo>
                  <a:lnTo>
                    <a:pt x="60" y="174"/>
                  </a:lnTo>
                  <a:lnTo>
                    <a:pt x="43" y="177"/>
                  </a:lnTo>
                  <a:cubicBezTo>
                    <a:pt x="41" y="177"/>
                    <a:pt x="39" y="177"/>
                    <a:pt x="37" y="176"/>
                  </a:cubicBezTo>
                  <a:lnTo>
                    <a:pt x="18" y="163"/>
                  </a:lnTo>
                  <a:lnTo>
                    <a:pt x="26" y="163"/>
                  </a:lnTo>
                  <a:lnTo>
                    <a:pt x="15" y="169"/>
                  </a:lnTo>
                  <a:lnTo>
                    <a:pt x="17" y="155"/>
                  </a:lnTo>
                  <a:lnTo>
                    <a:pt x="20" y="158"/>
                  </a:lnTo>
                  <a:lnTo>
                    <a:pt x="50" y="187"/>
                  </a:lnTo>
                  <a:close/>
                </a:path>
              </a:pathLst>
            </a:custGeom>
            <a:solidFill>
              <a:srgbClr val="6E6E6E"/>
            </a:solidFill>
            <a:ln w="0" cap="flat">
              <a:solidFill>
                <a:srgbClr val="6E6E6E"/>
              </a:solidFill>
              <a:prstDash val="solid"/>
              <a:round/>
              <a:headEnd/>
              <a:tailEnd/>
            </a:ln>
          </p:spPr>
          <p:txBody>
            <a:bodyPr/>
            <a:lstStyle/>
            <a:p>
              <a:endParaRPr lang="en-US"/>
            </a:p>
          </p:txBody>
        </p:sp>
        <p:sp>
          <p:nvSpPr>
            <p:cNvPr id="1253" name="Freeform 813"/>
            <p:cNvSpPr>
              <a:spLocks noEditPoints="1"/>
            </p:cNvSpPr>
            <p:nvPr/>
          </p:nvSpPr>
          <p:spPr bwMode="auto">
            <a:xfrm>
              <a:off x="3614" y="1049"/>
              <a:ext cx="201" cy="79"/>
            </a:xfrm>
            <a:custGeom>
              <a:avLst/>
              <a:gdLst>
                <a:gd name="T0" fmla="*/ 112 w 201"/>
                <a:gd name="T1" fmla="*/ 69 h 79"/>
                <a:gd name="T2" fmla="*/ 97 w 201"/>
                <a:gd name="T3" fmla="*/ 67 h 79"/>
                <a:gd name="T4" fmla="*/ 70 w 201"/>
                <a:gd name="T5" fmla="*/ 71 h 79"/>
                <a:gd name="T6" fmla="*/ 53 w 201"/>
                <a:gd name="T7" fmla="*/ 74 h 79"/>
                <a:gd name="T8" fmla="*/ 39 w 201"/>
                <a:gd name="T9" fmla="*/ 73 h 79"/>
                <a:gd name="T10" fmla="*/ 27 w 201"/>
                <a:gd name="T11" fmla="*/ 70 h 79"/>
                <a:gd name="T12" fmla="*/ 30 w 201"/>
                <a:gd name="T13" fmla="*/ 64 h 79"/>
                <a:gd name="T14" fmla="*/ 22 w 201"/>
                <a:gd name="T15" fmla="*/ 62 h 79"/>
                <a:gd name="T16" fmla="*/ 18 w 201"/>
                <a:gd name="T17" fmla="*/ 52 h 79"/>
                <a:gd name="T18" fmla="*/ 8 w 201"/>
                <a:gd name="T19" fmla="*/ 46 h 79"/>
                <a:gd name="T20" fmla="*/ 16 w 201"/>
                <a:gd name="T21" fmla="*/ 46 h 79"/>
                <a:gd name="T22" fmla="*/ 12 w 201"/>
                <a:gd name="T23" fmla="*/ 40 h 79"/>
                <a:gd name="T24" fmla="*/ 13 w 201"/>
                <a:gd name="T25" fmla="*/ 32 h 79"/>
                <a:gd name="T26" fmla="*/ 10 w 201"/>
                <a:gd name="T27" fmla="*/ 22 h 79"/>
                <a:gd name="T28" fmla="*/ 21 w 201"/>
                <a:gd name="T29" fmla="*/ 22 h 79"/>
                <a:gd name="T30" fmla="*/ 22 w 201"/>
                <a:gd name="T31" fmla="*/ 22 h 79"/>
                <a:gd name="T32" fmla="*/ 30 w 201"/>
                <a:gd name="T33" fmla="*/ 20 h 79"/>
                <a:gd name="T34" fmla="*/ 33 w 201"/>
                <a:gd name="T35" fmla="*/ 16 h 79"/>
                <a:gd name="T36" fmla="*/ 54 w 201"/>
                <a:gd name="T37" fmla="*/ 13 h 79"/>
                <a:gd name="T38" fmla="*/ 87 w 201"/>
                <a:gd name="T39" fmla="*/ 3 h 79"/>
                <a:gd name="T40" fmla="*/ 101 w 201"/>
                <a:gd name="T41" fmla="*/ 5 h 79"/>
                <a:gd name="T42" fmla="*/ 114 w 201"/>
                <a:gd name="T43" fmla="*/ 12 h 79"/>
                <a:gd name="T44" fmla="*/ 145 w 201"/>
                <a:gd name="T45" fmla="*/ 16 h 79"/>
                <a:gd name="T46" fmla="*/ 170 w 201"/>
                <a:gd name="T47" fmla="*/ 7 h 79"/>
                <a:gd name="T48" fmla="*/ 181 w 201"/>
                <a:gd name="T49" fmla="*/ 21 h 79"/>
                <a:gd name="T50" fmla="*/ 195 w 201"/>
                <a:gd name="T51" fmla="*/ 31 h 79"/>
                <a:gd name="T52" fmla="*/ 192 w 201"/>
                <a:gd name="T53" fmla="*/ 34 h 79"/>
                <a:gd name="T54" fmla="*/ 193 w 201"/>
                <a:gd name="T55" fmla="*/ 47 h 79"/>
                <a:gd name="T56" fmla="*/ 197 w 201"/>
                <a:gd name="T57" fmla="*/ 56 h 79"/>
                <a:gd name="T58" fmla="*/ 201 w 201"/>
                <a:gd name="T59" fmla="*/ 63 h 79"/>
                <a:gd name="T60" fmla="*/ 189 w 201"/>
                <a:gd name="T61" fmla="*/ 62 h 79"/>
                <a:gd name="T62" fmla="*/ 174 w 201"/>
                <a:gd name="T63" fmla="*/ 62 h 79"/>
                <a:gd name="T64" fmla="*/ 144 w 201"/>
                <a:gd name="T65" fmla="*/ 69 h 79"/>
                <a:gd name="T66" fmla="*/ 117 w 201"/>
                <a:gd name="T67" fmla="*/ 67 h 79"/>
                <a:gd name="T68" fmla="*/ 115 w 201"/>
                <a:gd name="T69" fmla="*/ 74 h 79"/>
                <a:gd name="T70" fmla="*/ 20 w 201"/>
                <a:gd name="T71" fmla="*/ 2 h 79"/>
                <a:gd name="T72" fmla="*/ 32 w 201"/>
                <a:gd name="T73" fmla="*/ 14 h 79"/>
                <a:gd name="T74" fmla="*/ 10 w 201"/>
                <a:gd name="T75" fmla="*/ 21 h 79"/>
                <a:gd name="T76" fmla="*/ 10 w 201"/>
                <a:gd name="T77" fmla="*/ 19 h 79"/>
                <a:gd name="T78" fmla="*/ 4 w 201"/>
                <a:gd name="T79" fmla="*/ 15 h 79"/>
                <a:gd name="T80" fmla="*/ 6 w 201"/>
                <a:gd name="T81" fmla="*/ 7 h 79"/>
                <a:gd name="T82" fmla="*/ 10 w 201"/>
                <a:gd name="T83" fmla="*/ 0 h 79"/>
                <a:gd name="T84" fmla="*/ 0 w 201"/>
                <a:gd name="T85" fmla="*/ 26 h 79"/>
                <a:gd name="T86" fmla="*/ 0 w 201"/>
                <a:gd name="T87" fmla="*/ 26 h 7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1"/>
                <a:gd name="T133" fmla="*/ 0 h 79"/>
                <a:gd name="T134" fmla="*/ 201 w 201"/>
                <a:gd name="T135" fmla="*/ 79 h 7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1" h="79">
                  <a:moveTo>
                    <a:pt x="111" y="78"/>
                  </a:moveTo>
                  <a:lnTo>
                    <a:pt x="109" y="73"/>
                  </a:lnTo>
                  <a:lnTo>
                    <a:pt x="112" y="69"/>
                  </a:lnTo>
                  <a:lnTo>
                    <a:pt x="110" y="65"/>
                  </a:lnTo>
                  <a:lnTo>
                    <a:pt x="106" y="70"/>
                  </a:lnTo>
                  <a:lnTo>
                    <a:pt x="97" y="67"/>
                  </a:lnTo>
                  <a:lnTo>
                    <a:pt x="87" y="75"/>
                  </a:lnTo>
                  <a:lnTo>
                    <a:pt x="75" y="75"/>
                  </a:lnTo>
                  <a:lnTo>
                    <a:pt x="70" y="71"/>
                  </a:lnTo>
                  <a:lnTo>
                    <a:pt x="59" y="67"/>
                  </a:lnTo>
                  <a:lnTo>
                    <a:pt x="54" y="67"/>
                  </a:lnTo>
                  <a:lnTo>
                    <a:pt x="53" y="74"/>
                  </a:lnTo>
                  <a:lnTo>
                    <a:pt x="50" y="73"/>
                  </a:lnTo>
                  <a:lnTo>
                    <a:pt x="46" y="75"/>
                  </a:lnTo>
                  <a:lnTo>
                    <a:pt x="39" y="73"/>
                  </a:lnTo>
                  <a:lnTo>
                    <a:pt x="38" y="69"/>
                  </a:lnTo>
                  <a:lnTo>
                    <a:pt x="32" y="66"/>
                  </a:lnTo>
                  <a:lnTo>
                    <a:pt x="27" y="70"/>
                  </a:lnTo>
                  <a:lnTo>
                    <a:pt x="29" y="67"/>
                  </a:lnTo>
                  <a:lnTo>
                    <a:pt x="21" y="69"/>
                  </a:lnTo>
                  <a:lnTo>
                    <a:pt x="30" y="64"/>
                  </a:lnTo>
                  <a:lnTo>
                    <a:pt x="19" y="65"/>
                  </a:lnTo>
                  <a:lnTo>
                    <a:pt x="20" y="63"/>
                  </a:lnTo>
                  <a:lnTo>
                    <a:pt x="22" y="62"/>
                  </a:lnTo>
                  <a:lnTo>
                    <a:pt x="20" y="59"/>
                  </a:lnTo>
                  <a:lnTo>
                    <a:pt x="18" y="60"/>
                  </a:lnTo>
                  <a:lnTo>
                    <a:pt x="18" y="52"/>
                  </a:lnTo>
                  <a:lnTo>
                    <a:pt x="7" y="49"/>
                  </a:lnTo>
                  <a:lnTo>
                    <a:pt x="10" y="47"/>
                  </a:lnTo>
                  <a:lnTo>
                    <a:pt x="8" y="46"/>
                  </a:lnTo>
                  <a:lnTo>
                    <a:pt x="8" y="43"/>
                  </a:lnTo>
                  <a:lnTo>
                    <a:pt x="12" y="48"/>
                  </a:lnTo>
                  <a:lnTo>
                    <a:pt x="16" y="46"/>
                  </a:lnTo>
                  <a:lnTo>
                    <a:pt x="12" y="44"/>
                  </a:lnTo>
                  <a:lnTo>
                    <a:pt x="15" y="41"/>
                  </a:lnTo>
                  <a:lnTo>
                    <a:pt x="12" y="40"/>
                  </a:lnTo>
                  <a:lnTo>
                    <a:pt x="13" y="38"/>
                  </a:lnTo>
                  <a:lnTo>
                    <a:pt x="10" y="36"/>
                  </a:lnTo>
                  <a:lnTo>
                    <a:pt x="13" y="32"/>
                  </a:lnTo>
                  <a:lnTo>
                    <a:pt x="4" y="34"/>
                  </a:lnTo>
                  <a:lnTo>
                    <a:pt x="4" y="27"/>
                  </a:lnTo>
                  <a:lnTo>
                    <a:pt x="10" y="22"/>
                  </a:lnTo>
                  <a:lnTo>
                    <a:pt x="14" y="21"/>
                  </a:lnTo>
                  <a:lnTo>
                    <a:pt x="18" y="23"/>
                  </a:lnTo>
                  <a:lnTo>
                    <a:pt x="21" y="22"/>
                  </a:lnTo>
                  <a:lnTo>
                    <a:pt x="20" y="20"/>
                  </a:lnTo>
                  <a:lnTo>
                    <a:pt x="22" y="20"/>
                  </a:lnTo>
                  <a:lnTo>
                    <a:pt x="22" y="22"/>
                  </a:lnTo>
                  <a:lnTo>
                    <a:pt x="33" y="22"/>
                  </a:lnTo>
                  <a:lnTo>
                    <a:pt x="33" y="21"/>
                  </a:lnTo>
                  <a:lnTo>
                    <a:pt x="30" y="20"/>
                  </a:lnTo>
                  <a:lnTo>
                    <a:pt x="32" y="19"/>
                  </a:lnTo>
                  <a:lnTo>
                    <a:pt x="41" y="18"/>
                  </a:lnTo>
                  <a:lnTo>
                    <a:pt x="33" y="16"/>
                  </a:lnTo>
                  <a:lnTo>
                    <a:pt x="32" y="14"/>
                  </a:lnTo>
                  <a:lnTo>
                    <a:pt x="33" y="11"/>
                  </a:lnTo>
                  <a:lnTo>
                    <a:pt x="54" y="13"/>
                  </a:lnTo>
                  <a:lnTo>
                    <a:pt x="64" y="5"/>
                  </a:lnTo>
                  <a:lnTo>
                    <a:pt x="74" y="2"/>
                  </a:lnTo>
                  <a:lnTo>
                    <a:pt x="87" y="3"/>
                  </a:lnTo>
                  <a:lnTo>
                    <a:pt x="91" y="0"/>
                  </a:lnTo>
                  <a:lnTo>
                    <a:pt x="97" y="6"/>
                  </a:lnTo>
                  <a:lnTo>
                    <a:pt x="101" y="5"/>
                  </a:lnTo>
                  <a:lnTo>
                    <a:pt x="107" y="11"/>
                  </a:lnTo>
                  <a:lnTo>
                    <a:pt x="110" y="10"/>
                  </a:lnTo>
                  <a:lnTo>
                    <a:pt x="114" y="12"/>
                  </a:lnTo>
                  <a:lnTo>
                    <a:pt x="127" y="16"/>
                  </a:lnTo>
                  <a:lnTo>
                    <a:pt x="137" y="13"/>
                  </a:lnTo>
                  <a:lnTo>
                    <a:pt x="145" y="16"/>
                  </a:lnTo>
                  <a:lnTo>
                    <a:pt x="158" y="8"/>
                  </a:lnTo>
                  <a:lnTo>
                    <a:pt x="167" y="9"/>
                  </a:lnTo>
                  <a:lnTo>
                    <a:pt x="170" y="7"/>
                  </a:lnTo>
                  <a:lnTo>
                    <a:pt x="178" y="13"/>
                  </a:lnTo>
                  <a:lnTo>
                    <a:pt x="182" y="18"/>
                  </a:lnTo>
                  <a:lnTo>
                    <a:pt x="181" y="21"/>
                  </a:lnTo>
                  <a:lnTo>
                    <a:pt x="183" y="25"/>
                  </a:lnTo>
                  <a:lnTo>
                    <a:pt x="190" y="26"/>
                  </a:lnTo>
                  <a:lnTo>
                    <a:pt x="195" y="31"/>
                  </a:lnTo>
                  <a:lnTo>
                    <a:pt x="195" y="32"/>
                  </a:lnTo>
                  <a:lnTo>
                    <a:pt x="193" y="30"/>
                  </a:lnTo>
                  <a:lnTo>
                    <a:pt x="192" y="34"/>
                  </a:lnTo>
                  <a:lnTo>
                    <a:pt x="188" y="35"/>
                  </a:lnTo>
                  <a:lnTo>
                    <a:pt x="192" y="41"/>
                  </a:lnTo>
                  <a:lnTo>
                    <a:pt x="193" y="47"/>
                  </a:lnTo>
                  <a:lnTo>
                    <a:pt x="195" y="47"/>
                  </a:lnTo>
                  <a:lnTo>
                    <a:pt x="193" y="53"/>
                  </a:lnTo>
                  <a:lnTo>
                    <a:pt x="197" y="56"/>
                  </a:lnTo>
                  <a:lnTo>
                    <a:pt x="198" y="59"/>
                  </a:lnTo>
                  <a:lnTo>
                    <a:pt x="201" y="61"/>
                  </a:lnTo>
                  <a:lnTo>
                    <a:pt x="201" y="63"/>
                  </a:lnTo>
                  <a:lnTo>
                    <a:pt x="196" y="65"/>
                  </a:lnTo>
                  <a:lnTo>
                    <a:pt x="193" y="61"/>
                  </a:lnTo>
                  <a:lnTo>
                    <a:pt x="189" y="62"/>
                  </a:lnTo>
                  <a:lnTo>
                    <a:pt x="180" y="60"/>
                  </a:lnTo>
                  <a:lnTo>
                    <a:pt x="176" y="63"/>
                  </a:lnTo>
                  <a:lnTo>
                    <a:pt x="174" y="62"/>
                  </a:lnTo>
                  <a:lnTo>
                    <a:pt x="167" y="63"/>
                  </a:lnTo>
                  <a:lnTo>
                    <a:pt x="159" y="63"/>
                  </a:lnTo>
                  <a:lnTo>
                    <a:pt x="144" y="69"/>
                  </a:lnTo>
                  <a:lnTo>
                    <a:pt x="133" y="65"/>
                  </a:lnTo>
                  <a:lnTo>
                    <a:pt x="125" y="69"/>
                  </a:lnTo>
                  <a:lnTo>
                    <a:pt x="117" y="67"/>
                  </a:lnTo>
                  <a:lnTo>
                    <a:pt x="116" y="71"/>
                  </a:lnTo>
                  <a:lnTo>
                    <a:pt x="118" y="74"/>
                  </a:lnTo>
                  <a:lnTo>
                    <a:pt x="115" y="74"/>
                  </a:lnTo>
                  <a:lnTo>
                    <a:pt x="114" y="79"/>
                  </a:lnTo>
                  <a:lnTo>
                    <a:pt x="111" y="78"/>
                  </a:lnTo>
                  <a:close/>
                  <a:moveTo>
                    <a:pt x="20" y="2"/>
                  </a:moveTo>
                  <a:lnTo>
                    <a:pt x="21" y="7"/>
                  </a:lnTo>
                  <a:lnTo>
                    <a:pt x="32" y="11"/>
                  </a:lnTo>
                  <a:lnTo>
                    <a:pt x="32" y="14"/>
                  </a:lnTo>
                  <a:lnTo>
                    <a:pt x="16" y="14"/>
                  </a:lnTo>
                  <a:lnTo>
                    <a:pt x="15" y="18"/>
                  </a:lnTo>
                  <a:lnTo>
                    <a:pt x="10" y="21"/>
                  </a:lnTo>
                  <a:lnTo>
                    <a:pt x="4" y="26"/>
                  </a:lnTo>
                  <a:lnTo>
                    <a:pt x="4" y="22"/>
                  </a:lnTo>
                  <a:lnTo>
                    <a:pt x="10" y="19"/>
                  </a:lnTo>
                  <a:lnTo>
                    <a:pt x="2" y="19"/>
                  </a:lnTo>
                  <a:lnTo>
                    <a:pt x="2" y="18"/>
                  </a:lnTo>
                  <a:lnTo>
                    <a:pt x="4" y="15"/>
                  </a:lnTo>
                  <a:lnTo>
                    <a:pt x="4" y="11"/>
                  </a:lnTo>
                  <a:lnTo>
                    <a:pt x="6" y="9"/>
                  </a:lnTo>
                  <a:lnTo>
                    <a:pt x="6" y="7"/>
                  </a:lnTo>
                  <a:lnTo>
                    <a:pt x="4" y="5"/>
                  </a:lnTo>
                  <a:lnTo>
                    <a:pt x="6" y="2"/>
                  </a:lnTo>
                  <a:lnTo>
                    <a:pt x="10" y="0"/>
                  </a:lnTo>
                  <a:lnTo>
                    <a:pt x="16" y="3"/>
                  </a:lnTo>
                  <a:lnTo>
                    <a:pt x="20" y="2"/>
                  </a:lnTo>
                  <a:close/>
                  <a:moveTo>
                    <a:pt x="0" y="26"/>
                  </a:moveTo>
                  <a:lnTo>
                    <a:pt x="0" y="24"/>
                  </a:lnTo>
                  <a:lnTo>
                    <a:pt x="2" y="24"/>
                  </a:lnTo>
                  <a:lnTo>
                    <a:pt x="0" y="26"/>
                  </a:lnTo>
                  <a:close/>
                </a:path>
              </a:pathLst>
            </a:custGeom>
            <a:solidFill>
              <a:srgbClr val="FFC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54" name="Freeform 814"/>
            <p:cNvSpPr>
              <a:spLocks noEditPoints="1"/>
            </p:cNvSpPr>
            <p:nvPr/>
          </p:nvSpPr>
          <p:spPr bwMode="auto">
            <a:xfrm>
              <a:off x="3612" y="1047"/>
              <a:ext cx="205" cy="83"/>
            </a:xfrm>
            <a:custGeom>
              <a:avLst/>
              <a:gdLst>
                <a:gd name="T0" fmla="*/ 445 w 832"/>
                <a:gd name="T1" fmla="*/ 296 h 337"/>
                <a:gd name="T2" fmla="*/ 289 w 832"/>
                <a:gd name="T3" fmla="*/ 301 h 337"/>
                <a:gd name="T4" fmla="*/ 218 w 832"/>
                <a:gd name="T5" fmla="*/ 312 h 337"/>
                <a:gd name="T6" fmla="*/ 126 w 832"/>
                <a:gd name="T7" fmla="*/ 297 h 337"/>
                <a:gd name="T8" fmla="*/ 132 w 832"/>
                <a:gd name="T9" fmla="*/ 275 h 337"/>
                <a:gd name="T10" fmla="*/ 94 w 832"/>
                <a:gd name="T11" fmla="*/ 253 h 337"/>
                <a:gd name="T12" fmla="*/ 44 w 832"/>
                <a:gd name="T13" fmla="*/ 190 h 337"/>
                <a:gd name="T14" fmla="*/ 72 w 832"/>
                <a:gd name="T15" fmla="*/ 187 h 337"/>
                <a:gd name="T16" fmla="*/ 55 w 832"/>
                <a:gd name="T17" fmla="*/ 158 h 337"/>
                <a:gd name="T18" fmla="*/ 17 w 832"/>
                <a:gd name="T19" fmla="*/ 116 h 337"/>
                <a:gd name="T20" fmla="*/ 88 w 832"/>
                <a:gd name="T21" fmla="*/ 100 h 337"/>
                <a:gd name="T22" fmla="*/ 142 w 832"/>
                <a:gd name="T23" fmla="*/ 89 h 337"/>
                <a:gd name="T24" fmla="*/ 176 w 832"/>
                <a:gd name="T25" fmla="*/ 70 h 337"/>
                <a:gd name="T26" fmla="*/ 223 w 832"/>
                <a:gd name="T27" fmla="*/ 53 h 337"/>
                <a:gd name="T28" fmla="*/ 407 w 832"/>
                <a:gd name="T29" fmla="*/ 24 h 337"/>
                <a:gd name="T30" fmla="*/ 473 w 832"/>
                <a:gd name="T31" fmla="*/ 49 h 337"/>
                <a:gd name="T32" fmla="*/ 689 w 832"/>
                <a:gd name="T33" fmla="*/ 33 h 337"/>
                <a:gd name="T34" fmla="*/ 751 w 832"/>
                <a:gd name="T35" fmla="*/ 88 h 337"/>
                <a:gd name="T36" fmla="*/ 803 w 832"/>
                <a:gd name="T37" fmla="*/ 129 h 337"/>
                <a:gd name="T38" fmla="*/ 803 w 832"/>
                <a:gd name="T39" fmla="*/ 192 h 337"/>
                <a:gd name="T40" fmla="*/ 832 w 832"/>
                <a:gd name="T41" fmla="*/ 253 h 337"/>
                <a:gd name="T42" fmla="*/ 737 w 832"/>
                <a:gd name="T43" fmla="*/ 255 h 337"/>
                <a:gd name="T44" fmla="*/ 656 w 832"/>
                <a:gd name="T45" fmla="*/ 272 h 337"/>
                <a:gd name="T46" fmla="*/ 493 w 832"/>
                <a:gd name="T47" fmla="*/ 279 h 337"/>
                <a:gd name="T48" fmla="*/ 475 w 832"/>
                <a:gd name="T49" fmla="*/ 336 h 337"/>
                <a:gd name="T50" fmla="*/ 475 w 832"/>
                <a:gd name="T51" fmla="*/ 296 h 337"/>
                <a:gd name="T52" fmla="*/ 597 w 832"/>
                <a:gd name="T53" fmla="*/ 278 h 337"/>
                <a:gd name="T54" fmla="*/ 717 w 832"/>
                <a:gd name="T55" fmla="*/ 258 h 337"/>
                <a:gd name="T56" fmla="*/ 821 w 832"/>
                <a:gd name="T57" fmla="*/ 254 h 337"/>
                <a:gd name="T58" fmla="*/ 787 w 832"/>
                <a:gd name="T59" fmla="*/ 219 h 337"/>
                <a:gd name="T60" fmla="*/ 772 w 832"/>
                <a:gd name="T61" fmla="*/ 140 h 337"/>
                <a:gd name="T62" fmla="*/ 795 w 832"/>
                <a:gd name="T63" fmla="*/ 138 h 337"/>
                <a:gd name="T64" fmla="*/ 727 w 832"/>
                <a:gd name="T65" fmla="*/ 65 h 337"/>
                <a:gd name="T66" fmla="*/ 597 w 832"/>
                <a:gd name="T67" fmla="*/ 78 h 337"/>
                <a:gd name="T68" fmla="*/ 448 w 832"/>
                <a:gd name="T69" fmla="*/ 59 h 337"/>
                <a:gd name="T70" fmla="*/ 364 w 832"/>
                <a:gd name="T71" fmla="*/ 25 h 337"/>
                <a:gd name="T72" fmla="*/ 147 w 832"/>
                <a:gd name="T73" fmla="*/ 64 h 337"/>
                <a:gd name="T74" fmla="*/ 136 w 832"/>
                <a:gd name="T75" fmla="*/ 96 h 337"/>
                <a:gd name="T76" fmla="*/ 89 w 832"/>
                <a:gd name="T77" fmla="*/ 95 h 337"/>
                <a:gd name="T78" fmla="*/ 77 w 832"/>
                <a:gd name="T79" fmla="*/ 107 h 337"/>
                <a:gd name="T80" fmla="*/ 61 w 832"/>
                <a:gd name="T81" fmla="*/ 130 h 337"/>
                <a:gd name="T82" fmla="*/ 74 w 832"/>
                <a:gd name="T83" fmla="*/ 165 h 337"/>
                <a:gd name="T84" fmla="*/ 50 w 832"/>
                <a:gd name="T85" fmla="*/ 207 h 337"/>
                <a:gd name="T86" fmla="*/ 40 w 832"/>
                <a:gd name="T87" fmla="*/ 197 h 337"/>
                <a:gd name="T88" fmla="*/ 101 w 832"/>
                <a:gd name="T89" fmla="*/ 266 h 337"/>
                <a:gd name="T90" fmla="*/ 93 w 832"/>
                <a:gd name="T91" fmla="*/ 278 h 337"/>
                <a:gd name="T92" fmla="*/ 171 w 832"/>
                <a:gd name="T93" fmla="*/ 283 h 337"/>
                <a:gd name="T94" fmla="*/ 220 w 832"/>
                <a:gd name="T95" fmla="*/ 276 h 337"/>
                <a:gd name="T96" fmla="*/ 357 w 832"/>
                <a:gd name="T97" fmla="*/ 303 h 337"/>
                <a:gd name="T98" fmla="*/ 472 w 832"/>
                <a:gd name="T99" fmla="*/ 291 h 337"/>
                <a:gd name="T100" fmla="*/ 102 w 832"/>
                <a:gd name="T101" fmla="*/ 30 h 337"/>
                <a:gd name="T102" fmla="*/ 74 w 832"/>
                <a:gd name="T103" fmla="*/ 85 h 337"/>
                <a:gd name="T104" fmla="*/ 51 w 832"/>
                <a:gd name="T105" fmla="*/ 92 h 337"/>
                <a:gd name="T106" fmla="*/ 30 w 832"/>
                <a:gd name="T107" fmla="*/ 37 h 337"/>
                <a:gd name="T108" fmla="*/ 55 w 832"/>
                <a:gd name="T109" fmla="*/ 1 h 337"/>
                <a:gd name="T110" fmla="*/ 39 w 832"/>
                <a:gd name="T111" fmla="*/ 18 h 337"/>
                <a:gd name="T112" fmla="*/ 35 w 832"/>
                <a:gd name="T113" fmla="*/ 66 h 337"/>
                <a:gd name="T114" fmla="*/ 28 w 832"/>
                <a:gd name="T115" fmla="*/ 104 h 337"/>
                <a:gd name="T116" fmla="*/ 75 w 832"/>
                <a:gd name="T117" fmla="*/ 57 h 337"/>
                <a:gd name="T118" fmla="*/ 75 w 832"/>
                <a:gd name="T119" fmla="*/ 27 h 337"/>
                <a:gd name="T120" fmla="*/ 23 w 832"/>
                <a:gd name="T121" fmla="*/ 112 h 33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32"/>
                <a:gd name="T184" fmla="*/ 0 h 337"/>
                <a:gd name="T185" fmla="*/ 832 w 832"/>
                <a:gd name="T186" fmla="*/ 337 h 33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32" h="337">
                  <a:moveTo>
                    <a:pt x="457" y="330"/>
                  </a:moveTo>
                  <a:cubicBezTo>
                    <a:pt x="455" y="329"/>
                    <a:pt x="454" y="328"/>
                    <a:pt x="453" y="326"/>
                  </a:cubicBezTo>
                  <a:lnTo>
                    <a:pt x="445" y="304"/>
                  </a:lnTo>
                  <a:cubicBezTo>
                    <a:pt x="444" y="302"/>
                    <a:pt x="445" y="299"/>
                    <a:pt x="446" y="296"/>
                  </a:cubicBezTo>
                  <a:lnTo>
                    <a:pt x="460" y="280"/>
                  </a:lnTo>
                  <a:lnTo>
                    <a:pt x="459" y="290"/>
                  </a:lnTo>
                  <a:lnTo>
                    <a:pt x="451" y="276"/>
                  </a:lnTo>
                  <a:lnTo>
                    <a:pt x="464" y="278"/>
                  </a:lnTo>
                  <a:lnTo>
                    <a:pt x="445" y="296"/>
                  </a:lnTo>
                  <a:cubicBezTo>
                    <a:pt x="443" y="299"/>
                    <a:pt x="439" y="299"/>
                    <a:pt x="436" y="298"/>
                  </a:cubicBezTo>
                  <a:lnTo>
                    <a:pt x="399" y="285"/>
                  </a:lnTo>
                  <a:lnTo>
                    <a:pt x="407" y="284"/>
                  </a:lnTo>
                  <a:lnTo>
                    <a:pt x="367" y="316"/>
                  </a:lnTo>
                  <a:cubicBezTo>
                    <a:pt x="365" y="317"/>
                    <a:pt x="364" y="318"/>
                    <a:pt x="362" y="318"/>
                  </a:cubicBezTo>
                  <a:lnTo>
                    <a:pt x="317" y="320"/>
                  </a:lnTo>
                  <a:cubicBezTo>
                    <a:pt x="315" y="320"/>
                    <a:pt x="313" y="320"/>
                    <a:pt x="311" y="319"/>
                  </a:cubicBezTo>
                  <a:lnTo>
                    <a:pt x="287" y="300"/>
                  </a:lnTo>
                  <a:lnTo>
                    <a:pt x="289" y="301"/>
                  </a:lnTo>
                  <a:lnTo>
                    <a:pt x="246" y="285"/>
                  </a:lnTo>
                  <a:lnTo>
                    <a:pt x="249" y="285"/>
                  </a:lnTo>
                  <a:lnTo>
                    <a:pt x="228" y="285"/>
                  </a:lnTo>
                  <a:lnTo>
                    <a:pt x="236" y="279"/>
                  </a:lnTo>
                  <a:lnTo>
                    <a:pt x="230" y="308"/>
                  </a:lnTo>
                  <a:cubicBezTo>
                    <a:pt x="230" y="311"/>
                    <a:pt x="229" y="313"/>
                    <a:pt x="227" y="314"/>
                  </a:cubicBezTo>
                  <a:cubicBezTo>
                    <a:pt x="225" y="315"/>
                    <a:pt x="222" y="315"/>
                    <a:pt x="220" y="315"/>
                  </a:cubicBezTo>
                  <a:lnTo>
                    <a:pt x="212" y="312"/>
                  </a:lnTo>
                  <a:lnTo>
                    <a:pt x="218" y="312"/>
                  </a:lnTo>
                  <a:lnTo>
                    <a:pt x="199" y="320"/>
                  </a:lnTo>
                  <a:cubicBezTo>
                    <a:pt x="197" y="321"/>
                    <a:pt x="195" y="321"/>
                    <a:pt x="193" y="320"/>
                  </a:cubicBezTo>
                  <a:lnTo>
                    <a:pt x="166" y="309"/>
                  </a:lnTo>
                  <a:cubicBezTo>
                    <a:pt x="164" y="308"/>
                    <a:pt x="162" y="306"/>
                    <a:pt x="161" y="304"/>
                  </a:cubicBezTo>
                  <a:lnTo>
                    <a:pt x="156" y="288"/>
                  </a:lnTo>
                  <a:lnTo>
                    <a:pt x="160" y="293"/>
                  </a:lnTo>
                  <a:lnTo>
                    <a:pt x="136" y="282"/>
                  </a:lnTo>
                  <a:lnTo>
                    <a:pt x="145" y="281"/>
                  </a:lnTo>
                  <a:lnTo>
                    <a:pt x="126" y="297"/>
                  </a:lnTo>
                  <a:cubicBezTo>
                    <a:pt x="123" y="299"/>
                    <a:pt x="119" y="299"/>
                    <a:pt x="116" y="297"/>
                  </a:cubicBezTo>
                  <a:cubicBezTo>
                    <a:pt x="113" y="295"/>
                    <a:pt x="112" y="291"/>
                    <a:pt x="114" y="287"/>
                  </a:cubicBezTo>
                  <a:lnTo>
                    <a:pt x="119" y="276"/>
                  </a:lnTo>
                  <a:lnTo>
                    <a:pt x="128" y="288"/>
                  </a:lnTo>
                  <a:lnTo>
                    <a:pt x="95" y="293"/>
                  </a:lnTo>
                  <a:cubicBezTo>
                    <a:pt x="91" y="294"/>
                    <a:pt x="88" y="292"/>
                    <a:pt x="86" y="288"/>
                  </a:cubicBezTo>
                  <a:cubicBezTo>
                    <a:pt x="85" y="284"/>
                    <a:pt x="87" y="280"/>
                    <a:pt x="90" y="278"/>
                  </a:cubicBezTo>
                  <a:lnTo>
                    <a:pt x="128" y="259"/>
                  </a:lnTo>
                  <a:lnTo>
                    <a:pt x="132" y="275"/>
                  </a:lnTo>
                  <a:lnTo>
                    <a:pt x="87" y="277"/>
                  </a:lnTo>
                  <a:cubicBezTo>
                    <a:pt x="84" y="277"/>
                    <a:pt x="81" y="276"/>
                    <a:pt x="80" y="274"/>
                  </a:cubicBezTo>
                  <a:cubicBezTo>
                    <a:pt x="78" y="272"/>
                    <a:pt x="78" y="269"/>
                    <a:pt x="78" y="267"/>
                  </a:cubicBezTo>
                  <a:lnTo>
                    <a:pt x="81" y="259"/>
                  </a:lnTo>
                  <a:cubicBezTo>
                    <a:pt x="82" y="256"/>
                    <a:pt x="84" y="254"/>
                    <a:pt x="87" y="253"/>
                  </a:cubicBezTo>
                  <a:lnTo>
                    <a:pt x="97" y="251"/>
                  </a:lnTo>
                  <a:lnTo>
                    <a:pt x="93" y="263"/>
                  </a:lnTo>
                  <a:lnTo>
                    <a:pt x="85" y="249"/>
                  </a:lnTo>
                  <a:lnTo>
                    <a:pt x="94" y="253"/>
                  </a:lnTo>
                  <a:lnTo>
                    <a:pt x="86" y="255"/>
                  </a:lnTo>
                  <a:cubicBezTo>
                    <a:pt x="83" y="256"/>
                    <a:pt x="81" y="256"/>
                    <a:pt x="79" y="254"/>
                  </a:cubicBezTo>
                  <a:cubicBezTo>
                    <a:pt x="77" y="253"/>
                    <a:pt x="75" y="250"/>
                    <a:pt x="75" y="248"/>
                  </a:cubicBezTo>
                  <a:lnTo>
                    <a:pt x="75" y="218"/>
                  </a:lnTo>
                  <a:lnTo>
                    <a:pt x="81" y="226"/>
                  </a:lnTo>
                  <a:lnTo>
                    <a:pt x="36" y="212"/>
                  </a:lnTo>
                  <a:cubicBezTo>
                    <a:pt x="33" y="212"/>
                    <a:pt x="31" y="209"/>
                    <a:pt x="30" y="206"/>
                  </a:cubicBezTo>
                  <a:cubicBezTo>
                    <a:pt x="29" y="203"/>
                    <a:pt x="31" y="200"/>
                    <a:pt x="33" y="198"/>
                  </a:cubicBezTo>
                  <a:lnTo>
                    <a:pt x="44" y="190"/>
                  </a:lnTo>
                  <a:lnTo>
                    <a:pt x="45" y="204"/>
                  </a:lnTo>
                  <a:lnTo>
                    <a:pt x="40" y="201"/>
                  </a:lnTo>
                  <a:cubicBezTo>
                    <a:pt x="37" y="200"/>
                    <a:pt x="36" y="198"/>
                    <a:pt x="35" y="196"/>
                  </a:cubicBezTo>
                  <a:lnTo>
                    <a:pt x="33" y="182"/>
                  </a:lnTo>
                  <a:cubicBezTo>
                    <a:pt x="32" y="178"/>
                    <a:pt x="34" y="175"/>
                    <a:pt x="37" y="173"/>
                  </a:cubicBezTo>
                  <a:cubicBezTo>
                    <a:pt x="41" y="172"/>
                    <a:pt x="45" y="173"/>
                    <a:pt x="47" y="176"/>
                  </a:cubicBezTo>
                  <a:lnTo>
                    <a:pt x="63" y="197"/>
                  </a:lnTo>
                  <a:lnTo>
                    <a:pt x="53" y="195"/>
                  </a:lnTo>
                  <a:lnTo>
                    <a:pt x="72" y="187"/>
                  </a:lnTo>
                  <a:lnTo>
                    <a:pt x="72" y="201"/>
                  </a:lnTo>
                  <a:lnTo>
                    <a:pt x="53" y="193"/>
                  </a:lnTo>
                  <a:cubicBezTo>
                    <a:pt x="51" y="192"/>
                    <a:pt x="49" y="190"/>
                    <a:pt x="49" y="187"/>
                  </a:cubicBezTo>
                  <a:cubicBezTo>
                    <a:pt x="48" y="185"/>
                    <a:pt x="49" y="182"/>
                    <a:pt x="51" y="180"/>
                  </a:cubicBezTo>
                  <a:lnTo>
                    <a:pt x="64" y="167"/>
                  </a:lnTo>
                  <a:lnTo>
                    <a:pt x="66" y="180"/>
                  </a:lnTo>
                  <a:lnTo>
                    <a:pt x="56" y="174"/>
                  </a:lnTo>
                  <a:cubicBezTo>
                    <a:pt x="52" y="172"/>
                    <a:pt x="50" y="168"/>
                    <a:pt x="52" y="164"/>
                  </a:cubicBezTo>
                  <a:lnTo>
                    <a:pt x="55" y="158"/>
                  </a:lnTo>
                  <a:lnTo>
                    <a:pt x="57" y="168"/>
                  </a:lnTo>
                  <a:lnTo>
                    <a:pt x="46" y="160"/>
                  </a:lnTo>
                  <a:cubicBezTo>
                    <a:pt x="43" y="158"/>
                    <a:pt x="42" y="153"/>
                    <a:pt x="45" y="149"/>
                  </a:cubicBezTo>
                  <a:lnTo>
                    <a:pt x="55" y="133"/>
                  </a:lnTo>
                  <a:lnTo>
                    <a:pt x="63" y="145"/>
                  </a:lnTo>
                  <a:lnTo>
                    <a:pt x="26" y="151"/>
                  </a:lnTo>
                  <a:cubicBezTo>
                    <a:pt x="23" y="151"/>
                    <a:pt x="21" y="150"/>
                    <a:pt x="19" y="149"/>
                  </a:cubicBezTo>
                  <a:cubicBezTo>
                    <a:pt x="18" y="147"/>
                    <a:pt x="17" y="145"/>
                    <a:pt x="17" y="143"/>
                  </a:cubicBezTo>
                  <a:lnTo>
                    <a:pt x="17" y="116"/>
                  </a:lnTo>
                  <a:cubicBezTo>
                    <a:pt x="17" y="114"/>
                    <a:pt x="17" y="112"/>
                    <a:pt x="19" y="110"/>
                  </a:cubicBezTo>
                  <a:lnTo>
                    <a:pt x="43" y="89"/>
                  </a:lnTo>
                  <a:cubicBezTo>
                    <a:pt x="44" y="88"/>
                    <a:pt x="46" y="87"/>
                    <a:pt x="47" y="87"/>
                  </a:cubicBezTo>
                  <a:lnTo>
                    <a:pt x="63" y="84"/>
                  </a:lnTo>
                  <a:cubicBezTo>
                    <a:pt x="65" y="84"/>
                    <a:pt x="67" y="84"/>
                    <a:pt x="68" y="85"/>
                  </a:cubicBezTo>
                  <a:lnTo>
                    <a:pt x="84" y="93"/>
                  </a:lnTo>
                  <a:lnTo>
                    <a:pt x="78" y="92"/>
                  </a:lnTo>
                  <a:lnTo>
                    <a:pt x="91" y="87"/>
                  </a:lnTo>
                  <a:lnTo>
                    <a:pt x="88" y="100"/>
                  </a:lnTo>
                  <a:lnTo>
                    <a:pt x="83" y="95"/>
                  </a:lnTo>
                  <a:cubicBezTo>
                    <a:pt x="81" y="92"/>
                    <a:pt x="80" y="89"/>
                    <a:pt x="81" y="86"/>
                  </a:cubicBezTo>
                  <a:cubicBezTo>
                    <a:pt x="83" y="83"/>
                    <a:pt x="85" y="81"/>
                    <a:pt x="89" y="81"/>
                  </a:cubicBezTo>
                  <a:lnTo>
                    <a:pt x="99" y="81"/>
                  </a:lnTo>
                  <a:cubicBezTo>
                    <a:pt x="102" y="81"/>
                    <a:pt x="104" y="82"/>
                    <a:pt x="106" y="84"/>
                  </a:cubicBezTo>
                  <a:cubicBezTo>
                    <a:pt x="107" y="87"/>
                    <a:pt x="108" y="89"/>
                    <a:pt x="107" y="92"/>
                  </a:cubicBezTo>
                  <a:lnTo>
                    <a:pt x="104" y="100"/>
                  </a:lnTo>
                  <a:lnTo>
                    <a:pt x="97" y="89"/>
                  </a:lnTo>
                  <a:lnTo>
                    <a:pt x="142" y="89"/>
                  </a:lnTo>
                  <a:lnTo>
                    <a:pt x="135" y="94"/>
                  </a:lnTo>
                  <a:lnTo>
                    <a:pt x="138" y="88"/>
                  </a:lnTo>
                  <a:lnTo>
                    <a:pt x="143" y="100"/>
                  </a:lnTo>
                  <a:lnTo>
                    <a:pt x="130" y="97"/>
                  </a:lnTo>
                  <a:cubicBezTo>
                    <a:pt x="127" y="96"/>
                    <a:pt x="124" y="94"/>
                    <a:pt x="124" y="91"/>
                  </a:cubicBezTo>
                  <a:cubicBezTo>
                    <a:pt x="123" y="88"/>
                    <a:pt x="124" y="84"/>
                    <a:pt x="127" y="82"/>
                  </a:cubicBezTo>
                  <a:lnTo>
                    <a:pt x="135" y="77"/>
                  </a:lnTo>
                  <a:cubicBezTo>
                    <a:pt x="136" y="76"/>
                    <a:pt x="137" y="76"/>
                    <a:pt x="138" y="76"/>
                  </a:cubicBezTo>
                  <a:lnTo>
                    <a:pt x="176" y="70"/>
                  </a:lnTo>
                  <a:lnTo>
                    <a:pt x="175" y="86"/>
                  </a:lnTo>
                  <a:lnTo>
                    <a:pt x="140" y="78"/>
                  </a:lnTo>
                  <a:cubicBezTo>
                    <a:pt x="138" y="77"/>
                    <a:pt x="136" y="75"/>
                    <a:pt x="135" y="73"/>
                  </a:cubicBezTo>
                  <a:lnTo>
                    <a:pt x="132" y="65"/>
                  </a:lnTo>
                  <a:cubicBezTo>
                    <a:pt x="131" y="63"/>
                    <a:pt x="131" y="62"/>
                    <a:pt x="132" y="60"/>
                  </a:cubicBezTo>
                  <a:lnTo>
                    <a:pt x="134" y="50"/>
                  </a:lnTo>
                  <a:cubicBezTo>
                    <a:pt x="135" y="46"/>
                    <a:pt x="139" y="43"/>
                    <a:pt x="143" y="44"/>
                  </a:cubicBezTo>
                  <a:lnTo>
                    <a:pt x="229" y="52"/>
                  </a:lnTo>
                  <a:lnTo>
                    <a:pt x="223" y="53"/>
                  </a:lnTo>
                  <a:lnTo>
                    <a:pt x="263" y="21"/>
                  </a:lnTo>
                  <a:cubicBezTo>
                    <a:pt x="264" y="20"/>
                    <a:pt x="265" y="20"/>
                    <a:pt x="265" y="20"/>
                  </a:cubicBezTo>
                  <a:lnTo>
                    <a:pt x="306" y="6"/>
                  </a:lnTo>
                  <a:cubicBezTo>
                    <a:pt x="307" y="6"/>
                    <a:pt x="308" y="6"/>
                    <a:pt x="308" y="6"/>
                  </a:cubicBezTo>
                  <a:lnTo>
                    <a:pt x="365" y="9"/>
                  </a:lnTo>
                  <a:lnTo>
                    <a:pt x="360" y="10"/>
                  </a:lnTo>
                  <a:lnTo>
                    <a:pt x="374" y="2"/>
                  </a:lnTo>
                  <a:cubicBezTo>
                    <a:pt x="377" y="0"/>
                    <a:pt x="380" y="0"/>
                    <a:pt x="383" y="2"/>
                  </a:cubicBezTo>
                  <a:lnTo>
                    <a:pt x="407" y="24"/>
                  </a:lnTo>
                  <a:lnTo>
                    <a:pt x="400" y="22"/>
                  </a:lnTo>
                  <a:lnTo>
                    <a:pt x="416" y="19"/>
                  </a:lnTo>
                  <a:cubicBezTo>
                    <a:pt x="419" y="19"/>
                    <a:pt x="421" y="20"/>
                    <a:pt x="423" y="21"/>
                  </a:cubicBezTo>
                  <a:lnTo>
                    <a:pt x="450" y="46"/>
                  </a:lnTo>
                  <a:lnTo>
                    <a:pt x="442" y="44"/>
                  </a:lnTo>
                  <a:lnTo>
                    <a:pt x="455" y="39"/>
                  </a:lnTo>
                  <a:cubicBezTo>
                    <a:pt x="458" y="38"/>
                    <a:pt x="461" y="38"/>
                    <a:pt x="463" y="40"/>
                  </a:cubicBezTo>
                  <a:lnTo>
                    <a:pt x="476" y="51"/>
                  </a:lnTo>
                  <a:lnTo>
                    <a:pt x="473" y="49"/>
                  </a:lnTo>
                  <a:lnTo>
                    <a:pt x="527" y="63"/>
                  </a:lnTo>
                  <a:lnTo>
                    <a:pt x="523" y="63"/>
                  </a:lnTo>
                  <a:lnTo>
                    <a:pt x="563" y="52"/>
                  </a:lnTo>
                  <a:cubicBezTo>
                    <a:pt x="564" y="51"/>
                    <a:pt x="566" y="51"/>
                    <a:pt x="567" y="52"/>
                  </a:cubicBezTo>
                  <a:lnTo>
                    <a:pt x="602" y="63"/>
                  </a:lnTo>
                  <a:lnTo>
                    <a:pt x="595" y="64"/>
                  </a:lnTo>
                  <a:lnTo>
                    <a:pt x="646" y="31"/>
                  </a:lnTo>
                  <a:cubicBezTo>
                    <a:pt x="648" y="30"/>
                    <a:pt x="649" y="30"/>
                    <a:pt x="651" y="30"/>
                  </a:cubicBezTo>
                  <a:lnTo>
                    <a:pt x="689" y="33"/>
                  </a:lnTo>
                  <a:lnTo>
                    <a:pt x="685" y="33"/>
                  </a:lnTo>
                  <a:lnTo>
                    <a:pt x="698" y="28"/>
                  </a:lnTo>
                  <a:cubicBezTo>
                    <a:pt x="701" y="27"/>
                    <a:pt x="704" y="27"/>
                    <a:pt x="706" y="29"/>
                  </a:cubicBezTo>
                  <a:lnTo>
                    <a:pt x="738" y="53"/>
                  </a:lnTo>
                  <a:cubicBezTo>
                    <a:pt x="739" y="54"/>
                    <a:pt x="739" y="54"/>
                    <a:pt x="740" y="54"/>
                  </a:cubicBezTo>
                  <a:lnTo>
                    <a:pt x="756" y="73"/>
                  </a:lnTo>
                  <a:cubicBezTo>
                    <a:pt x="758" y="75"/>
                    <a:pt x="758" y="79"/>
                    <a:pt x="757" y="81"/>
                  </a:cubicBezTo>
                  <a:lnTo>
                    <a:pt x="752" y="95"/>
                  </a:lnTo>
                  <a:lnTo>
                    <a:pt x="751" y="88"/>
                  </a:lnTo>
                  <a:lnTo>
                    <a:pt x="759" y="104"/>
                  </a:lnTo>
                  <a:lnTo>
                    <a:pt x="754" y="100"/>
                  </a:lnTo>
                  <a:lnTo>
                    <a:pt x="783" y="105"/>
                  </a:lnTo>
                  <a:cubicBezTo>
                    <a:pt x="785" y="106"/>
                    <a:pt x="786" y="107"/>
                    <a:pt x="787" y="108"/>
                  </a:cubicBezTo>
                  <a:lnTo>
                    <a:pt x="806" y="127"/>
                  </a:lnTo>
                  <a:lnTo>
                    <a:pt x="809" y="129"/>
                  </a:lnTo>
                  <a:lnTo>
                    <a:pt x="797" y="141"/>
                  </a:lnTo>
                  <a:lnTo>
                    <a:pt x="789" y="132"/>
                  </a:lnTo>
                  <a:lnTo>
                    <a:pt x="803" y="129"/>
                  </a:lnTo>
                  <a:lnTo>
                    <a:pt x="797" y="148"/>
                  </a:lnTo>
                  <a:cubicBezTo>
                    <a:pt x="797" y="151"/>
                    <a:pt x="794" y="153"/>
                    <a:pt x="791" y="154"/>
                  </a:cubicBezTo>
                  <a:lnTo>
                    <a:pt x="775" y="156"/>
                  </a:lnTo>
                  <a:lnTo>
                    <a:pt x="780" y="144"/>
                  </a:lnTo>
                  <a:lnTo>
                    <a:pt x="796" y="168"/>
                  </a:lnTo>
                  <a:cubicBezTo>
                    <a:pt x="797" y="169"/>
                    <a:pt x="798" y="170"/>
                    <a:pt x="798" y="172"/>
                  </a:cubicBezTo>
                  <a:lnTo>
                    <a:pt x="800" y="196"/>
                  </a:lnTo>
                  <a:lnTo>
                    <a:pt x="795" y="189"/>
                  </a:lnTo>
                  <a:lnTo>
                    <a:pt x="803" y="192"/>
                  </a:lnTo>
                  <a:cubicBezTo>
                    <a:pt x="807" y="193"/>
                    <a:pt x="809" y="197"/>
                    <a:pt x="808" y="201"/>
                  </a:cubicBezTo>
                  <a:lnTo>
                    <a:pt x="803" y="223"/>
                  </a:lnTo>
                  <a:lnTo>
                    <a:pt x="799" y="214"/>
                  </a:lnTo>
                  <a:lnTo>
                    <a:pt x="816" y="225"/>
                  </a:lnTo>
                  <a:cubicBezTo>
                    <a:pt x="817" y="226"/>
                    <a:pt x="819" y="228"/>
                    <a:pt x="819" y="230"/>
                  </a:cubicBezTo>
                  <a:lnTo>
                    <a:pt x="822" y="244"/>
                  </a:lnTo>
                  <a:lnTo>
                    <a:pt x="819" y="239"/>
                  </a:lnTo>
                  <a:lnTo>
                    <a:pt x="829" y="247"/>
                  </a:lnTo>
                  <a:cubicBezTo>
                    <a:pt x="831" y="248"/>
                    <a:pt x="832" y="251"/>
                    <a:pt x="832" y="253"/>
                  </a:cubicBezTo>
                  <a:lnTo>
                    <a:pt x="832" y="261"/>
                  </a:lnTo>
                  <a:cubicBezTo>
                    <a:pt x="832" y="264"/>
                    <a:pt x="831" y="267"/>
                    <a:pt x="828" y="269"/>
                  </a:cubicBezTo>
                  <a:lnTo>
                    <a:pt x="809" y="277"/>
                  </a:lnTo>
                  <a:cubicBezTo>
                    <a:pt x="805" y="278"/>
                    <a:pt x="801" y="277"/>
                    <a:pt x="799" y="274"/>
                  </a:cubicBezTo>
                  <a:lnTo>
                    <a:pt x="788" y="258"/>
                  </a:lnTo>
                  <a:lnTo>
                    <a:pt x="797" y="261"/>
                  </a:lnTo>
                  <a:lnTo>
                    <a:pt x="779" y="266"/>
                  </a:lnTo>
                  <a:cubicBezTo>
                    <a:pt x="777" y="267"/>
                    <a:pt x="776" y="267"/>
                    <a:pt x="774" y="266"/>
                  </a:cubicBezTo>
                  <a:lnTo>
                    <a:pt x="737" y="255"/>
                  </a:lnTo>
                  <a:lnTo>
                    <a:pt x="745" y="253"/>
                  </a:lnTo>
                  <a:lnTo>
                    <a:pt x="728" y="270"/>
                  </a:lnTo>
                  <a:cubicBezTo>
                    <a:pt x="727" y="271"/>
                    <a:pt x="725" y="272"/>
                    <a:pt x="723" y="272"/>
                  </a:cubicBezTo>
                  <a:cubicBezTo>
                    <a:pt x="721" y="272"/>
                    <a:pt x="719" y="271"/>
                    <a:pt x="717" y="270"/>
                  </a:cubicBezTo>
                  <a:lnTo>
                    <a:pt x="709" y="262"/>
                  </a:lnTo>
                  <a:lnTo>
                    <a:pt x="717" y="264"/>
                  </a:lnTo>
                  <a:lnTo>
                    <a:pt x="690" y="272"/>
                  </a:lnTo>
                  <a:cubicBezTo>
                    <a:pt x="690" y="272"/>
                    <a:pt x="689" y="272"/>
                    <a:pt x="688" y="272"/>
                  </a:cubicBezTo>
                  <a:lnTo>
                    <a:pt x="656" y="272"/>
                  </a:lnTo>
                  <a:lnTo>
                    <a:pt x="659" y="271"/>
                  </a:lnTo>
                  <a:lnTo>
                    <a:pt x="597" y="293"/>
                  </a:lnTo>
                  <a:cubicBezTo>
                    <a:pt x="595" y="294"/>
                    <a:pt x="594" y="294"/>
                    <a:pt x="592" y="293"/>
                  </a:cubicBezTo>
                  <a:lnTo>
                    <a:pt x="547" y="280"/>
                  </a:lnTo>
                  <a:lnTo>
                    <a:pt x="552" y="279"/>
                  </a:lnTo>
                  <a:lnTo>
                    <a:pt x="520" y="293"/>
                  </a:lnTo>
                  <a:cubicBezTo>
                    <a:pt x="518" y="293"/>
                    <a:pt x="517" y="294"/>
                    <a:pt x="515" y="293"/>
                  </a:cubicBezTo>
                  <a:lnTo>
                    <a:pt x="483" y="285"/>
                  </a:lnTo>
                  <a:lnTo>
                    <a:pt x="493" y="279"/>
                  </a:lnTo>
                  <a:lnTo>
                    <a:pt x="490" y="295"/>
                  </a:lnTo>
                  <a:lnTo>
                    <a:pt x="489" y="291"/>
                  </a:lnTo>
                  <a:lnTo>
                    <a:pt x="495" y="304"/>
                  </a:lnTo>
                  <a:cubicBezTo>
                    <a:pt x="496" y="306"/>
                    <a:pt x="495" y="309"/>
                    <a:pt x="494" y="311"/>
                  </a:cubicBezTo>
                  <a:cubicBezTo>
                    <a:pt x="492" y="314"/>
                    <a:pt x="490" y="315"/>
                    <a:pt x="487" y="315"/>
                  </a:cubicBezTo>
                  <a:lnTo>
                    <a:pt x="477" y="315"/>
                  </a:lnTo>
                  <a:lnTo>
                    <a:pt x="484" y="309"/>
                  </a:lnTo>
                  <a:lnTo>
                    <a:pt x="479" y="330"/>
                  </a:lnTo>
                  <a:cubicBezTo>
                    <a:pt x="478" y="333"/>
                    <a:pt x="477" y="335"/>
                    <a:pt x="475" y="336"/>
                  </a:cubicBezTo>
                  <a:cubicBezTo>
                    <a:pt x="472" y="337"/>
                    <a:pt x="470" y="337"/>
                    <a:pt x="468" y="336"/>
                  </a:cubicBezTo>
                  <a:lnTo>
                    <a:pt x="457" y="330"/>
                  </a:lnTo>
                  <a:close/>
                  <a:moveTo>
                    <a:pt x="475" y="321"/>
                  </a:moveTo>
                  <a:lnTo>
                    <a:pt x="464" y="327"/>
                  </a:lnTo>
                  <a:lnTo>
                    <a:pt x="469" y="305"/>
                  </a:lnTo>
                  <a:cubicBezTo>
                    <a:pt x="470" y="301"/>
                    <a:pt x="473" y="299"/>
                    <a:pt x="477" y="299"/>
                  </a:cubicBezTo>
                  <a:lnTo>
                    <a:pt x="487" y="299"/>
                  </a:lnTo>
                  <a:lnTo>
                    <a:pt x="480" y="310"/>
                  </a:lnTo>
                  <a:lnTo>
                    <a:pt x="475" y="296"/>
                  </a:lnTo>
                  <a:cubicBezTo>
                    <a:pt x="474" y="295"/>
                    <a:pt x="474" y="294"/>
                    <a:pt x="474" y="292"/>
                  </a:cubicBezTo>
                  <a:lnTo>
                    <a:pt x="477" y="276"/>
                  </a:lnTo>
                  <a:cubicBezTo>
                    <a:pt x="477" y="274"/>
                    <a:pt x="478" y="272"/>
                    <a:pt x="480" y="271"/>
                  </a:cubicBezTo>
                  <a:cubicBezTo>
                    <a:pt x="482" y="269"/>
                    <a:pt x="484" y="269"/>
                    <a:pt x="487" y="270"/>
                  </a:cubicBezTo>
                  <a:lnTo>
                    <a:pt x="519" y="278"/>
                  </a:lnTo>
                  <a:lnTo>
                    <a:pt x="514" y="278"/>
                  </a:lnTo>
                  <a:lnTo>
                    <a:pt x="546" y="265"/>
                  </a:lnTo>
                  <a:cubicBezTo>
                    <a:pt x="548" y="264"/>
                    <a:pt x="549" y="264"/>
                    <a:pt x="551" y="264"/>
                  </a:cubicBezTo>
                  <a:lnTo>
                    <a:pt x="597" y="278"/>
                  </a:lnTo>
                  <a:lnTo>
                    <a:pt x="592" y="278"/>
                  </a:lnTo>
                  <a:lnTo>
                    <a:pt x="653" y="256"/>
                  </a:lnTo>
                  <a:cubicBezTo>
                    <a:pt x="654" y="256"/>
                    <a:pt x="655" y="256"/>
                    <a:pt x="656" y="256"/>
                  </a:cubicBezTo>
                  <a:lnTo>
                    <a:pt x="688" y="256"/>
                  </a:lnTo>
                  <a:lnTo>
                    <a:pt x="686" y="256"/>
                  </a:lnTo>
                  <a:lnTo>
                    <a:pt x="712" y="248"/>
                  </a:lnTo>
                  <a:cubicBezTo>
                    <a:pt x="715" y="247"/>
                    <a:pt x="718" y="248"/>
                    <a:pt x="720" y="250"/>
                  </a:cubicBezTo>
                  <a:lnTo>
                    <a:pt x="728" y="258"/>
                  </a:lnTo>
                  <a:lnTo>
                    <a:pt x="717" y="258"/>
                  </a:lnTo>
                  <a:lnTo>
                    <a:pt x="733" y="242"/>
                  </a:lnTo>
                  <a:cubicBezTo>
                    <a:pt x="735" y="240"/>
                    <a:pt x="738" y="239"/>
                    <a:pt x="741" y="240"/>
                  </a:cubicBezTo>
                  <a:lnTo>
                    <a:pt x="779" y="251"/>
                  </a:lnTo>
                  <a:lnTo>
                    <a:pt x="774" y="251"/>
                  </a:lnTo>
                  <a:lnTo>
                    <a:pt x="793" y="245"/>
                  </a:lnTo>
                  <a:cubicBezTo>
                    <a:pt x="796" y="245"/>
                    <a:pt x="800" y="246"/>
                    <a:pt x="802" y="249"/>
                  </a:cubicBezTo>
                  <a:lnTo>
                    <a:pt x="812" y="265"/>
                  </a:lnTo>
                  <a:lnTo>
                    <a:pt x="803" y="262"/>
                  </a:lnTo>
                  <a:lnTo>
                    <a:pt x="821" y="254"/>
                  </a:lnTo>
                  <a:lnTo>
                    <a:pt x="816" y="261"/>
                  </a:lnTo>
                  <a:lnTo>
                    <a:pt x="816" y="253"/>
                  </a:lnTo>
                  <a:lnTo>
                    <a:pt x="820" y="260"/>
                  </a:lnTo>
                  <a:lnTo>
                    <a:pt x="809" y="252"/>
                  </a:lnTo>
                  <a:cubicBezTo>
                    <a:pt x="807" y="250"/>
                    <a:pt x="806" y="249"/>
                    <a:pt x="806" y="247"/>
                  </a:cubicBezTo>
                  <a:lnTo>
                    <a:pt x="803" y="233"/>
                  </a:lnTo>
                  <a:lnTo>
                    <a:pt x="807" y="238"/>
                  </a:lnTo>
                  <a:lnTo>
                    <a:pt x="791" y="228"/>
                  </a:lnTo>
                  <a:cubicBezTo>
                    <a:pt x="788" y="226"/>
                    <a:pt x="786" y="222"/>
                    <a:pt x="787" y="219"/>
                  </a:cubicBezTo>
                  <a:lnTo>
                    <a:pt x="793" y="197"/>
                  </a:lnTo>
                  <a:lnTo>
                    <a:pt x="798" y="207"/>
                  </a:lnTo>
                  <a:lnTo>
                    <a:pt x="790" y="204"/>
                  </a:lnTo>
                  <a:cubicBezTo>
                    <a:pt x="787" y="203"/>
                    <a:pt x="785" y="201"/>
                    <a:pt x="784" y="198"/>
                  </a:cubicBezTo>
                  <a:lnTo>
                    <a:pt x="782" y="173"/>
                  </a:lnTo>
                  <a:lnTo>
                    <a:pt x="783" y="177"/>
                  </a:lnTo>
                  <a:lnTo>
                    <a:pt x="767" y="153"/>
                  </a:lnTo>
                  <a:cubicBezTo>
                    <a:pt x="765" y="150"/>
                    <a:pt x="765" y="148"/>
                    <a:pt x="766" y="145"/>
                  </a:cubicBezTo>
                  <a:cubicBezTo>
                    <a:pt x="767" y="143"/>
                    <a:pt x="770" y="141"/>
                    <a:pt x="772" y="140"/>
                  </a:cubicBezTo>
                  <a:lnTo>
                    <a:pt x="788" y="138"/>
                  </a:lnTo>
                  <a:lnTo>
                    <a:pt x="782" y="143"/>
                  </a:lnTo>
                  <a:lnTo>
                    <a:pt x="787" y="125"/>
                  </a:lnTo>
                  <a:cubicBezTo>
                    <a:pt x="788" y="122"/>
                    <a:pt x="790" y="120"/>
                    <a:pt x="793" y="119"/>
                  </a:cubicBezTo>
                  <a:cubicBezTo>
                    <a:pt x="796" y="118"/>
                    <a:pt x="799" y="119"/>
                    <a:pt x="801" y="121"/>
                  </a:cubicBezTo>
                  <a:lnTo>
                    <a:pt x="809" y="129"/>
                  </a:lnTo>
                  <a:cubicBezTo>
                    <a:pt x="812" y="132"/>
                    <a:pt x="812" y="137"/>
                    <a:pt x="809" y="141"/>
                  </a:cubicBezTo>
                  <a:cubicBezTo>
                    <a:pt x="806" y="144"/>
                    <a:pt x="801" y="144"/>
                    <a:pt x="797" y="141"/>
                  </a:cubicBezTo>
                  <a:lnTo>
                    <a:pt x="795" y="138"/>
                  </a:lnTo>
                  <a:lnTo>
                    <a:pt x="776" y="119"/>
                  </a:lnTo>
                  <a:lnTo>
                    <a:pt x="780" y="121"/>
                  </a:lnTo>
                  <a:lnTo>
                    <a:pt x="751" y="116"/>
                  </a:lnTo>
                  <a:cubicBezTo>
                    <a:pt x="748" y="115"/>
                    <a:pt x="746" y="114"/>
                    <a:pt x="745" y="112"/>
                  </a:cubicBezTo>
                  <a:lnTo>
                    <a:pt x="737" y="95"/>
                  </a:lnTo>
                  <a:cubicBezTo>
                    <a:pt x="736" y="93"/>
                    <a:pt x="736" y="91"/>
                    <a:pt x="737" y="89"/>
                  </a:cubicBezTo>
                  <a:lnTo>
                    <a:pt x="742" y="75"/>
                  </a:lnTo>
                  <a:lnTo>
                    <a:pt x="743" y="84"/>
                  </a:lnTo>
                  <a:lnTo>
                    <a:pt x="727" y="65"/>
                  </a:lnTo>
                  <a:lnTo>
                    <a:pt x="729" y="66"/>
                  </a:lnTo>
                  <a:lnTo>
                    <a:pt x="697" y="42"/>
                  </a:lnTo>
                  <a:lnTo>
                    <a:pt x="704" y="43"/>
                  </a:lnTo>
                  <a:lnTo>
                    <a:pt x="691" y="48"/>
                  </a:lnTo>
                  <a:cubicBezTo>
                    <a:pt x="690" y="49"/>
                    <a:pt x="689" y="49"/>
                    <a:pt x="687" y="49"/>
                  </a:cubicBezTo>
                  <a:lnTo>
                    <a:pt x="650" y="46"/>
                  </a:lnTo>
                  <a:lnTo>
                    <a:pt x="655" y="45"/>
                  </a:lnTo>
                  <a:lnTo>
                    <a:pt x="604" y="77"/>
                  </a:lnTo>
                  <a:cubicBezTo>
                    <a:pt x="602" y="78"/>
                    <a:pt x="600" y="79"/>
                    <a:pt x="597" y="78"/>
                  </a:cubicBezTo>
                  <a:lnTo>
                    <a:pt x="563" y="67"/>
                  </a:lnTo>
                  <a:lnTo>
                    <a:pt x="567" y="67"/>
                  </a:lnTo>
                  <a:lnTo>
                    <a:pt x="527" y="78"/>
                  </a:lnTo>
                  <a:cubicBezTo>
                    <a:pt x="526" y="78"/>
                    <a:pt x="524" y="78"/>
                    <a:pt x="523" y="78"/>
                  </a:cubicBezTo>
                  <a:lnTo>
                    <a:pt x="469" y="65"/>
                  </a:lnTo>
                  <a:cubicBezTo>
                    <a:pt x="468" y="64"/>
                    <a:pt x="467" y="64"/>
                    <a:pt x="466" y="63"/>
                  </a:cubicBezTo>
                  <a:lnTo>
                    <a:pt x="453" y="52"/>
                  </a:lnTo>
                  <a:lnTo>
                    <a:pt x="461" y="54"/>
                  </a:lnTo>
                  <a:lnTo>
                    <a:pt x="448" y="59"/>
                  </a:lnTo>
                  <a:cubicBezTo>
                    <a:pt x="445" y="60"/>
                    <a:pt x="441" y="59"/>
                    <a:pt x="439" y="57"/>
                  </a:cubicBezTo>
                  <a:lnTo>
                    <a:pt x="412" y="33"/>
                  </a:lnTo>
                  <a:lnTo>
                    <a:pt x="419" y="35"/>
                  </a:lnTo>
                  <a:lnTo>
                    <a:pt x="403" y="38"/>
                  </a:lnTo>
                  <a:cubicBezTo>
                    <a:pt x="401" y="38"/>
                    <a:pt x="398" y="38"/>
                    <a:pt x="396" y="36"/>
                  </a:cubicBezTo>
                  <a:lnTo>
                    <a:pt x="372" y="14"/>
                  </a:lnTo>
                  <a:lnTo>
                    <a:pt x="382" y="15"/>
                  </a:lnTo>
                  <a:lnTo>
                    <a:pt x="368" y="23"/>
                  </a:lnTo>
                  <a:cubicBezTo>
                    <a:pt x="367" y="24"/>
                    <a:pt x="365" y="25"/>
                    <a:pt x="364" y="25"/>
                  </a:cubicBezTo>
                  <a:lnTo>
                    <a:pt x="308" y="22"/>
                  </a:lnTo>
                  <a:lnTo>
                    <a:pt x="311" y="21"/>
                  </a:lnTo>
                  <a:lnTo>
                    <a:pt x="271" y="35"/>
                  </a:lnTo>
                  <a:lnTo>
                    <a:pt x="273" y="34"/>
                  </a:lnTo>
                  <a:lnTo>
                    <a:pt x="233" y="66"/>
                  </a:lnTo>
                  <a:cubicBezTo>
                    <a:pt x="231" y="67"/>
                    <a:pt x="229" y="68"/>
                    <a:pt x="227" y="68"/>
                  </a:cubicBezTo>
                  <a:lnTo>
                    <a:pt x="141" y="59"/>
                  </a:lnTo>
                  <a:lnTo>
                    <a:pt x="150" y="53"/>
                  </a:lnTo>
                  <a:lnTo>
                    <a:pt x="147" y="64"/>
                  </a:lnTo>
                  <a:lnTo>
                    <a:pt x="147" y="60"/>
                  </a:lnTo>
                  <a:lnTo>
                    <a:pt x="150" y="68"/>
                  </a:lnTo>
                  <a:lnTo>
                    <a:pt x="144" y="63"/>
                  </a:lnTo>
                  <a:lnTo>
                    <a:pt x="179" y="71"/>
                  </a:lnTo>
                  <a:cubicBezTo>
                    <a:pt x="183" y="71"/>
                    <a:pt x="185" y="75"/>
                    <a:pt x="185" y="79"/>
                  </a:cubicBezTo>
                  <a:cubicBezTo>
                    <a:pt x="185" y="83"/>
                    <a:pt x="182" y="86"/>
                    <a:pt x="178" y="86"/>
                  </a:cubicBezTo>
                  <a:lnTo>
                    <a:pt x="141" y="92"/>
                  </a:lnTo>
                  <a:lnTo>
                    <a:pt x="144" y="90"/>
                  </a:lnTo>
                  <a:lnTo>
                    <a:pt x="136" y="96"/>
                  </a:lnTo>
                  <a:lnTo>
                    <a:pt x="133" y="81"/>
                  </a:lnTo>
                  <a:lnTo>
                    <a:pt x="146" y="84"/>
                  </a:lnTo>
                  <a:cubicBezTo>
                    <a:pt x="149" y="84"/>
                    <a:pt x="151" y="86"/>
                    <a:pt x="152" y="88"/>
                  </a:cubicBezTo>
                  <a:cubicBezTo>
                    <a:pt x="153" y="91"/>
                    <a:pt x="153" y="93"/>
                    <a:pt x="152" y="95"/>
                  </a:cubicBezTo>
                  <a:lnTo>
                    <a:pt x="149" y="101"/>
                  </a:lnTo>
                  <a:cubicBezTo>
                    <a:pt x="148" y="103"/>
                    <a:pt x="145" y="105"/>
                    <a:pt x="142" y="105"/>
                  </a:cubicBezTo>
                  <a:lnTo>
                    <a:pt x="97" y="105"/>
                  </a:lnTo>
                  <a:cubicBezTo>
                    <a:pt x="94" y="105"/>
                    <a:pt x="92" y="104"/>
                    <a:pt x="90" y="102"/>
                  </a:cubicBezTo>
                  <a:cubicBezTo>
                    <a:pt x="89" y="100"/>
                    <a:pt x="88" y="97"/>
                    <a:pt x="89" y="95"/>
                  </a:cubicBezTo>
                  <a:lnTo>
                    <a:pt x="92" y="87"/>
                  </a:lnTo>
                  <a:lnTo>
                    <a:pt x="99" y="97"/>
                  </a:lnTo>
                  <a:lnTo>
                    <a:pt x="89" y="97"/>
                  </a:lnTo>
                  <a:lnTo>
                    <a:pt x="94" y="83"/>
                  </a:lnTo>
                  <a:lnTo>
                    <a:pt x="100" y="89"/>
                  </a:lnTo>
                  <a:cubicBezTo>
                    <a:pt x="102" y="91"/>
                    <a:pt x="102" y="94"/>
                    <a:pt x="102" y="96"/>
                  </a:cubicBezTo>
                  <a:cubicBezTo>
                    <a:pt x="101" y="99"/>
                    <a:pt x="100" y="101"/>
                    <a:pt x="97" y="102"/>
                  </a:cubicBezTo>
                  <a:lnTo>
                    <a:pt x="84" y="107"/>
                  </a:lnTo>
                  <a:cubicBezTo>
                    <a:pt x="82" y="108"/>
                    <a:pt x="79" y="108"/>
                    <a:pt x="77" y="107"/>
                  </a:cubicBezTo>
                  <a:lnTo>
                    <a:pt x="61" y="99"/>
                  </a:lnTo>
                  <a:lnTo>
                    <a:pt x="66" y="100"/>
                  </a:lnTo>
                  <a:lnTo>
                    <a:pt x="50" y="102"/>
                  </a:lnTo>
                  <a:lnTo>
                    <a:pt x="54" y="100"/>
                  </a:lnTo>
                  <a:lnTo>
                    <a:pt x="30" y="122"/>
                  </a:lnTo>
                  <a:lnTo>
                    <a:pt x="33" y="116"/>
                  </a:lnTo>
                  <a:lnTo>
                    <a:pt x="33" y="143"/>
                  </a:lnTo>
                  <a:lnTo>
                    <a:pt x="23" y="135"/>
                  </a:lnTo>
                  <a:lnTo>
                    <a:pt x="61" y="130"/>
                  </a:lnTo>
                  <a:cubicBezTo>
                    <a:pt x="64" y="129"/>
                    <a:pt x="67" y="131"/>
                    <a:pt x="69" y="133"/>
                  </a:cubicBezTo>
                  <a:cubicBezTo>
                    <a:pt x="70" y="136"/>
                    <a:pt x="70" y="139"/>
                    <a:pt x="69" y="142"/>
                  </a:cubicBezTo>
                  <a:lnTo>
                    <a:pt x="58" y="158"/>
                  </a:lnTo>
                  <a:lnTo>
                    <a:pt x="56" y="147"/>
                  </a:lnTo>
                  <a:lnTo>
                    <a:pt x="67" y="155"/>
                  </a:lnTo>
                  <a:cubicBezTo>
                    <a:pt x="70" y="158"/>
                    <a:pt x="71" y="162"/>
                    <a:pt x="69" y="165"/>
                  </a:cubicBezTo>
                  <a:lnTo>
                    <a:pt x="66" y="171"/>
                  </a:lnTo>
                  <a:lnTo>
                    <a:pt x="63" y="160"/>
                  </a:lnTo>
                  <a:lnTo>
                    <a:pt x="74" y="165"/>
                  </a:lnTo>
                  <a:cubicBezTo>
                    <a:pt x="76" y="166"/>
                    <a:pt x="77" y="169"/>
                    <a:pt x="78" y="171"/>
                  </a:cubicBezTo>
                  <a:cubicBezTo>
                    <a:pt x="78" y="174"/>
                    <a:pt x="77" y="176"/>
                    <a:pt x="76" y="178"/>
                  </a:cubicBezTo>
                  <a:lnTo>
                    <a:pt x="62" y="192"/>
                  </a:lnTo>
                  <a:lnTo>
                    <a:pt x="60" y="179"/>
                  </a:lnTo>
                  <a:lnTo>
                    <a:pt x="79" y="187"/>
                  </a:lnTo>
                  <a:cubicBezTo>
                    <a:pt x="81" y="188"/>
                    <a:pt x="83" y="191"/>
                    <a:pt x="83" y="194"/>
                  </a:cubicBezTo>
                  <a:cubicBezTo>
                    <a:pt x="83" y="197"/>
                    <a:pt x="81" y="200"/>
                    <a:pt x="79" y="201"/>
                  </a:cubicBezTo>
                  <a:lnTo>
                    <a:pt x="60" y="209"/>
                  </a:lnTo>
                  <a:cubicBezTo>
                    <a:pt x="56" y="211"/>
                    <a:pt x="52" y="210"/>
                    <a:pt x="50" y="207"/>
                  </a:cubicBezTo>
                  <a:lnTo>
                    <a:pt x="34" y="185"/>
                  </a:lnTo>
                  <a:lnTo>
                    <a:pt x="48" y="179"/>
                  </a:lnTo>
                  <a:lnTo>
                    <a:pt x="51" y="192"/>
                  </a:lnTo>
                  <a:lnTo>
                    <a:pt x="47" y="187"/>
                  </a:lnTo>
                  <a:lnTo>
                    <a:pt x="52" y="190"/>
                  </a:lnTo>
                  <a:cubicBezTo>
                    <a:pt x="55" y="191"/>
                    <a:pt x="56" y="193"/>
                    <a:pt x="57" y="196"/>
                  </a:cubicBezTo>
                  <a:cubicBezTo>
                    <a:pt x="57" y="199"/>
                    <a:pt x="56" y="201"/>
                    <a:pt x="53" y="203"/>
                  </a:cubicBezTo>
                  <a:lnTo>
                    <a:pt x="43" y="211"/>
                  </a:lnTo>
                  <a:lnTo>
                    <a:pt x="40" y="197"/>
                  </a:lnTo>
                  <a:lnTo>
                    <a:pt x="86" y="211"/>
                  </a:lnTo>
                  <a:cubicBezTo>
                    <a:pt x="89" y="212"/>
                    <a:pt x="91" y="215"/>
                    <a:pt x="91" y="218"/>
                  </a:cubicBezTo>
                  <a:lnTo>
                    <a:pt x="91" y="248"/>
                  </a:lnTo>
                  <a:lnTo>
                    <a:pt x="81" y="240"/>
                  </a:lnTo>
                  <a:lnTo>
                    <a:pt x="89" y="238"/>
                  </a:lnTo>
                  <a:cubicBezTo>
                    <a:pt x="92" y="236"/>
                    <a:pt x="96" y="238"/>
                    <a:pt x="98" y="241"/>
                  </a:cubicBezTo>
                  <a:lnTo>
                    <a:pt x="106" y="254"/>
                  </a:lnTo>
                  <a:cubicBezTo>
                    <a:pt x="108" y="257"/>
                    <a:pt x="108" y="259"/>
                    <a:pt x="107" y="262"/>
                  </a:cubicBezTo>
                  <a:cubicBezTo>
                    <a:pt x="106" y="264"/>
                    <a:pt x="104" y="266"/>
                    <a:pt x="101" y="266"/>
                  </a:cubicBezTo>
                  <a:lnTo>
                    <a:pt x="91" y="269"/>
                  </a:lnTo>
                  <a:lnTo>
                    <a:pt x="96" y="264"/>
                  </a:lnTo>
                  <a:lnTo>
                    <a:pt x="94" y="272"/>
                  </a:lnTo>
                  <a:lnTo>
                    <a:pt x="86" y="261"/>
                  </a:lnTo>
                  <a:lnTo>
                    <a:pt x="131" y="259"/>
                  </a:lnTo>
                  <a:cubicBezTo>
                    <a:pt x="135" y="258"/>
                    <a:pt x="138" y="261"/>
                    <a:pt x="139" y="265"/>
                  </a:cubicBezTo>
                  <a:cubicBezTo>
                    <a:pt x="140" y="268"/>
                    <a:pt x="139" y="272"/>
                    <a:pt x="135" y="274"/>
                  </a:cubicBezTo>
                  <a:lnTo>
                    <a:pt x="98" y="293"/>
                  </a:lnTo>
                  <a:lnTo>
                    <a:pt x="93" y="278"/>
                  </a:lnTo>
                  <a:lnTo>
                    <a:pt x="125" y="272"/>
                  </a:lnTo>
                  <a:cubicBezTo>
                    <a:pt x="128" y="272"/>
                    <a:pt x="131" y="273"/>
                    <a:pt x="133" y="275"/>
                  </a:cubicBezTo>
                  <a:cubicBezTo>
                    <a:pt x="134" y="278"/>
                    <a:pt x="135" y="281"/>
                    <a:pt x="133" y="284"/>
                  </a:cubicBezTo>
                  <a:lnTo>
                    <a:pt x="128" y="294"/>
                  </a:lnTo>
                  <a:lnTo>
                    <a:pt x="116" y="285"/>
                  </a:lnTo>
                  <a:lnTo>
                    <a:pt x="134" y="269"/>
                  </a:lnTo>
                  <a:cubicBezTo>
                    <a:pt x="137" y="267"/>
                    <a:pt x="140" y="266"/>
                    <a:pt x="143" y="267"/>
                  </a:cubicBezTo>
                  <a:lnTo>
                    <a:pt x="167" y="278"/>
                  </a:lnTo>
                  <a:cubicBezTo>
                    <a:pt x="169" y="279"/>
                    <a:pt x="171" y="281"/>
                    <a:pt x="171" y="283"/>
                  </a:cubicBezTo>
                  <a:lnTo>
                    <a:pt x="177" y="299"/>
                  </a:lnTo>
                  <a:lnTo>
                    <a:pt x="172" y="294"/>
                  </a:lnTo>
                  <a:lnTo>
                    <a:pt x="199" y="305"/>
                  </a:lnTo>
                  <a:lnTo>
                    <a:pt x="193" y="305"/>
                  </a:lnTo>
                  <a:lnTo>
                    <a:pt x="211" y="297"/>
                  </a:lnTo>
                  <a:cubicBezTo>
                    <a:pt x="213" y="296"/>
                    <a:pt x="215" y="296"/>
                    <a:pt x="217" y="297"/>
                  </a:cubicBezTo>
                  <a:lnTo>
                    <a:pt x="225" y="299"/>
                  </a:lnTo>
                  <a:lnTo>
                    <a:pt x="215" y="306"/>
                  </a:lnTo>
                  <a:lnTo>
                    <a:pt x="220" y="276"/>
                  </a:lnTo>
                  <a:cubicBezTo>
                    <a:pt x="221" y="272"/>
                    <a:pt x="224" y="269"/>
                    <a:pt x="228" y="269"/>
                  </a:cubicBezTo>
                  <a:lnTo>
                    <a:pt x="249" y="269"/>
                  </a:lnTo>
                  <a:cubicBezTo>
                    <a:pt x="250" y="269"/>
                    <a:pt x="251" y="270"/>
                    <a:pt x="252" y="270"/>
                  </a:cubicBezTo>
                  <a:lnTo>
                    <a:pt x="295" y="286"/>
                  </a:lnTo>
                  <a:cubicBezTo>
                    <a:pt x="296" y="286"/>
                    <a:pt x="296" y="287"/>
                    <a:pt x="297" y="287"/>
                  </a:cubicBezTo>
                  <a:lnTo>
                    <a:pt x="321" y="306"/>
                  </a:lnTo>
                  <a:lnTo>
                    <a:pt x="316" y="304"/>
                  </a:lnTo>
                  <a:lnTo>
                    <a:pt x="361" y="302"/>
                  </a:lnTo>
                  <a:lnTo>
                    <a:pt x="357" y="303"/>
                  </a:lnTo>
                  <a:lnTo>
                    <a:pt x="397" y="271"/>
                  </a:lnTo>
                  <a:cubicBezTo>
                    <a:pt x="399" y="269"/>
                    <a:pt x="402" y="269"/>
                    <a:pt x="404" y="270"/>
                  </a:cubicBezTo>
                  <a:lnTo>
                    <a:pt x="442" y="283"/>
                  </a:lnTo>
                  <a:lnTo>
                    <a:pt x="434" y="285"/>
                  </a:lnTo>
                  <a:lnTo>
                    <a:pt x="452" y="266"/>
                  </a:lnTo>
                  <a:cubicBezTo>
                    <a:pt x="454" y="265"/>
                    <a:pt x="456" y="264"/>
                    <a:pt x="459" y="264"/>
                  </a:cubicBezTo>
                  <a:cubicBezTo>
                    <a:pt x="461" y="264"/>
                    <a:pt x="464" y="266"/>
                    <a:pt x="465" y="268"/>
                  </a:cubicBezTo>
                  <a:lnTo>
                    <a:pt x="473" y="281"/>
                  </a:lnTo>
                  <a:cubicBezTo>
                    <a:pt x="475" y="284"/>
                    <a:pt x="474" y="288"/>
                    <a:pt x="472" y="291"/>
                  </a:cubicBezTo>
                  <a:lnTo>
                    <a:pt x="459" y="307"/>
                  </a:lnTo>
                  <a:lnTo>
                    <a:pt x="460" y="299"/>
                  </a:lnTo>
                  <a:lnTo>
                    <a:pt x="468" y="320"/>
                  </a:lnTo>
                  <a:lnTo>
                    <a:pt x="464" y="316"/>
                  </a:lnTo>
                  <a:lnTo>
                    <a:pt x="475" y="321"/>
                  </a:lnTo>
                  <a:close/>
                  <a:moveTo>
                    <a:pt x="86" y="6"/>
                  </a:moveTo>
                  <a:cubicBezTo>
                    <a:pt x="88" y="6"/>
                    <a:pt x="91" y="6"/>
                    <a:pt x="92" y="7"/>
                  </a:cubicBezTo>
                  <a:cubicBezTo>
                    <a:pt x="94" y="8"/>
                    <a:pt x="96" y="10"/>
                    <a:pt x="96" y="12"/>
                  </a:cubicBezTo>
                  <a:lnTo>
                    <a:pt x="102" y="30"/>
                  </a:lnTo>
                  <a:lnTo>
                    <a:pt x="97" y="25"/>
                  </a:lnTo>
                  <a:lnTo>
                    <a:pt x="143" y="44"/>
                  </a:lnTo>
                  <a:cubicBezTo>
                    <a:pt x="146" y="45"/>
                    <a:pt x="148" y="48"/>
                    <a:pt x="148" y="51"/>
                  </a:cubicBezTo>
                  <a:lnTo>
                    <a:pt x="148" y="62"/>
                  </a:lnTo>
                  <a:cubicBezTo>
                    <a:pt x="148" y="67"/>
                    <a:pt x="144" y="70"/>
                    <a:pt x="140" y="70"/>
                  </a:cubicBezTo>
                  <a:lnTo>
                    <a:pt x="76" y="73"/>
                  </a:lnTo>
                  <a:lnTo>
                    <a:pt x="83" y="68"/>
                  </a:lnTo>
                  <a:lnTo>
                    <a:pt x="77" y="81"/>
                  </a:lnTo>
                  <a:cubicBezTo>
                    <a:pt x="77" y="83"/>
                    <a:pt x="76" y="84"/>
                    <a:pt x="74" y="85"/>
                  </a:cubicBezTo>
                  <a:lnTo>
                    <a:pt x="53" y="99"/>
                  </a:lnTo>
                  <a:lnTo>
                    <a:pt x="54" y="98"/>
                  </a:lnTo>
                  <a:lnTo>
                    <a:pt x="32" y="117"/>
                  </a:lnTo>
                  <a:cubicBezTo>
                    <a:pt x="30" y="119"/>
                    <a:pt x="27" y="119"/>
                    <a:pt x="25" y="118"/>
                  </a:cubicBezTo>
                  <a:cubicBezTo>
                    <a:pt x="22" y="117"/>
                    <a:pt x="20" y="115"/>
                    <a:pt x="19" y="112"/>
                  </a:cubicBezTo>
                  <a:lnTo>
                    <a:pt x="17" y="99"/>
                  </a:lnTo>
                  <a:cubicBezTo>
                    <a:pt x="16" y="95"/>
                    <a:pt x="18" y="92"/>
                    <a:pt x="21" y="90"/>
                  </a:cubicBezTo>
                  <a:lnTo>
                    <a:pt x="48" y="77"/>
                  </a:lnTo>
                  <a:lnTo>
                    <a:pt x="51" y="92"/>
                  </a:lnTo>
                  <a:lnTo>
                    <a:pt x="19" y="92"/>
                  </a:lnTo>
                  <a:cubicBezTo>
                    <a:pt x="16" y="92"/>
                    <a:pt x="13" y="90"/>
                    <a:pt x="12" y="87"/>
                  </a:cubicBezTo>
                  <a:lnTo>
                    <a:pt x="9" y="82"/>
                  </a:lnTo>
                  <a:cubicBezTo>
                    <a:pt x="8" y="79"/>
                    <a:pt x="8" y="75"/>
                    <a:pt x="11" y="73"/>
                  </a:cubicBezTo>
                  <a:lnTo>
                    <a:pt x="22" y="62"/>
                  </a:lnTo>
                  <a:lnTo>
                    <a:pt x="19" y="69"/>
                  </a:lnTo>
                  <a:lnTo>
                    <a:pt x="17" y="53"/>
                  </a:lnTo>
                  <a:cubicBezTo>
                    <a:pt x="16" y="50"/>
                    <a:pt x="17" y="47"/>
                    <a:pt x="20" y="45"/>
                  </a:cubicBezTo>
                  <a:lnTo>
                    <a:pt x="30" y="37"/>
                  </a:lnTo>
                  <a:lnTo>
                    <a:pt x="27" y="45"/>
                  </a:lnTo>
                  <a:lnTo>
                    <a:pt x="25" y="35"/>
                  </a:lnTo>
                  <a:lnTo>
                    <a:pt x="28" y="39"/>
                  </a:lnTo>
                  <a:lnTo>
                    <a:pt x="20" y="34"/>
                  </a:lnTo>
                  <a:cubicBezTo>
                    <a:pt x="17" y="32"/>
                    <a:pt x="15" y="27"/>
                    <a:pt x="18" y="23"/>
                  </a:cubicBezTo>
                  <a:lnTo>
                    <a:pt x="26" y="10"/>
                  </a:lnTo>
                  <a:cubicBezTo>
                    <a:pt x="27" y="8"/>
                    <a:pt x="28" y="7"/>
                    <a:pt x="30" y="6"/>
                  </a:cubicBezTo>
                  <a:lnTo>
                    <a:pt x="49" y="1"/>
                  </a:lnTo>
                  <a:cubicBezTo>
                    <a:pt x="51" y="0"/>
                    <a:pt x="53" y="0"/>
                    <a:pt x="55" y="1"/>
                  </a:cubicBezTo>
                  <a:lnTo>
                    <a:pt x="76" y="12"/>
                  </a:lnTo>
                  <a:lnTo>
                    <a:pt x="70" y="12"/>
                  </a:lnTo>
                  <a:lnTo>
                    <a:pt x="86" y="6"/>
                  </a:lnTo>
                  <a:close/>
                  <a:moveTo>
                    <a:pt x="75" y="27"/>
                  </a:moveTo>
                  <a:cubicBezTo>
                    <a:pt x="73" y="27"/>
                    <a:pt x="71" y="27"/>
                    <a:pt x="69" y="26"/>
                  </a:cubicBezTo>
                  <a:lnTo>
                    <a:pt x="48" y="16"/>
                  </a:lnTo>
                  <a:lnTo>
                    <a:pt x="53" y="16"/>
                  </a:lnTo>
                  <a:lnTo>
                    <a:pt x="35" y="22"/>
                  </a:lnTo>
                  <a:lnTo>
                    <a:pt x="39" y="18"/>
                  </a:lnTo>
                  <a:lnTo>
                    <a:pt x="31" y="31"/>
                  </a:lnTo>
                  <a:lnTo>
                    <a:pt x="29" y="21"/>
                  </a:lnTo>
                  <a:lnTo>
                    <a:pt x="37" y="26"/>
                  </a:lnTo>
                  <a:cubicBezTo>
                    <a:pt x="39" y="27"/>
                    <a:pt x="40" y="29"/>
                    <a:pt x="40" y="31"/>
                  </a:cubicBezTo>
                  <a:lnTo>
                    <a:pt x="43" y="41"/>
                  </a:lnTo>
                  <a:cubicBezTo>
                    <a:pt x="44" y="45"/>
                    <a:pt x="43" y="48"/>
                    <a:pt x="40" y="50"/>
                  </a:cubicBezTo>
                  <a:lnTo>
                    <a:pt x="29" y="58"/>
                  </a:lnTo>
                  <a:lnTo>
                    <a:pt x="32" y="50"/>
                  </a:lnTo>
                  <a:lnTo>
                    <a:pt x="35" y="66"/>
                  </a:lnTo>
                  <a:cubicBezTo>
                    <a:pt x="36" y="69"/>
                    <a:pt x="35" y="71"/>
                    <a:pt x="33" y="73"/>
                  </a:cubicBezTo>
                  <a:lnTo>
                    <a:pt x="22" y="84"/>
                  </a:lnTo>
                  <a:lnTo>
                    <a:pt x="24" y="75"/>
                  </a:lnTo>
                  <a:lnTo>
                    <a:pt x="26" y="80"/>
                  </a:lnTo>
                  <a:lnTo>
                    <a:pt x="19" y="76"/>
                  </a:lnTo>
                  <a:lnTo>
                    <a:pt x="51" y="76"/>
                  </a:lnTo>
                  <a:cubicBezTo>
                    <a:pt x="55" y="76"/>
                    <a:pt x="58" y="78"/>
                    <a:pt x="59" y="82"/>
                  </a:cubicBezTo>
                  <a:cubicBezTo>
                    <a:pt x="60" y="86"/>
                    <a:pt x="58" y="89"/>
                    <a:pt x="55" y="91"/>
                  </a:cubicBezTo>
                  <a:lnTo>
                    <a:pt x="28" y="104"/>
                  </a:lnTo>
                  <a:lnTo>
                    <a:pt x="32" y="96"/>
                  </a:lnTo>
                  <a:lnTo>
                    <a:pt x="35" y="109"/>
                  </a:lnTo>
                  <a:lnTo>
                    <a:pt x="22" y="105"/>
                  </a:lnTo>
                  <a:lnTo>
                    <a:pt x="43" y="86"/>
                  </a:lnTo>
                  <a:cubicBezTo>
                    <a:pt x="44" y="86"/>
                    <a:pt x="44" y="85"/>
                    <a:pt x="44" y="85"/>
                  </a:cubicBezTo>
                  <a:lnTo>
                    <a:pt x="66" y="72"/>
                  </a:lnTo>
                  <a:lnTo>
                    <a:pt x="63" y="75"/>
                  </a:lnTo>
                  <a:lnTo>
                    <a:pt x="68" y="62"/>
                  </a:lnTo>
                  <a:cubicBezTo>
                    <a:pt x="69" y="59"/>
                    <a:pt x="72" y="57"/>
                    <a:pt x="75" y="57"/>
                  </a:cubicBezTo>
                  <a:lnTo>
                    <a:pt x="139" y="54"/>
                  </a:lnTo>
                  <a:lnTo>
                    <a:pt x="132" y="62"/>
                  </a:lnTo>
                  <a:lnTo>
                    <a:pt x="132" y="51"/>
                  </a:lnTo>
                  <a:lnTo>
                    <a:pt x="136" y="59"/>
                  </a:lnTo>
                  <a:lnTo>
                    <a:pt x="91" y="40"/>
                  </a:lnTo>
                  <a:cubicBezTo>
                    <a:pt x="89" y="39"/>
                    <a:pt x="87" y="37"/>
                    <a:pt x="86" y="35"/>
                  </a:cubicBezTo>
                  <a:lnTo>
                    <a:pt x="81" y="16"/>
                  </a:lnTo>
                  <a:lnTo>
                    <a:pt x="91" y="21"/>
                  </a:lnTo>
                  <a:lnTo>
                    <a:pt x="75" y="27"/>
                  </a:lnTo>
                  <a:close/>
                  <a:moveTo>
                    <a:pt x="12" y="118"/>
                  </a:moveTo>
                  <a:cubicBezTo>
                    <a:pt x="10" y="119"/>
                    <a:pt x="7" y="119"/>
                    <a:pt x="4" y="117"/>
                  </a:cubicBezTo>
                  <a:cubicBezTo>
                    <a:pt x="2" y="116"/>
                    <a:pt x="0" y="113"/>
                    <a:pt x="0" y="111"/>
                  </a:cubicBezTo>
                  <a:lnTo>
                    <a:pt x="0" y="103"/>
                  </a:lnTo>
                  <a:cubicBezTo>
                    <a:pt x="0" y="100"/>
                    <a:pt x="2" y="98"/>
                    <a:pt x="4" y="96"/>
                  </a:cubicBezTo>
                  <a:cubicBezTo>
                    <a:pt x="5" y="95"/>
                    <a:pt x="8" y="94"/>
                    <a:pt x="10" y="95"/>
                  </a:cubicBezTo>
                  <a:lnTo>
                    <a:pt x="21" y="98"/>
                  </a:lnTo>
                  <a:cubicBezTo>
                    <a:pt x="24" y="98"/>
                    <a:pt x="27" y="101"/>
                    <a:pt x="27" y="104"/>
                  </a:cubicBezTo>
                  <a:cubicBezTo>
                    <a:pt x="27" y="108"/>
                    <a:pt x="26" y="111"/>
                    <a:pt x="23" y="112"/>
                  </a:cubicBezTo>
                  <a:lnTo>
                    <a:pt x="12" y="118"/>
                  </a:lnTo>
                  <a:close/>
                  <a:moveTo>
                    <a:pt x="16" y="98"/>
                  </a:moveTo>
                  <a:lnTo>
                    <a:pt x="17" y="113"/>
                  </a:lnTo>
                  <a:lnTo>
                    <a:pt x="7" y="110"/>
                  </a:lnTo>
                  <a:lnTo>
                    <a:pt x="16" y="103"/>
                  </a:lnTo>
                  <a:lnTo>
                    <a:pt x="16" y="111"/>
                  </a:lnTo>
                  <a:lnTo>
                    <a:pt x="5" y="103"/>
                  </a:lnTo>
                  <a:lnTo>
                    <a:pt x="16" y="98"/>
                  </a:lnTo>
                  <a:close/>
                </a:path>
              </a:pathLst>
            </a:custGeom>
            <a:solidFill>
              <a:srgbClr val="6E6E6E"/>
            </a:solidFill>
            <a:ln w="0" cap="flat">
              <a:solidFill>
                <a:srgbClr val="6E6E6E"/>
              </a:solidFill>
              <a:prstDash val="solid"/>
              <a:round/>
              <a:headEnd/>
              <a:tailEnd/>
            </a:ln>
          </p:spPr>
          <p:txBody>
            <a:bodyPr/>
            <a:lstStyle/>
            <a:p>
              <a:endParaRPr lang="en-US"/>
            </a:p>
          </p:txBody>
        </p:sp>
        <p:sp>
          <p:nvSpPr>
            <p:cNvPr id="1255" name="Freeform 815"/>
            <p:cNvSpPr>
              <a:spLocks noEditPoints="1"/>
            </p:cNvSpPr>
            <p:nvPr/>
          </p:nvSpPr>
          <p:spPr bwMode="auto">
            <a:xfrm>
              <a:off x="3803" y="1077"/>
              <a:ext cx="228" cy="185"/>
            </a:xfrm>
            <a:custGeom>
              <a:avLst/>
              <a:gdLst>
                <a:gd name="T0" fmla="*/ 150 w 228"/>
                <a:gd name="T1" fmla="*/ 165 h 185"/>
                <a:gd name="T2" fmla="*/ 148 w 228"/>
                <a:gd name="T3" fmla="*/ 164 h 185"/>
                <a:gd name="T4" fmla="*/ 153 w 228"/>
                <a:gd name="T5" fmla="*/ 162 h 185"/>
                <a:gd name="T6" fmla="*/ 211 w 228"/>
                <a:gd name="T7" fmla="*/ 141 h 185"/>
                <a:gd name="T8" fmla="*/ 222 w 228"/>
                <a:gd name="T9" fmla="*/ 158 h 185"/>
                <a:gd name="T10" fmla="*/ 228 w 228"/>
                <a:gd name="T11" fmla="*/ 166 h 185"/>
                <a:gd name="T12" fmla="*/ 218 w 228"/>
                <a:gd name="T13" fmla="*/ 169 h 185"/>
                <a:gd name="T14" fmla="*/ 213 w 228"/>
                <a:gd name="T15" fmla="*/ 184 h 185"/>
                <a:gd name="T16" fmla="*/ 202 w 228"/>
                <a:gd name="T17" fmla="*/ 183 h 185"/>
                <a:gd name="T18" fmla="*/ 200 w 228"/>
                <a:gd name="T19" fmla="*/ 181 h 185"/>
                <a:gd name="T20" fmla="*/ 189 w 228"/>
                <a:gd name="T21" fmla="*/ 180 h 185"/>
                <a:gd name="T22" fmla="*/ 182 w 228"/>
                <a:gd name="T23" fmla="*/ 179 h 185"/>
                <a:gd name="T24" fmla="*/ 172 w 228"/>
                <a:gd name="T25" fmla="*/ 177 h 185"/>
                <a:gd name="T26" fmla="*/ 161 w 228"/>
                <a:gd name="T27" fmla="*/ 163 h 185"/>
                <a:gd name="T28" fmla="*/ 151 w 228"/>
                <a:gd name="T29" fmla="*/ 160 h 185"/>
                <a:gd name="T30" fmla="*/ 132 w 228"/>
                <a:gd name="T31" fmla="*/ 165 h 185"/>
                <a:gd name="T32" fmla="*/ 113 w 228"/>
                <a:gd name="T33" fmla="*/ 156 h 185"/>
                <a:gd name="T34" fmla="*/ 99 w 228"/>
                <a:gd name="T35" fmla="*/ 150 h 185"/>
                <a:gd name="T36" fmla="*/ 91 w 228"/>
                <a:gd name="T37" fmla="*/ 137 h 185"/>
                <a:gd name="T38" fmla="*/ 89 w 228"/>
                <a:gd name="T39" fmla="*/ 134 h 185"/>
                <a:gd name="T40" fmla="*/ 81 w 228"/>
                <a:gd name="T41" fmla="*/ 120 h 185"/>
                <a:gd name="T42" fmla="*/ 70 w 228"/>
                <a:gd name="T43" fmla="*/ 119 h 185"/>
                <a:gd name="T44" fmla="*/ 69 w 228"/>
                <a:gd name="T45" fmla="*/ 122 h 185"/>
                <a:gd name="T46" fmla="*/ 58 w 228"/>
                <a:gd name="T47" fmla="*/ 117 h 185"/>
                <a:gd name="T48" fmla="*/ 54 w 228"/>
                <a:gd name="T49" fmla="*/ 110 h 185"/>
                <a:gd name="T50" fmla="*/ 49 w 228"/>
                <a:gd name="T51" fmla="*/ 93 h 185"/>
                <a:gd name="T52" fmla="*/ 35 w 228"/>
                <a:gd name="T53" fmla="*/ 82 h 185"/>
                <a:gd name="T54" fmla="*/ 26 w 228"/>
                <a:gd name="T55" fmla="*/ 69 h 185"/>
                <a:gd name="T56" fmla="*/ 27 w 228"/>
                <a:gd name="T57" fmla="*/ 66 h 185"/>
                <a:gd name="T58" fmla="*/ 28 w 228"/>
                <a:gd name="T59" fmla="*/ 60 h 185"/>
                <a:gd name="T60" fmla="*/ 28 w 228"/>
                <a:gd name="T61" fmla="*/ 53 h 185"/>
                <a:gd name="T62" fmla="*/ 25 w 228"/>
                <a:gd name="T63" fmla="*/ 50 h 185"/>
                <a:gd name="T64" fmla="*/ 19 w 228"/>
                <a:gd name="T65" fmla="*/ 42 h 185"/>
                <a:gd name="T66" fmla="*/ 12 w 228"/>
                <a:gd name="T67" fmla="*/ 33 h 185"/>
                <a:gd name="T68" fmla="*/ 10 w 228"/>
                <a:gd name="T69" fmla="*/ 29 h 185"/>
                <a:gd name="T70" fmla="*/ 5 w 228"/>
                <a:gd name="T71" fmla="*/ 23 h 185"/>
                <a:gd name="T72" fmla="*/ 4 w 228"/>
                <a:gd name="T73" fmla="*/ 17 h 185"/>
                <a:gd name="T74" fmla="*/ 0 w 228"/>
                <a:gd name="T75" fmla="*/ 5 h 185"/>
                <a:gd name="T76" fmla="*/ 5 w 228"/>
                <a:gd name="T77" fmla="*/ 0 h 185"/>
                <a:gd name="T78" fmla="*/ 14 w 228"/>
                <a:gd name="T79" fmla="*/ 9 h 185"/>
                <a:gd name="T80" fmla="*/ 26 w 228"/>
                <a:gd name="T81" fmla="*/ 11 h 185"/>
                <a:gd name="T82" fmla="*/ 44 w 228"/>
                <a:gd name="T83" fmla="*/ 5 h 185"/>
                <a:gd name="T84" fmla="*/ 44 w 228"/>
                <a:gd name="T85" fmla="*/ 9 h 185"/>
                <a:gd name="T86" fmla="*/ 49 w 228"/>
                <a:gd name="T87" fmla="*/ 17 h 185"/>
                <a:gd name="T88" fmla="*/ 76 w 228"/>
                <a:gd name="T89" fmla="*/ 13 h 185"/>
                <a:gd name="T90" fmla="*/ 92 w 228"/>
                <a:gd name="T91" fmla="*/ 25 h 185"/>
                <a:gd name="T92" fmla="*/ 115 w 228"/>
                <a:gd name="T93" fmla="*/ 29 h 185"/>
                <a:gd name="T94" fmla="*/ 120 w 228"/>
                <a:gd name="T95" fmla="*/ 21 h 185"/>
                <a:gd name="T96" fmla="*/ 141 w 228"/>
                <a:gd name="T97" fmla="*/ 23 h 185"/>
                <a:gd name="T98" fmla="*/ 165 w 228"/>
                <a:gd name="T99" fmla="*/ 33 h 185"/>
                <a:gd name="T100" fmla="*/ 174 w 228"/>
                <a:gd name="T101" fmla="*/ 39 h 185"/>
                <a:gd name="T102" fmla="*/ 188 w 228"/>
                <a:gd name="T103" fmla="*/ 52 h 185"/>
                <a:gd name="T104" fmla="*/ 184 w 228"/>
                <a:gd name="T105" fmla="*/ 66 h 185"/>
                <a:gd name="T106" fmla="*/ 183 w 228"/>
                <a:gd name="T107" fmla="*/ 71 h 185"/>
                <a:gd name="T108" fmla="*/ 189 w 228"/>
                <a:gd name="T109" fmla="*/ 79 h 185"/>
                <a:gd name="T110" fmla="*/ 191 w 228"/>
                <a:gd name="T111" fmla="*/ 95 h 185"/>
                <a:gd name="T112" fmla="*/ 202 w 228"/>
                <a:gd name="T113" fmla="*/ 105 h 185"/>
                <a:gd name="T114" fmla="*/ 197 w 228"/>
                <a:gd name="T115" fmla="*/ 124 h 18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28"/>
                <a:gd name="T175" fmla="*/ 0 h 185"/>
                <a:gd name="T176" fmla="*/ 228 w 228"/>
                <a:gd name="T177" fmla="*/ 185 h 18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28" h="185">
                  <a:moveTo>
                    <a:pt x="153" y="162"/>
                  </a:moveTo>
                  <a:lnTo>
                    <a:pt x="150" y="165"/>
                  </a:lnTo>
                  <a:lnTo>
                    <a:pt x="142" y="167"/>
                  </a:lnTo>
                  <a:lnTo>
                    <a:pt x="148" y="164"/>
                  </a:lnTo>
                  <a:lnTo>
                    <a:pt x="148" y="162"/>
                  </a:lnTo>
                  <a:lnTo>
                    <a:pt x="153" y="162"/>
                  </a:lnTo>
                  <a:close/>
                  <a:moveTo>
                    <a:pt x="197" y="124"/>
                  </a:moveTo>
                  <a:lnTo>
                    <a:pt x="211" y="141"/>
                  </a:lnTo>
                  <a:lnTo>
                    <a:pt x="220" y="146"/>
                  </a:lnTo>
                  <a:lnTo>
                    <a:pt x="222" y="158"/>
                  </a:lnTo>
                  <a:lnTo>
                    <a:pt x="228" y="160"/>
                  </a:lnTo>
                  <a:lnTo>
                    <a:pt x="228" y="166"/>
                  </a:lnTo>
                  <a:lnTo>
                    <a:pt x="219" y="167"/>
                  </a:lnTo>
                  <a:lnTo>
                    <a:pt x="218" y="169"/>
                  </a:lnTo>
                  <a:lnTo>
                    <a:pt x="214" y="171"/>
                  </a:lnTo>
                  <a:lnTo>
                    <a:pt x="213" y="184"/>
                  </a:lnTo>
                  <a:lnTo>
                    <a:pt x="211" y="185"/>
                  </a:lnTo>
                  <a:lnTo>
                    <a:pt x="202" y="183"/>
                  </a:lnTo>
                  <a:lnTo>
                    <a:pt x="201" y="181"/>
                  </a:lnTo>
                  <a:lnTo>
                    <a:pt x="200" y="181"/>
                  </a:lnTo>
                  <a:lnTo>
                    <a:pt x="201" y="183"/>
                  </a:lnTo>
                  <a:lnTo>
                    <a:pt x="189" y="180"/>
                  </a:lnTo>
                  <a:lnTo>
                    <a:pt x="185" y="181"/>
                  </a:lnTo>
                  <a:lnTo>
                    <a:pt x="182" y="179"/>
                  </a:lnTo>
                  <a:lnTo>
                    <a:pt x="174" y="179"/>
                  </a:lnTo>
                  <a:lnTo>
                    <a:pt x="172" y="177"/>
                  </a:lnTo>
                  <a:lnTo>
                    <a:pt x="166" y="177"/>
                  </a:lnTo>
                  <a:lnTo>
                    <a:pt x="161" y="163"/>
                  </a:lnTo>
                  <a:lnTo>
                    <a:pt x="157" y="160"/>
                  </a:lnTo>
                  <a:lnTo>
                    <a:pt x="151" y="160"/>
                  </a:lnTo>
                  <a:lnTo>
                    <a:pt x="137" y="168"/>
                  </a:lnTo>
                  <a:lnTo>
                    <a:pt x="132" y="165"/>
                  </a:lnTo>
                  <a:lnTo>
                    <a:pt x="126" y="165"/>
                  </a:lnTo>
                  <a:lnTo>
                    <a:pt x="113" y="156"/>
                  </a:lnTo>
                  <a:lnTo>
                    <a:pt x="111" y="154"/>
                  </a:lnTo>
                  <a:lnTo>
                    <a:pt x="99" y="150"/>
                  </a:lnTo>
                  <a:lnTo>
                    <a:pt x="93" y="139"/>
                  </a:lnTo>
                  <a:lnTo>
                    <a:pt x="91" y="137"/>
                  </a:lnTo>
                  <a:lnTo>
                    <a:pt x="92" y="135"/>
                  </a:lnTo>
                  <a:lnTo>
                    <a:pt x="89" y="134"/>
                  </a:lnTo>
                  <a:lnTo>
                    <a:pt x="88" y="130"/>
                  </a:lnTo>
                  <a:lnTo>
                    <a:pt x="81" y="120"/>
                  </a:lnTo>
                  <a:lnTo>
                    <a:pt x="76" y="123"/>
                  </a:lnTo>
                  <a:lnTo>
                    <a:pt x="70" y="119"/>
                  </a:lnTo>
                  <a:lnTo>
                    <a:pt x="69" y="119"/>
                  </a:lnTo>
                  <a:lnTo>
                    <a:pt x="69" y="122"/>
                  </a:lnTo>
                  <a:lnTo>
                    <a:pt x="66" y="123"/>
                  </a:lnTo>
                  <a:lnTo>
                    <a:pt x="58" y="117"/>
                  </a:lnTo>
                  <a:lnTo>
                    <a:pt x="58" y="111"/>
                  </a:lnTo>
                  <a:lnTo>
                    <a:pt x="54" y="110"/>
                  </a:lnTo>
                  <a:lnTo>
                    <a:pt x="55" y="101"/>
                  </a:lnTo>
                  <a:lnTo>
                    <a:pt x="49" y="93"/>
                  </a:lnTo>
                  <a:lnTo>
                    <a:pt x="34" y="86"/>
                  </a:lnTo>
                  <a:lnTo>
                    <a:pt x="35" y="82"/>
                  </a:lnTo>
                  <a:lnTo>
                    <a:pt x="25" y="73"/>
                  </a:lnTo>
                  <a:lnTo>
                    <a:pt x="26" y="69"/>
                  </a:lnTo>
                  <a:lnTo>
                    <a:pt x="24" y="67"/>
                  </a:lnTo>
                  <a:lnTo>
                    <a:pt x="27" y="66"/>
                  </a:lnTo>
                  <a:lnTo>
                    <a:pt x="26" y="64"/>
                  </a:lnTo>
                  <a:lnTo>
                    <a:pt x="28" y="60"/>
                  </a:lnTo>
                  <a:lnTo>
                    <a:pt x="30" y="58"/>
                  </a:lnTo>
                  <a:lnTo>
                    <a:pt x="28" y="53"/>
                  </a:lnTo>
                  <a:lnTo>
                    <a:pt x="32" y="50"/>
                  </a:lnTo>
                  <a:lnTo>
                    <a:pt x="25" y="50"/>
                  </a:lnTo>
                  <a:lnTo>
                    <a:pt x="21" y="48"/>
                  </a:lnTo>
                  <a:lnTo>
                    <a:pt x="19" y="42"/>
                  </a:lnTo>
                  <a:lnTo>
                    <a:pt x="14" y="38"/>
                  </a:lnTo>
                  <a:lnTo>
                    <a:pt x="12" y="33"/>
                  </a:lnTo>
                  <a:lnTo>
                    <a:pt x="12" y="31"/>
                  </a:lnTo>
                  <a:lnTo>
                    <a:pt x="10" y="29"/>
                  </a:lnTo>
                  <a:lnTo>
                    <a:pt x="9" y="26"/>
                  </a:lnTo>
                  <a:lnTo>
                    <a:pt x="5" y="23"/>
                  </a:lnTo>
                  <a:lnTo>
                    <a:pt x="6" y="18"/>
                  </a:lnTo>
                  <a:lnTo>
                    <a:pt x="4" y="17"/>
                  </a:lnTo>
                  <a:lnTo>
                    <a:pt x="4" y="11"/>
                  </a:lnTo>
                  <a:lnTo>
                    <a:pt x="0" y="5"/>
                  </a:lnTo>
                  <a:lnTo>
                    <a:pt x="4" y="5"/>
                  </a:lnTo>
                  <a:lnTo>
                    <a:pt x="5" y="0"/>
                  </a:lnTo>
                  <a:lnTo>
                    <a:pt x="7" y="2"/>
                  </a:lnTo>
                  <a:lnTo>
                    <a:pt x="14" y="9"/>
                  </a:lnTo>
                  <a:lnTo>
                    <a:pt x="23" y="11"/>
                  </a:lnTo>
                  <a:lnTo>
                    <a:pt x="26" y="11"/>
                  </a:lnTo>
                  <a:lnTo>
                    <a:pt x="39" y="1"/>
                  </a:lnTo>
                  <a:lnTo>
                    <a:pt x="44" y="5"/>
                  </a:lnTo>
                  <a:lnTo>
                    <a:pt x="42" y="6"/>
                  </a:lnTo>
                  <a:lnTo>
                    <a:pt x="44" y="9"/>
                  </a:lnTo>
                  <a:lnTo>
                    <a:pt x="42" y="11"/>
                  </a:lnTo>
                  <a:lnTo>
                    <a:pt x="49" y="17"/>
                  </a:lnTo>
                  <a:lnTo>
                    <a:pt x="61" y="19"/>
                  </a:lnTo>
                  <a:lnTo>
                    <a:pt x="76" y="13"/>
                  </a:lnTo>
                  <a:lnTo>
                    <a:pt x="85" y="23"/>
                  </a:lnTo>
                  <a:lnTo>
                    <a:pt x="92" y="25"/>
                  </a:lnTo>
                  <a:lnTo>
                    <a:pt x="103" y="31"/>
                  </a:lnTo>
                  <a:lnTo>
                    <a:pt x="115" y="29"/>
                  </a:lnTo>
                  <a:lnTo>
                    <a:pt x="115" y="25"/>
                  </a:lnTo>
                  <a:lnTo>
                    <a:pt x="120" y="21"/>
                  </a:lnTo>
                  <a:lnTo>
                    <a:pt x="138" y="19"/>
                  </a:lnTo>
                  <a:lnTo>
                    <a:pt x="141" y="23"/>
                  </a:lnTo>
                  <a:lnTo>
                    <a:pt x="163" y="28"/>
                  </a:lnTo>
                  <a:lnTo>
                    <a:pt x="165" y="33"/>
                  </a:lnTo>
                  <a:lnTo>
                    <a:pt x="171" y="35"/>
                  </a:lnTo>
                  <a:lnTo>
                    <a:pt x="174" y="39"/>
                  </a:lnTo>
                  <a:lnTo>
                    <a:pt x="184" y="39"/>
                  </a:lnTo>
                  <a:lnTo>
                    <a:pt x="188" y="52"/>
                  </a:lnTo>
                  <a:lnTo>
                    <a:pt x="187" y="63"/>
                  </a:lnTo>
                  <a:lnTo>
                    <a:pt x="184" y="66"/>
                  </a:lnTo>
                  <a:lnTo>
                    <a:pt x="186" y="69"/>
                  </a:lnTo>
                  <a:lnTo>
                    <a:pt x="183" y="71"/>
                  </a:lnTo>
                  <a:lnTo>
                    <a:pt x="185" y="77"/>
                  </a:lnTo>
                  <a:lnTo>
                    <a:pt x="189" y="79"/>
                  </a:lnTo>
                  <a:lnTo>
                    <a:pt x="186" y="85"/>
                  </a:lnTo>
                  <a:lnTo>
                    <a:pt x="191" y="95"/>
                  </a:lnTo>
                  <a:lnTo>
                    <a:pt x="194" y="104"/>
                  </a:lnTo>
                  <a:lnTo>
                    <a:pt x="202" y="105"/>
                  </a:lnTo>
                  <a:lnTo>
                    <a:pt x="205" y="110"/>
                  </a:lnTo>
                  <a:lnTo>
                    <a:pt x="197" y="12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56" name="Freeform 816"/>
            <p:cNvSpPr>
              <a:spLocks noEditPoints="1"/>
            </p:cNvSpPr>
            <p:nvPr/>
          </p:nvSpPr>
          <p:spPr bwMode="auto">
            <a:xfrm>
              <a:off x="3801" y="1075"/>
              <a:ext cx="233" cy="190"/>
            </a:xfrm>
            <a:custGeom>
              <a:avLst/>
              <a:gdLst>
                <a:gd name="T0" fmla="*/ 582 w 945"/>
                <a:gd name="T1" fmla="*/ 678 h 769"/>
                <a:gd name="T2" fmla="*/ 615 w 945"/>
                <a:gd name="T3" fmla="*/ 663 h 769"/>
                <a:gd name="T4" fmla="*/ 629 w 945"/>
                <a:gd name="T5" fmla="*/ 674 h 769"/>
                <a:gd name="T6" fmla="*/ 918 w 945"/>
                <a:gd name="T7" fmla="*/ 646 h 769"/>
                <a:gd name="T8" fmla="*/ 900 w 945"/>
                <a:gd name="T9" fmla="*/ 698 h 769"/>
                <a:gd name="T10" fmla="*/ 827 w 945"/>
                <a:gd name="T11" fmla="*/ 757 h 769"/>
                <a:gd name="T12" fmla="*/ 822 w 945"/>
                <a:gd name="T13" fmla="*/ 758 h 769"/>
                <a:gd name="T14" fmla="*/ 711 w 945"/>
                <a:gd name="T15" fmla="*/ 742 h 769"/>
                <a:gd name="T16" fmla="*/ 645 w 945"/>
                <a:gd name="T17" fmla="*/ 664 h 769"/>
                <a:gd name="T18" fmla="*/ 515 w 945"/>
                <a:gd name="T19" fmla="*/ 684 h 769"/>
                <a:gd name="T20" fmla="*/ 383 w 945"/>
                <a:gd name="T21" fmla="*/ 578 h 769"/>
                <a:gd name="T22" fmla="*/ 361 w 945"/>
                <a:gd name="T23" fmla="*/ 540 h 769"/>
                <a:gd name="T24" fmla="*/ 297 w 945"/>
                <a:gd name="T25" fmla="*/ 489 h 769"/>
                <a:gd name="T26" fmla="*/ 241 w 945"/>
                <a:gd name="T27" fmla="*/ 467 h 769"/>
                <a:gd name="T28" fmla="*/ 140 w 945"/>
                <a:gd name="T29" fmla="*/ 353 h 769"/>
                <a:gd name="T30" fmla="*/ 100 w 945"/>
                <a:gd name="T31" fmla="*/ 278 h 769"/>
                <a:gd name="T32" fmla="*/ 128 w 945"/>
                <a:gd name="T33" fmla="*/ 238 h 769"/>
                <a:gd name="T34" fmla="*/ 90 w 945"/>
                <a:gd name="T35" fmla="*/ 209 h 769"/>
                <a:gd name="T36" fmla="*/ 51 w 945"/>
                <a:gd name="T37" fmla="*/ 135 h 769"/>
                <a:gd name="T38" fmla="*/ 27 w 945"/>
                <a:gd name="T39" fmla="*/ 79 h 769"/>
                <a:gd name="T40" fmla="*/ 7 w 945"/>
                <a:gd name="T41" fmla="*/ 22 h 769"/>
                <a:gd name="T42" fmla="*/ 69 w 945"/>
                <a:gd name="T43" fmla="*/ 38 h 769"/>
                <a:gd name="T44" fmla="*/ 196 w 945"/>
                <a:gd name="T45" fmla="*/ 28 h 769"/>
                <a:gd name="T46" fmla="*/ 214 w 945"/>
                <a:gd name="T47" fmla="*/ 72 h 769"/>
                <a:gd name="T48" fmla="*/ 385 w 945"/>
                <a:gd name="T49" fmla="*/ 103 h 769"/>
                <a:gd name="T50" fmla="*/ 493 w 945"/>
                <a:gd name="T51" fmla="*/ 88 h 769"/>
                <a:gd name="T52" fmla="*/ 684 w 945"/>
                <a:gd name="T53" fmla="*/ 137 h 769"/>
                <a:gd name="T54" fmla="*/ 778 w 945"/>
                <a:gd name="T55" fmla="*/ 218 h 769"/>
                <a:gd name="T56" fmla="*/ 769 w 945"/>
                <a:gd name="T57" fmla="*/ 295 h 769"/>
                <a:gd name="T58" fmla="*/ 773 w 945"/>
                <a:gd name="T59" fmla="*/ 349 h 769"/>
                <a:gd name="T60" fmla="*/ 815 w 945"/>
                <a:gd name="T61" fmla="*/ 517 h 769"/>
                <a:gd name="T62" fmla="*/ 758 w 945"/>
                <a:gd name="T63" fmla="*/ 355 h 769"/>
                <a:gd name="T64" fmla="*/ 761 w 945"/>
                <a:gd name="T65" fmla="*/ 281 h 769"/>
                <a:gd name="T66" fmla="*/ 747 w 945"/>
                <a:gd name="T67" fmla="*/ 169 h 769"/>
                <a:gd name="T68" fmla="*/ 662 w 945"/>
                <a:gd name="T69" fmla="*/ 124 h 769"/>
                <a:gd name="T70" fmla="*/ 481 w 945"/>
                <a:gd name="T71" fmla="*/ 117 h 769"/>
                <a:gd name="T72" fmla="*/ 351 w 945"/>
                <a:gd name="T73" fmla="*/ 110 h 769"/>
                <a:gd name="T74" fmla="*/ 175 w 945"/>
                <a:gd name="T75" fmla="*/ 60 h 769"/>
                <a:gd name="T76" fmla="*/ 182 w 945"/>
                <a:gd name="T77" fmla="*/ 33 h 769"/>
                <a:gd name="T78" fmla="*/ 62 w 945"/>
                <a:gd name="T79" fmla="*/ 52 h 769"/>
                <a:gd name="T80" fmla="*/ 31 w 945"/>
                <a:gd name="T81" fmla="*/ 50 h 769"/>
                <a:gd name="T82" fmla="*/ 50 w 945"/>
                <a:gd name="T83" fmla="*/ 107 h 769"/>
                <a:gd name="T84" fmla="*/ 72 w 945"/>
                <a:gd name="T85" fmla="*/ 159 h 769"/>
                <a:gd name="T86" fmla="*/ 137 w 945"/>
                <a:gd name="T87" fmla="*/ 202 h 769"/>
                <a:gd name="T88" fmla="*/ 128 w 945"/>
                <a:gd name="T89" fmla="*/ 253 h 769"/>
                <a:gd name="T90" fmla="*/ 123 w 945"/>
                <a:gd name="T91" fmla="*/ 290 h 769"/>
                <a:gd name="T92" fmla="*/ 215 w 945"/>
                <a:gd name="T93" fmla="*/ 380 h 769"/>
                <a:gd name="T94" fmla="*/ 252 w 945"/>
                <a:gd name="T95" fmla="*/ 478 h 769"/>
                <a:gd name="T96" fmla="*/ 298 w 945"/>
                <a:gd name="T97" fmla="*/ 486 h 769"/>
                <a:gd name="T98" fmla="*/ 377 w 945"/>
                <a:gd name="T99" fmla="*/ 550 h 769"/>
                <a:gd name="T100" fmla="*/ 395 w 945"/>
                <a:gd name="T101" fmla="*/ 569 h 769"/>
                <a:gd name="T102" fmla="*/ 519 w 945"/>
                <a:gd name="T103" fmla="*/ 669 h 769"/>
                <a:gd name="T104" fmla="*/ 650 w 945"/>
                <a:gd name="T105" fmla="*/ 649 h 769"/>
                <a:gd name="T106" fmla="*/ 717 w 945"/>
                <a:gd name="T107" fmla="*/ 728 h 769"/>
                <a:gd name="T108" fmla="*/ 818 w 945"/>
                <a:gd name="T109" fmla="*/ 755 h 769"/>
                <a:gd name="T110" fmla="*/ 869 w 945"/>
                <a:gd name="T111" fmla="*/ 753 h 769"/>
                <a:gd name="T112" fmla="*/ 892 w 945"/>
                <a:gd name="T113" fmla="*/ 681 h 769"/>
                <a:gd name="T114" fmla="*/ 894 w 945"/>
                <a:gd name="T115" fmla="*/ 601 h 76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945"/>
                <a:gd name="T175" fmla="*/ 0 h 769"/>
                <a:gd name="T176" fmla="*/ 945 w 945"/>
                <a:gd name="T177" fmla="*/ 769 h 76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945" h="769">
                  <a:moveTo>
                    <a:pt x="629" y="658"/>
                  </a:moveTo>
                  <a:cubicBezTo>
                    <a:pt x="632" y="658"/>
                    <a:pt x="635" y="661"/>
                    <a:pt x="636" y="664"/>
                  </a:cubicBezTo>
                  <a:cubicBezTo>
                    <a:pt x="638" y="667"/>
                    <a:pt x="637" y="671"/>
                    <a:pt x="634" y="673"/>
                  </a:cubicBezTo>
                  <a:lnTo>
                    <a:pt x="621" y="683"/>
                  </a:lnTo>
                  <a:cubicBezTo>
                    <a:pt x="620" y="684"/>
                    <a:pt x="619" y="685"/>
                    <a:pt x="618" y="685"/>
                  </a:cubicBezTo>
                  <a:lnTo>
                    <a:pt x="588" y="693"/>
                  </a:lnTo>
                  <a:cubicBezTo>
                    <a:pt x="584" y="694"/>
                    <a:pt x="580" y="692"/>
                    <a:pt x="579" y="688"/>
                  </a:cubicBezTo>
                  <a:cubicBezTo>
                    <a:pt x="577" y="685"/>
                    <a:pt x="579" y="680"/>
                    <a:pt x="582" y="678"/>
                  </a:cubicBezTo>
                  <a:lnTo>
                    <a:pt x="606" y="665"/>
                  </a:lnTo>
                  <a:lnTo>
                    <a:pt x="603" y="675"/>
                  </a:lnTo>
                  <a:lnTo>
                    <a:pt x="600" y="670"/>
                  </a:lnTo>
                  <a:cubicBezTo>
                    <a:pt x="599" y="668"/>
                    <a:pt x="599" y="665"/>
                    <a:pt x="601" y="662"/>
                  </a:cubicBezTo>
                  <a:cubicBezTo>
                    <a:pt x="602" y="660"/>
                    <a:pt x="605" y="658"/>
                    <a:pt x="608" y="658"/>
                  </a:cubicBezTo>
                  <a:lnTo>
                    <a:pt x="629" y="658"/>
                  </a:lnTo>
                  <a:close/>
                  <a:moveTo>
                    <a:pt x="608" y="674"/>
                  </a:moveTo>
                  <a:lnTo>
                    <a:pt x="615" y="663"/>
                  </a:lnTo>
                  <a:lnTo>
                    <a:pt x="617" y="668"/>
                  </a:lnTo>
                  <a:cubicBezTo>
                    <a:pt x="619" y="672"/>
                    <a:pt x="618" y="677"/>
                    <a:pt x="614" y="679"/>
                  </a:cubicBezTo>
                  <a:lnTo>
                    <a:pt x="590" y="692"/>
                  </a:lnTo>
                  <a:lnTo>
                    <a:pt x="584" y="678"/>
                  </a:lnTo>
                  <a:lnTo>
                    <a:pt x="613" y="669"/>
                  </a:lnTo>
                  <a:lnTo>
                    <a:pt x="611" y="671"/>
                  </a:lnTo>
                  <a:lnTo>
                    <a:pt x="624" y="660"/>
                  </a:lnTo>
                  <a:lnTo>
                    <a:pt x="629" y="674"/>
                  </a:lnTo>
                  <a:lnTo>
                    <a:pt x="608" y="674"/>
                  </a:lnTo>
                  <a:close/>
                  <a:moveTo>
                    <a:pt x="815" y="517"/>
                  </a:moveTo>
                  <a:lnTo>
                    <a:pt x="814" y="508"/>
                  </a:lnTo>
                  <a:lnTo>
                    <a:pt x="870" y="575"/>
                  </a:lnTo>
                  <a:lnTo>
                    <a:pt x="868" y="573"/>
                  </a:lnTo>
                  <a:lnTo>
                    <a:pt x="905" y="592"/>
                  </a:lnTo>
                  <a:cubicBezTo>
                    <a:pt x="908" y="593"/>
                    <a:pt x="909" y="595"/>
                    <a:pt x="910" y="598"/>
                  </a:cubicBezTo>
                  <a:lnTo>
                    <a:pt x="918" y="646"/>
                  </a:lnTo>
                  <a:lnTo>
                    <a:pt x="912" y="640"/>
                  </a:lnTo>
                  <a:lnTo>
                    <a:pt x="939" y="648"/>
                  </a:lnTo>
                  <a:cubicBezTo>
                    <a:pt x="942" y="649"/>
                    <a:pt x="945" y="653"/>
                    <a:pt x="944" y="657"/>
                  </a:cubicBezTo>
                  <a:lnTo>
                    <a:pt x="942" y="681"/>
                  </a:lnTo>
                  <a:cubicBezTo>
                    <a:pt x="941" y="684"/>
                    <a:pt x="939" y="687"/>
                    <a:pt x="935" y="688"/>
                  </a:cubicBezTo>
                  <a:lnTo>
                    <a:pt x="900" y="693"/>
                  </a:lnTo>
                  <a:lnTo>
                    <a:pt x="906" y="690"/>
                  </a:lnTo>
                  <a:lnTo>
                    <a:pt x="900" y="698"/>
                  </a:lnTo>
                  <a:cubicBezTo>
                    <a:pt x="900" y="699"/>
                    <a:pt x="899" y="700"/>
                    <a:pt x="897" y="700"/>
                  </a:cubicBezTo>
                  <a:lnTo>
                    <a:pt x="881" y="709"/>
                  </a:lnTo>
                  <a:lnTo>
                    <a:pt x="886" y="702"/>
                  </a:lnTo>
                  <a:lnTo>
                    <a:pt x="883" y="755"/>
                  </a:lnTo>
                  <a:cubicBezTo>
                    <a:pt x="883" y="758"/>
                    <a:pt x="882" y="760"/>
                    <a:pt x="879" y="762"/>
                  </a:cubicBezTo>
                  <a:lnTo>
                    <a:pt x="871" y="767"/>
                  </a:lnTo>
                  <a:cubicBezTo>
                    <a:pt x="869" y="768"/>
                    <a:pt x="867" y="769"/>
                    <a:pt x="865" y="768"/>
                  </a:cubicBezTo>
                  <a:lnTo>
                    <a:pt x="827" y="757"/>
                  </a:lnTo>
                  <a:cubicBezTo>
                    <a:pt x="825" y="757"/>
                    <a:pt x="824" y="756"/>
                    <a:pt x="823" y="754"/>
                  </a:cubicBezTo>
                  <a:lnTo>
                    <a:pt x="817" y="746"/>
                  </a:lnTo>
                  <a:lnTo>
                    <a:pt x="828" y="749"/>
                  </a:lnTo>
                  <a:lnTo>
                    <a:pt x="822" y="752"/>
                  </a:lnTo>
                  <a:lnTo>
                    <a:pt x="824" y="739"/>
                  </a:lnTo>
                  <a:lnTo>
                    <a:pt x="830" y="744"/>
                  </a:lnTo>
                  <a:cubicBezTo>
                    <a:pt x="832" y="747"/>
                    <a:pt x="833" y="750"/>
                    <a:pt x="831" y="754"/>
                  </a:cubicBezTo>
                  <a:cubicBezTo>
                    <a:pt x="829" y="757"/>
                    <a:pt x="826" y="758"/>
                    <a:pt x="822" y="758"/>
                  </a:cubicBezTo>
                  <a:lnTo>
                    <a:pt x="774" y="747"/>
                  </a:lnTo>
                  <a:lnTo>
                    <a:pt x="779" y="747"/>
                  </a:lnTo>
                  <a:lnTo>
                    <a:pt x="762" y="752"/>
                  </a:lnTo>
                  <a:cubicBezTo>
                    <a:pt x="760" y="753"/>
                    <a:pt x="757" y="752"/>
                    <a:pt x="755" y="751"/>
                  </a:cubicBezTo>
                  <a:lnTo>
                    <a:pt x="744" y="743"/>
                  </a:lnTo>
                  <a:lnTo>
                    <a:pt x="749" y="744"/>
                  </a:lnTo>
                  <a:lnTo>
                    <a:pt x="717" y="744"/>
                  </a:lnTo>
                  <a:cubicBezTo>
                    <a:pt x="715" y="744"/>
                    <a:pt x="713" y="743"/>
                    <a:pt x="711" y="742"/>
                  </a:cubicBezTo>
                  <a:lnTo>
                    <a:pt x="703" y="734"/>
                  </a:lnTo>
                  <a:lnTo>
                    <a:pt x="708" y="736"/>
                  </a:lnTo>
                  <a:lnTo>
                    <a:pt x="682" y="734"/>
                  </a:lnTo>
                  <a:cubicBezTo>
                    <a:pt x="678" y="733"/>
                    <a:pt x="676" y="731"/>
                    <a:pt x="675" y="728"/>
                  </a:cubicBezTo>
                  <a:lnTo>
                    <a:pt x="656" y="672"/>
                  </a:lnTo>
                  <a:lnTo>
                    <a:pt x="659" y="676"/>
                  </a:lnTo>
                  <a:lnTo>
                    <a:pt x="640" y="662"/>
                  </a:lnTo>
                  <a:lnTo>
                    <a:pt x="645" y="664"/>
                  </a:lnTo>
                  <a:lnTo>
                    <a:pt x="621" y="664"/>
                  </a:lnTo>
                  <a:lnTo>
                    <a:pt x="625" y="663"/>
                  </a:lnTo>
                  <a:lnTo>
                    <a:pt x="572" y="695"/>
                  </a:lnTo>
                  <a:cubicBezTo>
                    <a:pt x="569" y="696"/>
                    <a:pt x="566" y="696"/>
                    <a:pt x="564" y="695"/>
                  </a:cubicBezTo>
                  <a:lnTo>
                    <a:pt x="542" y="684"/>
                  </a:lnTo>
                  <a:lnTo>
                    <a:pt x="546" y="685"/>
                  </a:lnTo>
                  <a:lnTo>
                    <a:pt x="519" y="685"/>
                  </a:lnTo>
                  <a:cubicBezTo>
                    <a:pt x="518" y="685"/>
                    <a:pt x="516" y="685"/>
                    <a:pt x="515" y="684"/>
                  </a:cubicBezTo>
                  <a:lnTo>
                    <a:pt x="464" y="649"/>
                  </a:lnTo>
                  <a:cubicBezTo>
                    <a:pt x="463" y="648"/>
                    <a:pt x="463" y="648"/>
                    <a:pt x="462" y="647"/>
                  </a:cubicBezTo>
                  <a:lnTo>
                    <a:pt x="454" y="636"/>
                  </a:lnTo>
                  <a:lnTo>
                    <a:pt x="458" y="639"/>
                  </a:lnTo>
                  <a:lnTo>
                    <a:pt x="410" y="623"/>
                  </a:lnTo>
                  <a:cubicBezTo>
                    <a:pt x="408" y="622"/>
                    <a:pt x="406" y="621"/>
                    <a:pt x="405" y="619"/>
                  </a:cubicBezTo>
                  <a:lnTo>
                    <a:pt x="381" y="576"/>
                  </a:lnTo>
                  <a:lnTo>
                    <a:pt x="383" y="578"/>
                  </a:lnTo>
                  <a:lnTo>
                    <a:pt x="372" y="567"/>
                  </a:lnTo>
                  <a:cubicBezTo>
                    <a:pt x="369" y="564"/>
                    <a:pt x="369" y="559"/>
                    <a:pt x="372" y="556"/>
                  </a:cubicBezTo>
                  <a:lnTo>
                    <a:pt x="377" y="551"/>
                  </a:lnTo>
                  <a:lnTo>
                    <a:pt x="380" y="564"/>
                  </a:lnTo>
                  <a:lnTo>
                    <a:pt x="367" y="558"/>
                  </a:lnTo>
                  <a:cubicBezTo>
                    <a:pt x="364" y="557"/>
                    <a:pt x="362" y="555"/>
                    <a:pt x="362" y="552"/>
                  </a:cubicBezTo>
                  <a:lnTo>
                    <a:pt x="359" y="536"/>
                  </a:lnTo>
                  <a:lnTo>
                    <a:pt x="361" y="540"/>
                  </a:lnTo>
                  <a:lnTo>
                    <a:pt x="331" y="502"/>
                  </a:lnTo>
                  <a:lnTo>
                    <a:pt x="341" y="504"/>
                  </a:lnTo>
                  <a:lnTo>
                    <a:pt x="320" y="515"/>
                  </a:lnTo>
                  <a:cubicBezTo>
                    <a:pt x="317" y="516"/>
                    <a:pt x="314" y="516"/>
                    <a:pt x="312" y="515"/>
                  </a:cubicBezTo>
                  <a:lnTo>
                    <a:pt x="287" y="499"/>
                  </a:lnTo>
                  <a:cubicBezTo>
                    <a:pt x="287" y="498"/>
                    <a:pt x="287" y="498"/>
                    <a:pt x="286" y="498"/>
                  </a:cubicBezTo>
                  <a:lnTo>
                    <a:pt x="284" y="495"/>
                  </a:lnTo>
                  <a:lnTo>
                    <a:pt x="297" y="489"/>
                  </a:lnTo>
                  <a:lnTo>
                    <a:pt x="297" y="505"/>
                  </a:lnTo>
                  <a:cubicBezTo>
                    <a:pt x="297" y="509"/>
                    <a:pt x="295" y="512"/>
                    <a:pt x="291" y="513"/>
                  </a:cubicBezTo>
                  <a:lnTo>
                    <a:pt x="277" y="516"/>
                  </a:lnTo>
                  <a:cubicBezTo>
                    <a:pt x="275" y="516"/>
                    <a:pt x="273" y="516"/>
                    <a:pt x="271" y="514"/>
                  </a:cubicBezTo>
                  <a:lnTo>
                    <a:pt x="241" y="490"/>
                  </a:lnTo>
                  <a:cubicBezTo>
                    <a:pt x="240" y="489"/>
                    <a:pt x="239" y="487"/>
                    <a:pt x="239" y="485"/>
                  </a:cubicBezTo>
                  <a:lnTo>
                    <a:pt x="236" y="461"/>
                  </a:lnTo>
                  <a:lnTo>
                    <a:pt x="241" y="467"/>
                  </a:lnTo>
                  <a:lnTo>
                    <a:pt x="227" y="462"/>
                  </a:lnTo>
                  <a:cubicBezTo>
                    <a:pt x="224" y="460"/>
                    <a:pt x="222" y="457"/>
                    <a:pt x="222" y="454"/>
                  </a:cubicBezTo>
                  <a:lnTo>
                    <a:pt x="225" y="416"/>
                  </a:lnTo>
                  <a:lnTo>
                    <a:pt x="227" y="421"/>
                  </a:lnTo>
                  <a:lnTo>
                    <a:pt x="203" y="389"/>
                  </a:lnTo>
                  <a:lnTo>
                    <a:pt x="206" y="392"/>
                  </a:lnTo>
                  <a:lnTo>
                    <a:pt x="144" y="362"/>
                  </a:lnTo>
                  <a:cubicBezTo>
                    <a:pt x="141" y="361"/>
                    <a:pt x="139" y="357"/>
                    <a:pt x="140" y="353"/>
                  </a:cubicBezTo>
                  <a:lnTo>
                    <a:pt x="142" y="340"/>
                  </a:lnTo>
                  <a:lnTo>
                    <a:pt x="145" y="347"/>
                  </a:lnTo>
                  <a:lnTo>
                    <a:pt x="105" y="310"/>
                  </a:lnTo>
                  <a:cubicBezTo>
                    <a:pt x="102" y="308"/>
                    <a:pt x="102" y="304"/>
                    <a:pt x="102" y="301"/>
                  </a:cubicBezTo>
                  <a:lnTo>
                    <a:pt x="108" y="285"/>
                  </a:lnTo>
                  <a:lnTo>
                    <a:pt x="110" y="293"/>
                  </a:lnTo>
                  <a:lnTo>
                    <a:pt x="102" y="285"/>
                  </a:lnTo>
                  <a:cubicBezTo>
                    <a:pt x="100" y="284"/>
                    <a:pt x="99" y="281"/>
                    <a:pt x="100" y="278"/>
                  </a:cubicBezTo>
                  <a:cubicBezTo>
                    <a:pt x="100" y="276"/>
                    <a:pt x="102" y="274"/>
                    <a:pt x="104" y="273"/>
                  </a:cubicBezTo>
                  <a:lnTo>
                    <a:pt x="115" y="267"/>
                  </a:lnTo>
                  <a:lnTo>
                    <a:pt x="111" y="277"/>
                  </a:lnTo>
                  <a:lnTo>
                    <a:pt x="108" y="269"/>
                  </a:lnTo>
                  <a:cubicBezTo>
                    <a:pt x="107" y="267"/>
                    <a:pt x="107" y="265"/>
                    <a:pt x="108" y="264"/>
                  </a:cubicBezTo>
                  <a:lnTo>
                    <a:pt x="113" y="248"/>
                  </a:lnTo>
                  <a:cubicBezTo>
                    <a:pt x="114" y="246"/>
                    <a:pt x="115" y="244"/>
                    <a:pt x="117" y="243"/>
                  </a:cubicBezTo>
                  <a:lnTo>
                    <a:pt x="128" y="238"/>
                  </a:lnTo>
                  <a:lnTo>
                    <a:pt x="124" y="248"/>
                  </a:lnTo>
                  <a:lnTo>
                    <a:pt x="114" y="227"/>
                  </a:lnTo>
                  <a:cubicBezTo>
                    <a:pt x="112" y="224"/>
                    <a:pt x="113" y="220"/>
                    <a:pt x="116" y="217"/>
                  </a:cubicBezTo>
                  <a:lnTo>
                    <a:pt x="132" y="204"/>
                  </a:lnTo>
                  <a:lnTo>
                    <a:pt x="137" y="218"/>
                  </a:lnTo>
                  <a:lnTo>
                    <a:pt x="110" y="218"/>
                  </a:lnTo>
                  <a:cubicBezTo>
                    <a:pt x="109" y="218"/>
                    <a:pt x="108" y="218"/>
                    <a:pt x="106" y="217"/>
                  </a:cubicBezTo>
                  <a:lnTo>
                    <a:pt x="90" y="209"/>
                  </a:lnTo>
                  <a:cubicBezTo>
                    <a:pt x="89" y="208"/>
                    <a:pt x="87" y="207"/>
                    <a:pt x="87" y="205"/>
                  </a:cubicBezTo>
                  <a:lnTo>
                    <a:pt x="79" y="183"/>
                  </a:lnTo>
                  <a:lnTo>
                    <a:pt x="81" y="186"/>
                  </a:lnTo>
                  <a:lnTo>
                    <a:pt x="59" y="168"/>
                  </a:lnTo>
                  <a:cubicBezTo>
                    <a:pt x="58" y="167"/>
                    <a:pt x="57" y="165"/>
                    <a:pt x="57" y="164"/>
                  </a:cubicBezTo>
                  <a:lnTo>
                    <a:pt x="52" y="145"/>
                  </a:lnTo>
                  <a:cubicBezTo>
                    <a:pt x="51" y="144"/>
                    <a:pt x="51" y="143"/>
                    <a:pt x="51" y="143"/>
                  </a:cubicBezTo>
                  <a:lnTo>
                    <a:pt x="51" y="135"/>
                  </a:lnTo>
                  <a:lnTo>
                    <a:pt x="54" y="141"/>
                  </a:lnTo>
                  <a:lnTo>
                    <a:pt x="44" y="133"/>
                  </a:lnTo>
                  <a:cubicBezTo>
                    <a:pt x="42" y="132"/>
                    <a:pt x="41" y="130"/>
                    <a:pt x="41" y="128"/>
                  </a:cubicBezTo>
                  <a:lnTo>
                    <a:pt x="38" y="115"/>
                  </a:lnTo>
                  <a:lnTo>
                    <a:pt x="41" y="120"/>
                  </a:lnTo>
                  <a:lnTo>
                    <a:pt x="25" y="109"/>
                  </a:lnTo>
                  <a:cubicBezTo>
                    <a:pt x="23" y="107"/>
                    <a:pt x="21" y="104"/>
                    <a:pt x="22" y="101"/>
                  </a:cubicBezTo>
                  <a:lnTo>
                    <a:pt x="27" y="79"/>
                  </a:lnTo>
                  <a:lnTo>
                    <a:pt x="33" y="89"/>
                  </a:lnTo>
                  <a:lnTo>
                    <a:pt x="25" y="86"/>
                  </a:lnTo>
                  <a:cubicBezTo>
                    <a:pt x="22" y="85"/>
                    <a:pt x="20" y="82"/>
                    <a:pt x="19" y="79"/>
                  </a:cubicBezTo>
                  <a:lnTo>
                    <a:pt x="17" y="55"/>
                  </a:lnTo>
                  <a:lnTo>
                    <a:pt x="18" y="59"/>
                  </a:lnTo>
                  <a:lnTo>
                    <a:pt x="2" y="34"/>
                  </a:lnTo>
                  <a:cubicBezTo>
                    <a:pt x="0" y="32"/>
                    <a:pt x="0" y="29"/>
                    <a:pt x="1" y="27"/>
                  </a:cubicBezTo>
                  <a:cubicBezTo>
                    <a:pt x="2" y="24"/>
                    <a:pt x="4" y="23"/>
                    <a:pt x="7" y="22"/>
                  </a:cubicBezTo>
                  <a:lnTo>
                    <a:pt x="23" y="19"/>
                  </a:lnTo>
                  <a:lnTo>
                    <a:pt x="17" y="25"/>
                  </a:lnTo>
                  <a:lnTo>
                    <a:pt x="22" y="6"/>
                  </a:lnTo>
                  <a:cubicBezTo>
                    <a:pt x="23" y="4"/>
                    <a:pt x="25" y="1"/>
                    <a:pt x="28" y="1"/>
                  </a:cubicBezTo>
                  <a:cubicBezTo>
                    <a:pt x="31" y="0"/>
                    <a:pt x="34" y="1"/>
                    <a:pt x="36" y="3"/>
                  </a:cubicBezTo>
                  <a:lnTo>
                    <a:pt x="44" y="11"/>
                  </a:lnTo>
                  <a:lnTo>
                    <a:pt x="73" y="40"/>
                  </a:lnTo>
                  <a:lnTo>
                    <a:pt x="69" y="38"/>
                  </a:lnTo>
                  <a:lnTo>
                    <a:pt x="104" y="46"/>
                  </a:lnTo>
                  <a:lnTo>
                    <a:pt x="102" y="46"/>
                  </a:lnTo>
                  <a:lnTo>
                    <a:pt x="115" y="46"/>
                  </a:lnTo>
                  <a:lnTo>
                    <a:pt x="110" y="48"/>
                  </a:lnTo>
                  <a:lnTo>
                    <a:pt x="164" y="5"/>
                  </a:lnTo>
                  <a:cubicBezTo>
                    <a:pt x="167" y="2"/>
                    <a:pt x="171" y="3"/>
                    <a:pt x="174" y="5"/>
                  </a:cubicBezTo>
                  <a:lnTo>
                    <a:pt x="193" y="21"/>
                  </a:lnTo>
                  <a:cubicBezTo>
                    <a:pt x="195" y="23"/>
                    <a:pt x="196" y="25"/>
                    <a:pt x="196" y="28"/>
                  </a:cubicBezTo>
                  <a:cubicBezTo>
                    <a:pt x="195" y="30"/>
                    <a:pt x="194" y="33"/>
                    <a:pt x="192" y="34"/>
                  </a:cubicBezTo>
                  <a:lnTo>
                    <a:pt x="184" y="39"/>
                  </a:lnTo>
                  <a:lnTo>
                    <a:pt x="186" y="29"/>
                  </a:lnTo>
                  <a:lnTo>
                    <a:pt x="195" y="42"/>
                  </a:lnTo>
                  <a:cubicBezTo>
                    <a:pt x="196" y="45"/>
                    <a:pt x="196" y="49"/>
                    <a:pt x="193" y="52"/>
                  </a:cubicBezTo>
                  <a:lnTo>
                    <a:pt x="185" y="60"/>
                  </a:lnTo>
                  <a:lnTo>
                    <a:pt x="185" y="48"/>
                  </a:lnTo>
                  <a:lnTo>
                    <a:pt x="214" y="72"/>
                  </a:lnTo>
                  <a:lnTo>
                    <a:pt x="210" y="70"/>
                  </a:lnTo>
                  <a:lnTo>
                    <a:pt x="256" y="78"/>
                  </a:lnTo>
                  <a:lnTo>
                    <a:pt x="252" y="79"/>
                  </a:lnTo>
                  <a:lnTo>
                    <a:pt x="313" y="55"/>
                  </a:lnTo>
                  <a:cubicBezTo>
                    <a:pt x="316" y="54"/>
                    <a:pt x="320" y="54"/>
                    <a:pt x="322" y="57"/>
                  </a:cubicBezTo>
                  <a:lnTo>
                    <a:pt x="359" y="97"/>
                  </a:lnTo>
                  <a:lnTo>
                    <a:pt x="356" y="95"/>
                  </a:lnTo>
                  <a:lnTo>
                    <a:pt x="385" y="103"/>
                  </a:lnTo>
                  <a:cubicBezTo>
                    <a:pt x="386" y="103"/>
                    <a:pt x="386" y="103"/>
                    <a:pt x="387" y="104"/>
                  </a:cubicBezTo>
                  <a:lnTo>
                    <a:pt x="430" y="128"/>
                  </a:lnTo>
                  <a:lnTo>
                    <a:pt x="424" y="127"/>
                  </a:lnTo>
                  <a:lnTo>
                    <a:pt x="472" y="119"/>
                  </a:lnTo>
                  <a:lnTo>
                    <a:pt x="466" y="125"/>
                  </a:lnTo>
                  <a:lnTo>
                    <a:pt x="469" y="109"/>
                  </a:lnTo>
                  <a:cubicBezTo>
                    <a:pt x="469" y="107"/>
                    <a:pt x="470" y="105"/>
                    <a:pt x="472" y="104"/>
                  </a:cubicBezTo>
                  <a:lnTo>
                    <a:pt x="493" y="88"/>
                  </a:lnTo>
                  <a:cubicBezTo>
                    <a:pt x="494" y="87"/>
                    <a:pt x="496" y="87"/>
                    <a:pt x="497" y="86"/>
                  </a:cubicBezTo>
                  <a:lnTo>
                    <a:pt x="569" y="78"/>
                  </a:lnTo>
                  <a:cubicBezTo>
                    <a:pt x="572" y="78"/>
                    <a:pt x="575" y="79"/>
                    <a:pt x="576" y="81"/>
                  </a:cubicBezTo>
                  <a:lnTo>
                    <a:pt x="590" y="97"/>
                  </a:lnTo>
                  <a:lnTo>
                    <a:pt x="585" y="95"/>
                  </a:lnTo>
                  <a:lnTo>
                    <a:pt x="671" y="113"/>
                  </a:lnTo>
                  <a:cubicBezTo>
                    <a:pt x="673" y="114"/>
                    <a:pt x="675" y="116"/>
                    <a:pt x="676" y="118"/>
                  </a:cubicBezTo>
                  <a:lnTo>
                    <a:pt x="684" y="137"/>
                  </a:lnTo>
                  <a:lnTo>
                    <a:pt x="680" y="133"/>
                  </a:lnTo>
                  <a:lnTo>
                    <a:pt x="707" y="143"/>
                  </a:lnTo>
                  <a:cubicBezTo>
                    <a:pt x="708" y="144"/>
                    <a:pt x="709" y="145"/>
                    <a:pt x="710" y="146"/>
                  </a:cubicBezTo>
                  <a:lnTo>
                    <a:pt x="723" y="162"/>
                  </a:lnTo>
                  <a:lnTo>
                    <a:pt x="717" y="159"/>
                  </a:lnTo>
                  <a:lnTo>
                    <a:pt x="755" y="159"/>
                  </a:lnTo>
                  <a:cubicBezTo>
                    <a:pt x="758" y="159"/>
                    <a:pt x="761" y="161"/>
                    <a:pt x="762" y="165"/>
                  </a:cubicBezTo>
                  <a:lnTo>
                    <a:pt x="778" y="218"/>
                  </a:lnTo>
                  <a:cubicBezTo>
                    <a:pt x="779" y="219"/>
                    <a:pt x="779" y="220"/>
                    <a:pt x="779" y="221"/>
                  </a:cubicBezTo>
                  <a:lnTo>
                    <a:pt x="776" y="264"/>
                  </a:lnTo>
                  <a:cubicBezTo>
                    <a:pt x="776" y="266"/>
                    <a:pt x="775" y="267"/>
                    <a:pt x="774" y="269"/>
                  </a:cubicBezTo>
                  <a:lnTo>
                    <a:pt x="764" y="282"/>
                  </a:lnTo>
                  <a:lnTo>
                    <a:pt x="764" y="272"/>
                  </a:lnTo>
                  <a:lnTo>
                    <a:pt x="772" y="283"/>
                  </a:lnTo>
                  <a:cubicBezTo>
                    <a:pt x="773" y="285"/>
                    <a:pt x="774" y="287"/>
                    <a:pt x="773" y="289"/>
                  </a:cubicBezTo>
                  <a:cubicBezTo>
                    <a:pt x="773" y="292"/>
                    <a:pt x="771" y="293"/>
                    <a:pt x="769" y="295"/>
                  </a:cubicBezTo>
                  <a:lnTo>
                    <a:pt x="756" y="303"/>
                  </a:lnTo>
                  <a:lnTo>
                    <a:pt x="760" y="293"/>
                  </a:lnTo>
                  <a:lnTo>
                    <a:pt x="768" y="317"/>
                  </a:lnTo>
                  <a:lnTo>
                    <a:pt x="764" y="313"/>
                  </a:lnTo>
                  <a:lnTo>
                    <a:pt x="780" y="321"/>
                  </a:lnTo>
                  <a:cubicBezTo>
                    <a:pt x="783" y="323"/>
                    <a:pt x="785" y="327"/>
                    <a:pt x="783" y="331"/>
                  </a:cubicBezTo>
                  <a:lnTo>
                    <a:pt x="773" y="355"/>
                  </a:lnTo>
                  <a:lnTo>
                    <a:pt x="773" y="349"/>
                  </a:lnTo>
                  <a:lnTo>
                    <a:pt x="791" y="392"/>
                  </a:lnTo>
                  <a:lnTo>
                    <a:pt x="802" y="428"/>
                  </a:lnTo>
                  <a:lnTo>
                    <a:pt x="796" y="422"/>
                  </a:lnTo>
                  <a:lnTo>
                    <a:pt x="831" y="428"/>
                  </a:lnTo>
                  <a:cubicBezTo>
                    <a:pt x="833" y="428"/>
                    <a:pt x="835" y="429"/>
                    <a:pt x="836" y="432"/>
                  </a:cubicBezTo>
                  <a:lnTo>
                    <a:pt x="847" y="450"/>
                  </a:lnTo>
                  <a:cubicBezTo>
                    <a:pt x="849" y="453"/>
                    <a:pt x="849" y="456"/>
                    <a:pt x="847" y="458"/>
                  </a:cubicBezTo>
                  <a:lnTo>
                    <a:pt x="815" y="517"/>
                  </a:lnTo>
                  <a:close/>
                  <a:moveTo>
                    <a:pt x="833" y="450"/>
                  </a:moveTo>
                  <a:lnTo>
                    <a:pt x="833" y="458"/>
                  </a:lnTo>
                  <a:lnTo>
                    <a:pt x="823" y="439"/>
                  </a:lnTo>
                  <a:lnTo>
                    <a:pt x="828" y="443"/>
                  </a:lnTo>
                  <a:lnTo>
                    <a:pt x="794" y="438"/>
                  </a:lnTo>
                  <a:cubicBezTo>
                    <a:pt x="790" y="438"/>
                    <a:pt x="788" y="435"/>
                    <a:pt x="787" y="432"/>
                  </a:cubicBezTo>
                  <a:lnTo>
                    <a:pt x="777" y="398"/>
                  </a:lnTo>
                  <a:lnTo>
                    <a:pt x="758" y="355"/>
                  </a:lnTo>
                  <a:cubicBezTo>
                    <a:pt x="757" y="353"/>
                    <a:pt x="757" y="351"/>
                    <a:pt x="758" y="349"/>
                  </a:cubicBezTo>
                  <a:lnTo>
                    <a:pt x="769" y="325"/>
                  </a:lnTo>
                  <a:lnTo>
                    <a:pt x="772" y="335"/>
                  </a:lnTo>
                  <a:lnTo>
                    <a:pt x="756" y="327"/>
                  </a:lnTo>
                  <a:cubicBezTo>
                    <a:pt x="754" y="326"/>
                    <a:pt x="753" y="325"/>
                    <a:pt x="752" y="323"/>
                  </a:cubicBezTo>
                  <a:lnTo>
                    <a:pt x="744" y="298"/>
                  </a:lnTo>
                  <a:cubicBezTo>
                    <a:pt x="743" y="295"/>
                    <a:pt x="745" y="291"/>
                    <a:pt x="748" y="289"/>
                  </a:cubicBezTo>
                  <a:lnTo>
                    <a:pt x="761" y="281"/>
                  </a:lnTo>
                  <a:lnTo>
                    <a:pt x="759" y="293"/>
                  </a:lnTo>
                  <a:lnTo>
                    <a:pt x="751" y="282"/>
                  </a:lnTo>
                  <a:cubicBezTo>
                    <a:pt x="749" y="279"/>
                    <a:pt x="749" y="275"/>
                    <a:pt x="751" y="272"/>
                  </a:cubicBezTo>
                  <a:lnTo>
                    <a:pt x="762" y="259"/>
                  </a:lnTo>
                  <a:lnTo>
                    <a:pt x="760" y="263"/>
                  </a:lnTo>
                  <a:lnTo>
                    <a:pt x="763" y="220"/>
                  </a:lnTo>
                  <a:lnTo>
                    <a:pt x="763" y="223"/>
                  </a:lnTo>
                  <a:lnTo>
                    <a:pt x="747" y="169"/>
                  </a:lnTo>
                  <a:lnTo>
                    <a:pt x="755" y="175"/>
                  </a:lnTo>
                  <a:lnTo>
                    <a:pt x="717" y="175"/>
                  </a:lnTo>
                  <a:cubicBezTo>
                    <a:pt x="715" y="175"/>
                    <a:pt x="713" y="174"/>
                    <a:pt x="711" y="172"/>
                  </a:cubicBezTo>
                  <a:lnTo>
                    <a:pt x="698" y="156"/>
                  </a:lnTo>
                  <a:lnTo>
                    <a:pt x="701" y="158"/>
                  </a:lnTo>
                  <a:lnTo>
                    <a:pt x="674" y="147"/>
                  </a:lnTo>
                  <a:cubicBezTo>
                    <a:pt x="672" y="147"/>
                    <a:pt x="671" y="145"/>
                    <a:pt x="670" y="143"/>
                  </a:cubicBezTo>
                  <a:lnTo>
                    <a:pt x="662" y="124"/>
                  </a:lnTo>
                  <a:lnTo>
                    <a:pt x="667" y="129"/>
                  </a:lnTo>
                  <a:lnTo>
                    <a:pt x="582" y="110"/>
                  </a:lnTo>
                  <a:cubicBezTo>
                    <a:pt x="580" y="110"/>
                    <a:pt x="578" y="109"/>
                    <a:pt x="577" y="108"/>
                  </a:cubicBezTo>
                  <a:lnTo>
                    <a:pt x="564" y="91"/>
                  </a:lnTo>
                  <a:lnTo>
                    <a:pt x="571" y="94"/>
                  </a:lnTo>
                  <a:lnTo>
                    <a:pt x="499" y="102"/>
                  </a:lnTo>
                  <a:lnTo>
                    <a:pt x="503" y="101"/>
                  </a:lnTo>
                  <a:lnTo>
                    <a:pt x="481" y="117"/>
                  </a:lnTo>
                  <a:lnTo>
                    <a:pt x="484" y="112"/>
                  </a:lnTo>
                  <a:lnTo>
                    <a:pt x="482" y="128"/>
                  </a:lnTo>
                  <a:cubicBezTo>
                    <a:pt x="481" y="131"/>
                    <a:pt x="478" y="134"/>
                    <a:pt x="475" y="135"/>
                  </a:cubicBezTo>
                  <a:lnTo>
                    <a:pt x="427" y="143"/>
                  </a:lnTo>
                  <a:cubicBezTo>
                    <a:pt x="425" y="143"/>
                    <a:pt x="423" y="143"/>
                    <a:pt x="422" y="142"/>
                  </a:cubicBezTo>
                  <a:lnTo>
                    <a:pt x="379" y="117"/>
                  </a:lnTo>
                  <a:lnTo>
                    <a:pt x="381" y="118"/>
                  </a:lnTo>
                  <a:lnTo>
                    <a:pt x="351" y="110"/>
                  </a:lnTo>
                  <a:cubicBezTo>
                    <a:pt x="350" y="110"/>
                    <a:pt x="349" y="109"/>
                    <a:pt x="348" y="108"/>
                  </a:cubicBezTo>
                  <a:lnTo>
                    <a:pt x="310" y="68"/>
                  </a:lnTo>
                  <a:lnTo>
                    <a:pt x="319" y="70"/>
                  </a:lnTo>
                  <a:lnTo>
                    <a:pt x="257" y="94"/>
                  </a:lnTo>
                  <a:cubicBezTo>
                    <a:pt x="256" y="94"/>
                    <a:pt x="255" y="94"/>
                    <a:pt x="253" y="94"/>
                  </a:cubicBezTo>
                  <a:lnTo>
                    <a:pt x="208" y="86"/>
                  </a:lnTo>
                  <a:cubicBezTo>
                    <a:pt x="206" y="86"/>
                    <a:pt x="205" y="85"/>
                    <a:pt x="204" y="84"/>
                  </a:cubicBezTo>
                  <a:lnTo>
                    <a:pt x="175" y="60"/>
                  </a:lnTo>
                  <a:cubicBezTo>
                    <a:pt x="173" y="59"/>
                    <a:pt x="172" y="57"/>
                    <a:pt x="172" y="55"/>
                  </a:cubicBezTo>
                  <a:cubicBezTo>
                    <a:pt x="172" y="52"/>
                    <a:pt x="172" y="50"/>
                    <a:pt x="174" y="48"/>
                  </a:cubicBezTo>
                  <a:lnTo>
                    <a:pt x="182" y="40"/>
                  </a:lnTo>
                  <a:lnTo>
                    <a:pt x="181" y="50"/>
                  </a:lnTo>
                  <a:lnTo>
                    <a:pt x="173" y="37"/>
                  </a:lnTo>
                  <a:cubicBezTo>
                    <a:pt x="171" y="33"/>
                    <a:pt x="172" y="28"/>
                    <a:pt x="175" y="26"/>
                  </a:cubicBezTo>
                  <a:lnTo>
                    <a:pt x="183" y="21"/>
                  </a:lnTo>
                  <a:lnTo>
                    <a:pt x="182" y="33"/>
                  </a:lnTo>
                  <a:lnTo>
                    <a:pt x="164" y="17"/>
                  </a:lnTo>
                  <a:lnTo>
                    <a:pt x="174" y="17"/>
                  </a:lnTo>
                  <a:lnTo>
                    <a:pt x="120" y="60"/>
                  </a:lnTo>
                  <a:cubicBezTo>
                    <a:pt x="119" y="62"/>
                    <a:pt x="117" y="62"/>
                    <a:pt x="115" y="62"/>
                  </a:cubicBezTo>
                  <a:lnTo>
                    <a:pt x="102" y="62"/>
                  </a:lnTo>
                  <a:cubicBezTo>
                    <a:pt x="101" y="62"/>
                    <a:pt x="101" y="62"/>
                    <a:pt x="100" y="62"/>
                  </a:cubicBezTo>
                  <a:lnTo>
                    <a:pt x="65" y="54"/>
                  </a:lnTo>
                  <a:cubicBezTo>
                    <a:pt x="64" y="54"/>
                    <a:pt x="63" y="53"/>
                    <a:pt x="62" y="52"/>
                  </a:cubicBezTo>
                  <a:lnTo>
                    <a:pt x="32" y="22"/>
                  </a:lnTo>
                  <a:lnTo>
                    <a:pt x="24" y="14"/>
                  </a:lnTo>
                  <a:lnTo>
                    <a:pt x="38" y="11"/>
                  </a:lnTo>
                  <a:lnTo>
                    <a:pt x="32" y="29"/>
                  </a:lnTo>
                  <a:cubicBezTo>
                    <a:pt x="31" y="32"/>
                    <a:pt x="29" y="35"/>
                    <a:pt x="26" y="35"/>
                  </a:cubicBezTo>
                  <a:lnTo>
                    <a:pt x="10" y="38"/>
                  </a:lnTo>
                  <a:lnTo>
                    <a:pt x="15" y="26"/>
                  </a:lnTo>
                  <a:lnTo>
                    <a:pt x="31" y="50"/>
                  </a:lnTo>
                  <a:cubicBezTo>
                    <a:pt x="32" y="51"/>
                    <a:pt x="32" y="52"/>
                    <a:pt x="32" y="53"/>
                  </a:cubicBezTo>
                  <a:lnTo>
                    <a:pt x="35" y="77"/>
                  </a:lnTo>
                  <a:lnTo>
                    <a:pt x="30" y="71"/>
                  </a:lnTo>
                  <a:lnTo>
                    <a:pt x="38" y="73"/>
                  </a:lnTo>
                  <a:cubicBezTo>
                    <a:pt x="42" y="75"/>
                    <a:pt x="44" y="79"/>
                    <a:pt x="43" y="83"/>
                  </a:cubicBezTo>
                  <a:lnTo>
                    <a:pt x="38" y="104"/>
                  </a:lnTo>
                  <a:lnTo>
                    <a:pt x="34" y="96"/>
                  </a:lnTo>
                  <a:lnTo>
                    <a:pt x="50" y="107"/>
                  </a:lnTo>
                  <a:cubicBezTo>
                    <a:pt x="52" y="108"/>
                    <a:pt x="53" y="110"/>
                    <a:pt x="54" y="112"/>
                  </a:cubicBezTo>
                  <a:lnTo>
                    <a:pt x="56" y="125"/>
                  </a:lnTo>
                  <a:lnTo>
                    <a:pt x="53" y="120"/>
                  </a:lnTo>
                  <a:lnTo>
                    <a:pt x="64" y="128"/>
                  </a:lnTo>
                  <a:cubicBezTo>
                    <a:pt x="66" y="130"/>
                    <a:pt x="67" y="132"/>
                    <a:pt x="67" y="135"/>
                  </a:cubicBezTo>
                  <a:lnTo>
                    <a:pt x="67" y="143"/>
                  </a:lnTo>
                  <a:lnTo>
                    <a:pt x="67" y="141"/>
                  </a:lnTo>
                  <a:lnTo>
                    <a:pt x="72" y="159"/>
                  </a:lnTo>
                  <a:lnTo>
                    <a:pt x="70" y="156"/>
                  </a:lnTo>
                  <a:lnTo>
                    <a:pt x="91" y="174"/>
                  </a:lnTo>
                  <a:cubicBezTo>
                    <a:pt x="92" y="175"/>
                    <a:pt x="93" y="176"/>
                    <a:pt x="94" y="178"/>
                  </a:cubicBezTo>
                  <a:lnTo>
                    <a:pt x="102" y="199"/>
                  </a:lnTo>
                  <a:lnTo>
                    <a:pt x="98" y="195"/>
                  </a:lnTo>
                  <a:lnTo>
                    <a:pt x="114" y="203"/>
                  </a:lnTo>
                  <a:lnTo>
                    <a:pt x="110" y="202"/>
                  </a:lnTo>
                  <a:lnTo>
                    <a:pt x="137" y="202"/>
                  </a:lnTo>
                  <a:cubicBezTo>
                    <a:pt x="140" y="202"/>
                    <a:pt x="143" y="204"/>
                    <a:pt x="144" y="207"/>
                  </a:cubicBezTo>
                  <a:cubicBezTo>
                    <a:pt x="146" y="210"/>
                    <a:pt x="145" y="214"/>
                    <a:pt x="142" y="216"/>
                  </a:cubicBezTo>
                  <a:lnTo>
                    <a:pt x="126" y="229"/>
                  </a:lnTo>
                  <a:lnTo>
                    <a:pt x="128" y="220"/>
                  </a:lnTo>
                  <a:lnTo>
                    <a:pt x="139" y="241"/>
                  </a:lnTo>
                  <a:cubicBezTo>
                    <a:pt x="141" y="245"/>
                    <a:pt x="139" y="250"/>
                    <a:pt x="135" y="252"/>
                  </a:cubicBezTo>
                  <a:lnTo>
                    <a:pt x="124" y="257"/>
                  </a:lnTo>
                  <a:lnTo>
                    <a:pt x="128" y="253"/>
                  </a:lnTo>
                  <a:lnTo>
                    <a:pt x="123" y="269"/>
                  </a:lnTo>
                  <a:lnTo>
                    <a:pt x="123" y="264"/>
                  </a:lnTo>
                  <a:lnTo>
                    <a:pt x="126" y="272"/>
                  </a:lnTo>
                  <a:cubicBezTo>
                    <a:pt x="127" y="276"/>
                    <a:pt x="125" y="280"/>
                    <a:pt x="122" y="282"/>
                  </a:cubicBezTo>
                  <a:lnTo>
                    <a:pt x="111" y="287"/>
                  </a:lnTo>
                  <a:lnTo>
                    <a:pt x="113" y="274"/>
                  </a:lnTo>
                  <a:lnTo>
                    <a:pt x="121" y="282"/>
                  </a:lnTo>
                  <a:cubicBezTo>
                    <a:pt x="123" y="284"/>
                    <a:pt x="124" y="287"/>
                    <a:pt x="123" y="290"/>
                  </a:cubicBezTo>
                  <a:lnTo>
                    <a:pt x="118" y="306"/>
                  </a:lnTo>
                  <a:lnTo>
                    <a:pt x="116" y="298"/>
                  </a:lnTo>
                  <a:lnTo>
                    <a:pt x="156" y="336"/>
                  </a:lnTo>
                  <a:cubicBezTo>
                    <a:pt x="158" y="338"/>
                    <a:pt x="159" y="340"/>
                    <a:pt x="158" y="343"/>
                  </a:cubicBezTo>
                  <a:lnTo>
                    <a:pt x="155" y="356"/>
                  </a:lnTo>
                  <a:lnTo>
                    <a:pt x="151" y="348"/>
                  </a:lnTo>
                  <a:lnTo>
                    <a:pt x="213" y="377"/>
                  </a:lnTo>
                  <a:cubicBezTo>
                    <a:pt x="214" y="378"/>
                    <a:pt x="215" y="379"/>
                    <a:pt x="215" y="380"/>
                  </a:cubicBezTo>
                  <a:lnTo>
                    <a:pt x="240" y="412"/>
                  </a:lnTo>
                  <a:cubicBezTo>
                    <a:pt x="241" y="413"/>
                    <a:pt x="241" y="415"/>
                    <a:pt x="241" y="417"/>
                  </a:cubicBezTo>
                  <a:lnTo>
                    <a:pt x="238" y="455"/>
                  </a:lnTo>
                  <a:lnTo>
                    <a:pt x="233" y="447"/>
                  </a:lnTo>
                  <a:lnTo>
                    <a:pt x="247" y="452"/>
                  </a:lnTo>
                  <a:cubicBezTo>
                    <a:pt x="250" y="453"/>
                    <a:pt x="251" y="456"/>
                    <a:pt x="252" y="459"/>
                  </a:cubicBezTo>
                  <a:lnTo>
                    <a:pt x="254" y="483"/>
                  </a:lnTo>
                  <a:lnTo>
                    <a:pt x="252" y="478"/>
                  </a:lnTo>
                  <a:lnTo>
                    <a:pt x="281" y="502"/>
                  </a:lnTo>
                  <a:lnTo>
                    <a:pt x="274" y="500"/>
                  </a:lnTo>
                  <a:lnTo>
                    <a:pt x="288" y="497"/>
                  </a:lnTo>
                  <a:lnTo>
                    <a:pt x="281" y="505"/>
                  </a:lnTo>
                  <a:lnTo>
                    <a:pt x="281" y="489"/>
                  </a:lnTo>
                  <a:cubicBezTo>
                    <a:pt x="281" y="486"/>
                    <a:pt x="283" y="483"/>
                    <a:pt x="286" y="482"/>
                  </a:cubicBezTo>
                  <a:cubicBezTo>
                    <a:pt x="289" y="481"/>
                    <a:pt x="293" y="481"/>
                    <a:pt x="295" y="484"/>
                  </a:cubicBezTo>
                  <a:lnTo>
                    <a:pt x="298" y="486"/>
                  </a:lnTo>
                  <a:lnTo>
                    <a:pt x="296" y="485"/>
                  </a:lnTo>
                  <a:lnTo>
                    <a:pt x="320" y="501"/>
                  </a:lnTo>
                  <a:lnTo>
                    <a:pt x="312" y="501"/>
                  </a:lnTo>
                  <a:lnTo>
                    <a:pt x="334" y="490"/>
                  </a:lnTo>
                  <a:cubicBezTo>
                    <a:pt x="337" y="488"/>
                    <a:pt x="341" y="489"/>
                    <a:pt x="344" y="492"/>
                  </a:cubicBezTo>
                  <a:lnTo>
                    <a:pt x="373" y="530"/>
                  </a:lnTo>
                  <a:cubicBezTo>
                    <a:pt x="374" y="531"/>
                    <a:pt x="375" y="532"/>
                    <a:pt x="375" y="534"/>
                  </a:cubicBezTo>
                  <a:lnTo>
                    <a:pt x="377" y="550"/>
                  </a:lnTo>
                  <a:lnTo>
                    <a:pt x="372" y="544"/>
                  </a:lnTo>
                  <a:lnTo>
                    <a:pt x="386" y="549"/>
                  </a:lnTo>
                  <a:cubicBezTo>
                    <a:pt x="388" y="550"/>
                    <a:pt x="390" y="552"/>
                    <a:pt x="391" y="555"/>
                  </a:cubicBezTo>
                  <a:cubicBezTo>
                    <a:pt x="391" y="557"/>
                    <a:pt x="390" y="560"/>
                    <a:pt x="389" y="562"/>
                  </a:cubicBezTo>
                  <a:lnTo>
                    <a:pt x="383" y="567"/>
                  </a:lnTo>
                  <a:lnTo>
                    <a:pt x="383" y="556"/>
                  </a:lnTo>
                  <a:lnTo>
                    <a:pt x="394" y="567"/>
                  </a:lnTo>
                  <a:cubicBezTo>
                    <a:pt x="394" y="567"/>
                    <a:pt x="395" y="568"/>
                    <a:pt x="395" y="569"/>
                  </a:cubicBezTo>
                  <a:lnTo>
                    <a:pt x="419" y="612"/>
                  </a:lnTo>
                  <a:lnTo>
                    <a:pt x="415" y="608"/>
                  </a:lnTo>
                  <a:lnTo>
                    <a:pt x="463" y="624"/>
                  </a:lnTo>
                  <a:cubicBezTo>
                    <a:pt x="465" y="624"/>
                    <a:pt x="466" y="625"/>
                    <a:pt x="467" y="627"/>
                  </a:cubicBezTo>
                  <a:lnTo>
                    <a:pt x="475" y="638"/>
                  </a:lnTo>
                  <a:lnTo>
                    <a:pt x="473" y="636"/>
                  </a:lnTo>
                  <a:lnTo>
                    <a:pt x="524" y="671"/>
                  </a:lnTo>
                  <a:lnTo>
                    <a:pt x="519" y="669"/>
                  </a:lnTo>
                  <a:lnTo>
                    <a:pt x="546" y="669"/>
                  </a:lnTo>
                  <a:cubicBezTo>
                    <a:pt x="547" y="669"/>
                    <a:pt x="548" y="669"/>
                    <a:pt x="550" y="670"/>
                  </a:cubicBezTo>
                  <a:lnTo>
                    <a:pt x="571" y="681"/>
                  </a:lnTo>
                  <a:lnTo>
                    <a:pt x="563" y="681"/>
                  </a:lnTo>
                  <a:lnTo>
                    <a:pt x="617" y="649"/>
                  </a:lnTo>
                  <a:cubicBezTo>
                    <a:pt x="618" y="648"/>
                    <a:pt x="619" y="648"/>
                    <a:pt x="621" y="648"/>
                  </a:cubicBezTo>
                  <a:lnTo>
                    <a:pt x="645" y="648"/>
                  </a:lnTo>
                  <a:cubicBezTo>
                    <a:pt x="647" y="648"/>
                    <a:pt x="648" y="648"/>
                    <a:pt x="650" y="649"/>
                  </a:cubicBezTo>
                  <a:lnTo>
                    <a:pt x="668" y="663"/>
                  </a:lnTo>
                  <a:cubicBezTo>
                    <a:pt x="670" y="664"/>
                    <a:pt x="671" y="665"/>
                    <a:pt x="671" y="667"/>
                  </a:cubicBezTo>
                  <a:lnTo>
                    <a:pt x="690" y="723"/>
                  </a:lnTo>
                  <a:lnTo>
                    <a:pt x="683" y="718"/>
                  </a:lnTo>
                  <a:lnTo>
                    <a:pt x="710" y="720"/>
                  </a:lnTo>
                  <a:cubicBezTo>
                    <a:pt x="712" y="720"/>
                    <a:pt x="714" y="721"/>
                    <a:pt x="715" y="723"/>
                  </a:cubicBezTo>
                  <a:lnTo>
                    <a:pt x="723" y="731"/>
                  </a:lnTo>
                  <a:lnTo>
                    <a:pt x="717" y="728"/>
                  </a:lnTo>
                  <a:lnTo>
                    <a:pt x="749" y="728"/>
                  </a:lnTo>
                  <a:cubicBezTo>
                    <a:pt x="751" y="728"/>
                    <a:pt x="753" y="729"/>
                    <a:pt x="754" y="730"/>
                  </a:cubicBezTo>
                  <a:lnTo>
                    <a:pt x="765" y="738"/>
                  </a:lnTo>
                  <a:lnTo>
                    <a:pt x="757" y="737"/>
                  </a:lnTo>
                  <a:lnTo>
                    <a:pt x="773" y="731"/>
                  </a:lnTo>
                  <a:cubicBezTo>
                    <a:pt x="775" y="731"/>
                    <a:pt x="776" y="731"/>
                    <a:pt x="778" y="731"/>
                  </a:cubicBezTo>
                  <a:lnTo>
                    <a:pt x="826" y="742"/>
                  </a:lnTo>
                  <a:lnTo>
                    <a:pt x="818" y="755"/>
                  </a:lnTo>
                  <a:lnTo>
                    <a:pt x="813" y="750"/>
                  </a:lnTo>
                  <a:cubicBezTo>
                    <a:pt x="811" y="748"/>
                    <a:pt x="810" y="746"/>
                    <a:pt x="811" y="743"/>
                  </a:cubicBezTo>
                  <a:cubicBezTo>
                    <a:pt x="811" y="741"/>
                    <a:pt x="813" y="738"/>
                    <a:pt x="815" y="737"/>
                  </a:cubicBezTo>
                  <a:lnTo>
                    <a:pt x="821" y="735"/>
                  </a:lnTo>
                  <a:cubicBezTo>
                    <a:pt x="824" y="733"/>
                    <a:pt x="829" y="734"/>
                    <a:pt x="831" y="737"/>
                  </a:cubicBezTo>
                  <a:lnTo>
                    <a:pt x="836" y="745"/>
                  </a:lnTo>
                  <a:lnTo>
                    <a:pt x="832" y="742"/>
                  </a:lnTo>
                  <a:lnTo>
                    <a:pt x="869" y="753"/>
                  </a:lnTo>
                  <a:lnTo>
                    <a:pt x="862" y="754"/>
                  </a:lnTo>
                  <a:lnTo>
                    <a:pt x="870" y="748"/>
                  </a:lnTo>
                  <a:lnTo>
                    <a:pt x="867" y="755"/>
                  </a:lnTo>
                  <a:lnTo>
                    <a:pt x="870" y="701"/>
                  </a:lnTo>
                  <a:cubicBezTo>
                    <a:pt x="870" y="698"/>
                    <a:pt x="871" y="696"/>
                    <a:pt x="874" y="694"/>
                  </a:cubicBezTo>
                  <a:lnTo>
                    <a:pt x="890" y="686"/>
                  </a:lnTo>
                  <a:lnTo>
                    <a:pt x="887" y="689"/>
                  </a:lnTo>
                  <a:lnTo>
                    <a:pt x="892" y="681"/>
                  </a:lnTo>
                  <a:cubicBezTo>
                    <a:pt x="894" y="679"/>
                    <a:pt x="896" y="678"/>
                    <a:pt x="898" y="677"/>
                  </a:cubicBezTo>
                  <a:lnTo>
                    <a:pt x="933" y="672"/>
                  </a:lnTo>
                  <a:lnTo>
                    <a:pt x="926" y="679"/>
                  </a:lnTo>
                  <a:lnTo>
                    <a:pt x="929" y="655"/>
                  </a:lnTo>
                  <a:lnTo>
                    <a:pt x="934" y="663"/>
                  </a:lnTo>
                  <a:lnTo>
                    <a:pt x="907" y="655"/>
                  </a:lnTo>
                  <a:cubicBezTo>
                    <a:pt x="904" y="654"/>
                    <a:pt x="902" y="652"/>
                    <a:pt x="902" y="649"/>
                  </a:cubicBezTo>
                  <a:lnTo>
                    <a:pt x="894" y="601"/>
                  </a:lnTo>
                  <a:lnTo>
                    <a:pt x="898" y="606"/>
                  </a:lnTo>
                  <a:lnTo>
                    <a:pt x="861" y="588"/>
                  </a:lnTo>
                  <a:cubicBezTo>
                    <a:pt x="860" y="587"/>
                    <a:pt x="859" y="587"/>
                    <a:pt x="858" y="586"/>
                  </a:cubicBezTo>
                  <a:lnTo>
                    <a:pt x="802" y="519"/>
                  </a:lnTo>
                  <a:cubicBezTo>
                    <a:pt x="800" y="516"/>
                    <a:pt x="799" y="512"/>
                    <a:pt x="801" y="510"/>
                  </a:cubicBezTo>
                  <a:lnTo>
                    <a:pt x="833" y="450"/>
                  </a:lnTo>
                  <a:close/>
                </a:path>
              </a:pathLst>
            </a:custGeom>
            <a:solidFill>
              <a:srgbClr val="6E6E6E"/>
            </a:solidFill>
            <a:ln w="0" cap="flat">
              <a:solidFill>
                <a:srgbClr val="6E6E6E"/>
              </a:solidFill>
              <a:prstDash val="solid"/>
              <a:round/>
              <a:headEnd/>
              <a:tailEnd/>
            </a:ln>
          </p:spPr>
          <p:txBody>
            <a:bodyPr/>
            <a:lstStyle/>
            <a:p>
              <a:endParaRPr lang="en-US"/>
            </a:p>
          </p:txBody>
        </p:sp>
        <p:sp>
          <p:nvSpPr>
            <p:cNvPr id="1257" name="Freeform 817"/>
            <p:cNvSpPr>
              <a:spLocks/>
            </p:cNvSpPr>
            <p:nvPr/>
          </p:nvSpPr>
          <p:spPr bwMode="auto">
            <a:xfrm>
              <a:off x="3759" y="1109"/>
              <a:ext cx="111" cy="102"/>
            </a:xfrm>
            <a:custGeom>
              <a:avLst/>
              <a:gdLst>
                <a:gd name="T0" fmla="*/ 104 w 111"/>
                <a:gd name="T1" fmla="*/ 90 h 102"/>
                <a:gd name="T2" fmla="*/ 96 w 111"/>
                <a:gd name="T3" fmla="*/ 91 h 102"/>
                <a:gd name="T4" fmla="*/ 90 w 111"/>
                <a:gd name="T5" fmla="*/ 102 h 102"/>
                <a:gd name="T6" fmla="*/ 70 w 111"/>
                <a:gd name="T7" fmla="*/ 101 h 102"/>
                <a:gd name="T8" fmla="*/ 39 w 111"/>
                <a:gd name="T9" fmla="*/ 77 h 102"/>
                <a:gd name="T10" fmla="*/ 20 w 111"/>
                <a:gd name="T11" fmla="*/ 67 h 102"/>
                <a:gd name="T12" fmla="*/ 7 w 111"/>
                <a:gd name="T13" fmla="*/ 65 h 102"/>
                <a:gd name="T14" fmla="*/ 8 w 111"/>
                <a:gd name="T15" fmla="*/ 64 h 102"/>
                <a:gd name="T16" fmla="*/ 7 w 111"/>
                <a:gd name="T17" fmla="*/ 62 h 102"/>
                <a:gd name="T18" fmla="*/ 5 w 111"/>
                <a:gd name="T19" fmla="*/ 63 h 102"/>
                <a:gd name="T20" fmla="*/ 0 w 111"/>
                <a:gd name="T21" fmla="*/ 50 h 102"/>
                <a:gd name="T22" fmla="*/ 23 w 111"/>
                <a:gd name="T23" fmla="*/ 37 h 102"/>
                <a:gd name="T24" fmla="*/ 24 w 111"/>
                <a:gd name="T25" fmla="*/ 32 h 102"/>
                <a:gd name="T26" fmla="*/ 24 w 111"/>
                <a:gd name="T27" fmla="*/ 22 h 102"/>
                <a:gd name="T28" fmla="*/ 22 w 111"/>
                <a:gd name="T29" fmla="*/ 13 h 102"/>
                <a:gd name="T30" fmla="*/ 23 w 111"/>
                <a:gd name="T31" fmla="*/ 11 h 102"/>
                <a:gd name="T32" fmla="*/ 28 w 111"/>
                <a:gd name="T33" fmla="*/ 9 h 102"/>
                <a:gd name="T34" fmla="*/ 32 w 111"/>
                <a:gd name="T35" fmla="*/ 3 h 102"/>
                <a:gd name="T36" fmla="*/ 36 w 111"/>
                <a:gd name="T37" fmla="*/ 0 h 102"/>
                <a:gd name="T38" fmla="*/ 45 w 111"/>
                <a:gd name="T39" fmla="*/ 2 h 102"/>
                <a:gd name="T40" fmla="*/ 50 w 111"/>
                <a:gd name="T41" fmla="*/ 1 h 102"/>
                <a:gd name="T42" fmla="*/ 52 w 111"/>
                <a:gd name="T43" fmla="*/ 5 h 102"/>
                <a:gd name="T44" fmla="*/ 57 w 111"/>
                <a:gd name="T45" fmla="*/ 3 h 102"/>
                <a:gd name="T46" fmla="*/ 58 w 111"/>
                <a:gd name="T47" fmla="*/ 7 h 102"/>
                <a:gd name="T48" fmla="*/ 64 w 111"/>
                <a:gd name="T49" fmla="*/ 12 h 102"/>
                <a:gd name="T50" fmla="*/ 66 w 111"/>
                <a:gd name="T51" fmla="*/ 17 h 102"/>
                <a:gd name="T52" fmla="*/ 70 w 111"/>
                <a:gd name="T53" fmla="*/ 19 h 102"/>
                <a:gd name="T54" fmla="*/ 76 w 111"/>
                <a:gd name="T55" fmla="*/ 19 h 102"/>
                <a:gd name="T56" fmla="*/ 72 w 111"/>
                <a:gd name="T57" fmla="*/ 22 h 102"/>
                <a:gd name="T58" fmla="*/ 75 w 111"/>
                <a:gd name="T59" fmla="*/ 28 h 102"/>
                <a:gd name="T60" fmla="*/ 72 w 111"/>
                <a:gd name="T61" fmla="*/ 29 h 102"/>
                <a:gd name="T62" fmla="*/ 71 w 111"/>
                <a:gd name="T63" fmla="*/ 33 h 102"/>
                <a:gd name="T64" fmla="*/ 72 w 111"/>
                <a:gd name="T65" fmla="*/ 35 h 102"/>
                <a:gd name="T66" fmla="*/ 69 w 111"/>
                <a:gd name="T67" fmla="*/ 36 h 102"/>
                <a:gd name="T68" fmla="*/ 71 w 111"/>
                <a:gd name="T69" fmla="*/ 38 h 102"/>
                <a:gd name="T70" fmla="*/ 70 w 111"/>
                <a:gd name="T71" fmla="*/ 42 h 102"/>
                <a:gd name="T72" fmla="*/ 80 w 111"/>
                <a:gd name="T73" fmla="*/ 51 h 102"/>
                <a:gd name="T74" fmla="*/ 79 w 111"/>
                <a:gd name="T75" fmla="*/ 54 h 102"/>
                <a:gd name="T76" fmla="*/ 94 w 111"/>
                <a:gd name="T77" fmla="*/ 61 h 102"/>
                <a:gd name="T78" fmla="*/ 100 w 111"/>
                <a:gd name="T79" fmla="*/ 69 h 102"/>
                <a:gd name="T80" fmla="*/ 100 w 111"/>
                <a:gd name="T81" fmla="*/ 78 h 102"/>
                <a:gd name="T82" fmla="*/ 103 w 111"/>
                <a:gd name="T83" fmla="*/ 79 h 102"/>
                <a:gd name="T84" fmla="*/ 104 w 111"/>
                <a:gd name="T85" fmla="*/ 85 h 102"/>
                <a:gd name="T86" fmla="*/ 111 w 111"/>
                <a:gd name="T87" fmla="*/ 91 h 102"/>
                <a:gd name="T88" fmla="*/ 104 w 111"/>
                <a:gd name="T89" fmla="*/ 90 h 10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11"/>
                <a:gd name="T136" fmla="*/ 0 h 102"/>
                <a:gd name="T137" fmla="*/ 111 w 111"/>
                <a:gd name="T138" fmla="*/ 102 h 10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11" h="102">
                  <a:moveTo>
                    <a:pt x="104" y="90"/>
                  </a:moveTo>
                  <a:lnTo>
                    <a:pt x="96" y="91"/>
                  </a:lnTo>
                  <a:lnTo>
                    <a:pt x="90" y="102"/>
                  </a:lnTo>
                  <a:lnTo>
                    <a:pt x="70" y="101"/>
                  </a:lnTo>
                  <a:lnTo>
                    <a:pt x="39" y="77"/>
                  </a:lnTo>
                  <a:lnTo>
                    <a:pt x="20" y="67"/>
                  </a:lnTo>
                  <a:lnTo>
                    <a:pt x="7" y="65"/>
                  </a:lnTo>
                  <a:lnTo>
                    <a:pt x="8" y="64"/>
                  </a:lnTo>
                  <a:lnTo>
                    <a:pt x="7" y="62"/>
                  </a:lnTo>
                  <a:lnTo>
                    <a:pt x="5" y="63"/>
                  </a:lnTo>
                  <a:lnTo>
                    <a:pt x="0" y="50"/>
                  </a:lnTo>
                  <a:lnTo>
                    <a:pt x="23" y="37"/>
                  </a:lnTo>
                  <a:lnTo>
                    <a:pt x="24" y="32"/>
                  </a:lnTo>
                  <a:lnTo>
                    <a:pt x="24" y="22"/>
                  </a:lnTo>
                  <a:lnTo>
                    <a:pt x="22" y="13"/>
                  </a:lnTo>
                  <a:lnTo>
                    <a:pt x="23" y="11"/>
                  </a:lnTo>
                  <a:lnTo>
                    <a:pt x="28" y="9"/>
                  </a:lnTo>
                  <a:lnTo>
                    <a:pt x="32" y="3"/>
                  </a:lnTo>
                  <a:lnTo>
                    <a:pt x="36" y="0"/>
                  </a:lnTo>
                  <a:lnTo>
                    <a:pt x="45" y="2"/>
                  </a:lnTo>
                  <a:lnTo>
                    <a:pt x="50" y="1"/>
                  </a:lnTo>
                  <a:lnTo>
                    <a:pt x="52" y="5"/>
                  </a:lnTo>
                  <a:lnTo>
                    <a:pt x="57" y="3"/>
                  </a:lnTo>
                  <a:lnTo>
                    <a:pt x="58" y="7"/>
                  </a:lnTo>
                  <a:lnTo>
                    <a:pt x="64" y="12"/>
                  </a:lnTo>
                  <a:lnTo>
                    <a:pt x="66" y="17"/>
                  </a:lnTo>
                  <a:lnTo>
                    <a:pt x="70" y="19"/>
                  </a:lnTo>
                  <a:lnTo>
                    <a:pt x="76" y="19"/>
                  </a:lnTo>
                  <a:lnTo>
                    <a:pt x="72" y="22"/>
                  </a:lnTo>
                  <a:lnTo>
                    <a:pt x="75" y="28"/>
                  </a:lnTo>
                  <a:lnTo>
                    <a:pt x="72" y="29"/>
                  </a:lnTo>
                  <a:lnTo>
                    <a:pt x="71" y="33"/>
                  </a:lnTo>
                  <a:lnTo>
                    <a:pt x="72" y="35"/>
                  </a:lnTo>
                  <a:lnTo>
                    <a:pt x="69" y="36"/>
                  </a:lnTo>
                  <a:lnTo>
                    <a:pt x="71" y="38"/>
                  </a:lnTo>
                  <a:lnTo>
                    <a:pt x="70" y="42"/>
                  </a:lnTo>
                  <a:lnTo>
                    <a:pt x="80" y="51"/>
                  </a:lnTo>
                  <a:lnTo>
                    <a:pt x="79" y="54"/>
                  </a:lnTo>
                  <a:lnTo>
                    <a:pt x="94" y="61"/>
                  </a:lnTo>
                  <a:lnTo>
                    <a:pt x="100" y="69"/>
                  </a:lnTo>
                  <a:lnTo>
                    <a:pt x="100" y="78"/>
                  </a:lnTo>
                  <a:lnTo>
                    <a:pt x="103" y="79"/>
                  </a:lnTo>
                  <a:lnTo>
                    <a:pt x="104" y="85"/>
                  </a:lnTo>
                  <a:lnTo>
                    <a:pt x="111" y="91"/>
                  </a:lnTo>
                  <a:lnTo>
                    <a:pt x="104" y="90"/>
                  </a:lnTo>
                  <a:close/>
                </a:path>
              </a:pathLst>
            </a:custGeom>
            <a:solidFill>
              <a:srgbClr val="FFC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58" name="Freeform 818"/>
            <p:cNvSpPr>
              <a:spLocks noEditPoints="1"/>
            </p:cNvSpPr>
            <p:nvPr/>
          </p:nvSpPr>
          <p:spPr bwMode="auto">
            <a:xfrm>
              <a:off x="3757" y="1107"/>
              <a:ext cx="115" cy="106"/>
            </a:xfrm>
            <a:custGeom>
              <a:avLst/>
              <a:gdLst>
                <a:gd name="T0" fmla="*/ 395 w 465"/>
                <a:gd name="T1" fmla="*/ 388 h 433"/>
                <a:gd name="T2" fmla="*/ 372 w 465"/>
                <a:gd name="T3" fmla="*/ 432 h 433"/>
                <a:gd name="T4" fmla="*/ 160 w 465"/>
                <a:gd name="T5" fmla="*/ 328 h 433"/>
                <a:gd name="T6" fmla="*/ 85 w 465"/>
                <a:gd name="T7" fmla="*/ 290 h 433"/>
                <a:gd name="T8" fmla="*/ 29 w 465"/>
                <a:gd name="T9" fmla="*/ 265 h 433"/>
                <a:gd name="T10" fmla="*/ 28 w 465"/>
                <a:gd name="T11" fmla="*/ 264 h 433"/>
                <a:gd name="T12" fmla="*/ 20 w 465"/>
                <a:gd name="T13" fmla="*/ 267 h 433"/>
                <a:gd name="T14" fmla="*/ 93 w 465"/>
                <a:gd name="T15" fmla="*/ 152 h 433"/>
                <a:gd name="T16" fmla="*/ 95 w 465"/>
                <a:gd name="T17" fmla="*/ 140 h 433"/>
                <a:gd name="T18" fmla="*/ 87 w 465"/>
                <a:gd name="T19" fmla="*/ 63 h 433"/>
                <a:gd name="T20" fmla="*/ 96 w 465"/>
                <a:gd name="T21" fmla="*/ 45 h 433"/>
                <a:gd name="T22" fmla="*/ 129 w 465"/>
                <a:gd name="T23" fmla="*/ 20 h 433"/>
                <a:gd name="T24" fmla="*/ 154 w 465"/>
                <a:gd name="T25" fmla="*/ 1 h 433"/>
                <a:gd name="T26" fmla="*/ 206 w 465"/>
                <a:gd name="T27" fmla="*/ 6 h 433"/>
                <a:gd name="T28" fmla="*/ 216 w 465"/>
                <a:gd name="T29" fmla="*/ 22 h 433"/>
                <a:gd name="T30" fmla="*/ 246 w 465"/>
                <a:gd name="T31" fmla="*/ 19 h 433"/>
                <a:gd name="T32" fmla="*/ 270 w 465"/>
                <a:gd name="T33" fmla="*/ 52 h 433"/>
                <a:gd name="T34" fmla="*/ 276 w 465"/>
                <a:gd name="T35" fmla="*/ 72 h 433"/>
                <a:gd name="T36" fmla="*/ 316 w 465"/>
                <a:gd name="T37" fmla="*/ 79 h 433"/>
                <a:gd name="T38" fmla="*/ 305 w 465"/>
                <a:gd name="T39" fmla="*/ 107 h 433"/>
                <a:gd name="T40" fmla="*/ 318 w 465"/>
                <a:gd name="T41" fmla="*/ 124 h 433"/>
                <a:gd name="T42" fmla="*/ 308 w 465"/>
                <a:gd name="T43" fmla="*/ 130 h 433"/>
                <a:gd name="T44" fmla="*/ 305 w 465"/>
                <a:gd name="T45" fmla="*/ 148 h 433"/>
                <a:gd name="T46" fmla="*/ 292 w 465"/>
                <a:gd name="T47" fmla="*/ 150 h 433"/>
                <a:gd name="T48" fmla="*/ 297 w 465"/>
                <a:gd name="T49" fmla="*/ 182 h 433"/>
                <a:gd name="T50" fmla="*/ 337 w 465"/>
                <a:gd name="T51" fmla="*/ 218 h 433"/>
                <a:gd name="T52" fmla="*/ 392 w 465"/>
                <a:gd name="T53" fmla="*/ 251 h 433"/>
                <a:gd name="T54" fmla="*/ 421 w 465"/>
                <a:gd name="T55" fmla="*/ 291 h 433"/>
                <a:gd name="T56" fmla="*/ 427 w 465"/>
                <a:gd name="T57" fmla="*/ 325 h 433"/>
                <a:gd name="T58" fmla="*/ 432 w 465"/>
                <a:gd name="T59" fmla="*/ 350 h 433"/>
                <a:gd name="T60" fmla="*/ 456 w 465"/>
                <a:gd name="T61" fmla="*/ 388 h 433"/>
                <a:gd name="T62" fmla="*/ 451 w 465"/>
                <a:gd name="T63" fmla="*/ 386 h 433"/>
                <a:gd name="T64" fmla="*/ 416 w 465"/>
                <a:gd name="T65" fmla="*/ 333 h 433"/>
                <a:gd name="T66" fmla="*/ 403 w 465"/>
                <a:gd name="T67" fmla="*/ 326 h 433"/>
                <a:gd name="T68" fmla="*/ 383 w 465"/>
                <a:gd name="T69" fmla="*/ 263 h 433"/>
                <a:gd name="T70" fmla="*/ 319 w 465"/>
                <a:gd name="T71" fmla="*/ 228 h 433"/>
                <a:gd name="T72" fmla="*/ 284 w 465"/>
                <a:gd name="T73" fmla="*/ 186 h 433"/>
                <a:gd name="T74" fmla="*/ 289 w 465"/>
                <a:gd name="T75" fmla="*/ 170 h 433"/>
                <a:gd name="T76" fmla="*/ 283 w 465"/>
                <a:gd name="T77" fmla="*/ 149 h 433"/>
                <a:gd name="T78" fmla="*/ 287 w 465"/>
                <a:gd name="T79" fmla="*/ 145 h 433"/>
                <a:gd name="T80" fmla="*/ 296 w 465"/>
                <a:gd name="T81" fmla="*/ 120 h 433"/>
                <a:gd name="T82" fmla="*/ 293 w 465"/>
                <a:gd name="T83" fmla="*/ 104 h 433"/>
                <a:gd name="T84" fmla="*/ 316 w 465"/>
                <a:gd name="T85" fmla="*/ 95 h 433"/>
                <a:gd name="T86" fmla="*/ 269 w 465"/>
                <a:gd name="T87" fmla="*/ 87 h 433"/>
                <a:gd name="T88" fmla="*/ 260 w 465"/>
                <a:gd name="T89" fmla="*/ 65 h 433"/>
                <a:gd name="T90" fmla="*/ 230 w 465"/>
                <a:gd name="T91" fmla="*/ 24 h 433"/>
                <a:gd name="T92" fmla="*/ 212 w 465"/>
                <a:gd name="T93" fmla="*/ 34 h 433"/>
                <a:gd name="T94" fmla="*/ 191 w 465"/>
                <a:gd name="T95" fmla="*/ 27 h 433"/>
                <a:gd name="T96" fmla="*/ 157 w 465"/>
                <a:gd name="T97" fmla="*/ 14 h 433"/>
                <a:gd name="T98" fmla="*/ 126 w 465"/>
                <a:gd name="T99" fmla="*/ 52 h 433"/>
                <a:gd name="T100" fmla="*/ 105 w 465"/>
                <a:gd name="T101" fmla="*/ 56 h 433"/>
                <a:gd name="T102" fmla="*/ 111 w 465"/>
                <a:gd name="T103" fmla="*/ 96 h 433"/>
                <a:gd name="T104" fmla="*/ 111 w 465"/>
                <a:gd name="T105" fmla="*/ 142 h 433"/>
                <a:gd name="T106" fmla="*/ 13 w 465"/>
                <a:gd name="T107" fmla="*/ 218 h 433"/>
                <a:gd name="T108" fmla="*/ 25 w 465"/>
                <a:gd name="T109" fmla="*/ 256 h 433"/>
                <a:gd name="T110" fmla="*/ 46 w 465"/>
                <a:gd name="T111" fmla="*/ 267 h 433"/>
                <a:gd name="T112" fmla="*/ 34 w 465"/>
                <a:gd name="T113" fmla="*/ 264 h 433"/>
                <a:gd name="T114" fmla="*/ 169 w 465"/>
                <a:gd name="T115" fmla="*/ 315 h 433"/>
                <a:gd name="T116" fmla="*/ 292 w 465"/>
                <a:gd name="T117" fmla="*/ 411 h 433"/>
                <a:gd name="T118" fmla="*/ 387 w 465"/>
                <a:gd name="T119" fmla="*/ 376 h 433"/>
                <a:gd name="T120" fmla="*/ 427 w 465"/>
                <a:gd name="T121" fmla="*/ 369 h 43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65"/>
                <a:gd name="T184" fmla="*/ 0 h 433"/>
                <a:gd name="T185" fmla="*/ 465 w 465"/>
                <a:gd name="T186" fmla="*/ 433 h 43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65" h="433">
                  <a:moveTo>
                    <a:pt x="426" y="385"/>
                  </a:moveTo>
                  <a:lnTo>
                    <a:pt x="427" y="385"/>
                  </a:lnTo>
                  <a:lnTo>
                    <a:pt x="395" y="388"/>
                  </a:lnTo>
                  <a:lnTo>
                    <a:pt x="402" y="383"/>
                  </a:lnTo>
                  <a:lnTo>
                    <a:pt x="380" y="428"/>
                  </a:lnTo>
                  <a:cubicBezTo>
                    <a:pt x="379" y="431"/>
                    <a:pt x="376" y="433"/>
                    <a:pt x="372" y="432"/>
                  </a:cubicBezTo>
                  <a:lnTo>
                    <a:pt x="291" y="427"/>
                  </a:lnTo>
                  <a:cubicBezTo>
                    <a:pt x="290" y="427"/>
                    <a:pt x="288" y="427"/>
                    <a:pt x="287" y="426"/>
                  </a:cubicBezTo>
                  <a:lnTo>
                    <a:pt x="160" y="328"/>
                  </a:lnTo>
                  <a:lnTo>
                    <a:pt x="161" y="329"/>
                  </a:lnTo>
                  <a:lnTo>
                    <a:pt x="83" y="289"/>
                  </a:lnTo>
                  <a:lnTo>
                    <a:pt x="85" y="290"/>
                  </a:lnTo>
                  <a:lnTo>
                    <a:pt x="31" y="280"/>
                  </a:lnTo>
                  <a:cubicBezTo>
                    <a:pt x="28" y="279"/>
                    <a:pt x="25" y="276"/>
                    <a:pt x="25" y="273"/>
                  </a:cubicBezTo>
                  <a:cubicBezTo>
                    <a:pt x="24" y="269"/>
                    <a:pt x="26" y="266"/>
                    <a:pt x="29" y="265"/>
                  </a:cubicBezTo>
                  <a:lnTo>
                    <a:pt x="35" y="262"/>
                  </a:lnTo>
                  <a:lnTo>
                    <a:pt x="31" y="272"/>
                  </a:lnTo>
                  <a:lnTo>
                    <a:pt x="28" y="264"/>
                  </a:lnTo>
                  <a:lnTo>
                    <a:pt x="38" y="269"/>
                  </a:lnTo>
                  <a:lnTo>
                    <a:pt x="30" y="271"/>
                  </a:lnTo>
                  <a:cubicBezTo>
                    <a:pt x="26" y="273"/>
                    <a:pt x="21" y="271"/>
                    <a:pt x="20" y="267"/>
                  </a:cubicBezTo>
                  <a:lnTo>
                    <a:pt x="1" y="214"/>
                  </a:lnTo>
                  <a:cubicBezTo>
                    <a:pt x="0" y="210"/>
                    <a:pt x="1" y="206"/>
                    <a:pt x="4" y="204"/>
                  </a:cubicBezTo>
                  <a:lnTo>
                    <a:pt x="93" y="152"/>
                  </a:lnTo>
                  <a:lnTo>
                    <a:pt x="90" y="156"/>
                  </a:lnTo>
                  <a:lnTo>
                    <a:pt x="95" y="138"/>
                  </a:lnTo>
                  <a:lnTo>
                    <a:pt x="95" y="140"/>
                  </a:lnTo>
                  <a:lnTo>
                    <a:pt x="95" y="98"/>
                  </a:lnTo>
                  <a:lnTo>
                    <a:pt x="95" y="100"/>
                  </a:lnTo>
                  <a:lnTo>
                    <a:pt x="87" y="63"/>
                  </a:lnTo>
                  <a:cubicBezTo>
                    <a:pt x="87" y="61"/>
                    <a:pt x="87" y="60"/>
                    <a:pt x="87" y="59"/>
                  </a:cubicBezTo>
                  <a:lnTo>
                    <a:pt x="90" y="51"/>
                  </a:lnTo>
                  <a:cubicBezTo>
                    <a:pt x="91" y="48"/>
                    <a:pt x="93" y="46"/>
                    <a:pt x="96" y="45"/>
                  </a:cubicBezTo>
                  <a:lnTo>
                    <a:pt x="117" y="40"/>
                  </a:lnTo>
                  <a:lnTo>
                    <a:pt x="113" y="43"/>
                  </a:lnTo>
                  <a:lnTo>
                    <a:pt x="129" y="20"/>
                  </a:lnTo>
                  <a:cubicBezTo>
                    <a:pt x="129" y="19"/>
                    <a:pt x="129" y="19"/>
                    <a:pt x="130" y="19"/>
                  </a:cubicBezTo>
                  <a:lnTo>
                    <a:pt x="146" y="3"/>
                  </a:lnTo>
                  <a:cubicBezTo>
                    <a:pt x="148" y="1"/>
                    <a:pt x="151" y="0"/>
                    <a:pt x="154" y="1"/>
                  </a:cubicBezTo>
                  <a:lnTo>
                    <a:pt x="191" y="11"/>
                  </a:lnTo>
                  <a:lnTo>
                    <a:pt x="187" y="11"/>
                  </a:lnTo>
                  <a:lnTo>
                    <a:pt x="206" y="6"/>
                  </a:lnTo>
                  <a:cubicBezTo>
                    <a:pt x="209" y="5"/>
                    <a:pt x="213" y="6"/>
                    <a:pt x="215" y="9"/>
                  </a:cubicBezTo>
                  <a:lnTo>
                    <a:pt x="226" y="25"/>
                  </a:lnTo>
                  <a:lnTo>
                    <a:pt x="216" y="22"/>
                  </a:lnTo>
                  <a:lnTo>
                    <a:pt x="235" y="14"/>
                  </a:lnTo>
                  <a:cubicBezTo>
                    <a:pt x="237" y="13"/>
                    <a:pt x="239" y="13"/>
                    <a:pt x="241" y="14"/>
                  </a:cubicBezTo>
                  <a:cubicBezTo>
                    <a:pt x="243" y="15"/>
                    <a:pt x="245" y="17"/>
                    <a:pt x="246" y="19"/>
                  </a:cubicBezTo>
                  <a:lnTo>
                    <a:pt x="251" y="38"/>
                  </a:lnTo>
                  <a:lnTo>
                    <a:pt x="248" y="34"/>
                  </a:lnTo>
                  <a:lnTo>
                    <a:pt x="270" y="52"/>
                  </a:lnTo>
                  <a:cubicBezTo>
                    <a:pt x="271" y="53"/>
                    <a:pt x="272" y="54"/>
                    <a:pt x="272" y="56"/>
                  </a:cubicBezTo>
                  <a:lnTo>
                    <a:pt x="280" y="77"/>
                  </a:lnTo>
                  <a:lnTo>
                    <a:pt x="276" y="72"/>
                  </a:lnTo>
                  <a:lnTo>
                    <a:pt x="293" y="80"/>
                  </a:lnTo>
                  <a:lnTo>
                    <a:pt x="289" y="79"/>
                  </a:lnTo>
                  <a:lnTo>
                    <a:pt x="316" y="79"/>
                  </a:lnTo>
                  <a:cubicBezTo>
                    <a:pt x="320" y="79"/>
                    <a:pt x="323" y="82"/>
                    <a:pt x="324" y="85"/>
                  </a:cubicBezTo>
                  <a:cubicBezTo>
                    <a:pt x="325" y="88"/>
                    <a:pt x="324" y="92"/>
                    <a:pt x="321" y="94"/>
                  </a:cubicBezTo>
                  <a:lnTo>
                    <a:pt x="305" y="107"/>
                  </a:lnTo>
                  <a:lnTo>
                    <a:pt x="307" y="97"/>
                  </a:lnTo>
                  <a:lnTo>
                    <a:pt x="318" y="118"/>
                  </a:lnTo>
                  <a:cubicBezTo>
                    <a:pt x="319" y="120"/>
                    <a:pt x="319" y="122"/>
                    <a:pt x="318" y="124"/>
                  </a:cubicBezTo>
                  <a:cubicBezTo>
                    <a:pt x="318" y="126"/>
                    <a:pt x="316" y="128"/>
                    <a:pt x="314" y="129"/>
                  </a:cubicBezTo>
                  <a:lnTo>
                    <a:pt x="303" y="134"/>
                  </a:lnTo>
                  <a:lnTo>
                    <a:pt x="308" y="130"/>
                  </a:lnTo>
                  <a:lnTo>
                    <a:pt x="302" y="145"/>
                  </a:lnTo>
                  <a:lnTo>
                    <a:pt x="302" y="140"/>
                  </a:lnTo>
                  <a:lnTo>
                    <a:pt x="305" y="148"/>
                  </a:lnTo>
                  <a:cubicBezTo>
                    <a:pt x="306" y="152"/>
                    <a:pt x="304" y="156"/>
                    <a:pt x="301" y="158"/>
                  </a:cubicBezTo>
                  <a:lnTo>
                    <a:pt x="290" y="163"/>
                  </a:lnTo>
                  <a:lnTo>
                    <a:pt x="292" y="150"/>
                  </a:lnTo>
                  <a:lnTo>
                    <a:pt x="300" y="158"/>
                  </a:lnTo>
                  <a:cubicBezTo>
                    <a:pt x="302" y="160"/>
                    <a:pt x="303" y="163"/>
                    <a:pt x="302" y="166"/>
                  </a:cubicBezTo>
                  <a:lnTo>
                    <a:pt x="297" y="182"/>
                  </a:lnTo>
                  <a:lnTo>
                    <a:pt x="295" y="174"/>
                  </a:lnTo>
                  <a:lnTo>
                    <a:pt x="335" y="211"/>
                  </a:lnTo>
                  <a:cubicBezTo>
                    <a:pt x="337" y="212"/>
                    <a:pt x="338" y="215"/>
                    <a:pt x="337" y="218"/>
                  </a:cubicBezTo>
                  <a:lnTo>
                    <a:pt x="335" y="231"/>
                  </a:lnTo>
                  <a:lnTo>
                    <a:pt x="330" y="222"/>
                  </a:lnTo>
                  <a:lnTo>
                    <a:pt x="392" y="251"/>
                  </a:lnTo>
                  <a:cubicBezTo>
                    <a:pt x="394" y="252"/>
                    <a:pt x="395" y="253"/>
                    <a:pt x="395" y="254"/>
                  </a:cubicBezTo>
                  <a:lnTo>
                    <a:pt x="420" y="285"/>
                  </a:lnTo>
                  <a:cubicBezTo>
                    <a:pt x="421" y="287"/>
                    <a:pt x="421" y="289"/>
                    <a:pt x="421" y="291"/>
                  </a:cubicBezTo>
                  <a:lnTo>
                    <a:pt x="419" y="328"/>
                  </a:lnTo>
                  <a:lnTo>
                    <a:pt x="413" y="320"/>
                  </a:lnTo>
                  <a:lnTo>
                    <a:pt x="427" y="325"/>
                  </a:lnTo>
                  <a:cubicBezTo>
                    <a:pt x="430" y="326"/>
                    <a:pt x="432" y="328"/>
                    <a:pt x="432" y="331"/>
                  </a:cubicBezTo>
                  <a:lnTo>
                    <a:pt x="435" y="355"/>
                  </a:lnTo>
                  <a:lnTo>
                    <a:pt x="432" y="350"/>
                  </a:lnTo>
                  <a:lnTo>
                    <a:pt x="461" y="373"/>
                  </a:lnTo>
                  <a:cubicBezTo>
                    <a:pt x="464" y="376"/>
                    <a:pt x="465" y="379"/>
                    <a:pt x="464" y="383"/>
                  </a:cubicBezTo>
                  <a:cubicBezTo>
                    <a:pt x="463" y="386"/>
                    <a:pt x="459" y="388"/>
                    <a:pt x="456" y="388"/>
                  </a:cubicBezTo>
                  <a:lnTo>
                    <a:pt x="426" y="385"/>
                  </a:lnTo>
                  <a:close/>
                  <a:moveTo>
                    <a:pt x="457" y="372"/>
                  </a:moveTo>
                  <a:lnTo>
                    <a:pt x="451" y="386"/>
                  </a:lnTo>
                  <a:lnTo>
                    <a:pt x="422" y="362"/>
                  </a:lnTo>
                  <a:cubicBezTo>
                    <a:pt x="420" y="361"/>
                    <a:pt x="419" y="359"/>
                    <a:pt x="419" y="357"/>
                  </a:cubicBezTo>
                  <a:lnTo>
                    <a:pt x="416" y="333"/>
                  </a:lnTo>
                  <a:lnTo>
                    <a:pt x="421" y="340"/>
                  </a:lnTo>
                  <a:lnTo>
                    <a:pt x="408" y="335"/>
                  </a:lnTo>
                  <a:cubicBezTo>
                    <a:pt x="404" y="333"/>
                    <a:pt x="402" y="330"/>
                    <a:pt x="403" y="326"/>
                  </a:cubicBezTo>
                  <a:lnTo>
                    <a:pt x="405" y="290"/>
                  </a:lnTo>
                  <a:lnTo>
                    <a:pt x="407" y="295"/>
                  </a:lnTo>
                  <a:lnTo>
                    <a:pt x="383" y="263"/>
                  </a:lnTo>
                  <a:lnTo>
                    <a:pt x="386" y="266"/>
                  </a:lnTo>
                  <a:lnTo>
                    <a:pt x="324" y="237"/>
                  </a:lnTo>
                  <a:cubicBezTo>
                    <a:pt x="320" y="235"/>
                    <a:pt x="318" y="232"/>
                    <a:pt x="319" y="228"/>
                  </a:cubicBezTo>
                  <a:lnTo>
                    <a:pt x="322" y="215"/>
                  </a:lnTo>
                  <a:lnTo>
                    <a:pt x="324" y="222"/>
                  </a:lnTo>
                  <a:lnTo>
                    <a:pt x="284" y="186"/>
                  </a:lnTo>
                  <a:cubicBezTo>
                    <a:pt x="281" y="183"/>
                    <a:pt x="281" y="180"/>
                    <a:pt x="282" y="177"/>
                  </a:cubicBezTo>
                  <a:lnTo>
                    <a:pt x="287" y="161"/>
                  </a:lnTo>
                  <a:lnTo>
                    <a:pt x="289" y="170"/>
                  </a:lnTo>
                  <a:lnTo>
                    <a:pt x="281" y="162"/>
                  </a:lnTo>
                  <a:cubicBezTo>
                    <a:pt x="279" y="160"/>
                    <a:pt x="278" y="157"/>
                    <a:pt x="279" y="155"/>
                  </a:cubicBezTo>
                  <a:cubicBezTo>
                    <a:pt x="279" y="152"/>
                    <a:pt x="281" y="150"/>
                    <a:pt x="283" y="149"/>
                  </a:cubicBezTo>
                  <a:lnTo>
                    <a:pt x="294" y="143"/>
                  </a:lnTo>
                  <a:lnTo>
                    <a:pt x="290" y="153"/>
                  </a:lnTo>
                  <a:lnTo>
                    <a:pt x="287" y="145"/>
                  </a:lnTo>
                  <a:cubicBezTo>
                    <a:pt x="286" y="144"/>
                    <a:pt x="286" y="142"/>
                    <a:pt x="287" y="140"/>
                  </a:cubicBezTo>
                  <a:lnTo>
                    <a:pt x="292" y="124"/>
                  </a:lnTo>
                  <a:cubicBezTo>
                    <a:pt x="293" y="122"/>
                    <a:pt x="295" y="121"/>
                    <a:pt x="296" y="120"/>
                  </a:cubicBezTo>
                  <a:lnTo>
                    <a:pt x="307" y="114"/>
                  </a:lnTo>
                  <a:lnTo>
                    <a:pt x="304" y="125"/>
                  </a:lnTo>
                  <a:lnTo>
                    <a:pt x="293" y="104"/>
                  </a:lnTo>
                  <a:cubicBezTo>
                    <a:pt x="291" y="101"/>
                    <a:pt x="292" y="97"/>
                    <a:pt x="295" y="94"/>
                  </a:cubicBezTo>
                  <a:lnTo>
                    <a:pt x="311" y="81"/>
                  </a:lnTo>
                  <a:lnTo>
                    <a:pt x="316" y="95"/>
                  </a:lnTo>
                  <a:lnTo>
                    <a:pt x="289" y="95"/>
                  </a:lnTo>
                  <a:cubicBezTo>
                    <a:pt x="288" y="95"/>
                    <a:pt x="287" y="95"/>
                    <a:pt x="286" y="95"/>
                  </a:cubicBezTo>
                  <a:lnTo>
                    <a:pt x="269" y="87"/>
                  </a:lnTo>
                  <a:cubicBezTo>
                    <a:pt x="268" y="86"/>
                    <a:pt x="266" y="84"/>
                    <a:pt x="265" y="82"/>
                  </a:cubicBezTo>
                  <a:lnTo>
                    <a:pt x="257" y="61"/>
                  </a:lnTo>
                  <a:lnTo>
                    <a:pt x="260" y="65"/>
                  </a:lnTo>
                  <a:lnTo>
                    <a:pt x="238" y="46"/>
                  </a:lnTo>
                  <a:cubicBezTo>
                    <a:pt x="237" y="45"/>
                    <a:pt x="236" y="44"/>
                    <a:pt x="236" y="42"/>
                  </a:cubicBezTo>
                  <a:lnTo>
                    <a:pt x="230" y="24"/>
                  </a:lnTo>
                  <a:lnTo>
                    <a:pt x="241" y="29"/>
                  </a:lnTo>
                  <a:lnTo>
                    <a:pt x="222" y="37"/>
                  </a:lnTo>
                  <a:cubicBezTo>
                    <a:pt x="219" y="38"/>
                    <a:pt x="215" y="37"/>
                    <a:pt x="212" y="34"/>
                  </a:cubicBezTo>
                  <a:lnTo>
                    <a:pt x="202" y="18"/>
                  </a:lnTo>
                  <a:lnTo>
                    <a:pt x="210" y="21"/>
                  </a:lnTo>
                  <a:lnTo>
                    <a:pt x="191" y="27"/>
                  </a:lnTo>
                  <a:cubicBezTo>
                    <a:pt x="190" y="27"/>
                    <a:pt x="189" y="27"/>
                    <a:pt x="187" y="27"/>
                  </a:cubicBezTo>
                  <a:lnTo>
                    <a:pt x="149" y="16"/>
                  </a:lnTo>
                  <a:lnTo>
                    <a:pt x="157" y="14"/>
                  </a:lnTo>
                  <a:lnTo>
                    <a:pt x="141" y="30"/>
                  </a:lnTo>
                  <a:lnTo>
                    <a:pt x="142" y="29"/>
                  </a:lnTo>
                  <a:lnTo>
                    <a:pt x="126" y="52"/>
                  </a:lnTo>
                  <a:cubicBezTo>
                    <a:pt x="125" y="54"/>
                    <a:pt x="123" y="55"/>
                    <a:pt x="121" y="56"/>
                  </a:cubicBezTo>
                  <a:lnTo>
                    <a:pt x="99" y="61"/>
                  </a:lnTo>
                  <a:lnTo>
                    <a:pt x="105" y="56"/>
                  </a:lnTo>
                  <a:lnTo>
                    <a:pt x="102" y="64"/>
                  </a:lnTo>
                  <a:lnTo>
                    <a:pt x="103" y="59"/>
                  </a:lnTo>
                  <a:lnTo>
                    <a:pt x="111" y="96"/>
                  </a:lnTo>
                  <a:cubicBezTo>
                    <a:pt x="111" y="97"/>
                    <a:pt x="111" y="97"/>
                    <a:pt x="111" y="98"/>
                  </a:cubicBezTo>
                  <a:lnTo>
                    <a:pt x="111" y="140"/>
                  </a:lnTo>
                  <a:cubicBezTo>
                    <a:pt x="111" y="141"/>
                    <a:pt x="111" y="142"/>
                    <a:pt x="111" y="142"/>
                  </a:cubicBezTo>
                  <a:lnTo>
                    <a:pt x="105" y="161"/>
                  </a:lnTo>
                  <a:cubicBezTo>
                    <a:pt x="105" y="163"/>
                    <a:pt x="103" y="164"/>
                    <a:pt x="102" y="165"/>
                  </a:cubicBezTo>
                  <a:lnTo>
                    <a:pt x="13" y="218"/>
                  </a:lnTo>
                  <a:lnTo>
                    <a:pt x="16" y="208"/>
                  </a:lnTo>
                  <a:lnTo>
                    <a:pt x="35" y="261"/>
                  </a:lnTo>
                  <a:lnTo>
                    <a:pt x="25" y="256"/>
                  </a:lnTo>
                  <a:lnTo>
                    <a:pt x="33" y="254"/>
                  </a:lnTo>
                  <a:cubicBezTo>
                    <a:pt x="37" y="252"/>
                    <a:pt x="42" y="254"/>
                    <a:pt x="43" y="259"/>
                  </a:cubicBezTo>
                  <a:lnTo>
                    <a:pt x="46" y="267"/>
                  </a:lnTo>
                  <a:cubicBezTo>
                    <a:pt x="47" y="270"/>
                    <a:pt x="45" y="275"/>
                    <a:pt x="42" y="276"/>
                  </a:cubicBezTo>
                  <a:lnTo>
                    <a:pt x="36" y="279"/>
                  </a:lnTo>
                  <a:lnTo>
                    <a:pt x="34" y="264"/>
                  </a:lnTo>
                  <a:lnTo>
                    <a:pt x="88" y="274"/>
                  </a:lnTo>
                  <a:cubicBezTo>
                    <a:pt x="89" y="275"/>
                    <a:pt x="90" y="275"/>
                    <a:pt x="90" y="275"/>
                  </a:cubicBezTo>
                  <a:lnTo>
                    <a:pt x="169" y="315"/>
                  </a:lnTo>
                  <a:cubicBezTo>
                    <a:pt x="169" y="315"/>
                    <a:pt x="169" y="315"/>
                    <a:pt x="170" y="315"/>
                  </a:cubicBezTo>
                  <a:lnTo>
                    <a:pt x="297" y="413"/>
                  </a:lnTo>
                  <a:lnTo>
                    <a:pt x="292" y="411"/>
                  </a:lnTo>
                  <a:lnTo>
                    <a:pt x="373" y="416"/>
                  </a:lnTo>
                  <a:lnTo>
                    <a:pt x="366" y="421"/>
                  </a:lnTo>
                  <a:lnTo>
                    <a:pt x="387" y="376"/>
                  </a:lnTo>
                  <a:cubicBezTo>
                    <a:pt x="388" y="374"/>
                    <a:pt x="391" y="372"/>
                    <a:pt x="394" y="372"/>
                  </a:cubicBezTo>
                  <a:lnTo>
                    <a:pt x="426" y="369"/>
                  </a:lnTo>
                  <a:cubicBezTo>
                    <a:pt x="427" y="369"/>
                    <a:pt x="427" y="369"/>
                    <a:pt x="427" y="369"/>
                  </a:cubicBezTo>
                  <a:lnTo>
                    <a:pt x="457" y="372"/>
                  </a:lnTo>
                  <a:close/>
                </a:path>
              </a:pathLst>
            </a:custGeom>
            <a:solidFill>
              <a:srgbClr val="6E6E6E"/>
            </a:solidFill>
            <a:ln w="0" cap="flat">
              <a:solidFill>
                <a:srgbClr val="6E6E6E"/>
              </a:solidFill>
              <a:prstDash val="solid"/>
              <a:round/>
              <a:headEnd/>
              <a:tailEnd/>
            </a:ln>
          </p:spPr>
          <p:txBody>
            <a:bodyPr/>
            <a:lstStyle/>
            <a:p>
              <a:endParaRPr lang="en-US"/>
            </a:p>
          </p:txBody>
        </p:sp>
        <p:sp>
          <p:nvSpPr>
            <p:cNvPr id="1259" name="Freeform 819"/>
            <p:cNvSpPr>
              <a:spLocks/>
            </p:cNvSpPr>
            <p:nvPr/>
          </p:nvSpPr>
          <p:spPr bwMode="auto">
            <a:xfrm>
              <a:off x="3724" y="1109"/>
              <a:ext cx="67" cy="63"/>
            </a:xfrm>
            <a:custGeom>
              <a:avLst/>
              <a:gdLst>
                <a:gd name="T0" fmla="*/ 2 w 67"/>
                <a:gd name="T1" fmla="*/ 51 h 63"/>
                <a:gd name="T2" fmla="*/ 6 w 67"/>
                <a:gd name="T3" fmla="*/ 48 h 63"/>
                <a:gd name="T4" fmla="*/ 5 w 67"/>
                <a:gd name="T5" fmla="*/ 46 h 63"/>
                <a:gd name="T6" fmla="*/ 6 w 67"/>
                <a:gd name="T7" fmla="*/ 44 h 63"/>
                <a:gd name="T8" fmla="*/ 9 w 67"/>
                <a:gd name="T9" fmla="*/ 44 h 63"/>
                <a:gd name="T10" fmla="*/ 8 w 67"/>
                <a:gd name="T11" fmla="*/ 42 h 63"/>
                <a:gd name="T12" fmla="*/ 11 w 67"/>
                <a:gd name="T13" fmla="*/ 39 h 63"/>
                <a:gd name="T14" fmla="*/ 7 w 67"/>
                <a:gd name="T15" fmla="*/ 35 h 63"/>
                <a:gd name="T16" fmla="*/ 9 w 67"/>
                <a:gd name="T17" fmla="*/ 34 h 63"/>
                <a:gd name="T18" fmla="*/ 3 w 67"/>
                <a:gd name="T19" fmla="*/ 34 h 63"/>
                <a:gd name="T20" fmla="*/ 2 w 67"/>
                <a:gd name="T21" fmla="*/ 23 h 63"/>
                <a:gd name="T22" fmla="*/ 0 w 67"/>
                <a:gd name="T23" fmla="*/ 21 h 63"/>
                <a:gd name="T24" fmla="*/ 1 w 67"/>
                <a:gd name="T25" fmla="*/ 17 h 63"/>
                <a:gd name="T26" fmla="*/ 4 w 67"/>
                <a:gd name="T27" fmla="*/ 18 h 63"/>
                <a:gd name="T28" fmla="*/ 5 w 67"/>
                <a:gd name="T29" fmla="*/ 13 h 63"/>
                <a:gd name="T30" fmla="*/ 8 w 67"/>
                <a:gd name="T31" fmla="*/ 13 h 63"/>
                <a:gd name="T32" fmla="*/ 7 w 67"/>
                <a:gd name="T33" fmla="*/ 9 h 63"/>
                <a:gd name="T34" fmla="*/ 7 w 67"/>
                <a:gd name="T35" fmla="*/ 5 h 63"/>
                <a:gd name="T36" fmla="*/ 16 w 67"/>
                <a:gd name="T37" fmla="*/ 7 h 63"/>
                <a:gd name="T38" fmla="*/ 24 w 67"/>
                <a:gd name="T39" fmla="*/ 4 h 63"/>
                <a:gd name="T40" fmla="*/ 35 w 67"/>
                <a:gd name="T41" fmla="*/ 7 h 63"/>
                <a:gd name="T42" fmla="*/ 50 w 67"/>
                <a:gd name="T43" fmla="*/ 2 h 63"/>
                <a:gd name="T44" fmla="*/ 58 w 67"/>
                <a:gd name="T45" fmla="*/ 2 h 63"/>
                <a:gd name="T46" fmla="*/ 65 w 67"/>
                <a:gd name="T47" fmla="*/ 0 h 63"/>
                <a:gd name="T48" fmla="*/ 67 w 67"/>
                <a:gd name="T49" fmla="*/ 2 h 63"/>
                <a:gd name="T50" fmla="*/ 63 w 67"/>
                <a:gd name="T51" fmla="*/ 8 h 63"/>
                <a:gd name="T52" fmla="*/ 58 w 67"/>
                <a:gd name="T53" fmla="*/ 9 h 63"/>
                <a:gd name="T54" fmla="*/ 57 w 67"/>
                <a:gd name="T55" fmla="*/ 11 h 63"/>
                <a:gd name="T56" fmla="*/ 59 w 67"/>
                <a:gd name="T57" fmla="*/ 21 h 63"/>
                <a:gd name="T58" fmla="*/ 59 w 67"/>
                <a:gd name="T59" fmla="*/ 32 h 63"/>
                <a:gd name="T60" fmla="*/ 58 w 67"/>
                <a:gd name="T61" fmla="*/ 36 h 63"/>
                <a:gd name="T62" fmla="*/ 36 w 67"/>
                <a:gd name="T63" fmla="*/ 50 h 63"/>
                <a:gd name="T64" fmla="*/ 17 w 67"/>
                <a:gd name="T65" fmla="*/ 63 h 63"/>
                <a:gd name="T66" fmla="*/ 12 w 67"/>
                <a:gd name="T67" fmla="*/ 62 h 63"/>
                <a:gd name="T68" fmla="*/ 6 w 67"/>
                <a:gd name="T69" fmla="*/ 58 h 63"/>
                <a:gd name="T70" fmla="*/ 3 w 67"/>
                <a:gd name="T71" fmla="*/ 59 h 63"/>
                <a:gd name="T72" fmla="*/ 2 w 67"/>
                <a:gd name="T73" fmla="*/ 51 h 6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7"/>
                <a:gd name="T112" fmla="*/ 0 h 63"/>
                <a:gd name="T113" fmla="*/ 67 w 67"/>
                <a:gd name="T114" fmla="*/ 63 h 6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7" h="63">
                  <a:moveTo>
                    <a:pt x="2" y="51"/>
                  </a:moveTo>
                  <a:lnTo>
                    <a:pt x="6" y="48"/>
                  </a:lnTo>
                  <a:lnTo>
                    <a:pt x="5" y="46"/>
                  </a:lnTo>
                  <a:lnTo>
                    <a:pt x="6" y="44"/>
                  </a:lnTo>
                  <a:lnTo>
                    <a:pt x="9" y="44"/>
                  </a:lnTo>
                  <a:lnTo>
                    <a:pt x="8" y="42"/>
                  </a:lnTo>
                  <a:lnTo>
                    <a:pt x="11" y="39"/>
                  </a:lnTo>
                  <a:lnTo>
                    <a:pt x="7" y="35"/>
                  </a:lnTo>
                  <a:lnTo>
                    <a:pt x="9" y="34"/>
                  </a:lnTo>
                  <a:lnTo>
                    <a:pt x="3" y="34"/>
                  </a:lnTo>
                  <a:lnTo>
                    <a:pt x="2" y="23"/>
                  </a:lnTo>
                  <a:lnTo>
                    <a:pt x="0" y="21"/>
                  </a:lnTo>
                  <a:lnTo>
                    <a:pt x="1" y="17"/>
                  </a:lnTo>
                  <a:lnTo>
                    <a:pt x="4" y="18"/>
                  </a:lnTo>
                  <a:lnTo>
                    <a:pt x="5" y="13"/>
                  </a:lnTo>
                  <a:lnTo>
                    <a:pt x="8" y="13"/>
                  </a:lnTo>
                  <a:lnTo>
                    <a:pt x="7" y="9"/>
                  </a:lnTo>
                  <a:lnTo>
                    <a:pt x="7" y="5"/>
                  </a:lnTo>
                  <a:lnTo>
                    <a:pt x="16" y="7"/>
                  </a:lnTo>
                  <a:lnTo>
                    <a:pt x="24" y="4"/>
                  </a:lnTo>
                  <a:lnTo>
                    <a:pt x="35" y="7"/>
                  </a:lnTo>
                  <a:lnTo>
                    <a:pt x="50" y="2"/>
                  </a:lnTo>
                  <a:lnTo>
                    <a:pt x="58" y="2"/>
                  </a:lnTo>
                  <a:lnTo>
                    <a:pt x="65" y="0"/>
                  </a:lnTo>
                  <a:lnTo>
                    <a:pt x="67" y="2"/>
                  </a:lnTo>
                  <a:lnTo>
                    <a:pt x="63" y="8"/>
                  </a:lnTo>
                  <a:lnTo>
                    <a:pt x="58" y="9"/>
                  </a:lnTo>
                  <a:lnTo>
                    <a:pt x="57" y="11"/>
                  </a:lnTo>
                  <a:lnTo>
                    <a:pt x="59" y="21"/>
                  </a:lnTo>
                  <a:lnTo>
                    <a:pt x="59" y="32"/>
                  </a:lnTo>
                  <a:lnTo>
                    <a:pt x="58" y="36"/>
                  </a:lnTo>
                  <a:lnTo>
                    <a:pt x="36" y="50"/>
                  </a:lnTo>
                  <a:lnTo>
                    <a:pt x="17" y="63"/>
                  </a:lnTo>
                  <a:lnTo>
                    <a:pt x="12" y="62"/>
                  </a:lnTo>
                  <a:lnTo>
                    <a:pt x="6" y="58"/>
                  </a:lnTo>
                  <a:lnTo>
                    <a:pt x="3" y="59"/>
                  </a:lnTo>
                  <a:lnTo>
                    <a:pt x="2" y="51"/>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60" name="Freeform 820"/>
            <p:cNvSpPr>
              <a:spLocks noEditPoints="1"/>
            </p:cNvSpPr>
            <p:nvPr/>
          </p:nvSpPr>
          <p:spPr bwMode="auto">
            <a:xfrm>
              <a:off x="3722" y="1107"/>
              <a:ext cx="71" cy="67"/>
            </a:xfrm>
            <a:custGeom>
              <a:avLst/>
              <a:gdLst>
                <a:gd name="T0" fmla="*/ 28 w 289"/>
                <a:gd name="T1" fmla="*/ 198 h 273"/>
                <a:gd name="T2" fmla="*/ 21 w 289"/>
                <a:gd name="T3" fmla="*/ 191 h 273"/>
                <a:gd name="T4" fmla="*/ 44 w 289"/>
                <a:gd name="T5" fmla="*/ 179 h 273"/>
                <a:gd name="T6" fmla="*/ 35 w 289"/>
                <a:gd name="T7" fmla="*/ 177 h 273"/>
                <a:gd name="T8" fmla="*/ 32 w 289"/>
                <a:gd name="T9" fmla="*/ 157 h 273"/>
                <a:gd name="T10" fmla="*/ 44 w 289"/>
                <a:gd name="T11" fmla="*/ 154 h 273"/>
                <a:gd name="T12" fmla="*/ 9 w 289"/>
                <a:gd name="T13" fmla="*/ 106 h 273"/>
                <a:gd name="T14" fmla="*/ 1 w 289"/>
                <a:gd name="T15" fmla="*/ 94 h 273"/>
                <a:gd name="T16" fmla="*/ 18 w 289"/>
                <a:gd name="T17" fmla="*/ 70 h 273"/>
                <a:gd name="T18" fmla="*/ 22 w 289"/>
                <a:gd name="T19" fmla="*/ 59 h 273"/>
                <a:gd name="T20" fmla="*/ 34 w 289"/>
                <a:gd name="T21" fmla="*/ 64 h 273"/>
                <a:gd name="T22" fmla="*/ 30 w 289"/>
                <a:gd name="T23" fmla="*/ 29 h 273"/>
                <a:gd name="T24" fmla="*/ 73 w 289"/>
                <a:gd name="T25" fmla="*/ 31 h 273"/>
                <a:gd name="T26" fmla="*/ 106 w 289"/>
                <a:gd name="T27" fmla="*/ 17 h 273"/>
                <a:gd name="T28" fmla="*/ 210 w 289"/>
                <a:gd name="T29" fmla="*/ 9 h 273"/>
                <a:gd name="T30" fmla="*/ 243 w 289"/>
                <a:gd name="T31" fmla="*/ 9 h 273"/>
                <a:gd name="T32" fmla="*/ 286 w 289"/>
                <a:gd name="T33" fmla="*/ 11 h 273"/>
                <a:gd name="T34" fmla="*/ 266 w 289"/>
                <a:gd name="T35" fmla="*/ 49 h 273"/>
                <a:gd name="T36" fmla="*/ 247 w 289"/>
                <a:gd name="T37" fmla="*/ 58 h 273"/>
                <a:gd name="T38" fmla="*/ 256 w 289"/>
                <a:gd name="T39" fmla="*/ 94 h 273"/>
                <a:gd name="T40" fmla="*/ 250 w 289"/>
                <a:gd name="T41" fmla="*/ 159 h 273"/>
                <a:gd name="T42" fmla="*/ 81 w 289"/>
                <a:gd name="T43" fmla="*/ 271 h 273"/>
                <a:gd name="T44" fmla="*/ 50 w 289"/>
                <a:gd name="T45" fmla="*/ 268 h 273"/>
                <a:gd name="T46" fmla="*/ 24 w 289"/>
                <a:gd name="T47" fmla="*/ 256 h 273"/>
                <a:gd name="T48" fmla="*/ 9 w 289"/>
                <a:gd name="T49" fmla="*/ 219 h 273"/>
                <a:gd name="T50" fmla="*/ 31 w 289"/>
                <a:gd name="T51" fmla="*/ 237 h 273"/>
                <a:gd name="T52" fmla="*/ 56 w 289"/>
                <a:gd name="T53" fmla="*/ 254 h 273"/>
                <a:gd name="T54" fmla="*/ 148 w 289"/>
                <a:gd name="T55" fmla="*/ 205 h 273"/>
                <a:gd name="T56" fmla="*/ 240 w 289"/>
                <a:gd name="T57" fmla="*/ 136 h 273"/>
                <a:gd name="T58" fmla="*/ 240 w 289"/>
                <a:gd name="T59" fmla="*/ 95 h 273"/>
                <a:gd name="T60" fmla="*/ 235 w 289"/>
                <a:gd name="T61" fmla="*/ 44 h 273"/>
                <a:gd name="T62" fmla="*/ 257 w 289"/>
                <a:gd name="T63" fmla="*/ 37 h 273"/>
                <a:gd name="T64" fmla="*/ 267 w 289"/>
                <a:gd name="T65" fmla="*/ 14 h 273"/>
                <a:gd name="T66" fmla="*/ 245 w 289"/>
                <a:gd name="T67" fmla="*/ 25 h 273"/>
                <a:gd name="T68" fmla="*/ 153 w 289"/>
                <a:gd name="T69" fmla="*/ 46 h 273"/>
                <a:gd name="T70" fmla="*/ 107 w 289"/>
                <a:gd name="T71" fmla="*/ 32 h 273"/>
                <a:gd name="T72" fmla="*/ 36 w 289"/>
                <a:gd name="T73" fmla="*/ 38 h 273"/>
                <a:gd name="T74" fmla="*/ 43 w 289"/>
                <a:gd name="T75" fmla="*/ 44 h 273"/>
                <a:gd name="T76" fmla="*/ 41 w 289"/>
                <a:gd name="T77" fmla="*/ 69 h 273"/>
                <a:gd name="T78" fmla="*/ 33 w 289"/>
                <a:gd name="T79" fmla="*/ 85 h 273"/>
                <a:gd name="T80" fmla="*/ 10 w 289"/>
                <a:gd name="T81" fmla="*/ 84 h 273"/>
                <a:gd name="T82" fmla="*/ 14 w 289"/>
                <a:gd name="T83" fmla="*/ 91 h 273"/>
                <a:gd name="T84" fmla="*/ 30 w 289"/>
                <a:gd name="T85" fmla="*/ 145 h 273"/>
                <a:gd name="T86" fmla="*/ 51 w 289"/>
                <a:gd name="T87" fmla="*/ 143 h 273"/>
                <a:gd name="T88" fmla="*/ 45 w 289"/>
                <a:gd name="T89" fmla="*/ 147 h 273"/>
                <a:gd name="T90" fmla="*/ 47 w 289"/>
                <a:gd name="T91" fmla="*/ 187 h 273"/>
                <a:gd name="T92" fmla="*/ 51 w 289"/>
                <a:gd name="T93" fmla="*/ 192 h 273"/>
                <a:gd name="T94" fmla="*/ 40 w 289"/>
                <a:gd name="T95" fmla="*/ 192 h 273"/>
                <a:gd name="T96" fmla="*/ 40 w 289"/>
                <a:gd name="T97" fmla="*/ 200 h 273"/>
                <a:gd name="T98" fmla="*/ 25 w 289"/>
                <a:gd name="T99" fmla="*/ 216 h 27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89"/>
                <a:gd name="T151" fmla="*/ 0 h 273"/>
                <a:gd name="T152" fmla="*/ 289 w 289"/>
                <a:gd name="T153" fmla="*/ 273 h 27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89" h="273">
                  <a:moveTo>
                    <a:pt x="9" y="219"/>
                  </a:moveTo>
                  <a:cubicBezTo>
                    <a:pt x="8" y="216"/>
                    <a:pt x="9" y="213"/>
                    <a:pt x="11" y="212"/>
                  </a:cubicBezTo>
                  <a:lnTo>
                    <a:pt x="28" y="198"/>
                  </a:lnTo>
                  <a:lnTo>
                    <a:pt x="26" y="208"/>
                  </a:lnTo>
                  <a:lnTo>
                    <a:pt x="21" y="200"/>
                  </a:lnTo>
                  <a:cubicBezTo>
                    <a:pt x="19" y="197"/>
                    <a:pt x="19" y="194"/>
                    <a:pt x="21" y="191"/>
                  </a:cubicBezTo>
                  <a:lnTo>
                    <a:pt x="26" y="183"/>
                  </a:lnTo>
                  <a:cubicBezTo>
                    <a:pt x="28" y="181"/>
                    <a:pt x="30" y="179"/>
                    <a:pt x="33" y="179"/>
                  </a:cubicBezTo>
                  <a:lnTo>
                    <a:pt x="44" y="179"/>
                  </a:lnTo>
                  <a:lnTo>
                    <a:pt x="37" y="191"/>
                  </a:lnTo>
                  <a:lnTo>
                    <a:pt x="34" y="185"/>
                  </a:lnTo>
                  <a:cubicBezTo>
                    <a:pt x="33" y="183"/>
                    <a:pt x="33" y="179"/>
                    <a:pt x="35" y="177"/>
                  </a:cubicBezTo>
                  <a:lnTo>
                    <a:pt x="46" y="163"/>
                  </a:lnTo>
                  <a:lnTo>
                    <a:pt x="46" y="173"/>
                  </a:lnTo>
                  <a:lnTo>
                    <a:pt x="32" y="157"/>
                  </a:lnTo>
                  <a:cubicBezTo>
                    <a:pt x="30" y="154"/>
                    <a:pt x="30" y="149"/>
                    <a:pt x="33" y="146"/>
                  </a:cubicBezTo>
                  <a:lnTo>
                    <a:pt x="38" y="140"/>
                  </a:lnTo>
                  <a:lnTo>
                    <a:pt x="44" y="154"/>
                  </a:lnTo>
                  <a:lnTo>
                    <a:pt x="22" y="154"/>
                  </a:lnTo>
                  <a:cubicBezTo>
                    <a:pt x="18" y="154"/>
                    <a:pt x="15" y="151"/>
                    <a:pt x="14" y="147"/>
                  </a:cubicBezTo>
                  <a:lnTo>
                    <a:pt x="9" y="106"/>
                  </a:lnTo>
                  <a:lnTo>
                    <a:pt x="11" y="110"/>
                  </a:lnTo>
                  <a:lnTo>
                    <a:pt x="3" y="102"/>
                  </a:lnTo>
                  <a:cubicBezTo>
                    <a:pt x="1" y="100"/>
                    <a:pt x="0" y="97"/>
                    <a:pt x="1" y="94"/>
                  </a:cubicBezTo>
                  <a:lnTo>
                    <a:pt x="6" y="75"/>
                  </a:lnTo>
                  <a:cubicBezTo>
                    <a:pt x="7" y="73"/>
                    <a:pt x="8" y="71"/>
                    <a:pt x="11" y="70"/>
                  </a:cubicBezTo>
                  <a:cubicBezTo>
                    <a:pt x="13" y="69"/>
                    <a:pt x="15" y="69"/>
                    <a:pt x="18" y="70"/>
                  </a:cubicBezTo>
                  <a:lnTo>
                    <a:pt x="28" y="76"/>
                  </a:lnTo>
                  <a:lnTo>
                    <a:pt x="17" y="81"/>
                  </a:lnTo>
                  <a:lnTo>
                    <a:pt x="22" y="59"/>
                  </a:lnTo>
                  <a:cubicBezTo>
                    <a:pt x="23" y="55"/>
                    <a:pt x="27" y="53"/>
                    <a:pt x="30" y="53"/>
                  </a:cubicBezTo>
                  <a:lnTo>
                    <a:pt x="41" y="53"/>
                  </a:lnTo>
                  <a:lnTo>
                    <a:pt x="34" y="64"/>
                  </a:lnTo>
                  <a:lnTo>
                    <a:pt x="28" y="50"/>
                  </a:lnTo>
                  <a:cubicBezTo>
                    <a:pt x="28" y="49"/>
                    <a:pt x="28" y="47"/>
                    <a:pt x="28" y="46"/>
                  </a:cubicBezTo>
                  <a:lnTo>
                    <a:pt x="30" y="29"/>
                  </a:lnTo>
                  <a:cubicBezTo>
                    <a:pt x="31" y="27"/>
                    <a:pt x="32" y="25"/>
                    <a:pt x="34" y="24"/>
                  </a:cubicBezTo>
                  <a:cubicBezTo>
                    <a:pt x="36" y="23"/>
                    <a:pt x="38" y="22"/>
                    <a:pt x="40" y="23"/>
                  </a:cubicBezTo>
                  <a:lnTo>
                    <a:pt x="73" y="31"/>
                  </a:lnTo>
                  <a:lnTo>
                    <a:pt x="68" y="31"/>
                  </a:lnTo>
                  <a:lnTo>
                    <a:pt x="101" y="18"/>
                  </a:lnTo>
                  <a:cubicBezTo>
                    <a:pt x="102" y="17"/>
                    <a:pt x="104" y="17"/>
                    <a:pt x="106" y="17"/>
                  </a:cubicBezTo>
                  <a:lnTo>
                    <a:pt x="152" y="31"/>
                  </a:lnTo>
                  <a:lnTo>
                    <a:pt x="147" y="31"/>
                  </a:lnTo>
                  <a:lnTo>
                    <a:pt x="210" y="9"/>
                  </a:lnTo>
                  <a:cubicBezTo>
                    <a:pt x="211" y="9"/>
                    <a:pt x="212" y="9"/>
                    <a:pt x="212" y="9"/>
                  </a:cubicBezTo>
                  <a:lnTo>
                    <a:pt x="245" y="9"/>
                  </a:lnTo>
                  <a:lnTo>
                    <a:pt x="243" y="9"/>
                  </a:lnTo>
                  <a:lnTo>
                    <a:pt x="270" y="1"/>
                  </a:lnTo>
                  <a:cubicBezTo>
                    <a:pt x="273" y="0"/>
                    <a:pt x="276" y="1"/>
                    <a:pt x="278" y="3"/>
                  </a:cubicBezTo>
                  <a:lnTo>
                    <a:pt x="286" y="11"/>
                  </a:lnTo>
                  <a:cubicBezTo>
                    <a:pt x="289" y="14"/>
                    <a:pt x="289" y="18"/>
                    <a:pt x="287" y="21"/>
                  </a:cubicBezTo>
                  <a:lnTo>
                    <a:pt x="271" y="46"/>
                  </a:lnTo>
                  <a:cubicBezTo>
                    <a:pt x="270" y="48"/>
                    <a:pt x="268" y="49"/>
                    <a:pt x="266" y="49"/>
                  </a:cubicBezTo>
                  <a:lnTo>
                    <a:pt x="244" y="55"/>
                  </a:lnTo>
                  <a:lnTo>
                    <a:pt x="250" y="50"/>
                  </a:lnTo>
                  <a:lnTo>
                    <a:pt x="247" y="58"/>
                  </a:lnTo>
                  <a:lnTo>
                    <a:pt x="247" y="54"/>
                  </a:lnTo>
                  <a:lnTo>
                    <a:pt x="256" y="92"/>
                  </a:lnTo>
                  <a:cubicBezTo>
                    <a:pt x="256" y="93"/>
                    <a:pt x="256" y="93"/>
                    <a:pt x="256" y="94"/>
                  </a:cubicBezTo>
                  <a:lnTo>
                    <a:pt x="256" y="138"/>
                  </a:lnTo>
                  <a:cubicBezTo>
                    <a:pt x="256" y="139"/>
                    <a:pt x="256" y="139"/>
                    <a:pt x="256" y="140"/>
                  </a:cubicBezTo>
                  <a:lnTo>
                    <a:pt x="250" y="159"/>
                  </a:lnTo>
                  <a:cubicBezTo>
                    <a:pt x="250" y="161"/>
                    <a:pt x="248" y="163"/>
                    <a:pt x="247" y="164"/>
                  </a:cubicBezTo>
                  <a:lnTo>
                    <a:pt x="157" y="219"/>
                  </a:lnTo>
                  <a:lnTo>
                    <a:pt x="81" y="271"/>
                  </a:lnTo>
                  <a:cubicBezTo>
                    <a:pt x="79" y="272"/>
                    <a:pt x="77" y="273"/>
                    <a:pt x="75" y="272"/>
                  </a:cubicBezTo>
                  <a:lnTo>
                    <a:pt x="54" y="270"/>
                  </a:lnTo>
                  <a:cubicBezTo>
                    <a:pt x="52" y="269"/>
                    <a:pt x="51" y="269"/>
                    <a:pt x="50" y="268"/>
                  </a:cubicBezTo>
                  <a:lnTo>
                    <a:pt x="28" y="252"/>
                  </a:lnTo>
                  <a:lnTo>
                    <a:pt x="35" y="253"/>
                  </a:lnTo>
                  <a:lnTo>
                    <a:pt x="24" y="256"/>
                  </a:lnTo>
                  <a:cubicBezTo>
                    <a:pt x="22" y="256"/>
                    <a:pt x="20" y="256"/>
                    <a:pt x="18" y="255"/>
                  </a:cubicBezTo>
                  <a:cubicBezTo>
                    <a:pt x="16" y="253"/>
                    <a:pt x="15" y="252"/>
                    <a:pt x="14" y="249"/>
                  </a:cubicBezTo>
                  <a:lnTo>
                    <a:pt x="9" y="219"/>
                  </a:lnTo>
                  <a:close/>
                  <a:moveTo>
                    <a:pt x="30" y="247"/>
                  </a:moveTo>
                  <a:lnTo>
                    <a:pt x="20" y="240"/>
                  </a:lnTo>
                  <a:lnTo>
                    <a:pt x="31" y="237"/>
                  </a:lnTo>
                  <a:cubicBezTo>
                    <a:pt x="33" y="237"/>
                    <a:pt x="36" y="237"/>
                    <a:pt x="38" y="239"/>
                  </a:cubicBezTo>
                  <a:lnTo>
                    <a:pt x="60" y="255"/>
                  </a:lnTo>
                  <a:lnTo>
                    <a:pt x="56" y="254"/>
                  </a:lnTo>
                  <a:lnTo>
                    <a:pt x="77" y="257"/>
                  </a:lnTo>
                  <a:lnTo>
                    <a:pt x="72" y="258"/>
                  </a:lnTo>
                  <a:lnTo>
                    <a:pt x="148" y="205"/>
                  </a:lnTo>
                  <a:lnTo>
                    <a:pt x="238" y="150"/>
                  </a:lnTo>
                  <a:lnTo>
                    <a:pt x="235" y="155"/>
                  </a:lnTo>
                  <a:lnTo>
                    <a:pt x="240" y="136"/>
                  </a:lnTo>
                  <a:lnTo>
                    <a:pt x="240" y="138"/>
                  </a:lnTo>
                  <a:lnTo>
                    <a:pt x="240" y="94"/>
                  </a:lnTo>
                  <a:lnTo>
                    <a:pt x="240" y="95"/>
                  </a:lnTo>
                  <a:lnTo>
                    <a:pt x="232" y="57"/>
                  </a:lnTo>
                  <a:cubicBezTo>
                    <a:pt x="232" y="56"/>
                    <a:pt x="232" y="54"/>
                    <a:pt x="232" y="53"/>
                  </a:cubicBezTo>
                  <a:lnTo>
                    <a:pt x="235" y="44"/>
                  </a:lnTo>
                  <a:cubicBezTo>
                    <a:pt x="236" y="42"/>
                    <a:pt x="238" y="40"/>
                    <a:pt x="240" y="39"/>
                  </a:cubicBezTo>
                  <a:lnTo>
                    <a:pt x="262" y="34"/>
                  </a:lnTo>
                  <a:lnTo>
                    <a:pt x="257" y="37"/>
                  </a:lnTo>
                  <a:lnTo>
                    <a:pt x="274" y="12"/>
                  </a:lnTo>
                  <a:lnTo>
                    <a:pt x="275" y="22"/>
                  </a:lnTo>
                  <a:lnTo>
                    <a:pt x="267" y="14"/>
                  </a:lnTo>
                  <a:lnTo>
                    <a:pt x="275" y="16"/>
                  </a:lnTo>
                  <a:lnTo>
                    <a:pt x="247" y="24"/>
                  </a:lnTo>
                  <a:cubicBezTo>
                    <a:pt x="247" y="25"/>
                    <a:pt x="246" y="25"/>
                    <a:pt x="245" y="25"/>
                  </a:cubicBezTo>
                  <a:lnTo>
                    <a:pt x="212" y="25"/>
                  </a:lnTo>
                  <a:lnTo>
                    <a:pt x="215" y="24"/>
                  </a:lnTo>
                  <a:lnTo>
                    <a:pt x="153" y="46"/>
                  </a:lnTo>
                  <a:cubicBezTo>
                    <a:pt x="151" y="47"/>
                    <a:pt x="149" y="47"/>
                    <a:pt x="148" y="46"/>
                  </a:cubicBezTo>
                  <a:lnTo>
                    <a:pt x="101" y="33"/>
                  </a:lnTo>
                  <a:lnTo>
                    <a:pt x="107" y="32"/>
                  </a:lnTo>
                  <a:lnTo>
                    <a:pt x="74" y="46"/>
                  </a:lnTo>
                  <a:cubicBezTo>
                    <a:pt x="73" y="47"/>
                    <a:pt x="71" y="47"/>
                    <a:pt x="69" y="47"/>
                  </a:cubicBezTo>
                  <a:lnTo>
                    <a:pt x="36" y="38"/>
                  </a:lnTo>
                  <a:lnTo>
                    <a:pt x="46" y="32"/>
                  </a:lnTo>
                  <a:lnTo>
                    <a:pt x="44" y="48"/>
                  </a:lnTo>
                  <a:lnTo>
                    <a:pt x="43" y="44"/>
                  </a:lnTo>
                  <a:lnTo>
                    <a:pt x="49" y="58"/>
                  </a:lnTo>
                  <a:cubicBezTo>
                    <a:pt x="50" y="60"/>
                    <a:pt x="49" y="63"/>
                    <a:pt x="48" y="65"/>
                  </a:cubicBezTo>
                  <a:cubicBezTo>
                    <a:pt x="46" y="67"/>
                    <a:pt x="44" y="69"/>
                    <a:pt x="41" y="69"/>
                  </a:cubicBezTo>
                  <a:lnTo>
                    <a:pt x="30" y="69"/>
                  </a:lnTo>
                  <a:lnTo>
                    <a:pt x="38" y="63"/>
                  </a:lnTo>
                  <a:lnTo>
                    <a:pt x="33" y="85"/>
                  </a:lnTo>
                  <a:cubicBezTo>
                    <a:pt x="32" y="87"/>
                    <a:pt x="30" y="89"/>
                    <a:pt x="28" y="90"/>
                  </a:cubicBezTo>
                  <a:cubicBezTo>
                    <a:pt x="26" y="91"/>
                    <a:pt x="23" y="91"/>
                    <a:pt x="21" y="90"/>
                  </a:cubicBezTo>
                  <a:lnTo>
                    <a:pt x="10" y="84"/>
                  </a:lnTo>
                  <a:lnTo>
                    <a:pt x="22" y="79"/>
                  </a:lnTo>
                  <a:lnTo>
                    <a:pt x="16" y="99"/>
                  </a:lnTo>
                  <a:lnTo>
                    <a:pt x="14" y="91"/>
                  </a:lnTo>
                  <a:lnTo>
                    <a:pt x="22" y="99"/>
                  </a:lnTo>
                  <a:cubicBezTo>
                    <a:pt x="24" y="100"/>
                    <a:pt x="24" y="102"/>
                    <a:pt x="25" y="104"/>
                  </a:cubicBezTo>
                  <a:lnTo>
                    <a:pt x="30" y="145"/>
                  </a:lnTo>
                  <a:lnTo>
                    <a:pt x="22" y="138"/>
                  </a:lnTo>
                  <a:lnTo>
                    <a:pt x="44" y="138"/>
                  </a:lnTo>
                  <a:cubicBezTo>
                    <a:pt x="47" y="138"/>
                    <a:pt x="50" y="140"/>
                    <a:pt x="51" y="143"/>
                  </a:cubicBezTo>
                  <a:cubicBezTo>
                    <a:pt x="52" y="146"/>
                    <a:pt x="52" y="149"/>
                    <a:pt x="50" y="152"/>
                  </a:cubicBezTo>
                  <a:lnTo>
                    <a:pt x="44" y="157"/>
                  </a:lnTo>
                  <a:lnTo>
                    <a:pt x="45" y="147"/>
                  </a:lnTo>
                  <a:lnTo>
                    <a:pt x="58" y="163"/>
                  </a:lnTo>
                  <a:cubicBezTo>
                    <a:pt x="61" y="166"/>
                    <a:pt x="61" y="170"/>
                    <a:pt x="58" y="173"/>
                  </a:cubicBezTo>
                  <a:lnTo>
                    <a:pt x="47" y="187"/>
                  </a:lnTo>
                  <a:lnTo>
                    <a:pt x="48" y="178"/>
                  </a:lnTo>
                  <a:lnTo>
                    <a:pt x="51" y="184"/>
                  </a:lnTo>
                  <a:cubicBezTo>
                    <a:pt x="52" y="186"/>
                    <a:pt x="52" y="189"/>
                    <a:pt x="51" y="192"/>
                  </a:cubicBezTo>
                  <a:cubicBezTo>
                    <a:pt x="49" y="194"/>
                    <a:pt x="47" y="195"/>
                    <a:pt x="44" y="195"/>
                  </a:cubicBezTo>
                  <a:lnTo>
                    <a:pt x="33" y="195"/>
                  </a:lnTo>
                  <a:lnTo>
                    <a:pt x="40" y="192"/>
                  </a:lnTo>
                  <a:lnTo>
                    <a:pt x="34" y="200"/>
                  </a:lnTo>
                  <a:lnTo>
                    <a:pt x="34" y="191"/>
                  </a:lnTo>
                  <a:lnTo>
                    <a:pt x="40" y="200"/>
                  </a:lnTo>
                  <a:cubicBezTo>
                    <a:pt x="42" y="203"/>
                    <a:pt x="41" y="207"/>
                    <a:pt x="38" y="210"/>
                  </a:cubicBezTo>
                  <a:lnTo>
                    <a:pt x="22" y="224"/>
                  </a:lnTo>
                  <a:lnTo>
                    <a:pt x="25" y="216"/>
                  </a:lnTo>
                  <a:lnTo>
                    <a:pt x="30" y="247"/>
                  </a:lnTo>
                  <a:close/>
                </a:path>
              </a:pathLst>
            </a:custGeom>
            <a:solidFill>
              <a:srgbClr val="6E6E6E"/>
            </a:solidFill>
            <a:ln w="0" cap="flat">
              <a:solidFill>
                <a:srgbClr val="6E6E6E"/>
              </a:solidFill>
              <a:prstDash val="solid"/>
              <a:round/>
              <a:headEnd/>
              <a:tailEnd/>
            </a:ln>
          </p:spPr>
          <p:txBody>
            <a:bodyPr/>
            <a:lstStyle/>
            <a:p>
              <a:endParaRPr lang="en-US"/>
            </a:p>
          </p:txBody>
        </p:sp>
        <p:sp>
          <p:nvSpPr>
            <p:cNvPr id="1261" name="Freeform 821"/>
            <p:cNvSpPr>
              <a:spLocks/>
            </p:cNvSpPr>
            <p:nvPr/>
          </p:nvSpPr>
          <p:spPr bwMode="auto">
            <a:xfrm>
              <a:off x="3259" y="1112"/>
              <a:ext cx="225" cy="225"/>
            </a:xfrm>
            <a:custGeom>
              <a:avLst/>
              <a:gdLst>
                <a:gd name="T0" fmla="*/ 130 w 225"/>
                <a:gd name="T1" fmla="*/ 225 h 225"/>
                <a:gd name="T2" fmla="*/ 130 w 225"/>
                <a:gd name="T3" fmla="*/ 221 h 225"/>
                <a:gd name="T4" fmla="*/ 120 w 225"/>
                <a:gd name="T5" fmla="*/ 212 h 225"/>
                <a:gd name="T6" fmla="*/ 113 w 225"/>
                <a:gd name="T7" fmla="*/ 209 h 225"/>
                <a:gd name="T8" fmla="*/ 106 w 225"/>
                <a:gd name="T9" fmla="*/ 204 h 225"/>
                <a:gd name="T10" fmla="*/ 41 w 225"/>
                <a:gd name="T11" fmla="*/ 150 h 225"/>
                <a:gd name="T12" fmla="*/ 0 w 225"/>
                <a:gd name="T13" fmla="*/ 117 h 225"/>
                <a:gd name="T14" fmla="*/ 17 w 225"/>
                <a:gd name="T15" fmla="*/ 93 h 225"/>
                <a:gd name="T16" fmla="*/ 25 w 225"/>
                <a:gd name="T17" fmla="*/ 90 h 225"/>
                <a:gd name="T18" fmla="*/ 41 w 225"/>
                <a:gd name="T19" fmla="*/ 82 h 225"/>
                <a:gd name="T20" fmla="*/ 55 w 225"/>
                <a:gd name="T21" fmla="*/ 75 h 225"/>
                <a:gd name="T22" fmla="*/ 53 w 225"/>
                <a:gd name="T23" fmla="*/ 68 h 225"/>
                <a:gd name="T24" fmla="*/ 64 w 225"/>
                <a:gd name="T25" fmla="*/ 63 h 225"/>
                <a:gd name="T26" fmla="*/ 80 w 225"/>
                <a:gd name="T27" fmla="*/ 59 h 225"/>
                <a:gd name="T28" fmla="*/ 79 w 225"/>
                <a:gd name="T29" fmla="*/ 55 h 225"/>
                <a:gd name="T30" fmla="*/ 76 w 225"/>
                <a:gd name="T31" fmla="*/ 38 h 225"/>
                <a:gd name="T32" fmla="*/ 76 w 225"/>
                <a:gd name="T33" fmla="*/ 33 h 225"/>
                <a:gd name="T34" fmla="*/ 75 w 225"/>
                <a:gd name="T35" fmla="*/ 30 h 225"/>
                <a:gd name="T36" fmla="*/ 80 w 225"/>
                <a:gd name="T37" fmla="*/ 23 h 225"/>
                <a:gd name="T38" fmla="*/ 90 w 225"/>
                <a:gd name="T39" fmla="*/ 16 h 225"/>
                <a:gd name="T40" fmla="*/ 96 w 225"/>
                <a:gd name="T41" fmla="*/ 12 h 225"/>
                <a:gd name="T42" fmla="*/ 121 w 225"/>
                <a:gd name="T43" fmla="*/ 6 h 225"/>
                <a:gd name="T44" fmla="*/ 135 w 225"/>
                <a:gd name="T45" fmla="*/ 2 h 225"/>
                <a:gd name="T46" fmla="*/ 149 w 225"/>
                <a:gd name="T47" fmla="*/ 6 h 225"/>
                <a:gd name="T48" fmla="*/ 166 w 225"/>
                <a:gd name="T49" fmla="*/ 3 h 225"/>
                <a:gd name="T50" fmla="*/ 169 w 225"/>
                <a:gd name="T51" fmla="*/ 0 h 225"/>
                <a:gd name="T52" fmla="*/ 184 w 225"/>
                <a:gd name="T53" fmla="*/ 2 h 225"/>
                <a:gd name="T54" fmla="*/ 182 w 225"/>
                <a:gd name="T55" fmla="*/ 8 h 225"/>
                <a:gd name="T56" fmla="*/ 182 w 225"/>
                <a:gd name="T57" fmla="*/ 24 h 225"/>
                <a:gd name="T58" fmla="*/ 174 w 225"/>
                <a:gd name="T59" fmla="*/ 38 h 225"/>
                <a:gd name="T60" fmla="*/ 176 w 225"/>
                <a:gd name="T61" fmla="*/ 49 h 225"/>
                <a:gd name="T62" fmla="*/ 182 w 225"/>
                <a:gd name="T63" fmla="*/ 57 h 225"/>
                <a:gd name="T64" fmla="*/ 196 w 225"/>
                <a:gd name="T65" fmla="*/ 86 h 225"/>
                <a:gd name="T66" fmla="*/ 199 w 225"/>
                <a:gd name="T67" fmla="*/ 99 h 225"/>
                <a:gd name="T68" fmla="*/ 201 w 225"/>
                <a:gd name="T69" fmla="*/ 115 h 225"/>
                <a:gd name="T70" fmla="*/ 201 w 225"/>
                <a:gd name="T71" fmla="*/ 128 h 225"/>
                <a:gd name="T72" fmla="*/ 197 w 225"/>
                <a:gd name="T73" fmla="*/ 134 h 225"/>
                <a:gd name="T74" fmla="*/ 202 w 225"/>
                <a:gd name="T75" fmla="*/ 147 h 225"/>
                <a:gd name="T76" fmla="*/ 205 w 225"/>
                <a:gd name="T77" fmla="*/ 156 h 225"/>
                <a:gd name="T78" fmla="*/ 225 w 225"/>
                <a:gd name="T79" fmla="*/ 169 h 225"/>
                <a:gd name="T80" fmla="*/ 158 w 225"/>
                <a:gd name="T81" fmla="*/ 220 h 22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25"/>
                <a:gd name="T124" fmla="*/ 0 h 225"/>
                <a:gd name="T125" fmla="*/ 225 w 225"/>
                <a:gd name="T126" fmla="*/ 225 h 22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25" h="225">
                  <a:moveTo>
                    <a:pt x="140" y="223"/>
                  </a:moveTo>
                  <a:lnTo>
                    <a:pt x="130" y="225"/>
                  </a:lnTo>
                  <a:lnTo>
                    <a:pt x="128" y="223"/>
                  </a:lnTo>
                  <a:lnTo>
                    <a:pt x="130" y="221"/>
                  </a:lnTo>
                  <a:lnTo>
                    <a:pt x="129" y="215"/>
                  </a:lnTo>
                  <a:lnTo>
                    <a:pt x="120" y="212"/>
                  </a:lnTo>
                  <a:lnTo>
                    <a:pt x="118" y="209"/>
                  </a:lnTo>
                  <a:lnTo>
                    <a:pt x="113" y="209"/>
                  </a:lnTo>
                  <a:lnTo>
                    <a:pt x="112" y="206"/>
                  </a:lnTo>
                  <a:lnTo>
                    <a:pt x="106" y="204"/>
                  </a:lnTo>
                  <a:lnTo>
                    <a:pt x="106" y="199"/>
                  </a:lnTo>
                  <a:lnTo>
                    <a:pt x="41" y="150"/>
                  </a:lnTo>
                  <a:lnTo>
                    <a:pt x="0" y="122"/>
                  </a:lnTo>
                  <a:lnTo>
                    <a:pt x="0" y="117"/>
                  </a:lnTo>
                  <a:lnTo>
                    <a:pt x="1" y="104"/>
                  </a:lnTo>
                  <a:lnTo>
                    <a:pt x="17" y="93"/>
                  </a:lnTo>
                  <a:lnTo>
                    <a:pt x="23" y="94"/>
                  </a:lnTo>
                  <a:lnTo>
                    <a:pt x="25" y="90"/>
                  </a:lnTo>
                  <a:lnTo>
                    <a:pt x="34" y="90"/>
                  </a:lnTo>
                  <a:lnTo>
                    <a:pt x="41" y="82"/>
                  </a:lnTo>
                  <a:lnTo>
                    <a:pt x="55" y="77"/>
                  </a:lnTo>
                  <a:lnTo>
                    <a:pt x="55" y="75"/>
                  </a:lnTo>
                  <a:lnTo>
                    <a:pt x="53" y="74"/>
                  </a:lnTo>
                  <a:lnTo>
                    <a:pt x="53" y="68"/>
                  </a:lnTo>
                  <a:lnTo>
                    <a:pt x="62" y="66"/>
                  </a:lnTo>
                  <a:lnTo>
                    <a:pt x="64" y="63"/>
                  </a:lnTo>
                  <a:lnTo>
                    <a:pt x="81" y="63"/>
                  </a:lnTo>
                  <a:lnTo>
                    <a:pt x="80" y="59"/>
                  </a:lnTo>
                  <a:lnTo>
                    <a:pt x="83" y="57"/>
                  </a:lnTo>
                  <a:lnTo>
                    <a:pt x="79" y="55"/>
                  </a:lnTo>
                  <a:lnTo>
                    <a:pt x="76" y="48"/>
                  </a:lnTo>
                  <a:lnTo>
                    <a:pt x="76" y="38"/>
                  </a:lnTo>
                  <a:lnTo>
                    <a:pt x="74" y="34"/>
                  </a:lnTo>
                  <a:lnTo>
                    <a:pt x="76" y="33"/>
                  </a:lnTo>
                  <a:lnTo>
                    <a:pt x="74" y="31"/>
                  </a:lnTo>
                  <a:lnTo>
                    <a:pt x="75" y="30"/>
                  </a:lnTo>
                  <a:lnTo>
                    <a:pt x="70" y="25"/>
                  </a:lnTo>
                  <a:lnTo>
                    <a:pt x="80" y="23"/>
                  </a:lnTo>
                  <a:lnTo>
                    <a:pt x="86" y="17"/>
                  </a:lnTo>
                  <a:lnTo>
                    <a:pt x="90" y="16"/>
                  </a:lnTo>
                  <a:lnTo>
                    <a:pt x="94" y="17"/>
                  </a:lnTo>
                  <a:lnTo>
                    <a:pt x="96" y="12"/>
                  </a:lnTo>
                  <a:lnTo>
                    <a:pt x="106" y="8"/>
                  </a:lnTo>
                  <a:lnTo>
                    <a:pt x="121" y="6"/>
                  </a:lnTo>
                  <a:lnTo>
                    <a:pt x="124" y="4"/>
                  </a:lnTo>
                  <a:lnTo>
                    <a:pt x="135" y="2"/>
                  </a:lnTo>
                  <a:lnTo>
                    <a:pt x="144" y="3"/>
                  </a:lnTo>
                  <a:lnTo>
                    <a:pt x="149" y="6"/>
                  </a:lnTo>
                  <a:lnTo>
                    <a:pt x="161" y="0"/>
                  </a:lnTo>
                  <a:lnTo>
                    <a:pt x="166" y="3"/>
                  </a:lnTo>
                  <a:lnTo>
                    <a:pt x="168" y="2"/>
                  </a:lnTo>
                  <a:lnTo>
                    <a:pt x="169" y="0"/>
                  </a:lnTo>
                  <a:lnTo>
                    <a:pt x="176" y="4"/>
                  </a:lnTo>
                  <a:lnTo>
                    <a:pt x="184" y="2"/>
                  </a:lnTo>
                  <a:lnTo>
                    <a:pt x="180" y="8"/>
                  </a:lnTo>
                  <a:lnTo>
                    <a:pt x="182" y="8"/>
                  </a:lnTo>
                  <a:lnTo>
                    <a:pt x="180" y="16"/>
                  </a:lnTo>
                  <a:lnTo>
                    <a:pt x="182" y="24"/>
                  </a:lnTo>
                  <a:lnTo>
                    <a:pt x="181" y="31"/>
                  </a:lnTo>
                  <a:lnTo>
                    <a:pt x="174" y="38"/>
                  </a:lnTo>
                  <a:lnTo>
                    <a:pt x="172" y="40"/>
                  </a:lnTo>
                  <a:lnTo>
                    <a:pt x="176" y="49"/>
                  </a:lnTo>
                  <a:lnTo>
                    <a:pt x="180" y="51"/>
                  </a:lnTo>
                  <a:lnTo>
                    <a:pt x="182" y="57"/>
                  </a:lnTo>
                  <a:lnTo>
                    <a:pt x="190" y="63"/>
                  </a:lnTo>
                  <a:lnTo>
                    <a:pt x="196" y="86"/>
                  </a:lnTo>
                  <a:lnTo>
                    <a:pt x="194" y="86"/>
                  </a:lnTo>
                  <a:lnTo>
                    <a:pt x="199" y="99"/>
                  </a:lnTo>
                  <a:lnTo>
                    <a:pt x="199" y="110"/>
                  </a:lnTo>
                  <a:lnTo>
                    <a:pt x="201" y="115"/>
                  </a:lnTo>
                  <a:lnTo>
                    <a:pt x="199" y="122"/>
                  </a:lnTo>
                  <a:lnTo>
                    <a:pt x="201" y="128"/>
                  </a:lnTo>
                  <a:lnTo>
                    <a:pt x="200" y="132"/>
                  </a:lnTo>
                  <a:lnTo>
                    <a:pt x="197" y="134"/>
                  </a:lnTo>
                  <a:lnTo>
                    <a:pt x="196" y="136"/>
                  </a:lnTo>
                  <a:lnTo>
                    <a:pt x="202" y="147"/>
                  </a:lnTo>
                  <a:lnTo>
                    <a:pt x="203" y="152"/>
                  </a:lnTo>
                  <a:lnTo>
                    <a:pt x="205" y="156"/>
                  </a:lnTo>
                  <a:lnTo>
                    <a:pt x="219" y="159"/>
                  </a:lnTo>
                  <a:lnTo>
                    <a:pt x="225" y="169"/>
                  </a:lnTo>
                  <a:lnTo>
                    <a:pt x="176" y="202"/>
                  </a:lnTo>
                  <a:lnTo>
                    <a:pt x="158" y="220"/>
                  </a:lnTo>
                  <a:lnTo>
                    <a:pt x="140" y="223"/>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62" name="Freeform 822"/>
            <p:cNvSpPr>
              <a:spLocks noEditPoints="1"/>
            </p:cNvSpPr>
            <p:nvPr/>
          </p:nvSpPr>
          <p:spPr bwMode="auto">
            <a:xfrm>
              <a:off x="3257" y="1111"/>
              <a:ext cx="229" cy="228"/>
            </a:xfrm>
            <a:custGeom>
              <a:avLst/>
              <a:gdLst>
                <a:gd name="T0" fmla="*/ 521 w 930"/>
                <a:gd name="T1" fmla="*/ 908 h 929"/>
                <a:gd name="T2" fmla="*/ 489 w 930"/>
                <a:gd name="T3" fmla="*/ 872 h 929"/>
                <a:gd name="T4" fmla="*/ 461 w 930"/>
                <a:gd name="T5" fmla="*/ 849 h 929"/>
                <a:gd name="T6" fmla="*/ 4 w 930"/>
                <a:gd name="T7" fmla="*/ 507 h 929"/>
                <a:gd name="T8" fmla="*/ 80 w 930"/>
                <a:gd name="T9" fmla="*/ 376 h 929"/>
                <a:gd name="T10" fmla="*/ 142 w 930"/>
                <a:gd name="T11" fmla="*/ 365 h 929"/>
                <a:gd name="T12" fmla="*/ 229 w 930"/>
                <a:gd name="T13" fmla="*/ 317 h 929"/>
                <a:gd name="T14" fmla="*/ 252 w 930"/>
                <a:gd name="T15" fmla="*/ 268 h 929"/>
                <a:gd name="T16" fmla="*/ 329 w 930"/>
                <a:gd name="T17" fmla="*/ 240 h 929"/>
                <a:gd name="T18" fmla="*/ 310 w 930"/>
                <a:gd name="T19" fmla="*/ 201 h 929"/>
                <a:gd name="T20" fmla="*/ 313 w 930"/>
                <a:gd name="T21" fmla="*/ 147 h 929"/>
                <a:gd name="T22" fmla="*/ 288 w 930"/>
                <a:gd name="T23" fmla="*/ 115 h 929"/>
                <a:gd name="T24" fmla="*/ 353 w 930"/>
                <a:gd name="T25" fmla="*/ 67 h 929"/>
                <a:gd name="T26" fmla="*/ 395 w 930"/>
                <a:gd name="T27" fmla="*/ 49 h 929"/>
                <a:gd name="T28" fmla="*/ 510 w 930"/>
                <a:gd name="T29" fmla="*/ 16 h 929"/>
                <a:gd name="T30" fmla="*/ 610 w 930"/>
                <a:gd name="T31" fmla="*/ 22 h 929"/>
                <a:gd name="T32" fmla="*/ 684 w 930"/>
                <a:gd name="T33" fmla="*/ 14 h 929"/>
                <a:gd name="T34" fmla="*/ 752 w 930"/>
                <a:gd name="T35" fmla="*/ 9 h 929"/>
                <a:gd name="T36" fmla="*/ 753 w 930"/>
                <a:gd name="T37" fmla="*/ 42 h 929"/>
                <a:gd name="T38" fmla="*/ 748 w 930"/>
                <a:gd name="T39" fmla="*/ 139 h 929"/>
                <a:gd name="T40" fmla="*/ 724 w 930"/>
                <a:gd name="T41" fmla="*/ 197 h 929"/>
                <a:gd name="T42" fmla="*/ 788 w 930"/>
                <a:gd name="T43" fmla="*/ 258 h 929"/>
                <a:gd name="T44" fmla="*/ 825 w 930"/>
                <a:gd name="T45" fmla="*/ 404 h 929"/>
                <a:gd name="T46" fmla="*/ 823 w 930"/>
                <a:gd name="T47" fmla="*/ 502 h 929"/>
                <a:gd name="T48" fmla="*/ 810 w 930"/>
                <a:gd name="T49" fmla="*/ 555 h 929"/>
                <a:gd name="T50" fmla="*/ 840 w 930"/>
                <a:gd name="T51" fmla="*/ 623 h 929"/>
                <a:gd name="T52" fmla="*/ 927 w 930"/>
                <a:gd name="T53" fmla="*/ 686 h 929"/>
                <a:gd name="T54" fmla="*/ 578 w 930"/>
                <a:gd name="T55" fmla="*/ 920 h 929"/>
                <a:gd name="T56" fmla="*/ 914 w 930"/>
                <a:gd name="T57" fmla="*/ 695 h 929"/>
                <a:gd name="T58" fmla="*/ 824 w 930"/>
                <a:gd name="T59" fmla="*/ 625 h 929"/>
                <a:gd name="T60" fmla="*/ 805 w 930"/>
                <a:gd name="T61" fmla="*/ 540 h 929"/>
                <a:gd name="T62" fmla="*/ 808 w 930"/>
                <a:gd name="T63" fmla="*/ 498 h 929"/>
                <a:gd name="T64" fmla="*/ 811 w 930"/>
                <a:gd name="T65" fmla="*/ 411 h 929"/>
                <a:gd name="T66" fmla="*/ 773 w 930"/>
                <a:gd name="T67" fmla="*/ 262 h 929"/>
                <a:gd name="T68" fmla="*/ 718 w 930"/>
                <a:gd name="T69" fmla="*/ 211 h 929"/>
                <a:gd name="T70" fmla="*/ 738 w 930"/>
                <a:gd name="T71" fmla="*/ 127 h 929"/>
                <a:gd name="T72" fmla="*/ 738 w 930"/>
                <a:gd name="T73" fmla="*/ 39 h 929"/>
                <a:gd name="T74" fmla="*/ 755 w 930"/>
                <a:gd name="T75" fmla="*/ 24 h 929"/>
                <a:gd name="T76" fmla="*/ 694 w 930"/>
                <a:gd name="T77" fmla="*/ 24 h 929"/>
                <a:gd name="T78" fmla="*/ 610 w 930"/>
                <a:gd name="T79" fmla="*/ 37 h 929"/>
                <a:gd name="T80" fmla="*/ 516 w 930"/>
                <a:gd name="T81" fmla="*/ 31 h 929"/>
                <a:gd name="T82" fmla="*/ 405 w 930"/>
                <a:gd name="T83" fmla="*/ 60 h 929"/>
                <a:gd name="T84" fmla="*/ 361 w 930"/>
                <a:gd name="T85" fmla="*/ 80 h 929"/>
                <a:gd name="T86" fmla="*/ 320 w 930"/>
                <a:gd name="T87" fmla="*/ 127 h 929"/>
                <a:gd name="T88" fmla="*/ 322 w 930"/>
                <a:gd name="T89" fmla="*/ 147 h 929"/>
                <a:gd name="T90" fmla="*/ 325 w 930"/>
                <a:gd name="T91" fmla="*/ 198 h 929"/>
                <a:gd name="T92" fmla="*/ 339 w 930"/>
                <a:gd name="T93" fmla="*/ 253 h 929"/>
                <a:gd name="T94" fmla="*/ 273 w 930"/>
                <a:gd name="T95" fmla="*/ 267 h 929"/>
                <a:gd name="T96" fmla="*/ 226 w 930"/>
                <a:gd name="T97" fmla="*/ 300 h 929"/>
                <a:gd name="T98" fmla="*/ 181 w 930"/>
                <a:gd name="T99" fmla="*/ 344 h 929"/>
                <a:gd name="T100" fmla="*/ 98 w 930"/>
                <a:gd name="T101" fmla="*/ 397 h 929"/>
                <a:gd name="T102" fmla="*/ 16 w 930"/>
                <a:gd name="T103" fmla="*/ 500 h 929"/>
                <a:gd name="T104" fmla="*/ 441 w 930"/>
                <a:gd name="T105" fmla="*/ 826 h 929"/>
                <a:gd name="T106" fmla="*/ 494 w 930"/>
                <a:gd name="T107" fmla="*/ 850 h 929"/>
                <a:gd name="T108" fmla="*/ 542 w 930"/>
                <a:gd name="T109" fmla="*/ 907 h 929"/>
                <a:gd name="T110" fmla="*/ 647 w 930"/>
                <a:gd name="T111" fmla="*/ 891 h 92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30"/>
                <a:gd name="T169" fmla="*/ 0 h 929"/>
                <a:gd name="T170" fmla="*/ 930 w 930"/>
                <a:gd name="T171" fmla="*/ 929 h 92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30" h="929">
                  <a:moveTo>
                    <a:pt x="578" y="920"/>
                  </a:moveTo>
                  <a:lnTo>
                    <a:pt x="540" y="928"/>
                  </a:lnTo>
                  <a:cubicBezTo>
                    <a:pt x="538" y="929"/>
                    <a:pt x="536" y="928"/>
                    <a:pt x="534" y="927"/>
                  </a:cubicBezTo>
                  <a:lnTo>
                    <a:pt x="523" y="919"/>
                  </a:lnTo>
                  <a:cubicBezTo>
                    <a:pt x="521" y="918"/>
                    <a:pt x="520" y="916"/>
                    <a:pt x="520" y="914"/>
                  </a:cubicBezTo>
                  <a:cubicBezTo>
                    <a:pt x="519" y="912"/>
                    <a:pt x="520" y="909"/>
                    <a:pt x="521" y="908"/>
                  </a:cubicBezTo>
                  <a:lnTo>
                    <a:pt x="529" y="897"/>
                  </a:lnTo>
                  <a:lnTo>
                    <a:pt x="528" y="903"/>
                  </a:lnTo>
                  <a:lnTo>
                    <a:pt x="525" y="879"/>
                  </a:lnTo>
                  <a:lnTo>
                    <a:pt x="531" y="886"/>
                  </a:lnTo>
                  <a:lnTo>
                    <a:pt x="493" y="875"/>
                  </a:lnTo>
                  <a:cubicBezTo>
                    <a:pt x="491" y="875"/>
                    <a:pt x="490" y="873"/>
                    <a:pt x="489" y="872"/>
                  </a:cubicBezTo>
                  <a:lnTo>
                    <a:pt x="480" y="859"/>
                  </a:lnTo>
                  <a:lnTo>
                    <a:pt x="487" y="862"/>
                  </a:lnTo>
                  <a:lnTo>
                    <a:pt x="469" y="862"/>
                  </a:lnTo>
                  <a:cubicBezTo>
                    <a:pt x="465" y="862"/>
                    <a:pt x="462" y="860"/>
                    <a:pt x="461" y="857"/>
                  </a:cubicBezTo>
                  <a:lnTo>
                    <a:pt x="456" y="844"/>
                  </a:lnTo>
                  <a:lnTo>
                    <a:pt x="461" y="849"/>
                  </a:lnTo>
                  <a:lnTo>
                    <a:pt x="436" y="841"/>
                  </a:lnTo>
                  <a:cubicBezTo>
                    <a:pt x="433" y="840"/>
                    <a:pt x="431" y="837"/>
                    <a:pt x="431" y="833"/>
                  </a:cubicBezTo>
                  <a:lnTo>
                    <a:pt x="431" y="815"/>
                  </a:lnTo>
                  <a:lnTo>
                    <a:pt x="434" y="821"/>
                  </a:lnTo>
                  <a:lnTo>
                    <a:pt x="170" y="623"/>
                  </a:lnTo>
                  <a:lnTo>
                    <a:pt x="4" y="507"/>
                  </a:lnTo>
                  <a:cubicBezTo>
                    <a:pt x="2" y="505"/>
                    <a:pt x="0" y="503"/>
                    <a:pt x="0" y="500"/>
                  </a:cubicBezTo>
                  <a:lnTo>
                    <a:pt x="0" y="482"/>
                  </a:lnTo>
                  <a:lnTo>
                    <a:pt x="3" y="428"/>
                  </a:lnTo>
                  <a:cubicBezTo>
                    <a:pt x="3" y="426"/>
                    <a:pt x="5" y="424"/>
                    <a:pt x="7" y="422"/>
                  </a:cubicBezTo>
                  <a:lnTo>
                    <a:pt x="74" y="377"/>
                  </a:lnTo>
                  <a:cubicBezTo>
                    <a:pt x="76" y="376"/>
                    <a:pt x="78" y="376"/>
                    <a:pt x="80" y="376"/>
                  </a:cubicBezTo>
                  <a:lnTo>
                    <a:pt x="102" y="381"/>
                  </a:lnTo>
                  <a:lnTo>
                    <a:pt x="93" y="385"/>
                  </a:lnTo>
                  <a:lnTo>
                    <a:pt x="101" y="370"/>
                  </a:lnTo>
                  <a:cubicBezTo>
                    <a:pt x="102" y="367"/>
                    <a:pt x="105" y="365"/>
                    <a:pt x="107" y="365"/>
                  </a:cubicBezTo>
                  <a:lnTo>
                    <a:pt x="148" y="363"/>
                  </a:lnTo>
                  <a:lnTo>
                    <a:pt x="142" y="365"/>
                  </a:lnTo>
                  <a:lnTo>
                    <a:pt x="169" y="334"/>
                  </a:lnTo>
                  <a:cubicBezTo>
                    <a:pt x="170" y="333"/>
                    <a:pt x="171" y="332"/>
                    <a:pt x="172" y="331"/>
                  </a:cubicBezTo>
                  <a:lnTo>
                    <a:pt x="229" y="310"/>
                  </a:lnTo>
                  <a:lnTo>
                    <a:pt x="224" y="318"/>
                  </a:lnTo>
                  <a:lnTo>
                    <a:pt x="224" y="310"/>
                  </a:lnTo>
                  <a:lnTo>
                    <a:pt x="229" y="317"/>
                  </a:lnTo>
                  <a:lnTo>
                    <a:pt x="221" y="315"/>
                  </a:lnTo>
                  <a:cubicBezTo>
                    <a:pt x="218" y="314"/>
                    <a:pt x="216" y="311"/>
                    <a:pt x="216" y="307"/>
                  </a:cubicBezTo>
                  <a:lnTo>
                    <a:pt x="216" y="281"/>
                  </a:lnTo>
                  <a:cubicBezTo>
                    <a:pt x="216" y="277"/>
                    <a:pt x="218" y="274"/>
                    <a:pt x="222" y="273"/>
                  </a:cubicBezTo>
                  <a:lnTo>
                    <a:pt x="257" y="265"/>
                  </a:lnTo>
                  <a:lnTo>
                    <a:pt x="252" y="268"/>
                  </a:lnTo>
                  <a:lnTo>
                    <a:pt x="260" y="257"/>
                  </a:lnTo>
                  <a:cubicBezTo>
                    <a:pt x="262" y="255"/>
                    <a:pt x="264" y="254"/>
                    <a:pt x="266" y="254"/>
                  </a:cubicBezTo>
                  <a:lnTo>
                    <a:pt x="339" y="252"/>
                  </a:lnTo>
                  <a:lnTo>
                    <a:pt x="332" y="263"/>
                  </a:lnTo>
                  <a:lnTo>
                    <a:pt x="327" y="249"/>
                  </a:lnTo>
                  <a:cubicBezTo>
                    <a:pt x="325" y="246"/>
                    <a:pt x="326" y="242"/>
                    <a:pt x="329" y="240"/>
                  </a:cubicBezTo>
                  <a:lnTo>
                    <a:pt x="340" y="232"/>
                  </a:lnTo>
                  <a:lnTo>
                    <a:pt x="340" y="245"/>
                  </a:lnTo>
                  <a:lnTo>
                    <a:pt x="324" y="235"/>
                  </a:lnTo>
                  <a:cubicBezTo>
                    <a:pt x="323" y="234"/>
                    <a:pt x="322" y="232"/>
                    <a:pt x="321" y="231"/>
                  </a:cubicBezTo>
                  <a:lnTo>
                    <a:pt x="310" y="204"/>
                  </a:lnTo>
                  <a:cubicBezTo>
                    <a:pt x="310" y="204"/>
                    <a:pt x="310" y="202"/>
                    <a:pt x="310" y="201"/>
                  </a:cubicBezTo>
                  <a:lnTo>
                    <a:pt x="310" y="159"/>
                  </a:lnTo>
                  <a:lnTo>
                    <a:pt x="311" y="163"/>
                  </a:lnTo>
                  <a:lnTo>
                    <a:pt x="303" y="150"/>
                  </a:lnTo>
                  <a:cubicBezTo>
                    <a:pt x="301" y="146"/>
                    <a:pt x="302" y="142"/>
                    <a:pt x="305" y="139"/>
                  </a:cubicBezTo>
                  <a:lnTo>
                    <a:pt x="313" y="134"/>
                  </a:lnTo>
                  <a:lnTo>
                    <a:pt x="313" y="147"/>
                  </a:lnTo>
                  <a:lnTo>
                    <a:pt x="302" y="139"/>
                  </a:lnTo>
                  <a:cubicBezTo>
                    <a:pt x="300" y="138"/>
                    <a:pt x="299" y="136"/>
                    <a:pt x="299" y="133"/>
                  </a:cubicBezTo>
                  <a:cubicBezTo>
                    <a:pt x="299" y="131"/>
                    <a:pt x="300" y="129"/>
                    <a:pt x="301" y="127"/>
                  </a:cubicBezTo>
                  <a:lnTo>
                    <a:pt x="307" y="122"/>
                  </a:lnTo>
                  <a:lnTo>
                    <a:pt x="307" y="133"/>
                  </a:lnTo>
                  <a:lnTo>
                    <a:pt x="288" y="115"/>
                  </a:lnTo>
                  <a:cubicBezTo>
                    <a:pt x="286" y="113"/>
                    <a:pt x="285" y="110"/>
                    <a:pt x="286" y="107"/>
                  </a:cubicBezTo>
                  <a:cubicBezTo>
                    <a:pt x="287" y="104"/>
                    <a:pt x="289" y="102"/>
                    <a:pt x="291" y="101"/>
                  </a:cubicBezTo>
                  <a:lnTo>
                    <a:pt x="329" y="91"/>
                  </a:lnTo>
                  <a:lnTo>
                    <a:pt x="326" y="93"/>
                  </a:lnTo>
                  <a:lnTo>
                    <a:pt x="350" y="69"/>
                  </a:lnTo>
                  <a:cubicBezTo>
                    <a:pt x="351" y="68"/>
                    <a:pt x="352" y="67"/>
                    <a:pt x="353" y="67"/>
                  </a:cubicBezTo>
                  <a:lnTo>
                    <a:pt x="369" y="62"/>
                  </a:lnTo>
                  <a:cubicBezTo>
                    <a:pt x="371" y="61"/>
                    <a:pt x="373" y="61"/>
                    <a:pt x="374" y="62"/>
                  </a:cubicBezTo>
                  <a:lnTo>
                    <a:pt x="390" y="67"/>
                  </a:lnTo>
                  <a:lnTo>
                    <a:pt x="381" y="71"/>
                  </a:lnTo>
                  <a:lnTo>
                    <a:pt x="392" y="52"/>
                  </a:lnTo>
                  <a:cubicBezTo>
                    <a:pt x="392" y="51"/>
                    <a:pt x="394" y="49"/>
                    <a:pt x="395" y="49"/>
                  </a:cubicBezTo>
                  <a:lnTo>
                    <a:pt x="436" y="30"/>
                  </a:lnTo>
                  <a:cubicBezTo>
                    <a:pt x="436" y="30"/>
                    <a:pt x="437" y="30"/>
                    <a:pt x="438" y="30"/>
                  </a:cubicBezTo>
                  <a:lnTo>
                    <a:pt x="497" y="24"/>
                  </a:lnTo>
                  <a:lnTo>
                    <a:pt x="494" y="25"/>
                  </a:lnTo>
                  <a:lnTo>
                    <a:pt x="507" y="17"/>
                  </a:lnTo>
                  <a:cubicBezTo>
                    <a:pt x="508" y="17"/>
                    <a:pt x="509" y="17"/>
                    <a:pt x="510" y="16"/>
                  </a:cubicBezTo>
                  <a:lnTo>
                    <a:pt x="553" y="9"/>
                  </a:lnTo>
                  <a:cubicBezTo>
                    <a:pt x="554" y="8"/>
                    <a:pt x="554" y="8"/>
                    <a:pt x="555" y="8"/>
                  </a:cubicBezTo>
                  <a:lnTo>
                    <a:pt x="593" y="11"/>
                  </a:lnTo>
                  <a:cubicBezTo>
                    <a:pt x="594" y="11"/>
                    <a:pt x="595" y="11"/>
                    <a:pt x="596" y="12"/>
                  </a:cubicBezTo>
                  <a:lnTo>
                    <a:pt x="617" y="22"/>
                  </a:lnTo>
                  <a:lnTo>
                    <a:pt x="610" y="22"/>
                  </a:lnTo>
                  <a:lnTo>
                    <a:pt x="656" y="1"/>
                  </a:lnTo>
                  <a:cubicBezTo>
                    <a:pt x="658" y="0"/>
                    <a:pt x="661" y="0"/>
                    <a:pt x="663" y="1"/>
                  </a:cubicBezTo>
                  <a:lnTo>
                    <a:pt x="685" y="12"/>
                  </a:lnTo>
                  <a:lnTo>
                    <a:pt x="679" y="11"/>
                  </a:lnTo>
                  <a:lnTo>
                    <a:pt x="690" y="9"/>
                  </a:lnTo>
                  <a:lnTo>
                    <a:pt x="684" y="14"/>
                  </a:lnTo>
                  <a:lnTo>
                    <a:pt x="687" y="6"/>
                  </a:lnTo>
                  <a:cubicBezTo>
                    <a:pt x="688" y="4"/>
                    <a:pt x="689" y="2"/>
                    <a:pt x="691" y="1"/>
                  </a:cubicBezTo>
                  <a:cubicBezTo>
                    <a:pt x="693" y="0"/>
                    <a:pt x="696" y="0"/>
                    <a:pt x="698" y="1"/>
                  </a:cubicBezTo>
                  <a:lnTo>
                    <a:pt x="727" y="14"/>
                  </a:lnTo>
                  <a:lnTo>
                    <a:pt x="723" y="14"/>
                  </a:lnTo>
                  <a:lnTo>
                    <a:pt x="752" y="9"/>
                  </a:lnTo>
                  <a:cubicBezTo>
                    <a:pt x="756" y="8"/>
                    <a:pt x="759" y="9"/>
                    <a:pt x="761" y="12"/>
                  </a:cubicBezTo>
                  <a:cubicBezTo>
                    <a:pt x="762" y="15"/>
                    <a:pt x="762" y="19"/>
                    <a:pt x="760" y="21"/>
                  </a:cubicBezTo>
                  <a:lnTo>
                    <a:pt x="744" y="42"/>
                  </a:lnTo>
                  <a:lnTo>
                    <a:pt x="740" y="30"/>
                  </a:lnTo>
                  <a:lnTo>
                    <a:pt x="748" y="33"/>
                  </a:lnTo>
                  <a:cubicBezTo>
                    <a:pt x="752" y="34"/>
                    <a:pt x="754" y="38"/>
                    <a:pt x="753" y="42"/>
                  </a:cubicBezTo>
                  <a:lnTo>
                    <a:pt x="748" y="73"/>
                  </a:lnTo>
                  <a:lnTo>
                    <a:pt x="748" y="70"/>
                  </a:lnTo>
                  <a:lnTo>
                    <a:pt x="756" y="102"/>
                  </a:lnTo>
                  <a:cubicBezTo>
                    <a:pt x="756" y="103"/>
                    <a:pt x="756" y="104"/>
                    <a:pt x="756" y="105"/>
                  </a:cubicBezTo>
                  <a:lnTo>
                    <a:pt x="751" y="134"/>
                  </a:lnTo>
                  <a:cubicBezTo>
                    <a:pt x="750" y="136"/>
                    <a:pt x="750" y="138"/>
                    <a:pt x="748" y="139"/>
                  </a:cubicBezTo>
                  <a:lnTo>
                    <a:pt x="719" y="165"/>
                  </a:lnTo>
                  <a:lnTo>
                    <a:pt x="720" y="163"/>
                  </a:lnTo>
                  <a:lnTo>
                    <a:pt x="715" y="173"/>
                  </a:lnTo>
                  <a:lnTo>
                    <a:pt x="715" y="167"/>
                  </a:lnTo>
                  <a:lnTo>
                    <a:pt x="729" y="201"/>
                  </a:lnTo>
                  <a:lnTo>
                    <a:pt x="724" y="197"/>
                  </a:lnTo>
                  <a:lnTo>
                    <a:pt x="743" y="205"/>
                  </a:lnTo>
                  <a:cubicBezTo>
                    <a:pt x="745" y="206"/>
                    <a:pt x="747" y="207"/>
                    <a:pt x="748" y="209"/>
                  </a:cubicBezTo>
                  <a:lnTo>
                    <a:pt x="756" y="233"/>
                  </a:lnTo>
                  <a:lnTo>
                    <a:pt x="753" y="229"/>
                  </a:lnTo>
                  <a:lnTo>
                    <a:pt x="785" y="253"/>
                  </a:lnTo>
                  <a:cubicBezTo>
                    <a:pt x="787" y="254"/>
                    <a:pt x="788" y="256"/>
                    <a:pt x="788" y="258"/>
                  </a:cubicBezTo>
                  <a:lnTo>
                    <a:pt x="813" y="353"/>
                  </a:lnTo>
                  <a:cubicBezTo>
                    <a:pt x="813" y="355"/>
                    <a:pt x="813" y="357"/>
                    <a:pt x="812" y="359"/>
                  </a:cubicBezTo>
                  <a:cubicBezTo>
                    <a:pt x="811" y="361"/>
                    <a:pt x="809" y="362"/>
                    <a:pt x="807" y="363"/>
                  </a:cubicBezTo>
                  <a:lnTo>
                    <a:pt x="796" y="365"/>
                  </a:lnTo>
                  <a:lnTo>
                    <a:pt x="801" y="354"/>
                  </a:lnTo>
                  <a:lnTo>
                    <a:pt x="825" y="404"/>
                  </a:lnTo>
                  <a:cubicBezTo>
                    <a:pt x="826" y="405"/>
                    <a:pt x="826" y="407"/>
                    <a:pt x="826" y="408"/>
                  </a:cubicBezTo>
                  <a:lnTo>
                    <a:pt x="824" y="453"/>
                  </a:lnTo>
                  <a:lnTo>
                    <a:pt x="823" y="450"/>
                  </a:lnTo>
                  <a:lnTo>
                    <a:pt x="831" y="471"/>
                  </a:lnTo>
                  <a:cubicBezTo>
                    <a:pt x="832" y="473"/>
                    <a:pt x="832" y="474"/>
                    <a:pt x="831" y="476"/>
                  </a:cubicBezTo>
                  <a:lnTo>
                    <a:pt x="823" y="502"/>
                  </a:lnTo>
                  <a:lnTo>
                    <a:pt x="823" y="498"/>
                  </a:lnTo>
                  <a:lnTo>
                    <a:pt x="831" y="521"/>
                  </a:lnTo>
                  <a:cubicBezTo>
                    <a:pt x="832" y="523"/>
                    <a:pt x="832" y="524"/>
                    <a:pt x="832" y="525"/>
                  </a:cubicBezTo>
                  <a:lnTo>
                    <a:pt x="829" y="544"/>
                  </a:lnTo>
                  <a:cubicBezTo>
                    <a:pt x="828" y="546"/>
                    <a:pt x="827" y="549"/>
                    <a:pt x="824" y="550"/>
                  </a:cubicBezTo>
                  <a:lnTo>
                    <a:pt x="810" y="555"/>
                  </a:lnTo>
                  <a:lnTo>
                    <a:pt x="815" y="551"/>
                  </a:lnTo>
                  <a:lnTo>
                    <a:pt x="809" y="562"/>
                  </a:lnTo>
                  <a:lnTo>
                    <a:pt x="809" y="554"/>
                  </a:lnTo>
                  <a:lnTo>
                    <a:pt x="836" y="596"/>
                  </a:lnTo>
                  <a:cubicBezTo>
                    <a:pt x="836" y="597"/>
                    <a:pt x="837" y="598"/>
                    <a:pt x="837" y="600"/>
                  </a:cubicBezTo>
                  <a:lnTo>
                    <a:pt x="840" y="623"/>
                  </a:lnTo>
                  <a:lnTo>
                    <a:pt x="839" y="620"/>
                  </a:lnTo>
                  <a:lnTo>
                    <a:pt x="847" y="633"/>
                  </a:lnTo>
                  <a:lnTo>
                    <a:pt x="842" y="630"/>
                  </a:lnTo>
                  <a:lnTo>
                    <a:pt x="901" y="646"/>
                  </a:lnTo>
                  <a:cubicBezTo>
                    <a:pt x="903" y="646"/>
                    <a:pt x="905" y="648"/>
                    <a:pt x="906" y="649"/>
                  </a:cubicBezTo>
                  <a:lnTo>
                    <a:pt x="927" y="686"/>
                  </a:lnTo>
                  <a:cubicBezTo>
                    <a:pt x="930" y="690"/>
                    <a:pt x="928" y="695"/>
                    <a:pt x="925" y="697"/>
                  </a:cubicBezTo>
                  <a:lnTo>
                    <a:pt x="726" y="832"/>
                  </a:lnTo>
                  <a:lnTo>
                    <a:pt x="727" y="831"/>
                  </a:lnTo>
                  <a:lnTo>
                    <a:pt x="654" y="905"/>
                  </a:lnTo>
                  <a:cubicBezTo>
                    <a:pt x="653" y="906"/>
                    <a:pt x="652" y="907"/>
                    <a:pt x="650" y="907"/>
                  </a:cubicBezTo>
                  <a:lnTo>
                    <a:pt x="578" y="920"/>
                  </a:lnTo>
                  <a:close/>
                  <a:moveTo>
                    <a:pt x="647" y="891"/>
                  </a:moveTo>
                  <a:lnTo>
                    <a:pt x="643" y="894"/>
                  </a:lnTo>
                  <a:lnTo>
                    <a:pt x="716" y="820"/>
                  </a:lnTo>
                  <a:cubicBezTo>
                    <a:pt x="716" y="819"/>
                    <a:pt x="716" y="819"/>
                    <a:pt x="717" y="819"/>
                  </a:cubicBezTo>
                  <a:lnTo>
                    <a:pt x="916" y="684"/>
                  </a:lnTo>
                  <a:lnTo>
                    <a:pt x="914" y="695"/>
                  </a:lnTo>
                  <a:lnTo>
                    <a:pt x="892" y="658"/>
                  </a:lnTo>
                  <a:lnTo>
                    <a:pt x="897" y="661"/>
                  </a:lnTo>
                  <a:lnTo>
                    <a:pt x="838" y="645"/>
                  </a:lnTo>
                  <a:cubicBezTo>
                    <a:pt x="836" y="645"/>
                    <a:pt x="834" y="644"/>
                    <a:pt x="833" y="642"/>
                  </a:cubicBezTo>
                  <a:lnTo>
                    <a:pt x="825" y="629"/>
                  </a:lnTo>
                  <a:cubicBezTo>
                    <a:pt x="824" y="628"/>
                    <a:pt x="824" y="626"/>
                    <a:pt x="824" y="625"/>
                  </a:cubicBezTo>
                  <a:lnTo>
                    <a:pt x="821" y="602"/>
                  </a:lnTo>
                  <a:lnTo>
                    <a:pt x="822" y="605"/>
                  </a:lnTo>
                  <a:lnTo>
                    <a:pt x="795" y="563"/>
                  </a:lnTo>
                  <a:cubicBezTo>
                    <a:pt x="794" y="560"/>
                    <a:pt x="794" y="557"/>
                    <a:pt x="795" y="555"/>
                  </a:cubicBezTo>
                  <a:lnTo>
                    <a:pt x="800" y="544"/>
                  </a:lnTo>
                  <a:cubicBezTo>
                    <a:pt x="801" y="542"/>
                    <a:pt x="803" y="541"/>
                    <a:pt x="805" y="540"/>
                  </a:cubicBezTo>
                  <a:lnTo>
                    <a:pt x="818" y="535"/>
                  </a:lnTo>
                  <a:lnTo>
                    <a:pt x="813" y="541"/>
                  </a:lnTo>
                  <a:lnTo>
                    <a:pt x="816" y="523"/>
                  </a:lnTo>
                  <a:lnTo>
                    <a:pt x="816" y="527"/>
                  </a:lnTo>
                  <a:lnTo>
                    <a:pt x="808" y="503"/>
                  </a:lnTo>
                  <a:cubicBezTo>
                    <a:pt x="807" y="501"/>
                    <a:pt x="807" y="499"/>
                    <a:pt x="808" y="498"/>
                  </a:cubicBezTo>
                  <a:lnTo>
                    <a:pt x="816" y="471"/>
                  </a:lnTo>
                  <a:lnTo>
                    <a:pt x="816" y="477"/>
                  </a:lnTo>
                  <a:lnTo>
                    <a:pt x="808" y="455"/>
                  </a:lnTo>
                  <a:cubicBezTo>
                    <a:pt x="808" y="454"/>
                    <a:pt x="807" y="453"/>
                    <a:pt x="808" y="452"/>
                  </a:cubicBezTo>
                  <a:lnTo>
                    <a:pt x="810" y="407"/>
                  </a:lnTo>
                  <a:lnTo>
                    <a:pt x="811" y="411"/>
                  </a:lnTo>
                  <a:lnTo>
                    <a:pt x="787" y="361"/>
                  </a:lnTo>
                  <a:cubicBezTo>
                    <a:pt x="786" y="359"/>
                    <a:pt x="786" y="356"/>
                    <a:pt x="787" y="354"/>
                  </a:cubicBezTo>
                  <a:cubicBezTo>
                    <a:pt x="788" y="352"/>
                    <a:pt x="790" y="350"/>
                    <a:pt x="792" y="350"/>
                  </a:cubicBezTo>
                  <a:lnTo>
                    <a:pt x="803" y="347"/>
                  </a:lnTo>
                  <a:lnTo>
                    <a:pt x="797" y="357"/>
                  </a:lnTo>
                  <a:lnTo>
                    <a:pt x="773" y="262"/>
                  </a:lnTo>
                  <a:lnTo>
                    <a:pt x="776" y="266"/>
                  </a:lnTo>
                  <a:lnTo>
                    <a:pt x="744" y="242"/>
                  </a:lnTo>
                  <a:cubicBezTo>
                    <a:pt x="742" y="241"/>
                    <a:pt x="741" y="240"/>
                    <a:pt x="741" y="238"/>
                  </a:cubicBezTo>
                  <a:lnTo>
                    <a:pt x="733" y="215"/>
                  </a:lnTo>
                  <a:lnTo>
                    <a:pt x="737" y="219"/>
                  </a:lnTo>
                  <a:lnTo>
                    <a:pt x="718" y="211"/>
                  </a:lnTo>
                  <a:cubicBezTo>
                    <a:pt x="716" y="211"/>
                    <a:pt x="715" y="209"/>
                    <a:pt x="714" y="207"/>
                  </a:cubicBezTo>
                  <a:lnTo>
                    <a:pt x="700" y="173"/>
                  </a:lnTo>
                  <a:cubicBezTo>
                    <a:pt x="700" y="171"/>
                    <a:pt x="700" y="168"/>
                    <a:pt x="701" y="166"/>
                  </a:cubicBezTo>
                  <a:lnTo>
                    <a:pt x="706" y="156"/>
                  </a:lnTo>
                  <a:cubicBezTo>
                    <a:pt x="707" y="155"/>
                    <a:pt x="707" y="154"/>
                    <a:pt x="708" y="153"/>
                  </a:cubicBezTo>
                  <a:lnTo>
                    <a:pt x="738" y="127"/>
                  </a:lnTo>
                  <a:lnTo>
                    <a:pt x="735" y="131"/>
                  </a:lnTo>
                  <a:lnTo>
                    <a:pt x="740" y="102"/>
                  </a:lnTo>
                  <a:lnTo>
                    <a:pt x="741" y="106"/>
                  </a:lnTo>
                  <a:lnTo>
                    <a:pt x="732" y="74"/>
                  </a:lnTo>
                  <a:cubicBezTo>
                    <a:pt x="732" y="73"/>
                    <a:pt x="732" y="72"/>
                    <a:pt x="732" y="71"/>
                  </a:cubicBezTo>
                  <a:lnTo>
                    <a:pt x="738" y="39"/>
                  </a:lnTo>
                  <a:lnTo>
                    <a:pt x="743" y="48"/>
                  </a:lnTo>
                  <a:lnTo>
                    <a:pt x="735" y="45"/>
                  </a:lnTo>
                  <a:cubicBezTo>
                    <a:pt x="733" y="44"/>
                    <a:pt x="731" y="42"/>
                    <a:pt x="730" y="40"/>
                  </a:cubicBezTo>
                  <a:cubicBezTo>
                    <a:pt x="729" y="37"/>
                    <a:pt x="730" y="35"/>
                    <a:pt x="731" y="33"/>
                  </a:cubicBezTo>
                  <a:lnTo>
                    <a:pt x="747" y="12"/>
                  </a:lnTo>
                  <a:lnTo>
                    <a:pt x="755" y="24"/>
                  </a:lnTo>
                  <a:lnTo>
                    <a:pt x="725" y="30"/>
                  </a:lnTo>
                  <a:cubicBezTo>
                    <a:pt x="724" y="30"/>
                    <a:pt x="722" y="30"/>
                    <a:pt x="721" y="29"/>
                  </a:cubicBezTo>
                  <a:lnTo>
                    <a:pt x="691" y="16"/>
                  </a:lnTo>
                  <a:lnTo>
                    <a:pt x="702" y="11"/>
                  </a:lnTo>
                  <a:lnTo>
                    <a:pt x="699" y="19"/>
                  </a:lnTo>
                  <a:cubicBezTo>
                    <a:pt x="698" y="22"/>
                    <a:pt x="696" y="24"/>
                    <a:pt x="694" y="24"/>
                  </a:cubicBezTo>
                  <a:lnTo>
                    <a:pt x="683" y="27"/>
                  </a:lnTo>
                  <a:cubicBezTo>
                    <a:pt x="681" y="27"/>
                    <a:pt x="679" y="27"/>
                    <a:pt x="678" y="26"/>
                  </a:cubicBezTo>
                  <a:lnTo>
                    <a:pt x="656" y="16"/>
                  </a:lnTo>
                  <a:lnTo>
                    <a:pt x="663" y="16"/>
                  </a:lnTo>
                  <a:lnTo>
                    <a:pt x="617" y="37"/>
                  </a:lnTo>
                  <a:cubicBezTo>
                    <a:pt x="615" y="38"/>
                    <a:pt x="612" y="38"/>
                    <a:pt x="610" y="37"/>
                  </a:cubicBezTo>
                  <a:lnTo>
                    <a:pt x="589" y="26"/>
                  </a:lnTo>
                  <a:lnTo>
                    <a:pt x="592" y="27"/>
                  </a:lnTo>
                  <a:lnTo>
                    <a:pt x="554" y="24"/>
                  </a:lnTo>
                  <a:lnTo>
                    <a:pt x="556" y="24"/>
                  </a:lnTo>
                  <a:lnTo>
                    <a:pt x="513" y="32"/>
                  </a:lnTo>
                  <a:lnTo>
                    <a:pt x="516" y="31"/>
                  </a:lnTo>
                  <a:lnTo>
                    <a:pt x="502" y="39"/>
                  </a:lnTo>
                  <a:cubicBezTo>
                    <a:pt x="501" y="40"/>
                    <a:pt x="500" y="40"/>
                    <a:pt x="499" y="40"/>
                  </a:cubicBezTo>
                  <a:lnTo>
                    <a:pt x="440" y="46"/>
                  </a:lnTo>
                  <a:lnTo>
                    <a:pt x="442" y="45"/>
                  </a:lnTo>
                  <a:lnTo>
                    <a:pt x="402" y="63"/>
                  </a:lnTo>
                  <a:lnTo>
                    <a:pt x="405" y="60"/>
                  </a:lnTo>
                  <a:lnTo>
                    <a:pt x="395" y="79"/>
                  </a:lnTo>
                  <a:cubicBezTo>
                    <a:pt x="393" y="82"/>
                    <a:pt x="389" y="83"/>
                    <a:pt x="385" y="82"/>
                  </a:cubicBezTo>
                  <a:lnTo>
                    <a:pt x="369" y="77"/>
                  </a:lnTo>
                  <a:lnTo>
                    <a:pt x="374" y="77"/>
                  </a:lnTo>
                  <a:lnTo>
                    <a:pt x="358" y="82"/>
                  </a:lnTo>
                  <a:lnTo>
                    <a:pt x="361" y="80"/>
                  </a:lnTo>
                  <a:lnTo>
                    <a:pt x="337" y="104"/>
                  </a:lnTo>
                  <a:cubicBezTo>
                    <a:pt x="336" y="105"/>
                    <a:pt x="335" y="106"/>
                    <a:pt x="333" y="106"/>
                  </a:cubicBezTo>
                  <a:lnTo>
                    <a:pt x="296" y="117"/>
                  </a:lnTo>
                  <a:lnTo>
                    <a:pt x="299" y="103"/>
                  </a:lnTo>
                  <a:lnTo>
                    <a:pt x="318" y="122"/>
                  </a:lnTo>
                  <a:cubicBezTo>
                    <a:pt x="320" y="123"/>
                    <a:pt x="320" y="125"/>
                    <a:pt x="320" y="127"/>
                  </a:cubicBezTo>
                  <a:cubicBezTo>
                    <a:pt x="320" y="130"/>
                    <a:pt x="320" y="132"/>
                    <a:pt x="318" y="133"/>
                  </a:cubicBezTo>
                  <a:lnTo>
                    <a:pt x="313" y="138"/>
                  </a:lnTo>
                  <a:lnTo>
                    <a:pt x="312" y="126"/>
                  </a:lnTo>
                  <a:lnTo>
                    <a:pt x="323" y="134"/>
                  </a:lnTo>
                  <a:cubicBezTo>
                    <a:pt x="325" y="136"/>
                    <a:pt x="326" y="138"/>
                    <a:pt x="326" y="141"/>
                  </a:cubicBezTo>
                  <a:cubicBezTo>
                    <a:pt x="326" y="143"/>
                    <a:pt x="324" y="146"/>
                    <a:pt x="322" y="147"/>
                  </a:cubicBezTo>
                  <a:lnTo>
                    <a:pt x="314" y="153"/>
                  </a:lnTo>
                  <a:lnTo>
                    <a:pt x="317" y="142"/>
                  </a:lnTo>
                  <a:lnTo>
                    <a:pt x="325" y="155"/>
                  </a:lnTo>
                  <a:cubicBezTo>
                    <a:pt x="325" y="156"/>
                    <a:pt x="326" y="158"/>
                    <a:pt x="326" y="159"/>
                  </a:cubicBezTo>
                  <a:lnTo>
                    <a:pt x="326" y="201"/>
                  </a:lnTo>
                  <a:lnTo>
                    <a:pt x="325" y="198"/>
                  </a:lnTo>
                  <a:lnTo>
                    <a:pt x="336" y="225"/>
                  </a:lnTo>
                  <a:lnTo>
                    <a:pt x="333" y="221"/>
                  </a:lnTo>
                  <a:lnTo>
                    <a:pt x="349" y="232"/>
                  </a:lnTo>
                  <a:cubicBezTo>
                    <a:pt x="351" y="233"/>
                    <a:pt x="353" y="236"/>
                    <a:pt x="353" y="238"/>
                  </a:cubicBezTo>
                  <a:cubicBezTo>
                    <a:pt x="353" y="241"/>
                    <a:pt x="352" y="243"/>
                    <a:pt x="349" y="245"/>
                  </a:cubicBezTo>
                  <a:lnTo>
                    <a:pt x="339" y="253"/>
                  </a:lnTo>
                  <a:lnTo>
                    <a:pt x="341" y="243"/>
                  </a:lnTo>
                  <a:lnTo>
                    <a:pt x="347" y="257"/>
                  </a:lnTo>
                  <a:cubicBezTo>
                    <a:pt x="348" y="259"/>
                    <a:pt x="348" y="262"/>
                    <a:pt x="346" y="264"/>
                  </a:cubicBezTo>
                  <a:cubicBezTo>
                    <a:pt x="345" y="266"/>
                    <a:pt x="342" y="268"/>
                    <a:pt x="340" y="268"/>
                  </a:cubicBezTo>
                  <a:lnTo>
                    <a:pt x="267" y="270"/>
                  </a:lnTo>
                  <a:lnTo>
                    <a:pt x="273" y="267"/>
                  </a:lnTo>
                  <a:lnTo>
                    <a:pt x="265" y="278"/>
                  </a:lnTo>
                  <a:cubicBezTo>
                    <a:pt x="264" y="279"/>
                    <a:pt x="262" y="280"/>
                    <a:pt x="260" y="281"/>
                  </a:cubicBezTo>
                  <a:lnTo>
                    <a:pt x="225" y="289"/>
                  </a:lnTo>
                  <a:lnTo>
                    <a:pt x="232" y="281"/>
                  </a:lnTo>
                  <a:lnTo>
                    <a:pt x="232" y="307"/>
                  </a:lnTo>
                  <a:lnTo>
                    <a:pt x="226" y="300"/>
                  </a:lnTo>
                  <a:lnTo>
                    <a:pt x="234" y="302"/>
                  </a:lnTo>
                  <a:cubicBezTo>
                    <a:pt x="238" y="303"/>
                    <a:pt x="240" y="306"/>
                    <a:pt x="240" y="310"/>
                  </a:cubicBezTo>
                  <a:lnTo>
                    <a:pt x="240" y="318"/>
                  </a:lnTo>
                  <a:cubicBezTo>
                    <a:pt x="240" y="321"/>
                    <a:pt x="238" y="324"/>
                    <a:pt x="235" y="325"/>
                  </a:cubicBezTo>
                  <a:lnTo>
                    <a:pt x="178" y="346"/>
                  </a:lnTo>
                  <a:lnTo>
                    <a:pt x="181" y="344"/>
                  </a:lnTo>
                  <a:lnTo>
                    <a:pt x="154" y="376"/>
                  </a:lnTo>
                  <a:cubicBezTo>
                    <a:pt x="153" y="377"/>
                    <a:pt x="151" y="378"/>
                    <a:pt x="149" y="379"/>
                  </a:cubicBezTo>
                  <a:lnTo>
                    <a:pt x="109" y="381"/>
                  </a:lnTo>
                  <a:lnTo>
                    <a:pt x="115" y="377"/>
                  </a:lnTo>
                  <a:lnTo>
                    <a:pt x="107" y="393"/>
                  </a:lnTo>
                  <a:cubicBezTo>
                    <a:pt x="105" y="396"/>
                    <a:pt x="102" y="398"/>
                    <a:pt x="98" y="397"/>
                  </a:cubicBezTo>
                  <a:lnTo>
                    <a:pt x="77" y="392"/>
                  </a:lnTo>
                  <a:lnTo>
                    <a:pt x="83" y="390"/>
                  </a:lnTo>
                  <a:lnTo>
                    <a:pt x="16" y="435"/>
                  </a:lnTo>
                  <a:lnTo>
                    <a:pt x="19" y="429"/>
                  </a:lnTo>
                  <a:lnTo>
                    <a:pt x="16" y="482"/>
                  </a:lnTo>
                  <a:lnTo>
                    <a:pt x="16" y="500"/>
                  </a:lnTo>
                  <a:lnTo>
                    <a:pt x="13" y="494"/>
                  </a:lnTo>
                  <a:lnTo>
                    <a:pt x="180" y="610"/>
                  </a:lnTo>
                  <a:lnTo>
                    <a:pt x="444" y="808"/>
                  </a:lnTo>
                  <a:cubicBezTo>
                    <a:pt x="446" y="810"/>
                    <a:pt x="447" y="812"/>
                    <a:pt x="447" y="815"/>
                  </a:cubicBezTo>
                  <a:lnTo>
                    <a:pt x="447" y="833"/>
                  </a:lnTo>
                  <a:lnTo>
                    <a:pt x="441" y="826"/>
                  </a:lnTo>
                  <a:lnTo>
                    <a:pt x="466" y="834"/>
                  </a:lnTo>
                  <a:cubicBezTo>
                    <a:pt x="468" y="834"/>
                    <a:pt x="470" y="836"/>
                    <a:pt x="471" y="838"/>
                  </a:cubicBezTo>
                  <a:lnTo>
                    <a:pt x="476" y="851"/>
                  </a:lnTo>
                  <a:lnTo>
                    <a:pt x="469" y="846"/>
                  </a:lnTo>
                  <a:lnTo>
                    <a:pt x="487" y="846"/>
                  </a:lnTo>
                  <a:cubicBezTo>
                    <a:pt x="490" y="846"/>
                    <a:pt x="493" y="848"/>
                    <a:pt x="494" y="850"/>
                  </a:cubicBezTo>
                  <a:lnTo>
                    <a:pt x="502" y="863"/>
                  </a:lnTo>
                  <a:lnTo>
                    <a:pt x="498" y="860"/>
                  </a:lnTo>
                  <a:lnTo>
                    <a:pt x="535" y="870"/>
                  </a:lnTo>
                  <a:cubicBezTo>
                    <a:pt x="538" y="871"/>
                    <a:pt x="541" y="874"/>
                    <a:pt x="541" y="877"/>
                  </a:cubicBezTo>
                  <a:lnTo>
                    <a:pt x="544" y="901"/>
                  </a:lnTo>
                  <a:cubicBezTo>
                    <a:pt x="544" y="903"/>
                    <a:pt x="543" y="905"/>
                    <a:pt x="542" y="907"/>
                  </a:cubicBezTo>
                  <a:lnTo>
                    <a:pt x="534" y="917"/>
                  </a:lnTo>
                  <a:lnTo>
                    <a:pt x="532" y="906"/>
                  </a:lnTo>
                  <a:lnTo>
                    <a:pt x="543" y="914"/>
                  </a:lnTo>
                  <a:lnTo>
                    <a:pt x="537" y="913"/>
                  </a:lnTo>
                  <a:lnTo>
                    <a:pt x="575" y="905"/>
                  </a:lnTo>
                  <a:lnTo>
                    <a:pt x="647" y="891"/>
                  </a:lnTo>
                  <a:close/>
                </a:path>
              </a:pathLst>
            </a:custGeom>
            <a:solidFill>
              <a:srgbClr val="6E6E6E"/>
            </a:solidFill>
            <a:ln w="0" cap="flat">
              <a:solidFill>
                <a:srgbClr val="6E6E6E"/>
              </a:solidFill>
              <a:prstDash val="solid"/>
              <a:round/>
              <a:headEnd/>
              <a:tailEnd/>
            </a:ln>
          </p:spPr>
          <p:txBody>
            <a:bodyPr/>
            <a:lstStyle/>
            <a:p>
              <a:endParaRPr lang="en-US"/>
            </a:p>
          </p:txBody>
        </p:sp>
        <p:sp>
          <p:nvSpPr>
            <p:cNvPr id="1263" name="Freeform 823"/>
            <p:cNvSpPr>
              <a:spLocks noEditPoints="1"/>
            </p:cNvSpPr>
            <p:nvPr/>
          </p:nvSpPr>
          <p:spPr bwMode="auto">
            <a:xfrm>
              <a:off x="3555" y="1053"/>
              <a:ext cx="90" cy="87"/>
            </a:xfrm>
            <a:custGeom>
              <a:avLst/>
              <a:gdLst>
                <a:gd name="T0" fmla="*/ 85 w 90"/>
                <a:gd name="T1" fmla="*/ 75 h 87"/>
                <a:gd name="T2" fmla="*/ 80 w 90"/>
                <a:gd name="T3" fmla="*/ 81 h 87"/>
                <a:gd name="T4" fmla="*/ 80 w 90"/>
                <a:gd name="T5" fmla="*/ 81 h 87"/>
                <a:gd name="T6" fmla="*/ 24 w 90"/>
                <a:gd name="T7" fmla="*/ 44 h 87"/>
                <a:gd name="T8" fmla="*/ 29 w 90"/>
                <a:gd name="T9" fmla="*/ 42 h 87"/>
                <a:gd name="T10" fmla="*/ 20 w 90"/>
                <a:gd name="T11" fmla="*/ 44 h 87"/>
                <a:gd name="T12" fmla="*/ 14 w 90"/>
                <a:gd name="T13" fmla="*/ 39 h 87"/>
                <a:gd name="T14" fmla="*/ 15 w 90"/>
                <a:gd name="T15" fmla="*/ 37 h 87"/>
                <a:gd name="T16" fmla="*/ 11 w 90"/>
                <a:gd name="T17" fmla="*/ 35 h 87"/>
                <a:gd name="T18" fmla="*/ 7 w 90"/>
                <a:gd name="T19" fmla="*/ 25 h 87"/>
                <a:gd name="T20" fmla="*/ 11 w 90"/>
                <a:gd name="T21" fmla="*/ 17 h 87"/>
                <a:gd name="T22" fmla="*/ 18 w 90"/>
                <a:gd name="T23" fmla="*/ 11 h 87"/>
                <a:gd name="T24" fmla="*/ 31 w 90"/>
                <a:gd name="T25" fmla="*/ 5 h 87"/>
                <a:gd name="T26" fmla="*/ 62 w 90"/>
                <a:gd name="T27" fmla="*/ 5 h 87"/>
                <a:gd name="T28" fmla="*/ 66 w 90"/>
                <a:gd name="T29" fmla="*/ 2 h 87"/>
                <a:gd name="T30" fmla="*/ 65 w 90"/>
                <a:gd name="T31" fmla="*/ 10 h 87"/>
                <a:gd name="T32" fmla="*/ 40 w 90"/>
                <a:gd name="T33" fmla="*/ 13 h 87"/>
                <a:gd name="T34" fmla="*/ 40 w 90"/>
                <a:gd name="T35" fmla="*/ 18 h 87"/>
                <a:gd name="T36" fmla="*/ 36 w 90"/>
                <a:gd name="T37" fmla="*/ 19 h 87"/>
                <a:gd name="T38" fmla="*/ 36 w 90"/>
                <a:gd name="T39" fmla="*/ 22 h 87"/>
                <a:gd name="T40" fmla="*/ 31 w 90"/>
                <a:gd name="T41" fmla="*/ 15 h 87"/>
                <a:gd name="T42" fmla="*/ 37 w 90"/>
                <a:gd name="T43" fmla="*/ 33 h 87"/>
                <a:gd name="T44" fmla="*/ 33 w 90"/>
                <a:gd name="T45" fmla="*/ 31 h 87"/>
                <a:gd name="T46" fmla="*/ 29 w 90"/>
                <a:gd name="T47" fmla="*/ 37 h 87"/>
                <a:gd name="T48" fmla="*/ 46 w 90"/>
                <a:gd name="T49" fmla="*/ 45 h 87"/>
                <a:gd name="T50" fmla="*/ 35 w 90"/>
                <a:gd name="T51" fmla="*/ 50 h 87"/>
                <a:gd name="T52" fmla="*/ 36 w 90"/>
                <a:gd name="T53" fmla="*/ 55 h 87"/>
                <a:gd name="T54" fmla="*/ 33 w 90"/>
                <a:gd name="T55" fmla="*/ 63 h 87"/>
                <a:gd name="T56" fmla="*/ 26 w 90"/>
                <a:gd name="T57" fmla="*/ 61 h 87"/>
                <a:gd name="T58" fmla="*/ 21 w 90"/>
                <a:gd name="T59" fmla="*/ 59 h 87"/>
                <a:gd name="T60" fmla="*/ 18 w 90"/>
                <a:gd name="T61" fmla="*/ 45 h 87"/>
                <a:gd name="T62" fmla="*/ 49 w 90"/>
                <a:gd name="T63" fmla="*/ 15 h 87"/>
                <a:gd name="T64" fmla="*/ 50 w 90"/>
                <a:gd name="T65" fmla="*/ 15 h 87"/>
                <a:gd name="T66" fmla="*/ 57 w 90"/>
                <a:gd name="T67" fmla="*/ 25 h 87"/>
                <a:gd name="T68" fmla="*/ 53 w 90"/>
                <a:gd name="T69" fmla="*/ 22 h 87"/>
                <a:gd name="T70" fmla="*/ 0 w 90"/>
                <a:gd name="T71" fmla="*/ 27 h 87"/>
                <a:gd name="T72" fmla="*/ 68 w 90"/>
                <a:gd name="T73" fmla="*/ 31 h 87"/>
                <a:gd name="T74" fmla="*/ 65 w 90"/>
                <a:gd name="T75" fmla="*/ 34 h 87"/>
                <a:gd name="T76" fmla="*/ 62 w 90"/>
                <a:gd name="T77" fmla="*/ 33 h 87"/>
                <a:gd name="T78" fmla="*/ 46 w 90"/>
                <a:gd name="T79" fmla="*/ 43 h 87"/>
                <a:gd name="T80" fmla="*/ 40 w 90"/>
                <a:gd name="T81" fmla="*/ 41 h 87"/>
                <a:gd name="T82" fmla="*/ 36 w 90"/>
                <a:gd name="T83" fmla="*/ 35 h 87"/>
                <a:gd name="T84" fmla="*/ 48 w 90"/>
                <a:gd name="T85" fmla="*/ 45 h 87"/>
                <a:gd name="T86" fmla="*/ 49 w 90"/>
                <a:gd name="T87" fmla="*/ 48 h 87"/>
                <a:gd name="T88" fmla="*/ 11 w 90"/>
                <a:gd name="T89" fmla="*/ 40 h 87"/>
                <a:gd name="T90" fmla="*/ 65 w 90"/>
                <a:gd name="T91" fmla="*/ 46 h 87"/>
                <a:gd name="T92" fmla="*/ 63 w 90"/>
                <a:gd name="T93" fmla="*/ 41 h 87"/>
                <a:gd name="T94" fmla="*/ 10 w 90"/>
                <a:gd name="T95" fmla="*/ 42 h 87"/>
                <a:gd name="T96" fmla="*/ 10 w 90"/>
                <a:gd name="T97" fmla="*/ 42 h 87"/>
                <a:gd name="T98" fmla="*/ 55 w 90"/>
                <a:gd name="T99" fmla="*/ 50 h 87"/>
                <a:gd name="T100" fmla="*/ 11 w 90"/>
                <a:gd name="T101" fmla="*/ 49 h 87"/>
                <a:gd name="T102" fmla="*/ 75 w 90"/>
                <a:gd name="T103" fmla="*/ 52 h 87"/>
                <a:gd name="T104" fmla="*/ 77 w 90"/>
                <a:gd name="T105" fmla="*/ 52 h 87"/>
                <a:gd name="T106" fmla="*/ 60 w 90"/>
                <a:gd name="T107" fmla="*/ 60 h 87"/>
                <a:gd name="T108" fmla="*/ 36 w 90"/>
                <a:gd name="T109" fmla="*/ 68 h 87"/>
                <a:gd name="T110" fmla="*/ 36 w 90"/>
                <a:gd name="T111" fmla="*/ 68 h 87"/>
                <a:gd name="T112" fmla="*/ 45 w 90"/>
                <a:gd name="T113" fmla="*/ 78 h 87"/>
                <a:gd name="T114" fmla="*/ 49 w 90"/>
                <a:gd name="T115" fmla="*/ 80 h 87"/>
                <a:gd name="T116" fmla="*/ 66 w 90"/>
                <a:gd name="T117" fmla="*/ 85 h 87"/>
                <a:gd name="T118" fmla="*/ 59 w 90"/>
                <a:gd name="T119" fmla="*/ 87 h 8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0"/>
                <a:gd name="T181" fmla="*/ 0 h 87"/>
                <a:gd name="T182" fmla="*/ 90 w 90"/>
                <a:gd name="T183" fmla="*/ 87 h 8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0" h="87">
                  <a:moveTo>
                    <a:pt x="90" y="68"/>
                  </a:moveTo>
                  <a:lnTo>
                    <a:pt x="89" y="72"/>
                  </a:lnTo>
                  <a:lnTo>
                    <a:pt x="85" y="75"/>
                  </a:lnTo>
                  <a:lnTo>
                    <a:pt x="86" y="70"/>
                  </a:lnTo>
                  <a:lnTo>
                    <a:pt x="90" y="68"/>
                  </a:lnTo>
                  <a:close/>
                  <a:moveTo>
                    <a:pt x="80" y="81"/>
                  </a:moveTo>
                  <a:lnTo>
                    <a:pt x="79" y="78"/>
                  </a:lnTo>
                  <a:lnTo>
                    <a:pt x="81" y="76"/>
                  </a:lnTo>
                  <a:lnTo>
                    <a:pt x="80" y="81"/>
                  </a:lnTo>
                  <a:close/>
                  <a:moveTo>
                    <a:pt x="23" y="44"/>
                  </a:moveTo>
                  <a:lnTo>
                    <a:pt x="24" y="43"/>
                  </a:lnTo>
                  <a:lnTo>
                    <a:pt x="24" y="44"/>
                  </a:lnTo>
                  <a:lnTo>
                    <a:pt x="33" y="49"/>
                  </a:lnTo>
                  <a:lnTo>
                    <a:pt x="37" y="46"/>
                  </a:lnTo>
                  <a:lnTo>
                    <a:pt x="29" y="42"/>
                  </a:lnTo>
                  <a:lnTo>
                    <a:pt x="29" y="44"/>
                  </a:lnTo>
                  <a:lnTo>
                    <a:pt x="24" y="43"/>
                  </a:lnTo>
                  <a:lnTo>
                    <a:pt x="20" y="44"/>
                  </a:lnTo>
                  <a:lnTo>
                    <a:pt x="18" y="43"/>
                  </a:lnTo>
                  <a:lnTo>
                    <a:pt x="16" y="44"/>
                  </a:lnTo>
                  <a:lnTo>
                    <a:pt x="14" y="39"/>
                  </a:lnTo>
                  <a:lnTo>
                    <a:pt x="11" y="38"/>
                  </a:lnTo>
                  <a:lnTo>
                    <a:pt x="12" y="36"/>
                  </a:lnTo>
                  <a:lnTo>
                    <a:pt x="15" y="37"/>
                  </a:lnTo>
                  <a:lnTo>
                    <a:pt x="15" y="34"/>
                  </a:lnTo>
                  <a:lnTo>
                    <a:pt x="12" y="33"/>
                  </a:lnTo>
                  <a:lnTo>
                    <a:pt x="11" y="35"/>
                  </a:lnTo>
                  <a:lnTo>
                    <a:pt x="3" y="27"/>
                  </a:lnTo>
                  <a:lnTo>
                    <a:pt x="5" y="27"/>
                  </a:lnTo>
                  <a:lnTo>
                    <a:pt x="7" y="25"/>
                  </a:lnTo>
                  <a:lnTo>
                    <a:pt x="5" y="22"/>
                  </a:lnTo>
                  <a:lnTo>
                    <a:pt x="9" y="21"/>
                  </a:lnTo>
                  <a:lnTo>
                    <a:pt x="11" y="17"/>
                  </a:lnTo>
                  <a:lnTo>
                    <a:pt x="13" y="15"/>
                  </a:lnTo>
                  <a:lnTo>
                    <a:pt x="12" y="12"/>
                  </a:lnTo>
                  <a:lnTo>
                    <a:pt x="18" y="11"/>
                  </a:lnTo>
                  <a:lnTo>
                    <a:pt x="21" y="8"/>
                  </a:lnTo>
                  <a:lnTo>
                    <a:pt x="29" y="8"/>
                  </a:lnTo>
                  <a:lnTo>
                    <a:pt x="31" y="5"/>
                  </a:lnTo>
                  <a:lnTo>
                    <a:pt x="44" y="3"/>
                  </a:lnTo>
                  <a:lnTo>
                    <a:pt x="55" y="7"/>
                  </a:lnTo>
                  <a:lnTo>
                    <a:pt x="62" y="5"/>
                  </a:lnTo>
                  <a:lnTo>
                    <a:pt x="61" y="0"/>
                  </a:lnTo>
                  <a:lnTo>
                    <a:pt x="64" y="0"/>
                  </a:lnTo>
                  <a:lnTo>
                    <a:pt x="66" y="2"/>
                  </a:lnTo>
                  <a:lnTo>
                    <a:pt x="67" y="5"/>
                  </a:lnTo>
                  <a:lnTo>
                    <a:pt x="64" y="7"/>
                  </a:lnTo>
                  <a:lnTo>
                    <a:pt x="65" y="10"/>
                  </a:lnTo>
                  <a:lnTo>
                    <a:pt x="62" y="13"/>
                  </a:lnTo>
                  <a:lnTo>
                    <a:pt x="53" y="10"/>
                  </a:lnTo>
                  <a:lnTo>
                    <a:pt x="40" y="13"/>
                  </a:lnTo>
                  <a:lnTo>
                    <a:pt x="42" y="17"/>
                  </a:lnTo>
                  <a:lnTo>
                    <a:pt x="47" y="21"/>
                  </a:lnTo>
                  <a:lnTo>
                    <a:pt x="40" y="18"/>
                  </a:lnTo>
                  <a:lnTo>
                    <a:pt x="43" y="21"/>
                  </a:lnTo>
                  <a:lnTo>
                    <a:pt x="42" y="23"/>
                  </a:lnTo>
                  <a:lnTo>
                    <a:pt x="36" y="19"/>
                  </a:lnTo>
                  <a:lnTo>
                    <a:pt x="36" y="21"/>
                  </a:lnTo>
                  <a:lnTo>
                    <a:pt x="40" y="24"/>
                  </a:lnTo>
                  <a:lnTo>
                    <a:pt x="36" y="22"/>
                  </a:lnTo>
                  <a:lnTo>
                    <a:pt x="35" y="19"/>
                  </a:lnTo>
                  <a:lnTo>
                    <a:pt x="31" y="17"/>
                  </a:lnTo>
                  <a:lnTo>
                    <a:pt x="31" y="15"/>
                  </a:lnTo>
                  <a:lnTo>
                    <a:pt x="28" y="17"/>
                  </a:lnTo>
                  <a:lnTo>
                    <a:pt x="29" y="22"/>
                  </a:lnTo>
                  <a:lnTo>
                    <a:pt x="37" y="33"/>
                  </a:lnTo>
                  <a:lnTo>
                    <a:pt x="34" y="34"/>
                  </a:lnTo>
                  <a:lnTo>
                    <a:pt x="36" y="33"/>
                  </a:lnTo>
                  <a:lnTo>
                    <a:pt x="33" y="31"/>
                  </a:lnTo>
                  <a:lnTo>
                    <a:pt x="32" y="33"/>
                  </a:lnTo>
                  <a:lnTo>
                    <a:pt x="34" y="35"/>
                  </a:lnTo>
                  <a:lnTo>
                    <a:pt x="29" y="37"/>
                  </a:lnTo>
                  <a:lnTo>
                    <a:pt x="37" y="40"/>
                  </a:lnTo>
                  <a:lnTo>
                    <a:pt x="42" y="43"/>
                  </a:lnTo>
                  <a:lnTo>
                    <a:pt x="46" y="45"/>
                  </a:lnTo>
                  <a:lnTo>
                    <a:pt x="46" y="52"/>
                  </a:lnTo>
                  <a:lnTo>
                    <a:pt x="40" y="47"/>
                  </a:lnTo>
                  <a:lnTo>
                    <a:pt x="35" y="50"/>
                  </a:lnTo>
                  <a:lnTo>
                    <a:pt x="41" y="55"/>
                  </a:lnTo>
                  <a:lnTo>
                    <a:pt x="37" y="58"/>
                  </a:lnTo>
                  <a:lnTo>
                    <a:pt x="36" y="55"/>
                  </a:lnTo>
                  <a:lnTo>
                    <a:pt x="33" y="54"/>
                  </a:lnTo>
                  <a:lnTo>
                    <a:pt x="39" y="68"/>
                  </a:lnTo>
                  <a:lnTo>
                    <a:pt x="33" y="63"/>
                  </a:lnTo>
                  <a:lnTo>
                    <a:pt x="31" y="68"/>
                  </a:lnTo>
                  <a:lnTo>
                    <a:pt x="27" y="60"/>
                  </a:lnTo>
                  <a:lnTo>
                    <a:pt x="26" y="61"/>
                  </a:lnTo>
                  <a:lnTo>
                    <a:pt x="25" y="64"/>
                  </a:lnTo>
                  <a:lnTo>
                    <a:pt x="24" y="63"/>
                  </a:lnTo>
                  <a:lnTo>
                    <a:pt x="21" y="59"/>
                  </a:lnTo>
                  <a:lnTo>
                    <a:pt x="22" y="55"/>
                  </a:lnTo>
                  <a:lnTo>
                    <a:pt x="16" y="50"/>
                  </a:lnTo>
                  <a:lnTo>
                    <a:pt x="18" y="45"/>
                  </a:lnTo>
                  <a:lnTo>
                    <a:pt x="21" y="46"/>
                  </a:lnTo>
                  <a:lnTo>
                    <a:pt x="23" y="44"/>
                  </a:lnTo>
                  <a:close/>
                  <a:moveTo>
                    <a:pt x="49" y="15"/>
                  </a:moveTo>
                  <a:lnTo>
                    <a:pt x="47" y="14"/>
                  </a:lnTo>
                  <a:lnTo>
                    <a:pt x="48" y="13"/>
                  </a:lnTo>
                  <a:lnTo>
                    <a:pt x="50" y="15"/>
                  </a:lnTo>
                  <a:lnTo>
                    <a:pt x="49" y="15"/>
                  </a:lnTo>
                  <a:close/>
                  <a:moveTo>
                    <a:pt x="57" y="22"/>
                  </a:moveTo>
                  <a:lnTo>
                    <a:pt x="57" y="25"/>
                  </a:lnTo>
                  <a:lnTo>
                    <a:pt x="56" y="24"/>
                  </a:lnTo>
                  <a:lnTo>
                    <a:pt x="53" y="25"/>
                  </a:lnTo>
                  <a:lnTo>
                    <a:pt x="53" y="22"/>
                  </a:lnTo>
                  <a:lnTo>
                    <a:pt x="57" y="22"/>
                  </a:lnTo>
                  <a:close/>
                  <a:moveTo>
                    <a:pt x="2" y="29"/>
                  </a:moveTo>
                  <a:lnTo>
                    <a:pt x="0" y="27"/>
                  </a:lnTo>
                  <a:lnTo>
                    <a:pt x="1" y="25"/>
                  </a:lnTo>
                  <a:lnTo>
                    <a:pt x="2" y="29"/>
                  </a:lnTo>
                  <a:close/>
                  <a:moveTo>
                    <a:pt x="68" y="31"/>
                  </a:moveTo>
                  <a:lnTo>
                    <a:pt x="71" y="35"/>
                  </a:lnTo>
                  <a:lnTo>
                    <a:pt x="70" y="35"/>
                  </a:lnTo>
                  <a:lnTo>
                    <a:pt x="65" y="34"/>
                  </a:lnTo>
                  <a:lnTo>
                    <a:pt x="66" y="33"/>
                  </a:lnTo>
                  <a:lnTo>
                    <a:pt x="65" y="34"/>
                  </a:lnTo>
                  <a:lnTo>
                    <a:pt x="62" y="33"/>
                  </a:lnTo>
                  <a:lnTo>
                    <a:pt x="66" y="31"/>
                  </a:lnTo>
                  <a:lnTo>
                    <a:pt x="68" y="31"/>
                  </a:lnTo>
                  <a:close/>
                  <a:moveTo>
                    <a:pt x="46" y="43"/>
                  </a:moveTo>
                  <a:lnTo>
                    <a:pt x="42" y="43"/>
                  </a:lnTo>
                  <a:lnTo>
                    <a:pt x="41" y="43"/>
                  </a:lnTo>
                  <a:lnTo>
                    <a:pt x="40" y="41"/>
                  </a:lnTo>
                  <a:lnTo>
                    <a:pt x="36" y="37"/>
                  </a:lnTo>
                  <a:lnTo>
                    <a:pt x="33" y="38"/>
                  </a:lnTo>
                  <a:lnTo>
                    <a:pt x="36" y="35"/>
                  </a:lnTo>
                  <a:lnTo>
                    <a:pt x="40" y="38"/>
                  </a:lnTo>
                  <a:lnTo>
                    <a:pt x="46" y="40"/>
                  </a:lnTo>
                  <a:lnTo>
                    <a:pt x="48" y="45"/>
                  </a:lnTo>
                  <a:lnTo>
                    <a:pt x="51" y="46"/>
                  </a:lnTo>
                  <a:lnTo>
                    <a:pt x="51" y="48"/>
                  </a:lnTo>
                  <a:lnTo>
                    <a:pt x="49" y="48"/>
                  </a:lnTo>
                  <a:lnTo>
                    <a:pt x="46" y="43"/>
                  </a:lnTo>
                  <a:close/>
                  <a:moveTo>
                    <a:pt x="11" y="37"/>
                  </a:moveTo>
                  <a:lnTo>
                    <a:pt x="11" y="40"/>
                  </a:lnTo>
                  <a:lnTo>
                    <a:pt x="10" y="41"/>
                  </a:lnTo>
                  <a:lnTo>
                    <a:pt x="11" y="37"/>
                  </a:lnTo>
                  <a:close/>
                  <a:moveTo>
                    <a:pt x="65" y="46"/>
                  </a:moveTo>
                  <a:lnTo>
                    <a:pt x="64" y="45"/>
                  </a:lnTo>
                  <a:lnTo>
                    <a:pt x="65" y="43"/>
                  </a:lnTo>
                  <a:lnTo>
                    <a:pt x="63" y="41"/>
                  </a:lnTo>
                  <a:lnTo>
                    <a:pt x="66" y="41"/>
                  </a:lnTo>
                  <a:lnTo>
                    <a:pt x="65" y="46"/>
                  </a:lnTo>
                  <a:close/>
                  <a:moveTo>
                    <a:pt x="10" y="42"/>
                  </a:moveTo>
                  <a:lnTo>
                    <a:pt x="13" y="47"/>
                  </a:lnTo>
                  <a:lnTo>
                    <a:pt x="8" y="45"/>
                  </a:lnTo>
                  <a:lnTo>
                    <a:pt x="10" y="42"/>
                  </a:lnTo>
                  <a:close/>
                  <a:moveTo>
                    <a:pt x="55" y="52"/>
                  </a:moveTo>
                  <a:lnTo>
                    <a:pt x="52" y="48"/>
                  </a:lnTo>
                  <a:lnTo>
                    <a:pt x="55" y="50"/>
                  </a:lnTo>
                  <a:lnTo>
                    <a:pt x="55" y="52"/>
                  </a:lnTo>
                  <a:close/>
                  <a:moveTo>
                    <a:pt x="13" y="52"/>
                  </a:moveTo>
                  <a:lnTo>
                    <a:pt x="11" y="49"/>
                  </a:lnTo>
                  <a:lnTo>
                    <a:pt x="15" y="52"/>
                  </a:lnTo>
                  <a:lnTo>
                    <a:pt x="13" y="52"/>
                  </a:lnTo>
                  <a:close/>
                  <a:moveTo>
                    <a:pt x="75" y="52"/>
                  </a:moveTo>
                  <a:lnTo>
                    <a:pt x="72" y="52"/>
                  </a:lnTo>
                  <a:lnTo>
                    <a:pt x="73" y="50"/>
                  </a:lnTo>
                  <a:lnTo>
                    <a:pt x="77" y="52"/>
                  </a:lnTo>
                  <a:lnTo>
                    <a:pt x="75" y="52"/>
                  </a:lnTo>
                  <a:close/>
                  <a:moveTo>
                    <a:pt x="61" y="62"/>
                  </a:moveTo>
                  <a:lnTo>
                    <a:pt x="60" y="60"/>
                  </a:lnTo>
                  <a:lnTo>
                    <a:pt x="62" y="58"/>
                  </a:lnTo>
                  <a:lnTo>
                    <a:pt x="61" y="62"/>
                  </a:lnTo>
                  <a:close/>
                  <a:moveTo>
                    <a:pt x="36" y="68"/>
                  </a:moveTo>
                  <a:lnTo>
                    <a:pt x="37" y="72"/>
                  </a:lnTo>
                  <a:lnTo>
                    <a:pt x="36" y="70"/>
                  </a:lnTo>
                  <a:lnTo>
                    <a:pt x="36" y="68"/>
                  </a:lnTo>
                  <a:close/>
                  <a:moveTo>
                    <a:pt x="45" y="83"/>
                  </a:moveTo>
                  <a:lnTo>
                    <a:pt x="43" y="82"/>
                  </a:lnTo>
                  <a:lnTo>
                    <a:pt x="45" y="78"/>
                  </a:lnTo>
                  <a:lnTo>
                    <a:pt x="46" y="80"/>
                  </a:lnTo>
                  <a:lnTo>
                    <a:pt x="50" y="79"/>
                  </a:lnTo>
                  <a:lnTo>
                    <a:pt x="49" y="80"/>
                  </a:lnTo>
                  <a:lnTo>
                    <a:pt x="51" y="82"/>
                  </a:lnTo>
                  <a:lnTo>
                    <a:pt x="66" y="82"/>
                  </a:lnTo>
                  <a:lnTo>
                    <a:pt x="66" y="85"/>
                  </a:lnTo>
                  <a:lnTo>
                    <a:pt x="72" y="82"/>
                  </a:lnTo>
                  <a:lnTo>
                    <a:pt x="71" y="86"/>
                  </a:lnTo>
                  <a:lnTo>
                    <a:pt x="59" y="87"/>
                  </a:lnTo>
                  <a:lnTo>
                    <a:pt x="52" y="84"/>
                  </a:lnTo>
                  <a:lnTo>
                    <a:pt x="45" y="83"/>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64" name="Freeform 824"/>
            <p:cNvSpPr>
              <a:spLocks noEditPoints="1"/>
            </p:cNvSpPr>
            <p:nvPr/>
          </p:nvSpPr>
          <p:spPr bwMode="auto">
            <a:xfrm>
              <a:off x="3553" y="1051"/>
              <a:ext cx="94" cy="91"/>
            </a:xfrm>
            <a:custGeom>
              <a:avLst/>
              <a:gdLst>
                <a:gd name="T0" fmla="*/ 364 w 385"/>
                <a:gd name="T1" fmla="*/ 297 h 369"/>
                <a:gd name="T2" fmla="*/ 324 w 385"/>
                <a:gd name="T3" fmla="*/ 327 h 369"/>
                <a:gd name="T4" fmla="*/ 329 w 385"/>
                <a:gd name="T5" fmla="*/ 313 h 369"/>
                <a:gd name="T6" fmla="*/ 135 w 385"/>
                <a:gd name="T7" fmla="*/ 178 h 369"/>
                <a:gd name="T8" fmla="*/ 67 w 385"/>
                <a:gd name="T9" fmla="*/ 189 h 369"/>
                <a:gd name="T10" fmla="*/ 66 w 385"/>
                <a:gd name="T11" fmla="*/ 145 h 369"/>
                <a:gd name="T12" fmla="*/ 24 w 385"/>
                <a:gd name="T13" fmla="*/ 93 h 369"/>
                <a:gd name="T14" fmla="*/ 77 w 385"/>
                <a:gd name="T15" fmla="*/ 46 h 369"/>
                <a:gd name="T16" fmla="*/ 256 w 385"/>
                <a:gd name="T17" fmla="*/ 30 h 369"/>
                <a:gd name="T18" fmla="*/ 282 w 385"/>
                <a:gd name="T19" fmla="*/ 48 h 369"/>
                <a:gd name="T20" fmla="*/ 198 w 385"/>
                <a:gd name="T21" fmla="*/ 98 h 369"/>
                <a:gd name="T22" fmla="*/ 179 w 385"/>
                <a:gd name="T23" fmla="*/ 98 h 369"/>
                <a:gd name="T24" fmla="*/ 132 w 385"/>
                <a:gd name="T25" fmla="*/ 73 h 369"/>
                <a:gd name="T26" fmla="*/ 150 w 385"/>
                <a:gd name="T27" fmla="*/ 134 h 369"/>
                <a:gd name="T28" fmla="*/ 199 w 385"/>
                <a:gd name="T29" fmla="*/ 184 h 369"/>
                <a:gd name="T30" fmla="*/ 165 w 385"/>
                <a:gd name="T31" fmla="*/ 247 h 369"/>
                <a:gd name="T32" fmla="*/ 145 w 385"/>
                <a:gd name="T33" fmla="*/ 286 h 369"/>
                <a:gd name="T34" fmla="*/ 88 w 385"/>
                <a:gd name="T35" fmla="*/ 250 h 369"/>
                <a:gd name="T36" fmla="*/ 93 w 385"/>
                <a:gd name="T37" fmla="*/ 202 h 369"/>
                <a:gd name="T38" fmla="*/ 103 w 385"/>
                <a:gd name="T39" fmla="*/ 266 h 369"/>
                <a:gd name="T40" fmla="*/ 135 w 385"/>
                <a:gd name="T41" fmla="*/ 227 h 369"/>
                <a:gd name="T42" fmla="*/ 171 w 385"/>
                <a:gd name="T43" fmla="*/ 192 h 369"/>
                <a:gd name="T44" fmla="*/ 126 w 385"/>
                <a:gd name="T45" fmla="*/ 148 h 369"/>
                <a:gd name="T46" fmla="*/ 145 w 385"/>
                <a:gd name="T47" fmla="*/ 138 h 369"/>
                <a:gd name="T48" fmla="*/ 157 w 385"/>
                <a:gd name="T49" fmla="*/ 78 h 369"/>
                <a:gd name="T50" fmla="*/ 174 w 385"/>
                <a:gd name="T51" fmla="*/ 96 h 369"/>
                <a:gd name="T52" fmla="*/ 169 w 385"/>
                <a:gd name="T53" fmla="*/ 53 h 369"/>
                <a:gd name="T54" fmla="*/ 275 w 385"/>
                <a:gd name="T55" fmla="*/ 21 h 369"/>
                <a:gd name="T56" fmla="*/ 136 w 385"/>
                <a:gd name="T57" fmla="*/ 35 h 369"/>
                <a:gd name="T58" fmla="*/ 58 w 385"/>
                <a:gd name="T59" fmla="*/ 81 h 369"/>
                <a:gd name="T60" fmla="*/ 62 w 385"/>
                <a:gd name="T61" fmla="*/ 145 h 369"/>
                <a:gd name="T62" fmla="*/ 59 w 385"/>
                <a:gd name="T63" fmla="*/ 151 h 369"/>
                <a:gd name="T64" fmla="*/ 119 w 385"/>
                <a:gd name="T65" fmla="*/ 186 h 369"/>
                <a:gd name="T66" fmla="*/ 111 w 385"/>
                <a:gd name="T67" fmla="*/ 189 h 369"/>
                <a:gd name="T68" fmla="*/ 217 w 385"/>
                <a:gd name="T69" fmla="*/ 71 h 369"/>
                <a:gd name="T70" fmla="*/ 250 w 385"/>
                <a:gd name="T71" fmla="*/ 96 h 369"/>
                <a:gd name="T72" fmla="*/ 227 w 385"/>
                <a:gd name="T73" fmla="*/ 104 h 369"/>
                <a:gd name="T74" fmla="*/ 23 w 385"/>
                <a:gd name="T75" fmla="*/ 130 h 369"/>
                <a:gd name="T76" fmla="*/ 13 w 385"/>
                <a:gd name="T77" fmla="*/ 109 h 369"/>
                <a:gd name="T78" fmla="*/ 268 w 385"/>
                <a:gd name="T79" fmla="*/ 139 h 369"/>
                <a:gd name="T80" fmla="*/ 267 w 385"/>
                <a:gd name="T81" fmla="*/ 132 h 369"/>
                <a:gd name="T82" fmla="*/ 278 w 385"/>
                <a:gd name="T83" fmla="*/ 136 h 369"/>
                <a:gd name="T84" fmla="*/ 157 w 385"/>
                <a:gd name="T85" fmla="*/ 164 h 369"/>
                <a:gd name="T86" fmla="*/ 218 w 385"/>
                <a:gd name="T87" fmla="*/ 186 h 369"/>
                <a:gd name="T88" fmla="*/ 214 w 385"/>
                <a:gd name="T89" fmla="*/ 202 h 369"/>
                <a:gd name="T90" fmla="*/ 161 w 385"/>
                <a:gd name="T91" fmla="*/ 150 h 369"/>
                <a:gd name="T92" fmla="*/ 64 w 385"/>
                <a:gd name="T93" fmla="*/ 156 h 369"/>
                <a:gd name="T94" fmla="*/ 63 w 385"/>
                <a:gd name="T95" fmla="*/ 158 h 369"/>
                <a:gd name="T96" fmla="*/ 281 w 385"/>
                <a:gd name="T97" fmla="*/ 167 h 369"/>
                <a:gd name="T98" fmla="*/ 280 w 385"/>
                <a:gd name="T99" fmla="*/ 188 h 369"/>
                <a:gd name="T100" fmla="*/ 44 w 385"/>
                <a:gd name="T101" fmla="*/ 174 h 369"/>
                <a:gd name="T102" fmla="*/ 215 w 385"/>
                <a:gd name="T103" fmla="*/ 198 h 369"/>
                <a:gd name="T104" fmla="*/ 66 w 385"/>
                <a:gd name="T105" fmla="*/ 226 h 369"/>
                <a:gd name="T106" fmla="*/ 63 w 385"/>
                <a:gd name="T107" fmla="*/ 201 h 369"/>
                <a:gd name="T108" fmla="*/ 329 w 385"/>
                <a:gd name="T109" fmla="*/ 216 h 369"/>
                <a:gd name="T110" fmla="*/ 266 w 385"/>
                <a:gd name="T111" fmla="*/ 258 h 369"/>
                <a:gd name="T112" fmla="*/ 259 w 385"/>
                <a:gd name="T113" fmla="*/ 246 h 369"/>
                <a:gd name="T114" fmla="*/ 148 w 385"/>
                <a:gd name="T115" fmla="*/ 284 h 369"/>
                <a:gd name="T116" fmla="*/ 177 w 385"/>
                <a:gd name="T117" fmla="*/ 338 h 369"/>
                <a:gd name="T118" fmla="*/ 219 w 385"/>
                <a:gd name="T119" fmla="*/ 331 h 369"/>
                <a:gd name="T120" fmla="*/ 218 w 385"/>
                <a:gd name="T121" fmla="*/ 354 h 369"/>
                <a:gd name="T122" fmla="*/ 275 w 385"/>
                <a:gd name="T123" fmla="*/ 356 h 369"/>
                <a:gd name="T124" fmla="*/ 191 w 385"/>
                <a:gd name="T125" fmla="*/ 335 h 36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85"/>
                <a:gd name="T190" fmla="*/ 0 h 369"/>
                <a:gd name="T191" fmla="*/ 385 w 385"/>
                <a:gd name="T192" fmla="*/ 369 h 36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85" h="369">
                  <a:moveTo>
                    <a:pt x="373" y="274"/>
                  </a:moveTo>
                  <a:cubicBezTo>
                    <a:pt x="376" y="273"/>
                    <a:pt x="379" y="273"/>
                    <a:pt x="382" y="275"/>
                  </a:cubicBezTo>
                  <a:cubicBezTo>
                    <a:pt x="384" y="277"/>
                    <a:pt x="385" y="281"/>
                    <a:pt x="384" y="284"/>
                  </a:cubicBezTo>
                  <a:lnTo>
                    <a:pt x="379" y="300"/>
                  </a:lnTo>
                  <a:cubicBezTo>
                    <a:pt x="378" y="302"/>
                    <a:pt x="378" y="303"/>
                    <a:pt x="376" y="304"/>
                  </a:cubicBezTo>
                  <a:lnTo>
                    <a:pt x="361" y="317"/>
                  </a:lnTo>
                  <a:cubicBezTo>
                    <a:pt x="358" y="320"/>
                    <a:pt x="354" y="320"/>
                    <a:pt x="351" y="318"/>
                  </a:cubicBezTo>
                  <a:cubicBezTo>
                    <a:pt x="348" y="316"/>
                    <a:pt x="347" y="313"/>
                    <a:pt x="348" y="309"/>
                  </a:cubicBezTo>
                  <a:lnTo>
                    <a:pt x="353" y="288"/>
                  </a:lnTo>
                  <a:cubicBezTo>
                    <a:pt x="353" y="285"/>
                    <a:pt x="355" y="283"/>
                    <a:pt x="357" y="282"/>
                  </a:cubicBezTo>
                  <a:lnTo>
                    <a:pt x="373" y="274"/>
                  </a:lnTo>
                  <a:close/>
                  <a:moveTo>
                    <a:pt x="364" y="297"/>
                  </a:moveTo>
                  <a:lnTo>
                    <a:pt x="368" y="291"/>
                  </a:lnTo>
                  <a:lnTo>
                    <a:pt x="363" y="313"/>
                  </a:lnTo>
                  <a:lnTo>
                    <a:pt x="350" y="305"/>
                  </a:lnTo>
                  <a:lnTo>
                    <a:pt x="366" y="292"/>
                  </a:lnTo>
                  <a:lnTo>
                    <a:pt x="364" y="295"/>
                  </a:lnTo>
                  <a:lnTo>
                    <a:pt x="369" y="279"/>
                  </a:lnTo>
                  <a:lnTo>
                    <a:pt x="380" y="288"/>
                  </a:lnTo>
                  <a:lnTo>
                    <a:pt x="364" y="297"/>
                  </a:lnTo>
                  <a:close/>
                  <a:moveTo>
                    <a:pt x="342" y="337"/>
                  </a:moveTo>
                  <a:cubicBezTo>
                    <a:pt x="342" y="341"/>
                    <a:pt x="339" y="344"/>
                    <a:pt x="335" y="344"/>
                  </a:cubicBezTo>
                  <a:cubicBezTo>
                    <a:pt x="331" y="344"/>
                    <a:pt x="328" y="342"/>
                    <a:pt x="327" y="338"/>
                  </a:cubicBezTo>
                  <a:lnTo>
                    <a:pt x="324" y="327"/>
                  </a:lnTo>
                  <a:cubicBezTo>
                    <a:pt x="324" y="325"/>
                    <a:pt x="324" y="323"/>
                    <a:pt x="325" y="322"/>
                  </a:cubicBezTo>
                  <a:lnTo>
                    <a:pt x="330" y="311"/>
                  </a:lnTo>
                  <a:cubicBezTo>
                    <a:pt x="332" y="307"/>
                    <a:pt x="336" y="305"/>
                    <a:pt x="339" y="306"/>
                  </a:cubicBezTo>
                  <a:cubicBezTo>
                    <a:pt x="343" y="307"/>
                    <a:pt x="345" y="311"/>
                    <a:pt x="345" y="315"/>
                  </a:cubicBezTo>
                  <a:lnTo>
                    <a:pt x="342" y="337"/>
                  </a:lnTo>
                  <a:close/>
                  <a:moveTo>
                    <a:pt x="329" y="313"/>
                  </a:moveTo>
                  <a:lnTo>
                    <a:pt x="344" y="318"/>
                  </a:lnTo>
                  <a:lnTo>
                    <a:pt x="339" y="328"/>
                  </a:lnTo>
                  <a:lnTo>
                    <a:pt x="340" y="323"/>
                  </a:lnTo>
                  <a:lnTo>
                    <a:pt x="342" y="334"/>
                  </a:lnTo>
                  <a:lnTo>
                    <a:pt x="326" y="335"/>
                  </a:lnTo>
                  <a:lnTo>
                    <a:pt x="329" y="313"/>
                  </a:lnTo>
                  <a:close/>
                  <a:moveTo>
                    <a:pt x="97" y="180"/>
                  </a:moveTo>
                  <a:lnTo>
                    <a:pt x="100" y="178"/>
                  </a:lnTo>
                  <a:cubicBezTo>
                    <a:pt x="102" y="175"/>
                    <a:pt x="106" y="174"/>
                    <a:pt x="109" y="176"/>
                  </a:cubicBezTo>
                  <a:cubicBezTo>
                    <a:pt x="112" y="177"/>
                    <a:pt x="114" y="180"/>
                    <a:pt x="114" y="183"/>
                  </a:cubicBezTo>
                  <a:lnTo>
                    <a:pt x="114" y="186"/>
                  </a:lnTo>
                  <a:lnTo>
                    <a:pt x="109" y="179"/>
                  </a:lnTo>
                  <a:lnTo>
                    <a:pt x="149" y="198"/>
                  </a:lnTo>
                  <a:lnTo>
                    <a:pt x="141" y="198"/>
                  </a:lnTo>
                  <a:lnTo>
                    <a:pt x="156" y="187"/>
                  </a:lnTo>
                  <a:lnTo>
                    <a:pt x="157" y="201"/>
                  </a:lnTo>
                  <a:lnTo>
                    <a:pt x="123" y="185"/>
                  </a:lnTo>
                  <a:lnTo>
                    <a:pt x="135" y="178"/>
                  </a:lnTo>
                  <a:lnTo>
                    <a:pt x="135" y="186"/>
                  </a:lnTo>
                  <a:cubicBezTo>
                    <a:pt x="135" y="188"/>
                    <a:pt x="134" y="191"/>
                    <a:pt x="132" y="192"/>
                  </a:cubicBezTo>
                  <a:cubicBezTo>
                    <a:pt x="130" y="194"/>
                    <a:pt x="127" y="194"/>
                    <a:pt x="124" y="194"/>
                  </a:cubicBezTo>
                  <a:lnTo>
                    <a:pt x="106" y="188"/>
                  </a:lnTo>
                  <a:lnTo>
                    <a:pt x="111" y="188"/>
                  </a:lnTo>
                  <a:lnTo>
                    <a:pt x="92" y="194"/>
                  </a:lnTo>
                  <a:cubicBezTo>
                    <a:pt x="90" y="194"/>
                    <a:pt x="87" y="194"/>
                    <a:pt x="85" y="192"/>
                  </a:cubicBezTo>
                  <a:lnTo>
                    <a:pt x="78" y="187"/>
                  </a:lnTo>
                  <a:lnTo>
                    <a:pt x="87" y="187"/>
                  </a:lnTo>
                  <a:lnTo>
                    <a:pt x="79" y="192"/>
                  </a:lnTo>
                  <a:cubicBezTo>
                    <a:pt x="77" y="194"/>
                    <a:pt x="74" y="194"/>
                    <a:pt x="72" y="193"/>
                  </a:cubicBezTo>
                  <a:cubicBezTo>
                    <a:pt x="69" y="193"/>
                    <a:pt x="67" y="191"/>
                    <a:pt x="67" y="189"/>
                  </a:cubicBezTo>
                  <a:lnTo>
                    <a:pt x="59" y="167"/>
                  </a:lnTo>
                  <a:lnTo>
                    <a:pt x="63" y="171"/>
                  </a:lnTo>
                  <a:lnTo>
                    <a:pt x="52" y="166"/>
                  </a:lnTo>
                  <a:cubicBezTo>
                    <a:pt x="48" y="164"/>
                    <a:pt x="47" y="159"/>
                    <a:pt x="49" y="155"/>
                  </a:cubicBezTo>
                  <a:lnTo>
                    <a:pt x="51" y="150"/>
                  </a:lnTo>
                  <a:cubicBezTo>
                    <a:pt x="53" y="146"/>
                    <a:pt x="57" y="144"/>
                    <a:pt x="60" y="145"/>
                  </a:cubicBezTo>
                  <a:lnTo>
                    <a:pt x="71" y="148"/>
                  </a:lnTo>
                  <a:lnTo>
                    <a:pt x="61" y="156"/>
                  </a:lnTo>
                  <a:lnTo>
                    <a:pt x="61" y="145"/>
                  </a:lnTo>
                  <a:lnTo>
                    <a:pt x="67" y="153"/>
                  </a:lnTo>
                  <a:lnTo>
                    <a:pt x="56" y="150"/>
                  </a:lnTo>
                  <a:lnTo>
                    <a:pt x="66" y="145"/>
                  </a:lnTo>
                  <a:lnTo>
                    <a:pt x="63" y="153"/>
                  </a:lnTo>
                  <a:cubicBezTo>
                    <a:pt x="63" y="155"/>
                    <a:pt x="60" y="158"/>
                    <a:pt x="58" y="158"/>
                  </a:cubicBezTo>
                  <a:cubicBezTo>
                    <a:pt x="55" y="159"/>
                    <a:pt x="52" y="158"/>
                    <a:pt x="50" y="156"/>
                  </a:cubicBezTo>
                  <a:lnTo>
                    <a:pt x="16" y="120"/>
                  </a:lnTo>
                  <a:cubicBezTo>
                    <a:pt x="13" y="118"/>
                    <a:pt x="13" y="114"/>
                    <a:pt x="15" y="111"/>
                  </a:cubicBezTo>
                  <a:cubicBezTo>
                    <a:pt x="17" y="107"/>
                    <a:pt x="21" y="106"/>
                    <a:pt x="24" y="107"/>
                  </a:cubicBezTo>
                  <a:lnTo>
                    <a:pt x="32" y="110"/>
                  </a:lnTo>
                  <a:lnTo>
                    <a:pt x="24" y="112"/>
                  </a:lnTo>
                  <a:lnTo>
                    <a:pt x="34" y="101"/>
                  </a:lnTo>
                  <a:lnTo>
                    <a:pt x="34" y="111"/>
                  </a:lnTo>
                  <a:lnTo>
                    <a:pt x="26" y="100"/>
                  </a:lnTo>
                  <a:cubicBezTo>
                    <a:pt x="24" y="98"/>
                    <a:pt x="24" y="96"/>
                    <a:pt x="24" y="93"/>
                  </a:cubicBezTo>
                  <a:cubicBezTo>
                    <a:pt x="25" y="91"/>
                    <a:pt x="27" y="89"/>
                    <a:pt x="30" y="88"/>
                  </a:cubicBezTo>
                  <a:lnTo>
                    <a:pt x="45" y="83"/>
                  </a:lnTo>
                  <a:lnTo>
                    <a:pt x="40" y="88"/>
                  </a:lnTo>
                  <a:lnTo>
                    <a:pt x="46" y="72"/>
                  </a:lnTo>
                  <a:cubicBezTo>
                    <a:pt x="46" y="70"/>
                    <a:pt x="47" y="68"/>
                    <a:pt x="49" y="67"/>
                  </a:cubicBezTo>
                  <a:lnTo>
                    <a:pt x="56" y="62"/>
                  </a:lnTo>
                  <a:lnTo>
                    <a:pt x="53" y="70"/>
                  </a:lnTo>
                  <a:lnTo>
                    <a:pt x="51" y="56"/>
                  </a:lnTo>
                  <a:cubicBezTo>
                    <a:pt x="50" y="54"/>
                    <a:pt x="51" y="52"/>
                    <a:pt x="52" y="50"/>
                  </a:cubicBezTo>
                  <a:cubicBezTo>
                    <a:pt x="53" y="48"/>
                    <a:pt x="55" y="47"/>
                    <a:pt x="57" y="47"/>
                  </a:cubicBezTo>
                  <a:lnTo>
                    <a:pt x="81" y="44"/>
                  </a:lnTo>
                  <a:lnTo>
                    <a:pt x="77" y="46"/>
                  </a:lnTo>
                  <a:lnTo>
                    <a:pt x="90" y="35"/>
                  </a:lnTo>
                  <a:cubicBezTo>
                    <a:pt x="91" y="34"/>
                    <a:pt x="93" y="33"/>
                    <a:pt x="95" y="33"/>
                  </a:cubicBezTo>
                  <a:lnTo>
                    <a:pt x="126" y="31"/>
                  </a:lnTo>
                  <a:lnTo>
                    <a:pt x="120" y="34"/>
                  </a:lnTo>
                  <a:lnTo>
                    <a:pt x="128" y="23"/>
                  </a:lnTo>
                  <a:cubicBezTo>
                    <a:pt x="129" y="21"/>
                    <a:pt x="131" y="20"/>
                    <a:pt x="133" y="20"/>
                  </a:cubicBezTo>
                  <a:lnTo>
                    <a:pt x="186" y="9"/>
                  </a:lnTo>
                  <a:cubicBezTo>
                    <a:pt x="187" y="9"/>
                    <a:pt x="189" y="9"/>
                    <a:pt x="190" y="9"/>
                  </a:cubicBezTo>
                  <a:lnTo>
                    <a:pt x="235" y="26"/>
                  </a:lnTo>
                  <a:lnTo>
                    <a:pt x="231" y="25"/>
                  </a:lnTo>
                  <a:lnTo>
                    <a:pt x="262" y="20"/>
                  </a:lnTo>
                  <a:lnTo>
                    <a:pt x="256" y="30"/>
                  </a:lnTo>
                  <a:lnTo>
                    <a:pt x="250" y="11"/>
                  </a:lnTo>
                  <a:cubicBezTo>
                    <a:pt x="250" y="8"/>
                    <a:pt x="250" y="6"/>
                    <a:pt x="252" y="4"/>
                  </a:cubicBezTo>
                  <a:cubicBezTo>
                    <a:pt x="253" y="2"/>
                    <a:pt x="256" y="0"/>
                    <a:pt x="258" y="0"/>
                  </a:cubicBezTo>
                  <a:lnTo>
                    <a:pt x="271" y="0"/>
                  </a:lnTo>
                  <a:cubicBezTo>
                    <a:pt x="273" y="0"/>
                    <a:pt x="275" y="1"/>
                    <a:pt x="276" y="2"/>
                  </a:cubicBezTo>
                  <a:lnTo>
                    <a:pt x="284" y="7"/>
                  </a:lnTo>
                  <a:cubicBezTo>
                    <a:pt x="285" y="8"/>
                    <a:pt x="287" y="10"/>
                    <a:pt x="287" y="12"/>
                  </a:cubicBezTo>
                  <a:lnTo>
                    <a:pt x="290" y="23"/>
                  </a:lnTo>
                  <a:cubicBezTo>
                    <a:pt x="290" y="26"/>
                    <a:pt x="289" y="29"/>
                    <a:pt x="287" y="31"/>
                  </a:cubicBezTo>
                  <a:lnTo>
                    <a:pt x="276" y="39"/>
                  </a:lnTo>
                  <a:lnTo>
                    <a:pt x="279" y="32"/>
                  </a:lnTo>
                  <a:lnTo>
                    <a:pt x="282" y="48"/>
                  </a:lnTo>
                  <a:cubicBezTo>
                    <a:pt x="282" y="51"/>
                    <a:pt x="281" y="53"/>
                    <a:pt x="280" y="55"/>
                  </a:cubicBezTo>
                  <a:lnTo>
                    <a:pt x="269" y="66"/>
                  </a:lnTo>
                  <a:cubicBezTo>
                    <a:pt x="267" y="68"/>
                    <a:pt x="264" y="69"/>
                    <a:pt x="261" y="68"/>
                  </a:cubicBezTo>
                  <a:lnTo>
                    <a:pt x="221" y="54"/>
                  </a:lnTo>
                  <a:lnTo>
                    <a:pt x="226" y="54"/>
                  </a:lnTo>
                  <a:lnTo>
                    <a:pt x="173" y="68"/>
                  </a:lnTo>
                  <a:lnTo>
                    <a:pt x="179" y="57"/>
                  </a:lnTo>
                  <a:lnTo>
                    <a:pt x="187" y="73"/>
                  </a:lnTo>
                  <a:lnTo>
                    <a:pt x="184" y="70"/>
                  </a:lnTo>
                  <a:lnTo>
                    <a:pt x="205" y="84"/>
                  </a:lnTo>
                  <a:cubicBezTo>
                    <a:pt x="208" y="86"/>
                    <a:pt x="209" y="90"/>
                    <a:pt x="207" y="94"/>
                  </a:cubicBezTo>
                  <a:cubicBezTo>
                    <a:pt x="206" y="98"/>
                    <a:pt x="201" y="99"/>
                    <a:pt x="198" y="98"/>
                  </a:cubicBezTo>
                  <a:lnTo>
                    <a:pt x="169" y="87"/>
                  </a:lnTo>
                  <a:lnTo>
                    <a:pt x="177" y="73"/>
                  </a:lnTo>
                  <a:lnTo>
                    <a:pt x="190" y="84"/>
                  </a:lnTo>
                  <a:cubicBezTo>
                    <a:pt x="192" y="86"/>
                    <a:pt x="193" y="90"/>
                    <a:pt x="192" y="93"/>
                  </a:cubicBezTo>
                  <a:lnTo>
                    <a:pt x="190" y="101"/>
                  </a:lnTo>
                  <a:cubicBezTo>
                    <a:pt x="189" y="103"/>
                    <a:pt x="187" y="105"/>
                    <a:pt x="185" y="106"/>
                  </a:cubicBezTo>
                  <a:cubicBezTo>
                    <a:pt x="182" y="107"/>
                    <a:pt x="179" y="107"/>
                    <a:pt x="177" y="105"/>
                  </a:cubicBezTo>
                  <a:lnTo>
                    <a:pt x="154" y="89"/>
                  </a:lnTo>
                  <a:lnTo>
                    <a:pt x="166" y="85"/>
                  </a:lnTo>
                  <a:lnTo>
                    <a:pt x="163" y="93"/>
                  </a:lnTo>
                  <a:lnTo>
                    <a:pt x="160" y="84"/>
                  </a:lnTo>
                  <a:lnTo>
                    <a:pt x="179" y="98"/>
                  </a:lnTo>
                  <a:cubicBezTo>
                    <a:pt x="182" y="100"/>
                    <a:pt x="183" y="105"/>
                    <a:pt x="181" y="108"/>
                  </a:cubicBezTo>
                  <a:cubicBezTo>
                    <a:pt x="179" y="112"/>
                    <a:pt x="174" y="113"/>
                    <a:pt x="170" y="111"/>
                  </a:cubicBezTo>
                  <a:lnTo>
                    <a:pt x="155" y="103"/>
                  </a:lnTo>
                  <a:cubicBezTo>
                    <a:pt x="153" y="102"/>
                    <a:pt x="152" y="101"/>
                    <a:pt x="151" y="99"/>
                  </a:cubicBezTo>
                  <a:lnTo>
                    <a:pt x="146" y="88"/>
                  </a:lnTo>
                  <a:lnTo>
                    <a:pt x="149" y="92"/>
                  </a:lnTo>
                  <a:lnTo>
                    <a:pt x="134" y="84"/>
                  </a:lnTo>
                  <a:cubicBezTo>
                    <a:pt x="131" y="82"/>
                    <a:pt x="129" y="80"/>
                    <a:pt x="129" y="77"/>
                  </a:cubicBezTo>
                  <a:lnTo>
                    <a:pt x="129" y="66"/>
                  </a:lnTo>
                  <a:lnTo>
                    <a:pt x="141" y="73"/>
                  </a:lnTo>
                  <a:lnTo>
                    <a:pt x="128" y="81"/>
                  </a:lnTo>
                  <a:lnTo>
                    <a:pt x="132" y="73"/>
                  </a:lnTo>
                  <a:lnTo>
                    <a:pt x="135" y="95"/>
                  </a:lnTo>
                  <a:lnTo>
                    <a:pt x="133" y="91"/>
                  </a:lnTo>
                  <a:lnTo>
                    <a:pt x="167" y="135"/>
                  </a:lnTo>
                  <a:cubicBezTo>
                    <a:pt x="169" y="136"/>
                    <a:pt x="169" y="139"/>
                    <a:pt x="169" y="141"/>
                  </a:cubicBezTo>
                  <a:cubicBezTo>
                    <a:pt x="168" y="144"/>
                    <a:pt x="166" y="146"/>
                    <a:pt x="164" y="147"/>
                  </a:cubicBezTo>
                  <a:lnTo>
                    <a:pt x="151" y="152"/>
                  </a:lnTo>
                  <a:cubicBezTo>
                    <a:pt x="147" y="154"/>
                    <a:pt x="143" y="152"/>
                    <a:pt x="141" y="149"/>
                  </a:cubicBezTo>
                  <a:cubicBezTo>
                    <a:pt x="139" y="145"/>
                    <a:pt x="140" y="141"/>
                    <a:pt x="143" y="138"/>
                  </a:cubicBezTo>
                  <a:lnTo>
                    <a:pt x="151" y="133"/>
                  </a:lnTo>
                  <a:lnTo>
                    <a:pt x="151" y="146"/>
                  </a:lnTo>
                  <a:lnTo>
                    <a:pt x="138" y="138"/>
                  </a:lnTo>
                  <a:lnTo>
                    <a:pt x="150" y="134"/>
                  </a:lnTo>
                  <a:lnTo>
                    <a:pt x="148" y="142"/>
                  </a:lnTo>
                  <a:lnTo>
                    <a:pt x="145" y="133"/>
                  </a:lnTo>
                  <a:lnTo>
                    <a:pt x="155" y="141"/>
                  </a:lnTo>
                  <a:cubicBezTo>
                    <a:pt x="158" y="143"/>
                    <a:pt x="159" y="146"/>
                    <a:pt x="158" y="149"/>
                  </a:cubicBezTo>
                  <a:cubicBezTo>
                    <a:pt x="158" y="152"/>
                    <a:pt x="156" y="154"/>
                    <a:pt x="153" y="155"/>
                  </a:cubicBezTo>
                  <a:lnTo>
                    <a:pt x="132" y="163"/>
                  </a:lnTo>
                  <a:lnTo>
                    <a:pt x="133" y="148"/>
                  </a:lnTo>
                  <a:lnTo>
                    <a:pt x="164" y="162"/>
                  </a:lnTo>
                  <a:cubicBezTo>
                    <a:pt x="165" y="162"/>
                    <a:pt x="165" y="163"/>
                    <a:pt x="166" y="163"/>
                  </a:cubicBezTo>
                  <a:lnTo>
                    <a:pt x="184" y="177"/>
                  </a:lnTo>
                  <a:lnTo>
                    <a:pt x="183" y="176"/>
                  </a:lnTo>
                  <a:lnTo>
                    <a:pt x="199" y="184"/>
                  </a:lnTo>
                  <a:cubicBezTo>
                    <a:pt x="201" y="185"/>
                    <a:pt x="203" y="188"/>
                    <a:pt x="203" y="191"/>
                  </a:cubicBezTo>
                  <a:lnTo>
                    <a:pt x="206" y="218"/>
                  </a:lnTo>
                  <a:cubicBezTo>
                    <a:pt x="206" y="221"/>
                    <a:pt x="204" y="224"/>
                    <a:pt x="202" y="226"/>
                  </a:cubicBezTo>
                  <a:cubicBezTo>
                    <a:pt x="199" y="227"/>
                    <a:pt x="195" y="227"/>
                    <a:pt x="193" y="225"/>
                  </a:cubicBezTo>
                  <a:lnTo>
                    <a:pt x="169" y="206"/>
                  </a:lnTo>
                  <a:lnTo>
                    <a:pt x="177" y="207"/>
                  </a:lnTo>
                  <a:lnTo>
                    <a:pt x="156" y="215"/>
                  </a:lnTo>
                  <a:lnTo>
                    <a:pt x="158" y="202"/>
                  </a:lnTo>
                  <a:lnTo>
                    <a:pt x="182" y="224"/>
                  </a:lnTo>
                  <a:cubicBezTo>
                    <a:pt x="184" y="225"/>
                    <a:pt x="185" y="228"/>
                    <a:pt x="185" y="230"/>
                  </a:cubicBezTo>
                  <a:cubicBezTo>
                    <a:pt x="185" y="232"/>
                    <a:pt x="183" y="235"/>
                    <a:pt x="181" y="236"/>
                  </a:cubicBezTo>
                  <a:lnTo>
                    <a:pt x="165" y="247"/>
                  </a:lnTo>
                  <a:cubicBezTo>
                    <a:pt x="163" y="248"/>
                    <a:pt x="161" y="249"/>
                    <a:pt x="158" y="248"/>
                  </a:cubicBezTo>
                  <a:cubicBezTo>
                    <a:pt x="156" y="247"/>
                    <a:pt x="154" y="245"/>
                    <a:pt x="153" y="242"/>
                  </a:cubicBezTo>
                  <a:lnTo>
                    <a:pt x="151" y="231"/>
                  </a:lnTo>
                  <a:lnTo>
                    <a:pt x="156" y="237"/>
                  </a:lnTo>
                  <a:lnTo>
                    <a:pt x="140" y="232"/>
                  </a:lnTo>
                  <a:lnTo>
                    <a:pt x="150" y="221"/>
                  </a:lnTo>
                  <a:lnTo>
                    <a:pt x="176" y="278"/>
                  </a:lnTo>
                  <a:cubicBezTo>
                    <a:pt x="178" y="281"/>
                    <a:pt x="177" y="285"/>
                    <a:pt x="174" y="288"/>
                  </a:cubicBezTo>
                  <a:cubicBezTo>
                    <a:pt x="171" y="290"/>
                    <a:pt x="167" y="290"/>
                    <a:pt x="164" y="288"/>
                  </a:cubicBezTo>
                  <a:lnTo>
                    <a:pt x="138" y="269"/>
                  </a:lnTo>
                  <a:lnTo>
                    <a:pt x="150" y="264"/>
                  </a:lnTo>
                  <a:lnTo>
                    <a:pt x="145" y="286"/>
                  </a:lnTo>
                  <a:cubicBezTo>
                    <a:pt x="144" y="289"/>
                    <a:pt x="141" y="292"/>
                    <a:pt x="138" y="292"/>
                  </a:cubicBezTo>
                  <a:cubicBezTo>
                    <a:pt x="135" y="292"/>
                    <a:pt x="132" y="291"/>
                    <a:pt x="130" y="288"/>
                  </a:cubicBezTo>
                  <a:lnTo>
                    <a:pt x="114" y="255"/>
                  </a:lnTo>
                  <a:lnTo>
                    <a:pt x="124" y="259"/>
                  </a:lnTo>
                  <a:lnTo>
                    <a:pt x="116" y="262"/>
                  </a:lnTo>
                  <a:lnTo>
                    <a:pt x="121" y="256"/>
                  </a:lnTo>
                  <a:lnTo>
                    <a:pt x="119" y="269"/>
                  </a:lnTo>
                  <a:cubicBezTo>
                    <a:pt x="118" y="272"/>
                    <a:pt x="116" y="275"/>
                    <a:pt x="113" y="275"/>
                  </a:cubicBezTo>
                  <a:cubicBezTo>
                    <a:pt x="110" y="276"/>
                    <a:pt x="107" y="275"/>
                    <a:pt x="105" y="273"/>
                  </a:cubicBezTo>
                  <a:lnTo>
                    <a:pt x="100" y="268"/>
                  </a:lnTo>
                  <a:cubicBezTo>
                    <a:pt x="100" y="267"/>
                    <a:pt x="99" y="267"/>
                    <a:pt x="99" y="267"/>
                  </a:cubicBezTo>
                  <a:lnTo>
                    <a:pt x="88" y="250"/>
                  </a:lnTo>
                  <a:cubicBezTo>
                    <a:pt x="87" y="249"/>
                    <a:pt x="87" y="247"/>
                    <a:pt x="87" y="245"/>
                  </a:cubicBezTo>
                  <a:lnTo>
                    <a:pt x="90" y="228"/>
                  </a:lnTo>
                  <a:lnTo>
                    <a:pt x="92" y="235"/>
                  </a:lnTo>
                  <a:lnTo>
                    <a:pt x="69" y="214"/>
                  </a:lnTo>
                  <a:cubicBezTo>
                    <a:pt x="66" y="211"/>
                    <a:pt x="65" y="207"/>
                    <a:pt x="67" y="203"/>
                  </a:cubicBezTo>
                  <a:lnTo>
                    <a:pt x="78" y="187"/>
                  </a:lnTo>
                  <a:cubicBezTo>
                    <a:pt x="80" y="184"/>
                    <a:pt x="83" y="183"/>
                    <a:pt x="87" y="184"/>
                  </a:cubicBezTo>
                  <a:lnTo>
                    <a:pt x="97" y="186"/>
                  </a:lnTo>
                  <a:lnTo>
                    <a:pt x="89" y="188"/>
                  </a:lnTo>
                  <a:lnTo>
                    <a:pt x="97" y="180"/>
                  </a:lnTo>
                  <a:close/>
                  <a:moveTo>
                    <a:pt x="101" y="200"/>
                  </a:moveTo>
                  <a:cubicBezTo>
                    <a:pt x="99" y="202"/>
                    <a:pt x="96" y="202"/>
                    <a:pt x="93" y="202"/>
                  </a:cubicBezTo>
                  <a:lnTo>
                    <a:pt x="83" y="199"/>
                  </a:lnTo>
                  <a:lnTo>
                    <a:pt x="91" y="196"/>
                  </a:lnTo>
                  <a:lnTo>
                    <a:pt x="81" y="212"/>
                  </a:lnTo>
                  <a:lnTo>
                    <a:pt x="80" y="202"/>
                  </a:lnTo>
                  <a:lnTo>
                    <a:pt x="103" y="224"/>
                  </a:lnTo>
                  <a:cubicBezTo>
                    <a:pt x="105" y="225"/>
                    <a:pt x="106" y="228"/>
                    <a:pt x="106" y="231"/>
                  </a:cubicBezTo>
                  <a:lnTo>
                    <a:pt x="103" y="247"/>
                  </a:lnTo>
                  <a:lnTo>
                    <a:pt x="102" y="242"/>
                  </a:lnTo>
                  <a:lnTo>
                    <a:pt x="112" y="258"/>
                  </a:lnTo>
                  <a:lnTo>
                    <a:pt x="111" y="257"/>
                  </a:lnTo>
                  <a:lnTo>
                    <a:pt x="117" y="262"/>
                  </a:lnTo>
                  <a:lnTo>
                    <a:pt x="103" y="266"/>
                  </a:lnTo>
                  <a:lnTo>
                    <a:pt x="106" y="253"/>
                  </a:lnTo>
                  <a:cubicBezTo>
                    <a:pt x="106" y="250"/>
                    <a:pt x="108" y="247"/>
                    <a:pt x="111" y="246"/>
                  </a:cubicBezTo>
                  <a:lnTo>
                    <a:pt x="119" y="244"/>
                  </a:lnTo>
                  <a:cubicBezTo>
                    <a:pt x="123" y="242"/>
                    <a:pt x="127" y="244"/>
                    <a:pt x="129" y="248"/>
                  </a:cubicBezTo>
                  <a:lnTo>
                    <a:pt x="144" y="281"/>
                  </a:lnTo>
                  <a:lnTo>
                    <a:pt x="129" y="282"/>
                  </a:lnTo>
                  <a:lnTo>
                    <a:pt x="135" y="260"/>
                  </a:lnTo>
                  <a:cubicBezTo>
                    <a:pt x="135" y="258"/>
                    <a:pt x="137" y="256"/>
                    <a:pt x="140" y="255"/>
                  </a:cubicBezTo>
                  <a:cubicBezTo>
                    <a:pt x="142" y="254"/>
                    <a:pt x="145" y="254"/>
                    <a:pt x="147" y="256"/>
                  </a:cubicBezTo>
                  <a:lnTo>
                    <a:pt x="174" y="275"/>
                  </a:lnTo>
                  <a:lnTo>
                    <a:pt x="162" y="285"/>
                  </a:lnTo>
                  <a:lnTo>
                    <a:pt x="135" y="227"/>
                  </a:lnTo>
                  <a:cubicBezTo>
                    <a:pt x="134" y="224"/>
                    <a:pt x="134" y="221"/>
                    <a:pt x="137" y="219"/>
                  </a:cubicBezTo>
                  <a:cubicBezTo>
                    <a:pt x="139" y="216"/>
                    <a:pt x="142" y="215"/>
                    <a:pt x="145" y="216"/>
                  </a:cubicBezTo>
                  <a:lnTo>
                    <a:pt x="161" y="222"/>
                  </a:lnTo>
                  <a:cubicBezTo>
                    <a:pt x="163" y="223"/>
                    <a:pt x="165" y="225"/>
                    <a:pt x="166" y="228"/>
                  </a:cubicBezTo>
                  <a:lnTo>
                    <a:pt x="169" y="239"/>
                  </a:lnTo>
                  <a:lnTo>
                    <a:pt x="156" y="234"/>
                  </a:lnTo>
                  <a:lnTo>
                    <a:pt x="172" y="223"/>
                  </a:lnTo>
                  <a:lnTo>
                    <a:pt x="171" y="235"/>
                  </a:lnTo>
                  <a:lnTo>
                    <a:pt x="148" y="214"/>
                  </a:lnTo>
                  <a:cubicBezTo>
                    <a:pt x="146" y="212"/>
                    <a:pt x="145" y="209"/>
                    <a:pt x="145" y="206"/>
                  </a:cubicBezTo>
                  <a:cubicBezTo>
                    <a:pt x="146" y="203"/>
                    <a:pt x="148" y="201"/>
                    <a:pt x="150" y="200"/>
                  </a:cubicBezTo>
                  <a:lnTo>
                    <a:pt x="171" y="192"/>
                  </a:lnTo>
                  <a:cubicBezTo>
                    <a:pt x="174" y="191"/>
                    <a:pt x="177" y="191"/>
                    <a:pt x="179" y="193"/>
                  </a:cubicBezTo>
                  <a:lnTo>
                    <a:pt x="203" y="212"/>
                  </a:lnTo>
                  <a:lnTo>
                    <a:pt x="190" y="219"/>
                  </a:lnTo>
                  <a:lnTo>
                    <a:pt x="187" y="192"/>
                  </a:lnTo>
                  <a:lnTo>
                    <a:pt x="191" y="198"/>
                  </a:lnTo>
                  <a:lnTo>
                    <a:pt x="176" y="190"/>
                  </a:lnTo>
                  <a:cubicBezTo>
                    <a:pt x="175" y="190"/>
                    <a:pt x="175" y="190"/>
                    <a:pt x="175" y="190"/>
                  </a:cubicBezTo>
                  <a:lnTo>
                    <a:pt x="156" y="176"/>
                  </a:lnTo>
                  <a:lnTo>
                    <a:pt x="158" y="177"/>
                  </a:lnTo>
                  <a:lnTo>
                    <a:pt x="126" y="163"/>
                  </a:lnTo>
                  <a:cubicBezTo>
                    <a:pt x="123" y="162"/>
                    <a:pt x="121" y="159"/>
                    <a:pt x="121" y="156"/>
                  </a:cubicBezTo>
                  <a:cubicBezTo>
                    <a:pt x="121" y="152"/>
                    <a:pt x="123" y="150"/>
                    <a:pt x="126" y="148"/>
                  </a:cubicBezTo>
                  <a:lnTo>
                    <a:pt x="148" y="140"/>
                  </a:lnTo>
                  <a:lnTo>
                    <a:pt x="145" y="154"/>
                  </a:lnTo>
                  <a:lnTo>
                    <a:pt x="135" y="146"/>
                  </a:lnTo>
                  <a:cubicBezTo>
                    <a:pt x="132" y="144"/>
                    <a:pt x="131" y="140"/>
                    <a:pt x="132" y="137"/>
                  </a:cubicBezTo>
                  <a:lnTo>
                    <a:pt x="135" y="129"/>
                  </a:lnTo>
                  <a:cubicBezTo>
                    <a:pt x="136" y="126"/>
                    <a:pt x="137" y="125"/>
                    <a:pt x="140" y="124"/>
                  </a:cubicBezTo>
                  <a:cubicBezTo>
                    <a:pt x="142" y="123"/>
                    <a:pt x="145" y="123"/>
                    <a:pt x="147" y="124"/>
                  </a:cubicBezTo>
                  <a:lnTo>
                    <a:pt x="160" y="133"/>
                  </a:lnTo>
                  <a:cubicBezTo>
                    <a:pt x="162" y="134"/>
                    <a:pt x="164" y="137"/>
                    <a:pt x="164" y="139"/>
                  </a:cubicBezTo>
                  <a:cubicBezTo>
                    <a:pt x="164" y="142"/>
                    <a:pt x="162" y="144"/>
                    <a:pt x="160" y="146"/>
                  </a:cubicBezTo>
                  <a:lnTo>
                    <a:pt x="152" y="151"/>
                  </a:lnTo>
                  <a:lnTo>
                    <a:pt x="145" y="138"/>
                  </a:lnTo>
                  <a:lnTo>
                    <a:pt x="158" y="132"/>
                  </a:lnTo>
                  <a:lnTo>
                    <a:pt x="155" y="144"/>
                  </a:lnTo>
                  <a:lnTo>
                    <a:pt x="120" y="101"/>
                  </a:lnTo>
                  <a:cubicBezTo>
                    <a:pt x="120" y="100"/>
                    <a:pt x="119" y="98"/>
                    <a:pt x="119" y="97"/>
                  </a:cubicBezTo>
                  <a:lnTo>
                    <a:pt x="116" y="75"/>
                  </a:lnTo>
                  <a:cubicBezTo>
                    <a:pt x="116" y="72"/>
                    <a:pt x="117" y="69"/>
                    <a:pt x="120" y="67"/>
                  </a:cubicBezTo>
                  <a:lnTo>
                    <a:pt x="133" y="59"/>
                  </a:lnTo>
                  <a:cubicBezTo>
                    <a:pt x="136" y="57"/>
                    <a:pt x="139" y="57"/>
                    <a:pt x="141" y="59"/>
                  </a:cubicBezTo>
                  <a:cubicBezTo>
                    <a:pt x="144" y="60"/>
                    <a:pt x="145" y="63"/>
                    <a:pt x="145" y="66"/>
                  </a:cubicBezTo>
                  <a:lnTo>
                    <a:pt x="145" y="77"/>
                  </a:lnTo>
                  <a:lnTo>
                    <a:pt x="141" y="70"/>
                  </a:lnTo>
                  <a:lnTo>
                    <a:pt x="157" y="78"/>
                  </a:lnTo>
                  <a:cubicBezTo>
                    <a:pt x="158" y="79"/>
                    <a:pt x="159" y="80"/>
                    <a:pt x="160" y="81"/>
                  </a:cubicBezTo>
                  <a:lnTo>
                    <a:pt x="166" y="92"/>
                  </a:lnTo>
                  <a:lnTo>
                    <a:pt x="162" y="89"/>
                  </a:lnTo>
                  <a:lnTo>
                    <a:pt x="178" y="97"/>
                  </a:lnTo>
                  <a:lnTo>
                    <a:pt x="169" y="110"/>
                  </a:lnTo>
                  <a:lnTo>
                    <a:pt x="151" y="97"/>
                  </a:lnTo>
                  <a:cubicBezTo>
                    <a:pt x="148" y="95"/>
                    <a:pt x="147" y="91"/>
                    <a:pt x="148" y="88"/>
                  </a:cubicBezTo>
                  <a:lnTo>
                    <a:pt x="151" y="80"/>
                  </a:lnTo>
                  <a:cubicBezTo>
                    <a:pt x="151" y="77"/>
                    <a:pt x="153" y="75"/>
                    <a:pt x="156" y="75"/>
                  </a:cubicBezTo>
                  <a:cubicBezTo>
                    <a:pt x="158" y="74"/>
                    <a:pt x="161" y="74"/>
                    <a:pt x="163" y="76"/>
                  </a:cubicBezTo>
                  <a:lnTo>
                    <a:pt x="187" y="92"/>
                  </a:lnTo>
                  <a:lnTo>
                    <a:pt x="174" y="96"/>
                  </a:lnTo>
                  <a:lnTo>
                    <a:pt x="177" y="88"/>
                  </a:lnTo>
                  <a:lnTo>
                    <a:pt x="179" y="96"/>
                  </a:lnTo>
                  <a:lnTo>
                    <a:pt x="166" y="86"/>
                  </a:lnTo>
                  <a:cubicBezTo>
                    <a:pt x="163" y="83"/>
                    <a:pt x="163" y="79"/>
                    <a:pt x="165" y="75"/>
                  </a:cubicBezTo>
                  <a:cubicBezTo>
                    <a:pt x="166" y="72"/>
                    <a:pt x="171" y="71"/>
                    <a:pt x="174" y="72"/>
                  </a:cubicBezTo>
                  <a:lnTo>
                    <a:pt x="203" y="83"/>
                  </a:lnTo>
                  <a:lnTo>
                    <a:pt x="196" y="97"/>
                  </a:lnTo>
                  <a:lnTo>
                    <a:pt x="175" y="83"/>
                  </a:lnTo>
                  <a:cubicBezTo>
                    <a:pt x="174" y="83"/>
                    <a:pt x="173" y="81"/>
                    <a:pt x="172" y="80"/>
                  </a:cubicBezTo>
                  <a:lnTo>
                    <a:pt x="164" y="64"/>
                  </a:lnTo>
                  <a:cubicBezTo>
                    <a:pt x="163" y="62"/>
                    <a:pt x="163" y="59"/>
                    <a:pt x="164" y="57"/>
                  </a:cubicBezTo>
                  <a:cubicBezTo>
                    <a:pt x="165" y="55"/>
                    <a:pt x="167" y="53"/>
                    <a:pt x="169" y="53"/>
                  </a:cubicBezTo>
                  <a:lnTo>
                    <a:pt x="222" y="39"/>
                  </a:lnTo>
                  <a:cubicBezTo>
                    <a:pt x="224" y="39"/>
                    <a:pt x="225" y="39"/>
                    <a:pt x="227" y="39"/>
                  </a:cubicBezTo>
                  <a:lnTo>
                    <a:pt x="266" y="53"/>
                  </a:lnTo>
                  <a:lnTo>
                    <a:pt x="258" y="55"/>
                  </a:lnTo>
                  <a:lnTo>
                    <a:pt x="268" y="44"/>
                  </a:lnTo>
                  <a:lnTo>
                    <a:pt x="266" y="51"/>
                  </a:lnTo>
                  <a:lnTo>
                    <a:pt x="263" y="34"/>
                  </a:lnTo>
                  <a:cubicBezTo>
                    <a:pt x="263" y="31"/>
                    <a:pt x="264" y="29"/>
                    <a:pt x="266" y="27"/>
                  </a:cubicBezTo>
                  <a:lnTo>
                    <a:pt x="277" y="19"/>
                  </a:lnTo>
                  <a:lnTo>
                    <a:pt x="274" y="27"/>
                  </a:lnTo>
                  <a:lnTo>
                    <a:pt x="271" y="16"/>
                  </a:lnTo>
                  <a:lnTo>
                    <a:pt x="275" y="21"/>
                  </a:lnTo>
                  <a:lnTo>
                    <a:pt x="267" y="15"/>
                  </a:lnTo>
                  <a:lnTo>
                    <a:pt x="271" y="16"/>
                  </a:lnTo>
                  <a:lnTo>
                    <a:pt x="258" y="16"/>
                  </a:lnTo>
                  <a:lnTo>
                    <a:pt x="266" y="6"/>
                  </a:lnTo>
                  <a:lnTo>
                    <a:pt x="271" y="25"/>
                  </a:lnTo>
                  <a:cubicBezTo>
                    <a:pt x="272" y="28"/>
                    <a:pt x="271" y="30"/>
                    <a:pt x="270" y="32"/>
                  </a:cubicBezTo>
                  <a:cubicBezTo>
                    <a:pt x="269" y="34"/>
                    <a:pt x="267" y="35"/>
                    <a:pt x="265" y="35"/>
                  </a:cubicBezTo>
                  <a:lnTo>
                    <a:pt x="233" y="41"/>
                  </a:lnTo>
                  <a:cubicBezTo>
                    <a:pt x="232" y="41"/>
                    <a:pt x="230" y="41"/>
                    <a:pt x="229" y="41"/>
                  </a:cubicBezTo>
                  <a:lnTo>
                    <a:pt x="184" y="24"/>
                  </a:lnTo>
                  <a:lnTo>
                    <a:pt x="189" y="24"/>
                  </a:lnTo>
                  <a:lnTo>
                    <a:pt x="136" y="35"/>
                  </a:lnTo>
                  <a:lnTo>
                    <a:pt x="141" y="32"/>
                  </a:lnTo>
                  <a:lnTo>
                    <a:pt x="133" y="43"/>
                  </a:lnTo>
                  <a:cubicBezTo>
                    <a:pt x="132" y="45"/>
                    <a:pt x="130" y="46"/>
                    <a:pt x="127" y="46"/>
                  </a:cubicBezTo>
                  <a:lnTo>
                    <a:pt x="96" y="49"/>
                  </a:lnTo>
                  <a:lnTo>
                    <a:pt x="100" y="47"/>
                  </a:lnTo>
                  <a:lnTo>
                    <a:pt x="87" y="58"/>
                  </a:lnTo>
                  <a:cubicBezTo>
                    <a:pt x="86" y="59"/>
                    <a:pt x="85" y="60"/>
                    <a:pt x="83" y="60"/>
                  </a:cubicBezTo>
                  <a:lnTo>
                    <a:pt x="59" y="63"/>
                  </a:lnTo>
                  <a:lnTo>
                    <a:pt x="66" y="53"/>
                  </a:lnTo>
                  <a:lnTo>
                    <a:pt x="69" y="67"/>
                  </a:lnTo>
                  <a:cubicBezTo>
                    <a:pt x="70" y="70"/>
                    <a:pt x="68" y="73"/>
                    <a:pt x="66" y="75"/>
                  </a:cubicBezTo>
                  <a:lnTo>
                    <a:pt x="58" y="81"/>
                  </a:lnTo>
                  <a:lnTo>
                    <a:pt x="61" y="76"/>
                  </a:lnTo>
                  <a:lnTo>
                    <a:pt x="56" y="93"/>
                  </a:lnTo>
                  <a:cubicBezTo>
                    <a:pt x="55" y="95"/>
                    <a:pt x="53" y="97"/>
                    <a:pt x="51" y="98"/>
                  </a:cubicBezTo>
                  <a:lnTo>
                    <a:pt x="35" y="103"/>
                  </a:lnTo>
                  <a:lnTo>
                    <a:pt x="39" y="91"/>
                  </a:lnTo>
                  <a:lnTo>
                    <a:pt x="46" y="102"/>
                  </a:lnTo>
                  <a:cubicBezTo>
                    <a:pt x="49" y="105"/>
                    <a:pt x="48" y="109"/>
                    <a:pt x="46" y="112"/>
                  </a:cubicBezTo>
                  <a:lnTo>
                    <a:pt x="35" y="123"/>
                  </a:lnTo>
                  <a:cubicBezTo>
                    <a:pt x="33" y="125"/>
                    <a:pt x="30" y="126"/>
                    <a:pt x="27" y="125"/>
                  </a:cubicBezTo>
                  <a:lnTo>
                    <a:pt x="19" y="122"/>
                  </a:lnTo>
                  <a:lnTo>
                    <a:pt x="27" y="109"/>
                  </a:lnTo>
                  <a:lnTo>
                    <a:pt x="62" y="145"/>
                  </a:lnTo>
                  <a:lnTo>
                    <a:pt x="48" y="148"/>
                  </a:lnTo>
                  <a:lnTo>
                    <a:pt x="51" y="140"/>
                  </a:lnTo>
                  <a:cubicBezTo>
                    <a:pt x="52" y="136"/>
                    <a:pt x="56" y="133"/>
                    <a:pt x="60" y="134"/>
                  </a:cubicBezTo>
                  <a:lnTo>
                    <a:pt x="71" y="137"/>
                  </a:lnTo>
                  <a:cubicBezTo>
                    <a:pt x="74" y="138"/>
                    <a:pt x="77" y="141"/>
                    <a:pt x="77" y="145"/>
                  </a:cubicBezTo>
                  <a:lnTo>
                    <a:pt x="77" y="156"/>
                  </a:lnTo>
                  <a:cubicBezTo>
                    <a:pt x="77" y="158"/>
                    <a:pt x="76" y="161"/>
                    <a:pt x="74" y="162"/>
                  </a:cubicBezTo>
                  <a:cubicBezTo>
                    <a:pt x="72" y="164"/>
                    <a:pt x="69" y="164"/>
                    <a:pt x="67" y="164"/>
                  </a:cubicBezTo>
                  <a:lnTo>
                    <a:pt x="56" y="161"/>
                  </a:lnTo>
                  <a:lnTo>
                    <a:pt x="66" y="157"/>
                  </a:lnTo>
                  <a:lnTo>
                    <a:pt x="63" y="162"/>
                  </a:lnTo>
                  <a:lnTo>
                    <a:pt x="59" y="151"/>
                  </a:lnTo>
                  <a:lnTo>
                    <a:pt x="70" y="157"/>
                  </a:lnTo>
                  <a:cubicBezTo>
                    <a:pt x="72" y="158"/>
                    <a:pt x="73" y="159"/>
                    <a:pt x="74" y="161"/>
                  </a:cubicBezTo>
                  <a:lnTo>
                    <a:pt x="82" y="183"/>
                  </a:lnTo>
                  <a:lnTo>
                    <a:pt x="70" y="179"/>
                  </a:lnTo>
                  <a:lnTo>
                    <a:pt x="78" y="174"/>
                  </a:lnTo>
                  <a:cubicBezTo>
                    <a:pt x="80" y="172"/>
                    <a:pt x="84" y="172"/>
                    <a:pt x="87" y="174"/>
                  </a:cubicBezTo>
                  <a:lnTo>
                    <a:pt x="95" y="179"/>
                  </a:lnTo>
                  <a:lnTo>
                    <a:pt x="88" y="178"/>
                  </a:lnTo>
                  <a:lnTo>
                    <a:pt x="106" y="173"/>
                  </a:lnTo>
                  <a:cubicBezTo>
                    <a:pt x="108" y="172"/>
                    <a:pt x="109" y="172"/>
                    <a:pt x="111" y="173"/>
                  </a:cubicBezTo>
                  <a:lnTo>
                    <a:pt x="129" y="178"/>
                  </a:lnTo>
                  <a:lnTo>
                    <a:pt x="119" y="186"/>
                  </a:lnTo>
                  <a:lnTo>
                    <a:pt x="119" y="178"/>
                  </a:lnTo>
                  <a:cubicBezTo>
                    <a:pt x="119" y="175"/>
                    <a:pt x="120" y="172"/>
                    <a:pt x="122" y="171"/>
                  </a:cubicBezTo>
                  <a:cubicBezTo>
                    <a:pt x="125" y="169"/>
                    <a:pt x="128" y="169"/>
                    <a:pt x="130" y="170"/>
                  </a:cubicBezTo>
                  <a:lnTo>
                    <a:pt x="164" y="187"/>
                  </a:lnTo>
                  <a:cubicBezTo>
                    <a:pt x="167" y="188"/>
                    <a:pt x="169" y="191"/>
                    <a:pt x="169" y="193"/>
                  </a:cubicBezTo>
                  <a:cubicBezTo>
                    <a:pt x="169" y="196"/>
                    <a:pt x="168" y="199"/>
                    <a:pt x="165" y="201"/>
                  </a:cubicBezTo>
                  <a:lnTo>
                    <a:pt x="150" y="212"/>
                  </a:lnTo>
                  <a:cubicBezTo>
                    <a:pt x="147" y="213"/>
                    <a:pt x="144" y="213"/>
                    <a:pt x="142" y="212"/>
                  </a:cubicBezTo>
                  <a:lnTo>
                    <a:pt x="102" y="193"/>
                  </a:lnTo>
                  <a:cubicBezTo>
                    <a:pt x="99" y="192"/>
                    <a:pt x="98" y="189"/>
                    <a:pt x="98" y="186"/>
                  </a:cubicBezTo>
                  <a:lnTo>
                    <a:pt x="98" y="183"/>
                  </a:lnTo>
                  <a:lnTo>
                    <a:pt x="111" y="189"/>
                  </a:lnTo>
                  <a:lnTo>
                    <a:pt x="109" y="191"/>
                  </a:lnTo>
                  <a:lnTo>
                    <a:pt x="101" y="200"/>
                  </a:lnTo>
                  <a:close/>
                  <a:moveTo>
                    <a:pt x="214" y="74"/>
                  </a:moveTo>
                  <a:cubicBezTo>
                    <a:pt x="211" y="77"/>
                    <a:pt x="207" y="77"/>
                    <a:pt x="204" y="75"/>
                  </a:cubicBezTo>
                  <a:lnTo>
                    <a:pt x="196" y="70"/>
                  </a:lnTo>
                  <a:cubicBezTo>
                    <a:pt x="194" y="68"/>
                    <a:pt x="193" y="66"/>
                    <a:pt x="192" y="64"/>
                  </a:cubicBezTo>
                  <a:cubicBezTo>
                    <a:pt x="192" y="61"/>
                    <a:pt x="193" y="59"/>
                    <a:pt x="195" y="57"/>
                  </a:cubicBezTo>
                  <a:lnTo>
                    <a:pt x="200" y="52"/>
                  </a:lnTo>
                  <a:cubicBezTo>
                    <a:pt x="202" y="50"/>
                    <a:pt x="204" y="49"/>
                    <a:pt x="206" y="50"/>
                  </a:cubicBezTo>
                  <a:cubicBezTo>
                    <a:pt x="209" y="50"/>
                    <a:pt x="211" y="51"/>
                    <a:pt x="212" y="53"/>
                  </a:cubicBezTo>
                  <a:lnTo>
                    <a:pt x="218" y="61"/>
                  </a:lnTo>
                  <a:cubicBezTo>
                    <a:pt x="220" y="65"/>
                    <a:pt x="219" y="69"/>
                    <a:pt x="217" y="71"/>
                  </a:cubicBezTo>
                  <a:lnTo>
                    <a:pt x="214" y="74"/>
                  </a:lnTo>
                  <a:close/>
                  <a:moveTo>
                    <a:pt x="205" y="60"/>
                  </a:moveTo>
                  <a:lnTo>
                    <a:pt x="204" y="70"/>
                  </a:lnTo>
                  <a:lnTo>
                    <a:pt x="199" y="62"/>
                  </a:lnTo>
                  <a:lnTo>
                    <a:pt x="211" y="63"/>
                  </a:lnTo>
                  <a:lnTo>
                    <a:pt x="206" y="69"/>
                  </a:lnTo>
                  <a:lnTo>
                    <a:pt x="205" y="56"/>
                  </a:lnTo>
                  <a:lnTo>
                    <a:pt x="213" y="62"/>
                  </a:lnTo>
                  <a:lnTo>
                    <a:pt x="202" y="63"/>
                  </a:lnTo>
                  <a:lnTo>
                    <a:pt x="205" y="60"/>
                  </a:lnTo>
                  <a:close/>
                  <a:moveTo>
                    <a:pt x="242" y="88"/>
                  </a:moveTo>
                  <a:cubicBezTo>
                    <a:pt x="247" y="88"/>
                    <a:pt x="250" y="91"/>
                    <a:pt x="250" y="96"/>
                  </a:cubicBezTo>
                  <a:lnTo>
                    <a:pt x="250" y="109"/>
                  </a:lnTo>
                  <a:cubicBezTo>
                    <a:pt x="250" y="113"/>
                    <a:pt x="248" y="116"/>
                    <a:pt x="245" y="117"/>
                  </a:cubicBezTo>
                  <a:cubicBezTo>
                    <a:pt x="242" y="118"/>
                    <a:pt x="239" y="117"/>
                    <a:pt x="237" y="115"/>
                  </a:cubicBezTo>
                  <a:lnTo>
                    <a:pt x="231" y="110"/>
                  </a:lnTo>
                  <a:lnTo>
                    <a:pt x="239" y="112"/>
                  </a:lnTo>
                  <a:lnTo>
                    <a:pt x="229" y="114"/>
                  </a:lnTo>
                  <a:cubicBezTo>
                    <a:pt x="226" y="115"/>
                    <a:pt x="224" y="115"/>
                    <a:pt x="222" y="113"/>
                  </a:cubicBezTo>
                  <a:cubicBezTo>
                    <a:pt x="220" y="112"/>
                    <a:pt x="219" y="109"/>
                    <a:pt x="219" y="107"/>
                  </a:cubicBezTo>
                  <a:lnTo>
                    <a:pt x="219" y="96"/>
                  </a:lnTo>
                  <a:cubicBezTo>
                    <a:pt x="219" y="91"/>
                    <a:pt x="222" y="88"/>
                    <a:pt x="227" y="88"/>
                  </a:cubicBezTo>
                  <a:lnTo>
                    <a:pt x="242" y="88"/>
                  </a:lnTo>
                  <a:close/>
                  <a:moveTo>
                    <a:pt x="227" y="104"/>
                  </a:moveTo>
                  <a:lnTo>
                    <a:pt x="235" y="96"/>
                  </a:lnTo>
                  <a:lnTo>
                    <a:pt x="235" y="107"/>
                  </a:lnTo>
                  <a:lnTo>
                    <a:pt x="225" y="99"/>
                  </a:lnTo>
                  <a:lnTo>
                    <a:pt x="235" y="96"/>
                  </a:lnTo>
                  <a:cubicBezTo>
                    <a:pt x="238" y="95"/>
                    <a:pt x="241" y="96"/>
                    <a:pt x="243" y="98"/>
                  </a:cubicBezTo>
                  <a:lnTo>
                    <a:pt x="248" y="104"/>
                  </a:lnTo>
                  <a:lnTo>
                    <a:pt x="234" y="109"/>
                  </a:lnTo>
                  <a:lnTo>
                    <a:pt x="234" y="96"/>
                  </a:lnTo>
                  <a:lnTo>
                    <a:pt x="242" y="104"/>
                  </a:lnTo>
                  <a:lnTo>
                    <a:pt x="227" y="104"/>
                  </a:lnTo>
                  <a:close/>
                  <a:moveTo>
                    <a:pt x="27" y="122"/>
                  </a:moveTo>
                  <a:cubicBezTo>
                    <a:pt x="27" y="125"/>
                    <a:pt x="26" y="128"/>
                    <a:pt x="23" y="130"/>
                  </a:cubicBezTo>
                  <a:cubicBezTo>
                    <a:pt x="20" y="132"/>
                    <a:pt x="17" y="131"/>
                    <a:pt x="14" y="129"/>
                  </a:cubicBezTo>
                  <a:lnTo>
                    <a:pt x="4" y="121"/>
                  </a:lnTo>
                  <a:cubicBezTo>
                    <a:pt x="2" y="120"/>
                    <a:pt x="0" y="117"/>
                    <a:pt x="0" y="115"/>
                  </a:cubicBezTo>
                  <a:cubicBezTo>
                    <a:pt x="1" y="112"/>
                    <a:pt x="2" y="110"/>
                    <a:pt x="4" y="108"/>
                  </a:cubicBezTo>
                  <a:lnTo>
                    <a:pt x="12" y="103"/>
                  </a:lnTo>
                  <a:cubicBezTo>
                    <a:pt x="14" y="101"/>
                    <a:pt x="17" y="101"/>
                    <a:pt x="19" y="102"/>
                  </a:cubicBezTo>
                  <a:cubicBezTo>
                    <a:pt x="22" y="103"/>
                    <a:pt x="24" y="105"/>
                    <a:pt x="24" y="108"/>
                  </a:cubicBezTo>
                  <a:lnTo>
                    <a:pt x="27" y="122"/>
                  </a:lnTo>
                  <a:close/>
                  <a:moveTo>
                    <a:pt x="8" y="111"/>
                  </a:moveTo>
                  <a:lnTo>
                    <a:pt x="21" y="116"/>
                  </a:lnTo>
                  <a:lnTo>
                    <a:pt x="13" y="121"/>
                  </a:lnTo>
                  <a:lnTo>
                    <a:pt x="13" y="109"/>
                  </a:lnTo>
                  <a:lnTo>
                    <a:pt x="24" y="117"/>
                  </a:lnTo>
                  <a:lnTo>
                    <a:pt x="11" y="125"/>
                  </a:lnTo>
                  <a:lnTo>
                    <a:pt x="8" y="111"/>
                  </a:lnTo>
                  <a:close/>
                  <a:moveTo>
                    <a:pt x="284" y="123"/>
                  </a:moveTo>
                  <a:cubicBezTo>
                    <a:pt x="287" y="123"/>
                    <a:pt x="289" y="124"/>
                    <a:pt x="291" y="126"/>
                  </a:cubicBezTo>
                  <a:lnTo>
                    <a:pt x="304" y="143"/>
                  </a:lnTo>
                  <a:cubicBezTo>
                    <a:pt x="306" y="146"/>
                    <a:pt x="306" y="150"/>
                    <a:pt x="303" y="153"/>
                  </a:cubicBezTo>
                  <a:lnTo>
                    <a:pt x="301" y="156"/>
                  </a:lnTo>
                  <a:cubicBezTo>
                    <a:pt x="299" y="158"/>
                    <a:pt x="296" y="159"/>
                    <a:pt x="293" y="158"/>
                  </a:cubicBezTo>
                  <a:lnTo>
                    <a:pt x="272" y="153"/>
                  </a:lnTo>
                  <a:cubicBezTo>
                    <a:pt x="269" y="152"/>
                    <a:pt x="267" y="150"/>
                    <a:pt x="266" y="147"/>
                  </a:cubicBezTo>
                  <a:cubicBezTo>
                    <a:pt x="265" y="144"/>
                    <a:pt x="266" y="141"/>
                    <a:pt x="268" y="139"/>
                  </a:cubicBezTo>
                  <a:lnTo>
                    <a:pt x="280" y="150"/>
                  </a:lnTo>
                  <a:cubicBezTo>
                    <a:pt x="277" y="153"/>
                    <a:pt x="273" y="154"/>
                    <a:pt x="270" y="152"/>
                  </a:cubicBezTo>
                  <a:lnTo>
                    <a:pt x="260" y="147"/>
                  </a:lnTo>
                  <a:cubicBezTo>
                    <a:pt x="257" y="145"/>
                    <a:pt x="256" y="143"/>
                    <a:pt x="255" y="140"/>
                  </a:cubicBezTo>
                  <a:cubicBezTo>
                    <a:pt x="255" y="137"/>
                    <a:pt x="257" y="134"/>
                    <a:pt x="259" y="133"/>
                  </a:cubicBezTo>
                  <a:lnTo>
                    <a:pt x="272" y="124"/>
                  </a:lnTo>
                  <a:cubicBezTo>
                    <a:pt x="274" y="124"/>
                    <a:pt x="275" y="123"/>
                    <a:pt x="277" y="123"/>
                  </a:cubicBezTo>
                  <a:lnTo>
                    <a:pt x="284" y="123"/>
                  </a:lnTo>
                  <a:close/>
                  <a:moveTo>
                    <a:pt x="277" y="139"/>
                  </a:moveTo>
                  <a:lnTo>
                    <a:pt x="281" y="138"/>
                  </a:lnTo>
                  <a:lnTo>
                    <a:pt x="268" y="146"/>
                  </a:lnTo>
                  <a:lnTo>
                    <a:pt x="267" y="132"/>
                  </a:lnTo>
                  <a:lnTo>
                    <a:pt x="278" y="138"/>
                  </a:lnTo>
                  <a:lnTo>
                    <a:pt x="268" y="139"/>
                  </a:lnTo>
                  <a:lnTo>
                    <a:pt x="282" y="131"/>
                  </a:lnTo>
                  <a:cubicBezTo>
                    <a:pt x="285" y="134"/>
                    <a:pt x="288" y="137"/>
                    <a:pt x="288" y="142"/>
                  </a:cubicBezTo>
                  <a:cubicBezTo>
                    <a:pt x="285" y="145"/>
                    <a:pt x="273" y="134"/>
                    <a:pt x="285" y="145"/>
                  </a:cubicBezTo>
                  <a:lnTo>
                    <a:pt x="280" y="150"/>
                  </a:lnTo>
                  <a:lnTo>
                    <a:pt x="276" y="137"/>
                  </a:lnTo>
                  <a:lnTo>
                    <a:pt x="297" y="143"/>
                  </a:lnTo>
                  <a:lnTo>
                    <a:pt x="289" y="145"/>
                  </a:lnTo>
                  <a:lnTo>
                    <a:pt x="292" y="142"/>
                  </a:lnTo>
                  <a:lnTo>
                    <a:pt x="291" y="153"/>
                  </a:lnTo>
                  <a:lnTo>
                    <a:pt x="278" y="136"/>
                  </a:lnTo>
                  <a:lnTo>
                    <a:pt x="284" y="139"/>
                  </a:lnTo>
                  <a:lnTo>
                    <a:pt x="277" y="139"/>
                  </a:lnTo>
                  <a:close/>
                  <a:moveTo>
                    <a:pt x="188" y="188"/>
                  </a:moveTo>
                  <a:lnTo>
                    <a:pt x="194" y="191"/>
                  </a:lnTo>
                  <a:lnTo>
                    <a:pt x="178" y="188"/>
                  </a:lnTo>
                  <a:lnTo>
                    <a:pt x="179" y="188"/>
                  </a:lnTo>
                  <a:lnTo>
                    <a:pt x="177" y="188"/>
                  </a:lnTo>
                  <a:cubicBezTo>
                    <a:pt x="174" y="188"/>
                    <a:pt x="171" y="187"/>
                    <a:pt x="169" y="184"/>
                  </a:cubicBezTo>
                  <a:lnTo>
                    <a:pt x="167" y="178"/>
                  </a:lnTo>
                  <a:lnTo>
                    <a:pt x="168" y="180"/>
                  </a:lnTo>
                  <a:lnTo>
                    <a:pt x="150" y="161"/>
                  </a:lnTo>
                  <a:lnTo>
                    <a:pt x="157" y="164"/>
                  </a:lnTo>
                  <a:lnTo>
                    <a:pt x="144" y="166"/>
                  </a:lnTo>
                  <a:cubicBezTo>
                    <a:pt x="140" y="167"/>
                    <a:pt x="137" y="165"/>
                    <a:pt x="135" y="162"/>
                  </a:cubicBezTo>
                  <a:cubicBezTo>
                    <a:pt x="134" y="158"/>
                    <a:pt x="135" y="154"/>
                    <a:pt x="138" y="152"/>
                  </a:cubicBezTo>
                  <a:lnTo>
                    <a:pt x="154" y="141"/>
                  </a:lnTo>
                  <a:cubicBezTo>
                    <a:pt x="157" y="139"/>
                    <a:pt x="161" y="139"/>
                    <a:pt x="164" y="142"/>
                  </a:cubicBezTo>
                  <a:lnTo>
                    <a:pt x="179" y="155"/>
                  </a:lnTo>
                  <a:lnTo>
                    <a:pt x="177" y="154"/>
                  </a:lnTo>
                  <a:lnTo>
                    <a:pt x="200" y="162"/>
                  </a:lnTo>
                  <a:cubicBezTo>
                    <a:pt x="203" y="163"/>
                    <a:pt x="205" y="165"/>
                    <a:pt x="206" y="168"/>
                  </a:cubicBezTo>
                  <a:lnTo>
                    <a:pt x="211" y="189"/>
                  </a:lnTo>
                  <a:lnTo>
                    <a:pt x="205" y="183"/>
                  </a:lnTo>
                  <a:lnTo>
                    <a:pt x="218" y="186"/>
                  </a:lnTo>
                  <a:cubicBezTo>
                    <a:pt x="221" y="187"/>
                    <a:pt x="224" y="190"/>
                    <a:pt x="224" y="194"/>
                  </a:cubicBezTo>
                  <a:lnTo>
                    <a:pt x="224" y="202"/>
                  </a:lnTo>
                  <a:cubicBezTo>
                    <a:pt x="224" y="207"/>
                    <a:pt x="221" y="210"/>
                    <a:pt x="216" y="210"/>
                  </a:cubicBezTo>
                  <a:lnTo>
                    <a:pt x="208" y="210"/>
                  </a:lnTo>
                  <a:cubicBezTo>
                    <a:pt x="206" y="210"/>
                    <a:pt x="203" y="209"/>
                    <a:pt x="202" y="207"/>
                  </a:cubicBezTo>
                  <a:lnTo>
                    <a:pt x="188" y="188"/>
                  </a:lnTo>
                  <a:close/>
                  <a:moveTo>
                    <a:pt x="215" y="198"/>
                  </a:moveTo>
                  <a:lnTo>
                    <a:pt x="208" y="194"/>
                  </a:lnTo>
                  <a:lnTo>
                    <a:pt x="216" y="194"/>
                  </a:lnTo>
                  <a:lnTo>
                    <a:pt x="208" y="202"/>
                  </a:lnTo>
                  <a:lnTo>
                    <a:pt x="208" y="194"/>
                  </a:lnTo>
                  <a:lnTo>
                    <a:pt x="214" y="202"/>
                  </a:lnTo>
                  <a:lnTo>
                    <a:pt x="201" y="199"/>
                  </a:lnTo>
                  <a:cubicBezTo>
                    <a:pt x="198" y="198"/>
                    <a:pt x="196" y="196"/>
                    <a:pt x="195" y="193"/>
                  </a:cubicBezTo>
                  <a:lnTo>
                    <a:pt x="190" y="171"/>
                  </a:lnTo>
                  <a:lnTo>
                    <a:pt x="195" y="177"/>
                  </a:lnTo>
                  <a:lnTo>
                    <a:pt x="171" y="169"/>
                  </a:lnTo>
                  <a:cubicBezTo>
                    <a:pt x="170" y="169"/>
                    <a:pt x="170" y="168"/>
                    <a:pt x="169" y="167"/>
                  </a:cubicBezTo>
                  <a:lnTo>
                    <a:pt x="153" y="154"/>
                  </a:lnTo>
                  <a:lnTo>
                    <a:pt x="163" y="154"/>
                  </a:lnTo>
                  <a:lnTo>
                    <a:pt x="147" y="165"/>
                  </a:lnTo>
                  <a:lnTo>
                    <a:pt x="141" y="151"/>
                  </a:lnTo>
                  <a:lnTo>
                    <a:pt x="154" y="148"/>
                  </a:lnTo>
                  <a:cubicBezTo>
                    <a:pt x="157" y="147"/>
                    <a:pt x="160" y="148"/>
                    <a:pt x="161" y="150"/>
                  </a:cubicBezTo>
                  <a:lnTo>
                    <a:pt x="180" y="169"/>
                  </a:lnTo>
                  <a:cubicBezTo>
                    <a:pt x="180" y="170"/>
                    <a:pt x="181" y="171"/>
                    <a:pt x="181" y="171"/>
                  </a:cubicBezTo>
                  <a:lnTo>
                    <a:pt x="184" y="177"/>
                  </a:lnTo>
                  <a:lnTo>
                    <a:pt x="177" y="172"/>
                  </a:lnTo>
                  <a:lnTo>
                    <a:pt x="179" y="172"/>
                  </a:lnTo>
                  <a:cubicBezTo>
                    <a:pt x="180" y="172"/>
                    <a:pt x="180" y="172"/>
                    <a:pt x="181" y="172"/>
                  </a:cubicBezTo>
                  <a:lnTo>
                    <a:pt x="196" y="175"/>
                  </a:lnTo>
                  <a:cubicBezTo>
                    <a:pt x="199" y="176"/>
                    <a:pt x="200" y="177"/>
                    <a:pt x="202" y="179"/>
                  </a:cubicBezTo>
                  <a:lnTo>
                    <a:pt x="215" y="198"/>
                  </a:lnTo>
                  <a:close/>
                  <a:moveTo>
                    <a:pt x="48" y="153"/>
                  </a:moveTo>
                  <a:cubicBezTo>
                    <a:pt x="49" y="150"/>
                    <a:pt x="53" y="147"/>
                    <a:pt x="57" y="148"/>
                  </a:cubicBezTo>
                  <a:cubicBezTo>
                    <a:pt x="61" y="149"/>
                    <a:pt x="64" y="152"/>
                    <a:pt x="64" y="156"/>
                  </a:cubicBezTo>
                  <a:lnTo>
                    <a:pt x="64" y="169"/>
                  </a:lnTo>
                  <a:cubicBezTo>
                    <a:pt x="64" y="172"/>
                    <a:pt x="62" y="175"/>
                    <a:pt x="59" y="177"/>
                  </a:cubicBezTo>
                  <a:lnTo>
                    <a:pt x="54" y="179"/>
                  </a:lnTo>
                  <a:cubicBezTo>
                    <a:pt x="51" y="181"/>
                    <a:pt x="48" y="180"/>
                    <a:pt x="45" y="178"/>
                  </a:cubicBezTo>
                  <a:cubicBezTo>
                    <a:pt x="43" y="176"/>
                    <a:pt x="42" y="173"/>
                    <a:pt x="43" y="170"/>
                  </a:cubicBezTo>
                  <a:lnTo>
                    <a:pt x="48" y="153"/>
                  </a:lnTo>
                  <a:close/>
                  <a:moveTo>
                    <a:pt x="58" y="175"/>
                  </a:moveTo>
                  <a:lnTo>
                    <a:pt x="47" y="165"/>
                  </a:lnTo>
                  <a:lnTo>
                    <a:pt x="52" y="162"/>
                  </a:lnTo>
                  <a:lnTo>
                    <a:pt x="48" y="169"/>
                  </a:lnTo>
                  <a:lnTo>
                    <a:pt x="48" y="156"/>
                  </a:lnTo>
                  <a:lnTo>
                    <a:pt x="63" y="158"/>
                  </a:lnTo>
                  <a:lnTo>
                    <a:pt x="58" y="175"/>
                  </a:lnTo>
                  <a:close/>
                  <a:moveTo>
                    <a:pt x="282" y="196"/>
                  </a:moveTo>
                  <a:cubicBezTo>
                    <a:pt x="281" y="199"/>
                    <a:pt x="279" y="201"/>
                    <a:pt x="276" y="202"/>
                  </a:cubicBezTo>
                  <a:cubicBezTo>
                    <a:pt x="273" y="202"/>
                    <a:pt x="270" y="202"/>
                    <a:pt x="268" y="200"/>
                  </a:cubicBezTo>
                  <a:lnTo>
                    <a:pt x="263" y="194"/>
                  </a:lnTo>
                  <a:cubicBezTo>
                    <a:pt x="260" y="191"/>
                    <a:pt x="260" y="186"/>
                    <a:pt x="263" y="183"/>
                  </a:cubicBezTo>
                  <a:lnTo>
                    <a:pt x="268" y="178"/>
                  </a:lnTo>
                  <a:lnTo>
                    <a:pt x="267" y="188"/>
                  </a:lnTo>
                  <a:lnTo>
                    <a:pt x="260" y="177"/>
                  </a:lnTo>
                  <a:cubicBezTo>
                    <a:pt x="258" y="174"/>
                    <a:pt x="258" y="171"/>
                    <a:pt x="259" y="168"/>
                  </a:cubicBezTo>
                  <a:cubicBezTo>
                    <a:pt x="261" y="165"/>
                    <a:pt x="264" y="164"/>
                    <a:pt x="268" y="164"/>
                  </a:cubicBezTo>
                  <a:lnTo>
                    <a:pt x="281" y="167"/>
                  </a:lnTo>
                  <a:cubicBezTo>
                    <a:pt x="283" y="168"/>
                    <a:pt x="285" y="169"/>
                    <a:pt x="286" y="171"/>
                  </a:cubicBezTo>
                  <a:cubicBezTo>
                    <a:pt x="287" y="173"/>
                    <a:pt x="288" y="175"/>
                    <a:pt x="287" y="177"/>
                  </a:cubicBezTo>
                  <a:lnTo>
                    <a:pt x="282" y="196"/>
                  </a:lnTo>
                  <a:close/>
                  <a:moveTo>
                    <a:pt x="271" y="173"/>
                  </a:moveTo>
                  <a:lnTo>
                    <a:pt x="278" y="183"/>
                  </a:lnTo>
                  <a:lnTo>
                    <a:pt x="264" y="180"/>
                  </a:lnTo>
                  <a:lnTo>
                    <a:pt x="273" y="167"/>
                  </a:lnTo>
                  <a:lnTo>
                    <a:pt x="280" y="178"/>
                  </a:lnTo>
                  <a:cubicBezTo>
                    <a:pt x="283" y="182"/>
                    <a:pt x="282" y="186"/>
                    <a:pt x="280" y="189"/>
                  </a:cubicBezTo>
                  <a:lnTo>
                    <a:pt x="274" y="194"/>
                  </a:lnTo>
                  <a:lnTo>
                    <a:pt x="274" y="183"/>
                  </a:lnTo>
                  <a:lnTo>
                    <a:pt x="280" y="188"/>
                  </a:lnTo>
                  <a:lnTo>
                    <a:pt x="266" y="192"/>
                  </a:lnTo>
                  <a:lnTo>
                    <a:pt x="271" y="173"/>
                  </a:lnTo>
                  <a:close/>
                  <a:moveTo>
                    <a:pt x="44" y="174"/>
                  </a:moveTo>
                  <a:cubicBezTo>
                    <a:pt x="45" y="171"/>
                    <a:pt x="48" y="170"/>
                    <a:pt x="51" y="170"/>
                  </a:cubicBezTo>
                  <a:cubicBezTo>
                    <a:pt x="53" y="170"/>
                    <a:pt x="56" y="171"/>
                    <a:pt x="58" y="174"/>
                  </a:cubicBezTo>
                  <a:lnTo>
                    <a:pt x="68" y="193"/>
                  </a:lnTo>
                  <a:cubicBezTo>
                    <a:pt x="70" y="196"/>
                    <a:pt x="69" y="199"/>
                    <a:pt x="67" y="202"/>
                  </a:cubicBezTo>
                  <a:cubicBezTo>
                    <a:pt x="65" y="204"/>
                    <a:pt x="62" y="205"/>
                    <a:pt x="59" y="204"/>
                  </a:cubicBezTo>
                  <a:lnTo>
                    <a:pt x="40" y="199"/>
                  </a:lnTo>
                  <a:cubicBezTo>
                    <a:pt x="38" y="198"/>
                    <a:pt x="36" y="197"/>
                    <a:pt x="35" y="194"/>
                  </a:cubicBezTo>
                  <a:cubicBezTo>
                    <a:pt x="34" y="192"/>
                    <a:pt x="34" y="189"/>
                    <a:pt x="36" y="187"/>
                  </a:cubicBezTo>
                  <a:lnTo>
                    <a:pt x="44" y="174"/>
                  </a:lnTo>
                  <a:close/>
                  <a:moveTo>
                    <a:pt x="50" y="195"/>
                  </a:moveTo>
                  <a:lnTo>
                    <a:pt x="45" y="184"/>
                  </a:lnTo>
                  <a:lnTo>
                    <a:pt x="63" y="189"/>
                  </a:lnTo>
                  <a:lnTo>
                    <a:pt x="54" y="201"/>
                  </a:lnTo>
                  <a:lnTo>
                    <a:pt x="44" y="182"/>
                  </a:lnTo>
                  <a:lnTo>
                    <a:pt x="57" y="182"/>
                  </a:lnTo>
                  <a:lnTo>
                    <a:pt x="50" y="195"/>
                  </a:lnTo>
                  <a:close/>
                  <a:moveTo>
                    <a:pt x="243" y="216"/>
                  </a:moveTo>
                  <a:cubicBezTo>
                    <a:pt x="243" y="219"/>
                    <a:pt x="241" y="222"/>
                    <a:pt x="238" y="223"/>
                  </a:cubicBezTo>
                  <a:cubicBezTo>
                    <a:pt x="234" y="224"/>
                    <a:pt x="231" y="224"/>
                    <a:pt x="229" y="221"/>
                  </a:cubicBezTo>
                  <a:lnTo>
                    <a:pt x="216" y="208"/>
                  </a:lnTo>
                  <a:cubicBezTo>
                    <a:pt x="213" y="205"/>
                    <a:pt x="213" y="201"/>
                    <a:pt x="215" y="198"/>
                  </a:cubicBezTo>
                  <a:cubicBezTo>
                    <a:pt x="217" y="195"/>
                    <a:pt x="221" y="193"/>
                    <a:pt x="224" y="195"/>
                  </a:cubicBezTo>
                  <a:lnTo>
                    <a:pt x="238" y="200"/>
                  </a:lnTo>
                  <a:cubicBezTo>
                    <a:pt x="241" y="202"/>
                    <a:pt x="243" y="204"/>
                    <a:pt x="243" y="208"/>
                  </a:cubicBezTo>
                  <a:lnTo>
                    <a:pt x="243" y="216"/>
                  </a:lnTo>
                  <a:close/>
                  <a:moveTo>
                    <a:pt x="227" y="208"/>
                  </a:moveTo>
                  <a:lnTo>
                    <a:pt x="231" y="215"/>
                  </a:lnTo>
                  <a:lnTo>
                    <a:pt x="218" y="210"/>
                  </a:lnTo>
                  <a:lnTo>
                    <a:pt x="227" y="197"/>
                  </a:lnTo>
                  <a:lnTo>
                    <a:pt x="240" y="210"/>
                  </a:lnTo>
                  <a:lnTo>
                    <a:pt x="227" y="216"/>
                  </a:lnTo>
                  <a:lnTo>
                    <a:pt x="227" y="208"/>
                  </a:lnTo>
                  <a:close/>
                  <a:moveTo>
                    <a:pt x="66" y="226"/>
                  </a:moveTo>
                  <a:cubicBezTo>
                    <a:pt x="63" y="227"/>
                    <a:pt x="59" y="226"/>
                    <a:pt x="57" y="223"/>
                  </a:cubicBezTo>
                  <a:lnTo>
                    <a:pt x="49" y="209"/>
                  </a:lnTo>
                  <a:cubicBezTo>
                    <a:pt x="47" y="206"/>
                    <a:pt x="48" y="202"/>
                    <a:pt x="50" y="199"/>
                  </a:cubicBezTo>
                  <a:cubicBezTo>
                    <a:pt x="53" y="197"/>
                    <a:pt x="57" y="196"/>
                    <a:pt x="60" y="198"/>
                  </a:cubicBezTo>
                  <a:lnTo>
                    <a:pt x="76" y="209"/>
                  </a:lnTo>
                  <a:cubicBezTo>
                    <a:pt x="79" y="211"/>
                    <a:pt x="80" y="214"/>
                    <a:pt x="79" y="217"/>
                  </a:cubicBezTo>
                  <a:cubicBezTo>
                    <a:pt x="79" y="220"/>
                    <a:pt x="77" y="222"/>
                    <a:pt x="74" y="223"/>
                  </a:cubicBezTo>
                  <a:lnTo>
                    <a:pt x="66" y="226"/>
                  </a:lnTo>
                  <a:close/>
                  <a:moveTo>
                    <a:pt x="69" y="208"/>
                  </a:moveTo>
                  <a:lnTo>
                    <a:pt x="67" y="222"/>
                  </a:lnTo>
                  <a:lnTo>
                    <a:pt x="51" y="212"/>
                  </a:lnTo>
                  <a:lnTo>
                    <a:pt x="63" y="201"/>
                  </a:lnTo>
                  <a:lnTo>
                    <a:pt x="71" y="215"/>
                  </a:lnTo>
                  <a:lnTo>
                    <a:pt x="61" y="211"/>
                  </a:lnTo>
                  <a:lnTo>
                    <a:pt x="69" y="208"/>
                  </a:lnTo>
                  <a:close/>
                  <a:moveTo>
                    <a:pt x="316" y="226"/>
                  </a:moveTo>
                  <a:cubicBezTo>
                    <a:pt x="315" y="227"/>
                    <a:pt x="313" y="227"/>
                    <a:pt x="311" y="226"/>
                  </a:cubicBezTo>
                  <a:lnTo>
                    <a:pt x="301" y="224"/>
                  </a:lnTo>
                  <a:cubicBezTo>
                    <a:pt x="299" y="223"/>
                    <a:pt x="297" y="221"/>
                    <a:pt x="296" y="219"/>
                  </a:cubicBezTo>
                  <a:cubicBezTo>
                    <a:pt x="295" y="217"/>
                    <a:pt x="295" y="215"/>
                    <a:pt x="296" y="212"/>
                  </a:cubicBezTo>
                  <a:lnTo>
                    <a:pt x="298" y="207"/>
                  </a:lnTo>
                  <a:cubicBezTo>
                    <a:pt x="300" y="203"/>
                    <a:pt x="304" y="201"/>
                    <a:pt x="308" y="203"/>
                  </a:cubicBezTo>
                  <a:lnTo>
                    <a:pt x="324" y="208"/>
                  </a:lnTo>
                  <a:cubicBezTo>
                    <a:pt x="327" y="209"/>
                    <a:pt x="329" y="212"/>
                    <a:pt x="329" y="216"/>
                  </a:cubicBezTo>
                  <a:cubicBezTo>
                    <a:pt x="329" y="219"/>
                    <a:pt x="327" y="222"/>
                    <a:pt x="324" y="223"/>
                  </a:cubicBezTo>
                  <a:lnTo>
                    <a:pt x="316" y="226"/>
                  </a:lnTo>
                  <a:close/>
                  <a:moveTo>
                    <a:pt x="319" y="208"/>
                  </a:moveTo>
                  <a:lnTo>
                    <a:pt x="319" y="223"/>
                  </a:lnTo>
                  <a:lnTo>
                    <a:pt x="303" y="218"/>
                  </a:lnTo>
                  <a:lnTo>
                    <a:pt x="313" y="214"/>
                  </a:lnTo>
                  <a:lnTo>
                    <a:pt x="310" y="219"/>
                  </a:lnTo>
                  <a:lnTo>
                    <a:pt x="305" y="208"/>
                  </a:lnTo>
                  <a:lnTo>
                    <a:pt x="315" y="211"/>
                  </a:lnTo>
                  <a:lnTo>
                    <a:pt x="311" y="211"/>
                  </a:lnTo>
                  <a:lnTo>
                    <a:pt x="319" y="208"/>
                  </a:lnTo>
                  <a:close/>
                  <a:moveTo>
                    <a:pt x="266" y="258"/>
                  </a:moveTo>
                  <a:cubicBezTo>
                    <a:pt x="265" y="261"/>
                    <a:pt x="263" y="264"/>
                    <a:pt x="260" y="264"/>
                  </a:cubicBezTo>
                  <a:cubicBezTo>
                    <a:pt x="258" y="265"/>
                    <a:pt x="254" y="264"/>
                    <a:pt x="252" y="262"/>
                  </a:cubicBezTo>
                  <a:lnTo>
                    <a:pt x="247" y="257"/>
                  </a:lnTo>
                  <a:cubicBezTo>
                    <a:pt x="244" y="254"/>
                    <a:pt x="244" y="249"/>
                    <a:pt x="247" y="246"/>
                  </a:cubicBezTo>
                  <a:lnTo>
                    <a:pt x="255" y="238"/>
                  </a:lnTo>
                  <a:cubicBezTo>
                    <a:pt x="258" y="235"/>
                    <a:pt x="261" y="234"/>
                    <a:pt x="264" y="236"/>
                  </a:cubicBezTo>
                  <a:cubicBezTo>
                    <a:pt x="268" y="238"/>
                    <a:pt x="269" y="241"/>
                    <a:pt x="269" y="245"/>
                  </a:cubicBezTo>
                  <a:lnTo>
                    <a:pt x="266" y="258"/>
                  </a:lnTo>
                  <a:close/>
                  <a:moveTo>
                    <a:pt x="253" y="242"/>
                  </a:moveTo>
                  <a:lnTo>
                    <a:pt x="267" y="249"/>
                  </a:lnTo>
                  <a:lnTo>
                    <a:pt x="259" y="257"/>
                  </a:lnTo>
                  <a:lnTo>
                    <a:pt x="259" y="246"/>
                  </a:lnTo>
                  <a:lnTo>
                    <a:pt x="264" y="251"/>
                  </a:lnTo>
                  <a:lnTo>
                    <a:pt x="250" y="255"/>
                  </a:lnTo>
                  <a:lnTo>
                    <a:pt x="253" y="242"/>
                  </a:lnTo>
                  <a:close/>
                  <a:moveTo>
                    <a:pt x="148" y="284"/>
                  </a:moveTo>
                  <a:cubicBezTo>
                    <a:pt x="148" y="280"/>
                    <a:pt x="150" y="277"/>
                    <a:pt x="154" y="276"/>
                  </a:cubicBezTo>
                  <a:cubicBezTo>
                    <a:pt x="158" y="275"/>
                    <a:pt x="162" y="278"/>
                    <a:pt x="163" y="281"/>
                  </a:cubicBezTo>
                  <a:lnTo>
                    <a:pt x="168" y="295"/>
                  </a:lnTo>
                  <a:cubicBezTo>
                    <a:pt x="170" y="298"/>
                    <a:pt x="168" y="302"/>
                    <a:pt x="165" y="304"/>
                  </a:cubicBezTo>
                  <a:cubicBezTo>
                    <a:pt x="162" y="307"/>
                    <a:pt x="158" y="306"/>
                    <a:pt x="155" y="303"/>
                  </a:cubicBezTo>
                  <a:lnTo>
                    <a:pt x="150" y="298"/>
                  </a:lnTo>
                  <a:cubicBezTo>
                    <a:pt x="148" y="296"/>
                    <a:pt x="148" y="294"/>
                    <a:pt x="148" y="292"/>
                  </a:cubicBezTo>
                  <a:lnTo>
                    <a:pt x="148" y="284"/>
                  </a:lnTo>
                  <a:close/>
                  <a:moveTo>
                    <a:pt x="164" y="292"/>
                  </a:moveTo>
                  <a:lnTo>
                    <a:pt x="161" y="287"/>
                  </a:lnTo>
                  <a:lnTo>
                    <a:pt x="167" y="292"/>
                  </a:lnTo>
                  <a:lnTo>
                    <a:pt x="153" y="301"/>
                  </a:lnTo>
                  <a:lnTo>
                    <a:pt x="148" y="287"/>
                  </a:lnTo>
                  <a:lnTo>
                    <a:pt x="164" y="284"/>
                  </a:lnTo>
                  <a:lnTo>
                    <a:pt x="164" y="292"/>
                  </a:lnTo>
                  <a:close/>
                  <a:moveTo>
                    <a:pt x="192" y="352"/>
                  </a:moveTo>
                  <a:cubicBezTo>
                    <a:pt x="191" y="352"/>
                    <a:pt x="190" y="352"/>
                    <a:pt x="190" y="352"/>
                  </a:cubicBezTo>
                  <a:lnTo>
                    <a:pt x="182" y="349"/>
                  </a:lnTo>
                  <a:cubicBezTo>
                    <a:pt x="180" y="348"/>
                    <a:pt x="178" y="347"/>
                    <a:pt x="177" y="345"/>
                  </a:cubicBezTo>
                  <a:cubicBezTo>
                    <a:pt x="176" y="343"/>
                    <a:pt x="176" y="340"/>
                    <a:pt x="177" y="338"/>
                  </a:cubicBezTo>
                  <a:lnTo>
                    <a:pt x="185" y="319"/>
                  </a:lnTo>
                  <a:cubicBezTo>
                    <a:pt x="186" y="316"/>
                    <a:pt x="189" y="315"/>
                    <a:pt x="192" y="314"/>
                  </a:cubicBezTo>
                  <a:cubicBezTo>
                    <a:pt x="195" y="314"/>
                    <a:pt x="198" y="315"/>
                    <a:pt x="199" y="318"/>
                  </a:cubicBezTo>
                  <a:lnTo>
                    <a:pt x="204" y="326"/>
                  </a:lnTo>
                  <a:lnTo>
                    <a:pt x="196" y="323"/>
                  </a:lnTo>
                  <a:lnTo>
                    <a:pt x="209" y="320"/>
                  </a:lnTo>
                  <a:cubicBezTo>
                    <a:pt x="213" y="319"/>
                    <a:pt x="216" y="321"/>
                    <a:pt x="218" y="324"/>
                  </a:cubicBezTo>
                  <a:cubicBezTo>
                    <a:pt x="220" y="327"/>
                    <a:pt x="219" y="331"/>
                    <a:pt x="217" y="333"/>
                  </a:cubicBezTo>
                  <a:lnTo>
                    <a:pt x="214" y="336"/>
                  </a:lnTo>
                  <a:lnTo>
                    <a:pt x="213" y="324"/>
                  </a:lnTo>
                  <a:lnTo>
                    <a:pt x="224" y="332"/>
                  </a:lnTo>
                  <a:lnTo>
                    <a:pt x="219" y="331"/>
                  </a:lnTo>
                  <a:lnTo>
                    <a:pt x="279" y="331"/>
                  </a:lnTo>
                  <a:cubicBezTo>
                    <a:pt x="284" y="331"/>
                    <a:pt x="287" y="334"/>
                    <a:pt x="287" y="339"/>
                  </a:cubicBezTo>
                  <a:lnTo>
                    <a:pt x="287" y="350"/>
                  </a:lnTo>
                  <a:lnTo>
                    <a:pt x="277" y="342"/>
                  </a:lnTo>
                  <a:lnTo>
                    <a:pt x="300" y="334"/>
                  </a:lnTo>
                  <a:cubicBezTo>
                    <a:pt x="303" y="333"/>
                    <a:pt x="306" y="334"/>
                    <a:pt x="309" y="336"/>
                  </a:cubicBezTo>
                  <a:cubicBezTo>
                    <a:pt x="311" y="338"/>
                    <a:pt x="311" y="341"/>
                    <a:pt x="310" y="344"/>
                  </a:cubicBezTo>
                  <a:lnTo>
                    <a:pt x="305" y="358"/>
                  </a:lnTo>
                  <a:cubicBezTo>
                    <a:pt x="304" y="361"/>
                    <a:pt x="301" y="363"/>
                    <a:pt x="299" y="363"/>
                  </a:cubicBezTo>
                  <a:lnTo>
                    <a:pt x="251" y="368"/>
                  </a:lnTo>
                  <a:cubicBezTo>
                    <a:pt x="250" y="369"/>
                    <a:pt x="248" y="368"/>
                    <a:pt x="247" y="368"/>
                  </a:cubicBezTo>
                  <a:lnTo>
                    <a:pt x="218" y="354"/>
                  </a:lnTo>
                  <a:lnTo>
                    <a:pt x="221" y="355"/>
                  </a:lnTo>
                  <a:lnTo>
                    <a:pt x="192" y="352"/>
                  </a:lnTo>
                  <a:close/>
                  <a:moveTo>
                    <a:pt x="222" y="339"/>
                  </a:moveTo>
                  <a:cubicBezTo>
                    <a:pt x="223" y="339"/>
                    <a:pt x="224" y="339"/>
                    <a:pt x="225" y="340"/>
                  </a:cubicBezTo>
                  <a:lnTo>
                    <a:pt x="254" y="353"/>
                  </a:lnTo>
                  <a:lnTo>
                    <a:pt x="249" y="353"/>
                  </a:lnTo>
                  <a:lnTo>
                    <a:pt x="297" y="347"/>
                  </a:lnTo>
                  <a:lnTo>
                    <a:pt x="290" y="352"/>
                  </a:lnTo>
                  <a:lnTo>
                    <a:pt x="295" y="338"/>
                  </a:lnTo>
                  <a:lnTo>
                    <a:pt x="305" y="349"/>
                  </a:lnTo>
                  <a:lnTo>
                    <a:pt x="282" y="357"/>
                  </a:lnTo>
                  <a:cubicBezTo>
                    <a:pt x="279" y="358"/>
                    <a:pt x="277" y="358"/>
                    <a:pt x="275" y="356"/>
                  </a:cubicBezTo>
                  <a:cubicBezTo>
                    <a:pt x="272" y="355"/>
                    <a:pt x="271" y="352"/>
                    <a:pt x="271" y="350"/>
                  </a:cubicBezTo>
                  <a:lnTo>
                    <a:pt x="271" y="339"/>
                  </a:lnTo>
                  <a:lnTo>
                    <a:pt x="279" y="347"/>
                  </a:lnTo>
                  <a:lnTo>
                    <a:pt x="219" y="347"/>
                  </a:lnTo>
                  <a:cubicBezTo>
                    <a:pt x="217" y="347"/>
                    <a:pt x="215" y="346"/>
                    <a:pt x="214" y="345"/>
                  </a:cubicBezTo>
                  <a:lnTo>
                    <a:pt x="203" y="337"/>
                  </a:lnTo>
                  <a:cubicBezTo>
                    <a:pt x="202" y="335"/>
                    <a:pt x="200" y="333"/>
                    <a:pt x="200" y="331"/>
                  </a:cubicBezTo>
                  <a:cubicBezTo>
                    <a:pt x="200" y="329"/>
                    <a:pt x="201" y="327"/>
                    <a:pt x="202" y="325"/>
                  </a:cubicBezTo>
                  <a:lnTo>
                    <a:pt x="205" y="322"/>
                  </a:lnTo>
                  <a:lnTo>
                    <a:pt x="212" y="336"/>
                  </a:lnTo>
                  <a:lnTo>
                    <a:pt x="199" y="338"/>
                  </a:lnTo>
                  <a:cubicBezTo>
                    <a:pt x="196" y="339"/>
                    <a:pt x="193" y="338"/>
                    <a:pt x="191" y="335"/>
                  </a:cubicBezTo>
                  <a:lnTo>
                    <a:pt x="186" y="327"/>
                  </a:lnTo>
                  <a:lnTo>
                    <a:pt x="200" y="325"/>
                  </a:lnTo>
                  <a:lnTo>
                    <a:pt x="192" y="344"/>
                  </a:lnTo>
                  <a:lnTo>
                    <a:pt x="187" y="334"/>
                  </a:lnTo>
                  <a:lnTo>
                    <a:pt x="195" y="337"/>
                  </a:lnTo>
                  <a:lnTo>
                    <a:pt x="193" y="336"/>
                  </a:lnTo>
                  <a:lnTo>
                    <a:pt x="222" y="339"/>
                  </a:lnTo>
                  <a:close/>
                </a:path>
              </a:pathLst>
            </a:custGeom>
            <a:solidFill>
              <a:srgbClr val="6E6E6E"/>
            </a:solidFill>
            <a:ln w="0" cap="flat">
              <a:solidFill>
                <a:srgbClr val="6E6E6E"/>
              </a:solidFill>
              <a:prstDash val="solid"/>
              <a:round/>
              <a:headEnd/>
              <a:tailEnd/>
            </a:ln>
          </p:spPr>
          <p:txBody>
            <a:bodyPr/>
            <a:lstStyle/>
            <a:p>
              <a:endParaRPr lang="en-US"/>
            </a:p>
          </p:txBody>
        </p:sp>
        <p:sp>
          <p:nvSpPr>
            <p:cNvPr id="1265" name="Freeform 825"/>
            <p:cNvSpPr>
              <a:spLocks/>
            </p:cNvSpPr>
            <p:nvPr/>
          </p:nvSpPr>
          <p:spPr bwMode="auto">
            <a:xfrm>
              <a:off x="3212" y="1128"/>
              <a:ext cx="130" cy="103"/>
            </a:xfrm>
            <a:custGeom>
              <a:avLst/>
              <a:gdLst>
                <a:gd name="T0" fmla="*/ 110 w 130"/>
                <a:gd name="T1" fmla="*/ 7 h 103"/>
                <a:gd name="T2" fmla="*/ 110 w 130"/>
                <a:gd name="T3" fmla="*/ 8 h 103"/>
                <a:gd name="T4" fmla="*/ 111 w 130"/>
                <a:gd name="T5" fmla="*/ 10 h 103"/>
                <a:gd name="T6" fmla="*/ 111 w 130"/>
                <a:gd name="T7" fmla="*/ 8 h 103"/>
                <a:gd name="T8" fmla="*/ 117 w 130"/>
                <a:gd name="T9" fmla="*/ 10 h 103"/>
                <a:gd name="T10" fmla="*/ 122 w 130"/>
                <a:gd name="T11" fmla="*/ 15 h 103"/>
                <a:gd name="T12" fmla="*/ 121 w 130"/>
                <a:gd name="T13" fmla="*/ 16 h 103"/>
                <a:gd name="T14" fmla="*/ 123 w 130"/>
                <a:gd name="T15" fmla="*/ 18 h 103"/>
                <a:gd name="T16" fmla="*/ 121 w 130"/>
                <a:gd name="T17" fmla="*/ 19 h 103"/>
                <a:gd name="T18" fmla="*/ 123 w 130"/>
                <a:gd name="T19" fmla="*/ 23 h 103"/>
                <a:gd name="T20" fmla="*/ 123 w 130"/>
                <a:gd name="T21" fmla="*/ 33 h 103"/>
                <a:gd name="T22" fmla="*/ 126 w 130"/>
                <a:gd name="T23" fmla="*/ 40 h 103"/>
                <a:gd name="T24" fmla="*/ 130 w 130"/>
                <a:gd name="T25" fmla="*/ 42 h 103"/>
                <a:gd name="T26" fmla="*/ 127 w 130"/>
                <a:gd name="T27" fmla="*/ 44 h 103"/>
                <a:gd name="T28" fmla="*/ 128 w 130"/>
                <a:gd name="T29" fmla="*/ 48 h 103"/>
                <a:gd name="T30" fmla="*/ 111 w 130"/>
                <a:gd name="T31" fmla="*/ 48 h 103"/>
                <a:gd name="T32" fmla="*/ 109 w 130"/>
                <a:gd name="T33" fmla="*/ 51 h 103"/>
                <a:gd name="T34" fmla="*/ 100 w 130"/>
                <a:gd name="T35" fmla="*/ 53 h 103"/>
                <a:gd name="T36" fmla="*/ 100 w 130"/>
                <a:gd name="T37" fmla="*/ 59 h 103"/>
                <a:gd name="T38" fmla="*/ 102 w 130"/>
                <a:gd name="T39" fmla="*/ 60 h 103"/>
                <a:gd name="T40" fmla="*/ 102 w 130"/>
                <a:gd name="T41" fmla="*/ 62 h 103"/>
                <a:gd name="T42" fmla="*/ 88 w 130"/>
                <a:gd name="T43" fmla="*/ 67 h 103"/>
                <a:gd name="T44" fmla="*/ 82 w 130"/>
                <a:gd name="T45" fmla="*/ 75 h 103"/>
                <a:gd name="T46" fmla="*/ 72 w 130"/>
                <a:gd name="T47" fmla="*/ 76 h 103"/>
                <a:gd name="T48" fmla="*/ 70 w 130"/>
                <a:gd name="T49" fmla="*/ 80 h 103"/>
                <a:gd name="T50" fmla="*/ 65 w 130"/>
                <a:gd name="T51" fmla="*/ 79 h 103"/>
                <a:gd name="T52" fmla="*/ 48 w 130"/>
                <a:gd name="T53" fmla="*/ 90 h 103"/>
                <a:gd name="T54" fmla="*/ 48 w 130"/>
                <a:gd name="T55" fmla="*/ 103 h 103"/>
                <a:gd name="T56" fmla="*/ 0 w 130"/>
                <a:gd name="T57" fmla="*/ 103 h 103"/>
                <a:gd name="T58" fmla="*/ 2 w 130"/>
                <a:gd name="T59" fmla="*/ 100 h 103"/>
                <a:gd name="T60" fmla="*/ 17 w 130"/>
                <a:gd name="T61" fmla="*/ 96 h 103"/>
                <a:gd name="T62" fmla="*/ 32 w 130"/>
                <a:gd name="T63" fmla="*/ 83 h 103"/>
                <a:gd name="T64" fmla="*/ 38 w 130"/>
                <a:gd name="T65" fmla="*/ 72 h 103"/>
                <a:gd name="T66" fmla="*/ 39 w 130"/>
                <a:gd name="T67" fmla="*/ 69 h 103"/>
                <a:gd name="T68" fmla="*/ 36 w 130"/>
                <a:gd name="T69" fmla="*/ 65 h 103"/>
                <a:gd name="T70" fmla="*/ 37 w 130"/>
                <a:gd name="T71" fmla="*/ 55 h 103"/>
                <a:gd name="T72" fmla="*/ 43 w 130"/>
                <a:gd name="T73" fmla="*/ 47 h 103"/>
                <a:gd name="T74" fmla="*/ 43 w 130"/>
                <a:gd name="T75" fmla="*/ 42 h 103"/>
                <a:gd name="T76" fmla="*/ 51 w 130"/>
                <a:gd name="T77" fmla="*/ 33 h 103"/>
                <a:gd name="T78" fmla="*/ 69 w 130"/>
                <a:gd name="T79" fmla="*/ 23 h 103"/>
                <a:gd name="T80" fmla="*/ 79 w 130"/>
                <a:gd name="T81" fmla="*/ 2 h 103"/>
                <a:gd name="T82" fmla="*/ 84 w 130"/>
                <a:gd name="T83" fmla="*/ 0 h 103"/>
                <a:gd name="T84" fmla="*/ 85 w 130"/>
                <a:gd name="T85" fmla="*/ 1 h 103"/>
                <a:gd name="T86" fmla="*/ 86 w 130"/>
                <a:gd name="T87" fmla="*/ 4 h 103"/>
                <a:gd name="T88" fmla="*/ 92 w 130"/>
                <a:gd name="T89" fmla="*/ 9 h 103"/>
                <a:gd name="T90" fmla="*/ 106 w 130"/>
                <a:gd name="T91" fmla="*/ 9 h 103"/>
                <a:gd name="T92" fmla="*/ 110 w 130"/>
                <a:gd name="T93" fmla="*/ 7 h 10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30"/>
                <a:gd name="T142" fmla="*/ 0 h 103"/>
                <a:gd name="T143" fmla="*/ 130 w 130"/>
                <a:gd name="T144" fmla="*/ 103 h 10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30" h="103">
                  <a:moveTo>
                    <a:pt x="110" y="7"/>
                  </a:moveTo>
                  <a:lnTo>
                    <a:pt x="110" y="8"/>
                  </a:lnTo>
                  <a:lnTo>
                    <a:pt x="111" y="10"/>
                  </a:lnTo>
                  <a:lnTo>
                    <a:pt x="111" y="8"/>
                  </a:lnTo>
                  <a:lnTo>
                    <a:pt x="117" y="10"/>
                  </a:lnTo>
                  <a:lnTo>
                    <a:pt x="122" y="15"/>
                  </a:lnTo>
                  <a:lnTo>
                    <a:pt x="121" y="16"/>
                  </a:lnTo>
                  <a:lnTo>
                    <a:pt x="123" y="18"/>
                  </a:lnTo>
                  <a:lnTo>
                    <a:pt x="121" y="19"/>
                  </a:lnTo>
                  <a:lnTo>
                    <a:pt x="123" y="23"/>
                  </a:lnTo>
                  <a:lnTo>
                    <a:pt x="123" y="33"/>
                  </a:lnTo>
                  <a:lnTo>
                    <a:pt x="126" y="40"/>
                  </a:lnTo>
                  <a:lnTo>
                    <a:pt x="130" y="42"/>
                  </a:lnTo>
                  <a:lnTo>
                    <a:pt x="127" y="44"/>
                  </a:lnTo>
                  <a:lnTo>
                    <a:pt x="128" y="48"/>
                  </a:lnTo>
                  <a:lnTo>
                    <a:pt x="111" y="48"/>
                  </a:lnTo>
                  <a:lnTo>
                    <a:pt x="109" y="51"/>
                  </a:lnTo>
                  <a:lnTo>
                    <a:pt x="100" y="53"/>
                  </a:lnTo>
                  <a:lnTo>
                    <a:pt x="100" y="59"/>
                  </a:lnTo>
                  <a:lnTo>
                    <a:pt x="102" y="60"/>
                  </a:lnTo>
                  <a:lnTo>
                    <a:pt x="102" y="62"/>
                  </a:lnTo>
                  <a:lnTo>
                    <a:pt x="88" y="67"/>
                  </a:lnTo>
                  <a:lnTo>
                    <a:pt x="82" y="75"/>
                  </a:lnTo>
                  <a:lnTo>
                    <a:pt x="72" y="76"/>
                  </a:lnTo>
                  <a:lnTo>
                    <a:pt x="70" y="80"/>
                  </a:lnTo>
                  <a:lnTo>
                    <a:pt x="65" y="79"/>
                  </a:lnTo>
                  <a:lnTo>
                    <a:pt x="48" y="90"/>
                  </a:lnTo>
                  <a:lnTo>
                    <a:pt x="48" y="103"/>
                  </a:lnTo>
                  <a:lnTo>
                    <a:pt x="0" y="103"/>
                  </a:lnTo>
                  <a:lnTo>
                    <a:pt x="2" y="100"/>
                  </a:lnTo>
                  <a:lnTo>
                    <a:pt x="17" y="96"/>
                  </a:lnTo>
                  <a:lnTo>
                    <a:pt x="32" y="83"/>
                  </a:lnTo>
                  <a:lnTo>
                    <a:pt x="38" y="72"/>
                  </a:lnTo>
                  <a:lnTo>
                    <a:pt x="39" y="69"/>
                  </a:lnTo>
                  <a:lnTo>
                    <a:pt x="36" y="65"/>
                  </a:lnTo>
                  <a:lnTo>
                    <a:pt x="37" y="55"/>
                  </a:lnTo>
                  <a:lnTo>
                    <a:pt x="43" y="47"/>
                  </a:lnTo>
                  <a:lnTo>
                    <a:pt x="43" y="42"/>
                  </a:lnTo>
                  <a:lnTo>
                    <a:pt x="51" y="33"/>
                  </a:lnTo>
                  <a:lnTo>
                    <a:pt x="69" y="23"/>
                  </a:lnTo>
                  <a:lnTo>
                    <a:pt x="79" y="2"/>
                  </a:lnTo>
                  <a:lnTo>
                    <a:pt x="84" y="0"/>
                  </a:lnTo>
                  <a:lnTo>
                    <a:pt x="85" y="1"/>
                  </a:lnTo>
                  <a:lnTo>
                    <a:pt x="86" y="4"/>
                  </a:lnTo>
                  <a:lnTo>
                    <a:pt x="92" y="9"/>
                  </a:lnTo>
                  <a:lnTo>
                    <a:pt x="106" y="9"/>
                  </a:lnTo>
                  <a:lnTo>
                    <a:pt x="110" y="7"/>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66" name="Freeform 826"/>
            <p:cNvSpPr>
              <a:spLocks noEditPoints="1"/>
            </p:cNvSpPr>
            <p:nvPr/>
          </p:nvSpPr>
          <p:spPr bwMode="auto">
            <a:xfrm>
              <a:off x="3210" y="1126"/>
              <a:ext cx="134" cy="107"/>
            </a:xfrm>
            <a:custGeom>
              <a:avLst/>
              <a:gdLst>
                <a:gd name="T0" fmla="*/ 464 w 545"/>
                <a:gd name="T1" fmla="*/ 38 h 432"/>
                <a:gd name="T2" fmla="*/ 452 w 545"/>
                <a:gd name="T3" fmla="*/ 44 h 432"/>
                <a:gd name="T4" fmla="*/ 491 w 545"/>
                <a:gd name="T5" fmla="*/ 43 h 432"/>
                <a:gd name="T6" fmla="*/ 504 w 545"/>
                <a:gd name="T7" fmla="*/ 66 h 432"/>
                <a:gd name="T8" fmla="*/ 506 w 545"/>
                <a:gd name="T9" fmla="*/ 92 h 432"/>
                <a:gd name="T10" fmla="*/ 518 w 545"/>
                <a:gd name="T11" fmla="*/ 142 h 432"/>
                <a:gd name="T12" fmla="*/ 541 w 545"/>
                <a:gd name="T13" fmla="*/ 172 h 432"/>
                <a:gd name="T14" fmla="*/ 533 w 545"/>
                <a:gd name="T15" fmla="*/ 184 h 432"/>
                <a:gd name="T16" fmla="*/ 459 w 545"/>
                <a:gd name="T17" fmla="*/ 211 h 432"/>
                <a:gd name="T18" fmla="*/ 418 w 545"/>
                <a:gd name="T19" fmla="*/ 230 h 432"/>
                <a:gd name="T20" fmla="*/ 427 w 545"/>
                <a:gd name="T21" fmla="*/ 244 h 432"/>
                <a:gd name="T22" fmla="*/ 371 w 545"/>
                <a:gd name="T23" fmla="*/ 288 h 432"/>
                <a:gd name="T24" fmla="*/ 302 w 545"/>
                <a:gd name="T25" fmla="*/ 323 h 432"/>
                <a:gd name="T26" fmla="*/ 271 w 545"/>
                <a:gd name="T27" fmla="*/ 334 h 432"/>
                <a:gd name="T28" fmla="*/ 211 w 545"/>
                <a:gd name="T29" fmla="*/ 425 h 432"/>
                <a:gd name="T30" fmla="*/ 2 w 545"/>
                <a:gd name="T31" fmla="*/ 419 h 432"/>
                <a:gd name="T32" fmla="*/ 75 w 545"/>
                <a:gd name="T33" fmla="*/ 389 h 432"/>
                <a:gd name="T34" fmla="*/ 155 w 545"/>
                <a:gd name="T35" fmla="*/ 298 h 432"/>
                <a:gd name="T36" fmla="*/ 147 w 545"/>
                <a:gd name="T37" fmla="*/ 269 h 432"/>
                <a:gd name="T38" fmla="*/ 176 w 545"/>
                <a:gd name="T39" fmla="*/ 198 h 432"/>
                <a:gd name="T40" fmla="*/ 213 w 545"/>
                <a:gd name="T41" fmla="*/ 135 h 432"/>
                <a:gd name="T42" fmla="*/ 329 w 545"/>
                <a:gd name="T43" fmla="*/ 6 h 432"/>
                <a:gd name="T44" fmla="*/ 363 w 545"/>
                <a:gd name="T45" fmla="*/ 10 h 432"/>
                <a:gd name="T46" fmla="*/ 382 w 545"/>
                <a:gd name="T47" fmla="*/ 35 h 432"/>
                <a:gd name="T48" fmla="*/ 441 w 545"/>
                <a:gd name="T49" fmla="*/ 50 h 432"/>
                <a:gd name="T50" fmla="*/ 353 w 545"/>
                <a:gd name="T51" fmla="*/ 31 h 432"/>
                <a:gd name="T52" fmla="*/ 347 w 545"/>
                <a:gd name="T53" fmla="*/ 14 h 432"/>
                <a:gd name="T54" fmla="*/ 296 w 545"/>
                <a:gd name="T55" fmla="*/ 105 h 432"/>
                <a:gd name="T56" fmla="*/ 190 w 545"/>
                <a:gd name="T57" fmla="*/ 182 h 432"/>
                <a:gd name="T58" fmla="*/ 164 w 545"/>
                <a:gd name="T59" fmla="*/ 237 h 432"/>
                <a:gd name="T60" fmla="*/ 172 w 545"/>
                <a:gd name="T61" fmla="*/ 281 h 432"/>
                <a:gd name="T62" fmla="*/ 146 w 545"/>
                <a:gd name="T63" fmla="*/ 346 h 432"/>
                <a:gd name="T64" fmla="*/ 21 w 545"/>
                <a:gd name="T65" fmla="*/ 419 h 432"/>
                <a:gd name="T66" fmla="*/ 203 w 545"/>
                <a:gd name="T67" fmla="*/ 416 h 432"/>
                <a:gd name="T68" fmla="*/ 268 w 545"/>
                <a:gd name="T69" fmla="*/ 319 h 432"/>
                <a:gd name="T70" fmla="*/ 295 w 545"/>
                <a:gd name="T71" fmla="*/ 312 h 432"/>
                <a:gd name="T72" fmla="*/ 362 w 545"/>
                <a:gd name="T73" fmla="*/ 275 h 432"/>
                <a:gd name="T74" fmla="*/ 416 w 545"/>
                <a:gd name="T75" fmla="*/ 251 h 432"/>
                <a:gd name="T76" fmla="*/ 408 w 545"/>
                <a:gd name="T77" fmla="*/ 222 h 432"/>
                <a:gd name="T78" fmla="*/ 453 w 545"/>
                <a:gd name="T79" fmla="*/ 198 h 432"/>
                <a:gd name="T80" fmla="*/ 518 w 545"/>
                <a:gd name="T81" fmla="*/ 190 h 432"/>
                <a:gd name="T82" fmla="*/ 516 w 545"/>
                <a:gd name="T83" fmla="*/ 175 h 432"/>
                <a:gd name="T84" fmla="*/ 502 w 545"/>
                <a:gd name="T85" fmla="*/ 99 h 432"/>
                <a:gd name="T86" fmla="*/ 505 w 545"/>
                <a:gd name="T87" fmla="*/ 74 h 432"/>
                <a:gd name="T88" fmla="*/ 493 w 545"/>
                <a:gd name="T89" fmla="*/ 67 h 432"/>
                <a:gd name="T90" fmla="*/ 483 w 545"/>
                <a:gd name="T91" fmla="*/ 56 h 432"/>
                <a:gd name="T92" fmla="*/ 466 w 545"/>
                <a:gd name="T93" fmla="*/ 53 h 432"/>
                <a:gd name="T94" fmla="*/ 448 w 545"/>
                <a:gd name="T95" fmla="*/ 35 h 43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45"/>
                <a:gd name="T145" fmla="*/ 0 h 432"/>
                <a:gd name="T146" fmla="*/ 545 w 545"/>
                <a:gd name="T147" fmla="*/ 432 h 43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45" h="432">
                  <a:moveTo>
                    <a:pt x="453" y="28"/>
                  </a:moveTo>
                  <a:cubicBezTo>
                    <a:pt x="456" y="27"/>
                    <a:pt x="459" y="27"/>
                    <a:pt x="461" y="28"/>
                  </a:cubicBezTo>
                  <a:cubicBezTo>
                    <a:pt x="463" y="30"/>
                    <a:pt x="464" y="32"/>
                    <a:pt x="464" y="35"/>
                  </a:cubicBezTo>
                  <a:lnTo>
                    <a:pt x="464" y="38"/>
                  </a:lnTo>
                  <a:lnTo>
                    <a:pt x="463" y="33"/>
                  </a:lnTo>
                  <a:lnTo>
                    <a:pt x="468" y="41"/>
                  </a:lnTo>
                  <a:lnTo>
                    <a:pt x="455" y="49"/>
                  </a:lnTo>
                  <a:lnTo>
                    <a:pt x="452" y="44"/>
                  </a:lnTo>
                  <a:cubicBezTo>
                    <a:pt x="451" y="41"/>
                    <a:pt x="451" y="38"/>
                    <a:pt x="453" y="35"/>
                  </a:cubicBezTo>
                  <a:cubicBezTo>
                    <a:pt x="455" y="33"/>
                    <a:pt x="458" y="32"/>
                    <a:pt x="461" y="33"/>
                  </a:cubicBezTo>
                  <a:lnTo>
                    <a:pt x="488" y="41"/>
                  </a:lnTo>
                  <a:cubicBezTo>
                    <a:pt x="489" y="41"/>
                    <a:pt x="491" y="42"/>
                    <a:pt x="491" y="43"/>
                  </a:cubicBezTo>
                  <a:lnTo>
                    <a:pt x="510" y="61"/>
                  </a:lnTo>
                  <a:cubicBezTo>
                    <a:pt x="513" y="65"/>
                    <a:pt x="513" y="70"/>
                    <a:pt x="510" y="73"/>
                  </a:cubicBezTo>
                  <a:lnTo>
                    <a:pt x="505" y="78"/>
                  </a:lnTo>
                  <a:lnTo>
                    <a:pt x="504" y="66"/>
                  </a:lnTo>
                  <a:lnTo>
                    <a:pt x="515" y="74"/>
                  </a:lnTo>
                  <a:cubicBezTo>
                    <a:pt x="517" y="76"/>
                    <a:pt x="518" y="78"/>
                    <a:pt x="518" y="81"/>
                  </a:cubicBezTo>
                  <a:cubicBezTo>
                    <a:pt x="518" y="83"/>
                    <a:pt x="516" y="86"/>
                    <a:pt x="514" y="87"/>
                  </a:cubicBezTo>
                  <a:lnTo>
                    <a:pt x="506" y="92"/>
                  </a:lnTo>
                  <a:lnTo>
                    <a:pt x="509" y="82"/>
                  </a:lnTo>
                  <a:lnTo>
                    <a:pt x="517" y="95"/>
                  </a:lnTo>
                  <a:cubicBezTo>
                    <a:pt x="517" y="96"/>
                    <a:pt x="518" y="98"/>
                    <a:pt x="518" y="99"/>
                  </a:cubicBezTo>
                  <a:lnTo>
                    <a:pt x="518" y="142"/>
                  </a:lnTo>
                  <a:lnTo>
                    <a:pt x="517" y="139"/>
                  </a:lnTo>
                  <a:lnTo>
                    <a:pt x="528" y="165"/>
                  </a:lnTo>
                  <a:lnTo>
                    <a:pt x="525" y="162"/>
                  </a:lnTo>
                  <a:lnTo>
                    <a:pt x="541" y="172"/>
                  </a:lnTo>
                  <a:cubicBezTo>
                    <a:pt x="543" y="174"/>
                    <a:pt x="544" y="176"/>
                    <a:pt x="544" y="179"/>
                  </a:cubicBezTo>
                  <a:cubicBezTo>
                    <a:pt x="545" y="182"/>
                    <a:pt x="543" y="184"/>
                    <a:pt x="541" y="186"/>
                  </a:cubicBezTo>
                  <a:lnTo>
                    <a:pt x="531" y="194"/>
                  </a:lnTo>
                  <a:lnTo>
                    <a:pt x="533" y="184"/>
                  </a:lnTo>
                  <a:lnTo>
                    <a:pt x="539" y="197"/>
                  </a:lnTo>
                  <a:cubicBezTo>
                    <a:pt x="540" y="200"/>
                    <a:pt x="539" y="203"/>
                    <a:pt x="538" y="205"/>
                  </a:cubicBezTo>
                  <a:cubicBezTo>
                    <a:pt x="536" y="207"/>
                    <a:pt x="534" y="208"/>
                    <a:pt x="531" y="208"/>
                  </a:cubicBezTo>
                  <a:lnTo>
                    <a:pt x="459" y="211"/>
                  </a:lnTo>
                  <a:lnTo>
                    <a:pt x="466" y="208"/>
                  </a:lnTo>
                  <a:lnTo>
                    <a:pt x="458" y="219"/>
                  </a:lnTo>
                  <a:cubicBezTo>
                    <a:pt x="456" y="220"/>
                    <a:pt x="455" y="221"/>
                    <a:pt x="453" y="222"/>
                  </a:cubicBezTo>
                  <a:lnTo>
                    <a:pt x="418" y="230"/>
                  </a:lnTo>
                  <a:lnTo>
                    <a:pt x="424" y="222"/>
                  </a:lnTo>
                  <a:lnTo>
                    <a:pt x="424" y="248"/>
                  </a:lnTo>
                  <a:lnTo>
                    <a:pt x="419" y="241"/>
                  </a:lnTo>
                  <a:lnTo>
                    <a:pt x="427" y="244"/>
                  </a:lnTo>
                  <a:cubicBezTo>
                    <a:pt x="430" y="245"/>
                    <a:pt x="432" y="248"/>
                    <a:pt x="432" y="251"/>
                  </a:cubicBezTo>
                  <a:lnTo>
                    <a:pt x="432" y="259"/>
                  </a:lnTo>
                  <a:cubicBezTo>
                    <a:pt x="432" y="262"/>
                    <a:pt x="430" y="265"/>
                    <a:pt x="427" y="267"/>
                  </a:cubicBezTo>
                  <a:lnTo>
                    <a:pt x="371" y="288"/>
                  </a:lnTo>
                  <a:lnTo>
                    <a:pt x="375" y="286"/>
                  </a:lnTo>
                  <a:lnTo>
                    <a:pt x="348" y="318"/>
                  </a:lnTo>
                  <a:cubicBezTo>
                    <a:pt x="347" y="319"/>
                    <a:pt x="345" y="320"/>
                    <a:pt x="342" y="320"/>
                  </a:cubicBezTo>
                  <a:lnTo>
                    <a:pt x="302" y="323"/>
                  </a:lnTo>
                  <a:lnTo>
                    <a:pt x="309" y="319"/>
                  </a:lnTo>
                  <a:lnTo>
                    <a:pt x="301" y="335"/>
                  </a:lnTo>
                  <a:cubicBezTo>
                    <a:pt x="299" y="338"/>
                    <a:pt x="295" y="340"/>
                    <a:pt x="292" y="339"/>
                  </a:cubicBezTo>
                  <a:lnTo>
                    <a:pt x="271" y="334"/>
                  </a:lnTo>
                  <a:lnTo>
                    <a:pt x="277" y="332"/>
                  </a:lnTo>
                  <a:lnTo>
                    <a:pt x="210" y="378"/>
                  </a:lnTo>
                  <a:lnTo>
                    <a:pt x="214" y="372"/>
                  </a:lnTo>
                  <a:lnTo>
                    <a:pt x="211" y="425"/>
                  </a:lnTo>
                  <a:cubicBezTo>
                    <a:pt x="211" y="429"/>
                    <a:pt x="207" y="432"/>
                    <a:pt x="203" y="432"/>
                  </a:cubicBezTo>
                  <a:lnTo>
                    <a:pt x="8" y="432"/>
                  </a:lnTo>
                  <a:cubicBezTo>
                    <a:pt x="5" y="432"/>
                    <a:pt x="3" y="431"/>
                    <a:pt x="1" y="428"/>
                  </a:cubicBezTo>
                  <a:cubicBezTo>
                    <a:pt x="0" y="425"/>
                    <a:pt x="0" y="422"/>
                    <a:pt x="2" y="419"/>
                  </a:cubicBezTo>
                  <a:lnTo>
                    <a:pt x="13" y="406"/>
                  </a:lnTo>
                  <a:cubicBezTo>
                    <a:pt x="14" y="405"/>
                    <a:pt x="15" y="404"/>
                    <a:pt x="17" y="403"/>
                  </a:cubicBezTo>
                  <a:lnTo>
                    <a:pt x="78" y="387"/>
                  </a:lnTo>
                  <a:lnTo>
                    <a:pt x="75" y="389"/>
                  </a:lnTo>
                  <a:lnTo>
                    <a:pt x="134" y="336"/>
                  </a:lnTo>
                  <a:lnTo>
                    <a:pt x="132" y="338"/>
                  </a:lnTo>
                  <a:lnTo>
                    <a:pt x="156" y="295"/>
                  </a:lnTo>
                  <a:lnTo>
                    <a:pt x="155" y="298"/>
                  </a:lnTo>
                  <a:lnTo>
                    <a:pt x="158" y="284"/>
                  </a:lnTo>
                  <a:lnTo>
                    <a:pt x="159" y="290"/>
                  </a:lnTo>
                  <a:lnTo>
                    <a:pt x="148" y="274"/>
                  </a:lnTo>
                  <a:cubicBezTo>
                    <a:pt x="147" y="273"/>
                    <a:pt x="147" y="271"/>
                    <a:pt x="147" y="269"/>
                  </a:cubicBezTo>
                  <a:lnTo>
                    <a:pt x="150" y="232"/>
                  </a:lnTo>
                  <a:cubicBezTo>
                    <a:pt x="150" y="230"/>
                    <a:pt x="150" y="229"/>
                    <a:pt x="151" y="228"/>
                  </a:cubicBezTo>
                  <a:lnTo>
                    <a:pt x="178" y="193"/>
                  </a:lnTo>
                  <a:lnTo>
                    <a:pt x="176" y="198"/>
                  </a:lnTo>
                  <a:lnTo>
                    <a:pt x="176" y="176"/>
                  </a:lnTo>
                  <a:cubicBezTo>
                    <a:pt x="176" y="174"/>
                    <a:pt x="177" y="173"/>
                    <a:pt x="179" y="171"/>
                  </a:cubicBezTo>
                  <a:lnTo>
                    <a:pt x="211" y="136"/>
                  </a:lnTo>
                  <a:cubicBezTo>
                    <a:pt x="211" y="136"/>
                    <a:pt x="212" y="135"/>
                    <a:pt x="213" y="135"/>
                  </a:cubicBezTo>
                  <a:lnTo>
                    <a:pt x="285" y="95"/>
                  </a:lnTo>
                  <a:lnTo>
                    <a:pt x="281" y="98"/>
                  </a:lnTo>
                  <a:lnTo>
                    <a:pt x="324" y="10"/>
                  </a:lnTo>
                  <a:cubicBezTo>
                    <a:pt x="325" y="8"/>
                    <a:pt x="327" y="7"/>
                    <a:pt x="329" y="6"/>
                  </a:cubicBezTo>
                  <a:lnTo>
                    <a:pt x="351" y="1"/>
                  </a:lnTo>
                  <a:cubicBezTo>
                    <a:pt x="353" y="0"/>
                    <a:pt x="356" y="1"/>
                    <a:pt x="358" y="3"/>
                  </a:cubicBezTo>
                  <a:lnTo>
                    <a:pt x="361" y="5"/>
                  </a:lnTo>
                  <a:cubicBezTo>
                    <a:pt x="362" y="7"/>
                    <a:pt x="363" y="8"/>
                    <a:pt x="363" y="10"/>
                  </a:cubicBezTo>
                  <a:lnTo>
                    <a:pt x="366" y="23"/>
                  </a:lnTo>
                  <a:lnTo>
                    <a:pt x="363" y="18"/>
                  </a:lnTo>
                  <a:lnTo>
                    <a:pt x="387" y="37"/>
                  </a:lnTo>
                  <a:lnTo>
                    <a:pt x="382" y="35"/>
                  </a:lnTo>
                  <a:lnTo>
                    <a:pt x="438" y="35"/>
                  </a:lnTo>
                  <a:lnTo>
                    <a:pt x="435" y="36"/>
                  </a:lnTo>
                  <a:lnTo>
                    <a:pt x="453" y="28"/>
                  </a:lnTo>
                  <a:close/>
                  <a:moveTo>
                    <a:pt x="441" y="50"/>
                  </a:moveTo>
                  <a:cubicBezTo>
                    <a:pt x="440" y="51"/>
                    <a:pt x="439" y="51"/>
                    <a:pt x="438" y="51"/>
                  </a:cubicBezTo>
                  <a:lnTo>
                    <a:pt x="382" y="51"/>
                  </a:lnTo>
                  <a:cubicBezTo>
                    <a:pt x="380" y="51"/>
                    <a:pt x="378" y="51"/>
                    <a:pt x="377" y="49"/>
                  </a:cubicBezTo>
                  <a:lnTo>
                    <a:pt x="353" y="31"/>
                  </a:lnTo>
                  <a:cubicBezTo>
                    <a:pt x="351" y="30"/>
                    <a:pt x="350" y="28"/>
                    <a:pt x="350" y="26"/>
                  </a:cubicBezTo>
                  <a:lnTo>
                    <a:pt x="347" y="13"/>
                  </a:lnTo>
                  <a:lnTo>
                    <a:pt x="349" y="17"/>
                  </a:lnTo>
                  <a:lnTo>
                    <a:pt x="347" y="14"/>
                  </a:lnTo>
                  <a:lnTo>
                    <a:pt x="354" y="16"/>
                  </a:lnTo>
                  <a:lnTo>
                    <a:pt x="333" y="22"/>
                  </a:lnTo>
                  <a:lnTo>
                    <a:pt x="338" y="17"/>
                  </a:lnTo>
                  <a:lnTo>
                    <a:pt x="296" y="105"/>
                  </a:lnTo>
                  <a:cubicBezTo>
                    <a:pt x="295" y="107"/>
                    <a:pt x="294" y="108"/>
                    <a:pt x="292" y="109"/>
                  </a:cubicBezTo>
                  <a:lnTo>
                    <a:pt x="220" y="149"/>
                  </a:lnTo>
                  <a:lnTo>
                    <a:pt x="222" y="147"/>
                  </a:lnTo>
                  <a:lnTo>
                    <a:pt x="190" y="182"/>
                  </a:lnTo>
                  <a:lnTo>
                    <a:pt x="192" y="176"/>
                  </a:lnTo>
                  <a:lnTo>
                    <a:pt x="192" y="198"/>
                  </a:lnTo>
                  <a:cubicBezTo>
                    <a:pt x="192" y="200"/>
                    <a:pt x="192" y="201"/>
                    <a:pt x="191" y="203"/>
                  </a:cubicBezTo>
                  <a:lnTo>
                    <a:pt x="164" y="237"/>
                  </a:lnTo>
                  <a:lnTo>
                    <a:pt x="166" y="233"/>
                  </a:lnTo>
                  <a:lnTo>
                    <a:pt x="163" y="270"/>
                  </a:lnTo>
                  <a:lnTo>
                    <a:pt x="162" y="265"/>
                  </a:lnTo>
                  <a:lnTo>
                    <a:pt x="172" y="281"/>
                  </a:lnTo>
                  <a:cubicBezTo>
                    <a:pt x="174" y="283"/>
                    <a:pt x="174" y="285"/>
                    <a:pt x="174" y="287"/>
                  </a:cubicBezTo>
                  <a:lnTo>
                    <a:pt x="171" y="301"/>
                  </a:lnTo>
                  <a:cubicBezTo>
                    <a:pt x="171" y="302"/>
                    <a:pt x="171" y="302"/>
                    <a:pt x="170" y="303"/>
                  </a:cubicBezTo>
                  <a:lnTo>
                    <a:pt x="146" y="346"/>
                  </a:lnTo>
                  <a:cubicBezTo>
                    <a:pt x="146" y="346"/>
                    <a:pt x="145" y="347"/>
                    <a:pt x="145" y="348"/>
                  </a:cubicBezTo>
                  <a:lnTo>
                    <a:pt x="86" y="401"/>
                  </a:lnTo>
                  <a:cubicBezTo>
                    <a:pt x="85" y="402"/>
                    <a:pt x="84" y="403"/>
                    <a:pt x="82" y="403"/>
                  </a:cubicBezTo>
                  <a:lnTo>
                    <a:pt x="21" y="419"/>
                  </a:lnTo>
                  <a:lnTo>
                    <a:pt x="25" y="416"/>
                  </a:lnTo>
                  <a:lnTo>
                    <a:pt x="15" y="429"/>
                  </a:lnTo>
                  <a:lnTo>
                    <a:pt x="8" y="416"/>
                  </a:lnTo>
                  <a:lnTo>
                    <a:pt x="203" y="416"/>
                  </a:lnTo>
                  <a:lnTo>
                    <a:pt x="195" y="424"/>
                  </a:lnTo>
                  <a:lnTo>
                    <a:pt x="198" y="371"/>
                  </a:lnTo>
                  <a:cubicBezTo>
                    <a:pt x="198" y="368"/>
                    <a:pt x="199" y="366"/>
                    <a:pt x="201" y="365"/>
                  </a:cubicBezTo>
                  <a:lnTo>
                    <a:pt x="268" y="319"/>
                  </a:lnTo>
                  <a:cubicBezTo>
                    <a:pt x="270" y="318"/>
                    <a:pt x="272" y="317"/>
                    <a:pt x="274" y="318"/>
                  </a:cubicBezTo>
                  <a:lnTo>
                    <a:pt x="296" y="323"/>
                  </a:lnTo>
                  <a:lnTo>
                    <a:pt x="287" y="328"/>
                  </a:lnTo>
                  <a:lnTo>
                    <a:pt x="295" y="312"/>
                  </a:lnTo>
                  <a:cubicBezTo>
                    <a:pt x="296" y="309"/>
                    <a:pt x="298" y="307"/>
                    <a:pt x="301" y="307"/>
                  </a:cubicBezTo>
                  <a:lnTo>
                    <a:pt x="341" y="304"/>
                  </a:lnTo>
                  <a:lnTo>
                    <a:pt x="336" y="307"/>
                  </a:lnTo>
                  <a:lnTo>
                    <a:pt x="362" y="275"/>
                  </a:lnTo>
                  <a:cubicBezTo>
                    <a:pt x="363" y="274"/>
                    <a:pt x="364" y="273"/>
                    <a:pt x="366" y="273"/>
                  </a:cubicBezTo>
                  <a:lnTo>
                    <a:pt x="422" y="252"/>
                  </a:lnTo>
                  <a:lnTo>
                    <a:pt x="416" y="259"/>
                  </a:lnTo>
                  <a:lnTo>
                    <a:pt x="416" y="251"/>
                  </a:lnTo>
                  <a:lnTo>
                    <a:pt x="422" y="259"/>
                  </a:lnTo>
                  <a:lnTo>
                    <a:pt x="414" y="256"/>
                  </a:lnTo>
                  <a:cubicBezTo>
                    <a:pt x="411" y="255"/>
                    <a:pt x="408" y="252"/>
                    <a:pt x="408" y="248"/>
                  </a:cubicBezTo>
                  <a:lnTo>
                    <a:pt x="408" y="222"/>
                  </a:lnTo>
                  <a:cubicBezTo>
                    <a:pt x="408" y="218"/>
                    <a:pt x="411" y="215"/>
                    <a:pt x="415" y="214"/>
                  </a:cubicBezTo>
                  <a:lnTo>
                    <a:pt x="449" y="206"/>
                  </a:lnTo>
                  <a:lnTo>
                    <a:pt x="445" y="209"/>
                  </a:lnTo>
                  <a:lnTo>
                    <a:pt x="453" y="198"/>
                  </a:lnTo>
                  <a:cubicBezTo>
                    <a:pt x="454" y="196"/>
                    <a:pt x="456" y="195"/>
                    <a:pt x="459" y="195"/>
                  </a:cubicBezTo>
                  <a:lnTo>
                    <a:pt x="531" y="192"/>
                  </a:lnTo>
                  <a:lnTo>
                    <a:pt x="524" y="203"/>
                  </a:lnTo>
                  <a:lnTo>
                    <a:pt x="518" y="190"/>
                  </a:lnTo>
                  <a:cubicBezTo>
                    <a:pt x="517" y="187"/>
                    <a:pt x="518" y="183"/>
                    <a:pt x="521" y="181"/>
                  </a:cubicBezTo>
                  <a:lnTo>
                    <a:pt x="532" y="173"/>
                  </a:lnTo>
                  <a:lnTo>
                    <a:pt x="532" y="186"/>
                  </a:lnTo>
                  <a:lnTo>
                    <a:pt x="516" y="175"/>
                  </a:lnTo>
                  <a:cubicBezTo>
                    <a:pt x="515" y="174"/>
                    <a:pt x="514" y="173"/>
                    <a:pt x="513" y="171"/>
                  </a:cubicBezTo>
                  <a:lnTo>
                    <a:pt x="502" y="145"/>
                  </a:lnTo>
                  <a:cubicBezTo>
                    <a:pt x="502" y="144"/>
                    <a:pt x="502" y="143"/>
                    <a:pt x="502" y="142"/>
                  </a:cubicBezTo>
                  <a:lnTo>
                    <a:pt x="502" y="99"/>
                  </a:lnTo>
                  <a:lnTo>
                    <a:pt x="503" y="103"/>
                  </a:lnTo>
                  <a:lnTo>
                    <a:pt x="495" y="90"/>
                  </a:lnTo>
                  <a:cubicBezTo>
                    <a:pt x="493" y="86"/>
                    <a:pt x="494" y="82"/>
                    <a:pt x="497" y="79"/>
                  </a:cubicBezTo>
                  <a:lnTo>
                    <a:pt x="505" y="74"/>
                  </a:lnTo>
                  <a:lnTo>
                    <a:pt x="505" y="87"/>
                  </a:lnTo>
                  <a:lnTo>
                    <a:pt x="494" y="79"/>
                  </a:lnTo>
                  <a:cubicBezTo>
                    <a:pt x="492" y="77"/>
                    <a:pt x="491" y="75"/>
                    <a:pt x="491" y="73"/>
                  </a:cubicBezTo>
                  <a:cubicBezTo>
                    <a:pt x="491" y="71"/>
                    <a:pt x="492" y="68"/>
                    <a:pt x="493" y="67"/>
                  </a:cubicBezTo>
                  <a:lnTo>
                    <a:pt x="499" y="61"/>
                  </a:lnTo>
                  <a:lnTo>
                    <a:pt x="499" y="73"/>
                  </a:lnTo>
                  <a:lnTo>
                    <a:pt x="480" y="54"/>
                  </a:lnTo>
                  <a:lnTo>
                    <a:pt x="483" y="56"/>
                  </a:lnTo>
                  <a:lnTo>
                    <a:pt x="457" y="48"/>
                  </a:lnTo>
                  <a:lnTo>
                    <a:pt x="466" y="37"/>
                  </a:lnTo>
                  <a:lnTo>
                    <a:pt x="469" y="42"/>
                  </a:lnTo>
                  <a:cubicBezTo>
                    <a:pt x="471" y="46"/>
                    <a:pt x="469" y="51"/>
                    <a:pt x="466" y="53"/>
                  </a:cubicBezTo>
                  <a:cubicBezTo>
                    <a:pt x="462" y="55"/>
                    <a:pt x="457" y="54"/>
                    <a:pt x="455" y="50"/>
                  </a:cubicBezTo>
                  <a:lnTo>
                    <a:pt x="450" y="42"/>
                  </a:lnTo>
                  <a:cubicBezTo>
                    <a:pt x="449" y="41"/>
                    <a:pt x="448" y="39"/>
                    <a:pt x="448" y="38"/>
                  </a:cubicBezTo>
                  <a:lnTo>
                    <a:pt x="448" y="35"/>
                  </a:lnTo>
                  <a:lnTo>
                    <a:pt x="460" y="42"/>
                  </a:lnTo>
                  <a:lnTo>
                    <a:pt x="441" y="50"/>
                  </a:lnTo>
                  <a:close/>
                </a:path>
              </a:pathLst>
            </a:custGeom>
            <a:solidFill>
              <a:srgbClr val="6E6E6E"/>
            </a:solidFill>
            <a:ln w="0" cap="flat">
              <a:solidFill>
                <a:srgbClr val="6E6E6E"/>
              </a:solidFill>
              <a:prstDash val="solid"/>
              <a:round/>
              <a:headEnd/>
              <a:tailEnd/>
            </a:ln>
          </p:spPr>
          <p:txBody>
            <a:bodyPr/>
            <a:lstStyle/>
            <a:p>
              <a:endParaRPr lang="en-US"/>
            </a:p>
          </p:txBody>
        </p:sp>
        <p:sp>
          <p:nvSpPr>
            <p:cNvPr id="1267" name="Freeform 827"/>
            <p:cNvSpPr>
              <a:spLocks noEditPoints="1"/>
            </p:cNvSpPr>
            <p:nvPr/>
          </p:nvSpPr>
          <p:spPr bwMode="auto">
            <a:xfrm>
              <a:off x="3160" y="1030"/>
              <a:ext cx="237" cy="201"/>
            </a:xfrm>
            <a:custGeom>
              <a:avLst/>
              <a:gdLst>
                <a:gd name="T0" fmla="*/ 236 w 237"/>
                <a:gd name="T1" fmla="*/ 46 h 201"/>
                <a:gd name="T2" fmla="*/ 224 w 237"/>
                <a:gd name="T3" fmla="*/ 48 h 201"/>
                <a:gd name="T4" fmla="*/ 221 w 237"/>
                <a:gd name="T5" fmla="*/ 52 h 201"/>
                <a:gd name="T6" fmla="*/ 206 w 237"/>
                <a:gd name="T7" fmla="*/ 60 h 201"/>
                <a:gd name="T8" fmla="*/ 207 w 237"/>
                <a:gd name="T9" fmla="*/ 61 h 201"/>
                <a:gd name="T10" fmla="*/ 50 w 237"/>
                <a:gd name="T11" fmla="*/ 182 h 201"/>
                <a:gd name="T12" fmla="*/ 3 w 237"/>
                <a:gd name="T13" fmla="*/ 191 h 201"/>
                <a:gd name="T14" fmla="*/ 4 w 237"/>
                <a:gd name="T15" fmla="*/ 188 h 201"/>
                <a:gd name="T16" fmla="*/ 38 w 237"/>
                <a:gd name="T17" fmla="*/ 197 h 201"/>
                <a:gd name="T18" fmla="*/ 40 w 237"/>
                <a:gd name="T19" fmla="*/ 198 h 201"/>
                <a:gd name="T20" fmla="*/ 20 w 237"/>
                <a:gd name="T21" fmla="*/ 190 h 201"/>
                <a:gd name="T22" fmla="*/ 9 w 237"/>
                <a:gd name="T23" fmla="*/ 196 h 201"/>
                <a:gd name="T24" fmla="*/ 26 w 237"/>
                <a:gd name="T25" fmla="*/ 201 h 201"/>
                <a:gd name="T26" fmla="*/ 28 w 237"/>
                <a:gd name="T27" fmla="*/ 198 h 201"/>
                <a:gd name="T28" fmla="*/ 228 w 237"/>
                <a:gd name="T29" fmla="*/ 18 h 201"/>
                <a:gd name="T30" fmla="*/ 215 w 237"/>
                <a:gd name="T31" fmla="*/ 30 h 201"/>
                <a:gd name="T32" fmla="*/ 203 w 237"/>
                <a:gd name="T33" fmla="*/ 37 h 201"/>
                <a:gd name="T34" fmla="*/ 190 w 237"/>
                <a:gd name="T35" fmla="*/ 53 h 201"/>
                <a:gd name="T36" fmla="*/ 188 w 237"/>
                <a:gd name="T37" fmla="*/ 68 h 201"/>
                <a:gd name="T38" fmla="*/ 180 w 237"/>
                <a:gd name="T39" fmla="*/ 77 h 201"/>
                <a:gd name="T40" fmla="*/ 169 w 237"/>
                <a:gd name="T41" fmla="*/ 86 h 201"/>
                <a:gd name="T42" fmla="*/ 146 w 237"/>
                <a:gd name="T43" fmla="*/ 90 h 201"/>
                <a:gd name="T44" fmla="*/ 135 w 237"/>
                <a:gd name="T45" fmla="*/ 97 h 201"/>
                <a:gd name="T46" fmla="*/ 128 w 237"/>
                <a:gd name="T47" fmla="*/ 86 h 201"/>
                <a:gd name="T48" fmla="*/ 117 w 237"/>
                <a:gd name="T49" fmla="*/ 75 h 201"/>
                <a:gd name="T50" fmla="*/ 122 w 237"/>
                <a:gd name="T51" fmla="*/ 59 h 201"/>
                <a:gd name="T52" fmla="*/ 123 w 237"/>
                <a:gd name="T53" fmla="*/ 46 h 201"/>
                <a:gd name="T54" fmla="*/ 123 w 237"/>
                <a:gd name="T55" fmla="*/ 34 h 201"/>
                <a:gd name="T56" fmla="*/ 126 w 237"/>
                <a:gd name="T57" fmla="*/ 22 h 201"/>
                <a:gd name="T58" fmla="*/ 105 w 237"/>
                <a:gd name="T59" fmla="*/ 22 h 201"/>
                <a:gd name="T60" fmla="*/ 107 w 237"/>
                <a:gd name="T61" fmla="*/ 18 h 201"/>
                <a:gd name="T62" fmla="*/ 104 w 237"/>
                <a:gd name="T63" fmla="*/ 16 h 201"/>
                <a:gd name="T64" fmla="*/ 104 w 237"/>
                <a:gd name="T65" fmla="*/ 12 h 201"/>
                <a:gd name="T66" fmla="*/ 104 w 237"/>
                <a:gd name="T67" fmla="*/ 6 h 201"/>
                <a:gd name="T68" fmla="*/ 123 w 237"/>
                <a:gd name="T69" fmla="*/ 3 h 201"/>
                <a:gd name="T70" fmla="*/ 157 w 237"/>
                <a:gd name="T71" fmla="*/ 3 h 201"/>
                <a:gd name="T72" fmla="*/ 179 w 237"/>
                <a:gd name="T73" fmla="*/ 6 h 201"/>
                <a:gd name="T74" fmla="*/ 188 w 237"/>
                <a:gd name="T75" fmla="*/ 12 h 201"/>
                <a:gd name="T76" fmla="*/ 209 w 237"/>
                <a:gd name="T77" fmla="*/ 14 h 201"/>
                <a:gd name="T78" fmla="*/ 214 w 237"/>
                <a:gd name="T79" fmla="*/ 18 h 201"/>
                <a:gd name="T80" fmla="*/ 137 w 237"/>
                <a:gd name="T81" fmla="*/ 98 h 201"/>
                <a:gd name="T82" fmla="*/ 163 w 237"/>
                <a:gd name="T83" fmla="*/ 105 h 20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37"/>
                <a:gd name="T127" fmla="*/ 0 h 201"/>
                <a:gd name="T128" fmla="*/ 237 w 237"/>
                <a:gd name="T129" fmla="*/ 201 h 20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37" h="201">
                  <a:moveTo>
                    <a:pt x="237" y="49"/>
                  </a:moveTo>
                  <a:lnTo>
                    <a:pt x="232" y="46"/>
                  </a:lnTo>
                  <a:lnTo>
                    <a:pt x="236" y="46"/>
                  </a:lnTo>
                  <a:lnTo>
                    <a:pt x="237" y="49"/>
                  </a:lnTo>
                  <a:close/>
                  <a:moveTo>
                    <a:pt x="218" y="53"/>
                  </a:moveTo>
                  <a:lnTo>
                    <a:pt x="224" y="48"/>
                  </a:lnTo>
                  <a:lnTo>
                    <a:pt x="230" y="50"/>
                  </a:lnTo>
                  <a:lnTo>
                    <a:pt x="225" y="56"/>
                  </a:lnTo>
                  <a:lnTo>
                    <a:pt x="221" y="52"/>
                  </a:lnTo>
                  <a:lnTo>
                    <a:pt x="218" y="53"/>
                  </a:lnTo>
                  <a:close/>
                  <a:moveTo>
                    <a:pt x="207" y="61"/>
                  </a:moveTo>
                  <a:lnTo>
                    <a:pt x="206" y="60"/>
                  </a:lnTo>
                  <a:lnTo>
                    <a:pt x="207" y="59"/>
                  </a:lnTo>
                  <a:lnTo>
                    <a:pt x="211" y="58"/>
                  </a:lnTo>
                  <a:lnTo>
                    <a:pt x="207" y="61"/>
                  </a:lnTo>
                  <a:close/>
                  <a:moveTo>
                    <a:pt x="45" y="187"/>
                  </a:moveTo>
                  <a:lnTo>
                    <a:pt x="45" y="184"/>
                  </a:lnTo>
                  <a:lnTo>
                    <a:pt x="50" y="182"/>
                  </a:lnTo>
                  <a:lnTo>
                    <a:pt x="49" y="185"/>
                  </a:lnTo>
                  <a:lnTo>
                    <a:pt x="45" y="187"/>
                  </a:lnTo>
                  <a:close/>
                  <a:moveTo>
                    <a:pt x="3" y="191"/>
                  </a:moveTo>
                  <a:lnTo>
                    <a:pt x="0" y="188"/>
                  </a:lnTo>
                  <a:lnTo>
                    <a:pt x="2" y="187"/>
                  </a:lnTo>
                  <a:lnTo>
                    <a:pt x="4" y="188"/>
                  </a:lnTo>
                  <a:lnTo>
                    <a:pt x="3" y="191"/>
                  </a:lnTo>
                  <a:close/>
                  <a:moveTo>
                    <a:pt x="40" y="198"/>
                  </a:moveTo>
                  <a:lnTo>
                    <a:pt x="38" y="197"/>
                  </a:lnTo>
                  <a:lnTo>
                    <a:pt x="45" y="188"/>
                  </a:lnTo>
                  <a:lnTo>
                    <a:pt x="44" y="195"/>
                  </a:lnTo>
                  <a:lnTo>
                    <a:pt x="40" y="198"/>
                  </a:lnTo>
                  <a:close/>
                  <a:moveTo>
                    <a:pt x="15" y="198"/>
                  </a:moveTo>
                  <a:lnTo>
                    <a:pt x="12" y="194"/>
                  </a:lnTo>
                  <a:lnTo>
                    <a:pt x="20" y="190"/>
                  </a:lnTo>
                  <a:lnTo>
                    <a:pt x="15" y="198"/>
                  </a:lnTo>
                  <a:close/>
                  <a:moveTo>
                    <a:pt x="9" y="198"/>
                  </a:moveTo>
                  <a:lnTo>
                    <a:pt x="9" y="196"/>
                  </a:lnTo>
                  <a:lnTo>
                    <a:pt x="10" y="196"/>
                  </a:lnTo>
                  <a:lnTo>
                    <a:pt x="9" y="198"/>
                  </a:lnTo>
                  <a:close/>
                  <a:moveTo>
                    <a:pt x="26" y="201"/>
                  </a:moveTo>
                  <a:lnTo>
                    <a:pt x="24" y="199"/>
                  </a:lnTo>
                  <a:lnTo>
                    <a:pt x="25" y="196"/>
                  </a:lnTo>
                  <a:lnTo>
                    <a:pt x="28" y="198"/>
                  </a:lnTo>
                  <a:lnTo>
                    <a:pt x="26" y="201"/>
                  </a:lnTo>
                  <a:close/>
                  <a:moveTo>
                    <a:pt x="226" y="16"/>
                  </a:moveTo>
                  <a:lnTo>
                    <a:pt x="228" y="18"/>
                  </a:lnTo>
                  <a:lnTo>
                    <a:pt x="226" y="19"/>
                  </a:lnTo>
                  <a:lnTo>
                    <a:pt x="227" y="23"/>
                  </a:lnTo>
                  <a:lnTo>
                    <a:pt x="215" y="30"/>
                  </a:lnTo>
                  <a:lnTo>
                    <a:pt x="203" y="33"/>
                  </a:lnTo>
                  <a:lnTo>
                    <a:pt x="201" y="37"/>
                  </a:lnTo>
                  <a:lnTo>
                    <a:pt x="203" y="37"/>
                  </a:lnTo>
                  <a:lnTo>
                    <a:pt x="199" y="39"/>
                  </a:lnTo>
                  <a:lnTo>
                    <a:pt x="194" y="46"/>
                  </a:lnTo>
                  <a:lnTo>
                    <a:pt x="190" y="53"/>
                  </a:lnTo>
                  <a:lnTo>
                    <a:pt x="193" y="59"/>
                  </a:lnTo>
                  <a:lnTo>
                    <a:pt x="196" y="62"/>
                  </a:lnTo>
                  <a:lnTo>
                    <a:pt x="188" y="68"/>
                  </a:lnTo>
                  <a:lnTo>
                    <a:pt x="185" y="75"/>
                  </a:lnTo>
                  <a:lnTo>
                    <a:pt x="186" y="77"/>
                  </a:lnTo>
                  <a:lnTo>
                    <a:pt x="180" y="77"/>
                  </a:lnTo>
                  <a:lnTo>
                    <a:pt x="177" y="79"/>
                  </a:lnTo>
                  <a:lnTo>
                    <a:pt x="172" y="88"/>
                  </a:lnTo>
                  <a:lnTo>
                    <a:pt x="169" y="86"/>
                  </a:lnTo>
                  <a:lnTo>
                    <a:pt x="165" y="88"/>
                  </a:lnTo>
                  <a:lnTo>
                    <a:pt x="148" y="88"/>
                  </a:lnTo>
                  <a:lnTo>
                    <a:pt x="146" y="90"/>
                  </a:lnTo>
                  <a:lnTo>
                    <a:pt x="139" y="92"/>
                  </a:lnTo>
                  <a:lnTo>
                    <a:pt x="138" y="94"/>
                  </a:lnTo>
                  <a:lnTo>
                    <a:pt x="135" y="97"/>
                  </a:lnTo>
                  <a:lnTo>
                    <a:pt x="131" y="94"/>
                  </a:lnTo>
                  <a:lnTo>
                    <a:pt x="126" y="88"/>
                  </a:lnTo>
                  <a:lnTo>
                    <a:pt x="128" y="86"/>
                  </a:lnTo>
                  <a:lnTo>
                    <a:pt x="121" y="82"/>
                  </a:lnTo>
                  <a:lnTo>
                    <a:pt x="117" y="81"/>
                  </a:lnTo>
                  <a:lnTo>
                    <a:pt x="117" y="75"/>
                  </a:lnTo>
                  <a:lnTo>
                    <a:pt x="121" y="70"/>
                  </a:lnTo>
                  <a:lnTo>
                    <a:pt x="118" y="67"/>
                  </a:lnTo>
                  <a:lnTo>
                    <a:pt x="122" y="59"/>
                  </a:lnTo>
                  <a:lnTo>
                    <a:pt x="116" y="51"/>
                  </a:lnTo>
                  <a:lnTo>
                    <a:pt x="121" y="51"/>
                  </a:lnTo>
                  <a:lnTo>
                    <a:pt x="123" y="46"/>
                  </a:lnTo>
                  <a:lnTo>
                    <a:pt x="121" y="44"/>
                  </a:lnTo>
                  <a:lnTo>
                    <a:pt x="124" y="40"/>
                  </a:lnTo>
                  <a:lnTo>
                    <a:pt x="123" y="34"/>
                  </a:lnTo>
                  <a:lnTo>
                    <a:pt x="131" y="27"/>
                  </a:lnTo>
                  <a:lnTo>
                    <a:pt x="127" y="26"/>
                  </a:lnTo>
                  <a:lnTo>
                    <a:pt x="126" y="22"/>
                  </a:lnTo>
                  <a:lnTo>
                    <a:pt x="112" y="24"/>
                  </a:lnTo>
                  <a:lnTo>
                    <a:pt x="110" y="20"/>
                  </a:lnTo>
                  <a:lnTo>
                    <a:pt x="105" y="22"/>
                  </a:lnTo>
                  <a:lnTo>
                    <a:pt x="104" y="23"/>
                  </a:lnTo>
                  <a:lnTo>
                    <a:pt x="104" y="20"/>
                  </a:lnTo>
                  <a:lnTo>
                    <a:pt x="107" y="18"/>
                  </a:lnTo>
                  <a:lnTo>
                    <a:pt x="104" y="18"/>
                  </a:lnTo>
                  <a:lnTo>
                    <a:pt x="106" y="16"/>
                  </a:lnTo>
                  <a:lnTo>
                    <a:pt x="104" y="16"/>
                  </a:lnTo>
                  <a:lnTo>
                    <a:pt x="106" y="12"/>
                  </a:lnTo>
                  <a:lnTo>
                    <a:pt x="102" y="14"/>
                  </a:lnTo>
                  <a:lnTo>
                    <a:pt x="104" y="12"/>
                  </a:lnTo>
                  <a:lnTo>
                    <a:pt x="102" y="12"/>
                  </a:lnTo>
                  <a:lnTo>
                    <a:pt x="100" y="8"/>
                  </a:lnTo>
                  <a:lnTo>
                    <a:pt x="104" y="6"/>
                  </a:lnTo>
                  <a:lnTo>
                    <a:pt x="110" y="4"/>
                  </a:lnTo>
                  <a:lnTo>
                    <a:pt x="115" y="0"/>
                  </a:lnTo>
                  <a:lnTo>
                    <a:pt x="123" y="3"/>
                  </a:lnTo>
                  <a:lnTo>
                    <a:pt x="135" y="1"/>
                  </a:lnTo>
                  <a:lnTo>
                    <a:pt x="148" y="4"/>
                  </a:lnTo>
                  <a:lnTo>
                    <a:pt x="157" y="3"/>
                  </a:lnTo>
                  <a:lnTo>
                    <a:pt x="162" y="4"/>
                  </a:lnTo>
                  <a:lnTo>
                    <a:pt x="176" y="4"/>
                  </a:lnTo>
                  <a:lnTo>
                    <a:pt x="179" y="6"/>
                  </a:lnTo>
                  <a:lnTo>
                    <a:pt x="179" y="8"/>
                  </a:lnTo>
                  <a:lnTo>
                    <a:pt x="186" y="10"/>
                  </a:lnTo>
                  <a:lnTo>
                    <a:pt x="188" y="12"/>
                  </a:lnTo>
                  <a:lnTo>
                    <a:pt x="201" y="12"/>
                  </a:lnTo>
                  <a:lnTo>
                    <a:pt x="201" y="10"/>
                  </a:lnTo>
                  <a:lnTo>
                    <a:pt x="209" y="14"/>
                  </a:lnTo>
                  <a:lnTo>
                    <a:pt x="209" y="16"/>
                  </a:lnTo>
                  <a:lnTo>
                    <a:pt x="211" y="16"/>
                  </a:lnTo>
                  <a:lnTo>
                    <a:pt x="214" y="18"/>
                  </a:lnTo>
                  <a:lnTo>
                    <a:pt x="226" y="16"/>
                  </a:lnTo>
                  <a:close/>
                  <a:moveTo>
                    <a:pt x="138" y="99"/>
                  </a:moveTo>
                  <a:lnTo>
                    <a:pt x="137" y="98"/>
                  </a:lnTo>
                  <a:lnTo>
                    <a:pt x="138" y="98"/>
                  </a:lnTo>
                  <a:lnTo>
                    <a:pt x="138" y="99"/>
                  </a:lnTo>
                  <a:close/>
                  <a:moveTo>
                    <a:pt x="163" y="105"/>
                  </a:moveTo>
                  <a:lnTo>
                    <a:pt x="163" y="106"/>
                  </a:lnTo>
                  <a:lnTo>
                    <a:pt x="163" y="105"/>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68" name="Freeform 828"/>
            <p:cNvSpPr>
              <a:spLocks noEditPoints="1"/>
            </p:cNvSpPr>
            <p:nvPr/>
          </p:nvSpPr>
          <p:spPr bwMode="auto">
            <a:xfrm>
              <a:off x="3158" y="1028"/>
              <a:ext cx="241" cy="205"/>
            </a:xfrm>
            <a:custGeom>
              <a:avLst/>
              <a:gdLst>
                <a:gd name="T0" fmla="*/ 976 w 977"/>
                <a:gd name="T1" fmla="*/ 208 h 833"/>
                <a:gd name="T2" fmla="*/ 883 w 977"/>
                <a:gd name="T3" fmla="*/ 227 h 833"/>
                <a:gd name="T4" fmla="*/ 915 w 977"/>
                <a:gd name="T5" fmla="*/ 242 h 833"/>
                <a:gd name="T6" fmla="*/ 936 w 977"/>
                <a:gd name="T7" fmla="*/ 220 h 833"/>
                <a:gd name="T8" fmla="*/ 835 w 977"/>
                <a:gd name="T9" fmla="*/ 249 h 833"/>
                <a:gd name="T10" fmla="*/ 846 w 977"/>
                <a:gd name="T11" fmla="*/ 255 h 833"/>
                <a:gd name="T12" fmla="*/ 183 w 977"/>
                <a:gd name="T13" fmla="*/ 768 h 833"/>
                <a:gd name="T14" fmla="*/ 203 w 977"/>
                <a:gd name="T15" fmla="*/ 753 h 833"/>
                <a:gd name="T16" fmla="*/ 27 w 977"/>
                <a:gd name="T17" fmla="*/ 786 h 833"/>
                <a:gd name="T18" fmla="*/ 27 w 977"/>
                <a:gd name="T19" fmla="*/ 786 h 833"/>
                <a:gd name="T20" fmla="*/ 14 w 977"/>
                <a:gd name="T21" fmla="*/ 772 h 833"/>
                <a:gd name="T22" fmla="*/ 193 w 977"/>
                <a:gd name="T23" fmla="*/ 801 h 833"/>
                <a:gd name="T24" fmla="*/ 170 w 977"/>
                <a:gd name="T25" fmla="*/ 804 h 833"/>
                <a:gd name="T26" fmla="*/ 86 w 977"/>
                <a:gd name="T27" fmla="*/ 774 h 833"/>
                <a:gd name="T28" fmla="*/ 61 w 977"/>
                <a:gd name="T29" fmla="*/ 809 h 833"/>
                <a:gd name="T30" fmla="*/ 54 w 977"/>
                <a:gd name="T31" fmla="*/ 804 h 833"/>
                <a:gd name="T32" fmla="*/ 40 w 977"/>
                <a:gd name="T33" fmla="*/ 800 h 833"/>
                <a:gd name="T34" fmla="*/ 129 w 977"/>
                <a:gd name="T35" fmla="*/ 808 h 833"/>
                <a:gd name="T36" fmla="*/ 118 w 977"/>
                <a:gd name="T37" fmla="*/ 818 h 833"/>
                <a:gd name="T38" fmla="*/ 931 w 977"/>
                <a:gd name="T39" fmla="*/ 85 h 833"/>
                <a:gd name="T40" fmla="*/ 832 w 977"/>
                <a:gd name="T41" fmla="*/ 154 h 833"/>
                <a:gd name="T42" fmla="*/ 794 w 977"/>
                <a:gd name="T43" fmla="*/ 244 h 833"/>
                <a:gd name="T44" fmla="*/ 770 w 977"/>
                <a:gd name="T45" fmla="*/ 322 h 833"/>
                <a:gd name="T46" fmla="*/ 696 w 977"/>
                <a:gd name="T47" fmla="*/ 367 h 833"/>
                <a:gd name="T48" fmla="*/ 573 w 977"/>
                <a:gd name="T49" fmla="*/ 396 h 833"/>
                <a:gd name="T50" fmla="*/ 522 w 977"/>
                <a:gd name="T51" fmla="*/ 364 h 833"/>
                <a:gd name="T52" fmla="*/ 480 w 977"/>
                <a:gd name="T53" fmla="*/ 285 h 833"/>
                <a:gd name="T54" fmla="*/ 497 w 977"/>
                <a:gd name="T55" fmla="*/ 194 h 833"/>
                <a:gd name="T56" fmla="*/ 534 w 977"/>
                <a:gd name="T57" fmla="*/ 126 h 833"/>
                <a:gd name="T58" fmla="*/ 436 w 977"/>
                <a:gd name="T59" fmla="*/ 107 h 833"/>
                <a:gd name="T60" fmla="*/ 420 w 977"/>
                <a:gd name="T61" fmla="*/ 87 h 833"/>
                <a:gd name="T62" fmla="*/ 426 w 977"/>
                <a:gd name="T63" fmla="*/ 74 h 833"/>
                <a:gd name="T64" fmla="*/ 422 w 977"/>
                <a:gd name="T65" fmla="*/ 26 h 833"/>
                <a:gd name="T66" fmla="*/ 555 w 977"/>
                <a:gd name="T67" fmla="*/ 6 h 833"/>
                <a:gd name="T68" fmla="*/ 738 w 977"/>
                <a:gd name="T69" fmla="*/ 25 h 833"/>
                <a:gd name="T70" fmla="*/ 813 w 977"/>
                <a:gd name="T71" fmla="*/ 59 h 833"/>
                <a:gd name="T72" fmla="*/ 869 w 977"/>
                <a:gd name="T73" fmla="*/ 66 h 833"/>
                <a:gd name="T74" fmla="*/ 848 w 977"/>
                <a:gd name="T75" fmla="*/ 82 h 833"/>
                <a:gd name="T76" fmla="*/ 770 w 977"/>
                <a:gd name="T77" fmla="*/ 65 h 833"/>
                <a:gd name="T78" fmla="*/ 722 w 977"/>
                <a:gd name="T79" fmla="*/ 35 h 833"/>
                <a:gd name="T80" fmla="*/ 506 w 977"/>
                <a:gd name="T81" fmla="*/ 30 h 833"/>
                <a:gd name="T82" fmla="*/ 421 w 977"/>
                <a:gd name="T83" fmla="*/ 40 h 833"/>
                <a:gd name="T84" fmla="*/ 440 w 977"/>
                <a:gd name="T85" fmla="*/ 54 h 833"/>
                <a:gd name="T86" fmla="*/ 439 w 977"/>
                <a:gd name="T87" fmla="*/ 73 h 833"/>
                <a:gd name="T88" fmla="*/ 457 w 977"/>
                <a:gd name="T89" fmla="*/ 82 h 833"/>
                <a:gd name="T90" fmla="*/ 545 w 977"/>
                <a:gd name="T91" fmla="*/ 117 h 833"/>
                <a:gd name="T92" fmla="*/ 512 w 977"/>
                <a:gd name="T93" fmla="*/ 199 h 833"/>
                <a:gd name="T94" fmla="*/ 505 w 977"/>
                <a:gd name="T95" fmla="*/ 287 h 833"/>
                <a:gd name="T96" fmla="*/ 534 w 977"/>
                <a:gd name="T97" fmla="*/ 356 h 833"/>
                <a:gd name="T98" fmla="*/ 559 w 977"/>
                <a:gd name="T99" fmla="*/ 389 h 833"/>
                <a:gd name="T100" fmla="*/ 689 w 977"/>
                <a:gd name="T101" fmla="*/ 353 h 833"/>
                <a:gd name="T102" fmla="*/ 756 w 977"/>
                <a:gd name="T103" fmla="*/ 325 h 833"/>
                <a:gd name="T104" fmla="*/ 771 w 977"/>
                <a:gd name="T105" fmla="*/ 229 h 833"/>
                <a:gd name="T106" fmla="*/ 815 w 977"/>
                <a:gd name="T107" fmla="*/ 154 h 833"/>
                <a:gd name="T108" fmla="*/ 926 w 977"/>
                <a:gd name="T109" fmla="*/ 74 h 833"/>
                <a:gd name="T110" fmla="*/ 556 w 977"/>
                <a:gd name="T111" fmla="*/ 405 h 833"/>
                <a:gd name="T112" fmla="*/ 572 w 977"/>
                <a:gd name="T113" fmla="*/ 405 h 833"/>
                <a:gd name="T114" fmla="*/ 660 w 977"/>
                <a:gd name="T115" fmla="*/ 435 h 83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977"/>
                <a:gd name="T175" fmla="*/ 0 h 833"/>
                <a:gd name="T176" fmla="*/ 977 w 977"/>
                <a:gd name="T177" fmla="*/ 833 h 83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977" h="833">
                  <a:moveTo>
                    <a:pt x="976" y="208"/>
                  </a:moveTo>
                  <a:cubicBezTo>
                    <a:pt x="977" y="212"/>
                    <a:pt x="975" y="215"/>
                    <a:pt x="973" y="217"/>
                  </a:cubicBezTo>
                  <a:cubicBezTo>
                    <a:pt x="970" y="218"/>
                    <a:pt x="966" y="218"/>
                    <a:pt x="964" y="216"/>
                  </a:cubicBezTo>
                  <a:lnTo>
                    <a:pt x="945" y="203"/>
                  </a:lnTo>
                  <a:cubicBezTo>
                    <a:pt x="942" y="201"/>
                    <a:pt x="941" y="198"/>
                    <a:pt x="942" y="195"/>
                  </a:cubicBezTo>
                  <a:cubicBezTo>
                    <a:pt x="943" y="191"/>
                    <a:pt x="945" y="189"/>
                    <a:pt x="948" y="188"/>
                  </a:cubicBezTo>
                  <a:lnTo>
                    <a:pt x="964" y="186"/>
                  </a:lnTo>
                  <a:cubicBezTo>
                    <a:pt x="969" y="185"/>
                    <a:pt x="973" y="188"/>
                    <a:pt x="974" y="192"/>
                  </a:cubicBezTo>
                  <a:lnTo>
                    <a:pt x="976" y="208"/>
                  </a:lnTo>
                  <a:close/>
                  <a:moveTo>
                    <a:pt x="958" y="195"/>
                  </a:moveTo>
                  <a:lnTo>
                    <a:pt x="967" y="202"/>
                  </a:lnTo>
                  <a:lnTo>
                    <a:pt x="951" y="204"/>
                  </a:lnTo>
                  <a:lnTo>
                    <a:pt x="954" y="190"/>
                  </a:lnTo>
                  <a:lnTo>
                    <a:pt x="973" y="203"/>
                  </a:lnTo>
                  <a:lnTo>
                    <a:pt x="961" y="211"/>
                  </a:lnTo>
                  <a:lnTo>
                    <a:pt x="958" y="195"/>
                  </a:lnTo>
                  <a:close/>
                  <a:moveTo>
                    <a:pt x="892" y="231"/>
                  </a:moveTo>
                  <a:cubicBezTo>
                    <a:pt x="889" y="232"/>
                    <a:pt x="885" y="230"/>
                    <a:pt x="883" y="227"/>
                  </a:cubicBezTo>
                  <a:cubicBezTo>
                    <a:pt x="882" y="223"/>
                    <a:pt x="883" y="219"/>
                    <a:pt x="886" y="217"/>
                  </a:cubicBezTo>
                  <a:lnTo>
                    <a:pt x="910" y="198"/>
                  </a:lnTo>
                  <a:cubicBezTo>
                    <a:pt x="912" y="196"/>
                    <a:pt x="915" y="196"/>
                    <a:pt x="917" y="197"/>
                  </a:cubicBezTo>
                  <a:lnTo>
                    <a:pt x="942" y="205"/>
                  </a:lnTo>
                  <a:cubicBezTo>
                    <a:pt x="944" y="206"/>
                    <a:pt x="946" y="208"/>
                    <a:pt x="947" y="210"/>
                  </a:cubicBezTo>
                  <a:cubicBezTo>
                    <a:pt x="947" y="213"/>
                    <a:pt x="947" y="215"/>
                    <a:pt x="945" y="217"/>
                  </a:cubicBezTo>
                  <a:lnTo>
                    <a:pt x="927" y="242"/>
                  </a:lnTo>
                  <a:cubicBezTo>
                    <a:pt x="925" y="243"/>
                    <a:pt x="923" y="244"/>
                    <a:pt x="921" y="245"/>
                  </a:cubicBezTo>
                  <a:cubicBezTo>
                    <a:pt x="918" y="245"/>
                    <a:pt x="916" y="244"/>
                    <a:pt x="915" y="242"/>
                  </a:cubicBezTo>
                  <a:lnTo>
                    <a:pt x="898" y="226"/>
                  </a:lnTo>
                  <a:lnTo>
                    <a:pt x="906" y="228"/>
                  </a:lnTo>
                  <a:lnTo>
                    <a:pt x="892" y="231"/>
                  </a:lnTo>
                  <a:close/>
                  <a:moveTo>
                    <a:pt x="903" y="213"/>
                  </a:moveTo>
                  <a:cubicBezTo>
                    <a:pt x="905" y="212"/>
                    <a:pt x="908" y="213"/>
                    <a:pt x="910" y="215"/>
                  </a:cubicBezTo>
                  <a:lnTo>
                    <a:pt x="926" y="231"/>
                  </a:lnTo>
                  <a:lnTo>
                    <a:pt x="914" y="232"/>
                  </a:lnTo>
                  <a:lnTo>
                    <a:pt x="933" y="208"/>
                  </a:lnTo>
                  <a:lnTo>
                    <a:pt x="936" y="220"/>
                  </a:lnTo>
                  <a:lnTo>
                    <a:pt x="912" y="212"/>
                  </a:lnTo>
                  <a:lnTo>
                    <a:pt x="920" y="211"/>
                  </a:lnTo>
                  <a:lnTo>
                    <a:pt x="896" y="230"/>
                  </a:lnTo>
                  <a:lnTo>
                    <a:pt x="889" y="215"/>
                  </a:lnTo>
                  <a:lnTo>
                    <a:pt x="903" y="213"/>
                  </a:lnTo>
                  <a:close/>
                  <a:moveTo>
                    <a:pt x="853" y="262"/>
                  </a:moveTo>
                  <a:cubicBezTo>
                    <a:pt x="850" y="264"/>
                    <a:pt x="847" y="264"/>
                    <a:pt x="844" y="263"/>
                  </a:cubicBezTo>
                  <a:lnTo>
                    <a:pt x="839" y="260"/>
                  </a:lnTo>
                  <a:cubicBezTo>
                    <a:pt x="835" y="258"/>
                    <a:pt x="833" y="253"/>
                    <a:pt x="835" y="249"/>
                  </a:cubicBezTo>
                  <a:lnTo>
                    <a:pt x="838" y="244"/>
                  </a:lnTo>
                  <a:cubicBezTo>
                    <a:pt x="839" y="241"/>
                    <a:pt x="841" y="240"/>
                    <a:pt x="844" y="239"/>
                  </a:cubicBezTo>
                  <a:lnTo>
                    <a:pt x="860" y="237"/>
                  </a:lnTo>
                  <a:cubicBezTo>
                    <a:pt x="863" y="236"/>
                    <a:pt x="867" y="238"/>
                    <a:pt x="869" y="241"/>
                  </a:cubicBezTo>
                  <a:cubicBezTo>
                    <a:pt x="870" y="245"/>
                    <a:pt x="869" y="249"/>
                    <a:pt x="866" y="251"/>
                  </a:cubicBezTo>
                  <a:lnTo>
                    <a:pt x="853" y="262"/>
                  </a:lnTo>
                  <a:close/>
                  <a:moveTo>
                    <a:pt x="856" y="238"/>
                  </a:moveTo>
                  <a:lnTo>
                    <a:pt x="863" y="253"/>
                  </a:lnTo>
                  <a:lnTo>
                    <a:pt x="846" y="255"/>
                  </a:lnTo>
                  <a:lnTo>
                    <a:pt x="852" y="251"/>
                  </a:lnTo>
                  <a:lnTo>
                    <a:pt x="850" y="256"/>
                  </a:lnTo>
                  <a:lnTo>
                    <a:pt x="846" y="246"/>
                  </a:lnTo>
                  <a:lnTo>
                    <a:pt x="851" y="248"/>
                  </a:lnTo>
                  <a:lnTo>
                    <a:pt x="843" y="249"/>
                  </a:lnTo>
                  <a:lnTo>
                    <a:pt x="856" y="238"/>
                  </a:lnTo>
                  <a:close/>
                  <a:moveTo>
                    <a:pt x="194" y="775"/>
                  </a:moveTo>
                  <a:cubicBezTo>
                    <a:pt x="192" y="777"/>
                    <a:pt x="189" y="776"/>
                    <a:pt x="187" y="775"/>
                  </a:cubicBezTo>
                  <a:cubicBezTo>
                    <a:pt x="184" y="773"/>
                    <a:pt x="183" y="771"/>
                    <a:pt x="183" y="768"/>
                  </a:cubicBezTo>
                  <a:lnTo>
                    <a:pt x="183" y="757"/>
                  </a:lnTo>
                  <a:cubicBezTo>
                    <a:pt x="183" y="754"/>
                    <a:pt x="185" y="751"/>
                    <a:pt x="188" y="750"/>
                  </a:cubicBezTo>
                  <a:lnTo>
                    <a:pt x="206" y="742"/>
                  </a:lnTo>
                  <a:cubicBezTo>
                    <a:pt x="209" y="741"/>
                    <a:pt x="212" y="741"/>
                    <a:pt x="215" y="743"/>
                  </a:cubicBezTo>
                  <a:cubicBezTo>
                    <a:pt x="217" y="745"/>
                    <a:pt x="218" y="748"/>
                    <a:pt x="217" y="751"/>
                  </a:cubicBezTo>
                  <a:lnTo>
                    <a:pt x="215" y="762"/>
                  </a:lnTo>
                  <a:cubicBezTo>
                    <a:pt x="214" y="764"/>
                    <a:pt x="213" y="766"/>
                    <a:pt x="210" y="767"/>
                  </a:cubicBezTo>
                  <a:lnTo>
                    <a:pt x="194" y="775"/>
                  </a:lnTo>
                  <a:close/>
                  <a:moveTo>
                    <a:pt x="203" y="753"/>
                  </a:moveTo>
                  <a:lnTo>
                    <a:pt x="199" y="758"/>
                  </a:lnTo>
                  <a:lnTo>
                    <a:pt x="202" y="747"/>
                  </a:lnTo>
                  <a:lnTo>
                    <a:pt x="213" y="757"/>
                  </a:lnTo>
                  <a:lnTo>
                    <a:pt x="194" y="765"/>
                  </a:lnTo>
                  <a:lnTo>
                    <a:pt x="199" y="757"/>
                  </a:lnTo>
                  <a:lnTo>
                    <a:pt x="199" y="768"/>
                  </a:lnTo>
                  <a:lnTo>
                    <a:pt x="187" y="761"/>
                  </a:lnTo>
                  <a:lnTo>
                    <a:pt x="203" y="753"/>
                  </a:lnTo>
                  <a:close/>
                  <a:moveTo>
                    <a:pt x="27" y="786"/>
                  </a:moveTo>
                  <a:cubicBezTo>
                    <a:pt x="26" y="789"/>
                    <a:pt x="24" y="791"/>
                    <a:pt x="21" y="792"/>
                  </a:cubicBezTo>
                  <a:cubicBezTo>
                    <a:pt x="19" y="793"/>
                    <a:pt x="16" y="792"/>
                    <a:pt x="14" y="790"/>
                  </a:cubicBezTo>
                  <a:lnTo>
                    <a:pt x="3" y="779"/>
                  </a:lnTo>
                  <a:cubicBezTo>
                    <a:pt x="0" y="776"/>
                    <a:pt x="0" y="771"/>
                    <a:pt x="3" y="768"/>
                  </a:cubicBezTo>
                  <a:lnTo>
                    <a:pt x="8" y="762"/>
                  </a:lnTo>
                  <a:cubicBezTo>
                    <a:pt x="11" y="760"/>
                    <a:pt x="15" y="759"/>
                    <a:pt x="18" y="761"/>
                  </a:cubicBezTo>
                  <a:lnTo>
                    <a:pt x="26" y="767"/>
                  </a:lnTo>
                  <a:cubicBezTo>
                    <a:pt x="29" y="769"/>
                    <a:pt x="30" y="772"/>
                    <a:pt x="30" y="775"/>
                  </a:cubicBezTo>
                  <a:lnTo>
                    <a:pt x="27" y="786"/>
                  </a:lnTo>
                  <a:close/>
                  <a:moveTo>
                    <a:pt x="14" y="772"/>
                  </a:moveTo>
                  <a:lnTo>
                    <a:pt x="17" y="780"/>
                  </a:lnTo>
                  <a:lnTo>
                    <a:pt x="9" y="775"/>
                  </a:lnTo>
                  <a:lnTo>
                    <a:pt x="19" y="774"/>
                  </a:lnTo>
                  <a:lnTo>
                    <a:pt x="14" y="779"/>
                  </a:lnTo>
                  <a:lnTo>
                    <a:pt x="14" y="768"/>
                  </a:lnTo>
                  <a:lnTo>
                    <a:pt x="25" y="779"/>
                  </a:lnTo>
                  <a:lnTo>
                    <a:pt x="11" y="782"/>
                  </a:lnTo>
                  <a:lnTo>
                    <a:pt x="14" y="772"/>
                  </a:lnTo>
                  <a:close/>
                  <a:moveTo>
                    <a:pt x="171" y="818"/>
                  </a:moveTo>
                  <a:cubicBezTo>
                    <a:pt x="168" y="819"/>
                    <a:pt x="165" y="819"/>
                    <a:pt x="163" y="818"/>
                  </a:cubicBezTo>
                  <a:lnTo>
                    <a:pt x="158" y="816"/>
                  </a:lnTo>
                  <a:cubicBezTo>
                    <a:pt x="156" y="814"/>
                    <a:pt x="154" y="812"/>
                    <a:pt x="154" y="810"/>
                  </a:cubicBezTo>
                  <a:cubicBezTo>
                    <a:pt x="153" y="808"/>
                    <a:pt x="154" y="805"/>
                    <a:pt x="155" y="803"/>
                  </a:cubicBezTo>
                  <a:lnTo>
                    <a:pt x="182" y="769"/>
                  </a:lnTo>
                  <a:cubicBezTo>
                    <a:pt x="184" y="766"/>
                    <a:pt x="188" y="765"/>
                    <a:pt x="191" y="766"/>
                  </a:cubicBezTo>
                  <a:cubicBezTo>
                    <a:pt x="194" y="767"/>
                    <a:pt x="196" y="771"/>
                    <a:pt x="196" y="774"/>
                  </a:cubicBezTo>
                  <a:lnTo>
                    <a:pt x="193" y="801"/>
                  </a:lnTo>
                  <a:cubicBezTo>
                    <a:pt x="193" y="804"/>
                    <a:pt x="192" y="806"/>
                    <a:pt x="189" y="807"/>
                  </a:cubicBezTo>
                  <a:lnTo>
                    <a:pt x="171" y="818"/>
                  </a:lnTo>
                  <a:close/>
                  <a:moveTo>
                    <a:pt x="181" y="793"/>
                  </a:moveTo>
                  <a:lnTo>
                    <a:pt x="177" y="800"/>
                  </a:lnTo>
                  <a:lnTo>
                    <a:pt x="180" y="773"/>
                  </a:lnTo>
                  <a:lnTo>
                    <a:pt x="194" y="778"/>
                  </a:lnTo>
                  <a:lnTo>
                    <a:pt x="168" y="813"/>
                  </a:lnTo>
                  <a:lnTo>
                    <a:pt x="165" y="801"/>
                  </a:lnTo>
                  <a:lnTo>
                    <a:pt x="170" y="804"/>
                  </a:lnTo>
                  <a:lnTo>
                    <a:pt x="163" y="804"/>
                  </a:lnTo>
                  <a:lnTo>
                    <a:pt x="181" y="793"/>
                  </a:lnTo>
                  <a:close/>
                  <a:moveTo>
                    <a:pt x="74" y="818"/>
                  </a:moveTo>
                  <a:cubicBezTo>
                    <a:pt x="73" y="820"/>
                    <a:pt x="70" y="822"/>
                    <a:pt x="68" y="822"/>
                  </a:cubicBezTo>
                  <a:cubicBezTo>
                    <a:pt x="65" y="822"/>
                    <a:pt x="62" y="821"/>
                    <a:pt x="61" y="818"/>
                  </a:cubicBezTo>
                  <a:lnTo>
                    <a:pt x="48" y="800"/>
                  </a:lnTo>
                  <a:cubicBezTo>
                    <a:pt x="46" y="798"/>
                    <a:pt x="46" y="795"/>
                    <a:pt x="46" y="793"/>
                  </a:cubicBezTo>
                  <a:cubicBezTo>
                    <a:pt x="47" y="790"/>
                    <a:pt x="49" y="788"/>
                    <a:pt x="51" y="787"/>
                  </a:cubicBezTo>
                  <a:lnTo>
                    <a:pt x="86" y="774"/>
                  </a:lnTo>
                  <a:cubicBezTo>
                    <a:pt x="89" y="773"/>
                    <a:pt x="93" y="774"/>
                    <a:pt x="95" y="777"/>
                  </a:cubicBezTo>
                  <a:cubicBezTo>
                    <a:pt x="97" y="779"/>
                    <a:pt x="98" y="783"/>
                    <a:pt x="96" y="786"/>
                  </a:cubicBezTo>
                  <a:lnTo>
                    <a:pt x="74" y="818"/>
                  </a:lnTo>
                  <a:close/>
                  <a:moveTo>
                    <a:pt x="82" y="777"/>
                  </a:moveTo>
                  <a:lnTo>
                    <a:pt x="92" y="789"/>
                  </a:lnTo>
                  <a:lnTo>
                    <a:pt x="57" y="802"/>
                  </a:lnTo>
                  <a:lnTo>
                    <a:pt x="61" y="790"/>
                  </a:lnTo>
                  <a:lnTo>
                    <a:pt x="74" y="809"/>
                  </a:lnTo>
                  <a:lnTo>
                    <a:pt x="61" y="809"/>
                  </a:lnTo>
                  <a:lnTo>
                    <a:pt x="82" y="777"/>
                  </a:lnTo>
                  <a:close/>
                  <a:moveTo>
                    <a:pt x="46" y="817"/>
                  </a:moveTo>
                  <a:cubicBezTo>
                    <a:pt x="44" y="819"/>
                    <a:pt x="41" y="820"/>
                    <a:pt x="38" y="818"/>
                  </a:cubicBezTo>
                  <a:cubicBezTo>
                    <a:pt x="35" y="817"/>
                    <a:pt x="33" y="814"/>
                    <a:pt x="33" y="811"/>
                  </a:cubicBezTo>
                  <a:lnTo>
                    <a:pt x="33" y="803"/>
                  </a:lnTo>
                  <a:cubicBezTo>
                    <a:pt x="33" y="800"/>
                    <a:pt x="34" y="798"/>
                    <a:pt x="36" y="796"/>
                  </a:cubicBezTo>
                  <a:cubicBezTo>
                    <a:pt x="39" y="795"/>
                    <a:pt x="42" y="795"/>
                    <a:pt x="44" y="796"/>
                  </a:cubicBezTo>
                  <a:lnTo>
                    <a:pt x="50" y="799"/>
                  </a:lnTo>
                  <a:cubicBezTo>
                    <a:pt x="52" y="800"/>
                    <a:pt x="54" y="802"/>
                    <a:pt x="54" y="804"/>
                  </a:cubicBezTo>
                  <a:cubicBezTo>
                    <a:pt x="54" y="807"/>
                    <a:pt x="53" y="810"/>
                    <a:pt x="52" y="811"/>
                  </a:cubicBezTo>
                  <a:lnTo>
                    <a:pt x="46" y="817"/>
                  </a:lnTo>
                  <a:close/>
                  <a:moveTo>
                    <a:pt x="40" y="800"/>
                  </a:moveTo>
                  <a:lnTo>
                    <a:pt x="42" y="813"/>
                  </a:lnTo>
                  <a:lnTo>
                    <a:pt x="37" y="810"/>
                  </a:lnTo>
                  <a:lnTo>
                    <a:pt x="49" y="803"/>
                  </a:lnTo>
                  <a:lnTo>
                    <a:pt x="49" y="811"/>
                  </a:lnTo>
                  <a:lnTo>
                    <a:pt x="35" y="805"/>
                  </a:lnTo>
                  <a:lnTo>
                    <a:pt x="40" y="800"/>
                  </a:lnTo>
                  <a:close/>
                  <a:moveTo>
                    <a:pt x="120" y="829"/>
                  </a:moveTo>
                  <a:cubicBezTo>
                    <a:pt x="119" y="831"/>
                    <a:pt x="117" y="832"/>
                    <a:pt x="115" y="832"/>
                  </a:cubicBezTo>
                  <a:cubicBezTo>
                    <a:pt x="112" y="833"/>
                    <a:pt x="110" y="832"/>
                    <a:pt x="108" y="831"/>
                  </a:cubicBezTo>
                  <a:lnTo>
                    <a:pt x="98" y="823"/>
                  </a:lnTo>
                  <a:cubicBezTo>
                    <a:pt x="94" y="820"/>
                    <a:pt x="93" y="816"/>
                    <a:pt x="95" y="813"/>
                  </a:cubicBezTo>
                  <a:lnTo>
                    <a:pt x="101" y="802"/>
                  </a:lnTo>
                  <a:cubicBezTo>
                    <a:pt x="102" y="798"/>
                    <a:pt x="107" y="797"/>
                    <a:pt x="111" y="798"/>
                  </a:cubicBezTo>
                  <a:lnTo>
                    <a:pt x="124" y="804"/>
                  </a:lnTo>
                  <a:cubicBezTo>
                    <a:pt x="126" y="804"/>
                    <a:pt x="128" y="806"/>
                    <a:pt x="129" y="808"/>
                  </a:cubicBezTo>
                  <a:cubicBezTo>
                    <a:pt x="129" y="811"/>
                    <a:pt x="129" y="813"/>
                    <a:pt x="128" y="815"/>
                  </a:cubicBezTo>
                  <a:lnTo>
                    <a:pt x="120" y="829"/>
                  </a:lnTo>
                  <a:close/>
                  <a:moveTo>
                    <a:pt x="114" y="807"/>
                  </a:moveTo>
                  <a:lnTo>
                    <a:pt x="118" y="818"/>
                  </a:lnTo>
                  <a:lnTo>
                    <a:pt x="105" y="813"/>
                  </a:lnTo>
                  <a:lnTo>
                    <a:pt x="115" y="809"/>
                  </a:lnTo>
                  <a:lnTo>
                    <a:pt x="109" y="820"/>
                  </a:lnTo>
                  <a:lnTo>
                    <a:pt x="107" y="810"/>
                  </a:lnTo>
                  <a:lnTo>
                    <a:pt x="118" y="818"/>
                  </a:lnTo>
                  <a:lnTo>
                    <a:pt x="106" y="820"/>
                  </a:lnTo>
                  <a:lnTo>
                    <a:pt x="114" y="807"/>
                  </a:lnTo>
                  <a:close/>
                  <a:moveTo>
                    <a:pt x="922" y="68"/>
                  </a:moveTo>
                  <a:cubicBezTo>
                    <a:pt x="924" y="67"/>
                    <a:pt x="926" y="68"/>
                    <a:pt x="927" y="69"/>
                  </a:cubicBezTo>
                  <a:lnTo>
                    <a:pt x="935" y="74"/>
                  </a:lnTo>
                  <a:cubicBezTo>
                    <a:pt x="938" y="76"/>
                    <a:pt x="939" y="78"/>
                    <a:pt x="939" y="81"/>
                  </a:cubicBezTo>
                  <a:cubicBezTo>
                    <a:pt x="939" y="84"/>
                    <a:pt x="938" y="86"/>
                    <a:pt x="935" y="88"/>
                  </a:cubicBezTo>
                  <a:lnTo>
                    <a:pt x="927" y="93"/>
                  </a:lnTo>
                  <a:lnTo>
                    <a:pt x="931" y="85"/>
                  </a:lnTo>
                  <a:lnTo>
                    <a:pt x="933" y="101"/>
                  </a:lnTo>
                  <a:cubicBezTo>
                    <a:pt x="934" y="104"/>
                    <a:pt x="933" y="107"/>
                    <a:pt x="930" y="109"/>
                  </a:cubicBezTo>
                  <a:lnTo>
                    <a:pt x="884" y="139"/>
                  </a:lnTo>
                  <a:cubicBezTo>
                    <a:pt x="884" y="139"/>
                    <a:pt x="883" y="139"/>
                    <a:pt x="882" y="140"/>
                  </a:cubicBezTo>
                  <a:lnTo>
                    <a:pt x="834" y="153"/>
                  </a:lnTo>
                  <a:lnTo>
                    <a:pt x="838" y="150"/>
                  </a:lnTo>
                  <a:lnTo>
                    <a:pt x="827" y="164"/>
                  </a:lnTo>
                  <a:lnTo>
                    <a:pt x="824" y="151"/>
                  </a:lnTo>
                  <a:lnTo>
                    <a:pt x="832" y="154"/>
                  </a:lnTo>
                  <a:cubicBezTo>
                    <a:pt x="835" y="155"/>
                    <a:pt x="837" y="158"/>
                    <a:pt x="837" y="161"/>
                  </a:cubicBezTo>
                  <a:cubicBezTo>
                    <a:pt x="837" y="165"/>
                    <a:pt x="835" y="168"/>
                    <a:pt x="832" y="169"/>
                  </a:cubicBezTo>
                  <a:lnTo>
                    <a:pt x="819" y="174"/>
                  </a:lnTo>
                  <a:lnTo>
                    <a:pt x="822" y="172"/>
                  </a:lnTo>
                  <a:lnTo>
                    <a:pt x="801" y="201"/>
                  </a:lnTo>
                  <a:lnTo>
                    <a:pt x="785" y="230"/>
                  </a:lnTo>
                  <a:lnTo>
                    <a:pt x="785" y="223"/>
                  </a:lnTo>
                  <a:lnTo>
                    <a:pt x="796" y="247"/>
                  </a:lnTo>
                  <a:lnTo>
                    <a:pt x="794" y="244"/>
                  </a:lnTo>
                  <a:lnTo>
                    <a:pt x="807" y="255"/>
                  </a:lnTo>
                  <a:cubicBezTo>
                    <a:pt x="809" y="256"/>
                    <a:pt x="810" y="258"/>
                    <a:pt x="810" y="261"/>
                  </a:cubicBezTo>
                  <a:cubicBezTo>
                    <a:pt x="810" y="263"/>
                    <a:pt x="809" y="266"/>
                    <a:pt x="807" y="267"/>
                  </a:cubicBezTo>
                  <a:lnTo>
                    <a:pt x="775" y="291"/>
                  </a:lnTo>
                  <a:lnTo>
                    <a:pt x="777" y="288"/>
                  </a:lnTo>
                  <a:lnTo>
                    <a:pt x="764" y="318"/>
                  </a:lnTo>
                  <a:lnTo>
                    <a:pt x="762" y="309"/>
                  </a:lnTo>
                  <a:lnTo>
                    <a:pt x="768" y="314"/>
                  </a:lnTo>
                  <a:cubicBezTo>
                    <a:pt x="770" y="316"/>
                    <a:pt x="771" y="320"/>
                    <a:pt x="770" y="322"/>
                  </a:cubicBezTo>
                  <a:cubicBezTo>
                    <a:pt x="769" y="325"/>
                    <a:pt x="766" y="327"/>
                    <a:pt x="763" y="328"/>
                  </a:cubicBezTo>
                  <a:lnTo>
                    <a:pt x="739" y="330"/>
                  </a:lnTo>
                  <a:lnTo>
                    <a:pt x="742" y="329"/>
                  </a:lnTo>
                  <a:lnTo>
                    <a:pt x="729" y="337"/>
                  </a:lnTo>
                  <a:lnTo>
                    <a:pt x="731" y="335"/>
                  </a:lnTo>
                  <a:lnTo>
                    <a:pt x="710" y="370"/>
                  </a:lnTo>
                  <a:cubicBezTo>
                    <a:pt x="708" y="373"/>
                    <a:pt x="703" y="374"/>
                    <a:pt x="699" y="373"/>
                  </a:cubicBezTo>
                  <a:lnTo>
                    <a:pt x="689" y="367"/>
                  </a:lnTo>
                  <a:lnTo>
                    <a:pt x="696" y="367"/>
                  </a:lnTo>
                  <a:lnTo>
                    <a:pt x="680" y="375"/>
                  </a:lnTo>
                  <a:cubicBezTo>
                    <a:pt x="679" y="376"/>
                    <a:pt x="677" y="376"/>
                    <a:pt x="676" y="376"/>
                  </a:cubicBezTo>
                  <a:lnTo>
                    <a:pt x="606" y="373"/>
                  </a:lnTo>
                  <a:lnTo>
                    <a:pt x="613" y="370"/>
                  </a:lnTo>
                  <a:lnTo>
                    <a:pt x="605" y="381"/>
                  </a:lnTo>
                  <a:cubicBezTo>
                    <a:pt x="604" y="383"/>
                    <a:pt x="602" y="384"/>
                    <a:pt x="600" y="384"/>
                  </a:cubicBezTo>
                  <a:lnTo>
                    <a:pt x="573" y="389"/>
                  </a:lnTo>
                  <a:lnTo>
                    <a:pt x="579" y="385"/>
                  </a:lnTo>
                  <a:lnTo>
                    <a:pt x="573" y="396"/>
                  </a:lnTo>
                  <a:cubicBezTo>
                    <a:pt x="573" y="397"/>
                    <a:pt x="573" y="397"/>
                    <a:pt x="572" y="398"/>
                  </a:cubicBezTo>
                  <a:lnTo>
                    <a:pt x="561" y="409"/>
                  </a:lnTo>
                  <a:cubicBezTo>
                    <a:pt x="559" y="411"/>
                    <a:pt x="555" y="412"/>
                    <a:pt x="552" y="410"/>
                  </a:cubicBezTo>
                  <a:lnTo>
                    <a:pt x="533" y="399"/>
                  </a:lnTo>
                  <a:cubicBezTo>
                    <a:pt x="532" y="399"/>
                    <a:pt x="531" y="398"/>
                    <a:pt x="530" y="397"/>
                  </a:cubicBezTo>
                  <a:lnTo>
                    <a:pt x="511" y="370"/>
                  </a:lnTo>
                  <a:cubicBezTo>
                    <a:pt x="509" y="367"/>
                    <a:pt x="510" y="363"/>
                    <a:pt x="512" y="360"/>
                  </a:cubicBezTo>
                  <a:lnTo>
                    <a:pt x="520" y="352"/>
                  </a:lnTo>
                  <a:lnTo>
                    <a:pt x="522" y="364"/>
                  </a:lnTo>
                  <a:lnTo>
                    <a:pt x="495" y="348"/>
                  </a:lnTo>
                  <a:lnTo>
                    <a:pt x="498" y="349"/>
                  </a:lnTo>
                  <a:lnTo>
                    <a:pt x="479" y="347"/>
                  </a:lnTo>
                  <a:cubicBezTo>
                    <a:pt x="475" y="346"/>
                    <a:pt x="472" y="343"/>
                    <a:pt x="472" y="339"/>
                  </a:cubicBezTo>
                  <a:lnTo>
                    <a:pt x="472" y="314"/>
                  </a:lnTo>
                  <a:cubicBezTo>
                    <a:pt x="472" y="313"/>
                    <a:pt x="473" y="311"/>
                    <a:pt x="474" y="309"/>
                  </a:cubicBezTo>
                  <a:lnTo>
                    <a:pt x="493" y="288"/>
                  </a:lnTo>
                  <a:lnTo>
                    <a:pt x="494" y="299"/>
                  </a:lnTo>
                  <a:lnTo>
                    <a:pt x="480" y="285"/>
                  </a:lnTo>
                  <a:cubicBezTo>
                    <a:pt x="478" y="283"/>
                    <a:pt x="477" y="279"/>
                    <a:pt x="479" y="276"/>
                  </a:cubicBezTo>
                  <a:lnTo>
                    <a:pt x="495" y="244"/>
                  </a:lnTo>
                  <a:lnTo>
                    <a:pt x="495" y="252"/>
                  </a:lnTo>
                  <a:lnTo>
                    <a:pt x="471" y="220"/>
                  </a:lnTo>
                  <a:cubicBezTo>
                    <a:pt x="470" y="218"/>
                    <a:pt x="469" y="214"/>
                    <a:pt x="471" y="212"/>
                  </a:cubicBezTo>
                  <a:cubicBezTo>
                    <a:pt x="472" y="209"/>
                    <a:pt x="475" y="207"/>
                    <a:pt x="478" y="207"/>
                  </a:cubicBezTo>
                  <a:lnTo>
                    <a:pt x="499" y="207"/>
                  </a:lnTo>
                  <a:lnTo>
                    <a:pt x="491" y="213"/>
                  </a:lnTo>
                  <a:lnTo>
                    <a:pt x="497" y="194"/>
                  </a:lnTo>
                  <a:lnTo>
                    <a:pt x="498" y="201"/>
                  </a:lnTo>
                  <a:lnTo>
                    <a:pt x="493" y="193"/>
                  </a:lnTo>
                  <a:cubicBezTo>
                    <a:pt x="491" y="190"/>
                    <a:pt x="491" y="187"/>
                    <a:pt x="493" y="184"/>
                  </a:cubicBezTo>
                  <a:lnTo>
                    <a:pt x="503" y="168"/>
                  </a:lnTo>
                  <a:lnTo>
                    <a:pt x="502" y="174"/>
                  </a:lnTo>
                  <a:lnTo>
                    <a:pt x="497" y="150"/>
                  </a:lnTo>
                  <a:cubicBezTo>
                    <a:pt x="496" y="147"/>
                    <a:pt x="497" y="144"/>
                    <a:pt x="499" y="142"/>
                  </a:cubicBezTo>
                  <a:lnTo>
                    <a:pt x="531" y="113"/>
                  </a:lnTo>
                  <a:lnTo>
                    <a:pt x="534" y="126"/>
                  </a:lnTo>
                  <a:lnTo>
                    <a:pt x="518" y="121"/>
                  </a:lnTo>
                  <a:cubicBezTo>
                    <a:pt x="515" y="120"/>
                    <a:pt x="513" y="118"/>
                    <a:pt x="513" y="115"/>
                  </a:cubicBezTo>
                  <a:lnTo>
                    <a:pt x="510" y="101"/>
                  </a:lnTo>
                  <a:lnTo>
                    <a:pt x="519" y="108"/>
                  </a:lnTo>
                  <a:lnTo>
                    <a:pt x="460" y="113"/>
                  </a:lnTo>
                  <a:cubicBezTo>
                    <a:pt x="456" y="113"/>
                    <a:pt x="453" y="111"/>
                    <a:pt x="451" y="108"/>
                  </a:cubicBezTo>
                  <a:lnTo>
                    <a:pt x="446" y="92"/>
                  </a:lnTo>
                  <a:lnTo>
                    <a:pt x="457" y="96"/>
                  </a:lnTo>
                  <a:lnTo>
                    <a:pt x="436" y="107"/>
                  </a:lnTo>
                  <a:lnTo>
                    <a:pt x="430" y="110"/>
                  </a:lnTo>
                  <a:cubicBezTo>
                    <a:pt x="428" y="111"/>
                    <a:pt x="425" y="111"/>
                    <a:pt x="423" y="109"/>
                  </a:cubicBezTo>
                  <a:cubicBezTo>
                    <a:pt x="420" y="108"/>
                    <a:pt x="419" y="105"/>
                    <a:pt x="419" y="102"/>
                  </a:cubicBezTo>
                  <a:lnTo>
                    <a:pt x="419" y="92"/>
                  </a:lnTo>
                  <a:cubicBezTo>
                    <a:pt x="419" y="89"/>
                    <a:pt x="420" y="87"/>
                    <a:pt x="422" y="85"/>
                  </a:cubicBezTo>
                  <a:lnTo>
                    <a:pt x="435" y="75"/>
                  </a:lnTo>
                  <a:lnTo>
                    <a:pt x="442" y="89"/>
                  </a:lnTo>
                  <a:lnTo>
                    <a:pt x="428" y="91"/>
                  </a:lnTo>
                  <a:cubicBezTo>
                    <a:pt x="425" y="92"/>
                    <a:pt x="421" y="91"/>
                    <a:pt x="420" y="87"/>
                  </a:cubicBezTo>
                  <a:cubicBezTo>
                    <a:pt x="418" y="84"/>
                    <a:pt x="419" y="80"/>
                    <a:pt x="421" y="78"/>
                  </a:cubicBezTo>
                  <a:lnTo>
                    <a:pt x="429" y="70"/>
                  </a:lnTo>
                  <a:lnTo>
                    <a:pt x="432" y="83"/>
                  </a:lnTo>
                  <a:lnTo>
                    <a:pt x="424" y="80"/>
                  </a:lnTo>
                  <a:cubicBezTo>
                    <a:pt x="422" y="80"/>
                    <a:pt x="420" y="78"/>
                    <a:pt x="419" y="76"/>
                  </a:cubicBezTo>
                  <a:cubicBezTo>
                    <a:pt x="418" y="73"/>
                    <a:pt x="419" y="71"/>
                    <a:pt x="420" y="69"/>
                  </a:cubicBezTo>
                  <a:lnTo>
                    <a:pt x="428" y="55"/>
                  </a:lnTo>
                  <a:lnTo>
                    <a:pt x="439" y="66"/>
                  </a:lnTo>
                  <a:lnTo>
                    <a:pt x="426" y="74"/>
                  </a:lnTo>
                  <a:cubicBezTo>
                    <a:pt x="422" y="76"/>
                    <a:pt x="419" y="76"/>
                    <a:pt x="416" y="73"/>
                  </a:cubicBezTo>
                  <a:cubicBezTo>
                    <a:pt x="413" y="71"/>
                    <a:pt x="413" y="67"/>
                    <a:pt x="414" y="64"/>
                  </a:cubicBezTo>
                  <a:lnTo>
                    <a:pt x="420" y="53"/>
                  </a:lnTo>
                  <a:lnTo>
                    <a:pt x="427" y="65"/>
                  </a:lnTo>
                  <a:lnTo>
                    <a:pt x="419" y="65"/>
                  </a:lnTo>
                  <a:cubicBezTo>
                    <a:pt x="415" y="65"/>
                    <a:pt x="413" y="63"/>
                    <a:pt x="411" y="60"/>
                  </a:cubicBezTo>
                  <a:lnTo>
                    <a:pt x="406" y="46"/>
                  </a:lnTo>
                  <a:cubicBezTo>
                    <a:pt x="405" y="43"/>
                    <a:pt x="406" y="39"/>
                    <a:pt x="408" y="37"/>
                  </a:cubicBezTo>
                  <a:lnTo>
                    <a:pt x="422" y="26"/>
                  </a:lnTo>
                  <a:cubicBezTo>
                    <a:pt x="423" y="26"/>
                    <a:pt x="424" y="25"/>
                    <a:pt x="425" y="25"/>
                  </a:cubicBezTo>
                  <a:lnTo>
                    <a:pt x="449" y="19"/>
                  </a:lnTo>
                  <a:lnTo>
                    <a:pt x="446" y="21"/>
                  </a:lnTo>
                  <a:lnTo>
                    <a:pt x="467" y="2"/>
                  </a:lnTo>
                  <a:cubicBezTo>
                    <a:pt x="469" y="0"/>
                    <a:pt x="473" y="0"/>
                    <a:pt x="475" y="1"/>
                  </a:cubicBezTo>
                  <a:lnTo>
                    <a:pt x="508" y="14"/>
                  </a:lnTo>
                  <a:lnTo>
                    <a:pt x="503" y="14"/>
                  </a:lnTo>
                  <a:lnTo>
                    <a:pt x="552" y="6"/>
                  </a:lnTo>
                  <a:cubicBezTo>
                    <a:pt x="553" y="6"/>
                    <a:pt x="554" y="6"/>
                    <a:pt x="555" y="6"/>
                  </a:cubicBezTo>
                  <a:lnTo>
                    <a:pt x="611" y="19"/>
                  </a:lnTo>
                  <a:lnTo>
                    <a:pt x="608" y="19"/>
                  </a:lnTo>
                  <a:lnTo>
                    <a:pt x="643" y="14"/>
                  </a:lnTo>
                  <a:cubicBezTo>
                    <a:pt x="644" y="14"/>
                    <a:pt x="645" y="14"/>
                    <a:pt x="646" y="14"/>
                  </a:cubicBezTo>
                  <a:lnTo>
                    <a:pt x="667" y="19"/>
                  </a:lnTo>
                  <a:lnTo>
                    <a:pt x="665" y="19"/>
                  </a:lnTo>
                  <a:lnTo>
                    <a:pt x="722" y="19"/>
                  </a:lnTo>
                  <a:cubicBezTo>
                    <a:pt x="723" y="19"/>
                    <a:pt x="724" y="19"/>
                    <a:pt x="725" y="20"/>
                  </a:cubicBezTo>
                  <a:lnTo>
                    <a:pt x="738" y="25"/>
                  </a:lnTo>
                  <a:cubicBezTo>
                    <a:pt x="741" y="26"/>
                    <a:pt x="743" y="29"/>
                    <a:pt x="743" y="33"/>
                  </a:cubicBezTo>
                  <a:lnTo>
                    <a:pt x="743" y="43"/>
                  </a:lnTo>
                  <a:lnTo>
                    <a:pt x="737" y="36"/>
                  </a:lnTo>
                  <a:lnTo>
                    <a:pt x="764" y="41"/>
                  </a:lnTo>
                  <a:cubicBezTo>
                    <a:pt x="765" y="41"/>
                    <a:pt x="767" y="42"/>
                    <a:pt x="768" y="43"/>
                  </a:cubicBezTo>
                  <a:lnTo>
                    <a:pt x="776" y="51"/>
                  </a:lnTo>
                  <a:lnTo>
                    <a:pt x="770" y="49"/>
                  </a:lnTo>
                  <a:lnTo>
                    <a:pt x="821" y="51"/>
                  </a:lnTo>
                  <a:lnTo>
                    <a:pt x="813" y="59"/>
                  </a:lnTo>
                  <a:lnTo>
                    <a:pt x="813" y="51"/>
                  </a:lnTo>
                  <a:cubicBezTo>
                    <a:pt x="813" y="49"/>
                    <a:pt x="814" y="46"/>
                    <a:pt x="817" y="45"/>
                  </a:cubicBezTo>
                  <a:cubicBezTo>
                    <a:pt x="819" y="43"/>
                    <a:pt x="822" y="43"/>
                    <a:pt x="824" y="44"/>
                  </a:cubicBezTo>
                  <a:lnTo>
                    <a:pt x="856" y="57"/>
                  </a:lnTo>
                  <a:cubicBezTo>
                    <a:pt x="859" y="59"/>
                    <a:pt x="861" y="62"/>
                    <a:pt x="861" y="65"/>
                  </a:cubicBezTo>
                  <a:lnTo>
                    <a:pt x="861" y="76"/>
                  </a:lnTo>
                  <a:lnTo>
                    <a:pt x="851" y="68"/>
                  </a:lnTo>
                  <a:lnTo>
                    <a:pt x="862" y="65"/>
                  </a:lnTo>
                  <a:cubicBezTo>
                    <a:pt x="864" y="65"/>
                    <a:pt x="867" y="65"/>
                    <a:pt x="869" y="66"/>
                  </a:cubicBezTo>
                  <a:lnTo>
                    <a:pt x="879" y="75"/>
                  </a:lnTo>
                  <a:lnTo>
                    <a:pt x="874" y="73"/>
                  </a:lnTo>
                  <a:lnTo>
                    <a:pt x="922" y="68"/>
                  </a:lnTo>
                  <a:close/>
                  <a:moveTo>
                    <a:pt x="875" y="89"/>
                  </a:moveTo>
                  <a:cubicBezTo>
                    <a:pt x="873" y="89"/>
                    <a:pt x="871" y="89"/>
                    <a:pt x="870" y="87"/>
                  </a:cubicBezTo>
                  <a:lnTo>
                    <a:pt x="859" y="79"/>
                  </a:lnTo>
                  <a:lnTo>
                    <a:pt x="866" y="81"/>
                  </a:lnTo>
                  <a:lnTo>
                    <a:pt x="855" y="83"/>
                  </a:lnTo>
                  <a:cubicBezTo>
                    <a:pt x="853" y="84"/>
                    <a:pt x="850" y="83"/>
                    <a:pt x="848" y="82"/>
                  </a:cubicBezTo>
                  <a:cubicBezTo>
                    <a:pt x="846" y="80"/>
                    <a:pt x="845" y="78"/>
                    <a:pt x="845" y="76"/>
                  </a:cubicBezTo>
                  <a:lnTo>
                    <a:pt x="845" y="65"/>
                  </a:lnTo>
                  <a:lnTo>
                    <a:pt x="850" y="72"/>
                  </a:lnTo>
                  <a:lnTo>
                    <a:pt x="818" y="59"/>
                  </a:lnTo>
                  <a:lnTo>
                    <a:pt x="829" y="51"/>
                  </a:lnTo>
                  <a:lnTo>
                    <a:pt x="829" y="59"/>
                  </a:lnTo>
                  <a:cubicBezTo>
                    <a:pt x="829" y="62"/>
                    <a:pt x="828" y="64"/>
                    <a:pt x="826" y="65"/>
                  </a:cubicBezTo>
                  <a:cubicBezTo>
                    <a:pt x="825" y="67"/>
                    <a:pt x="823" y="68"/>
                    <a:pt x="821" y="67"/>
                  </a:cubicBezTo>
                  <a:lnTo>
                    <a:pt x="770" y="65"/>
                  </a:lnTo>
                  <a:cubicBezTo>
                    <a:pt x="768" y="65"/>
                    <a:pt x="766" y="64"/>
                    <a:pt x="764" y="62"/>
                  </a:cubicBezTo>
                  <a:lnTo>
                    <a:pt x="756" y="54"/>
                  </a:lnTo>
                  <a:lnTo>
                    <a:pt x="760" y="57"/>
                  </a:lnTo>
                  <a:lnTo>
                    <a:pt x="734" y="51"/>
                  </a:lnTo>
                  <a:cubicBezTo>
                    <a:pt x="730" y="50"/>
                    <a:pt x="727" y="47"/>
                    <a:pt x="727" y="43"/>
                  </a:cubicBezTo>
                  <a:lnTo>
                    <a:pt x="727" y="33"/>
                  </a:lnTo>
                  <a:lnTo>
                    <a:pt x="732" y="40"/>
                  </a:lnTo>
                  <a:lnTo>
                    <a:pt x="719" y="35"/>
                  </a:lnTo>
                  <a:lnTo>
                    <a:pt x="722" y="35"/>
                  </a:lnTo>
                  <a:lnTo>
                    <a:pt x="665" y="35"/>
                  </a:lnTo>
                  <a:cubicBezTo>
                    <a:pt x="665" y="35"/>
                    <a:pt x="664" y="35"/>
                    <a:pt x="664" y="35"/>
                  </a:cubicBezTo>
                  <a:lnTo>
                    <a:pt x="642" y="30"/>
                  </a:lnTo>
                  <a:lnTo>
                    <a:pt x="645" y="30"/>
                  </a:lnTo>
                  <a:lnTo>
                    <a:pt x="610" y="35"/>
                  </a:lnTo>
                  <a:cubicBezTo>
                    <a:pt x="609" y="35"/>
                    <a:pt x="608" y="35"/>
                    <a:pt x="607" y="35"/>
                  </a:cubicBezTo>
                  <a:lnTo>
                    <a:pt x="551" y="22"/>
                  </a:lnTo>
                  <a:lnTo>
                    <a:pt x="554" y="22"/>
                  </a:lnTo>
                  <a:lnTo>
                    <a:pt x="506" y="30"/>
                  </a:lnTo>
                  <a:cubicBezTo>
                    <a:pt x="504" y="30"/>
                    <a:pt x="503" y="30"/>
                    <a:pt x="501" y="29"/>
                  </a:cubicBezTo>
                  <a:lnTo>
                    <a:pt x="469" y="16"/>
                  </a:lnTo>
                  <a:lnTo>
                    <a:pt x="478" y="14"/>
                  </a:lnTo>
                  <a:lnTo>
                    <a:pt x="456" y="33"/>
                  </a:lnTo>
                  <a:cubicBezTo>
                    <a:pt x="455" y="34"/>
                    <a:pt x="454" y="35"/>
                    <a:pt x="453" y="35"/>
                  </a:cubicBezTo>
                  <a:lnTo>
                    <a:pt x="429" y="40"/>
                  </a:lnTo>
                  <a:lnTo>
                    <a:pt x="432" y="39"/>
                  </a:lnTo>
                  <a:lnTo>
                    <a:pt x="418" y="50"/>
                  </a:lnTo>
                  <a:lnTo>
                    <a:pt x="421" y="40"/>
                  </a:lnTo>
                  <a:lnTo>
                    <a:pt x="426" y="54"/>
                  </a:lnTo>
                  <a:lnTo>
                    <a:pt x="419" y="49"/>
                  </a:lnTo>
                  <a:lnTo>
                    <a:pt x="427" y="49"/>
                  </a:lnTo>
                  <a:cubicBezTo>
                    <a:pt x="430" y="49"/>
                    <a:pt x="432" y="50"/>
                    <a:pt x="434" y="53"/>
                  </a:cubicBezTo>
                  <a:cubicBezTo>
                    <a:pt x="435" y="55"/>
                    <a:pt x="435" y="58"/>
                    <a:pt x="434" y="60"/>
                  </a:cubicBezTo>
                  <a:lnTo>
                    <a:pt x="429" y="71"/>
                  </a:lnTo>
                  <a:lnTo>
                    <a:pt x="417" y="61"/>
                  </a:lnTo>
                  <a:lnTo>
                    <a:pt x="431" y="53"/>
                  </a:lnTo>
                  <a:cubicBezTo>
                    <a:pt x="434" y="51"/>
                    <a:pt x="438" y="51"/>
                    <a:pt x="440" y="54"/>
                  </a:cubicBezTo>
                  <a:cubicBezTo>
                    <a:pt x="443" y="56"/>
                    <a:pt x="444" y="60"/>
                    <a:pt x="442" y="64"/>
                  </a:cubicBezTo>
                  <a:lnTo>
                    <a:pt x="434" y="77"/>
                  </a:lnTo>
                  <a:lnTo>
                    <a:pt x="429" y="65"/>
                  </a:lnTo>
                  <a:lnTo>
                    <a:pt x="437" y="68"/>
                  </a:lnTo>
                  <a:cubicBezTo>
                    <a:pt x="440" y="69"/>
                    <a:pt x="442" y="71"/>
                    <a:pt x="443" y="74"/>
                  </a:cubicBezTo>
                  <a:cubicBezTo>
                    <a:pt x="443" y="76"/>
                    <a:pt x="442" y="79"/>
                    <a:pt x="441" y="81"/>
                  </a:cubicBezTo>
                  <a:lnTo>
                    <a:pt x="432" y="89"/>
                  </a:lnTo>
                  <a:lnTo>
                    <a:pt x="425" y="76"/>
                  </a:lnTo>
                  <a:lnTo>
                    <a:pt x="439" y="73"/>
                  </a:lnTo>
                  <a:cubicBezTo>
                    <a:pt x="442" y="72"/>
                    <a:pt x="446" y="74"/>
                    <a:pt x="447" y="78"/>
                  </a:cubicBezTo>
                  <a:cubicBezTo>
                    <a:pt x="449" y="81"/>
                    <a:pt x="448" y="85"/>
                    <a:pt x="445" y="87"/>
                  </a:cubicBezTo>
                  <a:lnTo>
                    <a:pt x="432" y="98"/>
                  </a:lnTo>
                  <a:lnTo>
                    <a:pt x="435" y="92"/>
                  </a:lnTo>
                  <a:lnTo>
                    <a:pt x="435" y="102"/>
                  </a:lnTo>
                  <a:lnTo>
                    <a:pt x="423" y="95"/>
                  </a:lnTo>
                  <a:lnTo>
                    <a:pt x="429" y="93"/>
                  </a:lnTo>
                  <a:lnTo>
                    <a:pt x="450" y="82"/>
                  </a:lnTo>
                  <a:cubicBezTo>
                    <a:pt x="452" y="81"/>
                    <a:pt x="455" y="81"/>
                    <a:pt x="457" y="82"/>
                  </a:cubicBezTo>
                  <a:cubicBezTo>
                    <a:pt x="459" y="82"/>
                    <a:pt x="460" y="84"/>
                    <a:pt x="461" y="86"/>
                  </a:cubicBezTo>
                  <a:lnTo>
                    <a:pt x="467" y="103"/>
                  </a:lnTo>
                  <a:lnTo>
                    <a:pt x="458" y="97"/>
                  </a:lnTo>
                  <a:lnTo>
                    <a:pt x="517" y="92"/>
                  </a:lnTo>
                  <a:cubicBezTo>
                    <a:pt x="521" y="91"/>
                    <a:pt x="525" y="94"/>
                    <a:pt x="526" y="98"/>
                  </a:cubicBezTo>
                  <a:lnTo>
                    <a:pt x="528" y="112"/>
                  </a:lnTo>
                  <a:lnTo>
                    <a:pt x="523" y="106"/>
                  </a:lnTo>
                  <a:lnTo>
                    <a:pt x="539" y="111"/>
                  </a:lnTo>
                  <a:cubicBezTo>
                    <a:pt x="542" y="112"/>
                    <a:pt x="544" y="114"/>
                    <a:pt x="545" y="117"/>
                  </a:cubicBezTo>
                  <a:cubicBezTo>
                    <a:pt x="545" y="120"/>
                    <a:pt x="544" y="123"/>
                    <a:pt x="542" y="124"/>
                  </a:cubicBezTo>
                  <a:lnTo>
                    <a:pt x="510" y="154"/>
                  </a:lnTo>
                  <a:lnTo>
                    <a:pt x="512" y="146"/>
                  </a:lnTo>
                  <a:lnTo>
                    <a:pt x="518" y="170"/>
                  </a:lnTo>
                  <a:cubicBezTo>
                    <a:pt x="518" y="173"/>
                    <a:pt x="518" y="175"/>
                    <a:pt x="517" y="177"/>
                  </a:cubicBezTo>
                  <a:lnTo>
                    <a:pt x="506" y="193"/>
                  </a:lnTo>
                  <a:lnTo>
                    <a:pt x="506" y="184"/>
                  </a:lnTo>
                  <a:lnTo>
                    <a:pt x="511" y="192"/>
                  </a:lnTo>
                  <a:cubicBezTo>
                    <a:pt x="513" y="194"/>
                    <a:pt x="513" y="196"/>
                    <a:pt x="512" y="199"/>
                  </a:cubicBezTo>
                  <a:lnTo>
                    <a:pt x="507" y="217"/>
                  </a:lnTo>
                  <a:cubicBezTo>
                    <a:pt x="506" y="221"/>
                    <a:pt x="503" y="223"/>
                    <a:pt x="499" y="223"/>
                  </a:cubicBezTo>
                  <a:lnTo>
                    <a:pt x="478" y="223"/>
                  </a:lnTo>
                  <a:lnTo>
                    <a:pt x="484" y="210"/>
                  </a:lnTo>
                  <a:lnTo>
                    <a:pt x="508" y="243"/>
                  </a:lnTo>
                  <a:cubicBezTo>
                    <a:pt x="510" y="245"/>
                    <a:pt x="510" y="248"/>
                    <a:pt x="509" y="251"/>
                  </a:cubicBezTo>
                  <a:lnTo>
                    <a:pt x="493" y="283"/>
                  </a:lnTo>
                  <a:lnTo>
                    <a:pt x="491" y="274"/>
                  </a:lnTo>
                  <a:lnTo>
                    <a:pt x="505" y="287"/>
                  </a:lnTo>
                  <a:cubicBezTo>
                    <a:pt x="508" y="290"/>
                    <a:pt x="508" y="295"/>
                    <a:pt x="505" y="298"/>
                  </a:cubicBezTo>
                  <a:lnTo>
                    <a:pt x="486" y="320"/>
                  </a:lnTo>
                  <a:lnTo>
                    <a:pt x="488" y="314"/>
                  </a:lnTo>
                  <a:lnTo>
                    <a:pt x="488" y="339"/>
                  </a:lnTo>
                  <a:lnTo>
                    <a:pt x="482" y="331"/>
                  </a:lnTo>
                  <a:lnTo>
                    <a:pt x="500" y="333"/>
                  </a:lnTo>
                  <a:cubicBezTo>
                    <a:pt x="501" y="334"/>
                    <a:pt x="502" y="334"/>
                    <a:pt x="503" y="334"/>
                  </a:cubicBezTo>
                  <a:lnTo>
                    <a:pt x="530" y="351"/>
                  </a:lnTo>
                  <a:cubicBezTo>
                    <a:pt x="532" y="352"/>
                    <a:pt x="534" y="354"/>
                    <a:pt x="534" y="356"/>
                  </a:cubicBezTo>
                  <a:cubicBezTo>
                    <a:pt x="534" y="359"/>
                    <a:pt x="533" y="361"/>
                    <a:pt x="532" y="363"/>
                  </a:cubicBezTo>
                  <a:lnTo>
                    <a:pt x="524" y="371"/>
                  </a:lnTo>
                  <a:lnTo>
                    <a:pt x="525" y="361"/>
                  </a:lnTo>
                  <a:lnTo>
                    <a:pt x="543" y="388"/>
                  </a:lnTo>
                  <a:lnTo>
                    <a:pt x="541" y="385"/>
                  </a:lnTo>
                  <a:lnTo>
                    <a:pt x="559" y="396"/>
                  </a:lnTo>
                  <a:lnTo>
                    <a:pt x="550" y="397"/>
                  </a:lnTo>
                  <a:lnTo>
                    <a:pt x="561" y="387"/>
                  </a:lnTo>
                  <a:lnTo>
                    <a:pt x="559" y="389"/>
                  </a:lnTo>
                  <a:lnTo>
                    <a:pt x="564" y="378"/>
                  </a:lnTo>
                  <a:cubicBezTo>
                    <a:pt x="566" y="376"/>
                    <a:pt x="568" y="374"/>
                    <a:pt x="570" y="374"/>
                  </a:cubicBezTo>
                  <a:lnTo>
                    <a:pt x="597" y="368"/>
                  </a:lnTo>
                  <a:lnTo>
                    <a:pt x="592" y="371"/>
                  </a:lnTo>
                  <a:lnTo>
                    <a:pt x="600" y="361"/>
                  </a:lnTo>
                  <a:cubicBezTo>
                    <a:pt x="602" y="359"/>
                    <a:pt x="604" y="357"/>
                    <a:pt x="607" y="357"/>
                  </a:cubicBezTo>
                  <a:lnTo>
                    <a:pt x="676" y="360"/>
                  </a:lnTo>
                  <a:lnTo>
                    <a:pt x="673" y="361"/>
                  </a:lnTo>
                  <a:lnTo>
                    <a:pt x="689" y="353"/>
                  </a:lnTo>
                  <a:cubicBezTo>
                    <a:pt x="691" y="352"/>
                    <a:pt x="694" y="352"/>
                    <a:pt x="696" y="353"/>
                  </a:cubicBezTo>
                  <a:lnTo>
                    <a:pt x="707" y="358"/>
                  </a:lnTo>
                  <a:lnTo>
                    <a:pt x="696" y="361"/>
                  </a:lnTo>
                  <a:lnTo>
                    <a:pt x="718" y="326"/>
                  </a:lnTo>
                  <a:cubicBezTo>
                    <a:pt x="718" y="325"/>
                    <a:pt x="719" y="324"/>
                    <a:pt x="720" y="324"/>
                  </a:cubicBezTo>
                  <a:lnTo>
                    <a:pt x="734" y="316"/>
                  </a:lnTo>
                  <a:cubicBezTo>
                    <a:pt x="735" y="315"/>
                    <a:pt x="736" y="315"/>
                    <a:pt x="737" y="315"/>
                  </a:cubicBezTo>
                  <a:lnTo>
                    <a:pt x="761" y="312"/>
                  </a:lnTo>
                  <a:lnTo>
                    <a:pt x="756" y="325"/>
                  </a:lnTo>
                  <a:lnTo>
                    <a:pt x="751" y="320"/>
                  </a:lnTo>
                  <a:cubicBezTo>
                    <a:pt x="749" y="318"/>
                    <a:pt x="748" y="314"/>
                    <a:pt x="749" y="311"/>
                  </a:cubicBezTo>
                  <a:lnTo>
                    <a:pt x="763" y="282"/>
                  </a:lnTo>
                  <a:cubicBezTo>
                    <a:pt x="763" y="280"/>
                    <a:pt x="764" y="279"/>
                    <a:pt x="765" y="279"/>
                  </a:cubicBezTo>
                  <a:lnTo>
                    <a:pt x="797" y="254"/>
                  </a:lnTo>
                  <a:lnTo>
                    <a:pt x="797" y="267"/>
                  </a:lnTo>
                  <a:lnTo>
                    <a:pt x="784" y="256"/>
                  </a:lnTo>
                  <a:cubicBezTo>
                    <a:pt x="783" y="255"/>
                    <a:pt x="782" y="254"/>
                    <a:pt x="781" y="253"/>
                  </a:cubicBezTo>
                  <a:lnTo>
                    <a:pt x="771" y="229"/>
                  </a:lnTo>
                  <a:cubicBezTo>
                    <a:pt x="770" y="227"/>
                    <a:pt x="770" y="224"/>
                    <a:pt x="771" y="222"/>
                  </a:cubicBezTo>
                  <a:lnTo>
                    <a:pt x="788" y="192"/>
                  </a:lnTo>
                  <a:lnTo>
                    <a:pt x="809" y="162"/>
                  </a:lnTo>
                  <a:cubicBezTo>
                    <a:pt x="810" y="161"/>
                    <a:pt x="811" y="160"/>
                    <a:pt x="813" y="159"/>
                  </a:cubicBezTo>
                  <a:lnTo>
                    <a:pt x="826" y="154"/>
                  </a:lnTo>
                  <a:lnTo>
                    <a:pt x="826" y="169"/>
                  </a:lnTo>
                  <a:lnTo>
                    <a:pt x="818" y="166"/>
                  </a:lnTo>
                  <a:cubicBezTo>
                    <a:pt x="816" y="166"/>
                    <a:pt x="814" y="164"/>
                    <a:pt x="813" y="161"/>
                  </a:cubicBezTo>
                  <a:cubicBezTo>
                    <a:pt x="813" y="159"/>
                    <a:pt x="813" y="156"/>
                    <a:pt x="815" y="154"/>
                  </a:cubicBezTo>
                  <a:lnTo>
                    <a:pt x="825" y="140"/>
                  </a:lnTo>
                  <a:cubicBezTo>
                    <a:pt x="826" y="139"/>
                    <a:pt x="828" y="138"/>
                    <a:pt x="830" y="138"/>
                  </a:cubicBezTo>
                  <a:lnTo>
                    <a:pt x="878" y="124"/>
                  </a:lnTo>
                  <a:lnTo>
                    <a:pt x="876" y="125"/>
                  </a:lnTo>
                  <a:lnTo>
                    <a:pt x="921" y="96"/>
                  </a:lnTo>
                  <a:lnTo>
                    <a:pt x="918" y="104"/>
                  </a:lnTo>
                  <a:lnTo>
                    <a:pt x="915" y="88"/>
                  </a:lnTo>
                  <a:cubicBezTo>
                    <a:pt x="914" y="85"/>
                    <a:pt x="916" y="81"/>
                    <a:pt x="918" y="80"/>
                  </a:cubicBezTo>
                  <a:lnTo>
                    <a:pt x="926" y="74"/>
                  </a:lnTo>
                  <a:lnTo>
                    <a:pt x="926" y="88"/>
                  </a:lnTo>
                  <a:lnTo>
                    <a:pt x="918" y="82"/>
                  </a:lnTo>
                  <a:lnTo>
                    <a:pt x="924" y="84"/>
                  </a:lnTo>
                  <a:lnTo>
                    <a:pt x="875" y="89"/>
                  </a:lnTo>
                  <a:close/>
                  <a:moveTo>
                    <a:pt x="574" y="411"/>
                  </a:moveTo>
                  <a:cubicBezTo>
                    <a:pt x="574" y="414"/>
                    <a:pt x="572" y="417"/>
                    <a:pt x="569" y="418"/>
                  </a:cubicBezTo>
                  <a:cubicBezTo>
                    <a:pt x="566" y="420"/>
                    <a:pt x="563" y="419"/>
                    <a:pt x="561" y="417"/>
                  </a:cubicBezTo>
                  <a:lnTo>
                    <a:pt x="558" y="414"/>
                  </a:lnTo>
                  <a:cubicBezTo>
                    <a:pt x="556" y="412"/>
                    <a:pt x="555" y="408"/>
                    <a:pt x="556" y="405"/>
                  </a:cubicBezTo>
                  <a:cubicBezTo>
                    <a:pt x="557" y="402"/>
                    <a:pt x="560" y="400"/>
                    <a:pt x="564" y="400"/>
                  </a:cubicBezTo>
                  <a:lnTo>
                    <a:pt x="566" y="400"/>
                  </a:lnTo>
                  <a:cubicBezTo>
                    <a:pt x="571" y="400"/>
                    <a:pt x="574" y="404"/>
                    <a:pt x="574" y="408"/>
                  </a:cubicBezTo>
                  <a:lnTo>
                    <a:pt x="574" y="411"/>
                  </a:lnTo>
                  <a:close/>
                  <a:moveTo>
                    <a:pt x="558" y="408"/>
                  </a:moveTo>
                  <a:lnTo>
                    <a:pt x="566" y="416"/>
                  </a:lnTo>
                  <a:lnTo>
                    <a:pt x="564" y="416"/>
                  </a:lnTo>
                  <a:lnTo>
                    <a:pt x="569" y="403"/>
                  </a:lnTo>
                  <a:lnTo>
                    <a:pt x="572" y="405"/>
                  </a:lnTo>
                  <a:lnTo>
                    <a:pt x="558" y="411"/>
                  </a:lnTo>
                  <a:lnTo>
                    <a:pt x="558" y="408"/>
                  </a:lnTo>
                  <a:close/>
                  <a:moveTo>
                    <a:pt x="660" y="435"/>
                  </a:moveTo>
                  <a:cubicBezTo>
                    <a:pt x="660" y="431"/>
                    <a:pt x="664" y="427"/>
                    <a:pt x="668" y="427"/>
                  </a:cubicBezTo>
                  <a:cubicBezTo>
                    <a:pt x="673" y="427"/>
                    <a:pt x="676" y="431"/>
                    <a:pt x="676" y="435"/>
                  </a:cubicBezTo>
                  <a:lnTo>
                    <a:pt x="676" y="438"/>
                  </a:lnTo>
                  <a:cubicBezTo>
                    <a:pt x="676" y="442"/>
                    <a:pt x="673" y="446"/>
                    <a:pt x="668" y="446"/>
                  </a:cubicBezTo>
                  <a:cubicBezTo>
                    <a:pt x="664" y="446"/>
                    <a:pt x="660" y="442"/>
                    <a:pt x="660" y="438"/>
                  </a:cubicBezTo>
                  <a:lnTo>
                    <a:pt x="660" y="435"/>
                  </a:lnTo>
                  <a:close/>
                  <a:moveTo>
                    <a:pt x="676" y="438"/>
                  </a:moveTo>
                  <a:lnTo>
                    <a:pt x="660" y="438"/>
                  </a:lnTo>
                  <a:lnTo>
                    <a:pt x="660" y="435"/>
                  </a:lnTo>
                  <a:lnTo>
                    <a:pt x="676" y="435"/>
                  </a:lnTo>
                  <a:lnTo>
                    <a:pt x="676" y="438"/>
                  </a:lnTo>
                  <a:close/>
                </a:path>
              </a:pathLst>
            </a:custGeom>
            <a:solidFill>
              <a:srgbClr val="6E6E6E"/>
            </a:solidFill>
            <a:ln w="0" cap="flat">
              <a:solidFill>
                <a:srgbClr val="6E6E6E"/>
              </a:solidFill>
              <a:prstDash val="solid"/>
              <a:round/>
              <a:headEnd/>
              <a:tailEnd/>
            </a:ln>
          </p:spPr>
          <p:txBody>
            <a:bodyPr/>
            <a:lstStyle/>
            <a:p>
              <a:endParaRPr lang="en-US"/>
            </a:p>
          </p:txBody>
        </p:sp>
        <p:sp>
          <p:nvSpPr>
            <p:cNvPr id="1269" name="Freeform 829"/>
            <p:cNvSpPr>
              <a:spLocks/>
            </p:cNvSpPr>
            <p:nvPr/>
          </p:nvSpPr>
          <p:spPr bwMode="auto">
            <a:xfrm>
              <a:off x="3724" y="1160"/>
              <a:ext cx="43" cy="51"/>
            </a:xfrm>
            <a:custGeom>
              <a:avLst/>
              <a:gdLst>
                <a:gd name="T0" fmla="*/ 3 w 43"/>
                <a:gd name="T1" fmla="*/ 22 h 51"/>
                <a:gd name="T2" fmla="*/ 3 w 43"/>
                <a:gd name="T3" fmla="*/ 11 h 51"/>
                <a:gd name="T4" fmla="*/ 3 w 43"/>
                <a:gd name="T5" fmla="*/ 8 h 51"/>
                <a:gd name="T6" fmla="*/ 6 w 43"/>
                <a:gd name="T7" fmla="*/ 8 h 51"/>
                <a:gd name="T8" fmla="*/ 12 w 43"/>
                <a:gd name="T9" fmla="*/ 11 h 51"/>
                <a:gd name="T10" fmla="*/ 17 w 43"/>
                <a:gd name="T11" fmla="*/ 12 h 51"/>
                <a:gd name="T12" fmla="*/ 36 w 43"/>
                <a:gd name="T13" fmla="*/ 0 h 51"/>
                <a:gd name="T14" fmla="*/ 41 w 43"/>
                <a:gd name="T15" fmla="*/ 13 h 51"/>
                <a:gd name="T16" fmla="*/ 43 w 43"/>
                <a:gd name="T17" fmla="*/ 12 h 51"/>
                <a:gd name="T18" fmla="*/ 43 w 43"/>
                <a:gd name="T19" fmla="*/ 14 h 51"/>
                <a:gd name="T20" fmla="*/ 42 w 43"/>
                <a:gd name="T21" fmla="*/ 15 h 51"/>
                <a:gd name="T22" fmla="*/ 20 w 43"/>
                <a:gd name="T23" fmla="*/ 22 h 51"/>
                <a:gd name="T24" fmla="*/ 32 w 43"/>
                <a:gd name="T25" fmla="*/ 35 h 51"/>
                <a:gd name="T26" fmla="*/ 28 w 43"/>
                <a:gd name="T27" fmla="*/ 37 h 51"/>
                <a:gd name="T28" fmla="*/ 27 w 43"/>
                <a:gd name="T29" fmla="*/ 41 h 51"/>
                <a:gd name="T30" fmla="*/ 19 w 43"/>
                <a:gd name="T31" fmla="*/ 42 h 51"/>
                <a:gd name="T32" fmla="*/ 12 w 43"/>
                <a:gd name="T33" fmla="*/ 51 h 51"/>
                <a:gd name="T34" fmla="*/ 0 w 43"/>
                <a:gd name="T35" fmla="*/ 49 h 51"/>
                <a:gd name="T36" fmla="*/ 0 w 43"/>
                <a:gd name="T37" fmla="*/ 47 h 51"/>
                <a:gd name="T38" fmla="*/ 3 w 43"/>
                <a:gd name="T39" fmla="*/ 22 h 5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3"/>
                <a:gd name="T61" fmla="*/ 0 h 51"/>
                <a:gd name="T62" fmla="*/ 43 w 43"/>
                <a:gd name="T63" fmla="*/ 51 h 5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3" h="51">
                  <a:moveTo>
                    <a:pt x="3" y="22"/>
                  </a:moveTo>
                  <a:lnTo>
                    <a:pt x="3" y="11"/>
                  </a:lnTo>
                  <a:lnTo>
                    <a:pt x="3" y="8"/>
                  </a:lnTo>
                  <a:lnTo>
                    <a:pt x="6" y="8"/>
                  </a:lnTo>
                  <a:lnTo>
                    <a:pt x="12" y="11"/>
                  </a:lnTo>
                  <a:lnTo>
                    <a:pt x="17" y="12"/>
                  </a:lnTo>
                  <a:lnTo>
                    <a:pt x="36" y="0"/>
                  </a:lnTo>
                  <a:lnTo>
                    <a:pt x="41" y="13"/>
                  </a:lnTo>
                  <a:lnTo>
                    <a:pt x="43" y="12"/>
                  </a:lnTo>
                  <a:lnTo>
                    <a:pt x="43" y="14"/>
                  </a:lnTo>
                  <a:lnTo>
                    <a:pt x="42" y="15"/>
                  </a:lnTo>
                  <a:lnTo>
                    <a:pt x="20" y="22"/>
                  </a:lnTo>
                  <a:lnTo>
                    <a:pt x="32" y="35"/>
                  </a:lnTo>
                  <a:lnTo>
                    <a:pt x="28" y="37"/>
                  </a:lnTo>
                  <a:lnTo>
                    <a:pt x="27" y="41"/>
                  </a:lnTo>
                  <a:lnTo>
                    <a:pt x="19" y="42"/>
                  </a:lnTo>
                  <a:lnTo>
                    <a:pt x="12" y="51"/>
                  </a:lnTo>
                  <a:lnTo>
                    <a:pt x="0" y="49"/>
                  </a:lnTo>
                  <a:lnTo>
                    <a:pt x="0" y="47"/>
                  </a:lnTo>
                  <a:lnTo>
                    <a:pt x="3" y="22"/>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70" name="Freeform 830"/>
            <p:cNvSpPr>
              <a:spLocks noEditPoints="1"/>
            </p:cNvSpPr>
            <p:nvPr/>
          </p:nvSpPr>
          <p:spPr bwMode="auto">
            <a:xfrm>
              <a:off x="3722" y="1158"/>
              <a:ext cx="48" cy="55"/>
            </a:xfrm>
            <a:custGeom>
              <a:avLst/>
              <a:gdLst>
                <a:gd name="T0" fmla="*/ 11 w 193"/>
                <a:gd name="T1" fmla="*/ 55 h 225"/>
                <a:gd name="T2" fmla="*/ 14 w 193"/>
                <a:gd name="T3" fmla="*/ 41 h 225"/>
                <a:gd name="T4" fmla="*/ 31 w 193"/>
                <a:gd name="T5" fmla="*/ 32 h 225"/>
                <a:gd name="T6" fmla="*/ 60 w 193"/>
                <a:gd name="T7" fmla="*/ 49 h 225"/>
                <a:gd name="T8" fmla="*/ 78 w 193"/>
                <a:gd name="T9" fmla="*/ 50 h 225"/>
                <a:gd name="T10" fmla="*/ 150 w 193"/>
                <a:gd name="T11" fmla="*/ 2 h 225"/>
                <a:gd name="T12" fmla="*/ 162 w 193"/>
                <a:gd name="T13" fmla="*/ 6 h 225"/>
                <a:gd name="T14" fmla="*/ 171 w 193"/>
                <a:gd name="T15" fmla="*/ 53 h 225"/>
                <a:gd name="T16" fmla="*/ 189 w 193"/>
                <a:gd name="T17" fmla="*/ 55 h 225"/>
                <a:gd name="T18" fmla="*/ 188 w 193"/>
                <a:gd name="T19" fmla="*/ 73 h 225"/>
                <a:gd name="T20" fmla="*/ 91 w 193"/>
                <a:gd name="T21" fmla="*/ 107 h 225"/>
                <a:gd name="T22" fmla="*/ 144 w 193"/>
                <a:gd name="T23" fmla="*/ 146 h 225"/>
                <a:gd name="T24" fmla="*/ 141 w 193"/>
                <a:gd name="T25" fmla="*/ 159 h 225"/>
                <a:gd name="T26" fmla="*/ 129 w 193"/>
                <a:gd name="T27" fmla="*/ 162 h 225"/>
                <a:gd name="T28" fmla="*/ 117 w 193"/>
                <a:gd name="T29" fmla="*/ 183 h 225"/>
                <a:gd name="T30" fmla="*/ 92 w 193"/>
                <a:gd name="T31" fmla="*/ 185 h 225"/>
                <a:gd name="T32" fmla="*/ 53 w 193"/>
                <a:gd name="T33" fmla="*/ 224 h 225"/>
                <a:gd name="T34" fmla="*/ 0 w 193"/>
                <a:gd name="T35" fmla="*/ 206 h 225"/>
                <a:gd name="T36" fmla="*/ 12 w 193"/>
                <a:gd name="T37" fmla="*/ 99 h 225"/>
                <a:gd name="T38" fmla="*/ 16 w 193"/>
                <a:gd name="T39" fmla="*/ 206 h 225"/>
                <a:gd name="T40" fmla="*/ 57 w 193"/>
                <a:gd name="T41" fmla="*/ 209 h 225"/>
                <a:gd name="T42" fmla="*/ 79 w 193"/>
                <a:gd name="T43" fmla="*/ 175 h 225"/>
                <a:gd name="T44" fmla="*/ 114 w 193"/>
                <a:gd name="T45" fmla="*/ 167 h 225"/>
                <a:gd name="T46" fmla="*/ 114 w 193"/>
                <a:gd name="T47" fmla="*/ 157 h 225"/>
                <a:gd name="T48" fmla="*/ 134 w 193"/>
                <a:gd name="T49" fmla="*/ 144 h 225"/>
                <a:gd name="T50" fmla="*/ 82 w 193"/>
                <a:gd name="T51" fmla="*/ 105 h 225"/>
                <a:gd name="T52" fmla="*/ 86 w 193"/>
                <a:gd name="T53" fmla="*/ 92 h 225"/>
                <a:gd name="T54" fmla="*/ 181 w 193"/>
                <a:gd name="T55" fmla="*/ 58 h 225"/>
                <a:gd name="T56" fmla="*/ 174 w 193"/>
                <a:gd name="T57" fmla="*/ 61 h 225"/>
                <a:gd name="T58" fmla="*/ 176 w 193"/>
                <a:gd name="T59" fmla="*/ 68 h 225"/>
                <a:gd name="T60" fmla="*/ 147 w 193"/>
                <a:gd name="T61" fmla="*/ 11 h 225"/>
                <a:gd name="T62" fmla="*/ 82 w 193"/>
                <a:gd name="T63" fmla="*/ 65 h 225"/>
                <a:gd name="T64" fmla="*/ 54 w 193"/>
                <a:gd name="T65" fmla="*/ 63 h 225"/>
                <a:gd name="T66" fmla="*/ 29 w 193"/>
                <a:gd name="T67" fmla="*/ 46 h 225"/>
                <a:gd name="T68" fmla="*/ 24 w 193"/>
                <a:gd name="T69" fmla="*/ 50 h 225"/>
                <a:gd name="T70" fmla="*/ 27 w 193"/>
                <a:gd name="T71" fmla="*/ 57 h 225"/>
                <a:gd name="T72" fmla="*/ 27 w 193"/>
                <a:gd name="T73" fmla="*/ 100 h 22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93"/>
                <a:gd name="T112" fmla="*/ 0 h 225"/>
                <a:gd name="T113" fmla="*/ 193 w 193"/>
                <a:gd name="T114" fmla="*/ 225 h 22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93" h="225">
                  <a:moveTo>
                    <a:pt x="12" y="99"/>
                  </a:moveTo>
                  <a:lnTo>
                    <a:pt x="11" y="55"/>
                  </a:lnTo>
                  <a:cubicBezTo>
                    <a:pt x="11" y="55"/>
                    <a:pt x="12" y="54"/>
                    <a:pt x="12" y="54"/>
                  </a:cubicBezTo>
                  <a:lnTo>
                    <a:pt x="14" y="41"/>
                  </a:lnTo>
                  <a:cubicBezTo>
                    <a:pt x="15" y="38"/>
                    <a:pt x="17" y="35"/>
                    <a:pt x="20" y="34"/>
                  </a:cubicBezTo>
                  <a:lnTo>
                    <a:pt x="31" y="32"/>
                  </a:lnTo>
                  <a:cubicBezTo>
                    <a:pt x="34" y="31"/>
                    <a:pt x="36" y="32"/>
                    <a:pt x="38" y="33"/>
                  </a:cubicBezTo>
                  <a:lnTo>
                    <a:pt x="60" y="49"/>
                  </a:lnTo>
                  <a:lnTo>
                    <a:pt x="56" y="47"/>
                  </a:lnTo>
                  <a:lnTo>
                    <a:pt x="78" y="50"/>
                  </a:lnTo>
                  <a:lnTo>
                    <a:pt x="73" y="51"/>
                  </a:lnTo>
                  <a:lnTo>
                    <a:pt x="150" y="2"/>
                  </a:lnTo>
                  <a:cubicBezTo>
                    <a:pt x="152" y="0"/>
                    <a:pt x="154" y="0"/>
                    <a:pt x="157" y="1"/>
                  </a:cubicBezTo>
                  <a:cubicBezTo>
                    <a:pt x="159" y="2"/>
                    <a:pt x="161" y="3"/>
                    <a:pt x="162" y="6"/>
                  </a:cubicBezTo>
                  <a:lnTo>
                    <a:pt x="181" y="58"/>
                  </a:lnTo>
                  <a:lnTo>
                    <a:pt x="171" y="53"/>
                  </a:lnTo>
                  <a:lnTo>
                    <a:pt x="179" y="50"/>
                  </a:lnTo>
                  <a:cubicBezTo>
                    <a:pt x="183" y="49"/>
                    <a:pt x="188" y="51"/>
                    <a:pt x="189" y="55"/>
                  </a:cubicBezTo>
                  <a:lnTo>
                    <a:pt x="192" y="63"/>
                  </a:lnTo>
                  <a:cubicBezTo>
                    <a:pt x="193" y="67"/>
                    <a:pt x="192" y="71"/>
                    <a:pt x="188" y="73"/>
                  </a:cubicBezTo>
                  <a:lnTo>
                    <a:pt x="182" y="76"/>
                  </a:lnTo>
                  <a:lnTo>
                    <a:pt x="91" y="107"/>
                  </a:lnTo>
                  <a:lnTo>
                    <a:pt x="94" y="94"/>
                  </a:lnTo>
                  <a:lnTo>
                    <a:pt x="144" y="146"/>
                  </a:lnTo>
                  <a:cubicBezTo>
                    <a:pt x="145" y="148"/>
                    <a:pt x="146" y="150"/>
                    <a:pt x="146" y="153"/>
                  </a:cubicBezTo>
                  <a:cubicBezTo>
                    <a:pt x="145" y="155"/>
                    <a:pt x="143" y="158"/>
                    <a:pt x="141" y="159"/>
                  </a:cubicBezTo>
                  <a:lnTo>
                    <a:pt x="125" y="167"/>
                  </a:lnTo>
                  <a:lnTo>
                    <a:pt x="129" y="162"/>
                  </a:lnTo>
                  <a:lnTo>
                    <a:pt x="123" y="178"/>
                  </a:lnTo>
                  <a:cubicBezTo>
                    <a:pt x="122" y="180"/>
                    <a:pt x="120" y="182"/>
                    <a:pt x="117" y="183"/>
                  </a:cubicBezTo>
                  <a:lnTo>
                    <a:pt x="87" y="188"/>
                  </a:lnTo>
                  <a:lnTo>
                    <a:pt x="92" y="185"/>
                  </a:lnTo>
                  <a:lnTo>
                    <a:pt x="61" y="222"/>
                  </a:lnTo>
                  <a:cubicBezTo>
                    <a:pt x="59" y="224"/>
                    <a:pt x="56" y="225"/>
                    <a:pt x="53" y="224"/>
                  </a:cubicBezTo>
                  <a:lnTo>
                    <a:pt x="7" y="214"/>
                  </a:lnTo>
                  <a:cubicBezTo>
                    <a:pt x="3" y="213"/>
                    <a:pt x="0" y="210"/>
                    <a:pt x="0" y="206"/>
                  </a:cubicBezTo>
                  <a:lnTo>
                    <a:pt x="0" y="198"/>
                  </a:lnTo>
                  <a:lnTo>
                    <a:pt x="12" y="99"/>
                  </a:lnTo>
                  <a:close/>
                  <a:moveTo>
                    <a:pt x="16" y="198"/>
                  </a:moveTo>
                  <a:lnTo>
                    <a:pt x="16" y="206"/>
                  </a:lnTo>
                  <a:lnTo>
                    <a:pt x="10" y="198"/>
                  </a:lnTo>
                  <a:lnTo>
                    <a:pt x="57" y="209"/>
                  </a:lnTo>
                  <a:lnTo>
                    <a:pt x="49" y="211"/>
                  </a:lnTo>
                  <a:lnTo>
                    <a:pt x="79" y="175"/>
                  </a:lnTo>
                  <a:cubicBezTo>
                    <a:pt x="81" y="173"/>
                    <a:pt x="82" y="172"/>
                    <a:pt x="84" y="172"/>
                  </a:cubicBezTo>
                  <a:lnTo>
                    <a:pt x="114" y="167"/>
                  </a:lnTo>
                  <a:lnTo>
                    <a:pt x="108" y="172"/>
                  </a:lnTo>
                  <a:lnTo>
                    <a:pt x="114" y="157"/>
                  </a:lnTo>
                  <a:cubicBezTo>
                    <a:pt x="114" y="155"/>
                    <a:pt x="116" y="153"/>
                    <a:pt x="118" y="152"/>
                  </a:cubicBezTo>
                  <a:lnTo>
                    <a:pt x="134" y="144"/>
                  </a:lnTo>
                  <a:lnTo>
                    <a:pt x="132" y="157"/>
                  </a:lnTo>
                  <a:lnTo>
                    <a:pt x="82" y="105"/>
                  </a:lnTo>
                  <a:cubicBezTo>
                    <a:pt x="81" y="103"/>
                    <a:pt x="80" y="100"/>
                    <a:pt x="80" y="98"/>
                  </a:cubicBezTo>
                  <a:cubicBezTo>
                    <a:pt x="81" y="95"/>
                    <a:pt x="83" y="93"/>
                    <a:pt x="86" y="92"/>
                  </a:cubicBezTo>
                  <a:lnTo>
                    <a:pt x="176" y="61"/>
                  </a:lnTo>
                  <a:lnTo>
                    <a:pt x="181" y="58"/>
                  </a:lnTo>
                  <a:lnTo>
                    <a:pt x="177" y="68"/>
                  </a:lnTo>
                  <a:lnTo>
                    <a:pt x="174" y="61"/>
                  </a:lnTo>
                  <a:lnTo>
                    <a:pt x="184" y="66"/>
                  </a:lnTo>
                  <a:lnTo>
                    <a:pt x="176" y="68"/>
                  </a:lnTo>
                  <a:cubicBezTo>
                    <a:pt x="172" y="69"/>
                    <a:pt x="167" y="67"/>
                    <a:pt x="166" y="63"/>
                  </a:cubicBezTo>
                  <a:lnTo>
                    <a:pt x="147" y="11"/>
                  </a:lnTo>
                  <a:lnTo>
                    <a:pt x="159" y="15"/>
                  </a:lnTo>
                  <a:lnTo>
                    <a:pt x="82" y="65"/>
                  </a:lnTo>
                  <a:cubicBezTo>
                    <a:pt x="80" y="66"/>
                    <a:pt x="78" y="66"/>
                    <a:pt x="76" y="66"/>
                  </a:cubicBezTo>
                  <a:lnTo>
                    <a:pt x="54" y="63"/>
                  </a:lnTo>
                  <a:cubicBezTo>
                    <a:pt x="53" y="63"/>
                    <a:pt x="52" y="63"/>
                    <a:pt x="51" y="62"/>
                  </a:cubicBezTo>
                  <a:lnTo>
                    <a:pt x="29" y="46"/>
                  </a:lnTo>
                  <a:lnTo>
                    <a:pt x="35" y="47"/>
                  </a:lnTo>
                  <a:lnTo>
                    <a:pt x="24" y="50"/>
                  </a:lnTo>
                  <a:lnTo>
                    <a:pt x="30" y="44"/>
                  </a:lnTo>
                  <a:lnTo>
                    <a:pt x="27" y="57"/>
                  </a:lnTo>
                  <a:lnTo>
                    <a:pt x="27" y="55"/>
                  </a:lnTo>
                  <a:lnTo>
                    <a:pt x="27" y="100"/>
                  </a:lnTo>
                  <a:lnTo>
                    <a:pt x="16" y="198"/>
                  </a:lnTo>
                  <a:close/>
                </a:path>
              </a:pathLst>
            </a:custGeom>
            <a:solidFill>
              <a:srgbClr val="6E6E6E"/>
            </a:solidFill>
            <a:ln w="0" cap="flat">
              <a:solidFill>
                <a:srgbClr val="6E6E6E"/>
              </a:solidFill>
              <a:prstDash val="solid"/>
              <a:round/>
              <a:headEnd/>
              <a:tailEnd/>
            </a:ln>
          </p:spPr>
          <p:txBody>
            <a:bodyPr/>
            <a:lstStyle/>
            <a:p>
              <a:endParaRPr lang="en-US"/>
            </a:p>
          </p:txBody>
        </p:sp>
        <p:sp>
          <p:nvSpPr>
            <p:cNvPr id="1271" name="Freeform 831"/>
            <p:cNvSpPr>
              <a:spLocks noEditPoints="1"/>
            </p:cNvSpPr>
            <p:nvPr/>
          </p:nvSpPr>
          <p:spPr bwMode="auto">
            <a:xfrm>
              <a:off x="3716" y="1160"/>
              <a:ext cx="12" cy="47"/>
            </a:xfrm>
            <a:custGeom>
              <a:avLst/>
              <a:gdLst>
                <a:gd name="T0" fmla="*/ 11 w 12"/>
                <a:gd name="T1" fmla="*/ 21 h 47"/>
                <a:gd name="T2" fmla="*/ 9 w 12"/>
                <a:gd name="T3" fmla="*/ 47 h 47"/>
                <a:gd name="T4" fmla="*/ 8 w 12"/>
                <a:gd name="T5" fmla="*/ 47 h 47"/>
                <a:gd name="T6" fmla="*/ 0 w 12"/>
                <a:gd name="T7" fmla="*/ 25 h 47"/>
                <a:gd name="T8" fmla="*/ 2 w 12"/>
                <a:gd name="T9" fmla="*/ 21 h 47"/>
                <a:gd name="T10" fmla="*/ 6 w 12"/>
                <a:gd name="T11" fmla="*/ 2 h 47"/>
                <a:gd name="T12" fmla="*/ 9 w 12"/>
                <a:gd name="T13" fmla="*/ 3 h 47"/>
                <a:gd name="T14" fmla="*/ 11 w 12"/>
                <a:gd name="T15" fmla="*/ 0 h 47"/>
                <a:gd name="T16" fmla="*/ 12 w 12"/>
                <a:gd name="T17" fmla="*/ 7 h 47"/>
                <a:gd name="T18" fmla="*/ 11 w 12"/>
                <a:gd name="T19" fmla="*/ 10 h 47"/>
                <a:gd name="T20" fmla="*/ 7 w 12"/>
                <a:gd name="T21" fmla="*/ 10 h 47"/>
                <a:gd name="T22" fmla="*/ 7 w 12"/>
                <a:gd name="T23" fmla="*/ 18 h 47"/>
                <a:gd name="T24" fmla="*/ 9 w 12"/>
                <a:gd name="T25" fmla="*/ 19 h 47"/>
                <a:gd name="T26" fmla="*/ 6 w 12"/>
                <a:gd name="T27" fmla="*/ 23 h 47"/>
                <a:gd name="T28" fmla="*/ 11 w 12"/>
                <a:gd name="T29" fmla="*/ 21 h 47"/>
                <a:gd name="T30" fmla="*/ 9 w 12"/>
                <a:gd name="T31" fmla="*/ 18 h 47"/>
                <a:gd name="T32" fmla="*/ 9 w 12"/>
                <a:gd name="T33" fmla="*/ 18 h 4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47"/>
                <a:gd name="T53" fmla="*/ 12 w 12"/>
                <a:gd name="T54" fmla="*/ 47 h 4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47">
                  <a:moveTo>
                    <a:pt x="11" y="21"/>
                  </a:moveTo>
                  <a:lnTo>
                    <a:pt x="9" y="47"/>
                  </a:lnTo>
                  <a:lnTo>
                    <a:pt x="8" y="47"/>
                  </a:lnTo>
                  <a:lnTo>
                    <a:pt x="0" y="25"/>
                  </a:lnTo>
                  <a:lnTo>
                    <a:pt x="2" y="21"/>
                  </a:lnTo>
                  <a:lnTo>
                    <a:pt x="6" y="2"/>
                  </a:lnTo>
                  <a:lnTo>
                    <a:pt x="9" y="3"/>
                  </a:lnTo>
                  <a:lnTo>
                    <a:pt x="11" y="0"/>
                  </a:lnTo>
                  <a:lnTo>
                    <a:pt x="12" y="7"/>
                  </a:lnTo>
                  <a:lnTo>
                    <a:pt x="11" y="10"/>
                  </a:lnTo>
                  <a:lnTo>
                    <a:pt x="7" y="10"/>
                  </a:lnTo>
                  <a:lnTo>
                    <a:pt x="7" y="18"/>
                  </a:lnTo>
                  <a:lnTo>
                    <a:pt x="9" y="19"/>
                  </a:lnTo>
                  <a:lnTo>
                    <a:pt x="6" y="23"/>
                  </a:lnTo>
                  <a:lnTo>
                    <a:pt x="11" y="21"/>
                  </a:lnTo>
                  <a:close/>
                  <a:moveTo>
                    <a:pt x="9" y="18"/>
                  </a:moveTo>
                  <a:lnTo>
                    <a:pt x="9" y="1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72" name="Freeform 832"/>
            <p:cNvSpPr>
              <a:spLocks/>
            </p:cNvSpPr>
            <p:nvPr/>
          </p:nvSpPr>
          <p:spPr bwMode="auto">
            <a:xfrm>
              <a:off x="3716" y="1160"/>
              <a:ext cx="12" cy="47"/>
            </a:xfrm>
            <a:custGeom>
              <a:avLst/>
              <a:gdLst>
                <a:gd name="T0" fmla="*/ 11 w 12"/>
                <a:gd name="T1" fmla="*/ 21 h 47"/>
                <a:gd name="T2" fmla="*/ 9 w 12"/>
                <a:gd name="T3" fmla="*/ 47 h 47"/>
                <a:gd name="T4" fmla="*/ 8 w 12"/>
                <a:gd name="T5" fmla="*/ 47 h 47"/>
                <a:gd name="T6" fmla="*/ 0 w 12"/>
                <a:gd name="T7" fmla="*/ 25 h 47"/>
                <a:gd name="T8" fmla="*/ 2 w 12"/>
                <a:gd name="T9" fmla="*/ 21 h 47"/>
                <a:gd name="T10" fmla="*/ 6 w 12"/>
                <a:gd name="T11" fmla="*/ 2 h 47"/>
                <a:gd name="T12" fmla="*/ 9 w 12"/>
                <a:gd name="T13" fmla="*/ 3 h 47"/>
                <a:gd name="T14" fmla="*/ 11 w 12"/>
                <a:gd name="T15" fmla="*/ 0 h 47"/>
                <a:gd name="T16" fmla="*/ 12 w 12"/>
                <a:gd name="T17" fmla="*/ 7 h 47"/>
                <a:gd name="T18" fmla="*/ 11 w 12"/>
                <a:gd name="T19" fmla="*/ 10 h 47"/>
                <a:gd name="T20" fmla="*/ 7 w 12"/>
                <a:gd name="T21" fmla="*/ 10 h 47"/>
                <a:gd name="T22" fmla="*/ 7 w 12"/>
                <a:gd name="T23" fmla="*/ 18 h 47"/>
                <a:gd name="T24" fmla="*/ 9 w 12"/>
                <a:gd name="T25" fmla="*/ 19 h 47"/>
                <a:gd name="T26" fmla="*/ 6 w 12"/>
                <a:gd name="T27" fmla="*/ 23 h 47"/>
                <a:gd name="T28" fmla="*/ 11 w 12"/>
                <a:gd name="T29" fmla="*/ 21 h 4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
                <a:gd name="T46" fmla="*/ 0 h 47"/>
                <a:gd name="T47" fmla="*/ 12 w 12"/>
                <a:gd name="T48" fmla="*/ 47 h 4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 h="47">
                  <a:moveTo>
                    <a:pt x="11" y="21"/>
                  </a:moveTo>
                  <a:lnTo>
                    <a:pt x="9" y="47"/>
                  </a:lnTo>
                  <a:lnTo>
                    <a:pt x="8" y="47"/>
                  </a:lnTo>
                  <a:lnTo>
                    <a:pt x="0" y="25"/>
                  </a:lnTo>
                  <a:lnTo>
                    <a:pt x="2" y="21"/>
                  </a:lnTo>
                  <a:lnTo>
                    <a:pt x="6" y="2"/>
                  </a:lnTo>
                  <a:lnTo>
                    <a:pt x="9" y="3"/>
                  </a:lnTo>
                  <a:lnTo>
                    <a:pt x="11" y="0"/>
                  </a:lnTo>
                  <a:lnTo>
                    <a:pt x="12" y="7"/>
                  </a:lnTo>
                  <a:lnTo>
                    <a:pt x="11" y="10"/>
                  </a:lnTo>
                  <a:lnTo>
                    <a:pt x="7" y="10"/>
                  </a:lnTo>
                  <a:lnTo>
                    <a:pt x="7" y="18"/>
                  </a:lnTo>
                  <a:lnTo>
                    <a:pt x="9" y="19"/>
                  </a:lnTo>
                  <a:lnTo>
                    <a:pt x="6" y="23"/>
                  </a:lnTo>
                  <a:lnTo>
                    <a:pt x="11" y="21"/>
                  </a:lnTo>
                  <a:close/>
                </a:path>
              </a:pathLst>
            </a:custGeom>
            <a:noFill/>
            <a:ln w="6350" cap="flat">
              <a:solidFill>
                <a:srgbClr val="6E6E6E"/>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1273" name="Line 833"/>
            <p:cNvSpPr>
              <a:spLocks noChangeShapeType="1"/>
            </p:cNvSpPr>
            <p:nvPr/>
          </p:nvSpPr>
          <p:spPr bwMode="auto">
            <a:xfrm>
              <a:off x="3725" y="1178"/>
              <a:ext cx="1" cy="1"/>
            </a:xfrm>
            <a:prstGeom prst="line">
              <a:avLst/>
            </a:prstGeom>
            <a:noFill/>
            <a:ln w="6350">
              <a:solidFill>
                <a:srgbClr val="6E6E6E"/>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274" name="Freeform 834"/>
            <p:cNvSpPr>
              <a:spLocks/>
            </p:cNvSpPr>
            <p:nvPr/>
          </p:nvSpPr>
          <p:spPr bwMode="auto">
            <a:xfrm>
              <a:off x="3452" y="1160"/>
              <a:ext cx="170" cy="173"/>
            </a:xfrm>
            <a:custGeom>
              <a:avLst/>
              <a:gdLst>
                <a:gd name="T0" fmla="*/ 160 w 170"/>
                <a:gd name="T1" fmla="*/ 173 h 173"/>
                <a:gd name="T2" fmla="*/ 73 w 170"/>
                <a:gd name="T3" fmla="*/ 123 h 173"/>
                <a:gd name="T4" fmla="*/ 62 w 170"/>
                <a:gd name="T5" fmla="*/ 129 h 173"/>
                <a:gd name="T6" fmla="*/ 54 w 170"/>
                <a:gd name="T7" fmla="*/ 134 h 173"/>
                <a:gd name="T8" fmla="*/ 47 w 170"/>
                <a:gd name="T9" fmla="*/ 127 h 173"/>
                <a:gd name="T10" fmla="*/ 31 w 170"/>
                <a:gd name="T11" fmla="*/ 122 h 173"/>
                <a:gd name="T12" fmla="*/ 25 w 170"/>
                <a:gd name="T13" fmla="*/ 112 h 173"/>
                <a:gd name="T14" fmla="*/ 11 w 170"/>
                <a:gd name="T15" fmla="*/ 108 h 173"/>
                <a:gd name="T16" fmla="*/ 9 w 170"/>
                <a:gd name="T17" fmla="*/ 105 h 173"/>
                <a:gd name="T18" fmla="*/ 9 w 170"/>
                <a:gd name="T19" fmla="*/ 99 h 173"/>
                <a:gd name="T20" fmla="*/ 2 w 170"/>
                <a:gd name="T21" fmla="*/ 88 h 173"/>
                <a:gd name="T22" fmla="*/ 4 w 170"/>
                <a:gd name="T23" fmla="*/ 86 h 173"/>
                <a:gd name="T24" fmla="*/ 7 w 170"/>
                <a:gd name="T25" fmla="*/ 84 h 173"/>
                <a:gd name="T26" fmla="*/ 7 w 170"/>
                <a:gd name="T27" fmla="*/ 80 h 173"/>
                <a:gd name="T28" fmla="*/ 5 w 170"/>
                <a:gd name="T29" fmla="*/ 74 h 173"/>
                <a:gd name="T30" fmla="*/ 7 w 170"/>
                <a:gd name="T31" fmla="*/ 67 h 173"/>
                <a:gd name="T32" fmla="*/ 5 w 170"/>
                <a:gd name="T33" fmla="*/ 62 h 173"/>
                <a:gd name="T34" fmla="*/ 6 w 170"/>
                <a:gd name="T35" fmla="*/ 50 h 173"/>
                <a:gd name="T36" fmla="*/ 0 w 170"/>
                <a:gd name="T37" fmla="*/ 38 h 173"/>
                <a:gd name="T38" fmla="*/ 3 w 170"/>
                <a:gd name="T39" fmla="*/ 37 h 173"/>
                <a:gd name="T40" fmla="*/ 6 w 170"/>
                <a:gd name="T41" fmla="*/ 35 h 173"/>
                <a:gd name="T42" fmla="*/ 9 w 170"/>
                <a:gd name="T43" fmla="*/ 31 h 173"/>
                <a:gd name="T44" fmla="*/ 10 w 170"/>
                <a:gd name="T45" fmla="*/ 28 h 173"/>
                <a:gd name="T46" fmla="*/ 8 w 170"/>
                <a:gd name="T47" fmla="*/ 22 h 173"/>
                <a:gd name="T48" fmla="*/ 9 w 170"/>
                <a:gd name="T49" fmla="*/ 19 h 173"/>
                <a:gd name="T50" fmla="*/ 23 w 170"/>
                <a:gd name="T51" fmla="*/ 9 h 173"/>
                <a:gd name="T52" fmla="*/ 22 w 170"/>
                <a:gd name="T53" fmla="*/ 0 h 173"/>
                <a:gd name="T54" fmla="*/ 31 w 170"/>
                <a:gd name="T55" fmla="*/ 4 h 173"/>
                <a:gd name="T56" fmla="*/ 40 w 170"/>
                <a:gd name="T57" fmla="*/ 3 h 173"/>
                <a:gd name="T58" fmla="*/ 60 w 170"/>
                <a:gd name="T59" fmla="*/ 9 h 173"/>
                <a:gd name="T60" fmla="*/ 67 w 170"/>
                <a:gd name="T61" fmla="*/ 22 h 173"/>
                <a:gd name="T62" fmla="*/ 84 w 170"/>
                <a:gd name="T63" fmla="*/ 26 h 173"/>
                <a:gd name="T64" fmla="*/ 101 w 170"/>
                <a:gd name="T65" fmla="*/ 37 h 173"/>
                <a:gd name="T66" fmla="*/ 108 w 170"/>
                <a:gd name="T67" fmla="*/ 35 h 173"/>
                <a:gd name="T68" fmla="*/ 112 w 170"/>
                <a:gd name="T69" fmla="*/ 29 h 173"/>
                <a:gd name="T70" fmla="*/ 113 w 170"/>
                <a:gd name="T71" fmla="*/ 25 h 173"/>
                <a:gd name="T72" fmla="*/ 110 w 170"/>
                <a:gd name="T73" fmla="*/ 18 h 173"/>
                <a:gd name="T74" fmla="*/ 111 w 170"/>
                <a:gd name="T75" fmla="*/ 13 h 173"/>
                <a:gd name="T76" fmla="*/ 116 w 170"/>
                <a:gd name="T77" fmla="*/ 7 h 173"/>
                <a:gd name="T78" fmla="*/ 127 w 170"/>
                <a:gd name="T79" fmla="*/ 3 h 173"/>
                <a:gd name="T80" fmla="*/ 142 w 170"/>
                <a:gd name="T81" fmla="*/ 6 h 173"/>
                <a:gd name="T82" fmla="*/ 142 w 170"/>
                <a:gd name="T83" fmla="*/ 10 h 173"/>
                <a:gd name="T84" fmla="*/ 144 w 170"/>
                <a:gd name="T85" fmla="*/ 12 h 173"/>
                <a:gd name="T86" fmla="*/ 163 w 170"/>
                <a:gd name="T87" fmla="*/ 15 h 173"/>
                <a:gd name="T88" fmla="*/ 164 w 170"/>
                <a:gd name="T89" fmla="*/ 19 h 173"/>
                <a:gd name="T90" fmla="*/ 162 w 170"/>
                <a:gd name="T91" fmla="*/ 22 h 173"/>
                <a:gd name="T92" fmla="*/ 164 w 170"/>
                <a:gd name="T93" fmla="*/ 30 h 173"/>
                <a:gd name="T94" fmla="*/ 161 w 170"/>
                <a:gd name="T95" fmla="*/ 38 h 173"/>
                <a:gd name="T96" fmla="*/ 164 w 170"/>
                <a:gd name="T97" fmla="*/ 50 h 173"/>
                <a:gd name="T98" fmla="*/ 169 w 170"/>
                <a:gd name="T99" fmla="*/ 141 h 173"/>
                <a:gd name="T100" fmla="*/ 170 w 170"/>
                <a:gd name="T101" fmla="*/ 167 h 173"/>
                <a:gd name="T102" fmla="*/ 160 w 170"/>
                <a:gd name="T103" fmla="*/ 167 h 173"/>
                <a:gd name="T104" fmla="*/ 160 w 170"/>
                <a:gd name="T105" fmla="*/ 173 h 17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70"/>
                <a:gd name="T160" fmla="*/ 0 h 173"/>
                <a:gd name="T161" fmla="*/ 170 w 170"/>
                <a:gd name="T162" fmla="*/ 173 h 17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70" h="173">
                  <a:moveTo>
                    <a:pt x="160" y="173"/>
                  </a:moveTo>
                  <a:lnTo>
                    <a:pt x="73" y="123"/>
                  </a:lnTo>
                  <a:lnTo>
                    <a:pt x="62" y="129"/>
                  </a:lnTo>
                  <a:lnTo>
                    <a:pt x="54" y="134"/>
                  </a:lnTo>
                  <a:lnTo>
                    <a:pt x="47" y="127"/>
                  </a:lnTo>
                  <a:lnTo>
                    <a:pt x="31" y="122"/>
                  </a:lnTo>
                  <a:lnTo>
                    <a:pt x="25" y="112"/>
                  </a:lnTo>
                  <a:lnTo>
                    <a:pt x="11" y="108"/>
                  </a:lnTo>
                  <a:lnTo>
                    <a:pt x="9" y="105"/>
                  </a:lnTo>
                  <a:lnTo>
                    <a:pt x="9" y="99"/>
                  </a:lnTo>
                  <a:lnTo>
                    <a:pt x="2" y="88"/>
                  </a:lnTo>
                  <a:lnTo>
                    <a:pt x="4" y="86"/>
                  </a:lnTo>
                  <a:lnTo>
                    <a:pt x="7" y="84"/>
                  </a:lnTo>
                  <a:lnTo>
                    <a:pt x="7" y="80"/>
                  </a:lnTo>
                  <a:lnTo>
                    <a:pt x="5" y="74"/>
                  </a:lnTo>
                  <a:lnTo>
                    <a:pt x="7" y="67"/>
                  </a:lnTo>
                  <a:lnTo>
                    <a:pt x="5" y="62"/>
                  </a:lnTo>
                  <a:lnTo>
                    <a:pt x="6" y="50"/>
                  </a:lnTo>
                  <a:lnTo>
                    <a:pt x="0" y="38"/>
                  </a:lnTo>
                  <a:lnTo>
                    <a:pt x="3" y="37"/>
                  </a:lnTo>
                  <a:lnTo>
                    <a:pt x="6" y="35"/>
                  </a:lnTo>
                  <a:lnTo>
                    <a:pt x="9" y="31"/>
                  </a:lnTo>
                  <a:lnTo>
                    <a:pt x="10" y="28"/>
                  </a:lnTo>
                  <a:lnTo>
                    <a:pt x="8" y="22"/>
                  </a:lnTo>
                  <a:lnTo>
                    <a:pt x="9" y="19"/>
                  </a:lnTo>
                  <a:lnTo>
                    <a:pt x="23" y="9"/>
                  </a:lnTo>
                  <a:lnTo>
                    <a:pt x="22" y="0"/>
                  </a:lnTo>
                  <a:lnTo>
                    <a:pt x="31" y="4"/>
                  </a:lnTo>
                  <a:lnTo>
                    <a:pt x="40" y="3"/>
                  </a:lnTo>
                  <a:lnTo>
                    <a:pt x="60" y="9"/>
                  </a:lnTo>
                  <a:lnTo>
                    <a:pt x="67" y="22"/>
                  </a:lnTo>
                  <a:lnTo>
                    <a:pt x="84" y="26"/>
                  </a:lnTo>
                  <a:lnTo>
                    <a:pt x="101" y="37"/>
                  </a:lnTo>
                  <a:lnTo>
                    <a:pt x="108" y="35"/>
                  </a:lnTo>
                  <a:lnTo>
                    <a:pt x="112" y="29"/>
                  </a:lnTo>
                  <a:lnTo>
                    <a:pt x="113" y="25"/>
                  </a:lnTo>
                  <a:lnTo>
                    <a:pt x="110" y="18"/>
                  </a:lnTo>
                  <a:lnTo>
                    <a:pt x="111" y="13"/>
                  </a:lnTo>
                  <a:lnTo>
                    <a:pt x="116" y="7"/>
                  </a:lnTo>
                  <a:lnTo>
                    <a:pt x="127" y="3"/>
                  </a:lnTo>
                  <a:lnTo>
                    <a:pt x="142" y="6"/>
                  </a:lnTo>
                  <a:lnTo>
                    <a:pt x="142" y="10"/>
                  </a:lnTo>
                  <a:lnTo>
                    <a:pt x="144" y="12"/>
                  </a:lnTo>
                  <a:lnTo>
                    <a:pt x="163" y="15"/>
                  </a:lnTo>
                  <a:lnTo>
                    <a:pt x="164" y="19"/>
                  </a:lnTo>
                  <a:lnTo>
                    <a:pt x="162" y="22"/>
                  </a:lnTo>
                  <a:lnTo>
                    <a:pt x="164" y="30"/>
                  </a:lnTo>
                  <a:lnTo>
                    <a:pt x="161" y="38"/>
                  </a:lnTo>
                  <a:lnTo>
                    <a:pt x="164" y="50"/>
                  </a:lnTo>
                  <a:lnTo>
                    <a:pt x="169" y="141"/>
                  </a:lnTo>
                  <a:lnTo>
                    <a:pt x="170" y="167"/>
                  </a:lnTo>
                  <a:lnTo>
                    <a:pt x="160" y="167"/>
                  </a:lnTo>
                  <a:lnTo>
                    <a:pt x="160" y="173"/>
                  </a:lnTo>
                  <a:close/>
                </a:path>
              </a:pathLst>
            </a:custGeom>
            <a:solidFill>
              <a:srgbClr val="FFC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75" name="Freeform 835"/>
            <p:cNvSpPr>
              <a:spLocks noEditPoints="1"/>
            </p:cNvSpPr>
            <p:nvPr/>
          </p:nvSpPr>
          <p:spPr bwMode="auto">
            <a:xfrm>
              <a:off x="3450" y="1158"/>
              <a:ext cx="174" cy="177"/>
            </a:xfrm>
            <a:custGeom>
              <a:avLst/>
              <a:gdLst>
                <a:gd name="T0" fmla="*/ 299 w 705"/>
                <a:gd name="T1" fmla="*/ 514 h 721"/>
                <a:gd name="T2" fmla="*/ 224 w 705"/>
                <a:gd name="T3" fmla="*/ 557 h 721"/>
                <a:gd name="T4" fmla="*/ 125 w 705"/>
                <a:gd name="T5" fmla="*/ 506 h 721"/>
                <a:gd name="T6" fmla="*/ 46 w 705"/>
                <a:gd name="T7" fmla="*/ 452 h 721"/>
                <a:gd name="T8" fmla="*/ 36 w 705"/>
                <a:gd name="T9" fmla="*/ 415 h 721"/>
                <a:gd name="T10" fmla="*/ 19 w 705"/>
                <a:gd name="T11" fmla="*/ 349 h 721"/>
                <a:gd name="T12" fmla="*/ 30 w 705"/>
                <a:gd name="T13" fmla="*/ 335 h 721"/>
                <a:gd name="T14" fmla="*/ 30 w 705"/>
                <a:gd name="T15" fmla="*/ 284 h 721"/>
                <a:gd name="T16" fmla="*/ 25 w 705"/>
                <a:gd name="T17" fmla="*/ 217 h 721"/>
                <a:gd name="T18" fmla="*/ 17 w 705"/>
                <a:gd name="T19" fmla="*/ 152 h 721"/>
                <a:gd name="T20" fmla="*/ 39 w 705"/>
                <a:gd name="T21" fmla="*/ 128 h 721"/>
                <a:gd name="T22" fmla="*/ 32 w 705"/>
                <a:gd name="T23" fmla="*/ 100 h 721"/>
                <a:gd name="T24" fmla="*/ 96 w 705"/>
                <a:gd name="T25" fmla="*/ 37 h 721"/>
                <a:gd name="T26" fmla="*/ 101 w 705"/>
                <a:gd name="T27" fmla="*/ 1 h 721"/>
                <a:gd name="T28" fmla="*/ 171 w 705"/>
                <a:gd name="T29" fmla="*/ 12 h 721"/>
                <a:gd name="T30" fmla="*/ 281 w 705"/>
                <a:gd name="T31" fmla="*/ 90 h 721"/>
                <a:gd name="T32" fmla="*/ 416 w 705"/>
                <a:gd name="T33" fmla="*/ 149 h 721"/>
                <a:gd name="T34" fmla="*/ 455 w 705"/>
                <a:gd name="T35" fmla="*/ 126 h 721"/>
                <a:gd name="T36" fmla="*/ 447 w 705"/>
                <a:gd name="T37" fmla="*/ 79 h 721"/>
                <a:gd name="T38" fmla="*/ 475 w 705"/>
                <a:gd name="T39" fmla="*/ 31 h 721"/>
                <a:gd name="T40" fmla="*/ 594 w 705"/>
                <a:gd name="T41" fmla="*/ 35 h 721"/>
                <a:gd name="T42" fmla="*/ 595 w 705"/>
                <a:gd name="T43" fmla="*/ 49 h 721"/>
                <a:gd name="T44" fmla="*/ 682 w 705"/>
                <a:gd name="T45" fmla="*/ 92 h 721"/>
                <a:gd name="T46" fmla="*/ 680 w 705"/>
                <a:gd name="T47" fmla="*/ 132 h 721"/>
                <a:gd name="T48" fmla="*/ 683 w 705"/>
                <a:gd name="T49" fmla="*/ 210 h 721"/>
                <a:gd name="T50" fmla="*/ 696 w 705"/>
                <a:gd name="T51" fmla="*/ 694 h 721"/>
                <a:gd name="T52" fmla="*/ 649 w 705"/>
                <a:gd name="T53" fmla="*/ 685 h 721"/>
                <a:gd name="T54" fmla="*/ 686 w 705"/>
                <a:gd name="T55" fmla="*/ 583 h 721"/>
                <a:gd name="T56" fmla="*/ 655 w 705"/>
                <a:gd name="T57" fmla="*/ 160 h 721"/>
                <a:gd name="T58" fmla="*/ 659 w 705"/>
                <a:gd name="T59" fmla="*/ 95 h 721"/>
                <a:gd name="T60" fmla="*/ 666 w 705"/>
                <a:gd name="T61" fmla="*/ 78 h 721"/>
                <a:gd name="T62" fmla="*/ 578 w 705"/>
                <a:gd name="T63" fmla="*/ 49 h 721"/>
                <a:gd name="T64" fmla="*/ 526 w 705"/>
                <a:gd name="T65" fmla="*/ 27 h 721"/>
                <a:gd name="T66" fmla="*/ 468 w 705"/>
                <a:gd name="T67" fmla="*/ 62 h 721"/>
                <a:gd name="T68" fmla="*/ 473 w 705"/>
                <a:gd name="T69" fmla="*/ 112 h 721"/>
                <a:gd name="T70" fmla="*/ 449 w 705"/>
                <a:gd name="T71" fmla="*/ 156 h 721"/>
                <a:gd name="T72" fmla="*/ 345 w 705"/>
                <a:gd name="T73" fmla="*/ 121 h 721"/>
                <a:gd name="T74" fmla="*/ 250 w 705"/>
                <a:gd name="T75" fmla="*/ 54 h 721"/>
                <a:gd name="T76" fmla="*/ 128 w 705"/>
                <a:gd name="T77" fmla="*/ 32 h 721"/>
                <a:gd name="T78" fmla="*/ 105 w 705"/>
                <a:gd name="T79" fmla="*/ 50 h 721"/>
                <a:gd name="T80" fmla="*/ 48 w 705"/>
                <a:gd name="T81" fmla="*/ 95 h 721"/>
                <a:gd name="T82" fmla="*/ 52 w 705"/>
                <a:gd name="T83" fmla="*/ 137 h 721"/>
                <a:gd name="T84" fmla="*/ 21 w 705"/>
                <a:gd name="T85" fmla="*/ 167 h 721"/>
                <a:gd name="T86" fmla="*/ 40 w 705"/>
                <a:gd name="T87" fmla="*/ 214 h 721"/>
                <a:gd name="T88" fmla="*/ 45 w 705"/>
                <a:gd name="T89" fmla="*/ 283 h 721"/>
                <a:gd name="T90" fmla="*/ 45 w 705"/>
                <a:gd name="T91" fmla="*/ 333 h 721"/>
                <a:gd name="T92" fmla="*/ 29 w 705"/>
                <a:gd name="T93" fmla="*/ 360 h 721"/>
                <a:gd name="T94" fmla="*/ 51 w 705"/>
                <a:gd name="T95" fmla="*/ 410 h 721"/>
                <a:gd name="T96" fmla="*/ 55 w 705"/>
                <a:gd name="T97" fmla="*/ 440 h 721"/>
                <a:gd name="T98" fmla="*/ 134 w 705"/>
                <a:gd name="T99" fmla="*/ 494 h 721"/>
                <a:gd name="T100" fmla="*/ 225 w 705"/>
                <a:gd name="T101" fmla="*/ 544 h 721"/>
                <a:gd name="T102" fmla="*/ 661 w 705"/>
                <a:gd name="T103" fmla="*/ 706 h 72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05"/>
                <a:gd name="T157" fmla="*/ 0 h 721"/>
                <a:gd name="T158" fmla="*/ 705 w 705"/>
                <a:gd name="T159" fmla="*/ 721 h 72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05" h="721">
                  <a:moveTo>
                    <a:pt x="665" y="712"/>
                  </a:moveTo>
                  <a:cubicBezTo>
                    <a:pt x="665" y="715"/>
                    <a:pt x="664" y="718"/>
                    <a:pt x="661" y="719"/>
                  </a:cubicBezTo>
                  <a:cubicBezTo>
                    <a:pt x="659" y="721"/>
                    <a:pt x="656" y="721"/>
                    <a:pt x="653" y="719"/>
                  </a:cubicBezTo>
                  <a:lnTo>
                    <a:pt x="299" y="514"/>
                  </a:lnTo>
                  <a:lnTo>
                    <a:pt x="307" y="514"/>
                  </a:lnTo>
                  <a:lnTo>
                    <a:pt x="265" y="539"/>
                  </a:lnTo>
                  <a:lnTo>
                    <a:pt x="233" y="557"/>
                  </a:lnTo>
                  <a:cubicBezTo>
                    <a:pt x="230" y="559"/>
                    <a:pt x="226" y="559"/>
                    <a:pt x="224" y="557"/>
                  </a:cubicBezTo>
                  <a:lnTo>
                    <a:pt x="192" y="530"/>
                  </a:lnTo>
                  <a:lnTo>
                    <a:pt x="195" y="531"/>
                  </a:lnTo>
                  <a:lnTo>
                    <a:pt x="129" y="510"/>
                  </a:lnTo>
                  <a:cubicBezTo>
                    <a:pt x="127" y="509"/>
                    <a:pt x="126" y="508"/>
                    <a:pt x="125" y="506"/>
                  </a:cubicBezTo>
                  <a:lnTo>
                    <a:pt x="104" y="468"/>
                  </a:lnTo>
                  <a:lnTo>
                    <a:pt x="109" y="472"/>
                  </a:lnTo>
                  <a:lnTo>
                    <a:pt x="51" y="456"/>
                  </a:lnTo>
                  <a:cubicBezTo>
                    <a:pt x="49" y="455"/>
                    <a:pt x="47" y="454"/>
                    <a:pt x="46" y="452"/>
                  </a:cubicBezTo>
                  <a:lnTo>
                    <a:pt x="38" y="439"/>
                  </a:lnTo>
                  <a:cubicBezTo>
                    <a:pt x="38" y="438"/>
                    <a:pt x="37" y="437"/>
                    <a:pt x="37" y="436"/>
                  </a:cubicBezTo>
                  <a:lnTo>
                    <a:pt x="35" y="411"/>
                  </a:lnTo>
                  <a:lnTo>
                    <a:pt x="36" y="415"/>
                  </a:lnTo>
                  <a:lnTo>
                    <a:pt x="10" y="371"/>
                  </a:lnTo>
                  <a:cubicBezTo>
                    <a:pt x="8" y="369"/>
                    <a:pt x="8" y="366"/>
                    <a:pt x="9" y="364"/>
                  </a:cubicBezTo>
                  <a:lnTo>
                    <a:pt x="14" y="353"/>
                  </a:lnTo>
                  <a:cubicBezTo>
                    <a:pt x="15" y="351"/>
                    <a:pt x="17" y="350"/>
                    <a:pt x="19" y="349"/>
                  </a:cubicBezTo>
                  <a:lnTo>
                    <a:pt x="32" y="344"/>
                  </a:lnTo>
                  <a:lnTo>
                    <a:pt x="27" y="350"/>
                  </a:lnTo>
                  <a:lnTo>
                    <a:pt x="29" y="331"/>
                  </a:lnTo>
                  <a:lnTo>
                    <a:pt x="30" y="335"/>
                  </a:lnTo>
                  <a:lnTo>
                    <a:pt x="22" y="310"/>
                  </a:lnTo>
                  <a:cubicBezTo>
                    <a:pt x="21" y="309"/>
                    <a:pt x="21" y="307"/>
                    <a:pt x="22" y="306"/>
                  </a:cubicBezTo>
                  <a:lnTo>
                    <a:pt x="30" y="279"/>
                  </a:lnTo>
                  <a:lnTo>
                    <a:pt x="30" y="284"/>
                  </a:lnTo>
                  <a:lnTo>
                    <a:pt x="22" y="262"/>
                  </a:lnTo>
                  <a:cubicBezTo>
                    <a:pt x="22" y="261"/>
                    <a:pt x="21" y="260"/>
                    <a:pt x="21" y="259"/>
                  </a:cubicBezTo>
                  <a:lnTo>
                    <a:pt x="24" y="213"/>
                  </a:lnTo>
                  <a:lnTo>
                    <a:pt x="25" y="217"/>
                  </a:lnTo>
                  <a:lnTo>
                    <a:pt x="1" y="166"/>
                  </a:lnTo>
                  <a:cubicBezTo>
                    <a:pt x="0" y="163"/>
                    <a:pt x="0" y="161"/>
                    <a:pt x="1" y="159"/>
                  </a:cubicBezTo>
                  <a:cubicBezTo>
                    <a:pt x="2" y="157"/>
                    <a:pt x="4" y="155"/>
                    <a:pt x="6" y="154"/>
                  </a:cubicBezTo>
                  <a:lnTo>
                    <a:pt x="17" y="152"/>
                  </a:lnTo>
                  <a:lnTo>
                    <a:pt x="15" y="153"/>
                  </a:lnTo>
                  <a:lnTo>
                    <a:pt x="28" y="145"/>
                  </a:lnTo>
                  <a:lnTo>
                    <a:pt x="26" y="147"/>
                  </a:lnTo>
                  <a:lnTo>
                    <a:pt x="39" y="128"/>
                  </a:lnTo>
                  <a:lnTo>
                    <a:pt x="38" y="130"/>
                  </a:lnTo>
                  <a:lnTo>
                    <a:pt x="40" y="122"/>
                  </a:lnTo>
                  <a:lnTo>
                    <a:pt x="40" y="127"/>
                  </a:lnTo>
                  <a:lnTo>
                    <a:pt x="32" y="100"/>
                  </a:lnTo>
                  <a:cubicBezTo>
                    <a:pt x="32" y="98"/>
                    <a:pt x="32" y="96"/>
                    <a:pt x="33" y="95"/>
                  </a:cubicBezTo>
                  <a:lnTo>
                    <a:pt x="38" y="81"/>
                  </a:lnTo>
                  <a:cubicBezTo>
                    <a:pt x="38" y="80"/>
                    <a:pt x="39" y="78"/>
                    <a:pt x="40" y="78"/>
                  </a:cubicBezTo>
                  <a:lnTo>
                    <a:pt x="96" y="37"/>
                  </a:lnTo>
                  <a:lnTo>
                    <a:pt x="92" y="44"/>
                  </a:lnTo>
                  <a:lnTo>
                    <a:pt x="90" y="9"/>
                  </a:lnTo>
                  <a:cubicBezTo>
                    <a:pt x="90" y="6"/>
                    <a:pt x="91" y="3"/>
                    <a:pt x="93" y="2"/>
                  </a:cubicBezTo>
                  <a:cubicBezTo>
                    <a:pt x="96" y="0"/>
                    <a:pt x="99" y="0"/>
                    <a:pt x="101" y="1"/>
                  </a:cubicBezTo>
                  <a:lnTo>
                    <a:pt x="135" y="17"/>
                  </a:lnTo>
                  <a:lnTo>
                    <a:pt x="131" y="17"/>
                  </a:lnTo>
                  <a:lnTo>
                    <a:pt x="167" y="11"/>
                  </a:lnTo>
                  <a:cubicBezTo>
                    <a:pt x="169" y="11"/>
                    <a:pt x="170" y="11"/>
                    <a:pt x="171" y="12"/>
                  </a:cubicBezTo>
                  <a:lnTo>
                    <a:pt x="255" y="39"/>
                  </a:lnTo>
                  <a:cubicBezTo>
                    <a:pt x="257" y="39"/>
                    <a:pt x="259" y="41"/>
                    <a:pt x="260" y="43"/>
                  </a:cubicBezTo>
                  <a:lnTo>
                    <a:pt x="286" y="94"/>
                  </a:lnTo>
                  <a:lnTo>
                    <a:pt x="281" y="90"/>
                  </a:lnTo>
                  <a:lnTo>
                    <a:pt x="349" y="106"/>
                  </a:lnTo>
                  <a:cubicBezTo>
                    <a:pt x="350" y="106"/>
                    <a:pt x="351" y="106"/>
                    <a:pt x="351" y="107"/>
                  </a:cubicBezTo>
                  <a:lnTo>
                    <a:pt x="422" y="150"/>
                  </a:lnTo>
                  <a:lnTo>
                    <a:pt x="416" y="149"/>
                  </a:lnTo>
                  <a:lnTo>
                    <a:pt x="445" y="141"/>
                  </a:lnTo>
                  <a:lnTo>
                    <a:pt x="441" y="144"/>
                  </a:lnTo>
                  <a:lnTo>
                    <a:pt x="456" y="122"/>
                  </a:lnTo>
                  <a:lnTo>
                    <a:pt x="455" y="126"/>
                  </a:lnTo>
                  <a:lnTo>
                    <a:pt x="457" y="110"/>
                  </a:lnTo>
                  <a:lnTo>
                    <a:pt x="458" y="114"/>
                  </a:lnTo>
                  <a:lnTo>
                    <a:pt x="447" y="84"/>
                  </a:lnTo>
                  <a:cubicBezTo>
                    <a:pt x="447" y="83"/>
                    <a:pt x="447" y="81"/>
                    <a:pt x="447" y="79"/>
                  </a:cubicBezTo>
                  <a:lnTo>
                    <a:pt x="452" y="58"/>
                  </a:lnTo>
                  <a:cubicBezTo>
                    <a:pt x="453" y="57"/>
                    <a:pt x="453" y="55"/>
                    <a:pt x="454" y="55"/>
                  </a:cubicBezTo>
                  <a:lnTo>
                    <a:pt x="472" y="33"/>
                  </a:lnTo>
                  <a:cubicBezTo>
                    <a:pt x="473" y="32"/>
                    <a:pt x="474" y="31"/>
                    <a:pt x="475" y="31"/>
                  </a:cubicBezTo>
                  <a:lnTo>
                    <a:pt x="520" y="12"/>
                  </a:lnTo>
                  <a:cubicBezTo>
                    <a:pt x="522" y="11"/>
                    <a:pt x="523" y="11"/>
                    <a:pt x="525" y="12"/>
                  </a:cubicBezTo>
                  <a:lnTo>
                    <a:pt x="588" y="28"/>
                  </a:lnTo>
                  <a:cubicBezTo>
                    <a:pt x="592" y="29"/>
                    <a:pt x="594" y="32"/>
                    <a:pt x="594" y="35"/>
                  </a:cubicBezTo>
                  <a:lnTo>
                    <a:pt x="594" y="49"/>
                  </a:lnTo>
                  <a:lnTo>
                    <a:pt x="592" y="43"/>
                  </a:lnTo>
                  <a:lnTo>
                    <a:pt x="600" y="51"/>
                  </a:lnTo>
                  <a:lnTo>
                    <a:pt x="595" y="49"/>
                  </a:lnTo>
                  <a:lnTo>
                    <a:pt x="669" y="63"/>
                  </a:lnTo>
                  <a:cubicBezTo>
                    <a:pt x="672" y="63"/>
                    <a:pt x="674" y="65"/>
                    <a:pt x="675" y="67"/>
                  </a:cubicBezTo>
                  <a:lnTo>
                    <a:pt x="683" y="83"/>
                  </a:lnTo>
                  <a:cubicBezTo>
                    <a:pt x="684" y="86"/>
                    <a:pt x="684" y="89"/>
                    <a:pt x="682" y="92"/>
                  </a:cubicBezTo>
                  <a:lnTo>
                    <a:pt x="671" y="105"/>
                  </a:lnTo>
                  <a:lnTo>
                    <a:pt x="673" y="98"/>
                  </a:lnTo>
                  <a:lnTo>
                    <a:pt x="681" y="128"/>
                  </a:lnTo>
                  <a:cubicBezTo>
                    <a:pt x="681" y="129"/>
                    <a:pt x="681" y="131"/>
                    <a:pt x="680" y="132"/>
                  </a:cubicBezTo>
                  <a:lnTo>
                    <a:pt x="670" y="165"/>
                  </a:lnTo>
                  <a:lnTo>
                    <a:pt x="670" y="160"/>
                  </a:lnTo>
                  <a:lnTo>
                    <a:pt x="683" y="209"/>
                  </a:lnTo>
                  <a:cubicBezTo>
                    <a:pt x="683" y="209"/>
                    <a:pt x="683" y="210"/>
                    <a:pt x="683" y="210"/>
                  </a:cubicBezTo>
                  <a:lnTo>
                    <a:pt x="702" y="583"/>
                  </a:lnTo>
                  <a:lnTo>
                    <a:pt x="704" y="685"/>
                  </a:lnTo>
                  <a:cubicBezTo>
                    <a:pt x="705" y="687"/>
                    <a:pt x="704" y="690"/>
                    <a:pt x="702" y="691"/>
                  </a:cubicBezTo>
                  <a:cubicBezTo>
                    <a:pt x="701" y="693"/>
                    <a:pt x="699" y="694"/>
                    <a:pt x="696" y="694"/>
                  </a:cubicBezTo>
                  <a:lnTo>
                    <a:pt x="657" y="694"/>
                  </a:lnTo>
                  <a:lnTo>
                    <a:pt x="665" y="685"/>
                  </a:lnTo>
                  <a:lnTo>
                    <a:pt x="665" y="712"/>
                  </a:lnTo>
                  <a:close/>
                  <a:moveTo>
                    <a:pt x="649" y="685"/>
                  </a:moveTo>
                  <a:cubicBezTo>
                    <a:pt x="649" y="681"/>
                    <a:pt x="653" y="677"/>
                    <a:pt x="657" y="677"/>
                  </a:cubicBezTo>
                  <a:lnTo>
                    <a:pt x="696" y="677"/>
                  </a:lnTo>
                  <a:lnTo>
                    <a:pt x="688" y="686"/>
                  </a:lnTo>
                  <a:lnTo>
                    <a:pt x="686" y="583"/>
                  </a:lnTo>
                  <a:lnTo>
                    <a:pt x="667" y="211"/>
                  </a:lnTo>
                  <a:lnTo>
                    <a:pt x="668" y="213"/>
                  </a:lnTo>
                  <a:lnTo>
                    <a:pt x="655" y="164"/>
                  </a:lnTo>
                  <a:cubicBezTo>
                    <a:pt x="654" y="163"/>
                    <a:pt x="654" y="161"/>
                    <a:pt x="655" y="160"/>
                  </a:cubicBezTo>
                  <a:lnTo>
                    <a:pt x="665" y="127"/>
                  </a:lnTo>
                  <a:lnTo>
                    <a:pt x="665" y="132"/>
                  </a:lnTo>
                  <a:lnTo>
                    <a:pt x="657" y="102"/>
                  </a:lnTo>
                  <a:cubicBezTo>
                    <a:pt x="657" y="100"/>
                    <a:pt x="657" y="97"/>
                    <a:pt x="659" y="95"/>
                  </a:cubicBezTo>
                  <a:lnTo>
                    <a:pt x="669" y="82"/>
                  </a:lnTo>
                  <a:lnTo>
                    <a:pt x="668" y="90"/>
                  </a:lnTo>
                  <a:lnTo>
                    <a:pt x="660" y="74"/>
                  </a:lnTo>
                  <a:lnTo>
                    <a:pt x="666" y="78"/>
                  </a:lnTo>
                  <a:lnTo>
                    <a:pt x="593" y="65"/>
                  </a:lnTo>
                  <a:cubicBezTo>
                    <a:pt x="591" y="65"/>
                    <a:pt x="589" y="64"/>
                    <a:pt x="588" y="63"/>
                  </a:cubicBezTo>
                  <a:lnTo>
                    <a:pt x="580" y="55"/>
                  </a:lnTo>
                  <a:cubicBezTo>
                    <a:pt x="579" y="53"/>
                    <a:pt x="578" y="51"/>
                    <a:pt x="578" y="49"/>
                  </a:cubicBezTo>
                  <a:lnTo>
                    <a:pt x="578" y="35"/>
                  </a:lnTo>
                  <a:lnTo>
                    <a:pt x="584" y="43"/>
                  </a:lnTo>
                  <a:lnTo>
                    <a:pt x="521" y="27"/>
                  </a:lnTo>
                  <a:lnTo>
                    <a:pt x="526" y="27"/>
                  </a:lnTo>
                  <a:lnTo>
                    <a:pt x="482" y="46"/>
                  </a:lnTo>
                  <a:lnTo>
                    <a:pt x="485" y="43"/>
                  </a:lnTo>
                  <a:lnTo>
                    <a:pt x="466" y="65"/>
                  </a:lnTo>
                  <a:lnTo>
                    <a:pt x="468" y="62"/>
                  </a:lnTo>
                  <a:lnTo>
                    <a:pt x="463" y="83"/>
                  </a:lnTo>
                  <a:lnTo>
                    <a:pt x="462" y="79"/>
                  </a:lnTo>
                  <a:lnTo>
                    <a:pt x="473" y="108"/>
                  </a:lnTo>
                  <a:cubicBezTo>
                    <a:pt x="473" y="110"/>
                    <a:pt x="474" y="111"/>
                    <a:pt x="473" y="112"/>
                  </a:cubicBezTo>
                  <a:lnTo>
                    <a:pt x="471" y="128"/>
                  </a:lnTo>
                  <a:cubicBezTo>
                    <a:pt x="470" y="130"/>
                    <a:pt x="470" y="131"/>
                    <a:pt x="469" y="132"/>
                  </a:cubicBezTo>
                  <a:lnTo>
                    <a:pt x="453" y="153"/>
                  </a:lnTo>
                  <a:cubicBezTo>
                    <a:pt x="452" y="155"/>
                    <a:pt x="451" y="156"/>
                    <a:pt x="449" y="156"/>
                  </a:cubicBezTo>
                  <a:lnTo>
                    <a:pt x="420" y="165"/>
                  </a:lnTo>
                  <a:cubicBezTo>
                    <a:pt x="418" y="165"/>
                    <a:pt x="416" y="165"/>
                    <a:pt x="414" y="164"/>
                  </a:cubicBezTo>
                  <a:lnTo>
                    <a:pt x="343" y="121"/>
                  </a:lnTo>
                  <a:lnTo>
                    <a:pt x="345" y="121"/>
                  </a:lnTo>
                  <a:lnTo>
                    <a:pt x="277" y="105"/>
                  </a:lnTo>
                  <a:cubicBezTo>
                    <a:pt x="275" y="105"/>
                    <a:pt x="273" y="103"/>
                    <a:pt x="272" y="101"/>
                  </a:cubicBezTo>
                  <a:lnTo>
                    <a:pt x="246" y="50"/>
                  </a:lnTo>
                  <a:lnTo>
                    <a:pt x="250" y="54"/>
                  </a:lnTo>
                  <a:lnTo>
                    <a:pt x="166" y="27"/>
                  </a:lnTo>
                  <a:lnTo>
                    <a:pt x="170" y="27"/>
                  </a:lnTo>
                  <a:lnTo>
                    <a:pt x="133" y="33"/>
                  </a:lnTo>
                  <a:cubicBezTo>
                    <a:pt x="131" y="33"/>
                    <a:pt x="130" y="33"/>
                    <a:pt x="128" y="32"/>
                  </a:cubicBezTo>
                  <a:lnTo>
                    <a:pt x="94" y="16"/>
                  </a:lnTo>
                  <a:lnTo>
                    <a:pt x="106" y="8"/>
                  </a:lnTo>
                  <a:lnTo>
                    <a:pt x="108" y="43"/>
                  </a:lnTo>
                  <a:cubicBezTo>
                    <a:pt x="109" y="46"/>
                    <a:pt x="107" y="48"/>
                    <a:pt x="105" y="50"/>
                  </a:cubicBezTo>
                  <a:lnTo>
                    <a:pt x="50" y="90"/>
                  </a:lnTo>
                  <a:lnTo>
                    <a:pt x="53" y="87"/>
                  </a:lnTo>
                  <a:lnTo>
                    <a:pt x="47" y="100"/>
                  </a:lnTo>
                  <a:lnTo>
                    <a:pt x="48" y="95"/>
                  </a:lnTo>
                  <a:lnTo>
                    <a:pt x="56" y="122"/>
                  </a:lnTo>
                  <a:cubicBezTo>
                    <a:pt x="56" y="124"/>
                    <a:pt x="56" y="125"/>
                    <a:pt x="55" y="127"/>
                  </a:cubicBezTo>
                  <a:lnTo>
                    <a:pt x="53" y="135"/>
                  </a:lnTo>
                  <a:cubicBezTo>
                    <a:pt x="53" y="136"/>
                    <a:pt x="52" y="136"/>
                    <a:pt x="52" y="137"/>
                  </a:cubicBezTo>
                  <a:lnTo>
                    <a:pt x="39" y="156"/>
                  </a:lnTo>
                  <a:cubicBezTo>
                    <a:pt x="38" y="157"/>
                    <a:pt x="37" y="158"/>
                    <a:pt x="36" y="158"/>
                  </a:cubicBezTo>
                  <a:lnTo>
                    <a:pt x="23" y="166"/>
                  </a:lnTo>
                  <a:cubicBezTo>
                    <a:pt x="22" y="167"/>
                    <a:pt x="22" y="167"/>
                    <a:pt x="21" y="167"/>
                  </a:cubicBezTo>
                  <a:lnTo>
                    <a:pt x="10" y="170"/>
                  </a:lnTo>
                  <a:lnTo>
                    <a:pt x="16" y="159"/>
                  </a:lnTo>
                  <a:lnTo>
                    <a:pt x="39" y="210"/>
                  </a:lnTo>
                  <a:cubicBezTo>
                    <a:pt x="40" y="211"/>
                    <a:pt x="40" y="213"/>
                    <a:pt x="40" y="214"/>
                  </a:cubicBezTo>
                  <a:lnTo>
                    <a:pt x="37" y="260"/>
                  </a:lnTo>
                  <a:lnTo>
                    <a:pt x="37" y="257"/>
                  </a:lnTo>
                  <a:lnTo>
                    <a:pt x="45" y="278"/>
                  </a:lnTo>
                  <a:cubicBezTo>
                    <a:pt x="45" y="280"/>
                    <a:pt x="46" y="282"/>
                    <a:pt x="45" y="283"/>
                  </a:cubicBezTo>
                  <a:lnTo>
                    <a:pt x="37" y="310"/>
                  </a:lnTo>
                  <a:lnTo>
                    <a:pt x="37" y="305"/>
                  </a:lnTo>
                  <a:lnTo>
                    <a:pt x="45" y="330"/>
                  </a:lnTo>
                  <a:cubicBezTo>
                    <a:pt x="45" y="331"/>
                    <a:pt x="45" y="332"/>
                    <a:pt x="45" y="333"/>
                  </a:cubicBezTo>
                  <a:lnTo>
                    <a:pt x="43" y="352"/>
                  </a:lnTo>
                  <a:cubicBezTo>
                    <a:pt x="42" y="355"/>
                    <a:pt x="40" y="357"/>
                    <a:pt x="38" y="358"/>
                  </a:cubicBezTo>
                  <a:lnTo>
                    <a:pt x="25" y="364"/>
                  </a:lnTo>
                  <a:lnTo>
                    <a:pt x="29" y="360"/>
                  </a:lnTo>
                  <a:lnTo>
                    <a:pt x="24" y="371"/>
                  </a:lnTo>
                  <a:lnTo>
                    <a:pt x="23" y="363"/>
                  </a:lnTo>
                  <a:lnTo>
                    <a:pt x="49" y="406"/>
                  </a:lnTo>
                  <a:cubicBezTo>
                    <a:pt x="50" y="407"/>
                    <a:pt x="50" y="408"/>
                    <a:pt x="51" y="410"/>
                  </a:cubicBezTo>
                  <a:lnTo>
                    <a:pt x="53" y="434"/>
                  </a:lnTo>
                  <a:lnTo>
                    <a:pt x="52" y="431"/>
                  </a:lnTo>
                  <a:lnTo>
                    <a:pt x="60" y="444"/>
                  </a:lnTo>
                  <a:lnTo>
                    <a:pt x="55" y="440"/>
                  </a:lnTo>
                  <a:lnTo>
                    <a:pt x="113" y="457"/>
                  </a:lnTo>
                  <a:cubicBezTo>
                    <a:pt x="115" y="457"/>
                    <a:pt x="117" y="459"/>
                    <a:pt x="118" y="460"/>
                  </a:cubicBezTo>
                  <a:lnTo>
                    <a:pt x="139" y="498"/>
                  </a:lnTo>
                  <a:lnTo>
                    <a:pt x="134" y="494"/>
                  </a:lnTo>
                  <a:lnTo>
                    <a:pt x="200" y="516"/>
                  </a:lnTo>
                  <a:cubicBezTo>
                    <a:pt x="201" y="516"/>
                    <a:pt x="202" y="517"/>
                    <a:pt x="203" y="518"/>
                  </a:cubicBezTo>
                  <a:lnTo>
                    <a:pt x="234" y="545"/>
                  </a:lnTo>
                  <a:lnTo>
                    <a:pt x="225" y="544"/>
                  </a:lnTo>
                  <a:lnTo>
                    <a:pt x="257" y="525"/>
                  </a:lnTo>
                  <a:lnTo>
                    <a:pt x="299" y="501"/>
                  </a:lnTo>
                  <a:cubicBezTo>
                    <a:pt x="301" y="499"/>
                    <a:pt x="304" y="499"/>
                    <a:pt x="307" y="501"/>
                  </a:cubicBezTo>
                  <a:lnTo>
                    <a:pt x="661" y="706"/>
                  </a:lnTo>
                  <a:lnTo>
                    <a:pt x="649" y="712"/>
                  </a:lnTo>
                  <a:lnTo>
                    <a:pt x="649" y="685"/>
                  </a:lnTo>
                  <a:close/>
                </a:path>
              </a:pathLst>
            </a:custGeom>
            <a:solidFill>
              <a:srgbClr val="6E6E6E"/>
            </a:solidFill>
            <a:ln w="0" cap="flat">
              <a:solidFill>
                <a:srgbClr val="6E6E6E"/>
              </a:solidFill>
              <a:prstDash val="solid"/>
              <a:round/>
              <a:headEnd/>
              <a:tailEnd/>
            </a:ln>
          </p:spPr>
          <p:txBody>
            <a:bodyPr/>
            <a:lstStyle/>
            <a:p>
              <a:endParaRPr lang="en-US"/>
            </a:p>
          </p:txBody>
        </p:sp>
        <p:sp>
          <p:nvSpPr>
            <p:cNvPr id="1276" name="Freeform 836"/>
            <p:cNvSpPr>
              <a:spLocks noEditPoints="1"/>
            </p:cNvSpPr>
            <p:nvPr/>
          </p:nvSpPr>
          <p:spPr bwMode="auto">
            <a:xfrm>
              <a:off x="3720" y="1172"/>
              <a:ext cx="8" cy="11"/>
            </a:xfrm>
            <a:custGeom>
              <a:avLst/>
              <a:gdLst>
                <a:gd name="T0" fmla="*/ 8 w 8"/>
                <a:gd name="T1" fmla="*/ 0 h 11"/>
                <a:gd name="T2" fmla="*/ 8 w 8"/>
                <a:gd name="T3" fmla="*/ 10 h 11"/>
                <a:gd name="T4" fmla="*/ 0 w 8"/>
                <a:gd name="T5" fmla="*/ 11 h 11"/>
                <a:gd name="T6" fmla="*/ 5 w 8"/>
                <a:gd name="T7" fmla="*/ 8 h 11"/>
                <a:gd name="T8" fmla="*/ 2 w 8"/>
                <a:gd name="T9" fmla="*/ 7 h 11"/>
                <a:gd name="T10" fmla="*/ 2 w 8"/>
                <a:gd name="T11" fmla="*/ 0 h 11"/>
                <a:gd name="T12" fmla="*/ 8 w 8"/>
                <a:gd name="T13" fmla="*/ 0 h 11"/>
                <a:gd name="T14" fmla="*/ 5 w 8"/>
                <a:gd name="T15" fmla="*/ 8 h 11"/>
                <a:gd name="T16" fmla="*/ 5 w 8"/>
                <a:gd name="T17" fmla="*/ 8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11"/>
                <a:gd name="T29" fmla="*/ 8 w 8"/>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11">
                  <a:moveTo>
                    <a:pt x="8" y="0"/>
                  </a:moveTo>
                  <a:lnTo>
                    <a:pt x="8" y="10"/>
                  </a:lnTo>
                  <a:lnTo>
                    <a:pt x="0" y="11"/>
                  </a:lnTo>
                  <a:lnTo>
                    <a:pt x="5" y="8"/>
                  </a:lnTo>
                  <a:lnTo>
                    <a:pt x="2" y="7"/>
                  </a:lnTo>
                  <a:lnTo>
                    <a:pt x="2" y="0"/>
                  </a:lnTo>
                  <a:lnTo>
                    <a:pt x="8" y="0"/>
                  </a:lnTo>
                  <a:close/>
                  <a:moveTo>
                    <a:pt x="5" y="8"/>
                  </a:moveTo>
                  <a:lnTo>
                    <a:pt x="5" y="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77" name="Freeform 837"/>
            <p:cNvSpPr>
              <a:spLocks/>
            </p:cNvSpPr>
            <p:nvPr/>
          </p:nvSpPr>
          <p:spPr bwMode="auto">
            <a:xfrm>
              <a:off x="3720" y="1172"/>
              <a:ext cx="8" cy="11"/>
            </a:xfrm>
            <a:custGeom>
              <a:avLst/>
              <a:gdLst>
                <a:gd name="T0" fmla="*/ 8 w 8"/>
                <a:gd name="T1" fmla="*/ 0 h 11"/>
                <a:gd name="T2" fmla="*/ 8 w 8"/>
                <a:gd name="T3" fmla="*/ 10 h 11"/>
                <a:gd name="T4" fmla="*/ 0 w 8"/>
                <a:gd name="T5" fmla="*/ 11 h 11"/>
                <a:gd name="T6" fmla="*/ 5 w 8"/>
                <a:gd name="T7" fmla="*/ 8 h 11"/>
                <a:gd name="T8" fmla="*/ 2 w 8"/>
                <a:gd name="T9" fmla="*/ 7 h 11"/>
                <a:gd name="T10" fmla="*/ 2 w 8"/>
                <a:gd name="T11" fmla="*/ 0 h 11"/>
                <a:gd name="T12" fmla="*/ 8 w 8"/>
                <a:gd name="T13" fmla="*/ 0 h 11"/>
                <a:gd name="T14" fmla="*/ 0 60000 65536"/>
                <a:gd name="T15" fmla="*/ 0 60000 65536"/>
                <a:gd name="T16" fmla="*/ 0 60000 65536"/>
                <a:gd name="T17" fmla="*/ 0 60000 65536"/>
                <a:gd name="T18" fmla="*/ 0 60000 65536"/>
                <a:gd name="T19" fmla="*/ 0 60000 65536"/>
                <a:gd name="T20" fmla="*/ 0 60000 65536"/>
                <a:gd name="T21" fmla="*/ 0 w 8"/>
                <a:gd name="T22" fmla="*/ 0 h 11"/>
                <a:gd name="T23" fmla="*/ 8 w 8"/>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11">
                  <a:moveTo>
                    <a:pt x="8" y="0"/>
                  </a:moveTo>
                  <a:lnTo>
                    <a:pt x="8" y="10"/>
                  </a:lnTo>
                  <a:lnTo>
                    <a:pt x="0" y="11"/>
                  </a:lnTo>
                  <a:lnTo>
                    <a:pt x="5" y="8"/>
                  </a:lnTo>
                  <a:lnTo>
                    <a:pt x="2" y="7"/>
                  </a:lnTo>
                  <a:lnTo>
                    <a:pt x="2" y="0"/>
                  </a:lnTo>
                  <a:lnTo>
                    <a:pt x="8" y="0"/>
                  </a:lnTo>
                  <a:close/>
                </a:path>
              </a:pathLst>
            </a:custGeom>
            <a:noFill/>
            <a:ln w="6350" cap="flat">
              <a:solidFill>
                <a:srgbClr val="6E6E6E"/>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1278" name="Line 838"/>
            <p:cNvSpPr>
              <a:spLocks noChangeShapeType="1"/>
            </p:cNvSpPr>
            <p:nvPr/>
          </p:nvSpPr>
          <p:spPr bwMode="auto">
            <a:xfrm>
              <a:off x="3725" y="1180"/>
              <a:ext cx="1" cy="1"/>
            </a:xfrm>
            <a:prstGeom prst="line">
              <a:avLst/>
            </a:prstGeom>
            <a:noFill/>
            <a:ln w="6350">
              <a:solidFill>
                <a:srgbClr val="6E6E6E"/>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279" name="Freeform 839"/>
            <p:cNvSpPr>
              <a:spLocks noEditPoints="1"/>
            </p:cNvSpPr>
            <p:nvPr/>
          </p:nvSpPr>
          <p:spPr bwMode="auto">
            <a:xfrm>
              <a:off x="3720" y="1176"/>
              <a:ext cx="237" cy="205"/>
            </a:xfrm>
            <a:custGeom>
              <a:avLst/>
              <a:gdLst>
                <a:gd name="T0" fmla="*/ 91 w 237"/>
                <a:gd name="T1" fmla="*/ 190 h 205"/>
                <a:gd name="T2" fmla="*/ 90 w 237"/>
                <a:gd name="T3" fmla="*/ 192 h 205"/>
                <a:gd name="T4" fmla="*/ 181 w 237"/>
                <a:gd name="T5" fmla="*/ 91 h 205"/>
                <a:gd name="T6" fmla="*/ 185 w 237"/>
                <a:gd name="T7" fmla="*/ 93 h 205"/>
                <a:gd name="T8" fmla="*/ 186 w 237"/>
                <a:gd name="T9" fmla="*/ 97 h 205"/>
                <a:gd name="T10" fmla="*/ 202 w 237"/>
                <a:gd name="T11" fmla="*/ 114 h 205"/>
                <a:gd name="T12" fmla="*/ 237 w 237"/>
                <a:gd name="T13" fmla="*/ 125 h 205"/>
                <a:gd name="T14" fmla="*/ 199 w 237"/>
                <a:gd name="T15" fmla="*/ 162 h 205"/>
                <a:gd name="T16" fmla="*/ 139 w 237"/>
                <a:gd name="T17" fmla="*/ 205 h 205"/>
                <a:gd name="T18" fmla="*/ 117 w 237"/>
                <a:gd name="T19" fmla="*/ 182 h 205"/>
                <a:gd name="T20" fmla="*/ 107 w 237"/>
                <a:gd name="T21" fmla="*/ 181 h 205"/>
                <a:gd name="T22" fmla="*/ 103 w 237"/>
                <a:gd name="T23" fmla="*/ 189 h 205"/>
                <a:gd name="T24" fmla="*/ 100 w 237"/>
                <a:gd name="T25" fmla="*/ 195 h 205"/>
                <a:gd name="T26" fmla="*/ 94 w 237"/>
                <a:gd name="T27" fmla="*/ 187 h 205"/>
                <a:gd name="T28" fmla="*/ 86 w 237"/>
                <a:gd name="T29" fmla="*/ 176 h 205"/>
                <a:gd name="T30" fmla="*/ 79 w 237"/>
                <a:gd name="T31" fmla="*/ 162 h 205"/>
                <a:gd name="T32" fmla="*/ 62 w 237"/>
                <a:gd name="T33" fmla="*/ 145 h 205"/>
                <a:gd name="T34" fmla="*/ 53 w 237"/>
                <a:gd name="T35" fmla="*/ 127 h 205"/>
                <a:gd name="T36" fmla="*/ 45 w 237"/>
                <a:gd name="T37" fmla="*/ 103 h 205"/>
                <a:gd name="T38" fmla="*/ 31 w 237"/>
                <a:gd name="T39" fmla="*/ 90 h 205"/>
                <a:gd name="T40" fmla="*/ 6 w 237"/>
                <a:gd name="T41" fmla="*/ 50 h 205"/>
                <a:gd name="T42" fmla="*/ 3 w 237"/>
                <a:gd name="T43" fmla="*/ 34 h 205"/>
                <a:gd name="T44" fmla="*/ 21 w 237"/>
                <a:gd name="T45" fmla="*/ 28 h 205"/>
                <a:gd name="T46" fmla="*/ 30 w 237"/>
                <a:gd name="T47" fmla="*/ 22 h 205"/>
                <a:gd name="T48" fmla="*/ 22 w 237"/>
                <a:gd name="T49" fmla="*/ 7 h 205"/>
                <a:gd name="T50" fmla="*/ 57 w 237"/>
                <a:gd name="T51" fmla="*/ 2 h 205"/>
                <a:gd name="T52" fmla="*/ 108 w 237"/>
                <a:gd name="T53" fmla="*/ 36 h 205"/>
                <a:gd name="T54" fmla="*/ 138 w 237"/>
                <a:gd name="T55" fmla="*/ 39 h 205"/>
                <a:gd name="T56" fmla="*/ 149 w 237"/>
                <a:gd name="T57" fmla="*/ 44 h 205"/>
                <a:gd name="T58" fmla="*/ 155 w 237"/>
                <a:gd name="T59" fmla="*/ 56 h 205"/>
                <a:gd name="T60" fmla="*/ 160 w 237"/>
                <a:gd name="T61" fmla="*/ 58 h 205"/>
                <a:gd name="T62" fmla="*/ 161 w 237"/>
                <a:gd name="T63" fmla="*/ 62 h 205"/>
                <a:gd name="T64" fmla="*/ 171 w 237"/>
                <a:gd name="T65" fmla="*/ 68 h 205"/>
                <a:gd name="T66" fmla="*/ 172 w 237"/>
                <a:gd name="T67" fmla="*/ 72 h 205"/>
                <a:gd name="T68" fmla="*/ 181 w 237"/>
                <a:gd name="T69" fmla="*/ 91 h 20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37"/>
                <a:gd name="T106" fmla="*/ 0 h 205"/>
                <a:gd name="T107" fmla="*/ 237 w 237"/>
                <a:gd name="T108" fmla="*/ 205 h 20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37" h="205">
                  <a:moveTo>
                    <a:pt x="88" y="190"/>
                  </a:moveTo>
                  <a:lnTo>
                    <a:pt x="91" y="190"/>
                  </a:lnTo>
                  <a:lnTo>
                    <a:pt x="93" y="193"/>
                  </a:lnTo>
                  <a:lnTo>
                    <a:pt x="90" y="192"/>
                  </a:lnTo>
                  <a:lnTo>
                    <a:pt x="88" y="190"/>
                  </a:lnTo>
                  <a:close/>
                  <a:moveTo>
                    <a:pt x="181" y="91"/>
                  </a:moveTo>
                  <a:lnTo>
                    <a:pt x="183" y="94"/>
                  </a:lnTo>
                  <a:lnTo>
                    <a:pt x="185" y="93"/>
                  </a:lnTo>
                  <a:lnTo>
                    <a:pt x="188" y="94"/>
                  </a:lnTo>
                  <a:lnTo>
                    <a:pt x="186" y="97"/>
                  </a:lnTo>
                  <a:lnTo>
                    <a:pt x="189" y="98"/>
                  </a:lnTo>
                  <a:lnTo>
                    <a:pt x="202" y="114"/>
                  </a:lnTo>
                  <a:lnTo>
                    <a:pt x="231" y="116"/>
                  </a:lnTo>
                  <a:lnTo>
                    <a:pt x="237" y="125"/>
                  </a:lnTo>
                  <a:lnTo>
                    <a:pt x="231" y="150"/>
                  </a:lnTo>
                  <a:lnTo>
                    <a:pt x="199" y="162"/>
                  </a:lnTo>
                  <a:lnTo>
                    <a:pt x="165" y="171"/>
                  </a:lnTo>
                  <a:lnTo>
                    <a:pt x="139" y="205"/>
                  </a:lnTo>
                  <a:lnTo>
                    <a:pt x="139" y="192"/>
                  </a:lnTo>
                  <a:lnTo>
                    <a:pt x="117" y="182"/>
                  </a:lnTo>
                  <a:lnTo>
                    <a:pt x="111" y="183"/>
                  </a:lnTo>
                  <a:lnTo>
                    <a:pt x="107" y="181"/>
                  </a:lnTo>
                  <a:lnTo>
                    <a:pt x="105" y="181"/>
                  </a:lnTo>
                  <a:lnTo>
                    <a:pt x="103" y="189"/>
                  </a:lnTo>
                  <a:lnTo>
                    <a:pt x="104" y="192"/>
                  </a:lnTo>
                  <a:lnTo>
                    <a:pt x="100" y="195"/>
                  </a:lnTo>
                  <a:lnTo>
                    <a:pt x="96" y="188"/>
                  </a:lnTo>
                  <a:lnTo>
                    <a:pt x="94" y="187"/>
                  </a:lnTo>
                  <a:lnTo>
                    <a:pt x="93" y="181"/>
                  </a:lnTo>
                  <a:lnTo>
                    <a:pt x="86" y="176"/>
                  </a:lnTo>
                  <a:lnTo>
                    <a:pt x="80" y="166"/>
                  </a:lnTo>
                  <a:lnTo>
                    <a:pt x="79" y="162"/>
                  </a:lnTo>
                  <a:lnTo>
                    <a:pt x="75" y="153"/>
                  </a:lnTo>
                  <a:lnTo>
                    <a:pt x="62" y="145"/>
                  </a:lnTo>
                  <a:lnTo>
                    <a:pt x="56" y="136"/>
                  </a:lnTo>
                  <a:lnTo>
                    <a:pt x="53" y="127"/>
                  </a:lnTo>
                  <a:lnTo>
                    <a:pt x="54" y="118"/>
                  </a:lnTo>
                  <a:lnTo>
                    <a:pt x="45" y="103"/>
                  </a:lnTo>
                  <a:lnTo>
                    <a:pt x="35" y="96"/>
                  </a:lnTo>
                  <a:lnTo>
                    <a:pt x="31" y="90"/>
                  </a:lnTo>
                  <a:lnTo>
                    <a:pt x="32" y="86"/>
                  </a:lnTo>
                  <a:lnTo>
                    <a:pt x="6" y="50"/>
                  </a:lnTo>
                  <a:lnTo>
                    <a:pt x="0" y="50"/>
                  </a:lnTo>
                  <a:lnTo>
                    <a:pt x="3" y="34"/>
                  </a:lnTo>
                  <a:lnTo>
                    <a:pt x="14" y="37"/>
                  </a:lnTo>
                  <a:lnTo>
                    <a:pt x="21" y="28"/>
                  </a:lnTo>
                  <a:lnTo>
                    <a:pt x="29" y="26"/>
                  </a:lnTo>
                  <a:lnTo>
                    <a:pt x="30" y="22"/>
                  </a:lnTo>
                  <a:lnTo>
                    <a:pt x="34" y="21"/>
                  </a:lnTo>
                  <a:lnTo>
                    <a:pt x="22" y="7"/>
                  </a:lnTo>
                  <a:lnTo>
                    <a:pt x="44" y="0"/>
                  </a:lnTo>
                  <a:lnTo>
                    <a:pt x="57" y="2"/>
                  </a:lnTo>
                  <a:lnTo>
                    <a:pt x="77" y="12"/>
                  </a:lnTo>
                  <a:lnTo>
                    <a:pt x="108" y="36"/>
                  </a:lnTo>
                  <a:lnTo>
                    <a:pt x="128" y="37"/>
                  </a:lnTo>
                  <a:lnTo>
                    <a:pt x="138" y="39"/>
                  </a:lnTo>
                  <a:lnTo>
                    <a:pt x="141" y="44"/>
                  </a:lnTo>
                  <a:lnTo>
                    <a:pt x="149" y="44"/>
                  </a:lnTo>
                  <a:lnTo>
                    <a:pt x="155" y="53"/>
                  </a:lnTo>
                  <a:lnTo>
                    <a:pt x="155" y="56"/>
                  </a:lnTo>
                  <a:lnTo>
                    <a:pt x="159" y="57"/>
                  </a:lnTo>
                  <a:lnTo>
                    <a:pt x="160" y="58"/>
                  </a:lnTo>
                  <a:lnTo>
                    <a:pt x="158" y="58"/>
                  </a:lnTo>
                  <a:lnTo>
                    <a:pt x="161" y="62"/>
                  </a:lnTo>
                  <a:lnTo>
                    <a:pt x="163" y="62"/>
                  </a:lnTo>
                  <a:lnTo>
                    <a:pt x="171" y="68"/>
                  </a:lnTo>
                  <a:lnTo>
                    <a:pt x="169" y="67"/>
                  </a:lnTo>
                  <a:lnTo>
                    <a:pt x="172" y="72"/>
                  </a:lnTo>
                  <a:lnTo>
                    <a:pt x="170" y="76"/>
                  </a:lnTo>
                  <a:lnTo>
                    <a:pt x="181" y="91"/>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80" name="Freeform 840"/>
            <p:cNvSpPr>
              <a:spLocks noEditPoints="1"/>
            </p:cNvSpPr>
            <p:nvPr/>
          </p:nvSpPr>
          <p:spPr bwMode="auto">
            <a:xfrm>
              <a:off x="3718" y="1174"/>
              <a:ext cx="241" cy="209"/>
            </a:xfrm>
            <a:custGeom>
              <a:avLst/>
              <a:gdLst>
                <a:gd name="T0" fmla="*/ 386 w 977"/>
                <a:gd name="T1" fmla="*/ 777 h 849"/>
                <a:gd name="T2" fmla="*/ 368 w 977"/>
                <a:gd name="T3" fmla="*/ 794 h 849"/>
                <a:gd name="T4" fmla="*/ 377 w 977"/>
                <a:gd name="T5" fmla="*/ 796 h 849"/>
                <a:gd name="T6" fmla="*/ 379 w 977"/>
                <a:gd name="T7" fmla="*/ 782 h 849"/>
                <a:gd name="T8" fmla="*/ 759 w 977"/>
                <a:gd name="T9" fmla="*/ 380 h 849"/>
                <a:gd name="T10" fmla="*/ 764 w 977"/>
                <a:gd name="T11" fmla="*/ 396 h 849"/>
                <a:gd name="T12" fmla="*/ 945 w 977"/>
                <a:gd name="T13" fmla="*/ 474 h 849"/>
                <a:gd name="T14" fmla="*/ 950 w 977"/>
                <a:gd name="T15" fmla="*/ 627 h 849"/>
                <a:gd name="T16" fmla="*/ 571 w 977"/>
                <a:gd name="T17" fmla="*/ 848 h 849"/>
                <a:gd name="T18" fmla="*/ 486 w 977"/>
                <a:gd name="T19" fmla="*/ 756 h 849"/>
                <a:gd name="T20" fmla="*/ 436 w 977"/>
                <a:gd name="T21" fmla="*/ 753 h 849"/>
                <a:gd name="T22" fmla="*/ 435 w 977"/>
                <a:gd name="T23" fmla="*/ 794 h 849"/>
                <a:gd name="T24" fmla="*/ 394 w 977"/>
                <a:gd name="T25" fmla="*/ 779 h 849"/>
                <a:gd name="T26" fmla="*/ 352 w 977"/>
                <a:gd name="T27" fmla="*/ 728 h 849"/>
                <a:gd name="T28" fmla="*/ 323 w 977"/>
                <a:gd name="T29" fmla="*/ 670 h 849"/>
                <a:gd name="T30" fmla="*/ 229 w 977"/>
                <a:gd name="T31" fmla="*/ 566 h 849"/>
                <a:gd name="T32" fmla="*/ 221 w 977"/>
                <a:gd name="T33" fmla="*/ 492 h 849"/>
                <a:gd name="T34" fmla="*/ 126 w 977"/>
                <a:gd name="T35" fmla="*/ 379 h 849"/>
                <a:gd name="T36" fmla="*/ 33 w 977"/>
                <a:gd name="T37" fmla="*/ 222 h 849"/>
                <a:gd name="T38" fmla="*/ 15 w 977"/>
                <a:gd name="T39" fmla="*/ 141 h 849"/>
                <a:gd name="T40" fmla="*/ 94 w 977"/>
                <a:gd name="T41" fmla="*/ 114 h 849"/>
                <a:gd name="T42" fmla="*/ 143 w 977"/>
                <a:gd name="T43" fmla="*/ 86 h 849"/>
                <a:gd name="T44" fmla="*/ 184 w 977"/>
                <a:gd name="T45" fmla="*/ 1 h 849"/>
                <a:gd name="T46" fmla="*/ 324 w 977"/>
                <a:gd name="T47" fmla="*/ 52 h 849"/>
                <a:gd name="T48" fmla="*/ 575 w 977"/>
                <a:gd name="T49" fmla="*/ 162 h 849"/>
                <a:gd name="T50" fmla="*/ 645 w 977"/>
                <a:gd name="T51" fmla="*/ 220 h 849"/>
                <a:gd name="T52" fmla="*/ 662 w 977"/>
                <a:gd name="T53" fmla="*/ 237 h 849"/>
                <a:gd name="T54" fmla="*/ 655 w 977"/>
                <a:gd name="T55" fmla="*/ 240 h 849"/>
                <a:gd name="T56" fmla="*/ 706 w 977"/>
                <a:gd name="T57" fmla="*/ 279 h 849"/>
                <a:gd name="T58" fmla="*/ 713 w 977"/>
                <a:gd name="T59" fmla="*/ 296 h 849"/>
                <a:gd name="T60" fmla="*/ 691 w 977"/>
                <a:gd name="T61" fmla="*/ 321 h 849"/>
                <a:gd name="T62" fmla="*/ 686 w 977"/>
                <a:gd name="T63" fmla="*/ 278 h 849"/>
                <a:gd name="T64" fmla="*/ 671 w 977"/>
                <a:gd name="T65" fmla="*/ 269 h 849"/>
                <a:gd name="T66" fmla="*/ 649 w 977"/>
                <a:gd name="T67" fmla="*/ 237 h 849"/>
                <a:gd name="T68" fmla="*/ 634 w 977"/>
                <a:gd name="T69" fmla="*/ 243 h 849"/>
                <a:gd name="T70" fmla="*/ 615 w 977"/>
                <a:gd name="T71" fmla="*/ 195 h 849"/>
                <a:gd name="T72" fmla="*/ 527 w 977"/>
                <a:gd name="T73" fmla="*/ 169 h 849"/>
                <a:gd name="T74" fmla="*/ 237 w 977"/>
                <a:gd name="T75" fmla="*/ 26 h 849"/>
                <a:gd name="T76" fmla="*/ 104 w 977"/>
                <a:gd name="T77" fmla="*/ 35 h 849"/>
                <a:gd name="T78" fmla="*/ 138 w 977"/>
                <a:gd name="T79" fmla="*/ 103 h 849"/>
                <a:gd name="T80" fmla="*/ 71 w 977"/>
                <a:gd name="T81" fmla="*/ 164 h 849"/>
                <a:gd name="T82" fmla="*/ 8 w 977"/>
                <a:gd name="T83" fmla="*/ 206 h 849"/>
                <a:gd name="T84" fmla="*/ 141 w 977"/>
                <a:gd name="T85" fmla="*/ 376 h 849"/>
                <a:gd name="T86" fmla="*/ 199 w 977"/>
                <a:gd name="T87" fmla="*/ 423 h 849"/>
                <a:gd name="T88" fmla="*/ 243 w 977"/>
                <a:gd name="T89" fmla="*/ 559 h 849"/>
                <a:gd name="T90" fmla="*/ 318 w 977"/>
                <a:gd name="T91" fmla="*/ 626 h 849"/>
                <a:gd name="T92" fmla="*/ 364 w 977"/>
                <a:gd name="T93" fmla="*/ 718 h 849"/>
                <a:gd name="T94" fmla="*/ 394 w 977"/>
                <a:gd name="T95" fmla="*/ 760 h 849"/>
                <a:gd name="T96" fmla="*/ 425 w 977"/>
                <a:gd name="T97" fmla="*/ 782 h 849"/>
                <a:gd name="T98" fmla="*/ 431 w 977"/>
                <a:gd name="T99" fmla="*/ 738 h 849"/>
                <a:gd name="T100" fmla="*/ 483 w 977"/>
                <a:gd name="T101" fmla="*/ 740 h 849"/>
                <a:gd name="T102" fmla="*/ 567 w 977"/>
                <a:gd name="T103" fmla="*/ 836 h 849"/>
                <a:gd name="T104" fmla="*/ 939 w 977"/>
                <a:gd name="T105" fmla="*/ 618 h 849"/>
                <a:gd name="T106" fmla="*/ 827 w 977"/>
                <a:gd name="T107" fmla="*/ 480 h 849"/>
                <a:gd name="T108" fmla="*/ 756 w 977"/>
                <a:gd name="T109" fmla="*/ 407 h 849"/>
                <a:gd name="T110" fmla="*/ 760 w 977"/>
                <a:gd name="T111" fmla="*/ 395 h 84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77"/>
                <a:gd name="T169" fmla="*/ 0 h 849"/>
                <a:gd name="T170" fmla="*/ 977 w 977"/>
                <a:gd name="T171" fmla="*/ 849 h 84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77" h="849">
                  <a:moveTo>
                    <a:pt x="360" y="786"/>
                  </a:moveTo>
                  <a:cubicBezTo>
                    <a:pt x="358" y="783"/>
                    <a:pt x="357" y="780"/>
                    <a:pt x="358" y="777"/>
                  </a:cubicBezTo>
                  <a:cubicBezTo>
                    <a:pt x="359" y="774"/>
                    <a:pt x="362" y="772"/>
                    <a:pt x="365" y="772"/>
                  </a:cubicBezTo>
                  <a:lnTo>
                    <a:pt x="379" y="772"/>
                  </a:lnTo>
                  <a:cubicBezTo>
                    <a:pt x="382" y="772"/>
                    <a:pt x="385" y="774"/>
                    <a:pt x="386" y="777"/>
                  </a:cubicBezTo>
                  <a:lnTo>
                    <a:pt x="392" y="790"/>
                  </a:lnTo>
                  <a:cubicBezTo>
                    <a:pt x="393" y="793"/>
                    <a:pt x="392" y="797"/>
                    <a:pt x="390" y="799"/>
                  </a:cubicBezTo>
                  <a:cubicBezTo>
                    <a:pt x="387" y="801"/>
                    <a:pt x="384" y="802"/>
                    <a:pt x="381" y="800"/>
                  </a:cubicBezTo>
                  <a:lnTo>
                    <a:pt x="370" y="795"/>
                  </a:lnTo>
                  <a:cubicBezTo>
                    <a:pt x="369" y="795"/>
                    <a:pt x="369" y="794"/>
                    <a:pt x="368" y="794"/>
                  </a:cubicBezTo>
                  <a:lnTo>
                    <a:pt x="360" y="786"/>
                  </a:lnTo>
                  <a:close/>
                  <a:moveTo>
                    <a:pt x="379" y="782"/>
                  </a:moveTo>
                  <a:lnTo>
                    <a:pt x="377" y="781"/>
                  </a:lnTo>
                  <a:lnTo>
                    <a:pt x="388" y="786"/>
                  </a:lnTo>
                  <a:lnTo>
                    <a:pt x="377" y="796"/>
                  </a:lnTo>
                  <a:lnTo>
                    <a:pt x="372" y="783"/>
                  </a:lnTo>
                  <a:lnTo>
                    <a:pt x="379" y="788"/>
                  </a:lnTo>
                  <a:lnTo>
                    <a:pt x="365" y="788"/>
                  </a:lnTo>
                  <a:lnTo>
                    <a:pt x="371" y="774"/>
                  </a:lnTo>
                  <a:lnTo>
                    <a:pt x="379" y="782"/>
                  </a:lnTo>
                  <a:close/>
                  <a:moveTo>
                    <a:pt x="748" y="375"/>
                  </a:moveTo>
                  <a:lnTo>
                    <a:pt x="756" y="385"/>
                  </a:lnTo>
                  <a:lnTo>
                    <a:pt x="747" y="383"/>
                  </a:lnTo>
                  <a:lnTo>
                    <a:pt x="755" y="380"/>
                  </a:lnTo>
                  <a:cubicBezTo>
                    <a:pt x="756" y="380"/>
                    <a:pt x="758" y="379"/>
                    <a:pt x="759" y="380"/>
                  </a:cubicBezTo>
                  <a:lnTo>
                    <a:pt x="773" y="382"/>
                  </a:lnTo>
                  <a:cubicBezTo>
                    <a:pt x="775" y="383"/>
                    <a:pt x="777" y="385"/>
                    <a:pt x="778" y="387"/>
                  </a:cubicBezTo>
                  <a:cubicBezTo>
                    <a:pt x="779" y="389"/>
                    <a:pt x="779" y="392"/>
                    <a:pt x="778" y="394"/>
                  </a:cubicBezTo>
                  <a:lnTo>
                    <a:pt x="770" y="408"/>
                  </a:lnTo>
                  <a:lnTo>
                    <a:pt x="764" y="396"/>
                  </a:lnTo>
                  <a:lnTo>
                    <a:pt x="778" y="398"/>
                  </a:lnTo>
                  <a:cubicBezTo>
                    <a:pt x="780" y="399"/>
                    <a:pt x="782" y="400"/>
                    <a:pt x="783" y="401"/>
                  </a:cubicBezTo>
                  <a:lnTo>
                    <a:pt x="834" y="467"/>
                  </a:lnTo>
                  <a:lnTo>
                    <a:pt x="829" y="464"/>
                  </a:lnTo>
                  <a:lnTo>
                    <a:pt x="945" y="474"/>
                  </a:lnTo>
                  <a:cubicBezTo>
                    <a:pt x="947" y="475"/>
                    <a:pt x="949" y="476"/>
                    <a:pt x="951" y="478"/>
                  </a:cubicBezTo>
                  <a:lnTo>
                    <a:pt x="975" y="515"/>
                  </a:lnTo>
                  <a:cubicBezTo>
                    <a:pt x="976" y="517"/>
                    <a:pt x="977" y="519"/>
                    <a:pt x="976" y="521"/>
                  </a:cubicBezTo>
                  <a:lnTo>
                    <a:pt x="955" y="621"/>
                  </a:lnTo>
                  <a:cubicBezTo>
                    <a:pt x="954" y="624"/>
                    <a:pt x="952" y="626"/>
                    <a:pt x="950" y="627"/>
                  </a:cubicBezTo>
                  <a:lnTo>
                    <a:pt x="820" y="677"/>
                  </a:lnTo>
                  <a:lnTo>
                    <a:pt x="678" y="711"/>
                  </a:lnTo>
                  <a:lnTo>
                    <a:pt x="683" y="708"/>
                  </a:lnTo>
                  <a:lnTo>
                    <a:pt x="580" y="845"/>
                  </a:lnTo>
                  <a:cubicBezTo>
                    <a:pt x="578" y="848"/>
                    <a:pt x="575" y="849"/>
                    <a:pt x="571" y="848"/>
                  </a:cubicBezTo>
                  <a:cubicBezTo>
                    <a:pt x="568" y="847"/>
                    <a:pt x="566" y="844"/>
                    <a:pt x="566" y="841"/>
                  </a:cubicBezTo>
                  <a:lnTo>
                    <a:pt x="563" y="788"/>
                  </a:lnTo>
                  <a:lnTo>
                    <a:pt x="568" y="795"/>
                  </a:lnTo>
                  <a:lnTo>
                    <a:pt x="481" y="756"/>
                  </a:lnTo>
                  <a:lnTo>
                    <a:pt x="486" y="756"/>
                  </a:lnTo>
                  <a:lnTo>
                    <a:pt x="462" y="761"/>
                  </a:lnTo>
                  <a:cubicBezTo>
                    <a:pt x="460" y="762"/>
                    <a:pt x="458" y="762"/>
                    <a:pt x="456" y="761"/>
                  </a:cubicBezTo>
                  <a:lnTo>
                    <a:pt x="437" y="750"/>
                  </a:lnTo>
                  <a:lnTo>
                    <a:pt x="444" y="751"/>
                  </a:lnTo>
                  <a:lnTo>
                    <a:pt x="436" y="753"/>
                  </a:lnTo>
                  <a:lnTo>
                    <a:pt x="441" y="748"/>
                  </a:lnTo>
                  <a:lnTo>
                    <a:pt x="433" y="777"/>
                  </a:lnTo>
                  <a:lnTo>
                    <a:pt x="432" y="772"/>
                  </a:lnTo>
                  <a:lnTo>
                    <a:pt x="438" y="785"/>
                  </a:lnTo>
                  <a:cubicBezTo>
                    <a:pt x="439" y="788"/>
                    <a:pt x="438" y="792"/>
                    <a:pt x="435" y="794"/>
                  </a:cubicBezTo>
                  <a:lnTo>
                    <a:pt x="419" y="807"/>
                  </a:lnTo>
                  <a:cubicBezTo>
                    <a:pt x="417" y="809"/>
                    <a:pt x="415" y="809"/>
                    <a:pt x="413" y="809"/>
                  </a:cubicBezTo>
                  <a:cubicBezTo>
                    <a:pt x="410" y="808"/>
                    <a:pt x="408" y="807"/>
                    <a:pt x="407" y="805"/>
                  </a:cubicBezTo>
                  <a:lnTo>
                    <a:pt x="391" y="776"/>
                  </a:lnTo>
                  <a:lnTo>
                    <a:pt x="394" y="779"/>
                  </a:lnTo>
                  <a:lnTo>
                    <a:pt x="385" y="773"/>
                  </a:lnTo>
                  <a:cubicBezTo>
                    <a:pt x="383" y="772"/>
                    <a:pt x="382" y="770"/>
                    <a:pt x="382" y="768"/>
                  </a:cubicBezTo>
                  <a:lnTo>
                    <a:pt x="379" y="747"/>
                  </a:lnTo>
                  <a:lnTo>
                    <a:pt x="382" y="752"/>
                  </a:lnTo>
                  <a:lnTo>
                    <a:pt x="352" y="728"/>
                  </a:lnTo>
                  <a:cubicBezTo>
                    <a:pt x="352" y="728"/>
                    <a:pt x="351" y="727"/>
                    <a:pt x="350" y="726"/>
                  </a:cubicBezTo>
                  <a:lnTo>
                    <a:pt x="326" y="687"/>
                  </a:lnTo>
                  <a:cubicBezTo>
                    <a:pt x="326" y="686"/>
                    <a:pt x="325" y="685"/>
                    <a:pt x="325" y="684"/>
                  </a:cubicBezTo>
                  <a:lnTo>
                    <a:pt x="322" y="668"/>
                  </a:lnTo>
                  <a:lnTo>
                    <a:pt x="323" y="670"/>
                  </a:lnTo>
                  <a:lnTo>
                    <a:pt x="304" y="633"/>
                  </a:lnTo>
                  <a:lnTo>
                    <a:pt x="307" y="637"/>
                  </a:lnTo>
                  <a:lnTo>
                    <a:pt x="256" y="605"/>
                  </a:lnTo>
                  <a:cubicBezTo>
                    <a:pt x="255" y="604"/>
                    <a:pt x="254" y="604"/>
                    <a:pt x="253" y="603"/>
                  </a:cubicBezTo>
                  <a:lnTo>
                    <a:pt x="229" y="566"/>
                  </a:lnTo>
                  <a:cubicBezTo>
                    <a:pt x="229" y="565"/>
                    <a:pt x="228" y="564"/>
                    <a:pt x="228" y="564"/>
                  </a:cubicBezTo>
                  <a:lnTo>
                    <a:pt x="217" y="530"/>
                  </a:lnTo>
                  <a:cubicBezTo>
                    <a:pt x="217" y="529"/>
                    <a:pt x="217" y="528"/>
                    <a:pt x="217" y="527"/>
                  </a:cubicBezTo>
                  <a:lnTo>
                    <a:pt x="220" y="487"/>
                  </a:lnTo>
                  <a:lnTo>
                    <a:pt x="221" y="492"/>
                  </a:lnTo>
                  <a:lnTo>
                    <a:pt x="185" y="431"/>
                  </a:lnTo>
                  <a:lnTo>
                    <a:pt x="188" y="434"/>
                  </a:lnTo>
                  <a:lnTo>
                    <a:pt x="145" y="408"/>
                  </a:lnTo>
                  <a:cubicBezTo>
                    <a:pt x="144" y="407"/>
                    <a:pt x="143" y="406"/>
                    <a:pt x="142" y="405"/>
                  </a:cubicBezTo>
                  <a:lnTo>
                    <a:pt x="126" y="379"/>
                  </a:lnTo>
                  <a:cubicBezTo>
                    <a:pt x="125" y="377"/>
                    <a:pt x="125" y="375"/>
                    <a:pt x="125" y="373"/>
                  </a:cubicBezTo>
                  <a:lnTo>
                    <a:pt x="128" y="357"/>
                  </a:lnTo>
                  <a:lnTo>
                    <a:pt x="129" y="363"/>
                  </a:lnTo>
                  <a:lnTo>
                    <a:pt x="26" y="218"/>
                  </a:lnTo>
                  <a:lnTo>
                    <a:pt x="33" y="222"/>
                  </a:lnTo>
                  <a:lnTo>
                    <a:pt x="8" y="222"/>
                  </a:lnTo>
                  <a:cubicBezTo>
                    <a:pt x="6" y="222"/>
                    <a:pt x="4" y="221"/>
                    <a:pt x="2" y="219"/>
                  </a:cubicBezTo>
                  <a:cubicBezTo>
                    <a:pt x="1" y="217"/>
                    <a:pt x="0" y="215"/>
                    <a:pt x="1" y="213"/>
                  </a:cubicBezTo>
                  <a:lnTo>
                    <a:pt x="11" y="147"/>
                  </a:lnTo>
                  <a:cubicBezTo>
                    <a:pt x="12" y="145"/>
                    <a:pt x="13" y="143"/>
                    <a:pt x="15" y="141"/>
                  </a:cubicBezTo>
                  <a:cubicBezTo>
                    <a:pt x="17" y="140"/>
                    <a:pt x="19" y="140"/>
                    <a:pt x="21" y="140"/>
                  </a:cubicBezTo>
                  <a:lnTo>
                    <a:pt x="67" y="151"/>
                  </a:lnTo>
                  <a:lnTo>
                    <a:pt x="59" y="154"/>
                  </a:lnTo>
                  <a:lnTo>
                    <a:pt x="89" y="117"/>
                  </a:lnTo>
                  <a:cubicBezTo>
                    <a:pt x="90" y="115"/>
                    <a:pt x="92" y="114"/>
                    <a:pt x="94" y="114"/>
                  </a:cubicBezTo>
                  <a:lnTo>
                    <a:pt x="123" y="109"/>
                  </a:lnTo>
                  <a:lnTo>
                    <a:pt x="117" y="114"/>
                  </a:lnTo>
                  <a:lnTo>
                    <a:pt x="123" y="98"/>
                  </a:lnTo>
                  <a:cubicBezTo>
                    <a:pt x="123" y="96"/>
                    <a:pt x="125" y="94"/>
                    <a:pt x="127" y="93"/>
                  </a:cubicBezTo>
                  <a:lnTo>
                    <a:pt x="143" y="86"/>
                  </a:lnTo>
                  <a:lnTo>
                    <a:pt x="140" y="98"/>
                  </a:lnTo>
                  <a:lnTo>
                    <a:pt x="92" y="45"/>
                  </a:lnTo>
                  <a:cubicBezTo>
                    <a:pt x="90" y="44"/>
                    <a:pt x="89" y="41"/>
                    <a:pt x="90" y="38"/>
                  </a:cubicBezTo>
                  <a:cubicBezTo>
                    <a:pt x="91" y="36"/>
                    <a:pt x="92" y="33"/>
                    <a:pt x="95" y="33"/>
                  </a:cubicBezTo>
                  <a:lnTo>
                    <a:pt x="184" y="1"/>
                  </a:lnTo>
                  <a:cubicBezTo>
                    <a:pt x="186" y="0"/>
                    <a:pt x="187" y="0"/>
                    <a:pt x="188" y="1"/>
                  </a:cubicBezTo>
                  <a:lnTo>
                    <a:pt x="243" y="11"/>
                  </a:lnTo>
                  <a:cubicBezTo>
                    <a:pt x="243" y="11"/>
                    <a:pt x="244" y="12"/>
                    <a:pt x="245" y="12"/>
                  </a:cubicBezTo>
                  <a:lnTo>
                    <a:pt x="323" y="51"/>
                  </a:lnTo>
                  <a:cubicBezTo>
                    <a:pt x="323" y="52"/>
                    <a:pt x="324" y="52"/>
                    <a:pt x="324" y="52"/>
                  </a:cubicBezTo>
                  <a:lnTo>
                    <a:pt x="451" y="150"/>
                  </a:lnTo>
                  <a:lnTo>
                    <a:pt x="447" y="148"/>
                  </a:lnTo>
                  <a:lnTo>
                    <a:pt x="528" y="153"/>
                  </a:lnTo>
                  <a:lnTo>
                    <a:pt x="569" y="159"/>
                  </a:lnTo>
                  <a:cubicBezTo>
                    <a:pt x="572" y="159"/>
                    <a:pt x="574" y="160"/>
                    <a:pt x="575" y="162"/>
                  </a:cubicBezTo>
                  <a:lnTo>
                    <a:pt x="589" y="186"/>
                  </a:lnTo>
                  <a:lnTo>
                    <a:pt x="581" y="182"/>
                  </a:lnTo>
                  <a:lnTo>
                    <a:pt x="614" y="180"/>
                  </a:lnTo>
                  <a:cubicBezTo>
                    <a:pt x="616" y="179"/>
                    <a:pt x="619" y="181"/>
                    <a:pt x="621" y="183"/>
                  </a:cubicBezTo>
                  <a:lnTo>
                    <a:pt x="645" y="220"/>
                  </a:lnTo>
                  <a:cubicBezTo>
                    <a:pt x="646" y="222"/>
                    <a:pt x="647" y="224"/>
                    <a:pt x="646" y="226"/>
                  </a:cubicBezTo>
                  <a:lnTo>
                    <a:pt x="644" y="237"/>
                  </a:lnTo>
                  <a:lnTo>
                    <a:pt x="638" y="227"/>
                  </a:lnTo>
                  <a:lnTo>
                    <a:pt x="657" y="232"/>
                  </a:lnTo>
                  <a:cubicBezTo>
                    <a:pt x="659" y="233"/>
                    <a:pt x="661" y="235"/>
                    <a:pt x="662" y="237"/>
                  </a:cubicBezTo>
                  <a:lnTo>
                    <a:pt x="665" y="242"/>
                  </a:lnTo>
                  <a:cubicBezTo>
                    <a:pt x="666" y="244"/>
                    <a:pt x="666" y="247"/>
                    <a:pt x="664" y="250"/>
                  </a:cubicBezTo>
                  <a:cubicBezTo>
                    <a:pt x="663" y="252"/>
                    <a:pt x="660" y="253"/>
                    <a:pt x="657" y="253"/>
                  </a:cubicBezTo>
                  <a:lnTo>
                    <a:pt x="649" y="253"/>
                  </a:lnTo>
                  <a:lnTo>
                    <a:pt x="655" y="240"/>
                  </a:lnTo>
                  <a:lnTo>
                    <a:pt x="669" y="256"/>
                  </a:lnTo>
                  <a:lnTo>
                    <a:pt x="663" y="253"/>
                  </a:lnTo>
                  <a:lnTo>
                    <a:pt x="671" y="253"/>
                  </a:lnTo>
                  <a:cubicBezTo>
                    <a:pt x="673" y="253"/>
                    <a:pt x="675" y="254"/>
                    <a:pt x="676" y="255"/>
                  </a:cubicBezTo>
                  <a:lnTo>
                    <a:pt x="706" y="279"/>
                  </a:lnTo>
                  <a:cubicBezTo>
                    <a:pt x="709" y="281"/>
                    <a:pt x="710" y="285"/>
                    <a:pt x="708" y="289"/>
                  </a:cubicBezTo>
                  <a:cubicBezTo>
                    <a:pt x="706" y="292"/>
                    <a:pt x="702" y="294"/>
                    <a:pt x="698" y="293"/>
                  </a:cubicBezTo>
                  <a:lnTo>
                    <a:pt x="690" y="290"/>
                  </a:lnTo>
                  <a:lnTo>
                    <a:pt x="699" y="278"/>
                  </a:lnTo>
                  <a:lnTo>
                    <a:pt x="713" y="296"/>
                  </a:lnTo>
                  <a:cubicBezTo>
                    <a:pt x="714" y="298"/>
                    <a:pt x="715" y="302"/>
                    <a:pt x="713" y="304"/>
                  </a:cubicBezTo>
                  <a:lnTo>
                    <a:pt x="705" y="320"/>
                  </a:lnTo>
                  <a:lnTo>
                    <a:pt x="705" y="312"/>
                  </a:lnTo>
                  <a:lnTo>
                    <a:pt x="748" y="375"/>
                  </a:lnTo>
                  <a:close/>
                  <a:moveTo>
                    <a:pt x="691" y="321"/>
                  </a:moveTo>
                  <a:cubicBezTo>
                    <a:pt x="690" y="319"/>
                    <a:pt x="690" y="315"/>
                    <a:pt x="691" y="313"/>
                  </a:cubicBezTo>
                  <a:lnTo>
                    <a:pt x="699" y="297"/>
                  </a:lnTo>
                  <a:lnTo>
                    <a:pt x="700" y="305"/>
                  </a:lnTo>
                  <a:lnTo>
                    <a:pt x="686" y="287"/>
                  </a:lnTo>
                  <a:cubicBezTo>
                    <a:pt x="684" y="284"/>
                    <a:pt x="684" y="280"/>
                    <a:pt x="686" y="278"/>
                  </a:cubicBezTo>
                  <a:cubicBezTo>
                    <a:pt x="688" y="275"/>
                    <a:pt x="692" y="274"/>
                    <a:pt x="695" y="275"/>
                  </a:cubicBezTo>
                  <a:lnTo>
                    <a:pt x="703" y="277"/>
                  </a:lnTo>
                  <a:lnTo>
                    <a:pt x="696" y="291"/>
                  </a:lnTo>
                  <a:lnTo>
                    <a:pt x="666" y="267"/>
                  </a:lnTo>
                  <a:lnTo>
                    <a:pt x="671" y="269"/>
                  </a:lnTo>
                  <a:lnTo>
                    <a:pt x="663" y="269"/>
                  </a:lnTo>
                  <a:cubicBezTo>
                    <a:pt x="661" y="269"/>
                    <a:pt x="658" y="268"/>
                    <a:pt x="657" y="266"/>
                  </a:cubicBezTo>
                  <a:lnTo>
                    <a:pt x="643" y="251"/>
                  </a:lnTo>
                  <a:cubicBezTo>
                    <a:pt x="641" y="248"/>
                    <a:pt x="641" y="245"/>
                    <a:pt x="642" y="242"/>
                  </a:cubicBezTo>
                  <a:cubicBezTo>
                    <a:pt x="643" y="239"/>
                    <a:pt x="646" y="237"/>
                    <a:pt x="649" y="237"/>
                  </a:cubicBezTo>
                  <a:lnTo>
                    <a:pt x="657" y="237"/>
                  </a:lnTo>
                  <a:lnTo>
                    <a:pt x="650" y="249"/>
                  </a:lnTo>
                  <a:lnTo>
                    <a:pt x="648" y="244"/>
                  </a:lnTo>
                  <a:lnTo>
                    <a:pt x="653" y="248"/>
                  </a:lnTo>
                  <a:lnTo>
                    <a:pt x="634" y="243"/>
                  </a:lnTo>
                  <a:cubicBezTo>
                    <a:pt x="629" y="241"/>
                    <a:pt x="627" y="237"/>
                    <a:pt x="628" y="233"/>
                  </a:cubicBezTo>
                  <a:lnTo>
                    <a:pt x="631" y="222"/>
                  </a:lnTo>
                  <a:lnTo>
                    <a:pt x="632" y="229"/>
                  </a:lnTo>
                  <a:lnTo>
                    <a:pt x="608" y="192"/>
                  </a:lnTo>
                  <a:lnTo>
                    <a:pt x="615" y="195"/>
                  </a:lnTo>
                  <a:lnTo>
                    <a:pt x="582" y="198"/>
                  </a:lnTo>
                  <a:cubicBezTo>
                    <a:pt x="579" y="198"/>
                    <a:pt x="576" y="197"/>
                    <a:pt x="575" y="194"/>
                  </a:cubicBezTo>
                  <a:lnTo>
                    <a:pt x="561" y="170"/>
                  </a:lnTo>
                  <a:lnTo>
                    <a:pt x="567" y="174"/>
                  </a:lnTo>
                  <a:lnTo>
                    <a:pt x="527" y="169"/>
                  </a:lnTo>
                  <a:lnTo>
                    <a:pt x="446" y="164"/>
                  </a:lnTo>
                  <a:cubicBezTo>
                    <a:pt x="444" y="164"/>
                    <a:pt x="443" y="163"/>
                    <a:pt x="442" y="162"/>
                  </a:cubicBezTo>
                  <a:lnTo>
                    <a:pt x="315" y="65"/>
                  </a:lnTo>
                  <a:lnTo>
                    <a:pt x="316" y="66"/>
                  </a:lnTo>
                  <a:lnTo>
                    <a:pt x="237" y="26"/>
                  </a:lnTo>
                  <a:lnTo>
                    <a:pt x="239" y="27"/>
                  </a:lnTo>
                  <a:lnTo>
                    <a:pt x="185" y="16"/>
                  </a:lnTo>
                  <a:lnTo>
                    <a:pt x="190" y="16"/>
                  </a:lnTo>
                  <a:lnTo>
                    <a:pt x="100" y="48"/>
                  </a:lnTo>
                  <a:lnTo>
                    <a:pt x="104" y="35"/>
                  </a:lnTo>
                  <a:lnTo>
                    <a:pt x="152" y="87"/>
                  </a:lnTo>
                  <a:cubicBezTo>
                    <a:pt x="154" y="89"/>
                    <a:pt x="155" y="92"/>
                    <a:pt x="154" y="94"/>
                  </a:cubicBezTo>
                  <a:cubicBezTo>
                    <a:pt x="154" y="97"/>
                    <a:pt x="152" y="99"/>
                    <a:pt x="150" y="100"/>
                  </a:cubicBezTo>
                  <a:lnTo>
                    <a:pt x="134" y="108"/>
                  </a:lnTo>
                  <a:lnTo>
                    <a:pt x="138" y="103"/>
                  </a:lnTo>
                  <a:lnTo>
                    <a:pt x="132" y="119"/>
                  </a:lnTo>
                  <a:cubicBezTo>
                    <a:pt x="131" y="122"/>
                    <a:pt x="129" y="124"/>
                    <a:pt x="126" y="124"/>
                  </a:cubicBezTo>
                  <a:lnTo>
                    <a:pt x="96" y="130"/>
                  </a:lnTo>
                  <a:lnTo>
                    <a:pt x="101" y="127"/>
                  </a:lnTo>
                  <a:lnTo>
                    <a:pt x="71" y="164"/>
                  </a:lnTo>
                  <a:cubicBezTo>
                    <a:pt x="70" y="166"/>
                    <a:pt x="66" y="167"/>
                    <a:pt x="63" y="166"/>
                  </a:cubicBezTo>
                  <a:lnTo>
                    <a:pt x="17" y="156"/>
                  </a:lnTo>
                  <a:lnTo>
                    <a:pt x="27" y="149"/>
                  </a:lnTo>
                  <a:lnTo>
                    <a:pt x="16" y="215"/>
                  </a:lnTo>
                  <a:lnTo>
                    <a:pt x="8" y="206"/>
                  </a:lnTo>
                  <a:lnTo>
                    <a:pt x="33" y="206"/>
                  </a:lnTo>
                  <a:cubicBezTo>
                    <a:pt x="35" y="206"/>
                    <a:pt x="38" y="207"/>
                    <a:pt x="39" y="209"/>
                  </a:cubicBezTo>
                  <a:lnTo>
                    <a:pt x="142" y="354"/>
                  </a:lnTo>
                  <a:cubicBezTo>
                    <a:pt x="143" y="356"/>
                    <a:pt x="144" y="358"/>
                    <a:pt x="143" y="360"/>
                  </a:cubicBezTo>
                  <a:lnTo>
                    <a:pt x="141" y="376"/>
                  </a:lnTo>
                  <a:lnTo>
                    <a:pt x="140" y="370"/>
                  </a:lnTo>
                  <a:lnTo>
                    <a:pt x="156" y="397"/>
                  </a:lnTo>
                  <a:lnTo>
                    <a:pt x="153" y="394"/>
                  </a:lnTo>
                  <a:lnTo>
                    <a:pt x="197" y="420"/>
                  </a:lnTo>
                  <a:cubicBezTo>
                    <a:pt x="198" y="421"/>
                    <a:pt x="199" y="422"/>
                    <a:pt x="199" y="423"/>
                  </a:cubicBezTo>
                  <a:lnTo>
                    <a:pt x="234" y="484"/>
                  </a:lnTo>
                  <a:cubicBezTo>
                    <a:pt x="235" y="485"/>
                    <a:pt x="236" y="487"/>
                    <a:pt x="235" y="488"/>
                  </a:cubicBezTo>
                  <a:lnTo>
                    <a:pt x="233" y="528"/>
                  </a:lnTo>
                  <a:lnTo>
                    <a:pt x="232" y="525"/>
                  </a:lnTo>
                  <a:lnTo>
                    <a:pt x="243" y="559"/>
                  </a:lnTo>
                  <a:lnTo>
                    <a:pt x="242" y="557"/>
                  </a:lnTo>
                  <a:lnTo>
                    <a:pt x="267" y="594"/>
                  </a:lnTo>
                  <a:lnTo>
                    <a:pt x="264" y="591"/>
                  </a:lnTo>
                  <a:lnTo>
                    <a:pt x="316" y="623"/>
                  </a:lnTo>
                  <a:cubicBezTo>
                    <a:pt x="317" y="624"/>
                    <a:pt x="318" y="625"/>
                    <a:pt x="318" y="626"/>
                  </a:cubicBezTo>
                  <a:lnTo>
                    <a:pt x="337" y="663"/>
                  </a:lnTo>
                  <a:cubicBezTo>
                    <a:pt x="338" y="664"/>
                    <a:pt x="338" y="665"/>
                    <a:pt x="338" y="665"/>
                  </a:cubicBezTo>
                  <a:lnTo>
                    <a:pt x="341" y="681"/>
                  </a:lnTo>
                  <a:lnTo>
                    <a:pt x="340" y="678"/>
                  </a:lnTo>
                  <a:lnTo>
                    <a:pt x="364" y="718"/>
                  </a:lnTo>
                  <a:lnTo>
                    <a:pt x="362" y="716"/>
                  </a:lnTo>
                  <a:lnTo>
                    <a:pt x="392" y="739"/>
                  </a:lnTo>
                  <a:cubicBezTo>
                    <a:pt x="394" y="741"/>
                    <a:pt x="395" y="743"/>
                    <a:pt x="395" y="745"/>
                  </a:cubicBezTo>
                  <a:lnTo>
                    <a:pt x="398" y="766"/>
                  </a:lnTo>
                  <a:lnTo>
                    <a:pt x="394" y="760"/>
                  </a:lnTo>
                  <a:lnTo>
                    <a:pt x="402" y="765"/>
                  </a:lnTo>
                  <a:cubicBezTo>
                    <a:pt x="403" y="766"/>
                    <a:pt x="404" y="767"/>
                    <a:pt x="405" y="768"/>
                  </a:cubicBezTo>
                  <a:lnTo>
                    <a:pt x="421" y="797"/>
                  </a:lnTo>
                  <a:lnTo>
                    <a:pt x="409" y="795"/>
                  </a:lnTo>
                  <a:lnTo>
                    <a:pt x="425" y="782"/>
                  </a:lnTo>
                  <a:lnTo>
                    <a:pt x="423" y="791"/>
                  </a:lnTo>
                  <a:lnTo>
                    <a:pt x="418" y="778"/>
                  </a:lnTo>
                  <a:cubicBezTo>
                    <a:pt x="417" y="776"/>
                    <a:pt x="417" y="774"/>
                    <a:pt x="417" y="772"/>
                  </a:cubicBezTo>
                  <a:lnTo>
                    <a:pt x="425" y="744"/>
                  </a:lnTo>
                  <a:cubicBezTo>
                    <a:pt x="426" y="741"/>
                    <a:pt x="428" y="739"/>
                    <a:pt x="431" y="738"/>
                  </a:cubicBezTo>
                  <a:lnTo>
                    <a:pt x="439" y="735"/>
                  </a:lnTo>
                  <a:cubicBezTo>
                    <a:pt x="441" y="735"/>
                    <a:pt x="443" y="735"/>
                    <a:pt x="445" y="736"/>
                  </a:cubicBezTo>
                  <a:lnTo>
                    <a:pt x="464" y="747"/>
                  </a:lnTo>
                  <a:lnTo>
                    <a:pt x="458" y="746"/>
                  </a:lnTo>
                  <a:lnTo>
                    <a:pt x="483" y="740"/>
                  </a:lnTo>
                  <a:cubicBezTo>
                    <a:pt x="484" y="740"/>
                    <a:pt x="486" y="740"/>
                    <a:pt x="488" y="741"/>
                  </a:cubicBezTo>
                  <a:lnTo>
                    <a:pt x="574" y="781"/>
                  </a:lnTo>
                  <a:cubicBezTo>
                    <a:pt x="577" y="782"/>
                    <a:pt x="579" y="784"/>
                    <a:pt x="579" y="787"/>
                  </a:cubicBezTo>
                  <a:lnTo>
                    <a:pt x="582" y="840"/>
                  </a:lnTo>
                  <a:lnTo>
                    <a:pt x="567" y="836"/>
                  </a:lnTo>
                  <a:lnTo>
                    <a:pt x="670" y="699"/>
                  </a:lnTo>
                  <a:cubicBezTo>
                    <a:pt x="671" y="697"/>
                    <a:pt x="673" y="696"/>
                    <a:pt x="675" y="696"/>
                  </a:cubicBezTo>
                  <a:lnTo>
                    <a:pt x="814" y="662"/>
                  </a:lnTo>
                  <a:lnTo>
                    <a:pt x="944" y="612"/>
                  </a:lnTo>
                  <a:lnTo>
                    <a:pt x="939" y="618"/>
                  </a:lnTo>
                  <a:lnTo>
                    <a:pt x="961" y="518"/>
                  </a:lnTo>
                  <a:lnTo>
                    <a:pt x="962" y="524"/>
                  </a:lnTo>
                  <a:lnTo>
                    <a:pt x="937" y="487"/>
                  </a:lnTo>
                  <a:lnTo>
                    <a:pt x="943" y="490"/>
                  </a:lnTo>
                  <a:lnTo>
                    <a:pt x="827" y="480"/>
                  </a:lnTo>
                  <a:cubicBezTo>
                    <a:pt x="825" y="480"/>
                    <a:pt x="823" y="479"/>
                    <a:pt x="822" y="477"/>
                  </a:cubicBezTo>
                  <a:lnTo>
                    <a:pt x="770" y="411"/>
                  </a:lnTo>
                  <a:lnTo>
                    <a:pt x="775" y="414"/>
                  </a:lnTo>
                  <a:lnTo>
                    <a:pt x="761" y="411"/>
                  </a:lnTo>
                  <a:cubicBezTo>
                    <a:pt x="759" y="411"/>
                    <a:pt x="757" y="409"/>
                    <a:pt x="756" y="407"/>
                  </a:cubicBezTo>
                  <a:cubicBezTo>
                    <a:pt x="755" y="404"/>
                    <a:pt x="755" y="401"/>
                    <a:pt x="756" y="399"/>
                  </a:cubicBezTo>
                  <a:lnTo>
                    <a:pt x="764" y="386"/>
                  </a:lnTo>
                  <a:lnTo>
                    <a:pt x="770" y="398"/>
                  </a:lnTo>
                  <a:lnTo>
                    <a:pt x="756" y="395"/>
                  </a:lnTo>
                  <a:lnTo>
                    <a:pt x="760" y="395"/>
                  </a:lnTo>
                  <a:lnTo>
                    <a:pt x="752" y="398"/>
                  </a:lnTo>
                  <a:cubicBezTo>
                    <a:pt x="749" y="399"/>
                    <a:pt x="745" y="398"/>
                    <a:pt x="743" y="395"/>
                  </a:cubicBezTo>
                  <a:lnTo>
                    <a:pt x="735" y="384"/>
                  </a:lnTo>
                  <a:lnTo>
                    <a:pt x="691" y="321"/>
                  </a:lnTo>
                  <a:close/>
                </a:path>
              </a:pathLst>
            </a:custGeom>
            <a:solidFill>
              <a:srgbClr val="6E6E6E"/>
            </a:solidFill>
            <a:ln w="0" cap="flat">
              <a:solidFill>
                <a:srgbClr val="6E6E6E"/>
              </a:solidFill>
              <a:prstDash val="solid"/>
              <a:round/>
              <a:headEnd/>
              <a:tailEnd/>
            </a:ln>
          </p:spPr>
          <p:txBody>
            <a:bodyPr/>
            <a:lstStyle/>
            <a:p>
              <a:endParaRPr lang="en-US"/>
            </a:p>
          </p:txBody>
        </p:sp>
        <p:sp>
          <p:nvSpPr>
            <p:cNvPr id="1281" name="Freeform 841"/>
            <p:cNvSpPr>
              <a:spLocks/>
            </p:cNvSpPr>
            <p:nvPr/>
          </p:nvSpPr>
          <p:spPr bwMode="auto">
            <a:xfrm>
              <a:off x="3614" y="1180"/>
              <a:ext cx="138" cy="122"/>
            </a:xfrm>
            <a:custGeom>
              <a:avLst/>
              <a:gdLst>
                <a:gd name="T0" fmla="*/ 100 w 138"/>
                <a:gd name="T1" fmla="*/ 4 h 122"/>
                <a:gd name="T2" fmla="*/ 101 w 138"/>
                <a:gd name="T3" fmla="*/ 5 h 122"/>
                <a:gd name="T4" fmla="*/ 110 w 138"/>
                <a:gd name="T5" fmla="*/ 27 h 122"/>
                <a:gd name="T6" fmla="*/ 104 w 138"/>
                <a:gd name="T7" fmla="*/ 49 h 122"/>
                <a:gd name="T8" fmla="*/ 92 w 138"/>
                <a:gd name="T9" fmla="*/ 38 h 122"/>
                <a:gd name="T10" fmla="*/ 92 w 138"/>
                <a:gd name="T11" fmla="*/ 33 h 122"/>
                <a:gd name="T12" fmla="*/ 86 w 138"/>
                <a:gd name="T13" fmla="*/ 28 h 122"/>
                <a:gd name="T14" fmla="*/ 84 w 138"/>
                <a:gd name="T15" fmla="*/ 20 h 122"/>
                <a:gd name="T16" fmla="*/ 82 w 138"/>
                <a:gd name="T17" fmla="*/ 26 h 122"/>
                <a:gd name="T18" fmla="*/ 85 w 138"/>
                <a:gd name="T19" fmla="*/ 29 h 122"/>
                <a:gd name="T20" fmla="*/ 86 w 138"/>
                <a:gd name="T21" fmla="*/ 34 h 122"/>
                <a:gd name="T22" fmla="*/ 97 w 138"/>
                <a:gd name="T23" fmla="*/ 48 h 122"/>
                <a:gd name="T24" fmla="*/ 97 w 138"/>
                <a:gd name="T25" fmla="*/ 50 h 122"/>
                <a:gd name="T26" fmla="*/ 101 w 138"/>
                <a:gd name="T27" fmla="*/ 55 h 122"/>
                <a:gd name="T28" fmla="*/ 102 w 138"/>
                <a:gd name="T29" fmla="*/ 63 h 122"/>
                <a:gd name="T30" fmla="*/ 117 w 138"/>
                <a:gd name="T31" fmla="*/ 90 h 122"/>
                <a:gd name="T32" fmla="*/ 125 w 138"/>
                <a:gd name="T33" fmla="*/ 97 h 122"/>
                <a:gd name="T34" fmla="*/ 121 w 138"/>
                <a:gd name="T35" fmla="*/ 97 h 122"/>
                <a:gd name="T36" fmla="*/ 125 w 138"/>
                <a:gd name="T37" fmla="*/ 109 h 122"/>
                <a:gd name="T38" fmla="*/ 138 w 138"/>
                <a:gd name="T39" fmla="*/ 122 h 122"/>
                <a:gd name="T40" fmla="*/ 79 w 138"/>
                <a:gd name="T41" fmla="*/ 122 h 122"/>
                <a:gd name="T42" fmla="*/ 79 w 138"/>
                <a:gd name="T43" fmla="*/ 119 h 122"/>
                <a:gd name="T44" fmla="*/ 77 w 138"/>
                <a:gd name="T45" fmla="*/ 122 h 122"/>
                <a:gd name="T46" fmla="*/ 8 w 138"/>
                <a:gd name="T47" fmla="*/ 122 h 122"/>
                <a:gd name="T48" fmla="*/ 3 w 138"/>
                <a:gd name="T49" fmla="*/ 30 h 122"/>
                <a:gd name="T50" fmla="*/ 0 w 138"/>
                <a:gd name="T51" fmla="*/ 18 h 122"/>
                <a:gd name="T52" fmla="*/ 2 w 138"/>
                <a:gd name="T53" fmla="*/ 10 h 122"/>
                <a:gd name="T54" fmla="*/ 0 w 138"/>
                <a:gd name="T55" fmla="*/ 3 h 122"/>
                <a:gd name="T56" fmla="*/ 3 w 138"/>
                <a:gd name="T57" fmla="*/ 0 h 122"/>
                <a:gd name="T58" fmla="*/ 4 w 138"/>
                <a:gd name="T59" fmla="*/ 1 h 122"/>
                <a:gd name="T60" fmla="*/ 12 w 138"/>
                <a:gd name="T61" fmla="*/ 0 h 122"/>
                <a:gd name="T62" fmla="*/ 27 w 138"/>
                <a:gd name="T63" fmla="*/ 3 h 122"/>
                <a:gd name="T64" fmla="*/ 28 w 138"/>
                <a:gd name="T65" fmla="*/ 4 h 122"/>
                <a:gd name="T66" fmla="*/ 32 w 138"/>
                <a:gd name="T67" fmla="*/ 4 h 122"/>
                <a:gd name="T68" fmla="*/ 33 w 138"/>
                <a:gd name="T69" fmla="*/ 6 h 122"/>
                <a:gd name="T70" fmla="*/ 38 w 138"/>
                <a:gd name="T71" fmla="*/ 6 h 122"/>
                <a:gd name="T72" fmla="*/ 45 w 138"/>
                <a:gd name="T73" fmla="*/ 10 h 122"/>
                <a:gd name="T74" fmla="*/ 56 w 138"/>
                <a:gd name="T75" fmla="*/ 4 h 122"/>
                <a:gd name="T76" fmla="*/ 59 w 138"/>
                <a:gd name="T77" fmla="*/ 4 h 122"/>
                <a:gd name="T78" fmla="*/ 59 w 138"/>
                <a:gd name="T79" fmla="*/ 1 h 122"/>
                <a:gd name="T80" fmla="*/ 65 w 138"/>
                <a:gd name="T81" fmla="*/ 0 h 122"/>
                <a:gd name="T82" fmla="*/ 61 w 138"/>
                <a:gd name="T83" fmla="*/ 2 h 122"/>
                <a:gd name="T84" fmla="*/ 65 w 138"/>
                <a:gd name="T85" fmla="*/ 2 h 122"/>
                <a:gd name="T86" fmla="*/ 67 w 138"/>
                <a:gd name="T87" fmla="*/ 1 h 122"/>
                <a:gd name="T88" fmla="*/ 65 w 138"/>
                <a:gd name="T89" fmla="*/ 0 h 122"/>
                <a:gd name="T90" fmla="*/ 71 w 138"/>
                <a:gd name="T91" fmla="*/ 2 h 122"/>
                <a:gd name="T92" fmla="*/ 75 w 138"/>
                <a:gd name="T93" fmla="*/ 1 h 122"/>
                <a:gd name="T94" fmla="*/ 77 w 138"/>
                <a:gd name="T95" fmla="*/ 3 h 122"/>
                <a:gd name="T96" fmla="*/ 79 w 138"/>
                <a:gd name="T97" fmla="*/ 4 h 122"/>
                <a:gd name="T98" fmla="*/ 77 w 138"/>
                <a:gd name="T99" fmla="*/ 3 h 122"/>
                <a:gd name="T100" fmla="*/ 77 w 138"/>
                <a:gd name="T101" fmla="*/ 2 h 122"/>
                <a:gd name="T102" fmla="*/ 75 w 138"/>
                <a:gd name="T103" fmla="*/ 1 h 122"/>
                <a:gd name="T104" fmla="*/ 74 w 138"/>
                <a:gd name="T105" fmla="*/ 1 h 122"/>
                <a:gd name="T106" fmla="*/ 73 w 138"/>
                <a:gd name="T107" fmla="*/ 4 h 122"/>
                <a:gd name="T108" fmla="*/ 78 w 138"/>
                <a:gd name="T109" fmla="*/ 6 h 122"/>
                <a:gd name="T110" fmla="*/ 79 w 138"/>
                <a:gd name="T111" fmla="*/ 6 h 122"/>
                <a:gd name="T112" fmla="*/ 79 w 138"/>
                <a:gd name="T113" fmla="*/ 4 h 122"/>
                <a:gd name="T114" fmla="*/ 84 w 138"/>
                <a:gd name="T115" fmla="*/ 7 h 122"/>
                <a:gd name="T116" fmla="*/ 100 w 138"/>
                <a:gd name="T117" fmla="*/ 4 h 12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8"/>
                <a:gd name="T178" fmla="*/ 0 h 122"/>
                <a:gd name="T179" fmla="*/ 138 w 138"/>
                <a:gd name="T180" fmla="*/ 122 h 12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8" h="122">
                  <a:moveTo>
                    <a:pt x="100" y="4"/>
                  </a:moveTo>
                  <a:lnTo>
                    <a:pt x="101" y="5"/>
                  </a:lnTo>
                  <a:lnTo>
                    <a:pt x="110" y="27"/>
                  </a:lnTo>
                  <a:lnTo>
                    <a:pt x="104" y="49"/>
                  </a:lnTo>
                  <a:lnTo>
                    <a:pt x="92" y="38"/>
                  </a:lnTo>
                  <a:lnTo>
                    <a:pt x="92" y="33"/>
                  </a:lnTo>
                  <a:lnTo>
                    <a:pt x="86" y="28"/>
                  </a:lnTo>
                  <a:lnTo>
                    <a:pt x="84" y="20"/>
                  </a:lnTo>
                  <a:lnTo>
                    <a:pt x="82" y="26"/>
                  </a:lnTo>
                  <a:lnTo>
                    <a:pt x="85" y="29"/>
                  </a:lnTo>
                  <a:lnTo>
                    <a:pt x="86" y="34"/>
                  </a:lnTo>
                  <a:lnTo>
                    <a:pt x="97" y="48"/>
                  </a:lnTo>
                  <a:lnTo>
                    <a:pt x="97" y="50"/>
                  </a:lnTo>
                  <a:lnTo>
                    <a:pt x="101" y="55"/>
                  </a:lnTo>
                  <a:lnTo>
                    <a:pt x="102" y="63"/>
                  </a:lnTo>
                  <a:lnTo>
                    <a:pt x="117" y="90"/>
                  </a:lnTo>
                  <a:lnTo>
                    <a:pt x="125" y="97"/>
                  </a:lnTo>
                  <a:lnTo>
                    <a:pt x="121" y="97"/>
                  </a:lnTo>
                  <a:lnTo>
                    <a:pt x="125" y="109"/>
                  </a:lnTo>
                  <a:lnTo>
                    <a:pt x="138" y="122"/>
                  </a:lnTo>
                  <a:lnTo>
                    <a:pt x="79" y="122"/>
                  </a:lnTo>
                  <a:lnTo>
                    <a:pt x="79" y="119"/>
                  </a:lnTo>
                  <a:lnTo>
                    <a:pt x="77" y="122"/>
                  </a:lnTo>
                  <a:lnTo>
                    <a:pt x="8" y="122"/>
                  </a:lnTo>
                  <a:lnTo>
                    <a:pt x="3" y="30"/>
                  </a:lnTo>
                  <a:lnTo>
                    <a:pt x="0" y="18"/>
                  </a:lnTo>
                  <a:lnTo>
                    <a:pt x="2" y="10"/>
                  </a:lnTo>
                  <a:lnTo>
                    <a:pt x="0" y="3"/>
                  </a:lnTo>
                  <a:lnTo>
                    <a:pt x="3" y="0"/>
                  </a:lnTo>
                  <a:lnTo>
                    <a:pt x="4" y="1"/>
                  </a:lnTo>
                  <a:lnTo>
                    <a:pt x="12" y="0"/>
                  </a:lnTo>
                  <a:lnTo>
                    <a:pt x="27" y="3"/>
                  </a:lnTo>
                  <a:lnTo>
                    <a:pt x="28" y="4"/>
                  </a:lnTo>
                  <a:lnTo>
                    <a:pt x="32" y="4"/>
                  </a:lnTo>
                  <a:lnTo>
                    <a:pt x="33" y="6"/>
                  </a:lnTo>
                  <a:lnTo>
                    <a:pt x="38" y="6"/>
                  </a:lnTo>
                  <a:lnTo>
                    <a:pt x="45" y="10"/>
                  </a:lnTo>
                  <a:lnTo>
                    <a:pt x="56" y="4"/>
                  </a:lnTo>
                  <a:lnTo>
                    <a:pt x="59" y="4"/>
                  </a:lnTo>
                  <a:lnTo>
                    <a:pt x="59" y="1"/>
                  </a:lnTo>
                  <a:lnTo>
                    <a:pt x="65" y="0"/>
                  </a:lnTo>
                  <a:lnTo>
                    <a:pt x="61" y="2"/>
                  </a:lnTo>
                  <a:lnTo>
                    <a:pt x="65" y="2"/>
                  </a:lnTo>
                  <a:lnTo>
                    <a:pt x="67" y="1"/>
                  </a:lnTo>
                  <a:lnTo>
                    <a:pt x="65" y="0"/>
                  </a:lnTo>
                  <a:lnTo>
                    <a:pt x="71" y="2"/>
                  </a:lnTo>
                  <a:lnTo>
                    <a:pt x="75" y="1"/>
                  </a:lnTo>
                  <a:lnTo>
                    <a:pt x="77" y="3"/>
                  </a:lnTo>
                  <a:lnTo>
                    <a:pt x="79" y="4"/>
                  </a:lnTo>
                  <a:lnTo>
                    <a:pt x="77" y="3"/>
                  </a:lnTo>
                  <a:lnTo>
                    <a:pt x="77" y="2"/>
                  </a:lnTo>
                  <a:lnTo>
                    <a:pt x="75" y="1"/>
                  </a:lnTo>
                  <a:lnTo>
                    <a:pt x="74" y="1"/>
                  </a:lnTo>
                  <a:lnTo>
                    <a:pt x="73" y="4"/>
                  </a:lnTo>
                  <a:lnTo>
                    <a:pt x="78" y="6"/>
                  </a:lnTo>
                  <a:lnTo>
                    <a:pt x="79" y="6"/>
                  </a:lnTo>
                  <a:lnTo>
                    <a:pt x="79" y="4"/>
                  </a:lnTo>
                  <a:lnTo>
                    <a:pt x="84" y="7"/>
                  </a:lnTo>
                  <a:lnTo>
                    <a:pt x="100" y="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82" name="Freeform 842"/>
            <p:cNvSpPr>
              <a:spLocks noEditPoints="1"/>
            </p:cNvSpPr>
            <p:nvPr/>
          </p:nvSpPr>
          <p:spPr bwMode="auto">
            <a:xfrm>
              <a:off x="3612" y="1178"/>
              <a:ext cx="142" cy="126"/>
            </a:xfrm>
            <a:custGeom>
              <a:avLst/>
              <a:gdLst>
                <a:gd name="T0" fmla="*/ 463 w 577"/>
                <a:gd name="T1" fmla="*/ 116 h 512"/>
                <a:gd name="T2" fmla="*/ 426 w 577"/>
                <a:gd name="T3" fmla="*/ 214 h 512"/>
                <a:gd name="T4" fmla="*/ 377 w 577"/>
                <a:gd name="T5" fmla="*/ 149 h 512"/>
                <a:gd name="T6" fmla="*/ 358 w 577"/>
                <a:gd name="T7" fmla="*/ 95 h 512"/>
                <a:gd name="T8" fmla="*/ 361 w 577"/>
                <a:gd name="T9" fmla="*/ 125 h 512"/>
                <a:gd name="T10" fmla="*/ 410 w 577"/>
                <a:gd name="T11" fmla="*/ 203 h 512"/>
                <a:gd name="T12" fmla="*/ 426 w 577"/>
                <a:gd name="T13" fmla="*/ 231 h 512"/>
                <a:gd name="T14" fmla="*/ 490 w 577"/>
                <a:gd name="T15" fmla="*/ 369 h 512"/>
                <a:gd name="T16" fmla="*/ 501 w 577"/>
                <a:gd name="T17" fmla="*/ 413 h 512"/>
                <a:gd name="T18" fmla="*/ 574 w 577"/>
                <a:gd name="T19" fmla="*/ 499 h 512"/>
                <a:gd name="T20" fmla="*/ 321 w 577"/>
                <a:gd name="T21" fmla="*/ 504 h 512"/>
                <a:gd name="T22" fmla="*/ 321 w 577"/>
                <a:gd name="T23" fmla="*/ 512 h 512"/>
                <a:gd name="T24" fmla="*/ 14 w 577"/>
                <a:gd name="T25" fmla="*/ 135 h 512"/>
                <a:gd name="T26" fmla="*/ 12 w 577"/>
                <a:gd name="T27" fmla="*/ 54 h 512"/>
                <a:gd name="T28" fmla="*/ 21 w 577"/>
                <a:gd name="T29" fmla="*/ 0 h 512"/>
                <a:gd name="T30" fmla="*/ 55 w 577"/>
                <a:gd name="T31" fmla="*/ 1 h 512"/>
                <a:gd name="T32" fmla="*/ 130 w 577"/>
                <a:gd name="T33" fmla="*/ 22 h 512"/>
                <a:gd name="T34" fmla="*/ 151 w 577"/>
                <a:gd name="T35" fmla="*/ 33 h 512"/>
                <a:gd name="T36" fmla="*/ 198 w 577"/>
                <a:gd name="T37" fmla="*/ 45 h 512"/>
                <a:gd name="T38" fmla="*/ 250 w 577"/>
                <a:gd name="T39" fmla="*/ 19 h 512"/>
                <a:gd name="T40" fmla="*/ 271 w 577"/>
                <a:gd name="T41" fmla="*/ 3 h 512"/>
                <a:gd name="T42" fmla="*/ 256 w 577"/>
                <a:gd name="T43" fmla="*/ 11 h 512"/>
                <a:gd name="T44" fmla="*/ 277 w 577"/>
                <a:gd name="T45" fmla="*/ 21 h 512"/>
                <a:gd name="T46" fmla="*/ 301 w 577"/>
                <a:gd name="T47" fmla="*/ 9 h 512"/>
                <a:gd name="T48" fmla="*/ 329 w 577"/>
                <a:gd name="T49" fmla="*/ 16 h 512"/>
                <a:gd name="T50" fmla="*/ 335 w 577"/>
                <a:gd name="T51" fmla="*/ 37 h 512"/>
                <a:gd name="T52" fmla="*/ 310 w 577"/>
                <a:gd name="T53" fmla="*/ 20 h 512"/>
                <a:gd name="T54" fmla="*/ 315 w 577"/>
                <a:gd name="T55" fmla="*/ 27 h 512"/>
                <a:gd name="T56" fmla="*/ 328 w 577"/>
                <a:gd name="T57" fmla="*/ 26 h 512"/>
                <a:gd name="T58" fmla="*/ 333 w 577"/>
                <a:gd name="T59" fmla="*/ 18 h 512"/>
                <a:gd name="T60" fmla="*/ 352 w 577"/>
                <a:gd name="T61" fmla="*/ 46 h 512"/>
                <a:gd name="T62" fmla="*/ 339 w 577"/>
                <a:gd name="T63" fmla="*/ 30 h 512"/>
                <a:gd name="T64" fmla="*/ 303 w 577"/>
                <a:gd name="T65" fmla="*/ 32 h 512"/>
                <a:gd name="T66" fmla="*/ 315 w 577"/>
                <a:gd name="T67" fmla="*/ 6 h 512"/>
                <a:gd name="T68" fmla="*/ 327 w 577"/>
                <a:gd name="T69" fmla="*/ 15 h 512"/>
                <a:gd name="T70" fmla="*/ 318 w 577"/>
                <a:gd name="T71" fmla="*/ 28 h 512"/>
                <a:gd name="T72" fmla="*/ 297 w 577"/>
                <a:gd name="T73" fmla="*/ 24 h 512"/>
                <a:gd name="T74" fmla="*/ 288 w 577"/>
                <a:gd name="T75" fmla="*/ 13 h 512"/>
                <a:gd name="T76" fmla="*/ 256 w 577"/>
                <a:gd name="T77" fmla="*/ 27 h 512"/>
                <a:gd name="T78" fmla="*/ 273 w 577"/>
                <a:gd name="T79" fmla="*/ 19 h 512"/>
                <a:gd name="T80" fmla="*/ 253 w 577"/>
                <a:gd name="T81" fmla="*/ 34 h 512"/>
                <a:gd name="T82" fmla="*/ 199 w 577"/>
                <a:gd name="T83" fmla="*/ 58 h 512"/>
                <a:gd name="T84" fmla="*/ 143 w 577"/>
                <a:gd name="T85" fmla="*/ 43 h 512"/>
                <a:gd name="T86" fmla="*/ 124 w 577"/>
                <a:gd name="T87" fmla="*/ 35 h 512"/>
                <a:gd name="T88" fmla="*/ 55 w 577"/>
                <a:gd name="T89" fmla="*/ 16 h 512"/>
                <a:gd name="T90" fmla="*/ 16 w 577"/>
                <a:gd name="T91" fmla="*/ 14 h 512"/>
                <a:gd name="T92" fmla="*/ 27 w 577"/>
                <a:gd name="T93" fmla="*/ 49 h 512"/>
                <a:gd name="T94" fmla="*/ 30 w 577"/>
                <a:gd name="T95" fmla="*/ 130 h 512"/>
                <a:gd name="T96" fmla="*/ 321 w 577"/>
                <a:gd name="T97" fmla="*/ 496 h 512"/>
                <a:gd name="T98" fmla="*/ 337 w 577"/>
                <a:gd name="T99" fmla="*/ 491 h 512"/>
                <a:gd name="T100" fmla="*/ 563 w 577"/>
                <a:gd name="T101" fmla="*/ 510 h 512"/>
                <a:gd name="T102" fmla="*/ 495 w 577"/>
                <a:gd name="T103" fmla="*/ 400 h 512"/>
                <a:gd name="T104" fmla="*/ 480 w 577"/>
                <a:gd name="T105" fmla="*/ 381 h 512"/>
                <a:gd name="T106" fmla="*/ 410 w 577"/>
                <a:gd name="T107" fmla="*/ 234 h 512"/>
                <a:gd name="T108" fmla="*/ 394 w 577"/>
                <a:gd name="T109" fmla="*/ 203 h 512"/>
                <a:gd name="T110" fmla="*/ 345 w 577"/>
                <a:gd name="T111" fmla="*/ 129 h 512"/>
                <a:gd name="T112" fmla="*/ 343 w 577"/>
                <a:gd name="T113" fmla="*/ 89 h 512"/>
                <a:gd name="T114" fmla="*/ 364 w 577"/>
                <a:gd name="T115" fmla="*/ 116 h 512"/>
                <a:gd name="T116" fmla="*/ 391 w 577"/>
                <a:gd name="T117" fmla="*/ 159 h 512"/>
                <a:gd name="T118" fmla="*/ 448 w 577"/>
                <a:gd name="T119" fmla="*/ 122 h 512"/>
                <a:gd name="T120" fmla="*/ 352 w 577"/>
                <a:gd name="T121" fmla="*/ 46 h 51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77"/>
                <a:gd name="T184" fmla="*/ 0 h 512"/>
                <a:gd name="T185" fmla="*/ 577 w 577"/>
                <a:gd name="T186" fmla="*/ 512 h 51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77" h="512">
                  <a:moveTo>
                    <a:pt x="413" y="17"/>
                  </a:moveTo>
                  <a:cubicBezTo>
                    <a:pt x="417" y="16"/>
                    <a:pt x="421" y="18"/>
                    <a:pt x="422" y="21"/>
                  </a:cubicBezTo>
                  <a:lnTo>
                    <a:pt x="425" y="26"/>
                  </a:lnTo>
                  <a:lnTo>
                    <a:pt x="463" y="116"/>
                  </a:lnTo>
                  <a:cubicBezTo>
                    <a:pt x="463" y="118"/>
                    <a:pt x="464" y="119"/>
                    <a:pt x="463" y="121"/>
                  </a:cubicBezTo>
                  <a:lnTo>
                    <a:pt x="439" y="210"/>
                  </a:lnTo>
                  <a:cubicBezTo>
                    <a:pt x="438" y="213"/>
                    <a:pt x="436" y="215"/>
                    <a:pt x="433" y="216"/>
                  </a:cubicBezTo>
                  <a:cubicBezTo>
                    <a:pt x="431" y="216"/>
                    <a:pt x="428" y="216"/>
                    <a:pt x="426" y="214"/>
                  </a:cubicBezTo>
                  <a:lnTo>
                    <a:pt x="380" y="171"/>
                  </a:lnTo>
                  <a:cubicBezTo>
                    <a:pt x="379" y="169"/>
                    <a:pt x="378" y="168"/>
                    <a:pt x="377" y="166"/>
                  </a:cubicBezTo>
                  <a:lnTo>
                    <a:pt x="375" y="144"/>
                  </a:lnTo>
                  <a:lnTo>
                    <a:pt x="377" y="149"/>
                  </a:lnTo>
                  <a:lnTo>
                    <a:pt x="353" y="128"/>
                  </a:lnTo>
                  <a:cubicBezTo>
                    <a:pt x="352" y="127"/>
                    <a:pt x="351" y="125"/>
                    <a:pt x="351" y="124"/>
                  </a:cubicBezTo>
                  <a:lnTo>
                    <a:pt x="343" y="94"/>
                  </a:lnTo>
                  <a:lnTo>
                    <a:pt x="358" y="95"/>
                  </a:lnTo>
                  <a:lnTo>
                    <a:pt x="350" y="116"/>
                  </a:lnTo>
                  <a:lnTo>
                    <a:pt x="349" y="109"/>
                  </a:lnTo>
                  <a:lnTo>
                    <a:pt x="359" y="122"/>
                  </a:lnTo>
                  <a:cubicBezTo>
                    <a:pt x="360" y="123"/>
                    <a:pt x="361" y="124"/>
                    <a:pt x="361" y="125"/>
                  </a:cubicBezTo>
                  <a:lnTo>
                    <a:pt x="366" y="147"/>
                  </a:lnTo>
                  <a:lnTo>
                    <a:pt x="365" y="144"/>
                  </a:lnTo>
                  <a:lnTo>
                    <a:pt x="408" y="198"/>
                  </a:lnTo>
                  <a:cubicBezTo>
                    <a:pt x="409" y="199"/>
                    <a:pt x="410" y="201"/>
                    <a:pt x="410" y="203"/>
                  </a:cubicBezTo>
                  <a:lnTo>
                    <a:pt x="410" y="213"/>
                  </a:lnTo>
                  <a:lnTo>
                    <a:pt x="408" y="208"/>
                  </a:lnTo>
                  <a:lnTo>
                    <a:pt x="424" y="227"/>
                  </a:lnTo>
                  <a:cubicBezTo>
                    <a:pt x="425" y="228"/>
                    <a:pt x="425" y="229"/>
                    <a:pt x="426" y="231"/>
                  </a:cubicBezTo>
                  <a:lnTo>
                    <a:pt x="431" y="263"/>
                  </a:lnTo>
                  <a:lnTo>
                    <a:pt x="430" y="261"/>
                  </a:lnTo>
                  <a:lnTo>
                    <a:pt x="492" y="371"/>
                  </a:lnTo>
                  <a:lnTo>
                    <a:pt x="490" y="369"/>
                  </a:lnTo>
                  <a:lnTo>
                    <a:pt x="523" y="399"/>
                  </a:lnTo>
                  <a:cubicBezTo>
                    <a:pt x="525" y="401"/>
                    <a:pt x="526" y="405"/>
                    <a:pt x="525" y="408"/>
                  </a:cubicBezTo>
                  <a:cubicBezTo>
                    <a:pt x="524" y="411"/>
                    <a:pt x="521" y="413"/>
                    <a:pt x="517" y="413"/>
                  </a:cubicBezTo>
                  <a:lnTo>
                    <a:pt x="501" y="413"/>
                  </a:lnTo>
                  <a:lnTo>
                    <a:pt x="509" y="403"/>
                  </a:lnTo>
                  <a:lnTo>
                    <a:pt x="522" y="451"/>
                  </a:lnTo>
                  <a:lnTo>
                    <a:pt x="520" y="447"/>
                  </a:lnTo>
                  <a:lnTo>
                    <a:pt x="574" y="499"/>
                  </a:lnTo>
                  <a:cubicBezTo>
                    <a:pt x="576" y="501"/>
                    <a:pt x="577" y="504"/>
                    <a:pt x="576" y="507"/>
                  </a:cubicBezTo>
                  <a:cubicBezTo>
                    <a:pt x="575" y="510"/>
                    <a:pt x="572" y="512"/>
                    <a:pt x="568" y="512"/>
                  </a:cubicBezTo>
                  <a:lnTo>
                    <a:pt x="329" y="512"/>
                  </a:lnTo>
                  <a:cubicBezTo>
                    <a:pt x="324" y="512"/>
                    <a:pt x="321" y="509"/>
                    <a:pt x="321" y="504"/>
                  </a:cubicBezTo>
                  <a:lnTo>
                    <a:pt x="321" y="491"/>
                  </a:lnTo>
                  <a:lnTo>
                    <a:pt x="336" y="495"/>
                  </a:lnTo>
                  <a:lnTo>
                    <a:pt x="328" y="509"/>
                  </a:lnTo>
                  <a:cubicBezTo>
                    <a:pt x="326" y="511"/>
                    <a:pt x="324" y="512"/>
                    <a:pt x="321" y="512"/>
                  </a:cubicBezTo>
                  <a:lnTo>
                    <a:pt x="41" y="512"/>
                  </a:lnTo>
                  <a:cubicBezTo>
                    <a:pt x="37" y="512"/>
                    <a:pt x="33" y="509"/>
                    <a:pt x="33" y="505"/>
                  </a:cubicBezTo>
                  <a:lnTo>
                    <a:pt x="14" y="133"/>
                  </a:lnTo>
                  <a:lnTo>
                    <a:pt x="14" y="135"/>
                  </a:lnTo>
                  <a:lnTo>
                    <a:pt x="1" y="86"/>
                  </a:lnTo>
                  <a:cubicBezTo>
                    <a:pt x="0" y="85"/>
                    <a:pt x="0" y="83"/>
                    <a:pt x="1" y="81"/>
                  </a:cubicBezTo>
                  <a:lnTo>
                    <a:pt x="12" y="49"/>
                  </a:lnTo>
                  <a:lnTo>
                    <a:pt x="12" y="54"/>
                  </a:lnTo>
                  <a:lnTo>
                    <a:pt x="3" y="24"/>
                  </a:lnTo>
                  <a:cubicBezTo>
                    <a:pt x="3" y="22"/>
                    <a:pt x="3" y="19"/>
                    <a:pt x="5" y="17"/>
                  </a:cubicBezTo>
                  <a:lnTo>
                    <a:pt x="16" y="3"/>
                  </a:lnTo>
                  <a:cubicBezTo>
                    <a:pt x="17" y="2"/>
                    <a:pt x="19" y="1"/>
                    <a:pt x="21" y="0"/>
                  </a:cubicBezTo>
                  <a:cubicBezTo>
                    <a:pt x="24" y="0"/>
                    <a:pt x="26" y="1"/>
                    <a:pt x="28" y="3"/>
                  </a:cubicBezTo>
                  <a:lnTo>
                    <a:pt x="33" y="8"/>
                  </a:lnTo>
                  <a:lnTo>
                    <a:pt x="26" y="6"/>
                  </a:lnTo>
                  <a:lnTo>
                    <a:pt x="55" y="1"/>
                  </a:lnTo>
                  <a:cubicBezTo>
                    <a:pt x="57" y="0"/>
                    <a:pt x="58" y="0"/>
                    <a:pt x="59" y="1"/>
                  </a:cubicBezTo>
                  <a:lnTo>
                    <a:pt x="121" y="14"/>
                  </a:lnTo>
                  <a:cubicBezTo>
                    <a:pt x="122" y="14"/>
                    <a:pt x="123" y="15"/>
                    <a:pt x="125" y="16"/>
                  </a:cubicBezTo>
                  <a:lnTo>
                    <a:pt x="130" y="22"/>
                  </a:lnTo>
                  <a:lnTo>
                    <a:pt x="124" y="19"/>
                  </a:lnTo>
                  <a:lnTo>
                    <a:pt x="140" y="19"/>
                  </a:lnTo>
                  <a:cubicBezTo>
                    <a:pt x="144" y="19"/>
                    <a:pt x="147" y="22"/>
                    <a:pt x="148" y="25"/>
                  </a:cubicBezTo>
                  <a:lnTo>
                    <a:pt x="151" y="33"/>
                  </a:lnTo>
                  <a:lnTo>
                    <a:pt x="143" y="27"/>
                  </a:lnTo>
                  <a:lnTo>
                    <a:pt x="165" y="27"/>
                  </a:lnTo>
                  <a:cubicBezTo>
                    <a:pt x="166" y="27"/>
                    <a:pt x="167" y="28"/>
                    <a:pt x="168" y="28"/>
                  </a:cubicBezTo>
                  <a:lnTo>
                    <a:pt x="198" y="45"/>
                  </a:lnTo>
                  <a:lnTo>
                    <a:pt x="190" y="45"/>
                  </a:lnTo>
                  <a:lnTo>
                    <a:pt x="230" y="18"/>
                  </a:lnTo>
                  <a:cubicBezTo>
                    <a:pt x="232" y="17"/>
                    <a:pt x="234" y="16"/>
                    <a:pt x="236" y="17"/>
                  </a:cubicBezTo>
                  <a:lnTo>
                    <a:pt x="250" y="19"/>
                  </a:lnTo>
                  <a:lnTo>
                    <a:pt x="240" y="27"/>
                  </a:lnTo>
                  <a:lnTo>
                    <a:pt x="240" y="14"/>
                  </a:lnTo>
                  <a:cubicBezTo>
                    <a:pt x="240" y="10"/>
                    <a:pt x="243" y="6"/>
                    <a:pt x="247" y="6"/>
                  </a:cubicBezTo>
                  <a:lnTo>
                    <a:pt x="271" y="3"/>
                  </a:lnTo>
                  <a:cubicBezTo>
                    <a:pt x="275" y="3"/>
                    <a:pt x="279" y="5"/>
                    <a:pt x="280" y="9"/>
                  </a:cubicBezTo>
                  <a:cubicBezTo>
                    <a:pt x="281" y="13"/>
                    <a:pt x="279" y="17"/>
                    <a:pt x="276" y="18"/>
                  </a:cubicBezTo>
                  <a:lnTo>
                    <a:pt x="260" y="26"/>
                  </a:lnTo>
                  <a:lnTo>
                    <a:pt x="256" y="11"/>
                  </a:lnTo>
                  <a:lnTo>
                    <a:pt x="272" y="11"/>
                  </a:lnTo>
                  <a:lnTo>
                    <a:pt x="268" y="13"/>
                  </a:lnTo>
                  <a:lnTo>
                    <a:pt x="276" y="7"/>
                  </a:lnTo>
                  <a:lnTo>
                    <a:pt x="277" y="21"/>
                  </a:lnTo>
                  <a:lnTo>
                    <a:pt x="271" y="18"/>
                  </a:lnTo>
                  <a:cubicBezTo>
                    <a:pt x="268" y="17"/>
                    <a:pt x="266" y="12"/>
                    <a:pt x="267" y="8"/>
                  </a:cubicBezTo>
                  <a:cubicBezTo>
                    <a:pt x="269" y="5"/>
                    <a:pt x="273" y="2"/>
                    <a:pt x="277" y="3"/>
                  </a:cubicBezTo>
                  <a:lnTo>
                    <a:pt x="301" y="9"/>
                  </a:lnTo>
                  <a:lnTo>
                    <a:pt x="298" y="9"/>
                  </a:lnTo>
                  <a:lnTo>
                    <a:pt x="314" y="6"/>
                  </a:lnTo>
                  <a:cubicBezTo>
                    <a:pt x="317" y="6"/>
                    <a:pt x="319" y="6"/>
                    <a:pt x="321" y="8"/>
                  </a:cubicBezTo>
                  <a:lnTo>
                    <a:pt x="329" y="16"/>
                  </a:lnTo>
                  <a:lnTo>
                    <a:pt x="327" y="15"/>
                  </a:lnTo>
                  <a:lnTo>
                    <a:pt x="332" y="17"/>
                  </a:lnTo>
                  <a:lnTo>
                    <a:pt x="342" y="22"/>
                  </a:lnTo>
                  <a:lnTo>
                    <a:pt x="335" y="37"/>
                  </a:lnTo>
                  <a:lnTo>
                    <a:pt x="320" y="29"/>
                  </a:lnTo>
                  <a:cubicBezTo>
                    <a:pt x="319" y="29"/>
                    <a:pt x="318" y="28"/>
                    <a:pt x="318" y="28"/>
                  </a:cubicBezTo>
                  <a:lnTo>
                    <a:pt x="315" y="25"/>
                  </a:lnTo>
                  <a:lnTo>
                    <a:pt x="310" y="20"/>
                  </a:lnTo>
                  <a:lnTo>
                    <a:pt x="315" y="22"/>
                  </a:lnTo>
                  <a:lnTo>
                    <a:pt x="310" y="22"/>
                  </a:lnTo>
                  <a:lnTo>
                    <a:pt x="318" y="16"/>
                  </a:lnTo>
                  <a:lnTo>
                    <a:pt x="315" y="27"/>
                  </a:lnTo>
                  <a:lnTo>
                    <a:pt x="311" y="18"/>
                  </a:lnTo>
                  <a:lnTo>
                    <a:pt x="330" y="28"/>
                  </a:lnTo>
                  <a:lnTo>
                    <a:pt x="323" y="28"/>
                  </a:lnTo>
                  <a:lnTo>
                    <a:pt x="328" y="26"/>
                  </a:lnTo>
                  <a:lnTo>
                    <a:pt x="324" y="35"/>
                  </a:lnTo>
                  <a:lnTo>
                    <a:pt x="321" y="27"/>
                  </a:lnTo>
                  <a:cubicBezTo>
                    <a:pt x="320" y="24"/>
                    <a:pt x="321" y="20"/>
                    <a:pt x="324" y="18"/>
                  </a:cubicBezTo>
                  <a:cubicBezTo>
                    <a:pt x="327" y="16"/>
                    <a:pt x="330" y="16"/>
                    <a:pt x="333" y="18"/>
                  </a:cubicBezTo>
                  <a:lnTo>
                    <a:pt x="355" y="31"/>
                  </a:lnTo>
                  <a:lnTo>
                    <a:pt x="349" y="30"/>
                  </a:lnTo>
                  <a:lnTo>
                    <a:pt x="413" y="17"/>
                  </a:lnTo>
                  <a:close/>
                  <a:moveTo>
                    <a:pt x="352" y="46"/>
                  </a:moveTo>
                  <a:cubicBezTo>
                    <a:pt x="350" y="46"/>
                    <a:pt x="348" y="46"/>
                    <a:pt x="346" y="45"/>
                  </a:cubicBezTo>
                  <a:lnTo>
                    <a:pt x="325" y="31"/>
                  </a:lnTo>
                  <a:lnTo>
                    <a:pt x="336" y="22"/>
                  </a:lnTo>
                  <a:lnTo>
                    <a:pt x="339" y="30"/>
                  </a:lnTo>
                  <a:cubicBezTo>
                    <a:pt x="340" y="34"/>
                    <a:pt x="339" y="38"/>
                    <a:pt x="335" y="40"/>
                  </a:cubicBezTo>
                  <a:lnTo>
                    <a:pt x="330" y="43"/>
                  </a:lnTo>
                  <a:cubicBezTo>
                    <a:pt x="327" y="44"/>
                    <a:pt x="325" y="44"/>
                    <a:pt x="322" y="42"/>
                  </a:cubicBezTo>
                  <a:lnTo>
                    <a:pt x="303" y="32"/>
                  </a:lnTo>
                  <a:cubicBezTo>
                    <a:pt x="300" y="30"/>
                    <a:pt x="299" y="26"/>
                    <a:pt x="300" y="23"/>
                  </a:cubicBezTo>
                  <a:lnTo>
                    <a:pt x="302" y="12"/>
                  </a:lnTo>
                  <a:cubicBezTo>
                    <a:pt x="303" y="8"/>
                    <a:pt x="306" y="6"/>
                    <a:pt x="310" y="6"/>
                  </a:cubicBezTo>
                  <a:lnTo>
                    <a:pt x="315" y="6"/>
                  </a:lnTo>
                  <a:cubicBezTo>
                    <a:pt x="318" y="6"/>
                    <a:pt x="320" y="7"/>
                    <a:pt x="321" y="8"/>
                  </a:cubicBezTo>
                  <a:lnTo>
                    <a:pt x="326" y="14"/>
                  </a:lnTo>
                  <a:lnTo>
                    <a:pt x="329" y="16"/>
                  </a:lnTo>
                  <a:lnTo>
                    <a:pt x="327" y="15"/>
                  </a:lnTo>
                  <a:lnTo>
                    <a:pt x="332" y="17"/>
                  </a:lnTo>
                  <a:lnTo>
                    <a:pt x="325" y="32"/>
                  </a:lnTo>
                  <a:lnTo>
                    <a:pt x="320" y="29"/>
                  </a:lnTo>
                  <a:cubicBezTo>
                    <a:pt x="319" y="29"/>
                    <a:pt x="318" y="28"/>
                    <a:pt x="318" y="28"/>
                  </a:cubicBezTo>
                  <a:lnTo>
                    <a:pt x="310" y="20"/>
                  </a:lnTo>
                  <a:lnTo>
                    <a:pt x="317" y="22"/>
                  </a:lnTo>
                  <a:lnTo>
                    <a:pt x="301" y="24"/>
                  </a:lnTo>
                  <a:cubicBezTo>
                    <a:pt x="300" y="25"/>
                    <a:pt x="298" y="25"/>
                    <a:pt x="297" y="24"/>
                  </a:cubicBezTo>
                  <a:lnTo>
                    <a:pt x="273" y="19"/>
                  </a:lnTo>
                  <a:lnTo>
                    <a:pt x="279" y="4"/>
                  </a:lnTo>
                  <a:lnTo>
                    <a:pt x="284" y="7"/>
                  </a:lnTo>
                  <a:cubicBezTo>
                    <a:pt x="287" y="8"/>
                    <a:pt x="288" y="11"/>
                    <a:pt x="288" y="13"/>
                  </a:cubicBezTo>
                  <a:cubicBezTo>
                    <a:pt x="289" y="16"/>
                    <a:pt x="287" y="19"/>
                    <a:pt x="285" y="21"/>
                  </a:cubicBezTo>
                  <a:lnTo>
                    <a:pt x="277" y="26"/>
                  </a:lnTo>
                  <a:cubicBezTo>
                    <a:pt x="275" y="27"/>
                    <a:pt x="274" y="27"/>
                    <a:pt x="272" y="27"/>
                  </a:cubicBezTo>
                  <a:lnTo>
                    <a:pt x="256" y="27"/>
                  </a:lnTo>
                  <a:cubicBezTo>
                    <a:pt x="252" y="27"/>
                    <a:pt x="249" y="25"/>
                    <a:pt x="248" y="21"/>
                  </a:cubicBezTo>
                  <a:cubicBezTo>
                    <a:pt x="248" y="17"/>
                    <a:pt x="249" y="14"/>
                    <a:pt x="253" y="12"/>
                  </a:cubicBezTo>
                  <a:lnTo>
                    <a:pt x="269" y="4"/>
                  </a:lnTo>
                  <a:lnTo>
                    <a:pt x="273" y="19"/>
                  </a:lnTo>
                  <a:lnTo>
                    <a:pt x="249" y="22"/>
                  </a:lnTo>
                  <a:lnTo>
                    <a:pt x="256" y="14"/>
                  </a:lnTo>
                  <a:lnTo>
                    <a:pt x="256" y="27"/>
                  </a:lnTo>
                  <a:cubicBezTo>
                    <a:pt x="256" y="30"/>
                    <a:pt x="255" y="32"/>
                    <a:pt x="253" y="34"/>
                  </a:cubicBezTo>
                  <a:cubicBezTo>
                    <a:pt x="251" y="35"/>
                    <a:pt x="249" y="36"/>
                    <a:pt x="247" y="35"/>
                  </a:cubicBezTo>
                  <a:lnTo>
                    <a:pt x="233" y="32"/>
                  </a:lnTo>
                  <a:lnTo>
                    <a:pt x="239" y="31"/>
                  </a:lnTo>
                  <a:lnTo>
                    <a:pt x="199" y="58"/>
                  </a:lnTo>
                  <a:cubicBezTo>
                    <a:pt x="196" y="60"/>
                    <a:pt x="193" y="60"/>
                    <a:pt x="190" y="59"/>
                  </a:cubicBezTo>
                  <a:lnTo>
                    <a:pt x="161" y="42"/>
                  </a:lnTo>
                  <a:lnTo>
                    <a:pt x="165" y="43"/>
                  </a:lnTo>
                  <a:lnTo>
                    <a:pt x="143" y="43"/>
                  </a:lnTo>
                  <a:cubicBezTo>
                    <a:pt x="140" y="43"/>
                    <a:pt x="137" y="41"/>
                    <a:pt x="135" y="38"/>
                  </a:cubicBezTo>
                  <a:lnTo>
                    <a:pt x="133" y="30"/>
                  </a:lnTo>
                  <a:lnTo>
                    <a:pt x="140" y="35"/>
                  </a:lnTo>
                  <a:lnTo>
                    <a:pt x="124" y="35"/>
                  </a:lnTo>
                  <a:cubicBezTo>
                    <a:pt x="122" y="35"/>
                    <a:pt x="120" y="34"/>
                    <a:pt x="119" y="33"/>
                  </a:cubicBezTo>
                  <a:lnTo>
                    <a:pt x="113" y="28"/>
                  </a:lnTo>
                  <a:lnTo>
                    <a:pt x="117" y="30"/>
                  </a:lnTo>
                  <a:lnTo>
                    <a:pt x="55" y="16"/>
                  </a:lnTo>
                  <a:lnTo>
                    <a:pt x="58" y="16"/>
                  </a:lnTo>
                  <a:lnTo>
                    <a:pt x="29" y="22"/>
                  </a:lnTo>
                  <a:cubicBezTo>
                    <a:pt x="26" y="22"/>
                    <a:pt x="24" y="21"/>
                    <a:pt x="22" y="20"/>
                  </a:cubicBezTo>
                  <a:lnTo>
                    <a:pt x="16" y="14"/>
                  </a:lnTo>
                  <a:lnTo>
                    <a:pt x="28" y="13"/>
                  </a:lnTo>
                  <a:lnTo>
                    <a:pt x="17" y="27"/>
                  </a:lnTo>
                  <a:lnTo>
                    <a:pt x="19" y="20"/>
                  </a:lnTo>
                  <a:lnTo>
                    <a:pt x="27" y="49"/>
                  </a:lnTo>
                  <a:cubicBezTo>
                    <a:pt x="27" y="51"/>
                    <a:pt x="27" y="53"/>
                    <a:pt x="27" y="54"/>
                  </a:cubicBezTo>
                  <a:lnTo>
                    <a:pt x="16" y="86"/>
                  </a:lnTo>
                  <a:lnTo>
                    <a:pt x="16" y="82"/>
                  </a:lnTo>
                  <a:lnTo>
                    <a:pt x="30" y="130"/>
                  </a:lnTo>
                  <a:cubicBezTo>
                    <a:pt x="30" y="131"/>
                    <a:pt x="30" y="131"/>
                    <a:pt x="30" y="132"/>
                  </a:cubicBezTo>
                  <a:lnTo>
                    <a:pt x="49" y="504"/>
                  </a:lnTo>
                  <a:lnTo>
                    <a:pt x="41" y="496"/>
                  </a:lnTo>
                  <a:lnTo>
                    <a:pt x="321" y="496"/>
                  </a:lnTo>
                  <a:lnTo>
                    <a:pt x="314" y="500"/>
                  </a:lnTo>
                  <a:lnTo>
                    <a:pt x="322" y="487"/>
                  </a:lnTo>
                  <a:cubicBezTo>
                    <a:pt x="324" y="484"/>
                    <a:pt x="328" y="482"/>
                    <a:pt x="331" y="483"/>
                  </a:cubicBezTo>
                  <a:cubicBezTo>
                    <a:pt x="334" y="484"/>
                    <a:pt x="337" y="487"/>
                    <a:pt x="337" y="491"/>
                  </a:cubicBezTo>
                  <a:lnTo>
                    <a:pt x="337" y="504"/>
                  </a:lnTo>
                  <a:lnTo>
                    <a:pt x="329" y="496"/>
                  </a:lnTo>
                  <a:lnTo>
                    <a:pt x="568" y="496"/>
                  </a:lnTo>
                  <a:lnTo>
                    <a:pt x="563" y="510"/>
                  </a:lnTo>
                  <a:lnTo>
                    <a:pt x="509" y="459"/>
                  </a:lnTo>
                  <a:cubicBezTo>
                    <a:pt x="508" y="458"/>
                    <a:pt x="507" y="457"/>
                    <a:pt x="507" y="455"/>
                  </a:cubicBezTo>
                  <a:lnTo>
                    <a:pt x="493" y="407"/>
                  </a:lnTo>
                  <a:cubicBezTo>
                    <a:pt x="493" y="404"/>
                    <a:pt x="493" y="402"/>
                    <a:pt x="495" y="400"/>
                  </a:cubicBezTo>
                  <a:cubicBezTo>
                    <a:pt x="496" y="398"/>
                    <a:pt x="499" y="397"/>
                    <a:pt x="501" y="397"/>
                  </a:cubicBezTo>
                  <a:lnTo>
                    <a:pt x="517" y="397"/>
                  </a:lnTo>
                  <a:lnTo>
                    <a:pt x="512" y="411"/>
                  </a:lnTo>
                  <a:lnTo>
                    <a:pt x="480" y="381"/>
                  </a:lnTo>
                  <a:cubicBezTo>
                    <a:pt x="479" y="380"/>
                    <a:pt x="478" y="380"/>
                    <a:pt x="478" y="379"/>
                  </a:cubicBezTo>
                  <a:lnTo>
                    <a:pt x="416" y="268"/>
                  </a:lnTo>
                  <a:cubicBezTo>
                    <a:pt x="416" y="268"/>
                    <a:pt x="415" y="267"/>
                    <a:pt x="415" y="266"/>
                  </a:cubicBezTo>
                  <a:lnTo>
                    <a:pt x="410" y="234"/>
                  </a:lnTo>
                  <a:lnTo>
                    <a:pt x="412" y="237"/>
                  </a:lnTo>
                  <a:lnTo>
                    <a:pt x="395" y="219"/>
                  </a:lnTo>
                  <a:cubicBezTo>
                    <a:pt x="394" y="217"/>
                    <a:pt x="394" y="215"/>
                    <a:pt x="394" y="213"/>
                  </a:cubicBezTo>
                  <a:lnTo>
                    <a:pt x="394" y="203"/>
                  </a:lnTo>
                  <a:lnTo>
                    <a:pt x="395" y="208"/>
                  </a:lnTo>
                  <a:lnTo>
                    <a:pt x="352" y="154"/>
                  </a:lnTo>
                  <a:cubicBezTo>
                    <a:pt x="351" y="153"/>
                    <a:pt x="351" y="152"/>
                    <a:pt x="351" y="151"/>
                  </a:cubicBezTo>
                  <a:lnTo>
                    <a:pt x="345" y="129"/>
                  </a:lnTo>
                  <a:lnTo>
                    <a:pt x="347" y="132"/>
                  </a:lnTo>
                  <a:lnTo>
                    <a:pt x="336" y="119"/>
                  </a:lnTo>
                  <a:cubicBezTo>
                    <a:pt x="334" y="116"/>
                    <a:pt x="334" y="113"/>
                    <a:pt x="335" y="111"/>
                  </a:cubicBezTo>
                  <a:lnTo>
                    <a:pt x="343" y="89"/>
                  </a:lnTo>
                  <a:cubicBezTo>
                    <a:pt x="344" y="86"/>
                    <a:pt x="347" y="84"/>
                    <a:pt x="351" y="84"/>
                  </a:cubicBezTo>
                  <a:cubicBezTo>
                    <a:pt x="354" y="84"/>
                    <a:pt x="357" y="87"/>
                    <a:pt x="358" y="90"/>
                  </a:cubicBezTo>
                  <a:lnTo>
                    <a:pt x="366" y="120"/>
                  </a:lnTo>
                  <a:lnTo>
                    <a:pt x="364" y="116"/>
                  </a:lnTo>
                  <a:lnTo>
                    <a:pt x="388" y="137"/>
                  </a:lnTo>
                  <a:cubicBezTo>
                    <a:pt x="389" y="139"/>
                    <a:pt x="390" y="140"/>
                    <a:pt x="391" y="142"/>
                  </a:cubicBezTo>
                  <a:lnTo>
                    <a:pt x="393" y="164"/>
                  </a:lnTo>
                  <a:lnTo>
                    <a:pt x="391" y="159"/>
                  </a:lnTo>
                  <a:lnTo>
                    <a:pt x="437" y="202"/>
                  </a:lnTo>
                  <a:lnTo>
                    <a:pt x="423" y="206"/>
                  </a:lnTo>
                  <a:lnTo>
                    <a:pt x="448" y="117"/>
                  </a:lnTo>
                  <a:lnTo>
                    <a:pt x="448" y="122"/>
                  </a:lnTo>
                  <a:lnTo>
                    <a:pt x="411" y="34"/>
                  </a:lnTo>
                  <a:lnTo>
                    <a:pt x="408" y="28"/>
                  </a:lnTo>
                  <a:lnTo>
                    <a:pt x="417" y="32"/>
                  </a:lnTo>
                  <a:lnTo>
                    <a:pt x="352" y="46"/>
                  </a:lnTo>
                  <a:close/>
                </a:path>
              </a:pathLst>
            </a:custGeom>
            <a:solidFill>
              <a:srgbClr val="6E6E6E"/>
            </a:solidFill>
            <a:ln w="0" cap="flat">
              <a:solidFill>
                <a:srgbClr val="6E6E6E"/>
              </a:solidFill>
              <a:prstDash val="solid"/>
              <a:round/>
              <a:headEnd/>
              <a:tailEnd/>
            </a:ln>
          </p:spPr>
          <p:txBody>
            <a:bodyPr/>
            <a:lstStyle/>
            <a:p>
              <a:endParaRPr lang="en-US"/>
            </a:p>
          </p:txBody>
        </p:sp>
        <p:sp>
          <p:nvSpPr>
            <p:cNvPr id="1283" name="Freeform 843"/>
            <p:cNvSpPr>
              <a:spLocks/>
            </p:cNvSpPr>
            <p:nvPr/>
          </p:nvSpPr>
          <p:spPr bwMode="auto">
            <a:xfrm>
              <a:off x="3712" y="1180"/>
              <a:ext cx="4" cy="7"/>
            </a:xfrm>
            <a:custGeom>
              <a:avLst/>
              <a:gdLst>
                <a:gd name="T0" fmla="*/ 4 w 4"/>
                <a:gd name="T1" fmla="*/ 0 h 7"/>
                <a:gd name="T2" fmla="*/ 1 w 4"/>
                <a:gd name="T3" fmla="*/ 7 h 7"/>
                <a:gd name="T4" fmla="*/ 0 w 4"/>
                <a:gd name="T5" fmla="*/ 5 h 7"/>
                <a:gd name="T6" fmla="*/ 4 w 4"/>
                <a:gd name="T7" fmla="*/ 0 h 7"/>
                <a:gd name="T8" fmla="*/ 0 60000 65536"/>
                <a:gd name="T9" fmla="*/ 0 60000 65536"/>
                <a:gd name="T10" fmla="*/ 0 60000 65536"/>
                <a:gd name="T11" fmla="*/ 0 60000 65536"/>
                <a:gd name="T12" fmla="*/ 0 w 4"/>
                <a:gd name="T13" fmla="*/ 0 h 7"/>
                <a:gd name="T14" fmla="*/ 4 w 4"/>
                <a:gd name="T15" fmla="*/ 7 h 7"/>
              </a:gdLst>
              <a:ahLst/>
              <a:cxnLst>
                <a:cxn ang="T8">
                  <a:pos x="T0" y="T1"/>
                </a:cxn>
                <a:cxn ang="T9">
                  <a:pos x="T2" y="T3"/>
                </a:cxn>
                <a:cxn ang="T10">
                  <a:pos x="T4" y="T5"/>
                </a:cxn>
                <a:cxn ang="T11">
                  <a:pos x="T6" y="T7"/>
                </a:cxn>
              </a:cxnLst>
              <a:rect l="T12" t="T13" r="T14" b="T15"/>
              <a:pathLst>
                <a:path w="4" h="7">
                  <a:moveTo>
                    <a:pt x="4" y="0"/>
                  </a:moveTo>
                  <a:lnTo>
                    <a:pt x="1" y="7"/>
                  </a:lnTo>
                  <a:lnTo>
                    <a:pt x="0" y="5"/>
                  </a:lnTo>
                  <a:lnTo>
                    <a:pt x="4"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84" name="Freeform 844"/>
            <p:cNvSpPr>
              <a:spLocks noEditPoints="1"/>
            </p:cNvSpPr>
            <p:nvPr/>
          </p:nvSpPr>
          <p:spPr bwMode="auto">
            <a:xfrm>
              <a:off x="3710" y="1178"/>
              <a:ext cx="8" cy="12"/>
            </a:xfrm>
            <a:custGeom>
              <a:avLst/>
              <a:gdLst>
                <a:gd name="T0" fmla="*/ 18 w 33"/>
                <a:gd name="T1" fmla="*/ 4 h 49"/>
                <a:gd name="T2" fmla="*/ 28 w 33"/>
                <a:gd name="T3" fmla="*/ 1 h 49"/>
                <a:gd name="T4" fmla="*/ 32 w 33"/>
                <a:gd name="T5" fmla="*/ 11 h 49"/>
                <a:gd name="T6" fmla="*/ 20 w 33"/>
                <a:gd name="T7" fmla="*/ 43 h 49"/>
                <a:gd name="T8" fmla="*/ 13 w 33"/>
                <a:gd name="T9" fmla="*/ 48 h 49"/>
                <a:gd name="T10" fmla="*/ 5 w 33"/>
                <a:gd name="T11" fmla="*/ 44 h 49"/>
                <a:gd name="T12" fmla="*/ 1 w 33"/>
                <a:gd name="T13" fmla="*/ 35 h 49"/>
                <a:gd name="T14" fmla="*/ 2 w 33"/>
                <a:gd name="T15" fmla="*/ 27 h 49"/>
                <a:gd name="T16" fmla="*/ 18 w 33"/>
                <a:gd name="T17" fmla="*/ 4 h 49"/>
                <a:gd name="T18" fmla="*/ 15 w 33"/>
                <a:gd name="T19" fmla="*/ 36 h 49"/>
                <a:gd name="T20" fmla="*/ 16 w 33"/>
                <a:gd name="T21" fmla="*/ 28 h 49"/>
                <a:gd name="T22" fmla="*/ 20 w 33"/>
                <a:gd name="T23" fmla="*/ 37 h 49"/>
                <a:gd name="T24" fmla="*/ 5 w 33"/>
                <a:gd name="T25" fmla="*/ 38 h 49"/>
                <a:gd name="T26" fmla="*/ 17 w 33"/>
                <a:gd name="T27" fmla="*/ 6 h 49"/>
                <a:gd name="T28" fmla="*/ 31 w 33"/>
                <a:gd name="T29" fmla="*/ 13 h 49"/>
                <a:gd name="T30" fmla="*/ 15 w 33"/>
                <a:gd name="T31" fmla="*/ 36 h 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3"/>
                <a:gd name="T49" fmla="*/ 0 h 49"/>
                <a:gd name="T50" fmla="*/ 33 w 33"/>
                <a:gd name="T51" fmla="*/ 49 h 4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3" h="49">
                  <a:moveTo>
                    <a:pt x="18" y="4"/>
                  </a:moveTo>
                  <a:cubicBezTo>
                    <a:pt x="20" y="1"/>
                    <a:pt x="25" y="0"/>
                    <a:pt x="28" y="1"/>
                  </a:cubicBezTo>
                  <a:cubicBezTo>
                    <a:pt x="32" y="3"/>
                    <a:pt x="33" y="8"/>
                    <a:pt x="32" y="11"/>
                  </a:cubicBezTo>
                  <a:lnTo>
                    <a:pt x="20" y="43"/>
                  </a:lnTo>
                  <a:cubicBezTo>
                    <a:pt x="19" y="46"/>
                    <a:pt x="16" y="48"/>
                    <a:pt x="13" y="48"/>
                  </a:cubicBezTo>
                  <a:cubicBezTo>
                    <a:pt x="9" y="49"/>
                    <a:pt x="6" y="47"/>
                    <a:pt x="5" y="44"/>
                  </a:cubicBezTo>
                  <a:lnTo>
                    <a:pt x="1" y="35"/>
                  </a:lnTo>
                  <a:cubicBezTo>
                    <a:pt x="0" y="32"/>
                    <a:pt x="0" y="29"/>
                    <a:pt x="2" y="27"/>
                  </a:cubicBezTo>
                  <a:lnTo>
                    <a:pt x="18" y="4"/>
                  </a:lnTo>
                  <a:close/>
                  <a:moveTo>
                    <a:pt x="15" y="36"/>
                  </a:moveTo>
                  <a:lnTo>
                    <a:pt x="16" y="28"/>
                  </a:lnTo>
                  <a:lnTo>
                    <a:pt x="20" y="37"/>
                  </a:lnTo>
                  <a:lnTo>
                    <a:pt x="5" y="38"/>
                  </a:lnTo>
                  <a:lnTo>
                    <a:pt x="17" y="6"/>
                  </a:lnTo>
                  <a:lnTo>
                    <a:pt x="31" y="13"/>
                  </a:lnTo>
                  <a:lnTo>
                    <a:pt x="15" y="36"/>
                  </a:lnTo>
                  <a:close/>
                </a:path>
              </a:pathLst>
            </a:custGeom>
            <a:solidFill>
              <a:srgbClr val="6E6E6E"/>
            </a:solidFill>
            <a:ln w="0" cap="flat">
              <a:solidFill>
                <a:srgbClr val="6E6E6E"/>
              </a:solidFill>
              <a:prstDash val="solid"/>
              <a:round/>
              <a:headEnd/>
              <a:tailEnd/>
            </a:ln>
          </p:spPr>
          <p:txBody>
            <a:bodyPr/>
            <a:lstStyle/>
            <a:p>
              <a:endParaRPr lang="en-US"/>
            </a:p>
          </p:txBody>
        </p:sp>
        <p:sp>
          <p:nvSpPr>
            <p:cNvPr id="1285" name="Freeform 845"/>
            <p:cNvSpPr>
              <a:spLocks noEditPoints="1"/>
            </p:cNvSpPr>
            <p:nvPr/>
          </p:nvSpPr>
          <p:spPr bwMode="auto">
            <a:xfrm>
              <a:off x="3846" y="1199"/>
              <a:ext cx="24" cy="20"/>
            </a:xfrm>
            <a:custGeom>
              <a:avLst/>
              <a:gdLst>
                <a:gd name="T0" fmla="*/ 24 w 24"/>
                <a:gd name="T1" fmla="*/ 19 h 20"/>
                <a:gd name="T2" fmla="*/ 15 w 24"/>
                <a:gd name="T3" fmla="*/ 20 h 20"/>
                <a:gd name="T4" fmla="*/ 11 w 24"/>
                <a:gd name="T5" fmla="*/ 14 h 20"/>
                <a:gd name="T6" fmla="*/ 0 w 24"/>
                <a:gd name="T7" fmla="*/ 13 h 20"/>
                <a:gd name="T8" fmla="*/ 6 w 24"/>
                <a:gd name="T9" fmla="*/ 1 h 20"/>
                <a:gd name="T10" fmla="*/ 15 w 24"/>
                <a:gd name="T11" fmla="*/ 0 h 20"/>
                <a:gd name="T12" fmla="*/ 19 w 24"/>
                <a:gd name="T13" fmla="*/ 7 h 20"/>
                <a:gd name="T14" fmla="*/ 16 w 24"/>
                <a:gd name="T15" fmla="*/ 6 h 20"/>
                <a:gd name="T16" fmla="*/ 13 w 24"/>
                <a:gd name="T17" fmla="*/ 9 h 20"/>
                <a:gd name="T18" fmla="*/ 17 w 24"/>
                <a:gd name="T19" fmla="*/ 10 h 20"/>
                <a:gd name="T20" fmla="*/ 24 w 24"/>
                <a:gd name="T21" fmla="*/ 19 h 20"/>
                <a:gd name="T22" fmla="*/ 18 w 24"/>
                <a:gd name="T23" fmla="*/ 1 h 20"/>
                <a:gd name="T24" fmla="*/ 21 w 24"/>
                <a:gd name="T25" fmla="*/ 4 h 20"/>
                <a:gd name="T26" fmla="*/ 19 w 24"/>
                <a:gd name="T27" fmla="*/ 6 h 20"/>
                <a:gd name="T28" fmla="*/ 17 w 24"/>
                <a:gd name="T29" fmla="*/ 4 h 20"/>
                <a:gd name="T30" fmla="*/ 18 w 24"/>
                <a:gd name="T31" fmla="*/ 1 h 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4"/>
                <a:gd name="T49" fmla="*/ 0 h 20"/>
                <a:gd name="T50" fmla="*/ 24 w 24"/>
                <a:gd name="T51" fmla="*/ 20 h 2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4" h="20">
                  <a:moveTo>
                    <a:pt x="24" y="19"/>
                  </a:moveTo>
                  <a:lnTo>
                    <a:pt x="15" y="20"/>
                  </a:lnTo>
                  <a:lnTo>
                    <a:pt x="11" y="14"/>
                  </a:lnTo>
                  <a:lnTo>
                    <a:pt x="0" y="13"/>
                  </a:lnTo>
                  <a:lnTo>
                    <a:pt x="6" y="1"/>
                  </a:lnTo>
                  <a:lnTo>
                    <a:pt x="15" y="0"/>
                  </a:lnTo>
                  <a:lnTo>
                    <a:pt x="19" y="7"/>
                  </a:lnTo>
                  <a:lnTo>
                    <a:pt x="16" y="6"/>
                  </a:lnTo>
                  <a:lnTo>
                    <a:pt x="13" y="9"/>
                  </a:lnTo>
                  <a:lnTo>
                    <a:pt x="17" y="10"/>
                  </a:lnTo>
                  <a:lnTo>
                    <a:pt x="24" y="19"/>
                  </a:lnTo>
                  <a:close/>
                  <a:moveTo>
                    <a:pt x="18" y="1"/>
                  </a:moveTo>
                  <a:lnTo>
                    <a:pt x="21" y="4"/>
                  </a:lnTo>
                  <a:lnTo>
                    <a:pt x="19" y="6"/>
                  </a:lnTo>
                  <a:lnTo>
                    <a:pt x="17" y="4"/>
                  </a:lnTo>
                  <a:lnTo>
                    <a:pt x="18" y="1"/>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86" name="Freeform 846"/>
            <p:cNvSpPr>
              <a:spLocks noEditPoints="1"/>
            </p:cNvSpPr>
            <p:nvPr/>
          </p:nvSpPr>
          <p:spPr bwMode="auto">
            <a:xfrm>
              <a:off x="3844" y="1197"/>
              <a:ext cx="28" cy="24"/>
            </a:xfrm>
            <a:custGeom>
              <a:avLst/>
              <a:gdLst>
                <a:gd name="T0" fmla="*/ 112 w 113"/>
                <a:gd name="T1" fmla="*/ 89 h 97"/>
                <a:gd name="T2" fmla="*/ 69 w 113"/>
                <a:gd name="T3" fmla="*/ 96 h 97"/>
                <a:gd name="T4" fmla="*/ 47 w 113"/>
                <a:gd name="T5" fmla="*/ 68 h 97"/>
                <a:gd name="T6" fmla="*/ 7 w 113"/>
                <a:gd name="T7" fmla="*/ 66 h 97"/>
                <a:gd name="T8" fmla="*/ 1 w 113"/>
                <a:gd name="T9" fmla="*/ 54 h 97"/>
                <a:gd name="T10" fmla="*/ 32 w 113"/>
                <a:gd name="T11" fmla="*/ 3 h 97"/>
                <a:gd name="T12" fmla="*/ 76 w 113"/>
                <a:gd name="T13" fmla="*/ 5 h 97"/>
                <a:gd name="T14" fmla="*/ 90 w 113"/>
                <a:gd name="T15" fmla="*/ 41 h 97"/>
                <a:gd name="T16" fmla="*/ 70 w 113"/>
                <a:gd name="T17" fmla="*/ 41 h 97"/>
                <a:gd name="T18" fmla="*/ 69 w 113"/>
                <a:gd name="T19" fmla="*/ 49 h 97"/>
                <a:gd name="T20" fmla="*/ 79 w 113"/>
                <a:gd name="T21" fmla="*/ 39 h 97"/>
                <a:gd name="T22" fmla="*/ 111 w 113"/>
                <a:gd name="T23" fmla="*/ 81 h 97"/>
                <a:gd name="T24" fmla="*/ 76 w 113"/>
                <a:gd name="T25" fmla="*/ 55 h 97"/>
                <a:gd name="T26" fmla="*/ 55 w 113"/>
                <a:gd name="T27" fmla="*/ 47 h 97"/>
                <a:gd name="T28" fmla="*/ 65 w 113"/>
                <a:gd name="T29" fmla="*/ 28 h 97"/>
                <a:gd name="T30" fmla="*/ 85 w 113"/>
                <a:gd name="T31" fmla="*/ 28 h 97"/>
                <a:gd name="T32" fmla="*/ 61 w 113"/>
                <a:gd name="T33" fmla="*/ 12 h 97"/>
                <a:gd name="T34" fmla="*/ 33 w 113"/>
                <a:gd name="T35" fmla="*/ 19 h 97"/>
                <a:gd name="T36" fmla="*/ 16 w 113"/>
                <a:gd name="T37" fmla="*/ 62 h 97"/>
                <a:gd name="T38" fmla="*/ 54 w 113"/>
                <a:gd name="T39" fmla="*/ 56 h 97"/>
                <a:gd name="T40" fmla="*/ 75 w 113"/>
                <a:gd name="T41" fmla="*/ 84 h 97"/>
                <a:gd name="T42" fmla="*/ 104 w 113"/>
                <a:gd name="T43" fmla="*/ 78 h 97"/>
                <a:gd name="T44" fmla="*/ 71 w 113"/>
                <a:gd name="T45" fmla="*/ 52 h 97"/>
                <a:gd name="T46" fmla="*/ 78 w 113"/>
                <a:gd name="T47" fmla="*/ 4 h 97"/>
                <a:gd name="T48" fmla="*/ 98 w 113"/>
                <a:gd name="T49" fmla="*/ 16 h 97"/>
                <a:gd name="T50" fmla="*/ 93 w 113"/>
                <a:gd name="T51" fmla="*/ 37 h 97"/>
                <a:gd name="T52" fmla="*/ 80 w 113"/>
                <a:gd name="T53" fmla="*/ 38 h 97"/>
                <a:gd name="T54" fmla="*/ 70 w 113"/>
                <a:gd name="T55" fmla="*/ 20 h 97"/>
                <a:gd name="T56" fmla="*/ 85 w 113"/>
                <a:gd name="T57" fmla="*/ 24 h 97"/>
                <a:gd name="T58" fmla="*/ 93 w 113"/>
                <a:gd name="T59" fmla="*/ 28 h 97"/>
                <a:gd name="T60" fmla="*/ 85 w 113"/>
                <a:gd name="T61" fmla="*/ 18 h 97"/>
                <a:gd name="T62" fmla="*/ 75 w 113"/>
                <a:gd name="T63" fmla="*/ 17 h 97"/>
                <a:gd name="T64" fmla="*/ 85 w 113"/>
                <a:gd name="T65" fmla="*/ 24 h 9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3"/>
                <a:gd name="T100" fmla="*/ 0 h 97"/>
                <a:gd name="T101" fmla="*/ 113 w 113"/>
                <a:gd name="T102" fmla="*/ 97 h 9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3" h="97">
                  <a:moveTo>
                    <a:pt x="111" y="81"/>
                  </a:moveTo>
                  <a:cubicBezTo>
                    <a:pt x="113" y="83"/>
                    <a:pt x="113" y="87"/>
                    <a:pt x="112" y="89"/>
                  </a:cubicBezTo>
                  <a:cubicBezTo>
                    <a:pt x="110" y="92"/>
                    <a:pt x="108" y="93"/>
                    <a:pt x="105" y="94"/>
                  </a:cubicBezTo>
                  <a:lnTo>
                    <a:pt x="69" y="96"/>
                  </a:lnTo>
                  <a:cubicBezTo>
                    <a:pt x="66" y="97"/>
                    <a:pt x="63" y="95"/>
                    <a:pt x="62" y="93"/>
                  </a:cubicBezTo>
                  <a:lnTo>
                    <a:pt x="47" y="68"/>
                  </a:lnTo>
                  <a:lnTo>
                    <a:pt x="52" y="72"/>
                  </a:lnTo>
                  <a:lnTo>
                    <a:pt x="7" y="66"/>
                  </a:lnTo>
                  <a:cubicBezTo>
                    <a:pt x="5" y="66"/>
                    <a:pt x="3" y="64"/>
                    <a:pt x="1" y="62"/>
                  </a:cubicBezTo>
                  <a:cubicBezTo>
                    <a:pt x="0" y="60"/>
                    <a:pt x="0" y="57"/>
                    <a:pt x="1" y="54"/>
                  </a:cubicBezTo>
                  <a:lnTo>
                    <a:pt x="25" y="8"/>
                  </a:lnTo>
                  <a:cubicBezTo>
                    <a:pt x="27" y="5"/>
                    <a:pt x="29" y="3"/>
                    <a:pt x="32" y="3"/>
                  </a:cubicBezTo>
                  <a:lnTo>
                    <a:pt x="68" y="0"/>
                  </a:lnTo>
                  <a:cubicBezTo>
                    <a:pt x="71" y="0"/>
                    <a:pt x="74" y="2"/>
                    <a:pt x="76" y="5"/>
                  </a:cubicBezTo>
                  <a:lnTo>
                    <a:pt x="90" y="32"/>
                  </a:lnTo>
                  <a:cubicBezTo>
                    <a:pt x="92" y="35"/>
                    <a:pt x="92" y="38"/>
                    <a:pt x="90" y="41"/>
                  </a:cubicBezTo>
                  <a:cubicBezTo>
                    <a:pt x="88" y="43"/>
                    <a:pt x="85" y="45"/>
                    <a:pt x="82" y="44"/>
                  </a:cubicBezTo>
                  <a:lnTo>
                    <a:pt x="70" y="41"/>
                  </a:lnTo>
                  <a:lnTo>
                    <a:pt x="78" y="38"/>
                  </a:lnTo>
                  <a:lnTo>
                    <a:pt x="69" y="49"/>
                  </a:lnTo>
                  <a:lnTo>
                    <a:pt x="64" y="36"/>
                  </a:lnTo>
                  <a:lnTo>
                    <a:pt x="79" y="39"/>
                  </a:lnTo>
                  <a:cubicBezTo>
                    <a:pt x="81" y="40"/>
                    <a:pt x="83" y="41"/>
                    <a:pt x="84" y="42"/>
                  </a:cubicBezTo>
                  <a:lnTo>
                    <a:pt x="111" y="81"/>
                  </a:lnTo>
                  <a:close/>
                  <a:moveTo>
                    <a:pt x="71" y="52"/>
                  </a:moveTo>
                  <a:lnTo>
                    <a:pt x="76" y="55"/>
                  </a:lnTo>
                  <a:lnTo>
                    <a:pt x="61" y="52"/>
                  </a:lnTo>
                  <a:cubicBezTo>
                    <a:pt x="58" y="52"/>
                    <a:pt x="56" y="50"/>
                    <a:pt x="55" y="47"/>
                  </a:cubicBezTo>
                  <a:cubicBezTo>
                    <a:pt x="54" y="44"/>
                    <a:pt x="54" y="41"/>
                    <a:pt x="56" y="39"/>
                  </a:cubicBezTo>
                  <a:lnTo>
                    <a:pt x="65" y="28"/>
                  </a:lnTo>
                  <a:cubicBezTo>
                    <a:pt x="67" y="26"/>
                    <a:pt x="70" y="25"/>
                    <a:pt x="73" y="25"/>
                  </a:cubicBezTo>
                  <a:lnTo>
                    <a:pt x="85" y="28"/>
                  </a:lnTo>
                  <a:lnTo>
                    <a:pt x="76" y="40"/>
                  </a:lnTo>
                  <a:lnTo>
                    <a:pt x="61" y="12"/>
                  </a:lnTo>
                  <a:lnTo>
                    <a:pt x="69" y="16"/>
                  </a:lnTo>
                  <a:lnTo>
                    <a:pt x="33" y="19"/>
                  </a:lnTo>
                  <a:lnTo>
                    <a:pt x="40" y="15"/>
                  </a:lnTo>
                  <a:lnTo>
                    <a:pt x="16" y="62"/>
                  </a:lnTo>
                  <a:lnTo>
                    <a:pt x="9" y="50"/>
                  </a:lnTo>
                  <a:lnTo>
                    <a:pt x="54" y="56"/>
                  </a:lnTo>
                  <a:cubicBezTo>
                    <a:pt x="57" y="56"/>
                    <a:pt x="59" y="57"/>
                    <a:pt x="60" y="59"/>
                  </a:cubicBezTo>
                  <a:lnTo>
                    <a:pt x="75" y="84"/>
                  </a:lnTo>
                  <a:lnTo>
                    <a:pt x="68" y="80"/>
                  </a:lnTo>
                  <a:lnTo>
                    <a:pt x="104" y="78"/>
                  </a:lnTo>
                  <a:lnTo>
                    <a:pt x="98" y="90"/>
                  </a:lnTo>
                  <a:lnTo>
                    <a:pt x="71" y="52"/>
                  </a:lnTo>
                  <a:close/>
                  <a:moveTo>
                    <a:pt x="73" y="9"/>
                  </a:moveTo>
                  <a:cubicBezTo>
                    <a:pt x="73" y="6"/>
                    <a:pt x="76" y="4"/>
                    <a:pt x="78" y="4"/>
                  </a:cubicBezTo>
                  <a:cubicBezTo>
                    <a:pt x="81" y="3"/>
                    <a:pt x="84" y="3"/>
                    <a:pt x="86" y="5"/>
                  </a:cubicBezTo>
                  <a:lnTo>
                    <a:pt x="98" y="16"/>
                  </a:lnTo>
                  <a:cubicBezTo>
                    <a:pt x="101" y="19"/>
                    <a:pt x="101" y="23"/>
                    <a:pt x="100" y="26"/>
                  </a:cubicBezTo>
                  <a:lnTo>
                    <a:pt x="93" y="37"/>
                  </a:lnTo>
                  <a:cubicBezTo>
                    <a:pt x="92" y="39"/>
                    <a:pt x="90" y="41"/>
                    <a:pt x="87" y="41"/>
                  </a:cubicBezTo>
                  <a:cubicBezTo>
                    <a:pt x="85" y="42"/>
                    <a:pt x="82" y="40"/>
                    <a:pt x="80" y="38"/>
                  </a:cubicBezTo>
                  <a:lnTo>
                    <a:pt x="71" y="27"/>
                  </a:lnTo>
                  <a:cubicBezTo>
                    <a:pt x="70" y="25"/>
                    <a:pt x="69" y="23"/>
                    <a:pt x="70" y="20"/>
                  </a:cubicBezTo>
                  <a:lnTo>
                    <a:pt x="73" y="9"/>
                  </a:lnTo>
                  <a:close/>
                  <a:moveTo>
                    <a:pt x="85" y="24"/>
                  </a:moveTo>
                  <a:lnTo>
                    <a:pt x="84" y="17"/>
                  </a:lnTo>
                  <a:lnTo>
                    <a:pt x="93" y="28"/>
                  </a:lnTo>
                  <a:lnTo>
                    <a:pt x="79" y="29"/>
                  </a:lnTo>
                  <a:lnTo>
                    <a:pt x="85" y="18"/>
                  </a:lnTo>
                  <a:lnTo>
                    <a:pt x="87" y="28"/>
                  </a:lnTo>
                  <a:lnTo>
                    <a:pt x="75" y="17"/>
                  </a:lnTo>
                  <a:lnTo>
                    <a:pt x="88" y="13"/>
                  </a:lnTo>
                  <a:lnTo>
                    <a:pt x="85" y="24"/>
                  </a:lnTo>
                  <a:close/>
                </a:path>
              </a:pathLst>
            </a:custGeom>
            <a:solidFill>
              <a:srgbClr val="6E6E6E"/>
            </a:solidFill>
            <a:ln w="0" cap="flat">
              <a:solidFill>
                <a:srgbClr val="6E6E6E"/>
              </a:solidFill>
              <a:prstDash val="solid"/>
              <a:round/>
              <a:headEnd/>
              <a:tailEnd/>
            </a:ln>
          </p:spPr>
          <p:txBody>
            <a:bodyPr/>
            <a:lstStyle/>
            <a:p>
              <a:endParaRPr lang="en-US"/>
            </a:p>
          </p:txBody>
        </p:sp>
        <p:sp>
          <p:nvSpPr>
            <p:cNvPr id="1287" name="Freeform 847"/>
            <p:cNvSpPr>
              <a:spLocks noEditPoints="1"/>
            </p:cNvSpPr>
            <p:nvPr/>
          </p:nvSpPr>
          <p:spPr bwMode="auto">
            <a:xfrm>
              <a:off x="2827" y="598"/>
              <a:ext cx="442" cy="237"/>
            </a:xfrm>
            <a:custGeom>
              <a:avLst/>
              <a:gdLst>
                <a:gd name="T0" fmla="*/ 205 w 442"/>
                <a:gd name="T1" fmla="*/ 170 h 237"/>
                <a:gd name="T2" fmla="*/ 223 w 442"/>
                <a:gd name="T3" fmla="*/ 11 h 237"/>
                <a:gd name="T4" fmla="*/ 400 w 442"/>
                <a:gd name="T5" fmla="*/ 13 h 237"/>
                <a:gd name="T6" fmla="*/ 3 w 442"/>
                <a:gd name="T7" fmla="*/ 51 h 237"/>
                <a:gd name="T8" fmla="*/ 391 w 442"/>
                <a:gd name="T9" fmla="*/ 72 h 237"/>
                <a:gd name="T10" fmla="*/ 365 w 442"/>
                <a:gd name="T11" fmla="*/ 80 h 237"/>
                <a:gd name="T12" fmla="*/ 337 w 442"/>
                <a:gd name="T13" fmla="*/ 89 h 237"/>
                <a:gd name="T14" fmla="*/ 335 w 442"/>
                <a:gd name="T15" fmla="*/ 98 h 237"/>
                <a:gd name="T16" fmla="*/ 103 w 442"/>
                <a:gd name="T17" fmla="*/ 111 h 237"/>
                <a:gd name="T18" fmla="*/ 304 w 442"/>
                <a:gd name="T19" fmla="*/ 115 h 237"/>
                <a:gd name="T20" fmla="*/ 92 w 442"/>
                <a:gd name="T21" fmla="*/ 132 h 237"/>
                <a:gd name="T22" fmla="*/ 180 w 442"/>
                <a:gd name="T23" fmla="*/ 179 h 237"/>
                <a:gd name="T24" fmla="*/ 132 w 442"/>
                <a:gd name="T25" fmla="*/ 233 h 237"/>
                <a:gd name="T26" fmla="*/ 92 w 442"/>
                <a:gd name="T27" fmla="*/ 193 h 237"/>
                <a:gd name="T28" fmla="*/ 95 w 442"/>
                <a:gd name="T29" fmla="*/ 182 h 237"/>
                <a:gd name="T30" fmla="*/ 85 w 442"/>
                <a:gd name="T31" fmla="*/ 175 h 237"/>
                <a:gd name="T32" fmla="*/ 77 w 442"/>
                <a:gd name="T33" fmla="*/ 170 h 237"/>
                <a:gd name="T34" fmla="*/ 81 w 442"/>
                <a:gd name="T35" fmla="*/ 164 h 237"/>
                <a:gd name="T36" fmla="*/ 102 w 442"/>
                <a:gd name="T37" fmla="*/ 154 h 237"/>
                <a:gd name="T38" fmla="*/ 103 w 442"/>
                <a:gd name="T39" fmla="*/ 146 h 237"/>
                <a:gd name="T40" fmla="*/ 107 w 442"/>
                <a:gd name="T41" fmla="*/ 143 h 237"/>
                <a:gd name="T42" fmla="*/ 116 w 442"/>
                <a:gd name="T43" fmla="*/ 133 h 237"/>
                <a:gd name="T44" fmla="*/ 119 w 442"/>
                <a:gd name="T45" fmla="*/ 120 h 237"/>
                <a:gd name="T46" fmla="*/ 109 w 442"/>
                <a:gd name="T47" fmla="*/ 109 h 237"/>
                <a:gd name="T48" fmla="*/ 90 w 442"/>
                <a:gd name="T49" fmla="*/ 107 h 237"/>
                <a:gd name="T50" fmla="*/ 99 w 442"/>
                <a:gd name="T51" fmla="*/ 91 h 237"/>
                <a:gd name="T52" fmla="*/ 97 w 442"/>
                <a:gd name="T53" fmla="*/ 75 h 237"/>
                <a:gd name="T54" fmla="*/ 52 w 442"/>
                <a:gd name="T55" fmla="*/ 61 h 237"/>
                <a:gd name="T56" fmla="*/ 10 w 442"/>
                <a:gd name="T57" fmla="*/ 55 h 237"/>
                <a:gd name="T58" fmla="*/ 11 w 442"/>
                <a:gd name="T59" fmla="*/ 47 h 237"/>
                <a:gd name="T60" fmla="*/ 95 w 442"/>
                <a:gd name="T61" fmla="*/ 21 h 237"/>
                <a:gd name="T62" fmla="*/ 166 w 442"/>
                <a:gd name="T63" fmla="*/ 11 h 237"/>
                <a:gd name="T64" fmla="*/ 227 w 442"/>
                <a:gd name="T65" fmla="*/ 9 h 237"/>
                <a:gd name="T66" fmla="*/ 217 w 442"/>
                <a:gd name="T67" fmla="*/ 4 h 237"/>
                <a:gd name="T68" fmla="*/ 283 w 442"/>
                <a:gd name="T69" fmla="*/ 1 h 237"/>
                <a:gd name="T70" fmla="*/ 300 w 442"/>
                <a:gd name="T71" fmla="*/ 5 h 237"/>
                <a:gd name="T72" fmla="*/ 302 w 442"/>
                <a:gd name="T73" fmla="*/ 13 h 237"/>
                <a:gd name="T74" fmla="*/ 360 w 442"/>
                <a:gd name="T75" fmla="*/ 21 h 237"/>
                <a:gd name="T76" fmla="*/ 429 w 442"/>
                <a:gd name="T77" fmla="*/ 18 h 237"/>
                <a:gd name="T78" fmla="*/ 390 w 442"/>
                <a:gd name="T79" fmla="*/ 26 h 237"/>
                <a:gd name="T80" fmla="*/ 371 w 442"/>
                <a:gd name="T81" fmla="*/ 43 h 237"/>
                <a:gd name="T82" fmla="*/ 391 w 442"/>
                <a:gd name="T83" fmla="*/ 51 h 237"/>
                <a:gd name="T84" fmla="*/ 361 w 442"/>
                <a:gd name="T85" fmla="*/ 60 h 237"/>
                <a:gd name="T86" fmla="*/ 361 w 442"/>
                <a:gd name="T87" fmla="*/ 74 h 237"/>
                <a:gd name="T88" fmla="*/ 358 w 442"/>
                <a:gd name="T89" fmla="*/ 83 h 237"/>
                <a:gd name="T90" fmla="*/ 311 w 442"/>
                <a:gd name="T91" fmla="*/ 91 h 237"/>
                <a:gd name="T92" fmla="*/ 328 w 442"/>
                <a:gd name="T93" fmla="*/ 100 h 237"/>
                <a:gd name="T94" fmla="*/ 353 w 442"/>
                <a:gd name="T95" fmla="*/ 114 h 237"/>
                <a:gd name="T96" fmla="*/ 310 w 442"/>
                <a:gd name="T97" fmla="*/ 106 h 237"/>
                <a:gd name="T98" fmla="*/ 296 w 442"/>
                <a:gd name="T99" fmla="*/ 123 h 237"/>
                <a:gd name="T100" fmla="*/ 330 w 442"/>
                <a:gd name="T101" fmla="*/ 130 h 237"/>
                <a:gd name="T102" fmla="*/ 273 w 442"/>
                <a:gd name="T103" fmla="*/ 143 h 237"/>
                <a:gd name="T104" fmla="*/ 239 w 442"/>
                <a:gd name="T105" fmla="*/ 161 h 237"/>
                <a:gd name="T106" fmla="*/ 208 w 442"/>
                <a:gd name="T107" fmla="*/ 166 h 237"/>
                <a:gd name="T108" fmla="*/ 188 w 442"/>
                <a:gd name="T109" fmla="*/ 174 h 237"/>
                <a:gd name="T110" fmla="*/ 172 w 442"/>
                <a:gd name="T111" fmla="*/ 196 h 237"/>
                <a:gd name="T112" fmla="*/ 157 w 442"/>
                <a:gd name="T113" fmla="*/ 209 h 237"/>
                <a:gd name="T114" fmla="*/ 147 w 442"/>
                <a:gd name="T115" fmla="*/ 225 h 237"/>
                <a:gd name="T116" fmla="*/ 134 w 442"/>
                <a:gd name="T117" fmla="*/ 230 h 237"/>
                <a:gd name="T118" fmla="*/ 126 w 442"/>
                <a:gd name="T119" fmla="*/ 222 h 237"/>
                <a:gd name="T120" fmla="*/ 105 w 442"/>
                <a:gd name="T121" fmla="*/ 223 h 237"/>
                <a:gd name="T122" fmla="*/ 99 w 442"/>
                <a:gd name="T123" fmla="*/ 211 h 237"/>
                <a:gd name="T124" fmla="*/ 88 w 442"/>
                <a:gd name="T125" fmla="*/ 201 h 23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42"/>
                <a:gd name="T190" fmla="*/ 0 h 237"/>
                <a:gd name="T191" fmla="*/ 442 w 442"/>
                <a:gd name="T192" fmla="*/ 237 h 23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42" h="237">
                  <a:moveTo>
                    <a:pt x="203" y="8"/>
                  </a:moveTo>
                  <a:lnTo>
                    <a:pt x="200" y="7"/>
                  </a:lnTo>
                  <a:lnTo>
                    <a:pt x="205" y="7"/>
                  </a:lnTo>
                  <a:lnTo>
                    <a:pt x="203" y="8"/>
                  </a:lnTo>
                  <a:close/>
                  <a:moveTo>
                    <a:pt x="393" y="26"/>
                  </a:moveTo>
                  <a:lnTo>
                    <a:pt x="385" y="26"/>
                  </a:lnTo>
                  <a:lnTo>
                    <a:pt x="388" y="25"/>
                  </a:lnTo>
                  <a:lnTo>
                    <a:pt x="393" y="26"/>
                  </a:lnTo>
                  <a:close/>
                  <a:moveTo>
                    <a:pt x="399" y="34"/>
                  </a:moveTo>
                  <a:lnTo>
                    <a:pt x="400" y="35"/>
                  </a:lnTo>
                  <a:lnTo>
                    <a:pt x="396" y="36"/>
                  </a:lnTo>
                  <a:lnTo>
                    <a:pt x="399" y="34"/>
                  </a:lnTo>
                  <a:close/>
                  <a:moveTo>
                    <a:pt x="397" y="47"/>
                  </a:moveTo>
                  <a:lnTo>
                    <a:pt x="398" y="47"/>
                  </a:lnTo>
                  <a:lnTo>
                    <a:pt x="396" y="48"/>
                  </a:lnTo>
                  <a:lnTo>
                    <a:pt x="393" y="49"/>
                  </a:lnTo>
                  <a:lnTo>
                    <a:pt x="397" y="47"/>
                  </a:lnTo>
                  <a:close/>
                  <a:moveTo>
                    <a:pt x="207" y="171"/>
                  </a:moveTo>
                  <a:lnTo>
                    <a:pt x="205" y="170"/>
                  </a:lnTo>
                  <a:lnTo>
                    <a:pt x="207" y="168"/>
                  </a:lnTo>
                  <a:lnTo>
                    <a:pt x="211" y="170"/>
                  </a:lnTo>
                  <a:lnTo>
                    <a:pt x="209" y="169"/>
                  </a:lnTo>
                  <a:lnTo>
                    <a:pt x="211" y="170"/>
                  </a:lnTo>
                  <a:lnTo>
                    <a:pt x="207" y="171"/>
                  </a:lnTo>
                  <a:close/>
                  <a:moveTo>
                    <a:pt x="268" y="3"/>
                  </a:moveTo>
                  <a:lnTo>
                    <a:pt x="258" y="2"/>
                  </a:lnTo>
                  <a:lnTo>
                    <a:pt x="260" y="1"/>
                  </a:lnTo>
                  <a:lnTo>
                    <a:pt x="268" y="3"/>
                  </a:lnTo>
                  <a:close/>
                  <a:moveTo>
                    <a:pt x="263" y="4"/>
                  </a:moveTo>
                  <a:lnTo>
                    <a:pt x="258" y="3"/>
                  </a:lnTo>
                  <a:lnTo>
                    <a:pt x="266" y="3"/>
                  </a:lnTo>
                  <a:lnTo>
                    <a:pt x="263" y="4"/>
                  </a:lnTo>
                  <a:close/>
                  <a:moveTo>
                    <a:pt x="205" y="5"/>
                  </a:moveTo>
                  <a:lnTo>
                    <a:pt x="205" y="5"/>
                  </a:lnTo>
                  <a:lnTo>
                    <a:pt x="206" y="5"/>
                  </a:lnTo>
                  <a:lnTo>
                    <a:pt x="211" y="5"/>
                  </a:lnTo>
                  <a:lnTo>
                    <a:pt x="205" y="5"/>
                  </a:lnTo>
                  <a:close/>
                  <a:moveTo>
                    <a:pt x="223" y="11"/>
                  </a:moveTo>
                  <a:lnTo>
                    <a:pt x="208" y="7"/>
                  </a:lnTo>
                  <a:lnTo>
                    <a:pt x="219" y="7"/>
                  </a:lnTo>
                  <a:lnTo>
                    <a:pt x="228" y="8"/>
                  </a:lnTo>
                  <a:lnTo>
                    <a:pt x="224" y="9"/>
                  </a:lnTo>
                  <a:lnTo>
                    <a:pt x="225" y="11"/>
                  </a:lnTo>
                  <a:lnTo>
                    <a:pt x="223" y="11"/>
                  </a:lnTo>
                  <a:close/>
                  <a:moveTo>
                    <a:pt x="181" y="11"/>
                  </a:moveTo>
                  <a:lnTo>
                    <a:pt x="168" y="9"/>
                  </a:lnTo>
                  <a:lnTo>
                    <a:pt x="173" y="9"/>
                  </a:lnTo>
                  <a:lnTo>
                    <a:pt x="181" y="11"/>
                  </a:lnTo>
                  <a:close/>
                  <a:moveTo>
                    <a:pt x="388" y="12"/>
                  </a:moveTo>
                  <a:lnTo>
                    <a:pt x="385" y="10"/>
                  </a:lnTo>
                  <a:lnTo>
                    <a:pt x="390" y="11"/>
                  </a:lnTo>
                  <a:lnTo>
                    <a:pt x="391" y="12"/>
                  </a:lnTo>
                  <a:lnTo>
                    <a:pt x="388" y="12"/>
                  </a:lnTo>
                  <a:close/>
                  <a:moveTo>
                    <a:pt x="398" y="15"/>
                  </a:moveTo>
                  <a:lnTo>
                    <a:pt x="395" y="13"/>
                  </a:lnTo>
                  <a:lnTo>
                    <a:pt x="398" y="13"/>
                  </a:lnTo>
                  <a:lnTo>
                    <a:pt x="400" y="13"/>
                  </a:lnTo>
                  <a:lnTo>
                    <a:pt x="398" y="15"/>
                  </a:lnTo>
                  <a:close/>
                  <a:moveTo>
                    <a:pt x="383" y="15"/>
                  </a:moveTo>
                  <a:lnTo>
                    <a:pt x="384" y="13"/>
                  </a:lnTo>
                  <a:lnTo>
                    <a:pt x="383" y="13"/>
                  </a:lnTo>
                  <a:lnTo>
                    <a:pt x="388" y="13"/>
                  </a:lnTo>
                  <a:lnTo>
                    <a:pt x="383" y="15"/>
                  </a:lnTo>
                  <a:close/>
                  <a:moveTo>
                    <a:pt x="386" y="39"/>
                  </a:moveTo>
                  <a:lnTo>
                    <a:pt x="384" y="38"/>
                  </a:lnTo>
                  <a:lnTo>
                    <a:pt x="388" y="37"/>
                  </a:lnTo>
                  <a:lnTo>
                    <a:pt x="387" y="37"/>
                  </a:lnTo>
                  <a:lnTo>
                    <a:pt x="388" y="38"/>
                  </a:lnTo>
                  <a:lnTo>
                    <a:pt x="387" y="38"/>
                  </a:lnTo>
                  <a:lnTo>
                    <a:pt x="388" y="38"/>
                  </a:lnTo>
                  <a:lnTo>
                    <a:pt x="386" y="39"/>
                  </a:lnTo>
                  <a:close/>
                  <a:moveTo>
                    <a:pt x="3" y="51"/>
                  </a:moveTo>
                  <a:lnTo>
                    <a:pt x="9" y="51"/>
                  </a:lnTo>
                  <a:lnTo>
                    <a:pt x="3" y="51"/>
                  </a:lnTo>
                  <a:lnTo>
                    <a:pt x="0" y="51"/>
                  </a:lnTo>
                  <a:lnTo>
                    <a:pt x="3" y="51"/>
                  </a:lnTo>
                  <a:close/>
                  <a:moveTo>
                    <a:pt x="386" y="63"/>
                  </a:moveTo>
                  <a:lnTo>
                    <a:pt x="386" y="65"/>
                  </a:lnTo>
                  <a:lnTo>
                    <a:pt x="383" y="59"/>
                  </a:lnTo>
                  <a:lnTo>
                    <a:pt x="386" y="58"/>
                  </a:lnTo>
                  <a:lnTo>
                    <a:pt x="385" y="57"/>
                  </a:lnTo>
                  <a:lnTo>
                    <a:pt x="387" y="58"/>
                  </a:lnTo>
                  <a:lnTo>
                    <a:pt x="386" y="63"/>
                  </a:lnTo>
                  <a:close/>
                  <a:moveTo>
                    <a:pt x="369" y="59"/>
                  </a:moveTo>
                  <a:lnTo>
                    <a:pt x="366" y="58"/>
                  </a:lnTo>
                  <a:lnTo>
                    <a:pt x="369" y="58"/>
                  </a:lnTo>
                  <a:lnTo>
                    <a:pt x="369" y="59"/>
                  </a:lnTo>
                  <a:close/>
                  <a:moveTo>
                    <a:pt x="371" y="59"/>
                  </a:moveTo>
                  <a:lnTo>
                    <a:pt x="371" y="60"/>
                  </a:lnTo>
                  <a:lnTo>
                    <a:pt x="369" y="59"/>
                  </a:lnTo>
                  <a:lnTo>
                    <a:pt x="371" y="59"/>
                  </a:lnTo>
                  <a:close/>
                  <a:moveTo>
                    <a:pt x="389" y="70"/>
                  </a:moveTo>
                  <a:lnTo>
                    <a:pt x="391" y="70"/>
                  </a:lnTo>
                  <a:lnTo>
                    <a:pt x="387" y="71"/>
                  </a:lnTo>
                  <a:lnTo>
                    <a:pt x="391" y="72"/>
                  </a:lnTo>
                  <a:lnTo>
                    <a:pt x="395" y="72"/>
                  </a:lnTo>
                  <a:lnTo>
                    <a:pt x="393" y="74"/>
                  </a:lnTo>
                  <a:lnTo>
                    <a:pt x="382" y="73"/>
                  </a:lnTo>
                  <a:lnTo>
                    <a:pt x="383" y="70"/>
                  </a:lnTo>
                  <a:lnTo>
                    <a:pt x="389" y="70"/>
                  </a:lnTo>
                  <a:close/>
                  <a:moveTo>
                    <a:pt x="372" y="73"/>
                  </a:moveTo>
                  <a:lnTo>
                    <a:pt x="374" y="74"/>
                  </a:lnTo>
                  <a:lnTo>
                    <a:pt x="372" y="74"/>
                  </a:lnTo>
                  <a:lnTo>
                    <a:pt x="375" y="75"/>
                  </a:lnTo>
                  <a:lnTo>
                    <a:pt x="372" y="76"/>
                  </a:lnTo>
                  <a:lnTo>
                    <a:pt x="368" y="75"/>
                  </a:lnTo>
                  <a:lnTo>
                    <a:pt x="369" y="73"/>
                  </a:lnTo>
                  <a:lnTo>
                    <a:pt x="372" y="73"/>
                  </a:lnTo>
                  <a:close/>
                  <a:moveTo>
                    <a:pt x="365" y="80"/>
                  </a:moveTo>
                  <a:lnTo>
                    <a:pt x="369" y="80"/>
                  </a:lnTo>
                  <a:lnTo>
                    <a:pt x="371" y="82"/>
                  </a:lnTo>
                  <a:lnTo>
                    <a:pt x="363" y="83"/>
                  </a:lnTo>
                  <a:lnTo>
                    <a:pt x="357" y="82"/>
                  </a:lnTo>
                  <a:lnTo>
                    <a:pt x="365" y="80"/>
                  </a:lnTo>
                  <a:close/>
                  <a:moveTo>
                    <a:pt x="95" y="85"/>
                  </a:moveTo>
                  <a:lnTo>
                    <a:pt x="93" y="85"/>
                  </a:lnTo>
                  <a:lnTo>
                    <a:pt x="98" y="85"/>
                  </a:lnTo>
                  <a:lnTo>
                    <a:pt x="95" y="85"/>
                  </a:lnTo>
                  <a:close/>
                  <a:moveTo>
                    <a:pt x="97" y="87"/>
                  </a:moveTo>
                  <a:lnTo>
                    <a:pt x="99" y="89"/>
                  </a:lnTo>
                  <a:lnTo>
                    <a:pt x="97" y="89"/>
                  </a:lnTo>
                  <a:lnTo>
                    <a:pt x="98" y="89"/>
                  </a:lnTo>
                  <a:lnTo>
                    <a:pt x="95" y="87"/>
                  </a:lnTo>
                  <a:lnTo>
                    <a:pt x="97" y="87"/>
                  </a:lnTo>
                  <a:close/>
                  <a:moveTo>
                    <a:pt x="337" y="89"/>
                  </a:moveTo>
                  <a:lnTo>
                    <a:pt x="346" y="91"/>
                  </a:lnTo>
                  <a:lnTo>
                    <a:pt x="332" y="90"/>
                  </a:lnTo>
                  <a:lnTo>
                    <a:pt x="348" y="92"/>
                  </a:lnTo>
                  <a:lnTo>
                    <a:pt x="336" y="93"/>
                  </a:lnTo>
                  <a:lnTo>
                    <a:pt x="328" y="92"/>
                  </a:lnTo>
                  <a:lnTo>
                    <a:pt x="326" y="91"/>
                  </a:lnTo>
                  <a:lnTo>
                    <a:pt x="330" y="89"/>
                  </a:lnTo>
                  <a:lnTo>
                    <a:pt x="337" y="89"/>
                  </a:lnTo>
                  <a:close/>
                  <a:moveTo>
                    <a:pt x="354" y="97"/>
                  </a:moveTo>
                  <a:lnTo>
                    <a:pt x="346" y="95"/>
                  </a:lnTo>
                  <a:lnTo>
                    <a:pt x="335" y="94"/>
                  </a:lnTo>
                  <a:lnTo>
                    <a:pt x="345" y="93"/>
                  </a:lnTo>
                  <a:lnTo>
                    <a:pt x="351" y="93"/>
                  </a:lnTo>
                  <a:lnTo>
                    <a:pt x="355" y="95"/>
                  </a:lnTo>
                  <a:lnTo>
                    <a:pt x="352" y="95"/>
                  </a:lnTo>
                  <a:lnTo>
                    <a:pt x="354" y="97"/>
                  </a:lnTo>
                  <a:close/>
                  <a:moveTo>
                    <a:pt x="99" y="95"/>
                  </a:moveTo>
                  <a:lnTo>
                    <a:pt x="100" y="95"/>
                  </a:lnTo>
                  <a:lnTo>
                    <a:pt x="95" y="98"/>
                  </a:lnTo>
                  <a:lnTo>
                    <a:pt x="92" y="97"/>
                  </a:lnTo>
                  <a:lnTo>
                    <a:pt x="99" y="95"/>
                  </a:lnTo>
                  <a:close/>
                  <a:moveTo>
                    <a:pt x="346" y="96"/>
                  </a:moveTo>
                  <a:lnTo>
                    <a:pt x="354" y="99"/>
                  </a:lnTo>
                  <a:lnTo>
                    <a:pt x="347" y="99"/>
                  </a:lnTo>
                  <a:lnTo>
                    <a:pt x="352" y="101"/>
                  </a:lnTo>
                  <a:lnTo>
                    <a:pt x="350" y="102"/>
                  </a:lnTo>
                  <a:lnTo>
                    <a:pt x="335" y="98"/>
                  </a:lnTo>
                  <a:lnTo>
                    <a:pt x="335" y="95"/>
                  </a:lnTo>
                  <a:lnTo>
                    <a:pt x="343" y="95"/>
                  </a:lnTo>
                  <a:lnTo>
                    <a:pt x="345" y="95"/>
                  </a:lnTo>
                  <a:lnTo>
                    <a:pt x="346" y="96"/>
                  </a:lnTo>
                  <a:close/>
                  <a:moveTo>
                    <a:pt x="97" y="100"/>
                  </a:moveTo>
                  <a:lnTo>
                    <a:pt x="94" y="102"/>
                  </a:lnTo>
                  <a:lnTo>
                    <a:pt x="92" y="101"/>
                  </a:lnTo>
                  <a:lnTo>
                    <a:pt x="97" y="100"/>
                  </a:lnTo>
                  <a:close/>
                  <a:moveTo>
                    <a:pt x="107" y="108"/>
                  </a:moveTo>
                  <a:lnTo>
                    <a:pt x="106" y="106"/>
                  </a:lnTo>
                  <a:lnTo>
                    <a:pt x="111" y="106"/>
                  </a:lnTo>
                  <a:lnTo>
                    <a:pt x="107" y="108"/>
                  </a:lnTo>
                  <a:close/>
                  <a:moveTo>
                    <a:pt x="112" y="111"/>
                  </a:moveTo>
                  <a:lnTo>
                    <a:pt x="107" y="112"/>
                  </a:lnTo>
                  <a:lnTo>
                    <a:pt x="107" y="110"/>
                  </a:lnTo>
                  <a:lnTo>
                    <a:pt x="112" y="111"/>
                  </a:lnTo>
                  <a:close/>
                  <a:moveTo>
                    <a:pt x="103" y="111"/>
                  </a:moveTo>
                  <a:lnTo>
                    <a:pt x="104" y="112"/>
                  </a:lnTo>
                  <a:lnTo>
                    <a:pt x="103" y="114"/>
                  </a:lnTo>
                  <a:lnTo>
                    <a:pt x="99" y="112"/>
                  </a:lnTo>
                  <a:lnTo>
                    <a:pt x="103" y="111"/>
                  </a:lnTo>
                  <a:close/>
                  <a:moveTo>
                    <a:pt x="301" y="119"/>
                  </a:moveTo>
                  <a:lnTo>
                    <a:pt x="300" y="120"/>
                  </a:lnTo>
                  <a:lnTo>
                    <a:pt x="300" y="119"/>
                  </a:lnTo>
                  <a:lnTo>
                    <a:pt x="309" y="115"/>
                  </a:lnTo>
                  <a:lnTo>
                    <a:pt x="321" y="113"/>
                  </a:lnTo>
                  <a:lnTo>
                    <a:pt x="323" y="115"/>
                  </a:lnTo>
                  <a:lnTo>
                    <a:pt x="323" y="118"/>
                  </a:lnTo>
                  <a:lnTo>
                    <a:pt x="301" y="119"/>
                  </a:lnTo>
                  <a:close/>
                  <a:moveTo>
                    <a:pt x="113" y="114"/>
                  </a:moveTo>
                  <a:lnTo>
                    <a:pt x="116" y="115"/>
                  </a:lnTo>
                  <a:lnTo>
                    <a:pt x="112" y="115"/>
                  </a:lnTo>
                  <a:lnTo>
                    <a:pt x="113" y="114"/>
                  </a:lnTo>
                  <a:close/>
                  <a:moveTo>
                    <a:pt x="308" y="115"/>
                  </a:moveTo>
                  <a:lnTo>
                    <a:pt x="304" y="116"/>
                  </a:lnTo>
                  <a:lnTo>
                    <a:pt x="304" y="115"/>
                  </a:lnTo>
                  <a:lnTo>
                    <a:pt x="308" y="115"/>
                  </a:lnTo>
                  <a:close/>
                  <a:moveTo>
                    <a:pt x="88" y="131"/>
                  </a:moveTo>
                  <a:lnTo>
                    <a:pt x="95" y="130"/>
                  </a:lnTo>
                  <a:lnTo>
                    <a:pt x="94" y="130"/>
                  </a:lnTo>
                  <a:lnTo>
                    <a:pt x="95" y="129"/>
                  </a:lnTo>
                  <a:lnTo>
                    <a:pt x="92" y="130"/>
                  </a:lnTo>
                  <a:lnTo>
                    <a:pt x="90" y="130"/>
                  </a:lnTo>
                  <a:lnTo>
                    <a:pt x="92" y="128"/>
                  </a:lnTo>
                  <a:lnTo>
                    <a:pt x="83" y="128"/>
                  </a:lnTo>
                  <a:lnTo>
                    <a:pt x="88" y="128"/>
                  </a:lnTo>
                  <a:lnTo>
                    <a:pt x="84" y="126"/>
                  </a:lnTo>
                  <a:lnTo>
                    <a:pt x="87" y="124"/>
                  </a:lnTo>
                  <a:lnTo>
                    <a:pt x="90" y="125"/>
                  </a:lnTo>
                  <a:lnTo>
                    <a:pt x="87" y="123"/>
                  </a:lnTo>
                  <a:lnTo>
                    <a:pt x="88" y="122"/>
                  </a:lnTo>
                  <a:lnTo>
                    <a:pt x="91" y="121"/>
                  </a:lnTo>
                  <a:lnTo>
                    <a:pt x="99" y="122"/>
                  </a:lnTo>
                  <a:lnTo>
                    <a:pt x="108" y="128"/>
                  </a:lnTo>
                  <a:lnTo>
                    <a:pt x="92" y="132"/>
                  </a:lnTo>
                  <a:lnTo>
                    <a:pt x="88" y="131"/>
                  </a:lnTo>
                  <a:close/>
                  <a:moveTo>
                    <a:pt x="116" y="125"/>
                  </a:moveTo>
                  <a:lnTo>
                    <a:pt x="119" y="126"/>
                  </a:lnTo>
                  <a:lnTo>
                    <a:pt x="115" y="128"/>
                  </a:lnTo>
                  <a:lnTo>
                    <a:pt x="114" y="129"/>
                  </a:lnTo>
                  <a:lnTo>
                    <a:pt x="112" y="130"/>
                  </a:lnTo>
                  <a:lnTo>
                    <a:pt x="112" y="128"/>
                  </a:lnTo>
                  <a:lnTo>
                    <a:pt x="116" y="125"/>
                  </a:lnTo>
                  <a:lnTo>
                    <a:pt x="112" y="126"/>
                  </a:lnTo>
                  <a:lnTo>
                    <a:pt x="116" y="125"/>
                  </a:lnTo>
                  <a:close/>
                  <a:moveTo>
                    <a:pt x="94" y="140"/>
                  </a:moveTo>
                  <a:lnTo>
                    <a:pt x="94" y="141"/>
                  </a:lnTo>
                  <a:lnTo>
                    <a:pt x="93" y="142"/>
                  </a:lnTo>
                  <a:lnTo>
                    <a:pt x="92" y="141"/>
                  </a:lnTo>
                  <a:lnTo>
                    <a:pt x="94" y="140"/>
                  </a:lnTo>
                  <a:close/>
                  <a:moveTo>
                    <a:pt x="180" y="181"/>
                  </a:moveTo>
                  <a:lnTo>
                    <a:pt x="178" y="179"/>
                  </a:lnTo>
                  <a:lnTo>
                    <a:pt x="180" y="179"/>
                  </a:lnTo>
                  <a:lnTo>
                    <a:pt x="183" y="184"/>
                  </a:lnTo>
                  <a:lnTo>
                    <a:pt x="180" y="183"/>
                  </a:lnTo>
                  <a:lnTo>
                    <a:pt x="180" y="181"/>
                  </a:lnTo>
                  <a:close/>
                  <a:moveTo>
                    <a:pt x="93" y="183"/>
                  </a:moveTo>
                  <a:lnTo>
                    <a:pt x="88" y="186"/>
                  </a:lnTo>
                  <a:lnTo>
                    <a:pt x="92" y="183"/>
                  </a:lnTo>
                  <a:lnTo>
                    <a:pt x="93" y="183"/>
                  </a:lnTo>
                  <a:close/>
                  <a:moveTo>
                    <a:pt x="103" y="225"/>
                  </a:moveTo>
                  <a:lnTo>
                    <a:pt x="104" y="225"/>
                  </a:lnTo>
                  <a:lnTo>
                    <a:pt x="102" y="227"/>
                  </a:lnTo>
                  <a:lnTo>
                    <a:pt x="99" y="225"/>
                  </a:lnTo>
                  <a:lnTo>
                    <a:pt x="103" y="225"/>
                  </a:lnTo>
                  <a:close/>
                  <a:moveTo>
                    <a:pt x="124" y="230"/>
                  </a:moveTo>
                  <a:lnTo>
                    <a:pt x="124" y="231"/>
                  </a:lnTo>
                  <a:lnTo>
                    <a:pt x="122" y="232"/>
                  </a:lnTo>
                  <a:lnTo>
                    <a:pt x="123" y="230"/>
                  </a:lnTo>
                  <a:lnTo>
                    <a:pt x="124" y="230"/>
                  </a:lnTo>
                  <a:close/>
                  <a:moveTo>
                    <a:pt x="137" y="235"/>
                  </a:moveTo>
                  <a:lnTo>
                    <a:pt x="132" y="233"/>
                  </a:lnTo>
                  <a:lnTo>
                    <a:pt x="142" y="233"/>
                  </a:lnTo>
                  <a:lnTo>
                    <a:pt x="138" y="233"/>
                  </a:lnTo>
                  <a:lnTo>
                    <a:pt x="137" y="235"/>
                  </a:lnTo>
                  <a:close/>
                  <a:moveTo>
                    <a:pt x="131" y="233"/>
                  </a:moveTo>
                  <a:lnTo>
                    <a:pt x="130" y="234"/>
                  </a:lnTo>
                  <a:lnTo>
                    <a:pt x="129" y="234"/>
                  </a:lnTo>
                  <a:lnTo>
                    <a:pt x="130" y="233"/>
                  </a:lnTo>
                  <a:lnTo>
                    <a:pt x="131" y="233"/>
                  </a:lnTo>
                  <a:close/>
                  <a:moveTo>
                    <a:pt x="132" y="235"/>
                  </a:moveTo>
                  <a:lnTo>
                    <a:pt x="130" y="235"/>
                  </a:lnTo>
                  <a:lnTo>
                    <a:pt x="133" y="234"/>
                  </a:lnTo>
                  <a:lnTo>
                    <a:pt x="132" y="235"/>
                  </a:lnTo>
                  <a:close/>
                  <a:moveTo>
                    <a:pt x="133" y="237"/>
                  </a:moveTo>
                  <a:lnTo>
                    <a:pt x="132" y="236"/>
                  </a:lnTo>
                  <a:lnTo>
                    <a:pt x="133" y="234"/>
                  </a:lnTo>
                  <a:lnTo>
                    <a:pt x="136" y="235"/>
                  </a:lnTo>
                  <a:lnTo>
                    <a:pt x="133" y="237"/>
                  </a:lnTo>
                  <a:close/>
                  <a:moveTo>
                    <a:pt x="86" y="193"/>
                  </a:moveTo>
                  <a:lnTo>
                    <a:pt x="92" y="193"/>
                  </a:lnTo>
                  <a:lnTo>
                    <a:pt x="87" y="193"/>
                  </a:lnTo>
                  <a:lnTo>
                    <a:pt x="85" y="193"/>
                  </a:lnTo>
                  <a:lnTo>
                    <a:pt x="85" y="195"/>
                  </a:lnTo>
                  <a:lnTo>
                    <a:pt x="82" y="193"/>
                  </a:lnTo>
                  <a:lnTo>
                    <a:pt x="90" y="190"/>
                  </a:lnTo>
                  <a:lnTo>
                    <a:pt x="83" y="191"/>
                  </a:lnTo>
                  <a:lnTo>
                    <a:pt x="86" y="190"/>
                  </a:lnTo>
                  <a:lnTo>
                    <a:pt x="83" y="188"/>
                  </a:lnTo>
                  <a:lnTo>
                    <a:pt x="97" y="187"/>
                  </a:lnTo>
                  <a:lnTo>
                    <a:pt x="94" y="187"/>
                  </a:lnTo>
                  <a:lnTo>
                    <a:pt x="95" y="185"/>
                  </a:lnTo>
                  <a:lnTo>
                    <a:pt x="85" y="188"/>
                  </a:lnTo>
                  <a:lnTo>
                    <a:pt x="83" y="187"/>
                  </a:lnTo>
                  <a:lnTo>
                    <a:pt x="90" y="187"/>
                  </a:lnTo>
                  <a:lnTo>
                    <a:pt x="90" y="186"/>
                  </a:lnTo>
                  <a:lnTo>
                    <a:pt x="92" y="184"/>
                  </a:lnTo>
                  <a:lnTo>
                    <a:pt x="97" y="184"/>
                  </a:lnTo>
                  <a:lnTo>
                    <a:pt x="92" y="183"/>
                  </a:lnTo>
                  <a:lnTo>
                    <a:pt x="95" y="182"/>
                  </a:lnTo>
                  <a:lnTo>
                    <a:pt x="103" y="185"/>
                  </a:lnTo>
                  <a:lnTo>
                    <a:pt x="99" y="183"/>
                  </a:lnTo>
                  <a:lnTo>
                    <a:pt x="100" y="181"/>
                  </a:lnTo>
                  <a:lnTo>
                    <a:pt x="99" y="181"/>
                  </a:lnTo>
                  <a:lnTo>
                    <a:pt x="101" y="179"/>
                  </a:lnTo>
                  <a:lnTo>
                    <a:pt x="96" y="181"/>
                  </a:lnTo>
                  <a:lnTo>
                    <a:pt x="94" y="175"/>
                  </a:lnTo>
                  <a:lnTo>
                    <a:pt x="95" y="181"/>
                  </a:lnTo>
                  <a:lnTo>
                    <a:pt x="90" y="182"/>
                  </a:lnTo>
                  <a:lnTo>
                    <a:pt x="92" y="181"/>
                  </a:lnTo>
                  <a:lnTo>
                    <a:pt x="90" y="181"/>
                  </a:lnTo>
                  <a:lnTo>
                    <a:pt x="84" y="185"/>
                  </a:lnTo>
                  <a:lnTo>
                    <a:pt x="81" y="187"/>
                  </a:lnTo>
                  <a:lnTo>
                    <a:pt x="82" y="181"/>
                  </a:lnTo>
                  <a:lnTo>
                    <a:pt x="92" y="178"/>
                  </a:lnTo>
                  <a:lnTo>
                    <a:pt x="82" y="180"/>
                  </a:lnTo>
                  <a:lnTo>
                    <a:pt x="84" y="178"/>
                  </a:lnTo>
                  <a:lnTo>
                    <a:pt x="83" y="177"/>
                  </a:lnTo>
                  <a:lnTo>
                    <a:pt x="85" y="175"/>
                  </a:lnTo>
                  <a:lnTo>
                    <a:pt x="83" y="176"/>
                  </a:lnTo>
                  <a:lnTo>
                    <a:pt x="84" y="175"/>
                  </a:lnTo>
                  <a:lnTo>
                    <a:pt x="81" y="176"/>
                  </a:lnTo>
                  <a:lnTo>
                    <a:pt x="81" y="175"/>
                  </a:lnTo>
                  <a:lnTo>
                    <a:pt x="89" y="171"/>
                  </a:lnTo>
                  <a:lnTo>
                    <a:pt x="91" y="170"/>
                  </a:lnTo>
                  <a:lnTo>
                    <a:pt x="100" y="170"/>
                  </a:lnTo>
                  <a:lnTo>
                    <a:pt x="93" y="170"/>
                  </a:lnTo>
                  <a:lnTo>
                    <a:pt x="89" y="170"/>
                  </a:lnTo>
                  <a:lnTo>
                    <a:pt x="82" y="174"/>
                  </a:lnTo>
                  <a:lnTo>
                    <a:pt x="81" y="172"/>
                  </a:lnTo>
                  <a:lnTo>
                    <a:pt x="83" y="171"/>
                  </a:lnTo>
                  <a:lnTo>
                    <a:pt x="81" y="172"/>
                  </a:lnTo>
                  <a:lnTo>
                    <a:pt x="81" y="171"/>
                  </a:lnTo>
                  <a:lnTo>
                    <a:pt x="83" y="170"/>
                  </a:lnTo>
                  <a:lnTo>
                    <a:pt x="81" y="171"/>
                  </a:lnTo>
                  <a:lnTo>
                    <a:pt x="83" y="169"/>
                  </a:lnTo>
                  <a:lnTo>
                    <a:pt x="81" y="170"/>
                  </a:lnTo>
                  <a:lnTo>
                    <a:pt x="77" y="170"/>
                  </a:lnTo>
                  <a:lnTo>
                    <a:pt x="81" y="169"/>
                  </a:lnTo>
                  <a:lnTo>
                    <a:pt x="78" y="170"/>
                  </a:lnTo>
                  <a:lnTo>
                    <a:pt x="79" y="168"/>
                  </a:lnTo>
                  <a:lnTo>
                    <a:pt x="87" y="168"/>
                  </a:lnTo>
                  <a:lnTo>
                    <a:pt x="92" y="166"/>
                  </a:lnTo>
                  <a:lnTo>
                    <a:pt x="79" y="168"/>
                  </a:lnTo>
                  <a:lnTo>
                    <a:pt x="82" y="166"/>
                  </a:lnTo>
                  <a:lnTo>
                    <a:pt x="77" y="168"/>
                  </a:lnTo>
                  <a:lnTo>
                    <a:pt x="80" y="167"/>
                  </a:lnTo>
                  <a:lnTo>
                    <a:pt x="77" y="166"/>
                  </a:lnTo>
                  <a:lnTo>
                    <a:pt x="99" y="158"/>
                  </a:lnTo>
                  <a:lnTo>
                    <a:pt x="107" y="158"/>
                  </a:lnTo>
                  <a:lnTo>
                    <a:pt x="103" y="156"/>
                  </a:lnTo>
                  <a:lnTo>
                    <a:pt x="111" y="156"/>
                  </a:lnTo>
                  <a:lnTo>
                    <a:pt x="103" y="156"/>
                  </a:lnTo>
                  <a:lnTo>
                    <a:pt x="77" y="166"/>
                  </a:lnTo>
                  <a:lnTo>
                    <a:pt x="77" y="165"/>
                  </a:lnTo>
                  <a:lnTo>
                    <a:pt x="81" y="164"/>
                  </a:lnTo>
                  <a:lnTo>
                    <a:pt x="77" y="164"/>
                  </a:lnTo>
                  <a:lnTo>
                    <a:pt x="78" y="162"/>
                  </a:lnTo>
                  <a:lnTo>
                    <a:pt x="89" y="161"/>
                  </a:lnTo>
                  <a:lnTo>
                    <a:pt x="80" y="160"/>
                  </a:lnTo>
                  <a:lnTo>
                    <a:pt x="88" y="160"/>
                  </a:lnTo>
                  <a:lnTo>
                    <a:pt x="84" y="158"/>
                  </a:lnTo>
                  <a:lnTo>
                    <a:pt x="92" y="158"/>
                  </a:lnTo>
                  <a:lnTo>
                    <a:pt x="79" y="156"/>
                  </a:lnTo>
                  <a:lnTo>
                    <a:pt x="83" y="156"/>
                  </a:lnTo>
                  <a:lnTo>
                    <a:pt x="78" y="155"/>
                  </a:lnTo>
                  <a:lnTo>
                    <a:pt x="82" y="153"/>
                  </a:lnTo>
                  <a:lnTo>
                    <a:pt x="83" y="153"/>
                  </a:lnTo>
                  <a:lnTo>
                    <a:pt x="95" y="152"/>
                  </a:lnTo>
                  <a:lnTo>
                    <a:pt x="96" y="152"/>
                  </a:lnTo>
                  <a:lnTo>
                    <a:pt x="99" y="153"/>
                  </a:lnTo>
                  <a:lnTo>
                    <a:pt x="102" y="154"/>
                  </a:lnTo>
                  <a:lnTo>
                    <a:pt x="109" y="154"/>
                  </a:lnTo>
                  <a:lnTo>
                    <a:pt x="102" y="154"/>
                  </a:lnTo>
                  <a:lnTo>
                    <a:pt x="99" y="153"/>
                  </a:lnTo>
                  <a:lnTo>
                    <a:pt x="103" y="151"/>
                  </a:lnTo>
                  <a:lnTo>
                    <a:pt x="94" y="152"/>
                  </a:lnTo>
                  <a:lnTo>
                    <a:pt x="85" y="153"/>
                  </a:lnTo>
                  <a:lnTo>
                    <a:pt x="80" y="154"/>
                  </a:lnTo>
                  <a:lnTo>
                    <a:pt x="81" y="152"/>
                  </a:lnTo>
                  <a:lnTo>
                    <a:pt x="94" y="148"/>
                  </a:lnTo>
                  <a:lnTo>
                    <a:pt x="111" y="151"/>
                  </a:lnTo>
                  <a:lnTo>
                    <a:pt x="107" y="150"/>
                  </a:lnTo>
                  <a:lnTo>
                    <a:pt x="113" y="149"/>
                  </a:lnTo>
                  <a:lnTo>
                    <a:pt x="104" y="149"/>
                  </a:lnTo>
                  <a:lnTo>
                    <a:pt x="111" y="147"/>
                  </a:lnTo>
                  <a:lnTo>
                    <a:pt x="109" y="147"/>
                  </a:lnTo>
                  <a:lnTo>
                    <a:pt x="105" y="148"/>
                  </a:lnTo>
                  <a:lnTo>
                    <a:pt x="104" y="147"/>
                  </a:lnTo>
                  <a:lnTo>
                    <a:pt x="107" y="147"/>
                  </a:lnTo>
                  <a:lnTo>
                    <a:pt x="107" y="146"/>
                  </a:lnTo>
                  <a:lnTo>
                    <a:pt x="103" y="146"/>
                  </a:lnTo>
                  <a:lnTo>
                    <a:pt x="104" y="147"/>
                  </a:lnTo>
                  <a:lnTo>
                    <a:pt x="99" y="149"/>
                  </a:lnTo>
                  <a:lnTo>
                    <a:pt x="95" y="147"/>
                  </a:lnTo>
                  <a:lnTo>
                    <a:pt x="82" y="151"/>
                  </a:lnTo>
                  <a:lnTo>
                    <a:pt x="82" y="150"/>
                  </a:lnTo>
                  <a:lnTo>
                    <a:pt x="85" y="149"/>
                  </a:lnTo>
                  <a:lnTo>
                    <a:pt x="84" y="147"/>
                  </a:lnTo>
                  <a:lnTo>
                    <a:pt x="91" y="146"/>
                  </a:lnTo>
                  <a:lnTo>
                    <a:pt x="90" y="145"/>
                  </a:lnTo>
                  <a:lnTo>
                    <a:pt x="92" y="145"/>
                  </a:lnTo>
                  <a:lnTo>
                    <a:pt x="90" y="143"/>
                  </a:lnTo>
                  <a:lnTo>
                    <a:pt x="113" y="146"/>
                  </a:lnTo>
                  <a:lnTo>
                    <a:pt x="105" y="143"/>
                  </a:lnTo>
                  <a:lnTo>
                    <a:pt x="108" y="144"/>
                  </a:lnTo>
                  <a:lnTo>
                    <a:pt x="107" y="143"/>
                  </a:lnTo>
                  <a:lnTo>
                    <a:pt x="107" y="141"/>
                  </a:lnTo>
                  <a:lnTo>
                    <a:pt x="111" y="139"/>
                  </a:lnTo>
                  <a:lnTo>
                    <a:pt x="104" y="141"/>
                  </a:lnTo>
                  <a:lnTo>
                    <a:pt x="107" y="143"/>
                  </a:lnTo>
                  <a:lnTo>
                    <a:pt x="96" y="144"/>
                  </a:lnTo>
                  <a:lnTo>
                    <a:pt x="90" y="142"/>
                  </a:lnTo>
                  <a:lnTo>
                    <a:pt x="92" y="142"/>
                  </a:lnTo>
                  <a:lnTo>
                    <a:pt x="96" y="140"/>
                  </a:lnTo>
                  <a:lnTo>
                    <a:pt x="97" y="139"/>
                  </a:lnTo>
                  <a:lnTo>
                    <a:pt x="111" y="139"/>
                  </a:lnTo>
                  <a:lnTo>
                    <a:pt x="111" y="137"/>
                  </a:lnTo>
                  <a:lnTo>
                    <a:pt x="114" y="136"/>
                  </a:lnTo>
                  <a:lnTo>
                    <a:pt x="109" y="137"/>
                  </a:lnTo>
                  <a:lnTo>
                    <a:pt x="112" y="135"/>
                  </a:lnTo>
                  <a:lnTo>
                    <a:pt x="111" y="135"/>
                  </a:lnTo>
                  <a:lnTo>
                    <a:pt x="112" y="134"/>
                  </a:lnTo>
                  <a:lnTo>
                    <a:pt x="116" y="135"/>
                  </a:lnTo>
                  <a:lnTo>
                    <a:pt x="118" y="135"/>
                  </a:lnTo>
                  <a:lnTo>
                    <a:pt x="118" y="134"/>
                  </a:lnTo>
                  <a:lnTo>
                    <a:pt x="114" y="134"/>
                  </a:lnTo>
                  <a:lnTo>
                    <a:pt x="120" y="133"/>
                  </a:lnTo>
                  <a:lnTo>
                    <a:pt x="116" y="133"/>
                  </a:lnTo>
                  <a:lnTo>
                    <a:pt x="118" y="132"/>
                  </a:lnTo>
                  <a:lnTo>
                    <a:pt x="112" y="133"/>
                  </a:lnTo>
                  <a:lnTo>
                    <a:pt x="115" y="130"/>
                  </a:lnTo>
                  <a:lnTo>
                    <a:pt x="121" y="130"/>
                  </a:lnTo>
                  <a:lnTo>
                    <a:pt x="115" y="130"/>
                  </a:lnTo>
                  <a:lnTo>
                    <a:pt x="116" y="128"/>
                  </a:lnTo>
                  <a:lnTo>
                    <a:pt x="120" y="129"/>
                  </a:lnTo>
                  <a:lnTo>
                    <a:pt x="116" y="128"/>
                  </a:lnTo>
                  <a:lnTo>
                    <a:pt x="122" y="127"/>
                  </a:lnTo>
                  <a:lnTo>
                    <a:pt x="120" y="125"/>
                  </a:lnTo>
                  <a:lnTo>
                    <a:pt x="123" y="124"/>
                  </a:lnTo>
                  <a:lnTo>
                    <a:pt x="107" y="124"/>
                  </a:lnTo>
                  <a:lnTo>
                    <a:pt x="92" y="117"/>
                  </a:lnTo>
                  <a:lnTo>
                    <a:pt x="96" y="116"/>
                  </a:lnTo>
                  <a:lnTo>
                    <a:pt x="105" y="116"/>
                  </a:lnTo>
                  <a:lnTo>
                    <a:pt x="122" y="120"/>
                  </a:lnTo>
                  <a:lnTo>
                    <a:pt x="121" y="120"/>
                  </a:lnTo>
                  <a:lnTo>
                    <a:pt x="123" y="118"/>
                  </a:lnTo>
                  <a:lnTo>
                    <a:pt x="119" y="120"/>
                  </a:lnTo>
                  <a:lnTo>
                    <a:pt x="116" y="118"/>
                  </a:lnTo>
                  <a:lnTo>
                    <a:pt x="120" y="119"/>
                  </a:lnTo>
                  <a:lnTo>
                    <a:pt x="122" y="118"/>
                  </a:lnTo>
                  <a:lnTo>
                    <a:pt x="120" y="118"/>
                  </a:lnTo>
                  <a:lnTo>
                    <a:pt x="122" y="118"/>
                  </a:lnTo>
                  <a:lnTo>
                    <a:pt x="116" y="116"/>
                  </a:lnTo>
                  <a:lnTo>
                    <a:pt x="123" y="117"/>
                  </a:lnTo>
                  <a:lnTo>
                    <a:pt x="122" y="115"/>
                  </a:lnTo>
                  <a:lnTo>
                    <a:pt x="114" y="114"/>
                  </a:lnTo>
                  <a:lnTo>
                    <a:pt x="122" y="114"/>
                  </a:lnTo>
                  <a:lnTo>
                    <a:pt x="112" y="112"/>
                  </a:lnTo>
                  <a:lnTo>
                    <a:pt x="119" y="111"/>
                  </a:lnTo>
                  <a:lnTo>
                    <a:pt x="118" y="110"/>
                  </a:lnTo>
                  <a:lnTo>
                    <a:pt x="110" y="112"/>
                  </a:lnTo>
                  <a:lnTo>
                    <a:pt x="113" y="111"/>
                  </a:lnTo>
                  <a:lnTo>
                    <a:pt x="113" y="110"/>
                  </a:lnTo>
                  <a:lnTo>
                    <a:pt x="121" y="108"/>
                  </a:lnTo>
                  <a:lnTo>
                    <a:pt x="111" y="110"/>
                  </a:lnTo>
                  <a:lnTo>
                    <a:pt x="109" y="109"/>
                  </a:lnTo>
                  <a:lnTo>
                    <a:pt x="120" y="106"/>
                  </a:lnTo>
                  <a:lnTo>
                    <a:pt x="107" y="106"/>
                  </a:lnTo>
                  <a:lnTo>
                    <a:pt x="113" y="103"/>
                  </a:lnTo>
                  <a:lnTo>
                    <a:pt x="108" y="105"/>
                  </a:lnTo>
                  <a:lnTo>
                    <a:pt x="108" y="103"/>
                  </a:lnTo>
                  <a:lnTo>
                    <a:pt x="106" y="101"/>
                  </a:lnTo>
                  <a:lnTo>
                    <a:pt x="109" y="100"/>
                  </a:lnTo>
                  <a:lnTo>
                    <a:pt x="105" y="100"/>
                  </a:lnTo>
                  <a:lnTo>
                    <a:pt x="107" y="105"/>
                  </a:lnTo>
                  <a:lnTo>
                    <a:pt x="103" y="106"/>
                  </a:lnTo>
                  <a:lnTo>
                    <a:pt x="103" y="107"/>
                  </a:lnTo>
                  <a:lnTo>
                    <a:pt x="101" y="106"/>
                  </a:lnTo>
                  <a:lnTo>
                    <a:pt x="102" y="108"/>
                  </a:lnTo>
                  <a:lnTo>
                    <a:pt x="101" y="109"/>
                  </a:lnTo>
                  <a:lnTo>
                    <a:pt x="94" y="110"/>
                  </a:lnTo>
                  <a:lnTo>
                    <a:pt x="91" y="108"/>
                  </a:lnTo>
                  <a:lnTo>
                    <a:pt x="92" y="109"/>
                  </a:lnTo>
                  <a:lnTo>
                    <a:pt x="90" y="109"/>
                  </a:lnTo>
                  <a:lnTo>
                    <a:pt x="90" y="107"/>
                  </a:lnTo>
                  <a:lnTo>
                    <a:pt x="87" y="106"/>
                  </a:lnTo>
                  <a:lnTo>
                    <a:pt x="96" y="104"/>
                  </a:lnTo>
                  <a:lnTo>
                    <a:pt x="102" y="101"/>
                  </a:lnTo>
                  <a:lnTo>
                    <a:pt x="96" y="104"/>
                  </a:lnTo>
                  <a:lnTo>
                    <a:pt x="94" y="104"/>
                  </a:lnTo>
                  <a:lnTo>
                    <a:pt x="92" y="103"/>
                  </a:lnTo>
                  <a:lnTo>
                    <a:pt x="99" y="100"/>
                  </a:lnTo>
                  <a:lnTo>
                    <a:pt x="94" y="99"/>
                  </a:lnTo>
                  <a:lnTo>
                    <a:pt x="104" y="99"/>
                  </a:lnTo>
                  <a:lnTo>
                    <a:pt x="98" y="99"/>
                  </a:lnTo>
                  <a:lnTo>
                    <a:pt x="102" y="97"/>
                  </a:lnTo>
                  <a:lnTo>
                    <a:pt x="100" y="97"/>
                  </a:lnTo>
                  <a:lnTo>
                    <a:pt x="103" y="96"/>
                  </a:lnTo>
                  <a:lnTo>
                    <a:pt x="100" y="96"/>
                  </a:lnTo>
                  <a:lnTo>
                    <a:pt x="103" y="95"/>
                  </a:lnTo>
                  <a:lnTo>
                    <a:pt x="103" y="93"/>
                  </a:lnTo>
                  <a:lnTo>
                    <a:pt x="96" y="93"/>
                  </a:lnTo>
                  <a:lnTo>
                    <a:pt x="101" y="91"/>
                  </a:lnTo>
                  <a:lnTo>
                    <a:pt x="99" y="91"/>
                  </a:lnTo>
                  <a:lnTo>
                    <a:pt x="103" y="89"/>
                  </a:lnTo>
                  <a:lnTo>
                    <a:pt x="96" y="87"/>
                  </a:lnTo>
                  <a:lnTo>
                    <a:pt x="100" y="86"/>
                  </a:lnTo>
                  <a:lnTo>
                    <a:pt x="99" y="85"/>
                  </a:lnTo>
                  <a:lnTo>
                    <a:pt x="101" y="85"/>
                  </a:lnTo>
                  <a:lnTo>
                    <a:pt x="98" y="84"/>
                  </a:lnTo>
                  <a:lnTo>
                    <a:pt x="99" y="83"/>
                  </a:lnTo>
                  <a:lnTo>
                    <a:pt x="96" y="83"/>
                  </a:lnTo>
                  <a:lnTo>
                    <a:pt x="99" y="81"/>
                  </a:lnTo>
                  <a:lnTo>
                    <a:pt x="90" y="82"/>
                  </a:lnTo>
                  <a:lnTo>
                    <a:pt x="98" y="81"/>
                  </a:lnTo>
                  <a:lnTo>
                    <a:pt x="95" y="80"/>
                  </a:lnTo>
                  <a:lnTo>
                    <a:pt x="100" y="80"/>
                  </a:lnTo>
                  <a:lnTo>
                    <a:pt x="95" y="79"/>
                  </a:lnTo>
                  <a:lnTo>
                    <a:pt x="98" y="79"/>
                  </a:lnTo>
                  <a:lnTo>
                    <a:pt x="101" y="78"/>
                  </a:lnTo>
                  <a:lnTo>
                    <a:pt x="95" y="76"/>
                  </a:lnTo>
                  <a:lnTo>
                    <a:pt x="97" y="75"/>
                  </a:lnTo>
                  <a:lnTo>
                    <a:pt x="97" y="74"/>
                  </a:lnTo>
                  <a:lnTo>
                    <a:pt x="90" y="73"/>
                  </a:lnTo>
                  <a:lnTo>
                    <a:pt x="92" y="72"/>
                  </a:lnTo>
                  <a:lnTo>
                    <a:pt x="90" y="71"/>
                  </a:lnTo>
                  <a:lnTo>
                    <a:pt x="90" y="70"/>
                  </a:lnTo>
                  <a:lnTo>
                    <a:pt x="88" y="70"/>
                  </a:lnTo>
                  <a:lnTo>
                    <a:pt x="92" y="68"/>
                  </a:lnTo>
                  <a:lnTo>
                    <a:pt x="90" y="67"/>
                  </a:lnTo>
                  <a:lnTo>
                    <a:pt x="92" y="67"/>
                  </a:lnTo>
                  <a:lnTo>
                    <a:pt x="87" y="67"/>
                  </a:lnTo>
                  <a:lnTo>
                    <a:pt x="87" y="65"/>
                  </a:lnTo>
                  <a:lnTo>
                    <a:pt x="81" y="66"/>
                  </a:lnTo>
                  <a:lnTo>
                    <a:pt x="83" y="65"/>
                  </a:lnTo>
                  <a:lnTo>
                    <a:pt x="67" y="61"/>
                  </a:lnTo>
                  <a:lnTo>
                    <a:pt x="62" y="63"/>
                  </a:lnTo>
                  <a:lnTo>
                    <a:pt x="59" y="60"/>
                  </a:lnTo>
                  <a:lnTo>
                    <a:pt x="53" y="63"/>
                  </a:lnTo>
                  <a:lnTo>
                    <a:pt x="52" y="61"/>
                  </a:lnTo>
                  <a:lnTo>
                    <a:pt x="49" y="61"/>
                  </a:lnTo>
                  <a:lnTo>
                    <a:pt x="49" y="63"/>
                  </a:lnTo>
                  <a:lnTo>
                    <a:pt x="44" y="63"/>
                  </a:lnTo>
                  <a:lnTo>
                    <a:pt x="41" y="64"/>
                  </a:lnTo>
                  <a:lnTo>
                    <a:pt x="39" y="63"/>
                  </a:lnTo>
                  <a:lnTo>
                    <a:pt x="42" y="61"/>
                  </a:lnTo>
                  <a:lnTo>
                    <a:pt x="38" y="61"/>
                  </a:lnTo>
                  <a:lnTo>
                    <a:pt x="34" y="63"/>
                  </a:lnTo>
                  <a:lnTo>
                    <a:pt x="31" y="61"/>
                  </a:lnTo>
                  <a:lnTo>
                    <a:pt x="29" y="63"/>
                  </a:lnTo>
                  <a:lnTo>
                    <a:pt x="33" y="65"/>
                  </a:lnTo>
                  <a:lnTo>
                    <a:pt x="18" y="63"/>
                  </a:lnTo>
                  <a:lnTo>
                    <a:pt x="14" y="60"/>
                  </a:lnTo>
                  <a:lnTo>
                    <a:pt x="28" y="57"/>
                  </a:lnTo>
                  <a:lnTo>
                    <a:pt x="14" y="57"/>
                  </a:lnTo>
                  <a:lnTo>
                    <a:pt x="18" y="55"/>
                  </a:lnTo>
                  <a:lnTo>
                    <a:pt x="9" y="56"/>
                  </a:lnTo>
                  <a:lnTo>
                    <a:pt x="8" y="55"/>
                  </a:lnTo>
                  <a:lnTo>
                    <a:pt x="10" y="55"/>
                  </a:lnTo>
                  <a:lnTo>
                    <a:pt x="7" y="54"/>
                  </a:lnTo>
                  <a:lnTo>
                    <a:pt x="16" y="52"/>
                  </a:lnTo>
                  <a:lnTo>
                    <a:pt x="43" y="53"/>
                  </a:lnTo>
                  <a:lnTo>
                    <a:pt x="25" y="52"/>
                  </a:lnTo>
                  <a:lnTo>
                    <a:pt x="36" y="51"/>
                  </a:lnTo>
                  <a:lnTo>
                    <a:pt x="45" y="52"/>
                  </a:lnTo>
                  <a:lnTo>
                    <a:pt x="43" y="51"/>
                  </a:lnTo>
                  <a:lnTo>
                    <a:pt x="47" y="51"/>
                  </a:lnTo>
                  <a:lnTo>
                    <a:pt x="48" y="49"/>
                  </a:lnTo>
                  <a:lnTo>
                    <a:pt x="43" y="49"/>
                  </a:lnTo>
                  <a:lnTo>
                    <a:pt x="31" y="50"/>
                  </a:lnTo>
                  <a:lnTo>
                    <a:pt x="30" y="49"/>
                  </a:lnTo>
                  <a:lnTo>
                    <a:pt x="30" y="50"/>
                  </a:lnTo>
                  <a:lnTo>
                    <a:pt x="26" y="51"/>
                  </a:lnTo>
                  <a:lnTo>
                    <a:pt x="18" y="49"/>
                  </a:lnTo>
                  <a:lnTo>
                    <a:pt x="26" y="48"/>
                  </a:lnTo>
                  <a:lnTo>
                    <a:pt x="17" y="49"/>
                  </a:lnTo>
                  <a:lnTo>
                    <a:pt x="23" y="47"/>
                  </a:lnTo>
                  <a:lnTo>
                    <a:pt x="11" y="47"/>
                  </a:lnTo>
                  <a:lnTo>
                    <a:pt x="3" y="43"/>
                  </a:lnTo>
                  <a:lnTo>
                    <a:pt x="9" y="42"/>
                  </a:lnTo>
                  <a:lnTo>
                    <a:pt x="7" y="42"/>
                  </a:lnTo>
                  <a:lnTo>
                    <a:pt x="10" y="40"/>
                  </a:lnTo>
                  <a:lnTo>
                    <a:pt x="39" y="37"/>
                  </a:lnTo>
                  <a:lnTo>
                    <a:pt x="38" y="37"/>
                  </a:lnTo>
                  <a:lnTo>
                    <a:pt x="45" y="35"/>
                  </a:lnTo>
                  <a:lnTo>
                    <a:pt x="61" y="35"/>
                  </a:lnTo>
                  <a:lnTo>
                    <a:pt x="72" y="32"/>
                  </a:lnTo>
                  <a:lnTo>
                    <a:pt x="75" y="27"/>
                  </a:lnTo>
                  <a:lnTo>
                    <a:pt x="84" y="26"/>
                  </a:lnTo>
                  <a:lnTo>
                    <a:pt x="82" y="25"/>
                  </a:lnTo>
                  <a:lnTo>
                    <a:pt x="76" y="26"/>
                  </a:lnTo>
                  <a:lnTo>
                    <a:pt x="61" y="26"/>
                  </a:lnTo>
                  <a:lnTo>
                    <a:pt x="59" y="26"/>
                  </a:lnTo>
                  <a:lnTo>
                    <a:pt x="60" y="24"/>
                  </a:lnTo>
                  <a:lnTo>
                    <a:pt x="72" y="22"/>
                  </a:lnTo>
                  <a:lnTo>
                    <a:pt x="93" y="18"/>
                  </a:lnTo>
                  <a:lnTo>
                    <a:pt x="95" y="21"/>
                  </a:lnTo>
                  <a:lnTo>
                    <a:pt x="94" y="18"/>
                  </a:lnTo>
                  <a:lnTo>
                    <a:pt x="97" y="18"/>
                  </a:lnTo>
                  <a:lnTo>
                    <a:pt x="110" y="18"/>
                  </a:lnTo>
                  <a:lnTo>
                    <a:pt x="111" y="18"/>
                  </a:lnTo>
                  <a:lnTo>
                    <a:pt x="110" y="16"/>
                  </a:lnTo>
                  <a:lnTo>
                    <a:pt x="114" y="15"/>
                  </a:lnTo>
                  <a:lnTo>
                    <a:pt x="111" y="13"/>
                  </a:lnTo>
                  <a:lnTo>
                    <a:pt x="122" y="11"/>
                  </a:lnTo>
                  <a:lnTo>
                    <a:pt x="130" y="12"/>
                  </a:lnTo>
                  <a:lnTo>
                    <a:pt x="130" y="13"/>
                  </a:lnTo>
                  <a:lnTo>
                    <a:pt x="142" y="16"/>
                  </a:lnTo>
                  <a:lnTo>
                    <a:pt x="132" y="12"/>
                  </a:lnTo>
                  <a:lnTo>
                    <a:pt x="126" y="11"/>
                  </a:lnTo>
                  <a:lnTo>
                    <a:pt x="138" y="10"/>
                  </a:lnTo>
                  <a:lnTo>
                    <a:pt x="152" y="9"/>
                  </a:lnTo>
                  <a:lnTo>
                    <a:pt x="157" y="10"/>
                  </a:lnTo>
                  <a:lnTo>
                    <a:pt x="154" y="9"/>
                  </a:lnTo>
                  <a:lnTo>
                    <a:pt x="164" y="9"/>
                  </a:lnTo>
                  <a:lnTo>
                    <a:pt x="166" y="11"/>
                  </a:lnTo>
                  <a:lnTo>
                    <a:pt x="165" y="12"/>
                  </a:lnTo>
                  <a:lnTo>
                    <a:pt x="161" y="15"/>
                  </a:lnTo>
                  <a:lnTo>
                    <a:pt x="163" y="15"/>
                  </a:lnTo>
                  <a:lnTo>
                    <a:pt x="164" y="13"/>
                  </a:lnTo>
                  <a:lnTo>
                    <a:pt x="169" y="12"/>
                  </a:lnTo>
                  <a:lnTo>
                    <a:pt x="170" y="11"/>
                  </a:lnTo>
                  <a:lnTo>
                    <a:pt x="171" y="11"/>
                  </a:lnTo>
                  <a:lnTo>
                    <a:pt x="190" y="15"/>
                  </a:lnTo>
                  <a:lnTo>
                    <a:pt x="182" y="12"/>
                  </a:lnTo>
                  <a:lnTo>
                    <a:pt x="193" y="11"/>
                  </a:lnTo>
                  <a:lnTo>
                    <a:pt x="186" y="10"/>
                  </a:lnTo>
                  <a:lnTo>
                    <a:pt x="185" y="7"/>
                  </a:lnTo>
                  <a:lnTo>
                    <a:pt x="197" y="8"/>
                  </a:lnTo>
                  <a:lnTo>
                    <a:pt x="224" y="13"/>
                  </a:lnTo>
                  <a:lnTo>
                    <a:pt x="227" y="13"/>
                  </a:lnTo>
                  <a:lnTo>
                    <a:pt x="223" y="11"/>
                  </a:lnTo>
                  <a:lnTo>
                    <a:pt x="227" y="11"/>
                  </a:lnTo>
                  <a:lnTo>
                    <a:pt x="225" y="10"/>
                  </a:lnTo>
                  <a:lnTo>
                    <a:pt x="227" y="9"/>
                  </a:lnTo>
                  <a:lnTo>
                    <a:pt x="242" y="9"/>
                  </a:lnTo>
                  <a:lnTo>
                    <a:pt x="232" y="9"/>
                  </a:lnTo>
                  <a:lnTo>
                    <a:pt x="222" y="5"/>
                  </a:lnTo>
                  <a:lnTo>
                    <a:pt x="245" y="5"/>
                  </a:lnTo>
                  <a:lnTo>
                    <a:pt x="247" y="7"/>
                  </a:lnTo>
                  <a:lnTo>
                    <a:pt x="249" y="7"/>
                  </a:lnTo>
                  <a:lnTo>
                    <a:pt x="247" y="6"/>
                  </a:lnTo>
                  <a:lnTo>
                    <a:pt x="249" y="6"/>
                  </a:lnTo>
                  <a:lnTo>
                    <a:pt x="258" y="7"/>
                  </a:lnTo>
                  <a:lnTo>
                    <a:pt x="259" y="9"/>
                  </a:lnTo>
                  <a:lnTo>
                    <a:pt x="260" y="8"/>
                  </a:lnTo>
                  <a:lnTo>
                    <a:pt x="259" y="7"/>
                  </a:lnTo>
                  <a:lnTo>
                    <a:pt x="260" y="6"/>
                  </a:lnTo>
                  <a:lnTo>
                    <a:pt x="252" y="5"/>
                  </a:lnTo>
                  <a:lnTo>
                    <a:pt x="221" y="5"/>
                  </a:lnTo>
                  <a:lnTo>
                    <a:pt x="215" y="4"/>
                  </a:lnTo>
                  <a:lnTo>
                    <a:pt x="221" y="5"/>
                  </a:lnTo>
                  <a:lnTo>
                    <a:pt x="220" y="4"/>
                  </a:lnTo>
                  <a:lnTo>
                    <a:pt x="217" y="4"/>
                  </a:lnTo>
                  <a:lnTo>
                    <a:pt x="221" y="3"/>
                  </a:lnTo>
                  <a:lnTo>
                    <a:pt x="238" y="5"/>
                  </a:lnTo>
                  <a:lnTo>
                    <a:pt x="225" y="3"/>
                  </a:lnTo>
                  <a:lnTo>
                    <a:pt x="242" y="3"/>
                  </a:lnTo>
                  <a:lnTo>
                    <a:pt x="236" y="3"/>
                  </a:lnTo>
                  <a:lnTo>
                    <a:pt x="244" y="2"/>
                  </a:lnTo>
                  <a:lnTo>
                    <a:pt x="269" y="5"/>
                  </a:lnTo>
                  <a:lnTo>
                    <a:pt x="267" y="4"/>
                  </a:lnTo>
                  <a:lnTo>
                    <a:pt x="278" y="4"/>
                  </a:lnTo>
                  <a:lnTo>
                    <a:pt x="269" y="3"/>
                  </a:lnTo>
                  <a:lnTo>
                    <a:pt x="282" y="3"/>
                  </a:lnTo>
                  <a:lnTo>
                    <a:pt x="270" y="3"/>
                  </a:lnTo>
                  <a:lnTo>
                    <a:pt x="269" y="2"/>
                  </a:lnTo>
                  <a:lnTo>
                    <a:pt x="270" y="1"/>
                  </a:lnTo>
                  <a:lnTo>
                    <a:pt x="277" y="1"/>
                  </a:lnTo>
                  <a:lnTo>
                    <a:pt x="275" y="1"/>
                  </a:lnTo>
                  <a:lnTo>
                    <a:pt x="278" y="1"/>
                  </a:lnTo>
                  <a:lnTo>
                    <a:pt x="286" y="1"/>
                  </a:lnTo>
                  <a:lnTo>
                    <a:pt x="283" y="1"/>
                  </a:lnTo>
                  <a:lnTo>
                    <a:pt x="286" y="0"/>
                  </a:lnTo>
                  <a:lnTo>
                    <a:pt x="300" y="0"/>
                  </a:lnTo>
                  <a:lnTo>
                    <a:pt x="302" y="1"/>
                  </a:lnTo>
                  <a:lnTo>
                    <a:pt x="302" y="0"/>
                  </a:lnTo>
                  <a:lnTo>
                    <a:pt x="304" y="0"/>
                  </a:lnTo>
                  <a:lnTo>
                    <a:pt x="325" y="0"/>
                  </a:lnTo>
                  <a:lnTo>
                    <a:pt x="352" y="1"/>
                  </a:lnTo>
                  <a:lnTo>
                    <a:pt x="356" y="2"/>
                  </a:lnTo>
                  <a:lnTo>
                    <a:pt x="353" y="3"/>
                  </a:lnTo>
                  <a:lnTo>
                    <a:pt x="330" y="3"/>
                  </a:lnTo>
                  <a:lnTo>
                    <a:pt x="314" y="3"/>
                  </a:lnTo>
                  <a:lnTo>
                    <a:pt x="304" y="3"/>
                  </a:lnTo>
                  <a:lnTo>
                    <a:pt x="310" y="3"/>
                  </a:lnTo>
                  <a:lnTo>
                    <a:pt x="289" y="5"/>
                  </a:lnTo>
                  <a:lnTo>
                    <a:pt x="291" y="5"/>
                  </a:lnTo>
                  <a:lnTo>
                    <a:pt x="290" y="6"/>
                  </a:lnTo>
                  <a:lnTo>
                    <a:pt x="294" y="5"/>
                  </a:lnTo>
                  <a:lnTo>
                    <a:pt x="300" y="5"/>
                  </a:lnTo>
                  <a:lnTo>
                    <a:pt x="303" y="4"/>
                  </a:lnTo>
                  <a:lnTo>
                    <a:pt x="315" y="5"/>
                  </a:lnTo>
                  <a:lnTo>
                    <a:pt x="325" y="3"/>
                  </a:lnTo>
                  <a:lnTo>
                    <a:pt x="326" y="3"/>
                  </a:lnTo>
                  <a:lnTo>
                    <a:pt x="335" y="3"/>
                  </a:lnTo>
                  <a:lnTo>
                    <a:pt x="359" y="3"/>
                  </a:lnTo>
                  <a:lnTo>
                    <a:pt x="361" y="4"/>
                  </a:lnTo>
                  <a:lnTo>
                    <a:pt x="353" y="5"/>
                  </a:lnTo>
                  <a:lnTo>
                    <a:pt x="365" y="5"/>
                  </a:lnTo>
                  <a:lnTo>
                    <a:pt x="366" y="5"/>
                  </a:lnTo>
                  <a:lnTo>
                    <a:pt x="365" y="5"/>
                  </a:lnTo>
                  <a:lnTo>
                    <a:pt x="369" y="5"/>
                  </a:lnTo>
                  <a:lnTo>
                    <a:pt x="383" y="7"/>
                  </a:lnTo>
                  <a:lnTo>
                    <a:pt x="374" y="9"/>
                  </a:lnTo>
                  <a:lnTo>
                    <a:pt x="356" y="10"/>
                  </a:lnTo>
                  <a:lnTo>
                    <a:pt x="313" y="9"/>
                  </a:lnTo>
                  <a:lnTo>
                    <a:pt x="324" y="11"/>
                  </a:lnTo>
                  <a:lnTo>
                    <a:pt x="303" y="12"/>
                  </a:lnTo>
                  <a:lnTo>
                    <a:pt x="302" y="13"/>
                  </a:lnTo>
                  <a:lnTo>
                    <a:pt x="330" y="11"/>
                  </a:lnTo>
                  <a:lnTo>
                    <a:pt x="355" y="11"/>
                  </a:lnTo>
                  <a:lnTo>
                    <a:pt x="354" y="13"/>
                  </a:lnTo>
                  <a:lnTo>
                    <a:pt x="353" y="13"/>
                  </a:lnTo>
                  <a:lnTo>
                    <a:pt x="337" y="15"/>
                  </a:lnTo>
                  <a:lnTo>
                    <a:pt x="340" y="16"/>
                  </a:lnTo>
                  <a:lnTo>
                    <a:pt x="337" y="16"/>
                  </a:lnTo>
                  <a:lnTo>
                    <a:pt x="339" y="16"/>
                  </a:lnTo>
                  <a:lnTo>
                    <a:pt x="361" y="13"/>
                  </a:lnTo>
                  <a:lnTo>
                    <a:pt x="363" y="11"/>
                  </a:lnTo>
                  <a:lnTo>
                    <a:pt x="374" y="11"/>
                  </a:lnTo>
                  <a:lnTo>
                    <a:pt x="377" y="13"/>
                  </a:lnTo>
                  <a:lnTo>
                    <a:pt x="373" y="16"/>
                  </a:lnTo>
                  <a:lnTo>
                    <a:pt x="368" y="17"/>
                  </a:lnTo>
                  <a:lnTo>
                    <a:pt x="369" y="17"/>
                  </a:lnTo>
                  <a:lnTo>
                    <a:pt x="361" y="20"/>
                  </a:lnTo>
                  <a:lnTo>
                    <a:pt x="360" y="21"/>
                  </a:lnTo>
                  <a:lnTo>
                    <a:pt x="356" y="22"/>
                  </a:lnTo>
                  <a:lnTo>
                    <a:pt x="359" y="22"/>
                  </a:lnTo>
                  <a:lnTo>
                    <a:pt x="356" y="22"/>
                  </a:lnTo>
                  <a:lnTo>
                    <a:pt x="360" y="22"/>
                  </a:lnTo>
                  <a:lnTo>
                    <a:pt x="363" y="20"/>
                  </a:lnTo>
                  <a:lnTo>
                    <a:pt x="384" y="15"/>
                  </a:lnTo>
                  <a:lnTo>
                    <a:pt x="389" y="13"/>
                  </a:lnTo>
                  <a:lnTo>
                    <a:pt x="387" y="15"/>
                  </a:lnTo>
                  <a:lnTo>
                    <a:pt x="387" y="16"/>
                  </a:lnTo>
                  <a:lnTo>
                    <a:pt x="395" y="15"/>
                  </a:lnTo>
                  <a:lnTo>
                    <a:pt x="400" y="16"/>
                  </a:lnTo>
                  <a:lnTo>
                    <a:pt x="405" y="15"/>
                  </a:lnTo>
                  <a:lnTo>
                    <a:pt x="403" y="13"/>
                  </a:lnTo>
                  <a:lnTo>
                    <a:pt x="406" y="13"/>
                  </a:lnTo>
                  <a:lnTo>
                    <a:pt x="406" y="12"/>
                  </a:lnTo>
                  <a:lnTo>
                    <a:pt x="425" y="12"/>
                  </a:lnTo>
                  <a:lnTo>
                    <a:pt x="442" y="15"/>
                  </a:lnTo>
                  <a:lnTo>
                    <a:pt x="429" y="18"/>
                  </a:lnTo>
                  <a:lnTo>
                    <a:pt x="420" y="18"/>
                  </a:lnTo>
                  <a:lnTo>
                    <a:pt x="424" y="20"/>
                  </a:lnTo>
                  <a:lnTo>
                    <a:pt x="414" y="21"/>
                  </a:lnTo>
                  <a:lnTo>
                    <a:pt x="401" y="20"/>
                  </a:lnTo>
                  <a:lnTo>
                    <a:pt x="396" y="22"/>
                  </a:lnTo>
                  <a:lnTo>
                    <a:pt x="378" y="22"/>
                  </a:lnTo>
                  <a:lnTo>
                    <a:pt x="412" y="22"/>
                  </a:lnTo>
                  <a:lnTo>
                    <a:pt x="409" y="24"/>
                  </a:lnTo>
                  <a:lnTo>
                    <a:pt x="410" y="24"/>
                  </a:lnTo>
                  <a:lnTo>
                    <a:pt x="403" y="25"/>
                  </a:lnTo>
                  <a:lnTo>
                    <a:pt x="388" y="25"/>
                  </a:lnTo>
                  <a:lnTo>
                    <a:pt x="382" y="26"/>
                  </a:lnTo>
                  <a:lnTo>
                    <a:pt x="383" y="26"/>
                  </a:lnTo>
                  <a:lnTo>
                    <a:pt x="380" y="28"/>
                  </a:lnTo>
                  <a:lnTo>
                    <a:pt x="383" y="29"/>
                  </a:lnTo>
                  <a:lnTo>
                    <a:pt x="386" y="28"/>
                  </a:lnTo>
                  <a:lnTo>
                    <a:pt x="383" y="28"/>
                  </a:lnTo>
                  <a:lnTo>
                    <a:pt x="385" y="27"/>
                  </a:lnTo>
                  <a:lnTo>
                    <a:pt x="390" y="26"/>
                  </a:lnTo>
                  <a:lnTo>
                    <a:pt x="403" y="26"/>
                  </a:lnTo>
                  <a:lnTo>
                    <a:pt x="397" y="29"/>
                  </a:lnTo>
                  <a:lnTo>
                    <a:pt x="389" y="29"/>
                  </a:lnTo>
                  <a:lnTo>
                    <a:pt x="385" y="32"/>
                  </a:lnTo>
                  <a:lnTo>
                    <a:pt x="386" y="33"/>
                  </a:lnTo>
                  <a:lnTo>
                    <a:pt x="384" y="35"/>
                  </a:lnTo>
                  <a:lnTo>
                    <a:pt x="387" y="33"/>
                  </a:lnTo>
                  <a:lnTo>
                    <a:pt x="390" y="33"/>
                  </a:lnTo>
                  <a:lnTo>
                    <a:pt x="389" y="34"/>
                  </a:lnTo>
                  <a:lnTo>
                    <a:pt x="388" y="33"/>
                  </a:lnTo>
                  <a:lnTo>
                    <a:pt x="383" y="35"/>
                  </a:lnTo>
                  <a:lnTo>
                    <a:pt x="383" y="36"/>
                  </a:lnTo>
                  <a:lnTo>
                    <a:pt x="383" y="37"/>
                  </a:lnTo>
                  <a:lnTo>
                    <a:pt x="374" y="38"/>
                  </a:lnTo>
                  <a:lnTo>
                    <a:pt x="375" y="39"/>
                  </a:lnTo>
                  <a:lnTo>
                    <a:pt x="372" y="39"/>
                  </a:lnTo>
                  <a:lnTo>
                    <a:pt x="375" y="39"/>
                  </a:lnTo>
                  <a:lnTo>
                    <a:pt x="371" y="42"/>
                  </a:lnTo>
                  <a:lnTo>
                    <a:pt x="371" y="43"/>
                  </a:lnTo>
                  <a:lnTo>
                    <a:pt x="368" y="43"/>
                  </a:lnTo>
                  <a:lnTo>
                    <a:pt x="371" y="44"/>
                  </a:lnTo>
                  <a:lnTo>
                    <a:pt x="365" y="48"/>
                  </a:lnTo>
                  <a:lnTo>
                    <a:pt x="369" y="49"/>
                  </a:lnTo>
                  <a:lnTo>
                    <a:pt x="374" y="45"/>
                  </a:lnTo>
                  <a:lnTo>
                    <a:pt x="385" y="47"/>
                  </a:lnTo>
                  <a:lnTo>
                    <a:pt x="387" y="49"/>
                  </a:lnTo>
                  <a:lnTo>
                    <a:pt x="385" y="49"/>
                  </a:lnTo>
                  <a:lnTo>
                    <a:pt x="378" y="48"/>
                  </a:lnTo>
                  <a:lnTo>
                    <a:pt x="373" y="49"/>
                  </a:lnTo>
                  <a:lnTo>
                    <a:pt x="377" y="49"/>
                  </a:lnTo>
                  <a:lnTo>
                    <a:pt x="375" y="49"/>
                  </a:lnTo>
                  <a:lnTo>
                    <a:pt x="377" y="50"/>
                  </a:lnTo>
                  <a:lnTo>
                    <a:pt x="372" y="49"/>
                  </a:lnTo>
                  <a:lnTo>
                    <a:pt x="379" y="51"/>
                  </a:lnTo>
                  <a:lnTo>
                    <a:pt x="373" y="51"/>
                  </a:lnTo>
                  <a:lnTo>
                    <a:pt x="381" y="51"/>
                  </a:lnTo>
                  <a:lnTo>
                    <a:pt x="383" y="52"/>
                  </a:lnTo>
                  <a:lnTo>
                    <a:pt x="391" y="51"/>
                  </a:lnTo>
                  <a:lnTo>
                    <a:pt x="391" y="55"/>
                  </a:lnTo>
                  <a:lnTo>
                    <a:pt x="389" y="57"/>
                  </a:lnTo>
                  <a:lnTo>
                    <a:pt x="371" y="55"/>
                  </a:lnTo>
                  <a:lnTo>
                    <a:pt x="373" y="55"/>
                  </a:lnTo>
                  <a:lnTo>
                    <a:pt x="372" y="56"/>
                  </a:lnTo>
                  <a:lnTo>
                    <a:pt x="365" y="55"/>
                  </a:lnTo>
                  <a:lnTo>
                    <a:pt x="371" y="56"/>
                  </a:lnTo>
                  <a:lnTo>
                    <a:pt x="365" y="58"/>
                  </a:lnTo>
                  <a:lnTo>
                    <a:pt x="361" y="56"/>
                  </a:lnTo>
                  <a:lnTo>
                    <a:pt x="358" y="57"/>
                  </a:lnTo>
                  <a:lnTo>
                    <a:pt x="360" y="59"/>
                  </a:lnTo>
                  <a:lnTo>
                    <a:pt x="364" y="58"/>
                  </a:lnTo>
                  <a:lnTo>
                    <a:pt x="365" y="59"/>
                  </a:lnTo>
                  <a:lnTo>
                    <a:pt x="362" y="59"/>
                  </a:lnTo>
                  <a:lnTo>
                    <a:pt x="365" y="59"/>
                  </a:lnTo>
                  <a:lnTo>
                    <a:pt x="363" y="59"/>
                  </a:lnTo>
                  <a:lnTo>
                    <a:pt x="363" y="60"/>
                  </a:lnTo>
                  <a:lnTo>
                    <a:pt x="358" y="59"/>
                  </a:lnTo>
                  <a:lnTo>
                    <a:pt x="361" y="60"/>
                  </a:lnTo>
                  <a:lnTo>
                    <a:pt x="364" y="60"/>
                  </a:lnTo>
                  <a:lnTo>
                    <a:pt x="365" y="59"/>
                  </a:lnTo>
                  <a:lnTo>
                    <a:pt x="364" y="61"/>
                  </a:lnTo>
                  <a:lnTo>
                    <a:pt x="365" y="61"/>
                  </a:lnTo>
                  <a:lnTo>
                    <a:pt x="373" y="63"/>
                  </a:lnTo>
                  <a:lnTo>
                    <a:pt x="369" y="61"/>
                  </a:lnTo>
                  <a:lnTo>
                    <a:pt x="379" y="63"/>
                  </a:lnTo>
                  <a:lnTo>
                    <a:pt x="373" y="65"/>
                  </a:lnTo>
                  <a:lnTo>
                    <a:pt x="361" y="65"/>
                  </a:lnTo>
                  <a:lnTo>
                    <a:pt x="378" y="65"/>
                  </a:lnTo>
                  <a:lnTo>
                    <a:pt x="380" y="70"/>
                  </a:lnTo>
                  <a:lnTo>
                    <a:pt x="377" y="72"/>
                  </a:lnTo>
                  <a:lnTo>
                    <a:pt x="360" y="67"/>
                  </a:lnTo>
                  <a:lnTo>
                    <a:pt x="364" y="69"/>
                  </a:lnTo>
                  <a:lnTo>
                    <a:pt x="356" y="68"/>
                  </a:lnTo>
                  <a:lnTo>
                    <a:pt x="370" y="72"/>
                  </a:lnTo>
                  <a:lnTo>
                    <a:pt x="361" y="74"/>
                  </a:lnTo>
                  <a:lnTo>
                    <a:pt x="356" y="72"/>
                  </a:lnTo>
                  <a:lnTo>
                    <a:pt x="361" y="74"/>
                  </a:lnTo>
                  <a:lnTo>
                    <a:pt x="369" y="73"/>
                  </a:lnTo>
                  <a:lnTo>
                    <a:pt x="367" y="75"/>
                  </a:lnTo>
                  <a:lnTo>
                    <a:pt x="369" y="76"/>
                  </a:lnTo>
                  <a:lnTo>
                    <a:pt x="365" y="76"/>
                  </a:lnTo>
                  <a:lnTo>
                    <a:pt x="367" y="77"/>
                  </a:lnTo>
                  <a:lnTo>
                    <a:pt x="378" y="76"/>
                  </a:lnTo>
                  <a:lnTo>
                    <a:pt x="379" y="78"/>
                  </a:lnTo>
                  <a:lnTo>
                    <a:pt x="381" y="79"/>
                  </a:lnTo>
                  <a:lnTo>
                    <a:pt x="377" y="81"/>
                  </a:lnTo>
                  <a:lnTo>
                    <a:pt x="357" y="77"/>
                  </a:lnTo>
                  <a:lnTo>
                    <a:pt x="359" y="80"/>
                  </a:lnTo>
                  <a:lnTo>
                    <a:pt x="354" y="80"/>
                  </a:lnTo>
                  <a:lnTo>
                    <a:pt x="357" y="81"/>
                  </a:lnTo>
                  <a:lnTo>
                    <a:pt x="353" y="83"/>
                  </a:lnTo>
                  <a:lnTo>
                    <a:pt x="356" y="84"/>
                  </a:lnTo>
                  <a:lnTo>
                    <a:pt x="357" y="87"/>
                  </a:lnTo>
                  <a:lnTo>
                    <a:pt x="358" y="86"/>
                  </a:lnTo>
                  <a:lnTo>
                    <a:pt x="357" y="84"/>
                  </a:lnTo>
                  <a:lnTo>
                    <a:pt x="358" y="83"/>
                  </a:lnTo>
                  <a:lnTo>
                    <a:pt x="369" y="85"/>
                  </a:lnTo>
                  <a:lnTo>
                    <a:pt x="367" y="86"/>
                  </a:lnTo>
                  <a:lnTo>
                    <a:pt x="367" y="89"/>
                  </a:lnTo>
                  <a:lnTo>
                    <a:pt x="358" y="89"/>
                  </a:lnTo>
                  <a:lnTo>
                    <a:pt x="352" y="91"/>
                  </a:lnTo>
                  <a:lnTo>
                    <a:pt x="344" y="89"/>
                  </a:lnTo>
                  <a:lnTo>
                    <a:pt x="341" y="86"/>
                  </a:lnTo>
                  <a:lnTo>
                    <a:pt x="350" y="88"/>
                  </a:lnTo>
                  <a:lnTo>
                    <a:pt x="354" y="87"/>
                  </a:lnTo>
                  <a:lnTo>
                    <a:pt x="350" y="87"/>
                  </a:lnTo>
                  <a:lnTo>
                    <a:pt x="341" y="85"/>
                  </a:lnTo>
                  <a:lnTo>
                    <a:pt x="337" y="86"/>
                  </a:lnTo>
                  <a:lnTo>
                    <a:pt x="337" y="88"/>
                  </a:lnTo>
                  <a:lnTo>
                    <a:pt x="328" y="84"/>
                  </a:lnTo>
                  <a:lnTo>
                    <a:pt x="335" y="88"/>
                  </a:lnTo>
                  <a:lnTo>
                    <a:pt x="323" y="91"/>
                  </a:lnTo>
                  <a:lnTo>
                    <a:pt x="314" y="89"/>
                  </a:lnTo>
                  <a:lnTo>
                    <a:pt x="321" y="91"/>
                  </a:lnTo>
                  <a:lnTo>
                    <a:pt x="311" y="91"/>
                  </a:lnTo>
                  <a:lnTo>
                    <a:pt x="313" y="92"/>
                  </a:lnTo>
                  <a:lnTo>
                    <a:pt x="312" y="95"/>
                  </a:lnTo>
                  <a:lnTo>
                    <a:pt x="314" y="92"/>
                  </a:lnTo>
                  <a:lnTo>
                    <a:pt x="321" y="91"/>
                  </a:lnTo>
                  <a:lnTo>
                    <a:pt x="332" y="93"/>
                  </a:lnTo>
                  <a:lnTo>
                    <a:pt x="323" y="96"/>
                  </a:lnTo>
                  <a:lnTo>
                    <a:pt x="313" y="95"/>
                  </a:lnTo>
                  <a:lnTo>
                    <a:pt x="319" y="96"/>
                  </a:lnTo>
                  <a:lnTo>
                    <a:pt x="317" y="97"/>
                  </a:lnTo>
                  <a:lnTo>
                    <a:pt x="321" y="96"/>
                  </a:lnTo>
                  <a:lnTo>
                    <a:pt x="319" y="98"/>
                  </a:lnTo>
                  <a:lnTo>
                    <a:pt x="326" y="95"/>
                  </a:lnTo>
                  <a:lnTo>
                    <a:pt x="332" y="97"/>
                  </a:lnTo>
                  <a:lnTo>
                    <a:pt x="333" y="98"/>
                  </a:lnTo>
                  <a:lnTo>
                    <a:pt x="332" y="99"/>
                  </a:lnTo>
                  <a:lnTo>
                    <a:pt x="323" y="99"/>
                  </a:lnTo>
                  <a:lnTo>
                    <a:pt x="328" y="100"/>
                  </a:lnTo>
                  <a:lnTo>
                    <a:pt x="325" y="102"/>
                  </a:lnTo>
                  <a:lnTo>
                    <a:pt x="328" y="100"/>
                  </a:lnTo>
                  <a:lnTo>
                    <a:pt x="334" y="99"/>
                  </a:lnTo>
                  <a:lnTo>
                    <a:pt x="348" y="104"/>
                  </a:lnTo>
                  <a:lnTo>
                    <a:pt x="343" y="106"/>
                  </a:lnTo>
                  <a:lnTo>
                    <a:pt x="348" y="105"/>
                  </a:lnTo>
                  <a:lnTo>
                    <a:pt x="346" y="106"/>
                  </a:lnTo>
                  <a:lnTo>
                    <a:pt x="346" y="108"/>
                  </a:lnTo>
                  <a:lnTo>
                    <a:pt x="352" y="106"/>
                  </a:lnTo>
                  <a:lnTo>
                    <a:pt x="347" y="108"/>
                  </a:lnTo>
                  <a:lnTo>
                    <a:pt x="347" y="112"/>
                  </a:lnTo>
                  <a:lnTo>
                    <a:pt x="350" y="108"/>
                  </a:lnTo>
                  <a:lnTo>
                    <a:pt x="352" y="108"/>
                  </a:lnTo>
                  <a:lnTo>
                    <a:pt x="353" y="109"/>
                  </a:lnTo>
                  <a:lnTo>
                    <a:pt x="352" y="111"/>
                  </a:lnTo>
                  <a:lnTo>
                    <a:pt x="354" y="110"/>
                  </a:lnTo>
                  <a:lnTo>
                    <a:pt x="351" y="111"/>
                  </a:lnTo>
                  <a:lnTo>
                    <a:pt x="352" y="112"/>
                  </a:lnTo>
                  <a:lnTo>
                    <a:pt x="352" y="113"/>
                  </a:lnTo>
                  <a:lnTo>
                    <a:pt x="348" y="113"/>
                  </a:lnTo>
                  <a:lnTo>
                    <a:pt x="353" y="114"/>
                  </a:lnTo>
                  <a:lnTo>
                    <a:pt x="350" y="116"/>
                  </a:lnTo>
                  <a:lnTo>
                    <a:pt x="352" y="116"/>
                  </a:lnTo>
                  <a:lnTo>
                    <a:pt x="353" y="117"/>
                  </a:lnTo>
                  <a:lnTo>
                    <a:pt x="351" y="118"/>
                  </a:lnTo>
                  <a:lnTo>
                    <a:pt x="353" y="118"/>
                  </a:lnTo>
                  <a:lnTo>
                    <a:pt x="349" y="120"/>
                  </a:lnTo>
                  <a:lnTo>
                    <a:pt x="346" y="119"/>
                  </a:lnTo>
                  <a:lnTo>
                    <a:pt x="346" y="116"/>
                  </a:lnTo>
                  <a:lnTo>
                    <a:pt x="344" y="117"/>
                  </a:lnTo>
                  <a:lnTo>
                    <a:pt x="343" y="120"/>
                  </a:lnTo>
                  <a:lnTo>
                    <a:pt x="335" y="118"/>
                  </a:lnTo>
                  <a:lnTo>
                    <a:pt x="332" y="116"/>
                  </a:lnTo>
                  <a:lnTo>
                    <a:pt x="332" y="113"/>
                  </a:lnTo>
                  <a:lnTo>
                    <a:pt x="325" y="109"/>
                  </a:lnTo>
                  <a:lnTo>
                    <a:pt x="323" y="108"/>
                  </a:lnTo>
                  <a:lnTo>
                    <a:pt x="313" y="108"/>
                  </a:lnTo>
                  <a:lnTo>
                    <a:pt x="308" y="104"/>
                  </a:lnTo>
                  <a:lnTo>
                    <a:pt x="300" y="102"/>
                  </a:lnTo>
                  <a:lnTo>
                    <a:pt x="310" y="106"/>
                  </a:lnTo>
                  <a:lnTo>
                    <a:pt x="301" y="108"/>
                  </a:lnTo>
                  <a:lnTo>
                    <a:pt x="309" y="107"/>
                  </a:lnTo>
                  <a:lnTo>
                    <a:pt x="324" y="110"/>
                  </a:lnTo>
                  <a:lnTo>
                    <a:pt x="323" y="112"/>
                  </a:lnTo>
                  <a:lnTo>
                    <a:pt x="321" y="111"/>
                  </a:lnTo>
                  <a:lnTo>
                    <a:pt x="322" y="112"/>
                  </a:lnTo>
                  <a:lnTo>
                    <a:pt x="312" y="114"/>
                  </a:lnTo>
                  <a:lnTo>
                    <a:pt x="306" y="114"/>
                  </a:lnTo>
                  <a:lnTo>
                    <a:pt x="304" y="112"/>
                  </a:lnTo>
                  <a:lnTo>
                    <a:pt x="306" y="114"/>
                  </a:lnTo>
                  <a:lnTo>
                    <a:pt x="300" y="114"/>
                  </a:lnTo>
                  <a:lnTo>
                    <a:pt x="303" y="115"/>
                  </a:lnTo>
                  <a:lnTo>
                    <a:pt x="299" y="118"/>
                  </a:lnTo>
                  <a:lnTo>
                    <a:pt x="291" y="119"/>
                  </a:lnTo>
                  <a:lnTo>
                    <a:pt x="300" y="120"/>
                  </a:lnTo>
                  <a:lnTo>
                    <a:pt x="313" y="119"/>
                  </a:lnTo>
                  <a:lnTo>
                    <a:pt x="314" y="120"/>
                  </a:lnTo>
                  <a:lnTo>
                    <a:pt x="312" y="121"/>
                  </a:lnTo>
                  <a:lnTo>
                    <a:pt x="296" y="123"/>
                  </a:lnTo>
                  <a:lnTo>
                    <a:pt x="304" y="124"/>
                  </a:lnTo>
                  <a:lnTo>
                    <a:pt x="309" y="122"/>
                  </a:lnTo>
                  <a:lnTo>
                    <a:pt x="314" y="122"/>
                  </a:lnTo>
                  <a:lnTo>
                    <a:pt x="323" y="120"/>
                  </a:lnTo>
                  <a:lnTo>
                    <a:pt x="322" y="121"/>
                  </a:lnTo>
                  <a:lnTo>
                    <a:pt x="324" y="120"/>
                  </a:lnTo>
                  <a:lnTo>
                    <a:pt x="336" y="123"/>
                  </a:lnTo>
                  <a:lnTo>
                    <a:pt x="347" y="122"/>
                  </a:lnTo>
                  <a:lnTo>
                    <a:pt x="346" y="124"/>
                  </a:lnTo>
                  <a:lnTo>
                    <a:pt x="339" y="124"/>
                  </a:lnTo>
                  <a:lnTo>
                    <a:pt x="337" y="126"/>
                  </a:lnTo>
                  <a:lnTo>
                    <a:pt x="339" y="127"/>
                  </a:lnTo>
                  <a:lnTo>
                    <a:pt x="337" y="126"/>
                  </a:lnTo>
                  <a:lnTo>
                    <a:pt x="337" y="127"/>
                  </a:lnTo>
                  <a:lnTo>
                    <a:pt x="332" y="127"/>
                  </a:lnTo>
                  <a:lnTo>
                    <a:pt x="334" y="128"/>
                  </a:lnTo>
                  <a:lnTo>
                    <a:pt x="334" y="129"/>
                  </a:lnTo>
                  <a:lnTo>
                    <a:pt x="328" y="129"/>
                  </a:lnTo>
                  <a:lnTo>
                    <a:pt x="330" y="130"/>
                  </a:lnTo>
                  <a:lnTo>
                    <a:pt x="329" y="130"/>
                  </a:lnTo>
                  <a:lnTo>
                    <a:pt x="325" y="131"/>
                  </a:lnTo>
                  <a:lnTo>
                    <a:pt x="325" y="132"/>
                  </a:lnTo>
                  <a:lnTo>
                    <a:pt x="321" y="132"/>
                  </a:lnTo>
                  <a:lnTo>
                    <a:pt x="321" y="134"/>
                  </a:lnTo>
                  <a:lnTo>
                    <a:pt x="317" y="134"/>
                  </a:lnTo>
                  <a:lnTo>
                    <a:pt x="318" y="135"/>
                  </a:lnTo>
                  <a:lnTo>
                    <a:pt x="310" y="138"/>
                  </a:lnTo>
                  <a:lnTo>
                    <a:pt x="299" y="140"/>
                  </a:lnTo>
                  <a:lnTo>
                    <a:pt x="296" y="139"/>
                  </a:lnTo>
                  <a:lnTo>
                    <a:pt x="296" y="140"/>
                  </a:lnTo>
                  <a:lnTo>
                    <a:pt x="288" y="142"/>
                  </a:lnTo>
                  <a:lnTo>
                    <a:pt x="286" y="141"/>
                  </a:lnTo>
                  <a:lnTo>
                    <a:pt x="286" y="143"/>
                  </a:lnTo>
                  <a:lnTo>
                    <a:pt x="284" y="143"/>
                  </a:lnTo>
                  <a:lnTo>
                    <a:pt x="281" y="141"/>
                  </a:lnTo>
                  <a:lnTo>
                    <a:pt x="277" y="143"/>
                  </a:lnTo>
                  <a:lnTo>
                    <a:pt x="278" y="145"/>
                  </a:lnTo>
                  <a:lnTo>
                    <a:pt x="273" y="143"/>
                  </a:lnTo>
                  <a:lnTo>
                    <a:pt x="275" y="145"/>
                  </a:lnTo>
                  <a:lnTo>
                    <a:pt x="270" y="145"/>
                  </a:lnTo>
                  <a:lnTo>
                    <a:pt x="265" y="145"/>
                  </a:lnTo>
                  <a:lnTo>
                    <a:pt x="265" y="143"/>
                  </a:lnTo>
                  <a:lnTo>
                    <a:pt x="267" y="143"/>
                  </a:lnTo>
                  <a:lnTo>
                    <a:pt x="263" y="143"/>
                  </a:lnTo>
                  <a:lnTo>
                    <a:pt x="260" y="139"/>
                  </a:lnTo>
                  <a:lnTo>
                    <a:pt x="259" y="140"/>
                  </a:lnTo>
                  <a:lnTo>
                    <a:pt x="261" y="143"/>
                  </a:lnTo>
                  <a:lnTo>
                    <a:pt x="260" y="143"/>
                  </a:lnTo>
                  <a:lnTo>
                    <a:pt x="262" y="145"/>
                  </a:lnTo>
                  <a:lnTo>
                    <a:pt x="260" y="147"/>
                  </a:lnTo>
                  <a:lnTo>
                    <a:pt x="252" y="149"/>
                  </a:lnTo>
                  <a:lnTo>
                    <a:pt x="250" y="152"/>
                  </a:lnTo>
                  <a:lnTo>
                    <a:pt x="247" y="152"/>
                  </a:lnTo>
                  <a:lnTo>
                    <a:pt x="249" y="153"/>
                  </a:lnTo>
                  <a:lnTo>
                    <a:pt x="243" y="156"/>
                  </a:lnTo>
                  <a:lnTo>
                    <a:pt x="239" y="161"/>
                  </a:lnTo>
                  <a:lnTo>
                    <a:pt x="238" y="159"/>
                  </a:lnTo>
                  <a:lnTo>
                    <a:pt x="238" y="161"/>
                  </a:lnTo>
                  <a:lnTo>
                    <a:pt x="236" y="163"/>
                  </a:lnTo>
                  <a:lnTo>
                    <a:pt x="232" y="164"/>
                  </a:lnTo>
                  <a:lnTo>
                    <a:pt x="232" y="162"/>
                  </a:lnTo>
                  <a:lnTo>
                    <a:pt x="230" y="164"/>
                  </a:lnTo>
                  <a:lnTo>
                    <a:pt x="232" y="164"/>
                  </a:lnTo>
                  <a:lnTo>
                    <a:pt x="230" y="164"/>
                  </a:lnTo>
                  <a:lnTo>
                    <a:pt x="225" y="162"/>
                  </a:lnTo>
                  <a:lnTo>
                    <a:pt x="227" y="164"/>
                  </a:lnTo>
                  <a:lnTo>
                    <a:pt x="227" y="166"/>
                  </a:lnTo>
                  <a:lnTo>
                    <a:pt x="220" y="168"/>
                  </a:lnTo>
                  <a:lnTo>
                    <a:pt x="221" y="166"/>
                  </a:lnTo>
                  <a:lnTo>
                    <a:pt x="219" y="166"/>
                  </a:lnTo>
                  <a:lnTo>
                    <a:pt x="219" y="167"/>
                  </a:lnTo>
                  <a:lnTo>
                    <a:pt x="214" y="168"/>
                  </a:lnTo>
                  <a:lnTo>
                    <a:pt x="214" y="166"/>
                  </a:lnTo>
                  <a:lnTo>
                    <a:pt x="212" y="170"/>
                  </a:lnTo>
                  <a:lnTo>
                    <a:pt x="208" y="166"/>
                  </a:lnTo>
                  <a:lnTo>
                    <a:pt x="214" y="163"/>
                  </a:lnTo>
                  <a:lnTo>
                    <a:pt x="207" y="163"/>
                  </a:lnTo>
                  <a:lnTo>
                    <a:pt x="209" y="164"/>
                  </a:lnTo>
                  <a:lnTo>
                    <a:pt x="207" y="164"/>
                  </a:lnTo>
                  <a:lnTo>
                    <a:pt x="208" y="165"/>
                  </a:lnTo>
                  <a:lnTo>
                    <a:pt x="205" y="168"/>
                  </a:lnTo>
                  <a:lnTo>
                    <a:pt x="203" y="167"/>
                  </a:lnTo>
                  <a:lnTo>
                    <a:pt x="205" y="169"/>
                  </a:lnTo>
                  <a:lnTo>
                    <a:pt x="203" y="171"/>
                  </a:lnTo>
                  <a:lnTo>
                    <a:pt x="199" y="170"/>
                  </a:lnTo>
                  <a:lnTo>
                    <a:pt x="200" y="171"/>
                  </a:lnTo>
                  <a:lnTo>
                    <a:pt x="195" y="171"/>
                  </a:lnTo>
                  <a:lnTo>
                    <a:pt x="194" y="170"/>
                  </a:lnTo>
                  <a:lnTo>
                    <a:pt x="194" y="171"/>
                  </a:lnTo>
                  <a:lnTo>
                    <a:pt x="191" y="170"/>
                  </a:lnTo>
                  <a:lnTo>
                    <a:pt x="189" y="172"/>
                  </a:lnTo>
                  <a:lnTo>
                    <a:pt x="186" y="172"/>
                  </a:lnTo>
                  <a:lnTo>
                    <a:pt x="189" y="173"/>
                  </a:lnTo>
                  <a:lnTo>
                    <a:pt x="188" y="174"/>
                  </a:lnTo>
                  <a:lnTo>
                    <a:pt x="189" y="175"/>
                  </a:lnTo>
                  <a:lnTo>
                    <a:pt x="185" y="177"/>
                  </a:lnTo>
                  <a:lnTo>
                    <a:pt x="181" y="177"/>
                  </a:lnTo>
                  <a:lnTo>
                    <a:pt x="176" y="178"/>
                  </a:lnTo>
                  <a:lnTo>
                    <a:pt x="179" y="181"/>
                  </a:lnTo>
                  <a:lnTo>
                    <a:pt x="180" y="181"/>
                  </a:lnTo>
                  <a:lnTo>
                    <a:pt x="179" y="182"/>
                  </a:lnTo>
                  <a:lnTo>
                    <a:pt x="178" y="184"/>
                  </a:lnTo>
                  <a:lnTo>
                    <a:pt x="180" y="185"/>
                  </a:lnTo>
                  <a:lnTo>
                    <a:pt x="171" y="186"/>
                  </a:lnTo>
                  <a:lnTo>
                    <a:pt x="178" y="187"/>
                  </a:lnTo>
                  <a:lnTo>
                    <a:pt x="175" y="190"/>
                  </a:lnTo>
                  <a:lnTo>
                    <a:pt x="177" y="190"/>
                  </a:lnTo>
                  <a:lnTo>
                    <a:pt x="177" y="193"/>
                  </a:lnTo>
                  <a:lnTo>
                    <a:pt x="168" y="191"/>
                  </a:lnTo>
                  <a:lnTo>
                    <a:pt x="174" y="193"/>
                  </a:lnTo>
                  <a:lnTo>
                    <a:pt x="175" y="195"/>
                  </a:lnTo>
                  <a:lnTo>
                    <a:pt x="171" y="195"/>
                  </a:lnTo>
                  <a:lnTo>
                    <a:pt x="172" y="196"/>
                  </a:lnTo>
                  <a:lnTo>
                    <a:pt x="171" y="196"/>
                  </a:lnTo>
                  <a:lnTo>
                    <a:pt x="169" y="194"/>
                  </a:lnTo>
                  <a:lnTo>
                    <a:pt x="170" y="196"/>
                  </a:lnTo>
                  <a:lnTo>
                    <a:pt x="167" y="195"/>
                  </a:lnTo>
                  <a:lnTo>
                    <a:pt x="171" y="197"/>
                  </a:lnTo>
                  <a:lnTo>
                    <a:pt x="164" y="195"/>
                  </a:lnTo>
                  <a:lnTo>
                    <a:pt x="167" y="199"/>
                  </a:lnTo>
                  <a:lnTo>
                    <a:pt x="162" y="197"/>
                  </a:lnTo>
                  <a:lnTo>
                    <a:pt x="165" y="200"/>
                  </a:lnTo>
                  <a:lnTo>
                    <a:pt x="164" y="200"/>
                  </a:lnTo>
                  <a:lnTo>
                    <a:pt x="164" y="201"/>
                  </a:lnTo>
                  <a:lnTo>
                    <a:pt x="163" y="202"/>
                  </a:lnTo>
                  <a:lnTo>
                    <a:pt x="158" y="202"/>
                  </a:lnTo>
                  <a:lnTo>
                    <a:pt x="159" y="201"/>
                  </a:lnTo>
                  <a:lnTo>
                    <a:pt x="156" y="203"/>
                  </a:lnTo>
                  <a:lnTo>
                    <a:pt x="151" y="203"/>
                  </a:lnTo>
                  <a:lnTo>
                    <a:pt x="158" y="207"/>
                  </a:lnTo>
                  <a:lnTo>
                    <a:pt x="152" y="206"/>
                  </a:lnTo>
                  <a:lnTo>
                    <a:pt x="157" y="209"/>
                  </a:lnTo>
                  <a:lnTo>
                    <a:pt x="153" y="212"/>
                  </a:lnTo>
                  <a:lnTo>
                    <a:pt x="157" y="211"/>
                  </a:lnTo>
                  <a:lnTo>
                    <a:pt x="155" y="212"/>
                  </a:lnTo>
                  <a:lnTo>
                    <a:pt x="156" y="214"/>
                  </a:lnTo>
                  <a:lnTo>
                    <a:pt x="149" y="214"/>
                  </a:lnTo>
                  <a:lnTo>
                    <a:pt x="153" y="215"/>
                  </a:lnTo>
                  <a:lnTo>
                    <a:pt x="147" y="216"/>
                  </a:lnTo>
                  <a:lnTo>
                    <a:pt x="152" y="217"/>
                  </a:lnTo>
                  <a:lnTo>
                    <a:pt x="153" y="218"/>
                  </a:lnTo>
                  <a:lnTo>
                    <a:pt x="149" y="220"/>
                  </a:lnTo>
                  <a:lnTo>
                    <a:pt x="145" y="219"/>
                  </a:lnTo>
                  <a:lnTo>
                    <a:pt x="149" y="220"/>
                  </a:lnTo>
                  <a:lnTo>
                    <a:pt x="145" y="220"/>
                  </a:lnTo>
                  <a:lnTo>
                    <a:pt x="149" y="222"/>
                  </a:lnTo>
                  <a:lnTo>
                    <a:pt x="141" y="221"/>
                  </a:lnTo>
                  <a:lnTo>
                    <a:pt x="148" y="222"/>
                  </a:lnTo>
                  <a:lnTo>
                    <a:pt x="145" y="224"/>
                  </a:lnTo>
                  <a:lnTo>
                    <a:pt x="142" y="223"/>
                  </a:lnTo>
                  <a:lnTo>
                    <a:pt x="147" y="225"/>
                  </a:lnTo>
                  <a:lnTo>
                    <a:pt x="141" y="225"/>
                  </a:lnTo>
                  <a:lnTo>
                    <a:pt x="147" y="226"/>
                  </a:lnTo>
                  <a:lnTo>
                    <a:pt x="144" y="227"/>
                  </a:lnTo>
                  <a:lnTo>
                    <a:pt x="147" y="227"/>
                  </a:lnTo>
                  <a:lnTo>
                    <a:pt x="145" y="227"/>
                  </a:lnTo>
                  <a:lnTo>
                    <a:pt x="142" y="228"/>
                  </a:lnTo>
                  <a:lnTo>
                    <a:pt x="142" y="229"/>
                  </a:lnTo>
                  <a:lnTo>
                    <a:pt x="139" y="226"/>
                  </a:lnTo>
                  <a:lnTo>
                    <a:pt x="139" y="228"/>
                  </a:lnTo>
                  <a:lnTo>
                    <a:pt x="134" y="227"/>
                  </a:lnTo>
                  <a:lnTo>
                    <a:pt x="141" y="229"/>
                  </a:lnTo>
                  <a:lnTo>
                    <a:pt x="138" y="231"/>
                  </a:lnTo>
                  <a:lnTo>
                    <a:pt x="142" y="229"/>
                  </a:lnTo>
                  <a:lnTo>
                    <a:pt x="142" y="231"/>
                  </a:lnTo>
                  <a:lnTo>
                    <a:pt x="140" y="231"/>
                  </a:lnTo>
                  <a:lnTo>
                    <a:pt x="142" y="233"/>
                  </a:lnTo>
                  <a:lnTo>
                    <a:pt x="133" y="232"/>
                  </a:lnTo>
                  <a:lnTo>
                    <a:pt x="135" y="231"/>
                  </a:lnTo>
                  <a:lnTo>
                    <a:pt x="134" y="230"/>
                  </a:lnTo>
                  <a:lnTo>
                    <a:pt x="130" y="233"/>
                  </a:lnTo>
                  <a:lnTo>
                    <a:pt x="128" y="234"/>
                  </a:lnTo>
                  <a:lnTo>
                    <a:pt x="124" y="233"/>
                  </a:lnTo>
                  <a:lnTo>
                    <a:pt x="130" y="229"/>
                  </a:lnTo>
                  <a:lnTo>
                    <a:pt x="123" y="233"/>
                  </a:lnTo>
                  <a:lnTo>
                    <a:pt x="130" y="226"/>
                  </a:lnTo>
                  <a:lnTo>
                    <a:pt x="124" y="229"/>
                  </a:lnTo>
                  <a:lnTo>
                    <a:pt x="126" y="227"/>
                  </a:lnTo>
                  <a:lnTo>
                    <a:pt x="122" y="229"/>
                  </a:lnTo>
                  <a:lnTo>
                    <a:pt x="124" y="226"/>
                  </a:lnTo>
                  <a:lnTo>
                    <a:pt x="121" y="229"/>
                  </a:lnTo>
                  <a:lnTo>
                    <a:pt x="121" y="227"/>
                  </a:lnTo>
                  <a:lnTo>
                    <a:pt x="118" y="227"/>
                  </a:lnTo>
                  <a:lnTo>
                    <a:pt x="126" y="224"/>
                  </a:lnTo>
                  <a:lnTo>
                    <a:pt x="125" y="223"/>
                  </a:lnTo>
                  <a:lnTo>
                    <a:pt x="121" y="225"/>
                  </a:lnTo>
                  <a:lnTo>
                    <a:pt x="116" y="225"/>
                  </a:lnTo>
                  <a:lnTo>
                    <a:pt x="124" y="223"/>
                  </a:lnTo>
                  <a:lnTo>
                    <a:pt x="126" y="222"/>
                  </a:lnTo>
                  <a:lnTo>
                    <a:pt x="127" y="220"/>
                  </a:lnTo>
                  <a:lnTo>
                    <a:pt x="125" y="222"/>
                  </a:lnTo>
                  <a:lnTo>
                    <a:pt x="125" y="221"/>
                  </a:lnTo>
                  <a:lnTo>
                    <a:pt x="125" y="220"/>
                  </a:lnTo>
                  <a:lnTo>
                    <a:pt x="123" y="223"/>
                  </a:lnTo>
                  <a:lnTo>
                    <a:pt x="122" y="223"/>
                  </a:lnTo>
                  <a:lnTo>
                    <a:pt x="119" y="224"/>
                  </a:lnTo>
                  <a:lnTo>
                    <a:pt x="123" y="221"/>
                  </a:lnTo>
                  <a:lnTo>
                    <a:pt x="122" y="220"/>
                  </a:lnTo>
                  <a:lnTo>
                    <a:pt x="122" y="219"/>
                  </a:lnTo>
                  <a:lnTo>
                    <a:pt x="120" y="220"/>
                  </a:lnTo>
                  <a:lnTo>
                    <a:pt x="122" y="221"/>
                  </a:lnTo>
                  <a:lnTo>
                    <a:pt x="121" y="222"/>
                  </a:lnTo>
                  <a:lnTo>
                    <a:pt x="117" y="223"/>
                  </a:lnTo>
                  <a:lnTo>
                    <a:pt x="116" y="222"/>
                  </a:lnTo>
                  <a:lnTo>
                    <a:pt x="111" y="225"/>
                  </a:lnTo>
                  <a:lnTo>
                    <a:pt x="111" y="223"/>
                  </a:lnTo>
                  <a:lnTo>
                    <a:pt x="99" y="225"/>
                  </a:lnTo>
                  <a:lnTo>
                    <a:pt x="105" y="223"/>
                  </a:lnTo>
                  <a:lnTo>
                    <a:pt x="98" y="223"/>
                  </a:lnTo>
                  <a:lnTo>
                    <a:pt x="104" y="223"/>
                  </a:lnTo>
                  <a:lnTo>
                    <a:pt x="101" y="220"/>
                  </a:lnTo>
                  <a:lnTo>
                    <a:pt x="99" y="221"/>
                  </a:lnTo>
                  <a:lnTo>
                    <a:pt x="97" y="220"/>
                  </a:lnTo>
                  <a:lnTo>
                    <a:pt x="99" y="219"/>
                  </a:lnTo>
                  <a:lnTo>
                    <a:pt x="94" y="218"/>
                  </a:lnTo>
                  <a:lnTo>
                    <a:pt x="102" y="217"/>
                  </a:lnTo>
                  <a:lnTo>
                    <a:pt x="102" y="216"/>
                  </a:lnTo>
                  <a:lnTo>
                    <a:pt x="95" y="218"/>
                  </a:lnTo>
                  <a:lnTo>
                    <a:pt x="93" y="216"/>
                  </a:lnTo>
                  <a:lnTo>
                    <a:pt x="99" y="216"/>
                  </a:lnTo>
                  <a:lnTo>
                    <a:pt x="95" y="214"/>
                  </a:lnTo>
                  <a:lnTo>
                    <a:pt x="99" y="212"/>
                  </a:lnTo>
                  <a:lnTo>
                    <a:pt x="94" y="215"/>
                  </a:lnTo>
                  <a:lnTo>
                    <a:pt x="94" y="214"/>
                  </a:lnTo>
                  <a:lnTo>
                    <a:pt x="95" y="213"/>
                  </a:lnTo>
                  <a:lnTo>
                    <a:pt x="93" y="213"/>
                  </a:lnTo>
                  <a:lnTo>
                    <a:pt x="99" y="211"/>
                  </a:lnTo>
                  <a:lnTo>
                    <a:pt x="97" y="211"/>
                  </a:lnTo>
                  <a:lnTo>
                    <a:pt x="98" y="209"/>
                  </a:lnTo>
                  <a:lnTo>
                    <a:pt x="96" y="212"/>
                  </a:lnTo>
                  <a:lnTo>
                    <a:pt x="92" y="212"/>
                  </a:lnTo>
                  <a:lnTo>
                    <a:pt x="92" y="210"/>
                  </a:lnTo>
                  <a:lnTo>
                    <a:pt x="95" y="210"/>
                  </a:lnTo>
                  <a:lnTo>
                    <a:pt x="93" y="210"/>
                  </a:lnTo>
                  <a:lnTo>
                    <a:pt x="95" y="209"/>
                  </a:lnTo>
                  <a:lnTo>
                    <a:pt x="92" y="209"/>
                  </a:lnTo>
                  <a:lnTo>
                    <a:pt x="88" y="206"/>
                  </a:lnTo>
                  <a:lnTo>
                    <a:pt x="93" y="202"/>
                  </a:lnTo>
                  <a:lnTo>
                    <a:pt x="90" y="203"/>
                  </a:lnTo>
                  <a:lnTo>
                    <a:pt x="91" y="202"/>
                  </a:lnTo>
                  <a:lnTo>
                    <a:pt x="92" y="201"/>
                  </a:lnTo>
                  <a:lnTo>
                    <a:pt x="95" y="199"/>
                  </a:lnTo>
                  <a:lnTo>
                    <a:pt x="92" y="201"/>
                  </a:lnTo>
                  <a:lnTo>
                    <a:pt x="89" y="203"/>
                  </a:lnTo>
                  <a:lnTo>
                    <a:pt x="92" y="200"/>
                  </a:lnTo>
                  <a:lnTo>
                    <a:pt x="88" y="201"/>
                  </a:lnTo>
                  <a:lnTo>
                    <a:pt x="88" y="199"/>
                  </a:lnTo>
                  <a:lnTo>
                    <a:pt x="94" y="198"/>
                  </a:lnTo>
                  <a:lnTo>
                    <a:pt x="86" y="199"/>
                  </a:lnTo>
                  <a:lnTo>
                    <a:pt x="88" y="197"/>
                  </a:lnTo>
                  <a:lnTo>
                    <a:pt x="85" y="199"/>
                  </a:lnTo>
                  <a:lnTo>
                    <a:pt x="85" y="197"/>
                  </a:lnTo>
                  <a:lnTo>
                    <a:pt x="92" y="196"/>
                  </a:lnTo>
                  <a:lnTo>
                    <a:pt x="84" y="195"/>
                  </a:lnTo>
                  <a:lnTo>
                    <a:pt x="89" y="195"/>
                  </a:lnTo>
                  <a:lnTo>
                    <a:pt x="86" y="193"/>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88" name="Freeform 848"/>
            <p:cNvSpPr>
              <a:spLocks/>
            </p:cNvSpPr>
            <p:nvPr/>
          </p:nvSpPr>
          <p:spPr bwMode="auto">
            <a:xfrm>
              <a:off x="3028" y="606"/>
              <a:ext cx="9" cy="4"/>
            </a:xfrm>
            <a:custGeom>
              <a:avLst/>
              <a:gdLst>
                <a:gd name="T0" fmla="*/ 22 w 37"/>
                <a:gd name="T1" fmla="*/ 16 h 16"/>
                <a:gd name="T2" fmla="*/ 10 w 37"/>
                <a:gd name="T3" fmla="*/ 16 h 16"/>
                <a:gd name="T4" fmla="*/ 10 w 37"/>
                <a:gd name="T5" fmla="*/ 0 h 16"/>
                <a:gd name="T6" fmla="*/ 26 w 37"/>
                <a:gd name="T7" fmla="*/ 0 h 16"/>
                <a:gd name="T8" fmla="*/ 37 w 37"/>
                <a:gd name="T9" fmla="*/ 0 h 16"/>
                <a:gd name="T10" fmla="*/ 37 w 37"/>
                <a:gd name="T11" fmla="*/ 16 h 16"/>
                <a:gd name="T12" fmla="*/ 22 w 37"/>
                <a:gd name="T13" fmla="*/ 16 h 16"/>
                <a:gd name="T14" fmla="*/ 22 w 37"/>
                <a:gd name="T15" fmla="*/ 0 h 16"/>
                <a:gd name="T16" fmla="*/ 26 w 37"/>
                <a:gd name="T17" fmla="*/ 0 h 16"/>
                <a:gd name="T18" fmla="*/ 26 w 37"/>
                <a:gd name="T19" fmla="*/ 16 h 16"/>
                <a:gd name="T20" fmla="*/ 10 w 37"/>
                <a:gd name="T21" fmla="*/ 16 h 16"/>
                <a:gd name="T22" fmla="*/ 10 w 37"/>
                <a:gd name="T23" fmla="*/ 0 h 16"/>
                <a:gd name="T24" fmla="*/ 22 w 37"/>
                <a:gd name="T25" fmla="*/ 0 h 16"/>
                <a:gd name="T26" fmla="*/ 22 w 37"/>
                <a:gd name="T27" fmla="*/ 16 h 1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7"/>
                <a:gd name="T43" fmla="*/ 0 h 16"/>
                <a:gd name="T44" fmla="*/ 37 w 37"/>
                <a:gd name="T45" fmla="*/ 16 h 1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7" h="16">
                  <a:moveTo>
                    <a:pt x="22" y="16"/>
                  </a:moveTo>
                  <a:lnTo>
                    <a:pt x="10" y="16"/>
                  </a:lnTo>
                  <a:cubicBezTo>
                    <a:pt x="0" y="16"/>
                    <a:pt x="0" y="0"/>
                    <a:pt x="10" y="0"/>
                  </a:cubicBezTo>
                  <a:lnTo>
                    <a:pt x="26" y="0"/>
                  </a:lnTo>
                  <a:lnTo>
                    <a:pt x="37" y="0"/>
                  </a:lnTo>
                  <a:lnTo>
                    <a:pt x="37" y="16"/>
                  </a:lnTo>
                  <a:lnTo>
                    <a:pt x="22" y="16"/>
                  </a:lnTo>
                  <a:lnTo>
                    <a:pt x="22" y="0"/>
                  </a:lnTo>
                  <a:lnTo>
                    <a:pt x="26" y="0"/>
                  </a:lnTo>
                  <a:lnTo>
                    <a:pt x="26" y="16"/>
                  </a:lnTo>
                  <a:lnTo>
                    <a:pt x="10" y="16"/>
                  </a:lnTo>
                  <a:lnTo>
                    <a:pt x="10" y="0"/>
                  </a:lnTo>
                  <a:lnTo>
                    <a:pt x="22" y="0"/>
                  </a:lnTo>
                  <a:lnTo>
                    <a:pt x="22" y="16"/>
                  </a:lnTo>
                  <a:close/>
                </a:path>
              </a:pathLst>
            </a:custGeom>
            <a:solidFill>
              <a:srgbClr val="6E6E6E"/>
            </a:solidFill>
            <a:ln w="0" cap="flat">
              <a:solidFill>
                <a:srgbClr val="6E6E6E"/>
              </a:solidFill>
              <a:prstDash val="solid"/>
              <a:round/>
              <a:headEnd/>
              <a:tailEnd/>
            </a:ln>
          </p:spPr>
          <p:txBody>
            <a:bodyPr/>
            <a:lstStyle/>
            <a:p>
              <a:endParaRPr lang="en-US"/>
            </a:p>
          </p:txBody>
        </p:sp>
        <p:sp>
          <p:nvSpPr>
            <p:cNvPr id="1289" name="Freeform 849"/>
            <p:cNvSpPr>
              <a:spLocks/>
            </p:cNvSpPr>
            <p:nvPr/>
          </p:nvSpPr>
          <p:spPr bwMode="auto">
            <a:xfrm>
              <a:off x="3216" y="624"/>
              <a:ext cx="7" cy="4"/>
            </a:xfrm>
            <a:custGeom>
              <a:avLst/>
              <a:gdLst>
                <a:gd name="T0" fmla="*/ 7 w 7"/>
                <a:gd name="T1" fmla="*/ 2 h 4"/>
                <a:gd name="T2" fmla="*/ 0 w 7"/>
                <a:gd name="T3" fmla="*/ 4 h 4"/>
                <a:gd name="T4" fmla="*/ 3 w 7"/>
                <a:gd name="T5" fmla="*/ 0 h 4"/>
                <a:gd name="T6" fmla="*/ 7 w 7"/>
                <a:gd name="T7" fmla="*/ 2 h 4"/>
                <a:gd name="T8" fmla="*/ 0 60000 65536"/>
                <a:gd name="T9" fmla="*/ 0 60000 65536"/>
                <a:gd name="T10" fmla="*/ 0 60000 65536"/>
                <a:gd name="T11" fmla="*/ 0 60000 65536"/>
                <a:gd name="T12" fmla="*/ 0 w 7"/>
                <a:gd name="T13" fmla="*/ 0 h 4"/>
                <a:gd name="T14" fmla="*/ 7 w 7"/>
                <a:gd name="T15" fmla="*/ 4 h 4"/>
              </a:gdLst>
              <a:ahLst/>
              <a:cxnLst>
                <a:cxn ang="T8">
                  <a:pos x="T0" y="T1"/>
                </a:cxn>
                <a:cxn ang="T9">
                  <a:pos x="T2" y="T3"/>
                </a:cxn>
                <a:cxn ang="T10">
                  <a:pos x="T4" y="T5"/>
                </a:cxn>
                <a:cxn ang="T11">
                  <a:pos x="T6" y="T7"/>
                </a:cxn>
              </a:cxnLst>
              <a:rect l="T12" t="T13" r="T14" b="T15"/>
              <a:pathLst>
                <a:path w="7" h="4">
                  <a:moveTo>
                    <a:pt x="7" y="2"/>
                  </a:moveTo>
                  <a:lnTo>
                    <a:pt x="0" y="4"/>
                  </a:lnTo>
                  <a:lnTo>
                    <a:pt x="3" y="0"/>
                  </a:lnTo>
                  <a:lnTo>
                    <a:pt x="7" y="2"/>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90" name="Freeform 850"/>
            <p:cNvSpPr>
              <a:spLocks/>
            </p:cNvSpPr>
            <p:nvPr/>
          </p:nvSpPr>
          <p:spPr bwMode="auto">
            <a:xfrm>
              <a:off x="3214" y="622"/>
              <a:ext cx="10" cy="8"/>
            </a:xfrm>
            <a:custGeom>
              <a:avLst/>
              <a:gdLst>
                <a:gd name="T0" fmla="*/ 42 w 43"/>
                <a:gd name="T1" fmla="*/ 24 h 33"/>
                <a:gd name="T2" fmla="*/ 10 w 43"/>
                <a:gd name="T3" fmla="*/ 32 h 33"/>
                <a:gd name="T4" fmla="*/ 2 w 43"/>
                <a:gd name="T5" fmla="*/ 29 h 33"/>
                <a:gd name="T6" fmla="*/ 2 w 43"/>
                <a:gd name="T7" fmla="*/ 20 h 33"/>
                <a:gd name="T8" fmla="*/ 14 w 43"/>
                <a:gd name="T9" fmla="*/ 4 h 33"/>
                <a:gd name="T10" fmla="*/ 23 w 43"/>
                <a:gd name="T11" fmla="*/ 1 h 33"/>
                <a:gd name="T12" fmla="*/ 43 w 43"/>
                <a:gd name="T13" fmla="*/ 9 h 33"/>
                <a:gd name="T14" fmla="*/ 38 w 43"/>
                <a:gd name="T15" fmla="*/ 24 h 33"/>
                <a:gd name="T16" fmla="*/ 17 w 43"/>
                <a:gd name="T17" fmla="*/ 16 h 33"/>
                <a:gd name="T18" fmla="*/ 27 w 43"/>
                <a:gd name="T19" fmla="*/ 13 h 33"/>
                <a:gd name="T20" fmla="*/ 15 w 43"/>
                <a:gd name="T21" fmla="*/ 29 h 33"/>
                <a:gd name="T22" fmla="*/ 7 w 43"/>
                <a:gd name="T23" fmla="*/ 17 h 33"/>
                <a:gd name="T24" fmla="*/ 39 w 43"/>
                <a:gd name="T25" fmla="*/ 9 h 33"/>
                <a:gd name="T26" fmla="*/ 42 w 43"/>
                <a:gd name="T27" fmla="*/ 24 h 3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3"/>
                <a:gd name="T43" fmla="*/ 0 h 33"/>
                <a:gd name="T44" fmla="*/ 43 w 43"/>
                <a:gd name="T45" fmla="*/ 33 h 3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3" h="33">
                  <a:moveTo>
                    <a:pt x="42" y="24"/>
                  </a:moveTo>
                  <a:lnTo>
                    <a:pt x="10" y="32"/>
                  </a:lnTo>
                  <a:cubicBezTo>
                    <a:pt x="7" y="33"/>
                    <a:pt x="4" y="32"/>
                    <a:pt x="2" y="29"/>
                  </a:cubicBezTo>
                  <a:cubicBezTo>
                    <a:pt x="0" y="26"/>
                    <a:pt x="0" y="22"/>
                    <a:pt x="2" y="20"/>
                  </a:cubicBezTo>
                  <a:lnTo>
                    <a:pt x="14" y="4"/>
                  </a:lnTo>
                  <a:cubicBezTo>
                    <a:pt x="16" y="1"/>
                    <a:pt x="20" y="0"/>
                    <a:pt x="23" y="1"/>
                  </a:cubicBezTo>
                  <a:lnTo>
                    <a:pt x="43" y="9"/>
                  </a:lnTo>
                  <a:lnTo>
                    <a:pt x="38" y="24"/>
                  </a:lnTo>
                  <a:lnTo>
                    <a:pt x="17" y="16"/>
                  </a:lnTo>
                  <a:lnTo>
                    <a:pt x="27" y="13"/>
                  </a:lnTo>
                  <a:lnTo>
                    <a:pt x="15" y="29"/>
                  </a:lnTo>
                  <a:lnTo>
                    <a:pt x="7" y="17"/>
                  </a:lnTo>
                  <a:lnTo>
                    <a:pt x="39" y="9"/>
                  </a:lnTo>
                  <a:lnTo>
                    <a:pt x="42" y="24"/>
                  </a:lnTo>
                  <a:close/>
                </a:path>
              </a:pathLst>
            </a:custGeom>
            <a:solidFill>
              <a:srgbClr val="6E6E6E"/>
            </a:solidFill>
            <a:ln w="0" cap="flat">
              <a:solidFill>
                <a:srgbClr val="6E6E6E"/>
              </a:solidFill>
              <a:prstDash val="solid"/>
              <a:round/>
              <a:headEnd/>
              <a:tailEnd/>
            </a:ln>
          </p:spPr>
          <p:txBody>
            <a:bodyPr/>
            <a:lstStyle/>
            <a:p>
              <a:endParaRPr lang="en-US"/>
            </a:p>
          </p:txBody>
        </p:sp>
        <p:sp>
          <p:nvSpPr>
            <p:cNvPr id="1291" name="Freeform 851"/>
            <p:cNvSpPr>
              <a:spLocks/>
            </p:cNvSpPr>
            <p:nvPr/>
          </p:nvSpPr>
          <p:spPr bwMode="auto">
            <a:xfrm>
              <a:off x="3225" y="633"/>
              <a:ext cx="9" cy="4"/>
            </a:xfrm>
            <a:custGeom>
              <a:avLst/>
              <a:gdLst>
                <a:gd name="T0" fmla="*/ 23 w 37"/>
                <a:gd name="T1" fmla="*/ 0 h 16"/>
                <a:gd name="T2" fmla="*/ 26 w 37"/>
                <a:gd name="T3" fmla="*/ 0 h 16"/>
                <a:gd name="T4" fmla="*/ 37 w 37"/>
                <a:gd name="T5" fmla="*/ 0 h 16"/>
                <a:gd name="T6" fmla="*/ 37 w 37"/>
                <a:gd name="T7" fmla="*/ 16 h 16"/>
                <a:gd name="T8" fmla="*/ 10 w 37"/>
                <a:gd name="T9" fmla="*/ 16 h 16"/>
                <a:gd name="T10" fmla="*/ 10 w 37"/>
                <a:gd name="T11" fmla="*/ 0 h 16"/>
                <a:gd name="T12" fmla="*/ 23 w 37"/>
                <a:gd name="T13" fmla="*/ 0 h 16"/>
                <a:gd name="T14" fmla="*/ 23 w 37"/>
                <a:gd name="T15" fmla="*/ 16 h 16"/>
                <a:gd name="T16" fmla="*/ 10 w 37"/>
                <a:gd name="T17" fmla="*/ 16 h 16"/>
                <a:gd name="T18" fmla="*/ 10 w 37"/>
                <a:gd name="T19" fmla="*/ 0 h 16"/>
                <a:gd name="T20" fmla="*/ 26 w 37"/>
                <a:gd name="T21" fmla="*/ 0 h 16"/>
                <a:gd name="T22" fmla="*/ 26 w 37"/>
                <a:gd name="T23" fmla="*/ 16 h 16"/>
                <a:gd name="T24" fmla="*/ 23 w 37"/>
                <a:gd name="T25" fmla="*/ 16 h 16"/>
                <a:gd name="T26" fmla="*/ 23 w 37"/>
                <a:gd name="T27" fmla="*/ 0 h 1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7"/>
                <a:gd name="T43" fmla="*/ 0 h 16"/>
                <a:gd name="T44" fmla="*/ 37 w 37"/>
                <a:gd name="T45" fmla="*/ 16 h 1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7" h="16">
                  <a:moveTo>
                    <a:pt x="23" y="0"/>
                  </a:moveTo>
                  <a:lnTo>
                    <a:pt x="26" y="0"/>
                  </a:lnTo>
                  <a:lnTo>
                    <a:pt x="37" y="0"/>
                  </a:lnTo>
                  <a:lnTo>
                    <a:pt x="37" y="16"/>
                  </a:lnTo>
                  <a:lnTo>
                    <a:pt x="10" y="16"/>
                  </a:lnTo>
                  <a:cubicBezTo>
                    <a:pt x="0" y="16"/>
                    <a:pt x="0" y="0"/>
                    <a:pt x="10" y="0"/>
                  </a:cubicBezTo>
                  <a:lnTo>
                    <a:pt x="23" y="0"/>
                  </a:lnTo>
                  <a:lnTo>
                    <a:pt x="23" y="16"/>
                  </a:lnTo>
                  <a:lnTo>
                    <a:pt x="10" y="16"/>
                  </a:lnTo>
                  <a:lnTo>
                    <a:pt x="10" y="0"/>
                  </a:lnTo>
                  <a:lnTo>
                    <a:pt x="26" y="0"/>
                  </a:lnTo>
                  <a:lnTo>
                    <a:pt x="26" y="16"/>
                  </a:lnTo>
                  <a:lnTo>
                    <a:pt x="23" y="16"/>
                  </a:lnTo>
                  <a:lnTo>
                    <a:pt x="23" y="0"/>
                  </a:lnTo>
                  <a:close/>
                </a:path>
              </a:pathLst>
            </a:custGeom>
            <a:solidFill>
              <a:srgbClr val="6E6E6E"/>
            </a:solidFill>
            <a:ln w="0" cap="flat">
              <a:solidFill>
                <a:srgbClr val="6E6E6E"/>
              </a:solidFill>
              <a:prstDash val="solid"/>
              <a:round/>
              <a:headEnd/>
              <a:tailEnd/>
            </a:ln>
          </p:spPr>
          <p:txBody>
            <a:bodyPr/>
            <a:lstStyle/>
            <a:p>
              <a:endParaRPr lang="en-US"/>
            </a:p>
          </p:txBody>
        </p:sp>
        <p:sp>
          <p:nvSpPr>
            <p:cNvPr id="1292" name="Freeform 852"/>
            <p:cNvSpPr>
              <a:spLocks/>
            </p:cNvSpPr>
            <p:nvPr/>
          </p:nvSpPr>
          <p:spPr bwMode="auto">
            <a:xfrm>
              <a:off x="3221" y="645"/>
              <a:ext cx="9" cy="4"/>
            </a:xfrm>
            <a:custGeom>
              <a:avLst/>
              <a:gdLst>
                <a:gd name="T0" fmla="*/ 24 w 37"/>
                <a:gd name="T1" fmla="*/ 0 h 16"/>
                <a:gd name="T2" fmla="*/ 26 w 37"/>
                <a:gd name="T3" fmla="*/ 0 h 16"/>
                <a:gd name="T4" fmla="*/ 37 w 37"/>
                <a:gd name="T5" fmla="*/ 0 h 16"/>
                <a:gd name="T6" fmla="*/ 37 w 37"/>
                <a:gd name="T7" fmla="*/ 16 h 16"/>
                <a:gd name="T8" fmla="*/ 22 w 37"/>
                <a:gd name="T9" fmla="*/ 16 h 16"/>
                <a:gd name="T10" fmla="*/ 10 w 37"/>
                <a:gd name="T11" fmla="*/ 16 h 16"/>
                <a:gd name="T12" fmla="*/ 10 w 37"/>
                <a:gd name="T13" fmla="*/ 0 h 16"/>
                <a:gd name="T14" fmla="*/ 24 w 37"/>
                <a:gd name="T15" fmla="*/ 0 h 16"/>
                <a:gd name="T16" fmla="*/ 24 w 37"/>
                <a:gd name="T17" fmla="*/ 16 h 16"/>
                <a:gd name="T18" fmla="*/ 10 w 37"/>
                <a:gd name="T19" fmla="*/ 16 h 16"/>
                <a:gd name="T20" fmla="*/ 10 w 37"/>
                <a:gd name="T21" fmla="*/ 0 h 16"/>
                <a:gd name="T22" fmla="*/ 22 w 37"/>
                <a:gd name="T23" fmla="*/ 0 h 16"/>
                <a:gd name="T24" fmla="*/ 26 w 37"/>
                <a:gd name="T25" fmla="*/ 0 h 16"/>
                <a:gd name="T26" fmla="*/ 26 w 37"/>
                <a:gd name="T27" fmla="*/ 16 h 16"/>
                <a:gd name="T28" fmla="*/ 24 w 37"/>
                <a:gd name="T29" fmla="*/ 16 h 16"/>
                <a:gd name="T30" fmla="*/ 24 w 37"/>
                <a:gd name="T31" fmla="*/ 0 h 1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7"/>
                <a:gd name="T49" fmla="*/ 0 h 16"/>
                <a:gd name="T50" fmla="*/ 37 w 37"/>
                <a:gd name="T51" fmla="*/ 16 h 1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7" h="16">
                  <a:moveTo>
                    <a:pt x="24" y="0"/>
                  </a:moveTo>
                  <a:lnTo>
                    <a:pt x="26" y="0"/>
                  </a:lnTo>
                  <a:lnTo>
                    <a:pt x="37" y="0"/>
                  </a:lnTo>
                  <a:lnTo>
                    <a:pt x="37" y="16"/>
                  </a:lnTo>
                  <a:lnTo>
                    <a:pt x="22" y="16"/>
                  </a:lnTo>
                  <a:lnTo>
                    <a:pt x="10" y="16"/>
                  </a:lnTo>
                  <a:cubicBezTo>
                    <a:pt x="0" y="16"/>
                    <a:pt x="0" y="0"/>
                    <a:pt x="10" y="0"/>
                  </a:cubicBezTo>
                  <a:lnTo>
                    <a:pt x="24" y="0"/>
                  </a:lnTo>
                  <a:lnTo>
                    <a:pt x="24" y="16"/>
                  </a:lnTo>
                  <a:lnTo>
                    <a:pt x="10" y="16"/>
                  </a:lnTo>
                  <a:lnTo>
                    <a:pt x="10" y="0"/>
                  </a:lnTo>
                  <a:lnTo>
                    <a:pt x="22" y="0"/>
                  </a:lnTo>
                  <a:lnTo>
                    <a:pt x="26" y="0"/>
                  </a:lnTo>
                  <a:lnTo>
                    <a:pt x="26" y="16"/>
                  </a:lnTo>
                  <a:lnTo>
                    <a:pt x="24" y="16"/>
                  </a:lnTo>
                  <a:lnTo>
                    <a:pt x="24" y="0"/>
                  </a:lnTo>
                  <a:close/>
                </a:path>
              </a:pathLst>
            </a:custGeom>
            <a:solidFill>
              <a:srgbClr val="6E6E6E"/>
            </a:solidFill>
            <a:ln w="0" cap="flat">
              <a:solidFill>
                <a:srgbClr val="6E6E6E"/>
              </a:solidFill>
              <a:prstDash val="solid"/>
              <a:round/>
              <a:headEnd/>
              <a:tailEnd/>
            </a:ln>
          </p:spPr>
          <p:txBody>
            <a:bodyPr/>
            <a:lstStyle/>
            <a:p>
              <a:endParaRPr lang="en-US"/>
            </a:p>
          </p:txBody>
        </p:sp>
        <p:sp>
          <p:nvSpPr>
            <p:cNvPr id="1293" name="Freeform 853"/>
            <p:cNvSpPr>
              <a:spLocks/>
            </p:cNvSpPr>
            <p:nvPr/>
          </p:nvSpPr>
          <p:spPr bwMode="auto">
            <a:xfrm>
              <a:off x="3034" y="769"/>
              <a:ext cx="8" cy="4"/>
            </a:xfrm>
            <a:custGeom>
              <a:avLst/>
              <a:gdLst>
                <a:gd name="T0" fmla="*/ 2 w 8"/>
                <a:gd name="T1" fmla="*/ 4 h 4"/>
                <a:gd name="T2" fmla="*/ 0 w 8"/>
                <a:gd name="T3" fmla="*/ 3 h 4"/>
                <a:gd name="T4" fmla="*/ 3 w 8"/>
                <a:gd name="T5" fmla="*/ 0 h 4"/>
                <a:gd name="T6" fmla="*/ 8 w 8"/>
                <a:gd name="T7" fmla="*/ 2 h 4"/>
                <a:gd name="T8" fmla="*/ 6 w 8"/>
                <a:gd name="T9" fmla="*/ 1 h 4"/>
                <a:gd name="T10" fmla="*/ 7 w 8"/>
                <a:gd name="T11" fmla="*/ 3 h 4"/>
                <a:gd name="T12" fmla="*/ 2 w 8"/>
                <a:gd name="T13" fmla="*/ 4 h 4"/>
                <a:gd name="T14" fmla="*/ 0 60000 65536"/>
                <a:gd name="T15" fmla="*/ 0 60000 65536"/>
                <a:gd name="T16" fmla="*/ 0 60000 65536"/>
                <a:gd name="T17" fmla="*/ 0 60000 65536"/>
                <a:gd name="T18" fmla="*/ 0 60000 65536"/>
                <a:gd name="T19" fmla="*/ 0 60000 65536"/>
                <a:gd name="T20" fmla="*/ 0 60000 65536"/>
                <a:gd name="T21" fmla="*/ 0 w 8"/>
                <a:gd name="T22" fmla="*/ 0 h 4"/>
                <a:gd name="T23" fmla="*/ 8 w 8"/>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4">
                  <a:moveTo>
                    <a:pt x="2" y="4"/>
                  </a:moveTo>
                  <a:lnTo>
                    <a:pt x="0" y="3"/>
                  </a:lnTo>
                  <a:lnTo>
                    <a:pt x="3" y="0"/>
                  </a:lnTo>
                  <a:lnTo>
                    <a:pt x="8" y="2"/>
                  </a:lnTo>
                  <a:lnTo>
                    <a:pt x="6" y="1"/>
                  </a:lnTo>
                  <a:lnTo>
                    <a:pt x="7" y="3"/>
                  </a:lnTo>
                  <a:lnTo>
                    <a:pt x="2" y="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94" name="Freeform 854"/>
            <p:cNvSpPr>
              <a:spLocks/>
            </p:cNvSpPr>
            <p:nvPr/>
          </p:nvSpPr>
          <p:spPr bwMode="auto">
            <a:xfrm>
              <a:off x="3032" y="768"/>
              <a:ext cx="12" cy="7"/>
            </a:xfrm>
            <a:custGeom>
              <a:avLst/>
              <a:gdLst>
                <a:gd name="T0" fmla="*/ 10 w 49"/>
                <a:gd name="T1" fmla="*/ 30 h 32"/>
                <a:gd name="T2" fmla="*/ 3 w 49"/>
                <a:gd name="T3" fmla="*/ 24 h 32"/>
                <a:gd name="T4" fmla="*/ 0 w 49"/>
                <a:gd name="T5" fmla="*/ 18 h 32"/>
                <a:gd name="T6" fmla="*/ 3 w 49"/>
                <a:gd name="T7" fmla="*/ 12 h 32"/>
                <a:gd name="T8" fmla="*/ 14 w 49"/>
                <a:gd name="T9" fmla="*/ 3 h 32"/>
                <a:gd name="T10" fmla="*/ 21 w 49"/>
                <a:gd name="T11" fmla="*/ 1 h 32"/>
                <a:gd name="T12" fmla="*/ 43 w 49"/>
                <a:gd name="T13" fmla="*/ 7 h 32"/>
                <a:gd name="T14" fmla="*/ 38 w 49"/>
                <a:gd name="T15" fmla="*/ 23 h 32"/>
                <a:gd name="T16" fmla="*/ 27 w 49"/>
                <a:gd name="T17" fmla="*/ 19 h 32"/>
                <a:gd name="T18" fmla="*/ 35 w 49"/>
                <a:gd name="T19" fmla="*/ 6 h 32"/>
                <a:gd name="T20" fmla="*/ 42 w 49"/>
                <a:gd name="T21" fmla="*/ 12 h 32"/>
                <a:gd name="T22" fmla="*/ 45 w 49"/>
                <a:gd name="T23" fmla="*/ 20 h 32"/>
                <a:gd name="T24" fmla="*/ 39 w 49"/>
                <a:gd name="T25" fmla="*/ 26 h 32"/>
                <a:gd name="T26" fmla="*/ 18 w 49"/>
                <a:gd name="T27" fmla="*/ 32 h 32"/>
                <a:gd name="T28" fmla="*/ 13 w 49"/>
                <a:gd name="T29" fmla="*/ 17 h 32"/>
                <a:gd name="T30" fmla="*/ 35 w 49"/>
                <a:gd name="T31" fmla="*/ 10 h 32"/>
                <a:gd name="T32" fmla="*/ 32 w 49"/>
                <a:gd name="T33" fmla="*/ 24 h 32"/>
                <a:gd name="T34" fmla="*/ 24 w 49"/>
                <a:gd name="T35" fmla="*/ 18 h 32"/>
                <a:gd name="T36" fmla="*/ 23 w 49"/>
                <a:gd name="T37" fmla="*/ 8 h 32"/>
                <a:gd name="T38" fmla="*/ 32 w 49"/>
                <a:gd name="T39" fmla="*/ 4 h 32"/>
                <a:gd name="T40" fmla="*/ 43 w 49"/>
                <a:gd name="T41" fmla="*/ 7 h 32"/>
                <a:gd name="T42" fmla="*/ 48 w 49"/>
                <a:gd name="T43" fmla="*/ 17 h 32"/>
                <a:gd name="T44" fmla="*/ 38 w 49"/>
                <a:gd name="T45" fmla="*/ 23 h 32"/>
                <a:gd name="T46" fmla="*/ 17 w 49"/>
                <a:gd name="T47" fmla="*/ 16 h 32"/>
                <a:gd name="T48" fmla="*/ 24 w 49"/>
                <a:gd name="T49" fmla="*/ 14 h 32"/>
                <a:gd name="T50" fmla="*/ 14 w 49"/>
                <a:gd name="T51" fmla="*/ 24 h 32"/>
                <a:gd name="T52" fmla="*/ 14 w 49"/>
                <a:gd name="T53" fmla="*/ 12 h 32"/>
                <a:gd name="T54" fmla="*/ 21 w 49"/>
                <a:gd name="T55" fmla="*/ 19 h 32"/>
                <a:gd name="T56" fmla="*/ 10 w 49"/>
                <a:gd name="T57" fmla="*/ 30 h 3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9"/>
                <a:gd name="T88" fmla="*/ 0 h 32"/>
                <a:gd name="T89" fmla="*/ 49 w 49"/>
                <a:gd name="T90" fmla="*/ 32 h 3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9" h="32">
                  <a:moveTo>
                    <a:pt x="10" y="30"/>
                  </a:moveTo>
                  <a:lnTo>
                    <a:pt x="3" y="24"/>
                  </a:lnTo>
                  <a:cubicBezTo>
                    <a:pt x="1" y="23"/>
                    <a:pt x="0" y="20"/>
                    <a:pt x="0" y="18"/>
                  </a:cubicBezTo>
                  <a:cubicBezTo>
                    <a:pt x="0" y="16"/>
                    <a:pt x="1" y="14"/>
                    <a:pt x="3" y="12"/>
                  </a:cubicBezTo>
                  <a:lnTo>
                    <a:pt x="14" y="3"/>
                  </a:lnTo>
                  <a:cubicBezTo>
                    <a:pt x="16" y="1"/>
                    <a:pt x="19" y="0"/>
                    <a:pt x="21" y="1"/>
                  </a:cubicBezTo>
                  <a:lnTo>
                    <a:pt x="43" y="7"/>
                  </a:lnTo>
                  <a:lnTo>
                    <a:pt x="38" y="23"/>
                  </a:lnTo>
                  <a:lnTo>
                    <a:pt x="27" y="19"/>
                  </a:lnTo>
                  <a:lnTo>
                    <a:pt x="35" y="6"/>
                  </a:lnTo>
                  <a:lnTo>
                    <a:pt x="42" y="12"/>
                  </a:lnTo>
                  <a:cubicBezTo>
                    <a:pt x="44" y="14"/>
                    <a:pt x="45" y="17"/>
                    <a:pt x="45" y="20"/>
                  </a:cubicBezTo>
                  <a:cubicBezTo>
                    <a:pt x="44" y="23"/>
                    <a:pt x="42" y="25"/>
                    <a:pt x="39" y="26"/>
                  </a:cubicBezTo>
                  <a:lnTo>
                    <a:pt x="18" y="32"/>
                  </a:lnTo>
                  <a:lnTo>
                    <a:pt x="13" y="17"/>
                  </a:lnTo>
                  <a:lnTo>
                    <a:pt x="35" y="10"/>
                  </a:lnTo>
                  <a:lnTo>
                    <a:pt x="32" y="24"/>
                  </a:lnTo>
                  <a:lnTo>
                    <a:pt x="24" y="18"/>
                  </a:lnTo>
                  <a:cubicBezTo>
                    <a:pt x="22" y="15"/>
                    <a:pt x="21" y="11"/>
                    <a:pt x="23" y="8"/>
                  </a:cubicBezTo>
                  <a:cubicBezTo>
                    <a:pt x="25" y="4"/>
                    <a:pt x="29" y="3"/>
                    <a:pt x="32" y="4"/>
                  </a:cubicBezTo>
                  <a:lnTo>
                    <a:pt x="43" y="7"/>
                  </a:lnTo>
                  <a:cubicBezTo>
                    <a:pt x="47" y="8"/>
                    <a:pt x="49" y="13"/>
                    <a:pt x="48" y="17"/>
                  </a:cubicBezTo>
                  <a:cubicBezTo>
                    <a:pt x="47" y="21"/>
                    <a:pt x="42" y="24"/>
                    <a:pt x="38" y="23"/>
                  </a:cubicBezTo>
                  <a:lnTo>
                    <a:pt x="17" y="16"/>
                  </a:lnTo>
                  <a:lnTo>
                    <a:pt x="24" y="14"/>
                  </a:lnTo>
                  <a:lnTo>
                    <a:pt x="14" y="24"/>
                  </a:lnTo>
                  <a:lnTo>
                    <a:pt x="14" y="12"/>
                  </a:lnTo>
                  <a:lnTo>
                    <a:pt x="21" y="19"/>
                  </a:lnTo>
                  <a:lnTo>
                    <a:pt x="10" y="30"/>
                  </a:lnTo>
                  <a:close/>
                </a:path>
              </a:pathLst>
            </a:custGeom>
            <a:solidFill>
              <a:srgbClr val="6E6E6E"/>
            </a:solidFill>
            <a:ln w="0" cap="flat">
              <a:solidFill>
                <a:srgbClr val="6E6E6E"/>
              </a:solidFill>
              <a:prstDash val="solid"/>
              <a:round/>
              <a:headEnd/>
              <a:tailEnd/>
            </a:ln>
          </p:spPr>
          <p:txBody>
            <a:bodyPr/>
            <a:lstStyle/>
            <a:p>
              <a:endParaRPr lang="en-US"/>
            </a:p>
          </p:txBody>
        </p:sp>
        <p:sp>
          <p:nvSpPr>
            <p:cNvPr id="1295" name="Freeform 855"/>
            <p:cNvSpPr>
              <a:spLocks/>
            </p:cNvSpPr>
            <p:nvPr/>
          </p:nvSpPr>
          <p:spPr bwMode="auto">
            <a:xfrm>
              <a:off x="3086" y="600"/>
              <a:ext cx="11" cy="4"/>
            </a:xfrm>
            <a:custGeom>
              <a:avLst/>
              <a:gdLst>
                <a:gd name="T0" fmla="*/ 11 w 11"/>
                <a:gd name="T1" fmla="*/ 4 h 4"/>
                <a:gd name="T2" fmla="*/ 0 w 11"/>
                <a:gd name="T3" fmla="*/ 1 h 4"/>
                <a:gd name="T4" fmla="*/ 2 w 11"/>
                <a:gd name="T5" fmla="*/ 0 h 4"/>
                <a:gd name="T6" fmla="*/ 11 w 11"/>
                <a:gd name="T7" fmla="*/ 4 h 4"/>
                <a:gd name="T8" fmla="*/ 0 60000 65536"/>
                <a:gd name="T9" fmla="*/ 0 60000 65536"/>
                <a:gd name="T10" fmla="*/ 0 60000 65536"/>
                <a:gd name="T11" fmla="*/ 0 60000 65536"/>
                <a:gd name="T12" fmla="*/ 0 w 11"/>
                <a:gd name="T13" fmla="*/ 0 h 4"/>
                <a:gd name="T14" fmla="*/ 11 w 11"/>
                <a:gd name="T15" fmla="*/ 4 h 4"/>
              </a:gdLst>
              <a:ahLst/>
              <a:cxnLst>
                <a:cxn ang="T8">
                  <a:pos x="T0" y="T1"/>
                </a:cxn>
                <a:cxn ang="T9">
                  <a:pos x="T2" y="T3"/>
                </a:cxn>
                <a:cxn ang="T10">
                  <a:pos x="T4" y="T5"/>
                </a:cxn>
                <a:cxn ang="T11">
                  <a:pos x="T6" y="T7"/>
                </a:cxn>
              </a:cxnLst>
              <a:rect l="T12" t="T13" r="T14" b="T15"/>
              <a:pathLst>
                <a:path w="11" h="4">
                  <a:moveTo>
                    <a:pt x="11" y="4"/>
                  </a:moveTo>
                  <a:lnTo>
                    <a:pt x="0" y="1"/>
                  </a:lnTo>
                  <a:lnTo>
                    <a:pt x="2" y="0"/>
                  </a:lnTo>
                  <a:lnTo>
                    <a:pt x="11" y="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96" name="Freeform 856"/>
            <p:cNvSpPr>
              <a:spLocks/>
            </p:cNvSpPr>
            <p:nvPr/>
          </p:nvSpPr>
          <p:spPr bwMode="auto">
            <a:xfrm>
              <a:off x="3084" y="598"/>
              <a:ext cx="14" cy="8"/>
            </a:xfrm>
            <a:custGeom>
              <a:avLst/>
              <a:gdLst>
                <a:gd name="T0" fmla="*/ 55 w 60"/>
                <a:gd name="T1" fmla="*/ 32 h 32"/>
                <a:gd name="T2" fmla="*/ 7 w 60"/>
                <a:gd name="T3" fmla="*/ 22 h 32"/>
                <a:gd name="T4" fmla="*/ 0 w 60"/>
                <a:gd name="T5" fmla="*/ 15 h 32"/>
                <a:gd name="T6" fmla="*/ 5 w 60"/>
                <a:gd name="T7" fmla="*/ 6 h 32"/>
                <a:gd name="T8" fmla="*/ 17 w 60"/>
                <a:gd name="T9" fmla="*/ 1 h 32"/>
                <a:gd name="T10" fmla="*/ 24 w 60"/>
                <a:gd name="T11" fmla="*/ 1 h 32"/>
                <a:gd name="T12" fmla="*/ 60 w 60"/>
                <a:gd name="T13" fmla="*/ 17 h 32"/>
                <a:gd name="T14" fmla="*/ 53 w 60"/>
                <a:gd name="T15" fmla="*/ 32 h 32"/>
                <a:gd name="T16" fmla="*/ 17 w 60"/>
                <a:gd name="T17" fmla="*/ 16 h 32"/>
                <a:gd name="T18" fmla="*/ 24 w 60"/>
                <a:gd name="T19" fmla="*/ 16 h 32"/>
                <a:gd name="T20" fmla="*/ 12 w 60"/>
                <a:gd name="T21" fmla="*/ 21 h 32"/>
                <a:gd name="T22" fmla="*/ 10 w 60"/>
                <a:gd name="T23" fmla="*/ 6 h 32"/>
                <a:gd name="T24" fmla="*/ 58 w 60"/>
                <a:gd name="T25" fmla="*/ 17 h 32"/>
                <a:gd name="T26" fmla="*/ 55 w 60"/>
                <a:gd name="T27" fmla="*/ 32 h 3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0"/>
                <a:gd name="T43" fmla="*/ 0 h 32"/>
                <a:gd name="T44" fmla="*/ 60 w 60"/>
                <a:gd name="T45" fmla="*/ 32 h 3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0" h="32">
                  <a:moveTo>
                    <a:pt x="55" y="32"/>
                  </a:moveTo>
                  <a:lnTo>
                    <a:pt x="7" y="22"/>
                  </a:lnTo>
                  <a:cubicBezTo>
                    <a:pt x="3" y="21"/>
                    <a:pt x="1" y="18"/>
                    <a:pt x="0" y="15"/>
                  </a:cubicBezTo>
                  <a:cubicBezTo>
                    <a:pt x="0" y="11"/>
                    <a:pt x="2" y="8"/>
                    <a:pt x="5" y="6"/>
                  </a:cubicBezTo>
                  <a:lnTo>
                    <a:pt x="17" y="1"/>
                  </a:lnTo>
                  <a:cubicBezTo>
                    <a:pt x="19" y="0"/>
                    <a:pt x="22" y="0"/>
                    <a:pt x="24" y="1"/>
                  </a:cubicBezTo>
                  <a:lnTo>
                    <a:pt x="60" y="17"/>
                  </a:lnTo>
                  <a:lnTo>
                    <a:pt x="53" y="32"/>
                  </a:lnTo>
                  <a:lnTo>
                    <a:pt x="17" y="16"/>
                  </a:lnTo>
                  <a:lnTo>
                    <a:pt x="24" y="16"/>
                  </a:lnTo>
                  <a:lnTo>
                    <a:pt x="12" y="21"/>
                  </a:lnTo>
                  <a:lnTo>
                    <a:pt x="10" y="6"/>
                  </a:lnTo>
                  <a:lnTo>
                    <a:pt x="58" y="17"/>
                  </a:lnTo>
                  <a:lnTo>
                    <a:pt x="55" y="32"/>
                  </a:lnTo>
                  <a:close/>
                </a:path>
              </a:pathLst>
            </a:custGeom>
            <a:solidFill>
              <a:srgbClr val="6E6E6E"/>
            </a:solidFill>
            <a:ln w="0" cap="flat">
              <a:solidFill>
                <a:srgbClr val="6E6E6E"/>
              </a:solidFill>
              <a:prstDash val="solid"/>
              <a:round/>
              <a:headEnd/>
              <a:tailEnd/>
            </a:ln>
          </p:spPr>
          <p:txBody>
            <a:bodyPr/>
            <a:lstStyle/>
            <a:p>
              <a:endParaRPr lang="en-US"/>
            </a:p>
          </p:txBody>
        </p:sp>
        <p:sp>
          <p:nvSpPr>
            <p:cNvPr id="1297" name="Freeform 857"/>
            <p:cNvSpPr>
              <a:spLocks/>
            </p:cNvSpPr>
            <p:nvPr/>
          </p:nvSpPr>
          <p:spPr bwMode="auto">
            <a:xfrm>
              <a:off x="3083" y="602"/>
              <a:ext cx="17" cy="4"/>
            </a:xfrm>
            <a:custGeom>
              <a:avLst/>
              <a:gdLst>
                <a:gd name="T0" fmla="*/ 44 w 69"/>
                <a:gd name="T1" fmla="*/ 16 h 16"/>
                <a:gd name="T2" fmla="*/ 10 w 69"/>
                <a:gd name="T3" fmla="*/ 16 h 16"/>
                <a:gd name="T4" fmla="*/ 10 w 69"/>
                <a:gd name="T5" fmla="*/ 0 h 16"/>
                <a:gd name="T6" fmla="*/ 58 w 69"/>
                <a:gd name="T7" fmla="*/ 0 h 16"/>
                <a:gd name="T8" fmla="*/ 69 w 69"/>
                <a:gd name="T9" fmla="*/ 0 h 16"/>
                <a:gd name="T10" fmla="*/ 69 w 69"/>
                <a:gd name="T11" fmla="*/ 16 h 16"/>
                <a:gd name="T12" fmla="*/ 44 w 69"/>
                <a:gd name="T13" fmla="*/ 16 h 16"/>
                <a:gd name="T14" fmla="*/ 44 w 69"/>
                <a:gd name="T15" fmla="*/ 0 h 16"/>
                <a:gd name="T16" fmla="*/ 58 w 69"/>
                <a:gd name="T17" fmla="*/ 0 h 16"/>
                <a:gd name="T18" fmla="*/ 58 w 69"/>
                <a:gd name="T19" fmla="*/ 16 h 16"/>
                <a:gd name="T20" fmla="*/ 10 w 69"/>
                <a:gd name="T21" fmla="*/ 16 h 16"/>
                <a:gd name="T22" fmla="*/ 10 w 69"/>
                <a:gd name="T23" fmla="*/ 0 h 16"/>
                <a:gd name="T24" fmla="*/ 44 w 69"/>
                <a:gd name="T25" fmla="*/ 0 h 16"/>
                <a:gd name="T26" fmla="*/ 44 w 69"/>
                <a:gd name="T27" fmla="*/ 16 h 1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9"/>
                <a:gd name="T43" fmla="*/ 0 h 16"/>
                <a:gd name="T44" fmla="*/ 69 w 69"/>
                <a:gd name="T45" fmla="*/ 16 h 1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9" h="16">
                  <a:moveTo>
                    <a:pt x="44" y="16"/>
                  </a:moveTo>
                  <a:lnTo>
                    <a:pt x="10" y="16"/>
                  </a:lnTo>
                  <a:cubicBezTo>
                    <a:pt x="0" y="16"/>
                    <a:pt x="0" y="0"/>
                    <a:pt x="10" y="0"/>
                  </a:cubicBezTo>
                  <a:lnTo>
                    <a:pt x="58" y="0"/>
                  </a:lnTo>
                  <a:lnTo>
                    <a:pt x="69" y="0"/>
                  </a:lnTo>
                  <a:lnTo>
                    <a:pt x="69" y="16"/>
                  </a:lnTo>
                  <a:lnTo>
                    <a:pt x="44" y="16"/>
                  </a:lnTo>
                  <a:lnTo>
                    <a:pt x="44" y="0"/>
                  </a:lnTo>
                  <a:lnTo>
                    <a:pt x="58" y="0"/>
                  </a:lnTo>
                  <a:lnTo>
                    <a:pt x="58" y="16"/>
                  </a:lnTo>
                  <a:lnTo>
                    <a:pt x="10" y="16"/>
                  </a:lnTo>
                  <a:lnTo>
                    <a:pt x="10" y="0"/>
                  </a:lnTo>
                  <a:lnTo>
                    <a:pt x="44" y="0"/>
                  </a:lnTo>
                  <a:lnTo>
                    <a:pt x="44" y="16"/>
                  </a:lnTo>
                  <a:close/>
                </a:path>
              </a:pathLst>
            </a:custGeom>
            <a:solidFill>
              <a:srgbClr val="6E6E6E"/>
            </a:solidFill>
            <a:ln w="0" cap="flat">
              <a:solidFill>
                <a:srgbClr val="6E6E6E"/>
              </a:solidFill>
              <a:prstDash val="solid"/>
              <a:round/>
              <a:headEnd/>
              <a:tailEnd/>
            </a:ln>
          </p:spPr>
          <p:txBody>
            <a:bodyPr/>
            <a:lstStyle/>
            <a:p>
              <a:endParaRPr lang="en-US"/>
            </a:p>
          </p:txBody>
        </p:sp>
        <p:sp>
          <p:nvSpPr>
            <p:cNvPr id="1298" name="Freeform 858"/>
            <p:cNvSpPr>
              <a:spLocks/>
            </p:cNvSpPr>
            <p:nvPr/>
          </p:nvSpPr>
          <p:spPr bwMode="auto">
            <a:xfrm>
              <a:off x="3032" y="602"/>
              <a:ext cx="13" cy="4"/>
            </a:xfrm>
            <a:custGeom>
              <a:avLst/>
              <a:gdLst>
                <a:gd name="T0" fmla="*/ 14 w 53"/>
                <a:gd name="T1" fmla="*/ 16 h 16"/>
                <a:gd name="T2" fmla="*/ 10 w 53"/>
                <a:gd name="T3" fmla="*/ 16 h 16"/>
                <a:gd name="T4" fmla="*/ 10 w 53"/>
                <a:gd name="T5" fmla="*/ 0 h 16"/>
                <a:gd name="T6" fmla="*/ 18 w 53"/>
                <a:gd name="T7" fmla="*/ 0 h 16"/>
                <a:gd name="T8" fmla="*/ 42 w 53"/>
                <a:gd name="T9" fmla="*/ 0 h 16"/>
                <a:gd name="T10" fmla="*/ 53 w 53"/>
                <a:gd name="T11" fmla="*/ 0 h 16"/>
                <a:gd name="T12" fmla="*/ 53 w 53"/>
                <a:gd name="T13" fmla="*/ 16 h 16"/>
                <a:gd name="T14" fmla="*/ 14 w 53"/>
                <a:gd name="T15" fmla="*/ 16 h 16"/>
                <a:gd name="T16" fmla="*/ 14 w 53"/>
                <a:gd name="T17" fmla="*/ 0 h 16"/>
                <a:gd name="T18" fmla="*/ 42 w 53"/>
                <a:gd name="T19" fmla="*/ 0 h 16"/>
                <a:gd name="T20" fmla="*/ 42 w 53"/>
                <a:gd name="T21" fmla="*/ 16 h 16"/>
                <a:gd name="T22" fmla="*/ 18 w 53"/>
                <a:gd name="T23" fmla="*/ 16 h 16"/>
                <a:gd name="T24" fmla="*/ 10 w 53"/>
                <a:gd name="T25" fmla="*/ 16 h 16"/>
                <a:gd name="T26" fmla="*/ 10 w 53"/>
                <a:gd name="T27" fmla="*/ 0 h 16"/>
                <a:gd name="T28" fmla="*/ 14 w 53"/>
                <a:gd name="T29" fmla="*/ 0 h 16"/>
                <a:gd name="T30" fmla="*/ 14 w 53"/>
                <a:gd name="T31" fmla="*/ 16 h 1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3"/>
                <a:gd name="T49" fmla="*/ 0 h 16"/>
                <a:gd name="T50" fmla="*/ 53 w 53"/>
                <a:gd name="T51" fmla="*/ 16 h 1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3" h="16">
                  <a:moveTo>
                    <a:pt x="14" y="16"/>
                  </a:moveTo>
                  <a:lnTo>
                    <a:pt x="10" y="16"/>
                  </a:lnTo>
                  <a:cubicBezTo>
                    <a:pt x="0" y="16"/>
                    <a:pt x="0" y="0"/>
                    <a:pt x="10" y="0"/>
                  </a:cubicBezTo>
                  <a:lnTo>
                    <a:pt x="18" y="0"/>
                  </a:lnTo>
                  <a:lnTo>
                    <a:pt x="42" y="0"/>
                  </a:lnTo>
                  <a:lnTo>
                    <a:pt x="53" y="0"/>
                  </a:lnTo>
                  <a:lnTo>
                    <a:pt x="53" y="16"/>
                  </a:lnTo>
                  <a:lnTo>
                    <a:pt x="14" y="16"/>
                  </a:lnTo>
                  <a:lnTo>
                    <a:pt x="14" y="0"/>
                  </a:lnTo>
                  <a:lnTo>
                    <a:pt x="42" y="0"/>
                  </a:lnTo>
                  <a:lnTo>
                    <a:pt x="42" y="16"/>
                  </a:lnTo>
                  <a:lnTo>
                    <a:pt x="18" y="16"/>
                  </a:lnTo>
                  <a:lnTo>
                    <a:pt x="10" y="16"/>
                  </a:lnTo>
                  <a:lnTo>
                    <a:pt x="10" y="0"/>
                  </a:lnTo>
                  <a:lnTo>
                    <a:pt x="14" y="0"/>
                  </a:lnTo>
                  <a:lnTo>
                    <a:pt x="14" y="16"/>
                  </a:lnTo>
                  <a:close/>
                </a:path>
              </a:pathLst>
            </a:custGeom>
            <a:solidFill>
              <a:srgbClr val="6E6E6E"/>
            </a:solidFill>
            <a:ln w="0" cap="flat">
              <a:solidFill>
                <a:srgbClr val="6E6E6E"/>
              </a:solidFill>
              <a:prstDash val="solid"/>
              <a:round/>
              <a:headEnd/>
              <a:tailEnd/>
            </a:ln>
          </p:spPr>
          <p:txBody>
            <a:bodyPr/>
            <a:lstStyle/>
            <a:p>
              <a:endParaRPr lang="en-US"/>
            </a:p>
          </p:txBody>
        </p:sp>
        <p:sp>
          <p:nvSpPr>
            <p:cNvPr id="1299" name="Freeform 859"/>
            <p:cNvSpPr>
              <a:spLocks/>
            </p:cNvSpPr>
            <p:nvPr/>
          </p:nvSpPr>
          <p:spPr bwMode="auto">
            <a:xfrm>
              <a:off x="3038" y="608"/>
              <a:ext cx="20" cy="4"/>
            </a:xfrm>
            <a:custGeom>
              <a:avLst/>
              <a:gdLst>
                <a:gd name="T0" fmla="*/ 15 w 20"/>
                <a:gd name="T1" fmla="*/ 4 h 4"/>
                <a:gd name="T2" fmla="*/ 0 w 20"/>
                <a:gd name="T3" fmla="*/ 0 h 4"/>
                <a:gd name="T4" fmla="*/ 11 w 20"/>
                <a:gd name="T5" fmla="*/ 0 h 4"/>
                <a:gd name="T6" fmla="*/ 20 w 20"/>
                <a:gd name="T7" fmla="*/ 1 h 4"/>
                <a:gd name="T8" fmla="*/ 16 w 20"/>
                <a:gd name="T9" fmla="*/ 3 h 4"/>
                <a:gd name="T10" fmla="*/ 17 w 20"/>
                <a:gd name="T11" fmla="*/ 4 h 4"/>
                <a:gd name="T12" fmla="*/ 15 w 20"/>
                <a:gd name="T13" fmla="*/ 4 h 4"/>
                <a:gd name="T14" fmla="*/ 0 60000 65536"/>
                <a:gd name="T15" fmla="*/ 0 60000 65536"/>
                <a:gd name="T16" fmla="*/ 0 60000 65536"/>
                <a:gd name="T17" fmla="*/ 0 60000 65536"/>
                <a:gd name="T18" fmla="*/ 0 60000 65536"/>
                <a:gd name="T19" fmla="*/ 0 60000 65536"/>
                <a:gd name="T20" fmla="*/ 0 60000 65536"/>
                <a:gd name="T21" fmla="*/ 0 w 20"/>
                <a:gd name="T22" fmla="*/ 0 h 4"/>
                <a:gd name="T23" fmla="*/ 20 w 20"/>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4">
                  <a:moveTo>
                    <a:pt x="15" y="4"/>
                  </a:moveTo>
                  <a:lnTo>
                    <a:pt x="0" y="0"/>
                  </a:lnTo>
                  <a:lnTo>
                    <a:pt x="11" y="0"/>
                  </a:lnTo>
                  <a:lnTo>
                    <a:pt x="20" y="1"/>
                  </a:lnTo>
                  <a:lnTo>
                    <a:pt x="16" y="3"/>
                  </a:lnTo>
                  <a:lnTo>
                    <a:pt x="17" y="4"/>
                  </a:lnTo>
                  <a:lnTo>
                    <a:pt x="15" y="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300" name="Freeform 860"/>
            <p:cNvSpPr>
              <a:spLocks/>
            </p:cNvSpPr>
            <p:nvPr/>
          </p:nvSpPr>
          <p:spPr bwMode="auto">
            <a:xfrm>
              <a:off x="3036" y="606"/>
              <a:ext cx="24" cy="8"/>
            </a:xfrm>
            <a:custGeom>
              <a:avLst/>
              <a:gdLst>
                <a:gd name="T0" fmla="*/ 66 w 97"/>
                <a:gd name="T1" fmla="*/ 32 h 32"/>
                <a:gd name="T2" fmla="*/ 6 w 97"/>
                <a:gd name="T3" fmla="*/ 16 h 32"/>
                <a:gd name="T4" fmla="*/ 1 w 97"/>
                <a:gd name="T5" fmla="*/ 7 h 32"/>
                <a:gd name="T6" fmla="*/ 8 w 97"/>
                <a:gd name="T7" fmla="*/ 0 h 32"/>
                <a:gd name="T8" fmla="*/ 50 w 97"/>
                <a:gd name="T9" fmla="*/ 0 h 32"/>
                <a:gd name="T10" fmla="*/ 90 w 97"/>
                <a:gd name="T11" fmla="*/ 6 h 32"/>
                <a:gd name="T12" fmla="*/ 96 w 97"/>
                <a:gd name="T13" fmla="*/ 13 h 32"/>
                <a:gd name="T14" fmla="*/ 91 w 97"/>
                <a:gd name="T15" fmla="*/ 21 h 32"/>
                <a:gd name="T16" fmla="*/ 73 w 97"/>
                <a:gd name="T17" fmla="*/ 27 h 32"/>
                <a:gd name="T18" fmla="*/ 76 w 97"/>
                <a:gd name="T19" fmla="*/ 14 h 32"/>
                <a:gd name="T20" fmla="*/ 81 w 97"/>
                <a:gd name="T21" fmla="*/ 19 h 32"/>
                <a:gd name="T22" fmla="*/ 83 w 97"/>
                <a:gd name="T23" fmla="*/ 28 h 32"/>
                <a:gd name="T24" fmla="*/ 76 w 97"/>
                <a:gd name="T25" fmla="*/ 32 h 32"/>
                <a:gd name="T26" fmla="*/ 68 w 97"/>
                <a:gd name="T27" fmla="*/ 32 h 32"/>
                <a:gd name="T28" fmla="*/ 68 w 97"/>
                <a:gd name="T29" fmla="*/ 16 h 32"/>
                <a:gd name="T30" fmla="*/ 76 w 97"/>
                <a:gd name="T31" fmla="*/ 16 h 32"/>
                <a:gd name="T32" fmla="*/ 70 w 97"/>
                <a:gd name="T33" fmla="*/ 30 h 32"/>
                <a:gd name="T34" fmla="*/ 65 w 97"/>
                <a:gd name="T35" fmla="*/ 25 h 32"/>
                <a:gd name="T36" fmla="*/ 63 w 97"/>
                <a:gd name="T37" fmla="*/ 17 h 32"/>
                <a:gd name="T38" fmla="*/ 68 w 97"/>
                <a:gd name="T39" fmla="*/ 11 h 32"/>
                <a:gd name="T40" fmla="*/ 86 w 97"/>
                <a:gd name="T41" fmla="*/ 6 h 32"/>
                <a:gd name="T42" fmla="*/ 87 w 97"/>
                <a:gd name="T43" fmla="*/ 22 h 32"/>
                <a:gd name="T44" fmla="*/ 50 w 97"/>
                <a:gd name="T45" fmla="*/ 16 h 32"/>
                <a:gd name="T46" fmla="*/ 8 w 97"/>
                <a:gd name="T47" fmla="*/ 16 h 32"/>
                <a:gd name="T48" fmla="*/ 11 w 97"/>
                <a:gd name="T49" fmla="*/ 1 h 32"/>
                <a:gd name="T50" fmla="*/ 70 w 97"/>
                <a:gd name="T51" fmla="*/ 17 h 32"/>
                <a:gd name="T52" fmla="*/ 66 w 97"/>
                <a:gd name="T53" fmla="*/ 32 h 3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97"/>
                <a:gd name="T82" fmla="*/ 0 h 32"/>
                <a:gd name="T83" fmla="*/ 97 w 97"/>
                <a:gd name="T84" fmla="*/ 32 h 3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97" h="32">
                  <a:moveTo>
                    <a:pt x="66" y="32"/>
                  </a:moveTo>
                  <a:lnTo>
                    <a:pt x="6" y="16"/>
                  </a:lnTo>
                  <a:cubicBezTo>
                    <a:pt x="3" y="15"/>
                    <a:pt x="0" y="11"/>
                    <a:pt x="1" y="7"/>
                  </a:cubicBezTo>
                  <a:cubicBezTo>
                    <a:pt x="1" y="3"/>
                    <a:pt x="4" y="0"/>
                    <a:pt x="8" y="0"/>
                  </a:cubicBezTo>
                  <a:lnTo>
                    <a:pt x="50" y="0"/>
                  </a:lnTo>
                  <a:lnTo>
                    <a:pt x="90" y="6"/>
                  </a:lnTo>
                  <a:cubicBezTo>
                    <a:pt x="93" y="6"/>
                    <a:pt x="96" y="9"/>
                    <a:pt x="96" y="13"/>
                  </a:cubicBezTo>
                  <a:cubicBezTo>
                    <a:pt x="97" y="17"/>
                    <a:pt x="94" y="20"/>
                    <a:pt x="91" y="21"/>
                  </a:cubicBezTo>
                  <a:lnTo>
                    <a:pt x="73" y="27"/>
                  </a:lnTo>
                  <a:lnTo>
                    <a:pt x="76" y="14"/>
                  </a:lnTo>
                  <a:lnTo>
                    <a:pt x="81" y="19"/>
                  </a:lnTo>
                  <a:cubicBezTo>
                    <a:pt x="84" y="21"/>
                    <a:pt x="84" y="25"/>
                    <a:pt x="83" y="28"/>
                  </a:cubicBezTo>
                  <a:cubicBezTo>
                    <a:pt x="82" y="31"/>
                    <a:pt x="79" y="32"/>
                    <a:pt x="76" y="32"/>
                  </a:cubicBezTo>
                  <a:lnTo>
                    <a:pt x="68" y="32"/>
                  </a:lnTo>
                  <a:lnTo>
                    <a:pt x="68" y="16"/>
                  </a:lnTo>
                  <a:lnTo>
                    <a:pt x="76" y="16"/>
                  </a:lnTo>
                  <a:lnTo>
                    <a:pt x="70" y="30"/>
                  </a:lnTo>
                  <a:lnTo>
                    <a:pt x="65" y="25"/>
                  </a:lnTo>
                  <a:cubicBezTo>
                    <a:pt x="63" y="23"/>
                    <a:pt x="62" y="20"/>
                    <a:pt x="63" y="17"/>
                  </a:cubicBezTo>
                  <a:cubicBezTo>
                    <a:pt x="63" y="14"/>
                    <a:pt x="65" y="12"/>
                    <a:pt x="68" y="11"/>
                  </a:cubicBezTo>
                  <a:lnTo>
                    <a:pt x="86" y="6"/>
                  </a:lnTo>
                  <a:lnTo>
                    <a:pt x="87" y="22"/>
                  </a:lnTo>
                  <a:lnTo>
                    <a:pt x="50" y="16"/>
                  </a:lnTo>
                  <a:lnTo>
                    <a:pt x="8" y="16"/>
                  </a:lnTo>
                  <a:lnTo>
                    <a:pt x="11" y="1"/>
                  </a:lnTo>
                  <a:lnTo>
                    <a:pt x="70" y="17"/>
                  </a:lnTo>
                  <a:lnTo>
                    <a:pt x="66" y="32"/>
                  </a:lnTo>
                  <a:close/>
                </a:path>
              </a:pathLst>
            </a:custGeom>
            <a:solidFill>
              <a:srgbClr val="6E6E6E"/>
            </a:solidFill>
            <a:ln w="0" cap="flat">
              <a:solidFill>
                <a:srgbClr val="6E6E6E"/>
              </a:solidFill>
              <a:prstDash val="solid"/>
              <a:round/>
              <a:headEnd/>
              <a:tailEnd/>
            </a:ln>
          </p:spPr>
          <p:txBody>
            <a:bodyPr/>
            <a:lstStyle/>
            <a:p>
              <a:endParaRPr lang="en-US"/>
            </a:p>
          </p:txBody>
        </p:sp>
        <p:sp>
          <p:nvSpPr>
            <p:cNvPr id="1301" name="Freeform 861"/>
            <p:cNvSpPr>
              <a:spLocks/>
            </p:cNvSpPr>
            <p:nvPr/>
          </p:nvSpPr>
          <p:spPr bwMode="auto">
            <a:xfrm>
              <a:off x="2999" y="608"/>
              <a:ext cx="12" cy="4"/>
            </a:xfrm>
            <a:custGeom>
              <a:avLst/>
              <a:gdLst>
                <a:gd name="T0" fmla="*/ 12 w 12"/>
                <a:gd name="T1" fmla="*/ 4 h 4"/>
                <a:gd name="T2" fmla="*/ 0 w 12"/>
                <a:gd name="T3" fmla="*/ 1 h 4"/>
                <a:gd name="T4" fmla="*/ 4 w 12"/>
                <a:gd name="T5" fmla="*/ 0 h 4"/>
                <a:gd name="T6" fmla="*/ 12 w 12"/>
                <a:gd name="T7" fmla="*/ 4 h 4"/>
                <a:gd name="T8" fmla="*/ 0 60000 65536"/>
                <a:gd name="T9" fmla="*/ 0 60000 65536"/>
                <a:gd name="T10" fmla="*/ 0 60000 65536"/>
                <a:gd name="T11" fmla="*/ 0 60000 65536"/>
                <a:gd name="T12" fmla="*/ 0 w 12"/>
                <a:gd name="T13" fmla="*/ 0 h 4"/>
                <a:gd name="T14" fmla="*/ 12 w 12"/>
                <a:gd name="T15" fmla="*/ 4 h 4"/>
              </a:gdLst>
              <a:ahLst/>
              <a:cxnLst>
                <a:cxn ang="T8">
                  <a:pos x="T0" y="T1"/>
                </a:cxn>
                <a:cxn ang="T9">
                  <a:pos x="T2" y="T3"/>
                </a:cxn>
                <a:cxn ang="T10">
                  <a:pos x="T4" y="T5"/>
                </a:cxn>
                <a:cxn ang="T11">
                  <a:pos x="T6" y="T7"/>
                </a:cxn>
              </a:cxnLst>
              <a:rect l="T12" t="T13" r="T14" b="T15"/>
              <a:pathLst>
                <a:path w="12" h="4">
                  <a:moveTo>
                    <a:pt x="12" y="4"/>
                  </a:moveTo>
                  <a:lnTo>
                    <a:pt x="0" y="1"/>
                  </a:lnTo>
                  <a:lnTo>
                    <a:pt x="4" y="0"/>
                  </a:lnTo>
                  <a:lnTo>
                    <a:pt x="12" y="4"/>
                  </a:lnTo>
                  <a:close/>
                </a:path>
              </a:pathLst>
            </a:custGeom>
            <a:solidFill>
              <a:srgbClr val="FFFF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302" name="Freeform 862"/>
            <p:cNvSpPr>
              <a:spLocks/>
            </p:cNvSpPr>
            <p:nvPr/>
          </p:nvSpPr>
          <p:spPr bwMode="auto">
            <a:xfrm>
              <a:off x="2997" y="606"/>
              <a:ext cx="15" cy="8"/>
            </a:xfrm>
            <a:custGeom>
              <a:avLst/>
              <a:gdLst>
                <a:gd name="T0" fmla="*/ 55 w 60"/>
                <a:gd name="T1" fmla="*/ 32 h 32"/>
                <a:gd name="T2" fmla="*/ 7 w 60"/>
                <a:gd name="T3" fmla="*/ 20 h 32"/>
                <a:gd name="T4" fmla="*/ 0 w 60"/>
                <a:gd name="T5" fmla="*/ 13 h 32"/>
                <a:gd name="T6" fmla="*/ 6 w 60"/>
                <a:gd name="T7" fmla="*/ 5 h 32"/>
                <a:gd name="T8" fmla="*/ 22 w 60"/>
                <a:gd name="T9" fmla="*/ 1 h 32"/>
                <a:gd name="T10" fmla="*/ 27 w 60"/>
                <a:gd name="T11" fmla="*/ 1 h 32"/>
                <a:gd name="T12" fmla="*/ 60 w 60"/>
                <a:gd name="T13" fmla="*/ 17 h 32"/>
                <a:gd name="T14" fmla="*/ 53 w 60"/>
                <a:gd name="T15" fmla="*/ 32 h 32"/>
                <a:gd name="T16" fmla="*/ 20 w 60"/>
                <a:gd name="T17" fmla="*/ 16 h 32"/>
                <a:gd name="T18" fmla="*/ 26 w 60"/>
                <a:gd name="T19" fmla="*/ 16 h 32"/>
                <a:gd name="T20" fmla="*/ 11 w 60"/>
                <a:gd name="T21" fmla="*/ 20 h 32"/>
                <a:gd name="T22" fmla="*/ 10 w 60"/>
                <a:gd name="T23" fmla="*/ 5 h 32"/>
                <a:gd name="T24" fmla="*/ 58 w 60"/>
                <a:gd name="T25" fmla="*/ 17 h 32"/>
                <a:gd name="T26" fmla="*/ 55 w 60"/>
                <a:gd name="T27" fmla="*/ 32 h 3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0"/>
                <a:gd name="T43" fmla="*/ 0 h 32"/>
                <a:gd name="T44" fmla="*/ 60 w 60"/>
                <a:gd name="T45" fmla="*/ 32 h 3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0" h="32">
                  <a:moveTo>
                    <a:pt x="55" y="32"/>
                  </a:moveTo>
                  <a:lnTo>
                    <a:pt x="7" y="20"/>
                  </a:lnTo>
                  <a:cubicBezTo>
                    <a:pt x="3" y="19"/>
                    <a:pt x="0" y="16"/>
                    <a:pt x="0" y="13"/>
                  </a:cubicBezTo>
                  <a:cubicBezTo>
                    <a:pt x="0" y="9"/>
                    <a:pt x="3" y="6"/>
                    <a:pt x="6" y="5"/>
                  </a:cubicBezTo>
                  <a:lnTo>
                    <a:pt x="22" y="1"/>
                  </a:lnTo>
                  <a:cubicBezTo>
                    <a:pt x="23" y="0"/>
                    <a:pt x="25" y="0"/>
                    <a:pt x="27" y="1"/>
                  </a:cubicBezTo>
                  <a:lnTo>
                    <a:pt x="60" y="17"/>
                  </a:lnTo>
                  <a:lnTo>
                    <a:pt x="53" y="32"/>
                  </a:lnTo>
                  <a:lnTo>
                    <a:pt x="20" y="16"/>
                  </a:lnTo>
                  <a:lnTo>
                    <a:pt x="26" y="16"/>
                  </a:lnTo>
                  <a:lnTo>
                    <a:pt x="11" y="20"/>
                  </a:lnTo>
                  <a:lnTo>
                    <a:pt x="10" y="5"/>
                  </a:lnTo>
                  <a:lnTo>
                    <a:pt x="58" y="17"/>
                  </a:lnTo>
                  <a:lnTo>
                    <a:pt x="55" y="32"/>
                  </a:lnTo>
                  <a:close/>
                </a:path>
              </a:pathLst>
            </a:custGeom>
            <a:solidFill>
              <a:srgbClr val="6E6E6E"/>
            </a:solidFill>
            <a:ln w="0" cap="flat">
              <a:solidFill>
                <a:srgbClr val="6E6E6E"/>
              </a:solidFill>
              <a:prstDash val="solid"/>
              <a:round/>
              <a:headEnd/>
              <a:tailEnd/>
            </a:ln>
          </p:spPr>
          <p:txBody>
            <a:bodyPr/>
            <a:lstStyle/>
            <a:p>
              <a:endParaRPr lang="en-US"/>
            </a:p>
          </p:txBody>
        </p:sp>
        <p:sp>
          <p:nvSpPr>
            <p:cNvPr id="1303" name="Freeform 863"/>
            <p:cNvSpPr>
              <a:spLocks/>
            </p:cNvSpPr>
            <p:nvPr/>
          </p:nvSpPr>
          <p:spPr bwMode="auto">
            <a:xfrm>
              <a:off x="3213" y="610"/>
              <a:ext cx="9" cy="4"/>
            </a:xfrm>
            <a:custGeom>
              <a:avLst/>
              <a:gdLst>
                <a:gd name="T0" fmla="*/ 18 w 37"/>
                <a:gd name="T1" fmla="*/ 16 h 16"/>
                <a:gd name="T2" fmla="*/ 10 w 37"/>
                <a:gd name="T3" fmla="*/ 16 h 16"/>
                <a:gd name="T4" fmla="*/ 10 w 37"/>
                <a:gd name="T5" fmla="*/ 0 h 16"/>
                <a:gd name="T6" fmla="*/ 23 w 37"/>
                <a:gd name="T7" fmla="*/ 0 h 16"/>
                <a:gd name="T8" fmla="*/ 26 w 37"/>
                <a:gd name="T9" fmla="*/ 0 h 16"/>
                <a:gd name="T10" fmla="*/ 37 w 37"/>
                <a:gd name="T11" fmla="*/ 0 h 16"/>
                <a:gd name="T12" fmla="*/ 37 w 37"/>
                <a:gd name="T13" fmla="*/ 16 h 16"/>
                <a:gd name="T14" fmla="*/ 18 w 37"/>
                <a:gd name="T15" fmla="*/ 16 h 16"/>
                <a:gd name="T16" fmla="*/ 18 w 37"/>
                <a:gd name="T17" fmla="*/ 0 h 16"/>
                <a:gd name="T18" fmla="*/ 26 w 37"/>
                <a:gd name="T19" fmla="*/ 0 h 16"/>
                <a:gd name="T20" fmla="*/ 26 w 37"/>
                <a:gd name="T21" fmla="*/ 16 h 16"/>
                <a:gd name="T22" fmla="*/ 23 w 37"/>
                <a:gd name="T23" fmla="*/ 16 h 16"/>
                <a:gd name="T24" fmla="*/ 10 w 37"/>
                <a:gd name="T25" fmla="*/ 16 h 16"/>
                <a:gd name="T26" fmla="*/ 10 w 37"/>
                <a:gd name="T27" fmla="*/ 0 h 16"/>
                <a:gd name="T28" fmla="*/ 18 w 37"/>
                <a:gd name="T29" fmla="*/ 0 h 16"/>
                <a:gd name="T30" fmla="*/ 18 w 37"/>
                <a:gd name="T31" fmla="*/ 16 h 1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7"/>
                <a:gd name="T49" fmla="*/ 0 h 16"/>
                <a:gd name="T50" fmla="*/ 37 w 37"/>
                <a:gd name="T51" fmla="*/ 16 h 1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7" h="16">
                  <a:moveTo>
                    <a:pt x="18" y="16"/>
                  </a:moveTo>
                  <a:lnTo>
                    <a:pt x="10" y="16"/>
                  </a:lnTo>
                  <a:cubicBezTo>
                    <a:pt x="0" y="16"/>
                    <a:pt x="0" y="0"/>
                    <a:pt x="10" y="0"/>
                  </a:cubicBezTo>
                  <a:lnTo>
                    <a:pt x="23" y="0"/>
                  </a:lnTo>
                  <a:lnTo>
                    <a:pt x="26" y="0"/>
                  </a:lnTo>
                  <a:lnTo>
                    <a:pt x="37" y="0"/>
                  </a:lnTo>
                  <a:lnTo>
                    <a:pt x="37" y="16"/>
                  </a:lnTo>
                  <a:lnTo>
                    <a:pt x="18" y="16"/>
                  </a:lnTo>
                  <a:lnTo>
                    <a:pt x="18" y="0"/>
                  </a:lnTo>
                  <a:lnTo>
                    <a:pt x="26" y="0"/>
                  </a:lnTo>
                  <a:lnTo>
                    <a:pt x="26" y="16"/>
                  </a:lnTo>
                  <a:lnTo>
                    <a:pt x="23" y="16"/>
                  </a:lnTo>
                  <a:lnTo>
                    <a:pt x="10" y="16"/>
                  </a:lnTo>
                  <a:lnTo>
                    <a:pt x="10" y="0"/>
                  </a:lnTo>
                  <a:lnTo>
                    <a:pt x="18" y="0"/>
                  </a:lnTo>
                  <a:lnTo>
                    <a:pt x="18" y="16"/>
                  </a:lnTo>
                  <a:close/>
                </a:path>
              </a:pathLst>
            </a:custGeom>
            <a:solidFill>
              <a:srgbClr val="6E6E6E"/>
            </a:solidFill>
            <a:ln w="0" cap="flat">
              <a:solidFill>
                <a:srgbClr val="6E6E6E"/>
              </a:solidFill>
              <a:prstDash val="solid"/>
              <a:round/>
              <a:headEnd/>
              <a:tailEnd/>
            </a:ln>
          </p:spPr>
          <p:txBody>
            <a:bodyPr/>
            <a:lstStyle/>
            <a:p>
              <a:endParaRPr lang="en-US"/>
            </a:p>
          </p:txBody>
        </p:sp>
        <p:sp>
          <p:nvSpPr>
            <p:cNvPr id="1304" name="Freeform 864"/>
            <p:cNvSpPr>
              <a:spLocks/>
            </p:cNvSpPr>
            <p:nvPr/>
          </p:nvSpPr>
          <p:spPr bwMode="auto">
            <a:xfrm>
              <a:off x="3223" y="612"/>
              <a:ext cx="8" cy="4"/>
            </a:xfrm>
            <a:custGeom>
              <a:avLst/>
              <a:gdLst>
                <a:gd name="T0" fmla="*/ 6 w 8"/>
                <a:gd name="T1" fmla="*/ 4 h 4"/>
                <a:gd name="T2" fmla="*/ 0 w 8"/>
                <a:gd name="T3" fmla="*/ 0 h 4"/>
                <a:gd name="T4" fmla="*/ 5 w 8"/>
                <a:gd name="T5" fmla="*/ 0 h 4"/>
                <a:gd name="T6" fmla="*/ 8 w 8"/>
                <a:gd name="T7" fmla="*/ 1 h 4"/>
                <a:gd name="T8" fmla="*/ 6 w 8"/>
                <a:gd name="T9" fmla="*/ 4 h 4"/>
                <a:gd name="T10" fmla="*/ 0 60000 65536"/>
                <a:gd name="T11" fmla="*/ 0 60000 65536"/>
                <a:gd name="T12" fmla="*/ 0 60000 65536"/>
                <a:gd name="T13" fmla="*/ 0 60000 65536"/>
                <a:gd name="T14" fmla="*/ 0 60000 65536"/>
                <a:gd name="T15" fmla="*/ 0 w 8"/>
                <a:gd name="T16" fmla="*/ 0 h 4"/>
                <a:gd name="T17" fmla="*/ 8 w 8"/>
                <a:gd name="T18" fmla="*/ 4 h 4"/>
              </a:gdLst>
              <a:ahLst/>
              <a:cxnLst>
                <a:cxn ang="T10">
                  <a:pos x="T0" y="T1"/>
                </a:cxn>
                <a:cxn ang="T11">
                  <a:pos x="T2" y="T3"/>
                </a:cxn>
                <a:cxn ang="T12">
                  <a:pos x="T4" y="T5"/>
                </a:cxn>
                <a:cxn ang="T13">
                  <a:pos x="T6" y="T7"/>
                </a:cxn>
                <a:cxn ang="T14">
                  <a:pos x="T8" y="T9"/>
                </a:cxn>
              </a:cxnLst>
              <a:rect l="T15" t="T16" r="T17" b="T18"/>
              <a:pathLst>
                <a:path w="8" h="4">
                  <a:moveTo>
                    <a:pt x="6" y="4"/>
                  </a:moveTo>
                  <a:lnTo>
                    <a:pt x="0" y="0"/>
                  </a:lnTo>
                  <a:lnTo>
                    <a:pt x="5" y="0"/>
                  </a:lnTo>
                  <a:lnTo>
                    <a:pt x="8" y="1"/>
                  </a:lnTo>
                  <a:lnTo>
                    <a:pt x="6" y="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305" name="Freeform 865"/>
            <p:cNvSpPr>
              <a:spLocks/>
            </p:cNvSpPr>
            <p:nvPr/>
          </p:nvSpPr>
          <p:spPr bwMode="auto">
            <a:xfrm>
              <a:off x="3222" y="610"/>
              <a:ext cx="12" cy="7"/>
            </a:xfrm>
            <a:custGeom>
              <a:avLst/>
              <a:gdLst>
                <a:gd name="T0" fmla="*/ 25 w 49"/>
                <a:gd name="T1" fmla="*/ 31 h 31"/>
                <a:gd name="T2" fmla="*/ 4 w 49"/>
                <a:gd name="T3" fmla="*/ 15 h 31"/>
                <a:gd name="T4" fmla="*/ 1 w 49"/>
                <a:gd name="T5" fmla="*/ 6 h 31"/>
                <a:gd name="T6" fmla="*/ 8 w 49"/>
                <a:gd name="T7" fmla="*/ 0 h 31"/>
                <a:gd name="T8" fmla="*/ 26 w 49"/>
                <a:gd name="T9" fmla="*/ 0 h 31"/>
                <a:gd name="T10" fmla="*/ 29 w 49"/>
                <a:gd name="T11" fmla="*/ 1 h 31"/>
                <a:gd name="T12" fmla="*/ 43 w 49"/>
                <a:gd name="T13" fmla="*/ 6 h 31"/>
                <a:gd name="T14" fmla="*/ 48 w 49"/>
                <a:gd name="T15" fmla="*/ 12 h 31"/>
                <a:gd name="T16" fmla="*/ 46 w 49"/>
                <a:gd name="T17" fmla="*/ 19 h 31"/>
                <a:gd name="T18" fmla="*/ 35 w 49"/>
                <a:gd name="T19" fmla="*/ 30 h 31"/>
                <a:gd name="T20" fmla="*/ 24 w 49"/>
                <a:gd name="T21" fmla="*/ 19 h 31"/>
                <a:gd name="T22" fmla="*/ 35 w 49"/>
                <a:gd name="T23" fmla="*/ 8 h 31"/>
                <a:gd name="T24" fmla="*/ 38 w 49"/>
                <a:gd name="T25" fmla="*/ 21 h 31"/>
                <a:gd name="T26" fmla="*/ 23 w 49"/>
                <a:gd name="T27" fmla="*/ 16 h 31"/>
                <a:gd name="T28" fmla="*/ 26 w 49"/>
                <a:gd name="T29" fmla="*/ 16 h 31"/>
                <a:gd name="T30" fmla="*/ 8 w 49"/>
                <a:gd name="T31" fmla="*/ 16 h 31"/>
                <a:gd name="T32" fmla="*/ 13 w 49"/>
                <a:gd name="T33" fmla="*/ 2 h 31"/>
                <a:gd name="T34" fmla="*/ 35 w 49"/>
                <a:gd name="T35" fmla="*/ 18 h 31"/>
                <a:gd name="T36" fmla="*/ 25 w 49"/>
                <a:gd name="T37" fmla="*/ 31 h 3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9"/>
                <a:gd name="T58" fmla="*/ 0 h 31"/>
                <a:gd name="T59" fmla="*/ 49 w 49"/>
                <a:gd name="T60" fmla="*/ 31 h 3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9" h="31">
                  <a:moveTo>
                    <a:pt x="25" y="31"/>
                  </a:moveTo>
                  <a:lnTo>
                    <a:pt x="4" y="15"/>
                  </a:lnTo>
                  <a:cubicBezTo>
                    <a:pt x="1" y="13"/>
                    <a:pt x="0" y="9"/>
                    <a:pt x="1" y="6"/>
                  </a:cubicBezTo>
                  <a:cubicBezTo>
                    <a:pt x="2" y="3"/>
                    <a:pt x="5" y="0"/>
                    <a:pt x="8" y="0"/>
                  </a:cubicBezTo>
                  <a:lnTo>
                    <a:pt x="26" y="0"/>
                  </a:lnTo>
                  <a:cubicBezTo>
                    <a:pt x="27" y="0"/>
                    <a:pt x="28" y="1"/>
                    <a:pt x="29" y="1"/>
                  </a:cubicBezTo>
                  <a:lnTo>
                    <a:pt x="43" y="6"/>
                  </a:lnTo>
                  <a:cubicBezTo>
                    <a:pt x="46" y="7"/>
                    <a:pt x="48" y="9"/>
                    <a:pt x="48" y="12"/>
                  </a:cubicBezTo>
                  <a:cubicBezTo>
                    <a:pt x="49" y="15"/>
                    <a:pt x="48" y="18"/>
                    <a:pt x="46" y="19"/>
                  </a:cubicBezTo>
                  <a:lnTo>
                    <a:pt x="35" y="30"/>
                  </a:lnTo>
                  <a:lnTo>
                    <a:pt x="24" y="19"/>
                  </a:lnTo>
                  <a:lnTo>
                    <a:pt x="35" y="8"/>
                  </a:lnTo>
                  <a:lnTo>
                    <a:pt x="38" y="21"/>
                  </a:lnTo>
                  <a:lnTo>
                    <a:pt x="23" y="16"/>
                  </a:lnTo>
                  <a:lnTo>
                    <a:pt x="26" y="16"/>
                  </a:lnTo>
                  <a:lnTo>
                    <a:pt x="8" y="16"/>
                  </a:lnTo>
                  <a:lnTo>
                    <a:pt x="13" y="2"/>
                  </a:lnTo>
                  <a:lnTo>
                    <a:pt x="35" y="18"/>
                  </a:lnTo>
                  <a:lnTo>
                    <a:pt x="25" y="31"/>
                  </a:lnTo>
                  <a:close/>
                </a:path>
              </a:pathLst>
            </a:custGeom>
            <a:solidFill>
              <a:srgbClr val="6E6E6E"/>
            </a:solidFill>
            <a:ln w="0" cap="flat">
              <a:solidFill>
                <a:srgbClr val="6E6E6E"/>
              </a:solidFill>
              <a:prstDash val="solid"/>
              <a:round/>
              <a:headEnd/>
              <a:tailEnd/>
            </a:ln>
          </p:spPr>
          <p:txBody>
            <a:bodyPr/>
            <a:lstStyle/>
            <a:p>
              <a:endParaRPr lang="en-US"/>
            </a:p>
          </p:txBody>
        </p:sp>
        <p:sp>
          <p:nvSpPr>
            <p:cNvPr id="1306" name="Freeform 866"/>
            <p:cNvSpPr>
              <a:spLocks/>
            </p:cNvSpPr>
            <p:nvPr/>
          </p:nvSpPr>
          <p:spPr bwMode="auto">
            <a:xfrm>
              <a:off x="3212" y="612"/>
              <a:ext cx="4" cy="4"/>
            </a:xfrm>
            <a:custGeom>
              <a:avLst/>
              <a:gdLst>
                <a:gd name="T0" fmla="*/ 0 w 4"/>
                <a:gd name="T1" fmla="*/ 4 h 4"/>
                <a:gd name="T2" fmla="*/ 1 w 4"/>
                <a:gd name="T3" fmla="*/ 0 h 4"/>
                <a:gd name="T4" fmla="*/ 0 w 4"/>
                <a:gd name="T5" fmla="*/ 0 h 4"/>
                <a:gd name="T6" fmla="*/ 4 w 4"/>
                <a:gd name="T7" fmla="*/ 0 h 4"/>
                <a:gd name="T8" fmla="*/ 0 w 4"/>
                <a:gd name="T9" fmla="*/ 4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0" y="4"/>
                  </a:moveTo>
                  <a:lnTo>
                    <a:pt x="1" y="0"/>
                  </a:lnTo>
                  <a:lnTo>
                    <a:pt x="0" y="0"/>
                  </a:lnTo>
                  <a:lnTo>
                    <a:pt x="4" y="0"/>
                  </a:lnTo>
                  <a:lnTo>
                    <a:pt x="0" y="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307" name="Freeform 867"/>
            <p:cNvSpPr>
              <a:spLocks/>
            </p:cNvSpPr>
            <p:nvPr/>
          </p:nvSpPr>
          <p:spPr bwMode="auto">
            <a:xfrm>
              <a:off x="3210" y="610"/>
              <a:ext cx="8" cy="7"/>
            </a:xfrm>
            <a:custGeom>
              <a:avLst/>
              <a:gdLst>
                <a:gd name="T0" fmla="*/ 0 w 32"/>
                <a:gd name="T1" fmla="*/ 23 h 30"/>
                <a:gd name="T2" fmla="*/ 4 w 32"/>
                <a:gd name="T3" fmla="*/ 7 h 30"/>
                <a:gd name="T4" fmla="*/ 11 w 32"/>
                <a:gd name="T5" fmla="*/ 16 h 30"/>
                <a:gd name="T6" fmla="*/ 9 w 32"/>
                <a:gd name="T7" fmla="*/ 16 h 30"/>
                <a:gd name="T8" fmla="*/ 1 w 32"/>
                <a:gd name="T9" fmla="*/ 8 h 30"/>
                <a:gd name="T10" fmla="*/ 9 w 32"/>
                <a:gd name="T11" fmla="*/ 0 h 30"/>
                <a:gd name="T12" fmla="*/ 23 w 32"/>
                <a:gd name="T13" fmla="*/ 0 h 30"/>
                <a:gd name="T14" fmla="*/ 31 w 32"/>
                <a:gd name="T15" fmla="*/ 5 h 30"/>
                <a:gd name="T16" fmla="*/ 29 w 32"/>
                <a:gd name="T17" fmla="*/ 14 h 30"/>
                <a:gd name="T18" fmla="*/ 13 w 32"/>
                <a:gd name="T19" fmla="*/ 30 h 30"/>
                <a:gd name="T20" fmla="*/ 2 w 32"/>
                <a:gd name="T21" fmla="*/ 19 h 30"/>
                <a:gd name="T22" fmla="*/ 18 w 32"/>
                <a:gd name="T23" fmla="*/ 3 h 30"/>
                <a:gd name="T24" fmla="*/ 23 w 32"/>
                <a:gd name="T25" fmla="*/ 16 h 30"/>
                <a:gd name="T26" fmla="*/ 9 w 32"/>
                <a:gd name="T27" fmla="*/ 16 h 30"/>
                <a:gd name="T28" fmla="*/ 9 w 32"/>
                <a:gd name="T29" fmla="*/ 0 h 30"/>
                <a:gd name="T30" fmla="*/ 11 w 32"/>
                <a:gd name="T31" fmla="*/ 0 h 30"/>
                <a:gd name="T32" fmla="*/ 18 w 32"/>
                <a:gd name="T33" fmla="*/ 4 h 30"/>
                <a:gd name="T34" fmla="*/ 19 w 32"/>
                <a:gd name="T35" fmla="*/ 10 h 30"/>
                <a:gd name="T36" fmla="*/ 15 w 32"/>
                <a:gd name="T37" fmla="*/ 26 h 30"/>
                <a:gd name="T38" fmla="*/ 0 w 32"/>
                <a:gd name="T39" fmla="*/ 23 h 3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2"/>
                <a:gd name="T61" fmla="*/ 0 h 30"/>
                <a:gd name="T62" fmla="*/ 32 w 32"/>
                <a:gd name="T63" fmla="*/ 30 h 3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2" h="30">
                  <a:moveTo>
                    <a:pt x="0" y="23"/>
                  </a:moveTo>
                  <a:lnTo>
                    <a:pt x="4" y="7"/>
                  </a:lnTo>
                  <a:lnTo>
                    <a:pt x="11" y="16"/>
                  </a:lnTo>
                  <a:lnTo>
                    <a:pt x="9" y="16"/>
                  </a:lnTo>
                  <a:cubicBezTo>
                    <a:pt x="5" y="16"/>
                    <a:pt x="1" y="13"/>
                    <a:pt x="1" y="8"/>
                  </a:cubicBezTo>
                  <a:cubicBezTo>
                    <a:pt x="1" y="4"/>
                    <a:pt x="5" y="0"/>
                    <a:pt x="9" y="0"/>
                  </a:cubicBezTo>
                  <a:lnTo>
                    <a:pt x="23" y="0"/>
                  </a:lnTo>
                  <a:cubicBezTo>
                    <a:pt x="27" y="0"/>
                    <a:pt x="30" y="2"/>
                    <a:pt x="31" y="5"/>
                  </a:cubicBezTo>
                  <a:cubicBezTo>
                    <a:pt x="32" y="8"/>
                    <a:pt x="31" y="12"/>
                    <a:pt x="29" y="14"/>
                  </a:cubicBezTo>
                  <a:lnTo>
                    <a:pt x="13" y="30"/>
                  </a:lnTo>
                  <a:lnTo>
                    <a:pt x="2" y="19"/>
                  </a:lnTo>
                  <a:lnTo>
                    <a:pt x="18" y="3"/>
                  </a:lnTo>
                  <a:lnTo>
                    <a:pt x="23" y="16"/>
                  </a:lnTo>
                  <a:lnTo>
                    <a:pt x="9" y="16"/>
                  </a:lnTo>
                  <a:lnTo>
                    <a:pt x="9" y="0"/>
                  </a:lnTo>
                  <a:lnTo>
                    <a:pt x="11" y="0"/>
                  </a:lnTo>
                  <a:cubicBezTo>
                    <a:pt x="14" y="0"/>
                    <a:pt x="16" y="2"/>
                    <a:pt x="18" y="4"/>
                  </a:cubicBezTo>
                  <a:cubicBezTo>
                    <a:pt x="19" y="5"/>
                    <a:pt x="20" y="8"/>
                    <a:pt x="19" y="10"/>
                  </a:cubicBezTo>
                  <a:lnTo>
                    <a:pt x="15" y="26"/>
                  </a:lnTo>
                  <a:lnTo>
                    <a:pt x="0" y="23"/>
                  </a:lnTo>
                  <a:close/>
                </a:path>
              </a:pathLst>
            </a:custGeom>
            <a:solidFill>
              <a:srgbClr val="6E6E6E"/>
            </a:solidFill>
            <a:ln w="0" cap="flat">
              <a:solidFill>
                <a:srgbClr val="6E6E6E"/>
              </a:solidFill>
              <a:prstDash val="solid"/>
              <a:round/>
              <a:headEnd/>
              <a:tailEnd/>
            </a:ln>
          </p:spPr>
          <p:txBody>
            <a:bodyPr/>
            <a:lstStyle/>
            <a:p>
              <a:endParaRPr lang="en-US"/>
            </a:p>
          </p:txBody>
        </p:sp>
        <p:sp>
          <p:nvSpPr>
            <p:cNvPr id="1308" name="Freeform 868"/>
            <p:cNvSpPr>
              <a:spLocks/>
            </p:cNvSpPr>
            <p:nvPr/>
          </p:nvSpPr>
          <p:spPr bwMode="auto">
            <a:xfrm>
              <a:off x="3212" y="635"/>
              <a:ext cx="4" cy="4"/>
            </a:xfrm>
            <a:custGeom>
              <a:avLst/>
              <a:gdLst>
                <a:gd name="T0" fmla="*/ 2 w 4"/>
                <a:gd name="T1" fmla="*/ 4 h 4"/>
                <a:gd name="T2" fmla="*/ 0 w 4"/>
                <a:gd name="T3" fmla="*/ 3 h 4"/>
                <a:gd name="T4" fmla="*/ 4 w 4"/>
                <a:gd name="T5" fmla="*/ 0 h 4"/>
                <a:gd name="T6" fmla="*/ 2 w 4"/>
                <a:gd name="T7" fmla="*/ 2 h 4"/>
                <a:gd name="T8" fmla="*/ 4 w 4"/>
                <a:gd name="T9" fmla="*/ 3 h 4"/>
                <a:gd name="T10" fmla="*/ 2 w 4"/>
                <a:gd name="T11" fmla="*/ 3 h 4"/>
                <a:gd name="T12" fmla="*/ 4 w 4"/>
                <a:gd name="T13" fmla="*/ 3 h 4"/>
                <a:gd name="T14" fmla="*/ 2 w 4"/>
                <a:gd name="T15" fmla="*/ 4 h 4"/>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4"/>
                <a:gd name="T26" fmla="*/ 4 w 4"/>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4">
                  <a:moveTo>
                    <a:pt x="2" y="4"/>
                  </a:moveTo>
                  <a:lnTo>
                    <a:pt x="0" y="3"/>
                  </a:lnTo>
                  <a:lnTo>
                    <a:pt x="4" y="0"/>
                  </a:lnTo>
                  <a:lnTo>
                    <a:pt x="2" y="2"/>
                  </a:lnTo>
                  <a:lnTo>
                    <a:pt x="4" y="3"/>
                  </a:lnTo>
                  <a:lnTo>
                    <a:pt x="2" y="3"/>
                  </a:lnTo>
                  <a:lnTo>
                    <a:pt x="4" y="3"/>
                  </a:lnTo>
                  <a:lnTo>
                    <a:pt x="2" y="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309" name="Freeform 869"/>
            <p:cNvSpPr>
              <a:spLocks/>
            </p:cNvSpPr>
            <p:nvPr/>
          </p:nvSpPr>
          <p:spPr bwMode="auto">
            <a:xfrm>
              <a:off x="3210" y="633"/>
              <a:ext cx="8" cy="8"/>
            </a:xfrm>
            <a:custGeom>
              <a:avLst/>
              <a:gdLst>
                <a:gd name="T0" fmla="*/ 12 w 33"/>
                <a:gd name="T1" fmla="*/ 31 h 31"/>
                <a:gd name="T2" fmla="*/ 4 w 33"/>
                <a:gd name="T3" fmla="*/ 26 h 31"/>
                <a:gd name="T4" fmla="*/ 0 w 33"/>
                <a:gd name="T5" fmla="*/ 19 h 31"/>
                <a:gd name="T6" fmla="*/ 4 w 33"/>
                <a:gd name="T7" fmla="*/ 12 h 31"/>
                <a:gd name="T8" fmla="*/ 20 w 33"/>
                <a:gd name="T9" fmla="*/ 2 h 31"/>
                <a:gd name="T10" fmla="*/ 31 w 33"/>
                <a:gd name="T11" fmla="*/ 3 h 31"/>
                <a:gd name="T12" fmla="*/ 30 w 33"/>
                <a:gd name="T13" fmla="*/ 14 h 31"/>
                <a:gd name="T14" fmla="*/ 25 w 33"/>
                <a:gd name="T15" fmla="*/ 19 h 31"/>
                <a:gd name="T16" fmla="*/ 25 w 33"/>
                <a:gd name="T17" fmla="*/ 8 h 31"/>
                <a:gd name="T18" fmla="*/ 30 w 33"/>
                <a:gd name="T19" fmla="*/ 13 h 31"/>
                <a:gd name="T20" fmla="*/ 32 w 33"/>
                <a:gd name="T21" fmla="*/ 22 h 31"/>
                <a:gd name="T22" fmla="*/ 24 w 33"/>
                <a:gd name="T23" fmla="*/ 27 h 31"/>
                <a:gd name="T24" fmla="*/ 19 w 33"/>
                <a:gd name="T25" fmla="*/ 27 h 31"/>
                <a:gd name="T26" fmla="*/ 11 w 33"/>
                <a:gd name="T27" fmla="*/ 19 h 31"/>
                <a:gd name="T28" fmla="*/ 19 w 33"/>
                <a:gd name="T29" fmla="*/ 11 h 31"/>
                <a:gd name="T30" fmla="*/ 24 w 33"/>
                <a:gd name="T31" fmla="*/ 11 h 31"/>
                <a:gd name="T32" fmla="*/ 32 w 33"/>
                <a:gd name="T33" fmla="*/ 17 h 31"/>
                <a:gd name="T34" fmla="*/ 29 w 33"/>
                <a:gd name="T35" fmla="*/ 26 h 31"/>
                <a:gd name="T36" fmla="*/ 21 w 33"/>
                <a:gd name="T37" fmla="*/ 31 h 31"/>
                <a:gd name="T38" fmla="*/ 12 w 33"/>
                <a:gd name="T39" fmla="*/ 18 h 31"/>
                <a:gd name="T40" fmla="*/ 20 w 33"/>
                <a:gd name="T41" fmla="*/ 12 h 31"/>
                <a:gd name="T42" fmla="*/ 24 w 33"/>
                <a:gd name="T43" fmla="*/ 27 h 31"/>
                <a:gd name="T44" fmla="*/ 19 w 33"/>
                <a:gd name="T45" fmla="*/ 27 h 31"/>
                <a:gd name="T46" fmla="*/ 19 w 33"/>
                <a:gd name="T47" fmla="*/ 11 h 31"/>
                <a:gd name="T48" fmla="*/ 24 w 33"/>
                <a:gd name="T49" fmla="*/ 11 h 31"/>
                <a:gd name="T50" fmla="*/ 19 w 33"/>
                <a:gd name="T51" fmla="*/ 25 h 31"/>
                <a:gd name="T52" fmla="*/ 13 w 33"/>
                <a:gd name="T53" fmla="*/ 19 h 31"/>
                <a:gd name="T54" fmla="*/ 13 w 33"/>
                <a:gd name="T55" fmla="*/ 8 h 31"/>
                <a:gd name="T56" fmla="*/ 19 w 33"/>
                <a:gd name="T57" fmla="*/ 3 h 31"/>
                <a:gd name="T58" fmla="*/ 29 w 33"/>
                <a:gd name="T59" fmla="*/ 15 h 31"/>
                <a:gd name="T60" fmla="*/ 13 w 33"/>
                <a:gd name="T61" fmla="*/ 26 h 31"/>
                <a:gd name="T62" fmla="*/ 13 w 33"/>
                <a:gd name="T63" fmla="*/ 12 h 31"/>
                <a:gd name="T64" fmla="*/ 21 w 33"/>
                <a:gd name="T65" fmla="*/ 18 h 31"/>
                <a:gd name="T66" fmla="*/ 12 w 33"/>
                <a:gd name="T67" fmla="*/ 31 h 3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3"/>
                <a:gd name="T103" fmla="*/ 0 h 31"/>
                <a:gd name="T104" fmla="*/ 33 w 33"/>
                <a:gd name="T105" fmla="*/ 31 h 3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3" h="31">
                  <a:moveTo>
                    <a:pt x="12" y="31"/>
                  </a:moveTo>
                  <a:lnTo>
                    <a:pt x="4" y="26"/>
                  </a:lnTo>
                  <a:cubicBezTo>
                    <a:pt x="2" y="24"/>
                    <a:pt x="0" y="22"/>
                    <a:pt x="0" y="19"/>
                  </a:cubicBezTo>
                  <a:cubicBezTo>
                    <a:pt x="0" y="16"/>
                    <a:pt x="2" y="14"/>
                    <a:pt x="4" y="12"/>
                  </a:cubicBezTo>
                  <a:lnTo>
                    <a:pt x="20" y="2"/>
                  </a:lnTo>
                  <a:cubicBezTo>
                    <a:pt x="23" y="0"/>
                    <a:pt x="28" y="0"/>
                    <a:pt x="31" y="3"/>
                  </a:cubicBezTo>
                  <a:cubicBezTo>
                    <a:pt x="33" y="7"/>
                    <a:pt x="33" y="11"/>
                    <a:pt x="30" y="14"/>
                  </a:cubicBezTo>
                  <a:lnTo>
                    <a:pt x="25" y="19"/>
                  </a:lnTo>
                  <a:lnTo>
                    <a:pt x="25" y="8"/>
                  </a:lnTo>
                  <a:lnTo>
                    <a:pt x="30" y="13"/>
                  </a:lnTo>
                  <a:cubicBezTo>
                    <a:pt x="32" y="16"/>
                    <a:pt x="33" y="19"/>
                    <a:pt x="32" y="22"/>
                  </a:cubicBezTo>
                  <a:cubicBezTo>
                    <a:pt x="31" y="25"/>
                    <a:pt x="28" y="27"/>
                    <a:pt x="24" y="27"/>
                  </a:cubicBezTo>
                  <a:lnTo>
                    <a:pt x="19" y="27"/>
                  </a:lnTo>
                  <a:cubicBezTo>
                    <a:pt x="15" y="27"/>
                    <a:pt x="11" y="24"/>
                    <a:pt x="11" y="19"/>
                  </a:cubicBezTo>
                  <a:cubicBezTo>
                    <a:pt x="11" y="15"/>
                    <a:pt x="15" y="11"/>
                    <a:pt x="19" y="11"/>
                  </a:cubicBezTo>
                  <a:lnTo>
                    <a:pt x="24" y="11"/>
                  </a:lnTo>
                  <a:cubicBezTo>
                    <a:pt x="28" y="11"/>
                    <a:pt x="31" y="13"/>
                    <a:pt x="32" y="17"/>
                  </a:cubicBezTo>
                  <a:cubicBezTo>
                    <a:pt x="33" y="20"/>
                    <a:pt x="32" y="24"/>
                    <a:pt x="29" y="26"/>
                  </a:cubicBezTo>
                  <a:lnTo>
                    <a:pt x="21" y="31"/>
                  </a:lnTo>
                  <a:lnTo>
                    <a:pt x="12" y="18"/>
                  </a:lnTo>
                  <a:lnTo>
                    <a:pt x="20" y="12"/>
                  </a:lnTo>
                  <a:lnTo>
                    <a:pt x="24" y="27"/>
                  </a:lnTo>
                  <a:lnTo>
                    <a:pt x="19" y="27"/>
                  </a:lnTo>
                  <a:lnTo>
                    <a:pt x="19" y="11"/>
                  </a:lnTo>
                  <a:lnTo>
                    <a:pt x="24" y="11"/>
                  </a:lnTo>
                  <a:lnTo>
                    <a:pt x="19" y="25"/>
                  </a:lnTo>
                  <a:lnTo>
                    <a:pt x="13" y="19"/>
                  </a:lnTo>
                  <a:cubicBezTo>
                    <a:pt x="10" y="16"/>
                    <a:pt x="10" y="11"/>
                    <a:pt x="13" y="8"/>
                  </a:cubicBezTo>
                  <a:lnTo>
                    <a:pt x="19" y="3"/>
                  </a:lnTo>
                  <a:lnTo>
                    <a:pt x="29" y="15"/>
                  </a:lnTo>
                  <a:lnTo>
                    <a:pt x="13" y="26"/>
                  </a:lnTo>
                  <a:lnTo>
                    <a:pt x="13" y="12"/>
                  </a:lnTo>
                  <a:lnTo>
                    <a:pt x="21" y="18"/>
                  </a:lnTo>
                  <a:lnTo>
                    <a:pt x="12" y="31"/>
                  </a:lnTo>
                  <a:close/>
                </a:path>
              </a:pathLst>
            </a:custGeom>
            <a:solidFill>
              <a:srgbClr val="6E6E6E"/>
            </a:solidFill>
            <a:ln w="0" cap="flat">
              <a:solidFill>
                <a:srgbClr val="6E6E6E"/>
              </a:solidFill>
              <a:prstDash val="solid"/>
              <a:round/>
              <a:headEnd/>
              <a:tailEnd/>
            </a:ln>
          </p:spPr>
          <p:txBody>
            <a:bodyPr/>
            <a:lstStyle/>
            <a:p>
              <a:endParaRPr lang="en-US"/>
            </a:p>
          </p:txBody>
        </p:sp>
        <p:sp>
          <p:nvSpPr>
            <p:cNvPr id="1310" name="Freeform 870"/>
            <p:cNvSpPr>
              <a:spLocks/>
            </p:cNvSpPr>
            <p:nvPr/>
          </p:nvSpPr>
          <p:spPr bwMode="auto">
            <a:xfrm>
              <a:off x="2827" y="649"/>
              <a:ext cx="17" cy="4"/>
            </a:xfrm>
            <a:custGeom>
              <a:avLst/>
              <a:gdLst>
                <a:gd name="T0" fmla="*/ 25 w 69"/>
                <a:gd name="T1" fmla="*/ 0 h 16"/>
                <a:gd name="T2" fmla="*/ 58 w 69"/>
                <a:gd name="T3" fmla="*/ 0 h 16"/>
                <a:gd name="T4" fmla="*/ 69 w 69"/>
                <a:gd name="T5" fmla="*/ 0 h 16"/>
                <a:gd name="T6" fmla="*/ 69 w 69"/>
                <a:gd name="T7" fmla="*/ 16 h 16"/>
                <a:gd name="T8" fmla="*/ 25 w 69"/>
                <a:gd name="T9" fmla="*/ 16 h 16"/>
                <a:gd name="T10" fmla="*/ 10 w 69"/>
                <a:gd name="T11" fmla="*/ 16 h 16"/>
                <a:gd name="T12" fmla="*/ 10 w 69"/>
                <a:gd name="T13" fmla="*/ 0 h 16"/>
                <a:gd name="T14" fmla="*/ 25 w 69"/>
                <a:gd name="T15" fmla="*/ 0 h 16"/>
                <a:gd name="T16" fmla="*/ 25 w 69"/>
                <a:gd name="T17" fmla="*/ 16 h 16"/>
                <a:gd name="T18" fmla="*/ 10 w 69"/>
                <a:gd name="T19" fmla="*/ 16 h 16"/>
                <a:gd name="T20" fmla="*/ 10 w 69"/>
                <a:gd name="T21" fmla="*/ 0 h 16"/>
                <a:gd name="T22" fmla="*/ 25 w 69"/>
                <a:gd name="T23" fmla="*/ 0 h 16"/>
                <a:gd name="T24" fmla="*/ 58 w 69"/>
                <a:gd name="T25" fmla="*/ 0 h 16"/>
                <a:gd name="T26" fmla="*/ 58 w 69"/>
                <a:gd name="T27" fmla="*/ 16 h 16"/>
                <a:gd name="T28" fmla="*/ 25 w 69"/>
                <a:gd name="T29" fmla="*/ 16 h 16"/>
                <a:gd name="T30" fmla="*/ 25 w 69"/>
                <a:gd name="T31" fmla="*/ 0 h 1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9"/>
                <a:gd name="T49" fmla="*/ 0 h 16"/>
                <a:gd name="T50" fmla="*/ 69 w 69"/>
                <a:gd name="T51" fmla="*/ 16 h 1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9" h="16">
                  <a:moveTo>
                    <a:pt x="25" y="0"/>
                  </a:moveTo>
                  <a:lnTo>
                    <a:pt x="58" y="0"/>
                  </a:lnTo>
                  <a:lnTo>
                    <a:pt x="69" y="0"/>
                  </a:lnTo>
                  <a:lnTo>
                    <a:pt x="69" y="16"/>
                  </a:lnTo>
                  <a:lnTo>
                    <a:pt x="25" y="16"/>
                  </a:lnTo>
                  <a:lnTo>
                    <a:pt x="10" y="16"/>
                  </a:lnTo>
                  <a:cubicBezTo>
                    <a:pt x="0" y="16"/>
                    <a:pt x="0" y="0"/>
                    <a:pt x="10" y="0"/>
                  </a:cubicBezTo>
                  <a:lnTo>
                    <a:pt x="25" y="0"/>
                  </a:lnTo>
                  <a:lnTo>
                    <a:pt x="25" y="16"/>
                  </a:lnTo>
                  <a:lnTo>
                    <a:pt x="10" y="16"/>
                  </a:lnTo>
                  <a:lnTo>
                    <a:pt x="10" y="0"/>
                  </a:lnTo>
                  <a:lnTo>
                    <a:pt x="25" y="0"/>
                  </a:lnTo>
                  <a:lnTo>
                    <a:pt x="58" y="0"/>
                  </a:lnTo>
                  <a:lnTo>
                    <a:pt x="58" y="16"/>
                  </a:lnTo>
                  <a:lnTo>
                    <a:pt x="25" y="16"/>
                  </a:lnTo>
                  <a:lnTo>
                    <a:pt x="25" y="0"/>
                  </a:lnTo>
                  <a:close/>
                </a:path>
              </a:pathLst>
            </a:custGeom>
            <a:solidFill>
              <a:srgbClr val="6E6E6E"/>
            </a:solidFill>
            <a:ln w="0" cap="flat">
              <a:solidFill>
                <a:srgbClr val="6E6E6E"/>
              </a:solidFill>
              <a:prstDash val="solid"/>
              <a:round/>
              <a:headEnd/>
              <a:tailEnd/>
            </a:ln>
          </p:spPr>
          <p:txBody>
            <a:bodyPr/>
            <a:lstStyle/>
            <a:p>
              <a:endParaRPr lang="en-US"/>
            </a:p>
          </p:txBody>
        </p:sp>
        <p:sp>
          <p:nvSpPr>
            <p:cNvPr id="1311" name="Freeform 871"/>
            <p:cNvSpPr>
              <a:spLocks/>
            </p:cNvSpPr>
            <p:nvPr/>
          </p:nvSpPr>
          <p:spPr bwMode="auto">
            <a:xfrm>
              <a:off x="3212" y="655"/>
              <a:ext cx="4" cy="12"/>
            </a:xfrm>
            <a:custGeom>
              <a:avLst/>
              <a:gdLst>
                <a:gd name="T0" fmla="*/ 2 w 4"/>
                <a:gd name="T1" fmla="*/ 9 h 12"/>
                <a:gd name="T2" fmla="*/ 2 w 4"/>
                <a:gd name="T3" fmla="*/ 12 h 12"/>
                <a:gd name="T4" fmla="*/ 0 w 4"/>
                <a:gd name="T5" fmla="*/ 4 h 12"/>
                <a:gd name="T6" fmla="*/ 2 w 4"/>
                <a:gd name="T7" fmla="*/ 2 h 12"/>
                <a:gd name="T8" fmla="*/ 1 w 4"/>
                <a:gd name="T9" fmla="*/ 0 h 12"/>
                <a:gd name="T10" fmla="*/ 4 w 4"/>
                <a:gd name="T11" fmla="*/ 2 h 12"/>
                <a:gd name="T12" fmla="*/ 2 w 4"/>
                <a:gd name="T13" fmla="*/ 9 h 12"/>
                <a:gd name="T14" fmla="*/ 0 60000 65536"/>
                <a:gd name="T15" fmla="*/ 0 60000 65536"/>
                <a:gd name="T16" fmla="*/ 0 60000 65536"/>
                <a:gd name="T17" fmla="*/ 0 60000 65536"/>
                <a:gd name="T18" fmla="*/ 0 60000 65536"/>
                <a:gd name="T19" fmla="*/ 0 60000 65536"/>
                <a:gd name="T20" fmla="*/ 0 60000 65536"/>
                <a:gd name="T21" fmla="*/ 0 w 4"/>
                <a:gd name="T22" fmla="*/ 0 h 12"/>
                <a:gd name="T23" fmla="*/ 4 w 4"/>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12">
                  <a:moveTo>
                    <a:pt x="2" y="9"/>
                  </a:moveTo>
                  <a:lnTo>
                    <a:pt x="2" y="12"/>
                  </a:lnTo>
                  <a:lnTo>
                    <a:pt x="0" y="4"/>
                  </a:lnTo>
                  <a:lnTo>
                    <a:pt x="2" y="2"/>
                  </a:lnTo>
                  <a:lnTo>
                    <a:pt x="1" y="0"/>
                  </a:lnTo>
                  <a:lnTo>
                    <a:pt x="4" y="2"/>
                  </a:lnTo>
                  <a:lnTo>
                    <a:pt x="2" y="9"/>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312" name="Freeform 872"/>
            <p:cNvSpPr>
              <a:spLocks/>
            </p:cNvSpPr>
            <p:nvPr/>
          </p:nvSpPr>
          <p:spPr bwMode="auto">
            <a:xfrm>
              <a:off x="3210" y="653"/>
              <a:ext cx="8" cy="16"/>
            </a:xfrm>
            <a:custGeom>
              <a:avLst/>
              <a:gdLst>
                <a:gd name="T0" fmla="*/ 27 w 33"/>
                <a:gd name="T1" fmla="*/ 42 h 65"/>
                <a:gd name="T2" fmla="*/ 27 w 33"/>
                <a:gd name="T3" fmla="*/ 56 h 65"/>
                <a:gd name="T4" fmla="*/ 20 w 33"/>
                <a:gd name="T5" fmla="*/ 64 h 65"/>
                <a:gd name="T6" fmla="*/ 12 w 33"/>
                <a:gd name="T7" fmla="*/ 59 h 65"/>
                <a:gd name="T8" fmla="*/ 1 w 33"/>
                <a:gd name="T9" fmla="*/ 26 h 65"/>
                <a:gd name="T10" fmla="*/ 4 w 33"/>
                <a:gd name="T11" fmla="*/ 17 h 65"/>
                <a:gd name="T12" fmla="*/ 15 w 33"/>
                <a:gd name="T13" fmla="*/ 9 h 65"/>
                <a:gd name="T14" fmla="*/ 13 w 33"/>
                <a:gd name="T15" fmla="*/ 21 h 65"/>
                <a:gd name="T16" fmla="*/ 7 w 33"/>
                <a:gd name="T17" fmla="*/ 13 h 65"/>
                <a:gd name="T18" fmla="*/ 8 w 33"/>
                <a:gd name="T19" fmla="*/ 3 h 65"/>
                <a:gd name="T20" fmla="*/ 18 w 33"/>
                <a:gd name="T21" fmla="*/ 2 h 65"/>
                <a:gd name="T22" fmla="*/ 29 w 33"/>
                <a:gd name="T23" fmla="*/ 9 h 65"/>
                <a:gd name="T24" fmla="*/ 32 w 33"/>
                <a:gd name="T25" fmla="*/ 17 h 65"/>
                <a:gd name="T26" fmla="*/ 27 w 33"/>
                <a:gd name="T27" fmla="*/ 43 h 65"/>
                <a:gd name="T28" fmla="*/ 11 w 33"/>
                <a:gd name="T29" fmla="*/ 40 h 65"/>
                <a:gd name="T30" fmla="*/ 17 w 33"/>
                <a:gd name="T31" fmla="*/ 14 h 65"/>
                <a:gd name="T32" fmla="*/ 20 w 33"/>
                <a:gd name="T33" fmla="*/ 22 h 65"/>
                <a:gd name="T34" fmla="*/ 9 w 33"/>
                <a:gd name="T35" fmla="*/ 15 h 65"/>
                <a:gd name="T36" fmla="*/ 20 w 33"/>
                <a:gd name="T37" fmla="*/ 4 h 65"/>
                <a:gd name="T38" fmla="*/ 26 w 33"/>
                <a:gd name="T39" fmla="*/ 11 h 65"/>
                <a:gd name="T40" fmla="*/ 27 w 33"/>
                <a:gd name="T41" fmla="*/ 17 h 65"/>
                <a:gd name="T42" fmla="*/ 24 w 33"/>
                <a:gd name="T43" fmla="*/ 22 h 65"/>
                <a:gd name="T44" fmla="*/ 13 w 33"/>
                <a:gd name="T45" fmla="*/ 30 h 65"/>
                <a:gd name="T46" fmla="*/ 16 w 33"/>
                <a:gd name="T47" fmla="*/ 21 h 65"/>
                <a:gd name="T48" fmla="*/ 27 w 33"/>
                <a:gd name="T49" fmla="*/ 54 h 65"/>
                <a:gd name="T50" fmla="*/ 11 w 33"/>
                <a:gd name="T51" fmla="*/ 56 h 65"/>
                <a:gd name="T52" fmla="*/ 11 w 33"/>
                <a:gd name="T53" fmla="*/ 42 h 65"/>
                <a:gd name="T54" fmla="*/ 27 w 33"/>
                <a:gd name="T55" fmla="*/ 42 h 6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3"/>
                <a:gd name="T85" fmla="*/ 0 h 65"/>
                <a:gd name="T86" fmla="*/ 33 w 33"/>
                <a:gd name="T87" fmla="*/ 65 h 6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3" h="65">
                  <a:moveTo>
                    <a:pt x="27" y="42"/>
                  </a:moveTo>
                  <a:lnTo>
                    <a:pt x="27" y="56"/>
                  </a:lnTo>
                  <a:cubicBezTo>
                    <a:pt x="27" y="60"/>
                    <a:pt x="24" y="64"/>
                    <a:pt x="20" y="64"/>
                  </a:cubicBezTo>
                  <a:cubicBezTo>
                    <a:pt x="16" y="65"/>
                    <a:pt x="13" y="63"/>
                    <a:pt x="12" y="59"/>
                  </a:cubicBezTo>
                  <a:lnTo>
                    <a:pt x="1" y="26"/>
                  </a:lnTo>
                  <a:cubicBezTo>
                    <a:pt x="0" y="22"/>
                    <a:pt x="1" y="19"/>
                    <a:pt x="4" y="17"/>
                  </a:cubicBezTo>
                  <a:lnTo>
                    <a:pt x="15" y="9"/>
                  </a:lnTo>
                  <a:lnTo>
                    <a:pt x="13" y="21"/>
                  </a:lnTo>
                  <a:lnTo>
                    <a:pt x="7" y="13"/>
                  </a:lnTo>
                  <a:cubicBezTo>
                    <a:pt x="5" y="10"/>
                    <a:pt x="5" y="6"/>
                    <a:pt x="8" y="3"/>
                  </a:cubicBezTo>
                  <a:cubicBezTo>
                    <a:pt x="11" y="0"/>
                    <a:pt x="15" y="0"/>
                    <a:pt x="18" y="2"/>
                  </a:cubicBezTo>
                  <a:lnTo>
                    <a:pt x="29" y="9"/>
                  </a:lnTo>
                  <a:cubicBezTo>
                    <a:pt x="32" y="11"/>
                    <a:pt x="33" y="14"/>
                    <a:pt x="32" y="17"/>
                  </a:cubicBezTo>
                  <a:lnTo>
                    <a:pt x="27" y="43"/>
                  </a:lnTo>
                  <a:lnTo>
                    <a:pt x="11" y="40"/>
                  </a:lnTo>
                  <a:lnTo>
                    <a:pt x="17" y="14"/>
                  </a:lnTo>
                  <a:lnTo>
                    <a:pt x="20" y="22"/>
                  </a:lnTo>
                  <a:lnTo>
                    <a:pt x="9" y="15"/>
                  </a:lnTo>
                  <a:lnTo>
                    <a:pt x="20" y="4"/>
                  </a:lnTo>
                  <a:lnTo>
                    <a:pt x="26" y="11"/>
                  </a:lnTo>
                  <a:cubicBezTo>
                    <a:pt x="27" y="13"/>
                    <a:pt x="27" y="15"/>
                    <a:pt x="27" y="17"/>
                  </a:cubicBezTo>
                  <a:cubicBezTo>
                    <a:pt x="27" y="19"/>
                    <a:pt x="25" y="21"/>
                    <a:pt x="24" y="22"/>
                  </a:cubicBezTo>
                  <a:lnTo>
                    <a:pt x="13" y="30"/>
                  </a:lnTo>
                  <a:lnTo>
                    <a:pt x="16" y="21"/>
                  </a:lnTo>
                  <a:lnTo>
                    <a:pt x="27" y="54"/>
                  </a:lnTo>
                  <a:lnTo>
                    <a:pt x="11" y="56"/>
                  </a:lnTo>
                  <a:lnTo>
                    <a:pt x="11" y="42"/>
                  </a:lnTo>
                  <a:lnTo>
                    <a:pt x="27" y="42"/>
                  </a:lnTo>
                  <a:close/>
                </a:path>
              </a:pathLst>
            </a:custGeom>
            <a:solidFill>
              <a:srgbClr val="6E6E6E"/>
            </a:solidFill>
            <a:ln w="0" cap="flat">
              <a:solidFill>
                <a:srgbClr val="6E6E6E"/>
              </a:solidFill>
              <a:prstDash val="solid"/>
              <a:round/>
              <a:headEnd/>
              <a:tailEnd/>
            </a:ln>
          </p:spPr>
          <p:txBody>
            <a:bodyPr/>
            <a:lstStyle/>
            <a:p>
              <a:endParaRPr lang="en-US"/>
            </a:p>
          </p:txBody>
        </p:sp>
        <p:sp>
          <p:nvSpPr>
            <p:cNvPr id="1313" name="Freeform 873"/>
            <p:cNvSpPr>
              <a:spLocks/>
            </p:cNvSpPr>
            <p:nvPr/>
          </p:nvSpPr>
          <p:spPr bwMode="auto">
            <a:xfrm>
              <a:off x="3194" y="657"/>
              <a:ext cx="8" cy="4"/>
            </a:xfrm>
            <a:custGeom>
              <a:avLst/>
              <a:gdLst>
                <a:gd name="T0" fmla="*/ 21 w 32"/>
                <a:gd name="T1" fmla="*/ 16 h 16"/>
                <a:gd name="T2" fmla="*/ 8 w 32"/>
                <a:gd name="T3" fmla="*/ 16 h 16"/>
                <a:gd name="T4" fmla="*/ 0 w 32"/>
                <a:gd name="T5" fmla="*/ 8 h 16"/>
                <a:gd name="T6" fmla="*/ 8 w 32"/>
                <a:gd name="T7" fmla="*/ 0 h 16"/>
                <a:gd name="T8" fmla="*/ 24 w 32"/>
                <a:gd name="T9" fmla="*/ 0 h 16"/>
                <a:gd name="T10" fmla="*/ 32 w 32"/>
                <a:gd name="T11" fmla="*/ 8 h 16"/>
                <a:gd name="T12" fmla="*/ 24 w 32"/>
                <a:gd name="T13" fmla="*/ 16 h 16"/>
                <a:gd name="T14" fmla="*/ 21 w 32"/>
                <a:gd name="T15" fmla="*/ 16 h 16"/>
                <a:gd name="T16" fmla="*/ 21 w 32"/>
                <a:gd name="T17" fmla="*/ 0 h 16"/>
                <a:gd name="T18" fmla="*/ 24 w 32"/>
                <a:gd name="T19" fmla="*/ 0 h 16"/>
                <a:gd name="T20" fmla="*/ 24 w 32"/>
                <a:gd name="T21" fmla="*/ 16 h 16"/>
                <a:gd name="T22" fmla="*/ 8 w 32"/>
                <a:gd name="T23" fmla="*/ 16 h 16"/>
                <a:gd name="T24" fmla="*/ 8 w 32"/>
                <a:gd name="T25" fmla="*/ 0 h 16"/>
                <a:gd name="T26" fmla="*/ 21 w 32"/>
                <a:gd name="T27" fmla="*/ 0 h 16"/>
                <a:gd name="T28" fmla="*/ 21 w 32"/>
                <a:gd name="T29" fmla="*/ 16 h 1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2"/>
                <a:gd name="T46" fmla="*/ 0 h 16"/>
                <a:gd name="T47" fmla="*/ 32 w 32"/>
                <a:gd name="T48" fmla="*/ 16 h 1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2" h="16">
                  <a:moveTo>
                    <a:pt x="21" y="16"/>
                  </a:moveTo>
                  <a:lnTo>
                    <a:pt x="8" y="16"/>
                  </a:lnTo>
                  <a:cubicBezTo>
                    <a:pt x="4" y="16"/>
                    <a:pt x="0" y="13"/>
                    <a:pt x="0" y="8"/>
                  </a:cubicBezTo>
                  <a:cubicBezTo>
                    <a:pt x="0" y="4"/>
                    <a:pt x="4" y="0"/>
                    <a:pt x="8" y="0"/>
                  </a:cubicBezTo>
                  <a:lnTo>
                    <a:pt x="24" y="0"/>
                  </a:lnTo>
                  <a:cubicBezTo>
                    <a:pt x="29" y="0"/>
                    <a:pt x="32" y="4"/>
                    <a:pt x="32" y="8"/>
                  </a:cubicBezTo>
                  <a:cubicBezTo>
                    <a:pt x="32" y="13"/>
                    <a:pt x="29" y="16"/>
                    <a:pt x="24" y="16"/>
                  </a:cubicBezTo>
                  <a:lnTo>
                    <a:pt x="21" y="16"/>
                  </a:lnTo>
                  <a:lnTo>
                    <a:pt x="21" y="0"/>
                  </a:lnTo>
                  <a:lnTo>
                    <a:pt x="24" y="0"/>
                  </a:lnTo>
                  <a:lnTo>
                    <a:pt x="24" y="16"/>
                  </a:lnTo>
                  <a:lnTo>
                    <a:pt x="8" y="16"/>
                  </a:lnTo>
                  <a:lnTo>
                    <a:pt x="8" y="0"/>
                  </a:lnTo>
                  <a:lnTo>
                    <a:pt x="21" y="0"/>
                  </a:lnTo>
                  <a:lnTo>
                    <a:pt x="21" y="16"/>
                  </a:lnTo>
                  <a:close/>
                </a:path>
              </a:pathLst>
            </a:custGeom>
            <a:solidFill>
              <a:srgbClr val="6E6E6E"/>
            </a:solidFill>
            <a:ln w="0" cap="flat">
              <a:solidFill>
                <a:srgbClr val="6E6E6E"/>
              </a:solidFill>
              <a:prstDash val="solid"/>
              <a:round/>
              <a:headEnd/>
              <a:tailEnd/>
            </a:ln>
          </p:spPr>
          <p:txBody>
            <a:bodyPr/>
            <a:lstStyle/>
            <a:p>
              <a:endParaRPr lang="en-US"/>
            </a:p>
          </p:txBody>
        </p:sp>
        <p:sp>
          <p:nvSpPr>
            <p:cNvPr id="1314" name="Freeform 874"/>
            <p:cNvSpPr>
              <a:spLocks/>
            </p:cNvSpPr>
            <p:nvPr/>
          </p:nvSpPr>
          <p:spPr bwMode="auto">
            <a:xfrm>
              <a:off x="3212" y="671"/>
              <a:ext cx="11" cy="4"/>
            </a:xfrm>
            <a:custGeom>
              <a:avLst/>
              <a:gdLst>
                <a:gd name="T0" fmla="*/ 7 w 11"/>
                <a:gd name="T1" fmla="*/ 0 h 4"/>
                <a:gd name="T2" fmla="*/ 8 w 11"/>
                <a:gd name="T3" fmla="*/ 1 h 4"/>
                <a:gd name="T4" fmla="*/ 5 w 11"/>
                <a:gd name="T5" fmla="*/ 1 h 4"/>
                <a:gd name="T6" fmla="*/ 8 w 11"/>
                <a:gd name="T7" fmla="*/ 3 h 4"/>
                <a:gd name="T8" fmla="*/ 11 w 11"/>
                <a:gd name="T9" fmla="*/ 3 h 4"/>
                <a:gd name="T10" fmla="*/ 10 w 11"/>
                <a:gd name="T11" fmla="*/ 4 h 4"/>
                <a:gd name="T12" fmla="*/ 0 w 11"/>
                <a:gd name="T13" fmla="*/ 3 h 4"/>
                <a:gd name="T14" fmla="*/ 1 w 11"/>
                <a:gd name="T15" fmla="*/ 1 h 4"/>
                <a:gd name="T16" fmla="*/ 7 w 11"/>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4"/>
                <a:gd name="T29" fmla="*/ 11 w 11"/>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4">
                  <a:moveTo>
                    <a:pt x="7" y="0"/>
                  </a:moveTo>
                  <a:lnTo>
                    <a:pt x="8" y="1"/>
                  </a:lnTo>
                  <a:lnTo>
                    <a:pt x="5" y="1"/>
                  </a:lnTo>
                  <a:lnTo>
                    <a:pt x="8" y="3"/>
                  </a:lnTo>
                  <a:lnTo>
                    <a:pt x="11" y="3"/>
                  </a:lnTo>
                  <a:lnTo>
                    <a:pt x="10" y="4"/>
                  </a:lnTo>
                  <a:lnTo>
                    <a:pt x="0" y="3"/>
                  </a:lnTo>
                  <a:lnTo>
                    <a:pt x="1" y="1"/>
                  </a:lnTo>
                  <a:lnTo>
                    <a:pt x="7"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315" name="Freeform 875"/>
            <p:cNvSpPr>
              <a:spLocks/>
            </p:cNvSpPr>
            <p:nvPr/>
          </p:nvSpPr>
          <p:spPr bwMode="auto">
            <a:xfrm>
              <a:off x="3210" y="669"/>
              <a:ext cx="16" cy="8"/>
            </a:xfrm>
            <a:custGeom>
              <a:avLst/>
              <a:gdLst>
                <a:gd name="T0" fmla="*/ 40 w 65"/>
                <a:gd name="T1" fmla="*/ 0 h 32"/>
                <a:gd name="T2" fmla="*/ 45 w 65"/>
                <a:gd name="T3" fmla="*/ 3 h 32"/>
                <a:gd name="T4" fmla="*/ 49 w 65"/>
                <a:gd name="T5" fmla="*/ 11 h 32"/>
                <a:gd name="T6" fmla="*/ 43 w 65"/>
                <a:gd name="T7" fmla="*/ 18 h 32"/>
                <a:gd name="T8" fmla="*/ 30 w 65"/>
                <a:gd name="T9" fmla="*/ 21 h 32"/>
                <a:gd name="T10" fmla="*/ 32 w 65"/>
                <a:gd name="T11" fmla="*/ 5 h 32"/>
                <a:gd name="T12" fmla="*/ 44 w 65"/>
                <a:gd name="T13" fmla="*/ 11 h 32"/>
                <a:gd name="T14" fmla="*/ 41 w 65"/>
                <a:gd name="T15" fmla="*/ 10 h 32"/>
                <a:gd name="T16" fmla="*/ 56 w 65"/>
                <a:gd name="T17" fmla="*/ 10 h 32"/>
                <a:gd name="T18" fmla="*/ 64 w 65"/>
                <a:gd name="T19" fmla="*/ 16 h 32"/>
                <a:gd name="T20" fmla="*/ 61 w 65"/>
                <a:gd name="T21" fmla="*/ 25 h 32"/>
                <a:gd name="T22" fmla="*/ 53 w 65"/>
                <a:gd name="T23" fmla="*/ 30 h 32"/>
                <a:gd name="T24" fmla="*/ 48 w 65"/>
                <a:gd name="T25" fmla="*/ 31 h 32"/>
                <a:gd name="T26" fmla="*/ 8 w 65"/>
                <a:gd name="T27" fmla="*/ 29 h 32"/>
                <a:gd name="T28" fmla="*/ 2 w 65"/>
                <a:gd name="T29" fmla="*/ 25 h 32"/>
                <a:gd name="T30" fmla="*/ 1 w 65"/>
                <a:gd name="T31" fmla="*/ 17 h 32"/>
                <a:gd name="T32" fmla="*/ 6 w 65"/>
                <a:gd name="T33" fmla="*/ 7 h 32"/>
                <a:gd name="T34" fmla="*/ 13 w 65"/>
                <a:gd name="T35" fmla="*/ 2 h 32"/>
                <a:gd name="T36" fmla="*/ 35 w 65"/>
                <a:gd name="T37" fmla="*/ 0 h 32"/>
                <a:gd name="T38" fmla="*/ 37 w 65"/>
                <a:gd name="T39" fmla="*/ 15 h 32"/>
                <a:gd name="T40" fmla="*/ 14 w 65"/>
                <a:gd name="T41" fmla="*/ 18 h 32"/>
                <a:gd name="T42" fmla="*/ 21 w 65"/>
                <a:gd name="T43" fmla="*/ 14 h 32"/>
                <a:gd name="T44" fmla="*/ 16 w 65"/>
                <a:gd name="T45" fmla="*/ 24 h 32"/>
                <a:gd name="T46" fmla="*/ 9 w 65"/>
                <a:gd name="T47" fmla="*/ 13 h 32"/>
                <a:gd name="T48" fmla="*/ 49 w 65"/>
                <a:gd name="T49" fmla="*/ 15 h 32"/>
                <a:gd name="T50" fmla="*/ 44 w 65"/>
                <a:gd name="T51" fmla="*/ 17 h 32"/>
                <a:gd name="T52" fmla="*/ 52 w 65"/>
                <a:gd name="T53" fmla="*/ 12 h 32"/>
                <a:gd name="T54" fmla="*/ 56 w 65"/>
                <a:gd name="T55" fmla="*/ 26 h 32"/>
                <a:gd name="T56" fmla="*/ 41 w 65"/>
                <a:gd name="T57" fmla="*/ 26 h 32"/>
                <a:gd name="T58" fmla="*/ 38 w 65"/>
                <a:gd name="T59" fmla="*/ 26 h 32"/>
                <a:gd name="T60" fmla="*/ 26 w 65"/>
                <a:gd name="T61" fmla="*/ 20 h 32"/>
                <a:gd name="T62" fmla="*/ 21 w 65"/>
                <a:gd name="T63" fmla="*/ 12 h 32"/>
                <a:gd name="T64" fmla="*/ 27 w 65"/>
                <a:gd name="T65" fmla="*/ 5 h 32"/>
                <a:gd name="T66" fmla="*/ 40 w 65"/>
                <a:gd name="T67" fmla="*/ 2 h 32"/>
                <a:gd name="T68" fmla="*/ 38 w 65"/>
                <a:gd name="T69" fmla="*/ 17 h 32"/>
                <a:gd name="T70" fmla="*/ 33 w 65"/>
                <a:gd name="T71" fmla="*/ 15 h 32"/>
                <a:gd name="T72" fmla="*/ 40 w 65"/>
                <a:gd name="T73" fmla="*/ 0 h 3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5"/>
                <a:gd name="T112" fmla="*/ 0 h 32"/>
                <a:gd name="T113" fmla="*/ 65 w 65"/>
                <a:gd name="T114" fmla="*/ 32 h 3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5" h="32">
                  <a:moveTo>
                    <a:pt x="40" y="0"/>
                  </a:moveTo>
                  <a:lnTo>
                    <a:pt x="45" y="3"/>
                  </a:lnTo>
                  <a:cubicBezTo>
                    <a:pt x="48" y="5"/>
                    <a:pt x="50" y="8"/>
                    <a:pt x="49" y="11"/>
                  </a:cubicBezTo>
                  <a:cubicBezTo>
                    <a:pt x="49" y="15"/>
                    <a:pt x="46" y="17"/>
                    <a:pt x="43" y="18"/>
                  </a:cubicBezTo>
                  <a:lnTo>
                    <a:pt x="30" y="21"/>
                  </a:lnTo>
                  <a:lnTo>
                    <a:pt x="32" y="5"/>
                  </a:lnTo>
                  <a:lnTo>
                    <a:pt x="44" y="11"/>
                  </a:lnTo>
                  <a:lnTo>
                    <a:pt x="41" y="10"/>
                  </a:lnTo>
                  <a:lnTo>
                    <a:pt x="56" y="10"/>
                  </a:lnTo>
                  <a:cubicBezTo>
                    <a:pt x="60" y="10"/>
                    <a:pt x="63" y="12"/>
                    <a:pt x="64" y="16"/>
                  </a:cubicBezTo>
                  <a:cubicBezTo>
                    <a:pt x="65" y="19"/>
                    <a:pt x="64" y="23"/>
                    <a:pt x="61" y="25"/>
                  </a:cubicBezTo>
                  <a:lnTo>
                    <a:pt x="53" y="30"/>
                  </a:lnTo>
                  <a:cubicBezTo>
                    <a:pt x="52" y="31"/>
                    <a:pt x="50" y="32"/>
                    <a:pt x="48" y="31"/>
                  </a:cubicBezTo>
                  <a:lnTo>
                    <a:pt x="8" y="29"/>
                  </a:lnTo>
                  <a:cubicBezTo>
                    <a:pt x="5" y="29"/>
                    <a:pt x="3" y="27"/>
                    <a:pt x="2" y="25"/>
                  </a:cubicBezTo>
                  <a:cubicBezTo>
                    <a:pt x="0" y="23"/>
                    <a:pt x="0" y="20"/>
                    <a:pt x="1" y="17"/>
                  </a:cubicBezTo>
                  <a:lnTo>
                    <a:pt x="6" y="7"/>
                  </a:lnTo>
                  <a:cubicBezTo>
                    <a:pt x="7" y="4"/>
                    <a:pt x="10" y="3"/>
                    <a:pt x="13" y="2"/>
                  </a:cubicBezTo>
                  <a:lnTo>
                    <a:pt x="35" y="0"/>
                  </a:lnTo>
                  <a:lnTo>
                    <a:pt x="37" y="15"/>
                  </a:lnTo>
                  <a:lnTo>
                    <a:pt x="14" y="18"/>
                  </a:lnTo>
                  <a:lnTo>
                    <a:pt x="21" y="14"/>
                  </a:lnTo>
                  <a:lnTo>
                    <a:pt x="16" y="24"/>
                  </a:lnTo>
                  <a:lnTo>
                    <a:pt x="9" y="13"/>
                  </a:lnTo>
                  <a:lnTo>
                    <a:pt x="49" y="15"/>
                  </a:lnTo>
                  <a:lnTo>
                    <a:pt x="44" y="17"/>
                  </a:lnTo>
                  <a:lnTo>
                    <a:pt x="52" y="12"/>
                  </a:lnTo>
                  <a:lnTo>
                    <a:pt x="56" y="26"/>
                  </a:lnTo>
                  <a:lnTo>
                    <a:pt x="41" y="26"/>
                  </a:lnTo>
                  <a:cubicBezTo>
                    <a:pt x="40" y="26"/>
                    <a:pt x="39" y="26"/>
                    <a:pt x="38" y="26"/>
                  </a:cubicBezTo>
                  <a:lnTo>
                    <a:pt x="26" y="20"/>
                  </a:lnTo>
                  <a:cubicBezTo>
                    <a:pt x="22" y="19"/>
                    <a:pt x="20" y="16"/>
                    <a:pt x="21" y="12"/>
                  </a:cubicBezTo>
                  <a:cubicBezTo>
                    <a:pt x="21" y="9"/>
                    <a:pt x="24" y="6"/>
                    <a:pt x="27" y="5"/>
                  </a:cubicBezTo>
                  <a:lnTo>
                    <a:pt x="40" y="2"/>
                  </a:lnTo>
                  <a:lnTo>
                    <a:pt x="38" y="17"/>
                  </a:lnTo>
                  <a:lnTo>
                    <a:pt x="33" y="15"/>
                  </a:lnTo>
                  <a:lnTo>
                    <a:pt x="40" y="0"/>
                  </a:lnTo>
                  <a:close/>
                </a:path>
              </a:pathLst>
            </a:custGeom>
            <a:solidFill>
              <a:srgbClr val="6E6E6E"/>
            </a:solidFill>
            <a:ln w="0" cap="flat">
              <a:solidFill>
                <a:srgbClr val="6E6E6E"/>
              </a:solidFill>
              <a:prstDash val="solid"/>
              <a:round/>
              <a:headEnd/>
              <a:tailEnd/>
            </a:ln>
          </p:spPr>
          <p:txBody>
            <a:bodyPr/>
            <a:lstStyle/>
            <a:p>
              <a:endParaRPr lang="en-US"/>
            </a:p>
          </p:txBody>
        </p:sp>
        <p:sp>
          <p:nvSpPr>
            <p:cNvPr id="1316" name="Freeform 876"/>
            <p:cNvSpPr>
              <a:spLocks/>
            </p:cNvSpPr>
            <p:nvPr/>
          </p:nvSpPr>
          <p:spPr bwMode="auto">
            <a:xfrm>
              <a:off x="3193" y="673"/>
              <a:ext cx="13" cy="4"/>
            </a:xfrm>
            <a:custGeom>
              <a:avLst/>
              <a:gdLst>
                <a:gd name="T0" fmla="*/ 28 w 53"/>
                <a:gd name="T1" fmla="*/ 0 h 16"/>
                <a:gd name="T2" fmla="*/ 37 w 53"/>
                <a:gd name="T3" fmla="*/ 0 h 16"/>
                <a:gd name="T4" fmla="*/ 47 w 53"/>
                <a:gd name="T5" fmla="*/ 0 h 16"/>
                <a:gd name="T6" fmla="*/ 47 w 53"/>
                <a:gd name="T7" fmla="*/ 16 h 16"/>
                <a:gd name="T8" fmla="*/ 28 w 53"/>
                <a:gd name="T9" fmla="*/ 16 h 16"/>
                <a:gd name="T10" fmla="*/ 28 w 53"/>
                <a:gd name="T11" fmla="*/ 0 h 16"/>
                <a:gd name="T12" fmla="*/ 42 w 53"/>
                <a:gd name="T13" fmla="*/ 0 h 16"/>
                <a:gd name="T14" fmla="*/ 53 w 53"/>
                <a:gd name="T15" fmla="*/ 0 h 16"/>
                <a:gd name="T16" fmla="*/ 53 w 53"/>
                <a:gd name="T17" fmla="*/ 16 h 16"/>
                <a:gd name="T18" fmla="*/ 28 w 53"/>
                <a:gd name="T19" fmla="*/ 16 h 16"/>
                <a:gd name="T20" fmla="*/ 10 w 53"/>
                <a:gd name="T21" fmla="*/ 16 h 16"/>
                <a:gd name="T22" fmla="*/ 10 w 53"/>
                <a:gd name="T23" fmla="*/ 0 h 16"/>
                <a:gd name="T24" fmla="*/ 16 w 53"/>
                <a:gd name="T25" fmla="*/ 0 h 16"/>
                <a:gd name="T26" fmla="*/ 28 w 53"/>
                <a:gd name="T27" fmla="*/ 0 h 16"/>
                <a:gd name="T28" fmla="*/ 28 w 53"/>
                <a:gd name="T29" fmla="*/ 16 h 16"/>
                <a:gd name="T30" fmla="*/ 16 w 53"/>
                <a:gd name="T31" fmla="*/ 16 h 16"/>
                <a:gd name="T32" fmla="*/ 10 w 53"/>
                <a:gd name="T33" fmla="*/ 16 h 16"/>
                <a:gd name="T34" fmla="*/ 10 w 53"/>
                <a:gd name="T35" fmla="*/ 0 h 16"/>
                <a:gd name="T36" fmla="*/ 28 w 53"/>
                <a:gd name="T37" fmla="*/ 0 h 16"/>
                <a:gd name="T38" fmla="*/ 42 w 53"/>
                <a:gd name="T39" fmla="*/ 0 h 16"/>
                <a:gd name="T40" fmla="*/ 42 w 53"/>
                <a:gd name="T41" fmla="*/ 16 h 16"/>
                <a:gd name="T42" fmla="*/ 28 w 53"/>
                <a:gd name="T43" fmla="*/ 16 h 16"/>
                <a:gd name="T44" fmla="*/ 28 w 53"/>
                <a:gd name="T45" fmla="*/ 0 h 16"/>
                <a:gd name="T46" fmla="*/ 37 w 53"/>
                <a:gd name="T47" fmla="*/ 0 h 16"/>
                <a:gd name="T48" fmla="*/ 37 w 53"/>
                <a:gd name="T49" fmla="*/ 16 h 16"/>
                <a:gd name="T50" fmla="*/ 28 w 53"/>
                <a:gd name="T51" fmla="*/ 16 h 16"/>
                <a:gd name="T52" fmla="*/ 28 w 53"/>
                <a:gd name="T53" fmla="*/ 0 h 1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3"/>
                <a:gd name="T82" fmla="*/ 0 h 16"/>
                <a:gd name="T83" fmla="*/ 53 w 53"/>
                <a:gd name="T84" fmla="*/ 16 h 1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3" h="16">
                  <a:moveTo>
                    <a:pt x="28" y="0"/>
                  </a:moveTo>
                  <a:lnTo>
                    <a:pt x="37" y="0"/>
                  </a:lnTo>
                  <a:lnTo>
                    <a:pt x="47" y="0"/>
                  </a:lnTo>
                  <a:lnTo>
                    <a:pt x="47" y="16"/>
                  </a:lnTo>
                  <a:lnTo>
                    <a:pt x="28" y="16"/>
                  </a:lnTo>
                  <a:cubicBezTo>
                    <a:pt x="17" y="16"/>
                    <a:pt x="17" y="0"/>
                    <a:pt x="28" y="0"/>
                  </a:cubicBezTo>
                  <a:lnTo>
                    <a:pt x="42" y="0"/>
                  </a:lnTo>
                  <a:lnTo>
                    <a:pt x="53" y="0"/>
                  </a:lnTo>
                  <a:lnTo>
                    <a:pt x="53" y="16"/>
                  </a:lnTo>
                  <a:lnTo>
                    <a:pt x="28" y="16"/>
                  </a:lnTo>
                  <a:lnTo>
                    <a:pt x="10" y="16"/>
                  </a:lnTo>
                  <a:cubicBezTo>
                    <a:pt x="0" y="16"/>
                    <a:pt x="0" y="0"/>
                    <a:pt x="10" y="0"/>
                  </a:cubicBezTo>
                  <a:lnTo>
                    <a:pt x="16" y="0"/>
                  </a:lnTo>
                  <a:lnTo>
                    <a:pt x="28" y="0"/>
                  </a:lnTo>
                  <a:lnTo>
                    <a:pt x="28" y="16"/>
                  </a:lnTo>
                  <a:lnTo>
                    <a:pt x="16" y="16"/>
                  </a:lnTo>
                  <a:lnTo>
                    <a:pt x="10" y="16"/>
                  </a:lnTo>
                  <a:lnTo>
                    <a:pt x="10" y="0"/>
                  </a:lnTo>
                  <a:lnTo>
                    <a:pt x="28" y="0"/>
                  </a:lnTo>
                  <a:lnTo>
                    <a:pt x="42" y="0"/>
                  </a:lnTo>
                  <a:lnTo>
                    <a:pt x="42" y="16"/>
                  </a:lnTo>
                  <a:lnTo>
                    <a:pt x="28" y="16"/>
                  </a:lnTo>
                  <a:lnTo>
                    <a:pt x="28" y="0"/>
                  </a:lnTo>
                  <a:lnTo>
                    <a:pt x="37" y="0"/>
                  </a:lnTo>
                  <a:lnTo>
                    <a:pt x="37" y="16"/>
                  </a:lnTo>
                  <a:lnTo>
                    <a:pt x="28" y="16"/>
                  </a:lnTo>
                  <a:lnTo>
                    <a:pt x="28" y="0"/>
                  </a:lnTo>
                  <a:close/>
                </a:path>
              </a:pathLst>
            </a:custGeom>
            <a:solidFill>
              <a:srgbClr val="6E6E6E"/>
            </a:solidFill>
            <a:ln w="0" cap="flat">
              <a:solidFill>
                <a:srgbClr val="6E6E6E"/>
              </a:solidFill>
              <a:prstDash val="solid"/>
              <a:round/>
              <a:headEnd/>
              <a:tailEnd/>
            </a:ln>
          </p:spPr>
          <p:txBody>
            <a:bodyPr/>
            <a:lstStyle/>
            <a:p>
              <a:endParaRPr lang="en-US"/>
            </a:p>
          </p:txBody>
        </p:sp>
        <p:sp>
          <p:nvSpPr>
            <p:cNvPr id="1317" name="Freeform 877"/>
            <p:cNvSpPr>
              <a:spLocks/>
            </p:cNvSpPr>
            <p:nvPr/>
          </p:nvSpPr>
          <p:spPr bwMode="auto">
            <a:xfrm>
              <a:off x="3188" y="679"/>
              <a:ext cx="12" cy="4"/>
            </a:xfrm>
            <a:custGeom>
              <a:avLst/>
              <a:gdLst>
                <a:gd name="T0" fmla="*/ 7 w 12"/>
                <a:gd name="T1" fmla="*/ 0 h 4"/>
                <a:gd name="T2" fmla="*/ 10 w 12"/>
                <a:gd name="T3" fmla="*/ 0 h 4"/>
                <a:gd name="T4" fmla="*/ 12 w 12"/>
                <a:gd name="T5" fmla="*/ 3 h 4"/>
                <a:gd name="T6" fmla="*/ 5 w 12"/>
                <a:gd name="T7" fmla="*/ 4 h 4"/>
                <a:gd name="T8" fmla="*/ 0 w 12"/>
                <a:gd name="T9" fmla="*/ 2 h 4"/>
                <a:gd name="T10" fmla="*/ 7 w 12"/>
                <a:gd name="T11" fmla="*/ 0 h 4"/>
                <a:gd name="T12" fmla="*/ 0 60000 65536"/>
                <a:gd name="T13" fmla="*/ 0 60000 65536"/>
                <a:gd name="T14" fmla="*/ 0 60000 65536"/>
                <a:gd name="T15" fmla="*/ 0 60000 65536"/>
                <a:gd name="T16" fmla="*/ 0 60000 65536"/>
                <a:gd name="T17" fmla="*/ 0 60000 65536"/>
                <a:gd name="T18" fmla="*/ 0 w 12"/>
                <a:gd name="T19" fmla="*/ 0 h 4"/>
                <a:gd name="T20" fmla="*/ 12 w 12"/>
                <a:gd name="T21" fmla="*/ 4 h 4"/>
              </a:gdLst>
              <a:ahLst/>
              <a:cxnLst>
                <a:cxn ang="T12">
                  <a:pos x="T0" y="T1"/>
                </a:cxn>
                <a:cxn ang="T13">
                  <a:pos x="T2" y="T3"/>
                </a:cxn>
                <a:cxn ang="T14">
                  <a:pos x="T4" y="T5"/>
                </a:cxn>
                <a:cxn ang="T15">
                  <a:pos x="T6" y="T7"/>
                </a:cxn>
                <a:cxn ang="T16">
                  <a:pos x="T8" y="T9"/>
                </a:cxn>
                <a:cxn ang="T17">
                  <a:pos x="T10" y="T11"/>
                </a:cxn>
              </a:cxnLst>
              <a:rect l="T18" t="T19" r="T20" b="T21"/>
              <a:pathLst>
                <a:path w="12" h="4">
                  <a:moveTo>
                    <a:pt x="7" y="0"/>
                  </a:moveTo>
                  <a:lnTo>
                    <a:pt x="10" y="0"/>
                  </a:lnTo>
                  <a:lnTo>
                    <a:pt x="12" y="3"/>
                  </a:lnTo>
                  <a:lnTo>
                    <a:pt x="5" y="4"/>
                  </a:lnTo>
                  <a:lnTo>
                    <a:pt x="0" y="2"/>
                  </a:lnTo>
                  <a:lnTo>
                    <a:pt x="7"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318" name="Freeform 878"/>
            <p:cNvSpPr>
              <a:spLocks/>
            </p:cNvSpPr>
            <p:nvPr/>
          </p:nvSpPr>
          <p:spPr bwMode="auto">
            <a:xfrm>
              <a:off x="3186" y="677"/>
              <a:ext cx="16" cy="8"/>
            </a:xfrm>
            <a:custGeom>
              <a:avLst/>
              <a:gdLst>
                <a:gd name="T0" fmla="*/ 38 w 65"/>
                <a:gd name="T1" fmla="*/ 0 h 33"/>
                <a:gd name="T2" fmla="*/ 50 w 65"/>
                <a:gd name="T3" fmla="*/ 0 h 33"/>
                <a:gd name="T4" fmla="*/ 57 w 65"/>
                <a:gd name="T5" fmla="*/ 5 h 33"/>
                <a:gd name="T6" fmla="*/ 64 w 65"/>
                <a:gd name="T7" fmla="*/ 17 h 33"/>
                <a:gd name="T8" fmla="*/ 64 w 65"/>
                <a:gd name="T9" fmla="*/ 25 h 33"/>
                <a:gd name="T10" fmla="*/ 57 w 65"/>
                <a:gd name="T11" fmla="*/ 29 h 33"/>
                <a:gd name="T12" fmla="*/ 30 w 65"/>
                <a:gd name="T13" fmla="*/ 32 h 33"/>
                <a:gd name="T14" fmla="*/ 27 w 65"/>
                <a:gd name="T15" fmla="*/ 32 h 33"/>
                <a:gd name="T16" fmla="*/ 6 w 65"/>
                <a:gd name="T17" fmla="*/ 26 h 33"/>
                <a:gd name="T18" fmla="*/ 0 w 65"/>
                <a:gd name="T19" fmla="*/ 18 h 33"/>
                <a:gd name="T20" fmla="*/ 6 w 65"/>
                <a:gd name="T21" fmla="*/ 10 h 33"/>
                <a:gd name="T22" fmla="*/ 36 w 65"/>
                <a:gd name="T23" fmla="*/ 1 h 33"/>
                <a:gd name="T24" fmla="*/ 41 w 65"/>
                <a:gd name="T25" fmla="*/ 16 h 33"/>
                <a:gd name="T26" fmla="*/ 11 w 65"/>
                <a:gd name="T27" fmla="*/ 26 h 33"/>
                <a:gd name="T28" fmla="*/ 11 w 65"/>
                <a:gd name="T29" fmla="*/ 10 h 33"/>
                <a:gd name="T30" fmla="*/ 31 w 65"/>
                <a:gd name="T31" fmla="*/ 17 h 33"/>
                <a:gd name="T32" fmla="*/ 28 w 65"/>
                <a:gd name="T33" fmla="*/ 17 h 33"/>
                <a:gd name="T34" fmla="*/ 56 w 65"/>
                <a:gd name="T35" fmla="*/ 13 h 33"/>
                <a:gd name="T36" fmla="*/ 49 w 65"/>
                <a:gd name="T37" fmla="*/ 25 h 33"/>
                <a:gd name="T38" fmla="*/ 43 w 65"/>
                <a:gd name="T39" fmla="*/ 12 h 33"/>
                <a:gd name="T40" fmla="*/ 50 w 65"/>
                <a:gd name="T41" fmla="*/ 16 h 33"/>
                <a:gd name="T42" fmla="*/ 38 w 65"/>
                <a:gd name="T43" fmla="*/ 16 h 33"/>
                <a:gd name="T44" fmla="*/ 38 w 65"/>
                <a:gd name="T45" fmla="*/ 0 h 3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5"/>
                <a:gd name="T70" fmla="*/ 0 h 33"/>
                <a:gd name="T71" fmla="*/ 65 w 65"/>
                <a:gd name="T72" fmla="*/ 33 h 3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5" h="33">
                  <a:moveTo>
                    <a:pt x="38" y="0"/>
                  </a:moveTo>
                  <a:lnTo>
                    <a:pt x="50" y="0"/>
                  </a:lnTo>
                  <a:cubicBezTo>
                    <a:pt x="53" y="0"/>
                    <a:pt x="55" y="2"/>
                    <a:pt x="57" y="5"/>
                  </a:cubicBezTo>
                  <a:lnTo>
                    <a:pt x="64" y="17"/>
                  </a:lnTo>
                  <a:cubicBezTo>
                    <a:pt x="65" y="20"/>
                    <a:pt x="65" y="23"/>
                    <a:pt x="64" y="25"/>
                  </a:cubicBezTo>
                  <a:cubicBezTo>
                    <a:pt x="62" y="27"/>
                    <a:pt x="60" y="29"/>
                    <a:pt x="57" y="29"/>
                  </a:cubicBezTo>
                  <a:lnTo>
                    <a:pt x="30" y="32"/>
                  </a:lnTo>
                  <a:cubicBezTo>
                    <a:pt x="29" y="33"/>
                    <a:pt x="28" y="32"/>
                    <a:pt x="27" y="32"/>
                  </a:cubicBezTo>
                  <a:lnTo>
                    <a:pt x="6" y="26"/>
                  </a:lnTo>
                  <a:cubicBezTo>
                    <a:pt x="3" y="25"/>
                    <a:pt x="0" y="22"/>
                    <a:pt x="0" y="18"/>
                  </a:cubicBezTo>
                  <a:cubicBezTo>
                    <a:pt x="0" y="15"/>
                    <a:pt x="3" y="12"/>
                    <a:pt x="6" y="10"/>
                  </a:cubicBezTo>
                  <a:lnTo>
                    <a:pt x="36" y="1"/>
                  </a:lnTo>
                  <a:lnTo>
                    <a:pt x="41" y="16"/>
                  </a:lnTo>
                  <a:lnTo>
                    <a:pt x="11" y="26"/>
                  </a:lnTo>
                  <a:lnTo>
                    <a:pt x="11" y="10"/>
                  </a:lnTo>
                  <a:lnTo>
                    <a:pt x="31" y="17"/>
                  </a:lnTo>
                  <a:lnTo>
                    <a:pt x="28" y="17"/>
                  </a:lnTo>
                  <a:lnTo>
                    <a:pt x="56" y="13"/>
                  </a:lnTo>
                  <a:lnTo>
                    <a:pt x="49" y="25"/>
                  </a:lnTo>
                  <a:lnTo>
                    <a:pt x="43" y="12"/>
                  </a:lnTo>
                  <a:lnTo>
                    <a:pt x="50" y="16"/>
                  </a:lnTo>
                  <a:lnTo>
                    <a:pt x="38" y="16"/>
                  </a:lnTo>
                  <a:lnTo>
                    <a:pt x="38" y="0"/>
                  </a:lnTo>
                  <a:close/>
                </a:path>
              </a:pathLst>
            </a:custGeom>
            <a:solidFill>
              <a:srgbClr val="6E6E6E"/>
            </a:solidFill>
            <a:ln w="0" cap="flat">
              <a:solidFill>
                <a:srgbClr val="6E6E6E"/>
              </a:solidFill>
              <a:prstDash val="solid"/>
              <a:round/>
              <a:headEnd/>
              <a:tailEnd/>
            </a:ln>
          </p:spPr>
          <p:txBody>
            <a:bodyPr/>
            <a:lstStyle/>
            <a:p>
              <a:endParaRPr lang="en-US"/>
            </a:p>
          </p:txBody>
        </p:sp>
        <p:sp>
          <p:nvSpPr>
            <p:cNvPr id="1319" name="Freeform 879"/>
            <p:cNvSpPr>
              <a:spLocks/>
            </p:cNvSpPr>
            <p:nvPr/>
          </p:nvSpPr>
          <p:spPr bwMode="auto">
            <a:xfrm>
              <a:off x="2921" y="685"/>
              <a:ext cx="10" cy="4"/>
            </a:xfrm>
            <a:custGeom>
              <a:avLst/>
              <a:gdLst>
                <a:gd name="T0" fmla="*/ 18 w 37"/>
                <a:gd name="T1" fmla="*/ 16 h 16"/>
                <a:gd name="T2" fmla="*/ 10 w 37"/>
                <a:gd name="T3" fmla="*/ 16 h 16"/>
                <a:gd name="T4" fmla="*/ 10 w 37"/>
                <a:gd name="T5" fmla="*/ 0 h 16"/>
                <a:gd name="T6" fmla="*/ 26 w 37"/>
                <a:gd name="T7" fmla="*/ 0 h 16"/>
                <a:gd name="T8" fmla="*/ 37 w 37"/>
                <a:gd name="T9" fmla="*/ 0 h 16"/>
                <a:gd name="T10" fmla="*/ 37 w 37"/>
                <a:gd name="T11" fmla="*/ 16 h 16"/>
                <a:gd name="T12" fmla="*/ 18 w 37"/>
                <a:gd name="T13" fmla="*/ 16 h 16"/>
                <a:gd name="T14" fmla="*/ 18 w 37"/>
                <a:gd name="T15" fmla="*/ 0 h 16"/>
                <a:gd name="T16" fmla="*/ 26 w 37"/>
                <a:gd name="T17" fmla="*/ 0 h 16"/>
                <a:gd name="T18" fmla="*/ 26 w 37"/>
                <a:gd name="T19" fmla="*/ 16 h 16"/>
                <a:gd name="T20" fmla="*/ 10 w 37"/>
                <a:gd name="T21" fmla="*/ 16 h 16"/>
                <a:gd name="T22" fmla="*/ 10 w 37"/>
                <a:gd name="T23" fmla="*/ 0 h 16"/>
                <a:gd name="T24" fmla="*/ 18 w 37"/>
                <a:gd name="T25" fmla="*/ 0 h 16"/>
                <a:gd name="T26" fmla="*/ 18 w 37"/>
                <a:gd name="T27" fmla="*/ 16 h 1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7"/>
                <a:gd name="T43" fmla="*/ 0 h 16"/>
                <a:gd name="T44" fmla="*/ 37 w 37"/>
                <a:gd name="T45" fmla="*/ 16 h 1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7" h="16">
                  <a:moveTo>
                    <a:pt x="18" y="16"/>
                  </a:moveTo>
                  <a:lnTo>
                    <a:pt x="10" y="16"/>
                  </a:lnTo>
                  <a:cubicBezTo>
                    <a:pt x="0" y="16"/>
                    <a:pt x="0" y="0"/>
                    <a:pt x="10" y="0"/>
                  </a:cubicBezTo>
                  <a:lnTo>
                    <a:pt x="26" y="0"/>
                  </a:lnTo>
                  <a:lnTo>
                    <a:pt x="37" y="0"/>
                  </a:lnTo>
                  <a:lnTo>
                    <a:pt x="37" y="16"/>
                  </a:lnTo>
                  <a:lnTo>
                    <a:pt x="18" y="16"/>
                  </a:lnTo>
                  <a:lnTo>
                    <a:pt x="18" y="0"/>
                  </a:lnTo>
                  <a:lnTo>
                    <a:pt x="26" y="0"/>
                  </a:lnTo>
                  <a:lnTo>
                    <a:pt x="26" y="16"/>
                  </a:lnTo>
                  <a:lnTo>
                    <a:pt x="10" y="16"/>
                  </a:lnTo>
                  <a:lnTo>
                    <a:pt x="10" y="0"/>
                  </a:lnTo>
                  <a:lnTo>
                    <a:pt x="18" y="0"/>
                  </a:lnTo>
                  <a:lnTo>
                    <a:pt x="18" y="16"/>
                  </a:lnTo>
                  <a:close/>
                </a:path>
              </a:pathLst>
            </a:custGeom>
            <a:solidFill>
              <a:srgbClr val="6E6E6E"/>
            </a:solidFill>
            <a:ln w="0" cap="flat">
              <a:solidFill>
                <a:srgbClr val="6E6E6E"/>
              </a:solidFill>
              <a:prstDash val="solid"/>
              <a:round/>
              <a:headEnd/>
              <a:tailEnd/>
            </a:ln>
          </p:spPr>
          <p:txBody>
            <a:bodyPr/>
            <a:lstStyle/>
            <a:p>
              <a:endParaRPr lang="en-US"/>
            </a:p>
          </p:txBody>
        </p:sp>
        <p:sp>
          <p:nvSpPr>
            <p:cNvPr id="1320" name="Freeform 880"/>
            <p:cNvSpPr>
              <a:spLocks/>
            </p:cNvSpPr>
            <p:nvPr/>
          </p:nvSpPr>
          <p:spPr bwMode="auto">
            <a:xfrm>
              <a:off x="2924" y="687"/>
              <a:ext cx="4" cy="4"/>
            </a:xfrm>
            <a:custGeom>
              <a:avLst/>
              <a:gdLst>
                <a:gd name="T0" fmla="*/ 1 w 4"/>
                <a:gd name="T1" fmla="*/ 0 h 4"/>
                <a:gd name="T2" fmla="*/ 4 w 4"/>
                <a:gd name="T3" fmla="*/ 2 h 4"/>
                <a:gd name="T4" fmla="*/ 2 w 4"/>
                <a:gd name="T5" fmla="*/ 4 h 4"/>
                <a:gd name="T6" fmla="*/ 3 w 4"/>
                <a:gd name="T7" fmla="*/ 2 h 4"/>
                <a:gd name="T8" fmla="*/ 0 w 4"/>
                <a:gd name="T9" fmla="*/ 0 h 4"/>
                <a:gd name="T10" fmla="*/ 1 w 4"/>
                <a:gd name="T11" fmla="*/ 0 h 4"/>
                <a:gd name="T12" fmla="*/ 0 60000 65536"/>
                <a:gd name="T13" fmla="*/ 0 60000 65536"/>
                <a:gd name="T14" fmla="*/ 0 60000 65536"/>
                <a:gd name="T15" fmla="*/ 0 60000 65536"/>
                <a:gd name="T16" fmla="*/ 0 60000 65536"/>
                <a:gd name="T17" fmla="*/ 0 60000 65536"/>
                <a:gd name="T18" fmla="*/ 0 w 4"/>
                <a:gd name="T19" fmla="*/ 0 h 4"/>
                <a:gd name="T20" fmla="*/ 4 w 4"/>
                <a:gd name="T21" fmla="*/ 4 h 4"/>
              </a:gdLst>
              <a:ahLst/>
              <a:cxnLst>
                <a:cxn ang="T12">
                  <a:pos x="T0" y="T1"/>
                </a:cxn>
                <a:cxn ang="T13">
                  <a:pos x="T2" y="T3"/>
                </a:cxn>
                <a:cxn ang="T14">
                  <a:pos x="T4" y="T5"/>
                </a:cxn>
                <a:cxn ang="T15">
                  <a:pos x="T6" y="T7"/>
                </a:cxn>
                <a:cxn ang="T16">
                  <a:pos x="T8" y="T9"/>
                </a:cxn>
                <a:cxn ang="T17">
                  <a:pos x="T10" y="T11"/>
                </a:cxn>
              </a:cxnLst>
              <a:rect l="T18" t="T19" r="T20" b="T21"/>
              <a:pathLst>
                <a:path w="4" h="4">
                  <a:moveTo>
                    <a:pt x="1" y="0"/>
                  </a:moveTo>
                  <a:lnTo>
                    <a:pt x="4" y="2"/>
                  </a:lnTo>
                  <a:lnTo>
                    <a:pt x="2" y="4"/>
                  </a:lnTo>
                  <a:lnTo>
                    <a:pt x="3" y="2"/>
                  </a:lnTo>
                  <a:lnTo>
                    <a:pt x="0" y="0"/>
                  </a:lnTo>
                  <a:lnTo>
                    <a:pt x="1" y="0"/>
                  </a:lnTo>
                  <a:close/>
                </a:path>
              </a:pathLst>
            </a:custGeom>
            <a:solidFill>
              <a:srgbClr val="FFFF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321" name="Freeform 881"/>
            <p:cNvSpPr>
              <a:spLocks/>
            </p:cNvSpPr>
            <p:nvPr/>
          </p:nvSpPr>
          <p:spPr bwMode="auto">
            <a:xfrm>
              <a:off x="2922" y="685"/>
              <a:ext cx="8" cy="8"/>
            </a:xfrm>
            <a:custGeom>
              <a:avLst/>
              <a:gdLst>
                <a:gd name="T0" fmla="*/ 19 w 33"/>
                <a:gd name="T1" fmla="*/ 3 h 33"/>
                <a:gd name="T2" fmla="*/ 30 w 33"/>
                <a:gd name="T3" fmla="*/ 13 h 33"/>
                <a:gd name="T4" fmla="*/ 32 w 33"/>
                <a:gd name="T5" fmla="*/ 20 h 33"/>
                <a:gd name="T6" fmla="*/ 29 w 33"/>
                <a:gd name="T7" fmla="*/ 26 h 33"/>
                <a:gd name="T8" fmla="*/ 21 w 33"/>
                <a:gd name="T9" fmla="*/ 31 h 33"/>
                <a:gd name="T10" fmla="*/ 11 w 33"/>
                <a:gd name="T11" fmla="*/ 30 h 33"/>
                <a:gd name="T12" fmla="*/ 9 w 33"/>
                <a:gd name="T13" fmla="*/ 21 h 33"/>
                <a:gd name="T14" fmla="*/ 12 w 33"/>
                <a:gd name="T15" fmla="*/ 16 h 33"/>
                <a:gd name="T16" fmla="*/ 13 w 33"/>
                <a:gd name="T17" fmla="*/ 25 h 33"/>
                <a:gd name="T18" fmla="*/ 3 w 33"/>
                <a:gd name="T19" fmla="*/ 14 h 33"/>
                <a:gd name="T20" fmla="*/ 1 w 33"/>
                <a:gd name="T21" fmla="*/ 5 h 33"/>
                <a:gd name="T22" fmla="*/ 8 w 33"/>
                <a:gd name="T23" fmla="*/ 0 h 33"/>
                <a:gd name="T24" fmla="*/ 14 w 33"/>
                <a:gd name="T25" fmla="*/ 0 h 33"/>
                <a:gd name="T26" fmla="*/ 14 w 33"/>
                <a:gd name="T27" fmla="*/ 16 h 33"/>
                <a:gd name="T28" fmla="*/ 8 w 33"/>
                <a:gd name="T29" fmla="*/ 16 h 33"/>
                <a:gd name="T30" fmla="*/ 14 w 33"/>
                <a:gd name="T31" fmla="*/ 3 h 33"/>
                <a:gd name="T32" fmla="*/ 25 w 33"/>
                <a:gd name="T33" fmla="*/ 13 h 33"/>
                <a:gd name="T34" fmla="*/ 26 w 33"/>
                <a:gd name="T35" fmla="*/ 23 h 33"/>
                <a:gd name="T36" fmla="*/ 24 w 33"/>
                <a:gd name="T37" fmla="*/ 28 h 33"/>
                <a:gd name="T38" fmla="*/ 12 w 33"/>
                <a:gd name="T39" fmla="*/ 18 h 33"/>
                <a:gd name="T40" fmla="*/ 20 w 33"/>
                <a:gd name="T41" fmla="*/ 12 h 33"/>
                <a:gd name="T42" fmla="*/ 19 w 33"/>
                <a:gd name="T43" fmla="*/ 25 h 33"/>
                <a:gd name="T44" fmla="*/ 8 w 33"/>
                <a:gd name="T45" fmla="*/ 14 h 33"/>
                <a:gd name="T46" fmla="*/ 19 w 33"/>
                <a:gd name="T47" fmla="*/ 3 h 3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3"/>
                <a:gd name="T73" fmla="*/ 0 h 33"/>
                <a:gd name="T74" fmla="*/ 33 w 33"/>
                <a:gd name="T75" fmla="*/ 33 h 3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3" h="33">
                  <a:moveTo>
                    <a:pt x="19" y="3"/>
                  </a:moveTo>
                  <a:lnTo>
                    <a:pt x="30" y="13"/>
                  </a:lnTo>
                  <a:cubicBezTo>
                    <a:pt x="32" y="15"/>
                    <a:pt x="33" y="18"/>
                    <a:pt x="32" y="20"/>
                  </a:cubicBezTo>
                  <a:cubicBezTo>
                    <a:pt x="32" y="22"/>
                    <a:pt x="31" y="24"/>
                    <a:pt x="29" y="26"/>
                  </a:cubicBezTo>
                  <a:lnTo>
                    <a:pt x="21" y="31"/>
                  </a:lnTo>
                  <a:cubicBezTo>
                    <a:pt x="18" y="33"/>
                    <a:pt x="14" y="33"/>
                    <a:pt x="11" y="30"/>
                  </a:cubicBezTo>
                  <a:cubicBezTo>
                    <a:pt x="8" y="28"/>
                    <a:pt x="8" y="24"/>
                    <a:pt x="9" y="21"/>
                  </a:cubicBezTo>
                  <a:lnTo>
                    <a:pt x="12" y="16"/>
                  </a:lnTo>
                  <a:lnTo>
                    <a:pt x="13" y="25"/>
                  </a:lnTo>
                  <a:lnTo>
                    <a:pt x="3" y="14"/>
                  </a:lnTo>
                  <a:cubicBezTo>
                    <a:pt x="1" y="12"/>
                    <a:pt x="0" y="8"/>
                    <a:pt x="1" y="5"/>
                  </a:cubicBezTo>
                  <a:cubicBezTo>
                    <a:pt x="2" y="2"/>
                    <a:pt x="5" y="0"/>
                    <a:pt x="8" y="0"/>
                  </a:cubicBezTo>
                  <a:lnTo>
                    <a:pt x="14" y="0"/>
                  </a:lnTo>
                  <a:lnTo>
                    <a:pt x="14" y="16"/>
                  </a:lnTo>
                  <a:lnTo>
                    <a:pt x="8" y="16"/>
                  </a:lnTo>
                  <a:lnTo>
                    <a:pt x="14" y="3"/>
                  </a:lnTo>
                  <a:lnTo>
                    <a:pt x="25" y="13"/>
                  </a:lnTo>
                  <a:cubicBezTo>
                    <a:pt x="27" y="16"/>
                    <a:pt x="28" y="20"/>
                    <a:pt x="26" y="23"/>
                  </a:cubicBezTo>
                  <a:lnTo>
                    <a:pt x="24" y="28"/>
                  </a:lnTo>
                  <a:lnTo>
                    <a:pt x="12" y="18"/>
                  </a:lnTo>
                  <a:lnTo>
                    <a:pt x="20" y="12"/>
                  </a:lnTo>
                  <a:lnTo>
                    <a:pt x="19" y="25"/>
                  </a:lnTo>
                  <a:lnTo>
                    <a:pt x="8" y="14"/>
                  </a:lnTo>
                  <a:lnTo>
                    <a:pt x="19" y="3"/>
                  </a:lnTo>
                  <a:close/>
                </a:path>
              </a:pathLst>
            </a:custGeom>
            <a:solidFill>
              <a:srgbClr val="6E6E6E"/>
            </a:solidFill>
            <a:ln w="0" cap="flat">
              <a:solidFill>
                <a:srgbClr val="6E6E6E"/>
              </a:solidFill>
              <a:prstDash val="solid"/>
              <a:round/>
              <a:headEnd/>
              <a:tailEnd/>
            </a:ln>
          </p:spPr>
          <p:txBody>
            <a:bodyPr/>
            <a:lstStyle/>
            <a:p>
              <a:endParaRPr lang="en-US"/>
            </a:p>
          </p:txBody>
        </p:sp>
        <p:sp>
          <p:nvSpPr>
            <p:cNvPr id="1322" name="Freeform 882"/>
            <p:cNvSpPr>
              <a:spLocks/>
            </p:cNvSpPr>
            <p:nvPr/>
          </p:nvSpPr>
          <p:spPr bwMode="auto">
            <a:xfrm>
              <a:off x="3156" y="691"/>
              <a:ext cx="20" cy="4"/>
            </a:xfrm>
            <a:custGeom>
              <a:avLst/>
              <a:gdLst>
                <a:gd name="T0" fmla="*/ 11 w 20"/>
                <a:gd name="T1" fmla="*/ 0 h 4"/>
                <a:gd name="T2" fmla="*/ 18 w 20"/>
                <a:gd name="T3" fmla="*/ 2 h 4"/>
                <a:gd name="T4" fmla="*/ 7 w 20"/>
                <a:gd name="T5" fmla="*/ 1 h 4"/>
                <a:gd name="T6" fmla="*/ 20 w 20"/>
                <a:gd name="T7" fmla="*/ 3 h 4"/>
                <a:gd name="T8" fmla="*/ 10 w 20"/>
                <a:gd name="T9" fmla="*/ 4 h 4"/>
                <a:gd name="T10" fmla="*/ 2 w 20"/>
                <a:gd name="T11" fmla="*/ 3 h 4"/>
                <a:gd name="T12" fmla="*/ 0 w 20"/>
                <a:gd name="T13" fmla="*/ 2 h 4"/>
                <a:gd name="T14" fmla="*/ 5 w 20"/>
                <a:gd name="T15" fmla="*/ 0 h 4"/>
                <a:gd name="T16" fmla="*/ 11 w 20"/>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
                <a:gd name="T28" fmla="*/ 0 h 4"/>
                <a:gd name="T29" fmla="*/ 20 w 20"/>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 h="4">
                  <a:moveTo>
                    <a:pt x="11" y="0"/>
                  </a:moveTo>
                  <a:lnTo>
                    <a:pt x="18" y="2"/>
                  </a:lnTo>
                  <a:lnTo>
                    <a:pt x="7" y="1"/>
                  </a:lnTo>
                  <a:lnTo>
                    <a:pt x="20" y="3"/>
                  </a:lnTo>
                  <a:lnTo>
                    <a:pt x="10" y="4"/>
                  </a:lnTo>
                  <a:lnTo>
                    <a:pt x="2" y="3"/>
                  </a:lnTo>
                  <a:lnTo>
                    <a:pt x="0" y="2"/>
                  </a:lnTo>
                  <a:lnTo>
                    <a:pt x="5" y="0"/>
                  </a:lnTo>
                  <a:lnTo>
                    <a:pt x="11"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323" name="Freeform 883"/>
            <p:cNvSpPr>
              <a:spLocks/>
            </p:cNvSpPr>
            <p:nvPr/>
          </p:nvSpPr>
          <p:spPr bwMode="auto">
            <a:xfrm>
              <a:off x="3155" y="689"/>
              <a:ext cx="23" cy="8"/>
            </a:xfrm>
            <a:custGeom>
              <a:avLst/>
              <a:gdLst>
                <a:gd name="T0" fmla="*/ 52 w 97"/>
                <a:gd name="T1" fmla="*/ 0 h 31"/>
                <a:gd name="T2" fmla="*/ 83 w 97"/>
                <a:gd name="T3" fmla="*/ 8 h 31"/>
                <a:gd name="T4" fmla="*/ 89 w 97"/>
                <a:gd name="T5" fmla="*/ 17 h 31"/>
                <a:gd name="T6" fmla="*/ 81 w 97"/>
                <a:gd name="T7" fmla="*/ 23 h 31"/>
                <a:gd name="T8" fmla="*/ 32 w 97"/>
                <a:gd name="T9" fmla="*/ 21 h 31"/>
                <a:gd name="T10" fmla="*/ 34 w 97"/>
                <a:gd name="T11" fmla="*/ 5 h 31"/>
                <a:gd name="T12" fmla="*/ 90 w 97"/>
                <a:gd name="T13" fmla="*/ 13 h 31"/>
                <a:gd name="T14" fmla="*/ 96 w 97"/>
                <a:gd name="T15" fmla="*/ 21 h 31"/>
                <a:gd name="T16" fmla="*/ 89 w 97"/>
                <a:gd name="T17" fmla="*/ 29 h 31"/>
                <a:gd name="T18" fmla="*/ 45 w 97"/>
                <a:gd name="T19" fmla="*/ 31 h 31"/>
                <a:gd name="T20" fmla="*/ 44 w 97"/>
                <a:gd name="T21" fmla="*/ 31 h 31"/>
                <a:gd name="T22" fmla="*/ 15 w 97"/>
                <a:gd name="T23" fmla="*/ 29 h 31"/>
                <a:gd name="T24" fmla="*/ 13 w 97"/>
                <a:gd name="T25" fmla="*/ 28 h 31"/>
                <a:gd name="T26" fmla="*/ 6 w 97"/>
                <a:gd name="T27" fmla="*/ 26 h 31"/>
                <a:gd name="T28" fmla="*/ 0 w 97"/>
                <a:gd name="T29" fmla="*/ 18 h 31"/>
                <a:gd name="T30" fmla="*/ 5 w 97"/>
                <a:gd name="T31" fmla="*/ 11 h 31"/>
                <a:gd name="T32" fmla="*/ 22 w 97"/>
                <a:gd name="T33" fmla="*/ 3 h 31"/>
                <a:gd name="T34" fmla="*/ 25 w 97"/>
                <a:gd name="T35" fmla="*/ 2 h 31"/>
                <a:gd name="T36" fmla="*/ 49 w 97"/>
                <a:gd name="T37" fmla="*/ 0 h 31"/>
                <a:gd name="T38" fmla="*/ 51 w 97"/>
                <a:gd name="T39" fmla="*/ 15 h 31"/>
                <a:gd name="T40" fmla="*/ 26 w 97"/>
                <a:gd name="T41" fmla="*/ 18 h 31"/>
                <a:gd name="T42" fmla="*/ 29 w 97"/>
                <a:gd name="T43" fmla="*/ 17 h 31"/>
                <a:gd name="T44" fmla="*/ 12 w 97"/>
                <a:gd name="T45" fmla="*/ 25 h 31"/>
                <a:gd name="T46" fmla="*/ 11 w 97"/>
                <a:gd name="T47" fmla="*/ 11 h 31"/>
                <a:gd name="T48" fmla="*/ 18 w 97"/>
                <a:gd name="T49" fmla="*/ 13 h 31"/>
                <a:gd name="T50" fmla="*/ 16 w 97"/>
                <a:gd name="T51" fmla="*/ 13 h 31"/>
                <a:gd name="T52" fmla="*/ 46 w 97"/>
                <a:gd name="T53" fmla="*/ 15 h 31"/>
                <a:gd name="T54" fmla="*/ 44 w 97"/>
                <a:gd name="T55" fmla="*/ 15 h 31"/>
                <a:gd name="T56" fmla="*/ 88 w 97"/>
                <a:gd name="T57" fmla="*/ 13 h 31"/>
                <a:gd name="T58" fmla="*/ 87 w 97"/>
                <a:gd name="T59" fmla="*/ 29 h 31"/>
                <a:gd name="T60" fmla="*/ 32 w 97"/>
                <a:gd name="T61" fmla="*/ 21 h 31"/>
                <a:gd name="T62" fmla="*/ 25 w 97"/>
                <a:gd name="T63" fmla="*/ 12 h 31"/>
                <a:gd name="T64" fmla="*/ 33 w 97"/>
                <a:gd name="T65" fmla="*/ 5 h 31"/>
                <a:gd name="T66" fmla="*/ 82 w 97"/>
                <a:gd name="T67" fmla="*/ 7 h 31"/>
                <a:gd name="T68" fmla="*/ 79 w 97"/>
                <a:gd name="T69" fmla="*/ 23 h 31"/>
                <a:gd name="T70" fmla="*/ 48 w 97"/>
                <a:gd name="T71" fmla="*/ 15 h 31"/>
                <a:gd name="T72" fmla="*/ 52 w 97"/>
                <a:gd name="T73" fmla="*/ 0 h 3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7"/>
                <a:gd name="T112" fmla="*/ 0 h 31"/>
                <a:gd name="T113" fmla="*/ 97 w 97"/>
                <a:gd name="T114" fmla="*/ 31 h 3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7" h="31">
                  <a:moveTo>
                    <a:pt x="52" y="0"/>
                  </a:moveTo>
                  <a:lnTo>
                    <a:pt x="83" y="8"/>
                  </a:lnTo>
                  <a:cubicBezTo>
                    <a:pt x="87" y="9"/>
                    <a:pt x="90" y="13"/>
                    <a:pt x="89" y="17"/>
                  </a:cubicBezTo>
                  <a:cubicBezTo>
                    <a:pt x="88" y="21"/>
                    <a:pt x="85" y="24"/>
                    <a:pt x="81" y="23"/>
                  </a:cubicBezTo>
                  <a:lnTo>
                    <a:pt x="32" y="21"/>
                  </a:lnTo>
                  <a:lnTo>
                    <a:pt x="34" y="5"/>
                  </a:lnTo>
                  <a:lnTo>
                    <a:pt x="90" y="13"/>
                  </a:lnTo>
                  <a:cubicBezTo>
                    <a:pt x="94" y="13"/>
                    <a:pt x="97" y="17"/>
                    <a:pt x="96" y="21"/>
                  </a:cubicBezTo>
                  <a:cubicBezTo>
                    <a:pt x="96" y="25"/>
                    <a:pt x="93" y="29"/>
                    <a:pt x="89" y="29"/>
                  </a:cubicBezTo>
                  <a:lnTo>
                    <a:pt x="45" y="31"/>
                  </a:lnTo>
                  <a:cubicBezTo>
                    <a:pt x="45" y="31"/>
                    <a:pt x="45" y="31"/>
                    <a:pt x="44" y="31"/>
                  </a:cubicBezTo>
                  <a:lnTo>
                    <a:pt x="15" y="29"/>
                  </a:lnTo>
                  <a:cubicBezTo>
                    <a:pt x="14" y="29"/>
                    <a:pt x="14" y="29"/>
                    <a:pt x="13" y="28"/>
                  </a:cubicBezTo>
                  <a:lnTo>
                    <a:pt x="6" y="26"/>
                  </a:lnTo>
                  <a:cubicBezTo>
                    <a:pt x="3" y="25"/>
                    <a:pt x="1" y="22"/>
                    <a:pt x="0" y="18"/>
                  </a:cubicBezTo>
                  <a:cubicBezTo>
                    <a:pt x="0" y="15"/>
                    <a:pt x="2" y="12"/>
                    <a:pt x="5" y="11"/>
                  </a:cubicBezTo>
                  <a:lnTo>
                    <a:pt x="22" y="3"/>
                  </a:lnTo>
                  <a:cubicBezTo>
                    <a:pt x="23" y="3"/>
                    <a:pt x="24" y="2"/>
                    <a:pt x="25" y="2"/>
                  </a:cubicBezTo>
                  <a:lnTo>
                    <a:pt x="49" y="0"/>
                  </a:lnTo>
                  <a:lnTo>
                    <a:pt x="51" y="15"/>
                  </a:lnTo>
                  <a:lnTo>
                    <a:pt x="26" y="18"/>
                  </a:lnTo>
                  <a:lnTo>
                    <a:pt x="29" y="17"/>
                  </a:lnTo>
                  <a:lnTo>
                    <a:pt x="12" y="25"/>
                  </a:lnTo>
                  <a:lnTo>
                    <a:pt x="11" y="11"/>
                  </a:lnTo>
                  <a:lnTo>
                    <a:pt x="18" y="13"/>
                  </a:lnTo>
                  <a:lnTo>
                    <a:pt x="16" y="13"/>
                  </a:lnTo>
                  <a:lnTo>
                    <a:pt x="46" y="15"/>
                  </a:lnTo>
                  <a:lnTo>
                    <a:pt x="44" y="15"/>
                  </a:lnTo>
                  <a:lnTo>
                    <a:pt x="88" y="13"/>
                  </a:lnTo>
                  <a:lnTo>
                    <a:pt x="87" y="29"/>
                  </a:lnTo>
                  <a:lnTo>
                    <a:pt x="32" y="21"/>
                  </a:lnTo>
                  <a:cubicBezTo>
                    <a:pt x="27" y="20"/>
                    <a:pt x="24" y="16"/>
                    <a:pt x="25" y="12"/>
                  </a:cubicBezTo>
                  <a:cubicBezTo>
                    <a:pt x="25" y="8"/>
                    <a:pt x="29" y="5"/>
                    <a:pt x="33" y="5"/>
                  </a:cubicBezTo>
                  <a:lnTo>
                    <a:pt x="82" y="7"/>
                  </a:lnTo>
                  <a:lnTo>
                    <a:pt x="79" y="23"/>
                  </a:lnTo>
                  <a:lnTo>
                    <a:pt x="48" y="15"/>
                  </a:lnTo>
                  <a:lnTo>
                    <a:pt x="52" y="0"/>
                  </a:lnTo>
                  <a:close/>
                </a:path>
              </a:pathLst>
            </a:custGeom>
            <a:solidFill>
              <a:srgbClr val="6E6E6E"/>
            </a:solidFill>
            <a:ln w="0" cap="flat">
              <a:solidFill>
                <a:srgbClr val="6E6E6E"/>
              </a:solidFill>
              <a:prstDash val="solid"/>
              <a:round/>
              <a:headEnd/>
              <a:tailEnd/>
            </a:ln>
          </p:spPr>
          <p:txBody>
            <a:bodyPr/>
            <a:lstStyle/>
            <a:p>
              <a:endParaRPr lang="en-US"/>
            </a:p>
          </p:txBody>
        </p:sp>
        <p:sp>
          <p:nvSpPr>
            <p:cNvPr id="1324" name="Freeform 884"/>
            <p:cNvSpPr>
              <a:spLocks/>
            </p:cNvSpPr>
            <p:nvPr/>
          </p:nvSpPr>
          <p:spPr bwMode="auto">
            <a:xfrm>
              <a:off x="3164" y="695"/>
              <a:ext cx="20" cy="4"/>
            </a:xfrm>
            <a:custGeom>
              <a:avLst/>
              <a:gdLst>
                <a:gd name="T0" fmla="*/ 20 w 20"/>
                <a:gd name="T1" fmla="*/ 4 h 4"/>
                <a:gd name="T2" fmla="*/ 11 w 20"/>
                <a:gd name="T3" fmla="*/ 2 h 4"/>
                <a:gd name="T4" fmla="*/ 0 w 20"/>
                <a:gd name="T5" fmla="*/ 1 h 4"/>
                <a:gd name="T6" fmla="*/ 11 w 20"/>
                <a:gd name="T7" fmla="*/ 0 h 4"/>
                <a:gd name="T8" fmla="*/ 16 w 20"/>
                <a:gd name="T9" fmla="*/ 0 h 4"/>
                <a:gd name="T10" fmla="*/ 20 w 20"/>
                <a:gd name="T11" fmla="*/ 2 h 4"/>
                <a:gd name="T12" fmla="*/ 18 w 20"/>
                <a:gd name="T13" fmla="*/ 2 h 4"/>
                <a:gd name="T14" fmla="*/ 20 w 20"/>
                <a:gd name="T15" fmla="*/ 4 h 4"/>
                <a:gd name="T16" fmla="*/ 0 60000 65536"/>
                <a:gd name="T17" fmla="*/ 0 60000 65536"/>
                <a:gd name="T18" fmla="*/ 0 60000 65536"/>
                <a:gd name="T19" fmla="*/ 0 60000 65536"/>
                <a:gd name="T20" fmla="*/ 0 60000 65536"/>
                <a:gd name="T21" fmla="*/ 0 60000 65536"/>
                <a:gd name="T22" fmla="*/ 0 60000 65536"/>
                <a:gd name="T23" fmla="*/ 0 60000 65536"/>
                <a:gd name="T24" fmla="*/ 0 w 20"/>
                <a:gd name="T25" fmla="*/ 0 h 4"/>
                <a:gd name="T26" fmla="*/ 20 w 20"/>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 h="4">
                  <a:moveTo>
                    <a:pt x="20" y="4"/>
                  </a:moveTo>
                  <a:lnTo>
                    <a:pt x="11" y="2"/>
                  </a:lnTo>
                  <a:lnTo>
                    <a:pt x="0" y="1"/>
                  </a:lnTo>
                  <a:lnTo>
                    <a:pt x="11" y="0"/>
                  </a:lnTo>
                  <a:lnTo>
                    <a:pt x="16" y="0"/>
                  </a:lnTo>
                  <a:lnTo>
                    <a:pt x="20" y="2"/>
                  </a:lnTo>
                  <a:lnTo>
                    <a:pt x="18" y="2"/>
                  </a:lnTo>
                  <a:lnTo>
                    <a:pt x="20" y="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325" name="Freeform 885"/>
            <p:cNvSpPr>
              <a:spLocks/>
            </p:cNvSpPr>
            <p:nvPr/>
          </p:nvSpPr>
          <p:spPr bwMode="auto">
            <a:xfrm>
              <a:off x="3162" y="693"/>
              <a:ext cx="24" cy="7"/>
            </a:xfrm>
            <a:custGeom>
              <a:avLst/>
              <a:gdLst>
                <a:gd name="T0" fmla="*/ 84 w 97"/>
                <a:gd name="T1" fmla="*/ 32 h 32"/>
                <a:gd name="T2" fmla="*/ 50 w 97"/>
                <a:gd name="T3" fmla="*/ 24 h 32"/>
                <a:gd name="T4" fmla="*/ 52 w 97"/>
                <a:gd name="T5" fmla="*/ 24 h 32"/>
                <a:gd name="T6" fmla="*/ 8 w 97"/>
                <a:gd name="T7" fmla="*/ 22 h 32"/>
                <a:gd name="T8" fmla="*/ 0 w 97"/>
                <a:gd name="T9" fmla="*/ 14 h 32"/>
                <a:gd name="T10" fmla="*/ 7 w 97"/>
                <a:gd name="T11" fmla="*/ 6 h 32"/>
                <a:gd name="T12" fmla="*/ 49 w 97"/>
                <a:gd name="T13" fmla="*/ 1 h 32"/>
                <a:gd name="T14" fmla="*/ 73 w 97"/>
                <a:gd name="T15" fmla="*/ 0 h 32"/>
                <a:gd name="T16" fmla="*/ 77 w 97"/>
                <a:gd name="T17" fmla="*/ 1 h 32"/>
                <a:gd name="T18" fmla="*/ 92 w 97"/>
                <a:gd name="T19" fmla="*/ 9 h 32"/>
                <a:gd name="T20" fmla="*/ 96 w 97"/>
                <a:gd name="T21" fmla="*/ 17 h 32"/>
                <a:gd name="T22" fmla="*/ 90 w 97"/>
                <a:gd name="T23" fmla="*/ 24 h 32"/>
                <a:gd name="T24" fmla="*/ 80 w 97"/>
                <a:gd name="T25" fmla="*/ 27 h 32"/>
                <a:gd name="T26" fmla="*/ 83 w 97"/>
                <a:gd name="T27" fmla="*/ 13 h 32"/>
                <a:gd name="T28" fmla="*/ 90 w 97"/>
                <a:gd name="T29" fmla="*/ 18 h 32"/>
                <a:gd name="T30" fmla="*/ 81 w 97"/>
                <a:gd name="T31" fmla="*/ 31 h 32"/>
                <a:gd name="T32" fmla="*/ 74 w 97"/>
                <a:gd name="T33" fmla="*/ 26 h 32"/>
                <a:gd name="T34" fmla="*/ 70 w 97"/>
                <a:gd name="T35" fmla="*/ 18 h 32"/>
                <a:gd name="T36" fmla="*/ 76 w 97"/>
                <a:gd name="T37" fmla="*/ 11 h 32"/>
                <a:gd name="T38" fmla="*/ 86 w 97"/>
                <a:gd name="T39" fmla="*/ 9 h 32"/>
                <a:gd name="T40" fmla="*/ 85 w 97"/>
                <a:gd name="T41" fmla="*/ 24 h 32"/>
                <a:gd name="T42" fmla="*/ 69 w 97"/>
                <a:gd name="T43" fmla="*/ 16 h 32"/>
                <a:gd name="T44" fmla="*/ 73 w 97"/>
                <a:gd name="T45" fmla="*/ 16 h 32"/>
                <a:gd name="T46" fmla="*/ 51 w 97"/>
                <a:gd name="T47" fmla="*/ 16 h 32"/>
                <a:gd name="T48" fmla="*/ 9 w 97"/>
                <a:gd name="T49" fmla="*/ 22 h 32"/>
                <a:gd name="T50" fmla="*/ 9 w 97"/>
                <a:gd name="T51" fmla="*/ 6 h 32"/>
                <a:gd name="T52" fmla="*/ 53 w 97"/>
                <a:gd name="T53" fmla="*/ 8 h 32"/>
                <a:gd name="T54" fmla="*/ 54 w 97"/>
                <a:gd name="T55" fmla="*/ 9 h 32"/>
                <a:gd name="T56" fmla="*/ 88 w 97"/>
                <a:gd name="T57" fmla="*/ 17 h 32"/>
                <a:gd name="T58" fmla="*/ 84 w 97"/>
                <a:gd name="T59" fmla="*/ 32 h 3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97"/>
                <a:gd name="T91" fmla="*/ 0 h 32"/>
                <a:gd name="T92" fmla="*/ 97 w 97"/>
                <a:gd name="T93" fmla="*/ 32 h 3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97" h="32">
                  <a:moveTo>
                    <a:pt x="84" y="32"/>
                  </a:moveTo>
                  <a:lnTo>
                    <a:pt x="50" y="24"/>
                  </a:lnTo>
                  <a:lnTo>
                    <a:pt x="52" y="24"/>
                  </a:lnTo>
                  <a:lnTo>
                    <a:pt x="8" y="22"/>
                  </a:lnTo>
                  <a:cubicBezTo>
                    <a:pt x="4" y="22"/>
                    <a:pt x="1" y="18"/>
                    <a:pt x="0" y="14"/>
                  </a:cubicBezTo>
                  <a:cubicBezTo>
                    <a:pt x="0" y="10"/>
                    <a:pt x="3" y="6"/>
                    <a:pt x="7" y="6"/>
                  </a:cubicBezTo>
                  <a:lnTo>
                    <a:pt x="49" y="1"/>
                  </a:lnTo>
                  <a:lnTo>
                    <a:pt x="73" y="0"/>
                  </a:lnTo>
                  <a:cubicBezTo>
                    <a:pt x="74" y="0"/>
                    <a:pt x="76" y="1"/>
                    <a:pt x="77" y="1"/>
                  </a:cubicBezTo>
                  <a:lnTo>
                    <a:pt x="92" y="9"/>
                  </a:lnTo>
                  <a:cubicBezTo>
                    <a:pt x="95" y="11"/>
                    <a:pt x="97" y="14"/>
                    <a:pt x="96" y="17"/>
                  </a:cubicBezTo>
                  <a:cubicBezTo>
                    <a:pt x="96" y="21"/>
                    <a:pt x="94" y="23"/>
                    <a:pt x="90" y="24"/>
                  </a:cubicBezTo>
                  <a:lnTo>
                    <a:pt x="80" y="27"/>
                  </a:lnTo>
                  <a:lnTo>
                    <a:pt x="83" y="13"/>
                  </a:lnTo>
                  <a:lnTo>
                    <a:pt x="90" y="18"/>
                  </a:lnTo>
                  <a:lnTo>
                    <a:pt x="81" y="31"/>
                  </a:lnTo>
                  <a:lnTo>
                    <a:pt x="74" y="26"/>
                  </a:lnTo>
                  <a:cubicBezTo>
                    <a:pt x="71" y="24"/>
                    <a:pt x="70" y="21"/>
                    <a:pt x="70" y="18"/>
                  </a:cubicBezTo>
                  <a:cubicBezTo>
                    <a:pt x="71" y="15"/>
                    <a:pt x="73" y="12"/>
                    <a:pt x="76" y="11"/>
                  </a:cubicBezTo>
                  <a:lnTo>
                    <a:pt x="86" y="9"/>
                  </a:lnTo>
                  <a:lnTo>
                    <a:pt x="85" y="24"/>
                  </a:lnTo>
                  <a:lnTo>
                    <a:pt x="69" y="16"/>
                  </a:lnTo>
                  <a:lnTo>
                    <a:pt x="73" y="16"/>
                  </a:lnTo>
                  <a:lnTo>
                    <a:pt x="51" y="16"/>
                  </a:lnTo>
                  <a:lnTo>
                    <a:pt x="9" y="22"/>
                  </a:lnTo>
                  <a:lnTo>
                    <a:pt x="9" y="6"/>
                  </a:lnTo>
                  <a:lnTo>
                    <a:pt x="53" y="8"/>
                  </a:lnTo>
                  <a:cubicBezTo>
                    <a:pt x="53" y="9"/>
                    <a:pt x="54" y="9"/>
                    <a:pt x="54" y="9"/>
                  </a:cubicBezTo>
                  <a:lnTo>
                    <a:pt x="88" y="17"/>
                  </a:lnTo>
                  <a:lnTo>
                    <a:pt x="84" y="32"/>
                  </a:lnTo>
                  <a:close/>
                </a:path>
              </a:pathLst>
            </a:custGeom>
            <a:solidFill>
              <a:srgbClr val="6E6E6E"/>
            </a:solidFill>
            <a:ln w="0" cap="flat">
              <a:solidFill>
                <a:srgbClr val="6E6E6E"/>
              </a:solidFill>
              <a:prstDash val="solid"/>
              <a:round/>
              <a:headEnd/>
              <a:tailEnd/>
            </a:ln>
          </p:spPr>
          <p:txBody>
            <a:bodyPr/>
            <a:lstStyle/>
            <a:p>
              <a:endParaRPr lang="en-US"/>
            </a:p>
          </p:txBody>
        </p:sp>
        <p:sp>
          <p:nvSpPr>
            <p:cNvPr id="1326" name="Freeform 886"/>
            <p:cNvSpPr>
              <a:spLocks/>
            </p:cNvSpPr>
            <p:nvPr/>
          </p:nvSpPr>
          <p:spPr bwMode="auto">
            <a:xfrm>
              <a:off x="2924" y="695"/>
              <a:ext cx="8" cy="4"/>
            </a:xfrm>
            <a:custGeom>
              <a:avLst/>
              <a:gdLst>
                <a:gd name="T0" fmla="*/ 7 w 8"/>
                <a:gd name="T1" fmla="*/ 0 h 4"/>
                <a:gd name="T2" fmla="*/ 8 w 8"/>
                <a:gd name="T3" fmla="*/ 0 h 4"/>
                <a:gd name="T4" fmla="*/ 3 w 8"/>
                <a:gd name="T5" fmla="*/ 4 h 4"/>
                <a:gd name="T6" fmla="*/ 0 w 8"/>
                <a:gd name="T7" fmla="*/ 3 h 4"/>
                <a:gd name="T8" fmla="*/ 7 w 8"/>
                <a:gd name="T9" fmla="*/ 0 h 4"/>
                <a:gd name="T10" fmla="*/ 0 60000 65536"/>
                <a:gd name="T11" fmla="*/ 0 60000 65536"/>
                <a:gd name="T12" fmla="*/ 0 60000 65536"/>
                <a:gd name="T13" fmla="*/ 0 60000 65536"/>
                <a:gd name="T14" fmla="*/ 0 60000 65536"/>
                <a:gd name="T15" fmla="*/ 0 w 8"/>
                <a:gd name="T16" fmla="*/ 0 h 4"/>
                <a:gd name="T17" fmla="*/ 8 w 8"/>
                <a:gd name="T18" fmla="*/ 4 h 4"/>
              </a:gdLst>
              <a:ahLst/>
              <a:cxnLst>
                <a:cxn ang="T10">
                  <a:pos x="T0" y="T1"/>
                </a:cxn>
                <a:cxn ang="T11">
                  <a:pos x="T2" y="T3"/>
                </a:cxn>
                <a:cxn ang="T12">
                  <a:pos x="T4" y="T5"/>
                </a:cxn>
                <a:cxn ang="T13">
                  <a:pos x="T6" y="T7"/>
                </a:cxn>
                <a:cxn ang="T14">
                  <a:pos x="T8" y="T9"/>
                </a:cxn>
              </a:cxnLst>
              <a:rect l="T15" t="T16" r="T17" b="T18"/>
              <a:pathLst>
                <a:path w="8" h="4">
                  <a:moveTo>
                    <a:pt x="7" y="0"/>
                  </a:moveTo>
                  <a:lnTo>
                    <a:pt x="8" y="0"/>
                  </a:lnTo>
                  <a:lnTo>
                    <a:pt x="3" y="4"/>
                  </a:lnTo>
                  <a:lnTo>
                    <a:pt x="0" y="3"/>
                  </a:lnTo>
                  <a:lnTo>
                    <a:pt x="7" y="0"/>
                  </a:lnTo>
                  <a:close/>
                </a:path>
              </a:pathLst>
            </a:custGeom>
            <a:solidFill>
              <a:srgbClr val="FFFF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327" name="Freeform 887"/>
            <p:cNvSpPr>
              <a:spLocks/>
            </p:cNvSpPr>
            <p:nvPr/>
          </p:nvSpPr>
          <p:spPr bwMode="auto">
            <a:xfrm>
              <a:off x="2922" y="693"/>
              <a:ext cx="12" cy="8"/>
            </a:xfrm>
            <a:custGeom>
              <a:avLst/>
              <a:gdLst>
                <a:gd name="T0" fmla="*/ 35 w 49"/>
                <a:gd name="T1" fmla="*/ 0 h 33"/>
                <a:gd name="T2" fmla="*/ 40 w 49"/>
                <a:gd name="T3" fmla="*/ 0 h 33"/>
                <a:gd name="T4" fmla="*/ 48 w 49"/>
                <a:gd name="T5" fmla="*/ 6 h 33"/>
                <a:gd name="T6" fmla="*/ 45 w 49"/>
                <a:gd name="T7" fmla="*/ 15 h 33"/>
                <a:gd name="T8" fmla="*/ 24 w 49"/>
                <a:gd name="T9" fmla="*/ 31 h 33"/>
                <a:gd name="T10" fmla="*/ 16 w 49"/>
                <a:gd name="T11" fmla="*/ 32 h 33"/>
                <a:gd name="T12" fmla="*/ 6 w 49"/>
                <a:gd name="T13" fmla="*/ 28 h 33"/>
                <a:gd name="T14" fmla="*/ 0 w 49"/>
                <a:gd name="T15" fmla="*/ 21 h 33"/>
                <a:gd name="T16" fmla="*/ 5 w 49"/>
                <a:gd name="T17" fmla="*/ 13 h 33"/>
                <a:gd name="T18" fmla="*/ 32 w 49"/>
                <a:gd name="T19" fmla="*/ 1 h 33"/>
                <a:gd name="T20" fmla="*/ 38 w 49"/>
                <a:gd name="T21" fmla="*/ 16 h 33"/>
                <a:gd name="T22" fmla="*/ 12 w 49"/>
                <a:gd name="T23" fmla="*/ 28 h 33"/>
                <a:gd name="T24" fmla="*/ 11 w 49"/>
                <a:gd name="T25" fmla="*/ 13 h 33"/>
                <a:gd name="T26" fmla="*/ 22 w 49"/>
                <a:gd name="T27" fmla="*/ 17 h 33"/>
                <a:gd name="T28" fmla="*/ 14 w 49"/>
                <a:gd name="T29" fmla="*/ 18 h 33"/>
                <a:gd name="T30" fmla="*/ 36 w 49"/>
                <a:gd name="T31" fmla="*/ 2 h 33"/>
                <a:gd name="T32" fmla="*/ 40 w 49"/>
                <a:gd name="T33" fmla="*/ 16 h 33"/>
                <a:gd name="T34" fmla="*/ 35 w 49"/>
                <a:gd name="T35" fmla="*/ 16 h 33"/>
                <a:gd name="T36" fmla="*/ 35 w 49"/>
                <a:gd name="T37" fmla="*/ 0 h 3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9"/>
                <a:gd name="T58" fmla="*/ 0 h 33"/>
                <a:gd name="T59" fmla="*/ 49 w 49"/>
                <a:gd name="T60" fmla="*/ 33 h 3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9" h="33">
                  <a:moveTo>
                    <a:pt x="35" y="0"/>
                  </a:moveTo>
                  <a:lnTo>
                    <a:pt x="40" y="0"/>
                  </a:lnTo>
                  <a:cubicBezTo>
                    <a:pt x="44" y="0"/>
                    <a:pt x="47" y="3"/>
                    <a:pt x="48" y="6"/>
                  </a:cubicBezTo>
                  <a:cubicBezTo>
                    <a:pt x="49" y="9"/>
                    <a:pt x="48" y="13"/>
                    <a:pt x="45" y="15"/>
                  </a:cubicBezTo>
                  <a:lnTo>
                    <a:pt x="24" y="31"/>
                  </a:lnTo>
                  <a:cubicBezTo>
                    <a:pt x="22" y="33"/>
                    <a:pt x="19" y="33"/>
                    <a:pt x="16" y="32"/>
                  </a:cubicBezTo>
                  <a:lnTo>
                    <a:pt x="6" y="28"/>
                  </a:lnTo>
                  <a:cubicBezTo>
                    <a:pt x="3" y="27"/>
                    <a:pt x="1" y="24"/>
                    <a:pt x="0" y="21"/>
                  </a:cubicBezTo>
                  <a:cubicBezTo>
                    <a:pt x="0" y="17"/>
                    <a:pt x="2" y="14"/>
                    <a:pt x="5" y="13"/>
                  </a:cubicBezTo>
                  <a:lnTo>
                    <a:pt x="32" y="1"/>
                  </a:lnTo>
                  <a:lnTo>
                    <a:pt x="38" y="16"/>
                  </a:lnTo>
                  <a:lnTo>
                    <a:pt x="12" y="28"/>
                  </a:lnTo>
                  <a:lnTo>
                    <a:pt x="11" y="13"/>
                  </a:lnTo>
                  <a:lnTo>
                    <a:pt x="22" y="17"/>
                  </a:lnTo>
                  <a:lnTo>
                    <a:pt x="14" y="18"/>
                  </a:lnTo>
                  <a:lnTo>
                    <a:pt x="36" y="2"/>
                  </a:lnTo>
                  <a:lnTo>
                    <a:pt x="40" y="16"/>
                  </a:lnTo>
                  <a:lnTo>
                    <a:pt x="35" y="16"/>
                  </a:lnTo>
                  <a:lnTo>
                    <a:pt x="35" y="0"/>
                  </a:lnTo>
                  <a:close/>
                </a:path>
              </a:pathLst>
            </a:custGeom>
            <a:solidFill>
              <a:srgbClr val="6E6E6E"/>
            </a:solidFill>
            <a:ln w="0" cap="flat">
              <a:solidFill>
                <a:srgbClr val="6E6E6E"/>
              </a:solidFill>
              <a:prstDash val="solid"/>
              <a:round/>
              <a:headEnd/>
              <a:tailEnd/>
            </a:ln>
          </p:spPr>
          <p:txBody>
            <a:bodyPr/>
            <a:lstStyle/>
            <a:p>
              <a:endParaRPr lang="en-US"/>
            </a:p>
          </p:txBody>
        </p:sp>
        <p:sp>
          <p:nvSpPr>
            <p:cNvPr id="1328" name="Freeform 888"/>
            <p:cNvSpPr>
              <a:spLocks/>
            </p:cNvSpPr>
            <p:nvPr/>
          </p:nvSpPr>
          <p:spPr bwMode="auto">
            <a:xfrm>
              <a:off x="3164" y="695"/>
              <a:ext cx="20" cy="7"/>
            </a:xfrm>
            <a:custGeom>
              <a:avLst/>
              <a:gdLst>
                <a:gd name="T0" fmla="*/ 12 w 20"/>
                <a:gd name="T1" fmla="*/ 0 h 7"/>
                <a:gd name="T2" fmla="*/ 20 w 20"/>
                <a:gd name="T3" fmla="*/ 3 h 7"/>
                <a:gd name="T4" fmla="*/ 13 w 20"/>
                <a:gd name="T5" fmla="*/ 4 h 7"/>
                <a:gd name="T6" fmla="*/ 18 w 20"/>
                <a:gd name="T7" fmla="*/ 5 h 7"/>
                <a:gd name="T8" fmla="*/ 16 w 20"/>
                <a:gd name="T9" fmla="*/ 7 h 7"/>
                <a:gd name="T10" fmla="*/ 0 w 20"/>
                <a:gd name="T11" fmla="*/ 3 h 7"/>
                <a:gd name="T12" fmla="*/ 0 w 20"/>
                <a:gd name="T13" fmla="*/ 0 h 7"/>
                <a:gd name="T14" fmla="*/ 8 w 20"/>
                <a:gd name="T15" fmla="*/ 0 h 7"/>
                <a:gd name="T16" fmla="*/ 11 w 20"/>
                <a:gd name="T17" fmla="*/ 0 h 7"/>
                <a:gd name="T18" fmla="*/ 12 w 20"/>
                <a:gd name="T19" fmla="*/ 0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
                <a:gd name="T31" fmla="*/ 0 h 7"/>
                <a:gd name="T32" fmla="*/ 20 w 20"/>
                <a:gd name="T33" fmla="*/ 7 h 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 h="7">
                  <a:moveTo>
                    <a:pt x="12" y="0"/>
                  </a:moveTo>
                  <a:lnTo>
                    <a:pt x="20" y="3"/>
                  </a:lnTo>
                  <a:lnTo>
                    <a:pt x="13" y="4"/>
                  </a:lnTo>
                  <a:lnTo>
                    <a:pt x="18" y="5"/>
                  </a:lnTo>
                  <a:lnTo>
                    <a:pt x="16" y="7"/>
                  </a:lnTo>
                  <a:lnTo>
                    <a:pt x="0" y="3"/>
                  </a:lnTo>
                  <a:lnTo>
                    <a:pt x="0" y="0"/>
                  </a:lnTo>
                  <a:lnTo>
                    <a:pt x="8" y="0"/>
                  </a:lnTo>
                  <a:lnTo>
                    <a:pt x="11" y="0"/>
                  </a:lnTo>
                  <a:lnTo>
                    <a:pt x="12"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329" name="Freeform 889"/>
            <p:cNvSpPr>
              <a:spLocks/>
            </p:cNvSpPr>
            <p:nvPr/>
          </p:nvSpPr>
          <p:spPr bwMode="auto">
            <a:xfrm>
              <a:off x="3162" y="693"/>
              <a:ext cx="24" cy="12"/>
            </a:xfrm>
            <a:custGeom>
              <a:avLst/>
              <a:gdLst>
                <a:gd name="T0" fmla="*/ 60 w 97"/>
                <a:gd name="T1" fmla="*/ 4 h 49"/>
                <a:gd name="T2" fmla="*/ 91 w 97"/>
                <a:gd name="T3" fmla="*/ 16 h 49"/>
                <a:gd name="T4" fmla="*/ 96 w 97"/>
                <a:gd name="T5" fmla="*/ 24 h 49"/>
                <a:gd name="T6" fmla="*/ 89 w 97"/>
                <a:gd name="T7" fmla="*/ 31 h 49"/>
                <a:gd name="T8" fmla="*/ 61 w 97"/>
                <a:gd name="T9" fmla="*/ 34 h 49"/>
                <a:gd name="T10" fmla="*/ 62 w 97"/>
                <a:gd name="T11" fmla="*/ 18 h 49"/>
                <a:gd name="T12" fmla="*/ 82 w 97"/>
                <a:gd name="T13" fmla="*/ 24 h 49"/>
                <a:gd name="T14" fmla="*/ 88 w 97"/>
                <a:gd name="T15" fmla="*/ 30 h 49"/>
                <a:gd name="T16" fmla="*/ 86 w 97"/>
                <a:gd name="T17" fmla="*/ 37 h 49"/>
                <a:gd name="T18" fmla="*/ 77 w 97"/>
                <a:gd name="T19" fmla="*/ 46 h 49"/>
                <a:gd name="T20" fmla="*/ 69 w 97"/>
                <a:gd name="T21" fmla="*/ 48 h 49"/>
                <a:gd name="T22" fmla="*/ 6 w 97"/>
                <a:gd name="T23" fmla="*/ 28 h 49"/>
                <a:gd name="T24" fmla="*/ 0 w 97"/>
                <a:gd name="T25" fmla="*/ 20 h 49"/>
                <a:gd name="T26" fmla="*/ 0 w 97"/>
                <a:gd name="T27" fmla="*/ 8 h 49"/>
                <a:gd name="T28" fmla="*/ 8 w 97"/>
                <a:gd name="T29" fmla="*/ 0 h 49"/>
                <a:gd name="T30" fmla="*/ 40 w 97"/>
                <a:gd name="T31" fmla="*/ 0 h 49"/>
                <a:gd name="T32" fmla="*/ 51 w 97"/>
                <a:gd name="T33" fmla="*/ 0 h 49"/>
                <a:gd name="T34" fmla="*/ 55 w 97"/>
                <a:gd name="T35" fmla="*/ 1 h 49"/>
                <a:gd name="T36" fmla="*/ 61 w 97"/>
                <a:gd name="T37" fmla="*/ 4 h 49"/>
                <a:gd name="T38" fmla="*/ 53 w 97"/>
                <a:gd name="T39" fmla="*/ 19 h 49"/>
                <a:gd name="T40" fmla="*/ 48 w 97"/>
                <a:gd name="T41" fmla="*/ 16 h 49"/>
                <a:gd name="T42" fmla="*/ 51 w 97"/>
                <a:gd name="T43" fmla="*/ 16 h 49"/>
                <a:gd name="T44" fmla="*/ 40 w 97"/>
                <a:gd name="T45" fmla="*/ 16 h 49"/>
                <a:gd name="T46" fmla="*/ 8 w 97"/>
                <a:gd name="T47" fmla="*/ 16 h 49"/>
                <a:gd name="T48" fmla="*/ 16 w 97"/>
                <a:gd name="T49" fmla="*/ 8 h 49"/>
                <a:gd name="T50" fmla="*/ 16 w 97"/>
                <a:gd name="T51" fmla="*/ 20 h 49"/>
                <a:gd name="T52" fmla="*/ 11 w 97"/>
                <a:gd name="T53" fmla="*/ 12 h 49"/>
                <a:gd name="T54" fmla="*/ 74 w 97"/>
                <a:gd name="T55" fmla="*/ 33 h 49"/>
                <a:gd name="T56" fmla="*/ 66 w 97"/>
                <a:gd name="T57" fmla="*/ 35 h 49"/>
                <a:gd name="T58" fmla="*/ 74 w 97"/>
                <a:gd name="T59" fmla="*/ 26 h 49"/>
                <a:gd name="T60" fmla="*/ 78 w 97"/>
                <a:gd name="T61" fmla="*/ 39 h 49"/>
                <a:gd name="T62" fmla="*/ 58 w 97"/>
                <a:gd name="T63" fmla="*/ 34 h 49"/>
                <a:gd name="T64" fmla="*/ 52 w 97"/>
                <a:gd name="T65" fmla="*/ 25 h 49"/>
                <a:gd name="T66" fmla="*/ 59 w 97"/>
                <a:gd name="T67" fmla="*/ 18 h 49"/>
                <a:gd name="T68" fmla="*/ 88 w 97"/>
                <a:gd name="T69" fmla="*/ 15 h 49"/>
                <a:gd name="T70" fmla="*/ 86 w 97"/>
                <a:gd name="T71" fmla="*/ 31 h 49"/>
                <a:gd name="T72" fmla="*/ 54 w 97"/>
                <a:gd name="T73" fmla="*/ 19 h 49"/>
                <a:gd name="T74" fmla="*/ 60 w 97"/>
                <a:gd name="T75" fmla="*/ 4 h 4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7"/>
                <a:gd name="T115" fmla="*/ 0 h 49"/>
                <a:gd name="T116" fmla="*/ 97 w 97"/>
                <a:gd name="T117" fmla="*/ 49 h 4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7" h="49">
                  <a:moveTo>
                    <a:pt x="60" y="4"/>
                  </a:moveTo>
                  <a:lnTo>
                    <a:pt x="91" y="16"/>
                  </a:lnTo>
                  <a:cubicBezTo>
                    <a:pt x="95" y="17"/>
                    <a:pt x="97" y="20"/>
                    <a:pt x="96" y="24"/>
                  </a:cubicBezTo>
                  <a:cubicBezTo>
                    <a:pt x="96" y="28"/>
                    <a:pt x="93" y="31"/>
                    <a:pt x="89" y="31"/>
                  </a:cubicBezTo>
                  <a:lnTo>
                    <a:pt x="61" y="34"/>
                  </a:lnTo>
                  <a:lnTo>
                    <a:pt x="62" y="18"/>
                  </a:lnTo>
                  <a:lnTo>
                    <a:pt x="82" y="24"/>
                  </a:lnTo>
                  <a:cubicBezTo>
                    <a:pt x="85" y="25"/>
                    <a:pt x="87" y="27"/>
                    <a:pt x="88" y="30"/>
                  </a:cubicBezTo>
                  <a:cubicBezTo>
                    <a:pt x="88" y="32"/>
                    <a:pt x="88" y="35"/>
                    <a:pt x="86" y="37"/>
                  </a:cubicBezTo>
                  <a:lnTo>
                    <a:pt x="77" y="46"/>
                  </a:lnTo>
                  <a:cubicBezTo>
                    <a:pt x="75" y="48"/>
                    <a:pt x="72" y="49"/>
                    <a:pt x="69" y="48"/>
                  </a:cubicBezTo>
                  <a:lnTo>
                    <a:pt x="6" y="28"/>
                  </a:lnTo>
                  <a:cubicBezTo>
                    <a:pt x="3" y="27"/>
                    <a:pt x="0" y="24"/>
                    <a:pt x="0" y="20"/>
                  </a:cubicBezTo>
                  <a:lnTo>
                    <a:pt x="0" y="8"/>
                  </a:lnTo>
                  <a:cubicBezTo>
                    <a:pt x="0" y="4"/>
                    <a:pt x="4" y="0"/>
                    <a:pt x="8" y="0"/>
                  </a:cubicBezTo>
                  <a:lnTo>
                    <a:pt x="40" y="0"/>
                  </a:lnTo>
                  <a:lnTo>
                    <a:pt x="51" y="0"/>
                  </a:lnTo>
                  <a:cubicBezTo>
                    <a:pt x="53" y="0"/>
                    <a:pt x="54" y="1"/>
                    <a:pt x="55" y="1"/>
                  </a:cubicBezTo>
                  <a:lnTo>
                    <a:pt x="61" y="4"/>
                  </a:lnTo>
                  <a:lnTo>
                    <a:pt x="53" y="19"/>
                  </a:lnTo>
                  <a:lnTo>
                    <a:pt x="48" y="16"/>
                  </a:lnTo>
                  <a:lnTo>
                    <a:pt x="51" y="16"/>
                  </a:lnTo>
                  <a:lnTo>
                    <a:pt x="40" y="16"/>
                  </a:lnTo>
                  <a:lnTo>
                    <a:pt x="8" y="16"/>
                  </a:lnTo>
                  <a:lnTo>
                    <a:pt x="16" y="8"/>
                  </a:lnTo>
                  <a:lnTo>
                    <a:pt x="16" y="20"/>
                  </a:lnTo>
                  <a:lnTo>
                    <a:pt x="11" y="12"/>
                  </a:lnTo>
                  <a:lnTo>
                    <a:pt x="74" y="33"/>
                  </a:lnTo>
                  <a:lnTo>
                    <a:pt x="66" y="35"/>
                  </a:lnTo>
                  <a:lnTo>
                    <a:pt x="74" y="26"/>
                  </a:lnTo>
                  <a:lnTo>
                    <a:pt x="78" y="39"/>
                  </a:lnTo>
                  <a:lnTo>
                    <a:pt x="58" y="34"/>
                  </a:lnTo>
                  <a:cubicBezTo>
                    <a:pt x="54" y="33"/>
                    <a:pt x="52" y="29"/>
                    <a:pt x="52" y="25"/>
                  </a:cubicBezTo>
                  <a:cubicBezTo>
                    <a:pt x="52" y="21"/>
                    <a:pt x="55" y="18"/>
                    <a:pt x="59" y="18"/>
                  </a:cubicBezTo>
                  <a:lnTo>
                    <a:pt x="88" y="15"/>
                  </a:lnTo>
                  <a:lnTo>
                    <a:pt x="86" y="31"/>
                  </a:lnTo>
                  <a:lnTo>
                    <a:pt x="54" y="19"/>
                  </a:lnTo>
                  <a:lnTo>
                    <a:pt x="60" y="4"/>
                  </a:lnTo>
                  <a:close/>
                </a:path>
              </a:pathLst>
            </a:custGeom>
            <a:solidFill>
              <a:srgbClr val="6E6E6E"/>
            </a:solidFill>
            <a:ln w="0" cap="flat">
              <a:solidFill>
                <a:srgbClr val="6E6E6E"/>
              </a:solidFill>
              <a:prstDash val="solid"/>
              <a:round/>
              <a:headEnd/>
              <a:tailEnd/>
            </a:ln>
          </p:spPr>
          <p:txBody>
            <a:bodyPr/>
            <a:lstStyle/>
            <a:p>
              <a:endParaRPr lang="en-US"/>
            </a:p>
          </p:txBody>
        </p:sp>
        <p:sp>
          <p:nvSpPr>
            <p:cNvPr id="1330" name="Freeform 890"/>
            <p:cNvSpPr>
              <a:spLocks/>
            </p:cNvSpPr>
            <p:nvPr/>
          </p:nvSpPr>
          <p:spPr bwMode="auto">
            <a:xfrm>
              <a:off x="2920" y="699"/>
              <a:ext cx="8" cy="3"/>
            </a:xfrm>
            <a:custGeom>
              <a:avLst/>
              <a:gdLst>
                <a:gd name="T0" fmla="*/ 8 w 8"/>
                <a:gd name="T1" fmla="*/ 0 h 3"/>
                <a:gd name="T2" fmla="*/ 3 w 8"/>
                <a:gd name="T3" fmla="*/ 3 h 3"/>
                <a:gd name="T4" fmla="*/ 0 w 8"/>
                <a:gd name="T5" fmla="*/ 2 h 3"/>
                <a:gd name="T6" fmla="*/ 8 w 8"/>
                <a:gd name="T7" fmla="*/ 0 h 3"/>
                <a:gd name="T8" fmla="*/ 0 60000 65536"/>
                <a:gd name="T9" fmla="*/ 0 60000 65536"/>
                <a:gd name="T10" fmla="*/ 0 60000 65536"/>
                <a:gd name="T11" fmla="*/ 0 60000 65536"/>
                <a:gd name="T12" fmla="*/ 0 w 8"/>
                <a:gd name="T13" fmla="*/ 0 h 3"/>
                <a:gd name="T14" fmla="*/ 8 w 8"/>
                <a:gd name="T15" fmla="*/ 3 h 3"/>
              </a:gdLst>
              <a:ahLst/>
              <a:cxnLst>
                <a:cxn ang="T8">
                  <a:pos x="T0" y="T1"/>
                </a:cxn>
                <a:cxn ang="T9">
                  <a:pos x="T2" y="T3"/>
                </a:cxn>
                <a:cxn ang="T10">
                  <a:pos x="T4" y="T5"/>
                </a:cxn>
                <a:cxn ang="T11">
                  <a:pos x="T6" y="T7"/>
                </a:cxn>
              </a:cxnLst>
              <a:rect l="T12" t="T13" r="T14" b="T15"/>
              <a:pathLst>
                <a:path w="8" h="3">
                  <a:moveTo>
                    <a:pt x="8" y="0"/>
                  </a:moveTo>
                  <a:lnTo>
                    <a:pt x="3" y="3"/>
                  </a:lnTo>
                  <a:lnTo>
                    <a:pt x="0" y="2"/>
                  </a:lnTo>
                  <a:lnTo>
                    <a:pt x="8" y="0"/>
                  </a:lnTo>
                  <a:close/>
                </a:path>
              </a:pathLst>
            </a:custGeom>
            <a:solidFill>
              <a:srgbClr val="FFFF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331" name="Freeform 891"/>
            <p:cNvSpPr>
              <a:spLocks/>
            </p:cNvSpPr>
            <p:nvPr/>
          </p:nvSpPr>
          <p:spPr bwMode="auto">
            <a:xfrm>
              <a:off x="2918" y="697"/>
              <a:ext cx="11" cy="8"/>
            </a:xfrm>
            <a:custGeom>
              <a:avLst/>
              <a:gdLst>
                <a:gd name="T0" fmla="*/ 45 w 45"/>
                <a:gd name="T1" fmla="*/ 14 h 32"/>
                <a:gd name="T2" fmla="*/ 24 w 45"/>
                <a:gd name="T3" fmla="*/ 30 h 32"/>
                <a:gd name="T4" fmla="*/ 16 w 45"/>
                <a:gd name="T5" fmla="*/ 31 h 32"/>
                <a:gd name="T6" fmla="*/ 5 w 45"/>
                <a:gd name="T7" fmla="*/ 25 h 32"/>
                <a:gd name="T8" fmla="*/ 0 w 45"/>
                <a:gd name="T9" fmla="*/ 18 h 32"/>
                <a:gd name="T10" fmla="*/ 6 w 45"/>
                <a:gd name="T11" fmla="*/ 11 h 32"/>
                <a:gd name="T12" fmla="*/ 38 w 45"/>
                <a:gd name="T13" fmla="*/ 0 h 32"/>
                <a:gd name="T14" fmla="*/ 43 w 45"/>
                <a:gd name="T15" fmla="*/ 15 h 32"/>
                <a:gd name="T16" fmla="*/ 11 w 45"/>
                <a:gd name="T17" fmla="*/ 26 h 32"/>
                <a:gd name="T18" fmla="*/ 12 w 45"/>
                <a:gd name="T19" fmla="*/ 11 h 32"/>
                <a:gd name="T20" fmla="*/ 23 w 45"/>
                <a:gd name="T21" fmla="*/ 16 h 32"/>
                <a:gd name="T22" fmla="*/ 14 w 45"/>
                <a:gd name="T23" fmla="*/ 17 h 32"/>
                <a:gd name="T24" fmla="*/ 36 w 45"/>
                <a:gd name="T25" fmla="*/ 1 h 32"/>
                <a:gd name="T26" fmla="*/ 45 w 45"/>
                <a:gd name="T27" fmla="*/ 14 h 3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5"/>
                <a:gd name="T43" fmla="*/ 0 h 32"/>
                <a:gd name="T44" fmla="*/ 45 w 45"/>
                <a:gd name="T45" fmla="*/ 32 h 3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5" h="32">
                  <a:moveTo>
                    <a:pt x="45" y="14"/>
                  </a:moveTo>
                  <a:lnTo>
                    <a:pt x="24" y="30"/>
                  </a:lnTo>
                  <a:cubicBezTo>
                    <a:pt x="22" y="32"/>
                    <a:pt x="18" y="32"/>
                    <a:pt x="16" y="31"/>
                  </a:cubicBezTo>
                  <a:lnTo>
                    <a:pt x="5" y="25"/>
                  </a:lnTo>
                  <a:cubicBezTo>
                    <a:pt x="2" y="24"/>
                    <a:pt x="0" y="21"/>
                    <a:pt x="0" y="18"/>
                  </a:cubicBezTo>
                  <a:cubicBezTo>
                    <a:pt x="1" y="14"/>
                    <a:pt x="3" y="12"/>
                    <a:pt x="6" y="11"/>
                  </a:cubicBezTo>
                  <a:lnTo>
                    <a:pt x="38" y="0"/>
                  </a:lnTo>
                  <a:lnTo>
                    <a:pt x="43" y="15"/>
                  </a:lnTo>
                  <a:lnTo>
                    <a:pt x="11" y="26"/>
                  </a:lnTo>
                  <a:lnTo>
                    <a:pt x="12" y="11"/>
                  </a:lnTo>
                  <a:lnTo>
                    <a:pt x="23" y="16"/>
                  </a:lnTo>
                  <a:lnTo>
                    <a:pt x="14" y="17"/>
                  </a:lnTo>
                  <a:lnTo>
                    <a:pt x="36" y="1"/>
                  </a:lnTo>
                  <a:lnTo>
                    <a:pt x="45" y="14"/>
                  </a:lnTo>
                  <a:close/>
                </a:path>
              </a:pathLst>
            </a:custGeom>
            <a:solidFill>
              <a:srgbClr val="6E6E6E"/>
            </a:solidFill>
            <a:ln w="0" cap="flat">
              <a:solidFill>
                <a:srgbClr val="6E6E6E"/>
              </a:solidFill>
              <a:prstDash val="solid"/>
              <a:round/>
              <a:headEnd/>
              <a:tailEnd/>
            </a:ln>
          </p:spPr>
          <p:txBody>
            <a:bodyPr/>
            <a:lstStyle/>
            <a:p>
              <a:endParaRPr lang="en-US"/>
            </a:p>
          </p:txBody>
        </p:sp>
        <p:sp>
          <p:nvSpPr>
            <p:cNvPr id="1332" name="Freeform 892"/>
            <p:cNvSpPr>
              <a:spLocks/>
            </p:cNvSpPr>
            <p:nvPr/>
          </p:nvSpPr>
          <p:spPr bwMode="auto">
            <a:xfrm>
              <a:off x="2934" y="704"/>
              <a:ext cx="8" cy="4"/>
            </a:xfrm>
            <a:custGeom>
              <a:avLst/>
              <a:gdLst>
                <a:gd name="T0" fmla="*/ 10 w 35"/>
                <a:gd name="T1" fmla="*/ 16 h 16"/>
                <a:gd name="T2" fmla="*/ 8 w 35"/>
                <a:gd name="T3" fmla="*/ 16 h 16"/>
                <a:gd name="T4" fmla="*/ 0 w 35"/>
                <a:gd name="T5" fmla="*/ 8 h 16"/>
                <a:gd name="T6" fmla="*/ 8 w 35"/>
                <a:gd name="T7" fmla="*/ 0 h 16"/>
                <a:gd name="T8" fmla="*/ 24 w 35"/>
                <a:gd name="T9" fmla="*/ 0 h 16"/>
                <a:gd name="T10" fmla="*/ 35 w 35"/>
                <a:gd name="T11" fmla="*/ 0 h 16"/>
                <a:gd name="T12" fmla="*/ 35 w 35"/>
                <a:gd name="T13" fmla="*/ 16 h 16"/>
                <a:gd name="T14" fmla="*/ 10 w 35"/>
                <a:gd name="T15" fmla="*/ 16 h 16"/>
                <a:gd name="T16" fmla="*/ 10 w 35"/>
                <a:gd name="T17" fmla="*/ 0 h 16"/>
                <a:gd name="T18" fmla="*/ 24 w 35"/>
                <a:gd name="T19" fmla="*/ 0 h 16"/>
                <a:gd name="T20" fmla="*/ 24 w 35"/>
                <a:gd name="T21" fmla="*/ 16 h 16"/>
                <a:gd name="T22" fmla="*/ 8 w 35"/>
                <a:gd name="T23" fmla="*/ 16 h 16"/>
                <a:gd name="T24" fmla="*/ 8 w 35"/>
                <a:gd name="T25" fmla="*/ 0 h 16"/>
                <a:gd name="T26" fmla="*/ 10 w 35"/>
                <a:gd name="T27" fmla="*/ 0 h 16"/>
                <a:gd name="T28" fmla="*/ 10 w 35"/>
                <a:gd name="T29" fmla="*/ 16 h 1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5"/>
                <a:gd name="T46" fmla="*/ 0 h 16"/>
                <a:gd name="T47" fmla="*/ 35 w 35"/>
                <a:gd name="T48" fmla="*/ 16 h 1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5" h="16">
                  <a:moveTo>
                    <a:pt x="10" y="16"/>
                  </a:moveTo>
                  <a:lnTo>
                    <a:pt x="8" y="16"/>
                  </a:lnTo>
                  <a:cubicBezTo>
                    <a:pt x="4" y="16"/>
                    <a:pt x="0" y="13"/>
                    <a:pt x="0" y="8"/>
                  </a:cubicBezTo>
                  <a:cubicBezTo>
                    <a:pt x="0" y="4"/>
                    <a:pt x="4" y="0"/>
                    <a:pt x="8" y="0"/>
                  </a:cubicBezTo>
                  <a:lnTo>
                    <a:pt x="24" y="0"/>
                  </a:lnTo>
                  <a:lnTo>
                    <a:pt x="35" y="0"/>
                  </a:lnTo>
                  <a:lnTo>
                    <a:pt x="35" y="16"/>
                  </a:lnTo>
                  <a:lnTo>
                    <a:pt x="10" y="16"/>
                  </a:lnTo>
                  <a:lnTo>
                    <a:pt x="10" y="0"/>
                  </a:lnTo>
                  <a:lnTo>
                    <a:pt x="24" y="0"/>
                  </a:lnTo>
                  <a:lnTo>
                    <a:pt x="24" y="16"/>
                  </a:lnTo>
                  <a:lnTo>
                    <a:pt x="8" y="16"/>
                  </a:lnTo>
                  <a:lnTo>
                    <a:pt x="8" y="0"/>
                  </a:lnTo>
                  <a:lnTo>
                    <a:pt x="10" y="0"/>
                  </a:lnTo>
                  <a:lnTo>
                    <a:pt x="10" y="16"/>
                  </a:lnTo>
                  <a:close/>
                </a:path>
              </a:pathLst>
            </a:custGeom>
            <a:solidFill>
              <a:srgbClr val="6E6E6E"/>
            </a:solidFill>
            <a:ln w="0" cap="flat">
              <a:solidFill>
                <a:srgbClr val="6E6E6E"/>
              </a:solidFill>
              <a:prstDash val="solid"/>
              <a:round/>
              <a:headEnd/>
              <a:tailEnd/>
            </a:ln>
          </p:spPr>
          <p:txBody>
            <a:bodyPr/>
            <a:lstStyle/>
            <a:p>
              <a:endParaRPr lang="en-US"/>
            </a:p>
          </p:txBody>
        </p:sp>
        <p:sp>
          <p:nvSpPr>
            <p:cNvPr id="1333" name="Freeform 893"/>
            <p:cNvSpPr>
              <a:spLocks/>
            </p:cNvSpPr>
            <p:nvPr/>
          </p:nvSpPr>
          <p:spPr bwMode="auto">
            <a:xfrm>
              <a:off x="2936" y="710"/>
              <a:ext cx="8" cy="4"/>
            </a:xfrm>
            <a:custGeom>
              <a:avLst/>
              <a:gdLst>
                <a:gd name="T0" fmla="*/ 7 w 8"/>
                <a:gd name="T1" fmla="*/ 2 h 4"/>
                <a:gd name="T2" fmla="*/ 1 w 8"/>
                <a:gd name="T3" fmla="*/ 4 h 4"/>
                <a:gd name="T4" fmla="*/ 0 w 8"/>
                <a:gd name="T5" fmla="*/ 0 h 4"/>
                <a:gd name="T6" fmla="*/ 7 w 8"/>
                <a:gd name="T7" fmla="*/ 2 h 4"/>
                <a:gd name="T8" fmla="*/ 8 w 8"/>
                <a:gd name="T9" fmla="*/ 2 h 4"/>
                <a:gd name="T10" fmla="*/ 7 w 8"/>
                <a:gd name="T11" fmla="*/ 2 h 4"/>
                <a:gd name="T12" fmla="*/ 0 60000 65536"/>
                <a:gd name="T13" fmla="*/ 0 60000 65536"/>
                <a:gd name="T14" fmla="*/ 0 60000 65536"/>
                <a:gd name="T15" fmla="*/ 0 60000 65536"/>
                <a:gd name="T16" fmla="*/ 0 60000 65536"/>
                <a:gd name="T17" fmla="*/ 0 60000 65536"/>
                <a:gd name="T18" fmla="*/ 0 w 8"/>
                <a:gd name="T19" fmla="*/ 0 h 4"/>
                <a:gd name="T20" fmla="*/ 8 w 8"/>
                <a:gd name="T21" fmla="*/ 4 h 4"/>
              </a:gdLst>
              <a:ahLst/>
              <a:cxnLst>
                <a:cxn ang="T12">
                  <a:pos x="T0" y="T1"/>
                </a:cxn>
                <a:cxn ang="T13">
                  <a:pos x="T2" y="T3"/>
                </a:cxn>
                <a:cxn ang="T14">
                  <a:pos x="T4" y="T5"/>
                </a:cxn>
                <a:cxn ang="T15">
                  <a:pos x="T6" y="T7"/>
                </a:cxn>
                <a:cxn ang="T16">
                  <a:pos x="T8" y="T9"/>
                </a:cxn>
                <a:cxn ang="T17">
                  <a:pos x="T10" y="T11"/>
                </a:cxn>
              </a:cxnLst>
              <a:rect l="T18" t="T19" r="T20" b="T21"/>
              <a:pathLst>
                <a:path w="8" h="4">
                  <a:moveTo>
                    <a:pt x="7" y="2"/>
                  </a:moveTo>
                  <a:lnTo>
                    <a:pt x="1" y="4"/>
                  </a:lnTo>
                  <a:lnTo>
                    <a:pt x="0" y="0"/>
                  </a:lnTo>
                  <a:lnTo>
                    <a:pt x="7" y="2"/>
                  </a:lnTo>
                  <a:lnTo>
                    <a:pt x="8" y="2"/>
                  </a:lnTo>
                  <a:lnTo>
                    <a:pt x="7" y="2"/>
                  </a:lnTo>
                  <a:close/>
                </a:path>
              </a:pathLst>
            </a:custGeom>
            <a:solidFill>
              <a:srgbClr val="FFFF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334" name="Freeform 894"/>
            <p:cNvSpPr>
              <a:spLocks/>
            </p:cNvSpPr>
            <p:nvPr/>
          </p:nvSpPr>
          <p:spPr bwMode="auto">
            <a:xfrm>
              <a:off x="2934" y="708"/>
              <a:ext cx="12" cy="8"/>
            </a:xfrm>
            <a:custGeom>
              <a:avLst/>
              <a:gdLst>
                <a:gd name="T0" fmla="*/ 40 w 51"/>
                <a:gd name="T1" fmla="*/ 21 h 33"/>
                <a:gd name="T2" fmla="*/ 15 w 51"/>
                <a:gd name="T3" fmla="*/ 32 h 33"/>
                <a:gd name="T4" fmla="*/ 8 w 51"/>
                <a:gd name="T5" fmla="*/ 32 h 33"/>
                <a:gd name="T6" fmla="*/ 4 w 51"/>
                <a:gd name="T7" fmla="*/ 26 h 33"/>
                <a:gd name="T8" fmla="*/ 1 w 51"/>
                <a:gd name="T9" fmla="*/ 10 h 33"/>
                <a:gd name="T10" fmla="*/ 3 w 51"/>
                <a:gd name="T11" fmla="*/ 3 h 33"/>
                <a:gd name="T12" fmla="*/ 10 w 51"/>
                <a:gd name="T13" fmla="*/ 1 h 33"/>
                <a:gd name="T14" fmla="*/ 38 w 51"/>
                <a:gd name="T15" fmla="*/ 6 h 33"/>
                <a:gd name="T16" fmla="*/ 37 w 51"/>
                <a:gd name="T17" fmla="*/ 6 h 33"/>
                <a:gd name="T18" fmla="*/ 40 w 51"/>
                <a:gd name="T19" fmla="*/ 6 h 33"/>
                <a:gd name="T20" fmla="*/ 51 w 51"/>
                <a:gd name="T21" fmla="*/ 6 h 33"/>
                <a:gd name="T22" fmla="*/ 51 w 51"/>
                <a:gd name="T23" fmla="*/ 22 h 33"/>
                <a:gd name="T24" fmla="*/ 37 w 51"/>
                <a:gd name="T25" fmla="*/ 22 h 33"/>
                <a:gd name="T26" fmla="*/ 37 w 51"/>
                <a:gd name="T27" fmla="*/ 6 h 33"/>
                <a:gd name="T28" fmla="*/ 40 w 51"/>
                <a:gd name="T29" fmla="*/ 6 h 33"/>
                <a:gd name="T30" fmla="*/ 40 w 51"/>
                <a:gd name="T31" fmla="*/ 22 h 33"/>
                <a:gd name="T32" fmla="*/ 37 w 51"/>
                <a:gd name="T33" fmla="*/ 22 h 33"/>
                <a:gd name="T34" fmla="*/ 35 w 51"/>
                <a:gd name="T35" fmla="*/ 22 h 33"/>
                <a:gd name="T36" fmla="*/ 7 w 51"/>
                <a:gd name="T37" fmla="*/ 16 h 33"/>
                <a:gd name="T38" fmla="*/ 16 w 51"/>
                <a:gd name="T39" fmla="*/ 7 h 33"/>
                <a:gd name="T40" fmla="*/ 20 w 51"/>
                <a:gd name="T41" fmla="*/ 23 h 33"/>
                <a:gd name="T42" fmla="*/ 9 w 51"/>
                <a:gd name="T43" fmla="*/ 17 h 33"/>
                <a:gd name="T44" fmla="*/ 34 w 51"/>
                <a:gd name="T45" fmla="*/ 6 h 33"/>
                <a:gd name="T46" fmla="*/ 40 w 51"/>
                <a:gd name="T47" fmla="*/ 21 h 3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1"/>
                <a:gd name="T73" fmla="*/ 0 h 33"/>
                <a:gd name="T74" fmla="*/ 51 w 51"/>
                <a:gd name="T75" fmla="*/ 33 h 3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1" h="33">
                  <a:moveTo>
                    <a:pt x="40" y="21"/>
                  </a:moveTo>
                  <a:lnTo>
                    <a:pt x="15" y="32"/>
                  </a:lnTo>
                  <a:cubicBezTo>
                    <a:pt x="13" y="33"/>
                    <a:pt x="10" y="33"/>
                    <a:pt x="8" y="32"/>
                  </a:cubicBezTo>
                  <a:cubicBezTo>
                    <a:pt x="6" y="31"/>
                    <a:pt x="5" y="29"/>
                    <a:pt x="4" y="26"/>
                  </a:cubicBezTo>
                  <a:lnTo>
                    <a:pt x="1" y="10"/>
                  </a:lnTo>
                  <a:cubicBezTo>
                    <a:pt x="0" y="8"/>
                    <a:pt x="1" y="5"/>
                    <a:pt x="3" y="3"/>
                  </a:cubicBezTo>
                  <a:cubicBezTo>
                    <a:pt x="5" y="1"/>
                    <a:pt x="7" y="0"/>
                    <a:pt x="10" y="1"/>
                  </a:cubicBezTo>
                  <a:lnTo>
                    <a:pt x="38" y="6"/>
                  </a:lnTo>
                  <a:lnTo>
                    <a:pt x="37" y="6"/>
                  </a:lnTo>
                  <a:lnTo>
                    <a:pt x="40" y="6"/>
                  </a:lnTo>
                  <a:lnTo>
                    <a:pt x="51" y="6"/>
                  </a:lnTo>
                  <a:lnTo>
                    <a:pt x="51" y="22"/>
                  </a:lnTo>
                  <a:lnTo>
                    <a:pt x="37" y="22"/>
                  </a:lnTo>
                  <a:lnTo>
                    <a:pt x="37" y="6"/>
                  </a:lnTo>
                  <a:lnTo>
                    <a:pt x="40" y="6"/>
                  </a:lnTo>
                  <a:lnTo>
                    <a:pt x="40" y="22"/>
                  </a:lnTo>
                  <a:lnTo>
                    <a:pt x="37" y="22"/>
                  </a:lnTo>
                  <a:cubicBezTo>
                    <a:pt x="36" y="22"/>
                    <a:pt x="36" y="22"/>
                    <a:pt x="35" y="22"/>
                  </a:cubicBezTo>
                  <a:lnTo>
                    <a:pt x="7" y="16"/>
                  </a:lnTo>
                  <a:lnTo>
                    <a:pt x="16" y="7"/>
                  </a:lnTo>
                  <a:lnTo>
                    <a:pt x="20" y="23"/>
                  </a:lnTo>
                  <a:lnTo>
                    <a:pt x="9" y="17"/>
                  </a:lnTo>
                  <a:lnTo>
                    <a:pt x="34" y="6"/>
                  </a:lnTo>
                  <a:lnTo>
                    <a:pt x="40" y="21"/>
                  </a:lnTo>
                  <a:close/>
                </a:path>
              </a:pathLst>
            </a:custGeom>
            <a:solidFill>
              <a:srgbClr val="6E6E6E"/>
            </a:solidFill>
            <a:ln w="0" cap="flat">
              <a:solidFill>
                <a:srgbClr val="6E6E6E"/>
              </a:solidFill>
              <a:prstDash val="solid"/>
              <a:round/>
              <a:headEnd/>
              <a:tailEnd/>
            </a:ln>
          </p:spPr>
          <p:txBody>
            <a:bodyPr/>
            <a:lstStyle/>
            <a:p>
              <a:endParaRPr lang="en-US"/>
            </a:p>
          </p:txBody>
        </p:sp>
        <p:sp>
          <p:nvSpPr>
            <p:cNvPr id="1335" name="Freeform 895"/>
            <p:cNvSpPr>
              <a:spLocks/>
            </p:cNvSpPr>
            <p:nvPr/>
          </p:nvSpPr>
          <p:spPr bwMode="auto">
            <a:xfrm>
              <a:off x="2928" y="710"/>
              <a:ext cx="8" cy="4"/>
            </a:xfrm>
            <a:custGeom>
              <a:avLst/>
              <a:gdLst>
                <a:gd name="T0" fmla="*/ 7 w 8"/>
                <a:gd name="T1" fmla="*/ 0 h 4"/>
                <a:gd name="T2" fmla="*/ 8 w 8"/>
                <a:gd name="T3" fmla="*/ 2 h 4"/>
                <a:gd name="T4" fmla="*/ 6 w 8"/>
                <a:gd name="T5" fmla="*/ 4 h 4"/>
                <a:gd name="T6" fmla="*/ 0 w 8"/>
                <a:gd name="T7" fmla="*/ 2 h 4"/>
                <a:gd name="T8" fmla="*/ 7 w 8"/>
                <a:gd name="T9" fmla="*/ 0 h 4"/>
                <a:gd name="T10" fmla="*/ 0 60000 65536"/>
                <a:gd name="T11" fmla="*/ 0 60000 65536"/>
                <a:gd name="T12" fmla="*/ 0 60000 65536"/>
                <a:gd name="T13" fmla="*/ 0 60000 65536"/>
                <a:gd name="T14" fmla="*/ 0 60000 65536"/>
                <a:gd name="T15" fmla="*/ 0 w 8"/>
                <a:gd name="T16" fmla="*/ 0 h 4"/>
                <a:gd name="T17" fmla="*/ 8 w 8"/>
                <a:gd name="T18" fmla="*/ 4 h 4"/>
              </a:gdLst>
              <a:ahLst/>
              <a:cxnLst>
                <a:cxn ang="T10">
                  <a:pos x="T0" y="T1"/>
                </a:cxn>
                <a:cxn ang="T11">
                  <a:pos x="T2" y="T3"/>
                </a:cxn>
                <a:cxn ang="T12">
                  <a:pos x="T4" y="T5"/>
                </a:cxn>
                <a:cxn ang="T13">
                  <a:pos x="T6" y="T7"/>
                </a:cxn>
                <a:cxn ang="T14">
                  <a:pos x="T8" y="T9"/>
                </a:cxn>
              </a:cxnLst>
              <a:rect l="T15" t="T16" r="T17" b="T18"/>
              <a:pathLst>
                <a:path w="8" h="4">
                  <a:moveTo>
                    <a:pt x="7" y="0"/>
                  </a:moveTo>
                  <a:lnTo>
                    <a:pt x="8" y="2"/>
                  </a:lnTo>
                  <a:lnTo>
                    <a:pt x="6" y="4"/>
                  </a:lnTo>
                  <a:lnTo>
                    <a:pt x="0" y="2"/>
                  </a:lnTo>
                  <a:lnTo>
                    <a:pt x="7" y="0"/>
                  </a:lnTo>
                  <a:close/>
                </a:path>
              </a:pathLst>
            </a:custGeom>
            <a:solidFill>
              <a:srgbClr val="FFFF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336" name="Freeform 896"/>
            <p:cNvSpPr>
              <a:spLocks/>
            </p:cNvSpPr>
            <p:nvPr/>
          </p:nvSpPr>
          <p:spPr bwMode="auto">
            <a:xfrm>
              <a:off x="2926" y="709"/>
              <a:ext cx="12" cy="7"/>
            </a:xfrm>
            <a:custGeom>
              <a:avLst/>
              <a:gdLst>
                <a:gd name="T0" fmla="*/ 44 w 49"/>
                <a:gd name="T1" fmla="*/ 4 h 32"/>
                <a:gd name="T2" fmla="*/ 48 w 49"/>
                <a:gd name="T3" fmla="*/ 12 h 32"/>
                <a:gd name="T4" fmla="*/ 46 w 49"/>
                <a:gd name="T5" fmla="*/ 21 h 32"/>
                <a:gd name="T6" fmla="*/ 38 w 49"/>
                <a:gd name="T7" fmla="*/ 29 h 32"/>
                <a:gd name="T8" fmla="*/ 30 w 49"/>
                <a:gd name="T9" fmla="*/ 31 h 32"/>
                <a:gd name="T10" fmla="*/ 6 w 49"/>
                <a:gd name="T11" fmla="*/ 23 h 32"/>
                <a:gd name="T12" fmla="*/ 0 w 49"/>
                <a:gd name="T13" fmla="*/ 15 h 32"/>
                <a:gd name="T14" fmla="*/ 6 w 49"/>
                <a:gd name="T15" fmla="*/ 8 h 32"/>
                <a:gd name="T16" fmla="*/ 34 w 49"/>
                <a:gd name="T17" fmla="*/ 0 h 32"/>
                <a:gd name="T18" fmla="*/ 39 w 49"/>
                <a:gd name="T19" fmla="*/ 15 h 32"/>
                <a:gd name="T20" fmla="*/ 11 w 49"/>
                <a:gd name="T21" fmla="*/ 23 h 32"/>
                <a:gd name="T22" fmla="*/ 11 w 49"/>
                <a:gd name="T23" fmla="*/ 8 h 32"/>
                <a:gd name="T24" fmla="*/ 35 w 49"/>
                <a:gd name="T25" fmla="*/ 16 h 32"/>
                <a:gd name="T26" fmla="*/ 27 w 49"/>
                <a:gd name="T27" fmla="*/ 18 h 32"/>
                <a:gd name="T28" fmla="*/ 35 w 49"/>
                <a:gd name="T29" fmla="*/ 10 h 32"/>
                <a:gd name="T30" fmla="*/ 33 w 49"/>
                <a:gd name="T31" fmla="*/ 19 h 32"/>
                <a:gd name="T32" fmla="*/ 29 w 49"/>
                <a:gd name="T33" fmla="*/ 11 h 32"/>
                <a:gd name="T34" fmla="*/ 44 w 49"/>
                <a:gd name="T35" fmla="*/ 4 h 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9"/>
                <a:gd name="T55" fmla="*/ 0 h 32"/>
                <a:gd name="T56" fmla="*/ 49 w 49"/>
                <a:gd name="T57" fmla="*/ 32 h 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9" h="32">
                  <a:moveTo>
                    <a:pt x="44" y="4"/>
                  </a:moveTo>
                  <a:lnTo>
                    <a:pt x="48" y="12"/>
                  </a:lnTo>
                  <a:cubicBezTo>
                    <a:pt x="49" y="15"/>
                    <a:pt x="49" y="19"/>
                    <a:pt x="46" y="21"/>
                  </a:cubicBezTo>
                  <a:lnTo>
                    <a:pt x="38" y="29"/>
                  </a:lnTo>
                  <a:cubicBezTo>
                    <a:pt x="36" y="31"/>
                    <a:pt x="33" y="32"/>
                    <a:pt x="30" y="31"/>
                  </a:cubicBezTo>
                  <a:lnTo>
                    <a:pt x="6" y="23"/>
                  </a:lnTo>
                  <a:cubicBezTo>
                    <a:pt x="3" y="22"/>
                    <a:pt x="0" y="19"/>
                    <a:pt x="0" y="15"/>
                  </a:cubicBezTo>
                  <a:cubicBezTo>
                    <a:pt x="1" y="12"/>
                    <a:pt x="3" y="9"/>
                    <a:pt x="6" y="8"/>
                  </a:cubicBezTo>
                  <a:lnTo>
                    <a:pt x="34" y="0"/>
                  </a:lnTo>
                  <a:lnTo>
                    <a:pt x="39" y="15"/>
                  </a:lnTo>
                  <a:lnTo>
                    <a:pt x="11" y="23"/>
                  </a:lnTo>
                  <a:lnTo>
                    <a:pt x="11" y="8"/>
                  </a:lnTo>
                  <a:lnTo>
                    <a:pt x="35" y="16"/>
                  </a:lnTo>
                  <a:lnTo>
                    <a:pt x="27" y="18"/>
                  </a:lnTo>
                  <a:lnTo>
                    <a:pt x="35" y="10"/>
                  </a:lnTo>
                  <a:lnTo>
                    <a:pt x="33" y="19"/>
                  </a:lnTo>
                  <a:lnTo>
                    <a:pt x="29" y="11"/>
                  </a:lnTo>
                  <a:lnTo>
                    <a:pt x="44" y="4"/>
                  </a:lnTo>
                  <a:close/>
                </a:path>
              </a:pathLst>
            </a:custGeom>
            <a:solidFill>
              <a:srgbClr val="6E6E6E"/>
            </a:solidFill>
            <a:ln w="0" cap="flat">
              <a:solidFill>
                <a:srgbClr val="6E6E6E"/>
              </a:solidFill>
              <a:prstDash val="solid"/>
              <a:round/>
              <a:headEnd/>
              <a:tailEnd/>
            </a:ln>
          </p:spPr>
          <p:txBody>
            <a:bodyPr/>
            <a:lstStyle/>
            <a:p>
              <a:endParaRPr lang="en-US"/>
            </a:p>
          </p:txBody>
        </p:sp>
        <p:sp>
          <p:nvSpPr>
            <p:cNvPr id="1337" name="Freeform 897"/>
            <p:cNvSpPr>
              <a:spLocks/>
            </p:cNvSpPr>
            <p:nvPr/>
          </p:nvSpPr>
          <p:spPr bwMode="auto">
            <a:xfrm>
              <a:off x="3129" y="714"/>
              <a:ext cx="24" cy="4"/>
            </a:xfrm>
            <a:custGeom>
              <a:avLst/>
              <a:gdLst>
                <a:gd name="T0" fmla="*/ 1 w 24"/>
                <a:gd name="T1" fmla="*/ 4 h 4"/>
                <a:gd name="T2" fmla="*/ 0 w 24"/>
                <a:gd name="T3" fmla="*/ 4 h 4"/>
                <a:gd name="T4" fmla="*/ 0 w 24"/>
                <a:gd name="T5" fmla="*/ 4 h 4"/>
                <a:gd name="T6" fmla="*/ 9 w 24"/>
                <a:gd name="T7" fmla="*/ 2 h 4"/>
                <a:gd name="T8" fmla="*/ 22 w 24"/>
                <a:gd name="T9" fmla="*/ 0 h 4"/>
                <a:gd name="T10" fmla="*/ 24 w 24"/>
                <a:gd name="T11" fmla="*/ 2 h 4"/>
                <a:gd name="T12" fmla="*/ 24 w 24"/>
                <a:gd name="T13" fmla="*/ 3 h 4"/>
                <a:gd name="T14" fmla="*/ 1 w 24"/>
                <a:gd name="T15" fmla="*/ 4 h 4"/>
                <a:gd name="T16" fmla="*/ 0 60000 65536"/>
                <a:gd name="T17" fmla="*/ 0 60000 65536"/>
                <a:gd name="T18" fmla="*/ 0 60000 65536"/>
                <a:gd name="T19" fmla="*/ 0 60000 65536"/>
                <a:gd name="T20" fmla="*/ 0 60000 65536"/>
                <a:gd name="T21" fmla="*/ 0 60000 65536"/>
                <a:gd name="T22" fmla="*/ 0 60000 65536"/>
                <a:gd name="T23" fmla="*/ 0 60000 65536"/>
                <a:gd name="T24" fmla="*/ 0 w 24"/>
                <a:gd name="T25" fmla="*/ 0 h 4"/>
                <a:gd name="T26" fmla="*/ 24 w 24"/>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 h="4">
                  <a:moveTo>
                    <a:pt x="1" y="4"/>
                  </a:moveTo>
                  <a:lnTo>
                    <a:pt x="0" y="4"/>
                  </a:lnTo>
                  <a:lnTo>
                    <a:pt x="9" y="2"/>
                  </a:lnTo>
                  <a:lnTo>
                    <a:pt x="22" y="0"/>
                  </a:lnTo>
                  <a:lnTo>
                    <a:pt x="24" y="2"/>
                  </a:lnTo>
                  <a:lnTo>
                    <a:pt x="24" y="3"/>
                  </a:lnTo>
                  <a:lnTo>
                    <a:pt x="1" y="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338" name="Freeform 898"/>
            <p:cNvSpPr>
              <a:spLocks/>
            </p:cNvSpPr>
            <p:nvPr/>
          </p:nvSpPr>
          <p:spPr bwMode="auto">
            <a:xfrm>
              <a:off x="3127" y="712"/>
              <a:ext cx="28" cy="8"/>
            </a:xfrm>
            <a:custGeom>
              <a:avLst/>
              <a:gdLst>
                <a:gd name="T0" fmla="*/ 15 w 112"/>
                <a:gd name="T1" fmla="*/ 30 h 33"/>
                <a:gd name="T2" fmla="*/ 12 w 112"/>
                <a:gd name="T3" fmla="*/ 31 h 33"/>
                <a:gd name="T4" fmla="*/ 4 w 112"/>
                <a:gd name="T5" fmla="*/ 31 h 33"/>
                <a:gd name="T6" fmla="*/ 0 w 112"/>
                <a:gd name="T7" fmla="*/ 24 h 33"/>
                <a:gd name="T8" fmla="*/ 0 w 112"/>
                <a:gd name="T9" fmla="*/ 23 h 33"/>
                <a:gd name="T10" fmla="*/ 6 w 112"/>
                <a:gd name="T11" fmla="*/ 15 h 33"/>
                <a:gd name="T12" fmla="*/ 43 w 112"/>
                <a:gd name="T13" fmla="*/ 6 h 33"/>
                <a:gd name="T14" fmla="*/ 44 w 112"/>
                <a:gd name="T15" fmla="*/ 5 h 33"/>
                <a:gd name="T16" fmla="*/ 95 w 112"/>
                <a:gd name="T17" fmla="*/ 0 h 33"/>
                <a:gd name="T18" fmla="*/ 100 w 112"/>
                <a:gd name="T19" fmla="*/ 2 h 33"/>
                <a:gd name="T20" fmla="*/ 108 w 112"/>
                <a:gd name="T21" fmla="*/ 6 h 33"/>
                <a:gd name="T22" fmla="*/ 112 w 112"/>
                <a:gd name="T23" fmla="*/ 13 h 33"/>
                <a:gd name="T24" fmla="*/ 112 w 112"/>
                <a:gd name="T25" fmla="*/ 20 h 33"/>
                <a:gd name="T26" fmla="*/ 105 w 112"/>
                <a:gd name="T27" fmla="*/ 28 h 33"/>
                <a:gd name="T28" fmla="*/ 12 w 112"/>
                <a:gd name="T29" fmla="*/ 31 h 33"/>
                <a:gd name="T30" fmla="*/ 11 w 112"/>
                <a:gd name="T31" fmla="*/ 15 h 33"/>
                <a:gd name="T32" fmla="*/ 104 w 112"/>
                <a:gd name="T33" fmla="*/ 12 h 33"/>
                <a:gd name="T34" fmla="*/ 96 w 112"/>
                <a:gd name="T35" fmla="*/ 20 h 33"/>
                <a:gd name="T36" fmla="*/ 96 w 112"/>
                <a:gd name="T37" fmla="*/ 13 h 33"/>
                <a:gd name="T38" fmla="*/ 101 w 112"/>
                <a:gd name="T39" fmla="*/ 20 h 33"/>
                <a:gd name="T40" fmla="*/ 92 w 112"/>
                <a:gd name="T41" fmla="*/ 15 h 33"/>
                <a:gd name="T42" fmla="*/ 97 w 112"/>
                <a:gd name="T43" fmla="*/ 16 h 33"/>
                <a:gd name="T44" fmla="*/ 46 w 112"/>
                <a:gd name="T45" fmla="*/ 21 h 33"/>
                <a:gd name="T46" fmla="*/ 47 w 112"/>
                <a:gd name="T47" fmla="*/ 21 h 33"/>
                <a:gd name="T48" fmla="*/ 10 w 112"/>
                <a:gd name="T49" fmla="*/ 31 h 33"/>
                <a:gd name="T50" fmla="*/ 16 w 112"/>
                <a:gd name="T51" fmla="*/ 23 h 33"/>
                <a:gd name="T52" fmla="*/ 16 w 112"/>
                <a:gd name="T53" fmla="*/ 24 h 33"/>
                <a:gd name="T54" fmla="*/ 5 w 112"/>
                <a:gd name="T55" fmla="*/ 18 h 33"/>
                <a:gd name="T56" fmla="*/ 7 w 112"/>
                <a:gd name="T57" fmla="*/ 16 h 33"/>
                <a:gd name="T58" fmla="*/ 15 w 112"/>
                <a:gd name="T59" fmla="*/ 30 h 3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12"/>
                <a:gd name="T91" fmla="*/ 0 h 33"/>
                <a:gd name="T92" fmla="*/ 112 w 112"/>
                <a:gd name="T93" fmla="*/ 33 h 3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12" h="33">
                  <a:moveTo>
                    <a:pt x="15" y="30"/>
                  </a:moveTo>
                  <a:lnTo>
                    <a:pt x="12" y="31"/>
                  </a:lnTo>
                  <a:cubicBezTo>
                    <a:pt x="10" y="33"/>
                    <a:pt x="7" y="33"/>
                    <a:pt x="4" y="31"/>
                  </a:cubicBezTo>
                  <a:cubicBezTo>
                    <a:pt x="2" y="30"/>
                    <a:pt x="0" y="27"/>
                    <a:pt x="0" y="24"/>
                  </a:cubicBezTo>
                  <a:lnTo>
                    <a:pt x="0" y="23"/>
                  </a:lnTo>
                  <a:cubicBezTo>
                    <a:pt x="0" y="19"/>
                    <a:pt x="3" y="16"/>
                    <a:pt x="6" y="15"/>
                  </a:cubicBezTo>
                  <a:lnTo>
                    <a:pt x="43" y="6"/>
                  </a:lnTo>
                  <a:cubicBezTo>
                    <a:pt x="44" y="5"/>
                    <a:pt x="44" y="5"/>
                    <a:pt x="44" y="5"/>
                  </a:cubicBezTo>
                  <a:lnTo>
                    <a:pt x="95" y="0"/>
                  </a:lnTo>
                  <a:cubicBezTo>
                    <a:pt x="97" y="0"/>
                    <a:pt x="99" y="1"/>
                    <a:pt x="100" y="2"/>
                  </a:cubicBezTo>
                  <a:lnTo>
                    <a:pt x="108" y="6"/>
                  </a:lnTo>
                  <a:cubicBezTo>
                    <a:pt x="111" y="8"/>
                    <a:pt x="112" y="10"/>
                    <a:pt x="112" y="13"/>
                  </a:cubicBezTo>
                  <a:lnTo>
                    <a:pt x="112" y="20"/>
                  </a:lnTo>
                  <a:cubicBezTo>
                    <a:pt x="112" y="24"/>
                    <a:pt x="109" y="28"/>
                    <a:pt x="105" y="28"/>
                  </a:cubicBezTo>
                  <a:lnTo>
                    <a:pt x="12" y="31"/>
                  </a:lnTo>
                  <a:lnTo>
                    <a:pt x="11" y="15"/>
                  </a:lnTo>
                  <a:lnTo>
                    <a:pt x="104" y="12"/>
                  </a:lnTo>
                  <a:lnTo>
                    <a:pt x="96" y="20"/>
                  </a:lnTo>
                  <a:lnTo>
                    <a:pt x="96" y="13"/>
                  </a:lnTo>
                  <a:lnTo>
                    <a:pt x="101" y="20"/>
                  </a:lnTo>
                  <a:lnTo>
                    <a:pt x="92" y="15"/>
                  </a:lnTo>
                  <a:lnTo>
                    <a:pt x="97" y="16"/>
                  </a:lnTo>
                  <a:lnTo>
                    <a:pt x="46" y="21"/>
                  </a:lnTo>
                  <a:lnTo>
                    <a:pt x="47" y="21"/>
                  </a:lnTo>
                  <a:lnTo>
                    <a:pt x="10" y="31"/>
                  </a:lnTo>
                  <a:lnTo>
                    <a:pt x="16" y="23"/>
                  </a:lnTo>
                  <a:lnTo>
                    <a:pt x="16" y="24"/>
                  </a:lnTo>
                  <a:lnTo>
                    <a:pt x="5" y="18"/>
                  </a:lnTo>
                  <a:lnTo>
                    <a:pt x="7" y="16"/>
                  </a:lnTo>
                  <a:lnTo>
                    <a:pt x="15" y="30"/>
                  </a:lnTo>
                  <a:close/>
                </a:path>
              </a:pathLst>
            </a:custGeom>
            <a:solidFill>
              <a:srgbClr val="6E6E6E"/>
            </a:solidFill>
            <a:ln w="0" cap="flat">
              <a:solidFill>
                <a:srgbClr val="6E6E6E"/>
              </a:solidFill>
              <a:prstDash val="solid"/>
              <a:round/>
              <a:headEnd/>
              <a:tailEnd/>
            </a:ln>
          </p:spPr>
          <p:txBody>
            <a:bodyPr/>
            <a:lstStyle/>
            <a:p>
              <a:endParaRPr lang="en-US"/>
            </a:p>
          </p:txBody>
        </p:sp>
        <p:sp>
          <p:nvSpPr>
            <p:cNvPr id="1339" name="Freeform 899"/>
            <p:cNvSpPr>
              <a:spLocks/>
            </p:cNvSpPr>
            <p:nvPr/>
          </p:nvSpPr>
          <p:spPr bwMode="auto">
            <a:xfrm>
              <a:off x="2941" y="712"/>
              <a:ext cx="9" cy="4"/>
            </a:xfrm>
            <a:custGeom>
              <a:avLst/>
              <a:gdLst>
                <a:gd name="T0" fmla="*/ 15 w 37"/>
                <a:gd name="T1" fmla="*/ 0 h 16"/>
                <a:gd name="T2" fmla="*/ 26 w 37"/>
                <a:gd name="T3" fmla="*/ 0 h 16"/>
                <a:gd name="T4" fmla="*/ 37 w 37"/>
                <a:gd name="T5" fmla="*/ 0 h 16"/>
                <a:gd name="T6" fmla="*/ 37 w 37"/>
                <a:gd name="T7" fmla="*/ 16 h 16"/>
                <a:gd name="T8" fmla="*/ 10 w 37"/>
                <a:gd name="T9" fmla="*/ 16 h 16"/>
                <a:gd name="T10" fmla="*/ 10 w 37"/>
                <a:gd name="T11" fmla="*/ 0 h 16"/>
                <a:gd name="T12" fmla="*/ 15 w 37"/>
                <a:gd name="T13" fmla="*/ 0 h 16"/>
                <a:gd name="T14" fmla="*/ 15 w 37"/>
                <a:gd name="T15" fmla="*/ 16 h 16"/>
                <a:gd name="T16" fmla="*/ 10 w 37"/>
                <a:gd name="T17" fmla="*/ 16 h 16"/>
                <a:gd name="T18" fmla="*/ 10 w 37"/>
                <a:gd name="T19" fmla="*/ 0 h 16"/>
                <a:gd name="T20" fmla="*/ 26 w 37"/>
                <a:gd name="T21" fmla="*/ 0 h 16"/>
                <a:gd name="T22" fmla="*/ 26 w 37"/>
                <a:gd name="T23" fmla="*/ 16 h 16"/>
                <a:gd name="T24" fmla="*/ 15 w 37"/>
                <a:gd name="T25" fmla="*/ 16 h 16"/>
                <a:gd name="T26" fmla="*/ 15 w 37"/>
                <a:gd name="T27" fmla="*/ 0 h 1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7"/>
                <a:gd name="T43" fmla="*/ 0 h 16"/>
                <a:gd name="T44" fmla="*/ 37 w 37"/>
                <a:gd name="T45" fmla="*/ 16 h 1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7" h="16">
                  <a:moveTo>
                    <a:pt x="15" y="0"/>
                  </a:moveTo>
                  <a:lnTo>
                    <a:pt x="26" y="0"/>
                  </a:lnTo>
                  <a:lnTo>
                    <a:pt x="37" y="0"/>
                  </a:lnTo>
                  <a:lnTo>
                    <a:pt x="37" y="16"/>
                  </a:lnTo>
                  <a:lnTo>
                    <a:pt x="10" y="16"/>
                  </a:lnTo>
                  <a:cubicBezTo>
                    <a:pt x="0" y="16"/>
                    <a:pt x="0" y="0"/>
                    <a:pt x="10" y="0"/>
                  </a:cubicBezTo>
                  <a:lnTo>
                    <a:pt x="15" y="0"/>
                  </a:lnTo>
                  <a:lnTo>
                    <a:pt x="15" y="16"/>
                  </a:lnTo>
                  <a:lnTo>
                    <a:pt x="10" y="16"/>
                  </a:lnTo>
                  <a:lnTo>
                    <a:pt x="10" y="0"/>
                  </a:lnTo>
                  <a:lnTo>
                    <a:pt x="26" y="0"/>
                  </a:lnTo>
                  <a:lnTo>
                    <a:pt x="26" y="16"/>
                  </a:lnTo>
                  <a:lnTo>
                    <a:pt x="15" y="16"/>
                  </a:lnTo>
                  <a:lnTo>
                    <a:pt x="15" y="0"/>
                  </a:lnTo>
                  <a:close/>
                </a:path>
              </a:pathLst>
            </a:custGeom>
            <a:solidFill>
              <a:srgbClr val="6E6E6E"/>
            </a:solidFill>
            <a:ln w="0" cap="flat">
              <a:solidFill>
                <a:srgbClr val="6E6E6E"/>
              </a:solidFill>
              <a:prstDash val="solid"/>
              <a:round/>
              <a:headEnd/>
              <a:tailEnd/>
            </a:ln>
          </p:spPr>
          <p:txBody>
            <a:bodyPr/>
            <a:lstStyle/>
            <a:p>
              <a:endParaRPr lang="en-US"/>
            </a:p>
          </p:txBody>
        </p:sp>
        <p:sp>
          <p:nvSpPr>
            <p:cNvPr id="1340" name="Freeform 900"/>
            <p:cNvSpPr>
              <a:spLocks/>
            </p:cNvSpPr>
            <p:nvPr/>
          </p:nvSpPr>
          <p:spPr bwMode="auto">
            <a:xfrm>
              <a:off x="3133" y="714"/>
              <a:ext cx="4" cy="4"/>
            </a:xfrm>
            <a:custGeom>
              <a:avLst/>
              <a:gdLst>
                <a:gd name="T0" fmla="*/ 4 w 4"/>
                <a:gd name="T1" fmla="*/ 0 h 4"/>
                <a:gd name="T2" fmla="*/ 0 w 4"/>
                <a:gd name="T3" fmla="*/ 4 h 4"/>
                <a:gd name="T4" fmla="*/ 1 w 4"/>
                <a:gd name="T5" fmla="*/ 0 h 4"/>
                <a:gd name="T6" fmla="*/ 4 w 4"/>
                <a:gd name="T7" fmla="*/ 0 h 4"/>
                <a:gd name="T8" fmla="*/ 0 60000 65536"/>
                <a:gd name="T9" fmla="*/ 0 60000 65536"/>
                <a:gd name="T10" fmla="*/ 0 60000 65536"/>
                <a:gd name="T11" fmla="*/ 0 60000 65536"/>
                <a:gd name="T12" fmla="*/ 0 w 4"/>
                <a:gd name="T13" fmla="*/ 0 h 4"/>
                <a:gd name="T14" fmla="*/ 4 w 4"/>
                <a:gd name="T15" fmla="*/ 4 h 4"/>
              </a:gdLst>
              <a:ahLst/>
              <a:cxnLst>
                <a:cxn ang="T8">
                  <a:pos x="T0" y="T1"/>
                </a:cxn>
                <a:cxn ang="T9">
                  <a:pos x="T2" y="T3"/>
                </a:cxn>
                <a:cxn ang="T10">
                  <a:pos x="T4" y="T5"/>
                </a:cxn>
                <a:cxn ang="T11">
                  <a:pos x="T6" y="T7"/>
                </a:cxn>
              </a:cxnLst>
              <a:rect l="T12" t="T13" r="T14" b="T15"/>
              <a:pathLst>
                <a:path w="4" h="4">
                  <a:moveTo>
                    <a:pt x="4" y="0"/>
                  </a:moveTo>
                  <a:lnTo>
                    <a:pt x="0" y="4"/>
                  </a:lnTo>
                  <a:lnTo>
                    <a:pt x="1" y="0"/>
                  </a:lnTo>
                  <a:lnTo>
                    <a:pt x="4"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341" name="Freeform 901"/>
            <p:cNvSpPr>
              <a:spLocks/>
            </p:cNvSpPr>
            <p:nvPr/>
          </p:nvSpPr>
          <p:spPr bwMode="auto">
            <a:xfrm>
              <a:off x="3131" y="712"/>
              <a:ext cx="7" cy="8"/>
            </a:xfrm>
            <a:custGeom>
              <a:avLst/>
              <a:gdLst>
                <a:gd name="T0" fmla="*/ 30 w 30"/>
                <a:gd name="T1" fmla="*/ 14 h 33"/>
                <a:gd name="T2" fmla="*/ 14 w 30"/>
                <a:gd name="T3" fmla="*/ 30 h 33"/>
                <a:gd name="T4" fmla="*/ 5 w 30"/>
                <a:gd name="T5" fmla="*/ 32 h 33"/>
                <a:gd name="T6" fmla="*/ 1 w 30"/>
                <a:gd name="T7" fmla="*/ 23 h 33"/>
                <a:gd name="T8" fmla="*/ 3 w 30"/>
                <a:gd name="T9" fmla="*/ 7 h 33"/>
                <a:gd name="T10" fmla="*/ 11 w 30"/>
                <a:gd name="T11" fmla="*/ 0 h 33"/>
                <a:gd name="T12" fmla="*/ 24 w 30"/>
                <a:gd name="T13" fmla="*/ 0 h 33"/>
                <a:gd name="T14" fmla="*/ 24 w 30"/>
                <a:gd name="T15" fmla="*/ 16 h 33"/>
                <a:gd name="T16" fmla="*/ 11 w 30"/>
                <a:gd name="T17" fmla="*/ 16 h 33"/>
                <a:gd name="T18" fmla="*/ 19 w 30"/>
                <a:gd name="T19" fmla="*/ 10 h 33"/>
                <a:gd name="T20" fmla="*/ 16 w 30"/>
                <a:gd name="T21" fmla="*/ 26 h 33"/>
                <a:gd name="T22" fmla="*/ 3 w 30"/>
                <a:gd name="T23" fmla="*/ 19 h 33"/>
                <a:gd name="T24" fmla="*/ 19 w 30"/>
                <a:gd name="T25" fmla="*/ 3 h 33"/>
                <a:gd name="T26" fmla="*/ 30 w 30"/>
                <a:gd name="T27" fmla="*/ 14 h 3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0"/>
                <a:gd name="T43" fmla="*/ 0 h 33"/>
                <a:gd name="T44" fmla="*/ 30 w 30"/>
                <a:gd name="T45" fmla="*/ 33 h 3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0" h="33">
                  <a:moveTo>
                    <a:pt x="30" y="14"/>
                  </a:moveTo>
                  <a:lnTo>
                    <a:pt x="14" y="30"/>
                  </a:lnTo>
                  <a:cubicBezTo>
                    <a:pt x="12" y="33"/>
                    <a:pt x="8" y="33"/>
                    <a:pt x="5" y="32"/>
                  </a:cubicBezTo>
                  <a:cubicBezTo>
                    <a:pt x="2" y="30"/>
                    <a:pt x="0" y="27"/>
                    <a:pt x="1" y="23"/>
                  </a:cubicBezTo>
                  <a:lnTo>
                    <a:pt x="3" y="7"/>
                  </a:lnTo>
                  <a:cubicBezTo>
                    <a:pt x="4" y="3"/>
                    <a:pt x="7" y="0"/>
                    <a:pt x="11" y="0"/>
                  </a:cubicBezTo>
                  <a:lnTo>
                    <a:pt x="24" y="0"/>
                  </a:lnTo>
                  <a:lnTo>
                    <a:pt x="24" y="16"/>
                  </a:lnTo>
                  <a:lnTo>
                    <a:pt x="11" y="16"/>
                  </a:lnTo>
                  <a:lnTo>
                    <a:pt x="19" y="10"/>
                  </a:lnTo>
                  <a:lnTo>
                    <a:pt x="16" y="26"/>
                  </a:lnTo>
                  <a:lnTo>
                    <a:pt x="3" y="19"/>
                  </a:lnTo>
                  <a:lnTo>
                    <a:pt x="19" y="3"/>
                  </a:lnTo>
                  <a:lnTo>
                    <a:pt x="30" y="14"/>
                  </a:lnTo>
                  <a:close/>
                </a:path>
              </a:pathLst>
            </a:custGeom>
            <a:solidFill>
              <a:srgbClr val="6E6E6E"/>
            </a:solidFill>
            <a:ln w="0" cap="flat">
              <a:solidFill>
                <a:srgbClr val="6E6E6E"/>
              </a:solidFill>
              <a:prstDash val="solid"/>
              <a:round/>
              <a:headEnd/>
              <a:tailEnd/>
            </a:ln>
          </p:spPr>
          <p:txBody>
            <a:bodyPr/>
            <a:lstStyle/>
            <a:p>
              <a:endParaRPr lang="en-US"/>
            </a:p>
          </p:txBody>
        </p:sp>
        <p:sp>
          <p:nvSpPr>
            <p:cNvPr id="1342" name="Freeform 902"/>
            <p:cNvSpPr>
              <a:spLocks/>
            </p:cNvSpPr>
            <p:nvPr/>
          </p:nvSpPr>
          <p:spPr bwMode="auto">
            <a:xfrm>
              <a:off x="2912" y="722"/>
              <a:ext cx="28" cy="12"/>
            </a:xfrm>
            <a:custGeom>
              <a:avLst/>
              <a:gdLst>
                <a:gd name="T0" fmla="*/ 5 w 28"/>
                <a:gd name="T1" fmla="*/ 11 h 12"/>
                <a:gd name="T2" fmla="*/ 13 w 28"/>
                <a:gd name="T3" fmla="*/ 10 h 12"/>
                <a:gd name="T4" fmla="*/ 12 w 28"/>
                <a:gd name="T5" fmla="*/ 9 h 12"/>
                <a:gd name="T6" fmla="*/ 14 w 28"/>
                <a:gd name="T7" fmla="*/ 9 h 12"/>
                <a:gd name="T8" fmla="*/ 10 w 28"/>
                <a:gd name="T9" fmla="*/ 10 h 12"/>
                <a:gd name="T10" fmla="*/ 8 w 28"/>
                <a:gd name="T11" fmla="*/ 9 h 12"/>
                <a:gd name="T12" fmla="*/ 10 w 28"/>
                <a:gd name="T13" fmla="*/ 8 h 12"/>
                <a:gd name="T14" fmla="*/ 0 w 28"/>
                <a:gd name="T15" fmla="*/ 7 h 12"/>
                <a:gd name="T16" fmla="*/ 6 w 28"/>
                <a:gd name="T17" fmla="*/ 7 h 12"/>
                <a:gd name="T18" fmla="*/ 2 w 28"/>
                <a:gd name="T19" fmla="*/ 6 h 12"/>
                <a:gd name="T20" fmla="*/ 5 w 28"/>
                <a:gd name="T21" fmla="*/ 4 h 12"/>
                <a:gd name="T22" fmla="*/ 8 w 28"/>
                <a:gd name="T23" fmla="*/ 4 h 12"/>
                <a:gd name="T24" fmla="*/ 5 w 28"/>
                <a:gd name="T25" fmla="*/ 2 h 12"/>
                <a:gd name="T26" fmla="*/ 5 w 28"/>
                <a:gd name="T27" fmla="*/ 1 h 12"/>
                <a:gd name="T28" fmla="*/ 9 w 28"/>
                <a:gd name="T29" fmla="*/ 0 h 12"/>
                <a:gd name="T30" fmla="*/ 18 w 28"/>
                <a:gd name="T31" fmla="*/ 1 h 12"/>
                <a:gd name="T32" fmla="*/ 28 w 28"/>
                <a:gd name="T33" fmla="*/ 8 h 12"/>
                <a:gd name="T34" fmla="*/ 10 w 28"/>
                <a:gd name="T35" fmla="*/ 12 h 12"/>
                <a:gd name="T36" fmla="*/ 5 w 28"/>
                <a:gd name="T37" fmla="*/ 11 h 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8"/>
                <a:gd name="T58" fmla="*/ 0 h 12"/>
                <a:gd name="T59" fmla="*/ 28 w 28"/>
                <a:gd name="T60" fmla="*/ 12 h 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8" h="12">
                  <a:moveTo>
                    <a:pt x="5" y="11"/>
                  </a:moveTo>
                  <a:lnTo>
                    <a:pt x="13" y="10"/>
                  </a:lnTo>
                  <a:lnTo>
                    <a:pt x="12" y="9"/>
                  </a:lnTo>
                  <a:lnTo>
                    <a:pt x="14" y="9"/>
                  </a:lnTo>
                  <a:lnTo>
                    <a:pt x="10" y="10"/>
                  </a:lnTo>
                  <a:lnTo>
                    <a:pt x="8" y="9"/>
                  </a:lnTo>
                  <a:lnTo>
                    <a:pt x="10" y="8"/>
                  </a:lnTo>
                  <a:lnTo>
                    <a:pt x="0" y="7"/>
                  </a:lnTo>
                  <a:lnTo>
                    <a:pt x="6" y="7"/>
                  </a:lnTo>
                  <a:lnTo>
                    <a:pt x="2" y="6"/>
                  </a:lnTo>
                  <a:lnTo>
                    <a:pt x="5" y="4"/>
                  </a:lnTo>
                  <a:lnTo>
                    <a:pt x="8" y="4"/>
                  </a:lnTo>
                  <a:lnTo>
                    <a:pt x="5" y="2"/>
                  </a:lnTo>
                  <a:lnTo>
                    <a:pt x="5" y="1"/>
                  </a:lnTo>
                  <a:lnTo>
                    <a:pt x="9" y="0"/>
                  </a:lnTo>
                  <a:lnTo>
                    <a:pt x="18" y="1"/>
                  </a:lnTo>
                  <a:lnTo>
                    <a:pt x="28" y="8"/>
                  </a:lnTo>
                  <a:lnTo>
                    <a:pt x="10" y="12"/>
                  </a:lnTo>
                  <a:lnTo>
                    <a:pt x="5" y="11"/>
                  </a:lnTo>
                  <a:close/>
                </a:path>
              </a:pathLst>
            </a:custGeom>
            <a:solidFill>
              <a:srgbClr val="FFFF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343" name="Freeform 903"/>
            <p:cNvSpPr>
              <a:spLocks/>
            </p:cNvSpPr>
            <p:nvPr/>
          </p:nvSpPr>
          <p:spPr bwMode="auto">
            <a:xfrm>
              <a:off x="2910" y="720"/>
              <a:ext cx="32" cy="16"/>
            </a:xfrm>
            <a:custGeom>
              <a:avLst/>
              <a:gdLst>
                <a:gd name="T0" fmla="*/ 61 w 129"/>
                <a:gd name="T1" fmla="*/ 40 h 65"/>
                <a:gd name="T2" fmla="*/ 52 w 129"/>
                <a:gd name="T3" fmla="*/ 52 h 65"/>
                <a:gd name="T4" fmla="*/ 53 w 129"/>
                <a:gd name="T5" fmla="*/ 38 h 65"/>
                <a:gd name="T6" fmla="*/ 67 w 129"/>
                <a:gd name="T7" fmla="*/ 50 h 65"/>
                <a:gd name="T8" fmla="*/ 43 w 129"/>
                <a:gd name="T9" fmla="*/ 55 h 65"/>
                <a:gd name="T10" fmla="*/ 33 w 129"/>
                <a:gd name="T11" fmla="*/ 46 h 65"/>
                <a:gd name="T12" fmla="*/ 41 w 129"/>
                <a:gd name="T13" fmla="*/ 34 h 65"/>
                <a:gd name="T14" fmla="*/ 8 w 129"/>
                <a:gd name="T15" fmla="*/ 45 h 65"/>
                <a:gd name="T16" fmla="*/ 8 w 129"/>
                <a:gd name="T17" fmla="*/ 29 h 65"/>
                <a:gd name="T18" fmla="*/ 30 w 129"/>
                <a:gd name="T19" fmla="*/ 44 h 65"/>
                <a:gd name="T20" fmla="*/ 6 w 129"/>
                <a:gd name="T21" fmla="*/ 32 h 65"/>
                <a:gd name="T22" fmla="*/ 21 w 129"/>
                <a:gd name="T23" fmla="*/ 16 h 65"/>
                <a:gd name="T24" fmla="*/ 42 w 129"/>
                <a:gd name="T25" fmla="*/ 18 h 65"/>
                <a:gd name="T26" fmla="*/ 22 w 129"/>
                <a:gd name="T27" fmla="*/ 24 h 65"/>
                <a:gd name="T28" fmla="*/ 22 w 129"/>
                <a:gd name="T29" fmla="*/ 8 h 65"/>
                <a:gd name="T30" fmla="*/ 42 w 129"/>
                <a:gd name="T31" fmla="*/ 1 h 65"/>
                <a:gd name="T32" fmla="*/ 83 w 129"/>
                <a:gd name="T33" fmla="*/ 3 h 65"/>
                <a:gd name="T34" fmla="*/ 125 w 129"/>
                <a:gd name="T35" fmla="*/ 33 h 65"/>
                <a:gd name="T36" fmla="*/ 122 w 129"/>
                <a:gd name="T37" fmla="*/ 47 h 65"/>
                <a:gd name="T38" fmla="*/ 48 w 129"/>
                <a:gd name="T39" fmla="*/ 64 h 65"/>
                <a:gd name="T40" fmla="*/ 31 w 129"/>
                <a:gd name="T41" fmla="*/ 43 h 65"/>
                <a:gd name="T42" fmla="*/ 48 w 129"/>
                <a:gd name="T43" fmla="*/ 49 h 65"/>
                <a:gd name="T44" fmla="*/ 116 w 129"/>
                <a:gd name="T45" fmla="*/ 46 h 65"/>
                <a:gd name="T46" fmla="*/ 82 w 129"/>
                <a:gd name="T47" fmla="*/ 19 h 65"/>
                <a:gd name="T48" fmla="*/ 45 w 129"/>
                <a:gd name="T49" fmla="*/ 16 h 65"/>
                <a:gd name="T50" fmla="*/ 36 w 129"/>
                <a:gd name="T51" fmla="*/ 15 h 65"/>
                <a:gd name="T52" fmla="*/ 30 w 129"/>
                <a:gd name="T53" fmla="*/ 10 h 65"/>
                <a:gd name="T54" fmla="*/ 48 w 129"/>
                <a:gd name="T55" fmla="*/ 28 h 65"/>
                <a:gd name="T56" fmla="*/ 25 w 129"/>
                <a:gd name="T57" fmla="*/ 30 h 65"/>
                <a:gd name="T58" fmla="*/ 19 w 129"/>
                <a:gd name="T59" fmla="*/ 38 h 65"/>
                <a:gd name="T60" fmla="*/ 34 w 129"/>
                <a:gd name="T61" fmla="*/ 29 h 65"/>
                <a:gd name="T62" fmla="*/ 32 w 129"/>
                <a:gd name="T63" fmla="*/ 45 h 65"/>
                <a:gd name="T64" fmla="*/ 9 w 129"/>
                <a:gd name="T65" fmla="*/ 29 h 65"/>
                <a:gd name="T66" fmla="*/ 54 w 129"/>
                <a:gd name="T67" fmla="*/ 37 h 65"/>
                <a:gd name="T68" fmla="*/ 46 w 129"/>
                <a:gd name="T69" fmla="*/ 51 h 65"/>
                <a:gd name="T70" fmla="*/ 50 w 129"/>
                <a:gd name="T71" fmla="*/ 41 h 65"/>
                <a:gd name="T72" fmla="*/ 62 w 129"/>
                <a:gd name="T73" fmla="*/ 35 h 65"/>
                <a:gd name="T74" fmla="*/ 67 w 129"/>
                <a:gd name="T75" fmla="*/ 50 h 65"/>
                <a:gd name="T76" fmla="*/ 59 w 129"/>
                <a:gd name="T77" fmla="*/ 38 h 65"/>
                <a:gd name="T78" fmla="*/ 69 w 129"/>
                <a:gd name="T79" fmla="*/ 49 h 65"/>
                <a:gd name="T80" fmla="*/ 30 w 129"/>
                <a:gd name="T81" fmla="*/ 59 h 6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9"/>
                <a:gd name="T124" fmla="*/ 0 h 65"/>
                <a:gd name="T125" fmla="*/ 129 w 129"/>
                <a:gd name="T126" fmla="*/ 65 h 6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9" h="65">
                  <a:moveTo>
                    <a:pt x="28" y="43"/>
                  </a:moveTo>
                  <a:lnTo>
                    <a:pt x="61" y="40"/>
                  </a:lnTo>
                  <a:lnTo>
                    <a:pt x="58" y="55"/>
                  </a:lnTo>
                  <a:lnTo>
                    <a:pt x="52" y="52"/>
                  </a:lnTo>
                  <a:cubicBezTo>
                    <a:pt x="49" y="51"/>
                    <a:pt x="47" y="48"/>
                    <a:pt x="48" y="45"/>
                  </a:cubicBezTo>
                  <a:cubicBezTo>
                    <a:pt x="48" y="41"/>
                    <a:pt x="50" y="39"/>
                    <a:pt x="53" y="38"/>
                  </a:cubicBezTo>
                  <a:lnTo>
                    <a:pt x="62" y="35"/>
                  </a:lnTo>
                  <a:lnTo>
                    <a:pt x="67" y="50"/>
                  </a:lnTo>
                  <a:lnTo>
                    <a:pt x="49" y="56"/>
                  </a:lnTo>
                  <a:cubicBezTo>
                    <a:pt x="47" y="56"/>
                    <a:pt x="45" y="56"/>
                    <a:pt x="43" y="55"/>
                  </a:cubicBezTo>
                  <a:lnTo>
                    <a:pt x="37" y="52"/>
                  </a:lnTo>
                  <a:cubicBezTo>
                    <a:pt x="35" y="51"/>
                    <a:pt x="33" y="49"/>
                    <a:pt x="33" y="46"/>
                  </a:cubicBezTo>
                  <a:cubicBezTo>
                    <a:pt x="33" y="44"/>
                    <a:pt x="33" y="41"/>
                    <a:pt x="35" y="39"/>
                  </a:cubicBezTo>
                  <a:lnTo>
                    <a:pt x="41" y="34"/>
                  </a:lnTo>
                  <a:lnTo>
                    <a:pt x="46" y="48"/>
                  </a:lnTo>
                  <a:lnTo>
                    <a:pt x="8" y="45"/>
                  </a:lnTo>
                  <a:cubicBezTo>
                    <a:pt x="4" y="44"/>
                    <a:pt x="0" y="41"/>
                    <a:pt x="0" y="36"/>
                  </a:cubicBezTo>
                  <a:cubicBezTo>
                    <a:pt x="1" y="32"/>
                    <a:pt x="4" y="29"/>
                    <a:pt x="8" y="29"/>
                  </a:cubicBezTo>
                  <a:lnTo>
                    <a:pt x="32" y="29"/>
                  </a:lnTo>
                  <a:lnTo>
                    <a:pt x="30" y="44"/>
                  </a:lnTo>
                  <a:lnTo>
                    <a:pt x="12" y="39"/>
                  </a:lnTo>
                  <a:cubicBezTo>
                    <a:pt x="9" y="38"/>
                    <a:pt x="7" y="35"/>
                    <a:pt x="6" y="32"/>
                  </a:cubicBezTo>
                  <a:cubicBezTo>
                    <a:pt x="6" y="29"/>
                    <a:pt x="7" y="26"/>
                    <a:pt x="10" y="25"/>
                  </a:cubicBezTo>
                  <a:lnTo>
                    <a:pt x="21" y="16"/>
                  </a:lnTo>
                  <a:cubicBezTo>
                    <a:pt x="23" y="15"/>
                    <a:pt x="25" y="14"/>
                    <a:pt x="28" y="15"/>
                  </a:cubicBezTo>
                  <a:lnTo>
                    <a:pt x="42" y="18"/>
                  </a:lnTo>
                  <a:lnTo>
                    <a:pt x="37" y="32"/>
                  </a:lnTo>
                  <a:lnTo>
                    <a:pt x="22" y="24"/>
                  </a:lnTo>
                  <a:cubicBezTo>
                    <a:pt x="18" y="22"/>
                    <a:pt x="17" y="17"/>
                    <a:pt x="19" y="13"/>
                  </a:cubicBezTo>
                  <a:lnTo>
                    <a:pt x="22" y="8"/>
                  </a:lnTo>
                  <a:cubicBezTo>
                    <a:pt x="23" y="5"/>
                    <a:pt x="25" y="4"/>
                    <a:pt x="28" y="3"/>
                  </a:cubicBezTo>
                  <a:lnTo>
                    <a:pt x="42" y="1"/>
                  </a:lnTo>
                  <a:cubicBezTo>
                    <a:pt x="43" y="0"/>
                    <a:pt x="44" y="0"/>
                    <a:pt x="44" y="0"/>
                  </a:cubicBezTo>
                  <a:lnTo>
                    <a:pt x="83" y="3"/>
                  </a:lnTo>
                  <a:cubicBezTo>
                    <a:pt x="84" y="3"/>
                    <a:pt x="86" y="4"/>
                    <a:pt x="87" y="5"/>
                  </a:cubicBezTo>
                  <a:lnTo>
                    <a:pt x="125" y="33"/>
                  </a:lnTo>
                  <a:cubicBezTo>
                    <a:pt x="128" y="35"/>
                    <a:pt x="129" y="38"/>
                    <a:pt x="128" y="41"/>
                  </a:cubicBezTo>
                  <a:cubicBezTo>
                    <a:pt x="128" y="44"/>
                    <a:pt x="125" y="47"/>
                    <a:pt x="122" y="47"/>
                  </a:cubicBezTo>
                  <a:lnTo>
                    <a:pt x="52" y="64"/>
                  </a:lnTo>
                  <a:cubicBezTo>
                    <a:pt x="50" y="65"/>
                    <a:pt x="49" y="65"/>
                    <a:pt x="48" y="64"/>
                  </a:cubicBezTo>
                  <a:lnTo>
                    <a:pt x="27" y="59"/>
                  </a:lnTo>
                  <a:lnTo>
                    <a:pt x="31" y="43"/>
                  </a:lnTo>
                  <a:lnTo>
                    <a:pt x="52" y="49"/>
                  </a:lnTo>
                  <a:lnTo>
                    <a:pt x="48" y="49"/>
                  </a:lnTo>
                  <a:lnTo>
                    <a:pt x="119" y="32"/>
                  </a:lnTo>
                  <a:lnTo>
                    <a:pt x="116" y="46"/>
                  </a:lnTo>
                  <a:lnTo>
                    <a:pt x="77" y="18"/>
                  </a:lnTo>
                  <a:lnTo>
                    <a:pt x="82" y="19"/>
                  </a:lnTo>
                  <a:lnTo>
                    <a:pt x="43" y="16"/>
                  </a:lnTo>
                  <a:lnTo>
                    <a:pt x="45" y="16"/>
                  </a:lnTo>
                  <a:lnTo>
                    <a:pt x="31" y="19"/>
                  </a:lnTo>
                  <a:lnTo>
                    <a:pt x="36" y="15"/>
                  </a:lnTo>
                  <a:lnTo>
                    <a:pt x="33" y="21"/>
                  </a:lnTo>
                  <a:lnTo>
                    <a:pt x="30" y="10"/>
                  </a:lnTo>
                  <a:lnTo>
                    <a:pt x="45" y="18"/>
                  </a:lnTo>
                  <a:cubicBezTo>
                    <a:pt x="48" y="20"/>
                    <a:pt x="50" y="25"/>
                    <a:pt x="48" y="28"/>
                  </a:cubicBezTo>
                  <a:cubicBezTo>
                    <a:pt x="47" y="32"/>
                    <a:pt x="43" y="34"/>
                    <a:pt x="39" y="33"/>
                  </a:cubicBezTo>
                  <a:lnTo>
                    <a:pt x="25" y="30"/>
                  </a:lnTo>
                  <a:lnTo>
                    <a:pt x="31" y="29"/>
                  </a:lnTo>
                  <a:lnTo>
                    <a:pt x="19" y="38"/>
                  </a:lnTo>
                  <a:lnTo>
                    <a:pt x="17" y="23"/>
                  </a:lnTo>
                  <a:lnTo>
                    <a:pt x="34" y="29"/>
                  </a:lnTo>
                  <a:cubicBezTo>
                    <a:pt x="38" y="30"/>
                    <a:pt x="41" y="34"/>
                    <a:pt x="40" y="38"/>
                  </a:cubicBezTo>
                  <a:cubicBezTo>
                    <a:pt x="39" y="42"/>
                    <a:pt x="36" y="45"/>
                    <a:pt x="32" y="45"/>
                  </a:cubicBezTo>
                  <a:lnTo>
                    <a:pt x="8" y="45"/>
                  </a:lnTo>
                  <a:lnTo>
                    <a:pt x="9" y="29"/>
                  </a:lnTo>
                  <a:lnTo>
                    <a:pt x="47" y="32"/>
                  </a:lnTo>
                  <a:cubicBezTo>
                    <a:pt x="51" y="32"/>
                    <a:pt x="53" y="34"/>
                    <a:pt x="54" y="37"/>
                  </a:cubicBezTo>
                  <a:cubicBezTo>
                    <a:pt x="55" y="40"/>
                    <a:pt x="55" y="43"/>
                    <a:pt x="52" y="45"/>
                  </a:cubicBezTo>
                  <a:lnTo>
                    <a:pt x="46" y="51"/>
                  </a:lnTo>
                  <a:lnTo>
                    <a:pt x="44" y="38"/>
                  </a:lnTo>
                  <a:lnTo>
                    <a:pt x="50" y="41"/>
                  </a:lnTo>
                  <a:lnTo>
                    <a:pt x="44" y="40"/>
                  </a:lnTo>
                  <a:lnTo>
                    <a:pt x="62" y="35"/>
                  </a:lnTo>
                  <a:cubicBezTo>
                    <a:pt x="66" y="33"/>
                    <a:pt x="71" y="36"/>
                    <a:pt x="72" y="40"/>
                  </a:cubicBezTo>
                  <a:cubicBezTo>
                    <a:pt x="73" y="44"/>
                    <a:pt x="71" y="49"/>
                    <a:pt x="67" y="50"/>
                  </a:cubicBezTo>
                  <a:lnTo>
                    <a:pt x="58" y="53"/>
                  </a:lnTo>
                  <a:lnTo>
                    <a:pt x="59" y="38"/>
                  </a:lnTo>
                  <a:lnTo>
                    <a:pt x="65" y="41"/>
                  </a:lnTo>
                  <a:cubicBezTo>
                    <a:pt x="68" y="42"/>
                    <a:pt x="70" y="46"/>
                    <a:pt x="69" y="49"/>
                  </a:cubicBezTo>
                  <a:cubicBezTo>
                    <a:pt x="69" y="53"/>
                    <a:pt x="66" y="56"/>
                    <a:pt x="62" y="56"/>
                  </a:cubicBezTo>
                  <a:lnTo>
                    <a:pt x="30" y="59"/>
                  </a:lnTo>
                  <a:lnTo>
                    <a:pt x="28" y="43"/>
                  </a:lnTo>
                  <a:close/>
                </a:path>
              </a:pathLst>
            </a:custGeom>
            <a:solidFill>
              <a:srgbClr val="6E6E6E"/>
            </a:solidFill>
            <a:ln w="0" cap="flat">
              <a:solidFill>
                <a:srgbClr val="6E6E6E"/>
              </a:solidFill>
              <a:prstDash val="solid"/>
              <a:round/>
              <a:headEnd/>
              <a:tailEnd/>
            </a:ln>
          </p:spPr>
          <p:txBody>
            <a:bodyPr/>
            <a:lstStyle/>
            <a:p>
              <a:endParaRPr lang="en-US"/>
            </a:p>
          </p:txBody>
        </p:sp>
        <p:sp>
          <p:nvSpPr>
            <p:cNvPr id="1344" name="Freeform 904"/>
            <p:cNvSpPr>
              <a:spLocks/>
            </p:cNvSpPr>
            <p:nvPr/>
          </p:nvSpPr>
          <p:spPr bwMode="auto">
            <a:xfrm>
              <a:off x="2944" y="726"/>
              <a:ext cx="8" cy="4"/>
            </a:xfrm>
            <a:custGeom>
              <a:avLst/>
              <a:gdLst>
                <a:gd name="T0" fmla="*/ 4 w 8"/>
                <a:gd name="T1" fmla="*/ 0 h 4"/>
                <a:gd name="T2" fmla="*/ 8 w 8"/>
                <a:gd name="T3" fmla="*/ 1 h 4"/>
                <a:gd name="T4" fmla="*/ 3 w 8"/>
                <a:gd name="T5" fmla="*/ 3 h 4"/>
                <a:gd name="T6" fmla="*/ 3 w 8"/>
                <a:gd name="T7" fmla="*/ 4 h 4"/>
                <a:gd name="T8" fmla="*/ 0 w 8"/>
                <a:gd name="T9" fmla="*/ 4 h 4"/>
                <a:gd name="T10" fmla="*/ 0 w 8"/>
                <a:gd name="T11" fmla="*/ 3 h 4"/>
                <a:gd name="T12" fmla="*/ 4 w 8"/>
                <a:gd name="T13" fmla="*/ 0 h 4"/>
                <a:gd name="T14" fmla="*/ 0 w 8"/>
                <a:gd name="T15" fmla="*/ 1 h 4"/>
                <a:gd name="T16" fmla="*/ 4 w 8"/>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4"/>
                <a:gd name="T29" fmla="*/ 8 w 8"/>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4">
                  <a:moveTo>
                    <a:pt x="4" y="0"/>
                  </a:moveTo>
                  <a:lnTo>
                    <a:pt x="8" y="1"/>
                  </a:lnTo>
                  <a:lnTo>
                    <a:pt x="3" y="3"/>
                  </a:lnTo>
                  <a:lnTo>
                    <a:pt x="3" y="4"/>
                  </a:lnTo>
                  <a:lnTo>
                    <a:pt x="0" y="4"/>
                  </a:lnTo>
                  <a:lnTo>
                    <a:pt x="0" y="3"/>
                  </a:lnTo>
                  <a:lnTo>
                    <a:pt x="4" y="0"/>
                  </a:lnTo>
                  <a:lnTo>
                    <a:pt x="0" y="1"/>
                  </a:lnTo>
                  <a:lnTo>
                    <a:pt x="4" y="0"/>
                  </a:lnTo>
                  <a:close/>
                </a:path>
              </a:pathLst>
            </a:custGeom>
            <a:solidFill>
              <a:srgbClr val="FFFF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345" name="Freeform 905"/>
            <p:cNvSpPr>
              <a:spLocks/>
            </p:cNvSpPr>
            <p:nvPr/>
          </p:nvSpPr>
          <p:spPr bwMode="auto">
            <a:xfrm>
              <a:off x="2941" y="724"/>
              <a:ext cx="13" cy="8"/>
            </a:xfrm>
            <a:custGeom>
              <a:avLst/>
              <a:gdLst>
                <a:gd name="T0" fmla="*/ 29 w 50"/>
                <a:gd name="T1" fmla="*/ 1 h 33"/>
                <a:gd name="T2" fmla="*/ 44 w 50"/>
                <a:gd name="T3" fmla="*/ 5 h 33"/>
                <a:gd name="T4" fmla="*/ 49 w 50"/>
                <a:gd name="T5" fmla="*/ 13 h 33"/>
                <a:gd name="T6" fmla="*/ 43 w 50"/>
                <a:gd name="T7" fmla="*/ 21 h 33"/>
                <a:gd name="T8" fmla="*/ 26 w 50"/>
                <a:gd name="T9" fmla="*/ 25 h 33"/>
                <a:gd name="T10" fmla="*/ 31 w 50"/>
                <a:gd name="T11" fmla="*/ 22 h 33"/>
                <a:gd name="T12" fmla="*/ 28 w 50"/>
                <a:gd name="T13" fmla="*/ 26 h 33"/>
                <a:gd name="T14" fmla="*/ 23 w 50"/>
                <a:gd name="T15" fmla="*/ 30 h 33"/>
                <a:gd name="T16" fmla="*/ 14 w 50"/>
                <a:gd name="T17" fmla="*/ 32 h 33"/>
                <a:gd name="T18" fmla="*/ 5 w 50"/>
                <a:gd name="T19" fmla="*/ 28 h 33"/>
                <a:gd name="T20" fmla="*/ 2 w 50"/>
                <a:gd name="T21" fmla="*/ 21 h 33"/>
                <a:gd name="T22" fmla="*/ 6 w 50"/>
                <a:gd name="T23" fmla="*/ 11 h 33"/>
                <a:gd name="T24" fmla="*/ 23 w 50"/>
                <a:gd name="T25" fmla="*/ 1 h 33"/>
                <a:gd name="T26" fmla="*/ 29 w 50"/>
                <a:gd name="T27" fmla="*/ 16 h 33"/>
                <a:gd name="T28" fmla="*/ 15 w 50"/>
                <a:gd name="T29" fmla="*/ 21 h 33"/>
                <a:gd name="T30" fmla="*/ 9 w 50"/>
                <a:gd name="T31" fmla="*/ 20 h 33"/>
                <a:gd name="T32" fmla="*/ 10 w 50"/>
                <a:gd name="T33" fmla="*/ 5 h 33"/>
                <a:gd name="T34" fmla="*/ 25 w 50"/>
                <a:gd name="T35" fmla="*/ 1 h 33"/>
                <a:gd name="T36" fmla="*/ 29 w 50"/>
                <a:gd name="T37" fmla="*/ 16 h 33"/>
                <a:gd name="T38" fmla="*/ 15 w 50"/>
                <a:gd name="T39" fmla="*/ 21 h 33"/>
                <a:gd name="T40" fmla="*/ 10 w 50"/>
                <a:gd name="T41" fmla="*/ 5 h 33"/>
                <a:gd name="T42" fmla="*/ 25 w 50"/>
                <a:gd name="T43" fmla="*/ 1 h 33"/>
                <a:gd name="T44" fmla="*/ 34 w 50"/>
                <a:gd name="T45" fmla="*/ 5 h 33"/>
                <a:gd name="T46" fmla="*/ 31 w 50"/>
                <a:gd name="T47" fmla="*/ 16 h 33"/>
                <a:gd name="T48" fmla="*/ 13 w 50"/>
                <a:gd name="T49" fmla="*/ 25 h 33"/>
                <a:gd name="T50" fmla="*/ 17 w 50"/>
                <a:gd name="T51" fmla="*/ 14 h 33"/>
                <a:gd name="T52" fmla="*/ 20 w 50"/>
                <a:gd name="T53" fmla="*/ 21 h 33"/>
                <a:gd name="T54" fmla="*/ 10 w 50"/>
                <a:gd name="T55" fmla="*/ 17 h 33"/>
                <a:gd name="T56" fmla="*/ 19 w 50"/>
                <a:gd name="T57" fmla="*/ 14 h 33"/>
                <a:gd name="T58" fmla="*/ 14 w 50"/>
                <a:gd name="T59" fmla="*/ 18 h 33"/>
                <a:gd name="T60" fmla="*/ 17 w 50"/>
                <a:gd name="T61" fmla="*/ 13 h 33"/>
                <a:gd name="T62" fmla="*/ 22 w 50"/>
                <a:gd name="T63" fmla="*/ 10 h 33"/>
                <a:gd name="T64" fmla="*/ 39 w 50"/>
                <a:gd name="T65" fmla="*/ 5 h 33"/>
                <a:gd name="T66" fmla="*/ 39 w 50"/>
                <a:gd name="T67" fmla="*/ 21 h 33"/>
                <a:gd name="T68" fmla="*/ 25 w 50"/>
                <a:gd name="T69" fmla="*/ 16 h 33"/>
                <a:gd name="T70" fmla="*/ 29 w 50"/>
                <a:gd name="T71" fmla="*/ 1 h 3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
                <a:gd name="T109" fmla="*/ 0 h 33"/>
                <a:gd name="T110" fmla="*/ 50 w 50"/>
                <a:gd name="T111" fmla="*/ 33 h 3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 h="33">
                  <a:moveTo>
                    <a:pt x="29" y="1"/>
                  </a:moveTo>
                  <a:lnTo>
                    <a:pt x="44" y="5"/>
                  </a:lnTo>
                  <a:cubicBezTo>
                    <a:pt x="47" y="6"/>
                    <a:pt x="50" y="10"/>
                    <a:pt x="49" y="13"/>
                  </a:cubicBezTo>
                  <a:cubicBezTo>
                    <a:pt x="49" y="17"/>
                    <a:pt x="47" y="20"/>
                    <a:pt x="43" y="21"/>
                  </a:cubicBezTo>
                  <a:lnTo>
                    <a:pt x="26" y="25"/>
                  </a:lnTo>
                  <a:lnTo>
                    <a:pt x="31" y="22"/>
                  </a:lnTo>
                  <a:lnTo>
                    <a:pt x="28" y="26"/>
                  </a:lnTo>
                  <a:cubicBezTo>
                    <a:pt x="27" y="28"/>
                    <a:pt x="25" y="29"/>
                    <a:pt x="23" y="30"/>
                  </a:cubicBezTo>
                  <a:lnTo>
                    <a:pt x="14" y="32"/>
                  </a:lnTo>
                  <a:cubicBezTo>
                    <a:pt x="11" y="33"/>
                    <a:pt x="7" y="31"/>
                    <a:pt x="5" y="28"/>
                  </a:cubicBezTo>
                  <a:lnTo>
                    <a:pt x="2" y="21"/>
                  </a:lnTo>
                  <a:cubicBezTo>
                    <a:pt x="0" y="17"/>
                    <a:pt x="2" y="12"/>
                    <a:pt x="6" y="11"/>
                  </a:cubicBezTo>
                  <a:lnTo>
                    <a:pt x="23" y="1"/>
                  </a:lnTo>
                  <a:lnTo>
                    <a:pt x="29" y="16"/>
                  </a:lnTo>
                  <a:lnTo>
                    <a:pt x="15" y="21"/>
                  </a:lnTo>
                  <a:cubicBezTo>
                    <a:pt x="13" y="21"/>
                    <a:pt x="11" y="21"/>
                    <a:pt x="9" y="20"/>
                  </a:cubicBezTo>
                  <a:cubicBezTo>
                    <a:pt x="2" y="17"/>
                    <a:pt x="3" y="8"/>
                    <a:pt x="10" y="5"/>
                  </a:cubicBezTo>
                  <a:lnTo>
                    <a:pt x="25" y="1"/>
                  </a:lnTo>
                  <a:lnTo>
                    <a:pt x="29" y="16"/>
                  </a:lnTo>
                  <a:lnTo>
                    <a:pt x="15" y="21"/>
                  </a:lnTo>
                  <a:lnTo>
                    <a:pt x="10" y="5"/>
                  </a:lnTo>
                  <a:lnTo>
                    <a:pt x="25" y="1"/>
                  </a:lnTo>
                  <a:cubicBezTo>
                    <a:pt x="28" y="0"/>
                    <a:pt x="33" y="2"/>
                    <a:pt x="34" y="5"/>
                  </a:cubicBezTo>
                  <a:cubicBezTo>
                    <a:pt x="36" y="9"/>
                    <a:pt x="34" y="14"/>
                    <a:pt x="31" y="16"/>
                  </a:cubicBezTo>
                  <a:lnTo>
                    <a:pt x="13" y="25"/>
                  </a:lnTo>
                  <a:lnTo>
                    <a:pt x="17" y="14"/>
                  </a:lnTo>
                  <a:lnTo>
                    <a:pt x="20" y="21"/>
                  </a:lnTo>
                  <a:lnTo>
                    <a:pt x="10" y="17"/>
                  </a:lnTo>
                  <a:lnTo>
                    <a:pt x="19" y="14"/>
                  </a:lnTo>
                  <a:lnTo>
                    <a:pt x="14" y="18"/>
                  </a:lnTo>
                  <a:lnTo>
                    <a:pt x="17" y="13"/>
                  </a:lnTo>
                  <a:cubicBezTo>
                    <a:pt x="18" y="12"/>
                    <a:pt x="20" y="10"/>
                    <a:pt x="22" y="10"/>
                  </a:cubicBezTo>
                  <a:lnTo>
                    <a:pt x="39" y="5"/>
                  </a:lnTo>
                  <a:lnTo>
                    <a:pt x="39" y="21"/>
                  </a:lnTo>
                  <a:lnTo>
                    <a:pt x="25" y="16"/>
                  </a:lnTo>
                  <a:lnTo>
                    <a:pt x="29" y="1"/>
                  </a:lnTo>
                  <a:close/>
                </a:path>
              </a:pathLst>
            </a:custGeom>
            <a:solidFill>
              <a:srgbClr val="6E6E6E"/>
            </a:solidFill>
            <a:ln w="0" cap="flat">
              <a:solidFill>
                <a:srgbClr val="6E6E6E"/>
              </a:solidFill>
              <a:prstDash val="solid"/>
              <a:round/>
              <a:headEnd/>
              <a:tailEnd/>
            </a:ln>
          </p:spPr>
          <p:txBody>
            <a:bodyPr/>
            <a:lstStyle/>
            <a:p>
              <a:endParaRPr lang="en-US"/>
            </a:p>
          </p:txBody>
        </p:sp>
        <p:sp>
          <p:nvSpPr>
            <p:cNvPr id="1346" name="Freeform 906"/>
            <p:cNvSpPr>
              <a:spLocks/>
            </p:cNvSpPr>
            <p:nvPr/>
          </p:nvSpPr>
          <p:spPr bwMode="auto">
            <a:xfrm>
              <a:off x="2918" y="740"/>
              <a:ext cx="6" cy="4"/>
            </a:xfrm>
            <a:custGeom>
              <a:avLst/>
              <a:gdLst>
                <a:gd name="T0" fmla="*/ 26 w 26"/>
                <a:gd name="T1" fmla="*/ 16 h 16"/>
                <a:gd name="T2" fmla="*/ 18 w 26"/>
                <a:gd name="T3" fmla="*/ 16 h 16"/>
                <a:gd name="T4" fmla="*/ 10 w 26"/>
                <a:gd name="T5" fmla="*/ 16 h 16"/>
                <a:gd name="T6" fmla="*/ 10 w 26"/>
                <a:gd name="T7" fmla="*/ 0 h 16"/>
                <a:gd name="T8" fmla="*/ 22 w 26"/>
                <a:gd name="T9" fmla="*/ 0 h 16"/>
                <a:gd name="T10" fmla="*/ 26 w 26"/>
                <a:gd name="T11" fmla="*/ 0 h 16"/>
                <a:gd name="T12" fmla="*/ 26 w 26"/>
                <a:gd name="T13" fmla="*/ 16 h 16"/>
                <a:gd name="T14" fmla="*/ 22 w 26"/>
                <a:gd name="T15" fmla="*/ 16 h 16"/>
                <a:gd name="T16" fmla="*/ 10 w 26"/>
                <a:gd name="T17" fmla="*/ 16 h 16"/>
                <a:gd name="T18" fmla="*/ 10 w 26"/>
                <a:gd name="T19" fmla="*/ 0 h 16"/>
                <a:gd name="T20" fmla="*/ 18 w 26"/>
                <a:gd name="T21" fmla="*/ 0 h 16"/>
                <a:gd name="T22" fmla="*/ 26 w 26"/>
                <a:gd name="T23" fmla="*/ 0 h 16"/>
                <a:gd name="T24" fmla="*/ 26 w 26"/>
                <a:gd name="T25" fmla="*/ 16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
                <a:gd name="T40" fmla="*/ 0 h 16"/>
                <a:gd name="T41" fmla="*/ 26 w 26"/>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 h="16">
                  <a:moveTo>
                    <a:pt x="26" y="16"/>
                  </a:moveTo>
                  <a:lnTo>
                    <a:pt x="18" y="16"/>
                  </a:lnTo>
                  <a:lnTo>
                    <a:pt x="10" y="16"/>
                  </a:lnTo>
                  <a:cubicBezTo>
                    <a:pt x="0" y="16"/>
                    <a:pt x="0" y="0"/>
                    <a:pt x="10" y="0"/>
                  </a:cubicBezTo>
                  <a:lnTo>
                    <a:pt x="22" y="0"/>
                  </a:lnTo>
                  <a:lnTo>
                    <a:pt x="26" y="0"/>
                  </a:lnTo>
                  <a:lnTo>
                    <a:pt x="26" y="16"/>
                  </a:lnTo>
                  <a:lnTo>
                    <a:pt x="22" y="16"/>
                  </a:lnTo>
                  <a:lnTo>
                    <a:pt x="10" y="16"/>
                  </a:lnTo>
                  <a:lnTo>
                    <a:pt x="10" y="0"/>
                  </a:lnTo>
                  <a:lnTo>
                    <a:pt x="18" y="0"/>
                  </a:lnTo>
                  <a:lnTo>
                    <a:pt x="26" y="0"/>
                  </a:lnTo>
                  <a:lnTo>
                    <a:pt x="26" y="16"/>
                  </a:lnTo>
                  <a:close/>
                </a:path>
              </a:pathLst>
            </a:custGeom>
            <a:solidFill>
              <a:srgbClr val="6E6E6E"/>
            </a:solidFill>
            <a:ln w="0" cap="flat">
              <a:solidFill>
                <a:srgbClr val="6E6E6E"/>
              </a:solidFill>
              <a:prstDash val="solid"/>
              <a:round/>
              <a:headEnd/>
              <a:tailEnd/>
            </a:ln>
          </p:spPr>
          <p:txBody>
            <a:bodyPr/>
            <a:lstStyle/>
            <a:p>
              <a:endParaRPr lang="en-US"/>
            </a:p>
          </p:txBody>
        </p:sp>
        <p:sp>
          <p:nvSpPr>
            <p:cNvPr id="1347" name="Freeform 907"/>
            <p:cNvSpPr>
              <a:spLocks/>
            </p:cNvSpPr>
            <p:nvPr/>
          </p:nvSpPr>
          <p:spPr bwMode="auto">
            <a:xfrm>
              <a:off x="3007" y="777"/>
              <a:ext cx="8" cy="8"/>
            </a:xfrm>
            <a:custGeom>
              <a:avLst/>
              <a:gdLst>
                <a:gd name="T0" fmla="*/ 2 w 8"/>
                <a:gd name="T1" fmla="*/ 4 h 8"/>
                <a:gd name="T2" fmla="*/ 0 w 8"/>
                <a:gd name="T3" fmla="*/ 0 h 8"/>
                <a:gd name="T4" fmla="*/ 3 w 8"/>
                <a:gd name="T5" fmla="*/ 1 h 8"/>
                <a:gd name="T6" fmla="*/ 8 w 8"/>
                <a:gd name="T7" fmla="*/ 8 h 8"/>
                <a:gd name="T8" fmla="*/ 2 w 8"/>
                <a:gd name="T9" fmla="*/ 7 h 8"/>
                <a:gd name="T10" fmla="*/ 2 w 8"/>
                <a:gd name="T11" fmla="*/ 4 h 8"/>
                <a:gd name="T12" fmla="*/ 0 60000 65536"/>
                <a:gd name="T13" fmla="*/ 0 60000 65536"/>
                <a:gd name="T14" fmla="*/ 0 60000 65536"/>
                <a:gd name="T15" fmla="*/ 0 60000 65536"/>
                <a:gd name="T16" fmla="*/ 0 60000 65536"/>
                <a:gd name="T17" fmla="*/ 0 60000 65536"/>
                <a:gd name="T18" fmla="*/ 0 w 8"/>
                <a:gd name="T19" fmla="*/ 0 h 8"/>
                <a:gd name="T20" fmla="*/ 8 w 8"/>
                <a:gd name="T21" fmla="*/ 8 h 8"/>
              </a:gdLst>
              <a:ahLst/>
              <a:cxnLst>
                <a:cxn ang="T12">
                  <a:pos x="T0" y="T1"/>
                </a:cxn>
                <a:cxn ang="T13">
                  <a:pos x="T2" y="T3"/>
                </a:cxn>
                <a:cxn ang="T14">
                  <a:pos x="T4" y="T5"/>
                </a:cxn>
                <a:cxn ang="T15">
                  <a:pos x="T6" y="T7"/>
                </a:cxn>
                <a:cxn ang="T16">
                  <a:pos x="T8" y="T9"/>
                </a:cxn>
                <a:cxn ang="T17">
                  <a:pos x="T10" y="T11"/>
                </a:cxn>
              </a:cxnLst>
              <a:rect l="T18" t="T19" r="T20" b="T21"/>
              <a:pathLst>
                <a:path w="8" h="8">
                  <a:moveTo>
                    <a:pt x="2" y="4"/>
                  </a:moveTo>
                  <a:lnTo>
                    <a:pt x="0" y="0"/>
                  </a:lnTo>
                  <a:lnTo>
                    <a:pt x="3" y="1"/>
                  </a:lnTo>
                  <a:lnTo>
                    <a:pt x="8" y="8"/>
                  </a:lnTo>
                  <a:lnTo>
                    <a:pt x="2" y="7"/>
                  </a:lnTo>
                  <a:lnTo>
                    <a:pt x="2" y="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348" name="Freeform 908"/>
            <p:cNvSpPr>
              <a:spLocks/>
            </p:cNvSpPr>
            <p:nvPr/>
          </p:nvSpPr>
          <p:spPr bwMode="auto">
            <a:xfrm>
              <a:off x="3005" y="775"/>
              <a:ext cx="12" cy="12"/>
            </a:xfrm>
            <a:custGeom>
              <a:avLst/>
              <a:gdLst>
                <a:gd name="T0" fmla="*/ 11 w 49"/>
                <a:gd name="T1" fmla="*/ 28 h 49"/>
                <a:gd name="T2" fmla="*/ 2 w 49"/>
                <a:gd name="T3" fmla="*/ 12 h 49"/>
                <a:gd name="T4" fmla="*/ 2 w 49"/>
                <a:gd name="T5" fmla="*/ 4 h 49"/>
                <a:gd name="T6" fmla="*/ 11 w 49"/>
                <a:gd name="T7" fmla="*/ 1 h 49"/>
                <a:gd name="T8" fmla="*/ 24 w 49"/>
                <a:gd name="T9" fmla="*/ 5 h 49"/>
                <a:gd name="T10" fmla="*/ 29 w 49"/>
                <a:gd name="T11" fmla="*/ 8 h 49"/>
                <a:gd name="T12" fmla="*/ 47 w 49"/>
                <a:gd name="T13" fmla="*/ 36 h 49"/>
                <a:gd name="T14" fmla="*/ 47 w 49"/>
                <a:gd name="T15" fmla="*/ 45 h 49"/>
                <a:gd name="T16" fmla="*/ 39 w 49"/>
                <a:gd name="T17" fmla="*/ 48 h 49"/>
                <a:gd name="T18" fmla="*/ 16 w 49"/>
                <a:gd name="T19" fmla="*/ 44 h 49"/>
                <a:gd name="T20" fmla="*/ 10 w 49"/>
                <a:gd name="T21" fmla="*/ 36 h 49"/>
                <a:gd name="T22" fmla="*/ 10 w 49"/>
                <a:gd name="T23" fmla="*/ 24 h 49"/>
                <a:gd name="T24" fmla="*/ 26 w 49"/>
                <a:gd name="T25" fmla="*/ 24 h 49"/>
                <a:gd name="T26" fmla="*/ 26 w 49"/>
                <a:gd name="T27" fmla="*/ 36 h 49"/>
                <a:gd name="T28" fmla="*/ 19 w 49"/>
                <a:gd name="T29" fmla="*/ 29 h 49"/>
                <a:gd name="T30" fmla="*/ 42 w 49"/>
                <a:gd name="T31" fmla="*/ 33 h 49"/>
                <a:gd name="T32" fmla="*/ 34 w 49"/>
                <a:gd name="T33" fmla="*/ 45 h 49"/>
                <a:gd name="T34" fmla="*/ 15 w 49"/>
                <a:gd name="T35" fmla="*/ 17 h 49"/>
                <a:gd name="T36" fmla="*/ 20 w 49"/>
                <a:gd name="T37" fmla="*/ 20 h 49"/>
                <a:gd name="T38" fmla="*/ 6 w 49"/>
                <a:gd name="T39" fmla="*/ 16 h 49"/>
                <a:gd name="T40" fmla="*/ 15 w 49"/>
                <a:gd name="T41" fmla="*/ 4 h 49"/>
                <a:gd name="T42" fmla="*/ 25 w 49"/>
                <a:gd name="T43" fmla="*/ 20 h 49"/>
                <a:gd name="T44" fmla="*/ 11 w 49"/>
                <a:gd name="T45" fmla="*/ 28 h 4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9"/>
                <a:gd name="T70" fmla="*/ 0 h 49"/>
                <a:gd name="T71" fmla="*/ 49 w 49"/>
                <a:gd name="T72" fmla="*/ 49 h 4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9" h="49">
                  <a:moveTo>
                    <a:pt x="11" y="28"/>
                  </a:moveTo>
                  <a:lnTo>
                    <a:pt x="2" y="12"/>
                  </a:lnTo>
                  <a:cubicBezTo>
                    <a:pt x="0" y="10"/>
                    <a:pt x="0" y="6"/>
                    <a:pt x="2" y="4"/>
                  </a:cubicBezTo>
                  <a:cubicBezTo>
                    <a:pt x="4" y="1"/>
                    <a:pt x="8" y="0"/>
                    <a:pt x="11" y="1"/>
                  </a:cubicBezTo>
                  <a:lnTo>
                    <a:pt x="24" y="5"/>
                  </a:lnTo>
                  <a:cubicBezTo>
                    <a:pt x="26" y="5"/>
                    <a:pt x="28" y="6"/>
                    <a:pt x="29" y="8"/>
                  </a:cubicBezTo>
                  <a:lnTo>
                    <a:pt x="47" y="36"/>
                  </a:lnTo>
                  <a:cubicBezTo>
                    <a:pt x="49" y="39"/>
                    <a:pt x="49" y="42"/>
                    <a:pt x="47" y="45"/>
                  </a:cubicBezTo>
                  <a:cubicBezTo>
                    <a:pt x="45" y="48"/>
                    <a:pt x="42" y="49"/>
                    <a:pt x="39" y="48"/>
                  </a:cubicBezTo>
                  <a:lnTo>
                    <a:pt x="16" y="44"/>
                  </a:lnTo>
                  <a:cubicBezTo>
                    <a:pt x="12" y="44"/>
                    <a:pt x="10" y="40"/>
                    <a:pt x="10" y="36"/>
                  </a:cubicBezTo>
                  <a:lnTo>
                    <a:pt x="10" y="24"/>
                  </a:lnTo>
                  <a:lnTo>
                    <a:pt x="26" y="24"/>
                  </a:lnTo>
                  <a:lnTo>
                    <a:pt x="26" y="36"/>
                  </a:lnTo>
                  <a:lnTo>
                    <a:pt x="19" y="29"/>
                  </a:lnTo>
                  <a:lnTo>
                    <a:pt x="42" y="33"/>
                  </a:lnTo>
                  <a:lnTo>
                    <a:pt x="34" y="45"/>
                  </a:lnTo>
                  <a:lnTo>
                    <a:pt x="15" y="17"/>
                  </a:lnTo>
                  <a:lnTo>
                    <a:pt x="20" y="20"/>
                  </a:lnTo>
                  <a:lnTo>
                    <a:pt x="6" y="16"/>
                  </a:lnTo>
                  <a:lnTo>
                    <a:pt x="15" y="4"/>
                  </a:lnTo>
                  <a:lnTo>
                    <a:pt x="25" y="20"/>
                  </a:lnTo>
                  <a:lnTo>
                    <a:pt x="11" y="28"/>
                  </a:lnTo>
                  <a:close/>
                </a:path>
              </a:pathLst>
            </a:custGeom>
            <a:solidFill>
              <a:srgbClr val="6E6E6E"/>
            </a:solidFill>
            <a:ln w="0" cap="flat">
              <a:solidFill>
                <a:srgbClr val="6E6E6E"/>
              </a:solidFill>
              <a:prstDash val="solid"/>
              <a:round/>
              <a:headEnd/>
              <a:tailEnd/>
            </a:ln>
          </p:spPr>
          <p:txBody>
            <a:bodyPr/>
            <a:lstStyle/>
            <a:p>
              <a:endParaRPr lang="en-US"/>
            </a:p>
          </p:txBody>
        </p:sp>
        <p:sp>
          <p:nvSpPr>
            <p:cNvPr id="1349" name="Freeform 909"/>
            <p:cNvSpPr>
              <a:spLocks/>
            </p:cNvSpPr>
            <p:nvPr/>
          </p:nvSpPr>
          <p:spPr bwMode="auto">
            <a:xfrm>
              <a:off x="2916" y="781"/>
              <a:ext cx="8" cy="4"/>
            </a:xfrm>
            <a:custGeom>
              <a:avLst/>
              <a:gdLst>
                <a:gd name="T0" fmla="*/ 8 w 8"/>
                <a:gd name="T1" fmla="*/ 1 h 4"/>
                <a:gd name="T2" fmla="*/ 0 w 8"/>
                <a:gd name="T3" fmla="*/ 4 h 4"/>
                <a:gd name="T4" fmla="*/ 6 w 8"/>
                <a:gd name="T5" fmla="*/ 0 h 4"/>
                <a:gd name="T6" fmla="*/ 8 w 8"/>
                <a:gd name="T7" fmla="*/ 1 h 4"/>
                <a:gd name="T8" fmla="*/ 0 60000 65536"/>
                <a:gd name="T9" fmla="*/ 0 60000 65536"/>
                <a:gd name="T10" fmla="*/ 0 60000 65536"/>
                <a:gd name="T11" fmla="*/ 0 60000 65536"/>
                <a:gd name="T12" fmla="*/ 0 w 8"/>
                <a:gd name="T13" fmla="*/ 0 h 4"/>
                <a:gd name="T14" fmla="*/ 8 w 8"/>
                <a:gd name="T15" fmla="*/ 4 h 4"/>
              </a:gdLst>
              <a:ahLst/>
              <a:cxnLst>
                <a:cxn ang="T8">
                  <a:pos x="T0" y="T1"/>
                </a:cxn>
                <a:cxn ang="T9">
                  <a:pos x="T2" y="T3"/>
                </a:cxn>
                <a:cxn ang="T10">
                  <a:pos x="T4" y="T5"/>
                </a:cxn>
                <a:cxn ang="T11">
                  <a:pos x="T6" y="T7"/>
                </a:cxn>
              </a:cxnLst>
              <a:rect l="T12" t="T13" r="T14" b="T15"/>
              <a:pathLst>
                <a:path w="8" h="4">
                  <a:moveTo>
                    <a:pt x="8" y="1"/>
                  </a:moveTo>
                  <a:lnTo>
                    <a:pt x="0" y="4"/>
                  </a:lnTo>
                  <a:lnTo>
                    <a:pt x="6" y="0"/>
                  </a:lnTo>
                  <a:lnTo>
                    <a:pt x="8" y="1"/>
                  </a:lnTo>
                  <a:close/>
                </a:path>
              </a:pathLst>
            </a:custGeom>
            <a:solidFill>
              <a:srgbClr val="FFFF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350" name="Freeform 910"/>
            <p:cNvSpPr>
              <a:spLocks/>
            </p:cNvSpPr>
            <p:nvPr/>
          </p:nvSpPr>
          <p:spPr bwMode="auto">
            <a:xfrm>
              <a:off x="2914" y="779"/>
              <a:ext cx="11" cy="8"/>
            </a:xfrm>
            <a:custGeom>
              <a:avLst/>
              <a:gdLst>
                <a:gd name="T0" fmla="*/ 44 w 44"/>
                <a:gd name="T1" fmla="*/ 19 h 33"/>
                <a:gd name="T2" fmla="*/ 12 w 44"/>
                <a:gd name="T3" fmla="*/ 32 h 33"/>
                <a:gd name="T4" fmla="*/ 2 w 44"/>
                <a:gd name="T5" fmla="*/ 28 h 33"/>
                <a:gd name="T6" fmla="*/ 5 w 44"/>
                <a:gd name="T7" fmla="*/ 18 h 33"/>
                <a:gd name="T8" fmla="*/ 29 w 44"/>
                <a:gd name="T9" fmla="*/ 2 h 33"/>
                <a:gd name="T10" fmla="*/ 36 w 44"/>
                <a:gd name="T11" fmla="*/ 1 h 33"/>
                <a:gd name="T12" fmla="*/ 44 w 44"/>
                <a:gd name="T13" fmla="*/ 4 h 33"/>
                <a:gd name="T14" fmla="*/ 38 w 44"/>
                <a:gd name="T15" fmla="*/ 19 h 33"/>
                <a:gd name="T16" fmla="*/ 30 w 44"/>
                <a:gd name="T17" fmla="*/ 16 h 33"/>
                <a:gd name="T18" fmla="*/ 38 w 44"/>
                <a:gd name="T19" fmla="*/ 15 h 33"/>
                <a:gd name="T20" fmla="*/ 14 w 44"/>
                <a:gd name="T21" fmla="*/ 31 h 33"/>
                <a:gd name="T22" fmla="*/ 6 w 44"/>
                <a:gd name="T23" fmla="*/ 17 h 33"/>
                <a:gd name="T24" fmla="*/ 38 w 44"/>
                <a:gd name="T25" fmla="*/ 4 h 33"/>
                <a:gd name="T26" fmla="*/ 44 w 44"/>
                <a:gd name="T27" fmla="*/ 19 h 3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4"/>
                <a:gd name="T43" fmla="*/ 0 h 33"/>
                <a:gd name="T44" fmla="*/ 44 w 44"/>
                <a:gd name="T45" fmla="*/ 33 h 3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4" h="33">
                  <a:moveTo>
                    <a:pt x="44" y="19"/>
                  </a:moveTo>
                  <a:lnTo>
                    <a:pt x="12" y="32"/>
                  </a:lnTo>
                  <a:cubicBezTo>
                    <a:pt x="9" y="33"/>
                    <a:pt x="4" y="32"/>
                    <a:pt x="2" y="28"/>
                  </a:cubicBezTo>
                  <a:cubicBezTo>
                    <a:pt x="0" y="25"/>
                    <a:pt x="2" y="20"/>
                    <a:pt x="5" y="18"/>
                  </a:cubicBezTo>
                  <a:lnTo>
                    <a:pt x="29" y="2"/>
                  </a:lnTo>
                  <a:cubicBezTo>
                    <a:pt x="31" y="0"/>
                    <a:pt x="34" y="0"/>
                    <a:pt x="36" y="1"/>
                  </a:cubicBezTo>
                  <a:lnTo>
                    <a:pt x="44" y="4"/>
                  </a:lnTo>
                  <a:lnTo>
                    <a:pt x="38" y="19"/>
                  </a:lnTo>
                  <a:lnTo>
                    <a:pt x="30" y="16"/>
                  </a:lnTo>
                  <a:lnTo>
                    <a:pt x="38" y="15"/>
                  </a:lnTo>
                  <a:lnTo>
                    <a:pt x="14" y="31"/>
                  </a:lnTo>
                  <a:lnTo>
                    <a:pt x="6" y="17"/>
                  </a:lnTo>
                  <a:lnTo>
                    <a:pt x="38" y="4"/>
                  </a:lnTo>
                  <a:lnTo>
                    <a:pt x="44" y="19"/>
                  </a:lnTo>
                  <a:close/>
                </a:path>
              </a:pathLst>
            </a:custGeom>
            <a:solidFill>
              <a:srgbClr val="6E6E6E"/>
            </a:solidFill>
            <a:ln w="0" cap="flat">
              <a:solidFill>
                <a:srgbClr val="6E6E6E"/>
              </a:solidFill>
              <a:prstDash val="solid"/>
              <a:round/>
              <a:headEnd/>
              <a:tailEnd/>
            </a:ln>
          </p:spPr>
          <p:txBody>
            <a:bodyPr/>
            <a:lstStyle/>
            <a:p>
              <a:endParaRPr lang="en-US"/>
            </a:p>
          </p:txBody>
        </p:sp>
        <p:sp>
          <p:nvSpPr>
            <p:cNvPr id="1351" name="Freeform 911"/>
            <p:cNvSpPr>
              <a:spLocks/>
            </p:cNvSpPr>
            <p:nvPr/>
          </p:nvSpPr>
          <p:spPr bwMode="auto">
            <a:xfrm>
              <a:off x="2928" y="825"/>
              <a:ext cx="8" cy="4"/>
            </a:xfrm>
            <a:custGeom>
              <a:avLst/>
              <a:gdLst>
                <a:gd name="T0" fmla="*/ 7 w 8"/>
                <a:gd name="T1" fmla="*/ 0 h 4"/>
                <a:gd name="T2" fmla="*/ 8 w 8"/>
                <a:gd name="T3" fmla="*/ 0 h 4"/>
                <a:gd name="T4" fmla="*/ 5 w 8"/>
                <a:gd name="T5" fmla="*/ 4 h 4"/>
                <a:gd name="T6" fmla="*/ 0 w 8"/>
                <a:gd name="T7" fmla="*/ 0 h 4"/>
                <a:gd name="T8" fmla="*/ 7 w 8"/>
                <a:gd name="T9" fmla="*/ 0 h 4"/>
                <a:gd name="T10" fmla="*/ 0 60000 65536"/>
                <a:gd name="T11" fmla="*/ 0 60000 65536"/>
                <a:gd name="T12" fmla="*/ 0 60000 65536"/>
                <a:gd name="T13" fmla="*/ 0 60000 65536"/>
                <a:gd name="T14" fmla="*/ 0 60000 65536"/>
                <a:gd name="T15" fmla="*/ 0 w 8"/>
                <a:gd name="T16" fmla="*/ 0 h 4"/>
                <a:gd name="T17" fmla="*/ 8 w 8"/>
                <a:gd name="T18" fmla="*/ 4 h 4"/>
              </a:gdLst>
              <a:ahLst/>
              <a:cxnLst>
                <a:cxn ang="T10">
                  <a:pos x="T0" y="T1"/>
                </a:cxn>
                <a:cxn ang="T11">
                  <a:pos x="T2" y="T3"/>
                </a:cxn>
                <a:cxn ang="T12">
                  <a:pos x="T4" y="T5"/>
                </a:cxn>
                <a:cxn ang="T13">
                  <a:pos x="T6" y="T7"/>
                </a:cxn>
                <a:cxn ang="T14">
                  <a:pos x="T8" y="T9"/>
                </a:cxn>
              </a:cxnLst>
              <a:rect l="T15" t="T16" r="T17" b="T18"/>
              <a:pathLst>
                <a:path w="8" h="4">
                  <a:moveTo>
                    <a:pt x="7" y="0"/>
                  </a:moveTo>
                  <a:lnTo>
                    <a:pt x="8" y="0"/>
                  </a:lnTo>
                  <a:lnTo>
                    <a:pt x="5" y="4"/>
                  </a:lnTo>
                  <a:lnTo>
                    <a:pt x="0" y="0"/>
                  </a:lnTo>
                  <a:lnTo>
                    <a:pt x="7" y="0"/>
                  </a:lnTo>
                  <a:close/>
                </a:path>
              </a:pathLst>
            </a:custGeom>
            <a:solidFill>
              <a:srgbClr val="FFFF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352" name="Freeform 912"/>
            <p:cNvSpPr>
              <a:spLocks/>
            </p:cNvSpPr>
            <p:nvPr/>
          </p:nvSpPr>
          <p:spPr bwMode="auto">
            <a:xfrm>
              <a:off x="2926" y="823"/>
              <a:ext cx="12" cy="8"/>
            </a:xfrm>
            <a:custGeom>
              <a:avLst/>
              <a:gdLst>
                <a:gd name="T0" fmla="*/ 36 w 49"/>
                <a:gd name="T1" fmla="*/ 0 h 33"/>
                <a:gd name="T2" fmla="*/ 40 w 49"/>
                <a:gd name="T3" fmla="*/ 0 h 33"/>
                <a:gd name="T4" fmla="*/ 48 w 49"/>
                <a:gd name="T5" fmla="*/ 5 h 33"/>
                <a:gd name="T6" fmla="*/ 47 w 49"/>
                <a:gd name="T7" fmla="*/ 13 h 33"/>
                <a:gd name="T8" fmla="*/ 35 w 49"/>
                <a:gd name="T9" fmla="*/ 29 h 33"/>
                <a:gd name="T10" fmla="*/ 29 w 49"/>
                <a:gd name="T11" fmla="*/ 32 h 33"/>
                <a:gd name="T12" fmla="*/ 23 w 49"/>
                <a:gd name="T13" fmla="*/ 31 h 33"/>
                <a:gd name="T14" fmla="*/ 3 w 49"/>
                <a:gd name="T15" fmla="*/ 15 h 33"/>
                <a:gd name="T16" fmla="*/ 1 w 49"/>
                <a:gd name="T17" fmla="*/ 6 h 33"/>
                <a:gd name="T18" fmla="*/ 8 w 49"/>
                <a:gd name="T19" fmla="*/ 0 h 33"/>
                <a:gd name="T20" fmla="*/ 36 w 49"/>
                <a:gd name="T21" fmla="*/ 0 h 33"/>
                <a:gd name="T22" fmla="*/ 36 w 49"/>
                <a:gd name="T23" fmla="*/ 16 h 33"/>
                <a:gd name="T24" fmla="*/ 8 w 49"/>
                <a:gd name="T25" fmla="*/ 16 h 33"/>
                <a:gd name="T26" fmla="*/ 13 w 49"/>
                <a:gd name="T27" fmla="*/ 2 h 33"/>
                <a:gd name="T28" fmla="*/ 33 w 49"/>
                <a:gd name="T29" fmla="*/ 18 h 33"/>
                <a:gd name="T30" fmla="*/ 22 w 49"/>
                <a:gd name="T31" fmla="*/ 20 h 33"/>
                <a:gd name="T32" fmla="*/ 34 w 49"/>
                <a:gd name="T33" fmla="*/ 4 h 33"/>
                <a:gd name="T34" fmla="*/ 40 w 49"/>
                <a:gd name="T35" fmla="*/ 16 h 33"/>
                <a:gd name="T36" fmla="*/ 36 w 49"/>
                <a:gd name="T37" fmla="*/ 16 h 33"/>
                <a:gd name="T38" fmla="*/ 36 w 49"/>
                <a:gd name="T39" fmla="*/ 0 h 3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9"/>
                <a:gd name="T61" fmla="*/ 0 h 33"/>
                <a:gd name="T62" fmla="*/ 49 w 49"/>
                <a:gd name="T63" fmla="*/ 33 h 3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9" h="33">
                  <a:moveTo>
                    <a:pt x="36" y="0"/>
                  </a:moveTo>
                  <a:lnTo>
                    <a:pt x="40" y="0"/>
                  </a:lnTo>
                  <a:cubicBezTo>
                    <a:pt x="44" y="0"/>
                    <a:pt x="46" y="2"/>
                    <a:pt x="48" y="5"/>
                  </a:cubicBezTo>
                  <a:cubicBezTo>
                    <a:pt x="49" y="8"/>
                    <a:pt x="49" y="11"/>
                    <a:pt x="47" y="13"/>
                  </a:cubicBezTo>
                  <a:lnTo>
                    <a:pt x="35" y="29"/>
                  </a:lnTo>
                  <a:cubicBezTo>
                    <a:pt x="34" y="31"/>
                    <a:pt x="32" y="32"/>
                    <a:pt x="29" y="32"/>
                  </a:cubicBezTo>
                  <a:cubicBezTo>
                    <a:pt x="27" y="33"/>
                    <a:pt x="25" y="32"/>
                    <a:pt x="23" y="31"/>
                  </a:cubicBezTo>
                  <a:lnTo>
                    <a:pt x="3" y="15"/>
                  </a:lnTo>
                  <a:cubicBezTo>
                    <a:pt x="1" y="13"/>
                    <a:pt x="0" y="9"/>
                    <a:pt x="1" y="6"/>
                  </a:cubicBezTo>
                  <a:cubicBezTo>
                    <a:pt x="2" y="3"/>
                    <a:pt x="5" y="0"/>
                    <a:pt x="8" y="0"/>
                  </a:cubicBezTo>
                  <a:lnTo>
                    <a:pt x="36" y="0"/>
                  </a:lnTo>
                  <a:lnTo>
                    <a:pt x="36" y="16"/>
                  </a:lnTo>
                  <a:lnTo>
                    <a:pt x="8" y="16"/>
                  </a:lnTo>
                  <a:lnTo>
                    <a:pt x="13" y="2"/>
                  </a:lnTo>
                  <a:lnTo>
                    <a:pt x="33" y="18"/>
                  </a:lnTo>
                  <a:lnTo>
                    <a:pt x="22" y="20"/>
                  </a:lnTo>
                  <a:lnTo>
                    <a:pt x="34" y="4"/>
                  </a:lnTo>
                  <a:lnTo>
                    <a:pt x="40" y="16"/>
                  </a:lnTo>
                  <a:lnTo>
                    <a:pt x="36" y="16"/>
                  </a:lnTo>
                  <a:lnTo>
                    <a:pt x="36" y="0"/>
                  </a:lnTo>
                  <a:close/>
                </a:path>
              </a:pathLst>
            </a:custGeom>
            <a:solidFill>
              <a:srgbClr val="6E6E6E"/>
            </a:solidFill>
            <a:ln w="0" cap="flat">
              <a:solidFill>
                <a:srgbClr val="6E6E6E"/>
              </a:solidFill>
              <a:prstDash val="solid"/>
              <a:round/>
              <a:headEnd/>
              <a:tailEnd/>
            </a:ln>
          </p:spPr>
          <p:txBody>
            <a:bodyPr/>
            <a:lstStyle/>
            <a:p>
              <a:endParaRPr lang="en-US"/>
            </a:p>
          </p:txBody>
        </p:sp>
        <p:sp>
          <p:nvSpPr>
            <p:cNvPr id="1353" name="Freeform 913"/>
            <p:cNvSpPr>
              <a:spLocks/>
            </p:cNvSpPr>
            <p:nvPr/>
          </p:nvSpPr>
          <p:spPr bwMode="auto">
            <a:xfrm>
              <a:off x="2952" y="829"/>
              <a:ext cx="3" cy="4"/>
            </a:xfrm>
            <a:custGeom>
              <a:avLst/>
              <a:gdLst>
                <a:gd name="T0" fmla="*/ 3 w 3"/>
                <a:gd name="T1" fmla="*/ 0 h 4"/>
                <a:gd name="T2" fmla="*/ 2 w 3"/>
                <a:gd name="T3" fmla="*/ 2 h 4"/>
                <a:gd name="T4" fmla="*/ 0 w 3"/>
                <a:gd name="T5" fmla="*/ 4 h 4"/>
                <a:gd name="T6" fmla="*/ 2 w 3"/>
                <a:gd name="T7" fmla="*/ 0 h 4"/>
                <a:gd name="T8" fmla="*/ 3 w 3"/>
                <a:gd name="T9" fmla="*/ 0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3" y="0"/>
                  </a:moveTo>
                  <a:lnTo>
                    <a:pt x="2" y="2"/>
                  </a:lnTo>
                  <a:lnTo>
                    <a:pt x="0" y="4"/>
                  </a:lnTo>
                  <a:lnTo>
                    <a:pt x="2" y="0"/>
                  </a:lnTo>
                  <a:lnTo>
                    <a:pt x="3" y="0"/>
                  </a:lnTo>
                  <a:close/>
                </a:path>
              </a:pathLst>
            </a:custGeom>
            <a:solidFill>
              <a:srgbClr val="FFFF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354" name="Freeform 914"/>
            <p:cNvSpPr>
              <a:spLocks/>
            </p:cNvSpPr>
            <p:nvPr/>
          </p:nvSpPr>
          <p:spPr bwMode="auto">
            <a:xfrm>
              <a:off x="2950" y="827"/>
              <a:ext cx="7" cy="8"/>
            </a:xfrm>
            <a:custGeom>
              <a:avLst/>
              <a:gdLst>
                <a:gd name="T0" fmla="*/ 32 w 32"/>
                <a:gd name="T1" fmla="*/ 11 h 33"/>
                <a:gd name="T2" fmla="*/ 28 w 32"/>
                <a:gd name="T3" fmla="*/ 22 h 33"/>
                <a:gd name="T4" fmla="*/ 24 w 32"/>
                <a:gd name="T5" fmla="*/ 26 h 33"/>
                <a:gd name="T6" fmla="*/ 12 w 32"/>
                <a:gd name="T7" fmla="*/ 32 h 33"/>
                <a:gd name="T8" fmla="*/ 3 w 32"/>
                <a:gd name="T9" fmla="*/ 30 h 33"/>
                <a:gd name="T10" fmla="*/ 1 w 32"/>
                <a:gd name="T11" fmla="*/ 21 h 33"/>
                <a:gd name="T12" fmla="*/ 9 w 32"/>
                <a:gd name="T13" fmla="*/ 5 h 33"/>
                <a:gd name="T14" fmla="*/ 16 w 32"/>
                <a:gd name="T15" fmla="*/ 0 h 33"/>
                <a:gd name="T16" fmla="*/ 24 w 32"/>
                <a:gd name="T17" fmla="*/ 0 h 33"/>
                <a:gd name="T18" fmla="*/ 24 w 32"/>
                <a:gd name="T19" fmla="*/ 16 h 33"/>
                <a:gd name="T20" fmla="*/ 16 w 32"/>
                <a:gd name="T21" fmla="*/ 16 h 33"/>
                <a:gd name="T22" fmla="*/ 24 w 32"/>
                <a:gd name="T23" fmla="*/ 12 h 33"/>
                <a:gd name="T24" fmla="*/ 16 w 32"/>
                <a:gd name="T25" fmla="*/ 28 h 33"/>
                <a:gd name="T26" fmla="*/ 5 w 32"/>
                <a:gd name="T27" fmla="*/ 17 h 33"/>
                <a:gd name="T28" fmla="*/ 17 w 32"/>
                <a:gd name="T29" fmla="*/ 12 h 33"/>
                <a:gd name="T30" fmla="*/ 13 w 32"/>
                <a:gd name="T31" fmla="*/ 16 h 33"/>
                <a:gd name="T32" fmla="*/ 17 w 32"/>
                <a:gd name="T33" fmla="*/ 6 h 33"/>
                <a:gd name="T34" fmla="*/ 32 w 32"/>
                <a:gd name="T35" fmla="*/ 11 h 3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2"/>
                <a:gd name="T55" fmla="*/ 0 h 33"/>
                <a:gd name="T56" fmla="*/ 32 w 32"/>
                <a:gd name="T57" fmla="*/ 33 h 3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2" h="33">
                  <a:moveTo>
                    <a:pt x="32" y="11"/>
                  </a:moveTo>
                  <a:lnTo>
                    <a:pt x="28" y="22"/>
                  </a:lnTo>
                  <a:cubicBezTo>
                    <a:pt x="27" y="24"/>
                    <a:pt x="26" y="26"/>
                    <a:pt x="24" y="26"/>
                  </a:cubicBezTo>
                  <a:lnTo>
                    <a:pt x="12" y="32"/>
                  </a:lnTo>
                  <a:cubicBezTo>
                    <a:pt x="9" y="33"/>
                    <a:pt x="5" y="32"/>
                    <a:pt x="3" y="30"/>
                  </a:cubicBezTo>
                  <a:cubicBezTo>
                    <a:pt x="0" y="28"/>
                    <a:pt x="0" y="24"/>
                    <a:pt x="1" y="21"/>
                  </a:cubicBezTo>
                  <a:lnTo>
                    <a:pt x="9" y="5"/>
                  </a:lnTo>
                  <a:cubicBezTo>
                    <a:pt x="11" y="2"/>
                    <a:pt x="13" y="0"/>
                    <a:pt x="16" y="0"/>
                  </a:cubicBezTo>
                  <a:lnTo>
                    <a:pt x="24" y="0"/>
                  </a:lnTo>
                  <a:lnTo>
                    <a:pt x="24" y="16"/>
                  </a:lnTo>
                  <a:lnTo>
                    <a:pt x="16" y="16"/>
                  </a:lnTo>
                  <a:lnTo>
                    <a:pt x="24" y="12"/>
                  </a:lnTo>
                  <a:lnTo>
                    <a:pt x="16" y="28"/>
                  </a:lnTo>
                  <a:lnTo>
                    <a:pt x="5" y="17"/>
                  </a:lnTo>
                  <a:lnTo>
                    <a:pt x="17" y="12"/>
                  </a:lnTo>
                  <a:lnTo>
                    <a:pt x="13" y="16"/>
                  </a:lnTo>
                  <a:lnTo>
                    <a:pt x="17" y="6"/>
                  </a:lnTo>
                  <a:lnTo>
                    <a:pt x="32" y="11"/>
                  </a:lnTo>
                  <a:close/>
                </a:path>
              </a:pathLst>
            </a:custGeom>
            <a:solidFill>
              <a:srgbClr val="6E6E6E"/>
            </a:solidFill>
            <a:ln w="0" cap="flat">
              <a:solidFill>
                <a:srgbClr val="6E6E6E"/>
              </a:solidFill>
              <a:prstDash val="solid"/>
              <a:round/>
              <a:headEnd/>
              <a:tailEnd/>
            </a:ln>
          </p:spPr>
          <p:txBody>
            <a:bodyPr/>
            <a:lstStyle/>
            <a:p>
              <a:endParaRPr lang="en-US"/>
            </a:p>
          </p:txBody>
        </p:sp>
        <p:sp>
          <p:nvSpPr>
            <p:cNvPr id="1355" name="Freeform 915"/>
            <p:cNvSpPr>
              <a:spLocks/>
            </p:cNvSpPr>
            <p:nvPr/>
          </p:nvSpPr>
          <p:spPr bwMode="auto">
            <a:xfrm>
              <a:off x="2963" y="833"/>
              <a:ext cx="8" cy="4"/>
            </a:xfrm>
            <a:custGeom>
              <a:avLst/>
              <a:gdLst>
                <a:gd name="T0" fmla="*/ 4 w 8"/>
                <a:gd name="T1" fmla="*/ 4 h 4"/>
                <a:gd name="T2" fmla="*/ 0 w 8"/>
                <a:gd name="T3" fmla="*/ 0 h 4"/>
                <a:gd name="T4" fmla="*/ 8 w 8"/>
                <a:gd name="T5" fmla="*/ 1 h 4"/>
                <a:gd name="T6" fmla="*/ 5 w 8"/>
                <a:gd name="T7" fmla="*/ 1 h 4"/>
                <a:gd name="T8" fmla="*/ 4 w 8"/>
                <a:gd name="T9" fmla="*/ 4 h 4"/>
                <a:gd name="T10" fmla="*/ 0 60000 65536"/>
                <a:gd name="T11" fmla="*/ 0 60000 65536"/>
                <a:gd name="T12" fmla="*/ 0 60000 65536"/>
                <a:gd name="T13" fmla="*/ 0 60000 65536"/>
                <a:gd name="T14" fmla="*/ 0 60000 65536"/>
                <a:gd name="T15" fmla="*/ 0 w 8"/>
                <a:gd name="T16" fmla="*/ 0 h 4"/>
                <a:gd name="T17" fmla="*/ 8 w 8"/>
                <a:gd name="T18" fmla="*/ 4 h 4"/>
              </a:gdLst>
              <a:ahLst/>
              <a:cxnLst>
                <a:cxn ang="T10">
                  <a:pos x="T0" y="T1"/>
                </a:cxn>
                <a:cxn ang="T11">
                  <a:pos x="T2" y="T3"/>
                </a:cxn>
                <a:cxn ang="T12">
                  <a:pos x="T4" y="T5"/>
                </a:cxn>
                <a:cxn ang="T13">
                  <a:pos x="T6" y="T7"/>
                </a:cxn>
                <a:cxn ang="T14">
                  <a:pos x="T8" y="T9"/>
                </a:cxn>
              </a:cxnLst>
              <a:rect l="T15" t="T16" r="T17" b="T18"/>
              <a:pathLst>
                <a:path w="8" h="4">
                  <a:moveTo>
                    <a:pt x="4" y="4"/>
                  </a:moveTo>
                  <a:lnTo>
                    <a:pt x="0" y="0"/>
                  </a:lnTo>
                  <a:lnTo>
                    <a:pt x="8" y="1"/>
                  </a:lnTo>
                  <a:lnTo>
                    <a:pt x="5" y="1"/>
                  </a:lnTo>
                  <a:lnTo>
                    <a:pt x="4" y="4"/>
                  </a:lnTo>
                  <a:close/>
                </a:path>
              </a:pathLst>
            </a:custGeom>
            <a:solidFill>
              <a:srgbClr val="FFFF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356" name="Freeform 916"/>
            <p:cNvSpPr>
              <a:spLocks/>
            </p:cNvSpPr>
            <p:nvPr/>
          </p:nvSpPr>
          <p:spPr bwMode="auto">
            <a:xfrm>
              <a:off x="2961" y="831"/>
              <a:ext cx="12" cy="7"/>
            </a:xfrm>
            <a:custGeom>
              <a:avLst/>
              <a:gdLst>
                <a:gd name="T0" fmla="*/ 19 w 49"/>
                <a:gd name="T1" fmla="*/ 30 h 30"/>
                <a:gd name="T2" fmla="*/ 3 w 49"/>
                <a:gd name="T3" fmla="*/ 14 h 30"/>
                <a:gd name="T4" fmla="*/ 1 w 49"/>
                <a:gd name="T5" fmla="*/ 5 h 30"/>
                <a:gd name="T6" fmla="*/ 10 w 49"/>
                <a:gd name="T7" fmla="*/ 1 h 30"/>
                <a:gd name="T8" fmla="*/ 42 w 49"/>
                <a:gd name="T9" fmla="*/ 6 h 30"/>
                <a:gd name="T10" fmla="*/ 48 w 49"/>
                <a:gd name="T11" fmla="*/ 14 h 30"/>
                <a:gd name="T12" fmla="*/ 40 w 49"/>
                <a:gd name="T13" fmla="*/ 22 h 30"/>
                <a:gd name="T14" fmla="*/ 27 w 49"/>
                <a:gd name="T15" fmla="*/ 22 h 30"/>
                <a:gd name="T16" fmla="*/ 35 w 49"/>
                <a:gd name="T17" fmla="*/ 15 h 30"/>
                <a:gd name="T18" fmla="*/ 32 w 49"/>
                <a:gd name="T19" fmla="*/ 26 h 30"/>
                <a:gd name="T20" fmla="*/ 17 w 49"/>
                <a:gd name="T21" fmla="*/ 23 h 30"/>
                <a:gd name="T22" fmla="*/ 19 w 49"/>
                <a:gd name="T23" fmla="*/ 12 h 30"/>
                <a:gd name="T24" fmla="*/ 27 w 49"/>
                <a:gd name="T25" fmla="*/ 6 h 30"/>
                <a:gd name="T26" fmla="*/ 40 w 49"/>
                <a:gd name="T27" fmla="*/ 6 h 30"/>
                <a:gd name="T28" fmla="*/ 39 w 49"/>
                <a:gd name="T29" fmla="*/ 22 h 30"/>
                <a:gd name="T30" fmla="*/ 7 w 49"/>
                <a:gd name="T31" fmla="*/ 16 h 30"/>
                <a:gd name="T32" fmla="*/ 14 w 49"/>
                <a:gd name="T33" fmla="*/ 3 h 30"/>
                <a:gd name="T34" fmla="*/ 30 w 49"/>
                <a:gd name="T35" fmla="*/ 19 h 30"/>
                <a:gd name="T36" fmla="*/ 19 w 49"/>
                <a:gd name="T37" fmla="*/ 30 h 3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9"/>
                <a:gd name="T58" fmla="*/ 0 h 30"/>
                <a:gd name="T59" fmla="*/ 49 w 49"/>
                <a:gd name="T60" fmla="*/ 30 h 3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9" h="30">
                  <a:moveTo>
                    <a:pt x="19" y="30"/>
                  </a:moveTo>
                  <a:lnTo>
                    <a:pt x="3" y="14"/>
                  </a:lnTo>
                  <a:cubicBezTo>
                    <a:pt x="0" y="12"/>
                    <a:pt x="0" y="8"/>
                    <a:pt x="1" y="5"/>
                  </a:cubicBezTo>
                  <a:cubicBezTo>
                    <a:pt x="3" y="2"/>
                    <a:pt x="6" y="0"/>
                    <a:pt x="10" y="1"/>
                  </a:cubicBezTo>
                  <a:lnTo>
                    <a:pt x="42" y="6"/>
                  </a:lnTo>
                  <a:cubicBezTo>
                    <a:pt x="46" y="7"/>
                    <a:pt x="49" y="10"/>
                    <a:pt x="48" y="14"/>
                  </a:cubicBezTo>
                  <a:cubicBezTo>
                    <a:pt x="48" y="19"/>
                    <a:pt x="45" y="22"/>
                    <a:pt x="40" y="22"/>
                  </a:cubicBezTo>
                  <a:lnTo>
                    <a:pt x="27" y="22"/>
                  </a:lnTo>
                  <a:lnTo>
                    <a:pt x="35" y="15"/>
                  </a:lnTo>
                  <a:lnTo>
                    <a:pt x="32" y="26"/>
                  </a:lnTo>
                  <a:lnTo>
                    <a:pt x="17" y="23"/>
                  </a:lnTo>
                  <a:lnTo>
                    <a:pt x="19" y="12"/>
                  </a:lnTo>
                  <a:cubicBezTo>
                    <a:pt x="20" y="8"/>
                    <a:pt x="23" y="6"/>
                    <a:pt x="27" y="6"/>
                  </a:cubicBezTo>
                  <a:lnTo>
                    <a:pt x="40" y="6"/>
                  </a:lnTo>
                  <a:lnTo>
                    <a:pt x="39" y="22"/>
                  </a:lnTo>
                  <a:lnTo>
                    <a:pt x="7" y="16"/>
                  </a:lnTo>
                  <a:lnTo>
                    <a:pt x="14" y="3"/>
                  </a:lnTo>
                  <a:lnTo>
                    <a:pt x="30" y="19"/>
                  </a:lnTo>
                  <a:lnTo>
                    <a:pt x="19" y="30"/>
                  </a:lnTo>
                  <a:close/>
                </a:path>
              </a:pathLst>
            </a:custGeom>
            <a:solidFill>
              <a:srgbClr val="6E6E6E"/>
            </a:solidFill>
            <a:ln w="0" cap="flat">
              <a:solidFill>
                <a:srgbClr val="6E6E6E"/>
              </a:solidFill>
              <a:prstDash val="solid"/>
              <a:round/>
              <a:headEnd/>
              <a:tailEnd/>
            </a:ln>
          </p:spPr>
          <p:txBody>
            <a:bodyPr/>
            <a:lstStyle/>
            <a:p>
              <a:endParaRPr lang="en-US"/>
            </a:p>
          </p:txBody>
        </p:sp>
        <p:sp>
          <p:nvSpPr>
            <p:cNvPr id="1357" name="Freeform 917"/>
            <p:cNvSpPr>
              <a:spLocks/>
            </p:cNvSpPr>
            <p:nvPr/>
          </p:nvSpPr>
          <p:spPr bwMode="auto">
            <a:xfrm>
              <a:off x="2957" y="831"/>
              <a:ext cx="6" cy="4"/>
            </a:xfrm>
            <a:custGeom>
              <a:avLst/>
              <a:gdLst>
                <a:gd name="T0" fmla="*/ 24 w 24"/>
                <a:gd name="T1" fmla="*/ 16 h 16"/>
                <a:gd name="T2" fmla="*/ 19 w 24"/>
                <a:gd name="T3" fmla="*/ 16 h 16"/>
                <a:gd name="T4" fmla="*/ 8 w 24"/>
                <a:gd name="T5" fmla="*/ 16 h 16"/>
                <a:gd name="T6" fmla="*/ 0 w 24"/>
                <a:gd name="T7" fmla="*/ 8 h 16"/>
                <a:gd name="T8" fmla="*/ 8 w 24"/>
                <a:gd name="T9" fmla="*/ 0 h 16"/>
                <a:gd name="T10" fmla="*/ 14 w 24"/>
                <a:gd name="T11" fmla="*/ 0 h 16"/>
                <a:gd name="T12" fmla="*/ 24 w 24"/>
                <a:gd name="T13" fmla="*/ 0 h 16"/>
                <a:gd name="T14" fmla="*/ 24 w 24"/>
                <a:gd name="T15" fmla="*/ 16 h 16"/>
                <a:gd name="T16" fmla="*/ 14 w 24"/>
                <a:gd name="T17" fmla="*/ 16 h 16"/>
                <a:gd name="T18" fmla="*/ 8 w 24"/>
                <a:gd name="T19" fmla="*/ 16 h 16"/>
                <a:gd name="T20" fmla="*/ 8 w 24"/>
                <a:gd name="T21" fmla="*/ 0 h 16"/>
                <a:gd name="T22" fmla="*/ 19 w 24"/>
                <a:gd name="T23" fmla="*/ 0 h 16"/>
                <a:gd name="T24" fmla="*/ 24 w 24"/>
                <a:gd name="T25" fmla="*/ 0 h 16"/>
                <a:gd name="T26" fmla="*/ 24 w 24"/>
                <a:gd name="T27" fmla="*/ 16 h 1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
                <a:gd name="T43" fmla="*/ 0 h 16"/>
                <a:gd name="T44" fmla="*/ 24 w 24"/>
                <a:gd name="T45" fmla="*/ 16 h 1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 h="16">
                  <a:moveTo>
                    <a:pt x="24" y="16"/>
                  </a:moveTo>
                  <a:lnTo>
                    <a:pt x="19" y="16"/>
                  </a:lnTo>
                  <a:lnTo>
                    <a:pt x="8" y="16"/>
                  </a:lnTo>
                  <a:cubicBezTo>
                    <a:pt x="4" y="16"/>
                    <a:pt x="0" y="13"/>
                    <a:pt x="0" y="8"/>
                  </a:cubicBezTo>
                  <a:cubicBezTo>
                    <a:pt x="0" y="4"/>
                    <a:pt x="4" y="0"/>
                    <a:pt x="8" y="0"/>
                  </a:cubicBezTo>
                  <a:lnTo>
                    <a:pt x="14" y="0"/>
                  </a:lnTo>
                  <a:lnTo>
                    <a:pt x="24" y="0"/>
                  </a:lnTo>
                  <a:lnTo>
                    <a:pt x="24" y="16"/>
                  </a:lnTo>
                  <a:lnTo>
                    <a:pt x="14" y="16"/>
                  </a:lnTo>
                  <a:lnTo>
                    <a:pt x="8" y="16"/>
                  </a:lnTo>
                  <a:lnTo>
                    <a:pt x="8" y="0"/>
                  </a:lnTo>
                  <a:lnTo>
                    <a:pt x="19" y="0"/>
                  </a:lnTo>
                  <a:lnTo>
                    <a:pt x="24" y="0"/>
                  </a:lnTo>
                  <a:lnTo>
                    <a:pt x="24" y="16"/>
                  </a:lnTo>
                  <a:close/>
                </a:path>
              </a:pathLst>
            </a:custGeom>
            <a:solidFill>
              <a:srgbClr val="6E6E6E"/>
            </a:solidFill>
            <a:ln w="0" cap="flat">
              <a:solidFill>
                <a:srgbClr val="6E6E6E"/>
              </a:solidFill>
              <a:prstDash val="solid"/>
              <a:round/>
              <a:headEnd/>
              <a:tailEnd/>
            </a:ln>
          </p:spPr>
          <p:txBody>
            <a:bodyPr/>
            <a:lstStyle/>
            <a:p>
              <a:endParaRPr lang="en-US"/>
            </a:p>
          </p:txBody>
        </p:sp>
        <p:sp>
          <p:nvSpPr>
            <p:cNvPr id="1358" name="Freeform 918"/>
            <p:cNvSpPr>
              <a:spLocks/>
            </p:cNvSpPr>
            <p:nvPr/>
          </p:nvSpPr>
          <p:spPr bwMode="auto">
            <a:xfrm>
              <a:off x="2959" y="833"/>
              <a:ext cx="4" cy="4"/>
            </a:xfrm>
            <a:custGeom>
              <a:avLst/>
              <a:gdLst>
                <a:gd name="T0" fmla="*/ 3 w 4"/>
                <a:gd name="T1" fmla="*/ 4 h 4"/>
                <a:gd name="T2" fmla="*/ 0 w 4"/>
                <a:gd name="T3" fmla="*/ 4 h 4"/>
                <a:gd name="T4" fmla="*/ 4 w 4"/>
                <a:gd name="T5" fmla="*/ 0 h 4"/>
                <a:gd name="T6" fmla="*/ 3 w 4"/>
                <a:gd name="T7" fmla="*/ 4 h 4"/>
                <a:gd name="T8" fmla="*/ 0 60000 65536"/>
                <a:gd name="T9" fmla="*/ 0 60000 65536"/>
                <a:gd name="T10" fmla="*/ 0 60000 65536"/>
                <a:gd name="T11" fmla="*/ 0 60000 65536"/>
                <a:gd name="T12" fmla="*/ 0 w 4"/>
                <a:gd name="T13" fmla="*/ 0 h 4"/>
                <a:gd name="T14" fmla="*/ 4 w 4"/>
                <a:gd name="T15" fmla="*/ 4 h 4"/>
              </a:gdLst>
              <a:ahLst/>
              <a:cxnLst>
                <a:cxn ang="T8">
                  <a:pos x="T0" y="T1"/>
                </a:cxn>
                <a:cxn ang="T9">
                  <a:pos x="T2" y="T3"/>
                </a:cxn>
                <a:cxn ang="T10">
                  <a:pos x="T4" y="T5"/>
                </a:cxn>
                <a:cxn ang="T11">
                  <a:pos x="T6" y="T7"/>
                </a:cxn>
              </a:cxnLst>
              <a:rect l="T12" t="T13" r="T14" b="T15"/>
              <a:pathLst>
                <a:path w="4" h="4">
                  <a:moveTo>
                    <a:pt x="3" y="4"/>
                  </a:moveTo>
                  <a:lnTo>
                    <a:pt x="0" y="4"/>
                  </a:lnTo>
                  <a:lnTo>
                    <a:pt x="4" y="0"/>
                  </a:lnTo>
                  <a:lnTo>
                    <a:pt x="3" y="4"/>
                  </a:lnTo>
                  <a:close/>
                </a:path>
              </a:pathLst>
            </a:custGeom>
            <a:solidFill>
              <a:srgbClr val="FFFF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359" name="Freeform 919"/>
            <p:cNvSpPr>
              <a:spLocks/>
            </p:cNvSpPr>
            <p:nvPr/>
          </p:nvSpPr>
          <p:spPr bwMode="auto">
            <a:xfrm>
              <a:off x="2957" y="831"/>
              <a:ext cx="9" cy="7"/>
            </a:xfrm>
            <a:custGeom>
              <a:avLst/>
              <a:gdLst>
                <a:gd name="T0" fmla="*/ 18 w 33"/>
                <a:gd name="T1" fmla="*/ 32 h 32"/>
                <a:gd name="T2" fmla="*/ 8 w 33"/>
                <a:gd name="T3" fmla="*/ 32 h 32"/>
                <a:gd name="T4" fmla="*/ 1 w 33"/>
                <a:gd name="T5" fmla="*/ 28 h 32"/>
                <a:gd name="T6" fmla="*/ 3 w 33"/>
                <a:gd name="T7" fmla="*/ 19 h 32"/>
                <a:gd name="T8" fmla="*/ 19 w 33"/>
                <a:gd name="T9" fmla="*/ 3 h 32"/>
                <a:gd name="T10" fmla="*/ 29 w 33"/>
                <a:gd name="T11" fmla="*/ 2 h 32"/>
                <a:gd name="T12" fmla="*/ 32 w 33"/>
                <a:gd name="T13" fmla="*/ 11 h 32"/>
                <a:gd name="T14" fmla="*/ 26 w 33"/>
                <a:gd name="T15" fmla="*/ 27 h 32"/>
                <a:gd name="T16" fmla="*/ 11 w 33"/>
                <a:gd name="T17" fmla="*/ 21 h 32"/>
                <a:gd name="T18" fmla="*/ 17 w 33"/>
                <a:gd name="T19" fmla="*/ 5 h 32"/>
                <a:gd name="T20" fmla="*/ 30 w 33"/>
                <a:gd name="T21" fmla="*/ 14 h 32"/>
                <a:gd name="T22" fmla="*/ 14 w 33"/>
                <a:gd name="T23" fmla="*/ 30 h 32"/>
                <a:gd name="T24" fmla="*/ 8 w 33"/>
                <a:gd name="T25" fmla="*/ 16 h 32"/>
                <a:gd name="T26" fmla="*/ 18 w 33"/>
                <a:gd name="T27" fmla="*/ 16 h 32"/>
                <a:gd name="T28" fmla="*/ 18 w 33"/>
                <a:gd name="T29" fmla="*/ 32 h 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3"/>
                <a:gd name="T46" fmla="*/ 0 h 32"/>
                <a:gd name="T47" fmla="*/ 33 w 33"/>
                <a:gd name="T48" fmla="*/ 32 h 3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3" h="32">
                  <a:moveTo>
                    <a:pt x="18" y="32"/>
                  </a:moveTo>
                  <a:lnTo>
                    <a:pt x="8" y="32"/>
                  </a:lnTo>
                  <a:cubicBezTo>
                    <a:pt x="5" y="32"/>
                    <a:pt x="2" y="31"/>
                    <a:pt x="1" y="28"/>
                  </a:cubicBezTo>
                  <a:cubicBezTo>
                    <a:pt x="0" y="25"/>
                    <a:pt x="1" y="21"/>
                    <a:pt x="3" y="19"/>
                  </a:cubicBezTo>
                  <a:lnTo>
                    <a:pt x="19" y="3"/>
                  </a:lnTo>
                  <a:cubicBezTo>
                    <a:pt x="21" y="0"/>
                    <a:pt x="26" y="0"/>
                    <a:pt x="29" y="2"/>
                  </a:cubicBezTo>
                  <a:cubicBezTo>
                    <a:pt x="32" y="4"/>
                    <a:pt x="33" y="8"/>
                    <a:pt x="32" y="11"/>
                  </a:cubicBezTo>
                  <a:lnTo>
                    <a:pt x="26" y="27"/>
                  </a:lnTo>
                  <a:lnTo>
                    <a:pt x="11" y="21"/>
                  </a:lnTo>
                  <a:lnTo>
                    <a:pt x="17" y="5"/>
                  </a:lnTo>
                  <a:lnTo>
                    <a:pt x="30" y="14"/>
                  </a:lnTo>
                  <a:lnTo>
                    <a:pt x="14" y="30"/>
                  </a:lnTo>
                  <a:lnTo>
                    <a:pt x="8" y="16"/>
                  </a:lnTo>
                  <a:lnTo>
                    <a:pt x="18" y="16"/>
                  </a:lnTo>
                  <a:lnTo>
                    <a:pt x="18" y="32"/>
                  </a:lnTo>
                  <a:close/>
                </a:path>
              </a:pathLst>
            </a:custGeom>
            <a:solidFill>
              <a:srgbClr val="6E6E6E"/>
            </a:solidFill>
            <a:ln w="0" cap="flat">
              <a:solidFill>
                <a:srgbClr val="6E6E6E"/>
              </a:solidFill>
              <a:prstDash val="solid"/>
              <a:round/>
              <a:headEnd/>
              <a:tailEnd/>
            </a:ln>
          </p:spPr>
          <p:txBody>
            <a:bodyPr/>
            <a:lstStyle/>
            <a:p>
              <a:endParaRPr lang="en-US"/>
            </a:p>
          </p:txBody>
        </p:sp>
        <p:sp>
          <p:nvSpPr>
            <p:cNvPr id="1360" name="Freeform 920"/>
            <p:cNvSpPr>
              <a:spLocks/>
            </p:cNvSpPr>
            <p:nvPr/>
          </p:nvSpPr>
          <p:spPr bwMode="auto">
            <a:xfrm>
              <a:off x="2963" y="833"/>
              <a:ext cx="4" cy="4"/>
            </a:xfrm>
            <a:custGeom>
              <a:avLst/>
              <a:gdLst>
                <a:gd name="T0" fmla="*/ 2 w 4"/>
                <a:gd name="T1" fmla="*/ 4 h 4"/>
                <a:gd name="T2" fmla="*/ 0 w 4"/>
                <a:gd name="T3" fmla="*/ 3 h 4"/>
                <a:gd name="T4" fmla="*/ 2 w 4"/>
                <a:gd name="T5" fmla="*/ 0 h 4"/>
                <a:gd name="T6" fmla="*/ 4 w 4"/>
                <a:gd name="T7" fmla="*/ 2 h 4"/>
                <a:gd name="T8" fmla="*/ 2 w 4"/>
                <a:gd name="T9" fmla="*/ 4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2" y="4"/>
                  </a:moveTo>
                  <a:lnTo>
                    <a:pt x="0" y="3"/>
                  </a:lnTo>
                  <a:lnTo>
                    <a:pt x="2" y="0"/>
                  </a:lnTo>
                  <a:lnTo>
                    <a:pt x="4" y="2"/>
                  </a:lnTo>
                  <a:lnTo>
                    <a:pt x="2" y="4"/>
                  </a:lnTo>
                  <a:close/>
                </a:path>
              </a:pathLst>
            </a:custGeom>
            <a:solidFill>
              <a:srgbClr val="FFFF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361" name="Freeform 921"/>
            <p:cNvSpPr>
              <a:spLocks/>
            </p:cNvSpPr>
            <p:nvPr/>
          </p:nvSpPr>
          <p:spPr bwMode="auto">
            <a:xfrm>
              <a:off x="2961" y="831"/>
              <a:ext cx="8" cy="7"/>
            </a:xfrm>
            <a:custGeom>
              <a:avLst/>
              <a:gdLst>
                <a:gd name="T0" fmla="*/ 8 w 32"/>
                <a:gd name="T1" fmla="*/ 30 h 31"/>
                <a:gd name="T2" fmla="*/ 3 w 32"/>
                <a:gd name="T3" fmla="*/ 26 h 31"/>
                <a:gd name="T4" fmla="*/ 1 w 32"/>
                <a:gd name="T5" fmla="*/ 18 h 31"/>
                <a:gd name="T6" fmla="*/ 6 w 32"/>
                <a:gd name="T7" fmla="*/ 6 h 31"/>
                <a:gd name="T8" fmla="*/ 11 w 32"/>
                <a:gd name="T9" fmla="*/ 1 h 31"/>
                <a:gd name="T10" fmla="*/ 18 w 32"/>
                <a:gd name="T11" fmla="*/ 2 h 31"/>
                <a:gd name="T12" fmla="*/ 29 w 32"/>
                <a:gd name="T13" fmla="*/ 10 h 31"/>
                <a:gd name="T14" fmla="*/ 32 w 32"/>
                <a:gd name="T15" fmla="*/ 16 h 31"/>
                <a:gd name="T16" fmla="*/ 29 w 32"/>
                <a:gd name="T17" fmla="*/ 23 h 31"/>
                <a:gd name="T18" fmla="*/ 18 w 32"/>
                <a:gd name="T19" fmla="*/ 31 h 31"/>
                <a:gd name="T20" fmla="*/ 8 w 32"/>
                <a:gd name="T21" fmla="*/ 18 h 31"/>
                <a:gd name="T22" fmla="*/ 20 w 32"/>
                <a:gd name="T23" fmla="*/ 10 h 31"/>
                <a:gd name="T24" fmla="*/ 20 w 32"/>
                <a:gd name="T25" fmla="*/ 23 h 31"/>
                <a:gd name="T26" fmla="*/ 8 w 32"/>
                <a:gd name="T27" fmla="*/ 15 h 31"/>
                <a:gd name="T28" fmla="*/ 21 w 32"/>
                <a:gd name="T29" fmla="*/ 11 h 31"/>
                <a:gd name="T30" fmla="*/ 16 w 32"/>
                <a:gd name="T31" fmla="*/ 23 h 31"/>
                <a:gd name="T32" fmla="*/ 14 w 32"/>
                <a:gd name="T33" fmla="*/ 14 h 31"/>
                <a:gd name="T34" fmla="*/ 18 w 32"/>
                <a:gd name="T35" fmla="*/ 18 h 31"/>
                <a:gd name="T36" fmla="*/ 8 w 32"/>
                <a:gd name="T37" fmla="*/ 30 h 3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2"/>
                <a:gd name="T58" fmla="*/ 0 h 31"/>
                <a:gd name="T59" fmla="*/ 32 w 32"/>
                <a:gd name="T60" fmla="*/ 31 h 3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2" h="31">
                  <a:moveTo>
                    <a:pt x="8" y="30"/>
                  </a:moveTo>
                  <a:lnTo>
                    <a:pt x="3" y="26"/>
                  </a:lnTo>
                  <a:cubicBezTo>
                    <a:pt x="1" y="24"/>
                    <a:pt x="0" y="21"/>
                    <a:pt x="1" y="18"/>
                  </a:cubicBezTo>
                  <a:lnTo>
                    <a:pt x="6" y="6"/>
                  </a:lnTo>
                  <a:cubicBezTo>
                    <a:pt x="6" y="3"/>
                    <a:pt x="8" y="2"/>
                    <a:pt x="11" y="1"/>
                  </a:cubicBezTo>
                  <a:cubicBezTo>
                    <a:pt x="13" y="0"/>
                    <a:pt x="16" y="0"/>
                    <a:pt x="18" y="2"/>
                  </a:cubicBezTo>
                  <a:lnTo>
                    <a:pt x="29" y="10"/>
                  </a:lnTo>
                  <a:cubicBezTo>
                    <a:pt x="31" y="11"/>
                    <a:pt x="32" y="14"/>
                    <a:pt x="32" y="16"/>
                  </a:cubicBezTo>
                  <a:cubicBezTo>
                    <a:pt x="32" y="19"/>
                    <a:pt x="31" y="22"/>
                    <a:pt x="29" y="23"/>
                  </a:cubicBezTo>
                  <a:lnTo>
                    <a:pt x="18" y="31"/>
                  </a:lnTo>
                  <a:lnTo>
                    <a:pt x="8" y="18"/>
                  </a:lnTo>
                  <a:lnTo>
                    <a:pt x="20" y="10"/>
                  </a:lnTo>
                  <a:lnTo>
                    <a:pt x="20" y="23"/>
                  </a:lnTo>
                  <a:lnTo>
                    <a:pt x="8" y="15"/>
                  </a:lnTo>
                  <a:lnTo>
                    <a:pt x="21" y="11"/>
                  </a:lnTo>
                  <a:lnTo>
                    <a:pt x="16" y="23"/>
                  </a:lnTo>
                  <a:lnTo>
                    <a:pt x="14" y="14"/>
                  </a:lnTo>
                  <a:lnTo>
                    <a:pt x="18" y="18"/>
                  </a:lnTo>
                  <a:lnTo>
                    <a:pt x="8" y="30"/>
                  </a:lnTo>
                  <a:close/>
                </a:path>
              </a:pathLst>
            </a:custGeom>
            <a:solidFill>
              <a:srgbClr val="6E6E6E"/>
            </a:solidFill>
            <a:ln w="0" cap="flat">
              <a:solidFill>
                <a:srgbClr val="6E6E6E"/>
              </a:solidFill>
              <a:prstDash val="solid"/>
              <a:round/>
              <a:headEnd/>
              <a:tailEnd/>
            </a:ln>
          </p:spPr>
          <p:txBody>
            <a:bodyPr/>
            <a:lstStyle/>
            <a:p>
              <a:endParaRPr lang="en-US"/>
            </a:p>
          </p:txBody>
        </p:sp>
        <p:sp>
          <p:nvSpPr>
            <p:cNvPr id="1362" name="Freeform 922"/>
            <p:cNvSpPr>
              <a:spLocks/>
            </p:cNvSpPr>
            <p:nvPr/>
          </p:nvSpPr>
          <p:spPr bwMode="auto">
            <a:xfrm>
              <a:off x="2833" y="600"/>
              <a:ext cx="438" cy="233"/>
            </a:xfrm>
            <a:custGeom>
              <a:avLst/>
              <a:gdLst>
                <a:gd name="T0" fmla="*/ 80 w 438"/>
                <a:gd name="T1" fmla="*/ 186 h 233"/>
                <a:gd name="T2" fmla="*/ 87 w 438"/>
                <a:gd name="T3" fmla="*/ 181 h 233"/>
                <a:gd name="T4" fmla="*/ 86 w 438"/>
                <a:gd name="T5" fmla="*/ 170 h 233"/>
                <a:gd name="T6" fmla="*/ 78 w 438"/>
                <a:gd name="T7" fmla="*/ 168 h 233"/>
                <a:gd name="T8" fmla="*/ 100 w 438"/>
                <a:gd name="T9" fmla="*/ 155 h 233"/>
                <a:gd name="T10" fmla="*/ 79 w 438"/>
                <a:gd name="T11" fmla="*/ 152 h 233"/>
                <a:gd name="T12" fmla="*/ 108 w 438"/>
                <a:gd name="T13" fmla="*/ 150 h 233"/>
                <a:gd name="T14" fmla="*/ 79 w 438"/>
                <a:gd name="T15" fmla="*/ 150 h 233"/>
                <a:gd name="T16" fmla="*/ 104 w 438"/>
                <a:gd name="T17" fmla="*/ 142 h 233"/>
                <a:gd name="T18" fmla="*/ 115 w 438"/>
                <a:gd name="T19" fmla="*/ 134 h 233"/>
                <a:gd name="T20" fmla="*/ 120 w 438"/>
                <a:gd name="T21" fmla="*/ 123 h 233"/>
                <a:gd name="T22" fmla="*/ 120 w 438"/>
                <a:gd name="T23" fmla="*/ 116 h 233"/>
                <a:gd name="T24" fmla="*/ 110 w 438"/>
                <a:gd name="T25" fmla="*/ 103 h 233"/>
                <a:gd name="T26" fmla="*/ 87 w 438"/>
                <a:gd name="T27" fmla="*/ 109 h 233"/>
                <a:gd name="T28" fmla="*/ 97 w 438"/>
                <a:gd name="T29" fmla="*/ 96 h 233"/>
                <a:gd name="T30" fmla="*/ 87 w 438"/>
                <a:gd name="T31" fmla="*/ 82 h 233"/>
                <a:gd name="T32" fmla="*/ 85 w 438"/>
                <a:gd name="T33" fmla="*/ 70 h 233"/>
                <a:gd name="T34" fmla="*/ 46 w 438"/>
                <a:gd name="T35" fmla="*/ 63 h 233"/>
                <a:gd name="T36" fmla="*/ 6 w 438"/>
                <a:gd name="T37" fmla="*/ 56 h 233"/>
                <a:gd name="T38" fmla="*/ 27 w 438"/>
                <a:gd name="T39" fmla="*/ 50 h 233"/>
                <a:gd name="T40" fmla="*/ 69 w 438"/>
                <a:gd name="T41" fmla="*/ 31 h 233"/>
                <a:gd name="T42" fmla="*/ 107 w 438"/>
                <a:gd name="T43" fmla="*/ 16 h 233"/>
                <a:gd name="T44" fmla="*/ 162 w 438"/>
                <a:gd name="T45" fmla="*/ 12 h 233"/>
                <a:gd name="T46" fmla="*/ 220 w 438"/>
                <a:gd name="T47" fmla="*/ 11 h 233"/>
                <a:gd name="T48" fmla="*/ 255 w 438"/>
                <a:gd name="T49" fmla="*/ 7 h 233"/>
                <a:gd name="T50" fmla="*/ 263 w 438"/>
                <a:gd name="T51" fmla="*/ 4 h 233"/>
                <a:gd name="T52" fmla="*/ 298 w 438"/>
                <a:gd name="T53" fmla="*/ 0 h 233"/>
                <a:gd name="T54" fmla="*/ 297 w 438"/>
                <a:gd name="T55" fmla="*/ 5 h 233"/>
                <a:gd name="T56" fmla="*/ 353 w 438"/>
                <a:gd name="T57" fmla="*/ 10 h 233"/>
                <a:gd name="T58" fmla="*/ 360 w 438"/>
                <a:gd name="T59" fmla="*/ 11 h 233"/>
                <a:gd name="T60" fmla="*/ 385 w 438"/>
                <a:gd name="T61" fmla="*/ 13 h 233"/>
                <a:gd name="T62" fmla="*/ 410 w 438"/>
                <a:gd name="T63" fmla="*/ 21 h 233"/>
                <a:gd name="T64" fmla="*/ 381 w 438"/>
                <a:gd name="T65" fmla="*/ 27 h 233"/>
                <a:gd name="T66" fmla="*/ 370 w 438"/>
                <a:gd name="T67" fmla="*/ 38 h 233"/>
                <a:gd name="T68" fmla="*/ 369 w 438"/>
                <a:gd name="T69" fmla="*/ 48 h 233"/>
                <a:gd name="T70" fmla="*/ 362 w 438"/>
                <a:gd name="T71" fmla="*/ 55 h 233"/>
                <a:gd name="T72" fmla="*/ 362 w 438"/>
                <a:gd name="T73" fmla="*/ 59 h 233"/>
                <a:gd name="T74" fmla="*/ 357 w 438"/>
                <a:gd name="T75" fmla="*/ 73 h 233"/>
                <a:gd name="T76" fmla="*/ 353 w 438"/>
                <a:gd name="T77" fmla="*/ 81 h 233"/>
                <a:gd name="T78" fmla="*/ 351 w 438"/>
                <a:gd name="T79" fmla="*/ 86 h 233"/>
                <a:gd name="T80" fmla="*/ 328 w 438"/>
                <a:gd name="T81" fmla="*/ 92 h 233"/>
                <a:gd name="T82" fmla="*/ 330 w 438"/>
                <a:gd name="T83" fmla="*/ 99 h 233"/>
                <a:gd name="T84" fmla="*/ 349 w 438"/>
                <a:gd name="T85" fmla="*/ 111 h 233"/>
                <a:gd name="T86" fmla="*/ 329 w 438"/>
                <a:gd name="T87" fmla="*/ 116 h 233"/>
                <a:gd name="T88" fmla="*/ 303 w 438"/>
                <a:gd name="T89" fmla="*/ 114 h 233"/>
                <a:gd name="T90" fmla="*/ 319 w 438"/>
                <a:gd name="T91" fmla="*/ 119 h 233"/>
                <a:gd name="T92" fmla="*/ 327 w 438"/>
                <a:gd name="T93" fmla="*/ 129 h 233"/>
                <a:gd name="T94" fmla="*/ 281 w 438"/>
                <a:gd name="T95" fmla="*/ 143 h 233"/>
                <a:gd name="T96" fmla="*/ 258 w 438"/>
                <a:gd name="T97" fmla="*/ 144 h 233"/>
                <a:gd name="T98" fmla="*/ 228 w 438"/>
                <a:gd name="T99" fmla="*/ 163 h 233"/>
                <a:gd name="T100" fmla="*/ 206 w 438"/>
                <a:gd name="T101" fmla="*/ 163 h 233"/>
                <a:gd name="T102" fmla="*/ 186 w 438"/>
                <a:gd name="T103" fmla="*/ 172 h 233"/>
                <a:gd name="T104" fmla="*/ 174 w 438"/>
                <a:gd name="T105" fmla="*/ 191 h 233"/>
                <a:gd name="T106" fmla="*/ 161 w 438"/>
                <a:gd name="T107" fmla="*/ 199 h 233"/>
                <a:gd name="T108" fmla="*/ 150 w 438"/>
                <a:gd name="T109" fmla="*/ 214 h 233"/>
                <a:gd name="T110" fmla="*/ 144 w 438"/>
                <a:gd name="T111" fmla="*/ 225 h 233"/>
                <a:gd name="T112" fmla="*/ 130 w 438"/>
                <a:gd name="T113" fmla="*/ 231 h 233"/>
                <a:gd name="T114" fmla="*/ 115 w 438"/>
                <a:gd name="T115" fmla="*/ 226 h 233"/>
                <a:gd name="T116" fmla="*/ 119 w 438"/>
                <a:gd name="T117" fmla="*/ 219 h 233"/>
                <a:gd name="T118" fmla="*/ 94 w 438"/>
                <a:gd name="T119" fmla="*/ 219 h 233"/>
                <a:gd name="T120" fmla="*/ 94 w 438"/>
                <a:gd name="T121" fmla="*/ 210 h 233"/>
                <a:gd name="T122" fmla="*/ 88 w 438"/>
                <a:gd name="T123" fmla="*/ 199 h 23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38"/>
                <a:gd name="T187" fmla="*/ 0 h 233"/>
                <a:gd name="T188" fmla="*/ 438 w 438"/>
                <a:gd name="T189" fmla="*/ 233 h 23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38" h="233">
                  <a:moveTo>
                    <a:pt x="83" y="192"/>
                  </a:moveTo>
                  <a:lnTo>
                    <a:pt x="88" y="191"/>
                  </a:lnTo>
                  <a:lnTo>
                    <a:pt x="84" y="192"/>
                  </a:lnTo>
                  <a:lnTo>
                    <a:pt x="82" y="192"/>
                  </a:lnTo>
                  <a:lnTo>
                    <a:pt x="82" y="193"/>
                  </a:lnTo>
                  <a:lnTo>
                    <a:pt x="79" y="191"/>
                  </a:lnTo>
                  <a:lnTo>
                    <a:pt x="87" y="189"/>
                  </a:lnTo>
                  <a:lnTo>
                    <a:pt x="81" y="190"/>
                  </a:lnTo>
                  <a:lnTo>
                    <a:pt x="83" y="189"/>
                  </a:lnTo>
                  <a:lnTo>
                    <a:pt x="81" y="187"/>
                  </a:lnTo>
                  <a:lnTo>
                    <a:pt x="94" y="186"/>
                  </a:lnTo>
                  <a:lnTo>
                    <a:pt x="90" y="186"/>
                  </a:lnTo>
                  <a:lnTo>
                    <a:pt x="92" y="184"/>
                  </a:lnTo>
                  <a:lnTo>
                    <a:pt x="82" y="187"/>
                  </a:lnTo>
                  <a:lnTo>
                    <a:pt x="80" y="186"/>
                  </a:lnTo>
                  <a:lnTo>
                    <a:pt x="87" y="186"/>
                  </a:lnTo>
                  <a:lnTo>
                    <a:pt x="87" y="185"/>
                  </a:lnTo>
                  <a:lnTo>
                    <a:pt x="89" y="183"/>
                  </a:lnTo>
                  <a:lnTo>
                    <a:pt x="94" y="183"/>
                  </a:lnTo>
                  <a:lnTo>
                    <a:pt x="89" y="182"/>
                  </a:lnTo>
                  <a:lnTo>
                    <a:pt x="92" y="181"/>
                  </a:lnTo>
                  <a:lnTo>
                    <a:pt x="100" y="184"/>
                  </a:lnTo>
                  <a:lnTo>
                    <a:pt x="96" y="182"/>
                  </a:lnTo>
                  <a:lnTo>
                    <a:pt x="97" y="180"/>
                  </a:lnTo>
                  <a:lnTo>
                    <a:pt x="96" y="180"/>
                  </a:lnTo>
                  <a:lnTo>
                    <a:pt x="98" y="178"/>
                  </a:lnTo>
                  <a:lnTo>
                    <a:pt x="93" y="180"/>
                  </a:lnTo>
                  <a:lnTo>
                    <a:pt x="91" y="174"/>
                  </a:lnTo>
                  <a:lnTo>
                    <a:pt x="92" y="180"/>
                  </a:lnTo>
                  <a:lnTo>
                    <a:pt x="87" y="181"/>
                  </a:lnTo>
                  <a:lnTo>
                    <a:pt x="89" y="180"/>
                  </a:lnTo>
                  <a:lnTo>
                    <a:pt x="87" y="180"/>
                  </a:lnTo>
                  <a:lnTo>
                    <a:pt x="81" y="184"/>
                  </a:lnTo>
                  <a:lnTo>
                    <a:pt x="78" y="186"/>
                  </a:lnTo>
                  <a:lnTo>
                    <a:pt x="79" y="180"/>
                  </a:lnTo>
                  <a:lnTo>
                    <a:pt x="88" y="177"/>
                  </a:lnTo>
                  <a:lnTo>
                    <a:pt x="79" y="179"/>
                  </a:lnTo>
                  <a:lnTo>
                    <a:pt x="81" y="177"/>
                  </a:lnTo>
                  <a:lnTo>
                    <a:pt x="80" y="176"/>
                  </a:lnTo>
                  <a:lnTo>
                    <a:pt x="82" y="174"/>
                  </a:lnTo>
                  <a:lnTo>
                    <a:pt x="80" y="175"/>
                  </a:lnTo>
                  <a:lnTo>
                    <a:pt x="81" y="174"/>
                  </a:lnTo>
                  <a:lnTo>
                    <a:pt x="78" y="175"/>
                  </a:lnTo>
                  <a:lnTo>
                    <a:pt x="79" y="174"/>
                  </a:lnTo>
                  <a:lnTo>
                    <a:pt x="86" y="170"/>
                  </a:lnTo>
                  <a:lnTo>
                    <a:pt x="88" y="169"/>
                  </a:lnTo>
                  <a:lnTo>
                    <a:pt x="97" y="169"/>
                  </a:lnTo>
                  <a:lnTo>
                    <a:pt x="90" y="169"/>
                  </a:lnTo>
                  <a:lnTo>
                    <a:pt x="86" y="169"/>
                  </a:lnTo>
                  <a:lnTo>
                    <a:pt x="79" y="173"/>
                  </a:lnTo>
                  <a:lnTo>
                    <a:pt x="79" y="171"/>
                  </a:lnTo>
                  <a:lnTo>
                    <a:pt x="81" y="170"/>
                  </a:lnTo>
                  <a:lnTo>
                    <a:pt x="78" y="171"/>
                  </a:lnTo>
                  <a:lnTo>
                    <a:pt x="78" y="170"/>
                  </a:lnTo>
                  <a:lnTo>
                    <a:pt x="80" y="169"/>
                  </a:lnTo>
                  <a:lnTo>
                    <a:pt x="79" y="170"/>
                  </a:lnTo>
                  <a:lnTo>
                    <a:pt x="80" y="168"/>
                  </a:lnTo>
                  <a:lnTo>
                    <a:pt x="78" y="169"/>
                  </a:lnTo>
                  <a:lnTo>
                    <a:pt x="75" y="169"/>
                  </a:lnTo>
                  <a:lnTo>
                    <a:pt x="78" y="168"/>
                  </a:lnTo>
                  <a:lnTo>
                    <a:pt x="75" y="169"/>
                  </a:lnTo>
                  <a:lnTo>
                    <a:pt x="77" y="167"/>
                  </a:lnTo>
                  <a:lnTo>
                    <a:pt x="84" y="167"/>
                  </a:lnTo>
                  <a:lnTo>
                    <a:pt x="88" y="165"/>
                  </a:lnTo>
                  <a:lnTo>
                    <a:pt x="76" y="167"/>
                  </a:lnTo>
                  <a:lnTo>
                    <a:pt x="79" y="165"/>
                  </a:lnTo>
                  <a:lnTo>
                    <a:pt x="75" y="167"/>
                  </a:lnTo>
                  <a:lnTo>
                    <a:pt x="77" y="166"/>
                  </a:lnTo>
                  <a:lnTo>
                    <a:pt x="75" y="165"/>
                  </a:lnTo>
                  <a:lnTo>
                    <a:pt x="96" y="158"/>
                  </a:lnTo>
                  <a:lnTo>
                    <a:pt x="104" y="158"/>
                  </a:lnTo>
                  <a:lnTo>
                    <a:pt x="100" y="156"/>
                  </a:lnTo>
                  <a:lnTo>
                    <a:pt x="107" y="155"/>
                  </a:lnTo>
                  <a:lnTo>
                    <a:pt x="100" y="155"/>
                  </a:lnTo>
                  <a:lnTo>
                    <a:pt x="75" y="165"/>
                  </a:lnTo>
                  <a:lnTo>
                    <a:pt x="75" y="164"/>
                  </a:lnTo>
                  <a:lnTo>
                    <a:pt x="79" y="163"/>
                  </a:lnTo>
                  <a:lnTo>
                    <a:pt x="74" y="163"/>
                  </a:lnTo>
                  <a:lnTo>
                    <a:pt x="75" y="161"/>
                  </a:lnTo>
                  <a:lnTo>
                    <a:pt x="86" y="160"/>
                  </a:lnTo>
                  <a:lnTo>
                    <a:pt x="77" y="159"/>
                  </a:lnTo>
                  <a:lnTo>
                    <a:pt x="85" y="159"/>
                  </a:lnTo>
                  <a:lnTo>
                    <a:pt x="81" y="158"/>
                  </a:lnTo>
                  <a:lnTo>
                    <a:pt x="88" y="158"/>
                  </a:lnTo>
                  <a:lnTo>
                    <a:pt x="77" y="156"/>
                  </a:lnTo>
                  <a:lnTo>
                    <a:pt x="76" y="155"/>
                  </a:lnTo>
                  <a:lnTo>
                    <a:pt x="81" y="155"/>
                  </a:lnTo>
                  <a:lnTo>
                    <a:pt x="75" y="154"/>
                  </a:lnTo>
                  <a:lnTo>
                    <a:pt x="79" y="152"/>
                  </a:lnTo>
                  <a:lnTo>
                    <a:pt x="80" y="152"/>
                  </a:lnTo>
                  <a:lnTo>
                    <a:pt x="92" y="151"/>
                  </a:lnTo>
                  <a:lnTo>
                    <a:pt x="93" y="151"/>
                  </a:lnTo>
                  <a:lnTo>
                    <a:pt x="96" y="152"/>
                  </a:lnTo>
                  <a:lnTo>
                    <a:pt x="99" y="154"/>
                  </a:lnTo>
                  <a:lnTo>
                    <a:pt x="105" y="153"/>
                  </a:lnTo>
                  <a:lnTo>
                    <a:pt x="99" y="154"/>
                  </a:lnTo>
                  <a:lnTo>
                    <a:pt x="96" y="152"/>
                  </a:lnTo>
                  <a:lnTo>
                    <a:pt x="100" y="150"/>
                  </a:lnTo>
                  <a:lnTo>
                    <a:pt x="91" y="151"/>
                  </a:lnTo>
                  <a:lnTo>
                    <a:pt x="82" y="152"/>
                  </a:lnTo>
                  <a:lnTo>
                    <a:pt x="77" y="153"/>
                  </a:lnTo>
                  <a:lnTo>
                    <a:pt x="78" y="151"/>
                  </a:lnTo>
                  <a:lnTo>
                    <a:pt x="91" y="147"/>
                  </a:lnTo>
                  <a:lnTo>
                    <a:pt x="108" y="150"/>
                  </a:lnTo>
                  <a:lnTo>
                    <a:pt x="104" y="149"/>
                  </a:lnTo>
                  <a:lnTo>
                    <a:pt x="110" y="148"/>
                  </a:lnTo>
                  <a:lnTo>
                    <a:pt x="101" y="148"/>
                  </a:lnTo>
                  <a:lnTo>
                    <a:pt x="107" y="146"/>
                  </a:lnTo>
                  <a:lnTo>
                    <a:pt x="105" y="146"/>
                  </a:lnTo>
                  <a:lnTo>
                    <a:pt x="102" y="147"/>
                  </a:lnTo>
                  <a:lnTo>
                    <a:pt x="101" y="146"/>
                  </a:lnTo>
                  <a:lnTo>
                    <a:pt x="104" y="146"/>
                  </a:lnTo>
                  <a:lnTo>
                    <a:pt x="104" y="145"/>
                  </a:lnTo>
                  <a:lnTo>
                    <a:pt x="100" y="145"/>
                  </a:lnTo>
                  <a:lnTo>
                    <a:pt x="101" y="146"/>
                  </a:lnTo>
                  <a:lnTo>
                    <a:pt x="96" y="148"/>
                  </a:lnTo>
                  <a:lnTo>
                    <a:pt x="92" y="146"/>
                  </a:lnTo>
                  <a:lnTo>
                    <a:pt x="79" y="150"/>
                  </a:lnTo>
                  <a:lnTo>
                    <a:pt x="79" y="149"/>
                  </a:lnTo>
                  <a:lnTo>
                    <a:pt x="82" y="148"/>
                  </a:lnTo>
                  <a:lnTo>
                    <a:pt x="81" y="146"/>
                  </a:lnTo>
                  <a:lnTo>
                    <a:pt x="88" y="145"/>
                  </a:lnTo>
                  <a:lnTo>
                    <a:pt x="87" y="144"/>
                  </a:lnTo>
                  <a:lnTo>
                    <a:pt x="89" y="144"/>
                  </a:lnTo>
                  <a:lnTo>
                    <a:pt x="87" y="143"/>
                  </a:lnTo>
                  <a:lnTo>
                    <a:pt x="110" y="145"/>
                  </a:lnTo>
                  <a:lnTo>
                    <a:pt x="102" y="143"/>
                  </a:lnTo>
                  <a:lnTo>
                    <a:pt x="105" y="143"/>
                  </a:lnTo>
                  <a:lnTo>
                    <a:pt x="104" y="142"/>
                  </a:lnTo>
                  <a:lnTo>
                    <a:pt x="104" y="140"/>
                  </a:lnTo>
                  <a:lnTo>
                    <a:pt x="107" y="139"/>
                  </a:lnTo>
                  <a:lnTo>
                    <a:pt x="101" y="140"/>
                  </a:lnTo>
                  <a:lnTo>
                    <a:pt x="104" y="142"/>
                  </a:lnTo>
                  <a:lnTo>
                    <a:pt x="93" y="143"/>
                  </a:lnTo>
                  <a:lnTo>
                    <a:pt x="87" y="141"/>
                  </a:lnTo>
                  <a:lnTo>
                    <a:pt x="89" y="141"/>
                  </a:lnTo>
                  <a:lnTo>
                    <a:pt x="93" y="139"/>
                  </a:lnTo>
                  <a:lnTo>
                    <a:pt x="94" y="139"/>
                  </a:lnTo>
                  <a:lnTo>
                    <a:pt x="108" y="138"/>
                  </a:lnTo>
                  <a:lnTo>
                    <a:pt x="107" y="137"/>
                  </a:lnTo>
                  <a:lnTo>
                    <a:pt x="111" y="135"/>
                  </a:lnTo>
                  <a:lnTo>
                    <a:pt x="105" y="137"/>
                  </a:lnTo>
                  <a:lnTo>
                    <a:pt x="109" y="135"/>
                  </a:lnTo>
                  <a:lnTo>
                    <a:pt x="107" y="135"/>
                  </a:lnTo>
                  <a:lnTo>
                    <a:pt x="109" y="133"/>
                  </a:lnTo>
                  <a:lnTo>
                    <a:pt x="113" y="135"/>
                  </a:lnTo>
                  <a:lnTo>
                    <a:pt x="113" y="134"/>
                  </a:lnTo>
                  <a:lnTo>
                    <a:pt x="115" y="134"/>
                  </a:lnTo>
                  <a:lnTo>
                    <a:pt x="115" y="133"/>
                  </a:lnTo>
                  <a:lnTo>
                    <a:pt x="111" y="133"/>
                  </a:lnTo>
                  <a:lnTo>
                    <a:pt x="117" y="132"/>
                  </a:lnTo>
                  <a:lnTo>
                    <a:pt x="113" y="132"/>
                  </a:lnTo>
                  <a:lnTo>
                    <a:pt x="115" y="131"/>
                  </a:lnTo>
                  <a:lnTo>
                    <a:pt x="109" y="132"/>
                  </a:lnTo>
                  <a:lnTo>
                    <a:pt x="112" y="130"/>
                  </a:lnTo>
                  <a:lnTo>
                    <a:pt x="118" y="129"/>
                  </a:lnTo>
                  <a:lnTo>
                    <a:pt x="112" y="129"/>
                  </a:lnTo>
                  <a:lnTo>
                    <a:pt x="113" y="128"/>
                  </a:lnTo>
                  <a:lnTo>
                    <a:pt x="117" y="128"/>
                  </a:lnTo>
                  <a:lnTo>
                    <a:pt x="113" y="127"/>
                  </a:lnTo>
                  <a:lnTo>
                    <a:pt x="119" y="126"/>
                  </a:lnTo>
                  <a:lnTo>
                    <a:pt x="117" y="124"/>
                  </a:lnTo>
                  <a:lnTo>
                    <a:pt x="120" y="123"/>
                  </a:lnTo>
                  <a:lnTo>
                    <a:pt x="104" y="123"/>
                  </a:lnTo>
                  <a:lnTo>
                    <a:pt x="88" y="116"/>
                  </a:lnTo>
                  <a:lnTo>
                    <a:pt x="93" y="115"/>
                  </a:lnTo>
                  <a:lnTo>
                    <a:pt x="102" y="116"/>
                  </a:lnTo>
                  <a:lnTo>
                    <a:pt x="119" y="120"/>
                  </a:lnTo>
                  <a:lnTo>
                    <a:pt x="118" y="119"/>
                  </a:lnTo>
                  <a:lnTo>
                    <a:pt x="120" y="118"/>
                  </a:lnTo>
                  <a:lnTo>
                    <a:pt x="116" y="119"/>
                  </a:lnTo>
                  <a:lnTo>
                    <a:pt x="113" y="118"/>
                  </a:lnTo>
                  <a:lnTo>
                    <a:pt x="117" y="118"/>
                  </a:lnTo>
                  <a:lnTo>
                    <a:pt x="119" y="118"/>
                  </a:lnTo>
                  <a:lnTo>
                    <a:pt x="117" y="117"/>
                  </a:lnTo>
                  <a:lnTo>
                    <a:pt x="119" y="117"/>
                  </a:lnTo>
                  <a:lnTo>
                    <a:pt x="113" y="116"/>
                  </a:lnTo>
                  <a:lnTo>
                    <a:pt x="120" y="116"/>
                  </a:lnTo>
                  <a:lnTo>
                    <a:pt x="119" y="115"/>
                  </a:lnTo>
                  <a:lnTo>
                    <a:pt x="111" y="113"/>
                  </a:lnTo>
                  <a:lnTo>
                    <a:pt x="119" y="113"/>
                  </a:lnTo>
                  <a:lnTo>
                    <a:pt x="109" y="112"/>
                  </a:lnTo>
                  <a:lnTo>
                    <a:pt x="116" y="111"/>
                  </a:lnTo>
                  <a:lnTo>
                    <a:pt x="115" y="110"/>
                  </a:lnTo>
                  <a:lnTo>
                    <a:pt x="107" y="112"/>
                  </a:lnTo>
                  <a:lnTo>
                    <a:pt x="110" y="111"/>
                  </a:lnTo>
                  <a:lnTo>
                    <a:pt x="110" y="110"/>
                  </a:lnTo>
                  <a:lnTo>
                    <a:pt x="118" y="108"/>
                  </a:lnTo>
                  <a:lnTo>
                    <a:pt x="107" y="110"/>
                  </a:lnTo>
                  <a:lnTo>
                    <a:pt x="105" y="109"/>
                  </a:lnTo>
                  <a:lnTo>
                    <a:pt x="117" y="106"/>
                  </a:lnTo>
                  <a:lnTo>
                    <a:pt x="104" y="106"/>
                  </a:lnTo>
                  <a:lnTo>
                    <a:pt x="110" y="103"/>
                  </a:lnTo>
                  <a:lnTo>
                    <a:pt x="105" y="105"/>
                  </a:lnTo>
                  <a:lnTo>
                    <a:pt x="105" y="103"/>
                  </a:lnTo>
                  <a:lnTo>
                    <a:pt x="103" y="100"/>
                  </a:lnTo>
                  <a:lnTo>
                    <a:pt x="105" y="99"/>
                  </a:lnTo>
                  <a:lnTo>
                    <a:pt x="102" y="99"/>
                  </a:lnTo>
                  <a:lnTo>
                    <a:pt x="104" y="105"/>
                  </a:lnTo>
                  <a:lnTo>
                    <a:pt x="100" y="105"/>
                  </a:lnTo>
                  <a:lnTo>
                    <a:pt x="100" y="107"/>
                  </a:lnTo>
                  <a:lnTo>
                    <a:pt x="98" y="106"/>
                  </a:lnTo>
                  <a:lnTo>
                    <a:pt x="99" y="107"/>
                  </a:lnTo>
                  <a:lnTo>
                    <a:pt x="98" y="109"/>
                  </a:lnTo>
                  <a:lnTo>
                    <a:pt x="90" y="110"/>
                  </a:lnTo>
                  <a:lnTo>
                    <a:pt x="88" y="108"/>
                  </a:lnTo>
                  <a:lnTo>
                    <a:pt x="88" y="109"/>
                  </a:lnTo>
                  <a:lnTo>
                    <a:pt x="87" y="109"/>
                  </a:lnTo>
                  <a:lnTo>
                    <a:pt x="87" y="107"/>
                  </a:lnTo>
                  <a:lnTo>
                    <a:pt x="84" y="106"/>
                  </a:lnTo>
                  <a:lnTo>
                    <a:pt x="93" y="104"/>
                  </a:lnTo>
                  <a:lnTo>
                    <a:pt x="99" y="101"/>
                  </a:lnTo>
                  <a:lnTo>
                    <a:pt x="93" y="103"/>
                  </a:lnTo>
                  <a:lnTo>
                    <a:pt x="90" y="103"/>
                  </a:lnTo>
                  <a:lnTo>
                    <a:pt x="88" y="103"/>
                  </a:lnTo>
                  <a:lnTo>
                    <a:pt x="96" y="99"/>
                  </a:lnTo>
                  <a:lnTo>
                    <a:pt x="90" y="99"/>
                  </a:lnTo>
                  <a:lnTo>
                    <a:pt x="101" y="98"/>
                  </a:lnTo>
                  <a:lnTo>
                    <a:pt x="95" y="98"/>
                  </a:lnTo>
                  <a:lnTo>
                    <a:pt x="99" y="97"/>
                  </a:lnTo>
                  <a:lnTo>
                    <a:pt x="97" y="97"/>
                  </a:lnTo>
                  <a:lnTo>
                    <a:pt x="100" y="96"/>
                  </a:lnTo>
                  <a:lnTo>
                    <a:pt x="97" y="96"/>
                  </a:lnTo>
                  <a:lnTo>
                    <a:pt x="100" y="95"/>
                  </a:lnTo>
                  <a:lnTo>
                    <a:pt x="100" y="92"/>
                  </a:lnTo>
                  <a:lnTo>
                    <a:pt x="93" y="92"/>
                  </a:lnTo>
                  <a:lnTo>
                    <a:pt x="98" y="91"/>
                  </a:lnTo>
                  <a:lnTo>
                    <a:pt x="96" y="90"/>
                  </a:lnTo>
                  <a:lnTo>
                    <a:pt x="100" y="89"/>
                  </a:lnTo>
                  <a:lnTo>
                    <a:pt x="93" y="86"/>
                  </a:lnTo>
                  <a:lnTo>
                    <a:pt x="97" y="86"/>
                  </a:lnTo>
                  <a:lnTo>
                    <a:pt x="96" y="84"/>
                  </a:lnTo>
                  <a:lnTo>
                    <a:pt x="98" y="84"/>
                  </a:lnTo>
                  <a:lnTo>
                    <a:pt x="95" y="83"/>
                  </a:lnTo>
                  <a:lnTo>
                    <a:pt x="96" y="82"/>
                  </a:lnTo>
                  <a:lnTo>
                    <a:pt x="93" y="82"/>
                  </a:lnTo>
                  <a:lnTo>
                    <a:pt x="96" y="81"/>
                  </a:lnTo>
                  <a:lnTo>
                    <a:pt x="87" y="82"/>
                  </a:lnTo>
                  <a:lnTo>
                    <a:pt x="95" y="81"/>
                  </a:lnTo>
                  <a:lnTo>
                    <a:pt x="92" y="80"/>
                  </a:lnTo>
                  <a:lnTo>
                    <a:pt x="97" y="79"/>
                  </a:lnTo>
                  <a:lnTo>
                    <a:pt x="92" y="79"/>
                  </a:lnTo>
                  <a:lnTo>
                    <a:pt x="95" y="79"/>
                  </a:lnTo>
                  <a:lnTo>
                    <a:pt x="98" y="78"/>
                  </a:lnTo>
                  <a:lnTo>
                    <a:pt x="92" y="76"/>
                  </a:lnTo>
                  <a:lnTo>
                    <a:pt x="92" y="75"/>
                  </a:lnTo>
                  <a:lnTo>
                    <a:pt x="94" y="75"/>
                  </a:lnTo>
                  <a:lnTo>
                    <a:pt x="94" y="74"/>
                  </a:lnTo>
                  <a:lnTo>
                    <a:pt x="87" y="73"/>
                  </a:lnTo>
                  <a:lnTo>
                    <a:pt x="88" y="71"/>
                  </a:lnTo>
                  <a:lnTo>
                    <a:pt x="87" y="71"/>
                  </a:lnTo>
                  <a:lnTo>
                    <a:pt x="87" y="69"/>
                  </a:lnTo>
                  <a:lnTo>
                    <a:pt x="85" y="70"/>
                  </a:lnTo>
                  <a:lnTo>
                    <a:pt x="89" y="68"/>
                  </a:lnTo>
                  <a:lnTo>
                    <a:pt x="87" y="67"/>
                  </a:lnTo>
                  <a:lnTo>
                    <a:pt x="88" y="66"/>
                  </a:lnTo>
                  <a:lnTo>
                    <a:pt x="84" y="67"/>
                  </a:lnTo>
                  <a:lnTo>
                    <a:pt x="84" y="65"/>
                  </a:lnTo>
                  <a:lnTo>
                    <a:pt x="79" y="65"/>
                  </a:lnTo>
                  <a:lnTo>
                    <a:pt x="81" y="65"/>
                  </a:lnTo>
                  <a:lnTo>
                    <a:pt x="81" y="64"/>
                  </a:lnTo>
                  <a:lnTo>
                    <a:pt x="64" y="61"/>
                  </a:lnTo>
                  <a:lnTo>
                    <a:pt x="59" y="62"/>
                  </a:lnTo>
                  <a:lnTo>
                    <a:pt x="55" y="60"/>
                  </a:lnTo>
                  <a:lnTo>
                    <a:pt x="50" y="63"/>
                  </a:lnTo>
                  <a:lnTo>
                    <a:pt x="49" y="60"/>
                  </a:lnTo>
                  <a:lnTo>
                    <a:pt x="46" y="61"/>
                  </a:lnTo>
                  <a:lnTo>
                    <a:pt x="46" y="63"/>
                  </a:lnTo>
                  <a:lnTo>
                    <a:pt x="41" y="62"/>
                  </a:lnTo>
                  <a:lnTo>
                    <a:pt x="38" y="64"/>
                  </a:lnTo>
                  <a:lnTo>
                    <a:pt x="37" y="63"/>
                  </a:lnTo>
                  <a:lnTo>
                    <a:pt x="39" y="61"/>
                  </a:lnTo>
                  <a:lnTo>
                    <a:pt x="35" y="61"/>
                  </a:lnTo>
                  <a:lnTo>
                    <a:pt x="31" y="63"/>
                  </a:lnTo>
                  <a:lnTo>
                    <a:pt x="29" y="61"/>
                  </a:lnTo>
                  <a:lnTo>
                    <a:pt x="26" y="62"/>
                  </a:lnTo>
                  <a:lnTo>
                    <a:pt x="30" y="65"/>
                  </a:lnTo>
                  <a:lnTo>
                    <a:pt x="16" y="62"/>
                  </a:lnTo>
                  <a:lnTo>
                    <a:pt x="11" y="60"/>
                  </a:lnTo>
                  <a:lnTo>
                    <a:pt x="25" y="57"/>
                  </a:lnTo>
                  <a:lnTo>
                    <a:pt x="11" y="56"/>
                  </a:lnTo>
                  <a:lnTo>
                    <a:pt x="16" y="54"/>
                  </a:lnTo>
                  <a:lnTo>
                    <a:pt x="6" y="56"/>
                  </a:lnTo>
                  <a:lnTo>
                    <a:pt x="5" y="55"/>
                  </a:lnTo>
                  <a:lnTo>
                    <a:pt x="8" y="55"/>
                  </a:lnTo>
                  <a:lnTo>
                    <a:pt x="4" y="54"/>
                  </a:lnTo>
                  <a:lnTo>
                    <a:pt x="14" y="52"/>
                  </a:lnTo>
                  <a:lnTo>
                    <a:pt x="40" y="53"/>
                  </a:lnTo>
                  <a:lnTo>
                    <a:pt x="22" y="52"/>
                  </a:lnTo>
                  <a:lnTo>
                    <a:pt x="33" y="50"/>
                  </a:lnTo>
                  <a:lnTo>
                    <a:pt x="42" y="52"/>
                  </a:lnTo>
                  <a:lnTo>
                    <a:pt x="40" y="50"/>
                  </a:lnTo>
                  <a:lnTo>
                    <a:pt x="44" y="50"/>
                  </a:lnTo>
                  <a:lnTo>
                    <a:pt x="45" y="49"/>
                  </a:lnTo>
                  <a:lnTo>
                    <a:pt x="40" y="48"/>
                  </a:lnTo>
                  <a:lnTo>
                    <a:pt x="29" y="50"/>
                  </a:lnTo>
                  <a:lnTo>
                    <a:pt x="27" y="48"/>
                  </a:lnTo>
                  <a:lnTo>
                    <a:pt x="27" y="50"/>
                  </a:lnTo>
                  <a:lnTo>
                    <a:pt x="23" y="50"/>
                  </a:lnTo>
                  <a:lnTo>
                    <a:pt x="16" y="49"/>
                  </a:lnTo>
                  <a:lnTo>
                    <a:pt x="23" y="48"/>
                  </a:lnTo>
                  <a:lnTo>
                    <a:pt x="14" y="48"/>
                  </a:lnTo>
                  <a:lnTo>
                    <a:pt x="20" y="47"/>
                  </a:lnTo>
                  <a:lnTo>
                    <a:pt x="8" y="47"/>
                  </a:lnTo>
                  <a:lnTo>
                    <a:pt x="0" y="43"/>
                  </a:lnTo>
                  <a:lnTo>
                    <a:pt x="6" y="42"/>
                  </a:lnTo>
                  <a:lnTo>
                    <a:pt x="4" y="42"/>
                  </a:lnTo>
                  <a:lnTo>
                    <a:pt x="7" y="40"/>
                  </a:lnTo>
                  <a:lnTo>
                    <a:pt x="37" y="37"/>
                  </a:lnTo>
                  <a:lnTo>
                    <a:pt x="35" y="37"/>
                  </a:lnTo>
                  <a:lnTo>
                    <a:pt x="42" y="35"/>
                  </a:lnTo>
                  <a:lnTo>
                    <a:pt x="58" y="35"/>
                  </a:lnTo>
                  <a:lnTo>
                    <a:pt x="69" y="31"/>
                  </a:lnTo>
                  <a:lnTo>
                    <a:pt x="72" y="27"/>
                  </a:lnTo>
                  <a:lnTo>
                    <a:pt x="81" y="26"/>
                  </a:lnTo>
                  <a:lnTo>
                    <a:pt x="79" y="25"/>
                  </a:lnTo>
                  <a:lnTo>
                    <a:pt x="73" y="26"/>
                  </a:lnTo>
                  <a:lnTo>
                    <a:pt x="58" y="26"/>
                  </a:lnTo>
                  <a:lnTo>
                    <a:pt x="56" y="26"/>
                  </a:lnTo>
                  <a:lnTo>
                    <a:pt x="57" y="24"/>
                  </a:lnTo>
                  <a:lnTo>
                    <a:pt x="69" y="22"/>
                  </a:lnTo>
                  <a:lnTo>
                    <a:pt x="90" y="18"/>
                  </a:lnTo>
                  <a:lnTo>
                    <a:pt x="92" y="21"/>
                  </a:lnTo>
                  <a:lnTo>
                    <a:pt x="91" y="18"/>
                  </a:lnTo>
                  <a:lnTo>
                    <a:pt x="94" y="18"/>
                  </a:lnTo>
                  <a:lnTo>
                    <a:pt x="107" y="18"/>
                  </a:lnTo>
                  <a:lnTo>
                    <a:pt x="108" y="18"/>
                  </a:lnTo>
                  <a:lnTo>
                    <a:pt x="107" y="16"/>
                  </a:lnTo>
                  <a:lnTo>
                    <a:pt x="111" y="15"/>
                  </a:lnTo>
                  <a:lnTo>
                    <a:pt x="108" y="13"/>
                  </a:lnTo>
                  <a:lnTo>
                    <a:pt x="119" y="11"/>
                  </a:lnTo>
                  <a:lnTo>
                    <a:pt x="126" y="12"/>
                  </a:lnTo>
                  <a:lnTo>
                    <a:pt x="126" y="13"/>
                  </a:lnTo>
                  <a:lnTo>
                    <a:pt x="139" y="16"/>
                  </a:lnTo>
                  <a:lnTo>
                    <a:pt x="128" y="12"/>
                  </a:lnTo>
                  <a:lnTo>
                    <a:pt x="123" y="11"/>
                  </a:lnTo>
                  <a:lnTo>
                    <a:pt x="135" y="10"/>
                  </a:lnTo>
                  <a:lnTo>
                    <a:pt x="149" y="9"/>
                  </a:lnTo>
                  <a:lnTo>
                    <a:pt x="154" y="10"/>
                  </a:lnTo>
                  <a:lnTo>
                    <a:pt x="151" y="9"/>
                  </a:lnTo>
                  <a:lnTo>
                    <a:pt x="161" y="9"/>
                  </a:lnTo>
                  <a:lnTo>
                    <a:pt x="163" y="11"/>
                  </a:lnTo>
                  <a:lnTo>
                    <a:pt x="162" y="12"/>
                  </a:lnTo>
                  <a:lnTo>
                    <a:pt x="158" y="15"/>
                  </a:lnTo>
                  <a:lnTo>
                    <a:pt x="160" y="15"/>
                  </a:lnTo>
                  <a:lnTo>
                    <a:pt x="161" y="13"/>
                  </a:lnTo>
                  <a:lnTo>
                    <a:pt x="166" y="12"/>
                  </a:lnTo>
                  <a:lnTo>
                    <a:pt x="167" y="11"/>
                  </a:lnTo>
                  <a:lnTo>
                    <a:pt x="187" y="14"/>
                  </a:lnTo>
                  <a:lnTo>
                    <a:pt x="178" y="12"/>
                  </a:lnTo>
                  <a:lnTo>
                    <a:pt x="189" y="11"/>
                  </a:lnTo>
                  <a:lnTo>
                    <a:pt x="183" y="10"/>
                  </a:lnTo>
                  <a:lnTo>
                    <a:pt x="182" y="7"/>
                  </a:lnTo>
                  <a:lnTo>
                    <a:pt x="194" y="8"/>
                  </a:lnTo>
                  <a:lnTo>
                    <a:pt x="221" y="13"/>
                  </a:lnTo>
                  <a:lnTo>
                    <a:pt x="224" y="13"/>
                  </a:lnTo>
                  <a:lnTo>
                    <a:pt x="220" y="11"/>
                  </a:lnTo>
                  <a:lnTo>
                    <a:pt x="223" y="11"/>
                  </a:lnTo>
                  <a:lnTo>
                    <a:pt x="222" y="10"/>
                  </a:lnTo>
                  <a:lnTo>
                    <a:pt x="223" y="9"/>
                  </a:lnTo>
                  <a:lnTo>
                    <a:pt x="238" y="9"/>
                  </a:lnTo>
                  <a:lnTo>
                    <a:pt x="229" y="9"/>
                  </a:lnTo>
                  <a:lnTo>
                    <a:pt x="219" y="5"/>
                  </a:lnTo>
                  <a:lnTo>
                    <a:pt x="242" y="5"/>
                  </a:lnTo>
                  <a:lnTo>
                    <a:pt x="244" y="7"/>
                  </a:lnTo>
                  <a:lnTo>
                    <a:pt x="245" y="7"/>
                  </a:lnTo>
                  <a:lnTo>
                    <a:pt x="244" y="6"/>
                  </a:lnTo>
                  <a:lnTo>
                    <a:pt x="246" y="6"/>
                  </a:lnTo>
                  <a:lnTo>
                    <a:pt x="254" y="7"/>
                  </a:lnTo>
                  <a:lnTo>
                    <a:pt x="255" y="9"/>
                  </a:lnTo>
                  <a:lnTo>
                    <a:pt x="256" y="8"/>
                  </a:lnTo>
                  <a:lnTo>
                    <a:pt x="255" y="7"/>
                  </a:lnTo>
                  <a:lnTo>
                    <a:pt x="256" y="6"/>
                  </a:lnTo>
                  <a:lnTo>
                    <a:pt x="249" y="5"/>
                  </a:lnTo>
                  <a:lnTo>
                    <a:pt x="217" y="5"/>
                  </a:lnTo>
                  <a:lnTo>
                    <a:pt x="212" y="4"/>
                  </a:lnTo>
                  <a:lnTo>
                    <a:pt x="217" y="5"/>
                  </a:lnTo>
                  <a:lnTo>
                    <a:pt x="217" y="4"/>
                  </a:lnTo>
                  <a:lnTo>
                    <a:pt x="213" y="4"/>
                  </a:lnTo>
                  <a:lnTo>
                    <a:pt x="218" y="3"/>
                  </a:lnTo>
                  <a:lnTo>
                    <a:pt x="235" y="5"/>
                  </a:lnTo>
                  <a:lnTo>
                    <a:pt x="222" y="3"/>
                  </a:lnTo>
                  <a:lnTo>
                    <a:pt x="239" y="3"/>
                  </a:lnTo>
                  <a:lnTo>
                    <a:pt x="232" y="3"/>
                  </a:lnTo>
                  <a:lnTo>
                    <a:pt x="240" y="2"/>
                  </a:lnTo>
                  <a:lnTo>
                    <a:pt x="265" y="5"/>
                  </a:lnTo>
                  <a:lnTo>
                    <a:pt x="263" y="4"/>
                  </a:lnTo>
                  <a:lnTo>
                    <a:pt x="275" y="4"/>
                  </a:lnTo>
                  <a:lnTo>
                    <a:pt x="265" y="3"/>
                  </a:lnTo>
                  <a:lnTo>
                    <a:pt x="278" y="3"/>
                  </a:lnTo>
                  <a:lnTo>
                    <a:pt x="266" y="3"/>
                  </a:lnTo>
                  <a:lnTo>
                    <a:pt x="266" y="2"/>
                  </a:lnTo>
                  <a:lnTo>
                    <a:pt x="266" y="1"/>
                  </a:lnTo>
                  <a:lnTo>
                    <a:pt x="273" y="1"/>
                  </a:lnTo>
                  <a:lnTo>
                    <a:pt x="272" y="1"/>
                  </a:lnTo>
                  <a:lnTo>
                    <a:pt x="274" y="1"/>
                  </a:lnTo>
                  <a:lnTo>
                    <a:pt x="282" y="1"/>
                  </a:lnTo>
                  <a:lnTo>
                    <a:pt x="280" y="1"/>
                  </a:lnTo>
                  <a:lnTo>
                    <a:pt x="282" y="0"/>
                  </a:lnTo>
                  <a:lnTo>
                    <a:pt x="297" y="0"/>
                  </a:lnTo>
                  <a:lnTo>
                    <a:pt x="299" y="1"/>
                  </a:lnTo>
                  <a:lnTo>
                    <a:pt x="298" y="0"/>
                  </a:lnTo>
                  <a:lnTo>
                    <a:pt x="301" y="0"/>
                  </a:lnTo>
                  <a:lnTo>
                    <a:pt x="322" y="0"/>
                  </a:lnTo>
                  <a:lnTo>
                    <a:pt x="349" y="1"/>
                  </a:lnTo>
                  <a:lnTo>
                    <a:pt x="352" y="2"/>
                  </a:lnTo>
                  <a:lnTo>
                    <a:pt x="349" y="3"/>
                  </a:lnTo>
                  <a:lnTo>
                    <a:pt x="326" y="3"/>
                  </a:lnTo>
                  <a:lnTo>
                    <a:pt x="310" y="3"/>
                  </a:lnTo>
                  <a:lnTo>
                    <a:pt x="301" y="3"/>
                  </a:lnTo>
                  <a:lnTo>
                    <a:pt x="306" y="3"/>
                  </a:lnTo>
                  <a:lnTo>
                    <a:pt x="286" y="5"/>
                  </a:lnTo>
                  <a:lnTo>
                    <a:pt x="288" y="5"/>
                  </a:lnTo>
                  <a:lnTo>
                    <a:pt x="286" y="6"/>
                  </a:lnTo>
                  <a:lnTo>
                    <a:pt x="290" y="5"/>
                  </a:lnTo>
                  <a:lnTo>
                    <a:pt x="297" y="5"/>
                  </a:lnTo>
                  <a:lnTo>
                    <a:pt x="299" y="4"/>
                  </a:lnTo>
                  <a:lnTo>
                    <a:pt x="312" y="5"/>
                  </a:lnTo>
                  <a:lnTo>
                    <a:pt x="321" y="3"/>
                  </a:lnTo>
                  <a:lnTo>
                    <a:pt x="322" y="3"/>
                  </a:lnTo>
                  <a:lnTo>
                    <a:pt x="331" y="3"/>
                  </a:lnTo>
                  <a:lnTo>
                    <a:pt x="355" y="3"/>
                  </a:lnTo>
                  <a:lnTo>
                    <a:pt x="357" y="4"/>
                  </a:lnTo>
                  <a:lnTo>
                    <a:pt x="349" y="5"/>
                  </a:lnTo>
                  <a:lnTo>
                    <a:pt x="362" y="5"/>
                  </a:lnTo>
                  <a:lnTo>
                    <a:pt x="361" y="5"/>
                  </a:lnTo>
                  <a:lnTo>
                    <a:pt x="366" y="5"/>
                  </a:lnTo>
                  <a:lnTo>
                    <a:pt x="379" y="7"/>
                  </a:lnTo>
                  <a:lnTo>
                    <a:pt x="370" y="9"/>
                  </a:lnTo>
                  <a:lnTo>
                    <a:pt x="353" y="10"/>
                  </a:lnTo>
                  <a:lnTo>
                    <a:pt x="310" y="9"/>
                  </a:lnTo>
                  <a:lnTo>
                    <a:pt x="320" y="11"/>
                  </a:lnTo>
                  <a:lnTo>
                    <a:pt x="299" y="12"/>
                  </a:lnTo>
                  <a:lnTo>
                    <a:pt x="298" y="13"/>
                  </a:lnTo>
                  <a:lnTo>
                    <a:pt x="326" y="11"/>
                  </a:lnTo>
                  <a:lnTo>
                    <a:pt x="351" y="11"/>
                  </a:lnTo>
                  <a:lnTo>
                    <a:pt x="351" y="13"/>
                  </a:lnTo>
                  <a:lnTo>
                    <a:pt x="349" y="13"/>
                  </a:lnTo>
                  <a:lnTo>
                    <a:pt x="333" y="15"/>
                  </a:lnTo>
                  <a:lnTo>
                    <a:pt x="336" y="16"/>
                  </a:lnTo>
                  <a:lnTo>
                    <a:pt x="333" y="16"/>
                  </a:lnTo>
                  <a:lnTo>
                    <a:pt x="335" y="16"/>
                  </a:lnTo>
                  <a:lnTo>
                    <a:pt x="357" y="13"/>
                  </a:lnTo>
                  <a:lnTo>
                    <a:pt x="360" y="11"/>
                  </a:lnTo>
                  <a:lnTo>
                    <a:pt x="370" y="11"/>
                  </a:lnTo>
                  <a:lnTo>
                    <a:pt x="373" y="13"/>
                  </a:lnTo>
                  <a:lnTo>
                    <a:pt x="370" y="16"/>
                  </a:lnTo>
                  <a:lnTo>
                    <a:pt x="364" y="17"/>
                  </a:lnTo>
                  <a:lnTo>
                    <a:pt x="366" y="17"/>
                  </a:lnTo>
                  <a:lnTo>
                    <a:pt x="357" y="20"/>
                  </a:lnTo>
                  <a:lnTo>
                    <a:pt x="358" y="20"/>
                  </a:lnTo>
                  <a:lnTo>
                    <a:pt x="356" y="21"/>
                  </a:lnTo>
                  <a:lnTo>
                    <a:pt x="353" y="22"/>
                  </a:lnTo>
                  <a:lnTo>
                    <a:pt x="355" y="22"/>
                  </a:lnTo>
                  <a:lnTo>
                    <a:pt x="352" y="22"/>
                  </a:lnTo>
                  <a:lnTo>
                    <a:pt x="356" y="22"/>
                  </a:lnTo>
                  <a:lnTo>
                    <a:pt x="360" y="20"/>
                  </a:lnTo>
                  <a:lnTo>
                    <a:pt x="380" y="14"/>
                  </a:lnTo>
                  <a:lnTo>
                    <a:pt x="385" y="13"/>
                  </a:lnTo>
                  <a:lnTo>
                    <a:pt x="383" y="14"/>
                  </a:lnTo>
                  <a:lnTo>
                    <a:pt x="383" y="16"/>
                  </a:lnTo>
                  <a:lnTo>
                    <a:pt x="390" y="15"/>
                  </a:lnTo>
                  <a:lnTo>
                    <a:pt x="396" y="16"/>
                  </a:lnTo>
                  <a:lnTo>
                    <a:pt x="401" y="14"/>
                  </a:lnTo>
                  <a:lnTo>
                    <a:pt x="399" y="13"/>
                  </a:lnTo>
                  <a:lnTo>
                    <a:pt x="402" y="13"/>
                  </a:lnTo>
                  <a:lnTo>
                    <a:pt x="402" y="12"/>
                  </a:lnTo>
                  <a:lnTo>
                    <a:pt x="421" y="12"/>
                  </a:lnTo>
                  <a:lnTo>
                    <a:pt x="438" y="14"/>
                  </a:lnTo>
                  <a:lnTo>
                    <a:pt x="425" y="18"/>
                  </a:lnTo>
                  <a:lnTo>
                    <a:pt x="416" y="18"/>
                  </a:lnTo>
                  <a:lnTo>
                    <a:pt x="420" y="20"/>
                  </a:lnTo>
                  <a:lnTo>
                    <a:pt x="410" y="21"/>
                  </a:lnTo>
                  <a:lnTo>
                    <a:pt x="397" y="20"/>
                  </a:lnTo>
                  <a:lnTo>
                    <a:pt x="392" y="22"/>
                  </a:lnTo>
                  <a:lnTo>
                    <a:pt x="374" y="22"/>
                  </a:lnTo>
                  <a:lnTo>
                    <a:pt x="408" y="22"/>
                  </a:lnTo>
                  <a:lnTo>
                    <a:pt x="405" y="24"/>
                  </a:lnTo>
                  <a:lnTo>
                    <a:pt x="406" y="24"/>
                  </a:lnTo>
                  <a:lnTo>
                    <a:pt x="399" y="25"/>
                  </a:lnTo>
                  <a:lnTo>
                    <a:pt x="384" y="25"/>
                  </a:lnTo>
                  <a:lnTo>
                    <a:pt x="378" y="26"/>
                  </a:lnTo>
                  <a:lnTo>
                    <a:pt x="379" y="26"/>
                  </a:lnTo>
                  <a:lnTo>
                    <a:pt x="376" y="28"/>
                  </a:lnTo>
                  <a:lnTo>
                    <a:pt x="379" y="29"/>
                  </a:lnTo>
                  <a:lnTo>
                    <a:pt x="382" y="28"/>
                  </a:lnTo>
                  <a:lnTo>
                    <a:pt x="379" y="28"/>
                  </a:lnTo>
                  <a:lnTo>
                    <a:pt x="381" y="27"/>
                  </a:lnTo>
                  <a:lnTo>
                    <a:pt x="386" y="26"/>
                  </a:lnTo>
                  <a:lnTo>
                    <a:pt x="399" y="26"/>
                  </a:lnTo>
                  <a:lnTo>
                    <a:pt x="393" y="29"/>
                  </a:lnTo>
                  <a:lnTo>
                    <a:pt x="385" y="29"/>
                  </a:lnTo>
                  <a:lnTo>
                    <a:pt x="381" y="32"/>
                  </a:lnTo>
                  <a:lnTo>
                    <a:pt x="382" y="33"/>
                  </a:lnTo>
                  <a:lnTo>
                    <a:pt x="380" y="35"/>
                  </a:lnTo>
                  <a:lnTo>
                    <a:pt x="383" y="33"/>
                  </a:lnTo>
                  <a:lnTo>
                    <a:pt x="386" y="33"/>
                  </a:lnTo>
                  <a:lnTo>
                    <a:pt x="385" y="34"/>
                  </a:lnTo>
                  <a:lnTo>
                    <a:pt x="384" y="33"/>
                  </a:lnTo>
                  <a:lnTo>
                    <a:pt x="379" y="35"/>
                  </a:lnTo>
                  <a:lnTo>
                    <a:pt x="379" y="36"/>
                  </a:lnTo>
                  <a:lnTo>
                    <a:pt x="379" y="37"/>
                  </a:lnTo>
                  <a:lnTo>
                    <a:pt x="370" y="38"/>
                  </a:lnTo>
                  <a:lnTo>
                    <a:pt x="372" y="39"/>
                  </a:lnTo>
                  <a:lnTo>
                    <a:pt x="368" y="39"/>
                  </a:lnTo>
                  <a:lnTo>
                    <a:pt x="372" y="39"/>
                  </a:lnTo>
                  <a:lnTo>
                    <a:pt x="368" y="42"/>
                  </a:lnTo>
                  <a:lnTo>
                    <a:pt x="368" y="43"/>
                  </a:lnTo>
                  <a:lnTo>
                    <a:pt x="364" y="43"/>
                  </a:lnTo>
                  <a:lnTo>
                    <a:pt x="367" y="44"/>
                  </a:lnTo>
                  <a:lnTo>
                    <a:pt x="362" y="48"/>
                  </a:lnTo>
                  <a:lnTo>
                    <a:pt x="366" y="48"/>
                  </a:lnTo>
                  <a:lnTo>
                    <a:pt x="370" y="45"/>
                  </a:lnTo>
                  <a:lnTo>
                    <a:pt x="381" y="47"/>
                  </a:lnTo>
                  <a:lnTo>
                    <a:pt x="383" y="48"/>
                  </a:lnTo>
                  <a:lnTo>
                    <a:pt x="381" y="49"/>
                  </a:lnTo>
                  <a:lnTo>
                    <a:pt x="374" y="48"/>
                  </a:lnTo>
                  <a:lnTo>
                    <a:pt x="369" y="48"/>
                  </a:lnTo>
                  <a:lnTo>
                    <a:pt x="373" y="49"/>
                  </a:lnTo>
                  <a:lnTo>
                    <a:pt x="371" y="49"/>
                  </a:lnTo>
                  <a:lnTo>
                    <a:pt x="373" y="50"/>
                  </a:lnTo>
                  <a:lnTo>
                    <a:pt x="368" y="49"/>
                  </a:lnTo>
                  <a:lnTo>
                    <a:pt x="375" y="50"/>
                  </a:lnTo>
                  <a:lnTo>
                    <a:pt x="370" y="50"/>
                  </a:lnTo>
                  <a:lnTo>
                    <a:pt x="377" y="50"/>
                  </a:lnTo>
                  <a:lnTo>
                    <a:pt x="379" y="52"/>
                  </a:lnTo>
                  <a:lnTo>
                    <a:pt x="387" y="51"/>
                  </a:lnTo>
                  <a:lnTo>
                    <a:pt x="387" y="54"/>
                  </a:lnTo>
                  <a:lnTo>
                    <a:pt x="385" y="56"/>
                  </a:lnTo>
                  <a:lnTo>
                    <a:pt x="367" y="54"/>
                  </a:lnTo>
                  <a:lnTo>
                    <a:pt x="370" y="55"/>
                  </a:lnTo>
                  <a:lnTo>
                    <a:pt x="368" y="56"/>
                  </a:lnTo>
                  <a:lnTo>
                    <a:pt x="362" y="55"/>
                  </a:lnTo>
                  <a:lnTo>
                    <a:pt x="367" y="56"/>
                  </a:lnTo>
                  <a:lnTo>
                    <a:pt x="362" y="58"/>
                  </a:lnTo>
                  <a:lnTo>
                    <a:pt x="358" y="56"/>
                  </a:lnTo>
                  <a:lnTo>
                    <a:pt x="354" y="57"/>
                  </a:lnTo>
                  <a:lnTo>
                    <a:pt x="356" y="58"/>
                  </a:lnTo>
                  <a:lnTo>
                    <a:pt x="360" y="58"/>
                  </a:lnTo>
                  <a:lnTo>
                    <a:pt x="361" y="58"/>
                  </a:lnTo>
                  <a:lnTo>
                    <a:pt x="358" y="59"/>
                  </a:lnTo>
                  <a:lnTo>
                    <a:pt x="361" y="59"/>
                  </a:lnTo>
                  <a:lnTo>
                    <a:pt x="360" y="59"/>
                  </a:lnTo>
                  <a:lnTo>
                    <a:pt x="359" y="60"/>
                  </a:lnTo>
                  <a:lnTo>
                    <a:pt x="355" y="59"/>
                  </a:lnTo>
                  <a:lnTo>
                    <a:pt x="357" y="60"/>
                  </a:lnTo>
                  <a:lnTo>
                    <a:pt x="360" y="60"/>
                  </a:lnTo>
                  <a:lnTo>
                    <a:pt x="362" y="59"/>
                  </a:lnTo>
                  <a:lnTo>
                    <a:pt x="360" y="61"/>
                  </a:lnTo>
                  <a:lnTo>
                    <a:pt x="362" y="61"/>
                  </a:lnTo>
                  <a:lnTo>
                    <a:pt x="369" y="63"/>
                  </a:lnTo>
                  <a:lnTo>
                    <a:pt x="366" y="60"/>
                  </a:lnTo>
                  <a:lnTo>
                    <a:pt x="375" y="63"/>
                  </a:lnTo>
                  <a:lnTo>
                    <a:pt x="369" y="64"/>
                  </a:lnTo>
                  <a:lnTo>
                    <a:pt x="358" y="64"/>
                  </a:lnTo>
                  <a:lnTo>
                    <a:pt x="374" y="65"/>
                  </a:lnTo>
                  <a:lnTo>
                    <a:pt x="376" y="69"/>
                  </a:lnTo>
                  <a:lnTo>
                    <a:pt x="373" y="72"/>
                  </a:lnTo>
                  <a:lnTo>
                    <a:pt x="356" y="67"/>
                  </a:lnTo>
                  <a:lnTo>
                    <a:pt x="360" y="69"/>
                  </a:lnTo>
                  <a:lnTo>
                    <a:pt x="353" y="68"/>
                  </a:lnTo>
                  <a:lnTo>
                    <a:pt x="366" y="71"/>
                  </a:lnTo>
                  <a:lnTo>
                    <a:pt x="357" y="73"/>
                  </a:lnTo>
                  <a:lnTo>
                    <a:pt x="352" y="71"/>
                  </a:lnTo>
                  <a:lnTo>
                    <a:pt x="357" y="73"/>
                  </a:lnTo>
                  <a:lnTo>
                    <a:pt x="365" y="73"/>
                  </a:lnTo>
                  <a:lnTo>
                    <a:pt x="364" y="75"/>
                  </a:lnTo>
                  <a:lnTo>
                    <a:pt x="365" y="75"/>
                  </a:lnTo>
                  <a:lnTo>
                    <a:pt x="361" y="76"/>
                  </a:lnTo>
                  <a:lnTo>
                    <a:pt x="363" y="77"/>
                  </a:lnTo>
                  <a:lnTo>
                    <a:pt x="374" y="76"/>
                  </a:lnTo>
                  <a:lnTo>
                    <a:pt x="375" y="78"/>
                  </a:lnTo>
                  <a:lnTo>
                    <a:pt x="377" y="79"/>
                  </a:lnTo>
                  <a:lnTo>
                    <a:pt x="373" y="81"/>
                  </a:lnTo>
                  <a:lnTo>
                    <a:pt x="353" y="77"/>
                  </a:lnTo>
                  <a:lnTo>
                    <a:pt x="355" y="79"/>
                  </a:lnTo>
                  <a:lnTo>
                    <a:pt x="350" y="80"/>
                  </a:lnTo>
                  <a:lnTo>
                    <a:pt x="353" y="81"/>
                  </a:lnTo>
                  <a:lnTo>
                    <a:pt x="349" y="82"/>
                  </a:lnTo>
                  <a:lnTo>
                    <a:pt x="353" y="83"/>
                  </a:lnTo>
                  <a:lnTo>
                    <a:pt x="353" y="86"/>
                  </a:lnTo>
                  <a:lnTo>
                    <a:pt x="354" y="86"/>
                  </a:lnTo>
                  <a:lnTo>
                    <a:pt x="353" y="83"/>
                  </a:lnTo>
                  <a:lnTo>
                    <a:pt x="355" y="82"/>
                  </a:lnTo>
                  <a:lnTo>
                    <a:pt x="366" y="84"/>
                  </a:lnTo>
                  <a:lnTo>
                    <a:pt x="363" y="86"/>
                  </a:lnTo>
                  <a:lnTo>
                    <a:pt x="364" y="88"/>
                  </a:lnTo>
                  <a:lnTo>
                    <a:pt x="355" y="88"/>
                  </a:lnTo>
                  <a:lnTo>
                    <a:pt x="348" y="90"/>
                  </a:lnTo>
                  <a:lnTo>
                    <a:pt x="341" y="88"/>
                  </a:lnTo>
                  <a:lnTo>
                    <a:pt x="337" y="86"/>
                  </a:lnTo>
                  <a:lnTo>
                    <a:pt x="347" y="88"/>
                  </a:lnTo>
                  <a:lnTo>
                    <a:pt x="351" y="86"/>
                  </a:lnTo>
                  <a:lnTo>
                    <a:pt x="346" y="87"/>
                  </a:lnTo>
                  <a:lnTo>
                    <a:pt x="337" y="85"/>
                  </a:lnTo>
                  <a:lnTo>
                    <a:pt x="333" y="86"/>
                  </a:lnTo>
                  <a:lnTo>
                    <a:pt x="333" y="88"/>
                  </a:lnTo>
                  <a:lnTo>
                    <a:pt x="325" y="84"/>
                  </a:lnTo>
                  <a:lnTo>
                    <a:pt x="331" y="88"/>
                  </a:lnTo>
                  <a:lnTo>
                    <a:pt x="320" y="90"/>
                  </a:lnTo>
                  <a:lnTo>
                    <a:pt x="310" y="88"/>
                  </a:lnTo>
                  <a:lnTo>
                    <a:pt x="318" y="90"/>
                  </a:lnTo>
                  <a:lnTo>
                    <a:pt x="307" y="91"/>
                  </a:lnTo>
                  <a:lnTo>
                    <a:pt x="310" y="92"/>
                  </a:lnTo>
                  <a:lnTo>
                    <a:pt x="308" y="94"/>
                  </a:lnTo>
                  <a:lnTo>
                    <a:pt x="310" y="92"/>
                  </a:lnTo>
                  <a:lnTo>
                    <a:pt x="317" y="91"/>
                  </a:lnTo>
                  <a:lnTo>
                    <a:pt x="328" y="92"/>
                  </a:lnTo>
                  <a:lnTo>
                    <a:pt x="319" y="96"/>
                  </a:lnTo>
                  <a:lnTo>
                    <a:pt x="309" y="95"/>
                  </a:lnTo>
                  <a:lnTo>
                    <a:pt x="316" y="96"/>
                  </a:lnTo>
                  <a:lnTo>
                    <a:pt x="313" y="96"/>
                  </a:lnTo>
                  <a:lnTo>
                    <a:pt x="317" y="96"/>
                  </a:lnTo>
                  <a:lnTo>
                    <a:pt x="315" y="98"/>
                  </a:lnTo>
                  <a:lnTo>
                    <a:pt x="322" y="95"/>
                  </a:lnTo>
                  <a:lnTo>
                    <a:pt x="328" y="96"/>
                  </a:lnTo>
                  <a:lnTo>
                    <a:pt x="329" y="98"/>
                  </a:lnTo>
                  <a:lnTo>
                    <a:pt x="319" y="99"/>
                  </a:lnTo>
                  <a:lnTo>
                    <a:pt x="324" y="99"/>
                  </a:lnTo>
                  <a:lnTo>
                    <a:pt x="321" y="101"/>
                  </a:lnTo>
                  <a:lnTo>
                    <a:pt x="325" y="99"/>
                  </a:lnTo>
                  <a:lnTo>
                    <a:pt x="330" y="99"/>
                  </a:lnTo>
                  <a:lnTo>
                    <a:pt x="345" y="104"/>
                  </a:lnTo>
                  <a:lnTo>
                    <a:pt x="339" y="106"/>
                  </a:lnTo>
                  <a:lnTo>
                    <a:pt x="345" y="105"/>
                  </a:lnTo>
                  <a:lnTo>
                    <a:pt x="343" y="106"/>
                  </a:lnTo>
                  <a:lnTo>
                    <a:pt x="343" y="107"/>
                  </a:lnTo>
                  <a:lnTo>
                    <a:pt x="349" y="105"/>
                  </a:lnTo>
                  <a:lnTo>
                    <a:pt x="343" y="108"/>
                  </a:lnTo>
                  <a:lnTo>
                    <a:pt x="343" y="111"/>
                  </a:lnTo>
                  <a:lnTo>
                    <a:pt x="347" y="108"/>
                  </a:lnTo>
                  <a:lnTo>
                    <a:pt x="349" y="108"/>
                  </a:lnTo>
                  <a:lnTo>
                    <a:pt x="349" y="109"/>
                  </a:lnTo>
                  <a:lnTo>
                    <a:pt x="349" y="111"/>
                  </a:lnTo>
                  <a:lnTo>
                    <a:pt x="350" y="110"/>
                  </a:lnTo>
                  <a:lnTo>
                    <a:pt x="347" y="111"/>
                  </a:lnTo>
                  <a:lnTo>
                    <a:pt x="349" y="111"/>
                  </a:lnTo>
                  <a:lnTo>
                    <a:pt x="348" y="113"/>
                  </a:lnTo>
                  <a:lnTo>
                    <a:pt x="344" y="113"/>
                  </a:lnTo>
                  <a:lnTo>
                    <a:pt x="349" y="114"/>
                  </a:lnTo>
                  <a:lnTo>
                    <a:pt x="347" y="115"/>
                  </a:lnTo>
                  <a:lnTo>
                    <a:pt x="349" y="115"/>
                  </a:lnTo>
                  <a:lnTo>
                    <a:pt x="349" y="116"/>
                  </a:lnTo>
                  <a:lnTo>
                    <a:pt x="347" y="118"/>
                  </a:lnTo>
                  <a:lnTo>
                    <a:pt x="349" y="118"/>
                  </a:lnTo>
                  <a:lnTo>
                    <a:pt x="345" y="119"/>
                  </a:lnTo>
                  <a:lnTo>
                    <a:pt x="342" y="118"/>
                  </a:lnTo>
                  <a:lnTo>
                    <a:pt x="343" y="115"/>
                  </a:lnTo>
                  <a:lnTo>
                    <a:pt x="341" y="116"/>
                  </a:lnTo>
                  <a:lnTo>
                    <a:pt x="339" y="119"/>
                  </a:lnTo>
                  <a:lnTo>
                    <a:pt x="331" y="118"/>
                  </a:lnTo>
                  <a:lnTo>
                    <a:pt x="329" y="116"/>
                  </a:lnTo>
                  <a:lnTo>
                    <a:pt x="329" y="113"/>
                  </a:lnTo>
                  <a:lnTo>
                    <a:pt x="321" y="109"/>
                  </a:lnTo>
                  <a:lnTo>
                    <a:pt x="319" y="107"/>
                  </a:lnTo>
                  <a:lnTo>
                    <a:pt x="309" y="107"/>
                  </a:lnTo>
                  <a:lnTo>
                    <a:pt x="304" y="103"/>
                  </a:lnTo>
                  <a:lnTo>
                    <a:pt x="297" y="102"/>
                  </a:lnTo>
                  <a:lnTo>
                    <a:pt x="306" y="106"/>
                  </a:lnTo>
                  <a:lnTo>
                    <a:pt x="297" y="107"/>
                  </a:lnTo>
                  <a:lnTo>
                    <a:pt x="305" y="107"/>
                  </a:lnTo>
                  <a:lnTo>
                    <a:pt x="320" y="110"/>
                  </a:lnTo>
                  <a:lnTo>
                    <a:pt x="319" y="111"/>
                  </a:lnTo>
                  <a:lnTo>
                    <a:pt x="317" y="111"/>
                  </a:lnTo>
                  <a:lnTo>
                    <a:pt x="318" y="112"/>
                  </a:lnTo>
                  <a:lnTo>
                    <a:pt x="308" y="114"/>
                  </a:lnTo>
                  <a:lnTo>
                    <a:pt x="303" y="114"/>
                  </a:lnTo>
                  <a:lnTo>
                    <a:pt x="300" y="112"/>
                  </a:lnTo>
                  <a:lnTo>
                    <a:pt x="302" y="114"/>
                  </a:lnTo>
                  <a:lnTo>
                    <a:pt x="296" y="114"/>
                  </a:lnTo>
                  <a:lnTo>
                    <a:pt x="299" y="115"/>
                  </a:lnTo>
                  <a:lnTo>
                    <a:pt x="295" y="118"/>
                  </a:lnTo>
                  <a:lnTo>
                    <a:pt x="288" y="118"/>
                  </a:lnTo>
                  <a:lnTo>
                    <a:pt x="296" y="120"/>
                  </a:lnTo>
                  <a:lnTo>
                    <a:pt x="310" y="118"/>
                  </a:lnTo>
                  <a:lnTo>
                    <a:pt x="310" y="120"/>
                  </a:lnTo>
                  <a:lnTo>
                    <a:pt x="308" y="120"/>
                  </a:lnTo>
                  <a:lnTo>
                    <a:pt x="292" y="122"/>
                  </a:lnTo>
                  <a:lnTo>
                    <a:pt x="301" y="124"/>
                  </a:lnTo>
                  <a:lnTo>
                    <a:pt x="305" y="121"/>
                  </a:lnTo>
                  <a:lnTo>
                    <a:pt x="310" y="121"/>
                  </a:lnTo>
                  <a:lnTo>
                    <a:pt x="319" y="119"/>
                  </a:lnTo>
                  <a:lnTo>
                    <a:pt x="318" y="120"/>
                  </a:lnTo>
                  <a:lnTo>
                    <a:pt x="320" y="120"/>
                  </a:lnTo>
                  <a:lnTo>
                    <a:pt x="332" y="122"/>
                  </a:lnTo>
                  <a:lnTo>
                    <a:pt x="343" y="122"/>
                  </a:lnTo>
                  <a:lnTo>
                    <a:pt x="342" y="123"/>
                  </a:lnTo>
                  <a:lnTo>
                    <a:pt x="335" y="124"/>
                  </a:lnTo>
                  <a:lnTo>
                    <a:pt x="333" y="126"/>
                  </a:lnTo>
                  <a:lnTo>
                    <a:pt x="335" y="126"/>
                  </a:lnTo>
                  <a:lnTo>
                    <a:pt x="333" y="126"/>
                  </a:lnTo>
                  <a:lnTo>
                    <a:pt x="328" y="126"/>
                  </a:lnTo>
                  <a:lnTo>
                    <a:pt x="330" y="127"/>
                  </a:lnTo>
                  <a:lnTo>
                    <a:pt x="330" y="128"/>
                  </a:lnTo>
                  <a:lnTo>
                    <a:pt x="325" y="128"/>
                  </a:lnTo>
                  <a:lnTo>
                    <a:pt x="327" y="129"/>
                  </a:lnTo>
                  <a:lnTo>
                    <a:pt x="325" y="130"/>
                  </a:lnTo>
                  <a:lnTo>
                    <a:pt x="322" y="130"/>
                  </a:lnTo>
                  <a:lnTo>
                    <a:pt x="321" y="131"/>
                  </a:lnTo>
                  <a:lnTo>
                    <a:pt x="317" y="131"/>
                  </a:lnTo>
                  <a:lnTo>
                    <a:pt x="318" y="133"/>
                  </a:lnTo>
                  <a:lnTo>
                    <a:pt x="313" y="133"/>
                  </a:lnTo>
                  <a:lnTo>
                    <a:pt x="314" y="134"/>
                  </a:lnTo>
                  <a:lnTo>
                    <a:pt x="306" y="137"/>
                  </a:lnTo>
                  <a:lnTo>
                    <a:pt x="295" y="139"/>
                  </a:lnTo>
                  <a:lnTo>
                    <a:pt x="293" y="139"/>
                  </a:lnTo>
                  <a:lnTo>
                    <a:pt x="285" y="141"/>
                  </a:lnTo>
                  <a:lnTo>
                    <a:pt x="283" y="140"/>
                  </a:lnTo>
                  <a:lnTo>
                    <a:pt x="283" y="142"/>
                  </a:lnTo>
                  <a:lnTo>
                    <a:pt x="281" y="143"/>
                  </a:lnTo>
                  <a:lnTo>
                    <a:pt x="278" y="140"/>
                  </a:lnTo>
                  <a:lnTo>
                    <a:pt x="274" y="143"/>
                  </a:lnTo>
                  <a:lnTo>
                    <a:pt x="275" y="144"/>
                  </a:lnTo>
                  <a:lnTo>
                    <a:pt x="269" y="142"/>
                  </a:lnTo>
                  <a:lnTo>
                    <a:pt x="272" y="144"/>
                  </a:lnTo>
                  <a:lnTo>
                    <a:pt x="266" y="144"/>
                  </a:lnTo>
                  <a:lnTo>
                    <a:pt x="262" y="144"/>
                  </a:lnTo>
                  <a:lnTo>
                    <a:pt x="262" y="143"/>
                  </a:lnTo>
                  <a:lnTo>
                    <a:pt x="263" y="143"/>
                  </a:lnTo>
                  <a:lnTo>
                    <a:pt x="260" y="142"/>
                  </a:lnTo>
                  <a:lnTo>
                    <a:pt x="256" y="138"/>
                  </a:lnTo>
                  <a:lnTo>
                    <a:pt x="255" y="139"/>
                  </a:lnTo>
                  <a:lnTo>
                    <a:pt x="258" y="143"/>
                  </a:lnTo>
                  <a:lnTo>
                    <a:pt x="256" y="143"/>
                  </a:lnTo>
                  <a:lnTo>
                    <a:pt x="258" y="144"/>
                  </a:lnTo>
                  <a:lnTo>
                    <a:pt x="256" y="146"/>
                  </a:lnTo>
                  <a:lnTo>
                    <a:pt x="248" y="148"/>
                  </a:lnTo>
                  <a:lnTo>
                    <a:pt x="249" y="148"/>
                  </a:lnTo>
                  <a:lnTo>
                    <a:pt x="247" y="151"/>
                  </a:lnTo>
                  <a:lnTo>
                    <a:pt x="244" y="151"/>
                  </a:lnTo>
                  <a:lnTo>
                    <a:pt x="245" y="152"/>
                  </a:lnTo>
                  <a:lnTo>
                    <a:pt x="239" y="155"/>
                  </a:lnTo>
                  <a:lnTo>
                    <a:pt x="236" y="160"/>
                  </a:lnTo>
                  <a:lnTo>
                    <a:pt x="235" y="158"/>
                  </a:lnTo>
                  <a:lnTo>
                    <a:pt x="234" y="160"/>
                  </a:lnTo>
                  <a:lnTo>
                    <a:pt x="232" y="162"/>
                  </a:lnTo>
                  <a:lnTo>
                    <a:pt x="229" y="163"/>
                  </a:lnTo>
                  <a:lnTo>
                    <a:pt x="228" y="161"/>
                  </a:lnTo>
                  <a:lnTo>
                    <a:pt x="226" y="163"/>
                  </a:lnTo>
                  <a:lnTo>
                    <a:pt x="228" y="163"/>
                  </a:lnTo>
                  <a:lnTo>
                    <a:pt x="226" y="163"/>
                  </a:lnTo>
                  <a:lnTo>
                    <a:pt x="222" y="161"/>
                  </a:lnTo>
                  <a:lnTo>
                    <a:pt x="224" y="163"/>
                  </a:lnTo>
                  <a:lnTo>
                    <a:pt x="223" y="165"/>
                  </a:lnTo>
                  <a:lnTo>
                    <a:pt x="217" y="167"/>
                  </a:lnTo>
                  <a:lnTo>
                    <a:pt x="217" y="165"/>
                  </a:lnTo>
                  <a:lnTo>
                    <a:pt x="215" y="165"/>
                  </a:lnTo>
                  <a:lnTo>
                    <a:pt x="215" y="166"/>
                  </a:lnTo>
                  <a:lnTo>
                    <a:pt x="211" y="167"/>
                  </a:lnTo>
                  <a:lnTo>
                    <a:pt x="211" y="165"/>
                  </a:lnTo>
                  <a:lnTo>
                    <a:pt x="209" y="169"/>
                  </a:lnTo>
                  <a:lnTo>
                    <a:pt x="205" y="165"/>
                  </a:lnTo>
                  <a:lnTo>
                    <a:pt x="211" y="162"/>
                  </a:lnTo>
                  <a:lnTo>
                    <a:pt x="203" y="162"/>
                  </a:lnTo>
                  <a:lnTo>
                    <a:pt x="206" y="163"/>
                  </a:lnTo>
                  <a:lnTo>
                    <a:pt x="204" y="163"/>
                  </a:lnTo>
                  <a:lnTo>
                    <a:pt x="205" y="164"/>
                  </a:lnTo>
                  <a:lnTo>
                    <a:pt x="202" y="167"/>
                  </a:lnTo>
                  <a:lnTo>
                    <a:pt x="199" y="166"/>
                  </a:lnTo>
                  <a:lnTo>
                    <a:pt x="201" y="168"/>
                  </a:lnTo>
                  <a:lnTo>
                    <a:pt x="200" y="170"/>
                  </a:lnTo>
                  <a:lnTo>
                    <a:pt x="196" y="169"/>
                  </a:lnTo>
                  <a:lnTo>
                    <a:pt x="197" y="171"/>
                  </a:lnTo>
                  <a:lnTo>
                    <a:pt x="192" y="171"/>
                  </a:lnTo>
                  <a:lnTo>
                    <a:pt x="191" y="169"/>
                  </a:lnTo>
                  <a:lnTo>
                    <a:pt x="191" y="171"/>
                  </a:lnTo>
                  <a:lnTo>
                    <a:pt x="188" y="169"/>
                  </a:lnTo>
                  <a:lnTo>
                    <a:pt x="186" y="171"/>
                  </a:lnTo>
                  <a:lnTo>
                    <a:pt x="183" y="171"/>
                  </a:lnTo>
                  <a:lnTo>
                    <a:pt x="186" y="172"/>
                  </a:lnTo>
                  <a:lnTo>
                    <a:pt x="184" y="173"/>
                  </a:lnTo>
                  <a:lnTo>
                    <a:pt x="186" y="174"/>
                  </a:lnTo>
                  <a:lnTo>
                    <a:pt x="182" y="176"/>
                  </a:lnTo>
                  <a:lnTo>
                    <a:pt x="178" y="176"/>
                  </a:lnTo>
                  <a:lnTo>
                    <a:pt x="172" y="177"/>
                  </a:lnTo>
                  <a:lnTo>
                    <a:pt x="176" y="180"/>
                  </a:lnTo>
                  <a:lnTo>
                    <a:pt x="176" y="181"/>
                  </a:lnTo>
                  <a:lnTo>
                    <a:pt x="175" y="183"/>
                  </a:lnTo>
                  <a:lnTo>
                    <a:pt x="177" y="184"/>
                  </a:lnTo>
                  <a:lnTo>
                    <a:pt x="167" y="185"/>
                  </a:lnTo>
                  <a:lnTo>
                    <a:pt x="174" y="186"/>
                  </a:lnTo>
                  <a:lnTo>
                    <a:pt x="172" y="189"/>
                  </a:lnTo>
                  <a:lnTo>
                    <a:pt x="174" y="189"/>
                  </a:lnTo>
                  <a:lnTo>
                    <a:pt x="174" y="191"/>
                  </a:lnTo>
                  <a:lnTo>
                    <a:pt x="165" y="190"/>
                  </a:lnTo>
                  <a:lnTo>
                    <a:pt x="171" y="192"/>
                  </a:lnTo>
                  <a:lnTo>
                    <a:pt x="171" y="193"/>
                  </a:lnTo>
                  <a:lnTo>
                    <a:pt x="168" y="193"/>
                  </a:lnTo>
                  <a:lnTo>
                    <a:pt x="169" y="195"/>
                  </a:lnTo>
                  <a:lnTo>
                    <a:pt x="168" y="195"/>
                  </a:lnTo>
                  <a:lnTo>
                    <a:pt x="166" y="193"/>
                  </a:lnTo>
                  <a:lnTo>
                    <a:pt x="167" y="195"/>
                  </a:lnTo>
                  <a:lnTo>
                    <a:pt x="164" y="193"/>
                  </a:lnTo>
                  <a:lnTo>
                    <a:pt x="167" y="195"/>
                  </a:lnTo>
                  <a:lnTo>
                    <a:pt x="161" y="194"/>
                  </a:lnTo>
                  <a:lnTo>
                    <a:pt x="164" y="197"/>
                  </a:lnTo>
                  <a:lnTo>
                    <a:pt x="159" y="196"/>
                  </a:lnTo>
                  <a:lnTo>
                    <a:pt x="162" y="199"/>
                  </a:lnTo>
                  <a:lnTo>
                    <a:pt x="161" y="199"/>
                  </a:lnTo>
                  <a:lnTo>
                    <a:pt x="160" y="201"/>
                  </a:lnTo>
                  <a:lnTo>
                    <a:pt x="155" y="201"/>
                  </a:lnTo>
                  <a:lnTo>
                    <a:pt x="155" y="199"/>
                  </a:lnTo>
                  <a:lnTo>
                    <a:pt x="153" y="202"/>
                  </a:lnTo>
                  <a:lnTo>
                    <a:pt x="148" y="201"/>
                  </a:lnTo>
                  <a:lnTo>
                    <a:pt x="155" y="206"/>
                  </a:lnTo>
                  <a:lnTo>
                    <a:pt x="149" y="204"/>
                  </a:lnTo>
                  <a:lnTo>
                    <a:pt x="154" y="208"/>
                  </a:lnTo>
                  <a:lnTo>
                    <a:pt x="150" y="211"/>
                  </a:lnTo>
                  <a:lnTo>
                    <a:pt x="154" y="210"/>
                  </a:lnTo>
                  <a:lnTo>
                    <a:pt x="152" y="211"/>
                  </a:lnTo>
                  <a:lnTo>
                    <a:pt x="153" y="212"/>
                  </a:lnTo>
                  <a:lnTo>
                    <a:pt x="146" y="212"/>
                  </a:lnTo>
                  <a:lnTo>
                    <a:pt x="150" y="214"/>
                  </a:lnTo>
                  <a:lnTo>
                    <a:pt x="144" y="215"/>
                  </a:lnTo>
                  <a:lnTo>
                    <a:pt x="149" y="216"/>
                  </a:lnTo>
                  <a:lnTo>
                    <a:pt x="150" y="217"/>
                  </a:lnTo>
                  <a:lnTo>
                    <a:pt x="146" y="218"/>
                  </a:lnTo>
                  <a:lnTo>
                    <a:pt x="142" y="218"/>
                  </a:lnTo>
                  <a:lnTo>
                    <a:pt x="146" y="218"/>
                  </a:lnTo>
                  <a:lnTo>
                    <a:pt x="142" y="219"/>
                  </a:lnTo>
                  <a:lnTo>
                    <a:pt x="146" y="221"/>
                  </a:lnTo>
                  <a:lnTo>
                    <a:pt x="138" y="219"/>
                  </a:lnTo>
                  <a:lnTo>
                    <a:pt x="145" y="221"/>
                  </a:lnTo>
                  <a:lnTo>
                    <a:pt x="142" y="223"/>
                  </a:lnTo>
                  <a:lnTo>
                    <a:pt x="138" y="222"/>
                  </a:lnTo>
                  <a:lnTo>
                    <a:pt x="144" y="224"/>
                  </a:lnTo>
                  <a:lnTo>
                    <a:pt x="138" y="223"/>
                  </a:lnTo>
                  <a:lnTo>
                    <a:pt x="144" y="225"/>
                  </a:lnTo>
                  <a:lnTo>
                    <a:pt x="140" y="225"/>
                  </a:lnTo>
                  <a:lnTo>
                    <a:pt x="144" y="225"/>
                  </a:lnTo>
                  <a:lnTo>
                    <a:pt x="142" y="226"/>
                  </a:lnTo>
                  <a:lnTo>
                    <a:pt x="138" y="227"/>
                  </a:lnTo>
                  <a:lnTo>
                    <a:pt x="139" y="227"/>
                  </a:lnTo>
                  <a:lnTo>
                    <a:pt x="136" y="225"/>
                  </a:lnTo>
                  <a:lnTo>
                    <a:pt x="136" y="227"/>
                  </a:lnTo>
                  <a:lnTo>
                    <a:pt x="131" y="225"/>
                  </a:lnTo>
                  <a:lnTo>
                    <a:pt x="138" y="227"/>
                  </a:lnTo>
                  <a:lnTo>
                    <a:pt x="135" y="229"/>
                  </a:lnTo>
                  <a:lnTo>
                    <a:pt x="139" y="228"/>
                  </a:lnTo>
                  <a:lnTo>
                    <a:pt x="139" y="230"/>
                  </a:lnTo>
                  <a:lnTo>
                    <a:pt x="137" y="230"/>
                  </a:lnTo>
                  <a:lnTo>
                    <a:pt x="138" y="231"/>
                  </a:lnTo>
                  <a:lnTo>
                    <a:pt x="130" y="231"/>
                  </a:lnTo>
                  <a:lnTo>
                    <a:pt x="132" y="229"/>
                  </a:lnTo>
                  <a:lnTo>
                    <a:pt x="131" y="229"/>
                  </a:lnTo>
                  <a:lnTo>
                    <a:pt x="126" y="231"/>
                  </a:lnTo>
                  <a:lnTo>
                    <a:pt x="124" y="233"/>
                  </a:lnTo>
                  <a:lnTo>
                    <a:pt x="121" y="232"/>
                  </a:lnTo>
                  <a:lnTo>
                    <a:pt x="127" y="227"/>
                  </a:lnTo>
                  <a:lnTo>
                    <a:pt x="120" y="231"/>
                  </a:lnTo>
                  <a:lnTo>
                    <a:pt x="127" y="225"/>
                  </a:lnTo>
                  <a:lnTo>
                    <a:pt x="121" y="228"/>
                  </a:lnTo>
                  <a:lnTo>
                    <a:pt x="122" y="225"/>
                  </a:lnTo>
                  <a:lnTo>
                    <a:pt x="119" y="227"/>
                  </a:lnTo>
                  <a:lnTo>
                    <a:pt x="121" y="225"/>
                  </a:lnTo>
                  <a:lnTo>
                    <a:pt x="118" y="227"/>
                  </a:lnTo>
                  <a:lnTo>
                    <a:pt x="118" y="225"/>
                  </a:lnTo>
                  <a:lnTo>
                    <a:pt x="115" y="226"/>
                  </a:lnTo>
                  <a:lnTo>
                    <a:pt x="122" y="223"/>
                  </a:lnTo>
                  <a:lnTo>
                    <a:pt x="122" y="221"/>
                  </a:lnTo>
                  <a:lnTo>
                    <a:pt x="118" y="224"/>
                  </a:lnTo>
                  <a:lnTo>
                    <a:pt x="113" y="224"/>
                  </a:lnTo>
                  <a:lnTo>
                    <a:pt x="121" y="221"/>
                  </a:lnTo>
                  <a:lnTo>
                    <a:pt x="123" y="221"/>
                  </a:lnTo>
                  <a:lnTo>
                    <a:pt x="124" y="219"/>
                  </a:lnTo>
                  <a:lnTo>
                    <a:pt x="122" y="221"/>
                  </a:lnTo>
                  <a:lnTo>
                    <a:pt x="122" y="219"/>
                  </a:lnTo>
                  <a:lnTo>
                    <a:pt x="122" y="218"/>
                  </a:lnTo>
                  <a:lnTo>
                    <a:pt x="120" y="221"/>
                  </a:lnTo>
                  <a:lnTo>
                    <a:pt x="119" y="221"/>
                  </a:lnTo>
                  <a:lnTo>
                    <a:pt x="116" y="223"/>
                  </a:lnTo>
                  <a:lnTo>
                    <a:pt x="120" y="219"/>
                  </a:lnTo>
                  <a:lnTo>
                    <a:pt x="119" y="219"/>
                  </a:lnTo>
                  <a:lnTo>
                    <a:pt x="119" y="218"/>
                  </a:lnTo>
                  <a:lnTo>
                    <a:pt x="117" y="219"/>
                  </a:lnTo>
                  <a:lnTo>
                    <a:pt x="119" y="219"/>
                  </a:lnTo>
                  <a:lnTo>
                    <a:pt x="118" y="221"/>
                  </a:lnTo>
                  <a:lnTo>
                    <a:pt x="114" y="222"/>
                  </a:lnTo>
                  <a:lnTo>
                    <a:pt x="113" y="221"/>
                  </a:lnTo>
                  <a:lnTo>
                    <a:pt x="108" y="224"/>
                  </a:lnTo>
                  <a:lnTo>
                    <a:pt x="107" y="222"/>
                  </a:lnTo>
                  <a:lnTo>
                    <a:pt x="96" y="223"/>
                  </a:lnTo>
                  <a:lnTo>
                    <a:pt x="102" y="221"/>
                  </a:lnTo>
                  <a:lnTo>
                    <a:pt x="95" y="222"/>
                  </a:lnTo>
                  <a:lnTo>
                    <a:pt x="101" y="221"/>
                  </a:lnTo>
                  <a:lnTo>
                    <a:pt x="98" y="219"/>
                  </a:lnTo>
                  <a:lnTo>
                    <a:pt x="96" y="219"/>
                  </a:lnTo>
                  <a:lnTo>
                    <a:pt x="94" y="219"/>
                  </a:lnTo>
                  <a:lnTo>
                    <a:pt x="96" y="218"/>
                  </a:lnTo>
                  <a:lnTo>
                    <a:pt x="91" y="217"/>
                  </a:lnTo>
                  <a:lnTo>
                    <a:pt x="99" y="216"/>
                  </a:lnTo>
                  <a:lnTo>
                    <a:pt x="99" y="214"/>
                  </a:lnTo>
                  <a:lnTo>
                    <a:pt x="92" y="216"/>
                  </a:lnTo>
                  <a:lnTo>
                    <a:pt x="90" y="215"/>
                  </a:lnTo>
                  <a:lnTo>
                    <a:pt x="96" y="214"/>
                  </a:lnTo>
                  <a:lnTo>
                    <a:pt x="92" y="213"/>
                  </a:lnTo>
                  <a:lnTo>
                    <a:pt x="96" y="210"/>
                  </a:lnTo>
                  <a:lnTo>
                    <a:pt x="91" y="214"/>
                  </a:lnTo>
                  <a:lnTo>
                    <a:pt x="90" y="213"/>
                  </a:lnTo>
                  <a:lnTo>
                    <a:pt x="92" y="212"/>
                  </a:lnTo>
                  <a:lnTo>
                    <a:pt x="90" y="212"/>
                  </a:lnTo>
                  <a:lnTo>
                    <a:pt x="96" y="210"/>
                  </a:lnTo>
                  <a:lnTo>
                    <a:pt x="94" y="210"/>
                  </a:lnTo>
                  <a:lnTo>
                    <a:pt x="95" y="208"/>
                  </a:lnTo>
                  <a:lnTo>
                    <a:pt x="93" y="210"/>
                  </a:lnTo>
                  <a:lnTo>
                    <a:pt x="88" y="210"/>
                  </a:lnTo>
                  <a:lnTo>
                    <a:pt x="89" y="209"/>
                  </a:lnTo>
                  <a:lnTo>
                    <a:pt x="92" y="208"/>
                  </a:lnTo>
                  <a:lnTo>
                    <a:pt x="90" y="208"/>
                  </a:lnTo>
                  <a:lnTo>
                    <a:pt x="92" y="208"/>
                  </a:lnTo>
                  <a:lnTo>
                    <a:pt x="88" y="208"/>
                  </a:lnTo>
                  <a:lnTo>
                    <a:pt x="85" y="205"/>
                  </a:lnTo>
                  <a:lnTo>
                    <a:pt x="90" y="201"/>
                  </a:lnTo>
                  <a:lnTo>
                    <a:pt x="87" y="202"/>
                  </a:lnTo>
                  <a:lnTo>
                    <a:pt x="88" y="201"/>
                  </a:lnTo>
                  <a:lnTo>
                    <a:pt x="88" y="200"/>
                  </a:lnTo>
                  <a:lnTo>
                    <a:pt x="92" y="198"/>
                  </a:lnTo>
                  <a:lnTo>
                    <a:pt x="88" y="199"/>
                  </a:lnTo>
                  <a:lnTo>
                    <a:pt x="86" y="201"/>
                  </a:lnTo>
                  <a:lnTo>
                    <a:pt x="88" y="199"/>
                  </a:lnTo>
                  <a:lnTo>
                    <a:pt x="85" y="199"/>
                  </a:lnTo>
                  <a:lnTo>
                    <a:pt x="85" y="198"/>
                  </a:lnTo>
                  <a:lnTo>
                    <a:pt x="90" y="197"/>
                  </a:lnTo>
                  <a:lnTo>
                    <a:pt x="83" y="197"/>
                  </a:lnTo>
                  <a:lnTo>
                    <a:pt x="85" y="196"/>
                  </a:lnTo>
                  <a:lnTo>
                    <a:pt x="82" y="197"/>
                  </a:lnTo>
                  <a:lnTo>
                    <a:pt x="82" y="195"/>
                  </a:lnTo>
                  <a:lnTo>
                    <a:pt x="89" y="195"/>
                  </a:lnTo>
                  <a:lnTo>
                    <a:pt x="81" y="194"/>
                  </a:lnTo>
                  <a:lnTo>
                    <a:pt x="86" y="193"/>
                  </a:lnTo>
                  <a:lnTo>
                    <a:pt x="83" y="192"/>
                  </a:lnTo>
                  <a:close/>
                </a:path>
              </a:pathLst>
            </a:custGeom>
            <a:solidFill>
              <a:srgbClr val="FFC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363" name="Freeform 923"/>
            <p:cNvSpPr>
              <a:spLocks/>
            </p:cNvSpPr>
            <p:nvPr/>
          </p:nvSpPr>
          <p:spPr bwMode="auto">
            <a:xfrm>
              <a:off x="2831" y="598"/>
              <a:ext cx="442" cy="237"/>
            </a:xfrm>
            <a:custGeom>
              <a:avLst/>
              <a:gdLst>
                <a:gd name="T0" fmla="*/ 384 w 1793"/>
                <a:gd name="T1" fmla="*/ 745 h 961"/>
                <a:gd name="T2" fmla="*/ 328 w 1793"/>
                <a:gd name="T3" fmla="*/ 702 h 961"/>
                <a:gd name="T4" fmla="*/ 309 w 1793"/>
                <a:gd name="T5" fmla="*/ 643 h 961"/>
                <a:gd name="T6" fmla="*/ 379 w 1793"/>
                <a:gd name="T7" fmla="*/ 610 h 961"/>
                <a:gd name="T8" fmla="*/ 470 w 1793"/>
                <a:gd name="T9" fmla="*/ 547 h 961"/>
                <a:gd name="T10" fmla="*/ 486 w 1793"/>
                <a:gd name="T11" fmla="*/ 493 h 961"/>
                <a:gd name="T12" fmla="*/ 409 w 1793"/>
                <a:gd name="T13" fmla="*/ 432 h 961"/>
                <a:gd name="T14" fmla="*/ 383 w 1793"/>
                <a:gd name="T15" fmla="*/ 351 h 961"/>
                <a:gd name="T16" fmla="*/ 339 w 1793"/>
                <a:gd name="T17" fmla="*/ 271 h 961"/>
                <a:gd name="T18" fmla="*/ 60 w 1793"/>
                <a:gd name="T19" fmla="*/ 210 h 961"/>
                <a:gd name="T20" fmla="*/ 306 w 1793"/>
                <a:gd name="T21" fmla="*/ 122 h 961"/>
                <a:gd name="T22" fmla="*/ 680 w 1793"/>
                <a:gd name="T23" fmla="*/ 45 h 961"/>
                <a:gd name="T24" fmla="*/ 872 w 1793"/>
                <a:gd name="T25" fmla="*/ 32 h 961"/>
                <a:gd name="T26" fmla="*/ 1228 w 1793"/>
                <a:gd name="T27" fmla="*/ 11 h 961"/>
                <a:gd name="T28" fmla="*/ 1379 w 1793"/>
                <a:gd name="T29" fmla="*/ 72 h 961"/>
                <a:gd name="T30" fmla="*/ 1792 w 1793"/>
                <a:gd name="T31" fmla="*/ 66 h 961"/>
                <a:gd name="T32" fmla="*/ 1569 w 1793"/>
                <a:gd name="T33" fmla="*/ 151 h 961"/>
                <a:gd name="T34" fmla="*/ 1568 w 1793"/>
                <a:gd name="T35" fmla="*/ 244 h 961"/>
                <a:gd name="T36" fmla="*/ 1457 w 1793"/>
                <a:gd name="T37" fmla="*/ 272 h 961"/>
                <a:gd name="T38" fmla="*/ 1448 w 1793"/>
                <a:gd name="T39" fmla="*/ 374 h 961"/>
                <a:gd name="T40" fmla="*/ 1350 w 1793"/>
                <a:gd name="T41" fmla="*/ 409 h 961"/>
                <a:gd name="T42" fmla="*/ 1407 w 1793"/>
                <a:gd name="T43" fmla="*/ 499 h 961"/>
                <a:gd name="T44" fmla="*/ 1262 w 1793"/>
                <a:gd name="T45" fmla="*/ 504 h 961"/>
                <a:gd name="T46" fmla="*/ 1193 w 1793"/>
                <a:gd name="T47" fmla="*/ 578 h 961"/>
                <a:gd name="T48" fmla="*/ 963 w 1793"/>
                <a:gd name="T49" fmla="*/ 664 h 961"/>
                <a:gd name="T50" fmla="*/ 775 w 1793"/>
                <a:gd name="T51" fmla="*/ 697 h 961"/>
                <a:gd name="T52" fmla="*/ 669 w 1793"/>
                <a:gd name="T53" fmla="*/ 801 h 961"/>
                <a:gd name="T54" fmla="*/ 602 w 1793"/>
                <a:gd name="T55" fmla="*/ 902 h 961"/>
                <a:gd name="T56" fmla="*/ 495 w 1793"/>
                <a:gd name="T57" fmla="*/ 958 h 961"/>
                <a:gd name="T58" fmla="*/ 493 w 1793"/>
                <a:gd name="T59" fmla="*/ 908 h 961"/>
                <a:gd name="T60" fmla="*/ 391 w 1793"/>
                <a:gd name="T61" fmla="*/ 867 h 961"/>
                <a:gd name="T62" fmla="*/ 369 w 1793"/>
                <a:gd name="T63" fmla="*/ 791 h 961"/>
                <a:gd name="T64" fmla="*/ 385 w 1793"/>
                <a:gd name="T65" fmla="*/ 873 h 961"/>
                <a:gd name="T66" fmla="*/ 488 w 1793"/>
                <a:gd name="T67" fmla="*/ 900 h 961"/>
                <a:gd name="T68" fmla="*/ 563 w 1793"/>
                <a:gd name="T69" fmla="*/ 934 h 961"/>
                <a:gd name="T70" fmla="*/ 598 w 1793"/>
                <a:gd name="T71" fmla="*/ 878 h 961"/>
                <a:gd name="T72" fmla="*/ 697 w 1793"/>
                <a:gd name="T73" fmla="*/ 796 h 961"/>
                <a:gd name="T74" fmla="*/ 821 w 1793"/>
                <a:gd name="T75" fmla="*/ 679 h 961"/>
                <a:gd name="T76" fmla="*/ 1008 w 1793"/>
                <a:gd name="T77" fmla="*/ 613 h 961"/>
                <a:gd name="T78" fmla="*/ 1296 w 1793"/>
                <a:gd name="T79" fmla="*/ 539 h 961"/>
                <a:gd name="T80" fmla="*/ 1173 w 1793"/>
                <a:gd name="T81" fmla="*/ 480 h 961"/>
                <a:gd name="T82" fmla="*/ 1415 w 1793"/>
                <a:gd name="T83" fmla="*/ 479 h 961"/>
                <a:gd name="T84" fmla="*/ 1318 w 1793"/>
                <a:gd name="T85" fmla="*/ 400 h 961"/>
                <a:gd name="T86" fmla="*/ 1488 w 1793"/>
                <a:gd name="T87" fmla="*/ 343 h 961"/>
                <a:gd name="T88" fmla="*/ 1525 w 1793"/>
                <a:gd name="T89" fmla="*/ 279 h 961"/>
                <a:gd name="T90" fmla="*/ 1548 w 1793"/>
                <a:gd name="T91" fmla="*/ 226 h 961"/>
                <a:gd name="T92" fmla="*/ 1574 w 1793"/>
                <a:gd name="T93" fmla="*/ 152 h 961"/>
                <a:gd name="T94" fmla="*/ 1646 w 1793"/>
                <a:gd name="T95" fmla="*/ 62 h 961"/>
                <a:gd name="T96" fmla="*/ 1426 w 1793"/>
                <a:gd name="T97" fmla="*/ 52 h 961"/>
                <a:gd name="T98" fmla="*/ 1423 w 1793"/>
                <a:gd name="T99" fmla="*/ 11 h 961"/>
                <a:gd name="T100" fmla="*/ 866 w 1793"/>
                <a:gd name="T101" fmla="*/ 32 h 961"/>
                <a:gd name="T102" fmla="*/ 661 w 1793"/>
                <a:gd name="T103" fmla="*/ 69 h 961"/>
                <a:gd name="T104" fmla="*/ 338 w 1793"/>
                <a:gd name="T105" fmla="*/ 120 h 961"/>
                <a:gd name="T106" fmla="*/ 40 w 1793"/>
                <a:gd name="T107" fmla="*/ 224 h 961"/>
                <a:gd name="T108" fmla="*/ 364 w 1793"/>
                <a:gd name="T109" fmla="*/ 286 h 961"/>
                <a:gd name="T110" fmla="*/ 398 w 1793"/>
                <a:gd name="T111" fmla="*/ 367 h 961"/>
                <a:gd name="T112" fmla="*/ 429 w 1793"/>
                <a:gd name="T113" fmla="*/ 425 h 961"/>
                <a:gd name="T114" fmla="*/ 475 w 1793"/>
                <a:gd name="T115" fmla="*/ 483 h 961"/>
                <a:gd name="T116" fmla="*/ 439 w 1793"/>
                <a:gd name="T117" fmla="*/ 570 h 961"/>
                <a:gd name="T118" fmla="*/ 427 w 1793"/>
                <a:gd name="T119" fmla="*/ 589 h 961"/>
                <a:gd name="T120" fmla="*/ 336 w 1793"/>
                <a:gd name="T121" fmla="*/ 656 h 961"/>
                <a:gd name="T122" fmla="*/ 332 w 1793"/>
                <a:gd name="T123" fmla="*/ 702 h 961"/>
                <a:gd name="T124" fmla="*/ 382 w 1793"/>
                <a:gd name="T125" fmla="*/ 730 h 96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793"/>
                <a:gd name="T190" fmla="*/ 0 h 961"/>
                <a:gd name="T191" fmla="*/ 1793 w 1793"/>
                <a:gd name="T192" fmla="*/ 961 h 96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793" h="961">
                  <a:moveTo>
                    <a:pt x="343" y="780"/>
                  </a:moveTo>
                  <a:lnTo>
                    <a:pt x="365" y="777"/>
                  </a:lnTo>
                  <a:cubicBezTo>
                    <a:pt x="369" y="777"/>
                    <a:pt x="373" y="780"/>
                    <a:pt x="374" y="784"/>
                  </a:cubicBezTo>
                  <a:cubicBezTo>
                    <a:pt x="374" y="789"/>
                    <a:pt x="371" y="793"/>
                    <a:pt x="367" y="793"/>
                  </a:cubicBezTo>
                  <a:lnTo>
                    <a:pt x="348" y="796"/>
                  </a:lnTo>
                  <a:lnTo>
                    <a:pt x="339" y="796"/>
                  </a:lnTo>
                  <a:lnTo>
                    <a:pt x="347" y="788"/>
                  </a:lnTo>
                  <a:lnTo>
                    <a:pt x="347" y="793"/>
                  </a:lnTo>
                  <a:cubicBezTo>
                    <a:pt x="347" y="796"/>
                    <a:pt x="345" y="799"/>
                    <a:pt x="343" y="801"/>
                  </a:cubicBezTo>
                  <a:cubicBezTo>
                    <a:pt x="340" y="802"/>
                    <a:pt x="337" y="802"/>
                    <a:pt x="334" y="800"/>
                  </a:cubicBezTo>
                  <a:lnTo>
                    <a:pt x="324" y="792"/>
                  </a:lnTo>
                  <a:cubicBezTo>
                    <a:pt x="321" y="790"/>
                    <a:pt x="320" y="787"/>
                    <a:pt x="321" y="784"/>
                  </a:cubicBezTo>
                  <a:cubicBezTo>
                    <a:pt x="321" y="781"/>
                    <a:pt x="323" y="779"/>
                    <a:pt x="326" y="778"/>
                  </a:cubicBezTo>
                  <a:lnTo>
                    <a:pt x="355" y="767"/>
                  </a:lnTo>
                  <a:lnTo>
                    <a:pt x="360" y="783"/>
                  </a:lnTo>
                  <a:lnTo>
                    <a:pt x="336" y="788"/>
                  </a:lnTo>
                  <a:cubicBezTo>
                    <a:pt x="332" y="789"/>
                    <a:pt x="328" y="787"/>
                    <a:pt x="326" y="783"/>
                  </a:cubicBezTo>
                  <a:cubicBezTo>
                    <a:pt x="325" y="779"/>
                    <a:pt x="327" y="775"/>
                    <a:pt x="330" y="773"/>
                  </a:cubicBezTo>
                  <a:lnTo>
                    <a:pt x="341" y="768"/>
                  </a:lnTo>
                  <a:lnTo>
                    <a:pt x="340" y="781"/>
                  </a:lnTo>
                  <a:lnTo>
                    <a:pt x="329" y="773"/>
                  </a:lnTo>
                  <a:cubicBezTo>
                    <a:pt x="326" y="771"/>
                    <a:pt x="325" y="768"/>
                    <a:pt x="326" y="765"/>
                  </a:cubicBezTo>
                  <a:cubicBezTo>
                    <a:pt x="327" y="762"/>
                    <a:pt x="330" y="759"/>
                    <a:pt x="333" y="759"/>
                  </a:cubicBezTo>
                  <a:lnTo>
                    <a:pt x="389" y="754"/>
                  </a:lnTo>
                  <a:lnTo>
                    <a:pt x="390" y="770"/>
                  </a:lnTo>
                  <a:lnTo>
                    <a:pt x="374" y="770"/>
                  </a:lnTo>
                  <a:cubicBezTo>
                    <a:pt x="371" y="770"/>
                    <a:pt x="368" y="768"/>
                    <a:pt x="366" y="765"/>
                  </a:cubicBezTo>
                  <a:cubicBezTo>
                    <a:pt x="365" y="762"/>
                    <a:pt x="366" y="758"/>
                    <a:pt x="368" y="756"/>
                  </a:cubicBezTo>
                  <a:lnTo>
                    <a:pt x="373" y="751"/>
                  </a:lnTo>
                  <a:lnTo>
                    <a:pt x="381" y="764"/>
                  </a:lnTo>
                  <a:lnTo>
                    <a:pt x="341" y="775"/>
                  </a:lnTo>
                  <a:cubicBezTo>
                    <a:pt x="339" y="775"/>
                    <a:pt x="337" y="775"/>
                    <a:pt x="335" y="774"/>
                  </a:cubicBezTo>
                  <a:lnTo>
                    <a:pt x="327" y="768"/>
                  </a:lnTo>
                  <a:cubicBezTo>
                    <a:pt x="324" y="766"/>
                    <a:pt x="322" y="763"/>
                    <a:pt x="323" y="759"/>
                  </a:cubicBezTo>
                  <a:cubicBezTo>
                    <a:pt x="324" y="756"/>
                    <a:pt x="328" y="754"/>
                    <a:pt x="331" y="754"/>
                  </a:cubicBezTo>
                  <a:lnTo>
                    <a:pt x="360" y="754"/>
                  </a:lnTo>
                  <a:lnTo>
                    <a:pt x="352" y="762"/>
                  </a:lnTo>
                  <a:lnTo>
                    <a:pt x="352" y="759"/>
                  </a:lnTo>
                  <a:cubicBezTo>
                    <a:pt x="352" y="757"/>
                    <a:pt x="353" y="755"/>
                    <a:pt x="355" y="753"/>
                  </a:cubicBezTo>
                  <a:lnTo>
                    <a:pt x="363" y="745"/>
                  </a:lnTo>
                  <a:cubicBezTo>
                    <a:pt x="364" y="744"/>
                    <a:pt x="366" y="743"/>
                    <a:pt x="368" y="743"/>
                  </a:cubicBezTo>
                  <a:lnTo>
                    <a:pt x="390" y="743"/>
                  </a:lnTo>
                  <a:lnTo>
                    <a:pt x="388" y="759"/>
                  </a:lnTo>
                  <a:lnTo>
                    <a:pt x="367" y="753"/>
                  </a:lnTo>
                  <a:cubicBezTo>
                    <a:pt x="363" y="753"/>
                    <a:pt x="360" y="749"/>
                    <a:pt x="360" y="745"/>
                  </a:cubicBezTo>
                  <a:cubicBezTo>
                    <a:pt x="361" y="742"/>
                    <a:pt x="363" y="739"/>
                    <a:pt x="367" y="738"/>
                  </a:cubicBezTo>
                  <a:lnTo>
                    <a:pt x="380" y="735"/>
                  </a:lnTo>
                  <a:cubicBezTo>
                    <a:pt x="382" y="735"/>
                    <a:pt x="384" y="735"/>
                    <a:pt x="385" y="736"/>
                  </a:cubicBezTo>
                  <a:lnTo>
                    <a:pt x="414" y="749"/>
                  </a:lnTo>
                  <a:lnTo>
                    <a:pt x="407" y="763"/>
                  </a:lnTo>
                  <a:lnTo>
                    <a:pt x="391" y="752"/>
                  </a:lnTo>
                  <a:cubicBezTo>
                    <a:pt x="389" y="751"/>
                    <a:pt x="387" y="749"/>
                    <a:pt x="387" y="746"/>
                  </a:cubicBezTo>
                  <a:cubicBezTo>
                    <a:pt x="387" y="744"/>
                    <a:pt x="388" y="742"/>
                    <a:pt x="389" y="740"/>
                  </a:cubicBezTo>
                  <a:lnTo>
                    <a:pt x="395" y="735"/>
                  </a:lnTo>
                  <a:lnTo>
                    <a:pt x="397" y="748"/>
                  </a:lnTo>
                  <a:lnTo>
                    <a:pt x="392" y="745"/>
                  </a:lnTo>
                  <a:cubicBezTo>
                    <a:pt x="389" y="744"/>
                    <a:pt x="387" y="741"/>
                    <a:pt x="387" y="738"/>
                  </a:cubicBezTo>
                  <a:cubicBezTo>
                    <a:pt x="387" y="735"/>
                    <a:pt x="388" y="733"/>
                    <a:pt x="391" y="731"/>
                  </a:cubicBezTo>
                  <a:lnTo>
                    <a:pt x="399" y="726"/>
                  </a:lnTo>
                  <a:lnTo>
                    <a:pt x="405" y="740"/>
                  </a:lnTo>
                  <a:lnTo>
                    <a:pt x="387" y="745"/>
                  </a:lnTo>
                  <a:cubicBezTo>
                    <a:pt x="383" y="747"/>
                    <a:pt x="378" y="744"/>
                    <a:pt x="377" y="741"/>
                  </a:cubicBezTo>
                  <a:lnTo>
                    <a:pt x="369" y="719"/>
                  </a:lnTo>
                  <a:lnTo>
                    <a:pt x="384" y="715"/>
                  </a:lnTo>
                  <a:lnTo>
                    <a:pt x="390" y="736"/>
                  </a:lnTo>
                  <a:cubicBezTo>
                    <a:pt x="390" y="738"/>
                    <a:pt x="390" y="740"/>
                    <a:pt x="389" y="742"/>
                  </a:cubicBezTo>
                  <a:cubicBezTo>
                    <a:pt x="388" y="744"/>
                    <a:pt x="386" y="745"/>
                    <a:pt x="384" y="745"/>
                  </a:cubicBezTo>
                  <a:lnTo>
                    <a:pt x="362" y="751"/>
                  </a:lnTo>
                  <a:cubicBezTo>
                    <a:pt x="359" y="752"/>
                    <a:pt x="355" y="750"/>
                    <a:pt x="353" y="746"/>
                  </a:cubicBezTo>
                  <a:cubicBezTo>
                    <a:pt x="352" y="743"/>
                    <a:pt x="353" y="738"/>
                    <a:pt x="356" y="736"/>
                  </a:cubicBezTo>
                  <a:lnTo>
                    <a:pt x="364" y="731"/>
                  </a:lnTo>
                  <a:lnTo>
                    <a:pt x="368" y="746"/>
                  </a:lnTo>
                  <a:lnTo>
                    <a:pt x="360" y="746"/>
                  </a:lnTo>
                  <a:lnTo>
                    <a:pt x="365" y="744"/>
                  </a:lnTo>
                  <a:lnTo>
                    <a:pt x="341" y="763"/>
                  </a:lnTo>
                  <a:cubicBezTo>
                    <a:pt x="341" y="763"/>
                    <a:pt x="340" y="763"/>
                    <a:pt x="339" y="764"/>
                  </a:cubicBezTo>
                  <a:lnTo>
                    <a:pt x="326" y="769"/>
                  </a:lnTo>
                  <a:cubicBezTo>
                    <a:pt x="323" y="770"/>
                    <a:pt x="320" y="770"/>
                    <a:pt x="318" y="768"/>
                  </a:cubicBezTo>
                  <a:cubicBezTo>
                    <a:pt x="316" y="766"/>
                    <a:pt x="315" y="763"/>
                    <a:pt x="315" y="760"/>
                  </a:cubicBezTo>
                  <a:lnTo>
                    <a:pt x="321" y="736"/>
                  </a:lnTo>
                  <a:cubicBezTo>
                    <a:pt x="321" y="733"/>
                    <a:pt x="323" y="731"/>
                    <a:pt x="326" y="730"/>
                  </a:cubicBezTo>
                  <a:lnTo>
                    <a:pt x="364" y="719"/>
                  </a:lnTo>
                  <a:lnTo>
                    <a:pt x="367" y="735"/>
                  </a:lnTo>
                  <a:lnTo>
                    <a:pt x="330" y="743"/>
                  </a:lnTo>
                  <a:cubicBezTo>
                    <a:pt x="327" y="744"/>
                    <a:pt x="323" y="742"/>
                    <a:pt x="321" y="739"/>
                  </a:cubicBezTo>
                  <a:cubicBezTo>
                    <a:pt x="320" y="736"/>
                    <a:pt x="320" y="732"/>
                    <a:pt x="323" y="729"/>
                  </a:cubicBezTo>
                  <a:lnTo>
                    <a:pt x="331" y="721"/>
                  </a:lnTo>
                  <a:lnTo>
                    <a:pt x="333" y="734"/>
                  </a:lnTo>
                  <a:lnTo>
                    <a:pt x="328" y="732"/>
                  </a:lnTo>
                  <a:cubicBezTo>
                    <a:pt x="325" y="730"/>
                    <a:pt x="324" y="728"/>
                    <a:pt x="323" y="726"/>
                  </a:cubicBezTo>
                  <a:cubicBezTo>
                    <a:pt x="323" y="723"/>
                    <a:pt x="324" y="721"/>
                    <a:pt x="325" y="719"/>
                  </a:cubicBezTo>
                  <a:lnTo>
                    <a:pt x="333" y="711"/>
                  </a:lnTo>
                  <a:lnTo>
                    <a:pt x="342" y="724"/>
                  </a:lnTo>
                  <a:lnTo>
                    <a:pt x="334" y="727"/>
                  </a:lnTo>
                  <a:cubicBezTo>
                    <a:pt x="330" y="728"/>
                    <a:pt x="326" y="726"/>
                    <a:pt x="324" y="723"/>
                  </a:cubicBezTo>
                  <a:cubicBezTo>
                    <a:pt x="322" y="720"/>
                    <a:pt x="323" y="716"/>
                    <a:pt x="325" y="713"/>
                  </a:cubicBezTo>
                  <a:lnTo>
                    <a:pt x="331" y="708"/>
                  </a:lnTo>
                  <a:lnTo>
                    <a:pt x="339" y="721"/>
                  </a:lnTo>
                  <a:lnTo>
                    <a:pt x="326" y="727"/>
                  </a:lnTo>
                  <a:cubicBezTo>
                    <a:pt x="323" y="728"/>
                    <a:pt x="319" y="727"/>
                    <a:pt x="317" y="725"/>
                  </a:cubicBezTo>
                  <a:cubicBezTo>
                    <a:pt x="315" y="722"/>
                    <a:pt x="314" y="718"/>
                    <a:pt x="316" y="716"/>
                  </a:cubicBezTo>
                  <a:lnTo>
                    <a:pt x="319" y="710"/>
                  </a:lnTo>
                  <a:cubicBezTo>
                    <a:pt x="319" y="709"/>
                    <a:pt x="321" y="708"/>
                    <a:pt x="322" y="707"/>
                  </a:cubicBezTo>
                  <a:lnTo>
                    <a:pt x="351" y="691"/>
                  </a:lnTo>
                  <a:cubicBezTo>
                    <a:pt x="352" y="691"/>
                    <a:pt x="352" y="690"/>
                    <a:pt x="353" y="690"/>
                  </a:cubicBezTo>
                  <a:lnTo>
                    <a:pt x="361" y="688"/>
                  </a:lnTo>
                  <a:cubicBezTo>
                    <a:pt x="361" y="687"/>
                    <a:pt x="362" y="687"/>
                    <a:pt x="363" y="687"/>
                  </a:cubicBezTo>
                  <a:lnTo>
                    <a:pt x="400" y="687"/>
                  </a:lnTo>
                  <a:lnTo>
                    <a:pt x="400" y="703"/>
                  </a:lnTo>
                  <a:lnTo>
                    <a:pt x="370" y="701"/>
                  </a:lnTo>
                  <a:lnTo>
                    <a:pt x="372" y="701"/>
                  </a:lnTo>
                  <a:lnTo>
                    <a:pt x="356" y="703"/>
                  </a:lnTo>
                  <a:lnTo>
                    <a:pt x="359" y="702"/>
                  </a:lnTo>
                  <a:lnTo>
                    <a:pt x="333" y="718"/>
                  </a:lnTo>
                  <a:cubicBezTo>
                    <a:pt x="330" y="719"/>
                    <a:pt x="328" y="720"/>
                    <a:pt x="326" y="719"/>
                  </a:cubicBezTo>
                  <a:cubicBezTo>
                    <a:pt x="323" y="718"/>
                    <a:pt x="322" y="716"/>
                    <a:pt x="321" y="714"/>
                  </a:cubicBezTo>
                  <a:lnTo>
                    <a:pt x="318" y="706"/>
                  </a:lnTo>
                  <a:cubicBezTo>
                    <a:pt x="317" y="702"/>
                    <a:pt x="318" y="699"/>
                    <a:pt x="321" y="697"/>
                  </a:cubicBezTo>
                  <a:lnTo>
                    <a:pt x="329" y="691"/>
                  </a:lnTo>
                  <a:lnTo>
                    <a:pt x="337" y="705"/>
                  </a:lnTo>
                  <a:lnTo>
                    <a:pt x="327" y="710"/>
                  </a:lnTo>
                  <a:cubicBezTo>
                    <a:pt x="324" y="712"/>
                    <a:pt x="321" y="711"/>
                    <a:pt x="319" y="710"/>
                  </a:cubicBezTo>
                  <a:cubicBezTo>
                    <a:pt x="317" y="709"/>
                    <a:pt x="315" y="706"/>
                    <a:pt x="315" y="703"/>
                  </a:cubicBezTo>
                  <a:lnTo>
                    <a:pt x="315" y="698"/>
                  </a:lnTo>
                  <a:cubicBezTo>
                    <a:pt x="315" y="694"/>
                    <a:pt x="317" y="691"/>
                    <a:pt x="321" y="690"/>
                  </a:cubicBezTo>
                  <a:lnTo>
                    <a:pt x="329" y="688"/>
                  </a:lnTo>
                  <a:cubicBezTo>
                    <a:pt x="333" y="686"/>
                    <a:pt x="337" y="688"/>
                    <a:pt x="339" y="692"/>
                  </a:cubicBezTo>
                  <a:cubicBezTo>
                    <a:pt x="340" y="696"/>
                    <a:pt x="338" y="701"/>
                    <a:pt x="335" y="702"/>
                  </a:cubicBezTo>
                  <a:lnTo>
                    <a:pt x="329" y="705"/>
                  </a:lnTo>
                  <a:cubicBezTo>
                    <a:pt x="326" y="707"/>
                    <a:pt x="322" y="706"/>
                    <a:pt x="320" y="703"/>
                  </a:cubicBezTo>
                  <a:cubicBezTo>
                    <a:pt x="317" y="700"/>
                    <a:pt x="317" y="696"/>
                    <a:pt x="319" y="693"/>
                  </a:cubicBezTo>
                  <a:lnTo>
                    <a:pt x="324" y="685"/>
                  </a:lnTo>
                  <a:lnTo>
                    <a:pt x="336" y="697"/>
                  </a:lnTo>
                  <a:lnTo>
                    <a:pt x="328" y="702"/>
                  </a:lnTo>
                  <a:cubicBezTo>
                    <a:pt x="326" y="703"/>
                    <a:pt x="325" y="703"/>
                    <a:pt x="323" y="703"/>
                  </a:cubicBezTo>
                  <a:lnTo>
                    <a:pt x="310" y="703"/>
                  </a:lnTo>
                  <a:cubicBezTo>
                    <a:pt x="306" y="703"/>
                    <a:pt x="303" y="701"/>
                    <a:pt x="302" y="697"/>
                  </a:cubicBezTo>
                  <a:cubicBezTo>
                    <a:pt x="301" y="693"/>
                    <a:pt x="303" y="689"/>
                    <a:pt x="307" y="688"/>
                  </a:cubicBezTo>
                  <a:lnTo>
                    <a:pt x="320" y="683"/>
                  </a:lnTo>
                  <a:lnTo>
                    <a:pt x="325" y="698"/>
                  </a:lnTo>
                  <a:lnTo>
                    <a:pt x="314" y="700"/>
                  </a:lnTo>
                  <a:cubicBezTo>
                    <a:pt x="311" y="701"/>
                    <a:pt x="307" y="700"/>
                    <a:pt x="305" y="697"/>
                  </a:cubicBezTo>
                  <a:cubicBezTo>
                    <a:pt x="304" y="693"/>
                    <a:pt x="304" y="689"/>
                    <a:pt x="307" y="687"/>
                  </a:cubicBezTo>
                  <a:lnTo>
                    <a:pt x="312" y="682"/>
                  </a:lnTo>
                  <a:cubicBezTo>
                    <a:pt x="314" y="680"/>
                    <a:pt x="316" y="679"/>
                    <a:pt x="318" y="679"/>
                  </a:cubicBezTo>
                  <a:lnTo>
                    <a:pt x="347" y="679"/>
                  </a:lnTo>
                  <a:lnTo>
                    <a:pt x="344" y="680"/>
                  </a:lnTo>
                  <a:lnTo>
                    <a:pt x="363" y="672"/>
                  </a:lnTo>
                  <a:lnTo>
                    <a:pt x="367" y="687"/>
                  </a:lnTo>
                  <a:lnTo>
                    <a:pt x="316" y="695"/>
                  </a:lnTo>
                  <a:cubicBezTo>
                    <a:pt x="314" y="696"/>
                    <a:pt x="312" y="695"/>
                    <a:pt x="310" y="693"/>
                  </a:cubicBezTo>
                  <a:cubicBezTo>
                    <a:pt x="308" y="692"/>
                    <a:pt x="307" y="690"/>
                    <a:pt x="307" y="687"/>
                  </a:cubicBezTo>
                  <a:lnTo>
                    <a:pt x="307" y="685"/>
                  </a:lnTo>
                  <a:cubicBezTo>
                    <a:pt x="307" y="681"/>
                    <a:pt x="309" y="678"/>
                    <a:pt x="312" y="677"/>
                  </a:cubicBezTo>
                  <a:lnTo>
                    <a:pt x="326" y="672"/>
                  </a:lnTo>
                  <a:lnTo>
                    <a:pt x="331" y="687"/>
                  </a:lnTo>
                  <a:lnTo>
                    <a:pt x="312" y="692"/>
                  </a:lnTo>
                  <a:lnTo>
                    <a:pt x="308" y="677"/>
                  </a:lnTo>
                  <a:lnTo>
                    <a:pt x="319" y="674"/>
                  </a:lnTo>
                  <a:lnTo>
                    <a:pt x="319" y="690"/>
                  </a:lnTo>
                  <a:lnTo>
                    <a:pt x="308" y="687"/>
                  </a:lnTo>
                  <a:cubicBezTo>
                    <a:pt x="304" y="686"/>
                    <a:pt x="302" y="683"/>
                    <a:pt x="302" y="680"/>
                  </a:cubicBezTo>
                  <a:cubicBezTo>
                    <a:pt x="302" y="676"/>
                    <a:pt x="304" y="673"/>
                    <a:pt x="307" y="672"/>
                  </a:cubicBezTo>
                  <a:lnTo>
                    <a:pt x="395" y="640"/>
                  </a:lnTo>
                  <a:cubicBezTo>
                    <a:pt x="396" y="640"/>
                    <a:pt x="397" y="640"/>
                    <a:pt x="398" y="640"/>
                  </a:cubicBezTo>
                  <a:lnTo>
                    <a:pt x="430" y="640"/>
                  </a:lnTo>
                  <a:lnTo>
                    <a:pt x="427" y="655"/>
                  </a:lnTo>
                  <a:lnTo>
                    <a:pt x="408" y="647"/>
                  </a:lnTo>
                  <a:cubicBezTo>
                    <a:pt x="405" y="645"/>
                    <a:pt x="403" y="642"/>
                    <a:pt x="403" y="638"/>
                  </a:cubicBezTo>
                  <a:cubicBezTo>
                    <a:pt x="404" y="635"/>
                    <a:pt x="407" y="632"/>
                    <a:pt x="410" y="632"/>
                  </a:cubicBezTo>
                  <a:lnTo>
                    <a:pt x="442" y="629"/>
                  </a:lnTo>
                  <a:lnTo>
                    <a:pt x="443" y="645"/>
                  </a:lnTo>
                  <a:lnTo>
                    <a:pt x="414" y="645"/>
                  </a:lnTo>
                  <a:lnTo>
                    <a:pt x="417" y="644"/>
                  </a:lnTo>
                  <a:lnTo>
                    <a:pt x="313" y="684"/>
                  </a:lnTo>
                  <a:cubicBezTo>
                    <a:pt x="310" y="685"/>
                    <a:pt x="307" y="685"/>
                    <a:pt x="305" y="683"/>
                  </a:cubicBezTo>
                  <a:cubicBezTo>
                    <a:pt x="303" y="682"/>
                    <a:pt x="302" y="679"/>
                    <a:pt x="302" y="677"/>
                  </a:cubicBezTo>
                  <a:lnTo>
                    <a:pt x="302" y="674"/>
                  </a:lnTo>
                  <a:cubicBezTo>
                    <a:pt x="302" y="671"/>
                    <a:pt x="304" y="668"/>
                    <a:pt x="307" y="666"/>
                  </a:cubicBezTo>
                  <a:lnTo>
                    <a:pt x="323" y="661"/>
                  </a:lnTo>
                  <a:lnTo>
                    <a:pt x="327" y="677"/>
                  </a:lnTo>
                  <a:lnTo>
                    <a:pt x="308" y="679"/>
                  </a:lnTo>
                  <a:cubicBezTo>
                    <a:pt x="305" y="680"/>
                    <a:pt x="302" y="678"/>
                    <a:pt x="301" y="676"/>
                  </a:cubicBezTo>
                  <a:cubicBezTo>
                    <a:pt x="299" y="674"/>
                    <a:pt x="299" y="670"/>
                    <a:pt x="300" y="668"/>
                  </a:cubicBezTo>
                  <a:lnTo>
                    <a:pt x="305" y="657"/>
                  </a:lnTo>
                  <a:cubicBezTo>
                    <a:pt x="307" y="655"/>
                    <a:pt x="309" y="653"/>
                    <a:pt x="312" y="653"/>
                  </a:cubicBezTo>
                  <a:lnTo>
                    <a:pt x="355" y="650"/>
                  </a:lnTo>
                  <a:lnTo>
                    <a:pt x="355" y="666"/>
                  </a:lnTo>
                  <a:lnTo>
                    <a:pt x="320" y="663"/>
                  </a:lnTo>
                  <a:cubicBezTo>
                    <a:pt x="316" y="663"/>
                    <a:pt x="312" y="660"/>
                    <a:pt x="312" y="656"/>
                  </a:cubicBezTo>
                  <a:cubicBezTo>
                    <a:pt x="312" y="651"/>
                    <a:pt x="316" y="648"/>
                    <a:pt x="320" y="647"/>
                  </a:cubicBezTo>
                  <a:lnTo>
                    <a:pt x="352" y="645"/>
                  </a:lnTo>
                  <a:lnTo>
                    <a:pt x="350" y="660"/>
                  </a:lnTo>
                  <a:lnTo>
                    <a:pt x="334" y="655"/>
                  </a:lnTo>
                  <a:cubicBezTo>
                    <a:pt x="330" y="654"/>
                    <a:pt x="328" y="650"/>
                    <a:pt x="329" y="646"/>
                  </a:cubicBezTo>
                  <a:cubicBezTo>
                    <a:pt x="329" y="642"/>
                    <a:pt x="333" y="640"/>
                    <a:pt x="336" y="640"/>
                  </a:cubicBezTo>
                  <a:lnTo>
                    <a:pt x="366" y="640"/>
                  </a:lnTo>
                  <a:lnTo>
                    <a:pt x="364" y="655"/>
                  </a:lnTo>
                  <a:lnTo>
                    <a:pt x="316" y="647"/>
                  </a:lnTo>
                  <a:cubicBezTo>
                    <a:pt x="315" y="647"/>
                    <a:pt x="313" y="646"/>
                    <a:pt x="312" y="645"/>
                  </a:cubicBezTo>
                  <a:lnTo>
                    <a:pt x="309" y="643"/>
                  </a:lnTo>
                  <a:cubicBezTo>
                    <a:pt x="307" y="640"/>
                    <a:pt x="306" y="637"/>
                    <a:pt x="308" y="634"/>
                  </a:cubicBezTo>
                  <a:cubicBezTo>
                    <a:pt x="309" y="631"/>
                    <a:pt x="312" y="629"/>
                    <a:pt x="315" y="629"/>
                  </a:cubicBezTo>
                  <a:lnTo>
                    <a:pt x="334" y="629"/>
                  </a:lnTo>
                  <a:lnTo>
                    <a:pt x="333" y="645"/>
                  </a:lnTo>
                  <a:lnTo>
                    <a:pt x="311" y="642"/>
                  </a:lnTo>
                  <a:cubicBezTo>
                    <a:pt x="308" y="642"/>
                    <a:pt x="305" y="639"/>
                    <a:pt x="305" y="636"/>
                  </a:cubicBezTo>
                  <a:cubicBezTo>
                    <a:pt x="304" y="632"/>
                    <a:pt x="306" y="629"/>
                    <a:pt x="309" y="627"/>
                  </a:cubicBezTo>
                  <a:lnTo>
                    <a:pt x="325" y="619"/>
                  </a:lnTo>
                  <a:cubicBezTo>
                    <a:pt x="326" y="619"/>
                    <a:pt x="327" y="618"/>
                    <a:pt x="328" y="618"/>
                  </a:cubicBezTo>
                  <a:lnTo>
                    <a:pt x="331" y="618"/>
                  </a:lnTo>
                  <a:lnTo>
                    <a:pt x="378" y="613"/>
                  </a:lnTo>
                  <a:lnTo>
                    <a:pt x="384" y="613"/>
                  </a:lnTo>
                  <a:cubicBezTo>
                    <a:pt x="385" y="613"/>
                    <a:pt x="386" y="613"/>
                    <a:pt x="386" y="613"/>
                  </a:cubicBezTo>
                  <a:lnTo>
                    <a:pt x="399" y="616"/>
                  </a:lnTo>
                  <a:cubicBezTo>
                    <a:pt x="401" y="616"/>
                    <a:pt x="402" y="617"/>
                    <a:pt x="403" y="617"/>
                  </a:cubicBezTo>
                  <a:lnTo>
                    <a:pt x="413" y="625"/>
                  </a:lnTo>
                  <a:lnTo>
                    <a:pt x="408" y="624"/>
                  </a:lnTo>
                  <a:lnTo>
                    <a:pt x="409" y="640"/>
                  </a:lnTo>
                  <a:cubicBezTo>
                    <a:pt x="407" y="640"/>
                    <a:pt x="405" y="639"/>
                    <a:pt x="404" y="638"/>
                  </a:cubicBezTo>
                  <a:lnTo>
                    <a:pt x="393" y="630"/>
                  </a:lnTo>
                  <a:cubicBezTo>
                    <a:pt x="391" y="628"/>
                    <a:pt x="389" y="625"/>
                    <a:pt x="390" y="622"/>
                  </a:cubicBezTo>
                  <a:cubicBezTo>
                    <a:pt x="390" y="619"/>
                    <a:pt x="392" y="617"/>
                    <a:pt x="395" y="616"/>
                  </a:cubicBezTo>
                  <a:lnTo>
                    <a:pt x="411" y="611"/>
                  </a:lnTo>
                  <a:lnTo>
                    <a:pt x="414" y="626"/>
                  </a:lnTo>
                  <a:lnTo>
                    <a:pt x="377" y="629"/>
                  </a:lnTo>
                  <a:lnTo>
                    <a:pt x="340" y="632"/>
                  </a:lnTo>
                  <a:lnTo>
                    <a:pt x="341" y="631"/>
                  </a:lnTo>
                  <a:lnTo>
                    <a:pt x="323" y="637"/>
                  </a:lnTo>
                  <a:cubicBezTo>
                    <a:pt x="320" y="637"/>
                    <a:pt x="317" y="637"/>
                    <a:pt x="315" y="634"/>
                  </a:cubicBezTo>
                  <a:cubicBezTo>
                    <a:pt x="313" y="632"/>
                    <a:pt x="312" y="629"/>
                    <a:pt x="313" y="626"/>
                  </a:cubicBezTo>
                  <a:lnTo>
                    <a:pt x="316" y="618"/>
                  </a:lnTo>
                  <a:cubicBezTo>
                    <a:pt x="316" y="616"/>
                    <a:pt x="318" y="614"/>
                    <a:pt x="321" y="613"/>
                  </a:cubicBezTo>
                  <a:lnTo>
                    <a:pt x="374" y="597"/>
                  </a:lnTo>
                  <a:cubicBezTo>
                    <a:pt x="375" y="597"/>
                    <a:pt x="377" y="597"/>
                    <a:pt x="378" y="597"/>
                  </a:cubicBezTo>
                  <a:lnTo>
                    <a:pt x="447" y="610"/>
                  </a:lnTo>
                  <a:lnTo>
                    <a:pt x="444" y="626"/>
                  </a:lnTo>
                  <a:lnTo>
                    <a:pt x="425" y="621"/>
                  </a:lnTo>
                  <a:cubicBezTo>
                    <a:pt x="421" y="620"/>
                    <a:pt x="419" y="616"/>
                    <a:pt x="419" y="613"/>
                  </a:cubicBezTo>
                  <a:cubicBezTo>
                    <a:pt x="419" y="609"/>
                    <a:pt x="422" y="606"/>
                    <a:pt x="426" y="605"/>
                  </a:cubicBezTo>
                  <a:lnTo>
                    <a:pt x="452" y="600"/>
                  </a:lnTo>
                  <a:lnTo>
                    <a:pt x="454" y="616"/>
                  </a:lnTo>
                  <a:lnTo>
                    <a:pt x="416" y="616"/>
                  </a:lnTo>
                  <a:cubicBezTo>
                    <a:pt x="412" y="616"/>
                    <a:pt x="409" y="613"/>
                    <a:pt x="408" y="609"/>
                  </a:cubicBezTo>
                  <a:cubicBezTo>
                    <a:pt x="408" y="604"/>
                    <a:pt x="411" y="601"/>
                    <a:pt x="415" y="600"/>
                  </a:cubicBezTo>
                  <a:lnTo>
                    <a:pt x="442" y="595"/>
                  </a:lnTo>
                  <a:lnTo>
                    <a:pt x="441" y="610"/>
                  </a:lnTo>
                  <a:lnTo>
                    <a:pt x="433" y="607"/>
                  </a:lnTo>
                  <a:lnTo>
                    <a:pt x="443" y="600"/>
                  </a:lnTo>
                  <a:lnTo>
                    <a:pt x="443" y="602"/>
                  </a:lnTo>
                  <a:cubicBezTo>
                    <a:pt x="443" y="606"/>
                    <a:pt x="440" y="610"/>
                    <a:pt x="436" y="610"/>
                  </a:cubicBezTo>
                  <a:lnTo>
                    <a:pt x="420" y="613"/>
                  </a:lnTo>
                  <a:cubicBezTo>
                    <a:pt x="417" y="614"/>
                    <a:pt x="414" y="612"/>
                    <a:pt x="412" y="609"/>
                  </a:cubicBezTo>
                  <a:lnTo>
                    <a:pt x="409" y="603"/>
                  </a:lnTo>
                  <a:cubicBezTo>
                    <a:pt x="408" y="601"/>
                    <a:pt x="408" y="598"/>
                    <a:pt x="410" y="596"/>
                  </a:cubicBezTo>
                  <a:cubicBezTo>
                    <a:pt x="411" y="593"/>
                    <a:pt x="414" y="592"/>
                    <a:pt x="416" y="592"/>
                  </a:cubicBezTo>
                  <a:lnTo>
                    <a:pt x="427" y="592"/>
                  </a:lnTo>
                  <a:lnTo>
                    <a:pt x="419" y="600"/>
                  </a:lnTo>
                  <a:lnTo>
                    <a:pt x="419" y="597"/>
                  </a:lnTo>
                  <a:lnTo>
                    <a:pt x="427" y="605"/>
                  </a:lnTo>
                  <a:lnTo>
                    <a:pt x="411" y="605"/>
                  </a:lnTo>
                  <a:lnTo>
                    <a:pt x="417" y="591"/>
                  </a:lnTo>
                  <a:lnTo>
                    <a:pt x="422" y="597"/>
                  </a:lnTo>
                  <a:cubicBezTo>
                    <a:pt x="424" y="599"/>
                    <a:pt x="425" y="602"/>
                    <a:pt x="424" y="604"/>
                  </a:cubicBezTo>
                  <a:cubicBezTo>
                    <a:pt x="424" y="607"/>
                    <a:pt x="421" y="609"/>
                    <a:pt x="419" y="610"/>
                  </a:cubicBezTo>
                  <a:lnTo>
                    <a:pt x="400" y="615"/>
                  </a:lnTo>
                  <a:cubicBezTo>
                    <a:pt x="398" y="616"/>
                    <a:pt x="397" y="616"/>
                    <a:pt x="395" y="615"/>
                  </a:cubicBezTo>
                  <a:lnTo>
                    <a:pt x="379" y="610"/>
                  </a:lnTo>
                  <a:lnTo>
                    <a:pt x="384" y="610"/>
                  </a:lnTo>
                  <a:lnTo>
                    <a:pt x="330" y="623"/>
                  </a:lnTo>
                  <a:cubicBezTo>
                    <a:pt x="328" y="624"/>
                    <a:pt x="325" y="624"/>
                    <a:pt x="324" y="622"/>
                  </a:cubicBezTo>
                  <a:cubicBezTo>
                    <a:pt x="322" y="620"/>
                    <a:pt x="320" y="618"/>
                    <a:pt x="320" y="616"/>
                  </a:cubicBezTo>
                  <a:lnTo>
                    <a:pt x="320" y="613"/>
                  </a:lnTo>
                  <a:cubicBezTo>
                    <a:pt x="320" y="610"/>
                    <a:pt x="322" y="607"/>
                    <a:pt x="325" y="606"/>
                  </a:cubicBezTo>
                  <a:lnTo>
                    <a:pt x="336" y="601"/>
                  </a:lnTo>
                  <a:lnTo>
                    <a:pt x="332" y="611"/>
                  </a:lnTo>
                  <a:lnTo>
                    <a:pt x="329" y="606"/>
                  </a:lnTo>
                  <a:cubicBezTo>
                    <a:pt x="328" y="604"/>
                    <a:pt x="328" y="601"/>
                    <a:pt x="329" y="599"/>
                  </a:cubicBezTo>
                  <a:cubicBezTo>
                    <a:pt x="330" y="597"/>
                    <a:pt x="332" y="595"/>
                    <a:pt x="335" y="595"/>
                  </a:cubicBezTo>
                  <a:lnTo>
                    <a:pt x="362" y="589"/>
                  </a:lnTo>
                  <a:lnTo>
                    <a:pt x="360" y="604"/>
                  </a:lnTo>
                  <a:lnTo>
                    <a:pt x="354" y="602"/>
                  </a:lnTo>
                  <a:cubicBezTo>
                    <a:pt x="351" y="600"/>
                    <a:pt x="349" y="596"/>
                    <a:pt x="350" y="593"/>
                  </a:cubicBezTo>
                  <a:cubicBezTo>
                    <a:pt x="351" y="589"/>
                    <a:pt x="354" y="586"/>
                    <a:pt x="358" y="586"/>
                  </a:cubicBezTo>
                  <a:lnTo>
                    <a:pt x="368" y="586"/>
                  </a:lnTo>
                  <a:lnTo>
                    <a:pt x="364" y="601"/>
                  </a:lnTo>
                  <a:lnTo>
                    <a:pt x="353" y="593"/>
                  </a:lnTo>
                  <a:cubicBezTo>
                    <a:pt x="350" y="591"/>
                    <a:pt x="349" y="587"/>
                    <a:pt x="350" y="584"/>
                  </a:cubicBezTo>
                  <a:cubicBezTo>
                    <a:pt x="352" y="580"/>
                    <a:pt x="355" y="578"/>
                    <a:pt x="359" y="579"/>
                  </a:cubicBezTo>
                  <a:lnTo>
                    <a:pt x="455" y="589"/>
                  </a:lnTo>
                  <a:lnTo>
                    <a:pt x="451" y="605"/>
                  </a:lnTo>
                  <a:lnTo>
                    <a:pt x="417" y="594"/>
                  </a:lnTo>
                  <a:cubicBezTo>
                    <a:pt x="413" y="593"/>
                    <a:pt x="410" y="589"/>
                    <a:pt x="411" y="585"/>
                  </a:cubicBezTo>
                  <a:cubicBezTo>
                    <a:pt x="412" y="580"/>
                    <a:pt x="417" y="578"/>
                    <a:pt x="421" y="579"/>
                  </a:cubicBezTo>
                  <a:lnTo>
                    <a:pt x="434" y="581"/>
                  </a:lnTo>
                  <a:lnTo>
                    <a:pt x="427" y="595"/>
                  </a:lnTo>
                  <a:lnTo>
                    <a:pt x="421" y="590"/>
                  </a:lnTo>
                  <a:cubicBezTo>
                    <a:pt x="419" y="587"/>
                    <a:pt x="419" y="584"/>
                    <a:pt x="420" y="581"/>
                  </a:cubicBezTo>
                  <a:lnTo>
                    <a:pt x="422" y="573"/>
                  </a:lnTo>
                  <a:cubicBezTo>
                    <a:pt x="423" y="571"/>
                    <a:pt x="425" y="569"/>
                    <a:pt x="427" y="568"/>
                  </a:cubicBezTo>
                  <a:lnTo>
                    <a:pt x="440" y="563"/>
                  </a:lnTo>
                  <a:lnTo>
                    <a:pt x="445" y="578"/>
                  </a:lnTo>
                  <a:lnTo>
                    <a:pt x="418" y="584"/>
                  </a:lnTo>
                  <a:lnTo>
                    <a:pt x="421" y="570"/>
                  </a:lnTo>
                  <a:lnTo>
                    <a:pt x="432" y="577"/>
                  </a:lnTo>
                  <a:cubicBezTo>
                    <a:pt x="435" y="579"/>
                    <a:pt x="436" y="583"/>
                    <a:pt x="435" y="586"/>
                  </a:cubicBezTo>
                  <a:cubicBezTo>
                    <a:pt x="434" y="589"/>
                    <a:pt x="431" y="591"/>
                    <a:pt x="428" y="592"/>
                  </a:cubicBezTo>
                  <a:lnTo>
                    <a:pt x="385" y="597"/>
                  </a:lnTo>
                  <a:cubicBezTo>
                    <a:pt x="384" y="597"/>
                    <a:pt x="383" y="597"/>
                    <a:pt x="382" y="597"/>
                  </a:cubicBezTo>
                  <a:lnTo>
                    <a:pt x="356" y="589"/>
                  </a:lnTo>
                  <a:cubicBezTo>
                    <a:pt x="352" y="588"/>
                    <a:pt x="349" y="584"/>
                    <a:pt x="350" y="580"/>
                  </a:cubicBezTo>
                  <a:cubicBezTo>
                    <a:pt x="350" y="576"/>
                    <a:pt x="354" y="573"/>
                    <a:pt x="358" y="573"/>
                  </a:cubicBezTo>
                  <a:lnTo>
                    <a:pt x="368" y="573"/>
                  </a:lnTo>
                  <a:lnTo>
                    <a:pt x="365" y="574"/>
                  </a:lnTo>
                  <a:lnTo>
                    <a:pt x="381" y="566"/>
                  </a:lnTo>
                  <a:lnTo>
                    <a:pt x="386" y="563"/>
                  </a:lnTo>
                  <a:cubicBezTo>
                    <a:pt x="387" y="563"/>
                    <a:pt x="388" y="563"/>
                    <a:pt x="389" y="563"/>
                  </a:cubicBezTo>
                  <a:lnTo>
                    <a:pt x="445" y="560"/>
                  </a:lnTo>
                  <a:lnTo>
                    <a:pt x="439" y="572"/>
                  </a:lnTo>
                  <a:lnTo>
                    <a:pt x="436" y="566"/>
                  </a:lnTo>
                  <a:cubicBezTo>
                    <a:pt x="435" y="564"/>
                    <a:pt x="435" y="562"/>
                    <a:pt x="436" y="560"/>
                  </a:cubicBezTo>
                  <a:cubicBezTo>
                    <a:pt x="436" y="558"/>
                    <a:pt x="438" y="556"/>
                    <a:pt x="440" y="555"/>
                  </a:cubicBezTo>
                  <a:lnTo>
                    <a:pt x="454" y="550"/>
                  </a:lnTo>
                  <a:lnTo>
                    <a:pt x="458" y="565"/>
                  </a:lnTo>
                  <a:lnTo>
                    <a:pt x="437" y="570"/>
                  </a:lnTo>
                  <a:cubicBezTo>
                    <a:pt x="433" y="571"/>
                    <a:pt x="429" y="569"/>
                    <a:pt x="428" y="566"/>
                  </a:cubicBezTo>
                  <a:cubicBezTo>
                    <a:pt x="426" y="562"/>
                    <a:pt x="428" y="558"/>
                    <a:pt x="431" y="556"/>
                  </a:cubicBezTo>
                  <a:lnTo>
                    <a:pt x="444" y="548"/>
                  </a:lnTo>
                  <a:lnTo>
                    <a:pt x="448" y="563"/>
                  </a:lnTo>
                  <a:lnTo>
                    <a:pt x="443" y="563"/>
                  </a:lnTo>
                  <a:cubicBezTo>
                    <a:pt x="440" y="563"/>
                    <a:pt x="437" y="561"/>
                    <a:pt x="436" y="558"/>
                  </a:cubicBezTo>
                  <a:cubicBezTo>
                    <a:pt x="435" y="556"/>
                    <a:pt x="435" y="553"/>
                    <a:pt x="436" y="550"/>
                  </a:cubicBezTo>
                  <a:lnTo>
                    <a:pt x="442" y="542"/>
                  </a:lnTo>
                  <a:cubicBezTo>
                    <a:pt x="444" y="539"/>
                    <a:pt x="448" y="538"/>
                    <a:pt x="452" y="539"/>
                  </a:cubicBezTo>
                  <a:lnTo>
                    <a:pt x="470" y="547"/>
                  </a:lnTo>
                  <a:lnTo>
                    <a:pt x="461" y="560"/>
                  </a:lnTo>
                  <a:lnTo>
                    <a:pt x="459" y="558"/>
                  </a:lnTo>
                  <a:cubicBezTo>
                    <a:pt x="457" y="555"/>
                    <a:pt x="456" y="552"/>
                    <a:pt x="457" y="549"/>
                  </a:cubicBezTo>
                  <a:cubicBezTo>
                    <a:pt x="458" y="546"/>
                    <a:pt x="461" y="544"/>
                    <a:pt x="464" y="544"/>
                  </a:cubicBezTo>
                  <a:lnTo>
                    <a:pt x="475" y="544"/>
                  </a:lnTo>
                  <a:lnTo>
                    <a:pt x="467" y="552"/>
                  </a:lnTo>
                  <a:lnTo>
                    <a:pt x="467" y="549"/>
                  </a:lnTo>
                  <a:lnTo>
                    <a:pt x="474" y="557"/>
                  </a:lnTo>
                  <a:lnTo>
                    <a:pt x="458" y="555"/>
                  </a:lnTo>
                  <a:cubicBezTo>
                    <a:pt x="454" y="554"/>
                    <a:pt x="451" y="551"/>
                    <a:pt x="451" y="547"/>
                  </a:cubicBezTo>
                  <a:cubicBezTo>
                    <a:pt x="451" y="543"/>
                    <a:pt x="454" y="539"/>
                    <a:pt x="458" y="539"/>
                  </a:cubicBezTo>
                  <a:lnTo>
                    <a:pt x="479" y="536"/>
                  </a:lnTo>
                  <a:lnTo>
                    <a:pt x="480" y="552"/>
                  </a:lnTo>
                  <a:lnTo>
                    <a:pt x="467" y="552"/>
                  </a:lnTo>
                  <a:cubicBezTo>
                    <a:pt x="464" y="552"/>
                    <a:pt x="460" y="550"/>
                    <a:pt x="459" y="546"/>
                  </a:cubicBezTo>
                  <a:cubicBezTo>
                    <a:pt x="458" y="543"/>
                    <a:pt x="460" y="539"/>
                    <a:pt x="463" y="537"/>
                  </a:cubicBezTo>
                  <a:lnTo>
                    <a:pt x="471" y="532"/>
                  </a:lnTo>
                  <a:lnTo>
                    <a:pt x="477" y="547"/>
                  </a:lnTo>
                  <a:lnTo>
                    <a:pt x="450" y="552"/>
                  </a:lnTo>
                  <a:cubicBezTo>
                    <a:pt x="446" y="553"/>
                    <a:pt x="443" y="551"/>
                    <a:pt x="441" y="547"/>
                  </a:cubicBezTo>
                  <a:cubicBezTo>
                    <a:pt x="440" y="544"/>
                    <a:pt x="441" y="540"/>
                    <a:pt x="443" y="538"/>
                  </a:cubicBezTo>
                  <a:lnTo>
                    <a:pt x="457" y="527"/>
                  </a:lnTo>
                  <a:cubicBezTo>
                    <a:pt x="458" y="526"/>
                    <a:pt x="459" y="526"/>
                    <a:pt x="461" y="526"/>
                  </a:cubicBezTo>
                  <a:lnTo>
                    <a:pt x="485" y="523"/>
                  </a:lnTo>
                  <a:lnTo>
                    <a:pt x="486" y="539"/>
                  </a:lnTo>
                  <a:lnTo>
                    <a:pt x="462" y="539"/>
                  </a:lnTo>
                  <a:cubicBezTo>
                    <a:pt x="459" y="539"/>
                    <a:pt x="456" y="537"/>
                    <a:pt x="454" y="534"/>
                  </a:cubicBezTo>
                  <a:cubicBezTo>
                    <a:pt x="453" y="531"/>
                    <a:pt x="454" y="527"/>
                    <a:pt x="456" y="525"/>
                  </a:cubicBezTo>
                  <a:lnTo>
                    <a:pt x="461" y="520"/>
                  </a:lnTo>
                  <a:cubicBezTo>
                    <a:pt x="463" y="518"/>
                    <a:pt x="466" y="517"/>
                    <a:pt x="469" y="518"/>
                  </a:cubicBezTo>
                  <a:lnTo>
                    <a:pt x="482" y="520"/>
                  </a:lnTo>
                  <a:lnTo>
                    <a:pt x="478" y="536"/>
                  </a:lnTo>
                  <a:lnTo>
                    <a:pt x="464" y="530"/>
                  </a:lnTo>
                  <a:cubicBezTo>
                    <a:pt x="461" y="529"/>
                    <a:pt x="459" y="526"/>
                    <a:pt x="459" y="522"/>
                  </a:cubicBezTo>
                  <a:cubicBezTo>
                    <a:pt x="460" y="518"/>
                    <a:pt x="463" y="515"/>
                    <a:pt x="466" y="515"/>
                  </a:cubicBezTo>
                  <a:lnTo>
                    <a:pt x="487" y="512"/>
                  </a:lnTo>
                  <a:lnTo>
                    <a:pt x="483" y="526"/>
                  </a:lnTo>
                  <a:lnTo>
                    <a:pt x="475" y="518"/>
                  </a:lnTo>
                  <a:cubicBezTo>
                    <a:pt x="473" y="516"/>
                    <a:pt x="472" y="513"/>
                    <a:pt x="473" y="511"/>
                  </a:cubicBezTo>
                  <a:cubicBezTo>
                    <a:pt x="473" y="508"/>
                    <a:pt x="475" y="506"/>
                    <a:pt x="478" y="505"/>
                  </a:cubicBezTo>
                  <a:lnTo>
                    <a:pt x="491" y="500"/>
                  </a:lnTo>
                  <a:lnTo>
                    <a:pt x="494" y="515"/>
                  </a:lnTo>
                  <a:lnTo>
                    <a:pt x="430" y="515"/>
                  </a:lnTo>
                  <a:cubicBezTo>
                    <a:pt x="429" y="515"/>
                    <a:pt x="428" y="515"/>
                    <a:pt x="427" y="514"/>
                  </a:cubicBezTo>
                  <a:lnTo>
                    <a:pt x="363" y="488"/>
                  </a:lnTo>
                  <a:cubicBezTo>
                    <a:pt x="360" y="487"/>
                    <a:pt x="358" y="483"/>
                    <a:pt x="358" y="480"/>
                  </a:cubicBezTo>
                  <a:cubicBezTo>
                    <a:pt x="358" y="477"/>
                    <a:pt x="360" y="474"/>
                    <a:pt x="364" y="473"/>
                  </a:cubicBezTo>
                  <a:lnTo>
                    <a:pt x="382" y="467"/>
                  </a:lnTo>
                  <a:cubicBezTo>
                    <a:pt x="383" y="467"/>
                    <a:pt x="384" y="467"/>
                    <a:pt x="385" y="467"/>
                  </a:cubicBezTo>
                  <a:lnTo>
                    <a:pt x="420" y="470"/>
                  </a:lnTo>
                  <a:cubicBezTo>
                    <a:pt x="420" y="470"/>
                    <a:pt x="421" y="470"/>
                    <a:pt x="421" y="470"/>
                  </a:cubicBezTo>
                  <a:lnTo>
                    <a:pt x="490" y="486"/>
                  </a:lnTo>
                  <a:lnTo>
                    <a:pt x="483" y="499"/>
                  </a:lnTo>
                  <a:lnTo>
                    <a:pt x="480" y="497"/>
                  </a:lnTo>
                  <a:cubicBezTo>
                    <a:pt x="478" y="495"/>
                    <a:pt x="478" y="493"/>
                    <a:pt x="478" y="490"/>
                  </a:cubicBezTo>
                  <a:cubicBezTo>
                    <a:pt x="478" y="488"/>
                    <a:pt x="479" y="486"/>
                    <a:pt x="481" y="484"/>
                  </a:cubicBezTo>
                  <a:lnTo>
                    <a:pt x="489" y="479"/>
                  </a:lnTo>
                  <a:lnTo>
                    <a:pt x="496" y="493"/>
                  </a:lnTo>
                  <a:lnTo>
                    <a:pt x="480" y="499"/>
                  </a:lnTo>
                  <a:cubicBezTo>
                    <a:pt x="478" y="499"/>
                    <a:pt x="476" y="499"/>
                    <a:pt x="474" y="498"/>
                  </a:cubicBezTo>
                  <a:lnTo>
                    <a:pt x="464" y="493"/>
                  </a:lnTo>
                  <a:cubicBezTo>
                    <a:pt x="460" y="491"/>
                    <a:pt x="458" y="487"/>
                    <a:pt x="460" y="483"/>
                  </a:cubicBezTo>
                  <a:cubicBezTo>
                    <a:pt x="461" y="480"/>
                    <a:pt x="465" y="477"/>
                    <a:pt x="468" y="478"/>
                  </a:cubicBezTo>
                  <a:lnTo>
                    <a:pt x="484" y="481"/>
                  </a:lnTo>
                  <a:lnTo>
                    <a:pt x="480" y="481"/>
                  </a:lnTo>
                  <a:lnTo>
                    <a:pt x="485" y="479"/>
                  </a:lnTo>
                  <a:lnTo>
                    <a:pt x="486" y="493"/>
                  </a:lnTo>
                  <a:lnTo>
                    <a:pt x="478" y="491"/>
                  </a:lnTo>
                  <a:cubicBezTo>
                    <a:pt x="474" y="489"/>
                    <a:pt x="472" y="486"/>
                    <a:pt x="473" y="482"/>
                  </a:cubicBezTo>
                  <a:cubicBezTo>
                    <a:pt x="473" y="478"/>
                    <a:pt x="477" y="475"/>
                    <a:pt x="480" y="475"/>
                  </a:cubicBezTo>
                  <a:lnTo>
                    <a:pt x="491" y="475"/>
                  </a:lnTo>
                  <a:lnTo>
                    <a:pt x="489" y="491"/>
                  </a:lnTo>
                  <a:lnTo>
                    <a:pt x="465" y="486"/>
                  </a:lnTo>
                  <a:cubicBezTo>
                    <a:pt x="461" y="485"/>
                    <a:pt x="459" y="481"/>
                    <a:pt x="459" y="477"/>
                  </a:cubicBezTo>
                  <a:cubicBezTo>
                    <a:pt x="460" y="472"/>
                    <a:pt x="464" y="469"/>
                    <a:pt x="468" y="470"/>
                  </a:cubicBezTo>
                  <a:lnTo>
                    <a:pt x="495" y="472"/>
                  </a:lnTo>
                  <a:lnTo>
                    <a:pt x="486" y="483"/>
                  </a:lnTo>
                  <a:lnTo>
                    <a:pt x="484" y="475"/>
                  </a:lnTo>
                  <a:lnTo>
                    <a:pt x="490" y="480"/>
                  </a:lnTo>
                  <a:lnTo>
                    <a:pt x="455" y="475"/>
                  </a:lnTo>
                  <a:cubicBezTo>
                    <a:pt x="451" y="474"/>
                    <a:pt x="448" y="471"/>
                    <a:pt x="448" y="467"/>
                  </a:cubicBezTo>
                  <a:cubicBezTo>
                    <a:pt x="449" y="462"/>
                    <a:pt x="452" y="459"/>
                    <a:pt x="456" y="459"/>
                  </a:cubicBezTo>
                  <a:lnTo>
                    <a:pt x="491" y="459"/>
                  </a:lnTo>
                  <a:lnTo>
                    <a:pt x="490" y="475"/>
                  </a:lnTo>
                  <a:lnTo>
                    <a:pt x="447" y="470"/>
                  </a:lnTo>
                  <a:cubicBezTo>
                    <a:pt x="444" y="469"/>
                    <a:pt x="441" y="466"/>
                    <a:pt x="440" y="462"/>
                  </a:cubicBezTo>
                  <a:cubicBezTo>
                    <a:pt x="440" y="458"/>
                    <a:pt x="443" y="455"/>
                    <a:pt x="447" y="454"/>
                  </a:cubicBezTo>
                  <a:lnTo>
                    <a:pt x="476" y="449"/>
                  </a:lnTo>
                  <a:lnTo>
                    <a:pt x="472" y="462"/>
                  </a:lnTo>
                  <a:lnTo>
                    <a:pt x="469" y="460"/>
                  </a:lnTo>
                  <a:lnTo>
                    <a:pt x="477" y="462"/>
                  </a:lnTo>
                  <a:lnTo>
                    <a:pt x="442" y="470"/>
                  </a:lnTo>
                  <a:cubicBezTo>
                    <a:pt x="438" y="471"/>
                    <a:pt x="434" y="468"/>
                    <a:pt x="433" y="464"/>
                  </a:cubicBezTo>
                  <a:cubicBezTo>
                    <a:pt x="432" y="460"/>
                    <a:pt x="434" y="456"/>
                    <a:pt x="438" y="454"/>
                  </a:cubicBezTo>
                  <a:lnTo>
                    <a:pt x="451" y="449"/>
                  </a:lnTo>
                  <a:lnTo>
                    <a:pt x="446" y="457"/>
                  </a:lnTo>
                  <a:lnTo>
                    <a:pt x="446" y="454"/>
                  </a:lnTo>
                  <a:cubicBezTo>
                    <a:pt x="446" y="450"/>
                    <a:pt x="448" y="447"/>
                    <a:pt x="452" y="446"/>
                  </a:cubicBezTo>
                  <a:lnTo>
                    <a:pt x="484" y="438"/>
                  </a:lnTo>
                  <a:lnTo>
                    <a:pt x="487" y="454"/>
                  </a:lnTo>
                  <a:lnTo>
                    <a:pt x="445" y="462"/>
                  </a:lnTo>
                  <a:cubicBezTo>
                    <a:pt x="443" y="462"/>
                    <a:pt x="440" y="462"/>
                    <a:pt x="439" y="461"/>
                  </a:cubicBezTo>
                  <a:lnTo>
                    <a:pt x="431" y="455"/>
                  </a:lnTo>
                  <a:cubicBezTo>
                    <a:pt x="428" y="454"/>
                    <a:pt x="427" y="450"/>
                    <a:pt x="427" y="447"/>
                  </a:cubicBezTo>
                  <a:cubicBezTo>
                    <a:pt x="428" y="444"/>
                    <a:pt x="430" y="442"/>
                    <a:pt x="433" y="441"/>
                  </a:cubicBezTo>
                  <a:lnTo>
                    <a:pt x="481" y="430"/>
                  </a:lnTo>
                  <a:lnTo>
                    <a:pt x="483" y="446"/>
                  </a:lnTo>
                  <a:lnTo>
                    <a:pt x="430" y="446"/>
                  </a:lnTo>
                  <a:cubicBezTo>
                    <a:pt x="426" y="446"/>
                    <a:pt x="423" y="444"/>
                    <a:pt x="422" y="440"/>
                  </a:cubicBezTo>
                  <a:cubicBezTo>
                    <a:pt x="421" y="437"/>
                    <a:pt x="423" y="433"/>
                    <a:pt x="426" y="431"/>
                  </a:cubicBezTo>
                  <a:lnTo>
                    <a:pt x="450" y="418"/>
                  </a:lnTo>
                  <a:lnTo>
                    <a:pt x="457" y="432"/>
                  </a:lnTo>
                  <a:lnTo>
                    <a:pt x="435" y="440"/>
                  </a:lnTo>
                  <a:cubicBezTo>
                    <a:pt x="433" y="441"/>
                    <a:pt x="430" y="441"/>
                    <a:pt x="428" y="439"/>
                  </a:cubicBezTo>
                  <a:cubicBezTo>
                    <a:pt x="426" y="438"/>
                    <a:pt x="424" y="435"/>
                    <a:pt x="424" y="433"/>
                  </a:cubicBezTo>
                  <a:lnTo>
                    <a:pt x="424" y="425"/>
                  </a:lnTo>
                  <a:lnTo>
                    <a:pt x="426" y="430"/>
                  </a:lnTo>
                  <a:lnTo>
                    <a:pt x="418" y="419"/>
                  </a:lnTo>
                  <a:cubicBezTo>
                    <a:pt x="416" y="417"/>
                    <a:pt x="416" y="414"/>
                    <a:pt x="417" y="412"/>
                  </a:cubicBezTo>
                  <a:cubicBezTo>
                    <a:pt x="418" y="409"/>
                    <a:pt x="420" y="407"/>
                    <a:pt x="423" y="406"/>
                  </a:cubicBezTo>
                  <a:lnTo>
                    <a:pt x="433" y="404"/>
                  </a:lnTo>
                  <a:lnTo>
                    <a:pt x="435" y="420"/>
                  </a:lnTo>
                  <a:lnTo>
                    <a:pt x="422" y="420"/>
                  </a:lnTo>
                  <a:lnTo>
                    <a:pt x="429" y="409"/>
                  </a:lnTo>
                  <a:lnTo>
                    <a:pt x="437" y="430"/>
                  </a:lnTo>
                  <a:cubicBezTo>
                    <a:pt x="438" y="432"/>
                    <a:pt x="438" y="435"/>
                    <a:pt x="437" y="437"/>
                  </a:cubicBezTo>
                  <a:cubicBezTo>
                    <a:pt x="435" y="439"/>
                    <a:pt x="433" y="440"/>
                    <a:pt x="431" y="441"/>
                  </a:cubicBezTo>
                  <a:lnTo>
                    <a:pt x="412" y="443"/>
                  </a:lnTo>
                  <a:lnTo>
                    <a:pt x="418" y="432"/>
                  </a:lnTo>
                  <a:lnTo>
                    <a:pt x="421" y="437"/>
                  </a:lnTo>
                  <a:cubicBezTo>
                    <a:pt x="422" y="440"/>
                    <a:pt x="422" y="443"/>
                    <a:pt x="420" y="446"/>
                  </a:cubicBezTo>
                  <a:cubicBezTo>
                    <a:pt x="418" y="448"/>
                    <a:pt x="415" y="449"/>
                    <a:pt x="412" y="448"/>
                  </a:cubicBezTo>
                  <a:lnTo>
                    <a:pt x="401" y="446"/>
                  </a:lnTo>
                  <a:lnTo>
                    <a:pt x="409" y="432"/>
                  </a:lnTo>
                  <a:lnTo>
                    <a:pt x="414" y="438"/>
                  </a:lnTo>
                  <a:cubicBezTo>
                    <a:pt x="416" y="439"/>
                    <a:pt x="416" y="441"/>
                    <a:pt x="416" y="443"/>
                  </a:cubicBezTo>
                  <a:cubicBezTo>
                    <a:pt x="416" y="445"/>
                    <a:pt x="416" y="448"/>
                    <a:pt x="414" y="449"/>
                  </a:cubicBezTo>
                  <a:lnTo>
                    <a:pt x="409" y="454"/>
                  </a:lnTo>
                  <a:cubicBezTo>
                    <a:pt x="408" y="455"/>
                    <a:pt x="406" y="456"/>
                    <a:pt x="405" y="457"/>
                  </a:cubicBezTo>
                  <a:lnTo>
                    <a:pt x="375" y="462"/>
                  </a:lnTo>
                  <a:cubicBezTo>
                    <a:pt x="373" y="462"/>
                    <a:pt x="371" y="462"/>
                    <a:pt x="369" y="460"/>
                  </a:cubicBezTo>
                  <a:lnTo>
                    <a:pt x="358" y="452"/>
                  </a:lnTo>
                  <a:lnTo>
                    <a:pt x="369" y="440"/>
                  </a:lnTo>
                  <a:lnTo>
                    <a:pt x="371" y="443"/>
                  </a:lnTo>
                  <a:cubicBezTo>
                    <a:pt x="374" y="445"/>
                    <a:pt x="374" y="449"/>
                    <a:pt x="373" y="452"/>
                  </a:cubicBezTo>
                  <a:cubicBezTo>
                    <a:pt x="372" y="455"/>
                    <a:pt x="369" y="457"/>
                    <a:pt x="366" y="457"/>
                  </a:cubicBezTo>
                  <a:lnTo>
                    <a:pt x="358" y="457"/>
                  </a:lnTo>
                  <a:cubicBezTo>
                    <a:pt x="353" y="457"/>
                    <a:pt x="350" y="453"/>
                    <a:pt x="350" y="449"/>
                  </a:cubicBezTo>
                  <a:lnTo>
                    <a:pt x="350" y="441"/>
                  </a:lnTo>
                  <a:lnTo>
                    <a:pt x="356" y="448"/>
                  </a:lnTo>
                  <a:lnTo>
                    <a:pt x="345" y="446"/>
                  </a:lnTo>
                  <a:cubicBezTo>
                    <a:pt x="342" y="445"/>
                    <a:pt x="339" y="442"/>
                    <a:pt x="339" y="438"/>
                  </a:cubicBezTo>
                  <a:cubicBezTo>
                    <a:pt x="339" y="434"/>
                    <a:pt x="342" y="431"/>
                    <a:pt x="345" y="430"/>
                  </a:cubicBezTo>
                  <a:lnTo>
                    <a:pt x="383" y="422"/>
                  </a:lnTo>
                  <a:lnTo>
                    <a:pt x="381" y="423"/>
                  </a:lnTo>
                  <a:lnTo>
                    <a:pt x="405" y="410"/>
                  </a:lnTo>
                  <a:lnTo>
                    <a:pt x="412" y="424"/>
                  </a:lnTo>
                  <a:lnTo>
                    <a:pt x="388" y="435"/>
                  </a:lnTo>
                  <a:cubicBezTo>
                    <a:pt x="387" y="435"/>
                    <a:pt x="386" y="435"/>
                    <a:pt x="384" y="435"/>
                  </a:cubicBezTo>
                  <a:lnTo>
                    <a:pt x="374" y="435"/>
                  </a:lnTo>
                  <a:cubicBezTo>
                    <a:pt x="373" y="435"/>
                    <a:pt x="372" y="435"/>
                    <a:pt x="371" y="435"/>
                  </a:cubicBezTo>
                  <a:lnTo>
                    <a:pt x="363" y="432"/>
                  </a:lnTo>
                  <a:cubicBezTo>
                    <a:pt x="360" y="431"/>
                    <a:pt x="358" y="428"/>
                    <a:pt x="358" y="425"/>
                  </a:cubicBezTo>
                  <a:cubicBezTo>
                    <a:pt x="358" y="422"/>
                    <a:pt x="360" y="419"/>
                    <a:pt x="363" y="417"/>
                  </a:cubicBezTo>
                  <a:lnTo>
                    <a:pt x="395" y="404"/>
                  </a:lnTo>
                  <a:lnTo>
                    <a:pt x="397" y="419"/>
                  </a:lnTo>
                  <a:lnTo>
                    <a:pt x="373" y="417"/>
                  </a:lnTo>
                  <a:cubicBezTo>
                    <a:pt x="369" y="416"/>
                    <a:pt x="366" y="413"/>
                    <a:pt x="366" y="409"/>
                  </a:cubicBezTo>
                  <a:cubicBezTo>
                    <a:pt x="366" y="405"/>
                    <a:pt x="369" y="401"/>
                    <a:pt x="373" y="401"/>
                  </a:cubicBezTo>
                  <a:lnTo>
                    <a:pt x="416" y="398"/>
                  </a:lnTo>
                  <a:lnTo>
                    <a:pt x="416" y="414"/>
                  </a:lnTo>
                  <a:lnTo>
                    <a:pt x="392" y="414"/>
                  </a:lnTo>
                  <a:cubicBezTo>
                    <a:pt x="389" y="414"/>
                    <a:pt x="385" y="411"/>
                    <a:pt x="385" y="407"/>
                  </a:cubicBezTo>
                  <a:cubicBezTo>
                    <a:pt x="384" y="404"/>
                    <a:pt x="386" y="400"/>
                    <a:pt x="390" y="399"/>
                  </a:cubicBezTo>
                  <a:lnTo>
                    <a:pt x="406" y="393"/>
                  </a:lnTo>
                  <a:lnTo>
                    <a:pt x="408" y="409"/>
                  </a:lnTo>
                  <a:lnTo>
                    <a:pt x="400" y="409"/>
                  </a:lnTo>
                  <a:cubicBezTo>
                    <a:pt x="397" y="409"/>
                    <a:pt x="394" y="406"/>
                    <a:pt x="393" y="403"/>
                  </a:cubicBezTo>
                  <a:cubicBezTo>
                    <a:pt x="392" y="399"/>
                    <a:pt x="394" y="395"/>
                    <a:pt x="397" y="394"/>
                  </a:cubicBezTo>
                  <a:lnTo>
                    <a:pt x="408" y="388"/>
                  </a:lnTo>
                  <a:lnTo>
                    <a:pt x="411" y="404"/>
                  </a:lnTo>
                  <a:lnTo>
                    <a:pt x="400" y="404"/>
                  </a:lnTo>
                  <a:cubicBezTo>
                    <a:pt x="396" y="404"/>
                    <a:pt x="393" y="400"/>
                    <a:pt x="392" y="396"/>
                  </a:cubicBezTo>
                  <a:cubicBezTo>
                    <a:pt x="392" y="392"/>
                    <a:pt x="395" y="389"/>
                    <a:pt x="399" y="388"/>
                  </a:cubicBezTo>
                  <a:lnTo>
                    <a:pt x="412" y="385"/>
                  </a:lnTo>
                  <a:lnTo>
                    <a:pt x="406" y="395"/>
                  </a:lnTo>
                  <a:lnTo>
                    <a:pt x="403" y="384"/>
                  </a:lnTo>
                  <a:lnTo>
                    <a:pt x="411" y="390"/>
                  </a:lnTo>
                  <a:lnTo>
                    <a:pt x="384" y="390"/>
                  </a:lnTo>
                  <a:cubicBezTo>
                    <a:pt x="380" y="390"/>
                    <a:pt x="377" y="387"/>
                    <a:pt x="377" y="383"/>
                  </a:cubicBezTo>
                  <a:cubicBezTo>
                    <a:pt x="376" y="380"/>
                    <a:pt x="378" y="376"/>
                    <a:pt x="382" y="375"/>
                  </a:cubicBezTo>
                  <a:lnTo>
                    <a:pt x="401" y="369"/>
                  </a:lnTo>
                  <a:lnTo>
                    <a:pt x="401" y="385"/>
                  </a:lnTo>
                  <a:lnTo>
                    <a:pt x="393" y="382"/>
                  </a:lnTo>
                  <a:cubicBezTo>
                    <a:pt x="389" y="381"/>
                    <a:pt x="387" y="378"/>
                    <a:pt x="387" y="374"/>
                  </a:cubicBezTo>
                  <a:cubicBezTo>
                    <a:pt x="387" y="371"/>
                    <a:pt x="389" y="368"/>
                    <a:pt x="393" y="367"/>
                  </a:cubicBezTo>
                  <a:lnTo>
                    <a:pt x="409" y="361"/>
                  </a:lnTo>
                  <a:lnTo>
                    <a:pt x="408" y="377"/>
                  </a:lnTo>
                  <a:lnTo>
                    <a:pt x="382" y="366"/>
                  </a:lnTo>
                  <a:cubicBezTo>
                    <a:pt x="378" y="365"/>
                    <a:pt x="376" y="361"/>
                    <a:pt x="377" y="358"/>
                  </a:cubicBezTo>
                  <a:cubicBezTo>
                    <a:pt x="377" y="354"/>
                    <a:pt x="380" y="351"/>
                    <a:pt x="383" y="351"/>
                  </a:cubicBezTo>
                  <a:lnTo>
                    <a:pt x="399" y="348"/>
                  </a:lnTo>
                  <a:lnTo>
                    <a:pt x="395" y="362"/>
                  </a:lnTo>
                  <a:lnTo>
                    <a:pt x="389" y="356"/>
                  </a:lnTo>
                  <a:cubicBezTo>
                    <a:pt x="387" y="354"/>
                    <a:pt x="386" y="350"/>
                    <a:pt x="388" y="347"/>
                  </a:cubicBezTo>
                  <a:cubicBezTo>
                    <a:pt x="389" y="344"/>
                    <a:pt x="392" y="343"/>
                    <a:pt x="395" y="343"/>
                  </a:cubicBezTo>
                  <a:lnTo>
                    <a:pt x="403" y="343"/>
                  </a:lnTo>
                  <a:lnTo>
                    <a:pt x="400" y="358"/>
                  </a:lnTo>
                  <a:lnTo>
                    <a:pt x="389" y="352"/>
                  </a:lnTo>
                  <a:cubicBezTo>
                    <a:pt x="386" y="351"/>
                    <a:pt x="384" y="348"/>
                    <a:pt x="384" y="345"/>
                  </a:cubicBezTo>
                  <a:cubicBezTo>
                    <a:pt x="384" y="342"/>
                    <a:pt x="386" y="339"/>
                    <a:pt x="389" y="338"/>
                  </a:cubicBezTo>
                  <a:lnTo>
                    <a:pt x="394" y="335"/>
                  </a:lnTo>
                  <a:lnTo>
                    <a:pt x="398" y="351"/>
                  </a:lnTo>
                  <a:lnTo>
                    <a:pt x="384" y="351"/>
                  </a:lnTo>
                  <a:cubicBezTo>
                    <a:pt x="381" y="351"/>
                    <a:pt x="378" y="348"/>
                    <a:pt x="377" y="345"/>
                  </a:cubicBezTo>
                  <a:cubicBezTo>
                    <a:pt x="376" y="341"/>
                    <a:pt x="377" y="338"/>
                    <a:pt x="380" y="336"/>
                  </a:cubicBezTo>
                  <a:lnTo>
                    <a:pt x="394" y="328"/>
                  </a:lnTo>
                  <a:lnTo>
                    <a:pt x="399" y="343"/>
                  </a:lnTo>
                  <a:lnTo>
                    <a:pt x="359" y="348"/>
                  </a:lnTo>
                  <a:cubicBezTo>
                    <a:pt x="354" y="348"/>
                    <a:pt x="350" y="345"/>
                    <a:pt x="350" y="341"/>
                  </a:cubicBezTo>
                  <a:cubicBezTo>
                    <a:pt x="349" y="337"/>
                    <a:pt x="352" y="333"/>
                    <a:pt x="357" y="332"/>
                  </a:cubicBezTo>
                  <a:lnTo>
                    <a:pt x="391" y="327"/>
                  </a:lnTo>
                  <a:lnTo>
                    <a:pt x="391" y="342"/>
                  </a:lnTo>
                  <a:lnTo>
                    <a:pt x="380" y="340"/>
                  </a:lnTo>
                  <a:cubicBezTo>
                    <a:pt x="376" y="339"/>
                    <a:pt x="374" y="335"/>
                    <a:pt x="374" y="332"/>
                  </a:cubicBezTo>
                  <a:cubicBezTo>
                    <a:pt x="374" y="328"/>
                    <a:pt x="377" y="325"/>
                    <a:pt x="381" y="324"/>
                  </a:cubicBezTo>
                  <a:lnTo>
                    <a:pt x="399" y="321"/>
                  </a:lnTo>
                  <a:lnTo>
                    <a:pt x="399" y="337"/>
                  </a:lnTo>
                  <a:lnTo>
                    <a:pt x="381" y="335"/>
                  </a:lnTo>
                  <a:cubicBezTo>
                    <a:pt x="377" y="334"/>
                    <a:pt x="374" y="330"/>
                    <a:pt x="374" y="326"/>
                  </a:cubicBezTo>
                  <a:cubicBezTo>
                    <a:pt x="374" y="322"/>
                    <a:pt x="378" y="319"/>
                    <a:pt x="382" y="319"/>
                  </a:cubicBezTo>
                  <a:lnTo>
                    <a:pt x="392" y="319"/>
                  </a:lnTo>
                  <a:lnTo>
                    <a:pt x="391" y="319"/>
                  </a:lnTo>
                  <a:lnTo>
                    <a:pt x="401" y="316"/>
                  </a:lnTo>
                  <a:lnTo>
                    <a:pt x="400" y="332"/>
                  </a:lnTo>
                  <a:lnTo>
                    <a:pt x="379" y="324"/>
                  </a:lnTo>
                  <a:cubicBezTo>
                    <a:pt x="378" y="323"/>
                    <a:pt x="377" y="323"/>
                    <a:pt x="376" y="322"/>
                  </a:cubicBezTo>
                  <a:lnTo>
                    <a:pt x="373" y="319"/>
                  </a:lnTo>
                  <a:cubicBezTo>
                    <a:pt x="371" y="317"/>
                    <a:pt x="371" y="314"/>
                    <a:pt x="371" y="311"/>
                  </a:cubicBezTo>
                  <a:cubicBezTo>
                    <a:pt x="372" y="308"/>
                    <a:pt x="374" y="306"/>
                    <a:pt x="377" y="306"/>
                  </a:cubicBezTo>
                  <a:lnTo>
                    <a:pt x="388" y="303"/>
                  </a:lnTo>
                  <a:lnTo>
                    <a:pt x="384" y="316"/>
                  </a:lnTo>
                  <a:lnTo>
                    <a:pt x="381" y="314"/>
                  </a:lnTo>
                  <a:lnTo>
                    <a:pt x="386" y="316"/>
                  </a:lnTo>
                  <a:lnTo>
                    <a:pt x="356" y="311"/>
                  </a:lnTo>
                  <a:cubicBezTo>
                    <a:pt x="353" y="310"/>
                    <a:pt x="351" y="308"/>
                    <a:pt x="350" y="304"/>
                  </a:cubicBezTo>
                  <a:cubicBezTo>
                    <a:pt x="349" y="301"/>
                    <a:pt x="351" y="298"/>
                    <a:pt x="353" y="296"/>
                  </a:cubicBezTo>
                  <a:lnTo>
                    <a:pt x="361" y="291"/>
                  </a:lnTo>
                  <a:lnTo>
                    <a:pt x="363" y="305"/>
                  </a:lnTo>
                  <a:lnTo>
                    <a:pt x="355" y="302"/>
                  </a:lnTo>
                  <a:cubicBezTo>
                    <a:pt x="353" y="302"/>
                    <a:pt x="351" y="300"/>
                    <a:pt x="350" y="298"/>
                  </a:cubicBezTo>
                  <a:cubicBezTo>
                    <a:pt x="350" y="296"/>
                    <a:pt x="350" y="293"/>
                    <a:pt x="351" y="291"/>
                  </a:cubicBezTo>
                  <a:lnTo>
                    <a:pt x="353" y="286"/>
                  </a:lnTo>
                  <a:lnTo>
                    <a:pt x="362" y="297"/>
                  </a:lnTo>
                  <a:lnTo>
                    <a:pt x="352" y="300"/>
                  </a:lnTo>
                  <a:cubicBezTo>
                    <a:pt x="348" y="301"/>
                    <a:pt x="344" y="299"/>
                    <a:pt x="342" y="295"/>
                  </a:cubicBezTo>
                  <a:cubicBezTo>
                    <a:pt x="341" y="291"/>
                    <a:pt x="343" y="286"/>
                    <a:pt x="347" y="285"/>
                  </a:cubicBezTo>
                  <a:lnTo>
                    <a:pt x="365" y="277"/>
                  </a:lnTo>
                  <a:lnTo>
                    <a:pt x="364" y="291"/>
                  </a:lnTo>
                  <a:lnTo>
                    <a:pt x="356" y="286"/>
                  </a:lnTo>
                  <a:cubicBezTo>
                    <a:pt x="354" y="284"/>
                    <a:pt x="352" y="281"/>
                    <a:pt x="352" y="278"/>
                  </a:cubicBezTo>
                  <a:cubicBezTo>
                    <a:pt x="353" y="276"/>
                    <a:pt x="354" y="273"/>
                    <a:pt x="357" y="272"/>
                  </a:cubicBezTo>
                  <a:lnTo>
                    <a:pt x="362" y="269"/>
                  </a:lnTo>
                  <a:lnTo>
                    <a:pt x="367" y="284"/>
                  </a:lnTo>
                  <a:lnTo>
                    <a:pt x="348" y="287"/>
                  </a:lnTo>
                  <a:cubicBezTo>
                    <a:pt x="346" y="287"/>
                    <a:pt x="344" y="287"/>
                    <a:pt x="342" y="285"/>
                  </a:cubicBezTo>
                  <a:cubicBezTo>
                    <a:pt x="340" y="283"/>
                    <a:pt x="339" y="281"/>
                    <a:pt x="339" y="279"/>
                  </a:cubicBezTo>
                  <a:lnTo>
                    <a:pt x="339" y="271"/>
                  </a:lnTo>
                  <a:lnTo>
                    <a:pt x="348" y="279"/>
                  </a:lnTo>
                  <a:lnTo>
                    <a:pt x="327" y="282"/>
                  </a:lnTo>
                  <a:cubicBezTo>
                    <a:pt x="323" y="282"/>
                    <a:pt x="319" y="279"/>
                    <a:pt x="318" y="275"/>
                  </a:cubicBezTo>
                  <a:cubicBezTo>
                    <a:pt x="317" y="271"/>
                    <a:pt x="319" y="267"/>
                    <a:pt x="323" y="266"/>
                  </a:cubicBezTo>
                  <a:lnTo>
                    <a:pt x="331" y="263"/>
                  </a:lnTo>
                  <a:lnTo>
                    <a:pt x="326" y="271"/>
                  </a:lnTo>
                  <a:lnTo>
                    <a:pt x="326" y="268"/>
                  </a:lnTo>
                  <a:lnTo>
                    <a:pt x="332" y="276"/>
                  </a:lnTo>
                  <a:lnTo>
                    <a:pt x="266" y="263"/>
                  </a:lnTo>
                  <a:lnTo>
                    <a:pt x="269" y="263"/>
                  </a:lnTo>
                  <a:lnTo>
                    <a:pt x="251" y="268"/>
                  </a:lnTo>
                  <a:cubicBezTo>
                    <a:pt x="248" y="269"/>
                    <a:pt x="246" y="268"/>
                    <a:pt x="244" y="267"/>
                  </a:cubicBezTo>
                  <a:lnTo>
                    <a:pt x="228" y="256"/>
                  </a:lnTo>
                  <a:lnTo>
                    <a:pt x="237" y="257"/>
                  </a:lnTo>
                  <a:lnTo>
                    <a:pt x="215" y="270"/>
                  </a:lnTo>
                  <a:cubicBezTo>
                    <a:pt x="213" y="271"/>
                    <a:pt x="211" y="271"/>
                    <a:pt x="209" y="271"/>
                  </a:cubicBezTo>
                  <a:cubicBezTo>
                    <a:pt x="207" y="270"/>
                    <a:pt x="205" y="269"/>
                    <a:pt x="204" y="267"/>
                  </a:cubicBezTo>
                  <a:lnTo>
                    <a:pt x="199" y="256"/>
                  </a:lnTo>
                  <a:lnTo>
                    <a:pt x="207" y="260"/>
                  </a:lnTo>
                  <a:lnTo>
                    <a:pt x="194" y="263"/>
                  </a:lnTo>
                  <a:lnTo>
                    <a:pt x="200" y="255"/>
                  </a:lnTo>
                  <a:lnTo>
                    <a:pt x="200" y="263"/>
                  </a:lnTo>
                  <a:cubicBezTo>
                    <a:pt x="200" y="265"/>
                    <a:pt x="199" y="268"/>
                    <a:pt x="198" y="269"/>
                  </a:cubicBezTo>
                  <a:cubicBezTo>
                    <a:pt x="196" y="271"/>
                    <a:pt x="194" y="271"/>
                    <a:pt x="191" y="271"/>
                  </a:cubicBezTo>
                  <a:lnTo>
                    <a:pt x="173" y="268"/>
                  </a:lnTo>
                  <a:lnTo>
                    <a:pt x="177" y="268"/>
                  </a:lnTo>
                  <a:lnTo>
                    <a:pt x="167" y="273"/>
                  </a:lnTo>
                  <a:cubicBezTo>
                    <a:pt x="165" y="274"/>
                    <a:pt x="163" y="274"/>
                    <a:pt x="161" y="273"/>
                  </a:cubicBezTo>
                  <a:lnTo>
                    <a:pt x="153" y="271"/>
                  </a:lnTo>
                  <a:cubicBezTo>
                    <a:pt x="150" y="270"/>
                    <a:pt x="148" y="267"/>
                    <a:pt x="147" y="264"/>
                  </a:cubicBezTo>
                  <a:cubicBezTo>
                    <a:pt x="147" y="261"/>
                    <a:pt x="148" y="258"/>
                    <a:pt x="150" y="257"/>
                  </a:cubicBezTo>
                  <a:lnTo>
                    <a:pt x="161" y="249"/>
                  </a:lnTo>
                  <a:lnTo>
                    <a:pt x="166" y="263"/>
                  </a:lnTo>
                  <a:lnTo>
                    <a:pt x="150" y="263"/>
                  </a:lnTo>
                  <a:lnTo>
                    <a:pt x="153" y="262"/>
                  </a:lnTo>
                  <a:lnTo>
                    <a:pt x="137" y="270"/>
                  </a:lnTo>
                  <a:cubicBezTo>
                    <a:pt x="135" y="272"/>
                    <a:pt x="131" y="271"/>
                    <a:pt x="129" y="269"/>
                  </a:cubicBezTo>
                  <a:lnTo>
                    <a:pt x="118" y="261"/>
                  </a:lnTo>
                  <a:lnTo>
                    <a:pt x="127" y="262"/>
                  </a:lnTo>
                  <a:lnTo>
                    <a:pt x="116" y="268"/>
                  </a:lnTo>
                  <a:lnTo>
                    <a:pt x="117" y="254"/>
                  </a:lnTo>
                  <a:lnTo>
                    <a:pt x="133" y="264"/>
                  </a:lnTo>
                  <a:cubicBezTo>
                    <a:pt x="136" y="266"/>
                    <a:pt x="137" y="270"/>
                    <a:pt x="136" y="274"/>
                  </a:cubicBezTo>
                  <a:cubicBezTo>
                    <a:pt x="134" y="277"/>
                    <a:pt x="131" y="280"/>
                    <a:pt x="127" y="279"/>
                  </a:cubicBezTo>
                  <a:lnTo>
                    <a:pt x="68" y="268"/>
                  </a:lnTo>
                  <a:cubicBezTo>
                    <a:pt x="67" y="268"/>
                    <a:pt x="67" y="268"/>
                    <a:pt x="66" y="267"/>
                  </a:cubicBezTo>
                  <a:lnTo>
                    <a:pt x="47" y="257"/>
                  </a:lnTo>
                  <a:cubicBezTo>
                    <a:pt x="44" y="255"/>
                    <a:pt x="43" y="252"/>
                    <a:pt x="43" y="248"/>
                  </a:cubicBezTo>
                  <a:cubicBezTo>
                    <a:pt x="44" y="245"/>
                    <a:pt x="46" y="242"/>
                    <a:pt x="50" y="242"/>
                  </a:cubicBezTo>
                  <a:lnTo>
                    <a:pt x="108" y="231"/>
                  </a:lnTo>
                  <a:lnTo>
                    <a:pt x="109" y="247"/>
                  </a:lnTo>
                  <a:lnTo>
                    <a:pt x="51" y="245"/>
                  </a:lnTo>
                  <a:cubicBezTo>
                    <a:pt x="47" y="244"/>
                    <a:pt x="44" y="242"/>
                    <a:pt x="43" y="238"/>
                  </a:cubicBezTo>
                  <a:cubicBezTo>
                    <a:pt x="43" y="234"/>
                    <a:pt x="45" y="231"/>
                    <a:pt x="48" y="229"/>
                  </a:cubicBezTo>
                  <a:lnTo>
                    <a:pt x="67" y="221"/>
                  </a:lnTo>
                  <a:lnTo>
                    <a:pt x="71" y="236"/>
                  </a:lnTo>
                  <a:lnTo>
                    <a:pt x="34" y="242"/>
                  </a:lnTo>
                  <a:cubicBezTo>
                    <a:pt x="32" y="242"/>
                    <a:pt x="30" y="242"/>
                    <a:pt x="29" y="241"/>
                  </a:cubicBezTo>
                  <a:lnTo>
                    <a:pt x="24" y="238"/>
                  </a:lnTo>
                  <a:cubicBezTo>
                    <a:pt x="20" y="237"/>
                    <a:pt x="18" y="233"/>
                    <a:pt x="19" y="229"/>
                  </a:cubicBezTo>
                  <a:cubicBezTo>
                    <a:pt x="20" y="226"/>
                    <a:pt x="23" y="223"/>
                    <a:pt x="27" y="223"/>
                  </a:cubicBezTo>
                  <a:lnTo>
                    <a:pt x="38" y="223"/>
                  </a:lnTo>
                  <a:lnTo>
                    <a:pt x="35" y="239"/>
                  </a:lnTo>
                  <a:lnTo>
                    <a:pt x="19" y="234"/>
                  </a:lnTo>
                  <a:cubicBezTo>
                    <a:pt x="16" y="232"/>
                    <a:pt x="14" y="229"/>
                    <a:pt x="14" y="225"/>
                  </a:cubicBezTo>
                  <a:cubicBezTo>
                    <a:pt x="14" y="222"/>
                    <a:pt x="17" y="219"/>
                    <a:pt x="20" y="218"/>
                  </a:cubicBezTo>
                  <a:lnTo>
                    <a:pt x="60" y="210"/>
                  </a:lnTo>
                  <a:cubicBezTo>
                    <a:pt x="61" y="210"/>
                    <a:pt x="62" y="210"/>
                    <a:pt x="62" y="210"/>
                  </a:cubicBezTo>
                  <a:lnTo>
                    <a:pt x="169" y="215"/>
                  </a:lnTo>
                  <a:lnTo>
                    <a:pt x="168" y="231"/>
                  </a:lnTo>
                  <a:lnTo>
                    <a:pt x="96" y="226"/>
                  </a:lnTo>
                  <a:cubicBezTo>
                    <a:pt x="92" y="226"/>
                    <a:pt x="89" y="222"/>
                    <a:pt x="88" y="218"/>
                  </a:cubicBezTo>
                  <a:cubicBezTo>
                    <a:pt x="88" y="214"/>
                    <a:pt x="91" y="210"/>
                    <a:pt x="96" y="210"/>
                  </a:cubicBezTo>
                  <a:lnTo>
                    <a:pt x="141" y="205"/>
                  </a:lnTo>
                  <a:cubicBezTo>
                    <a:pt x="142" y="205"/>
                    <a:pt x="142" y="205"/>
                    <a:pt x="143" y="205"/>
                  </a:cubicBezTo>
                  <a:lnTo>
                    <a:pt x="180" y="210"/>
                  </a:lnTo>
                  <a:lnTo>
                    <a:pt x="175" y="225"/>
                  </a:lnTo>
                  <a:lnTo>
                    <a:pt x="167" y="219"/>
                  </a:lnTo>
                  <a:cubicBezTo>
                    <a:pt x="164" y="217"/>
                    <a:pt x="162" y="214"/>
                    <a:pt x="163" y="210"/>
                  </a:cubicBezTo>
                  <a:cubicBezTo>
                    <a:pt x="164" y="207"/>
                    <a:pt x="168" y="205"/>
                    <a:pt x="171" y="205"/>
                  </a:cubicBezTo>
                  <a:lnTo>
                    <a:pt x="187" y="205"/>
                  </a:lnTo>
                  <a:lnTo>
                    <a:pt x="180" y="209"/>
                  </a:lnTo>
                  <a:lnTo>
                    <a:pt x="183" y="204"/>
                  </a:lnTo>
                  <a:lnTo>
                    <a:pt x="189" y="215"/>
                  </a:lnTo>
                  <a:lnTo>
                    <a:pt x="167" y="213"/>
                  </a:lnTo>
                  <a:lnTo>
                    <a:pt x="169" y="213"/>
                  </a:lnTo>
                  <a:lnTo>
                    <a:pt x="124" y="218"/>
                  </a:lnTo>
                  <a:cubicBezTo>
                    <a:pt x="122" y="218"/>
                    <a:pt x="119" y="217"/>
                    <a:pt x="117" y="216"/>
                  </a:cubicBezTo>
                  <a:lnTo>
                    <a:pt x="112" y="210"/>
                  </a:lnTo>
                  <a:lnTo>
                    <a:pt x="126" y="205"/>
                  </a:lnTo>
                  <a:lnTo>
                    <a:pt x="126" y="210"/>
                  </a:lnTo>
                  <a:cubicBezTo>
                    <a:pt x="126" y="214"/>
                    <a:pt x="123" y="217"/>
                    <a:pt x="119" y="218"/>
                  </a:cubicBezTo>
                  <a:lnTo>
                    <a:pt x="100" y="221"/>
                  </a:lnTo>
                  <a:cubicBezTo>
                    <a:pt x="99" y="221"/>
                    <a:pt x="99" y="221"/>
                    <a:pt x="98" y="221"/>
                  </a:cubicBezTo>
                  <a:lnTo>
                    <a:pt x="68" y="215"/>
                  </a:lnTo>
                  <a:cubicBezTo>
                    <a:pt x="65" y="215"/>
                    <a:pt x="62" y="211"/>
                    <a:pt x="62" y="207"/>
                  </a:cubicBezTo>
                  <a:cubicBezTo>
                    <a:pt x="62" y="203"/>
                    <a:pt x="65" y="200"/>
                    <a:pt x="68" y="199"/>
                  </a:cubicBezTo>
                  <a:lnTo>
                    <a:pt x="98" y="194"/>
                  </a:lnTo>
                  <a:lnTo>
                    <a:pt x="100" y="210"/>
                  </a:lnTo>
                  <a:lnTo>
                    <a:pt x="65" y="213"/>
                  </a:lnTo>
                  <a:cubicBezTo>
                    <a:pt x="61" y="213"/>
                    <a:pt x="57" y="210"/>
                    <a:pt x="57" y="206"/>
                  </a:cubicBezTo>
                  <a:cubicBezTo>
                    <a:pt x="56" y="202"/>
                    <a:pt x="58" y="198"/>
                    <a:pt x="62" y="197"/>
                  </a:cubicBezTo>
                  <a:lnTo>
                    <a:pt x="86" y="189"/>
                  </a:lnTo>
                  <a:lnTo>
                    <a:pt x="88" y="205"/>
                  </a:lnTo>
                  <a:lnTo>
                    <a:pt x="40" y="205"/>
                  </a:lnTo>
                  <a:cubicBezTo>
                    <a:pt x="39" y="205"/>
                    <a:pt x="38" y="205"/>
                    <a:pt x="37" y="204"/>
                  </a:cubicBezTo>
                  <a:lnTo>
                    <a:pt x="5" y="191"/>
                  </a:lnTo>
                  <a:cubicBezTo>
                    <a:pt x="2" y="190"/>
                    <a:pt x="0" y="186"/>
                    <a:pt x="0" y="183"/>
                  </a:cubicBezTo>
                  <a:cubicBezTo>
                    <a:pt x="1" y="179"/>
                    <a:pt x="3" y="176"/>
                    <a:pt x="7" y="176"/>
                  </a:cubicBezTo>
                  <a:lnTo>
                    <a:pt x="31" y="170"/>
                  </a:lnTo>
                  <a:lnTo>
                    <a:pt x="32" y="186"/>
                  </a:lnTo>
                  <a:lnTo>
                    <a:pt x="22" y="186"/>
                  </a:lnTo>
                  <a:cubicBezTo>
                    <a:pt x="18" y="186"/>
                    <a:pt x="15" y="184"/>
                    <a:pt x="14" y="180"/>
                  </a:cubicBezTo>
                  <a:cubicBezTo>
                    <a:pt x="13" y="177"/>
                    <a:pt x="15" y="173"/>
                    <a:pt x="18" y="171"/>
                  </a:cubicBezTo>
                  <a:lnTo>
                    <a:pt x="31" y="163"/>
                  </a:lnTo>
                  <a:cubicBezTo>
                    <a:pt x="32" y="163"/>
                    <a:pt x="33" y="162"/>
                    <a:pt x="34" y="162"/>
                  </a:cubicBezTo>
                  <a:lnTo>
                    <a:pt x="154" y="152"/>
                  </a:lnTo>
                  <a:lnTo>
                    <a:pt x="152" y="167"/>
                  </a:lnTo>
                  <a:lnTo>
                    <a:pt x="146" y="164"/>
                  </a:lnTo>
                  <a:cubicBezTo>
                    <a:pt x="143" y="163"/>
                    <a:pt x="141" y="159"/>
                    <a:pt x="142" y="156"/>
                  </a:cubicBezTo>
                  <a:cubicBezTo>
                    <a:pt x="142" y="153"/>
                    <a:pt x="145" y="150"/>
                    <a:pt x="148" y="149"/>
                  </a:cubicBezTo>
                  <a:lnTo>
                    <a:pt x="175" y="144"/>
                  </a:lnTo>
                  <a:cubicBezTo>
                    <a:pt x="175" y="144"/>
                    <a:pt x="176" y="144"/>
                    <a:pt x="176" y="144"/>
                  </a:cubicBezTo>
                  <a:lnTo>
                    <a:pt x="243" y="144"/>
                  </a:lnTo>
                  <a:lnTo>
                    <a:pt x="240" y="144"/>
                  </a:lnTo>
                  <a:lnTo>
                    <a:pt x="286" y="128"/>
                  </a:lnTo>
                  <a:lnTo>
                    <a:pt x="282" y="132"/>
                  </a:lnTo>
                  <a:lnTo>
                    <a:pt x="292" y="113"/>
                  </a:lnTo>
                  <a:cubicBezTo>
                    <a:pt x="293" y="111"/>
                    <a:pt x="296" y="110"/>
                    <a:pt x="298" y="109"/>
                  </a:cubicBezTo>
                  <a:lnTo>
                    <a:pt x="335" y="104"/>
                  </a:lnTo>
                  <a:lnTo>
                    <a:pt x="334" y="119"/>
                  </a:lnTo>
                  <a:lnTo>
                    <a:pt x="326" y="117"/>
                  </a:lnTo>
                  <a:lnTo>
                    <a:pt x="330" y="117"/>
                  </a:lnTo>
                  <a:lnTo>
                    <a:pt x="306" y="122"/>
                  </a:lnTo>
                  <a:cubicBezTo>
                    <a:pt x="306" y="122"/>
                    <a:pt x="305" y="123"/>
                    <a:pt x="304" y="123"/>
                  </a:cubicBezTo>
                  <a:lnTo>
                    <a:pt x="243" y="123"/>
                  </a:lnTo>
                  <a:cubicBezTo>
                    <a:pt x="242" y="123"/>
                    <a:pt x="241" y="122"/>
                    <a:pt x="241" y="122"/>
                  </a:cubicBezTo>
                  <a:lnTo>
                    <a:pt x="233" y="119"/>
                  </a:lnTo>
                  <a:cubicBezTo>
                    <a:pt x="230" y="119"/>
                    <a:pt x="228" y="116"/>
                    <a:pt x="227" y="114"/>
                  </a:cubicBezTo>
                  <a:cubicBezTo>
                    <a:pt x="227" y="111"/>
                    <a:pt x="228" y="108"/>
                    <a:pt x="229" y="106"/>
                  </a:cubicBezTo>
                  <a:lnTo>
                    <a:pt x="235" y="101"/>
                  </a:lnTo>
                  <a:cubicBezTo>
                    <a:pt x="236" y="100"/>
                    <a:pt x="237" y="99"/>
                    <a:pt x="239" y="99"/>
                  </a:cubicBezTo>
                  <a:lnTo>
                    <a:pt x="284" y="91"/>
                  </a:lnTo>
                  <a:lnTo>
                    <a:pt x="369" y="72"/>
                  </a:lnTo>
                  <a:cubicBezTo>
                    <a:pt x="372" y="72"/>
                    <a:pt x="375" y="73"/>
                    <a:pt x="377" y="75"/>
                  </a:cubicBezTo>
                  <a:lnTo>
                    <a:pt x="388" y="88"/>
                  </a:lnTo>
                  <a:lnTo>
                    <a:pt x="375" y="97"/>
                  </a:lnTo>
                  <a:lnTo>
                    <a:pt x="369" y="86"/>
                  </a:lnTo>
                  <a:cubicBezTo>
                    <a:pt x="368" y="84"/>
                    <a:pt x="368" y="82"/>
                    <a:pt x="369" y="79"/>
                  </a:cubicBezTo>
                  <a:cubicBezTo>
                    <a:pt x="370" y="77"/>
                    <a:pt x="372" y="76"/>
                    <a:pt x="375" y="75"/>
                  </a:cubicBezTo>
                  <a:lnTo>
                    <a:pt x="385" y="72"/>
                  </a:lnTo>
                  <a:cubicBezTo>
                    <a:pt x="386" y="72"/>
                    <a:pt x="387" y="72"/>
                    <a:pt x="388" y="72"/>
                  </a:cubicBezTo>
                  <a:lnTo>
                    <a:pt x="441" y="75"/>
                  </a:lnTo>
                  <a:lnTo>
                    <a:pt x="437" y="76"/>
                  </a:lnTo>
                  <a:lnTo>
                    <a:pt x="442" y="73"/>
                  </a:lnTo>
                  <a:lnTo>
                    <a:pt x="440" y="86"/>
                  </a:lnTo>
                  <a:lnTo>
                    <a:pt x="435" y="80"/>
                  </a:lnTo>
                  <a:cubicBezTo>
                    <a:pt x="433" y="78"/>
                    <a:pt x="432" y="76"/>
                    <a:pt x="433" y="73"/>
                  </a:cubicBezTo>
                  <a:cubicBezTo>
                    <a:pt x="433" y="70"/>
                    <a:pt x="436" y="68"/>
                    <a:pt x="438" y="67"/>
                  </a:cubicBezTo>
                  <a:lnTo>
                    <a:pt x="457" y="62"/>
                  </a:lnTo>
                  <a:lnTo>
                    <a:pt x="454" y="76"/>
                  </a:lnTo>
                  <a:lnTo>
                    <a:pt x="441" y="65"/>
                  </a:lnTo>
                  <a:cubicBezTo>
                    <a:pt x="438" y="63"/>
                    <a:pt x="437" y="60"/>
                    <a:pt x="438" y="57"/>
                  </a:cubicBezTo>
                  <a:cubicBezTo>
                    <a:pt x="439" y="54"/>
                    <a:pt x="442" y="51"/>
                    <a:pt x="445" y="51"/>
                  </a:cubicBezTo>
                  <a:lnTo>
                    <a:pt x="487" y="46"/>
                  </a:lnTo>
                  <a:cubicBezTo>
                    <a:pt x="488" y="46"/>
                    <a:pt x="489" y="46"/>
                    <a:pt x="489" y="46"/>
                  </a:cubicBezTo>
                  <a:lnTo>
                    <a:pt x="521" y="48"/>
                  </a:lnTo>
                  <a:cubicBezTo>
                    <a:pt x="525" y="49"/>
                    <a:pt x="528" y="52"/>
                    <a:pt x="528" y="56"/>
                  </a:cubicBezTo>
                  <a:lnTo>
                    <a:pt x="528" y="62"/>
                  </a:lnTo>
                  <a:lnTo>
                    <a:pt x="522" y="54"/>
                  </a:lnTo>
                  <a:lnTo>
                    <a:pt x="573" y="67"/>
                  </a:lnTo>
                  <a:lnTo>
                    <a:pt x="568" y="82"/>
                  </a:lnTo>
                  <a:lnTo>
                    <a:pt x="525" y="64"/>
                  </a:lnTo>
                  <a:lnTo>
                    <a:pt x="527" y="64"/>
                  </a:lnTo>
                  <a:lnTo>
                    <a:pt x="506" y="61"/>
                  </a:lnTo>
                  <a:cubicBezTo>
                    <a:pt x="502" y="61"/>
                    <a:pt x="499" y="58"/>
                    <a:pt x="499" y="53"/>
                  </a:cubicBezTo>
                  <a:cubicBezTo>
                    <a:pt x="499" y="49"/>
                    <a:pt x="502" y="46"/>
                    <a:pt x="506" y="46"/>
                  </a:cubicBezTo>
                  <a:lnTo>
                    <a:pt x="554" y="40"/>
                  </a:lnTo>
                  <a:lnTo>
                    <a:pt x="611" y="38"/>
                  </a:lnTo>
                  <a:cubicBezTo>
                    <a:pt x="611" y="38"/>
                    <a:pt x="612" y="38"/>
                    <a:pt x="612" y="38"/>
                  </a:cubicBezTo>
                  <a:lnTo>
                    <a:pt x="631" y="40"/>
                  </a:lnTo>
                  <a:lnTo>
                    <a:pt x="628" y="56"/>
                  </a:lnTo>
                  <a:lnTo>
                    <a:pt x="617" y="53"/>
                  </a:lnTo>
                  <a:cubicBezTo>
                    <a:pt x="613" y="52"/>
                    <a:pt x="611" y="49"/>
                    <a:pt x="611" y="45"/>
                  </a:cubicBezTo>
                  <a:cubicBezTo>
                    <a:pt x="612" y="41"/>
                    <a:pt x="615" y="38"/>
                    <a:pt x="619" y="38"/>
                  </a:cubicBezTo>
                  <a:lnTo>
                    <a:pt x="659" y="35"/>
                  </a:lnTo>
                  <a:cubicBezTo>
                    <a:pt x="661" y="35"/>
                    <a:pt x="662" y="35"/>
                    <a:pt x="664" y="37"/>
                  </a:cubicBezTo>
                  <a:lnTo>
                    <a:pt x="675" y="44"/>
                  </a:lnTo>
                  <a:cubicBezTo>
                    <a:pt x="676" y="46"/>
                    <a:pt x="678" y="48"/>
                    <a:pt x="678" y="50"/>
                  </a:cubicBezTo>
                  <a:cubicBezTo>
                    <a:pt x="678" y="53"/>
                    <a:pt x="677" y="55"/>
                    <a:pt x="675" y="57"/>
                  </a:cubicBezTo>
                  <a:lnTo>
                    <a:pt x="670" y="62"/>
                  </a:lnTo>
                  <a:lnTo>
                    <a:pt x="654" y="76"/>
                  </a:lnTo>
                  <a:lnTo>
                    <a:pt x="648" y="61"/>
                  </a:lnTo>
                  <a:lnTo>
                    <a:pt x="656" y="61"/>
                  </a:lnTo>
                  <a:lnTo>
                    <a:pt x="649" y="67"/>
                  </a:lnTo>
                  <a:lnTo>
                    <a:pt x="652" y="59"/>
                  </a:lnTo>
                  <a:cubicBezTo>
                    <a:pt x="652" y="56"/>
                    <a:pt x="655" y="54"/>
                    <a:pt x="657" y="54"/>
                  </a:cubicBezTo>
                  <a:lnTo>
                    <a:pt x="679" y="48"/>
                  </a:lnTo>
                  <a:lnTo>
                    <a:pt x="675" y="51"/>
                  </a:lnTo>
                  <a:lnTo>
                    <a:pt x="677" y="48"/>
                  </a:lnTo>
                  <a:lnTo>
                    <a:pt x="680" y="45"/>
                  </a:lnTo>
                  <a:cubicBezTo>
                    <a:pt x="682" y="43"/>
                    <a:pt x="685" y="43"/>
                    <a:pt x="687" y="43"/>
                  </a:cubicBezTo>
                  <a:lnTo>
                    <a:pt x="767" y="59"/>
                  </a:lnTo>
                  <a:lnTo>
                    <a:pt x="763" y="74"/>
                  </a:lnTo>
                  <a:lnTo>
                    <a:pt x="729" y="64"/>
                  </a:lnTo>
                  <a:cubicBezTo>
                    <a:pt x="725" y="63"/>
                    <a:pt x="723" y="59"/>
                    <a:pt x="723" y="55"/>
                  </a:cubicBezTo>
                  <a:cubicBezTo>
                    <a:pt x="724" y="51"/>
                    <a:pt x="727" y="48"/>
                    <a:pt x="731" y="48"/>
                  </a:cubicBezTo>
                  <a:lnTo>
                    <a:pt x="776" y="46"/>
                  </a:lnTo>
                  <a:lnTo>
                    <a:pt x="775" y="61"/>
                  </a:lnTo>
                  <a:lnTo>
                    <a:pt x="748" y="56"/>
                  </a:lnTo>
                  <a:cubicBezTo>
                    <a:pt x="746" y="56"/>
                    <a:pt x="744" y="54"/>
                    <a:pt x="743" y="52"/>
                  </a:cubicBezTo>
                  <a:lnTo>
                    <a:pt x="737" y="41"/>
                  </a:lnTo>
                  <a:cubicBezTo>
                    <a:pt x="736" y="39"/>
                    <a:pt x="736" y="36"/>
                    <a:pt x="738" y="33"/>
                  </a:cubicBezTo>
                  <a:cubicBezTo>
                    <a:pt x="739" y="31"/>
                    <a:pt x="742" y="29"/>
                    <a:pt x="745" y="30"/>
                  </a:cubicBezTo>
                  <a:lnTo>
                    <a:pt x="796" y="32"/>
                  </a:lnTo>
                  <a:lnTo>
                    <a:pt x="903" y="51"/>
                  </a:lnTo>
                  <a:lnTo>
                    <a:pt x="902" y="51"/>
                  </a:lnTo>
                  <a:lnTo>
                    <a:pt x="915" y="51"/>
                  </a:lnTo>
                  <a:lnTo>
                    <a:pt x="913" y="66"/>
                  </a:lnTo>
                  <a:lnTo>
                    <a:pt x="897" y="61"/>
                  </a:lnTo>
                  <a:cubicBezTo>
                    <a:pt x="893" y="60"/>
                    <a:pt x="891" y="57"/>
                    <a:pt x="891" y="53"/>
                  </a:cubicBezTo>
                  <a:cubicBezTo>
                    <a:pt x="891" y="49"/>
                    <a:pt x="894" y="46"/>
                    <a:pt x="898" y="46"/>
                  </a:cubicBezTo>
                  <a:lnTo>
                    <a:pt x="911" y="43"/>
                  </a:lnTo>
                  <a:lnTo>
                    <a:pt x="909" y="58"/>
                  </a:lnTo>
                  <a:lnTo>
                    <a:pt x="904" y="55"/>
                  </a:lnTo>
                  <a:cubicBezTo>
                    <a:pt x="901" y="54"/>
                    <a:pt x="899" y="51"/>
                    <a:pt x="899" y="48"/>
                  </a:cubicBezTo>
                  <a:cubicBezTo>
                    <a:pt x="899" y="45"/>
                    <a:pt x="901" y="42"/>
                    <a:pt x="904" y="41"/>
                  </a:cubicBezTo>
                  <a:lnTo>
                    <a:pt x="909" y="38"/>
                  </a:lnTo>
                  <a:cubicBezTo>
                    <a:pt x="910" y="38"/>
                    <a:pt x="911" y="38"/>
                    <a:pt x="912" y="38"/>
                  </a:cubicBezTo>
                  <a:lnTo>
                    <a:pt x="974" y="38"/>
                  </a:lnTo>
                  <a:lnTo>
                    <a:pt x="973" y="54"/>
                  </a:lnTo>
                  <a:lnTo>
                    <a:pt x="936" y="51"/>
                  </a:lnTo>
                  <a:cubicBezTo>
                    <a:pt x="935" y="51"/>
                    <a:pt x="935" y="51"/>
                    <a:pt x="934" y="51"/>
                  </a:cubicBezTo>
                  <a:lnTo>
                    <a:pt x="891" y="37"/>
                  </a:lnTo>
                  <a:cubicBezTo>
                    <a:pt x="888" y="36"/>
                    <a:pt x="885" y="32"/>
                    <a:pt x="886" y="28"/>
                  </a:cubicBezTo>
                  <a:cubicBezTo>
                    <a:pt x="886" y="25"/>
                    <a:pt x="890" y="22"/>
                    <a:pt x="894" y="22"/>
                  </a:cubicBezTo>
                  <a:lnTo>
                    <a:pt x="990" y="22"/>
                  </a:lnTo>
                  <a:cubicBezTo>
                    <a:pt x="992" y="22"/>
                    <a:pt x="994" y="23"/>
                    <a:pt x="995" y="24"/>
                  </a:cubicBezTo>
                  <a:lnTo>
                    <a:pt x="1003" y="32"/>
                  </a:lnTo>
                  <a:lnTo>
                    <a:pt x="994" y="30"/>
                  </a:lnTo>
                  <a:lnTo>
                    <a:pt x="1000" y="28"/>
                  </a:lnTo>
                  <a:lnTo>
                    <a:pt x="1000" y="42"/>
                  </a:lnTo>
                  <a:lnTo>
                    <a:pt x="994" y="40"/>
                  </a:lnTo>
                  <a:cubicBezTo>
                    <a:pt x="991" y="38"/>
                    <a:pt x="989" y="34"/>
                    <a:pt x="990" y="31"/>
                  </a:cubicBezTo>
                  <a:cubicBezTo>
                    <a:pt x="991" y="27"/>
                    <a:pt x="994" y="24"/>
                    <a:pt x="998" y="24"/>
                  </a:cubicBezTo>
                  <a:lnTo>
                    <a:pt x="1006" y="24"/>
                  </a:lnTo>
                  <a:cubicBezTo>
                    <a:pt x="1006" y="24"/>
                    <a:pt x="1007" y="24"/>
                    <a:pt x="1007" y="24"/>
                  </a:cubicBezTo>
                  <a:lnTo>
                    <a:pt x="1039" y="30"/>
                  </a:lnTo>
                  <a:cubicBezTo>
                    <a:pt x="1041" y="30"/>
                    <a:pt x="1042" y="31"/>
                    <a:pt x="1043" y="32"/>
                  </a:cubicBezTo>
                  <a:lnTo>
                    <a:pt x="1049" y="37"/>
                  </a:lnTo>
                  <a:lnTo>
                    <a:pt x="1037" y="37"/>
                  </a:lnTo>
                  <a:lnTo>
                    <a:pt x="1040" y="35"/>
                  </a:lnTo>
                  <a:lnTo>
                    <a:pt x="1040" y="46"/>
                  </a:lnTo>
                  <a:lnTo>
                    <a:pt x="1037" y="43"/>
                  </a:lnTo>
                  <a:cubicBezTo>
                    <a:pt x="1035" y="41"/>
                    <a:pt x="1034" y="37"/>
                    <a:pt x="1036" y="34"/>
                  </a:cubicBezTo>
                  <a:lnTo>
                    <a:pt x="1039" y="29"/>
                  </a:lnTo>
                  <a:lnTo>
                    <a:pt x="1045" y="40"/>
                  </a:lnTo>
                  <a:lnTo>
                    <a:pt x="1016" y="38"/>
                  </a:lnTo>
                  <a:lnTo>
                    <a:pt x="888" y="38"/>
                  </a:lnTo>
                  <a:cubicBezTo>
                    <a:pt x="888" y="38"/>
                    <a:pt x="887" y="38"/>
                    <a:pt x="887" y="37"/>
                  </a:cubicBezTo>
                  <a:lnTo>
                    <a:pt x="865" y="32"/>
                  </a:lnTo>
                  <a:cubicBezTo>
                    <a:pt x="861" y="31"/>
                    <a:pt x="858" y="27"/>
                    <a:pt x="859" y="23"/>
                  </a:cubicBezTo>
                  <a:cubicBezTo>
                    <a:pt x="860" y="19"/>
                    <a:pt x="864" y="16"/>
                    <a:pt x="868" y="16"/>
                  </a:cubicBezTo>
                  <a:lnTo>
                    <a:pt x="889" y="19"/>
                  </a:lnTo>
                  <a:lnTo>
                    <a:pt x="883" y="33"/>
                  </a:lnTo>
                  <a:lnTo>
                    <a:pt x="880" y="30"/>
                  </a:lnTo>
                  <a:lnTo>
                    <a:pt x="886" y="32"/>
                  </a:lnTo>
                  <a:lnTo>
                    <a:pt x="872" y="32"/>
                  </a:lnTo>
                  <a:cubicBezTo>
                    <a:pt x="868" y="32"/>
                    <a:pt x="865" y="29"/>
                    <a:pt x="864" y="25"/>
                  </a:cubicBezTo>
                  <a:cubicBezTo>
                    <a:pt x="864" y="21"/>
                    <a:pt x="867" y="17"/>
                    <a:pt x="871" y="16"/>
                  </a:cubicBezTo>
                  <a:lnTo>
                    <a:pt x="890" y="14"/>
                  </a:lnTo>
                  <a:cubicBezTo>
                    <a:pt x="891" y="14"/>
                    <a:pt x="891" y="14"/>
                    <a:pt x="892" y="14"/>
                  </a:cubicBezTo>
                  <a:lnTo>
                    <a:pt x="961" y="19"/>
                  </a:lnTo>
                  <a:lnTo>
                    <a:pt x="959" y="35"/>
                  </a:lnTo>
                  <a:lnTo>
                    <a:pt x="906" y="27"/>
                  </a:lnTo>
                  <a:cubicBezTo>
                    <a:pt x="902" y="26"/>
                    <a:pt x="899" y="23"/>
                    <a:pt x="899" y="18"/>
                  </a:cubicBezTo>
                  <a:cubicBezTo>
                    <a:pt x="900" y="14"/>
                    <a:pt x="903" y="11"/>
                    <a:pt x="907" y="11"/>
                  </a:cubicBezTo>
                  <a:lnTo>
                    <a:pt x="977" y="14"/>
                  </a:lnTo>
                  <a:lnTo>
                    <a:pt x="976" y="30"/>
                  </a:lnTo>
                  <a:lnTo>
                    <a:pt x="949" y="27"/>
                  </a:lnTo>
                  <a:cubicBezTo>
                    <a:pt x="945" y="27"/>
                    <a:pt x="942" y="23"/>
                    <a:pt x="942" y="19"/>
                  </a:cubicBezTo>
                  <a:cubicBezTo>
                    <a:pt x="942" y="15"/>
                    <a:pt x="945" y="11"/>
                    <a:pt x="949" y="11"/>
                  </a:cubicBezTo>
                  <a:lnTo>
                    <a:pt x="981" y="8"/>
                  </a:lnTo>
                  <a:cubicBezTo>
                    <a:pt x="982" y="8"/>
                    <a:pt x="982" y="8"/>
                    <a:pt x="983" y="8"/>
                  </a:cubicBezTo>
                  <a:lnTo>
                    <a:pt x="1084" y="22"/>
                  </a:lnTo>
                  <a:lnTo>
                    <a:pt x="1079" y="36"/>
                  </a:lnTo>
                  <a:lnTo>
                    <a:pt x="1071" y="31"/>
                  </a:lnTo>
                  <a:cubicBezTo>
                    <a:pt x="1068" y="29"/>
                    <a:pt x="1066" y="25"/>
                    <a:pt x="1067" y="22"/>
                  </a:cubicBezTo>
                  <a:cubicBezTo>
                    <a:pt x="1068" y="19"/>
                    <a:pt x="1072" y="16"/>
                    <a:pt x="1075" y="16"/>
                  </a:cubicBezTo>
                  <a:lnTo>
                    <a:pt x="1123" y="16"/>
                  </a:lnTo>
                  <a:lnTo>
                    <a:pt x="1123" y="32"/>
                  </a:lnTo>
                  <a:lnTo>
                    <a:pt x="1083" y="30"/>
                  </a:lnTo>
                  <a:cubicBezTo>
                    <a:pt x="1078" y="29"/>
                    <a:pt x="1075" y="26"/>
                    <a:pt x="1075" y="22"/>
                  </a:cubicBezTo>
                  <a:cubicBezTo>
                    <a:pt x="1075" y="17"/>
                    <a:pt x="1078" y="14"/>
                    <a:pt x="1083" y="14"/>
                  </a:cubicBezTo>
                  <a:lnTo>
                    <a:pt x="1136" y="11"/>
                  </a:lnTo>
                  <a:lnTo>
                    <a:pt x="1136" y="27"/>
                  </a:lnTo>
                  <a:lnTo>
                    <a:pt x="1088" y="27"/>
                  </a:lnTo>
                  <a:cubicBezTo>
                    <a:pt x="1086" y="27"/>
                    <a:pt x="1084" y="26"/>
                    <a:pt x="1083" y="25"/>
                  </a:cubicBezTo>
                  <a:lnTo>
                    <a:pt x="1080" y="22"/>
                  </a:lnTo>
                  <a:cubicBezTo>
                    <a:pt x="1078" y="20"/>
                    <a:pt x="1077" y="16"/>
                    <a:pt x="1079" y="13"/>
                  </a:cubicBezTo>
                  <a:lnTo>
                    <a:pt x="1081" y="8"/>
                  </a:lnTo>
                  <a:cubicBezTo>
                    <a:pt x="1083" y="5"/>
                    <a:pt x="1086" y="3"/>
                    <a:pt x="1089" y="3"/>
                  </a:cubicBezTo>
                  <a:lnTo>
                    <a:pt x="1116" y="6"/>
                  </a:lnTo>
                  <a:lnTo>
                    <a:pt x="1112" y="21"/>
                  </a:lnTo>
                  <a:lnTo>
                    <a:pt x="1106" y="18"/>
                  </a:lnTo>
                  <a:cubicBezTo>
                    <a:pt x="1103" y="17"/>
                    <a:pt x="1101" y="13"/>
                    <a:pt x="1102" y="9"/>
                  </a:cubicBezTo>
                  <a:cubicBezTo>
                    <a:pt x="1103" y="6"/>
                    <a:pt x="1106" y="3"/>
                    <a:pt x="1110" y="3"/>
                  </a:cubicBezTo>
                  <a:lnTo>
                    <a:pt x="1120" y="3"/>
                  </a:lnTo>
                  <a:lnTo>
                    <a:pt x="1153" y="6"/>
                  </a:lnTo>
                  <a:lnTo>
                    <a:pt x="1151" y="22"/>
                  </a:lnTo>
                  <a:lnTo>
                    <a:pt x="1140" y="19"/>
                  </a:lnTo>
                  <a:cubicBezTo>
                    <a:pt x="1136" y="18"/>
                    <a:pt x="1134" y="15"/>
                    <a:pt x="1134" y="11"/>
                  </a:cubicBezTo>
                  <a:cubicBezTo>
                    <a:pt x="1134" y="7"/>
                    <a:pt x="1136" y="4"/>
                    <a:pt x="1140" y="3"/>
                  </a:cubicBezTo>
                  <a:lnTo>
                    <a:pt x="1151" y="1"/>
                  </a:lnTo>
                  <a:cubicBezTo>
                    <a:pt x="1151" y="1"/>
                    <a:pt x="1152" y="0"/>
                    <a:pt x="1152" y="0"/>
                  </a:cubicBezTo>
                  <a:lnTo>
                    <a:pt x="1211" y="0"/>
                  </a:lnTo>
                  <a:cubicBezTo>
                    <a:pt x="1212" y="0"/>
                    <a:pt x="1213" y="1"/>
                    <a:pt x="1214" y="1"/>
                  </a:cubicBezTo>
                  <a:lnTo>
                    <a:pt x="1222" y="4"/>
                  </a:lnTo>
                  <a:lnTo>
                    <a:pt x="1213" y="17"/>
                  </a:lnTo>
                  <a:lnTo>
                    <a:pt x="1211" y="14"/>
                  </a:lnTo>
                  <a:cubicBezTo>
                    <a:pt x="1209" y="12"/>
                    <a:pt x="1208" y="8"/>
                    <a:pt x="1209" y="5"/>
                  </a:cubicBezTo>
                  <a:cubicBezTo>
                    <a:pt x="1210" y="2"/>
                    <a:pt x="1213" y="0"/>
                    <a:pt x="1216" y="0"/>
                  </a:cubicBezTo>
                  <a:lnTo>
                    <a:pt x="1227" y="0"/>
                  </a:lnTo>
                  <a:lnTo>
                    <a:pt x="1312" y="0"/>
                  </a:lnTo>
                  <a:lnTo>
                    <a:pt x="1422" y="6"/>
                  </a:lnTo>
                  <a:cubicBezTo>
                    <a:pt x="1423" y="6"/>
                    <a:pt x="1423" y="6"/>
                    <a:pt x="1423" y="6"/>
                  </a:cubicBezTo>
                  <a:lnTo>
                    <a:pt x="1437" y="9"/>
                  </a:lnTo>
                  <a:cubicBezTo>
                    <a:pt x="1440" y="9"/>
                    <a:pt x="1443" y="12"/>
                    <a:pt x="1443" y="16"/>
                  </a:cubicBezTo>
                  <a:cubicBezTo>
                    <a:pt x="1443" y="20"/>
                    <a:pt x="1441" y="23"/>
                    <a:pt x="1437" y="24"/>
                  </a:cubicBezTo>
                  <a:lnTo>
                    <a:pt x="1426" y="27"/>
                  </a:lnTo>
                  <a:cubicBezTo>
                    <a:pt x="1426" y="27"/>
                    <a:pt x="1425" y="27"/>
                    <a:pt x="1424" y="27"/>
                  </a:cubicBezTo>
                  <a:lnTo>
                    <a:pt x="1331" y="27"/>
                  </a:lnTo>
                  <a:lnTo>
                    <a:pt x="1267" y="30"/>
                  </a:lnTo>
                  <a:lnTo>
                    <a:pt x="1227" y="27"/>
                  </a:lnTo>
                  <a:lnTo>
                    <a:pt x="1228" y="11"/>
                  </a:lnTo>
                  <a:lnTo>
                    <a:pt x="1249" y="14"/>
                  </a:lnTo>
                  <a:cubicBezTo>
                    <a:pt x="1254" y="14"/>
                    <a:pt x="1257" y="18"/>
                    <a:pt x="1256" y="22"/>
                  </a:cubicBezTo>
                  <a:cubicBezTo>
                    <a:pt x="1256" y="26"/>
                    <a:pt x="1253" y="29"/>
                    <a:pt x="1249" y="30"/>
                  </a:cubicBezTo>
                  <a:lnTo>
                    <a:pt x="1166" y="35"/>
                  </a:lnTo>
                  <a:lnTo>
                    <a:pt x="1166" y="19"/>
                  </a:lnTo>
                  <a:lnTo>
                    <a:pt x="1174" y="19"/>
                  </a:lnTo>
                  <a:cubicBezTo>
                    <a:pt x="1177" y="19"/>
                    <a:pt x="1180" y="21"/>
                    <a:pt x="1181" y="24"/>
                  </a:cubicBezTo>
                  <a:cubicBezTo>
                    <a:pt x="1182" y="27"/>
                    <a:pt x="1182" y="30"/>
                    <a:pt x="1179" y="33"/>
                  </a:cubicBezTo>
                  <a:lnTo>
                    <a:pt x="1174" y="38"/>
                  </a:lnTo>
                  <a:lnTo>
                    <a:pt x="1166" y="25"/>
                  </a:lnTo>
                  <a:lnTo>
                    <a:pt x="1182" y="19"/>
                  </a:lnTo>
                  <a:cubicBezTo>
                    <a:pt x="1183" y="19"/>
                    <a:pt x="1184" y="19"/>
                    <a:pt x="1184" y="19"/>
                  </a:cubicBezTo>
                  <a:lnTo>
                    <a:pt x="1211" y="19"/>
                  </a:lnTo>
                  <a:cubicBezTo>
                    <a:pt x="1216" y="19"/>
                    <a:pt x="1219" y="23"/>
                    <a:pt x="1219" y="27"/>
                  </a:cubicBezTo>
                  <a:lnTo>
                    <a:pt x="1219" y="30"/>
                  </a:lnTo>
                  <a:lnTo>
                    <a:pt x="1208" y="23"/>
                  </a:lnTo>
                  <a:lnTo>
                    <a:pt x="1218" y="17"/>
                  </a:lnTo>
                  <a:cubicBezTo>
                    <a:pt x="1219" y="17"/>
                    <a:pt x="1221" y="16"/>
                    <a:pt x="1222" y="16"/>
                  </a:cubicBezTo>
                  <a:lnTo>
                    <a:pt x="1273" y="19"/>
                  </a:lnTo>
                  <a:lnTo>
                    <a:pt x="1271" y="19"/>
                  </a:lnTo>
                  <a:lnTo>
                    <a:pt x="1309" y="14"/>
                  </a:lnTo>
                  <a:lnTo>
                    <a:pt x="1315" y="14"/>
                  </a:lnTo>
                  <a:lnTo>
                    <a:pt x="1349" y="11"/>
                  </a:lnTo>
                  <a:lnTo>
                    <a:pt x="1448" y="11"/>
                  </a:lnTo>
                  <a:cubicBezTo>
                    <a:pt x="1450" y="11"/>
                    <a:pt x="1452" y="12"/>
                    <a:pt x="1453" y="12"/>
                  </a:cubicBezTo>
                  <a:lnTo>
                    <a:pt x="1461" y="18"/>
                  </a:lnTo>
                  <a:cubicBezTo>
                    <a:pt x="1464" y="20"/>
                    <a:pt x="1465" y="23"/>
                    <a:pt x="1464" y="26"/>
                  </a:cubicBezTo>
                  <a:cubicBezTo>
                    <a:pt x="1464" y="29"/>
                    <a:pt x="1461" y="32"/>
                    <a:pt x="1458" y="32"/>
                  </a:cubicBezTo>
                  <a:lnTo>
                    <a:pt x="1426" y="38"/>
                  </a:lnTo>
                  <a:lnTo>
                    <a:pt x="1424" y="22"/>
                  </a:lnTo>
                  <a:lnTo>
                    <a:pt x="1475" y="19"/>
                  </a:lnTo>
                  <a:lnTo>
                    <a:pt x="1478" y="19"/>
                  </a:lnTo>
                  <a:cubicBezTo>
                    <a:pt x="1482" y="19"/>
                    <a:pt x="1485" y="22"/>
                    <a:pt x="1486" y="25"/>
                  </a:cubicBezTo>
                  <a:cubicBezTo>
                    <a:pt x="1486" y="29"/>
                    <a:pt x="1485" y="33"/>
                    <a:pt x="1481" y="34"/>
                  </a:cubicBezTo>
                  <a:lnTo>
                    <a:pt x="1476" y="37"/>
                  </a:lnTo>
                  <a:lnTo>
                    <a:pt x="1471" y="22"/>
                  </a:lnTo>
                  <a:lnTo>
                    <a:pt x="1490" y="19"/>
                  </a:lnTo>
                  <a:cubicBezTo>
                    <a:pt x="1491" y="19"/>
                    <a:pt x="1492" y="19"/>
                    <a:pt x="1492" y="19"/>
                  </a:cubicBezTo>
                  <a:lnTo>
                    <a:pt x="1546" y="27"/>
                  </a:lnTo>
                  <a:cubicBezTo>
                    <a:pt x="1549" y="28"/>
                    <a:pt x="1552" y="31"/>
                    <a:pt x="1552" y="35"/>
                  </a:cubicBezTo>
                  <a:cubicBezTo>
                    <a:pt x="1553" y="39"/>
                    <a:pt x="1550" y="42"/>
                    <a:pt x="1546" y="43"/>
                  </a:cubicBezTo>
                  <a:lnTo>
                    <a:pt x="1512" y="51"/>
                  </a:lnTo>
                  <a:cubicBezTo>
                    <a:pt x="1511" y="51"/>
                    <a:pt x="1511" y="51"/>
                    <a:pt x="1510" y="51"/>
                  </a:cubicBezTo>
                  <a:lnTo>
                    <a:pt x="1438" y="56"/>
                  </a:lnTo>
                  <a:lnTo>
                    <a:pt x="1264" y="54"/>
                  </a:lnTo>
                  <a:lnTo>
                    <a:pt x="1265" y="38"/>
                  </a:lnTo>
                  <a:lnTo>
                    <a:pt x="1308" y="43"/>
                  </a:lnTo>
                  <a:cubicBezTo>
                    <a:pt x="1312" y="43"/>
                    <a:pt x="1315" y="47"/>
                    <a:pt x="1315" y="51"/>
                  </a:cubicBezTo>
                  <a:cubicBezTo>
                    <a:pt x="1315" y="55"/>
                    <a:pt x="1312" y="59"/>
                    <a:pt x="1308" y="59"/>
                  </a:cubicBezTo>
                  <a:lnTo>
                    <a:pt x="1222" y="64"/>
                  </a:lnTo>
                  <a:lnTo>
                    <a:pt x="1225" y="63"/>
                  </a:lnTo>
                  <a:lnTo>
                    <a:pt x="1220" y="66"/>
                  </a:lnTo>
                  <a:lnTo>
                    <a:pt x="1224" y="59"/>
                  </a:lnTo>
                  <a:lnTo>
                    <a:pt x="1224" y="62"/>
                  </a:lnTo>
                  <a:lnTo>
                    <a:pt x="1216" y="54"/>
                  </a:lnTo>
                  <a:lnTo>
                    <a:pt x="1331" y="46"/>
                  </a:lnTo>
                  <a:lnTo>
                    <a:pt x="1432" y="46"/>
                  </a:lnTo>
                  <a:cubicBezTo>
                    <a:pt x="1435" y="46"/>
                    <a:pt x="1438" y="47"/>
                    <a:pt x="1439" y="49"/>
                  </a:cubicBezTo>
                  <a:cubicBezTo>
                    <a:pt x="1441" y="52"/>
                    <a:pt x="1441" y="55"/>
                    <a:pt x="1440" y="57"/>
                  </a:cubicBezTo>
                  <a:lnTo>
                    <a:pt x="1437" y="62"/>
                  </a:lnTo>
                  <a:cubicBezTo>
                    <a:pt x="1436" y="64"/>
                    <a:pt x="1435" y="65"/>
                    <a:pt x="1433" y="66"/>
                  </a:cubicBezTo>
                  <a:lnTo>
                    <a:pt x="1428" y="69"/>
                  </a:lnTo>
                  <a:cubicBezTo>
                    <a:pt x="1427" y="69"/>
                    <a:pt x="1426" y="69"/>
                    <a:pt x="1425" y="69"/>
                  </a:cubicBezTo>
                  <a:lnTo>
                    <a:pt x="1361" y="77"/>
                  </a:lnTo>
                  <a:lnTo>
                    <a:pt x="1362" y="62"/>
                  </a:lnTo>
                  <a:lnTo>
                    <a:pt x="1373" y="64"/>
                  </a:lnTo>
                  <a:cubicBezTo>
                    <a:pt x="1377" y="65"/>
                    <a:pt x="1379" y="68"/>
                    <a:pt x="1379" y="72"/>
                  </a:cubicBezTo>
                  <a:cubicBezTo>
                    <a:pt x="1379" y="76"/>
                    <a:pt x="1377" y="79"/>
                    <a:pt x="1373" y="80"/>
                  </a:cubicBezTo>
                  <a:lnTo>
                    <a:pt x="1362" y="83"/>
                  </a:lnTo>
                  <a:lnTo>
                    <a:pt x="1360" y="67"/>
                  </a:lnTo>
                  <a:lnTo>
                    <a:pt x="1368" y="67"/>
                  </a:lnTo>
                  <a:lnTo>
                    <a:pt x="1367" y="67"/>
                  </a:lnTo>
                  <a:lnTo>
                    <a:pt x="1455" y="54"/>
                  </a:lnTo>
                  <a:lnTo>
                    <a:pt x="1452" y="55"/>
                  </a:lnTo>
                  <a:lnTo>
                    <a:pt x="1462" y="47"/>
                  </a:lnTo>
                  <a:cubicBezTo>
                    <a:pt x="1464" y="46"/>
                    <a:pt x="1465" y="46"/>
                    <a:pt x="1467" y="46"/>
                  </a:cubicBezTo>
                  <a:lnTo>
                    <a:pt x="1509" y="43"/>
                  </a:lnTo>
                  <a:cubicBezTo>
                    <a:pt x="1511" y="43"/>
                    <a:pt x="1513" y="43"/>
                    <a:pt x="1515" y="44"/>
                  </a:cubicBezTo>
                  <a:lnTo>
                    <a:pt x="1525" y="52"/>
                  </a:lnTo>
                  <a:cubicBezTo>
                    <a:pt x="1527" y="54"/>
                    <a:pt x="1528" y="56"/>
                    <a:pt x="1528" y="58"/>
                  </a:cubicBezTo>
                  <a:cubicBezTo>
                    <a:pt x="1529" y="61"/>
                    <a:pt x="1528" y="63"/>
                    <a:pt x="1526" y="65"/>
                  </a:cubicBezTo>
                  <a:lnTo>
                    <a:pt x="1513" y="78"/>
                  </a:lnTo>
                  <a:cubicBezTo>
                    <a:pt x="1512" y="79"/>
                    <a:pt x="1510" y="80"/>
                    <a:pt x="1509" y="80"/>
                  </a:cubicBezTo>
                  <a:lnTo>
                    <a:pt x="1488" y="85"/>
                  </a:lnTo>
                  <a:lnTo>
                    <a:pt x="1486" y="69"/>
                  </a:lnTo>
                  <a:lnTo>
                    <a:pt x="1491" y="69"/>
                  </a:lnTo>
                  <a:cubicBezTo>
                    <a:pt x="1495" y="69"/>
                    <a:pt x="1498" y="72"/>
                    <a:pt x="1499" y="76"/>
                  </a:cubicBezTo>
                  <a:cubicBezTo>
                    <a:pt x="1500" y="80"/>
                    <a:pt x="1497" y="84"/>
                    <a:pt x="1493" y="85"/>
                  </a:cubicBezTo>
                  <a:lnTo>
                    <a:pt x="1459" y="96"/>
                  </a:lnTo>
                  <a:lnTo>
                    <a:pt x="1462" y="82"/>
                  </a:lnTo>
                  <a:lnTo>
                    <a:pt x="1465" y="85"/>
                  </a:lnTo>
                  <a:cubicBezTo>
                    <a:pt x="1467" y="87"/>
                    <a:pt x="1467" y="89"/>
                    <a:pt x="1467" y="92"/>
                  </a:cubicBezTo>
                  <a:cubicBezTo>
                    <a:pt x="1467" y="94"/>
                    <a:pt x="1465" y="97"/>
                    <a:pt x="1463" y="98"/>
                  </a:cubicBezTo>
                  <a:lnTo>
                    <a:pt x="1457" y="100"/>
                  </a:lnTo>
                  <a:cubicBezTo>
                    <a:pt x="1457" y="101"/>
                    <a:pt x="1456" y="101"/>
                    <a:pt x="1455" y="101"/>
                  </a:cubicBezTo>
                  <a:lnTo>
                    <a:pt x="1439" y="104"/>
                  </a:lnTo>
                  <a:lnTo>
                    <a:pt x="1438" y="88"/>
                  </a:lnTo>
                  <a:lnTo>
                    <a:pt x="1448" y="88"/>
                  </a:lnTo>
                  <a:cubicBezTo>
                    <a:pt x="1453" y="88"/>
                    <a:pt x="1456" y="91"/>
                    <a:pt x="1456" y="95"/>
                  </a:cubicBezTo>
                  <a:cubicBezTo>
                    <a:pt x="1457" y="99"/>
                    <a:pt x="1454" y="103"/>
                    <a:pt x="1450" y="104"/>
                  </a:cubicBezTo>
                  <a:lnTo>
                    <a:pt x="1437" y="106"/>
                  </a:lnTo>
                  <a:lnTo>
                    <a:pt x="1434" y="91"/>
                  </a:lnTo>
                  <a:lnTo>
                    <a:pt x="1453" y="88"/>
                  </a:lnTo>
                  <a:lnTo>
                    <a:pt x="1450" y="89"/>
                  </a:lnTo>
                  <a:lnTo>
                    <a:pt x="1463" y="81"/>
                  </a:lnTo>
                  <a:cubicBezTo>
                    <a:pt x="1464" y="81"/>
                    <a:pt x="1464" y="80"/>
                    <a:pt x="1465" y="80"/>
                  </a:cubicBezTo>
                  <a:lnTo>
                    <a:pt x="1548" y="59"/>
                  </a:lnTo>
                  <a:lnTo>
                    <a:pt x="1569" y="54"/>
                  </a:lnTo>
                  <a:cubicBezTo>
                    <a:pt x="1573" y="53"/>
                    <a:pt x="1577" y="55"/>
                    <a:pt x="1578" y="58"/>
                  </a:cubicBezTo>
                  <a:cubicBezTo>
                    <a:pt x="1580" y="62"/>
                    <a:pt x="1579" y="66"/>
                    <a:pt x="1576" y="68"/>
                  </a:cubicBezTo>
                  <a:lnTo>
                    <a:pt x="1568" y="73"/>
                  </a:lnTo>
                  <a:lnTo>
                    <a:pt x="1570" y="70"/>
                  </a:lnTo>
                  <a:lnTo>
                    <a:pt x="1568" y="76"/>
                  </a:lnTo>
                  <a:lnTo>
                    <a:pt x="1560" y="64"/>
                  </a:lnTo>
                  <a:lnTo>
                    <a:pt x="1592" y="61"/>
                  </a:lnTo>
                  <a:cubicBezTo>
                    <a:pt x="1592" y="61"/>
                    <a:pt x="1593" y="61"/>
                    <a:pt x="1593" y="61"/>
                  </a:cubicBezTo>
                  <a:lnTo>
                    <a:pt x="1617" y="64"/>
                  </a:lnTo>
                  <a:lnTo>
                    <a:pt x="1614" y="64"/>
                  </a:lnTo>
                  <a:lnTo>
                    <a:pt x="1633" y="59"/>
                  </a:lnTo>
                  <a:lnTo>
                    <a:pt x="1631" y="73"/>
                  </a:lnTo>
                  <a:lnTo>
                    <a:pt x="1623" y="68"/>
                  </a:lnTo>
                  <a:cubicBezTo>
                    <a:pt x="1620" y="66"/>
                    <a:pt x="1618" y="63"/>
                    <a:pt x="1619" y="59"/>
                  </a:cubicBezTo>
                  <a:cubicBezTo>
                    <a:pt x="1620" y="56"/>
                    <a:pt x="1624" y="53"/>
                    <a:pt x="1627" y="53"/>
                  </a:cubicBezTo>
                  <a:lnTo>
                    <a:pt x="1640" y="53"/>
                  </a:lnTo>
                  <a:lnTo>
                    <a:pt x="1651" y="53"/>
                  </a:lnTo>
                  <a:lnTo>
                    <a:pt x="1651" y="70"/>
                  </a:lnTo>
                  <a:lnTo>
                    <a:pt x="1638" y="70"/>
                  </a:lnTo>
                  <a:cubicBezTo>
                    <a:pt x="1633" y="70"/>
                    <a:pt x="1630" y="66"/>
                    <a:pt x="1630" y="62"/>
                  </a:cubicBezTo>
                  <a:lnTo>
                    <a:pt x="1630" y="56"/>
                  </a:lnTo>
                  <a:cubicBezTo>
                    <a:pt x="1630" y="52"/>
                    <a:pt x="1633" y="48"/>
                    <a:pt x="1638" y="48"/>
                  </a:cubicBezTo>
                  <a:lnTo>
                    <a:pt x="1715" y="48"/>
                  </a:lnTo>
                  <a:cubicBezTo>
                    <a:pt x="1716" y="48"/>
                    <a:pt x="1716" y="48"/>
                    <a:pt x="1716" y="48"/>
                  </a:cubicBezTo>
                  <a:lnTo>
                    <a:pt x="1786" y="59"/>
                  </a:lnTo>
                  <a:cubicBezTo>
                    <a:pt x="1789" y="59"/>
                    <a:pt x="1792" y="63"/>
                    <a:pt x="1792" y="66"/>
                  </a:cubicBezTo>
                  <a:cubicBezTo>
                    <a:pt x="1793" y="70"/>
                    <a:pt x="1790" y="74"/>
                    <a:pt x="1786" y="75"/>
                  </a:cubicBezTo>
                  <a:lnTo>
                    <a:pt x="1733" y="88"/>
                  </a:lnTo>
                  <a:cubicBezTo>
                    <a:pt x="1733" y="88"/>
                    <a:pt x="1732" y="88"/>
                    <a:pt x="1732" y="88"/>
                  </a:cubicBezTo>
                  <a:lnTo>
                    <a:pt x="1697" y="91"/>
                  </a:lnTo>
                  <a:lnTo>
                    <a:pt x="1699" y="75"/>
                  </a:lnTo>
                  <a:lnTo>
                    <a:pt x="1713" y="81"/>
                  </a:lnTo>
                  <a:cubicBezTo>
                    <a:pt x="1716" y="82"/>
                    <a:pt x="1718" y="85"/>
                    <a:pt x="1718" y="89"/>
                  </a:cubicBezTo>
                  <a:cubicBezTo>
                    <a:pt x="1717" y="93"/>
                    <a:pt x="1715" y="95"/>
                    <a:pt x="1711" y="96"/>
                  </a:cubicBezTo>
                  <a:lnTo>
                    <a:pt x="1674" y="101"/>
                  </a:lnTo>
                  <a:cubicBezTo>
                    <a:pt x="1673" y="101"/>
                    <a:pt x="1673" y="101"/>
                    <a:pt x="1672" y="101"/>
                  </a:cubicBezTo>
                  <a:lnTo>
                    <a:pt x="1619" y="99"/>
                  </a:lnTo>
                  <a:lnTo>
                    <a:pt x="1621" y="98"/>
                  </a:lnTo>
                  <a:lnTo>
                    <a:pt x="1603" y="104"/>
                  </a:lnTo>
                  <a:cubicBezTo>
                    <a:pt x="1602" y="104"/>
                    <a:pt x="1601" y="104"/>
                    <a:pt x="1601" y="104"/>
                  </a:cubicBezTo>
                  <a:lnTo>
                    <a:pt x="1526" y="107"/>
                  </a:lnTo>
                  <a:lnTo>
                    <a:pt x="1526" y="91"/>
                  </a:lnTo>
                  <a:lnTo>
                    <a:pt x="1664" y="91"/>
                  </a:lnTo>
                  <a:cubicBezTo>
                    <a:pt x="1668" y="91"/>
                    <a:pt x="1672" y="93"/>
                    <a:pt x="1672" y="97"/>
                  </a:cubicBezTo>
                  <a:cubicBezTo>
                    <a:pt x="1673" y="101"/>
                    <a:pt x="1671" y="105"/>
                    <a:pt x="1667" y="106"/>
                  </a:cubicBezTo>
                  <a:lnTo>
                    <a:pt x="1654" y="111"/>
                  </a:lnTo>
                  <a:lnTo>
                    <a:pt x="1657" y="98"/>
                  </a:lnTo>
                  <a:lnTo>
                    <a:pt x="1659" y="101"/>
                  </a:lnTo>
                  <a:cubicBezTo>
                    <a:pt x="1662" y="103"/>
                    <a:pt x="1662" y="106"/>
                    <a:pt x="1661" y="109"/>
                  </a:cubicBezTo>
                  <a:cubicBezTo>
                    <a:pt x="1660" y="112"/>
                    <a:pt x="1658" y="114"/>
                    <a:pt x="1655" y="115"/>
                  </a:cubicBezTo>
                  <a:lnTo>
                    <a:pt x="1628" y="117"/>
                  </a:lnTo>
                  <a:lnTo>
                    <a:pt x="1566" y="117"/>
                  </a:lnTo>
                  <a:lnTo>
                    <a:pt x="1568" y="117"/>
                  </a:lnTo>
                  <a:lnTo>
                    <a:pt x="1544" y="122"/>
                  </a:lnTo>
                  <a:lnTo>
                    <a:pt x="1542" y="107"/>
                  </a:lnTo>
                  <a:lnTo>
                    <a:pt x="1547" y="107"/>
                  </a:lnTo>
                  <a:cubicBezTo>
                    <a:pt x="1551" y="107"/>
                    <a:pt x="1554" y="109"/>
                    <a:pt x="1555" y="112"/>
                  </a:cubicBezTo>
                  <a:cubicBezTo>
                    <a:pt x="1556" y="116"/>
                    <a:pt x="1554" y="120"/>
                    <a:pt x="1551" y="121"/>
                  </a:cubicBezTo>
                  <a:lnTo>
                    <a:pt x="1538" y="129"/>
                  </a:lnTo>
                  <a:lnTo>
                    <a:pt x="1536" y="115"/>
                  </a:lnTo>
                  <a:lnTo>
                    <a:pt x="1546" y="117"/>
                  </a:lnTo>
                  <a:lnTo>
                    <a:pt x="1543" y="117"/>
                  </a:lnTo>
                  <a:lnTo>
                    <a:pt x="1556" y="115"/>
                  </a:lnTo>
                  <a:lnTo>
                    <a:pt x="1558" y="130"/>
                  </a:lnTo>
                  <a:lnTo>
                    <a:pt x="1547" y="130"/>
                  </a:lnTo>
                  <a:cubicBezTo>
                    <a:pt x="1544" y="130"/>
                    <a:pt x="1541" y="129"/>
                    <a:pt x="1540" y="126"/>
                  </a:cubicBezTo>
                  <a:cubicBezTo>
                    <a:pt x="1538" y="123"/>
                    <a:pt x="1539" y="119"/>
                    <a:pt x="1541" y="117"/>
                  </a:cubicBezTo>
                  <a:lnTo>
                    <a:pt x="1547" y="112"/>
                  </a:lnTo>
                  <a:cubicBezTo>
                    <a:pt x="1548" y="110"/>
                    <a:pt x="1550" y="109"/>
                    <a:pt x="1551" y="109"/>
                  </a:cubicBezTo>
                  <a:lnTo>
                    <a:pt x="1573" y="107"/>
                  </a:lnTo>
                  <a:lnTo>
                    <a:pt x="1627" y="107"/>
                  </a:lnTo>
                  <a:cubicBezTo>
                    <a:pt x="1631" y="107"/>
                    <a:pt x="1634" y="109"/>
                    <a:pt x="1635" y="113"/>
                  </a:cubicBezTo>
                  <a:cubicBezTo>
                    <a:pt x="1636" y="117"/>
                    <a:pt x="1634" y="120"/>
                    <a:pt x="1630" y="122"/>
                  </a:cubicBezTo>
                  <a:lnTo>
                    <a:pt x="1606" y="132"/>
                  </a:lnTo>
                  <a:cubicBezTo>
                    <a:pt x="1605" y="133"/>
                    <a:pt x="1604" y="133"/>
                    <a:pt x="1603" y="133"/>
                  </a:cubicBezTo>
                  <a:lnTo>
                    <a:pt x="1568" y="133"/>
                  </a:lnTo>
                  <a:lnTo>
                    <a:pt x="1574" y="131"/>
                  </a:lnTo>
                  <a:lnTo>
                    <a:pt x="1561" y="144"/>
                  </a:lnTo>
                  <a:lnTo>
                    <a:pt x="1561" y="133"/>
                  </a:lnTo>
                  <a:lnTo>
                    <a:pt x="1563" y="135"/>
                  </a:lnTo>
                  <a:cubicBezTo>
                    <a:pt x="1565" y="137"/>
                    <a:pt x="1566" y="139"/>
                    <a:pt x="1566" y="141"/>
                  </a:cubicBezTo>
                  <a:cubicBezTo>
                    <a:pt x="1566" y="143"/>
                    <a:pt x="1565" y="145"/>
                    <a:pt x="1563" y="147"/>
                  </a:cubicBezTo>
                  <a:lnTo>
                    <a:pt x="1555" y="155"/>
                  </a:lnTo>
                  <a:lnTo>
                    <a:pt x="1546" y="142"/>
                  </a:lnTo>
                  <a:lnTo>
                    <a:pt x="1557" y="137"/>
                  </a:lnTo>
                  <a:cubicBezTo>
                    <a:pt x="1558" y="136"/>
                    <a:pt x="1559" y="136"/>
                    <a:pt x="1560" y="136"/>
                  </a:cubicBezTo>
                  <a:lnTo>
                    <a:pt x="1574" y="136"/>
                  </a:lnTo>
                  <a:cubicBezTo>
                    <a:pt x="1578" y="136"/>
                    <a:pt x="1581" y="138"/>
                    <a:pt x="1582" y="142"/>
                  </a:cubicBezTo>
                  <a:cubicBezTo>
                    <a:pt x="1582" y="145"/>
                    <a:pt x="1581" y="149"/>
                    <a:pt x="1577" y="151"/>
                  </a:cubicBezTo>
                  <a:lnTo>
                    <a:pt x="1572" y="154"/>
                  </a:lnTo>
                  <a:cubicBezTo>
                    <a:pt x="1569" y="155"/>
                    <a:pt x="1565" y="154"/>
                    <a:pt x="1563" y="152"/>
                  </a:cubicBezTo>
                  <a:lnTo>
                    <a:pt x="1560" y="149"/>
                  </a:lnTo>
                  <a:lnTo>
                    <a:pt x="1569" y="151"/>
                  </a:lnTo>
                  <a:lnTo>
                    <a:pt x="1547" y="159"/>
                  </a:lnTo>
                  <a:lnTo>
                    <a:pt x="1550" y="146"/>
                  </a:lnTo>
                  <a:lnTo>
                    <a:pt x="1553" y="149"/>
                  </a:lnTo>
                  <a:cubicBezTo>
                    <a:pt x="1555" y="151"/>
                    <a:pt x="1556" y="155"/>
                    <a:pt x="1554" y="158"/>
                  </a:cubicBezTo>
                  <a:lnTo>
                    <a:pt x="1552" y="163"/>
                  </a:lnTo>
                  <a:cubicBezTo>
                    <a:pt x="1550" y="166"/>
                    <a:pt x="1548" y="167"/>
                    <a:pt x="1545" y="168"/>
                  </a:cubicBezTo>
                  <a:lnTo>
                    <a:pt x="1510" y="170"/>
                  </a:lnTo>
                  <a:lnTo>
                    <a:pt x="1513" y="155"/>
                  </a:lnTo>
                  <a:lnTo>
                    <a:pt x="1519" y="158"/>
                  </a:lnTo>
                  <a:cubicBezTo>
                    <a:pt x="1522" y="159"/>
                    <a:pt x="1524" y="163"/>
                    <a:pt x="1523" y="166"/>
                  </a:cubicBezTo>
                  <a:cubicBezTo>
                    <a:pt x="1523" y="169"/>
                    <a:pt x="1520" y="172"/>
                    <a:pt x="1517" y="173"/>
                  </a:cubicBezTo>
                  <a:lnTo>
                    <a:pt x="1503" y="175"/>
                  </a:lnTo>
                  <a:lnTo>
                    <a:pt x="1502" y="160"/>
                  </a:lnTo>
                  <a:lnTo>
                    <a:pt x="1515" y="160"/>
                  </a:lnTo>
                  <a:cubicBezTo>
                    <a:pt x="1519" y="160"/>
                    <a:pt x="1522" y="162"/>
                    <a:pt x="1523" y="165"/>
                  </a:cubicBezTo>
                  <a:cubicBezTo>
                    <a:pt x="1524" y="169"/>
                    <a:pt x="1523" y="172"/>
                    <a:pt x="1520" y="174"/>
                  </a:cubicBezTo>
                  <a:lnTo>
                    <a:pt x="1504" y="185"/>
                  </a:lnTo>
                  <a:lnTo>
                    <a:pt x="1507" y="178"/>
                  </a:lnTo>
                  <a:lnTo>
                    <a:pt x="1507" y="181"/>
                  </a:lnTo>
                  <a:cubicBezTo>
                    <a:pt x="1507" y="185"/>
                    <a:pt x="1504" y="188"/>
                    <a:pt x="1501" y="189"/>
                  </a:cubicBezTo>
                  <a:lnTo>
                    <a:pt x="1487" y="191"/>
                  </a:lnTo>
                  <a:lnTo>
                    <a:pt x="1488" y="176"/>
                  </a:lnTo>
                  <a:lnTo>
                    <a:pt x="1498" y="178"/>
                  </a:lnTo>
                  <a:cubicBezTo>
                    <a:pt x="1501" y="179"/>
                    <a:pt x="1504" y="182"/>
                    <a:pt x="1504" y="185"/>
                  </a:cubicBezTo>
                  <a:cubicBezTo>
                    <a:pt x="1505" y="188"/>
                    <a:pt x="1504" y="191"/>
                    <a:pt x="1501" y="193"/>
                  </a:cubicBezTo>
                  <a:lnTo>
                    <a:pt x="1480" y="208"/>
                  </a:lnTo>
                  <a:lnTo>
                    <a:pt x="1476" y="194"/>
                  </a:lnTo>
                  <a:lnTo>
                    <a:pt x="1492" y="197"/>
                  </a:lnTo>
                  <a:lnTo>
                    <a:pt x="1486" y="199"/>
                  </a:lnTo>
                  <a:lnTo>
                    <a:pt x="1505" y="183"/>
                  </a:lnTo>
                  <a:cubicBezTo>
                    <a:pt x="1507" y="181"/>
                    <a:pt x="1509" y="180"/>
                    <a:pt x="1512" y="181"/>
                  </a:cubicBezTo>
                  <a:lnTo>
                    <a:pt x="1557" y="192"/>
                  </a:lnTo>
                  <a:cubicBezTo>
                    <a:pt x="1558" y="192"/>
                    <a:pt x="1559" y="192"/>
                    <a:pt x="1560" y="193"/>
                  </a:cubicBezTo>
                  <a:lnTo>
                    <a:pt x="1568" y="198"/>
                  </a:lnTo>
                  <a:cubicBezTo>
                    <a:pt x="1570" y="200"/>
                    <a:pt x="1572" y="203"/>
                    <a:pt x="1571" y="206"/>
                  </a:cubicBezTo>
                  <a:cubicBezTo>
                    <a:pt x="1570" y="209"/>
                    <a:pt x="1568" y="212"/>
                    <a:pt x="1565" y="212"/>
                  </a:cubicBezTo>
                  <a:lnTo>
                    <a:pt x="1554" y="215"/>
                  </a:lnTo>
                  <a:cubicBezTo>
                    <a:pt x="1553" y="215"/>
                    <a:pt x="1552" y="215"/>
                    <a:pt x="1551" y="215"/>
                  </a:cubicBezTo>
                  <a:lnTo>
                    <a:pt x="1524" y="210"/>
                  </a:lnTo>
                  <a:lnTo>
                    <a:pt x="1527" y="210"/>
                  </a:lnTo>
                  <a:lnTo>
                    <a:pt x="1505" y="213"/>
                  </a:lnTo>
                  <a:lnTo>
                    <a:pt x="1506" y="197"/>
                  </a:lnTo>
                  <a:lnTo>
                    <a:pt x="1524" y="199"/>
                  </a:lnTo>
                  <a:cubicBezTo>
                    <a:pt x="1528" y="200"/>
                    <a:pt x="1531" y="204"/>
                    <a:pt x="1531" y="208"/>
                  </a:cubicBezTo>
                  <a:cubicBezTo>
                    <a:pt x="1531" y="212"/>
                    <a:pt x="1527" y="215"/>
                    <a:pt x="1523" y="215"/>
                  </a:cubicBezTo>
                  <a:lnTo>
                    <a:pt x="1512" y="215"/>
                  </a:lnTo>
                  <a:lnTo>
                    <a:pt x="1515" y="200"/>
                  </a:lnTo>
                  <a:lnTo>
                    <a:pt x="1523" y="202"/>
                  </a:lnTo>
                  <a:cubicBezTo>
                    <a:pt x="1527" y="204"/>
                    <a:pt x="1529" y="208"/>
                    <a:pt x="1528" y="212"/>
                  </a:cubicBezTo>
                  <a:cubicBezTo>
                    <a:pt x="1527" y="216"/>
                    <a:pt x="1523" y="219"/>
                    <a:pt x="1519" y="218"/>
                  </a:cubicBezTo>
                  <a:lnTo>
                    <a:pt x="1501" y="215"/>
                  </a:lnTo>
                  <a:lnTo>
                    <a:pt x="1503" y="199"/>
                  </a:lnTo>
                  <a:lnTo>
                    <a:pt x="1533" y="205"/>
                  </a:lnTo>
                  <a:cubicBezTo>
                    <a:pt x="1537" y="206"/>
                    <a:pt x="1539" y="209"/>
                    <a:pt x="1539" y="213"/>
                  </a:cubicBezTo>
                  <a:cubicBezTo>
                    <a:pt x="1539" y="217"/>
                    <a:pt x="1535" y="221"/>
                    <a:pt x="1531" y="221"/>
                  </a:cubicBezTo>
                  <a:lnTo>
                    <a:pt x="1507" y="221"/>
                  </a:lnTo>
                  <a:cubicBezTo>
                    <a:pt x="1496" y="221"/>
                    <a:pt x="1496" y="205"/>
                    <a:pt x="1507" y="205"/>
                  </a:cubicBezTo>
                  <a:lnTo>
                    <a:pt x="1539" y="205"/>
                  </a:lnTo>
                  <a:cubicBezTo>
                    <a:pt x="1541" y="205"/>
                    <a:pt x="1542" y="205"/>
                    <a:pt x="1544" y="206"/>
                  </a:cubicBezTo>
                  <a:lnTo>
                    <a:pt x="1552" y="211"/>
                  </a:lnTo>
                  <a:lnTo>
                    <a:pt x="1546" y="210"/>
                  </a:lnTo>
                  <a:lnTo>
                    <a:pt x="1576" y="207"/>
                  </a:lnTo>
                  <a:cubicBezTo>
                    <a:pt x="1580" y="207"/>
                    <a:pt x="1584" y="210"/>
                    <a:pt x="1584" y="214"/>
                  </a:cubicBezTo>
                  <a:lnTo>
                    <a:pt x="1587" y="227"/>
                  </a:lnTo>
                  <a:cubicBezTo>
                    <a:pt x="1588" y="230"/>
                    <a:pt x="1586" y="233"/>
                    <a:pt x="1584" y="235"/>
                  </a:cubicBezTo>
                  <a:lnTo>
                    <a:pt x="1573" y="243"/>
                  </a:lnTo>
                  <a:cubicBezTo>
                    <a:pt x="1572" y="244"/>
                    <a:pt x="1570" y="245"/>
                    <a:pt x="1568" y="244"/>
                  </a:cubicBezTo>
                  <a:lnTo>
                    <a:pt x="1496" y="237"/>
                  </a:lnTo>
                  <a:lnTo>
                    <a:pt x="1498" y="221"/>
                  </a:lnTo>
                  <a:lnTo>
                    <a:pt x="1509" y="223"/>
                  </a:lnTo>
                  <a:cubicBezTo>
                    <a:pt x="1512" y="224"/>
                    <a:pt x="1515" y="227"/>
                    <a:pt x="1515" y="230"/>
                  </a:cubicBezTo>
                  <a:cubicBezTo>
                    <a:pt x="1515" y="234"/>
                    <a:pt x="1514" y="237"/>
                    <a:pt x="1511" y="238"/>
                  </a:cubicBezTo>
                  <a:lnTo>
                    <a:pt x="1505" y="241"/>
                  </a:lnTo>
                  <a:cubicBezTo>
                    <a:pt x="1504" y="242"/>
                    <a:pt x="1503" y="242"/>
                    <a:pt x="1501" y="242"/>
                  </a:cubicBezTo>
                  <a:lnTo>
                    <a:pt x="1474" y="239"/>
                  </a:lnTo>
                  <a:lnTo>
                    <a:pt x="1476" y="223"/>
                  </a:lnTo>
                  <a:lnTo>
                    <a:pt x="1497" y="226"/>
                  </a:lnTo>
                  <a:cubicBezTo>
                    <a:pt x="1501" y="226"/>
                    <a:pt x="1504" y="229"/>
                    <a:pt x="1504" y="233"/>
                  </a:cubicBezTo>
                  <a:cubicBezTo>
                    <a:pt x="1505" y="237"/>
                    <a:pt x="1503" y="240"/>
                    <a:pt x="1499" y="241"/>
                  </a:cubicBezTo>
                  <a:lnTo>
                    <a:pt x="1478" y="249"/>
                  </a:lnTo>
                  <a:cubicBezTo>
                    <a:pt x="1476" y="250"/>
                    <a:pt x="1474" y="250"/>
                    <a:pt x="1472" y="249"/>
                  </a:cubicBezTo>
                  <a:lnTo>
                    <a:pt x="1456" y="241"/>
                  </a:lnTo>
                  <a:lnTo>
                    <a:pt x="1462" y="241"/>
                  </a:lnTo>
                  <a:lnTo>
                    <a:pt x="1446" y="247"/>
                  </a:lnTo>
                  <a:lnTo>
                    <a:pt x="1447" y="232"/>
                  </a:lnTo>
                  <a:lnTo>
                    <a:pt x="1457" y="237"/>
                  </a:lnTo>
                  <a:lnTo>
                    <a:pt x="1452" y="237"/>
                  </a:lnTo>
                  <a:lnTo>
                    <a:pt x="1468" y="234"/>
                  </a:lnTo>
                  <a:cubicBezTo>
                    <a:pt x="1471" y="233"/>
                    <a:pt x="1474" y="234"/>
                    <a:pt x="1475" y="236"/>
                  </a:cubicBezTo>
                  <a:lnTo>
                    <a:pt x="1478" y="239"/>
                  </a:lnTo>
                  <a:cubicBezTo>
                    <a:pt x="1480" y="241"/>
                    <a:pt x="1481" y="244"/>
                    <a:pt x="1480" y="247"/>
                  </a:cubicBezTo>
                  <a:cubicBezTo>
                    <a:pt x="1479" y="249"/>
                    <a:pt x="1477" y="252"/>
                    <a:pt x="1474" y="252"/>
                  </a:cubicBezTo>
                  <a:lnTo>
                    <a:pt x="1464" y="255"/>
                  </a:lnTo>
                  <a:lnTo>
                    <a:pt x="1462" y="239"/>
                  </a:lnTo>
                  <a:lnTo>
                    <a:pt x="1472" y="239"/>
                  </a:lnTo>
                  <a:cubicBezTo>
                    <a:pt x="1477" y="239"/>
                    <a:pt x="1480" y="243"/>
                    <a:pt x="1480" y="247"/>
                  </a:cubicBezTo>
                  <a:cubicBezTo>
                    <a:pt x="1480" y="252"/>
                    <a:pt x="1477" y="255"/>
                    <a:pt x="1472" y="255"/>
                  </a:cubicBezTo>
                  <a:lnTo>
                    <a:pt x="1467" y="255"/>
                  </a:lnTo>
                  <a:lnTo>
                    <a:pt x="1473" y="253"/>
                  </a:lnTo>
                  <a:lnTo>
                    <a:pt x="1470" y="255"/>
                  </a:lnTo>
                  <a:cubicBezTo>
                    <a:pt x="1468" y="257"/>
                    <a:pt x="1466" y="258"/>
                    <a:pt x="1463" y="258"/>
                  </a:cubicBezTo>
                  <a:lnTo>
                    <a:pt x="1445" y="255"/>
                  </a:lnTo>
                  <a:lnTo>
                    <a:pt x="1448" y="239"/>
                  </a:lnTo>
                  <a:lnTo>
                    <a:pt x="1458" y="242"/>
                  </a:lnTo>
                  <a:lnTo>
                    <a:pt x="1456" y="242"/>
                  </a:lnTo>
                  <a:lnTo>
                    <a:pt x="1470" y="242"/>
                  </a:lnTo>
                  <a:lnTo>
                    <a:pt x="1466" y="243"/>
                  </a:lnTo>
                  <a:lnTo>
                    <a:pt x="1472" y="240"/>
                  </a:lnTo>
                  <a:cubicBezTo>
                    <a:pt x="1475" y="238"/>
                    <a:pt x="1479" y="239"/>
                    <a:pt x="1481" y="242"/>
                  </a:cubicBezTo>
                  <a:cubicBezTo>
                    <a:pt x="1484" y="245"/>
                    <a:pt x="1484" y="249"/>
                    <a:pt x="1482" y="252"/>
                  </a:cubicBezTo>
                  <a:lnTo>
                    <a:pt x="1476" y="260"/>
                  </a:lnTo>
                  <a:lnTo>
                    <a:pt x="1470" y="247"/>
                  </a:lnTo>
                  <a:lnTo>
                    <a:pt x="1475" y="247"/>
                  </a:lnTo>
                  <a:cubicBezTo>
                    <a:pt x="1476" y="247"/>
                    <a:pt x="1477" y="247"/>
                    <a:pt x="1477" y="247"/>
                  </a:cubicBezTo>
                  <a:lnTo>
                    <a:pt x="1507" y="255"/>
                  </a:lnTo>
                  <a:lnTo>
                    <a:pt x="1499" y="269"/>
                  </a:lnTo>
                  <a:lnTo>
                    <a:pt x="1486" y="259"/>
                  </a:lnTo>
                  <a:cubicBezTo>
                    <a:pt x="1483" y="256"/>
                    <a:pt x="1482" y="252"/>
                    <a:pt x="1484" y="249"/>
                  </a:cubicBezTo>
                  <a:cubicBezTo>
                    <a:pt x="1486" y="245"/>
                    <a:pt x="1490" y="244"/>
                    <a:pt x="1493" y="245"/>
                  </a:cubicBezTo>
                  <a:lnTo>
                    <a:pt x="1531" y="255"/>
                  </a:lnTo>
                  <a:cubicBezTo>
                    <a:pt x="1534" y="256"/>
                    <a:pt x="1537" y="260"/>
                    <a:pt x="1536" y="263"/>
                  </a:cubicBezTo>
                  <a:cubicBezTo>
                    <a:pt x="1536" y="267"/>
                    <a:pt x="1534" y="270"/>
                    <a:pt x="1530" y="271"/>
                  </a:cubicBezTo>
                  <a:lnTo>
                    <a:pt x="1506" y="276"/>
                  </a:lnTo>
                  <a:cubicBezTo>
                    <a:pt x="1506" y="276"/>
                    <a:pt x="1505" y="276"/>
                    <a:pt x="1504" y="276"/>
                  </a:cubicBezTo>
                  <a:lnTo>
                    <a:pt x="1459" y="276"/>
                  </a:lnTo>
                  <a:lnTo>
                    <a:pt x="1459" y="260"/>
                  </a:lnTo>
                  <a:lnTo>
                    <a:pt x="1526" y="263"/>
                  </a:lnTo>
                  <a:cubicBezTo>
                    <a:pt x="1529" y="263"/>
                    <a:pt x="1532" y="265"/>
                    <a:pt x="1533" y="268"/>
                  </a:cubicBezTo>
                  <a:lnTo>
                    <a:pt x="1541" y="286"/>
                  </a:lnTo>
                  <a:cubicBezTo>
                    <a:pt x="1542" y="289"/>
                    <a:pt x="1542" y="293"/>
                    <a:pt x="1539" y="295"/>
                  </a:cubicBezTo>
                  <a:lnTo>
                    <a:pt x="1529" y="306"/>
                  </a:lnTo>
                  <a:cubicBezTo>
                    <a:pt x="1527" y="308"/>
                    <a:pt x="1524" y="309"/>
                    <a:pt x="1521" y="308"/>
                  </a:cubicBezTo>
                  <a:lnTo>
                    <a:pt x="1451" y="287"/>
                  </a:lnTo>
                  <a:lnTo>
                    <a:pt x="1457" y="272"/>
                  </a:lnTo>
                  <a:lnTo>
                    <a:pt x="1473" y="280"/>
                  </a:lnTo>
                  <a:cubicBezTo>
                    <a:pt x="1477" y="281"/>
                    <a:pt x="1479" y="285"/>
                    <a:pt x="1478" y="289"/>
                  </a:cubicBezTo>
                  <a:cubicBezTo>
                    <a:pt x="1476" y="293"/>
                    <a:pt x="1473" y="295"/>
                    <a:pt x="1469" y="295"/>
                  </a:cubicBezTo>
                  <a:lnTo>
                    <a:pt x="1437" y="292"/>
                  </a:lnTo>
                  <a:lnTo>
                    <a:pt x="1440" y="276"/>
                  </a:lnTo>
                  <a:lnTo>
                    <a:pt x="1496" y="290"/>
                  </a:lnTo>
                  <a:cubicBezTo>
                    <a:pt x="1499" y="291"/>
                    <a:pt x="1502" y="294"/>
                    <a:pt x="1502" y="298"/>
                  </a:cubicBezTo>
                  <a:cubicBezTo>
                    <a:pt x="1502" y="301"/>
                    <a:pt x="1499" y="305"/>
                    <a:pt x="1495" y="305"/>
                  </a:cubicBezTo>
                  <a:lnTo>
                    <a:pt x="1458" y="313"/>
                  </a:lnTo>
                  <a:cubicBezTo>
                    <a:pt x="1457" y="314"/>
                    <a:pt x="1455" y="313"/>
                    <a:pt x="1454" y="313"/>
                  </a:cubicBezTo>
                  <a:lnTo>
                    <a:pt x="1432" y="305"/>
                  </a:lnTo>
                  <a:cubicBezTo>
                    <a:pt x="1422" y="300"/>
                    <a:pt x="1428" y="286"/>
                    <a:pt x="1438" y="290"/>
                  </a:cubicBezTo>
                  <a:lnTo>
                    <a:pt x="1459" y="298"/>
                  </a:lnTo>
                  <a:lnTo>
                    <a:pt x="1456" y="297"/>
                  </a:lnTo>
                  <a:lnTo>
                    <a:pt x="1488" y="295"/>
                  </a:lnTo>
                  <a:cubicBezTo>
                    <a:pt x="1491" y="295"/>
                    <a:pt x="1494" y="296"/>
                    <a:pt x="1495" y="299"/>
                  </a:cubicBezTo>
                  <a:cubicBezTo>
                    <a:pt x="1497" y="301"/>
                    <a:pt x="1497" y="305"/>
                    <a:pt x="1495" y="307"/>
                  </a:cubicBezTo>
                  <a:lnTo>
                    <a:pt x="1490" y="315"/>
                  </a:lnTo>
                  <a:lnTo>
                    <a:pt x="1487" y="304"/>
                  </a:lnTo>
                  <a:lnTo>
                    <a:pt x="1492" y="306"/>
                  </a:lnTo>
                  <a:cubicBezTo>
                    <a:pt x="1495" y="308"/>
                    <a:pt x="1497" y="311"/>
                    <a:pt x="1496" y="315"/>
                  </a:cubicBezTo>
                  <a:cubicBezTo>
                    <a:pt x="1496" y="318"/>
                    <a:pt x="1493" y="321"/>
                    <a:pt x="1490" y="321"/>
                  </a:cubicBezTo>
                  <a:lnTo>
                    <a:pt x="1474" y="324"/>
                  </a:lnTo>
                  <a:lnTo>
                    <a:pt x="1475" y="308"/>
                  </a:lnTo>
                  <a:lnTo>
                    <a:pt x="1483" y="311"/>
                  </a:lnTo>
                  <a:lnTo>
                    <a:pt x="1480" y="311"/>
                  </a:lnTo>
                  <a:lnTo>
                    <a:pt x="1525" y="308"/>
                  </a:lnTo>
                  <a:cubicBezTo>
                    <a:pt x="1529" y="308"/>
                    <a:pt x="1532" y="310"/>
                    <a:pt x="1533" y="314"/>
                  </a:cubicBezTo>
                  <a:lnTo>
                    <a:pt x="1536" y="321"/>
                  </a:lnTo>
                  <a:lnTo>
                    <a:pt x="1531" y="316"/>
                  </a:lnTo>
                  <a:lnTo>
                    <a:pt x="1539" y="319"/>
                  </a:lnTo>
                  <a:cubicBezTo>
                    <a:pt x="1542" y="320"/>
                    <a:pt x="1544" y="323"/>
                    <a:pt x="1544" y="326"/>
                  </a:cubicBezTo>
                  <a:cubicBezTo>
                    <a:pt x="1545" y="329"/>
                    <a:pt x="1543" y="332"/>
                    <a:pt x="1541" y="334"/>
                  </a:cubicBezTo>
                  <a:lnTo>
                    <a:pt x="1527" y="342"/>
                  </a:lnTo>
                  <a:cubicBezTo>
                    <a:pt x="1526" y="343"/>
                    <a:pt x="1524" y="343"/>
                    <a:pt x="1522" y="342"/>
                  </a:cubicBezTo>
                  <a:lnTo>
                    <a:pt x="1439" y="327"/>
                  </a:lnTo>
                  <a:lnTo>
                    <a:pt x="1447" y="314"/>
                  </a:lnTo>
                  <a:lnTo>
                    <a:pt x="1455" y="325"/>
                  </a:lnTo>
                  <a:cubicBezTo>
                    <a:pt x="1457" y="327"/>
                    <a:pt x="1457" y="330"/>
                    <a:pt x="1456" y="332"/>
                  </a:cubicBezTo>
                  <a:cubicBezTo>
                    <a:pt x="1455" y="335"/>
                    <a:pt x="1452" y="337"/>
                    <a:pt x="1449" y="337"/>
                  </a:cubicBezTo>
                  <a:lnTo>
                    <a:pt x="1428" y="340"/>
                  </a:lnTo>
                  <a:lnTo>
                    <a:pt x="1429" y="324"/>
                  </a:lnTo>
                  <a:lnTo>
                    <a:pt x="1442" y="327"/>
                  </a:lnTo>
                  <a:cubicBezTo>
                    <a:pt x="1445" y="327"/>
                    <a:pt x="1448" y="330"/>
                    <a:pt x="1448" y="334"/>
                  </a:cubicBezTo>
                  <a:cubicBezTo>
                    <a:pt x="1449" y="337"/>
                    <a:pt x="1447" y="340"/>
                    <a:pt x="1444" y="342"/>
                  </a:cubicBezTo>
                  <a:lnTo>
                    <a:pt x="1428" y="350"/>
                  </a:lnTo>
                  <a:lnTo>
                    <a:pt x="1426" y="335"/>
                  </a:lnTo>
                  <a:lnTo>
                    <a:pt x="1439" y="337"/>
                  </a:lnTo>
                  <a:cubicBezTo>
                    <a:pt x="1443" y="338"/>
                    <a:pt x="1445" y="340"/>
                    <a:pt x="1446" y="344"/>
                  </a:cubicBezTo>
                  <a:lnTo>
                    <a:pt x="1448" y="357"/>
                  </a:lnTo>
                  <a:lnTo>
                    <a:pt x="1435" y="353"/>
                  </a:lnTo>
                  <a:lnTo>
                    <a:pt x="1437" y="350"/>
                  </a:lnTo>
                  <a:lnTo>
                    <a:pt x="1435" y="358"/>
                  </a:lnTo>
                  <a:lnTo>
                    <a:pt x="1433" y="347"/>
                  </a:lnTo>
                  <a:cubicBezTo>
                    <a:pt x="1432" y="344"/>
                    <a:pt x="1434" y="340"/>
                    <a:pt x="1437" y="338"/>
                  </a:cubicBezTo>
                  <a:lnTo>
                    <a:pt x="1442" y="335"/>
                  </a:lnTo>
                  <a:cubicBezTo>
                    <a:pt x="1444" y="335"/>
                    <a:pt x="1445" y="334"/>
                    <a:pt x="1447" y="335"/>
                  </a:cubicBezTo>
                  <a:lnTo>
                    <a:pt x="1493" y="343"/>
                  </a:lnTo>
                  <a:cubicBezTo>
                    <a:pt x="1496" y="343"/>
                    <a:pt x="1499" y="346"/>
                    <a:pt x="1499" y="349"/>
                  </a:cubicBezTo>
                  <a:cubicBezTo>
                    <a:pt x="1500" y="353"/>
                    <a:pt x="1498" y="356"/>
                    <a:pt x="1495" y="358"/>
                  </a:cubicBezTo>
                  <a:lnTo>
                    <a:pt x="1484" y="363"/>
                  </a:lnTo>
                  <a:lnTo>
                    <a:pt x="1488" y="354"/>
                  </a:lnTo>
                  <a:lnTo>
                    <a:pt x="1491" y="364"/>
                  </a:lnTo>
                  <a:cubicBezTo>
                    <a:pt x="1492" y="367"/>
                    <a:pt x="1491" y="369"/>
                    <a:pt x="1489" y="371"/>
                  </a:cubicBezTo>
                  <a:cubicBezTo>
                    <a:pt x="1488" y="373"/>
                    <a:pt x="1486" y="374"/>
                    <a:pt x="1483" y="374"/>
                  </a:cubicBezTo>
                  <a:lnTo>
                    <a:pt x="1446" y="374"/>
                  </a:lnTo>
                  <a:lnTo>
                    <a:pt x="1448" y="374"/>
                  </a:lnTo>
                  <a:lnTo>
                    <a:pt x="1421" y="382"/>
                  </a:lnTo>
                  <a:cubicBezTo>
                    <a:pt x="1420" y="383"/>
                    <a:pt x="1418" y="383"/>
                    <a:pt x="1417" y="382"/>
                  </a:cubicBezTo>
                  <a:lnTo>
                    <a:pt x="1388" y="374"/>
                  </a:lnTo>
                  <a:cubicBezTo>
                    <a:pt x="1387" y="374"/>
                    <a:pt x="1386" y="374"/>
                    <a:pt x="1385" y="373"/>
                  </a:cubicBezTo>
                  <a:lnTo>
                    <a:pt x="1369" y="363"/>
                  </a:lnTo>
                  <a:cubicBezTo>
                    <a:pt x="1366" y="360"/>
                    <a:pt x="1365" y="356"/>
                    <a:pt x="1366" y="353"/>
                  </a:cubicBezTo>
                  <a:cubicBezTo>
                    <a:pt x="1368" y="349"/>
                    <a:pt x="1372" y="347"/>
                    <a:pt x="1375" y="348"/>
                  </a:cubicBezTo>
                  <a:lnTo>
                    <a:pt x="1415" y="356"/>
                  </a:lnTo>
                  <a:lnTo>
                    <a:pt x="1411" y="356"/>
                  </a:lnTo>
                  <a:lnTo>
                    <a:pt x="1427" y="351"/>
                  </a:lnTo>
                  <a:lnTo>
                    <a:pt x="1431" y="366"/>
                  </a:lnTo>
                  <a:lnTo>
                    <a:pt x="1412" y="369"/>
                  </a:lnTo>
                  <a:cubicBezTo>
                    <a:pt x="1411" y="369"/>
                    <a:pt x="1410" y="369"/>
                    <a:pt x="1409" y="369"/>
                  </a:cubicBezTo>
                  <a:lnTo>
                    <a:pt x="1372" y="361"/>
                  </a:lnTo>
                  <a:lnTo>
                    <a:pt x="1375" y="361"/>
                  </a:lnTo>
                  <a:lnTo>
                    <a:pt x="1362" y="364"/>
                  </a:lnTo>
                  <a:lnTo>
                    <a:pt x="1368" y="358"/>
                  </a:lnTo>
                  <a:lnTo>
                    <a:pt x="1365" y="366"/>
                  </a:lnTo>
                  <a:cubicBezTo>
                    <a:pt x="1365" y="369"/>
                    <a:pt x="1363" y="370"/>
                    <a:pt x="1361" y="371"/>
                  </a:cubicBezTo>
                  <a:cubicBezTo>
                    <a:pt x="1359" y="372"/>
                    <a:pt x="1356" y="372"/>
                    <a:pt x="1354" y="371"/>
                  </a:cubicBezTo>
                  <a:lnTo>
                    <a:pt x="1322" y="355"/>
                  </a:lnTo>
                  <a:lnTo>
                    <a:pt x="1330" y="341"/>
                  </a:lnTo>
                  <a:lnTo>
                    <a:pt x="1357" y="357"/>
                  </a:lnTo>
                  <a:cubicBezTo>
                    <a:pt x="1359" y="359"/>
                    <a:pt x="1361" y="362"/>
                    <a:pt x="1360" y="365"/>
                  </a:cubicBezTo>
                  <a:cubicBezTo>
                    <a:pt x="1360" y="368"/>
                    <a:pt x="1357" y="371"/>
                    <a:pt x="1354" y="372"/>
                  </a:cubicBezTo>
                  <a:lnTo>
                    <a:pt x="1306" y="382"/>
                  </a:lnTo>
                  <a:cubicBezTo>
                    <a:pt x="1305" y="382"/>
                    <a:pt x="1304" y="382"/>
                    <a:pt x="1303" y="382"/>
                  </a:cubicBezTo>
                  <a:lnTo>
                    <a:pt x="1265" y="374"/>
                  </a:lnTo>
                  <a:lnTo>
                    <a:pt x="1269" y="359"/>
                  </a:lnTo>
                  <a:lnTo>
                    <a:pt x="1299" y="367"/>
                  </a:lnTo>
                  <a:cubicBezTo>
                    <a:pt x="1302" y="368"/>
                    <a:pt x="1305" y="371"/>
                    <a:pt x="1304" y="375"/>
                  </a:cubicBezTo>
                  <a:cubicBezTo>
                    <a:pt x="1304" y="379"/>
                    <a:pt x="1301" y="382"/>
                    <a:pt x="1297" y="382"/>
                  </a:cubicBezTo>
                  <a:lnTo>
                    <a:pt x="1254" y="385"/>
                  </a:lnTo>
                  <a:lnTo>
                    <a:pt x="1256" y="369"/>
                  </a:lnTo>
                  <a:lnTo>
                    <a:pt x="1266" y="372"/>
                  </a:lnTo>
                  <a:cubicBezTo>
                    <a:pt x="1269" y="373"/>
                    <a:pt x="1271" y="374"/>
                    <a:pt x="1272" y="376"/>
                  </a:cubicBezTo>
                  <a:cubicBezTo>
                    <a:pt x="1273" y="379"/>
                    <a:pt x="1273" y="381"/>
                    <a:pt x="1272" y="383"/>
                  </a:cubicBezTo>
                  <a:lnTo>
                    <a:pt x="1266" y="394"/>
                  </a:lnTo>
                  <a:lnTo>
                    <a:pt x="1253" y="385"/>
                  </a:lnTo>
                  <a:lnTo>
                    <a:pt x="1261" y="375"/>
                  </a:lnTo>
                  <a:cubicBezTo>
                    <a:pt x="1262" y="373"/>
                    <a:pt x="1264" y="372"/>
                    <a:pt x="1266" y="372"/>
                  </a:cubicBezTo>
                  <a:lnTo>
                    <a:pt x="1293" y="369"/>
                  </a:lnTo>
                  <a:cubicBezTo>
                    <a:pt x="1294" y="369"/>
                    <a:pt x="1294" y="369"/>
                    <a:pt x="1295" y="369"/>
                  </a:cubicBezTo>
                  <a:lnTo>
                    <a:pt x="1340" y="374"/>
                  </a:lnTo>
                  <a:cubicBezTo>
                    <a:pt x="1344" y="375"/>
                    <a:pt x="1347" y="378"/>
                    <a:pt x="1347" y="381"/>
                  </a:cubicBezTo>
                  <a:cubicBezTo>
                    <a:pt x="1348" y="385"/>
                    <a:pt x="1345" y="389"/>
                    <a:pt x="1342" y="390"/>
                  </a:cubicBezTo>
                  <a:lnTo>
                    <a:pt x="1304" y="403"/>
                  </a:lnTo>
                  <a:cubicBezTo>
                    <a:pt x="1303" y="404"/>
                    <a:pt x="1302" y="404"/>
                    <a:pt x="1301" y="404"/>
                  </a:cubicBezTo>
                  <a:lnTo>
                    <a:pt x="1261" y="401"/>
                  </a:lnTo>
                  <a:lnTo>
                    <a:pt x="1263" y="385"/>
                  </a:lnTo>
                  <a:lnTo>
                    <a:pt x="1289" y="388"/>
                  </a:lnTo>
                  <a:cubicBezTo>
                    <a:pt x="1293" y="388"/>
                    <a:pt x="1296" y="391"/>
                    <a:pt x="1296" y="395"/>
                  </a:cubicBezTo>
                  <a:cubicBezTo>
                    <a:pt x="1297" y="399"/>
                    <a:pt x="1294" y="402"/>
                    <a:pt x="1290" y="403"/>
                  </a:cubicBezTo>
                  <a:lnTo>
                    <a:pt x="1280" y="406"/>
                  </a:lnTo>
                  <a:lnTo>
                    <a:pt x="1276" y="390"/>
                  </a:lnTo>
                  <a:lnTo>
                    <a:pt x="1292" y="388"/>
                  </a:lnTo>
                  <a:cubicBezTo>
                    <a:pt x="1296" y="387"/>
                    <a:pt x="1299" y="389"/>
                    <a:pt x="1301" y="392"/>
                  </a:cubicBezTo>
                  <a:cubicBezTo>
                    <a:pt x="1303" y="395"/>
                    <a:pt x="1302" y="399"/>
                    <a:pt x="1299" y="401"/>
                  </a:cubicBezTo>
                  <a:lnTo>
                    <a:pt x="1291" y="409"/>
                  </a:lnTo>
                  <a:lnTo>
                    <a:pt x="1283" y="396"/>
                  </a:lnTo>
                  <a:lnTo>
                    <a:pt x="1312" y="385"/>
                  </a:lnTo>
                  <a:cubicBezTo>
                    <a:pt x="1314" y="385"/>
                    <a:pt x="1315" y="385"/>
                    <a:pt x="1317" y="385"/>
                  </a:cubicBezTo>
                  <a:lnTo>
                    <a:pt x="1341" y="390"/>
                  </a:lnTo>
                  <a:cubicBezTo>
                    <a:pt x="1342" y="391"/>
                    <a:pt x="1344" y="392"/>
                    <a:pt x="1345" y="393"/>
                  </a:cubicBezTo>
                  <a:lnTo>
                    <a:pt x="1350" y="398"/>
                  </a:lnTo>
                  <a:cubicBezTo>
                    <a:pt x="1352" y="399"/>
                    <a:pt x="1352" y="401"/>
                    <a:pt x="1352" y="404"/>
                  </a:cubicBezTo>
                  <a:cubicBezTo>
                    <a:pt x="1352" y="406"/>
                    <a:pt x="1352" y="408"/>
                    <a:pt x="1350" y="409"/>
                  </a:cubicBezTo>
                  <a:lnTo>
                    <a:pt x="1347" y="412"/>
                  </a:lnTo>
                  <a:cubicBezTo>
                    <a:pt x="1346" y="413"/>
                    <a:pt x="1344" y="414"/>
                    <a:pt x="1342" y="414"/>
                  </a:cubicBezTo>
                  <a:lnTo>
                    <a:pt x="1302" y="417"/>
                  </a:lnTo>
                  <a:lnTo>
                    <a:pt x="1303" y="401"/>
                  </a:lnTo>
                  <a:lnTo>
                    <a:pt x="1324" y="404"/>
                  </a:lnTo>
                  <a:cubicBezTo>
                    <a:pt x="1328" y="404"/>
                    <a:pt x="1330" y="407"/>
                    <a:pt x="1331" y="410"/>
                  </a:cubicBezTo>
                  <a:cubicBezTo>
                    <a:pt x="1332" y="413"/>
                    <a:pt x="1330" y="417"/>
                    <a:pt x="1327" y="418"/>
                  </a:cubicBezTo>
                  <a:lnTo>
                    <a:pt x="1314" y="426"/>
                  </a:lnTo>
                  <a:lnTo>
                    <a:pt x="1306" y="412"/>
                  </a:lnTo>
                  <a:lnTo>
                    <a:pt x="1322" y="404"/>
                  </a:lnTo>
                  <a:cubicBezTo>
                    <a:pt x="1323" y="404"/>
                    <a:pt x="1324" y="404"/>
                    <a:pt x="1325" y="404"/>
                  </a:cubicBezTo>
                  <a:lnTo>
                    <a:pt x="1346" y="401"/>
                  </a:lnTo>
                  <a:cubicBezTo>
                    <a:pt x="1347" y="401"/>
                    <a:pt x="1349" y="401"/>
                    <a:pt x="1350" y="401"/>
                  </a:cubicBezTo>
                  <a:lnTo>
                    <a:pt x="1409" y="423"/>
                  </a:lnTo>
                  <a:cubicBezTo>
                    <a:pt x="1412" y="424"/>
                    <a:pt x="1414" y="427"/>
                    <a:pt x="1414" y="430"/>
                  </a:cubicBezTo>
                  <a:cubicBezTo>
                    <a:pt x="1414" y="434"/>
                    <a:pt x="1412" y="437"/>
                    <a:pt x="1408" y="438"/>
                  </a:cubicBezTo>
                  <a:lnTo>
                    <a:pt x="1384" y="446"/>
                  </a:lnTo>
                  <a:lnTo>
                    <a:pt x="1380" y="430"/>
                  </a:lnTo>
                  <a:lnTo>
                    <a:pt x="1404" y="425"/>
                  </a:lnTo>
                  <a:cubicBezTo>
                    <a:pt x="1408" y="424"/>
                    <a:pt x="1412" y="426"/>
                    <a:pt x="1413" y="430"/>
                  </a:cubicBezTo>
                  <a:cubicBezTo>
                    <a:pt x="1415" y="433"/>
                    <a:pt x="1413" y="437"/>
                    <a:pt x="1410" y="439"/>
                  </a:cubicBezTo>
                  <a:lnTo>
                    <a:pt x="1402" y="445"/>
                  </a:lnTo>
                  <a:lnTo>
                    <a:pt x="1406" y="438"/>
                  </a:lnTo>
                  <a:lnTo>
                    <a:pt x="1406" y="443"/>
                  </a:lnTo>
                  <a:lnTo>
                    <a:pt x="1395" y="436"/>
                  </a:lnTo>
                  <a:lnTo>
                    <a:pt x="1419" y="428"/>
                  </a:lnTo>
                  <a:cubicBezTo>
                    <a:pt x="1423" y="426"/>
                    <a:pt x="1428" y="428"/>
                    <a:pt x="1429" y="432"/>
                  </a:cubicBezTo>
                  <a:cubicBezTo>
                    <a:pt x="1431" y="436"/>
                    <a:pt x="1429" y="441"/>
                    <a:pt x="1425" y="443"/>
                  </a:cubicBezTo>
                  <a:lnTo>
                    <a:pt x="1404" y="453"/>
                  </a:lnTo>
                  <a:lnTo>
                    <a:pt x="1408" y="446"/>
                  </a:lnTo>
                  <a:lnTo>
                    <a:pt x="1408" y="459"/>
                  </a:lnTo>
                  <a:lnTo>
                    <a:pt x="1395" y="454"/>
                  </a:lnTo>
                  <a:lnTo>
                    <a:pt x="1408" y="440"/>
                  </a:lnTo>
                  <a:cubicBezTo>
                    <a:pt x="1410" y="439"/>
                    <a:pt x="1412" y="438"/>
                    <a:pt x="1414" y="438"/>
                  </a:cubicBezTo>
                  <a:lnTo>
                    <a:pt x="1422" y="438"/>
                  </a:lnTo>
                  <a:cubicBezTo>
                    <a:pt x="1424" y="438"/>
                    <a:pt x="1426" y="439"/>
                    <a:pt x="1427" y="440"/>
                  </a:cubicBezTo>
                  <a:lnTo>
                    <a:pt x="1430" y="443"/>
                  </a:lnTo>
                  <a:cubicBezTo>
                    <a:pt x="1432" y="445"/>
                    <a:pt x="1433" y="448"/>
                    <a:pt x="1432" y="451"/>
                  </a:cubicBezTo>
                  <a:lnTo>
                    <a:pt x="1429" y="459"/>
                  </a:lnTo>
                  <a:lnTo>
                    <a:pt x="1418" y="449"/>
                  </a:lnTo>
                  <a:lnTo>
                    <a:pt x="1424" y="447"/>
                  </a:lnTo>
                  <a:lnTo>
                    <a:pt x="1429" y="462"/>
                  </a:lnTo>
                  <a:lnTo>
                    <a:pt x="1418" y="464"/>
                  </a:lnTo>
                  <a:lnTo>
                    <a:pt x="1420" y="449"/>
                  </a:lnTo>
                  <a:lnTo>
                    <a:pt x="1425" y="452"/>
                  </a:lnTo>
                  <a:cubicBezTo>
                    <a:pt x="1427" y="453"/>
                    <a:pt x="1429" y="455"/>
                    <a:pt x="1429" y="457"/>
                  </a:cubicBezTo>
                  <a:cubicBezTo>
                    <a:pt x="1430" y="459"/>
                    <a:pt x="1430" y="461"/>
                    <a:pt x="1429" y="463"/>
                  </a:cubicBezTo>
                  <a:lnTo>
                    <a:pt x="1426" y="468"/>
                  </a:lnTo>
                  <a:cubicBezTo>
                    <a:pt x="1425" y="471"/>
                    <a:pt x="1422" y="473"/>
                    <a:pt x="1419" y="473"/>
                  </a:cubicBezTo>
                  <a:lnTo>
                    <a:pt x="1403" y="473"/>
                  </a:lnTo>
                  <a:lnTo>
                    <a:pt x="1405" y="457"/>
                  </a:lnTo>
                  <a:lnTo>
                    <a:pt x="1426" y="462"/>
                  </a:lnTo>
                  <a:cubicBezTo>
                    <a:pt x="1430" y="463"/>
                    <a:pt x="1432" y="466"/>
                    <a:pt x="1432" y="469"/>
                  </a:cubicBezTo>
                  <a:cubicBezTo>
                    <a:pt x="1433" y="472"/>
                    <a:pt x="1431" y="476"/>
                    <a:pt x="1428" y="477"/>
                  </a:cubicBezTo>
                  <a:lnTo>
                    <a:pt x="1417" y="482"/>
                  </a:lnTo>
                  <a:lnTo>
                    <a:pt x="1414" y="467"/>
                  </a:lnTo>
                  <a:lnTo>
                    <a:pt x="1422" y="467"/>
                  </a:lnTo>
                  <a:cubicBezTo>
                    <a:pt x="1425" y="467"/>
                    <a:pt x="1428" y="469"/>
                    <a:pt x="1429" y="472"/>
                  </a:cubicBezTo>
                  <a:lnTo>
                    <a:pt x="1432" y="477"/>
                  </a:lnTo>
                  <a:cubicBezTo>
                    <a:pt x="1433" y="480"/>
                    <a:pt x="1432" y="485"/>
                    <a:pt x="1429" y="487"/>
                  </a:cubicBezTo>
                  <a:lnTo>
                    <a:pt x="1421" y="492"/>
                  </a:lnTo>
                  <a:lnTo>
                    <a:pt x="1416" y="478"/>
                  </a:lnTo>
                  <a:lnTo>
                    <a:pt x="1424" y="478"/>
                  </a:lnTo>
                  <a:cubicBezTo>
                    <a:pt x="1428" y="478"/>
                    <a:pt x="1432" y="481"/>
                    <a:pt x="1432" y="484"/>
                  </a:cubicBezTo>
                  <a:cubicBezTo>
                    <a:pt x="1433" y="488"/>
                    <a:pt x="1431" y="492"/>
                    <a:pt x="1427" y="493"/>
                  </a:cubicBezTo>
                  <a:lnTo>
                    <a:pt x="1411" y="499"/>
                  </a:lnTo>
                  <a:cubicBezTo>
                    <a:pt x="1410" y="499"/>
                    <a:pt x="1408" y="499"/>
                    <a:pt x="1407" y="499"/>
                  </a:cubicBezTo>
                  <a:lnTo>
                    <a:pt x="1394" y="496"/>
                  </a:lnTo>
                  <a:cubicBezTo>
                    <a:pt x="1391" y="496"/>
                    <a:pt x="1390" y="495"/>
                    <a:pt x="1388" y="493"/>
                  </a:cubicBezTo>
                  <a:cubicBezTo>
                    <a:pt x="1387" y="491"/>
                    <a:pt x="1387" y="489"/>
                    <a:pt x="1387" y="487"/>
                  </a:cubicBezTo>
                  <a:lnTo>
                    <a:pt x="1390" y="474"/>
                  </a:lnTo>
                  <a:lnTo>
                    <a:pt x="1402" y="482"/>
                  </a:lnTo>
                  <a:lnTo>
                    <a:pt x="1394" y="487"/>
                  </a:lnTo>
                  <a:lnTo>
                    <a:pt x="1397" y="484"/>
                  </a:lnTo>
                  <a:lnTo>
                    <a:pt x="1392" y="495"/>
                  </a:lnTo>
                  <a:cubicBezTo>
                    <a:pt x="1390" y="498"/>
                    <a:pt x="1387" y="500"/>
                    <a:pt x="1383" y="499"/>
                  </a:cubicBezTo>
                  <a:lnTo>
                    <a:pt x="1349" y="494"/>
                  </a:lnTo>
                  <a:cubicBezTo>
                    <a:pt x="1347" y="493"/>
                    <a:pt x="1345" y="493"/>
                    <a:pt x="1344" y="491"/>
                  </a:cubicBezTo>
                  <a:lnTo>
                    <a:pt x="1336" y="483"/>
                  </a:lnTo>
                  <a:cubicBezTo>
                    <a:pt x="1335" y="482"/>
                    <a:pt x="1334" y="480"/>
                    <a:pt x="1334" y="478"/>
                  </a:cubicBezTo>
                  <a:lnTo>
                    <a:pt x="1334" y="465"/>
                  </a:lnTo>
                  <a:lnTo>
                    <a:pt x="1338" y="472"/>
                  </a:lnTo>
                  <a:lnTo>
                    <a:pt x="1306" y="456"/>
                  </a:lnTo>
                  <a:lnTo>
                    <a:pt x="1297" y="450"/>
                  </a:lnTo>
                  <a:lnTo>
                    <a:pt x="1302" y="451"/>
                  </a:lnTo>
                  <a:lnTo>
                    <a:pt x="1262" y="451"/>
                  </a:lnTo>
                  <a:cubicBezTo>
                    <a:pt x="1260" y="451"/>
                    <a:pt x="1258" y="451"/>
                    <a:pt x="1257" y="450"/>
                  </a:cubicBezTo>
                  <a:lnTo>
                    <a:pt x="1236" y="434"/>
                  </a:lnTo>
                  <a:lnTo>
                    <a:pt x="1239" y="435"/>
                  </a:lnTo>
                  <a:lnTo>
                    <a:pt x="1210" y="430"/>
                  </a:lnTo>
                  <a:lnTo>
                    <a:pt x="1214" y="415"/>
                  </a:lnTo>
                  <a:lnTo>
                    <a:pt x="1252" y="431"/>
                  </a:lnTo>
                  <a:cubicBezTo>
                    <a:pt x="1255" y="432"/>
                    <a:pt x="1257" y="435"/>
                    <a:pt x="1256" y="439"/>
                  </a:cubicBezTo>
                  <a:cubicBezTo>
                    <a:pt x="1256" y="443"/>
                    <a:pt x="1253" y="445"/>
                    <a:pt x="1250" y="446"/>
                  </a:cubicBezTo>
                  <a:lnTo>
                    <a:pt x="1215" y="451"/>
                  </a:lnTo>
                  <a:lnTo>
                    <a:pt x="1213" y="435"/>
                  </a:lnTo>
                  <a:lnTo>
                    <a:pt x="1245" y="433"/>
                  </a:lnTo>
                  <a:cubicBezTo>
                    <a:pt x="1246" y="433"/>
                    <a:pt x="1247" y="433"/>
                    <a:pt x="1247" y="433"/>
                  </a:cubicBezTo>
                  <a:lnTo>
                    <a:pt x="1309" y="446"/>
                  </a:lnTo>
                  <a:cubicBezTo>
                    <a:pt x="1312" y="447"/>
                    <a:pt x="1314" y="449"/>
                    <a:pt x="1315" y="452"/>
                  </a:cubicBezTo>
                  <a:cubicBezTo>
                    <a:pt x="1316" y="455"/>
                    <a:pt x="1315" y="458"/>
                    <a:pt x="1313" y="460"/>
                  </a:cubicBezTo>
                  <a:lnTo>
                    <a:pt x="1307" y="465"/>
                  </a:lnTo>
                  <a:cubicBezTo>
                    <a:pt x="1305" y="467"/>
                    <a:pt x="1302" y="468"/>
                    <a:pt x="1299" y="467"/>
                  </a:cubicBezTo>
                  <a:lnTo>
                    <a:pt x="1291" y="464"/>
                  </a:lnTo>
                  <a:lnTo>
                    <a:pt x="1299" y="451"/>
                  </a:lnTo>
                  <a:lnTo>
                    <a:pt x="1305" y="456"/>
                  </a:lnTo>
                  <a:cubicBezTo>
                    <a:pt x="1307" y="458"/>
                    <a:pt x="1308" y="461"/>
                    <a:pt x="1307" y="464"/>
                  </a:cubicBezTo>
                  <a:cubicBezTo>
                    <a:pt x="1306" y="467"/>
                    <a:pt x="1304" y="469"/>
                    <a:pt x="1301" y="470"/>
                  </a:cubicBezTo>
                  <a:lnTo>
                    <a:pt x="1261" y="478"/>
                  </a:lnTo>
                  <a:cubicBezTo>
                    <a:pt x="1260" y="478"/>
                    <a:pt x="1260" y="478"/>
                    <a:pt x="1259" y="478"/>
                  </a:cubicBezTo>
                  <a:lnTo>
                    <a:pt x="1235" y="478"/>
                  </a:lnTo>
                  <a:cubicBezTo>
                    <a:pt x="1233" y="478"/>
                    <a:pt x="1232" y="477"/>
                    <a:pt x="1230" y="476"/>
                  </a:cubicBezTo>
                  <a:lnTo>
                    <a:pt x="1220" y="468"/>
                  </a:lnTo>
                  <a:lnTo>
                    <a:pt x="1230" y="456"/>
                  </a:lnTo>
                  <a:lnTo>
                    <a:pt x="1238" y="464"/>
                  </a:lnTo>
                  <a:cubicBezTo>
                    <a:pt x="1240" y="466"/>
                    <a:pt x="1241" y="470"/>
                    <a:pt x="1240" y="473"/>
                  </a:cubicBezTo>
                  <a:cubicBezTo>
                    <a:pt x="1239" y="476"/>
                    <a:pt x="1236" y="478"/>
                    <a:pt x="1232" y="478"/>
                  </a:cubicBezTo>
                  <a:lnTo>
                    <a:pt x="1208" y="478"/>
                  </a:lnTo>
                  <a:lnTo>
                    <a:pt x="1210" y="462"/>
                  </a:lnTo>
                  <a:lnTo>
                    <a:pt x="1223" y="465"/>
                  </a:lnTo>
                  <a:cubicBezTo>
                    <a:pt x="1226" y="465"/>
                    <a:pt x="1229" y="468"/>
                    <a:pt x="1230" y="471"/>
                  </a:cubicBezTo>
                  <a:cubicBezTo>
                    <a:pt x="1230" y="474"/>
                    <a:pt x="1229" y="477"/>
                    <a:pt x="1227" y="479"/>
                  </a:cubicBezTo>
                  <a:lnTo>
                    <a:pt x="1211" y="492"/>
                  </a:lnTo>
                  <a:cubicBezTo>
                    <a:pt x="1210" y="493"/>
                    <a:pt x="1208" y="494"/>
                    <a:pt x="1206" y="494"/>
                  </a:cubicBezTo>
                  <a:lnTo>
                    <a:pt x="1174" y="496"/>
                  </a:lnTo>
                  <a:lnTo>
                    <a:pt x="1175" y="481"/>
                  </a:lnTo>
                  <a:lnTo>
                    <a:pt x="1210" y="486"/>
                  </a:lnTo>
                  <a:lnTo>
                    <a:pt x="1208" y="486"/>
                  </a:lnTo>
                  <a:lnTo>
                    <a:pt x="1264" y="480"/>
                  </a:lnTo>
                  <a:cubicBezTo>
                    <a:pt x="1267" y="480"/>
                    <a:pt x="1270" y="482"/>
                    <a:pt x="1272" y="485"/>
                  </a:cubicBezTo>
                  <a:lnTo>
                    <a:pt x="1274" y="490"/>
                  </a:lnTo>
                  <a:cubicBezTo>
                    <a:pt x="1275" y="492"/>
                    <a:pt x="1275" y="495"/>
                    <a:pt x="1275" y="497"/>
                  </a:cubicBezTo>
                  <a:cubicBezTo>
                    <a:pt x="1274" y="499"/>
                    <a:pt x="1272" y="501"/>
                    <a:pt x="1270" y="501"/>
                  </a:cubicBezTo>
                  <a:lnTo>
                    <a:pt x="1262" y="504"/>
                  </a:lnTo>
                  <a:cubicBezTo>
                    <a:pt x="1261" y="504"/>
                    <a:pt x="1261" y="504"/>
                    <a:pt x="1260" y="504"/>
                  </a:cubicBezTo>
                  <a:lnTo>
                    <a:pt x="1193" y="512"/>
                  </a:lnTo>
                  <a:lnTo>
                    <a:pt x="1194" y="496"/>
                  </a:lnTo>
                  <a:lnTo>
                    <a:pt x="1228" y="502"/>
                  </a:lnTo>
                  <a:lnTo>
                    <a:pt x="1223" y="503"/>
                  </a:lnTo>
                  <a:lnTo>
                    <a:pt x="1242" y="492"/>
                  </a:lnTo>
                  <a:cubicBezTo>
                    <a:pt x="1243" y="491"/>
                    <a:pt x="1244" y="491"/>
                    <a:pt x="1246" y="491"/>
                  </a:cubicBezTo>
                  <a:lnTo>
                    <a:pt x="1267" y="491"/>
                  </a:lnTo>
                  <a:lnTo>
                    <a:pt x="1265" y="491"/>
                  </a:lnTo>
                  <a:lnTo>
                    <a:pt x="1300" y="483"/>
                  </a:lnTo>
                  <a:cubicBezTo>
                    <a:pt x="1303" y="483"/>
                    <a:pt x="1306" y="484"/>
                    <a:pt x="1308" y="486"/>
                  </a:cubicBezTo>
                  <a:cubicBezTo>
                    <a:pt x="1310" y="489"/>
                    <a:pt x="1310" y="492"/>
                    <a:pt x="1309" y="495"/>
                  </a:cubicBezTo>
                  <a:lnTo>
                    <a:pt x="1306" y="500"/>
                  </a:lnTo>
                  <a:lnTo>
                    <a:pt x="1297" y="489"/>
                  </a:lnTo>
                  <a:lnTo>
                    <a:pt x="1305" y="486"/>
                  </a:lnTo>
                  <a:cubicBezTo>
                    <a:pt x="1306" y="486"/>
                    <a:pt x="1307" y="486"/>
                    <a:pt x="1309" y="486"/>
                  </a:cubicBezTo>
                  <a:lnTo>
                    <a:pt x="1357" y="497"/>
                  </a:lnTo>
                  <a:lnTo>
                    <a:pt x="1355" y="496"/>
                  </a:lnTo>
                  <a:lnTo>
                    <a:pt x="1400" y="494"/>
                  </a:lnTo>
                  <a:cubicBezTo>
                    <a:pt x="1403" y="493"/>
                    <a:pt x="1406" y="495"/>
                    <a:pt x="1408" y="498"/>
                  </a:cubicBezTo>
                  <a:cubicBezTo>
                    <a:pt x="1409" y="501"/>
                    <a:pt x="1408" y="505"/>
                    <a:pt x="1406" y="507"/>
                  </a:cubicBezTo>
                  <a:lnTo>
                    <a:pt x="1401" y="513"/>
                  </a:lnTo>
                  <a:cubicBezTo>
                    <a:pt x="1399" y="514"/>
                    <a:pt x="1398" y="515"/>
                    <a:pt x="1396" y="515"/>
                  </a:cubicBezTo>
                  <a:lnTo>
                    <a:pt x="1369" y="518"/>
                  </a:lnTo>
                  <a:lnTo>
                    <a:pt x="1374" y="515"/>
                  </a:lnTo>
                  <a:lnTo>
                    <a:pt x="1366" y="523"/>
                  </a:lnTo>
                  <a:lnTo>
                    <a:pt x="1363" y="510"/>
                  </a:lnTo>
                  <a:lnTo>
                    <a:pt x="1371" y="513"/>
                  </a:lnTo>
                  <a:cubicBezTo>
                    <a:pt x="1375" y="514"/>
                    <a:pt x="1377" y="518"/>
                    <a:pt x="1376" y="522"/>
                  </a:cubicBezTo>
                  <a:cubicBezTo>
                    <a:pt x="1375" y="527"/>
                    <a:pt x="1371" y="529"/>
                    <a:pt x="1367" y="528"/>
                  </a:cubicBezTo>
                  <a:lnTo>
                    <a:pt x="1356" y="525"/>
                  </a:lnTo>
                  <a:lnTo>
                    <a:pt x="1363" y="512"/>
                  </a:lnTo>
                  <a:lnTo>
                    <a:pt x="1366" y="515"/>
                  </a:lnTo>
                  <a:cubicBezTo>
                    <a:pt x="1368" y="517"/>
                    <a:pt x="1369" y="520"/>
                    <a:pt x="1368" y="523"/>
                  </a:cubicBezTo>
                  <a:cubicBezTo>
                    <a:pt x="1367" y="526"/>
                    <a:pt x="1364" y="528"/>
                    <a:pt x="1360" y="528"/>
                  </a:cubicBezTo>
                  <a:lnTo>
                    <a:pt x="1339" y="528"/>
                  </a:lnTo>
                  <a:lnTo>
                    <a:pt x="1342" y="513"/>
                  </a:lnTo>
                  <a:lnTo>
                    <a:pt x="1350" y="515"/>
                  </a:lnTo>
                  <a:cubicBezTo>
                    <a:pt x="1353" y="516"/>
                    <a:pt x="1355" y="519"/>
                    <a:pt x="1355" y="523"/>
                  </a:cubicBezTo>
                  <a:lnTo>
                    <a:pt x="1355" y="528"/>
                  </a:lnTo>
                  <a:cubicBezTo>
                    <a:pt x="1355" y="533"/>
                    <a:pt x="1352" y="536"/>
                    <a:pt x="1347" y="536"/>
                  </a:cubicBezTo>
                  <a:lnTo>
                    <a:pt x="1326" y="536"/>
                  </a:lnTo>
                  <a:lnTo>
                    <a:pt x="1328" y="521"/>
                  </a:lnTo>
                  <a:lnTo>
                    <a:pt x="1336" y="523"/>
                  </a:lnTo>
                  <a:cubicBezTo>
                    <a:pt x="1339" y="524"/>
                    <a:pt x="1342" y="527"/>
                    <a:pt x="1342" y="530"/>
                  </a:cubicBezTo>
                  <a:cubicBezTo>
                    <a:pt x="1342" y="534"/>
                    <a:pt x="1340" y="537"/>
                    <a:pt x="1337" y="538"/>
                  </a:cubicBezTo>
                  <a:lnTo>
                    <a:pt x="1332" y="541"/>
                  </a:lnTo>
                  <a:cubicBezTo>
                    <a:pt x="1331" y="541"/>
                    <a:pt x="1331" y="541"/>
                    <a:pt x="1330" y="541"/>
                  </a:cubicBezTo>
                  <a:lnTo>
                    <a:pt x="1314" y="544"/>
                  </a:lnTo>
                  <a:lnTo>
                    <a:pt x="1320" y="540"/>
                  </a:lnTo>
                  <a:lnTo>
                    <a:pt x="1317" y="545"/>
                  </a:lnTo>
                  <a:cubicBezTo>
                    <a:pt x="1316" y="548"/>
                    <a:pt x="1313" y="549"/>
                    <a:pt x="1310" y="549"/>
                  </a:cubicBezTo>
                  <a:lnTo>
                    <a:pt x="1294" y="549"/>
                  </a:lnTo>
                  <a:lnTo>
                    <a:pt x="1301" y="538"/>
                  </a:lnTo>
                  <a:lnTo>
                    <a:pt x="1304" y="543"/>
                  </a:lnTo>
                  <a:cubicBezTo>
                    <a:pt x="1305" y="546"/>
                    <a:pt x="1305" y="549"/>
                    <a:pt x="1303" y="551"/>
                  </a:cubicBezTo>
                  <a:cubicBezTo>
                    <a:pt x="1302" y="553"/>
                    <a:pt x="1299" y="555"/>
                    <a:pt x="1296" y="555"/>
                  </a:cubicBezTo>
                  <a:lnTo>
                    <a:pt x="1278" y="555"/>
                  </a:lnTo>
                  <a:lnTo>
                    <a:pt x="1283" y="541"/>
                  </a:lnTo>
                  <a:lnTo>
                    <a:pt x="1289" y="546"/>
                  </a:lnTo>
                  <a:cubicBezTo>
                    <a:pt x="1291" y="548"/>
                    <a:pt x="1292" y="551"/>
                    <a:pt x="1291" y="554"/>
                  </a:cubicBezTo>
                  <a:cubicBezTo>
                    <a:pt x="1290" y="556"/>
                    <a:pt x="1289" y="559"/>
                    <a:pt x="1286" y="560"/>
                  </a:cubicBezTo>
                  <a:lnTo>
                    <a:pt x="1251" y="573"/>
                  </a:lnTo>
                  <a:cubicBezTo>
                    <a:pt x="1251" y="573"/>
                    <a:pt x="1250" y="573"/>
                    <a:pt x="1250" y="573"/>
                  </a:cubicBezTo>
                  <a:lnTo>
                    <a:pt x="1207" y="581"/>
                  </a:lnTo>
                  <a:cubicBezTo>
                    <a:pt x="1206" y="581"/>
                    <a:pt x="1205" y="581"/>
                    <a:pt x="1204" y="581"/>
                  </a:cubicBezTo>
                  <a:lnTo>
                    <a:pt x="1193" y="578"/>
                  </a:lnTo>
                  <a:lnTo>
                    <a:pt x="1203" y="571"/>
                  </a:lnTo>
                  <a:lnTo>
                    <a:pt x="1203" y="573"/>
                  </a:lnTo>
                  <a:cubicBezTo>
                    <a:pt x="1203" y="577"/>
                    <a:pt x="1201" y="580"/>
                    <a:pt x="1197" y="581"/>
                  </a:cubicBezTo>
                  <a:lnTo>
                    <a:pt x="1165" y="589"/>
                  </a:lnTo>
                  <a:cubicBezTo>
                    <a:pt x="1163" y="590"/>
                    <a:pt x="1161" y="589"/>
                    <a:pt x="1159" y="588"/>
                  </a:cubicBezTo>
                  <a:lnTo>
                    <a:pt x="1151" y="583"/>
                  </a:lnTo>
                  <a:lnTo>
                    <a:pt x="1163" y="576"/>
                  </a:lnTo>
                  <a:lnTo>
                    <a:pt x="1163" y="584"/>
                  </a:lnTo>
                  <a:cubicBezTo>
                    <a:pt x="1163" y="587"/>
                    <a:pt x="1161" y="590"/>
                    <a:pt x="1158" y="591"/>
                  </a:cubicBezTo>
                  <a:lnTo>
                    <a:pt x="1150" y="594"/>
                  </a:lnTo>
                  <a:cubicBezTo>
                    <a:pt x="1147" y="595"/>
                    <a:pt x="1144" y="594"/>
                    <a:pt x="1142" y="593"/>
                  </a:cubicBezTo>
                  <a:lnTo>
                    <a:pt x="1129" y="582"/>
                  </a:lnTo>
                  <a:lnTo>
                    <a:pt x="1138" y="583"/>
                  </a:lnTo>
                  <a:lnTo>
                    <a:pt x="1122" y="593"/>
                  </a:lnTo>
                  <a:lnTo>
                    <a:pt x="1123" y="581"/>
                  </a:lnTo>
                  <a:lnTo>
                    <a:pt x="1129" y="586"/>
                  </a:lnTo>
                  <a:cubicBezTo>
                    <a:pt x="1131" y="589"/>
                    <a:pt x="1132" y="593"/>
                    <a:pt x="1130" y="596"/>
                  </a:cubicBezTo>
                  <a:cubicBezTo>
                    <a:pt x="1128" y="599"/>
                    <a:pt x="1124" y="601"/>
                    <a:pt x="1121" y="599"/>
                  </a:cubicBezTo>
                  <a:lnTo>
                    <a:pt x="1097" y="591"/>
                  </a:lnTo>
                  <a:lnTo>
                    <a:pt x="1104" y="577"/>
                  </a:lnTo>
                  <a:lnTo>
                    <a:pt x="1115" y="585"/>
                  </a:lnTo>
                  <a:cubicBezTo>
                    <a:pt x="1117" y="587"/>
                    <a:pt x="1118" y="591"/>
                    <a:pt x="1118" y="594"/>
                  </a:cubicBezTo>
                  <a:cubicBezTo>
                    <a:pt x="1117" y="597"/>
                    <a:pt x="1114" y="599"/>
                    <a:pt x="1111" y="600"/>
                  </a:cubicBezTo>
                  <a:lnTo>
                    <a:pt x="1089" y="602"/>
                  </a:lnTo>
                  <a:cubicBezTo>
                    <a:pt x="1089" y="603"/>
                    <a:pt x="1088" y="603"/>
                    <a:pt x="1087" y="602"/>
                  </a:cubicBezTo>
                  <a:lnTo>
                    <a:pt x="1069" y="600"/>
                  </a:lnTo>
                  <a:cubicBezTo>
                    <a:pt x="1065" y="599"/>
                    <a:pt x="1062" y="596"/>
                    <a:pt x="1062" y="592"/>
                  </a:cubicBezTo>
                  <a:lnTo>
                    <a:pt x="1062" y="587"/>
                  </a:lnTo>
                  <a:cubicBezTo>
                    <a:pt x="1062" y="582"/>
                    <a:pt x="1065" y="579"/>
                    <a:pt x="1070" y="579"/>
                  </a:cubicBezTo>
                  <a:lnTo>
                    <a:pt x="1075" y="579"/>
                  </a:lnTo>
                  <a:lnTo>
                    <a:pt x="1074" y="594"/>
                  </a:lnTo>
                  <a:lnTo>
                    <a:pt x="1060" y="592"/>
                  </a:lnTo>
                  <a:cubicBezTo>
                    <a:pt x="1059" y="591"/>
                    <a:pt x="1057" y="591"/>
                    <a:pt x="1056" y="590"/>
                  </a:cubicBezTo>
                  <a:lnTo>
                    <a:pt x="1040" y="574"/>
                  </a:lnTo>
                  <a:lnTo>
                    <a:pt x="1053" y="572"/>
                  </a:lnTo>
                  <a:lnTo>
                    <a:pt x="1050" y="577"/>
                  </a:lnTo>
                  <a:lnTo>
                    <a:pt x="1049" y="568"/>
                  </a:lnTo>
                  <a:lnTo>
                    <a:pt x="1060" y="582"/>
                  </a:lnTo>
                  <a:cubicBezTo>
                    <a:pt x="1062" y="584"/>
                    <a:pt x="1062" y="587"/>
                    <a:pt x="1061" y="590"/>
                  </a:cubicBezTo>
                  <a:cubicBezTo>
                    <a:pt x="1060" y="593"/>
                    <a:pt x="1057" y="595"/>
                    <a:pt x="1054" y="595"/>
                  </a:cubicBezTo>
                  <a:lnTo>
                    <a:pt x="1046" y="595"/>
                  </a:lnTo>
                  <a:lnTo>
                    <a:pt x="1049" y="579"/>
                  </a:lnTo>
                  <a:lnTo>
                    <a:pt x="1060" y="585"/>
                  </a:lnTo>
                  <a:cubicBezTo>
                    <a:pt x="1062" y="586"/>
                    <a:pt x="1064" y="588"/>
                    <a:pt x="1064" y="590"/>
                  </a:cubicBezTo>
                  <a:cubicBezTo>
                    <a:pt x="1065" y="592"/>
                    <a:pt x="1064" y="595"/>
                    <a:pt x="1063" y="597"/>
                  </a:cubicBezTo>
                  <a:lnTo>
                    <a:pt x="1055" y="607"/>
                  </a:lnTo>
                  <a:cubicBezTo>
                    <a:pt x="1054" y="609"/>
                    <a:pt x="1052" y="610"/>
                    <a:pt x="1050" y="610"/>
                  </a:cubicBezTo>
                  <a:lnTo>
                    <a:pt x="1015" y="616"/>
                  </a:lnTo>
                  <a:lnTo>
                    <a:pt x="1019" y="602"/>
                  </a:lnTo>
                  <a:lnTo>
                    <a:pt x="1022" y="605"/>
                  </a:lnTo>
                  <a:cubicBezTo>
                    <a:pt x="1025" y="608"/>
                    <a:pt x="1025" y="612"/>
                    <a:pt x="1023" y="615"/>
                  </a:cubicBezTo>
                  <a:lnTo>
                    <a:pt x="1015" y="626"/>
                  </a:lnTo>
                  <a:cubicBezTo>
                    <a:pt x="1013" y="628"/>
                    <a:pt x="1011" y="629"/>
                    <a:pt x="1008" y="629"/>
                  </a:cubicBezTo>
                  <a:lnTo>
                    <a:pt x="998" y="629"/>
                  </a:lnTo>
                  <a:lnTo>
                    <a:pt x="1003" y="615"/>
                  </a:lnTo>
                  <a:lnTo>
                    <a:pt x="1009" y="621"/>
                  </a:lnTo>
                  <a:cubicBezTo>
                    <a:pt x="1011" y="622"/>
                    <a:pt x="1011" y="625"/>
                    <a:pt x="1011" y="628"/>
                  </a:cubicBezTo>
                  <a:cubicBezTo>
                    <a:pt x="1011" y="630"/>
                    <a:pt x="1009" y="633"/>
                    <a:pt x="1006" y="634"/>
                  </a:cubicBezTo>
                  <a:lnTo>
                    <a:pt x="982" y="644"/>
                  </a:lnTo>
                  <a:lnTo>
                    <a:pt x="986" y="642"/>
                  </a:lnTo>
                  <a:lnTo>
                    <a:pt x="970" y="663"/>
                  </a:lnTo>
                  <a:cubicBezTo>
                    <a:pt x="968" y="665"/>
                    <a:pt x="965" y="667"/>
                    <a:pt x="962" y="666"/>
                  </a:cubicBezTo>
                  <a:cubicBezTo>
                    <a:pt x="959" y="666"/>
                    <a:pt x="956" y="663"/>
                    <a:pt x="956" y="661"/>
                  </a:cubicBezTo>
                  <a:lnTo>
                    <a:pt x="953" y="653"/>
                  </a:lnTo>
                  <a:lnTo>
                    <a:pt x="968" y="653"/>
                  </a:lnTo>
                  <a:lnTo>
                    <a:pt x="965" y="661"/>
                  </a:lnTo>
                  <a:cubicBezTo>
                    <a:pt x="965" y="662"/>
                    <a:pt x="964" y="663"/>
                    <a:pt x="963" y="664"/>
                  </a:cubicBezTo>
                  <a:lnTo>
                    <a:pt x="955" y="672"/>
                  </a:lnTo>
                  <a:cubicBezTo>
                    <a:pt x="954" y="673"/>
                    <a:pt x="953" y="674"/>
                    <a:pt x="951" y="674"/>
                  </a:cubicBezTo>
                  <a:lnTo>
                    <a:pt x="938" y="677"/>
                  </a:lnTo>
                  <a:cubicBezTo>
                    <a:pt x="934" y="677"/>
                    <a:pt x="931" y="676"/>
                    <a:pt x="929" y="672"/>
                  </a:cubicBezTo>
                  <a:lnTo>
                    <a:pt x="927" y="667"/>
                  </a:lnTo>
                  <a:lnTo>
                    <a:pt x="938" y="670"/>
                  </a:lnTo>
                  <a:lnTo>
                    <a:pt x="930" y="675"/>
                  </a:lnTo>
                  <a:lnTo>
                    <a:pt x="928" y="661"/>
                  </a:lnTo>
                  <a:lnTo>
                    <a:pt x="936" y="664"/>
                  </a:lnTo>
                  <a:cubicBezTo>
                    <a:pt x="940" y="665"/>
                    <a:pt x="942" y="669"/>
                    <a:pt x="942" y="673"/>
                  </a:cubicBezTo>
                  <a:cubicBezTo>
                    <a:pt x="941" y="677"/>
                    <a:pt x="938" y="679"/>
                    <a:pt x="934" y="679"/>
                  </a:cubicBezTo>
                  <a:lnTo>
                    <a:pt x="926" y="679"/>
                  </a:lnTo>
                  <a:cubicBezTo>
                    <a:pt x="925" y="679"/>
                    <a:pt x="924" y="679"/>
                    <a:pt x="923" y="679"/>
                  </a:cubicBezTo>
                  <a:lnTo>
                    <a:pt x="904" y="671"/>
                  </a:lnTo>
                  <a:lnTo>
                    <a:pt x="913" y="658"/>
                  </a:lnTo>
                  <a:lnTo>
                    <a:pt x="921" y="666"/>
                  </a:lnTo>
                  <a:cubicBezTo>
                    <a:pt x="923" y="668"/>
                    <a:pt x="924" y="672"/>
                    <a:pt x="922" y="675"/>
                  </a:cubicBezTo>
                  <a:lnTo>
                    <a:pt x="920" y="680"/>
                  </a:lnTo>
                  <a:cubicBezTo>
                    <a:pt x="919" y="682"/>
                    <a:pt x="917" y="684"/>
                    <a:pt x="915" y="684"/>
                  </a:cubicBezTo>
                  <a:lnTo>
                    <a:pt x="888" y="692"/>
                  </a:lnTo>
                  <a:cubicBezTo>
                    <a:pt x="885" y="693"/>
                    <a:pt x="882" y="692"/>
                    <a:pt x="880" y="690"/>
                  </a:cubicBezTo>
                  <a:cubicBezTo>
                    <a:pt x="878" y="687"/>
                    <a:pt x="877" y="684"/>
                    <a:pt x="879" y="681"/>
                  </a:cubicBezTo>
                  <a:lnTo>
                    <a:pt x="881" y="676"/>
                  </a:lnTo>
                  <a:lnTo>
                    <a:pt x="888" y="687"/>
                  </a:lnTo>
                  <a:lnTo>
                    <a:pt x="880" y="687"/>
                  </a:lnTo>
                  <a:lnTo>
                    <a:pt x="888" y="679"/>
                  </a:lnTo>
                  <a:lnTo>
                    <a:pt x="888" y="682"/>
                  </a:lnTo>
                  <a:cubicBezTo>
                    <a:pt x="888" y="686"/>
                    <a:pt x="886" y="689"/>
                    <a:pt x="883" y="690"/>
                  </a:cubicBezTo>
                  <a:lnTo>
                    <a:pt x="864" y="695"/>
                  </a:lnTo>
                  <a:cubicBezTo>
                    <a:pt x="862" y="696"/>
                    <a:pt x="859" y="695"/>
                    <a:pt x="857" y="694"/>
                  </a:cubicBezTo>
                  <a:cubicBezTo>
                    <a:pt x="855" y="692"/>
                    <a:pt x="854" y="690"/>
                    <a:pt x="854" y="687"/>
                  </a:cubicBezTo>
                  <a:lnTo>
                    <a:pt x="854" y="679"/>
                  </a:lnTo>
                  <a:lnTo>
                    <a:pt x="869" y="683"/>
                  </a:lnTo>
                  <a:lnTo>
                    <a:pt x="861" y="697"/>
                  </a:lnTo>
                  <a:cubicBezTo>
                    <a:pt x="859" y="699"/>
                    <a:pt x="857" y="700"/>
                    <a:pt x="855" y="700"/>
                  </a:cubicBezTo>
                  <a:cubicBezTo>
                    <a:pt x="853" y="701"/>
                    <a:pt x="850" y="700"/>
                    <a:pt x="849" y="699"/>
                  </a:cubicBezTo>
                  <a:lnTo>
                    <a:pt x="833" y="686"/>
                  </a:lnTo>
                  <a:cubicBezTo>
                    <a:pt x="831" y="684"/>
                    <a:pt x="830" y="681"/>
                    <a:pt x="830" y="679"/>
                  </a:cubicBezTo>
                  <a:cubicBezTo>
                    <a:pt x="830" y="676"/>
                    <a:pt x="832" y="674"/>
                    <a:pt x="834" y="672"/>
                  </a:cubicBezTo>
                  <a:lnTo>
                    <a:pt x="858" y="659"/>
                  </a:lnTo>
                  <a:lnTo>
                    <a:pt x="862" y="674"/>
                  </a:lnTo>
                  <a:lnTo>
                    <a:pt x="832" y="674"/>
                  </a:lnTo>
                  <a:lnTo>
                    <a:pt x="836" y="659"/>
                  </a:lnTo>
                  <a:lnTo>
                    <a:pt x="847" y="664"/>
                  </a:lnTo>
                  <a:cubicBezTo>
                    <a:pt x="850" y="666"/>
                    <a:pt x="852" y="670"/>
                    <a:pt x="851" y="673"/>
                  </a:cubicBezTo>
                  <a:cubicBezTo>
                    <a:pt x="850" y="677"/>
                    <a:pt x="847" y="679"/>
                    <a:pt x="843" y="679"/>
                  </a:cubicBezTo>
                  <a:lnTo>
                    <a:pt x="835" y="679"/>
                  </a:lnTo>
                  <a:lnTo>
                    <a:pt x="841" y="666"/>
                  </a:lnTo>
                  <a:lnTo>
                    <a:pt x="843" y="668"/>
                  </a:lnTo>
                  <a:cubicBezTo>
                    <a:pt x="845" y="670"/>
                    <a:pt x="846" y="672"/>
                    <a:pt x="846" y="674"/>
                  </a:cubicBezTo>
                  <a:cubicBezTo>
                    <a:pt x="846" y="676"/>
                    <a:pt x="845" y="678"/>
                    <a:pt x="843" y="680"/>
                  </a:cubicBezTo>
                  <a:lnTo>
                    <a:pt x="833" y="690"/>
                  </a:lnTo>
                  <a:cubicBezTo>
                    <a:pt x="831" y="692"/>
                    <a:pt x="828" y="693"/>
                    <a:pt x="825" y="692"/>
                  </a:cubicBezTo>
                  <a:lnTo>
                    <a:pt x="815" y="690"/>
                  </a:lnTo>
                  <a:lnTo>
                    <a:pt x="822" y="676"/>
                  </a:lnTo>
                  <a:lnTo>
                    <a:pt x="830" y="684"/>
                  </a:lnTo>
                  <a:cubicBezTo>
                    <a:pt x="833" y="687"/>
                    <a:pt x="833" y="691"/>
                    <a:pt x="831" y="694"/>
                  </a:cubicBezTo>
                  <a:lnTo>
                    <a:pt x="826" y="702"/>
                  </a:lnTo>
                  <a:cubicBezTo>
                    <a:pt x="824" y="705"/>
                    <a:pt x="821" y="706"/>
                    <a:pt x="818" y="706"/>
                  </a:cubicBezTo>
                  <a:lnTo>
                    <a:pt x="802" y="703"/>
                  </a:lnTo>
                  <a:lnTo>
                    <a:pt x="810" y="692"/>
                  </a:lnTo>
                  <a:lnTo>
                    <a:pt x="813" y="697"/>
                  </a:lnTo>
                  <a:cubicBezTo>
                    <a:pt x="814" y="699"/>
                    <a:pt x="814" y="702"/>
                    <a:pt x="813" y="705"/>
                  </a:cubicBezTo>
                  <a:cubicBezTo>
                    <a:pt x="811" y="707"/>
                    <a:pt x="809" y="709"/>
                    <a:pt x="806" y="709"/>
                  </a:cubicBezTo>
                  <a:lnTo>
                    <a:pt x="787" y="709"/>
                  </a:lnTo>
                  <a:cubicBezTo>
                    <a:pt x="784" y="709"/>
                    <a:pt x="782" y="707"/>
                    <a:pt x="780" y="705"/>
                  </a:cubicBezTo>
                  <a:lnTo>
                    <a:pt x="775" y="697"/>
                  </a:lnTo>
                  <a:lnTo>
                    <a:pt x="790" y="693"/>
                  </a:lnTo>
                  <a:lnTo>
                    <a:pt x="790" y="701"/>
                  </a:lnTo>
                  <a:cubicBezTo>
                    <a:pt x="790" y="703"/>
                    <a:pt x="788" y="706"/>
                    <a:pt x="786" y="707"/>
                  </a:cubicBezTo>
                  <a:cubicBezTo>
                    <a:pt x="784" y="709"/>
                    <a:pt x="781" y="709"/>
                    <a:pt x="779" y="708"/>
                  </a:cubicBezTo>
                  <a:lnTo>
                    <a:pt x="766" y="703"/>
                  </a:lnTo>
                  <a:lnTo>
                    <a:pt x="774" y="701"/>
                  </a:lnTo>
                  <a:lnTo>
                    <a:pt x="766" y="709"/>
                  </a:lnTo>
                  <a:cubicBezTo>
                    <a:pt x="765" y="710"/>
                    <a:pt x="763" y="711"/>
                    <a:pt x="760" y="711"/>
                  </a:cubicBezTo>
                  <a:lnTo>
                    <a:pt x="750" y="711"/>
                  </a:lnTo>
                  <a:lnTo>
                    <a:pt x="752" y="695"/>
                  </a:lnTo>
                  <a:lnTo>
                    <a:pt x="762" y="698"/>
                  </a:lnTo>
                  <a:cubicBezTo>
                    <a:pt x="765" y="699"/>
                    <a:pt x="767" y="701"/>
                    <a:pt x="768" y="704"/>
                  </a:cubicBezTo>
                  <a:cubicBezTo>
                    <a:pt x="769" y="707"/>
                    <a:pt x="768" y="710"/>
                    <a:pt x="766" y="712"/>
                  </a:cubicBezTo>
                  <a:lnTo>
                    <a:pt x="761" y="717"/>
                  </a:lnTo>
                  <a:lnTo>
                    <a:pt x="761" y="705"/>
                  </a:lnTo>
                  <a:lnTo>
                    <a:pt x="766" y="711"/>
                  </a:lnTo>
                  <a:cubicBezTo>
                    <a:pt x="768" y="713"/>
                    <a:pt x="769" y="715"/>
                    <a:pt x="768" y="718"/>
                  </a:cubicBezTo>
                  <a:cubicBezTo>
                    <a:pt x="768" y="720"/>
                    <a:pt x="766" y="722"/>
                    <a:pt x="764" y="724"/>
                  </a:cubicBezTo>
                  <a:lnTo>
                    <a:pt x="748" y="732"/>
                  </a:lnTo>
                  <a:cubicBezTo>
                    <a:pt x="747" y="732"/>
                    <a:pt x="745" y="733"/>
                    <a:pt x="743" y="732"/>
                  </a:cubicBezTo>
                  <a:lnTo>
                    <a:pt x="727" y="730"/>
                  </a:lnTo>
                  <a:lnTo>
                    <a:pt x="730" y="730"/>
                  </a:lnTo>
                  <a:lnTo>
                    <a:pt x="709" y="735"/>
                  </a:lnTo>
                  <a:lnTo>
                    <a:pt x="712" y="721"/>
                  </a:lnTo>
                  <a:lnTo>
                    <a:pt x="725" y="731"/>
                  </a:lnTo>
                  <a:lnTo>
                    <a:pt x="729" y="735"/>
                  </a:lnTo>
                  <a:cubicBezTo>
                    <a:pt x="730" y="736"/>
                    <a:pt x="731" y="738"/>
                    <a:pt x="731" y="740"/>
                  </a:cubicBezTo>
                  <a:cubicBezTo>
                    <a:pt x="731" y="742"/>
                    <a:pt x="730" y="745"/>
                    <a:pt x="729" y="746"/>
                  </a:cubicBezTo>
                  <a:lnTo>
                    <a:pt x="726" y="749"/>
                  </a:lnTo>
                  <a:lnTo>
                    <a:pt x="728" y="746"/>
                  </a:lnTo>
                  <a:lnTo>
                    <a:pt x="725" y="753"/>
                  </a:lnTo>
                  <a:lnTo>
                    <a:pt x="720" y="743"/>
                  </a:lnTo>
                  <a:lnTo>
                    <a:pt x="728" y="746"/>
                  </a:lnTo>
                  <a:cubicBezTo>
                    <a:pt x="732" y="747"/>
                    <a:pt x="734" y="751"/>
                    <a:pt x="734" y="754"/>
                  </a:cubicBezTo>
                  <a:cubicBezTo>
                    <a:pt x="733" y="758"/>
                    <a:pt x="731" y="761"/>
                    <a:pt x="727" y="762"/>
                  </a:cubicBezTo>
                  <a:lnTo>
                    <a:pt x="687" y="767"/>
                  </a:lnTo>
                  <a:lnTo>
                    <a:pt x="687" y="751"/>
                  </a:lnTo>
                  <a:lnTo>
                    <a:pt x="717" y="756"/>
                  </a:lnTo>
                  <a:cubicBezTo>
                    <a:pt x="719" y="757"/>
                    <a:pt x="722" y="759"/>
                    <a:pt x="723" y="762"/>
                  </a:cubicBezTo>
                  <a:cubicBezTo>
                    <a:pt x="724" y="765"/>
                    <a:pt x="723" y="768"/>
                    <a:pt x="721" y="770"/>
                  </a:cubicBezTo>
                  <a:lnTo>
                    <a:pt x="710" y="780"/>
                  </a:lnTo>
                  <a:lnTo>
                    <a:pt x="704" y="767"/>
                  </a:lnTo>
                  <a:lnTo>
                    <a:pt x="712" y="767"/>
                  </a:lnTo>
                  <a:cubicBezTo>
                    <a:pt x="717" y="767"/>
                    <a:pt x="720" y="770"/>
                    <a:pt x="720" y="775"/>
                  </a:cubicBezTo>
                  <a:lnTo>
                    <a:pt x="720" y="785"/>
                  </a:lnTo>
                  <a:cubicBezTo>
                    <a:pt x="720" y="788"/>
                    <a:pt x="719" y="790"/>
                    <a:pt x="718" y="791"/>
                  </a:cubicBezTo>
                  <a:cubicBezTo>
                    <a:pt x="716" y="793"/>
                    <a:pt x="714" y="794"/>
                    <a:pt x="711" y="793"/>
                  </a:cubicBezTo>
                  <a:lnTo>
                    <a:pt x="674" y="788"/>
                  </a:lnTo>
                  <a:lnTo>
                    <a:pt x="678" y="773"/>
                  </a:lnTo>
                  <a:lnTo>
                    <a:pt x="702" y="780"/>
                  </a:lnTo>
                  <a:cubicBezTo>
                    <a:pt x="704" y="781"/>
                    <a:pt x="705" y="783"/>
                    <a:pt x="706" y="784"/>
                  </a:cubicBezTo>
                  <a:lnTo>
                    <a:pt x="709" y="790"/>
                  </a:lnTo>
                  <a:cubicBezTo>
                    <a:pt x="710" y="792"/>
                    <a:pt x="710" y="795"/>
                    <a:pt x="709" y="798"/>
                  </a:cubicBezTo>
                  <a:cubicBezTo>
                    <a:pt x="707" y="800"/>
                    <a:pt x="705" y="801"/>
                    <a:pt x="702" y="801"/>
                  </a:cubicBezTo>
                  <a:lnTo>
                    <a:pt x="688" y="801"/>
                  </a:lnTo>
                  <a:lnTo>
                    <a:pt x="696" y="790"/>
                  </a:lnTo>
                  <a:lnTo>
                    <a:pt x="698" y="795"/>
                  </a:lnTo>
                  <a:cubicBezTo>
                    <a:pt x="700" y="798"/>
                    <a:pt x="699" y="801"/>
                    <a:pt x="698" y="803"/>
                  </a:cubicBezTo>
                  <a:cubicBezTo>
                    <a:pt x="696" y="805"/>
                    <a:pt x="694" y="807"/>
                    <a:pt x="691" y="807"/>
                  </a:cubicBezTo>
                  <a:lnTo>
                    <a:pt x="688" y="807"/>
                  </a:lnTo>
                  <a:cubicBezTo>
                    <a:pt x="686" y="807"/>
                    <a:pt x="684" y="806"/>
                    <a:pt x="683" y="804"/>
                  </a:cubicBezTo>
                  <a:lnTo>
                    <a:pt x="675" y="796"/>
                  </a:lnTo>
                  <a:lnTo>
                    <a:pt x="688" y="788"/>
                  </a:lnTo>
                  <a:lnTo>
                    <a:pt x="691" y="796"/>
                  </a:lnTo>
                  <a:cubicBezTo>
                    <a:pt x="692" y="799"/>
                    <a:pt x="691" y="803"/>
                    <a:pt x="688" y="805"/>
                  </a:cubicBezTo>
                  <a:cubicBezTo>
                    <a:pt x="686" y="807"/>
                    <a:pt x="682" y="807"/>
                    <a:pt x="680" y="806"/>
                  </a:cubicBezTo>
                  <a:lnTo>
                    <a:pt x="669" y="801"/>
                  </a:lnTo>
                  <a:lnTo>
                    <a:pt x="677" y="786"/>
                  </a:lnTo>
                  <a:lnTo>
                    <a:pt x="690" y="794"/>
                  </a:lnTo>
                  <a:cubicBezTo>
                    <a:pt x="693" y="796"/>
                    <a:pt x="695" y="801"/>
                    <a:pt x="693" y="804"/>
                  </a:cubicBezTo>
                  <a:cubicBezTo>
                    <a:pt x="692" y="808"/>
                    <a:pt x="688" y="810"/>
                    <a:pt x="684" y="809"/>
                  </a:cubicBezTo>
                  <a:lnTo>
                    <a:pt x="658" y="804"/>
                  </a:lnTo>
                  <a:lnTo>
                    <a:pt x="665" y="790"/>
                  </a:lnTo>
                  <a:lnTo>
                    <a:pt x="678" y="804"/>
                  </a:lnTo>
                  <a:cubicBezTo>
                    <a:pt x="681" y="806"/>
                    <a:pt x="681" y="810"/>
                    <a:pt x="679" y="813"/>
                  </a:cubicBezTo>
                  <a:cubicBezTo>
                    <a:pt x="678" y="816"/>
                    <a:pt x="674" y="818"/>
                    <a:pt x="670" y="817"/>
                  </a:cubicBezTo>
                  <a:lnTo>
                    <a:pt x="652" y="812"/>
                  </a:lnTo>
                  <a:lnTo>
                    <a:pt x="659" y="798"/>
                  </a:lnTo>
                  <a:lnTo>
                    <a:pt x="670" y="809"/>
                  </a:lnTo>
                  <a:cubicBezTo>
                    <a:pt x="672" y="811"/>
                    <a:pt x="673" y="815"/>
                    <a:pt x="672" y="818"/>
                  </a:cubicBezTo>
                  <a:cubicBezTo>
                    <a:pt x="671" y="821"/>
                    <a:pt x="668" y="823"/>
                    <a:pt x="664" y="823"/>
                  </a:cubicBezTo>
                  <a:lnTo>
                    <a:pt x="659" y="823"/>
                  </a:lnTo>
                  <a:lnTo>
                    <a:pt x="665" y="809"/>
                  </a:lnTo>
                  <a:lnTo>
                    <a:pt x="667" y="812"/>
                  </a:lnTo>
                  <a:cubicBezTo>
                    <a:pt x="669" y="813"/>
                    <a:pt x="670" y="815"/>
                    <a:pt x="670" y="817"/>
                  </a:cubicBezTo>
                  <a:cubicBezTo>
                    <a:pt x="670" y="819"/>
                    <a:pt x="669" y="821"/>
                    <a:pt x="667" y="823"/>
                  </a:cubicBezTo>
                  <a:lnTo>
                    <a:pt x="662" y="828"/>
                  </a:lnTo>
                  <a:cubicBezTo>
                    <a:pt x="661" y="830"/>
                    <a:pt x="659" y="831"/>
                    <a:pt x="656" y="831"/>
                  </a:cubicBezTo>
                  <a:lnTo>
                    <a:pt x="635" y="831"/>
                  </a:lnTo>
                  <a:cubicBezTo>
                    <a:pt x="632" y="831"/>
                    <a:pt x="630" y="829"/>
                    <a:pt x="628" y="827"/>
                  </a:cubicBezTo>
                  <a:cubicBezTo>
                    <a:pt x="627" y="824"/>
                    <a:pt x="627" y="821"/>
                    <a:pt x="628" y="819"/>
                  </a:cubicBezTo>
                  <a:lnTo>
                    <a:pt x="631" y="814"/>
                  </a:lnTo>
                  <a:lnTo>
                    <a:pt x="643" y="823"/>
                  </a:lnTo>
                  <a:lnTo>
                    <a:pt x="633" y="834"/>
                  </a:lnTo>
                  <a:cubicBezTo>
                    <a:pt x="631" y="835"/>
                    <a:pt x="628" y="836"/>
                    <a:pt x="626" y="836"/>
                  </a:cubicBezTo>
                  <a:lnTo>
                    <a:pt x="607" y="833"/>
                  </a:lnTo>
                  <a:lnTo>
                    <a:pt x="613" y="819"/>
                  </a:lnTo>
                  <a:lnTo>
                    <a:pt x="640" y="837"/>
                  </a:lnTo>
                  <a:cubicBezTo>
                    <a:pt x="643" y="839"/>
                    <a:pt x="644" y="843"/>
                    <a:pt x="642" y="847"/>
                  </a:cubicBezTo>
                  <a:cubicBezTo>
                    <a:pt x="641" y="850"/>
                    <a:pt x="637" y="852"/>
                    <a:pt x="633" y="852"/>
                  </a:cubicBezTo>
                  <a:lnTo>
                    <a:pt x="609" y="846"/>
                  </a:lnTo>
                  <a:lnTo>
                    <a:pt x="616" y="832"/>
                  </a:lnTo>
                  <a:lnTo>
                    <a:pt x="634" y="845"/>
                  </a:lnTo>
                  <a:cubicBezTo>
                    <a:pt x="636" y="847"/>
                    <a:pt x="638" y="849"/>
                    <a:pt x="638" y="851"/>
                  </a:cubicBezTo>
                  <a:cubicBezTo>
                    <a:pt x="638" y="853"/>
                    <a:pt x="637" y="856"/>
                    <a:pt x="635" y="857"/>
                  </a:cubicBezTo>
                  <a:lnTo>
                    <a:pt x="622" y="871"/>
                  </a:lnTo>
                  <a:lnTo>
                    <a:pt x="614" y="857"/>
                  </a:lnTo>
                  <a:lnTo>
                    <a:pt x="630" y="852"/>
                  </a:lnTo>
                  <a:cubicBezTo>
                    <a:pt x="634" y="851"/>
                    <a:pt x="638" y="853"/>
                    <a:pt x="640" y="857"/>
                  </a:cubicBezTo>
                  <a:cubicBezTo>
                    <a:pt x="641" y="860"/>
                    <a:pt x="640" y="865"/>
                    <a:pt x="636" y="867"/>
                  </a:cubicBezTo>
                  <a:lnTo>
                    <a:pt x="625" y="872"/>
                  </a:lnTo>
                  <a:lnTo>
                    <a:pt x="627" y="859"/>
                  </a:lnTo>
                  <a:lnTo>
                    <a:pt x="633" y="865"/>
                  </a:lnTo>
                  <a:cubicBezTo>
                    <a:pt x="635" y="867"/>
                    <a:pt x="636" y="870"/>
                    <a:pt x="635" y="873"/>
                  </a:cubicBezTo>
                  <a:cubicBezTo>
                    <a:pt x="633" y="876"/>
                    <a:pt x="630" y="878"/>
                    <a:pt x="627" y="878"/>
                  </a:cubicBezTo>
                  <a:lnTo>
                    <a:pt x="600" y="878"/>
                  </a:lnTo>
                  <a:lnTo>
                    <a:pt x="603" y="863"/>
                  </a:lnTo>
                  <a:lnTo>
                    <a:pt x="619" y="868"/>
                  </a:lnTo>
                  <a:cubicBezTo>
                    <a:pt x="622" y="869"/>
                    <a:pt x="625" y="872"/>
                    <a:pt x="624" y="876"/>
                  </a:cubicBezTo>
                  <a:cubicBezTo>
                    <a:pt x="624" y="880"/>
                    <a:pt x="622" y="883"/>
                    <a:pt x="618" y="883"/>
                  </a:cubicBezTo>
                  <a:lnTo>
                    <a:pt x="591" y="889"/>
                  </a:lnTo>
                  <a:lnTo>
                    <a:pt x="591" y="873"/>
                  </a:lnTo>
                  <a:lnTo>
                    <a:pt x="612" y="876"/>
                  </a:lnTo>
                  <a:cubicBezTo>
                    <a:pt x="615" y="876"/>
                    <a:pt x="617" y="878"/>
                    <a:pt x="618" y="880"/>
                  </a:cubicBezTo>
                  <a:lnTo>
                    <a:pt x="621" y="885"/>
                  </a:lnTo>
                  <a:cubicBezTo>
                    <a:pt x="622" y="887"/>
                    <a:pt x="622" y="890"/>
                    <a:pt x="621" y="892"/>
                  </a:cubicBezTo>
                  <a:cubicBezTo>
                    <a:pt x="620" y="894"/>
                    <a:pt x="619" y="895"/>
                    <a:pt x="617" y="896"/>
                  </a:cubicBezTo>
                  <a:lnTo>
                    <a:pt x="603" y="902"/>
                  </a:lnTo>
                  <a:cubicBezTo>
                    <a:pt x="602" y="902"/>
                    <a:pt x="601" y="902"/>
                    <a:pt x="599" y="902"/>
                  </a:cubicBezTo>
                  <a:lnTo>
                    <a:pt x="580" y="899"/>
                  </a:lnTo>
                  <a:cubicBezTo>
                    <a:pt x="570" y="897"/>
                    <a:pt x="573" y="882"/>
                    <a:pt x="583" y="884"/>
                  </a:cubicBezTo>
                  <a:lnTo>
                    <a:pt x="602" y="886"/>
                  </a:lnTo>
                  <a:cubicBezTo>
                    <a:pt x="606" y="887"/>
                    <a:pt x="608" y="890"/>
                    <a:pt x="608" y="894"/>
                  </a:cubicBezTo>
                  <a:cubicBezTo>
                    <a:pt x="609" y="898"/>
                    <a:pt x="606" y="901"/>
                    <a:pt x="602" y="902"/>
                  </a:cubicBezTo>
                  <a:lnTo>
                    <a:pt x="586" y="905"/>
                  </a:lnTo>
                  <a:lnTo>
                    <a:pt x="589" y="890"/>
                  </a:lnTo>
                  <a:lnTo>
                    <a:pt x="602" y="898"/>
                  </a:lnTo>
                  <a:cubicBezTo>
                    <a:pt x="605" y="900"/>
                    <a:pt x="607" y="904"/>
                    <a:pt x="605" y="907"/>
                  </a:cubicBezTo>
                  <a:cubicBezTo>
                    <a:pt x="604" y="911"/>
                    <a:pt x="600" y="913"/>
                    <a:pt x="596" y="913"/>
                  </a:cubicBezTo>
                  <a:lnTo>
                    <a:pt x="564" y="907"/>
                  </a:lnTo>
                  <a:lnTo>
                    <a:pt x="567" y="892"/>
                  </a:lnTo>
                  <a:lnTo>
                    <a:pt x="597" y="897"/>
                  </a:lnTo>
                  <a:cubicBezTo>
                    <a:pt x="600" y="897"/>
                    <a:pt x="602" y="900"/>
                    <a:pt x="603" y="903"/>
                  </a:cubicBezTo>
                  <a:cubicBezTo>
                    <a:pt x="604" y="906"/>
                    <a:pt x="602" y="909"/>
                    <a:pt x="600" y="911"/>
                  </a:cubicBezTo>
                  <a:lnTo>
                    <a:pt x="589" y="919"/>
                  </a:lnTo>
                  <a:cubicBezTo>
                    <a:pt x="588" y="920"/>
                    <a:pt x="585" y="921"/>
                    <a:pt x="583" y="921"/>
                  </a:cubicBezTo>
                  <a:lnTo>
                    <a:pt x="567" y="918"/>
                  </a:lnTo>
                  <a:lnTo>
                    <a:pt x="571" y="903"/>
                  </a:lnTo>
                  <a:lnTo>
                    <a:pt x="593" y="910"/>
                  </a:lnTo>
                  <a:cubicBezTo>
                    <a:pt x="596" y="912"/>
                    <a:pt x="599" y="916"/>
                    <a:pt x="598" y="920"/>
                  </a:cubicBezTo>
                  <a:cubicBezTo>
                    <a:pt x="597" y="924"/>
                    <a:pt x="593" y="926"/>
                    <a:pt x="589" y="926"/>
                  </a:cubicBezTo>
                  <a:lnTo>
                    <a:pt x="565" y="923"/>
                  </a:lnTo>
                  <a:lnTo>
                    <a:pt x="568" y="908"/>
                  </a:lnTo>
                  <a:lnTo>
                    <a:pt x="592" y="913"/>
                  </a:lnTo>
                  <a:cubicBezTo>
                    <a:pt x="595" y="914"/>
                    <a:pt x="598" y="917"/>
                    <a:pt x="598" y="921"/>
                  </a:cubicBezTo>
                  <a:cubicBezTo>
                    <a:pt x="598" y="925"/>
                    <a:pt x="595" y="928"/>
                    <a:pt x="591" y="929"/>
                  </a:cubicBezTo>
                  <a:lnTo>
                    <a:pt x="578" y="931"/>
                  </a:lnTo>
                  <a:lnTo>
                    <a:pt x="576" y="915"/>
                  </a:lnTo>
                  <a:lnTo>
                    <a:pt x="590" y="915"/>
                  </a:lnTo>
                  <a:cubicBezTo>
                    <a:pt x="594" y="915"/>
                    <a:pt x="597" y="918"/>
                    <a:pt x="598" y="921"/>
                  </a:cubicBezTo>
                  <a:cubicBezTo>
                    <a:pt x="598" y="925"/>
                    <a:pt x="597" y="929"/>
                    <a:pt x="593" y="930"/>
                  </a:cubicBezTo>
                  <a:lnTo>
                    <a:pt x="588" y="933"/>
                  </a:lnTo>
                  <a:cubicBezTo>
                    <a:pt x="587" y="933"/>
                    <a:pt x="587" y="934"/>
                    <a:pt x="586" y="934"/>
                  </a:cubicBezTo>
                  <a:lnTo>
                    <a:pt x="570" y="937"/>
                  </a:lnTo>
                  <a:lnTo>
                    <a:pt x="574" y="923"/>
                  </a:lnTo>
                  <a:lnTo>
                    <a:pt x="577" y="926"/>
                  </a:lnTo>
                  <a:cubicBezTo>
                    <a:pt x="580" y="929"/>
                    <a:pt x="580" y="933"/>
                    <a:pt x="577" y="937"/>
                  </a:cubicBezTo>
                  <a:cubicBezTo>
                    <a:pt x="574" y="940"/>
                    <a:pt x="569" y="940"/>
                    <a:pt x="566" y="938"/>
                  </a:cubicBezTo>
                  <a:lnTo>
                    <a:pt x="553" y="927"/>
                  </a:lnTo>
                  <a:lnTo>
                    <a:pt x="566" y="921"/>
                  </a:lnTo>
                  <a:lnTo>
                    <a:pt x="566" y="929"/>
                  </a:lnTo>
                  <a:cubicBezTo>
                    <a:pt x="566" y="931"/>
                    <a:pt x="565" y="933"/>
                    <a:pt x="563" y="935"/>
                  </a:cubicBezTo>
                  <a:cubicBezTo>
                    <a:pt x="561" y="937"/>
                    <a:pt x="558" y="937"/>
                    <a:pt x="556" y="936"/>
                  </a:cubicBezTo>
                  <a:lnTo>
                    <a:pt x="537" y="931"/>
                  </a:lnTo>
                  <a:lnTo>
                    <a:pt x="541" y="916"/>
                  </a:lnTo>
                  <a:lnTo>
                    <a:pt x="568" y="924"/>
                  </a:lnTo>
                  <a:cubicBezTo>
                    <a:pt x="571" y="924"/>
                    <a:pt x="573" y="927"/>
                    <a:pt x="574" y="930"/>
                  </a:cubicBezTo>
                  <a:cubicBezTo>
                    <a:pt x="574" y="933"/>
                    <a:pt x="573" y="936"/>
                    <a:pt x="571" y="938"/>
                  </a:cubicBezTo>
                  <a:lnTo>
                    <a:pt x="560" y="946"/>
                  </a:lnTo>
                  <a:lnTo>
                    <a:pt x="553" y="932"/>
                  </a:lnTo>
                  <a:lnTo>
                    <a:pt x="569" y="926"/>
                  </a:lnTo>
                  <a:cubicBezTo>
                    <a:pt x="571" y="925"/>
                    <a:pt x="574" y="926"/>
                    <a:pt x="576" y="927"/>
                  </a:cubicBezTo>
                  <a:cubicBezTo>
                    <a:pt x="578" y="929"/>
                    <a:pt x="579" y="931"/>
                    <a:pt x="579" y="934"/>
                  </a:cubicBezTo>
                  <a:lnTo>
                    <a:pt x="579" y="942"/>
                  </a:lnTo>
                  <a:cubicBezTo>
                    <a:pt x="579" y="946"/>
                    <a:pt x="576" y="950"/>
                    <a:pt x="571" y="950"/>
                  </a:cubicBezTo>
                  <a:lnTo>
                    <a:pt x="563" y="950"/>
                  </a:lnTo>
                  <a:lnTo>
                    <a:pt x="569" y="936"/>
                  </a:lnTo>
                  <a:lnTo>
                    <a:pt x="574" y="941"/>
                  </a:lnTo>
                  <a:cubicBezTo>
                    <a:pt x="576" y="944"/>
                    <a:pt x="577" y="947"/>
                    <a:pt x="576" y="950"/>
                  </a:cubicBezTo>
                  <a:cubicBezTo>
                    <a:pt x="574" y="954"/>
                    <a:pt x="571" y="955"/>
                    <a:pt x="568" y="955"/>
                  </a:cubicBezTo>
                  <a:lnTo>
                    <a:pt x="533" y="952"/>
                  </a:lnTo>
                  <a:cubicBezTo>
                    <a:pt x="530" y="952"/>
                    <a:pt x="527" y="950"/>
                    <a:pt x="526" y="947"/>
                  </a:cubicBezTo>
                  <a:cubicBezTo>
                    <a:pt x="525" y="943"/>
                    <a:pt x="527" y="940"/>
                    <a:pt x="529" y="938"/>
                  </a:cubicBezTo>
                  <a:lnTo>
                    <a:pt x="537" y="933"/>
                  </a:lnTo>
                  <a:lnTo>
                    <a:pt x="536" y="945"/>
                  </a:lnTo>
                  <a:lnTo>
                    <a:pt x="533" y="942"/>
                  </a:lnTo>
                  <a:lnTo>
                    <a:pt x="543" y="944"/>
                  </a:lnTo>
                  <a:lnTo>
                    <a:pt x="524" y="954"/>
                  </a:lnTo>
                  <a:lnTo>
                    <a:pt x="517" y="959"/>
                  </a:lnTo>
                  <a:cubicBezTo>
                    <a:pt x="515" y="960"/>
                    <a:pt x="513" y="961"/>
                    <a:pt x="511" y="960"/>
                  </a:cubicBezTo>
                  <a:lnTo>
                    <a:pt x="495" y="958"/>
                  </a:lnTo>
                  <a:cubicBezTo>
                    <a:pt x="492" y="957"/>
                    <a:pt x="489" y="955"/>
                    <a:pt x="489" y="952"/>
                  </a:cubicBezTo>
                  <a:cubicBezTo>
                    <a:pt x="488" y="948"/>
                    <a:pt x="489" y="945"/>
                    <a:pt x="492" y="943"/>
                  </a:cubicBezTo>
                  <a:lnTo>
                    <a:pt x="519" y="925"/>
                  </a:lnTo>
                  <a:lnTo>
                    <a:pt x="527" y="938"/>
                  </a:lnTo>
                  <a:lnTo>
                    <a:pt x="498" y="954"/>
                  </a:lnTo>
                  <a:cubicBezTo>
                    <a:pt x="494" y="956"/>
                    <a:pt x="490" y="955"/>
                    <a:pt x="487" y="952"/>
                  </a:cubicBezTo>
                  <a:cubicBezTo>
                    <a:pt x="485" y="948"/>
                    <a:pt x="485" y="944"/>
                    <a:pt x="488" y="941"/>
                  </a:cubicBezTo>
                  <a:lnTo>
                    <a:pt x="518" y="915"/>
                  </a:lnTo>
                  <a:lnTo>
                    <a:pt x="527" y="928"/>
                  </a:lnTo>
                  <a:lnTo>
                    <a:pt x="503" y="941"/>
                  </a:lnTo>
                  <a:cubicBezTo>
                    <a:pt x="500" y="943"/>
                    <a:pt x="496" y="942"/>
                    <a:pt x="494" y="940"/>
                  </a:cubicBezTo>
                  <a:cubicBezTo>
                    <a:pt x="491" y="937"/>
                    <a:pt x="490" y="933"/>
                    <a:pt x="492" y="930"/>
                  </a:cubicBezTo>
                  <a:lnTo>
                    <a:pt x="497" y="920"/>
                  </a:lnTo>
                  <a:lnTo>
                    <a:pt x="509" y="930"/>
                  </a:lnTo>
                  <a:lnTo>
                    <a:pt x="495" y="938"/>
                  </a:lnTo>
                  <a:cubicBezTo>
                    <a:pt x="492" y="940"/>
                    <a:pt x="488" y="939"/>
                    <a:pt x="485" y="937"/>
                  </a:cubicBezTo>
                  <a:cubicBezTo>
                    <a:pt x="483" y="934"/>
                    <a:pt x="482" y="929"/>
                    <a:pt x="485" y="926"/>
                  </a:cubicBezTo>
                  <a:lnTo>
                    <a:pt x="493" y="916"/>
                  </a:lnTo>
                  <a:lnTo>
                    <a:pt x="504" y="927"/>
                  </a:lnTo>
                  <a:lnTo>
                    <a:pt x="491" y="938"/>
                  </a:lnTo>
                  <a:cubicBezTo>
                    <a:pt x="488" y="939"/>
                    <a:pt x="485" y="940"/>
                    <a:pt x="482" y="938"/>
                  </a:cubicBezTo>
                  <a:cubicBezTo>
                    <a:pt x="480" y="937"/>
                    <a:pt x="478" y="934"/>
                    <a:pt x="478" y="931"/>
                  </a:cubicBezTo>
                  <a:lnTo>
                    <a:pt x="478" y="923"/>
                  </a:lnTo>
                  <a:lnTo>
                    <a:pt x="488" y="931"/>
                  </a:lnTo>
                  <a:lnTo>
                    <a:pt x="477" y="934"/>
                  </a:lnTo>
                  <a:cubicBezTo>
                    <a:pt x="473" y="935"/>
                    <a:pt x="469" y="932"/>
                    <a:pt x="468" y="929"/>
                  </a:cubicBezTo>
                  <a:cubicBezTo>
                    <a:pt x="466" y="925"/>
                    <a:pt x="468" y="920"/>
                    <a:pt x="472" y="919"/>
                  </a:cubicBezTo>
                  <a:lnTo>
                    <a:pt x="501" y="905"/>
                  </a:lnTo>
                  <a:lnTo>
                    <a:pt x="497" y="916"/>
                  </a:lnTo>
                  <a:lnTo>
                    <a:pt x="495" y="911"/>
                  </a:lnTo>
                  <a:lnTo>
                    <a:pt x="506" y="914"/>
                  </a:lnTo>
                  <a:lnTo>
                    <a:pt x="490" y="925"/>
                  </a:lnTo>
                  <a:cubicBezTo>
                    <a:pt x="489" y="926"/>
                    <a:pt x="487" y="926"/>
                    <a:pt x="486" y="926"/>
                  </a:cubicBezTo>
                  <a:lnTo>
                    <a:pt x="467" y="926"/>
                  </a:lnTo>
                  <a:cubicBezTo>
                    <a:pt x="463" y="926"/>
                    <a:pt x="460" y="923"/>
                    <a:pt x="459" y="919"/>
                  </a:cubicBezTo>
                  <a:cubicBezTo>
                    <a:pt x="459" y="915"/>
                    <a:pt x="461" y="912"/>
                    <a:pt x="465" y="910"/>
                  </a:cubicBezTo>
                  <a:lnTo>
                    <a:pt x="497" y="900"/>
                  </a:lnTo>
                  <a:lnTo>
                    <a:pt x="505" y="897"/>
                  </a:lnTo>
                  <a:lnTo>
                    <a:pt x="500" y="902"/>
                  </a:lnTo>
                  <a:lnTo>
                    <a:pt x="502" y="894"/>
                  </a:lnTo>
                  <a:lnTo>
                    <a:pt x="515" y="902"/>
                  </a:lnTo>
                  <a:lnTo>
                    <a:pt x="507" y="910"/>
                  </a:lnTo>
                  <a:cubicBezTo>
                    <a:pt x="505" y="913"/>
                    <a:pt x="502" y="913"/>
                    <a:pt x="499" y="912"/>
                  </a:cubicBezTo>
                  <a:cubicBezTo>
                    <a:pt x="496" y="911"/>
                    <a:pt x="494" y="908"/>
                    <a:pt x="494" y="905"/>
                  </a:cubicBezTo>
                  <a:lnTo>
                    <a:pt x="494" y="899"/>
                  </a:lnTo>
                  <a:lnTo>
                    <a:pt x="494" y="894"/>
                  </a:lnTo>
                  <a:lnTo>
                    <a:pt x="509" y="898"/>
                  </a:lnTo>
                  <a:lnTo>
                    <a:pt x="501" y="912"/>
                  </a:lnTo>
                  <a:cubicBezTo>
                    <a:pt x="499" y="914"/>
                    <a:pt x="497" y="915"/>
                    <a:pt x="494" y="915"/>
                  </a:cubicBezTo>
                  <a:lnTo>
                    <a:pt x="491" y="915"/>
                  </a:lnTo>
                  <a:lnTo>
                    <a:pt x="494" y="915"/>
                  </a:lnTo>
                  <a:lnTo>
                    <a:pt x="481" y="920"/>
                  </a:lnTo>
                  <a:cubicBezTo>
                    <a:pt x="477" y="922"/>
                    <a:pt x="473" y="920"/>
                    <a:pt x="471" y="917"/>
                  </a:cubicBezTo>
                  <a:cubicBezTo>
                    <a:pt x="469" y="913"/>
                    <a:pt x="470" y="909"/>
                    <a:pt x="473" y="907"/>
                  </a:cubicBezTo>
                  <a:lnTo>
                    <a:pt x="489" y="893"/>
                  </a:lnTo>
                  <a:lnTo>
                    <a:pt x="490" y="907"/>
                  </a:lnTo>
                  <a:lnTo>
                    <a:pt x="485" y="904"/>
                  </a:lnTo>
                  <a:cubicBezTo>
                    <a:pt x="483" y="903"/>
                    <a:pt x="482" y="901"/>
                    <a:pt x="481" y="899"/>
                  </a:cubicBezTo>
                  <a:cubicBezTo>
                    <a:pt x="480" y="897"/>
                    <a:pt x="480" y="895"/>
                    <a:pt x="481" y="893"/>
                  </a:cubicBezTo>
                  <a:lnTo>
                    <a:pt x="484" y="888"/>
                  </a:lnTo>
                  <a:lnTo>
                    <a:pt x="496" y="898"/>
                  </a:lnTo>
                  <a:lnTo>
                    <a:pt x="488" y="903"/>
                  </a:lnTo>
                  <a:lnTo>
                    <a:pt x="487" y="890"/>
                  </a:lnTo>
                  <a:lnTo>
                    <a:pt x="492" y="892"/>
                  </a:lnTo>
                  <a:cubicBezTo>
                    <a:pt x="494" y="893"/>
                    <a:pt x="495" y="895"/>
                    <a:pt x="496" y="897"/>
                  </a:cubicBezTo>
                  <a:cubicBezTo>
                    <a:pt x="497" y="899"/>
                    <a:pt x="497" y="901"/>
                    <a:pt x="496" y="903"/>
                  </a:cubicBezTo>
                  <a:lnTo>
                    <a:pt x="493" y="908"/>
                  </a:lnTo>
                  <a:cubicBezTo>
                    <a:pt x="492" y="910"/>
                    <a:pt x="490" y="912"/>
                    <a:pt x="488" y="912"/>
                  </a:cubicBezTo>
                  <a:lnTo>
                    <a:pt x="472" y="918"/>
                  </a:lnTo>
                  <a:cubicBezTo>
                    <a:pt x="469" y="919"/>
                    <a:pt x="466" y="918"/>
                    <a:pt x="464" y="916"/>
                  </a:cubicBezTo>
                  <a:lnTo>
                    <a:pt x="459" y="910"/>
                  </a:lnTo>
                  <a:lnTo>
                    <a:pt x="469" y="911"/>
                  </a:lnTo>
                  <a:lnTo>
                    <a:pt x="450" y="925"/>
                  </a:lnTo>
                  <a:cubicBezTo>
                    <a:pt x="448" y="926"/>
                    <a:pt x="446" y="926"/>
                    <a:pt x="443" y="926"/>
                  </a:cubicBezTo>
                  <a:cubicBezTo>
                    <a:pt x="441" y="925"/>
                    <a:pt x="439" y="923"/>
                    <a:pt x="438" y="921"/>
                  </a:cubicBezTo>
                  <a:lnTo>
                    <a:pt x="436" y="913"/>
                  </a:lnTo>
                  <a:lnTo>
                    <a:pt x="444" y="918"/>
                  </a:lnTo>
                  <a:lnTo>
                    <a:pt x="399" y="923"/>
                  </a:lnTo>
                  <a:cubicBezTo>
                    <a:pt x="395" y="924"/>
                    <a:pt x="391" y="921"/>
                    <a:pt x="390" y="917"/>
                  </a:cubicBezTo>
                  <a:cubicBezTo>
                    <a:pt x="389" y="913"/>
                    <a:pt x="391" y="909"/>
                    <a:pt x="395" y="908"/>
                  </a:cubicBezTo>
                  <a:lnTo>
                    <a:pt x="416" y="900"/>
                  </a:lnTo>
                  <a:lnTo>
                    <a:pt x="420" y="915"/>
                  </a:lnTo>
                  <a:lnTo>
                    <a:pt x="393" y="918"/>
                  </a:lnTo>
                  <a:cubicBezTo>
                    <a:pt x="389" y="918"/>
                    <a:pt x="385" y="915"/>
                    <a:pt x="385" y="911"/>
                  </a:cubicBezTo>
                  <a:cubicBezTo>
                    <a:pt x="384" y="906"/>
                    <a:pt x="387" y="903"/>
                    <a:pt x="392" y="902"/>
                  </a:cubicBezTo>
                  <a:lnTo>
                    <a:pt x="416" y="899"/>
                  </a:lnTo>
                  <a:lnTo>
                    <a:pt x="411" y="914"/>
                  </a:lnTo>
                  <a:lnTo>
                    <a:pt x="398" y="903"/>
                  </a:lnTo>
                  <a:lnTo>
                    <a:pt x="407" y="904"/>
                  </a:lnTo>
                  <a:lnTo>
                    <a:pt x="401" y="907"/>
                  </a:lnTo>
                  <a:cubicBezTo>
                    <a:pt x="400" y="907"/>
                    <a:pt x="398" y="908"/>
                    <a:pt x="396" y="907"/>
                  </a:cubicBezTo>
                  <a:lnTo>
                    <a:pt x="385" y="905"/>
                  </a:lnTo>
                  <a:cubicBezTo>
                    <a:pt x="382" y="904"/>
                    <a:pt x="380" y="901"/>
                    <a:pt x="379" y="898"/>
                  </a:cubicBezTo>
                  <a:cubicBezTo>
                    <a:pt x="379" y="894"/>
                    <a:pt x="381" y="891"/>
                    <a:pt x="384" y="890"/>
                  </a:cubicBezTo>
                  <a:lnTo>
                    <a:pt x="394" y="884"/>
                  </a:lnTo>
                  <a:lnTo>
                    <a:pt x="397" y="899"/>
                  </a:lnTo>
                  <a:lnTo>
                    <a:pt x="375" y="897"/>
                  </a:lnTo>
                  <a:cubicBezTo>
                    <a:pt x="372" y="896"/>
                    <a:pt x="369" y="893"/>
                    <a:pt x="368" y="889"/>
                  </a:cubicBezTo>
                  <a:cubicBezTo>
                    <a:pt x="368" y="885"/>
                    <a:pt x="371" y="882"/>
                    <a:pt x="375" y="881"/>
                  </a:cubicBezTo>
                  <a:lnTo>
                    <a:pt x="407" y="876"/>
                  </a:lnTo>
                  <a:lnTo>
                    <a:pt x="400" y="884"/>
                  </a:lnTo>
                  <a:lnTo>
                    <a:pt x="400" y="878"/>
                  </a:lnTo>
                  <a:lnTo>
                    <a:pt x="411" y="886"/>
                  </a:lnTo>
                  <a:lnTo>
                    <a:pt x="384" y="894"/>
                  </a:lnTo>
                  <a:cubicBezTo>
                    <a:pt x="382" y="894"/>
                    <a:pt x="380" y="894"/>
                    <a:pt x="378" y="893"/>
                  </a:cubicBezTo>
                  <a:lnTo>
                    <a:pt x="368" y="888"/>
                  </a:lnTo>
                  <a:cubicBezTo>
                    <a:pt x="364" y="886"/>
                    <a:pt x="363" y="883"/>
                    <a:pt x="363" y="879"/>
                  </a:cubicBezTo>
                  <a:cubicBezTo>
                    <a:pt x="364" y="876"/>
                    <a:pt x="367" y="873"/>
                    <a:pt x="370" y="873"/>
                  </a:cubicBezTo>
                  <a:lnTo>
                    <a:pt x="397" y="870"/>
                  </a:lnTo>
                  <a:lnTo>
                    <a:pt x="396" y="886"/>
                  </a:lnTo>
                  <a:lnTo>
                    <a:pt x="377" y="881"/>
                  </a:lnTo>
                  <a:cubicBezTo>
                    <a:pt x="374" y="880"/>
                    <a:pt x="372" y="877"/>
                    <a:pt x="371" y="874"/>
                  </a:cubicBezTo>
                  <a:cubicBezTo>
                    <a:pt x="371" y="871"/>
                    <a:pt x="372" y="868"/>
                    <a:pt x="375" y="866"/>
                  </a:cubicBezTo>
                  <a:lnTo>
                    <a:pt x="391" y="856"/>
                  </a:lnTo>
                  <a:cubicBezTo>
                    <a:pt x="394" y="853"/>
                    <a:pt x="399" y="854"/>
                    <a:pt x="402" y="858"/>
                  </a:cubicBezTo>
                  <a:cubicBezTo>
                    <a:pt x="404" y="861"/>
                    <a:pt x="403" y="866"/>
                    <a:pt x="400" y="869"/>
                  </a:cubicBezTo>
                  <a:lnTo>
                    <a:pt x="381" y="882"/>
                  </a:lnTo>
                  <a:cubicBezTo>
                    <a:pt x="378" y="884"/>
                    <a:pt x="374" y="884"/>
                    <a:pt x="371" y="881"/>
                  </a:cubicBezTo>
                  <a:lnTo>
                    <a:pt x="368" y="879"/>
                  </a:lnTo>
                  <a:cubicBezTo>
                    <a:pt x="367" y="877"/>
                    <a:pt x="366" y="875"/>
                    <a:pt x="366" y="873"/>
                  </a:cubicBezTo>
                  <a:cubicBezTo>
                    <a:pt x="366" y="871"/>
                    <a:pt x="367" y="869"/>
                    <a:pt x="368" y="867"/>
                  </a:cubicBezTo>
                  <a:lnTo>
                    <a:pt x="373" y="862"/>
                  </a:lnTo>
                  <a:lnTo>
                    <a:pt x="379" y="876"/>
                  </a:lnTo>
                  <a:lnTo>
                    <a:pt x="371" y="876"/>
                  </a:lnTo>
                  <a:cubicBezTo>
                    <a:pt x="367" y="876"/>
                    <a:pt x="364" y="873"/>
                    <a:pt x="363" y="869"/>
                  </a:cubicBezTo>
                  <a:cubicBezTo>
                    <a:pt x="363" y="865"/>
                    <a:pt x="365" y="861"/>
                    <a:pt x="369" y="860"/>
                  </a:cubicBezTo>
                  <a:lnTo>
                    <a:pt x="393" y="852"/>
                  </a:lnTo>
                  <a:lnTo>
                    <a:pt x="395" y="868"/>
                  </a:lnTo>
                  <a:lnTo>
                    <a:pt x="387" y="868"/>
                  </a:lnTo>
                  <a:cubicBezTo>
                    <a:pt x="384" y="868"/>
                    <a:pt x="381" y="866"/>
                    <a:pt x="380" y="863"/>
                  </a:cubicBezTo>
                  <a:cubicBezTo>
                    <a:pt x="379" y="861"/>
                    <a:pt x="379" y="858"/>
                    <a:pt x="380" y="855"/>
                  </a:cubicBezTo>
                  <a:lnTo>
                    <a:pt x="386" y="847"/>
                  </a:lnTo>
                  <a:lnTo>
                    <a:pt x="399" y="857"/>
                  </a:lnTo>
                  <a:lnTo>
                    <a:pt x="391" y="867"/>
                  </a:lnTo>
                  <a:cubicBezTo>
                    <a:pt x="389" y="869"/>
                    <a:pt x="387" y="870"/>
                    <a:pt x="384" y="870"/>
                  </a:cubicBezTo>
                  <a:lnTo>
                    <a:pt x="366" y="870"/>
                  </a:lnTo>
                  <a:cubicBezTo>
                    <a:pt x="363" y="870"/>
                    <a:pt x="360" y="869"/>
                    <a:pt x="359" y="867"/>
                  </a:cubicBezTo>
                  <a:cubicBezTo>
                    <a:pt x="358" y="864"/>
                    <a:pt x="357" y="861"/>
                    <a:pt x="359" y="859"/>
                  </a:cubicBezTo>
                  <a:lnTo>
                    <a:pt x="361" y="853"/>
                  </a:lnTo>
                  <a:cubicBezTo>
                    <a:pt x="362" y="851"/>
                    <a:pt x="364" y="850"/>
                    <a:pt x="367" y="849"/>
                  </a:cubicBezTo>
                  <a:lnTo>
                    <a:pt x="380" y="847"/>
                  </a:lnTo>
                  <a:lnTo>
                    <a:pt x="382" y="862"/>
                  </a:lnTo>
                  <a:lnTo>
                    <a:pt x="371" y="862"/>
                  </a:lnTo>
                  <a:cubicBezTo>
                    <a:pt x="367" y="862"/>
                    <a:pt x="364" y="860"/>
                    <a:pt x="363" y="856"/>
                  </a:cubicBezTo>
                  <a:cubicBezTo>
                    <a:pt x="363" y="852"/>
                    <a:pt x="365" y="848"/>
                    <a:pt x="369" y="847"/>
                  </a:cubicBezTo>
                  <a:lnTo>
                    <a:pt x="377" y="844"/>
                  </a:lnTo>
                  <a:lnTo>
                    <a:pt x="379" y="860"/>
                  </a:lnTo>
                  <a:lnTo>
                    <a:pt x="366" y="860"/>
                  </a:lnTo>
                  <a:cubicBezTo>
                    <a:pt x="364" y="860"/>
                    <a:pt x="362" y="859"/>
                    <a:pt x="361" y="858"/>
                  </a:cubicBezTo>
                  <a:lnTo>
                    <a:pt x="347" y="847"/>
                  </a:lnTo>
                  <a:cubicBezTo>
                    <a:pt x="346" y="846"/>
                    <a:pt x="345" y="844"/>
                    <a:pt x="344" y="842"/>
                  </a:cubicBezTo>
                  <a:cubicBezTo>
                    <a:pt x="344" y="839"/>
                    <a:pt x="345" y="837"/>
                    <a:pt x="347" y="835"/>
                  </a:cubicBezTo>
                  <a:lnTo>
                    <a:pt x="365" y="817"/>
                  </a:lnTo>
                  <a:lnTo>
                    <a:pt x="374" y="830"/>
                  </a:lnTo>
                  <a:lnTo>
                    <a:pt x="361" y="835"/>
                  </a:lnTo>
                  <a:cubicBezTo>
                    <a:pt x="357" y="837"/>
                    <a:pt x="353" y="835"/>
                    <a:pt x="351" y="832"/>
                  </a:cubicBezTo>
                  <a:cubicBezTo>
                    <a:pt x="349" y="829"/>
                    <a:pt x="349" y="825"/>
                    <a:pt x="352" y="822"/>
                  </a:cubicBezTo>
                  <a:lnTo>
                    <a:pt x="357" y="817"/>
                  </a:lnTo>
                  <a:lnTo>
                    <a:pt x="360" y="814"/>
                  </a:lnTo>
                  <a:cubicBezTo>
                    <a:pt x="361" y="814"/>
                    <a:pt x="361" y="813"/>
                    <a:pt x="362" y="813"/>
                  </a:cubicBezTo>
                  <a:lnTo>
                    <a:pt x="378" y="805"/>
                  </a:lnTo>
                  <a:lnTo>
                    <a:pt x="384" y="820"/>
                  </a:lnTo>
                  <a:lnTo>
                    <a:pt x="368" y="825"/>
                  </a:lnTo>
                  <a:lnTo>
                    <a:pt x="371" y="824"/>
                  </a:lnTo>
                  <a:lnTo>
                    <a:pt x="360" y="832"/>
                  </a:lnTo>
                  <a:cubicBezTo>
                    <a:pt x="357" y="834"/>
                    <a:pt x="352" y="834"/>
                    <a:pt x="349" y="830"/>
                  </a:cubicBezTo>
                  <a:cubicBezTo>
                    <a:pt x="346" y="827"/>
                    <a:pt x="347" y="822"/>
                    <a:pt x="349" y="820"/>
                  </a:cubicBezTo>
                  <a:lnTo>
                    <a:pt x="360" y="809"/>
                  </a:lnTo>
                  <a:lnTo>
                    <a:pt x="367" y="822"/>
                  </a:lnTo>
                  <a:lnTo>
                    <a:pt x="354" y="825"/>
                  </a:lnTo>
                  <a:cubicBezTo>
                    <a:pt x="352" y="826"/>
                    <a:pt x="349" y="825"/>
                    <a:pt x="347" y="823"/>
                  </a:cubicBezTo>
                  <a:cubicBezTo>
                    <a:pt x="346" y="822"/>
                    <a:pt x="344" y="820"/>
                    <a:pt x="344" y="817"/>
                  </a:cubicBezTo>
                  <a:lnTo>
                    <a:pt x="344" y="812"/>
                  </a:lnTo>
                  <a:cubicBezTo>
                    <a:pt x="344" y="808"/>
                    <a:pt x="347" y="805"/>
                    <a:pt x="351" y="804"/>
                  </a:cubicBezTo>
                  <a:lnTo>
                    <a:pt x="372" y="799"/>
                  </a:lnTo>
                  <a:lnTo>
                    <a:pt x="375" y="815"/>
                  </a:lnTo>
                  <a:lnTo>
                    <a:pt x="345" y="817"/>
                  </a:lnTo>
                  <a:cubicBezTo>
                    <a:pt x="342" y="818"/>
                    <a:pt x="339" y="816"/>
                    <a:pt x="337" y="813"/>
                  </a:cubicBezTo>
                  <a:cubicBezTo>
                    <a:pt x="336" y="810"/>
                    <a:pt x="336" y="806"/>
                    <a:pt x="339" y="804"/>
                  </a:cubicBezTo>
                  <a:lnTo>
                    <a:pt x="344" y="798"/>
                  </a:lnTo>
                  <a:lnTo>
                    <a:pt x="353" y="811"/>
                  </a:lnTo>
                  <a:lnTo>
                    <a:pt x="343" y="816"/>
                  </a:lnTo>
                  <a:cubicBezTo>
                    <a:pt x="340" y="818"/>
                    <a:pt x="337" y="818"/>
                    <a:pt x="335" y="816"/>
                  </a:cubicBezTo>
                  <a:cubicBezTo>
                    <a:pt x="333" y="815"/>
                    <a:pt x="331" y="812"/>
                    <a:pt x="331" y="809"/>
                  </a:cubicBezTo>
                  <a:lnTo>
                    <a:pt x="331" y="801"/>
                  </a:lnTo>
                  <a:cubicBezTo>
                    <a:pt x="331" y="797"/>
                    <a:pt x="334" y="794"/>
                    <a:pt x="338" y="793"/>
                  </a:cubicBezTo>
                  <a:lnTo>
                    <a:pt x="368" y="791"/>
                  </a:lnTo>
                  <a:lnTo>
                    <a:pt x="368" y="807"/>
                  </a:lnTo>
                  <a:lnTo>
                    <a:pt x="336" y="804"/>
                  </a:lnTo>
                  <a:cubicBezTo>
                    <a:pt x="332" y="804"/>
                    <a:pt x="329" y="800"/>
                    <a:pt x="328" y="796"/>
                  </a:cubicBezTo>
                  <a:cubicBezTo>
                    <a:pt x="328" y="792"/>
                    <a:pt x="331" y="789"/>
                    <a:pt x="335" y="788"/>
                  </a:cubicBezTo>
                  <a:lnTo>
                    <a:pt x="354" y="785"/>
                  </a:lnTo>
                  <a:lnTo>
                    <a:pt x="352" y="801"/>
                  </a:lnTo>
                  <a:lnTo>
                    <a:pt x="341" y="795"/>
                  </a:lnTo>
                  <a:lnTo>
                    <a:pt x="348" y="781"/>
                  </a:lnTo>
                  <a:lnTo>
                    <a:pt x="359" y="786"/>
                  </a:lnTo>
                  <a:cubicBezTo>
                    <a:pt x="362" y="788"/>
                    <a:pt x="364" y="791"/>
                    <a:pt x="363" y="795"/>
                  </a:cubicBezTo>
                  <a:cubicBezTo>
                    <a:pt x="362" y="798"/>
                    <a:pt x="360" y="801"/>
                    <a:pt x="356" y="801"/>
                  </a:cubicBezTo>
                  <a:lnTo>
                    <a:pt x="338" y="804"/>
                  </a:lnTo>
                  <a:lnTo>
                    <a:pt x="337" y="788"/>
                  </a:lnTo>
                  <a:lnTo>
                    <a:pt x="369" y="791"/>
                  </a:lnTo>
                  <a:cubicBezTo>
                    <a:pt x="373" y="791"/>
                    <a:pt x="376" y="794"/>
                    <a:pt x="376" y="799"/>
                  </a:cubicBezTo>
                  <a:cubicBezTo>
                    <a:pt x="376" y="803"/>
                    <a:pt x="373" y="806"/>
                    <a:pt x="369" y="807"/>
                  </a:cubicBezTo>
                  <a:lnTo>
                    <a:pt x="340" y="809"/>
                  </a:lnTo>
                  <a:lnTo>
                    <a:pt x="347" y="801"/>
                  </a:lnTo>
                  <a:lnTo>
                    <a:pt x="347" y="809"/>
                  </a:lnTo>
                  <a:lnTo>
                    <a:pt x="336" y="802"/>
                  </a:lnTo>
                  <a:lnTo>
                    <a:pt x="346" y="797"/>
                  </a:lnTo>
                  <a:cubicBezTo>
                    <a:pt x="350" y="795"/>
                    <a:pt x="354" y="796"/>
                    <a:pt x="356" y="799"/>
                  </a:cubicBezTo>
                  <a:cubicBezTo>
                    <a:pt x="359" y="803"/>
                    <a:pt x="358" y="807"/>
                    <a:pt x="355" y="810"/>
                  </a:cubicBezTo>
                  <a:lnTo>
                    <a:pt x="350" y="815"/>
                  </a:lnTo>
                  <a:lnTo>
                    <a:pt x="344" y="801"/>
                  </a:lnTo>
                  <a:lnTo>
                    <a:pt x="373" y="799"/>
                  </a:lnTo>
                  <a:cubicBezTo>
                    <a:pt x="377" y="798"/>
                    <a:pt x="381" y="801"/>
                    <a:pt x="382" y="805"/>
                  </a:cubicBezTo>
                  <a:cubicBezTo>
                    <a:pt x="382" y="809"/>
                    <a:pt x="380" y="813"/>
                    <a:pt x="376" y="814"/>
                  </a:cubicBezTo>
                  <a:lnTo>
                    <a:pt x="354" y="820"/>
                  </a:lnTo>
                  <a:lnTo>
                    <a:pt x="360" y="812"/>
                  </a:lnTo>
                  <a:lnTo>
                    <a:pt x="360" y="817"/>
                  </a:lnTo>
                  <a:lnTo>
                    <a:pt x="351" y="809"/>
                  </a:lnTo>
                  <a:lnTo>
                    <a:pt x="364" y="807"/>
                  </a:lnTo>
                  <a:cubicBezTo>
                    <a:pt x="368" y="806"/>
                    <a:pt x="371" y="808"/>
                    <a:pt x="373" y="811"/>
                  </a:cubicBezTo>
                  <a:cubicBezTo>
                    <a:pt x="375" y="814"/>
                    <a:pt x="374" y="818"/>
                    <a:pt x="371" y="820"/>
                  </a:cubicBezTo>
                  <a:lnTo>
                    <a:pt x="361" y="831"/>
                  </a:lnTo>
                  <a:lnTo>
                    <a:pt x="350" y="819"/>
                  </a:lnTo>
                  <a:lnTo>
                    <a:pt x="361" y="811"/>
                  </a:lnTo>
                  <a:cubicBezTo>
                    <a:pt x="362" y="810"/>
                    <a:pt x="362" y="810"/>
                    <a:pt x="363" y="810"/>
                  </a:cubicBezTo>
                  <a:lnTo>
                    <a:pt x="379" y="804"/>
                  </a:lnTo>
                  <a:cubicBezTo>
                    <a:pt x="383" y="803"/>
                    <a:pt x="388" y="805"/>
                    <a:pt x="389" y="809"/>
                  </a:cubicBezTo>
                  <a:cubicBezTo>
                    <a:pt x="391" y="813"/>
                    <a:pt x="389" y="817"/>
                    <a:pt x="385" y="819"/>
                  </a:cubicBezTo>
                  <a:lnTo>
                    <a:pt x="369" y="827"/>
                  </a:lnTo>
                  <a:lnTo>
                    <a:pt x="371" y="826"/>
                  </a:lnTo>
                  <a:lnTo>
                    <a:pt x="369" y="828"/>
                  </a:lnTo>
                  <a:lnTo>
                    <a:pt x="363" y="834"/>
                  </a:lnTo>
                  <a:lnTo>
                    <a:pt x="355" y="820"/>
                  </a:lnTo>
                  <a:lnTo>
                    <a:pt x="368" y="815"/>
                  </a:lnTo>
                  <a:cubicBezTo>
                    <a:pt x="372" y="814"/>
                    <a:pt x="376" y="815"/>
                    <a:pt x="378" y="818"/>
                  </a:cubicBezTo>
                  <a:cubicBezTo>
                    <a:pt x="380" y="821"/>
                    <a:pt x="379" y="826"/>
                    <a:pt x="377" y="828"/>
                  </a:cubicBezTo>
                  <a:lnTo>
                    <a:pt x="358" y="847"/>
                  </a:lnTo>
                  <a:lnTo>
                    <a:pt x="357" y="835"/>
                  </a:lnTo>
                  <a:lnTo>
                    <a:pt x="371" y="845"/>
                  </a:lnTo>
                  <a:lnTo>
                    <a:pt x="366" y="844"/>
                  </a:lnTo>
                  <a:lnTo>
                    <a:pt x="379" y="844"/>
                  </a:lnTo>
                  <a:cubicBezTo>
                    <a:pt x="383" y="844"/>
                    <a:pt x="386" y="847"/>
                    <a:pt x="387" y="850"/>
                  </a:cubicBezTo>
                  <a:cubicBezTo>
                    <a:pt x="388" y="854"/>
                    <a:pt x="385" y="858"/>
                    <a:pt x="382" y="859"/>
                  </a:cubicBezTo>
                  <a:lnTo>
                    <a:pt x="374" y="862"/>
                  </a:lnTo>
                  <a:lnTo>
                    <a:pt x="371" y="846"/>
                  </a:lnTo>
                  <a:lnTo>
                    <a:pt x="382" y="846"/>
                  </a:lnTo>
                  <a:cubicBezTo>
                    <a:pt x="386" y="846"/>
                    <a:pt x="389" y="849"/>
                    <a:pt x="390" y="854"/>
                  </a:cubicBezTo>
                  <a:cubicBezTo>
                    <a:pt x="390" y="858"/>
                    <a:pt x="387" y="861"/>
                    <a:pt x="383" y="862"/>
                  </a:cubicBezTo>
                  <a:lnTo>
                    <a:pt x="370" y="865"/>
                  </a:lnTo>
                  <a:lnTo>
                    <a:pt x="376" y="861"/>
                  </a:lnTo>
                  <a:lnTo>
                    <a:pt x="373" y="866"/>
                  </a:lnTo>
                  <a:lnTo>
                    <a:pt x="366" y="854"/>
                  </a:lnTo>
                  <a:lnTo>
                    <a:pt x="384" y="854"/>
                  </a:lnTo>
                  <a:lnTo>
                    <a:pt x="378" y="857"/>
                  </a:lnTo>
                  <a:lnTo>
                    <a:pt x="386" y="847"/>
                  </a:lnTo>
                  <a:cubicBezTo>
                    <a:pt x="389" y="843"/>
                    <a:pt x="394" y="843"/>
                    <a:pt x="397" y="845"/>
                  </a:cubicBezTo>
                  <a:cubicBezTo>
                    <a:pt x="401" y="848"/>
                    <a:pt x="402" y="853"/>
                    <a:pt x="399" y="856"/>
                  </a:cubicBezTo>
                  <a:lnTo>
                    <a:pt x="394" y="864"/>
                  </a:lnTo>
                  <a:lnTo>
                    <a:pt x="387" y="852"/>
                  </a:lnTo>
                  <a:lnTo>
                    <a:pt x="395" y="852"/>
                  </a:lnTo>
                  <a:cubicBezTo>
                    <a:pt x="399" y="852"/>
                    <a:pt x="402" y="855"/>
                    <a:pt x="403" y="858"/>
                  </a:cubicBezTo>
                  <a:cubicBezTo>
                    <a:pt x="404" y="862"/>
                    <a:pt x="401" y="866"/>
                    <a:pt x="398" y="867"/>
                  </a:cubicBezTo>
                  <a:lnTo>
                    <a:pt x="374" y="875"/>
                  </a:lnTo>
                  <a:lnTo>
                    <a:pt x="371" y="860"/>
                  </a:lnTo>
                  <a:lnTo>
                    <a:pt x="379" y="860"/>
                  </a:lnTo>
                  <a:cubicBezTo>
                    <a:pt x="382" y="860"/>
                    <a:pt x="385" y="862"/>
                    <a:pt x="387" y="865"/>
                  </a:cubicBezTo>
                  <a:cubicBezTo>
                    <a:pt x="388" y="868"/>
                    <a:pt x="387" y="871"/>
                    <a:pt x="385" y="873"/>
                  </a:cubicBezTo>
                  <a:lnTo>
                    <a:pt x="379" y="879"/>
                  </a:lnTo>
                  <a:lnTo>
                    <a:pt x="379" y="867"/>
                  </a:lnTo>
                  <a:lnTo>
                    <a:pt x="382" y="870"/>
                  </a:lnTo>
                  <a:lnTo>
                    <a:pt x="372" y="869"/>
                  </a:lnTo>
                  <a:lnTo>
                    <a:pt x="390" y="856"/>
                  </a:lnTo>
                  <a:lnTo>
                    <a:pt x="400" y="869"/>
                  </a:lnTo>
                  <a:lnTo>
                    <a:pt x="384" y="880"/>
                  </a:lnTo>
                  <a:lnTo>
                    <a:pt x="381" y="865"/>
                  </a:lnTo>
                  <a:lnTo>
                    <a:pt x="400" y="871"/>
                  </a:lnTo>
                  <a:cubicBezTo>
                    <a:pt x="404" y="872"/>
                    <a:pt x="406" y="875"/>
                    <a:pt x="406" y="879"/>
                  </a:cubicBezTo>
                  <a:cubicBezTo>
                    <a:pt x="405" y="883"/>
                    <a:pt x="402" y="886"/>
                    <a:pt x="399" y="886"/>
                  </a:cubicBezTo>
                  <a:lnTo>
                    <a:pt x="372" y="889"/>
                  </a:lnTo>
                  <a:lnTo>
                    <a:pt x="375" y="874"/>
                  </a:lnTo>
                  <a:lnTo>
                    <a:pt x="385" y="879"/>
                  </a:lnTo>
                  <a:lnTo>
                    <a:pt x="380" y="879"/>
                  </a:lnTo>
                  <a:lnTo>
                    <a:pt x="406" y="871"/>
                  </a:lnTo>
                  <a:cubicBezTo>
                    <a:pt x="409" y="870"/>
                    <a:pt x="411" y="870"/>
                    <a:pt x="413" y="872"/>
                  </a:cubicBezTo>
                  <a:cubicBezTo>
                    <a:pt x="415" y="873"/>
                    <a:pt x="416" y="876"/>
                    <a:pt x="416" y="878"/>
                  </a:cubicBezTo>
                  <a:lnTo>
                    <a:pt x="416" y="884"/>
                  </a:lnTo>
                  <a:cubicBezTo>
                    <a:pt x="416" y="887"/>
                    <a:pt x="414" y="891"/>
                    <a:pt x="410" y="891"/>
                  </a:cubicBezTo>
                  <a:lnTo>
                    <a:pt x="378" y="897"/>
                  </a:lnTo>
                  <a:lnTo>
                    <a:pt x="377" y="881"/>
                  </a:lnTo>
                  <a:lnTo>
                    <a:pt x="399" y="884"/>
                  </a:lnTo>
                  <a:cubicBezTo>
                    <a:pt x="402" y="884"/>
                    <a:pt x="405" y="887"/>
                    <a:pt x="406" y="890"/>
                  </a:cubicBezTo>
                  <a:cubicBezTo>
                    <a:pt x="406" y="894"/>
                    <a:pt x="405" y="897"/>
                    <a:pt x="401" y="899"/>
                  </a:cubicBezTo>
                  <a:lnTo>
                    <a:pt x="391" y="904"/>
                  </a:lnTo>
                  <a:lnTo>
                    <a:pt x="389" y="889"/>
                  </a:lnTo>
                  <a:lnTo>
                    <a:pt x="400" y="892"/>
                  </a:lnTo>
                  <a:lnTo>
                    <a:pt x="394" y="892"/>
                  </a:lnTo>
                  <a:lnTo>
                    <a:pt x="400" y="890"/>
                  </a:lnTo>
                  <a:cubicBezTo>
                    <a:pt x="402" y="888"/>
                    <a:pt x="406" y="889"/>
                    <a:pt x="408" y="891"/>
                  </a:cubicBezTo>
                  <a:lnTo>
                    <a:pt x="421" y="901"/>
                  </a:lnTo>
                  <a:cubicBezTo>
                    <a:pt x="424" y="903"/>
                    <a:pt x="425" y="906"/>
                    <a:pt x="424" y="910"/>
                  </a:cubicBezTo>
                  <a:cubicBezTo>
                    <a:pt x="423" y="913"/>
                    <a:pt x="421" y="915"/>
                    <a:pt x="417" y="915"/>
                  </a:cubicBezTo>
                  <a:lnTo>
                    <a:pt x="393" y="918"/>
                  </a:lnTo>
                  <a:lnTo>
                    <a:pt x="392" y="902"/>
                  </a:lnTo>
                  <a:lnTo>
                    <a:pt x="418" y="899"/>
                  </a:lnTo>
                  <a:cubicBezTo>
                    <a:pt x="422" y="899"/>
                    <a:pt x="426" y="902"/>
                    <a:pt x="427" y="906"/>
                  </a:cubicBezTo>
                  <a:cubicBezTo>
                    <a:pt x="428" y="909"/>
                    <a:pt x="426" y="913"/>
                    <a:pt x="422" y="915"/>
                  </a:cubicBezTo>
                  <a:lnTo>
                    <a:pt x="401" y="923"/>
                  </a:lnTo>
                  <a:lnTo>
                    <a:pt x="397" y="907"/>
                  </a:lnTo>
                  <a:lnTo>
                    <a:pt x="442" y="902"/>
                  </a:lnTo>
                  <a:cubicBezTo>
                    <a:pt x="446" y="902"/>
                    <a:pt x="450" y="904"/>
                    <a:pt x="451" y="907"/>
                  </a:cubicBezTo>
                  <a:lnTo>
                    <a:pt x="453" y="915"/>
                  </a:lnTo>
                  <a:lnTo>
                    <a:pt x="441" y="911"/>
                  </a:lnTo>
                  <a:lnTo>
                    <a:pt x="460" y="898"/>
                  </a:lnTo>
                  <a:cubicBezTo>
                    <a:pt x="463" y="896"/>
                    <a:pt x="467" y="896"/>
                    <a:pt x="470" y="899"/>
                  </a:cubicBezTo>
                  <a:lnTo>
                    <a:pt x="475" y="904"/>
                  </a:lnTo>
                  <a:lnTo>
                    <a:pt x="467" y="902"/>
                  </a:lnTo>
                  <a:lnTo>
                    <a:pt x="483" y="897"/>
                  </a:lnTo>
                  <a:lnTo>
                    <a:pt x="479" y="901"/>
                  </a:lnTo>
                  <a:lnTo>
                    <a:pt x="481" y="896"/>
                  </a:lnTo>
                  <a:lnTo>
                    <a:pt x="485" y="907"/>
                  </a:lnTo>
                  <a:lnTo>
                    <a:pt x="480" y="904"/>
                  </a:lnTo>
                  <a:cubicBezTo>
                    <a:pt x="477" y="903"/>
                    <a:pt x="475" y="900"/>
                    <a:pt x="475" y="897"/>
                  </a:cubicBezTo>
                  <a:cubicBezTo>
                    <a:pt x="475" y="894"/>
                    <a:pt x="476" y="892"/>
                    <a:pt x="479" y="890"/>
                  </a:cubicBezTo>
                  <a:lnTo>
                    <a:pt x="487" y="885"/>
                  </a:lnTo>
                  <a:cubicBezTo>
                    <a:pt x="490" y="883"/>
                    <a:pt x="494" y="883"/>
                    <a:pt x="496" y="885"/>
                  </a:cubicBezTo>
                  <a:cubicBezTo>
                    <a:pt x="499" y="888"/>
                    <a:pt x="500" y="892"/>
                    <a:pt x="498" y="895"/>
                  </a:cubicBezTo>
                  <a:lnTo>
                    <a:pt x="496" y="900"/>
                  </a:lnTo>
                  <a:lnTo>
                    <a:pt x="492" y="890"/>
                  </a:lnTo>
                  <a:lnTo>
                    <a:pt x="497" y="892"/>
                  </a:lnTo>
                  <a:cubicBezTo>
                    <a:pt x="500" y="893"/>
                    <a:pt x="501" y="896"/>
                    <a:pt x="502" y="899"/>
                  </a:cubicBezTo>
                  <a:cubicBezTo>
                    <a:pt x="502" y="901"/>
                    <a:pt x="501" y="904"/>
                    <a:pt x="499" y="906"/>
                  </a:cubicBezTo>
                  <a:lnTo>
                    <a:pt x="483" y="919"/>
                  </a:lnTo>
                  <a:lnTo>
                    <a:pt x="475" y="905"/>
                  </a:lnTo>
                  <a:lnTo>
                    <a:pt x="488" y="900"/>
                  </a:lnTo>
                  <a:cubicBezTo>
                    <a:pt x="489" y="900"/>
                    <a:pt x="490" y="899"/>
                    <a:pt x="491" y="899"/>
                  </a:cubicBezTo>
                  <a:lnTo>
                    <a:pt x="494" y="899"/>
                  </a:lnTo>
                  <a:lnTo>
                    <a:pt x="487" y="903"/>
                  </a:lnTo>
                  <a:lnTo>
                    <a:pt x="495" y="890"/>
                  </a:lnTo>
                  <a:cubicBezTo>
                    <a:pt x="497" y="887"/>
                    <a:pt x="500" y="885"/>
                    <a:pt x="504" y="886"/>
                  </a:cubicBezTo>
                  <a:cubicBezTo>
                    <a:pt x="507" y="887"/>
                    <a:pt x="510" y="891"/>
                    <a:pt x="510" y="894"/>
                  </a:cubicBezTo>
                  <a:lnTo>
                    <a:pt x="510" y="899"/>
                  </a:lnTo>
                  <a:lnTo>
                    <a:pt x="510" y="905"/>
                  </a:lnTo>
                  <a:lnTo>
                    <a:pt x="496" y="899"/>
                  </a:lnTo>
                  <a:lnTo>
                    <a:pt x="504" y="891"/>
                  </a:lnTo>
                  <a:cubicBezTo>
                    <a:pt x="507" y="888"/>
                    <a:pt x="511" y="888"/>
                    <a:pt x="514" y="890"/>
                  </a:cubicBezTo>
                  <a:cubicBezTo>
                    <a:pt x="517" y="892"/>
                    <a:pt x="519" y="896"/>
                    <a:pt x="517" y="899"/>
                  </a:cubicBezTo>
                  <a:lnTo>
                    <a:pt x="515" y="907"/>
                  </a:lnTo>
                  <a:cubicBezTo>
                    <a:pt x="514" y="910"/>
                    <a:pt x="512" y="912"/>
                    <a:pt x="510" y="912"/>
                  </a:cubicBezTo>
                  <a:lnTo>
                    <a:pt x="502" y="915"/>
                  </a:lnTo>
                  <a:lnTo>
                    <a:pt x="470" y="926"/>
                  </a:lnTo>
                  <a:lnTo>
                    <a:pt x="467" y="910"/>
                  </a:lnTo>
                  <a:lnTo>
                    <a:pt x="486" y="910"/>
                  </a:lnTo>
                  <a:lnTo>
                    <a:pt x="481" y="911"/>
                  </a:lnTo>
                  <a:lnTo>
                    <a:pt x="497" y="901"/>
                  </a:lnTo>
                  <a:cubicBezTo>
                    <a:pt x="499" y="899"/>
                    <a:pt x="502" y="899"/>
                    <a:pt x="504" y="900"/>
                  </a:cubicBezTo>
                  <a:cubicBezTo>
                    <a:pt x="506" y="900"/>
                    <a:pt x="508" y="902"/>
                    <a:pt x="509" y="904"/>
                  </a:cubicBezTo>
                  <a:lnTo>
                    <a:pt x="512" y="909"/>
                  </a:lnTo>
                  <a:cubicBezTo>
                    <a:pt x="513" y="911"/>
                    <a:pt x="513" y="913"/>
                    <a:pt x="512" y="915"/>
                  </a:cubicBezTo>
                  <a:cubicBezTo>
                    <a:pt x="511" y="917"/>
                    <a:pt x="510" y="919"/>
                    <a:pt x="508" y="920"/>
                  </a:cubicBezTo>
                  <a:lnTo>
                    <a:pt x="478" y="933"/>
                  </a:lnTo>
                  <a:lnTo>
                    <a:pt x="473" y="918"/>
                  </a:lnTo>
                  <a:lnTo>
                    <a:pt x="484" y="916"/>
                  </a:lnTo>
                  <a:cubicBezTo>
                    <a:pt x="486" y="915"/>
                    <a:pt x="489" y="915"/>
                    <a:pt x="491" y="917"/>
                  </a:cubicBezTo>
                  <a:cubicBezTo>
                    <a:pt x="493" y="919"/>
                    <a:pt x="494" y="921"/>
                    <a:pt x="494" y="923"/>
                  </a:cubicBezTo>
                  <a:lnTo>
                    <a:pt x="494" y="931"/>
                  </a:lnTo>
                  <a:lnTo>
                    <a:pt x="481" y="925"/>
                  </a:lnTo>
                  <a:lnTo>
                    <a:pt x="494" y="914"/>
                  </a:lnTo>
                  <a:cubicBezTo>
                    <a:pt x="497" y="912"/>
                    <a:pt x="502" y="912"/>
                    <a:pt x="505" y="915"/>
                  </a:cubicBezTo>
                  <a:cubicBezTo>
                    <a:pt x="508" y="918"/>
                    <a:pt x="508" y="922"/>
                    <a:pt x="506" y="925"/>
                  </a:cubicBezTo>
                  <a:lnTo>
                    <a:pt x="498" y="936"/>
                  </a:lnTo>
                  <a:lnTo>
                    <a:pt x="487" y="924"/>
                  </a:lnTo>
                  <a:lnTo>
                    <a:pt x="500" y="916"/>
                  </a:lnTo>
                  <a:cubicBezTo>
                    <a:pt x="503" y="915"/>
                    <a:pt x="507" y="915"/>
                    <a:pt x="510" y="917"/>
                  </a:cubicBezTo>
                  <a:cubicBezTo>
                    <a:pt x="513" y="920"/>
                    <a:pt x="513" y="924"/>
                    <a:pt x="512" y="927"/>
                  </a:cubicBezTo>
                  <a:lnTo>
                    <a:pt x="506" y="938"/>
                  </a:lnTo>
                  <a:lnTo>
                    <a:pt x="495" y="927"/>
                  </a:lnTo>
                  <a:lnTo>
                    <a:pt x="519" y="914"/>
                  </a:lnTo>
                  <a:cubicBezTo>
                    <a:pt x="523" y="912"/>
                    <a:pt x="527" y="913"/>
                    <a:pt x="530" y="916"/>
                  </a:cubicBezTo>
                  <a:cubicBezTo>
                    <a:pt x="532" y="919"/>
                    <a:pt x="532" y="924"/>
                    <a:pt x="529" y="927"/>
                  </a:cubicBezTo>
                  <a:lnTo>
                    <a:pt x="499" y="953"/>
                  </a:lnTo>
                  <a:lnTo>
                    <a:pt x="490" y="940"/>
                  </a:lnTo>
                  <a:lnTo>
                    <a:pt x="519" y="924"/>
                  </a:lnTo>
                  <a:cubicBezTo>
                    <a:pt x="523" y="922"/>
                    <a:pt x="528" y="923"/>
                    <a:pt x="530" y="927"/>
                  </a:cubicBezTo>
                  <a:cubicBezTo>
                    <a:pt x="532" y="931"/>
                    <a:pt x="531" y="935"/>
                    <a:pt x="528" y="938"/>
                  </a:cubicBezTo>
                  <a:lnTo>
                    <a:pt x="501" y="956"/>
                  </a:lnTo>
                  <a:lnTo>
                    <a:pt x="498" y="942"/>
                  </a:lnTo>
                  <a:lnTo>
                    <a:pt x="514" y="945"/>
                  </a:lnTo>
                  <a:lnTo>
                    <a:pt x="508" y="946"/>
                  </a:lnTo>
                  <a:lnTo>
                    <a:pt x="517" y="940"/>
                  </a:lnTo>
                  <a:lnTo>
                    <a:pt x="535" y="930"/>
                  </a:lnTo>
                  <a:cubicBezTo>
                    <a:pt x="538" y="928"/>
                    <a:pt x="542" y="928"/>
                    <a:pt x="545" y="931"/>
                  </a:cubicBezTo>
                  <a:lnTo>
                    <a:pt x="547" y="934"/>
                  </a:lnTo>
                  <a:cubicBezTo>
                    <a:pt x="549" y="935"/>
                    <a:pt x="550" y="938"/>
                    <a:pt x="550" y="940"/>
                  </a:cubicBezTo>
                  <a:cubicBezTo>
                    <a:pt x="550" y="942"/>
                    <a:pt x="548" y="945"/>
                    <a:pt x="546" y="946"/>
                  </a:cubicBezTo>
                  <a:lnTo>
                    <a:pt x="538" y="951"/>
                  </a:lnTo>
                  <a:lnTo>
                    <a:pt x="534" y="937"/>
                  </a:lnTo>
                  <a:lnTo>
                    <a:pt x="569" y="939"/>
                  </a:lnTo>
                  <a:lnTo>
                    <a:pt x="563" y="953"/>
                  </a:lnTo>
                  <a:lnTo>
                    <a:pt x="557" y="948"/>
                  </a:lnTo>
                  <a:cubicBezTo>
                    <a:pt x="555" y="945"/>
                    <a:pt x="554" y="942"/>
                    <a:pt x="556" y="939"/>
                  </a:cubicBezTo>
                  <a:cubicBezTo>
                    <a:pt x="557" y="936"/>
                    <a:pt x="560" y="934"/>
                    <a:pt x="563" y="934"/>
                  </a:cubicBezTo>
                  <a:lnTo>
                    <a:pt x="571" y="934"/>
                  </a:lnTo>
                  <a:lnTo>
                    <a:pt x="563" y="942"/>
                  </a:lnTo>
                  <a:lnTo>
                    <a:pt x="563" y="934"/>
                  </a:lnTo>
                  <a:lnTo>
                    <a:pt x="574" y="942"/>
                  </a:lnTo>
                  <a:lnTo>
                    <a:pt x="558" y="947"/>
                  </a:lnTo>
                  <a:cubicBezTo>
                    <a:pt x="554" y="948"/>
                    <a:pt x="550" y="946"/>
                    <a:pt x="548" y="943"/>
                  </a:cubicBezTo>
                  <a:cubicBezTo>
                    <a:pt x="546" y="939"/>
                    <a:pt x="547" y="935"/>
                    <a:pt x="550" y="933"/>
                  </a:cubicBezTo>
                  <a:lnTo>
                    <a:pt x="561" y="925"/>
                  </a:lnTo>
                  <a:lnTo>
                    <a:pt x="564" y="939"/>
                  </a:lnTo>
                  <a:lnTo>
                    <a:pt x="537" y="931"/>
                  </a:lnTo>
                  <a:cubicBezTo>
                    <a:pt x="533" y="930"/>
                    <a:pt x="530" y="925"/>
                    <a:pt x="531" y="921"/>
                  </a:cubicBezTo>
                  <a:cubicBezTo>
                    <a:pt x="533" y="917"/>
                    <a:pt x="537" y="914"/>
                    <a:pt x="541" y="916"/>
                  </a:cubicBezTo>
                  <a:lnTo>
                    <a:pt x="560" y="921"/>
                  </a:lnTo>
                  <a:lnTo>
                    <a:pt x="550" y="929"/>
                  </a:lnTo>
                  <a:lnTo>
                    <a:pt x="550" y="921"/>
                  </a:lnTo>
                  <a:cubicBezTo>
                    <a:pt x="550" y="918"/>
                    <a:pt x="552" y="915"/>
                    <a:pt x="554" y="913"/>
                  </a:cubicBezTo>
                  <a:cubicBezTo>
                    <a:pt x="557" y="912"/>
                    <a:pt x="560" y="912"/>
                    <a:pt x="563" y="914"/>
                  </a:cubicBezTo>
                  <a:lnTo>
                    <a:pt x="576" y="925"/>
                  </a:lnTo>
                  <a:lnTo>
                    <a:pt x="565" y="937"/>
                  </a:lnTo>
                  <a:lnTo>
                    <a:pt x="563" y="934"/>
                  </a:lnTo>
                  <a:cubicBezTo>
                    <a:pt x="561" y="932"/>
                    <a:pt x="560" y="929"/>
                    <a:pt x="561" y="926"/>
                  </a:cubicBezTo>
                  <a:cubicBezTo>
                    <a:pt x="562" y="923"/>
                    <a:pt x="564" y="921"/>
                    <a:pt x="567" y="921"/>
                  </a:cubicBezTo>
                  <a:lnTo>
                    <a:pt x="583" y="918"/>
                  </a:lnTo>
                  <a:lnTo>
                    <a:pt x="581" y="919"/>
                  </a:lnTo>
                  <a:lnTo>
                    <a:pt x="586" y="916"/>
                  </a:lnTo>
                  <a:lnTo>
                    <a:pt x="590" y="931"/>
                  </a:lnTo>
                  <a:lnTo>
                    <a:pt x="576" y="931"/>
                  </a:lnTo>
                  <a:cubicBezTo>
                    <a:pt x="572" y="931"/>
                    <a:pt x="569" y="928"/>
                    <a:pt x="568" y="924"/>
                  </a:cubicBezTo>
                  <a:cubicBezTo>
                    <a:pt x="568" y="920"/>
                    <a:pt x="571" y="916"/>
                    <a:pt x="575" y="915"/>
                  </a:cubicBezTo>
                  <a:lnTo>
                    <a:pt x="588" y="913"/>
                  </a:lnTo>
                  <a:lnTo>
                    <a:pt x="588" y="928"/>
                  </a:lnTo>
                  <a:lnTo>
                    <a:pt x="564" y="923"/>
                  </a:lnTo>
                  <a:cubicBezTo>
                    <a:pt x="560" y="922"/>
                    <a:pt x="557" y="918"/>
                    <a:pt x="558" y="914"/>
                  </a:cubicBezTo>
                  <a:cubicBezTo>
                    <a:pt x="559" y="910"/>
                    <a:pt x="562" y="907"/>
                    <a:pt x="567" y="907"/>
                  </a:cubicBezTo>
                  <a:lnTo>
                    <a:pt x="591" y="910"/>
                  </a:lnTo>
                  <a:lnTo>
                    <a:pt x="587" y="925"/>
                  </a:lnTo>
                  <a:lnTo>
                    <a:pt x="566" y="918"/>
                  </a:lnTo>
                  <a:cubicBezTo>
                    <a:pt x="562" y="916"/>
                    <a:pt x="560" y="912"/>
                    <a:pt x="561" y="908"/>
                  </a:cubicBezTo>
                  <a:cubicBezTo>
                    <a:pt x="562" y="904"/>
                    <a:pt x="566" y="901"/>
                    <a:pt x="570" y="902"/>
                  </a:cubicBezTo>
                  <a:lnTo>
                    <a:pt x="586" y="905"/>
                  </a:lnTo>
                  <a:lnTo>
                    <a:pt x="580" y="906"/>
                  </a:lnTo>
                  <a:lnTo>
                    <a:pt x="590" y="898"/>
                  </a:lnTo>
                  <a:lnTo>
                    <a:pt x="594" y="913"/>
                  </a:lnTo>
                  <a:lnTo>
                    <a:pt x="564" y="907"/>
                  </a:lnTo>
                  <a:cubicBezTo>
                    <a:pt x="560" y="907"/>
                    <a:pt x="557" y="902"/>
                    <a:pt x="558" y="898"/>
                  </a:cubicBezTo>
                  <a:cubicBezTo>
                    <a:pt x="559" y="894"/>
                    <a:pt x="563" y="891"/>
                    <a:pt x="567" y="892"/>
                  </a:cubicBezTo>
                  <a:lnTo>
                    <a:pt x="599" y="897"/>
                  </a:lnTo>
                  <a:lnTo>
                    <a:pt x="594" y="912"/>
                  </a:lnTo>
                  <a:lnTo>
                    <a:pt x="580" y="904"/>
                  </a:lnTo>
                  <a:cubicBezTo>
                    <a:pt x="577" y="902"/>
                    <a:pt x="576" y="899"/>
                    <a:pt x="577" y="895"/>
                  </a:cubicBezTo>
                  <a:cubicBezTo>
                    <a:pt x="577" y="892"/>
                    <a:pt x="580" y="889"/>
                    <a:pt x="583" y="889"/>
                  </a:cubicBezTo>
                  <a:lnTo>
                    <a:pt x="599" y="886"/>
                  </a:lnTo>
                  <a:lnTo>
                    <a:pt x="599" y="902"/>
                  </a:lnTo>
                  <a:lnTo>
                    <a:pt x="581" y="899"/>
                  </a:lnTo>
                  <a:lnTo>
                    <a:pt x="583" y="884"/>
                  </a:lnTo>
                  <a:lnTo>
                    <a:pt x="602" y="886"/>
                  </a:lnTo>
                  <a:lnTo>
                    <a:pt x="598" y="887"/>
                  </a:lnTo>
                  <a:lnTo>
                    <a:pt x="611" y="881"/>
                  </a:lnTo>
                  <a:lnTo>
                    <a:pt x="607" y="892"/>
                  </a:lnTo>
                  <a:lnTo>
                    <a:pt x="604" y="887"/>
                  </a:lnTo>
                  <a:lnTo>
                    <a:pt x="610" y="891"/>
                  </a:lnTo>
                  <a:lnTo>
                    <a:pt x="589" y="889"/>
                  </a:lnTo>
                  <a:cubicBezTo>
                    <a:pt x="585" y="888"/>
                    <a:pt x="582" y="885"/>
                    <a:pt x="582" y="881"/>
                  </a:cubicBezTo>
                  <a:cubicBezTo>
                    <a:pt x="582" y="877"/>
                    <a:pt x="584" y="874"/>
                    <a:pt x="588" y="873"/>
                  </a:cubicBezTo>
                  <a:lnTo>
                    <a:pt x="615" y="868"/>
                  </a:lnTo>
                  <a:lnTo>
                    <a:pt x="614" y="883"/>
                  </a:lnTo>
                  <a:lnTo>
                    <a:pt x="598" y="878"/>
                  </a:lnTo>
                  <a:cubicBezTo>
                    <a:pt x="594" y="877"/>
                    <a:pt x="592" y="873"/>
                    <a:pt x="593" y="869"/>
                  </a:cubicBezTo>
                  <a:cubicBezTo>
                    <a:pt x="593" y="865"/>
                    <a:pt x="597" y="862"/>
                    <a:pt x="600" y="862"/>
                  </a:cubicBezTo>
                  <a:lnTo>
                    <a:pt x="627" y="862"/>
                  </a:lnTo>
                  <a:lnTo>
                    <a:pt x="621" y="876"/>
                  </a:lnTo>
                  <a:lnTo>
                    <a:pt x="616" y="871"/>
                  </a:lnTo>
                  <a:cubicBezTo>
                    <a:pt x="614" y="869"/>
                    <a:pt x="613" y="866"/>
                    <a:pt x="614" y="864"/>
                  </a:cubicBezTo>
                  <a:cubicBezTo>
                    <a:pt x="614" y="861"/>
                    <a:pt x="616" y="859"/>
                    <a:pt x="618" y="858"/>
                  </a:cubicBezTo>
                  <a:lnTo>
                    <a:pt x="629" y="852"/>
                  </a:lnTo>
                  <a:lnTo>
                    <a:pt x="635" y="867"/>
                  </a:lnTo>
                  <a:lnTo>
                    <a:pt x="619" y="873"/>
                  </a:lnTo>
                  <a:cubicBezTo>
                    <a:pt x="615" y="874"/>
                    <a:pt x="612" y="872"/>
                    <a:pt x="610" y="869"/>
                  </a:cubicBezTo>
                  <a:cubicBezTo>
                    <a:pt x="608" y="866"/>
                    <a:pt x="608" y="862"/>
                    <a:pt x="611" y="859"/>
                  </a:cubicBezTo>
                  <a:lnTo>
                    <a:pt x="624" y="846"/>
                  </a:lnTo>
                  <a:lnTo>
                    <a:pt x="625" y="858"/>
                  </a:lnTo>
                  <a:lnTo>
                    <a:pt x="606" y="845"/>
                  </a:lnTo>
                  <a:cubicBezTo>
                    <a:pt x="603" y="843"/>
                    <a:pt x="602" y="839"/>
                    <a:pt x="604" y="835"/>
                  </a:cubicBezTo>
                  <a:cubicBezTo>
                    <a:pt x="605" y="832"/>
                    <a:pt x="609" y="830"/>
                    <a:pt x="613" y="831"/>
                  </a:cubicBezTo>
                  <a:lnTo>
                    <a:pt x="637" y="836"/>
                  </a:lnTo>
                  <a:lnTo>
                    <a:pt x="631" y="850"/>
                  </a:lnTo>
                  <a:lnTo>
                    <a:pt x="604" y="832"/>
                  </a:lnTo>
                  <a:cubicBezTo>
                    <a:pt x="601" y="830"/>
                    <a:pt x="600" y="826"/>
                    <a:pt x="601" y="822"/>
                  </a:cubicBezTo>
                  <a:cubicBezTo>
                    <a:pt x="602" y="819"/>
                    <a:pt x="606" y="817"/>
                    <a:pt x="610" y="817"/>
                  </a:cubicBezTo>
                  <a:lnTo>
                    <a:pt x="628" y="820"/>
                  </a:lnTo>
                  <a:lnTo>
                    <a:pt x="621" y="822"/>
                  </a:lnTo>
                  <a:lnTo>
                    <a:pt x="632" y="812"/>
                  </a:lnTo>
                  <a:cubicBezTo>
                    <a:pt x="635" y="809"/>
                    <a:pt x="639" y="808"/>
                    <a:pt x="642" y="811"/>
                  </a:cubicBezTo>
                  <a:cubicBezTo>
                    <a:pt x="646" y="813"/>
                    <a:pt x="647" y="817"/>
                    <a:pt x="645" y="821"/>
                  </a:cubicBezTo>
                  <a:lnTo>
                    <a:pt x="642" y="826"/>
                  </a:lnTo>
                  <a:lnTo>
                    <a:pt x="635" y="815"/>
                  </a:lnTo>
                  <a:lnTo>
                    <a:pt x="656" y="815"/>
                  </a:lnTo>
                  <a:lnTo>
                    <a:pt x="651" y="817"/>
                  </a:lnTo>
                  <a:lnTo>
                    <a:pt x="656" y="812"/>
                  </a:lnTo>
                  <a:lnTo>
                    <a:pt x="656" y="823"/>
                  </a:lnTo>
                  <a:lnTo>
                    <a:pt x="653" y="820"/>
                  </a:lnTo>
                  <a:cubicBezTo>
                    <a:pt x="651" y="818"/>
                    <a:pt x="650" y="815"/>
                    <a:pt x="652" y="812"/>
                  </a:cubicBezTo>
                  <a:cubicBezTo>
                    <a:pt x="653" y="809"/>
                    <a:pt x="656" y="807"/>
                    <a:pt x="659" y="807"/>
                  </a:cubicBezTo>
                  <a:lnTo>
                    <a:pt x="664" y="807"/>
                  </a:lnTo>
                  <a:lnTo>
                    <a:pt x="659" y="820"/>
                  </a:lnTo>
                  <a:lnTo>
                    <a:pt x="648" y="810"/>
                  </a:lnTo>
                  <a:cubicBezTo>
                    <a:pt x="646" y="807"/>
                    <a:pt x="645" y="803"/>
                    <a:pt x="647" y="800"/>
                  </a:cubicBezTo>
                  <a:cubicBezTo>
                    <a:pt x="649" y="797"/>
                    <a:pt x="652" y="795"/>
                    <a:pt x="656" y="796"/>
                  </a:cubicBezTo>
                  <a:lnTo>
                    <a:pt x="675" y="802"/>
                  </a:lnTo>
                  <a:lnTo>
                    <a:pt x="667" y="815"/>
                  </a:lnTo>
                  <a:lnTo>
                    <a:pt x="653" y="802"/>
                  </a:lnTo>
                  <a:cubicBezTo>
                    <a:pt x="651" y="799"/>
                    <a:pt x="650" y="795"/>
                    <a:pt x="652" y="792"/>
                  </a:cubicBezTo>
                  <a:cubicBezTo>
                    <a:pt x="654" y="789"/>
                    <a:pt x="657" y="787"/>
                    <a:pt x="661" y="788"/>
                  </a:cubicBezTo>
                  <a:lnTo>
                    <a:pt x="687" y="793"/>
                  </a:lnTo>
                  <a:lnTo>
                    <a:pt x="682" y="808"/>
                  </a:lnTo>
                  <a:lnTo>
                    <a:pt x="668" y="800"/>
                  </a:lnTo>
                  <a:cubicBezTo>
                    <a:pt x="665" y="798"/>
                    <a:pt x="663" y="793"/>
                    <a:pt x="665" y="790"/>
                  </a:cubicBezTo>
                  <a:cubicBezTo>
                    <a:pt x="668" y="786"/>
                    <a:pt x="672" y="784"/>
                    <a:pt x="676" y="786"/>
                  </a:cubicBezTo>
                  <a:lnTo>
                    <a:pt x="687" y="792"/>
                  </a:lnTo>
                  <a:lnTo>
                    <a:pt x="676" y="801"/>
                  </a:lnTo>
                  <a:lnTo>
                    <a:pt x="673" y="793"/>
                  </a:lnTo>
                  <a:cubicBezTo>
                    <a:pt x="672" y="790"/>
                    <a:pt x="673" y="786"/>
                    <a:pt x="676" y="784"/>
                  </a:cubicBezTo>
                  <a:cubicBezTo>
                    <a:pt x="679" y="782"/>
                    <a:pt x="683" y="782"/>
                    <a:pt x="686" y="785"/>
                  </a:cubicBezTo>
                  <a:lnTo>
                    <a:pt x="694" y="793"/>
                  </a:lnTo>
                  <a:lnTo>
                    <a:pt x="688" y="791"/>
                  </a:lnTo>
                  <a:lnTo>
                    <a:pt x="691" y="791"/>
                  </a:lnTo>
                  <a:lnTo>
                    <a:pt x="684" y="802"/>
                  </a:lnTo>
                  <a:lnTo>
                    <a:pt x="681" y="797"/>
                  </a:lnTo>
                  <a:cubicBezTo>
                    <a:pt x="680" y="794"/>
                    <a:pt x="680" y="792"/>
                    <a:pt x="682" y="789"/>
                  </a:cubicBezTo>
                  <a:cubicBezTo>
                    <a:pt x="683" y="787"/>
                    <a:pt x="686" y="785"/>
                    <a:pt x="688" y="785"/>
                  </a:cubicBezTo>
                  <a:lnTo>
                    <a:pt x="702" y="785"/>
                  </a:lnTo>
                  <a:lnTo>
                    <a:pt x="695" y="797"/>
                  </a:lnTo>
                  <a:lnTo>
                    <a:pt x="692" y="792"/>
                  </a:lnTo>
                  <a:lnTo>
                    <a:pt x="697" y="796"/>
                  </a:lnTo>
                  <a:lnTo>
                    <a:pt x="673" y="788"/>
                  </a:lnTo>
                  <a:cubicBezTo>
                    <a:pt x="669" y="786"/>
                    <a:pt x="666" y="782"/>
                    <a:pt x="667" y="778"/>
                  </a:cubicBezTo>
                  <a:cubicBezTo>
                    <a:pt x="668" y="774"/>
                    <a:pt x="672" y="772"/>
                    <a:pt x="676" y="772"/>
                  </a:cubicBezTo>
                  <a:lnTo>
                    <a:pt x="714" y="777"/>
                  </a:lnTo>
                  <a:lnTo>
                    <a:pt x="704" y="785"/>
                  </a:lnTo>
                  <a:lnTo>
                    <a:pt x="704" y="775"/>
                  </a:lnTo>
                  <a:lnTo>
                    <a:pt x="712" y="783"/>
                  </a:lnTo>
                  <a:lnTo>
                    <a:pt x="704" y="783"/>
                  </a:lnTo>
                  <a:cubicBezTo>
                    <a:pt x="701" y="783"/>
                    <a:pt x="698" y="781"/>
                    <a:pt x="697" y="778"/>
                  </a:cubicBezTo>
                  <a:cubicBezTo>
                    <a:pt x="696" y="775"/>
                    <a:pt x="697" y="771"/>
                    <a:pt x="699" y="769"/>
                  </a:cubicBezTo>
                  <a:lnTo>
                    <a:pt x="709" y="759"/>
                  </a:lnTo>
                  <a:lnTo>
                    <a:pt x="714" y="772"/>
                  </a:lnTo>
                  <a:lnTo>
                    <a:pt x="684" y="767"/>
                  </a:lnTo>
                  <a:cubicBezTo>
                    <a:pt x="680" y="766"/>
                    <a:pt x="678" y="763"/>
                    <a:pt x="678" y="759"/>
                  </a:cubicBezTo>
                  <a:cubicBezTo>
                    <a:pt x="678" y="755"/>
                    <a:pt x="681" y="751"/>
                    <a:pt x="685" y="751"/>
                  </a:cubicBezTo>
                  <a:lnTo>
                    <a:pt x="725" y="746"/>
                  </a:lnTo>
                  <a:lnTo>
                    <a:pt x="723" y="761"/>
                  </a:lnTo>
                  <a:lnTo>
                    <a:pt x="715" y="759"/>
                  </a:lnTo>
                  <a:cubicBezTo>
                    <a:pt x="713" y="758"/>
                    <a:pt x="712" y="756"/>
                    <a:pt x="711" y="755"/>
                  </a:cubicBezTo>
                  <a:cubicBezTo>
                    <a:pt x="710" y="753"/>
                    <a:pt x="710" y="750"/>
                    <a:pt x="710" y="748"/>
                  </a:cubicBezTo>
                  <a:lnTo>
                    <a:pt x="713" y="740"/>
                  </a:lnTo>
                  <a:cubicBezTo>
                    <a:pt x="713" y="739"/>
                    <a:pt x="714" y="738"/>
                    <a:pt x="715" y="737"/>
                  </a:cubicBezTo>
                  <a:lnTo>
                    <a:pt x="717" y="735"/>
                  </a:lnTo>
                  <a:lnTo>
                    <a:pt x="717" y="746"/>
                  </a:lnTo>
                  <a:lnTo>
                    <a:pt x="715" y="744"/>
                  </a:lnTo>
                  <a:lnTo>
                    <a:pt x="702" y="733"/>
                  </a:lnTo>
                  <a:cubicBezTo>
                    <a:pt x="700" y="731"/>
                    <a:pt x="699" y="728"/>
                    <a:pt x="699" y="725"/>
                  </a:cubicBezTo>
                  <a:cubicBezTo>
                    <a:pt x="700" y="722"/>
                    <a:pt x="702" y="720"/>
                    <a:pt x="705" y="719"/>
                  </a:cubicBezTo>
                  <a:lnTo>
                    <a:pt x="727" y="714"/>
                  </a:lnTo>
                  <a:cubicBezTo>
                    <a:pt x="728" y="714"/>
                    <a:pt x="729" y="714"/>
                    <a:pt x="730" y="714"/>
                  </a:cubicBezTo>
                  <a:lnTo>
                    <a:pt x="746" y="717"/>
                  </a:lnTo>
                  <a:lnTo>
                    <a:pt x="741" y="717"/>
                  </a:lnTo>
                  <a:lnTo>
                    <a:pt x="757" y="709"/>
                  </a:lnTo>
                  <a:lnTo>
                    <a:pt x="755" y="722"/>
                  </a:lnTo>
                  <a:lnTo>
                    <a:pt x="749" y="717"/>
                  </a:lnTo>
                  <a:cubicBezTo>
                    <a:pt x="748" y="715"/>
                    <a:pt x="747" y="713"/>
                    <a:pt x="747" y="711"/>
                  </a:cubicBezTo>
                  <a:cubicBezTo>
                    <a:pt x="747" y="709"/>
                    <a:pt x="748" y="707"/>
                    <a:pt x="749" y="705"/>
                  </a:cubicBezTo>
                  <a:lnTo>
                    <a:pt x="755" y="700"/>
                  </a:lnTo>
                  <a:lnTo>
                    <a:pt x="759" y="714"/>
                  </a:lnTo>
                  <a:lnTo>
                    <a:pt x="748" y="711"/>
                  </a:lnTo>
                  <a:cubicBezTo>
                    <a:pt x="744" y="710"/>
                    <a:pt x="741" y="706"/>
                    <a:pt x="742" y="702"/>
                  </a:cubicBezTo>
                  <a:cubicBezTo>
                    <a:pt x="742" y="698"/>
                    <a:pt x="746" y="695"/>
                    <a:pt x="750" y="695"/>
                  </a:cubicBezTo>
                  <a:lnTo>
                    <a:pt x="760" y="695"/>
                  </a:lnTo>
                  <a:lnTo>
                    <a:pt x="755" y="698"/>
                  </a:lnTo>
                  <a:lnTo>
                    <a:pt x="763" y="690"/>
                  </a:lnTo>
                  <a:cubicBezTo>
                    <a:pt x="765" y="687"/>
                    <a:pt x="768" y="687"/>
                    <a:pt x="771" y="688"/>
                  </a:cubicBezTo>
                  <a:lnTo>
                    <a:pt x="785" y="693"/>
                  </a:lnTo>
                  <a:lnTo>
                    <a:pt x="774" y="701"/>
                  </a:lnTo>
                  <a:lnTo>
                    <a:pt x="774" y="693"/>
                  </a:lnTo>
                  <a:cubicBezTo>
                    <a:pt x="774" y="689"/>
                    <a:pt x="776" y="686"/>
                    <a:pt x="779" y="685"/>
                  </a:cubicBezTo>
                  <a:cubicBezTo>
                    <a:pt x="783" y="684"/>
                    <a:pt x="786" y="685"/>
                    <a:pt x="788" y="688"/>
                  </a:cubicBezTo>
                  <a:lnTo>
                    <a:pt x="794" y="696"/>
                  </a:lnTo>
                  <a:lnTo>
                    <a:pt x="787" y="693"/>
                  </a:lnTo>
                  <a:lnTo>
                    <a:pt x="806" y="693"/>
                  </a:lnTo>
                  <a:lnTo>
                    <a:pt x="799" y="704"/>
                  </a:lnTo>
                  <a:lnTo>
                    <a:pt x="796" y="699"/>
                  </a:lnTo>
                  <a:cubicBezTo>
                    <a:pt x="795" y="696"/>
                    <a:pt x="795" y="693"/>
                    <a:pt x="797" y="691"/>
                  </a:cubicBezTo>
                  <a:cubicBezTo>
                    <a:pt x="798" y="688"/>
                    <a:pt x="801" y="687"/>
                    <a:pt x="804" y="687"/>
                  </a:cubicBezTo>
                  <a:lnTo>
                    <a:pt x="820" y="690"/>
                  </a:lnTo>
                  <a:lnTo>
                    <a:pt x="812" y="693"/>
                  </a:lnTo>
                  <a:lnTo>
                    <a:pt x="818" y="685"/>
                  </a:lnTo>
                  <a:lnTo>
                    <a:pt x="819" y="696"/>
                  </a:lnTo>
                  <a:lnTo>
                    <a:pt x="811" y="688"/>
                  </a:lnTo>
                  <a:cubicBezTo>
                    <a:pt x="808" y="685"/>
                    <a:pt x="808" y="681"/>
                    <a:pt x="809" y="678"/>
                  </a:cubicBezTo>
                  <a:cubicBezTo>
                    <a:pt x="811" y="675"/>
                    <a:pt x="815" y="673"/>
                    <a:pt x="818" y="674"/>
                  </a:cubicBezTo>
                  <a:lnTo>
                    <a:pt x="829" y="677"/>
                  </a:lnTo>
                  <a:lnTo>
                    <a:pt x="821" y="679"/>
                  </a:lnTo>
                  <a:lnTo>
                    <a:pt x="832" y="668"/>
                  </a:lnTo>
                  <a:lnTo>
                    <a:pt x="832" y="680"/>
                  </a:lnTo>
                  <a:lnTo>
                    <a:pt x="829" y="677"/>
                  </a:lnTo>
                  <a:cubicBezTo>
                    <a:pt x="827" y="675"/>
                    <a:pt x="826" y="671"/>
                    <a:pt x="828" y="668"/>
                  </a:cubicBezTo>
                  <a:cubicBezTo>
                    <a:pt x="829" y="665"/>
                    <a:pt x="832" y="663"/>
                    <a:pt x="835" y="663"/>
                  </a:cubicBezTo>
                  <a:lnTo>
                    <a:pt x="843" y="663"/>
                  </a:lnTo>
                  <a:lnTo>
                    <a:pt x="840" y="679"/>
                  </a:lnTo>
                  <a:lnTo>
                    <a:pt x="829" y="673"/>
                  </a:lnTo>
                  <a:cubicBezTo>
                    <a:pt x="826" y="672"/>
                    <a:pt x="824" y="668"/>
                    <a:pt x="825" y="664"/>
                  </a:cubicBezTo>
                  <a:cubicBezTo>
                    <a:pt x="826" y="661"/>
                    <a:pt x="829" y="658"/>
                    <a:pt x="832" y="658"/>
                  </a:cubicBezTo>
                  <a:lnTo>
                    <a:pt x="862" y="658"/>
                  </a:lnTo>
                  <a:cubicBezTo>
                    <a:pt x="865" y="658"/>
                    <a:pt x="869" y="661"/>
                    <a:pt x="870" y="664"/>
                  </a:cubicBezTo>
                  <a:cubicBezTo>
                    <a:pt x="870" y="668"/>
                    <a:pt x="869" y="671"/>
                    <a:pt x="866" y="673"/>
                  </a:cubicBezTo>
                  <a:lnTo>
                    <a:pt x="842" y="686"/>
                  </a:lnTo>
                  <a:lnTo>
                    <a:pt x="843" y="673"/>
                  </a:lnTo>
                  <a:lnTo>
                    <a:pt x="859" y="686"/>
                  </a:lnTo>
                  <a:lnTo>
                    <a:pt x="847" y="688"/>
                  </a:lnTo>
                  <a:lnTo>
                    <a:pt x="855" y="675"/>
                  </a:lnTo>
                  <a:cubicBezTo>
                    <a:pt x="857" y="672"/>
                    <a:pt x="860" y="671"/>
                    <a:pt x="864" y="672"/>
                  </a:cubicBezTo>
                  <a:cubicBezTo>
                    <a:pt x="867" y="673"/>
                    <a:pt x="870" y="676"/>
                    <a:pt x="870" y="679"/>
                  </a:cubicBezTo>
                  <a:lnTo>
                    <a:pt x="870" y="687"/>
                  </a:lnTo>
                  <a:lnTo>
                    <a:pt x="860" y="680"/>
                  </a:lnTo>
                  <a:lnTo>
                    <a:pt x="878" y="674"/>
                  </a:lnTo>
                  <a:lnTo>
                    <a:pt x="872" y="682"/>
                  </a:lnTo>
                  <a:lnTo>
                    <a:pt x="872" y="679"/>
                  </a:lnTo>
                  <a:cubicBezTo>
                    <a:pt x="872" y="675"/>
                    <a:pt x="876" y="671"/>
                    <a:pt x="880" y="671"/>
                  </a:cubicBezTo>
                  <a:lnTo>
                    <a:pt x="888" y="671"/>
                  </a:lnTo>
                  <a:cubicBezTo>
                    <a:pt x="891" y="671"/>
                    <a:pt x="894" y="673"/>
                    <a:pt x="895" y="675"/>
                  </a:cubicBezTo>
                  <a:cubicBezTo>
                    <a:pt x="897" y="678"/>
                    <a:pt x="897" y="680"/>
                    <a:pt x="896" y="683"/>
                  </a:cubicBezTo>
                  <a:lnTo>
                    <a:pt x="893" y="688"/>
                  </a:lnTo>
                  <a:lnTo>
                    <a:pt x="884" y="677"/>
                  </a:lnTo>
                  <a:lnTo>
                    <a:pt x="910" y="669"/>
                  </a:lnTo>
                  <a:lnTo>
                    <a:pt x="905" y="673"/>
                  </a:lnTo>
                  <a:lnTo>
                    <a:pt x="908" y="668"/>
                  </a:lnTo>
                  <a:lnTo>
                    <a:pt x="909" y="677"/>
                  </a:lnTo>
                  <a:lnTo>
                    <a:pt x="901" y="669"/>
                  </a:lnTo>
                  <a:cubicBezTo>
                    <a:pt x="899" y="666"/>
                    <a:pt x="898" y="662"/>
                    <a:pt x="900" y="659"/>
                  </a:cubicBezTo>
                  <a:cubicBezTo>
                    <a:pt x="903" y="656"/>
                    <a:pt x="907" y="655"/>
                    <a:pt x="910" y="656"/>
                  </a:cubicBezTo>
                  <a:lnTo>
                    <a:pt x="929" y="664"/>
                  </a:lnTo>
                  <a:lnTo>
                    <a:pt x="926" y="663"/>
                  </a:lnTo>
                  <a:lnTo>
                    <a:pt x="934" y="663"/>
                  </a:lnTo>
                  <a:lnTo>
                    <a:pt x="931" y="679"/>
                  </a:lnTo>
                  <a:lnTo>
                    <a:pt x="923" y="676"/>
                  </a:lnTo>
                  <a:cubicBezTo>
                    <a:pt x="920" y="675"/>
                    <a:pt x="918" y="673"/>
                    <a:pt x="918" y="670"/>
                  </a:cubicBezTo>
                  <a:cubicBezTo>
                    <a:pt x="917" y="667"/>
                    <a:pt x="919" y="664"/>
                    <a:pt x="921" y="662"/>
                  </a:cubicBezTo>
                  <a:lnTo>
                    <a:pt x="929" y="657"/>
                  </a:lnTo>
                  <a:cubicBezTo>
                    <a:pt x="931" y="655"/>
                    <a:pt x="934" y="655"/>
                    <a:pt x="936" y="656"/>
                  </a:cubicBezTo>
                  <a:cubicBezTo>
                    <a:pt x="938" y="656"/>
                    <a:pt x="940" y="658"/>
                    <a:pt x="941" y="660"/>
                  </a:cubicBezTo>
                  <a:lnTo>
                    <a:pt x="944" y="665"/>
                  </a:lnTo>
                  <a:lnTo>
                    <a:pt x="935" y="661"/>
                  </a:lnTo>
                  <a:lnTo>
                    <a:pt x="948" y="658"/>
                  </a:lnTo>
                  <a:lnTo>
                    <a:pt x="944" y="660"/>
                  </a:lnTo>
                  <a:lnTo>
                    <a:pt x="952" y="652"/>
                  </a:lnTo>
                  <a:lnTo>
                    <a:pt x="950" y="656"/>
                  </a:lnTo>
                  <a:lnTo>
                    <a:pt x="953" y="648"/>
                  </a:lnTo>
                  <a:cubicBezTo>
                    <a:pt x="954" y="644"/>
                    <a:pt x="957" y="642"/>
                    <a:pt x="960" y="642"/>
                  </a:cubicBezTo>
                  <a:cubicBezTo>
                    <a:pt x="964" y="642"/>
                    <a:pt x="967" y="644"/>
                    <a:pt x="968" y="648"/>
                  </a:cubicBezTo>
                  <a:lnTo>
                    <a:pt x="971" y="656"/>
                  </a:lnTo>
                  <a:lnTo>
                    <a:pt x="957" y="653"/>
                  </a:lnTo>
                  <a:lnTo>
                    <a:pt x="973" y="632"/>
                  </a:lnTo>
                  <a:cubicBezTo>
                    <a:pt x="974" y="631"/>
                    <a:pt x="975" y="630"/>
                    <a:pt x="976" y="630"/>
                  </a:cubicBezTo>
                  <a:lnTo>
                    <a:pt x="1000" y="619"/>
                  </a:lnTo>
                  <a:lnTo>
                    <a:pt x="997" y="632"/>
                  </a:lnTo>
                  <a:lnTo>
                    <a:pt x="992" y="627"/>
                  </a:lnTo>
                  <a:cubicBezTo>
                    <a:pt x="990" y="624"/>
                    <a:pt x="989" y="621"/>
                    <a:pt x="990" y="618"/>
                  </a:cubicBezTo>
                  <a:cubicBezTo>
                    <a:pt x="992" y="615"/>
                    <a:pt x="995" y="613"/>
                    <a:pt x="998" y="613"/>
                  </a:cubicBezTo>
                  <a:lnTo>
                    <a:pt x="1008" y="613"/>
                  </a:lnTo>
                  <a:lnTo>
                    <a:pt x="1002" y="616"/>
                  </a:lnTo>
                  <a:lnTo>
                    <a:pt x="1010" y="606"/>
                  </a:lnTo>
                  <a:lnTo>
                    <a:pt x="1011" y="616"/>
                  </a:lnTo>
                  <a:lnTo>
                    <a:pt x="1008" y="613"/>
                  </a:lnTo>
                  <a:cubicBezTo>
                    <a:pt x="1006" y="611"/>
                    <a:pt x="1005" y="608"/>
                    <a:pt x="1006" y="605"/>
                  </a:cubicBezTo>
                  <a:cubicBezTo>
                    <a:pt x="1007" y="602"/>
                    <a:pt x="1010" y="600"/>
                    <a:pt x="1013" y="600"/>
                  </a:cubicBezTo>
                  <a:lnTo>
                    <a:pt x="1047" y="595"/>
                  </a:lnTo>
                  <a:lnTo>
                    <a:pt x="1042" y="598"/>
                  </a:lnTo>
                  <a:lnTo>
                    <a:pt x="1050" y="587"/>
                  </a:lnTo>
                  <a:lnTo>
                    <a:pt x="1053" y="599"/>
                  </a:lnTo>
                  <a:lnTo>
                    <a:pt x="1042" y="594"/>
                  </a:lnTo>
                  <a:cubicBezTo>
                    <a:pt x="1039" y="592"/>
                    <a:pt x="1037" y="588"/>
                    <a:pt x="1038" y="585"/>
                  </a:cubicBezTo>
                  <a:cubicBezTo>
                    <a:pt x="1039" y="581"/>
                    <a:pt x="1042" y="579"/>
                    <a:pt x="1046" y="579"/>
                  </a:cubicBezTo>
                  <a:lnTo>
                    <a:pt x="1054" y="579"/>
                  </a:lnTo>
                  <a:lnTo>
                    <a:pt x="1048" y="592"/>
                  </a:lnTo>
                  <a:lnTo>
                    <a:pt x="1037" y="578"/>
                  </a:lnTo>
                  <a:cubicBezTo>
                    <a:pt x="1035" y="576"/>
                    <a:pt x="1035" y="572"/>
                    <a:pt x="1036" y="570"/>
                  </a:cubicBezTo>
                  <a:lnTo>
                    <a:pt x="1039" y="564"/>
                  </a:lnTo>
                  <a:cubicBezTo>
                    <a:pt x="1040" y="562"/>
                    <a:pt x="1042" y="560"/>
                    <a:pt x="1045" y="560"/>
                  </a:cubicBezTo>
                  <a:cubicBezTo>
                    <a:pt x="1047" y="560"/>
                    <a:pt x="1050" y="560"/>
                    <a:pt x="1051" y="562"/>
                  </a:cubicBezTo>
                  <a:lnTo>
                    <a:pt x="1067" y="578"/>
                  </a:lnTo>
                  <a:lnTo>
                    <a:pt x="1063" y="576"/>
                  </a:lnTo>
                  <a:lnTo>
                    <a:pt x="1077" y="579"/>
                  </a:lnTo>
                  <a:cubicBezTo>
                    <a:pt x="1081" y="579"/>
                    <a:pt x="1084" y="583"/>
                    <a:pt x="1083" y="587"/>
                  </a:cubicBezTo>
                  <a:cubicBezTo>
                    <a:pt x="1083" y="591"/>
                    <a:pt x="1079" y="595"/>
                    <a:pt x="1075" y="595"/>
                  </a:cubicBezTo>
                  <a:lnTo>
                    <a:pt x="1070" y="595"/>
                  </a:lnTo>
                  <a:lnTo>
                    <a:pt x="1078" y="587"/>
                  </a:lnTo>
                  <a:lnTo>
                    <a:pt x="1078" y="592"/>
                  </a:lnTo>
                  <a:lnTo>
                    <a:pt x="1071" y="584"/>
                  </a:lnTo>
                  <a:lnTo>
                    <a:pt x="1090" y="587"/>
                  </a:lnTo>
                  <a:lnTo>
                    <a:pt x="1087" y="587"/>
                  </a:lnTo>
                  <a:lnTo>
                    <a:pt x="1109" y="584"/>
                  </a:lnTo>
                  <a:lnTo>
                    <a:pt x="1105" y="598"/>
                  </a:lnTo>
                  <a:lnTo>
                    <a:pt x="1094" y="590"/>
                  </a:lnTo>
                  <a:cubicBezTo>
                    <a:pt x="1091" y="588"/>
                    <a:pt x="1090" y="584"/>
                    <a:pt x="1092" y="580"/>
                  </a:cubicBezTo>
                  <a:cubicBezTo>
                    <a:pt x="1094" y="577"/>
                    <a:pt x="1098" y="575"/>
                    <a:pt x="1102" y="576"/>
                  </a:cubicBezTo>
                  <a:lnTo>
                    <a:pt x="1126" y="584"/>
                  </a:lnTo>
                  <a:lnTo>
                    <a:pt x="1117" y="598"/>
                  </a:lnTo>
                  <a:lnTo>
                    <a:pt x="1112" y="592"/>
                  </a:lnTo>
                  <a:cubicBezTo>
                    <a:pt x="1110" y="591"/>
                    <a:pt x="1110" y="588"/>
                    <a:pt x="1110" y="586"/>
                  </a:cubicBezTo>
                  <a:cubicBezTo>
                    <a:pt x="1110" y="583"/>
                    <a:pt x="1111" y="581"/>
                    <a:pt x="1113" y="580"/>
                  </a:cubicBezTo>
                  <a:lnTo>
                    <a:pt x="1129" y="569"/>
                  </a:lnTo>
                  <a:cubicBezTo>
                    <a:pt x="1132" y="567"/>
                    <a:pt x="1136" y="568"/>
                    <a:pt x="1139" y="570"/>
                  </a:cubicBezTo>
                  <a:lnTo>
                    <a:pt x="1152" y="580"/>
                  </a:lnTo>
                  <a:lnTo>
                    <a:pt x="1145" y="579"/>
                  </a:lnTo>
                  <a:lnTo>
                    <a:pt x="1153" y="576"/>
                  </a:lnTo>
                  <a:lnTo>
                    <a:pt x="1147" y="584"/>
                  </a:lnTo>
                  <a:lnTo>
                    <a:pt x="1147" y="576"/>
                  </a:lnTo>
                  <a:cubicBezTo>
                    <a:pt x="1147" y="573"/>
                    <a:pt x="1149" y="570"/>
                    <a:pt x="1151" y="569"/>
                  </a:cubicBezTo>
                  <a:cubicBezTo>
                    <a:pt x="1154" y="567"/>
                    <a:pt x="1157" y="568"/>
                    <a:pt x="1160" y="569"/>
                  </a:cubicBezTo>
                  <a:lnTo>
                    <a:pt x="1168" y="575"/>
                  </a:lnTo>
                  <a:lnTo>
                    <a:pt x="1161" y="573"/>
                  </a:lnTo>
                  <a:lnTo>
                    <a:pt x="1193" y="566"/>
                  </a:lnTo>
                  <a:lnTo>
                    <a:pt x="1187" y="573"/>
                  </a:lnTo>
                  <a:lnTo>
                    <a:pt x="1187" y="571"/>
                  </a:lnTo>
                  <a:cubicBezTo>
                    <a:pt x="1187" y="568"/>
                    <a:pt x="1188" y="566"/>
                    <a:pt x="1190" y="564"/>
                  </a:cubicBezTo>
                  <a:cubicBezTo>
                    <a:pt x="1192" y="563"/>
                    <a:pt x="1195" y="562"/>
                    <a:pt x="1197" y="563"/>
                  </a:cubicBezTo>
                  <a:lnTo>
                    <a:pt x="1208" y="566"/>
                  </a:lnTo>
                  <a:lnTo>
                    <a:pt x="1204" y="565"/>
                  </a:lnTo>
                  <a:lnTo>
                    <a:pt x="1247" y="557"/>
                  </a:lnTo>
                  <a:lnTo>
                    <a:pt x="1246" y="558"/>
                  </a:lnTo>
                  <a:lnTo>
                    <a:pt x="1280" y="545"/>
                  </a:lnTo>
                  <a:lnTo>
                    <a:pt x="1277" y="558"/>
                  </a:lnTo>
                  <a:lnTo>
                    <a:pt x="1272" y="552"/>
                  </a:lnTo>
                  <a:cubicBezTo>
                    <a:pt x="1270" y="550"/>
                    <a:pt x="1269" y="547"/>
                    <a:pt x="1270" y="544"/>
                  </a:cubicBezTo>
                  <a:cubicBezTo>
                    <a:pt x="1272" y="541"/>
                    <a:pt x="1275" y="539"/>
                    <a:pt x="1278" y="539"/>
                  </a:cubicBezTo>
                  <a:lnTo>
                    <a:pt x="1296" y="539"/>
                  </a:lnTo>
                  <a:lnTo>
                    <a:pt x="1289" y="550"/>
                  </a:lnTo>
                  <a:lnTo>
                    <a:pt x="1287" y="545"/>
                  </a:lnTo>
                  <a:cubicBezTo>
                    <a:pt x="1285" y="543"/>
                    <a:pt x="1286" y="540"/>
                    <a:pt x="1287" y="537"/>
                  </a:cubicBezTo>
                  <a:cubicBezTo>
                    <a:pt x="1288" y="535"/>
                    <a:pt x="1291" y="533"/>
                    <a:pt x="1294" y="533"/>
                  </a:cubicBezTo>
                  <a:lnTo>
                    <a:pt x="1310" y="533"/>
                  </a:lnTo>
                  <a:lnTo>
                    <a:pt x="1303" y="538"/>
                  </a:lnTo>
                  <a:lnTo>
                    <a:pt x="1305" y="533"/>
                  </a:lnTo>
                  <a:cubicBezTo>
                    <a:pt x="1306" y="530"/>
                    <a:pt x="1309" y="529"/>
                    <a:pt x="1311" y="528"/>
                  </a:cubicBezTo>
                  <a:lnTo>
                    <a:pt x="1327" y="526"/>
                  </a:lnTo>
                  <a:lnTo>
                    <a:pt x="1325" y="526"/>
                  </a:lnTo>
                  <a:lnTo>
                    <a:pt x="1330" y="524"/>
                  </a:lnTo>
                  <a:lnTo>
                    <a:pt x="1331" y="538"/>
                  </a:lnTo>
                  <a:lnTo>
                    <a:pt x="1323" y="536"/>
                  </a:lnTo>
                  <a:cubicBezTo>
                    <a:pt x="1320" y="535"/>
                    <a:pt x="1317" y="531"/>
                    <a:pt x="1318" y="527"/>
                  </a:cubicBezTo>
                  <a:cubicBezTo>
                    <a:pt x="1319" y="523"/>
                    <a:pt x="1322" y="520"/>
                    <a:pt x="1326" y="520"/>
                  </a:cubicBezTo>
                  <a:lnTo>
                    <a:pt x="1347" y="520"/>
                  </a:lnTo>
                  <a:lnTo>
                    <a:pt x="1339" y="528"/>
                  </a:lnTo>
                  <a:lnTo>
                    <a:pt x="1339" y="523"/>
                  </a:lnTo>
                  <a:lnTo>
                    <a:pt x="1345" y="530"/>
                  </a:lnTo>
                  <a:lnTo>
                    <a:pt x="1337" y="528"/>
                  </a:lnTo>
                  <a:cubicBezTo>
                    <a:pt x="1333" y="527"/>
                    <a:pt x="1331" y="523"/>
                    <a:pt x="1331" y="519"/>
                  </a:cubicBezTo>
                  <a:cubicBezTo>
                    <a:pt x="1332" y="515"/>
                    <a:pt x="1335" y="512"/>
                    <a:pt x="1339" y="512"/>
                  </a:cubicBezTo>
                  <a:lnTo>
                    <a:pt x="1360" y="512"/>
                  </a:lnTo>
                  <a:lnTo>
                    <a:pt x="1355" y="526"/>
                  </a:lnTo>
                  <a:lnTo>
                    <a:pt x="1352" y="523"/>
                  </a:lnTo>
                  <a:cubicBezTo>
                    <a:pt x="1350" y="521"/>
                    <a:pt x="1349" y="517"/>
                    <a:pt x="1351" y="514"/>
                  </a:cubicBezTo>
                  <a:cubicBezTo>
                    <a:pt x="1353" y="511"/>
                    <a:pt x="1356" y="509"/>
                    <a:pt x="1360" y="510"/>
                  </a:cubicBezTo>
                  <a:lnTo>
                    <a:pt x="1370" y="512"/>
                  </a:lnTo>
                  <a:lnTo>
                    <a:pt x="1366" y="528"/>
                  </a:lnTo>
                  <a:lnTo>
                    <a:pt x="1358" y="525"/>
                  </a:lnTo>
                  <a:cubicBezTo>
                    <a:pt x="1355" y="524"/>
                    <a:pt x="1353" y="522"/>
                    <a:pt x="1353" y="519"/>
                  </a:cubicBezTo>
                  <a:cubicBezTo>
                    <a:pt x="1352" y="517"/>
                    <a:pt x="1353" y="514"/>
                    <a:pt x="1355" y="512"/>
                  </a:cubicBezTo>
                  <a:lnTo>
                    <a:pt x="1363" y="504"/>
                  </a:lnTo>
                  <a:cubicBezTo>
                    <a:pt x="1364" y="503"/>
                    <a:pt x="1366" y="502"/>
                    <a:pt x="1368" y="502"/>
                  </a:cubicBezTo>
                  <a:lnTo>
                    <a:pt x="1394" y="499"/>
                  </a:lnTo>
                  <a:lnTo>
                    <a:pt x="1389" y="501"/>
                  </a:lnTo>
                  <a:lnTo>
                    <a:pt x="1395" y="496"/>
                  </a:lnTo>
                  <a:lnTo>
                    <a:pt x="1401" y="510"/>
                  </a:lnTo>
                  <a:lnTo>
                    <a:pt x="1356" y="512"/>
                  </a:lnTo>
                  <a:cubicBezTo>
                    <a:pt x="1355" y="512"/>
                    <a:pt x="1354" y="512"/>
                    <a:pt x="1353" y="512"/>
                  </a:cubicBezTo>
                  <a:lnTo>
                    <a:pt x="1305" y="502"/>
                  </a:lnTo>
                  <a:lnTo>
                    <a:pt x="1310" y="501"/>
                  </a:lnTo>
                  <a:lnTo>
                    <a:pt x="1302" y="504"/>
                  </a:lnTo>
                  <a:cubicBezTo>
                    <a:pt x="1299" y="505"/>
                    <a:pt x="1295" y="504"/>
                    <a:pt x="1293" y="502"/>
                  </a:cubicBezTo>
                  <a:cubicBezTo>
                    <a:pt x="1291" y="499"/>
                    <a:pt x="1291" y="496"/>
                    <a:pt x="1292" y="493"/>
                  </a:cubicBezTo>
                  <a:lnTo>
                    <a:pt x="1295" y="487"/>
                  </a:lnTo>
                  <a:lnTo>
                    <a:pt x="1304" y="499"/>
                  </a:lnTo>
                  <a:lnTo>
                    <a:pt x="1269" y="507"/>
                  </a:lnTo>
                  <a:cubicBezTo>
                    <a:pt x="1268" y="507"/>
                    <a:pt x="1268" y="507"/>
                    <a:pt x="1267" y="507"/>
                  </a:cubicBezTo>
                  <a:lnTo>
                    <a:pt x="1246" y="507"/>
                  </a:lnTo>
                  <a:lnTo>
                    <a:pt x="1250" y="506"/>
                  </a:lnTo>
                  <a:lnTo>
                    <a:pt x="1231" y="517"/>
                  </a:lnTo>
                  <a:cubicBezTo>
                    <a:pt x="1230" y="517"/>
                    <a:pt x="1228" y="518"/>
                    <a:pt x="1226" y="518"/>
                  </a:cubicBezTo>
                  <a:lnTo>
                    <a:pt x="1191" y="512"/>
                  </a:lnTo>
                  <a:cubicBezTo>
                    <a:pt x="1187" y="512"/>
                    <a:pt x="1184" y="508"/>
                    <a:pt x="1184" y="504"/>
                  </a:cubicBezTo>
                  <a:cubicBezTo>
                    <a:pt x="1185" y="500"/>
                    <a:pt x="1188" y="497"/>
                    <a:pt x="1192" y="496"/>
                  </a:cubicBezTo>
                  <a:lnTo>
                    <a:pt x="1258" y="488"/>
                  </a:lnTo>
                  <a:lnTo>
                    <a:pt x="1257" y="489"/>
                  </a:lnTo>
                  <a:lnTo>
                    <a:pt x="1265" y="486"/>
                  </a:lnTo>
                  <a:lnTo>
                    <a:pt x="1260" y="497"/>
                  </a:lnTo>
                  <a:lnTo>
                    <a:pt x="1257" y="492"/>
                  </a:lnTo>
                  <a:lnTo>
                    <a:pt x="1265" y="496"/>
                  </a:lnTo>
                  <a:lnTo>
                    <a:pt x="1209" y="502"/>
                  </a:lnTo>
                  <a:cubicBezTo>
                    <a:pt x="1209" y="502"/>
                    <a:pt x="1208" y="502"/>
                    <a:pt x="1207" y="502"/>
                  </a:cubicBezTo>
                  <a:lnTo>
                    <a:pt x="1173" y="496"/>
                  </a:lnTo>
                  <a:cubicBezTo>
                    <a:pt x="1169" y="496"/>
                    <a:pt x="1166" y="492"/>
                    <a:pt x="1166" y="488"/>
                  </a:cubicBezTo>
                  <a:cubicBezTo>
                    <a:pt x="1166" y="484"/>
                    <a:pt x="1169" y="481"/>
                    <a:pt x="1173" y="480"/>
                  </a:cubicBezTo>
                  <a:lnTo>
                    <a:pt x="1205" y="478"/>
                  </a:lnTo>
                  <a:lnTo>
                    <a:pt x="1201" y="480"/>
                  </a:lnTo>
                  <a:lnTo>
                    <a:pt x="1217" y="466"/>
                  </a:lnTo>
                  <a:lnTo>
                    <a:pt x="1220" y="480"/>
                  </a:lnTo>
                  <a:lnTo>
                    <a:pt x="1207" y="478"/>
                  </a:lnTo>
                  <a:cubicBezTo>
                    <a:pt x="1203" y="477"/>
                    <a:pt x="1200" y="473"/>
                    <a:pt x="1200" y="469"/>
                  </a:cubicBezTo>
                  <a:cubicBezTo>
                    <a:pt x="1201" y="465"/>
                    <a:pt x="1204" y="462"/>
                    <a:pt x="1208" y="462"/>
                  </a:cubicBezTo>
                  <a:lnTo>
                    <a:pt x="1232" y="462"/>
                  </a:lnTo>
                  <a:lnTo>
                    <a:pt x="1227" y="476"/>
                  </a:lnTo>
                  <a:lnTo>
                    <a:pt x="1219" y="468"/>
                  </a:lnTo>
                  <a:cubicBezTo>
                    <a:pt x="1216" y="465"/>
                    <a:pt x="1216" y="460"/>
                    <a:pt x="1218" y="457"/>
                  </a:cubicBezTo>
                  <a:cubicBezTo>
                    <a:pt x="1221" y="453"/>
                    <a:pt x="1226" y="453"/>
                    <a:pt x="1229" y="455"/>
                  </a:cubicBezTo>
                  <a:lnTo>
                    <a:pt x="1240" y="463"/>
                  </a:lnTo>
                  <a:lnTo>
                    <a:pt x="1235" y="462"/>
                  </a:lnTo>
                  <a:lnTo>
                    <a:pt x="1259" y="462"/>
                  </a:lnTo>
                  <a:lnTo>
                    <a:pt x="1258" y="462"/>
                  </a:lnTo>
                  <a:lnTo>
                    <a:pt x="1298" y="454"/>
                  </a:lnTo>
                  <a:lnTo>
                    <a:pt x="1293" y="468"/>
                  </a:lnTo>
                  <a:lnTo>
                    <a:pt x="1288" y="462"/>
                  </a:lnTo>
                  <a:cubicBezTo>
                    <a:pt x="1286" y="460"/>
                    <a:pt x="1285" y="456"/>
                    <a:pt x="1287" y="452"/>
                  </a:cubicBezTo>
                  <a:cubicBezTo>
                    <a:pt x="1289" y="449"/>
                    <a:pt x="1293" y="448"/>
                    <a:pt x="1296" y="449"/>
                  </a:cubicBezTo>
                  <a:lnTo>
                    <a:pt x="1304" y="452"/>
                  </a:lnTo>
                  <a:lnTo>
                    <a:pt x="1296" y="454"/>
                  </a:lnTo>
                  <a:lnTo>
                    <a:pt x="1301" y="448"/>
                  </a:lnTo>
                  <a:lnTo>
                    <a:pt x="1305" y="462"/>
                  </a:lnTo>
                  <a:lnTo>
                    <a:pt x="1244" y="449"/>
                  </a:lnTo>
                  <a:lnTo>
                    <a:pt x="1246" y="449"/>
                  </a:lnTo>
                  <a:lnTo>
                    <a:pt x="1214" y="451"/>
                  </a:lnTo>
                  <a:cubicBezTo>
                    <a:pt x="1210" y="452"/>
                    <a:pt x="1206" y="449"/>
                    <a:pt x="1206" y="444"/>
                  </a:cubicBezTo>
                  <a:cubicBezTo>
                    <a:pt x="1205" y="440"/>
                    <a:pt x="1208" y="436"/>
                    <a:pt x="1213" y="435"/>
                  </a:cubicBezTo>
                  <a:lnTo>
                    <a:pt x="1247" y="430"/>
                  </a:lnTo>
                  <a:lnTo>
                    <a:pt x="1245" y="445"/>
                  </a:lnTo>
                  <a:lnTo>
                    <a:pt x="1208" y="429"/>
                  </a:lnTo>
                  <a:cubicBezTo>
                    <a:pt x="1204" y="428"/>
                    <a:pt x="1202" y="424"/>
                    <a:pt x="1203" y="420"/>
                  </a:cubicBezTo>
                  <a:cubicBezTo>
                    <a:pt x="1205" y="416"/>
                    <a:pt x="1209" y="414"/>
                    <a:pt x="1213" y="414"/>
                  </a:cubicBezTo>
                  <a:lnTo>
                    <a:pt x="1242" y="420"/>
                  </a:lnTo>
                  <a:cubicBezTo>
                    <a:pt x="1243" y="420"/>
                    <a:pt x="1244" y="420"/>
                    <a:pt x="1245" y="421"/>
                  </a:cubicBezTo>
                  <a:lnTo>
                    <a:pt x="1267" y="437"/>
                  </a:lnTo>
                  <a:lnTo>
                    <a:pt x="1262" y="435"/>
                  </a:lnTo>
                  <a:lnTo>
                    <a:pt x="1302" y="435"/>
                  </a:lnTo>
                  <a:cubicBezTo>
                    <a:pt x="1303" y="435"/>
                    <a:pt x="1305" y="436"/>
                    <a:pt x="1306" y="437"/>
                  </a:cubicBezTo>
                  <a:lnTo>
                    <a:pt x="1313" y="441"/>
                  </a:lnTo>
                  <a:lnTo>
                    <a:pt x="1345" y="457"/>
                  </a:lnTo>
                  <a:cubicBezTo>
                    <a:pt x="1348" y="459"/>
                    <a:pt x="1350" y="462"/>
                    <a:pt x="1350" y="465"/>
                  </a:cubicBezTo>
                  <a:lnTo>
                    <a:pt x="1350" y="478"/>
                  </a:lnTo>
                  <a:lnTo>
                    <a:pt x="1347" y="472"/>
                  </a:lnTo>
                  <a:lnTo>
                    <a:pt x="1355" y="480"/>
                  </a:lnTo>
                  <a:lnTo>
                    <a:pt x="1351" y="478"/>
                  </a:lnTo>
                  <a:lnTo>
                    <a:pt x="1386" y="483"/>
                  </a:lnTo>
                  <a:lnTo>
                    <a:pt x="1377" y="487"/>
                  </a:lnTo>
                  <a:lnTo>
                    <a:pt x="1383" y="477"/>
                  </a:lnTo>
                  <a:cubicBezTo>
                    <a:pt x="1383" y="476"/>
                    <a:pt x="1384" y="475"/>
                    <a:pt x="1385" y="474"/>
                  </a:cubicBezTo>
                  <a:lnTo>
                    <a:pt x="1393" y="468"/>
                  </a:lnTo>
                  <a:cubicBezTo>
                    <a:pt x="1396" y="467"/>
                    <a:pt x="1400" y="467"/>
                    <a:pt x="1402" y="469"/>
                  </a:cubicBezTo>
                  <a:cubicBezTo>
                    <a:pt x="1405" y="470"/>
                    <a:pt x="1406" y="474"/>
                    <a:pt x="1406" y="477"/>
                  </a:cubicBezTo>
                  <a:lnTo>
                    <a:pt x="1403" y="490"/>
                  </a:lnTo>
                  <a:lnTo>
                    <a:pt x="1397" y="481"/>
                  </a:lnTo>
                  <a:lnTo>
                    <a:pt x="1410" y="483"/>
                  </a:lnTo>
                  <a:lnTo>
                    <a:pt x="1406" y="483"/>
                  </a:lnTo>
                  <a:lnTo>
                    <a:pt x="1422" y="478"/>
                  </a:lnTo>
                  <a:lnTo>
                    <a:pt x="1424" y="494"/>
                  </a:lnTo>
                  <a:lnTo>
                    <a:pt x="1416" y="494"/>
                  </a:lnTo>
                  <a:cubicBezTo>
                    <a:pt x="1413" y="494"/>
                    <a:pt x="1410" y="491"/>
                    <a:pt x="1409" y="488"/>
                  </a:cubicBezTo>
                  <a:cubicBezTo>
                    <a:pt x="1408" y="485"/>
                    <a:pt x="1409" y="481"/>
                    <a:pt x="1412" y="479"/>
                  </a:cubicBezTo>
                  <a:lnTo>
                    <a:pt x="1420" y="474"/>
                  </a:lnTo>
                  <a:lnTo>
                    <a:pt x="1417" y="484"/>
                  </a:lnTo>
                  <a:lnTo>
                    <a:pt x="1415" y="479"/>
                  </a:lnTo>
                  <a:lnTo>
                    <a:pt x="1422" y="483"/>
                  </a:lnTo>
                  <a:lnTo>
                    <a:pt x="1414" y="483"/>
                  </a:lnTo>
                  <a:cubicBezTo>
                    <a:pt x="1410" y="483"/>
                    <a:pt x="1407" y="481"/>
                    <a:pt x="1406" y="477"/>
                  </a:cubicBezTo>
                  <a:cubicBezTo>
                    <a:pt x="1405" y="473"/>
                    <a:pt x="1407" y="470"/>
                    <a:pt x="1410" y="468"/>
                  </a:cubicBezTo>
                  <a:lnTo>
                    <a:pt x="1421" y="463"/>
                  </a:lnTo>
                  <a:lnTo>
                    <a:pt x="1423" y="478"/>
                  </a:lnTo>
                  <a:lnTo>
                    <a:pt x="1401" y="472"/>
                  </a:lnTo>
                  <a:cubicBezTo>
                    <a:pt x="1397" y="471"/>
                    <a:pt x="1395" y="468"/>
                    <a:pt x="1395" y="464"/>
                  </a:cubicBezTo>
                  <a:cubicBezTo>
                    <a:pt x="1396" y="460"/>
                    <a:pt x="1399" y="457"/>
                    <a:pt x="1403" y="457"/>
                  </a:cubicBezTo>
                  <a:lnTo>
                    <a:pt x="1419" y="457"/>
                  </a:lnTo>
                  <a:lnTo>
                    <a:pt x="1412" y="461"/>
                  </a:lnTo>
                  <a:lnTo>
                    <a:pt x="1415" y="456"/>
                  </a:lnTo>
                  <a:lnTo>
                    <a:pt x="1418" y="466"/>
                  </a:lnTo>
                  <a:lnTo>
                    <a:pt x="1413" y="464"/>
                  </a:lnTo>
                  <a:cubicBezTo>
                    <a:pt x="1410" y="462"/>
                    <a:pt x="1408" y="459"/>
                    <a:pt x="1409" y="456"/>
                  </a:cubicBezTo>
                  <a:cubicBezTo>
                    <a:pt x="1409" y="452"/>
                    <a:pt x="1411" y="450"/>
                    <a:pt x="1415" y="449"/>
                  </a:cubicBezTo>
                  <a:lnTo>
                    <a:pt x="1425" y="446"/>
                  </a:lnTo>
                  <a:cubicBezTo>
                    <a:pt x="1429" y="445"/>
                    <a:pt x="1433" y="447"/>
                    <a:pt x="1435" y="451"/>
                  </a:cubicBezTo>
                  <a:cubicBezTo>
                    <a:pt x="1436" y="455"/>
                    <a:pt x="1434" y="459"/>
                    <a:pt x="1431" y="461"/>
                  </a:cubicBezTo>
                  <a:lnTo>
                    <a:pt x="1425" y="464"/>
                  </a:lnTo>
                  <a:cubicBezTo>
                    <a:pt x="1422" y="465"/>
                    <a:pt x="1419" y="465"/>
                    <a:pt x="1417" y="463"/>
                  </a:cubicBezTo>
                  <a:cubicBezTo>
                    <a:pt x="1414" y="461"/>
                    <a:pt x="1413" y="457"/>
                    <a:pt x="1414" y="454"/>
                  </a:cubicBezTo>
                  <a:lnTo>
                    <a:pt x="1417" y="446"/>
                  </a:lnTo>
                  <a:lnTo>
                    <a:pt x="1419" y="454"/>
                  </a:lnTo>
                  <a:lnTo>
                    <a:pt x="1416" y="452"/>
                  </a:lnTo>
                  <a:lnTo>
                    <a:pt x="1422" y="454"/>
                  </a:lnTo>
                  <a:lnTo>
                    <a:pt x="1414" y="454"/>
                  </a:lnTo>
                  <a:lnTo>
                    <a:pt x="1419" y="452"/>
                  </a:lnTo>
                  <a:lnTo>
                    <a:pt x="1406" y="465"/>
                  </a:lnTo>
                  <a:cubicBezTo>
                    <a:pt x="1404" y="467"/>
                    <a:pt x="1400" y="468"/>
                    <a:pt x="1397" y="467"/>
                  </a:cubicBezTo>
                  <a:cubicBezTo>
                    <a:pt x="1394" y="465"/>
                    <a:pt x="1392" y="462"/>
                    <a:pt x="1392" y="459"/>
                  </a:cubicBezTo>
                  <a:lnTo>
                    <a:pt x="1392" y="446"/>
                  </a:lnTo>
                  <a:cubicBezTo>
                    <a:pt x="1392" y="443"/>
                    <a:pt x="1394" y="440"/>
                    <a:pt x="1397" y="439"/>
                  </a:cubicBezTo>
                  <a:lnTo>
                    <a:pt x="1418" y="428"/>
                  </a:lnTo>
                  <a:lnTo>
                    <a:pt x="1424" y="443"/>
                  </a:lnTo>
                  <a:lnTo>
                    <a:pt x="1400" y="451"/>
                  </a:lnTo>
                  <a:cubicBezTo>
                    <a:pt x="1398" y="452"/>
                    <a:pt x="1395" y="451"/>
                    <a:pt x="1393" y="450"/>
                  </a:cubicBezTo>
                  <a:cubicBezTo>
                    <a:pt x="1391" y="448"/>
                    <a:pt x="1390" y="446"/>
                    <a:pt x="1390" y="443"/>
                  </a:cubicBezTo>
                  <a:lnTo>
                    <a:pt x="1390" y="438"/>
                  </a:lnTo>
                  <a:cubicBezTo>
                    <a:pt x="1390" y="435"/>
                    <a:pt x="1391" y="433"/>
                    <a:pt x="1393" y="431"/>
                  </a:cubicBezTo>
                  <a:lnTo>
                    <a:pt x="1401" y="426"/>
                  </a:lnTo>
                  <a:lnTo>
                    <a:pt x="1408" y="441"/>
                  </a:lnTo>
                  <a:lnTo>
                    <a:pt x="1384" y="446"/>
                  </a:lnTo>
                  <a:cubicBezTo>
                    <a:pt x="1379" y="447"/>
                    <a:pt x="1375" y="444"/>
                    <a:pt x="1374" y="440"/>
                  </a:cubicBezTo>
                  <a:cubicBezTo>
                    <a:pt x="1373" y="436"/>
                    <a:pt x="1375" y="432"/>
                    <a:pt x="1379" y="430"/>
                  </a:cubicBezTo>
                  <a:lnTo>
                    <a:pt x="1403" y="422"/>
                  </a:lnTo>
                  <a:lnTo>
                    <a:pt x="1403" y="438"/>
                  </a:lnTo>
                  <a:lnTo>
                    <a:pt x="1344" y="416"/>
                  </a:lnTo>
                  <a:lnTo>
                    <a:pt x="1348" y="417"/>
                  </a:lnTo>
                  <a:lnTo>
                    <a:pt x="1327" y="419"/>
                  </a:lnTo>
                  <a:lnTo>
                    <a:pt x="1329" y="419"/>
                  </a:lnTo>
                  <a:lnTo>
                    <a:pt x="1313" y="427"/>
                  </a:lnTo>
                  <a:cubicBezTo>
                    <a:pt x="1310" y="429"/>
                    <a:pt x="1305" y="427"/>
                    <a:pt x="1303" y="423"/>
                  </a:cubicBezTo>
                  <a:cubicBezTo>
                    <a:pt x="1301" y="420"/>
                    <a:pt x="1302" y="415"/>
                    <a:pt x="1306" y="413"/>
                  </a:cubicBezTo>
                  <a:lnTo>
                    <a:pt x="1319" y="405"/>
                  </a:lnTo>
                  <a:lnTo>
                    <a:pt x="1322" y="419"/>
                  </a:lnTo>
                  <a:lnTo>
                    <a:pt x="1301" y="417"/>
                  </a:lnTo>
                  <a:cubicBezTo>
                    <a:pt x="1297" y="416"/>
                    <a:pt x="1294" y="413"/>
                    <a:pt x="1294" y="409"/>
                  </a:cubicBezTo>
                  <a:cubicBezTo>
                    <a:pt x="1294" y="405"/>
                    <a:pt x="1297" y="401"/>
                    <a:pt x="1301" y="401"/>
                  </a:cubicBezTo>
                  <a:lnTo>
                    <a:pt x="1341" y="398"/>
                  </a:lnTo>
                  <a:lnTo>
                    <a:pt x="1336" y="401"/>
                  </a:lnTo>
                  <a:lnTo>
                    <a:pt x="1339" y="398"/>
                  </a:lnTo>
                  <a:lnTo>
                    <a:pt x="1339" y="409"/>
                  </a:lnTo>
                  <a:lnTo>
                    <a:pt x="1333" y="404"/>
                  </a:lnTo>
                  <a:lnTo>
                    <a:pt x="1337" y="406"/>
                  </a:lnTo>
                  <a:lnTo>
                    <a:pt x="1313" y="401"/>
                  </a:lnTo>
                  <a:lnTo>
                    <a:pt x="1318" y="400"/>
                  </a:lnTo>
                  <a:lnTo>
                    <a:pt x="1289" y="411"/>
                  </a:lnTo>
                  <a:cubicBezTo>
                    <a:pt x="1285" y="412"/>
                    <a:pt x="1281" y="411"/>
                    <a:pt x="1279" y="408"/>
                  </a:cubicBezTo>
                  <a:cubicBezTo>
                    <a:pt x="1277" y="405"/>
                    <a:pt x="1277" y="401"/>
                    <a:pt x="1280" y="398"/>
                  </a:cubicBezTo>
                  <a:lnTo>
                    <a:pt x="1288" y="390"/>
                  </a:lnTo>
                  <a:lnTo>
                    <a:pt x="1295" y="404"/>
                  </a:lnTo>
                  <a:lnTo>
                    <a:pt x="1279" y="406"/>
                  </a:lnTo>
                  <a:cubicBezTo>
                    <a:pt x="1275" y="407"/>
                    <a:pt x="1271" y="404"/>
                    <a:pt x="1270" y="400"/>
                  </a:cubicBezTo>
                  <a:cubicBezTo>
                    <a:pt x="1269" y="396"/>
                    <a:pt x="1272" y="392"/>
                    <a:pt x="1276" y="390"/>
                  </a:cubicBezTo>
                  <a:lnTo>
                    <a:pt x="1287" y="388"/>
                  </a:lnTo>
                  <a:lnTo>
                    <a:pt x="1288" y="404"/>
                  </a:lnTo>
                  <a:lnTo>
                    <a:pt x="1261" y="401"/>
                  </a:lnTo>
                  <a:cubicBezTo>
                    <a:pt x="1257" y="400"/>
                    <a:pt x="1253" y="397"/>
                    <a:pt x="1254" y="392"/>
                  </a:cubicBezTo>
                  <a:cubicBezTo>
                    <a:pt x="1254" y="388"/>
                    <a:pt x="1258" y="385"/>
                    <a:pt x="1262" y="385"/>
                  </a:cubicBezTo>
                  <a:lnTo>
                    <a:pt x="1302" y="388"/>
                  </a:lnTo>
                  <a:lnTo>
                    <a:pt x="1299" y="388"/>
                  </a:lnTo>
                  <a:lnTo>
                    <a:pt x="1336" y="375"/>
                  </a:lnTo>
                  <a:lnTo>
                    <a:pt x="1338" y="390"/>
                  </a:lnTo>
                  <a:lnTo>
                    <a:pt x="1293" y="385"/>
                  </a:lnTo>
                  <a:lnTo>
                    <a:pt x="1295" y="385"/>
                  </a:lnTo>
                  <a:lnTo>
                    <a:pt x="1268" y="388"/>
                  </a:lnTo>
                  <a:lnTo>
                    <a:pt x="1274" y="385"/>
                  </a:lnTo>
                  <a:lnTo>
                    <a:pt x="1266" y="395"/>
                  </a:lnTo>
                  <a:cubicBezTo>
                    <a:pt x="1263" y="398"/>
                    <a:pt x="1258" y="399"/>
                    <a:pt x="1255" y="397"/>
                  </a:cubicBezTo>
                  <a:cubicBezTo>
                    <a:pt x="1251" y="395"/>
                    <a:pt x="1250" y="390"/>
                    <a:pt x="1252" y="387"/>
                  </a:cubicBezTo>
                  <a:lnTo>
                    <a:pt x="1257" y="376"/>
                  </a:lnTo>
                  <a:lnTo>
                    <a:pt x="1263" y="387"/>
                  </a:lnTo>
                  <a:lnTo>
                    <a:pt x="1252" y="385"/>
                  </a:lnTo>
                  <a:cubicBezTo>
                    <a:pt x="1248" y="384"/>
                    <a:pt x="1245" y="380"/>
                    <a:pt x="1246" y="376"/>
                  </a:cubicBezTo>
                  <a:cubicBezTo>
                    <a:pt x="1246" y="372"/>
                    <a:pt x="1249" y="369"/>
                    <a:pt x="1253" y="369"/>
                  </a:cubicBezTo>
                  <a:lnTo>
                    <a:pt x="1296" y="366"/>
                  </a:lnTo>
                  <a:lnTo>
                    <a:pt x="1294" y="382"/>
                  </a:lnTo>
                  <a:lnTo>
                    <a:pt x="1265" y="374"/>
                  </a:lnTo>
                  <a:cubicBezTo>
                    <a:pt x="1261" y="373"/>
                    <a:pt x="1258" y="369"/>
                    <a:pt x="1259" y="365"/>
                  </a:cubicBezTo>
                  <a:cubicBezTo>
                    <a:pt x="1260" y="360"/>
                    <a:pt x="1265" y="358"/>
                    <a:pt x="1269" y="359"/>
                  </a:cubicBezTo>
                  <a:lnTo>
                    <a:pt x="1306" y="367"/>
                  </a:lnTo>
                  <a:lnTo>
                    <a:pt x="1303" y="367"/>
                  </a:lnTo>
                  <a:lnTo>
                    <a:pt x="1351" y="356"/>
                  </a:lnTo>
                  <a:lnTo>
                    <a:pt x="1348" y="371"/>
                  </a:lnTo>
                  <a:lnTo>
                    <a:pt x="1322" y="355"/>
                  </a:lnTo>
                  <a:cubicBezTo>
                    <a:pt x="1318" y="353"/>
                    <a:pt x="1317" y="348"/>
                    <a:pt x="1319" y="344"/>
                  </a:cubicBezTo>
                  <a:cubicBezTo>
                    <a:pt x="1321" y="340"/>
                    <a:pt x="1326" y="339"/>
                    <a:pt x="1329" y="341"/>
                  </a:cubicBezTo>
                  <a:lnTo>
                    <a:pt x="1361" y="357"/>
                  </a:lnTo>
                  <a:lnTo>
                    <a:pt x="1350" y="361"/>
                  </a:lnTo>
                  <a:lnTo>
                    <a:pt x="1353" y="353"/>
                  </a:lnTo>
                  <a:cubicBezTo>
                    <a:pt x="1354" y="351"/>
                    <a:pt x="1356" y="349"/>
                    <a:pt x="1359" y="348"/>
                  </a:cubicBezTo>
                  <a:lnTo>
                    <a:pt x="1372" y="345"/>
                  </a:lnTo>
                  <a:cubicBezTo>
                    <a:pt x="1373" y="345"/>
                    <a:pt x="1374" y="345"/>
                    <a:pt x="1375" y="345"/>
                  </a:cubicBezTo>
                  <a:lnTo>
                    <a:pt x="1413" y="353"/>
                  </a:lnTo>
                  <a:lnTo>
                    <a:pt x="1410" y="353"/>
                  </a:lnTo>
                  <a:lnTo>
                    <a:pt x="1429" y="351"/>
                  </a:lnTo>
                  <a:cubicBezTo>
                    <a:pt x="1433" y="350"/>
                    <a:pt x="1437" y="353"/>
                    <a:pt x="1438" y="357"/>
                  </a:cubicBezTo>
                  <a:cubicBezTo>
                    <a:pt x="1439" y="361"/>
                    <a:pt x="1436" y="365"/>
                    <a:pt x="1432" y="366"/>
                  </a:cubicBezTo>
                  <a:lnTo>
                    <a:pt x="1416" y="371"/>
                  </a:lnTo>
                  <a:cubicBezTo>
                    <a:pt x="1415" y="372"/>
                    <a:pt x="1414" y="372"/>
                    <a:pt x="1412" y="372"/>
                  </a:cubicBezTo>
                  <a:lnTo>
                    <a:pt x="1372" y="364"/>
                  </a:lnTo>
                  <a:lnTo>
                    <a:pt x="1378" y="349"/>
                  </a:lnTo>
                  <a:lnTo>
                    <a:pt x="1394" y="360"/>
                  </a:lnTo>
                  <a:lnTo>
                    <a:pt x="1392" y="359"/>
                  </a:lnTo>
                  <a:lnTo>
                    <a:pt x="1421" y="367"/>
                  </a:lnTo>
                  <a:lnTo>
                    <a:pt x="1417" y="367"/>
                  </a:lnTo>
                  <a:lnTo>
                    <a:pt x="1444" y="359"/>
                  </a:lnTo>
                  <a:cubicBezTo>
                    <a:pt x="1444" y="359"/>
                    <a:pt x="1445" y="358"/>
                    <a:pt x="1446" y="358"/>
                  </a:cubicBezTo>
                  <a:lnTo>
                    <a:pt x="1483" y="358"/>
                  </a:lnTo>
                  <a:lnTo>
                    <a:pt x="1475" y="368"/>
                  </a:lnTo>
                  <a:lnTo>
                    <a:pt x="1473" y="358"/>
                  </a:lnTo>
                  <a:cubicBezTo>
                    <a:pt x="1472" y="354"/>
                    <a:pt x="1474" y="350"/>
                    <a:pt x="1477" y="349"/>
                  </a:cubicBezTo>
                  <a:lnTo>
                    <a:pt x="1488" y="343"/>
                  </a:lnTo>
                  <a:lnTo>
                    <a:pt x="1490" y="358"/>
                  </a:lnTo>
                  <a:lnTo>
                    <a:pt x="1444" y="350"/>
                  </a:lnTo>
                  <a:lnTo>
                    <a:pt x="1449" y="350"/>
                  </a:lnTo>
                  <a:lnTo>
                    <a:pt x="1444" y="352"/>
                  </a:lnTo>
                  <a:lnTo>
                    <a:pt x="1448" y="343"/>
                  </a:lnTo>
                  <a:lnTo>
                    <a:pt x="1451" y="354"/>
                  </a:lnTo>
                  <a:cubicBezTo>
                    <a:pt x="1452" y="357"/>
                    <a:pt x="1451" y="360"/>
                    <a:pt x="1449" y="362"/>
                  </a:cubicBezTo>
                  <a:lnTo>
                    <a:pt x="1446" y="364"/>
                  </a:lnTo>
                  <a:cubicBezTo>
                    <a:pt x="1444" y="366"/>
                    <a:pt x="1441" y="367"/>
                    <a:pt x="1438" y="366"/>
                  </a:cubicBezTo>
                  <a:cubicBezTo>
                    <a:pt x="1435" y="365"/>
                    <a:pt x="1433" y="363"/>
                    <a:pt x="1433" y="360"/>
                  </a:cubicBezTo>
                  <a:lnTo>
                    <a:pt x="1430" y="347"/>
                  </a:lnTo>
                  <a:lnTo>
                    <a:pt x="1436" y="353"/>
                  </a:lnTo>
                  <a:lnTo>
                    <a:pt x="1423" y="350"/>
                  </a:lnTo>
                  <a:cubicBezTo>
                    <a:pt x="1420" y="350"/>
                    <a:pt x="1417" y="347"/>
                    <a:pt x="1417" y="344"/>
                  </a:cubicBezTo>
                  <a:cubicBezTo>
                    <a:pt x="1416" y="340"/>
                    <a:pt x="1418" y="337"/>
                    <a:pt x="1421" y="335"/>
                  </a:cubicBezTo>
                  <a:lnTo>
                    <a:pt x="1437" y="327"/>
                  </a:lnTo>
                  <a:lnTo>
                    <a:pt x="1439" y="342"/>
                  </a:lnTo>
                  <a:lnTo>
                    <a:pt x="1426" y="340"/>
                  </a:lnTo>
                  <a:cubicBezTo>
                    <a:pt x="1422" y="339"/>
                    <a:pt x="1419" y="336"/>
                    <a:pt x="1419" y="332"/>
                  </a:cubicBezTo>
                  <a:cubicBezTo>
                    <a:pt x="1419" y="328"/>
                    <a:pt x="1422" y="325"/>
                    <a:pt x="1426" y="324"/>
                  </a:cubicBezTo>
                  <a:lnTo>
                    <a:pt x="1447" y="321"/>
                  </a:lnTo>
                  <a:lnTo>
                    <a:pt x="1442" y="334"/>
                  </a:lnTo>
                  <a:lnTo>
                    <a:pt x="1434" y="324"/>
                  </a:lnTo>
                  <a:cubicBezTo>
                    <a:pt x="1432" y="321"/>
                    <a:pt x="1432" y="317"/>
                    <a:pt x="1434" y="314"/>
                  </a:cubicBezTo>
                  <a:cubicBezTo>
                    <a:pt x="1435" y="312"/>
                    <a:pt x="1439" y="310"/>
                    <a:pt x="1442" y="311"/>
                  </a:cubicBezTo>
                  <a:lnTo>
                    <a:pt x="1525" y="327"/>
                  </a:lnTo>
                  <a:lnTo>
                    <a:pt x="1519" y="328"/>
                  </a:lnTo>
                  <a:lnTo>
                    <a:pt x="1532" y="320"/>
                  </a:lnTo>
                  <a:lnTo>
                    <a:pt x="1534" y="334"/>
                  </a:lnTo>
                  <a:lnTo>
                    <a:pt x="1526" y="332"/>
                  </a:lnTo>
                  <a:cubicBezTo>
                    <a:pt x="1524" y="331"/>
                    <a:pt x="1522" y="329"/>
                    <a:pt x="1521" y="327"/>
                  </a:cubicBezTo>
                  <a:lnTo>
                    <a:pt x="1518" y="319"/>
                  </a:lnTo>
                  <a:lnTo>
                    <a:pt x="1526" y="324"/>
                  </a:lnTo>
                  <a:lnTo>
                    <a:pt x="1481" y="327"/>
                  </a:lnTo>
                  <a:cubicBezTo>
                    <a:pt x="1480" y="327"/>
                    <a:pt x="1479" y="327"/>
                    <a:pt x="1478" y="326"/>
                  </a:cubicBezTo>
                  <a:lnTo>
                    <a:pt x="1470" y="324"/>
                  </a:lnTo>
                  <a:cubicBezTo>
                    <a:pt x="1466" y="323"/>
                    <a:pt x="1464" y="319"/>
                    <a:pt x="1464" y="315"/>
                  </a:cubicBezTo>
                  <a:cubicBezTo>
                    <a:pt x="1465" y="312"/>
                    <a:pt x="1468" y="309"/>
                    <a:pt x="1471" y="308"/>
                  </a:cubicBezTo>
                  <a:lnTo>
                    <a:pt x="1487" y="306"/>
                  </a:lnTo>
                  <a:lnTo>
                    <a:pt x="1485" y="321"/>
                  </a:lnTo>
                  <a:lnTo>
                    <a:pt x="1480" y="318"/>
                  </a:lnTo>
                  <a:cubicBezTo>
                    <a:pt x="1478" y="317"/>
                    <a:pt x="1476" y="315"/>
                    <a:pt x="1475" y="313"/>
                  </a:cubicBezTo>
                  <a:cubicBezTo>
                    <a:pt x="1475" y="311"/>
                    <a:pt x="1475" y="308"/>
                    <a:pt x="1476" y="306"/>
                  </a:cubicBezTo>
                  <a:lnTo>
                    <a:pt x="1482" y="298"/>
                  </a:lnTo>
                  <a:lnTo>
                    <a:pt x="1489" y="311"/>
                  </a:lnTo>
                  <a:lnTo>
                    <a:pt x="1457" y="313"/>
                  </a:lnTo>
                  <a:cubicBezTo>
                    <a:pt x="1456" y="314"/>
                    <a:pt x="1455" y="313"/>
                    <a:pt x="1454" y="313"/>
                  </a:cubicBezTo>
                  <a:lnTo>
                    <a:pt x="1432" y="305"/>
                  </a:lnTo>
                  <a:lnTo>
                    <a:pt x="1438" y="290"/>
                  </a:lnTo>
                  <a:lnTo>
                    <a:pt x="1459" y="298"/>
                  </a:lnTo>
                  <a:lnTo>
                    <a:pt x="1455" y="298"/>
                  </a:lnTo>
                  <a:lnTo>
                    <a:pt x="1492" y="290"/>
                  </a:lnTo>
                  <a:lnTo>
                    <a:pt x="1492" y="305"/>
                  </a:lnTo>
                  <a:lnTo>
                    <a:pt x="1436" y="292"/>
                  </a:lnTo>
                  <a:cubicBezTo>
                    <a:pt x="1432" y="291"/>
                    <a:pt x="1429" y="287"/>
                    <a:pt x="1430" y="283"/>
                  </a:cubicBezTo>
                  <a:cubicBezTo>
                    <a:pt x="1431" y="279"/>
                    <a:pt x="1434" y="276"/>
                    <a:pt x="1438" y="276"/>
                  </a:cubicBezTo>
                  <a:lnTo>
                    <a:pt x="1470" y="279"/>
                  </a:lnTo>
                  <a:lnTo>
                    <a:pt x="1466" y="294"/>
                  </a:lnTo>
                  <a:lnTo>
                    <a:pt x="1450" y="286"/>
                  </a:lnTo>
                  <a:cubicBezTo>
                    <a:pt x="1447" y="284"/>
                    <a:pt x="1445" y="280"/>
                    <a:pt x="1446" y="276"/>
                  </a:cubicBezTo>
                  <a:cubicBezTo>
                    <a:pt x="1448" y="272"/>
                    <a:pt x="1452" y="270"/>
                    <a:pt x="1456" y="271"/>
                  </a:cubicBezTo>
                  <a:lnTo>
                    <a:pt x="1525" y="292"/>
                  </a:lnTo>
                  <a:lnTo>
                    <a:pt x="1517" y="294"/>
                  </a:lnTo>
                  <a:lnTo>
                    <a:pt x="1528" y="284"/>
                  </a:lnTo>
                  <a:lnTo>
                    <a:pt x="1526" y="293"/>
                  </a:lnTo>
                  <a:lnTo>
                    <a:pt x="1518" y="274"/>
                  </a:lnTo>
                  <a:lnTo>
                    <a:pt x="1525" y="279"/>
                  </a:lnTo>
                  <a:lnTo>
                    <a:pt x="1459" y="276"/>
                  </a:lnTo>
                  <a:cubicBezTo>
                    <a:pt x="1454" y="276"/>
                    <a:pt x="1451" y="273"/>
                    <a:pt x="1451" y="268"/>
                  </a:cubicBezTo>
                  <a:cubicBezTo>
                    <a:pt x="1451" y="264"/>
                    <a:pt x="1455" y="260"/>
                    <a:pt x="1459" y="260"/>
                  </a:cubicBezTo>
                  <a:lnTo>
                    <a:pt x="1504" y="260"/>
                  </a:lnTo>
                  <a:lnTo>
                    <a:pt x="1503" y="261"/>
                  </a:lnTo>
                  <a:lnTo>
                    <a:pt x="1527" y="255"/>
                  </a:lnTo>
                  <a:lnTo>
                    <a:pt x="1526" y="271"/>
                  </a:lnTo>
                  <a:lnTo>
                    <a:pt x="1489" y="260"/>
                  </a:lnTo>
                  <a:lnTo>
                    <a:pt x="1496" y="246"/>
                  </a:lnTo>
                  <a:lnTo>
                    <a:pt x="1509" y="257"/>
                  </a:lnTo>
                  <a:cubicBezTo>
                    <a:pt x="1512" y="259"/>
                    <a:pt x="1513" y="263"/>
                    <a:pt x="1512" y="267"/>
                  </a:cubicBezTo>
                  <a:cubicBezTo>
                    <a:pt x="1510" y="270"/>
                    <a:pt x="1506" y="272"/>
                    <a:pt x="1502" y="271"/>
                  </a:cubicBezTo>
                  <a:lnTo>
                    <a:pt x="1473" y="263"/>
                  </a:lnTo>
                  <a:lnTo>
                    <a:pt x="1475" y="263"/>
                  </a:lnTo>
                  <a:lnTo>
                    <a:pt x="1470" y="263"/>
                  </a:lnTo>
                  <a:cubicBezTo>
                    <a:pt x="1467" y="263"/>
                    <a:pt x="1464" y="261"/>
                    <a:pt x="1463" y="259"/>
                  </a:cubicBezTo>
                  <a:cubicBezTo>
                    <a:pt x="1461" y="256"/>
                    <a:pt x="1462" y="253"/>
                    <a:pt x="1463" y="251"/>
                  </a:cubicBezTo>
                  <a:lnTo>
                    <a:pt x="1468" y="243"/>
                  </a:lnTo>
                  <a:lnTo>
                    <a:pt x="1479" y="254"/>
                  </a:lnTo>
                  <a:lnTo>
                    <a:pt x="1473" y="257"/>
                  </a:lnTo>
                  <a:cubicBezTo>
                    <a:pt x="1472" y="257"/>
                    <a:pt x="1471" y="258"/>
                    <a:pt x="1470" y="258"/>
                  </a:cubicBezTo>
                  <a:lnTo>
                    <a:pt x="1456" y="258"/>
                  </a:lnTo>
                  <a:cubicBezTo>
                    <a:pt x="1456" y="258"/>
                    <a:pt x="1455" y="258"/>
                    <a:pt x="1455" y="258"/>
                  </a:cubicBezTo>
                  <a:lnTo>
                    <a:pt x="1444" y="255"/>
                  </a:lnTo>
                  <a:cubicBezTo>
                    <a:pt x="1440" y="254"/>
                    <a:pt x="1437" y="250"/>
                    <a:pt x="1438" y="246"/>
                  </a:cubicBezTo>
                  <a:cubicBezTo>
                    <a:pt x="1439" y="241"/>
                    <a:pt x="1443" y="239"/>
                    <a:pt x="1447" y="239"/>
                  </a:cubicBezTo>
                  <a:lnTo>
                    <a:pt x="1466" y="242"/>
                  </a:lnTo>
                  <a:lnTo>
                    <a:pt x="1459" y="244"/>
                  </a:lnTo>
                  <a:lnTo>
                    <a:pt x="1461" y="241"/>
                  </a:lnTo>
                  <a:cubicBezTo>
                    <a:pt x="1463" y="240"/>
                    <a:pt x="1465" y="239"/>
                    <a:pt x="1467" y="239"/>
                  </a:cubicBezTo>
                  <a:lnTo>
                    <a:pt x="1472" y="239"/>
                  </a:lnTo>
                  <a:lnTo>
                    <a:pt x="1472" y="255"/>
                  </a:lnTo>
                  <a:lnTo>
                    <a:pt x="1462" y="255"/>
                  </a:lnTo>
                  <a:cubicBezTo>
                    <a:pt x="1458" y="255"/>
                    <a:pt x="1454" y="252"/>
                    <a:pt x="1454" y="248"/>
                  </a:cubicBezTo>
                  <a:cubicBezTo>
                    <a:pt x="1453" y="244"/>
                    <a:pt x="1456" y="240"/>
                    <a:pt x="1460" y="239"/>
                  </a:cubicBezTo>
                  <a:lnTo>
                    <a:pt x="1471" y="237"/>
                  </a:lnTo>
                  <a:lnTo>
                    <a:pt x="1467" y="250"/>
                  </a:lnTo>
                  <a:lnTo>
                    <a:pt x="1464" y="247"/>
                  </a:lnTo>
                  <a:lnTo>
                    <a:pt x="1471" y="250"/>
                  </a:lnTo>
                  <a:lnTo>
                    <a:pt x="1455" y="252"/>
                  </a:lnTo>
                  <a:cubicBezTo>
                    <a:pt x="1453" y="253"/>
                    <a:pt x="1452" y="252"/>
                    <a:pt x="1450" y="252"/>
                  </a:cubicBezTo>
                  <a:lnTo>
                    <a:pt x="1440" y="246"/>
                  </a:lnTo>
                  <a:cubicBezTo>
                    <a:pt x="1437" y="245"/>
                    <a:pt x="1435" y="242"/>
                    <a:pt x="1435" y="239"/>
                  </a:cubicBezTo>
                  <a:cubicBezTo>
                    <a:pt x="1435" y="235"/>
                    <a:pt x="1438" y="233"/>
                    <a:pt x="1441" y="232"/>
                  </a:cubicBezTo>
                  <a:lnTo>
                    <a:pt x="1457" y="226"/>
                  </a:lnTo>
                  <a:cubicBezTo>
                    <a:pt x="1459" y="226"/>
                    <a:pt x="1461" y="226"/>
                    <a:pt x="1463" y="227"/>
                  </a:cubicBezTo>
                  <a:lnTo>
                    <a:pt x="1479" y="235"/>
                  </a:lnTo>
                  <a:lnTo>
                    <a:pt x="1472" y="234"/>
                  </a:lnTo>
                  <a:lnTo>
                    <a:pt x="1494" y="226"/>
                  </a:lnTo>
                  <a:lnTo>
                    <a:pt x="1495" y="242"/>
                  </a:lnTo>
                  <a:lnTo>
                    <a:pt x="1474" y="239"/>
                  </a:lnTo>
                  <a:cubicBezTo>
                    <a:pt x="1470" y="239"/>
                    <a:pt x="1467" y="235"/>
                    <a:pt x="1467" y="230"/>
                  </a:cubicBezTo>
                  <a:cubicBezTo>
                    <a:pt x="1468" y="226"/>
                    <a:pt x="1472" y="223"/>
                    <a:pt x="1476" y="223"/>
                  </a:cubicBezTo>
                  <a:lnTo>
                    <a:pt x="1503" y="226"/>
                  </a:lnTo>
                  <a:lnTo>
                    <a:pt x="1498" y="227"/>
                  </a:lnTo>
                  <a:lnTo>
                    <a:pt x="1504" y="224"/>
                  </a:lnTo>
                  <a:lnTo>
                    <a:pt x="1505" y="239"/>
                  </a:lnTo>
                  <a:lnTo>
                    <a:pt x="1495" y="236"/>
                  </a:lnTo>
                  <a:cubicBezTo>
                    <a:pt x="1490" y="235"/>
                    <a:pt x="1488" y="231"/>
                    <a:pt x="1489" y="227"/>
                  </a:cubicBezTo>
                  <a:cubicBezTo>
                    <a:pt x="1489" y="223"/>
                    <a:pt x="1493" y="220"/>
                    <a:pt x="1497" y="221"/>
                  </a:cubicBezTo>
                  <a:lnTo>
                    <a:pt x="1569" y="229"/>
                  </a:lnTo>
                  <a:lnTo>
                    <a:pt x="1564" y="230"/>
                  </a:lnTo>
                  <a:lnTo>
                    <a:pt x="1574" y="222"/>
                  </a:lnTo>
                  <a:lnTo>
                    <a:pt x="1571" y="230"/>
                  </a:lnTo>
                  <a:lnTo>
                    <a:pt x="1569" y="217"/>
                  </a:lnTo>
                  <a:lnTo>
                    <a:pt x="1577" y="223"/>
                  </a:lnTo>
                  <a:lnTo>
                    <a:pt x="1548" y="226"/>
                  </a:lnTo>
                  <a:cubicBezTo>
                    <a:pt x="1546" y="226"/>
                    <a:pt x="1544" y="226"/>
                    <a:pt x="1543" y="225"/>
                  </a:cubicBezTo>
                  <a:lnTo>
                    <a:pt x="1535" y="219"/>
                  </a:lnTo>
                  <a:lnTo>
                    <a:pt x="1539" y="221"/>
                  </a:lnTo>
                  <a:lnTo>
                    <a:pt x="1507" y="221"/>
                  </a:lnTo>
                  <a:lnTo>
                    <a:pt x="1507" y="205"/>
                  </a:lnTo>
                  <a:lnTo>
                    <a:pt x="1531" y="205"/>
                  </a:lnTo>
                  <a:lnTo>
                    <a:pt x="1530" y="221"/>
                  </a:lnTo>
                  <a:lnTo>
                    <a:pt x="1500" y="215"/>
                  </a:lnTo>
                  <a:cubicBezTo>
                    <a:pt x="1496" y="214"/>
                    <a:pt x="1493" y="210"/>
                    <a:pt x="1494" y="206"/>
                  </a:cubicBezTo>
                  <a:cubicBezTo>
                    <a:pt x="1495" y="202"/>
                    <a:pt x="1499" y="199"/>
                    <a:pt x="1503" y="199"/>
                  </a:cubicBezTo>
                  <a:lnTo>
                    <a:pt x="1522" y="202"/>
                  </a:lnTo>
                  <a:lnTo>
                    <a:pt x="1518" y="218"/>
                  </a:lnTo>
                  <a:lnTo>
                    <a:pt x="1510" y="215"/>
                  </a:lnTo>
                  <a:cubicBezTo>
                    <a:pt x="1506" y="214"/>
                    <a:pt x="1504" y="210"/>
                    <a:pt x="1505" y="206"/>
                  </a:cubicBezTo>
                  <a:cubicBezTo>
                    <a:pt x="1505" y="202"/>
                    <a:pt x="1509" y="199"/>
                    <a:pt x="1512" y="199"/>
                  </a:cubicBezTo>
                  <a:lnTo>
                    <a:pt x="1523" y="199"/>
                  </a:lnTo>
                  <a:lnTo>
                    <a:pt x="1522" y="215"/>
                  </a:lnTo>
                  <a:lnTo>
                    <a:pt x="1503" y="213"/>
                  </a:lnTo>
                  <a:cubicBezTo>
                    <a:pt x="1499" y="212"/>
                    <a:pt x="1496" y="209"/>
                    <a:pt x="1496" y="205"/>
                  </a:cubicBezTo>
                  <a:cubicBezTo>
                    <a:pt x="1496" y="201"/>
                    <a:pt x="1499" y="197"/>
                    <a:pt x="1503" y="197"/>
                  </a:cubicBezTo>
                  <a:lnTo>
                    <a:pt x="1525" y="194"/>
                  </a:lnTo>
                  <a:cubicBezTo>
                    <a:pt x="1526" y="194"/>
                    <a:pt x="1527" y="194"/>
                    <a:pt x="1527" y="194"/>
                  </a:cubicBezTo>
                  <a:lnTo>
                    <a:pt x="1554" y="199"/>
                  </a:lnTo>
                  <a:lnTo>
                    <a:pt x="1551" y="200"/>
                  </a:lnTo>
                  <a:lnTo>
                    <a:pt x="1561" y="197"/>
                  </a:lnTo>
                  <a:lnTo>
                    <a:pt x="1559" y="211"/>
                  </a:lnTo>
                  <a:lnTo>
                    <a:pt x="1551" y="206"/>
                  </a:lnTo>
                  <a:lnTo>
                    <a:pt x="1553" y="207"/>
                  </a:lnTo>
                  <a:lnTo>
                    <a:pt x="1508" y="197"/>
                  </a:lnTo>
                  <a:lnTo>
                    <a:pt x="1515" y="195"/>
                  </a:lnTo>
                  <a:lnTo>
                    <a:pt x="1496" y="211"/>
                  </a:lnTo>
                  <a:cubicBezTo>
                    <a:pt x="1495" y="212"/>
                    <a:pt x="1492" y="213"/>
                    <a:pt x="1490" y="213"/>
                  </a:cubicBezTo>
                  <a:lnTo>
                    <a:pt x="1474" y="210"/>
                  </a:lnTo>
                  <a:cubicBezTo>
                    <a:pt x="1471" y="209"/>
                    <a:pt x="1468" y="207"/>
                    <a:pt x="1467" y="204"/>
                  </a:cubicBezTo>
                  <a:cubicBezTo>
                    <a:pt x="1467" y="201"/>
                    <a:pt x="1468" y="198"/>
                    <a:pt x="1470" y="196"/>
                  </a:cubicBezTo>
                  <a:lnTo>
                    <a:pt x="1492" y="180"/>
                  </a:lnTo>
                  <a:lnTo>
                    <a:pt x="1495" y="194"/>
                  </a:lnTo>
                  <a:lnTo>
                    <a:pt x="1484" y="191"/>
                  </a:lnTo>
                  <a:cubicBezTo>
                    <a:pt x="1480" y="190"/>
                    <a:pt x="1478" y="187"/>
                    <a:pt x="1478" y="183"/>
                  </a:cubicBezTo>
                  <a:cubicBezTo>
                    <a:pt x="1478" y="180"/>
                    <a:pt x="1481" y="176"/>
                    <a:pt x="1484" y="176"/>
                  </a:cubicBezTo>
                  <a:lnTo>
                    <a:pt x="1498" y="173"/>
                  </a:lnTo>
                  <a:lnTo>
                    <a:pt x="1491" y="181"/>
                  </a:lnTo>
                  <a:lnTo>
                    <a:pt x="1491" y="178"/>
                  </a:lnTo>
                  <a:cubicBezTo>
                    <a:pt x="1491" y="175"/>
                    <a:pt x="1492" y="173"/>
                    <a:pt x="1495" y="172"/>
                  </a:cubicBezTo>
                  <a:lnTo>
                    <a:pt x="1511" y="161"/>
                  </a:lnTo>
                  <a:lnTo>
                    <a:pt x="1515" y="176"/>
                  </a:lnTo>
                  <a:lnTo>
                    <a:pt x="1502" y="176"/>
                  </a:lnTo>
                  <a:cubicBezTo>
                    <a:pt x="1498" y="176"/>
                    <a:pt x="1494" y="172"/>
                    <a:pt x="1494" y="168"/>
                  </a:cubicBezTo>
                  <a:cubicBezTo>
                    <a:pt x="1493" y="164"/>
                    <a:pt x="1496" y="161"/>
                    <a:pt x="1500" y="160"/>
                  </a:cubicBezTo>
                  <a:lnTo>
                    <a:pt x="1514" y="157"/>
                  </a:lnTo>
                  <a:lnTo>
                    <a:pt x="1512" y="172"/>
                  </a:lnTo>
                  <a:lnTo>
                    <a:pt x="1506" y="169"/>
                  </a:lnTo>
                  <a:cubicBezTo>
                    <a:pt x="1503" y="168"/>
                    <a:pt x="1501" y="164"/>
                    <a:pt x="1502" y="161"/>
                  </a:cubicBezTo>
                  <a:cubicBezTo>
                    <a:pt x="1503" y="157"/>
                    <a:pt x="1506" y="155"/>
                    <a:pt x="1509" y="154"/>
                  </a:cubicBezTo>
                  <a:lnTo>
                    <a:pt x="1544" y="152"/>
                  </a:lnTo>
                  <a:lnTo>
                    <a:pt x="1537" y="156"/>
                  </a:lnTo>
                  <a:lnTo>
                    <a:pt x="1540" y="151"/>
                  </a:lnTo>
                  <a:lnTo>
                    <a:pt x="1541" y="160"/>
                  </a:lnTo>
                  <a:lnTo>
                    <a:pt x="1539" y="157"/>
                  </a:lnTo>
                  <a:cubicBezTo>
                    <a:pt x="1537" y="155"/>
                    <a:pt x="1536" y="153"/>
                    <a:pt x="1537" y="150"/>
                  </a:cubicBezTo>
                  <a:cubicBezTo>
                    <a:pt x="1537" y="147"/>
                    <a:pt x="1539" y="145"/>
                    <a:pt x="1542" y="144"/>
                  </a:cubicBezTo>
                  <a:lnTo>
                    <a:pt x="1563" y="136"/>
                  </a:lnTo>
                  <a:cubicBezTo>
                    <a:pt x="1566" y="135"/>
                    <a:pt x="1569" y="136"/>
                    <a:pt x="1571" y="138"/>
                  </a:cubicBezTo>
                  <a:lnTo>
                    <a:pt x="1574" y="141"/>
                  </a:lnTo>
                  <a:lnTo>
                    <a:pt x="1565" y="139"/>
                  </a:lnTo>
                  <a:lnTo>
                    <a:pt x="1570" y="137"/>
                  </a:lnTo>
                  <a:lnTo>
                    <a:pt x="1574" y="152"/>
                  </a:lnTo>
                  <a:lnTo>
                    <a:pt x="1560" y="152"/>
                  </a:lnTo>
                  <a:lnTo>
                    <a:pt x="1564" y="151"/>
                  </a:lnTo>
                  <a:lnTo>
                    <a:pt x="1553" y="156"/>
                  </a:lnTo>
                  <a:cubicBezTo>
                    <a:pt x="1550" y="158"/>
                    <a:pt x="1546" y="157"/>
                    <a:pt x="1543" y="154"/>
                  </a:cubicBezTo>
                  <a:cubicBezTo>
                    <a:pt x="1541" y="150"/>
                    <a:pt x="1541" y="146"/>
                    <a:pt x="1544" y="143"/>
                  </a:cubicBezTo>
                  <a:lnTo>
                    <a:pt x="1552" y="135"/>
                  </a:lnTo>
                  <a:lnTo>
                    <a:pt x="1552" y="147"/>
                  </a:lnTo>
                  <a:lnTo>
                    <a:pt x="1549" y="144"/>
                  </a:lnTo>
                  <a:cubicBezTo>
                    <a:pt x="1548" y="143"/>
                    <a:pt x="1547" y="141"/>
                    <a:pt x="1547" y="138"/>
                  </a:cubicBezTo>
                  <a:cubicBezTo>
                    <a:pt x="1547" y="136"/>
                    <a:pt x="1548" y="134"/>
                    <a:pt x="1549" y="133"/>
                  </a:cubicBezTo>
                  <a:lnTo>
                    <a:pt x="1563" y="119"/>
                  </a:lnTo>
                  <a:cubicBezTo>
                    <a:pt x="1564" y="118"/>
                    <a:pt x="1566" y="117"/>
                    <a:pt x="1568" y="117"/>
                  </a:cubicBezTo>
                  <a:lnTo>
                    <a:pt x="1603" y="117"/>
                  </a:lnTo>
                  <a:lnTo>
                    <a:pt x="1600" y="118"/>
                  </a:lnTo>
                  <a:lnTo>
                    <a:pt x="1624" y="107"/>
                  </a:lnTo>
                  <a:lnTo>
                    <a:pt x="1627" y="123"/>
                  </a:lnTo>
                  <a:lnTo>
                    <a:pt x="1575" y="122"/>
                  </a:lnTo>
                  <a:lnTo>
                    <a:pt x="1553" y="125"/>
                  </a:lnTo>
                  <a:lnTo>
                    <a:pt x="1558" y="123"/>
                  </a:lnTo>
                  <a:lnTo>
                    <a:pt x="1553" y="128"/>
                  </a:lnTo>
                  <a:lnTo>
                    <a:pt x="1547" y="114"/>
                  </a:lnTo>
                  <a:lnTo>
                    <a:pt x="1558" y="114"/>
                  </a:lnTo>
                  <a:cubicBezTo>
                    <a:pt x="1562" y="114"/>
                    <a:pt x="1565" y="118"/>
                    <a:pt x="1566" y="122"/>
                  </a:cubicBezTo>
                  <a:cubicBezTo>
                    <a:pt x="1566" y="126"/>
                    <a:pt x="1563" y="130"/>
                    <a:pt x="1559" y="130"/>
                  </a:cubicBezTo>
                  <a:lnTo>
                    <a:pt x="1546" y="133"/>
                  </a:lnTo>
                  <a:cubicBezTo>
                    <a:pt x="1545" y="133"/>
                    <a:pt x="1544" y="133"/>
                    <a:pt x="1543" y="133"/>
                  </a:cubicBezTo>
                  <a:lnTo>
                    <a:pt x="1532" y="130"/>
                  </a:lnTo>
                  <a:cubicBezTo>
                    <a:pt x="1529" y="129"/>
                    <a:pt x="1526" y="127"/>
                    <a:pt x="1526" y="124"/>
                  </a:cubicBezTo>
                  <a:cubicBezTo>
                    <a:pt x="1525" y="120"/>
                    <a:pt x="1527" y="117"/>
                    <a:pt x="1530" y="116"/>
                  </a:cubicBezTo>
                  <a:lnTo>
                    <a:pt x="1543" y="108"/>
                  </a:lnTo>
                  <a:lnTo>
                    <a:pt x="1547" y="123"/>
                  </a:lnTo>
                  <a:lnTo>
                    <a:pt x="1542" y="123"/>
                  </a:lnTo>
                  <a:cubicBezTo>
                    <a:pt x="1538" y="123"/>
                    <a:pt x="1534" y="119"/>
                    <a:pt x="1534" y="115"/>
                  </a:cubicBezTo>
                  <a:cubicBezTo>
                    <a:pt x="1533" y="111"/>
                    <a:pt x="1536" y="108"/>
                    <a:pt x="1540" y="107"/>
                  </a:cubicBezTo>
                  <a:lnTo>
                    <a:pt x="1564" y="101"/>
                  </a:lnTo>
                  <a:cubicBezTo>
                    <a:pt x="1565" y="101"/>
                    <a:pt x="1565" y="101"/>
                    <a:pt x="1566" y="101"/>
                  </a:cubicBezTo>
                  <a:lnTo>
                    <a:pt x="1626" y="101"/>
                  </a:lnTo>
                  <a:lnTo>
                    <a:pt x="1653" y="99"/>
                  </a:lnTo>
                  <a:lnTo>
                    <a:pt x="1648" y="112"/>
                  </a:lnTo>
                  <a:lnTo>
                    <a:pt x="1645" y="110"/>
                  </a:lnTo>
                  <a:cubicBezTo>
                    <a:pt x="1644" y="108"/>
                    <a:pt x="1643" y="105"/>
                    <a:pt x="1643" y="102"/>
                  </a:cubicBezTo>
                  <a:cubicBezTo>
                    <a:pt x="1644" y="100"/>
                    <a:pt x="1646" y="97"/>
                    <a:pt x="1648" y="96"/>
                  </a:cubicBezTo>
                  <a:lnTo>
                    <a:pt x="1662" y="91"/>
                  </a:lnTo>
                  <a:lnTo>
                    <a:pt x="1664" y="107"/>
                  </a:lnTo>
                  <a:lnTo>
                    <a:pt x="1526" y="107"/>
                  </a:lnTo>
                  <a:cubicBezTo>
                    <a:pt x="1521" y="107"/>
                    <a:pt x="1518" y="103"/>
                    <a:pt x="1518" y="99"/>
                  </a:cubicBezTo>
                  <a:cubicBezTo>
                    <a:pt x="1518" y="94"/>
                    <a:pt x="1521" y="91"/>
                    <a:pt x="1526" y="91"/>
                  </a:cubicBezTo>
                  <a:lnTo>
                    <a:pt x="1600" y="88"/>
                  </a:lnTo>
                  <a:lnTo>
                    <a:pt x="1598" y="88"/>
                  </a:lnTo>
                  <a:lnTo>
                    <a:pt x="1617" y="83"/>
                  </a:lnTo>
                  <a:cubicBezTo>
                    <a:pt x="1618" y="83"/>
                    <a:pt x="1619" y="83"/>
                    <a:pt x="1620" y="83"/>
                  </a:cubicBezTo>
                  <a:lnTo>
                    <a:pt x="1673" y="85"/>
                  </a:lnTo>
                  <a:lnTo>
                    <a:pt x="1671" y="85"/>
                  </a:lnTo>
                  <a:lnTo>
                    <a:pt x="1709" y="80"/>
                  </a:lnTo>
                  <a:lnTo>
                    <a:pt x="1707" y="95"/>
                  </a:lnTo>
                  <a:lnTo>
                    <a:pt x="1694" y="90"/>
                  </a:lnTo>
                  <a:cubicBezTo>
                    <a:pt x="1690" y="89"/>
                    <a:pt x="1688" y="85"/>
                    <a:pt x="1689" y="82"/>
                  </a:cubicBezTo>
                  <a:cubicBezTo>
                    <a:pt x="1689" y="78"/>
                    <a:pt x="1692" y="75"/>
                    <a:pt x="1696" y="75"/>
                  </a:cubicBezTo>
                  <a:lnTo>
                    <a:pt x="1731" y="72"/>
                  </a:lnTo>
                  <a:lnTo>
                    <a:pt x="1729" y="72"/>
                  </a:lnTo>
                  <a:lnTo>
                    <a:pt x="1783" y="59"/>
                  </a:lnTo>
                  <a:lnTo>
                    <a:pt x="1783" y="75"/>
                  </a:lnTo>
                  <a:lnTo>
                    <a:pt x="1714" y="64"/>
                  </a:lnTo>
                  <a:lnTo>
                    <a:pt x="1715" y="64"/>
                  </a:lnTo>
                  <a:lnTo>
                    <a:pt x="1638" y="64"/>
                  </a:lnTo>
                  <a:lnTo>
                    <a:pt x="1646" y="56"/>
                  </a:lnTo>
                  <a:lnTo>
                    <a:pt x="1646" y="62"/>
                  </a:lnTo>
                  <a:lnTo>
                    <a:pt x="1638" y="53"/>
                  </a:lnTo>
                  <a:lnTo>
                    <a:pt x="1640" y="53"/>
                  </a:lnTo>
                  <a:lnTo>
                    <a:pt x="1640" y="70"/>
                  </a:lnTo>
                  <a:lnTo>
                    <a:pt x="1627" y="70"/>
                  </a:lnTo>
                  <a:lnTo>
                    <a:pt x="1632" y="55"/>
                  </a:lnTo>
                  <a:lnTo>
                    <a:pt x="1640" y="60"/>
                  </a:lnTo>
                  <a:cubicBezTo>
                    <a:pt x="1642" y="62"/>
                    <a:pt x="1644" y="65"/>
                    <a:pt x="1643" y="68"/>
                  </a:cubicBezTo>
                  <a:cubicBezTo>
                    <a:pt x="1643" y="71"/>
                    <a:pt x="1640" y="74"/>
                    <a:pt x="1637" y="75"/>
                  </a:cubicBezTo>
                  <a:lnTo>
                    <a:pt x="1619" y="80"/>
                  </a:lnTo>
                  <a:cubicBezTo>
                    <a:pt x="1618" y="80"/>
                    <a:pt x="1617" y="80"/>
                    <a:pt x="1616" y="80"/>
                  </a:cubicBezTo>
                  <a:lnTo>
                    <a:pt x="1592" y="77"/>
                  </a:lnTo>
                  <a:lnTo>
                    <a:pt x="1593" y="77"/>
                  </a:lnTo>
                  <a:lnTo>
                    <a:pt x="1561" y="80"/>
                  </a:lnTo>
                  <a:cubicBezTo>
                    <a:pt x="1558" y="80"/>
                    <a:pt x="1555" y="79"/>
                    <a:pt x="1554" y="77"/>
                  </a:cubicBezTo>
                  <a:cubicBezTo>
                    <a:pt x="1552" y="74"/>
                    <a:pt x="1552" y="71"/>
                    <a:pt x="1553" y="69"/>
                  </a:cubicBezTo>
                  <a:lnTo>
                    <a:pt x="1556" y="63"/>
                  </a:lnTo>
                  <a:cubicBezTo>
                    <a:pt x="1557" y="62"/>
                    <a:pt x="1558" y="61"/>
                    <a:pt x="1559" y="60"/>
                  </a:cubicBezTo>
                  <a:lnTo>
                    <a:pt x="1567" y="55"/>
                  </a:lnTo>
                  <a:lnTo>
                    <a:pt x="1573" y="69"/>
                  </a:lnTo>
                  <a:lnTo>
                    <a:pt x="1552" y="75"/>
                  </a:lnTo>
                  <a:lnTo>
                    <a:pt x="1469" y="96"/>
                  </a:lnTo>
                  <a:lnTo>
                    <a:pt x="1471" y="95"/>
                  </a:lnTo>
                  <a:lnTo>
                    <a:pt x="1458" y="103"/>
                  </a:lnTo>
                  <a:cubicBezTo>
                    <a:pt x="1457" y="103"/>
                    <a:pt x="1456" y="104"/>
                    <a:pt x="1455" y="104"/>
                  </a:cubicBezTo>
                  <a:lnTo>
                    <a:pt x="1436" y="107"/>
                  </a:lnTo>
                  <a:cubicBezTo>
                    <a:pt x="1432" y="107"/>
                    <a:pt x="1428" y="104"/>
                    <a:pt x="1427" y="100"/>
                  </a:cubicBezTo>
                  <a:cubicBezTo>
                    <a:pt x="1427" y="96"/>
                    <a:pt x="1429" y="92"/>
                    <a:pt x="1434" y="91"/>
                  </a:cubicBezTo>
                  <a:lnTo>
                    <a:pt x="1447" y="88"/>
                  </a:lnTo>
                  <a:lnTo>
                    <a:pt x="1448" y="104"/>
                  </a:lnTo>
                  <a:lnTo>
                    <a:pt x="1438" y="104"/>
                  </a:lnTo>
                  <a:cubicBezTo>
                    <a:pt x="1434" y="104"/>
                    <a:pt x="1430" y="101"/>
                    <a:pt x="1430" y="97"/>
                  </a:cubicBezTo>
                  <a:cubicBezTo>
                    <a:pt x="1429" y="92"/>
                    <a:pt x="1432" y="89"/>
                    <a:pt x="1436" y="88"/>
                  </a:cubicBezTo>
                  <a:lnTo>
                    <a:pt x="1452" y="85"/>
                  </a:lnTo>
                  <a:lnTo>
                    <a:pt x="1450" y="86"/>
                  </a:lnTo>
                  <a:lnTo>
                    <a:pt x="1456" y="84"/>
                  </a:lnTo>
                  <a:lnTo>
                    <a:pt x="1453" y="96"/>
                  </a:lnTo>
                  <a:lnTo>
                    <a:pt x="1451" y="94"/>
                  </a:lnTo>
                  <a:cubicBezTo>
                    <a:pt x="1449" y="92"/>
                    <a:pt x="1448" y="89"/>
                    <a:pt x="1449" y="86"/>
                  </a:cubicBezTo>
                  <a:cubicBezTo>
                    <a:pt x="1449" y="83"/>
                    <a:pt x="1451" y="81"/>
                    <a:pt x="1454" y="80"/>
                  </a:cubicBezTo>
                  <a:lnTo>
                    <a:pt x="1489" y="70"/>
                  </a:lnTo>
                  <a:lnTo>
                    <a:pt x="1491" y="85"/>
                  </a:lnTo>
                  <a:lnTo>
                    <a:pt x="1486" y="85"/>
                  </a:lnTo>
                  <a:cubicBezTo>
                    <a:pt x="1482" y="85"/>
                    <a:pt x="1478" y="82"/>
                    <a:pt x="1478" y="78"/>
                  </a:cubicBezTo>
                  <a:cubicBezTo>
                    <a:pt x="1477" y="74"/>
                    <a:pt x="1480" y="71"/>
                    <a:pt x="1484" y="70"/>
                  </a:cubicBezTo>
                  <a:lnTo>
                    <a:pt x="1505" y="64"/>
                  </a:lnTo>
                  <a:lnTo>
                    <a:pt x="1501" y="66"/>
                  </a:lnTo>
                  <a:lnTo>
                    <a:pt x="1515" y="53"/>
                  </a:lnTo>
                  <a:lnTo>
                    <a:pt x="1516" y="65"/>
                  </a:lnTo>
                  <a:lnTo>
                    <a:pt x="1505" y="57"/>
                  </a:lnTo>
                  <a:lnTo>
                    <a:pt x="1510" y="59"/>
                  </a:lnTo>
                  <a:lnTo>
                    <a:pt x="1468" y="62"/>
                  </a:lnTo>
                  <a:lnTo>
                    <a:pt x="1472" y="60"/>
                  </a:lnTo>
                  <a:lnTo>
                    <a:pt x="1461" y="68"/>
                  </a:lnTo>
                  <a:cubicBezTo>
                    <a:pt x="1460" y="69"/>
                    <a:pt x="1459" y="69"/>
                    <a:pt x="1458" y="69"/>
                  </a:cubicBezTo>
                  <a:lnTo>
                    <a:pt x="1370" y="83"/>
                  </a:lnTo>
                  <a:cubicBezTo>
                    <a:pt x="1369" y="83"/>
                    <a:pt x="1369" y="83"/>
                    <a:pt x="1368" y="83"/>
                  </a:cubicBezTo>
                  <a:lnTo>
                    <a:pt x="1360" y="83"/>
                  </a:lnTo>
                  <a:cubicBezTo>
                    <a:pt x="1356" y="83"/>
                    <a:pt x="1353" y="80"/>
                    <a:pt x="1353" y="76"/>
                  </a:cubicBezTo>
                  <a:cubicBezTo>
                    <a:pt x="1352" y="72"/>
                    <a:pt x="1355" y="68"/>
                    <a:pt x="1359" y="67"/>
                  </a:cubicBezTo>
                  <a:lnTo>
                    <a:pt x="1369" y="64"/>
                  </a:lnTo>
                  <a:lnTo>
                    <a:pt x="1369" y="80"/>
                  </a:lnTo>
                  <a:lnTo>
                    <a:pt x="1359" y="77"/>
                  </a:lnTo>
                  <a:cubicBezTo>
                    <a:pt x="1355" y="76"/>
                    <a:pt x="1352" y="73"/>
                    <a:pt x="1352" y="69"/>
                  </a:cubicBezTo>
                  <a:cubicBezTo>
                    <a:pt x="1353" y="65"/>
                    <a:pt x="1356" y="62"/>
                    <a:pt x="1359" y="62"/>
                  </a:cubicBezTo>
                  <a:lnTo>
                    <a:pt x="1423" y="54"/>
                  </a:lnTo>
                  <a:lnTo>
                    <a:pt x="1421" y="54"/>
                  </a:lnTo>
                  <a:lnTo>
                    <a:pt x="1426" y="52"/>
                  </a:lnTo>
                  <a:lnTo>
                    <a:pt x="1423" y="55"/>
                  </a:lnTo>
                  <a:lnTo>
                    <a:pt x="1425" y="50"/>
                  </a:lnTo>
                  <a:lnTo>
                    <a:pt x="1432" y="62"/>
                  </a:lnTo>
                  <a:lnTo>
                    <a:pt x="1332" y="62"/>
                  </a:lnTo>
                  <a:lnTo>
                    <a:pt x="1217" y="69"/>
                  </a:lnTo>
                  <a:cubicBezTo>
                    <a:pt x="1215" y="70"/>
                    <a:pt x="1213" y="69"/>
                    <a:pt x="1211" y="67"/>
                  </a:cubicBezTo>
                  <a:cubicBezTo>
                    <a:pt x="1209" y="66"/>
                    <a:pt x="1208" y="64"/>
                    <a:pt x="1208" y="62"/>
                  </a:cubicBezTo>
                  <a:lnTo>
                    <a:pt x="1208" y="59"/>
                  </a:lnTo>
                  <a:cubicBezTo>
                    <a:pt x="1208" y="56"/>
                    <a:pt x="1210" y="53"/>
                    <a:pt x="1213" y="52"/>
                  </a:cubicBezTo>
                  <a:lnTo>
                    <a:pt x="1218" y="49"/>
                  </a:lnTo>
                  <a:cubicBezTo>
                    <a:pt x="1219" y="49"/>
                    <a:pt x="1220" y="48"/>
                    <a:pt x="1221" y="48"/>
                  </a:cubicBezTo>
                  <a:lnTo>
                    <a:pt x="1307" y="43"/>
                  </a:lnTo>
                  <a:lnTo>
                    <a:pt x="1306" y="59"/>
                  </a:lnTo>
                  <a:lnTo>
                    <a:pt x="1263" y="54"/>
                  </a:lnTo>
                  <a:cubicBezTo>
                    <a:pt x="1259" y="53"/>
                    <a:pt x="1256" y="49"/>
                    <a:pt x="1256" y="45"/>
                  </a:cubicBezTo>
                  <a:cubicBezTo>
                    <a:pt x="1257" y="41"/>
                    <a:pt x="1260" y="38"/>
                    <a:pt x="1265" y="38"/>
                  </a:cubicBezTo>
                  <a:lnTo>
                    <a:pt x="1437" y="40"/>
                  </a:lnTo>
                  <a:lnTo>
                    <a:pt x="1509" y="35"/>
                  </a:lnTo>
                  <a:lnTo>
                    <a:pt x="1508" y="35"/>
                  </a:lnTo>
                  <a:lnTo>
                    <a:pt x="1543" y="27"/>
                  </a:lnTo>
                  <a:lnTo>
                    <a:pt x="1543" y="43"/>
                  </a:lnTo>
                  <a:lnTo>
                    <a:pt x="1490" y="35"/>
                  </a:lnTo>
                  <a:lnTo>
                    <a:pt x="1492" y="35"/>
                  </a:lnTo>
                  <a:lnTo>
                    <a:pt x="1474" y="38"/>
                  </a:lnTo>
                  <a:cubicBezTo>
                    <a:pt x="1470" y="38"/>
                    <a:pt x="1466" y="36"/>
                    <a:pt x="1465" y="32"/>
                  </a:cubicBezTo>
                  <a:cubicBezTo>
                    <a:pt x="1464" y="28"/>
                    <a:pt x="1465" y="24"/>
                    <a:pt x="1469" y="23"/>
                  </a:cubicBezTo>
                  <a:lnTo>
                    <a:pt x="1474" y="20"/>
                  </a:lnTo>
                  <a:lnTo>
                    <a:pt x="1478" y="35"/>
                  </a:lnTo>
                  <a:lnTo>
                    <a:pt x="1476" y="35"/>
                  </a:lnTo>
                  <a:lnTo>
                    <a:pt x="1425" y="38"/>
                  </a:lnTo>
                  <a:cubicBezTo>
                    <a:pt x="1421" y="38"/>
                    <a:pt x="1417" y="35"/>
                    <a:pt x="1417" y="31"/>
                  </a:cubicBezTo>
                  <a:cubicBezTo>
                    <a:pt x="1416" y="26"/>
                    <a:pt x="1419" y="22"/>
                    <a:pt x="1423" y="22"/>
                  </a:cubicBezTo>
                  <a:lnTo>
                    <a:pt x="1455" y="16"/>
                  </a:lnTo>
                  <a:lnTo>
                    <a:pt x="1452" y="31"/>
                  </a:lnTo>
                  <a:lnTo>
                    <a:pt x="1444" y="26"/>
                  </a:lnTo>
                  <a:lnTo>
                    <a:pt x="1448" y="27"/>
                  </a:lnTo>
                  <a:lnTo>
                    <a:pt x="1350" y="27"/>
                  </a:lnTo>
                  <a:lnTo>
                    <a:pt x="1315" y="30"/>
                  </a:lnTo>
                  <a:lnTo>
                    <a:pt x="1311" y="30"/>
                  </a:lnTo>
                  <a:lnTo>
                    <a:pt x="1274" y="35"/>
                  </a:lnTo>
                  <a:cubicBezTo>
                    <a:pt x="1273" y="35"/>
                    <a:pt x="1273" y="35"/>
                    <a:pt x="1272" y="35"/>
                  </a:cubicBezTo>
                  <a:lnTo>
                    <a:pt x="1221" y="32"/>
                  </a:lnTo>
                  <a:lnTo>
                    <a:pt x="1225" y="32"/>
                  </a:lnTo>
                  <a:lnTo>
                    <a:pt x="1215" y="37"/>
                  </a:lnTo>
                  <a:cubicBezTo>
                    <a:pt x="1212" y="38"/>
                    <a:pt x="1209" y="38"/>
                    <a:pt x="1207" y="36"/>
                  </a:cubicBezTo>
                  <a:cubicBezTo>
                    <a:pt x="1205" y="35"/>
                    <a:pt x="1203" y="32"/>
                    <a:pt x="1203" y="30"/>
                  </a:cubicBezTo>
                  <a:lnTo>
                    <a:pt x="1203" y="27"/>
                  </a:lnTo>
                  <a:lnTo>
                    <a:pt x="1211" y="35"/>
                  </a:lnTo>
                  <a:lnTo>
                    <a:pt x="1184" y="35"/>
                  </a:lnTo>
                  <a:lnTo>
                    <a:pt x="1187" y="35"/>
                  </a:lnTo>
                  <a:lnTo>
                    <a:pt x="1171" y="40"/>
                  </a:lnTo>
                  <a:cubicBezTo>
                    <a:pt x="1167" y="41"/>
                    <a:pt x="1164" y="40"/>
                    <a:pt x="1162" y="37"/>
                  </a:cubicBezTo>
                  <a:cubicBezTo>
                    <a:pt x="1160" y="33"/>
                    <a:pt x="1160" y="29"/>
                    <a:pt x="1163" y="27"/>
                  </a:cubicBezTo>
                  <a:lnTo>
                    <a:pt x="1168" y="21"/>
                  </a:lnTo>
                  <a:lnTo>
                    <a:pt x="1174" y="35"/>
                  </a:lnTo>
                  <a:lnTo>
                    <a:pt x="1166" y="35"/>
                  </a:lnTo>
                  <a:cubicBezTo>
                    <a:pt x="1161" y="35"/>
                    <a:pt x="1158" y="32"/>
                    <a:pt x="1158" y="27"/>
                  </a:cubicBezTo>
                  <a:cubicBezTo>
                    <a:pt x="1158" y="23"/>
                    <a:pt x="1161" y="19"/>
                    <a:pt x="1165" y="19"/>
                  </a:cubicBezTo>
                  <a:lnTo>
                    <a:pt x="1248" y="14"/>
                  </a:lnTo>
                  <a:lnTo>
                    <a:pt x="1247" y="30"/>
                  </a:lnTo>
                  <a:lnTo>
                    <a:pt x="1226" y="27"/>
                  </a:lnTo>
                  <a:cubicBezTo>
                    <a:pt x="1222" y="26"/>
                    <a:pt x="1219" y="23"/>
                    <a:pt x="1219" y="18"/>
                  </a:cubicBezTo>
                  <a:cubicBezTo>
                    <a:pt x="1220" y="14"/>
                    <a:pt x="1223" y="11"/>
                    <a:pt x="1228" y="11"/>
                  </a:cubicBezTo>
                  <a:lnTo>
                    <a:pt x="1267" y="14"/>
                  </a:lnTo>
                  <a:lnTo>
                    <a:pt x="1331" y="11"/>
                  </a:lnTo>
                  <a:lnTo>
                    <a:pt x="1424" y="11"/>
                  </a:lnTo>
                  <a:lnTo>
                    <a:pt x="1423" y="11"/>
                  </a:lnTo>
                  <a:lnTo>
                    <a:pt x="1433" y="9"/>
                  </a:lnTo>
                  <a:lnTo>
                    <a:pt x="1434" y="24"/>
                  </a:lnTo>
                  <a:lnTo>
                    <a:pt x="1420" y="22"/>
                  </a:lnTo>
                  <a:lnTo>
                    <a:pt x="1421" y="22"/>
                  </a:lnTo>
                  <a:lnTo>
                    <a:pt x="1312" y="16"/>
                  </a:lnTo>
                  <a:lnTo>
                    <a:pt x="1227" y="16"/>
                  </a:lnTo>
                  <a:lnTo>
                    <a:pt x="1216" y="16"/>
                  </a:lnTo>
                  <a:lnTo>
                    <a:pt x="1222" y="3"/>
                  </a:lnTo>
                  <a:lnTo>
                    <a:pt x="1225" y="5"/>
                  </a:lnTo>
                  <a:cubicBezTo>
                    <a:pt x="1227" y="8"/>
                    <a:pt x="1228" y="12"/>
                    <a:pt x="1226" y="15"/>
                  </a:cubicBezTo>
                  <a:cubicBezTo>
                    <a:pt x="1224" y="18"/>
                    <a:pt x="1220" y="20"/>
                    <a:pt x="1217" y="19"/>
                  </a:cubicBezTo>
                  <a:lnTo>
                    <a:pt x="1209" y="16"/>
                  </a:lnTo>
                  <a:lnTo>
                    <a:pt x="1211" y="16"/>
                  </a:lnTo>
                  <a:lnTo>
                    <a:pt x="1152" y="16"/>
                  </a:lnTo>
                  <a:lnTo>
                    <a:pt x="1154" y="16"/>
                  </a:lnTo>
                  <a:lnTo>
                    <a:pt x="1144" y="19"/>
                  </a:lnTo>
                  <a:lnTo>
                    <a:pt x="1144" y="3"/>
                  </a:lnTo>
                  <a:lnTo>
                    <a:pt x="1154" y="6"/>
                  </a:lnTo>
                  <a:cubicBezTo>
                    <a:pt x="1158" y="7"/>
                    <a:pt x="1161" y="11"/>
                    <a:pt x="1160" y="15"/>
                  </a:cubicBezTo>
                  <a:cubicBezTo>
                    <a:pt x="1160" y="19"/>
                    <a:pt x="1156" y="22"/>
                    <a:pt x="1152" y="22"/>
                  </a:cubicBezTo>
                  <a:lnTo>
                    <a:pt x="1120" y="19"/>
                  </a:lnTo>
                  <a:lnTo>
                    <a:pt x="1110" y="19"/>
                  </a:lnTo>
                  <a:lnTo>
                    <a:pt x="1113" y="4"/>
                  </a:lnTo>
                  <a:lnTo>
                    <a:pt x="1119" y="7"/>
                  </a:lnTo>
                  <a:cubicBezTo>
                    <a:pt x="1122" y="8"/>
                    <a:pt x="1124" y="12"/>
                    <a:pt x="1123" y="16"/>
                  </a:cubicBezTo>
                  <a:cubicBezTo>
                    <a:pt x="1122" y="20"/>
                    <a:pt x="1118" y="22"/>
                    <a:pt x="1114" y="22"/>
                  </a:cubicBezTo>
                  <a:lnTo>
                    <a:pt x="1088" y="19"/>
                  </a:lnTo>
                  <a:lnTo>
                    <a:pt x="1096" y="15"/>
                  </a:lnTo>
                  <a:lnTo>
                    <a:pt x="1093" y="20"/>
                  </a:lnTo>
                  <a:lnTo>
                    <a:pt x="1091" y="11"/>
                  </a:lnTo>
                  <a:lnTo>
                    <a:pt x="1094" y="13"/>
                  </a:lnTo>
                  <a:lnTo>
                    <a:pt x="1088" y="11"/>
                  </a:lnTo>
                  <a:lnTo>
                    <a:pt x="1136" y="11"/>
                  </a:lnTo>
                  <a:cubicBezTo>
                    <a:pt x="1141" y="11"/>
                    <a:pt x="1144" y="15"/>
                    <a:pt x="1144" y="19"/>
                  </a:cubicBezTo>
                  <a:cubicBezTo>
                    <a:pt x="1145" y="23"/>
                    <a:pt x="1141" y="27"/>
                    <a:pt x="1137" y="27"/>
                  </a:cubicBezTo>
                  <a:lnTo>
                    <a:pt x="1084" y="30"/>
                  </a:lnTo>
                  <a:lnTo>
                    <a:pt x="1084" y="14"/>
                  </a:lnTo>
                  <a:lnTo>
                    <a:pt x="1124" y="16"/>
                  </a:lnTo>
                  <a:cubicBezTo>
                    <a:pt x="1128" y="17"/>
                    <a:pt x="1131" y="20"/>
                    <a:pt x="1131" y="25"/>
                  </a:cubicBezTo>
                  <a:cubicBezTo>
                    <a:pt x="1131" y="29"/>
                    <a:pt x="1127" y="32"/>
                    <a:pt x="1123" y="32"/>
                  </a:cubicBezTo>
                  <a:lnTo>
                    <a:pt x="1075" y="32"/>
                  </a:lnTo>
                  <a:lnTo>
                    <a:pt x="1080" y="18"/>
                  </a:lnTo>
                  <a:lnTo>
                    <a:pt x="1088" y="23"/>
                  </a:lnTo>
                  <a:cubicBezTo>
                    <a:pt x="1091" y="25"/>
                    <a:pt x="1092" y="29"/>
                    <a:pt x="1091" y="32"/>
                  </a:cubicBezTo>
                  <a:cubicBezTo>
                    <a:pt x="1089" y="36"/>
                    <a:pt x="1086" y="38"/>
                    <a:pt x="1082" y="38"/>
                  </a:cubicBezTo>
                  <a:lnTo>
                    <a:pt x="981" y="24"/>
                  </a:lnTo>
                  <a:lnTo>
                    <a:pt x="982" y="24"/>
                  </a:lnTo>
                  <a:lnTo>
                    <a:pt x="950" y="27"/>
                  </a:lnTo>
                  <a:lnTo>
                    <a:pt x="951" y="11"/>
                  </a:lnTo>
                  <a:lnTo>
                    <a:pt x="977" y="14"/>
                  </a:lnTo>
                  <a:cubicBezTo>
                    <a:pt x="982" y="14"/>
                    <a:pt x="985" y="18"/>
                    <a:pt x="984" y="22"/>
                  </a:cubicBezTo>
                  <a:cubicBezTo>
                    <a:pt x="984" y="27"/>
                    <a:pt x="980" y="30"/>
                    <a:pt x="976" y="30"/>
                  </a:cubicBezTo>
                  <a:lnTo>
                    <a:pt x="907" y="27"/>
                  </a:lnTo>
                  <a:lnTo>
                    <a:pt x="908" y="11"/>
                  </a:lnTo>
                  <a:lnTo>
                    <a:pt x="962" y="19"/>
                  </a:lnTo>
                  <a:cubicBezTo>
                    <a:pt x="966" y="20"/>
                    <a:pt x="969" y="24"/>
                    <a:pt x="968" y="28"/>
                  </a:cubicBezTo>
                  <a:cubicBezTo>
                    <a:pt x="968" y="32"/>
                    <a:pt x="964" y="35"/>
                    <a:pt x="960" y="35"/>
                  </a:cubicBezTo>
                  <a:lnTo>
                    <a:pt x="891" y="30"/>
                  </a:lnTo>
                  <a:lnTo>
                    <a:pt x="892" y="30"/>
                  </a:lnTo>
                  <a:lnTo>
                    <a:pt x="874" y="32"/>
                  </a:lnTo>
                  <a:lnTo>
                    <a:pt x="872" y="16"/>
                  </a:lnTo>
                  <a:lnTo>
                    <a:pt x="886" y="16"/>
                  </a:lnTo>
                  <a:cubicBezTo>
                    <a:pt x="888" y="16"/>
                    <a:pt x="890" y="17"/>
                    <a:pt x="891" y="19"/>
                  </a:cubicBezTo>
                  <a:lnTo>
                    <a:pt x="894" y="21"/>
                  </a:lnTo>
                  <a:cubicBezTo>
                    <a:pt x="897" y="24"/>
                    <a:pt x="897" y="27"/>
                    <a:pt x="896" y="31"/>
                  </a:cubicBezTo>
                  <a:cubicBezTo>
                    <a:pt x="894" y="34"/>
                    <a:pt x="891" y="35"/>
                    <a:pt x="887" y="35"/>
                  </a:cubicBezTo>
                  <a:lnTo>
                    <a:pt x="866" y="32"/>
                  </a:lnTo>
                  <a:lnTo>
                    <a:pt x="869" y="17"/>
                  </a:lnTo>
                  <a:lnTo>
                    <a:pt x="890" y="22"/>
                  </a:lnTo>
                  <a:lnTo>
                    <a:pt x="888" y="22"/>
                  </a:lnTo>
                  <a:lnTo>
                    <a:pt x="1017" y="22"/>
                  </a:lnTo>
                  <a:lnTo>
                    <a:pt x="1047" y="24"/>
                  </a:lnTo>
                  <a:cubicBezTo>
                    <a:pt x="1049" y="25"/>
                    <a:pt x="1052" y="26"/>
                    <a:pt x="1053" y="28"/>
                  </a:cubicBezTo>
                  <a:cubicBezTo>
                    <a:pt x="1054" y="31"/>
                    <a:pt x="1054" y="34"/>
                    <a:pt x="1053" y="36"/>
                  </a:cubicBezTo>
                  <a:lnTo>
                    <a:pt x="1050" y="41"/>
                  </a:lnTo>
                  <a:lnTo>
                    <a:pt x="1049" y="32"/>
                  </a:lnTo>
                  <a:lnTo>
                    <a:pt x="1051" y="35"/>
                  </a:lnTo>
                  <a:cubicBezTo>
                    <a:pt x="1053" y="36"/>
                    <a:pt x="1054" y="38"/>
                    <a:pt x="1054" y="40"/>
                  </a:cubicBezTo>
                  <a:cubicBezTo>
                    <a:pt x="1054" y="42"/>
                    <a:pt x="1053" y="44"/>
                    <a:pt x="1051" y="46"/>
                  </a:cubicBezTo>
                  <a:lnTo>
                    <a:pt x="1049" y="49"/>
                  </a:lnTo>
                  <a:cubicBezTo>
                    <a:pt x="1046" y="52"/>
                    <a:pt x="1041" y="52"/>
                    <a:pt x="1037" y="49"/>
                  </a:cubicBezTo>
                  <a:lnTo>
                    <a:pt x="1032" y="43"/>
                  </a:lnTo>
                  <a:lnTo>
                    <a:pt x="1036" y="46"/>
                  </a:lnTo>
                  <a:lnTo>
                    <a:pt x="1004" y="40"/>
                  </a:lnTo>
                  <a:lnTo>
                    <a:pt x="1006" y="40"/>
                  </a:lnTo>
                  <a:lnTo>
                    <a:pt x="998" y="40"/>
                  </a:lnTo>
                  <a:lnTo>
                    <a:pt x="1001" y="25"/>
                  </a:lnTo>
                  <a:lnTo>
                    <a:pt x="1007" y="28"/>
                  </a:lnTo>
                  <a:cubicBezTo>
                    <a:pt x="1009" y="29"/>
                    <a:pt x="1011" y="32"/>
                    <a:pt x="1011" y="35"/>
                  </a:cubicBezTo>
                  <a:cubicBezTo>
                    <a:pt x="1011" y="38"/>
                    <a:pt x="1009" y="41"/>
                    <a:pt x="1007" y="42"/>
                  </a:cubicBezTo>
                  <a:lnTo>
                    <a:pt x="1001" y="45"/>
                  </a:lnTo>
                  <a:cubicBezTo>
                    <a:pt x="998" y="46"/>
                    <a:pt x="995" y="46"/>
                    <a:pt x="992" y="43"/>
                  </a:cubicBezTo>
                  <a:lnTo>
                    <a:pt x="984" y="35"/>
                  </a:lnTo>
                  <a:lnTo>
                    <a:pt x="990" y="38"/>
                  </a:lnTo>
                  <a:lnTo>
                    <a:pt x="894" y="38"/>
                  </a:lnTo>
                  <a:lnTo>
                    <a:pt x="896" y="22"/>
                  </a:lnTo>
                  <a:lnTo>
                    <a:pt x="939" y="35"/>
                  </a:lnTo>
                  <a:lnTo>
                    <a:pt x="937" y="35"/>
                  </a:lnTo>
                  <a:lnTo>
                    <a:pt x="974" y="38"/>
                  </a:lnTo>
                  <a:cubicBezTo>
                    <a:pt x="979" y="38"/>
                    <a:pt x="982" y="42"/>
                    <a:pt x="982" y="46"/>
                  </a:cubicBezTo>
                  <a:cubicBezTo>
                    <a:pt x="982" y="50"/>
                    <a:pt x="978" y="54"/>
                    <a:pt x="974" y="54"/>
                  </a:cubicBezTo>
                  <a:lnTo>
                    <a:pt x="912" y="54"/>
                  </a:lnTo>
                  <a:lnTo>
                    <a:pt x="916" y="53"/>
                  </a:lnTo>
                  <a:lnTo>
                    <a:pt x="911" y="55"/>
                  </a:lnTo>
                  <a:lnTo>
                    <a:pt x="911" y="41"/>
                  </a:lnTo>
                  <a:lnTo>
                    <a:pt x="916" y="44"/>
                  </a:lnTo>
                  <a:cubicBezTo>
                    <a:pt x="919" y="45"/>
                    <a:pt x="921" y="49"/>
                    <a:pt x="920" y="52"/>
                  </a:cubicBezTo>
                  <a:cubicBezTo>
                    <a:pt x="920" y="55"/>
                    <a:pt x="917" y="58"/>
                    <a:pt x="914" y="59"/>
                  </a:cubicBezTo>
                  <a:lnTo>
                    <a:pt x="901" y="61"/>
                  </a:lnTo>
                  <a:lnTo>
                    <a:pt x="902" y="46"/>
                  </a:lnTo>
                  <a:lnTo>
                    <a:pt x="918" y="51"/>
                  </a:lnTo>
                  <a:cubicBezTo>
                    <a:pt x="921" y="52"/>
                    <a:pt x="924" y="56"/>
                    <a:pt x="923" y="60"/>
                  </a:cubicBezTo>
                  <a:cubicBezTo>
                    <a:pt x="922" y="64"/>
                    <a:pt x="919" y="67"/>
                    <a:pt x="915" y="67"/>
                  </a:cubicBezTo>
                  <a:lnTo>
                    <a:pt x="902" y="67"/>
                  </a:lnTo>
                  <a:cubicBezTo>
                    <a:pt x="901" y="67"/>
                    <a:pt x="901" y="67"/>
                    <a:pt x="900" y="67"/>
                  </a:cubicBezTo>
                  <a:lnTo>
                    <a:pt x="795" y="48"/>
                  </a:lnTo>
                  <a:lnTo>
                    <a:pt x="744" y="46"/>
                  </a:lnTo>
                  <a:lnTo>
                    <a:pt x="752" y="34"/>
                  </a:lnTo>
                  <a:lnTo>
                    <a:pt x="757" y="45"/>
                  </a:lnTo>
                  <a:lnTo>
                    <a:pt x="751" y="40"/>
                  </a:lnTo>
                  <a:lnTo>
                    <a:pt x="778" y="46"/>
                  </a:lnTo>
                  <a:cubicBezTo>
                    <a:pt x="782" y="46"/>
                    <a:pt x="785" y="50"/>
                    <a:pt x="784" y="54"/>
                  </a:cubicBezTo>
                  <a:cubicBezTo>
                    <a:pt x="784" y="58"/>
                    <a:pt x="781" y="61"/>
                    <a:pt x="777" y="62"/>
                  </a:cubicBezTo>
                  <a:lnTo>
                    <a:pt x="732" y="64"/>
                  </a:lnTo>
                  <a:lnTo>
                    <a:pt x="733" y="49"/>
                  </a:lnTo>
                  <a:lnTo>
                    <a:pt x="768" y="59"/>
                  </a:lnTo>
                  <a:cubicBezTo>
                    <a:pt x="772" y="60"/>
                    <a:pt x="775" y="65"/>
                    <a:pt x="774" y="69"/>
                  </a:cubicBezTo>
                  <a:cubicBezTo>
                    <a:pt x="773" y="73"/>
                    <a:pt x="768" y="75"/>
                    <a:pt x="764" y="75"/>
                  </a:cubicBezTo>
                  <a:lnTo>
                    <a:pt x="684" y="59"/>
                  </a:lnTo>
                  <a:lnTo>
                    <a:pt x="691" y="57"/>
                  </a:lnTo>
                  <a:lnTo>
                    <a:pt x="689" y="59"/>
                  </a:lnTo>
                  <a:lnTo>
                    <a:pt x="686" y="62"/>
                  </a:lnTo>
                  <a:cubicBezTo>
                    <a:pt x="685" y="63"/>
                    <a:pt x="684" y="64"/>
                    <a:pt x="682" y="64"/>
                  </a:cubicBezTo>
                  <a:lnTo>
                    <a:pt x="661" y="69"/>
                  </a:lnTo>
                  <a:lnTo>
                    <a:pt x="667" y="64"/>
                  </a:lnTo>
                  <a:lnTo>
                    <a:pt x="664" y="72"/>
                  </a:lnTo>
                  <a:cubicBezTo>
                    <a:pt x="663" y="75"/>
                    <a:pt x="660" y="77"/>
                    <a:pt x="656" y="77"/>
                  </a:cubicBezTo>
                  <a:lnTo>
                    <a:pt x="648" y="77"/>
                  </a:lnTo>
                  <a:cubicBezTo>
                    <a:pt x="645" y="77"/>
                    <a:pt x="642" y="75"/>
                    <a:pt x="641" y="72"/>
                  </a:cubicBezTo>
                  <a:cubicBezTo>
                    <a:pt x="640" y="69"/>
                    <a:pt x="641" y="65"/>
                    <a:pt x="643" y="63"/>
                  </a:cubicBezTo>
                  <a:lnTo>
                    <a:pt x="659" y="51"/>
                  </a:lnTo>
                  <a:lnTo>
                    <a:pt x="664" y="45"/>
                  </a:lnTo>
                  <a:lnTo>
                    <a:pt x="665" y="57"/>
                  </a:lnTo>
                  <a:lnTo>
                    <a:pt x="654" y="49"/>
                  </a:lnTo>
                  <a:lnTo>
                    <a:pt x="660" y="51"/>
                  </a:lnTo>
                  <a:lnTo>
                    <a:pt x="620" y="54"/>
                  </a:lnTo>
                  <a:lnTo>
                    <a:pt x="621" y="38"/>
                  </a:lnTo>
                  <a:lnTo>
                    <a:pt x="632" y="40"/>
                  </a:lnTo>
                  <a:cubicBezTo>
                    <a:pt x="636" y="42"/>
                    <a:pt x="638" y="46"/>
                    <a:pt x="638" y="50"/>
                  </a:cubicBezTo>
                  <a:cubicBezTo>
                    <a:pt x="637" y="54"/>
                    <a:pt x="633" y="57"/>
                    <a:pt x="629" y="56"/>
                  </a:cubicBezTo>
                  <a:lnTo>
                    <a:pt x="610" y="54"/>
                  </a:lnTo>
                  <a:lnTo>
                    <a:pt x="612" y="54"/>
                  </a:lnTo>
                  <a:lnTo>
                    <a:pt x="556" y="56"/>
                  </a:lnTo>
                  <a:lnTo>
                    <a:pt x="508" y="62"/>
                  </a:lnTo>
                  <a:lnTo>
                    <a:pt x="508" y="46"/>
                  </a:lnTo>
                  <a:lnTo>
                    <a:pt x="529" y="48"/>
                  </a:lnTo>
                  <a:cubicBezTo>
                    <a:pt x="530" y="48"/>
                    <a:pt x="531" y="49"/>
                    <a:pt x="532" y="49"/>
                  </a:cubicBezTo>
                  <a:lnTo>
                    <a:pt x="574" y="67"/>
                  </a:lnTo>
                  <a:cubicBezTo>
                    <a:pt x="578" y="69"/>
                    <a:pt x="580" y="73"/>
                    <a:pt x="579" y="77"/>
                  </a:cubicBezTo>
                  <a:cubicBezTo>
                    <a:pt x="577" y="81"/>
                    <a:pt x="573" y="84"/>
                    <a:pt x="569" y="83"/>
                  </a:cubicBezTo>
                  <a:lnTo>
                    <a:pt x="518" y="69"/>
                  </a:lnTo>
                  <a:cubicBezTo>
                    <a:pt x="515" y="68"/>
                    <a:pt x="512" y="65"/>
                    <a:pt x="512" y="62"/>
                  </a:cubicBezTo>
                  <a:lnTo>
                    <a:pt x="512" y="56"/>
                  </a:lnTo>
                  <a:lnTo>
                    <a:pt x="520" y="64"/>
                  </a:lnTo>
                  <a:lnTo>
                    <a:pt x="488" y="62"/>
                  </a:lnTo>
                  <a:lnTo>
                    <a:pt x="489" y="61"/>
                  </a:lnTo>
                  <a:lnTo>
                    <a:pt x="447" y="67"/>
                  </a:lnTo>
                  <a:lnTo>
                    <a:pt x="451" y="53"/>
                  </a:lnTo>
                  <a:lnTo>
                    <a:pt x="464" y="63"/>
                  </a:lnTo>
                  <a:cubicBezTo>
                    <a:pt x="466" y="65"/>
                    <a:pt x="468" y="68"/>
                    <a:pt x="467" y="71"/>
                  </a:cubicBezTo>
                  <a:cubicBezTo>
                    <a:pt x="466" y="74"/>
                    <a:pt x="464" y="76"/>
                    <a:pt x="461" y="77"/>
                  </a:cubicBezTo>
                  <a:lnTo>
                    <a:pt x="443" y="82"/>
                  </a:lnTo>
                  <a:lnTo>
                    <a:pt x="446" y="69"/>
                  </a:lnTo>
                  <a:lnTo>
                    <a:pt x="451" y="74"/>
                  </a:lnTo>
                  <a:cubicBezTo>
                    <a:pt x="453" y="76"/>
                    <a:pt x="454" y="79"/>
                    <a:pt x="454" y="81"/>
                  </a:cubicBezTo>
                  <a:cubicBezTo>
                    <a:pt x="453" y="84"/>
                    <a:pt x="452" y="86"/>
                    <a:pt x="449" y="87"/>
                  </a:cubicBezTo>
                  <a:lnTo>
                    <a:pt x="444" y="90"/>
                  </a:lnTo>
                  <a:cubicBezTo>
                    <a:pt x="443" y="90"/>
                    <a:pt x="441" y="91"/>
                    <a:pt x="440" y="91"/>
                  </a:cubicBezTo>
                  <a:lnTo>
                    <a:pt x="387" y="88"/>
                  </a:lnTo>
                  <a:lnTo>
                    <a:pt x="389" y="88"/>
                  </a:lnTo>
                  <a:lnTo>
                    <a:pt x="378" y="90"/>
                  </a:lnTo>
                  <a:lnTo>
                    <a:pt x="384" y="79"/>
                  </a:lnTo>
                  <a:lnTo>
                    <a:pt x="389" y="90"/>
                  </a:lnTo>
                  <a:cubicBezTo>
                    <a:pt x="391" y="93"/>
                    <a:pt x="390" y="98"/>
                    <a:pt x="386" y="100"/>
                  </a:cubicBezTo>
                  <a:cubicBezTo>
                    <a:pt x="383" y="102"/>
                    <a:pt x="378" y="102"/>
                    <a:pt x="376" y="98"/>
                  </a:cubicBezTo>
                  <a:lnTo>
                    <a:pt x="365" y="85"/>
                  </a:lnTo>
                  <a:lnTo>
                    <a:pt x="373" y="88"/>
                  </a:lnTo>
                  <a:lnTo>
                    <a:pt x="287" y="107"/>
                  </a:lnTo>
                  <a:lnTo>
                    <a:pt x="242" y="114"/>
                  </a:lnTo>
                  <a:lnTo>
                    <a:pt x="246" y="112"/>
                  </a:lnTo>
                  <a:lnTo>
                    <a:pt x="241" y="118"/>
                  </a:lnTo>
                  <a:lnTo>
                    <a:pt x="238" y="104"/>
                  </a:lnTo>
                  <a:lnTo>
                    <a:pt x="246" y="107"/>
                  </a:lnTo>
                  <a:lnTo>
                    <a:pt x="243" y="107"/>
                  </a:lnTo>
                  <a:lnTo>
                    <a:pt x="304" y="107"/>
                  </a:lnTo>
                  <a:lnTo>
                    <a:pt x="303" y="107"/>
                  </a:lnTo>
                  <a:lnTo>
                    <a:pt x="327" y="101"/>
                  </a:lnTo>
                  <a:cubicBezTo>
                    <a:pt x="328" y="101"/>
                    <a:pt x="330" y="101"/>
                    <a:pt x="331" y="102"/>
                  </a:cubicBezTo>
                  <a:lnTo>
                    <a:pt x="339" y="104"/>
                  </a:lnTo>
                  <a:cubicBezTo>
                    <a:pt x="343" y="105"/>
                    <a:pt x="345" y="109"/>
                    <a:pt x="344" y="113"/>
                  </a:cubicBezTo>
                  <a:cubicBezTo>
                    <a:pt x="344" y="116"/>
                    <a:pt x="341" y="119"/>
                    <a:pt x="338" y="120"/>
                  </a:cubicBezTo>
                  <a:lnTo>
                    <a:pt x="300" y="125"/>
                  </a:lnTo>
                  <a:lnTo>
                    <a:pt x="306" y="121"/>
                  </a:lnTo>
                  <a:lnTo>
                    <a:pt x="295" y="140"/>
                  </a:lnTo>
                  <a:cubicBezTo>
                    <a:pt x="294" y="141"/>
                    <a:pt x="293" y="143"/>
                    <a:pt x="291" y="143"/>
                  </a:cubicBezTo>
                  <a:lnTo>
                    <a:pt x="246" y="159"/>
                  </a:lnTo>
                  <a:cubicBezTo>
                    <a:pt x="245" y="160"/>
                    <a:pt x="244" y="160"/>
                    <a:pt x="243" y="160"/>
                  </a:cubicBezTo>
                  <a:lnTo>
                    <a:pt x="176" y="160"/>
                  </a:lnTo>
                  <a:lnTo>
                    <a:pt x="178" y="160"/>
                  </a:lnTo>
                  <a:lnTo>
                    <a:pt x="151" y="165"/>
                  </a:lnTo>
                  <a:lnTo>
                    <a:pt x="153" y="150"/>
                  </a:lnTo>
                  <a:lnTo>
                    <a:pt x="159" y="152"/>
                  </a:lnTo>
                  <a:cubicBezTo>
                    <a:pt x="162" y="154"/>
                    <a:pt x="164" y="158"/>
                    <a:pt x="163" y="161"/>
                  </a:cubicBezTo>
                  <a:cubicBezTo>
                    <a:pt x="162" y="165"/>
                    <a:pt x="159" y="167"/>
                    <a:pt x="156" y="168"/>
                  </a:cubicBezTo>
                  <a:lnTo>
                    <a:pt x="36" y="178"/>
                  </a:lnTo>
                  <a:lnTo>
                    <a:pt x="39" y="177"/>
                  </a:lnTo>
                  <a:lnTo>
                    <a:pt x="26" y="185"/>
                  </a:lnTo>
                  <a:lnTo>
                    <a:pt x="22" y="170"/>
                  </a:lnTo>
                  <a:lnTo>
                    <a:pt x="32" y="170"/>
                  </a:lnTo>
                  <a:cubicBezTo>
                    <a:pt x="37" y="170"/>
                    <a:pt x="40" y="173"/>
                    <a:pt x="40" y="177"/>
                  </a:cubicBezTo>
                  <a:cubicBezTo>
                    <a:pt x="41" y="181"/>
                    <a:pt x="38" y="185"/>
                    <a:pt x="34" y="186"/>
                  </a:cubicBezTo>
                  <a:lnTo>
                    <a:pt x="10" y="191"/>
                  </a:lnTo>
                  <a:lnTo>
                    <a:pt x="12" y="176"/>
                  </a:lnTo>
                  <a:lnTo>
                    <a:pt x="44" y="189"/>
                  </a:lnTo>
                  <a:lnTo>
                    <a:pt x="40" y="189"/>
                  </a:lnTo>
                  <a:lnTo>
                    <a:pt x="88" y="189"/>
                  </a:lnTo>
                  <a:cubicBezTo>
                    <a:pt x="92" y="189"/>
                    <a:pt x="96" y="192"/>
                    <a:pt x="96" y="195"/>
                  </a:cubicBezTo>
                  <a:cubicBezTo>
                    <a:pt x="97" y="199"/>
                    <a:pt x="95" y="203"/>
                    <a:pt x="91" y="204"/>
                  </a:cubicBezTo>
                  <a:lnTo>
                    <a:pt x="67" y="212"/>
                  </a:lnTo>
                  <a:lnTo>
                    <a:pt x="64" y="197"/>
                  </a:lnTo>
                  <a:lnTo>
                    <a:pt x="99" y="194"/>
                  </a:lnTo>
                  <a:cubicBezTo>
                    <a:pt x="103" y="194"/>
                    <a:pt x="107" y="197"/>
                    <a:pt x="107" y="201"/>
                  </a:cubicBezTo>
                  <a:cubicBezTo>
                    <a:pt x="108" y="205"/>
                    <a:pt x="105" y="209"/>
                    <a:pt x="101" y="210"/>
                  </a:cubicBezTo>
                  <a:lnTo>
                    <a:pt x="71" y="215"/>
                  </a:lnTo>
                  <a:lnTo>
                    <a:pt x="71" y="199"/>
                  </a:lnTo>
                  <a:lnTo>
                    <a:pt x="101" y="205"/>
                  </a:lnTo>
                  <a:lnTo>
                    <a:pt x="98" y="205"/>
                  </a:lnTo>
                  <a:lnTo>
                    <a:pt x="117" y="202"/>
                  </a:lnTo>
                  <a:lnTo>
                    <a:pt x="110" y="210"/>
                  </a:lnTo>
                  <a:lnTo>
                    <a:pt x="110" y="205"/>
                  </a:lnTo>
                  <a:cubicBezTo>
                    <a:pt x="110" y="201"/>
                    <a:pt x="112" y="199"/>
                    <a:pt x="115" y="197"/>
                  </a:cubicBezTo>
                  <a:cubicBezTo>
                    <a:pt x="118" y="196"/>
                    <a:pt x="121" y="197"/>
                    <a:pt x="123" y="199"/>
                  </a:cubicBezTo>
                  <a:lnTo>
                    <a:pt x="129" y="204"/>
                  </a:lnTo>
                  <a:lnTo>
                    <a:pt x="122" y="202"/>
                  </a:lnTo>
                  <a:lnTo>
                    <a:pt x="168" y="197"/>
                  </a:lnTo>
                  <a:cubicBezTo>
                    <a:pt x="168" y="197"/>
                    <a:pt x="169" y="197"/>
                    <a:pt x="169" y="197"/>
                  </a:cubicBezTo>
                  <a:lnTo>
                    <a:pt x="191" y="199"/>
                  </a:lnTo>
                  <a:cubicBezTo>
                    <a:pt x="193" y="200"/>
                    <a:pt x="196" y="201"/>
                    <a:pt x="197" y="204"/>
                  </a:cubicBezTo>
                  <a:cubicBezTo>
                    <a:pt x="198" y="206"/>
                    <a:pt x="198" y="209"/>
                    <a:pt x="197" y="211"/>
                  </a:cubicBezTo>
                  <a:lnTo>
                    <a:pt x="194" y="216"/>
                  </a:lnTo>
                  <a:cubicBezTo>
                    <a:pt x="193" y="219"/>
                    <a:pt x="190" y="221"/>
                    <a:pt x="187" y="221"/>
                  </a:cubicBezTo>
                  <a:lnTo>
                    <a:pt x="171" y="221"/>
                  </a:lnTo>
                  <a:lnTo>
                    <a:pt x="176" y="206"/>
                  </a:lnTo>
                  <a:lnTo>
                    <a:pt x="184" y="211"/>
                  </a:lnTo>
                  <a:cubicBezTo>
                    <a:pt x="187" y="213"/>
                    <a:pt x="188" y="217"/>
                    <a:pt x="187" y="221"/>
                  </a:cubicBezTo>
                  <a:cubicBezTo>
                    <a:pt x="185" y="224"/>
                    <a:pt x="182" y="226"/>
                    <a:pt x="178" y="226"/>
                  </a:cubicBezTo>
                  <a:lnTo>
                    <a:pt x="141" y="221"/>
                  </a:lnTo>
                  <a:lnTo>
                    <a:pt x="143" y="221"/>
                  </a:lnTo>
                  <a:lnTo>
                    <a:pt x="97" y="226"/>
                  </a:lnTo>
                  <a:lnTo>
                    <a:pt x="97" y="210"/>
                  </a:lnTo>
                  <a:lnTo>
                    <a:pt x="169" y="215"/>
                  </a:lnTo>
                  <a:cubicBezTo>
                    <a:pt x="173" y="216"/>
                    <a:pt x="177" y="219"/>
                    <a:pt x="176" y="224"/>
                  </a:cubicBezTo>
                  <a:cubicBezTo>
                    <a:pt x="176" y="228"/>
                    <a:pt x="172" y="231"/>
                    <a:pt x="168" y="231"/>
                  </a:cubicBezTo>
                  <a:lnTo>
                    <a:pt x="61" y="226"/>
                  </a:lnTo>
                  <a:lnTo>
                    <a:pt x="63" y="226"/>
                  </a:lnTo>
                  <a:lnTo>
                    <a:pt x="23" y="234"/>
                  </a:lnTo>
                  <a:lnTo>
                    <a:pt x="24" y="218"/>
                  </a:lnTo>
                  <a:lnTo>
                    <a:pt x="40" y="224"/>
                  </a:lnTo>
                  <a:cubicBezTo>
                    <a:pt x="44" y="225"/>
                    <a:pt x="46" y="229"/>
                    <a:pt x="46" y="232"/>
                  </a:cubicBezTo>
                  <a:cubicBezTo>
                    <a:pt x="45" y="236"/>
                    <a:pt x="42" y="239"/>
                    <a:pt x="38" y="239"/>
                  </a:cubicBezTo>
                  <a:lnTo>
                    <a:pt x="27" y="239"/>
                  </a:lnTo>
                  <a:lnTo>
                    <a:pt x="31" y="224"/>
                  </a:lnTo>
                  <a:lnTo>
                    <a:pt x="36" y="227"/>
                  </a:lnTo>
                  <a:lnTo>
                    <a:pt x="31" y="226"/>
                  </a:lnTo>
                  <a:lnTo>
                    <a:pt x="69" y="221"/>
                  </a:lnTo>
                  <a:cubicBezTo>
                    <a:pt x="73" y="220"/>
                    <a:pt x="76" y="223"/>
                    <a:pt x="78" y="226"/>
                  </a:cubicBezTo>
                  <a:cubicBezTo>
                    <a:pt x="79" y="230"/>
                    <a:pt x="77" y="234"/>
                    <a:pt x="73" y="236"/>
                  </a:cubicBezTo>
                  <a:lnTo>
                    <a:pt x="54" y="244"/>
                  </a:lnTo>
                  <a:lnTo>
                    <a:pt x="51" y="229"/>
                  </a:lnTo>
                  <a:lnTo>
                    <a:pt x="110" y="231"/>
                  </a:lnTo>
                  <a:cubicBezTo>
                    <a:pt x="114" y="231"/>
                    <a:pt x="118" y="235"/>
                    <a:pt x="118" y="239"/>
                  </a:cubicBezTo>
                  <a:cubicBezTo>
                    <a:pt x="118" y="243"/>
                    <a:pt x="115" y="246"/>
                    <a:pt x="111" y="247"/>
                  </a:cubicBezTo>
                  <a:lnTo>
                    <a:pt x="53" y="258"/>
                  </a:lnTo>
                  <a:lnTo>
                    <a:pt x="55" y="243"/>
                  </a:lnTo>
                  <a:lnTo>
                    <a:pt x="74" y="253"/>
                  </a:lnTo>
                  <a:lnTo>
                    <a:pt x="71" y="252"/>
                  </a:lnTo>
                  <a:lnTo>
                    <a:pt x="130" y="263"/>
                  </a:lnTo>
                  <a:lnTo>
                    <a:pt x="124" y="278"/>
                  </a:lnTo>
                  <a:lnTo>
                    <a:pt x="108" y="267"/>
                  </a:lnTo>
                  <a:cubicBezTo>
                    <a:pt x="106" y="265"/>
                    <a:pt x="104" y="263"/>
                    <a:pt x="104" y="260"/>
                  </a:cubicBezTo>
                  <a:cubicBezTo>
                    <a:pt x="105" y="257"/>
                    <a:pt x="106" y="254"/>
                    <a:pt x="109" y="253"/>
                  </a:cubicBezTo>
                  <a:lnTo>
                    <a:pt x="120" y="248"/>
                  </a:lnTo>
                  <a:cubicBezTo>
                    <a:pt x="122" y="247"/>
                    <a:pt x="126" y="247"/>
                    <a:pt x="128" y="249"/>
                  </a:cubicBezTo>
                  <a:lnTo>
                    <a:pt x="139" y="257"/>
                  </a:lnTo>
                  <a:lnTo>
                    <a:pt x="130" y="256"/>
                  </a:lnTo>
                  <a:lnTo>
                    <a:pt x="146" y="248"/>
                  </a:lnTo>
                  <a:cubicBezTo>
                    <a:pt x="147" y="247"/>
                    <a:pt x="149" y="247"/>
                    <a:pt x="150" y="247"/>
                  </a:cubicBezTo>
                  <a:lnTo>
                    <a:pt x="166" y="247"/>
                  </a:lnTo>
                  <a:cubicBezTo>
                    <a:pt x="169" y="247"/>
                    <a:pt x="172" y="249"/>
                    <a:pt x="173" y="253"/>
                  </a:cubicBezTo>
                  <a:cubicBezTo>
                    <a:pt x="174" y="256"/>
                    <a:pt x="173" y="259"/>
                    <a:pt x="171" y="261"/>
                  </a:cubicBezTo>
                  <a:lnTo>
                    <a:pt x="160" y="269"/>
                  </a:lnTo>
                  <a:lnTo>
                    <a:pt x="158" y="255"/>
                  </a:lnTo>
                  <a:lnTo>
                    <a:pt x="166" y="258"/>
                  </a:lnTo>
                  <a:lnTo>
                    <a:pt x="160" y="259"/>
                  </a:lnTo>
                  <a:lnTo>
                    <a:pt x="170" y="253"/>
                  </a:lnTo>
                  <a:cubicBezTo>
                    <a:pt x="172" y="252"/>
                    <a:pt x="173" y="252"/>
                    <a:pt x="175" y="252"/>
                  </a:cubicBezTo>
                  <a:lnTo>
                    <a:pt x="194" y="255"/>
                  </a:lnTo>
                  <a:lnTo>
                    <a:pt x="184" y="263"/>
                  </a:lnTo>
                  <a:lnTo>
                    <a:pt x="184" y="255"/>
                  </a:lnTo>
                  <a:cubicBezTo>
                    <a:pt x="184" y="251"/>
                    <a:pt x="187" y="248"/>
                    <a:pt x="191" y="247"/>
                  </a:cubicBezTo>
                  <a:lnTo>
                    <a:pt x="204" y="245"/>
                  </a:lnTo>
                  <a:cubicBezTo>
                    <a:pt x="208" y="244"/>
                    <a:pt x="211" y="246"/>
                    <a:pt x="213" y="249"/>
                  </a:cubicBezTo>
                  <a:lnTo>
                    <a:pt x="218" y="259"/>
                  </a:lnTo>
                  <a:lnTo>
                    <a:pt x="207" y="256"/>
                  </a:lnTo>
                  <a:lnTo>
                    <a:pt x="228" y="243"/>
                  </a:lnTo>
                  <a:cubicBezTo>
                    <a:pt x="231" y="241"/>
                    <a:pt x="234" y="241"/>
                    <a:pt x="237" y="243"/>
                  </a:cubicBezTo>
                  <a:lnTo>
                    <a:pt x="253" y="254"/>
                  </a:lnTo>
                  <a:lnTo>
                    <a:pt x="246" y="253"/>
                  </a:lnTo>
                  <a:lnTo>
                    <a:pt x="265" y="247"/>
                  </a:lnTo>
                  <a:cubicBezTo>
                    <a:pt x="266" y="247"/>
                    <a:pt x="267" y="247"/>
                    <a:pt x="269" y="247"/>
                  </a:cubicBezTo>
                  <a:lnTo>
                    <a:pt x="335" y="260"/>
                  </a:lnTo>
                  <a:cubicBezTo>
                    <a:pt x="339" y="261"/>
                    <a:pt x="342" y="265"/>
                    <a:pt x="342" y="268"/>
                  </a:cubicBezTo>
                  <a:lnTo>
                    <a:pt x="342" y="271"/>
                  </a:lnTo>
                  <a:cubicBezTo>
                    <a:pt x="342" y="274"/>
                    <a:pt x="340" y="278"/>
                    <a:pt x="336" y="279"/>
                  </a:cubicBezTo>
                  <a:lnTo>
                    <a:pt x="328" y="281"/>
                  </a:lnTo>
                  <a:lnTo>
                    <a:pt x="325" y="266"/>
                  </a:lnTo>
                  <a:lnTo>
                    <a:pt x="346" y="263"/>
                  </a:lnTo>
                  <a:cubicBezTo>
                    <a:pt x="348" y="263"/>
                    <a:pt x="351" y="263"/>
                    <a:pt x="352" y="265"/>
                  </a:cubicBezTo>
                  <a:cubicBezTo>
                    <a:pt x="354" y="267"/>
                    <a:pt x="355" y="269"/>
                    <a:pt x="355" y="271"/>
                  </a:cubicBezTo>
                  <a:lnTo>
                    <a:pt x="355" y="279"/>
                  </a:lnTo>
                  <a:lnTo>
                    <a:pt x="346" y="271"/>
                  </a:lnTo>
                  <a:lnTo>
                    <a:pt x="365" y="268"/>
                  </a:lnTo>
                  <a:cubicBezTo>
                    <a:pt x="369" y="268"/>
                    <a:pt x="372" y="270"/>
                    <a:pt x="373" y="274"/>
                  </a:cubicBezTo>
                  <a:cubicBezTo>
                    <a:pt x="375" y="278"/>
                    <a:pt x="373" y="282"/>
                    <a:pt x="369" y="283"/>
                  </a:cubicBezTo>
                  <a:lnTo>
                    <a:pt x="364" y="286"/>
                  </a:lnTo>
                  <a:lnTo>
                    <a:pt x="365" y="272"/>
                  </a:lnTo>
                  <a:lnTo>
                    <a:pt x="373" y="278"/>
                  </a:lnTo>
                  <a:cubicBezTo>
                    <a:pt x="375" y="279"/>
                    <a:pt x="377" y="282"/>
                    <a:pt x="376" y="285"/>
                  </a:cubicBezTo>
                  <a:cubicBezTo>
                    <a:pt x="376" y="288"/>
                    <a:pt x="374" y="290"/>
                    <a:pt x="372" y="292"/>
                  </a:cubicBezTo>
                  <a:lnTo>
                    <a:pt x="353" y="300"/>
                  </a:lnTo>
                  <a:lnTo>
                    <a:pt x="348" y="284"/>
                  </a:lnTo>
                  <a:lnTo>
                    <a:pt x="359" y="282"/>
                  </a:lnTo>
                  <a:cubicBezTo>
                    <a:pt x="362" y="281"/>
                    <a:pt x="365" y="282"/>
                    <a:pt x="367" y="285"/>
                  </a:cubicBezTo>
                  <a:cubicBezTo>
                    <a:pt x="369" y="287"/>
                    <a:pt x="369" y="290"/>
                    <a:pt x="368" y="293"/>
                  </a:cubicBezTo>
                  <a:lnTo>
                    <a:pt x="365" y="298"/>
                  </a:lnTo>
                  <a:lnTo>
                    <a:pt x="360" y="287"/>
                  </a:lnTo>
                  <a:lnTo>
                    <a:pt x="368" y="290"/>
                  </a:lnTo>
                  <a:cubicBezTo>
                    <a:pt x="371" y="291"/>
                    <a:pt x="373" y="293"/>
                    <a:pt x="374" y="296"/>
                  </a:cubicBezTo>
                  <a:cubicBezTo>
                    <a:pt x="374" y="299"/>
                    <a:pt x="373" y="302"/>
                    <a:pt x="370" y="304"/>
                  </a:cubicBezTo>
                  <a:lnTo>
                    <a:pt x="362" y="309"/>
                  </a:lnTo>
                  <a:lnTo>
                    <a:pt x="359" y="295"/>
                  </a:lnTo>
                  <a:lnTo>
                    <a:pt x="389" y="300"/>
                  </a:lnTo>
                  <a:cubicBezTo>
                    <a:pt x="390" y="301"/>
                    <a:pt x="392" y="301"/>
                    <a:pt x="393" y="302"/>
                  </a:cubicBezTo>
                  <a:lnTo>
                    <a:pt x="395" y="305"/>
                  </a:lnTo>
                  <a:cubicBezTo>
                    <a:pt x="397" y="307"/>
                    <a:pt x="398" y="310"/>
                    <a:pt x="398" y="313"/>
                  </a:cubicBezTo>
                  <a:cubicBezTo>
                    <a:pt x="397" y="316"/>
                    <a:pt x="395" y="318"/>
                    <a:pt x="392" y="319"/>
                  </a:cubicBezTo>
                  <a:lnTo>
                    <a:pt x="381" y="321"/>
                  </a:lnTo>
                  <a:lnTo>
                    <a:pt x="385" y="308"/>
                  </a:lnTo>
                  <a:lnTo>
                    <a:pt x="387" y="310"/>
                  </a:lnTo>
                  <a:lnTo>
                    <a:pt x="385" y="309"/>
                  </a:lnTo>
                  <a:lnTo>
                    <a:pt x="406" y="317"/>
                  </a:lnTo>
                  <a:cubicBezTo>
                    <a:pt x="409" y="318"/>
                    <a:pt x="411" y="321"/>
                    <a:pt x="411" y="324"/>
                  </a:cubicBezTo>
                  <a:cubicBezTo>
                    <a:pt x="411" y="328"/>
                    <a:pt x="408" y="331"/>
                    <a:pt x="405" y="332"/>
                  </a:cubicBezTo>
                  <a:lnTo>
                    <a:pt x="394" y="334"/>
                  </a:lnTo>
                  <a:cubicBezTo>
                    <a:pt x="394" y="335"/>
                    <a:pt x="393" y="335"/>
                    <a:pt x="392" y="335"/>
                  </a:cubicBezTo>
                  <a:lnTo>
                    <a:pt x="382" y="335"/>
                  </a:lnTo>
                  <a:lnTo>
                    <a:pt x="383" y="319"/>
                  </a:lnTo>
                  <a:lnTo>
                    <a:pt x="402" y="321"/>
                  </a:lnTo>
                  <a:cubicBezTo>
                    <a:pt x="406" y="322"/>
                    <a:pt x="408" y="325"/>
                    <a:pt x="408" y="329"/>
                  </a:cubicBezTo>
                  <a:cubicBezTo>
                    <a:pt x="408" y="333"/>
                    <a:pt x="406" y="337"/>
                    <a:pt x="402" y="337"/>
                  </a:cubicBezTo>
                  <a:lnTo>
                    <a:pt x="383" y="340"/>
                  </a:lnTo>
                  <a:lnTo>
                    <a:pt x="384" y="324"/>
                  </a:lnTo>
                  <a:lnTo>
                    <a:pt x="394" y="327"/>
                  </a:lnTo>
                  <a:cubicBezTo>
                    <a:pt x="398" y="328"/>
                    <a:pt x="401" y="331"/>
                    <a:pt x="400" y="335"/>
                  </a:cubicBezTo>
                  <a:cubicBezTo>
                    <a:pt x="400" y="339"/>
                    <a:pt x="397" y="342"/>
                    <a:pt x="394" y="343"/>
                  </a:cubicBezTo>
                  <a:lnTo>
                    <a:pt x="359" y="348"/>
                  </a:lnTo>
                  <a:lnTo>
                    <a:pt x="357" y="332"/>
                  </a:lnTo>
                  <a:lnTo>
                    <a:pt x="397" y="327"/>
                  </a:lnTo>
                  <a:cubicBezTo>
                    <a:pt x="401" y="326"/>
                    <a:pt x="404" y="328"/>
                    <a:pt x="405" y="332"/>
                  </a:cubicBezTo>
                  <a:cubicBezTo>
                    <a:pt x="407" y="336"/>
                    <a:pt x="405" y="340"/>
                    <a:pt x="402" y="342"/>
                  </a:cubicBezTo>
                  <a:lnTo>
                    <a:pt x="389" y="349"/>
                  </a:lnTo>
                  <a:lnTo>
                    <a:pt x="384" y="335"/>
                  </a:lnTo>
                  <a:lnTo>
                    <a:pt x="398" y="335"/>
                  </a:lnTo>
                  <a:cubicBezTo>
                    <a:pt x="402" y="335"/>
                    <a:pt x="405" y="337"/>
                    <a:pt x="406" y="341"/>
                  </a:cubicBezTo>
                  <a:cubicBezTo>
                    <a:pt x="406" y="344"/>
                    <a:pt x="405" y="348"/>
                    <a:pt x="401" y="350"/>
                  </a:cubicBezTo>
                  <a:lnTo>
                    <a:pt x="396" y="352"/>
                  </a:lnTo>
                  <a:lnTo>
                    <a:pt x="396" y="338"/>
                  </a:lnTo>
                  <a:lnTo>
                    <a:pt x="407" y="343"/>
                  </a:lnTo>
                  <a:cubicBezTo>
                    <a:pt x="410" y="345"/>
                    <a:pt x="412" y="349"/>
                    <a:pt x="411" y="352"/>
                  </a:cubicBezTo>
                  <a:cubicBezTo>
                    <a:pt x="410" y="356"/>
                    <a:pt x="407" y="359"/>
                    <a:pt x="403" y="359"/>
                  </a:cubicBezTo>
                  <a:lnTo>
                    <a:pt x="395" y="359"/>
                  </a:lnTo>
                  <a:lnTo>
                    <a:pt x="401" y="345"/>
                  </a:lnTo>
                  <a:lnTo>
                    <a:pt x="406" y="350"/>
                  </a:lnTo>
                  <a:cubicBezTo>
                    <a:pt x="408" y="352"/>
                    <a:pt x="409" y="355"/>
                    <a:pt x="408" y="358"/>
                  </a:cubicBezTo>
                  <a:cubicBezTo>
                    <a:pt x="407" y="361"/>
                    <a:pt x="405" y="363"/>
                    <a:pt x="402" y="364"/>
                  </a:cubicBezTo>
                  <a:lnTo>
                    <a:pt x="386" y="366"/>
                  </a:lnTo>
                  <a:lnTo>
                    <a:pt x="387" y="351"/>
                  </a:lnTo>
                  <a:lnTo>
                    <a:pt x="414" y="362"/>
                  </a:lnTo>
                  <a:cubicBezTo>
                    <a:pt x="417" y="363"/>
                    <a:pt x="419" y="366"/>
                    <a:pt x="419" y="369"/>
                  </a:cubicBezTo>
                  <a:cubicBezTo>
                    <a:pt x="419" y="373"/>
                    <a:pt x="417" y="376"/>
                    <a:pt x="414" y="377"/>
                  </a:cubicBezTo>
                  <a:lnTo>
                    <a:pt x="398" y="382"/>
                  </a:lnTo>
                  <a:lnTo>
                    <a:pt x="398" y="367"/>
                  </a:lnTo>
                  <a:lnTo>
                    <a:pt x="406" y="369"/>
                  </a:lnTo>
                  <a:cubicBezTo>
                    <a:pt x="409" y="371"/>
                    <a:pt x="411" y="374"/>
                    <a:pt x="411" y="377"/>
                  </a:cubicBezTo>
                  <a:cubicBezTo>
                    <a:pt x="411" y="381"/>
                    <a:pt x="409" y="384"/>
                    <a:pt x="405" y="385"/>
                  </a:cubicBezTo>
                  <a:lnTo>
                    <a:pt x="387" y="390"/>
                  </a:lnTo>
                  <a:lnTo>
                    <a:pt x="384" y="374"/>
                  </a:lnTo>
                  <a:lnTo>
                    <a:pt x="411" y="374"/>
                  </a:lnTo>
                  <a:cubicBezTo>
                    <a:pt x="415" y="374"/>
                    <a:pt x="418" y="377"/>
                    <a:pt x="419" y="380"/>
                  </a:cubicBezTo>
                  <a:lnTo>
                    <a:pt x="422" y="391"/>
                  </a:lnTo>
                  <a:cubicBezTo>
                    <a:pt x="422" y="393"/>
                    <a:pt x="422" y="395"/>
                    <a:pt x="421" y="397"/>
                  </a:cubicBezTo>
                  <a:cubicBezTo>
                    <a:pt x="419" y="399"/>
                    <a:pt x="418" y="400"/>
                    <a:pt x="415" y="401"/>
                  </a:cubicBezTo>
                  <a:lnTo>
                    <a:pt x="402" y="403"/>
                  </a:lnTo>
                  <a:lnTo>
                    <a:pt x="400" y="388"/>
                  </a:lnTo>
                  <a:lnTo>
                    <a:pt x="411" y="388"/>
                  </a:lnTo>
                  <a:cubicBezTo>
                    <a:pt x="415" y="388"/>
                    <a:pt x="418" y="390"/>
                    <a:pt x="419" y="394"/>
                  </a:cubicBezTo>
                  <a:cubicBezTo>
                    <a:pt x="420" y="397"/>
                    <a:pt x="418" y="401"/>
                    <a:pt x="415" y="403"/>
                  </a:cubicBezTo>
                  <a:lnTo>
                    <a:pt x="404" y="408"/>
                  </a:lnTo>
                  <a:lnTo>
                    <a:pt x="400" y="393"/>
                  </a:lnTo>
                  <a:lnTo>
                    <a:pt x="408" y="393"/>
                  </a:lnTo>
                  <a:cubicBezTo>
                    <a:pt x="412" y="393"/>
                    <a:pt x="416" y="396"/>
                    <a:pt x="416" y="400"/>
                  </a:cubicBezTo>
                  <a:cubicBezTo>
                    <a:pt x="417" y="404"/>
                    <a:pt x="415" y="407"/>
                    <a:pt x="411" y="409"/>
                  </a:cubicBezTo>
                  <a:lnTo>
                    <a:pt x="395" y="414"/>
                  </a:lnTo>
                  <a:lnTo>
                    <a:pt x="392" y="398"/>
                  </a:lnTo>
                  <a:lnTo>
                    <a:pt x="416" y="398"/>
                  </a:lnTo>
                  <a:cubicBezTo>
                    <a:pt x="421" y="398"/>
                    <a:pt x="424" y="402"/>
                    <a:pt x="424" y="406"/>
                  </a:cubicBezTo>
                  <a:cubicBezTo>
                    <a:pt x="425" y="410"/>
                    <a:pt x="421" y="414"/>
                    <a:pt x="417" y="414"/>
                  </a:cubicBezTo>
                  <a:lnTo>
                    <a:pt x="374" y="417"/>
                  </a:lnTo>
                  <a:lnTo>
                    <a:pt x="375" y="401"/>
                  </a:lnTo>
                  <a:lnTo>
                    <a:pt x="399" y="404"/>
                  </a:lnTo>
                  <a:cubicBezTo>
                    <a:pt x="402" y="404"/>
                    <a:pt x="405" y="407"/>
                    <a:pt x="406" y="410"/>
                  </a:cubicBezTo>
                  <a:cubicBezTo>
                    <a:pt x="406" y="414"/>
                    <a:pt x="404" y="418"/>
                    <a:pt x="401" y="419"/>
                  </a:cubicBezTo>
                  <a:lnTo>
                    <a:pt x="369" y="432"/>
                  </a:lnTo>
                  <a:lnTo>
                    <a:pt x="368" y="417"/>
                  </a:lnTo>
                  <a:lnTo>
                    <a:pt x="376" y="420"/>
                  </a:lnTo>
                  <a:lnTo>
                    <a:pt x="374" y="419"/>
                  </a:lnTo>
                  <a:lnTo>
                    <a:pt x="384" y="419"/>
                  </a:lnTo>
                  <a:lnTo>
                    <a:pt x="381" y="420"/>
                  </a:lnTo>
                  <a:lnTo>
                    <a:pt x="405" y="410"/>
                  </a:lnTo>
                  <a:cubicBezTo>
                    <a:pt x="409" y="408"/>
                    <a:pt x="414" y="409"/>
                    <a:pt x="416" y="413"/>
                  </a:cubicBezTo>
                  <a:cubicBezTo>
                    <a:pt x="418" y="417"/>
                    <a:pt x="416" y="422"/>
                    <a:pt x="412" y="424"/>
                  </a:cubicBezTo>
                  <a:lnTo>
                    <a:pt x="388" y="437"/>
                  </a:lnTo>
                  <a:cubicBezTo>
                    <a:pt x="388" y="437"/>
                    <a:pt x="387" y="438"/>
                    <a:pt x="386" y="438"/>
                  </a:cubicBezTo>
                  <a:lnTo>
                    <a:pt x="349" y="446"/>
                  </a:lnTo>
                  <a:lnTo>
                    <a:pt x="349" y="430"/>
                  </a:lnTo>
                  <a:lnTo>
                    <a:pt x="360" y="433"/>
                  </a:lnTo>
                  <a:cubicBezTo>
                    <a:pt x="363" y="434"/>
                    <a:pt x="366" y="437"/>
                    <a:pt x="366" y="441"/>
                  </a:cubicBezTo>
                  <a:lnTo>
                    <a:pt x="366" y="449"/>
                  </a:lnTo>
                  <a:lnTo>
                    <a:pt x="358" y="441"/>
                  </a:lnTo>
                  <a:lnTo>
                    <a:pt x="366" y="441"/>
                  </a:lnTo>
                  <a:lnTo>
                    <a:pt x="360" y="454"/>
                  </a:lnTo>
                  <a:lnTo>
                    <a:pt x="357" y="452"/>
                  </a:lnTo>
                  <a:cubicBezTo>
                    <a:pt x="355" y="449"/>
                    <a:pt x="354" y="444"/>
                    <a:pt x="357" y="441"/>
                  </a:cubicBezTo>
                  <a:cubicBezTo>
                    <a:pt x="360" y="438"/>
                    <a:pt x="365" y="437"/>
                    <a:pt x="368" y="440"/>
                  </a:cubicBezTo>
                  <a:lnTo>
                    <a:pt x="379" y="448"/>
                  </a:lnTo>
                  <a:lnTo>
                    <a:pt x="372" y="446"/>
                  </a:lnTo>
                  <a:lnTo>
                    <a:pt x="402" y="441"/>
                  </a:lnTo>
                  <a:lnTo>
                    <a:pt x="397" y="443"/>
                  </a:lnTo>
                  <a:lnTo>
                    <a:pt x="403" y="438"/>
                  </a:lnTo>
                  <a:lnTo>
                    <a:pt x="403" y="449"/>
                  </a:lnTo>
                  <a:lnTo>
                    <a:pt x="397" y="444"/>
                  </a:lnTo>
                  <a:cubicBezTo>
                    <a:pt x="395" y="441"/>
                    <a:pt x="394" y="437"/>
                    <a:pt x="396" y="434"/>
                  </a:cubicBezTo>
                  <a:cubicBezTo>
                    <a:pt x="398" y="431"/>
                    <a:pt x="402" y="429"/>
                    <a:pt x="405" y="430"/>
                  </a:cubicBezTo>
                  <a:lnTo>
                    <a:pt x="416" y="433"/>
                  </a:lnTo>
                  <a:lnTo>
                    <a:pt x="407" y="444"/>
                  </a:lnTo>
                  <a:lnTo>
                    <a:pt x="404" y="439"/>
                  </a:lnTo>
                  <a:cubicBezTo>
                    <a:pt x="403" y="437"/>
                    <a:pt x="403" y="434"/>
                    <a:pt x="404" y="432"/>
                  </a:cubicBezTo>
                  <a:cubicBezTo>
                    <a:pt x="405" y="429"/>
                    <a:pt x="407" y="428"/>
                    <a:pt x="410" y="427"/>
                  </a:cubicBezTo>
                  <a:lnTo>
                    <a:pt x="429" y="425"/>
                  </a:lnTo>
                  <a:lnTo>
                    <a:pt x="422" y="436"/>
                  </a:lnTo>
                  <a:lnTo>
                    <a:pt x="414" y="414"/>
                  </a:lnTo>
                  <a:cubicBezTo>
                    <a:pt x="413" y="412"/>
                    <a:pt x="414" y="409"/>
                    <a:pt x="415" y="407"/>
                  </a:cubicBezTo>
                  <a:cubicBezTo>
                    <a:pt x="417" y="405"/>
                    <a:pt x="419" y="404"/>
                    <a:pt x="422" y="404"/>
                  </a:cubicBezTo>
                  <a:lnTo>
                    <a:pt x="435" y="404"/>
                  </a:lnTo>
                  <a:cubicBezTo>
                    <a:pt x="439" y="404"/>
                    <a:pt x="443" y="407"/>
                    <a:pt x="443" y="411"/>
                  </a:cubicBezTo>
                  <a:cubicBezTo>
                    <a:pt x="444" y="415"/>
                    <a:pt x="441" y="418"/>
                    <a:pt x="437" y="419"/>
                  </a:cubicBezTo>
                  <a:lnTo>
                    <a:pt x="426" y="422"/>
                  </a:lnTo>
                  <a:lnTo>
                    <a:pt x="431" y="409"/>
                  </a:lnTo>
                  <a:lnTo>
                    <a:pt x="439" y="420"/>
                  </a:lnTo>
                  <a:cubicBezTo>
                    <a:pt x="440" y="421"/>
                    <a:pt x="440" y="423"/>
                    <a:pt x="440" y="425"/>
                  </a:cubicBezTo>
                  <a:lnTo>
                    <a:pt x="440" y="433"/>
                  </a:lnTo>
                  <a:lnTo>
                    <a:pt x="430" y="425"/>
                  </a:lnTo>
                  <a:lnTo>
                    <a:pt x="451" y="417"/>
                  </a:lnTo>
                  <a:cubicBezTo>
                    <a:pt x="455" y="416"/>
                    <a:pt x="459" y="418"/>
                    <a:pt x="461" y="421"/>
                  </a:cubicBezTo>
                  <a:cubicBezTo>
                    <a:pt x="463" y="425"/>
                    <a:pt x="461" y="430"/>
                    <a:pt x="458" y="432"/>
                  </a:cubicBezTo>
                  <a:lnTo>
                    <a:pt x="434" y="445"/>
                  </a:lnTo>
                  <a:lnTo>
                    <a:pt x="430" y="430"/>
                  </a:lnTo>
                  <a:lnTo>
                    <a:pt x="483" y="430"/>
                  </a:lnTo>
                  <a:cubicBezTo>
                    <a:pt x="487" y="430"/>
                    <a:pt x="491" y="433"/>
                    <a:pt x="491" y="437"/>
                  </a:cubicBezTo>
                  <a:cubicBezTo>
                    <a:pt x="492" y="441"/>
                    <a:pt x="489" y="445"/>
                    <a:pt x="485" y="446"/>
                  </a:cubicBezTo>
                  <a:lnTo>
                    <a:pt x="437" y="456"/>
                  </a:lnTo>
                  <a:lnTo>
                    <a:pt x="440" y="442"/>
                  </a:lnTo>
                  <a:lnTo>
                    <a:pt x="448" y="447"/>
                  </a:lnTo>
                  <a:lnTo>
                    <a:pt x="442" y="446"/>
                  </a:lnTo>
                  <a:lnTo>
                    <a:pt x="484" y="438"/>
                  </a:lnTo>
                  <a:cubicBezTo>
                    <a:pt x="489" y="437"/>
                    <a:pt x="493" y="440"/>
                    <a:pt x="494" y="444"/>
                  </a:cubicBezTo>
                  <a:cubicBezTo>
                    <a:pt x="495" y="449"/>
                    <a:pt x="492" y="453"/>
                    <a:pt x="488" y="454"/>
                  </a:cubicBezTo>
                  <a:lnTo>
                    <a:pt x="456" y="462"/>
                  </a:lnTo>
                  <a:lnTo>
                    <a:pt x="462" y="454"/>
                  </a:lnTo>
                  <a:lnTo>
                    <a:pt x="462" y="457"/>
                  </a:lnTo>
                  <a:cubicBezTo>
                    <a:pt x="462" y="460"/>
                    <a:pt x="460" y="463"/>
                    <a:pt x="457" y="464"/>
                  </a:cubicBezTo>
                  <a:lnTo>
                    <a:pt x="443" y="469"/>
                  </a:lnTo>
                  <a:lnTo>
                    <a:pt x="439" y="454"/>
                  </a:lnTo>
                  <a:lnTo>
                    <a:pt x="473" y="446"/>
                  </a:lnTo>
                  <a:cubicBezTo>
                    <a:pt x="476" y="446"/>
                    <a:pt x="479" y="446"/>
                    <a:pt x="481" y="448"/>
                  </a:cubicBezTo>
                  <a:lnTo>
                    <a:pt x="483" y="451"/>
                  </a:lnTo>
                  <a:cubicBezTo>
                    <a:pt x="486" y="453"/>
                    <a:pt x="486" y="456"/>
                    <a:pt x="485" y="459"/>
                  </a:cubicBezTo>
                  <a:cubicBezTo>
                    <a:pt x="485" y="462"/>
                    <a:pt x="482" y="464"/>
                    <a:pt x="479" y="464"/>
                  </a:cubicBezTo>
                  <a:lnTo>
                    <a:pt x="450" y="470"/>
                  </a:lnTo>
                  <a:lnTo>
                    <a:pt x="449" y="454"/>
                  </a:lnTo>
                  <a:lnTo>
                    <a:pt x="492" y="459"/>
                  </a:lnTo>
                  <a:cubicBezTo>
                    <a:pt x="496" y="460"/>
                    <a:pt x="499" y="463"/>
                    <a:pt x="499" y="468"/>
                  </a:cubicBezTo>
                  <a:cubicBezTo>
                    <a:pt x="499" y="472"/>
                    <a:pt x="495" y="475"/>
                    <a:pt x="491" y="475"/>
                  </a:cubicBezTo>
                  <a:lnTo>
                    <a:pt x="456" y="475"/>
                  </a:lnTo>
                  <a:lnTo>
                    <a:pt x="458" y="459"/>
                  </a:lnTo>
                  <a:lnTo>
                    <a:pt x="492" y="465"/>
                  </a:lnTo>
                  <a:cubicBezTo>
                    <a:pt x="495" y="465"/>
                    <a:pt x="498" y="467"/>
                    <a:pt x="499" y="470"/>
                  </a:cubicBezTo>
                  <a:lnTo>
                    <a:pt x="501" y="478"/>
                  </a:lnTo>
                  <a:cubicBezTo>
                    <a:pt x="502" y="480"/>
                    <a:pt x="502" y="483"/>
                    <a:pt x="500" y="485"/>
                  </a:cubicBezTo>
                  <a:cubicBezTo>
                    <a:pt x="498" y="488"/>
                    <a:pt x="496" y="489"/>
                    <a:pt x="493" y="488"/>
                  </a:cubicBezTo>
                  <a:lnTo>
                    <a:pt x="466" y="486"/>
                  </a:lnTo>
                  <a:lnTo>
                    <a:pt x="469" y="470"/>
                  </a:lnTo>
                  <a:lnTo>
                    <a:pt x="493" y="475"/>
                  </a:lnTo>
                  <a:cubicBezTo>
                    <a:pt x="497" y="476"/>
                    <a:pt x="500" y="480"/>
                    <a:pt x="499" y="484"/>
                  </a:cubicBezTo>
                  <a:cubicBezTo>
                    <a:pt x="499" y="488"/>
                    <a:pt x="495" y="491"/>
                    <a:pt x="491" y="491"/>
                  </a:cubicBezTo>
                  <a:lnTo>
                    <a:pt x="480" y="491"/>
                  </a:lnTo>
                  <a:lnTo>
                    <a:pt x="483" y="476"/>
                  </a:lnTo>
                  <a:lnTo>
                    <a:pt x="491" y="478"/>
                  </a:lnTo>
                  <a:cubicBezTo>
                    <a:pt x="494" y="479"/>
                    <a:pt x="496" y="482"/>
                    <a:pt x="496" y="485"/>
                  </a:cubicBezTo>
                  <a:cubicBezTo>
                    <a:pt x="497" y="488"/>
                    <a:pt x="495" y="491"/>
                    <a:pt x="492" y="493"/>
                  </a:cubicBezTo>
                  <a:lnTo>
                    <a:pt x="487" y="496"/>
                  </a:lnTo>
                  <a:cubicBezTo>
                    <a:pt x="485" y="496"/>
                    <a:pt x="483" y="497"/>
                    <a:pt x="482" y="496"/>
                  </a:cubicBezTo>
                  <a:lnTo>
                    <a:pt x="466" y="494"/>
                  </a:lnTo>
                  <a:lnTo>
                    <a:pt x="471" y="479"/>
                  </a:lnTo>
                  <a:lnTo>
                    <a:pt x="481" y="484"/>
                  </a:lnTo>
                  <a:lnTo>
                    <a:pt x="475" y="483"/>
                  </a:lnTo>
                  <a:lnTo>
                    <a:pt x="491" y="478"/>
                  </a:lnTo>
                  <a:cubicBezTo>
                    <a:pt x="495" y="477"/>
                    <a:pt x="499" y="479"/>
                    <a:pt x="501" y="482"/>
                  </a:cubicBezTo>
                  <a:cubicBezTo>
                    <a:pt x="503" y="486"/>
                    <a:pt x="502" y="490"/>
                    <a:pt x="498" y="492"/>
                  </a:cubicBezTo>
                  <a:lnTo>
                    <a:pt x="490" y="498"/>
                  </a:lnTo>
                  <a:lnTo>
                    <a:pt x="491" y="485"/>
                  </a:lnTo>
                  <a:lnTo>
                    <a:pt x="494" y="488"/>
                  </a:lnTo>
                  <a:cubicBezTo>
                    <a:pt x="497" y="491"/>
                    <a:pt x="497" y="494"/>
                    <a:pt x="495" y="498"/>
                  </a:cubicBezTo>
                  <a:cubicBezTo>
                    <a:pt x="494" y="501"/>
                    <a:pt x="490" y="502"/>
                    <a:pt x="487" y="502"/>
                  </a:cubicBezTo>
                  <a:lnTo>
                    <a:pt x="417" y="486"/>
                  </a:lnTo>
                  <a:lnTo>
                    <a:pt x="419" y="486"/>
                  </a:lnTo>
                  <a:lnTo>
                    <a:pt x="384" y="483"/>
                  </a:lnTo>
                  <a:lnTo>
                    <a:pt x="387" y="483"/>
                  </a:lnTo>
                  <a:lnTo>
                    <a:pt x="368" y="488"/>
                  </a:lnTo>
                  <a:lnTo>
                    <a:pt x="369" y="473"/>
                  </a:lnTo>
                  <a:lnTo>
                    <a:pt x="433" y="500"/>
                  </a:lnTo>
                  <a:lnTo>
                    <a:pt x="430" y="499"/>
                  </a:lnTo>
                  <a:lnTo>
                    <a:pt x="494" y="499"/>
                  </a:lnTo>
                  <a:cubicBezTo>
                    <a:pt x="498" y="499"/>
                    <a:pt x="501" y="502"/>
                    <a:pt x="502" y="505"/>
                  </a:cubicBezTo>
                  <a:cubicBezTo>
                    <a:pt x="502" y="509"/>
                    <a:pt x="500" y="513"/>
                    <a:pt x="497" y="514"/>
                  </a:cubicBezTo>
                  <a:lnTo>
                    <a:pt x="483" y="520"/>
                  </a:lnTo>
                  <a:lnTo>
                    <a:pt x="486" y="507"/>
                  </a:lnTo>
                  <a:lnTo>
                    <a:pt x="494" y="515"/>
                  </a:lnTo>
                  <a:cubicBezTo>
                    <a:pt x="496" y="517"/>
                    <a:pt x="497" y="520"/>
                    <a:pt x="496" y="523"/>
                  </a:cubicBezTo>
                  <a:cubicBezTo>
                    <a:pt x="495" y="526"/>
                    <a:pt x="492" y="528"/>
                    <a:pt x="489" y="528"/>
                  </a:cubicBezTo>
                  <a:lnTo>
                    <a:pt x="468" y="531"/>
                  </a:lnTo>
                  <a:lnTo>
                    <a:pt x="470" y="515"/>
                  </a:lnTo>
                  <a:lnTo>
                    <a:pt x="483" y="521"/>
                  </a:lnTo>
                  <a:cubicBezTo>
                    <a:pt x="487" y="522"/>
                    <a:pt x="489" y="526"/>
                    <a:pt x="488" y="530"/>
                  </a:cubicBezTo>
                  <a:cubicBezTo>
                    <a:pt x="487" y="534"/>
                    <a:pt x="483" y="537"/>
                    <a:pt x="479" y="536"/>
                  </a:cubicBezTo>
                  <a:lnTo>
                    <a:pt x="466" y="533"/>
                  </a:lnTo>
                  <a:lnTo>
                    <a:pt x="473" y="531"/>
                  </a:lnTo>
                  <a:lnTo>
                    <a:pt x="467" y="537"/>
                  </a:lnTo>
                  <a:lnTo>
                    <a:pt x="462" y="523"/>
                  </a:lnTo>
                  <a:lnTo>
                    <a:pt x="486" y="523"/>
                  </a:lnTo>
                  <a:cubicBezTo>
                    <a:pt x="490" y="523"/>
                    <a:pt x="494" y="526"/>
                    <a:pt x="494" y="530"/>
                  </a:cubicBezTo>
                  <a:cubicBezTo>
                    <a:pt x="494" y="535"/>
                    <a:pt x="491" y="538"/>
                    <a:pt x="487" y="539"/>
                  </a:cubicBezTo>
                  <a:lnTo>
                    <a:pt x="463" y="541"/>
                  </a:lnTo>
                  <a:lnTo>
                    <a:pt x="467" y="540"/>
                  </a:lnTo>
                  <a:lnTo>
                    <a:pt x="453" y="550"/>
                  </a:lnTo>
                  <a:lnTo>
                    <a:pt x="447" y="536"/>
                  </a:lnTo>
                  <a:lnTo>
                    <a:pt x="474" y="531"/>
                  </a:lnTo>
                  <a:cubicBezTo>
                    <a:pt x="477" y="530"/>
                    <a:pt x="481" y="532"/>
                    <a:pt x="483" y="536"/>
                  </a:cubicBezTo>
                  <a:cubicBezTo>
                    <a:pt x="484" y="539"/>
                    <a:pt x="483" y="543"/>
                    <a:pt x="480" y="545"/>
                  </a:cubicBezTo>
                  <a:lnTo>
                    <a:pt x="472" y="551"/>
                  </a:lnTo>
                  <a:lnTo>
                    <a:pt x="467" y="536"/>
                  </a:lnTo>
                  <a:lnTo>
                    <a:pt x="480" y="536"/>
                  </a:lnTo>
                  <a:cubicBezTo>
                    <a:pt x="485" y="536"/>
                    <a:pt x="488" y="539"/>
                    <a:pt x="488" y="544"/>
                  </a:cubicBezTo>
                  <a:cubicBezTo>
                    <a:pt x="489" y="548"/>
                    <a:pt x="486" y="552"/>
                    <a:pt x="481" y="552"/>
                  </a:cubicBezTo>
                  <a:lnTo>
                    <a:pt x="460" y="555"/>
                  </a:lnTo>
                  <a:lnTo>
                    <a:pt x="460" y="539"/>
                  </a:lnTo>
                  <a:lnTo>
                    <a:pt x="476" y="542"/>
                  </a:lnTo>
                  <a:cubicBezTo>
                    <a:pt x="480" y="542"/>
                    <a:pt x="483" y="545"/>
                    <a:pt x="483" y="549"/>
                  </a:cubicBezTo>
                  <a:lnTo>
                    <a:pt x="483" y="552"/>
                  </a:lnTo>
                  <a:cubicBezTo>
                    <a:pt x="483" y="556"/>
                    <a:pt x="480" y="560"/>
                    <a:pt x="475" y="560"/>
                  </a:cubicBezTo>
                  <a:lnTo>
                    <a:pt x="464" y="560"/>
                  </a:lnTo>
                  <a:lnTo>
                    <a:pt x="470" y="546"/>
                  </a:lnTo>
                  <a:lnTo>
                    <a:pt x="473" y="549"/>
                  </a:lnTo>
                  <a:cubicBezTo>
                    <a:pt x="476" y="552"/>
                    <a:pt x="476" y="556"/>
                    <a:pt x="474" y="559"/>
                  </a:cubicBezTo>
                  <a:cubicBezTo>
                    <a:pt x="472" y="562"/>
                    <a:pt x="468" y="564"/>
                    <a:pt x="464" y="562"/>
                  </a:cubicBezTo>
                  <a:lnTo>
                    <a:pt x="445" y="554"/>
                  </a:lnTo>
                  <a:lnTo>
                    <a:pt x="455" y="551"/>
                  </a:lnTo>
                  <a:lnTo>
                    <a:pt x="450" y="559"/>
                  </a:lnTo>
                  <a:lnTo>
                    <a:pt x="443" y="547"/>
                  </a:lnTo>
                  <a:lnTo>
                    <a:pt x="448" y="547"/>
                  </a:lnTo>
                  <a:cubicBezTo>
                    <a:pt x="452" y="547"/>
                    <a:pt x="455" y="549"/>
                    <a:pt x="456" y="553"/>
                  </a:cubicBezTo>
                  <a:cubicBezTo>
                    <a:pt x="457" y="556"/>
                    <a:pt x="456" y="560"/>
                    <a:pt x="453" y="562"/>
                  </a:cubicBezTo>
                  <a:lnTo>
                    <a:pt x="439" y="570"/>
                  </a:lnTo>
                  <a:lnTo>
                    <a:pt x="433" y="555"/>
                  </a:lnTo>
                  <a:lnTo>
                    <a:pt x="455" y="550"/>
                  </a:lnTo>
                  <a:cubicBezTo>
                    <a:pt x="459" y="549"/>
                    <a:pt x="463" y="551"/>
                    <a:pt x="464" y="555"/>
                  </a:cubicBezTo>
                  <a:cubicBezTo>
                    <a:pt x="465" y="559"/>
                    <a:pt x="463" y="563"/>
                    <a:pt x="459" y="565"/>
                  </a:cubicBezTo>
                  <a:lnTo>
                    <a:pt x="446" y="570"/>
                  </a:lnTo>
                  <a:lnTo>
                    <a:pt x="450" y="559"/>
                  </a:lnTo>
                  <a:lnTo>
                    <a:pt x="453" y="564"/>
                  </a:lnTo>
                  <a:cubicBezTo>
                    <a:pt x="454" y="567"/>
                    <a:pt x="454" y="570"/>
                    <a:pt x="453" y="572"/>
                  </a:cubicBezTo>
                  <a:cubicBezTo>
                    <a:pt x="451" y="574"/>
                    <a:pt x="449" y="576"/>
                    <a:pt x="446" y="576"/>
                  </a:cubicBezTo>
                  <a:lnTo>
                    <a:pt x="390" y="579"/>
                  </a:lnTo>
                  <a:lnTo>
                    <a:pt x="393" y="578"/>
                  </a:lnTo>
                  <a:lnTo>
                    <a:pt x="388" y="580"/>
                  </a:lnTo>
                  <a:lnTo>
                    <a:pt x="372" y="588"/>
                  </a:lnTo>
                  <a:cubicBezTo>
                    <a:pt x="371" y="589"/>
                    <a:pt x="370" y="589"/>
                    <a:pt x="368" y="589"/>
                  </a:cubicBezTo>
                  <a:lnTo>
                    <a:pt x="358" y="589"/>
                  </a:lnTo>
                  <a:lnTo>
                    <a:pt x="360" y="574"/>
                  </a:lnTo>
                  <a:lnTo>
                    <a:pt x="387" y="582"/>
                  </a:lnTo>
                  <a:lnTo>
                    <a:pt x="383" y="581"/>
                  </a:lnTo>
                  <a:lnTo>
                    <a:pt x="426" y="576"/>
                  </a:lnTo>
                  <a:lnTo>
                    <a:pt x="422" y="590"/>
                  </a:lnTo>
                  <a:lnTo>
                    <a:pt x="412" y="582"/>
                  </a:lnTo>
                  <a:cubicBezTo>
                    <a:pt x="409" y="580"/>
                    <a:pt x="408" y="577"/>
                    <a:pt x="409" y="574"/>
                  </a:cubicBezTo>
                  <a:cubicBezTo>
                    <a:pt x="409" y="571"/>
                    <a:pt x="412" y="569"/>
                    <a:pt x="415" y="568"/>
                  </a:cubicBezTo>
                  <a:lnTo>
                    <a:pt x="442" y="563"/>
                  </a:lnTo>
                  <a:cubicBezTo>
                    <a:pt x="446" y="562"/>
                    <a:pt x="450" y="564"/>
                    <a:pt x="451" y="568"/>
                  </a:cubicBezTo>
                  <a:cubicBezTo>
                    <a:pt x="452" y="572"/>
                    <a:pt x="450" y="577"/>
                    <a:pt x="446" y="578"/>
                  </a:cubicBezTo>
                  <a:lnTo>
                    <a:pt x="433" y="583"/>
                  </a:lnTo>
                  <a:lnTo>
                    <a:pt x="437" y="578"/>
                  </a:lnTo>
                  <a:lnTo>
                    <a:pt x="435" y="586"/>
                  </a:lnTo>
                  <a:lnTo>
                    <a:pt x="433" y="578"/>
                  </a:lnTo>
                  <a:lnTo>
                    <a:pt x="438" y="584"/>
                  </a:lnTo>
                  <a:cubicBezTo>
                    <a:pt x="441" y="586"/>
                    <a:pt x="441" y="590"/>
                    <a:pt x="440" y="593"/>
                  </a:cubicBezTo>
                  <a:cubicBezTo>
                    <a:pt x="438" y="596"/>
                    <a:pt x="434" y="598"/>
                    <a:pt x="431" y="597"/>
                  </a:cubicBezTo>
                  <a:lnTo>
                    <a:pt x="418" y="594"/>
                  </a:lnTo>
                  <a:lnTo>
                    <a:pt x="421" y="579"/>
                  </a:lnTo>
                  <a:lnTo>
                    <a:pt x="456" y="589"/>
                  </a:lnTo>
                  <a:cubicBezTo>
                    <a:pt x="460" y="591"/>
                    <a:pt x="462" y="595"/>
                    <a:pt x="462" y="599"/>
                  </a:cubicBezTo>
                  <a:cubicBezTo>
                    <a:pt x="461" y="603"/>
                    <a:pt x="457" y="606"/>
                    <a:pt x="453" y="605"/>
                  </a:cubicBezTo>
                  <a:lnTo>
                    <a:pt x="357" y="594"/>
                  </a:lnTo>
                  <a:lnTo>
                    <a:pt x="363" y="580"/>
                  </a:lnTo>
                  <a:lnTo>
                    <a:pt x="373" y="588"/>
                  </a:lnTo>
                  <a:cubicBezTo>
                    <a:pt x="376" y="590"/>
                    <a:pt x="377" y="594"/>
                    <a:pt x="376" y="597"/>
                  </a:cubicBezTo>
                  <a:cubicBezTo>
                    <a:pt x="375" y="600"/>
                    <a:pt x="372" y="602"/>
                    <a:pt x="368" y="602"/>
                  </a:cubicBezTo>
                  <a:lnTo>
                    <a:pt x="358" y="602"/>
                  </a:lnTo>
                  <a:lnTo>
                    <a:pt x="361" y="587"/>
                  </a:lnTo>
                  <a:lnTo>
                    <a:pt x="367" y="590"/>
                  </a:lnTo>
                  <a:cubicBezTo>
                    <a:pt x="370" y="591"/>
                    <a:pt x="372" y="595"/>
                    <a:pt x="371" y="598"/>
                  </a:cubicBezTo>
                  <a:cubicBezTo>
                    <a:pt x="371" y="602"/>
                    <a:pt x="368" y="604"/>
                    <a:pt x="365" y="605"/>
                  </a:cubicBezTo>
                  <a:lnTo>
                    <a:pt x="338" y="610"/>
                  </a:lnTo>
                  <a:lnTo>
                    <a:pt x="344" y="599"/>
                  </a:lnTo>
                  <a:lnTo>
                    <a:pt x="346" y="604"/>
                  </a:lnTo>
                  <a:cubicBezTo>
                    <a:pt x="347" y="606"/>
                    <a:pt x="347" y="608"/>
                    <a:pt x="347" y="610"/>
                  </a:cubicBezTo>
                  <a:cubicBezTo>
                    <a:pt x="346" y="612"/>
                    <a:pt x="345" y="614"/>
                    <a:pt x="343" y="615"/>
                  </a:cubicBezTo>
                  <a:lnTo>
                    <a:pt x="332" y="620"/>
                  </a:lnTo>
                  <a:lnTo>
                    <a:pt x="336" y="613"/>
                  </a:lnTo>
                  <a:lnTo>
                    <a:pt x="336" y="616"/>
                  </a:lnTo>
                  <a:lnTo>
                    <a:pt x="327" y="608"/>
                  </a:lnTo>
                  <a:lnTo>
                    <a:pt x="380" y="595"/>
                  </a:lnTo>
                  <a:cubicBezTo>
                    <a:pt x="381" y="594"/>
                    <a:pt x="383" y="594"/>
                    <a:pt x="384" y="595"/>
                  </a:cubicBezTo>
                  <a:lnTo>
                    <a:pt x="400" y="600"/>
                  </a:lnTo>
                  <a:lnTo>
                    <a:pt x="396" y="600"/>
                  </a:lnTo>
                  <a:lnTo>
                    <a:pt x="414" y="595"/>
                  </a:lnTo>
                  <a:lnTo>
                    <a:pt x="411" y="608"/>
                  </a:lnTo>
                  <a:lnTo>
                    <a:pt x="405" y="603"/>
                  </a:lnTo>
                  <a:cubicBezTo>
                    <a:pt x="403" y="601"/>
                    <a:pt x="402" y="597"/>
                    <a:pt x="404" y="594"/>
                  </a:cubicBezTo>
                  <a:cubicBezTo>
                    <a:pt x="405" y="591"/>
                    <a:pt x="408" y="589"/>
                    <a:pt x="411" y="589"/>
                  </a:cubicBezTo>
                  <a:lnTo>
                    <a:pt x="427" y="589"/>
                  </a:lnTo>
                  <a:cubicBezTo>
                    <a:pt x="432" y="589"/>
                    <a:pt x="435" y="593"/>
                    <a:pt x="435" y="597"/>
                  </a:cubicBezTo>
                  <a:lnTo>
                    <a:pt x="435" y="600"/>
                  </a:lnTo>
                  <a:cubicBezTo>
                    <a:pt x="435" y="604"/>
                    <a:pt x="432" y="608"/>
                    <a:pt x="427" y="608"/>
                  </a:cubicBezTo>
                  <a:lnTo>
                    <a:pt x="416" y="608"/>
                  </a:lnTo>
                  <a:lnTo>
                    <a:pt x="424" y="596"/>
                  </a:lnTo>
                  <a:lnTo>
                    <a:pt x="426" y="602"/>
                  </a:lnTo>
                  <a:lnTo>
                    <a:pt x="418" y="597"/>
                  </a:lnTo>
                  <a:lnTo>
                    <a:pt x="434" y="595"/>
                  </a:lnTo>
                  <a:lnTo>
                    <a:pt x="427" y="602"/>
                  </a:lnTo>
                  <a:lnTo>
                    <a:pt x="427" y="600"/>
                  </a:lnTo>
                  <a:cubicBezTo>
                    <a:pt x="427" y="597"/>
                    <a:pt x="428" y="595"/>
                    <a:pt x="430" y="593"/>
                  </a:cubicBezTo>
                  <a:cubicBezTo>
                    <a:pt x="433" y="592"/>
                    <a:pt x="435" y="591"/>
                    <a:pt x="438" y="592"/>
                  </a:cubicBezTo>
                  <a:lnTo>
                    <a:pt x="446" y="595"/>
                  </a:lnTo>
                  <a:cubicBezTo>
                    <a:pt x="449" y="596"/>
                    <a:pt x="451" y="599"/>
                    <a:pt x="451" y="603"/>
                  </a:cubicBezTo>
                  <a:cubicBezTo>
                    <a:pt x="451" y="607"/>
                    <a:pt x="448" y="610"/>
                    <a:pt x="445" y="610"/>
                  </a:cubicBezTo>
                  <a:lnTo>
                    <a:pt x="418" y="616"/>
                  </a:lnTo>
                  <a:lnTo>
                    <a:pt x="416" y="600"/>
                  </a:lnTo>
                  <a:lnTo>
                    <a:pt x="454" y="600"/>
                  </a:lnTo>
                  <a:cubicBezTo>
                    <a:pt x="458" y="600"/>
                    <a:pt x="461" y="603"/>
                    <a:pt x="462" y="607"/>
                  </a:cubicBezTo>
                  <a:cubicBezTo>
                    <a:pt x="462" y="611"/>
                    <a:pt x="459" y="615"/>
                    <a:pt x="455" y="616"/>
                  </a:cubicBezTo>
                  <a:lnTo>
                    <a:pt x="429" y="621"/>
                  </a:lnTo>
                  <a:lnTo>
                    <a:pt x="429" y="605"/>
                  </a:lnTo>
                  <a:lnTo>
                    <a:pt x="448" y="611"/>
                  </a:lnTo>
                  <a:cubicBezTo>
                    <a:pt x="452" y="612"/>
                    <a:pt x="455" y="616"/>
                    <a:pt x="454" y="620"/>
                  </a:cubicBezTo>
                  <a:cubicBezTo>
                    <a:pt x="453" y="624"/>
                    <a:pt x="449" y="627"/>
                    <a:pt x="444" y="626"/>
                  </a:cubicBezTo>
                  <a:lnTo>
                    <a:pt x="375" y="613"/>
                  </a:lnTo>
                  <a:lnTo>
                    <a:pt x="379" y="613"/>
                  </a:lnTo>
                  <a:lnTo>
                    <a:pt x="325" y="629"/>
                  </a:lnTo>
                  <a:lnTo>
                    <a:pt x="331" y="624"/>
                  </a:lnTo>
                  <a:lnTo>
                    <a:pt x="328" y="632"/>
                  </a:lnTo>
                  <a:lnTo>
                    <a:pt x="318" y="621"/>
                  </a:lnTo>
                  <a:lnTo>
                    <a:pt x="337" y="616"/>
                  </a:lnTo>
                  <a:cubicBezTo>
                    <a:pt x="337" y="616"/>
                    <a:pt x="338" y="616"/>
                    <a:pt x="339" y="616"/>
                  </a:cubicBezTo>
                  <a:lnTo>
                    <a:pt x="376" y="613"/>
                  </a:lnTo>
                  <a:lnTo>
                    <a:pt x="413" y="610"/>
                  </a:lnTo>
                  <a:cubicBezTo>
                    <a:pt x="417" y="610"/>
                    <a:pt x="421" y="613"/>
                    <a:pt x="422" y="617"/>
                  </a:cubicBezTo>
                  <a:cubicBezTo>
                    <a:pt x="422" y="621"/>
                    <a:pt x="420" y="625"/>
                    <a:pt x="416" y="626"/>
                  </a:cubicBezTo>
                  <a:lnTo>
                    <a:pt x="400" y="631"/>
                  </a:lnTo>
                  <a:lnTo>
                    <a:pt x="403" y="617"/>
                  </a:lnTo>
                  <a:lnTo>
                    <a:pt x="413" y="625"/>
                  </a:lnTo>
                  <a:lnTo>
                    <a:pt x="408" y="624"/>
                  </a:lnTo>
                  <a:lnTo>
                    <a:pt x="436" y="621"/>
                  </a:lnTo>
                  <a:cubicBezTo>
                    <a:pt x="436" y="621"/>
                    <a:pt x="446" y="622"/>
                    <a:pt x="445" y="636"/>
                  </a:cubicBezTo>
                  <a:cubicBezTo>
                    <a:pt x="436" y="637"/>
                    <a:pt x="434" y="621"/>
                    <a:pt x="436" y="637"/>
                  </a:cubicBezTo>
                  <a:lnTo>
                    <a:pt x="409" y="640"/>
                  </a:lnTo>
                  <a:cubicBezTo>
                    <a:pt x="407" y="640"/>
                    <a:pt x="405" y="639"/>
                    <a:pt x="404" y="638"/>
                  </a:cubicBezTo>
                  <a:lnTo>
                    <a:pt x="393" y="630"/>
                  </a:lnTo>
                  <a:lnTo>
                    <a:pt x="396" y="632"/>
                  </a:lnTo>
                  <a:lnTo>
                    <a:pt x="383" y="629"/>
                  </a:lnTo>
                  <a:lnTo>
                    <a:pt x="384" y="629"/>
                  </a:lnTo>
                  <a:lnTo>
                    <a:pt x="380" y="629"/>
                  </a:lnTo>
                  <a:lnTo>
                    <a:pt x="331" y="634"/>
                  </a:lnTo>
                  <a:lnTo>
                    <a:pt x="328" y="634"/>
                  </a:lnTo>
                  <a:lnTo>
                    <a:pt x="332" y="633"/>
                  </a:lnTo>
                  <a:lnTo>
                    <a:pt x="316" y="641"/>
                  </a:lnTo>
                  <a:lnTo>
                    <a:pt x="313" y="626"/>
                  </a:lnTo>
                  <a:lnTo>
                    <a:pt x="335" y="629"/>
                  </a:lnTo>
                  <a:cubicBezTo>
                    <a:pt x="339" y="629"/>
                    <a:pt x="342" y="633"/>
                    <a:pt x="342" y="637"/>
                  </a:cubicBezTo>
                  <a:cubicBezTo>
                    <a:pt x="342" y="642"/>
                    <a:pt x="338" y="645"/>
                    <a:pt x="334" y="645"/>
                  </a:cubicBezTo>
                  <a:lnTo>
                    <a:pt x="315" y="645"/>
                  </a:lnTo>
                  <a:lnTo>
                    <a:pt x="321" y="631"/>
                  </a:lnTo>
                  <a:lnTo>
                    <a:pt x="323" y="634"/>
                  </a:lnTo>
                  <a:lnTo>
                    <a:pt x="319" y="632"/>
                  </a:lnTo>
                  <a:lnTo>
                    <a:pt x="367" y="640"/>
                  </a:lnTo>
                  <a:cubicBezTo>
                    <a:pt x="371" y="640"/>
                    <a:pt x="374" y="644"/>
                    <a:pt x="374" y="648"/>
                  </a:cubicBezTo>
                  <a:cubicBezTo>
                    <a:pt x="373" y="652"/>
                    <a:pt x="370" y="656"/>
                    <a:pt x="366" y="656"/>
                  </a:cubicBezTo>
                  <a:lnTo>
                    <a:pt x="336" y="656"/>
                  </a:lnTo>
                  <a:lnTo>
                    <a:pt x="339" y="640"/>
                  </a:lnTo>
                  <a:lnTo>
                    <a:pt x="355" y="645"/>
                  </a:lnTo>
                  <a:cubicBezTo>
                    <a:pt x="359" y="646"/>
                    <a:pt x="361" y="650"/>
                    <a:pt x="360" y="654"/>
                  </a:cubicBezTo>
                  <a:cubicBezTo>
                    <a:pt x="360" y="658"/>
                    <a:pt x="357" y="660"/>
                    <a:pt x="353" y="661"/>
                  </a:cubicBezTo>
                  <a:lnTo>
                    <a:pt x="321" y="663"/>
                  </a:lnTo>
                  <a:lnTo>
                    <a:pt x="321" y="647"/>
                  </a:lnTo>
                  <a:lnTo>
                    <a:pt x="356" y="650"/>
                  </a:lnTo>
                  <a:cubicBezTo>
                    <a:pt x="360" y="650"/>
                    <a:pt x="363" y="654"/>
                    <a:pt x="363" y="658"/>
                  </a:cubicBezTo>
                  <a:cubicBezTo>
                    <a:pt x="363" y="662"/>
                    <a:pt x="360" y="666"/>
                    <a:pt x="356" y="666"/>
                  </a:cubicBezTo>
                  <a:lnTo>
                    <a:pt x="313" y="669"/>
                  </a:lnTo>
                  <a:lnTo>
                    <a:pt x="320" y="664"/>
                  </a:lnTo>
                  <a:lnTo>
                    <a:pt x="314" y="675"/>
                  </a:lnTo>
                  <a:lnTo>
                    <a:pt x="306" y="663"/>
                  </a:lnTo>
                  <a:lnTo>
                    <a:pt x="325" y="661"/>
                  </a:lnTo>
                  <a:cubicBezTo>
                    <a:pt x="329" y="660"/>
                    <a:pt x="333" y="663"/>
                    <a:pt x="334" y="667"/>
                  </a:cubicBezTo>
                  <a:cubicBezTo>
                    <a:pt x="335" y="671"/>
                    <a:pt x="332" y="675"/>
                    <a:pt x="328" y="676"/>
                  </a:cubicBezTo>
                  <a:lnTo>
                    <a:pt x="312" y="682"/>
                  </a:lnTo>
                  <a:lnTo>
                    <a:pt x="318" y="674"/>
                  </a:lnTo>
                  <a:lnTo>
                    <a:pt x="318" y="677"/>
                  </a:lnTo>
                  <a:lnTo>
                    <a:pt x="307" y="669"/>
                  </a:lnTo>
                  <a:lnTo>
                    <a:pt x="411" y="629"/>
                  </a:lnTo>
                  <a:cubicBezTo>
                    <a:pt x="412" y="629"/>
                    <a:pt x="413" y="629"/>
                    <a:pt x="414" y="629"/>
                  </a:cubicBezTo>
                  <a:lnTo>
                    <a:pt x="443" y="629"/>
                  </a:lnTo>
                  <a:cubicBezTo>
                    <a:pt x="447" y="629"/>
                    <a:pt x="451" y="632"/>
                    <a:pt x="451" y="637"/>
                  </a:cubicBezTo>
                  <a:cubicBezTo>
                    <a:pt x="451" y="641"/>
                    <a:pt x="448" y="645"/>
                    <a:pt x="444" y="645"/>
                  </a:cubicBezTo>
                  <a:lnTo>
                    <a:pt x="412" y="648"/>
                  </a:lnTo>
                  <a:lnTo>
                    <a:pt x="414" y="632"/>
                  </a:lnTo>
                  <a:lnTo>
                    <a:pt x="433" y="640"/>
                  </a:lnTo>
                  <a:cubicBezTo>
                    <a:pt x="436" y="642"/>
                    <a:pt x="438" y="645"/>
                    <a:pt x="438" y="649"/>
                  </a:cubicBezTo>
                  <a:cubicBezTo>
                    <a:pt x="437" y="653"/>
                    <a:pt x="434" y="656"/>
                    <a:pt x="430" y="656"/>
                  </a:cubicBezTo>
                  <a:lnTo>
                    <a:pt x="398" y="656"/>
                  </a:lnTo>
                  <a:lnTo>
                    <a:pt x="401" y="655"/>
                  </a:lnTo>
                  <a:lnTo>
                    <a:pt x="313" y="687"/>
                  </a:lnTo>
                  <a:lnTo>
                    <a:pt x="312" y="672"/>
                  </a:lnTo>
                  <a:lnTo>
                    <a:pt x="322" y="674"/>
                  </a:lnTo>
                  <a:cubicBezTo>
                    <a:pt x="326" y="675"/>
                    <a:pt x="328" y="678"/>
                    <a:pt x="328" y="682"/>
                  </a:cubicBezTo>
                  <a:cubicBezTo>
                    <a:pt x="328" y="686"/>
                    <a:pt x="326" y="689"/>
                    <a:pt x="322" y="690"/>
                  </a:cubicBezTo>
                  <a:lnTo>
                    <a:pt x="312" y="692"/>
                  </a:lnTo>
                  <a:cubicBezTo>
                    <a:pt x="307" y="693"/>
                    <a:pt x="303" y="691"/>
                    <a:pt x="302" y="687"/>
                  </a:cubicBezTo>
                  <a:cubicBezTo>
                    <a:pt x="301" y="682"/>
                    <a:pt x="303" y="678"/>
                    <a:pt x="308" y="677"/>
                  </a:cubicBezTo>
                  <a:lnTo>
                    <a:pt x="326" y="672"/>
                  </a:lnTo>
                  <a:cubicBezTo>
                    <a:pt x="330" y="670"/>
                    <a:pt x="335" y="673"/>
                    <a:pt x="336" y="677"/>
                  </a:cubicBezTo>
                  <a:cubicBezTo>
                    <a:pt x="337" y="681"/>
                    <a:pt x="335" y="685"/>
                    <a:pt x="331" y="687"/>
                  </a:cubicBezTo>
                  <a:lnTo>
                    <a:pt x="318" y="692"/>
                  </a:lnTo>
                  <a:lnTo>
                    <a:pt x="323" y="685"/>
                  </a:lnTo>
                  <a:lnTo>
                    <a:pt x="323" y="687"/>
                  </a:lnTo>
                  <a:lnTo>
                    <a:pt x="314" y="679"/>
                  </a:lnTo>
                  <a:lnTo>
                    <a:pt x="365" y="671"/>
                  </a:lnTo>
                  <a:cubicBezTo>
                    <a:pt x="369" y="671"/>
                    <a:pt x="372" y="673"/>
                    <a:pt x="373" y="677"/>
                  </a:cubicBezTo>
                  <a:cubicBezTo>
                    <a:pt x="375" y="681"/>
                    <a:pt x="373" y="685"/>
                    <a:pt x="369" y="687"/>
                  </a:cubicBezTo>
                  <a:lnTo>
                    <a:pt x="350" y="695"/>
                  </a:lnTo>
                  <a:cubicBezTo>
                    <a:pt x="349" y="695"/>
                    <a:pt x="348" y="695"/>
                    <a:pt x="347" y="695"/>
                  </a:cubicBezTo>
                  <a:lnTo>
                    <a:pt x="318" y="695"/>
                  </a:lnTo>
                  <a:lnTo>
                    <a:pt x="323" y="693"/>
                  </a:lnTo>
                  <a:lnTo>
                    <a:pt x="318" y="698"/>
                  </a:lnTo>
                  <a:lnTo>
                    <a:pt x="311" y="685"/>
                  </a:lnTo>
                  <a:lnTo>
                    <a:pt x="321" y="682"/>
                  </a:lnTo>
                  <a:cubicBezTo>
                    <a:pt x="325" y="681"/>
                    <a:pt x="329" y="683"/>
                    <a:pt x="331" y="688"/>
                  </a:cubicBezTo>
                  <a:cubicBezTo>
                    <a:pt x="332" y="692"/>
                    <a:pt x="330" y="696"/>
                    <a:pt x="326" y="697"/>
                  </a:cubicBezTo>
                  <a:lnTo>
                    <a:pt x="313" y="703"/>
                  </a:lnTo>
                  <a:lnTo>
                    <a:pt x="310" y="687"/>
                  </a:lnTo>
                  <a:lnTo>
                    <a:pt x="323" y="687"/>
                  </a:lnTo>
                  <a:lnTo>
                    <a:pt x="319" y="689"/>
                  </a:lnTo>
                  <a:lnTo>
                    <a:pt x="327" y="683"/>
                  </a:lnTo>
                  <a:cubicBezTo>
                    <a:pt x="330" y="681"/>
                    <a:pt x="334" y="682"/>
                    <a:pt x="337" y="684"/>
                  </a:cubicBezTo>
                  <a:cubicBezTo>
                    <a:pt x="340" y="687"/>
                    <a:pt x="340" y="691"/>
                    <a:pt x="338" y="694"/>
                  </a:cubicBezTo>
                  <a:lnTo>
                    <a:pt x="332" y="702"/>
                  </a:lnTo>
                  <a:lnTo>
                    <a:pt x="322" y="691"/>
                  </a:lnTo>
                  <a:lnTo>
                    <a:pt x="328" y="688"/>
                  </a:lnTo>
                  <a:lnTo>
                    <a:pt x="334" y="703"/>
                  </a:lnTo>
                  <a:lnTo>
                    <a:pt x="326" y="706"/>
                  </a:lnTo>
                  <a:lnTo>
                    <a:pt x="331" y="698"/>
                  </a:lnTo>
                  <a:lnTo>
                    <a:pt x="331" y="703"/>
                  </a:lnTo>
                  <a:lnTo>
                    <a:pt x="320" y="696"/>
                  </a:lnTo>
                  <a:lnTo>
                    <a:pt x="330" y="691"/>
                  </a:lnTo>
                  <a:cubicBezTo>
                    <a:pt x="334" y="689"/>
                    <a:pt x="339" y="690"/>
                    <a:pt x="341" y="694"/>
                  </a:cubicBezTo>
                  <a:cubicBezTo>
                    <a:pt x="343" y="698"/>
                    <a:pt x="342" y="702"/>
                    <a:pt x="338" y="705"/>
                  </a:cubicBezTo>
                  <a:lnTo>
                    <a:pt x="330" y="710"/>
                  </a:lnTo>
                  <a:lnTo>
                    <a:pt x="333" y="701"/>
                  </a:lnTo>
                  <a:lnTo>
                    <a:pt x="336" y="709"/>
                  </a:lnTo>
                  <a:lnTo>
                    <a:pt x="324" y="704"/>
                  </a:lnTo>
                  <a:lnTo>
                    <a:pt x="351" y="688"/>
                  </a:lnTo>
                  <a:cubicBezTo>
                    <a:pt x="352" y="688"/>
                    <a:pt x="353" y="688"/>
                    <a:pt x="354" y="687"/>
                  </a:cubicBezTo>
                  <a:lnTo>
                    <a:pt x="370" y="685"/>
                  </a:lnTo>
                  <a:cubicBezTo>
                    <a:pt x="370" y="685"/>
                    <a:pt x="371" y="685"/>
                    <a:pt x="372" y="685"/>
                  </a:cubicBezTo>
                  <a:lnTo>
                    <a:pt x="401" y="687"/>
                  </a:lnTo>
                  <a:cubicBezTo>
                    <a:pt x="405" y="688"/>
                    <a:pt x="409" y="691"/>
                    <a:pt x="408" y="696"/>
                  </a:cubicBezTo>
                  <a:cubicBezTo>
                    <a:pt x="408" y="700"/>
                    <a:pt x="405" y="703"/>
                    <a:pt x="400" y="703"/>
                  </a:cubicBezTo>
                  <a:lnTo>
                    <a:pt x="363" y="703"/>
                  </a:lnTo>
                  <a:lnTo>
                    <a:pt x="366" y="703"/>
                  </a:lnTo>
                  <a:lnTo>
                    <a:pt x="358" y="706"/>
                  </a:lnTo>
                  <a:lnTo>
                    <a:pt x="359" y="705"/>
                  </a:lnTo>
                  <a:lnTo>
                    <a:pt x="330" y="721"/>
                  </a:lnTo>
                  <a:lnTo>
                    <a:pt x="333" y="717"/>
                  </a:lnTo>
                  <a:lnTo>
                    <a:pt x="330" y="723"/>
                  </a:lnTo>
                  <a:lnTo>
                    <a:pt x="320" y="712"/>
                  </a:lnTo>
                  <a:lnTo>
                    <a:pt x="334" y="706"/>
                  </a:lnTo>
                  <a:cubicBezTo>
                    <a:pt x="337" y="705"/>
                    <a:pt x="341" y="706"/>
                    <a:pt x="343" y="709"/>
                  </a:cubicBezTo>
                  <a:cubicBezTo>
                    <a:pt x="345" y="713"/>
                    <a:pt x="345" y="717"/>
                    <a:pt x="342" y="719"/>
                  </a:cubicBezTo>
                  <a:lnTo>
                    <a:pt x="337" y="725"/>
                  </a:lnTo>
                  <a:lnTo>
                    <a:pt x="329" y="712"/>
                  </a:lnTo>
                  <a:lnTo>
                    <a:pt x="337" y="709"/>
                  </a:lnTo>
                  <a:cubicBezTo>
                    <a:pt x="340" y="708"/>
                    <a:pt x="344" y="709"/>
                    <a:pt x="346" y="712"/>
                  </a:cubicBezTo>
                  <a:cubicBezTo>
                    <a:pt x="348" y="715"/>
                    <a:pt x="347" y="720"/>
                    <a:pt x="345" y="722"/>
                  </a:cubicBezTo>
                  <a:lnTo>
                    <a:pt x="337" y="730"/>
                  </a:lnTo>
                  <a:lnTo>
                    <a:pt x="335" y="717"/>
                  </a:lnTo>
                  <a:lnTo>
                    <a:pt x="340" y="720"/>
                  </a:lnTo>
                  <a:cubicBezTo>
                    <a:pt x="342" y="721"/>
                    <a:pt x="344" y="723"/>
                    <a:pt x="344" y="726"/>
                  </a:cubicBezTo>
                  <a:cubicBezTo>
                    <a:pt x="345" y="728"/>
                    <a:pt x="344" y="731"/>
                    <a:pt x="342" y="733"/>
                  </a:cubicBezTo>
                  <a:lnTo>
                    <a:pt x="334" y="741"/>
                  </a:lnTo>
                  <a:lnTo>
                    <a:pt x="327" y="727"/>
                  </a:lnTo>
                  <a:lnTo>
                    <a:pt x="364" y="719"/>
                  </a:lnTo>
                  <a:cubicBezTo>
                    <a:pt x="368" y="718"/>
                    <a:pt x="373" y="721"/>
                    <a:pt x="374" y="725"/>
                  </a:cubicBezTo>
                  <a:cubicBezTo>
                    <a:pt x="375" y="729"/>
                    <a:pt x="372" y="734"/>
                    <a:pt x="368" y="735"/>
                  </a:cubicBezTo>
                  <a:lnTo>
                    <a:pt x="331" y="745"/>
                  </a:lnTo>
                  <a:lnTo>
                    <a:pt x="336" y="739"/>
                  </a:lnTo>
                  <a:lnTo>
                    <a:pt x="331" y="763"/>
                  </a:lnTo>
                  <a:lnTo>
                    <a:pt x="320" y="754"/>
                  </a:lnTo>
                  <a:lnTo>
                    <a:pt x="334" y="749"/>
                  </a:lnTo>
                  <a:lnTo>
                    <a:pt x="332" y="750"/>
                  </a:lnTo>
                  <a:lnTo>
                    <a:pt x="356" y="731"/>
                  </a:lnTo>
                  <a:cubicBezTo>
                    <a:pt x="357" y="730"/>
                    <a:pt x="359" y="730"/>
                    <a:pt x="360" y="730"/>
                  </a:cubicBezTo>
                  <a:lnTo>
                    <a:pt x="368" y="730"/>
                  </a:lnTo>
                  <a:cubicBezTo>
                    <a:pt x="372" y="730"/>
                    <a:pt x="375" y="732"/>
                    <a:pt x="376" y="735"/>
                  </a:cubicBezTo>
                  <a:cubicBezTo>
                    <a:pt x="377" y="739"/>
                    <a:pt x="376" y="742"/>
                    <a:pt x="373" y="744"/>
                  </a:cubicBezTo>
                  <a:lnTo>
                    <a:pt x="365" y="750"/>
                  </a:lnTo>
                  <a:lnTo>
                    <a:pt x="359" y="735"/>
                  </a:lnTo>
                  <a:lnTo>
                    <a:pt x="380" y="730"/>
                  </a:lnTo>
                  <a:lnTo>
                    <a:pt x="374" y="740"/>
                  </a:lnTo>
                  <a:lnTo>
                    <a:pt x="369" y="718"/>
                  </a:lnTo>
                  <a:cubicBezTo>
                    <a:pt x="368" y="714"/>
                    <a:pt x="370" y="710"/>
                    <a:pt x="374" y="709"/>
                  </a:cubicBezTo>
                  <a:cubicBezTo>
                    <a:pt x="378" y="708"/>
                    <a:pt x="382" y="710"/>
                    <a:pt x="384" y="714"/>
                  </a:cubicBezTo>
                  <a:lnTo>
                    <a:pt x="392" y="735"/>
                  </a:lnTo>
                  <a:lnTo>
                    <a:pt x="382" y="730"/>
                  </a:lnTo>
                  <a:lnTo>
                    <a:pt x="401" y="725"/>
                  </a:lnTo>
                  <a:cubicBezTo>
                    <a:pt x="405" y="724"/>
                    <a:pt x="409" y="725"/>
                    <a:pt x="410" y="729"/>
                  </a:cubicBezTo>
                  <a:cubicBezTo>
                    <a:pt x="412" y="733"/>
                    <a:pt x="411" y="737"/>
                    <a:pt x="408" y="739"/>
                  </a:cubicBezTo>
                  <a:lnTo>
                    <a:pt x="400" y="744"/>
                  </a:lnTo>
                  <a:lnTo>
                    <a:pt x="399" y="731"/>
                  </a:lnTo>
                  <a:lnTo>
                    <a:pt x="404" y="733"/>
                  </a:lnTo>
                  <a:cubicBezTo>
                    <a:pt x="406" y="734"/>
                    <a:pt x="408" y="737"/>
                    <a:pt x="408" y="739"/>
                  </a:cubicBezTo>
                  <a:cubicBezTo>
                    <a:pt x="409" y="742"/>
                    <a:pt x="408" y="744"/>
                    <a:pt x="406" y="746"/>
                  </a:cubicBezTo>
                  <a:lnTo>
                    <a:pt x="401" y="751"/>
                  </a:lnTo>
                  <a:lnTo>
                    <a:pt x="400" y="739"/>
                  </a:lnTo>
                  <a:lnTo>
                    <a:pt x="416" y="750"/>
                  </a:lnTo>
                  <a:cubicBezTo>
                    <a:pt x="419" y="752"/>
                    <a:pt x="420" y="756"/>
                    <a:pt x="418" y="760"/>
                  </a:cubicBezTo>
                  <a:cubicBezTo>
                    <a:pt x="416" y="764"/>
                    <a:pt x="412" y="765"/>
                    <a:pt x="408" y="764"/>
                  </a:cubicBezTo>
                  <a:lnTo>
                    <a:pt x="379" y="750"/>
                  </a:lnTo>
                  <a:lnTo>
                    <a:pt x="383" y="751"/>
                  </a:lnTo>
                  <a:lnTo>
                    <a:pt x="370" y="753"/>
                  </a:lnTo>
                  <a:lnTo>
                    <a:pt x="370" y="738"/>
                  </a:lnTo>
                  <a:lnTo>
                    <a:pt x="392" y="743"/>
                  </a:lnTo>
                  <a:cubicBezTo>
                    <a:pt x="396" y="744"/>
                    <a:pt x="398" y="748"/>
                    <a:pt x="398" y="752"/>
                  </a:cubicBezTo>
                  <a:cubicBezTo>
                    <a:pt x="397" y="756"/>
                    <a:pt x="394" y="759"/>
                    <a:pt x="390" y="759"/>
                  </a:cubicBezTo>
                  <a:lnTo>
                    <a:pt x="368" y="759"/>
                  </a:lnTo>
                  <a:lnTo>
                    <a:pt x="374" y="757"/>
                  </a:lnTo>
                  <a:lnTo>
                    <a:pt x="366" y="765"/>
                  </a:lnTo>
                  <a:lnTo>
                    <a:pt x="368" y="759"/>
                  </a:lnTo>
                  <a:lnTo>
                    <a:pt x="368" y="762"/>
                  </a:lnTo>
                  <a:cubicBezTo>
                    <a:pt x="368" y="766"/>
                    <a:pt x="365" y="770"/>
                    <a:pt x="360" y="770"/>
                  </a:cubicBezTo>
                  <a:lnTo>
                    <a:pt x="331" y="770"/>
                  </a:lnTo>
                  <a:lnTo>
                    <a:pt x="336" y="755"/>
                  </a:lnTo>
                  <a:lnTo>
                    <a:pt x="344" y="760"/>
                  </a:lnTo>
                  <a:lnTo>
                    <a:pt x="337" y="759"/>
                  </a:lnTo>
                  <a:lnTo>
                    <a:pt x="377" y="749"/>
                  </a:lnTo>
                  <a:cubicBezTo>
                    <a:pt x="381" y="748"/>
                    <a:pt x="384" y="749"/>
                    <a:pt x="386" y="752"/>
                  </a:cubicBezTo>
                  <a:cubicBezTo>
                    <a:pt x="388" y="755"/>
                    <a:pt x="387" y="759"/>
                    <a:pt x="385" y="762"/>
                  </a:cubicBezTo>
                  <a:lnTo>
                    <a:pt x="379" y="767"/>
                  </a:lnTo>
                  <a:lnTo>
                    <a:pt x="374" y="754"/>
                  </a:lnTo>
                  <a:lnTo>
                    <a:pt x="390" y="754"/>
                  </a:lnTo>
                  <a:cubicBezTo>
                    <a:pt x="394" y="754"/>
                    <a:pt x="398" y="757"/>
                    <a:pt x="398" y="761"/>
                  </a:cubicBezTo>
                  <a:cubicBezTo>
                    <a:pt x="398" y="765"/>
                    <a:pt x="395" y="769"/>
                    <a:pt x="391" y="770"/>
                  </a:cubicBezTo>
                  <a:lnTo>
                    <a:pt x="335" y="775"/>
                  </a:lnTo>
                  <a:lnTo>
                    <a:pt x="339" y="760"/>
                  </a:lnTo>
                  <a:lnTo>
                    <a:pt x="349" y="768"/>
                  </a:lnTo>
                  <a:cubicBezTo>
                    <a:pt x="351" y="770"/>
                    <a:pt x="353" y="773"/>
                    <a:pt x="352" y="776"/>
                  </a:cubicBezTo>
                  <a:cubicBezTo>
                    <a:pt x="352" y="778"/>
                    <a:pt x="351" y="781"/>
                    <a:pt x="348" y="782"/>
                  </a:cubicBezTo>
                  <a:lnTo>
                    <a:pt x="337" y="787"/>
                  </a:lnTo>
                  <a:lnTo>
                    <a:pt x="332" y="772"/>
                  </a:lnTo>
                  <a:lnTo>
                    <a:pt x="356" y="767"/>
                  </a:lnTo>
                  <a:cubicBezTo>
                    <a:pt x="360" y="766"/>
                    <a:pt x="364" y="769"/>
                    <a:pt x="365" y="773"/>
                  </a:cubicBezTo>
                  <a:cubicBezTo>
                    <a:pt x="367" y="777"/>
                    <a:pt x="364" y="781"/>
                    <a:pt x="361" y="782"/>
                  </a:cubicBezTo>
                  <a:lnTo>
                    <a:pt x="331" y="793"/>
                  </a:lnTo>
                  <a:lnTo>
                    <a:pt x="333" y="779"/>
                  </a:lnTo>
                  <a:lnTo>
                    <a:pt x="344" y="787"/>
                  </a:lnTo>
                  <a:lnTo>
                    <a:pt x="331" y="793"/>
                  </a:lnTo>
                  <a:lnTo>
                    <a:pt x="331" y="788"/>
                  </a:lnTo>
                  <a:cubicBezTo>
                    <a:pt x="331" y="784"/>
                    <a:pt x="335" y="780"/>
                    <a:pt x="339" y="780"/>
                  </a:cubicBezTo>
                  <a:lnTo>
                    <a:pt x="346" y="780"/>
                  </a:lnTo>
                  <a:lnTo>
                    <a:pt x="365" y="777"/>
                  </a:lnTo>
                  <a:lnTo>
                    <a:pt x="367" y="793"/>
                  </a:lnTo>
                  <a:lnTo>
                    <a:pt x="345" y="796"/>
                  </a:lnTo>
                  <a:lnTo>
                    <a:pt x="343" y="780"/>
                  </a:lnTo>
                  <a:close/>
                </a:path>
              </a:pathLst>
            </a:custGeom>
            <a:solidFill>
              <a:srgbClr val="6E6E6E"/>
            </a:solidFill>
            <a:ln w="0" cap="flat">
              <a:solidFill>
                <a:srgbClr val="6E6E6E"/>
              </a:solidFill>
              <a:prstDash val="solid"/>
              <a:round/>
              <a:headEnd/>
              <a:tailEnd/>
            </a:ln>
          </p:spPr>
          <p:txBody>
            <a:bodyPr/>
            <a:lstStyle/>
            <a:p>
              <a:endParaRPr lang="en-US"/>
            </a:p>
          </p:txBody>
        </p:sp>
        <p:sp>
          <p:nvSpPr>
            <p:cNvPr id="1364" name="Freeform 924"/>
            <p:cNvSpPr>
              <a:spLocks noEditPoints="1"/>
            </p:cNvSpPr>
            <p:nvPr/>
          </p:nvSpPr>
          <p:spPr bwMode="auto">
            <a:xfrm>
              <a:off x="3328" y="961"/>
              <a:ext cx="8" cy="4"/>
            </a:xfrm>
            <a:custGeom>
              <a:avLst/>
              <a:gdLst>
                <a:gd name="T0" fmla="*/ 8 w 32"/>
                <a:gd name="T1" fmla="*/ 16 h 16"/>
                <a:gd name="T2" fmla="*/ 0 w 32"/>
                <a:gd name="T3" fmla="*/ 8 h 16"/>
                <a:gd name="T4" fmla="*/ 8 w 32"/>
                <a:gd name="T5" fmla="*/ 0 h 16"/>
                <a:gd name="T6" fmla="*/ 24 w 32"/>
                <a:gd name="T7" fmla="*/ 0 h 16"/>
                <a:gd name="T8" fmla="*/ 32 w 32"/>
                <a:gd name="T9" fmla="*/ 8 h 16"/>
                <a:gd name="T10" fmla="*/ 24 w 32"/>
                <a:gd name="T11" fmla="*/ 16 h 16"/>
                <a:gd name="T12" fmla="*/ 14 w 32"/>
                <a:gd name="T13" fmla="*/ 16 h 16"/>
                <a:gd name="T14" fmla="*/ 8 w 32"/>
                <a:gd name="T15" fmla="*/ 16 h 16"/>
                <a:gd name="T16" fmla="*/ 14 w 32"/>
                <a:gd name="T17" fmla="*/ 0 h 16"/>
                <a:gd name="T18" fmla="*/ 24 w 32"/>
                <a:gd name="T19" fmla="*/ 0 h 16"/>
                <a:gd name="T20" fmla="*/ 24 w 32"/>
                <a:gd name="T21" fmla="*/ 16 h 16"/>
                <a:gd name="T22" fmla="*/ 8 w 32"/>
                <a:gd name="T23" fmla="*/ 16 h 16"/>
                <a:gd name="T24" fmla="*/ 8 w 32"/>
                <a:gd name="T25" fmla="*/ 0 h 16"/>
                <a:gd name="T26" fmla="*/ 14 w 32"/>
                <a:gd name="T27" fmla="*/ 0 h 1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2"/>
                <a:gd name="T43" fmla="*/ 0 h 16"/>
                <a:gd name="T44" fmla="*/ 32 w 32"/>
                <a:gd name="T45" fmla="*/ 16 h 1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2" h="16">
                  <a:moveTo>
                    <a:pt x="8" y="16"/>
                  </a:moveTo>
                  <a:cubicBezTo>
                    <a:pt x="4" y="16"/>
                    <a:pt x="0" y="13"/>
                    <a:pt x="0" y="8"/>
                  </a:cubicBezTo>
                  <a:cubicBezTo>
                    <a:pt x="0" y="4"/>
                    <a:pt x="4" y="0"/>
                    <a:pt x="8" y="0"/>
                  </a:cubicBezTo>
                  <a:lnTo>
                    <a:pt x="24" y="0"/>
                  </a:lnTo>
                  <a:cubicBezTo>
                    <a:pt x="29" y="0"/>
                    <a:pt x="32" y="4"/>
                    <a:pt x="32" y="8"/>
                  </a:cubicBezTo>
                  <a:cubicBezTo>
                    <a:pt x="32" y="13"/>
                    <a:pt x="29" y="16"/>
                    <a:pt x="24" y="16"/>
                  </a:cubicBezTo>
                  <a:lnTo>
                    <a:pt x="14" y="16"/>
                  </a:lnTo>
                  <a:lnTo>
                    <a:pt x="8" y="16"/>
                  </a:lnTo>
                  <a:close/>
                  <a:moveTo>
                    <a:pt x="14" y="0"/>
                  </a:moveTo>
                  <a:lnTo>
                    <a:pt x="24" y="0"/>
                  </a:lnTo>
                  <a:lnTo>
                    <a:pt x="24" y="16"/>
                  </a:lnTo>
                  <a:lnTo>
                    <a:pt x="8" y="16"/>
                  </a:lnTo>
                  <a:lnTo>
                    <a:pt x="8" y="0"/>
                  </a:lnTo>
                  <a:lnTo>
                    <a:pt x="14" y="0"/>
                  </a:lnTo>
                  <a:close/>
                </a:path>
              </a:pathLst>
            </a:custGeom>
            <a:solidFill>
              <a:srgbClr val="6E6E6E"/>
            </a:solidFill>
            <a:ln w="0" cap="flat">
              <a:solidFill>
                <a:srgbClr val="6E6E6E"/>
              </a:solidFill>
              <a:prstDash val="solid"/>
              <a:round/>
              <a:headEnd/>
              <a:tailEnd/>
            </a:ln>
          </p:spPr>
          <p:txBody>
            <a:bodyPr/>
            <a:lstStyle/>
            <a:p>
              <a:endParaRPr lang="en-US"/>
            </a:p>
          </p:txBody>
        </p:sp>
        <p:sp>
          <p:nvSpPr>
            <p:cNvPr id="1365" name="Freeform 925"/>
            <p:cNvSpPr>
              <a:spLocks noEditPoints="1"/>
            </p:cNvSpPr>
            <p:nvPr/>
          </p:nvSpPr>
          <p:spPr bwMode="auto">
            <a:xfrm>
              <a:off x="3417" y="986"/>
              <a:ext cx="122" cy="130"/>
            </a:xfrm>
            <a:custGeom>
              <a:avLst/>
              <a:gdLst>
                <a:gd name="T0" fmla="*/ 17 w 122"/>
                <a:gd name="T1" fmla="*/ 77 h 130"/>
                <a:gd name="T2" fmla="*/ 27 w 122"/>
                <a:gd name="T3" fmla="*/ 73 h 130"/>
                <a:gd name="T4" fmla="*/ 31 w 122"/>
                <a:gd name="T5" fmla="*/ 76 h 130"/>
                <a:gd name="T6" fmla="*/ 34 w 122"/>
                <a:gd name="T7" fmla="*/ 82 h 130"/>
                <a:gd name="T8" fmla="*/ 33 w 122"/>
                <a:gd name="T9" fmla="*/ 88 h 130"/>
                <a:gd name="T10" fmla="*/ 25 w 122"/>
                <a:gd name="T11" fmla="*/ 98 h 130"/>
                <a:gd name="T12" fmla="*/ 22 w 122"/>
                <a:gd name="T13" fmla="*/ 102 h 130"/>
                <a:gd name="T14" fmla="*/ 20 w 122"/>
                <a:gd name="T15" fmla="*/ 102 h 130"/>
                <a:gd name="T16" fmla="*/ 21 w 122"/>
                <a:gd name="T17" fmla="*/ 91 h 130"/>
                <a:gd name="T18" fmla="*/ 19 w 122"/>
                <a:gd name="T19" fmla="*/ 84 h 130"/>
                <a:gd name="T20" fmla="*/ 9 w 122"/>
                <a:gd name="T21" fmla="*/ 42 h 130"/>
                <a:gd name="T22" fmla="*/ 3 w 122"/>
                <a:gd name="T23" fmla="*/ 36 h 130"/>
                <a:gd name="T24" fmla="*/ 4 w 122"/>
                <a:gd name="T25" fmla="*/ 29 h 130"/>
                <a:gd name="T26" fmla="*/ 4 w 122"/>
                <a:gd name="T27" fmla="*/ 23 h 130"/>
                <a:gd name="T28" fmla="*/ 1 w 122"/>
                <a:gd name="T29" fmla="*/ 17 h 130"/>
                <a:gd name="T30" fmla="*/ 11 w 122"/>
                <a:gd name="T31" fmla="*/ 15 h 130"/>
                <a:gd name="T32" fmla="*/ 17 w 122"/>
                <a:gd name="T33" fmla="*/ 11 h 130"/>
                <a:gd name="T34" fmla="*/ 25 w 122"/>
                <a:gd name="T35" fmla="*/ 8 h 130"/>
                <a:gd name="T36" fmla="*/ 32 w 122"/>
                <a:gd name="T37" fmla="*/ 9 h 130"/>
                <a:gd name="T38" fmla="*/ 33 w 122"/>
                <a:gd name="T39" fmla="*/ 7 h 130"/>
                <a:gd name="T40" fmla="*/ 37 w 122"/>
                <a:gd name="T41" fmla="*/ 3 h 130"/>
                <a:gd name="T42" fmla="*/ 43 w 122"/>
                <a:gd name="T43" fmla="*/ 3 h 130"/>
                <a:gd name="T44" fmla="*/ 53 w 122"/>
                <a:gd name="T45" fmla="*/ 3 h 130"/>
                <a:gd name="T46" fmla="*/ 68 w 122"/>
                <a:gd name="T47" fmla="*/ 7 h 130"/>
                <a:gd name="T48" fmla="*/ 68 w 122"/>
                <a:gd name="T49" fmla="*/ 12 h 130"/>
                <a:gd name="T50" fmla="*/ 71 w 122"/>
                <a:gd name="T51" fmla="*/ 18 h 130"/>
                <a:gd name="T52" fmla="*/ 68 w 122"/>
                <a:gd name="T53" fmla="*/ 17 h 130"/>
                <a:gd name="T54" fmla="*/ 63 w 122"/>
                <a:gd name="T55" fmla="*/ 18 h 130"/>
                <a:gd name="T56" fmla="*/ 54 w 122"/>
                <a:gd name="T57" fmla="*/ 23 h 130"/>
                <a:gd name="T58" fmla="*/ 55 w 122"/>
                <a:gd name="T59" fmla="*/ 30 h 130"/>
                <a:gd name="T60" fmla="*/ 69 w 122"/>
                <a:gd name="T61" fmla="*/ 45 h 130"/>
                <a:gd name="T62" fmla="*/ 82 w 122"/>
                <a:gd name="T63" fmla="*/ 62 h 130"/>
                <a:gd name="T64" fmla="*/ 97 w 122"/>
                <a:gd name="T65" fmla="*/ 65 h 130"/>
                <a:gd name="T66" fmla="*/ 94 w 122"/>
                <a:gd name="T67" fmla="*/ 69 h 130"/>
                <a:gd name="T68" fmla="*/ 117 w 122"/>
                <a:gd name="T69" fmla="*/ 81 h 130"/>
                <a:gd name="T70" fmla="*/ 121 w 122"/>
                <a:gd name="T71" fmla="*/ 91 h 130"/>
                <a:gd name="T72" fmla="*/ 115 w 122"/>
                <a:gd name="T73" fmla="*/ 85 h 130"/>
                <a:gd name="T74" fmla="*/ 108 w 122"/>
                <a:gd name="T75" fmla="*/ 84 h 130"/>
                <a:gd name="T76" fmla="*/ 105 w 122"/>
                <a:gd name="T77" fmla="*/ 83 h 130"/>
                <a:gd name="T78" fmla="*/ 109 w 122"/>
                <a:gd name="T79" fmla="*/ 96 h 130"/>
                <a:gd name="T80" fmla="*/ 104 w 122"/>
                <a:gd name="T81" fmla="*/ 104 h 130"/>
                <a:gd name="T82" fmla="*/ 99 w 122"/>
                <a:gd name="T83" fmla="*/ 115 h 130"/>
                <a:gd name="T84" fmla="*/ 94 w 122"/>
                <a:gd name="T85" fmla="*/ 111 h 130"/>
                <a:gd name="T86" fmla="*/ 96 w 122"/>
                <a:gd name="T87" fmla="*/ 106 h 130"/>
                <a:gd name="T88" fmla="*/ 94 w 122"/>
                <a:gd name="T89" fmla="*/ 88 h 130"/>
                <a:gd name="T90" fmla="*/ 86 w 122"/>
                <a:gd name="T91" fmla="*/ 86 h 130"/>
                <a:gd name="T92" fmla="*/ 80 w 122"/>
                <a:gd name="T93" fmla="*/ 81 h 130"/>
                <a:gd name="T94" fmla="*/ 76 w 122"/>
                <a:gd name="T95" fmla="*/ 78 h 130"/>
                <a:gd name="T96" fmla="*/ 65 w 122"/>
                <a:gd name="T97" fmla="*/ 73 h 130"/>
                <a:gd name="T98" fmla="*/ 46 w 122"/>
                <a:gd name="T99" fmla="*/ 59 h 130"/>
                <a:gd name="T100" fmla="*/ 40 w 122"/>
                <a:gd name="T101" fmla="*/ 52 h 130"/>
                <a:gd name="T102" fmla="*/ 21 w 122"/>
                <a:gd name="T103" fmla="*/ 33 h 130"/>
                <a:gd name="T104" fmla="*/ 9 w 122"/>
                <a:gd name="T105" fmla="*/ 42 h 130"/>
                <a:gd name="T106" fmla="*/ 59 w 122"/>
                <a:gd name="T107" fmla="*/ 65 h 130"/>
                <a:gd name="T108" fmla="*/ 57 w 122"/>
                <a:gd name="T109" fmla="*/ 40 h 130"/>
                <a:gd name="T110" fmla="*/ 58 w 122"/>
                <a:gd name="T111" fmla="*/ 39 h 130"/>
                <a:gd name="T112" fmla="*/ 89 w 122"/>
                <a:gd name="T113" fmla="*/ 123 h 130"/>
                <a:gd name="T114" fmla="*/ 90 w 122"/>
                <a:gd name="T115" fmla="*/ 130 h 130"/>
                <a:gd name="T116" fmla="*/ 64 w 122"/>
                <a:gd name="T117" fmla="*/ 119 h 130"/>
                <a:gd name="T118" fmla="*/ 65 w 122"/>
                <a:gd name="T119" fmla="*/ 112 h 130"/>
                <a:gd name="T120" fmla="*/ 71 w 122"/>
                <a:gd name="T121" fmla="*/ 111 h 130"/>
                <a:gd name="T122" fmla="*/ 94 w 122"/>
                <a:gd name="T123" fmla="*/ 110 h 130"/>
                <a:gd name="T124" fmla="*/ 90 w 122"/>
                <a:gd name="T125" fmla="*/ 117 h 13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2"/>
                <a:gd name="T190" fmla="*/ 0 h 130"/>
                <a:gd name="T191" fmla="*/ 122 w 122"/>
                <a:gd name="T192" fmla="*/ 130 h 13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2" h="130">
                  <a:moveTo>
                    <a:pt x="17" y="81"/>
                  </a:moveTo>
                  <a:lnTo>
                    <a:pt x="17" y="77"/>
                  </a:lnTo>
                  <a:lnTo>
                    <a:pt x="21" y="78"/>
                  </a:lnTo>
                  <a:lnTo>
                    <a:pt x="27" y="73"/>
                  </a:lnTo>
                  <a:lnTo>
                    <a:pt x="31" y="75"/>
                  </a:lnTo>
                  <a:lnTo>
                    <a:pt x="31" y="76"/>
                  </a:lnTo>
                  <a:lnTo>
                    <a:pt x="31" y="78"/>
                  </a:lnTo>
                  <a:lnTo>
                    <a:pt x="34" y="82"/>
                  </a:lnTo>
                  <a:lnTo>
                    <a:pt x="32" y="86"/>
                  </a:lnTo>
                  <a:lnTo>
                    <a:pt x="33" y="88"/>
                  </a:lnTo>
                  <a:lnTo>
                    <a:pt x="32" y="99"/>
                  </a:lnTo>
                  <a:lnTo>
                    <a:pt x="25" y="98"/>
                  </a:lnTo>
                  <a:lnTo>
                    <a:pt x="25" y="102"/>
                  </a:lnTo>
                  <a:lnTo>
                    <a:pt x="22" y="102"/>
                  </a:lnTo>
                  <a:lnTo>
                    <a:pt x="21" y="100"/>
                  </a:lnTo>
                  <a:lnTo>
                    <a:pt x="20" y="102"/>
                  </a:lnTo>
                  <a:lnTo>
                    <a:pt x="19" y="97"/>
                  </a:lnTo>
                  <a:lnTo>
                    <a:pt x="21" y="91"/>
                  </a:lnTo>
                  <a:lnTo>
                    <a:pt x="19" y="90"/>
                  </a:lnTo>
                  <a:lnTo>
                    <a:pt x="19" y="84"/>
                  </a:lnTo>
                  <a:lnTo>
                    <a:pt x="17" y="81"/>
                  </a:lnTo>
                  <a:close/>
                  <a:moveTo>
                    <a:pt x="9" y="42"/>
                  </a:moveTo>
                  <a:lnTo>
                    <a:pt x="9" y="37"/>
                  </a:lnTo>
                  <a:lnTo>
                    <a:pt x="3" y="36"/>
                  </a:lnTo>
                  <a:lnTo>
                    <a:pt x="2" y="32"/>
                  </a:lnTo>
                  <a:lnTo>
                    <a:pt x="4" y="29"/>
                  </a:lnTo>
                  <a:lnTo>
                    <a:pt x="0" y="25"/>
                  </a:lnTo>
                  <a:lnTo>
                    <a:pt x="4" y="23"/>
                  </a:lnTo>
                  <a:lnTo>
                    <a:pt x="4" y="21"/>
                  </a:lnTo>
                  <a:lnTo>
                    <a:pt x="1" y="17"/>
                  </a:lnTo>
                  <a:lnTo>
                    <a:pt x="3" y="15"/>
                  </a:lnTo>
                  <a:lnTo>
                    <a:pt x="11" y="15"/>
                  </a:lnTo>
                  <a:lnTo>
                    <a:pt x="17" y="8"/>
                  </a:lnTo>
                  <a:lnTo>
                    <a:pt x="17" y="11"/>
                  </a:lnTo>
                  <a:lnTo>
                    <a:pt x="23" y="16"/>
                  </a:lnTo>
                  <a:lnTo>
                    <a:pt x="25" y="8"/>
                  </a:lnTo>
                  <a:lnTo>
                    <a:pt x="27" y="10"/>
                  </a:lnTo>
                  <a:lnTo>
                    <a:pt x="32" y="9"/>
                  </a:lnTo>
                  <a:lnTo>
                    <a:pt x="33" y="12"/>
                  </a:lnTo>
                  <a:lnTo>
                    <a:pt x="33" y="7"/>
                  </a:lnTo>
                  <a:lnTo>
                    <a:pt x="37" y="7"/>
                  </a:lnTo>
                  <a:lnTo>
                    <a:pt x="37" y="3"/>
                  </a:lnTo>
                  <a:lnTo>
                    <a:pt x="41" y="5"/>
                  </a:lnTo>
                  <a:lnTo>
                    <a:pt x="43" y="3"/>
                  </a:lnTo>
                  <a:lnTo>
                    <a:pt x="53" y="0"/>
                  </a:lnTo>
                  <a:lnTo>
                    <a:pt x="53" y="3"/>
                  </a:lnTo>
                  <a:lnTo>
                    <a:pt x="55" y="5"/>
                  </a:lnTo>
                  <a:lnTo>
                    <a:pt x="68" y="7"/>
                  </a:lnTo>
                  <a:lnTo>
                    <a:pt x="65" y="11"/>
                  </a:lnTo>
                  <a:lnTo>
                    <a:pt x="68" y="12"/>
                  </a:lnTo>
                  <a:lnTo>
                    <a:pt x="67" y="14"/>
                  </a:lnTo>
                  <a:lnTo>
                    <a:pt x="71" y="18"/>
                  </a:lnTo>
                  <a:lnTo>
                    <a:pt x="69" y="19"/>
                  </a:lnTo>
                  <a:lnTo>
                    <a:pt x="68" y="17"/>
                  </a:lnTo>
                  <a:lnTo>
                    <a:pt x="64" y="17"/>
                  </a:lnTo>
                  <a:lnTo>
                    <a:pt x="63" y="18"/>
                  </a:lnTo>
                  <a:lnTo>
                    <a:pt x="55" y="20"/>
                  </a:lnTo>
                  <a:lnTo>
                    <a:pt x="54" y="23"/>
                  </a:lnTo>
                  <a:lnTo>
                    <a:pt x="57" y="27"/>
                  </a:lnTo>
                  <a:lnTo>
                    <a:pt x="55" y="30"/>
                  </a:lnTo>
                  <a:lnTo>
                    <a:pt x="57" y="36"/>
                  </a:lnTo>
                  <a:lnTo>
                    <a:pt x="69" y="45"/>
                  </a:lnTo>
                  <a:lnTo>
                    <a:pt x="74" y="55"/>
                  </a:lnTo>
                  <a:lnTo>
                    <a:pt x="82" y="62"/>
                  </a:lnTo>
                  <a:lnTo>
                    <a:pt x="86" y="64"/>
                  </a:lnTo>
                  <a:lnTo>
                    <a:pt x="97" y="65"/>
                  </a:lnTo>
                  <a:lnTo>
                    <a:pt x="98" y="66"/>
                  </a:lnTo>
                  <a:lnTo>
                    <a:pt x="94" y="69"/>
                  </a:lnTo>
                  <a:lnTo>
                    <a:pt x="96" y="71"/>
                  </a:lnTo>
                  <a:lnTo>
                    <a:pt x="117" y="81"/>
                  </a:lnTo>
                  <a:lnTo>
                    <a:pt x="122" y="87"/>
                  </a:lnTo>
                  <a:lnTo>
                    <a:pt x="121" y="91"/>
                  </a:lnTo>
                  <a:lnTo>
                    <a:pt x="117" y="89"/>
                  </a:lnTo>
                  <a:lnTo>
                    <a:pt x="115" y="85"/>
                  </a:lnTo>
                  <a:lnTo>
                    <a:pt x="111" y="84"/>
                  </a:lnTo>
                  <a:lnTo>
                    <a:pt x="108" y="84"/>
                  </a:lnTo>
                  <a:lnTo>
                    <a:pt x="110" y="82"/>
                  </a:lnTo>
                  <a:lnTo>
                    <a:pt x="105" y="83"/>
                  </a:lnTo>
                  <a:lnTo>
                    <a:pt x="102" y="92"/>
                  </a:lnTo>
                  <a:lnTo>
                    <a:pt x="109" y="96"/>
                  </a:lnTo>
                  <a:lnTo>
                    <a:pt x="110" y="102"/>
                  </a:lnTo>
                  <a:lnTo>
                    <a:pt x="104" y="104"/>
                  </a:lnTo>
                  <a:lnTo>
                    <a:pt x="104" y="109"/>
                  </a:lnTo>
                  <a:lnTo>
                    <a:pt x="99" y="115"/>
                  </a:lnTo>
                  <a:lnTo>
                    <a:pt x="95" y="114"/>
                  </a:lnTo>
                  <a:lnTo>
                    <a:pt x="94" y="111"/>
                  </a:lnTo>
                  <a:lnTo>
                    <a:pt x="97" y="108"/>
                  </a:lnTo>
                  <a:lnTo>
                    <a:pt x="96" y="106"/>
                  </a:lnTo>
                  <a:lnTo>
                    <a:pt x="100" y="103"/>
                  </a:lnTo>
                  <a:lnTo>
                    <a:pt x="94" y="88"/>
                  </a:lnTo>
                  <a:lnTo>
                    <a:pt x="90" y="88"/>
                  </a:lnTo>
                  <a:lnTo>
                    <a:pt x="86" y="86"/>
                  </a:lnTo>
                  <a:lnTo>
                    <a:pt x="84" y="81"/>
                  </a:lnTo>
                  <a:lnTo>
                    <a:pt x="80" y="81"/>
                  </a:lnTo>
                  <a:lnTo>
                    <a:pt x="80" y="80"/>
                  </a:lnTo>
                  <a:lnTo>
                    <a:pt x="76" y="78"/>
                  </a:lnTo>
                  <a:lnTo>
                    <a:pt x="72" y="73"/>
                  </a:lnTo>
                  <a:lnTo>
                    <a:pt x="65" y="73"/>
                  </a:lnTo>
                  <a:lnTo>
                    <a:pt x="51" y="60"/>
                  </a:lnTo>
                  <a:lnTo>
                    <a:pt x="46" y="59"/>
                  </a:lnTo>
                  <a:lnTo>
                    <a:pt x="46" y="57"/>
                  </a:lnTo>
                  <a:lnTo>
                    <a:pt x="40" y="52"/>
                  </a:lnTo>
                  <a:lnTo>
                    <a:pt x="35" y="39"/>
                  </a:lnTo>
                  <a:lnTo>
                    <a:pt x="21" y="33"/>
                  </a:lnTo>
                  <a:lnTo>
                    <a:pt x="11" y="41"/>
                  </a:lnTo>
                  <a:lnTo>
                    <a:pt x="9" y="42"/>
                  </a:lnTo>
                  <a:close/>
                  <a:moveTo>
                    <a:pt x="59" y="65"/>
                  </a:moveTo>
                  <a:lnTo>
                    <a:pt x="59" y="65"/>
                  </a:lnTo>
                  <a:close/>
                  <a:moveTo>
                    <a:pt x="58" y="39"/>
                  </a:moveTo>
                  <a:lnTo>
                    <a:pt x="57" y="40"/>
                  </a:lnTo>
                  <a:lnTo>
                    <a:pt x="58" y="39"/>
                  </a:lnTo>
                  <a:close/>
                  <a:moveTo>
                    <a:pt x="90" y="117"/>
                  </a:moveTo>
                  <a:lnTo>
                    <a:pt x="89" y="123"/>
                  </a:lnTo>
                  <a:lnTo>
                    <a:pt x="92" y="126"/>
                  </a:lnTo>
                  <a:lnTo>
                    <a:pt x="90" y="130"/>
                  </a:lnTo>
                  <a:lnTo>
                    <a:pt x="69" y="120"/>
                  </a:lnTo>
                  <a:lnTo>
                    <a:pt x="64" y="119"/>
                  </a:lnTo>
                  <a:lnTo>
                    <a:pt x="62" y="116"/>
                  </a:lnTo>
                  <a:lnTo>
                    <a:pt x="65" y="112"/>
                  </a:lnTo>
                  <a:lnTo>
                    <a:pt x="67" y="113"/>
                  </a:lnTo>
                  <a:lnTo>
                    <a:pt x="71" y="111"/>
                  </a:lnTo>
                  <a:lnTo>
                    <a:pt x="75" y="114"/>
                  </a:lnTo>
                  <a:lnTo>
                    <a:pt x="94" y="110"/>
                  </a:lnTo>
                  <a:lnTo>
                    <a:pt x="95" y="111"/>
                  </a:lnTo>
                  <a:lnTo>
                    <a:pt x="90" y="117"/>
                  </a:lnTo>
                  <a:close/>
                </a:path>
              </a:pathLst>
            </a:custGeom>
            <a:solidFill>
              <a:srgbClr val="FFC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366" name="Freeform 926"/>
            <p:cNvSpPr>
              <a:spLocks/>
            </p:cNvSpPr>
            <p:nvPr/>
          </p:nvSpPr>
          <p:spPr bwMode="auto">
            <a:xfrm>
              <a:off x="3434" y="1059"/>
              <a:ext cx="17" cy="29"/>
            </a:xfrm>
            <a:custGeom>
              <a:avLst/>
              <a:gdLst>
                <a:gd name="T0" fmla="*/ 0 w 17"/>
                <a:gd name="T1" fmla="*/ 8 h 29"/>
                <a:gd name="T2" fmla="*/ 0 w 17"/>
                <a:gd name="T3" fmla="*/ 4 h 29"/>
                <a:gd name="T4" fmla="*/ 4 w 17"/>
                <a:gd name="T5" fmla="*/ 5 h 29"/>
                <a:gd name="T6" fmla="*/ 10 w 17"/>
                <a:gd name="T7" fmla="*/ 0 h 29"/>
                <a:gd name="T8" fmla="*/ 14 w 17"/>
                <a:gd name="T9" fmla="*/ 2 h 29"/>
                <a:gd name="T10" fmla="*/ 14 w 17"/>
                <a:gd name="T11" fmla="*/ 3 h 29"/>
                <a:gd name="T12" fmla="*/ 14 w 17"/>
                <a:gd name="T13" fmla="*/ 5 h 29"/>
                <a:gd name="T14" fmla="*/ 17 w 17"/>
                <a:gd name="T15" fmla="*/ 9 h 29"/>
                <a:gd name="T16" fmla="*/ 15 w 17"/>
                <a:gd name="T17" fmla="*/ 13 h 29"/>
                <a:gd name="T18" fmla="*/ 16 w 17"/>
                <a:gd name="T19" fmla="*/ 15 h 29"/>
                <a:gd name="T20" fmla="*/ 15 w 17"/>
                <a:gd name="T21" fmla="*/ 26 h 29"/>
                <a:gd name="T22" fmla="*/ 8 w 17"/>
                <a:gd name="T23" fmla="*/ 25 h 29"/>
                <a:gd name="T24" fmla="*/ 8 w 17"/>
                <a:gd name="T25" fmla="*/ 29 h 29"/>
                <a:gd name="T26" fmla="*/ 5 w 17"/>
                <a:gd name="T27" fmla="*/ 29 h 29"/>
                <a:gd name="T28" fmla="*/ 4 w 17"/>
                <a:gd name="T29" fmla="*/ 27 h 29"/>
                <a:gd name="T30" fmla="*/ 3 w 17"/>
                <a:gd name="T31" fmla="*/ 29 h 29"/>
                <a:gd name="T32" fmla="*/ 2 w 17"/>
                <a:gd name="T33" fmla="*/ 24 h 29"/>
                <a:gd name="T34" fmla="*/ 4 w 17"/>
                <a:gd name="T35" fmla="*/ 18 h 29"/>
                <a:gd name="T36" fmla="*/ 2 w 17"/>
                <a:gd name="T37" fmla="*/ 17 h 29"/>
                <a:gd name="T38" fmla="*/ 2 w 17"/>
                <a:gd name="T39" fmla="*/ 11 h 29"/>
                <a:gd name="T40" fmla="*/ 0 w 17"/>
                <a:gd name="T41" fmla="*/ 8 h 2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
                <a:gd name="T64" fmla="*/ 0 h 29"/>
                <a:gd name="T65" fmla="*/ 17 w 17"/>
                <a:gd name="T66" fmla="*/ 29 h 2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 h="29">
                  <a:moveTo>
                    <a:pt x="0" y="8"/>
                  </a:moveTo>
                  <a:lnTo>
                    <a:pt x="0" y="4"/>
                  </a:lnTo>
                  <a:lnTo>
                    <a:pt x="4" y="5"/>
                  </a:lnTo>
                  <a:lnTo>
                    <a:pt x="10" y="0"/>
                  </a:lnTo>
                  <a:lnTo>
                    <a:pt x="14" y="2"/>
                  </a:lnTo>
                  <a:lnTo>
                    <a:pt x="14" y="3"/>
                  </a:lnTo>
                  <a:lnTo>
                    <a:pt x="14" y="5"/>
                  </a:lnTo>
                  <a:lnTo>
                    <a:pt x="17" y="9"/>
                  </a:lnTo>
                  <a:lnTo>
                    <a:pt x="15" y="13"/>
                  </a:lnTo>
                  <a:lnTo>
                    <a:pt x="16" y="15"/>
                  </a:lnTo>
                  <a:lnTo>
                    <a:pt x="15" y="26"/>
                  </a:lnTo>
                  <a:lnTo>
                    <a:pt x="8" y="25"/>
                  </a:lnTo>
                  <a:lnTo>
                    <a:pt x="8" y="29"/>
                  </a:lnTo>
                  <a:lnTo>
                    <a:pt x="5" y="29"/>
                  </a:lnTo>
                  <a:lnTo>
                    <a:pt x="4" y="27"/>
                  </a:lnTo>
                  <a:lnTo>
                    <a:pt x="3" y="29"/>
                  </a:lnTo>
                  <a:lnTo>
                    <a:pt x="2" y="24"/>
                  </a:lnTo>
                  <a:lnTo>
                    <a:pt x="4" y="18"/>
                  </a:lnTo>
                  <a:lnTo>
                    <a:pt x="2" y="17"/>
                  </a:lnTo>
                  <a:lnTo>
                    <a:pt x="2" y="11"/>
                  </a:lnTo>
                  <a:lnTo>
                    <a:pt x="0" y="8"/>
                  </a:lnTo>
                  <a:close/>
                </a:path>
              </a:pathLst>
            </a:custGeom>
            <a:noFill/>
            <a:ln w="6350" cap="flat">
              <a:solidFill>
                <a:srgbClr val="6E6E6E"/>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1367" name="Freeform 927"/>
            <p:cNvSpPr>
              <a:spLocks/>
            </p:cNvSpPr>
            <p:nvPr/>
          </p:nvSpPr>
          <p:spPr bwMode="auto">
            <a:xfrm>
              <a:off x="3417" y="986"/>
              <a:ext cx="122" cy="115"/>
            </a:xfrm>
            <a:custGeom>
              <a:avLst/>
              <a:gdLst>
                <a:gd name="T0" fmla="*/ 9 w 122"/>
                <a:gd name="T1" fmla="*/ 37 h 115"/>
                <a:gd name="T2" fmla="*/ 2 w 122"/>
                <a:gd name="T3" fmla="*/ 32 h 115"/>
                <a:gd name="T4" fmla="*/ 0 w 122"/>
                <a:gd name="T5" fmla="*/ 25 h 115"/>
                <a:gd name="T6" fmla="*/ 4 w 122"/>
                <a:gd name="T7" fmla="*/ 21 h 115"/>
                <a:gd name="T8" fmla="*/ 3 w 122"/>
                <a:gd name="T9" fmla="*/ 15 h 115"/>
                <a:gd name="T10" fmla="*/ 17 w 122"/>
                <a:gd name="T11" fmla="*/ 8 h 115"/>
                <a:gd name="T12" fmla="*/ 23 w 122"/>
                <a:gd name="T13" fmla="*/ 16 h 115"/>
                <a:gd name="T14" fmla="*/ 27 w 122"/>
                <a:gd name="T15" fmla="*/ 10 h 115"/>
                <a:gd name="T16" fmla="*/ 33 w 122"/>
                <a:gd name="T17" fmla="*/ 12 h 115"/>
                <a:gd name="T18" fmla="*/ 37 w 122"/>
                <a:gd name="T19" fmla="*/ 7 h 115"/>
                <a:gd name="T20" fmla="*/ 41 w 122"/>
                <a:gd name="T21" fmla="*/ 5 h 115"/>
                <a:gd name="T22" fmla="*/ 53 w 122"/>
                <a:gd name="T23" fmla="*/ 0 h 115"/>
                <a:gd name="T24" fmla="*/ 55 w 122"/>
                <a:gd name="T25" fmla="*/ 5 h 115"/>
                <a:gd name="T26" fmla="*/ 65 w 122"/>
                <a:gd name="T27" fmla="*/ 11 h 115"/>
                <a:gd name="T28" fmla="*/ 67 w 122"/>
                <a:gd name="T29" fmla="*/ 14 h 115"/>
                <a:gd name="T30" fmla="*/ 69 w 122"/>
                <a:gd name="T31" fmla="*/ 19 h 115"/>
                <a:gd name="T32" fmla="*/ 64 w 122"/>
                <a:gd name="T33" fmla="*/ 17 h 115"/>
                <a:gd name="T34" fmla="*/ 55 w 122"/>
                <a:gd name="T35" fmla="*/ 20 h 115"/>
                <a:gd name="T36" fmla="*/ 57 w 122"/>
                <a:gd name="T37" fmla="*/ 27 h 115"/>
                <a:gd name="T38" fmla="*/ 57 w 122"/>
                <a:gd name="T39" fmla="*/ 36 h 115"/>
                <a:gd name="T40" fmla="*/ 74 w 122"/>
                <a:gd name="T41" fmla="*/ 55 h 115"/>
                <a:gd name="T42" fmla="*/ 86 w 122"/>
                <a:gd name="T43" fmla="*/ 64 h 115"/>
                <a:gd name="T44" fmla="*/ 98 w 122"/>
                <a:gd name="T45" fmla="*/ 66 h 115"/>
                <a:gd name="T46" fmla="*/ 96 w 122"/>
                <a:gd name="T47" fmla="*/ 71 h 115"/>
                <a:gd name="T48" fmla="*/ 122 w 122"/>
                <a:gd name="T49" fmla="*/ 87 h 115"/>
                <a:gd name="T50" fmla="*/ 117 w 122"/>
                <a:gd name="T51" fmla="*/ 89 h 115"/>
                <a:gd name="T52" fmla="*/ 111 w 122"/>
                <a:gd name="T53" fmla="*/ 84 h 115"/>
                <a:gd name="T54" fmla="*/ 110 w 122"/>
                <a:gd name="T55" fmla="*/ 82 h 115"/>
                <a:gd name="T56" fmla="*/ 102 w 122"/>
                <a:gd name="T57" fmla="*/ 92 h 115"/>
                <a:gd name="T58" fmla="*/ 110 w 122"/>
                <a:gd name="T59" fmla="*/ 102 h 115"/>
                <a:gd name="T60" fmla="*/ 104 w 122"/>
                <a:gd name="T61" fmla="*/ 109 h 115"/>
                <a:gd name="T62" fmla="*/ 95 w 122"/>
                <a:gd name="T63" fmla="*/ 114 h 115"/>
                <a:gd name="T64" fmla="*/ 97 w 122"/>
                <a:gd name="T65" fmla="*/ 108 h 115"/>
                <a:gd name="T66" fmla="*/ 100 w 122"/>
                <a:gd name="T67" fmla="*/ 103 h 115"/>
                <a:gd name="T68" fmla="*/ 90 w 122"/>
                <a:gd name="T69" fmla="*/ 88 h 115"/>
                <a:gd name="T70" fmla="*/ 84 w 122"/>
                <a:gd name="T71" fmla="*/ 81 h 115"/>
                <a:gd name="T72" fmla="*/ 80 w 122"/>
                <a:gd name="T73" fmla="*/ 80 h 115"/>
                <a:gd name="T74" fmla="*/ 72 w 122"/>
                <a:gd name="T75" fmla="*/ 73 h 115"/>
                <a:gd name="T76" fmla="*/ 51 w 122"/>
                <a:gd name="T77" fmla="*/ 60 h 115"/>
                <a:gd name="T78" fmla="*/ 46 w 122"/>
                <a:gd name="T79" fmla="*/ 57 h 115"/>
                <a:gd name="T80" fmla="*/ 35 w 122"/>
                <a:gd name="T81" fmla="*/ 39 h 115"/>
                <a:gd name="T82" fmla="*/ 11 w 122"/>
                <a:gd name="T83" fmla="*/ 41 h 11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22"/>
                <a:gd name="T127" fmla="*/ 0 h 115"/>
                <a:gd name="T128" fmla="*/ 122 w 122"/>
                <a:gd name="T129" fmla="*/ 115 h 11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22" h="115">
                  <a:moveTo>
                    <a:pt x="9" y="42"/>
                  </a:moveTo>
                  <a:lnTo>
                    <a:pt x="9" y="37"/>
                  </a:lnTo>
                  <a:lnTo>
                    <a:pt x="3" y="36"/>
                  </a:lnTo>
                  <a:lnTo>
                    <a:pt x="2" y="32"/>
                  </a:lnTo>
                  <a:lnTo>
                    <a:pt x="4" y="29"/>
                  </a:lnTo>
                  <a:lnTo>
                    <a:pt x="0" y="25"/>
                  </a:lnTo>
                  <a:lnTo>
                    <a:pt x="4" y="23"/>
                  </a:lnTo>
                  <a:lnTo>
                    <a:pt x="4" y="21"/>
                  </a:lnTo>
                  <a:lnTo>
                    <a:pt x="1" y="17"/>
                  </a:lnTo>
                  <a:lnTo>
                    <a:pt x="3" y="15"/>
                  </a:lnTo>
                  <a:lnTo>
                    <a:pt x="11" y="15"/>
                  </a:lnTo>
                  <a:lnTo>
                    <a:pt x="17" y="8"/>
                  </a:lnTo>
                  <a:lnTo>
                    <a:pt x="17" y="11"/>
                  </a:lnTo>
                  <a:lnTo>
                    <a:pt x="23" y="16"/>
                  </a:lnTo>
                  <a:lnTo>
                    <a:pt x="25" y="8"/>
                  </a:lnTo>
                  <a:lnTo>
                    <a:pt x="27" y="10"/>
                  </a:lnTo>
                  <a:lnTo>
                    <a:pt x="32" y="9"/>
                  </a:lnTo>
                  <a:lnTo>
                    <a:pt x="33" y="12"/>
                  </a:lnTo>
                  <a:lnTo>
                    <a:pt x="33" y="7"/>
                  </a:lnTo>
                  <a:lnTo>
                    <a:pt x="37" y="7"/>
                  </a:lnTo>
                  <a:lnTo>
                    <a:pt x="37" y="3"/>
                  </a:lnTo>
                  <a:lnTo>
                    <a:pt x="41" y="5"/>
                  </a:lnTo>
                  <a:lnTo>
                    <a:pt x="43" y="3"/>
                  </a:lnTo>
                  <a:lnTo>
                    <a:pt x="53" y="0"/>
                  </a:lnTo>
                  <a:lnTo>
                    <a:pt x="53" y="3"/>
                  </a:lnTo>
                  <a:lnTo>
                    <a:pt x="55" y="5"/>
                  </a:lnTo>
                  <a:lnTo>
                    <a:pt x="68" y="7"/>
                  </a:lnTo>
                  <a:lnTo>
                    <a:pt x="65" y="11"/>
                  </a:lnTo>
                  <a:lnTo>
                    <a:pt x="68" y="12"/>
                  </a:lnTo>
                  <a:lnTo>
                    <a:pt x="67" y="14"/>
                  </a:lnTo>
                  <a:lnTo>
                    <a:pt x="71" y="18"/>
                  </a:lnTo>
                  <a:lnTo>
                    <a:pt x="69" y="19"/>
                  </a:lnTo>
                  <a:lnTo>
                    <a:pt x="68" y="17"/>
                  </a:lnTo>
                  <a:lnTo>
                    <a:pt x="64" y="17"/>
                  </a:lnTo>
                  <a:lnTo>
                    <a:pt x="63" y="18"/>
                  </a:lnTo>
                  <a:lnTo>
                    <a:pt x="55" y="20"/>
                  </a:lnTo>
                  <a:lnTo>
                    <a:pt x="54" y="23"/>
                  </a:lnTo>
                  <a:lnTo>
                    <a:pt x="57" y="27"/>
                  </a:lnTo>
                  <a:lnTo>
                    <a:pt x="55" y="30"/>
                  </a:lnTo>
                  <a:lnTo>
                    <a:pt x="57" y="36"/>
                  </a:lnTo>
                  <a:lnTo>
                    <a:pt x="69" y="45"/>
                  </a:lnTo>
                  <a:lnTo>
                    <a:pt x="74" y="55"/>
                  </a:lnTo>
                  <a:lnTo>
                    <a:pt x="82" y="62"/>
                  </a:lnTo>
                  <a:lnTo>
                    <a:pt x="86" y="64"/>
                  </a:lnTo>
                  <a:lnTo>
                    <a:pt x="97" y="65"/>
                  </a:lnTo>
                  <a:lnTo>
                    <a:pt x="98" y="66"/>
                  </a:lnTo>
                  <a:lnTo>
                    <a:pt x="94" y="69"/>
                  </a:lnTo>
                  <a:lnTo>
                    <a:pt x="96" y="71"/>
                  </a:lnTo>
                  <a:lnTo>
                    <a:pt x="117" y="81"/>
                  </a:lnTo>
                  <a:lnTo>
                    <a:pt x="122" y="87"/>
                  </a:lnTo>
                  <a:lnTo>
                    <a:pt x="121" y="91"/>
                  </a:lnTo>
                  <a:lnTo>
                    <a:pt x="117" y="89"/>
                  </a:lnTo>
                  <a:lnTo>
                    <a:pt x="115" y="85"/>
                  </a:lnTo>
                  <a:lnTo>
                    <a:pt x="111" y="84"/>
                  </a:lnTo>
                  <a:lnTo>
                    <a:pt x="108" y="84"/>
                  </a:lnTo>
                  <a:lnTo>
                    <a:pt x="110" y="82"/>
                  </a:lnTo>
                  <a:lnTo>
                    <a:pt x="105" y="83"/>
                  </a:lnTo>
                  <a:lnTo>
                    <a:pt x="102" y="92"/>
                  </a:lnTo>
                  <a:lnTo>
                    <a:pt x="109" y="96"/>
                  </a:lnTo>
                  <a:lnTo>
                    <a:pt x="110" y="102"/>
                  </a:lnTo>
                  <a:lnTo>
                    <a:pt x="104" y="104"/>
                  </a:lnTo>
                  <a:lnTo>
                    <a:pt x="104" y="109"/>
                  </a:lnTo>
                  <a:lnTo>
                    <a:pt x="99" y="115"/>
                  </a:lnTo>
                  <a:lnTo>
                    <a:pt x="95" y="114"/>
                  </a:lnTo>
                  <a:lnTo>
                    <a:pt x="94" y="111"/>
                  </a:lnTo>
                  <a:lnTo>
                    <a:pt x="97" y="108"/>
                  </a:lnTo>
                  <a:lnTo>
                    <a:pt x="96" y="106"/>
                  </a:lnTo>
                  <a:lnTo>
                    <a:pt x="100" y="103"/>
                  </a:lnTo>
                  <a:lnTo>
                    <a:pt x="94" y="88"/>
                  </a:lnTo>
                  <a:lnTo>
                    <a:pt x="90" y="88"/>
                  </a:lnTo>
                  <a:lnTo>
                    <a:pt x="86" y="86"/>
                  </a:lnTo>
                  <a:lnTo>
                    <a:pt x="84" y="81"/>
                  </a:lnTo>
                  <a:lnTo>
                    <a:pt x="80" y="81"/>
                  </a:lnTo>
                  <a:lnTo>
                    <a:pt x="80" y="80"/>
                  </a:lnTo>
                  <a:lnTo>
                    <a:pt x="76" y="78"/>
                  </a:lnTo>
                  <a:lnTo>
                    <a:pt x="72" y="73"/>
                  </a:lnTo>
                  <a:lnTo>
                    <a:pt x="65" y="73"/>
                  </a:lnTo>
                  <a:lnTo>
                    <a:pt x="51" y="60"/>
                  </a:lnTo>
                  <a:lnTo>
                    <a:pt x="46" y="59"/>
                  </a:lnTo>
                  <a:lnTo>
                    <a:pt x="46" y="57"/>
                  </a:lnTo>
                  <a:lnTo>
                    <a:pt x="40" y="52"/>
                  </a:lnTo>
                  <a:lnTo>
                    <a:pt x="35" y="39"/>
                  </a:lnTo>
                  <a:lnTo>
                    <a:pt x="21" y="33"/>
                  </a:lnTo>
                  <a:lnTo>
                    <a:pt x="11" y="41"/>
                  </a:lnTo>
                  <a:lnTo>
                    <a:pt x="9" y="42"/>
                  </a:lnTo>
                </a:path>
              </a:pathLst>
            </a:custGeom>
            <a:noFill/>
            <a:ln w="6350" cap="flat">
              <a:solidFill>
                <a:srgbClr val="6E6E6E"/>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1368" name="Line 928"/>
            <p:cNvSpPr>
              <a:spLocks noChangeShapeType="1"/>
            </p:cNvSpPr>
            <p:nvPr/>
          </p:nvSpPr>
          <p:spPr bwMode="auto">
            <a:xfrm>
              <a:off x="3476" y="1051"/>
              <a:ext cx="1" cy="1"/>
            </a:xfrm>
            <a:prstGeom prst="line">
              <a:avLst/>
            </a:prstGeom>
            <a:noFill/>
            <a:ln w="6350">
              <a:solidFill>
                <a:srgbClr val="6E6E6E"/>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369" name="Freeform 929"/>
            <p:cNvSpPr>
              <a:spLocks/>
            </p:cNvSpPr>
            <p:nvPr/>
          </p:nvSpPr>
          <p:spPr bwMode="auto">
            <a:xfrm>
              <a:off x="3474" y="1025"/>
              <a:ext cx="1" cy="1"/>
            </a:xfrm>
            <a:custGeom>
              <a:avLst/>
              <a:gdLst>
                <a:gd name="T0" fmla="*/ 1 w 1"/>
                <a:gd name="T1" fmla="*/ 0 h 1"/>
                <a:gd name="T2" fmla="*/ 0 w 1"/>
                <a:gd name="T3" fmla="*/ 1 h 1"/>
                <a:gd name="T4" fmla="*/ 0 w 1"/>
                <a:gd name="T5" fmla="*/ 1 h 1"/>
                <a:gd name="T6" fmla="*/ 1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1" y="0"/>
                  </a:moveTo>
                  <a:lnTo>
                    <a:pt x="0" y="1"/>
                  </a:lnTo>
                  <a:lnTo>
                    <a:pt x="1" y="0"/>
                  </a:lnTo>
                </a:path>
              </a:pathLst>
            </a:custGeom>
            <a:noFill/>
            <a:ln w="6350" cap="flat">
              <a:solidFill>
                <a:srgbClr val="6E6E6E"/>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1370" name="Freeform 930"/>
            <p:cNvSpPr>
              <a:spLocks/>
            </p:cNvSpPr>
            <p:nvPr/>
          </p:nvSpPr>
          <p:spPr bwMode="auto">
            <a:xfrm>
              <a:off x="3479" y="1096"/>
              <a:ext cx="33" cy="20"/>
            </a:xfrm>
            <a:custGeom>
              <a:avLst/>
              <a:gdLst>
                <a:gd name="T0" fmla="*/ 28 w 33"/>
                <a:gd name="T1" fmla="*/ 7 h 20"/>
                <a:gd name="T2" fmla="*/ 27 w 33"/>
                <a:gd name="T3" fmla="*/ 13 h 20"/>
                <a:gd name="T4" fmla="*/ 30 w 33"/>
                <a:gd name="T5" fmla="*/ 16 h 20"/>
                <a:gd name="T6" fmla="*/ 28 w 33"/>
                <a:gd name="T7" fmla="*/ 20 h 20"/>
                <a:gd name="T8" fmla="*/ 7 w 33"/>
                <a:gd name="T9" fmla="*/ 10 h 20"/>
                <a:gd name="T10" fmla="*/ 2 w 33"/>
                <a:gd name="T11" fmla="*/ 9 h 20"/>
                <a:gd name="T12" fmla="*/ 0 w 33"/>
                <a:gd name="T13" fmla="*/ 6 h 20"/>
                <a:gd name="T14" fmla="*/ 3 w 33"/>
                <a:gd name="T15" fmla="*/ 2 h 20"/>
                <a:gd name="T16" fmla="*/ 5 w 33"/>
                <a:gd name="T17" fmla="*/ 3 h 20"/>
                <a:gd name="T18" fmla="*/ 9 w 33"/>
                <a:gd name="T19" fmla="*/ 1 h 20"/>
                <a:gd name="T20" fmla="*/ 13 w 33"/>
                <a:gd name="T21" fmla="*/ 4 h 20"/>
                <a:gd name="T22" fmla="*/ 32 w 33"/>
                <a:gd name="T23" fmla="*/ 0 h 20"/>
                <a:gd name="T24" fmla="*/ 33 w 33"/>
                <a:gd name="T25" fmla="*/ 1 h 20"/>
                <a:gd name="T26" fmla="*/ 28 w 33"/>
                <a:gd name="T27" fmla="*/ 7 h 2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3"/>
                <a:gd name="T43" fmla="*/ 0 h 20"/>
                <a:gd name="T44" fmla="*/ 33 w 33"/>
                <a:gd name="T45" fmla="*/ 20 h 2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3" h="20">
                  <a:moveTo>
                    <a:pt x="28" y="7"/>
                  </a:moveTo>
                  <a:lnTo>
                    <a:pt x="27" y="13"/>
                  </a:lnTo>
                  <a:lnTo>
                    <a:pt x="30" y="16"/>
                  </a:lnTo>
                  <a:lnTo>
                    <a:pt x="28" y="20"/>
                  </a:lnTo>
                  <a:lnTo>
                    <a:pt x="7" y="10"/>
                  </a:lnTo>
                  <a:lnTo>
                    <a:pt x="2" y="9"/>
                  </a:lnTo>
                  <a:lnTo>
                    <a:pt x="0" y="6"/>
                  </a:lnTo>
                  <a:lnTo>
                    <a:pt x="3" y="2"/>
                  </a:lnTo>
                  <a:lnTo>
                    <a:pt x="5" y="3"/>
                  </a:lnTo>
                  <a:lnTo>
                    <a:pt x="9" y="1"/>
                  </a:lnTo>
                  <a:lnTo>
                    <a:pt x="13" y="4"/>
                  </a:lnTo>
                  <a:lnTo>
                    <a:pt x="32" y="0"/>
                  </a:lnTo>
                  <a:lnTo>
                    <a:pt x="33" y="1"/>
                  </a:lnTo>
                  <a:lnTo>
                    <a:pt x="28" y="7"/>
                  </a:lnTo>
                </a:path>
              </a:pathLst>
            </a:custGeom>
            <a:noFill/>
            <a:ln w="6350" cap="flat">
              <a:solidFill>
                <a:srgbClr val="6E6E6E"/>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1371" name="Freeform 931"/>
            <p:cNvSpPr>
              <a:spLocks/>
            </p:cNvSpPr>
            <p:nvPr/>
          </p:nvSpPr>
          <p:spPr bwMode="auto">
            <a:xfrm>
              <a:off x="3499" y="1124"/>
              <a:ext cx="4" cy="4"/>
            </a:xfrm>
            <a:custGeom>
              <a:avLst/>
              <a:gdLst>
                <a:gd name="T0" fmla="*/ 1 w 4"/>
                <a:gd name="T1" fmla="*/ 0 h 4"/>
                <a:gd name="T2" fmla="*/ 4 w 4"/>
                <a:gd name="T3" fmla="*/ 2 h 4"/>
                <a:gd name="T4" fmla="*/ 3 w 4"/>
                <a:gd name="T5" fmla="*/ 4 h 4"/>
                <a:gd name="T6" fmla="*/ 0 w 4"/>
                <a:gd name="T7" fmla="*/ 2 h 4"/>
                <a:gd name="T8" fmla="*/ 1 w 4"/>
                <a:gd name="T9" fmla="*/ 0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1" y="0"/>
                  </a:moveTo>
                  <a:lnTo>
                    <a:pt x="4" y="2"/>
                  </a:lnTo>
                  <a:lnTo>
                    <a:pt x="3" y="4"/>
                  </a:lnTo>
                  <a:lnTo>
                    <a:pt x="0" y="2"/>
                  </a:lnTo>
                  <a:lnTo>
                    <a:pt x="1"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372" name="Freeform 932"/>
            <p:cNvSpPr>
              <a:spLocks noEditPoints="1"/>
            </p:cNvSpPr>
            <p:nvPr/>
          </p:nvSpPr>
          <p:spPr bwMode="auto">
            <a:xfrm>
              <a:off x="3497" y="1122"/>
              <a:ext cx="9" cy="8"/>
            </a:xfrm>
            <a:custGeom>
              <a:avLst/>
              <a:gdLst>
                <a:gd name="T0" fmla="*/ 6 w 34"/>
                <a:gd name="T1" fmla="*/ 5 h 33"/>
                <a:gd name="T2" fmla="*/ 11 w 34"/>
                <a:gd name="T3" fmla="*/ 1 h 33"/>
                <a:gd name="T4" fmla="*/ 18 w 34"/>
                <a:gd name="T5" fmla="*/ 2 h 33"/>
                <a:gd name="T6" fmla="*/ 30 w 34"/>
                <a:gd name="T7" fmla="*/ 10 h 33"/>
                <a:gd name="T8" fmla="*/ 33 w 34"/>
                <a:gd name="T9" fmla="*/ 20 h 33"/>
                <a:gd name="T10" fmla="*/ 29 w 34"/>
                <a:gd name="T11" fmla="*/ 28 h 33"/>
                <a:gd name="T12" fmla="*/ 24 w 34"/>
                <a:gd name="T13" fmla="*/ 32 h 33"/>
                <a:gd name="T14" fmla="*/ 17 w 34"/>
                <a:gd name="T15" fmla="*/ 31 h 33"/>
                <a:gd name="T16" fmla="*/ 5 w 34"/>
                <a:gd name="T17" fmla="*/ 23 h 33"/>
                <a:gd name="T18" fmla="*/ 2 w 34"/>
                <a:gd name="T19" fmla="*/ 13 h 33"/>
                <a:gd name="T20" fmla="*/ 6 w 34"/>
                <a:gd name="T21" fmla="*/ 5 h 33"/>
                <a:gd name="T22" fmla="*/ 17 w 34"/>
                <a:gd name="T23" fmla="*/ 20 h 33"/>
                <a:gd name="T24" fmla="*/ 14 w 34"/>
                <a:gd name="T25" fmla="*/ 10 h 33"/>
                <a:gd name="T26" fmla="*/ 26 w 34"/>
                <a:gd name="T27" fmla="*/ 18 h 33"/>
                <a:gd name="T28" fmla="*/ 14 w 34"/>
                <a:gd name="T29" fmla="*/ 21 h 33"/>
                <a:gd name="T30" fmla="*/ 18 w 34"/>
                <a:gd name="T31" fmla="*/ 13 h 33"/>
                <a:gd name="T32" fmla="*/ 21 w 34"/>
                <a:gd name="T33" fmla="*/ 23 h 33"/>
                <a:gd name="T34" fmla="*/ 9 w 34"/>
                <a:gd name="T35" fmla="*/ 15 h 33"/>
                <a:gd name="T36" fmla="*/ 21 w 34"/>
                <a:gd name="T37" fmla="*/ 12 h 33"/>
                <a:gd name="T38" fmla="*/ 17 w 34"/>
                <a:gd name="T39" fmla="*/ 20 h 3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4"/>
                <a:gd name="T61" fmla="*/ 0 h 33"/>
                <a:gd name="T62" fmla="*/ 34 w 34"/>
                <a:gd name="T63" fmla="*/ 33 h 3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4" h="33">
                  <a:moveTo>
                    <a:pt x="6" y="5"/>
                  </a:moveTo>
                  <a:cubicBezTo>
                    <a:pt x="7" y="3"/>
                    <a:pt x="9" y="1"/>
                    <a:pt x="11" y="1"/>
                  </a:cubicBezTo>
                  <a:cubicBezTo>
                    <a:pt x="14" y="0"/>
                    <a:pt x="16" y="1"/>
                    <a:pt x="18" y="2"/>
                  </a:cubicBezTo>
                  <a:lnTo>
                    <a:pt x="30" y="10"/>
                  </a:lnTo>
                  <a:cubicBezTo>
                    <a:pt x="33" y="12"/>
                    <a:pt x="34" y="16"/>
                    <a:pt x="33" y="20"/>
                  </a:cubicBezTo>
                  <a:lnTo>
                    <a:pt x="29" y="28"/>
                  </a:lnTo>
                  <a:cubicBezTo>
                    <a:pt x="28" y="30"/>
                    <a:pt x="26" y="32"/>
                    <a:pt x="24" y="32"/>
                  </a:cubicBezTo>
                  <a:cubicBezTo>
                    <a:pt x="21" y="33"/>
                    <a:pt x="19" y="32"/>
                    <a:pt x="17" y="31"/>
                  </a:cubicBezTo>
                  <a:lnTo>
                    <a:pt x="5" y="23"/>
                  </a:lnTo>
                  <a:cubicBezTo>
                    <a:pt x="2" y="21"/>
                    <a:pt x="0" y="16"/>
                    <a:pt x="2" y="13"/>
                  </a:cubicBezTo>
                  <a:lnTo>
                    <a:pt x="6" y="5"/>
                  </a:lnTo>
                  <a:close/>
                  <a:moveTo>
                    <a:pt x="17" y="20"/>
                  </a:moveTo>
                  <a:lnTo>
                    <a:pt x="14" y="10"/>
                  </a:lnTo>
                  <a:lnTo>
                    <a:pt x="26" y="18"/>
                  </a:lnTo>
                  <a:lnTo>
                    <a:pt x="14" y="21"/>
                  </a:lnTo>
                  <a:lnTo>
                    <a:pt x="18" y="13"/>
                  </a:lnTo>
                  <a:lnTo>
                    <a:pt x="21" y="23"/>
                  </a:lnTo>
                  <a:lnTo>
                    <a:pt x="9" y="15"/>
                  </a:lnTo>
                  <a:lnTo>
                    <a:pt x="21" y="12"/>
                  </a:lnTo>
                  <a:lnTo>
                    <a:pt x="17" y="20"/>
                  </a:lnTo>
                  <a:close/>
                </a:path>
              </a:pathLst>
            </a:custGeom>
            <a:solidFill>
              <a:srgbClr val="6E6E6E"/>
            </a:solidFill>
            <a:ln w="0" cap="flat">
              <a:solidFill>
                <a:srgbClr val="6E6E6E"/>
              </a:solidFill>
              <a:prstDash val="solid"/>
              <a:round/>
              <a:headEnd/>
              <a:tailEnd/>
            </a:ln>
          </p:spPr>
          <p:txBody>
            <a:bodyPr/>
            <a:lstStyle/>
            <a:p>
              <a:endParaRPr lang="en-US"/>
            </a:p>
          </p:txBody>
        </p:sp>
        <p:sp>
          <p:nvSpPr>
            <p:cNvPr id="1373" name="Freeform 933"/>
            <p:cNvSpPr>
              <a:spLocks noEditPoints="1"/>
            </p:cNvSpPr>
            <p:nvPr/>
          </p:nvSpPr>
          <p:spPr bwMode="auto">
            <a:xfrm>
              <a:off x="2665" y="1170"/>
              <a:ext cx="9" cy="4"/>
            </a:xfrm>
            <a:custGeom>
              <a:avLst/>
              <a:gdLst>
                <a:gd name="T0" fmla="*/ 26 w 37"/>
                <a:gd name="T1" fmla="*/ 0 h 16"/>
                <a:gd name="T2" fmla="*/ 37 w 37"/>
                <a:gd name="T3" fmla="*/ 0 h 16"/>
                <a:gd name="T4" fmla="*/ 37 w 37"/>
                <a:gd name="T5" fmla="*/ 16 h 16"/>
                <a:gd name="T6" fmla="*/ 18 w 37"/>
                <a:gd name="T7" fmla="*/ 16 h 16"/>
                <a:gd name="T8" fmla="*/ 10 w 37"/>
                <a:gd name="T9" fmla="*/ 16 h 16"/>
                <a:gd name="T10" fmla="*/ 10 w 37"/>
                <a:gd name="T11" fmla="*/ 0 h 16"/>
                <a:gd name="T12" fmla="*/ 18 w 37"/>
                <a:gd name="T13" fmla="*/ 0 h 16"/>
                <a:gd name="T14" fmla="*/ 26 w 37"/>
                <a:gd name="T15" fmla="*/ 0 h 16"/>
                <a:gd name="T16" fmla="*/ 18 w 37"/>
                <a:gd name="T17" fmla="*/ 16 h 16"/>
                <a:gd name="T18" fmla="*/ 10 w 37"/>
                <a:gd name="T19" fmla="*/ 16 h 16"/>
                <a:gd name="T20" fmla="*/ 10 w 37"/>
                <a:gd name="T21" fmla="*/ 0 h 16"/>
                <a:gd name="T22" fmla="*/ 18 w 37"/>
                <a:gd name="T23" fmla="*/ 0 h 16"/>
                <a:gd name="T24" fmla="*/ 26 w 37"/>
                <a:gd name="T25" fmla="*/ 0 h 16"/>
                <a:gd name="T26" fmla="*/ 26 w 37"/>
                <a:gd name="T27" fmla="*/ 16 h 16"/>
                <a:gd name="T28" fmla="*/ 18 w 37"/>
                <a:gd name="T29" fmla="*/ 16 h 1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7"/>
                <a:gd name="T46" fmla="*/ 0 h 16"/>
                <a:gd name="T47" fmla="*/ 37 w 37"/>
                <a:gd name="T48" fmla="*/ 16 h 1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7" h="16">
                  <a:moveTo>
                    <a:pt x="26" y="0"/>
                  </a:moveTo>
                  <a:lnTo>
                    <a:pt x="37" y="0"/>
                  </a:lnTo>
                  <a:lnTo>
                    <a:pt x="37" y="16"/>
                  </a:lnTo>
                  <a:lnTo>
                    <a:pt x="18" y="16"/>
                  </a:lnTo>
                  <a:lnTo>
                    <a:pt x="10" y="16"/>
                  </a:lnTo>
                  <a:cubicBezTo>
                    <a:pt x="0" y="16"/>
                    <a:pt x="0" y="0"/>
                    <a:pt x="10" y="0"/>
                  </a:cubicBezTo>
                  <a:lnTo>
                    <a:pt x="18" y="0"/>
                  </a:lnTo>
                  <a:lnTo>
                    <a:pt x="26" y="0"/>
                  </a:lnTo>
                  <a:close/>
                  <a:moveTo>
                    <a:pt x="18" y="16"/>
                  </a:moveTo>
                  <a:lnTo>
                    <a:pt x="10" y="16"/>
                  </a:lnTo>
                  <a:lnTo>
                    <a:pt x="10" y="0"/>
                  </a:lnTo>
                  <a:lnTo>
                    <a:pt x="18" y="0"/>
                  </a:lnTo>
                  <a:lnTo>
                    <a:pt x="26" y="0"/>
                  </a:lnTo>
                  <a:lnTo>
                    <a:pt x="26" y="16"/>
                  </a:lnTo>
                  <a:lnTo>
                    <a:pt x="18" y="16"/>
                  </a:lnTo>
                  <a:close/>
                </a:path>
              </a:pathLst>
            </a:custGeom>
            <a:solidFill>
              <a:srgbClr val="6E6E6E"/>
            </a:solidFill>
            <a:ln w="0" cap="flat">
              <a:solidFill>
                <a:srgbClr val="6E6E6E"/>
              </a:solidFill>
              <a:prstDash val="solid"/>
              <a:round/>
              <a:headEnd/>
              <a:tailEnd/>
            </a:ln>
          </p:spPr>
          <p:txBody>
            <a:bodyPr/>
            <a:lstStyle/>
            <a:p>
              <a:endParaRPr lang="en-US"/>
            </a:p>
          </p:txBody>
        </p:sp>
        <p:sp>
          <p:nvSpPr>
            <p:cNvPr id="1374" name="Freeform 934"/>
            <p:cNvSpPr>
              <a:spLocks/>
            </p:cNvSpPr>
            <p:nvPr/>
          </p:nvSpPr>
          <p:spPr bwMode="auto">
            <a:xfrm>
              <a:off x="2467" y="1333"/>
              <a:ext cx="4" cy="4"/>
            </a:xfrm>
            <a:custGeom>
              <a:avLst/>
              <a:gdLst>
                <a:gd name="T0" fmla="*/ 2 w 4"/>
                <a:gd name="T1" fmla="*/ 0 h 4"/>
                <a:gd name="T2" fmla="*/ 4 w 4"/>
                <a:gd name="T3" fmla="*/ 2 h 4"/>
                <a:gd name="T4" fmla="*/ 2 w 4"/>
                <a:gd name="T5" fmla="*/ 4 h 4"/>
                <a:gd name="T6" fmla="*/ 0 w 4"/>
                <a:gd name="T7" fmla="*/ 4 h 4"/>
                <a:gd name="T8" fmla="*/ 2 w 4"/>
                <a:gd name="T9" fmla="*/ 0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2" y="0"/>
                  </a:moveTo>
                  <a:lnTo>
                    <a:pt x="4" y="2"/>
                  </a:lnTo>
                  <a:lnTo>
                    <a:pt x="2" y="4"/>
                  </a:lnTo>
                  <a:lnTo>
                    <a:pt x="0" y="4"/>
                  </a:lnTo>
                  <a:lnTo>
                    <a:pt x="2"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375" name="Freeform 935"/>
            <p:cNvSpPr>
              <a:spLocks noEditPoints="1"/>
            </p:cNvSpPr>
            <p:nvPr/>
          </p:nvSpPr>
          <p:spPr bwMode="auto">
            <a:xfrm>
              <a:off x="2465" y="1331"/>
              <a:ext cx="8" cy="8"/>
            </a:xfrm>
            <a:custGeom>
              <a:avLst/>
              <a:gdLst>
                <a:gd name="T0" fmla="*/ 11 w 33"/>
                <a:gd name="T1" fmla="*/ 4 h 32"/>
                <a:gd name="T2" fmla="*/ 18 w 33"/>
                <a:gd name="T3" fmla="*/ 0 h 32"/>
                <a:gd name="T4" fmla="*/ 24 w 33"/>
                <a:gd name="T5" fmla="*/ 3 h 32"/>
                <a:gd name="T6" fmla="*/ 31 w 33"/>
                <a:gd name="T7" fmla="*/ 11 h 32"/>
                <a:gd name="T8" fmla="*/ 31 w 33"/>
                <a:gd name="T9" fmla="*/ 21 h 32"/>
                <a:gd name="T10" fmla="*/ 24 w 33"/>
                <a:gd name="T11" fmla="*/ 29 h 32"/>
                <a:gd name="T12" fmla="*/ 18 w 33"/>
                <a:gd name="T13" fmla="*/ 32 h 32"/>
                <a:gd name="T14" fmla="*/ 8 w 33"/>
                <a:gd name="T15" fmla="*/ 32 h 32"/>
                <a:gd name="T16" fmla="*/ 1 w 33"/>
                <a:gd name="T17" fmla="*/ 28 h 32"/>
                <a:gd name="T18" fmla="*/ 2 w 33"/>
                <a:gd name="T19" fmla="*/ 20 h 32"/>
                <a:gd name="T20" fmla="*/ 11 w 33"/>
                <a:gd name="T21" fmla="*/ 4 h 32"/>
                <a:gd name="T22" fmla="*/ 15 w 33"/>
                <a:gd name="T23" fmla="*/ 29 h 32"/>
                <a:gd name="T24" fmla="*/ 8 w 33"/>
                <a:gd name="T25" fmla="*/ 16 h 32"/>
                <a:gd name="T26" fmla="*/ 18 w 33"/>
                <a:gd name="T27" fmla="*/ 16 h 32"/>
                <a:gd name="T28" fmla="*/ 12 w 33"/>
                <a:gd name="T29" fmla="*/ 19 h 32"/>
                <a:gd name="T30" fmla="*/ 18 w 33"/>
                <a:gd name="T31" fmla="*/ 11 h 32"/>
                <a:gd name="T32" fmla="*/ 18 w 33"/>
                <a:gd name="T33" fmla="*/ 21 h 32"/>
                <a:gd name="T34" fmla="*/ 12 w 33"/>
                <a:gd name="T35" fmla="*/ 13 h 32"/>
                <a:gd name="T36" fmla="*/ 25 w 33"/>
                <a:gd name="T37" fmla="*/ 13 h 32"/>
                <a:gd name="T38" fmla="*/ 15 w 33"/>
                <a:gd name="T39" fmla="*/ 29 h 3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3"/>
                <a:gd name="T61" fmla="*/ 0 h 32"/>
                <a:gd name="T62" fmla="*/ 33 w 33"/>
                <a:gd name="T63" fmla="*/ 32 h 3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3" h="32">
                  <a:moveTo>
                    <a:pt x="11" y="4"/>
                  </a:moveTo>
                  <a:cubicBezTo>
                    <a:pt x="13" y="2"/>
                    <a:pt x="15" y="1"/>
                    <a:pt x="18" y="0"/>
                  </a:cubicBezTo>
                  <a:cubicBezTo>
                    <a:pt x="20" y="0"/>
                    <a:pt x="23" y="1"/>
                    <a:pt x="24" y="3"/>
                  </a:cubicBezTo>
                  <a:lnTo>
                    <a:pt x="31" y="11"/>
                  </a:lnTo>
                  <a:cubicBezTo>
                    <a:pt x="33" y="14"/>
                    <a:pt x="33" y="19"/>
                    <a:pt x="31" y="21"/>
                  </a:cubicBezTo>
                  <a:lnTo>
                    <a:pt x="24" y="29"/>
                  </a:lnTo>
                  <a:cubicBezTo>
                    <a:pt x="23" y="31"/>
                    <a:pt x="21" y="32"/>
                    <a:pt x="18" y="32"/>
                  </a:cubicBezTo>
                  <a:lnTo>
                    <a:pt x="8" y="32"/>
                  </a:lnTo>
                  <a:cubicBezTo>
                    <a:pt x="6" y="32"/>
                    <a:pt x="3" y="31"/>
                    <a:pt x="1" y="28"/>
                  </a:cubicBezTo>
                  <a:cubicBezTo>
                    <a:pt x="0" y="26"/>
                    <a:pt x="0" y="23"/>
                    <a:pt x="2" y="20"/>
                  </a:cubicBezTo>
                  <a:lnTo>
                    <a:pt x="11" y="4"/>
                  </a:lnTo>
                  <a:close/>
                  <a:moveTo>
                    <a:pt x="15" y="29"/>
                  </a:moveTo>
                  <a:lnTo>
                    <a:pt x="8" y="16"/>
                  </a:lnTo>
                  <a:lnTo>
                    <a:pt x="18" y="16"/>
                  </a:lnTo>
                  <a:lnTo>
                    <a:pt x="12" y="19"/>
                  </a:lnTo>
                  <a:lnTo>
                    <a:pt x="18" y="11"/>
                  </a:lnTo>
                  <a:lnTo>
                    <a:pt x="18" y="21"/>
                  </a:lnTo>
                  <a:lnTo>
                    <a:pt x="12" y="13"/>
                  </a:lnTo>
                  <a:lnTo>
                    <a:pt x="25" y="13"/>
                  </a:lnTo>
                  <a:lnTo>
                    <a:pt x="15" y="29"/>
                  </a:lnTo>
                  <a:close/>
                </a:path>
              </a:pathLst>
            </a:custGeom>
            <a:solidFill>
              <a:srgbClr val="6E6E6E"/>
            </a:solidFill>
            <a:ln w="0" cap="flat">
              <a:solidFill>
                <a:srgbClr val="6E6E6E"/>
              </a:solidFill>
              <a:prstDash val="solid"/>
              <a:round/>
              <a:headEnd/>
              <a:tailEnd/>
            </a:ln>
          </p:spPr>
          <p:txBody>
            <a:bodyPr/>
            <a:lstStyle/>
            <a:p>
              <a:endParaRPr lang="en-US"/>
            </a:p>
          </p:txBody>
        </p:sp>
        <p:sp>
          <p:nvSpPr>
            <p:cNvPr id="1376" name="Freeform 936"/>
            <p:cNvSpPr>
              <a:spLocks noEditPoints="1"/>
            </p:cNvSpPr>
            <p:nvPr/>
          </p:nvSpPr>
          <p:spPr bwMode="auto">
            <a:xfrm>
              <a:off x="2661" y="1347"/>
              <a:ext cx="9" cy="4"/>
            </a:xfrm>
            <a:custGeom>
              <a:avLst/>
              <a:gdLst>
                <a:gd name="T0" fmla="*/ 26 w 37"/>
                <a:gd name="T1" fmla="*/ 0 h 16"/>
                <a:gd name="T2" fmla="*/ 37 w 37"/>
                <a:gd name="T3" fmla="*/ 0 h 16"/>
                <a:gd name="T4" fmla="*/ 37 w 37"/>
                <a:gd name="T5" fmla="*/ 16 h 16"/>
                <a:gd name="T6" fmla="*/ 22 w 37"/>
                <a:gd name="T7" fmla="*/ 16 h 16"/>
                <a:gd name="T8" fmla="*/ 10 w 37"/>
                <a:gd name="T9" fmla="*/ 16 h 16"/>
                <a:gd name="T10" fmla="*/ 10 w 37"/>
                <a:gd name="T11" fmla="*/ 0 h 16"/>
                <a:gd name="T12" fmla="*/ 18 w 37"/>
                <a:gd name="T13" fmla="*/ 0 h 16"/>
                <a:gd name="T14" fmla="*/ 26 w 37"/>
                <a:gd name="T15" fmla="*/ 0 h 16"/>
                <a:gd name="T16" fmla="*/ 18 w 37"/>
                <a:gd name="T17" fmla="*/ 16 h 16"/>
                <a:gd name="T18" fmla="*/ 10 w 37"/>
                <a:gd name="T19" fmla="*/ 16 h 16"/>
                <a:gd name="T20" fmla="*/ 10 w 37"/>
                <a:gd name="T21" fmla="*/ 0 h 16"/>
                <a:gd name="T22" fmla="*/ 22 w 37"/>
                <a:gd name="T23" fmla="*/ 0 h 16"/>
                <a:gd name="T24" fmla="*/ 26 w 37"/>
                <a:gd name="T25" fmla="*/ 0 h 16"/>
                <a:gd name="T26" fmla="*/ 26 w 37"/>
                <a:gd name="T27" fmla="*/ 16 h 16"/>
                <a:gd name="T28" fmla="*/ 18 w 37"/>
                <a:gd name="T29" fmla="*/ 16 h 1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7"/>
                <a:gd name="T46" fmla="*/ 0 h 16"/>
                <a:gd name="T47" fmla="*/ 37 w 37"/>
                <a:gd name="T48" fmla="*/ 16 h 1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7" h="16">
                  <a:moveTo>
                    <a:pt x="26" y="0"/>
                  </a:moveTo>
                  <a:lnTo>
                    <a:pt x="37" y="0"/>
                  </a:lnTo>
                  <a:lnTo>
                    <a:pt x="37" y="16"/>
                  </a:lnTo>
                  <a:lnTo>
                    <a:pt x="22" y="16"/>
                  </a:lnTo>
                  <a:lnTo>
                    <a:pt x="10" y="16"/>
                  </a:lnTo>
                  <a:cubicBezTo>
                    <a:pt x="0" y="16"/>
                    <a:pt x="0" y="0"/>
                    <a:pt x="10" y="0"/>
                  </a:cubicBezTo>
                  <a:lnTo>
                    <a:pt x="18" y="0"/>
                  </a:lnTo>
                  <a:lnTo>
                    <a:pt x="26" y="0"/>
                  </a:lnTo>
                  <a:close/>
                  <a:moveTo>
                    <a:pt x="18" y="16"/>
                  </a:moveTo>
                  <a:lnTo>
                    <a:pt x="10" y="16"/>
                  </a:lnTo>
                  <a:lnTo>
                    <a:pt x="10" y="0"/>
                  </a:lnTo>
                  <a:lnTo>
                    <a:pt x="22" y="0"/>
                  </a:lnTo>
                  <a:lnTo>
                    <a:pt x="26" y="0"/>
                  </a:lnTo>
                  <a:lnTo>
                    <a:pt x="26" y="16"/>
                  </a:lnTo>
                  <a:lnTo>
                    <a:pt x="18" y="16"/>
                  </a:lnTo>
                  <a:close/>
                </a:path>
              </a:pathLst>
            </a:custGeom>
            <a:solidFill>
              <a:srgbClr val="6E6E6E"/>
            </a:solidFill>
            <a:ln w="0" cap="flat">
              <a:solidFill>
                <a:srgbClr val="6E6E6E"/>
              </a:solidFill>
              <a:prstDash val="solid"/>
              <a:round/>
              <a:headEnd/>
              <a:tailEnd/>
            </a:ln>
          </p:spPr>
          <p:txBody>
            <a:bodyPr/>
            <a:lstStyle/>
            <a:p>
              <a:endParaRPr lang="en-US"/>
            </a:p>
          </p:txBody>
        </p:sp>
        <p:sp>
          <p:nvSpPr>
            <p:cNvPr id="1377" name="Freeform 937"/>
            <p:cNvSpPr>
              <a:spLocks/>
            </p:cNvSpPr>
            <p:nvPr/>
          </p:nvSpPr>
          <p:spPr bwMode="auto">
            <a:xfrm>
              <a:off x="2676" y="1369"/>
              <a:ext cx="8" cy="8"/>
            </a:xfrm>
            <a:custGeom>
              <a:avLst/>
              <a:gdLst>
                <a:gd name="T0" fmla="*/ 3 w 8"/>
                <a:gd name="T1" fmla="*/ 3 h 8"/>
                <a:gd name="T2" fmla="*/ 5 w 8"/>
                <a:gd name="T3" fmla="*/ 0 h 8"/>
                <a:gd name="T4" fmla="*/ 8 w 8"/>
                <a:gd name="T5" fmla="*/ 3 h 8"/>
                <a:gd name="T6" fmla="*/ 3 w 8"/>
                <a:gd name="T7" fmla="*/ 4 h 8"/>
                <a:gd name="T8" fmla="*/ 1 w 8"/>
                <a:gd name="T9" fmla="*/ 8 h 8"/>
                <a:gd name="T10" fmla="*/ 0 w 8"/>
                <a:gd name="T11" fmla="*/ 3 h 8"/>
                <a:gd name="T12" fmla="*/ 3 w 8"/>
                <a:gd name="T13" fmla="*/ 3 h 8"/>
                <a:gd name="T14" fmla="*/ 0 60000 65536"/>
                <a:gd name="T15" fmla="*/ 0 60000 65536"/>
                <a:gd name="T16" fmla="*/ 0 60000 65536"/>
                <a:gd name="T17" fmla="*/ 0 60000 65536"/>
                <a:gd name="T18" fmla="*/ 0 60000 65536"/>
                <a:gd name="T19" fmla="*/ 0 60000 65536"/>
                <a:gd name="T20" fmla="*/ 0 60000 65536"/>
                <a:gd name="T21" fmla="*/ 0 w 8"/>
                <a:gd name="T22" fmla="*/ 0 h 8"/>
                <a:gd name="T23" fmla="*/ 8 w 8"/>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8">
                  <a:moveTo>
                    <a:pt x="3" y="3"/>
                  </a:moveTo>
                  <a:lnTo>
                    <a:pt x="5" y="0"/>
                  </a:lnTo>
                  <a:lnTo>
                    <a:pt x="8" y="3"/>
                  </a:lnTo>
                  <a:lnTo>
                    <a:pt x="3" y="4"/>
                  </a:lnTo>
                  <a:lnTo>
                    <a:pt x="1" y="8"/>
                  </a:lnTo>
                  <a:lnTo>
                    <a:pt x="0" y="3"/>
                  </a:lnTo>
                  <a:lnTo>
                    <a:pt x="3" y="3"/>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378" name="Freeform 938"/>
            <p:cNvSpPr>
              <a:spLocks noEditPoints="1"/>
            </p:cNvSpPr>
            <p:nvPr/>
          </p:nvSpPr>
          <p:spPr bwMode="auto">
            <a:xfrm>
              <a:off x="2674" y="1367"/>
              <a:ext cx="12" cy="12"/>
            </a:xfrm>
            <a:custGeom>
              <a:avLst/>
              <a:gdLst>
                <a:gd name="T0" fmla="*/ 23 w 49"/>
                <a:gd name="T1" fmla="*/ 15 h 49"/>
                <a:gd name="T2" fmla="*/ 14 w 49"/>
                <a:gd name="T3" fmla="*/ 20 h 49"/>
                <a:gd name="T4" fmla="*/ 20 w 49"/>
                <a:gd name="T5" fmla="*/ 5 h 49"/>
                <a:gd name="T6" fmla="*/ 26 w 49"/>
                <a:gd name="T7" fmla="*/ 1 h 49"/>
                <a:gd name="T8" fmla="*/ 34 w 49"/>
                <a:gd name="T9" fmla="*/ 3 h 49"/>
                <a:gd name="T10" fmla="*/ 46 w 49"/>
                <a:gd name="T11" fmla="*/ 18 h 49"/>
                <a:gd name="T12" fmla="*/ 48 w 49"/>
                <a:gd name="T13" fmla="*/ 26 h 49"/>
                <a:gd name="T14" fmla="*/ 42 w 49"/>
                <a:gd name="T15" fmla="*/ 31 h 49"/>
                <a:gd name="T16" fmla="*/ 22 w 49"/>
                <a:gd name="T17" fmla="*/ 34 h 49"/>
                <a:gd name="T18" fmla="*/ 28 w 49"/>
                <a:gd name="T19" fmla="*/ 30 h 49"/>
                <a:gd name="T20" fmla="*/ 18 w 49"/>
                <a:gd name="T21" fmla="*/ 45 h 49"/>
                <a:gd name="T22" fmla="*/ 10 w 49"/>
                <a:gd name="T23" fmla="*/ 48 h 49"/>
                <a:gd name="T24" fmla="*/ 4 w 49"/>
                <a:gd name="T25" fmla="*/ 42 h 49"/>
                <a:gd name="T26" fmla="*/ 1 w 49"/>
                <a:gd name="T27" fmla="*/ 21 h 49"/>
                <a:gd name="T28" fmla="*/ 3 w 49"/>
                <a:gd name="T29" fmla="*/ 14 h 49"/>
                <a:gd name="T30" fmla="*/ 10 w 49"/>
                <a:gd name="T31" fmla="*/ 12 h 49"/>
                <a:gd name="T32" fmla="*/ 23 w 49"/>
                <a:gd name="T33" fmla="*/ 15 h 49"/>
                <a:gd name="T34" fmla="*/ 7 w 49"/>
                <a:gd name="T35" fmla="*/ 28 h 49"/>
                <a:gd name="T36" fmla="*/ 16 w 49"/>
                <a:gd name="T37" fmla="*/ 19 h 49"/>
                <a:gd name="T38" fmla="*/ 20 w 49"/>
                <a:gd name="T39" fmla="*/ 39 h 49"/>
                <a:gd name="T40" fmla="*/ 5 w 49"/>
                <a:gd name="T41" fmla="*/ 36 h 49"/>
                <a:gd name="T42" fmla="*/ 15 w 49"/>
                <a:gd name="T43" fmla="*/ 22 h 49"/>
                <a:gd name="T44" fmla="*/ 20 w 49"/>
                <a:gd name="T45" fmla="*/ 18 h 49"/>
                <a:gd name="T46" fmla="*/ 39 w 49"/>
                <a:gd name="T47" fmla="*/ 15 h 49"/>
                <a:gd name="T48" fmla="*/ 34 w 49"/>
                <a:gd name="T49" fmla="*/ 28 h 49"/>
                <a:gd name="T50" fmla="*/ 22 w 49"/>
                <a:gd name="T51" fmla="*/ 14 h 49"/>
                <a:gd name="T52" fmla="*/ 35 w 49"/>
                <a:gd name="T53" fmla="*/ 12 h 49"/>
                <a:gd name="T54" fmla="*/ 29 w 49"/>
                <a:gd name="T55" fmla="*/ 26 h 49"/>
                <a:gd name="T56" fmla="*/ 19 w 49"/>
                <a:gd name="T57" fmla="*/ 31 h 49"/>
                <a:gd name="T58" fmla="*/ 7 w 49"/>
                <a:gd name="T59" fmla="*/ 28 h 4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9"/>
                <a:gd name="T91" fmla="*/ 0 h 49"/>
                <a:gd name="T92" fmla="*/ 49 w 49"/>
                <a:gd name="T93" fmla="*/ 49 h 4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9" h="49">
                  <a:moveTo>
                    <a:pt x="23" y="15"/>
                  </a:moveTo>
                  <a:lnTo>
                    <a:pt x="14" y="20"/>
                  </a:lnTo>
                  <a:lnTo>
                    <a:pt x="20" y="5"/>
                  </a:lnTo>
                  <a:cubicBezTo>
                    <a:pt x="21" y="3"/>
                    <a:pt x="24" y="1"/>
                    <a:pt x="26" y="1"/>
                  </a:cubicBezTo>
                  <a:cubicBezTo>
                    <a:pt x="29" y="0"/>
                    <a:pt x="32" y="1"/>
                    <a:pt x="34" y="3"/>
                  </a:cubicBezTo>
                  <a:lnTo>
                    <a:pt x="46" y="18"/>
                  </a:lnTo>
                  <a:cubicBezTo>
                    <a:pt x="48" y="20"/>
                    <a:pt x="49" y="23"/>
                    <a:pt x="48" y="26"/>
                  </a:cubicBezTo>
                  <a:cubicBezTo>
                    <a:pt x="47" y="29"/>
                    <a:pt x="45" y="30"/>
                    <a:pt x="42" y="31"/>
                  </a:cubicBezTo>
                  <a:lnTo>
                    <a:pt x="22" y="34"/>
                  </a:lnTo>
                  <a:lnTo>
                    <a:pt x="28" y="30"/>
                  </a:lnTo>
                  <a:lnTo>
                    <a:pt x="18" y="45"/>
                  </a:lnTo>
                  <a:cubicBezTo>
                    <a:pt x="17" y="48"/>
                    <a:pt x="13" y="49"/>
                    <a:pt x="10" y="48"/>
                  </a:cubicBezTo>
                  <a:cubicBezTo>
                    <a:pt x="7" y="48"/>
                    <a:pt x="4" y="45"/>
                    <a:pt x="4" y="42"/>
                  </a:cubicBezTo>
                  <a:lnTo>
                    <a:pt x="1" y="21"/>
                  </a:lnTo>
                  <a:cubicBezTo>
                    <a:pt x="0" y="19"/>
                    <a:pt x="1" y="16"/>
                    <a:pt x="3" y="14"/>
                  </a:cubicBezTo>
                  <a:cubicBezTo>
                    <a:pt x="5" y="12"/>
                    <a:pt x="8" y="12"/>
                    <a:pt x="10" y="12"/>
                  </a:cubicBezTo>
                  <a:lnTo>
                    <a:pt x="23" y="15"/>
                  </a:lnTo>
                  <a:close/>
                  <a:moveTo>
                    <a:pt x="7" y="28"/>
                  </a:moveTo>
                  <a:lnTo>
                    <a:pt x="16" y="19"/>
                  </a:lnTo>
                  <a:lnTo>
                    <a:pt x="20" y="39"/>
                  </a:lnTo>
                  <a:lnTo>
                    <a:pt x="5" y="36"/>
                  </a:lnTo>
                  <a:lnTo>
                    <a:pt x="15" y="22"/>
                  </a:lnTo>
                  <a:cubicBezTo>
                    <a:pt x="16" y="20"/>
                    <a:pt x="18" y="18"/>
                    <a:pt x="20" y="18"/>
                  </a:cubicBezTo>
                  <a:lnTo>
                    <a:pt x="39" y="15"/>
                  </a:lnTo>
                  <a:lnTo>
                    <a:pt x="34" y="28"/>
                  </a:lnTo>
                  <a:lnTo>
                    <a:pt x="22" y="14"/>
                  </a:lnTo>
                  <a:lnTo>
                    <a:pt x="35" y="12"/>
                  </a:lnTo>
                  <a:lnTo>
                    <a:pt x="29" y="26"/>
                  </a:lnTo>
                  <a:cubicBezTo>
                    <a:pt x="27" y="30"/>
                    <a:pt x="23" y="32"/>
                    <a:pt x="19" y="31"/>
                  </a:cubicBezTo>
                  <a:lnTo>
                    <a:pt x="7" y="28"/>
                  </a:lnTo>
                  <a:close/>
                </a:path>
              </a:pathLst>
            </a:custGeom>
            <a:solidFill>
              <a:srgbClr val="6E6E6E"/>
            </a:solidFill>
            <a:ln w="0" cap="flat">
              <a:solidFill>
                <a:srgbClr val="6E6E6E"/>
              </a:solidFill>
              <a:prstDash val="solid"/>
              <a:round/>
              <a:headEnd/>
              <a:tailEnd/>
            </a:ln>
          </p:spPr>
          <p:txBody>
            <a:bodyPr/>
            <a:lstStyle/>
            <a:p>
              <a:endParaRPr lang="en-US"/>
            </a:p>
          </p:txBody>
        </p:sp>
        <p:sp>
          <p:nvSpPr>
            <p:cNvPr id="1379" name="Freeform 939"/>
            <p:cNvSpPr>
              <a:spLocks/>
            </p:cNvSpPr>
            <p:nvPr/>
          </p:nvSpPr>
          <p:spPr bwMode="auto">
            <a:xfrm>
              <a:off x="4946" y="1385"/>
              <a:ext cx="4" cy="3"/>
            </a:xfrm>
            <a:custGeom>
              <a:avLst/>
              <a:gdLst>
                <a:gd name="T0" fmla="*/ 4 w 4"/>
                <a:gd name="T1" fmla="*/ 0 h 3"/>
                <a:gd name="T2" fmla="*/ 2 w 4"/>
                <a:gd name="T3" fmla="*/ 3 h 3"/>
                <a:gd name="T4" fmla="*/ 0 w 4"/>
                <a:gd name="T5" fmla="*/ 2 h 3"/>
                <a:gd name="T6" fmla="*/ 4 w 4"/>
                <a:gd name="T7" fmla="*/ 0 h 3"/>
                <a:gd name="T8" fmla="*/ 0 60000 65536"/>
                <a:gd name="T9" fmla="*/ 0 60000 65536"/>
                <a:gd name="T10" fmla="*/ 0 60000 65536"/>
                <a:gd name="T11" fmla="*/ 0 60000 65536"/>
                <a:gd name="T12" fmla="*/ 0 w 4"/>
                <a:gd name="T13" fmla="*/ 0 h 3"/>
                <a:gd name="T14" fmla="*/ 4 w 4"/>
                <a:gd name="T15" fmla="*/ 3 h 3"/>
              </a:gdLst>
              <a:ahLst/>
              <a:cxnLst>
                <a:cxn ang="T8">
                  <a:pos x="T0" y="T1"/>
                </a:cxn>
                <a:cxn ang="T9">
                  <a:pos x="T2" y="T3"/>
                </a:cxn>
                <a:cxn ang="T10">
                  <a:pos x="T4" y="T5"/>
                </a:cxn>
                <a:cxn ang="T11">
                  <a:pos x="T6" y="T7"/>
                </a:cxn>
              </a:cxnLst>
              <a:rect l="T12" t="T13" r="T14" b="T15"/>
              <a:pathLst>
                <a:path w="4" h="3">
                  <a:moveTo>
                    <a:pt x="4" y="0"/>
                  </a:moveTo>
                  <a:lnTo>
                    <a:pt x="2" y="3"/>
                  </a:lnTo>
                  <a:lnTo>
                    <a:pt x="0" y="2"/>
                  </a:lnTo>
                  <a:lnTo>
                    <a:pt x="4"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380" name="Freeform 940"/>
            <p:cNvSpPr>
              <a:spLocks noEditPoints="1"/>
            </p:cNvSpPr>
            <p:nvPr/>
          </p:nvSpPr>
          <p:spPr bwMode="auto">
            <a:xfrm>
              <a:off x="4944" y="1383"/>
              <a:ext cx="8" cy="8"/>
            </a:xfrm>
            <a:custGeom>
              <a:avLst/>
              <a:gdLst>
                <a:gd name="T0" fmla="*/ 21 w 33"/>
                <a:gd name="T1" fmla="*/ 1 h 33"/>
                <a:gd name="T2" fmla="*/ 30 w 33"/>
                <a:gd name="T3" fmla="*/ 3 h 33"/>
                <a:gd name="T4" fmla="*/ 32 w 33"/>
                <a:gd name="T5" fmla="*/ 12 h 33"/>
                <a:gd name="T6" fmla="*/ 24 w 33"/>
                <a:gd name="T7" fmla="*/ 28 h 33"/>
                <a:gd name="T8" fmla="*/ 18 w 33"/>
                <a:gd name="T9" fmla="*/ 32 h 33"/>
                <a:gd name="T10" fmla="*/ 11 w 33"/>
                <a:gd name="T11" fmla="*/ 30 h 33"/>
                <a:gd name="T12" fmla="*/ 3 w 33"/>
                <a:gd name="T13" fmla="*/ 22 h 33"/>
                <a:gd name="T14" fmla="*/ 1 w 33"/>
                <a:gd name="T15" fmla="*/ 15 h 33"/>
                <a:gd name="T16" fmla="*/ 5 w 33"/>
                <a:gd name="T17" fmla="*/ 9 h 33"/>
                <a:gd name="T18" fmla="*/ 21 w 33"/>
                <a:gd name="T19" fmla="*/ 1 h 33"/>
                <a:gd name="T20" fmla="*/ 12 w 33"/>
                <a:gd name="T21" fmla="*/ 24 h 33"/>
                <a:gd name="T22" fmla="*/ 14 w 33"/>
                <a:gd name="T23" fmla="*/ 11 h 33"/>
                <a:gd name="T24" fmla="*/ 22 w 33"/>
                <a:gd name="T25" fmla="*/ 19 h 33"/>
                <a:gd name="T26" fmla="*/ 9 w 33"/>
                <a:gd name="T27" fmla="*/ 21 h 33"/>
                <a:gd name="T28" fmla="*/ 17 w 33"/>
                <a:gd name="T29" fmla="*/ 5 h 33"/>
                <a:gd name="T30" fmla="*/ 28 w 33"/>
                <a:gd name="T31" fmla="*/ 16 h 33"/>
                <a:gd name="T32" fmla="*/ 12 w 33"/>
                <a:gd name="T33" fmla="*/ 24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3"/>
                <a:gd name="T52" fmla="*/ 0 h 33"/>
                <a:gd name="T53" fmla="*/ 33 w 33"/>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3" h="33">
                  <a:moveTo>
                    <a:pt x="21" y="1"/>
                  </a:moveTo>
                  <a:cubicBezTo>
                    <a:pt x="24" y="0"/>
                    <a:pt x="28" y="0"/>
                    <a:pt x="30" y="3"/>
                  </a:cubicBezTo>
                  <a:cubicBezTo>
                    <a:pt x="33" y="5"/>
                    <a:pt x="33" y="9"/>
                    <a:pt x="32" y="12"/>
                  </a:cubicBezTo>
                  <a:lnTo>
                    <a:pt x="24" y="28"/>
                  </a:lnTo>
                  <a:cubicBezTo>
                    <a:pt x="22" y="30"/>
                    <a:pt x="20" y="32"/>
                    <a:pt x="18" y="32"/>
                  </a:cubicBezTo>
                  <a:cubicBezTo>
                    <a:pt x="15" y="33"/>
                    <a:pt x="13" y="32"/>
                    <a:pt x="11" y="30"/>
                  </a:cubicBezTo>
                  <a:lnTo>
                    <a:pt x="3" y="22"/>
                  </a:lnTo>
                  <a:cubicBezTo>
                    <a:pt x="1" y="20"/>
                    <a:pt x="0" y="18"/>
                    <a:pt x="1" y="15"/>
                  </a:cubicBezTo>
                  <a:cubicBezTo>
                    <a:pt x="1" y="13"/>
                    <a:pt x="3" y="10"/>
                    <a:pt x="5" y="9"/>
                  </a:cubicBezTo>
                  <a:lnTo>
                    <a:pt x="21" y="1"/>
                  </a:lnTo>
                  <a:close/>
                  <a:moveTo>
                    <a:pt x="12" y="24"/>
                  </a:moveTo>
                  <a:lnTo>
                    <a:pt x="14" y="11"/>
                  </a:lnTo>
                  <a:lnTo>
                    <a:pt x="22" y="19"/>
                  </a:lnTo>
                  <a:lnTo>
                    <a:pt x="9" y="21"/>
                  </a:lnTo>
                  <a:lnTo>
                    <a:pt x="17" y="5"/>
                  </a:lnTo>
                  <a:lnTo>
                    <a:pt x="28" y="16"/>
                  </a:lnTo>
                  <a:lnTo>
                    <a:pt x="12" y="24"/>
                  </a:lnTo>
                  <a:close/>
                </a:path>
              </a:pathLst>
            </a:custGeom>
            <a:solidFill>
              <a:srgbClr val="6E6E6E"/>
            </a:solidFill>
            <a:ln w="0" cap="flat">
              <a:solidFill>
                <a:srgbClr val="6E6E6E"/>
              </a:solidFill>
              <a:prstDash val="solid"/>
              <a:round/>
              <a:headEnd/>
              <a:tailEnd/>
            </a:ln>
          </p:spPr>
          <p:txBody>
            <a:bodyPr/>
            <a:lstStyle/>
            <a:p>
              <a:endParaRPr lang="en-US"/>
            </a:p>
          </p:txBody>
        </p:sp>
        <p:sp>
          <p:nvSpPr>
            <p:cNvPr id="1381" name="Freeform 941"/>
            <p:cNvSpPr>
              <a:spLocks noEditPoints="1"/>
            </p:cNvSpPr>
            <p:nvPr/>
          </p:nvSpPr>
          <p:spPr bwMode="auto">
            <a:xfrm>
              <a:off x="2579" y="1418"/>
              <a:ext cx="9" cy="4"/>
            </a:xfrm>
            <a:custGeom>
              <a:avLst/>
              <a:gdLst>
                <a:gd name="T0" fmla="*/ 10 w 37"/>
                <a:gd name="T1" fmla="*/ 16 h 16"/>
                <a:gd name="T2" fmla="*/ 10 w 37"/>
                <a:gd name="T3" fmla="*/ 0 h 16"/>
                <a:gd name="T4" fmla="*/ 16 w 37"/>
                <a:gd name="T5" fmla="*/ 0 h 16"/>
                <a:gd name="T6" fmla="*/ 26 w 37"/>
                <a:gd name="T7" fmla="*/ 0 h 16"/>
                <a:gd name="T8" fmla="*/ 37 w 37"/>
                <a:gd name="T9" fmla="*/ 0 h 16"/>
                <a:gd name="T10" fmla="*/ 37 w 37"/>
                <a:gd name="T11" fmla="*/ 16 h 16"/>
                <a:gd name="T12" fmla="*/ 10 w 37"/>
                <a:gd name="T13" fmla="*/ 16 h 16"/>
                <a:gd name="T14" fmla="*/ 26 w 37"/>
                <a:gd name="T15" fmla="*/ 0 h 16"/>
                <a:gd name="T16" fmla="*/ 26 w 37"/>
                <a:gd name="T17" fmla="*/ 16 h 16"/>
                <a:gd name="T18" fmla="*/ 16 w 37"/>
                <a:gd name="T19" fmla="*/ 16 h 16"/>
                <a:gd name="T20" fmla="*/ 10 w 37"/>
                <a:gd name="T21" fmla="*/ 16 h 16"/>
                <a:gd name="T22" fmla="*/ 10 w 37"/>
                <a:gd name="T23" fmla="*/ 0 h 16"/>
                <a:gd name="T24" fmla="*/ 26 w 37"/>
                <a:gd name="T25" fmla="*/ 0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7"/>
                <a:gd name="T40" fmla="*/ 0 h 16"/>
                <a:gd name="T41" fmla="*/ 37 w 37"/>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7" h="16">
                  <a:moveTo>
                    <a:pt x="10" y="16"/>
                  </a:moveTo>
                  <a:cubicBezTo>
                    <a:pt x="0" y="16"/>
                    <a:pt x="0" y="0"/>
                    <a:pt x="10" y="0"/>
                  </a:cubicBezTo>
                  <a:lnTo>
                    <a:pt x="16" y="0"/>
                  </a:lnTo>
                  <a:lnTo>
                    <a:pt x="26" y="0"/>
                  </a:lnTo>
                  <a:lnTo>
                    <a:pt x="37" y="0"/>
                  </a:lnTo>
                  <a:lnTo>
                    <a:pt x="37" y="16"/>
                  </a:lnTo>
                  <a:lnTo>
                    <a:pt x="10" y="16"/>
                  </a:lnTo>
                  <a:close/>
                  <a:moveTo>
                    <a:pt x="26" y="0"/>
                  </a:moveTo>
                  <a:lnTo>
                    <a:pt x="26" y="16"/>
                  </a:lnTo>
                  <a:lnTo>
                    <a:pt x="16" y="16"/>
                  </a:lnTo>
                  <a:lnTo>
                    <a:pt x="10" y="16"/>
                  </a:lnTo>
                  <a:lnTo>
                    <a:pt x="10" y="0"/>
                  </a:lnTo>
                  <a:lnTo>
                    <a:pt x="26" y="0"/>
                  </a:lnTo>
                  <a:close/>
                </a:path>
              </a:pathLst>
            </a:custGeom>
            <a:solidFill>
              <a:srgbClr val="6E6E6E"/>
            </a:solidFill>
            <a:ln w="0" cap="flat">
              <a:solidFill>
                <a:srgbClr val="6E6E6E"/>
              </a:solidFill>
              <a:prstDash val="solid"/>
              <a:round/>
              <a:headEnd/>
              <a:tailEnd/>
            </a:ln>
          </p:spPr>
          <p:txBody>
            <a:bodyPr/>
            <a:lstStyle/>
            <a:p>
              <a:endParaRPr lang="en-US"/>
            </a:p>
          </p:txBody>
        </p:sp>
        <p:sp>
          <p:nvSpPr>
            <p:cNvPr id="1382" name="Freeform 942"/>
            <p:cNvSpPr>
              <a:spLocks/>
            </p:cNvSpPr>
            <p:nvPr/>
          </p:nvSpPr>
          <p:spPr bwMode="auto">
            <a:xfrm>
              <a:off x="2479" y="1420"/>
              <a:ext cx="134" cy="209"/>
            </a:xfrm>
            <a:custGeom>
              <a:avLst/>
              <a:gdLst>
                <a:gd name="T0" fmla="*/ 30 w 134"/>
                <a:gd name="T1" fmla="*/ 151 h 209"/>
                <a:gd name="T2" fmla="*/ 18 w 134"/>
                <a:gd name="T3" fmla="*/ 151 h 209"/>
                <a:gd name="T4" fmla="*/ 10 w 134"/>
                <a:gd name="T5" fmla="*/ 145 h 209"/>
                <a:gd name="T6" fmla="*/ 0 w 134"/>
                <a:gd name="T7" fmla="*/ 136 h 209"/>
                <a:gd name="T8" fmla="*/ 5 w 134"/>
                <a:gd name="T9" fmla="*/ 134 h 209"/>
                <a:gd name="T10" fmla="*/ 6 w 134"/>
                <a:gd name="T11" fmla="*/ 126 h 209"/>
                <a:gd name="T12" fmla="*/ 14 w 134"/>
                <a:gd name="T13" fmla="*/ 122 h 209"/>
                <a:gd name="T14" fmla="*/ 21 w 134"/>
                <a:gd name="T15" fmla="*/ 108 h 209"/>
                <a:gd name="T16" fmla="*/ 19 w 134"/>
                <a:gd name="T17" fmla="*/ 107 h 209"/>
                <a:gd name="T18" fmla="*/ 21 w 134"/>
                <a:gd name="T19" fmla="*/ 103 h 209"/>
                <a:gd name="T20" fmla="*/ 20 w 134"/>
                <a:gd name="T21" fmla="*/ 91 h 209"/>
                <a:gd name="T22" fmla="*/ 21 w 134"/>
                <a:gd name="T23" fmla="*/ 84 h 209"/>
                <a:gd name="T24" fmla="*/ 21 w 134"/>
                <a:gd name="T25" fmla="*/ 74 h 209"/>
                <a:gd name="T26" fmla="*/ 16 w 134"/>
                <a:gd name="T27" fmla="*/ 59 h 209"/>
                <a:gd name="T28" fmla="*/ 23 w 134"/>
                <a:gd name="T29" fmla="*/ 57 h 209"/>
                <a:gd name="T30" fmla="*/ 21 w 134"/>
                <a:gd name="T31" fmla="*/ 47 h 209"/>
                <a:gd name="T32" fmla="*/ 26 w 134"/>
                <a:gd name="T33" fmla="*/ 57 h 209"/>
                <a:gd name="T34" fmla="*/ 28 w 134"/>
                <a:gd name="T35" fmla="*/ 51 h 209"/>
                <a:gd name="T36" fmla="*/ 32 w 134"/>
                <a:gd name="T37" fmla="*/ 44 h 209"/>
                <a:gd name="T38" fmla="*/ 41 w 134"/>
                <a:gd name="T39" fmla="*/ 37 h 209"/>
                <a:gd name="T40" fmla="*/ 50 w 134"/>
                <a:gd name="T41" fmla="*/ 17 h 209"/>
                <a:gd name="T42" fmla="*/ 53 w 134"/>
                <a:gd name="T43" fmla="*/ 19 h 209"/>
                <a:gd name="T44" fmla="*/ 58 w 134"/>
                <a:gd name="T45" fmla="*/ 14 h 209"/>
                <a:gd name="T46" fmla="*/ 79 w 134"/>
                <a:gd name="T47" fmla="*/ 7 h 209"/>
                <a:gd name="T48" fmla="*/ 83 w 134"/>
                <a:gd name="T49" fmla="*/ 3 h 209"/>
                <a:gd name="T50" fmla="*/ 91 w 134"/>
                <a:gd name="T51" fmla="*/ 1 h 209"/>
                <a:gd name="T52" fmla="*/ 90 w 134"/>
                <a:gd name="T53" fmla="*/ 8 h 209"/>
                <a:gd name="T54" fmla="*/ 79 w 134"/>
                <a:gd name="T55" fmla="*/ 15 h 209"/>
                <a:gd name="T56" fmla="*/ 65 w 134"/>
                <a:gd name="T57" fmla="*/ 41 h 209"/>
                <a:gd name="T58" fmla="*/ 72 w 134"/>
                <a:gd name="T59" fmla="*/ 42 h 209"/>
                <a:gd name="T60" fmla="*/ 74 w 134"/>
                <a:gd name="T61" fmla="*/ 62 h 209"/>
                <a:gd name="T62" fmla="*/ 79 w 134"/>
                <a:gd name="T63" fmla="*/ 68 h 209"/>
                <a:gd name="T64" fmla="*/ 93 w 134"/>
                <a:gd name="T65" fmla="*/ 67 h 209"/>
                <a:gd name="T66" fmla="*/ 107 w 134"/>
                <a:gd name="T67" fmla="*/ 80 h 209"/>
                <a:gd name="T68" fmla="*/ 110 w 134"/>
                <a:gd name="T69" fmla="*/ 78 h 209"/>
                <a:gd name="T70" fmla="*/ 124 w 134"/>
                <a:gd name="T71" fmla="*/ 77 h 209"/>
                <a:gd name="T72" fmla="*/ 128 w 134"/>
                <a:gd name="T73" fmla="*/ 81 h 209"/>
                <a:gd name="T74" fmla="*/ 123 w 134"/>
                <a:gd name="T75" fmla="*/ 99 h 209"/>
                <a:gd name="T76" fmla="*/ 128 w 134"/>
                <a:gd name="T77" fmla="*/ 113 h 209"/>
                <a:gd name="T78" fmla="*/ 130 w 134"/>
                <a:gd name="T79" fmla="*/ 126 h 209"/>
                <a:gd name="T80" fmla="*/ 131 w 134"/>
                <a:gd name="T81" fmla="*/ 141 h 209"/>
                <a:gd name="T82" fmla="*/ 127 w 134"/>
                <a:gd name="T83" fmla="*/ 129 h 209"/>
                <a:gd name="T84" fmla="*/ 119 w 134"/>
                <a:gd name="T85" fmla="*/ 131 h 209"/>
                <a:gd name="T86" fmla="*/ 101 w 134"/>
                <a:gd name="T87" fmla="*/ 135 h 209"/>
                <a:gd name="T88" fmla="*/ 107 w 134"/>
                <a:gd name="T89" fmla="*/ 143 h 209"/>
                <a:gd name="T90" fmla="*/ 105 w 134"/>
                <a:gd name="T91" fmla="*/ 147 h 209"/>
                <a:gd name="T92" fmla="*/ 98 w 134"/>
                <a:gd name="T93" fmla="*/ 158 h 209"/>
                <a:gd name="T94" fmla="*/ 106 w 134"/>
                <a:gd name="T95" fmla="*/ 173 h 209"/>
                <a:gd name="T96" fmla="*/ 96 w 134"/>
                <a:gd name="T97" fmla="*/ 204 h 209"/>
                <a:gd name="T98" fmla="*/ 98 w 134"/>
                <a:gd name="T99" fmla="*/ 191 h 209"/>
                <a:gd name="T100" fmla="*/ 93 w 134"/>
                <a:gd name="T101" fmla="*/ 187 h 209"/>
                <a:gd name="T102" fmla="*/ 84 w 134"/>
                <a:gd name="T103" fmla="*/ 185 h 209"/>
                <a:gd name="T104" fmla="*/ 74 w 134"/>
                <a:gd name="T105" fmla="*/ 187 h 209"/>
                <a:gd name="T106" fmla="*/ 65 w 134"/>
                <a:gd name="T107" fmla="*/ 185 h 209"/>
                <a:gd name="T108" fmla="*/ 60 w 134"/>
                <a:gd name="T109" fmla="*/ 177 h 209"/>
                <a:gd name="T110" fmla="*/ 52 w 134"/>
                <a:gd name="T111" fmla="*/ 169 h 209"/>
                <a:gd name="T112" fmla="*/ 47 w 134"/>
                <a:gd name="T113" fmla="*/ 158 h 20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4"/>
                <a:gd name="T172" fmla="*/ 0 h 209"/>
                <a:gd name="T173" fmla="*/ 134 w 134"/>
                <a:gd name="T174" fmla="*/ 209 h 20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4" h="209">
                  <a:moveTo>
                    <a:pt x="41" y="158"/>
                  </a:moveTo>
                  <a:lnTo>
                    <a:pt x="30" y="151"/>
                  </a:lnTo>
                  <a:lnTo>
                    <a:pt x="27" y="153"/>
                  </a:lnTo>
                  <a:lnTo>
                    <a:pt x="18" y="151"/>
                  </a:lnTo>
                  <a:lnTo>
                    <a:pt x="15" y="145"/>
                  </a:lnTo>
                  <a:lnTo>
                    <a:pt x="10" y="145"/>
                  </a:lnTo>
                  <a:lnTo>
                    <a:pt x="3" y="138"/>
                  </a:lnTo>
                  <a:lnTo>
                    <a:pt x="0" y="136"/>
                  </a:lnTo>
                  <a:lnTo>
                    <a:pt x="2" y="133"/>
                  </a:lnTo>
                  <a:lnTo>
                    <a:pt x="5" y="134"/>
                  </a:lnTo>
                  <a:lnTo>
                    <a:pt x="4" y="128"/>
                  </a:lnTo>
                  <a:lnTo>
                    <a:pt x="6" y="126"/>
                  </a:lnTo>
                  <a:lnTo>
                    <a:pt x="14" y="124"/>
                  </a:lnTo>
                  <a:lnTo>
                    <a:pt x="14" y="122"/>
                  </a:lnTo>
                  <a:lnTo>
                    <a:pt x="23" y="107"/>
                  </a:lnTo>
                  <a:lnTo>
                    <a:pt x="21" y="108"/>
                  </a:lnTo>
                  <a:lnTo>
                    <a:pt x="21" y="105"/>
                  </a:lnTo>
                  <a:lnTo>
                    <a:pt x="19" y="107"/>
                  </a:lnTo>
                  <a:lnTo>
                    <a:pt x="18" y="106"/>
                  </a:lnTo>
                  <a:lnTo>
                    <a:pt x="21" y="103"/>
                  </a:lnTo>
                  <a:lnTo>
                    <a:pt x="19" y="101"/>
                  </a:lnTo>
                  <a:lnTo>
                    <a:pt x="20" y="91"/>
                  </a:lnTo>
                  <a:lnTo>
                    <a:pt x="17" y="87"/>
                  </a:lnTo>
                  <a:lnTo>
                    <a:pt x="21" y="84"/>
                  </a:lnTo>
                  <a:lnTo>
                    <a:pt x="18" y="78"/>
                  </a:lnTo>
                  <a:lnTo>
                    <a:pt x="21" y="74"/>
                  </a:lnTo>
                  <a:lnTo>
                    <a:pt x="15" y="65"/>
                  </a:lnTo>
                  <a:lnTo>
                    <a:pt x="16" y="59"/>
                  </a:lnTo>
                  <a:lnTo>
                    <a:pt x="18" y="62"/>
                  </a:lnTo>
                  <a:lnTo>
                    <a:pt x="23" y="57"/>
                  </a:lnTo>
                  <a:lnTo>
                    <a:pt x="21" y="49"/>
                  </a:lnTo>
                  <a:lnTo>
                    <a:pt x="21" y="47"/>
                  </a:lnTo>
                  <a:lnTo>
                    <a:pt x="26" y="54"/>
                  </a:lnTo>
                  <a:lnTo>
                    <a:pt x="26" y="57"/>
                  </a:lnTo>
                  <a:lnTo>
                    <a:pt x="28" y="57"/>
                  </a:lnTo>
                  <a:lnTo>
                    <a:pt x="28" y="51"/>
                  </a:lnTo>
                  <a:lnTo>
                    <a:pt x="26" y="49"/>
                  </a:lnTo>
                  <a:lnTo>
                    <a:pt x="32" y="44"/>
                  </a:lnTo>
                  <a:lnTo>
                    <a:pt x="36" y="39"/>
                  </a:lnTo>
                  <a:lnTo>
                    <a:pt x="41" y="37"/>
                  </a:lnTo>
                  <a:lnTo>
                    <a:pt x="43" y="24"/>
                  </a:lnTo>
                  <a:lnTo>
                    <a:pt x="50" y="17"/>
                  </a:lnTo>
                  <a:lnTo>
                    <a:pt x="56" y="18"/>
                  </a:lnTo>
                  <a:lnTo>
                    <a:pt x="53" y="19"/>
                  </a:lnTo>
                  <a:lnTo>
                    <a:pt x="55" y="21"/>
                  </a:lnTo>
                  <a:lnTo>
                    <a:pt x="58" y="14"/>
                  </a:lnTo>
                  <a:lnTo>
                    <a:pt x="68" y="15"/>
                  </a:lnTo>
                  <a:lnTo>
                    <a:pt x="79" y="7"/>
                  </a:lnTo>
                  <a:lnTo>
                    <a:pt x="80" y="3"/>
                  </a:lnTo>
                  <a:lnTo>
                    <a:pt x="83" y="3"/>
                  </a:lnTo>
                  <a:lnTo>
                    <a:pt x="86" y="0"/>
                  </a:lnTo>
                  <a:lnTo>
                    <a:pt x="91" y="1"/>
                  </a:lnTo>
                  <a:lnTo>
                    <a:pt x="91" y="5"/>
                  </a:lnTo>
                  <a:lnTo>
                    <a:pt x="90" y="8"/>
                  </a:lnTo>
                  <a:lnTo>
                    <a:pt x="82" y="10"/>
                  </a:lnTo>
                  <a:lnTo>
                    <a:pt x="79" y="15"/>
                  </a:lnTo>
                  <a:lnTo>
                    <a:pt x="76" y="17"/>
                  </a:lnTo>
                  <a:lnTo>
                    <a:pt x="65" y="41"/>
                  </a:lnTo>
                  <a:lnTo>
                    <a:pt x="69" y="39"/>
                  </a:lnTo>
                  <a:lnTo>
                    <a:pt x="72" y="42"/>
                  </a:lnTo>
                  <a:lnTo>
                    <a:pt x="76" y="53"/>
                  </a:lnTo>
                  <a:lnTo>
                    <a:pt x="74" y="62"/>
                  </a:lnTo>
                  <a:lnTo>
                    <a:pt x="77" y="64"/>
                  </a:lnTo>
                  <a:lnTo>
                    <a:pt x="79" y="68"/>
                  </a:lnTo>
                  <a:lnTo>
                    <a:pt x="88" y="69"/>
                  </a:lnTo>
                  <a:lnTo>
                    <a:pt x="93" y="67"/>
                  </a:lnTo>
                  <a:lnTo>
                    <a:pt x="100" y="69"/>
                  </a:lnTo>
                  <a:lnTo>
                    <a:pt x="107" y="80"/>
                  </a:lnTo>
                  <a:lnTo>
                    <a:pt x="108" y="80"/>
                  </a:lnTo>
                  <a:lnTo>
                    <a:pt x="110" y="78"/>
                  </a:lnTo>
                  <a:lnTo>
                    <a:pt x="116" y="79"/>
                  </a:lnTo>
                  <a:lnTo>
                    <a:pt x="124" y="77"/>
                  </a:lnTo>
                  <a:lnTo>
                    <a:pt x="128" y="78"/>
                  </a:lnTo>
                  <a:lnTo>
                    <a:pt x="128" y="81"/>
                  </a:lnTo>
                  <a:lnTo>
                    <a:pt x="123" y="89"/>
                  </a:lnTo>
                  <a:lnTo>
                    <a:pt x="123" y="99"/>
                  </a:lnTo>
                  <a:lnTo>
                    <a:pt x="125" y="108"/>
                  </a:lnTo>
                  <a:lnTo>
                    <a:pt x="128" y="113"/>
                  </a:lnTo>
                  <a:lnTo>
                    <a:pt x="123" y="120"/>
                  </a:lnTo>
                  <a:lnTo>
                    <a:pt x="130" y="126"/>
                  </a:lnTo>
                  <a:lnTo>
                    <a:pt x="134" y="141"/>
                  </a:lnTo>
                  <a:lnTo>
                    <a:pt x="131" y="141"/>
                  </a:lnTo>
                  <a:lnTo>
                    <a:pt x="131" y="136"/>
                  </a:lnTo>
                  <a:lnTo>
                    <a:pt x="127" y="129"/>
                  </a:lnTo>
                  <a:lnTo>
                    <a:pt x="122" y="135"/>
                  </a:lnTo>
                  <a:lnTo>
                    <a:pt x="119" y="131"/>
                  </a:lnTo>
                  <a:lnTo>
                    <a:pt x="119" y="135"/>
                  </a:lnTo>
                  <a:lnTo>
                    <a:pt x="101" y="135"/>
                  </a:lnTo>
                  <a:lnTo>
                    <a:pt x="101" y="143"/>
                  </a:lnTo>
                  <a:lnTo>
                    <a:pt x="107" y="143"/>
                  </a:lnTo>
                  <a:lnTo>
                    <a:pt x="108" y="148"/>
                  </a:lnTo>
                  <a:lnTo>
                    <a:pt x="105" y="147"/>
                  </a:lnTo>
                  <a:lnTo>
                    <a:pt x="98" y="149"/>
                  </a:lnTo>
                  <a:lnTo>
                    <a:pt x="98" y="158"/>
                  </a:lnTo>
                  <a:lnTo>
                    <a:pt x="103" y="162"/>
                  </a:lnTo>
                  <a:lnTo>
                    <a:pt x="106" y="173"/>
                  </a:lnTo>
                  <a:lnTo>
                    <a:pt x="101" y="209"/>
                  </a:lnTo>
                  <a:lnTo>
                    <a:pt x="96" y="204"/>
                  </a:lnTo>
                  <a:lnTo>
                    <a:pt x="91" y="204"/>
                  </a:lnTo>
                  <a:lnTo>
                    <a:pt x="98" y="191"/>
                  </a:lnTo>
                  <a:lnTo>
                    <a:pt x="96" y="187"/>
                  </a:lnTo>
                  <a:lnTo>
                    <a:pt x="93" y="187"/>
                  </a:lnTo>
                  <a:lnTo>
                    <a:pt x="90" y="184"/>
                  </a:lnTo>
                  <a:lnTo>
                    <a:pt x="84" y="185"/>
                  </a:lnTo>
                  <a:lnTo>
                    <a:pt x="80" y="183"/>
                  </a:lnTo>
                  <a:lnTo>
                    <a:pt x="74" y="187"/>
                  </a:lnTo>
                  <a:lnTo>
                    <a:pt x="68" y="187"/>
                  </a:lnTo>
                  <a:lnTo>
                    <a:pt x="65" y="185"/>
                  </a:lnTo>
                  <a:lnTo>
                    <a:pt x="65" y="179"/>
                  </a:lnTo>
                  <a:lnTo>
                    <a:pt x="60" y="177"/>
                  </a:lnTo>
                  <a:lnTo>
                    <a:pt x="60" y="173"/>
                  </a:lnTo>
                  <a:lnTo>
                    <a:pt x="52" y="169"/>
                  </a:lnTo>
                  <a:lnTo>
                    <a:pt x="51" y="163"/>
                  </a:lnTo>
                  <a:lnTo>
                    <a:pt x="47" y="158"/>
                  </a:lnTo>
                  <a:lnTo>
                    <a:pt x="41" y="158"/>
                  </a:lnTo>
                  <a:close/>
                </a:path>
              </a:pathLst>
            </a:custGeom>
            <a:solidFill>
              <a:srgbClr val="FFC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383" name="Freeform 943"/>
            <p:cNvSpPr>
              <a:spLocks noEditPoints="1"/>
            </p:cNvSpPr>
            <p:nvPr/>
          </p:nvSpPr>
          <p:spPr bwMode="auto">
            <a:xfrm>
              <a:off x="2476" y="1418"/>
              <a:ext cx="139" cy="213"/>
            </a:xfrm>
            <a:custGeom>
              <a:avLst/>
              <a:gdLst>
                <a:gd name="T0" fmla="*/ 76 w 562"/>
                <a:gd name="T1" fmla="*/ 626 h 865"/>
                <a:gd name="T2" fmla="*/ 3 w 562"/>
                <a:gd name="T3" fmla="*/ 556 h 865"/>
                <a:gd name="T4" fmla="*/ 31 w 562"/>
                <a:gd name="T5" fmla="*/ 510 h 865"/>
                <a:gd name="T6" fmla="*/ 89 w 562"/>
                <a:gd name="T7" fmla="*/ 452 h 865"/>
                <a:gd name="T8" fmla="*/ 78 w 562"/>
                <a:gd name="T9" fmla="*/ 432 h 865"/>
                <a:gd name="T10" fmla="*/ 76 w 562"/>
                <a:gd name="T11" fmla="*/ 354 h 865"/>
                <a:gd name="T12" fmla="*/ 62 w 562"/>
                <a:gd name="T13" fmla="*/ 271 h 865"/>
                <a:gd name="T14" fmla="*/ 86 w 562"/>
                <a:gd name="T15" fmla="*/ 211 h 865"/>
                <a:gd name="T16" fmla="*/ 118 w 562"/>
                <a:gd name="T17" fmla="*/ 230 h 865"/>
                <a:gd name="T18" fmla="*/ 137 w 562"/>
                <a:gd name="T19" fmla="*/ 181 h 865"/>
                <a:gd name="T20" fmla="*/ 207 w 562"/>
                <a:gd name="T21" fmla="*/ 69 h 865"/>
                <a:gd name="T22" fmla="*/ 227 w 562"/>
                <a:gd name="T23" fmla="*/ 91 h 865"/>
                <a:gd name="T24" fmla="*/ 339 w 562"/>
                <a:gd name="T25" fmla="*/ 11 h 865"/>
                <a:gd name="T26" fmla="*/ 389 w 562"/>
                <a:gd name="T27" fmla="*/ 31 h 865"/>
                <a:gd name="T28" fmla="*/ 326 w 562"/>
                <a:gd name="T29" fmla="*/ 78 h 865"/>
                <a:gd name="T30" fmla="*/ 326 w 562"/>
                <a:gd name="T31" fmla="*/ 226 h 865"/>
                <a:gd name="T32" fmla="*/ 366 w 562"/>
                <a:gd name="T33" fmla="*/ 278 h 865"/>
                <a:gd name="T34" fmla="*/ 446 w 562"/>
                <a:gd name="T35" fmla="*/ 324 h 865"/>
                <a:gd name="T36" fmla="*/ 537 w 562"/>
                <a:gd name="T37" fmla="*/ 324 h 865"/>
                <a:gd name="T38" fmla="*/ 526 w 562"/>
                <a:gd name="T39" fmla="*/ 444 h 865"/>
                <a:gd name="T40" fmla="*/ 560 w 562"/>
                <a:gd name="T41" fmla="*/ 583 h 865"/>
                <a:gd name="T42" fmla="*/ 533 w 562"/>
                <a:gd name="T43" fmla="*/ 536 h 865"/>
                <a:gd name="T44" fmla="*/ 495 w 562"/>
                <a:gd name="T45" fmla="*/ 563 h 865"/>
                <a:gd name="T46" fmla="*/ 456 w 562"/>
                <a:gd name="T47" fmla="*/ 614 h 865"/>
                <a:gd name="T48" fmla="*/ 435 w 562"/>
                <a:gd name="T49" fmla="*/ 661 h 865"/>
                <a:gd name="T50" fmla="*/ 400 w 562"/>
                <a:gd name="T51" fmla="*/ 843 h 865"/>
                <a:gd name="T52" fmla="*/ 387 w 562"/>
                <a:gd name="T53" fmla="*/ 776 h 865"/>
                <a:gd name="T54" fmla="*/ 318 w 562"/>
                <a:gd name="T55" fmla="*/ 775 h 865"/>
                <a:gd name="T56" fmla="*/ 253 w 562"/>
                <a:gd name="T57" fmla="*/ 736 h 865"/>
                <a:gd name="T58" fmla="*/ 194 w 562"/>
                <a:gd name="T59" fmla="*/ 657 h 865"/>
                <a:gd name="T60" fmla="*/ 227 w 562"/>
                <a:gd name="T61" fmla="*/ 687 h 865"/>
                <a:gd name="T62" fmla="*/ 278 w 562"/>
                <a:gd name="T63" fmla="*/ 754 h 865"/>
                <a:gd name="T64" fmla="*/ 351 w 562"/>
                <a:gd name="T65" fmla="*/ 753 h 865"/>
                <a:gd name="T66" fmla="*/ 415 w 562"/>
                <a:gd name="T67" fmla="*/ 785 h 865"/>
                <a:gd name="T68" fmla="*/ 432 w 562"/>
                <a:gd name="T69" fmla="*/ 712 h 865"/>
                <a:gd name="T70" fmla="*/ 440 w 562"/>
                <a:gd name="T71" fmla="*/ 596 h 865"/>
                <a:gd name="T72" fmla="*/ 421 w 562"/>
                <a:gd name="T73" fmla="*/ 547 h 865"/>
                <a:gd name="T74" fmla="*/ 521 w 562"/>
                <a:gd name="T75" fmla="*/ 526 h 865"/>
                <a:gd name="T76" fmla="*/ 546 w 562"/>
                <a:gd name="T77" fmla="*/ 581 h 865"/>
                <a:gd name="T78" fmla="*/ 511 w 562"/>
                <a:gd name="T79" fmla="*/ 450 h 865"/>
                <a:gd name="T80" fmla="*/ 527 w 562"/>
                <a:gd name="T81" fmla="*/ 333 h 865"/>
                <a:gd name="T82" fmla="*/ 450 w 562"/>
                <a:gd name="T83" fmla="*/ 339 h 865"/>
                <a:gd name="T84" fmla="*/ 368 w 562"/>
                <a:gd name="T85" fmla="*/ 294 h 865"/>
                <a:gd name="T86" fmla="*/ 311 w 562"/>
                <a:gd name="T87" fmla="*/ 227 h 865"/>
                <a:gd name="T88" fmla="*/ 311 w 562"/>
                <a:gd name="T89" fmla="*/ 72 h 865"/>
                <a:gd name="T90" fmla="*/ 375 w 562"/>
                <a:gd name="T91" fmla="*/ 23 h 865"/>
                <a:gd name="T92" fmla="*/ 335 w 562"/>
                <a:gd name="T93" fmla="*/ 27 h 865"/>
                <a:gd name="T94" fmla="*/ 241 w 562"/>
                <a:gd name="T95" fmla="*/ 97 h 865"/>
                <a:gd name="T96" fmla="*/ 211 w 562"/>
                <a:gd name="T97" fmla="*/ 83 h 865"/>
                <a:gd name="T98" fmla="*/ 148 w 562"/>
                <a:gd name="T99" fmla="*/ 192 h 865"/>
                <a:gd name="T100" fmla="*/ 120 w 562"/>
                <a:gd name="T101" fmla="*/ 248 h 865"/>
                <a:gd name="T102" fmla="*/ 102 w 562"/>
                <a:gd name="T103" fmla="*/ 206 h 865"/>
                <a:gd name="T104" fmla="*/ 78 w 562"/>
                <a:gd name="T105" fmla="*/ 274 h 865"/>
                <a:gd name="T106" fmla="*/ 86 w 562"/>
                <a:gd name="T107" fmla="*/ 367 h 865"/>
                <a:gd name="T108" fmla="*/ 89 w 562"/>
                <a:gd name="T109" fmla="*/ 443 h 865"/>
                <a:gd name="T110" fmla="*/ 91 w 562"/>
                <a:gd name="T111" fmla="*/ 438 h 865"/>
                <a:gd name="T112" fmla="*/ 35 w 562"/>
                <a:gd name="T113" fmla="*/ 526 h 865"/>
                <a:gd name="T114" fmla="*/ 24 w 562"/>
                <a:gd name="T115" fmla="*/ 551 h 865"/>
                <a:gd name="T116" fmla="*/ 77 w 562"/>
                <a:gd name="T117" fmla="*/ 594 h 865"/>
                <a:gd name="T118" fmla="*/ 179 w 562"/>
                <a:gd name="T119" fmla="*/ 641 h 86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62"/>
                <a:gd name="T181" fmla="*/ 0 h 865"/>
                <a:gd name="T182" fmla="*/ 562 w 562"/>
                <a:gd name="T183" fmla="*/ 865 h 86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62" h="865">
                  <a:moveTo>
                    <a:pt x="177" y="656"/>
                  </a:moveTo>
                  <a:cubicBezTo>
                    <a:pt x="176" y="656"/>
                    <a:pt x="175" y="656"/>
                    <a:pt x="174" y="655"/>
                  </a:cubicBezTo>
                  <a:lnTo>
                    <a:pt x="129" y="629"/>
                  </a:lnTo>
                  <a:lnTo>
                    <a:pt x="138" y="629"/>
                  </a:lnTo>
                  <a:lnTo>
                    <a:pt x="125" y="637"/>
                  </a:lnTo>
                  <a:cubicBezTo>
                    <a:pt x="123" y="638"/>
                    <a:pt x="121" y="638"/>
                    <a:pt x="119" y="638"/>
                  </a:cubicBezTo>
                  <a:lnTo>
                    <a:pt x="82" y="630"/>
                  </a:lnTo>
                  <a:cubicBezTo>
                    <a:pt x="79" y="629"/>
                    <a:pt x="78" y="628"/>
                    <a:pt x="76" y="626"/>
                  </a:cubicBezTo>
                  <a:lnTo>
                    <a:pt x="63" y="602"/>
                  </a:lnTo>
                  <a:lnTo>
                    <a:pt x="69" y="606"/>
                  </a:lnTo>
                  <a:lnTo>
                    <a:pt x="51" y="603"/>
                  </a:lnTo>
                  <a:cubicBezTo>
                    <a:pt x="49" y="603"/>
                    <a:pt x="47" y="602"/>
                    <a:pt x="46" y="601"/>
                  </a:cubicBezTo>
                  <a:lnTo>
                    <a:pt x="17" y="574"/>
                  </a:lnTo>
                  <a:lnTo>
                    <a:pt x="19" y="575"/>
                  </a:lnTo>
                  <a:lnTo>
                    <a:pt x="5" y="567"/>
                  </a:lnTo>
                  <a:cubicBezTo>
                    <a:pt x="2" y="565"/>
                    <a:pt x="0" y="560"/>
                    <a:pt x="3" y="556"/>
                  </a:cubicBezTo>
                  <a:lnTo>
                    <a:pt x="11" y="543"/>
                  </a:lnTo>
                  <a:cubicBezTo>
                    <a:pt x="12" y="540"/>
                    <a:pt x="16" y="539"/>
                    <a:pt x="19" y="539"/>
                  </a:cubicBezTo>
                  <a:lnTo>
                    <a:pt x="32" y="542"/>
                  </a:lnTo>
                  <a:lnTo>
                    <a:pt x="23" y="551"/>
                  </a:lnTo>
                  <a:lnTo>
                    <a:pt x="20" y="529"/>
                  </a:lnTo>
                  <a:cubicBezTo>
                    <a:pt x="20" y="528"/>
                    <a:pt x="20" y="526"/>
                    <a:pt x="21" y="525"/>
                  </a:cubicBezTo>
                  <a:lnTo>
                    <a:pt x="26" y="514"/>
                  </a:lnTo>
                  <a:cubicBezTo>
                    <a:pt x="27" y="512"/>
                    <a:pt x="29" y="511"/>
                    <a:pt x="31" y="510"/>
                  </a:cubicBezTo>
                  <a:lnTo>
                    <a:pt x="66" y="502"/>
                  </a:lnTo>
                  <a:lnTo>
                    <a:pt x="60" y="510"/>
                  </a:lnTo>
                  <a:lnTo>
                    <a:pt x="60" y="502"/>
                  </a:lnTo>
                  <a:cubicBezTo>
                    <a:pt x="60" y="500"/>
                    <a:pt x="60" y="499"/>
                    <a:pt x="61" y="498"/>
                  </a:cubicBezTo>
                  <a:lnTo>
                    <a:pt x="95" y="439"/>
                  </a:lnTo>
                  <a:lnTo>
                    <a:pt x="104" y="451"/>
                  </a:lnTo>
                  <a:lnTo>
                    <a:pt x="97" y="453"/>
                  </a:lnTo>
                  <a:cubicBezTo>
                    <a:pt x="94" y="454"/>
                    <a:pt x="91" y="454"/>
                    <a:pt x="89" y="452"/>
                  </a:cubicBezTo>
                  <a:cubicBezTo>
                    <a:pt x="86" y="450"/>
                    <a:pt x="85" y="447"/>
                    <a:pt x="86" y="444"/>
                  </a:cubicBezTo>
                  <a:lnTo>
                    <a:pt x="89" y="433"/>
                  </a:lnTo>
                  <a:lnTo>
                    <a:pt x="102" y="441"/>
                  </a:lnTo>
                  <a:lnTo>
                    <a:pt x="94" y="449"/>
                  </a:lnTo>
                  <a:cubicBezTo>
                    <a:pt x="93" y="450"/>
                    <a:pt x="91" y="451"/>
                    <a:pt x="89" y="451"/>
                  </a:cubicBezTo>
                  <a:cubicBezTo>
                    <a:pt x="87" y="451"/>
                    <a:pt x="85" y="450"/>
                    <a:pt x="83" y="449"/>
                  </a:cubicBezTo>
                  <a:lnTo>
                    <a:pt x="78" y="443"/>
                  </a:lnTo>
                  <a:cubicBezTo>
                    <a:pt x="75" y="440"/>
                    <a:pt x="75" y="435"/>
                    <a:pt x="78" y="432"/>
                  </a:cubicBezTo>
                  <a:lnTo>
                    <a:pt x="88" y="421"/>
                  </a:lnTo>
                  <a:lnTo>
                    <a:pt x="87" y="432"/>
                  </a:lnTo>
                  <a:lnTo>
                    <a:pt x="82" y="424"/>
                  </a:lnTo>
                  <a:cubicBezTo>
                    <a:pt x="81" y="422"/>
                    <a:pt x="81" y="420"/>
                    <a:pt x="81" y="419"/>
                  </a:cubicBezTo>
                  <a:lnTo>
                    <a:pt x="83" y="376"/>
                  </a:lnTo>
                  <a:lnTo>
                    <a:pt x="85" y="381"/>
                  </a:lnTo>
                  <a:lnTo>
                    <a:pt x="74" y="365"/>
                  </a:lnTo>
                  <a:cubicBezTo>
                    <a:pt x="72" y="361"/>
                    <a:pt x="73" y="357"/>
                    <a:pt x="76" y="354"/>
                  </a:cubicBezTo>
                  <a:lnTo>
                    <a:pt x="91" y="341"/>
                  </a:lnTo>
                  <a:lnTo>
                    <a:pt x="90" y="351"/>
                  </a:lnTo>
                  <a:lnTo>
                    <a:pt x="77" y="330"/>
                  </a:lnTo>
                  <a:cubicBezTo>
                    <a:pt x="75" y="328"/>
                    <a:pt x="75" y="324"/>
                    <a:pt x="76" y="322"/>
                  </a:cubicBezTo>
                  <a:lnTo>
                    <a:pt x="87" y="303"/>
                  </a:lnTo>
                  <a:lnTo>
                    <a:pt x="87" y="312"/>
                  </a:lnTo>
                  <a:lnTo>
                    <a:pt x="64" y="277"/>
                  </a:lnTo>
                  <a:cubicBezTo>
                    <a:pt x="62" y="275"/>
                    <a:pt x="62" y="273"/>
                    <a:pt x="62" y="271"/>
                  </a:cubicBezTo>
                  <a:lnTo>
                    <a:pt x="68" y="247"/>
                  </a:lnTo>
                  <a:cubicBezTo>
                    <a:pt x="68" y="244"/>
                    <a:pt x="71" y="241"/>
                    <a:pt x="74" y="241"/>
                  </a:cubicBezTo>
                  <a:cubicBezTo>
                    <a:pt x="77" y="240"/>
                    <a:pt x="80" y="241"/>
                    <a:pt x="82" y="244"/>
                  </a:cubicBezTo>
                  <a:lnTo>
                    <a:pt x="90" y="254"/>
                  </a:lnTo>
                  <a:lnTo>
                    <a:pt x="77" y="254"/>
                  </a:lnTo>
                  <a:lnTo>
                    <a:pt x="96" y="233"/>
                  </a:lnTo>
                  <a:lnTo>
                    <a:pt x="94" y="240"/>
                  </a:lnTo>
                  <a:lnTo>
                    <a:pt x="86" y="211"/>
                  </a:lnTo>
                  <a:cubicBezTo>
                    <a:pt x="86" y="209"/>
                    <a:pt x="86" y="207"/>
                    <a:pt x="86" y="206"/>
                  </a:cubicBezTo>
                  <a:lnTo>
                    <a:pt x="89" y="198"/>
                  </a:lnTo>
                  <a:cubicBezTo>
                    <a:pt x="90" y="195"/>
                    <a:pt x="92" y="193"/>
                    <a:pt x="95" y="193"/>
                  </a:cubicBezTo>
                  <a:cubicBezTo>
                    <a:pt x="98" y="192"/>
                    <a:pt x="101" y="193"/>
                    <a:pt x="103" y="195"/>
                  </a:cubicBezTo>
                  <a:lnTo>
                    <a:pt x="124" y="222"/>
                  </a:lnTo>
                  <a:cubicBezTo>
                    <a:pt x="126" y="224"/>
                    <a:pt x="126" y="227"/>
                    <a:pt x="126" y="229"/>
                  </a:cubicBezTo>
                  <a:lnTo>
                    <a:pt x="123" y="240"/>
                  </a:lnTo>
                  <a:lnTo>
                    <a:pt x="118" y="230"/>
                  </a:lnTo>
                  <a:lnTo>
                    <a:pt x="126" y="233"/>
                  </a:lnTo>
                  <a:lnTo>
                    <a:pt x="115" y="240"/>
                  </a:lnTo>
                  <a:lnTo>
                    <a:pt x="115" y="214"/>
                  </a:lnTo>
                  <a:lnTo>
                    <a:pt x="117" y="219"/>
                  </a:lnTo>
                  <a:lnTo>
                    <a:pt x="109" y="211"/>
                  </a:lnTo>
                  <a:cubicBezTo>
                    <a:pt x="108" y="210"/>
                    <a:pt x="107" y="207"/>
                    <a:pt x="107" y="205"/>
                  </a:cubicBezTo>
                  <a:cubicBezTo>
                    <a:pt x="107" y="203"/>
                    <a:pt x="109" y="201"/>
                    <a:pt x="110" y="199"/>
                  </a:cubicBezTo>
                  <a:lnTo>
                    <a:pt x="137" y="181"/>
                  </a:lnTo>
                  <a:lnTo>
                    <a:pt x="135" y="182"/>
                  </a:lnTo>
                  <a:lnTo>
                    <a:pt x="151" y="163"/>
                  </a:lnTo>
                  <a:cubicBezTo>
                    <a:pt x="152" y="162"/>
                    <a:pt x="153" y="162"/>
                    <a:pt x="154" y="161"/>
                  </a:cubicBezTo>
                  <a:lnTo>
                    <a:pt x="173" y="153"/>
                  </a:lnTo>
                  <a:lnTo>
                    <a:pt x="168" y="159"/>
                  </a:lnTo>
                  <a:lnTo>
                    <a:pt x="176" y="103"/>
                  </a:lnTo>
                  <a:cubicBezTo>
                    <a:pt x="176" y="102"/>
                    <a:pt x="177" y="100"/>
                    <a:pt x="178" y="99"/>
                  </a:cubicBezTo>
                  <a:lnTo>
                    <a:pt x="207" y="69"/>
                  </a:lnTo>
                  <a:cubicBezTo>
                    <a:pt x="209" y="68"/>
                    <a:pt x="212" y="67"/>
                    <a:pt x="214" y="67"/>
                  </a:cubicBezTo>
                  <a:lnTo>
                    <a:pt x="241" y="73"/>
                  </a:lnTo>
                  <a:cubicBezTo>
                    <a:pt x="244" y="73"/>
                    <a:pt x="247" y="76"/>
                    <a:pt x="247" y="80"/>
                  </a:cubicBezTo>
                  <a:cubicBezTo>
                    <a:pt x="248" y="83"/>
                    <a:pt x="245" y="87"/>
                    <a:pt x="242" y="88"/>
                  </a:cubicBezTo>
                  <a:lnTo>
                    <a:pt x="229" y="93"/>
                  </a:lnTo>
                  <a:lnTo>
                    <a:pt x="232" y="80"/>
                  </a:lnTo>
                  <a:lnTo>
                    <a:pt x="240" y="88"/>
                  </a:lnTo>
                  <a:lnTo>
                    <a:pt x="227" y="91"/>
                  </a:lnTo>
                  <a:lnTo>
                    <a:pt x="240" y="61"/>
                  </a:lnTo>
                  <a:cubicBezTo>
                    <a:pt x="241" y="58"/>
                    <a:pt x="244" y="56"/>
                    <a:pt x="248" y="56"/>
                  </a:cubicBezTo>
                  <a:lnTo>
                    <a:pt x="287" y="59"/>
                  </a:lnTo>
                  <a:lnTo>
                    <a:pt x="282" y="60"/>
                  </a:lnTo>
                  <a:lnTo>
                    <a:pt x="327" y="31"/>
                  </a:lnTo>
                  <a:lnTo>
                    <a:pt x="324" y="36"/>
                  </a:lnTo>
                  <a:lnTo>
                    <a:pt x="329" y="17"/>
                  </a:lnTo>
                  <a:cubicBezTo>
                    <a:pt x="330" y="13"/>
                    <a:pt x="335" y="10"/>
                    <a:pt x="339" y="11"/>
                  </a:cubicBezTo>
                  <a:lnTo>
                    <a:pt x="349" y="14"/>
                  </a:lnTo>
                  <a:lnTo>
                    <a:pt x="342" y="16"/>
                  </a:lnTo>
                  <a:lnTo>
                    <a:pt x="355" y="3"/>
                  </a:lnTo>
                  <a:cubicBezTo>
                    <a:pt x="357" y="1"/>
                    <a:pt x="360" y="0"/>
                    <a:pt x="363" y="1"/>
                  </a:cubicBezTo>
                  <a:lnTo>
                    <a:pt x="381" y="6"/>
                  </a:lnTo>
                  <a:cubicBezTo>
                    <a:pt x="384" y="7"/>
                    <a:pt x="386" y="9"/>
                    <a:pt x="387" y="12"/>
                  </a:cubicBezTo>
                  <a:lnTo>
                    <a:pt x="390" y="26"/>
                  </a:lnTo>
                  <a:cubicBezTo>
                    <a:pt x="390" y="28"/>
                    <a:pt x="390" y="30"/>
                    <a:pt x="389" y="31"/>
                  </a:cubicBezTo>
                  <a:lnTo>
                    <a:pt x="381" y="45"/>
                  </a:lnTo>
                  <a:cubicBezTo>
                    <a:pt x="380" y="46"/>
                    <a:pt x="378" y="48"/>
                    <a:pt x="376" y="48"/>
                  </a:cubicBezTo>
                  <a:lnTo>
                    <a:pt x="344" y="56"/>
                  </a:lnTo>
                  <a:lnTo>
                    <a:pt x="349" y="52"/>
                  </a:lnTo>
                  <a:lnTo>
                    <a:pt x="339" y="73"/>
                  </a:lnTo>
                  <a:cubicBezTo>
                    <a:pt x="338" y="75"/>
                    <a:pt x="336" y="76"/>
                    <a:pt x="335" y="77"/>
                  </a:cubicBezTo>
                  <a:lnTo>
                    <a:pt x="321" y="83"/>
                  </a:lnTo>
                  <a:lnTo>
                    <a:pt x="326" y="78"/>
                  </a:lnTo>
                  <a:lnTo>
                    <a:pt x="281" y="180"/>
                  </a:lnTo>
                  <a:lnTo>
                    <a:pt x="270" y="169"/>
                  </a:lnTo>
                  <a:lnTo>
                    <a:pt x="289" y="161"/>
                  </a:lnTo>
                  <a:cubicBezTo>
                    <a:pt x="292" y="160"/>
                    <a:pt x="295" y="160"/>
                    <a:pt x="298" y="163"/>
                  </a:cubicBezTo>
                  <a:lnTo>
                    <a:pt x="308" y="173"/>
                  </a:lnTo>
                  <a:cubicBezTo>
                    <a:pt x="309" y="174"/>
                    <a:pt x="310" y="175"/>
                    <a:pt x="310" y="176"/>
                  </a:cubicBezTo>
                  <a:lnTo>
                    <a:pt x="326" y="222"/>
                  </a:lnTo>
                  <a:cubicBezTo>
                    <a:pt x="326" y="223"/>
                    <a:pt x="327" y="225"/>
                    <a:pt x="326" y="226"/>
                  </a:cubicBezTo>
                  <a:lnTo>
                    <a:pt x="318" y="261"/>
                  </a:lnTo>
                  <a:lnTo>
                    <a:pt x="315" y="252"/>
                  </a:lnTo>
                  <a:lnTo>
                    <a:pt x="328" y="260"/>
                  </a:lnTo>
                  <a:cubicBezTo>
                    <a:pt x="329" y="261"/>
                    <a:pt x="330" y="262"/>
                    <a:pt x="331" y="264"/>
                  </a:cubicBezTo>
                  <a:lnTo>
                    <a:pt x="339" y="280"/>
                  </a:lnTo>
                  <a:lnTo>
                    <a:pt x="332" y="275"/>
                  </a:lnTo>
                  <a:lnTo>
                    <a:pt x="369" y="278"/>
                  </a:lnTo>
                  <a:lnTo>
                    <a:pt x="366" y="278"/>
                  </a:lnTo>
                  <a:lnTo>
                    <a:pt x="385" y="273"/>
                  </a:lnTo>
                  <a:cubicBezTo>
                    <a:pt x="386" y="272"/>
                    <a:pt x="387" y="272"/>
                    <a:pt x="389" y="273"/>
                  </a:cubicBezTo>
                  <a:lnTo>
                    <a:pt x="418" y="278"/>
                  </a:lnTo>
                  <a:cubicBezTo>
                    <a:pt x="420" y="278"/>
                    <a:pt x="422" y="280"/>
                    <a:pt x="423" y="282"/>
                  </a:cubicBezTo>
                  <a:lnTo>
                    <a:pt x="449" y="327"/>
                  </a:lnTo>
                  <a:lnTo>
                    <a:pt x="443" y="323"/>
                  </a:lnTo>
                  <a:lnTo>
                    <a:pt x="450" y="323"/>
                  </a:lnTo>
                  <a:lnTo>
                    <a:pt x="446" y="324"/>
                  </a:lnTo>
                  <a:lnTo>
                    <a:pt x="454" y="319"/>
                  </a:lnTo>
                  <a:cubicBezTo>
                    <a:pt x="456" y="318"/>
                    <a:pt x="457" y="318"/>
                    <a:pt x="459" y="318"/>
                  </a:cubicBezTo>
                  <a:lnTo>
                    <a:pt x="481" y="321"/>
                  </a:lnTo>
                  <a:lnTo>
                    <a:pt x="478" y="321"/>
                  </a:lnTo>
                  <a:lnTo>
                    <a:pt x="512" y="313"/>
                  </a:lnTo>
                  <a:cubicBezTo>
                    <a:pt x="513" y="312"/>
                    <a:pt x="515" y="312"/>
                    <a:pt x="516" y="313"/>
                  </a:cubicBezTo>
                  <a:lnTo>
                    <a:pt x="532" y="318"/>
                  </a:lnTo>
                  <a:cubicBezTo>
                    <a:pt x="535" y="319"/>
                    <a:pt x="537" y="321"/>
                    <a:pt x="537" y="324"/>
                  </a:cubicBezTo>
                  <a:lnTo>
                    <a:pt x="540" y="335"/>
                  </a:lnTo>
                  <a:cubicBezTo>
                    <a:pt x="541" y="337"/>
                    <a:pt x="540" y="339"/>
                    <a:pt x="539" y="341"/>
                  </a:cubicBezTo>
                  <a:lnTo>
                    <a:pt x="518" y="375"/>
                  </a:lnTo>
                  <a:lnTo>
                    <a:pt x="519" y="371"/>
                  </a:lnTo>
                  <a:lnTo>
                    <a:pt x="519" y="408"/>
                  </a:lnTo>
                  <a:lnTo>
                    <a:pt x="519" y="407"/>
                  </a:lnTo>
                  <a:lnTo>
                    <a:pt x="527" y="447"/>
                  </a:lnTo>
                  <a:lnTo>
                    <a:pt x="526" y="444"/>
                  </a:lnTo>
                  <a:lnTo>
                    <a:pt x="539" y="463"/>
                  </a:lnTo>
                  <a:cubicBezTo>
                    <a:pt x="541" y="465"/>
                    <a:pt x="541" y="469"/>
                    <a:pt x="539" y="472"/>
                  </a:cubicBezTo>
                  <a:lnTo>
                    <a:pt x="515" y="502"/>
                  </a:lnTo>
                  <a:lnTo>
                    <a:pt x="514" y="490"/>
                  </a:lnTo>
                  <a:lnTo>
                    <a:pt x="543" y="514"/>
                  </a:lnTo>
                  <a:cubicBezTo>
                    <a:pt x="544" y="515"/>
                    <a:pt x="545" y="517"/>
                    <a:pt x="545" y="518"/>
                  </a:cubicBezTo>
                  <a:lnTo>
                    <a:pt x="561" y="577"/>
                  </a:lnTo>
                  <a:cubicBezTo>
                    <a:pt x="562" y="579"/>
                    <a:pt x="561" y="581"/>
                    <a:pt x="560" y="583"/>
                  </a:cubicBezTo>
                  <a:cubicBezTo>
                    <a:pt x="559" y="585"/>
                    <a:pt x="558" y="586"/>
                    <a:pt x="555" y="587"/>
                  </a:cubicBezTo>
                  <a:lnTo>
                    <a:pt x="545" y="590"/>
                  </a:lnTo>
                  <a:cubicBezTo>
                    <a:pt x="542" y="590"/>
                    <a:pt x="540" y="590"/>
                    <a:pt x="538" y="588"/>
                  </a:cubicBezTo>
                  <a:cubicBezTo>
                    <a:pt x="536" y="587"/>
                    <a:pt x="535" y="584"/>
                    <a:pt x="535" y="582"/>
                  </a:cubicBezTo>
                  <a:lnTo>
                    <a:pt x="535" y="560"/>
                  </a:lnTo>
                  <a:lnTo>
                    <a:pt x="536" y="564"/>
                  </a:lnTo>
                  <a:lnTo>
                    <a:pt x="520" y="535"/>
                  </a:lnTo>
                  <a:lnTo>
                    <a:pt x="533" y="536"/>
                  </a:lnTo>
                  <a:lnTo>
                    <a:pt x="512" y="560"/>
                  </a:lnTo>
                  <a:cubicBezTo>
                    <a:pt x="510" y="562"/>
                    <a:pt x="508" y="563"/>
                    <a:pt x="506" y="563"/>
                  </a:cubicBezTo>
                  <a:cubicBezTo>
                    <a:pt x="503" y="563"/>
                    <a:pt x="501" y="562"/>
                    <a:pt x="500" y="560"/>
                  </a:cubicBezTo>
                  <a:lnTo>
                    <a:pt x="487" y="544"/>
                  </a:lnTo>
                  <a:lnTo>
                    <a:pt x="501" y="538"/>
                  </a:lnTo>
                  <a:lnTo>
                    <a:pt x="503" y="554"/>
                  </a:lnTo>
                  <a:cubicBezTo>
                    <a:pt x="504" y="556"/>
                    <a:pt x="503" y="559"/>
                    <a:pt x="501" y="560"/>
                  </a:cubicBezTo>
                  <a:cubicBezTo>
                    <a:pt x="500" y="562"/>
                    <a:pt x="498" y="563"/>
                    <a:pt x="495" y="563"/>
                  </a:cubicBezTo>
                  <a:lnTo>
                    <a:pt x="421" y="563"/>
                  </a:lnTo>
                  <a:lnTo>
                    <a:pt x="429" y="555"/>
                  </a:lnTo>
                  <a:lnTo>
                    <a:pt x="429" y="587"/>
                  </a:lnTo>
                  <a:lnTo>
                    <a:pt x="422" y="579"/>
                  </a:lnTo>
                  <a:lnTo>
                    <a:pt x="446" y="582"/>
                  </a:lnTo>
                  <a:cubicBezTo>
                    <a:pt x="449" y="582"/>
                    <a:pt x="452" y="584"/>
                    <a:pt x="453" y="588"/>
                  </a:cubicBezTo>
                  <a:lnTo>
                    <a:pt x="458" y="606"/>
                  </a:lnTo>
                  <a:cubicBezTo>
                    <a:pt x="459" y="609"/>
                    <a:pt x="458" y="612"/>
                    <a:pt x="456" y="614"/>
                  </a:cubicBezTo>
                  <a:cubicBezTo>
                    <a:pt x="454" y="616"/>
                    <a:pt x="450" y="617"/>
                    <a:pt x="447" y="616"/>
                  </a:cubicBezTo>
                  <a:lnTo>
                    <a:pt x="434" y="611"/>
                  </a:lnTo>
                  <a:lnTo>
                    <a:pt x="439" y="611"/>
                  </a:lnTo>
                  <a:lnTo>
                    <a:pt x="410" y="619"/>
                  </a:lnTo>
                  <a:lnTo>
                    <a:pt x="416" y="611"/>
                  </a:lnTo>
                  <a:lnTo>
                    <a:pt x="416" y="648"/>
                  </a:lnTo>
                  <a:lnTo>
                    <a:pt x="414" y="642"/>
                  </a:lnTo>
                  <a:lnTo>
                    <a:pt x="435" y="661"/>
                  </a:lnTo>
                  <a:cubicBezTo>
                    <a:pt x="436" y="662"/>
                    <a:pt x="437" y="664"/>
                    <a:pt x="437" y="665"/>
                  </a:cubicBezTo>
                  <a:lnTo>
                    <a:pt x="448" y="708"/>
                  </a:lnTo>
                  <a:cubicBezTo>
                    <a:pt x="448" y="709"/>
                    <a:pt x="448" y="710"/>
                    <a:pt x="448" y="711"/>
                  </a:cubicBezTo>
                  <a:lnTo>
                    <a:pt x="427" y="858"/>
                  </a:lnTo>
                  <a:cubicBezTo>
                    <a:pt x="426" y="861"/>
                    <a:pt x="424" y="863"/>
                    <a:pt x="421" y="864"/>
                  </a:cubicBezTo>
                  <a:cubicBezTo>
                    <a:pt x="418" y="865"/>
                    <a:pt x="415" y="864"/>
                    <a:pt x="413" y="862"/>
                  </a:cubicBezTo>
                  <a:lnTo>
                    <a:pt x="394" y="840"/>
                  </a:lnTo>
                  <a:lnTo>
                    <a:pt x="400" y="843"/>
                  </a:lnTo>
                  <a:lnTo>
                    <a:pt x="382" y="843"/>
                  </a:lnTo>
                  <a:cubicBezTo>
                    <a:pt x="379" y="843"/>
                    <a:pt x="376" y="842"/>
                    <a:pt x="375" y="839"/>
                  </a:cubicBezTo>
                  <a:cubicBezTo>
                    <a:pt x="374" y="837"/>
                    <a:pt x="373" y="834"/>
                    <a:pt x="375" y="832"/>
                  </a:cubicBezTo>
                  <a:lnTo>
                    <a:pt x="401" y="778"/>
                  </a:lnTo>
                  <a:lnTo>
                    <a:pt x="401" y="786"/>
                  </a:lnTo>
                  <a:lnTo>
                    <a:pt x="393" y="773"/>
                  </a:lnTo>
                  <a:lnTo>
                    <a:pt x="400" y="776"/>
                  </a:lnTo>
                  <a:lnTo>
                    <a:pt x="387" y="776"/>
                  </a:lnTo>
                  <a:cubicBezTo>
                    <a:pt x="385" y="776"/>
                    <a:pt x="383" y="776"/>
                    <a:pt x="381" y="774"/>
                  </a:cubicBezTo>
                  <a:lnTo>
                    <a:pt x="368" y="761"/>
                  </a:lnTo>
                  <a:lnTo>
                    <a:pt x="376" y="763"/>
                  </a:lnTo>
                  <a:lnTo>
                    <a:pt x="355" y="768"/>
                  </a:lnTo>
                  <a:cubicBezTo>
                    <a:pt x="353" y="769"/>
                    <a:pt x="351" y="768"/>
                    <a:pt x="349" y="768"/>
                  </a:cubicBezTo>
                  <a:lnTo>
                    <a:pt x="333" y="760"/>
                  </a:lnTo>
                  <a:lnTo>
                    <a:pt x="341" y="759"/>
                  </a:lnTo>
                  <a:lnTo>
                    <a:pt x="318" y="775"/>
                  </a:lnTo>
                  <a:cubicBezTo>
                    <a:pt x="316" y="776"/>
                    <a:pt x="315" y="776"/>
                    <a:pt x="313" y="776"/>
                  </a:cubicBezTo>
                  <a:lnTo>
                    <a:pt x="287" y="776"/>
                  </a:lnTo>
                  <a:cubicBezTo>
                    <a:pt x="285" y="776"/>
                    <a:pt x="284" y="776"/>
                    <a:pt x="283" y="775"/>
                  </a:cubicBezTo>
                  <a:lnTo>
                    <a:pt x="269" y="767"/>
                  </a:lnTo>
                  <a:cubicBezTo>
                    <a:pt x="267" y="766"/>
                    <a:pt x="266" y="763"/>
                    <a:pt x="266" y="760"/>
                  </a:cubicBezTo>
                  <a:lnTo>
                    <a:pt x="266" y="734"/>
                  </a:lnTo>
                  <a:lnTo>
                    <a:pt x="271" y="741"/>
                  </a:lnTo>
                  <a:lnTo>
                    <a:pt x="253" y="736"/>
                  </a:lnTo>
                  <a:cubicBezTo>
                    <a:pt x="249" y="735"/>
                    <a:pt x="247" y="732"/>
                    <a:pt x="247" y="728"/>
                  </a:cubicBezTo>
                  <a:lnTo>
                    <a:pt x="247" y="712"/>
                  </a:lnTo>
                  <a:lnTo>
                    <a:pt x="251" y="719"/>
                  </a:lnTo>
                  <a:lnTo>
                    <a:pt x="219" y="701"/>
                  </a:lnTo>
                  <a:cubicBezTo>
                    <a:pt x="217" y="700"/>
                    <a:pt x="216" y="698"/>
                    <a:pt x="216" y="696"/>
                  </a:cubicBezTo>
                  <a:lnTo>
                    <a:pt x="210" y="672"/>
                  </a:lnTo>
                  <a:lnTo>
                    <a:pt x="212" y="675"/>
                  </a:lnTo>
                  <a:lnTo>
                    <a:pt x="194" y="657"/>
                  </a:lnTo>
                  <a:lnTo>
                    <a:pt x="199" y="659"/>
                  </a:lnTo>
                  <a:lnTo>
                    <a:pt x="177" y="656"/>
                  </a:lnTo>
                  <a:close/>
                  <a:moveTo>
                    <a:pt x="201" y="643"/>
                  </a:moveTo>
                  <a:cubicBezTo>
                    <a:pt x="202" y="643"/>
                    <a:pt x="204" y="644"/>
                    <a:pt x="205" y="645"/>
                  </a:cubicBezTo>
                  <a:lnTo>
                    <a:pt x="224" y="664"/>
                  </a:lnTo>
                  <a:cubicBezTo>
                    <a:pt x="225" y="665"/>
                    <a:pt x="226" y="667"/>
                    <a:pt x="226" y="668"/>
                  </a:cubicBezTo>
                  <a:lnTo>
                    <a:pt x="231" y="692"/>
                  </a:lnTo>
                  <a:lnTo>
                    <a:pt x="227" y="687"/>
                  </a:lnTo>
                  <a:lnTo>
                    <a:pt x="259" y="706"/>
                  </a:lnTo>
                  <a:cubicBezTo>
                    <a:pt x="262" y="707"/>
                    <a:pt x="263" y="710"/>
                    <a:pt x="263" y="712"/>
                  </a:cubicBezTo>
                  <a:lnTo>
                    <a:pt x="263" y="728"/>
                  </a:lnTo>
                  <a:lnTo>
                    <a:pt x="257" y="721"/>
                  </a:lnTo>
                  <a:lnTo>
                    <a:pt x="276" y="726"/>
                  </a:lnTo>
                  <a:cubicBezTo>
                    <a:pt x="279" y="727"/>
                    <a:pt x="282" y="730"/>
                    <a:pt x="282" y="734"/>
                  </a:cubicBezTo>
                  <a:lnTo>
                    <a:pt x="282" y="760"/>
                  </a:lnTo>
                  <a:lnTo>
                    <a:pt x="278" y="754"/>
                  </a:lnTo>
                  <a:lnTo>
                    <a:pt x="291" y="762"/>
                  </a:lnTo>
                  <a:lnTo>
                    <a:pt x="287" y="760"/>
                  </a:lnTo>
                  <a:lnTo>
                    <a:pt x="313" y="760"/>
                  </a:lnTo>
                  <a:lnTo>
                    <a:pt x="309" y="762"/>
                  </a:lnTo>
                  <a:lnTo>
                    <a:pt x="332" y="746"/>
                  </a:lnTo>
                  <a:cubicBezTo>
                    <a:pt x="335" y="744"/>
                    <a:pt x="338" y="744"/>
                    <a:pt x="341" y="745"/>
                  </a:cubicBezTo>
                  <a:lnTo>
                    <a:pt x="356" y="753"/>
                  </a:lnTo>
                  <a:lnTo>
                    <a:pt x="351" y="753"/>
                  </a:lnTo>
                  <a:lnTo>
                    <a:pt x="372" y="747"/>
                  </a:lnTo>
                  <a:cubicBezTo>
                    <a:pt x="375" y="747"/>
                    <a:pt x="378" y="747"/>
                    <a:pt x="380" y="749"/>
                  </a:cubicBezTo>
                  <a:lnTo>
                    <a:pt x="393" y="763"/>
                  </a:lnTo>
                  <a:lnTo>
                    <a:pt x="387" y="760"/>
                  </a:lnTo>
                  <a:lnTo>
                    <a:pt x="400" y="760"/>
                  </a:lnTo>
                  <a:cubicBezTo>
                    <a:pt x="403" y="760"/>
                    <a:pt x="406" y="762"/>
                    <a:pt x="407" y="764"/>
                  </a:cubicBezTo>
                  <a:lnTo>
                    <a:pt x="415" y="778"/>
                  </a:lnTo>
                  <a:cubicBezTo>
                    <a:pt x="416" y="780"/>
                    <a:pt x="417" y="783"/>
                    <a:pt x="415" y="785"/>
                  </a:cubicBezTo>
                  <a:lnTo>
                    <a:pt x="389" y="839"/>
                  </a:lnTo>
                  <a:lnTo>
                    <a:pt x="382" y="827"/>
                  </a:lnTo>
                  <a:lnTo>
                    <a:pt x="400" y="827"/>
                  </a:lnTo>
                  <a:cubicBezTo>
                    <a:pt x="403" y="827"/>
                    <a:pt x="405" y="828"/>
                    <a:pt x="406" y="830"/>
                  </a:cubicBezTo>
                  <a:lnTo>
                    <a:pt x="425" y="851"/>
                  </a:lnTo>
                  <a:lnTo>
                    <a:pt x="411" y="855"/>
                  </a:lnTo>
                  <a:lnTo>
                    <a:pt x="432" y="709"/>
                  </a:lnTo>
                  <a:lnTo>
                    <a:pt x="432" y="712"/>
                  </a:lnTo>
                  <a:lnTo>
                    <a:pt x="422" y="669"/>
                  </a:lnTo>
                  <a:lnTo>
                    <a:pt x="424" y="673"/>
                  </a:lnTo>
                  <a:lnTo>
                    <a:pt x="403" y="654"/>
                  </a:lnTo>
                  <a:cubicBezTo>
                    <a:pt x="401" y="653"/>
                    <a:pt x="400" y="651"/>
                    <a:pt x="400" y="648"/>
                  </a:cubicBezTo>
                  <a:lnTo>
                    <a:pt x="400" y="611"/>
                  </a:lnTo>
                  <a:cubicBezTo>
                    <a:pt x="400" y="608"/>
                    <a:pt x="403" y="604"/>
                    <a:pt x="406" y="603"/>
                  </a:cubicBezTo>
                  <a:lnTo>
                    <a:pt x="435" y="595"/>
                  </a:lnTo>
                  <a:cubicBezTo>
                    <a:pt x="437" y="595"/>
                    <a:pt x="439" y="595"/>
                    <a:pt x="440" y="596"/>
                  </a:cubicBezTo>
                  <a:lnTo>
                    <a:pt x="453" y="601"/>
                  </a:lnTo>
                  <a:lnTo>
                    <a:pt x="443" y="611"/>
                  </a:lnTo>
                  <a:lnTo>
                    <a:pt x="437" y="592"/>
                  </a:lnTo>
                  <a:lnTo>
                    <a:pt x="444" y="598"/>
                  </a:lnTo>
                  <a:lnTo>
                    <a:pt x="421" y="595"/>
                  </a:lnTo>
                  <a:cubicBezTo>
                    <a:pt x="416" y="595"/>
                    <a:pt x="413" y="591"/>
                    <a:pt x="413" y="587"/>
                  </a:cubicBezTo>
                  <a:lnTo>
                    <a:pt x="413" y="555"/>
                  </a:lnTo>
                  <a:cubicBezTo>
                    <a:pt x="413" y="551"/>
                    <a:pt x="417" y="547"/>
                    <a:pt x="421" y="547"/>
                  </a:cubicBezTo>
                  <a:lnTo>
                    <a:pt x="495" y="547"/>
                  </a:lnTo>
                  <a:lnTo>
                    <a:pt x="487" y="556"/>
                  </a:lnTo>
                  <a:lnTo>
                    <a:pt x="485" y="540"/>
                  </a:lnTo>
                  <a:cubicBezTo>
                    <a:pt x="484" y="537"/>
                    <a:pt x="486" y="533"/>
                    <a:pt x="489" y="532"/>
                  </a:cubicBezTo>
                  <a:cubicBezTo>
                    <a:pt x="493" y="530"/>
                    <a:pt x="497" y="531"/>
                    <a:pt x="499" y="534"/>
                  </a:cubicBezTo>
                  <a:lnTo>
                    <a:pt x="512" y="550"/>
                  </a:lnTo>
                  <a:lnTo>
                    <a:pt x="500" y="550"/>
                  </a:lnTo>
                  <a:lnTo>
                    <a:pt x="521" y="526"/>
                  </a:lnTo>
                  <a:cubicBezTo>
                    <a:pt x="523" y="524"/>
                    <a:pt x="525" y="523"/>
                    <a:pt x="528" y="523"/>
                  </a:cubicBezTo>
                  <a:cubicBezTo>
                    <a:pt x="531" y="523"/>
                    <a:pt x="533" y="525"/>
                    <a:pt x="534" y="527"/>
                  </a:cubicBezTo>
                  <a:lnTo>
                    <a:pt x="550" y="557"/>
                  </a:lnTo>
                  <a:cubicBezTo>
                    <a:pt x="551" y="558"/>
                    <a:pt x="551" y="559"/>
                    <a:pt x="551" y="560"/>
                  </a:cubicBezTo>
                  <a:lnTo>
                    <a:pt x="551" y="582"/>
                  </a:lnTo>
                  <a:lnTo>
                    <a:pt x="541" y="574"/>
                  </a:lnTo>
                  <a:lnTo>
                    <a:pt x="552" y="571"/>
                  </a:lnTo>
                  <a:lnTo>
                    <a:pt x="546" y="581"/>
                  </a:lnTo>
                  <a:lnTo>
                    <a:pt x="530" y="523"/>
                  </a:lnTo>
                  <a:lnTo>
                    <a:pt x="533" y="527"/>
                  </a:lnTo>
                  <a:lnTo>
                    <a:pt x="503" y="503"/>
                  </a:lnTo>
                  <a:cubicBezTo>
                    <a:pt x="500" y="500"/>
                    <a:pt x="500" y="495"/>
                    <a:pt x="502" y="491"/>
                  </a:cubicBezTo>
                  <a:lnTo>
                    <a:pt x="526" y="462"/>
                  </a:lnTo>
                  <a:lnTo>
                    <a:pt x="526" y="472"/>
                  </a:lnTo>
                  <a:lnTo>
                    <a:pt x="513" y="453"/>
                  </a:lnTo>
                  <a:cubicBezTo>
                    <a:pt x="512" y="452"/>
                    <a:pt x="512" y="451"/>
                    <a:pt x="511" y="450"/>
                  </a:cubicBezTo>
                  <a:lnTo>
                    <a:pt x="503" y="410"/>
                  </a:lnTo>
                  <a:cubicBezTo>
                    <a:pt x="503" y="410"/>
                    <a:pt x="503" y="409"/>
                    <a:pt x="503" y="408"/>
                  </a:cubicBezTo>
                  <a:lnTo>
                    <a:pt x="503" y="371"/>
                  </a:lnTo>
                  <a:cubicBezTo>
                    <a:pt x="503" y="370"/>
                    <a:pt x="504" y="368"/>
                    <a:pt x="504" y="367"/>
                  </a:cubicBezTo>
                  <a:lnTo>
                    <a:pt x="526" y="332"/>
                  </a:lnTo>
                  <a:lnTo>
                    <a:pt x="525" y="338"/>
                  </a:lnTo>
                  <a:lnTo>
                    <a:pt x="522" y="328"/>
                  </a:lnTo>
                  <a:lnTo>
                    <a:pt x="527" y="333"/>
                  </a:lnTo>
                  <a:lnTo>
                    <a:pt x="511" y="328"/>
                  </a:lnTo>
                  <a:lnTo>
                    <a:pt x="516" y="328"/>
                  </a:lnTo>
                  <a:lnTo>
                    <a:pt x="481" y="336"/>
                  </a:lnTo>
                  <a:cubicBezTo>
                    <a:pt x="480" y="336"/>
                    <a:pt x="479" y="337"/>
                    <a:pt x="479" y="336"/>
                  </a:cubicBezTo>
                  <a:lnTo>
                    <a:pt x="457" y="334"/>
                  </a:lnTo>
                  <a:lnTo>
                    <a:pt x="463" y="332"/>
                  </a:lnTo>
                  <a:lnTo>
                    <a:pt x="455" y="338"/>
                  </a:lnTo>
                  <a:cubicBezTo>
                    <a:pt x="454" y="339"/>
                    <a:pt x="452" y="339"/>
                    <a:pt x="450" y="339"/>
                  </a:cubicBezTo>
                  <a:lnTo>
                    <a:pt x="443" y="339"/>
                  </a:lnTo>
                  <a:cubicBezTo>
                    <a:pt x="440" y="339"/>
                    <a:pt x="437" y="338"/>
                    <a:pt x="436" y="335"/>
                  </a:cubicBezTo>
                  <a:lnTo>
                    <a:pt x="409" y="290"/>
                  </a:lnTo>
                  <a:lnTo>
                    <a:pt x="415" y="294"/>
                  </a:lnTo>
                  <a:lnTo>
                    <a:pt x="386" y="288"/>
                  </a:lnTo>
                  <a:lnTo>
                    <a:pt x="389" y="288"/>
                  </a:lnTo>
                  <a:lnTo>
                    <a:pt x="371" y="293"/>
                  </a:lnTo>
                  <a:cubicBezTo>
                    <a:pt x="370" y="294"/>
                    <a:pt x="369" y="294"/>
                    <a:pt x="368" y="294"/>
                  </a:cubicBezTo>
                  <a:lnTo>
                    <a:pt x="331" y="291"/>
                  </a:lnTo>
                  <a:cubicBezTo>
                    <a:pt x="328" y="291"/>
                    <a:pt x="326" y="289"/>
                    <a:pt x="324" y="287"/>
                  </a:cubicBezTo>
                  <a:lnTo>
                    <a:pt x="317" y="271"/>
                  </a:lnTo>
                  <a:lnTo>
                    <a:pt x="320" y="274"/>
                  </a:lnTo>
                  <a:lnTo>
                    <a:pt x="306" y="266"/>
                  </a:lnTo>
                  <a:cubicBezTo>
                    <a:pt x="303" y="264"/>
                    <a:pt x="302" y="261"/>
                    <a:pt x="303" y="257"/>
                  </a:cubicBezTo>
                  <a:lnTo>
                    <a:pt x="311" y="223"/>
                  </a:lnTo>
                  <a:lnTo>
                    <a:pt x="311" y="227"/>
                  </a:lnTo>
                  <a:lnTo>
                    <a:pt x="295" y="182"/>
                  </a:lnTo>
                  <a:lnTo>
                    <a:pt x="297" y="185"/>
                  </a:lnTo>
                  <a:lnTo>
                    <a:pt x="286" y="174"/>
                  </a:lnTo>
                  <a:lnTo>
                    <a:pt x="295" y="176"/>
                  </a:lnTo>
                  <a:lnTo>
                    <a:pt x="277" y="184"/>
                  </a:lnTo>
                  <a:cubicBezTo>
                    <a:pt x="274" y="185"/>
                    <a:pt x="270" y="184"/>
                    <a:pt x="268" y="182"/>
                  </a:cubicBezTo>
                  <a:cubicBezTo>
                    <a:pt x="266" y="180"/>
                    <a:pt x="265" y="176"/>
                    <a:pt x="266" y="173"/>
                  </a:cubicBezTo>
                  <a:lnTo>
                    <a:pt x="311" y="72"/>
                  </a:lnTo>
                  <a:cubicBezTo>
                    <a:pt x="312" y="70"/>
                    <a:pt x="314" y="68"/>
                    <a:pt x="315" y="68"/>
                  </a:cubicBezTo>
                  <a:lnTo>
                    <a:pt x="329" y="62"/>
                  </a:lnTo>
                  <a:lnTo>
                    <a:pt x="324" y="66"/>
                  </a:lnTo>
                  <a:lnTo>
                    <a:pt x="335" y="45"/>
                  </a:lnTo>
                  <a:cubicBezTo>
                    <a:pt x="336" y="43"/>
                    <a:pt x="338" y="41"/>
                    <a:pt x="340" y="41"/>
                  </a:cubicBezTo>
                  <a:lnTo>
                    <a:pt x="372" y="33"/>
                  </a:lnTo>
                  <a:lnTo>
                    <a:pt x="367" y="36"/>
                  </a:lnTo>
                  <a:lnTo>
                    <a:pt x="375" y="23"/>
                  </a:lnTo>
                  <a:lnTo>
                    <a:pt x="374" y="29"/>
                  </a:lnTo>
                  <a:lnTo>
                    <a:pt x="371" y="15"/>
                  </a:lnTo>
                  <a:lnTo>
                    <a:pt x="377" y="21"/>
                  </a:lnTo>
                  <a:lnTo>
                    <a:pt x="358" y="16"/>
                  </a:lnTo>
                  <a:lnTo>
                    <a:pt x="366" y="14"/>
                  </a:lnTo>
                  <a:lnTo>
                    <a:pt x="353" y="27"/>
                  </a:lnTo>
                  <a:cubicBezTo>
                    <a:pt x="351" y="29"/>
                    <a:pt x="348" y="30"/>
                    <a:pt x="346" y="30"/>
                  </a:cubicBezTo>
                  <a:lnTo>
                    <a:pt x="335" y="27"/>
                  </a:lnTo>
                  <a:lnTo>
                    <a:pt x="345" y="21"/>
                  </a:lnTo>
                  <a:lnTo>
                    <a:pt x="339" y="40"/>
                  </a:lnTo>
                  <a:cubicBezTo>
                    <a:pt x="339" y="42"/>
                    <a:pt x="338" y="43"/>
                    <a:pt x="336" y="45"/>
                  </a:cubicBezTo>
                  <a:lnTo>
                    <a:pt x="291" y="74"/>
                  </a:lnTo>
                  <a:cubicBezTo>
                    <a:pt x="290" y="75"/>
                    <a:pt x="288" y="75"/>
                    <a:pt x="286" y="75"/>
                  </a:cubicBezTo>
                  <a:lnTo>
                    <a:pt x="247" y="72"/>
                  </a:lnTo>
                  <a:lnTo>
                    <a:pt x="254" y="68"/>
                  </a:lnTo>
                  <a:lnTo>
                    <a:pt x="241" y="97"/>
                  </a:lnTo>
                  <a:cubicBezTo>
                    <a:pt x="240" y="99"/>
                    <a:pt x="238" y="101"/>
                    <a:pt x="235" y="102"/>
                  </a:cubicBezTo>
                  <a:cubicBezTo>
                    <a:pt x="233" y="102"/>
                    <a:pt x="230" y="101"/>
                    <a:pt x="228" y="99"/>
                  </a:cubicBezTo>
                  <a:lnTo>
                    <a:pt x="220" y="91"/>
                  </a:lnTo>
                  <a:cubicBezTo>
                    <a:pt x="218" y="90"/>
                    <a:pt x="218" y="87"/>
                    <a:pt x="218" y="84"/>
                  </a:cubicBezTo>
                  <a:cubicBezTo>
                    <a:pt x="219" y="82"/>
                    <a:pt x="221" y="79"/>
                    <a:pt x="223" y="78"/>
                  </a:cubicBezTo>
                  <a:lnTo>
                    <a:pt x="236" y="73"/>
                  </a:lnTo>
                  <a:lnTo>
                    <a:pt x="238" y="88"/>
                  </a:lnTo>
                  <a:lnTo>
                    <a:pt x="211" y="83"/>
                  </a:lnTo>
                  <a:lnTo>
                    <a:pt x="218" y="81"/>
                  </a:lnTo>
                  <a:lnTo>
                    <a:pt x="189" y="110"/>
                  </a:lnTo>
                  <a:lnTo>
                    <a:pt x="192" y="106"/>
                  </a:lnTo>
                  <a:lnTo>
                    <a:pt x="184" y="162"/>
                  </a:lnTo>
                  <a:cubicBezTo>
                    <a:pt x="183" y="164"/>
                    <a:pt x="182" y="167"/>
                    <a:pt x="179" y="168"/>
                  </a:cubicBezTo>
                  <a:lnTo>
                    <a:pt x="161" y="176"/>
                  </a:lnTo>
                  <a:lnTo>
                    <a:pt x="163" y="174"/>
                  </a:lnTo>
                  <a:lnTo>
                    <a:pt x="148" y="192"/>
                  </a:lnTo>
                  <a:cubicBezTo>
                    <a:pt x="147" y="193"/>
                    <a:pt x="147" y="193"/>
                    <a:pt x="146" y="194"/>
                  </a:cubicBezTo>
                  <a:lnTo>
                    <a:pt x="120" y="212"/>
                  </a:lnTo>
                  <a:lnTo>
                    <a:pt x="121" y="200"/>
                  </a:lnTo>
                  <a:lnTo>
                    <a:pt x="129" y="208"/>
                  </a:lnTo>
                  <a:cubicBezTo>
                    <a:pt x="130" y="210"/>
                    <a:pt x="131" y="212"/>
                    <a:pt x="131" y="214"/>
                  </a:cubicBezTo>
                  <a:lnTo>
                    <a:pt x="131" y="240"/>
                  </a:lnTo>
                  <a:cubicBezTo>
                    <a:pt x="131" y="243"/>
                    <a:pt x="130" y="245"/>
                    <a:pt x="128" y="247"/>
                  </a:cubicBezTo>
                  <a:cubicBezTo>
                    <a:pt x="126" y="248"/>
                    <a:pt x="123" y="249"/>
                    <a:pt x="120" y="248"/>
                  </a:cubicBezTo>
                  <a:lnTo>
                    <a:pt x="113" y="245"/>
                  </a:lnTo>
                  <a:cubicBezTo>
                    <a:pt x="109" y="244"/>
                    <a:pt x="106" y="240"/>
                    <a:pt x="107" y="236"/>
                  </a:cubicBezTo>
                  <a:lnTo>
                    <a:pt x="110" y="225"/>
                  </a:lnTo>
                  <a:lnTo>
                    <a:pt x="111" y="232"/>
                  </a:lnTo>
                  <a:lnTo>
                    <a:pt x="90" y="205"/>
                  </a:lnTo>
                  <a:lnTo>
                    <a:pt x="104" y="203"/>
                  </a:lnTo>
                  <a:lnTo>
                    <a:pt x="102" y="211"/>
                  </a:lnTo>
                  <a:lnTo>
                    <a:pt x="102" y="206"/>
                  </a:lnTo>
                  <a:lnTo>
                    <a:pt x="110" y="236"/>
                  </a:lnTo>
                  <a:cubicBezTo>
                    <a:pt x="110" y="238"/>
                    <a:pt x="110" y="241"/>
                    <a:pt x="108" y="243"/>
                  </a:cubicBezTo>
                  <a:lnTo>
                    <a:pt x="89" y="264"/>
                  </a:lnTo>
                  <a:cubicBezTo>
                    <a:pt x="88" y="266"/>
                    <a:pt x="86" y="267"/>
                    <a:pt x="83" y="267"/>
                  </a:cubicBezTo>
                  <a:cubicBezTo>
                    <a:pt x="81" y="267"/>
                    <a:pt x="78" y="266"/>
                    <a:pt x="77" y="264"/>
                  </a:cubicBezTo>
                  <a:lnTo>
                    <a:pt x="69" y="253"/>
                  </a:lnTo>
                  <a:lnTo>
                    <a:pt x="83" y="250"/>
                  </a:lnTo>
                  <a:lnTo>
                    <a:pt x="78" y="274"/>
                  </a:lnTo>
                  <a:lnTo>
                    <a:pt x="77" y="268"/>
                  </a:lnTo>
                  <a:lnTo>
                    <a:pt x="101" y="303"/>
                  </a:lnTo>
                  <a:cubicBezTo>
                    <a:pt x="102" y="305"/>
                    <a:pt x="102" y="308"/>
                    <a:pt x="101" y="311"/>
                  </a:cubicBezTo>
                  <a:lnTo>
                    <a:pt x="90" y="330"/>
                  </a:lnTo>
                  <a:lnTo>
                    <a:pt x="90" y="322"/>
                  </a:lnTo>
                  <a:lnTo>
                    <a:pt x="103" y="343"/>
                  </a:lnTo>
                  <a:cubicBezTo>
                    <a:pt x="106" y="346"/>
                    <a:pt x="105" y="351"/>
                    <a:pt x="102" y="353"/>
                  </a:cubicBezTo>
                  <a:lnTo>
                    <a:pt x="86" y="367"/>
                  </a:lnTo>
                  <a:lnTo>
                    <a:pt x="87" y="356"/>
                  </a:lnTo>
                  <a:lnTo>
                    <a:pt x="98" y="372"/>
                  </a:lnTo>
                  <a:cubicBezTo>
                    <a:pt x="99" y="374"/>
                    <a:pt x="99" y="375"/>
                    <a:pt x="99" y="377"/>
                  </a:cubicBezTo>
                  <a:lnTo>
                    <a:pt x="97" y="420"/>
                  </a:lnTo>
                  <a:lnTo>
                    <a:pt x="95" y="415"/>
                  </a:lnTo>
                  <a:lnTo>
                    <a:pt x="101" y="423"/>
                  </a:lnTo>
                  <a:cubicBezTo>
                    <a:pt x="103" y="426"/>
                    <a:pt x="102" y="430"/>
                    <a:pt x="100" y="433"/>
                  </a:cubicBezTo>
                  <a:lnTo>
                    <a:pt x="89" y="443"/>
                  </a:lnTo>
                  <a:lnTo>
                    <a:pt x="89" y="432"/>
                  </a:lnTo>
                  <a:lnTo>
                    <a:pt x="94" y="437"/>
                  </a:lnTo>
                  <a:lnTo>
                    <a:pt x="83" y="437"/>
                  </a:lnTo>
                  <a:lnTo>
                    <a:pt x="91" y="429"/>
                  </a:lnTo>
                  <a:cubicBezTo>
                    <a:pt x="93" y="427"/>
                    <a:pt x="97" y="426"/>
                    <a:pt x="101" y="428"/>
                  </a:cubicBezTo>
                  <a:cubicBezTo>
                    <a:pt x="104" y="430"/>
                    <a:pt x="105" y="434"/>
                    <a:pt x="104" y="437"/>
                  </a:cubicBezTo>
                  <a:lnTo>
                    <a:pt x="102" y="448"/>
                  </a:lnTo>
                  <a:lnTo>
                    <a:pt x="91" y="438"/>
                  </a:lnTo>
                  <a:lnTo>
                    <a:pt x="99" y="436"/>
                  </a:lnTo>
                  <a:cubicBezTo>
                    <a:pt x="103" y="434"/>
                    <a:pt x="106" y="435"/>
                    <a:pt x="108" y="438"/>
                  </a:cubicBezTo>
                  <a:cubicBezTo>
                    <a:pt x="110" y="441"/>
                    <a:pt x="110" y="444"/>
                    <a:pt x="109" y="447"/>
                  </a:cubicBezTo>
                  <a:lnTo>
                    <a:pt x="74" y="506"/>
                  </a:lnTo>
                  <a:lnTo>
                    <a:pt x="76" y="502"/>
                  </a:lnTo>
                  <a:lnTo>
                    <a:pt x="76" y="510"/>
                  </a:lnTo>
                  <a:cubicBezTo>
                    <a:pt x="76" y="514"/>
                    <a:pt x="73" y="517"/>
                    <a:pt x="69" y="518"/>
                  </a:cubicBezTo>
                  <a:lnTo>
                    <a:pt x="35" y="526"/>
                  </a:lnTo>
                  <a:lnTo>
                    <a:pt x="40" y="521"/>
                  </a:lnTo>
                  <a:lnTo>
                    <a:pt x="35" y="532"/>
                  </a:lnTo>
                  <a:lnTo>
                    <a:pt x="36" y="527"/>
                  </a:lnTo>
                  <a:lnTo>
                    <a:pt x="39" y="549"/>
                  </a:lnTo>
                  <a:cubicBezTo>
                    <a:pt x="39" y="551"/>
                    <a:pt x="38" y="554"/>
                    <a:pt x="36" y="556"/>
                  </a:cubicBezTo>
                  <a:cubicBezTo>
                    <a:pt x="34" y="557"/>
                    <a:pt x="32" y="558"/>
                    <a:pt x="29" y="558"/>
                  </a:cubicBezTo>
                  <a:lnTo>
                    <a:pt x="16" y="555"/>
                  </a:lnTo>
                  <a:lnTo>
                    <a:pt x="24" y="551"/>
                  </a:lnTo>
                  <a:lnTo>
                    <a:pt x="16" y="565"/>
                  </a:lnTo>
                  <a:lnTo>
                    <a:pt x="14" y="554"/>
                  </a:lnTo>
                  <a:lnTo>
                    <a:pt x="27" y="562"/>
                  </a:lnTo>
                  <a:cubicBezTo>
                    <a:pt x="27" y="562"/>
                    <a:pt x="28" y="562"/>
                    <a:pt x="28" y="563"/>
                  </a:cubicBezTo>
                  <a:lnTo>
                    <a:pt x="57" y="589"/>
                  </a:lnTo>
                  <a:lnTo>
                    <a:pt x="53" y="587"/>
                  </a:lnTo>
                  <a:lnTo>
                    <a:pt x="71" y="590"/>
                  </a:lnTo>
                  <a:cubicBezTo>
                    <a:pt x="74" y="590"/>
                    <a:pt x="76" y="592"/>
                    <a:pt x="77" y="594"/>
                  </a:cubicBezTo>
                  <a:lnTo>
                    <a:pt x="90" y="618"/>
                  </a:lnTo>
                  <a:lnTo>
                    <a:pt x="85" y="614"/>
                  </a:lnTo>
                  <a:lnTo>
                    <a:pt x="122" y="622"/>
                  </a:lnTo>
                  <a:lnTo>
                    <a:pt x="116" y="623"/>
                  </a:lnTo>
                  <a:lnTo>
                    <a:pt x="129" y="615"/>
                  </a:lnTo>
                  <a:cubicBezTo>
                    <a:pt x="132" y="613"/>
                    <a:pt x="135" y="613"/>
                    <a:pt x="138" y="615"/>
                  </a:cubicBezTo>
                  <a:lnTo>
                    <a:pt x="183" y="642"/>
                  </a:lnTo>
                  <a:lnTo>
                    <a:pt x="179" y="641"/>
                  </a:lnTo>
                  <a:lnTo>
                    <a:pt x="201" y="643"/>
                  </a:lnTo>
                  <a:close/>
                </a:path>
              </a:pathLst>
            </a:custGeom>
            <a:solidFill>
              <a:srgbClr val="6E6E6E"/>
            </a:solidFill>
            <a:ln w="0" cap="flat">
              <a:solidFill>
                <a:srgbClr val="6E6E6E"/>
              </a:solidFill>
              <a:prstDash val="solid"/>
              <a:round/>
              <a:headEnd/>
              <a:tailEnd/>
            </a:ln>
          </p:spPr>
          <p:txBody>
            <a:bodyPr/>
            <a:lstStyle/>
            <a:p>
              <a:endParaRPr lang="en-US"/>
            </a:p>
          </p:txBody>
        </p:sp>
        <p:sp>
          <p:nvSpPr>
            <p:cNvPr id="1384" name="Freeform 944"/>
            <p:cNvSpPr>
              <a:spLocks/>
            </p:cNvSpPr>
            <p:nvPr/>
          </p:nvSpPr>
          <p:spPr bwMode="auto">
            <a:xfrm>
              <a:off x="2593" y="1420"/>
              <a:ext cx="4" cy="4"/>
            </a:xfrm>
            <a:custGeom>
              <a:avLst/>
              <a:gdLst>
                <a:gd name="T0" fmla="*/ 0 w 4"/>
                <a:gd name="T1" fmla="*/ 0 h 4"/>
                <a:gd name="T2" fmla="*/ 3 w 4"/>
                <a:gd name="T3" fmla="*/ 3 h 4"/>
                <a:gd name="T4" fmla="*/ 4 w 4"/>
                <a:gd name="T5" fmla="*/ 4 h 4"/>
                <a:gd name="T6" fmla="*/ 2 w 4"/>
                <a:gd name="T7" fmla="*/ 3 h 4"/>
                <a:gd name="T8" fmla="*/ 0 w 4"/>
                <a:gd name="T9" fmla="*/ 1 h 4"/>
                <a:gd name="T10" fmla="*/ 0 w 4"/>
                <a:gd name="T11" fmla="*/ 0 h 4"/>
                <a:gd name="T12" fmla="*/ 0 60000 65536"/>
                <a:gd name="T13" fmla="*/ 0 60000 65536"/>
                <a:gd name="T14" fmla="*/ 0 60000 65536"/>
                <a:gd name="T15" fmla="*/ 0 60000 65536"/>
                <a:gd name="T16" fmla="*/ 0 60000 65536"/>
                <a:gd name="T17" fmla="*/ 0 60000 65536"/>
                <a:gd name="T18" fmla="*/ 0 w 4"/>
                <a:gd name="T19" fmla="*/ 0 h 4"/>
                <a:gd name="T20" fmla="*/ 4 w 4"/>
                <a:gd name="T21" fmla="*/ 4 h 4"/>
              </a:gdLst>
              <a:ahLst/>
              <a:cxnLst>
                <a:cxn ang="T12">
                  <a:pos x="T0" y="T1"/>
                </a:cxn>
                <a:cxn ang="T13">
                  <a:pos x="T2" y="T3"/>
                </a:cxn>
                <a:cxn ang="T14">
                  <a:pos x="T4" y="T5"/>
                </a:cxn>
                <a:cxn ang="T15">
                  <a:pos x="T6" y="T7"/>
                </a:cxn>
                <a:cxn ang="T16">
                  <a:pos x="T8" y="T9"/>
                </a:cxn>
                <a:cxn ang="T17">
                  <a:pos x="T10" y="T11"/>
                </a:cxn>
              </a:cxnLst>
              <a:rect l="T18" t="T19" r="T20" b="T21"/>
              <a:pathLst>
                <a:path w="4" h="4">
                  <a:moveTo>
                    <a:pt x="0" y="0"/>
                  </a:moveTo>
                  <a:lnTo>
                    <a:pt x="3" y="3"/>
                  </a:lnTo>
                  <a:lnTo>
                    <a:pt x="4" y="4"/>
                  </a:lnTo>
                  <a:lnTo>
                    <a:pt x="2" y="3"/>
                  </a:lnTo>
                  <a:lnTo>
                    <a:pt x="0" y="1"/>
                  </a:lnTo>
                  <a:lnTo>
                    <a:pt x="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385" name="Freeform 945"/>
            <p:cNvSpPr>
              <a:spLocks noEditPoints="1"/>
            </p:cNvSpPr>
            <p:nvPr/>
          </p:nvSpPr>
          <p:spPr bwMode="auto">
            <a:xfrm>
              <a:off x="2591" y="1418"/>
              <a:ext cx="8" cy="8"/>
            </a:xfrm>
            <a:custGeom>
              <a:avLst/>
              <a:gdLst>
                <a:gd name="T0" fmla="*/ 0 w 33"/>
                <a:gd name="T1" fmla="*/ 8 h 33"/>
                <a:gd name="T2" fmla="*/ 5 w 33"/>
                <a:gd name="T3" fmla="*/ 1 h 33"/>
                <a:gd name="T4" fmla="*/ 14 w 33"/>
                <a:gd name="T5" fmla="*/ 3 h 33"/>
                <a:gd name="T6" fmla="*/ 25 w 33"/>
                <a:gd name="T7" fmla="*/ 13 h 33"/>
                <a:gd name="T8" fmla="*/ 31 w 33"/>
                <a:gd name="T9" fmla="*/ 19 h 33"/>
                <a:gd name="T10" fmla="*/ 31 w 33"/>
                <a:gd name="T11" fmla="*/ 29 h 33"/>
                <a:gd name="T12" fmla="*/ 22 w 33"/>
                <a:gd name="T13" fmla="*/ 32 h 33"/>
                <a:gd name="T14" fmla="*/ 15 w 33"/>
                <a:gd name="T15" fmla="*/ 29 h 33"/>
                <a:gd name="T16" fmla="*/ 12 w 33"/>
                <a:gd name="T17" fmla="*/ 27 h 33"/>
                <a:gd name="T18" fmla="*/ 2 w 33"/>
                <a:gd name="T19" fmla="*/ 16 h 33"/>
                <a:gd name="T20" fmla="*/ 0 w 33"/>
                <a:gd name="T21" fmla="*/ 11 h 33"/>
                <a:gd name="T22" fmla="*/ 0 w 33"/>
                <a:gd name="T23" fmla="*/ 8 h 33"/>
                <a:gd name="T24" fmla="*/ 16 w 33"/>
                <a:gd name="T25" fmla="*/ 11 h 33"/>
                <a:gd name="T26" fmla="*/ 15 w 33"/>
                <a:gd name="T27" fmla="*/ 6 h 33"/>
                <a:gd name="T28" fmla="*/ 24 w 33"/>
                <a:gd name="T29" fmla="*/ 17 h 33"/>
                <a:gd name="T30" fmla="*/ 21 w 33"/>
                <a:gd name="T31" fmla="*/ 14 h 33"/>
                <a:gd name="T32" fmla="*/ 27 w 33"/>
                <a:gd name="T33" fmla="*/ 17 h 33"/>
                <a:gd name="T34" fmla="*/ 18 w 33"/>
                <a:gd name="T35" fmla="*/ 30 h 33"/>
                <a:gd name="T36" fmla="*/ 14 w 33"/>
                <a:gd name="T37" fmla="*/ 25 h 33"/>
                <a:gd name="T38" fmla="*/ 3 w 33"/>
                <a:gd name="T39" fmla="*/ 14 h 33"/>
                <a:gd name="T40" fmla="*/ 16 w 33"/>
                <a:gd name="T41" fmla="*/ 8 h 33"/>
                <a:gd name="T42" fmla="*/ 16 w 33"/>
                <a:gd name="T43" fmla="*/ 11 h 3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3"/>
                <a:gd name="T67" fmla="*/ 0 h 33"/>
                <a:gd name="T68" fmla="*/ 33 w 33"/>
                <a:gd name="T69" fmla="*/ 33 h 3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3" h="33">
                  <a:moveTo>
                    <a:pt x="0" y="8"/>
                  </a:moveTo>
                  <a:cubicBezTo>
                    <a:pt x="0" y="5"/>
                    <a:pt x="2" y="2"/>
                    <a:pt x="5" y="1"/>
                  </a:cubicBezTo>
                  <a:cubicBezTo>
                    <a:pt x="8" y="0"/>
                    <a:pt x="12" y="0"/>
                    <a:pt x="14" y="3"/>
                  </a:cubicBezTo>
                  <a:lnTo>
                    <a:pt x="25" y="13"/>
                  </a:lnTo>
                  <a:lnTo>
                    <a:pt x="31" y="19"/>
                  </a:lnTo>
                  <a:cubicBezTo>
                    <a:pt x="33" y="22"/>
                    <a:pt x="33" y="26"/>
                    <a:pt x="31" y="29"/>
                  </a:cubicBezTo>
                  <a:cubicBezTo>
                    <a:pt x="29" y="32"/>
                    <a:pt x="25" y="33"/>
                    <a:pt x="22" y="32"/>
                  </a:cubicBezTo>
                  <a:lnTo>
                    <a:pt x="15" y="29"/>
                  </a:lnTo>
                  <a:cubicBezTo>
                    <a:pt x="13" y="29"/>
                    <a:pt x="12" y="28"/>
                    <a:pt x="12" y="27"/>
                  </a:cubicBezTo>
                  <a:lnTo>
                    <a:pt x="2" y="16"/>
                  </a:lnTo>
                  <a:cubicBezTo>
                    <a:pt x="1" y="15"/>
                    <a:pt x="0" y="13"/>
                    <a:pt x="0" y="11"/>
                  </a:cubicBezTo>
                  <a:lnTo>
                    <a:pt x="0" y="8"/>
                  </a:lnTo>
                  <a:close/>
                  <a:moveTo>
                    <a:pt x="16" y="11"/>
                  </a:moveTo>
                  <a:lnTo>
                    <a:pt x="15" y="6"/>
                  </a:lnTo>
                  <a:lnTo>
                    <a:pt x="24" y="17"/>
                  </a:lnTo>
                  <a:lnTo>
                    <a:pt x="21" y="14"/>
                  </a:lnTo>
                  <a:lnTo>
                    <a:pt x="27" y="17"/>
                  </a:lnTo>
                  <a:lnTo>
                    <a:pt x="18" y="30"/>
                  </a:lnTo>
                  <a:lnTo>
                    <a:pt x="14" y="25"/>
                  </a:lnTo>
                  <a:lnTo>
                    <a:pt x="3" y="14"/>
                  </a:lnTo>
                  <a:lnTo>
                    <a:pt x="16" y="8"/>
                  </a:lnTo>
                  <a:lnTo>
                    <a:pt x="16" y="11"/>
                  </a:lnTo>
                  <a:close/>
                </a:path>
              </a:pathLst>
            </a:custGeom>
            <a:solidFill>
              <a:srgbClr val="6E6E6E"/>
            </a:solidFill>
            <a:ln w="0" cap="flat">
              <a:solidFill>
                <a:srgbClr val="6E6E6E"/>
              </a:solidFill>
              <a:prstDash val="solid"/>
              <a:round/>
              <a:headEnd/>
              <a:tailEnd/>
            </a:ln>
          </p:spPr>
          <p:txBody>
            <a:bodyPr/>
            <a:lstStyle/>
            <a:p>
              <a:endParaRPr lang="en-US"/>
            </a:p>
          </p:txBody>
        </p:sp>
        <p:sp>
          <p:nvSpPr>
            <p:cNvPr id="1386" name="Freeform 946"/>
            <p:cNvSpPr>
              <a:spLocks/>
            </p:cNvSpPr>
            <p:nvPr/>
          </p:nvSpPr>
          <p:spPr bwMode="auto">
            <a:xfrm>
              <a:off x="2672" y="1424"/>
              <a:ext cx="4" cy="4"/>
            </a:xfrm>
            <a:custGeom>
              <a:avLst/>
              <a:gdLst>
                <a:gd name="T0" fmla="*/ 4 w 4"/>
                <a:gd name="T1" fmla="*/ 0 h 4"/>
                <a:gd name="T2" fmla="*/ 4 w 4"/>
                <a:gd name="T3" fmla="*/ 3 h 4"/>
                <a:gd name="T4" fmla="*/ 0 w 4"/>
                <a:gd name="T5" fmla="*/ 4 h 4"/>
                <a:gd name="T6" fmla="*/ 4 w 4"/>
                <a:gd name="T7" fmla="*/ 0 h 4"/>
                <a:gd name="T8" fmla="*/ 0 60000 65536"/>
                <a:gd name="T9" fmla="*/ 0 60000 65536"/>
                <a:gd name="T10" fmla="*/ 0 60000 65536"/>
                <a:gd name="T11" fmla="*/ 0 60000 65536"/>
                <a:gd name="T12" fmla="*/ 0 w 4"/>
                <a:gd name="T13" fmla="*/ 0 h 4"/>
                <a:gd name="T14" fmla="*/ 4 w 4"/>
                <a:gd name="T15" fmla="*/ 4 h 4"/>
              </a:gdLst>
              <a:ahLst/>
              <a:cxnLst>
                <a:cxn ang="T8">
                  <a:pos x="T0" y="T1"/>
                </a:cxn>
                <a:cxn ang="T9">
                  <a:pos x="T2" y="T3"/>
                </a:cxn>
                <a:cxn ang="T10">
                  <a:pos x="T4" y="T5"/>
                </a:cxn>
                <a:cxn ang="T11">
                  <a:pos x="T6" y="T7"/>
                </a:cxn>
              </a:cxnLst>
              <a:rect l="T12" t="T13" r="T14" b="T15"/>
              <a:pathLst>
                <a:path w="4" h="4">
                  <a:moveTo>
                    <a:pt x="4" y="0"/>
                  </a:moveTo>
                  <a:lnTo>
                    <a:pt x="4" y="3"/>
                  </a:lnTo>
                  <a:lnTo>
                    <a:pt x="0" y="4"/>
                  </a:lnTo>
                  <a:lnTo>
                    <a:pt x="4"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387" name="Freeform 947"/>
            <p:cNvSpPr>
              <a:spLocks noEditPoints="1"/>
            </p:cNvSpPr>
            <p:nvPr/>
          </p:nvSpPr>
          <p:spPr bwMode="auto">
            <a:xfrm>
              <a:off x="2670" y="1422"/>
              <a:ext cx="8" cy="8"/>
            </a:xfrm>
            <a:custGeom>
              <a:avLst/>
              <a:gdLst>
                <a:gd name="T0" fmla="*/ 19 w 32"/>
                <a:gd name="T1" fmla="*/ 3 h 33"/>
                <a:gd name="T2" fmla="*/ 28 w 32"/>
                <a:gd name="T3" fmla="*/ 1 h 33"/>
                <a:gd name="T4" fmla="*/ 32 w 32"/>
                <a:gd name="T5" fmla="*/ 8 h 33"/>
                <a:gd name="T6" fmla="*/ 32 w 32"/>
                <a:gd name="T7" fmla="*/ 20 h 33"/>
                <a:gd name="T8" fmla="*/ 26 w 32"/>
                <a:gd name="T9" fmla="*/ 28 h 33"/>
                <a:gd name="T10" fmla="*/ 10 w 32"/>
                <a:gd name="T11" fmla="*/ 32 h 33"/>
                <a:gd name="T12" fmla="*/ 1 w 32"/>
                <a:gd name="T13" fmla="*/ 28 h 33"/>
                <a:gd name="T14" fmla="*/ 3 w 32"/>
                <a:gd name="T15" fmla="*/ 19 h 33"/>
                <a:gd name="T16" fmla="*/ 19 w 32"/>
                <a:gd name="T17" fmla="*/ 3 h 33"/>
                <a:gd name="T18" fmla="*/ 14 w 32"/>
                <a:gd name="T19" fmla="*/ 30 h 33"/>
                <a:gd name="T20" fmla="*/ 7 w 32"/>
                <a:gd name="T21" fmla="*/ 17 h 33"/>
                <a:gd name="T22" fmla="*/ 23 w 32"/>
                <a:gd name="T23" fmla="*/ 13 h 33"/>
                <a:gd name="T24" fmla="*/ 16 w 32"/>
                <a:gd name="T25" fmla="*/ 20 h 33"/>
                <a:gd name="T26" fmla="*/ 16 w 32"/>
                <a:gd name="T27" fmla="*/ 8 h 33"/>
                <a:gd name="T28" fmla="*/ 30 w 32"/>
                <a:gd name="T29" fmla="*/ 14 h 33"/>
                <a:gd name="T30" fmla="*/ 14 w 32"/>
                <a:gd name="T31" fmla="*/ 30 h 3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2"/>
                <a:gd name="T49" fmla="*/ 0 h 33"/>
                <a:gd name="T50" fmla="*/ 32 w 32"/>
                <a:gd name="T51" fmla="*/ 33 h 3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2" h="33">
                  <a:moveTo>
                    <a:pt x="19" y="3"/>
                  </a:moveTo>
                  <a:cubicBezTo>
                    <a:pt x="21" y="1"/>
                    <a:pt x="25" y="0"/>
                    <a:pt x="28" y="1"/>
                  </a:cubicBezTo>
                  <a:cubicBezTo>
                    <a:pt x="31" y="2"/>
                    <a:pt x="32" y="5"/>
                    <a:pt x="32" y="8"/>
                  </a:cubicBezTo>
                  <a:lnTo>
                    <a:pt x="32" y="20"/>
                  </a:lnTo>
                  <a:cubicBezTo>
                    <a:pt x="32" y="24"/>
                    <a:pt x="30" y="27"/>
                    <a:pt x="26" y="28"/>
                  </a:cubicBezTo>
                  <a:lnTo>
                    <a:pt x="10" y="32"/>
                  </a:lnTo>
                  <a:cubicBezTo>
                    <a:pt x="7" y="33"/>
                    <a:pt x="3" y="32"/>
                    <a:pt x="1" y="28"/>
                  </a:cubicBezTo>
                  <a:cubicBezTo>
                    <a:pt x="0" y="25"/>
                    <a:pt x="0" y="21"/>
                    <a:pt x="3" y="19"/>
                  </a:cubicBezTo>
                  <a:lnTo>
                    <a:pt x="19" y="3"/>
                  </a:lnTo>
                  <a:close/>
                  <a:moveTo>
                    <a:pt x="14" y="30"/>
                  </a:moveTo>
                  <a:lnTo>
                    <a:pt x="7" y="17"/>
                  </a:lnTo>
                  <a:lnTo>
                    <a:pt x="23" y="13"/>
                  </a:lnTo>
                  <a:lnTo>
                    <a:pt x="16" y="20"/>
                  </a:lnTo>
                  <a:lnTo>
                    <a:pt x="16" y="8"/>
                  </a:lnTo>
                  <a:lnTo>
                    <a:pt x="30" y="14"/>
                  </a:lnTo>
                  <a:lnTo>
                    <a:pt x="14" y="30"/>
                  </a:lnTo>
                  <a:close/>
                </a:path>
              </a:pathLst>
            </a:custGeom>
            <a:solidFill>
              <a:srgbClr val="6E6E6E"/>
            </a:solidFill>
            <a:ln w="0" cap="flat">
              <a:solidFill>
                <a:srgbClr val="6E6E6E"/>
              </a:solidFill>
              <a:prstDash val="solid"/>
              <a:round/>
              <a:headEnd/>
              <a:tailEnd/>
            </a:ln>
          </p:spPr>
          <p:txBody>
            <a:bodyPr/>
            <a:lstStyle/>
            <a:p>
              <a:endParaRPr lang="en-US"/>
            </a:p>
          </p:txBody>
        </p:sp>
        <p:sp>
          <p:nvSpPr>
            <p:cNvPr id="1388" name="Freeform 948"/>
            <p:cNvSpPr>
              <a:spLocks noEditPoints="1"/>
            </p:cNvSpPr>
            <p:nvPr/>
          </p:nvSpPr>
          <p:spPr bwMode="auto">
            <a:xfrm>
              <a:off x="4163" y="1538"/>
              <a:ext cx="4" cy="4"/>
            </a:xfrm>
            <a:custGeom>
              <a:avLst/>
              <a:gdLst>
                <a:gd name="T0" fmla="*/ 0 w 4"/>
                <a:gd name="T1" fmla="*/ 0 h 4"/>
                <a:gd name="T2" fmla="*/ 4 w 4"/>
                <a:gd name="T3" fmla="*/ 0 h 4"/>
                <a:gd name="T4" fmla="*/ 4 w 4"/>
                <a:gd name="T5" fmla="*/ 4 h 4"/>
                <a:gd name="T6" fmla="*/ 0 w 4"/>
                <a:gd name="T7" fmla="*/ 4 h 4"/>
                <a:gd name="T8" fmla="*/ 0 w 4"/>
                <a:gd name="T9" fmla="*/ 0 h 4"/>
                <a:gd name="T10" fmla="*/ 4 w 4"/>
                <a:gd name="T11" fmla="*/ 4 h 4"/>
                <a:gd name="T12" fmla="*/ 0 w 4"/>
                <a:gd name="T13" fmla="*/ 4 h 4"/>
                <a:gd name="T14" fmla="*/ 0 w 4"/>
                <a:gd name="T15" fmla="*/ 0 h 4"/>
                <a:gd name="T16" fmla="*/ 4 w 4"/>
                <a:gd name="T17" fmla="*/ 0 h 4"/>
                <a:gd name="T18" fmla="*/ 4 w 4"/>
                <a:gd name="T19" fmla="*/ 4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4"/>
                <a:gd name="T32" fmla="*/ 4 w 4"/>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4">
                  <a:moveTo>
                    <a:pt x="0" y="0"/>
                  </a:moveTo>
                  <a:lnTo>
                    <a:pt x="4" y="0"/>
                  </a:lnTo>
                  <a:lnTo>
                    <a:pt x="4" y="4"/>
                  </a:lnTo>
                  <a:lnTo>
                    <a:pt x="0" y="4"/>
                  </a:lnTo>
                  <a:lnTo>
                    <a:pt x="0" y="0"/>
                  </a:lnTo>
                  <a:close/>
                  <a:moveTo>
                    <a:pt x="4" y="4"/>
                  </a:moveTo>
                  <a:lnTo>
                    <a:pt x="0" y="4"/>
                  </a:lnTo>
                  <a:lnTo>
                    <a:pt x="0" y="0"/>
                  </a:lnTo>
                  <a:lnTo>
                    <a:pt x="4" y="0"/>
                  </a:lnTo>
                  <a:lnTo>
                    <a:pt x="4" y="4"/>
                  </a:lnTo>
                  <a:close/>
                </a:path>
              </a:pathLst>
            </a:custGeom>
            <a:solidFill>
              <a:srgbClr val="6E6E6E"/>
            </a:solidFill>
            <a:ln w="0" cap="flat">
              <a:solidFill>
                <a:srgbClr val="6E6E6E"/>
              </a:solidFill>
              <a:prstDash val="solid"/>
              <a:round/>
              <a:headEnd/>
              <a:tailEnd/>
            </a:ln>
          </p:spPr>
          <p:txBody>
            <a:bodyPr/>
            <a:lstStyle/>
            <a:p>
              <a:endParaRPr lang="en-US"/>
            </a:p>
          </p:txBody>
        </p:sp>
        <p:sp>
          <p:nvSpPr>
            <p:cNvPr id="1389" name="Freeform 949"/>
            <p:cNvSpPr>
              <a:spLocks noEditPoints="1"/>
            </p:cNvSpPr>
            <p:nvPr/>
          </p:nvSpPr>
          <p:spPr bwMode="auto">
            <a:xfrm>
              <a:off x="5196" y="1579"/>
              <a:ext cx="4" cy="9"/>
            </a:xfrm>
            <a:custGeom>
              <a:avLst/>
              <a:gdLst>
                <a:gd name="T0" fmla="*/ 0 w 16"/>
                <a:gd name="T1" fmla="*/ 10 h 37"/>
                <a:gd name="T2" fmla="*/ 16 w 16"/>
                <a:gd name="T3" fmla="*/ 10 h 37"/>
                <a:gd name="T4" fmla="*/ 16 w 16"/>
                <a:gd name="T5" fmla="*/ 18 h 37"/>
                <a:gd name="T6" fmla="*/ 16 w 16"/>
                <a:gd name="T7" fmla="*/ 26 h 37"/>
                <a:gd name="T8" fmla="*/ 16 w 16"/>
                <a:gd name="T9" fmla="*/ 37 h 37"/>
                <a:gd name="T10" fmla="*/ 0 w 16"/>
                <a:gd name="T11" fmla="*/ 37 h 37"/>
                <a:gd name="T12" fmla="*/ 0 w 16"/>
                <a:gd name="T13" fmla="*/ 18 h 37"/>
                <a:gd name="T14" fmla="*/ 0 w 16"/>
                <a:gd name="T15" fmla="*/ 10 h 37"/>
                <a:gd name="T16" fmla="*/ 16 w 16"/>
                <a:gd name="T17" fmla="*/ 18 h 37"/>
                <a:gd name="T18" fmla="*/ 16 w 16"/>
                <a:gd name="T19" fmla="*/ 26 h 37"/>
                <a:gd name="T20" fmla="*/ 0 w 16"/>
                <a:gd name="T21" fmla="*/ 26 h 37"/>
                <a:gd name="T22" fmla="*/ 0 w 16"/>
                <a:gd name="T23" fmla="*/ 18 h 37"/>
                <a:gd name="T24" fmla="*/ 0 w 16"/>
                <a:gd name="T25" fmla="*/ 10 h 37"/>
                <a:gd name="T26" fmla="*/ 16 w 16"/>
                <a:gd name="T27" fmla="*/ 10 h 37"/>
                <a:gd name="T28" fmla="*/ 16 w 16"/>
                <a:gd name="T29" fmla="*/ 18 h 3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6"/>
                <a:gd name="T46" fmla="*/ 0 h 37"/>
                <a:gd name="T47" fmla="*/ 16 w 16"/>
                <a:gd name="T48" fmla="*/ 37 h 3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6" h="37">
                  <a:moveTo>
                    <a:pt x="0" y="10"/>
                  </a:moveTo>
                  <a:cubicBezTo>
                    <a:pt x="0" y="0"/>
                    <a:pt x="16" y="0"/>
                    <a:pt x="16" y="10"/>
                  </a:cubicBezTo>
                  <a:lnTo>
                    <a:pt x="16" y="18"/>
                  </a:lnTo>
                  <a:lnTo>
                    <a:pt x="16" y="26"/>
                  </a:lnTo>
                  <a:lnTo>
                    <a:pt x="16" y="37"/>
                  </a:lnTo>
                  <a:lnTo>
                    <a:pt x="0" y="37"/>
                  </a:lnTo>
                  <a:lnTo>
                    <a:pt x="0" y="18"/>
                  </a:lnTo>
                  <a:lnTo>
                    <a:pt x="0" y="10"/>
                  </a:lnTo>
                  <a:close/>
                  <a:moveTo>
                    <a:pt x="16" y="18"/>
                  </a:moveTo>
                  <a:lnTo>
                    <a:pt x="16" y="26"/>
                  </a:lnTo>
                  <a:lnTo>
                    <a:pt x="0" y="26"/>
                  </a:lnTo>
                  <a:lnTo>
                    <a:pt x="0" y="18"/>
                  </a:lnTo>
                  <a:lnTo>
                    <a:pt x="0" y="10"/>
                  </a:lnTo>
                  <a:lnTo>
                    <a:pt x="16" y="10"/>
                  </a:lnTo>
                  <a:lnTo>
                    <a:pt x="16" y="18"/>
                  </a:lnTo>
                  <a:close/>
                </a:path>
              </a:pathLst>
            </a:custGeom>
            <a:solidFill>
              <a:srgbClr val="6E6E6E"/>
            </a:solidFill>
            <a:ln w="0" cap="flat">
              <a:solidFill>
                <a:srgbClr val="6E6E6E"/>
              </a:solidFill>
              <a:prstDash val="solid"/>
              <a:round/>
              <a:headEnd/>
              <a:tailEnd/>
            </a:ln>
          </p:spPr>
          <p:txBody>
            <a:bodyPr/>
            <a:lstStyle/>
            <a:p>
              <a:endParaRPr lang="en-US"/>
            </a:p>
          </p:txBody>
        </p:sp>
        <p:sp>
          <p:nvSpPr>
            <p:cNvPr id="1390" name="Freeform 950"/>
            <p:cNvSpPr>
              <a:spLocks noEditPoints="1"/>
            </p:cNvSpPr>
            <p:nvPr/>
          </p:nvSpPr>
          <p:spPr bwMode="auto">
            <a:xfrm>
              <a:off x="4147" y="1666"/>
              <a:ext cx="9" cy="4"/>
            </a:xfrm>
            <a:custGeom>
              <a:avLst/>
              <a:gdLst>
                <a:gd name="T0" fmla="*/ 10 w 37"/>
                <a:gd name="T1" fmla="*/ 16 h 16"/>
                <a:gd name="T2" fmla="*/ 10 w 37"/>
                <a:gd name="T3" fmla="*/ 0 h 16"/>
                <a:gd name="T4" fmla="*/ 18 w 37"/>
                <a:gd name="T5" fmla="*/ 0 h 16"/>
                <a:gd name="T6" fmla="*/ 26 w 37"/>
                <a:gd name="T7" fmla="*/ 0 h 16"/>
                <a:gd name="T8" fmla="*/ 37 w 37"/>
                <a:gd name="T9" fmla="*/ 0 h 16"/>
                <a:gd name="T10" fmla="*/ 37 w 37"/>
                <a:gd name="T11" fmla="*/ 16 h 16"/>
                <a:gd name="T12" fmla="*/ 18 w 37"/>
                <a:gd name="T13" fmla="*/ 16 h 16"/>
                <a:gd name="T14" fmla="*/ 10 w 37"/>
                <a:gd name="T15" fmla="*/ 16 h 16"/>
                <a:gd name="T16" fmla="*/ 18 w 37"/>
                <a:gd name="T17" fmla="*/ 0 h 16"/>
                <a:gd name="T18" fmla="*/ 26 w 37"/>
                <a:gd name="T19" fmla="*/ 0 h 16"/>
                <a:gd name="T20" fmla="*/ 26 w 37"/>
                <a:gd name="T21" fmla="*/ 16 h 16"/>
                <a:gd name="T22" fmla="*/ 18 w 37"/>
                <a:gd name="T23" fmla="*/ 16 h 16"/>
                <a:gd name="T24" fmla="*/ 10 w 37"/>
                <a:gd name="T25" fmla="*/ 16 h 16"/>
                <a:gd name="T26" fmla="*/ 10 w 37"/>
                <a:gd name="T27" fmla="*/ 0 h 16"/>
                <a:gd name="T28" fmla="*/ 18 w 37"/>
                <a:gd name="T29" fmla="*/ 0 h 1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7"/>
                <a:gd name="T46" fmla="*/ 0 h 16"/>
                <a:gd name="T47" fmla="*/ 37 w 37"/>
                <a:gd name="T48" fmla="*/ 16 h 1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7" h="16">
                  <a:moveTo>
                    <a:pt x="10" y="16"/>
                  </a:moveTo>
                  <a:cubicBezTo>
                    <a:pt x="0" y="16"/>
                    <a:pt x="0" y="0"/>
                    <a:pt x="10" y="0"/>
                  </a:cubicBezTo>
                  <a:lnTo>
                    <a:pt x="18" y="0"/>
                  </a:lnTo>
                  <a:lnTo>
                    <a:pt x="26" y="0"/>
                  </a:lnTo>
                  <a:lnTo>
                    <a:pt x="37" y="0"/>
                  </a:lnTo>
                  <a:lnTo>
                    <a:pt x="37" y="16"/>
                  </a:lnTo>
                  <a:lnTo>
                    <a:pt x="18" y="16"/>
                  </a:lnTo>
                  <a:lnTo>
                    <a:pt x="10" y="16"/>
                  </a:lnTo>
                  <a:close/>
                  <a:moveTo>
                    <a:pt x="18" y="0"/>
                  </a:moveTo>
                  <a:lnTo>
                    <a:pt x="26" y="0"/>
                  </a:lnTo>
                  <a:lnTo>
                    <a:pt x="26" y="16"/>
                  </a:lnTo>
                  <a:lnTo>
                    <a:pt x="18" y="16"/>
                  </a:lnTo>
                  <a:lnTo>
                    <a:pt x="10" y="16"/>
                  </a:lnTo>
                  <a:lnTo>
                    <a:pt x="10" y="0"/>
                  </a:lnTo>
                  <a:lnTo>
                    <a:pt x="18" y="0"/>
                  </a:lnTo>
                  <a:close/>
                </a:path>
              </a:pathLst>
            </a:custGeom>
            <a:solidFill>
              <a:srgbClr val="6E6E6E"/>
            </a:solidFill>
            <a:ln w="0" cap="flat">
              <a:solidFill>
                <a:srgbClr val="6E6E6E"/>
              </a:solidFill>
              <a:prstDash val="solid"/>
              <a:round/>
              <a:headEnd/>
              <a:tailEnd/>
            </a:ln>
          </p:spPr>
          <p:txBody>
            <a:bodyPr/>
            <a:lstStyle/>
            <a:p>
              <a:endParaRPr lang="en-US"/>
            </a:p>
          </p:txBody>
        </p:sp>
        <p:sp>
          <p:nvSpPr>
            <p:cNvPr id="1391" name="Freeform 951"/>
            <p:cNvSpPr>
              <a:spLocks/>
            </p:cNvSpPr>
            <p:nvPr/>
          </p:nvSpPr>
          <p:spPr bwMode="auto">
            <a:xfrm>
              <a:off x="3819" y="1728"/>
              <a:ext cx="86" cy="169"/>
            </a:xfrm>
            <a:custGeom>
              <a:avLst/>
              <a:gdLst>
                <a:gd name="T0" fmla="*/ 6 w 86"/>
                <a:gd name="T1" fmla="*/ 163 h 169"/>
                <a:gd name="T2" fmla="*/ 2 w 86"/>
                <a:gd name="T3" fmla="*/ 147 h 169"/>
                <a:gd name="T4" fmla="*/ 0 w 86"/>
                <a:gd name="T5" fmla="*/ 135 h 169"/>
                <a:gd name="T6" fmla="*/ 3 w 86"/>
                <a:gd name="T7" fmla="*/ 117 h 169"/>
                <a:gd name="T8" fmla="*/ 15 w 86"/>
                <a:gd name="T9" fmla="*/ 100 h 169"/>
                <a:gd name="T10" fmla="*/ 16 w 86"/>
                <a:gd name="T11" fmla="*/ 93 h 169"/>
                <a:gd name="T12" fmla="*/ 11 w 86"/>
                <a:gd name="T13" fmla="*/ 70 h 169"/>
                <a:gd name="T14" fmla="*/ 18 w 86"/>
                <a:gd name="T15" fmla="*/ 53 h 169"/>
                <a:gd name="T16" fmla="*/ 27 w 86"/>
                <a:gd name="T17" fmla="*/ 49 h 169"/>
                <a:gd name="T18" fmla="*/ 29 w 86"/>
                <a:gd name="T19" fmla="*/ 50 h 169"/>
                <a:gd name="T20" fmla="*/ 33 w 86"/>
                <a:gd name="T21" fmla="*/ 47 h 169"/>
                <a:gd name="T22" fmla="*/ 37 w 86"/>
                <a:gd name="T23" fmla="*/ 47 h 169"/>
                <a:gd name="T24" fmla="*/ 41 w 86"/>
                <a:gd name="T25" fmla="*/ 49 h 169"/>
                <a:gd name="T26" fmla="*/ 47 w 86"/>
                <a:gd name="T27" fmla="*/ 40 h 169"/>
                <a:gd name="T28" fmla="*/ 47 w 86"/>
                <a:gd name="T29" fmla="*/ 45 h 169"/>
                <a:gd name="T30" fmla="*/ 48 w 86"/>
                <a:gd name="T31" fmla="*/ 40 h 169"/>
                <a:gd name="T32" fmla="*/ 52 w 86"/>
                <a:gd name="T33" fmla="*/ 39 h 169"/>
                <a:gd name="T34" fmla="*/ 59 w 86"/>
                <a:gd name="T35" fmla="*/ 34 h 169"/>
                <a:gd name="T36" fmla="*/ 58 w 86"/>
                <a:gd name="T37" fmla="*/ 28 h 169"/>
                <a:gd name="T38" fmla="*/ 59 w 86"/>
                <a:gd name="T39" fmla="*/ 29 h 169"/>
                <a:gd name="T40" fmla="*/ 58 w 86"/>
                <a:gd name="T41" fmla="*/ 20 h 169"/>
                <a:gd name="T42" fmla="*/ 62 w 86"/>
                <a:gd name="T43" fmla="*/ 23 h 169"/>
                <a:gd name="T44" fmla="*/ 69 w 86"/>
                <a:gd name="T45" fmla="*/ 17 h 169"/>
                <a:gd name="T46" fmla="*/ 68 w 86"/>
                <a:gd name="T47" fmla="*/ 6 h 169"/>
                <a:gd name="T48" fmla="*/ 75 w 86"/>
                <a:gd name="T49" fmla="*/ 0 h 169"/>
                <a:gd name="T50" fmla="*/ 74 w 86"/>
                <a:gd name="T51" fmla="*/ 3 h 169"/>
                <a:gd name="T52" fmla="*/ 78 w 86"/>
                <a:gd name="T53" fmla="*/ 9 h 169"/>
                <a:gd name="T54" fmla="*/ 84 w 86"/>
                <a:gd name="T55" fmla="*/ 32 h 169"/>
                <a:gd name="T56" fmla="*/ 86 w 86"/>
                <a:gd name="T57" fmla="*/ 45 h 169"/>
                <a:gd name="T58" fmla="*/ 80 w 86"/>
                <a:gd name="T59" fmla="*/ 43 h 169"/>
                <a:gd name="T60" fmla="*/ 76 w 86"/>
                <a:gd name="T61" fmla="*/ 51 h 169"/>
                <a:gd name="T62" fmla="*/ 77 w 86"/>
                <a:gd name="T63" fmla="*/ 60 h 169"/>
                <a:gd name="T64" fmla="*/ 72 w 86"/>
                <a:gd name="T65" fmla="*/ 66 h 169"/>
                <a:gd name="T66" fmla="*/ 71 w 86"/>
                <a:gd name="T67" fmla="*/ 79 h 169"/>
                <a:gd name="T68" fmla="*/ 21 w 86"/>
                <a:gd name="T69" fmla="*/ 169 h 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6"/>
                <a:gd name="T106" fmla="*/ 0 h 169"/>
                <a:gd name="T107" fmla="*/ 86 w 86"/>
                <a:gd name="T108" fmla="*/ 169 h 16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6" h="169">
                  <a:moveTo>
                    <a:pt x="11" y="166"/>
                  </a:moveTo>
                  <a:lnTo>
                    <a:pt x="6" y="163"/>
                  </a:lnTo>
                  <a:lnTo>
                    <a:pt x="2" y="154"/>
                  </a:lnTo>
                  <a:lnTo>
                    <a:pt x="2" y="147"/>
                  </a:lnTo>
                  <a:lnTo>
                    <a:pt x="4" y="143"/>
                  </a:lnTo>
                  <a:lnTo>
                    <a:pt x="0" y="135"/>
                  </a:lnTo>
                  <a:lnTo>
                    <a:pt x="0" y="128"/>
                  </a:lnTo>
                  <a:lnTo>
                    <a:pt x="3" y="117"/>
                  </a:lnTo>
                  <a:lnTo>
                    <a:pt x="6" y="116"/>
                  </a:lnTo>
                  <a:lnTo>
                    <a:pt x="15" y="100"/>
                  </a:lnTo>
                  <a:lnTo>
                    <a:pt x="14" y="97"/>
                  </a:lnTo>
                  <a:lnTo>
                    <a:pt x="16" y="93"/>
                  </a:lnTo>
                  <a:lnTo>
                    <a:pt x="14" y="90"/>
                  </a:lnTo>
                  <a:lnTo>
                    <a:pt x="11" y="70"/>
                  </a:lnTo>
                  <a:lnTo>
                    <a:pt x="18" y="59"/>
                  </a:lnTo>
                  <a:lnTo>
                    <a:pt x="18" y="53"/>
                  </a:lnTo>
                  <a:lnTo>
                    <a:pt x="22" y="53"/>
                  </a:lnTo>
                  <a:lnTo>
                    <a:pt x="27" y="49"/>
                  </a:lnTo>
                  <a:lnTo>
                    <a:pt x="27" y="52"/>
                  </a:lnTo>
                  <a:lnTo>
                    <a:pt x="29" y="50"/>
                  </a:lnTo>
                  <a:lnTo>
                    <a:pt x="31" y="51"/>
                  </a:lnTo>
                  <a:lnTo>
                    <a:pt x="33" y="47"/>
                  </a:lnTo>
                  <a:lnTo>
                    <a:pt x="37" y="49"/>
                  </a:lnTo>
                  <a:lnTo>
                    <a:pt x="37" y="47"/>
                  </a:lnTo>
                  <a:lnTo>
                    <a:pt x="39" y="49"/>
                  </a:lnTo>
                  <a:lnTo>
                    <a:pt x="41" y="49"/>
                  </a:lnTo>
                  <a:lnTo>
                    <a:pt x="39" y="45"/>
                  </a:lnTo>
                  <a:lnTo>
                    <a:pt x="47" y="40"/>
                  </a:lnTo>
                  <a:lnTo>
                    <a:pt x="48" y="42"/>
                  </a:lnTo>
                  <a:lnTo>
                    <a:pt x="47" y="45"/>
                  </a:lnTo>
                  <a:lnTo>
                    <a:pt x="49" y="43"/>
                  </a:lnTo>
                  <a:lnTo>
                    <a:pt x="48" y="40"/>
                  </a:lnTo>
                  <a:lnTo>
                    <a:pt x="53" y="34"/>
                  </a:lnTo>
                  <a:lnTo>
                    <a:pt x="52" y="39"/>
                  </a:lnTo>
                  <a:lnTo>
                    <a:pt x="57" y="33"/>
                  </a:lnTo>
                  <a:lnTo>
                    <a:pt x="59" y="34"/>
                  </a:lnTo>
                  <a:lnTo>
                    <a:pt x="55" y="30"/>
                  </a:lnTo>
                  <a:lnTo>
                    <a:pt x="58" y="28"/>
                  </a:lnTo>
                  <a:lnTo>
                    <a:pt x="58" y="26"/>
                  </a:lnTo>
                  <a:lnTo>
                    <a:pt x="59" y="29"/>
                  </a:lnTo>
                  <a:lnTo>
                    <a:pt x="59" y="26"/>
                  </a:lnTo>
                  <a:lnTo>
                    <a:pt x="58" y="20"/>
                  </a:lnTo>
                  <a:lnTo>
                    <a:pt x="60" y="20"/>
                  </a:lnTo>
                  <a:lnTo>
                    <a:pt x="62" y="23"/>
                  </a:lnTo>
                  <a:lnTo>
                    <a:pt x="64" y="20"/>
                  </a:lnTo>
                  <a:lnTo>
                    <a:pt x="69" y="17"/>
                  </a:lnTo>
                  <a:lnTo>
                    <a:pt x="71" y="11"/>
                  </a:lnTo>
                  <a:lnTo>
                    <a:pt x="68" y="6"/>
                  </a:lnTo>
                  <a:lnTo>
                    <a:pt x="71" y="7"/>
                  </a:lnTo>
                  <a:lnTo>
                    <a:pt x="75" y="0"/>
                  </a:lnTo>
                  <a:lnTo>
                    <a:pt x="76" y="3"/>
                  </a:lnTo>
                  <a:lnTo>
                    <a:pt x="74" y="3"/>
                  </a:lnTo>
                  <a:lnTo>
                    <a:pt x="77" y="5"/>
                  </a:lnTo>
                  <a:lnTo>
                    <a:pt x="78" y="9"/>
                  </a:lnTo>
                  <a:lnTo>
                    <a:pt x="82" y="13"/>
                  </a:lnTo>
                  <a:lnTo>
                    <a:pt x="84" y="32"/>
                  </a:lnTo>
                  <a:lnTo>
                    <a:pt x="86" y="41"/>
                  </a:lnTo>
                  <a:lnTo>
                    <a:pt x="86" y="45"/>
                  </a:lnTo>
                  <a:lnTo>
                    <a:pt x="82" y="50"/>
                  </a:lnTo>
                  <a:lnTo>
                    <a:pt x="80" y="43"/>
                  </a:lnTo>
                  <a:lnTo>
                    <a:pt x="76" y="45"/>
                  </a:lnTo>
                  <a:lnTo>
                    <a:pt x="76" y="51"/>
                  </a:lnTo>
                  <a:lnTo>
                    <a:pt x="78" y="53"/>
                  </a:lnTo>
                  <a:lnTo>
                    <a:pt x="77" y="60"/>
                  </a:lnTo>
                  <a:lnTo>
                    <a:pt x="75" y="62"/>
                  </a:lnTo>
                  <a:lnTo>
                    <a:pt x="72" y="66"/>
                  </a:lnTo>
                  <a:lnTo>
                    <a:pt x="73" y="71"/>
                  </a:lnTo>
                  <a:lnTo>
                    <a:pt x="71" y="79"/>
                  </a:lnTo>
                  <a:lnTo>
                    <a:pt x="40" y="161"/>
                  </a:lnTo>
                  <a:lnTo>
                    <a:pt x="21" y="169"/>
                  </a:lnTo>
                  <a:lnTo>
                    <a:pt x="11" y="166"/>
                  </a:lnTo>
                  <a:close/>
                </a:path>
              </a:pathLst>
            </a:custGeom>
            <a:solidFill>
              <a:srgbClr val="FFC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392" name="Freeform 952"/>
            <p:cNvSpPr>
              <a:spLocks noEditPoints="1"/>
            </p:cNvSpPr>
            <p:nvPr/>
          </p:nvSpPr>
          <p:spPr bwMode="auto">
            <a:xfrm>
              <a:off x="3817" y="1726"/>
              <a:ext cx="90" cy="173"/>
            </a:xfrm>
            <a:custGeom>
              <a:avLst/>
              <a:gdLst>
                <a:gd name="T0" fmla="*/ 12 w 369"/>
                <a:gd name="T1" fmla="*/ 639 h 705"/>
                <a:gd name="T2" fmla="*/ 20 w 369"/>
                <a:gd name="T3" fmla="*/ 594 h 705"/>
                <a:gd name="T4" fmla="*/ 14 w 369"/>
                <a:gd name="T5" fmla="*/ 482 h 705"/>
                <a:gd name="T6" fmla="*/ 63 w 369"/>
                <a:gd name="T7" fmla="*/ 418 h 705"/>
                <a:gd name="T8" fmla="*/ 59 w 369"/>
                <a:gd name="T9" fmla="*/ 378 h 705"/>
                <a:gd name="T10" fmla="*/ 74 w 369"/>
                <a:gd name="T11" fmla="*/ 249 h 705"/>
                <a:gd name="T12" fmla="*/ 115 w 369"/>
                <a:gd name="T13" fmla="*/ 203 h 705"/>
                <a:gd name="T14" fmla="*/ 119 w 369"/>
                <a:gd name="T15" fmla="*/ 208 h 705"/>
                <a:gd name="T16" fmla="*/ 145 w 369"/>
                <a:gd name="T17" fmla="*/ 194 h 705"/>
                <a:gd name="T18" fmla="*/ 168 w 369"/>
                <a:gd name="T19" fmla="*/ 195 h 705"/>
                <a:gd name="T20" fmla="*/ 162 w 369"/>
                <a:gd name="T21" fmla="*/ 196 h 705"/>
                <a:gd name="T22" fmla="*/ 212 w 369"/>
                <a:gd name="T23" fmla="*/ 176 h 705"/>
                <a:gd name="T24" fmla="*/ 203 w 369"/>
                <a:gd name="T25" fmla="*/ 189 h 705"/>
                <a:gd name="T26" fmla="*/ 232 w 369"/>
                <a:gd name="T27" fmla="*/ 147 h 705"/>
                <a:gd name="T28" fmla="*/ 253 w 369"/>
                <a:gd name="T29" fmla="*/ 142 h 705"/>
                <a:gd name="T30" fmla="*/ 241 w 369"/>
                <a:gd name="T31" fmla="*/ 118 h 705"/>
                <a:gd name="T32" fmla="*/ 256 w 369"/>
                <a:gd name="T33" fmla="*/ 126 h 705"/>
                <a:gd name="T34" fmla="*/ 243 w 369"/>
                <a:gd name="T35" fmla="*/ 86 h 705"/>
                <a:gd name="T36" fmla="*/ 260 w 369"/>
                <a:gd name="T37" fmla="*/ 87 h 705"/>
                <a:gd name="T38" fmla="*/ 291 w 369"/>
                <a:gd name="T39" fmla="*/ 58 h 705"/>
                <a:gd name="T40" fmla="*/ 291 w 369"/>
                <a:gd name="T41" fmla="*/ 34 h 705"/>
                <a:gd name="T42" fmla="*/ 323 w 369"/>
                <a:gd name="T43" fmla="*/ 27 h 705"/>
                <a:gd name="T44" fmla="*/ 330 w 369"/>
                <a:gd name="T45" fmla="*/ 28 h 705"/>
                <a:gd name="T46" fmla="*/ 358 w 369"/>
                <a:gd name="T47" fmla="*/ 140 h 705"/>
                <a:gd name="T48" fmla="*/ 364 w 369"/>
                <a:gd name="T49" fmla="*/ 195 h 705"/>
                <a:gd name="T50" fmla="*/ 336 w 369"/>
                <a:gd name="T51" fmla="*/ 193 h 705"/>
                <a:gd name="T52" fmla="*/ 334 w 369"/>
                <a:gd name="T53" fmla="*/ 221 h 705"/>
                <a:gd name="T54" fmla="*/ 321 w 369"/>
                <a:gd name="T55" fmla="*/ 264 h 705"/>
                <a:gd name="T56" fmla="*/ 305 w 369"/>
                <a:gd name="T57" fmla="*/ 333 h 705"/>
                <a:gd name="T58" fmla="*/ 52 w 369"/>
                <a:gd name="T59" fmla="*/ 691 h 705"/>
                <a:gd name="T60" fmla="*/ 290 w 369"/>
                <a:gd name="T61" fmla="*/ 329 h 705"/>
                <a:gd name="T62" fmla="*/ 307 w 369"/>
                <a:gd name="T63" fmla="*/ 256 h 705"/>
                <a:gd name="T64" fmla="*/ 321 w 369"/>
                <a:gd name="T65" fmla="*/ 230 h 705"/>
                <a:gd name="T66" fmla="*/ 330 w 369"/>
                <a:gd name="T67" fmla="*/ 178 h 705"/>
                <a:gd name="T68" fmla="*/ 350 w 369"/>
                <a:gd name="T69" fmla="*/ 190 h 705"/>
                <a:gd name="T70" fmla="*/ 333 w 369"/>
                <a:gd name="T71" fmla="*/ 65 h 705"/>
                <a:gd name="T72" fmla="*/ 318 w 369"/>
                <a:gd name="T73" fmla="*/ 36 h 705"/>
                <a:gd name="T74" fmla="*/ 309 w 369"/>
                <a:gd name="T75" fmla="*/ 23 h 705"/>
                <a:gd name="T76" fmla="*/ 285 w 369"/>
                <a:gd name="T77" fmla="*/ 43 h 705"/>
                <a:gd name="T78" fmla="*/ 293 w 369"/>
                <a:gd name="T79" fmla="*/ 87 h 705"/>
                <a:gd name="T80" fmla="*/ 255 w 369"/>
                <a:gd name="T81" fmla="*/ 108 h 705"/>
                <a:gd name="T82" fmla="*/ 259 w 369"/>
                <a:gd name="T83" fmla="*/ 115 h 705"/>
                <a:gd name="T84" fmla="*/ 238 w 369"/>
                <a:gd name="T85" fmla="*/ 119 h 705"/>
                <a:gd name="T86" fmla="*/ 241 w 369"/>
                <a:gd name="T87" fmla="*/ 128 h 705"/>
                <a:gd name="T88" fmla="*/ 247 w 369"/>
                <a:gd name="T89" fmla="*/ 148 h 705"/>
                <a:gd name="T90" fmla="*/ 231 w 369"/>
                <a:gd name="T91" fmla="*/ 151 h 705"/>
                <a:gd name="T92" fmla="*/ 203 w 369"/>
                <a:gd name="T93" fmla="*/ 198 h 705"/>
                <a:gd name="T94" fmla="*/ 193 w 369"/>
                <a:gd name="T95" fmla="*/ 177 h 705"/>
                <a:gd name="T96" fmla="*/ 181 w 369"/>
                <a:gd name="T97" fmla="*/ 214 h 705"/>
                <a:gd name="T98" fmla="*/ 169 w 369"/>
                <a:gd name="T99" fmla="*/ 202 h 705"/>
                <a:gd name="T100" fmla="*/ 144 w 369"/>
                <a:gd name="T101" fmla="*/ 218 h 705"/>
                <a:gd name="T102" fmla="*/ 118 w 369"/>
                <a:gd name="T103" fmla="*/ 228 h 705"/>
                <a:gd name="T104" fmla="*/ 101 w 369"/>
                <a:gd name="T105" fmla="*/ 233 h 705"/>
                <a:gd name="T106" fmla="*/ 62 w 369"/>
                <a:gd name="T107" fmla="*/ 298 h 705"/>
                <a:gd name="T108" fmla="*/ 82 w 369"/>
                <a:gd name="T109" fmla="*/ 389 h 705"/>
                <a:gd name="T110" fmla="*/ 43 w 369"/>
                <a:gd name="T111" fmla="*/ 483 h 705"/>
                <a:gd name="T112" fmla="*/ 16 w 369"/>
                <a:gd name="T113" fmla="*/ 529 h 705"/>
                <a:gd name="T114" fmla="*/ 26 w 369"/>
                <a:gd name="T115" fmla="*/ 610 h 705"/>
                <a:gd name="T116" fmla="*/ 37 w 369"/>
                <a:gd name="T117" fmla="*/ 663 h 70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69"/>
                <a:gd name="T178" fmla="*/ 0 h 705"/>
                <a:gd name="T179" fmla="*/ 369 w 369"/>
                <a:gd name="T180" fmla="*/ 705 h 70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69" h="705">
                  <a:moveTo>
                    <a:pt x="52" y="691"/>
                  </a:moveTo>
                  <a:cubicBezTo>
                    <a:pt x="52" y="691"/>
                    <a:pt x="51" y="690"/>
                    <a:pt x="51" y="690"/>
                  </a:cubicBezTo>
                  <a:lnTo>
                    <a:pt x="29" y="677"/>
                  </a:lnTo>
                  <a:cubicBezTo>
                    <a:pt x="27" y="676"/>
                    <a:pt x="26" y="675"/>
                    <a:pt x="26" y="673"/>
                  </a:cubicBezTo>
                  <a:lnTo>
                    <a:pt x="12" y="639"/>
                  </a:lnTo>
                  <a:cubicBezTo>
                    <a:pt x="12" y="638"/>
                    <a:pt x="11" y="637"/>
                    <a:pt x="11" y="636"/>
                  </a:cubicBezTo>
                  <a:lnTo>
                    <a:pt x="11" y="606"/>
                  </a:lnTo>
                  <a:cubicBezTo>
                    <a:pt x="11" y="605"/>
                    <a:pt x="12" y="604"/>
                    <a:pt x="12" y="603"/>
                  </a:cubicBezTo>
                  <a:lnTo>
                    <a:pt x="20" y="587"/>
                  </a:lnTo>
                  <a:lnTo>
                    <a:pt x="20" y="594"/>
                  </a:lnTo>
                  <a:lnTo>
                    <a:pt x="4" y="563"/>
                  </a:lnTo>
                  <a:cubicBezTo>
                    <a:pt x="4" y="562"/>
                    <a:pt x="3" y="561"/>
                    <a:pt x="3" y="560"/>
                  </a:cubicBezTo>
                  <a:lnTo>
                    <a:pt x="0" y="531"/>
                  </a:lnTo>
                  <a:cubicBezTo>
                    <a:pt x="0" y="529"/>
                    <a:pt x="0" y="528"/>
                    <a:pt x="1" y="527"/>
                  </a:cubicBezTo>
                  <a:lnTo>
                    <a:pt x="14" y="482"/>
                  </a:lnTo>
                  <a:cubicBezTo>
                    <a:pt x="15" y="480"/>
                    <a:pt x="17" y="478"/>
                    <a:pt x="19" y="477"/>
                  </a:cubicBezTo>
                  <a:lnTo>
                    <a:pt x="33" y="472"/>
                  </a:lnTo>
                  <a:lnTo>
                    <a:pt x="29" y="476"/>
                  </a:lnTo>
                  <a:lnTo>
                    <a:pt x="64" y="412"/>
                  </a:lnTo>
                  <a:lnTo>
                    <a:pt x="63" y="418"/>
                  </a:lnTo>
                  <a:lnTo>
                    <a:pt x="61" y="404"/>
                  </a:lnTo>
                  <a:cubicBezTo>
                    <a:pt x="60" y="403"/>
                    <a:pt x="60" y="401"/>
                    <a:pt x="61" y="400"/>
                  </a:cubicBezTo>
                  <a:lnTo>
                    <a:pt x="66" y="384"/>
                  </a:lnTo>
                  <a:lnTo>
                    <a:pt x="67" y="391"/>
                  </a:lnTo>
                  <a:lnTo>
                    <a:pt x="59" y="378"/>
                  </a:lnTo>
                  <a:cubicBezTo>
                    <a:pt x="58" y="377"/>
                    <a:pt x="58" y="376"/>
                    <a:pt x="58" y="375"/>
                  </a:cubicBezTo>
                  <a:lnTo>
                    <a:pt x="47" y="295"/>
                  </a:lnTo>
                  <a:cubicBezTo>
                    <a:pt x="47" y="294"/>
                    <a:pt x="47" y="292"/>
                    <a:pt x="48" y="290"/>
                  </a:cubicBezTo>
                  <a:lnTo>
                    <a:pt x="75" y="245"/>
                  </a:lnTo>
                  <a:lnTo>
                    <a:pt x="74" y="249"/>
                  </a:lnTo>
                  <a:lnTo>
                    <a:pt x="74" y="225"/>
                  </a:lnTo>
                  <a:cubicBezTo>
                    <a:pt x="74" y="221"/>
                    <a:pt x="78" y="217"/>
                    <a:pt x="82" y="217"/>
                  </a:cubicBezTo>
                  <a:lnTo>
                    <a:pt x="101" y="217"/>
                  </a:lnTo>
                  <a:lnTo>
                    <a:pt x="96" y="219"/>
                  </a:lnTo>
                  <a:lnTo>
                    <a:pt x="115" y="203"/>
                  </a:lnTo>
                  <a:cubicBezTo>
                    <a:pt x="118" y="201"/>
                    <a:pt x="121" y="201"/>
                    <a:pt x="124" y="202"/>
                  </a:cubicBezTo>
                  <a:cubicBezTo>
                    <a:pt x="127" y="204"/>
                    <a:pt x="128" y="206"/>
                    <a:pt x="128" y="210"/>
                  </a:cubicBezTo>
                  <a:lnTo>
                    <a:pt x="128" y="220"/>
                  </a:lnTo>
                  <a:lnTo>
                    <a:pt x="114" y="216"/>
                  </a:lnTo>
                  <a:lnTo>
                    <a:pt x="119" y="208"/>
                  </a:lnTo>
                  <a:cubicBezTo>
                    <a:pt x="121" y="205"/>
                    <a:pt x="124" y="204"/>
                    <a:pt x="128" y="204"/>
                  </a:cubicBezTo>
                  <a:lnTo>
                    <a:pt x="139" y="207"/>
                  </a:lnTo>
                  <a:lnTo>
                    <a:pt x="129" y="212"/>
                  </a:lnTo>
                  <a:lnTo>
                    <a:pt x="135" y="199"/>
                  </a:lnTo>
                  <a:cubicBezTo>
                    <a:pt x="136" y="195"/>
                    <a:pt x="141" y="193"/>
                    <a:pt x="145" y="194"/>
                  </a:cubicBezTo>
                  <a:lnTo>
                    <a:pt x="161" y="199"/>
                  </a:lnTo>
                  <a:lnTo>
                    <a:pt x="151" y="204"/>
                  </a:lnTo>
                  <a:lnTo>
                    <a:pt x="154" y="196"/>
                  </a:lnTo>
                  <a:cubicBezTo>
                    <a:pt x="155" y="193"/>
                    <a:pt x="157" y="191"/>
                    <a:pt x="161" y="191"/>
                  </a:cubicBezTo>
                  <a:cubicBezTo>
                    <a:pt x="164" y="191"/>
                    <a:pt x="167" y="192"/>
                    <a:pt x="168" y="195"/>
                  </a:cubicBezTo>
                  <a:lnTo>
                    <a:pt x="174" y="206"/>
                  </a:lnTo>
                  <a:lnTo>
                    <a:pt x="167" y="202"/>
                  </a:lnTo>
                  <a:lnTo>
                    <a:pt x="175" y="202"/>
                  </a:lnTo>
                  <a:lnTo>
                    <a:pt x="167" y="212"/>
                  </a:lnTo>
                  <a:lnTo>
                    <a:pt x="162" y="196"/>
                  </a:lnTo>
                  <a:cubicBezTo>
                    <a:pt x="161" y="193"/>
                    <a:pt x="162" y="189"/>
                    <a:pt x="165" y="187"/>
                  </a:cubicBezTo>
                  <a:lnTo>
                    <a:pt x="195" y="166"/>
                  </a:lnTo>
                  <a:cubicBezTo>
                    <a:pt x="197" y="165"/>
                    <a:pt x="199" y="164"/>
                    <a:pt x="201" y="165"/>
                  </a:cubicBezTo>
                  <a:cubicBezTo>
                    <a:pt x="203" y="165"/>
                    <a:pt x="205" y="166"/>
                    <a:pt x="206" y="168"/>
                  </a:cubicBezTo>
                  <a:lnTo>
                    <a:pt x="212" y="176"/>
                  </a:lnTo>
                  <a:cubicBezTo>
                    <a:pt x="213" y="178"/>
                    <a:pt x="213" y="182"/>
                    <a:pt x="212" y="184"/>
                  </a:cubicBezTo>
                  <a:lnTo>
                    <a:pt x="207" y="195"/>
                  </a:lnTo>
                  <a:lnTo>
                    <a:pt x="196" y="184"/>
                  </a:lnTo>
                  <a:lnTo>
                    <a:pt x="207" y="179"/>
                  </a:lnTo>
                  <a:lnTo>
                    <a:pt x="203" y="189"/>
                  </a:lnTo>
                  <a:lnTo>
                    <a:pt x="198" y="176"/>
                  </a:lnTo>
                  <a:cubicBezTo>
                    <a:pt x="196" y="173"/>
                    <a:pt x="197" y="170"/>
                    <a:pt x="198" y="168"/>
                  </a:cubicBezTo>
                  <a:lnTo>
                    <a:pt x="218" y="141"/>
                  </a:lnTo>
                  <a:cubicBezTo>
                    <a:pt x="220" y="138"/>
                    <a:pt x="224" y="137"/>
                    <a:pt x="227" y="139"/>
                  </a:cubicBezTo>
                  <a:cubicBezTo>
                    <a:pt x="230" y="140"/>
                    <a:pt x="232" y="143"/>
                    <a:pt x="232" y="147"/>
                  </a:cubicBezTo>
                  <a:lnTo>
                    <a:pt x="229" y="171"/>
                  </a:lnTo>
                  <a:lnTo>
                    <a:pt x="215" y="165"/>
                  </a:lnTo>
                  <a:lnTo>
                    <a:pt x="234" y="139"/>
                  </a:lnTo>
                  <a:cubicBezTo>
                    <a:pt x="236" y="135"/>
                    <a:pt x="241" y="134"/>
                    <a:pt x="245" y="137"/>
                  </a:cubicBezTo>
                  <a:lnTo>
                    <a:pt x="253" y="142"/>
                  </a:lnTo>
                  <a:lnTo>
                    <a:pt x="243" y="154"/>
                  </a:lnTo>
                  <a:lnTo>
                    <a:pt x="229" y="138"/>
                  </a:lnTo>
                  <a:cubicBezTo>
                    <a:pt x="227" y="136"/>
                    <a:pt x="227" y="134"/>
                    <a:pt x="227" y="132"/>
                  </a:cubicBezTo>
                  <a:cubicBezTo>
                    <a:pt x="227" y="130"/>
                    <a:pt x="228" y="128"/>
                    <a:pt x="230" y="126"/>
                  </a:cubicBezTo>
                  <a:lnTo>
                    <a:pt x="241" y="118"/>
                  </a:lnTo>
                  <a:lnTo>
                    <a:pt x="238" y="125"/>
                  </a:lnTo>
                  <a:lnTo>
                    <a:pt x="238" y="117"/>
                  </a:lnTo>
                  <a:cubicBezTo>
                    <a:pt x="238" y="113"/>
                    <a:pt x="241" y="110"/>
                    <a:pt x="245" y="109"/>
                  </a:cubicBezTo>
                  <a:cubicBezTo>
                    <a:pt x="249" y="109"/>
                    <a:pt x="253" y="111"/>
                    <a:pt x="254" y="115"/>
                  </a:cubicBezTo>
                  <a:lnTo>
                    <a:pt x="256" y="126"/>
                  </a:lnTo>
                  <a:lnTo>
                    <a:pt x="241" y="126"/>
                  </a:lnTo>
                  <a:lnTo>
                    <a:pt x="244" y="115"/>
                  </a:lnTo>
                  <a:lnTo>
                    <a:pt x="244" y="119"/>
                  </a:lnTo>
                  <a:lnTo>
                    <a:pt x="238" y="95"/>
                  </a:lnTo>
                  <a:cubicBezTo>
                    <a:pt x="237" y="91"/>
                    <a:pt x="239" y="87"/>
                    <a:pt x="243" y="86"/>
                  </a:cubicBezTo>
                  <a:lnTo>
                    <a:pt x="252" y="83"/>
                  </a:lnTo>
                  <a:cubicBezTo>
                    <a:pt x="255" y="82"/>
                    <a:pt x="259" y="83"/>
                    <a:pt x="261" y="86"/>
                  </a:cubicBezTo>
                  <a:lnTo>
                    <a:pt x="269" y="100"/>
                  </a:lnTo>
                  <a:lnTo>
                    <a:pt x="255" y="101"/>
                  </a:lnTo>
                  <a:lnTo>
                    <a:pt x="260" y="87"/>
                  </a:lnTo>
                  <a:cubicBezTo>
                    <a:pt x="261" y="86"/>
                    <a:pt x="262" y="84"/>
                    <a:pt x="264" y="83"/>
                  </a:cubicBezTo>
                  <a:lnTo>
                    <a:pt x="286" y="73"/>
                  </a:lnTo>
                  <a:lnTo>
                    <a:pt x="282" y="78"/>
                  </a:lnTo>
                  <a:lnTo>
                    <a:pt x="290" y="51"/>
                  </a:lnTo>
                  <a:lnTo>
                    <a:pt x="291" y="58"/>
                  </a:lnTo>
                  <a:lnTo>
                    <a:pt x="280" y="39"/>
                  </a:lnTo>
                  <a:cubicBezTo>
                    <a:pt x="278" y="36"/>
                    <a:pt x="278" y="33"/>
                    <a:pt x="280" y="30"/>
                  </a:cubicBezTo>
                  <a:cubicBezTo>
                    <a:pt x="282" y="28"/>
                    <a:pt x="286" y="26"/>
                    <a:pt x="289" y="27"/>
                  </a:cubicBezTo>
                  <a:lnTo>
                    <a:pt x="300" y="30"/>
                  </a:lnTo>
                  <a:lnTo>
                    <a:pt x="291" y="34"/>
                  </a:lnTo>
                  <a:lnTo>
                    <a:pt x="307" y="5"/>
                  </a:lnTo>
                  <a:cubicBezTo>
                    <a:pt x="309" y="2"/>
                    <a:pt x="312" y="0"/>
                    <a:pt x="315" y="1"/>
                  </a:cubicBezTo>
                  <a:cubicBezTo>
                    <a:pt x="319" y="1"/>
                    <a:pt x="321" y="4"/>
                    <a:pt x="322" y="7"/>
                  </a:cubicBezTo>
                  <a:lnTo>
                    <a:pt x="325" y="20"/>
                  </a:lnTo>
                  <a:cubicBezTo>
                    <a:pt x="325" y="22"/>
                    <a:pt x="325" y="25"/>
                    <a:pt x="323" y="27"/>
                  </a:cubicBezTo>
                  <a:cubicBezTo>
                    <a:pt x="321" y="29"/>
                    <a:pt x="319" y="30"/>
                    <a:pt x="317" y="30"/>
                  </a:cubicBezTo>
                  <a:lnTo>
                    <a:pt x="311" y="30"/>
                  </a:lnTo>
                  <a:lnTo>
                    <a:pt x="316" y="15"/>
                  </a:lnTo>
                  <a:lnTo>
                    <a:pt x="327" y="23"/>
                  </a:lnTo>
                  <a:cubicBezTo>
                    <a:pt x="329" y="24"/>
                    <a:pt x="330" y="26"/>
                    <a:pt x="330" y="28"/>
                  </a:cubicBezTo>
                  <a:lnTo>
                    <a:pt x="333" y="44"/>
                  </a:lnTo>
                  <a:lnTo>
                    <a:pt x="331" y="40"/>
                  </a:lnTo>
                  <a:lnTo>
                    <a:pt x="347" y="59"/>
                  </a:lnTo>
                  <a:cubicBezTo>
                    <a:pt x="348" y="60"/>
                    <a:pt x="349" y="62"/>
                    <a:pt x="349" y="63"/>
                  </a:cubicBezTo>
                  <a:lnTo>
                    <a:pt x="358" y="140"/>
                  </a:lnTo>
                  <a:lnTo>
                    <a:pt x="357" y="138"/>
                  </a:lnTo>
                  <a:lnTo>
                    <a:pt x="368" y="173"/>
                  </a:lnTo>
                  <a:cubicBezTo>
                    <a:pt x="368" y="174"/>
                    <a:pt x="369" y="175"/>
                    <a:pt x="368" y="177"/>
                  </a:cubicBezTo>
                  <a:lnTo>
                    <a:pt x="366" y="192"/>
                  </a:lnTo>
                  <a:cubicBezTo>
                    <a:pt x="365" y="193"/>
                    <a:pt x="365" y="194"/>
                    <a:pt x="364" y="195"/>
                  </a:cubicBezTo>
                  <a:lnTo>
                    <a:pt x="351" y="217"/>
                  </a:lnTo>
                  <a:cubicBezTo>
                    <a:pt x="349" y="219"/>
                    <a:pt x="346" y="220"/>
                    <a:pt x="343" y="220"/>
                  </a:cubicBezTo>
                  <a:cubicBezTo>
                    <a:pt x="340" y="220"/>
                    <a:pt x="338" y="218"/>
                    <a:pt x="337" y="215"/>
                  </a:cubicBezTo>
                  <a:lnTo>
                    <a:pt x="326" y="189"/>
                  </a:lnTo>
                  <a:lnTo>
                    <a:pt x="336" y="193"/>
                  </a:lnTo>
                  <a:lnTo>
                    <a:pt x="322" y="199"/>
                  </a:lnTo>
                  <a:lnTo>
                    <a:pt x="328" y="191"/>
                  </a:lnTo>
                  <a:lnTo>
                    <a:pt x="328" y="215"/>
                  </a:lnTo>
                  <a:lnTo>
                    <a:pt x="326" y="210"/>
                  </a:lnTo>
                  <a:lnTo>
                    <a:pt x="334" y="221"/>
                  </a:lnTo>
                  <a:cubicBezTo>
                    <a:pt x="335" y="222"/>
                    <a:pt x="336" y="225"/>
                    <a:pt x="336" y="227"/>
                  </a:cubicBezTo>
                  <a:lnTo>
                    <a:pt x="330" y="256"/>
                  </a:lnTo>
                  <a:cubicBezTo>
                    <a:pt x="330" y="258"/>
                    <a:pt x="328" y="260"/>
                    <a:pt x="327" y="261"/>
                  </a:cubicBezTo>
                  <a:lnTo>
                    <a:pt x="318" y="267"/>
                  </a:lnTo>
                  <a:lnTo>
                    <a:pt x="321" y="264"/>
                  </a:lnTo>
                  <a:lnTo>
                    <a:pt x="310" y="282"/>
                  </a:lnTo>
                  <a:lnTo>
                    <a:pt x="311" y="277"/>
                  </a:lnTo>
                  <a:lnTo>
                    <a:pt x="314" y="299"/>
                  </a:lnTo>
                  <a:cubicBezTo>
                    <a:pt x="314" y="300"/>
                    <a:pt x="314" y="301"/>
                    <a:pt x="314" y="302"/>
                  </a:cubicBezTo>
                  <a:lnTo>
                    <a:pt x="305" y="333"/>
                  </a:lnTo>
                  <a:lnTo>
                    <a:pt x="180" y="665"/>
                  </a:lnTo>
                  <a:cubicBezTo>
                    <a:pt x="179" y="667"/>
                    <a:pt x="177" y="668"/>
                    <a:pt x="175" y="669"/>
                  </a:cubicBezTo>
                  <a:lnTo>
                    <a:pt x="99" y="704"/>
                  </a:lnTo>
                  <a:cubicBezTo>
                    <a:pt x="97" y="705"/>
                    <a:pt x="95" y="705"/>
                    <a:pt x="93" y="704"/>
                  </a:cubicBezTo>
                  <a:lnTo>
                    <a:pt x="52" y="691"/>
                  </a:lnTo>
                  <a:close/>
                  <a:moveTo>
                    <a:pt x="98" y="689"/>
                  </a:moveTo>
                  <a:lnTo>
                    <a:pt x="92" y="689"/>
                  </a:lnTo>
                  <a:lnTo>
                    <a:pt x="169" y="655"/>
                  </a:lnTo>
                  <a:lnTo>
                    <a:pt x="165" y="659"/>
                  </a:lnTo>
                  <a:lnTo>
                    <a:pt x="290" y="329"/>
                  </a:lnTo>
                  <a:lnTo>
                    <a:pt x="298" y="298"/>
                  </a:lnTo>
                  <a:lnTo>
                    <a:pt x="298" y="301"/>
                  </a:lnTo>
                  <a:lnTo>
                    <a:pt x="295" y="279"/>
                  </a:lnTo>
                  <a:cubicBezTo>
                    <a:pt x="295" y="278"/>
                    <a:pt x="295" y="276"/>
                    <a:pt x="296" y="274"/>
                  </a:cubicBezTo>
                  <a:lnTo>
                    <a:pt x="307" y="256"/>
                  </a:lnTo>
                  <a:cubicBezTo>
                    <a:pt x="308" y="255"/>
                    <a:pt x="309" y="254"/>
                    <a:pt x="310" y="253"/>
                  </a:cubicBezTo>
                  <a:lnTo>
                    <a:pt x="318" y="248"/>
                  </a:lnTo>
                  <a:lnTo>
                    <a:pt x="314" y="253"/>
                  </a:lnTo>
                  <a:lnTo>
                    <a:pt x="320" y="224"/>
                  </a:lnTo>
                  <a:lnTo>
                    <a:pt x="321" y="230"/>
                  </a:lnTo>
                  <a:lnTo>
                    <a:pt x="313" y="220"/>
                  </a:lnTo>
                  <a:cubicBezTo>
                    <a:pt x="312" y="218"/>
                    <a:pt x="312" y="217"/>
                    <a:pt x="312" y="215"/>
                  </a:cubicBezTo>
                  <a:lnTo>
                    <a:pt x="312" y="191"/>
                  </a:lnTo>
                  <a:cubicBezTo>
                    <a:pt x="312" y="188"/>
                    <a:pt x="314" y="185"/>
                    <a:pt x="317" y="184"/>
                  </a:cubicBezTo>
                  <a:lnTo>
                    <a:pt x="330" y="178"/>
                  </a:lnTo>
                  <a:cubicBezTo>
                    <a:pt x="334" y="177"/>
                    <a:pt x="339" y="179"/>
                    <a:pt x="341" y="183"/>
                  </a:cubicBezTo>
                  <a:lnTo>
                    <a:pt x="351" y="209"/>
                  </a:lnTo>
                  <a:lnTo>
                    <a:pt x="337" y="208"/>
                  </a:lnTo>
                  <a:lnTo>
                    <a:pt x="351" y="187"/>
                  </a:lnTo>
                  <a:lnTo>
                    <a:pt x="350" y="190"/>
                  </a:lnTo>
                  <a:lnTo>
                    <a:pt x="353" y="174"/>
                  </a:lnTo>
                  <a:lnTo>
                    <a:pt x="353" y="178"/>
                  </a:lnTo>
                  <a:lnTo>
                    <a:pt x="342" y="143"/>
                  </a:lnTo>
                  <a:cubicBezTo>
                    <a:pt x="342" y="143"/>
                    <a:pt x="342" y="142"/>
                    <a:pt x="342" y="142"/>
                  </a:cubicBezTo>
                  <a:lnTo>
                    <a:pt x="333" y="65"/>
                  </a:lnTo>
                  <a:lnTo>
                    <a:pt x="335" y="69"/>
                  </a:lnTo>
                  <a:lnTo>
                    <a:pt x="319" y="51"/>
                  </a:lnTo>
                  <a:cubicBezTo>
                    <a:pt x="318" y="50"/>
                    <a:pt x="317" y="48"/>
                    <a:pt x="317" y="47"/>
                  </a:cubicBezTo>
                  <a:lnTo>
                    <a:pt x="314" y="31"/>
                  </a:lnTo>
                  <a:lnTo>
                    <a:pt x="318" y="36"/>
                  </a:lnTo>
                  <a:lnTo>
                    <a:pt x="307" y="28"/>
                  </a:lnTo>
                  <a:cubicBezTo>
                    <a:pt x="304" y="26"/>
                    <a:pt x="303" y="23"/>
                    <a:pt x="304" y="19"/>
                  </a:cubicBezTo>
                  <a:cubicBezTo>
                    <a:pt x="305" y="16"/>
                    <a:pt x="308" y="14"/>
                    <a:pt x="311" y="14"/>
                  </a:cubicBezTo>
                  <a:lnTo>
                    <a:pt x="317" y="14"/>
                  </a:lnTo>
                  <a:lnTo>
                    <a:pt x="309" y="23"/>
                  </a:lnTo>
                  <a:lnTo>
                    <a:pt x="306" y="10"/>
                  </a:lnTo>
                  <a:lnTo>
                    <a:pt x="321" y="12"/>
                  </a:lnTo>
                  <a:lnTo>
                    <a:pt x="305" y="42"/>
                  </a:lnTo>
                  <a:cubicBezTo>
                    <a:pt x="303" y="45"/>
                    <a:pt x="299" y="46"/>
                    <a:pt x="296" y="45"/>
                  </a:cubicBezTo>
                  <a:lnTo>
                    <a:pt x="285" y="43"/>
                  </a:lnTo>
                  <a:lnTo>
                    <a:pt x="294" y="31"/>
                  </a:lnTo>
                  <a:lnTo>
                    <a:pt x="305" y="49"/>
                  </a:lnTo>
                  <a:cubicBezTo>
                    <a:pt x="306" y="51"/>
                    <a:pt x="306" y="54"/>
                    <a:pt x="305" y="56"/>
                  </a:cubicBezTo>
                  <a:lnTo>
                    <a:pt x="297" y="82"/>
                  </a:lnTo>
                  <a:cubicBezTo>
                    <a:pt x="297" y="84"/>
                    <a:pt x="295" y="86"/>
                    <a:pt x="293" y="87"/>
                  </a:cubicBezTo>
                  <a:lnTo>
                    <a:pt x="271" y="98"/>
                  </a:lnTo>
                  <a:lnTo>
                    <a:pt x="275" y="94"/>
                  </a:lnTo>
                  <a:lnTo>
                    <a:pt x="270" y="107"/>
                  </a:lnTo>
                  <a:cubicBezTo>
                    <a:pt x="268" y="110"/>
                    <a:pt x="266" y="111"/>
                    <a:pt x="263" y="112"/>
                  </a:cubicBezTo>
                  <a:cubicBezTo>
                    <a:pt x="260" y="112"/>
                    <a:pt x="257" y="110"/>
                    <a:pt x="255" y="108"/>
                  </a:cubicBezTo>
                  <a:lnTo>
                    <a:pt x="247" y="95"/>
                  </a:lnTo>
                  <a:lnTo>
                    <a:pt x="257" y="98"/>
                  </a:lnTo>
                  <a:lnTo>
                    <a:pt x="248" y="101"/>
                  </a:lnTo>
                  <a:lnTo>
                    <a:pt x="254" y="91"/>
                  </a:lnTo>
                  <a:lnTo>
                    <a:pt x="259" y="115"/>
                  </a:lnTo>
                  <a:cubicBezTo>
                    <a:pt x="259" y="116"/>
                    <a:pt x="259" y="118"/>
                    <a:pt x="259" y="119"/>
                  </a:cubicBezTo>
                  <a:lnTo>
                    <a:pt x="256" y="130"/>
                  </a:lnTo>
                  <a:cubicBezTo>
                    <a:pt x="255" y="133"/>
                    <a:pt x="252" y="136"/>
                    <a:pt x="249" y="136"/>
                  </a:cubicBezTo>
                  <a:cubicBezTo>
                    <a:pt x="245" y="136"/>
                    <a:pt x="242" y="133"/>
                    <a:pt x="241" y="130"/>
                  </a:cubicBezTo>
                  <a:lnTo>
                    <a:pt x="238" y="119"/>
                  </a:lnTo>
                  <a:lnTo>
                    <a:pt x="254" y="117"/>
                  </a:lnTo>
                  <a:lnTo>
                    <a:pt x="254" y="125"/>
                  </a:lnTo>
                  <a:cubicBezTo>
                    <a:pt x="254" y="127"/>
                    <a:pt x="253" y="130"/>
                    <a:pt x="251" y="131"/>
                  </a:cubicBezTo>
                  <a:lnTo>
                    <a:pt x="240" y="139"/>
                  </a:lnTo>
                  <a:lnTo>
                    <a:pt x="241" y="128"/>
                  </a:lnTo>
                  <a:lnTo>
                    <a:pt x="255" y="143"/>
                  </a:lnTo>
                  <a:cubicBezTo>
                    <a:pt x="257" y="147"/>
                    <a:pt x="257" y="151"/>
                    <a:pt x="255" y="154"/>
                  </a:cubicBezTo>
                  <a:cubicBezTo>
                    <a:pt x="252" y="157"/>
                    <a:pt x="248" y="158"/>
                    <a:pt x="244" y="155"/>
                  </a:cubicBezTo>
                  <a:lnTo>
                    <a:pt x="236" y="150"/>
                  </a:lnTo>
                  <a:lnTo>
                    <a:pt x="247" y="148"/>
                  </a:lnTo>
                  <a:lnTo>
                    <a:pt x="228" y="175"/>
                  </a:lnTo>
                  <a:cubicBezTo>
                    <a:pt x="226" y="178"/>
                    <a:pt x="222" y="179"/>
                    <a:pt x="218" y="177"/>
                  </a:cubicBezTo>
                  <a:cubicBezTo>
                    <a:pt x="215" y="176"/>
                    <a:pt x="213" y="173"/>
                    <a:pt x="213" y="169"/>
                  </a:cubicBezTo>
                  <a:lnTo>
                    <a:pt x="216" y="145"/>
                  </a:lnTo>
                  <a:lnTo>
                    <a:pt x="231" y="151"/>
                  </a:lnTo>
                  <a:lnTo>
                    <a:pt x="211" y="177"/>
                  </a:lnTo>
                  <a:lnTo>
                    <a:pt x="212" y="169"/>
                  </a:lnTo>
                  <a:lnTo>
                    <a:pt x="218" y="183"/>
                  </a:lnTo>
                  <a:cubicBezTo>
                    <a:pt x="219" y="187"/>
                    <a:pt x="218" y="191"/>
                    <a:pt x="214" y="193"/>
                  </a:cubicBezTo>
                  <a:lnTo>
                    <a:pt x="203" y="198"/>
                  </a:lnTo>
                  <a:cubicBezTo>
                    <a:pt x="200" y="200"/>
                    <a:pt x="196" y="199"/>
                    <a:pt x="194" y="197"/>
                  </a:cubicBezTo>
                  <a:cubicBezTo>
                    <a:pt x="191" y="194"/>
                    <a:pt x="191" y="190"/>
                    <a:pt x="192" y="187"/>
                  </a:cubicBezTo>
                  <a:lnTo>
                    <a:pt x="198" y="177"/>
                  </a:lnTo>
                  <a:lnTo>
                    <a:pt x="198" y="185"/>
                  </a:lnTo>
                  <a:lnTo>
                    <a:pt x="193" y="177"/>
                  </a:lnTo>
                  <a:lnTo>
                    <a:pt x="204" y="179"/>
                  </a:lnTo>
                  <a:lnTo>
                    <a:pt x="174" y="200"/>
                  </a:lnTo>
                  <a:lnTo>
                    <a:pt x="177" y="191"/>
                  </a:lnTo>
                  <a:lnTo>
                    <a:pt x="182" y="207"/>
                  </a:lnTo>
                  <a:cubicBezTo>
                    <a:pt x="183" y="209"/>
                    <a:pt x="183" y="212"/>
                    <a:pt x="181" y="214"/>
                  </a:cubicBezTo>
                  <a:cubicBezTo>
                    <a:pt x="180" y="216"/>
                    <a:pt x="178" y="218"/>
                    <a:pt x="175" y="218"/>
                  </a:cubicBezTo>
                  <a:lnTo>
                    <a:pt x="167" y="218"/>
                  </a:lnTo>
                  <a:cubicBezTo>
                    <a:pt x="164" y="218"/>
                    <a:pt x="161" y="216"/>
                    <a:pt x="160" y="213"/>
                  </a:cubicBezTo>
                  <a:lnTo>
                    <a:pt x="154" y="203"/>
                  </a:lnTo>
                  <a:lnTo>
                    <a:pt x="169" y="202"/>
                  </a:lnTo>
                  <a:lnTo>
                    <a:pt x="166" y="210"/>
                  </a:lnTo>
                  <a:cubicBezTo>
                    <a:pt x="165" y="214"/>
                    <a:pt x="160" y="216"/>
                    <a:pt x="156" y="215"/>
                  </a:cubicBezTo>
                  <a:lnTo>
                    <a:pt x="140" y="209"/>
                  </a:lnTo>
                  <a:lnTo>
                    <a:pt x="150" y="205"/>
                  </a:lnTo>
                  <a:lnTo>
                    <a:pt x="144" y="218"/>
                  </a:lnTo>
                  <a:cubicBezTo>
                    <a:pt x="143" y="222"/>
                    <a:pt x="139" y="224"/>
                    <a:pt x="135" y="223"/>
                  </a:cubicBezTo>
                  <a:lnTo>
                    <a:pt x="124" y="220"/>
                  </a:lnTo>
                  <a:lnTo>
                    <a:pt x="132" y="217"/>
                  </a:lnTo>
                  <a:lnTo>
                    <a:pt x="127" y="225"/>
                  </a:lnTo>
                  <a:cubicBezTo>
                    <a:pt x="125" y="228"/>
                    <a:pt x="121" y="229"/>
                    <a:pt x="118" y="228"/>
                  </a:cubicBezTo>
                  <a:cubicBezTo>
                    <a:pt x="115" y="227"/>
                    <a:pt x="112" y="224"/>
                    <a:pt x="112" y="220"/>
                  </a:cubicBezTo>
                  <a:lnTo>
                    <a:pt x="112" y="210"/>
                  </a:lnTo>
                  <a:lnTo>
                    <a:pt x="125" y="216"/>
                  </a:lnTo>
                  <a:lnTo>
                    <a:pt x="106" y="232"/>
                  </a:lnTo>
                  <a:cubicBezTo>
                    <a:pt x="105" y="233"/>
                    <a:pt x="103" y="233"/>
                    <a:pt x="101" y="233"/>
                  </a:cubicBezTo>
                  <a:lnTo>
                    <a:pt x="82" y="233"/>
                  </a:lnTo>
                  <a:lnTo>
                    <a:pt x="90" y="225"/>
                  </a:lnTo>
                  <a:lnTo>
                    <a:pt x="90" y="249"/>
                  </a:lnTo>
                  <a:cubicBezTo>
                    <a:pt x="90" y="251"/>
                    <a:pt x="90" y="252"/>
                    <a:pt x="89" y="253"/>
                  </a:cubicBezTo>
                  <a:lnTo>
                    <a:pt x="62" y="298"/>
                  </a:lnTo>
                  <a:lnTo>
                    <a:pt x="63" y="293"/>
                  </a:lnTo>
                  <a:lnTo>
                    <a:pt x="74" y="373"/>
                  </a:lnTo>
                  <a:lnTo>
                    <a:pt x="73" y="369"/>
                  </a:lnTo>
                  <a:lnTo>
                    <a:pt x="81" y="383"/>
                  </a:lnTo>
                  <a:cubicBezTo>
                    <a:pt x="82" y="385"/>
                    <a:pt x="82" y="387"/>
                    <a:pt x="82" y="389"/>
                  </a:cubicBezTo>
                  <a:lnTo>
                    <a:pt x="76" y="405"/>
                  </a:lnTo>
                  <a:lnTo>
                    <a:pt x="76" y="401"/>
                  </a:lnTo>
                  <a:lnTo>
                    <a:pt x="79" y="414"/>
                  </a:lnTo>
                  <a:cubicBezTo>
                    <a:pt x="79" y="416"/>
                    <a:pt x="79" y="418"/>
                    <a:pt x="78" y="420"/>
                  </a:cubicBezTo>
                  <a:lnTo>
                    <a:pt x="43" y="483"/>
                  </a:lnTo>
                  <a:cubicBezTo>
                    <a:pt x="42" y="485"/>
                    <a:pt x="40" y="486"/>
                    <a:pt x="39" y="487"/>
                  </a:cubicBezTo>
                  <a:lnTo>
                    <a:pt x="25" y="492"/>
                  </a:lnTo>
                  <a:lnTo>
                    <a:pt x="30" y="487"/>
                  </a:lnTo>
                  <a:lnTo>
                    <a:pt x="16" y="532"/>
                  </a:lnTo>
                  <a:lnTo>
                    <a:pt x="16" y="529"/>
                  </a:lnTo>
                  <a:lnTo>
                    <a:pt x="19" y="558"/>
                  </a:lnTo>
                  <a:lnTo>
                    <a:pt x="18" y="555"/>
                  </a:lnTo>
                  <a:lnTo>
                    <a:pt x="35" y="587"/>
                  </a:lnTo>
                  <a:cubicBezTo>
                    <a:pt x="36" y="589"/>
                    <a:pt x="36" y="592"/>
                    <a:pt x="35" y="594"/>
                  </a:cubicBezTo>
                  <a:lnTo>
                    <a:pt x="26" y="610"/>
                  </a:lnTo>
                  <a:lnTo>
                    <a:pt x="27" y="606"/>
                  </a:lnTo>
                  <a:lnTo>
                    <a:pt x="27" y="636"/>
                  </a:lnTo>
                  <a:lnTo>
                    <a:pt x="27" y="633"/>
                  </a:lnTo>
                  <a:lnTo>
                    <a:pt x="40" y="667"/>
                  </a:lnTo>
                  <a:lnTo>
                    <a:pt x="37" y="663"/>
                  </a:lnTo>
                  <a:lnTo>
                    <a:pt x="59" y="676"/>
                  </a:lnTo>
                  <a:lnTo>
                    <a:pt x="57" y="676"/>
                  </a:lnTo>
                  <a:lnTo>
                    <a:pt x="98" y="689"/>
                  </a:lnTo>
                  <a:close/>
                </a:path>
              </a:pathLst>
            </a:custGeom>
            <a:solidFill>
              <a:srgbClr val="6E6E6E"/>
            </a:solidFill>
            <a:ln w="0" cap="flat">
              <a:solidFill>
                <a:srgbClr val="6E6E6E"/>
              </a:solidFill>
              <a:prstDash val="solid"/>
              <a:round/>
              <a:headEnd/>
              <a:tailEnd/>
            </a:ln>
          </p:spPr>
          <p:txBody>
            <a:bodyPr/>
            <a:lstStyle/>
            <a:p>
              <a:endParaRPr lang="en-US"/>
            </a:p>
          </p:txBody>
        </p:sp>
        <p:sp>
          <p:nvSpPr>
            <p:cNvPr id="1393" name="Freeform 953"/>
            <p:cNvSpPr>
              <a:spLocks noEditPoints="1"/>
            </p:cNvSpPr>
            <p:nvPr/>
          </p:nvSpPr>
          <p:spPr bwMode="auto">
            <a:xfrm>
              <a:off x="4416" y="1725"/>
              <a:ext cx="4" cy="9"/>
            </a:xfrm>
            <a:custGeom>
              <a:avLst/>
              <a:gdLst>
                <a:gd name="T0" fmla="*/ 0 w 16"/>
                <a:gd name="T1" fmla="*/ 10 h 37"/>
                <a:gd name="T2" fmla="*/ 16 w 16"/>
                <a:gd name="T3" fmla="*/ 10 h 37"/>
                <a:gd name="T4" fmla="*/ 16 w 16"/>
                <a:gd name="T5" fmla="*/ 26 h 37"/>
                <a:gd name="T6" fmla="*/ 16 w 16"/>
                <a:gd name="T7" fmla="*/ 37 h 37"/>
                <a:gd name="T8" fmla="*/ 0 w 16"/>
                <a:gd name="T9" fmla="*/ 37 h 37"/>
                <a:gd name="T10" fmla="*/ 0 w 16"/>
                <a:gd name="T11" fmla="*/ 18 h 37"/>
                <a:gd name="T12" fmla="*/ 0 w 16"/>
                <a:gd name="T13" fmla="*/ 10 h 37"/>
                <a:gd name="T14" fmla="*/ 16 w 16"/>
                <a:gd name="T15" fmla="*/ 18 h 37"/>
                <a:gd name="T16" fmla="*/ 16 w 16"/>
                <a:gd name="T17" fmla="*/ 26 h 37"/>
                <a:gd name="T18" fmla="*/ 0 w 16"/>
                <a:gd name="T19" fmla="*/ 26 h 37"/>
                <a:gd name="T20" fmla="*/ 0 w 16"/>
                <a:gd name="T21" fmla="*/ 10 h 37"/>
                <a:gd name="T22" fmla="*/ 16 w 16"/>
                <a:gd name="T23" fmla="*/ 10 h 37"/>
                <a:gd name="T24" fmla="*/ 16 w 16"/>
                <a:gd name="T25" fmla="*/ 18 h 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
                <a:gd name="T40" fmla="*/ 0 h 37"/>
                <a:gd name="T41" fmla="*/ 16 w 16"/>
                <a:gd name="T42" fmla="*/ 37 h 3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 h="37">
                  <a:moveTo>
                    <a:pt x="0" y="10"/>
                  </a:moveTo>
                  <a:cubicBezTo>
                    <a:pt x="0" y="0"/>
                    <a:pt x="16" y="0"/>
                    <a:pt x="16" y="10"/>
                  </a:cubicBezTo>
                  <a:lnTo>
                    <a:pt x="16" y="26"/>
                  </a:lnTo>
                  <a:lnTo>
                    <a:pt x="16" y="37"/>
                  </a:lnTo>
                  <a:lnTo>
                    <a:pt x="0" y="37"/>
                  </a:lnTo>
                  <a:lnTo>
                    <a:pt x="0" y="18"/>
                  </a:lnTo>
                  <a:lnTo>
                    <a:pt x="0" y="10"/>
                  </a:lnTo>
                  <a:close/>
                  <a:moveTo>
                    <a:pt x="16" y="18"/>
                  </a:moveTo>
                  <a:lnTo>
                    <a:pt x="16" y="26"/>
                  </a:lnTo>
                  <a:lnTo>
                    <a:pt x="0" y="26"/>
                  </a:lnTo>
                  <a:lnTo>
                    <a:pt x="0" y="10"/>
                  </a:lnTo>
                  <a:lnTo>
                    <a:pt x="16" y="10"/>
                  </a:lnTo>
                  <a:lnTo>
                    <a:pt x="16" y="18"/>
                  </a:lnTo>
                  <a:close/>
                </a:path>
              </a:pathLst>
            </a:custGeom>
            <a:solidFill>
              <a:srgbClr val="6E6E6E"/>
            </a:solidFill>
            <a:ln w="0" cap="flat">
              <a:solidFill>
                <a:srgbClr val="6E6E6E"/>
              </a:solidFill>
              <a:prstDash val="solid"/>
              <a:round/>
              <a:headEnd/>
              <a:tailEnd/>
            </a:ln>
          </p:spPr>
          <p:txBody>
            <a:bodyPr/>
            <a:lstStyle/>
            <a:p>
              <a:endParaRPr lang="en-US"/>
            </a:p>
          </p:txBody>
        </p:sp>
        <p:sp>
          <p:nvSpPr>
            <p:cNvPr id="1394" name="Freeform 954"/>
            <p:cNvSpPr>
              <a:spLocks noEditPoints="1"/>
            </p:cNvSpPr>
            <p:nvPr/>
          </p:nvSpPr>
          <p:spPr bwMode="auto">
            <a:xfrm>
              <a:off x="5137" y="1938"/>
              <a:ext cx="8" cy="4"/>
            </a:xfrm>
            <a:custGeom>
              <a:avLst/>
              <a:gdLst>
                <a:gd name="T0" fmla="*/ 16 w 35"/>
                <a:gd name="T1" fmla="*/ 0 h 16"/>
                <a:gd name="T2" fmla="*/ 24 w 35"/>
                <a:gd name="T3" fmla="*/ 0 h 16"/>
                <a:gd name="T4" fmla="*/ 35 w 35"/>
                <a:gd name="T5" fmla="*/ 0 h 16"/>
                <a:gd name="T6" fmla="*/ 35 w 35"/>
                <a:gd name="T7" fmla="*/ 16 h 16"/>
                <a:gd name="T8" fmla="*/ 16 w 35"/>
                <a:gd name="T9" fmla="*/ 16 h 16"/>
                <a:gd name="T10" fmla="*/ 8 w 35"/>
                <a:gd name="T11" fmla="*/ 16 h 16"/>
                <a:gd name="T12" fmla="*/ 0 w 35"/>
                <a:gd name="T13" fmla="*/ 8 h 16"/>
                <a:gd name="T14" fmla="*/ 8 w 35"/>
                <a:gd name="T15" fmla="*/ 0 h 16"/>
                <a:gd name="T16" fmla="*/ 16 w 35"/>
                <a:gd name="T17" fmla="*/ 0 h 16"/>
                <a:gd name="T18" fmla="*/ 8 w 35"/>
                <a:gd name="T19" fmla="*/ 16 h 16"/>
                <a:gd name="T20" fmla="*/ 8 w 35"/>
                <a:gd name="T21" fmla="*/ 0 h 16"/>
                <a:gd name="T22" fmla="*/ 16 w 35"/>
                <a:gd name="T23" fmla="*/ 0 h 16"/>
                <a:gd name="T24" fmla="*/ 24 w 35"/>
                <a:gd name="T25" fmla="*/ 0 h 16"/>
                <a:gd name="T26" fmla="*/ 24 w 35"/>
                <a:gd name="T27" fmla="*/ 16 h 16"/>
                <a:gd name="T28" fmla="*/ 16 w 35"/>
                <a:gd name="T29" fmla="*/ 16 h 16"/>
                <a:gd name="T30" fmla="*/ 8 w 35"/>
                <a:gd name="T31" fmla="*/ 16 h 1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5"/>
                <a:gd name="T49" fmla="*/ 0 h 16"/>
                <a:gd name="T50" fmla="*/ 35 w 35"/>
                <a:gd name="T51" fmla="*/ 16 h 1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5" h="16">
                  <a:moveTo>
                    <a:pt x="16" y="0"/>
                  </a:moveTo>
                  <a:lnTo>
                    <a:pt x="24" y="0"/>
                  </a:lnTo>
                  <a:lnTo>
                    <a:pt x="35" y="0"/>
                  </a:lnTo>
                  <a:lnTo>
                    <a:pt x="35" y="16"/>
                  </a:lnTo>
                  <a:lnTo>
                    <a:pt x="16" y="16"/>
                  </a:lnTo>
                  <a:lnTo>
                    <a:pt x="8" y="16"/>
                  </a:lnTo>
                  <a:cubicBezTo>
                    <a:pt x="4" y="16"/>
                    <a:pt x="0" y="13"/>
                    <a:pt x="0" y="8"/>
                  </a:cubicBezTo>
                  <a:cubicBezTo>
                    <a:pt x="0" y="4"/>
                    <a:pt x="4" y="0"/>
                    <a:pt x="8" y="0"/>
                  </a:cubicBezTo>
                  <a:lnTo>
                    <a:pt x="16" y="0"/>
                  </a:lnTo>
                  <a:close/>
                  <a:moveTo>
                    <a:pt x="8" y="16"/>
                  </a:moveTo>
                  <a:lnTo>
                    <a:pt x="8" y="0"/>
                  </a:lnTo>
                  <a:lnTo>
                    <a:pt x="16" y="0"/>
                  </a:lnTo>
                  <a:lnTo>
                    <a:pt x="24" y="0"/>
                  </a:lnTo>
                  <a:lnTo>
                    <a:pt x="24" y="16"/>
                  </a:lnTo>
                  <a:lnTo>
                    <a:pt x="16" y="16"/>
                  </a:lnTo>
                  <a:lnTo>
                    <a:pt x="8" y="16"/>
                  </a:lnTo>
                  <a:close/>
                </a:path>
              </a:pathLst>
            </a:custGeom>
            <a:solidFill>
              <a:srgbClr val="6E6E6E"/>
            </a:solidFill>
            <a:ln w="0" cap="flat">
              <a:solidFill>
                <a:srgbClr val="6E6E6E"/>
              </a:solidFill>
              <a:prstDash val="solid"/>
              <a:round/>
              <a:headEnd/>
              <a:tailEnd/>
            </a:ln>
          </p:spPr>
          <p:txBody>
            <a:bodyPr/>
            <a:lstStyle/>
            <a:p>
              <a:endParaRPr lang="en-US"/>
            </a:p>
          </p:txBody>
        </p:sp>
        <p:sp>
          <p:nvSpPr>
            <p:cNvPr id="1395" name="Freeform 955"/>
            <p:cNvSpPr>
              <a:spLocks noEditPoints="1"/>
            </p:cNvSpPr>
            <p:nvPr/>
          </p:nvSpPr>
          <p:spPr bwMode="auto">
            <a:xfrm>
              <a:off x="3383" y="2249"/>
              <a:ext cx="4" cy="10"/>
            </a:xfrm>
            <a:custGeom>
              <a:avLst/>
              <a:gdLst>
                <a:gd name="T0" fmla="*/ 0 w 16"/>
                <a:gd name="T1" fmla="*/ 10 h 37"/>
                <a:gd name="T2" fmla="*/ 16 w 16"/>
                <a:gd name="T3" fmla="*/ 10 h 37"/>
                <a:gd name="T4" fmla="*/ 16 w 16"/>
                <a:gd name="T5" fmla="*/ 26 h 37"/>
                <a:gd name="T6" fmla="*/ 16 w 16"/>
                <a:gd name="T7" fmla="*/ 37 h 37"/>
                <a:gd name="T8" fmla="*/ 0 w 16"/>
                <a:gd name="T9" fmla="*/ 37 h 37"/>
                <a:gd name="T10" fmla="*/ 0 w 16"/>
                <a:gd name="T11" fmla="*/ 10 h 37"/>
                <a:gd name="T12" fmla="*/ 16 w 16"/>
                <a:gd name="T13" fmla="*/ 26 h 37"/>
                <a:gd name="T14" fmla="*/ 0 w 16"/>
                <a:gd name="T15" fmla="*/ 26 h 37"/>
                <a:gd name="T16" fmla="*/ 0 w 16"/>
                <a:gd name="T17" fmla="*/ 10 h 37"/>
                <a:gd name="T18" fmla="*/ 16 w 16"/>
                <a:gd name="T19" fmla="*/ 10 h 37"/>
                <a:gd name="T20" fmla="*/ 16 w 16"/>
                <a:gd name="T21" fmla="*/ 26 h 3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37"/>
                <a:gd name="T35" fmla="*/ 16 w 16"/>
                <a:gd name="T36" fmla="*/ 37 h 3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37">
                  <a:moveTo>
                    <a:pt x="0" y="10"/>
                  </a:moveTo>
                  <a:cubicBezTo>
                    <a:pt x="0" y="0"/>
                    <a:pt x="16" y="0"/>
                    <a:pt x="16" y="10"/>
                  </a:cubicBezTo>
                  <a:lnTo>
                    <a:pt x="16" y="26"/>
                  </a:lnTo>
                  <a:lnTo>
                    <a:pt x="16" y="37"/>
                  </a:lnTo>
                  <a:lnTo>
                    <a:pt x="0" y="37"/>
                  </a:lnTo>
                  <a:lnTo>
                    <a:pt x="0" y="10"/>
                  </a:lnTo>
                  <a:close/>
                  <a:moveTo>
                    <a:pt x="16" y="26"/>
                  </a:moveTo>
                  <a:lnTo>
                    <a:pt x="0" y="26"/>
                  </a:lnTo>
                  <a:lnTo>
                    <a:pt x="0" y="10"/>
                  </a:lnTo>
                  <a:lnTo>
                    <a:pt x="16" y="10"/>
                  </a:lnTo>
                  <a:lnTo>
                    <a:pt x="16" y="26"/>
                  </a:lnTo>
                  <a:close/>
                </a:path>
              </a:pathLst>
            </a:custGeom>
            <a:solidFill>
              <a:srgbClr val="6E6E6E"/>
            </a:solidFill>
            <a:ln w="0" cap="flat">
              <a:solidFill>
                <a:srgbClr val="6E6E6E"/>
              </a:solidFill>
              <a:prstDash val="solid"/>
              <a:round/>
              <a:headEnd/>
              <a:tailEnd/>
            </a:ln>
          </p:spPr>
          <p:txBody>
            <a:bodyPr/>
            <a:lstStyle/>
            <a:p>
              <a:endParaRPr lang="en-US"/>
            </a:p>
          </p:txBody>
        </p:sp>
        <p:sp>
          <p:nvSpPr>
            <p:cNvPr id="1396" name="Freeform 956"/>
            <p:cNvSpPr>
              <a:spLocks/>
            </p:cNvSpPr>
            <p:nvPr/>
          </p:nvSpPr>
          <p:spPr bwMode="auto">
            <a:xfrm>
              <a:off x="2573" y="1302"/>
              <a:ext cx="4" cy="4"/>
            </a:xfrm>
            <a:custGeom>
              <a:avLst/>
              <a:gdLst>
                <a:gd name="T0" fmla="*/ 0 w 4"/>
                <a:gd name="T1" fmla="*/ 0 h 4"/>
                <a:gd name="T2" fmla="*/ 4 w 4"/>
                <a:gd name="T3" fmla="*/ 0 h 4"/>
                <a:gd name="T4" fmla="*/ 4 w 4"/>
                <a:gd name="T5" fmla="*/ 4 h 4"/>
                <a:gd name="T6" fmla="*/ 2 w 4"/>
                <a:gd name="T7" fmla="*/ 2 h 4"/>
                <a:gd name="T8" fmla="*/ 0 w 4"/>
                <a:gd name="T9" fmla="*/ 0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0" y="0"/>
                  </a:moveTo>
                  <a:lnTo>
                    <a:pt x="4" y="0"/>
                  </a:lnTo>
                  <a:lnTo>
                    <a:pt x="4" y="4"/>
                  </a:lnTo>
                  <a:lnTo>
                    <a:pt x="2" y="2"/>
                  </a:lnTo>
                  <a:lnTo>
                    <a:pt x="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397" name="Freeform 957"/>
            <p:cNvSpPr>
              <a:spLocks noEditPoints="1"/>
            </p:cNvSpPr>
            <p:nvPr/>
          </p:nvSpPr>
          <p:spPr bwMode="auto">
            <a:xfrm>
              <a:off x="2571" y="1300"/>
              <a:ext cx="8" cy="8"/>
            </a:xfrm>
            <a:custGeom>
              <a:avLst/>
              <a:gdLst>
                <a:gd name="T0" fmla="*/ 2 w 32"/>
                <a:gd name="T1" fmla="*/ 13 h 33"/>
                <a:gd name="T2" fmla="*/ 1 w 32"/>
                <a:gd name="T3" fmla="*/ 5 h 33"/>
                <a:gd name="T4" fmla="*/ 8 w 32"/>
                <a:gd name="T5" fmla="*/ 0 h 33"/>
                <a:gd name="T6" fmla="*/ 24 w 32"/>
                <a:gd name="T7" fmla="*/ 0 h 33"/>
                <a:gd name="T8" fmla="*/ 32 w 32"/>
                <a:gd name="T9" fmla="*/ 8 h 33"/>
                <a:gd name="T10" fmla="*/ 32 w 32"/>
                <a:gd name="T11" fmla="*/ 24 h 33"/>
                <a:gd name="T12" fmla="*/ 28 w 32"/>
                <a:gd name="T13" fmla="*/ 32 h 33"/>
                <a:gd name="T14" fmla="*/ 20 w 32"/>
                <a:gd name="T15" fmla="*/ 31 h 33"/>
                <a:gd name="T16" fmla="*/ 9 w 32"/>
                <a:gd name="T17" fmla="*/ 23 h 33"/>
                <a:gd name="T18" fmla="*/ 7 w 32"/>
                <a:gd name="T19" fmla="*/ 21 h 33"/>
                <a:gd name="T20" fmla="*/ 2 w 32"/>
                <a:gd name="T21" fmla="*/ 13 h 33"/>
                <a:gd name="T22" fmla="*/ 20 w 32"/>
                <a:gd name="T23" fmla="*/ 12 h 33"/>
                <a:gd name="T24" fmla="*/ 19 w 32"/>
                <a:gd name="T25" fmla="*/ 10 h 33"/>
                <a:gd name="T26" fmla="*/ 29 w 32"/>
                <a:gd name="T27" fmla="*/ 18 h 33"/>
                <a:gd name="T28" fmla="*/ 16 w 32"/>
                <a:gd name="T29" fmla="*/ 24 h 33"/>
                <a:gd name="T30" fmla="*/ 16 w 32"/>
                <a:gd name="T31" fmla="*/ 8 h 33"/>
                <a:gd name="T32" fmla="*/ 24 w 32"/>
                <a:gd name="T33" fmla="*/ 16 h 33"/>
                <a:gd name="T34" fmla="*/ 8 w 32"/>
                <a:gd name="T35" fmla="*/ 16 h 33"/>
                <a:gd name="T36" fmla="*/ 15 w 32"/>
                <a:gd name="T37" fmla="*/ 4 h 33"/>
                <a:gd name="T38" fmla="*/ 20 w 32"/>
                <a:gd name="T39" fmla="*/ 12 h 3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2"/>
                <a:gd name="T61" fmla="*/ 0 h 33"/>
                <a:gd name="T62" fmla="*/ 32 w 32"/>
                <a:gd name="T63" fmla="*/ 33 h 3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2" h="33">
                  <a:moveTo>
                    <a:pt x="2" y="13"/>
                  </a:moveTo>
                  <a:cubicBezTo>
                    <a:pt x="0" y="10"/>
                    <a:pt x="0" y="7"/>
                    <a:pt x="1" y="5"/>
                  </a:cubicBezTo>
                  <a:cubicBezTo>
                    <a:pt x="3" y="2"/>
                    <a:pt x="6" y="0"/>
                    <a:pt x="8" y="0"/>
                  </a:cubicBezTo>
                  <a:lnTo>
                    <a:pt x="24" y="0"/>
                  </a:lnTo>
                  <a:cubicBezTo>
                    <a:pt x="29" y="0"/>
                    <a:pt x="32" y="4"/>
                    <a:pt x="32" y="8"/>
                  </a:cubicBezTo>
                  <a:lnTo>
                    <a:pt x="32" y="24"/>
                  </a:lnTo>
                  <a:cubicBezTo>
                    <a:pt x="32" y="28"/>
                    <a:pt x="31" y="30"/>
                    <a:pt x="28" y="32"/>
                  </a:cubicBezTo>
                  <a:cubicBezTo>
                    <a:pt x="25" y="33"/>
                    <a:pt x="22" y="33"/>
                    <a:pt x="20" y="31"/>
                  </a:cubicBezTo>
                  <a:lnTo>
                    <a:pt x="9" y="23"/>
                  </a:lnTo>
                  <a:cubicBezTo>
                    <a:pt x="8" y="22"/>
                    <a:pt x="8" y="22"/>
                    <a:pt x="7" y="21"/>
                  </a:cubicBezTo>
                  <a:lnTo>
                    <a:pt x="2" y="13"/>
                  </a:lnTo>
                  <a:close/>
                  <a:moveTo>
                    <a:pt x="20" y="12"/>
                  </a:moveTo>
                  <a:lnTo>
                    <a:pt x="19" y="10"/>
                  </a:lnTo>
                  <a:lnTo>
                    <a:pt x="29" y="18"/>
                  </a:lnTo>
                  <a:lnTo>
                    <a:pt x="16" y="24"/>
                  </a:lnTo>
                  <a:lnTo>
                    <a:pt x="16" y="8"/>
                  </a:lnTo>
                  <a:lnTo>
                    <a:pt x="24" y="16"/>
                  </a:lnTo>
                  <a:lnTo>
                    <a:pt x="8" y="16"/>
                  </a:lnTo>
                  <a:lnTo>
                    <a:pt x="15" y="4"/>
                  </a:lnTo>
                  <a:lnTo>
                    <a:pt x="20" y="12"/>
                  </a:lnTo>
                  <a:close/>
                </a:path>
              </a:pathLst>
            </a:custGeom>
            <a:solidFill>
              <a:srgbClr val="6E6E6E"/>
            </a:solidFill>
            <a:ln w="0" cap="flat">
              <a:solidFill>
                <a:srgbClr val="6E6E6E"/>
              </a:solidFill>
              <a:prstDash val="solid"/>
              <a:round/>
              <a:headEnd/>
              <a:tailEnd/>
            </a:ln>
          </p:spPr>
          <p:txBody>
            <a:bodyPr/>
            <a:lstStyle/>
            <a:p>
              <a:endParaRPr lang="en-US"/>
            </a:p>
          </p:txBody>
        </p:sp>
        <p:sp>
          <p:nvSpPr>
            <p:cNvPr id="1398" name="Freeform 958"/>
            <p:cNvSpPr>
              <a:spLocks noEditPoints="1"/>
            </p:cNvSpPr>
            <p:nvPr/>
          </p:nvSpPr>
          <p:spPr bwMode="auto">
            <a:xfrm>
              <a:off x="5164" y="1333"/>
              <a:ext cx="4" cy="4"/>
            </a:xfrm>
            <a:custGeom>
              <a:avLst/>
              <a:gdLst>
                <a:gd name="T0" fmla="*/ 0 w 4"/>
                <a:gd name="T1" fmla="*/ 0 h 4"/>
                <a:gd name="T2" fmla="*/ 4 w 4"/>
                <a:gd name="T3" fmla="*/ 0 h 4"/>
                <a:gd name="T4" fmla="*/ 4 w 4"/>
                <a:gd name="T5" fmla="*/ 4 h 4"/>
                <a:gd name="T6" fmla="*/ 0 w 4"/>
                <a:gd name="T7" fmla="*/ 4 h 4"/>
                <a:gd name="T8" fmla="*/ 0 w 4"/>
                <a:gd name="T9" fmla="*/ 0 h 4"/>
                <a:gd name="T10" fmla="*/ 4 w 4"/>
                <a:gd name="T11" fmla="*/ 4 h 4"/>
                <a:gd name="T12" fmla="*/ 0 w 4"/>
                <a:gd name="T13" fmla="*/ 4 h 4"/>
                <a:gd name="T14" fmla="*/ 0 w 4"/>
                <a:gd name="T15" fmla="*/ 0 h 4"/>
                <a:gd name="T16" fmla="*/ 4 w 4"/>
                <a:gd name="T17" fmla="*/ 0 h 4"/>
                <a:gd name="T18" fmla="*/ 4 w 4"/>
                <a:gd name="T19" fmla="*/ 4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4"/>
                <a:gd name="T32" fmla="*/ 4 w 4"/>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4">
                  <a:moveTo>
                    <a:pt x="0" y="0"/>
                  </a:moveTo>
                  <a:lnTo>
                    <a:pt x="4" y="0"/>
                  </a:lnTo>
                  <a:lnTo>
                    <a:pt x="4" y="4"/>
                  </a:lnTo>
                  <a:lnTo>
                    <a:pt x="0" y="4"/>
                  </a:lnTo>
                  <a:lnTo>
                    <a:pt x="0" y="0"/>
                  </a:lnTo>
                  <a:close/>
                  <a:moveTo>
                    <a:pt x="4" y="4"/>
                  </a:moveTo>
                  <a:lnTo>
                    <a:pt x="0" y="4"/>
                  </a:lnTo>
                  <a:lnTo>
                    <a:pt x="0" y="0"/>
                  </a:lnTo>
                  <a:lnTo>
                    <a:pt x="4" y="0"/>
                  </a:lnTo>
                  <a:lnTo>
                    <a:pt x="4" y="4"/>
                  </a:lnTo>
                  <a:close/>
                </a:path>
              </a:pathLst>
            </a:custGeom>
            <a:solidFill>
              <a:srgbClr val="6E6E6E"/>
            </a:solidFill>
            <a:ln w="0" cap="flat">
              <a:solidFill>
                <a:srgbClr val="6E6E6E"/>
              </a:solidFill>
              <a:prstDash val="solid"/>
              <a:round/>
              <a:headEnd/>
              <a:tailEnd/>
            </a:ln>
          </p:spPr>
          <p:txBody>
            <a:bodyPr/>
            <a:lstStyle/>
            <a:p>
              <a:endParaRPr lang="en-US"/>
            </a:p>
          </p:txBody>
        </p:sp>
        <p:sp>
          <p:nvSpPr>
            <p:cNvPr id="1399" name="Freeform 959"/>
            <p:cNvSpPr>
              <a:spLocks/>
            </p:cNvSpPr>
            <p:nvPr/>
          </p:nvSpPr>
          <p:spPr bwMode="auto">
            <a:xfrm>
              <a:off x="2620" y="1345"/>
              <a:ext cx="16" cy="8"/>
            </a:xfrm>
            <a:custGeom>
              <a:avLst/>
              <a:gdLst>
                <a:gd name="T0" fmla="*/ 2 w 16"/>
                <a:gd name="T1" fmla="*/ 0 h 8"/>
                <a:gd name="T2" fmla="*/ 14 w 16"/>
                <a:gd name="T3" fmla="*/ 1 h 8"/>
                <a:gd name="T4" fmla="*/ 16 w 16"/>
                <a:gd name="T5" fmla="*/ 5 h 8"/>
                <a:gd name="T6" fmla="*/ 13 w 16"/>
                <a:gd name="T7" fmla="*/ 8 h 8"/>
                <a:gd name="T8" fmla="*/ 1 w 16"/>
                <a:gd name="T9" fmla="*/ 8 h 8"/>
                <a:gd name="T10" fmla="*/ 0 w 16"/>
                <a:gd name="T11" fmla="*/ 2 h 8"/>
                <a:gd name="T12" fmla="*/ 2 w 16"/>
                <a:gd name="T13" fmla="*/ 0 h 8"/>
                <a:gd name="T14" fmla="*/ 0 60000 65536"/>
                <a:gd name="T15" fmla="*/ 0 60000 65536"/>
                <a:gd name="T16" fmla="*/ 0 60000 65536"/>
                <a:gd name="T17" fmla="*/ 0 60000 65536"/>
                <a:gd name="T18" fmla="*/ 0 60000 65536"/>
                <a:gd name="T19" fmla="*/ 0 60000 65536"/>
                <a:gd name="T20" fmla="*/ 0 60000 65536"/>
                <a:gd name="T21" fmla="*/ 0 w 16"/>
                <a:gd name="T22" fmla="*/ 0 h 8"/>
                <a:gd name="T23" fmla="*/ 16 w 16"/>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8">
                  <a:moveTo>
                    <a:pt x="2" y="0"/>
                  </a:moveTo>
                  <a:lnTo>
                    <a:pt x="14" y="1"/>
                  </a:lnTo>
                  <a:lnTo>
                    <a:pt x="16" y="5"/>
                  </a:lnTo>
                  <a:lnTo>
                    <a:pt x="13" y="8"/>
                  </a:lnTo>
                  <a:lnTo>
                    <a:pt x="1" y="8"/>
                  </a:lnTo>
                  <a:lnTo>
                    <a:pt x="0" y="2"/>
                  </a:lnTo>
                  <a:lnTo>
                    <a:pt x="2"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400" name="Freeform 960"/>
            <p:cNvSpPr>
              <a:spLocks noEditPoints="1"/>
            </p:cNvSpPr>
            <p:nvPr/>
          </p:nvSpPr>
          <p:spPr bwMode="auto">
            <a:xfrm>
              <a:off x="2619" y="1343"/>
              <a:ext cx="19" cy="12"/>
            </a:xfrm>
            <a:custGeom>
              <a:avLst/>
              <a:gdLst>
                <a:gd name="T0" fmla="*/ 9 w 81"/>
                <a:gd name="T1" fmla="*/ 4 h 48"/>
                <a:gd name="T2" fmla="*/ 16 w 81"/>
                <a:gd name="T3" fmla="*/ 0 h 48"/>
                <a:gd name="T4" fmla="*/ 62 w 81"/>
                <a:gd name="T5" fmla="*/ 3 h 48"/>
                <a:gd name="T6" fmla="*/ 67 w 81"/>
                <a:gd name="T7" fmla="*/ 6 h 48"/>
                <a:gd name="T8" fmla="*/ 79 w 81"/>
                <a:gd name="T9" fmla="*/ 21 h 48"/>
                <a:gd name="T10" fmla="*/ 78 w 81"/>
                <a:gd name="T11" fmla="*/ 31 h 48"/>
                <a:gd name="T12" fmla="*/ 65 w 81"/>
                <a:gd name="T13" fmla="*/ 46 h 48"/>
                <a:gd name="T14" fmla="*/ 59 w 81"/>
                <a:gd name="T15" fmla="*/ 48 h 48"/>
                <a:gd name="T16" fmla="*/ 11 w 81"/>
                <a:gd name="T17" fmla="*/ 48 h 48"/>
                <a:gd name="T18" fmla="*/ 3 w 81"/>
                <a:gd name="T19" fmla="*/ 41 h 48"/>
                <a:gd name="T20" fmla="*/ 0 w 81"/>
                <a:gd name="T21" fmla="*/ 18 h 48"/>
                <a:gd name="T22" fmla="*/ 2 w 81"/>
                <a:gd name="T23" fmla="*/ 12 h 48"/>
                <a:gd name="T24" fmla="*/ 9 w 81"/>
                <a:gd name="T25" fmla="*/ 4 h 48"/>
                <a:gd name="T26" fmla="*/ 15 w 81"/>
                <a:gd name="T27" fmla="*/ 22 h 48"/>
                <a:gd name="T28" fmla="*/ 16 w 81"/>
                <a:gd name="T29" fmla="*/ 16 h 48"/>
                <a:gd name="T30" fmla="*/ 19 w 81"/>
                <a:gd name="T31" fmla="*/ 40 h 48"/>
                <a:gd name="T32" fmla="*/ 11 w 81"/>
                <a:gd name="T33" fmla="*/ 32 h 48"/>
                <a:gd name="T34" fmla="*/ 59 w 81"/>
                <a:gd name="T35" fmla="*/ 32 h 48"/>
                <a:gd name="T36" fmla="*/ 53 w 81"/>
                <a:gd name="T37" fmla="*/ 35 h 48"/>
                <a:gd name="T38" fmla="*/ 67 w 81"/>
                <a:gd name="T39" fmla="*/ 20 h 48"/>
                <a:gd name="T40" fmla="*/ 66 w 81"/>
                <a:gd name="T41" fmla="*/ 31 h 48"/>
                <a:gd name="T42" fmla="*/ 55 w 81"/>
                <a:gd name="T43" fmla="*/ 16 h 48"/>
                <a:gd name="T44" fmla="*/ 61 w 81"/>
                <a:gd name="T45" fmla="*/ 19 h 48"/>
                <a:gd name="T46" fmla="*/ 15 w 81"/>
                <a:gd name="T47" fmla="*/ 16 h 48"/>
                <a:gd name="T48" fmla="*/ 22 w 81"/>
                <a:gd name="T49" fmla="*/ 13 h 48"/>
                <a:gd name="T50" fmla="*/ 15 w 81"/>
                <a:gd name="T51" fmla="*/ 22 h 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81"/>
                <a:gd name="T79" fmla="*/ 0 h 48"/>
                <a:gd name="T80" fmla="*/ 81 w 81"/>
                <a:gd name="T81" fmla="*/ 48 h 4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81" h="48">
                  <a:moveTo>
                    <a:pt x="9" y="4"/>
                  </a:moveTo>
                  <a:cubicBezTo>
                    <a:pt x="11" y="1"/>
                    <a:pt x="13" y="0"/>
                    <a:pt x="16" y="0"/>
                  </a:cubicBezTo>
                  <a:lnTo>
                    <a:pt x="62" y="3"/>
                  </a:lnTo>
                  <a:cubicBezTo>
                    <a:pt x="64" y="4"/>
                    <a:pt x="66" y="5"/>
                    <a:pt x="67" y="6"/>
                  </a:cubicBezTo>
                  <a:lnTo>
                    <a:pt x="79" y="21"/>
                  </a:lnTo>
                  <a:cubicBezTo>
                    <a:pt x="81" y="24"/>
                    <a:pt x="81" y="29"/>
                    <a:pt x="78" y="31"/>
                  </a:cubicBezTo>
                  <a:lnTo>
                    <a:pt x="65" y="46"/>
                  </a:lnTo>
                  <a:cubicBezTo>
                    <a:pt x="63" y="48"/>
                    <a:pt x="61" y="48"/>
                    <a:pt x="59" y="48"/>
                  </a:cubicBezTo>
                  <a:lnTo>
                    <a:pt x="11" y="48"/>
                  </a:lnTo>
                  <a:cubicBezTo>
                    <a:pt x="7" y="48"/>
                    <a:pt x="3" y="45"/>
                    <a:pt x="3" y="41"/>
                  </a:cubicBezTo>
                  <a:lnTo>
                    <a:pt x="0" y="18"/>
                  </a:lnTo>
                  <a:cubicBezTo>
                    <a:pt x="0" y="16"/>
                    <a:pt x="1" y="14"/>
                    <a:pt x="2" y="12"/>
                  </a:cubicBezTo>
                  <a:lnTo>
                    <a:pt x="9" y="4"/>
                  </a:lnTo>
                  <a:close/>
                  <a:moveTo>
                    <a:pt x="15" y="22"/>
                  </a:moveTo>
                  <a:lnTo>
                    <a:pt x="16" y="16"/>
                  </a:lnTo>
                  <a:lnTo>
                    <a:pt x="19" y="40"/>
                  </a:lnTo>
                  <a:lnTo>
                    <a:pt x="11" y="32"/>
                  </a:lnTo>
                  <a:lnTo>
                    <a:pt x="59" y="32"/>
                  </a:lnTo>
                  <a:lnTo>
                    <a:pt x="53" y="35"/>
                  </a:lnTo>
                  <a:lnTo>
                    <a:pt x="67" y="20"/>
                  </a:lnTo>
                  <a:lnTo>
                    <a:pt x="66" y="31"/>
                  </a:lnTo>
                  <a:lnTo>
                    <a:pt x="55" y="16"/>
                  </a:lnTo>
                  <a:lnTo>
                    <a:pt x="61" y="19"/>
                  </a:lnTo>
                  <a:lnTo>
                    <a:pt x="15" y="16"/>
                  </a:lnTo>
                  <a:lnTo>
                    <a:pt x="22" y="13"/>
                  </a:lnTo>
                  <a:lnTo>
                    <a:pt x="15" y="22"/>
                  </a:lnTo>
                  <a:close/>
                </a:path>
              </a:pathLst>
            </a:custGeom>
            <a:solidFill>
              <a:srgbClr val="6E6E6E"/>
            </a:solidFill>
            <a:ln w="0" cap="flat">
              <a:solidFill>
                <a:srgbClr val="6E6E6E"/>
              </a:solidFill>
              <a:prstDash val="solid"/>
              <a:round/>
              <a:headEnd/>
              <a:tailEnd/>
            </a:ln>
          </p:spPr>
          <p:txBody>
            <a:bodyPr/>
            <a:lstStyle/>
            <a:p>
              <a:endParaRPr lang="en-US"/>
            </a:p>
          </p:txBody>
        </p:sp>
        <p:sp>
          <p:nvSpPr>
            <p:cNvPr id="1401" name="Freeform 961"/>
            <p:cNvSpPr>
              <a:spLocks noEditPoints="1"/>
            </p:cNvSpPr>
            <p:nvPr/>
          </p:nvSpPr>
          <p:spPr bwMode="auto">
            <a:xfrm>
              <a:off x="2666" y="1354"/>
              <a:ext cx="4" cy="10"/>
            </a:xfrm>
            <a:custGeom>
              <a:avLst/>
              <a:gdLst>
                <a:gd name="T0" fmla="*/ 0 w 16"/>
                <a:gd name="T1" fmla="*/ 10 h 37"/>
                <a:gd name="T2" fmla="*/ 16 w 16"/>
                <a:gd name="T3" fmla="*/ 10 h 37"/>
                <a:gd name="T4" fmla="*/ 16 w 16"/>
                <a:gd name="T5" fmla="*/ 22 h 37"/>
                <a:gd name="T6" fmla="*/ 16 w 16"/>
                <a:gd name="T7" fmla="*/ 26 h 37"/>
                <a:gd name="T8" fmla="*/ 16 w 16"/>
                <a:gd name="T9" fmla="*/ 37 h 37"/>
                <a:gd name="T10" fmla="*/ 0 w 16"/>
                <a:gd name="T11" fmla="*/ 37 h 37"/>
                <a:gd name="T12" fmla="*/ 0 w 16"/>
                <a:gd name="T13" fmla="*/ 14 h 37"/>
                <a:gd name="T14" fmla="*/ 0 w 16"/>
                <a:gd name="T15" fmla="*/ 10 h 37"/>
                <a:gd name="T16" fmla="*/ 16 w 16"/>
                <a:gd name="T17" fmla="*/ 14 h 37"/>
                <a:gd name="T18" fmla="*/ 16 w 16"/>
                <a:gd name="T19" fmla="*/ 26 h 37"/>
                <a:gd name="T20" fmla="*/ 0 w 16"/>
                <a:gd name="T21" fmla="*/ 26 h 37"/>
                <a:gd name="T22" fmla="*/ 0 w 16"/>
                <a:gd name="T23" fmla="*/ 22 h 37"/>
                <a:gd name="T24" fmla="*/ 0 w 16"/>
                <a:gd name="T25" fmla="*/ 10 h 37"/>
                <a:gd name="T26" fmla="*/ 16 w 16"/>
                <a:gd name="T27" fmla="*/ 10 h 37"/>
                <a:gd name="T28" fmla="*/ 16 w 16"/>
                <a:gd name="T29" fmla="*/ 14 h 3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6"/>
                <a:gd name="T46" fmla="*/ 0 h 37"/>
                <a:gd name="T47" fmla="*/ 16 w 16"/>
                <a:gd name="T48" fmla="*/ 37 h 3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6" h="37">
                  <a:moveTo>
                    <a:pt x="0" y="10"/>
                  </a:moveTo>
                  <a:cubicBezTo>
                    <a:pt x="0" y="0"/>
                    <a:pt x="16" y="0"/>
                    <a:pt x="16" y="10"/>
                  </a:cubicBezTo>
                  <a:lnTo>
                    <a:pt x="16" y="22"/>
                  </a:lnTo>
                  <a:lnTo>
                    <a:pt x="16" y="26"/>
                  </a:lnTo>
                  <a:lnTo>
                    <a:pt x="16" y="37"/>
                  </a:lnTo>
                  <a:lnTo>
                    <a:pt x="0" y="37"/>
                  </a:lnTo>
                  <a:lnTo>
                    <a:pt x="0" y="14"/>
                  </a:lnTo>
                  <a:lnTo>
                    <a:pt x="0" y="10"/>
                  </a:lnTo>
                  <a:close/>
                  <a:moveTo>
                    <a:pt x="16" y="14"/>
                  </a:moveTo>
                  <a:lnTo>
                    <a:pt x="16" y="26"/>
                  </a:lnTo>
                  <a:lnTo>
                    <a:pt x="0" y="26"/>
                  </a:lnTo>
                  <a:lnTo>
                    <a:pt x="0" y="22"/>
                  </a:lnTo>
                  <a:lnTo>
                    <a:pt x="0" y="10"/>
                  </a:lnTo>
                  <a:lnTo>
                    <a:pt x="16" y="10"/>
                  </a:lnTo>
                  <a:lnTo>
                    <a:pt x="16" y="14"/>
                  </a:lnTo>
                  <a:close/>
                </a:path>
              </a:pathLst>
            </a:custGeom>
            <a:solidFill>
              <a:srgbClr val="6E6E6E"/>
            </a:solidFill>
            <a:ln w="0" cap="flat">
              <a:solidFill>
                <a:srgbClr val="6E6E6E"/>
              </a:solidFill>
              <a:prstDash val="solid"/>
              <a:round/>
              <a:headEnd/>
              <a:tailEnd/>
            </a:ln>
          </p:spPr>
          <p:txBody>
            <a:bodyPr/>
            <a:lstStyle/>
            <a:p>
              <a:endParaRPr lang="en-US"/>
            </a:p>
          </p:txBody>
        </p:sp>
        <p:sp>
          <p:nvSpPr>
            <p:cNvPr id="1402" name="Freeform 962"/>
            <p:cNvSpPr>
              <a:spLocks/>
            </p:cNvSpPr>
            <p:nvPr/>
          </p:nvSpPr>
          <p:spPr bwMode="auto">
            <a:xfrm>
              <a:off x="2676" y="1361"/>
              <a:ext cx="4" cy="4"/>
            </a:xfrm>
            <a:custGeom>
              <a:avLst/>
              <a:gdLst>
                <a:gd name="T0" fmla="*/ 2 w 4"/>
                <a:gd name="T1" fmla="*/ 4 h 4"/>
                <a:gd name="T2" fmla="*/ 0 w 4"/>
                <a:gd name="T3" fmla="*/ 2 h 4"/>
                <a:gd name="T4" fmla="*/ 1 w 4"/>
                <a:gd name="T5" fmla="*/ 0 h 4"/>
                <a:gd name="T6" fmla="*/ 4 w 4"/>
                <a:gd name="T7" fmla="*/ 1 h 4"/>
                <a:gd name="T8" fmla="*/ 2 w 4"/>
                <a:gd name="T9" fmla="*/ 4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2" y="4"/>
                  </a:moveTo>
                  <a:lnTo>
                    <a:pt x="0" y="2"/>
                  </a:lnTo>
                  <a:lnTo>
                    <a:pt x="1" y="0"/>
                  </a:lnTo>
                  <a:lnTo>
                    <a:pt x="4" y="1"/>
                  </a:lnTo>
                  <a:lnTo>
                    <a:pt x="2" y="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403" name="Freeform 963"/>
            <p:cNvSpPr>
              <a:spLocks noEditPoints="1"/>
            </p:cNvSpPr>
            <p:nvPr/>
          </p:nvSpPr>
          <p:spPr bwMode="auto">
            <a:xfrm>
              <a:off x="2673" y="1359"/>
              <a:ext cx="9" cy="8"/>
            </a:xfrm>
            <a:custGeom>
              <a:avLst/>
              <a:gdLst>
                <a:gd name="T0" fmla="*/ 27 w 34"/>
                <a:gd name="T1" fmla="*/ 28 h 33"/>
                <a:gd name="T2" fmla="*/ 22 w 34"/>
                <a:gd name="T3" fmla="*/ 32 h 33"/>
                <a:gd name="T4" fmla="*/ 15 w 34"/>
                <a:gd name="T5" fmla="*/ 31 h 33"/>
                <a:gd name="T6" fmla="*/ 5 w 34"/>
                <a:gd name="T7" fmla="*/ 23 h 33"/>
                <a:gd name="T8" fmla="*/ 3 w 34"/>
                <a:gd name="T9" fmla="*/ 12 h 33"/>
                <a:gd name="T10" fmla="*/ 8 w 34"/>
                <a:gd name="T11" fmla="*/ 4 h 33"/>
                <a:gd name="T12" fmla="*/ 18 w 34"/>
                <a:gd name="T13" fmla="*/ 1 h 33"/>
                <a:gd name="T14" fmla="*/ 28 w 34"/>
                <a:gd name="T15" fmla="*/ 5 h 33"/>
                <a:gd name="T16" fmla="*/ 33 w 34"/>
                <a:gd name="T17" fmla="*/ 9 h 33"/>
                <a:gd name="T18" fmla="*/ 33 w 34"/>
                <a:gd name="T19" fmla="*/ 16 h 33"/>
                <a:gd name="T20" fmla="*/ 27 w 34"/>
                <a:gd name="T21" fmla="*/ 28 h 33"/>
                <a:gd name="T22" fmla="*/ 18 w 34"/>
                <a:gd name="T23" fmla="*/ 9 h 33"/>
                <a:gd name="T24" fmla="*/ 23 w 34"/>
                <a:gd name="T25" fmla="*/ 20 h 33"/>
                <a:gd name="T26" fmla="*/ 12 w 34"/>
                <a:gd name="T27" fmla="*/ 16 h 33"/>
                <a:gd name="T28" fmla="*/ 21 w 34"/>
                <a:gd name="T29" fmla="*/ 13 h 33"/>
                <a:gd name="T30" fmla="*/ 16 w 34"/>
                <a:gd name="T31" fmla="*/ 21 h 33"/>
                <a:gd name="T32" fmla="*/ 14 w 34"/>
                <a:gd name="T33" fmla="*/ 10 h 33"/>
                <a:gd name="T34" fmla="*/ 25 w 34"/>
                <a:gd name="T35" fmla="*/ 18 h 33"/>
                <a:gd name="T36" fmla="*/ 13 w 34"/>
                <a:gd name="T37" fmla="*/ 21 h 33"/>
                <a:gd name="T38" fmla="*/ 18 w 34"/>
                <a:gd name="T39" fmla="*/ 9 h 3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4"/>
                <a:gd name="T61" fmla="*/ 0 h 33"/>
                <a:gd name="T62" fmla="*/ 34 w 34"/>
                <a:gd name="T63" fmla="*/ 33 h 3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4" h="33">
                  <a:moveTo>
                    <a:pt x="27" y="28"/>
                  </a:moveTo>
                  <a:cubicBezTo>
                    <a:pt x="26" y="30"/>
                    <a:pt x="25" y="32"/>
                    <a:pt x="22" y="32"/>
                  </a:cubicBezTo>
                  <a:cubicBezTo>
                    <a:pt x="20" y="33"/>
                    <a:pt x="17" y="32"/>
                    <a:pt x="15" y="31"/>
                  </a:cubicBezTo>
                  <a:lnTo>
                    <a:pt x="5" y="23"/>
                  </a:lnTo>
                  <a:cubicBezTo>
                    <a:pt x="1" y="20"/>
                    <a:pt x="0" y="16"/>
                    <a:pt x="3" y="12"/>
                  </a:cubicBezTo>
                  <a:lnTo>
                    <a:pt x="8" y="4"/>
                  </a:lnTo>
                  <a:cubicBezTo>
                    <a:pt x="10" y="1"/>
                    <a:pt x="14" y="0"/>
                    <a:pt x="18" y="1"/>
                  </a:cubicBezTo>
                  <a:lnTo>
                    <a:pt x="28" y="5"/>
                  </a:lnTo>
                  <a:cubicBezTo>
                    <a:pt x="30" y="6"/>
                    <a:pt x="32" y="7"/>
                    <a:pt x="33" y="9"/>
                  </a:cubicBezTo>
                  <a:cubicBezTo>
                    <a:pt x="34" y="11"/>
                    <a:pt x="34" y="14"/>
                    <a:pt x="33" y="16"/>
                  </a:cubicBezTo>
                  <a:lnTo>
                    <a:pt x="27" y="28"/>
                  </a:lnTo>
                  <a:close/>
                  <a:moveTo>
                    <a:pt x="18" y="9"/>
                  </a:moveTo>
                  <a:lnTo>
                    <a:pt x="23" y="20"/>
                  </a:lnTo>
                  <a:lnTo>
                    <a:pt x="12" y="16"/>
                  </a:lnTo>
                  <a:lnTo>
                    <a:pt x="21" y="13"/>
                  </a:lnTo>
                  <a:lnTo>
                    <a:pt x="16" y="21"/>
                  </a:lnTo>
                  <a:lnTo>
                    <a:pt x="14" y="10"/>
                  </a:lnTo>
                  <a:lnTo>
                    <a:pt x="25" y="18"/>
                  </a:lnTo>
                  <a:lnTo>
                    <a:pt x="13" y="21"/>
                  </a:lnTo>
                  <a:lnTo>
                    <a:pt x="18" y="9"/>
                  </a:lnTo>
                  <a:close/>
                </a:path>
              </a:pathLst>
            </a:custGeom>
            <a:solidFill>
              <a:srgbClr val="6E6E6E"/>
            </a:solidFill>
            <a:ln w="0" cap="flat">
              <a:solidFill>
                <a:srgbClr val="6E6E6E"/>
              </a:solidFill>
              <a:prstDash val="solid"/>
              <a:round/>
              <a:headEnd/>
              <a:tailEnd/>
            </a:ln>
          </p:spPr>
          <p:txBody>
            <a:bodyPr/>
            <a:lstStyle/>
            <a:p>
              <a:endParaRPr lang="en-US"/>
            </a:p>
          </p:txBody>
        </p:sp>
        <p:sp>
          <p:nvSpPr>
            <p:cNvPr id="1404" name="Freeform 964"/>
            <p:cNvSpPr>
              <a:spLocks noEditPoints="1"/>
            </p:cNvSpPr>
            <p:nvPr/>
          </p:nvSpPr>
          <p:spPr bwMode="auto">
            <a:xfrm>
              <a:off x="2670" y="1362"/>
              <a:ext cx="4" cy="9"/>
            </a:xfrm>
            <a:custGeom>
              <a:avLst/>
              <a:gdLst>
                <a:gd name="T0" fmla="*/ 0 w 16"/>
                <a:gd name="T1" fmla="*/ 10 h 37"/>
                <a:gd name="T2" fmla="*/ 16 w 16"/>
                <a:gd name="T3" fmla="*/ 10 h 37"/>
                <a:gd name="T4" fmla="*/ 16 w 16"/>
                <a:gd name="T5" fmla="*/ 21 h 37"/>
                <a:gd name="T6" fmla="*/ 16 w 16"/>
                <a:gd name="T7" fmla="*/ 26 h 37"/>
                <a:gd name="T8" fmla="*/ 16 w 16"/>
                <a:gd name="T9" fmla="*/ 37 h 37"/>
                <a:gd name="T10" fmla="*/ 0 w 16"/>
                <a:gd name="T11" fmla="*/ 37 h 37"/>
                <a:gd name="T12" fmla="*/ 0 w 16"/>
                <a:gd name="T13" fmla="*/ 21 h 37"/>
                <a:gd name="T14" fmla="*/ 0 w 16"/>
                <a:gd name="T15" fmla="*/ 10 h 37"/>
                <a:gd name="T16" fmla="*/ 16 w 16"/>
                <a:gd name="T17" fmla="*/ 21 h 37"/>
                <a:gd name="T18" fmla="*/ 16 w 16"/>
                <a:gd name="T19" fmla="*/ 26 h 37"/>
                <a:gd name="T20" fmla="*/ 0 w 16"/>
                <a:gd name="T21" fmla="*/ 26 h 37"/>
                <a:gd name="T22" fmla="*/ 0 w 16"/>
                <a:gd name="T23" fmla="*/ 21 h 37"/>
                <a:gd name="T24" fmla="*/ 0 w 16"/>
                <a:gd name="T25" fmla="*/ 10 h 37"/>
                <a:gd name="T26" fmla="*/ 16 w 16"/>
                <a:gd name="T27" fmla="*/ 10 h 37"/>
                <a:gd name="T28" fmla="*/ 16 w 16"/>
                <a:gd name="T29" fmla="*/ 21 h 3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6"/>
                <a:gd name="T46" fmla="*/ 0 h 37"/>
                <a:gd name="T47" fmla="*/ 16 w 16"/>
                <a:gd name="T48" fmla="*/ 37 h 3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6" h="37">
                  <a:moveTo>
                    <a:pt x="0" y="10"/>
                  </a:moveTo>
                  <a:cubicBezTo>
                    <a:pt x="0" y="0"/>
                    <a:pt x="16" y="0"/>
                    <a:pt x="16" y="10"/>
                  </a:cubicBezTo>
                  <a:lnTo>
                    <a:pt x="16" y="21"/>
                  </a:lnTo>
                  <a:lnTo>
                    <a:pt x="16" y="26"/>
                  </a:lnTo>
                  <a:lnTo>
                    <a:pt x="16" y="37"/>
                  </a:lnTo>
                  <a:lnTo>
                    <a:pt x="0" y="37"/>
                  </a:lnTo>
                  <a:lnTo>
                    <a:pt x="0" y="21"/>
                  </a:lnTo>
                  <a:lnTo>
                    <a:pt x="0" y="10"/>
                  </a:lnTo>
                  <a:close/>
                  <a:moveTo>
                    <a:pt x="16" y="21"/>
                  </a:moveTo>
                  <a:lnTo>
                    <a:pt x="16" y="26"/>
                  </a:lnTo>
                  <a:lnTo>
                    <a:pt x="0" y="26"/>
                  </a:lnTo>
                  <a:lnTo>
                    <a:pt x="0" y="21"/>
                  </a:lnTo>
                  <a:lnTo>
                    <a:pt x="0" y="10"/>
                  </a:lnTo>
                  <a:lnTo>
                    <a:pt x="16" y="10"/>
                  </a:lnTo>
                  <a:lnTo>
                    <a:pt x="16" y="21"/>
                  </a:lnTo>
                  <a:close/>
                </a:path>
              </a:pathLst>
            </a:custGeom>
            <a:solidFill>
              <a:srgbClr val="6E6E6E"/>
            </a:solidFill>
            <a:ln w="0" cap="flat">
              <a:solidFill>
                <a:srgbClr val="6E6E6E"/>
              </a:solidFill>
              <a:prstDash val="solid"/>
              <a:round/>
              <a:headEnd/>
              <a:tailEnd/>
            </a:ln>
          </p:spPr>
          <p:txBody>
            <a:bodyPr/>
            <a:lstStyle/>
            <a:p>
              <a:endParaRPr lang="en-US"/>
            </a:p>
          </p:txBody>
        </p:sp>
        <p:sp>
          <p:nvSpPr>
            <p:cNvPr id="1405" name="Freeform 965"/>
            <p:cNvSpPr>
              <a:spLocks noEditPoints="1"/>
            </p:cNvSpPr>
            <p:nvPr/>
          </p:nvSpPr>
          <p:spPr bwMode="auto">
            <a:xfrm>
              <a:off x="2682" y="1398"/>
              <a:ext cx="4" cy="8"/>
            </a:xfrm>
            <a:custGeom>
              <a:avLst/>
              <a:gdLst>
                <a:gd name="T0" fmla="*/ 16 w 16"/>
                <a:gd name="T1" fmla="*/ 26 h 34"/>
                <a:gd name="T2" fmla="*/ 8 w 16"/>
                <a:gd name="T3" fmla="*/ 34 h 34"/>
                <a:gd name="T4" fmla="*/ 0 w 16"/>
                <a:gd name="T5" fmla="*/ 26 h 34"/>
                <a:gd name="T6" fmla="*/ 0 w 16"/>
                <a:gd name="T7" fmla="*/ 20 h 34"/>
                <a:gd name="T8" fmla="*/ 0 w 16"/>
                <a:gd name="T9" fmla="*/ 10 h 34"/>
                <a:gd name="T10" fmla="*/ 16 w 16"/>
                <a:gd name="T11" fmla="*/ 10 h 34"/>
                <a:gd name="T12" fmla="*/ 16 w 16"/>
                <a:gd name="T13" fmla="*/ 26 h 34"/>
                <a:gd name="T14" fmla="*/ 0 w 16"/>
                <a:gd name="T15" fmla="*/ 10 h 34"/>
                <a:gd name="T16" fmla="*/ 16 w 16"/>
                <a:gd name="T17" fmla="*/ 10 h 34"/>
                <a:gd name="T18" fmla="*/ 16 w 16"/>
                <a:gd name="T19" fmla="*/ 20 h 34"/>
                <a:gd name="T20" fmla="*/ 16 w 16"/>
                <a:gd name="T21" fmla="*/ 26 h 34"/>
                <a:gd name="T22" fmla="*/ 0 w 16"/>
                <a:gd name="T23" fmla="*/ 26 h 34"/>
                <a:gd name="T24" fmla="*/ 0 w 16"/>
                <a:gd name="T25" fmla="*/ 10 h 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
                <a:gd name="T40" fmla="*/ 0 h 34"/>
                <a:gd name="T41" fmla="*/ 16 w 16"/>
                <a:gd name="T42" fmla="*/ 34 h 3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 h="34">
                  <a:moveTo>
                    <a:pt x="16" y="26"/>
                  </a:moveTo>
                  <a:cubicBezTo>
                    <a:pt x="16" y="31"/>
                    <a:pt x="13" y="34"/>
                    <a:pt x="8" y="34"/>
                  </a:cubicBezTo>
                  <a:cubicBezTo>
                    <a:pt x="4" y="34"/>
                    <a:pt x="0" y="31"/>
                    <a:pt x="0" y="26"/>
                  </a:cubicBezTo>
                  <a:lnTo>
                    <a:pt x="0" y="20"/>
                  </a:lnTo>
                  <a:lnTo>
                    <a:pt x="0" y="10"/>
                  </a:lnTo>
                  <a:cubicBezTo>
                    <a:pt x="0" y="0"/>
                    <a:pt x="16" y="0"/>
                    <a:pt x="16" y="10"/>
                  </a:cubicBezTo>
                  <a:lnTo>
                    <a:pt x="16" y="26"/>
                  </a:lnTo>
                  <a:close/>
                  <a:moveTo>
                    <a:pt x="0" y="10"/>
                  </a:moveTo>
                  <a:lnTo>
                    <a:pt x="16" y="10"/>
                  </a:lnTo>
                  <a:lnTo>
                    <a:pt x="16" y="20"/>
                  </a:lnTo>
                  <a:lnTo>
                    <a:pt x="16" y="26"/>
                  </a:lnTo>
                  <a:lnTo>
                    <a:pt x="0" y="26"/>
                  </a:lnTo>
                  <a:lnTo>
                    <a:pt x="0" y="10"/>
                  </a:lnTo>
                  <a:close/>
                </a:path>
              </a:pathLst>
            </a:custGeom>
            <a:solidFill>
              <a:srgbClr val="6E6E6E"/>
            </a:solidFill>
            <a:ln w="0" cap="flat">
              <a:solidFill>
                <a:srgbClr val="6E6E6E"/>
              </a:solidFill>
              <a:prstDash val="solid"/>
              <a:round/>
              <a:headEnd/>
              <a:tailEnd/>
            </a:ln>
          </p:spPr>
          <p:txBody>
            <a:bodyPr/>
            <a:lstStyle/>
            <a:p>
              <a:endParaRPr lang="en-US"/>
            </a:p>
          </p:txBody>
        </p:sp>
        <p:sp>
          <p:nvSpPr>
            <p:cNvPr id="1406" name="Freeform 966"/>
            <p:cNvSpPr>
              <a:spLocks noEditPoints="1"/>
            </p:cNvSpPr>
            <p:nvPr/>
          </p:nvSpPr>
          <p:spPr bwMode="auto">
            <a:xfrm>
              <a:off x="2678" y="1406"/>
              <a:ext cx="4" cy="9"/>
            </a:xfrm>
            <a:custGeom>
              <a:avLst/>
              <a:gdLst>
                <a:gd name="T0" fmla="*/ 0 w 16"/>
                <a:gd name="T1" fmla="*/ 10 h 37"/>
                <a:gd name="T2" fmla="*/ 16 w 16"/>
                <a:gd name="T3" fmla="*/ 10 h 37"/>
                <a:gd name="T4" fmla="*/ 16 w 16"/>
                <a:gd name="T5" fmla="*/ 17 h 37"/>
                <a:gd name="T6" fmla="*/ 16 w 16"/>
                <a:gd name="T7" fmla="*/ 26 h 37"/>
                <a:gd name="T8" fmla="*/ 16 w 16"/>
                <a:gd name="T9" fmla="*/ 37 h 37"/>
                <a:gd name="T10" fmla="*/ 0 w 16"/>
                <a:gd name="T11" fmla="*/ 37 h 37"/>
                <a:gd name="T12" fmla="*/ 0 w 16"/>
                <a:gd name="T13" fmla="*/ 17 h 37"/>
                <a:gd name="T14" fmla="*/ 0 w 16"/>
                <a:gd name="T15" fmla="*/ 10 h 37"/>
                <a:gd name="T16" fmla="*/ 16 w 16"/>
                <a:gd name="T17" fmla="*/ 17 h 37"/>
                <a:gd name="T18" fmla="*/ 16 w 16"/>
                <a:gd name="T19" fmla="*/ 26 h 37"/>
                <a:gd name="T20" fmla="*/ 0 w 16"/>
                <a:gd name="T21" fmla="*/ 26 h 37"/>
                <a:gd name="T22" fmla="*/ 0 w 16"/>
                <a:gd name="T23" fmla="*/ 17 h 37"/>
                <a:gd name="T24" fmla="*/ 0 w 16"/>
                <a:gd name="T25" fmla="*/ 10 h 37"/>
                <a:gd name="T26" fmla="*/ 16 w 16"/>
                <a:gd name="T27" fmla="*/ 10 h 37"/>
                <a:gd name="T28" fmla="*/ 16 w 16"/>
                <a:gd name="T29" fmla="*/ 17 h 3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6"/>
                <a:gd name="T46" fmla="*/ 0 h 37"/>
                <a:gd name="T47" fmla="*/ 16 w 16"/>
                <a:gd name="T48" fmla="*/ 37 h 3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6" h="37">
                  <a:moveTo>
                    <a:pt x="0" y="10"/>
                  </a:moveTo>
                  <a:cubicBezTo>
                    <a:pt x="0" y="0"/>
                    <a:pt x="16" y="0"/>
                    <a:pt x="16" y="10"/>
                  </a:cubicBezTo>
                  <a:lnTo>
                    <a:pt x="16" y="17"/>
                  </a:lnTo>
                  <a:lnTo>
                    <a:pt x="16" y="26"/>
                  </a:lnTo>
                  <a:lnTo>
                    <a:pt x="16" y="37"/>
                  </a:lnTo>
                  <a:lnTo>
                    <a:pt x="0" y="37"/>
                  </a:lnTo>
                  <a:lnTo>
                    <a:pt x="0" y="17"/>
                  </a:lnTo>
                  <a:lnTo>
                    <a:pt x="0" y="10"/>
                  </a:lnTo>
                  <a:close/>
                  <a:moveTo>
                    <a:pt x="16" y="17"/>
                  </a:moveTo>
                  <a:lnTo>
                    <a:pt x="16" y="26"/>
                  </a:lnTo>
                  <a:lnTo>
                    <a:pt x="0" y="26"/>
                  </a:lnTo>
                  <a:lnTo>
                    <a:pt x="0" y="17"/>
                  </a:lnTo>
                  <a:lnTo>
                    <a:pt x="0" y="10"/>
                  </a:lnTo>
                  <a:lnTo>
                    <a:pt x="16" y="10"/>
                  </a:lnTo>
                  <a:lnTo>
                    <a:pt x="16" y="17"/>
                  </a:lnTo>
                  <a:close/>
                </a:path>
              </a:pathLst>
            </a:custGeom>
            <a:solidFill>
              <a:srgbClr val="6E6E6E"/>
            </a:solidFill>
            <a:ln w="0" cap="flat">
              <a:solidFill>
                <a:srgbClr val="6E6E6E"/>
              </a:solidFill>
              <a:prstDash val="solid"/>
              <a:round/>
              <a:headEnd/>
              <a:tailEnd/>
            </a:ln>
          </p:spPr>
          <p:txBody>
            <a:bodyPr/>
            <a:lstStyle/>
            <a:p>
              <a:endParaRPr lang="en-US"/>
            </a:p>
          </p:txBody>
        </p:sp>
        <p:sp>
          <p:nvSpPr>
            <p:cNvPr id="1407" name="Freeform 967"/>
            <p:cNvSpPr>
              <a:spLocks noEditPoints="1"/>
            </p:cNvSpPr>
            <p:nvPr/>
          </p:nvSpPr>
          <p:spPr bwMode="auto">
            <a:xfrm>
              <a:off x="4833" y="1481"/>
              <a:ext cx="9" cy="4"/>
            </a:xfrm>
            <a:custGeom>
              <a:avLst/>
              <a:gdLst>
                <a:gd name="T0" fmla="*/ 26 w 37"/>
                <a:gd name="T1" fmla="*/ 0 h 16"/>
                <a:gd name="T2" fmla="*/ 37 w 37"/>
                <a:gd name="T3" fmla="*/ 0 h 16"/>
                <a:gd name="T4" fmla="*/ 37 w 37"/>
                <a:gd name="T5" fmla="*/ 16 h 16"/>
                <a:gd name="T6" fmla="*/ 16 w 37"/>
                <a:gd name="T7" fmla="*/ 16 h 16"/>
                <a:gd name="T8" fmla="*/ 10 w 37"/>
                <a:gd name="T9" fmla="*/ 16 h 16"/>
                <a:gd name="T10" fmla="*/ 10 w 37"/>
                <a:gd name="T11" fmla="*/ 0 h 16"/>
                <a:gd name="T12" fmla="*/ 16 w 37"/>
                <a:gd name="T13" fmla="*/ 0 h 16"/>
                <a:gd name="T14" fmla="*/ 26 w 37"/>
                <a:gd name="T15" fmla="*/ 0 h 16"/>
                <a:gd name="T16" fmla="*/ 16 w 37"/>
                <a:gd name="T17" fmla="*/ 16 h 16"/>
                <a:gd name="T18" fmla="*/ 10 w 37"/>
                <a:gd name="T19" fmla="*/ 16 h 16"/>
                <a:gd name="T20" fmla="*/ 10 w 37"/>
                <a:gd name="T21" fmla="*/ 0 h 16"/>
                <a:gd name="T22" fmla="*/ 16 w 37"/>
                <a:gd name="T23" fmla="*/ 0 h 16"/>
                <a:gd name="T24" fmla="*/ 26 w 37"/>
                <a:gd name="T25" fmla="*/ 0 h 16"/>
                <a:gd name="T26" fmla="*/ 26 w 37"/>
                <a:gd name="T27" fmla="*/ 16 h 16"/>
                <a:gd name="T28" fmla="*/ 16 w 37"/>
                <a:gd name="T29" fmla="*/ 16 h 1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7"/>
                <a:gd name="T46" fmla="*/ 0 h 16"/>
                <a:gd name="T47" fmla="*/ 37 w 37"/>
                <a:gd name="T48" fmla="*/ 16 h 1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7" h="16">
                  <a:moveTo>
                    <a:pt x="26" y="0"/>
                  </a:moveTo>
                  <a:lnTo>
                    <a:pt x="37" y="0"/>
                  </a:lnTo>
                  <a:lnTo>
                    <a:pt x="37" y="16"/>
                  </a:lnTo>
                  <a:lnTo>
                    <a:pt x="16" y="16"/>
                  </a:lnTo>
                  <a:lnTo>
                    <a:pt x="10" y="16"/>
                  </a:lnTo>
                  <a:cubicBezTo>
                    <a:pt x="0" y="16"/>
                    <a:pt x="0" y="0"/>
                    <a:pt x="10" y="0"/>
                  </a:cubicBezTo>
                  <a:lnTo>
                    <a:pt x="16" y="0"/>
                  </a:lnTo>
                  <a:lnTo>
                    <a:pt x="26" y="0"/>
                  </a:lnTo>
                  <a:close/>
                  <a:moveTo>
                    <a:pt x="16" y="16"/>
                  </a:moveTo>
                  <a:lnTo>
                    <a:pt x="10" y="16"/>
                  </a:lnTo>
                  <a:lnTo>
                    <a:pt x="10" y="0"/>
                  </a:lnTo>
                  <a:lnTo>
                    <a:pt x="16" y="0"/>
                  </a:lnTo>
                  <a:lnTo>
                    <a:pt x="26" y="0"/>
                  </a:lnTo>
                  <a:lnTo>
                    <a:pt x="26" y="16"/>
                  </a:lnTo>
                  <a:lnTo>
                    <a:pt x="16" y="16"/>
                  </a:lnTo>
                  <a:close/>
                </a:path>
              </a:pathLst>
            </a:custGeom>
            <a:solidFill>
              <a:srgbClr val="6E6E6E"/>
            </a:solidFill>
            <a:ln w="0" cap="flat">
              <a:solidFill>
                <a:srgbClr val="6E6E6E"/>
              </a:solidFill>
              <a:prstDash val="solid"/>
              <a:round/>
              <a:headEnd/>
              <a:tailEnd/>
            </a:ln>
          </p:spPr>
          <p:txBody>
            <a:bodyPr/>
            <a:lstStyle/>
            <a:p>
              <a:endParaRPr lang="en-US"/>
            </a:p>
          </p:txBody>
        </p:sp>
        <p:sp>
          <p:nvSpPr>
            <p:cNvPr id="1408" name="Freeform 968"/>
            <p:cNvSpPr>
              <a:spLocks noEditPoints="1"/>
            </p:cNvSpPr>
            <p:nvPr/>
          </p:nvSpPr>
          <p:spPr bwMode="auto">
            <a:xfrm>
              <a:off x="5212" y="1481"/>
              <a:ext cx="4" cy="9"/>
            </a:xfrm>
            <a:custGeom>
              <a:avLst/>
              <a:gdLst>
                <a:gd name="T0" fmla="*/ 0 w 16"/>
                <a:gd name="T1" fmla="*/ 10 h 37"/>
                <a:gd name="T2" fmla="*/ 16 w 16"/>
                <a:gd name="T3" fmla="*/ 10 h 37"/>
                <a:gd name="T4" fmla="*/ 16 w 16"/>
                <a:gd name="T5" fmla="*/ 26 h 37"/>
                <a:gd name="T6" fmla="*/ 16 w 16"/>
                <a:gd name="T7" fmla="*/ 37 h 37"/>
                <a:gd name="T8" fmla="*/ 0 w 16"/>
                <a:gd name="T9" fmla="*/ 37 h 37"/>
                <a:gd name="T10" fmla="*/ 0 w 16"/>
                <a:gd name="T11" fmla="*/ 10 h 37"/>
                <a:gd name="T12" fmla="*/ 16 w 16"/>
                <a:gd name="T13" fmla="*/ 26 h 37"/>
                <a:gd name="T14" fmla="*/ 0 w 16"/>
                <a:gd name="T15" fmla="*/ 26 h 37"/>
                <a:gd name="T16" fmla="*/ 0 w 16"/>
                <a:gd name="T17" fmla="*/ 10 h 37"/>
                <a:gd name="T18" fmla="*/ 16 w 16"/>
                <a:gd name="T19" fmla="*/ 10 h 37"/>
                <a:gd name="T20" fmla="*/ 16 w 16"/>
                <a:gd name="T21" fmla="*/ 26 h 3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37"/>
                <a:gd name="T35" fmla="*/ 16 w 16"/>
                <a:gd name="T36" fmla="*/ 37 h 3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37">
                  <a:moveTo>
                    <a:pt x="0" y="10"/>
                  </a:moveTo>
                  <a:cubicBezTo>
                    <a:pt x="0" y="0"/>
                    <a:pt x="16" y="0"/>
                    <a:pt x="16" y="10"/>
                  </a:cubicBezTo>
                  <a:lnTo>
                    <a:pt x="16" y="26"/>
                  </a:lnTo>
                  <a:lnTo>
                    <a:pt x="16" y="37"/>
                  </a:lnTo>
                  <a:lnTo>
                    <a:pt x="0" y="37"/>
                  </a:lnTo>
                  <a:lnTo>
                    <a:pt x="0" y="10"/>
                  </a:lnTo>
                  <a:close/>
                  <a:moveTo>
                    <a:pt x="16" y="26"/>
                  </a:moveTo>
                  <a:lnTo>
                    <a:pt x="0" y="26"/>
                  </a:lnTo>
                  <a:lnTo>
                    <a:pt x="0" y="10"/>
                  </a:lnTo>
                  <a:lnTo>
                    <a:pt x="16" y="10"/>
                  </a:lnTo>
                  <a:lnTo>
                    <a:pt x="16" y="26"/>
                  </a:lnTo>
                  <a:close/>
                </a:path>
              </a:pathLst>
            </a:custGeom>
            <a:solidFill>
              <a:srgbClr val="6E6E6E"/>
            </a:solidFill>
            <a:ln w="0" cap="flat">
              <a:solidFill>
                <a:srgbClr val="6E6E6E"/>
              </a:solidFill>
              <a:prstDash val="solid"/>
              <a:round/>
              <a:headEnd/>
              <a:tailEnd/>
            </a:ln>
          </p:spPr>
          <p:txBody>
            <a:bodyPr/>
            <a:lstStyle/>
            <a:p>
              <a:endParaRPr lang="en-US"/>
            </a:p>
          </p:txBody>
        </p:sp>
        <p:sp>
          <p:nvSpPr>
            <p:cNvPr id="1409" name="Freeform 969"/>
            <p:cNvSpPr>
              <a:spLocks/>
            </p:cNvSpPr>
            <p:nvPr/>
          </p:nvSpPr>
          <p:spPr bwMode="auto">
            <a:xfrm>
              <a:off x="4500" y="1558"/>
              <a:ext cx="4" cy="4"/>
            </a:xfrm>
            <a:custGeom>
              <a:avLst/>
              <a:gdLst>
                <a:gd name="T0" fmla="*/ 2 w 4"/>
                <a:gd name="T1" fmla="*/ 0 h 4"/>
                <a:gd name="T2" fmla="*/ 4 w 4"/>
                <a:gd name="T3" fmla="*/ 1 h 4"/>
                <a:gd name="T4" fmla="*/ 3 w 4"/>
                <a:gd name="T5" fmla="*/ 4 h 4"/>
                <a:gd name="T6" fmla="*/ 0 w 4"/>
                <a:gd name="T7" fmla="*/ 3 h 4"/>
                <a:gd name="T8" fmla="*/ 2 w 4"/>
                <a:gd name="T9" fmla="*/ 0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2" y="0"/>
                  </a:moveTo>
                  <a:lnTo>
                    <a:pt x="4" y="1"/>
                  </a:lnTo>
                  <a:lnTo>
                    <a:pt x="3" y="4"/>
                  </a:lnTo>
                  <a:lnTo>
                    <a:pt x="0" y="3"/>
                  </a:lnTo>
                  <a:lnTo>
                    <a:pt x="2"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410" name="Freeform 970"/>
            <p:cNvSpPr>
              <a:spLocks noEditPoints="1"/>
            </p:cNvSpPr>
            <p:nvPr/>
          </p:nvSpPr>
          <p:spPr bwMode="auto">
            <a:xfrm>
              <a:off x="4498" y="1556"/>
              <a:ext cx="9" cy="8"/>
            </a:xfrm>
            <a:custGeom>
              <a:avLst/>
              <a:gdLst>
                <a:gd name="T0" fmla="*/ 8 w 33"/>
                <a:gd name="T1" fmla="*/ 5 h 35"/>
                <a:gd name="T2" fmla="*/ 19 w 33"/>
                <a:gd name="T3" fmla="*/ 2 h 35"/>
                <a:gd name="T4" fmla="*/ 28 w 33"/>
                <a:gd name="T5" fmla="*/ 8 h 35"/>
                <a:gd name="T6" fmla="*/ 32 w 33"/>
                <a:gd name="T7" fmla="*/ 13 h 35"/>
                <a:gd name="T8" fmla="*/ 31 w 33"/>
                <a:gd name="T9" fmla="*/ 19 h 35"/>
                <a:gd name="T10" fmla="*/ 25 w 33"/>
                <a:gd name="T11" fmla="*/ 30 h 35"/>
                <a:gd name="T12" fmla="*/ 14 w 33"/>
                <a:gd name="T13" fmla="*/ 32 h 35"/>
                <a:gd name="T14" fmla="*/ 5 w 33"/>
                <a:gd name="T15" fmla="*/ 27 h 35"/>
                <a:gd name="T16" fmla="*/ 1 w 33"/>
                <a:gd name="T17" fmla="*/ 22 h 35"/>
                <a:gd name="T18" fmla="*/ 2 w 33"/>
                <a:gd name="T19" fmla="*/ 16 h 35"/>
                <a:gd name="T20" fmla="*/ 8 w 33"/>
                <a:gd name="T21" fmla="*/ 5 h 35"/>
                <a:gd name="T22" fmla="*/ 15 w 33"/>
                <a:gd name="T23" fmla="*/ 24 h 35"/>
                <a:gd name="T24" fmla="*/ 12 w 33"/>
                <a:gd name="T25" fmla="*/ 13 h 35"/>
                <a:gd name="T26" fmla="*/ 22 w 33"/>
                <a:gd name="T27" fmla="*/ 18 h 35"/>
                <a:gd name="T28" fmla="*/ 11 w 33"/>
                <a:gd name="T29" fmla="*/ 21 h 35"/>
                <a:gd name="T30" fmla="*/ 18 w 33"/>
                <a:gd name="T31" fmla="*/ 11 h 35"/>
                <a:gd name="T32" fmla="*/ 21 w 33"/>
                <a:gd name="T33" fmla="*/ 22 h 35"/>
                <a:gd name="T34" fmla="*/ 11 w 33"/>
                <a:gd name="T35" fmla="*/ 16 h 35"/>
                <a:gd name="T36" fmla="*/ 22 w 33"/>
                <a:gd name="T37" fmla="*/ 14 h 35"/>
                <a:gd name="T38" fmla="*/ 15 w 33"/>
                <a:gd name="T39" fmla="*/ 24 h 3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3"/>
                <a:gd name="T61" fmla="*/ 0 h 35"/>
                <a:gd name="T62" fmla="*/ 33 w 33"/>
                <a:gd name="T63" fmla="*/ 35 h 3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3" h="35">
                  <a:moveTo>
                    <a:pt x="8" y="5"/>
                  </a:moveTo>
                  <a:cubicBezTo>
                    <a:pt x="10" y="2"/>
                    <a:pt x="15" y="0"/>
                    <a:pt x="19" y="2"/>
                  </a:cubicBezTo>
                  <a:lnTo>
                    <a:pt x="28" y="8"/>
                  </a:lnTo>
                  <a:cubicBezTo>
                    <a:pt x="30" y="9"/>
                    <a:pt x="32" y="11"/>
                    <a:pt x="32" y="13"/>
                  </a:cubicBezTo>
                  <a:cubicBezTo>
                    <a:pt x="33" y="15"/>
                    <a:pt x="32" y="17"/>
                    <a:pt x="31" y="19"/>
                  </a:cubicBezTo>
                  <a:lnTo>
                    <a:pt x="25" y="30"/>
                  </a:lnTo>
                  <a:cubicBezTo>
                    <a:pt x="23" y="33"/>
                    <a:pt x="18" y="35"/>
                    <a:pt x="14" y="32"/>
                  </a:cubicBezTo>
                  <a:lnTo>
                    <a:pt x="5" y="27"/>
                  </a:lnTo>
                  <a:cubicBezTo>
                    <a:pt x="3" y="26"/>
                    <a:pt x="1" y="24"/>
                    <a:pt x="1" y="22"/>
                  </a:cubicBezTo>
                  <a:cubicBezTo>
                    <a:pt x="0" y="20"/>
                    <a:pt x="0" y="18"/>
                    <a:pt x="2" y="16"/>
                  </a:cubicBezTo>
                  <a:lnTo>
                    <a:pt x="8" y="5"/>
                  </a:lnTo>
                  <a:close/>
                  <a:moveTo>
                    <a:pt x="15" y="24"/>
                  </a:moveTo>
                  <a:lnTo>
                    <a:pt x="12" y="13"/>
                  </a:lnTo>
                  <a:lnTo>
                    <a:pt x="22" y="18"/>
                  </a:lnTo>
                  <a:lnTo>
                    <a:pt x="11" y="21"/>
                  </a:lnTo>
                  <a:lnTo>
                    <a:pt x="18" y="11"/>
                  </a:lnTo>
                  <a:lnTo>
                    <a:pt x="21" y="22"/>
                  </a:lnTo>
                  <a:lnTo>
                    <a:pt x="11" y="16"/>
                  </a:lnTo>
                  <a:lnTo>
                    <a:pt x="22" y="14"/>
                  </a:lnTo>
                  <a:lnTo>
                    <a:pt x="15" y="24"/>
                  </a:lnTo>
                  <a:close/>
                </a:path>
              </a:pathLst>
            </a:custGeom>
            <a:solidFill>
              <a:srgbClr val="6E6E6E"/>
            </a:solidFill>
            <a:ln w="0" cap="flat">
              <a:solidFill>
                <a:srgbClr val="6E6E6E"/>
              </a:solidFill>
              <a:prstDash val="solid"/>
              <a:round/>
              <a:headEnd/>
              <a:tailEnd/>
            </a:ln>
          </p:spPr>
          <p:txBody>
            <a:bodyPr/>
            <a:lstStyle/>
            <a:p>
              <a:endParaRPr lang="en-US"/>
            </a:p>
          </p:txBody>
        </p:sp>
        <p:sp>
          <p:nvSpPr>
            <p:cNvPr id="1411" name="Freeform 971"/>
            <p:cNvSpPr>
              <a:spLocks noEditPoints="1"/>
            </p:cNvSpPr>
            <p:nvPr/>
          </p:nvSpPr>
          <p:spPr bwMode="auto">
            <a:xfrm>
              <a:off x="3288" y="1772"/>
              <a:ext cx="4" cy="10"/>
            </a:xfrm>
            <a:custGeom>
              <a:avLst/>
              <a:gdLst>
                <a:gd name="T0" fmla="*/ 0 w 16"/>
                <a:gd name="T1" fmla="*/ 10 h 37"/>
                <a:gd name="T2" fmla="*/ 16 w 16"/>
                <a:gd name="T3" fmla="*/ 10 h 37"/>
                <a:gd name="T4" fmla="*/ 16 w 16"/>
                <a:gd name="T5" fmla="*/ 18 h 37"/>
                <a:gd name="T6" fmla="*/ 16 w 16"/>
                <a:gd name="T7" fmla="*/ 26 h 37"/>
                <a:gd name="T8" fmla="*/ 16 w 16"/>
                <a:gd name="T9" fmla="*/ 37 h 37"/>
                <a:gd name="T10" fmla="*/ 0 w 16"/>
                <a:gd name="T11" fmla="*/ 37 h 37"/>
                <a:gd name="T12" fmla="*/ 0 w 16"/>
                <a:gd name="T13" fmla="*/ 10 h 37"/>
                <a:gd name="T14" fmla="*/ 16 w 16"/>
                <a:gd name="T15" fmla="*/ 26 h 37"/>
                <a:gd name="T16" fmla="*/ 0 w 16"/>
                <a:gd name="T17" fmla="*/ 26 h 37"/>
                <a:gd name="T18" fmla="*/ 0 w 16"/>
                <a:gd name="T19" fmla="*/ 18 h 37"/>
                <a:gd name="T20" fmla="*/ 0 w 16"/>
                <a:gd name="T21" fmla="*/ 10 h 37"/>
                <a:gd name="T22" fmla="*/ 16 w 16"/>
                <a:gd name="T23" fmla="*/ 10 h 37"/>
                <a:gd name="T24" fmla="*/ 16 w 16"/>
                <a:gd name="T25" fmla="*/ 26 h 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
                <a:gd name="T40" fmla="*/ 0 h 37"/>
                <a:gd name="T41" fmla="*/ 16 w 16"/>
                <a:gd name="T42" fmla="*/ 37 h 3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 h="37">
                  <a:moveTo>
                    <a:pt x="0" y="10"/>
                  </a:moveTo>
                  <a:cubicBezTo>
                    <a:pt x="0" y="0"/>
                    <a:pt x="16" y="0"/>
                    <a:pt x="16" y="10"/>
                  </a:cubicBezTo>
                  <a:lnTo>
                    <a:pt x="16" y="18"/>
                  </a:lnTo>
                  <a:lnTo>
                    <a:pt x="16" y="26"/>
                  </a:lnTo>
                  <a:lnTo>
                    <a:pt x="16" y="37"/>
                  </a:lnTo>
                  <a:lnTo>
                    <a:pt x="0" y="37"/>
                  </a:lnTo>
                  <a:lnTo>
                    <a:pt x="0" y="10"/>
                  </a:lnTo>
                  <a:close/>
                  <a:moveTo>
                    <a:pt x="16" y="26"/>
                  </a:moveTo>
                  <a:lnTo>
                    <a:pt x="0" y="26"/>
                  </a:lnTo>
                  <a:lnTo>
                    <a:pt x="0" y="18"/>
                  </a:lnTo>
                  <a:lnTo>
                    <a:pt x="0" y="10"/>
                  </a:lnTo>
                  <a:lnTo>
                    <a:pt x="16" y="10"/>
                  </a:lnTo>
                  <a:lnTo>
                    <a:pt x="16" y="26"/>
                  </a:lnTo>
                  <a:close/>
                </a:path>
              </a:pathLst>
            </a:custGeom>
            <a:solidFill>
              <a:srgbClr val="6E6E6E"/>
            </a:solidFill>
            <a:ln w="0" cap="flat">
              <a:solidFill>
                <a:srgbClr val="6E6E6E"/>
              </a:solidFill>
              <a:prstDash val="solid"/>
              <a:round/>
              <a:headEnd/>
              <a:tailEnd/>
            </a:ln>
          </p:spPr>
          <p:txBody>
            <a:bodyPr/>
            <a:lstStyle/>
            <a:p>
              <a:endParaRPr lang="en-US"/>
            </a:p>
          </p:txBody>
        </p:sp>
        <p:sp>
          <p:nvSpPr>
            <p:cNvPr id="1412" name="Freeform 972"/>
            <p:cNvSpPr>
              <a:spLocks/>
            </p:cNvSpPr>
            <p:nvPr/>
          </p:nvSpPr>
          <p:spPr bwMode="auto">
            <a:xfrm>
              <a:off x="3594" y="1298"/>
              <a:ext cx="181" cy="169"/>
            </a:xfrm>
            <a:custGeom>
              <a:avLst/>
              <a:gdLst>
                <a:gd name="T0" fmla="*/ 178 w 181"/>
                <a:gd name="T1" fmla="*/ 59 h 169"/>
                <a:gd name="T2" fmla="*/ 165 w 181"/>
                <a:gd name="T3" fmla="*/ 74 h 169"/>
                <a:gd name="T4" fmla="*/ 152 w 181"/>
                <a:gd name="T5" fmla="*/ 120 h 169"/>
                <a:gd name="T6" fmla="*/ 141 w 181"/>
                <a:gd name="T7" fmla="*/ 141 h 169"/>
                <a:gd name="T8" fmla="*/ 136 w 181"/>
                <a:gd name="T9" fmla="*/ 159 h 169"/>
                <a:gd name="T10" fmla="*/ 134 w 181"/>
                <a:gd name="T11" fmla="*/ 158 h 169"/>
                <a:gd name="T12" fmla="*/ 134 w 181"/>
                <a:gd name="T13" fmla="*/ 155 h 169"/>
                <a:gd name="T14" fmla="*/ 134 w 181"/>
                <a:gd name="T15" fmla="*/ 152 h 169"/>
                <a:gd name="T16" fmla="*/ 132 w 181"/>
                <a:gd name="T17" fmla="*/ 150 h 169"/>
                <a:gd name="T18" fmla="*/ 125 w 181"/>
                <a:gd name="T19" fmla="*/ 142 h 169"/>
                <a:gd name="T20" fmla="*/ 125 w 181"/>
                <a:gd name="T21" fmla="*/ 131 h 169"/>
                <a:gd name="T22" fmla="*/ 125 w 181"/>
                <a:gd name="T23" fmla="*/ 128 h 169"/>
                <a:gd name="T24" fmla="*/ 124 w 181"/>
                <a:gd name="T25" fmla="*/ 125 h 169"/>
                <a:gd name="T26" fmla="*/ 120 w 181"/>
                <a:gd name="T27" fmla="*/ 126 h 169"/>
                <a:gd name="T28" fmla="*/ 116 w 181"/>
                <a:gd name="T29" fmla="*/ 131 h 169"/>
                <a:gd name="T30" fmla="*/ 116 w 181"/>
                <a:gd name="T31" fmla="*/ 135 h 169"/>
                <a:gd name="T32" fmla="*/ 117 w 181"/>
                <a:gd name="T33" fmla="*/ 139 h 169"/>
                <a:gd name="T34" fmla="*/ 112 w 181"/>
                <a:gd name="T35" fmla="*/ 145 h 169"/>
                <a:gd name="T36" fmla="*/ 110 w 181"/>
                <a:gd name="T37" fmla="*/ 148 h 169"/>
                <a:gd name="T38" fmla="*/ 109 w 181"/>
                <a:gd name="T39" fmla="*/ 150 h 169"/>
                <a:gd name="T40" fmla="*/ 95 w 181"/>
                <a:gd name="T41" fmla="*/ 153 h 169"/>
                <a:gd name="T42" fmla="*/ 85 w 181"/>
                <a:gd name="T43" fmla="*/ 153 h 169"/>
                <a:gd name="T44" fmla="*/ 76 w 181"/>
                <a:gd name="T45" fmla="*/ 160 h 169"/>
                <a:gd name="T46" fmla="*/ 69 w 181"/>
                <a:gd name="T47" fmla="*/ 162 h 169"/>
                <a:gd name="T48" fmla="*/ 65 w 181"/>
                <a:gd name="T49" fmla="*/ 158 h 169"/>
                <a:gd name="T50" fmla="*/ 61 w 181"/>
                <a:gd name="T51" fmla="*/ 158 h 169"/>
                <a:gd name="T52" fmla="*/ 58 w 181"/>
                <a:gd name="T53" fmla="*/ 158 h 169"/>
                <a:gd name="T54" fmla="*/ 55 w 181"/>
                <a:gd name="T55" fmla="*/ 159 h 169"/>
                <a:gd name="T56" fmla="*/ 50 w 181"/>
                <a:gd name="T57" fmla="*/ 158 h 169"/>
                <a:gd name="T58" fmla="*/ 49 w 181"/>
                <a:gd name="T59" fmla="*/ 156 h 169"/>
                <a:gd name="T60" fmla="*/ 47 w 181"/>
                <a:gd name="T61" fmla="*/ 154 h 169"/>
                <a:gd name="T62" fmla="*/ 46 w 181"/>
                <a:gd name="T63" fmla="*/ 152 h 169"/>
                <a:gd name="T64" fmla="*/ 45 w 181"/>
                <a:gd name="T65" fmla="*/ 148 h 169"/>
                <a:gd name="T66" fmla="*/ 42 w 181"/>
                <a:gd name="T67" fmla="*/ 148 h 169"/>
                <a:gd name="T68" fmla="*/ 40 w 181"/>
                <a:gd name="T69" fmla="*/ 148 h 169"/>
                <a:gd name="T70" fmla="*/ 38 w 181"/>
                <a:gd name="T71" fmla="*/ 149 h 169"/>
                <a:gd name="T72" fmla="*/ 36 w 181"/>
                <a:gd name="T73" fmla="*/ 150 h 169"/>
                <a:gd name="T74" fmla="*/ 36 w 181"/>
                <a:gd name="T75" fmla="*/ 152 h 169"/>
                <a:gd name="T76" fmla="*/ 34 w 181"/>
                <a:gd name="T77" fmla="*/ 154 h 169"/>
                <a:gd name="T78" fmla="*/ 34 w 181"/>
                <a:gd name="T79" fmla="*/ 158 h 169"/>
                <a:gd name="T80" fmla="*/ 32 w 181"/>
                <a:gd name="T81" fmla="*/ 160 h 169"/>
                <a:gd name="T82" fmla="*/ 32 w 181"/>
                <a:gd name="T83" fmla="*/ 164 h 169"/>
                <a:gd name="T84" fmla="*/ 30 w 181"/>
                <a:gd name="T85" fmla="*/ 166 h 169"/>
                <a:gd name="T86" fmla="*/ 29 w 181"/>
                <a:gd name="T87" fmla="*/ 168 h 169"/>
                <a:gd name="T88" fmla="*/ 27 w 181"/>
                <a:gd name="T89" fmla="*/ 169 h 169"/>
                <a:gd name="T90" fmla="*/ 18 w 181"/>
                <a:gd name="T91" fmla="*/ 165 h 169"/>
                <a:gd name="T92" fmla="*/ 12 w 181"/>
                <a:gd name="T93" fmla="*/ 137 h 169"/>
                <a:gd name="T94" fmla="*/ 1 w 181"/>
                <a:gd name="T95" fmla="*/ 120 h 169"/>
                <a:gd name="T96" fmla="*/ 7 w 181"/>
                <a:gd name="T97" fmla="*/ 101 h 169"/>
                <a:gd name="T98" fmla="*/ 11 w 181"/>
                <a:gd name="T99" fmla="*/ 84 h 169"/>
                <a:gd name="T100" fmla="*/ 21 w 181"/>
                <a:gd name="T101" fmla="*/ 28 h 169"/>
                <a:gd name="T102" fmla="*/ 101 w 181"/>
                <a:gd name="T103" fmla="*/ 0 h 169"/>
                <a:gd name="T104" fmla="*/ 165 w 181"/>
                <a:gd name="T105" fmla="*/ 14 h 16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81"/>
                <a:gd name="T160" fmla="*/ 0 h 169"/>
                <a:gd name="T161" fmla="*/ 181 w 181"/>
                <a:gd name="T162" fmla="*/ 169 h 16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81" h="169">
                  <a:moveTo>
                    <a:pt x="178" y="50"/>
                  </a:moveTo>
                  <a:lnTo>
                    <a:pt x="178" y="50"/>
                  </a:lnTo>
                  <a:lnTo>
                    <a:pt x="181" y="53"/>
                  </a:lnTo>
                  <a:lnTo>
                    <a:pt x="178" y="59"/>
                  </a:lnTo>
                  <a:lnTo>
                    <a:pt x="170" y="61"/>
                  </a:lnTo>
                  <a:lnTo>
                    <a:pt x="169" y="65"/>
                  </a:lnTo>
                  <a:lnTo>
                    <a:pt x="165" y="64"/>
                  </a:lnTo>
                  <a:lnTo>
                    <a:pt x="165" y="74"/>
                  </a:lnTo>
                  <a:lnTo>
                    <a:pt x="159" y="88"/>
                  </a:lnTo>
                  <a:lnTo>
                    <a:pt x="161" y="100"/>
                  </a:lnTo>
                  <a:lnTo>
                    <a:pt x="157" y="119"/>
                  </a:lnTo>
                  <a:lnTo>
                    <a:pt x="152" y="120"/>
                  </a:lnTo>
                  <a:lnTo>
                    <a:pt x="146" y="131"/>
                  </a:lnTo>
                  <a:lnTo>
                    <a:pt x="146" y="142"/>
                  </a:lnTo>
                  <a:lnTo>
                    <a:pt x="143" y="143"/>
                  </a:lnTo>
                  <a:lnTo>
                    <a:pt x="141" y="141"/>
                  </a:lnTo>
                  <a:lnTo>
                    <a:pt x="138" y="146"/>
                  </a:lnTo>
                  <a:lnTo>
                    <a:pt x="139" y="150"/>
                  </a:lnTo>
                  <a:lnTo>
                    <a:pt x="136" y="158"/>
                  </a:lnTo>
                  <a:lnTo>
                    <a:pt x="136" y="159"/>
                  </a:lnTo>
                  <a:lnTo>
                    <a:pt x="134" y="160"/>
                  </a:lnTo>
                  <a:lnTo>
                    <a:pt x="134" y="159"/>
                  </a:lnTo>
                  <a:lnTo>
                    <a:pt x="134" y="158"/>
                  </a:lnTo>
                  <a:lnTo>
                    <a:pt x="134" y="157"/>
                  </a:lnTo>
                  <a:lnTo>
                    <a:pt x="134" y="156"/>
                  </a:lnTo>
                  <a:lnTo>
                    <a:pt x="134" y="155"/>
                  </a:lnTo>
                  <a:lnTo>
                    <a:pt x="134" y="154"/>
                  </a:lnTo>
                  <a:lnTo>
                    <a:pt x="134" y="153"/>
                  </a:lnTo>
                  <a:lnTo>
                    <a:pt x="134" y="152"/>
                  </a:lnTo>
                  <a:lnTo>
                    <a:pt x="134" y="151"/>
                  </a:lnTo>
                  <a:lnTo>
                    <a:pt x="134" y="150"/>
                  </a:lnTo>
                  <a:lnTo>
                    <a:pt x="133" y="150"/>
                  </a:lnTo>
                  <a:lnTo>
                    <a:pt x="132" y="150"/>
                  </a:lnTo>
                  <a:lnTo>
                    <a:pt x="129" y="146"/>
                  </a:lnTo>
                  <a:lnTo>
                    <a:pt x="127" y="145"/>
                  </a:lnTo>
                  <a:lnTo>
                    <a:pt x="125" y="143"/>
                  </a:lnTo>
                  <a:lnTo>
                    <a:pt x="125" y="142"/>
                  </a:lnTo>
                  <a:lnTo>
                    <a:pt x="125" y="140"/>
                  </a:lnTo>
                  <a:lnTo>
                    <a:pt x="124" y="133"/>
                  </a:lnTo>
                  <a:lnTo>
                    <a:pt x="124" y="132"/>
                  </a:lnTo>
                  <a:lnTo>
                    <a:pt x="125" y="131"/>
                  </a:lnTo>
                  <a:lnTo>
                    <a:pt x="125" y="130"/>
                  </a:lnTo>
                  <a:lnTo>
                    <a:pt x="125" y="129"/>
                  </a:lnTo>
                  <a:lnTo>
                    <a:pt x="125" y="128"/>
                  </a:lnTo>
                  <a:lnTo>
                    <a:pt x="125" y="125"/>
                  </a:lnTo>
                  <a:lnTo>
                    <a:pt x="124" y="125"/>
                  </a:lnTo>
                  <a:lnTo>
                    <a:pt x="123" y="125"/>
                  </a:lnTo>
                  <a:lnTo>
                    <a:pt x="120" y="125"/>
                  </a:lnTo>
                  <a:lnTo>
                    <a:pt x="120" y="126"/>
                  </a:lnTo>
                  <a:lnTo>
                    <a:pt x="120" y="127"/>
                  </a:lnTo>
                  <a:lnTo>
                    <a:pt x="113" y="127"/>
                  </a:lnTo>
                  <a:lnTo>
                    <a:pt x="116" y="131"/>
                  </a:lnTo>
                  <a:lnTo>
                    <a:pt x="116" y="132"/>
                  </a:lnTo>
                  <a:lnTo>
                    <a:pt x="116" y="134"/>
                  </a:lnTo>
                  <a:lnTo>
                    <a:pt x="116" y="135"/>
                  </a:lnTo>
                  <a:lnTo>
                    <a:pt x="116" y="136"/>
                  </a:lnTo>
                  <a:lnTo>
                    <a:pt x="116" y="137"/>
                  </a:lnTo>
                  <a:lnTo>
                    <a:pt x="117" y="137"/>
                  </a:lnTo>
                  <a:lnTo>
                    <a:pt x="117" y="139"/>
                  </a:lnTo>
                  <a:lnTo>
                    <a:pt x="116" y="140"/>
                  </a:lnTo>
                  <a:lnTo>
                    <a:pt x="115" y="141"/>
                  </a:lnTo>
                  <a:lnTo>
                    <a:pt x="114" y="142"/>
                  </a:lnTo>
                  <a:lnTo>
                    <a:pt x="112" y="145"/>
                  </a:lnTo>
                  <a:lnTo>
                    <a:pt x="111" y="146"/>
                  </a:lnTo>
                  <a:lnTo>
                    <a:pt x="111" y="147"/>
                  </a:lnTo>
                  <a:lnTo>
                    <a:pt x="110" y="148"/>
                  </a:lnTo>
                  <a:lnTo>
                    <a:pt x="110" y="149"/>
                  </a:lnTo>
                  <a:lnTo>
                    <a:pt x="109" y="150"/>
                  </a:lnTo>
                  <a:lnTo>
                    <a:pt x="104" y="156"/>
                  </a:lnTo>
                  <a:lnTo>
                    <a:pt x="100" y="156"/>
                  </a:lnTo>
                  <a:lnTo>
                    <a:pt x="95" y="153"/>
                  </a:lnTo>
                  <a:lnTo>
                    <a:pt x="89" y="149"/>
                  </a:lnTo>
                  <a:lnTo>
                    <a:pt x="85" y="151"/>
                  </a:lnTo>
                  <a:lnTo>
                    <a:pt x="85" y="152"/>
                  </a:lnTo>
                  <a:lnTo>
                    <a:pt x="85" y="153"/>
                  </a:lnTo>
                  <a:lnTo>
                    <a:pt x="85" y="154"/>
                  </a:lnTo>
                  <a:lnTo>
                    <a:pt x="85" y="156"/>
                  </a:lnTo>
                  <a:lnTo>
                    <a:pt x="79" y="156"/>
                  </a:lnTo>
                  <a:lnTo>
                    <a:pt x="76" y="160"/>
                  </a:lnTo>
                  <a:lnTo>
                    <a:pt x="77" y="162"/>
                  </a:lnTo>
                  <a:lnTo>
                    <a:pt x="71" y="162"/>
                  </a:lnTo>
                  <a:lnTo>
                    <a:pt x="69" y="162"/>
                  </a:lnTo>
                  <a:lnTo>
                    <a:pt x="67" y="158"/>
                  </a:lnTo>
                  <a:lnTo>
                    <a:pt x="66" y="158"/>
                  </a:lnTo>
                  <a:lnTo>
                    <a:pt x="65" y="158"/>
                  </a:lnTo>
                  <a:lnTo>
                    <a:pt x="64" y="158"/>
                  </a:lnTo>
                  <a:lnTo>
                    <a:pt x="63" y="158"/>
                  </a:lnTo>
                  <a:lnTo>
                    <a:pt x="61" y="158"/>
                  </a:lnTo>
                  <a:lnTo>
                    <a:pt x="60" y="158"/>
                  </a:lnTo>
                  <a:lnTo>
                    <a:pt x="59" y="158"/>
                  </a:lnTo>
                  <a:lnTo>
                    <a:pt x="58" y="158"/>
                  </a:lnTo>
                  <a:lnTo>
                    <a:pt x="57" y="158"/>
                  </a:lnTo>
                  <a:lnTo>
                    <a:pt x="56" y="158"/>
                  </a:lnTo>
                  <a:lnTo>
                    <a:pt x="55" y="158"/>
                  </a:lnTo>
                  <a:lnTo>
                    <a:pt x="55" y="159"/>
                  </a:lnTo>
                  <a:lnTo>
                    <a:pt x="54" y="159"/>
                  </a:lnTo>
                  <a:lnTo>
                    <a:pt x="53" y="159"/>
                  </a:lnTo>
                  <a:lnTo>
                    <a:pt x="51" y="158"/>
                  </a:lnTo>
                  <a:lnTo>
                    <a:pt x="50" y="158"/>
                  </a:lnTo>
                  <a:lnTo>
                    <a:pt x="50" y="157"/>
                  </a:lnTo>
                  <a:lnTo>
                    <a:pt x="49" y="157"/>
                  </a:lnTo>
                  <a:lnTo>
                    <a:pt x="49" y="156"/>
                  </a:lnTo>
                  <a:lnTo>
                    <a:pt x="49" y="155"/>
                  </a:lnTo>
                  <a:lnTo>
                    <a:pt x="49" y="154"/>
                  </a:lnTo>
                  <a:lnTo>
                    <a:pt x="47" y="154"/>
                  </a:lnTo>
                  <a:lnTo>
                    <a:pt x="47" y="153"/>
                  </a:lnTo>
                  <a:lnTo>
                    <a:pt x="47" y="152"/>
                  </a:lnTo>
                  <a:lnTo>
                    <a:pt x="46" y="152"/>
                  </a:lnTo>
                  <a:lnTo>
                    <a:pt x="46" y="151"/>
                  </a:lnTo>
                  <a:lnTo>
                    <a:pt x="45" y="151"/>
                  </a:lnTo>
                  <a:lnTo>
                    <a:pt x="45" y="150"/>
                  </a:lnTo>
                  <a:lnTo>
                    <a:pt x="45" y="148"/>
                  </a:lnTo>
                  <a:lnTo>
                    <a:pt x="44" y="148"/>
                  </a:lnTo>
                  <a:lnTo>
                    <a:pt x="43" y="148"/>
                  </a:lnTo>
                  <a:lnTo>
                    <a:pt x="42" y="148"/>
                  </a:lnTo>
                  <a:lnTo>
                    <a:pt x="41" y="148"/>
                  </a:lnTo>
                  <a:lnTo>
                    <a:pt x="40" y="148"/>
                  </a:lnTo>
                  <a:lnTo>
                    <a:pt x="40" y="149"/>
                  </a:lnTo>
                  <a:lnTo>
                    <a:pt x="39" y="149"/>
                  </a:lnTo>
                  <a:lnTo>
                    <a:pt x="38" y="149"/>
                  </a:lnTo>
                  <a:lnTo>
                    <a:pt x="37" y="149"/>
                  </a:lnTo>
                  <a:lnTo>
                    <a:pt x="36" y="149"/>
                  </a:lnTo>
                  <a:lnTo>
                    <a:pt x="36" y="150"/>
                  </a:lnTo>
                  <a:lnTo>
                    <a:pt x="36" y="151"/>
                  </a:lnTo>
                  <a:lnTo>
                    <a:pt x="36" y="152"/>
                  </a:lnTo>
                  <a:lnTo>
                    <a:pt x="36" y="153"/>
                  </a:lnTo>
                  <a:lnTo>
                    <a:pt x="35" y="153"/>
                  </a:lnTo>
                  <a:lnTo>
                    <a:pt x="35" y="154"/>
                  </a:lnTo>
                  <a:lnTo>
                    <a:pt x="34" y="154"/>
                  </a:lnTo>
                  <a:lnTo>
                    <a:pt x="34" y="155"/>
                  </a:lnTo>
                  <a:lnTo>
                    <a:pt x="33" y="155"/>
                  </a:lnTo>
                  <a:lnTo>
                    <a:pt x="34" y="158"/>
                  </a:lnTo>
                  <a:lnTo>
                    <a:pt x="33" y="159"/>
                  </a:lnTo>
                  <a:lnTo>
                    <a:pt x="32" y="160"/>
                  </a:lnTo>
                  <a:lnTo>
                    <a:pt x="32" y="162"/>
                  </a:lnTo>
                  <a:lnTo>
                    <a:pt x="32" y="163"/>
                  </a:lnTo>
                  <a:lnTo>
                    <a:pt x="32" y="164"/>
                  </a:lnTo>
                  <a:lnTo>
                    <a:pt x="31" y="164"/>
                  </a:lnTo>
                  <a:lnTo>
                    <a:pt x="30" y="165"/>
                  </a:lnTo>
                  <a:lnTo>
                    <a:pt x="30" y="166"/>
                  </a:lnTo>
                  <a:lnTo>
                    <a:pt x="30" y="167"/>
                  </a:lnTo>
                  <a:lnTo>
                    <a:pt x="29" y="168"/>
                  </a:lnTo>
                  <a:lnTo>
                    <a:pt x="28" y="168"/>
                  </a:lnTo>
                  <a:lnTo>
                    <a:pt x="27" y="168"/>
                  </a:lnTo>
                  <a:lnTo>
                    <a:pt x="27" y="169"/>
                  </a:lnTo>
                  <a:lnTo>
                    <a:pt x="19" y="169"/>
                  </a:lnTo>
                  <a:lnTo>
                    <a:pt x="20" y="166"/>
                  </a:lnTo>
                  <a:lnTo>
                    <a:pt x="18" y="165"/>
                  </a:lnTo>
                  <a:lnTo>
                    <a:pt x="20" y="162"/>
                  </a:lnTo>
                  <a:lnTo>
                    <a:pt x="20" y="154"/>
                  </a:lnTo>
                  <a:lnTo>
                    <a:pt x="11" y="141"/>
                  </a:lnTo>
                  <a:lnTo>
                    <a:pt x="12" y="137"/>
                  </a:lnTo>
                  <a:lnTo>
                    <a:pt x="8" y="133"/>
                  </a:lnTo>
                  <a:lnTo>
                    <a:pt x="7" y="120"/>
                  </a:lnTo>
                  <a:lnTo>
                    <a:pt x="4" y="118"/>
                  </a:lnTo>
                  <a:lnTo>
                    <a:pt x="1" y="120"/>
                  </a:lnTo>
                  <a:lnTo>
                    <a:pt x="0" y="118"/>
                  </a:lnTo>
                  <a:lnTo>
                    <a:pt x="5" y="110"/>
                  </a:lnTo>
                  <a:lnTo>
                    <a:pt x="2" y="105"/>
                  </a:lnTo>
                  <a:lnTo>
                    <a:pt x="7" y="101"/>
                  </a:lnTo>
                  <a:lnTo>
                    <a:pt x="5" y="95"/>
                  </a:lnTo>
                  <a:lnTo>
                    <a:pt x="9" y="94"/>
                  </a:lnTo>
                  <a:lnTo>
                    <a:pt x="11" y="89"/>
                  </a:lnTo>
                  <a:lnTo>
                    <a:pt x="11" y="84"/>
                  </a:lnTo>
                  <a:lnTo>
                    <a:pt x="12" y="82"/>
                  </a:lnTo>
                  <a:lnTo>
                    <a:pt x="22" y="82"/>
                  </a:lnTo>
                  <a:lnTo>
                    <a:pt x="21" y="35"/>
                  </a:lnTo>
                  <a:lnTo>
                    <a:pt x="21" y="28"/>
                  </a:lnTo>
                  <a:lnTo>
                    <a:pt x="31" y="28"/>
                  </a:lnTo>
                  <a:lnTo>
                    <a:pt x="30" y="3"/>
                  </a:lnTo>
                  <a:lnTo>
                    <a:pt x="99" y="3"/>
                  </a:lnTo>
                  <a:lnTo>
                    <a:pt x="101" y="0"/>
                  </a:lnTo>
                  <a:lnTo>
                    <a:pt x="101" y="3"/>
                  </a:lnTo>
                  <a:lnTo>
                    <a:pt x="160" y="3"/>
                  </a:lnTo>
                  <a:lnTo>
                    <a:pt x="160" y="8"/>
                  </a:lnTo>
                  <a:lnTo>
                    <a:pt x="165" y="14"/>
                  </a:lnTo>
                  <a:lnTo>
                    <a:pt x="163" y="13"/>
                  </a:lnTo>
                  <a:lnTo>
                    <a:pt x="168" y="42"/>
                  </a:lnTo>
                  <a:lnTo>
                    <a:pt x="178" y="5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413" name="Freeform 973"/>
            <p:cNvSpPr>
              <a:spLocks noEditPoints="1"/>
            </p:cNvSpPr>
            <p:nvPr/>
          </p:nvSpPr>
          <p:spPr bwMode="auto">
            <a:xfrm>
              <a:off x="3592" y="1296"/>
              <a:ext cx="185" cy="174"/>
            </a:xfrm>
            <a:custGeom>
              <a:avLst/>
              <a:gdLst>
                <a:gd name="T0" fmla="*/ 686 w 753"/>
                <a:gd name="T1" fmla="*/ 311 h 705"/>
                <a:gd name="T2" fmla="*/ 608 w 753"/>
                <a:gd name="T3" fmla="*/ 585 h 705"/>
                <a:gd name="T4" fmla="*/ 568 w 753"/>
                <a:gd name="T5" fmla="*/ 654 h 705"/>
                <a:gd name="T6" fmla="*/ 549 w 753"/>
                <a:gd name="T7" fmla="*/ 632 h 705"/>
                <a:gd name="T8" fmla="*/ 541 w 753"/>
                <a:gd name="T9" fmla="*/ 622 h 705"/>
                <a:gd name="T10" fmla="*/ 506 w 753"/>
                <a:gd name="T11" fmla="*/ 539 h 705"/>
                <a:gd name="T12" fmla="*/ 514 w 753"/>
                <a:gd name="T13" fmla="*/ 524 h 705"/>
                <a:gd name="T14" fmla="*/ 486 w 753"/>
                <a:gd name="T15" fmla="*/ 538 h 705"/>
                <a:gd name="T16" fmla="*/ 488 w 753"/>
                <a:gd name="T17" fmla="*/ 581 h 705"/>
                <a:gd name="T18" fmla="*/ 464 w 753"/>
                <a:gd name="T19" fmla="*/ 612 h 705"/>
                <a:gd name="T20" fmla="*/ 413 w 753"/>
                <a:gd name="T21" fmla="*/ 649 h 705"/>
                <a:gd name="T22" fmla="*/ 362 w 753"/>
                <a:gd name="T23" fmla="*/ 635 h 705"/>
                <a:gd name="T24" fmla="*/ 298 w 753"/>
                <a:gd name="T25" fmla="*/ 673 h 705"/>
                <a:gd name="T26" fmla="*/ 255 w 753"/>
                <a:gd name="T27" fmla="*/ 657 h 705"/>
                <a:gd name="T28" fmla="*/ 228 w 753"/>
                <a:gd name="T29" fmla="*/ 662 h 705"/>
                <a:gd name="T30" fmla="*/ 201 w 753"/>
                <a:gd name="T31" fmla="*/ 641 h 705"/>
                <a:gd name="T32" fmla="*/ 190 w 753"/>
                <a:gd name="T33" fmla="*/ 627 h 705"/>
                <a:gd name="T34" fmla="*/ 185 w 753"/>
                <a:gd name="T35" fmla="*/ 617 h 705"/>
                <a:gd name="T36" fmla="*/ 177 w 753"/>
                <a:gd name="T37" fmla="*/ 611 h 705"/>
                <a:gd name="T38" fmla="*/ 161 w 753"/>
                <a:gd name="T39" fmla="*/ 617 h 705"/>
                <a:gd name="T40" fmla="*/ 148 w 753"/>
                <a:gd name="T41" fmla="*/ 643 h 705"/>
                <a:gd name="T42" fmla="*/ 145 w 753"/>
                <a:gd name="T43" fmla="*/ 662 h 705"/>
                <a:gd name="T44" fmla="*/ 137 w 753"/>
                <a:gd name="T45" fmla="*/ 684 h 705"/>
                <a:gd name="T46" fmla="*/ 129 w 753"/>
                <a:gd name="T47" fmla="*/ 691 h 705"/>
                <a:gd name="T48" fmla="*/ 81 w 753"/>
                <a:gd name="T49" fmla="*/ 679 h 705"/>
                <a:gd name="T50" fmla="*/ 54 w 753"/>
                <a:gd name="T51" fmla="*/ 570 h 705"/>
                <a:gd name="T52" fmla="*/ 20 w 753"/>
                <a:gd name="T53" fmla="*/ 461 h 705"/>
                <a:gd name="T54" fmla="*/ 46 w 753"/>
                <a:gd name="T55" fmla="*/ 343 h 705"/>
                <a:gd name="T56" fmla="*/ 132 w 753"/>
                <a:gd name="T57" fmla="*/ 14 h 705"/>
                <a:gd name="T58" fmla="*/ 686 w 753"/>
                <a:gd name="T59" fmla="*/ 62 h 705"/>
                <a:gd name="T60" fmla="*/ 673 w 753"/>
                <a:gd name="T61" fmla="*/ 54 h 705"/>
                <a:gd name="T62" fmla="*/ 410 w 753"/>
                <a:gd name="T63" fmla="*/ 30 h 705"/>
                <a:gd name="T64" fmla="*/ 59 w 753"/>
                <a:gd name="T65" fmla="*/ 349 h 705"/>
                <a:gd name="T66" fmla="*/ 21 w 753"/>
                <a:gd name="T67" fmla="*/ 443 h 705"/>
                <a:gd name="T68" fmla="*/ 49 w 753"/>
                <a:gd name="T69" fmla="*/ 547 h 705"/>
                <a:gd name="T70" fmla="*/ 92 w 753"/>
                <a:gd name="T71" fmla="*/ 673 h 705"/>
                <a:gd name="T72" fmla="*/ 113 w 753"/>
                <a:gd name="T73" fmla="*/ 688 h 705"/>
                <a:gd name="T74" fmla="*/ 129 w 753"/>
                <a:gd name="T75" fmla="*/ 670 h 705"/>
                <a:gd name="T76" fmla="*/ 137 w 753"/>
                <a:gd name="T77" fmla="*/ 648 h 705"/>
                <a:gd name="T78" fmla="*/ 148 w 753"/>
                <a:gd name="T79" fmla="*/ 627 h 705"/>
                <a:gd name="T80" fmla="*/ 145 w 753"/>
                <a:gd name="T81" fmla="*/ 617 h 705"/>
                <a:gd name="T82" fmla="*/ 161 w 753"/>
                <a:gd name="T83" fmla="*/ 611 h 705"/>
                <a:gd name="T84" fmla="*/ 196 w 753"/>
                <a:gd name="T85" fmla="*/ 606 h 705"/>
                <a:gd name="T86" fmla="*/ 206 w 753"/>
                <a:gd name="T87" fmla="*/ 627 h 705"/>
                <a:gd name="T88" fmla="*/ 217 w 753"/>
                <a:gd name="T89" fmla="*/ 641 h 705"/>
                <a:gd name="T90" fmla="*/ 228 w 753"/>
                <a:gd name="T91" fmla="*/ 646 h 705"/>
                <a:gd name="T92" fmla="*/ 255 w 753"/>
                <a:gd name="T93" fmla="*/ 641 h 705"/>
                <a:gd name="T94" fmla="*/ 298 w 753"/>
                <a:gd name="T95" fmla="*/ 657 h 705"/>
                <a:gd name="T96" fmla="*/ 346 w 753"/>
                <a:gd name="T97" fmla="*/ 630 h 705"/>
                <a:gd name="T98" fmla="*/ 425 w 753"/>
                <a:gd name="T99" fmla="*/ 635 h 705"/>
                <a:gd name="T100" fmla="*/ 450 w 753"/>
                <a:gd name="T101" fmla="*/ 603 h 705"/>
                <a:gd name="T102" fmla="*/ 475 w 753"/>
                <a:gd name="T103" fmla="*/ 569 h 705"/>
                <a:gd name="T104" fmla="*/ 462 w 753"/>
                <a:gd name="T105" fmla="*/ 523 h 705"/>
                <a:gd name="T106" fmla="*/ 517 w 753"/>
                <a:gd name="T107" fmla="*/ 508 h 705"/>
                <a:gd name="T108" fmla="*/ 520 w 753"/>
                <a:gd name="T109" fmla="*/ 545 h 705"/>
                <a:gd name="T110" fmla="*/ 555 w 753"/>
                <a:gd name="T111" fmla="*/ 614 h 705"/>
                <a:gd name="T112" fmla="*/ 557 w 753"/>
                <a:gd name="T113" fmla="*/ 646 h 705"/>
                <a:gd name="T114" fmla="*/ 552 w 753"/>
                <a:gd name="T115" fmla="*/ 649 h 705"/>
                <a:gd name="T116" fmla="*/ 595 w 753"/>
                <a:gd name="T117" fmla="*/ 539 h 705"/>
                <a:gd name="T118" fmla="*/ 670 w 753"/>
                <a:gd name="T119" fmla="*/ 269 h 705"/>
                <a:gd name="T120" fmla="*/ 686 w 753"/>
                <a:gd name="T121" fmla="*/ 187 h 70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53"/>
                <a:gd name="T184" fmla="*/ 0 h 705"/>
                <a:gd name="T185" fmla="*/ 753 w 753"/>
                <a:gd name="T186" fmla="*/ 705 h 70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53" h="705">
                  <a:moveTo>
                    <a:pt x="736" y="207"/>
                  </a:moveTo>
                  <a:lnTo>
                    <a:pt x="749" y="217"/>
                  </a:lnTo>
                  <a:cubicBezTo>
                    <a:pt x="753" y="220"/>
                    <a:pt x="753" y="224"/>
                    <a:pt x="751" y="228"/>
                  </a:cubicBezTo>
                  <a:lnTo>
                    <a:pt x="738" y="251"/>
                  </a:lnTo>
                  <a:cubicBezTo>
                    <a:pt x="737" y="253"/>
                    <a:pt x="735" y="255"/>
                    <a:pt x="734" y="255"/>
                  </a:cubicBezTo>
                  <a:lnTo>
                    <a:pt x="701" y="266"/>
                  </a:lnTo>
                  <a:lnTo>
                    <a:pt x="706" y="261"/>
                  </a:lnTo>
                  <a:lnTo>
                    <a:pt x="701" y="274"/>
                  </a:lnTo>
                  <a:cubicBezTo>
                    <a:pt x="700" y="278"/>
                    <a:pt x="696" y="280"/>
                    <a:pt x="692" y="279"/>
                  </a:cubicBezTo>
                  <a:lnTo>
                    <a:pt x="676" y="277"/>
                  </a:lnTo>
                  <a:lnTo>
                    <a:pt x="686" y="269"/>
                  </a:lnTo>
                  <a:lnTo>
                    <a:pt x="686" y="311"/>
                  </a:lnTo>
                  <a:cubicBezTo>
                    <a:pt x="686" y="312"/>
                    <a:pt x="685" y="313"/>
                    <a:pt x="685" y="314"/>
                  </a:cubicBezTo>
                  <a:lnTo>
                    <a:pt x="661" y="370"/>
                  </a:lnTo>
                  <a:lnTo>
                    <a:pt x="661" y="366"/>
                  </a:lnTo>
                  <a:lnTo>
                    <a:pt x="669" y="414"/>
                  </a:lnTo>
                  <a:cubicBezTo>
                    <a:pt x="670" y="415"/>
                    <a:pt x="670" y="416"/>
                    <a:pt x="669" y="417"/>
                  </a:cubicBezTo>
                  <a:lnTo>
                    <a:pt x="653" y="494"/>
                  </a:lnTo>
                  <a:cubicBezTo>
                    <a:pt x="653" y="497"/>
                    <a:pt x="650" y="499"/>
                    <a:pt x="647" y="500"/>
                  </a:cubicBezTo>
                  <a:lnTo>
                    <a:pt x="628" y="503"/>
                  </a:lnTo>
                  <a:lnTo>
                    <a:pt x="634" y="498"/>
                  </a:lnTo>
                  <a:lnTo>
                    <a:pt x="610" y="544"/>
                  </a:lnTo>
                  <a:lnTo>
                    <a:pt x="611" y="540"/>
                  </a:lnTo>
                  <a:lnTo>
                    <a:pt x="608" y="585"/>
                  </a:lnTo>
                  <a:cubicBezTo>
                    <a:pt x="608" y="588"/>
                    <a:pt x="606" y="591"/>
                    <a:pt x="604" y="592"/>
                  </a:cubicBezTo>
                  <a:lnTo>
                    <a:pt x="593" y="597"/>
                  </a:lnTo>
                  <a:cubicBezTo>
                    <a:pt x="590" y="599"/>
                    <a:pt x="586" y="598"/>
                    <a:pt x="584" y="596"/>
                  </a:cubicBezTo>
                  <a:lnTo>
                    <a:pt x="576" y="588"/>
                  </a:lnTo>
                  <a:lnTo>
                    <a:pt x="588" y="587"/>
                  </a:lnTo>
                  <a:lnTo>
                    <a:pt x="574" y="606"/>
                  </a:lnTo>
                  <a:lnTo>
                    <a:pt x="576" y="600"/>
                  </a:lnTo>
                  <a:lnTo>
                    <a:pt x="578" y="615"/>
                  </a:lnTo>
                  <a:cubicBezTo>
                    <a:pt x="579" y="617"/>
                    <a:pt x="579" y="618"/>
                    <a:pt x="578" y="619"/>
                  </a:cubicBezTo>
                  <a:lnTo>
                    <a:pt x="567" y="654"/>
                  </a:lnTo>
                  <a:lnTo>
                    <a:pt x="568" y="651"/>
                  </a:lnTo>
                  <a:lnTo>
                    <a:pt x="568" y="654"/>
                  </a:lnTo>
                  <a:cubicBezTo>
                    <a:pt x="568" y="657"/>
                    <a:pt x="566" y="660"/>
                    <a:pt x="562" y="662"/>
                  </a:cubicBezTo>
                  <a:lnTo>
                    <a:pt x="554" y="664"/>
                  </a:lnTo>
                  <a:cubicBezTo>
                    <a:pt x="552" y="665"/>
                    <a:pt x="549" y="665"/>
                    <a:pt x="547" y="663"/>
                  </a:cubicBezTo>
                  <a:cubicBezTo>
                    <a:pt x="545" y="662"/>
                    <a:pt x="544" y="659"/>
                    <a:pt x="544" y="657"/>
                  </a:cubicBezTo>
                  <a:lnTo>
                    <a:pt x="544" y="654"/>
                  </a:lnTo>
                  <a:lnTo>
                    <a:pt x="544" y="651"/>
                  </a:lnTo>
                  <a:lnTo>
                    <a:pt x="544" y="649"/>
                  </a:lnTo>
                  <a:lnTo>
                    <a:pt x="544" y="646"/>
                  </a:lnTo>
                  <a:lnTo>
                    <a:pt x="544" y="643"/>
                  </a:lnTo>
                  <a:lnTo>
                    <a:pt x="544" y="641"/>
                  </a:lnTo>
                  <a:cubicBezTo>
                    <a:pt x="544" y="639"/>
                    <a:pt x="545" y="637"/>
                    <a:pt x="546" y="635"/>
                  </a:cubicBezTo>
                  <a:lnTo>
                    <a:pt x="549" y="632"/>
                  </a:lnTo>
                  <a:lnTo>
                    <a:pt x="546" y="638"/>
                  </a:lnTo>
                  <a:lnTo>
                    <a:pt x="546" y="635"/>
                  </a:lnTo>
                  <a:lnTo>
                    <a:pt x="546" y="633"/>
                  </a:lnTo>
                  <a:lnTo>
                    <a:pt x="546" y="630"/>
                  </a:lnTo>
                  <a:lnTo>
                    <a:pt x="546" y="627"/>
                  </a:lnTo>
                  <a:lnTo>
                    <a:pt x="546" y="622"/>
                  </a:lnTo>
                  <a:lnTo>
                    <a:pt x="549" y="628"/>
                  </a:lnTo>
                  <a:lnTo>
                    <a:pt x="546" y="625"/>
                  </a:lnTo>
                  <a:lnTo>
                    <a:pt x="552" y="627"/>
                  </a:lnTo>
                  <a:lnTo>
                    <a:pt x="549" y="627"/>
                  </a:lnTo>
                  <a:cubicBezTo>
                    <a:pt x="547" y="627"/>
                    <a:pt x="545" y="627"/>
                    <a:pt x="543" y="625"/>
                  </a:cubicBezTo>
                  <a:lnTo>
                    <a:pt x="541" y="622"/>
                  </a:lnTo>
                  <a:lnTo>
                    <a:pt x="525" y="610"/>
                  </a:lnTo>
                  <a:lnTo>
                    <a:pt x="519" y="604"/>
                  </a:lnTo>
                  <a:lnTo>
                    <a:pt x="520" y="605"/>
                  </a:lnTo>
                  <a:lnTo>
                    <a:pt x="510" y="597"/>
                  </a:lnTo>
                  <a:cubicBezTo>
                    <a:pt x="506" y="594"/>
                    <a:pt x="505" y="590"/>
                    <a:pt x="507" y="587"/>
                  </a:cubicBezTo>
                  <a:lnTo>
                    <a:pt x="510" y="581"/>
                  </a:lnTo>
                  <a:lnTo>
                    <a:pt x="509" y="587"/>
                  </a:lnTo>
                  <a:lnTo>
                    <a:pt x="507" y="579"/>
                  </a:lnTo>
                  <a:cubicBezTo>
                    <a:pt x="507" y="579"/>
                    <a:pt x="506" y="578"/>
                    <a:pt x="506" y="578"/>
                  </a:cubicBezTo>
                  <a:lnTo>
                    <a:pt x="504" y="548"/>
                  </a:lnTo>
                  <a:lnTo>
                    <a:pt x="504" y="545"/>
                  </a:lnTo>
                  <a:cubicBezTo>
                    <a:pt x="504" y="543"/>
                    <a:pt x="504" y="541"/>
                    <a:pt x="506" y="539"/>
                  </a:cubicBezTo>
                  <a:lnTo>
                    <a:pt x="509" y="537"/>
                  </a:lnTo>
                  <a:lnTo>
                    <a:pt x="506" y="542"/>
                  </a:lnTo>
                  <a:lnTo>
                    <a:pt x="506" y="540"/>
                  </a:lnTo>
                  <a:lnTo>
                    <a:pt x="506" y="537"/>
                  </a:lnTo>
                  <a:lnTo>
                    <a:pt x="506" y="534"/>
                  </a:lnTo>
                  <a:lnTo>
                    <a:pt x="506" y="529"/>
                  </a:lnTo>
                  <a:cubicBezTo>
                    <a:pt x="506" y="528"/>
                    <a:pt x="506" y="528"/>
                    <a:pt x="507" y="527"/>
                  </a:cubicBezTo>
                  <a:lnTo>
                    <a:pt x="509" y="517"/>
                  </a:lnTo>
                  <a:lnTo>
                    <a:pt x="509" y="518"/>
                  </a:lnTo>
                  <a:lnTo>
                    <a:pt x="509" y="516"/>
                  </a:lnTo>
                  <a:lnTo>
                    <a:pt x="517" y="524"/>
                  </a:lnTo>
                  <a:lnTo>
                    <a:pt x="514" y="524"/>
                  </a:lnTo>
                  <a:lnTo>
                    <a:pt x="512" y="524"/>
                  </a:lnTo>
                  <a:lnTo>
                    <a:pt x="506" y="524"/>
                  </a:lnTo>
                  <a:lnTo>
                    <a:pt x="496" y="524"/>
                  </a:lnTo>
                  <a:lnTo>
                    <a:pt x="504" y="516"/>
                  </a:lnTo>
                  <a:lnTo>
                    <a:pt x="504" y="518"/>
                  </a:lnTo>
                  <a:lnTo>
                    <a:pt x="504" y="521"/>
                  </a:lnTo>
                  <a:lnTo>
                    <a:pt x="504" y="524"/>
                  </a:lnTo>
                  <a:lnTo>
                    <a:pt x="504" y="526"/>
                  </a:lnTo>
                  <a:cubicBezTo>
                    <a:pt x="504" y="531"/>
                    <a:pt x="500" y="534"/>
                    <a:pt x="496" y="534"/>
                  </a:cubicBezTo>
                  <a:lnTo>
                    <a:pt x="469" y="534"/>
                  </a:lnTo>
                  <a:lnTo>
                    <a:pt x="475" y="522"/>
                  </a:lnTo>
                  <a:lnTo>
                    <a:pt x="486" y="538"/>
                  </a:lnTo>
                  <a:cubicBezTo>
                    <a:pt x="487" y="539"/>
                    <a:pt x="488" y="541"/>
                    <a:pt x="488" y="542"/>
                  </a:cubicBezTo>
                  <a:lnTo>
                    <a:pt x="488" y="545"/>
                  </a:lnTo>
                  <a:lnTo>
                    <a:pt x="488" y="553"/>
                  </a:lnTo>
                  <a:lnTo>
                    <a:pt x="488" y="556"/>
                  </a:lnTo>
                  <a:lnTo>
                    <a:pt x="488" y="558"/>
                  </a:lnTo>
                  <a:lnTo>
                    <a:pt x="488" y="561"/>
                  </a:lnTo>
                  <a:lnTo>
                    <a:pt x="488" y="564"/>
                  </a:lnTo>
                  <a:lnTo>
                    <a:pt x="485" y="558"/>
                  </a:lnTo>
                  <a:lnTo>
                    <a:pt x="488" y="561"/>
                  </a:lnTo>
                  <a:cubicBezTo>
                    <a:pt x="489" y="561"/>
                    <a:pt x="489" y="563"/>
                    <a:pt x="490" y="564"/>
                  </a:cubicBezTo>
                  <a:lnTo>
                    <a:pt x="492" y="572"/>
                  </a:lnTo>
                  <a:cubicBezTo>
                    <a:pt x="494" y="576"/>
                    <a:pt x="492" y="580"/>
                    <a:pt x="488" y="581"/>
                  </a:cubicBezTo>
                  <a:lnTo>
                    <a:pt x="483" y="584"/>
                  </a:lnTo>
                  <a:lnTo>
                    <a:pt x="487" y="581"/>
                  </a:lnTo>
                  <a:lnTo>
                    <a:pt x="484" y="586"/>
                  </a:lnTo>
                  <a:cubicBezTo>
                    <a:pt x="483" y="587"/>
                    <a:pt x="482" y="589"/>
                    <a:pt x="480" y="589"/>
                  </a:cubicBezTo>
                  <a:lnTo>
                    <a:pt x="475" y="592"/>
                  </a:lnTo>
                  <a:lnTo>
                    <a:pt x="478" y="590"/>
                  </a:lnTo>
                  <a:lnTo>
                    <a:pt x="467" y="603"/>
                  </a:lnTo>
                  <a:lnTo>
                    <a:pt x="464" y="607"/>
                  </a:lnTo>
                  <a:lnTo>
                    <a:pt x="466" y="601"/>
                  </a:lnTo>
                  <a:lnTo>
                    <a:pt x="466" y="603"/>
                  </a:lnTo>
                  <a:lnTo>
                    <a:pt x="466" y="606"/>
                  </a:lnTo>
                  <a:cubicBezTo>
                    <a:pt x="466" y="608"/>
                    <a:pt x="465" y="610"/>
                    <a:pt x="464" y="612"/>
                  </a:cubicBezTo>
                  <a:lnTo>
                    <a:pt x="461" y="614"/>
                  </a:lnTo>
                  <a:lnTo>
                    <a:pt x="463" y="609"/>
                  </a:lnTo>
                  <a:lnTo>
                    <a:pt x="463" y="611"/>
                  </a:lnTo>
                  <a:cubicBezTo>
                    <a:pt x="463" y="614"/>
                    <a:pt x="463" y="616"/>
                    <a:pt x="461" y="617"/>
                  </a:cubicBezTo>
                  <a:lnTo>
                    <a:pt x="458" y="620"/>
                  </a:lnTo>
                  <a:lnTo>
                    <a:pt x="456" y="622"/>
                  </a:lnTo>
                  <a:lnTo>
                    <a:pt x="458" y="617"/>
                  </a:lnTo>
                  <a:lnTo>
                    <a:pt x="458" y="619"/>
                  </a:lnTo>
                  <a:cubicBezTo>
                    <a:pt x="458" y="621"/>
                    <a:pt x="457" y="623"/>
                    <a:pt x="456" y="625"/>
                  </a:cubicBezTo>
                  <a:lnTo>
                    <a:pt x="437" y="646"/>
                  </a:lnTo>
                  <a:cubicBezTo>
                    <a:pt x="436" y="648"/>
                    <a:pt x="434" y="649"/>
                    <a:pt x="431" y="649"/>
                  </a:cubicBezTo>
                  <a:lnTo>
                    <a:pt x="413" y="649"/>
                  </a:lnTo>
                  <a:lnTo>
                    <a:pt x="421" y="641"/>
                  </a:lnTo>
                  <a:lnTo>
                    <a:pt x="421" y="643"/>
                  </a:lnTo>
                  <a:cubicBezTo>
                    <a:pt x="421" y="646"/>
                    <a:pt x="419" y="649"/>
                    <a:pt x="416" y="650"/>
                  </a:cubicBezTo>
                  <a:cubicBezTo>
                    <a:pt x="414" y="652"/>
                    <a:pt x="410" y="652"/>
                    <a:pt x="408" y="650"/>
                  </a:cubicBezTo>
                  <a:lnTo>
                    <a:pt x="389" y="637"/>
                  </a:lnTo>
                  <a:lnTo>
                    <a:pt x="365" y="621"/>
                  </a:lnTo>
                  <a:lnTo>
                    <a:pt x="373" y="621"/>
                  </a:lnTo>
                  <a:lnTo>
                    <a:pt x="357" y="629"/>
                  </a:lnTo>
                  <a:lnTo>
                    <a:pt x="362" y="622"/>
                  </a:lnTo>
                  <a:lnTo>
                    <a:pt x="362" y="627"/>
                  </a:lnTo>
                  <a:lnTo>
                    <a:pt x="362" y="630"/>
                  </a:lnTo>
                  <a:lnTo>
                    <a:pt x="362" y="635"/>
                  </a:lnTo>
                  <a:lnTo>
                    <a:pt x="362" y="641"/>
                  </a:lnTo>
                  <a:cubicBezTo>
                    <a:pt x="362" y="645"/>
                    <a:pt x="358" y="649"/>
                    <a:pt x="354" y="649"/>
                  </a:cubicBezTo>
                  <a:lnTo>
                    <a:pt x="327" y="649"/>
                  </a:lnTo>
                  <a:lnTo>
                    <a:pt x="334" y="645"/>
                  </a:lnTo>
                  <a:lnTo>
                    <a:pt x="323" y="661"/>
                  </a:lnTo>
                  <a:lnTo>
                    <a:pt x="324" y="657"/>
                  </a:lnTo>
                  <a:lnTo>
                    <a:pt x="324" y="659"/>
                  </a:lnTo>
                  <a:lnTo>
                    <a:pt x="323" y="656"/>
                  </a:lnTo>
                  <a:lnTo>
                    <a:pt x="326" y="661"/>
                  </a:lnTo>
                  <a:cubicBezTo>
                    <a:pt x="327" y="663"/>
                    <a:pt x="327" y="666"/>
                    <a:pt x="326" y="669"/>
                  </a:cubicBezTo>
                  <a:cubicBezTo>
                    <a:pt x="324" y="671"/>
                    <a:pt x="322" y="673"/>
                    <a:pt x="319" y="673"/>
                  </a:cubicBezTo>
                  <a:lnTo>
                    <a:pt x="298" y="673"/>
                  </a:lnTo>
                  <a:lnTo>
                    <a:pt x="287" y="673"/>
                  </a:lnTo>
                  <a:cubicBezTo>
                    <a:pt x="283" y="673"/>
                    <a:pt x="280" y="670"/>
                    <a:pt x="279" y="667"/>
                  </a:cubicBezTo>
                  <a:lnTo>
                    <a:pt x="274" y="651"/>
                  </a:lnTo>
                  <a:lnTo>
                    <a:pt x="281" y="657"/>
                  </a:lnTo>
                  <a:lnTo>
                    <a:pt x="279" y="657"/>
                  </a:lnTo>
                  <a:lnTo>
                    <a:pt x="276" y="657"/>
                  </a:lnTo>
                  <a:lnTo>
                    <a:pt x="273" y="657"/>
                  </a:lnTo>
                  <a:lnTo>
                    <a:pt x="268" y="657"/>
                  </a:lnTo>
                  <a:lnTo>
                    <a:pt x="265" y="657"/>
                  </a:lnTo>
                  <a:lnTo>
                    <a:pt x="263" y="657"/>
                  </a:lnTo>
                  <a:lnTo>
                    <a:pt x="257" y="657"/>
                  </a:lnTo>
                  <a:lnTo>
                    <a:pt x="255" y="657"/>
                  </a:lnTo>
                  <a:lnTo>
                    <a:pt x="252" y="657"/>
                  </a:lnTo>
                  <a:lnTo>
                    <a:pt x="249" y="657"/>
                  </a:lnTo>
                  <a:lnTo>
                    <a:pt x="244" y="657"/>
                  </a:lnTo>
                  <a:lnTo>
                    <a:pt x="248" y="656"/>
                  </a:lnTo>
                  <a:lnTo>
                    <a:pt x="242" y="658"/>
                  </a:lnTo>
                  <a:cubicBezTo>
                    <a:pt x="241" y="659"/>
                    <a:pt x="240" y="659"/>
                    <a:pt x="239" y="659"/>
                  </a:cubicBezTo>
                  <a:lnTo>
                    <a:pt x="236" y="659"/>
                  </a:lnTo>
                  <a:lnTo>
                    <a:pt x="233" y="659"/>
                  </a:lnTo>
                  <a:lnTo>
                    <a:pt x="239" y="657"/>
                  </a:lnTo>
                  <a:lnTo>
                    <a:pt x="236" y="660"/>
                  </a:lnTo>
                  <a:cubicBezTo>
                    <a:pt x="235" y="661"/>
                    <a:pt x="233" y="662"/>
                    <a:pt x="231" y="662"/>
                  </a:cubicBezTo>
                  <a:lnTo>
                    <a:pt x="228" y="662"/>
                  </a:lnTo>
                  <a:lnTo>
                    <a:pt x="225" y="662"/>
                  </a:lnTo>
                  <a:cubicBezTo>
                    <a:pt x="225" y="662"/>
                    <a:pt x="224" y="662"/>
                    <a:pt x="223" y="662"/>
                  </a:cubicBezTo>
                  <a:lnTo>
                    <a:pt x="213" y="659"/>
                  </a:lnTo>
                  <a:cubicBezTo>
                    <a:pt x="211" y="659"/>
                    <a:pt x="210" y="658"/>
                    <a:pt x="209" y="657"/>
                  </a:cubicBezTo>
                  <a:lnTo>
                    <a:pt x="206" y="654"/>
                  </a:lnTo>
                  <a:cubicBezTo>
                    <a:pt x="205" y="653"/>
                    <a:pt x="204" y="651"/>
                    <a:pt x="204" y="649"/>
                  </a:cubicBezTo>
                  <a:lnTo>
                    <a:pt x="204" y="646"/>
                  </a:lnTo>
                  <a:lnTo>
                    <a:pt x="212" y="654"/>
                  </a:lnTo>
                  <a:lnTo>
                    <a:pt x="209" y="654"/>
                  </a:lnTo>
                  <a:cubicBezTo>
                    <a:pt x="205" y="654"/>
                    <a:pt x="201" y="650"/>
                    <a:pt x="201" y="646"/>
                  </a:cubicBezTo>
                  <a:lnTo>
                    <a:pt x="201" y="643"/>
                  </a:lnTo>
                  <a:lnTo>
                    <a:pt x="201" y="641"/>
                  </a:lnTo>
                  <a:lnTo>
                    <a:pt x="204" y="646"/>
                  </a:lnTo>
                  <a:lnTo>
                    <a:pt x="201" y="644"/>
                  </a:lnTo>
                  <a:cubicBezTo>
                    <a:pt x="199" y="642"/>
                    <a:pt x="199" y="640"/>
                    <a:pt x="199" y="638"/>
                  </a:cubicBezTo>
                  <a:lnTo>
                    <a:pt x="199" y="635"/>
                  </a:lnTo>
                  <a:lnTo>
                    <a:pt x="199" y="633"/>
                  </a:lnTo>
                  <a:lnTo>
                    <a:pt x="207" y="641"/>
                  </a:lnTo>
                  <a:lnTo>
                    <a:pt x="201" y="641"/>
                  </a:lnTo>
                  <a:cubicBezTo>
                    <a:pt x="197" y="641"/>
                    <a:pt x="193" y="637"/>
                    <a:pt x="193" y="633"/>
                  </a:cubicBezTo>
                  <a:lnTo>
                    <a:pt x="193" y="630"/>
                  </a:lnTo>
                  <a:lnTo>
                    <a:pt x="196" y="636"/>
                  </a:lnTo>
                  <a:lnTo>
                    <a:pt x="193" y="633"/>
                  </a:lnTo>
                  <a:cubicBezTo>
                    <a:pt x="191" y="632"/>
                    <a:pt x="190" y="630"/>
                    <a:pt x="190" y="627"/>
                  </a:cubicBezTo>
                  <a:lnTo>
                    <a:pt x="190" y="625"/>
                  </a:lnTo>
                  <a:lnTo>
                    <a:pt x="198" y="633"/>
                  </a:lnTo>
                  <a:lnTo>
                    <a:pt x="196" y="633"/>
                  </a:lnTo>
                  <a:cubicBezTo>
                    <a:pt x="191" y="633"/>
                    <a:pt x="188" y="629"/>
                    <a:pt x="188" y="625"/>
                  </a:cubicBezTo>
                  <a:lnTo>
                    <a:pt x="188" y="622"/>
                  </a:lnTo>
                  <a:lnTo>
                    <a:pt x="196" y="630"/>
                  </a:lnTo>
                  <a:lnTo>
                    <a:pt x="193" y="630"/>
                  </a:lnTo>
                  <a:cubicBezTo>
                    <a:pt x="191" y="630"/>
                    <a:pt x="189" y="629"/>
                    <a:pt x="187" y="628"/>
                  </a:cubicBezTo>
                  <a:lnTo>
                    <a:pt x="185" y="625"/>
                  </a:lnTo>
                  <a:cubicBezTo>
                    <a:pt x="183" y="624"/>
                    <a:pt x="182" y="622"/>
                    <a:pt x="182" y="619"/>
                  </a:cubicBezTo>
                  <a:lnTo>
                    <a:pt x="182" y="611"/>
                  </a:lnTo>
                  <a:lnTo>
                    <a:pt x="185" y="617"/>
                  </a:lnTo>
                  <a:lnTo>
                    <a:pt x="182" y="614"/>
                  </a:lnTo>
                  <a:lnTo>
                    <a:pt x="188" y="617"/>
                  </a:lnTo>
                  <a:lnTo>
                    <a:pt x="185" y="617"/>
                  </a:lnTo>
                  <a:lnTo>
                    <a:pt x="182" y="617"/>
                  </a:lnTo>
                  <a:lnTo>
                    <a:pt x="180" y="617"/>
                  </a:lnTo>
                  <a:lnTo>
                    <a:pt x="185" y="614"/>
                  </a:lnTo>
                  <a:lnTo>
                    <a:pt x="183" y="617"/>
                  </a:lnTo>
                  <a:cubicBezTo>
                    <a:pt x="181" y="619"/>
                    <a:pt x="179" y="619"/>
                    <a:pt x="177" y="619"/>
                  </a:cubicBezTo>
                  <a:lnTo>
                    <a:pt x="174" y="619"/>
                  </a:lnTo>
                  <a:lnTo>
                    <a:pt x="172" y="619"/>
                  </a:lnTo>
                  <a:lnTo>
                    <a:pt x="169" y="619"/>
                  </a:lnTo>
                  <a:lnTo>
                    <a:pt x="177" y="611"/>
                  </a:lnTo>
                  <a:lnTo>
                    <a:pt x="177" y="614"/>
                  </a:lnTo>
                  <a:cubicBezTo>
                    <a:pt x="177" y="619"/>
                    <a:pt x="173" y="622"/>
                    <a:pt x="169" y="622"/>
                  </a:cubicBezTo>
                  <a:lnTo>
                    <a:pt x="166" y="622"/>
                  </a:lnTo>
                  <a:lnTo>
                    <a:pt x="164" y="622"/>
                  </a:lnTo>
                  <a:lnTo>
                    <a:pt x="161" y="622"/>
                  </a:lnTo>
                  <a:lnTo>
                    <a:pt x="158" y="622"/>
                  </a:lnTo>
                  <a:lnTo>
                    <a:pt x="156" y="622"/>
                  </a:lnTo>
                  <a:lnTo>
                    <a:pt x="164" y="614"/>
                  </a:lnTo>
                  <a:lnTo>
                    <a:pt x="164" y="617"/>
                  </a:lnTo>
                  <a:cubicBezTo>
                    <a:pt x="164" y="621"/>
                    <a:pt x="160" y="625"/>
                    <a:pt x="156" y="625"/>
                  </a:cubicBezTo>
                  <a:lnTo>
                    <a:pt x="153" y="625"/>
                  </a:lnTo>
                  <a:lnTo>
                    <a:pt x="161" y="617"/>
                  </a:lnTo>
                  <a:lnTo>
                    <a:pt x="161" y="619"/>
                  </a:lnTo>
                  <a:lnTo>
                    <a:pt x="161" y="622"/>
                  </a:lnTo>
                  <a:lnTo>
                    <a:pt x="161" y="625"/>
                  </a:lnTo>
                  <a:lnTo>
                    <a:pt x="161" y="627"/>
                  </a:lnTo>
                  <a:lnTo>
                    <a:pt x="161" y="630"/>
                  </a:lnTo>
                  <a:cubicBezTo>
                    <a:pt x="161" y="634"/>
                    <a:pt x="157" y="638"/>
                    <a:pt x="153" y="638"/>
                  </a:cubicBezTo>
                  <a:lnTo>
                    <a:pt x="150" y="638"/>
                  </a:lnTo>
                  <a:lnTo>
                    <a:pt x="158" y="630"/>
                  </a:lnTo>
                  <a:lnTo>
                    <a:pt x="158" y="633"/>
                  </a:lnTo>
                  <a:cubicBezTo>
                    <a:pt x="158" y="635"/>
                    <a:pt x="157" y="637"/>
                    <a:pt x="156" y="638"/>
                  </a:cubicBezTo>
                  <a:lnTo>
                    <a:pt x="153" y="641"/>
                  </a:lnTo>
                  <a:cubicBezTo>
                    <a:pt x="152" y="643"/>
                    <a:pt x="150" y="643"/>
                    <a:pt x="148" y="643"/>
                  </a:cubicBezTo>
                  <a:lnTo>
                    <a:pt x="145" y="643"/>
                  </a:lnTo>
                  <a:lnTo>
                    <a:pt x="153" y="635"/>
                  </a:lnTo>
                  <a:lnTo>
                    <a:pt x="153" y="638"/>
                  </a:lnTo>
                  <a:cubicBezTo>
                    <a:pt x="153" y="642"/>
                    <a:pt x="149" y="646"/>
                    <a:pt x="145" y="646"/>
                  </a:cubicBezTo>
                  <a:lnTo>
                    <a:pt x="142" y="646"/>
                  </a:lnTo>
                  <a:lnTo>
                    <a:pt x="150" y="636"/>
                  </a:lnTo>
                  <a:lnTo>
                    <a:pt x="153" y="647"/>
                  </a:lnTo>
                  <a:cubicBezTo>
                    <a:pt x="153" y="647"/>
                    <a:pt x="153" y="648"/>
                    <a:pt x="153" y="649"/>
                  </a:cubicBezTo>
                  <a:lnTo>
                    <a:pt x="153" y="651"/>
                  </a:lnTo>
                  <a:cubicBezTo>
                    <a:pt x="153" y="653"/>
                    <a:pt x="152" y="655"/>
                    <a:pt x="151" y="657"/>
                  </a:cubicBezTo>
                  <a:lnTo>
                    <a:pt x="148" y="660"/>
                  </a:lnTo>
                  <a:lnTo>
                    <a:pt x="145" y="662"/>
                  </a:lnTo>
                  <a:lnTo>
                    <a:pt x="148" y="657"/>
                  </a:lnTo>
                  <a:lnTo>
                    <a:pt x="148" y="659"/>
                  </a:lnTo>
                  <a:lnTo>
                    <a:pt x="148" y="665"/>
                  </a:lnTo>
                  <a:lnTo>
                    <a:pt x="148" y="667"/>
                  </a:lnTo>
                  <a:lnTo>
                    <a:pt x="148" y="670"/>
                  </a:lnTo>
                  <a:lnTo>
                    <a:pt x="148" y="673"/>
                  </a:lnTo>
                  <a:cubicBezTo>
                    <a:pt x="148" y="677"/>
                    <a:pt x="144" y="681"/>
                    <a:pt x="140" y="681"/>
                  </a:cubicBezTo>
                  <a:lnTo>
                    <a:pt x="134" y="681"/>
                  </a:lnTo>
                  <a:lnTo>
                    <a:pt x="142" y="673"/>
                  </a:lnTo>
                  <a:lnTo>
                    <a:pt x="142" y="675"/>
                  </a:lnTo>
                  <a:cubicBezTo>
                    <a:pt x="142" y="677"/>
                    <a:pt x="141" y="679"/>
                    <a:pt x="140" y="681"/>
                  </a:cubicBezTo>
                  <a:lnTo>
                    <a:pt x="137" y="684"/>
                  </a:lnTo>
                  <a:lnTo>
                    <a:pt x="140" y="678"/>
                  </a:lnTo>
                  <a:lnTo>
                    <a:pt x="140" y="681"/>
                  </a:lnTo>
                  <a:lnTo>
                    <a:pt x="140" y="686"/>
                  </a:lnTo>
                  <a:cubicBezTo>
                    <a:pt x="140" y="690"/>
                    <a:pt x="136" y="694"/>
                    <a:pt x="132" y="694"/>
                  </a:cubicBezTo>
                  <a:lnTo>
                    <a:pt x="129" y="694"/>
                  </a:lnTo>
                  <a:lnTo>
                    <a:pt x="135" y="692"/>
                  </a:lnTo>
                  <a:lnTo>
                    <a:pt x="132" y="694"/>
                  </a:lnTo>
                  <a:cubicBezTo>
                    <a:pt x="130" y="696"/>
                    <a:pt x="128" y="697"/>
                    <a:pt x="126" y="697"/>
                  </a:cubicBezTo>
                  <a:lnTo>
                    <a:pt x="124" y="697"/>
                  </a:lnTo>
                  <a:lnTo>
                    <a:pt x="121" y="697"/>
                  </a:lnTo>
                  <a:lnTo>
                    <a:pt x="129" y="688"/>
                  </a:lnTo>
                  <a:lnTo>
                    <a:pt x="129" y="691"/>
                  </a:lnTo>
                  <a:cubicBezTo>
                    <a:pt x="129" y="696"/>
                    <a:pt x="125" y="699"/>
                    <a:pt x="121" y="699"/>
                  </a:cubicBezTo>
                  <a:lnTo>
                    <a:pt x="118" y="699"/>
                  </a:lnTo>
                  <a:lnTo>
                    <a:pt x="124" y="697"/>
                  </a:lnTo>
                  <a:lnTo>
                    <a:pt x="121" y="699"/>
                  </a:lnTo>
                  <a:lnTo>
                    <a:pt x="124" y="694"/>
                  </a:lnTo>
                  <a:lnTo>
                    <a:pt x="124" y="696"/>
                  </a:lnTo>
                  <a:cubicBezTo>
                    <a:pt x="124" y="699"/>
                    <a:pt x="123" y="701"/>
                    <a:pt x="121" y="702"/>
                  </a:cubicBezTo>
                  <a:cubicBezTo>
                    <a:pt x="119" y="704"/>
                    <a:pt x="117" y="705"/>
                    <a:pt x="115" y="704"/>
                  </a:cubicBezTo>
                  <a:lnTo>
                    <a:pt x="85" y="702"/>
                  </a:lnTo>
                  <a:cubicBezTo>
                    <a:pt x="83" y="702"/>
                    <a:pt x="81" y="700"/>
                    <a:pt x="80" y="699"/>
                  </a:cubicBezTo>
                  <a:cubicBezTo>
                    <a:pt x="78" y="697"/>
                    <a:pt x="78" y="694"/>
                    <a:pt x="78" y="692"/>
                  </a:cubicBezTo>
                  <a:lnTo>
                    <a:pt x="81" y="679"/>
                  </a:lnTo>
                  <a:lnTo>
                    <a:pt x="85" y="688"/>
                  </a:lnTo>
                  <a:lnTo>
                    <a:pt x="80" y="685"/>
                  </a:lnTo>
                  <a:cubicBezTo>
                    <a:pt x="78" y="684"/>
                    <a:pt x="76" y="682"/>
                    <a:pt x="76" y="680"/>
                  </a:cubicBezTo>
                  <a:cubicBezTo>
                    <a:pt x="75" y="677"/>
                    <a:pt x="76" y="675"/>
                    <a:pt x="77" y="673"/>
                  </a:cubicBezTo>
                  <a:lnTo>
                    <a:pt x="85" y="662"/>
                  </a:lnTo>
                  <a:lnTo>
                    <a:pt x="83" y="667"/>
                  </a:lnTo>
                  <a:lnTo>
                    <a:pt x="83" y="635"/>
                  </a:lnTo>
                  <a:lnTo>
                    <a:pt x="85" y="640"/>
                  </a:lnTo>
                  <a:lnTo>
                    <a:pt x="47" y="587"/>
                  </a:lnTo>
                  <a:cubicBezTo>
                    <a:pt x="46" y="585"/>
                    <a:pt x="46" y="582"/>
                    <a:pt x="46" y="580"/>
                  </a:cubicBezTo>
                  <a:lnTo>
                    <a:pt x="52" y="561"/>
                  </a:lnTo>
                  <a:lnTo>
                    <a:pt x="54" y="570"/>
                  </a:lnTo>
                  <a:lnTo>
                    <a:pt x="35" y="554"/>
                  </a:lnTo>
                  <a:cubicBezTo>
                    <a:pt x="34" y="552"/>
                    <a:pt x="33" y="551"/>
                    <a:pt x="33" y="549"/>
                  </a:cubicBezTo>
                  <a:lnTo>
                    <a:pt x="27" y="498"/>
                  </a:lnTo>
                  <a:lnTo>
                    <a:pt x="30" y="504"/>
                  </a:lnTo>
                  <a:lnTo>
                    <a:pt x="20" y="496"/>
                  </a:lnTo>
                  <a:lnTo>
                    <a:pt x="28" y="496"/>
                  </a:lnTo>
                  <a:lnTo>
                    <a:pt x="17" y="502"/>
                  </a:lnTo>
                  <a:cubicBezTo>
                    <a:pt x="14" y="504"/>
                    <a:pt x="9" y="502"/>
                    <a:pt x="7" y="499"/>
                  </a:cubicBezTo>
                  <a:lnTo>
                    <a:pt x="2" y="491"/>
                  </a:lnTo>
                  <a:cubicBezTo>
                    <a:pt x="0" y="488"/>
                    <a:pt x="0" y="485"/>
                    <a:pt x="2" y="482"/>
                  </a:cubicBezTo>
                  <a:lnTo>
                    <a:pt x="20" y="453"/>
                  </a:lnTo>
                  <a:lnTo>
                    <a:pt x="20" y="461"/>
                  </a:lnTo>
                  <a:lnTo>
                    <a:pt x="9" y="440"/>
                  </a:lnTo>
                  <a:cubicBezTo>
                    <a:pt x="8" y="436"/>
                    <a:pt x="9" y="432"/>
                    <a:pt x="12" y="430"/>
                  </a:cubicBezTo>
                  <a:lnTo>
                    <a:pt x="33" y="414"/>
                  </a:lnTo>
                  <a:lnTo>
                    <a:pt x="30" y="423"/>
                  </a:lnTo>
                  <a:lnTo>
                    <a:pt x="22" y="399"/>
                  </a:lnTo>
                  <a:cubicBezTo>
                    <a:pt x="21" y="395"/>
                    <a:pt x="23" y="390"/>
                    <a:pt x="27" y="389"/>
                  </a:cubicBezTo>
                  <a:lnTo>
                    <a:pt x="40" y="384"/>
                  </a:lnTo>
                  <a:lnTo>
                    <a:pt x="36" y="388"/>
                  </a:lnTo>
                  <a:lnTo>
                    <a:pt x="44" y="367"/>
                  </a:lnTo>
                  <a:lnTo>
                    <a:pt x="43" y="370"/>
                  </a:lnTo>
                  <a:lnTo>
                    <a:pt x="43" y="348"/>
                  </a:lnTo>
                  <a:cubicBezTo>
                    <a:pt x="43" y="346"/>
                    <a:pt x="44" y="344"/>
                    <a:pt x="46" y="343"/>
                  </a:cubicBezTo>
                  <a:lnTo>
                    <a:pt x="54" y="335"/>
                  </a:lnTo>
                  <a:cubicBezTo>
                    <a:pt x="55" y="333"/>
                    <a:pt x="57" y="333"/>
                    <a:pt x="59" y="333"/>
                  </a:cubicBezTo>
                  <a:lnTo>
                    <a:pt x="99" y="333"/>
                  </a:lnTo>
                  <a:lnTo>
                    <a:pt x="91" y="341"/>
                  </a:lnTo>
                  <a:lnTo>
                    <a:pt x="86" y="149"/>
                  </a:lnTo>
                  <a:lnTo>
                    <a:pt x="86" y="123"/>
                  </a:lnTo>
                  <a:cubicBezTo>
                    <a:pt x="86" y="118"/>
                    <a:pt x="90" y="115"/>
                    <a:pt x="94" y="115"/>
                  </a:cubicBezTo>
                  <a:lnTo>
                    <a:pt x="134" y="115"/>
                  </a:lnTo>
                  <a:lnTo>
                    <a:pt x="126" y="123"/>
                  </a:lnTo>
                  <a:lnTo>
                    <a:pt x="124" y="22"/>
                  </a:lnTo>
                  <a:cubicBezTo>
                    <a:pt x="124" y="20"/>
                    <a:pt x="124" y="18"/>
                    <a:pt x="126" y="16"/>
                  </a:cubicBezTo>
                  <a:cubicBezTo>
                    <a:pt x="127" y="15"/>
                    <a:pt x="129" y="14"/>
                    <a:pt x="132" y="14"/>
                  </a:cubicBezTo>
                  <a:lnTo>
                    <a:pt x="410" y="14"/>
                  </a:lnTo>
                  <a:lnTo>
                    <a:pt x="403" y="18"/>
                  </a:lnTo>
                  <a:lnTo>
                    <a:pt x="411" y="4"/>
                  </a:lnTo>
                  <a:cubicBezTo>
                    <a:pt x="413" y="1"/>
                    <a:pt x="417" y="0"/>
                    <a:pt x="420" y="1"/>
                  </a:cubicBezTo>
                  <a:cubicBezTo>
                    <a:pt x="424" y="2"/>
                    <a:pt x="426" y="5"/>
                    <a:pt x="426" y="8"/>
                  </a:cubicBezTo>
                  <a:lnTo>
                    <a:pt x="426" y="22"/>
                  </a:lnTo>
                  <a:lnTo>
                    <a:pt x="418" y="14"/>
                  </a:lnTo>
                  <a:lnTo>
                    <a:pt x="656" y="14"/>
                  </a:lnTo>
                  <a:cubicBezTo>
                    <a:pt x="660" y="14"/>
                    <a:pt x="664" y="17"/>
                    <a:pt x="664" y="21"/>
                  </a:cubicBezTo>
                  <a:lnTo>
                    <a:pt x="667" y="39"/>
                  </a:lnTo>
                  <a:lnTo>
                    <a:pt x="665" y="35"/>
                  </a:lnTo>
                  <a:lnTo>
                    <a:pt x="686" y="62"/>
                  </a:lnTo>
                  <a:cubicBezTo>
                    <a:pt x="689" y="65"/>
                    <a:pt x="689" y="69"/>
                    <a:pt x="686" y="72"/>
                  </a:cubicBezTo>
                  <a:cubicBezTo>
                    <a:pt x="684" y="75"/>
                    <a:pt x="680" y="76"/>
                    <a:pt x="677" y="74"/>
                  </a:cubicBezTo>
                  <a:lnTo>
                    <a:pt x="666" y="69"/>
                  </a:lnTo>
                  <a:lnTo>
                    <a:pt x="677" y="60"/>
                  </a:lnTo>
                  <a:lnTo>
                    <a:pt x="699" y="180"/>
                  </a:lnTo>
                  <a:lnTo>
                    <a:pt x="696" y="175"/>
                  </a:lnTo>
                  <a:lnTo>
                    <a:pt x="736" y="207"/>
                  </a:lnTo>
                  <a:close/>
                  <a:moveTo>
                    <a:pt x="686" y="187"/>
                  </a:moveTo>
                  <a:cubicBezTo>
                    <a:pt x="684" y="186"/>
                    <a:pt x="683" y="184"/>
                    <a:pt x="683" y="183"/>
                  </a:cubicBezTo>
                  <a:lnTo>
                    <a:pt x="662" y="63"/>
                  </a:lnTo>
                  <a:cubicBezTo>
                    <a:pt x="661" y="60"/>
                    <a:pt x="662" y="57"/>
                    <a:pt x="665" y="55"/>
                  </a:cubicBezTo>
                  <a:cubicBezTo>
                    <a:pt x="667" y="53"/>
                    <a:pt x="670" y="53"/>
                    <a:pt x="673" y="54"/>
                  </a:cubicBezTo>
                  <a:lnTo>
                    <a:pt x="684" y="60"/>
                  </a:lnTo>
                  <a:lnTo>
                    <a:pt x="674" y="72"/>
                  </a:lnTo>
                  <a:lnTo>
                    <a:pt x="653" y="45"/>
                  </a:lnTo>
                  <a:cubicBezTo>
                    <a:pt x="652" y="44"/>
                    <a:pt x="651" y="43"/>
                    <a:pt x="651" y="41"/>
                  </a:cubicBezTo>
                  <a:lnTo>
                    <a:pt x="648" y="23"/>
                  </a:lnTo>
                  <a:lnTo>
                    <a:pt x="656" y="30"/>
                  </a:lnTo>
                  <a:lnTo>
                    <a:pt x="418" y="30"/>
                  </a:lnTo>
                  <a:cubicBezTo>
                    <a:pt x="414" y="30"/>
                    <a:pt x="410" y="26"/>
                    <a:pt x="410" y="22"/>
                  </a:cubicBezTo>
                  <a:lnTo>
                    <a:pt x="410" y="8"/>
                  </a:lnTo>
                  <a:lnTo>
                    <a:pt x="425" y="13"/>
                  </a:lnTo>
                  <a:lnTo>
                    <a:pt x="417" y="26"/>
                  </a:lnTo>
                  <a:cubicBezTo>
                    <a:pt x="415" y="28"/>
                    <a:pt x="413" y="30"/>
                    <a:pt x="410" y="30"/>
                  </a:cubicBezTo>
                  <a:lnTo>
                    <a:pt x="132" y="30"/>
                  </a:lnTo>
                  <a:lnTo>
                    <a:pt x="140" y="22"/>
                  </a:lnTo>
                  <a:lnTo>
                    <a:pt x="142" y="122"/>
                  </a:lnTo>
                  <a:cubicBezTo>
                    <a:pt x="142" y="125"/>
                    <a:pt x="141" y="127"/>
                    <a:pt x="140" y="128"/>
                  </a:cubicBezTo>
                  <a:cubicBezTo>
                    <a:pt x="138" y="130"/>
                    <a:pt x="136" y="131"/>
                    <a:pt x="134" y="131"/>
                  </a:cubicBezTo>
                  <a:lnTo>
                    <a:pt x="94" y="131"/>
                  </a:lnTo>
                  <a:lnTo>
                    <a:pt x="102" y="123"/>
                  </a:lnTo>
                  <a:lnTo>
                    <a:pt x="102" y="149"/>
                  </a:lnTo>
                  <a:lnTo>
                    <a:pt x="107" y="340"/>
                  </a:lnTo>
                  <a:cubicBezTo>
                    <a:pt x="108" y="342"/>
                    <a:pt x="107" y="345"/>
                    <a:pt x="105" y="346"/>
                  </a:cubicBezTo>
                  <a:cubicBezTo>
                    <a:pt x="104" y="348"/>
                    <a:pt x="102" y="349"/>
                    <a:pt x="99" y="349"/>
                  </a:cubicBezTo>
                  <a:lnTo>
                    <a:pt x="59" y="349"/>
                  </a:lnTo>
                  <a:lnTo>
                    <a:pt x="65" y="346"/>
                  </a:lnTo>
                  <a:lnTo>
                    <a:pt x="57" y="354"/>
                  </a:lnTo>
                  <a:lnTo>
                    <a:pt x="59" y="348"/>
                  </a:lnTo>
                  <a:lnTo>
                    <a:pt x="59" y="370"/>
                  </a:lnTo>
                  <a:cubicBezTo>
                    <a:pt x="59" y="371"/>
                    <a:pt x="59" y="372"/>
                    <a:pt x="59" y="373"/>
                  </a:cubicBezTo>
                  <a:lnTo>
                    <a:pt x="51" y="394"/>
                  </a:lnTo>
                  <a:cubicBezTo>
                    <a:pt x="50" y="396"/>
                    <a:pt x="48" y="398"/>
                    <a:pt x="46" y="398"/>
                  </a:cubicBezTo>
                  <a:lnTo>
                    <a:pt x="33" y="404"/>
                  </a:lnTo>
                  <a:lnTo>
                    <a:pt x="37" y="394"/>
                  </a:lnTo>
                  <a:lnTo>
                    <a:pt x="45" y="418"/>
                  </a:lnTo>
                  <a:cubicBezTo>
                    <a:pt x="47" y="421"/>
                    <a:pt x="45" y="425"/>
                    <a:pt x="43" y="427"/>
                  </a:cubicBezTo>
                  <a:lnTo>
                    <a:pt x="21" y="443"/>
                  </a:lnTo>
                  <a:lnTo>
                    <a:pt x="24" y="433"/>
                  </a:lnTo>
                  <a:lnTo>
                    <a:pt x="34" y="454"/>
                  </a:lnTo>
                  <a:cubicBezTo>
                    <a:pt x="36" y="456"/>
                    <a:pt x="35" y="459"/>
                    <a:pt x="34" y="462"/>
                  </a:cubicBezTo>
                  <a:lnTo>
                    <a:pt x="15" y="491"/>
                  </a:lnTo>
                  <a:lnTo>
                    <a:pt x="15" y="482"/>
                  </a:lnTo>
                  <a:lnTo>
                    <a:pt x="20" y="490"/>
                  </a:lnTo>
                  <a:lnTo>
                    <a:pt x="10" y="487"/>
                  </a:lnTo>
                  <a:lnTo>
                    <a:pt x="21" y="482"/>
                  </a:lnTo>
                  <a:cubicBezTo>
                    <a:pt x="24" y="481"/>
                    <a:pt x="27" y="481"/>
                    <a:pt x="29" y="483"/>
                  </a:cubicBezTo>
                  <a:lnTo>
                    <a:pt x="40" y="491"/>
                  </a:lnTo>
                  <a:cubicBezTo>
                    <a:pt x="42" y="492"/>
                    <a:pt x="43" y="494"/>
                    <a:pt x="43" y="496"/>
                  </a:cubicBezTo>
                  <a:lnTo>
                    <a:pt x="49" y="547"/>
                  </a:lnTo>
                  <a:lnTo>
                    <a:pt x="46" y="542"/>
                  </a:lnTo>
                  <a:lnTo>
                    <a:pt x="65" y="558"/>
                  </a:lnTo>
                  <a:cubicBezTo>
                    <a:pt x="67" y="560"/>
                    <a:pt x="68" y="563"/>
                    <a:pt x="67" y="566"/>
                  </a:cubicBezTo>
                  <a:lnTo>
                    <a:pt x="62" y="584"/>
                  </a:lnTo>
                  <a:lnTo>
                    <a:pt x="61" y="578"/>
                  </a:lnTo>
                  <a:lnTo>
                    <a:pt x="98" y="631"/>
                  </a:lnTo>
                  <a:cubicBezTo>
                    <a:pt x="99" y="632"/>
                    <a:pt x="99" y="634"/>
                    <a:pt x="99" y="635"/>
                  </a:cubicBezTo>
                  <a:lnTo>
                    <a:pt x="99" y="667"/>
                  </a:lnTo>
                  <a:cubicBezTo>
                    <a:pt x="99" y="669"/>
                    <a:pt x="99" y="671"/>
                    <a:pt x="98" y="672"/>
                  </a:cubicBezTo>
                  <a:lnTo>
                    <a:pt x="90" y="683"/>
                  </a:lnTo>
                  <a:lnTo>
                    <a:pt x="87" y="671"/>
                  </a:lnTo>
                  <a:lnTo>
                    <a:pt x="92" y="673"/>
                  </a:lnTo>
                  <a:cubicBezTo>
                    <a:pt x="96" y="675"/>
                    <a:pt x="97" y="679"/>
                    <a:pt x="97" y="682"/>
                  </a:cubicBezTo>
                  <a:lnTo>
                    <a:pt x="94" y="695"/>
                  </a:lnTo>
                  <a:lnTo>
                    <a:pt x="87" y="686"/>
                  </a:lnTo>
                  <a:lnTo>
                    <a:pt x="116" y="688"/>
                  </a:lnTo>
                  <a:lnTo>
                    <a:pt x="108" y="696"/>
                  </a:lnTo>
                  <a:lnTo>
                    <a:pt x="108" y="694"/>
                  </a:lnTo>
                  <a:cubicBezTo>
                    <a:pt x="108" y="692"/>
                    <a:pt x="108" y="690"/>
                    <a:pt x="110" y="688"/>
                  </a:cubicBezTo>
                  <a:lnTo>
                    <a:pt x="113" y="685"/>
                  </a:lnTo>
                  <a:cubicBezTo>
                    <a:pt x="114" y="684"/>
                    <a:pt x="116" y="683"/>
                    <a:pt x="118" y="683"/>
                  </a:cubicBezTo>
                  <a:lnTo>
                    <a:pt x="121" y="683"/>
                  </a:lnTo>
                  <a:lnTo>
                    <a:pt x="113" y="691"/>
                  </a:lnTo>
                  <a:lnTo>
                    <a:pt x="113" y="688"/>
                  </a:lnTo>
                  <a:cubicBezTo>
                    <a:pt x="113" y="684"/>
                    <a:pt x="116" y="680"/>
                    <a:pt x="121" y="680"/>
                  </a:cubicBezTo>
                  <a:lnTo>
                    <a:pt x="124" y="680"/>
                  </a:lnTo>
                  <a:lnTo>
                    <a:pt x="126" y="680"/>
                  </a:lnTo>
                  <a:lnTo>
                    <a:pt x="121" y="683"/>
                  </a:lnTo>
                  <a:lnTo>
                    <a:pt x="123" y="680"/>
                  </a:lnTo>
                  <a:cubicBezTo>
                    <a:pt x="125" y="679"/>
                    <a:pt x="127" y="678"/>
                    <a:pt x="129" y="678"/>
                  </a:cubicBezTo>
                  <a:lnTo>
                    <a:pt x="132" y="678"/>
                  </a:lnTo>
                  <a:lnTo>
                    <a:pt x="124" y="686"/>
                  </a:lnTo>
                  <a:lnTo>
                    <a:pt x="124" y="681"/>
                  </a:lnTo>
                  <a:lnTo>
                    <a:pt x="124" y="678"/>
                  </a:lnTo>
                  <a:cubicBezTo>
                    <a:pt x="124" y="676"/>
                    <a:pt x="124" y="674"/>
                    <a:pt x="126" y="672"/>
                  </a:cubicBezTo>
                  <a:lnTo>
                    <a:pt x="129" y="670"/>
                  </a:lnTo>
                  <a:lnTo>
                    <a:pt x="126" y="675"/>
                  </a:lnTo>
                  <a:lnTo>
                    <a:pt x="126" y="673"/>
                  </a:lnTo>
                  <a:cubicBezTo>
                    <a:pt x="126" y="668"/>
                    <a:pt x="130" y="665"/>
                    <a:pt x="134" y="665"/>
                  </a:cubicBezTo>
                  <a:lnTo>
                    <a:pt x="140" y="665"/>
                  </a:lnTo>
                  <a:lnTo>
                    <a:pt x="132" y="673"/>
                  </a:lnTo>
                  <a:lnTo>
                    <a:pt x="132" y="670"/>
                  </a:lnTo>
                  <a:lnTo>
                    <a:pt x="132" y="667"/>
                  </a:lnTo>
                  <a:lnTo>
                    <a:pt x="132" y="665"/>
                  </a:lnTo>
                  <a:lnTo>
                    <a:pt x="132" y="659"/>
                  </a:lnTo>
                  <a:lnTo>
                    <a:pt x="132" y="657"/>
                  </a:lnTo>
                  <a:cubicBezTo>
                    <a:pt x="132" y="654"/>
                    <a:pt x="132" y="652"/>
                    <a:pt x="134" y="651"/>
                  </a:cubicBezTo>
                  <a:lnTo>
                    <a:pt x="137" y="648"/>
                  </a:lnTo>
                  <a:lnTo>
                    <a:pt x="139" y="646"/>
                  </a:lnTo>
                  <a:lnTo>
                    <a:pt x="137" y="651"/>
                  </a:lnTo>
                  <a:lnTo>
                    <a:pt x="137" y="649"/>
                  </a:lnTo>
                  <a:lnTo>
                    <a:pt x="137" y="651"/>
                  </a:lnTo>
                  <a:lnTo>
                    <a:pt x="135" y="640"/>
                  </a:lnTo>
                  <a:cubicBezTo>
                    <a:pt x="134" y="638"/>
                    <a:pt x="134" y="635"/>
                    <a:pt x="136" y="633"/>
                  </a:cubicBezTo>
                  <a:cubicBezTo>
                    <a:pt x="137" y="631"/>
                    <a:pt x="140" y="630"/>
                    <a:pt x="142" y="630"/>
                  </a:cubicBezTo>
                  <a:lnTo>
                    <a:pt x="145" y="630"/>
                  </a:lnTo>
                  <a:lnTo>
                    <a:pt x="137" y="638"/>
                  </a:lnTo>
                  <a:lnTo>
                    <a:pt x="137" y="635"/>
                  </a:lnTo>
                  <a:cubicBezTo>
                    <a:pt x="137" y="631"/>
                    <a:pt x="141" y="627"/>
                    <a:pt x="145" y="627"/>
                  </a:cubicBezTo>
                  <a:lnTo>
                    <a:pt x="148" y="627"/>
                  </a:lnTo>
                  <a:lnTo>
                    <a:pt x="142" y="630"/>
                  </a:lnTo>
                  <a:lnTo>
                    <a:pt x="145" y="627"/>
                  </a:lnTo>
                  <a:lnTo>
                    <a:pt x="142" y="633"/>
                  </a:lnTo>
                  <a:lnTo>
                    <a:pt x="142" y="630"/>
                  </a:lnTo>
                  <a:cubicBezTo>
                    <a:pt x="142" y="626"/>
                    <a:pt x="146" y="622"/>
                    <a:pt x="150" y="622"/>
                  </a:cubicBezTo>
                  <a:lnTo>
                    <a:pt x="153" y="622"/>
                  </a:lnTo>
                  <a:lnTo>
                    <a:pt x="145" y="630"/>
                  </a:lnTo>
                  <a:lnTo>
                    <a:pt x="145" y="627"/>
                  </a:lnTo>
                  <a:lnTo>
                    <a:pt x="145" y="625"/>
                  </a:lnTo>
                  <a:lnTo>
                    <a:pt x="145" y="622"/>
                  </a:lnTo>
                  <a:lnTo>
                    <a:pt x="145" y="619"/>
                  </a:lnTo>
                  <a:lnTo>
                    <a:pt x="145" y="617"/>
                  </a:lnTo>
                  <a:cubicBezTo>
                    <a:pt x="145" y="612"/>
                    <a:pt x="149" y="609"/>
                    <a:pt x="153" y="609"/>
                  </a:cubicBezTo>
                  <a:lnTo>
                    <a:pt x="156" y="609"/>
                  </a:lnTo>
                  <a:lnTo>
                    <a:pt x="148" y="617"/>
                  </a:lnTo>
                  <a:lnTo>
                    <a:pt x="148" y="614"/>
                  </a:lnTo>
                  <a:cubicBezTo>
                    <a:pt x="148" y="610"/>
                    <a:pt x="151" y="606"/>
                    <a:pt x="156" y="606"/>
                  </a:cubicBezTo>
                  <a:lnTo>
                    <a:pt x="158" y="606"/>
                  </a:lnTo>
                  <a:lnTo>
                    <a:pt x="161" y="606"/>
                  </a:lnTo>
                  <a:lnTo>
                    <a:pt x="164" y="606"/>
                  </a:lnTo>
                  <a:lnTo>
                    <a:pt x="166" y="606"/>
                  </a:lnTo>
                  <a:lnTo>
                    <a:pt x="169" y="606"/>
                  </a:lnTo>
                  <a:lnTo>
                    <a:pt x="161" y="614"/>
                  </a:lnTo>
                  <a:lnTo>
                    <a:pt x="161" y="611"/>
                  </a:lnTo>
                  <a:cubicBezTo>
                    <a:pt x="161" y="607"/>
                    <a:pt x="165" y="603"/>
                    <a:pt x="169" y="603"/>
                  </a:cubicBezTo>
                  <a:lnTo>
                    <a:pt x="172" y="603"/>
                  </a:lnTo>
                  <a:lnTo>
                    <a:pt x="174" y="603"/>
                  </a:lnTo>
                  <a:lnTo>
                    <a:pt x="177" y="603"/>
                  </a:lnTo>
                  <a:lnTo>
                    <a:pt x="171" y="606"/>
                  </a:lnTo>
                  <a:lnTo>
                    <a:pt x="174" y="603"/>
                  </a:lnTo>
                  <a:cubicBezTo>
                    <a:pt x="176" y="602"/>
                    <a:pt x="178" y="601"/>
                    <a:pt x="180" y="601"/>
                  </a:cubicBezTo>
                  <a:lnTo>
                    <a:pt x="182" y="601"/>
                  </a:lnTo>
                  <a:lnTo>
                    <a:pt x="185" y="601"/>
                  </a:lnTo>
                  <a:lnTo>
                    <a:pt x="188" y="601"/>
                  </a:lnTo>
                  <a:cubicBezTo>
                    <a:pt x="190" y="601"/>
                    <a:pt x="192" y="602"/>
                    <a:pt x="193" y="603"/>
                  </a:cubicBezTo>
                  <a:lnTo>
                    <a:pt x="196" y="606"/>
                  </a:lnTo>
                  <a:cubicBezTo>
                    <a:pt x="198" y="607"/>
                    <a:pt x="198" y="609"/>
                    <a:pt x="198" y="611"/>
                  </a:cubicBezTo>
                  <a:lnTo>
                    <a:pt x="198" y="619"/>
                  </a:lnTo>
                  <a:lnTo>
                    <a:pt x="196" y="614"/>
                  </a:lnTo>
                  <a:lnTo>
                    <a:pt x="199" y="616"/>
                  </a:lnTo>
                  <a:lnTo>
                    <a:pt x="193" y="614"/>
                  </a:lnTo>
                  <a:lnTo>
                    <a:pt x="196" y="614"/>
                  </a:lnTo>
                  <a:cubicBezTo>
                    <a:pt x="200" y="614"/>
                    <a:pt x="204" y="618"/>
                    <a:pt x="204" y="622"/>
                  </a:cubicBezTo>
                  <a:lnTo>
                    <a:pt x="204" y="625"/>
                  </a:lnTo>
                  <a:lnTo>
                    <a:pt x="196" y="617"/>
                  </a:lnTo>
                  <a:lnTo>
                    <a:pt x="198" y="617"/>
                  </a:lnTo>
                  <a:cubicBezTo>
                    <a:pt x="203" y="617"/>
                    <a:pt x="206" y="620"/>
                    <a:pt x="206" y="625"/>
                  </a:cubicBezTo>
                  <a:lnTo>
                    <a:pt x="206" y="627"/>
                  </a:lnTo>
                  <a:lnTo>
                    <a:pt x="204" y="622"/>
                  </a:lnTo>
                  <a:lnTo>
                    <a:pt x="207" y="624"/>
                  </a:lnTo>
                  <a:cubicBezTo>
                    <a:pt x="208" y="626"/>
                    <a:pt x="209" y="628"/>
                    <a:pt x="209" y="630"/>
                  </a:cubicBezTo>
                  <a:lnTo>
                    <a:pt x="209" y="633"/>
                  </a:lnTo>
                  <a:lnTo>
                    <a:pt x="201" y="625"/>
                  </a:lnTo>
                  <a:lnTo>
                    <a:pt x="207" y="625"/>
                  </a:lnTo>
                  <a:cubicBezTo>
                    <a:pt x="211" y="625"/>
                    <a:pt x="215" y="628"/>
                    <a:pt x="215" y="633"/>
                  </a:cubicBezTo>
                  <a:lnTo>
                    <a:pt x="215" y="635"/>
                  </a:lnTo>
                  <a:lnTo>
                    <a:pt x="215" y="638"/>
                  </a:lnTo>
                  <a:lnTo>
                    <a:pt x="212" y="632"/>
                  </a:lnTo>
                  <a:lnTo>
                    <a:pt x="215" y="635"/>
                  </a:lnTo>
                  <a:cubicBezTo>
                    <a:pt x="216" y="637"/>
                    <a:pt x="217" y="639"/>
                    <a:pt x="217" y="641"/>
                  </a:cubicBezTo>
                  <a:lnTo>
                    <a:pt x="217" y="643"/>
                  </a:lnTo>
                  <a:lnTo>
                    <a:pt x="217" y="646"/>
                  </a:lnTo>
                  <a:lnTo>
                    <a:pt x="209" y="638"/>
                  </a:lnTo>
                  <a:lnTo>
                    <a:pt x="212" y="638"/>
                  </a:lnTo>
                  <a:cubicBezTo>
                    <a:pt x="216" y="638"/>
                    <a:pt x="220" y="642"/>
                    <a:pt x="220" y="646"/>
                  </a:cubicBezTo>
                  <a:lnTo>
                    <a:pt x="220" y="649"/>
                  </a:lnTo>
                  <a:lnTo>
                    <a:pt x="218" y="643"/>
                  </a:lnTo>
                  <a:lnTo>
                    <a:pt x="220" y="646"/>
                  </a:lnTo>
                  <a:lnTo>
                    <a:pt x="216" y="644"/>
                  </a:lnTo>
                  <a:lnTo>
                    <a:pt x="227" y="646"/>
                  </a:lnTo>
                  <a:lnTo>
                    <a:pt x="225" y="646"/>
                  </a:lnTo>
                  <a:lnTo>
                    <a:pt x="228" y="646"/>
                  </a:lnTo>
                  <a:lnTo>
                    <a:pt x="231" y="646"/>
                  </a:lnTo>
                  <a:lnTo>
                    <a:pt x="225" y="648"/>
                  </a:lnTo>
                  <a:lnTo>
                    <a:pt x="228" y="646"/>
                  </a:lnTo>
                  <a:cubicBezTo>
                    <a:pt x="229" y="644"/>
                    <a:pt x="231" y="643"/>
                    <a:pt x="233" y="643"/>
                  </a:cubicBezTo>
                  <a:lnTo>
                    <a:pt x="236" y="643"/>
                  </a:lnTo>
                  <a:lnTo>
                    <a:pt x="239" y="643"/>
                  </a:lnTo>
                  <a:lnTo>
                    <a:pt x="235" y="644"/>
                  </a:lnTo>
                  <a:lnTo>
                    <a:pt x="240" y="641"/>
                  </a:lnTo>
                  <a:cubicBezTo>
                    <a:pt x="242" y="641"/>
                    <a:pt x="243" y="641"/>
                    <a:pt x="244" y="641"/>
                  </a:cubicBezTo>
                  <a:lnTo>
                    <a:pt x="249" y="641"/>
                  </a:lnTo>
                  <a:lnTo>
                    <a:pt x="252" y="641"/>
                  </a:lnTo>
                  <a:lnTo>
                    <a:pt x="255" y="641"/>
                  </a:lnTo>
                  <a:lnTo>
                    <a:pt x="257" y="641"/>
                  </a:lnTo>
                  <a:lnTo>
                    <a:pt x="263" y="641"/>
                  </a:lnTo>
                  <a:lnTo>
                    <a:pt x="265" y="641"/>
                  </a:lnTo>
                  <a:lnTo>
                    <a:pt x="268" y="641"/>
                  </a:lnTo>
                  <a:lnTo>
                    <a:pt x="273" y="641"/>
                  </a:lnTo>
                  <a:lnTo>
                    <a:pt x="276" y="641"/>
                  </a:lnTo>
                  <a:lnTo>
                    <a:pt x="279" y="641"/>
                  </a:lnTo>
                  <a:lnTo>
                    <a:pt x="281" y="641"/>
                  </a:lnTo>
                  <a:cubicBezTo>
                    <a:pt x="285" y="641"/>
                    <a:pt x="288" y="643"/>
                    <a:pt x="289" y="646"/>
                  </a:cubicBezTo>
                  <a:lnTo>
                    <a:pt x="294" y="662"/>
                  </a:lnTo>
                  <a:lnTo>
                    <a:pt x="287" y="657"/>
                  </a:lnTo>
                  <a:lnTo>
                    <a:pt x="298" y="657"/>
                  </a:lnTo>
                  <a:lnTo>
                    <a:pt x="319" y="657"/>
                  </a:lnTo>
                  <a:lnTo>
                    <a:pt x="312" y="668"/>
                  </a:lnTo>
                  <a:lnTo>
                    <a:pt x="309" y="663"/>
                  </a:lnTo>
                  <a:cubicBezTo>
                    <a:pt x="309" y="662"/>
                    <a:pt x="308" y="661"/>
                    <a:pt x="308" y="659"/>
                  </a:cubicBezTo>
                  <a:lnTo>
                    <a:pt x="308" y="657"/>
                  </a:lnTo>
                  <a:cubicBezTo>
                    <a:pt x="308" y="655"/>
                    <a:pt x="309" y="653"/>
                    <a:pt x="310" y="652"/>
                  </a:cubicBezTo>
                  <a:lnTo>
                    <a:pt x="320" y="636"/>
                  </a:lnTo>
                  <a:cubicBezTo>
                    <a:pt x="322" y="634"/>
                    <a:pt x="324" y="633"/>
                    <a:pt x="327" y="633"/>
                  </a:cubicBezTo>
                  <a:lnTo>
                    <a:pt x="354" y="633"/>
                  </a:lnTo>
                  <a:lnTo>
                    <a:pt x="346" y="641"/>
                  </a:lnTo>
                  <a:lnTo>
                    <a:pt x="346" y="635"/>
                  </a:lnTo>
                  <a:lnTo>
                    <a:pt x="346" y="630"/>
                  </a:lnTo>
                  <a:lnTo>
                    <a:pt x="346" y="627"/>
                  </a:lnTo>
                  <a:lnTo>
                    <a:pt x="346" y="622"/>
                  </a:lnTo>
                  <a:cubicBezTo>
                    <a:pt x="346" y="619"/>
                    <a:pt x="347" y="616"/>
                    <a:pt x="350" y="615"/>
                  </a:cubicBezTo>
                  <a:lnTo>
                    <a:pt x="366" y="607"/>
                  </a:lnTo>
                  <a:cubicBezTo>
                    <a:pt x="369" y="606"/>
                    <a:pt x="372" y="606"/>
                    <a:pt x="374" y="607"/>
                  </a:cubicBezTo>
                  <a:lnTo>
                    <a:pt x="398" y="624"/>
                  </a:lnTo>
                  <a:lnTo>
                    <a:pt x="417" y="637"/>
                  </a:lnTo>
                  <a:lnTo>
                    <a:pt x="405" y="643"/>
                  </a:lnTo>
                  <a:lnTo>
                    <a:pt x="405" y="641"/>
                  </a:lnTo>
                  <a:cubicBezTo>
                    <a:pt x="405" y="636"/>
                    <a:pt x="408" y="633"/>
                    <a:pt x="413" y="633"/>
                  </a:cubicBezTo>
                  <a:lnTo>
                    <a:pt x="431" y="633"/>
                  </a:lnTo>
                  <a:lnTo>
                    <a:pt x="425" y="635"/>
                  </a:lnTo>
                  <a:lnTo>
                    <a:pt x="444" y="614"/>
                  </a:lnTo>
                  <a:lnTo>
                    <a:pt x="442" y="619"/>
                  </a:lnTo>
                  <a:lnTo>
                    <a:pt x="442" y="617"/>
                  </a:lnTo>
                  <a:cubicBezTo>
                    <a:pt x="442" y="615"/>
                    <a:pt x="443" y="613"/>
                    <a:pt x="444" y="611"/>
                  </a:cubicBezTo>
                  <a:lnTo>
                    <a:pt x="447" y="608"/>
                  </a:lnTo>
                  <a:lnTo>
                    <a:pt x="450" y="606"/>
                  </a:lnTo>
                  <a:lnTo>
                    <a:pt x="447" y="611"/>
                  </a:lnTo>
                  <a:lnTo>
                    <a:pt x="447" y="609"/>
                  </a:lnTo>
                  <a:cubicBezTo>
                    <a:pt x="447" y="607"/>
                    <a:pt x="448" y="605"/>
                    <a:pt x="450" y="603"/>
                  </a:cubicBezTo>
                  <a:lnTo>
                    <a:pt x="452" y="600"/>
                  </a:lnTo>
                  <a:lnTo>
                    <a:pt x="450" y="606"/>
                  </a:lnTo>
                  <a:lnTo>
                    <a:pt x="450" y="603"/>
                  </a:lnTo>
                  <a:lnTo>
                    <a:pt x="450" y="601"/>
                  </a:lnTo>
                  <a:cubicBezTo>
                    <a:pt x="450" y="599"/>
                    <a:pt x="451" y="597"/>
                    <a:pt x="452" y="595"/>
                  </a:cubicBezTo>
                  <a:lnTo>
                    <a:pt x="455" y="593"/>
                  </a:lnTo>
                  <a:lnTo>
                    <a:pt x="465" y="580"/>
                  </a:lnTo>
                  <a:cubicBezTo>
                    <a:pt x="466" y="579"/>
                    <a:pt x="467" y="578"/>
                    <a:pt x="468" y="578"/>
                  </a:cubicBezTo>
                  <a:lnTo>
                    <a:pt x="473" y="575"/>
                  </a:lnTo>
                  <a:lnTo>
                    <a:pt x="470" y="579"/>
                  </a:lnTo>
                  <a:lnTo>
                    <a:pt x="472" y="573"/>
                  </a:lnTo>
                  <a:cubicBezTo>
                    <a:pt x="473" y="572"/>
                    <a:pt x="474" y="571"/>
                    <a:pt x="476" y="570"/>
                  </a:cubicBezTo>
                  <a:lnTo>
                    <a:pt x="481" y="567"/>
                  </a:lnTo>
                  <a:lnTo>
                    <a:pt x="477" y="577"/>
                  </a:lnTo>
                  <a:lnTo>
                    <a:pt x="475" y="569"/>
                  </a:lnTo>
                  <a:lnTo>
                    <a:pt x="477" y="572"/>
                  </a:lnTo>
                  <a:lnTo>
                    <a:pt x="474" y="569"/>
                  </a:lnTo>
                  <a:cubicBezTo>
                    <a:pt x="472" y="568"/>
                    <a:pt x="471" y="566"/>
                    <a:pt x="471" y="564"/>
                  </a:cubicBezTo>
                  <a:lnTo>
                    <a:pt x="471" y="561"/>
                  </a:lnTo>
                  <a:lnTo>
                    <a:pt x="471" y="558"/>
                  </a:lnTo>
                  <a:lnTo>
                    <a:pt x="471" y="556"/>
                  </a:lnTo>
                  <a:lnTo>
                    <a:pt x="471" y="553"/>
                  </a:lnTo>
                  <a:lnTo>
                    <a:pt x="471" y="545"/>
                  </a:lnTo>
                  <a:lnTo>
                    <a:pt x="471" y="542"/>
                  </a:lnTo>
                  <a:lnTo>
                    <a:pt x="473" y="547"/>
                  </a:lnTo>
                  <a:lnTo>
                    <a:pt x="462" y="531"/>
                  </a:lnTo>
                  <a:cubicBezTo>
                    <a:pt x="461" y="528"/>
                    <a:pt x="460" y="525"/>
                    <a:pt x="462" y="523"/>
                  </a:cubicBezTo>
                  <a:cubicBezTo>
                    <a:pt x="463" y="520"/>
                    <a:pt x="466" y="518"/>
                    <a:pt x="469" y="518"/>
                  </a:cubicBezTo>
                  <a:lnTo>
                    <a:pt x="496" y="518"/>
                  </a:lnTo>
                  <a:lnTo>
                    <a:pt x="488" y="526"/>
                  </a:lnTo>
                  <a:lnTo>
                    <a:pt x="488" y="524"/>
                  </a:lnTo>
                  <a:lnTo>
                    <a:pt x="488" y="521"/>
                  </a:lnTo>
                  <a:lnTo>
                    <a:pt x="488" y="518"/>
                  </a:lnTo>
                  <a:lnTo>
                    <a:pt x="488" y="516"/>
                  </a:lnTo>
                  <a:cubicBezTo>
                    <a:pt x="488" y="511"/>
                    <a:pt x="491" y="508"/>
                    <a:pt x="496" y="508"/>
                  </a:cubicBezTo>
                  <a:lnTo>
                    <a:pt x="506" y="508"/>
                  </a:lnTo>
                  <a:lnTo>
                    <a:pt x="512" y="508"/>
                  </a:lnTo>
                  <a:lnTo>
                    <a:pt x="514" y="508"/>
                  </a:lnTo>
                  <a:lnTo>
                    <a:pt x="517" y="508"/>
                  </a:lnTo>
                  <a:cubicBezTo>
                    <a:pt x="521" y="508"/>
                    <a:pt x="525" y="511"/>
                    <a:pt x="525" y="516"/>
                  </a:cubicBezTo>
                  <a:lnTo>
                    <a:pt x="525" y="518"/>
                  </a:lnTo>
                  <a:cubicBezTo>
                    <a:pt x="525" y="519"/>
                    <a:pt x="525" y="520"/>
                    <a:pt x="525" y="520"/>
                  </a:cubicBezTo>
                  <a:lnTo>
                    <a:pt x="522" y="531"/>
                  </a:lnTo>
                  <a:lnTo>
                    <a:pt x="522" y="529"/>
                  </a:lnTo>
                  <a:lnTo>
                    <a:pt x="522" y="534"/>
                  </a:lnTo>
                  <a:lnTo>
                    <a:pt x="522" y="537"/>
                  </a:lnTo>
                  <a:lnTo>
                    <a:pt x="522" y="540"/>
                  </a:lnTo>
                  <a:lnTo>
                    <a:pt x="522" y="542"/>
                  </a:lnTo>
                  <a:cubicBezTo>
                    <a:pt x="522" y="545"/>
                    <a:pt x="521" y="547"/>
                    <a:pt x="520" y="548"/>
                  </a:cubicBezTo>
                  <a:lnTo>
                    <a:pt x="517" y="551"/>
                  </a:lnTo>
                  <a:lnTo>
                    <a:pt x="520" y="545"/>
                  </a:lnTo>
                  <a:lnTo>
                    <a:pt x="520" y="547"/>
                  </a:lnTo>
                  <a:lnTo>
                    <a:pt x="522" y="576"/>
                  </a:lnTo>
                  <a:lnTo>
                    <a:pt x="522" y="574"/>
                  </a:lnTo>
                  <a:lnTo>
                    <a:pt x="525" y="582"/>
                  </a:lnTo>
                  <a:cubicBezTo>
                    <a:pt x="525" y="584"/>
                    <a:pt x="525" y="587"/>
                    <a:pt x="524" y="589"/>
                  </a:cubicBezTo>
                  <a:lnTo>
                    <a:pt x="521" y="594"/>
                  </a:lnTo>
                  <a:lnTo>
                    <a:pt x="519" y="584"/>
                  </a:lnTo>
                  <a:lnTo>
                    <a:pt x="530" y="592"/>
                  </a:lnTo>
                  <a:cubicBezTo>
                    <a:pt x="530" y="592"/>
                    <a:pt x="530" y="592"/>
                    <a:pt x="531" y="592"/>
                  </a:cubicBezTo>
                  <a:lnTo>
                    <a:pt x="535" y="597"/>
                  </a:lnTo>
                  <a:lnTo>
                    <a:pt x="552" y="611"/>
                  </a:lnTo>
                  <a:lnTo>
                    <a:pt x="555" y="614"/>
                  </a:lnTo>
                  <a:lnTo>
                    <a:pt x="549" y="611"/>
                  </a:lnTo>
                  <a:lnTo>
                    <a:pt x="552" y="611"/>
                  </a:lnTo>
                  <a:cubicBezTo>
                    <a:pt x="554" y="611"/>
                    <a:pt x="556" y="612"/>
                    <a:pt x="557" y="614"/>
                  </a:cubicBezTo>
                  <a:lnTo>
                    <a:pt x="560" y="616"/>
                  </a:lnTo>
                  <a:cubicBezTo>
                    <a:pt x="562" y="618"/>
                    <a:pt x="562" y="620"/>
                    <a:pt x="562" y="622"/>
                  </a:cubicBezTo>
                  <a:lnTo>
                    <a:pt x="562" y="627"/>
                  </a:lnTo>
                  <a:lnTo>
                    <a:pt x="562" y="630"/>
                  </a:lnTo>
                  <a:lnTo>
                    <a:pt x="562" y="633"/>
                  </a:lnTo>
                  <a:lnTo>
                    <a:pt x="562" y="635"/>
                  </a:lnTo>
                  <a:lnTo>
                    <a:pt x="562" y="638"/>
                  </a:lnTo>
                  <a:cubicBezTo>
                    <a:pt x="562" y="640"/>
                    <a:pt x="562" y="642"/>
                    <a:pt x="560" y="644"/>
                  </a:cubicBezTo>
                  <a:lnTo>
                    <a:pt x="557" y="646"/>
                  </a:lnTo>
                  <a:lnTo>
                    <a:pt x="560" y="641"/>
                  </a:lnTo>
                  <a:lnTo>
                    <a:pt x="560" y="643"/>
                  </a:lnTo>
                  <a:lnTo>
                    <a:pt x="560" y="646"/>
                  </a:lnTo>
                  <a:lnTo>
                    <a:pt x="560" y="649"/>
                  </a:lnTo>
                  <a:lnTo>
                    <a:pt x="560" y="651"/>
                  </a:lnTo>
                  <a:lnTo>
                    <a:pt x="560" y="654"/>
                  </a:lnTo>
                  <a:lnTo>
                    <a:pt x="560" y="657"/>
                  </a:lnTo>
                  <a:lnTo>
                    <a:pt x="549" y="649"/>
                  </a:lnTo>
                  <a:lnTo>
                    <a:pt x="557" y="646"/>
                  </a:lnTo>
                  <a:lnTo>
                    <a:pt x="552" y="654"/>
                  </a:lnTo>
                  <a:lnTo>
                    <a:pt x="552" y="651"/>
                  </a:lnTo>
                  <a:cubicBezTo>
                    <a:pt x="552" y="651"/>
                    <a:pt x="552" y="650"/>
                    <a:pt x="552" y="649"/>
                  </a:cubicBezTo>
                  <a:lnTo>
                    <a:pt x="563" y="614"/>
                  </a:lnTo>
                  <a:lnTo>
                    <a:pt x="563" y="618"/>
                  </a:lnTo>
                  <a:lnTo>
                    <a:pt x="560" y="602"/>
                  </a:lnTo>
                  <a:cubicBezTo>
                    <a:pt x="560" y="600"/>
                    <a:pt x="560" y="598"/>
                    <a:pt x="561" y="596"/>
                  </a:cubicBezTo>
                  <a:lnTo>
                    <a:pt x="575" y="578"/>
                  </a:lnTo>
                  <a:cubicBezTo>
                    <a:pt x="576" y="576"/>
                    <a:pt x="578" y="574"/>
                    <a:pt x="581" y="574"/>
                  </a:cubicBezTo>
                  <a:cubicBezTo>
                    <a:pt x="583" y="574"/>
                    <a:pt x="585" y="575"/>
                    <a:pt x="587" y="577"/>
                  </a:cubicBezTo>
                  <a:lnTo>
                    <a:pt x="595" y="585"/>
                  </a:lnTo>
                  <a:lnTo>
                    <a:pt x="586" y="583"/>
                  </a:lnTo>
                  <a:lnTo>
                    <a:pt x="596" y="578"/>
                  </a:lnTo>
                  <a:lnTo>
                    <a:pt x="592" y="584"/>
                  </a:lnTo>
                  <a:lnTo>
                    <a:pt x="595" y="539"/>
                  </a:lnTo>
                  <a:cubicBezTo>
                    <a:pt x="595" y="538"/>
                    <a:pt x="595" y="537"/>
                    <a:pt x="596" y="536"/>
                  </a:cubicBezTo>
                  <a:lnTo>
                    <a:pt x="620" y="491"/>
                  </a:lnTo>
                  <a:cubicBezTo>
                    <a:pt x="621" y="489"/>
                    <a:pt x="623" y="487"/>
                    <a:pt x="626" y="487"/>
                  </a:cubicBezTo>
                  <a:lnTo>
                    <a:pt x="644" y="484"/>
                  </a:lnTo>
                  <a:lnTo>
                    <a:pt x="638" y="490"/>
                  </a:lnTo>
                  <a:lnTo>
                    <a:pt x="654" y="413"/>
                  </a:lnTo>
                  <a:lnTo>
                    <a:pt x="654" y="416"/>
                  </a:lnTo>
                  <a:lnTo>
                    <a:pt x="646" y="368"/>
                  </a:lnTo>
                  <a:cubicBezTo>
                    <a:pt x="645" y="367"/>
                    <a:pt x="646" y="365"/>
                    <a:pt x="646" y="364"/>
                  </a:cubicBezTo>
                  <a:lnTo>
                    <a:pt x="670" y="308"/>
                  </a:lnTo>
                  <a:lnTo>
                    <a:pt x="670" y="311"/>
                  </a:lnTo>
                  <a:lnTo>
                    <a:pt x="670" y="269"/>
                  </a:lnTo>
                  <a:cubicBezTo>
                    <a:pt x="670" y="266"/>
                    <a:pt x="671" y="264"/>
                    <a:pt x="672" y="263"/>
                  </a:cubicBezTo>
                  <a:cubicBezTo>
                    <a:pt x="674" y="261"/>
                    <a:pt x="677" y="261"/>
                    <a:pt x="679" y="261"/>
                  </a:cubicBezTo>
                  <a:lnTo>
                    <a:pt x="695" y="264"/>
                  </a:lnTo>
                  <a:lnTo>
                    <a:pt x="686" y="268"/>
                  </a:lnTo>
                  <a:lnTo>
                    <a:pt x="692" y="255"/>
                  </a:lnTo>
                  <a:cubicBezTo>
                    <a:pt x="692" y="253"/>
                    <a:pt x="694" y="251"/>
                    <a:pt x="696" y="251"/>
                  </a:cubicBezTo>
                  <a:lnTo>
                    <a:pt x="729" y="240"/>
                  </a:lnTo>
                  <a:lnTo>
                    <a:pt x="724" y="244"/>
                  </a:lnTo>
                  <a:lnTo>
                    <a:pt x="737" y="220"/>
                  </a:lnTo>
                  <a:lnTo>
                    <a:pt x="739" y="230"/>
                  </a:lnTo>
                  <a:lnTo>
                    <a:pt x="726" y="219"/>
                  </a:lnTo>
                  <a:lnTo>
                    <a:pt x="686" y="187"/>
                  </a:lnTo>
                  <a:close/>
                </a:path>
              </a:pathLst>
            </a:custGeom>
            <a:solidFill>
              <a:srgbClr val="6E6E6E"/>
            </a:solidFill>
            <a:ln w="0" cap="flat">
              <a:solidFill>
                <a:srgbClr val="6E6E6E"/>
              </a:solidFill>
              <a:prstDash val="solid"/>
              <a:round/>
              <a:headEnd/>
              <a:tailEnd/>
            </a:ln>
          </p:spPr>
          <p:txBody>
            <a:bodyPr/>
            <a:lstStyle/>
            <a:p>
              <a:endParaRPr lang="en-US"/>
            </a:p>
          </p:txBody>
        </p:sp>
        <p:sp>
          <p:nvSpPr>
            <p:cNvPr id="1414" name="Freeform 974"/>
            <p:cNvSpPr>
              <a:spLocks/>
            </p:cNvSpPr>
            <p:nvPr/>
          </p:nvSpPr>
          <p:spPr bwMode="auto">
            <a:xfrm>
              <a:off x="3618" y="1424"/>
              <a:ext cx="134" cy="110"/>
            </a:xfrm>
            <a:custGeom>
              <a:avLst/>
              <a:gdLst>
                <a:gd name="T0" fmla="*/ 99 w 134"/>
                <a:gd name="T1" fmla="*/ 54 h 110"/>
                <a:gd name="T2" fmla="*/ 126 w 134"/>
                <a:gd name="T3" fmla="*/ 87 h 110"/>
                <a:gd name="T4" fmla="*/ 116 w 134"/>
                <a:gd name="T5" fmla="*/ 96 h 110"/>
                <a:gd name="T6" fmla="*/ 94 w 134"/>
                <a:gd name="T7" fmla="*/ 107 h 110"/>
                <a:gd name="T8" fmla="*/ 80 w 134"/>
                <a:gd name="T9" fmla="*/ 106 h 110"/>
                <a:gd name="T10" fmla="*/ 73 w 134"/>
                <a:gd name="T11" fmla="*/ 106 h 110"/>
                <a:gd name="T12" fmla="*/ 58 w 134"/>
                <a:gd name="T13" fmla="*/ 99 h 110"/>
                <a:gd name="T14" fmla="*/ 41 w 134"/>
                <a:gd name="T15" fmla="*/ 94 h 110"/>
                <a:gd name="T16" fmla="*/ 27 w 134"/>
                <a:gd name="T17" fmla="*/ 76 h 110"/>
                <a:gd name="T18" fmla="*/ 12 w 134"/>
                <a:gd name="T19" fmla="*/ 56 h 110"/>
                <a:gd name="T20" fmla="*/ 0 w 134"/>
                <a:gd name="T21" fmla="*/ 44 h 110"/>
                <a:gd name="T22" fmla="*/ 2 w 134"/>
                <a:gd name="T23" fmla="*/ 43 h 110"/>
                <a:gd name="T24" fmla="*/ 4 w 134"/>
                <a:gd name="T25" fmla="*/ 41 h 110"/>
                <a:gd name="T26" fmla="*/ 6 w 134"/>
                <a:gd name="T27" fmla="*/ 39 h 110"/>
                <a:gd name="T28" fmla="*/ 6 w 134"/>
                <a:gd name="T29" fmla="*/ 36 h 110"/>
                <a:gd name="T30" fmla="*/ 7 w 134"/>
                <a:gd name="T31" fmla="*/ 33 h 110"/>
                <a:gd name="T32" fmla="*/ 8 w 134"/>
                <a:gd name="T33" fmla="*/ 30 h 110"/>
                <a:gd name="T34" fmla="*/ 9 w 134"/>
                <a:gd name="T35" fmla="*/ 28 h 110"/>
                <a:gd name="T36" fmla="*/ 9 w 134"/>
                <a:gd name="T37" fmla="*/ 25 h 110"/>
                <a:gd name="T38" fmla="*/ 11 w 134"/>
                <a:gd name="T39" fmla="*/ 25 h 110"/>
                <a:gd name="T40" fmla="*/ 13 w 134"/>
                <a:gd name="T41" fmla="*/ 24 h 110"/>
                <a:gd name="T42" fmla="*/ 16 w 134"/>
                <a:gd name="T43" fmla="*/ 23 h 110"/>
                <a:gd name="T44" fmla="*/ 19 w 134"/>
                <a:gd name="T45" fmla="*/ 24 h 110"/>
                <a:gd name="T46" fmla="*/ 20 w 134"/>
                <a:gd name="T47" fmla="*/ 27 h 110"/>
                <a:gd name="T48" fmla="*/ 21 w 134"/>
                <a:gd name="T49" fmla="*/ 29 h 110"/>
                <a:gd name="T50" fmla="*/ 23 w 134"/>
                <a:gd name="T51" fmla="*/ 31 h 110"/>
                <a:gd name="T52" fmla="*/ 24 w 134"/>
                <a:gd name="T53" fmla="*/ 33 h 110"/>
                <a:gd name="T54" fmla="*/ 29 w 134"/>
                <a:gd name="T55" fmla="*/ 34 h 110"/>
                <a:gd name="T56" fmla="*/ 32 w 134"/>
                <a:gd name="T57" fmla="*/ 33 h 110"/>
                <a:gd name="T58" fmla="*/ 35 w 134"/>
                <a:gd name="T59" fmla="*/ 33 h 110"/>
                <a:gd name="T60" fmla="*/ 39 w 134"/>
                <a:gd name="T61" fmla="*/ 33 h 110"/>
                <a:gd name="T62" fmla="*/ 43 w 134"/>
                <a:gd name="T63" fmla="*/ 37 h 110"/>
                <a:gd name="T64" fmla="*/ 50 w 134"/>
                <a:gd name="T65" fmla="*/ 35 h 110"/>
                <a:gd name="T66" fmla="*/ 60 w 134"/>
                <a:gd name="T67" fmla="*/ 29 h 110"/>
                <a:gd name="T68" fmla="*/ 70 w 134"/>
                <a:gd name="T69" fmla="*/ 29 h 110"/>
                <a:gd name="T70" fmla="*/ 84 w 134"/>
                <a:gd name="T71" fmla="*/ 26 h 110"/>
                <a:gd name="T72" fmla="*/ 85 w 134"/>
                <a:gd name="T73" fmla="*/ 23 h 110"/>
                <a:gd name="T74" fmla="*/ 87 w 134"/>
                <a:gd name="T75" fmla="*/ 21 h 110"/>
                <a:gd name="T76" fmla="*/ 93 w 134"/>
                <a:gd name="T77" fmla="*/ 14 h 110"/>
                <a:gd name="T78" fmla="*/ 91 w 134"/>
                <a:gd name="T79" fmla="*/ 11 h 110"/>
                <a:gd name="T80" fmla="*/ 91 w 134"/>
                <a:gd name="T81" fmla="*/ 7 h 110"/>
                <a:gd name="T82" fmla="*/ 95 w 134"/>
                <a:gd name="T83" fmla="*/ 1 h 110"/>
                <a:gd name="T84" fmla="*/ 99 w 134"/>
                <a:gd name="T85" fmla="*/ 0 h 110"/>
                <a:gd name="T86" fmla="*/ 100 w 134"/>
                <a:gd name="T87" fmla="*/ 3 h 110"/>
                <a:gd name="T88" fmla="*/ 100 w 134"/>
                <a:gd name="T89" fmla="*/ 7 h 110"/>
                <a:gd name="T90" fmla="*/ 101 w 134"/>
                <a:gd name="T91" fmla="*/ 17 h 110"/>
                <a:gd name="T92" fmla="*/ 108 w 134"/>
                <a:gd name="T93" fmla="*/ 25 h 110"/>
                <a:gd name="T94" fmla="*/ 110 w 134"/>
                <a:gd name="T95" fmla="*/ 28 h 110"/>
                <a:gd name="T96" fmla="*/ 110 w 134"/>
                <a:gd name="T97" fmla="*/ 31 h 110"/>
                <a:gd name="T98" fmla="*/ 109 w 134"/>
                <a:gd name="T99" fmla="*/ 33 h 110"/>
                <a:gd name="T100" fmla="*/ 111 w 134"/>
                <a:gd name="T101" fmla="*/ 34 h 11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4"/>
                <a:gd name="T154" fmla="*/ 0 h 110"/>
                <a:gd name="T155" fmla="*/ 134 w 134"/>
                <a:gd name="T156" fmla="*/ 110 h 11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4" h="110">
                  <a:moveTo>
                    <a:pt x="112" y="46"/>
                  </a:moveTo>
                  <a:lnTo>
                    <a:pt x="108" y="48"/>
                  </a:lnTo>
                  <a:lnTo>
                    <a:pt x="102" y="48"/>
                  </a:lnTo>
                  <a:lnTo>
                    <a:pt x="99" y="54"/>
                  </a:lnTo>
                  <a:lnTo>
                    <a:pt x="100" y="56"/>
                  </a:lnTo>
                  <a:lnTo>
                    <a:pt x="108" y="58"/>
                  </a:lnTo>
                  <a:lnTo>
                    <a:pt x="119" y="70"/>
                  </a:lnTo>
                  <a:lnTo>
                    <a:pt x="126" y="87"/>
                  </a:lnTo>
                  <a:lnTo>
                    <a:pt x="132" y="87"/>
                  </a:lnTo>
                  <a:lnTo>
                    <a:pt x="132" y="94"/>
                  </a:lnTo>
                  <a:lnTo>
                    <a:pt x="134" y="96"/>
                  </a:lnTo>
                  <a:lnTo>
                    <a:pt x="116" y="96"/>
                  </a:lnTo>
                  <a:lnTo>
                    <a:pt x="111" y="101"/>
                  </a:lnTo>
                  <a:lnTo>
                    <a:pt x="107" y="107"/>
                  </a:lnTo>
                  <a:lnTo>
                    <a:pt x="101" y="105"/>
                  </a:lnTo>
                  <a:lnTo>
                    <a:pt x="94" y="107"/>
                  </a:lnTo>
                  <a:lnTo>
                    <a:pt x="91" y="110"/>
                  </a:lnTo>
                  <a:lnTo>
                    <a:pt x="87" y="106"/>
                  </a:lnTo>
                  <a:lnTo>
                    <a:pt x="84" y="108"/>
                  </a:lnTo>
                  <a:lnTo>
                    <a:pt x="80" y="106"/>
                  </a:lnTo>
                  <a:lnTo>
                    <a:pt x="76" y="110"/>
                  </a:lnTo>
                  <a:lnTo>
                    <a:pt x="76" y="108"/>
                  </a:lnTo>
                  <a:lnTo>
                    <a:pt x="73" y="108"/>
                  </a:lnTo>
                  <a:lnTo>
                    <a:pt x="73" y="106"/>
                  </a:lnTo>
                  <a:lnTo>
                    <a:pt x="68" y="104"/>
                  </a:lnTo>
                  <a:lnTo>
                    <a:pt x="62" y="96"/>
                  </a:lnTo>
                  <a:lnTo>
                    <a:pt x="60" y="95"/>
                  </a:lnTo>
                  <a:lnTo>
                    <a:pt x="58" y="99"/>
                  </a:lnTo>
                  <a:lnTo>
                    <a:pt x="52" y="97"/>
                  </a:lnTo>
                  <a:lnTo>
                    <a:pt x="48" y="100"/>
                  </a:lnTo>
                  <a:lnTo>
                    <a:pt x="41" y="96"/>
                  </a:lnTo>
                  <a:lnTo>
                    <a:pt x="41" y="94"/>
                  </a:lnTo>
                  <a:lnTo>
                    <a:pt x="38" y="91"/>
                  </a:lnTo>
                  <a:lnTo>
                    <a:pt x="33" y="81"/>
                  </a:lnTo>
                  <a:lnTo>
                    <a:pt x="26" y="77"/>
                  </a:lnTo>
                  <a:lnTo>
                    <a:pt x="27" y="76"/>
                  </a:lnTo>
                  <a:lnTo>
                    <a:pt x="25" y="73"/>
                  </a:lnTo>
                  <a:lnTo>
                    <a:pt x="25" y="71"/>
                  </a:lnTo>
                  <a:lnTo>
                    <a:pt x="12" y="60"/>
                  </a:lnTo>
                  <a:lnTo>
                    <a:pt x="12" y="56"/>
                  </a:lnTo>
                  <a:lnTo>
                    <a:pt x="7" y="51"/>
                  </a:lnTo>
                  <a:lnTo>
                    <a:pt x="0" y="49"/>
                  </a:lnTo>
                  <a:lnTo>
                    <a:pt x="0" y="45"/>
                  </a:lnTo>
                  <a:lnTo>
                    <a:pt x="0" y="44"/>
                  </a:lnTo>
                  <a:lnTo>
                    <a:pt x="1" y="44"/>
                  </a:lnTo>
                  <a:lnTo>
                    <a:pt x="1" y="43"/>
                  </a:lnTo>
                  <a:lnTo>
                    <a:pt x="2" y="43"/>
                  </a:lnTo>
                  <a:lnTo>
                    <a:pt x="3" y="42"/>
                  </a:lnTo>
                  <a:lnTo>
                    <a:pt x="4" y="42"/>
                  </a:lnTo>
                  <a:lnTo>
                    <a:pt x="4" y="41"/>
                  </a:lnTo>
                  <a:lnTo>
                    <a:pt x="4" y="40"/>
                  </a:lnTo>
                  <a:lnTo>
                    <a:pt x="5" y="40"/>
                  </a:lnTo>
                  <a:lnTo>
                    <a:pt x="5" y="39"/>
                  </a:lnTo>
                  <a:lnTo>
                    <a:pt x="6" y="39"/>
                  </a:lnTo>
                  <a:lnTo>
                    <a:pt x="6" y="38"/>
                  </a:lnTo>
                  <a:lnTo>
                    <a:pt x="6" y="37"/>
                  </a:lnTo>
                  <a:lnTo>
                    <a:pt x="6" y="36"/>
                  </a:lnTo>
                  <a:lnTo>
                    <a:pt x="6" y="35"/>
                  </a:lnTo>
                  <a:lnTo>
                    <a:pt x="6" y="34"/>
                  </a:lnTo>
                  <a:lnTo>
                    <a:pt x="7" y="34"/>
                  </a:lnTo>
                  <a:lnTo>
                    <a:pt x="7" y="33"/>
                  </a:lnTo>
                  <a:lnTo>
                    <a:pt x="6" y="31"/>
                  </a:lnTo>
                  <a:lnTo>
                    <a:pt x="7" y="31"/>
                  </a:lnTo>
                  <a:lnTo>
                    <a:pt x="7" y="30"/>
                  </a:lnTo>
                  <a:lnTo>
                    <a:pt x="8" y="30"/>
                  </a:lnTo>
                  <a:lnTo>
                    <a:pt x="8" y="29"/>
                  </a:lnTo>
                  <a:lnTo>
                    <a:pt x="9" y="29"/>
                  </a:lnTo>
                  <a:lnTo>
                    <a:pt x="9" y="28"/>
                  </a:lnTo>
                  <a:lnTo>
                    <a:pt x="9" y="27"/>
                  </a:lnTo>
                  <a:lnTo>
                    <a:pt x="9" y="26"/>
                  </a:lnTo>
                  <a:lnTo>
                    <a:pt x="9" y="25"/>
                  </a:lnTo>
                  <a:lnTo>
                    <a:pt x="10" y="25"/>
                  </a:lnTo>
                  <a:lnTo>
                    <a:pt x="11" y="25"/>
                  </a:lnTo>
                  <a:lnTo>
                    <a:pt x="12" y="25"/>
                  </a:lnTo>
                  <a:lnTo>
                    <a:pt x="13" y="25"/>
                  </a:lnTo>
                  <a:lnTo>
                    <a:pt x="13" y="24"/>
                  </a:lnTo>
                  <a:lnTo>
                    <a:pt x="14" y="24"/>
                  </a:lnTo>
                  <a:lnTo>
                    <a:pt x="15" y="24"/>
                  </a:lnTo>
                  <a:lnTo>
                    <a:pt x="16" y="23"/>
                  </a:lnTo>
                  <a:lnTo>
                    <a:pt x="17" y="23"/>
                  </a:lnTo>
                  <a:lnTo>
                    <a:pt x="18" y="23"/>
                  </a:lnTo>
                  <a:lnTo>
                    <a:pt x="19" y="24"/>
                  </a:lnTo>
                  <a:lnTo>
                    <a:pt x="19" y="26"/>
                  </a:lnTo>
                  <a:lnTo>
                    <a:pt x="19" y="27"/>
                  </a:lnTo>
                  <a:lnTo>
                    <a:pt x="20" y="27"/>
                  </a:lnTo>
                  <a:lnTo>
                    <a:pt x="21" y="27"/>
                  </a:lnTo>
                  <a:lnTo>
                    <a:pt x="21" y="28"/>
                  </a:lnTo>
                  <a:lnTo>
                    <a:pt x="21" y="29"/>
                  </a:lnTo>
                  <a:lnTo>
                    <a:pt x="22" y="29"/>
                  </a:lnTo>
                  <a:lnTo>
                    <a:pt x="22" y="30"/>
                  </a:lnTo>
                  <a:lnTo>
                    <a:pt x="22" y="31"/>
                  </a:lnTo>
                  <a:lnTo>
                    <a:pt x="23" y="31"/>
                  </a:lnTo>
                  <a:lnTo>
                    <a:pt x="23" y="32"/>
                  </a:lnTo>
                  <a:lnTo>
                    <a:pt x="24" y="32"/>
                  </a:lnTo>
                  <a:lnTo>
                    <a:pt x="24" y="33"/>
                  </a:lnTo>
                  <a:lnTo>
                    <a:pt x="25" y="34"/>
                  </a:lnTo>
                  <a:lnTo>
                    <a:pt x="27" y="34"/>
                  </a:lnTo>
                  <a:lnTo>
                    <a:pt x="28" y="34"/>
                  </a:lnTo>
                  <a:lnTo>
                    <a:pt x="29" y="34"/>
                  </a:lnTo>
                  <a:lnTo>
                    <a:pt x="30" y="34"/>
                  </a:lnTo>
                  <a:lnTo>
                    <a:pt x="31" y="34"/>
                  </a:lnTo>
                  <a:lnTo>
                    <a:pt x="32" y="33"/>
                  </a:lnTo>
                  <a:lnTo>
                    <a:pt x="33" y="33"/>
                  </a:lnTo>
                  <a:lnTo>
                    <a:pt x="34" y="33"/>
                  </a:lnTo>
                  <a:lnTo>
                    <a:pt x="35" y="33"/>
                  </a:lnTo>
                  <a:lnTo>
                    <a:pt x="37" y="33"/>
                  </a:lnTo>
                  <a:lnTo>
                    <a:pt x="38" y="33"/>
                  </a:lnTo>
                  <a:lnTo>
                    <a:pt x="39" y="33"/>
                  </a:lnTo>
                  <a:lnTo>
                    <a:pt x="40" y="33"/>
                  </a:lnTo>
                  <a:lnTo>
                    <a:pt x="41" y="33"/>
                  </a:lnTo>
                  <a:lnTo>
                    <a:pt x="43" y="37"/>
                  </a:lnTo>
                  <a:lnTo>
                    <a:pt x="45" y="37"/>
                  </a:lnTo>
                  <a:lnTo>
                    <a:pt x="51" y="37"/>
                  </a:lnTo>
                  <a:lnTo>
                    <a:pt x="50" y="36"/>
                  </a:lnTo>
                  <a:lnTo>
                    <a:pt x="50" y="35"/>
                  </a:lnTo>
                  <a:lnTo>
                    <a:pt x="53" y="31"/>
                  </a:lnTo>
                  <a:lnTo>
                    <a:pt x="60" y="31"/>
                  </a:lnTo>
                  <a:lnTo>
                    <a:pt x="60" y="30"/>
                  </a:lnTo>
                  <a:lnTo>
                    <a:pt x="60" y="29"/>
                  </a:lnTo>
                  <a:lnTo>
                    <a:pt x="60" y="28"/>
                  </a:lnTo>
                  <a:lnTo>
                    <a:pt x="60" y="27"/>
                  </a:lnTo>
                  <a:lnTo>
                    <a:pt x="64" y="25"/>
                  </a:lnTo>
                  <a:lnTo>
                    <a:pt x="70" y="29"/>
                  </a:lnTo>
                  <a:lnTo>
                    <a:pt x="74" y="32"/>
                  </a:lnTo>
                  <a:lnTo>
                    <a:pt x="74" y="31"/>
                  </a:lnTo>
                  <a:lnTo>
                    <a:pt x="79" y="31"/>
                  </a:lnTo>
                  <a:lnTo>
                    <a:pt x="84" y="26"/>
                  </a:lnTo>
                  <a:lnTo>
                    <a:pt x="84" y="25"/>
                  </a:lnTo>
                  <a:lnTo>
                    <a:pt x="85" y="25"/>
                  </a:lnTo>
                  <a:lnTo>
                    <a:pt x="85" y="24"/>
                  </a:lnTo>
                  <a:lnTo>
                    <a:pt x="85" y="23"/>
                  </a:lnTo>
                  <a:lnTo>
                    <a:pt x="86" y="23"/>
                  </a:lnTo>
                  <a:lnTo>
                    <a:pt x="86" y="22"/>
                  </a:lnTo>
                  <a:lnTo>
                    <a:pt x="86" y="21"/>
                  </a:lnTo>
                  <a:lnTo>
                    <a:pt x="87" y="21"/>
                  </a:lnTo>
                  <a:lnTo>
                    <a:pt x="89" y="17"/>
                  </a:lnTo>
                  <a:lnTo>
                    <a:pt x="91" y="17"/>
                  </a:lnTo>
                  <a:lnTo>
                    <a:pt x="91" y="15"/>
                  </a:lnTo>
                  <a:lnTo>
                    <a:pt x="93" y="14"/>
                  </a:lnTo>
                  <a:lnTo>
                    <a:pt x="92" y="13"/>
                  </a:lnTo>
                  <a:lnTo>
                    <a:pt x="91" y="12"/>
                  </a:lnTo>
                  <a:lnTo>
                    <a:pt x="91" y="11"/>
                  </a:lnTo>
                  <a:lnTo>
                    <a:pt x="91" y="10"/>
                  </a:lnTo>
                  <a:lnTo>
                    <a:pt x="91" y="9"/>
                  </a:lnTo>
                  <a:lnTo>
                    <a:pt x="91" y="7"/>
                  </a:lnTo>
                  <a:lnTo>
                    <a:pt x="88" y="3"/>
                  </a:lnTo>
                  <a:lnTo>
                    <a:pt x="95" y="3"/>
                  </a:lnTo>
                  <a:lnTo>
                    <a:pt x="95" y="2"/>
                  </a:lnTo>
                  <a:lnTo>
                    <a:pt x="95" y="1"/>
                  </a:lnTo>
                  <a:lnTo>
                    <a:pt x="95" y="0"/>
                  </a:lnTo>
                  <a:lnTo>
                    <a:pt x="98" y="0"/>
                  </a:lnTo>
                  <a:lnTo>
                    <a:pt x="99" y="0"/>
                  </a:lnTo>
                  <a:lnTo>
                    <a:pt x="100" y="0"/>
                  </a:lnTo>
                  <a:lnTo>
                    <a:pt x="101" y="0"/>
                  </a:lnTo>
                  <a:lnTo>
                    <a:pt x="101" y="1"/>
                  </a:lnTo>
                  <a:lnTo>
                    <a:pt x="100" y="3"/>
                  </a:lnTo>
                  <a:lnTo>
                    <a:pt x="100" y="5"/>
                  </a:lnTo>
                  <a:lnTo>
                    <a:pt x="100" y="6"/>
                  </a:lnTo>
                  <a:lnTo>
                    <a:pt x="100" y="7"/>
                  </a:lnTo>
                  <a:lnTo>
                    <a:pt x="99" y="7"/>
                  </a:lnTo>
                  <a:lnTo>
                    <a:pt x="99" y="8"/>
                  </a:lnTo>
                  <a:lnTo>
                    <a:pt x="100" y="15"/>
                  </a:lnTo>
                  <a:lnTo>
                    <a:pt x="101" y="17"/>
                  </a:lnTo>
                  <a:lnTo>
                    <a:pt x="100" y="19"/>
                  </a:lnTo>
                  <a:lnTo>
                    <a:pt x="103" y="21"/>
                  </a:lnTo>
                  <a:lnTo>
                    <a:pt x="104" y="22"/>
                  </a:lnTo>
                  <a:lnTo>
                    <a:pt x="108" y="25"/>
                  </a:lnTo>
                  <a:lnTo>
                    <a:pt x="109" y="26"/>
                  </a:lnTo>
                  <a:lnTo>
                    <a:pt x="110" y="27"/>
                  </a:lnTo>
                  <a:lnTo>
                    <a:pt x="110" y="28"/>
                  </a:lnTo>
                  <a:lnTo>
                    <a:pt x="110" y="29"/>
                  </a:lnTo>
                  <a:lnTo>
                    <a:pt x="110" y="30"/>
                  </a:lnTo>
                  <a:lnTo>
                    <a:pt x="110" y="31"/>
                  </a:lnTo>
                  <a:lnTo>
                    <a:pt x="109" y="31"/>
                  </a:lnTo>
                  <a:lnTo>
                    <a:pt x="109" y="32"/>
                  </a:lnTo>
                  <a:lnTo>
                    <a:pt x="109" y="33"/>
                  </a:lnTo>
                  <a:lnTo>
                    <a:pt x="109" y="34"/>
                  </a:lnTo>
                  <a:lnTo>
                    <a:pt x="109" y="35"/>
                  </a:lnTo>
                  <a:lnTo>
                    <a:pt x="111" y="34"/>
                  </a:lnTo>
                  <a:lnTo>
                    <a:pt x="112" y="46"/>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415" name="Freeform 975"/>
            <p:cNvSpPr>
              <a:spLocks noEditPoints="1"/>
            </p:cNvSpPr>
            <p:nvPr/>
          </p:nvSpPr>
          <p:spPr bwMode="auto">
            <a:xfrm>
              <a:off x="3616" y="1422"/>
              <a:ext cx="138" cy="115"/>
            </a:xfrm>
            <a:custGeom>
              <a:avLst/>
              <a:gdLst>
                <a:gd name="T0" fmla="*/ 450 w 561"/>
                <a:gd name="T1" fmla="*/ 234 h 465"/>
                <a:gd name="T2" fmla="*/ 560 w 561"/>
                <a:gd name="T3" fmla="*/ 400 h 465"/>
                <a:gd name="T4" fmla="*/ 386 w 561"/>
                <a:gd name="T5" fmla="*/ 460 h 465"/>
                <a:gd name="T6" fmla="*/ 310 w 561"/>
                <a:gd name="T7" fmla="*/ 448 h 465"/>
                <a:gd name="T8" fmla="*/ 252 w 561"/>
                <a:gd name="T9" fmla="*/ 402 h 465"/>
                <a:gd name="T10" fmla="*/ 174 w 561"/>
                <a:gd name="T11" fmla="*/ 396 h 465"/>
                <a:gd name="T12" fmla="*/ 105 w 561"/>
                <a:gd name="T13" fmla="*/ 293 h 465"/>
                <a:gd name="T14" fmla="*/ 0 w 561"/>
                <a:gd name="T15" fmla="*/ 188 h 465"/>
                <a:gd name="T16" fmla="*/ 17 w 561"/>
                <a:gd name="T17" fmla="*/ 174 h 465"/>
                <a:gd name="T18" fmla="*/ 33 w 561"/>
                <a:gd name="T19" fmla="*/ 159 h 465"/>
                <a:gd name="T20" fmla="*/ 31 w 561"/>
                <a:gd name="T21" fmla="*/ 143 h 465"/>
                <a:gd name="T22" fmla="*/ 38 w 561"/>
                <a:gd name="T23" fmla="*/ 121 h 465"/>
                <a:gd name="T24" fmla="*/ 47 w 561"/>
                <a:gd name="T25" fmla="*/ 102 h 465"/>
                <a:gd name="T26" fmla="*/ 55 w 561"/>
                <a:gd name="T27" fmla="*/ 105 h 465"/>
                <a:gd name="T28" fmla="*/ 88 w 561"/>
                <a:gd name="T29" fmla="*/ 97 h 465"/>
                <a:gd name="T30" fmla="*/ 93 w 561"/>
                <a:gd name="T31" fmla="*/ 110 h 465"/>
                <a:gd name="T32" fmla="*/ 109 w 561"/>
                <a:gd name="T33" fmla="*/ 132 h 465"/>
                <a:gd name="T34" fmla="*/ 115 w 561"/>
                <a:gd name="T35" fmla="*/ 140 h 465"/>
                <a:gd name="T36" fmla="*/ 131 w 561"/>
                <a:gd name="T37" fmla="*/ 138 h 465"/>
                <a:gd name="T38" fmla="*/ 172 w 561"/>
                <a:gd name="T39" fmla="*/ 135 h 465"/>
                <a:gd name="T40" fmla="*/ 205 w 561"/>
                <a:gd name="T41" fmla="*/ 151 h 465"/>
                <a:gd name="T42" fmla="*/ 265 w 561"/>
                <a:gd name="T43" fmla="*/ 101 h 465"/>
                <a:gd name="T44" fmla="*/ 342 w 561"/>
                <a:gd name="T45" fmla="*/ 110 h 465"/>
                <a:gd name="T46" fmla="*/ 353 w 561"/>
                <a:gd name="T47" fmla="*/ 89 h 465"/>
                <a:gd name="T48" fmla="*/ 377 w 561"/>
                <a:gd name="T49" fmla="*/ 65 h 465"/>
                <a:gd name="T50" fmla="*/ 362 w 561"/>
                <a:gd name="T51" fmla="*/ 15 h 465"/>
                <a:gd name="T52" fmla="*/ 416 w 561"/>
                <a:gd name="T53" fmla="*/ 0 h 465"/>
                <a:gd name="T54" fmla="*/ 421 w 561"/>
                <a:gd name="T55" fmla="*/ 41 h 465"/>
                <a:gd name="T56" fmla="*/ 438 w 561"/>
                <a:gd name="T57" fmla="*/ 91 h 465"/>
                <a:gd name="T58" fmla="*/ 465 w 561"/>
                <a:gd name="T59" fmla="*/ 129 h 465"/>
                <a:gd name="T60" fmla="*/ 452 w 561"/>
                <a:gd name="T61" fmla="*/ 143 h 465"/>
                <a:gd name="T62" fmla="*/ 446 w 561"/>
                <a:gd name="T63" fmla="*/ 145 h 465"/>
                <a:gd name="T64" fmla="*/ 449 w 561"/>
                <a:gd name="T65" fmla="*/ 121 h 465"/>
                <a:gd name="T66" fmla="*/ 409 w 561"/>
                <a:gd name="T67" fmla="*/ 80 h 465"/>
                <a:gd name="T68" fmla="*/ 408 w 561"/>
                <a:gd name="T69" fmla="*/ 30 h 465"/>
                <a:gd name="T70" fmla="*/ 397 w 561"/>
                <a:gd name="T71" fmla="*/ 16 h 465"/>
                <a:gd name="T72" fmla="*/ 388 w 561"/>
                <a:gd name="T73" fmla="*/ 38 h 465"/>
                <a:gd name="T74" fmla="*/ 384 w 561"/>
                <a:gd name="T75" fmla="*/ 77 h 465"/>
                <a:gd name="T76" fmla="*/ 364 w 561"/>
                <a:gd name="T77" fmla="*/ 105 h 465"/>
                <a:gd name="T78" fmla="*/ 331 w 561"/>
                <a:gd name="T79" fmla="*/ 143 h 465"/>
                <a:gd name="T80" fmla="*/ 260 w 561"/>
                <a:gd name="T81" fmla="*/ 121 h 465"/>
                <a:gd name="T82" fmla="*/ 223 w 561"/>
                <a:gd name="T83" fmla="*/ 155 h 465"/>
                <a:gd name="T84" fmla="*/ 164 w 561"/>
                <a:gd name="T85" fmla="*/ 151 h 465"/>
                <a:gd name="T86" fmla="*/ 131 w 561"/>
                <a:gd name="T87" fmla="*/ 153 h 465"/>
                <a:gd name="T88" fmla="*/ 99 w 561"/>
                <a:gd name="T89" fmla="*/ 143 h 465"/>
                <a:gd name="T90" fmla="*/ 93 w 561"/>
                <a:gd name="T91" fmla="*/ 127 h 465"/>
                <a:gd name="T92" fmla="*/ 82 w 561"/>
                <a:gd name="T93" fmla="*/ 118 h 465"/>
                <a:gd name="T94" fmla="*/ 80 w 561"/>
                <a:gd name="T95" fmla="*/ 110 h 465"/>
                <a:gd name="T96" fmla="*/ 63 w 561"/>
                <a:gd name="T97" fmla="*/ 116 h 465"/>
                <a:gd name="T98" fmla="*/ 55 w 561"/>
                <a:gd name="T99" fmla="*/ 113 h 465"/>
                <a:gd name="T100" fmla="*/ 41 w 561"/>
                <a:gd name="T101" fmla="*/ 137 h 465"/>
                <a:gd name="T102" fmla="*/ 41 w 561"/>
                <a:gd name="T103" fmla="*/ 154 h 465"/>
                <a:gd name="T104" fmla="*/ 36 w 561"/>
                <a:gd name="T105" fmla="*/ 169 h 465"/>
                <a:gd name="T106" fmla="*/ 17 w 561"/>
                <a:gd name="T107" fmla="*/ 191 h 465"/>
                <a:gd name="T108" fmla="*/ 11 w 561"/>
                <a:gd name="T109" fmla="*/ 199 h 465"/>
                <a:gd name="T110" fmla="*/ 125 w 561"/>
                <a:gd name="T111" fmla="*/ 313 h 465"/>
                <a:gd name="T112" fmla="*/ 182 w 561"/>
                <a:gd name="T113" fmla="*/ 391 h 465"/>
                <a:gd name="T114" fmla="*/ 294 w 561"/>
                <a:gd name="T115" fmla="*/ 428 h 465"/>
                <a:gd name="T116" fmla="*/ 337 w 561"/>
                <a:gd name="T117" fmla="*/ 433 h 465"/>
                <a:gd name="T118" fmla="*/ 446 w 561"/>
                <a:gd name="T119" fmla="*/ 435 h 465"/>
                <a:gd name="T120" fmla="*/ 521 w 561"/>
                <a:gd name="T121" fmla="*/ 368 h 465"/>
                <a:gd name="T122" fmla="*/ 425 w 561"/>
                <a:gd name="T123" fmla="*/ 194 h 46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61"/>
                <a:gd name="T187" fmla="*/ 0 h 465"/>
                <a:gd name="T188" fmla="*/ 561 w 561"/>
                <a:gd name="T189" fmla="*/ 465 h 46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61" h="465">
                  <a:moveTo>
                    <a:pt x="473" y="196"/>
                  </a:moveTo>
                  <a:cubicBezTo>
                    <a:pt x="473" y="199"/>
                    <a:pt x="471" y="202"/>
                    <a:pt x="469" y="203"/>
                  </a:cubicBezTo>
                  <a:lnTo>
                    <a:pt x="452" y="211"/>
                  </a:lnTo>
                  <a:cubicBezTo>
                    <a:pt x="451" y="212"/>
                    <a:pt x="449" y="212"/>
                    <a:pt x="448" y="212"/>
                  </a:cubicBezTo>
                  <a:lnTo>
                    <a:pt x="423" y="210"/>
                  </a:lnTo>
                  <a:lnTo>
                    <a:pt x="431" y="205"/>
                  </a:lnTo>
                  <a:lnTo>
                    <a:pt x="420" y="231"/>
                  </a:lnTo>
                  <a:lnTo>
                    <a:pt x="421" y="226"/>
                  </a:lnTo>
                  <a:lnTo>
                    <a:pt x="423" y="234"/>
                  </a:lnTo>
                  <a:lnTo>
                    <a:pt x="417" y="229"/>
                  </a:lnTo>
                  <a:lnTo>
                    <a:pt x="450" y="234"/>
                  </a:lnTo>
                  <a:cubicBezTo>
                    <a:pt x="452" y="234"/>
                    <a:pt x="453" y="235"/>
                    <a:pt x="455" y="237"/>
                  </a:cubicBezTo>
                  <a:lnTo>
                    <a:pt x="498" y="288"/>
                  </a:lnTo>
                  <a:cubicBezTo>
                    <a:pt x="499" y="288"/>
                    <a:pt x="499" y="289"/>
                    <a:pt x="500" y="290"/>
                  </a:cubicBezTo>
                  <a:lnTo>
                    <a:pt x="530" y="357"/>
                  </a:lnTo>
                  <a:lnTo>
                    <a:pt x="523" y="352"/>
                  </a:lnTo>
                  <a:lnTo>
                    <a:pt x="545" y="355"/>
                  </a:lnTo>
                  <a:cubicBezTo>
                    <a:pt x="549" y="355"/>
                    <a:pt x="552" y="359"/>
                    <a:pt x="552" y="363"/>
                  </a:cubicBezTo>
                  <a:lnTo>
                    <a:pt x="552" y="389"/>
                  </a:lnTo>
                  <a:lnTo>
                    <a:pt x="550" y="384"/>
                  </a:lnTo>
                  <a:lnTo>
                    <a:pt x="558" y="392"/>
                  </a:lnTo>
                  <a:cubicBezTo>
                    <a:pt x="560" y="394"/>
                    <a:pt x="561" y="397"/>
                    <a:pt x="560" y="400"/>
                  </a:cubicBezTo>
                  <a:cubicBezTo>
                    <a:pt x="559" y="403"/>
                    <a:pt x="556" y="405"/>
                    <a:pt x="552" y="405"/>
                  </a:cubicBezTo>
                  <a:lnTo>
                    <a:pt x="481" y="405"/>
                  </a:lnTo>
                  <a:lnTo>
                    <a:pt x="487" y="403"/>
                  </a:lnTo>
                  <a:lnTo>
                    <a:pt x="468" y="424"/>
                  </a:lnTo>
                  <a:lnTo>
                    <a:pt x="449" y="448"/>
                  </a:lnTo>
                  <a:cubicBezTo>
                    <a:pt x="447" y="451"/>
                    <a:pt x="444" y="452"/>
                    <a:pt x="441" y="451"/>
                  </a:cubicBezTo>
                  <a:lnTo>
                    <a:pt x="416" y="443"/>
                  </a:lnTo>
                  <a:lnTo>
                    <a:pt x="421" y="443"/>
                  </a:lnTo>
                  <a:lnTo>
                    <a:pt x="393" y="451"/>
                  </a:lnTo>
                  <a:lnTo>
                    <a:pt x="397" y="449"/>
                  </a:lnTo>
                  <a:lnTo>
                    <a:pt x="386" y="460"/>
                  </a:lnTo>
                  <a:cubicBezTo>
                    <a:pt x="383" y="462"/>
                    <a:pt x="379" y="463"/>
                    <a:pt x="376" y="460"/>
                  </a:cubicBezTo>
                  <a:lnTo>
                    <a:pt x="357" y="447"/>
                  </a:lnTo>
                  <a:lnTo>
                    <a:pt x="366" y="447"/>
                  </a:lnTo>
                  <a:lnTo>
                    <a:pt x="355" y="455"/>
                  </a:lnTo>
                  <a:cubicBezTo>
                    <a:pt x="353" y="457"/>
                    <a:pt x="349" y="457"/>
                    <a:pt x="347" y="456"/>
                  </a:cubicBezTo>
                  <a:lnTo>
                    <a:pt x="330" y="448"/>
                  </a:lnTo>
                  <a:lnTo>
                    <a:pt x="340" y="446"/>
                  </a:lnTo>
                  <a:lnTo>
                    <a:pt x="326" y="462"/>
                  </a:lnTo>
                  <a:cubicBezTo>
                    <a:pt x="324" y="464"/>
                    <a:pt x="321" y="465"/>
                    <a:pt x="318" y="464"/>
                  </a:cubicBezTo>
                  <a:cubicBezTo>
                    <a:pt x="315" y="464"/>
                    <a:pt x="313" y="461"/>
                    <a:pt x="312" y="458"/>
                  </a:cubicBezTo>
                  <a:lnTo>
                    <a:pt x="310" y="448"/>
                  </a:lnTo>
                  <a:lnTo>
                    <a:pt x="319" y="454"/>
                  </a:lnTo>
                  <a:lnTo>
                    <a:pt x="308" y="456"/>
                  </a:lnTo>
                  <a:cubicBezTo>
                    <a:pt x="306" y="457"/>
                    <a:pt x="303" y="456"/>
                    <a:pt x="301" y="455"/>
                  </a:cubicBezTo>
                  <a:cubicBezTo>
                    <a:pt x="300" y="453"/>
                    <a:pt x="298" y="451"/>
                    <a:pt x="298" y="448"/>
                  </a:cubicBezTo>
                  <a:lnTo>
                    <a:pt x="298" y="438"/>
                  </a:lnTo>
                  <a:lnTo>
                    <a:pt x="304" y="445"/>
                  </a:lnTo>
                  <a:lnTo>
                    <a:pt x="285" y="440"/>
                  </a:lnTo>
                  <a:cubicBezTo>
                    <a:pt x="283" y="440"/>
                    <a:pt x="282" y="438"/>
                    <a:pt x="281" y="437"/>
                  </a:cubicBezTo>
                  <a:lnTo>
                    <a:pt x="256" y="402"/>
                  </a:lnTo>
                  <a:lnTo>
                    <a:pt x="260" y="405"/>
                  </a:lnTo>
                  <a:lnTo>
                    <a:pt x="252" y="402"/>
                  </a:lnTo>
                  <a:lnTo>
                    <a:pt x="262" y="398"/>
                  </a:lnTo>
                  <a:lnTo>
                    <a:pt x="253" y="414"/>
                  </a:lnTo>
                  <a:cubicBezTo>
                    <a:pt x="252" y="418"/>
                    <a:pt x="247" y="420"/>
                    <a:pt x="243" y="418"/>
                  </a:cubicBezTo>
                  <a:lnTo>
                    <a:pt x="218" y="407"/>
                  </a:lnTo>
                  <a:lnTo>
                    <a:pt x="226" y="407"/>
                  </a:lnTo>
                  <a:lnTo>
                    <a:pt x="207" y="420"/>
                  </a:lnTo>
                  <a:cubicBezTo>
                    <a:pt x="204" y="422"/>
                    <a:pt x="201" y="422"/>
                    <a:pt x="198" y="420"/>
                  </a:cubicBezTo>
                  <a:lnTo>
                    <a:pt x="174" y="404"/>
                  </a:lnTo>
                  <a:cubicBezTo>
                    <a:pt x="171" y="403"/>
                    <a:pt x="170" y="400"/>
                    <a:pt x="170" y="397"/>
                  </a:cubicBezTo>
                  <a:lnTo>
                    <a:pt x="170" y="389"/>
                  </a:lnTo>
                  <a:lnTo>
                    <a:pt x="174" y="396"/>
                  </a:lnTo>
                  <a:lnTo>
                    <a:pt x="157" y="385"/>
                  </a:lnTo>
                  <a:cubicBezTo>
                    <a:pt x="156" y="384"/>
                    <a:pt x="155" y="383"/>
                    <a:pt x="154" y="382"/>
                  </a:cubicBezTo>
                  <a:lnTo>
                    <a:pt x="138" y="341"/>
                  </a:lnTo>
                  <a:lnTo>
                    <a:pt x="141" y="345"/>
                  </a:lnTo>
                  <a:lnTo>
                    <a:pt x="111" y="329"/>
                  </a:lnTo>
                  <a:cubicBezTo>
                    <a:pt x="107" y="327"/>
                    <a:pt x="106" y="323"/>
                    <a:pt x="108" y="319"/>
                  </a:cubicBezTo>
                  <a:lnTo>
                    <a:pt x="111" y="313"/>
                  </a:lnTo>
                  <a:lnTo>
                    <a:pt x="111" y="321"/>
                  </a:lnTo>
                  <a:lnTo>
                    <a:pt x="103" y="308"/>
                  </a:lnTo>
                  <a:cubicBezTo>
                    <a:pt x="102" y="306"/>
                    <a:pt x="101" y="303"/>
                    <a:pt x="102" y="301"/>
                  </a:cubicBezTo>
                  <a:lnTo>
                    <a:pt x="105" y="293"/>
                  </a:lnTo>
                  <a:lnTo>
                    <a:pt x="107" y="302"/>
                  </a:lnTo>
                  <a:lnTo>
                    <a:pt x="53" y="256"/>
                  </a:lnTo>
                  <a:cubicBezTo>
                    <a:pt x="51" y="255"/>
                    <a:pt x="50" y="252"/>
                    <a:pt x="50" y="250"/>
                  </a:cubicBezTo>
                  <a:lnTo>
                    <a:pt x="50" y="234"/>
                  </a:lnTo>
                  <a:lnTo>
                    <a:pt x="52" y="240"/>
                  </a:lnTo>
                  <a:lnTo>
                    <a:pt x="33" y="221"/>
                  </a:lnTo>
                  <a:lnTo>
                    <a:pt x="36" y="223"/>
                  </a:lnTo>
                  <a:lnTo>
                    <a:pt x="6" y="215"/>
                  </a:lnTo>
                  <a:cubicBezTo>
                    <a:pt x="3" y="214"/>
                    <a:pt x="0" y="211"/>
                    <a:pt x="0" y="207"/>
                  </a:cubicBezTo>
                  <a:lnTo>
                    <a:pt x="0" y="191"/>
                  </a:lnTo>
                  <a:lnTo>
                    <a:pt x="0" y="188"/>
                  </a:lnTo>
                  <a:cubicBezTo>
                    <a:pt x="0" y="186"/>
                    <a:pt x="1" y="184"/>
                    <a:pt x="3" y="182"/>
                  </a:cubicBezTo>
                  <a:lnTo>
                    <a:pt x="6" y="180"/>
                  </a:lnTo>
                  <a:cubicBezTo>
                    <a:pt x="7" y="178"/>
                    <a:pt x="9" y="178"/>
                    <a:pt x="11" y="178"/>
                  </a:cubicBezTo>
                  <a:lnTo>
                    <a:pt x="14" y="178"/>
                  </a:lnTo>
                  <a:lnTo>
                    <a:pt x="6" y="186"/>
                  </a:lnTo>
                  <a:lnTo>
                    <a:pt x="6" y="183"/>
                  </a:lnTo>
                  <a:cubicBezTo>
                    <a:pt x="6" y="178"/>
                    <a:pt x="10" y="175"/>
                    <a:pt x="14" y="175"/>
                  </a:cubicBezTo>
                  <a:lnTo>
                    <a:pt x="17" y="175"/>
                  </a:lnTo>
                  <a:lnTo>
                    <a:pt x="19" y="175"/>
                  </a:lnTo>
                  <a:lnTo>
                    <a:pt x="14" y="177"/>
                  </a:lnTo>
                  <a:lnTo>
                    <a:pt x="17" y="174"/>
                  </a:lnTo>
                  <a:cubicBezTo>
                    <a:pt x="18" y="173"/>
                    <a:pt x="20" y="172"/>
                    <a:pt x="22" y="172"/>
                  </a:cubicBezTo>
                  <a:lnTo>
                    <a:pt x="25" y="172"/>
                  </a:lnTo>
                  <a:lnTo>
                    <a:pt x="17" y="180"/>
                  </a:lnTo>
                  <a:lnTo>
                    <a:pt x="17" y="175"/>
                  </a:lnTo>
                  <a:lnTo>
                    <a:pt x="17" y="172"/>
                  </a:lnTo>
                  <a:cubicBezTo>
                    <a:pt x="17" y="170"/>
                    <a:pt x="18" y="168"/>
                    <a:pt x="19" y="166"/>
                  </a:cubicBezTo>
                  <a:lnTo>
                    <a:pt x="22" y="164"/>
                  </a:lnTo>
                  <a:lnTo>
                    <a:pt x="20" y="169"/>
                  </a:lnTo>
                  <a:lnTo>
                    <a:pt x="20" y="167"/>
                  </a:lnTo>
                  <a:cubicBezTo>
                    <a:pt x="20" y="162"/>
                    <a:pt x="23" y="159"/>
                    <a:pt x="28" y="159"/>
                  </a:cubicBezTo>
                  <a:lnTo>
                    <a:pt x="33" y="159"/>
                  </a:lnTo>
                  <a:lnTo>
                    <a:pt x="25" y="167"/>
                  </a:lnTo>
                  <a:lnTo>
                    <a:pt x="25" y="164"/>
                  </a:lnTo>
                  <a:lnTo>
                    <a:pt x="25" y="161"/>
                  </a:lnTo>
                  <a:lnTo>
                    <a:pt x="25" y="159"/>
                  </a:lnTo>
                  <a:lnTo>
                    <a:pt x="25" y="153"/>
                  </a:lnTo>
                  <a:lnTo>
                    <a:pt x="25" y="151"/>
                  </a:lnTo>
                  <a:cubicBezTo>
                    <a:pt x="25" y="148"/>
                    <a:pt x="26" y="146"/>
                    <a:pt x="27" y="145"/>
                  </a:cubicBezTo>
                  <a:lnTo>
                    <a:pt x="30" y="142"/>
                  </a:lnTo>
                  <a:lnTo>
                    <a:pt x="33" y="140"/>
                  </a:lnTo>
                  <a:lnTo>
                    <a:pt x="31" y="145"/>
                  </a:lnTo>
                  <a:lnTo>
                    <a:pt x="31" y="143"/>
                  </a:lnTo>
                  <a:lnTo>
                    <a:pt x="31" y="145"/>
                  </a:lnTo>
                  <a:lnTo>
                    <a:pt x="28" y="134"/>
                  </a:lnTo>
                  <a:cubicBezTo>
                    <a:pt x="27" y="131"/>
                    <a:pt x="28" y="129"/>
                    <a:pt x="29" y="127"/>
                  </a:cubicBezTo>
                  <a:cubicBezTo>
                    <a:pt x="31" y="125"/>
                    <a:pt x="33" y="124"/>
                    <a:pt x="36" y="124"/>
                  </a:cubicBezTo>
                  <a:lnTo>
                    <a:pt x="39" y="124"/>
                  </a:lnTo>
                  <a:lnTo>
                    <a:pt x="31" y="132"/>
                  </a:lnTo>
                  <a:lnTo>
                    <a:pt x="31" y="129"/>
                  </a:lnTo>
                  <a:cubicBezTo>
                    <a:pt x="31" y="125"/>
                    <a:pt x="34" y="121"/>
                    <a:pt x="39" y="121"/>
                  </a:cubicBezTo>
                  <a:lnTo>
                    <a:pt x="41" y="121"/>
                  </a:lnTo>
                  <a:lnTo>
                    <a:pt x="36" y="123"/>
                  </a:lnTo>
                  <a:lnTo>
                    <a:pt x="38" y="121"/>
                  </a:lnTo>
                  <a:lnTo>
                    <a:pt x="36" y="127"/>
                  </a:lnTo>
                  <a:lnTo>
                    <a:pt x="36" y="124"/>
                  </a:lnTo>
                  <a:cubicBezTo>
                    <a:pt x="36" y="119"/>
                    <a:pt x="40" y="116"/>
                    <a:pt x="44" y="116"/>
                  </a:cubicBezTo>
                  <a:lnTo>
                    <a:pt x="47" y="116"/>
                  </a:lnTo>
                  <a:lnTo>
                    <a:pt x="39" y="124"/>
                  </a:lnTo>
                  <a:lnTo>
                    <a:pt x="39" y="121"/>
                  </a:lnTo>
                  <a:lnTo>
                    <a:pt x="39" y="118"/>
                  </a:lnTo>
                  <a:lnTo>
                    <a:pt x="39" y="116"/>
                  </a:lnTo>
                  <a:lnTo>
                    <a:pt x="39" y="113"/>
                  </a:lnTo>
                  <a:lnTo>
                    <a:pt x="39" y="110"/>
                  </a:lnTo>
                  <a:cubicBezTo>
                    <a:pt x="39" y="106"/>
                    <a:pt x="42" y="102"/>
                    <a:pt x="47" y="102"/>
                  </a:cubicBezTo>
                  <a:lnTo>
                    <a:pt x="49" y="102"/>
                  </a:lnTo>
                  <a:lnTo>
                    <a:pt x="41" y="110"/>
                  </a:lnTo>
                  <a:lnTo>
                    <a:pt x="41" y="108"/>
                  </a:lnTo>
                  <a:cubicBezTo>
                    <a:pt x="41" y="103"/>
                    <a:pt x="45" y="100"/>
                    <a:pt x="49" y="100"/>
                  </a:cubicBezTo>
                  <a:lnTo>
                    <a:pt x="52" y="100"/>
                  </a:lnTo>
                  <a:lnTo>
                    <a:pt x="55" y="100"/>
                  </a:lnTo>
                  <a:lnTo>
                    <a:pt x="58" y="100"/>
                  </a:lnTo>
                  <a:lnTo>
                    <a:pt x="60" y="100"/>
                  </a:lnTo>
                  <a:lnTo>
                    <a:pt x="63" y="100"/>
                  </a:lnTo>
                  <a:lnTo>
                    <a:pt x="55" y="108"/>
                  </a:lnTo>
                  <a:lnTo>
                    <a:pt x="55" y="105"/>
                  </a:lnTo>
                  <a:cubicBezTo>
                    <a:pt x="55" y="101"/>
                    <a:pt x="59" y="97"/>
                    <a:pt x="63" y="97"/>
                  </a:cubicBezTo>
                  <a:lnTo>
                    <a:pt x="66" y="97"/>
                  </a:lnTo>
                  <a:lnTo>
                    <a:pt x="69" y="97"/>
                  </a:lnTo>
                  <a:lnTo>
                    <a:pt x="71" y="97"/>
                  </a:lnTo>
                  <a:lnTo>
                    <a:pt x="66" y="99"/>
                  </a:lnTo>
                  <a:lnTo>
                    <a:pt x="68" y="97"/>
                  </a:lnTo>
                  <a:cubicBezTo>
                    <a:pt x="70" y="95"/>
                    <a:pt x="72" y="94"/>
                    <a:pt x="74" y="94"/>
                  </a:cubicBezTo>
                  <a:lnTo>
                    <a:pt x="77" y="94"/>
                  </a:lnTo>
                  <a:lnTo>
                    <a:pt x="80" y="94"/>
                  </a:lnTo>
                  <a:lnTo>
                    <a:pt x="82" y="94"/>
                  </a:lnTo>
                  <a:cubicBezTo>
                    <a:pt x="84" y="94"/>
                    <a:pt x="86" y="95"/>
                    <a:pt x="88" y="97"/>
                  </a:cubicBezTo>
                  <a:lnTo>
                    <a:pt x="91" y="99"/>
                  </a:lnTo>
                  <a:cubicBezTo>
                    <a:pt x="92" y="101"/>
                    <a:pt x="93" y="103"/>
                    <a:pt x="93" y="105"/>
                  </a:cubicBezTo>
                  <a:lnTo>
                    <a:pt x="93" y="113"/>
                  </a:lnTo>
                  <a:lnTo>
                    <a:pt x="91" y="107"/>
                  </a:lnTo>
                  <a:lnTo>
                    <a:pt x="93" y="110"/>
                  </a:lnTo>
                  <a:lnTo>
                    <a:pt x="88" y="108"/>
                  </a:lnTo>
                  <a:lnTo>
                    <a:pt x="90" y="108"/>
                  </a:lnTo>
                  <a:cubicBezTo>
                    <a:pt x="95" y="108"/>
                    <a:pt x="98" y="111"/>
                    <a:pt x="98" y="116"/>
                  </a:cubicBezTo>
                  <a:lnTo>
                    <a:pt x="98" y="118"/>
                  </a:lnTo>
                  <a:lnTo>
                    <a:pt x="90" y="110"/>
                  </a:lnTo>
                  <a:lnTo>
                    <a:pt x="93" y="110"/>
                  </a:lnTo>
                  <a:cubicBezTo>
                    <a:pt x="98" y="110"/>
                    <a:pt x="101" y="114"/>
                    <a:pt x="101" y="118"/>
                  </a:cubicBezTo>
                  <a:lnTo>
                    <a:pt x="101" y="121"/>
                  </a:lnTo>
                  <a:lnTo>
                    <a:pt x="99" y="115"/>
                  </a:lnTo>
                  <a:lnTo>
                    <a:pt x="102" y="118"/>
                  </a:lnTo>
                  <a:cubicBezTo>
                    <a:pt x="103" y="120"/>
                    <a:pt x="104" y="122"/>
                    <a:pt x="104" y="124"/>
                  </a:cubicBezTo>
                  <a:lnTo>
                    <a:pt x="104" y="127"/>
                  </a:lnTo>
                  <a:lnTo>
                    <a:pt x="96" y="118"/>
                  </a:lnTo>
                  <a:lnTo>
                    <a:pt x="101" y="118"/>
                  </a:lnTo>
                  <a:cubicBezTo>
                    <a:pt x="106" y="118"/>
                    <a:pt x="109" y="122"/>
                    <a:pt x="109" y="127"/>
                  </a:cubicBezTo>
                  <a:lnTo>
                    <a:pt x="109" y="129"/>
                  </a:lnTo>
                  <a:lnTo>
                    <a:pt x="109" y="132"/>
                  </a:lnTo>
                  <a:lnTo>
                    <a:pt x="107" y="126"/>
                  </a:lnTo>
                  <a:lnTo>
                    <a:pt x="110" y="129"/>
                  </a:lnTo>
                  <a:cubicBezTo>
                    <a:pt x="111" y="130"/>
                    <a:pt x="112" y="132"/>
                    <a:pt x="112" y="135"/>
                  </a:cubicBezTo>
                  <a:lnTo>
                    <a:pt x="112" y="137"/>
                  </a:lnTo>
                  <a:lnTo>
                    <a:pt x="112" y="140"/>
                  </a:lnTo>
                  <a:lnTo>
                    <a:pt x="104" y="132"/>
                  </a:lnTo>
                  <a:lnTo>
                    <a:pt x="107" y="132"/>
                  </a:lnTo>
                  <a:cubicBezTo>
                    <a:pt x="111" y="132"/>
                    <a:pt x="115" y="135"/>
                    <a:pt x="115" y="140"/>
                  </a:cubicBezTo>
                  <a:lnTo>
                    <a:pt x="115" y="143"/>
                  </a:lnTo>
                  <a:lnTo>
                    <a:pt x="112" y="137"/>
                  </a:lnTo>
                  <a:lnTo>
                    <a:pt x="115" y="140"/>
                  </a:lnTo>
                  <a:lnTo>
                    <a:pt x="112" y="138"/>
                  </a:lnTo>
                  <a:lnTo>
                    <a:pt x="122" y="140"/>
                  </a:lnTo>
                  <a:lnTo>
                    <a:pt x="121" y="140"/>
                  </a:lnTo>
                  <a:lnTo>
                    <a:pt x="123" y="140"/>
                  </a:lnTo>
                  <a:lnTo>
                    <a:pt x="126" y="140"/>
                  </a:lnTo>
                  <a:lnTo>
                    <a:pt x="120" y="142"/>
                  </a:lnTo>
                  <a:lnTo>
                    <a:pt x="123" y="140"/>
                  </a:lnTo>
                  <a:cubicBezTo>
                    <a:pt x="125" y="138"/>
                    <a:pt x="127" y="137"/>
                    <a:pt x="129" y="137"/>
                  </a:cubicBezTo>
                  <a:lnTo>
                    <a:pt x="131" y="137"/>
                  </a:lnTo>
                  <a:lnTo>
                    <a:pt x="134" y="137"/>
                  </a:lnTo>
                  <a:lnTo>
                    <a:pt x="131" y="138"/>
                  </a:lnTo>
                  <a:lnTo>
                    <a:pt x="136" y="135"/>
                  </a:lnTo>
                  <a:cubicBezTo>
                    <a:pt x="137" y="135"/>
                    <a:pt x="138" y="135"/>
                    <a:pt x="140" y="135"/>
                  </a:cubicBezTo>
                  <a:lnTo>
                    <a:pt x="145" y="135"/>
                  </a:lnTo>
                  <a:lnTo>
                    <a:pt x="148" y="135"/>
                  </a:lnTo>
                  <a:lnTo>
                    <a:pt x="151" y="135"/>
                  </a:lnTo>
                  <a:lnTo>
                    <a:pt x="153" y="135"/>
                  </a:lnTo>
                  <a:lnTo>
                    <a:pt x="159" y="135"/>
                  </a:lnTo>
                  <a:lnTo>
                    <a:pt x="162" y="135"/>
                  </a:lnTo>
                  <a:lnTo>
                    <a:pt x="164" y="135"/>
                  </a:lnTo>
                  <a:lnTo>
                    <a:pt x="170" y="135"/>
                  </a:lnTo>
                  <a:lnTo>
                    <a:pt x="172" y="135"/>
                  </a:lnTo>
                  <a:lnTo>
                    <a:pt x="175" y="135"/>
                  </a:lnTo>
                  <a:lnTo>
                    <a:pt x="178" y="135"/>
                  </a:lnTo>
                  <a:cubicBezTo>
                    <a:pt x="181" y="135"/>
                    <a:pt x="184" y="137"/>
                    <a:pt x="186" y="140"/>
                  </a:cubicBezTo>
                  <a:lnTo>
                    <a:pt x="191" y="156"/>
                  </a:lnTo>
                  <a:lnTo>
                    <a:pt x="183" y="151"/>
                  </a:lnTo>
                  <a:lnTo>
                    <a:pt x="194" y="151"/>
                  </a:lnTo>
                  <a:lnTo>
                    <a:pt x="216" y="151"/>
                  </a:lnTo>
                  <a:lnTo>
                    <a:pt x="209" y="162"/>
                  </a:lnTo>
                  <a:lnTo>
                    <a:pt x="206" y="157"/>
                  </a:lnTo>
                  <a:cubicBezTo>
                    <a:pt x="206" y="156"/>
                    <a:pt x="205" y="155"/>
                    <a:pt x="205" y="153"/>
                  </a:cubicBezTo>
                  <a:lnTo>
                    <a:pt x="205" y="151"/>
                  </a:lnTo>
                  <a:cubicBezTo>
                    <a:pt x="205" y="149"/>
                    <a:pt x="206" y="147"/>
                    <a:pt x="207" y="146"/>
                  </a:cubicBezTo>
                  <a:lnTo>
                    <a:pt x="218" y="130"/>
                  </a:lnTo>
                  <a:cubicBezTo>
                    <a:pt x="219" y="128"/>
                    <a:pt x="222" y="127"/>
                    <a:pt x="224" y="127"/>
                  </a:cubicBezTo>
                  <a:lnTo>
                    <a:pt x="252" y="127"/>
                  </a:lnTo>
                  <a:lnTo>
                    <a:pt x="244" y="135"/>
                  </a:lnTo>
                  <a:lnTo>
                    <a:pt x="244" y="129"/>
                  </a:lnTo>
                  <a:lnTo>
                    <a:pt x="244" y="124"/>
                  </a:lnTo>
                  <a:lnTo>
                    <a:pt x="244" y="121"/>
                  </a:lnTo>
                  <a:lnTo>
                    <a:pt x="244" y="116"/>
                  </a:lnTo>
                  <a:cubicBezTo>
                    <a:pt x="244" y="113"/>
                    <a:pt x="245" y="110"/>
                    <a:pt x="248" y="109"/>
                  </a:cubicBezTo>
                  <a:lnTo>
                    <a:pt x="265" y="101"/>
                  </a:lnTo>
                  <a:cubicBezTo>
                    <a:pt x="267" y="99"/>
                    <a:pt x="270" y="99"/>
                    <a:pt x="273" y="101"/>
                  </a:cubicBezTo>
                  <a:lnTo>
                    <a:pt x="297" y="117"/>
                  </a:lnTo>
                  <a:lnTo>
                    <a:pt x="316" y="131"/>
                  </a:lnTo>
                  <a:lnTo>
                    <a:pt x="304" y="137"/>
                  </a:lnTo>
                  <a:lnTo>
                    <a:pt x="304" y="135"/>
                  </a:lnTo>
                  <a:cubicBezTo>
                    <a:pt x="304" y="130"/>
                    <a:pt x="307" y="127"/>
                    <a:pt x="312" y="127"/>
                  </a:cubicBezTo>
                  <a:lnTo>
                    <a:pt x="331" y="127"/>
                  </a:lnTo>
                  <a:lnTo>
                    <a:pt x="325" y="129"/>
                  </a:lnTo>
                  <a:lnTo>
                    <a:pt x="344" y="108"/>
                  </a:lnTo>
                  <a:lnTo>
                    <a:pt x="342" y="113"/>
                  </a:lnTo>
                  <a:lnTo>
                    <a:pt x="342" y="110"/>
                  </a:lnTo>
                  <a:cubicBezTo>
                    <a:pt x="342" y="108"/>
                    <a:pt x="343" y="106"/>
                    <a:pt x="345" y="105"/>
                  </a:cubicBezTo>
                  <a:lnTo>
                    <a:pt x="347" y="102"/>
                  </a:lnTo>
                  <a:lnTo>
                    <a:pt x="350" y="99"/>
                  </a:lnTo>
                  <a:lnTo>
                    <a:pt x="348" y="105"/>
                  </a:lnTo>
                  <a:lnTo>
                    <a:pt x="348" y="102"/>
                  </a:lnTo>
                  <a:cubicBezTo>
                    <a:pt x="348" y="100"/>
                    <a:pt x="348" y="98"/>
                    <a:pt x="350" y="97"/>
                  </a:cubicBezTo>
                  <a:lnTo>
                    <a:pt x="353" y="94"/>
                  </a:lnTo>
                  <a:lnTo>
                    <a:pt x="350" y="100"/>
                  </a:lnTo>
                  <a:lnTo>
                    <a:pt x="350" y="97"/>
                  </a:lnTo>
                  <a:lnTo>
                    <a:pt x="350" y="94"/>
                  </a:lnTo>
                  <a:cubicBezTo>
                    <a:pt x="350" y="92"/>
                    <a:pt x="351" y="90"/>
                    <a:pt x="353" y="89"/>
                  </a:cubicBezTo>
                  <a:lnTo>
                    <a:pt x="356" y="86"/>
                  </a:lnTo>
                  <a:lnTo>
                    <a:pt x="366" y="73"/>
                  </a:lnTo>
                  <a:cubicBezTo>
                    <a:pt x="367" y="72"/>
                    <a:pt x="367" y="72"/>
                    <a:pt x="369" y="71"/>
                  </a:cubicBezTo>
                  <a:lnTo>
                    <a:pt x="374" y="68"/>
                  </a:lnTo>
                  <a:lnTo>
                    <a:pt x="370" y="72"/>
                  </a:lnTo>
                  <a:lnTo>
                    <a:pt x="373" y="67"/>
                  </a:lnTo>
                  <a:cubicBezTo>
                    <a:pt x="374" y="65"/>
                    <a:pt x="375" y="64"/>
                    <a:pt x="377" y="63"/>
                  </a:cubicBezTo>
                  <a:lnTo>
                    <a:pt x="382" y="60"/>
                  </a:lnTo>
                  <a:lnTo>
                    <a:pt x="378" y="70"/>
                  </a:lnTo>
                  <a:lnTo>
                    <a:pt x="375" y="62"/>
                  </a:lnTo>
                  <a:lnTo>
                    <a:pt x="377" y="65"/>
                  </a:lnTo>
                  <a:lnTo>
                    <a:pt x="375" y="62"/>
                  </a:lnTo>
                  <a:cubicBezTo>
                    <a:pt x="373" y="61"/>
                    <a:pt x="372" y="59"/>
                    <a:pt x="372" y="57"/>
                  </a:cubicBezTo>
                  <a:lnTo>
                    <a:pt x="372" y="54"/>
                  </a:lnTo>
                  <a:lnTo>
                    <a:pt x="372" y="51"/>
                  </a:lnTo>
                  <a:lnTo>
                    <a:pt x="372" y="49"/>
                  </a:lnTo>
                  <a:lnTo>
                    <a:pt x="372" y="46"/>
                  </a:lnTo>
                  <a:lnTo>
                    <a:pt x="372" y="38"/>
                  </a:lnTo>
                  <a:lnTo>
                    <a:pt x="372" y="35"/>
                  </a:lnTo>
                  <a:lnTo>
                    <a:pt x="374" y="40"/>
                  </a:lnTo>
                  <a:lnTo>
                    <a:pt x="363" y="24"/>
                  </a:lnTo>
                  <a:cubicBezTo>
                    <a:pt x="361" y="21"/>
                    <a:pt x="361" y="18"/>
                    <a:pt x="362" y="15"/>
                  </a:cubicBezTo>
                  <a:cubicBezTo>
                    <a:pt x="364" y="13"/>
                    <a:pt x="366" y="11"/>
                    <a:pt x="369" y="11"/>
                  </a:cubicBezTo>
                  <a:lnTo>
                    <a:pt x="397" y="11"/>
                  </a:lnTo>
                  <a:lnTo>
                    <a:pt x="389" y="19"/>
                  </a:lnTo>
                  <a:lnTo>
                    <a:pt x="389" y="17"/>
                  </a:lnTo>
                  <a:lnTo>
                    <a:pt x="389" y="14"/>
                  </a:lnTo>
                  <a:lnTo>
                    <a:pt x="389" y="11"/>
                  </a:lnTo>
                  <a:lnTo>
                    <a:pt x="389" y="8"/>
                  </a:lnTo>
                  <a:cubicBezTo>
                    <a:pt x="389" y="4"/>
                    <a:pt x="392" y="0"/>
                    <a:pt x="397" y="0"/>
                  </a:cubicBezTo>
                  <a:lnTo>
                    <a:pt x="408" y="0"/>
                  </a:lnTo>
                  <a:lnTo>
                    <a:pt x="413" y="0"/>
                  </a:lnTo>
                  <a:lnTo>
                    <a:pt x="416" y="0"/>
                  </a:lnTo>
                  <a:lnTo>
                    <a:pt x="419" y="0"/>
                  </a:lnTo>
                  <a:cubicBezTo>
                    <a:pt x="423" y="0"/>
                    <a:pt x="427" y="4"/>
                    <a:pt x="427" y="8"/>
                  </a:cubicBezTo>
                  <a:lnTo>
                    <a:pt x="427" y="11"/>
                  </a:lnTo>
                  <a:cubicBezTo>
                    <a:pt x="427" y="12"/>
                    <a:pt x="426" y="12"/>
                    <a:pt x="426" y="13"/>
                  </a:cubicBezTo>
                  <a:lnTo>
                    <a:pt x="424" y="24"/>
                  </a:lnTo>
                  <a:lnTo>
                    <a:pt x="424" y="22"/>
                  </a:lnTo>
                  <a:lnTo>
                    <a:pt x="424" y="27"/>
                  </a:lnTo>
                  <a:lnTo>
                    <a:pt x="424" y="30"/>
                  </a:lnTo>
                  <a:lnTo>
                    <a:pt x="424" y="33"/>
                  </a:lnTo>
                  <a:lnTo>
                    <a:pt x="424" y="35"/>
                  </a:lnTo>
                  <a:cubicBezTo>
                    <a:pt x="424" y="37"/>
                    <a:pt x="423" y="40"/>
                    <a:pt x="421" y="41"/>
                  </a:cubicBezTo>
                  <a:lnTo>
                    <a:pt x="419" y="44"/>
                  </a:lnTo>
                  <a:lnTo>
                    <a:pt x="421" y="38"/>
                  </a:lnTo>
                  <a:lnTo>
                    <a:pt x="421" y="41"/>
                  </a:lnTo>
                  <a:lnTo>
                    <a:pt x="424" y="69"/>
                  </a:lnTo>
                  <a:lnTo>
                    <a:pt x="423" y="68"/>
                  </a:lnTo>
                  <a:lnTo>
                    <a:pt x="426" y="76"/>
                  </a:lnTo>
                  <a:cubicBezTo>
                    <a:pt x="427" y="78"/>
                    <a:pt x="427" y="80"/>
                    <a:pt x="426" y="82"/>
                  </a:cubicBezTo>
                  <a:lnTo>
                    <a:pt x="423" y="87"/>
                  </a:lnTo>
                  <a:lnTo>
                    <a:pt x="421" y="77"/>
                  </a:lnTo>
                  <a:lnTo>
                    <a:pt x="431" y="85"/>
                  </a:lnTo>
                  <a:lnTo>
                    <a:pt x="438" y="91"/>
                  </a:lnTo>
                  <a:lnTo>
                    <a:pt x="454" y="104"/>
                  </a:lnTo>
                  <a:lnTo>
                    <a:pt x="457" y="107"/>
                  </a:lnTo>
                  <a:lnTo>
                    <a:pt x="451" y="105"/>
                  </a:lnTo>
                  <a:lnTo>
                    <a:pt x="454" y="105"/>
                  </a:lnTo>
                  <a:cubicBezTo>
                    <a:pt x="456" y="105"/>
                    <a:pt x="458" y="106"/>
                    <a:pt x="460" y="107"/>
                  </a:cubicBezTo>
                  <a:lnTo>
                    <a:pt x="462" y="110"/>
                  </a:lnTo>
                  <a:cubicBezTo>
                    <a:pt x="464" y="112"/>
                    <a:pt x="465" y="114"/>
                    <a:pt x="465" y="116"/>
                  </a:cubicBezTo>
                  <a:lnTo>
                    <a:pt x="465" y="121"/>
                  </a:lnTo>
                  <a:lnTo>
                    <a:pt x="465" y="124"/>
                  </a:lnTo>
                  <a:lnTo>
                    <a:pt x="465" y="127"/>
                  </a:lnTo>
                  <a:lnTo>
                    <a:pt x="465" y="129"/>
                  </a:lnTo>
                  <a:lnTo>
                    <a:pt x="465" y="132"/>
                  </a:lnTo>
                  <a:cubicBezTo>
                    <a:pt x="465" y="134"/>
                    <a:pt x="464" y="136"/>
                    <a:pt x="462" y="138"/>
                  </a:cubicBezTo>
                  <a:lnTo>
                    <a:pt x="460" y="140"/>
                  </a:lnTo>
                  <a:lnTo>
                    <a:pt x="462" y="135"/>
                  </a:lnTo>
                  <a:lnTo>
                    <a:pt x="462" y="137"/>
                  </a:lnTo>
                  <a:lnTo>
                    <a:pt x="462" y="140"/>
                  </a:lnTo>
                  <a:lnTo>
                    <a:pt x="462" y="143"/>
                  </a:lnTo>
                  <a:lnTo>
                    <a:pt x="462" y="145"/>
                  </a:lnTo>
                  <a:lnTo>
                    <a:pt x="462" y="148"/>
                  </a:lnTo>
                  <a:lnTo>
                    <a:pt x="462" y="151"/>
                  </a:lnTo>
                  <a:lnTo>
                    <a:pt x="452" y="143"/>
                  </a:lnTo>
                  <a:lnTo>
                    <a:pt x="460" y="140"/>
                  </a:lnTo>
                  <a:cubicBezTo>
                    <a:pt x="462" y="140"/>
                    <a:pt x="465" y="140"/>
                    <a:pt x="467" y="141"/>
                  </a:cubicBezTo>
                  <a:cubicBezTo>
                    <a:pt x="469" y="143"/>
                    <a:pt x="470" y="145"/>
                    <a:pt x="470" y="148"/>
                  </a:cubicBezTo>
                  <a:lnTo>
                    <a:pt x="473" y="196"/>
                  </a:lnTo>
                  <a:close/>
                  <a:moveTo>
                    <a:pt x="454" y="148"/>
                  </a:moveTo>
                  <a:lnTo>
                    <a:pt x="465" y="156"/>
                  </a:lnTo>
                  <a:lnTo>
                    <a:pt x="457" y="158"/>
                  </a:lnTo>
                  <a:cubicBezTo>
                    <a:pt x="454" y="159"/>
                    <a:pt x="451" y="159"/>
                    <a:pt x="449" y="157"/>
                  </a:cubicBezTo>
                  <a:cubicBezTo>
                    <a:pt x="447" y="156"/>
                    <a:pt x="446" y="153"/>
                    <a:pt x="446" y="151"/>
                  </a:cubicBezTo>
                  <a:lnTo>
                    <a:pt x="446" y="148"/>
                  </a:lnTo>
                  <a:lnTo>
                    <a:pt x="446" y="145"/>
                  </a:lnTo>
                  <a:lnTo>
                    <a:pt x="446" y="143"/>
                  </a:lnTo>
                  <a:lnTo>
                    <a:pt x="446" y="140"/>
                  </a:lnTo>
                  <a:lnTo>
                    <a:pt x="446" y="137"/>
                  </a:lnTo>
                  <a:lnTo>
                    <a:pt x="446" y="135"/>
                  </a:lnTo>
                  <a:cubicBezTo>
                    <a:pt x="446" y="132"/>
                    <a:pt x="447" y="130"/>
                    <a:pt x="448" y="129"/>
                  </a:cubicBezTo>
                  <a:lnTo>
                    <a:pt x="451" y="126"/>
                  </a:lnTo>
                  <a:lnTo>
                    <a:pt x="449" y="132"/>
                  </a:lnTo>
                  <a:lnTo>
                    <a:pt x="449" y="129"/>
                  </a:lnTo>
                  <a:lnTo>
                    <a:pt x="449" y="127"/>
                  </a:lnTo>
                  <a:lnTo>
                    <a:pt x="449" y="124"/>
                  </a:lnTo>
                  <a:lnTo>
                    <a:pt x="449" y="121"/>
                  </a:lnTo>
                  <a:lnTo>
                    <a:pt x="449" y="116"/>
                  </a:lnTo>
                  <a:lnTo>
                    <a:pt x="451" y="121"/>
                  </a:lnTo>
                  <a:lnTo>
                    <a:pt x="448" y="119"/>
                  </a:lnTo>
                  <a:lnTo>
                    <a:pt x="454" y="121"/>
                  </a:lnTo>
                  <a:lnTo>
                    <a:pt x="451" y="121"/>
                  </a:lnTo>
                  <a:cubicBezTo>
                    <a:pt x="449" y="121"/>
                    <a:pt x="447" y="120"/>
                    <a:pt x="446" y="119"/>
                  </a:cubicBezTo>
                  <a:lnTo>
                    <a:pt x="444" y="117"/>
                  </a:lnTo>
                  <a:lnTo>
                    <a:pt x="427" y="103"/>
                  </a:lnTo>
                  <a:lnTo>
                    <a:pt x="422" y="98"/>
                  </a:lnTo>
                  <a:lnTo>
                    <a:pt x="411" y="90"/>
                  </a:lnTo>
                  <a:cubicBezTo>
                    <a:pt x="408" y="88"/>
                    <a:pt x="407" y="83"/>
                    <a:pt x="409" y="80"/>
                  </a:cubicBezTo>
                  <a:lnTo>
                    <a:pt x="411" y="75"/>
                  </a:lnTo>
                  <a:lnTo>
                    <a:pt x="411" y="81"/>
                  </a:lnTo>
                  <a:lnTo>
                    <a:pt x="408" y="73"/>
                  </a:lnTo>
                  <a:cubicBezTo>
                    <a:pt x="408" y="72"/>
                    <a:pt x="408" y="72"/>
                    <a:pt x="408" y="71"/>
                  </a:cubicBezTo>
                  <a:lnTo>
                    <a:pt x="405" y="41"/>
                  </a:lnTo>
                  <a:lnTo>
                    <a:pt x="405" y="38"/>
                  </a:lnTo>
                  <a:cubicBezTo>
                    <a:pt x="405" y="36"/>
                    <a:pt x="406" y="34"/>
                    <a:pt x="407" y="32"/>
                  </a:cubicBezTo>
                  <a:lnTo>
                    <a:pt x="410" y="30"/>
                  </a:lnTo>
                  <a:lnTo>
                    <a:pt x="408" y="35"/>
                  </a:lnTo>
                  <a:lnTo>
                    <a:pt x="408" y="33"/>
                  </a:lnTo>
                  <a:lnTo>
                    <a:pt x="408" y="30"/>
                  </a:lnTo>
                  <a:lnTo>
                    <a:pt x="408" y="27"/>
                  </a:lnTo>
                  <a:lnTo>
                    <a:pt x="408" y="22"/>
                  </a:lnTo>
                  <a:cubicBezTo>
                    <a:pt x="408" y="21"/>
                    <a:pt x="408" y="21"/>
                    <a:pt x="408" y="20"/>
                  </a:cubicBezTo>
                  <a:lnTo>
                    <a:pt x="411" y="9"/>
                  </a:lnTo>
                  <a:lnTo>
                    <a:pt x="411" y="11"/>
                  </a:lnTo>
                  <a:lnTo>
                    <a:pt x="411" y="8"/>
                  </a:lnTo>
                  <a:lnTo>
                    <a:pt x="419" y="16"/>
                  </a:lnTo>
                  <a:lnTo>
                    <a:pt x="416" y="16"/>
                  </a:lnTo>
                  <a:lnTo>
                    <a:pt x="413" y="16"/>
                  </a:lnTo>
                  <a:lnTo>
                    <a:pt x="408" y="16"/>
                  </a:lnTo>
                  <a:lnTo>
                    <a:pt x="397" y="16"/>
                  </a:lnTo>
                  <a:lnTo>
                    <a:pt x="405" y="8"/>
                  </a:lnTo>
                  <a:lnTo>
                    <a:pt x="405" y="11"/>
                  </a:lnTo>
                  <a:lnTo>
                    <a:pt x="405" y="14"/>
                  </a:lnTo>
                  <a:lnTo>
                    <a:pt x="405" y="17"/>
                  </a:lnTo>
                  <a:lnTo>
                    <a:pt x="405" y="19"/>
                  </a:lnTo>
                  <a:cubicBezTo>
                    <a:pt x="405" y="24"/>
                    <a:pt x="401" y="27"/>
                    <a:pt x="397" y="27"/>
                  </a:cubicBezTo>
                  <a:lnTo>
                    <a:pt x="369" y="27"/>
                  </a:lnTo>
                  <a:lnTo>
                    <a:pt x="376" y="15"/>
                  </a:lnTo>
                  <a:lnTo>
                    <a:pt x="387" y="31"/>
                  </a:lnTo>
                  <a:cubicBezTo>
                    <a:pt x="388" y="32"/>
                    <a:pt x="388" y="34"/>
                    <a:pt x="388" y="35"/>
                  </a:cubicBezTo>
                  <a:lnTo>
                    <a:pt x="388" y="38"/>
                  </a:lnTo>
                  <a:lnTo>
                    <a:pt x="388" y="46"/>
                  </a:lnTo>
                  <a:lnTo>
                    <a:pt x="388" y="49"/>
                  </a:lnTo>
                  <a:lnTo>
                    <a:pt x="388" y="51"/>
                  </a:lnTo>
                  <a:lnTo>
                    <a:pt x="388" y="54"/>
                  </a:lnTo>
                  <a:lnTo>
                    <a:pt x="388" y="57"/>
                  </a:lnTo>
                  <a:lnTo>
                    <a:pt x="386" y="51"/>
                  </a:lnTo>
                  <a:lnTo>
                    <a:pt x="389" y="54"/>
                  </a:lnTo>
                  <a:cubicBezTo>
                    <a:pt x="389" y="55"/>
                    <a:pt x="390" y="56"/>
                    <a:pt x="391" y="57"/>
                  </a:cubicBezTo>
                  <a:lnTo>
                    <a:pt x="393" y="65"/>
                  </a:lnTo>
                  <a:cubicBezTo>
                    <a:pt x="395" y="69"/>
                    <a:pt x="393" y="73"/>
                    <a:pt x="389" y="75"/>
                  </a:cubicBezTo>
                  <a:lnTo>
                    <a:pt x="384" y="77"/>
                  </a:lnTo>
                  <a:lnTo>
                    <a:pt x="387" y="74"/>
                  </a:lnTo>
                  <a:lnTo>
                    <a:pt x="385" y="79"/>
                  </a:lnTo>
                  <a:cubicBezTo>
                    <a:pt x="384" y="81"/>
                    <a:pt x="383" y="82"/>
                    <a:pt x="381" y="83"/>
                  </a:cubicBezTo>
                  <a:lnTo>
                    <a:pt x="376" y="85"/>
                  </a:lnTo>
                  <a:lnTo>
                    <a:pt x="378" y="83"/>
                  </a:lnTo>
                  <a:lnTo>
                    <a:pt x="367" y="97"/>
                  </a:lnTo>
                  <a:lnTo>
                    <a:pt x="364" y="100"/>
                  </a:lnTo>
                  <a:lnTo>
                    <a:pt x="366" y="94"/>
                  </a:lnTo>
                  <a:lnTo>
                    <a:pt x="366" y="97"/>
                  </a:lnTo>
                  <a:lnTo>
                    <a:pt x="366" y="100"/>
                  </a:lnTo>
                  <a:cubicBezTo>
                    <a:pt x="366" y="102"/>
                    <a:pt x="366" y="104"/>
                    <a:pt x="364" y="105"/>
                  </a:cubicBezTo>
                  <a:lnTo>
                    <a:pt x="361" y="108"/>
                  </a:lnTo>
                  <a:lnTo>
                    <a:pt x="364" y="102"/>
                  </a:lnTo>
                  <a:lnTo>
                    <a:pt x="364" y="105"/>
                  </a:lnTo>
                  <a:cubicBezTo>
                    <a:pt x="364" y="107"/>
                    <a:pt x="363" y="109"/>
                    <a:pt x="361" y="111"/>
                  </a:cubicBezTo>
                  <a:lnTo>
                    <a:pt x="359" y="113"/>
                  </a:lnTo>
                  <a:lnTo>
                    <a:pt x="356" y="116"/>
                  </a:lnTo>
                  <a:lnTo>
                    <a:pt x="358" y="110"/>
                  </a:lnTo>
                  <a:lnTo>
                    <a:pt x="358" y="113"/>
                  </a:lnTo>
                  <a:cubicBezTo>
                    <a:pt x="358" y="115"/>
                    <a:pt x="357" y="117"/>
                    <a:pt x="356" y="118"/>
                  </a:cubicBezTo>
                  <a:lnTo>
                    <a:pt x="337" y="140"/>
                  </a:lnTo>
                  <a:cubicBezTo>
                    <a:pt x="335" y="142"/>
                    <a:pt x="333" y="143"/>
                    <a:pt x="331" y="143"/>
                  </a:cubicBezTo>
                  <a:lnTo>
                    <a:pt x="312" y="143"/>
                  </a:lnTo>
                  <a:lnTo>
                    <a:pt x="320" y="135"/>
                  </a:lnTo>
                  <a:lnTo>
                    <a:pt x="320" y="137"/>
                  </a:lnTo>
                  <a:cubicBezTo>
                    <a:pt x="320" y="140"/>
                    <a:pt x="318" y="143"/>
                    <a:pt x="316" y="144"/>
                  </a:cubicBezTo>
                  <a:cubicBezTo>
                    <a:pt x="313" y="146"/>
                    <a:pt x="310" y="146"/>
                    <a:pt x="307" y="144"/>
                  </a:cubicBezTo>
                  <a:lnTo>
                    <a:pt x="288" y="131"/>
                  </a:lnTo>
                  <a:lnTo>
                    <a:pt x="264" y="114"/>
                  </a:lnTo>
                  <a:lnTo>
                    <a:pt x="272" y="115"/>
                  </a:lnTo>
                  <a:lnTo>
                    <a:pt x="255" y="123"/>
                  </a:lnTo>
                  <a:lnTo>
                    <a:pt x="260" y="116"/>
                  </a:lnTo>
                  <a:lnTo>
                    <a:pt x="260" y="121"/>
                  </a:lnTo>
                  <a:lnTo>
                    <a:pt x="260" y="124"/>
                  </a:lnTo>
                  <a:lnTo>
                    <a:pt x="260" y="129"/>
                  </a:lnTo>
                  <a:lnTo>
                    <a:pt x="260" y="135"/>
                  </a:lnTo>
                  <a:cubicBezTo>
                    <a:pt x="260" y="139"/>
                    <a:pt x="256" y="143"/>
                    <a:pt x="252" y="143"/>
                  </a:cubicBezTo>
                  <a:lnTo>
                    <a:pt x="224" y="143"/>
                  </a:lnTo>
                  <a:lnTo>
                    <a:pt x="231" y="139"/>
                  </a:lnTo>
                  <a:lnTo>
                    <a:pt x="220" y="155"/>
                  </a:lnTo>
                  <a:lnTo>
                    <a:pt x="221" y="151"/>
                  </a:lnTo>
                  <a:lnTo>
                    <a:pt x="221" y="153"/>
                  </a:lnTo>
                  <a:lnTo>
                    <a:pt x="221" y="150"/>
                  </a:lnTo>
                  <a:lnTo>
                    <a:pt x="223" y="155"/>
                  </a:lnTo>
                  <a:cubicBezTo>
                    <a:pt x="225" y="158"/>
                    <a:pt x="225" y="161"/>
                    <a:pt x="223" y="163"/>
                  </a:cubicBezTo>
                  <a:cubicBezTo>
                    <a:pt x="222" y="165"/>
                    <a:pt x="219" y="167"/>
                    <a:pt x="216" y="167"/>
                  </a:cubicBezTo>
                  <a:lnTo>
                    <a:pt x="194" y="167"/>
                  </a:lnTo>
                  <a:lnTo>
                    <a:pt x="183" y="167"/>
                  </a:lnTo>
                  <a:cubicBezTo>
                    <a:pt x="180" y="167"/>
                    <a:pt x="177" y="165"/>
                    <a:pt x="176" y="161"/>
                  </a:cubicBezTo>
                  <a:lnTo>
                    <a:pt x="170" y="145"/>
                  </a:lnTo>
                  <a:lnTo>
                    <a:pt x="178" y="151"/>
                  </a:lnTo>
                  <a:lnTo>
                    <a:pt x="175" y="151"/>
                  </a:lnTo>
                  <a:lnTo>
                    <a:pt x="172" y="151"/>
                  </a:lnTo>
                  <a:lnTo>
                    <a:pt x="170" y="151"/>
                  </a:lnTo>
                  <a:lnTo>
                    <a:pt x="164" y="151"/>
                  </a:lnTo>
                  <a:lnTo>
                    <a:pt x="162" y="151"/>
                  </a:lnTo>
                  <a:lnTo>
                    <a:pt x="159" y="151"/>
                  </a:lnTo>
                  <a:lnTo>
                    <a:pt x="153" y="151"/>
                  </a:lnTo>
                  <a:lnTo>
                    <a:pt x="151" y="151"/>
                  </a:lnTo>
                  <a:lnTo>
                    <a:pt x="148" y="151"/>
                  </a:lnTo>
                  <a:lnTo>
                    <a:pt x="145" y="151"/>
                  </a:lnTo>
                  <a:lnTo>
                    <a:pt x="140" y="151"/>
                  </a:lnTo>
                  <a:lnTo>
                    <a:pt x="143" y="150"/>
                  </a:lnTo>
                  <a:lnTo>
                    <a:pt x="138" y="152"/>
                  </a:lnTo>
                  <a:cubicBezTo>
                    <a:pt x="137" y="153"/>
                    <a:pt x="135" y="153"/>
                    <a:pt x="134" y="153"/>
                  </a:cubicBezTo>
                  <a:lnTo>
                    <a:pt x="131" y="153"/>
                  </a:lnTo>
                  <a:lnTo>
                    <a:pt x="129" y="153"/>
                  </a:lnTo>
                  <a:lnTo>
                    <a:pt x="134" y="151"/>
                  </a:lnTo>
                  <a:lnTo>
                    <a:pt x="132" y="154"/>
                  </a:lnTo>
                  <a:cubicBezTo>
                    <a:pt x="130" y="155"/>
                    <a:pt x="128" y="156"/>
                    <a:pt x="126" y="156"/>
                  </a:cubicBezTo>
                  <a:lnTo>
                    <a:pt x="123" y="156"/>
                  </a:lnTo>
                  <a:lnTo>
                    <a:pt x="121" y="156"/>
                  </a:lnTo>
                  <a:cubicBezTo>
                    <a:pt x="120" y="156"/>
                    <a:pt x="119" y="156"/>
                    <a:pt x="119" y="156"/>
                  </a:cubicBezTo>
                  <a:lnTo>
                    <a:pt x="108" y="153"/>
                  </a:lnTo>
                  <a:cubicBezTo>
                    <a:pt x="106" y="153"/>
                    <a:pt x="105" y="152"/>
                    <a:pt x="104" y="151"/>
                  </a:cubicBezTo>
                  <a:lnTo>
                    <a:pt x="101" y="148"/>
                  </a:lnTo>
                  <a:cubicBezTo>
                    <a:pt x="100" y="147"/>
                    <a:pt x="99" y="145"/>
                    <a:pt x="99" y="143"/>
                  </a:cubicBezTo>
                  <a:lnTo>
                    <a:pt x="99" y="140"/>
                  </a:lnTo>
                  <a:lnTo>
                    <a:pt x="107" y="148"/>
                  </a:lnTo>
                  <a:lnTo>
                    <a:pt x="104" y="148"/>
                  </a:lnTo>
                  <a:cubicBezTo>
                    <a:pt x="100" y="148"/>
                    <a:pt x="96" y="144"/>
                    <a:pt x="96" y="140"/>
                  </a:cubicBezTo>
                  <a:lnTo>
                    <a:pt x="96" y="137"/>
                  </a:lnTo>
                  <a:lnTo>
                    <a:pt x="96" y="135"/>
                  </a:lnTo>
                  <a:lnTo>
                    <a:pt x="99" y="140"/>
                  </a:lnTo>
                  <a:lnTo>
                    <a:pt x="96" y="138"/>
                  </a:lnTo>
                  <a:cubicBezTo>
                    <a:pt x="94" y="136"/>
                    <a:pt x="93" y="134"/>
                    <a:pt x="93" y="132"/>
                  </a:cubicBezTo>
                  <a:lnTo>
                    <a:pt x="93" y="129"/>
                  </a:lnTo>
                  <a:lnTo>
                    <a:pt x="93" y="127"/>
                  </a:lnTo>
                  <a:lnTo>
                    <a:pt x="101" y="135"/>
                  </a:lnTo>
                  <a:lnTo>
                    <a:pt x="96" y="135"/>
                  </a:lnTo>
                  <a:cubicBezTo>
                    <a:pt x="92" y="135"/>
                    <a:pt x="88" y="131"/>
                    <a:pt x="88" y="127"/>
                  </a:cubicBezTo>
                  <a:lnTo>
                    <a:pt x="88" y="124"/>
                  </a:lnTo>
                  <a:lnTo>
                    <a:pt x="90" y="130"/>
                  </a:lnTo>
                  <a:lnTo>
                    <a:pt x="88" y="127"/>
                  </a:lnTo>
                  <a:cubicBezTo>
                    <a:pt x="86" y="125"/>
                    <a:pt x="85" y="123"/>
                    <a:pt x="85" y="121"/>
                  </a:cubicBezTo>
                  <a:lnTo>
                    <a:pt x="85" y="118"/>
                  </a:lnTo>
                  <a:lnTo>
                    <a:pt x="93" y="126"/>
                  </a:lnTo>
                  <a:lnTo>
                    <a:pt x="90" y="126"/>
                  </a:lnTo>
                  <a:cubicBezTo>
                    <a:pt x="86" y="126"/>
                    <a:pt x="82" y="123"/>
                    <a:pt x="82" y="118"/>
                  </a:cubicBezTo>
                  <a:lnTo>
                    <a:pt x="82" y="116"/>
                  </a:lnTo>
                  <a:lnTo>
                    <a:pt x="90" y="124"/>
                  </a:lnTo>
                  <a:lnTo>
                    <a:pt x="88" y="124"/>
                  </a:lnTo>
                  <a:cubicBezTo>
                    <a:pt x="86" y="124"/>
                    <a:pt x="84" y="123"/>
                    <a:pt x="82" y="121"/>
                  </a:cubicBezTo>
                  <a:lnTo>
                    <a:pt x="79" y="119"/>
                  </a:lnTo>
                  <a:cubicBezTo>
                    <a:pt x="78" y="117"/>
                    <a:pt x="77" y="115"/>
                    <a:pt x="77" y="113"/>
                  </a:cubicBezTo>
                  <a:lnTo>
                    <a:pt x="77" y="105"/>
                  </a:lnTo>
                  <a:lnTo>
                    <a:pt x="79" y="111"/>
                  </a:lnTo>
                  <a:lnTo>
                    <a:pt x="77" y="108"/>
                  </a:lnTo>
                  <a:lnTo>
                    <a:pt x="82" y="110"/>
                  </a:lnTo>
                  <a:lnTo>
                    <a:pt x="80" y="110"/>
                  </a:lnTo>
                  <a:lnTo>
                    <a:pt x="77" y="110"/>
                  </a:lnTo>
                  <a:lnTo>
                    <a:pt x="74" y="110"/>
                  </a:lnTo>
                  <a:lnTo>
                    <a:pt x="80" y="108"/>
                  </a:lnTo>
                  <a:lnTo>
                    <a:pt x="77" y="111"/>
                  </a:lnTo>
                  <a:cubicBezTo>
                    <a:pt x="75" y="112"/>
                    <a:pt x="73" y="113"/>
                    <a:pt x="71" y="113"/>
                  </a:cubicBezTo>
                  <a:lnTo>
                    <a:pt x="69" y="113"/>
                  </a:lnTo>
                  <a:lnTo>
                    <a:pt x="66" y="113"/>
                  </a:lnTo>
                  <a:lnTo>
                    <a:pt x="63" y="113"/>
                  </a:lnTo>
                  <a:lnTo>
                    <a:pt x="71" y="105"/>
                  </a:lnTo>
                  <a:lnTo>
                    <a:pt x="71" y="108"/>
                  </a:lnTo>
                  <a:cubicBezTo>
                    <a:pt x="71" y="112"/>
                    <a:pt x="68" y="116"/>
                    <a:pt x="63" y="116"/>
                  </a:cubicBezTo>
                  <a:lnTo>
                    <a:pt x="60" y="116"/>
                  </a:lnTo>
                  <a:lnTo>
                    <a:pt x="58" y="116"/>
                  </a:lnTo>
                  <a:lnTo>
                    <a:pt x="55" y="116"/>
                  </a:lnTo>
                  <a:lnTo>
                    <a:pt x="52" y="116"/>
                  </a:lnTo>
                  <a:lnTo>
                    <a:pt x="49" y="116"/>
                  </a:lnTo>
                  <a:lnTo>
                    <a:pt x="57" y="108"/>
                  </a:lnTo>
                  <a:lnTo>
                    <a:pt x="57" y="110"/>
                  </a:lnTo>
                  <a:cubicBezTo>
                    <a:pt x="57" y="115"/>
                    <a:pt x="54" y="118"/>
                    <a:pt x="49" y="118"/>
                  </a:cubicBezTo>
                  <a:lnTo>
                    <a:pt x="47" y="118"/>
                  </a:lnTo>
                  <a:lnTo>
                    <a:pt x="55" y="110"/>
                  </a:lnTo>
                  <a:lnTo>
                    <a:pt x="55" y="113"/>
                  </a:lnTo>
                  <a:lnTo>
                    <a:pt x="55" y="116"/>
                  </a:lnTo>
                  <a:lnTo>
                    <a:pt x="55" y="118"/>
                  </a:lnTo>
                  <a:lnTo>
                    <a:pt x="55" y="121"/>
                  </a:lnTo>
                  <a:lnTo>
                    <a:pt x="55" y="124"/>
                  </a:lnTo>
                  <a:cubicBezTo>
                    <a:pt x="55" y="128"/>
                    <a:pt x="51" y="132"/>
                    <a:pt x="47" y="132"/>
                  </a:cubicBezTo>
                  <a:lnTo>
                    <a:pt x="44" y="132"/>
                  </a:lnTo>
                  <a:lnTo>
                    <a:pt x="52" y="124"/>
                  </a:lnTo>
                  <a:lnTo>
                    <a:pt x="52" y="127"/>
                  </a:lnTo>
                  <a:cubicBezTo>
                    <a:pt x="52" y="129"/>
                    <a:pt x="51" y="131"/>
                    <a:pt x="50" y="132"/>
                  </a:cubicBezTo>
                  <a:lnTo>
                    <a:pt x="47" y="135"/>
                  </a:lnTo>
                  <a:cubicBezTo>
                    <a:pt x="45" y="136"/>
                    <a:pt x="43" y="137"/>
                    <a:pt x="41" y="137"/>
                  </a:cubicBezTo>
                  <a:lnTo>
                    <a:pt x="39" y="137"/>
                  </a:lnTo>
                  <a:lnTo>
                    <a:pt x="47" y="129"/>
                  </a:lnTo>
                  <a:lnTo>
                    <a:pt x="47" y="132"/>
                  </a:lnTo>
                  <a:cubicBezTo>
                    <a:pt x="47" y="136"/>
                    <a:pt x="43" y="140"/>
                    <a:pt x="39" y="140"/>
                  </a:cubicBezTo>
                  <a:lnTo>
                    <a:pt x="36" y="140"/>
                  </a:lnTo>
                  <a:lnTo>
                    <a:pt x="44" y="130"/>
                  </a:lnTo>
                  <a:lnTo>
                    <a:pt x="46" y="141"/>
                  </a:lnTo>
                  <a:cubicBezTo>
                    <a:pt x="46" y="141"/>
                    <a:pt x="47" y="142"/>
                    <a:pt x="47" y="143"/>
                  </a:cubicBezTo>
                  <a:lnTo>
                    <a:pt x="47" y="145"/>
                  </a:lnTo>
                  <a:cubicBezTo>
                    <a:pt x="47" y="147"/>
                    <a:pt x="46" y="149"/>
                    <a:pt x="44" y="151"/>
                  </a:cubicBezTo>
                  <a:lnTo>
                    <a:pt x="41" y="154"/>
                  </a:lnTo>
                  <a:lnTo>
                    <a:pt x="39" y="156"/>
                  </a:lnTo>
                  <a:lnTo>
                    <a:pt x="41" y="151"/>
                  </a:lnTo>
                  <a:lnTo>
                    <a:pt x="41" y="153"/>
                  </a:lnTo>
                  <a:lnTo>
                    <a:pt x="41" y="159"/>
                  </a:lnTo>
                  <a:lnTo>
                    <a:pt x="41" y="161"/>
                  </a:lnTo>
                  <a:lnTo>
                    <a:pt x="41" y="164"/>
                  </a:lnTo>
                  <a:lnTo>
                    <a:pt x="41" y="167"/>
                  </a:lnTo>
                  <a:cubicBezTo>
                    <a:pt x="41" y="171"/>
                    <a:pt x="37" y="175"/>
                    <a:pt x="33" y="175"/>
                  </a:cubicBezTo>
                  <a:lnTo>
                    <a:pt x="28" y="175"/>
                  </a:lnTo>
                  <a:lnTo>
                    <a:pt x="36" y="167"/>
                  </a:lnTo>
                  <a:lnTo>
                    <a:pt x="36" y="169"/>
                  </a:lnTo>
                  <a:cubicBezTo>
                    <a:pt x="36" y="172"/>
                    <a:pt x="35" y="174"/>
                    <a:pt x="33" y="175"/>
                  </a:cubicBezTo>
                  <a:lnTo>
                    <a:pt x="30" y="178"/>
                  </a:lnTo>
                  <a:lnTo>
                    <a:pt x="33" y="172"/>
                  </a:lnTo>
                  <a:lnTo>
                    <a:pt x="33" y="175"/>
                  </a:lnTo>
                  <a:lnTo>
                    <a:pt x="33" y="180"/>
                  </a:lnTo>
                  <a:cubicBezTo>
                    <a:pt x="33" y="185"/>
                    <a:pt x="29" y="188"/>
                    <a:pt x="25" y="188"/>
                  </a:cubicBezTo>
                  <a:lnTo>
                    <a:pt x="22" y="188"/>
                  </a:lnTo>
                  <a:lnTo>
                    <a:pt x="28" y="186"/>
                  </a:lnTo>
                  <a:lnTo>
                    <a:pt x="25" y="189"/>
                  </a:lnTo>
                  <a:cubicBezTo>
                    <a:pt x="24" y="190"/>
                    <a:pt x="21" y="191"/>
                    <a:pt x="19" y="191"/>
                  </a:cubicBezTo>
                  <a:lnTo>
                    <a:pt x="17" y="191"/>
                  </a:lnTo>
                  <a:lnTo>
                    <a:pt x="14" y="191"/>
                  </a:lnTo>
                  <a:lnTo>
                    <a:pt x="22" y="183"/>
                  </a:lnTo>
                  <a:lnTo>
                    <a:pt x="22" y="186"/>
                  </a:lnTo>
                  <a:cubicBezTo>
                    <a:pt x="22" y="190"/>
                    <a:pt x="18" y="194"/>
                    <a:pt x="14" y="194"/>
                  </a:cubicBezTo>
                  <a:lnTo>
                    <a:pt x="11" y="194"/>
                  </a:lnTo>
                  <a:lnTo>
                    <a:pt x="17" y="191"/>
                  </a:lnTo>
                  <a:lnTo>
                    <a:pt x="14" y="194"/>
                  </a:lnTo>
                  <a:lnTo>
                    <a:pt x="16" y="188"/>
                  </a:lnTo>
                  <a:lnTo>
                    <a:pt x="16" y="191"/>
                  </a:lnTo>
                  <a:lnTo>
                    <a:pt x="16" y="207"/>
                  </a:lnTo>
                  <a:lnTo>
                    <a:pt x="11" y="199"/>
                  </a:lnTo>
                  <a:lnTo>
                    <a:pt x="41" y="207"/>
                  </a:lnTo>
                  <a:cubicBezTo>
                    <a:pt x="42" y="208"/>
                    <a:pt x="43" y="208"/>
                    <a:pt x="44" y="209"/>
                  </a:cubicBezTo>
                  <a:lnTo>
                    <a:pt x="63" y="228"/>
                  </a:lnTo>
                  <a:cubicBezTo>
                    <a:pt x="65" y="230"/>
                    <a:pt x="66" y="232"/>
                    <a:pt x="66" y="234"/>
                  </a:cubicBezTo>
                  <a:lnTo>
                    <a:pt x="66" y="250"/>
                  </a:lnTo>
                  <a:lnTo>
                    <a:pt x="63" y="244"/>
                  </a:lnTo>
                  <a:lnTo>
                    <a:pt x="117" y="289"/>
                  </a:lnTo>
                  <a:cubicBezTo>
                    <a:pt x="120" y="291"/>
                    <a:pt x="121" y="295"/>
                    <a:pt x="120" y="298"/>
                  </a:cubicBezTo>
                  <a:lnTo>
                    <a:pt x="117" y="306"/>
                  </a:lnTo>
                  <a:lnTo>
                    <a:pt x="116" y="299"/>
                  </a:lnTo>
                  <a:lnTo>
                    <a:pt x="125" y="313"/>
                  </a:lnTo>
                  <a:cubicBezTo>
                    <a:pt x="126" y="315"/>
                    <a:pt x="126" y="318"/>
                    <a:pt x="125" y="321"/>
                  </a:cubicBezTo>
                  <a:lnTo>
                    <a:pt x="122" y="326"/>
                  </a:lnTo>
                  <a:lnTo>
                    <a:pt x="119" y="315"/>
                  </a:lnTo>
                  <a:lnTo>
                    <a:pt x="149" y="331"/>
                  </a:lnTo>
                  <a:cubicBezTo>
                    <a:pt x="151" y="332"/>
                    <a:pt x="152" y="334"/>
                    <a:pt x="153" y="335"/>
                  </a:cubicBezTo>
                  <a:lnTo>
                    <a:pt x="169" y="376"/>
                  </a:lnTo>
                  <a:lnTo>
                    <a:pt x="166" y="372"/>
                  </a:lnTo>
                  <a:lnTo>
                    <a:pt x="182" y="383"/>
                  </a:lnTo>
                  <a:cubicBezTo>
                    <a:pt x="185" y="384"/>
                    <a:pt x="186" y="387"/>
                    <a:pt x="186" y="389"/>
                  </a:cubicBezTo>
                  <a:lnTo>
                    <a:pt x="186" y="397"/>
                  </a:lnTo>
                  <a:lnTo>
                    <a:pt x="182" y="391"/>
                  </a:lnTo>
                  <a:lnTo>
                    <a:pt x="207" y="407"/>
                  </a:lnTo>
                  <a:lnTo>
                    <a:pt x="198" y="407"/>
                  </a:lnTo>
                  <a:lnTo>
                    <a:pt x="217" y="394"/>
                  </a:lnTo>
                  <a:cubicBezTo>
                    <a:pt x="219" y="392"/>
                    <a:pt x="222" y="392"/>
                    <a:pt x="225" y="393"/>
                  </a:cubicBezTo>
                  <a:lnTo>
                    <a:pt x="249" y="404"/>
                  </a:lnTo>
                  <a:lnTo>
                    <a:pt x="239" y="407"/>
                  </a:lnTo>
                  <a:lnTo>
                    <a:pt x="247" y="391"/>
                  </a:lnTo>
                  <a:cubicBezTo>
                    <a:pt x="249" y="388"/>
                    <a:pt x="253" y="386"/>
                    <a:pt x="257" y="387"/>
                  </a:cubicBezTo>
                  <a:lnTo>
                    <a:pt x="265" y="390"/>
                  </a:lnTo>
                  <a:cubicBezTo>
                    <a:pt x="267" y="390"/>
                    <a:pt x="268" y="391"/>
                    <a:pt x="269" y="393"/>
                  </a:cubicBezTo>
                  <a:lnTo>
                    <a:pt x="294" y="428"/>
                  </a:lnTo>
                  <a:lnTo>
                    <a:pt x="289" y="425"/>
                  </a:lnTo>
                  <a:lnTo>
                    <a:pt x="309" y="430"/>
                  </a:lnTo>
                  <a:cubicBezTo>
                    <a:pt x="312" y="431"/>
                    <a:pt x="314" y="434"/>
                    <a:pt x="314" y="438"/>
                  </a:cubicBezTo>
                  <a:lnTo>
                    <a:pt x="314" y="448"/>
                  </a:lnTo>
                  <a:lnTo>
                    <a:pt x="305" y="441"/>
                  </a:lnTo>
                  <a:lnTo>
                    <a:pt x="315" y="438"/>
                  </a:lnTo>
                  <a:cubicBezTo>
                    <a:pt x="320" y="437"/>
                    <a:pt x="324" y="440"/>
                    <a:pt x="325" y="444"/>
                  </a:cubicBezTo>
                  <a:lnTo>
                    <a:pt x="328" y="454"/>
                  </a:lnTo>
                  <a:lnTo>
                    <a:pt x="314" y="451"/>
                  </a:lnTo>
                  <a:lnTo>
                    <a:pt x="328" y="435"/>
                  </a:lnTo>
                  <a:cubicBezTo>
                    <a:pt x="330" y="432"/>
                    <a:pt x="334" y="432"/>
                    <a:pt x="337" y="433"/>
                  </a:cubicBezTo>
                  <a:lnTo>
                    <a:pt x="354" y="441"/>
                  </a:lnTo>
                  <a:lnTo>
                    <a:pt x="345" y="442"/>
                  </a:lnTo>
                  <a:lnTo>
                    <a:pt x="356" y="434"/>
                  </a:lnTo>
                  <a:cubicBezTo>
                    <a:pt x="359" y="432"/>
                    <a:pt x="363" y="432"/>
                    <a:pt x="366" y="434"/>
                  </a:cubicBezTo>
                  <a:lnTo>
                    <a:pt x="385" y="447"/>
                  </a:lnTo>
                  <a:lnTo>
                    <a:pt x="375" y="448"/>
                  </a:lnTo>
                  <a:lnTo>
                    <a:pt x="386" y="437"/>
                  </a:lnTo>
                  <a:cubicBezTo>
                    <a:pt x="387" y="436"/>
                    <a:pt x="388" y="436"/>
                    <a:pt x="389" y="435"/>
                  </a:cubicBezTo>
                  <a:lnTo>
                    <a:pt x="416" y="427"/>
                  </a:lnTo>
                  <a:cubicBezTo>
                    <a:pt x="418" y="427"/>
                    <a:pt x="419" y="427"/>
                    <a:pt x="421" y="427"/>
                  </a:cubicBezTo>
                  <a:lnTo>
                    <a:pt x="446" y="435"/>
                  </a:lnTo>
                  <a:lnTo>
                    <a:pt x="437" y="438"/>
                  </a:lnTo>
                  <a:lnTo>
                    <a:pt x="456" y="414"/>
                  </a:lnTo>
                  <a:lnTo>
                    <a:pt x="475" y="392"/>
                  </a:lnTo>
                  <a:cubicBezTo>
                    <a:pt x="477" y="390"/>
                    <a:pt x="479" y="389"/>
                    <a:pt x="481" y="389"/>
                  </a:cubicBezTo>
                  <a:lnTo>
                    <a:pt x="552" y="389"/>
                  </a:lnTo>
                  <a:lnTo>
                    <a:pt x="547" y="403"/>
                  </a:lnTo>
                  <a:lnTo>
                    <a:pt x="539" y="395"/>
                  </a:lnTo>
                  <a:cubicBezTo>
                    <a:pt x="537" y="394"/>
                    <a:pt x="536" y="392"/>
                    <a:pt x="536" y="389"/>
                  </a:cubicBezTo>
                  <a:lnTo>
                    <a:pt x="536" y="363"/>
                  </a:lnTo>
                  <a:lnTo>
                    <a:pt x="543" y="371"/>
                  </a:lnTo>
                  <a:lnTo>
                    <a:pt x="521" y="368"/>
                  </a:lnTo>
                  <a:cubicBezTo>
                    <a:pt x="519" y="367"/>
                    <a:pt x="516" y="366"/>
                    <a:pt x="515" y="363"/>
                  </a:cubicBezTo>
                  <a:lnTo>
                    <a:pt x="485" y="296"/>
                  </a:lnTo>
                  <a:lnTo>
                    <a:pt x="486" y="298"/>
                  </a:lnTo>
                  <a:lnTo>
                    <a:pt x="443" y="247"/>
                  </a:lnTo>
                  <a:lnTo>
                    <a:pt x="447" y="250"/>
                  </a:lnTo>
                  <a:lnTo>
                    <a:pt x="414" y="244"/>
                  </a:lnTo>
                  <a:cubicBezTo>
                    <a:pt x="412" y="244"/>
                    <a:pt x="409" y="242"/>
                    <a:pt x="408" y="239"/>
                  </a:cubicBezTo>
                  <a:lnTo>
                    <a:pt x="405" y="231"/>
                  </a:lnTo>
                  <a:cubicBezTo>
                    <a:pt x="405" y="229"/>
                    <a:pt x="405" y="227"/>
                    <a:pt x="406" y="225"/>
                  </a:cubicBezTo>
                  <a:lnTo>
                    <a:pt x="417" y="199"/>
                  </a:lnTo>
                  <a:cubicBezTo>
                    <a:pt x="418" y="195"/>
                    <a:pt x="421" y="193"/>
                    <a:pt x="425" y="194"/>
                  </a:cubicBezTo>
                  <a:lnTo>
                    <a:pt x="449" y="196"/>
                  </a:lnTo>
                  <a:lnTo>
                    <a:pt x="445" y="197"/>
                  </a:lnTo>
                  <a:lnTo>
                    <a:pt x="461" y="189"/>
                  </a:lnTo>
                  <a:lnTo>
                    <a:pt x="457" y="197"/>
                  </a:lnTo>
                  <a:lnTo>
                    <a:pt x="454" y="148"/>
                  </a:lnTo>
                  <a:close/>
                </a:path>
              </a:pathLst>
            </a:custGeom>
            <a:solidFill>
              <a:srgbClr val="6E6E6E"/>
            </a:solidFill>
            <a:ln w="0" cap="flat">
              <a:solidFill>
                <a:srgbClr val="6E6E6E"/>
              </a:solidFill>
              <a:prstDash val="solid"/>
              <a:round/>
              <a:headEnd/>
              <a:tailEnd/>
            </a:ln>
          </p:spPr>
          <p:txBody>
            <a:bodyPr/>
            <a:lstStyle/>
            <a:p>
              <a:endParaRPr lang="en-US"/>
            </a:p>
          </p:txBody>
        </p:sp>
        <p:sp>
          <p:nvSpPr>
            <p:cNvPr id="1416" name="Freeform 976"/>
            <p:cNvSpPr>
              <a:spLocks/>
            </p:cNvSpPr>
            <p:nvPr/>
          </p:nvSpPr>
          <p:spPr bwMode="auto">
            <a:xfrm>
              <a:off x="3815" y="986"/>
              <a:ext cx="94" cy="134"/>
            </a:xfrm>
            <a:custGeom>
              <a:avLst/>
              <a:gdLst>
                <a:gd name="T0" fmla="*/ 39 w 94"/>
                <a:gd name="T1" fmla="*/ 95 h 134"/>
                <a:gd name="T2" fmla="*/ 44 w 94"/>
                <a:gd name="T3" fmla="*/ 86 h 134"/>
                <a:gd name="T4" fmla="*/ 43 w 94"/>
                <a:gd name="T5" fmla="*/ 83 h 134"/>
                <a:gd name="T6" fmla="*/ 38 w 94"/>
                <a:gd name="T7" fmla="*/ 80 h 134"/>
                <a:gd name="T8" fmla="*/ 29 w 94"/>
                <a:gd name="T9" fmla="*/ 70 h 134"/>
                <a:gd name="T10" fmla="*/ 23 w 94"/>
                <a:gd name="T11" fmla="*/ 64 h 134"/>
                <a:gd name="T12" fmla="*/ 15 w 94"/>
                <a:gd name="T13" fmla="*/ 56 h 134"/>
                <a:gd name="T14" fmla="*/ 11 w 94"/>
                <a:gd name="T15" fmla="*/ 49 h 134"/>
                <a:gd name="T16" fmla="*/ 11 w 94"/>
                <a:gd name="T17" fmla="*/ 41 h 134"/>
                <a:gd name="T18" fmla="*/ 9 w 94"/>
                <a:gd name="T19" fmla="*/ 45 h 134"/>
                <a:gd name="T20" fmla="*/ 4 w 94"/>
                <a:gd name="T21" fmla="*/ 36 h 134"/>
                <a:gd name="T22" fmla="*/ 2 w 94"/>
                <a:gd name="T23" fmla="*/ 30 h 134"/>
                <a:gd name="T24" fmla="*/ 6 w 94"/>
                <a:gd name="T25" fmla="*/ 19 h 134"/>
                <a:gd name="T26" fmla="*/ 6 w 94"/>
                <a:gd name="T27" fmla="*/ 19 h 134"/>
                <a:gd name="T28" fmla="*/ 12 w 94"/>
                <a:gd name="T29" fmla="*/ 17 h 134"/>
                <a:gd name="T30" fmla="*/ 15 w 94"/>
                <a:gd name="T31" fmla="*/ 14 h 134"/>
                <a:gd name="T32" fmla="*/ 19 w 94"/>
                <a:gd name="T33" fmla="*/ 9 h 134"/>
                <a:gd name="T34" fmla="*/ 26 w 94"/>
                <a:gd name="T35" fmla="*/ 6 h 134"/>
                <a:gd name="T36" fmla="*/ 32 w 94"/>
                <a:gd name="T37" fmla="*/ 3 h 134"/>
                <a:gd name="T38" fmla="*/ 41 w 94"/>
                <a:gd name="T39" fmla="*/ 1 h 134"/>
                <a:gd name="T40" fmla="*/ 50 w 94"/>
                <a:gd name="T41" fmla="*/ 2 h 134"/>
                <a:gd name="T42" fmla="*/ 57 w 94"/>
                <a:gd name="T43" fmla="*/ 5 h 134"/>
                <a:gd name="T44" fmla="*/ 58 w 94"/>
                <a:gd name="T45" fmla="*/ 10 h 134"/>
                <a:gd name="T46" fmla="*/ 58 w 94"/>
                <a:gd name="T47" fmla="*/ 21 h 134"/>
                <a:gd name="T48" fmla="*/ 51 w 94"/>
                <a:gd name="T49" fmla="*/ 22 h 134"/>
                <a:gd name="T50" fmla="*/ 43 w 94"/>
                <a:gd name="T51" fmla="*/ 25 h 134"/>
                <a:gd name="T52" fmla="*/ 44 w 94"/>
                <a:gd name="T53" fmla="*/ 31 h 134"/>
                <a:gd name="T54" fmla="*/ 44 w 94"/>
                <a:gd name="T55" fmla="*/ 33 h 134"/>
                <a:gd name="T56" fmla="*/ 36 w 94"/>
                <a:gd name="T57" fmla="*/ 31 h 134"/>
                <a:gd name="T58" fmla="*/ 41 w 94"/>
                <a:gd name="T59" fmla="*/ 36 h 134"/>
                <a:gd name="T60" fmla="*/ 50 w 94"/>
                <a:gd name="T61" fmla="*/ 47 h 134"/>
                <a:gd name="T62" fmla="*/ 56 w 94"/>
                <a:gd name="T63" fmla="*/ 53 h 134"/>
                <a:gd name="T64" fmla="*/ 63 w 94"/>
                <a:gd name="T65" fmla="*/ 54 h 134"/>
                <a:gd name="T66" fmla="*/ 63 w 94"/>
                <a:gd name="T67" fmla="*/ 64 h 134"/>
                <a:gd name="T68" fmla="*/ 67 w 94"/>
                <a:gd name="T69" fmla="*/ 69 h 134"/>
                <a:gd name="T70" fmla="*/ 71 w 94"/>
                <a:gd name="T71" fmla="*/ 76 h 134"/>
                <a:gd name="T72" fmla="*/ 71 w 94"/>
                <a:gd name="T73" fmla="*/ 71 h 134"/>
                <a:gd name="T74" fmla="*/ 73 w 94"/>
                <a:gd name="T75" fmla="*/ 64 h 134"/>
                <a:gd name="T76" fmla="*/ 80 w 94"/>
                <a:gd name="T77" fmla="*/ 66 h 134"/>
                <a:gd name="T78" fmla="*/ 86 w 94"/>
                <a:gd name="T79" fmla="*/ 73 h 134"/>
                <a:gd name="T80" fmla="*/ 88 w 94"/>
                <a:gd name="T81" fmla="*/ 81 h 134"/>
                <a:gd name="T82" fmla="*/ 86 w 94"/>
                <a:gd name="T83" fmla="*/ 82 h 134"/>
                <a:gd name="T84" fmla="*/ 79 w 94"/>
                <a:gd name="T85" fmla="*/ 79 h 134"/>
                <a:gd name="T86" fmla="*/ 75 w 94"/>
                <a:gd name="T87" fmla="*/ 81 h 134"/>
                <a:gd name="T88" fmla="*/ 73 w 94"/>
                <a:gd name="T89" fmla="*/ 82 h 134"/>
                <a:gd name="T90" fmla="*/ 74 w 94"/>
                <a:gd name="T91" fmla="*/ 91 h 134"/>
                <a:gd name="T92" fmla="*/ 76 w 94"/>
                <a:gd name="T93" fmla="*/ 91 h 134"/>
                <a:gd name="T94" fmla="*/ 82 w 94"/>
                <a:gd name="T95" fmla="*/ 95 h 134"/>
                <a:gd name="T96" fmla="*/ 79 w 94"/>
                <a:gd name="T97" fmla="*/ 96 h 134"/>
                <a:gd name="T98" fmla="*/ 79 w 94"/>
                <a:gd name="T99" fmla="*/ 99 h 134"/>
                <a:gd name="T100" fmla="*/ 86 w 94"/>
                <a:gd name="T101" fmla="*/ 103 h 134"/>
                <a:gd name="T102" fmla="*/ 88 w 94"/>
                <a:gd name="T103" fmla="*/ 111 h 134"/>
                <a:gd name="T104" fmla="*/ 90 w 94"/>
                <a:gd name="T105" fmla="*/ 119 h 134"/>
                <a:gd name="T106" fmla="*/ 93 w 94"/>
                <a:gd name="T107" fmla="*/ 132 h 134"/>
                <a:gd name="T108" fmla="*/ 92 w 94"/>
                <a:gd name="T109" fmla="*/ 130 h 134"/>
                <a:gd name="T110" fmla="*/ 78 w 94"/>
                <a:gd name="T111" fmla="*/ 132 h 134"/>
                <a:gd name="T112" fmla="*/ 70 w 94"/>
                <a:gd name="T113" fmla="*/ 134 h 134"/>
                <a:gd name="T114" fmla="*/ 62 w 94"/>
                <a:gd name="T115" fmla="*/ 131 h 134"/>
                <a:gd name="T116" fmla="*/ 54 w 94"/>
                <a:gd name="T117" fmla="*/ 124 h 134"/>
                <a:gd name="T118" fmla="*/ 41 w 94"/>
                <a:gd name="T119" fmla="*/ 120 h 134"/>
                <a:gd name="T120" fmla="*/ 37 w 94"/>
                <a:gd name="T121" fmla="*/ 105 h 134"/>
                <a:gd name="T122" fmla="*/ 39 w 94"/>
                <a:gd name="T123" fmla="*/ 103 h 13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94"/>
                <a:gd name="T187" fmla="*/ 0 h 134"/>
                <a:gd name="T188" fmla="*/ 94 w 94"/>
                <a:gd name="T189" fmla="*/ 134 h 13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94" h="134">
                  <a:moveTo>
                    <a:pt x="40" y="103"/>
                  </a:moveTo>
                  <a:lnTo>
                    <a:pt x="39" y="99"/>
                  </a:lnTo>
                  <a:lnTo>
                    <a:pt x="40" y="99"/>
                  </a:lnTo>
                  <a:lnTo>
                    <a:pt x="41" y="99"/>
                  </a:lnTo>
                  <a:lnTo>
                    <a:pt x="41" y="98"/>
                  </a:lnTo>
                  <a:lnTo>
                    <a:pt x="40" y="98"/>
                  </a:lnTo>
                  <a:lnTo>
                    <a:pt x="40" y="97"/>
                  </a:lnTo>
                  <a:lnTo>
                    <a:pt x="39" y="97"/>
                  </a:lnTo>
                  <a:lnTo>
                    <a:pt x="39" y="95"/>
                  </a:lnTo>
                  <a:lnTo>
                    <a:pt x="40" y="95"/>
                  </a:lnTo>
                  <a:lnTo>
                    <a:pt x="40" y="94"/>
                  </a:lnTo>
                  <a:lnTo>
                    <a:pt x="40" y="92"/>
                  </a:lnTo>
                  <a:lnTo>
                    <a:pt x="40" y="91"/>
                  </a:lnTo>
                  <a:lnTo>
                    <a:pt x="40" y="90"/>
                  </a:lnTo>
                  <a:lnTo>
                    <a:pt x="39" y="89"/>
                  </a:lnTo>
                  <a:lnTo>
                    <a:pt x="40" y="88"/>
                  </a:lnTo>
                  <a:lnTo>
                    <a:pt x="41" y="87"/>
                  </a:lnTo>
                  <a:lnTo>
                    <a:pt x="43" y="86"/>
                  </a:lnTo>
                  <a:lnTo>
                    <a:pt x="44" y="86"/>
                  </a:lnTo>
                  <a:lnTo>
                    <a:pt x="46" y="86"/>
                  </a:lnTo>
                  <a:lnTo>
                    <a:pt x="47" y="86"/>
                  </a:lnTo>
                  <a:lnTo>
                    <a:pt x="48" y="87"/>
                  </a:lnTo>
                  <a:lnTo>
                    <a:pt x="48" y="86"/>
                  </a:lnTo>
                  <a:lnTo>
                    <a:pt x="48" y="85"/>
                  </a:lnTo>
                  <a:lnTo>
                    <a:pt x="46" y="84"/>
                  </a:lnTo>
                  <a:lnTo>
                    <a:pt x="44" y="83"/>
                  </a:lnTo>
                  <a:lnTo>
                    <a:pt x="43" y="83"/>
                  </a:lnTo>
                  <a:lnTo>
                    <a:pt x="42" y="83"/>
                  </a:lnTo>
                  <a:lnTo>
                    <a:pt x="41" y="83"/>
                  </a:lnTo>
                  <a:lnTo>
                    <a:pt x="39" y="83"/>
                  </a:lnTo>
                  <a:lnTo>
                    <a:pt x="39" y="82"/>
                  </a:lnTo>
                  <a:lnTo>
                    <a:pt x="39" y="81"/>
                  </a:lnTo>
                  <a:lnTo>
                    <a:pt x="39" y="80"/>
                  </a:lnTo>
                  <a:lnTo>
                    <a:pt x="38" y="80"/>
                  </a:lnTo>
                  <a:lnTo>
                    <a:pt x="37" y="80"/>
                  </a:lnTo>
                  <a:lnTo>
                    <a:pt x="35" y="78"/>
                  </a:lnTo>
                  <a:lnTo>
                    <a:pt x="35" y="77"/>
                  </a:lnTo>
                  <a:lnTo>
                    <a:pt x="34" y="76"/>
                  </a:lnTo>
                  <a:lnTo>
                    <a:pt x="34" y="74"/>
                  </a:lnTo>
                  <a:lnTo>
                    <a:pt x="31" y="72"/>
                  </a:lnTo>
                  <a:lnTo>
                    <a:pt x="30" y="71"/>
                  </a:lnTo>
                  <a:lnTo>
                    <a:pt x="29" y="70"/>
                  </a:lnTo>
                  <a:lnTo>
                    <a:pt x="29" y="69"/>
                  </a:lnTo>
                  <a:lnTo>
                    <a:pt x="28" y="69"/>
                  </a:lnTo>
                  <a:lnTo>
                    <a:pt x="27" y="68"/>
                  </a:lnTo>
                  <a:lnTo>
                    <a:pt x="25" y="66"/>
                  </a:lnTo>
                  <a:lnTo>
                    <a:pt x="24" y="66"/>
                  </a:lnTo>
                  <a:lnTo>
                    <a:pt x="23" y="66"/>
                  </a:lnTo>
                  <a:lnTo>
                    <a:pt x="23" y="64"/>
                  </a:lnTo>
                  <a:lnTo>
                    <a:pt x="20" y="61"/>
                  </a:lnTo>
                  <a:lnTo>
                    <a:pt x="19" y="60"/>
                  </a:lnTo>
                  <a:lnTo>
                    <a:pt x="18" y="60"/>
                  </a:lnTo>
                  <a:lnTo>
                    <a:pt x="18" y="59"/>
                  </a:lnTo>
                  <a:lnTo>
                    <a:pt x="17" y="59"/>
                  </a:lnTo>
                  <a:lnTo>
                    <a:pt x="17" y="58"/>
                  </a:lnTo>
                  <a:lnTo>
                    <a:pt x="17" y="57"/>
                  </a:lnTo>
                  <a:lnTo>
                    <a:pt x="16" y="57"/>
                  </a:lnTo>
                  <a:lnTo>
                    <a:pt x="15" y="57"/>
                  </a:lnTo>
                  <a:lnTo>
                    <a:pt x="15" y="56"/>
                  </a:lnTo>
                  <a:lnTo>
                    <a:pt x="15" y="55"/>
                  </a:lnTo>
                  <a:lnTo>
                    <a:pt x="14" y="54"/>
                  </a:lnTo>
                  <a:lnTo>
                    <a:pt x="13" y="54"/>
                  </a:lnTo>
                  <a:lnTo>
                    <a:pt x="12" y="53"/>
                  </a:lnTo>
                  <a:lnTo>
                    <a:pt x="11" y="52"/>
                  </a:lnTo>
                  <a:lnTo>
                    <a:pt x="11" y="51"/>
                  </a:lnTo>
                  <a:lnTo>
                    <a:pt x="11" y="50"/>
                  </a:lnTo>
                  <a:lnTo>
                    <a:pt x="11" y="49"/>
                  </a:lnTo>
                  <a:lnTo>
                    <a:pt x="12" y="49"/>
                  </a:lnTo>
                  <a:lnTo>
                    <a:pt x="11" y="48"/>
                  </a:lnTo>
                  <a:lnTo>
                    <a:pt x="11" y="47"/>
                  </a:lnTo>
                  <a:lnTo>
                    <a:pt x="11" y="46"/>
                  </a:lnTo>
                  <a:lnTo>
                    <a:pt x="11" y="45"/>
                  </a:lnTo>
                  <a:lnTo>
                    <a:pt x="11" y="44"/>
                  </a:lnTo>
                  <a:lnTo>
                    <a:pt x="11" y="43"/>
                  </a:lnTo>
                  <a:lnTo>
                    <a:pt x="11" y="41"/>
                  </a:lnTo>
                  <a:lnTo>
                    <a:pt x="10" y="41"/>
                  </a:lnTo>
                  <a:lnTo>
                    <a:pt x="10" y="43"/>
                  </a:lnTo>
                  <a:lnTo>
                    <a:pt x="10" y="44"/>
                  </a:lnTo>
                  <a:lnTo>
                    <a:pt x="10" y="46"/>
                  </a:lnTo>
                  <a:lnTo>
                    <a:pt x="9" y="46"/>
                  </a:lnTo>
                  <a:lnTo>
                    <a:pt x="9" y="45"/>
                  </a:lnTo>
                  <a:lnTo>
                    <a:pt x="9" y="44"/>
                  </a:lnTo>
                  <a:lnTo>
                    <a:pt x="10" y="43"/>
                  </a:lnTo>
                  <a:lnTo>
                    <a:pt x="9" y="41"/>
                  </a:lnTo>
                  <a:lnTo>
                    <a:pt x="8" y="39"/>
                  </a:lnTo>
                  <a:lnTo>
                    <a:pt x="7" y="38"/>
                  </a:lnTo>
                  <a:lnTo>
                    <a:pt x="6" y="37"/>
                  </a:lnTo>
                  <a:lnTo>
                    <a:pt x="4" y="36"/>
                  </a:lnTo>
                  <a:lnTo>
                    <a:pt x="4" y="35"/>
                  </a:lnTo>
                  <a:lnTo>
                    <a:pt x="2" y="35"/>
                  </a:lnTo>
                  <a:lnTo>
                    <a:pt x="0" y="35"/>
                  </a:lnTo>
                  <a:lnTo>
                    <a:pt x="0" y="34"/>
                  </a:lnTo>
                  <a:lnTo>
                    <a:pt x="0" y="33"/>
                  </a:lnTo>
                  <a:lnTo>
                    <a:pt x="0" y="32"/>
                  </a:lnTo>
                  <a:lnTo>
                    <a:pt x="0" y="31"/>
                  </a:lnTo>
                  <a:lnTo>
                    <a:pt x="2" y="30"/>
                  </a:lnTo>
                  <a:lnTo>
                    <a:pt x="2" y="29"/>
                  </a:lnTo>
                  <a:lnTo>
                    <a:pt x="3" y="30"/>
                  </a:lnTo>
                  <a:lnTo>
                    <a:pt x="3" y="29"/>
                  </a:lnTo>
                  <a:lnTo>
                    <a:pt x="3" y="28"/>
                  </a:lnTo>
                  <a:lnTo>
                    <a:pt x="4" y="27"/>
                  </a:lnTo>
                  <a:lnTo>
                    <a:pt x="5" y="24"/>
                  </a:lnTo>
                  <a:lnTo>
                    <a:pt x="5" y="22"/>
                  </a:lnTo>
                  <a:lnTo>
                    <a:pt x="5" y="21"/>
                  </a:lnTo>
                  <a:lnTo>
                    <a:pt x="6" y="20"/>
                  </a:lnTo>
                  <a:lnTo>
                    <a:pt x="6" y="19"/>
                  </a:lnTo>
                  <a:lnTo>
                    <a:pt x="5" y="19"/>
                  </a:lnTo>
                  <a:lnTo>
                    <a:pt x="4" y="19"/>
                  </a:lnTo>
                  <a:lnTo>
                    <a:pt x="4" y="17"/>
                  </a:lnTo>
                  <a:lnTo>
                    <a:pt x="4" y="18"/>
                  </a:lnTo>
                  <a:lnTo>
                    <a:pt x="5" y="18"/>
                  </a:lnTo>
                  <a:lnTo>
                    <a:pt x="6" y="19"/>
                  </a:lnTo>
                  <a:lnTo>
                    <a:pt x="6" y="20"/>
                  </a:lnTo>
                  <a:lnTo>
                    <a:pt x="6" y="19"/>
                  </a:lnTo>
                  <a:lnTo>
                    <a:pt x="6" y="18"/>
                  </a:lnTo>
                  <a:lnTo>
                    <a:pt x="5" y="18"/>
                  </a:lnTo>
                  <a:lnTo>
                    <a:pt x="5" y="17"/>
                  </a:lnTo>
                  <a:lnTo>
                    <a:pt x="6" y="17"/>
                  </a:lnTo>
                  <a:lnTo>
                    <a:pt x="8" y="19"/>
                  </a:lnTo>
                  <a:lnTo>
                    <a:pt x="8" y="18"/>
                  </a:lnTo>
                  <a:lnTo>
                    <a:pt x="9" y="18"/>
                  </a:lnTo>
                  <a:lnTo>
                    <a:pt x="11" y="18"/>
                  </a:lnTo>
                  <a:lnTo>
                    <a:pt x="11" y="17"/>
                  </a:lnTo>
                  <a:lnTo>
                    <a:pt x="12" y="17"/>
                  </a:lnTo>
                  <a:lnTo>
                    <a:pt x="12" y="16"/>
                  </a:lnTo>
                  <a:lnTo>
                    <a:pt x="13" y="15"/>
                  </a:lnTo>
                  <a:lnTo>
                    <a:pt x="14" y="15"/>
                  </a:lnTo>
                  <a:lnTo>
                    <a:pt x="15" y="15"/>
                  </a:lnTo>
                  <a:lnTo>
                    <a:pt x="15" y="17"/>
                  </a:lnTo>
                  <a:lnTo>
                    <a:pt x="16" y="16"/>
                  </a:lnTo>
                  <a:lnTo>
                    <a:pt x="15" y="15"/>
                  </a:lnTo>
                  <a:lnTo>
                    <a:pt x="15" y="14"/>
                  </a:lnTo>
                  <a:lnTo>
                    <a:pt x="14" y="13"/>
                  </a:lnTo>
                  <a:lnTo>
                    <a:pt x="15" y="13"/>
                  </a:lnTo>
                  <a:lnTo>
                    <a:pt x="17" y="13"/>
                  </a:lnTo>
                  <a:lnTo>
                    <a:pt x="19" y="12"/>
                  </a:lnTo>
                  <a:lnTo>
                    <a:pt x="19" y="11"/>
                  </a:lnTo>
                  <a:lnTo>
                    <a:pt x="21" y="11"/>
                  </a:lnTo>
                  <a:lnTo>
                    <a:pt x="20" y="11"/>
                  </a:lnTo>
                  <a:lnTo>
                    <a:pt x="20" y="10"/>
                  </a:lnTo>
                  <a:lnTo>
                    <a:pt x="19" y="9"/>
                  </a:lnTo>
                  <a:lnTo>
                    <a:pt x="20" y="8"/>
                  </a:lnTo>
                  <a:lnTo>
                    <a:pt x="21" y="9"/>
                  </a:lnTo>
                  <a:lnTo>
                    <a:pt x="21" y="8"/>
                  </a:lnTo>
                  <a:lnTo>
                    <a:pt x="20" y="7"/>
                  </a:lnTo>
                  <a:lnTo>
                    <a:pt x="21" y="7"/>
                  </a:lnTo>
                  <a:lnTo>
                    <a:pt x="21" y="8"/>
                  </a:lnTo>
                  <a:lnTo>
                    <a:pt x="23" y="7"/>
                  </a:lnTo>
                  <a:lnTo>
                    <a:pt x="24" y="7"/>
                  </a:lnTo>
                  <a:lnTo>
                    <a:pt x="25" y="7"/>
                  </a:lnTo>
                  <a:lnTo>
                    <a:pt x="26" y="6"/>
                  </a:lnTo>
                  <a:lnTo>
                    <a:pt x="27" y="6"/>
                  </a:lnTo>
                  <a:lnTo>
                    <a:pt x="27" y="5"/>
                  </a:lnTo>
                  <a:lnTo>
                    <a:pt x="28" y="5"/>
                  </a:lnTo>
                  <a:lnTo>
                    <a:pt x="29" y="5"/>
                  </a:lnTo>
                  <a:lnTo>
                    <a:pt x="29" y="4"/>
                  </a:lnTo>
                  <a:lnTo>
                    <a:pt x="29" y="3"/>
                  </a:lnTo>
                  <a:lnTo>
                    <a:pt x="31" y="3"/>
                  </a:lnTo>
                  <a:lnTo>
                    <a:pt x="32" y="3"/>
                  </a:lnTo>
                  <a:lnTo>
                    <a:pt x="33" y="3"/>
                  </a:lnTo>
                  <a:lnTo>
                    <a:pt x="34" y="2"/>
                  </a:lnTo>
                  <a:lnTo>
                    <a:pt x="35" y="1"/>
                  </a:lnTo>
                  <a:lnTo>
                    <a:pt x="37" y="0"/>
                  </a:lnTo>
                  <a:lnTo>
                    <a:pt x="38" y="0"/>
                  </a:lnTo>
                  <a:lnTo>
                    <a:pt x="39" y="0"/>
                  </a:lnTo>
                  <a:lnTo>
                    <a:pt x="40" y="1"/>
                  </a:lnTo>
                  <a:lnTo>
                    <a:pt x="41" y="1"/>
                  </a:lnTo>
                  <a:lnTo>
                    <a:pt x="42" y="2"/>
                  </a:lnTo>
                  <a:lnTo>
                    <a:pt x="42" y="3"/>
                  </a:lnTo>
                  <a:lnTo>
                    <a:pt x="43" y="3"/>
                  </a:lnTo>
                  <a:lnTo>
                    <a:pt x="44" y="3"/>
                  </a:lnTo>
                  <a:lnTo>
                    <a:pt x="46" y="4"/>
                  </a:lnTo>
                  <a:lnTo>
                    <a:pt x="47" y="4"/>
                  </a:lnTo>
                  <a:lnTo>
                    <a:pt x="48" y="4"/>
                  </a:lnTo>
                  <a:lnTo>
                    <a:pt x="50" y="3"/>
                  </a:lnTo>
                  <a:lnTo>
                    <a:pt x="50" y="2"/>
                  </a:lnTo>
                  <a:lnTo>
                    <a:pt x="51" y="3"/>
                  </a:lnTo>
                  <a:lnTo>
                    <a:pt x="52" y="3"/>
                  </a:lnTo>
                  <a:lnTo>
                    <a:pt x="54" y="3"/>
                  </a:lnTo>
                  <a:lnTo>
                    <a:pt x="56" y="3"/>
                  </a:lnTo>
                  <a:lnTo>
                    <a:pt x="56" y="4"/>
                  </a:lnTo>
                  <a:lnTo>
                    <a:pt x="56" y="5"/>
                  </a:lnTo>
                  <a:lnTo>
                    <a:pt x="57" y="5"/>
                  </a:lnTo>
                  <a:lnTo>
                    <a:pt x="58" y="5"/>
                  </a:lnTo>
                  <a:lnTo>
                    <a:pt x="58" y="6"/>
                  </a:lnTo>
                  <a:lnTo>
                    <a:pt x="57" y="7"/>
                  </a:lnTo>
                  <a:lnTo>
                    <a:pt x="56" y="7"/>
                  </a:lnTo>
                  <a:lnTo>
                    <a:pt x="56" y="8"/>
                  </a:lnTo>
                  <a:lnTo>
                    <a:pt x="57" y="8"/>
                  </a:lnTo>
                  <a:lnTo>
                    <a:pt x="58" y="9"/>
                  </a:lnTo>
                  <a:lnTo>
                    <a:pt x="58" y="10"/>
                  </a:lnTo>
                  <a:lnTo>
                    <a:pt x="58" y="11"/>
                  </a:lnTo>
                  <a:lnTo>
                    <a:pt x="59" y="13"/>
                  </a:lnTo>
                  <a:lnTo>
                    <a:pt x="59" y="15"/>
                  </a:lnTo>
                  <a:lnTo>
                    <a:pt x="58" y="17"/>
                  </a:lnTo>
                  <a:lnTo>
                    <a:pt x="56" y="19"/>
                  </a:lnTo>
                  <a:lnTo>
                    <a:pt x="57" y="19"/>
                  </a:lnTo>
                  <a:lnTo>
                    <a:pt x="57" y="20"/>
                  </a:lnTo>
                  <a:lnTo>
                    <a:pt x="58" y="21"/>
                  </a:lnTo>
                  <a:lnTo>
                    <a:pt x="61" y="22"/>
                  </a:lnTo>
                  <a:lnTo>
                    <a:pt x="62" y="23"/>
                  </a:lnTo>
                  <a:lnTo>
                    <a:pt x="61" y="23"/>
                  </a:lnTo>
                  <a:lnTo>
                    <a:pt x="58" y="23"/>
                  </a:lnTo>
                  <a:lnTo>
                    <a:pt x="56" y="22"/>
                  </a:lnTo>
                  <a:lnTo>
                    <a:pt x="55" y="21"/>
                  </a:lnTo>
                  <a:lnTo>
                    <a:pt x="51" y="22"/>
                  </a:lnTo>
                  <a:lnTo>
                    <a:pt x="50" y="22"/>
                  </a:lnTo>
                  <a:lnTo>
                    <a:pt x="48" y="22"/>
                  </a:lnTo>
                  <a:lnTo>
                    <a:pt x="47" y="22"/>
                  </a:lnTo>
                  <a:lnTo>
                    <a:pt x="46" y="23"/>
                  </a:lnTo>
                  <a:lnTo>
                    <a:pt x="45" y="23"/>
                  </a:lnTo>
                  <a:lnTo>
                    <a:pt x="44" y="23"/>
                  </a:lnTo>
                  <a:lnTo>
                    <a:pt x="44" y="22"/>
                  </a:lnTo>
                  <a:lnTo>
                    <a:pt x="43" y="23"/>
                  </a:lnTo>
                  <a:lnTo>
                    <a:pt x="43" y="25"/>
                  </a:lnTo>
                  <a:lnTo>
                    <a:pt x="42" y="27"/>
                  </a:lnTo>
                  <a:lnTo>
                    <a:pt x="41" y="27"/>
                  </a:lnTo>
                  <a:lnTo>
                    <a:pt x="41" y="28"/>
                  </a:lnTo>
                  <a:lnTo>
                    <a:pt x="41" y="29"/>
                  </a:lnTo>
                  <a:lnTo>
                    <a:pt x="42" y="29"/>
                  </a:lnTo>
                  <a:lnTo>
                    <a:pt x="42" y="30"/>
                  </a:lnTo>
                  <a:lnTo>
                    <a:pt x="43" y="30"/>
                  </a:lnTo>
                  <a:lnTo>
                    <a:pt x="44" y="31"/>
                  </a:lnTo>
                  <a:lnTo>
                    <a:pt x="45" y="31"/>
                  </a:lnTo>
                  <a:lnTo>
                    <a:pt x="45" y="32"/>
                  </a:lnTo>
                  <a:lnTo>
                    <a:pt x="46" y="32"/>
                  </a:lnTo>
                  <a:lnTo>
                    <a:pt x="48" y="33"/>
                  </a:lnTo>
                  <a:lnTo>
                    <a:pt x="47" y="33"/>
                  </a:lnTo>
                  <a:lnTo>
                    <a:pt x="46" y="33"/>
                  </a:lnTo>
                  <a:lnTo>
                    <a:pt x="44" y="33"/>
                  </a:lnTo>
                  <a:lnTo>
                    <a:pt x="43" y="33"/>
                  </a:lnTo>
                  <a:lnTo>
                    <a:pt x="42" y="33"/>
                  </a:lnTo>
                  <a:lnTo>
                    <a:pt x="42" y="32"/>
                  </a:lnTo>
                  <a:lnTo>
                    <a:pt x="41" y="32"/>
                  </a:lnTo>
                  <a:lnTo>
                    <a:pt x="41" y="31"/>
                  </a:lnTo>
                  <a:lnTo>
                    <a:pt x="39" y="32"/>
                  </a:lnTo>
                  <a:lnTo>
                    <a:pt x="38" y="32"/>
                  </a:lnTo>
                  <a:lnTo>
                    <a:pt x="37" y="31"/>
                  </a:lnTo>
                  <a:lnTo>
                    <a:pt x="36" y="31"/>
                  </a:lnTo>
                  <a:lnTo>
                    <a:pt x="35" y="32"/>
                  </a:lnTo>
                  <a:lnTo>
                    <a:pt x="35" y="33"/>
                  </a:lnTo>
                  <a:lnTo>
                    <a:pt x="36" y="35"/>
                  </a:lnTo>
                  <a:lnTo>
                    <a:pt x="37" y="36"/>
                  </a:lnTo>
                  <a:lnTo>
                    <a:pt x="38" y="36"/>
                  </a:lnTo>
                  <a:lnTo>
                    <a:pt x="39" y="36"/>
                  </a:lnTo>
                  <a:lnTo>
                    <a:pt x="41" y="36"/>
                  </a:lnTo>
                  <a:lnTo>
                    <a:pt x="42" y="37"/>
                  </a:lnTo>
                  <a:lnTo>
                    <a:pt x="42" y="38"/>
                  </a:lnTo>
                  <a:lnTo>
                    <a:pt x="43" y="40"/>
                  </a:lnTo>
                  <a:lnTo>
                    <a:pt x="45" y="41"/>
                  </a:lnTo>
                  <a:lnTo>
                    <a:pt x="45" y="43"/>
                  </a:lnTo>
                  <a:lnTo>
                    <a:pt x="46" y="44"/>
                  </a:lnTo>
                  <a:lnTo>
                    <a:pt x="46" y="45"/>
                  </a:lnTo>
                  <a:lnTo>
                    <a:pt x="47" y="45"/>
                  </a:lnTo>
                  <a:lnTo>
                    <a:pt x="48" y="46"/>
                  </a:lnTo>
                  <a:lnTo>
                    <a:pt x="50" y="47"/>
                  </a:lnTo>
                  <a:lnTo>
                    <a:pt x="50" y="48"/>
                  </a:lnTo>
                  <a:lnTo>
                    <a:pt x="50" y="49"/>
                  </a:lnTo>
                  <a:lnTo>
                    <a:pt x="50" y="50"/>
                  </a:lnTo>
                  <a:lnTo>
                    <a:pt x="51" y="50"/>
                  </a:lnTo>
                  <a:lnTo>
                    <a:pt x="54" y="50"/>
                  </a:lnTo>
                  <a:lnTo>
                    <a:pt x="55" y="52"/>
                  </a:lnTo>
                  <a:lnTo>
                    <a:pt x="56" y="53"/>
                  </a:lnTo>
                  <a:lnTo>
                    <a:pt x="56" y="54"/>
                  </a:lnTo>
                  <a:lnTo>
                    <a:pt x="57" y="54"/>
                  </a:lnTo>
                  <a:lnTo>
                    <a:pt x="58" y="54"/>
                  </a:lnTo>
                  <a:lnTo>
                    <a:pt x="59" y="54"/>
                  </a:lnTo>
                  <a:lnTo>
                    <a:pt x="61" y="54"/>
                  </a:lnTo>
                  <a:lnTo>
                    <a:pt x="62" y="54"/>
                  </a:lnTo>
                  <a:lnTo>
                    <a:pt x="63" y="54"/>
                  </a:lnTo>
                  <a:lnTo>
                    <a:pt x="63" y="55"/>
                  </a:lnTo>
                  <a:lnTo>
                    <a:pt x="66" y="56"/>
                  </a:lnTo>
                  <a:lnTo>
                    <a:pt x="66" y="57"/>
                  </a:lnTo>
                  <a:lnTo>
                    <a:pt x="65" y="60"/>
                  </a:lnTo>
                  <a:lnTo>
                    <a:pt x="65" y="61"/>
                  </a:lnTo>
                  <a:lnTo>
                    <a:pt x="65" y="62"/>
                  </a:lnTo>
                  <a:lnTo>
                    <a:pt x="64" y="63"/>
                  </a:lnTo>
                  <a:lnTo>
                    <a:pt x="63" y="63"/>
                  </a:lnTo>
                  <a:lnTo>
                    <a:pt x="63" y="64"/>
                  </a:lnTo>
                  <a:lnTo>
                    <a:pt x="64" y="65"/>
                  </a:lnTo>
                  <a:lnTo>
                    <a:pt x="65" y="65"/>
                  </a:lnTo>
                  <a:lnTo>
                    <a:pt x="65" y="66"/>
                  </a:lnTo>
                  <a:lnTo>
                    <a:pt x="66" y="66"/>
                  </a:lnTo>
                  <a:lnTo>
                    <a:pt x="65" y="67"/>
                  </a:lnTo>
                  <a:lnTo>
                    <a:pt x="65" y="68"/>
                  </a:lnTo>
                  <a:lnTo>
                    <a:pt x="65" y="69"/>
                  </a:lnTo>
                  <a:lnTo>
                    <a:pt x="66" y="69"/>
                  </a:lnTo>
                  <a:lnTo>
                    <a:pt x="67" y="69"/>
                  </a:lnTo>
                  <a:lnTo>
                    <a:pt x="67" y="71"/>
                  </a:lnTo>
                  <a:lnTo>
                    <a:pt x="68" y="71"/>
                  </a:lnTo>
                  <a:lnTo>
                    <a:pt x="69" y="72"/>
                  </a:lnTo>
                  <a:lnTo>
                    <a:pt x="70" y="73"/>
                  </a:lnTo>
                  <a:lnTo>
                    <a:pt x="71" y="74"/>
                  </a:lnTo>
                  <a:lnTo>
                    <a:pt x="71" y="76"/>
                  </a:lnTo>
                  <a:lnTo>
                    <a:pt x="71" y="77"/>
                  </a:lnTo>
                  <a:lnTo>
                    <a:pt x="72" y="77"/>
                  </a:lnTo>
                  <a:lnTo>
                    <a:pt x="72" y="76"/>
                  </a:lnTo>
                  <a:lnTo>
                    <a:pt x="71" y="74"/>
                  </a:lnTo>
                  <a:lnTo>
                    <a:pt x="70" y="73"/>
                  </a:lnTo>
                  <a:lnTo>
                    <a:pt x="70" y="72"/>
                  </a:lnTo>
                  <a:lnTo>
                    <a:pt x="71" y="72"/>
                  </a:lnTo>
                  <a:lnTo>
                    <a:pt x="71" y="71"/>
                  </a:lnTo>
                  <a:lnTo>
                    <a:pt x="71" y="69"/>
                  </a:lnTo>
                  <a:lnTo>
                    <a:pt x="70" y="69"/>
                  </a:lnTo>
                  <a:lnTo>
                    <a:pt x="69" y="69"/>
                  </a:lnTo>
                  <a:lnTo>
                    <a:pt x="69" y="68"/>
                  </a:lnTo>
                  <a:lnTo>
                    <a:pt x="70" y="65"/>
                  </a:lnTo>
                  <a:lnTo>
                    <a:pt x="71" y="64"/>
                  </a:lnTo>
                  <a:lnTo>
                    <a:pt x="72" y="64"/>
                  </a:lnTo>
                  <a:lnTo>
                    <a:pt x="73" y="64"/>
                  </a:lnTo>
                  <a:lnTo>
                    <a:pt x="75" y="64"/>
                  </a:lnTo>
                  <a:lnTo>
                    <a:pt x="76" y="63"/>
                  </a:lnTo>
                  <a:lnTo>
                    <a:pt x="77" y="64"/>
                  </a:lnTo>
                  <a:lnTo>
                    <a:pt x="78" y="64"/>
                  </a:lnTo>
                  <a:lnTo>
                    <a:pt x="79" y="64"/>
                  </a:lnTo>
                  <a:lnTo>
                    <a:pt x="79" y="65"/>
                  </a:lnTo>
                  <a:lnTo>
                    <a:pt x="80" y="66"/>
                  </a:lnTo>
                  <a:lnTo>
                    <a:pt x="80" y="67"/>
                  </a:lnTo>
                  <a:lnTo>
                    <a:pt x="80" y="68"/>
                  </a:lnTo>
                  <a:lnTo>
                    <a:pt x="82" y="69"/>
                  </a:lnTo>
                  <a:lnTo>
                    <a:pt x="82" y="70"/>
                  </a:lnTo>
                  <a:lnTo>
                    <a:pt x="82" y="71"/>
                  </a:lnTo>
                  <a:lnTo>
                    <a:pt x="83" y="71"/>
                  </a:lnTo>
                  <a:lnTo>
                    <a:pt x="86" y="73"/>
                  </a:lnTo>
                  <a:lnTo>
                    <a:pt x="86" y="74"/>
                  </a:lnTo>
                  <a:lnTo>
                    <a:pt x="87" y="74"/>
                  </a:lnTo>
                  <a:lnTo>
                    <a:pt x="88" y="74"/>
                  </a:lnTo>
                  <a:lnTo>
                    <a:pt x="90" y="76"/>
                  </a:lnTo>
                  <a:lnTo>
                    <a:pt x="91" y="79"/>
                  </a:lnTo>
                  <a:lnTo>
                    <a:pt x="90" y="80"/>
                  </a:lnTo>
                  <a:lnTo>
                    <a:pt x="89" y="81"/>
                  </a:lnTo>
                  <a:lnTo>
                    <a:pt x="88" y="81"/>
                  </a:lnTo>
                  <a:lnTo>
                    <a:pt x="88" y="80"/>
                  </a:lnTo>
                  <a:lnTo>
                    <a:pt x="87" y="79"/>
                  </a:lnTo>
                  <a:lnTo>
                    <a:pt x="86" y="79"/>
                  </a:lnTo>
                  <a:lnTo>
                    <a:pt x="87" y="81"/>
                  </a:lnTo>
                  <a:lnTo>
                    <a:pt x="88" y="81"/>
                  </a:lnTo>
                  <a:lnTo>
                    <a:pt x="88" y="82"/>
                  </a:lnTo>
                  <a:lnTo>
                    <a:pt x="87" y="82"/>
                  </a:lnTo>
                  <a:lnTo>
                    <a:pt x="86" y="82"/>
                  </a:lnTo>
                  <a:lnTo>
                    <a:pt x="86" y="81"/>
                  </a:lnTo>
                  <a:lnTo>
                    <a:pt x="85" y="81"/>
                  </a:lnTo>
                  <a:lnTo>
                    <a:pt x="85" y="82"/>
                  </a:lnTo>
                  <a:lnTo>
                    <a:pt x="84" y="82"/>
                  </a:lnTo>
                  <a:lnTo>
                    <a:pt x="83" y="83"/>
                  </a:lnTo>
                  <a:lnTo>
                    <a:pt x="82" y="83"/>
                  </a:lnTo>
                  <a:lnTo>
                    <a:pt x="80" y="81"/>
                  </a:lnTo>
                  <a:lnTo>
                    <a:pt x="80" y="80"/>
                  </a:lnTo>
                  <a:lnTo>
                    <a:pt x="79" y="79"/>
                  </a:lnTo>
                  <a:lnTo>
                    <a:pt x="79" y="80"/>
                  </a:lnTo>
                  <a:lnTo>
                    <a:pt x="79" y="81"/>
                  </a:lnTo>
                  <a:lnTo>
                    <a:pt x="78" y="81"/>
                  </a:lnTo>
                  <a:lnTo>
                    <a:pt x="77" y="81"/>
                  </a:lnTo>
                  <a:lnTo>
                    <a:pt x="76" y="81"/>
                  </a:lnTo>
                  <a:lnTo>
                    <a:pt x="75" y="81"/>
                  </a:lnTo>
                  <a:lnTo>
                    <a:pt x="74" y="80"/>
                  </a:lnTo>
                  <a:lnTo>
                    <a:pt x="74" y="79"/>
                  </a:lnTo>
                  <a:lnTo>
                    <a:pt x="73" y="79"/>
                  </a:lnTo>
                  <a:lnTo>
                    <a:pt x="73" y="77"/>
                  </a:lnTo>
                  <a:lnTo>
                    <a:pt x="72" y="77"/>
                  </a:lnTo>
                  <a:lnTo>
                    <a:pt x="72" y="78"/>
                  </a:lnTo>
                  <a:lnTo>
                    <a:pt x="73" y="79"/>
                  </a:lnTo>
                  <a:lnTo>
                    <a:pt x="73" y="81"/>
                  </a:lnTo>
                  <a:lnTo>
                    <a:pt x="72" y="81"/>
                  </a:lnTo>
                  <a:lnTo>
                    <a:pt x="73" y="82"/>
                  </a:lnTo>
                  <a:lnTo>
                    <a:pt x="73" y="83"/>
                  </a:lnTo>
                  <a:lnTo>
                    <a:pt x="72" y="83"/>
                  </a:lnTo>
                  <a:lnTo>
                    <a:pt x="72" y="84"/>
                  </a:lnTo>
                  <a:lnTo>
                    <a:pt x="72" y="85"/>
                  </a:lnTo>
                  <a:lnTo>
                    <a:pt x="72" y="87"/>
                  </a:lnTo>
                  <a:lnTo>
                    <a:pt x="73" y="88"/>
                  </a:lnTo>
                  <a:lnTo>
                    <a:pt x="73" y="89"/>
                  </a:lnTo>
                  <a:lnTo>
                    <a:pt x="73" y="90"/>
                  </a:lnTo>
                  <a:lnTo>
                    <a:pt x="74" y="90"/>
                  </a:lnTo>
                  <a:lnTo>
                    <a:pt x="74" y="91"/>
                  </a:lnTo>
                  <a:lnTo>
                    <a:pt x="75" y="92"/>
                  </a:lnTo>
                  <a:lnTo>
                    <a:pt x="75" y="93"/>
                  </a:lnTo>
                  <a:lnTo>
                    <a:pt x="76" y="94"/>
                  </a:lnTo>
                  <a:lnTo>
                    <a:pt x="76" y="93"/>
                  </a:lnTo>
                  <a:lnTo>
                    <a:pt x="75" y="92"/>
                  </a:lnTo>
                  <a:lnTo>
                    <a:pt x="75" y="91"/>
                  </a:lnTo>
                  <a:lnTo>
                    <a:pt x="75" y="90"/>
                  </a:lnTo>
                  <a:lnTo>
                    <a:pt x="76" y="91"/>
                  </a:lnTo>
                  <a:lnTo>
                    <a:pt x="78" y="91"/>
                  </a:lnTo>
                  <a:lnTo>
                    <a:pt x="79" y="91"/>
                  </a:lnTo>
                  <a:lnTo>
                    <a:pt x="79" y="90"/>
                  </a:lnTo>
                  <a:lnTo>
                    <a:pt x="80" y="90"/>
                  </a:lnTo>
                  <a:lnTo>
                    <a:pt x="82" y="91"/>
                  </a:lnTo>
                  <a:lnTo>
                    <a:pt x="82" y="92"/>
                  </a:lnTo>
                  <a:lnTo>
                    <a:pt x="80" y="93"/>
                  </a:lnTo>
                  <a:lnTo>
                    <a:pt x="80" y="95"/>
                  </a:lnTo>
                  <a:lnTo>
                    <a:pt x="82" y="95"/>
                  </a:lnTo>
                  <a:lnTo>
                    <a:pt x="84" y="95"/>
                  </a:lnTo>
                  <a:lnTo>
                    <a:pt x="85" y="97"/>
                  </a:lnTo>
                  <a:lnTo>
                    <a:pt x="83" y="97"/>
                  </a:lnTo>
                  <a:lnTo>
                    <a:pt x="82" y="97"/>
                  </a:lnTo>
                  <a:lnTo>
                    <a:pt x="80" y="97"/>
                  </a:lnTo>
                  <a:lnTo>
                    <a:pt x="79" y="97"/>
                  </a:lnTo>
                  <a:lnTo>
                    <a:pt x="79" y="96"/>
                  </a:lnTo>
                  <a:lnTo>
                    <a:pt x="79" y="95"/>
                  </a:lnTo>
                  <a:lnTo>
                    <a:pt x="80" y="95"/>
                  </a:lnTo>
                  <a:lnTo>
                    <a:pt x="79" y="95"/>
                  </a:lnTo>
                  <a:lnTo>
                    <a:pt x="79" y="96"/>
                  </a:lnTo>
                  <a:lnTo>
                    <a:pt x="78" y="97"/>
                  </a:lnTo>
                  <a:lnTo>
                    <a:pt x="78" y="99"/>
                  </a:lnTo>
                  <a:lnTo>
                    <a:pt x="79" y="101"/>
                  </a:lnTo>
                  <a:lnTo>
                    <a:pt x="80" y="101"/>
                  </a:lnTo>
                  <a:lnTo>
                    <a:pt x="79" y="99"/>
                  </a:lnTo>
                  <a:lnTo>
                    <a:pt x="80" y="99"/>
                  </a:lnTo>
                  <a:lnTo>
                    <a:pt x="82" y="99"/>
                  </a:lnTo>
                  <a:lnTo>
                    <a:pt x="83" y="99"/>
                  </a:lnTo>
                  <a:lnTo>
                    <a:pt x="84" y="99"/>
                  </a:lnTo>
                  <a:lnTo>
                    <a:pt x="84" y="100"/>
                  </a:lnTo>
                  <a:lnTo>
                    <a:pt x="85" y="102"/>
                  </a:lnTo>
                  <a:lnTo>
                    <a:pt x="86" y="102"/>
                  </a:lnTo>
                  <a:lnTo>
                    <a:pt x="86" y="103"/>
                  </a:lnTo>
                  <a:lnTo>
                    <a:pt x="87" y="103"/>
                  </a:lnTo>
                  <a:lnTo>
                    <a:pt x="88" y="104"/>
                  </a:lnTo>
                  <a:lnTo>
                    <a:pt x="89" y="104"/>
                  </a:lnTo>
                  <a:lnTo>
                    <a:pt x="88" y="106"/>
                  </a:lnTo>
                  <a:lnTo>
                    <a:pt x="88" y="107"/>
                  </a:lnTo>
                  <a:lnTo>
                    <a:pt x="88" y="108"/>
                  </a:lnTo>
                  <a:lnTo>
                    <a:pt x="88" y="109"/>
                  </a:lnTo>
                  <a:lnTo>
                    <a:pt x="88" y="110"/>
                  </a:lnTo>
                  <a:lnTo>
                    <a:pt x="88" y="111"/>
                  </a:lnTo>
                  <a:lnTo>
                    <a:pt x="89" y="111"/>
                  </a:lnTo>
                  <a:lnTo>
                    <a:pt x="89" y="112"/>
                  </a:lnTo>
                  <a:lnTo>
                    <a:pt x="89" y="113"/>
                  </a:lnTo>
                  <a:lnTo>
                    <a:pt x="89" y="114"/>
                  </a:lnTo>
                  <a:lnTo>
                    <a:pt x="89" y="115"/>
                  </a:lnTo>
                  <a:lnTo>
                    <a:pt x="89" y="116"/>
                  </a:lnTo>
                  <a:lnTo>
                    <a:pt x="90" y="117"/>
                  </a:lnTo>
                  <a:lnTo>
                    <a:pt x="90" y="118"/>
                  </a:lnTo>
                  <a:lnTo>
                    <a:pt x="90" y="119"/>
                  </a:lnTo>
                  <a:lnTo>
                    <a:pt x="90" y="120"/>
                  </a:lnTo>
                  <a:lnTo>
                    <a:pt x="91" y="122"/>
                  </a:lnTo>
                  <a:lnTo>
                    <a:pt x="92" y="124"/>
                  </a:lnTo>
                  <a:lnTo>
                    <a:pt x="92" y="126"/>
                  </a:lnTo>
                  <a:lnTo>
                    <a:pt x="94" y="128"/>
                  </a:lnTo>
                  <a:lnTo>
                    <a:pt x="94" y="130"/>
                  </a:lnTo>
                  <a:lnTo>
                    <a:pt x="94" y="131"/>
                  </a:lnTo>
                  <a:lnTo>
                    <a:pt x="94" y="132"/>
                  </a:lnTo>
                  <a:lnTo>
                    <a:pt x="93" y="132"/>
                  </a:lnTo>
                  <a:lnTo>
                    <a:pt x="91" y="131"/>
                  </a:lnTo>
                  <a:lnTo>
                    <a:pt x="90" y="131"/>
                  </a:lnTo>
                  <a:lnTo>
                    <a:pt x="90" y="130"/>
                  </a:lnTo>
                  <a:lnTo>
                    <a:pt x="91" y="130"/>
                  </a:lnTo>
                  <a:lnTo>
                    <a:pt x="92" y="130"/>
                  </a:lnTo>
                  <a:lnTo>
                    <a:pt x="93" y="130"/>
                  </a:lnTo>
                  <a:lnTo>
                    <a:pt x="94" y="130"/>
                  </a:lnTo>
                  <a:lnTo>
                    <a:pt x="92" y="130"/>
                  </a:lnTo>
                  <a:lnTo>
                    <a:pt x="91" y="130"/>
                  </a:lnTo>
                  <a:lnTo>
                    <a:pt x="89" y="130"/>
                  </a:lnTo>
                  <a:lnTo>
                    <a:pt x="88" y="130"/>
                  </a:lnTo>
                  <a:lnTo>
                    <a:pt x="86" y="131"/>
                  </a:lnTo>
                  <a:lnTo>
                    <a:pt x="84" y="131"/>
                  </a:lnTo>
                  <a:lnTo>
                    <a:pt x="84" y="132"/>
                  </a:lnTo>
                  <a:lnTo>
                    <a:pt x="82" y="132"/>
                  </a:lnTo>
                  <a:lnTo>
                    <a:pt x="80" y="132"/>
                  </a:lnTo>
                  <a:lnTo>
                    <a:pt x="78" y="132"/>
                  </a:lnTo>
                  <a:lnTo>
                    <a:pt x="78" y="133"/>
                  </a:lnTo>
                  <a:lnTo>
                    <a:pt x="77" y="133"/>
                  </a:lnTo>
                  <a:lnTo>
                    <a:pt x="76" y="133"/>
                  </a:lnTo>
                  <a:lnTo>
                    <a:pt x="76" y="134"/>
                  </a:lnTo>
                  <a:lnTo>
                    <a:pt x="75" y="134"/>
                  </a:lnTo>
                  <a:lnTo>
                    <a:pt x="74" y="134"/>
                  </a:lnTo>
                  <a:lnTo>
                    <a:pt x="73" y="134"/>
                  </a:lnTo>
                  <a:lnTo>
                    <a:pt x="70" y="134"/>
                  </a:lnTo>
                  <a:lnTo>
                    <a:pt x="69" y="133"/>
                  </a:lnTo>
                  <a:lnTo>
                    <a:pt x="68" y="133"/>
                  </a:lnTo>
                  <a:lnTo>
                    <a:pt x="67" y="132"/>
                  </a:lnTo>
                  <a:lnTo>
                    <a:pt x="66" y="132"/>
                  </a:lnTo>
                  <a:lnTo>
                    <a:pt x="65" y="132"/>
                  </a:lnTo>
                  <a:lnTo>
                    <a:pt x="64" y="132"/>
                  </a:lnTo>
                  <a:lnTo>
                    <a:pt x="63" y="132"/>
                  </a:lnTo>
                  <a:lnTo>
                    <a:pt x="62" y="131"/>
                  </a:lnTo>
                  <a:lnTo>
                    <a:pt x="59" y="130"/>
                  </a:lnTo>
                  <a:lnTo>
                    <a:pt x="59" y="129"/>
                  </a:lnTo>
                  <a:lnTo>
                    <a:pt x="58" y="128"/>
                  </a:lnTo>
                  <a:lnTo>
                    <a:pt x="56" y="128"/>
                  </a:lnTo>
                  <a:lnTo>
                    <a:pt x="56" y="127"/>
                  </a:lnTo>
                  <a:lnTo>
                    <a:pt x="55" y="126"/>
                  </a:lnTo>
                  <a:lnTo>
                    <a:pt x="54" y="126"/>
                  </a:lnTo>
                  <a:lnTo>
                    <a:pt x="54" y="125"/>
                  </a:lnTo>
                  <a:lnTo>
                    <a:pt x="54" y="124"/>
                  </a:lnTo>
                  <a:lnTo>
                    <a:pt x="51" y="123"/>
                  </a:lnTo>
                  <a:lnTo>
                    <a:pt x="50" y="122"/>
                  </a:lnTo>
                  <a:lnTo>
                    <a:pt x="47" y="122"/>
                  </a:lnTo>
                  <a:lnTo>
                    <a:pt x="46" y="122"/>
                  </a:lnTo>
                  <a:lnTo>
                    <a:pt x="45" y="122"/>
                  </a:lnTo>
                  <a:lnTo>
                    <a:pt x="44" y="122"/>
                  </a:lnTo>
                  <a:lnTo>
                    <a:pt x="42" y="121"/>
                  </a:lnTo>
                  <a:lnTo>
                    <a:pt x="42" y="120"/>
                  </a:lnTo>
                  <a:lnTo>
                    <a:pt x="41" y="120"/>
                  </a:lnTo>
                  <a:lnTo>
                    <a:pt x="41" y="119"/>
                  </a:lnTo>
                  <a:lnTo>
                    <a:pt x="41" y="118"/>
                  </a:lnTo>
                  <a:lnTo>
                    <a:pt x="40" y="117"/>
                  </a:lnTo>
                  <a:lnTo>
                    <a:pt x="39" y="116"/>
                  </a:lnTo>
                  <a:lnTo>
                    <a:pt x="38" y="112"/>
                  </a:lnTo>
                  <a:lnTo>
                    <a:pt x="37" y="109"/>
                  </a:lnTo>
                  <a:lnTo>
                    <a:pt x="37" y="106"/>
                  </a:lnTo>
                  <a:lnTo>
                    <a:pt x="37" y="105"/>
                  </a:lnTo>
                  <a:lnTo>
                    <a:pt x="37" y="104"/>
                  </a:lnTo>
                  <a:lnTo>
                    <a:pt x="37" y="103"/>
                  </a:lnTo>
                  <a:lnTo>
                    <a:pt x="37" y="102"/>
                  </a:lnTo>
                  <a:lnTo>
                    <a:pt x="37" y="101"/>
                  </a:lnTo>
                  <a:lnTo>
                    <a:pt x="38" y="101"/>
                  </a:lnTo>
                  <a:lnTo>
                    <a:pt x="39" y="102"/>
                  </a:lnTo>
                  <a:lnTo>
                    <a:pt x="39" y="103"/>
                  </a:lnTo>
                  <a:lnTo>
                    <a:pt x="39" y="104"/>
                  </a:lnTo>
                  <a:lnTo>
                    <a:pt x="40" y="103"/>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417" name="Freeform 977"/>
            <p:cNvSpPr>
              <a:spLocks noEditPoints="1"/>
            </p:cNvSpPr>
            <p:nvPr/>
          </p:nvSpPr>
          <p:spPr bwMode="auto">
            <a:xfrm>
              <a:off x="3813" y="984"/>
              <a:ext cx="98" cy="139"/>
            </a:xfrm>
            <a:custGeom>
              <a:avLst/>
              <a:gdLst>
                <a:gd name="T0" fmla="*/ 187 w 400"/>
                <a:gd name="T1" fmla="*/ 348 h 561"/>
                <a:gd name="T2" fmla="*/ 147 w 400"/>
                <a:gd name="T3" fmla="*/ 328 h 561"/>
                <a:gd name="T4" fmla="*/ 79 w 400"/>
                <a:gd name="T5" fmla="*/ 256 h 561"/>
                <a:gd name="T6" fmla="*/ 54 w 400"/>
                <a:gd name="T7" fmla="*/ 211 h 561"/>
                <a:gd name="T8" fmla="*/ 33 w 400"/>
                <a:gd name="T9" fmla="*/ 168 h 561"/>
                <a:gd name="T10" fmla="*/ 17 w 400"/>
                <a:gd name="T11" fmla="*/ 112 h 561"/>
                <a:gd name="T12" fmla="*/ 30 w 400"/>
                <a:gd name="T13" fmla="*/ 69 h 561"/>
                <a:gd name="T14" fmla="*/ 60 w 400"/>
                <a:gd name="T15" fmla="*/ 57 h 561"/>
                <a:gd name="T16" fmla="*/ 110 w 400"/>
                <a:gd name="T17" fmla="*/ 28 h 561"/>
                <a:gd name="T18" fmla="*/ 171 w 400"/>
                <a:gd name="T19" fmla="*/ 3 h 561"/>
                <a:gd name="T20" fmla="*/ 246 w 400"/>
                <a:gd name="T21" fmla="*/ 25 h 561"/>
                <a:gd name="T22" fmla="*/ 244 w 400"/>
                <a:gd name="T23" fmla="*/ 88 h 561"/>
                <a:gd name="T24" fmla="*/ 182 w 400"/>
                <a:gd name="T25" fmla="*/ 99 h 561"/>
                <a:gd name="T26" fmla="*/ 206 w 400"/>
                <a:gd name="T27" fmla="*/ 132 h 561"/>
                <a:gd name="T28" fmla="*/ 164 w 400"/>
                <a:gd name="T29" fmla="*/ 145 h 561"/>
                <a:gd name="T30" fmla="*/ 211 w 400"/>
                <a:gd name="T31" fmla="*/ 203 h 561"/>
                <a:gd name="T32" fmla="*/ 280 w 400"/>
                <a:gd name="T33" fmla="*/ 254 h 561"/>
                <a:gd name="T34" fmla="*/ 294 w 400"/>
                <a:gd name="T35" fmla="*/ 293 h 561"/>
                <a:gd name="T36" fmla="*/ 283 w 400"/>
                <a:gd name="T37" fmla="*/ 285 h 561"/>
                <a:gd name="T38" fmla="*/ 342 w 400"/>
                <a:gd name="T39" fmla="*/ 276 h 561"/>
                <a:gd name="T40" fmla="*/ 360 w 400"/>
                <a:gd name="T41" fmla="*/ 334 h 561"/>
                <a:gd name="T42" fmla="*/ 326 w 400"/>
                <a:gd name="T43" fmla="*/ 331 h 561"/>
                <a:gd name="T44" fmla="*/ 308 w 400"/>
                <a:gd name="T45" fmla="*/ 331 h 561"/>
                <a:gd name="T46" fmla="*/ 324 w 400"/>
                <a:gd name="T47" fmla="*/ 369 h 561"/>
                <a:gd name="T48" fmla="*/ 334 w 400"/>
                <a:gd name="T49" fmla="*/ 407 h 561"/>
                <a:gd name="T50" fmla="*/ 362 w 400"/>
                <a:gd name="T51" fmla="*/ 415 h 561"/>
                <a:gd name="T52" fmla="*/ 384 w 400"/>
                <a:gd name="T53" fmla="*/ 490 h 561"/>
                <a:gd name="T54" fmla="*/ 371 w 400"/>
                <a:gd name="T55" fmla="*/ 544 h 561"/>
                <a:gd name="T56" fmla="*/ 291 w 400"/>
                <a:gd name="T57" fmla="*/ 555 h 561"/>
                <a:gd name="T58" fmla="*/ 214 w 400"/>
                <a:gd name="T59" fmla="*/ 511 h 561"/>
                <a:gd name="T60" fmla="*/ 155 w 400"/>
                <a:gd name="T61" fmla="*/ 427 h 561"/>
                <a:gd name="T62" fmla="*/ 168 w 400"/>
                <a:gd name="T63" fmla="*/ 421 h 561"/>
                <a:gd name="T64" fmla="*/ 220 w 400"/>
                <a:gd name="T65" fmla="*/ 498 h 561"/>
                <a:gd name="T66" fmla="*/ 297 w 400"/>
                <a:gd name="T67" fmla="*/ 541 h 561"/>
                <a:gd name="T68" fmla="*/ 384 w 400"/>
                <a:gd name="T69" fmla="*/ 528 h 561"/>
                <a:gd name="T70" fmla="*/ 369 w 400"/>
                <a:gd name="T71" fmla="*/ 493 h 561"/>
                <a:gd name="T72" fmla="*/ 347 w 400"/>
                <a:gd name="T73" fmla="*/ 419 h 561"/>
                <a:gd name="T74" fmla="*/ 331 w 400"/>
                <a:gd name="T75" fmla="*/ 391 h 561"/>
                <a:gd name="T76" fmla="*/ 312 w 400"/>
                <a:gd name="T77" fmla="*/ 380 h 561"/>
                <a:gd name="T78" fmla="*/ 296 w 400"/>
                <a:gd name="T79" fmla="*/ 342 h 561"/>
                <a:gd name="T80" fmla="*/ 340 w 400"/>
                <a:gd name="T81" fmla="*/ 325 h 561"/>
                <a:gd name="T82" fmla="*/ 376 w 400"/>
                <a:gd name="T83" fmla="*/ 334 h 561"/>
                <a:gd name="T84" fmla="*/ 331 w 400"/>
                <a:gd name="T85" fmla="*/ 287 h 561"/>
                <a:gd name="T86" fmla="*/ 299 w 400"/>
                <a:gd name="T87" fmla="*/ 285 h 561"/>
                <a:gd name="T88" fmla="*/ 283 w 400"/>
                <a:gd name="T89" fmla="*/ 304 h 561"/>
                <a:gd name="T90" fmla="*/ 264 w 400"/>
                <a:gd name="T91" fmla="*/ 249 h 561"/>
                <a:gd name="T92" fmla="*/ 203 w 400"/>
                <a:gd name="T93" fmla="*/ 211 h 561"/>
                <a:gd name="T94" fmla="*/ 149 w 400"/>
                <a:gd name="T95" fmla="*/ 153 h 561"/>
                <a:gd name="T96" fmla="*/ 199 w 400"/>
                <a:gd name="T97" fmla="*/ 147 h 561"/>
                <a:gd name="T98" fmla="*/ 192 w 400"/>
                <a:gd name="T99" fmla="*/ 91 h 561"/>
                <a:gd name="T100" fmla="*/ 235 w 400"/>
                <a:gd name="T101" fmla="*/ 74 h 561"/>
                <a:gd name="T102" fmla="*/ 229 w 400"/>
                <a:gd name="T103" fmla="*/ 25 h 561"/>
                <a:gd name="T104" fmla="*/ 166 w 400"/>
                <a:gd name="T105" fmla="*/ 16 h 561"/>
                <a:gd name="T106" fmla="*/ 105 w 400"/>
                <a:gd name="T107" fmla="*/ 43 h 561"/>
                <a:gd name="T108" fmla="*/ 80 w 400"/>
                <a:gd name="T109" fmla="*/ 66 h 561"/>
                <a:gd name="T110" fmla="*/ 42 w 400"/>
                <a:gd name="T111" fmla="*/ 81 h 561"/>
                <a:gd name="T112" fmla="*/ 16 w 400"/>
                <a:gd name="T113" fmla="*/ 134 h 561"/>
                <a:gd name="T114" fmla="*/ 56 w 400"/>
                <a:gd name="T115" fmla="*/ 190 h 561"/>
                <a:gd name="T116" fmla="*/ 56 w 400"/>
                <a:gd name="T117" fmla="*/ 213 h 561"/>
                <a:gd name="T118" fmla="*/ 110 w 400"/>
                <a:gd name="T119" fmla="*/ 265 h 561"/>
                <a:gd name="T120" fmla="*/ 174 w 400"/>
                <a:gd name="T121" fmla="*/ 331 h 561"/>
                <a:gd name="T122" fmla="*/ 180 w 400"/>
                <a:gd name="T123" fmla="*/ 367 h 56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00"/>
                <a:gd name="T187" fmla="*/ 0 h 561"/>
                <a:gd name="T188" fmla="*/ 400 w 400"/>
                <a:gd name="T189" fmla="*/ 561 h 56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00" h="561">
                  <a:moveTo>
                    <a:pt x="165" y="418"/>
                  </a:moveTo>
                  <a:lnTo>
                    <a:pt x="163" y="426"/>
                  </a:lnTo>
                  <a:lnTo>
                    <a:pt x="161" y="412"/>
                  </a:lnTo>
                  <a:cubicBezTo>
                    <a:pt x="160" y="409"/>
                    <a:pt x="161" y="407"/>
                    <a:pt x="163" y="405"/>
                  </a:cubicBezTo>
                  <a:lnTo>
                    <a:pt x="165" y="402"/>
                  </a:lnTo>
                  <a:cubicBezTo>
                    <a:pt x="167" y="400"/>
                    <a:pt x="169" y="400"/>
                    <a:pt x="171" y="400"/>
                  </a:cubicBezTo>
                  <a:lnTo>
                    <a:pt x="174" y="400"/>
                  </a:lnTo>
                  <a:lnTo>
                    <a:pt x="168" y="402"/>
                  </a:lnTo>
                  <a:lnTo>
                    <a:pt x="171" y="399"/>
                  </a:lnTo>
                  <a:lnTo>
                    <a:pt x="176" y="413"/>
                  </a:lnTo>
                  <a:lnTo>
                    <a:pt x="174" y="413"/>
                  </a:lnTo>
                  <a:lnTo>
                    <a:pt x="171" y="413"/>
                  </a:lnTo>
                  <a:cubicBezTo>
                    <a:pt x="167" y="413"/>
                    <a:pt x="163" y="409"/>
                    <a:pt x="163" y="405"/>
                  </a:cubicBezTo>
                  <a:lnTo>
                    <a:pt x="163" y="402"/>
                  </a:lnTo>
                  <a:lnTo>
                    <a:pt x="165" y="408"/>
                  </a:lnTo>
                  <a:lnTo>
                    <a:pt x="163" y="405"/>
                  </a:lnTo>
                  <a:cubicBezTo>
                    <a:pt x="161" y="403"/>
                    <a:pt x="160" y="401"/>
                    <a:pt x="160" y="399"/>
                  </a:cubicBezTo>
                  <a:lnTo>
                    <a:pt x="160" y="394"/>
                  </a:lnTo>
                  <a:cubicBezTo>
                    <a:pt x="160" y="392"/>
                    <a:pt x="161" y="390"/>
                    <a:pt x="163" y="388"/>
                  </a:cubicBezTo>
                  <a:lnTo>
                    <a:pt x="165" y="386"/>
                  </a:lnTo>
                  <a:lnTo>
                    <a:pt x="163" y="391"/>
                  </a:lnTo>
                  <a:lnTo>
                    <a:pt x="163" y="388"/>
                  </a:lnTo>
                  <a:lnTo>
                    <a:pt x="163" y="380"/>
                  </a:lnTo>
                  <a:lnTo>
                    <a:pt x="163" y="375"/>
                  </a:lnTo>
                  <a:lnTo>
                    <a:pt x="163" y="372"/>
                  </a:lnTo>
                  <a:lnTo>
                    <a:pt x="165" y="378"/>
                  </a:lnTo>
                  <a:lnTo>
                    <a:pt x="163" y="375"/>
                  </a:lnTo>
                  <a:cubicBezTo>
                    <a:pt x="160" y="372"/>
                    <a:pt x="160" y="369"/>
                    <a:pt x="161" y="366"/>
                  </a:cubicBezTo>
                  <a:lnTo>
                    <a:pt x="164" y="360"/>
                  </a:lnTo>
                  <a:cubicBezTo>
                    <a:pt x="164" y="360"/>
                    <a:pt x="165" y="359"/>
                    <a:pt x="165" y="358"/>
                  </a:cubicBezTo>
                  <a:lnTo>
                    <a:pt x="168" y="356"/>
                  </a:lnTo>
                  <a:cubicBezTo>
                    <a:pt x="169" y="355"/>
                    <a:pt x="169" y="354"/>
                    <a:pt x="170" y="354"/>
                  </a:cubicBezTo>
                  <a:lnTo>
                    <a:pt x="181" y="349"/>
                  </a:lnTo>
                  <a:cubicBezTo>
                    <a:pt x="182" y="348"/>
                    <a:pt x="183" y="348"/>
                    <a:pt x="184" y="348"/>
                  </a:cubicBezTo>
                  <a:lnTo>
                    <a:pt x="187" y="348"/>
                  </a:lnTo>
                  <a:lnTo>
                    <a:pt x="195" y="348"/>
                  </a:lnTo>
                  <a:lnTo>
                    <a:pt x="198" y="348"/>
                  </a:lnTo>
                  <a:lnTo>
                    <a:pt x="200" y="348"/>
                  </a:lnTo>
                  <a:cubicBezTo>
                    <a:pt x="203" y="348"/>
                    <a:pt x="205" y="349"/>
                    <a:pt x="206" y="350"/>
                  </a:cubicBezTo>
                  <a:lnTo>
                    <a:pt x="209" y="353"/>
                  </a:lnTo>
                  <a:lnTo>
                    <a:pt x="203" y="350"/>
                  </a:lnTo>
                  <a:lnTo>
                    <a:pt x="206" y="350"/>
                  </a:lnTo>
                  <a:lnTo>
                    <a:pt x="200" y="364"/>
                  </a:lnTo>
                  <a:lnTo>
                    <a:pt x="197" y="361"/>
                  </a:lnTo>
                  <a:cubicBezTo>
                    <a:pt x="196" y="360"/>
                    <a:pt x="195" y="358"/>
                    <a:pt x="195" y="356"/>
                  </a:cubicBezTo>
                  <a:lnTo>
                    <a:pt x="195" y="353"/>
                  </a:lnTo>
                  <a:lnTo>
                    <a:pt x="197" y="359"/>
                  </a:lnTo>
                  <a:lnTo>
                    <a:pt x="192" y="353"/>
                  </a:lnTo>
                  <a:lnTo>
                    <a:pt x="196" y="355"/>
                  </a:lnTo>
                  <a:lnTo>
                    <a:pt x="185" y="352"/>
                  </a:lnTo>
                  <a:lnTo>
                    <a:pt x="187" y="353"/>
                  </a:lnTo>
                  <a:lnTo>
                    <a:pt x="184" y="353"/>
                  </a:lnTo>
                  <a:lnTo>
                    <a:pt x="182" y="353"/>
                  </a:lnTo>
                  <a:lnTo>
                    <a:pt x="179" y="353"/>
                  </a:lnTo>
                  <a:lnTo>
                    <a:pt x="176" y="353"/>
                  </a:lnTo>
                  <a:cubicBezTo>
                    <a:pt x="176" y="353"/>
                    <a:pt x="175" y="353"/>
                    <a:pt x="174" y="352"/>
                  </a:cubicBezTo>
                  <a:lnTo>
                    <a:pt x="166" y="350"/>
                  </a:lnTo>
                  <a:cubicBezTo>
                    <a:pt x="163" y="348"/>
                    <a:pt x="160" y="345"/>
                    <a:pt x="160" y="342"/>
                  </a:cubicBezTo>
                  <a:lnTo>
                    <a:pt x="160" y="339"/>
                  </a:lnTo>
                  <a:lnTo>
                    <a:pt x="168" y="347"/>
                  </a:lnTo>
                  <a:lnTo>
                    <a:pt x="166" y="347"/>
                  </a:lnTo>
                  <a:cubicBezTo>
                    <a:pt x="161" y="347"/>
                    <a:pt x="158" y="344"/>
                    <a:pt x="158" y="339"/>
                  </a:cubicBezTo>
                  <a:lnTo>
                    <a:pt x="158" y="337"/>
                  </a:lnTo>
                  <a:lnTo>
                    <a:pt x="158" y="334"/>
                  </a:lnTo>
                  <a:lnTo>
                    <a:pt x="158" y="331"/>
                  </a:lnTo>
                  <a:lnTo>
                    <a:pt x="166" y="339"/>
                  </a:lnTo>
                  <a:lnTo>
                    <a:pt x="163" y="339"/>
                  </a:lnTo>
                  <a:lnTo>
                    <a:pt x="160" y="339"/>
                  </a:lnTo>
                  <a:cubicBezTo>
                    <a:pt x="158" y="339"/>
                    <a:pt x="156" y="338"/>
                    <a:pt x="155" y="337"/>
                  </a:cubicBezTo>
                  <a:lnTo>
                    <a:pt x="147" y="328"/>
                  </a:lnTo>
                  <a:lnTo>
                    <a:pt x="144" y="326"/>
                  </a:lnTo>
                  <a:cubicBezTo>
                    <a:pt x="143" y="325"/>
                    <a:pt x="143" y="324"/>
                    <a:pt x="143" y="324"/>
                  </a:cubicBezTo>
                  <a:lnTo>
                    <a:pt x="140" y="318"/>
                  </a:lnTo>
                  <a:cubicBezTo>
                    <a:pt x="139" y="317"/>
                    <a:pt x="139" y="316"/>
                    <a:pt x="139" y="315"/>
                  </a:cubicBezTo>
                  <a:lnTo>
                    <a:pt x="139" y="309"/>
                  </a:lnTo>
                  <a:lnTo>
                    <a:pt x="139" y="306"/>
                  </a:lnTo>
                  <a:lnTo>
                    <a:pt x="142" y="313"/>
                  </a:lnTo>
                  <a:lnTo>
                    <a:pt x="132" y="305"/>
                  </a:lnTo>
                  <a:lnTo>
                    <a:pt x="133" y="305"/>
                  </a:lnTo>
                  <a:lnTo>
                    <a:pt x="127" y="303"/>
                  </a:lnTo>
                  <a:cubicBezTo>
                    <a:pt x="125" y="301"/>
                    <a:pt x="123" y="299"/>
                    <a:pt x="123" y="296"/>
                  </a:cubicBezTo>
                  <a:lnTo>
                    <a:pt x="123" y="293"/>
                  </a:lnTo>
                  <a:lnTo>
                    <a:pt x="125" y="298"/>
                  </a:lnTo>
                  <a:lnTo>
                    <a:pt x="123" y="296"/>
                  </a:lnTo>
                  <a:lnTo>
                    <a:pt x="120" y="293"/>
                  </a:lnTo>
                  <a:lnTo>
                    <a:pt x="117" y="290"/>
                  </a:lnTo>
                  <a:lnTo>
                    <a:pt x="115" y="287"/>
                  </a:lnTo>
                  <a:lnTo>
                    <a:pt x="116" y="288"/>
                  </a:lnTo>
                  <a:lnTo>
                    <a:pt x="108" y="283"/>
                  </a:lnTo>
                  <a:lnTo>
                    <a:pt x="112" y="284"/>
                  </a:lnTo>
                  <a:lnTo>
                    <a:pt x="110" y="284"/>
                  </a:lnTo>
                  <a:lnTo>
                    <a:pt x="107" y="284"/>
                  </a:lnTo>
                  <a:cubicBezTo>
                    <a:pt x="103" y="284"/>
                    <a:pt x="99" y="281"/>
                    <a:pt x="99" y="276"/>
                  </a:cubicBezTo>
                  <a:lnTo>
                    <a:pt x="99" y="274"/>
                  </a:lnTo>
                  <a:lnTo>
                    <a:pt x="107" y="282"/>
                  </a:lnTo>
                  <a:lnTo>
                    <a:pt x="104" y="282"/>
                  </a:lnTo>
                  <a:cubicBezTo>
                    <a:pt x="101" y="282"/>
                    <a:pt x="99" y="280"/>
                    <a:pt x="97" y="277"/>
                  </a:cubicBezTo>
                  <a:lnTo>
                    <a:pt x="95" y="272"/>
                  </a:lnTo>
                  <a:cubicBezTo>
                    <a:pt x="94" y="271"/>
                    <a:pt x="94" y="269"/>
                    <a:pt x="94" y="268"/>
                  </a:cubicBezTo>
                  <a:lnTo>
                    <a:pt x="94" y="265"/>
                  </a:lnTo>
                  <a:lnTo>
                    <a:pt x="96" y="271"/>
                  </a:lnTo>
                  <a:lnTo>
                    <a:pt x="85" y="260"/>
                  </a:lnTo>
                  <a:lnTo>
                    <a:pt x="83" y="257"/>
                  </a:lnTo>
                  <a:lnTo>
                    <a:pt x="85" y="259"/>
                  </a:lnTo>
                  <a:lnTo>
                    <a:pt x="79" y="256"/>
                  </a:lnTo>
                  <a:cubicBezTo>
                    <a:pt x="77" y="255"/>
                    <a:pt x="75" y="252"/>
                    <a:pt x="75" y="249"/>
                  </a:cubicBezTo>
                  <a:lnTo>
                    <a:pt x="75" y="246"/>
                  </a:lnTo>
                  <a:lnTo>
                    <a:pt x="83" y="254"/>
                  </a:lnTo>
                  <a:lnTo>
                    <a:pt x="80" y="254"/>
                  </a:lnTo>
                  <a:cubicBezTo>
                    <a:pt x="76" y="254"/>
                    <a:pt x="72" y="251"/>
                    <a:pt x="72" y="246"/>
                  </a:cubicBezTo>
                  <a:lnTo>
                    <a:pt x="72" y="241"/>
                  </a:lnTo>
                  <a:lnTo>
                    <a:pt x="72" y="238"/>
                  </a:lnTo>
                  <a:lnTo>
                    <a:pt x="80" y="246"/>
                  </a:lnTo>
                  <a:lnTo>
                    <a:pt x="75" y="246"/>
                  </a:lnTo>
                  <a:lnTo>
                    <a:pt x="72" y="246"/>
                  </a:lnTo>
                  <a:cubicBezTo>
                    <a:pt x="70" y="246"/>
                    <a:pt x="68" y="245"/>
                    <a:pt x="67" y="244"/>
                  </a:cubicBezTo>
                  <a:lnTo>
                    <a:pt x="64" y="241"/>
                  </a:lnTo>
                  <a:cubicBezTo>
                    <a:pt x="63" y="239"/>
                    <a:pt x="62" y="237"/>
                    <a:pt x="62" y="235"/>
                  </a:cubicBezTo>
                  <a:lnTo>
                    <a:pt x="62" y="233"/>
                  </a:lnTo>
                  <a:lnTo>
                    <a:pt x="62" y="230"/>
                  </a:lnTo>
                  <a:lnTo>
                    <a:pt x="64" y="235"/>
                  </a:lnTo>
                  <a:lnTo>
                    <a:pt x="61" y="233"/>
                  </a:lnTo>
                  <a:cubicBezTo>
                    <a:pt x="60" y="231"/>
                    <a:pt x="59" y="229"/>
                    <a:pt x="59" y="227"/>
                  </a:cubicBezTo>
                  <a:lnTo>
                    <a:pt x="59" y="224"/>
                  </a:lnTo>
                  <a:lnTo>
                    <a:pt x="67" y="232"/>
                  </a:lnTo>
                  <a:lnTo>
                    <a:pt x="64" y="232"/>
                  </a:lnTo>
                  <a:cubicBezTo>
                    <a:pt x="63" y="232"/>
                    <a:pt x="62" y="232"/>
                    <a:pt x="61" y="232"/>
                  </a:cubicBezTo>
                  <a:lnTo>
                    <a:pt x="55" y="229"/>
                  </a:lnTo>
                  <a:cubicBezTo>
                    <a:pt x="55" y="228"/>
                    <a:pt x="54" y="228"/>
                    <a:pt x="53" y="227"/>
                  </a:cubicBezTo>
                  <a:lnTo>
                    <a:pt x="51" y="225"/>
                  </a:lnTo>
                  <a:cubicBezTo>
                    <a:pt x="49" y="223"/>
                    <a:pt x="48" y="221"/>
                    <a:pt x="48" y="219"/>
                  </a:cubicBezTo>
                  <a:lnTo>
                    <a:pt x="48" y="213"/>
                  </a:lnTo>
                  <a:lnTo>
                    <a:pt x="48" y="208"/>
                  </a:lnTo>
                  <a:lnTo>
                    <a:pt x="48" y="205"/>
                  </a:lnTo>
                  <a:cubicBezTo>
                    <a:pt x="48" y="201"/>
                    <a:pt x="52" y="197"/>
                    <a:pt x="56" y="197"/>
                  </a:cubicBezTo>
                  <a:lnTo>
                    <a:pt x="59" y="197"/>
                  </a:lnTo>
                  <a:lnTo>
                    <a:pt x="53" y="211"/>
                  </a:lnTo>
                  <a:lnTo>
                    <a:pt x="51" y="208"/>
                  </a:lnTo>
                  <a:lnTo>
                    <a:pt x="56" y="211"/>
                  </a:lnTo>
                  <a:lnTo>
                    <a:pt x="54" y="211"/>
                  </a:lnTo>
                  <a:cubicBezTo>
                    <a:pt x="49" y="211"/>
                    <a:pt x="46" y="207"/>
                    <a:pt x="46" y="203"/>
                  </a:cubicBezTo>
                  <a:lnTo>
                    <a:pt x="46" y="197"/>
                  </a:lnTo>
                  <a:lnTo>
                    <a:pt x="46" y="192"/>
                  </a:lnTo>
                  <a:lnTo>
                    <a:pt x="46" y="189"/>
                  </a:lnTo>
                  <a:lnTo>
                    <a:pt x="46" y="186"/>
                  </a:lnTo>
                  <a:lnTo>
                    <a:pt x="46" y="183"/>
                  </a:lnTo>
                  <a:lnTo>
                    <a:pt x="46" y="181"/>
                  </a:lnTo>
                  <a:lnTo>
                    <a:pt x="46" y="175"/>
                  </a:lnTo>
                  <a:cubicBezTo>
                    <a:pt x="46" y="173"/>
                    <a:pt x="47" y="171"/>
                    <a:pt x="48" y="170"/>
                  </a:cubicBezTo>
                  <a:lnTo>
                    <a:pt x="51" y="167"/>
                  </a:lnTo>
                  <a:lnTo>
                    <a:pt x="56" y="180"/>
                  </a:lnTo>
                  <a:lnTo>
                    <a:pt x="54" y="180"/>
                  </a:lnTo>
                  <a:lnTo>
                    <a:pt x="51" y="180"/>
                  </a:lnTo>
                  <a:lnTo>
                    <a:pt x="59" y="172"/>
                  </a:lnTo>
                  <a:lnTo>
                    <a:pt x="59" y="175"/>
                  </a:lnTo>
                  <a:lnTo>
                    <a:pt x="59" y="181"/>
                  </a:lnTo>
                  <a:lnTo>
                    <a:pt x="59" y="186"/>
                  </a:lnTo>
                  <a:lnTo>
                    <a:pt x="59" y="192"/>
                  </a:lnTo>
                  <a:lnTo>
                    <a:pt x="59" y="194"/>
                  </a:lnTo>
                  <a:cubicBezTo>
                    <a:pt x="59" y="199"/>
                    <a:pt x="56" y="202"/>
                    <a:pt x="51" y="202"/>
                  </a:cubicBezTo>
                  <a:lnTo>
                    <a:pt x="48" y="202"/>
                  </a:lnTo>
                  <a:cubicBezTo>
                    <a:pt x="45" y="202"/>
                    <a:pt x="43" y="201"/>
                    <a:pt x="41" y="198"/>
                  </a:cubicBezTo>
                  <a:lnTo>
                    <a:pt x="39" y="192"/>
                  </a:lnTo>
                  <a:cubicBezTo>
                    <a:pt x="37" y="190"/>
                    <a:pt x="38" y="187"/>
                    <a:pt x="39" y="185"/>
                  </a:cubicBezTo>
                  <a:cubicBezTo>
                    <a:pt x="40" y="182"/>
                    <a:pt x="43" y="181"/>
                    <a:pt x="46" y="181"/>
                  </a:cubicBezTo>
                  <a:lnTo>
                    <a:pt x="48" y="181"/>
                  </a:lnTo>
                  <a:lnTo>
                    <a:pt x="40" y="189"/>
                  </a:lnTo>
                  <a:lnTo>
                    <a:pt x="40" y="186"/>
                  </a:lnTo>
                  <a:cubicBezTo>
                    <a:pt x="40" y="185"/>
                    <a:pt x="41" y="184"/>
                    <a:pt x="41" y="183"/>
                  </a:cubicBezTo>
                  <a:lnTo>
                    <a:pt x="44" y="177"/>
                  </a:lnTo>
                  <a:lnTo>
                    <a:pt x="44" y="184"/>
                  </a:lnTo>
                  <a:lnTo>
                    <a:pt x="41" y="179"/>
                  </a:lnTo>
                  <a:lnTo>
                    <a:pt x="42" y="180"/>
                  </a:lnTo>
                  <a:lnTo>
                    <a:pt x="34" y="169"/>
                  </a:lnTo>
                  <a:cubicBezTo>
                    <a:pt x="34" y="169"/>
                    <a:pt x="33" y="168"/>
                    <a:pt x="33" y="168"/>
                  </a:cubicBezTo>
                  <a:lnTo>
                    <a:pt x="31" y="162"/>
                  </a:lnTo>
                  <a:lnTo>
                    <a:pt x="34" y="166"/>
                  </a:lnTo>
                  <a:lnTo>
                    <a:pt x="29" y="163"/>
                  </a:lnTo>
                  <a:lnTo>
                    <a:pt x="23" y="160"/>
                  </a:lnTo>
                  <a:cubicBezTo>
                    <a:pt x="21" y="159"/>
                    <a:pt x="19" y="156"/>
                    <a:pt x="19" y="153"/>
                  </a:cubicBezTo>
                  <a:lnTo>
                    <a:pt x="19" y="151"/>
                  </a:lnTo>
                  <a:lnTo>
                    <a:pt x="27" y="159"/>
                  </a:lnTo>
                  <a:lnTo>
                    <a:pt x="24" y="159"/>
                  </a:lnTo>
                  <a:cubicBezTo>
                    <a:pt x="20" y="159"/>
                    <a:pt x="16" y="155"/>
                    <a:pt x="16" y="151"/>
                  </a:cubicBezTo>
                  <a:lnTo>
                    <a:pt x="16" y="148"/>
                  </a:lnTo>
                  <a:lnTo>
                    <a:pt x="24" y="156"/>
                  </a:lnTo>
                  <a:lnTo>
                    <a:pt x="16" y="156"/>
                  </a:lnTo>
                  <a:lnTo>
                    <a:pt x="11" y="156"/>
                  </a:lnTo>
                  <a:cubicBezTo>
                    <a:pt x="9" y="156"/>
                    <a:pt x="7" y="155"/>
                    <a:pt x="5" y="153"/>
                  </a:cubicBezTo>
                  <a:lnTo>
                    <a:pt x="3" y="151"/>
                  </a:lnTo>
                  <a:cubicBezTo>
                    <a:pt x="1" y="149"/>
                    <a:pt x="0" y="147"/>
                    <a:pt x="0" y="145"/>
                  </a:cubicBezTo>
                  <a:lnTo>
                    <a:pt x="0" y="142"/>
                  </a:lnTo>
                  <a:lnTo>
                    <a:pt x="0" y="137"/>
                  </a:lnTo>
                  <a:lnTo>
                    <a:pt x="0" y="131"/>
                  </a:lnTo>
                  <a:cubicBezTo>
                    <a:pt x="0" y="127"/>
                    <a:pt x="4" y="123"/>
                    <a:pt x="8" y="123"/>
                  </a:cubicBezTo>
                  <a:lnTo>
                    <a:pt x="11" y="123"/>
                  </a:lnTo>
                  <a:lnTo>
                    <a:pt x="7" y="124"/>
                  </a:lnTo>
                  <a:lnTo>
                    <a:pt x="13" y="122"/>
                  </a:lnTo>
                  <a:cubicBezTo>
                    <a:pt x="14" y="121"/>
                    <a:pt x="15" y="121"/>
                    <a:pt x="16" y="121"/>
                  </a:cubicBezTo>
                  <a:lnTo>
                    <a:pt x="19" y="121"/>
                  </a:lnTo>
                  <a:lnTo>
                    <a:pt x="11" y="129"/>
                  </a:lnTo>
                  <a:lnTo>
                    <a:pt x="11" y="126"/>
                  </a:lnTo>
                  <a:cubicBezTo>
                    <a:pt x="11" y="123"/>
                    <a:pt x="13" y="120"/>
                    <a:pt x="16" y="119"/>
                  </a:cubicBezTo>
                  <a:cubicBezTo>
                    <a:pt x="19" y="117"/>
                    <a:pt x="23" y="118"/>
                    <a:pt x="25" y="120"/>
                  </a:cubicBezTo>
                  <a:lnTo>
                    <a:pt x="28" y="123"/>
                  </a:lnTo>
                  <a:lnTo>
                    <a:pt x="14" y="129"/>
                  </a:lnTo>
                  <a:lnTo>
                    <a:pt x="14" y="123"/>
                  </a:lnTo>
                  <a:lnTo>
                    <a:pt x="14" y="121"/>
                  </a:lnTo>
                  <a:cubicBezTo>
                    <a:pt x="14" y="119"/>
                    <a:pt x="14" y="118"/>
                    <a:pt x="15" y="117"/>
                  </a:cubicBezTo>
                  <a:lnTo>
                    <a:pt x="17" y="112"/>
                  </a:lnTo>
                  <a:lnTo>
                    <a:pt x="23" y="101"/>
                  </a:lnTo>
                  <a:lnTo>
                    <a:pt x="22" y="104"/>
                  </a:lnTo>
                  <a:lnTo>
                    <a:pt x="22" y="96"/>
                  </a:lnTo>
                  <a:lnTo>
                    <a:pt x="22" y="93"/>
                  </a:lnTo>
                  <a:cubicBezTo>
                    <a:pt x="22" y="92"/>
                    <a:pt x="22" y="91"/>
                    <a:pt x="23" y="90"/>
                  </a:cubicBezTo>
                  <a:lnTo>
                    <a:pt x="25" y="84"/>
                  </a:lnTo>
                  <a:lnTo>
                    <a:pt x="24" y="88"/>
                  </a:lnTo>
                  <a:lnTo>
                    <a:pt x="24" y="85"/>
                  </a:lnTo>
                  <a:lnTo>
                    <a:pt x="27" y="91"/>
                  </a:lnTo>
                  <a:lnTo>
                    <a:pt x="24" y="88"/>
                  </a:lnTo>
                  <a:lnTo>
                    <a:pt x="30" y="90"/>
                  </a:lnTo>
                  <a:lnTo>
                    <a:pt x="27" y="90"/>
                  </a:lnTo>
                  <a:lnTo>
                    <a:pt x="24" y="90"/>
                  </a:lnTo>
                  <a:cubicBezTo>
                    <a:pt x="20" y="90"/>
                    <a:pt x="16" y="87"/>
                    <a:pt x="16" y="82"/>
                  </a:cubicBezTo>
                  <a:lnTo>
                    <a:pt x="16" y="77"/>
                  </a:lnTo>
                  <a:cubicBezTo>
                    <a:pt x="16" y="74"/>
                    <a:pt x="18" y="71"/>
                    <a:pt x="21" y="69"/>
                  </a:cubicBezTo>
                  <a:cubicBezTo>
                    <a:pt x="24" y="68"/>
                    <a:pt x="28" y="69"/>
                    <a:pt x="30" y="71"/>
                  </a:cubicBezTo>
                  <a:lnTo>
                    <a:pt x="33" y="74"/>
                  </a:lnTo>
                  <a:lnTo>
                    <a:pt x="27" y="72"/>
                  </a:lnTo>
                  <a:lnTo>
                    <a:pt x="30" y="72"/>
                  </a:lnTo>
                  <a:cubicBezTo>
                    <a:pt x="32" y="72"/>
                    <a:pt x="34" y="72"/>
                    <a:pt x="36" y="74"/>
                  </a:cubicBezTo>
                  <a:lnTo>
                    <a:pt x="38" y="77"/>
                  </a:lnTo>
                  <a:cubicBezTo>
                    <a:pt x="40" y="78"/>
                    <a:pt x="40" y="80"/>
                    <a:pt x="40" y="82"/>
                  </a:cubicBezTo>
                  <a:lnTo>
                    <a:pt x="40" y="85"/>
                  </a:lnTo>
                  <a:lnTo>
                    <a:pt x="38" y="79"/>
                  </a:lnTo>
                  <a:lnTo>
                    <a:pt x="41" y="82"/>
                  </a:lnTo>
                  <a:lnTo>
                    <a:pt x="27" y="88"/>
                  </a:lnTo>
                  <a:lnTo>
                    <a:pt x="27" y="85"/>
                  </a:lnTo>
                  <a:lnTo>
                    <a:pt x="28" y="89"/>
                  </a:lnTo>
                  <a:lnTo>
                    <a:pt x="25" y="83"/>
                  </a:lnTo>
                  <a:lnTo>
                    <a:pt x="32" y="88"/>
                  </a:lnTo>
                  <a:lnTo>
                    <a:pt x="30" y="88"/>
                  </a:lnTo>
                  <a:cubicBezTo>
                    <a:pt x="25" y="88"/>
                    <a:pt x="22" y="84"/>
                    <a:pt x="22" y="80"/>
                  </a:cubicBezTo>
                  <a:lnTo>
                    <a:pt x="22" y="77"/>
                  </a:lnTo>
                  <a:cubicBezTo>
                    <a:pt x="22" y="72"/>
                    <a:pt x="25" y="69"/>
                    <a:pt x="30" y="69"/>
                  </a:cubicBezTo>
                  <a:lnTo>
                    <a:pt x="32" y="69"/>
                  </a:lnTo>
                  <a:cubicBezTo>
                    <a:pt x="34" y="69"/>
                    <a:pt x="36" y="69"/>
                    <a:pt x="37" y="70"/>
                  </a:cubicBezTo>
                  <a:lnTo>
                    <a:pt x="45" y="76"/>
                  </a:lnTo>
                  <a:lnTo>
                    <a:pt x="35" y="77"/>
                  </a:lnTo>
                  <a:lnTo>
                    <a:pt x="37" y="74"/>
                  </a:lnTo>
                  <a:cubicBezTo>
                    <a:pt x="39" y="72"/>
                    <a:pt x="41" y="72"/>
                    <a:pt x="43" y="72"/>
                  </a:cubicBezTo>
                  <a:lnTo>
                    <a:pt x="46" y="72"/>
                  </a:lnTo>
                  <a:lnTo>
                    <a:pt x="54" y="72"/>
                  </a:lnTo>
                  <a:lnTo>
                    <a:pt x="48" y="74"/>
                  </a:lnTo>
                  <a:lnTo>
                    <a:pt x="51" y="71"/>
                  </a:lnTo>
                  <a:lnTo>
                    <a:pt x="53" y="68"/>
                  </a:lnTo>
                  <a:lnTo>
                    <a:pt x="51" y="74"/>
                  </a:lnTo>
                  <a:lnTo>
                    <a:pt x="51" y="71"/>
                  </a:lnTo>
                  <a:cubicBezTo>
                    <a:pt x="51" y="69"/>
                    <a:pt x="52" y="67"/>
                    <a:pt x="53" y="66"/>
                  </a:cubicBezTo>
                  <a:lnTo>
                    <a:pt x="56" y="63"/>
                  </a:lnTo>
                  <a:cubicBezTo>
                    <a:pt x="57" y="62"/>
                    <a:pt x="57" y="62"/>
                    <a:pt x="58" y="61"/>
                  </a:cubicBezTo>
                  <a:lnTo>
                    <a:pt x="63" y="59"/>
                  </a:lnTo>
                  <a:cubicBezTo>
                    <a:pt x="66" y="57"/>
                    <a:pt x="69" y="58"/>
                    <a:pt x="71" y="59"/>
                  </a:cubicBezTo>
                  <a:cubicBezTo>
                    <a:pt x="74" y="60"/>
                    <a:pt x="75" y="63"/>
                    <a:pt x="75" y="66"/>
                  </a:cubicBezTo>
                  <a:lnTo>
                    <a:pt x="75" y="69"/>
                  </a:lnTo>
                  <a:lnTo>
                    <a:pt x="67" y="61"/>
                  </a:lnTo>
                  <a:lnTo>
                    <a:pt x="70" y="61"/>
                  </a:lnTo>
                  <a:cubicBezTo>
                    <a:pt x="73" y="61"/>
                    <a:pt x="76" y="62"/>
                    <a:pt x="77" y="65"/>
                  </a:cubicBezTo>
                  <a:lnTo>
                    <a:pt x="80" y="71"/>
                  </a:lnTo>
                  <a:lnTo>
                    <a:pt x="67" y="68"/>
                  </a:lnTo>
                  <a:lnTo>
                    <a:pt x="69" y="66"/>
                  </a:lnTo>
                  <a:lnTo>
                    <a:pt x="68" y="75"/>
                  </a:lnTo>
                  <a:lnTo>
                    <a:pt x="65" y="69"/>
                  </a:lnTo>
                  <a:cubicBezTo>
                    <a:pt x="65" y="68"/>
                    <a:pt x="64" y="67"/>
                    <a:pt x="64" y="66"/>
                  </a:cubicBezTo>
                  <a:lnTo>
                    <a:pt x="64" y="63"/>
                  </a:lnTo>
                  <a:lnTo>
                    <a:pt x="72" y="71"/>
                  </a:lnTo>
                  <a:lnTo>
                    <a:pt x="70" y="71"/>
                  </a:lnTo>
                  <a:cubicBezTo>
                    <a:pt x="68" y="71"/>
                    <a:pt x="66" y="70"/>
                    <a:pt x="64" y="69"/>
                  </a:cubicBezTo>
                  <a:lnTo>
                    <a:pt x="61" y="66"/>
                  </a:lnTo>
                  <a:cubicBezTo>
                    <a:pt x="59" y="64"/>
                    <a:pt x="59" y="60"/>
                    <a:pt x="60" y="57"/>
                  </a:cubicBezTo>
                  <a:cubicBezTo>
                    <a:pt x="61" y="54"/>
                    <a:pt x="64" y="52"/>
                    <a:pt x="67" y="52"/>
                  </a:cubicBezTo>
                  <a:lnTo>
                    <a:pt x="70" y="52"/>
                  </a:lnTo>
                  <a:lnTo>
                    <a:pt x="72" y="52"/>
                  </a:lnTo>
                  <a:lnTo>
                    <a:pt x="80" y="52"/>
                  </a:lnTo>
                  <a:lnTo>
                    <a:pt x="75" y="55"/>
                  </a:lnTo>
                  <a:lnTo>
                    <a:pt x="80" y="49"/>
                  </a:lnTo>
                  <a:lnTo>
                    <a:pt x="83" y="47"/>
                  </a:lnTo>
                  <a:cubicBezTo>
                    <a:pt x="84" y="45"/>
                    <a:pt x="86" y="44"/>
                    <a:pt x="88" y="44"/>
                  </a:cubicBezTo>
                  <a:lnTo>
                    <a:pt x="94" y="44"/>
                  </a:lnTo>
                  <a:cubicBezTo>
                    <a:pt x="98" y="44"/>
                    <a:pt x="102" y="48"/>
                    <a:pt x="102" y="52"/>
                  </a:cubicBezTo>
                  <a:cubicBezTo>
                    <a:pt x="102" y="57"/>
                    <a:pt x="98" y="60"/>
                    <a:pt x="94" y="60"/>
                  </a:cubicBezTo>
                  <a:lnTo>
                    <a:pt x="91" y="60"/>
                  </a:lnTo>
                  <a:cubicBezTo>
                    <a:pt x="87" y="60"/>
                    <a:pt x="83" y="57"/>
                    <a:pt x="83" y="52"/>
                  </a:cubicBezTo>
                  <a:lnTo>
                    <a:pt x="83" y="49"/>
                  </a:lnTo>
                  <a:lnTo>
                    <a:pt x="84" y="53"/>
                  </a:lnTo>
                  <a:lnTo>
                    <a:pt x="81" y="48"/>
                  </a:lnTo>
                  <a:cubicBezTo>
                    <a:pt x="80" y="44"/>
                    <a:pt x="80" y="41"/>
                    <a:pt x="83" y="38"/>
                  </a:cubicBezTo>
                  <a:lnTo>
                    <a:pt x="85" y="36"/>
                  </a:lnTo>
                  <a:cubicBezTo>
                    <a:pt x="87" y="34"/>
                    <a:pt x="89" y="33"/>
                    <a:pt x="91" y="33"/>
                  </a:cubicBezTo>
                  <a:cubicBezTo>
                    <a:pt x="93" y="33"/>
                    <a:pt x="95" y="34"/>
                    <a:pt x="97" y="36"/>
                  </a:cubicBezTo>
                  <a:lnTo>
                    <a:pt x="100" y="38"/>
                  </a:lnTo>
                  <a:lnTo>
                    <a:pt x="86" y="44"/>
                  </a:lnTo>
                  <a:lnTo>
                    <a:pt x="86" y="39"/>
                  </a:lnTo>
                  <a:lnTo>
                    <a:pt x="88" y="44"/>
                  </a:lnTo>
                  <a:lnTo>
                    <a:pt x="85" y="41"/>
                  </a:lnTo>
                  <a:cubicBezTo>
                    <a:pt x="83" y="39"/>
                    <a:pt x="83" y="36"/>
                    <a:pt x="84" y="33"/>
                  </a:cubicBezTo>
                  <a:cubicBezTo>
                    <a:pt x="85" y="30"/>
                    <a:pt x="88" y="28"/>
                    <a:pt x="91" y="28"/>
                  </a:cubicBezTo>
                  <a:lnTo>
                    <a:pt x="94" y="28"/>
                  </a:lnTo>
                  <a:cubicBezTo>
                    <a:pt x="96" y="28"/>
                    <a:pt x="98" y="29"/>
                    <a:pt x="100" y="30"/>
                  </a:cubicBezTo>
                  <a:lnTo>
                    <a:pt x="102" y="33"/>
                  </a:lnTo>
                  <a:lnTo>
                    <a:pt x="93" y="31"/>
                  </a:lnTo>
                  <a:lnTo>
                    <a:pt x="98" y="29"/>
                  </a:lnTo>
                  <a:cubicBezTo>
                    <a:pt x="99" y="28"/>
                    <a:pt x="101" y="28"/>
                    <a:pt x="102" y="28"/>
                  </a:cubicBezTo>
                  <a:lnTo>
                    <a:pt x="107" y="28"/>
                  </a:lnTo>
                  <a:lnTo>
                    <a:pt x="110" y="28"/>
                  </a:lnTo>
                  <a:lnTo>
                    <a:pt x="106" y="29"/>
                  </a:lnTo>
                  <a:lnTo>
                    <a:pt x="111" y="26"/>
                  </a:lnTo>
                  <a:lnTo>
                    <a:pt x="109" y="27"/>
                  </a:lnTo>
                  <a:lnTo>
                    <a:pt x="112" y="25"/>
                  </a:lnTo>
                  <a:lnTo>
                    <a:pt x="115" y="22"/>
                  </a:lnTo>
                  <a:lnTo>
                    <a:pt x="117" y="19"/>
                  </a:lnTo>
                  <a:cubicBezTo>
                    <a:pt x="119" y="18"/>
                    <a:pt x="121" y="17"/>
                    <a:pt x="123" y="17"/>
                  </a:cubicBezTo>
                  <a:lnTo>
                    <a:pt x="126" y="17"/>
                  </a:lnTo>
                  <a:lnTo>
                    <a:pt x="120" y="19"/>
                  </a:lnTo>
                  <a:lnTo>
                    <a:pt x="123" y="17"/>
                  </a:lnTo>
                  <a:lnTo>
                    <a:pt x="120" y="22"/>
                  </a:lnTo>
                  <a:lnTo>
                    <a:pt x="120" y="19"/>
                  </a:lnTo>
                  <a:cubicBezTo>
                    <a:pt x="120" y="15"/>
                    <a:pt x="124" y="11"/>
                    <a:pt x="128" y="11"/>
                  </a:cubicBezTo>
                  <a:lnTo>
                    <a:pt x="134" y="11"/>
                  </a:lnTo>
                  <a:lnTo>
                    <a:pt x="136" y="11"/>
                  </a:lnTo>
                  <a:lnTo>
                    <a:pt x="128" y="19"/>
                  </a:lnTo>
                  <a:lnTo>
                    <a:pt x="128" y="17"/>
                  </a:lnTo>
                  <a:cubicBezTo>
                    <a:pt x="128" y="12"/>
                    <a:pt x="132" y="9"/>
                    <a:pt x="136" y="9"/>
                  </a:cubicBezTo>
                  <a:lnTo>
                    <a:pt x="139" y="9"/>
                  </a:lnTo>
                  <a:lnTo>
                    <a:pt x="142" y="9"/>
                  </a:lnTo>
                  <a:lnTo>
                    <a:pt x="138" y="10"/>
                  </a:lnTo>
                  <a:lnTo>
                    <a:pt x="143" y="7"/>
                  </a:lnTo>
                  <a:lnTo>
                    <a:pt x="141" y="8"/>
                  </a:lnTo>
                  <a:lnTo>
                    <a:pt x="144" y="6"/>
                  </a:lnTo>
                  <a:cubicBezTo>
                    <a:pt x="146" y="4"/>
                    <a:pt x="148" y="3"/>
                    <a:pt x="150" y="3"/>
                  </a:cubicBezTo>
                  <a:lnTo>
                    <a:pt x="152" y="3"/>
                  </a:lnTo>
                  <a:lnTo>
                    <a:pt x="149" y="4"/>
                  </a:lnTo>
                  <a:lnTo>
                    <a:pt x="154" y="1"/>
                  </a:lnTo>
                  <a:cubicBezTo>
                    <a:pt x="155" y="1"/>
                    <a:pt x="157" y="0"/>
                    <a:pt x="158" y="0"/>
                  </a:cubicBezTo>
                  <a:lnTo>
                    <a:pt x="160" y="0"/>
                  </a:lnTo>
                  <a:lnTo>
                    <a:pt x="163" y="0"/>
                  </a:lnTo>
                  <a:lnTo>
                    <a:pt x="166" y="0"/>
                  </a:lnTo>
                  <a:cubicBezTo>
                    <a:pt x="167" y="0"/>
                    <a:pt x="168" y="1"/>
                    <a:pt x="169" y="1"/>
                  </a:cubicBezTo>
                  <a:lnTo>
                    <a:pt x="175" y="4"/>
                  </a:lnTo>
                  <a:lnTo>
                    <a:pt x="171" y="3"/>
                  </a:lnTo>
                  <a:lnTo>
                    <a:pt x="176" y="3"/>
                  </a:lnTo>
                  <a:cubicBezTo>
                    <a:pt x="179" y="3"/>
                    <a:pt x="181" y="4"/>
                    <a:pt x="182" y="6"/>
                  </a:cubicBezTo>
                  <a:lnTo>
                    <a:pt x="185" y="8"/>
                  </a:lnTo>
                  <a:cubicBezTo>
                    <a:pt x="186" y="10"/>
                    <a:pt x="187" y="12"/>
                    <a:pt x="187" y="14"/>
                  </a:cubicBezTo>
                  <a:lnTo>
                    <a:pt x="187" y="17"/>
                  </a:lnTo>
                  <a:lnTo>
                    <a:pt x="179" y="9"/>
                  </a:lnTo>
                  <a:lnTo>
                    <a:pt x="182" y="9"/>
                  </a:lnTo>
                  <a:cubicBezTo>
                    <a:pt x="184" y="9"/>
                    <a:pt x="186" y="10"/>
                    <a:pt x="188" y="11"/>
                  </a:cubicBezTo>
                  <a:lnTo>
                    <a:pt x="190" y="14"/>
                  </a:lnTo>
                  <a:lnTo>
                    <a:pt x="184" y="11"/>
                  </a:lnTo>
                  <a:lnTo>
                    <a:pt x="187" y="11"/>
                  </a:lnTo>
                  <a:cubicBezTo>
                    <a:pt x="188" y="11"/>
                    <a:pt x="188" y="11"/>
                    <a:pt x="189" y="12"/>
                  </a:cubicBezTo>
                  <a:lnTo>
                    <a:pt x="200" y="14"/>
                  </a:lnTo>
                  <a:lnTo>
                    <a:pt x="198" y="14"/>
                  </a:lnTo>
                  <a:lnTo>
                    <a:pt x="200" y="14"/>
                  </a:lnTo>
                  <a:lnTo>
                    <a:pt x="203" y="14"/>
                  </a:lnTo>
                  <a:lnTo>
                    <a:pt x="199" y="16"/>
                  </a:lnTo>
                  <a:lnTo>
                    <a:pt x="207" y="10"/>
                  </a:lnTo>
                  <a:lnTo>
                    <a:pt x="203" y="17"/>
                  </a:lnTo>
                  <a:lnTo>
                    <a:pt x="203" y="14"/>
                  </a:lnTo>
                  <a:cubicBezTo>
                    <a:pt x="203" y="10"/>
                    <a:pt x="207" y="6"/>
                    <a:pt x="211" y="6"/>
                  </a:cubicBezTo>
                  <a:lnTo>
                    <a:pt x="214" y="6"/>
                  </a:lnTo>
                  <a:cubicBezTo>
                    <a:pt x="216" y="6"/>
                    <a:pt x="218" y="7"/>
                    <a:pt x="220" y="8"/>
                  </a:cubicBezTo>
                  <a:lnTo>
                    <a:pt x="222" y="11"/>
                  </a:lnTo>
                  <a:lnTo>
                    <a:pt x="216" y="9"/>
                  </a:lnTo>
                  <a:lnTo>
                    <a:pt x="219" y="9"/>
                  </a:lnTo>
                  <a:lnTo>
                    <a:pt x="222" y="9"/>
                  </a:lnTo>
                  <a:lnTo>
                    <a:pt x="227" y="9"/>
                  </a:lnTo>
                  <a:lnTo>
                    <a:pt x="230" y="9"/>
                  </a:lnTo>
                  <a:cubicBezTo>
                    <a:pt x="231" y="9"/>
                    <a:pt x="232" y="9"/>
                    <a:pt x="233" y="10"/>
                  </a:cubicBezTo>
                  <a:lnTo>
                    <a:pt x="239" y="12"/>
                  </a:lnTo>
                  <a:cubicBezTo>
                    <a:pt x="240" y="13"/>
                    <a:pt x="240" y="13"/>
                    <a:pt x="241" y="14"/>
                  </a:cubicBezTo>
                  <a:lnTo>
                    <a:pt x="244" y="17"/>
                  </a:lnTo>
                  <a:cubicBezTo>
                    <a:pt x="245" y="18"/>
                    <a:pt x="246" y="20"/>
                    <a:pt x="246" y="22"/>
                  </a:cubicBezTo>
                  <a:lnTo>
                    <a:pt x="246" y="25"/>
                  </a:lnTo>
                  <a:lnTo>
                    <a:pt x="244" y="19"/>
                  </a:lnTo>
                  <a:lnTo>
                    <a:pt x="246" y="22"/>
                  </a:lnTo>
                  <a:lnTo>
                    <a:pt x="240" y="20"/>
                  </a:lnTo>
                  <a:lnTo>
                    <a:pt x="243" y="20"/>
                  </a:lnTo>
                  <a:cubicBezTo>
                    <a:pt x="248" y="20"/>
                    <a:pt x="251" y="23"/>
                    <a:pt x="251" y="28"/>
                  </a:cubicBezTo>
                  <a:lnTo>
                    <a:pt x="251" y="30"/>
                  </a:lnTo>
                  <a:cubicBezTo>
                    <a:pt x="251" y="32"/>
                    <a:pt x="251" y="33"/>
                    <a:pt x="250" y="34"/>
                  </a:cubicBezTo>
                  <a:lnTo>
                    <a:pt x="248" y="39"/>
                  </a:lnTo>
                  <a:cubicBezTo>
                    <a:pt x="246" y="42"/>
                    <a:pt x="244" y="44"/>
                    <a:pt x="240" y="44"/>
                  </a:cubicBezTo>
                  <a:lnTo>
                    <a:pt x="238" y="44"/>
                  </a:lnTo>
                  <a:lnTo>
                    <a:pt x="246" y="36"/>
                  </a:lnTo>
                  <a:lnTo>
                    <a:pt x="246" y="39"/>
                  </a:lnTo>
                  <a:lnTo>
                    <a:pt x="238" y="31"/>
                  </a:lnTo>
                  <a:lnTo>
                    <a:pt x="240" y="31"/>
                  </a:lnTo>
                  <a:cubicBezTo>
                    <a:pt x="245" y="31"/>
                    <a:pt x="248" y="34"/>
                    <a:pt x="248" y="39"/>
                  </a:cubicBezTo>
                  <a:lnTo>
                    <a:pt x="248" y="41"/>
                  </a:lnTo>
                  <a:lnTo>
                    <a:pt x="246" y="36"/>
                  </a:lnTo>
                  <a:lnTo>
                    <a:pt x="249" y="38"/>
                  </a:lnTo>
                  <a:lnTo>
                    <a:pt x="243" y="36"/>
                  </a:lnTo>
                  <a:lnTo>
                    <a:pt x="246" y="36"/>
                  </a:lnTo>
                  <a:cubicBezTo>
                    <a:pt x="250" y="36"/>
                    <a:pt x="254" y="40"/>
                    <a:pt x="254" y="44"/>
                  </a:cubicBezTo>
                  <a:lnTo>
                    <a:pt x="254" y="49"/>
                  </a:lnTo>
                  <a:lnTo>
                    <a:pt x="254" y="52"/>
                  </a:lnTo>
                  <a:lnTo>
                    <a:pt x="253" y="50"/>
                  </a:lnTo>
                  <a:lnTo>
                    <a:pt x="256" y="58"/>
                  </a:lnTo>
                  <a:cubicBezTo>
                    <a:pt x="256" y="59"/>
                    <a:pt x="256" y="60"/>
                    <a:pt x="256" y="60"/>
                  </a:cubicBezTo>
                  <a:lnTo>
                    <a:pt x="256" y="66"/>
                  </a:lnTo>
                  <a:cubicBezTo>
                    <a:pt x="256" y="67"/>
                    <a:pt x="256" y="68"/>
                    <a:pt x="256" y="68"/>
                  </a:cubicBezTo>
                  <a:lnTo>
                    <a:pt x="253" y="77"/>
                  </a:lnTo>
                  <a:cubicBezTo>
                    <a:pt x="252" y="80"/>
                    <a:pt x="249" y="82"/>
                    <a:pt x="246" y="82"/>
                  </a:cubicBezTo>
                  <a:lnTo>
                    <a:pt x="243" y="82"/>
                  </a:lnTo>
                  <a:lnTo>
                    <a:pt x="251" y="74"/>
                  </a:lnTo>
                  <a:lnTo>
                    <a:pt x="251" y="77"/>
                  </a:lnTo>
                  <a:cubicBezTo>
                    <a:pt x="251" y="79"/>
                    <a:pt x="250" y="81"/>
                    <a:pt x="249" y="82"/>
                  </a:cubicBezTo>
                  <a:lnTo>
                    <a:pt x="244" y="88"/>
                  </a:lnTo>
                  <a:lnTo>
                    <a:pt x="244" y="77"/>
                  </a:lnTo>
                  <a:lnTo>
                    <a:pt x="246" y="79"/>
                  </a:lnTo>
                  <a:cubicBezTo>
                    <a:pt x="248" y="81"/>
                    <a:pt x="248" y="83"/>
                    <a:pt x="248" y="85"/>
                  </a:cubicBezTo>
                  <a:lnTo>
                    <a:pt x="248" y="88"/>
                  </a:lnTo>
                  <a:lnTo>
                    <a:pt x="246" y="82"/>
                  </a:lnTo>
                  <a:lnTo>
                    <a:pt x="252" y="88"/>
                  </a:lnTo>
                  <a:lnTo>
                    <a:pt x="248" y="85"/>
                  </a:lnTo>
                  <a:lnTo>
                    <a:pt x="258" y="88"/>
                  </a:lnTo>
                  <a:lnTo>
                    <a:pt x="256" y="88"/>
                  </a:lnTo>
                  <a:lnTo>
                    <a:pt x="259" y="88"/>
                  </a:lnTo>
                  <a:cubicBezTo>
                    <a:pt x="261" y="88"/>
                    <a:pt x="263" y="89"/>
                    <a:pt x="265" y="90"/>
                  </a:cubicBezTo>
                  <a:lnTo>
                    <a:pt x="268" y="93"/>
                  </a:lnTo>
                  <a:cubicBezTo>
                    <a:pt x="270" y="95"/>
                    <a:pt x="270" y="99"/>
                    <a:pt x="269" y="102"/>
                  </a:cubicBezTo>
                  <a:cubicBezTo>
                    <a:pt x="268" y="105"/>
                    <a:pt x="265" y="107"/>
                    <a:pt x="262" y="107"/>
                  </a:cubicBezTo>
                  <a:lnTo>
                    <a:pt x="256" y="107"/>
                  </a:lnTo>
                  <a:lnTo>
                    <a:pt x="246" y="107"/>
                  </a:lnTo>
                  <a:lnTo>
                    <a:pt x="243" y="107"/>
                  </a:lnTo>
                  <a:cubicBezTo>
                    <a:pt x="242" y="107"/>
                    <a:pt x="241" y="106"/>
                    <a:pt x="239" y="106"/>
                  </a:cubicBezTo>
                  <a:lnTo>
                    <a:pt x="234" y="103"/>
                  </a:lnTo>
                  <a:lnTo>
                    <a:pt x="238" y="104"/>
                  </a:lnTo>
                  <a:lnTo>
                    <a:pt x="235" y="104"/>
                  </a:lnTo>
                  <a:cubicBezTo>
                    <a:pt x="233" y="104"/>
                    <a:pt x="231" y="103"/>
                    <a:pt x="229" y="102"/>
                  </a:cubicBezTo>
                  <a:lnTo>
                    <a:pt x="227" y="99"/>
                  </a:lnTo>
                  <a:lnTo>
                    <a:pt x="234" y="101"/>
                  </a:lnTo>
                  <a:lnTo>
                    <a:pt x="218" y="104"/>
                  </a:lnTo>
                  <a:cubicBezTo>
                    <a:pt x="217" y="104"/>
                    <a:pt x="217" y="104"/>
                    <a:pt x="216" y="104"/>
                  </a:cubicBezTo>
                  <a:lnTo>
                    <a:pt x="211" y="104"/>
                  </a:lnTo>
                  <a:lnTo>
                    <a:pt x="203" y="104"/>
                  </a:lnTo>
                  <a:lnTo>
                    <a:pt x="200" y="104"/>
                  </a:lnTo>
                  <a:lnTo>
                    <a:pt x="204" y="103"/>
                  </a:lnTo>
                  <a:lnTo>
                    <a:pt x="199" y="106"/>
                  </a:lnTo>
                  <a:cubicBezTo>
                    <a:pt x="198" y="106"/>
                    <a:pt x="196" y="107"/>
                    <a:pt x="195" y="107"/>
                  </a:cubicBezTo>
                  <a:lnTo>
                    <a:pt x="192" y="107"/>
                  </a:lnTo>
                  <a:lnTo>
                    <a:pt x="190" y="107"/>
                  </a:lnTo>
                  <a:cubicBezTo>
                    <a:pt x="185" y="107"/>
                    <a:pt x="182" y="103"/>
                    <a:pt x="182" y="99"/>
                  </a:cubicBezTo>
                  <a:lnTo>
                    <a:pt x="182" y="96"/>
                  </a:lnTo>
                  <a:lnTo>
                    <a:pt x="190" y="104"/>
                  </a:lnTo>
                  <a:lnTo>
                    <a:pt x="187" y="104"/>
                  </a:lnTo>
                  <a:lnTo>
                    <a:pt x="194" y="99"/>
                  </a:lnTo>
                  <a:lnTo>
                    <a:pt x="192" y="105"/>
                  </a:lnTo>
                  <a:lnTo>
                    <a:pt x="192" y="101"/>
                  </a:lnTo>
                  <a:lnTo>
                    <a:pt x="192" y="107"/>
                  </a:lnTo>
                  <a:lnTo>
                    <a:pt x="192" y="110"/>
                  </a:lnTo>
                  <a:cubicBezTo>
                    <a:pt x="192" y="111"/>
                    <a:pt x="192" y="112"/>
                    <a:pt x="192" y="113"/>
                  </a:cubicBezTo>
                  <a:lnTo>
                    <a:pt x="189" y="119"/>
                  </a:lnTo>
                  <a:cubicBezTo>
                    <a:pt x="188" y="120"/>
                    <a:pt x="187" y="121"/>
                    <a:pt x="185" y="122"/>
                  </a:cubicBezTo>
                  <a:lnTo>
                    <a:pt x="180" y="125"/>
                  </a:lnTo>
                  <a:lnTo>
                    <a:pt x="184" y="118"/>
                  </a:lnTo>
                  <a:lnTo>
                    <a:pt x="184" y="121"/>
                  </a:lnTo>
                  <a:lnTo>
                    <a:pt x="184" y="123"/>
                  </a:lnTo>
                  <a:lnTo>
                    <a:pt x="182" y="118"/>
                  </a:lnTo>
                  <a:lnTo>
                    <a:pt x="185" y="120"/>
                  </a:lnTo>
                  <a:lnTo>
                    <a:pt x="188" y="123"/>
                  </a:lnTo>
                  <a:lnTo>
                    <a:pt x="182" y="121"/>
                  </a:lnTo>
                  <a:lnTo>
                    <a:pt x="184" y="121"/>
                  </a:lnTo>
                  <a:cubicBezTo>
                    <a:pt x="187" y="121"/>
                    <a:pt x="189" y="122"/>
                    <a:pt x="190" y="123"/>
                  </a:cubicBezTo>
                  <a:lnTo>
                    <a:pt x="193" y="126"/>
                  </a:lnTo>
                  <a:lnTo>
                    <a:pt x="187" y="123"/>
                  </a:lnTo>
                  <a:lnTo>
                    <a:pt x="190" y="123"/>
                  </a:lnTo>
                  <a:cubicBezTo>
                    <a:pt x="192" y="123"/>
                    <a:pt x="194" y="124"/>
                    <a:pt x="196" y="126"/>
                  </a:cubicBezTo>
                  <a:lnTo>
                    <a:pt x="198" y="129"/>
                  </a:lnTo>
                  <a:cubicBezTo>
                    <a:pt x="200" y="130"/>
                    <a:pt x="200" y="132"/>
                    <a:pt x="200" y="134"/>
                  </a:cubicBezTo>
                  <a:lnTo>
                    <a:pt x="200" y="137"/>
                  </a:lnTo>
                  <a:lnTo>
                    <a:pt x="192" y="129"/>
                  </a:lnTo>
                  <a:lnTo>
                    <a:pt x="195" y="129"/>
                  </a:lnTo>
                  <a:lnTo>
                    <a:pt x="198" y="129"/>
                  </a:lnTo>
                  <a:cubicBezTo>
                    <a:pt x="199" y="129"/>
                    <a:pt x="200" y="129"/>
                    <a:pt x="201" y="130"/>
                  </a:cubicBezTo>
                  <a:lnTo>
                    <a:pt x="207" y="133"/>
                  </a:lnTo>
                  <a:lnTo>
                    <a:pt x="203" y="132"/>
                  </a:lnTo>
                  <a:lnTo>
                    <a:pt x="206" y="132"/>
                  </a:lnTo>
                  <a:cubicBezTo>
                    <a:pt x="209" y="132"/>
                    <a:pt x="212" y="134"/>
                    <a:pt x="213" y="137"/>
                  </a:cubicBezTo>
                  <a:cubicBezTo>
                    <a:pt x="214" y="140"/>
                    <a:pt x="214" y="143"/>
                    <a:pt x="212" y="145"/>
                  </a:cubicBezTo>
                  <a:lnTo>
                    <a:pt x="209" y="148"/>
                  </a:lnTo>
                  <a:cubicBezTo>
                    <a:pt x="207" y="150"/>
                    <a:pt x="205" y="150"/>
                    <a:pt x="203" y="150"/>
                  </a:cubicBezTo>
                  <a:lnTo>
                    <a:pt x="200" y="150"/>
                  </a:lnTo>
                  <a:cubicBezTo>
                    <a:pt x="198" y="150"/>
                    <a:pt x="196" y="150"/>
                    <a:pt x="195" y="148"/>
                  </a:cubicBezTo>
                  <a:lnTo>
                    <a:pt x="192" y="145"/>
                  </a:lnTo>
                  <a:lnTo>
                    <a:pt x="200" y="147"/>
                  </a:lnTo>
                  <a:lnTo>
                    <a:pt x="192" y="150"/>
                  </a:lnTo>
                  <a:cubicBezTo>
                    <a:pt x="192" y="150"/>
                    <a:pt x="191" y="150"/>
                    <a:pt x="190" y="150"/>
                  </a:cubicBezTo>
                  <a:lnTo>
                    <a:pt x="187" y="150"/>
                  </a:lnTo>
                  <a:lnTo>
                    <a:pt x="184" y="150"/>
                  </a:lnTo>
                  <a:cubicBezTo>
                    <a:pt x="182" y="150"/>
                    <a:pt x="180" y="150"/>
                    <a:pt x="179" y="148"/>
                  </a:cubicBezTo>
                  <a:lnTo>
                    <a:pt x="176" y="145"/>
                  </a:lnTo>
                  <a:lnTo>
                    <a:pt x="173" y="143"/>
                  </a:lnTo>
                  <a:lnTo>
                    <a:pt x="179" y="145"/>
                  </a:lnTo>
                  <a:lnTo>
                    <a:pt x="176" y="145"/>
                  </a:lnTo>
                  <a:cubicBezTo>
                    <a:pt x="174" y="145"/>
                    <a:pt x="172" y="144"/>
                    <a:pt x="171" y="143"/>
                  </a:cubicBezTo>
                  <a:lnTo>
                    <a:pt x="168" y="140"/>
                  </a:lnTo>
                  <a:lnTo>
                    <a:pt x="177" y="141"/>
                  </a:lnTo>
                  <a:lnTo>
                    <a:pt x="172" y="144"/>
                  </a:lnTo>
                  <a:cubicBezTo>
                    <a:pt x="171" y="145"/>
                    <a:pt x="170" y="145"/>
                    <a:pt x="168" y="145"/>
                  </a:cubicBezTo>
                  <a:lnTo>
                    <a:pt x="163" y="145"/>
                  </a:lnTo>
                  <a:cubicBezTo>
                    <a:pt x="162" y="145"/>
                    <a:pt x="161" y="145"/>
                    <a:pt x="159" y="144"/>
                  </a:cubicBezTo>
                  <a:lnTo>
                    <a:pt x="154" y="141"/>
                  </a:lnTo>
                  <a:lnTo>
                    <a:pt x="158" y="142"/>
                  </a:lnTo>
                  <a:lnTo>
                    <a:pt x="155" y="142"/>
                  </a:lnTo>
                  <a:lnTo>
                    <a:pt x="161" y="140"/>
                  </a:lnTo>
                  <a:lnTo>
                    <a:pt x="158" y="143"/>
                  </a:lnTo>
                  <a:lnTo>
                    <a:pt x="160" y="137"/>
                  </a:lnTo>
                  <a:lnTo>
                    <a:pt x="160" y="142"/>
                  </a:lnTo>
                  <a:lnTo>
                    <a:pt x="160" y="139"/>
                  </a:lnTo>
                  <a:lnTo>
                    <a:pt x="162" y="144"/>
                  </a:lnTo>
                  <a:lnTo>
                    <a:pt x="161" y="142"/>
                  </a:lnTo>
                  <a:lnTo>
                    <a:pt x="164" y="145"/>
                  </a:lnTo>
                  <a:lnTo>
                    <a:pt x="158" y="143"/>
                  </a:lnTo>
                  <a:lnTo>
                    <a:pt x="160" y="143"/>
                  </a:lnTo>
                  <a:cubicBezTo>
                    <a:pt x="163" y="143"/>
                    <a:pt x="165" y="143"/>
                    <a:pt x="166" y="145"/>
                  </a:cubicBezTo>
                  <a:lnTo>
                    <a:pt x="169" y="148"/>
                  </a:lnTo>
                  <a:lnTo>
                    <a:pt x="163" y="145"/>
                  </a:lnTo>
                  <a:lnTo>
                    <a:pt x="166" y="145"/>
                  </a:lnTo>
                  <a:lnTo>
                    <a:pt x="168" y="145"/>
                  </a:lnTo>
                  <a:lnTo>
                    <a:pt x="174" y="145"/>
                  </a:lnTo>
                  <a:lnTo>
                    <a:pt x="176" y="145"/>
                  </a:lnTo>
                  <a:cubicBezTo>
                    <a:pt x="179" y="145"/>
                    <a:pt x="181" y="146"/>
                    <a:pt x="182" y="148"/>
                  </a:cubicBezTo>
                  <a:lnTo>
                    <a:pt x="185" y="150"/>
                  </a:lnTo>
                  <a:lnTo>
                    <a:pt x="188" y="153"/>
                  </a:lnTo>
                  <a:cubicBezTo>
                    <a:pt x="188" y="154"/>
                    <a:pt x="189" y="155"/>
                    <a:pt x="189" y="156"/>
                  </a:cubicBezTo>
                  <a:lnTo>
                    <a:pt x="192" y="165"/>
                  </a:lnTo>
                  <a:lnTo>
                    <a:pt x="190" y="161"/>
                  </a:lnTo>
                  <a:lnTo>
                    <a:pt x="198" y="170"/>
                  </a:lnTo>
                  <a:cubicBezTo>
                    <a:pt x="200" y="171"/>
                    <a:pt x="200" y="173"/>
                    <a:pt x="200" y="175"/>
                  </a:cubicBezTo>
                  <a:lnTo>
                    <a:pt x="200" y="181"/>
                  </a:lnTo>
                  <a:lnTo>
                    <a:pt x="198" y="175"/>
                  </a:lnTo>
                  <a:lnTo>
                    <a:pt x="204" y="181"/>
                  </a:lnTo>
                  <a:cubicBezTo>
                    <a:pt x="205" y="182"/>
                    <a:pt x="206" y="184"/>
                    <a:pt x="206" y="186"/>
                  </a:cubicBezTo>
                  <a:lnTo>
                    <a:pt x="206" y="189"/>
                  </a:lnTo>
                  <a:lnTo>
                    <a:pt x="198" y="181"/>
                  </a:lnTo>
                  <a:lnTo>
                    <a:pt x="200" y="181"/>
                  </a:lnTo>
                  <a:cubicBezTo>
                    <a:pt x="203" y="181"/>
                    <a:pt x="205" y="182"/>
                    <a:pt x="206" y="183"/>
                  </a:cubicBezTo>
                  <a:lnTo>
                    <a:pt x="209" y="186"/>
                  </a:lnTo>
                  <a:lnTo>
                    <a:pt x="208" y="185"/>
                  </a:lnTo>
                  <a:lnTo>
                    <a:pt x="216" y="190"/>
                  </a:lnTo>
                  <a:cubicBezTo>
                    <a:pt x="218" y="192"/>
                    <a:pt x="219" y="194"/>
                    <a:pt x="219" y="197"/>
                  </a:cubicBezTo>
                  <a:lnTo>
                    <a:pt x="219" y="200"/>
                  </a:lnTo>
                  <a:lnTo>
                    <a:pt x="219" y="203"/>
                  </a:lnTo>
                  <a:lnTo>
                    <a:pt x="219" y="205"/>
                  </a:lnTo>
                  <a:lnTo>
                    <a:pt x="219" y="208"/>
                  </a:lnTo>
                  <a:lnTo>
                    <a:pt x="219" y="211"/>
                  </a:lnTo>
                  <a:lnTo>
                    <a:pt x="211" y="203"/>
                  </a:lnTo>
                  <a:lnTo>
                    <a:pt x="214" y="203"/>
                  </a:lnTo>
                  <a:lnTo>
                    <a:pt x="216" y="203"/>
                  </a:lnTo>
                  <a:lnTo>
                    <a:pt x="227" y="203"/>
                  </a:lnTo>
                  <a:cubicBezTo>
                    <a:pt x="230" y="203"/>
                    <a:pt x="232" y="204"/>
                    <a:pt x="234" y="206"/>
                  </a:cubicBezTo>
                  <a:lnTo>
                    <a:pt x="239" y="215"/>
                  </a:lnTo>
                  <a:lnTo>
                    <a:pt x="238" y="213"/>
                  </a:lnTo>
                  <a:lnTo>
                    <a:pt x="241" y="216"/>
                  </a:lnTo>
                  <a:cubicBezTo>
                    <a:pt x="242" y="218"/>
                    <a:pt x="243" y="220"/>
                    <a:pt x="243" y="222"/>
                  </a:cubicBezTo>
                  <a:lnTo>
                    <a:pt x="243" y="224"/>
                  </a:lnTo>
                  <a:lnTo>
                    <a:pt x="239" y="217"/>
                  </a:lnTo>
                  <a:lnTo>
                    <a:pt x="244" y="220"/>
                  </a:lnTo>
                  <a:lnTo>
                    <a:pt x="240" y="219"/>
                  </a:lnTo>
                  <a:lnTo>
                    <a:pt x="243" y="219"/>
                  </a:lnTo>
                  <a:lnTo>
                    <a:pt x="235" y="227"/>
                  </a:lnTo>
                  <a:lnTo>
                    <a:pt x="235" y="224"/>
                  </a:lnTo>
                  <a:cubicBezTo>
                    <a:pt x="235" y="220"/>
                    <a:pt x="239" y="216"/>
                    <a:pt x="243" y="216"/>
                  </a:cubicBezTo>
                  <a:lnTo>
                    <a:pt x="246" y="216"/>
                  </a:lnTo>
                  <a:lnTo>
                    <a:pt x="251" y="216"/>
                  </a:lnTo>
                  <a:cubicBezTo>
                    <a:pt x="252" y="216"/>
                    <a:pt x="254" y="217"/>
                    <a:pt x="255" y="217"/>
                  </a:cubicBezTo>
                  <a:lnTo>
                    <a:pt x="260" y="220"/>
                  </a:lnTo>
                  <a:lnTo>
                    <a:pt x="256" y="219"/>
                  </a:lnTo>
                  <a:lnTo>
                    <a:pt x="259" y="219"/>
                  </a:lnTo>
                  <a:lnTo>
                    <a:pt x="262" y="219"/>
                  </a:lnTo>
                  <a:lnTo>
                    <a:pt x="264" y="219"/>
                  </a:lnTo>
                  <a:cubicBezTo>
                    <a:pt x="267" y="219"/>
                    <a:pt x="269" y="220"/>
                    <a:pt x="270" y="222"/>
                  </a:cubicBezTo>
                  <a:lnTo>
                    <a:pt x="273" y="224"/>
                  </a:lnTo>
                  <a:lnTo>
                    <a:pt x="269" y="222"/>
                  </a:lnTo>
                  <a:lnTo>
                    <a:pt x="280" y="225"/>
                  </a:lnTo>
                  <a:cubicBezTo>
                    <a:pt x="283" y="226"/>
                    <a:pt x="286" y="229"/>
                    <a:pt x="286" y="233"/>
                  </a:cubicBezTo>
                  <a:lnTo>
                    <a:pt x="286" y="235"/>
                  </a:lnTo>
                  <a:lnTo>
                    <a:pt x="286" y="238"/>
                  </a:lnTo>
                  <a:cubicBezTo>
                    <a:pt x="286" y="239"/>
                    <a:pt x="286" y="241"/>
                    <a:pt x="285" y="242"/>
                  </a:cubicBezTo>
                  <a:lnTo>
                    <a:pt x="280" y="253"/>
                  </a:lnTo>
                  <a:lnTo>
                    <a:pt x="280" y="249"/>
                  </a:lnTo>
                  <a:lnTo>
                    <a:pt x="280" y="254"/>
                  </a:lnTo>
                  <a:lnTo>
                    <a:pt x="280" y="257"/>
                  </a:lnTo>
                  <a:cubicBezTo>
                    <a:pt x="280" y="258"/>
                    <a:pt x="280" y="260"/>
                    <a:pt x="280" y="261"/>
                  </a:cubicBezTo>
                  <a:lnTo>
                    <a:pt x="277" y="266"/>
                  </a:lnTo>
                  <a:cubicBezTo>
                    <a:pt x="276" y="269"/>
                    <a:pt x="273" y="271"/>
                    <a:pt x="270" y="271"/>
                  </a:cubicBezTo>
                  <a:lnTo>
                    <a:pt x="267" y="271"/>
                  </a:lnTo>
                  <a:lnTo>
                    <a:pt x="275" y="263"/>
                  </a:lnTo>
                  <a:lnTo>
                    <a:pt x="275" y="265"/>
                  </a:lnTo>
                  <a:lnTo>
                    <a:pt x="274" y="262"/>
                  </a:lnTo>
                  <a:lnTo>
                    <a:pt x="277" y="267"/>
                  </a:lnTo>
                  <a:lnTo>
                    <a:pt x="270" y="263"/>
                  </a:lnTo>
                  <a:lnTo>
                    <a:pt x="272" y="263"/>
                  </a:lnTo>
                  <a:cubicBezTo>
                    <a:pt x="277" y="263"/>
                    <a:pt x="280" y="266"/>
                    <a:pt x="280" y="271"/>
                  </a:cubicBezTo>
                  <a:lnTo>
                    <a:pt x="280" y="274"/>
                  </a:lnTo>
                  <a:lnTo>
                    <a:pt x="280" y="276"/>
                  </a:lnTo>
                  <a:lnTo>
                    <a:pt x="272" y="268"/>
                  </a:lnTo>
                  <a:lnTo>
                    <a:pt x="278" y="268"/>
                  </a:lnTo>
                  <a:cubicBezTo>
                    <a:pt x="281" y="268"/>
                    <a:pt x="285" y="271"/>
                    <a:pt x="286" y="274"/>
                  </a:cubicBezTo>
                  <a:cubicBezTo>
                    <a:pt x="286" y="278"/>
                    <a:pt x="285" y="282"/>
                    <a:pt x="281" y="283"/>
                  </a:cubicBezTo>
                  <a:lnTo>
                    <a:pt x="276" y="286"/>
                  </a:lnTo>
                  <a:lnTo>
                    <a:pt x="280" y="279"/>
                  </a:lnTo>
                  <a:lnTo>
                    <a:pt x="280" y="282"/>
                  </a:lnTo>
                  <a:lnTo>
                    <a:pt x="280" y="285"/>
                  </a:lnTo>
                  <a:lnTo>
                    <a:pt x="272" y="277"/>
                  </a:lnTo>
                  <a:lnTo>
                    <a:pt x="278" y="277"/>
                  </a:lnTo>
                  <a:cubicBezTo>
                    <a:pt x="280" y="277"/>
                    <a:pt x="282" y="277"/>
                    <a:pt x="284" y="279"/>
                  </a:cubicBezTo>
                  <a:lnTo>
                    <a:pt x="286" y="282"/>
                  </a:lnTo>
                  <a:lnTo>
                    <a:pt x="280" y="279"/>
                  </a:lnTo>
                  <a:lnTo>
                    <a:pt x="283" y="279"/>
                  </a:lnTo>
                  <a:cubicBezTo>
                    <a:pt x="288" y="279"/>
                    <a:pt x="291" y="283"/>
                    <a:pt x="291" y="287"/>
                  </a:cubicBezTo>
                  <a:lnTo>
                    <a:pt x="291" y="293"/>
                  </a:lnTo>
                  <a:lnTo>
                    <a:pt x="291" y="296"/>
                  </a:lnTo>
                  <a:lnTo>
                    <a:pt x="283" y="287"/>
                  </a:lnTo>
                  <a:lnTo>
                    <a:pt x="286" y="287"/>
                  </a:lnTo>
                  <a:cubicBezTo>
                    <a:pt x="288" y="287"/>
                    <a:pt x="290" y="288"/>
                    <a:pt x="292" y="290"/>
                  </a:cubicBezTo>
                  <a:lnTo>
                    <a:pt x="294" y="293"/>
                  </a:lnTo>
                  <a:lnTo>
                    <a:pt x="288" y="290"/>
                  </a:lnTo>
                  <a:lnTo>
                    <a:pt x="291" y="290"/>
                  </a:lnTo>
                  <a:cubicBezTo>
                    <a:pt x="293" y="290"/>
                    <a:pt x="295" y="291"/>
                    <a:pt x="297" y="293"/>
                  </a:cubicBezTo>
                  <a:lnTo>
                    <a:pt x="300" y="295"/>
                  </a:lnTo>
                  <a:cubicBezTo>
                    <a:pt x="300" y="296"/>
                    <a:pt x="301" y="297"/>
                    <a:pt x="301" y="297"/>
                  </a:cubicBezTo>
                  <a:lnTo>
                    <a:pt x="304" y="303"/>
                  </a:lnTo>
                  <a:cubicBezTo>
                    <a:pt x="304" y="304"/>
                    <a:pt x="304" y="305"/>
                    <a:pt x="304" y="306"/>
                  </a:cubicBezTo>
                  <a:lnTo>
                    <a:pt x="304" y="309"/>
                  </a:lnTo>
                  <a:lnTo>
                    <a:pt x="304" y="307"/>
                  </a:lnTo>
                  <a:lnTo>
                    <a:pt x="307" y="315"/>
                  </a:lnTo>
                  <a:cubicBezTo>
                    <a:pt x="307" y="316"/>
                    <a:pt x="307" y="317"/>
                    <a:pt x="307" y="317"/>
                  </a:cubicBezTo>
                  <a:lnTo>
                    <a:pt x="307" y="320"/>
                  </a:lnTo>
                  <a:lnTo>
                    <a:pt x="299" y="312"/>
                  </a:lnTo>
                  <a:lnTo>
                    <a:pt x="302" y="312"/>
                  </a:lnTo>
                  <a:lnTo>
                    <a:pt x="294" y="320"/>
                  </a:lnTo>
                  <a:lnTo>
                    <a:pt x="294" y="317"/>
                  </a:lnTo>
                  <a:lnTo>
                    <a:pt x="294" y="320"/>
                  </a:lnTo>
                  <a:lnTo>
                    <a:pt x="292" y="312"/>
                  </a:lnTo>
                  <a:lnTo>
                    <a:pt x="293" y="315"/>
                  </a:lnTo>
                  <a:lnTo>
                    <a:pt x="291" y="312"/>
                  </a:lnTo>
                  <a:cubicBezTo>
                    <a:pt x="290" y="311"/>
                    <a:pt x="290" y="311"/>
                    <a:pt x="289" y="310"/>
                  </a:cubicBezTo>
                  <a:lnTo>
                    <a:pt x="287" y="304"/>
                  </a:lnTo>
                  <a:cubicBezTo>
                    <a:pt x="286" y="303"/>
                    <a:pt x="286" y="302"/>
                    <a:pt x="286" y="301"/>
                  </a:cubicBezTo>
                  <a:lnTo>
                    <a:pt x="286" y="298"/>
                  </a:lnTo>
                  <a:cubicBezTo>
                    <a:pt x="286" y="294"/>
                    <a:pt x="289" y="290"/>
                    <a:pt x="294" y="290"/>
                  </a:cubicBezTo>
                  <a:lnTo>
                    <a:pt x="296" y="290"/>
                  </a:lnTo>
                  <a:lnTo>
                    <a:pt x="288" y="298"/>
                  </a:lnTo>
                  <a:lnTo>
                    <a:pt x="288" y="296"/>
                  </a:lnTo>
                  <a:lnTo>
                    <a:pt x="288" y="293"/>
                  </a:lnTo>
                  <a:lnTo>
                    <a:pt x="288" y="287"/>
                  </a:lnTo>
                  <a:lnTo>
                    <a:pt x="291" y="293"/>
                  </a:lnTo>
                  <a:lnTo>
                    <a:pt x="288" y="290"/>
                  </a:lnTo>
                  <a:lnTo>
                    <a:pt x="294" y="293"/>
                  </a:lnTo>
                  <a:lnTo>
                    <a:pt x="291" y="293"/>
                  </a:lnTo>
                  <a:cubicBezTo>
                    <a:pt x="287" y="293"/>
                    <a:pt x="283" y="289"/>
                    <a:pt x="283" y="285"/>
                  </a:cubicBezTo>
                  <a:lnTo>
                    <a:pt x="283" y="282"/>
                  </a:lnTo>
                  <a:cubicBezTo>
                    <a:pt x="283" y="281"/>
                    <a:pt x="283" y="281"/>
                    <a:pt x="283" y="280"/>
                  </a:cubicBezTo>
                  <a:lnTo>
                    <a:pt x="286" y="269"/>
                  </a:lnTo>
                  <a:cubicBezTo>
                    <a:pt x="287" y="267"/>
                    <a:pt x="288" y="265"/>
                    <a:pt x="290" y="264"/>
                  </a:cubicBezTo>
                  <a:lnTo>
                    <a:pt x="295" y="261"/>
                  </a:lnTo>
                  <a:lnTo>
                    <a:pt x="291" y="268"/>
                  </a:lnTo>
                  <a:lnTo>
                    <a:pt x="291" y="265"/>
                  </a:lnTo>
                  <a:cubicBezTo>
                    <a:pt x="291" y="261"/>
                    <a:pt x="295" y="257"/>
                    <a:pt x="299" y="257"/>
                  </a:cubicBezTo>
                  <a:lnTo>
                    <a:pt x="302" y="257"/>
                  </a:lnTo>
                  <a:cubicBezTo>
                    <a:pt x="304" y="257"/>
                    <a:pt x="306" y="258"/>
                    <a:pt x="308" y="260"/>
                  </a:cubicBezTo>
                  <a:lnTo>
                    <a:pt x="310" y="263"/>
                  </a:lnTo>
                  <a:lnTo>
                    <a:pt x="304" y="260"/>
                  </a:lnTo>
                  <a:lnTo>
                    <a:pt x="307" y="260"/>
                  </a:lnTo>
                  <a:lnTo>
                    <a:pt x="303" y="261"/>
                  </a:lnTo>
                  <a:lnTo>
                    <a:pt x="309" y="258"/>
                  </a:lnTo>
                  <a:lnTo>
                    <a:pt x="314" y="256"/>
                  </a:lnTo>
                  <a:cubicBezTo>
                    <a:pt x="315" y="255"/>
                    <a:pt x="317" y="255"/>
                    <a:pt x="318" y="255"/>
                  </a:cubicBezTo>
                  <a:lnTo>
                    <a:pt x="320" y="255"/>
                  </a:lnTo>
                  <a:cubicBezTo>
                    <a:pt x="323" y="255"/>
                    <a:pt x="325" y="256"/>
                    <a:pt x="326" y="257"/>
                  </a:cubicBezTo>
                  <a:lnTo>
                    <a:pt x="329" y="260"/>
                  </a:lnTo>
                  <a:lnTo>
                    <a:pt x="323" y="257"/>
                  </a:lnTo>
                  <a:lnTo>
                    <a:pt x="326" y="257"/>
                  </a:lnTo>
                  <a:lnTo>
                    <a:pt x="328" y="257"/>
                  </a:lnTo>
                  <a:cubicBezTo>
                    <a:pt x="333" y="257"/>
                    <a:pt x="336" y="261"/>
                    <a:pt x="336" y="265"/>
                  </a:cubicBezTo>
                  <a:lnTo>
                    <a:pt x="336" y="268"/>
                  </a:lnTo>
                  <a:lnTo>
                    <a:pt x="328" y="260"/>
                  </a:lnTo>
                  <a:lnTo>
                    <a:pt x="331" y="260"/>
                  </a:lnTo>
                  <a:cubicBezTo>
                    <a:pt x="336" y="260"/>
                    <a:pt x="339" y="264"/>
                    <a:pt x="339" y="268"/>
                  </a:cubicBezTo>
                  <a:lnTo>
                    <a:pt x="339" y="271"/>
                  </a:lnTo>
                  <a:lnTo>
                    <a:pt x="338" y="267"/>
                  </a:lnTo>
                  <a:lnTo>
                    <a:pt x="341" y="273"/>
                  </a:lnTo>
                  <a:cubicBezTo>
                    <a:pt x="342" y="274"/>
                    <a:pt x="342" y="275"/>
                    <a:pt x="342" y="276"/>
                  </a:cubicBezTo>
                  <a:lnTo>
                    <a:pt x="342" y="279"/>
                  </a:lnTo>
                  <a:lnTo>
                    <a:pt x="340" y="274"/>
                  </a:lnTo>
                  <a:lnTo>
                    <a:pt x="342" y="276"/>
                  </a:lnTo>
                  <a:lnTo>
                    <a:pt x="340" y="275"/>
                  </a:lnTo>
                  <a:lnTo>
                    <a:pt x="345" y="277"/>
                  </a:lnTo>
                  <a:cubicBezTo>
                    <a:pt x="348" y="279"/>
                    <a:pt x="350" y="282"/>
                    <a:pt x="350" y="285"/>
                  </a:cubicBezTo>
                  <a:lnTo>
                    <a:pt x="350" y="287"/>
                  </a:lnTo>
                  <a:lnTo>
                    <a:pt x="350" y="290"/>
                  </a:lnTo>
                  <a:lnTo>
                    <a:pt x="348" y="284"/>
                  </a:lnTo>
                  <a:lnTo>
                    <a:pt x="350" y="287"/>
                  </a:lnTo>
                  <a:cubicBezTo>
                    <a:pt x="352" y="289"/>
                    <a:pt x="352" y="291"/>
                    <a:pt x="352" y="293"/>
                  </a:cubicBezTo>
                  <a:lnTo>
                    <a:pt x="352" y="296"/>
                  </a:lnTo>
                  <a:lnTo>
                    <a:pt x="344" y="287"/>
                  </a:lnTo>
                  <a:lnTo>
                    <a:pt x="347" y="287"/>
                  </a:lnTo>
                  <a:cubicBezTo>
                    <a:pt x="349" y="287"/>
                    <a:pt x="351" y="288"/>
                    <a:pt x="352" y="289"/>
                  </a:cubicBezTo>
                  <a:lnTo>
                    <a:pt x="363" y="297"/>
                  </a:lnTo>
                  <a:lnTo>
                    <a:pt x="358" y="296"/>
                  </a:lnTo>
                  <a:lnTo>
                    <a:pt x="360" y="296"/>
                  </a:lnTo>
                  <a:cubicBezTo>
                    <a:pt x="365" y="296"/>
                    <a:pt x="368" y="299"/>
                    <a:pt x="368" y="304"/>
                  </a:cubicBezTo>
                  <a:lnTo>
                    <a:pt x="368" y="306"/>
                  </a:lnTo>
                  <a:lnTo>
                    <a:pt x="360" y="298"/>
                  </a:lnTo>
                  <a:lnTo>
                    <a:pt x="363" y="298"/>
                  </a:lnTo>
                  <a:lnTo>
                    <a:pt x="366" y="298"/>
                  </a:lnTo>
                  <a:cubicBezTo>
                    <a:pt x="370" y="298"/>
                    <a:pt x="374" y="302"/>
                    <a:pt x="374" y="306"/>
                  </a:cubicBezTo>
                  <a:lnTo>
                    <a:pt x="374" y="309"/>
                  </a:lnTo>
                  <a:lnTo>
                    <a:pt x="371" y="303"/>
                  </a:lnTo>
                  <a:lnTo>
                    <a:pt x="381" y="311"/>
                  </a:lnTo>
                  <a:cubicBezTo>
                    <a:pt x="383" y="312"/>
                    <a:pt x="384" y="313"/>
                    <a:pt x="384" y="315"/>
                  </a:cubicBezTo>
                  <a:lnTo>
                    <a:pt x="387" y="323"/>
                  </a:lnTo>
                  <a:cubicBezTo>
                    <a:pt x="387" y="324"/>
                    <a:pt x="387" y="325"/>
                    <a:pt x="387" y="326"/>
                  </a:cubicBezTo>
                  <a:lnTo>
                    <a:pt x="387" y="328"/>
                  </a:lnTo>
                  <a:cubicBezTo>
                    <a:pt x="387" y="331"/>
                    <a:pt x="385" y="334"/>
                    <a:pt x="383" y="335"/>
                  </a:cubicBezTo>
                  <a:lnTo>
                    <a:pt x="377" y="338"/>
                  </a:lnTo>
                  <a:lnTo>
                    <a:pt x="380" y="337"/>
                  </a:lnTo>
                  <a:lnTo>
                    <a:pt x="377" y="339"/>
                  </a:lnTo>
                  <a:cubicBezTo>
                    <a:pt x="375" y="341"/>
                    <a:pt x="373" y="342"/>
                    <a:pt x="371" y="342"/>
                  </a:cubicBezTo>
                  <a:lnTo>
                    <a:pt x="368" y="342"/>
                  </a:lnTo>
                  <a:cubicBezTo>
                    <a:pt x="364" y="342"/>
                    <a:pt x="360" y="338"/>
                    <a:pt x="360" y="334"/>
                  </a:cubicBezTo>
                  <a:lnTo>
                    <a:pt x="360" y="331"/>
                  </a:lnTo>
                  <a:lnTo>
                    <a:pt x="363" y="337"/>
                  </a:lnTo>
                  <a:lnTo>
                    <a:pt x="357" y="331"/>
                  </a:lnTo>
                  <a:lnTo>
                    <a:pt x="363" y="334"/>
                  </a:lnTo>
                  <a:lnTo>
                    <a:pt x="360" y="334"/>
                  </a:lnTo>
                  <a:lnTo>
                    <a:pt x="368" y="326"/>
                  </a:lnTo>
                  <a:lnTo>
                    <a:pt x="368" y="328"/>
                  </a:lnTo>
                  <a:lnTo>
                    <a:pt x="368" y="326"/>
                  </a:lnTo>
                  <a:lnTo>
                    <a:pt x="371" y="334"/>
                  </a:lnTo>
                  <a:lnTo>
                    <a:pt x="363" y="328"/>
                  </a:lnTo>
                  <a:lnTo>
                    <a:pt x="366" y="328"/>
                  </a:lnTo>
                  <a:lnTo>
                    <a:pt x="368" y="328"/>
                  </a:lnTo>
                  <a:cubicBezTo>
                    <a:pt x="372" y="328"/>
                    <a:pt x="375" y="330"/>
                    <a:pt x="376" y="333"/>
                  </a:cubicBezTo>
                  <a:cubicBezTo>
                    <a:pt x="377" y="336"/>
                    <a:pt x="376" y="340"/>
                    <a:pt x="374" y="342"/>
                  </a:cubicBezTo>
                  <a:lnTo>
                    <a:pt x="372" y="345"/>
                  </a:lnTo>
                  <a:cubicBezTo>
                    <a:pt x="370" y="346"/>
                    <a:pt x="368" y="347"/>
                    <a:pt x="366" y="347"/>
                  </a:cubicBezTo>
                  <a:lnTo>
                    <a:pt x="363" y="347"/>
                  </a:lnTo>
                  <a:lnTo>
                    <a:pt x="360" y="347"/>
                  </a:lnTo>
                  <a:cubicBezTo>
                    <a:pt x="356" y="347"/>
                    <a:pt x="352" y="344"/>
                    <a:pt x="352" y="339"/>
                  </a:cubicBezTo>
                  <a:lnTo>
                    <a:pt x="352" y="337"/>
                  </a:lnTo>
                  <a:lnTo>
                    <a:pt x="360" y="345"/>
                  </a:lnTo>
                  <a:lnTo>
                    <a:pt x="358" y="345"/>
                  </a:lnTo>
                  <a:lnTo>
                    <a:pt x="355" y="345"/>
                  </a:lnTo>
                  <a:lnTo>
                    <a:pt x="363" y="337"/>
                  </a:lnTo>
                  <a:lnTo>
                    <a:pt x="363" y="339"/>
                  </a:lnTo>
                  <a:cubicBezTo>
                    <a:pt x="363" y="344"/>
                    <a:pt x="360" y="347"/>
                    <a:pt x="355" y="347"/>
                  </a:cubicBezTo>
                  <a:lnTo>
                    <a:pt x="352" y="347"/>
                  </a:lnTo>
                  <a:lnTo>
                    <a:pt x="356" y="346"/>
                  </a:lnTo>
                  <a:lnTo>
                    <a:pt x="351" y="349"/>
                  </a:lnTo>
                  <a:cubicBezTo>
                    <a:pt x="350" y="350"/>
                    <a:pt x="348" y="350"/>
                    <a:pt x="347" y="350"/>
                  </a:cubicBezTo>
                  <a:lnTo>
                    <a:pt x="342" y="350"/>
                  </a:lnTo>
                  <a:cubicBezTo>
                    <a:pt x="340" y="350"/>
                    <a:pt x="338" y="349"/>
                    <a:pt x="336" y="348"/>
                  </a:cubicBezTo>
                  <a:lnTo>
                    <a:pt x="328" y="339"/>
                  </a:lnTo>
                  <a:cubicBezTo>
                    <a:pt x="327" y="338"/>
                    <a:pt x="326" y="336"/>
                    <a:pt x="326" y="334"/>
                  </a:cubicBezTo>
                  <a:lnTo>
                    <a:pt x="326" y="331"/>
                  </a:lnTo>
                  <a:lnTo>
                    <a:pt x="328" y="337"/>
                  </a:lnTo>
                  <a:lnTo>
                    <a:pt x="325" y="334"/>
                  </a:lnTo>
                  <a:lnTo>
                    <a:pt x="339" y="328"/>
                  </a:lnTo>
                  <a:lnTo>
                    <a:pt x="339" y="331"/>
                  </a:lnTo>
                  <a:lnTo>
                    <a:pt x="339" y="334"/>
                  </a:lnTo>
                  <a:lnTo>
                    <a:pt x="339" y="337"/>
                  </a:lnTo>
                  <a:cubicBezTo>
                    <a:pt x="339" y="341"/>
                    <a:pt x="336" y="345"/>
                    <a:pt x="331" y="345"/>
                  </a:cubicBezTo>
                  <a:lnTo>
                    <a:pt x="328" y="345"/>
                  </a:lnTo>
                  <a:cubicBezTo>
                    <a:pt x="326" y="345"/>
                    <a:pt x="324" y="344"/>
                    <a:pt x="323" y="342"/>
                  </a:cubicBezTo>
                  <a:lnTo>
                    <a:pt x="320" y="339"/>
                  </a:lnTo>
                  <a:lnTo>
                    <a:pt x="326" y="342"/>
                  </a:lnTo>
                  <a:lnTo>
                    <a:pt x="323" y="342"/>
                  </a:lnTo>
                  <a:lnTo>
                    <a:pt x="320" y="342"/>
                  </a:lnTo>
                  <a:lnTo>
                    <a:pt x="318" y="342"/>
                  </a:lnTo>
                  <a:lnTo>
                    <a:pt x="315" y="342"/>
                  </a:lnTo>
                  <a:lnTo>
                    <a:pt x="312" y="342"/>
                  </a:lnTo>
                  <a:cubicBezTo>
                    <a:pt x="310" y="342"/>
                    <a:pt x="308" y="341"/>
                    <a:pt x="307" y="339"/>
                  </a:cubicBezTo>
                  <a:lnTo>
                    <a:pt x="304" y="337"/>
                  </a:lnTo>
                  <a:cubicBezTo>
                    <a:pt x="303" y="335"/>
                    <a:pt x="302" y="333"/>
                    <a:pt x="302" y="331"/>
                  </a:cubicBezTo>
                  <a:lnTo>
                    <a:pt x="302" y="328"/>
                  </a:lnTo>
                  <a:lnTo>
                    <a:pt x="304" y="334"/>
                  </a:lnTo>
                  <a:lnTo>
                    <a:pt x="301" y="331"/>
                  </a:lnTo>
                  <a:cubicBezTo>
                    <a:pt x="301" y="331"/>
                    <a:pt x="300" y="330"/>
                    <a:pt x="300" y="329"/>
                  </a:cubicBezTo>
                  <a:lnTo>
                    <a:pt x="297" y="324"/>
                  </a:lnTo>
                  <a:lnTo>
                    <a:pt x="304" y="328"/>
                  </a:lnTo>
                  <a:lnTo>
                    <a:pt x="302" y="328"/>
                  </a:lnTo>
                  <a:lnTo>
                    <a:pt x="310" y="320"/>
                  </a:lnTo>
                  <a:lnTo>
                    <a:pt x="310" y="323"/>
                  </a:lnTo>
                  <a:lnTo>
                    <a:pt x="309" y="319"/>
                  </a:lnTo>
                  <a:lnTo>
                    <a:pt x="312" y="325"/>
                  </a:lnTo>
                  <a:cubicBezTo>
                    <a:pt x="312" y="326"/>
                    <a:pt x="312" y="327"/>
                    <a:pt x="312" y="328"/>
                  </a:cubicBezTo>
                  <a:lnTo>
                    <a:pt x="312" y="334"/>
                  </a:lnTo>
                  <a:cubicBezTo>
                    <a:pt x="312" y="336"/>
                    <a:pt x="312" y="338"/>
                    <a:pt x="310" y="339"/>
                  </a:cubicBezTo>
                  <a:lnTo>
                    <a:pt x="308" y="342"/>
                  </a:lnTo>
                  <a:lnTo>
                    <a:pt x="308" y="331"/>
                  </a:lnTo>
                  <a:lnTo>
                    <a:pt x="310" y="334"/>
                  </a:lnTo>
                  <a:cubicBezTo>
                    <a:pt x="312" y="335"/>
                    <a:pt x="312" y="337"/>
                    <a:pt x="312" y="339"/>
                  </a:cubicBezTo>
                  <a:lnTo>
                    <a:pt x="312" y="342"/>
                  </a:lnTo>
                  <a:cubicBezTo>
                    <a:pt x="312" y="344"/>
                    <a:pt x="312" y="346"/>
                    <a:pt x="310" y="348"/>
                  </a:cubicBezTo>
                  <a:lnTo>
                    <a:pt x="308" y="350"/>
                  </a:lnTo>
                  <a:lnTo>
                    <a:pt x="310" y="345"/>
                  </a:lnTo>
                  <a:lnTo>
                    <a:pt x="310" y="347"/>
                  </a:lnTo>
                  <a:lnTo>
                    <a:pt x="310" y="350"/>
                  </a:lnTo>
                  <a:lnTo>
                    <a:pt x="310" y="358"/>
                  </a:lnTo>
                  <a:lnTo>
                    <a:pt x="309" y="355"/>
                  </a:lnTo>
                  <a:lnTo>
                    <a:pt x="312" y="360"/>
                  </a:lnTo>
                  <a:lnTo>
                    <a:pt x="314" y="366"/>
                  </a:lnTo>
                  <a:cubicBezTo>
                    <a:pt x="315" y="367"/>
                    <a:pt x="315" y="368"/>
                    <a:pt x="315" y="369"/>
                  </a:cubicBezTo>
                  <a:lnTo>
                    <a:pt x="315" y="372"/>
                  </a:lnTo>
                  <a:lnTo>
                    <a:pt x="307" y="364"/>
                  </a:lnTo>
                  <a:lnTo>
                    <a:pt x="310" y="364"/>
                  </a:lnTo>
                  <a:cubicBezTo>
                    <a:pt x="314" y="364"/>
                    <a:pt x="318" y="368"/>
                    <a:pt x="318" y="372"/>
                  </a:cubicBezTo>
                  <a:lnTo>
                    <a:pt x="318" y="375"/>
                  </a:lnTo>
                  <a:lnTo>
                    <a:pt x="316" y="369"/>
                  </a:lnTo>
                  <a:lnTo>
                    <a:pt x="321" y="375"/>
                  </a:lnTo>
                  <a:cubicBezTo>
                    <a:pt x="322" y="376"/>
                    <a:pt x="323" y="378"/>
                    <a:pt x="323" y="380"/>
                  </a:cubicBezTo>
                  <a:lnTo>
                    <a:pt x="323" y="383"/>
                  </a:lnTo>
                  <a:lnTo>
                    <a:pt x="321" y="377"/>
                  </a:lnTo>
                  <a:lnTo>
                    <a:pt x="326" y="383"/>
                  </a:lnTo>
                  <a:lnTo>
                    <a:pt x="312" y="388"/>
                  </a:lnTo>
                  <a:lnTo>
                    <a:pt x="312" y="386"/>
                  </a:lnTo>
                  <a:lnTo>
                    <a:pt x="315" y="391"/>
                  </a:lnTo>
                  <a:lnTo>
                    <a:pt x="312" y="389"/>
                  </a:lnTo>
                  <a:lnTo>
                    <a:pt x="309" y="386"/>
                  </a:lnTo>
                  <a:cubicBezTo>
                    <a:pt x="308" y="384"/>
                    <a:pt x="307" y="382"/>
                    <a:pt x="307" y="380"/>
                  </a:cubicBezTo>
                  <a:lnTo>
                    <a:pt x="307" y="375"/>
                  </a:lnTo>
                  <a:lnTo>
                    <a:pt x="307" y="372"/>
                  </a:lnTo>
                  <a:cubicBezTo>
                    <a:pt x="307" y="369"/>
                    <a:pt x="309" y="366"/>
                    <a:pt x="312" y="365"/>
                  </a:cubicBezTo>
                  <a:cubicBezTo>
                    <a:pt x="315" y="363"/>
                    <a:pt x="319" y="364"/>
                    <a:pt x="321" y="366"/>
                  </a:cubicBezTo>
                  <a:lnTo>
                    <a:pt x="324" y="369"/>
                  </a:lnTo>
                  <a:lnTo>
                    <a:pt x="318" y="367"/>
                  </a:lnTo>
                  <a:lnTo>
                    <a:pt x="320" y="367"/>
                  </a:lnTo>
                  <a:lnTo>
                    <a:pt x="328" y="367"/>
                  </a:lnTo>
                  <a:lnTo>
                    <a:pt x="331" y="367"/>
                  </a:lnTo>
                  <a:lnTo>
                    <a:pt x="323" y="375"/>
                  </a:lnTo>
                  <a:lnTo>
                    <a:pt x="323" y="372"/>
                  </a:lnTo>
                  <a:cubicBezTo>
                    <a:pt x="323" y="368"/>
                    <a:pt x="327" y="364"/>
                    <a:pt x="331" y="364"/>
                  </a:cubicBezTo>
                  <a:lnTo>
                    <a:pt x="334" y="364"/>
                  </a:lnTo>
                  <a:cubicBezTo>
                    <a:pt x="335" y="364"/>
                    <a:pt x="336" y="364"/>
                    <a:pt x="336" y="364"/>
                  </a:cubicBezTo>
                  <a:lnTo>
                    <a:pt x="344" y="367"/>
                  </a:lnTo>
                  <a:cubicBezTo>
                    <a:pt x="348" y="368"/>
                    <a:pt x="350" y="371"/>
                    <a:pt x="350" y="375"/>
                  </a:cubicBezTo>
                  <a:lnTo>
                    <a:pt x="350" y="380"/>
                  </a:lnTo>
                  <a:cubicBezTo>
                    <a:pt x="350" y="382"/>
                    <a:pt x="349" y="384"/>
                    <a:pt x="348" y="386"/>
                  </a:cubicBezTo>
                  <a:lnTo>
                    <a:pt x="342" y="391"/>
                  </a:lnTo>
                  <a:lnTo>
                    <a:pt x="344" y="386"/>
                  </a:lnTo>
                  <a:lnTo>
                    <a:pt x="344" y="391"/>
                  </a:lnTo>
                  <a:lnTo>
                    <a:pt x="340" y="384"/>
                  </a:lnTo>
                  <a:lnTo>
                    <a:pt x="345" y="387"/>
                  </a:lnTo>
                  <a:lnTo>
                    <a:pt x="336" y="388"/>
                  </a:lnTo>
                  <a:lnTo>
                    <a:pt x="339" y="386"/>
                  </a:lnTo>
                  <a:cubicBezTo>
                    <a:pt x="341" y="383"/>
                    <a:pt x="345" y="382"/>
                    <a:pt x="348" y="384"/>
                  </a:cubicBezTo>
                  <a:lnTo>
                    <a:pt x="353" y="387"/>
                  </a:lnTo>
                  <a:cubicBezTo>
                    <a:pt x="354" y="387"/>
                    <a:pt x="355" y="388"/>
                    <a:pt x="356" y="388"/>
                  </a:cubicBezTo>
                  <a:lnTo>
                    <a:pt x="361" y="394"/>
                  </a:lnTo>
                  <a:cubicBezTo>
                    <a:pt x="363" y="396"/>
                    <a:pt x="364" y="399"/>
                    <a:pt x="363" y="401"/>
                  </a:cubicBezTo>
                  <a:cubicBezTo>
                    <a:pt x="362" y="404"/>
                    <a:pt x="360" y="406"/>
                    <a:pt x="358" y="407"/>
                  </a:cubicBezTo>
                  <a:lnTo>
                    <a:pt x="350" y="410"/>
                  </a:lnTo>
                  <a:cubicBezTo>
                    <a:pt x="349" y="410"/>
                    <a:pt x="348" y="410"/>
                    <a:pt x="347" y="410"/>
                  </a:cubicBezTo>
                  <a:lnTo>
                    <a:pt x="344" y="410"/>
                  </a:lnTo>
                  <a:cubicBezTo>
                    <a:pt x="340" y="410"/>
                    <a:pt x="336" y="407"/>
                    <a:pt x="336" y="402"/>
                  </a:cubicBezTo>
                  <a:lnTo>
                    <a:pt x="336" y="399"/>
                  </a:lnTo>
                  <a:lnTo>
                    <a:pt x="344" y="407"/>
                  </a:lnTo>
                  <a:lnTo>
                    <a:pt x="342" y="407"/>
                  </a:lnTo>
                  <a:lnTo>
                    <a:pt x="336" y="407"/>
                  </a:lnTo>
                  <a:lnTo>
                    <a:pt x="334" y="407"/>
                  </a:lnTo>
                  <a:lnTo>
                    <a:pt x="331" y="407"/>
                  </a:lnTo>
                  <a:cubicBezTo>
                    <a:pt x="327" y="407"/>
                    <a:pt x="323" y="404"/>
                    <a:pt x="323" y="399"/>
                  </a:cubicBezTo>
                  <a:lnTo>
                    <a:pt x="323" y="397"/>
                  </a:lnTo>
                  <a:lnTo>
                    <a:pt x="323" y="394"/>
                  </a:lnTo>
                  <a:cubicBezTo>
                    <a:pt x="323" y="392"/>
                    <a:pt x="324" y="390"/>
                    <a:pt x="325" y="388"/>
                  </a:cubicBezTo>
                  <a:lnTo>
                    <a:pt x="337" y="400"/>
                  </a:lnTo>
                  <a:lnTo>
                    <a:pt x="339" y="394"/>
                  </a:lnTo>
                  <a:lnTo>
                    <a:pt x="339" y="397"/>
                  </a:lnTo>
                  <a:cubicBezTo>
                    <a:pt x="339" y="398"/>
                    <a:pt x="339" y="399"/>
                    <a:pt x="338" y="400"/>
                  </a:cubicBezTo>
                  <a:lnTo>
                    <a:pt x="336" y="406"/>
                  </a:lnTo>
                  <a:lnTo>
                    <a:pt x="336" y="402"/>
                  </a:lnTo>
                  <a:lnTo>
                    <a:pt x="336" y="408"/>
                  </a:lnTo>
                  <a:lnTo>
                    <a:pt x="336" y="405"/>
                  </a:lnTo>
                  <a:lnTo>
                    <a:pt x="339" y="413"/>
                  </a:lnTo>
                  <a:lnTo>
                    <a:pt x="331" y="408"/>
                  </a:lnTo>
                  <a:lnTo>
                    <a:pt x="334" y="408"/>
                  </a:lnTo>
                  <a:lnTo>
                    <a:pt x="327" y="419"/>
                  </a:lnTo>
                  <a:lnTo>
                    <a:pt x="324" y="414"/>
                  </a:lnTo>
                  <a:cubicBezTo>
                    <a:pt x="323" y="413"/>
                    <a:pt x="323" y="412"/>
                    <a:pt x="323" y="410"/>
                  </a:cubicBezTo>
                  <a:lnTo>
                    <a:pt x="323" y="408"/>
                  </a:lnTo>
                  <a:cubicBezTo>
                    <a:pt x="323" y="403"/>
                    <a:pt x="327" y="400"/>
                    <a:pt x="331" y="400"/>
                  </a:cubicBezTo>
                  <a:lnTo>
                    <a:pt x="334" y="400"/>
                  </a:lnTo>
                  <a:lnTo>
                    <a:pt x="336" y="400"/>
                  </a:lnTo>
                  <a:cubicBezTo>
                    <a:pt x="338" y="400"/>
                    <a:pt x="339" y="400"/>
                    <a:pt x="340" y="400"/>
                  </a:cubicBezTo>
                  <a:lnTo>
                    <a:pt x="345" y="403"/>
                  </a:lnTo>
                  <a:lnTo>
                    <a:pt x="342" y="402"/>
                  </a:lnTo>
                  <a:lnTo>
                    <a:pt x="344" y="402"/>
                  </a:lnTo>
                  <a:lnTo>
                    <a:pt x="339" y="405"/>
                  </a:lnTo>
                  <a:lnTo>
                    <a:pt x="341" y="402"/>
                  </a:lnTo>
                  <a:cubicBezTo>
                    <a:pt x="343" y="400"/>
                    <a:pt x="345" y="400"/>
                    <a:pt x="347" y="400"/>
                  </a:cubicBezTo>
                  <a:cubicBezTo>
                    <a:pt x="349" y="400"/>
                    <a:pt x="351" y="400"/>
                    <a:pt x="353" y="402"/>
                  </a:cubicBezTo>
                  <a:lnTo>
                    <a:pt x="356" y="405"/>
                  </a:lnTo>
                  <a:lnTo>
                    <a:pt x="358" y="407"/>
                  </a:lnTo>
                  <a:cubicBezTo>
                    <a:pt x="359" y="408"/>
                    <a:pt x="359" y="409"/>
                    <a:pt x="360" y="410"/>
                  </a:cubicBezTo>
                  <a:lnTo>
                    <a:pt x="362" y="415"/>
                  </a:lnTo>
                  <a:lnTo>
                    <a:pt x="361" y="413"/>
                  </a:lnTo>
                  <a:lnTo>
                    <a:pt x="364" y="416"/>
                  </a:lnTo>
                  <a:lnTo>
                    <a:pt x="366" y="418"/>
                  </a:lnTo>
                  <a:lnTo>
                    <a:pt x="360" y="416"/>
                  </a:lnTo>
                  <a:lnTo>
                    <a:pt x="363" y="416"/>
                  </a:lnTo>
                  <a:cubicBezTo>
                    <a:pt x="365" y="416"/>
                    <a:pt x="367" y="417"/>
                    <a:pt x="369" y="418"/>
                  </a:cubicBezTo>
                  <a:lnTo>
                    <a:pt x="374" y="424"/>
                  </a:lnTo>
                  <a:lnTo>
                    <a:pt x="368" y="421"/>
                  </a:lnTo>
                  <a:lnTo>
                    <a:pt x="371" y="421"/>
                  </a:lnTo>
                  <a:cubicBezTo>
                    <a:pt x="374" y="421"/>
                    <a:pt x="376" y="423"/>
                    <a:pt x="378" y="425"/>
                  </a:cubicBezTo>
                  <a:cubicBezTo>
                    <a:pt x="379" y="427"/>
                    <a:pt x="380" y="429"/>
                    <a:pt x="379" y="432"/>
                  </a:cubicBezTo>
                  <a:lnTo>
                    <a:pt x="376" y="440"/>
                  </a:lnTo>
                  <a:lnTo>
                    <a:pt x="376" y="438"/>
                  </a:lnTo>
                  <a:lnTo>
                    <a:pt x="376" y="440"/>
                  </a:lnTo>
                  <a:lnTo>
                    <a:pt x="376" y="446"/>
                  </a:lnTo>
                  <a:lnTo>
                    <a:pt x="376" y="449"/>
                  </a:lnTo>
                  <a:lnTo>
                    <a:pt x="376" y="451"/>
                  </a:lnTo>
                  <a:lnTo>
                    <a:pt x="376" y="454"/>
                  </a:lnTo>
                  <a:lnTo>
                    <a:pt x="376" y="457"/>
                  </a:lnTo>
                  <a:lnTo>
                    <a:pt x="368" y="449"/>
                  </a:lnTo>
                  <a:lnTo>
                    <a:pt x="371" y="449"/>
                  </a:lnTo>
                  <a:cubicBezTo>
                    <a:pt x="376" y="449"/>
                    <a:pt x="379" y="452"/>
                    <a:pt x="379" y="457"/>
                  </a:cubicBezTo>
                  <a:lnTo>
                    <a:pt x="379" y="460"/>
                  </a:lnTo>
                  <a:lnTo>
                    <a:pt x="379" y="465"/>
                  </a:lnTo>
                  <a:lnTo>
                    <a:pt x="379" y="468"/>
                  </a:lnTo>
                  <a:lnTo>
                    <a:pt x="379" y="470"/>
                  </a:lnTo>
                  <a:lnTo>
                    <a:pt x="379" y="473"/>
                  </a:lnTo>
                  <a:lnTo>
                    <a:pt x="379" y="476"/>
                  </a:lnTo>
                  <a:lnTo>
                    <a:pt x="378" y="472"/>
                  </a:lnTo>
                  <a:lnTo>
                    <a:pt x="381" y="478"/>
                  </a:lnTo>
                  <a:cubicBezTo>
                    <a:pt x="382" y="479"/>
                    <a:pt x="382" y="480"/>
                    <a:pt x="382" y="481"/>
                  </a:cubicBezTo>
                  <a:lnTo>
                    <a:pt x="382" y="484"/>
                  </a:lnTo>
                  <a:lnTo>
                    <a:pt x="381" y="481"/>
                  </a:lnTo>
                  <a:lnTo>
                    <a:pt x="384" y="486"/>
                  </a:lnTo>
                  <a:cubicBezTo>
                    <a:pt x="384" y="487"/>
                    <a:pt x="384" y="488"/>
                    <a:pt x="384" y="490"/>
                  </a:cubicBezTo>
                  <a:lnTo>
                    <a:pt x="384" y="492"/>
                  </a:lnTo>
                  <a:lnTo>
                    <a:pt x="384" y="490"/>
                  </a:lnTo>
                  <a:lnTo>
                    <a:pt x="387" y="498"/>
                  </a:lnTo>
                  <a:lnTo>
                    <a:pt x="389" y="506"/>
                  </a:lnTo>
                  <a:lnTo>
                    <a:pt x="392" y="518"/>
                  </a:lnTo>
                  <a:lnTo>
                    <a:pt x="391" y="515"/>
                  </a:lnTo>
                  <a:lnTo>
                    <a:pt x="397" y="523"/>
                  </a:lnTo>
                  <a:lnTo>
                    <a:pt x="400" y="530"/>
                  </a:lnTo>
                  <a:cubicBezTo>
                    <a:pt x="400" y="531"/>
                    <a:pt x="400" y="532"/>
                    <a:pt x="400" y="533"/>
                  </a:cubicBezTo>
                  <a:lnTo>
                    <a:pt x="400" y="536"/>
                  </a:lnTo>
                  <a:lnTo>
                    <a:pt x="400" y="539"/>
                  </a:lnTo>
                  <a:cubicBezTo>
                    <a:pt x="400" y="541"/>
                    <a:pt x="400" y="543"/>
                    <a:pt x="398" y="544"/>
                  </a:cubicBezTo>
                  <a:lnTo>
                    <a:pt x="396" y="547"/>
                  </a:lnTo>
                  <a:cubicBezTo>
                    <a:pt x="394" y="549"/>
                    <a:pt x="392" y="550"/>
                    <a:pt x="390" y="550"/>
                  </a:cubicBezTo>
                  <a:lnTo>
                    <a:pt x="387" y="550"/>
                  </a:lnTo>
                  <a:cubicBezTo>
                    <a:pt x="386" y="550"/>
                    <a:pt x="385" y="549"/>
                    <a:pt x="385" y="549"/>
                  </a:cubicBezTo>
                  <a:lnTo>
                    <a:pt x="377" y="546"/>
                  </a:lnTo>
                  <a:lnTo>
                    <a:pt x="379" y="547"/>
                  </a:lnTo>
                  <a:lnTo>
                    <a:pt x="376" y="547"/>
                  </a:lnTo>
                  <a:cubicBezTo>
                    <a:pt x="372" y="547"/>
                    <a:pt x="368" y="543"/>
                    <a:pt x="368" y="539"/>
                  </a:cubicBezTo>
                  <a:lnTo>
                    <a:pt x="368" y="536"/>
                  </a:lnTo>
                  <a:cubicBezTo>
                    <a:pt x="368" y="532"/>
                    <a:pt x="372" y="528"/>
                    <a:pt x="376" y="528"/>
                  </a:cubicBezTo>
                  <a:lnTo>
                    <a:pt x="379" y="528"/>
                  </a:lnTo>
                  <a:lnTo>
                    <a:pt x="382" y="528"/>
                  </a:lnTo>
                  <a:lnTo>
                    <a:pt x="384" y="528"/>
                  </a:lnTo>
                  <a:lnTo>
                    <a:pt x="387" y="528"/>
                  </a:lnTo>
                  <a:lnTo>
                    <a:pt x="381" y="530"/>
                  </a:lnTo>
                  <a:lnTo>
                    <a:pt x="384" y="528"/>
                  </a:lnTo>
                  <a:lnTo>
                    <a:pt x="390" y="541"/>
                  </a:lnTo>
                  <a:lnTo>
                    <a:pt x="384" y="541"/>
                  </a:lnTo>
                  <a:lnTo>
                    <a:pt x="392" y="533"/>
                  </a:lnTo>
                  <a:lnTo>
                    <a:pt x="392" y="536"/>
                  </a:lnTo>
                  <a:cubicBezTo>
                    <a:pt x="392" y="540"/>
                    <a:pt x="389" y="544"/>
                    <a:pt x="384" y="544"/>
                  </a:cubicBezTo>
                  <a:lnTo>
                    <a:pt x="379" y="544"/>
                  </a:lnTo>
                  <a:lnTo>
                    <a:pt x="371" y="544"/>
                  </a:lnTo>
                  <a:lnTo>
                    <a:pt x="368" y="544"/>
                  </a:lnTo>
                  <a:lnTo>
                    <a:pt x="371" y="544"/>
                  </a:lnTo>
                  <a:lnTo>
                    <a:pt x="363" y="546"/>
                  </a:lnTo>
                  <a:cubicBezTo>
                    <a:pt x="362" y="547"/>
                    <a:pt x="361" y="547"/>
                    <a:pt x="360" y="547"/>
                  </a:cubicBezTo>
                  <a:lnTo>
                    <a:pt x="352" y="547"/>
                  </a:lnTo>
                  <a:lnTo>
                    <a:pt x="360" y="539"/>
                  </a:lnTo>
                  <a:lnTo>
                    <a:pt x="360" y="542"/>
                  </a:lnTo>
                  <a:cubicBezTo>
                    <a:pt x="360" y="546"/>
                    <a:pt x="357" y="550"/>
                    <a:pt x="352" y="550"/>
                  </a:cubicBezTo>
                  <a:lnTo>
                    <a:pt x="350" y="550"/>
                  </a:lnTo>
                  <a:lnTo>
                    <a:pt x="353" y="549"/>
                  </a:lnTo>
                  <a:lnTo>
                    <a:pt x="348" y="551"/>
                  </a:lnTo>
                  <a:cubicBezTo>
                    <a:pt x="347" y="552"/>
                    <a:pt x="346" y="552"/>
                    <a:pt x="344" y="552"/>
                  </a:cubicBezTo>
                  <a:lnTo>
                    <a:pt x="334" y="552"/>
                  </a:lnTo>
                  <a:lnTo>
                    <a:pt x="328" y="552"/>
                  </a:lnTo>
                  <a:lnTo>
                    <a:pt x="336" y="544"/>
                  </a:lnTo>
                  <a:lnTo>
                    <a:pt x="336" y="547"/>
                  </a:lnTo>
                  <a:cubicBezTo>
                    <a:pt x="336" y="551"/>
                    <a:pt x="333" y="555"/>
                    <a:pt x="328" y="555"/>
                  </a:cubicBezTo>
                  <a:lnTo>
                    <a:pt x="323" y="555"/>
                  </a:lnTo>
                  <a:lnTo>
                    <a:pt x="320" y="555"/>
                  </a:lnTo>
                  <a:lnTo>
                    <a:pt x="326" y="553"/>
                  </a:lnTo>
                  <a:lnTo>
                    <a:pt x="324" y="555"/>
                  </a:lnTo>
                  <a:cubicBezTo>
                    <a:pt x="322" y="557"/>
                    <a:pt x="320" y="558"/>
                    <a:pt x="318" y="558"/>
                  </a:cubicBezTo>
                  <a:lnTo>
                    <a:pt x="315" y="558"/>
                  </a:lnTo>
                  <a:lnTo>
                    <a:pt x="312" y="558"/>
                  </a:lnTo>
                  <a:lnTo>
                    <a:pt x="310" y="558"/>
                  </a:lnTo>
                  <a:lnTo>
                    <a:pt x="318" y="550"/>
                  </a:lnTo>
                  <a:lnTo>
                    <a:pt x="318" y="552"/>
                  </a:lnTo>
                  <a:cubicBezTo>
                    <a:pt x="318" y="556"/>
                    <a:pt x="316" y="559"/>
                    <a:pt x="313" y="560"/>
                  </a:cubicBezTo>
                  <a:cubicBezTo>
                    <a:pt x="310" y="561"/>
                    <a:pt x="306" y="560"/>
                    <a:pt x="304" y="558"/>
                  </a:cubicBezTo>
                  <a:lnTo>
                    <a:pt x="301" y="555"/>
                  </a:lnTo>
                  <a:lnTo>
                    <a:pt x="307" y="558"/>
                  </a:lnTo>
                  <a:lnTo>
                    <a:pt x="294" y="558"/>
                  </a:lnTo>
                  <a:cubicBezTo>
                    <a:pt x="292" y="558"/>
                    <a:pt x="290" y="557"/>
                    <a:pt x="288" y="555"/>
                  </a:cubicBezTo>
                  <a:lnTo>
                    <a:pt x="285" y="553"/>
                  </a:lnTo>
                  <a:lnTo>
                    <a:pt x="291" y="555"/>
                  </a:lnTo>
                  <a:lnTo>
                    <a:pt x="288" y="555"/>
                  </a:lnTo>
                  <a:lnTo>
                    <a:pt x="286" y="555"/>
                  </a:lnTo>
                  <a:cubicBezTo>
                    <a:pt x="285" y="555"/>
                    <a:pt x="283" y="555"/>
                    <a:pt x="282" y="554"/>
                  </a:cubicBezTo>
                  <a:lnTo>
                    <a:pt x="277" y="551"/>
                  </a:lnTo>
                  <a:lnTo>
                    <a:pt x="280" y="552"/>
                  </a:lnTo>
                  <a:lnTo>
                    <a:pt x="278" y="552"/>
                  </a:lnTo>
                  <a:lnTo>
                    <a:pt x="272" y="552"/>
                  </a:lnTo>
                  <a:lnTo>
                    <a:pt x="270" y="552"/>
                  </a:lnTo>
                  <a:cubicBezTo>
                    <a:pt x="268" y="552"/>
                    <a:pt x="266" y="551"/>
                    <a:pt x="264" y="550"/>
                  </a:cubicBezTo>
                  <a:lnTo>
                    <a:pt x="261" y="547"/>
                  </a:lnTo>
                  <a:lnTo>
                    <a:pt x="267" y="550"/>
                  </a:lnTo>
                  <a:lnTo>
                    <a:pt x="264" y="550"/>
                  </a:lnTo>
                  <a:cubicBezTo>
                    <a:pt x="262" y="550"/>
                    <a:pt x="260" y="549"/>
                    <a:pt x="259" y="547"/>
                  </a:cubicBezTo>
                  <a:lnTo>
                    <a:pt x="256" y="544"/>
                  </a:lnTo>
                  <a:lnTo>
                    <a:pt x="258" y="546"/>
                  </a:lnTo>
                  <a:lnTo>
                    <a:pt x="247" y="540"/>
                  </a:lnTo>
                  <a:cubicBezTo>
                    <a:pt x="247" y="540"/>
                    <a:pt x="246" y="540"/>
                    <a:pt x="245" y="539"/>
                  </a:cubicBezTo>
                  <a:lnTo>
                    <a:pt x="243" y="536"/>
                  </a:lnTo>
                  <a:lnTo>
                    <a:pt x="245" y="538"/>
                  </a:lnTo>
                  <a:lnTo>
                    <a:pt x="239" y="535"/>
                  </a:lnTo>
                  <a:lnTo>
                    <a:pt x="234" y="532"/>
                  </a:lnTo>
                  <a:cubicBezTo>
                    <a:pt x="233" y="532"/>
                    <a:pt x="233" y="531"/>
                    <a:pt x="232" y="531"/>
                  </a:cubicBezTo>
                  <a:lnTo>
                    <a:pt x="229" y="528"/>
                  </a:lnTo>
                  <a:lnTo>
                    <a:pt x="227" y="525"/>
                  </a:lnTo>
                  <a:lnTo>
                    <a:pt x="224" y="523"/>
                  </a:lnTo>
                  <a:cubicBezTo>
                    <a:pt x="223" y="521"/>
                    <a:pt x="222" y="519"/>
                    <a:pt x="222" y="517"/>
                  </a:cubicBezTo>
                  <a:lnTo>
                    <a:pt x="222" y="514"/>
                  </a:lnTo>
                  <a:lnTo>
                    <a:pt x="222" y="509"/>
                  </a:lnTo>
                  <a:lnTo>
                    <a:pt x="230" y="517"/>
                  </a:lnTo>
                  <a:lnTo>
                    <a:pt x="227" y="517"/>
                  </a:lnTo>
                  <a:cubicBezTo>
                    <a:pt x="226" y="517"/>
                    <a:pt x="226" y="517"/>
                    <a:pt x="225" y="516"/>
                  </a:cubicBezTo>
                  <a:lnTo>
                    <a:pt x="214" y="514"/>
                  </a:lnTo>
                  <a:cubicBezTo>
                    <a:pt x="213" y="513"/>
                    <a:pt x="212" y="513"/>
                    <a:pt x="211" y="512"/>
                  </a:cubicBezTo>
                  <a:lnTo>
                    <a:pt x="208" y="509"/>
                  </a:lnTo>
                  <a:lnTo>
                    <a:pt x="214" y="511"/>
                  </a:lnTo>
                  <a:lnTo>
                    <a:pt x="200" y="511"/>
                  </a:lnTo>
                  <a:lnTo>
                    <a:pt x="195" y="511"/>
                  </a:lnTo>
                  <a:lnTo>
                    <a:pt x="192" y="511"/>
                  </a:lnTo>
                  <a:cubicBezTo>
                    <a:pt x="190" y="511"/>
                    <a:pt x="188" y="510"/>
                    <a:pt x="187" y="509"/>
                  </a:cubicBezTo>
                  <a:lnTo>
                    <a:pt x="184" y="506"/>
                  </a:lnTo>
                  <a:lnTo>
                    <a:pt x="190" y="509"/>
                  </a:lnTo>
                  <a:lnTo>
                    <a:pt x="187" y="509"/>
                  </a:lnTo>
                  <a:cubicBezTo>
                    <a:pt x="186" y="509"/>
                    <a:pt x="185" y="508"/>
                    <a:pt x="183" y="508"/>
                  </a:cubicBezTo>
                  <a:lnTo>
                    <a:pt x="178" y="505"/>
                  </a:lnTo>
                  <a:cubicBezTo>
                    <a:pt x="177" y="505"/>
                    <a:pt x="177" y="504"/>
                    <a:pt x="176" y="503"/>
                  </a:cubicBezTo>
                  <a:lnTo>
                    <a:pt x="173" y="501"/>
                  </a:lnTo>
                  <a:lnTo>
                    <a:pt x="179" y="503"/>
                  </a:lnTo>
                  <a:lnTo>
                    <a:pt x="176" y="503"/>
                  </a:lnTo>
                  <a:cubicBezTo>
                    <a:pt x="172" y="503"/>
                    <a:pt x="168" y="499"/>
                    <a:pt x="168" y="495"/>
                  </a:cubicBezTo>
                  <a:lnTo>
                    <a:pt x="168" y="492"/>
                  </a:lnTo>
                  <a:lnTo>
                    <a:pt x="171" y="498"/>
                  </a:lnTo>
                  <a:lnTo>
                    <a:pt x="168" y="495"/>
                  </a:lnTo>
                  <a:cubicBezTo>
                    <a:pt x="167" y="494"/>
                    <a:pt x="166" y="492"/>
                    <a:pt x="166" y="490"/>
                  </a:cubicBezTo>
                  <a:lnTo>
                    <a:pt x="166" y="487"/>
                  </a:lnTo>
                  <a:lnTo>
                    <a:pt x="167" y="490"/>
                  </a:lnTo>
                  <a:lnTo>
                    <a:pt x="164" y="485"/>
                  </a:lnTo>
                  <a:lnTo>
                    <a:pt x="161" y="479"/>
                  </a:lnTo>
                  <a:lnTo>
                    <a:pt x="156" y="465"/>
                  </a:lnTo>
                  <a:cubicBezTo>
                    <a:pt x="155" y="464"/>
                    <a:pt x="155" y="463"/>
                    <a:pt x="155" y="462"/>
                  </a:cubicBezTo>
                  <a:lnTo>
                    <a:pt x="155" y="460"/>
                  </a:lnTo>
                  <a:lnTo>
                    <a:pt x="155" y="461"/>
                  </a:lnTo>
                  <a:lnTo>
                    <a:pt x="153" y="450"/>
                  </a:lnTo>
                  <a:cubicBezTo>
                    <a:pt x="153" y="450"/>
                    <a:pt x="152" y="449"/>
                    <a:pt x="152" y="449"/>
                  </a:cubicBezTo>
                  <a:lnTo>
                    <a:pt x="152" y="438"/>
                  </a:lnTo>
                  <a:lnTo>
                    <a:pt x="152" y="432"/>
                  </a:lnTo>
                  <a:lnTo>
                    <a:pt x="152" y="429"/>
                  </a:lnTo>
                  <a:lnTo>
                    <a:pt x="152" y="427"/>
                  </a:lnTo>
                  <a:lnTo>
                    <a:pt x="152" y="424"/>
                  </a:lnTo>
                  <a:lnTo>
                    <a:pt x="152" y="421"/>
                  </a:lnTo>
                  <a:lnTo>
                    <a:pt x="155" y="427"/>
                  </a:lnTo>
                  <a:lnTo>
                    <a:pt x="152" y="424"/>
                  </a:lnTo>
                  <a:cubicBezTo>
                    <a:pt x="149" y="421"/>
                    <a:pt x="149" y="416"/>
                    <a:pt x="152" y="413"/>
                  </a:cubicBezTo>
                  <a:lnTo>
                    <a:pt x="155" y="410"/>
                  </a:lnTo>
                  <a:cubicBezTo>
                    <a:pt x="156" y="409"/>
                    <a:pt x="158" y="408"/>
                    <a:pt x="160" y="408"/>
                  </a:cubicBezTo>
                  <a:lnTo>
                    <a:pt x="163" y="408"/>
                  </a:lnTo>
                  <a:cubicBezTo>
                    <a:pt x="165" y="408"/>
                    <a:pt x="167" y="409"/>
                    <a:pt x="169" y="410"/>
                  </a:cubicBezTo>
                  <a:lnTo>
                    <a:pt x="174" y="416"/>
                  </a:lnTo>
                  <a:cubicBezTo>
                    <a:pt x="176" y="417"/>
                    <a:pt x="176" y="419"/>
                    <a:pt x="176" y="421"/>
                  </a:cubicBezTo>
                  <a:lnTo>
                    <a:pt x="176" y="424"/>
                  </a:lnTo>
                  <a:cubicBezTo>
                    <a:pt x="176" y="428"/>
                    <a:pt x="173" y="432"/>
                    <a:pt x="168" y="432"/>
                  </a:cubicBezTo>
                  <a:lnTo>
                    <a:pt x="166" y="432"/>
                  </a:lnTo>
                  <a:lnTo>
                    <a:pt x="174" y="424"/>
                  </a:lnTo>
                  <a:lnTo>
                    <a:pt x="174" y="427"/>
                  </a:lnTo>
                  <a:lnTo>
                    <a:pt x="166" y="419"/>
                  </a:lnTo>
                  <a:lnTo>
                    <a:pt x="168" y="419"/>
                  </a:lnTo>
                  <a:lnTo>
                    <a:pt x="163" y="421"/>
                  </a:lnTo>
                  <a:lnTo>
                    <a:pt x="165" y="418"/>
                  </a:lnTo>
                  <a:close/>
                  <a:moveTo>
                    <a:pt x="174" y="432"/>
                  </a:moveTo>
                  <a:cubicBezTo>
                    <a:pt x="173" y="434"/>
                    <a:pt x="171" y="435"/>
                    <a:pt x="168" y="435"/>
                  </a:cubicBezTo>
                  <a:lnTo>
                    <a:pt x="166" y="435"/>
                  </a:lnTo>
                  <a:cubicBezTo>
                    <a:pt x="161" y="435"/>
                    <a:pt x="158" y="431"/>
                    <a:pt x="158" y="427"/>
                  </a:cubicBezTo>
                  <a:lnTo>
                    <a:pt x="158" y="424"/>
                  </a:lnTo>
                  <a:cubicBezTo>
                    <a:pt x="158" y="420"/>
                    <a:pt x="161" y="416"/>
                    <a:pt x="166" y="416"/>
                  </a:cubicBezTo>
                  <a:lnTo>
                    <a:pt x="168" y="416"/>
                  </a:lnTo>
                  <a:lnTo>
                    <a:pt x="160" y="424"/>
                  </a:lnTo>
                  <a:lnTo>
                    <a:pt x="160" y="421"/>
                  </a:lnTo>
                  <a:lnTo>
                    <a:pt x="163" y="427"/>
                  </a:lnTo>
                  <a:lnTo>
                    <a:pt x="157" y="421"/>
                  </a:lnTo>
                  <a:lnTo>
                    <a:pt x="163" y="424"/>
                  </a:lnTo>
                  <a:lnTo>
                    <a:pt x="160" y="424"/>
                  </a:lnTo>
                  <a:lnTo>
                    <a:pt x="166" y="421"/>
                  </a:lnTo>
                  <a:lnTo>
                    <a:pt x="164" y="424"/>
                  </a:lnTo>
                  <a:lnTo>
                    <a:pt x="164" y="413"/>
                  </a:lnTo>
                  <a:lnTo>
                    <a:pt x="166" y="416"/>
                  </a:lnTo>
                  <a:cubicBezTo>
                    <a:pt x="168" y="417"/>
                    <a:pt x="168" y="419"/>
                    <a:pt x="168" y="421"/>
                  </a:cubicBezTo>
                  <a:lnTo>
                    <a:pt x="168" y="424"/>
                  </a:lnTo>
                  <a:lnTo>
                    <a:pt x="168" y="427"/>
                  </a:lnTo>
                  <a:lnTo>
                    <a:pt x="168" y="429"/>
                  </a:lnTo>
                  <a:lnTo>
                    <a:pt x="168" y="432"/>
                  </a:lnTo>
                  <a:lnTo>
                    <a:pt x="168" y="438"/>
                  </a:lnTo>
                  <a:lnTo>
                    <a:pt x="168" y="449"/>
                  </a:lnTo>
                  <a:lnTo>
                    <a:pt x="168" y="447"/>
                  </a:lnTo>
                  <a:lnTo>
                    <a:pt x="171" y="458"/>
                  </a:lnTo>
                  <a:cubicBezTo>
                    <a:pt x="171" y="458"/>
                    <a:pt x="171" y="459"/>
                    <a:pt x="171" y="460"/>
                  </a:cubicBezTo>
                  <a:lnTo>
                    <a:pt x="171" y="462"/>
                  </a:lnTo>
                  <a:lnTo>
                    <a:pt x="171" y="459"/>
                  </a:lnTo>
                  <a:lnTo>
                    <a:pt x="176" y="472"/>
                  </a:lnTo>
                  <a:lnTo>
                    <a:pt x="178" y="478"/>
                  </a:lnTo>
                  <a:lnTo>
                    <a:pt x="181" y="483"/>
                  </a:lnTo>
                  <a:cubicBezTo>
                    <a:pt x="182" y="484"/>
                    <a:pt x="182" y="486"/>
                    <a:pt x="182" y="487"/>
                  </a:cubicBezTo>
                  <a:lnTo>
                    <a:pt x="182" y="490"/>
                  </a:lnTo>
                  <a:lnTo>
                    <a:pt x="180" y="484"/>
                  </a:lnTo>
                  <a:lnTo>
                    <a:pt x="182" y="487"/>
                  </a:lnTo>
                  <a:cubicBezTo>
                    <a:pt x="184" y="488"/>
                    <a:pt x="184" y="490"/>
                    <a:pt x="184" y="492"/>
                  </a:cubicBezTo>
                  <a:lnTo>
                    <a:pt x="184" y="495"/>
                  </a:lnTo>
                  <a:lnTo>
                    <a:pt x="176" y="487"/>
                  </a:lnTo>
                  <a:lnTo>
                    <a:pt x="179" y="487"/>
                  </a:lnTo>
                  <a:cubicBezTo>
                    <a:pt x="181" y="487"/>
                    <a:pt x="183" y="488"/>
                    <a:pt x="185" y="489"/>
                  </a:cubicBezTo>
                  <a:lnTo>
                    <a:pt x="188" y="492"/>
                  </a:lnTo>
                  <a:lnTo>
                    <a:pt x="185" y="491"/>
                  </a:lnTo>
                  <a:lnTo>
                    <a:pt x="191" y="493"/>
                  </a:lnTo>
                  <a:lnTo>
                    <a:pt x="187" y="493"/>
                  </a:lnTo>
                  <a:lnTo>
                    <a:pt x="190" y="493"/>
                  </a:lnTo>
                  <a:cubicBezTo>
                    <a:pt x="192" y="493"/>
                    <a:pt x="194" y="493"/>
                    <a:pt x="196" y="495"/>
                  </a:cubicBezTo>
                  <a:lnTo>
                    <a:pt x="198" y="498"/>
                  </a:lnTo>
                  <a:lnTo>
                    <a:pt x="192" y="495"/>
                  </a:lnTo>
                  <a:lnTo>
                    <a:pt x="195" y="495"/>
                  </a:lnTo>
                  <a:lnTo>
                    <a:pt x="200" y="495"/>
                  </a:lnTo>
                  <a:lnTo>
                    <a:pt x="214" y="495"/>
                  </a:lnTo>
                  <a:cubicBezTo>
                    <a:pt x="216" y="495"/>
                    <a:pt x="218" y="496"/>
                    <a:pt x="220" y="498"/>
                  </a:cubicBezTo>
                  <a:lnTo>
                    <a:pt x="222" y="500"/>
                  </a:lnTo>
                  <a:lnTo>
                    <a:pt x="218" y="498"/>
                  </a:lnTo>
                  <a:lnTo>
                    <a:pt x="229" y="501"/>
                  </a:lnTo>
                  <a:lnTo>
                    <a:pt x="227" y="501"/>
                  </a:lnTo>
                  <a:lnTo>
                    <a:pt x="230" y="501"/>
                  </a:lnTo>
                  <a:cubicBezTo>
                    <a:pt x="234" y="501"/>
                    <a:pt x="238" y="504"/>
                    <a:pt x="238" y="509"/>
                  </a:cubicBezTo>
                  <a:lnTo>
                    <a:pt x="238" y="514"/>
                  </a:lnTo>
                  <a:lnTo>
                    <a:pt x="238" y="517"/>
                  </a:lnTo>
                  <a:lnTo>
                    <a:pt x="236" y="511"/>
                  </a:lnTo>
                  <a:lnTo>
                    <a:pt x="238" y="514"/>
                  </a:lnTo>
                  <a:lnTo>
                    <a:pt x="241" y="517"/>
                  </a:lnTo>
                  <a:lnTo>
                    <a:pt x="244" y="520"/>
                  </a:lnTo>
                  <a:lnTo>
                    <a:pt x="241" y="518"/>
                  </a:lnTo>
                  <a:lnTo>
                    <a:pt x="247" y="521"/>
                  </a:lnTo>
                  <a:lnTo>
                    <a:pt x="252" y="523"/>
                  </a:lnTo>
                  <a:cubicBezTo>
                    <a:pt x="253" y="524"/>
                    <a:pt x="254" y="524"/>
                    <a:pt x="254" y="525"/>
                  </a:cubicBezTo>
                  <a:lnTo>
                    <a:pt x="257" y="528"/>
                  </a:lnTo>
                  <a:lnTo>
                    <a:pt x="255" y="526"/>
                  </a:lnTo>
                  <a:lnTo>
                    <a:pt x="265" y="532"/>
                  </a:lnTo>
                  <a:cubicBezTo>
                    <a:pt x="266" y="532"/>
                    <a:pt x="267" y="533"/>
                    <a:pt x="268" y="533"/>
                  </a:cubicBezTo>
                  <a:lnTo>
                    <a:pt x="270" y="536"/>
                  </a:lnTo>
                  <a:lnTo>
                    <a:pt x="264" y="534"/>
                  </a:lnTo>
                  <a:lnTo>
                    <a:pt x="267" y="534"/>
                  </a:lnTo>
                  <a:cubicBezTo>
                    <a:pt x="269" y="534"/>
                    <a:pt x="271" y="534"/>
                    <a:pt x="273" y="536"/>
                  </a:cubicBezTo>
                  <a:lnTo>
                    <a:pt x="276" y="539"/>
                  </a:lnTo>
                  <a:lnTo>
                    <a:pt x="270" y="536"/>
                  </a:lnTo>
                  <a:lnTo>
                    <a:pt x="272" y="536"/>
                  </a:lnTo>
                  <a:lnTo>
                    <a:pt x="278" y="536"/>
                  </a:lnTo>
                  <a:lnTo>
                    <a:pt x="280" y="536"/>
                  </a:lnTo>
                  <a:cubicBezTo>
                    <a:pt x="282" y="536"/>
                    <a:pt x="283" y="537"/>
                    <a:pt x="284" y="537"/>
                  </a:cubicBezTo>
                  <a:lnTo>
                    <a:pt x="289" y="540"/>
                  </a:lnTo>
                  <a:lnTo>
                    <a:pt x="286" y="539"/>
                  </a:lnTo>
                  <a:lnTo>
                    <a:pt x="288" y="539"/>
                  </a:lnTo>
                  <a:lnTo>
                    <a:pt x="291" y="539"/>
                  </a:lnTo>
                  <a:cubicBezTo>
                    <a:pt x="293" y="539"/>
                    <a:pt x="295" y="540"/>
                    <a:pt x="297" y="541"/>
                  </a:cubicBezTo>
                  <a:lnTo>
                    <a:pt x="300" y="544"/>
                  </a:lnTo>
                  <a:lnTo>
                    <a:pt x="294" y="542"/>
                  </a:lnTo>
                  <a:lnTo>
                    <a:pt x="307" y="542"/>
                  </a:lnTo>
                  <a:cubicBezTo>
                    <a:pt x="309" y="542"/>
                    <a:pt x="311" y="543"/>
                    <a:pt x="313" y="544"/>
                  </a:cubicBezTo>
                  <a:lnTo>
                    <a:pt x="316" y="547"/>
                  </a:lnTo>
                  <a:lnTo>
                    <a:pt x="302" y="552"/>
                  </a:lnTo>
                  <a:lnTo>
                    <a:pt x="302" y="550"/>
                  </a:lnTo>
                  <a:cubicBezTo>
                    <a:pt x="302" y="545"/>
                    <a:pt x="305" y="542"/>
                    <a:pt x="310" y="542"/>
                  </a:cubicBezTo>
                  <a:lnTo>
                    <a:pt x="312" y="542"/>
                  </a:lnTo>
                  <a:lnTo>
                    <a:pt x="315" y="542"/>
                  </a:lnTo>
                  <a:lnTo>
                    <a:pt x="318" y="542"/>
                  </a:lnTo>
                  <a:lnTo>
                    <a:pt x="312" y="544"/>
                  </a:lnTo>
                  <a:lnTo>
                    <a:pt x="315" y="541"/>
                  </a:lnTo>
                  <a:cubicBezTo>
                    <a:pt x="316" y="540"/>
                    <a:pt x="318" y="539"/>
                    <a:pt x="320" y="539"/>
                  </a:cubicBezTo>
                  <a:lnTo>
                    <a:pt x="323" y="539"/>
                  </a:lnTo>
                  <a:lnTo>
                    <a:pt x="328" y="539"/>
                  </a:lnTo>
                  <a:lnTo>
                    <a:pt x="320" y="547"/>
                  </a:lnTo>
                  <a:lnTo>
                    <a:pt x="320" y="544"/>
                  </a:lnTo>
                  <a:cubicBezTo>
                    <a:pt x="320" y="540"/>
                    <a:pt x="324" y="536"/>
                    <a:pt x="328" y="536"/>
                  </a:cubicBezTo>
                  <a:lnTo>
                    <a:pt x="334" y="536"/>
                  </a:lnTo>
                  <a:lnTo>
                    <a:pt x="344" y="536"/>
                  </a:lnTo>
                  <a:lnTo>
                    <a:pt x="341" y="537"/>
                  </a:lnTo>
                  <a:lnTo>
                    <a:pt x="346" y="534"/>
                  </a:lnTo>
                  <a:cubicBezTo>
                    <a:pt x="347" y="534"/>
                    <a:pt x="349" y="534"/>
                    <a:pt x="350" y="534"/>
                  </a:cubicBezTo>
                  <a:lnTo>
                    <a:pt x="352" y="534"/>
                  </a:lnTo>
                  <a:lnTo>
                    <a:pt x="344" y="542"/>
                  </a:lnTo>
                  <a:lnTo>
                    <a:pt x="344" y="539"/>
                  </a:lnTo>
                  <a:cubicBezTo>
                    <a:pt x="344" y="534"/>
                    <a:pt x="348" y="531"/>
                    <a:pt x="352" y="531"/>
                  </a:cubicBezTo>
                  <a:lnTo>
                    <a:pt x="360" y="531"/>
                  </a:lnTo>
                  <a:lnTo>
                    <a:pt x="358" y="531"/>
                  </a:lnTo>
                  <a:lnTo>
                    <a:pt x="366" y="528"/>
                  </a:lnTo>
                  <a:cubicBezTo>
                    <a:pt x="367" y="528"/>
                    <a:pt x="368" y="528"/>
                    <a:pt x="368" y="528"/>
                  </a:cubicBezTo>
                  <a:lnTo>
                    <a:pt x="371" y="528"/>
                  </a:lnTo>
                  <a:lnTo>
                    <a:pt x="379" y="528"/>
                  </a:lnTo>
                  <a:lnTo>
                    <a:pt x="384" y="528"/>
                  </a:lnTo>
                  <a:lnTo>
                    <a:pt x="376" y="536"/>
                  </a:lnTo>
                  <a:lnTo>
                    <a:pt x="376" y="533"/>
                  </a:lnTo>
                  <a:cubicBezTo>
                    <a:pt x="376" y="529"/>
                    <a:pt x="380" y="525"/>
                    <a:pt x="384" y="525"/>
                  </a:cubicBezTo>
                  <a:lnTo>
                    <a:pt x="390" y="525"/>
                  </a:lnTo>
                  <a:cubicBezTo>
                    <a:pt x="393" y="525"/>
                    <a:pt x="396" y="527"/>
                    <a:pt x="397" y="530"/>
                  </a:cubicBezTo>
                  <a:cubicBezTo>
                    <a:pt x="398" y="533"/>
                    <a:pt x="398" y="537"/>
                    <a:pt x="396" y="539"/>
                  </a:cubicBezTo>
                  <a:lnTo>
                    <a:pt x="393" y="542"/>
                  </a:lnTo>
                  <a:cubicBezTo>
                    <a:pt x="391" y="543"/>
                    <a:pt x="389" y="544"/>
                    <a:pt x="387" y="544"/>
                  </a:cubicBezTo>
                  <a:lnTo>
                    <a:pt x="384" y="544"/>
                  </a:lnTo>
                  <a:lnTo>
                    <a:pt x="382" y="544"/>
                  </a:lnTo>
                  <a:lnTo>
                    <a:pt x="379" y="544"/>
                  </a:lnTo>
                  <a:lnTo>
                    <a:pt x="376" y="544"/>
                  </a:lnTo>
                  <a:lnTo>
                    <a:pt x="384" y="536"/>
                  </a:lnTo>
                  <a:lnTo>
                    <a:pt x="384" y="539"/>
                  </a:lnTo>
                  <a:lnTo>
                    <a:pt x="376" y="531"/>
                  </a:lnTo>
                  <a:lnTo>
                    <a:pt x="379" y="531"/>
                  </a:lnTo>
                  <a:cubicBezTo>
                    <a:pt x="380" y="531"/>
                    <a:pt x="381" y="531"/>
                    <a:pt x="382" y="531"/>
                  </a:cubicBezTo>
                  <a:lnTo>
                    <a:pt x="390" y="534"/>
                  </a:lnTo>
                  <a:lnTo>
                    <a:pt x="387" y="534"/>
                  </a:lnTo>
                  <a:lnTo>
                    <a:pt x="390" y="534"/>
                  </a:lnTo>
                  <a:lnTo>
                    <a:pt x="384" y="536"/>
                  </a:lnTo>
                  <a:lnTo>
                    <a:pt x="387" y="533"/>
                  </a:lnTo>
                  <a:lnTo>
                    <a:pt x="384" y="539"/>
                  </a:lnTo>
                  <a:lnTo>
                    <a:pt x="384" y="536"/>
                  </a:lnTo>
                  <a:lnTo>
                    <a:pt x="384" y="533"/>
                  </a:lnTo>
                  <a:lnTo>
                    <a:pt x="385" y="537"/>
                  </a:lnTo>
                  <a:lnTo>
                    <a:pt x="383" y="532"/>
                  </a:lnTo>
                  <a:lnTo>
                    <a:pt x="378" y="524"/>
                  </a:lnTo>
                  <a:cubicBezTo>
                    <a:pt x="377" y="523"/>
                    <a:pt x="377" y="522"/>
                    <a:pt x="377" y="522"/>
                  </a:cubicBezTo>
                  <a:lnTo>
                    <a:pt x="374" y="511"/>
                  </a:lnTo>
                  <a:lnTo>
                    <a:pt x="372" y="503"/>
                  </a:lnTo>
                  <a:lnTo>
                    <a:pt x="369" y="495"/>
                  </a:lnTo>
                  <a:cubicBezTo>
                    <a:pt x="369" y="494"/>
                    <a:pt x="368" y="493"/>
                    <a:pt x="368" y="492"/>
                  </a:cubicBezTo>
                  <a:lnTo>
                    <a:pt x="368" y="490"/>
                  </a:lnTo>
                  <a:lnTo>
                    <a:pt x="369" y="493"/>
                  </a:lnTo>
                  <a:lnTo>
                    <a:pt x="367" y="488"/>
                  </a:lnTo>
                  <a:cubicBezTo>
                    <a:pt x="366" y="487"/>
                    <a:pt x="366" y="485"/>
                    <a:pt x="366" y="484"/>
                  </a:cubicBezTo>
                  <a:lnTo>
                    <a:pt x="366" y="481"/>
                  </a:lnTo>
                  <a:lnTo>
                    <a:pt x="367" y="485"/>
                  </a:lnTo>
                  <a:lnTo>
                    <a:pt x="364" y="479"/>
                  </a:lnTo>
                  <a:cubicBezTo>
                    <a:pt x="363" y="478"/>
                    <a:pt x="363" y="477"/>
                    <a:pt x="363" y="476"/>
                  </a:cubicBezTo>
                  <a:lnTo>
                    <a:pt x="363" y="473"/>
                  </a:lnTo>
                  <a:lnTo>
                    <a:pt x="363" y="470"/>
                  </a:lnTo>
                  <a:lnTo>
                    <a:pt x="363" y="468"/>
                  </a:lnTo>
                  <a:lnTo>
                    <a:pt x="363" y="465"/>
                  </a:lnTo>
                  <a:lnTo>
                    <a:pt x="363" y="460"/>
                  </a:lnTo>
                  <a:lnTo>
                    <a:pt x="363" y="457"/>
                  </a:lnTo>
                  <a:lnTo>
                    <a:pt x="371" y="465"/>
                  </a:lnTo>
                  <a:lnTo>
                    <a:pt x="368" y="465"/>
                  </a:lnTo>
                  <a:cubicBezTo>
                    <a:pt x="364" y="465"/>
                    <a:pt x="360" y="461"/>
                    <a:pt x="360" y="457"/>
                  </a:cubicBezTo>
                  <a:lnTo>
                    <a:pt x="360" y="454"/>
                  </a:lnTo>
                  <a:lnTo>
                    <a:pt x="360" y="451"/>
                  </a:lnTo>
                  <a:lnTo>
                    <a:pt x="360" y="449"/>
                  </a:lnTo>
                  <a:lnTo>
                    <a:pt x="360" y="446"/>
                  </a:lnTo>
                  <a:lnTo>
                    <a:pt x="360" y="440"/>
                  </a:lnTo>
                  <a:lnTo>
                    <a:pt x="360" y="438"/>
                  </a:lnTo>
                  <a:cubicBezTo>
                    <a:pt x="360" y="437"/>
                    <a:pt x="361" y="436"/>
                    <a:pt x="361" y="435"/>
                  </a:cubicBezTo>
                  <a:lnTo>
                    <a:pt x="364" y="427"/>
                  </a:lnTo>
                  <a:lnTo>
                    <a:pt x="371" y="437"/>
                  </a:lnTo>
                  <a:lnTo>
                    <a:pt x="368" y="437"/>
                  </a:lnTo>
                  <a:cubicBezTo>
                    <a:pt x="366" y="437"/>
                    <a:pt x="364" y="437"/>
                    <a:pt x="363" y="435"/>
                  </a:cubicBezTo>
                  <a:lnTo>
                    <a:pt x="357" y="430"/>
                  </a:lnTo>
                  <a:lnTo>
                    <a:pt x="363" y="432"/>
                  </a:lnTo>
                  <a:lnTo>
                    <a:pt x="360" y="432"/>
                  </a:lnTo>
                  <a:cubicBezTo>
                    <a:pt x="358" y="432"/>
                    <a:pt x="356" y="431"/>
                    <a:pt x="355" y="430"/>
                  </a:cubicBezTo>
                  <a:lnTo>
                    <a:pt x="352" y="427"/>
                  </a:lnTo>
                  <a:lnTo>
                    <a:pt x="349" y="424"/>
                  </a:lnTo>
                  <a:cubicBezTo>
                    <a:pt x="349" y="423"/>
                    <a:pt x="348" y="423"/>
                    <a:pt x="348" y="422"/>
                  </a:cubicBezTo>
                  <a:lnTo>
                    <a:pt x="345" y="417"/>
                  </a:lnTo>
                  <a:lnTo>
                    <a:pt x="347" y="419"/>
                  </a:lnTo>
                  <a:lnTo>
                    <a:pt x="344" y="416"/>
                  </a:lnTo>
                  <a:lnTo>
                    <a:pt x="341" y="413"/>
                  </a:lnTo>
                  <a:lnTo>
                    <a:pt x="353" y="413"/>
                  </a:lnTo>
                  <a:lnTo>
                    <a:pt x="350" y="416"/>
                  </a:lnTo>
                  <a:cubicBezTo>
                    <a:pt x="349" y="417"/>
                    <a:pt x="347" y="418"/>
                    <a:pt x="344" y="418"/>
                  </a:cubicBezTo>
                  <a:lnTo>
                    <a:pt x="342" y="418"/>
                  </a:lnTo>
                  <a:cubicBezTo>
                    <a:pt x="341" y="418"/>
                    <a:pt x="339" y="418"/>
                    <a:pt x="338" y="417"/>
                  </a:cubicBezTo>
                  <a:lnTo>
                    <a:pt x="333" y="415"/>
                  </a:lnTo>
                  <a:lnTo>
                    <a:pt x="336" y="416"/>
                  </a:lnTo>
                  <a:lnTo>
                    <a:pt x="334" y="416"/>
                  </a:lnTo>
                  <a:lnTo>
                    <a:pt x="331" y="416"/>
                  </a:lnTo>
                  <a:lnTo>
                    <a:pt x="339" y="408"/>
                  </a:lnTo>
                  <a:lnTo>
                    <a:pt x="339" y="410"/>
                  </a:lnTo>
                  <a:lnTo>
                    <a:pt x="338" y="407"/>
                  </a:lnTo>
                  <a:lnTo>
                    <a:pt x="341" y="412"/>
                  </a:lnTo>
                  <a:cubicBezTo>
                    <a:pt x="342" y="415"/>
                    <a:pt x="342" y="418"/>
                    <a:pt x="341" y="420"/>
                  </a:cubicBezTo>
                  <a:cubicBezTo>
                    <a:pt x="339" y="422"/>
                    <a:pt x="337" y="424"/>
                    <a:pt x="334" y="424"/>
                  </a:cubicBezTo>
                  <a:lnTo>
                    <a:pt x="331" y="424"/>
                  </a:lnTo>
                  <a:cubicBezTo>
                    <a:pt x="328" y="424"/>
                    <a:pt x="325" y="422"/>
                    <a:pt x="324" y="418"/>
                  </a:cubicBezTo>
                  <a:lnTo>
                    <a:pt x="321" y="410"/>
                  </a:lnTo>
                  <a:cubicBezTo>
                    <a:pt x="321" y="409"/>
                    <a:pt x="320" y="408"/>
                    <a:pt x="320" y="408"/>
                  </a:cubicBezTo>
                  <a:lnTo>
                    <a:pt x="320" y="402"/>
                  </a:lnTo>
                  <a:cubicBezTo>
                    <a:pt x="320" y="401"/>
                    <a:pt x="321" y="400"/>
                    <a:pt x="321" y="399"/>
                  </a:cubicBezTo>
                  <a:lnTo>
                    <a:pt x="324" y="393"/>
                  </a:lnTo>
                  <a:lnTo>
                    <a:pt x="323" y="397"/>
                  </a:lnTo>
                  <a:lnTo>
                    <a:pt x="323" y="394"/>
                  </a:lnTo>
                  <a:cubicBezTo>
                    <a:pt x="323" y="392"/>
                    <a:pt x="324" y="390"/>
                    <a:pt x="325" y="388"/>
                  </a:cubicBezTo>
                  <a:lnTo>
                    <a:pt x="336" y="382"/>
                  </a:lnTo>
                  <a:cubicBezTo>
                    <a:pt x="339" y="386"/>
                    <a:pt x="343" y="389"/>
                    <a:pt x="343" y="394"/>
                  </a:cubicBezTo>
                  <a:cubicBezTo>
                    <a:pt x="340" y="397"/>
                    <a:pt x="328" y="386"/>
                    <a:pt x="340" y="397"/>
                  </a:cubicBezTo>
                  <a:lnTo>
                    <a:pt x="337" y="400"/>
                  </a:lnTo>
                  <a:lnTo>
                    <a:pt x="339" y="394"/>
                  </a:lnTo>
                  <a:lnTo>
                    <a:pt x="339" y="397"/>
                  </a:lnTo>
                  <a:lnTo>
                    <a:pt x="339" y="399"/>
                  </a:lnTo>
                  <a:lnTo>
                    <a:pt x="331" y="391"/>
                  </a:lnTo>
                  <a:lnTo>
                    <a:pt x="334" y="391"/>
                  </a:lnTo>
                  <a:lnTo>
                    <a:pt x="336" y="391"/>
                  </a:lnTo>
                  <a:lnTo>
                    <a:pt x="342" y="391"/>
                  </a:lnTo>
                  <a:lnTo>
                    <a:pt x="344" y="391"/>
                  </a:lnTo>
                  <a:cubicBezTo>
                    <a:pt x="349" y="391"/>
                    <a:pt x="352" y="395"/>
                    <a:pt x="352" y="399"/>
                  </a:cubicBezTo>
                  <a:lnTo>
                    <a:pt x="352" y="402"/>
                  </a:lnTo>
                  <a:lnTo>
                    <a:pt x="344" y="394"/>
                  </a:lnTo>
                  <a:lnTo>
                    <a:pt x="347" y="394"/>
                  </a:lnTo>
                  <a:lnTo>
                    <a:pt x="345" y="395"/>
                  </a:lnTo>
                  <a:lnTo>
                    <a:pt x="353" y="392"/>
                  </a:lnTo>
                  <a:lnTo>
                    <a:pt x="349" y="405"/>
                  </a:lnTo>
                  <a:lnTo>
                    <a:pt x="344" y="400"/>
                  </a:lnTo>
                  <a:lnTo>
                    <a:pt x="346" y="401"/>
                  </a:lnTo>
                  <a:lnTo>
                    <a:pt x="341" y="398"/>
                  </a:lnTo>
                  <a:lnTo>
                    <a:pt x="350" y="397"/>
                  </a:lnTo>
                  <a:lnTo>
                    <a:pt x="348" y="400"/>
                  </a:lnTo>
                  <a:cubicBezTo>
                    <a:pt x="345" y="402"/>
                    <a:pt x="341" y="403"/>
                    <a:pt x="338" y="401"/>
                  </a:cubicBezTo>
                  <a:lnTo>
                    <a:pt x="333" y="398"/>
                  </a:lnTo>
                  <a:cubicBezTo>
                    <a:pt x="330" y="397"/>
                    <a:pt x="328" y="394"/>
                    <a:pt x="328" y="391"/>
                  </a:cubicBezTo>
                  <a:lnTo>
                    <a:pt x="328" y="386"/>
                  </a:lnTo>
                  <a:cubicBezTo>
                    <a:pt x="328" y="384"/>
                    <a:pt x="329" y="382"/>
                    <a:pt x="331" y="380"/>
                  </a:cubicBezTo>
                  <a:lnTo>
                    <a:pt x="336" y="375"/>
                  </a:lnTo>
                  <a:lnTo>
                    <a:pt x="334" y="380"/>
                  </a:lnTo>
                  <a:lnTo>
                    <a:pt x="334" y="375"/>
                  </a:lnTo>
                  <a:lnTo>
                    <a:pt x="339" y="382"/>
                  </a:lnTo>
                  <a:lnTo>
                    <a:pt x="331" y="380"/>
                  </a:lnTo>
                  <a:lnTo>
                    <a:pt x="334" y="380"/>
                  </a:lnTo>
                  <a:lnTo>
                    <a:pt x="331" y="380"/>
                  </a:lnTo>
                  <a:lnTo>
                    <a:pt x="339" y="372"/>
                  </a:lnTo>
                  <a:lnTo>
                    <a:pt x="339" y="375"/>
                  </a:lnTo>
                  <a:cubicBezTo>
                    <a:pt x="339" y="379"/>
                    <a:pt x="336" y="383"/>
                    <a:pt x="331" y="383"/>
                  </a:cubicBezTo>
                  <a:lnTo>
                    <a:pt x="328" y="383"/>
                  </a:lnTo>
                  <a:lnTo>
                    <a:pt x="320" y="383"/>
                  </a:lnTo>
                  <a:lnTo>
                    <a:pt x="318" y="383"/>
                  </a:lnTo>
                  <a:cubicBezTo>
                    <a:pt x="316" y="383"/>
                    <a:pt x="314" y="382"/>
                    <a:pt x="312" y="380"/>
                  </a:cubicBezTo>
                  <a:lnTo>
                    <a:pt x="309" y="378"/>
                  </a:lnTo>
                  <a:lnTo>
                    <a:pt x="323" y="372"/>
                  </a:lnTo>
                  <a:lnTo>
                    <a:pt x="323" y="375"/>
                  </a:lnTo>
                  <a:lnTo>
                    <a:pt x="323" y="380"/>
                  </a:lnTo>
                  <a:lnTo>
                    <a:pt x="321" y="375"/>
                  </a:lnTo>
                  <a:lnTo>
                    <a:pt x="324" y="377"/>
                  </a:lnTo>
                  <a:lnTo>
                    <a:pt x="326" y="380"/>
                  </a:lnTo>
                  <a:cubicBezTo>
                    <a:pt x="328" y="382"/>
                    <a:pt x="328" y="384"/>
                    <a:pt x="328" y="386"/>
                  </a:cubicBezTo>
                  <a:lnTo>
                    <a:pt x="328" y="388"/>
                  </a:lnTo>
                  <a:cubicBezTo>
                    <a:pt x="328" y="392"/>
                    <a:pt x="326" y="395"/>
                    <a:pt x="323" y="396"/>
                  </a:cubicBezTo>
                  <a:cubicBezTo>
                    <a:pt x="320" y="397"/>
                    <a:pt x="317" y="396"/>
                    <a:pt x="315" y="394"/>
                  </a:cubicBezTo>
                  <a:lnTo>
                    <a:pt x="309" y="389"/>
                  </a:lnTo>
                  <a:cubicBezTo>
                    <a:pt x="308" y="387"/>
                    <a:pt x="307" y="385"/>
                    <a:pt x="307" y="383"/>
                  </a:cubicBezTo>
                  <a:lnTo>
                    <a:pt x="307" y="380"/>
                  </a:lnTo>
                  <a:lnTo>
                    <a:pt x="309" y="386"/>
                  </a:lnTo>
                  <a:lnTo>
                    <a:pt x="304" y="380"/>
                  </a:lnTo>
                  <a:cubicBezTo>
                    <a:pt x="303" y="379"/>
                    <a:pt x="302" y="377"/>
                    <a:pt x="302" y="375"/>
                  </a:cubicBezTo>
                  <a:lnTo>
                    <a:pt x="302" y="372"/>
                  </a:lnTo>
                  <a:lnTo>
                    <a:pt x="310" y="380"/>
                  </a:lnTo>
                  <a:lnTo>
                    <a:pt x="307" y="380"/>
                  </a:lnTo>
                  <a:cubicBezTo>
                    <a:pt x="303" y="380"/>
                    <a:pt x="299" y="376"/>
                    <a:pt x="299" y="372"/>
                  </a:cubicBezTo>
                  <a:lnTo>
                    <a:pt x="299" y="369"/>
                  </a:lnTo>
                  <a:lnTo>
                    <a:pt x="300" y="373"/>
                  </a:lnTo>
                  <a:lnTo>
                    <a:pt x="297" y="367"/>
                  </a:lnTo>
                  <a:lnTo>
                    <a:pt x="295" y="362"/>
                  </a:lnTo>
                  <a:cubicBezTo>
                    <a:pt x="294" y="361"/>
                    <a:pt x="294" y="360"/>
                    <a:pt x="294" y="358"/>
                  </a:cubicBezTo>
                  <a:lnTo>
                    <a:pt x="294" y="350"/>
                  </a:lnTo>
                  <a:lnTo>
                    <a:pt x="294" y="347"/>
                  </a:lnTo>
                  <a:lnTo>
                    <a:pt x="294" y="345"/>
                  </a:lnTo>
                  <a:cubicBezTo>
                    <a:pt x="294" y="343"/>
                    <a:pt x="295" y="341"/>
                    <a:pt x="296" y="339"/>
                  </a:cubicBezTo>
                  <a:lnTo>
                    <a:pt x="299" y="336"/>
                  </a:lnTo>
                  <a:lnTo>
                    <a:pt x="296" y="342"/>
                  </a:lnTo>
                  <a:lnTo>
                    <a:pt x="296" y="339"/>
                  </a:lnTo>
                  <a:lnTo>
                    <a:pt x="299" y="345"/>
                  </a:lnTo>
                  <a:lnTo>
                    <a:pt x="296" y="342"/>
                  </a:lnTo>
                  <a:cubicBezTo>
                    <a:pt x="293" y="339"/>
                    <a:pt x="293" y="334"/>
                    <a:pt x="296" y="331"/>
                  </a:cubicBezTo>
                  <a:lnTo>
                    <a:pt x="299" y="328"/>
                  </a:lnTo>
                  <a:lnTo>
                    <a:pt x="296" y="334"/>
                  </a:lnTo>
                  <a:lnTo>
                    <a:pt x="296" y="328"/>
                  </a:lnTo>
                  <a:lnTo>
                    <a:pt x="297" y="332"/>
                  </a:lnTo>
                  <a:lnTo>
                    <a:pt x="295" y="326"/>
                  </a:lnTo>
                  <a:cubicBezTo>
                    <a:pt x="294" y="325"/>
                    <a:pt x="294" y="324"/>
                    <a:pt x="294" y="323"/>
                  </a:cubicBezTo>
                  <a:lnTo>
                    <a:pt x="294" y="320"/>
                  </a:lnTo>
                  <a:cubicBezTo>
                    <a:pt x="294" y="316"/>
                    <a:pt x="297" y="312"/>
                    <a:pt x="302" y="312"/>
                  </a:cubicBezTo>
                  <a:lnTo>
                    <a:pt x="304" y="312"/>
                  </a:lnTo>
                  <a:cubicBezTo>
                    <a:pt x="308" y="312"/>
                    <a:pt x="310" y="314"/>
                    <a:pt x="312" y="317"/>
                  </a:cubicBezTo>
                  <a:lnTo>
                    <a:pt x="314" y="322"/>
                  </a:lnTo>
                  <a:lnTo>
                    <a:pt x="313" y="320"/>
                  </a:lnTo>
                  <a:lnTo>
                    <a:pt x="316" y="323"/>
                  </a:lnTo>
                  <a:cubicBezTo>
                    <a:pt x="317" y="324"/>
                    <a:pt x="318" y="326"/>
                    <a:pt x="318" y="328"/>
                  </a:cubicBezTo>
                  <a:lnTo>
                    <a:pt x="318" y="331"/>
                  </a:lnTo>
                  <a:lnTo>
                    <a:pt x="316" y="325"/>
                  </a:lnTo>
                  <a:lnTo>
                    <a:pt x="318" y="328"/>
                  </a:lnTo>
                  <a:lnTo>
                    <a:pt x="312" y="326"/>
                  </a:lnTo>
                  <a:lnTo>
                    <a:pt x="315" y="326"/>
                  </a:lnTo>
                  <a:lnTo>
                    <a:pt x="318" y="326"/>
                  </a:lnTo>
                  <a:lnTo>
                    <a:pt x="320" y="326"/>
                  </a:lnTo>
                  <a:lnTo>
                    <a:pt x="323" y="326"/>
                  </a:lnTo>
                  <a:lnTo>
                    <a:pt x="326" y="326"/>
                  </a:lnTo>
                  <a:cubicBezTo>
                    <a:pt x="328" y="326"/>
                    <a:pt x="330" y="327"/>
                    <a:pt x="332" y="328"/>
                  </a:cubicBezTo>
                  <a:lnTo>
                    <a:pt x="334" y="331"/>
                  </a:lnTo>
                  <a:lnTo>
                    <a:pt x="328" y="328"/>
                  </a:lnTo>
                  <a:lnTo>
                    <a:pt x="331" y="328"/>
                  </a:lnTo>
                  <a:lnTo>
                    <a:pt x="323" y="337"/>
                  </a:lnTo>
                  <a:lnTo>
                    <a:pt x="323" y="334"/>
                  </a:lnTo>
                  <a:lnTo>
                    <a:pt x="323" y="331"/>
                  </a:lnTo>
                  <a:lnTo>
                    <a:pt x="323" y="328"/>
                  </a:lnTo>
                  <a:cubicBezTo>
                    <a:pt x="323" y="325"/>
                    <a:pt x="325" y="322"/>
                    <a:pt x="328" y="321"/>
                  </a:cubicBezTo>
                  <a:cubicBezTo>
                    <a:pt x="331" y="320"/>
                    <a:pt x="335" y="320"/>
                    <a:pt x="337" y="323"/>
                  </a:cubicBezTo>
                  <a:lnTo>
                    <a:pt x="340" y="325"/>
                  </a:lnTo>
                  <a:cubicBezTo>
                    <a:pt x="341" y="327"/>
                    <a:pt x="342" y="329"/>
                    <a:pt x="342" y="331"/>
                  </a:cubicBezTo>
                  <a:lnTo>
                    <a:pt x="342" y="334"/>
                  </a:lnTo>
                  <a:lnTo>
                    <a:pt x="340" y="328"/>
                  </a:lnTo>
                  <a:lnTo>
                    <a:pt x="348" y="336"/>
                  </a:lnTo>
                  <a:lnTo>
                    <a:pt x="342" y="334"/>
                  </a:lnTo>
                  <a:lnTo>
                    <a:pt x="347" y="334"/>
                  </a:lnTo>
                  <a:lnTo>
                    <a:pt x="343" y="335"/>
                  </a:lnTo>
                  <a:lnTo>
                    <a:pt x="349" y="332"/>
                  </a:lnTo>
                  <a:cubicBezTo>
                    <a:pt x="350" y="332"/>
                    <a:pt x="351" y="331"/>
                    <a:pt x="352" y="331"/>
                  </a:cubicBezTo>
                  <a:lnTo>
                    <a:pt x="355" y="331"/>
                  </a:lnTo>
                  <a:lnTo>
                    <a:pt x="347" y="339"/>
                  </a:lnTo>
                  <a:lnTo>
                    <a:pt x="347" y="337"/>
                  </a:lnTo>
                  <a:cubicBezTo>
                    <a:pt x="347" y="332"/>
                    <a:pt x="351" y="328"/>
                    <a:pt x="355" y="328"/>
                  </a:cubicBezTo>
                  <a:lnTo>
                    <a:pt x="358" y="328"/>
                  </a:lnTo>
                  <a:lnTo>
                    <a:pt x="360" y="328"/>
                  </a:lnTo>
                  <a:cubicBezTo>
                    <a:pt x="365" y="328"/>
                    <a:pt x="368" y="332"/>
                    <a:pt x="368" y="337"/>
                  </a:cubicBezTo>
                  <a:lnTo>
                    <a:pt x="368" y="339"/>
                  </a:lnTo>
                  <a:lnTo>
                    <a:pt x="360" y="331"/>
                  </a:lnTo>
                  <a:lnTo>
                    <a:pt x="363" y="331"/>
                  </a:lnTo>
                  <a:lnTo>
                    <a:pt x="366" y="331"/>
                  </a:lnTo>
                  <a:lnTo>
                    <a:pt x="360" y="334"/>
                  </a:lnTo>
                  <a:lnTo>
                    <a:pt x="363" y="331"/>
                  </a:lnTo>
                  <a:lnTo>
                    <a:pt x="368" y="345"/>
                  </a:lnTo>
                  <a:lnTo>
                    <a:pt x="366" y="345"/>
                  </a:lnTo>
                  <a:lnTo>
                    <a:pt x="363" y="345"/>
                  </a:lnTo>
                  <a:cubicBezTo>
                    <a:pt x="360" y="345"/>
                    <a:pt x="357" y="342"/>
                    <a:pt x="356" y="339"/>
                  </a:cubicBezTo>
                  <a:lnTo>
                    <a:pt x="353" y="331"/>
                  </a:lnTo>
                  <a:cubicBezTo>
                    <a:pt x="353" y="330"/>
                    <a:pt x="352" y="329"/>
                    <a:pt x="352" y="328"/>
                  </a:cubicBezTo>
                  <a:lnTo>
                    <a:pt x="352" y="326"/>
                  </a:lnTo>
                  <a:cubicBezTo>
                    <a:pt x="352" y="321"/>
                    <a:pt x="356" y="318"/>
                    <a:pt x="360" y="318"/>
                  </a:cubicBezTo>
                  <a:lnTo>
                    <a:pt x="363" y="318"/>
                  </a:lnTo>
                  <a:cubicBezTo>
                    <a:pt x="365" y="318"/>
                    <a:pt x="367" y="318"/>
                    <a:pt x="369" y="320"/>
                  </a:cubicBezTo>
                  <a:lnTo>
                    <a:pt x="374" y="325"/>
                  </a:lnTo>
                  <a:cubicBezTo>
                    <a:pt x="376" y="327"/>
                    <a:pt x="376" y="329"/>
                    <a:pt x="376" y="331"/>
                  </a:cubicBezTo>
                  <a:lnTo>
                    <a:pt x="376" y="334"/>
                  </a:lnTo>
                  <a:lnTo>
                    <a:pt x="368" y="326"/>
                  </a:lnTo>
                  <a:lnTo>
                    <a:pt x="371" y="326"/>
                  </a:lnTo>
                  <a:lnTo>
                    <a:pt x="365" y="328"/>
                  </a:lnTo>
                  <a:lnTo>
                    <a:pt x="368" y="325"/>
                  </a:lnTo>
                  <a:cubicBezTo>
                    <a:pt x="369" y="325"/>
                    <a:pt x="369" y="324"/>
                    <a:pt x="370" y="324"/>
                  </a:cubicBezTo>
                  <a:lnTo>
                    <a:pt x="375" y="321"/>
                  </a:lnTo>
                  <a:lnTo>
                    <a:pt x="371" y="328"/>
                  </a:lnTo>
                  <a:lnTo>
                    <a:pt x="371" y="326"/>
                  </a:lnTo>
                  <a:lnTo>
                    <a:pt x="372" y="328"/>
                  </a:lnTo>
                  <a:lnTo>
                    <a:pt x="369" y="320"/>
                  </a:lnTo>
                  <a:lnTo>
                    <a:pt x="372" y="324"/>
                  </a:lnTo>
                  <a:lnTo>
                    <a:pt x="361" y="316"/>
                  </a:lnTo>
                  <a:cubicBezTo>
                    <a:pt x="359" y="314"/>
                    <a:pt x="358" y="312"/>
                    <a:pt x="358" y="309"/>
                  </a:cubicBezTo>
                  <a:lnTo>
                    <a:pt x="358" y="306"/>
                  </a:lnTo>
                  <a:lnTo>
                    <a:pt x="366" y="314"/>
                  </a:lnTo>
                  <a:lnTo>
                    <a:pt x="363" y="314"/>
                  </a:lnTo>
                  <a:lnTo>
                    <a:pt x="360" y="314"/>
                  </a:lnTo>
                  <a:cubicBezTo>
                    <a:pt x="356" y="314"/>
                    <a:pt x="352" y="311"/>
                    <a:pt x="352" y="306"/>
                  </a:cubicBezTo>
                  <a:lnTo>
                    <a:pt x="352" y="304"/>
                  </a:lnTo>
                  <a:lnTo>
                    <a:pt x="360" y="312"/>
                  </a:lnTo>
                  <a:lnTo>
                    <a:pt x="358" y="312"/>
                  </a:lnTo>
                  <a:cubicBezTo>
                    <a:pt x="356" y="312"/>
                    <a:pt x="354" y="311"/>
                    <a:pt x="353" y="310"/>
                  </a:cubicBezTo>
                  <a:lnTo>
                    <a:pt x="342" y="302"/>
                  </a:lnTo>
                  <a:lnTo>
                    <a:pt x="347" y="304"/>
                  </a:lnTo>
                  <a:lnTo>
                    <a:pt x="344" y="304"/>
                  </a:lnTo>
                  <a:cubicBezTo>
                    <a:pt x="340" y="304"/>
                    <a:pt x="336" y="300"/>
                    <a:pt x="336" y="296"/>
                  </a:cubicBezTo>
                  <a:lnTo>
                    <a:pt x="336" y="293"/>
                  </a:lnTo>
                  <a:lnTo>
                    <a:pt x="339" y="298"/>
                  </a:lnTo>
                  <a:lnTo>
                    <a:pt x="336" y="296"/>
                  </a:lnTo>
                  <a:cubicBezTo>
                    <a:pt x="335" y="294"/>
                    <a:pt x="334" y="292"/>
                    <a:pt x="334" y="290"/>
                  </a:cubicBezTo>
                  <a:lnTo>
                    <a:pt x="334" y="287"/>
                  </a:lnTo>
                  <a:lnTo>
                    <a:pt x="334" y="285"/>
                  </a:lnTo>
                  <a:lnTo>
                    <a:pt x="338" y="292"/>
                  </a:lnTo>
                  <a:lnTo>
                    <a:pt x="333" y="289"/>
                  </a:lnTo>
                  <a:cubicBezTo>
                    <a:pt x="332" y="289"/>
                    <a:pt x="331" y="288"/>
                    <a:pt x="331" y="287"/>
                  </a:cubicBezTo>
                  <a:lnTo>
                    <a:pt x="328" y="285"/>
                  </a:lnTo>
                  <a:cubicBezTo>
                    <a:pt x="327" y="283"/>
                    <a:pt x="326" y="281"/>
                    <a:pt x="326" y="279"/>
                  </a:cubicBezTo>
                  <a:lnTo>
                    <a:pt x="326" y="276"/>
                  </a:lnTo>
                  <a:lnTo>
                    <a:pt x="327" y="280"/>
                  </a:lnTo>
                  <a:lnTo>
                    <a:pt x="324" y="274"/>
                  </a:lnTo>
                  <a:cubicBezTo>
                    <a:pt x="323" y="273"/>
                    <a:pt x="323" y="272"/>
                    <a:pt x="323" y="271"/>
                  </a:cubicBezTo>
                  <a:lnTo>
                    <a:pt x="323" y="268"/>
                  </a:lnTo>
                  <a:lnTo>
                    <a:pt x="331" y="276"/>
                  </a:lnTo>
                  <a:lnTo>
                    <a:pt x="328" y="276"/>
                  </a:lnTo>
                  <a:cubicBezTo>
                    <a:pt x="324" y="276"/>
                    <a:pt x="320" y="273"/>
                    <a:pt x="320" y="268"/>
                  </a:cubicBezTo>
                  <a:lnTo>
                    <a:pt x="320" y="265"/>
                  </a:lnTo>
                  <a:lnTo>
                    <a:pt x="328" y="273"/>
                  </a:lnTo>
                  <a:lnTo>
                    <a:pt x="326" y="273"/>
                  </a:lnTo>
                  <a:lnTo>
                    <a:pt x="323" y="273"/>
                  </a:lnTo>
                  <a:cubicBezTo>
                    <a:pt x="321" y="273"/>
                    <a:pt x="319" y="273"/>
                    <a:pt x="317" y="271"/>
                  </a:cubicBezTo>
                  <a:lnTo>
                    <a:pt x="315" y="268"/>
                  </a:lnTo>
                  <a:lnTo>
                    <a:pt x="320" y="271"/>
                  </a:lnTo>
                  <a:lnTo>
                    <a:pt x="318" y="271"/>
                  </a:lnTo>
                  <a:lnTo>
                    <a:pt x="321" y="270"/>
                  </a:lnTo>
                  <a:lnTo>
                    <a:pt x="316" y="273"/>
                  </a:lnTo>
                  <a:lnTo>
                    <a:pt x="311" y="275"/>
                  </a:lnTo>
                  <a:cubicBezTo>
                    <a:pt x="310" y="276"/>
                    <a:pt x="308" y="276"/>
                    <a:pt x="307" y="276"/>
                  </a:cubicBezTo>
                  <a:lnTo>
                    <a:pt x="304" y="276"/>
                  </a:lnTo>
                  <a:cubicBezTo>
                    <a:pt x="302" y="276"/>
                    <a:pt x="300" y="275"/>
                    <a:pt x="299" y="274"/>
                  </a:cubicBezTo>
                  <a:lnTo>
                    <a:pt x="296" y="271"/>
                  </a:lnTo>
                  <a:lnTo>
                    <a:pt x="302" y="273"/>
                  </a:lnTo>
                  <a:lnTo>
                    <a:pt x="299" y="273"/>
                  </a:lnTo>
                  <a:lnTo>
                    <a:pt x="307" y="265"/>
                  </a:lnTo>
                  <a:lnTo>
                    <a:pt x="307" y="268"/>
                  </a:lnTo>
                  <a:cubicBezTo>
                    <a:pt x="307" y="271"/>
                    <a:pt x="305" y="274"/>
                    <a:pt x="303" y="275"/>
                  </a:cubicBezTo>
                  <a:lnTo>
                    <a:pt x="297" y="278"/>
                  </a:lnTo>
                  <a:lnTo>
                    <a:pt x="302" y="273"/>
                  </a:lnTo>
                  <a:lnTo>
                    <a:pt x="299" y="284"/>
                  </a:lnTo>
                  <a:lnTo>
                    <a:pt x="299" y="282"/>
                  </a:lnTo>
                  <a:lnTo>
                    <a:pt x="299" y="285"/>
                  </a:lnTo>
                  <a:lnTo>
                    <a:pt x="291" y="277"/>
                  </a:lnTo>
                  <a:lnTo>
                    <a:pt x="294" y="277"/>
                  </a:lnTo>
                  <a:cubicBezTo>
                    <a:pt x="296" y="277"/>
                    <a:pt x="298" y="277"/>
                    <a:pt x="300" y="279"/>
                  </a:cubicBezTo>
                  <a:lnTo>
                    <a:pt x="302" y="282"/>
                  </a:lnTo>
                  <a:cubicBezTo>
                    <a:pt x="304" y="283"/>
                    <a:pt x="304" y="285"/>
                    <a:pt x="304" y="287"/>
                  </a:cubicBezTo>
                  <a:lnTo>
                    <a:pt x="304" y="293"/>
                  </a:lnTo>
                  <a:lnTo>
                    <a:pt x="304" y="296"/>
                  </a:lnTo>
                  <a:lnTo>
                    <a:pt x="304" y="298"/>
                  </a:lnTo>
                  <a:cubicBezTo>
                    <a:pt x="304" y="303"/>
                    <a:pt x="301" y="306"/>
                    <a:pt x="296" y="306"/>
                  </a:cubicBezTo>
                  <a:lnTo>
                    <a:pt x="294" y="306"/>
                  </a:lnTo>
                  <a:lnTo>
                    <a:pt x="302" y="298"/>
                  </a:lnTo>
                  <a:lnTo>
                    <a:pt x="302" y="301"/>
                  </a:lnTo>
                  <a:lnTo>
                    <a:pt x="301" y="297"/>
                  </a:lnTo>
                  <a:lnTo>
                    <a:pt x="304" y="303"/>
                  </a:lnTo>
                  <a:lnTo>
                    <a:pt x="302" y="301"/>
                  </a:lnTo>
                  <a:lnTo>
                    <a:pt x="305" y="304"/>
                  </a:lnTo>
                  <a:cubicBezTo>
                    <a:pt x="306" y="304"/>
                    <a:pt x="306" y="306"/>
                    <a:pt x="307" y="307"/>
                  </a:cubicBezTo>
                  <a:lnTo>
                    <a:pt x="309" y="315"/>
                  </a:lnTo>
                  <a:cubicBezTo>
                    <a:pt x="310" y="316"/>
                    <a:pt x="310" y="317"/>
                    <a:pt x="310" y="317"/>
                  </a:cubicBezTo>
                  <a:lnTo>
                    <a:pt x="310" y="320"/>
                  </a:lnTo>
                  <a:cubicBezTo>
                    <a:pt x="310" y="325"/>
                    <a:pt x="306" y="328"/>
                    <a:pt x="302" y="328"/>
                  </a:cubicBezTo>
                  <a:lnTo>
                    <a:pt x="299" y="328"/>
                  </a:lnTo>
                  <a:cubicBezTo>
                    <a:pt x="295" y="328"/>
                    <a:pt x="291" y="325"/>
                    <a:pt x="291" y="320"/>
                  </a:cubicBezTo>
                  <a:lnTo>
                    <a:pt x="291" y="317"/>
                  </a:lnTo>
                  <a:lnTo>
                    <a:pt x="292" y="320"/>
                  </a:lnTo>
                  <a:lnTo>
                    <a:pt x="289" y="312"/>
                  </a:lnTo>
                  <a:cubicBezTo>
                    <a:pt x="289" y="311"/>
                    <a:pt x="288" y="310"/>
                    <a:pt x="288" y="309"/>
                  </a:cubicBezTo>
                  <a:lnTo>
                    <a:pt x="288" y="306"/>
                  </a:lnTo>
                  <a:lnTo>
                    <a:pt x="289" y="310"/>
                  </a:lnTo>
                  <a:lnTo>
                    <a:pt x="287" y="304"/>
                  </a:lnTo>
                  <a:lnTo>
                    <a:pt x="288" y="307"/>
                  </a:lnTo>
                  <a:lnTo>
                    <a:pt x="285" y="304"/>
                  </a:lnTo>
                  <a:lnTo>
                    <a:pt x="291" y="306"/>
                  </a:lnTo>
                  <a:lnTo>
                    <a:pt x="288" y="306"/>
                  </a:lnTo>
                  <a:cubicBezTo>
                    <a:pt x="286" y="306"/>
                    <a:pt x="284" y="305"/>
                    <a:pt x="283" y="304"/>
                  </a:cubicBezTo>
                  <a:lnTo>
                    <a:pt x="280" y="301"/>
                  </a:lnTo>
                  <a:lnTo>
                    <a:pt x="286" y="304"/>
                  </a:lnTo>
                  <a:lnTo>
                    <a:pt x="283" y="304"/>
                  </a:lnTo>
                  <a:cubicBezTo>
                    <a:pt x="279" y="304"/>
                    <a:pt x="275" y="300"/>
                    <a:pt x="275" y="296"/>
                  </a:cubicBezTo>
                  <a:lnTo>
                    <a:pt x="275" y="293"/>
                  </a:lnTo>
                  <a:lnTo>
                    <a:pt x="275" y="287"/>
                  </a:lnTo>
                  <a:lnTo>
                    <a:pt x="283" y="295"/>
                  </a:lnTo>
                  <a:lnTo>
                    <a:pt x="280" y="295"/>
                  </a:lnTo>
                  <a:cubicBezTo>
                    <a:pt x="278" y="295"/>
                    <a:pt x="276" y="294"/>
                    <a:pt x="275" y="293"/>
                  </a:cubicBezTo>
                  <a:lnTo>
                    <a:pt x="272" y="290"/>
                  </a:lnTo>
                  <a:lnTo>
                    <a:pt x="278" y="293"/>
                  </a:lnTo>
                  <a:lnTo>
                    <a:pt x="272" y="293"/>
                  </a:lnTo>
                  <a:cubicBezTo>
                    <a:pt x="268" y="293"/>
                    <a:pt x="264" y="289"/>
                    <a:pt x="264" y="285"/>
                  </a:cubicBezTo>
                  <a:lnTo>
                    <a:pt x="264" y="282"/>
                  </a:lnTo>
                  <a:lnTo>
                    <a:pt x="264" y="279"/>
                  </a:lnTo>
                  <a:cubicBezTo>
                    <a:pt x="264" y="276"/>
                    <a:pt x="266" y="273"/>
                    <a:pt x="269" y="272"/>
                  </a:cubicBezTo>
                  <a:lnTo>
                    <a:pt x="274" y="269"/>
                  </a:lnTo>
                  <a:lnTo>
                    <a:pt x="278" y="284"/>
                  </a:lnTo>
                  <a:lnTo>
                    <a:pt x="272" y="284"/>
                  </a:lnTo>
                  <a:cubicBezTo>
                    <a:pt x="268" y="284"/>
                    <a:pt x="264" y="281"/>
                    <a:pt x="264" y="276"/>
                  </a:cubicBezTo>
                  <a:lnTo>
                    <a:pt x="264" y="274"/>
                  </a:lnTo>
                  <a:lnTo>
                    <a:pt x="264" y="271"/>
                  </a:lnTo>
                  <a:lnTo>
                    <a:pt x="272" y="279"/>
                  </a:lnTo>
                  <a:lnTo>
                    <a:pt x="270" y="279"/>
                  </a:lnTo>
                  <a:cubicBezTo>
                    <a:pt x="267" y="279"/>
                    <a:pt x="264" y="277"/>
                    <a:pt x="263" y="274"/>
                  </a:cubicBezTo>
                  <a:lnTo>
                    <a:pt x="260" y="269"/>
                  </a:lnTo>
                  <a:cubicBezTo>
                    <a:pt x="259" y="268"/>
                    <a:pt x="259" y="267"/>
                    <a:pt x="259" y="265"/>
                  </a:cubicBezTo>
                  <a:lnTo>
                    <a:pt x="259" y="263"/>
                  </a:lnTo>
                  <a:cubicBezTo>
                    <a:pt x="259" y="258"/>
                    <a:pt x="263" y="255"/>
                    <a:pt x="267" y="255"/>
                  </a:cubicBezTo>
                  <a:lnTo>
                    <a:pt x="270" y="255"/>
                  </a:lnTo>
                  <a:lnTo>
                    <a:pt x="263" y="259"/>
                  </a:lnTo>
                  <a:lnTo>
                    <a:pt x="265" y="254"/>
                  </a:lnTo>
                  <a:lnTo>
                    <a:pt x="264" y="257"/>
                  </a:lnTo>
                  <a:lnTo>
                    <a:pt x="264" y="254"/>
                  </a:lnTo>
                  <a:lnTo>
                    <a:pt x="264" y="249"/>
                  </a:lnTo>
                  <a:cubicBezTo>
                    <a:pt x="264" y="248"/>
                    <a:pt x="265" y="247"/>
                    <a:pt x="265" y="246"/>
                  </a:cubicBezTo>
                  <a:lnTo>
                    <a:pt x="271" y="235"/>
                  </a:lnTo>
                  <a:lnTo>
                    <a:pt x="270" y="238"/>
                  </a:lnTo>
                  <a:lnTo>
                    <a:pt x="270" y="235"/>
                  </a:lnTo>
                  <a:lnTo>
                    <a:pt x="270" y="233"/>
                  </a:lnTo>
                  <a:lnTo>
                    <a:pt x="276" y="240"/>
                  </a:lnTo>
                  <a:lnTo>
                    <a:pt x="265" y="238"/>
                  </a:lnTo>
                  <a:cubicBezTo>
                    <a:pt x="264" y="237"/>
                    <a:pt x="262" y="237"/>
                    <a:pt x="261" y="235"/>
                  </a:cubicBezTo>
                  <a:lnTo>
                    <a:pt x="259" y="233"/>
                  </a:lnTo>
                  <a:lnTo>
                    <a:pt x="264" y="235"/>
                  </a:lnTo>
                  <a:lnTo>
                    <a:pt x="262" y="235"/>
                  </a:lnTo>
                  <a:lnTo>
                    <a:pt x="259" y="235"/>
                  </a:lnTo>
                  <a:lnTo>
                    <a:pt x="256" y="235"/>
                  </a:lnTo>
                  <a:cubicBezTo>
                    <a:pt x="255" y="235"/>
                    <a:pt x="254" y="235"/>
                    <a:pt x="253" y="234"/>
                  </a:cubicBezTo>
                  <a:lnTo>
                    <a:pt x="247" y="232"/>
                  </a:lnTo>
                  <a:lnTo>
                    <a:pt x="251" y="232"/>
                  </a:lnTo>
                  <a:lnTo>
                    <a:pt x="246" y="232"/>
                  </a:lnTo>
                  <a:lnTo>
                    <a:pt x="243" y="232"/>
                  </a:lnTo>
                  <a:lnTo>
                    <a:pt x="251" y="224"/>
                  </a:lnTo>
                  <a:lnTo>
                    <a:pt x="251" y="227"/>
                  </a:lnTo>
                  <a:cubicBezTo>
                    <a:pt x="251" y="232"/>
                    <a:pt x="248" y="235"/>
                    <a:pt x="243" y="235"/>
                  </a:cubicBezTo>
                  <a:lnTo>
                    <a:pt x="240" y="235"/>
                  </a:lnTo>
                  <a:cubicBezTo>
                    <a:pt x="239" y="235"/>
                    <a:pt x="238" y="235"/>
                    <a:pt x="237" y="234"/>
                  </a:cubicBezTo>
                  <a:lnTo>
                    <a:pt x="231" y="232"/>
                  </a:lnTo>
                  <a:cubicBezTo>
                    <a:pt x="229" y="230"/>
                    <a:pt x="227" y="227"/>
                    <a:pt x="227" y="224"/>
                  </a:cubicBezTo>
                  <a:lnTo>
                    <a:pt x="227" y="222"/>
                  </a:lnTo>
                  <a:lnTo>
                    <a:pt x="229" y="227"/>
                  </a:lnTo>
                  <a:lnTo>
                    <a:pt x="227" y="225"/>
                  </a:lnTo>
                  <a:cubicBezTo>
                    <a:pt x="226" y="224"/>
                    <a:pt x="226" y="224"/>
                    <a:pt x="226" y="223"/>
                  </a:cubicBezTo>
                  <a:lnTo>
                    <a:pt x="220" y="215"/>
                  </a:lnTo>
                  <a:lnTo>
                    <a:pt x="227" y="219"/>
                  </a:lnTo>
                  <a:lnTo>
                    <a:pt x="216" y="219"/>
                  </a:lnTo>
                  <a:lnTo>
                    <a:pt x="214" y="219"/>
                  </a:lnTo>
                  <a:lnTo>
                    <a:pt x="211" y="219"/>
                  </a:lnTo>
                  <a:cubicBezTo>
                    <a:pt x="207" y="219"/>
                    <a:pt x="203" y="215"/>
                    <a:pt x="203" y="211"/>
                  </a:cubicBezTo>
                  <a:lnTo>
                    <a:pt x="203" y="208"/>
                  </a:lnTo>
                  <a:lnTo>
                    <a:pt x="203" y="205"/>
                  </a:lnTo>
                  <a:lnTo>
                    <a:pt x="203" y="203"/>
                  </a:lnTo>
                  <a:lnTo>
                    <a:pt x="203" y="200"/>
                  </a:lnTo>
                  <a:lnTo>
                    <a:pt x="203" y="197"/>
                  </a:lnTo>
                  <a:lnTo>
                    <a:pt x="207" y="204"/>
                  </a:lnTo>
                  <a:lnTo>
                    <a:pt x="199" y="198"/>
                  </a:lnTo>
                  <a:cubicBezTo>
                    <a:pt x="198" y="198"/>
                    <a:pt x="198" y="198"/>
                    <a:pt x="197" y="197"/>
                  </a:cubicBezTo>
                  <a:lnTo>
                    <a:pt x="195" y="194"/>
                  </a:lnTo>
                  <a:lnTo>
                    <a:pt x="200" y="197"/>
                  </a:lnTo>
                  <a:lnTo>
                    <a:pt x="198" y="197"/>
                  </a:lnTo>
                  <a:cubicBezTo>
                    <a:pt x="193" y="197"/>
                    <a:pt x="190" y="193"/>
                    <a:pt x="190" y="189"/>
                  </a:cubicBezTo>
                  <a:lnTo>
                    <a:pt x="190" y="186"/>
                  </a:lnTo>
                  <a:lnTo>
                    <a:pt x="192" y="192"/>
                  </a:lnTo>
                  <a:lnTo>
                    <a:pt x="187" y="186"/>
                  </a:lnTo>
                  <a:cubicBezTo>
                    <a:pt x="185" y="185"/>
                    <a:pt x="184" y="183"/>
                    <a:pt x="184" y="181"/>
                  </a:cubicBezTo>
                  <a:lnTo>
                    <a:pt x="184" y="175"/>
                  </a:lnTo>
                  <a:lnTo>
                    <a:pt x="187" y="181"/>
                  </a:lnTo>
                  <a:lnTo>
                    <a:pt x="179" y="173"/>
                  </a:lnTo>
                  <a:cubicBezTo>
                    <a:pt x="178" y="172"/>
                    <a:pt x="177" y="171"/>
                    <a:pt x="177" y="169"/>
                  </a:cubicBezTo>
                  <a:lnTo>
                    <a:pt x="174" y="161"/>
                  </a:lnTo>
                  <a:lnTo>
                    <a:pt x="176" y="164"/>
                  </a:lnTo>
                  <a:lnTo>
                    <a:pt x="173" y="162"/>
                  </a:lnTo>
                  <a:lnTo>
                    <a:pt x="171" y="159"/>
                  </a:lnTo>
                  <a:lnTo>
                    <a:pt x="176" y="161"/>
                  </a:lnTo>
                  <a:lnTo>
                    <a:pt x="174" y="161"/>
                  </a:lnTo>
                  <a:lnTo>
                    <a:pt x="168" y="161"/>
                  </a:lnTo>
                  <a:lnTo>
                    <a:pt x="166" y="161"/>
                  </a:lnTo>
                  <a:lnTo>
                    <a:pt x="163" y="161"/>
                  </a:lnTo>
                  <a:cubicBezTo>
                    <a:pt x="161" y="161"/>
                    <a:pt x="159" y="160"/>
                    <a:pt x="157" y="159"/>
                  </a:cubicBezTo>
                  <a:lnTo>
                    <a:pt x="155" y="156"/>
                  </a:lnTo>
                  <a:lnTo>
                    <a:pt x="160" y="159"/>
                  </a:lnTo>
                  <a:lnTo>
                    <a:pt x="158" y="159"/>
                  </a:lnTo>
                  <a:cubicBezTo>
                    <a:pt x="156" y="159"/>
                    <a:pt x="154" y="158"/>
                    <a:pt x="152" y="156"/>
                  </a:cubicBezTo>
                  <a:lnTo>
                    <a:pt x="149" y="153"/>
                  </a:lnTo>
                  <a:cubicBezTo>
                    <a:pt x="149" y="153"/>
                    <a:pt x="148" y="152"/>
                    <a:pt x="148" y="151"/>
                  </a:cubicBezTo>
                  <a:lnTo>
                    <a:pt x="145" y="146"/>
                  </a:lnTo>
                  <a:cubicBezTo>
                    <a:pt x="145" y="145"/>
                    <a:pt x="144" y="144"/>
                    <a:pt x="144" y="142"/>
                  </a:cubicBezTo>
                  <a:lnTo>
                    <a:pt x="144" y="137"/>
                  </a:lnTo>
                  <a:cubicBezTo>
                    <a:pt x="144" y="135"/>
                    <a:pt x="145" y="133"/>
                    <a:pt x="147" y="131"/>
                  </a:cubicBezTo>
                  <a:lnTo>
                    <a:pt x="149" y="129"/>
                  </a:lnTo>
                  <a:cubicBezTo>
                    <a:pt x="151" y="127"/>
                    <a:pt x="153" y="126"/>
                    <a:pt x="155" y="126"/>
                  </a:cubicBezTo>
                  <a:lnTo>
                    <a:pt x="158" y="126"/>
                  </a:lnTo>
                  <a:cubicBezTo>
                    <a:pt x="159" y="126"/>
                    <a:pt x="160" y="127"/>
                    <a:pt x="161" y="127"/>
                  </a:cubicBezTo>
                  <a:lnTo>
                    <a:pt x="167" y="130"/>
                  </a:lnTo>
                  <a:lnTo>
                    <a:pt x="163" y="129"/>
                  </a:lnTo>
                  <a:lnTo>
                    <a:pt x="168" y="129"/>
                  </a:lnTo>
                  <a:lnTo>
                    <a:pt x="165" y="130"/>
                  </a:lnTo>
                  <a:lnTo>
                    <a:pt x="170" y="127"/>
                  </a:lnTo>
                  <a:cubicBezTo>
                    <a:pt x="173" y="125"/>
                    <a:pt x="177" y="126"/>
                    <a:pt x="180" y="129"/>
                  </a:cubicBezTo>
                  <a:lnTo>
                    <a:pt x="182" y="131"/>
                  </a:lnTo>
                  <a:lnTo>
                    <a:pt x="176" y="129"/>
                  </a:lnTo>
                  <a:lnTo>
                    <a:pt x="179" y="129"/>
                  </a:lnTo>
                  <a:cubicBezTo>
                    <a:pt x="181" y="129"/>
                    <a:pt x="183" y="130"/>
                    <a:pt x="185" y="131"/>
                  </a:cubicBezTo>
                  <a:lnTo>
                    <a:pt x="188" y="134"/>
                  </a:lnTo>
                  <a:lnTo>
                    <a:pt x="190" y="137"/>
                  </a:lnTo>
                  <a:lnTo>
                    <a:pt x="184" y="134"/>
                  </a:lnTo>
                  <a:lnTo>
                    <a:pt x="187" y="134"/>
                  </a:lnTo>
                  <a:lnTo>
                    <a:pt x="190" y="134"/>
                  </a:lnTo>
                  <a:lnTo>
                    <a:pt x="187" y="135"/>
                  </a:lnTo>
                  <a:lnTo>
                    <a:pt x="195" y="132"/>
                  </a:lnTo>
                  <a:cubicBezTo>
                    <a:pt x="198" y="131"/>
                    <a:pt x="201" y="132"/>
                    <a:pt x="204" y="134"/>
                  </a:cubicBezTo>
                  <a:lnTo>
                    <a:pt x="206" y="137"/>
                  </a:lnTo>
                  <a:lnTo>
                    <a:pt x="200" y="134"/>
                  </a:lnTo>
                  <a:lnTo>
                    <a:pt x="203" y="134"/>
                  </a:lnTo>
                  <a:lnTo>
                    <a:pt x="197" y="137"/>
                  </a:lnTo>
                  <a:lnTo>
                    <a:pt x="200" y="134"/>
                  </a:lnTo>
                  <a:lnTo>
                    <a:pt x="206" y="148"/>
                  </a:lnTo>
                  <a:lnTo>
                    <a:pt x="203" y="148"/>
                  </a:lnTo>
                  <a:cubicBezTo>
                    <a:pt x="202" y="148"/>
                    <a:pt x="201" y="147"/>
                    <a:pt x="199" y="147"/>
                  </a:cubicBezTo>
                  <a:lnTo>
                    <a:pt x="194" y="144"/>
                  </a:lnTo>
                  <a:lnTo>
                    <a:pt x="198" y="145"/>
                  </a:lnTo>
                  <a:lnTo>
                    <a:pt x="195" y="145"/>
                  </a:lnTo>
                  <a:lnTo>
                    <a:pt x="192" y="145"/>
                  </a:lnTo>
                  <a:cubicBezTo>
                    <a:pt x="188" y="145"/>
                    <a:pt x="184" y="141"/>
                    <a:pt x="184" y="137"/>
                  </a:cubicBezTo>
                  <a:lnTo>
                    <a:pt x="184" y="134"/>
                  </a:lnTo>
                  <a:lnTo>
                    <a:pt x="187" y="140"/>
                  </a:lnTo>
                  <a:lnTo>
                    <a:pt x="184" y="137"/>
                  </a:lnTo>
                  <a:lnTo>
                    <a:pt x="190" y="139"/>
                  </a:lnTo>
                  <a:lnTo>
                    <a:pt x="187" y="139"/>
                  </a:lnTo>
                  <a:cubicBezTo>
                    <a:pt x="185" y="139"/>
                    <a:pt x="183" y="139"/>
                    <a:pt x="181" y="137"/>
                  </a:cubicBezTo>
                  <a:lnTo>
                    <a:pt x="179" y="134"/>
                  </a:lnTo>
                  <a:lnTo>
                    <a:pt x="184" y="137"/>
                  </a:lnTo>
                  <a:lnTo>
                    <a:pt x="182" y="137"/>
                  </a:lnTo>
                  <a:cubicBezTo>
                    <a:pt x="180" y="137"/>
                    <a:pt x="178" y="136"/>
                    <a:pt x="176" y="134"/>
                  </a:cubicBezTo>
                  <a:lnTo>
                    <a:pt x="173" y="132"/>
                  </a:lnTo>
                  <a:lnTo>
                    <a:pt x="171" y="129"/>
                  </a:lnTo>
                  <a:cubicBezTo>
                    <a:pt x="169" y="127"/>
                    <a:pt x="168" y="125"/>
                    <a:pt x="168" y="123"/>
                  </a:cubicBezTo>
                  <a:lnTo>
                    <a:pt x="168" y="121"/>
                  </a:lnTo>
                  <a:lnTo>
                    <a:pt x="168" y="118"/>
                  </a:lnTo>
                  <a:cubicBezTo>
                    <a:pt x="168" y="115"/>
                    <a:pt x="170" y="112"/>
                    <a:pt x="173" y="111"/>
                  </a:cubicBezTo>
                  <a:lnTo>
                    <a:pt x="178" y="108"/>
                  </a:lnTo>
                  <a:lnTo>
                    <a:pt x="175" y="112"/>
                  </a:lnTo>
                  <a:lnTo>
                    <a:pt x="177" y="106"/>
                  </a:lnTo>
                  <a:lnTo>
                    <a:pt x="176" y="110"/>
                  </a:lnTo>
                  <a:lnTo>
                    <a:pt x="176" y="107"/>
                  </a:lnTo>
                  <a:lnTo>
                    <a:pt x="176" y="101"/>
                  </a:lnTo>
                  <a:cubicBezTo>
                    <a:pt x="176" y="100"/>
                    <a:pt x="177" y="99"/>
                    <a:pt x="177" y="98"/>
                  </a:cubicBezTo>
                  <a:lnTo>
                    <a:pt x="180" y="92"/>
                  </a:lnTo>
                  <a:cubicBezTo>
                    <a:pt x="181" y="90"/>
                    <a:pt x="184" y="88"/>
                    <a:pt x="187" y="88"/>
                  </a:cubicBezTo>
                  <a:lnTo>
                    <a:pt x="190" y="88"/>
                  </a:lnTo>
                  <a:cubicBezTo>
                    <a:pt x="194" y="88"/>
                    <a:pt x="198" y="92"/>
                    <a:pt x="198" y="96"/>
                  </a:cubicBezTo>
                  <a:lnTo>
                    <a:pt x="198" y="99"/>
                  </a:lnTo>
                  <a:lnTo>
                    <a:pt x="190" y="91"/>
                  </a:lnTo>
                  <a:lnTo>
                    <a:pt x="192" y="91"/>
                  </a:lnTo>
                  <a:lnTo>
                    <a:pt x="195" y="91"/>
                  </a:lnTo>
                  <a:lnTo>
                    <a:pt x="191" y="92"/>
                  </a:lnTo>
                  <a:lnTo>
                    <a:pt x="197" y="89"/>
                  </a:lnTo>
                  <a:cubicBezTo>
                    <a:pt x="198" y="88"/>
                    <a:pt x="199" y="88"/>
                    <a:pt x="200" y="88"/>
                  </a:cubicBezTo>
                  <a:lnTo>
                    <a:pt x="203" y="88"/>
                  </a:lnTo>
                  <a:lnTo>
                    <a:pt x="211" y="88"/>
                  </a:lnTo>
                  <a:lnTo>
                    <a:pt x="216" y="88"/>
                  </a:lnTo>
                  <a:lnTo>
                    <a:pt x="215" y="88"/>
                  </a:lnTo>
                  <a:lnTo>
                    <a:pt x="231" y="85"/>
                  </a:lnTo>
                  <a:cubicBezTo>
                    <a:pt x="234" y="85"/>
                    <a:pt x="236" y="86"/>
                    <a:pt x="238" y="88"/>
                  </a:cubicBezTo>
                  <a:lnTo>
                    <a:pt x="241" y="90"/>
                  </a:lnTo>
                  <a:lnTo>
                    <a:pt x="235" y="88"/>
                  </a:lnTo>
                  <a:lnTo>
                    <a:pt x="238" y="88"/>
                  </a:lnTo>
                  <a:cubicBezTo>
                    <a:pt x="239" y="88"/>
                    <a:pt x="240" y="88"/>
                    <a:pt x="241" y="89"/>
                  </a:cubicBezTo>
                  <a:lnTo>
                    <a:pt x="247" y="92"/>
                  </a:lnTo>
                  <a:lnTo>
                    <a:pt x="243" y="91"/>
                  </a:lnTo>
                  <a:lnTo>
                    <a:pt x="246" y="91"/>
                  </a:lnTo>
                  <a:lnTo>
                    <a:pt x="256" y="91"/>
                  </a:lnTo>
                  <a:lnTo>
                    <a:pt x="262" y="91"/>
                  </a:lnTo>
                  <a:lnTo>
                    <a:pt x="256" y="104"/>
                  </a:lnTo>
                  <a:lnTo>
                    <a:pt x="253" y="102"/>
                  </a:lnTo>
                  <a:lnTo>
                    <a:pt x="259" y="104"/>
                  </a:lnTo>
                  <a:lnTo>
                    <a:pt x="256" y="104"/>
                  </a:lnTo>
                  <a:cubicBezTo>
                    <a:pt x="256" y="104"/>
                    <a:pt x="255" y="104"/>
                    <a:pt x="254" y="104"/>
                  </a:cubicBezTo>
                  <a:lnTo>
                    <a:pt x="244" y="101"/>
                  </a:lnTo>
                  <a:cubicBezTo>
                    <a:pt x="242" y="101"/>
                    <a:pt x="241" y="100"/>
                    <a:pt x="240" y="99"/>
                  </a:cubicBezTo>
                  <a:lnTo>
                    <a:pt x="235" y="93"/>
                  </a:lnTo>
                  <a:cubicBezTo>
                    <a:pt x="233" y="92"/>
                    <a:pt x="232" y="90"/>
                    <a:pt x="232" y="88"/>
                  </a:cubicBezTo>
                  <a:lnTo>
                    <a:pt x="232" y="85"/>
                  </a:lnTo>
                  <a:lnTo>
                    <a:pt x="235" y="91"/>
                  </a:lnTo>
                  <a:lnTo>
                    <a:pt x="232" y="88"/>
                  </a:lnTo>
                  <a:cubicBezTo>
                    <a:pt x="229" y="85"/>
                    <a:pt x="229" y="80"/>
                    <a:pt x="232" y="77"/>
                  </a:cubicBezTo>
                  <a:lnTo>
                    <a:pt x="237" y="71"/>
                  </a:lnTo>
                  <a:lnTo>
                    <a:pt x="235" y="77"/>
                  </a:lnTo>
                  <a:lnTo>
                    <a:pt x="235" y="74"/>
                  </a:lnTo>
                  <a:cubicBezTo>
                    <a:pt x="235" y="70"/>
                    <a:pt x="239" y="66"/>
                    <a:pt x="243" y="66"/>
                  </a:cubicBezTo>
                  <a:lnTo>
                    <a:pt x="246" y="66"/>
                  </a:lnTo>
                  <a:lnTo>
                    <a:pt x="238" y="72"/>
                  </a:lnTo>
                  <a:lnTo>
                    <a:pt x="241" y="63"/>
                  </a:lnTo>
                  <a:lnTo>
                    <a:pt x="240" y="66"/>
                  </a:lnTo>
                  <a:lnTo>
                    <a:pt x="240" y="60"/>
                  </a:lnTo>
                  <a:lnTo>
                    <a:pt x="241" y="63"/>
                  </a:lnTo>
                  <a:lnTo>
                    <a:pt x="238" y="55"/>
                  </a:lnTo>
                  <a:cubicBezTo>
                    <a:pt x="238" y="54"/>
                    <a:pt x="238" y="53"/>
                    <a:pt x="238" y="52"/>
                  </a:cubicBezTo>
                  <a:lnTo>
                    <a:pt x="238" y="49"/>
                  </a:lnTo>
                  <a:lnTo>
                    <a:pt x="238" y="44"/>
                  </a:lnTo>
                  <a:lnTo>
                    <a:pt x="246" y="52"/>
                  </a:lnTo>
                  <a:lnTo>
                    <a:pt x="243" y="52"/>
                  </a:lnTo>
                  <a:cubicBezTo>
                    <a:pt x="241" y="52"/>
                    <a:pt x="239" y="51"/>
                    <a:pt x="237" y="50"/>
                  </a:cubicBezTo>
                  <a:lnTo>
                    <a:pt x="235" y="47"/>
                  </a:lnTo>
                  <a:cubicBezTo>
                    <a:pt x="233" y="45"/>
                    <a:pt x="232" y="43"/>
                    <a:pt x="232" y="41"/>
                  </a:cubicBezTo>
                  <a:lnTo>
                    <a:pt x="232" y="39"/>
                  </a:lnTo>
                  <a:lnTo>
                    <a:pt x="240" y="47"/>
                  </a:lnTo>
                  <a:lnTo>
                    <a:pt x="238" y="47"/>
                  </a:lnTo>
                  <a:cubicBezTo>
                    <a:pt x="233" y="47"/>
                    <a:pt x="230" y="43"/>
                    <a:pt x="230" y="39"/>
                  </a:cubicBezTo>
                  <a:lnTo>
                    <a:pt x="230" y="36"/>
                  </a:lnTo>
                  <a:cubicBezTo>
                    <a:pt x="230" y="31"/>
                    <a:pt x="233" y="28"/>
                    <a:pt x="238" y="28"/>
                  </a:cubicBezTo>
                  <a:lnTo>
                    <a:pt x="240" y="28"/>
                  </a:lnTo>
                  <a:lnTo>
                    <a:pt x="233" y="32"/>
                  </a:lnTo>
                  <a:lnTo>
                    <a:pt x="236" y="27"/>
                  </a:lnTo>
                  <a:lnTo>
                    <a:pt x="235" y="30"/>
                  </a:lnTo>
                  <a:lnTo>
                    <a:pt x="235" y="28"/>
                  </a:lnTo>
                  <a:lnTo>
                    <a:pt x="243" y="36"/>
                  </a:lnTo>
                  <a:lnTo>
                    <a:pt x="240" y="36"/>
                  </a:lnTo>
                  <a:cubicBezTo>
                    <a:pt x="238" y="36"/>
                    <a:pt x="236" y="35"/>
                    <a:pt x="235" y="33"/>
                  </a:cubicBezTo>
                  <a:lnTo>
                    <a:pt x="232" y="30"/>
                  </a:lnTo>
                  <a:cubicBezTo>
                    <a:pt x="231" y="29"/>
                    <a:pt x="230" y="27"/>
                    <a:pt x="230" y="25"/>
                  </a:cubicBezTo>
                  <a:lnTo>
                    <a:pt x="230" y="22"/>
                  </a:lnTo>
                  <a:lnTo>
                    <a:pt x="232" y="28"/>
                  </a:lnTo>
                  <a:lnTo>
                    <a:pt x="229" y="25"/>
                  </a:lnTo>
                  <a:lnTo>
                    <a:pt x="231" y="27"/>
                  </a:lnTo>
                  <a:lnTo>
                    <a:pt x="226" y="24"/>
                  </a:lnTo>
                  <a:lnTo>
                    <a:pt x="230" y="25"/>
                  </a:lnTo>
                  <a:lnTo>
                    <a:pt x="227" y="25"/>
                  </a:lnTo>
                  <a:lnTo>
                    <a:pt x="222" y="25"/>
                  </a:lnTo>
                  <a:lnTo>
                    <a:pt x="219" y="25"/>
                  </a:lnTo>
                  <a:lnTo>
                    <a:pt x="216" y="25"/>
                  </a:lnTo>
                  <a:cubicBezTo>
                    <a:pt x="214" y="25"/>
                    <a:pt x="212" y="24"/>
                    <a:pt x="211" y="22"/>
                  </a:cubicBezTo>
                  <a:lnTo>
                    <a:pt x="208" y="20"/>
                  </a:lnTo>
                  <a:lnTo>
                    <a:pt x="214" y="22"/>
                  </a:lnTo>
                  <a:lnTo>
                    <a:pt x="211" y="22"/>
                  </a:lnTo>
                  <a:lnTo>
                    <a:pt x="219" y="14"/>
                  </a:lnTo>
                  <a:lnTo>
                    <a:pt x="219" y="17"/>
                  </a:lnTo>
                  <a:cubicBezTo>
                    <a:pt x="219" y="19"/>
                    <a:pt x="218" y="22"/>
                    <a:pt x="216" y="23"/>
                  </a:cubicBezTo>
                  <a:lnTo>
                    <a:pt x="208" y="29"/>
                  </a:lnTo>
                  <a:cubicBezTo>
                    <a:pt x="206" y="30"/>
                    <a:pt x="205" y="30"/>
                    <a:pt x="203" y="30"/>
                  </a:cubicBezTo>
                  <a:lnTo>
                    <a:pt x="200" y="30"/>
                  </a:lnTo>
                  <a:lnTo>
                    <a:pt x="198" y="30"/>
                  </a:lnTo>
                  <a:cubicBezTo>
                    <a:pt x="197" y="30"/>
                    <a:pt x="196" y="30"/>
                    <a:pt x="196" y="30"/>
                  </a:cubicBezTo>
                  <a:lnTo>
                    <a:pt x="185" y="27"/>
                  </a:lnTo>
                  <a:lnTo>
                    <a:pt x="187" y="27"/>
                  </a:lnTo>
                  <a:lnTo>
                    <a:pt x="184" y="27"/>
                  </a:lnTo>
                  <a:cubicBezTo>
                    <a:pt x="182" y="27"/>
                    <a:pt x="180" y="27"/>
                    <a:pt x="179" y="25"/>
                  </a:cubicBezTo>
                  <a:lnTo>
                    <a:pt x="176" y="22"/>
                  </a:lnTo>
                  <a:lnTo>
                    <a:pt x="182" y="25"/>
                  </a:lnTo>
                  <a:lnTo>
                    <a:pt x="179" y="25"/>
                  </a:lnTo>
                  <a:cubicBezTo>
                    <a:pt x="175" y="25"/>
                    <a:pt x="171" y="21"/>
                    <a:pt x="171" y="17"/>
                  </a:cubicBezTo>
                  <a:lnTo>
                    <a:pt x="171" y="14"/>
                  </a:lnTo>
                  <a:lnTo>
                    <a:pt x="173" y="20"/>
                  </a:lnTo>
                  <a:lnTo>
                    <a:pt x="171" y="17"/>
                  </a:lnTo>
                  <a:lnTo>
                    <a:pt x="176" y="19"/>
                  </a:lnTo>
                  <a:lnTo>
                    <a:pt x="171" y="19"/>
                  </a:lnTo>
                  <a:cubicBezTo>
                    <a:pt x="170" y="19"/>
                    <a:pt x="169" y="19"/>
                    <a:pt x="167" y="18"/>
                  </a:cubicBezTo>
                  <a:lnTo>
                    <a:pt x="162" y="16"/>
                  </a:lnTo>
                  <a:lnTo>
                    <a:pt x="166" y="16"/>
                  </a:lnTo>
                  <a:lnTo>
                    <a:pt x="163" y="16"/>
                  </a:lnTo>
                  <a:lnTo>
                    <a:pt x="160" y="16"/>
                  </a:lnTo>
                  <a:lnTo>
                    <a:pt x="158" y="16"/>
                  </a:lnTo>
                  <a:lnTo>
                    <a:pt x="161" y="16"/>
                  </a:lnTo>
                  <a:lnTo>
                    <a:pt x="156" y="18"/>
                  </a:lnTo>
                  <a:cubicBezTo>
                    <a:pt x="155" y="19"/>
                    <a:pt x="154" y="19"/>
                    <a:pt x="152" y="19"/>
                  </a:cubicBezTo>
                  <a:lnTo>
                    <a:pt x="150" y="19"/>
                  </a:lnTo>
                  <a:lnTo>
                    <a:pt x="156" y="17"/>
                  </a:lnTo>
                  <a:lnTo>
                    <a:pt x="153" y="20"/>
                  </a:lnTo>
                  <a:cubicBezTo>
                    <a:pt x="152" y="20"/>
                    <a:pt x="152" y="21"/>
                    <a:pt x="151" y="21"/>
                  </a:cubicBezTo>
                  <a:lnTo>
                    <a:pt x="145" y="24"/>
                  </a:lnTo>
                  <a:cubicBezTo>
                    <a:pt x="144" y="24"/>
                    <a:pt x="143" y="25"/>
                    <a:pt x="142" y="25"/>
                  </a:cubicBezTo>
                  <a:lnTo>
                    <a:pt x="139" y="25"/>
                  </a:lnTo>
                  <a:lnTo>
                    <a:pt x="136" y="25"/>
                  </a:lnTo>
                  <a:lnTo>
                    <a:pt x="144" y="17"/>
                  </a:lnTo>
                  <a:lnTo>
                    <a:pt x="144" y="19"/>
                  </a:lnTo>
                  <a:cubicBezTo>
                    <a:pt x="144" y="24"/>
                    <a:pt x="141" y="27"/>
                    <a:pt x="136" y="27"/>
                  </a:cubicBezTo>
                  <a:lnTo>
                    <a:pt x="134" y="27"/>
                  </a:lnTo>
                  <a:lnTo>
                    <a:pt x="128" y="27"/>
                  </a:lnTo>
                  <a:lnTo>
                    <a:pt x="136" y="19"/>
                  </a:lnTo>
                  <a:lnTo>
                    <a:pt x="136" y="22"/>
                  </a:lnTo>
                  <a:cubicBezTo>
                    <a:pt x="136" y="24"/>
                    <a:pt x="136" y="26"/>
                    <a:pt x="134" y="28"/>
                  </a:cubicBezTo>
                  <a:lnTo>
                    <a:pt x="132" y="30"/>
                  </a:lnTo>
                  <a:cubicBezTo>
                    <a:pt x="130" y="32"/>
                    <a:pt x="128" y="33"/>
                    <a:pt x="126" y="33"/>
                  </a:cubicBezTo>
                  <a:lnTo>
                    <a:pt x="123" y="33"/>
                  </a:lnTo>
                  <a:lnTo>
                    <a:pt x="129" y="30"/>
                  </a:lnTo>
                  <a:lnTo>
                    <a:pt x="126" y="33"/>
                  </a:lnTo>
                  <a:lnTo>
                    <a:pt x="124" y="36"/>
                  </a:lnTo>
                  <a:lnTo>
                    <a:pt x="121" y="39"/>
                  </a:lnTo>
                  <a:cubicBezTo>
                    <a:pt x="120" y="39"/>
                    <a:pt x="120" y="40"/>
                    <a:pt x="119" y="40"/>
                  </a:cubicBezTo>
                  <a:lnTo>
                    <a:pt x="113" y="43"/>
                  </a:lnTo>
                  <a:cubicBezTo>
                    <a:pt x="112" y="44"/>
                    <a:pt x="111" y="44"/>
                    <a:pt x="110" y="44"/>
                  </a:cubicBezTo>
                  <a:lnTo>
                    <a:pt x="107" y="44"/>
                  </a:lnTo>
                  <a:lnTo>
                    <a:pt x="102" y="44"/>
                  </a:lnTo>
                  <a:lnTo>
                    <a:pt x="105" y="43"/>
                  </a:lnTo>
                  <a:lnTo>
                    <a:pt x="100" y="46"/>
                  </a:lnTo>
                  <a:cubicBezTo>
                    <a:pt x="97" y="47"/>
                    <a:pt x="93" y="47"/>
                    <a:pt x="91" y="44"/>
                  </a:cubicBezTo>
                  <a:lnTo>
                    <a:pt x="88" y="41"/>
                  </a:lnTo>
                  <a:lnTo>
                    <a:pt x="94" y="44"/>
                  </a:lnTo>
                  <a:lnTo>
                    <a:pt x="91" y="44"/>
                  </a:lnTo>
                  <a:lnTo>
                    <a:pt x="97" y="30"/>
                  </a:lnTo>
                  <a:lnTo>
                    <a:pt x="100" y="33"/>
                  </a:lnTo>
                  <a:cubicBezTo>
                    <a:pt x="101" y="34"/>
                    <a:pt x="102" y="36"/>
                    <a:pt x="102" y="39"/>
                  </a:cubicBezTo>
                  <a:lnTo>
                    <a:pt x="102" y="44"/>
                  </a:lnTo>
                  <a:cubicBezTo>
                    <a:pt x="102" y="47"/>
                    <a:pt x="100" y="50"/>
                    <a:pt x="97" y="51"/>
                  </a:cubicBezTo>
                  <a:cubicBezTo>
                    <a:pt x="94" y="53"/>
                    <a:pt x="90" y="52"/>
                    <a:pt x="88" y="50"/>
                  </a:cubicBezTo>
                  <a:lnTo>
                    <a:pt x="85" y="47"/>
                  </a:lnTo>
                  <a:lnTo>
                    <a:pt x="97" y="47"/>
                  </a:lnTo>
                  <a:lnTo>
                    <a:pt x="94" y="50"/>
                  </a:lnTo>
                  <a:lnTo>
                    <a:pt x="96" y="40"/>
                  </a:lnTo>
                  <a:lnTo>
                    <a:pt x="98" y="46"/>
                  </a:lnTo>
                  <a:cubicBezTo>
                    <a:pt x="99" y="47"/>
                    <a:pt x="99" y="48"/>
                    <a:pt x="99" y="49"/>
                  </a:cubicBezTo>
                  <a:lnTo>
                    <a:pt x="99" y="52"/>
                  </a:lnTo>
                  <a:lnTo>
                    <a:pt x="91" y="44"/>
                  </a:lnTo>
                  <a:lnTo>
                    <a:pt x="94" y="44"/>
                  </a:lnTo>
                  <a:lnTo>
                    <a:pt x="94" y="60"/>
                  </a:lnTo>
                  <a:lnTo>
                    <a:pt x="88" y="60"/>
                  </a:lnTo>
                  <a:lnTo>
                    <a:pt x="94" y="58"/>
                  </a:lnTo>
                  <a:lnTo>
                    <a:pt x="92" y="61"/>
                  </a:lnTo>
                  <a:lnTo>
                    <a:pt x="86" y="66"/>
                  </a:lnTo>
                  <a:cubicBezTo>
                    <a:pt x="85" y="68"/>
                    <a:pt x="83" y="68"/>
                    <a:pt x="80" y="68"/>
                  </a:cubicBezTo>
                  <a:lnTo>
                    <a:pt x="72" y="68"/>
                  </a:lnTo>
                  <a:lnTo>
                    <a:pt x="70" y="68"/>
                  </a:lnTo>
                  <a:lnTo>
                    <a:pt x="67" y="68"/>
                  </a:lnTo>
                  <a:lnTo>
                    <a:pt x="73" y="55"/>
                  </a:lnTo>
                  <a:lnTo>
                    <a:pt x="76" y="58"/>
                  </a:lnTo>
                  <a:lnTo>
                    <a:pt x="70" y="55"/>
                  </a:lnTo>
                  <a:lnTo>
                    <a:pt x="72" y="55"/>
                  </a:lnTo>
                  <a:cubicBezTo>
                    <a:pt x="77" y="55"/>
                    <a:pt x="80" y="59"/>
                    <a:pt x="80" y="63"/>
                  </a:cubicBezTo>
                  <a:lnTo>
                    <a:pt x="80" y="66"/>
                  </a:lnTo>
                  <a:lnTo>
                    <a:pt x="80" y="62"/>
                  </a:lnTo>
                  <a:lnTo>
                    <a:pt x="82" y="68"/>
                  </a:lnTo>
                  <a:cubicBezTo>
                    <a:pt x="84" y="71"/>
                    <a:pt x="83" y="75"/>
                    <a:pt x="81" y="77"/>
                  </a:cubicBezTo>
                  <a:lnTo>
                    <a:pt x="78" y="80"/>
                  </a:lnTo>
                  <a:cubicBezTo>
                    <a:pt x="76" y="82"/>
                    <a:pt x="74" y="82"/>
                    <a:pt x="71" y="82"/>
                  </a:cubicBezTo>
                  <a:cubicBezTo>
                    <a:pt x="69" y="82"/>
                    <a:pt x="66" y="80"/>
                    <a:pt x="65" y="78"/>
                  </a:cubicBezTo>
                  <a:lnTo>
                    <a:pt x="63" y="72"/>
                  </a:lnTo>
                  <a:lnTo>
                    <a:pt x="70" y="77"/>
                  </a:lnTo>
                  <a:lnTo>
                    <a:pt x="67" y="77"/>
                  </a:lnTo>
                  <a:cubicBezTo>
                    <a:pt x="63" y="77"/>
                    <a:pt x="59" y="73"/>
                    <a:pt x="59" y="69"/>
                  </a:cubicBezTo>
                  <a:lnTo>
                    <a:pt x="59" y="66"/>
                  </a:lnTo>
                  <a:lnTo>
                    <a:pt x="71" y="73"/>
                  </a:lnTo>
                  <a:lnTo>
                    <a:pt x="65" y="76"/>
                  </a:lnTo>
                  <a:lnTo>
                    <a:pt x="68" y="74"/>
                  </a:lnTo>
                  <a:lnTo>
                    <a:pt x="65" y="77"/>
                  </a:lnTo>
                  <a:lnTo>
                    <a:pt x="67" y="71"/>
                  </a:lnTo>
                  <a:lnTo>
                    <a:pt x="67" y="74"/>
                  </a:lnTo>
                  <a:cubicBezTo>
                    <a:pt x="67" y="76"/>
                    <a:pt x="66" y="78"/>
                    <a:pt x="65" y="80"/>
                  </a:cubicBezTo>
                  <a:lnTo>
                    <a:pt x="62" y="82"/>
                  </a:lnTo>
                  <a:lnTo>
                    <a:pt x="60" y="85"/>
                  </a:lnTo>
                  <a:cubicBezTo>
                    <a:pt x="58" y="87"/>
                    <a:pt x="56" y="88"/>
                    <a:pt x="54" y="88"/>
                  </a:cubicBezTo>
                  <a:lnTo>
                    <a:pt x="46" y="88"/>
                  </a:lnTo>
                  <a:lnTo>
                    <a:pt x="43" y="88"/>
                  </a:lnTo>
                  <a:lnTo>
                    <a:pt x="49" y="85"/>
                  </a:lnTo>
                  <a:lnTo>
                    <a:pt x="46" y="88"/>
                  </a:lnTo>
                  <a:cubicBezTo>
                    <a:pt x="43" y="91"/>
                    <a:pt x="39" y="91"/>
                    <a:pt x="36" y="89"/>
                  </a:cubicBezTo>
                  <a:lnTo>
                    <a:pt x="28" y="83"/>
                  </a:lnTo>
                  <a:lnTo>
                    <a:pt x="32" y="85"/>
                  </a:lnTo>
                  <a:lnTo>
                    <a:pt x="30" y="85"/>
                  </a:lnTo>
                  <a:lnTo>
                    <a:pt x="38" y="77"/>
                  </a:lnTo>
                  <a:lnTo>
                    <a:pt x="38" y="80"/>
                  </a:lnTo>
                  <a:lnTo>
                    <a:pt x="30" y="72"/>
                  </a:lnTo>
                  <a:lnTo>
                    <a:pt x="32" y="72"/>
                  </a:lnTo>
                  <a:cubicBezTo>
                    <a:pt x="36" y="72"/>
                    <a:pt x="38" y="73"/>
                    <a:pt x="40" y="76"/>
                  </a:cubicBezTo>
                  <a:lnTo>
                    <a:pt x="42" y="81"/>
                  </a:lnTo>
                  <a:cubicBezTo>
                    <a:pt x="43" y="83"/>
                    <a:pt x="43" y="84"/>
                    <a:pt x="43" y="85"/>
                  </a:cubicBezTo>
                  <a:lnTo>
                    <a:pt x="43" y="88"/>
                  </a:lnTo>
                  <a:cubicBezTo>
                    <a:pt x="43" y="91"/>
                    <a:pt x="41" y="94"/>
                    <a:pt x="38" y="95"/>
                  </a:cubicBezTo>
                  <a:cubicBezTo>
                    <a:pt x="35" y="96"/>
                    <a:pt x="32" y="96"/>
                    <a:pt x="29" y="93"/>
                  </a:cubicBezTo>
                  <a:lnTo>
                    <a:pt x="27" y="91"/>
                  </a:lnTo>
                  <a:cubicBezTo>
                    <a:pt x="25" y="89"/>
                    <a:pt x="24" y="87"/>
                    <a:pt x="24" y="85"/>
                  </a:cubicBezTo>
                  <a:lnTo>
                    <a:pt x="24" y="82"/>
                  </a:lnTo>
                  <a:lnTo>
                    <a:pt x="27" y="88"/>
                  </a:lnTo>
                  <a:lnTo>
                    <a:pt x="24" y="85"/>
                  </a:lnTo>
                  <a:lnTo>
                    <a:pt x="30" y="88"/>
                  </a:lnTo>
                  <a:lnTo>
                    <a:pt x="27" y="88"/>
                  </a:lnTo>
                  <a:cubicBezTo>
                    <a:pt x="25" y="88"/>
                    <a:pt x="23" y="87"/>
                    <a:pt x="21" y="85"/>
                  </a:cubicBezTo>
                  <a:lnTo>
                    <a:pt x="19" y="82"/>
                  </a:lnTo>
                  <a:lnTo>
                    <a:pt x="32" y="77"/>
                  </a:lnTo>
                  <a:lnTo>
                    <a:pt x="32" y="82"/>
                  </a:lnTo>
                  <a:lnTo>
                    <a:pt x="24" y="74"/>
                  </a:lnTo>
                  <a:lnTo>
                    <a:pt x="27" y="74"/>
                  </a:lnTo>
                  <a:lnTo>
                    <a:pt x="30" y="74"/>
                  </a:lnTo>
                  <a:cubicBezTo>
                    <a:pt x="32" y="74"/>
                    <a:pt x="34" y="75"/>
                    <a:pt x="36" y="77"/>
                  </a:cubicBezTo>
                  <a:lnTo>
                    <a:pt x="38" y="79"/>
                  </a:lnTo>
                  <a:cubicBezTo>
                    <a:pt x="40" y="81"/>
                    <a:pt x="40" y="83"/>
                    <a:pt x="40" y="85"/>
                  </a:cubicBezTo>
                  <a:lnTo>
                    <a:pt x="40" y="88"/>
                  </a:lnTo>
                  <a:cubicBezTo>
                    <a:pt x="40" y="89"/>
                    <a:pt x="40" y="90"/>
                    <a:pt x="40" y="91"/>
                  </a:cubicBezTo>
                  <a:lnTo>
                    <a:pt x="37" y="97"/>
                  </a:lnTo>
                  <a:lnTo>
                    <a:pt x="38" y="93"/>
                  </a:lnTo>
                  <a:lnTo>
                    <a:pt x="38" y="96"/>
                  </a:lnTo>
                  <a:lnTo>
                    <a:pt x="38" y="104"/>
                  </a:lnTo>
                  <a:cubicBezTo>
                    <a:pt x="38" y="105"/>
                    <a:pt x="38" y="107"/>
                    <a:pt x="37" y="108"/>
                  </a:cubicBezTo>
                  <a:lnTo>
                    <a:pt x="32" y="119"/>
                  </a:lnTo>
                  <a:lnTo>
                    <a:pt x="29" y="124"/>
                  </a:lnTo>
                  <a:lnTo>
                    <a:pt x="30" y="121"/>
                  </a:lnTo>
                  <a:lnTo>
                    <a:pt x="30" y="123"/>
                  </a:lnTo>
                  <a:lnTo>
                    <a:pt x="30" y="129"/>
                  </a:lnTo>
                  <a:cubicBezTo>
                    <a:pt x="30" y="132"/>
                    <a:pt x="28" y="135"/>
                    <a:pt x="25" y="136"/>
                  </a:cubicBezTo>
                  <a:cubicBezTo>
                    <a:pt x="22" y="137"/>
                    <a:pt x="18" y="137"/>
                    <a:pt x="16" y="134"/>
                  </a:cubicBezTo>
                  <a:lnTo>
                    <a:pt x="13" y="132"/>
                  </a:lnTo>
                  <a:lnTo>
                    <a:pt x="27" y="126"/>
                  </a:lnTo>
                  <a:lnTo>
                    <a:pt x="27" y="129"/>
                  </a:lnTo>
                  <a:cubicBezTo>
                    <a:pt x="27" y="133"/>
                    <a:pt x="24" y="137"/>
                    <a:pt x="19" y="137"/>
                  </a:cubicBezTo>
                  <a:lnTo>
                    <a:pt x="16" y="137"/>
                  </a:lnTo>
                  <a:lnTo>
                    <a:pt x="20" y="136"/>
                  </a:lnTo>
                  <a:lnTo>
                    <a:pt x="15" y="139"/>
                  </a:lnTo>
                  <a:cubicBezTo>
                    <a:pt x="14" y="139"/>
                    <a:pt x="12" y="139"/>
                    <a:pt x="11" y="139"/>
                  </a:cubicBezTo>
                  <a:lnTo>
                    <a:pt x="8" y="139"/>
                  </a:lnTo>
                  <a:lnTo>
                    <a:pt x="16" y="131"/>
                  </a:lnTo>
                  <a:lnTo>
                    <a:pt x="16" y="137"/>
                  </a:lnTo>
                  <a:lnTo>
                    <a:pt x="16" y="142"/>
                  </a:lnTo>
                  <a:lnTo>
                    <a:pt x="16" y="145"/>
                  </a:lnTo>
                  <a:lnTo>
                    <a:pt x="14" y="140"/>
                  </a:lnTo>
                  <a:lnTo>
                    <a:pt x="17" y="142"/>
                  </a:lnTo>
                  <a:lnTo>
                    <a:pt x="11" y="140"/>
                  </a:lnTo>
                  <a:lnTo>
                    <a:pt x="16" y="140"/>
                  </a:lnTo>
                  <a:lnTo>
                    <a:pt x="24" y="140"/>
                  </a:lnTo>
                  <a:cubicBezTo>
                    <a:pt x="29" y="140"/>
                    <a:pt x="32" y="143"/>
                    <a:pt x="32" y="148"/>
                  </a:cubicBezTo>
                  <a:lnTo>
                    <a:pt x="32" y="151"/>
                  </a:lnTo>
                  <a:lnTo>
                    <a:pt x="24" y="143"/>
                  </a:lnTo>
                  <a:lnTo>
                    <a:pt x="27" y="143"/>
                  </a:lnTo>
                  <a:cubicBezTo>
                    <a:pt x="32" y="143"/>
                    <a:pt x="35" y="146"/>
                    <a:pt x="35" y="151"/>
                  </a:cubicBezTo>
                  <a:lnTo>
                    <a:pt x="35" y="153"/>
                  </a:lnTo>
                  <a:lnTo>
                    <a:pt x="31" y="146"/>
                  </a:lnTo>
                  <a:lnTo>
                    <a:pt x="36" y="149"/>
                  </a:lnTo>
                  <a:lnTo>
                    <a:pt x="41" y="152"/>
                  </a:lnTo>
                  <a:cubicBezTo>
                    <a:pt x="43" y="152"/>
                    <a:pt x="44" y="154"/>
                    <a:pt x="45" y="155"/>
                  </a:cubicBezTo>
                  <a:lnTo>
                    <a:pt x="48" y="161"/>
                  </a:lnTo>
                  <a:lnTo>
                    <a:pt x="47" y="160"/>
                  </a:lnTo>
                  <a:lnTo>
                    <a:pt x="55" y="170"/>
                  </a:lnTo>
                  <a:cubicBezTo>
                    <a:pt x="55" y="171"/>
                    <a:pt x="55" y="171"/>
                    <a:pt x="56" y="172"/>
                  </a:cubicBezTo>
                  <a:lnTo>
                    <a:pt x="58" y="177"/>
                  </a:lnTo>
                  <a:cubicBezTo>
                    <a:pt x="59" y="179"/>
                    <a:pt x="59" y="182"/>
                    <a:pt x="58" y="184"/>
                  </a:cubicBezTo>
                  <a:lnTo>
                    <a:pt x="56" y="190"/>
                  </a:lnTo>
                  <a:lnTo>
                    <a:pt x="56" y="186"/>
                  </a:lnTo>
                  <a:lnTo>
                    <a:pt x="56" y="189"/>
                  </a:lnTo>
                  <a:cubicBezTo>
                    <a:pt x="56" y="193"/>
                    <a:pt x="53" y="197"/>
                    <a:pt x="48" y="197"/>
                  </a:cubicBezTo>
                  <a:lnTo>
                    <a:pt x="46" y="197"/>
                  </a:lnTo>
                  <a:lnTo>
                    <a:pt x="53" y="185"/>
                  </a:lnTo>
                  <a:lnTo>
                    <a:pt x="56" y="191"/>
                  </a:lnTo>
                  <a:lnTo>
                    <a:pt x="48" y="186"/>
                  </a:lnTo>
                  <a:lnTo>
                    <a:pt x="51" y="186"/>
                  </a:lnTo>
                  <a:lnTo>
                    <a:pt x="43" y="194"/>
                  </a:lnTo>
                  <a:lnTo>
                    <a:pt x="43" y="192"/>
                  </a:lnTo>
                  <a:lnTo>
                    <a:pt x="43" y="186"/>
                  </a:lnTo>
                  <a:lnTo>
                    <a:pt x="43" y="181"/>
                  </a:lnTo>
                  <a:lnTo>
                    <a:pt x="43" y="175"/>
                  </a:lnTo>
                  <a:lnTo>
                    <a:pt x="43" y="172"/>
                  </a:lnTo>
                  <a:cubicBezTo>
                    <a:pt x="43" y="168"/>
                    <a:pt x="47" y="164"/>
                    <a:pt x="51" y="164"/>
                  </a:cubicBezTo>
                  <a:lnTo>
                    <a:pt x="54" y="164"/>
                  </a:lnTo>
                  <a:lnTo>
                    <a:pt x="56" y="164"/>
                  </a:lnTo>
                  <a:cubicBezTo>
                    <a:pt x="60" y="164"/>
                    <a:pt x="63" y="166"/>
                    <a:pt x="64" y="169"/>
                  </a:cubicBezTo>
                  <a:cubicBezTo>
                    <a:pt x="65" y="172"/>
                    <a:pt x="64" y="176"/>
                    <a:pt x="62" y="178"/>
                  </a:cubicBezTo>
                  <a:lnTo>
                    <a:pt x="60" y="181"/>
                  </a:lnTo>
                  <a:lnTo>
                    <a:pt x="62" y="175"/>
                  </a:lnTo>
                  <a:lnTo>
                    <a:pt x="62" y="181"/>
                  </a:lnTo>
                  <a:lnTo>
                    <a:pt x="62" y="183"/>
                  </a:lnTo>
                  <a:lnTo>
                    <a:pt x="62" y="186"/>
                  </a:lnTo>
                  <a:lnTo>
                    <a:pt x="62" y="189"/>
                  </a:lnTo>
                  <a:lnTo>
                    <a:pt x="62" y="192"/>
                  </a:lnTo>
                  <a:lnTo>
                    <a:pt x="62" y="197"/>
                  </a:lnTo>
                  <a:lnTo>
                    <a:pt x="62" y="203"/>
                  </a:lnTo>
                  <a:lnTo>
                    <a:pt x="54" y="195"/>
                  </a:lnTo>
                  <a:lnTo>
                    <a:pt x="56" y="195"/>
                  </a:lnTo>
                  <a:cubicBezTo>
                    <a:pt x="59" y="195"/>
                    <a:pt x="61" y="195"/>
                    <a:pt x="62" y="197"/>
                  </a:cubicBezTo>
                  <a:lnTo>
                    <a:pt x="65" y="200"/>
                  </a:lnTo>
                  <a:cubicBezTo>
                    <a:pt x="67" y="202"/>
                    <a:pt x="68" y="205"/>
                    <a:pt x="67" y="208"/>
                  </a:cubicBezTo>
                  <a:cubicBezTo>
                    <a:pt x="65" y="211"/>
                    <a:pt x="62" y="213"/>
                    <a:pt x="59" y="213"/>
                  </a:cubicBezTo>
                  <a:lnTo>
                    <a:pt x="56" y="213"/>
                  </a:lnTo>
                  <a:lnTo>
                    <a:pt x="64" y="205"/>
                  </a:lnTo>
                  <a:lnTo>
                    <a:pt x="64" y="208"/>
                  </a:lnTo>
                  <a:lnTo>
                    <a:pt x="64" y="213"/>
                  </a:lnTo>
                  <a:lnTo>
                    <a:pt x="64" y="219"/>
                  </a:lnTo>
                  <a:lnTo>
                    <a:pt x="62" y="213"/>
                  </a:lnTo>
                  <a:lnTo>
                    <a:pt x="65" y="216"/>
                  </a:lnTo>
                  <a:lnTo>
                    <a:pt x="63" y="215"/>
                  </a:lnTo>
                  <a:lnTo>
                    <a:pt x="68" y="217"/>
                  </a:lnTo>
                  <a:lnTo>
                    <a:pt x="64" y="216"/>
                  </a:lnTo>
                  <a:lnTo>
                    <a:pt x="67" y="216"/>
                  </a:lnTo>
                  <a:cubicBezTo>
                    <a:pt x="72" y="216"/>
                    <a:pt x="75" y="220"/>
                    <a:pt x="75" y="224"/>
                  </a:cubicBezTo>
                  <a:lnTo>
                    <a:pt x="75" y="227"/>
                  </a:lnTo>
                  <a:lnTo>
                    <a:pt x="73" y="222"/>
                  </a:lnTo>
                  <a:lnTo>
                    <a:pt x="76" y="224"/>
                  </a:lnTo>
                  <a:cubicBezTo>
                    <a:pt x="77" y="226"/>
                    <a:pt x="78" y="228"/>
                    <a:pt x="78" y="230"/>
                  </a:cubicBezTo>
                  <a:lnTo>
                    <a:pt x="78" y="233"/>
                  </a:lnTo>
                  <a:lnTo>
                    <a:pt x="78" y="235"/>
                  </a:lnTo>
                  <a:lnTo>
                    <a:pt x="76" y="230"/>
                  </a:lnTo>
                  <a:lnTo>
                    <a:pt x="78" y="233"/>
                  </a:lnTo>
                  <a:lnTo>
                    <a:pt x="72" y="230"/>
                  </a:lnTo>
                  <a:lnTo>
                    <a:pt x="75" y="230"/>
                  </a:lnTo>
                  <a:lnTo>
                    <a:pt x="80" y="230"/>
                  </a:lnTo>
                  <a:cubicBezTo>
                    <a:pt x="85" y="230"/>
                    <a:pt x="88" y="234"/>
                    <a:pt x="88" y="238"/>
                  </a:cubicBezTo>
                  <a:lnTo>
                    <a:pt x="88" y="241"/>
                  </a:lnTo>
                  <a:lnTo>
                    <a:pt x="88" y="246"/>
                  </a:lnTo>
                  <a:lnTo>
                    <a:pt x="80" y="238"/>
                  </a:lnTo>
                  <a:lnTo>
                    <a:pt x="83" y="238"/>
                  </a:lnTo>
                  <a:cubicBezTo>
                    <a:pt x="88" y="238"/>
                    <a:pt x="91" y="242"/>
                    <a:pt x="91" y="246"/>
                  </a:cubicBezTo>
                  <a:lnTo>
                    <a:pt x="91" y="249"/>
                  </a:lnTo>
                  <a:lnTo>
                    <a:pt x="87" y="242"/>
                  </a:lnTo>
                  <a:lnTo>
                    <a:pt x="92" y="245"/>
                  </a:lnTo>
                  <a:cubicBezTo>
                    <a:pt x="93" y="245"/>
                    <a:pt x="94" y="246"/>
                    <a:pt x="94" y="246"/>
                  </a:cubicBezTo>
                  <a:lnTo>
                    <a:pt x="97" y="249"/>
                  </a:lnTo>
                  <a:lnTo>
                    <a:pt x="108" y="260"/>
                  </a:lnTo>
                  <a:cubicBezTo>
                    <a:pt x="109" y="261"/>
                    <a:pt x="110" y="263"/>
                    <a:pt x="110" y="265"/>
                  </a:cubicBezTo>
                  <a:lnTo>
                    <a:pt x="110" y="268"/>
                  </a:lnTo>
                  <a:lnTo>
                    <a:pt x="109" y="265"/>
                  </a:lnTo>
                  <a:lnTo>
                    <a:pt x="112" y="270"/>
                  </a:lnTo>
                  <a:lnTo>
                    <a:pt x="104" y="266"/>
                  </a:lnTo>
                  <a:lnTo>
                    <a:pt x="107" y="266"/>
                  </a:lnTo>
                  <a:cubicBezTo>
                    <a:pt x="112" y="266"/>
                    <a:pt x="115" y="269"/>
                    <a:pt x="115" y="274"/>
                  </a:cubicBezTo>
                  <a:lnTo>
                    <a:pt x="115" y="276"/>
                  </a:lnTo>
                  <a:lnTo>
                    <a:pt x="107" y="268"/>
                  </a:lnTo>
                  <a:lnTo>
                    <a:pt x="110" y="268"/>
                  </a:lnTo>
                  <a:lnTo>
                    <a:pt x="112" y="268"/>
                  </a:lnTo>
                  <a:cubicBezTo>
                    <a:pt x="114" y="268"/>
                    <a:pt x="116" y="269"/>
                    <a:pt x="117" y="270"/>
                  </a:cubicBezTo>
                  <a:lnTo>
                    <a:pt x="125" y="275"/>
                  </a:lnTo>
                  <a:cubicBezTo>
                    <a:pt x="125" y="276"/>
                    <a:pt x="126" y="276"/>
                    <a:pt x="126" y="276"/>
                  </a:cubicBezTo>
                  <a:lnTo>
                    <a:pt x="129" y="279"/>
                  </a:lnTo>
                  <a:lnTo>
                    <a:pt x="132" y="282"/>
                  </a:lnTo>
                  <a:lnTo>
                    <a:pt x="134" y="284"/>
                  </a:lnTo>
                  <a:lnTo>
                    <a:pt x="137" y="287"/>
                  </a:lnTo>
                  <a:cubicBezTo>
                    <a:pt x="138" y="289"/>
                    <a:pt x="139" y="291"/>
                    <a:pt x="139" y="293"/>
                  </a:cubicBezTo>
                  <a:lnTo>
                    <a:pt x="139" y="296"/>
                  </a:lnTo>
                  <a:lnTo>
                    <a:pt x="135" y="288"/>
                  </a:lnTo>
                  <a:lnTo>
                    <a:pt x="140" y="291"/>
                  </a:lnTo>
                  <a:cubicBezTo>
                    <a:pt x="141" y="291"/>
                    <a:pt x="141" y="292"/>
                    <a:pt x="141" y="292"/>
                  </a:cubicBezTo>
                  <a:lnTo>
                    <a:pt x="152" y="300"/>
                  </a:lnTo>
                  <a:cubicBezTo>
                    <a:pt x="154" y="302"/>
                    <a:pt x="155" y="304"/>
                    <a:pt x="155" y="306"/>
                  </a:cubicBezTo>
                  <a:lnTo>
                    <a:pt x="155" y="309"/>
                  </a:lnTo>
                  <a:lnTo>
                    <a:pt x="155" y="315"/>
                  </a:lnTo>
                  <a:lnTo>
                    <a:pt x="154" y="311"/>
                  </a:lnTo>
                  <a:lnTo>
                    <a:pt x="157" y="317"/>
                  </a:lnTo>
                  <a:lnTo>
                    <a:pt x="156" y="315"/>
                  </a:lnTo>
                  <a:lnTo>
                    <a:pt x="158" y="317"/>
                  </a:lnTo>
                  <a:lnTo>
                    <a:pt x="166" y="325"/>
                  </a:lnTo>
                  <a:lnTo>
                    <a:pt x="160" y="323"/>
                  </a:lnTo>
                  <a:lnTo>
                    <a:pt x="163" y="323"/>
                  </a:lnTo>
                  <a:lnTo>
                    <a:pt x="166" y="323"/>
                  </a:lnTo>
                  <a:cubicBezTo>
                    <a:pt x="170" y="323"/>
                    <a:pt x="174" y="327"/>
                    <a:pt x="174" y="331"/>
                  </a:cubicBezTo>
                  <a:lnTo>
                    <a:pt x="174" y="334"/>
                  </a:lnTo>
                  <a:lnTo>
                    <a:pt x="174" y="337"/>
                  </a:lnTo>
                  <a:lnTo>
                    <a:pt x="174" y="339"/>
                  </a:lnTo>
                  <a:lnTo>
                    <a:pt x="166" y="331"/>
                  </a:lnTo>
                  <a:lnTo>
                    <a:pt x="168" y="331"/>
                  </a:lnTo>
                  <a:cubicBezTo>
                    <a:pt x="173" y="331"/>
                    <a:pt x="176" y="335"/>
                    <a:pt x="176" y="339"/>
                  </a:cubicBezTo>
                  <a:lnTo>
                    <a:pt x="176" y="342"/>
                  </a:lnTo>
                  <a:lnTo>
                    <a:pt x="171" y="334"/>
                  </a:lnTo>
                  <a:lnTo>
                    <a:pt x="179" y="337"/>
                  </a:lnTo>
                  <a:lnTo>
                    <a:pt x="176" y="337"/>
                  </a:lnTo>
                  <a:lnTo>
                    <a:pt x="179" y="337"/>
                  </a:lnTo>
                  <a:lnTo>
                    <a:pt x="182" y="337"/>
                  </a:lnTo>
                  <a:lnTo>
                    <a:pt x="184" y="337"/>
                  </a:lnTo>
                  <a:lnTo>
                    <a:pt x="187" y="337"/>
                  </a:lnTo>
                  <a:cubicBezTo>
                    <a:pt x="188" y="337"/>
                    <a:pt x="188" y="337"/>
                    <a:pt x="189" y="337"/>
                  </a:cubicBezTo>
                  <a:lnTo>
                    <a:pt x="200" y="340"/>
                  </a:lnTo>
                  <a:cubicBezTo>
                    <a:pt x="201" y="340"/>
                    <a:pt x="203" y="341"/>
                    <a:pt x="204" y="342"/>
                  </a:cubicBezTo>
                  <a:lnTo>
                    <a:pt x="209" y="347"/>
                  </a:lnTo>
                  <a:cubicBezTo>
                    <a:pt x="210" y="349"/>
                    <a:pt x="211" y="351"/>
                    <a:pt x="211" y="353"/>
                  </a:cubicBezTo>
                  <a:lnTo>
                    <a:pt x="211" y="356"/>
                  </a:lnTo>
                  <a:lnTo>
                    <a:pt x="209" y="350"/>
                  </a:lnTo>
                  <a:lnTo>
                    <a:pt x="212" y="353"/>
                  </a:lnTo>
                  <a:cubicBezTo>
                    <a:pt x="214" y="355"/>
                    <a:pt x="214" y="359"/>
                    <a:pt x="213" y="361"/>
                  </a:cubicBezTo>
                  <a:cubicBezTo>
                    <a:pt x="212" y="364"/>
                    <a:pt x="209" y="366"/>
                    <a:pt x="206" y="366"/>
                  </a:cubicBezTo>
                  <a:lnTo>
                    <a:pt x="203" y="366"/>
                  </a:lnTo>
                  <a:cubicBezTo>
                    <a:pt x="201" y="366"/>
                    <a:pt x="199" y="366"/>
                    <a:pt x="197" y="364"/>
                  </a:cubicBezTo>
                  <a:lnTo>
                    <a:pt x="195" y="361"/>
                  </a:lnTo>
                  <a:lnTo>
                    <a:pt x="200" y="364"/>
                  </a:lnTo>
                  <a:lnTo>
                    <a:pt x="198" y="364"/>
                  </a:lnTo>
                  <a:lnTo>
                    <a:pt x="195" y="364"/>
                  </a:lnTo>
                  <a:lnTo>
                    <a:pt x="187" y="364"/>
                  </a:lnTo>
                  <a:lnTo>
                    <a:pt x="184" y="364"/>
                  </a:lnTo>
                  <a:lnTo>
                    <a:pt x="188" y="363"/>
                  </a:lnTo>
                  <a:lnTo>
                    <a:pt x="177" y="368"/>
                  </a:lnTo>
                  <a:lnTo>
                    <a:pt x="180" y="367"/>
                  </a:lnTo>
                  <a:lnTo>
                    <a:pt x="177" y="369"/>
                  </a:lnTo>
                  <a:lnTo>
                    <a:pt x="178" y="367"/>
                  </a:lnTo>
                  <a:lnTo>
                    <a:pt x="176" y="373"/>
                  </a:lnTo>
                  <a:lnTo>
                    <a:pt x="174" y="364"/>
                  </a:lnTo>
                  <a:lnTo>
                    <a:pt x="177" y="366"/>
                  </a:lnTo>
                  <a:cubicBezTo>
                    <a:pt x="178" y="368"/>
                    <a:pt x="179" y="370"/>
                    <a:pt x="179" y="372"/>
                  </a:cubicBezTo>
                  <a:lnTo>
                    <a:pt x="179" y="375"/>
                  </a:lnTo>
                  <a:lnTo>
                    <a:pt x="179" y="380"/>
                  </a:lnTo>
                  <a:lnTo>
                    <a:pt x="179" y="388"/>
                  </a:lnTo>
                  <a:lnTo>
                    <a:pt x="179" y="391"/>
                  </a:lnTo>
                  <a:cubicBezTo>
                    <a:pt x="179" y="393"/>
                    <a:pt x="178" y="395"/>
                    <a:pt x="177" y="397"/>
                  </a:cubicBezTo>
                  <a:lnTo>
                    <a:pt x="174" y="400"/>
                  </a:lnTo>
                  <a:lnTo>
                    <a:pt x="176" y="394"/>
                  </a:lnTo>
                  <a:lnTo>
                    <a:pt x="176" y="399"/>
                  </a:lnTo>
                  <a:lnTo>
                    <a:pt x="174" y="394"/>
                  </a:lnTo>
                  <a:lnTo>
                    <a:pt x="177" y="397"/>
                  </a:lnTo>
                  <a:cubicBezTo>
                    <a:pt x="178" y="398"/>
                    <a:pt x="179" y="400"/>
                    <a:pt x="179" y="402"/>
                  </a:cubicBezTo>
                  <a:lnTo>
                    <a:pt x="179" y="405"/>
                  </a:lnTo>
                  <a:lnTo>
                    <a:pt x="171" y="397"/>
                  </a:lnTo>
                  <a:lnTo>
                    <a:pt x="174" y="397"/>
                  </a:lnTo>
                  <a:lnTo>
                    <a:pt x="176" y="397"/>
                  </a:lnTo>
                  <a:cubicBezTo>
                    <a:pt x="180" y="397"/>
                    <a:pt x="183" y="399"/>
                    <a:pt x="184" y="402"/>
                  </a:cubicBezTo>
                  <a:cubicBezTo>
                    <a:pt x="185" y="405"/>
                    <a:pt x="184" y="408"/>
                    <a:pt x="182" y="410"/>
                  </a:cubicBezTo>
                  <a:lnTo>
                    <a:pt x="180" y="413"/>
                  </a:lnTo>
                  <a:cubicBezTo>
                    <a:pt x="178" y="415"/>
                    <a:pt x="176" y="416"/>
                    <a:pt x="174" y="416"/>
                  </a:cubicBezTo>
                  <a:lnTo>
                    <a:pt x="171" y="416"/>
                  </a:lnTo>
                  <a:lnTo>
                    <a:pt x="177" y="413"/>
                  </a:lnTo>
                  <a:lnTo>
                    <a:pt x="174" y="416"/>
                  </a:lnTo>
                  <a:lnTo>
                    <a:pt x="176" y="409"/>
                  </a:lnTo>
                  <a:lnTo>
                    <a:pt x="179" y="422"/>
                  </a:lnTo>
                  <a:cubicBezTo>
                    <a:pt x="179" y="425"/>
                    <a:pt x="179" y="428"/>
                    <a:pt x="177" y="430"/>
                  </a:cubicBezTo>
                  <a:lnTo>
                    <a:pt x="174" y="432"/>
                  </a:lnTo>
                  <a:close/>
                </a:path>
              </a:pathLst>
            </a:custGeom>
            <a:solidFill>
              <a:srgbClr val="6E6E6E"/>
            </a:solidFill>
            <a:ln w="0" cap="flat">
              <a:solidFill>
                <a:srgbClr val="6E6E6E"/>
              </a:solidFill>
              <a:prstDash val="solid"/>
              <a:round/>
              <a:headEnd/>
              <a:tailEnd/>
            </a:ln>
          </p:spPr>
          <p:txBody>
            <a:bodyPr/>
            <a:lstStyle/>
            <a:p>
              <a:endParaRPr lang="en-US"/>
            </a:p>
          </p:txBody>
        </p:sp>
        <p:pic>
          <p:nvPicPr>
            <p:cNvPr id="1418" name="Picture 978"/>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305" y="1199"/>
              <a:ext cx="178" cy="1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19" name="Picture 979"/>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305" y="1199"/>
              <a:ext cx="178" cy="1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20" name="Freeform 980"/>
            <p:cNvSpPr>
              <a:spLocks/>
            </p:cNvSpPr>
            <p:nvPr/>
          </p:nvSpPr>
          <p:spPr bwMode="auto">
            <a:xfrm>
              <a:off x="2329" y="1215"/>
              <a:ext cx="126" cy="63"/>
            </a:xfrm>
            <a:custGeom>
              <a:avLst/>
              <a:gdLst>
                <a:gd name="T0" fmla="*/ 0 w 512"/>
                <a:gd name="T1" fmla="*/ 128 h 256"/>
                <a:gd name="T2" fmla="*/ 256 w 512"/>
                <a:gd name="T3" fmla="*/ 0 h 256"/>
                <a:gd name="T4" fmla="*/ 256 w 512"/>
                <a:gd name="T5" fmla="*/ 0 h 256"/>
                <a:gd name="T6" fmla="*/ 512 w 512"/>
                <a:gd name="T7" fmla="*/ 128 h 256"/>
                <a:gd name="T8" fmla="*/ 512 w 512"/>
                <a:gd name="T9" fmla="*/ 128 h 256"/>
                <a:gd name="T10" fmla="*/ 512 w 512"/>
                <a:gd name="T11" fmla="*/ 128 h 256"/>
                <a:gd name="T12" fmla="*/ 256 w 512"/>
                <a:gd name="T13" fmla="*/ 256 h 256"/>
                <a:gd name="T14" fmla="*/ 256 w 512"/>
                <a:gd name="T15" fmla="*/ 256 h 256"/>
                <a:gd name="T16" fmla="*/ 256 w 512"/>
                <a:gd name="T17" fmla="*/ 256 h 256"/>
                <a:gd name="T18" fmla="*/ 0 w 512"/>
                <a:gd name="T19" fmla="*/ 128 h 256"/>
                <a:gd name="T20" fmla="*/ 0 w 512"/>
                <a:gd name="T21" fmla="*/ 128 h 25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2"/>
                <a:gd name="T34" fmla="*/ 0 h 256"/>
                <a:gd name="T35" fmla="*/ 512 w 512"/>
                <a:gd name="T36" fmla="*/ 256 h 25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2" h="256">
                  <a:moveTo>
                    <a:pt x="0" y="128"/>
                  </a:moveTo>
                  <a:cubicBezTo>
                    <a:pt x="0" y="58"/>
                    <a:pt x="115" y="0"/>
                    <a:pt x="256" y="0"/>
                  </a:cubicBezTo>
                  <a:cubicBezTo>
                    <a:pt x="398" y="0"/>
                    <a:pt x="512" y="58"/>
                    <a:pt x="512" y="128"/>
                  </a:cubicBezTo>
                  <a:cubicBezTo>
                    <a:pt x="512" y="128"/>
                    <a:pt x="512" y="128"/>
                    <a:pt x="512" y="128"/>
                  </a:cubicBezTo>
                  <a:cubicBezTo>
                    <a:pt x="512" y="199"/>
                    <a:pt x="398" y="256"/>
                    <a:pt x="256" y="256"/>
                  </a:cubicBezTo>
                  <a:cubicBezTo>
                    <a:pt x="256" y="256"/>
                    <a:pt x="256" y="256"/>
                    <a:pt x="256" y="256"/>
                  </a:cubicBezTo>
                  <a:cubicBezTo>
                    <a:pt x="115" y="256"/>
                    <a:pt x="0" y="199"/>
                    <a:pt x="0" y="128"/>
                  </a:cubicBezTo>
                  <a:cubicBezTo>
                    <a:pt x="0" y="128"/>
                    <a:pt x="0" y="128"/>
                    <a:pt x="0" y="128"/>
                  </a:cubicBezTo>
                  <a:close/>
                </a:path>
              </a:pathLst>
            </a:custGeom>
            <a:solidFill>
              <a:srgbClr val="FFFF00"/>
            </a:solidFill>
            <a:ln w="0">
              <a:solidFill>
                <a:srgbClr val="000000"/>
              </a:solidFill>
              <a:prstDash val="solid"/>
              <a:round/>
              <a:headEnd/>
              <a:tailEnd/>
            </a:ln>
          </p:spPr>
          <p:txBody>
            <a:bodyPr/>
            <a:lstStyle/>
            <a:p>
              <a:endParaRPr lang="en-US"/>
            </a:p>
          </p:txBody>
        </p:sp>
        <p:sp>
          <p:nvSpPr>
            <p:cNvPr id="1421" name="Freeform 981"/>
            <p:cNvSpPr>
              <a:spLocks noEditPoints="1"/>
            </p:cNvSpPr>
            <p:nvPr/>
          </p:nvSpPr>
          <p:spPr bwMode="auto">
            <a:xfrm>
              <a:off x="2327" y="1213"/>
              <a:ext cx="130" cy="67"/>
            </a:xfrm>
            <a:custGeom>
              <a:avLst/>
              <a:gdLst>
                <a:gd name="T0" fmla="*/ 1 w 529"/>
                <a:gd name="T1" fmla="*/ 135 h 272"/>
                <a:gd name="T2" fmla="*/ 7 w 529"/>
                <a:gd name="T3" fmla="*/ 106 h 272"/>
                <a:gd name="T4" fmla="*/ 23 w 529"/>
                <a:gd name="T5" fmla="*/ 80 h 272"/>
                <a:gd name="T6" fmla="*/ 48 w 529"/>
                <a:gd name="T7" fmla="*/ 59 h 272"/>
                <a:gd name="T8" fmla="*/ 80 w 529"/>
                <a:gd name="T9" fmla="*/ 39 h 272"/>
                <a:gd name="T10" fmla="*/ 163 w 529"/>
                <a:gd name="T11" fmla="*/ 11 h 272"/>
                <a:gd name="T12" fmla="*/ 264 w 529"/>
                <a:gd name="T13" fmla="*/ 0 h 272"/>
                <a:gd name="T14" fmla="*/ 365 w 529"/>
                <a:gd name="T15" fmla="*/ 10 h 272"/>
                <a:gd name="T16" fmla="*/ 410 w 529"/>
                <a:gd name="T17" fmla="*/ 23 h 272"/>
                <a:gd name="T18" fmla="*/ 450 w 529"/>
                <a:gd name="T19" fmla="*/ 40 h 272"/>
                <a:gd name="T20" fmla="*/ 482 w 529"/>
                <a:gd name="T21" fmla="*/ 59 h 272"/>
                <a:gd name="T22" fmla="*/ 507 w 529"/>
                <a:gd name="T23" fmla="*/ 82 h 272"/>
                <a:gd name="T24" fmla="*/ 523 w 529"/>
                <a:gd name="T25" fmla="*/ 109 h 272"/>
                <a:gd name="T26" fmla="*/ 528 w 529"/>
                <a:gd name="T27" fmla="*/ 138 h 272"/>
                <a:gd name="T28" fmla="*/ 522 w 529"/>
                <a:gd name="T29" fmla="*/ 167 h 272"/>
                <a:gd name="T30" fmla="*/ 506 w 529"/>
                <a:gd name="T31" fmla="*/ 192 h 272"/>
                <a:gd name="T32" fmla="*/ 481 w 529"/>
                <a:gd name="T33" fmla="*/ 215 h 272"/>
                <a:gd name="T34" fmla="*/ 448 w 529"/>
                <a:gd name="T35" fmla="*/ 235 h 272"/>
                <a:gd name="T36" fmla="*/ 367 w 529"/>
                <a:gd name="T37" fmla="*/ 262 h 272"/>
                <a:gd name="T38" fmla="*/ 265 w 529"/>
                <a:gd name="T39" fmla="*/ 272 h 272"/>
                <a:gd name="T40" fmla="*/ 165 w 529"/>
                <a:gd name="T41" fmla="*/ 262 h 272"/>
                <a:gd name="T42" fmla="*/ 119 w 529"/>
                <a:gd name="T43" fmla="*/ 250 h 272"/>
                <a:gd name="T44" fmla="*/ 79 w 529"/>
                <a:gd name="T45" fmla="*/ 234 h 272"/>
                <a:gd name="T46" fmla="*/ 47 w 529"/>
                <a:gd name="T47" fmla="*/ 214 h 272"/>
                <a:gd name="T48" fmla="*/ 22 w 529"/>
                <a:gd name="T49" fmla="*/ 191 h 272"/>
                <a:gd name="T50" fmla="*/ 6 w 529"/>
                <a:gd name="T51" fmla="*/ 164 h 272"/>
                <a:gd name="T52" fmla="*/ 21 w 529"/>
                <a:gd name="T53" fmla="*/ 161 h 272"/>
                <a:gd name="T54" fmla="*/ 35 w 529"/>
                <a:gd name="T55" fmla="*/ 182 h 272"/>
                <a:gd name="T56" fmla="*/ 58 w 529"/>
                <a:gd name="T57" fmla="*/ 203 h 272"/>
                <a:gd name="T58" fmla="*/ 88 w 529"/>
                <a:gd name="T59" fmla="*/ 221 h 272"/>
                <a:gd name="T60" fmla="*/ 124 w 529"/>
                <a:gd name="T61" fmla="*/ 235 h 272"/>
                <a:gd name="T62" fmla="*/ 166 w 529"/>
                <a:gd name="T63" fmla="*/ 246 h 272"/>
                <a:gd name="T64" fmla="*/ 264 w 529"/>
                <a:gd name="T65" fmla="*/ 256 h 272"/>
                <a:gd name="T66" fmla="*/ 362 w 529"/>
                <a:gd name="T67" fmla="*/ 247 h 272"/>
                <a:gd name="T68" fmla="*/ 443 w 529"/>
                <a:gd name="T69" fmla="*/ 220 h 272"/>
                <a:gd name="T70" fmla="*/ 472 w 529"/>
                <a:gd name="T71" fmla="*/ 202 h 272"/>
                <a:gd name="T72" fmla="*/ 495 w 529"/>
                <a:gd name="T73" fmla="*/ 181 h 272"/>
                <a:gd name="T74" fmla="*/ 509 w 529"/>
                <a:gd name="T75" fmla="*/ 158 h 272"/>
                <a:gd name="T76" fmla="*/ 513 w 529"/>
                <a:gd name="T77" fmla="*/ 135 h 272"/>
                <a:gd name="T78" fmla="*/ 508 w 529"/>
                <a:gd name="T79" fmla="*/ 112 h 272"/>
                <a:gd name="T80" fmla="*/ 494 w 529"/>
                <a:gd name="T81" fmla="*/ 91 h 272"/>
                <a:gd name="T82" fmla="*/ 471 w 529"/>
                <a:gd name="T83" fmla="*/ 71 h 272"/>
                <a:gd name="T84" fmla="*/ 441 w 529"/>
                <a:gd name="T85" fmla="*/ 53 h 272"/>
                <a:gd name="T86" fmla="*/ 405 w 529"/>
                <a:gd name="T87" fmla="*/ 38 h 272"/>
                <a:gd name="T88" fmla="*/ 364 w 529"/>
                <a:gd name="T89" fmla="*/ 26 h 272"/>
                <a:gd name="T90" fmla="*/ 265 w 529"/>
                <a:gd name="T91" fmla="*/ 16 h 272"/>
                <a:gd name="T92" fmla="*/ 168 w 529"/>
                <a:gd name="T93" fmla="*/ 26 h 272"/>
                <a:gd name="T94" fmla="*/ 87 w 529"/>
                <a:gd name="T95" fmla="*/ 54 h 272"/>
                <a:gd name="T96" fmla="*/ 57 w 529"/>
                <a:gd name="T97" fmla="*/ 72 h 272"/>
                <a:gd name="T98" fmla="*/ 34 w 529"/>
                <a:gd name="T99" fmla="*/ 92 h 272"/>
                <a:gd name="T100" fmla="*/ 20 w 529"/>
                <a:gd name="T101" fmla="*/ 115 h 272"/>
                <a:gd name="T102" fmla="*/ 16 w 529"/>
                <a:gd name="T103" fmla="*/ 138 h 272"/>
                <a:gd name="T104" fmla="*/ 21 w 529"/>
                <a:gd name="T105" fmla="*/ 161 h 27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29"/>
                <a:gd name="T160" fmla="*/ 0 h 272"/>
                <a:gd name="T161" fmla="*/ 529 w 529"/>
                <a:gd name="T162" fmla="*/ 272 h 27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29" h="272">
                  <a:moveTo>
                    <a:pt x="1" y="138"/>
                  </a:moveTo>
                  <a:cubicBezTo>
                    <a:pt x="0" y="137"/>
                    <a:pt x="0" y="136"/>
                    <a:pt x="1" y="135"/>
                  </a:cubicBezTo>
                  <a:lnTo>
                    <a:pt x="6" y="109"/>
                  </a:lnTo>
                  <a:cubicBezTo>
                    <a:pt x="6" y="108"/>
                    <a:pt x="6" y="107"/>
                    <a:pt x="7" y="106"/>
                  </a:cubicBezTo>
                  <a:lnTo>
                    <a:pt x="22" y="82"/>
                  </a:lnTo>
                  <a:cubicBezTo>
                    <a:pt x="22" y="82"/>
                    <a:pt x="23" y="81"/>
                    <a:pt x="23" y="80"/>
                  </a:cubicBezTo>
                  <a:lnTo>
                    <a:pt x="47" y="59"/>
                  </a:lnTo>
                  <a:cubicBezTo>
                    <a:pt x="48" y="59"/>
                    <a:pt x="48" y="59"/>
                    <a:pt x="48" y="59"/>
                  </a:cubicBezTo>
                  <a:lnTo>
                    <a:pt x="79" y="40"/>
                  </a:lnTo>
                  <a:cubicBezTo>
                    <a:pt x="80" y="39"/>
                    <a:pt x="80" y="39"/>
                    <a:pt x="80" y="39"/>
                  </a:cubicBezTo>
                  <a:lnTo>
                    <a:pt x="118" y="23"/>
                  </a:lnTo>
                  <a:lnTo>
                    <a:pt x="163" y="11"/>
                  </a:lnTo>
                  <a:cubicBezTo>
                    <a:pt x="164" y="11"/>
                    <a:pt x="164" y="11"/>
                    <a:pt x="165" y="10"/>
                  </a:cubicBezTo>
                  <a:lnTo>
                    <a:pt x="264" y="0"/>
                  </a:lnTo>
                  <a:cubicBezTo>
                    <a:pt x="264" y="0"/>
                    <a:pt x="265" y="0"/>
                    <a:pt x="265" y="0"/>
                  </a:cubicBezTo>
                  <a:lnTo>
                    <a:pt x="365" y="10"/>
                  </a:lnTo>
                  <a:cubicBezTo>
                    <a:pt x="366" y="11"/>
                    <a:pt x="366" y="11"/>
                    <a:pt x="367" y="11"/>
                  </a:cubicBezTo>
                  <a:lnTo>
                    <a:pt x="410" y="23"/>
                  </a:lnTo>
                  <a:lnTo>
                    <a:pt x="449" y="39"/>
                  </a:lnTo>
                  <a:cubicBezTo>
                    <a:pt x="449" y="39"/>
                    <a:pt x="449" y="39"/>
                    <a:pt x="450" y="40"/>
                  </a:cubicBezTo>
                  <a:lnTo>
                    <a:pt x="481" y="59"/>
                  </a:lnTo>
                  <a:cubicBezTo>
                    <a:pt x="481" y="59"/>
                    <a:pt x="481" y="59"/>
                    <a:pt x="482" y="59"/>
                  </a:cubicBezTo>
                  <a:lnTo>
                    <a:pt x="506" y="80"/>
                  </a:lnTo>
                  <a:cubicBezTo>
                    <a:pt x="506" y="81"/>
                    <a:pt x="507" y="82"/>
                    <a:pt x="507" y="82"/>
                  </a:cubicBezTo>
                  <a:lnTo>
                    <a:pt x="522" y="106"/>
                  </a:lnTo>
                  <a:cubicBezTo>
                    <a:pt x="523" y="107"/>
                    <a:pt x="523" y="108"/>
                    <a:pt x="523" y="109"/>
                  </a:cubicBezTo>
                  <a:lnTo>
                    <a:pt x="528" y="135"/>
                  </a:lnTo>
                  <a:cubicBezTo>
                    <a:pt x="529" y="136"/>
                    <a:pt x="529" y="137"/>
                    <a:pt x="528" y="138"/>
                  </a:cubicBezTo>
                  <a:lnTo>
                    <a:pt x="523" y="164"/>
                  </a:lnTo>
                  <a:cubicBezTo>
                    <a:pt x="523" y="165"/>
                    <a:pt x="523" y="166"/>
                    <a:pt x="522" y="167"/>
                  </a:cubicBezTo>
                  <a:lnTo>
                    <a:pt x="507" y="191"/>
                  </a:lnTo>
                  <a:cubicBezTo>
                    <a:pt x="507" y="191"/>
                    <a:pt x="506" y="192"/>
                    <a:pt x="506" y="192"/>
                  </a:cubicBezTo>
                  <a:lnTo>
                    <a:pt x="482" y="214"/>
                  </a:lnTo>
                  <a:cubicBezTo>
                    <a:pt x="482" y="215"/>
                    <a:pt x="481" y="215"/>
                    <a:pt x="481" y="215"/>
                  </a:cubicBezTo>
                  <a:lnTo>
                    <a:pt x="450" y="234"/>
                  </a:lnTo>
                  <a:cubicBezTo>
                    <a:pt x="449" y="235"/>
                    <a:pt x="449" y="235"/>
                    <a:pt x="448" y="235"/>
                  </a:cubicBezTo>
                  <a:lnTo>
                    <a:pt x="410" y="250"/>
                  </a:lnTo>
                  <a:lnTo>
                    <a:pt x="367" y="262"/>
                  </a:lnTo>
                  <a:cubicBezTo>
                    <a:pt x="366" y="262"/>
                    <a:pt x="366" y="262"/>
                    <a:pt x="365" y="262"/>
                  </a:cubicBezTo>
                  <a:lnTo>
                    <a:pt x="265" y="272"/>
                  </a:lnTo>
                  <a:cubicBezTo>
                    <a:pt x="265" y="272"/>
                    <a:pt x="264" y="272"/>
                    <a:pt x="264" y="272"/>
                  </a:cubicBezTo>
                  <a:lnTo>
                    <a:pt x="165" y="262"/>
                  </a:lnTo>
                  <a:cubicBezTo>
                    <a:pt x="164" y="262"/>
                    <a:pt x="164" y="262"/>
                    <a:pt x="163" y="262"/>
                  </a:cubicBezTo>
                  <a:lnTo>
                    <a:pt x="119" y="250"/>
                  </a:lnTo>
                  <a:lnTo>
                    <a:pt x="81" y="235"/>
                  </a:lnTo>
                  <a:cubicBezTo>
                    <a:pt x="80" y="235"/>
                    <a:pt x="80" y="235"/>
                    <a:pt x="79" y="234"/>
                  </a:cubicBezTo>
                  <a:lnTo>
                    <a:pt x="48" y="215"/>
                  </a:lnTo>
                  <a:cubicBezTo>
                    <a:pt x="48" y="215"/>
                    <a:pt x="47" y="215"/>
                    <a:pt x="47" y="214"/>
                  </a:cubicBezTo>
                  <a:lnTo>
                    <a:pt x="23" y="192"/>
                  </a:lnTo>
                  <a:cubicBezTo>
                    <a:pt x="23" y="192"/>
                    <a:pt x="22" y="191"/>
                    <a:pt x="22" y="191"/>
                  </a:cubicBezTo>
                  <a:lnTo>
                    <a:pt x="7" y="167"/>
                  </a:lnTo>
                  <a:cubicBezTo>
                    <a:pt x="6" y="166"/>
                    <a:pt x="6" y="165"/>
                    <a:pt x="6" y="164"/>
                  </a:cubicBezTo>
                  <a:lnTo>
                    <a:pt x="1" y="138"/>
                  </a:lnTo>
                  <a:close/>
                  <a:moveTo>
                    <a:pt x="21" y="161"/>
                  </a:moveTo>
                  <a:lnTo>
                    <a:pt x="20" y="158"/>
                  </a:lnTo>
                  <a:lnTo>
                    <a:pt x="35" y="182"/>
                  </a:lnTo>
                  <a:lnTo>
                    <a:pt x="34" y="181"/>
                  </a:lnTo>
                  <a:lnTo>
                    <a:pt x="58" y="203"/>
                  </a:lnTo>
                  <a:lnTo>
                    <a:pt x="57" y="202"/>
                  </a:lnTo>
                  <a:lnTo>
                    <a:pt x="88" y="221"/>
                  </a:lnTo>
                  <a:lnTo>
                    <a:pt x="86" y="220"/>
                  </a:lnTo>
                  <a:lnTo>
                    <a:pt x="124" y="235"/>
                  </a:lnTo>
                  <a:lnTo>
                    <a:pt x="168" y="247"/>
                  </a:lnTo>
                  <a:lnTo>
                    <a:pt x="166" y="246"/>
                  </a:lnTo>
                  <a:lnTo>
                    <a:pt x="265" y="256"/>
                  </a:lnTo>
                  <a:lnTo>
                    <a:pt x="264" y="256"/>
                  </a:lnTo>
                  <a:lnTo>
                    <a:pt x="364" y="246"/>
                  </a:lnTo>
                  <a:lnTo>
                    <a:pt x="362" y="247"/>
                  </a:lnTo>
                  <a:lnTo>
                    <a:pt x="405" y="235"/>
                  </a:lnTo>
                  <a:lnTo>
                    <a:pt x="443" y="220"/>
                  </a:lnTo>
                  <a:lnTo>
                    <a:pt x="441" y="221"/>
                  </a:lnTo>
                  <a:lnTo>
                    <a:pt x="472" y="202"/>
                  </a:lnTo>
                  <a:lnTo>
                    <a:pt x="471" y="203"/>
                  </a:lnTo>
                  <a:lnTo>
                    <a:pt x="495" y="181"/>
                  </a:lnTo>
                  <a:lnTo>
                    <a:pt x="494" y="182"/>
                  </a:lnTo>
                  <a:lnTo>
                    <a:pt x="509" y="158"/>
                  </a:lnTo>
                  <a:lnTo>
                    <a:pt x="508" y="161"/>
                  </a:lnTo>
                  <a:lnTo>
                    <a:pt x="513" y="135"/>
                  </a:lnTo>
                  <a:lnTo>
                    <a:pt x="513" y="138"/>
                  </a:lnTo>
                  <a:lnTo>
                    <a:pt x="508" y="112"/>
                  </a:lnTo>
                  <a:lnTo>
                    <a:pt x="509" y="115"/>
                  </a:lnTo>
                  <a:lnTo>
                    <a:pt x="494" y="91"/>
                  </a:lnTo>
                  <a:lnTo>
                    <a:pt x="495" y="92"/>
                  </a:lnTo>
                  <a:lnTo>
                    <a:pt x="471" y="71"/>
                  </a:lnTo>
                  <a:lnTo>
                    <a:pt x="472" y="72"/>
                  </a:lnTo>
                  <a:lnTo>
                    <a:pt x="441" y="53"/>
                  </a:lnTo>
                  <a:lnTo>
                    <a:pt x="442" y="54"/>
                  </a:lnTo>
                  <a:lnTo>
                    <a:pt x="405" y="38"/>
                  </a:lnTo>
                  <a:lnTo>
                    <a:pt x="362" y="26"/>
                  </a:lnTo>
                  <a:lnTo>
                    <a:pt x="364" y="26"/>
                  </a:lnTo>
                  <a:lnTo>
                    <a:pt x="264" y="16"/>
                  </a:lnTo>
                  <a:lnTo>
                    <a:pt x="265" y="16"/>
                  </a:lnTo>
                  <a:lnTo>
                    <a:pt x="166" y="26"/>
                  </a:lnTo>
                  <a:lnTo>
                    <a:pt x="168" y="26"/>
                  </a:lnTo>
                  <a:lnTo>
                    <a:pt x="125" y="38"/>
                  </a:lnTo>
                  <a:lnTo>
                    <a:pt x="87" y="54"/>
                  </a:lnTo>
                  <a:lnTo>
                    <a:pt x="88" y="53"/>
                  </a:lnTo>
                  <a:lnTo>
                    <a:pt x="57" y="72"/>
                  </a:lnTo>
                  <a:lnTo>
                    <a:pt x="58" y="71"/>
                  </a:lnTo>
                  <a:lnTo>
                    <a:pt x="34" y="92"/>
                  </a:lnTo>
                  <a:lnTo>
                    <a:pt x="35" y="91"/>
                  </a:lnTo>
                  <a:lnTo>
                    <a:pt x="20" y="115"/>
                  </a:lnTo>
                  <a:lnTo>
                    <a:pt x="21" y="112"/>
                  </a:lnTo>
                  <a:lnTo>
                    <a:pt x="16" y="138"/>
                  </a:lnTo>
                  <a:lnTo>
                    <a:pt x="16" y="135"/>
                  </a:lnTo>
                  <a:lnTo>
                    <a:pt x="21" y="161"/>
                  </a:lnTo>
                  <a:close/>
                </a:path>
              </a:pathLst>
            </a:custGeom>
            <a:solidFill>
              <a:srgbClr val="7F7F7F"/>
            </a:solidFill>
            <a:ln w="0" cap="flat">
              <a:solidFill>
                <a:srgbClr val="7F7F7F"/>
              </a:solidFill>
              <a:prstDash val="solid"/>
              <a:round/>
              <a:headEnd/>
              <a:tailEnd/>
            </a:ln>
          </p:spPr>
          <p:txBody>
            <a:bodyPr/>
            <a:lstStyle/>
            <a:p>
              <a:endParaRPr lang="en-US"/>
            </a:p>
          </p:txBody>
        </p:sp>
      </p:grpSp>
      <p:sp>
        <p:nvSpPr>
          <p:cNvPr id="1026" name="AutoShape 2"/>
          <p:cNvSpPr>
            <a:spLocks noChangeAspect="1" noChangeArrowheads="1"/>
          </p:cNvSpPr>
          <p:nvPr/>
        </p:nvSpPr>
        <p:spPr bwMode="auto">
          <a:xfrm>
            <a:off x="2514600" y="946150"/>
            <a:ext cx="5943600" cy="2722563"/>
          </a:xfrm>
          <a:prstGeom prst="rect">
            <a:avLst/>
          </a:prstGeom>
          <a:noFill/>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988" name="TextBox 987"/>
          <p:cNvSpPr txBox="1"/>
          <p:nvPr/>
        </p:nvSpPr>
        <p:spPr>
          <a:xfrm>
            <a:off x="5668963" y="3160713"/>
            <a:ext cx="2019300" cy="646331"/>
          </a:xfrm>
          <a:prstGeom prst="rect">
            <a:avLst/>
          </a:prstGeom>
          <a:noFill/>
        </p:spPr>
        <p:txBody>
          <a:bodyPr wrap="square" rtlCol="0">
            <a:spAutoFit/>
          </a:bodyPr>
          <a:lstStyle/>
          <a:p>
            <a:pPr marL="114300" indent="-114300">
              <a:buFont typeface="Arial" pitchFamily="34" charset="0"/>
              <a:buChar char="•"/>
            </a:pPr>
            <a:r>
              <a:rPr lang="en-US" sz="1200" b="1" dirty="0" smtClean="0">
                <a:latin typeface="+mj-lt"/>
              </a:rPr>
              <a:t>Active in 41 countries, with production in 21 countries</a:t>
            </a:r>
            <a:endParaRPr lang="en-US" sz="1100" b="1" dirty="0">
              <a:latin typeface="+mj-lt"/>
            </a:endParaRPr>
          </a:p>
        </p:txBody>
      </p:sp>
    </p:spTree>
  </p:cSld>
  <p:clrMapOvr>
    <a:masterClrMapping/>
  </p:clrMapOvr>
  <p:transition spd="slow"/>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4" name="Picture 16" descr="Prod Map Asset Type.emf"/>
          <p:cNvPicPr>
            <a:picLocks noChangeAspect="1"/>
          </p:cNvPicPr>
          <p:nvPr/>
        </p:nvPicPr>
        <p:blipFill>
          <a:blip r:embed="rId2">
            <a:extLst>
              <a:ext uri="{28A0092B-C50C-407E-A947-70E740481C1C}">
                <a14:useLocalDpi xmlns="" xmlns:a14="http://schemas.microsoft.com/office/drawing/2010/main" val="0"/>
              </a:ext>
            </a:extLst>
          </a:blip>
          <a:srcRect l="327" t="6404" r="30650" b="3043"/>
          <a:stretch>
            <a:fillRect/>
          </a:stretch>
        </p:blipFill>
        <p:spPr bwMode="auto">
          <a:xfrm>
            <a:off x="225425" y="1108075"/>
            <a:ext cx="7065963" cy="43926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0355" name="Title 7"/>
          <p:cNvSpPr>
            <a:spLocks noGrp="1"/>
          </p:cNvSpPr>
          <p:nvPr>
            <p:ph type="title"/>
          </p:nvPr>
        </p:nvSpPr>
        <p:spPr bwMode="auto">
          <a:xfrm>
            <a:off x="457200" y="0"/>
            <a:ext cx="8229600" cy="733425"/>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pPr eaLnBrk="1" hangingPunct="1"/>
            <a:r>
              <a:rPr lang="en-US" smtClean="0">
                <a:ea typeface="ＭＳ Ｐゴシック"/>
              </a:rPr>
              <a:t>ExxonMobil Global Production Portfolio - 2010</a:t>
            </a:r>
          </a:p>
        </p:txBody>
      </p:sp>
      <p:sp>
        <p:nvSpPr>
          <p:cNvPr id="100356" name="TextBox 12"/>
          <p:cNvSpPr txBox="1">
            <a:spLocks noChangeArrowheads="1"/>
          </p:cNvSpPr>
          <p:nvPr/>
        </p:nvSpPr>
        <p:spPr bwMode="auto">
          <a:xfrm>
            <a:off x="1177925" y="2562225"/>
            <a:ext cx="1697038" cy="1338263"/>
          </a:xfrm>
          <a:prstGeom prst="rect">
            <a:avLst/>
          </a:prstGeom>
          <a:solidFill>
            <a:schemeClr val="bg1">
              <a:alpha val="43921"/>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pitchFamily="34" charset="0"/>
                <a:ea typeface="ＭＳ Ｐゴシック"/>
                <a:cs typeface="ＭＳ Ｐゴシック"/>
              </a:defRPr>
            </a:lvl1pPr>
            <a:lvl2pPr marL="742950" indent="-285750" eaLnBrk="0" hangingPunct="0">
              <a:defRPr sz="2400">
                <a:solidFill>
                  <a:schemeClr val="tx1"/>
                </a:solidFill>
                <a:latin typeface="Arial Narrow" pitchFamily="34" charset="0"/>
                <a:ea typeface="ＭＳ Ｐゴシック"/>
                <a:cs typeface="ＭＳ Ｐゴシック"/>
              </a:defRPr>
            </a:lvl2pPr>
            <a:lvl3pPr marL="1143000" indent="-228600" eaLnBrk="0" hangingPunct="0">
              <a:defRPr sz="2400">
                <a:solidFill>
                  <a:schemeClr val="tx1"/>
                </a:solidFill>
                <a:latin typeface="Arial Narrow" pitchFamily="34" charset="0"/>
                <a:ea typeface="ＭＳ Ｐゴシック"/>
                <a:cs typeface="ＭＳ Ｐゴシック"/>
              </a:defRPr>
            </a:lvl3pPr>
            <a:lvl4pPr marL="1600200" indent="-228600" eaLnBrk="0" hangingPunct="0">
              <a:defRPr sz="2400">
                <a:solidFill>
                  <a:schemeClr val="tx1"/>
                </a:solidFill>
                <a:latin typeface="Arial Narrow" pitchFamily="34" charset="0"/>
                <a:ea typeface="ＭＳ Ｐゴシック"/>
                <a:cs typeface="ＭＳ Ｐゴシック"/>
              </a:defRPr>
            </a:lvl4pPr>
            <a:lvl5pPr marL="2057400" indent="-228600" eaLnBrk="0" hangingPunct="0">
              <a:defRPr sz="2400">
                <a:solidFill>
                  <a:schemeClr val="tx1"/>
                </a:solidFill>
                <a:latin typeface="Arial Narrow" pitchFamily="34" charset="0"/>
                <a:ea typeface="ＭＳ Ｐゴシック"/>
                <a:cs typeface="ＭＳ Ｐゴシック"/>
              </a:defRPr>
            </a:lvl5pPr>
            <a:lvl6pPr marL="25146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6pPr>
            <a:lvl7pPr marL="29718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7pPr>
            <a:lvl8pPr marL="34290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8pPr>
            <a:lvl9pPr marL="38862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9pPr>
          </a:lstStyle>
          <a:p>
            <a:pPr algn="just" eaLnBrk="1" hangingPunct="1"/>
            <a:r>
              <a:rPr lang="en-US" sz="900" b="1">
                <a:latin typeface="+mj-lt"/>
              </a:rPr>
              <a:t>US: </a:t>
            </a:r>
            <a:r>
              <a:rPr lang="en-US" sz="900">
                <a:latin typeface="+mj-lt"/>
              </a:rPr>
              <a:t>Largest producing country; regional decade-long decline reversed with purchase of XTO. XTO combined with three additional unconventional acquisitions will  make the Onshore L48 the cornerstone of future growth.</a:t>
            </a:r>
          </a:p>
        </p:txBody>
      </p:sp>
      <p:sp>
        <p:nvSpPr>
          <p:cNvPr id="100357" name="TextBox 12"/>
          <p:cNvSpPr txBox="1">
            <a:spLocks noChangeArrowheads="1"/>
          </p:cNvSpPr>
          <p:nvPr/>
        </p:nvSpPr>
        <p:spPr bwMode="auto">
          <a:xfrm>
            <a:off x="849313" y="1662113"/>
            <a:ext cx="1808162" cy="647700"/>
          </a:xfrm>
          <a:prstGeom prst="rect">
            <a:avLst/>
          </a:prstGeom>
          <a:solidFill>
            <a:schemeClr val="bg1">
              <a:alpha val="43921"/>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pitchFamily="34" charset="0"/>
                <a:ea typeface="ＭＳ Ｐゴシック"/>
                <a:cs typeface="ＭＳ Ｐゴシック"/>
              </a:defRPr>
            </a:lvl1pPr>
            <a:lvl2pPr marL="742950" indent="-285750" eaLnBrk="0" hangingPunct="0">
              <a:defRPr sz="2400">
                <a:solidFill>
                  <a:schemeClr val="tx1"/>
                </a:solidFill>
                <a:latin typeface="Arial Narrow" pitchFamily="34" charset="0"/>
                <a:ea typeface="ＭＳ Ｐゴシック"/>
                <a:cs typeface="ＭＳ Ｐゴシック"/>
              </a:defRPr>
            </a:lvl2pPr>
            <a:lvl3pPr marL="1143000" indent="-228600" eaLnBrk="0" hangingPunct="0">
              <a:defRPr sz="2400">
                <a:solidFill>
                  <a:schemeClr val="tx1"/>
                </a:solidFill>
                <a:latin typeface="Arial Narrow" pitchFamily="34" charset="0"/>
                <a:ea typeface="ＭＳ Ｐゴシック"/>
                <a:cs typeface="ＭＳ Ｐゴシック"/>
              </a:defRPr>
            </a:lvl3pPr>
            <a:lvl4pPr marL="1600200" indent="-228600" eaLnBrk="0" hangingPunct="0">
              <a:defRPr sz="2400">
                <a:solidFill>
                  <a:schemeClr val="tx1"/>
                </a:solidFill>
                <a:latin typeface="Arial Narrow" pitchFamily="34" charset="0"/>
                <a:ea typeface="ＭＳ Ｐゴシック"/>
                <a:cs typeface="ＭＳ Ｐゴシック"/>
              </a:defRPr>
            </a:lvl4pPr>
            <a:lvl5pPr marL="2057400" indent="-228600" eaLnBrk="0" hangingPunct="0">
              <a:defRPr sz="2400">
                <a:solidFill>
                  <a:schemeClr val="tx1"/>
                </a:solidFill>
                <a:latin typeface="Arial Narrow" pitchFamily="34" charset="0"/>
                <a:ea typeface="ＭＳ Ｐゴシック"/>
                <a:cs typeface="ＭＳ Ｐゴシック"/>
              </a:defRPr>
            </a:lvl5pPr>
            <a:lvl6pPr marL="25146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6pPr>
            <a:lvl7pPr marL="29718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7pPr>
            <a:lvl8pPr marL="34290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8pPr>
            <a:lvl9pPr marL="38862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9pPr>
          </a:lstStyle>
          <a:p>
            <a:pPr algn="just" eaLnBrk="1" hangingPunct="1"/>
            <a:r>
              <a:rPr lang="en-US" sz="900" b="1">
                <a:latin typeface="+mj-lt"/>
              </a:rPr>
              <a:t>Canada: </a:t>
            </a:r>
            <a:r>
              <a:rPr lang="en-US" sz="900">
                <a:latin typeface="+mj-lt"/>
              </a:rPr>
              <a:t>Oil sands volumes (Cold Lake, Syncrude, and Kearl  projects) will dominate out-year production growth.</a:t>
            </a:r>
          </a:p>
        </p:txBody>
      </p:sp>
      <p:sp>
        <p:nvSpPr>
          <p:cNvPr id="100358" name="TextBox 12"/>
          <p:cNvSpPr txBox="1">
            <a:spLocks noChangeArrowheads="1"/>
          </p:cNvSpPr>
          <p:nvPr/>
        </p:nvSpPr>
        <p:spPr bwMode="auto">
          <a:xfrm>
            <a:off x="4457700" y="3533775"/>
            <a:ext cx="1227138" cy="1200150"/>
          </a:xfrm>
          <a:prstGeom prst="rect">
            <a:avLst/>
          </a:prstGeom>
          <a:solidFill>
            <a:schemeClr val="bg1">
              <a:alpha val="43921"/>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pitchFamily="34" charset="0"/>
                <a:ea typeface="ＭＳ Ｐゴシック"/>
                <a:cs typeface="ＭＳ Ｐゴシック"/>
              </a:defRPr>
            </a:lvl1pPr>
            <a:lvl2pPr marL="742950" indent="-285750" eaLnBrk="0" hangingPunct="0">
              <a:defRPr sz="2400">
                <a:solidFill>
                  <a:schemeClr val="tx1"/>
                </a:solidFill>
                <a:latin typeface="Arial Narrow" pitchFamily="34" charset="0"/>
                <a:ea typeface="ＭＳ Ｐゴシック"/>
                <a:cs typeface="ＭＳ Ｐゴシック"/>
              </a:defRPr>
            </a:lvl2pPr>
            <a:lvl3pPr marL="1143000" indent="-228600" eaLnBrk="0" hangingPunct="0">
              <a:defRPr sz="2400">
                <a:solidFill>
                  <a:schemeClr val="tx1"/>
                </a:solidFill>
                <a:latin typeface="Arial Narrow" pitchFamily="34" charset="0"/>
                <a:ea typeface="ＭＳ Ｐゴシック"/>
                <a:cs typeface="ＭＳ Ｐゴシック"/>
              </a:defRPr>
            </a:lvl3pPr>
            <a:lvl4pPr marL="1600200" indent="-228600" eaLnBrk="0" hangingPunct="0">
              <a:defRPr sz="2400">
                <a:solidFill>
                  <a:schemeClr val="tx1"/>
                </a:solidFill>
                <a:latin typeface="Arial Narrow" pitchFamily="34" charset="0"/>
                <a:ea typeface="ＭＳ Ｐゴシック"/>
                <a:cs typeface="ＭＳ Ｐゴシック"/>
              </a:defRPr>
            </a:lvl4pPr>
            <a:lvl5pPr marL="2057400" indent="-228600" eaLnBrk="0" hangingPunct="0">
              <a:defRPr sz="2400">
                <a:solidFill>
                  <a:schemeClr val="tx1"/>
                </a:solidFill>
                <a:latin typeface="Arial Narrow" pitchFamily="34" charset="0"/>
                <a:ea typeface="ＭＳ Ｐゴシック"/>
                <a:cs typeface="ＭＳ Ｐゴシック"/>
              </a:defRPr>
            </a:lvl5pPr>
            <a:lvl6pPr marL="25146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6pPr>
            <a:lvl7pPr marL="29718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7pPr>
            <a:lvl8pPr marL="34290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8pPr>
            <a:lvl9pPr marL="38862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9pPr>
          </a:lstStyle>
          <a:p>
            <a:pPr algn="just" eaLnBrk="1" hangingPunct="1"/>
            <a:r>
              <a:rPr lang="en-US" sz="900" b="1">
                <a:latin typeface="+mj-lt"/>
              </a:rPr>
              <a:t>Qatar:</a:t>
            </a:r>
            <a:r>
              <a:rPr lang="en-US" sz="900">
                <a:latin typeface="+mj-lt"/>
              </a:rPr>
              <a:t> Represented ~20% of 2010 output.  Decade-long double digit growth driven by final tranche of sanctioned LNG</a:t>
            </a:r>
            <a:r>
              <a:rPr lang="en-US" sz="900" b="1">
                <a:latin typeface="+mj-lt"/>
              </a:rPr>
              <a:t> </a:t>
            </a:r>
            <a:r>
              <a:rPr lang="en-US" sz="900">
                <a:latin typeface="+mj-lt"/>
              </a:rPr>
              <a:t>capacity in Qatar. </a:t>
            </a:r>
          </a:p>
        </p:txBody>
      </p:sp>
      <p:pic>
        <p:nvPicPr>
          <p:cNvPr id="100359" name="Picture 17" descr="Prod Map Asset Type wo title caption.emf"/>
          <p:cNvPicPr>
            <a:picLocks noChangeAspect="1"/>
          </p:cNvPicPr>
          <p:nvPr/>
        </p:nvPicPr>
        <p:blipFill>
          <a:blip r:embed="rId3">
            <a:extLst>
              <a:ext uri="{28A0092B-C50C-407E-A947-70E740481C1C}">
                <a14:useLocalDpi xmlns="" xmlns:a14="http://schemas.microsoft.com/office/drawing/2010/main" val="0"/>
              </a:ext>
            </a:extLst>
          </a:blip>
          <a:srcRect l="82326" b="38365"/>
          <a:stretch>
            <a:fillRect/>
          </a:stretch>
        </p:blipFill>
        <p:spPr bwMode="auto">
          <a:xfrm>
            <a:off x="7346950" y="828675"/>
            <a:ext cx="1571625" cy="28940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0360" name="Rectangle 8"/>
          <p:cNvSpPr>
            <a:spLocks noChangeArrowheads="1"/>
          </p:cNvSpPr>
          <p:nvPr/>
        </p:nvSpPr>
        <p:spPr bwMode="auto">
          <a:xfrm>
            <a:off x="2674938" y="5538788"/>
            <a:ext cx="2208212" cy="646112"/>
          </a:xfrm>
          <a:prstGeom prst="rect">
            <a:avLst/>
          </a:prstGeom>
          <a:solidFill>
            <a:schemeClr val="bg1">
              <a:alpha val="43921"/>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just"/>
            <a:r>
              <a:rPr lang="en-US" sz="900" b="1">
                <a:latin typeface="+mj-lt"/>
              </a:rPr>
              <a:t>Angola</a:t>
            </a:r>
            <a:r>
              <a:rPr lang="en-US" sz="900">
                <a:latin typeface="+mj-lt"/>
              </a:rPr>
              <a:t>:  Multi-field new source developments (Kizomba Satellites Phase 1, Pazflor, and CLOV) drive regional growth.</a:t>
            </a:r>
            <a:endParaRPr lang="en-US" sz="900">
              <a:solidFill>
                <a:srgbClr val="FF0000"/>
              </a:solidFill>
              <a:latin typeface="+mj-lt"/>
            </a:endParaRPr>
          </a:p>
        </p:txBody>
      </p:sp>
      <p:sp>
        <p:nvSpPr>
          <p:cNvPr id="100361" name="Rectangle 8"/>
          <p:cNvSpPr>
            <a:spLocks noChangeArrowheads="1"/>
          </p:cNvSpPr>
          <p:nvPr/>
        </p:nvSpPr>
        <p:spPr bwMode="auto">
          <a:xfrm>
            <a:off x="754063" y="5538788"/>
            <a:ext cx="1755775" cy="646112"/>
          </a:xfrm>
          <a:prstGeom prst="rect">
            <a:avLst/>
          </a:prstGeom>
          <a:solidFill>
            <a:schemeClr val="bg1">
              <a:alpha val="43921"/>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just"/>
            <a:r>
              <a:rPr lang="en-US" sz="900" b="1">
                <a:latin typeface="+mj-lt"/>
              </a:rPr>
              <a:t>Argentina: </a:t>
            </a:r>
            <a:r>
              <a:rPr lang="en-US" sz="900">
                <a:latin typeface="+mj-lt"/>
              </a:rPr>
              <a:t>legacy, declining gas assets; recent acreage positioning in prospective shale Neuquen Basin.</a:t>
            </a:r>
          </a:p>
        </p:txBody>
      </p:sp>
      <p:sp>
        <p:nvSpPr>
          <p:cNvPr id="100362" name="Rectangle 8"/>
          <p:cNvSpPr>
            <a:spLocks noChangeArrowheads="1"/>
          </p:cNvSpPr>
          <p:nvPr/>
        </p:nvSpPr>
        <p:spPr bwMode="auto">
          <a:xfrm>
            <a:off x="7304088" y="3506788"/>
            <a:ext cx="1619250" cy="923925"/>
          </a:xfrm>
          <a:prstGeom prst="rect">
            <a:avLst/>
          </a:prstGeom>
          <a:solidFill>
            <a:schemeClr val="bg1">
              <a:alpha val="43921"/>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just"/>
            <a:r>
              <a:rPr lang="en-US" sz="900" b="1">
                <a:latin typeface="+mj-lt"/>
              </a:rPr>
              <a:t>Indonesia</a:t>
            </a:r>
            <a:r>
              <a:rPr lang="en-US" sz="900">
                <a:latin typeface="+mj-lt"/>
              </a:rPr>
              <a:t>:  Near-term gas volumes will hold production steady as ExxonMobil positions for new ventures in the unconventional space (coal bed methane). </a:t>
            </a:r>
          </a:p>
        </p:txBody>
      </p:sp>
      <p:sp>
        <p:nvSpPr>
          <p:cNvPr id="100363" name="Rectangle 8"/>
          <p:cNvSpPr>
            <a:spLocks noChangeArrowheads="1"/>
          </p:cNvSpPr>
          <p:nvPr/>
        </p:nvSpPr>
        <p:spPr bwMode="auto">
          <a:xfrm>
            <a:off x="4733925" y="1466850"/>
            <a:ext cx="1027113" cy="784225"/>
          </a:xfrm>
          <a:prstGeom prst="rect">
            <a:avLst/>
          </a:prstGeom>
          <a:solidFill>
            <a:schemeClr val="bg1">
              <a:alpha val="43921"/>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just"/>
            <a:r>
              <a:rPr lang="en-US" sz="900" b="1">
                <a:latin typeface="+mj-lt"/>
              </a:rPr>
              <a:t>Kazakhstan:</a:t>
            </a:r>
            <a:r>
              <a:rPr lang="en-US" sz="900">
                <a:latin typeface="+mj-lt"/>
              </a:rPr>
              <a:t> Participation in 2 large-scale projects: Tengiz &amp; Kashagan.  </a:t>
            </a:r>
          </a:p>
        </p:txBody>
      </p:sp>
      <p:sp>
        <p:nvSpPr>
          <p:cNvPr id="100364" name="Rectangle 8"/>
          <p:cNvSpPr>
            <a:spLocks noChangeArrowheads="1"/>
          </p:cNvSpPr>
          <p:nvPr/>
        </p:nvSpPr>
        <p:spPr bwMode="auto">
          <a:xfrm>
            <a:off x="7304088" y="4533900"/>
            <a:ext cx="1628775" cy="784225"/>
          </a:xfrm>
          <a:prstGeom prst="rect">
            <a:avLst/>
          </a:prstGeom>
          <a:solidFill>
            <a:schemeClr val="bg1">
              <a:alpha val="43921"/>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just"/>
            <a:r>
              <a:rPr lang="en-US" sz="900" b="1">
                <a:latin typeface="+mj-lt"/>
              </a:rPr>
              <a:t>Malaysia</a:t>
            </a:r>
            <a:r>
              <a:rPr lang="en-US" sz="900">
                <a:latin typeface="+mj-lt"/>
              </a:rPr>
              <a:t>:  Key gas producing area; focus on enhanced oil recovery (EOR) and field life extension schemes.</a:t>
            </a:r>
            <a:endParaRPr lang="en-US" sz="900">
              <a:solidFill>
                <a:srgbClr val="FF0000"/>
              </a:solidFill>
              <a:latin typeface="+mj-lt"/>
            </a:endParaRPr>
          </a:p>
        </p:txBody>
      </p:sp>
      <p:sp>
        <p:nvSpPr>
          <p:cNvPr id="100365" name="Rectangle 8"/>
          <p:cNvSpPr>
            <a:spLocks noChangeArrowheads="1"/>
          </p:cNvSpPr>
          <p:nvPr/>
        </p:nvSpPr>
        <p:spPr bwMode="auto">
          <a:xfrm>
            <a:off x="4678363" y="4800600"/>
            <a:ext cx="2560637" cy="646113"/>
          </a:xfrm>
          <a:prstGeom prst="rect">
            <a:avLst/>
          </a:prstGeom>
          <a:solidFill>
            <a:schemeClr val="bg1">
              <a:alpha val="43921"/>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just"/>
            <a:r>
              <a:rPr lang="en-US" sz="900" b="1">
                <a:latin typeface="+mj-lt"/>
              </a:rPr>
              <a:t>Australia</a:t>
            </a:r>
            <a:r>
              <a:rPr lang="en-US" sz="900">
                <a:latin typeface="+mj-lt"/>
              </a:rPr>
              <a:t>: Gas oriented region, with growth stemming from Gorgon LNG project and Gippsland Basin shallow water projects (Kipper and Turrum).</a:t>
            </a:r>
          </a:p>
        </p:txBody>
      </p:sp>
      <p:sp>
        <p:nvSpPr>
          <p:cNvPr id="100366" name="TextBox 12"/>
          <p:cNvSpPr txBox="1">
            <a:spLocks noChangeArrowheads="1"/>
          </p:cNvSpPr>
          <p:nvPr/>
        </p:nvSpPr>
        <p:spPr bwMode="auto">
          <a:xfrm>
            <a:off x="2743200" y="1125538"/>
            <a:ext cx="1709738" cy="785812"/>
          </a:xfrm>
          <a:prstGeom prst="rect">
            <a:avLst/>
          </a:prstGeom>
          <a:solidFill>
            <a:schemeClr val="bg1">
              <a:alpha val="43921"/>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pitchFamily="34" charset="0"/>
                <a:ea typeface="ＭＳ Ｐゴシック"/>
                <a:cs typeface="ＭＳ Ｐゴシック"/>
              </a:defRPr>
            </a:lvl1pPr>
            <a:lvl2pPr marL="742950" indent="-285750" eaLnBrk="0" hangingPunct="0">
              <a:defRPr sz="2400">
                <a:solidFill>
                  <a:schemeClr val="tx1"/>
                </a:solidFill>
                <a:latin typeface="Arial Narrow" pitchFamily="34" charset="0"/>
                <a:ea typeface="ＭＳ Ｐゴシック"/>
                <a:cs typeface="ＭＳ Ｐゴシック"/>
              </a:defRPr>
            </a:lvl2pPr>
            <a:lvl3pPr marL="1143000" indent="-228600" eaLnBrk="0" hangingPunct="0">
              <a:defRPr sz="2400">
                <a:solidFill>
                  <a:schemeClr val="tx1"/>
                </a:solidFill>
                <a:latin typeface="Arial Narrow" pitchFamily="34" charset="0"/>
                <a:ea typeface="ＭＳ Ｐゴシック"/>
                <a:cs typeface="ＭＳ Ｐゴシック"/>
              </a:defRPr>
            </a:lvl3pPr>
            <a:lvl4pPr marL="1600200" indent="-228600" eaLnBrk="0" hangingPunct="0">
              <a:defRPr sz="2400">
                <a:solidFill>
                  <a:schemeClr val="tx1"/>
                </a:solidFill>
                <a:latin typeface="Arial Narrow" pitchFamily="34" charset="0"/>
                <a:ea typeface="ＭＳ Ｐゴシック"/>
                <a:cs typeface="ＭＳ Ｐゴシック"/>
              </a:defRPr>
            </a:lvl4pPr>
            <a:lvl5pPr marL="2057400" indent="-228600" eaLnBrk="0" hangingPunct="0">
              <a:defRPr sz="2400">
                <a:solidFill>
                  <a:schemeClr val="tx1"/>
                </a:solidFill>
                <a:latin typeface="Arial Narrow" pitchFamily="34" charset="0"/>
                <a:ea typeface="ＭＳ Ｐゴシック"/>
                <a:cs typeface="ＭＳ Ｐゴシック"/>
              </a:defRPr>
            </a:lvl5pPr>
            <a:lvl6pPr marL="25146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6pPr>
            <a:lvl7pPr marL="29718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7pPr>
            <a:lvl8pPr marL="34290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8pPr>
            <a:lvl9pPr marL="38862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9pPr>
          </a:lstStyle>
          <a:p>
            <a:pPr algn="just" eaLnBrk="1" hangingPunct="1"/>
            <a:r>
              <a:rPr lang="en-US" sz="900" b="1">
                <a:latin typeface="+mj-lt"/>
              </a:rPr>
              <a:t>UK </a:t>
            </a:r>
            <a:r>
              <a:rPr lang="en-US" sz="900">
                <a:latin typeface="+mj-lt"/>
              </a:rPr>
              <a:t>and</a:t>
            </a:r>
            <a:r>
              <a:rPr lang="en-US" sz="900" b="1">
                <a:latin typeface="+mj-lt"/>
              </a:rPr>
              <a:t> Norway:</a:t>
            </a:r>
            <a:r>
              <a:rPr lang="en-US" sz="900">
                <a:latin typeface="+mj-lt"/>
              </a:rPr>
              <a:t> Mature North Sea assets have delivered volume declines of ~5% per annum in Europe over the last 5 years.</a:t>
            </a:r>
          </a:p>
        </p:txBody>
      </p:sp>
      <p:sp>
        <p:nvSpPr>
          <p:cNvPr id="100367" name="TextBox 12"/>
          <p:cNvSpPr txBox="1">
            <a:spLocks noChangeArrowheads="1"/>
          </p:cNvSpPr>
          <p:nvPr/>
        </p:nvSpPr>
        <p:spPr bwMode="auto">
          <a:xfrm>
            <a:off x="3794125" y="2227263"/>
            <a:ext cx="952500" cy="922337"/>
          </a:xfrm>
          <a:prstGeom prst="rect">
            <a:avLst/>
          </a:prstGeom>
          <a:solidFill>
            <a:schemeClr val="bg1">
              <a:alpha val="43921"/>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pitchFamily="34" charset="0"/>
                <a:ea typeface="ＭＳ Ｐゴシック"/>
                <a:cs typeface="ＭＳ Ｐゴシック"/>
              </a:defRPr>
            </a:lvl1pPr>
            <a:lvl2pPr marL="742950" indent="-285750" eaLnBrk="0" hangingPunct="0">
              <a:defRPr sz="2400">
                <a:solidFill>
                  <a:schemeClr val="tx1"/>
                </a:solidFill>
                <a:latin typeface="Arial Narrow" pitchFamily="34" charset="0"/>
                <a:ea typeface="ＭＳ Ｐゴシック"/>
                <a:cs typeface="ＭＳ Ｐゴシック"/>
              </a:defRPr>
            </a:lvl2pPr>
            <a:lvl3pPr marL="1143000" indent="-228600" eaLnBrk="0" hangingPunct="0">
              <a:defRPr sz="2400">
                <a:solidFill>
                  <a:schemeClr val="tx1"/>
                </a:solidFill>
                <a:latin typeface="Arial Narrow" pitchFamily="34" charset="0"/>
                <a:ea typeface="ＭＳ Ｐゴシック"/>
                <a:cs typeface="ＭＳ Ｐゴシック"/>
              </a:defRPr>
            </a:lvl3pPr>
            <a:lvl4pPr marL="1600200" indent="-228600" eaLnBrk="0" hangingPunct="0">
              <a:defRPr sz="2400">
                <a:solidFill>
                  <a:schemeClr val="tx1"/>
                </a:solidFill>
                <a:latin typeface="Arial Narrow" pitchFamily="34" charset="0"/>
                <a:ea typeface="ＭＳ Ｐゴシック"/>
                <a:cs typeface="ＭＳ Ｐゴシック"/>
              </a:defRPr>
            </a:lvl4pPr>
            <a:lvl5pPr marL="2057400" indent="-228600" eaLnBrk="0" hangingPunct="0">
              <a:defRPr sz="2400">
                <a:solidFill>
                  <a:schemeClr val="tx1"/>
                </a:solidFill>
                <a:latin typeface="Arial Narrow" pitchFamily="34" charset="0"/>
                <a:ea typeface="ＭＳ Ｐゴシック"/>
                <a:cs typeface="ＭＳ Ｐゴシック"/>
              </a:defRPr>
            </a:lvl5pPr>
            <a:lvl6pPr marL="25146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6pPr>
            <a:lvl7pPr marL="29718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7pPr>
            <a:lvl8pPr marL="34290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8pPr>
            <a:lvl9pPr marL="38862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9pPr>
          </a:lstStyle>
          <a:p>
            <a:pPr algn="just" eaLnBrk="1" hangingPunct="1"/>
            <a:r>
              <a:rPr lang="en-US" sz="900" b="1">
                <a:latin typeface="+mj-lt"/>
              </a:rPr>
              <a:t>Germany:</a:t>
            </a:r>
            <a:r>
              <a:rPr lang="en-US" sz="900">
                <a:latin typeface="+mj-lt"/>
              </a:rPr>
              <a:t> Legacy gas assets; recent unconventional acreage acquisition.</a:t>
            </a:r>
          </a:p>
        </p:txBody>
      </p:sp>
      <p:sp>
        <p:nvSpPr>
          <p:cNvPr id="100368" name="TextBox 12"/>
          <p:cNvSpPr txBox="1">
            <a:spLocks noChangeArrowheads="1"/>
          </p:cNvSpPr>
          <p:nvPr/>
        </p:nvSpPr>
        <p:spPr bwMode="auto">
          <a:xfrm>
            <a:off x="2322513" y="3987800"/>
            <a:ext cx="1235075" cy="646113"/>
          </a:xfrm>
          <a:prstGeom prst="rect">
            <a:avLst/>
          </a:prstGeom>
          <a:solidFill>
            <a:schemeClr val="bg1">
              <a:alpha val="43921"/>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pitchFamily="34" charset="0"/>
                <a:ea typeface="ＭＳ Ｐゴシック"/>
                <a:cs typeface="ＭＳ Ｐゴシック"/>
              </a:defRPr>
            </a:lvl1pPr>
            <a:lvl2pPr marL="742950" indent="-285750" eaLnBrk="0" hangingPunct="0">
              <a:defRPr sz="2400">
                <a:solidFill>
                  <a:schemeClr val="tx1"/>
                </a:solidFill>
                <a:latin typeface="Arial Narrow" pitchFamily="34" charset="0"/>
                <a:ea typeface="ＭＳ Ｐゴシック"/>
                <a:cs typeface="ＭＳ Ｐゴシック"/>
              </a:defRPr>
            </a:lvl2pPr>
            <a:lvl3pPr marL="1143000" indent="-228600" eaLnBrk="0" hangingPunct="0">
              <a:defRPr sz="2400">
                <a:solidFill>
                  <a:schemeClr val="tx1"/>
                </a:solidFill>
                <a:latin typeface="Arial Narrow" pitchFamily="34" charset="0"/>
                <a:ea typeface="ＭＳ Ｐゴシック"/>
                <a:cs typeface="ＭＳ Ｐゴシック"/>
              </a:defRPr>
            </a:lvl3pPr>
            <a:lvl4pPr marL="1600200" indent="-228600" eaLnBrk="0" hangingPunct="0">
              <a:defRPr sz="2400">
                <a:solidFill>
                  <a:schemeClr val="tx1"/>
                </a:solidFill>
                <a:latin typeface="Arial Narrow" pitchFamily="34" charset="0"/>
                <a:ea typeface="ＭＳ Ｐゴシック"/>
                <a:cs typeface="ＭＳ Ｐゴシック"/>
              </a:defRPr>
            </a:lvl4pPr>
            <a:lvl5pPr marL="2057400" indent="-228600" eaLnBrk="0" hangingPunct="0">
              <a:defRPr sz="2400">
                <a:solidFill>
                  <a:schemeClr val="tx1"/>
                </a:solidFill>
                <a:latin typeface="Arial Narrow" pitchFamily="34" charset="0"/>
                <a:ea typeface="ＭＳ Ｐゴシック"/>
                <a:cs typeface="ＭＳ Ｐゴシック"/>
              </a:defRPr>
            </a:lvl5pPr>
            <a:lvl6pPr marL="25146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6pPr>
            <a:lvl7pPr marL="29718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7pPr>
            <a:lvl8pPr marL="34290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8pPr>
            <a:lvl9pPr marL="38862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9pPr>
          </a:lstStyle>
          <a:p>
            <a:pPr algn="just" eaLnBrk="1" hangingPunct="1"/>
            <a:r>
              <a:rPr lang="en-US" sz="900" b="1">
                <a:latin typeface="+mj-lt"/>
              </a:rPr>
              <a:t>Nigeria:</a:t>
            </a:r>
            <a:r>
              <a:rPr lang="en-US" sz="900">
                <a:latin typeface="+mj-lt"/>
              </a:rPr>
              <a:t> Generally declining shallow- and deep-water assets.</a:t>
            </a:r>
            <a:endParaRPr lang="en-US" sz="900" b="1">
              <a:latin typeface="+mj-lt"/>
            </a:endParaRPr>
          </a:p>
        </p:txBody>
      </p:sp>
      <p:sp>
        <p:nvSpPr>
          <p:cNvPr id="100369" name="Rectangle 8"/>
          <p:cNvSpPr>
            <a:spLocks noChangeArrowheads="1"/>
          </p:cNvSpPr>
          <p:nvPr/>
        </p:nvSpPr>
        <p:spPr bwMode="auto">
          <a:xfrm>
            <a:off x="6053138" y="5538788"/>
            <a:ext cx="2879725" cy="646112"/>
          </a:xfrm>
          <a:prstGeom prst="rect">
            <a:avLst/>
          </a:prstGeom>
          <a:solidFill>
            <a:schemeClr val="bg1">
              <a:alpha val="43921"/>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just"/>
            <a:r>
              <a:rPr lang="en-US" sz="900" b="1">
                <a:latin typeface="+mj-lt"/>
              </a:rPr>
              <a:t>Papua New Guinea</a:t>
            </a:r>
            <a:r>
              <a:rPr lang="en-US" sz="900">
                <a:latin typeface="+mj-lt"/>
              </a:rPr>
              <a:t>: Formerly small contributor to the ExxonMobil portfolio, PNG will rise in prominence within the portfolio through the monetization of gas reserves at PLNG.</a:t>
            </a:r>
            <a:endParaRPr lang="en-US" sz="900">
              <a:solidFill>
                <a:srgbClr val="FF0000"/>
              </a:solidFill>
              <a:latin typeface="+mj-lt"/>
            </a:endParaRPr>
          </a:p>
        </p:txBody>
      </p:sp>
      <p:sp>
        <p:nvSpPr>
          <p:cNvPr id="100370" name="Rectangle 8"/>
          <p:cNvSpPr>
            <a:spLocks noChangeArrowheads="1"/>
          </p:cNvSpPr>
          <p:nvPr/>
        </p:nvSpPr>
        <p:spPr bwMode="auto">
          <a:xfrm>
            <a:off x="6072188" y="1050925"/>
            <a:ext cx="1206500" cy="1616075"/>
          </a:xfrm>
          <a:prstGeom prst="rect">
            <a:avLst/>
          </a:prstGeom>
          <a:solidFill>
            <a:schemeClr val="bg1">
              <a:alpha val="43921"/>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just"/>
            <a:r>
              <a:rPr lang="en-US" sz="900" b="1">
                <a:latin typeface="+mj-lt"/>
              </a:rPr>
              <a:t>Russia:</a:t>
            </a:r>
            <a:r>
              <a:rPr lang="en-US" sz="900">
                <a:latin typeface="+mj-lt"/>
              </a:rPr>
              <a:t> Strong performance track record at </a:t>
            </a:r>
            <a:r>
              <a:rPr lang="en-US" sz="900">
                <a:solidFill>
                  <a:srgbClr val="141313"/>
                </a:solidFill>
                <a:latin typeface="+mj-lt"/>
              </a:rPr>
              <a:t>Sakhalin I and Arkutun-Dagi. Rosneft Strategic partnership</a:t>
            </a:r>
            <a:r>
              <a:rPr lang="en-US" sz="900">
                <a:latin typeface="+mj-lt"/>
              </a:rPr>
              <a:t> could be a dial-turner in Russia (Arctic exploration &amp; tight oil resource exploitation).</a:t>
            </a:r>
          </a:p>
        </p:txBody>
      </p:sp>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3"/>
          <p:cNvSpPr>
            <a:spLocks noGrp="1"/>
          </p:cNvSpPr>
          <p:nvPr>
            <p:ph type="title"/>
          </p:nvPr>
        </p:nvSpPr>
        <p:spPr bwMode="auto">
          <a:xfrm>
            <a:off x="457200" y="0"/>
            <a:ext cx="8229600" cy="733425"/>
          </a:xfrm>
          <a:noFill/>
          <a:ln>
            <a:miter lim="800000"/>
            <a:headEnd/>
            <a:tailEnd/>
          </a:ln>
        </p:spPr>
        <p:txBody>
          <a:bodyPr vert="horz" wrap="square" lIns="91440" tIns="45720" rIns="91440" bIns="45720" numCol="1" compatLnSpc="1">
            <a:prstTxWarp prst="textNoShape">
              <a:avLst/>
            </a:prstTxWarp>
          </a:bodyPr>
          <a:lstStyle/>
          <a:p>
            <a:r>
              <a:rPr lang="en-CA" smtClean="0"/>
              <a:t>Annual Planning Cycle</a:t>
            </a:r>
          </a:p>
        </p:txBody>
      </p:sp>
      <p:graphicFrame>
        <p:nvGraphicFramePr>
          <p:cNvPr id="5" name="Diagram 4"/>
          <p:cNvGraphicFramePr/>
          <p:nvPr/>
        </p:nvGraphicFramePr>
        <p:xfrm>
          <a:off x="981075" y="1396999"/>
          <a:ext cx="6638925" cy="44989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18" descr="Prod v Peers.emf"/>
          <p:cNvPicPr>
            <a:picLocks noChangeAspect="1"/>
          </p:cNvPicPr>
          <p:nvPr/>
        </p:nvPicPr>
        <p:blipFill>
          <a:blip r:embed="rId2">
            <a:extLst>
              <a:ext uri="{28A0092B-C50C-407E-A947-70E740481C1C}">
                <a14:useLocalDpi xmlns="" xmlns:a14="http://schemas.microsoft.com/office/drawing/2010/main" val="0"/>
              </a:ext>
            </a:extLst>
          </a:blip>
          <a:srcRect t="3456"/>
          <a:stretch>
            <a:fillRect/>
          </a:stretch>
        </p:blipFill>
        <p:spPr bwMode="auto">
          <a:xfrm>
            <a:off x="274638" y="1377950"/>
            <a:ext cx="5075237" cy="49355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1379" name="Title 7"/>
          <p:cNvSpPr>
            <a:spLocks noGrp="1"/>
          </p:cNvSpPr>
          <p:nvPr>
            <p:ph type="title"/>
          </p:nvPr>
        </p:nvSpPr>
        <p:spPr bwMode="auto">
          <a:xfrm>
            <a:off x="457200" y="0"/>
            <a:ext cx="8229600" cy="733425"/>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r>
              <a:rPr lang="en-US" smtClean="0">
                <a:ea typeface="ＭＳ Ｐゴシック"/>
              </a:rPr>
              <a:t>Total Portfolio Evolution:</a:t>
            </a:r>
            <a:br>
              <a:rPr lang="en-US" smtClean="0">
                <a:ea typeface="ＭＳ Ｐゴシック"/>
              </a:rPr>
            </a:br>
            <a:r>
              <a:rPr lang="en-US" smtClean="0">
                <a:ea typeface="ＭＳ Ｐゴシック"/>
              </a:rPr>
              <a:t>ExxonMobil vis-à-vis the Competition</a:t>
            </a:r>
          </a:p>
        </p:txBody>
      </p:sp>
      <p:sp>
        <p:nvSpPr>
          <p:cNvPr id="6" name="Rectangle 5"/>
          <p:cNvSpPr>
            <a:spLocks noChangeArrowheads="1"/>
          </p:cNvSpPr>
          <p:nvPr/>
        </p:nvSpPr>
        <p:spPr bwMode="auto">
          <a:xfrm>
            <a:off x="2905125" y="1300163"/>
            <a:ext cx="393700" cy="4940300"/>
          </a:xfrm>
          <a:prstGeom prst="rect">
            <a:avLst/>
          </a:prstGeom>
          <a:noFill/>
          <a:ln w="9525">
            <a:solidFill>
              <a:srgbClr val="1B82CE"/>
            </a:solidFill>
            <a:miter lim="800000"/>
            <a:headEnd/>
            <a:tailEnd/>
          </a:ln>
          <a:effectLst>
            <a:outerShdw blurRad="63500" dist="23000" dir="5400000" rotWithShape="0">
              <a:srgbClr val="000000">
                <a:alpha val="34999"/>
              </a:srgbClr>
            </a:outerShdw>
          </a:effectLst>
        </p:spPr>
        <p:txBody>
          <a:bodyPr anchor="ctr"/>
          <a:lstStyle/>
          <a:p>
            <a:pPr algn="ctr">
              <a:defRPr/>
            </a:pPr>
            <a:endParaRPr lang="en-US">
              <a:solidFill>
                <a:schemeClr val="lt1"/>
              </a:solidFill>
              <a:latin typeface="+mn-lt"/>
              <a:ea typeface="ＭＳ Ｐゴシック" pitchFamily="34" charset="-128"/>
              <a:cs typeface="+mn-cs"/>
            </a:endParaRPr>
          </a:p>
        </p:txBody>
      </p:sp>
      <p:sp>
        <p:nvSpPr>
          <p:cNvPr id="17" name="TextBox 16"/>
          <p:cNvSpPr txBox="1"/>
          <p:nvPr/>
        </p:nvSpPr>
        <p:spPr>
          <a:xfrm>
            <a:off x="623888" y="857250"/>
            <a:ext cx="4843462" cy="430213"/>
          </a:xfrm>
          <a:prstGeom prst="rect">
            <a:avLst/>
          </a:prstGeom>
          <a:noFill/>
        </p:spPr>
        <p:txBody>
          <a:bodyPr>
            <a:spAutoFit/>
          </a:bodyPr>
          <a:lstStyle/>
          <a:p>
            <a:pPr algn="ctr">
              <a:defRPr/>
            </a:pPr>
            <a:r>
              <a:rPr lang="en-US" sz="1100" b="1" dirty="0">
                <a:latin typeface="+mj-lt"/>
                <a:ea typeface="MS PGothic" pitchFamily="34" charset="-128"/>
                <a:cs typeface="+mn-cs"/>
              </a:rPr>
              <a:t>Production (</a:t>
            </a:r>
            <a:r>
              <a:rPr lang="en-US" sz="1100" b="1" dirty="0" err="1">
                <a:latin typeface="+mj-lt"/>
                <a:ea typeface="MS PGothic" pitchFamily="34" charset="-128"/>
                <a:cs typeface="+mn-cs"/>
              </a:rPr>
              <a:t>mboe</a:t>
            </a:r>
            <a:r>
              <a:rPr lang="en-US" sz="1100" b="1" dirty="0">
                <a:latin typeface="+mj-lt"/>
                <a:ea typeface="MS PGothic" pitchFamily="34" charset="-128"/>
                <a:cs typeface="+mn-cs"/>
              </a:rPr>
              <a:t>/d) in 2000, 2010 and 2015 (PFC Forecast): ExxonMobil and Peers</a:t>
            </a:r>
          </a:p>
        </p:txBody>
      </p:sp>
      <p:sp>
        <p:nvSpPr>
          <p:cNvPr id="30727" name="Text Placeholder 8"/>
          <p:cNvSpPr txBox="1">
            <a:spLocks/>
          </p:cNvSpPr>
          <p:nvPr/>
        </p:nvSpPr>
        <p:spPr bwMode="auto">
          <a:xfrm>
            <a:off x="5546725" y="1074738"/>
            <a:ext cx="3398838" cy="5110162"/>
          </a:xfrm>
          <a:prstGeom prst="rect">
            <a:avLst/>
          </a:prstGeom>
          <a:noFill/>
          <a:ln w="9525">
            <a:noFill/>
            <a:miter lim="800000"/>
            <a:headEnd/>
            <a:tailEnd/>
          </a:ln>
        </p:spPr>
        <p:txBody>
          <a:bodyPr/>
          <a:lstStyle/>
          <a:p>
            <a:pPr marL="3175" indent="-3175" algn="just" eaLnBrk="0" hangingPunct="0">
              <a:spcBef>
                <a:spcPts val="600"/>
              </a:spcBef>
              <a:buFont typeface="Arial" charset="0"/>
              <a:buNone/>
              <a:tabLst>
                <a:tab pos="228600" algn="l"/>
              </a:tabLst>
              <a:defRPr/>
            </a:pPr>
            <a:r>
              <a:rPr lang="en-US" sz="1100" dirty="0">
                <a:latin typeface="+mj-lt"/>
                <a:ea typeface="ＭＳ Ｐゴシック" pitchFamily="34" charset="-128"/>
                <a:cs typeface="Arial" charset="0"/>
              </a:rPr>
              <a:t>Averaging ~4.45 </a:t>
            </a:r>
            <a:r>
              <a:rPr lang="en-US" sz="1100" dirty="0" err="1">
                <a:latin typeface="+mj-lt"/>
                <a:ea typeface="ＭＳ Ｐゴシック" pitchFamily="34" charset="-128"/>
                <a:cs typeface="Arial" charset="0"/>
              </a:rPr>
              <a:t>mmboe</a:t>
            </a:r>
            <a:r>
              <a:rPr lang="en-US" sz="1100" dirty="0">
                <a:latin typeface="+mj-lt"/>
                <a:ea typeface="ＭＳ Ｐゴシック" pitchFamily="34" charset="-128"/>
                <a:cs typeface="Arial" charset="0"/>
              </a:rPr>
              <a:t>/d in 2010, ExxonMobil continues to lead its peer group in terms of production.  </a:t>
            </a:r>
          </a:p>
          <a:p>
            <a:pPr marL="342900" indent="-342900" algn="just">
              <a:spcBef>
                <a:spcPts val="1200"/>
              </a:spcBef>
              <a:defRPr/>
            </a:pPr>
            <a:r>
              <a:rPr lang="en-US" sz="1100" b="1" dirty="0">
                <a:latin typeface="+mj-lt"/>
                <a:ea typeface="ＭＳ Ｐゴシック" pitchFamily="34" charset="-128"/>
                <a:cs typeface="Arial" charset="0"/>
              </a:rPr>
              <a:t>	2000-2010:  </a:t>
            </a:r>
            <a:r>
              <a:rPr lang="en-US" sz="1100" dirty="0" smtClean="0">
                <a:latin typeface="+mj-lt"/>
                <a:ea typeface="ＭＳ Ｐゴシック" pitchFamily="34" charset="-128"/>
                <a:cs typeface="Arial" charset="0"/>
              </a:rPr>
              <a:t>Production oscillated through the decade, landing in 2009 at roughly the same level as 2000 (~3.9 </a:t>
            </a:r>
            <a:r>
              <a:rPr lang="en-US" sz="1100" dirty="0" err="1" smtClean="0">
                <a:latin typeface="+mj-lt"/>
                <a:ea typeface="ＭＳ Ｐゴシック" pitchFamily="34" charset="-128"/>
                <a:cs typeface="Arial" charset="0"/>
              </a:rPr>
              <a:t>mmboe</a:t>
            </a:r>
            <a:r>
              <a:rPr lang="en-US" sz="1100" dirty="0" smtClean="0">
                <a:latin typeface="+mj-lt"/>
                <a:ea typeface="ＭＳ Ｐゴシック" pitchFamily="34" charset="-128"/>
                <a:cs typeface="Arial" charset="0"/>
              </a:rPr>
              <a:t>/d), before rising 13% in 2010 </a:t>
            </a:r>
            <a:r>
              <a:rPr lang="en-US" sz="1100" dirty="0">
                <a:latin typeface="+mj-lt"/>
                <a:ea typeface="ＭＳ Ｐゴシック" pitchFamily="34" charset="-128"/>
                <a:cs typeface="Arial" charset="0"/>
              </a:rPr>
              <a:t>(~6% excluding the XTO acquisition), reaching ~4.45 </a:t>
            </a:r>
            <a:r>
              <a:rPr lang="en-US" sz="1100" dirty="0" err="1">
                <a:latin typeface="+mj-lt"/>
                <a:ea typeface="ＭＳ Ｐゴシック" pitchFamily="34" charset="-128"/>
                <a:cs typeface="Arial" charset="0"/>
              </a:rPr>
              <a:t>mmboe</a:t>
            </a:r>
            <a:r>
              <a:rPr lang="en-US" sz="1100" dirty="0">
                <a:latin typeface="+mj-lt"/>
                <a:ea typeface="ＭＳ Ｐゴシック" pitchFamily="34" charset="-128"/>
                <a:cs typeface="Arial" charset="0"/>
              </a:rPr>
              <a:t>/d.  </a:t>
            </a:r>
            <a:r>
              <a:rPr lang="en-US" sz="1100" dirty="0">
                <a:latin typeface="+mj-lt"/>
                <a:ea typeface="MS PGothic" pitchFamily="34" charset="-128"/>
                <a:cs typeface="Arial" charset="0"/>
              </a:rPr>
              <a:t>For a </a:t>
            </a:r>
            <a:r>
              <a:rPr lang="en-US" sz="1100" dirty="0">
                <a:solidFill>
                  <a:srgbClr val="141313"/>
                </a:solidFill>
                <a:latin typeface="+mj-lt"/>
                <a:ea typeface="MS PGothic" pitchFamily="34" charset="-128"/>
                <a:cs typeface="Arial" charset="0"/>
              </a:rPr>
              <a:t>company that has prided itself on organic reserves and production growth, the XTO acquisition marks a considerable departure in growth strategy for ExxonMobil.  </a:t>
            </a:r>
            <a:endParaRPr lang="en-US" sz="1100" dirty="0">
              <a:solidFill>
                <a:srgbClr val="FF0000"/>
              </a:solidFill>
              <a:latin typeface="+mj-lt"/>
              <a:ea typeface="ＭＳ Ｐゴシック" pitchFamily="34" charset="-128"/>
              <a:cs typeface="Arial" charset="0"/>
            </a:endParaRPr>
          </a:p>
          <a:p>
            <a:pPr marL="342900" indent="-342900" algn="just">
              <a:spcBef>
                <a:spcPts val="1200"/>
              </a:spcBef>
              <a:defRPr/>
            </a:pPr>
            <a:r>
              <a:rPr lang="en-US" sz="1100" b="1" dirty="0">
                <a:solidFill>
                  <a:srgbClr val="FF0000"/>
                </a:solidFill>
                <a:latin typeface="+mj-lt"/>
                <a:ea typeface="ＭＳ Ｐゴシック" pitchFamily="34" charset="-128"/>
                <a:cs typeface="Arial" charset="0"/>
              </a:rPr>
              <a:t>	</a:t>
            </a:r>
            <a:endParaRPr lang="en-US" sz="1100" b="1" dirty="0" smtClean="0">
              <a:solidFill>
                <a:srgbClr val="FF0000"/>
              </a:solidFill>
              <a:latin typeface="+mj-lt"/>
              <a:ea typeface="ＭＳ Ｐゴシック" pitchFamily="34" charset="-128"/>
              <a:cs typeface="Arial" charset="0"/>
            </a:endParaRPr>
          </a:p>
          <a:p>
            <a:pPr marL="342900" indent="-342900" algn="just">
              <a:spcBef>
                <a:spcPts val="1200"/>
              </a:spcBef>
              <a:defRPr/>
            </a:pPr>
            <a:endParaRPr lang="en-US" sz="1100" b="1" dirty="0">
              <a:solidFill>
                <a:srgbClr val="FF0000"/>
              </a:solidFill>
              <a:latin typeface="+mj-lt"/>
              <a:ea typeface="ＭＳ Ｐゴシック" pitchFamily="34" charset="-128"/>
              <a:cs typeface="Arial" charset="0"/>
            </a:endParaRPr>
          </a:p>
          <a:p>
            <a:pPr marL="342900" algn="just">
              <a:spcBef>
                <a:spcPts val="1200"/>
              </a:spcBef>
              <a:defRPr/>
            </a:pPr>
            <a:r>
              <a:rPr lang="en-US" sz="1100" b="1" dirty="0" smtClean="0">
                <a:latin typeface="+mj-lt"/>
                <a:ea typeface="ＭＳ Ｐゴシック" pitchFamily="34" charset="-128"/>
                <a:cs typeface="Arial" charset="0"/>
              </a:rPr>
              <a:t>2011-2015</a:t>
            </a:r>
            <a:r>
              <a:rPr lang="en-US" sz="1100" b="1" dirty="0">
                <a:latin typeface="+mj-lt"/>
                <a:ea typeface="ＭＳ Ｐゴシック" pitchFamily="34" charset="-128"/>
                <a:cs typeface="Arial" charset="0"/>
              </a:rPr>
              <a:t>:</a:t>
            </a:r>
            <a:r>
              <a:rPr lang="en-US" sz="1100" dirty="0">
                <a:latin typeface="+mj-lt"/>
                <a:ea typeface="ＭＳ Ｐゴシック" pitchFamily="34" charset="-128"/>
                <a:cs typeface="Arial" charset="0"/>
              </a:rPr>
              <a:t> </a:t>
            </a:r>
            <a:r>
              <a:rPr lang="en-US" sz="1100" dirty="0" smtClean="0">
                <a:latin typeface="+mj-lt"/>
                <a:ea typeface="ＭＳ Ｐゴシック" pitchFamily="34" charset="-128"/>
                <a:cs typeface="Arial" charset="0"/>
              </a:rPr>
              <a:t>Modest volume growth, reaching ~</a:t>
            </a:r>
            <a:r>
              <a:rPr lang="en-US" sz="1100" dirty="0">
                <a:latin typeface="+mj-lt"/>
                <a:ea typeface="ＭＳ Ｐゴシック" pitchFamily="34" charset="-128"/>
                <a:cs typeface="Arial" charset="0"/>
              </a:rPr>
              <a:t>4.54 </a:t>
            </a:r>
            <a:r>
              <a:rPr lang="en-US" sz="1100" dirty="0" err="1">
                <a:latin typeface="+mj-lt"/>
                <a:ea typeface="ＭＳ Ｐゴシック" pitchFamily="34" charset="-128"/>
                <a:cs typeface="Arial" charset="0"/>
              </a:rPr>
              <a:t>mmboe</a:t>
            </a:r>
            <a:r>
              <a:rPr lang="en-US" sz="1100" dirty="0">
                <a:latin typeface="+mj-lt"/>
                <a:ea typeface="ＭＳ Ｐゴシック" pitchFamily="34" charset="-128"/>
                <a:cs typeface="Arial" charset="0"/>
              </a:rPr>
              <a:t>/d in 2015.  While PFC Energy estimates are lower than ExxonMobil targets, the </a:t>
            </a:r>
            <a:r>
              <a:rPr lang="en-US" sz="1100" dirty="0">
                <a:solidFill>
                  <a:srgbClr val="141313"/>
                </a:solidFill>
                <a:latin typeface="+mj-lt"/>
                <a:ea typeface="ＭＳ Ｐゴシック" pitchFamily="34" charset="-128"/>
                <a:cs typeface="Arial" charset="0"/>
              </a:rPr>
              <a:t>absence of guidance regarding growth projects associated with the XTO portfolio </a:t>
            </a:r>
            <a:r>
              <a:rPr lang="en-US" sz="1100" dirty="0" smtClean="0">
                <a:solidFill>
                  <a:srgbClr val="141313"/>
                </a:solidFill>
                <a:latin typeface="+mj-lt"/>
                <a:ea typeface="ＭＳ Ｐゴシック" pitchFamily="34" charset="-128"/>
                <a:cs typeface="Arial" charset="0"/>
              </a:rPr>
              <a:t>makes </a:t>
            </a:r>
            <a:r>
              <a:rPr lang="en-US" sz="1100" dirty="0">
                <a:solidFill>
                  <a:srgbClr val="141313"/>
                </a:solidFill>
                <a:latin typeface="+mj-lt"/>
                <a:ea typeface="ＭＳ Ｐゴシック" pitchFamily="34" charset="-128"/>
                <a:cs typeface="Arial" charset="0"/>
              </a:rPr>
              <a:t>the pace of future growth uncertain.</a:t>
            </a:r>
            <a:endParaRPr lang="en-US" sz="1100" dirty="0">
              <a:solidFill>
                <a:srgbClr val="FF0000"/>
              </a:solidFill>
              <a:latin typeface="+mj-lt"/>
              <a:ea typeface="ＭＳ Ｐゴシック" pitchFamily="34" charset="-128"/>
              <a:cs typeface="Arial" charset="0"/>
            </a:endParaRPr>
          </a:p>
        </p:txBody>
      </p:sp>
      <p:sp>
        <p:nvSpPr>
          <p:cNvPr id="14" name="Oval 13"/>
          <p:cNvSpPr>
            <a:spLocks noChangeArrowheads="1"/>
          </p:cNvSpPr>
          <p:nvPr/>
        </p:nvSpPr>
        <p:spPr bwMode="auto">
          <a:xfrm>
            <a:off x="3390900" y="1958975"/>
            <a:ext cx="266700" cy="266700"/>
          </a:xfrm>
          <a:prstGeom prst="ellipse">
            <a:avLst/>
          </a:prstGeom>
          <a:gradFill>
            <a:gsLst>
              <a:gs pos="0">
                <a:schemeClr val="accent5"/>
              </a:gs>
              <a:gs pos="100000">
                <a:schemeClr val="accent3"/>
              </a:gs>
            </a:gsLst>
            <a:lin ang="16200000" scaled="0"/>
          </a:gradFill>
          <a:ln w="9525">
            <a:solidFill>
              <a:schemeClr val="accent5">
                <a:lumMod val="75000"/>
              </a:schemeClr>
            </a:solidFill>
            <a:round/>
            <a:headEnd/>
            <a:tailEnd/>
          </a:ln>
          <a:effectLst>
            <a:outerShdw blurRad="63500" dist="23000" dir="5400000" rotWithShape="0">
              <a:srgbClr val="000000">
                <a:alpha val="34999"/>
              </a:srgbClr>
            </a:outerShdw>
          </a:effectLst>
        </p:spPr>
        <p:txBody>
          <a:bodyPr anchor="ctr"/>
          <a:lstStyle/>
          <a:p>
            <a:pPr algn="ctr">
              <a:defRPr/>
            </a:pPr>
            <a:r>
              <a:rPr lang="en-US" sz="1200" dirty="0">
                <a:solidFill>
                  <a:schemeClr val="lt1"/>
                </a:solidFill>
                <a:latin typeface="+mn-lt"/>
                <a:ea typeface="ＭＳ Ｐゴシック" pitchFamily="34" charset="-128"/>
                <a:cs typeface="+mn-cs"/>
              </a:rPr>
              <a:t>1</a:t>
            </a:r>
          </a:p>
        </p:txBody>
      </p:sp>
      <p:sp>
        <p:nvSpPr>
          <p:cNvPr id="15" name="Oval 14"/>
          <p:cNvSpPr>
            <a:spLocks noChangeArrowheads="1"/>
          </p:cNvSpPr>
          <p:nvPr/>
        </p:nvSpPr>
        <p:spPr bwMode="auto">
          <a:xfrm>
            <a:off x="2571750" y="1657350"/>
            <a:ext cx="266700" cy="266700"/>
          </a:xfrm>
          <a:prstGeom prst="ellipse">
            <a:avLst/>
          </a:prstGeom>
          <a:gradFill>
            <a:gsLst>
              <a:gs pos="0">
                <a:schemeClr val="accent5"/>
              </a:gs>
              <a:gs pos="100000">
                <a:schemeClr val="accent3"/>
              </a:gs>
            </a:gsLst>
            <a:lin ang="16200000" scaled="0"/>
          </a:gradFill>
          <a:ln w="9525">
            <a:solidFill>
              <a:schemeClr val="accent5">
                <a:lumMod val="75000"/>
              </a:schemeClr>
            </a:solidFill>
            <a:round/>
            <a:headEnd/>
            <a:tailEnd/>
          </a:ln>
          <a:effectLst>
            <a:outerShdw blurRad="63500" dist="23000" dir="5400000" rotWithShape="0">
              <a:srgbClr val="000000">
                <a:alpha val="34999"/>
              </a:srgbClr>
            </a:outerShdw>
          </a:effectLst>
        </p:spPr>
        <p:txBody>
          <a:bodyPr anchor="ctr"/>
          <a:lstStyle/>
          <a:p>
            <a:pPr algn="ctr">
              <a:defRPr/>
            </a:pPr>
            <a:r>
              <a:rPr lang="en-US" sz="1200" dirty="0">
                <a:solidFill>
                  <a:schemeClr val="lt1"/>
                </a:solidFill>
                <a:latin typeface="+mn-lt"/>
                <a:ea typeface="ＭＳ Ｐゴシック" pitchFamily="34" charset="-128"/>
                <a:cs typeface="+mn-cs"/>
              </a:rPr>
              <a:t>2</a:t>
            </a:r>
          </a:p>
        </p:txBody>
      </p:sp>
      <p:sp>
        <p:nvSpPr>
          <p:cNvPr id="18" name="Oval 17"/>
          <p:cNvSpPr>
            <a:spLocks noChangeArrowheads="1"/>
          </p:cNvSpPr>
          <p:nvPr/>
        </p:nvSpPr>
        <p:spPr bwMode="auto">
          <a:xfrm>
            <a:off x="5638800" y="1803400"/>
            <a:ext cx="266700" cy="266700"/>
          </a:xfrm>
          <a:prstGeom prst="ellipse">
            <a:avLst/>
          </a:prstGeom>
          <a:gradFill>
            <a:gsLst>
              <a:gs pos="0">
                <a:schemeClr val="accent5"/>
              </a:gs>
              <a:gs pos="100000">
                <a:schemeClr val="accent3"/>
              </a:gs>
            </a:gsLst>
            <a:lin ang="16200000" scaled="0"/>
          </a:gradFill>
          <a:ln w="9525">
            <a:solidFill>
              <a:schemeClr val="accent5">
                <a:lumMod val="75000"/>
              </a:schemeClr>
            </a:solidFill>
            <a:round/>
            <a:headEnd/>
            <a:tailEnd/>
          </a:ln>
          <a:effectLst>
            <a:outerShdw blurRad="63500" dist="23000" dir="5400000" rotWithShape="0">
              <a:srgbClr val="000000">
                <a:alpha val="34999"/>
              </a:srgbClr>
            </a:outerShdw>
          </a:effectLst>
        </p:spPr>
        <p:txBody>
          <a:bodyPr anchor="ctr"/>
          <a:lstStyle/>
          <a:p>
            <a:pPr algn="ctr">
              <a:defRPr/>
            </a:pPr>
            <a:r>
              <a:rPr lang="en-US" sz="1100" dirty="0">
                <a:solidFill>
                  <a:schemeClr val="lt1"/>
                </a:solidFill>
                <a:latin typeface="+mj-lt"/>
                <a:ea typeface="ＭＳ Ｐゴシック" pitchFamily="34" charset="-128"/>
                <a:cs typeface="+mn-cs"/>
              </a:rPr>
              <a:t>1</a:t>
            </a:r>
          </a:p>
        </p:txBody>
      </p:sp>
      <p:sp>
        <p:nvSpPr>
          <p:cNvPr id="101386" name="Arc 9"/>
          <p:cNvSpPr>
            <a:spLocks/>
          </p:cNvSpPr>
          <p:nvPr/>
        </p:nvSpPr>
        <p:spPr bwMode="auto">
          <a:xfrm>
            <a:off x="2982913" y="1851025"/>
            <a:ext cx="352425" cy="444500"/>
          </a:xfrm>
          <a:custGeom>
            <a:avLst/>
            <a:gdLst>
              <a:gd name="T0" fmla="*/ 181900 w 352425"/>
              <a:gd name="T1" fmla="*/ 116 h 314325"/>
              <a:gd name="T2" fmla="*/ 176213 w 352425"/>
              <a:gd name="T3" fmla="*/ 222193 h 314325"/>
              <a:gd name="T4" fmla="*/ 186022 w 352425"/>
              <a:gd name="T5" fmla="*/ 444039 h 314325"/>
              <a:gd name="T6" fmla="*/ 11796480 60000 65536"/>
              <a:gd name="T7" fmla="*/ 11796480 60000 65536"/>
              <a:gd name="T8" fmla="*/ 11796480 60000 65536"/>
              <a:gd name="T9" fmla="*/ 181900 w 352425"/>
              <a:gd name="T10" fmla="*/ 82 h 314325"/>
              <a:gd name="T11" fmla="*/ 352425 w 352425"/>
              <a:gd name="T12" fmla="*/ 314081 h 314325"/>
            </a:gdLst>
            <a:ahLst/>
            <a:cxnLst>
              <a:cxn ang="T6">
                <a:pos x="T0" y="T1"/>
              </a:cxn>
              <a:cxn ang="T7">
                <a:pos x="T2" y="T3"/>
              </a:cxn>
              <a:cxn ang="T8">
                <a:pos x="T4" y="T5"/>
              </a:cxn>
            </a:cxnLst>
            <a:rect l="T9" t="T10" r="T11" b="T12"/>
            <a:pathLst>
              <a:path w="352425" h="314325" stroke="0">
                <a:moveTo>
                  <a:pt x="181900" y="82"/>
                </a:moveTo>
                <a:lnTo>
                  <a:pt x="181900" y="81"/>
                </a:lnTo>
                <a:cubicBezTo>
                  <a:pt x="276955" y="2819"/>
                  <a:pt x="352425" y="72339"/>
                  <a:pt x="352425" y="157163"/>
                </a:cubicBezTo>
                <a:cubicBezTo>
                  <a:pt x="352425" y="240562"/>
                  <a:pt x="279384" y="309439"/>
                  <a:pt x="186021" y="314082"/>
                </a:cubicBezTo>
                <a:lnTo>
                  <a:pt x="176213" y="157163"/>
                </a:lnTo>
                <a:close/>
              </a:path>
              <a:path w="352425" h="314325" fill="none">
                <a:moveTo>
                  <a:pt x="181900" y="82"/>
                </a:moveTo>
                <a:lnTo>
                  <a:pt x="181900" y="81"/>
                </a:lnTo>
                <a:cubicBezTo>
                  <a:pt x="276955" y="2819"/>
                  <a:pt x="352425" y="72339"/>
                  <a:pt x="352425" y="157163"/>
                </a:cubicBezTo>
                <a:cubicBezTo>
                  <a:pt x="352425" y="240562"/>
                  <a:pt x="279384" y="309439"/>
                  <a:pt x="186021" y="314082"/>
                </a:cubicBezTo>
              </a:path>
            </a:pathLst>
          </a:custGeom>
          <a:noFill/>
          <a:ln w="25400" cap="flat" cmpd="sng">
            <a:solidFill>
              <a:schemeClr val="accent1"/>
            </a:solidFill>
            <a:prstDash val="solid"/>
            <a:round/>
            <a:headEnd type="triangle" w="med" len="med"/>
            <a:tailEnd type="none" w="med" len="med"/>
          </a:ln>
          <a:extLst>
            <a:ext uri="{909E8E84-426E-40DD-AFC4-6F175D3DCCD1}">
              <a14:hiddenFill xmlns="" xmlns:a14="http://schemas.microsoft.com/office/drawing/2010/main">
                <a:solidFill>
                  <a:srgbClr val="FFFFFF"/>
                </a:solidFill>
              </a14:hiddenFill>
            </a:ext>
          </a:extLst>
        </p:spPr>
        <p:txBody>
          <a:bodyPr anchor="ctr"/>
          <a:lstStyle/>
          <a:p>
            <a:endParaRPr lang="en-US"/>
          </a:p>
        </p:txBody>
      </p:sp>
      <p:sp>
        <p:nvSpPr>
          <p:cNvPr id="101387" name="Arc 9"/>
          <p:cNvSpPr>
            <a:spLocks/>
          </p:cNvSpPr>
          <p:nvPr/>
        </p:nvSpPr>
        <p:spPr bwMode="auto">
          <a:xfrm flipH="1">
            <a:off x="2865438" y="1760538"/>
            <a:ext cx="300037" cy="93662"/>
          </a:xfrm>
          <a:custGeom>
            <a:avLst/>
            <a:gdLst>
              <a:gd name="T0" fmla="*/ 154802 w 352425"/>
              <a:gd name="T1" fmla="*/ 24 h 314325"/>
              <a:gd name="T2" fmla="*/ 149962 w 352425"/>
              <a:gd name="T3" fmla="*/ 46932 h 314325"/>
              <a:gd name="T4" fmla="*/ 158310 w 352425"/>
              <a:gd name="T5" fmla="*/ 93791 h 314325"/>
              <a:gd name="T6" fmla="*/ 11796480 60000 65536"/>
              <a:gd name="T7" fmla="*/ 11796480 60000 65536"/>
              <a:gd name="T8" fmla="*/ 11796480 60000 65536"/>
              <a:gd name="T9" fmla="*/ 181900 w 352425"/>
              <a:gd name="T10" fmla="*/ 80 h 314325"/>
              <a:gd name="T11" fmla="*/ 352425 w 352425"/>
              <a:gd name="T12" fmla="*/ 314081 h 314325"/>
            </a:gdLst>
            <a:ahLst/>
            <a:cxnLst>
              <a:cxn ang="T6">
                <a:pos x="T0" y="T1"/>
              </a:cxn>
              <a:cxn ang="T7">
                <a:pos x="T2" y="T3"/>
              </a:cxn>
              <a:cxn ang="T8">
                <a:pos x="T4" y="T5"/>
              </a:cxn>
            </a:cxnLst>
            <a:rect l="T9" t="T10" r="T11" b="T12"/>
            <a:pathLst>
              <a:path w="352425" h="314325" stroke="0">
                <a:moveTo>
                  <a:pt x="181900" y="82"/>
                </a:moveTo>
                <a:lnTo>
                  <a:pt x="181900" y="81"/>
                </a:lnTo>
                <a:cubicBezTo>
                  <a:pt x="276955" y="2819"/>
                  <a:pt x="352425" y="72339"/>
                  <a:pt x="352425" y="157163"/>
                </a:cubicBezTo>
                <a:cubicBezTo>
                  <a:pt x="352425" y="240562"/>
                  <a:pt x="279384" y="309439"/>
                  <a:pt x="186021" y="314082"/>
                </a:cubicBezTo>
                <a:lnTo>
                  <a:pt x="176213" y="157163"/>
                </a:lnTo>
                <a:close/>
              </a:path>
              <a:path w="352425" h="314325" fill="none">
                <a:moveTo>
                  <a:pt x="181900" y="82"/>
                </a:moveTo>
                <a:lnTo>
                  <a:pt x="181900" y="81"/>
                </a:lnTo>
                <a:cubicBezTo>
                  <a:pt x="276955" y="2819"/>
                  <a:pt x="352425" y="72339"/>
                  <a:pt x="352425" y="157163"/>
                </a:cubicBezTo>
                <a:cubicBezTo>
                  <a:pt x="352425" y="240562"/>
                  <a:pt x="279384" y="309439"/>
                  <a:pt x="186021" y="314082"/>
                </a:cubicBezTo>
              </a:path>
            </a:pathLst>
          </a:custGeom>
          <a:noFill/>
          <a:ln w="25400" cap="flat" cmpd="sng">
            <a:solidFill>
              <a:schemeClr val="accent1"/>
            </a:solidFill>
            <a:prstDash val="solid"/>
            <a:round/>
            <a:headEnd type="triangle" w="med" len="med"/>
            <a:tailEnd type="none" w="med" len="med"/>
          </a:ln>
          <a:extLst>
            <a:ext uri="{909E8E84-426E-40DD-AFC4-6F175D3DCCD1}">
              <a14:hiddenFill xmlns="" xmlns:a14="http://schemas.microsoft.com/office/drawing/2010/main">
                <a:solidFill>
                  <a:srgbClr val="FFFFFF"/>
                </a:solidFill>
              </a14:hiddenFill>
            </a:ext>
          </a:extLst>
        </p:spPr>
        <p:txBody>
          <a:bodyPr anchor="ctr"/>
          <a:lstStyle/>
          <a:p>
            <a:endParaRPr lang="en-US"/>
          </a:p>
        </p:txBody>
      </p:sp>
      <p:sp>
        <p:nvSpPr>
          <p:cNvPr id="20" name="Oval 19"/>
          <p:cNvSpPr>
            <a:spLocks noChangeArrowheads="1"/>
          </p:cNvSpPr>
          <p:nvPr/>
        </p:nvSpPr>
        <p:spPr bwMode="auto">
          <a:xfrm>
            <a:off x="5630863" y="4503738"/>
            <a:ext cx="266700" cy="266700"/>
          </a:xfrm>
          <a:prstGeom prst="ellipse">
            <a:avLst/>
          </a:prstGeom>
          <a:gradFill>
            <a:gsLst>
              <a:gs pos="0">
                <a:schemeClr val="accent5"/>
              </a:gs>
              <a:gs pos="100000">
                <a:schemeClr val="accent3"/>
              </a:gs>
            </a:gsLst>
            <a:lin ang="16200000" scaled="0"/>
          </a:gradFill>
          <a:ln w="9525">
            <a:solidFill>
              <a:schemeClr val="accent5">
                <a:lumMod val="75000"/>
              </a:schemeClr>
            </a:solidFill>
            <a:round/>
            <a:headEnd/>
            <a:tailEnd/>
          </a:ln>
          <a:effectLst>
            <a:outerShdw blurRad="63500" dist="23000" dir="5400000" rotWithShape="0">
              <a:srgbClr val="000000">
                <a:alpha val="34999"/>
              </a:srgbClr>
            </a:outerShdw>
          </a:effectLst>
        </p:spPr>
        <p:txBody>
          <a:bodyPr anchor="ctr"/>
          <a:lstStyle/>
          <a:p>
            <a:pPr algn="ctr">
              <a:defRPr/>
            </a:pPr>
            <a:r>
              <a:rPr lang="en-US" sz="1100" dirty="0">
                <a:solidFill>
                  <a:schemeClr val="lt1"/>
                </a:solidFill>
                <a:latin typeface="+mj-lt"/>
                <a:ea typeface="ＭＳ Ｐゴシック" pitchFamily="34" charset="-128"/>
                <a:cs typeface="+mn-cs"/>
              </a:rPr>
              <a:t>2</a:t>
            </a:r>
          </a:p>
        </p:txBody>
      </p:sp>
    </p:spTree>
  </p:cSld>
  <p:clrMapOvr>
    <a:masterClrMapping/>
  </p:clrMapOvr>
  <p:transition spd="slow"/>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0" name="Picture 2"/>
          <p:cNvPicPr>
            <a:picLocks noChangeAspect="1" noChangeArrowheads="1"/>
          </p:cNvPicPr>
          <p:nvPr/>
        </p:nvPicPr>
        <p:blipFill>
          <a:blip r:embed="rId2">
            <a:extLst>
              <a:ext uri="{28A0092B-C50C-407E-A947-70E740481C1C}">
                <a14:useLocalDpi xmlns="" xmlns:a14="http://schemas.microsoft.com/office/drawing/2010/main" val="0"/>
              </a:ext>
            </a:extLst>
          </a:blip>
          <a:srcRect r="38557"/>
          <a:stretch>
            <a:fillRect/>
          </a:stretch>
        </p:blipFill>
        <p:spPr bwMode="auto">
          <a:xfrm>
            <a:off x="0" y="1019175"/>
            <a:ext cx="5676900" cy="4819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4451" name="Title 7"/>
          <p:cNvSpPr>
            <a:spLocks noGrp="1"/>
          </p:cNvSpPr>
          <p:nvPr>
            <p:ph type="title"/>
          </p:nvPr>
        </p:nvSpPr>
        <p:spPr bwMode="auto">
          <a:xfrm>
            <a:off x="457200" y="0"/>
            <a:ext cx="8229600" cy="733425"/>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pPr eaLnBrk="1" hangingPunct="1"/>
            <a:r>
              <a:rPr lang="en-US" dirty="0" smtClean="0">
                <a:ea typeface="ＭＳ Ｐゴシック"/>
              </a:rPr>
              <a:t>How the Portfolio is Financed:</a:t>
            </a:r>
            <a:br>
              <a:rPr lang="en-US" dirty="0" smtClean="0">
                <a:ea typeface="ＭＳ Ｐゴシック"/>
              </a:rPr>
            </a:br>
            <a:r>
              <a:rPr lang="en-US" dirty="0" smtClean="0">
                <a:ea typeface="ＭＳ Ｐゴシック"/>
              </a:rPr>
              <a:t>Sources and Uses of Cash  </a:t>
            </a:r>
            <a:r>
              <a:rPr lang="en-US" sz="2000" b="0" dirty="0" smtClean="0">
                <a:ea typeface="ＭＳ Ｐゴシック"/>
              </a:rPr>
              <a:t>(US$ millions)</a:t>
            </a:r>
            <a:endParaRPr lang="en-US" sz="1800" b="0" dirty="0" smtClean="0">
              <a:ea typeface="ＭＳ Ｐゴシック"/>
            </a:endParaRPr>
          </a:p>
        </p:txBody>
      </p:sp>
      <p:sp>
        <p:nvSpPr>
          <p:cNvPr id="104452" name="TextBox 10"/>
          <p:cNvSpPr txBox="1">
            <a:spLocks noChangeArrowheads="1"/>
          </p:cNvSpPr>
          <p:nvPr/>
        </p:nvSpPr>
        <p:spPr bwMode="auto">
          <a:xfrm>
            <a:off x="4302126" y="958850"/>
            <a:ext cx="774700"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Narrow" pitchFamily="34" charset="0"/>
                <a:ea typeface="ＭＳ Ｐゴシック"/>
                <a:cs typeface="ＭＳ Ｐゴシック"/>
              </a:defRPr>
            </a:lvl1pPr>
            <a:lvl2pPr marL="742950" indent="-285750" eaLnBrk="0" hangingPunct="0">
              <a:defRPr sz="2400">
                <a:solidFill>
                  <a:schemeClr val="tx1"/>
                </a:solidFill>
                <a:latin typeface="Arial Narrow" pitchFamily="34" charset="0"/>
                <a:ea typeface="ＭＳ Ｐゴシック"/>
                <a:cs typeface="ＭＳ Ｐゴシック"/>
              </a:defRPr>
            </a:lvl2pPr>
            <a:lvl3pPr marL="1143000" indent="-228600" eaLnBrk="0" hangingPunct="0">
              <a:defRPr sz="2400">
                <a:solidFill>
                  <a:schemeClr val="tx1"/>
                </a:solidFill>
                <a:latin typeface="Arial Narrow" pitchFamily="34" charset="0"/>
                <a:ea typeface="ＭＳ Ｐゴシック"/>
                <a:cs typeface="ＭＳ Ｐゴシック"/>
              </a:defRPr>
            </a:lvl3pPr>
            <a:lvl4pPr marL="1600200" indent="-228600" eaLnBrk="0" hangingPunct="0">
              <a:defRPr sz="2400">
                <a:solidFill>
                  <a:schemeClr val="tx1"/>
                </a:solidFill>
                <a:latin typeface="Arial Narrow" pitchFamily="34" charset="0"/>
                <a:ea typeface="ＭＳ Ｐゴシック"/>
                <a:cs typeface="ＭＳ Ｐゴシック"/>
              </a:defRPr>
            </a:lvl4pPr>
            <a:lvl5pPr marL="2057400" indent="-228600" eaLnBrk="0" hangingPunct="0">
              <a:defRPr sz="2400">
                <a:solidFill>
                  <a:schemeClr val="tx1"/>
                </a:solidFill>
                <a:latin typeface="Arial Narrow" pitchFamily="34" charset="0"/>
                <a:ea typeface="ＭＳ Ｐゴシック"/>
                <a:cs typeface="ＭＳ Ｐゴシック"/>
              </a:defRPr>
            </a:lvl5pPr>
            <a:lvl6pPr marL="25146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6pPr>
            <a:lvl7pPr marL="29718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7pPr>
            <a:lvl8pPr marL="34290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8pPr>
            <a:lvl9pPr marL="38862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9pPr>
          </a:lstStyle>
          <a:p>
            <a:pPr eaLnBrk="1" hangingPunct="1"/>
            <a:r>
              <a:rPr lang="en-US" sz="1600" dirty="0">
                <a:latin typeface="+mj-lt"/>
              </a:rPr>
              <a:t>Cash Deficit</a:t>
            </a:r>
          </a:p>
        </p:txBody>
      </p:sp>
      <p:sp>
        <p:nvSpPr>
          <p:cNvPr id="104453" name="TextBox 11"/>
          <p:cNvSpPr txBox="1">
            <a:spLocks noChangeArrowheads="1"/>
          </p:cNvSpPr>
          <p:nvPr/>
        </p:nvSpPr>
        <p:spPr bwMode="auto">
          <a:xfrm>
            <a:off x="4735514" y="1536700"/>
            <a:ext cx="1000124"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Narrow" pitchFamily="34" charset="0"/>
                <a:ea typeface="ＭＳ Ｐゴシック"/>
                <a:cs typeface="ＭＳ Ｐゴシック"/>
              </a:defRPr>
            </a:lvl1pPr>
            <a:lvl2pPr marL="742950" indent="-285750" eaLnBrk="0" hangingPunct="0">
              <a:defRPr sz="2400">
                <a:solidFill>
                  <a:schemeClr val="tx1"/>
                </a:solidFill>
                <a:latin typeface="Arial Narrow" pitchFamily="34" charset="0"/>
                <a:ea typeface="ＭＳ Ｐゴシック"/>
                <a:cs typeface="ＭＳ Ｐゴシック"/>
              </a:defRPr>
            </a:lvl2pPr>
            <a:lvl3pPr marL="1143000" indent="-228600" eaLnBrk="0" hangingPunct="0">
              <a:defRPr sz="2400">
                <a:solidFill>
                  <a:schemeClr val="tx1"/>
                </a:solidFill>
                <a:latin typeface="Arial Narrow" pitchFamily="34" charset="0"/>
                <a:ea typeface="ＭＳ Ｐゴシック"/>
                <a:cs typeface="ＭＳ Ｐゴシック"/>
              </a:defRPr>
            </a:lvl3pPr>
            <a:lvl4pPr marL="1600200" indent="-228600" eaLnBrk="0" hangingPunct="0">
              <a:defRPr sz="2400">
                <a:solidFill>
                  <a:schemeClr val="tx1"/>
                </a:solidFill>
                <a:latin typeface="Arial Narrow" pitchFamily="34" charset="0"/>
                <a:ea typeface="ＭＳ Ｐゴシック"/>
                <a:cs typeface="ＭＳ Ｐゴシック"/>
              </a:defRPr>
            </a:lvl4pPr>
            <a:lvl5pPr marL="2057400" indent="-228600" eaLnBrk="0" hangingPunct="0">
              <a:defRPr sz="2400">
                <a:solidFill>
                  <a:schemeClr val="tx1"/>
                </a:solidFill>
                <a:latin typeface="Arial Narrow" pitchFamily="34" charset="0"/>
                <a:ea typeface="ＭＳ Ｐゴシック"/>
                <a:cs typeface="ＭＳ Ｐゴシック"/>
              </a:defRPr>
            </a:lvl5pPr>
            <a:lvl6pPr marL="25146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6pPr>
            <a:lvl7pPr marL="29718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7pPr>
            <a:lvl8pPr marL="34290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8pPr>
            <a:lvl9pPr marL="38862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9pPr>
          </a:lstStyle>
          <a:p>
            <a:pPr eaLnBrk="1" hangingPunct="1"/>
            <a:r>
              <a:rPr lang="en-US" sz="1600" dirty="0">
                <a:latin typeface="+mj-lt"/>
              </a:rPr>
              <a:t>Cash Surplus</a:t>
            </a:r>
          </a:p>
        </p:txBody>
      </p:sp>
      <p:sp>
        <p:nvSpPr>
          <p:cNvPr id="9" name="TextBox 8"/>
          <p:cNvSpPr txBox="1"/>
          <p:nvPr/>
        </p:nvSpPr>
        <p:spPr>
          <a:xfrm>
            <a:off x="4468813" y="3435350"/>
            <a:ext cx="1684337" cy="861774"/>
          </a:xfrm>
          <a:prstGeom prst="rect">
            <a:avLst/>
          </a:prstGeom>
          <a:solidFill>
            <a:schemeClr val="accent5">
              <a:lumMod val="20000"/>
              <a:lumOff val="80000"/>
              <a:alpha val="55000"/>
            </a:schemeClr>
          </a:solidFill>
        </p:spPr>
        <p:txBody>
          <a:bodyPr wrap="square">
            <a:spAutoFit/>
          </a:bodyPr>
          <a:lstStyle>
            <a:lvl1pPr eaLnBrk="0" hangingPunct="0">
              <a:defRPr sz="2400">
                <a:solidFill>
                  <a:schemeClr val="tx1"/>
                </a:solidFill>
                <a:latin typeface="Arial Narrow" charset="0"/>
                <a:ea typeface="ＭＳ Ｐゴシック" charset="0"/>
                <a:cs typeface="MS PGothic" charset="0"/>
              </a:defRPr>
            </a:lvl1pPr>
            <a:lvl2pPr marL="742950" indent="-285750" eaLnBrk="0" hangingPunct="0">
              <a:defRPr sz="2400">
                <a:solidFill>
                  <a:schemeClr val="tx1"/>
                </a:solidFill>
                <a:latin typeface="Arial Narrow" charset="0"/>
                <a:ea typeface="MS PGothic" charset="0"/>
                <a:cs typeface="MS PGothic" charset="0"/>
              </a:defRPr>
            </a:lvl2pPr>
            <a:lvl3pPr marL="1143000" indent="-228600" eaLnBrk="0" hangingPunct="0">
              <a:defRPr sz="2400">
                <a:solidFill>
                  <a:schemeClr val="tx1"/>
                </a:solidFill>
                <a:latin typeface="Arial Narrow" charset="0"/>
                <a:ea typeface="MS PGothic" charset="0"/>
                <a:cs typeface="MS PGothic" charset="0"/>
              </a:defRPr>
            </a:lvl3pPr>
            <a:lvl4pPr marL="1600200" indent="-228600" eaLnBrk="0" hangingPunct="0">
              <a:defRPr sz="2400">
                <a:solidFill>
                  <a:schemeClr val="tx1"/>
                </a:solidFill>
                <a:latin typeface="Arial Narrow" charset="0"/>
                <a:ea typeface="MS PGothic" charset="0"/>
                <a:cs typeface="MS PGothic" charset="0"/>
              </a:defRPr>
            </a:lvl4pPr>
            <a:lvl5pPr marL="2057400" indent="-228600" eaLnBrk="0" hangingPunct="0">
              <a:defRPr sz="2400">
                <a:solidFill>
                  <a:schemeClr val="tx1"/>
                </a:solidFill>
                <a:latin typeface="Arial Narrow"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Narrow"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Narrow"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Narrow"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Narrow" charset="0"/>
                <a:ea typeface="MS PGothic" charset="0"/>
                <a:cs typeface="MS PGothic" charset="0"/>
              </a:defRPr>
            </a:lvl9pPr>
          </a:lstStyle>
          <a:p>
            <a:pPr algn="just" eaLnBrk="1" hangingPunct="1">
              <a:defRPr/>
            </a:pPr>
            <a:r>
              <a:rPr lang="en-US" sz="1000" dirty="0" smtClean="0">
                <a:latin typeface="+mj-lt"/>
              </a:rPr>
              <a:t>ExxonMobil's Europe and Africa  regions have been steady cash surplus generators over much of the past  decade.</a:t>
            </a:r>
          </a:p>
        </p:txBody>
      </p:sp>
      <p:sp>
        <p:nvSpPr>
          <p:cNvPr id="10" name="TextBox 9"/>
          <p:cNvSpPr txBox="1"/>
          <p:nvPr/>
        </p:nvSpPr>
        <p:spPr>
          <a:xfrm>
            <a:off x="657225" y="1743075"/>
            <a:ext cx="2009775" cy="797654"/>
          </a:xfrm>
          <a:prstGeom prst="rect">
            <a:avLst/>
          </a:prstGeom>
          <a:solidFill>
            <a:schemeClr val="accent5">
              <a:lumMod val="20000"/>
              <a:lumOff val="80000"/>
              <a:alpha val="55000"/>
            </a:schemeClr>
          </a:solidFill>
        </p:spPr>
        <p:txBody>
          <a:bodyPr wrap="square">
            <a:spAutoFit/>
          </a:bodyPr>
          <a:lstStyle>
            <a:lvl1pPr eaLnBrk="0" hangingPunct="0">
              <a:defRPr sz="2400">
                <a:solidFill>
                  <a:schemeClr val="tx1"/>
                </a:solidFill>
                <a:latin typeface="Arial Narrow" charset="0"/>
                <a:ea typeface="ＭＳ Ｐゴシック" charset="0"/>
                <a:cs typeface="MS PGothic" charset="0"/>
              </a:defRPr>
            </a:lvl1pPr>
            <a:lvl2pPr marL="742950" indent="-285750" eaLnBrk="0" hangingPunct="0">
              <a:defRPr sz="2400">
                <a:solidFill>
                  <a:schemeClr val="tx1"/>
                </a:solidFill>
                <a:latin typeface="Arial Narrow" charset="0"/>
                <a:ea typeface="MS PGothic" charset="0"/>
                <a:cs typeface="MS PGothic" charset="0"/>
              </a:defRPr>
            </a:lvl2pPr>
            <a:lvl3pPr marL="1143000" indent="-228600" eaLnBrk="0" hangingPunct="0">
              <a:defRPr sz="2400">
                <a:solidFill>
                  <a:schemeClr val="tx1"/>
                </a:solidFill>
                <a:latin typeface="Arial Narrow" charset="0"/>
                <a:ea typeface="MS PGothic" charset="0"/>
                <a:cs typeface="MS PGothic" charset="0"/>
              </a:defRPr>
            </a:lvl3pPr>
            <a:lvl4pPr marL="1600200" indent="-228600" eaLnBrk="0" hangingPunct="0">
              <a:defRPr sz="2400">
                <a:solidFill>
                  <a:schemeClr val="tx1"/>
                </a:solidFill>
                <a:latin typeface="Arial Narrow" charset="0"/>
                <a:ea typeface="MS PGothic" charset="0"/>
                <a:cs typeface="MS PGothic" charset="0"/>
              </a:defRPr>
            </a:lvl4pPr>
            <a:lvl5pPr marL="2057400" indent="-228600" eaLnBrk="0" hangingPunct="0">
              <a:defRPr sz="2400">
                <a:solidFill>
                  <a:schemeClr val="tx1"/>
                </a:solidFill>
                <a:latin typeface="Arial Narrow"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Narrow"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Narrow"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Narrow"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Narrow" charset="0"/>
                <a:ea typeface="MS PGothic" charset="0"/>
                <a:cs typeface="MS PGothic" charset="0"/>
              </a:defRPr>
            </a:lvl9pPr>
          </a:lstStyle>
          <a:p>
            <a:pPr algn="just" eaLnBrk="1" hangingPunct="1">
              <a:lnSpc>
                <a:spcPts val="1100"/>
              </a:lnSpc>
              <a:defRPr/>
            </a:pPr>
            <a:r>
              <a:rPr lang="en-US" sz="1000" dirty="0" smtClean="0">
                <a:latin typeface="+mj-lt"/>
              </a:rPr>
              <a:t>Development of the </a:t>
            </a:r>
            <a:r>
              <a:rPr lang="en-US" sz="1000" dirty="0" err="1" smtClean="0">
                <a:latin typeface="+mj-lt"/>
              </a:rPr>
              <a:t>Kearl</a:t>
            </a:r>
            <a:r>
              <a:rPr lang="en-US" sz="1000" dirty="0" smtClean="0">
                <a:latin typeface="+mj-lt"/>
              </a:rPr>
              <a:t> oil sands project (among other oil sands developments) continues to draw investment from ExxonMobil.</a:t>
            </a:r>
            <a:endParaRPr lang="en-US" sz="1000" dirty="0" smtClean="0">
              <a:solidFill>
                <a:srgbClr val="FF0000"/>
              </a:solidFill>
              <a:latin typeface="+mj-lt"/>
            </a:endParaRPr>
          </a:p>
        </p:txBody>
      </p:sp>
      <p:pic>
        <p:nvPicPr>
          <p:cNvPr id="104456" name="Picture 2"/>
          <p:cNvPicPr>
            <a:picLocks noChangeAspect="1" noChangeArrowheads="1"/>
          </p:cNvPicPr>
          <p:nvPr/>
        </p:nvPicPr>
        <p:blipFill>
          <a:blip r:embed="rId2">
            <a:extLst>
              <a:ext uri="{28A0092B-C50C-407E-A947-70E740481C1C}">
                <a14:useLocalDpi xmlns="" xmlns:a14="http://schemas.microsoft.com/office/drawing/2010/main" val="0"/>
              </a:ext>
            </a:extLst>
          </a:blip>
          <a:srcRect l="66393" b="55138"/>
          <a:stretch>
            <a:fillRect/>
          </a:stretch>
        </p:blipFill>
        <p:spPr bwMode="auto">
          <a:xfrm>
            <a:off x="5762625" y="1050925"/>
            <a:ext cx="3105150" cy="2162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 name="TextBox 11"/>
          <p:cNvSpPr txBox="1"/>
          <p:nvPr/>
        </p:nvSpPr>
        <p:spPr>
          <a:xfrm>
            <a:off x="638175" y="1054636"/>
            <a:ext cx="2438400" cy="707886"/>
          </a:xfrm>
          <a:prstGeom prst="rect">
            <a:avLst/>
          </a:prstGeom>
          <a:solidFill>
            <a:schemeClr val="accent5">
              <a:lumMod val="20000"/>
              <a:lumOff val="80000"/>
              <a:alpha val="55000"/>
            </a:schemeClr>
          </a:solidFill>
        </p:spPr>
        <p:txBody>
          <a:bodyPr wrap="square">
            <a:spAutoFit/>
          </a:bodyPr>
          <a:lstStyle>
            <a:lvl1pPr eaLnBrk="0" hangingPunct="0">
              <a:defRPr sz="2400">
                <a:solidFill>
                  <a:schemeClr val="tx1"/>
                </a:solidFill>
                <a:latin typeface="Arial Narrow" charset="0"/>
                <a:ea typeface="ＭＳ Ｐゴシック" charset="0"/>
                <a:cs typeface="MS PGothic" charset="0"/>
              </a:defRPr>
            </a:lvl1pPr>
            <a:lvl2pPr marL="742950" indent="-285750" eaLnBrk="0" hangingPunct="0">
              <a:defRPr sz="2400">
                <a:solidFill>
                  <a:schemeClr val="tx1"/>
                </a:solidFill>
                <a:latin typeface="Arial Narrow" charset="0"/>
                <a:ea typeface="MS PGothic" charset="0"/>
                <a:cs typeface="MS PGothic" charset="0"/>
              </a:defRPr>
            </a:lvl2pPr>
            <a:lvl3pPr marL="1143000" indent="-228600" eaLnBrk="0" hangingPunct="0">
              <a:defRPr sz="2400">
                <a:solidFill>
                  <a:schemeClr val="tx1"/>
                </a:solidFill>
                <a:latin typeface="Arial Narrow" charset="0"/>
                <a:ea typeface="MS PGothic" charset="0"/>
                <a:cs typeface="MS PGothic" charset="0"/>
              </a:defRPr>
            </a:lvl3pPr>
            <a:lvl4pPr marL="1600200" indent="-228600" eaLnBrk="0" hangingPunct="0">
              <a:defRPr sz="2400">
                <a:solidFill>
                  <a:schemeClr val="tx1"/>
                </a:solidFill>
                <a:latin typeface="Arial Narrow" charset="0"/>
                <a:ea typeface="MS PGothic" charset="0"/>
                <a:cs typeface="MS PGothic" charset="0"/>
              </a:defRPr>
            </a:lvl4pPr>
            <a:lvl5pPr marL="2057400" indent="-228600" eaLnBrk="0" hangingPunct="0">
              <a:defRPr sz="2400">
                <a:solidFill>
                  <a:schemeClr val="tx1"/>
                </a:solidFill>
                <a:latin typeface="Arial Narrow"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Narrow"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Narrow"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Narrow"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Narrow" charset="0"/>
                <a:ea typeface="MS PGothic" charset="0"/>
                <a:cs typeface="MS PGothic" charset="0"/>
              </a:defRPr>
            </a:lvl9pPr>
          </a:lstStyle>
          <a:p>
            <a:pPr algn="just" eaLnBrk="1" hangingPunct="1">
              <a:defRPr/>
            </a:pPr>
            <a:r>
              <a:rPr lang="en-US" sz="1000" dirty="0" smtClean="0">
                <a:latin typeface="+mj-lt"/>
              </a:rPr>
              <a:t>US </a:t>
            </a:r>
            <a:r>
              <a:rPr lang="en-US" sz="1000" dirty="0" err="1" smtClean="0">
                <a:latin typeface="+mj-lt"/>
              </a:rPr>
              <a:t>Capex</a:t>
            </a:r>
            <a:r>
              <a:rPr lang="en-US" sz="1000" dirty="0" smtClean="0">
                <a:latin typeface="+mj-lt"/>
              </a:rPr>
              <a:t> was ~$60 </a:t>
            </a:r>
            <a:r>
              <a:rPr lang="en-US" sz="1000" dirty="0" err="1" smtClean="0">
                <a:latin typeface="+mj-lt"/>
              </a:rPr>
              <a:t>bn</a:t>
            </a:r>
            <a:r>
              <a:rPr lang="en-US" sz="1000" dirty="0" smtClean="0">
                <a:latin typeface="+mj-lt"/>
              </a:rPr>
              <a:t> in 2010, largely related to the acquisition of XTO; prior to 2010, cash flow from the region had been positive.</a:t>
            </a:r>
          </a:p>
        </p:txBody>
      </p:sp>
      <p:cxnSp>
        <p:nvCxnSpPr>
          <p:cNvPr id="14" name="Straight Arrow Connector 13"/>
          <p:cNvCxnSpPr/>
          <p:nvPr/>
        </p:nvCxnSpPr>
        <p:spPr>
          <a:xfrm flipV="1">
            <a:off x="3167063" y="1068108"/>
            <a:ext cx="0" cy="218342"/>
          </a:xfrm>
          <a:prstGeom prst="straightConnector1">
            <a:avLst/>
          </a:prstGeom>
          <a:ln w="28575">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p:cNvSpPr>
            <a:spLocks noGrp="1"/>
          </p:cNvSpPr>
          <p:nvPr>
            <p:ph type="title"/>
          </p:nvPr>
        </p:nvSpPr>
        <p:spPr bwMode="auto">
          <a:xfrm>
            <a:off x="457200" y="0"/>
            <a:ext cx="8229600" cy="733425"/>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r>
              <a:rPr lang="en-US" smtClean="0">
                <a:ea typeface="ＭＳ Ｐゴシック"/>
              </a:rPr>
              <a:t>Global Production: </a:t>
            </a:r>
            <a:br>
              <a:rPr lang="en-US" smtClean="0">
                <a:ea typeface="ＭＳ Ｐゴシック"/>
              </a:rPr>
            </a:br>
            <a:r>
              <a:rPr lang="en-US" smtClean="0">
                <a:ea typeface="ＭＳ Ｐゴシック"/>
              </a:rPr>
              <a:t>Evolution of the Portfolio</a:t>
            </a:r>
          </a:p>
        </p:txBody>
      </p:sp>
      <p:sp>
        <p:nvSpPr>
          <p:cNvPr id="3" name="Text Placeholder 2"/>
          <p:cNvSpPr>
            <a:spLocks noGrp="1"/>
          </p:cNvSpPr>
          <p:nvPr>
            <p:ph type="body" sz="quarter" idx="10"/>
          </p:nvPr>
        </p:nvSpPr>
        <p:spPr>
          <a:xfrm>
            <a:off x="4133850" y="1050925"/>
            <a:ext cx="3992563" cy="696913"/>
          </a:xfrm>
          <a:solidFill>
            <a:schemeClr val="bg1"/>
          </a:solidFill>
          <a:ln>
            <a:solidFill>
              <a:schemeClr val="accent1"/>
            </a:solidFill>
          </a:ln>
          <a:effectLst>
            <a:outerShdw blurRad="50800" dist="38100" dir="2700000" algn="tl" rotWithShape="0">
              <a:prstClr val="black">
                <a:alpha val="40000"/>
              </a:prstClr>
            </a:outerShdw>
          </a:effectLst>
        </p:spPr>
        <p:txBody>
          <a:bodyPr anchor="ctr"/>
          <a:lstStyle/>
          <a:p>
            <a:pPr>
              <a:buFont typeface="Arial" charset="0"/>
              <a:buNone/>
              <a:defRPr/>
            </a:pPr>
            <a:r>
              <a:rPr lang="en-US" sz="900" b="1" dirty="0" smtClean="0">
                <a:latin typeface="+mj-lt"/>
                <a:ea typeface="MS PGothic" pitchFamily="34" charset="-128"/>
                <a:cs typeface="MS PGothic" pitchFamily="34" charset="-128"/>
              </a:rPr>
              <a:t>Asia Pacific</a:t>
            </a:r>
            <a:r>
              <a:rPr lang="en-US" sz="900" b="1" dirty="0" smtClean="0">
                <a:latin typeface="+mj-lt"/>
                <a:ea typeface="+mn-ea"/>
                <a:cs typeface="Arial" charset="0"/>
              </a:rPr>
              <a:t>:  </a:t>
            </a:r>
            <a:r>
              <a:rPr lang="en-US" sz="900" dirty="0" smtClean="0">
                <a:latin typeface="+mj-lt"/>
                <a:ea typeface="+mn-ea"/>
                <a:cs typeface="Arial" charset="0"/>
              </a:rPr>
              <a:t>Declines in ExxonMobil’s relatively mature Asia-Pacific portfolio have been consistent for most of the past decade.  </a:t>
            </a:r>
            <a:r>
              <a:rPr lang="en-US" sz="900" dirty="0" smtClean="0">
                <a:latin typeface="+mj-lt"/>
                <a:cs typeface="Arial" charset="0"/>
              </a:rPr>
              <a:t>A r</a:t>
            </a:r>
            <a:r>
              <a:rPr lang="en-US" sz="900" dirty="0" smtClean="0">
                <a:latin typeface="+mj-lt"/>
                <a:cs typeface="MS PGothic" pitchFamily="34" charset="-128"/>
              </a:rPr>
              <a:t>evival in regional production (though medium to long term in nature) is based primarily on two large gas export projects: Papua New Guinea LNG and Gorgon LNG (Australia).</a:t>
            </a:r>
          </a:p>
        </p:txBody>
      </p:sp>
      <p:pic>
        <p:nvPicPr>
          <p:cNvPr id="105476" name="Picture 4" descr="Total Portfolio by Region.emf"/>
          <p:cNvPicPr>
            <a:picLocks noChangeAspect="1"/>
          </p:cNvPicPr>
          <p:nvPr/>
        </p:nvPicPr>
        <p:blipFill>
          <a:blip r:embed="rId2">
            <a:extLst>
              <a:ext uri="{28A0092B-C50C-407E-A947-70E740481C1C}">
                <a14:useLocalDpi xmlns="" xmlns:a14="http://schemas.microsoft.com/office/drawing/2010/main" val="0"/>
              </a:ext>
            </a:extLst>
          </a:blip>
          <a:srcRect l="73241" b="74049"/>
          <a:stretch>
            <a:fillRect/>
          </a:stretch>
        </p:blipFill>
        <p:spPr bwMode="auto">
          <a:xfrm>
            <a:off x="8177213" y="1058863"/>
            <a:ext cx="966787" cy="9413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Text Placeholder 2"/>
          <p:cNvSpPr txBox="1">
            <a:spLocks/>
          </p:cNvSpPr>
          <p:nvPr/>
        </p:nvSpPr>
        <p:spPr>
          <a:xfrm>
            <a:off x="4133850" y="1789113"/>
            <a:ext cx="3994150" cy="698500"/>
          </a:xfrm>
          <a:prstGeom prst="rect">
            <a:avLst/>
          </a:prstGeom>
          <a:solidFill>
            <a:schemeClr val="bg1"/>
          </a:solidFill>
          <a:ln>
            <a:solidFill>
              <a:schemeClr val="accent1"/>
            </a:solidFill>
          </a:ln>
          <a:effectLst>
            <a:outerShdw blurRad="50800" dist="38100" dir="2700000" algn="tl" rotWithShape="0">
              <a:prstClr val="black">
                <a:alpha val="40000"/>
              </a:prstClr>
            </a:outerShdw>
          </a:effectLst>
        </p:spPr>
        <p:txBody>
          <a:bodyPr anchor="ctr"/>
          <a:lstStyle/>
          <a:p>
            <a:pPr algn="just">
              <a:defRPr/>
            </a:pPr>
            <a:r>
              <a:rPr lang="en-US" sz="900" b="1" dirty="0">
                <a:latin typeface="+mj-lt"/>
                <a:ea typeface="MS PGothic" pitchFamily="34" charset="-128"/>
                <a:cs typeface="MS PGothic" pitchFamily="34" charset="-128"/>
              </a:rPr>
              <a:t>Europe:  </a:t>
            </a:r>
            <a:r>
              <a:rPr lang="en-US" sz="900" dirty="0">
                <a:latin typeface="+mj-lt"/>
                <a:ea typeface="MS PGothic" pitchFamily="34" charset="-128"/>
                <a:cs typeface="MS PGothic" pitchFamily="34" charset="-128"/>
              </a:rPr>
              <a:t>M</a:t>
            </a:r>
            <a:r>
              <a:rPr lang="en-US" sz="900" dirty="0">
                <a:latin typeface="+mj-lt"/>
              </a:rPr>
              <a:t>ature and generally declining production position.  </a:t>
            </a:r>
            <a:r>
              <a:rPr lang="en-US" sz="900" dirty="0">
                <a:latin typeface="+mj-lt"/>
                <a:ea typeface="MS PGothic" pitchFamily="34" charset="-128"/>
                <a:cs typeface="Arial" charset="0"/>
              </a:rPr>
              <a:t>Positive net cash flow enables, in part, financing of frontier exploration in both </a:t>
            </a:r>
            <a:r>
              <a:rPr lang="en-US" sz="900" dirty="0" err="1">
                <a:latin typeface="+mj-lt"/>
                <a:ea typeface="MS PGothic" pitchFamily="34" charset="-128"/>
                <a:cs typeface="Arial" charset="0"/>
              </a:rPr>
              <a:t>unconventionals</a:t>
            </a:r>
            <a:r>
              <a:rPr lang="en-US" sz="900" dirty="0">
                <a:latin typeface="+mj-lt"/>
                <a:ea typeface="MS PGothic" pitchFamily="34" charset="-128"/>
                <a:cs typeface="Arial" charset="0"/>
              </a:rPr>
              <a:t> and the deepwater: </a:t>
            </a:r>
            <a:r>
              <a:rPr lang="en-US" sz="900" b="1" dirty="0">
                <a:latin typeface="+mj-lt"/>
                <a:ea typeface="MS PGothic" pitchFamily="34" charset="-128"/>
                <a:cs typeface="Arial" charset="0"/>
              </a:rPr>
              <a:t> </a:t>
            </a:r>
            <a:r>
              <a:rPr lang="en-US" sz="900" dirty="0">
                <a:latin typeface="+mj-lt"/>
                <a:ea typeface="MS PGothic" pitchFamily="34" charset="-128"/>
                <a:cs typeface="Arial" charset="0"/>
              </a:rPr>
              <a:t>ExxonMobil will seek to </a:t>
            </a:r>
            <a:r>
              <a:rPr lang="en-US" sz="900" dirty="0">
                <a:latin typeface="+mj-lt"/>
                <a:ea typeface="ＭＳ Ｐゴシック" pitchFamily="34" charset="-128"/>
                <a:cs typeface="Arial" charset="0"/>
              </a:rPr>
              <a:t>leverage the capabilities of XTO in Germany and Poland, while also assessing the </a:t>
            </a:r>
            <a:r>
              <a:rPr lang="en-US" sz="900" dirty="0" err="1">
                <a:latin typeface="+mj-lt"/>
                <a:ea typeface="ＭＳ Ｐゴシック" pitchFamily="34" charset="-128"/>
                <a:cs typeface="Arial" charset="0"/>
              </a:rPr>
              <a:t>prospectivity</a:t>
            </a:r>
            <a:r>
              <a:rPr lang="en-US" sz="900" dirty="0">
                <a:latin typeface="+mj-lt"/>
                <a:ea typeface="ＭＳ Ｐゴシック" pitchFamily="34" charset="-128"/>
                <a:cs typeface="Arial" charset="0"/>
              </a:rPr>
              <a:t> of the Turkish Black Sea.</a:t>
            </a:r>
          </a:p>
        </p:txBody>
      </p:sp>
      <p:sp>
        <p:nvSpPr>
          <p:cNvPr id="7" name="Text Placeholder 2"/>
          <p:cNvSpPr txBox="1">
            <a:spLocks/>
          </p:cNvSpPr>
          <p:nvPr/>
        </p:nvSpPr>
        <p:spPr>
          <a:xfrm>
            <a:off x="4133850" y="2528888"/>
            <a:ext cx="3992563" cy="698500"/>
          </a:xfrm>
          <a:prstGeom prst="rect">
            <a:avLst/>
          </a:prstGeom>
          <a:solidFill>
            <a:schemeClr val="bg1"/>
          </a:solidFill>
          <a:ln>
            <a:solidFill>
              <a:schemeClr val="accent1"/>
            </a:solidFill>
          </a:ln>
          <a:effectLst>
            <a:outerShdw blurRad="50800" dist="38100" dir="2700000" algn="tl" rotWithShape="0">
              <a:prstClr val="black">
                <a:alpha val="40000"/>
              </a:prstClr>
            </a:outerShdw>
          </a:effectLst>
        </p:spPr>
        <p:txBody>
          <a:bodyPr anchor="ctr"/>
          <a:lstStyle/>
          <a:p>
            <a:pPr algn="just" eaLnBrk="0" hangingPunct="0">
              <a:spcBef>
                <a:spcPct val="20000"/>
              </a:spcBef>
              <a:defRPr/>
            </a:pPr>
            <a:r>
              <a:rPr lang="en-US" sz="900" b="1" dirty="0">
                <a:latin typeface="+mj-lt"/>
                <a:ea typeface="MS PGothic" pitchFamily="34" charset="-128"/>
                <a:cs typeface="MS PGothic" pitchFamily="34" charset="-128"/>
              </a:rPr>
              <a:t>Latin America:</a:t>
            </a:r>
            <a:r>
              <a:rPr lang="en-US" sz="900" dirty="0">
                <a:latin typeface="+mj-lt"/>
              </a:rPr>
              <a:t> </a:t>
            </a:r>
            <a:r>
              <a:rPr lang="en-US" sz="900" dirty="0">
                <a:latin typeface="+mj-lt"/>
                <a:ea typeface="ＭＳ Ｐゴシック" pitchFamily="34" charset="-128"/>
                <a:cs typeface="Arial" charset="0"/>
              </a:rPr>
              <a:t>At 9 </a:t>
            </a:r>
            <a:r>
              <a:rPr lang="en-US" sz="900" dirty="0" err="1">
                <a:latin typeface="+mj-lt"/>
                <a:ea typeface="ＭＳ Ｐゴシック" pitchFamily="34" charset="-128"/>
                <a:cs typeface="Arial" charset="0"/>
              </a:rPr>
              <a:t>mboe</a:t>
            </a:r>
            <a:r>
              <a:rPr lang="en-US" sz="900" dirty="0">
                <a:latin typeface="+mj-lt"/>
                <a:ea typeface="ＭＳ Ｐゴシック" pitchFamily="34" charset="-128"/>
                <a:cs typeface="Arial" charset="0"/>
              </a:rPr>
              <a:t>/d, the region has no material impact on the ExxonMobil portfolio.  Production is sourced solely from mature, declining gas assets in Argentina. The recent acquisition of 130,000 net acres of prospective shale gas resource in the </a:t>
            </a:r>
            <a:r>
              <a:rPr lang="en-US" sz="900" dirty="0" err="1">
                <a:latin typeface="+mj-lt"/>
                <a:ea typeface="ＭＳ Ｐゴシック" pitchFamily="34" charset="-128"/>
                <a:cs typeface="Arial" charset="0"/>
              </a:rPr>
              <a:t>Neuquen</a:t>
            </a:r>
            <a:r>
              <a:rPr lang="en-US" sz="900" dirty="0">
                <a:latin typeface="+mj-lt"/>
                <a:ea typeface="ＭＳ Ｐゴシック" pitchFamily="34" charset="-128"/>
                <a:cs typeface="Arial" charset="0"/>
              </a:rPr>
              <a:t> basin is part of a global strategy to leverage XTO capabilities in unconventional resource plays.</a:t>
            </a:r>
          </a:p>
        </p:txBody>
      </p:sp>
      <p:sp>
        <p:nvSpPr>
          <p:cNvPr id="8" name="Text Placeholder 2"/>
          <p:cNvSpPr txBox="1">
            <a:spLocks/>
          </p:cNvSpPr>
          <p:nvPr/>
        </p:nvSpPr>
        <p:spPr>
          <a:xfrm>
            <a:off x="4133850" y="3268663"/>
            <a:ext cx="3992563" cy="696912"/>
          </a:xfrm>
          <a:prstGeom prst="rect">
            <a:avLst/>
          </a:prstGeom>
          <a:solidFill>
            <a:schemeClr val="bg1"/>
          </a:solidFill>
          <a:ln>
            <a:solidFill>
              <a:schemeClr val="accent1"/>
            </a:solidFill>
          </a:ln>
          <a:effectLst>
            <a:outerShdw blurRad="50800" dist="38100" dir="2700000" algn="tl" rotWithShape="0">
              <a:prstClr val="black">
                <a:alpha val="40000"/>
              </a:prstClr>
            </a:outerShdw>
          </a:effectLst>
        </p:spPr>
        <p:txBody>
          <a:bodyPr anchor="ctr"/>
          <a:lstStyle/>
          <a:p>
            <a:pPr algn="just" eaLnBrk="0" hangingPunct="0">
              <a:spcBef>
                <a:spcPct val="20000"/>
              </a:spcBef>
              <a:defRPr/>
            </a:pPr>
            <a:r>
              <a:rPr lang="en-US" sz="900" b="1" dirty="0">
                <a:latin typeface="+mj-lt"/>
                <a:ea typeface="MS PGothic" pitchFamily="34" charset="-128"/>
                <a:cs typeface="MS PGothic" pitchFamily="34" charset="-128"/>
              </a:rPr>
              <a:t>Middle East &amp; North Africa:</a:t>
            </a:r>
            <a:r>
              <a:rPr lang="en-US" sz="900" dirty="0">
                <a:latin typeface="+mj-lt"/>
                <a:ea typeface="ＭＳ Ｐゴシック" pitchFamily="34" charset="-128"/>
                <a:cs typeface="Arial" charset="0"/>
              </a:rPr>
              <a:t> The rapid growth in MENA production that ExxonMobil experienced between 2002 and 2010 is on the cusp of reaching plateau, as the final </a:t>
            </a:r>
            <a:r>
              <a:rPr lang="en-US" sz="900" dirty="0" err="1">
                <a:latin typeface="+mj-lt"/>
                <a:ea typeface="MS PGothic" pitchFamily="34" charset="-128"/>
                <a:cs typeface="Arial" charset="0"/>
              </a:rPr>
              <a:t>Qatargas</a:t>
            </a:r>
            <a:r>
              <a:rPr lang="en-US" sz="900" dirty="0">
                <a:latin typeface="+mj-lt"/>
                <a:ea typeface="MS PGothic" pitchFamily="34" charset="-128"/>
                <a:cs typeface="Arial" charset="0"/>
              </a:rPr>
              <a:t>, </a:t>
            </a:r>
            <a:r>
              <a:rPr lang="en-US" sz="900" dirty="0" err="1">
                <a:latin typeface="+mj-lt"/>
                <a:ea typeface="MS PGothic" pitchFamily="34" charset="-128"/>
                <a:cs typeface="Arial" charset="0"/>
              </a:rPr>
              <a:t>RasGas</a:t>
            </a:r>
            <a:r>
              <a:rPr lang="en-US" sz="900" dirty="0">
                <a:latin typeface="+mj-lt"/>
                <a:ea typeface="MS PGothic" pitchFamily="34" charset="-128"/>
                <a:cs typeface="Arial" charset="0"/>
              </a:rPr>
              <a:t>, and Al-</a:t>
            </a:r>
            <a:r>
              <a:rPr lang="en-US" sz="900" dirty="0" err="1">
                <a:latin typeface="+mj-lt"/>
                <a:ea typeface="MS PGothic" pitchFamily="34" charset="-128"/>
                <a:cs typeface="Arial" charset="0"/>
              </a:rPr>
              <a:t>Khaleej</a:t>
            </a:r>
            <a:r>
              <a:rPr lang="en-US" sz="900" dirty="0">
                <a:latin typeface="+mj-lt"/>
                <a:ea typeface="MS PGothic" pitchFamily="34" charset="-128"/>
                <a:cs typeface="Arial" charset="0"/>
              </a:rPr>
              <a:t> phases have come </a:t>
            </a:r>
            <a:r>
              <a:rPr lang="en-US" sz="900" dirty="0" err="1">
                <a:latin typeface="+mj-lt"/>
                <a:ea typeface="MS PGothic" pitchFamily="34" charset="-128"/>
                <a:cs typeface="Arial" charset="0"/>
              </a:rPr>
              <a:t>onstream</a:t>
            </a:r>
            <a:r>
              <a:rPr lang="en-US" sz="900" dirty="0">
                <a:latin typeface="+mj-lt"/>
                <a:ea typeface="MS PGothic" pitchFamily="34" charset="-128"/>
                <a:cs typeface="Arial" charset="0"/>
              </a:rPr>
              <a:t>. </a:t>
            </a:r>
            <a:r>
              <a:rPr lang="en-US" sz="900" dirty="0">
                <a:latin typeface="+mj-lt"/>
                <a:ea typeface="ＭＳ Ｐゴシック" pitchFamily="34" charset="-128"/>
                <a:cs typeface="Arial" charset="0"/>
              </a:rPr>
              <a:t> While ExxonMobil will record growth from the West </a:t>
            </a:r>
            <a:r>
              <a:rPr lang="en-US" sz="900" dirty="0" err="1">
                <a:latin typeface="+mj-lt"/>
                <a:ea typeface="ＭＳ Ｐゴシック" pitchFamily="34" charset="-128"/>
                <a:cs typeface="Arial" charset="0"/>
              </a:rPr>
              <a:t>Qurna</a:t>
            </a:r>
            <a:r>
              <a:rPr lang="en-US" sz="900" dirty="0">
                <a:latin typeface="+mj-lt"/>
                <a:ea typeface="ＭＳ Ｐゴシック" pitchFamily="34" charset="-128"/>
                <a:cs typeface="Arial" charset="0"/>
              </a:rPr>
              <a:t> I project, upside in Iraq remains unclear.</a:t>
            </a:r>
          </a:p>
        </p:txBody>
      </p:sp>
      <p:sp>
        <p:nvSpPr>
          <p:cNvPr id="9" name="Text Placeholder 2"/>
          <p:cNvSpPr txBox="1">
            <a:spLocks/>
          </p:cNvSpPr>
          <p:nvPr/>
        </p:nvSpPr>
        <p:spPr>
          <a:xfrm>
            <a:off x="4133850" y="4006850"/>
            <a:ext cx="3992563" cy="698500"/>
          </a:xfrm>
          <a:prstGeom prst="rect">
            <a:avLst/>
          </a:prstGeom>
          <a:solidFill>
            <a:schemeClr val="bg1"/>
          </a:solidFill>
          <a:ln>
            <a:solidFill>
              <a:schemeClr val="accent1"/>
            </a:solidFill>
          </a:ln>
          <a:effectLst>
            <a:outerShdw blurRad="50800" dist="38100" dir="2700000" algn="tl" rotWithShape="0">
              <a:prstClr val="black">
                <a:alpha val="40000"/>
              </a:prstClr>
            </a:outerShdw>
          </a:effectLst>
        </p:spPr>
        <p:txBody>
          <a:bodyPr anchor="ctr"/>
          <a:lstStyle/>
          <a:p>
            <a:pPr algn="just" eaLnBrk="0" hangingPunct="0">
              <a:spcBef>
                <a:spcPct val="20000"/>
              </a:spcBef>
              <a:defRPr/>
            </a:pPr>
            <a:r>
              <a:rPr lang="en-US" sz="900" b="1" dirty="0">
                <a:latin typeface="+mj-lt"/>
                <a:ea typeface="MS PGothic" pitchFamily="34" charset="-128"/>
                <a:cs typeface="MS PGothic" pitchFamily="34" charset="-128"/>
              </a:rPr>
              <a:t>North America:</a:t>
            </a:r>
            <a:r>
              <a:rPr lang="en-US" sz="900" dirty="0">
                <a:latin typeface="+mj-lt"/>
                <a:ea typeface="MS PGothic" pitchFamily="34" charset="-128"/>
                <a:cs typeface="MS PGothic" pitchFamily="34" charset="-128"/>
              </a:rPr>
              <a:t> </a:t>
            </a:r>
            <a:r>
              <a:rPr lang="en-CA" sz="900" dirty="0">
                <a:latin typeface="+mj-lt"/>
                <a:ea typeface="ＭＳ Ｐゴシック" pitchFamily="34" charset="-128"/>
                <a:cs typeface="Arial" charset="0"/>
              </a:rPr>
              <a:t>The acquisition of XTO Energy will drive a resurgence in regional production. A focus on Fayetteville, </a:t>
            </a:r>
            <a:r>
              <a:rPr lang="en-US" sz="900" dirty="0">
                <a:latin typeface="+mj-lt"/>
                <a:ea typeface="ＭＳ Ｐゴシック" pitchFamily="34" charset="-128"/>
                <a:cs typeface="Arial" charset="0"/>
              </a:rPr>
              <a:t>Haynesville/Bossier, Barnet, and Woodford shale gas plays, and transitioning portfolio to a more balanced </a:t>
            </a:r>
            <a:r>
              <a:rPr lang="en-CA" sz="900" dirty="0" err="1">
                <a:latin typeface="+mj-lt"/>
                <a:ea typeface="ＭＳ Ｐゴシック" pitchFamily="34" charset="-128"/>
                <a:cs typeface="Arial" charset="0"/>
              </a:rPr>
              <a:t>oil:gas</a:t>
            </a:r>
            <a:r>
              <a:rPr lang="en-CA" sz="900" dirty="0">
                <a:latin typeface="+mj-lt"/>
                <a:ea typeface="ＭＳ Ｐゴシック" pitchFamily="34" charset="-128"/>
                <a:cs typeface="Arial" charset="0"/>
              </a:rPr>
              <a:t> ratio in the out-years. A suite </a:t>
            </a:r>
            <a:r>
              <a:rPr lang="en-US" sz="900" dirty="0">
                <a:latin typeface="+mj-lt"/>
                <a:ea typeface="ＭＳ Ｐゴシック" pitchFamily="34" charset="-128"/>
                <a:cs typeface="Arial" charset="0"/>
              </a:rPr>
              <a:t>of Canadian oil sands developments and potential offshore projects will also contribute growth.</a:t>
            </a:r>
          </a:p>
        </p:txBody>
      </p:sp>
      <p:sp>
        <p:nvSpPr>
          <p:cNvPr id="10" name="Text Placeholder 2"/>
          <p:cNvSpPr txBox="1">
            <a:spLocks/>
          </p:cNvSpPr>
          <p:nvPr/>
        </p:nvSpPr>
        <p:spPr>
          <a:xfrm>
            <a:off x="4133850" y="4746625"/>
            <a:ext cx="3992563" cy="698500"/>
          </a:xfrm>
          <a:prstGeom prst="rect">
            <a:avLst/>
          </a:prstGeom>
          <a:solidFill>
            <a:schemeClr val="bg1"/>
          </a:solidFill>
          <a:ln>
            <a:solidFill>
              <a:schemeClr val="accent1"/>
            </a:solidFill>
          </a:ln>
          <a:effectLst>
            <a:outerShdw blurRad="50800" dist="38100" dir="2700000" algn="tl" rotWithShape="0">
              <a:prstClr val="black">
                <a:alpha val="40000"/>
              </a:prstClr>
            </a:outerShdw>
          </a:effectLst>
        </p:spPr>
        <p:txBody>
          <a:bodyPr anchor="ctr"/>
          <a:lstStyle>
            <a:lvl1pPr eaLnBrk="0" hangingPunct="0">
              <a:defRPr sz="2400">
                <a:solidFill>
                  <a:schemeClr val="tx1"/>
                </a:solidFill>
                <a:latin typeface="Arial Narrow" pitchFamily="34" charset="0"/>
                <a:ea typeface="ＭＳ Ｐゴシック"/>
                <a:cs typeface="ＭＳ Ｐゴシック"/>
              </a:defRPr>
            </a:lvl1pPr>
            <a:lvl2pPr marL="742950" indent="-285750" eaLnBrk="0" hangingPunct="0">
              <a:defRPr sz="2400">
                <a:solidFill>
                  <a:schemeClr val="tx1"/>
                </a:solidFill>
                <a:latin typeface="Arial Narrow" pitchFamily="34" charset="0"/>
                <a:ea typeface="ＭＳ Ｐゴシック"/>
                <a:cs typeface="ＭＳ Ｐゴシック"/>
              </a:defRPr>
            </a:lvl2pPr>
            <a:lvl3pPr marL="1143000" indent="-228600" eaLnBrk="0" hangingPunct="0">
              <a:defRPr sz="2400">
                <a:solidFill>
                  <a:schemeClr val="tx1"/>
                </a:solidFill>
                <a:latin typeface="Arial Narrow" pitchFamily="34" charset="0"/>
                <a:ea typeface="ＭＳ Ｐゴシック"/>
                <a:cs typeface="ＭＳ Ｐゴシック"/>
              </a:defRPr>
            </a:lvl3pPr>
            <a:lvl4pPr marL="1600200" indent="-228600" eaLnBrk="0" hangingPunct="0">
              <a:defRPr sz="2400">
                <a:solidFill>
                  <a:schemeClr val="tx1"/>
                </a:solidFill>
                <a:latin typeface="Arial Narrow" pitchFamily="34" charset="0"/>
                <a:ea typeface="ＭＳ Ｐゴシック"/>
                <a:cs typeface="ＭＳ Ｐゴシック"/>
              </a:defRPr>
            </a:lvl4pPr>
            <a:lvl5pPr marL="2057400" indent="-228600" eaLnBrk="0" hangingPunct="0">
              <a:defRPr sz="2400">
                <a:solidFill>
                  <a:schemeClr val="tx1"/>
                </a:solidFill>
                <a:latin typeface="Arial Narrow" pitchFamily="34" charset="0"/>
                <a:ea typeface="ＭＳ Ｐゴシック"/>
                <a:cs typeface="ＭＳ Ｐゴシック"/>
              </a:defRPr>
            </a:lvl5pPr>
            <a:lvl6pPr marL="25146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6pPr>
            <a:lvl7pPr marL="29718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7pPr>
            <a:lvl8pPr marL="34290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8pPr>
            <a:lvl9pPr marL="38862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9pPr>
          </a:lstStyle>
          <a:p>
            <a:pPr algn="just">
              <a:spcBef>
                <a:spcPct val="20000"/>
              </a:spcBef>
            </a:pPr>
            <a:r>
              <a:rPr lang="en-US" sz="900" b="1" dirty="0">
                <a:latin typeface="+mj-lt"/>
              </a:rPr>
              <a:t>Russia &amp; Central Asia: </a:t>
            </a:r>
            <a:r>
              <a:rPr lang="en-US" sz="900" dirty="0">
                <a:latin typeface="+mj-lt"/>
              </a:rPr>
              <a:t>Major growth 2005-2010 was driven by a handful of mega-projects (</a:t>
            </a:r>
            <a:r>
              <a:rPr lang="en-US" sz="900" dirty="0" err="1">
                <a:latin typeface="+mj-lt"/>
              </a:rPr>
              <a:t>Tengiz</a:t>
            </a:r>
            <a:r>
              <a:rPr lang="en-US" sz="900" dirty="0">
                <a:latin typeface="+mj-lt"/>
              </a:rPr>
              <a:t> and </a:t>
            </a:r>
            <a:r>
              <a:rPr lang="en-US" sz="900" dirty="0" err="1">
                <a:latin typeface="+mj-lt"/>
              </a:rPr>
              <a:t>Kashagan</a:t>
            </a:r>
            <a:r>
              <a:rPr lang="en-US" sz="900" dirty="0">
                <a:latin typeface="+mj-lt"/>
              </a:rPr>
              <a:t>, Sakhalin I, and Azeri-</a:t>
            </a:r>
            <a:r>
              <a:rPr lang="en-US" sz="900" dirty="0" err="1">
                <a:latin typeface="+mj-lt"/>
              </a:rPr>
              <a:t>Chirag</a:t>
            </a:r>
            <a:r>
              <a:rPr lang="en-US" sz="900" dirty="0">
                <a:latin typeface="+mj-lt"/>
              </a:rPr>
              <a:t>-</a:t>
            </a:r>
            <a:r>
              <a:rPr lang="en-US" sz="900" dirty="0" err="1">
                <a:latin typeface="+mj-lt"/>
              </a:rPr>
              <a:t>Guneshli</a:t>
            </a:r>
            <a:r>
              <a:rPr lang="en-US" sz="900" dirty="0">
                <a:latin typeface="+mj-lt"/>
              </a:rPr>
              <a:t>); future performance relies heavily on subsequent development phases of these projects, most of which face challenges. The </a:t>
            </a:r>
            <a:r>
              <a:rPr lang="en-US" sz="900" dirty="0" err="1">
                <a:latin typeface="+mj-lt"/>
              </a:rPr>
              <a:t>Rosneft</a:t>
            </a:r>
            <a:r>
              <a:rPr lang="en-US" sz="900" dirty="0">
                <a:latin typeface="+mj-lt"/>
              </a:rPr>
              <a:t> partnership could provide additional long-term opportunity.</a:t>
            </a:r>
          </a:p>
        </p:txBody>
      </p:sp>
      <p:sp>
        <p:nvSpPr>
          <p:cNvPr id="12" name="Text Placeholder 2"/>
          <p:cNvSpPr txBox="1">
            <a:spLocks/>
          </p:cNvSpPr>
          <p:nvPr/>
        </p:nvSpPr>
        <p:spPr>
          <a:xfrm>
            <a:off x="4133850" y="5486400"/>
            <a:ext cx="3992563" cy="698500"/>
          </a:xfrm>
          <a:prstGeom prst="rect">
            <a:avLst/>
          </a:prstGeom>
          <a:solidFill>
            <a:schemeClr val="bg1"/>
          </a:solidFill>
          <a:ln>
            <a:solidFill>
              <a:schemeClr val="accent1"/>
            </a:solidFill>
          </a:ln>
          <a:effectLst>
            <a:outerShdw blurRad="50800" dist="38100" dir="2700000" algn="tl" rotWithShape="0">
              <a:prstClr val="black">
                <a:alpha val="40000"/>
              </a:prstClr>
            </a:outerShdw>
          </a:effectLst>
        </p:spPr>
        <p:txBody>
          <a:bodyPr anchor="ctr"/>
          <a:lstStyle/>
          <a:p>
            <a:pPr algn="just" eaLnBrk="0" hangingPunct="0">
              <a:spcBef>
                <a:spcPct val="20000"/>
              </a:spcBef>
              <a:defRPr/>
            </a:pPr>
            <a:r>
              <a:rPr lang="en-US" sz="900" b="1" dirty="0">
                <a:latin typeface="+mj-lt"/>
                <a:ea typeface="MS PGothic" pitchFamily="34" charset="-128"/>
                <a:cs typeface="MS PGothic" pitchFamily="34" charset="-128"/>
              </a:rPr>
              <a:t>Sub-Saharan Africa: </a:t>
            </a:r>
            <a:r>
              <a:rPr lang="en-US" sz="900" dirty="0">
                <a:latin typeface="+mj-lt"/>
                <a:ea typeface="ＭＳ Ｐゴシック" pitchFamily="34" charset="-128"/>
                <a:cs typeface="Arial" charset="0"/>
              </a:rPr>
              <a:t>Growth in SSA has leveled off as new developments struggle to keep pace with steep deepwater decline rates.  The primary bright spot in portfolio is Angola, where three new projects (</a:t>
            </a:r>
            <a:r>
              <a:rPr lang="en-US" sz="900" dirty="0" err="1">
                <a:latin typeface="+mj-lt"/>
                <a:ea typeface="ＭＳ Ｐゴシック" pitchFamily="34" charset="-128"/>
                <a:cs typeface="Arial" charset="0"/>
              </a:rPr>
              <a:t>Pazflor</a:t>
            </a:r>
            <a:r>
              <a:rPr lang="en-US" sz="900" dirty="0">
                <a:latin typeface="+mj-lt"/>
                <a:ea typeface="ＭＳ Ｐゴシック" pitchFamily="34" charset="-128"/>
                <a:cs typeface="Arial" charset="0"/>
              </a:rPr>
              <a:t>, </a:t>
            </a:r>
            <a:r>
              <a:rPr lang="en-US" sz="900" dirty="0" err="1">
                <a:latin typeface="+mj-lt"/>
                <a:ea typeface="ＭＳ Ｐゴシック" pitchFamily="34" charset="-128"/>
                <a:cs typeface="Arial" charset="0"/>
              </a:rPr>
              <a:t>Kizomba</a:t>
            </a:r>
            <a:r>
              <a:rPr lang="en-US" sz="900" dirty="0">
                <a:latin typeface="+mj-lt"/>
                <a:ea typeface="ＭＳ Ｐゴシック" pitchFamily="34" charset="-128"/>
                <a:cs typeface="Arial" charset="0"/>
              </a:rPr>
              <a:t> Satellites, and PSVM) are scheduled to come </a:t>
            </a:r>
            <a:r>
              <a:rPr lang="en-US" sz="900" dirty="0" err="1">
                <a:latin typeface="+mj-lt"/>
                <a:ea typeface="ＭＳ Ｐゴシック" pitchFamily="34" charset="-128"/>
                <a:cs typeface="Arial" charset="0"/>
              </a:rPr>
              <a:t>onstream</a:t>
            </a:r>
            <a:r>
              <a:rPr lang="en-US" sz="900" dirty="0">
                <a:latin typeface="+mj-lt"/>
                <a:ea typeface="ＭＳ Ｐゴシック" pitchFamily="34" charset="-128"/>
                <a:cs typeface="Arial" charset="0"/>
              </a:rPr>
              <a:t> over the next two years.</a:t>
            </a:r>
          </a:p>
        </p:txBody>
      </p:sp>
      <p:cxnSp>
        <p:nvCxnSpPr>
          <p:cNvPr id="14" name="Straight Connector 13"/>
          <p:cNvCxnSpPr/>
          <p:nvPr/>
        </p:nvCxnSpPr>
        <p:spPr>
          <a:xfrm flipV="1">
            <a:off x="2913063" y="989013"/>
            <a:ext cx="0" cy="5305425"/>
          </a:xfrm>
          <a:prstGeom prst="line">
            <a:avLst/>
          </a:prstGeom>
          <a:ln w="12700">
            <a:solidFill>
              <a:schemeClr val="bg1">
                <a:lumMod val="50000"/>
              </a:schemeClr>
            </a:solidFill>
            <a:prstDash val="dash"/>
          </a:ln>
        </p:spPr>
        <p:style>
          <a:lnRef idx="2">
            <a:schemeClr val="accent1"/>
          </a:lnRef>
          <a:fillRef idx="0">
            <a:schemeClr val="accent1"/>
          </a:fillRef>
          <a:effectRef idx="1">
            <a:schemeClr val="accent1"/>
          </a:effectRef>
          <a:fontRef idx="minor">
            <a:schemeClr val="tx1"/>
          </a:fontRef>
        </p:style>
      </p:cxnSp>
      <p:pic>
        <p:nvPicPr>
          <p:cNvPr id="105484" name="Picture 14" descr="Total Portfolio by Region.emf"/>
          <p:cNvPicPr>
            <a:picLocks noChangeAspect="1"/>
          </p:cNvPicPr>
          <p:nvPr/>
        </p:nvPicPr>
        <p:blipFill>
          <a:blip r:embed="rId3">
            <a:extLst>
              <a:ext uri="{28A0092B-C50C-407E-A947-70E740481C1C}">
                <a14:useLocalDpi xmlns="" xmlns:a14="http://schemas.microsoft.com/office/drawing/2010/main" val="0"/>
              </a:ext>
            </a:extLst>
          </a:blip>
          <a:srcRect t="3889" r="26598"/>
          <a:stretch>
            <a:fillRect/>
          </a:stretch>
        </p:blipFill>
        <p:spPr bwMode="auto">
          <a:xfrm>
            <a:off x="279400" y="839788"/>
            <a:ext cx="3768725" cy="56626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extBox 16"/>
          <p:cNvSpPr txBox="1">
            <a:spLocks noChangeArrowheads="1"/>
          </p:cNvSpPr>
          <p:nvPr/>
        </p:nvSpPr>
        <p:spPr bwMode="auto">
          <a:xfrm>
            <a:off x="444500" y="839788"/>
            <a:ext cx="5221288" cy="246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pitchFamily="34" charset="0"/>
                <a:ea typeface="ＭＳ Ｐゴシック"/>
                <a:cs typeface="ＭＳ Ｐゴシック"/>
              </a:defRPr>
            </a:lvl1pPr>
            <a:lvl2pPr marL="742950" indent="-285750" eaLnBrk="0" hangingPunct="0">
              <a:defRPr sz="2400">
                <a:solidFill>
                  <a:schemeClr val="tx1"/>
                </a:solidFill>
                <a:latin typeface="Arial Narrow" pitchFamily="34" charset="0"/>
                <a:ea typeface="ＭＳ Ｐゴシック"/>
                <a:cs typeface="ＭＳ Ｐゴシック"/>
              </a:defRPr>
            </a:lvl2pPr>
            <a:lvl3pPr marL="1143000" indent="-228600" eaLnBrk="0" hangingPunct="0">
              <a:defRPr sz="2400">
                <a:solidFill>
                  <a:schemeClr val="tx1"/>
                </a:solidFill>
                <a:latin typeface="Arial Narrow" pitchFamily="34" charset="0"/>
                <a:ea typeface="ＭＳ Ｐゴシック"/>
                <a:cs typeface="ＭＳ Ｐゴシック"/>
              </a:defRPr>
            </a:lvl3pPr>
            <a:lvl4pPr marL="1600200" indent="-228600" eaLnBrk="0" hangingPunct="0">
              <a:defRPr sz="2400">
                <a:solidFill>
                  <a:schemeClr val="tx1"/>
                </a:solidFill>
                <a:latin typeface="Arial Narrow" pitchFamily="34" charset="0"/>
                <a:ea typeface="ＭＳ Ｐゴシック"/>
                <a:cs typeface="ＭＳ Ｐゴシック"/>
              </a:defRPr>
            </a:lvl4pPr>
            <a:lvl5pPr marL="2057400" indent="-228600" eaLnBrk="0" hangingPunct="0">
              <a:defRPr sz="2400">
                <a:solidFill>
                  <a:schemeClr val="tx1"/>
                </a:solidFill>
                <a:latin typeface="Arial Narrow" pitchFamily="34" charset="0"/>
                <a:ea typeface="ＭＳ Ｐゴシック"/>
                <a:cs typeface="ＭＳ Ｐゴシック"/>
              </a:defRPr>
            </a:lvl5pPr>
            <a:lvl6pPr marL="25146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6pPr>
            <a:lvl7pPr marL="29718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7pPr>
            <a:lvl8pPr marL="34290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8pPr>
            <a:lvl9pPr marL="38862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9pPr>
          </a:lstStyle>
          <a:p>
            <a:pPr algn="ctr" eaLnBrk="1" hangingPunct="1"/>
            <a:r>
              <a:rPr lang="en-US" sz="1000" b="1"/>
              <a:t>ExxonMobil: New Source Production – Number of Projects by 2015 Production and Oil/Gas Split</a:t>
            </a:r>
          </a:p>
        </p:txBody>
      </p:sp>
      <p:pic>
        <p:nvPicPr>
          <p:cNvPr id="106499" name="Picture 2"/>
          <p:cNvPicPr>
            <a:picLocks noChangeAspect="1" noChangeArrowheads="1"/>
          </p:cNvPicPr>
          <p:nvPr/>
        </p:nvPicPr>
        <p:blipFill>
          <a:blip r:embed="rId2">
            <a:extLst>
              <a:ext uri="{28A0092B-C50C-407E-A947-70E740481C1C}">
                <a14:useLocalDpi xmlns="" xmlns:a14="http://schemas.microsoft.com/office/drawing/2010/main" val="0"/>
              </a:ext>
            </a:extLst>
          </a:blip>
          <a:srcRect r="31265"/>
          <a:stretch>
            <a:fillRect/>
          </a:stretch>
        </p:blipFill>
        <p:spPr bwMode="auto">
          <a:xfrm>
            <a:off x="228600" y="1201738"/>
            <a:ext cx="5322888" cy="5322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4819" name="Title 2"/>
          <p:cNvSpPr>
            <a:spLocks noGrp="1"/>
          </p:cNvSpPr>
          <p:nvPr>
            <p:ph type="title"/>
          </p:nvPr>
        </p:nvSpPr>
        <p:spPr bwMode="auto">
          <a:xfrm>
            <a:off x="457200" y="0"/>
            <a:ext cx="8229600" cy="733425"/>
          </a:xfrm>
          <a:ln>
            <a:miter lim="800000"/>
            <a:headEnd/>
            <a:tailEnd/>
          </a:ln>
        </p:spPr>
        <p:txBody>
          <a:bodyPr vert="horz" wrap="square" lIns="91440" tIns="45720" rIns="91440" bIns="45720" numCol="1" compatLnSpc="1">
            <a:prstTxWarp prst="textNoShape">
              <a:avLst/>
            </a:prstTxWarp>
            <a:normAutofit fontScale="90000"/>
          </a:bodyPr>
          <a:lstStyle/>
          <a:p>
            <a:pPr eaLnBrk="1" hangingPunct="1">
              <a:defRPr/>
            </a:pPr>
            <a:r>
              <a:rPr lang="en-US" smtClean="0">
                <a:ea typeface="MS PGothic"/>
                <a:cs typeface="MS PGothic"/>
              </a:rPr>
              <a:t>Global Production: </a:t>
            </a:r>
            <a:br>
              <a:rPr lang="en-US" smtClean="0">
                <a:ea typeface="MS PGothic"/>
                <a:cs typeface="MS PGothic"/>
              </a:rPr>
            </a:br>
            <a:r>
              <a:rPr lang="en-US" smtClean="0">
                <a:ea typeface="MS PGothic"/>
                <a:cs typeface="MS PGothic"/>
              </a:rPr>
              <a:t>Country Growth Project Analysis</a:t>
            </a:r>
          </a:p>
        </p:txBody>
      </p:sp>
      <p:sp>
        <p:nvSpPr>
          <p:cNvPr id="13" name="TextBox 12"/>
          <p:cNvSpPr txBox="1"/>
          <p:nvPr/>
        </p:nvSpPr>
        <p:spPr>
          <a:xfrm>
            <a:off x="3408363" y="1755775"/>
            <a:ext cx="2028825" cy="1338263"/>
          </a:xfrm>
          <a:prstGeom prst="rect">
            <a:avLst/>
          </a:prstGeom>
          <a:solidFill>
            <a:schemeClr val="accent5">
              <a:lumMod val="20000"/>
              <a:lumOff val="80000"/>
              <a:alpha val="55000"/>
            </a:schemeClr>
          </a:solidFill>
        </p:spPr>
        <p:txBody>
          <a:bodyPr>
            <a:spAutoFit/>
          </a:bodyPr>
          <a:lstStyle/>
          <a:p>
            <a:pPr algn="just">
              <a:defRPr/>
            </a:pPr>
            <a:r>
              <a:rPr lang="en-US" sz="900" dirty="0">
                <a:latin typeface="+mj-lt"/>
                <a:ea typeface="MS PGothic" pitchFamily="34" charset="-128"/>
                <a:cs typeface="Arial" charset="0"/>
              </a:rPr>
              <a:t>While the current new source portfolio  is split between </a:t>
            </a:r>
            <a:r>
              <a:rPr lang="en-US" sz="900" dirty="0" err="1">
                <a:latin typeface="+mj-lt"/>
                <a:ea typeface="MS PGothic" pitchFamily="34" charset="-128"/>
                <a:cs typeface="Arial" charset="0"/>
              </a:rPr>
              <a:t>unconventionals</a:t>
            </a:r>
            <a:r>
              <a:rPr lang="en-US" sz="900" dirty="0">
                <a:latin typeface="+mj-lt"/>
                <a:ea typeface="MS PGothic" pitchFamily="34" charset="-128"/>
                <a:cs typeface="Arial" charset="0"/>
              </a:rPr>
              <a:t> (mainly acquisitions)  and the US GOM deepwater, out-years are likely to reflect  more tangible US Onshore growth projects, which as of yet have not been clearly identified by ExxonMobil/XTO.</a:t>
            </a:r>
          </a:p>
        </p:txBody>
      </p:sp>
      <p:sp>
        <p:nvSpPr>
          <p:cNvPr id="14" name="TextBox 13"/>
          <p:cNvSpPr txBox="1"/>
          <p:nvPr/>
        </p:nvSpPr>
        <p:spPr>
          <a:xfrm>
            <a:off x="3505200" y="5026025"/>
            <a:ext cx="1797050" cy="784225"/>
          </a:xfrm>
          <a:prstGeom prst="rect">
            <a:avLst/>
          </a:prstGeom>
          <a:solidFill>
            <a:schemeClr val="accent5">
              <a:lumMod val="20000"/>
              <a:lumOff val="80000"/>
              <a:alpha val="55000"/>
            </a:schemeClr>
          </a:solidFill>
        </p:spPr>
        <p:txBody>
          <a:bodyPr>
            <a:spAutoFit/>
          </a:bodyPr>
          <a:lstStyle/>
          <a:p>
            <a:pPr algn="just">
              <a:defRPr/>
            </a:pPr>
            <a:r>
              <a:rPr lang="en-US" sz="900" dirty="0">
                <a:latin typeface="+mj-lt"/>
                <a:ea typeface="ＭＳ Ｐゴシック" pitchFamily="34" charset="-128"/>
                <a:cs typeface="Arial" charset="0"/>
              </a:rPr>
              <a:t>Two sanctioned projects plus several unsanctioned developments will moderate decline in Nigeria, but not offset it</a:t>
            </a:r>
            <a:endParaRPr lang="en-US" sz="900" dirty="0">
              <a:latin typeface="+mj-lt"/>
              <a:ea typeface="MS PGothic" pitchFamily="34" charset="-128"/>
              <a:cs typeface="Arial" charset="0"/>
            </a:endParaRPr>
          </a:p>
        </p:txBody>
      </p:sp>
      <p:sp>
        <p:nvSpPr>
          <p:cNvPr id="16" name="TextBox 15"/>
          <p:cNvSpPr txBox="1"/>
          <p:nvPr/>
        </p:nvSpPr>
        <p:spPr>
          <a:xfrm>
            <a:off x="1119188" y="2557463"/>
            <a:ext cx="1855787" cy="646112"/>
          </a:xfrm>
          <a:prstGeom prst="rect">
            <a:avLst/>
          </a:prstGeom>
          <a:solidFill>
            <a:schemeClr val="accent5">
              <a:lumMod val="20000"/>
              <a:lumOff val="80000"/>
              <a:alpha val="55000"/>
            </a:schemeClr>
          </a:solidFill>
        </p:spPr>
        <p:txBody>
          <a:bodyPr>
            <a:spAutoFit/>
          </a:bodyPr>
          <a:lstStyle/>
          <a:p>
            <a:pPr algn="just">
              <a:defRPr/>
            </a:pPr>
            <a:r>
              <a:rPr lang="en-US" sz="900" dirty="0">
                <a:latin typeface="+mj-lt"/>
                <a:ea typeface="MS PGothic" pitchFamily="34" charset="-128"/>
                <a:cs typeface="Arial" charset="0"/>
              </a:rPr>
              <a:t>Primarily reflects volumes of final phases of ExxonMobil’s Qatari Gas projects (</a:t>
            </a:r>
            <a:r>
              <a:rPr lang="en-US" sz="900" dirty="0" err="1">
                <a:latin typeface="+mj-lt"/>
                <a:ea typeface="MS PGothic" pitchFamily="34" charset="-128"/>
                <a:cs typeface="Arial" charset="0"/>
              </a:rPr>
              <a:t>Qatargas</a:t>
            </a:r>
            <a:r>
              <a:rPr lang="en-US" sz="900" dirty="0">
                <a:latin typeface="+mj-lt"/>
                <a:ea typeface="MS PGothic" pitchFamily="34" charset="-128"/>
                <a:cs typeface="Arial" charset="0"/>
              </a:rPr>
              <a:t>, </a:t>
            </a:r>
            <a:r>
              <a:rPr lang="en-US" sz="900" dirty="0" err="1">
                <a:latin typeface="+mj-lt"/>
                <a:ea typeface="MS PGothic" pitchFamily="34" charset="-128"/>
                <a:cs typeface="Arial" charset="0"/>
              </a:rPr>
              <a:t>RasGas</a:t>
            </a:r>
            <a:r>
              <a:rPr lang="en-US" sz="900" dirty="0">
                <a:latin typeface="+mj-lt"/>
                <a:ea typeface="MS PGothic" pitchFamily="34" charset="-128"/>
                <a:cs typeface="Arial" charset="0"/>
              </a:rPr>
              <a:t>, and Al-</a:t>
            </a:r>
            <a:r>
              <a:rPr lang="en-US" sz="900" dirty="0" err="1">
                <a:latin typeface="+mj-lt"/>
                <a:ea typeface="MS PGothic" pitchFamily="34" charset="-128"/>
                <a:cs typeface="Arial" charset="0"/>
              </a:rPr>
              <a:t>Khaleej</a:t>
            </a:r>
            <a:r>
              <a:rPr lang="en-US" sz="900" dirty="0">
                <a:latin typeface="+mj-lt"/>
                <a:ea typeface="MS PGothic" pitchFamily="34" charset="-128"/>
                <a:cs typeface="Arial" charset="0"/>
              </a:rPr>
              <a:t>)</a:t>
            </a:r>
          </a:p>
        </p:txBody>
      </p:sp>
      <p:sp>
        <p:nvSpPr>
          <p:cNvPr id="106504" name="Text Placeholder 8"/>
          <p:cNvSpPr txBox="1">
            <a:spLocks/>
          </p:cNvSpPr>
          <p:nvPr/>
        </p:nvSpPr>
        <p:spPr bwMode="auto">
          <a:xfrm>
            <a:off x="5546725" y="2640013"/>
            <a:ext cx="3398838" cy="3184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175" indent="-3175" eaLnBrk="0" hangingPunct="0">
              <a:tabLst>
                <a:tab pos="228600" algn="l"/>
              </a:tabLst>
              <a:defRPr sz="2400">
                <a:solidFill>
                  <a:schemeClr val="tx1"/>
                </a:solidFill>
                <a:latin typeface="Arial Narrow" pitchFamily="34" charset="0"/>
                <a:ea typeface="ＭＳ Ｐゴシック"/>
                <a:cs typeface="ＭＳ Ｐゴシック"/>
              </a:defRPr>
            </a:lvl1pPr>
            <a:lvl2pPr marL="742950" indent="-285750" eaLnBrk="0" hangingPunct="0">
              <a:tabLst>
                <a:tab pos="228600" algn="l"/>
              </a:tabLst>
              <a:defRPr sz="2400">
                <a:solidFill>
                  <a:schemeClr val="tx1"/>
                </a:solidFill>
                <a:latin typeface="Arial Narrow" pitchFamily="34" charset="0"/>
                <a:ea typeface="ＭＳ Ｐゴシック"/>
                <a:cs typeface="ＭＳ Ｐゴシック"/>
              </a:defRPr>
            </a:lvl2pPr>
            <a:lvl3pPr marL="1143000" indent="-228600" eaLnBrk="0" hangingPunct="0">
              <a:tabLst>
                <a:tab pos="228600" algn="l"/>
              </a:tabLst>
              <a:defRPr sz="2400">
                <a:solidFill>
                  <a:schemeClr val="tx1"/>
                </a:solidFill>
                <a:latin typeface="Arial Narrow" pitchFamily="34" charset="0"/>
                <a:ea typeface="ＭＳ Ｐゴシック"/>
                <a:cs typeface="ＭＳ Ｐゴシック"/>
              </a:defRPr>
            </a:lvl3pPr>
            <a:lvl4pPr marL="1600200" indent="-228600" eaLnBrk="0" hangingPunct="0">
              <a:tabLst>
                <a:tab pos="228600" algn="l"/>
              </a:tabLst>
              <a:defRPr sz="2400">
                <a:solidFill>
                  <a:schemeClr val="tx1"/>
                </a:solidFill>
                <a:latin typeface="Arial Narrow" pitchFamily="34" charset="0"/>
                <a:ea typeface="ＭＳ Ｐゴシック"/>
                <a:cs typeface="ＭＳ Ｐゴシック"/>
              </a:defRPr>
            </a:lvl4pPr>
            <a:lvl5pPr marL="2057400" indent="-228600" eaLnBrk="0" hangingPunct="0">
              <a:tabLst>
                <a:tab pos="228600" algn="l"/>
              </a:tabLst>
              <a:defRPr sz="2400">
                <a:solidFill>
                  <a:schemeClr val="tx1"/>
                </a:solidFill>
                <a:latin typeface="Arial Narrow" pitchFamily="34" charset="0"/>
                <a:ea typeface="ＭＳ Ｐゴシック"/>
                <a:cs typeface="ＭＳ Ｐゴシック"/>
              </a:defRPr>
            </a:lvl5pPr>
            <a:lvl6pPr marL="2514600" indent="-228600" defTabSz="457200" eaLnBrk="0" fontAlgn="base" hangingPunct="0">
              <a:spcBef>
                <a:spcPct val="0"/>
              </a:spcBef>
              <a:spcAft>
                <a:spcPct val="0"/>
              </a:spcAft>
              <a:tabLst>
                <a:tab pos="228600" algn="l"/>
              </a:tabLst>
              <a:defRPr sz="2400">
                <a:solidFill>
                  <a:schemeClr val="tx1"/>
                </a:solidFill>
                <a:latin typeface="Arial Narrow" pitchFamily="34" charset="0"/>
                <a:ea typeface="ＭＳ Ｐゴシック"/>
                <a:cs typeface="ＭＳ Ｐゴシック"/>
              </a:defRPr>
            </a:lvl6pPr>
            <a:lvl7pPr marL="2971800" indent="-228600" defTabSz="457200" eaLnBrk="0" fontAlgn="base" hangingPunct="0">
              <a:spcBef>
                <a:spcPct val="0"/>
              </a:spcBef>
              <a:spcAft>
                <a:spcPct val="0"/>
              </a:spcAft>
              <a:tabLst>
                <a:tab pos="228600" algn="l"/>
              </a:tabLst>
              <a:defRPr sz="2400">
                <a:solidFill>
                  <a:schemeClr val="tx1"/>
                </a:solidFill>
                <a:latin typeface="Arial Narrow" pitchFamily="34" charset="0"/>
                <a:ea typeface="ＭＳ Ｐゴシック"/>
                <a:cs typeface="ＭＳ Ｐゴシック"/>
              </a:defRPr>
            </a:lvl7pPr>
            <a:lvl8pPr marL="3429000" indent="-228600" defTabSz="457200" eaLnBrk="0" fontAlgn="base" hangingPunct="0">
              <a:spcBef>
                <a:spcPct val="0"/>
              </a:spcBef>
              <a:spcAft>
                <a:spcPct val="0"/>
              </a:spcAft>
              <a:tabLst>
                <a:tab pos="228600" algn="l"/>
              </a:tabLst>
              <a:defRPr sz="2400">
                <a:solidFill>
                  <a:schemeClr val="tx1"/>
                </a:solidFill>
                <a:latin typeface="Arial Narrow" pitchFamily="34" charset="0"/>
                <a:ea typeface="ＭＳ Ｐゴシック"/>
                <a:cs typeface="ＭＳ Ｐゴシック"/>
              </a:defRPr>
            </a:lvl8pPr>
            <a:lvl9pPr marL="3886200" indent="-228600" defTabSz="457200" eaLnBrk="0" fontAlgn="base" hangingPunct="0">
              <a:spcBef>
                <a:spcPct val="0"/>
              </a:spcBef>
              <a:spcAft>
                <a:spcPct val="0"/>
              </a:spcAft>
              <a:tabLst>
                <a:tab pos="228600" algn="l"/>
              </a:tabLst>
              <a:defRPr sz="2400">
                <a:solidFill>
                  <a:schemeClr val="tx1"/>
                </a:solidFill>
                <a:latin typeface="Arial Narrow" pitchFamily="34" charset="0"/>
                <a:ea typeface="ＭＳ Ｐゴシック"/>
                <a:cs typeface="ＭＳ Ｐゴシック"/>
              </a:defRPr>
            </a:lvl9pPr>
          </a:lstStyle>
          <a:p>
            <a:pPr algn="just">
              <a:spcBef>
                <a:spcPct val="20000"/>
              </a:spcBef>
              <a:buFont typeface="Arial" pitchFamily="34" charset="0"/>
              <a:buNone/>
            </a:pPr>
            <a:r>
              <a:rPr lang="en-US" sz="1200" dirty="0">
                <a:latin typeface="+mj-lt"/>
              </a:rPr>
              <a:t>ExxonMobil’s US new source portfolio will dwarf new source production from all other countries.  Through 2015, the US will contribute nearly 40% of global new source incremental volumes, 99% of which will stem from the company’s unconventional activities (acquisitions plus the </a:t>
            </a:r>
            <a:r>
              <a:rPr lang="en-US" sz="1200" dirty="0" err="1">
                <a:latin typeface="+mj-lt"/>
              </a:rPr>
              <a:t>Piceance</a:t>
            </a:r>
            <a:r>
              <a:rPr lang="en-US" sz="1200" dirty="0">
                <a:latin typeface="+mj-lt"/>
              </a:rPr>
              <a:t> tight gas development).</a:t>
            </a:r>
          </a:p>
          <a:p>
            <a:pPr algn="just">
              <a:spcBef>
                <a:spcPct val="20000"/>
              </a:spcBef>
              <a:buFont typeface="Arial" pitchFamily="34" charset="0"/>
              <a:buNone/>
            </a:pPr>
            <a:endParaRPr lang="en-US" sz="1200" dirty="0">
              <a:latin typeface="+mj-lt"/>
            </a:endParaRPr>
          </a:p>
          <a:p>
            <a:pPr algn="just">
              <a:spcBef>
                <a:spcPct val="20000"/>
              </a:spcBef>
              <a:buFont typeface="Arial" pitchFamily="34" charset="0"/>
              <a:buNone/>
            </a:pPr>
            <a:r>
              <a:rPr lang="en-US" sz="1200" dirty="0" smtClean="0">
                <a:latin typeface="+mj-lt"/>
              </a:rPr>
              <a:t>International </a:t>
            </a:r>
            <a:r>
              <a:rPr lang="en-US" sz="1200" dirty="0">
                <a:latin typeface="+mj-lt"/>
              </a:rPr>
              <a:t>unconventional developments </a:t>
            </a:r>
            <a:r>
              <a:rPr lang="en-US" sz="1200" dirty="0" smtClean="0">
                <a:latin typeface="+mj-lt"/>
              </a:rPr>
              <a:t>to remain largely </a:t>
            </a:r>
            <a:r>
              <a:rPr lang="en-US" sz="1200" dirty="0">
                <a:latin typeface="+mj-lt"/>
              </a:rPr>
              <a:t>immaterial until 2020 or thereafter. </a:t>
            </a:r>
          </a:p>
        </p:txBody>
      </p:sp>
      <p:pic>
        <p:nvPicPr>
          <p:cNvPr id="106505" name="Picture 2"/>
          <p:cNvPicPr>
            <a:picLocks noChangeAspect="1" noChangeArrowheads="1"/>
          </p:cNvPicPr>
          <p:nvPr/>
        </p:nvPicPr>
        <p:blipFill>
          <a:blip r:embed="rId2">
            <a:extLst>
              <a:ext uri="{28A0092B-C50C-407E-A947-70E740481C1C}">
                <a14:useLocalDpi xmlns="" xmlns:a14="http://schemas.microsoft.com/office/drawing/2010/main" val="0"/>
              </a:ext>
            </a:extLst>
          </a:blip>
          <a:srcRect l="68970" b="82848"/>
          <a:stretch>
            <a:fillRect/>
          </a:stretch>
        </p:blipFill>
        <p:spPr bwMode="auto">
          <a:xfrm>
            <a:off x="5667375" y="1158875"/>
            <a:ext cx="3225800" cy="1225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 name="TextBox 19"/>
          <p:cNvSpPr txBox="1"/>
          <p:nvPr/>
        </p:nvSpPr>
        <p:spPr>
          <a:xfrm>
            <a:off x="715963" y="3511550"/>
            <a:ext cx="1398587" cy="1338263"/>
          </a:xfrm>
          <a:prstGeom prst="rect">
            <a:avLst/>
          </a:prstGeom>
          <a:solidFill>
            <a:schemeClr val="accent5">
              <a:lumMod val="20000"/>
              <a:lumOff val="80000"/>
              <a:alpha val="55000"/>
            </a:schemeClr>
          </a:solidFill>
        </p:spPr>
        <p:txBody>
          <a:bodyPr>
            <a:spAutoFit/>
          </a:bodyPr>
          <a:lstStyle/>
          <a:p>
            <a:pPr algn="just">
              <a:defRPr/>
            </a:pPr>
            <a:r>
              <a:rPr lang="en-US" sz="900" dirty="0">
                <a:latin typeface="+mj-lt"/>
                <a:ea typeface="ＭＳ Ｐゴシック" pitchFamily="34" charset="-128"/>
                <a:cs typeface="Arial" charset="0"/>
              </a:rPr>
              <a:t>West </a:t>
            </a:r>
            <a:r>
              <a:rPr lang="en-US" sz="900" dirty="0" err="1">
                <a:latin typeface="+mj-lt"/>
                <a:ea typeface="ＭＳ Ｐゴシック" pitchFamily="34" charset="-128"/>
                <a:cs typeface="Arial" charset="0"/>
              </a:rPr>
              <a:t>Qurna</a:t>
            </a:r>
            <a:r>
              <a:rPr lang="en-US" sz="900" dirty="0">
                <a:latin typeface="+mj-lt"/>
                <a:ea typeface="ＭＳ Ｐゴシック" pitchFamily="34" charset="-128"/>
                <a:cs typeface="Arial" charset="0"/>
              </a:rPr>
              <a:t> I will deliver near term production growth, but the structure of the Technical Service Contract constrains opportunity for bookable growth post 2016-2017.</a:t>
            </a:r>
            <a:endParaRPr lang="en-US" sz="900" dirty="0">
              <a:latin typeface="+mj-lt"/>
              <a:ea typeface="MS PGothic" pitchFamily="34" charset="-128"/>
              <a:cs typeface="Arial" charset="0"/>
            </a:endParaRPr>
          </a:p>
        </p:txBody>
      </p:sp>
      <p:sp>
        <p:nvSpPr>
          <p:cNvPr id="11" name="TextBox 10"/>
          <p:cNvSpPr txBox="1"/>
          <p:nvPr/>
        </p:nvSpPr>
        <p:spPr>
          <a:xfrm>
            <a:off x="2243138" y="4056063"/>
            <a:ext cx="1797050" cy="785812"/>
          </a:xfrm>
          <a:prstGeom prst="rect">
            <a:avLst/>
          </a:prstGeom>
          <a:solidFill>
            <a:schemeClr val="accent5">
              <a:lumMod val="20000"/>
              <a:lumOff val="80000"/>
              <a:alpha val="55000"/>
            </a:schemeClr>
          </a:solidFill>
        </p:spPr>
        <p:txBody>
          <a:bodyPr>
            <a:spAutoFit/>
          </a:bodyPr>
          <a:lstStyle/>
          <a:p>
            <a:pPr algn="just">
              <a:defRPr/>
            </a:pPr>
            <a:r>
              <a:rPr lang="en-US" sz="900" dirty="0" err="1">
                <a:latin typeface="+mj-lt"/>
                <a:ea typeface="ＭＳ Ｐゴシック" pitchFamily="34" charset="-128"/>
                <a:cs typeface="Arial" charset="0"/>
              </a:rPr>
              <a:t>Kizomba</a:t>
            </a:r>
            <a:r>
              <a:rPr lang="en-US" sz="900" dirty="0">
                <a:latin typeface="+mj-lt"/>
                <a:ea typeface="ＭＳ Ｐゴシック" pitchFamily="34" charset="-128"/>
                <a:cs typeface="Arial" charset="0"/>
              </a:rPr>
              <a:t> Satellites Phase 1, </a:t>
            </a:r>
            <a:r>
              <a:rPr lang="en-US" sz="900" dirty="0" err="1">
                <a:latin typeface="+mj-lt"/>
                <a:ea typeface="ＭＳ Ｐゴシック" pitchFamily="34" charset="-128"/>
                <a:cs typeface="Arial" charset="0"/>
              </a:rPr>
              <a:t>Pazflor</a:t>
            </a:r>
            <a:r>
              <a:rPr lang="en-US" sz="900" dirty="0">
                <a:latin typeface="+mj-lt"/>
                <a:ea typeface="ＭＳ Ｐゴシック" pitchFamily="34" charset="-128"/>
                <a:cs typeface="Arial" charset="0"/>
              </a:rPr>
              <a:t>, and CLOV set to grow production in Angola at an 8% CAGR 2010-2015; future upside in ultra-deepwater</a:t>
            </a:r>
            <a:endParaRPr lang="en-US" sz="900" dirty="0">
              <a:latin typeface="+mj-lt"/>
              <a:ea typeface="MS PGothic" pitchFamily="34" charset="-128"/>
              <a:cs typeface="Arial" charset="0"/>
            </a:endParaRPr>
          </a:p>
        </p:txBody>
      </p:sp>
    </p:spTree>
  </p:cSld>
  <p:clrMapOvr>
    <a:masterClrMapping/>
  </p:clrMapOvr>
  <p:transition spd="slow"/>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p:cNvSpPr>
          <p:nvPr>
            <p:ph type="title"/>
          </p:nvPr>
        </p:nvSpPr>
        <p:spPr bwMode="auto">
          <a:xfrm>
            <a:off x="457200" y="0"/>
            <a:ext cx="8229600" cy="733425"/>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pPr eaLnBrk="1" hangingPunct="1"/>
            <a:r>
              <a:rPr lang="en-US" b="1" smtClean="0">
                <a:ea typeface="ＭＳ Ｐゴシック"/>
              </a:rPr>
              <a:t>ExxonMobil in Alaska – North Slope</a:t>
            </a:r>
          </a:p>
        </p:txBody>
      </p:sp>
      <p:pic>
        <p:nvPicPr>
          <p:cNvPr id="107523" name="Picture 3"/>
          <p:cNvPicPr>
            <a:picLocks noChangeAspect="1" noChangeArrowheads="1"/>
          </p:cNvPicPr>
          <p:nvPr/>
        </p:nvPicPr>
        <p:blipFill>
          <a:blip r:embed="rId3">
            <a:extLst>
              <a:ext uri="{28A0092B-C50C-407E-A947-70E740481C1C}">
                <a14:useLocalDpi xmlns="" xmlns:a14="http://schemas.microsoft.com/office/drawing/2010/main" val="0"/>
              </a:ext>
            </a:extLst>
          </a:blip>
          <a:srcRect r="14880" b="3960"/>
          <a:stretch>
            <a:fillRect/>
          </a:stretch>
        </p:blipFill>
        <p:spPr bwMode="auto">
          <a:xfrm>
            <a:off x="1077913" y="1285875"/>
            <a:ext cx="4838700" cy="3706813"/>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pic>
      <p:pic>
        <p:nvPicPr>
          <p:cNvPr id="107524" name="Picture 4"/>
          <p:cNvPicPr>
            <a:picLocks noChangeAspect="1" noChangeArrowheads="1"/>
          </p:cNvPicPr>
          <p:nvPr/>
        </p:nvPicPr>
        <p:blipFill>
          <a:blip r:embed="rId4">
            <a:extLst>
              <a:ext uri="{28A0092B-C50C-407E-A947-70E740481C1C}">
                <a14:useLocalDpi xmlns="" xmlns:a14="http://schemas.microsoft.com/office/drawing/2010/main" val="0"/>
              </a:ext>
            </a:extLst>
          </a:blip>
          <a:srcRect l="7709" t="24548" r="1563" b="17146"/>
          <a:stretch>
            <a:fillRect/>
          </a:stretch>
        </p:blipFill>
        <p:spPr bwMode="auto">
          <a:xfrm>
            <a:off x="2978150" y="3668713"/>
            <a:ext cx="5397500" cy="2354262"/>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pic>
      <p:sp>
        <p:nvSpPr>
          <p:cNvPr id="107525" name="AutoShape 8"/>
          <p:cNvSpPr>
            <a:spLocks noChangeArrowheads="1"/>
          </p:cNvSpPr>
          <p:nvPr/>
        </p:nvSpPr>
        <p:spPr bwMode="auto">
          <a:xfrm>
            <a:off x="6438900" y="3905250"/>
            <a:ext cx="546100" cy="371475"/>
          </a:xfrm>
          <a:prstGeom prst="wedgeRectCallout">
            <a:avLst>
              <a:gd name="adj1" fmla="val -84968"/>
              <a:gd name="adj2" fmla="val 200926"/>
            </a:avLst>
          </a:prstGeom>
          <a:solidFill>
            <a:schemeClr val="bg1"/>
          </a:solidFill>
          <a:ln w="9525">
            <a:solidFill>
              <a:schemeClr val="tx1"/>
            </a:solidFill>
            <a:miter lim="800000"/>
            <a:headEnd/>
            <a:tailEnd/>
          </a:ln>
        </p:spPr>
        <p:txBody>
          <a:bodyPr lIns="9144" tIns="46800" rIns="9144" bIns="46800" anchor="ctr">
            <a:spAutoFit/>
          </a:bodyPr>
          <a:lstStyle/>
          <a:p>
            <a:pPr algn="ctr"/>
            <a:r>
              <a:rPr lang="en-US" sz="900" b="1">
                <a:solidFill>
                  <a:srgbClr val="141313"/>
                </a:solidFill>
              </a:rPr>
              <a:t>Greater Prudhoe</a:t>
            </a:r>
            <a:endParaRPr lang="en-US" sz="900" b="1"/>
          </a:p>
        </p:txBody>
      </p:sp>
      <p:sp>
        <p:nvSpPr>
          <p:cNvPr id="107526" name="AutoShape 8"/>
          <p:cNvSpPr>
            <a:spLocks noChangeArrowheads="1"/>
          </p:cNvSpPr>
          <p:nvPr/>
        </p:nvSpPr>
        <p:spPr bwMode="auto">
          <a:xfrm>
            <a:off x="7615238" y="4402138"/>
            <a:ext cx="628650" cy="371475"/>
          </a:xfrm>
          <a:prstGeom prst="wedgeRectCallout">
            <a:avLst>
              <a:gd name="adj1" fmla="val 9639"/>
              <a:gd name="adj2" fmla="val 222435"/>
            </a:avLst>
          </a:prstGeom>
          <a:solidFill>
            <a:schemeClr val="bg1"/>
          </a:solidFill>
          <a:ln w="9525">
            <a:solidFill>
              <a:schemeClr val="tx1"/>
            </a:solidFill>
            <a:miter lim="800000"/>
            <a:headEnd/>
            <a:tailEnd/>
          </a:ln>
        </p:spPr>
        <p:txBody>
          <a:bodyPr lIns="9144" tIns="46800" rIns="9144" bIns="46800" anchor="ctr">
            <a:spAutoFit/>
          </a:bodyPr>
          <a:lstStyle/>
          <a:p>
            <a:pPr algn="ctr"/>
            <a:r>
              <a:rPr lang="en-US" sz="900" b="1"/>
              <a:t>Point Thomson</a:t>
            </a:r>
          </a:p>
        </p:txBody>
      </p:sp>
      <p:sp>
        <p:nvSpPr>
          <p:cNvPr id="107527" name="Rectangle 5"/>
          <p:cNvSpPr>
            <a:spLocks noChangeArrowheads="1"/>
          </p:cNvSpPr>
          <p:nvPr/>
        </p:nvSpPr>
        <p:spPr bwMode="auto">
          <a:xfrm>
            <a:off x="3487738" y="2246313"/>
            <a:ext cx="690562" cy="377825"/>
          </a:xfrm>
          <a:prstGeom prst="rect">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90000" tIns="46800" rIns="90000" bIns="46800" anchor="ctr"/>
          <a:lstStyle/>
          <a:p>
            <a:endParaRPr lang="en-US"/>
          </a:p>
        </p:txBody>
      </p:sp>
      <p:cxnSp>
        <p:nvCxnSpPr>
          <p:cNvPr id="107528" name="Straight Connector 7"/>
          <p:cNvCxnSpPr>
            <a:cxnSpLocks noChangeShapeType="1"/>
          </p:cNvCxnSpPr>
          <p:nvPr/>
        </p:nvCxnSpPr>
        <p:spPr bwMode="auto">
          <a:xfrm rot="5400000" flipH="1" flipV="1">
            <a:off x="2705894" y="2885281"/>
            <a:ext cx="1038225" cy="506413"/>
          </a:xfrm>
          <a:prstGeom prst="line">
            <a:avLst/>
          </a:prstGeom>
          <a:noFill/>
          <a:ln w="9525">
            <a:solidFill>
              <a:srgbClr val="4D4D4D"/>
            </a:solidFill>
            <a:round/>
            <a:headEnd/>
            <a:tailEnd/>
          </a:ln>
          <a:extLst>
            <a:ext uri="{909E8E84-426E-40DD-AFC4-6F175D3DCCD1}">
              <a14:hiddenFill xmlns="" xmlns:a14="http://schemas.microsoft.com/office/drawing/2010/main">
                <a:noFill/>
              </a14:hiddenFill>
            </a:ext>
          </a:extLst>
        </p:spPr>
      </p:cxnSp>
      <p:cxnSp>
        <p:nvCxnSpPr>
          <p:cNvPr id="107529" name="Straight Connector 9"/>
          <p:cNvCxnSpPr>
            <a:cxnSpLocks noChangeShapeType="1"/>
          </p:cNvCxnSpPr>
          <p:nvPr/>
        </p:nvCxnSpPr>
        <p:spPr bwMode="auto">
          <a:xfrm rot="10800000">
            <a:off x="4187825" y="2627313"/>
            <a:ext cx="4197350" cy="1039812"/>
          </a:xfrm>
          <a:prstGeom prst="line">
            <a:avLst/>
          </a:prstGeom>
          <a:noFill/>
          <a:ln w="9525">
            <a:solidFill>
              <a:srgbClr val="4D4D4D"/>
            </a:solidFill>
            <a:round/>
            <a:headEnd/>
            <a:tailEnd/>
          </a:ln>
          <a:extLst>
            <a:ext uri="{909E8E84-426E-40DD-AFC4-6F175D3DCCD1}">
              <a14:hiddenFill xmlns="" xmlns:a14="http://schemas.microsoft.com/office/drawing/2010/main">
                <a:noFill/>
              </a14:hiddenFill>
            </a:ext>
          </a:extLst>
        </p:spPr>
      </p:cxnSp>
      <p:sp>
        <p:nvSpPr>
          <p:cNvPr id="107530" name="AutoShape 8"/>
          <p:cNvSpPr>
            <a:spLocks noChangeArrowheads="1"/>
          </p:cNvSpPr>
          <p:nvPr/>
        </p:nvSpPr>
        <p:spPr bwMode="auto">
          <a:xfrm>
            <a:off x="3589338" y="3740150"/>
            <a:ext cx="536575" cy="371475"/>
          </a:xfrm>
          <a:prstGeom prst="wedgeRectCallout">
            <a:avLst>
              <a:gd name="adj1" fmla="val 129500"/>
              <a:gd name="adj2" fmla="val 53250"/>
            </a:avLst>
          </a:prstGeom>
          <a:solidFill>
            <a:schemeClr val="bg1"/>
          </a:solidFill>
          <a:ln w="9525">
            <a:solidFill>
              <a:schemeClr val="tx1"/>
            </a:solidFill>
            <a:miter lim="800000"/>
            <a:headEnd/>
            <a:tailEnd/>
          </a:ln>
        </p:spPr>
        <p:txBody>
          <a:bodyPr lIns="9144" tIns="46800" rIns="9144" bIns="46800" anchor="ctr">
            <a:spAutoFit/>
          </a:bodyPr>
          <a:lstStyle/>
          <a:p>
            <a:pPr algn="ctr"/>
            <a:r>
              <a:rPr lang="en-US" sz="900" b="1">
                <a:solidFill>
                  <a:srgbClr val="141313"/>
                </a:solidFill>
              </a:rPr>
              <a:t>Greater Kuparuk </a:t>
            </a:r>
            <a:endParaRPr lang="en-US" sz="900" b="1"/>
          </a:p>
        </p:txBody>
      </p:sp>
      <p:sp>
        <p:nvSpPr>
          <p:cNvPr id="26" name="Oval 25"/>
          <p:cNvSpPr>
            <a:spLocks noChangeArrowheads="1"/>
          </p:cNvSpPr>
          <p:nvPr/>
        </p:nvSpPr>
        <p:spPr bwMode="auto">
          <a:xfrm>
            <a:off x="4297363" y="3854450"/>
            <a:ext cx="777875" cy="1724025"/>
          </a:xfrm>
          <a:prstGeom prst="ellipse">
            <a:avLst/>
          </a:prstGeom>
          <a:noFill/>
          <a:ln w="9525">
            <a:solidFill>
              <a:srgbClr val="000000"/>
            </a:solidFill>
            <a:prstDash val="sysDash"/>
            <a:round/>
            <a:headEnd/>
            <a:tailEnd/>
          </a:ln>
          <a:effectLst>
            <a:outerShdw blurRad="63500" dist="23000" dir="5400000" rotWithShape="0">
              <a:srgbClr val="000000">
                <a:alpha val="34999"/>
              </a:srgbClr>
            </a:outerShdw>
          </a:effectLst>
          <a:extLst/>
        </p:spPr>
        <p:txBody>
          <a:bodyPr anchor="ctr"/>
          <a:lstStyle/>
          <a:p>
            <a:pPr algn="ctr">
              <a:defRPr/>
            </a:pPr>
            <a:endParaRPr lang="en-US" dirty="0">
              <a:solidFill>
                <a:schemeClr val="lt1"/>
              </a:solidFill>
              <a:latin typeface="+mn-lt"/>
              <a:ea typeface="+mn-ea"/>
              <a:cs typeface="+mn-cs"/>
            </a:endParaRPr>
          </a:p>
        </p:txBody>
      </p:sp>
      <p:sp>
        <p:nvSpPr>
          <p:cNvPr id="28" name="Oval 27"/>
          <p:cNvSpPr>
            <a:spLocks noChangeArrowheads="1"/>
          </p:cNvSpPr>
          <p:nvPr/>
        </p:nvSpPr>
        <p:spPr bwMode="auto">
          <a:xfrm rot="5552678">
            <a:off x="5458619" y="4250532"/>
            <a:ext cx="733425" cy="1665287"/>
          </a:xfrm>
          <a:prstGeom prst="ellipse">
            <a:avLst/>
          </a:prstGeom>
          <a:noFill/>
          <a:ln w="9525">
            <a:solidFill>
              <a:srgbClr val="000000"/>
            </a:solidFill>
            <a:prstDash val="sysDash"/>
            <a:round/>
            <a:headEnd/>
            <a:tailEnd/>
          </a:ln>
          <a:effectLst>
            <a:outerShdw blurRad="63500" dist="23000" dir="5400000" rotWithShape="0">
              <a:srgbClr val="000000">
                <a:alpha val="34999"/>
              </a:srgbClr>
            </a:outerShdw>
          </a:effectLst>
          <a:extLst/>
        </p:spPr>
        <p:txBody>
          <a:bodyPr anchor="ctr"/>
          <a:lstStyle/>
          <a:p>
            <a:pPr algn="ctr">
              <a:defRPr/>
            </a:pPr>
            <a:endParaRPr lang="en-US" dirty="0">
              <a:solidFill>
                <a:schemeClr val="lt1"/>
              </a:solidFill>
              <a:latin typeface="+mn-lt"/>
              <a:ea typeface="+mn-ea"/>
              <a:cs typeface="+mn-cs"/>
            </a:endParaRPr>
          </a:p>
        </p:txBody>
      </p:sp>
      <p:sp>
        <p:nvSpPr>
          <p:cNvPr id="107533" name="AutoShape 8"/>
          <p:cNvSpPr>
            <a:spLocks noChangeArrowheads="1"/>
          </p:cNvSpPr>
          <p:nvPr/>
        </p:nvSpPr>
        <p:spPr bwMode="auto">
          <a:xfrm>
            <a:off x="5692775" y="3762375"/>
            <a:ext cx="536575" cy="509588"/>
          </a:xfrm>
          <a:prstGeom prst="wedgeRectCallout">
            <a:avLst>
              <a:gd name="adj1" fmla="val -29819"/>
              <a:gd name="adj2" fmla="val 116426"/>
            </a:avLst>
          </a:prstGeom>
          <a:solidFill>
            <a:schemeClr val="bg1"/>
          </a:solidFill>
          <a:ln w="9525">
            <a:solidFill>
              <a:schemeClr val="tx1"/>
            </a:solidFill>
            <a:miter lim="800000"/>
            <a:headEnd/>
            <a:tailEnd/>
          </a:ln>
        </p:spPr>
        <p:txBody>
          <a:bodyPr lIns="9144" tIns="46800" rIns="9144" bIns="46800" anchor="ctr">
            <a:spAutoFit/>
          </a:bodyPr>
          <a:lstStyle/>
          <a:p>
            <a:pPr algn="ctr"/>
            <a:r>
              <a:rPr lang="en-US" sz="900" b="1">
                <a:solidFill>
                  <a:srgbClr val="141313"/>
                </a:solidFill>
              </a:rPr>
              <a:t>Greater Point McIntyre</a:t>
            </a:r>
            <a:endParaRPr lang="en-US" sz="900" b="1"/>
          </a:p>
        </p:txBody>
      </p:sp>
      <p:grpSp>
        <p:nvGrpSpPr>
          <p:cNvPr id="2" name="Group 32"/>
          <p:cNvGrpSpPr>
            <a:grpSpLocks/>
          </p:cNvGrpSpPr>
          <p:nvPr/>
        </p:nvGrpSpPr>
        <p:grpSpPr bwMode="auto">
          <a:xfrm>
            <a:off x="4210050" y="1377950"/>
            <a:ext cx="1590675" cy="530225"/>
            <a:chOff x="6745288" y="1401763"/>
            <a:chExt cx="1348344" cy="531014"/>
          </a:xfrm>
        </p:grpSpPr>
        <p:sp>
          <p:nvSpPr>
            <p:cNvPr id="107536" name="Rectangle 12"/>
            <p:cNvSpPr>
              <a:spLocks noChangeArrowheads="1"/>
            </p:cNvSpPr>
            <p:nvPr/>
          </p:nvSpPr>
          <p:spPr bwMode="auto">
            <a:xfrm>
              <a:off x="6745288" y="1401763"/>
              <a:ext cx="1348344" cy="511402"/>
            </a:xfrm>
            <a:prstGeom prst="rect">
              <a:avLst/>
            </a:prstGeom>
            <a:solidFill>
              <a:schemeClr val="bg1"/>
            </a:solidFill>
            <a:ln w="9525">
              <a:solidFill>
                <a:srgbClr val="4D4D4D"/>
              </a:solidFill>
              <a:round/>
              <a:headEnd/>
              <a:tailEnd/>
            </a:ln>
          </p:spPr>
          <p:txBody>
            <a:bodyPr lIns="90000" tIns="46800" rIns="90000" bIns="46800"/>
            <a:lstStyle/>
            <a:p>
              <a:r>
                <a:rPr lang="en-US" sz="900" b="1"/>
                <a:t>ExxonMobil</a:t>
              </a:r>
              <a:r>
                <a:rPr lang="ja-JP" altLang="en-US" sz="900" b="1"/>
                <a:t>’</a:t>
              </a:r>
              <a:r>
                <a:rPr lang="en-US" sz="900" b="1"/>
                <a:t>s Interests</a:t>
              </a:r>
            </a:p>
          </p:txBody>
        </p:sp>
        <p:sp>
          <p:nvSpPr>
            <p:cNvPr id="107537" name="Rectangle 171"/>
            <p:cNvSpPr>
              <a:spLocks noChangeArrowheads="1"/>
            </p:cNvSpPr>
            <p:nvPr/>
          </p:nvSpPr>
          <p:spPr bwMode="auto">
            <a:xfrm>
              <a:off x="6874409" y="1612186"/>
              <a:ext cx="97141" cy="99549"/>
            </a:xfrm>
            <a:prstGeom prst="rect">
              <a:avLst/>
            </a:prstGeom>
            <a:solidFill>
              <a:srgbClr val="660066"/>
            </a:solidFill>
            <a:ln w="9525">
              <a:solidFill>
                <a:srgbClr val="4D4D4D"/>
              </a:solidFill>
              <a:round/>
              <a:headEnd/>
              <a:tailEnd/>
            </a:ln>
          </p:spPr>
          <p:txBody>
            <a:bodyPr lIns="90000" tIns="46800" rIns="90000" bIns="46800" anchor="ctr"/>
            <a:lstStyle/>
            <a:p>
              <a:endParaRPr lang="en-US"/>
            </a:p>
          </p:txBody>
        </p:sp>
        <p:sp>
          <p:nvSpPr>
            <p:cNvPr id="107538" name="Rectangle 172"/>
            <p:cNvSpPr>
              <a:spLocks noChangeArrowheads="1"/>
            </p:cNvSpPr>
            <p:nvPr/>
          </p:nvSpPr>
          <p:spPr bwMode="auto">
            <a:xfrm>
              <a:off x="6874410" y="1772041"/>
              <a:ext cx="97141" cy="99549"/>
            </a:xfrm>
            <a:prstGeom prst="rect">
              <a:avLst/>
            </a:prstGeom>
            <a:solidFill>
              <a:srgbClr val="0000FF"/>
            </a:solidFill>
            <a:ln w="9525">
              <a:solidFill>
                <a:srgbClr val="4D4D4D"/>
              </a:solidFill>
              <a:round/>
              <a:headEnd/>
              <a:tailEnd/>
            </a:ln>
          </p:spPr>
          <p:txBody>
            <a:bodyPr lIns="90000" tIns="46800" rIns="90000" bIns="46800" anchor="ctr"/>
            <a:lstStyle/>
            <a:p>
              <a:endParaRPr lang="en-US"/>
            </a:p>
          </p:txBody>
        </p:sp>
        <p:sp>
          <p:nvSpPr>
            <p:cNvPr id="107539" name="TextBox 173"/>
            <p:cNvSpPr txBox="1">
              <a:spLocks noChangeArrowheads="1"/>
            </p:cNvSpPr>
            <p:nvPr/>
          </p:nvSpPr>
          <p:spPr bwMode="auto">
            <a:xfrm>
              <a:off x="6919913" y="1555751"/>
              <a:ext cx="1173719" cy="3770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Narrow" pitchFamily="34" charset="0"/>
                  <a:ea typeface="ＭＳ Ｐゴシック"/>
                  <a:cs typeface="ＭＳ Ｐゴシック"/>
                </a:defRPr>
              </a:lvl1pPr>
              <a:lvl2pPr marL="742950" indent="-285750" eaLnBrk="0" hangingPunct="0">
                <a:defRPr sz="2400">
                  <a:solidFill>
                    <a:schemeClr val="tx1"/>
                  </a:solidFill>
                  <a:latin typeface="Arial Narrow" pitchFamily="34" charset="0"/>
                  <a:ea typeface="ＭＳ Ｐゴシック"/>
                  <a:cs typeface="ＭＳ Ｐゴシック"/>
                </a:defRPr>
              </a:lvl2pPr>
              <a:lvl3pPr marL="1143000" indent="-228600" eaLnBrk="0" hangingPunct="0">
                <a:defRPr sz="2400">
                  <a:solidFill>
                    <a:schemeClr val="tx1"/>
                  </a:solidFill>
                  <a:latin typeface="Arial Narrow" pitchFamily="34" charset="0"/>
                  <a:ea typeface="ＭＳ Ｐゴシック"/>
                  <a:cs typeface="ＭＳ Ｐゴシック"/>
                </a:defRPr>
              </a:lvl3pPr>
              <a:lvl4pPr marL="1600200" indent="-228600" eaLnBrk="0" hangingPunct="0">
                <a:defRPr sz="2400">
                  <a:solidFill>
                    <a:schemeClr val="tx1"/>
                  </a:solidFill>
                  <a:latin typeface="Arial Narrow" pitchFamily="34" charset="0"/>
                  <a:ea typeface="ＭＳ Ｐゴシック"/>
                  <a:cs typeface="ＭＳ Ｐゴシック"/>
                </a:defRPr>
              </a:lvl4pPr>
              <a:lvl5pPr marL="2057400" indent="-228600" eaLnBrk="0" hangingPunct="0">
                <a:defRPr sz="2400">
                  <a:solidFill>
                    <a:schemeClr val="tx1"/>
                  </a:solidFill>
                  <a:latin typeface="Arial Narrow" pitchFamily="34" charset="0"/>
                  <a:ea typeface="ＭＳ Ｐゴシック"/>
                  <a:cs typeface="ＭＳ Ｐゴシック"/>
                </a:defRPr>
              </a:lvl5pPr>
              <a:lvl6pPr marL="25146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6pPr>
              <a:lvl7pPr marL="29718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7pPr>
              <a:lvl8pPr marL="34290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8pPr>
              <a:lvl9pPr marL="38862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9pPr>
            </a:lstStyle>
            <a:p>
              <a:pPr eaLnBrk="1" hangingPunct="1">
                <a:spcBef>
                  <a:spcPts val="300"/>
                </a:spcBef>
              </a:pPr>
              <a:r>
                <a:rPr lang="en-US" sz="800"/>
                <a:t>ExxonMobil Operated</a:t>
              </a:r>
            </a:p>
            <a:p>
              <a:pPr eaLnBrk="1" hangingPunct="1">
                <a:spcBef>
                  <a:spcPts val="300"/>
                </a:spcBef>
              </a:pPr>
              <a:r>
                <a:rPr lang="en-US" sz="800"/>
                <a:t>Non-ExxonMobil Operated</a:t>
              </a:r>
            </a:p>
          </p:txBody>
        </p:sp>
      </p:grpSp>
      <p:sp>
        <p:nvSpPr>
          <p:cNvPr id="107535" name="TextBox 22"/>
          <p:cNvSpPr txBox="1">
            <a:spLocks noChangeArrowheads="1"/>
          </p:cNvSpPr>
          <p:nvPr/>
        </p:nvSpPr>
        <p:spPr bwMode="auto">
          <a:xfrm>
            <a:off x="2125663" y="2987675"/>
            <a:ext cx="592137" cy="277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Narrow" pitchFamily="34" charset="0"/>
                <a:ea typeface="ＭＳ Ｐゴシック"/>
                <a:cs typeface="ＭＳ Ｐゴシック"/>
              </a:defRPr>
            </a:lvl1pPr>
            <a:lvl2pPr marL="742950" indent="-285750" eaLnBrk="0" hangingPunct="0">
              <a:defRPr sz="2400">
                <a:solidFill>
                  <a:schemeClr val="tx1"/>
                </a:solidFill>
                <a:latin typeface="Arial Narrow" pitchFamily="34" charset="0"/>
                <a:ea typeface="ＭＳ Ｐゴシック"/>
                <a:cs typeface="ＭＳ Ｐゴシック"/>
              </a:defRPr>
            </a:lvl2pPr>
            <a:lvl3pPr marL="1143000" indent="-228600" eaLnBrk="0" hangingPunct="0">
              <a:defRPr sz="2400">
                <a:solidFill>
                  <a:schemeClr val="tx1"/>
                </a:solidFill>
                <a:latin typeface="Arial Narrow" pitchFamily="34" charset="0"/>
                <a:ea typeface="ＭＳ Ｐゴシック"/>
                <a:cs typeface="ＭＳ Ｐゴシック"/>
              </a:defRPr>
            </a:lvl3pPr>
            <a:lvl4pPr marL="1600200" indent="-228600" eaLnBrk="0" hangingPunct="0">
              <a:defRPr sz="2400">
                <a:solidFill>
                  <a:schemeClr val="tx1"/>
                </a:solidFill>
                <a:latin typeface="Arial Narrow" pitchFamily="34" charset="0"/>
                <a:ea typeface="ＭＳ Ｐゴシック"/>
                <a:cs typeface="ＭＳ Ｐゴシック"/>
              </a:defRPr>
            </a:lvl4pPr>
            <a:lvl5pPr marL="2057400" indent="-228600" eaLnBrk="0" hangingPunct="0">
              <a:defRPr sz="2400">
                <a:solidFill>
                  <a:schemeClr val="tx1"/>
                </a:solidFill>
                <a:latin typeface="Arial Narrow" pitchFamily="34" charset="0"/>
                <a:ea typeface="ＭＳ Ｐゴシック"/>
                <a:cs typeface="ＭＳ Ｐゴシック"/>
              </a:defRPr>
            </a:lvl5pPr>
            <a:lvl6pPr marL="25146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6pPr>
            <a:lvl7pPr marL="29718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7pPr>
            <a:lvl8pPr marL="34290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8pPr>
            <a:lvl9pPr marL="38862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9pPr>
          </a:lstStyle>
          <a:p>
            <a:pPr algn="ctr" eaLnBrk="1" hangingPunct="1"/>
            <a:r>
              <a:rPr lang="en-US" sz="1200" b="1"/>
              <a:t>Alaska</a:t>
            </a:r>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033463"/>
          <a:ext cx="8229600" cy="2225675"/>
        </p:xfrm>
        <a:graphic>
          <a:graphicData uri="http://schemas.openxmlformats.org/drawingml/2006/table">
            <a:tbl>
              <a:tblPr/>
              <a:tblGrid>
                <a:gridCol w="1148106"/>
                <a:gridCol w="4128744"/>
                <a:gridCol w="2952750"/>
              </a:tblGrid>
              <a:tr h="45733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FFFF"/>
                          </a:solidFill>
                          <a:effectLst/>
                          <a:latin typeface="Arial" charset="0"/>
                          <a:ea typeface="ＭＳ Ｐゴシック" charset="0"/>
                          <a:cs typeface="ＭＳ Ｐゴシック" charset="0"/>
                        </a:rPr>
                        <a:t>Alaska Designation</a:t>
                      </a:r>
                      <a:endParaRPr kumimoji="0" lang="en-US" sz="1200" b="1" i="0" u="none" strike="noStrike" cap="none" normalizeH="0" baseline="0" dirty="0">
                        <a:ln>
                          <a:noFill/>
                        </a:ln>
                        <a:solidFill>
                          <a:srgbClr val="FFFFFF"/>
                        </a:solidFill>
                        <a:effectLst/>
                        <a:latin typeface="Arial" charset="0"/>
                        <a:ea typeface="ＭＳ Ｐゴシック" charset="0"/>
                        <a:cs typeface="ＭＳ Ｐゴシック" charset="0"/>
                      </a:endParaRPr>
                    </a:p>
                  </a:txBody>
                  <a:tcPr marT="45733" marB="4573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308D0B"/>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FFFFFF"/>
                          </a:solidFill>
                          <a:effectLst/>
                          <a:latin typeface="Arial" charset="0"/>
                          <a:ea typeface="ＭＳ Ｐゴシック" charset="0"/>
                          <a:cs typeface="ＭＳ Ｐゴシック" charset="0"/>
                        </a:rPr>
                        <a:t>Activity</a:t>
                      </a:r>
                    </a:p>
                  </a:txBody>
                  <a:tcPr marT="45733" marB="4573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308D0B"/>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FFFFFF"/>
                          </a:solidFill>
                          <a:effectLst/>
                          <a:latin typeface="Arial" charset="0"/>
                          <a:ea typeface="ＭＳ Ｐゴシック" charset="0"/>
                          <a:cs typeface="ＭＳ Ｐゴシック" charset="0"/>
                        </a:rPr>
                        <a:t>PFC Energy Assessment</a:t>
                      </a:r>
                    </a:p>
                  </a:txBody>
                  <a:tcPr marT="45733" marB="4573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308D0B"/>
                    </a:solidFill>
                  </a:tcPr>
                </a:tc>
              </a:tr>
              <a:tr h="176834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141313"/>
                          </a:solidFill>
                          <a:effectLst/>
                          <a:latin typeface="Arial" charset="0"/>
                          <a:ea typeface="ＭＳ Ｐゴシック" charset="0"/>
                          <a:cs typeface="ＭＳ Ｐゴシック" charset="0"/>
                        </a:rPr>
                        <a:t>Harvest Area</a:t>
                      </a:r>
                      <a:endParaRPr kumimoji="0" lang="en-US" sz="1100" b="1" i="0" u="none" strike="noStrike" cap="none" normalizeH="0" baseline="0" dirty="0">
                        <a:ln>
                          <a:noFill/>
                        </a:ln>
                        <a:solidFill>
                          <a:schemeClr val="bg1"/>
                        </a:solidFill>
                        <a:effectLst/>
                        <a:latin typeface="Arial" charset="0"/>
                        <a:ea typeface="ＭＳ Ｐゴシック" charset="0"/>
                        <a:cs typeface="ＭＳ Ｐゴシック" charset="0"/>
                      </a:endParaRP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DBCC"/>
                    </a:solidFill>
                  </a:tcPr>
                </a:tc>
                <a:tc>
                  <a:txBody>
                    <a:bodyPr/>
                    <a:lstStyle/>
                    <a:p>
                      <a:pPr marL="115888" marR="0" lvl="0" indent="-115888" algn="just" defTabSz="914400" rtl="0" eaLnBrk="1" fontAlgn="base" latinLnBrk="0" hangingPunct="1">
                        <a:lnSpc>
                          <a:spcPct val="100000"/>
                        </a:lnSpc>
                        <a:spcBef>
                          <a:spcPct val="0"/>
                        </a:spcBef>
                        <a:spcAft>
                          <a:spcPct val="0"/>
                        </a:spcAft>
                        <a:buClrTx/>
                        <a:buSzTx/>
                        <a:buFont typeface="Arial" charset="0"/>
                        <a:buChar char="•"/>
                        <a:tabLst/>
                      </a:pPr>
                      <a:r>
                        <a:rPr kumimoji="0" lang="en-US" sz="1100" b="0" i="0" u="none" strike="noStrike" cap="none" normalizeH="0" baseline="0">
                          <a:ln>
                            <a:noFill/>
                          </a:ln>
                          <a:solidFill>
                            <a:schemeClr val="tx1"/>
                          </a:solidFill>
                          <a:effectLst/>
                          <a:latin typeface="Arial" charset="0"/>
                          <a:ea typeface="ＭＳ Ｐゴシック" charset="0"/>
                          <a:cs typeface="ＭＳ Ｐゴシック" charset="0"/>
                        </a:rPr>
                        <a:t>In Alaska, ExxonMobil holds interests in the </a:t>
                      </a:r>
                      <a:r>
                        <a:rPr kumimoji="0" lang="en-US" sz="1100" b="1" i="0" u="none" strike="noStrike" cap="none" normalizeH="0" baseline="0">
                          <a:ln>
                            <a:noFill/>
                          </a:ln>
                          <a:solidFill>
                            <a:schemeClr val="tx1"/>
                          </a:solidFill>
                          <a:effectLst/>
                          <a:latin typeface="Arial" charset="0"/>
                          <a:ea typeface="ＭＳ Ｐゴシック" charset="0"/>
                          <a:cs typeface="ＭＳ Ｐゴシック" charset="0"/>
                        </a:rPr>
                        <a:t>Greater Prudhoe</a:t>
                      </a:r>
                      <a:r>
                        <a:rPr kumimoji="0" lang="en-US" sz="1100" b="0" i="0" u="none" strike="noStrike" cap="none" normalizeH="0" baseline="0">
                          <a:ln>
                            <a:noFill/>
                          </a:ln>
                          <a:solidFill>
                            <a:schemeClr val="tx1"/>
                          </a:solidFill>
                          <a:effectLst/>
                          <a:latin typeface="Arial" charset="0"/>
                          <a:ea typeface="ＭＳ Ｐゴシック" charset="0"/>
                          <a:cs typeface="ＭＳ Ｐゴシック" charset="0"/>
                        </a:rPr>
                        <a:t>, </a:t>
                      </a:r>
                      <a:r>
                        <a:rPr kumimoji="0" lang="en-US" sz="1100" b="1" i="0" u="none" strike="noStrike" cap="none" normalizeH="0" baseline="0">
                          <a:ln>
                            <a:noFill/>
                          </a:ln>
                          <a:solidFill>
                            <a:schemeClr val="tx1"/>
                          </a:solidFill>
                          <a:effectLst/>
                          <a:latin typeface="Arial" charset="0"/>
                          <a:ea typeface="ＭＳ Ｐゴシック" charset="0"/>
                          <a:cs typeface="ＭＳ Ｐゴシック" charset="0"/>
                        </a:rPr>
                        <a:t>Greater Point McIntyre</a:t>
                      </a:r>
                      <a:r>
                        <a:rPr kumimoji="0" lang="en-US" sz="1100" b="0" i="0" u="none" strike="noStrike" cap="none" normalizeH="0" baseline="0">
                          <a:ln>
                            <a:noFill/>
                          </a:ln>
                          <a:solidFill>
                            <a:schemeClr val="tx1"/>
                          </a:solidFill>
                          <a:effectLst/>
                          <a:latin typeface="Arial" charset="0"/>
                          <a:ea typeface="ＭＳ Ｐゴシック" charset="0"/>
                          <a:cs typeface="ＭＳ Ｐゴシック" charset="0"/>
                        </a:rPr>
                        <a:t>, and </a:t>
                      </a:r>
                      <a:r>
                        <a:rPr kumimoji="0" lang="en-US" sz="1100" b="1" i="0" u="none" strike="noStrike" cap="none" normalizeH="0" baseline="0">
                          <a:ln>
                            <a:noFill/>
                          </a:ln>
                          <a:solidFill>
                            <a:schemeClr val="tx1"/>
                          </a:solidFill>
                          <a:effectLst/>
                          <a:latin typeface="Arial" charset="0"/>
                          <a:ea typeface="ＭＳ Ｐゴシック" charset="0"/>
                          <a:cs typeface="ＭＳ Ｐゴシック" charset="0"/>
                        </a:rPr>
                        <a:t>Greater Kuparuk </a:t>
                      </a:r>
                      <a:r>
                        <a:rPr kumimoji="0" lang="en-US" sz="1100" b="0" i="0" u="none" strike="noStrike" cap="none" normalizeH="0" baseline="0">
                          <a:ln>
                            <a:noFill/>
                          </a:ln>
                          <a:solidFill>
                            <a:schemeClr val="tx1"/>
                          </a:solidFill>
                          <a:effectLst/>
                          <a:latin typeface="Arial" charset="0"/>
                          <a:ea typeface="ＭＳ Ｐゴシック" charset="0"/>
                          <a:cs typeface="ＭＳ Ｐゴシック" charset="0"/>
                        </a:rPr>
                        <a:t>areas.  The company is one of the largest North Slope producers, although production from the region is declining; 2010 net production averaged 117 mb/d of liquids. </a:t>
                      </a:r>
                    </a:p>
                    <a:p>
                      <a:pPr marL="115888" marR="0" lvl="0" indent="-115888" algn="just" defTabSz="914400" rtl="0" eaLnBrk="1" fontAlgn="base" latinLnBrk="0" hangingPunct="1">
                        <a:lnSpc>
                          <a:spcPct val="100000"/>
                        </a:lnSpc>
                        <a:spcBef>
                          <a:spcPct val="0"/>
                        </a:spcBef>
                        <a:spcAft>
                          <a:spcPct val="0"/>
                        </a:spcAft>
                        <a:buClrTx/>
                        <a:buSzTx/>
                        <a:buFont typeface="Arial" charset="0"/>
                        <a:buChar char="•"/>
                        <a:tabLst/>
                      </a:pPr>
                      <a:r>
                        <a:rPr kumimoji="0" lang="en-US" sz="1100" b="0" i="0" u="none" strike="noStrike" cap="none" normalizeH="0" baseline="0">
                          <a:ln>
                            <a:noFill/>
                          </a:ln>
                          <a:solidFill>
                            <a:schemeClr val="tx1"/>
                          </a:solidFill>
                          <a:effectLst/>
                          <a:latin typeface="Arial" charset="0"/>
                          <a:ea typeface="ＭＳ Ｐゴシック" charset="0"/>
                          <a:cs typeface="ＭＳ Ｐゴシック" charset="0"/>
                        </a:rPr>
                        <a:t>Development activities continued at </a:t>
                      </a:r>
                      <a:r>
                        <a:rPr kumimoji="0" lang="en-US" sz="1100" b="1" i="0" u="none" strike="noStrike" cap="none" normalizeH="0" baseline="0">
                          <a:ln>
                            <a:noFill/>
                          </a:ln>
                          <a:solidFill>
                            <a:schemeClr val="tx1"/>
                          </a:solidFill>
                          <a:effectLst/>
                          <a:latin typeface="Arial" charset="0"/>
                          <a:ea typeface="ＭＳ Ｐゴシック" charset="0"/>
                          <a:cs typeface="ＭＳ Ｐゴシック" charset="0"/>
                        </a:rPr>
                        <a:t>Point Thomson </a:t>
                      </a:r>
                      <a:r>
                        <a:rPr kumimoji="0" lang="en-US" sz="1100" b="0" i="0" u="none" strike="noStrike" cap="none" normalizeH="0" baseline="0">
                          <a:ln>
                            <a:noFill/>
                          </a:ln>
                          <a:solidFill>
                            <a:schemeClr val="tx1"/>
                          </a:solidFill>
                          <a:effectLst/>
                          <a:latin typeface="Arial" charset="0"/>
                          <a:ea typeface="ＭＳ Ｐゴシック" charset="0"/>
                          <a:cs typeface="ＭＳ Ｐゴシック" charset="0"/>
                        </a:rPr>
                        <a:t>in 2010 (35% w.i., operated), and first production of gas liquids is anticipated in 2014. The longer-term potential lies in commercialization of the gas reserves, which is dependent on building a gas pipeline.  </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DBCC"/>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a:ln>
                            <a:noFill/>
                          </a:ln>
                          <a:solidFill>
                            <a:schemeClr val="tx1"/>
                          </a:solidFill>
                          <a:effectLst/>
                          <a:latin typeface="Arial" charset="0"/>
                          <a:ea typeface="ＭＳ Ｐゴシック" charset="0"/>
                          <a:cs typeface="ＭＳ Ｐゴシック" charset="0"/>
                        </a:rPr>
                        <a:t>Material harvest position.  </a:t>
                      </a:r>
                      <a:r>
                        <a:rPr kumimoji="0" lang="en-US" sz="1100" b="0" i="0" u="none" strike="noStrike" cap="none" normalizeH="0" baseline="0" dirty="0">
                          <a:ln>
                            <a:noFill/>
                          </a:ln>
                          <a:solidFill>
                            <a:schemeClr val="tx1"/>
                          </a:solidFill>
                          <a:effectLst/>
                          <a:latin typeface="Arial" charset="0"/>
                          <a:ea typeface="ＭＳ Ｐゴシック" charset="0"/>
                          <a:cs typeface="ＭＳ Ｐゴシック" charset="0"/>
                        </a:rPr>
                        <a:t>As the largest holder of discovered gas resources on the North Slope and a co-operator of the Prudhoe Bay Western Region development, ExxonMobil holds a leading position in Alaska.  </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DBCC"/>
                    </a:solidFill>
                  </a:tcPr>
                </a:tc>
              </a:tr>
            </a:tbl>
          </a:graphicData>
        </a:graphic>
      </p:graphicFrame>
      <p:sp>
        <p:nvSpPr>
          <p:cNvPr id="108560" name="Title 2"/>
          <p:cNvSpPr>
            <a:spLocks noGrp="1"/>
          </p:cNvSpPr>
          <p:nvPr>
            <p:ph type="title"/>
          </p:nvPr>
        </p:nvSpPr>
        <p:spPr bwMode="auto">
          <a:xfrm>
            <a:off x="457200" y="0"/>
            <a:ext cx="8229600" cy="733425"/>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r>
              <a:rPr lang="en-US" smtClean="0">
                <a:ea typeface="ＭＳ Ｐゴシック"/>
              </a:rPr>
              <a:t>ExxonMobil </a:t>
            </a:r>
            <a:r>
              <a:rPr lang="en-US" b="1" smtClean="0">
                <a:ea typeface="ＭＳ Ｐゴシック"/>
              </a:rPr>
              <a:t>Alaska Activity &amp; PFC Energy Assessment</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1"/>
          <p:cNvSpPr>
            <a:spLocks noGrp="1"/>
          </p:cNvSpPr>
          <p:nvPr>
            <p:ph type="title"/>
          </p:nvPr>
        </p:nvSpPr>
        <p:spPr bwMode="auto">
          <a:xfrm>
            <a:off x="457200" y="0"/>
            <a:ext cx="8229600" cy="733425"/>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pPr eaLnBrk="1" hangingPunct="1"/>
            <a:r>
              <a:rPr lang="en-US" smtClean="0">
                <a:ea typeface="ＭＳ Ｐゴシック"/>
              </a:rPr>
              <a:t>PFC-Identified Challenges</a:t>
            </a:r>
          </a:p>
        </p:txBody>
      </p:sp>
      <p:sp>
        <p:nvSpPr>
          <p:cNvPr id="109571" name="Text Box 5"/>
          <p:cNvSpPr txBox="1">
            <a:spLocks noChangeArrowheads="1"/>
          </p:cNvSpPr>
          <p:nvPr/>
        </p:nvSpPr>
        <p:spPr bwMode="auto">
          <a:xfrm>
            <a:off x="365125" y="993775"/>
            <a:ext cx="8534400" cy="54657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lIns="0" rIns="0">
            <a:spAutoFit/>
          </a:bodyPr>
          <a:lstStyle>
            <a:lvl1pPr marL="171450" indent="-171450" eaLnBrk="0" hangingPunct="0">
              <a:defRPr sz="2400">
                <a:solidFill>
                  <a:schemeClr val="tx1"/>
                </a:solidFill>
                <a:latin typeface="Arial Narrow" pitchFamily="34" charset="0"/>
                <a:ea typeface="ＭＳ Ｐゴシック"/>
                <a:cs typeface="ＭＳ Ｐゴシック"/>
              </a:defRPr>
            </a:lvl1pPr>
            <a:lvl2pPr indent="-115888" eaLnBrk="0" hangingPunct="0">
              <a:defRPr sz="2400">
                <a:solidFill>
                  <a:schemeClr val="tx1"/>
                </a:solidFill>
                <a:latin typeface="Arial Narrow" pitchFamily="34" charset="0"/>
                <a:ea typeface="ＭＳ Ｐゴシック"/>
                <a:cs typeface="ＭＳ Ｐゴシック"/>
              </a:defRPr>
            </a:lvl2pPr>
            <a:lvl3pPr marL="1143000" indent="-228600" eaLnBrk="0" hangingPunct="0">
              <a:defRPr sz="2400">
                <a:solidFill>
                  <a:schemeClr val="tx1"/>
                </a:solidFill>
                <a:latin typeface="Arial Narrow" pitchFamily="34" charset="0"/>
                <a:ea typeface="ＭＳ Ｐゴシック"/>
                <a:cs typeface="ＭＳ Ｐゴシック"/>
              </a:defRPr>
            </a:lvl3pPr>
            <a:lvl4pPr marL="1600200" indent="-228600" eaLnBrk="0" hangingPunct="0">
              <a:defRPr sz="2400">
                <a:solidFill>
                  <a:schemeClr val="tx1"/>
                </a:solidFill>
                <a:latin typeface="Arial Narrow" pitchFamily="34" charset="0"/>
                <a:ea typeface="ＭＳ Ｐゴシック"/>
                <a:cs typeface="ＭＳ Ｐゴシック"/>
              </a:defRPr>
            </a:lvl4pPr>
            <a:lvl5pPr marL="2057400" indent="-228600" eaLnBrk="0" hangingPunct="0">
              <a:defRPr sz="2400">
                <a:solidFill>
                  <a:schemeClr val="tx1"/>
                </a:solidFill>
                <a:latin typeface="Arial Narrow" pitchFamily="34" charset="0"/>
                <a:ea typeface="ＭＳ Ｐゴシック"/>
                <a:cs typeface="ＭＳ Ｐゴシック"/>
              </a:defRPr>
            </a:lvl5pPr>
            <a:lvl6pPr marL="25146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6pPr>
            <a:lvl7pPr marL="29718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7pPr>
            <a:lvl8pPr marL="34290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8pPr>
            <a:lvl9pPr marL="38862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9pPr>
          </a:lstStyle>
          <a:p>
            <a:pPr algn="just" eaLnBrk="1" hangingPunct="1">
              <a:lnSpc>
                <a:spcPts val="1250"/>
              </a:lnSpc>
              <a:spcBef>
                <a:spcPts val="600"/>
              </a:spcBef>
              <a:buFont typeface="Wingdings" pitchFamily="2" charset="2"/>
              <a:buChar char="§"/>
            </a:pPr>
            <a:r>
              <a:rPr lang="en-CA" sz="1100" b="1" u="sng" dirty="0">
                <a:solidFill>
                  <a:srgbClr val="C00000"/>
                </a:solidFill>
                <a:latin typeface="Arial" pitchFamily="34" charset="0"/>
              </a:rPr>
              <a:t>Deliver on unconventional resource positioning</a:t>
            </a:r>
            <a:r>
              <a:rPr lang="en-CA" sz="1100" dirty="0">
                <a:latin typeface="Arial" pitchFamily="34" charset="0"/>
              </a:rPr>
              <a:t>:  The XTO Energy acquisition and subsequent shale gas acreage transactions have made ExxonMobil a force in the North America unconventional resource play.  That said, the company has provided limited guidance on pace of forward development despite continued acreage accumulation.  Furthermore, given the weak US gas price environment, it is unclear how rapidly ExxonMobil’s management will grow sales volumes.  ExxonMobil is counting on additional long-term value arising from the XTO transaction through development of its expanding portfolio of International unconventional resource holdings.</a:t>
            </a:r>
          </a:p>
          <a:p>
            <a:pPr algn="just" eaLnBrk="1" hangingPunct="1">
              <a:lnSpc>
                <a:spcPts val="1250"/>
              </a:lnSpc>
              <a:spcBef>
                <a:spcPts val="600"/>
              </a:spcBef>
              <a:buFont typeface="Wingdings" pitchFamily="2" charset="2"/>
              <a:buChar char="§"/>
            </a:pPr>
            <a:r>
              <a:rPr lang="en-CA" sz="1100" b="1" u="sng" dirty="0">
                <a:solidFill>
                  <a:srgbClr val="C00000"/>
                </a:solidFill>
                <a:latin typeface="Arial" pitchFamily="34" charset="0"/>
              </a:rPr>
              <a:t>Execute on Asia-Pacific LNG Projects</a:t>
            </a:r>
            <a:r>
              <a:rPr lang="en-CA" sz="1100" dirty="0">
                <a:latin typeface="Arial" pitchFamily="34" charset="0"/>
              </a:rPr>
              <a:t>:  ExxonMobil has a queue of LNG developments in Asia-Pacific, including Gorgon LNG (operated by Chevron), PNG LNG, and the potential Scarborough gas field development, all of which are poised to generate longer-term volume growth.  Each of these projects comes with significant technical challenges—CO</a:t>
            </a:r>
            <a:r>
              <a:rPr lang="en-CA" sz="1100" baseline="-20000" dirty="0">
                <a:latin typeface="Arial" pitchFamily="34" charset="0"/>
              </a:rPr>
              <a:t>2</a:t>
            </a:r>
            <a:r>
              <a:rPr lang="en-CA" sz="1100" dirty="0">
                <a:latin typeface="Arial" pitchFamily="34" charset="0"/>
              </a:rPr>
              <a:t> capture and disposal at Gorgon LNG, remote gas field development and long distance pipeline transport in the case of PNG LNG, and the remote offshore location of the Scarborough field in the Carnarvon Basin (which may result in the field being dedicated as feedstock supply to the Pluto or Wheatstone LNG projects, rather than a </a:t>
            </a:r>
            <a:r>
              <a:rPr lang="en-CA" sz="1100" dirty="0" err="1">
                <a:latin typeface="Arial" pitchFamily="34" charset="0"/>
              </a:rPr>
              <a:t>greenfield</a:t>
            </a:r>
            <a:r>
              <a:rPr lang="en-CA" sz="1100" dirty="0">
                <a:latin typeface="Arial" pitchFamily="34" charset="0"/>
              </a:rPr>
              <a:t> LNG development).  Performance will be critical to ensuring long-term regional portfolio growth.</a:t>
            </a:r>
          </a:p>
          <a:p>
            <a:pPr algn="just" eaLnBrk="1" hangingPunct="1">
              <a:lnSpc>
                <a:spcPts val="1250"/>
              </a:lnSpc>
              <a:spcBef>
                <a:spcPts val="600"/>
              </a:spcBef>
              <a:buFont typeface="Wingdings" pitchFamily="2" charset="2"/>
              <a:buChar char="§"/>
            </a:pPr>
            <a:r>
              <a:rPr lang="en-CA" sz="1100" b="1" u="sng" dirty="0">
                <a:solidFill>
                  <a:srgbClr val="C00000"/>
                </a:solidFill>
                <a:latin typeface="Arial" pitchFamily="34" charset="0"/>
              </a:rPr>
              <a:t>Maintain leadership in share buy-back and dividend performance</a:t>
            </a:r>
            <a:r>
              <a:rPr lang="en-CA" sz="1100" dirty="0">
                <a:latin typeface="Arial" pitchFamily="34" charset="0"/>
              </a:rPr>
              <a:t>:  ExxonMobil has been a clear peer group leader in returns to shareholders, distributing ~$19.7 </a:t>
            </a:r>
            <a:r>
              <a:rPr lang="en-CA" sz="1100" dirty="0" err="1">
                <a:latin typeface="Arial" pitchFamily="34" charset="0"/>
              </a:rPr>
              <a:t>bn</a:t>
            </a:r>
            <a:r>
              <a:rPr lang="en-CA" sz="1100" dirty="0">
                <a:latin typeface="Arial" pitchFamily="34" charset="0"/>
              </a:rPr>
              <a:t> through dividends and share buy-backs in 2010 and spending ~$114 </a:t>
            </a:r>
            <a:r>
              <a:rPr lang="en-CA" sz="1100" dirty="0" err="1">
                <a:latin typeface="Arial" pitchFamily="34" charset="0"/>
              </a:rPr>
              <a:t>bn</a:t>
            </a:r>
            <a:r>
              <a:rPr lang="en-CA" sz="1100" dirty="0">
                <a:latin typeface="Arial" pitchFamily="34" charset="0"/>
              </a:rPr>
              <a:t> on share repurchase over the 2006-2010 period.  With the increased emphasis being placed on unconventional gas resources to deliver future volume growth, shareholders will be looking for ExxonMobil to continue its leading dividend and share buy-back performance, as the core differentiator from its faster growing (in volumetric terms) peer group companies.</a:t>
            </a:r>
          </a:p>
          <a:p>
            <a:pPr algn="just" eaLnBrk="1" hangingPunct="1">
              <a:lnSpc>
                <a:spcPts val="1250"/>
              </a:lnSpc>
              <a:spcBef>
                <a:spcPts val="600"/>
              </a:spcBef>
              <a:buFont typeface="Wingdings" pitchFamily="2" charset="2"/>
              <a:buChar char="§"/>
            </a:pPr>
            <a:r>
              <a:rPr lang="en-CA" sz="1100" b="1" u="sng" dirty="0">
                <a:solidFill>
                  <a:srgbClr val="C00000"/>
                </a:solidFill>
                <a:latin typeface="Arial" pitchFamily="34" charset="0"/>
              </a:rPr>
              <a:t>Replace volume growth from Qatar North Field commercialization</a:t>
            </a:r>
            <a:r>
              <a:rPr lang="en-CA" sz="1100" dirty="0">
                <a:latin typeface="Arial" pitchFamily="34" charset="0"/>
              </a:rPr>
              <a:t>:  With full ramp-up of the final four liquefaction trains at the </a:t>
            </a:r>
            <a:r>
              <a:rPr lang="en-CA" sz="1100" dirty="0" err="1">
                <a:latin typeface="Arial" pitchFamily="34" charset="0"/>
              </a:rPr>
              <a:t>RasGas</a:t>
            </a:r>
            <a:r>
              <a:rPr lang="en-CA" sz="1100" dirty="0">
                <a:latin typeface="Arial" pitchFamily="34" charset="0"/>
              </a:rPr>
              <a:t> and </a:t>
            </a:r>
            <a:r>
              <a:rPr lang="en-CA" sz="1100" dirty="0" err="1">
                <a:latin typeface="Arial" pitchFamily="34" charset="0"/>
              </a:rPr>
              <a:t>Qatargas</a:t>
            </a:r>
            <a:r>
              <a:rPr lang="en-CA" sz="1100" dirty="0">
                <a:latin typeface="Arial" pitchFamily="34" charset="0"/>
              </a:rPr>
              <a:t> LNG complexes, and continued imposition of a development moratorium for the North Field resource by the Qatar government, ExxonMobil will be challenged to deliver material global growth.</a:t>
            </a:r>
          </a:p>
          <a:p>
            <a:pPr lvl="1" algn="just">
              <a:lnSpc>
                <a:spcPts val="1250"/>
              </a:lnSpc>
              <a:spcBef>
                <a:spcPts val="200"/>
              </a:spcBef>
              <a:buClr>
                <a:srgbClr val="777777"/>
              </a:buClr>
              <a:buFont typeface="Arial Unicode MS" pitchFamily="34" charset="-128"/>
              <a:buChar char="̶"/>
            </a:pPr>
            <a:r>
              <a:rPr lang="en-CA" sz="1100" dirty="0">
                <a:latin typeface="Arial" pitchFamily="34" charset="0"/>
              </a:rPr>
              <a:t>It is not clear how aggressively ExxonMobil will look to develop its US Onshore unconventional gas resources, given current and projected gas pricing in the North America market;</a:t>
            </a:r>
          </a:p>
          <a:p>
            <a:pPr lvl="1" algn="just">
              <a:lnSpc>
                <a:spcPts val="1250"/>
              </a:lnSpc>
              <a:spcBef>
                <a:spcPts val="200"/>
              </a:spcBef>
              <a:buClr>
                <a:srgbClr val="777777"/>
              </a:buClr>
              <a:buFont typeface="Arial Unicode MS" pitchFamily="34" charset="-128"/>
              <a:buChar char="̶"/>
            </a:pPr>
            <a:r>
              <a:rPr lang="en-CA" sz="1100" dirty="0">
                <a:latin typeface="Arial" pitchFamily="34" charset="0"/>
              </a:rPr>
              <a:t>Monetization of captured frontier gas resources in North America (Alaska North Slope, Mackenzie Delta) continues to face delays in the form of regulatory hurdles (recently removed for the Mackenzie Valley gas  pipeline project) and gas market supply-demand </a:t>
            </a:r>
            <a:r>
              <a:rPr lang="en-CA" sz="1100" dirty="0" smtClean="0">
                <a:latin typeface="Arial" pitchFamily="34" charset="0"/>
              </a:rPr>
              <a:t>balances =&gt; renewed interest in Alaska LNG expansion;</a:t>
            </a:r>
            <a:endParaRPr lang="en-CA" sz="1100" dirty="0">
              <a:latin typeface="Arial" pitchFamily="34" charset="0"/>
            </a:endParaRPr>
          </a:p>
          <a:p>
            <a:pPr lvl="1" algn="just">
              <a:lnSpc>
                <a:spcPts val="1250"/>
              </a:lnSpc>
              <a:spcBef>
                <a:spcPts val="200"/>
              </a:spcBef>
              <a:buClr>
                <a:srgbClr val="777777"/>
              </a:buClr>
              <a:buFont typeface="Arial Unicode MS" pitchFamily="34" charset="-128"/>
              <a:buChar char="̶"/>
            </a:pPr>
            <a:r>
              <a:rPr lang="en-CA" sz="1100" dirty="0">
                <a:latin typeface="Arial" pitchFamily="34" charset="0"/>
              </a:rPr>
              <a:t>Development of captured oil reserves in the Caspian region have experienced significant delays and cost over-runs, and are coming under increased political risk through accelerating resource nationalism;</a:t>
            </a:r>
          </a:p>
          <a:p>
            <a:pPr lvl="1" algn="just">
              <a:lnSpc>
                <a:spcPts val="1250"/>
              </a:lnSpc>
              <a:spcBef>
                <a:spcPts val="200"/>
              </a:spcBef>
              <a:buClr>
                <a:srgbClr val="777777"/>
              </a:buClr>
              <a:buFont typeface="Arial Unicode MS" pitchFamily="34" charset="-128"/>
              <a:buChar char="̶"/>
            </a:pPr>
            <a:r>
              <a:rPr lang="en-CA" sz="1100" dirty="0">
                <a:latin typeface="Arial" pitchFamily="34" charset="0"/>
              </a:rPr>
              <a:t>ExxonMobil was successful in securing a growth position in Iraq through the West Qurna-1 redevelopment project, but </a:t>
            </a:r>
            <a:r>
              <a:rPr lang="en-CA" sz="1100" dirty="0" smtClean="0">
                <a:latin typeface="Arial" pitchFamily="34" charset="0"/>
              </a:rPr>
              <a:t>positioning in Kurdistan exploration appears to have cost them a spot in Iraq’s 4</a:t>
            </a:r>
            <a:r>
              <a:rPr lang="en-CA" sz="1100" baseline="30000" dirty="0" smtClean="0">
                <a:latin typeface="Arial" pitchFamily="34" charset="0"/>
              </a:rPr>
              <a:t>th</a:t>
            </a:r>
            <a:r>
              <a:rPr lang="en-CA" sz="1100" dirty="0" smtClean="0">
                <a:latin typeface="Arial" pitchFamily="34" charset="0"/>
              </a:rPr>
              <a:t> Licensing Round.  </a:t>
            </a:r>
            <a:r>
              <a:rPr lang="en-CA" sz="1100" dirty="0">
                <a:latin typeface="Arial" pitchFamily="34" charset="0"/>
              </a:rPr>
              <a:t>It is not clear that Iraq can become a Core growth area for the company.</a:t>
            </a:r>
            <a:endParaRPr lang="en-US" sz="1400" dirty="0">
              <a:latin typeface="Arial" pitchFamily="34" charset="0"/>
            </a:endParaRPr>
          </a:p>
        </p:txBody>
      </p:sp>
    </p:spTree>
  </p:cSld>
  <p:clrMapOvr>
    <a:masterClrMapping/>
  </p:clrMapOvr>
  <p:transition spd="slow"/>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3"/>
          <p:cNvSpPr txBox="1">
            <a:spLocks/>
          </p:cNvSpPr>
          <p:nvPr/>
        </p:nvSpPr>
        <p:spPr>
          <a:xfrm>
            <a:off x="2607869" y="2192656"/>
            <a:ext cx="6067958" cy="866991"/>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34" charset="-128"/>
                <a:cs typeface="MS PGothic" pitchFamily="34"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34" charset="-128"/>
                <a:cs typeface="MS PGothic" charset="0"/>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34" charset="-128"/>
                <a:cs typeface="MS PGothic" charset="0"/>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34" charset="-128"/>
                <a:cs typeface="MS PGothic" charset="0"/>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b="1" dirty="0" smtClean="0">
                <a:latin typeface="+mj-lt"/>
              </a:rPr>
              <a:t>Questions &amp; Discussion</a:t>
            </a:r>
            <a:endParaRPr lang="en-US" sz="2000" b="1" dirty="0" smtClean="0">
              <a:latin typeface="+mj-lt"/>
            </a:endParaRPr>
          </a:p>
        </p:txBody>
      </p:sp>
      <p:graphicFrame>
        <p:nvGraphicFramePr>
          <p:cNvPr id="4" name="Table 3"/>
          <p:cNvGraphicFramePr>
            <a:graphicFrameLocks noGrp="1"/>
          </p:cNvGraphicFramePr>
          <p:nvPr/>
        </p:nvGraphicFramePr>
        <p:xfrm>
          <a:off x="2752725" y="3314700"/>
          <a:ext cx="5514975" cy="1483360"/>
        </p:xfrm>
        <a:graphic>
          <a:graphicData uri="http://schemas.openxmlformats.org/drawingml/2006/table">
            <a:tbl>
              <a:tblPr firstRow="1" bandRow="1">
                <a:tableStyleId>{5C22544A-7EE6-4342-B048-85BDC9FD1C3A}</a:tableStyleId>
              </a:tblPr>
              <a:tblGrid>
                <a:gridCol w="1102995"/>
                <a:gridCol w="1478280"/>
                <a:gridCol w="847725"/>
                <a:gridCol w="1066800"/>
                <a:gridCol w="1019175"/>
              </a:tblGrid>
              <a:tr h="370840">
                <a:tc>
                  <a:txBody>
                    <a:bodyPr/>
                    <a:lstStyle/>
                    <a:p>
                      <a:pPr algn="ctr"/>
                      <a:r>
                        <a:rPr lang="en-US" dirty="0" smtClean="0"/>
                        <a:t>2010</a:t>
                      </a:r>
                      <a:endParaRPr lang="en-US" dirty="0"/>
                    </a:p>
                  </a:txBody>
                  <a:tcPr/>
                </a:tc>
                <a:tc>
                  <a:txBody>
                    <a:bodyPr/>
                    <a:lstStyle/>
                    <a:p>
                      <a:pPr algn="ctr"/>
                      <a:r>
                        <a:rPr lang="en-US" dirty="0" smtClean="0"/>
                        <a:t>Alaska</a:t>
                      </a:r>
                      <a:endParaRPr lang="en-US" dirty="0"/>
                    </a:p>
                  </a:txBody>
                  <a:tcPr/>
                </a:tc>
                <a:tc>
                  <a:txBody>
                    <a:bodyPr/>
                    <a:lstStyle/>
                    <a:p>
                      <a:pPr algn="ctr"/>
                      <a:r>
                        <a:rPr lang="en-US" dirty="0" smtClean="0"/>
                        <a:t>% US</a:t>
                      </a:r>
                      <a:endParaRPr lang="en-US" dirty="0"/>
                    </a:p>
                  </a:txBody>
                  <a:tcPr/>
                </a:tc>
                <a:tc>
                  <a:txBody>
                    <a:bodyPr/>
                    <a:lstStyle/>
                    <a:p>
                      <a:pPr algn="ctr"/>
                      <a:r>
                        <a:rPr lang="en-US" dirty="0" smtClean="0"/>
                        <a:t>% Global</a:t>
                      </a:r>
                      <a:endParaRPr lang="en-US" dirty="0"/>
                    </a:p>
                  </a:txBody>
                  <a:tcPr/>
                </a:tc>
                <a:tc>
                  <a:txBody>
                    <a:bodyPr/>
                    <a:lstStyle/>
                    <a:p>
                      <a:pPr algn="ctr"/>
                      <a:r>
                        <a:rPr lang="en-US" dirty="0" smtClean="0"/>
                        <a:t>% Trend</a:t>
                      </a:r>
                      <a:endParaRPr lang="en-US" dirty="0"/>
                    </a:p>
                  </a:txBody>
                  <a:tcPr/>
                </a:tc>
              </a:tr>
              <a:tr h="370840">
                <a:tc>
                  <a:txBody>
                    <a:bodyPr/>
                    <a:lstStyle/>
                    <a:p>
                      <a:pPr algn="ctr"/>
                      <a:r>
                        <a:rPr lang="en-US" sz="1600" dirty="0" smtClean="0">
                          <a:latin typeface="+mj-lt"/>
                        </a:rPr>
                        <a:t>BP</a:t>
                      </a:r>
                      <a:endParaRPr lang="en-US" sz="1600" dirty="0">
                        <a:latin typeface="+mj-lt"/>
                      </a:endParaRPr>
                    </a:p>
                  </a:txBody>
                  <a:tcPr/>
                </a:tc>
                <a:tc>
                  <a:txBody>
                    <a:bodyPr/>
                    <a:lstStyle/>
                    <a:p>
                      <a:pPr algn="ctr"/>
                      <a:r>
                        <a:rPr lang="en-US" sz="1600" dirty="0" smtClean="0">
                          <a:latin typeface="+mj-lt"/>
                        </a:rPr>
                        <a:t>173 </a:t>
                      </a:r>
                      <a:r>
                        <a:rPr lang="en-US" sz="1600" dirty="0" err="1" smtClean="0">
                          <a:latin typeface="+mj-lt"/>
                        </a:rPr>
                        <a:t>mboe</a:t>
                      </a:r>
                      <a:r>
                        <a:rPr lang="en-US" sz="1600" dirty="0" smtClean="0">
                          <a:latin typeface="+mj-lt"/>
                        </a:rPr>
                        <a:t>/d</a:t>
                      </a:r>
                      <a:endParaRPr lang="en-US" sz="1600" dirty="0">
                        <a:latin typeface="+mj-lt"/>
                      </a:endParaRPr>
                    </a:p>
                  </a:txBody>
                  <a:tcPr/>
                </a:tc>
                <a:tc>
                  <a:txBody>
                    <a:bodyPr/>
                    <a:lstStyle/>
                    <a:p>
                      <a:pPr algn="ctr"/>
                      <a:r>
                        <a:rPr lang="en-US" sz="1600" dirty="0" smtClean="0">
                          <a:latin typeface="+mj-lt"/>
                        </a:rPr>
                        <a:t>17</a:t>
                      </a:r>
                      <a:endParaRPr lang="en-US" sz="1600" dirty="0">
                        <a:latin typeface="+mj-lt"/>
                      </a:endParaRPr>
                    </a:p>
                  </a:txBody>
                  <a:tcPr/>
                </a:tc>
                <a:tc>
                  <a:txBody>
                    <a:bodyPr/>
                    <a:lstStyle/>
                    <a:p>
                      <a:pPr algn="ctr"/>
                      <a:r>
                        <a:rPr lang="en-US" sz="1600" dirty="0" smtClean="0">
                          <a:latin typeface="+mj-lt"/>
                        </a:rPr>
                        <a:t>5</a:t>
                      </a:r>
                      <a:endParaRPr lang="en-US" sz="1600" dirty="0">
                        <a:latin typeface="+mj-lt"/>
                      </a:endParaRPr>
                    </a:p>
                  </a:txBody>
                  <a:tcPr/>
                </a:tc>
                <a:tc>
                  <a:txBody>
                    <a:bodyPr/>
                    <a:lstStyle/>
                    <a:p>
                      <a:pPr algn="ctr"/>
                      <a:endParaRPr lang="en-US" dirty="0"/>
                    </a:p>
                  </a:txBody>
                  <a:tcPr/>
                </a:tc>
              </a:tr>
              <a:tr h="370840">
                <a:tc>
                  <a:txBody>
                    <a:bodyPr/>
                    <a:lstStyle/>
                    <a:p>
                      <a:pPr algn="ctr"/>
                      <a:r>
                        <a:rPr lang="en-US" sz="1600" dirty="0" smtClean="0">
                          <a:latin typeface="+mj-lt"/>
                        </a:rPr>
                        <a:t>COP</a:t>
                      </a:r>
                      <a:endParaRPr lang="en-US" sz="1600" dirty="0">
                        <a:latin typeface="+mj-lt"/>
                      </a:endParaRPr>
                    </a:p>
                  </a:txBody>
                  <a:tcPr/>
                </a:tc>
                <a:tc>
                  <a:txBody>
                    <a:bodyPr/>
                    <a:lstStyle/>
                    <a:p>
                      <a:pPr algn="ctr"/>
                      <a:r>
                        <a:rPr lang="en-US" sz="1600" dirty="0" smtClean="0">
                          <a:latin typeface="+mj-lt"/>
                        </a:rPr>
                        <a:t>244 </a:t>
                      </a:r>
                      <a:r>
                        <a:rPr lang="en-US" sz="1600" dirty="0" err="1" smtClean="0">
                          <a:latin typeface="+mj-lt"/>
                        </a:rPr>
                        <a:t>mboe</a:t>
                      </a:r>
                      <a:r>
                        <a:rPr lang="en-US" sz="1600" dirty="0" smtClean="0">
                          <a:latin typeface="+mj-lt"/>
                        </a:rPr>
                        <a:t>/d</a:t>
                      </a:r>
                      <a:endParaRPr lang="en-US" sz="1600" dirty="0">
                        <a:latin typeface="+mj-lt"/>
                      </a:endParaRPr>
                    </a:p>
                  </a:txBody>
                  <a:tcPr/>
                </a:tc>
                <a:tc>
                  <a:txBody>
                    <a:bodyPr/>
                    <a:lstStyle/>
                    <a:p>
                      <a:pPr algn="ctr"/>
                      <a:r>
                        <a:rPr lang="en-US" sz="1600" dirty="0" smtClean="0">
                          <a:latin typeface="+mj-lt"/>
                        </a:rPr>
                        <a:t>36</a:t>
                      </a:r>
                      <a:endParaRPr lang="en-US" sz="1600" dirty="0">
                        <a:latin typeface="+mj-lt"/>
                      </a:endParaRPr>
                    </a:p>
                  </a:txBody>
                  <a:tcPr/>
                </a:tc>
                <a:tc>
                  <a:txBody>
                    <a:bodyPr/>
                    <a:lstStyle/>
                    <a:p>
                      <a:pPr algn="ctr"/>
                      <a:r>
                        <a:rPr lang="en-US" sz="1600" dirty="0" smtClean="0">
                          <a:latin typeface="+mj-lt"/>
                        </a:rPr>
                        <a:t>14</a:t>
                      </a:r>
                      <a:endParaRPr lang="en-US" sz="1600" dirty="0">
                        <a:latin typeface="+mj-lt"/>
                      </a:endParaRPr>
                    </a:p>
                  </a:txBody>
                  <a:tcPr/>
                </a:tc>
                <a:tc>
                  <a:txBody>
                    <a:bodyPr/>
                    <a:lstStyle/>
                    <a:p>
                      <a:pPr algn="ctr"/>
                      <a:endParaRPr lang="en-US" dirty="0"/>
                    </a:p>
                  </a:txBody>
                  <a:tcPr/>
                </a:tc>
              </a:tr>
              <a:tr h="370840">
                <a:tc>
                  <a:txBody>
                    <a:bodyPr/>
                    <a:lstStyle/>
                    <a:p>
                      <a:pPr algn="ctr"/>
                      <a:r>
                        <a:rPr lang="en-US" sz="1600" dirty="0" smtClean="0">
                          <a:latin typeface="+mj-lt"/>
                        </a:rPr>
                        <a:t>XOM</a:t>
                      </a:r>
                      <a:endParaRPr lang="en-US" sz="1600" dirty="0">
                        <a:latin typeface="+mj-lt"/>
                      </a:endParaRPr>
                    </a:p>
                  </a:txBody>
                  <a:tcPr/>
                </a:tc>
                <a:tc>
                  <a:txBody>
                    <a:bodyPr/>
                    <a:lstStyle/>
                    <a:p>
                      <a:pPr algn="ctr"/>
                      <a:r>
                        <a:rPr lang="en-US" sz="1600" dirty="0" smtClean="0">
                          <a:latin typeface="+mj-lt"/>
                        </a:rPr>
                        <a:t>117 </a:t>
                      </a:r>
                      <a:r>
                        <a:rPr lang="en-US" sz="1600" dirty="0" err="1" smtClean="0">
                          <a:latin typeface="+mj-lt"/>
                        </a:rPr>
                        <a:t>mboe</a:t>
                      </a:r>
                      <a:r>
                        <a:rPr lang="en-US" sz="1600" dirty="0" smtClean="0">
                          <a:latin typeface="+mj-lt"/>
                        </a:rPr>
                        <a:t>/d</a:t>
                      </a:r>
                      <a:endParaRPr lang="en-US" sz="1600" dirty="0">
                        <a:latin typeface="+mj-lt"/>
                      </a:endParaRPr>
                    </a:p>
                  </a:txBody>
                  <a:tcPr/>
                </a:tc>
                <a:tc>
                  <a:txBody>
                    <a:bodyPr/>
                    <a:lstStyle/>
                    <a:p>
                      <a:pPr algn="ctr"/>
                      <a:r>
                        <a:rPr lang="en-US" sz="1600" dirty="0" smtClean="0">
                          <a:latin typeface="+mj-lt"/>
                        </a:rPr>
                        <a:t>14</a:t>
                      </a:r>
                      <a:endParaRPr lang="en-US" sz="1600" dirty="0">
                        <a:latin typeface="+mj-lt"/>
                      </a:endParaRPr>
                    </a:p>
                  </a:txBody>
                  <a:tcPr/>
                </a:tc>
                <a:tc>
                  <a:txBody>
                    <a:bodyPr/>
                    <a:lstStyle/>
                    <a:p>
                      <a:pPr algn="ctr"/>
                      <a:r>
                        <a:rPr lang="en-US" sz="1600" dirty="0" smtClean="0">
                          <a:latin typeface="+mj-lt"/>
                        </a:rPr>
                        <a:t>3</a:t>
                      </a:r>
                      <a:endParaRPr lang="en-US" sz="1600" dirty="0">
                        <a:latin typeface="+mj-lt"/>
                      </a:endParaRPr>
                    </a:p>
                  </a:txBody>
                  <a:tcPr/>
                </a:tc>
                <a:tc>
                  <a:txBody>
                    <a:bodyPr/>
                    <a:lstStyle/>
                    <a:p>
                      <a:pPr algn="ctr"/>
                      <a:endParaRPr lang="en-US" dirty="0"/>
                    </a:p>
                  </a:txBody>
                  <a:tcPr/>
                </a:tc>
              </a:tr>
            </a:tbl>
          </a:graphicData>
        </a:graphic>
      </p:graphicFrame>
      <p:sp>
        <p:nvSpPr>
          <p:cNvPr id="5" name="Down Arrow 4"/>
          <p:cNvSpPr/>
          <p:nvPr/>
        </p:nvSpPr>
        <p:spPr>
          <a:xfrm>
            <a:off x="7610475" y="3733800"/>
            <a:ext cx="276225" cy="27432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Down Arrow 5"/>
          <p:cNvSpPr/>
          <p:nvPr/>
        </p:nvSpPr>
        <p:spPr>
          <a:xfrm rot="10800000">
            <a:off x="7610475" y="4116704"/>
            <a:ext cx="276225" cy="274320"/>
          </a:xfrm>
          <a:prstGeom prst="downArrow">
            <a:avLst/>
          </a:prstGeom>
          <a:gradFill>
            <a:gsLst>
              <a:gs pos="0">
                <a:srgbClr val="DDEBCF"/>
              </a:gs>
              <a:gs pos="50000">
                <a:srgbClr val="9CB86E"/>
              </a:gs>
              <a:gs pos="100000">
                <a:srgbClr val="156B13"/>
              </a:gs>
            </a:gsLst>
            <a:lin ang="16200000" scaled="0"/>
          </a:gradFill>
          <a:ln>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Down Arrow 6"/>
          <p:cNvSpPr/>
          <p:nvPr/>
        </p:nvSpPr>
        <p:spPr>
          <a:xfrm>
            <a:off x="7610475" y="4486275"/>
            <a:ext cx="276225" cy="27432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93521155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2"/>
          <p:cNvSpPr>
            <a:spLocks noGrp="1"/>
          </p:cNvSpPr>
          <p:nvPr>
            <p:ph type="title"/>
          </p:nvPr>
        </p:nvSpPr>
        <p:spPr bwMode="auto">
          <a:xfrm>
            <a:off x="457200" y="0"/>
            <a:ext cx="8229600" cy="733425"/>
          </a:xfrm>
          <a:noFill/>
          <a:ln>
            <a:miter lim="800000"/>
            <a:headEnd/>
            <a:tailEnd/>
          </a:ln>
        </p:spPr>
        <p:txBody>
          <a:bodyPr vert="horz" wrap="square" lIns="91440" tIns="45720" rIns="91440" bIns="45720" numCol="1" compatLnSpc="1">
            <a:prstTxWarp prst="textNoShape">
              <a:avLst/>
            </a:prstTxWarp>
          </a:bodyPr>
          <a:lstStyle/>
          <a:p>
            <a:pPr eaLnBrk="1" hangingPunct="1"/>
            <a:r>
              <a:rPr lang="en-US" smtClean="0"/>
              <a:t>Notice</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2"/>
          <p:cNvSpPr>
            <a:spLocks noGrp="1"/>
          </p:cNvSpPr>
          <p:nvPr>
            <p:ph type="title"/>
          </p:nvPr>
        </p:nvSpPr>
        <p:spPr bwMode="auto">
          <a:xfrm>
            <a:off x="457200" y="0"/>
            <a:ext cx="8229600" cy="733425"/>
          </a:xfrm>
          <a:noFill/>
          <a:ln>
            <a:miter lim="800000"/>
            <a:headEnd/>
            <a:tailEnd/>
          </a:ln>
        </p:spPr>
        <p:txBody>
          <a:bodyPr vert="horz" wrap="square" lIns="91440" tIns="45720" rIns="91440" bIns="45720" numCol="1" compatLnSpc="1">
            <a:prstTxWarp prst="textNoShape">
              <a:avLst/>
            </a:prstTxWarp>
          </a:bodyPr>
          <a:lstStyle/>
          <a:p>
            <a:r>
              <a:rPr lang="en-US" smtClean="0"/>
              <a:t>Main Regional Offices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2"/>
          <p:cNvSpPr>
            <a:spLocks noGrp="1"/>
          </p:cNvSpPr>
          <p:nvPr>
            <p:ph type="title"/>
          </p:nvPr>
        </p:nvSpPr>
        <p:spPr bwMode="auto">
          <a:xfrm>
            <a:off x="457200" y="0"/>
            <a:ext cx="8229600" cy="733425"/>
          </a:xfrm>
          <a:noFill/>
          <a:ln>
            <a:miter lim="800000"/>
            <a:headEnd/>
            <a:tailEnd/>
          </a:ln>
        </p:spPr>
        <p:txBody>
          <a:bodyPr vert="horz" wrap="square" lIns="91440" tIns="45720" rIns="91440" bIns="45720" numCol="1" compatLnSpc="1">
            <a:prstTxWarp prst="textNoShape">
              <a:avLst/>
            </a:prstTxWarp>
          </a:bodyPr>
          <a:lstStyle/>
          <a:p>
            <a:r>
              <a:rPr lang="en-CA" smtClean="0"/>
              <a:t>Planning Cycle and Capital Allocation</a:t>
            </a:r>
          </a:p>
        </p:txBody>
      </p:sp>
      <p:graphicFrame>
        <p:nvGraphicFramePr>
          <p:cNvPr id="4" name="Diagram 3"/>
          <p:cNvGraphicFramePr/>
          <p:nvPr/>
        </p:nvGraphicFramePr>
        <p:xfrm>
          <a:off x="962025" y="1285876"/>
          <a:ext cx="8039100" cy="15906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7" name="Straight Connector 6"/>
          <p:cNvCxnSpPr/>
          <p:nvPr/>
        </p:nvCxnSpPr>
        <p:spPr>
          <a:xfrm>
            <a:off x="1685925" y="1504950"/>
            <a:ext cx="63246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4962525" y="1295400"/>
            <a:ext cx="0" cy="4191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1685925" y="1504950"/>
            <a:ext cx="0" cy="209550"/>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1685925" y="2409825"/>
            <a:ext cx="0" cy="400050"/>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3390900" y="1514475"/>
            <a:ext cx="0" cy="209550"/>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6457950" y="1514475"/>
            <a:ext cx="0" cy="209550"/>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8010525" y="1504950"/>
            <a:ext cx="0" cy="209550"/>
          </a:xfrm>
          <a:prstGeom prst="line">
            <a:avLst/>
          </a:prstGeom>
        </p:spPr>
        <p:style>
          <a:lnRef idx="2">
            <a:schemeClr val="accent1"/>
          </a:lnRef>
          <a:fillRef idx="0">
            <a:schemeClr val="accent1"/>
          </a:fillRef>
          <a:effectRef idx="1">
            <a:schemeClr val="accent1"/>
          </a:effectRef>
          <a:fontRef idx="minor">
            <a:schemeClr val="tx1"/>
          </a:fontRef>
        </p:style>
      </p:cxnSp>
      <p:sp>
        <p:nvSpPr>
          <p:cNvPr id="16" name="Rounded Rectangle 15"/>
          <p:cNvSpPr/>
          <p:nvPr/>
        </p:nvSpPr>
        <p:spPr>
          <a:xfrm>
            <a:off x="1152525" y="2809875"/>
            <a:ext cx="1085850" cy="666750"/>
          </a:xfrm>
          <a:prstGeom prst="roundRect">
            <a:avLst/>
          </a:prstGeom>
          <a:solidFill>
            <a:schemeClr val="accent3">
              <a:lumMod val="20000"/>
              <a:lumOff val="80000"/>
            </a:schemeClr>
          </a:solidFill>
          <a:ln>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CA" sz="1200" dirty="0">
                <a:solidFill>
                  <a:schemeClr val="tx1"/>
                </a:solidFill>
              </a:rPr>
              <a:t>Long-Range Plan, 5-year Plan, Budget</a:t>
            </a:r>
          </a:p>
        </p:txBody>
      </p:sp>
      <p:sp>
        <p:nvSpPr>
          <p:cNvPr id="17" name="Rounded Rectangle 16"/>
          <p:cNvSpPr/>
          <p:nvPr/>
        </p:nvSpPr>
        <p:spPr>
          <a:xfrm>
            <a:off x="2857500" y="2809875"/>
            <a:ext cx="1085850" cy="666750"/>
          </a:xfrm>
          <a:prstGeom prst="roundRect">
            <a:avLst/>
          </a:prstGeom>
          <a:solidFill>
            <a:schemeClr val="accent3">
              <a:lumMod val="40000"/>
              <a:lumOff val="60000"/>
            </a:schemeClr>
          </a:solidFill>
          <a:ln>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CA" sz="1200" dirty="0">
                <a:solidFill>
                  <a:schemeClr val="tx1"/>
                </a:solidFill>
              </a:rPr>
              <a:t>Long-Range Plan, 5-year Plan, Budget</a:t>
            </a:r>
          </a:p>
        </p:txBody>
      </p:sp>
      <p:sp>
        <p:nvSpPr>
          <p:cNvPr id="18" name="Rounded Rectangle 17"/>
          <p:cNvSpPr/>
          <p:nvPr/>
        </p:nvSpPr>
        <p:spPr>
          <a:xfrm>
            <a:off x="4419600" y="2809875"/>
            <a:ext cx="1085850" cy="666750"/>
          </a:xfrm>
          <a:prstGeom prst="roundRect">
            <a:avLst/>
          </a:prstGeom>
          <a:solidFill>
            <a:schemeClr val="accent3">
              <a:lumMod val="60000"/>
              <a:lumOff val="40000"/>
            </a:schemeClr>
          </a:solidFill>
          <a:ln>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CA" sz="1200" dirty="0">
                <a:solidFill>
                  <a:schemeClr val="tx1"/>
                </a:solidFill>
              </a:rPr>
              <a:t>Long-Range Plan, 5-Year Plan, Budget</a:t>
            </a:r>
          </a:p>
        </p:txBody>
      </p:sp>
      <p:sp>
        <p:nvSpPr>
          <p:cNvPr id="20" name="Rounded Rectangle 19"/>
          <p:cNvSpPr/>
          <p:nvPr/>
        </p:nvSpPr>
        <p:spPr>
          <a:xfrm>
            <a:off x="7496175" y="2809875"/>
            <a:ext cx="1085850" cy="666750"/>
          </a:xfrm>
          <a:prstGeom prst="roundRect">
            <a:avLst/>
          </a:prstGeom>
          <a:solidFill>
            <a:schemeClr val="accent3">
              <a:lumMod val="50000"/>
            </a:schemeClr>
          </a:solidFill>
          <a:ln>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CA" sz="1200" dirty="0">
                <a:solidFill>
                  <a:schemeClr val="bg1"/>
                </a:solidFill>
              </a:rPr>
              <a:t>Long-Range Plan, 5-Year Plan, Budget</a:t>
            </a:r>
          </a:p>
        </p:txBody>
      </p:sp>
      <p:cxnSp>
        <p:nvCxnSpPr>
          <p:cNvPr id="22" name="Straight Connector 21"/>
          <p:cNvCxnSpPr/>
          <p:nvPr/>
        </p:nvCxnSpPr>
        <p:spPr>
          <a:xfrm>
            <a:off x="3390900" y="2409825"/>
            <a:ext cx="0" cy="400050"/>
          </a:xfrm>
          <a:prstGeom prst="line">
            <a:avLst/>
          </a:prstGeom>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4962525" y="2409825"/>
            <a:ext cx="0" cy="400050"/>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6467475" y="2428875"/>
            <a:ext cx="0" cy="400050"/>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8020050" y="2409825"/>
            <a:ext cx="0" cy="400050"/>
          </a:xfrm>
          <a:prstGeom prst="line">
            <a:avLst/>
          </a:prstGeom>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1695450" y="3886200"/>
            <a:ext cx="63246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1685925" y="3476625"/>
            <a:ext cx="0" cy="400050"/>
          </a:xfrm>
          <a:prstGeom prst="line">
            <a:avLst/>
          </a:prstGeom>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3390900" y="3476625"/>
            <a:ext cx="0" cy="400050"/>
          </a:xfrm>
          <a:prstGeom prst="line">
            <a:avLst/>
          </a:prstGeom>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4962525" y="3486150"/>
            <a:ext cx="0" cy="400050"/>
          </a:xfrm>
          <a:prstGeom prst="line">
            <a:avLst/>
          </a:prstGeom>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6477000" y="3476625"/>
            <a:ext cx="0" cy="400050"/>
          </a:xfrm>
          <a:prstGeom prst="line">
            <a:avLst/>
          </a:prstGeom>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8029575" y="3476625"/>
            <a:ext cx="0" cy="400050"/>
          </a:xfrm>
          <a:prstGeom prst="line">
            <a:avLst/>
          </a:prstGeom>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4962525" y="3886200"/>
            <a:ext cx="0" cy="400050"/>
          </a:xfrm>
          <a:prstGeom prst="line">
            <a:avLst/>
          </a:prstGeom>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a:off x="771525" y="2057400"/>
            <a:ext cx="381000" cy="0"/>
          </a:xfrm>
          <a:prstGeom prst="straightConnector1">
            <a:avLst/>
          </a:prstGeom>
          <a:ln>
            <a:solidFill>
              <a:schemeClr val="accent3">
                <a:lumMod val="75000"/>
              </a:schemeClr>
            </a:solidFill>
            <a:prstDash val="dash"/>
            <a:tailEnd type="arrow"/>
          </a:ln>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a:off x="771525" y="2057400"/>
            <a:ext cx="0" cy="2433638"/>
          </a:xfrm>
          <a:prstGeom prst="line">
            <a:avLst/>
          </a:prstGeom>
          <a:ln>
            <a:solidFill>
              <a:schemeClr val="accent3">
                <a:lumMod val="75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42" name="Straight Connector 41"/>
          <p:cNvCxnSpPr>
            <a:endCxn id="0" idx="1"/>
          </p:cNvCxnSpPr>
          <p:nvPr/>
        </p:nvCxnSpPr>
        <p:spPr>
          <a:xfrm>
            <a:off x="771525" y="4491038"/>
            <a:ext cx="180975" cy="0"/>
          </a:xfrm>
          <a:prstGeom prst="line">
            <a:avLst/>
          </a:prstGeom>
          <a:ln>
            <a:solidFill>
              <a:schemeClr val="accent3">
                <a:lumMod val="75000"/>
              </a:schemeClr>
            </a:solidFill>
          </a:ln>
        </p:spPr>
        <p:style>
          <a:lnRef idx="2">
            <a:schemeClr val="accent1"/>
          </a:lnRef>
          <a:fillRef idx="0">
            <a:schemeClr val="accent1"/>
          </a:fillRef>
          <a:effectRef idx="1">
            <a:schemeClr val="accent1"/>
          </a:effectRef>
          <a:fontRef idx="minor">
            <a:schemeClr val="tx1"/>
          </a:fontRef>
        </p:style>
      </p:cxnSp>
      <p:sp>
        <p:nvSpPr>
          <p:cNvPr id="45" name="TextBox 44"/>
          <p:cNvSpPr txBox="1"/>
          <p:nvPr/>
        </p:nvSpPr>
        <p:spPr>
          <a:xfrm rot="16200000">
            <a:off x="-671512" y="3041650"/>
            <a:ext cx="2257425" cy="307975"/>
          </a:xfrm>
          <a:prstGeom prst="rect">
            <a:avLst/>
          </a:prstGeom>
          <a:noFill/>
        </p:spPr>
        <p:txBody>
          <a:bodyPr>
            <a:spAutoFit/>
          </a:bodyPr>
          <a:lstStyle/>
          <a:p>
            <a:pPr algn="ctr">
              <a:defRPr/>
            </a:pPr>
            <a:r>
              <a:rPr lang="en-CA" sz="1400" b="1" dirty="0">
                <a:solidFill>
                  <a:schemeClr val="accent3">
                    <a:lumMod val="75000"/>
                  </a:schemeClr>
                </a:solidFill>
                <a:ea typeface="ＭＳ Ｐゴシック" pitchFamily="34" charset="-128"/>
                <a:cs typeface="Arial" charset="0"/>
              </a:rPr>
              <a:t>Recycle as Required </a:t>
            </a:r>
          </a:p>
        </p:txBody>
      </p:sp>
      <p:sp>
        <p:nvSpPr>
          <p:cNvPr id="46" name="Rounded Rectangle 45"/>
          <p:cNvSpPr/>
          <p:nvPr/>
        </p:nvSpPr>
        <p:spPr>
          <a:xfrm>
            <a:off x="2705100" y="5086351"/>
            <a:ext cx="4524375" cy="771524"/>
          </a:xfrm>
          <a:prstGeom prst="roundRect">
            <a:avLst/>
          </a:prstGeom>
          <a:solidFill>
            <a:srgbClr val="0070C0"/>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CA" sz="2000" b="1" dirty="0"/>
              <a:t>Board Approval, Capital Allocation, Project Approval, Program Execution</a:t>
            </a:r>
            <a:endParaRPr lang="en-CA" dirty="0"/>
          </a:p>
        </p:txBody>
      </p:sp>
      <p:cxnSp>
        <p:nvCxnSpPr>
          <p:cNvPr id="47" name="Straight Connector 46"/>
          <p:cNvCxnSpPr/>
          <p:nvPr/>
        </p:nvCxnSpPr>
        <p:spPr>
          <a:xfrm>
            <a:off x="4962525" y="4667250"/>
            <a:ext cx="0" cy="400050"/>
          </a:xfrm>
          <a:prstGeom prst="line">
            <a:avLst/>
          </a:prstGeom>
        </p:spPr>
        <p:style>
          <a:lnRef idx="2">
            <a:schemeClr val="accent1"/>
          </a:lnRef>
          <a:fillRef idx="0">
            <a:schemeClr val="accent1"/>
          </a:fillRef>
          <a:effectRef idx="1">
            <a:schemeClr val="accent1"/>
          </a:effectRef>
          <a:fontRef idx="minor">
            <a:schemeClr val="tx1"/>
          </a:fontRef>
        </p:style>
      </p:cxnSp>
      <p:sp>
        <p:nvSpPr>
          <p:cNvPr id="5" name="Rounded Rectangle 4"/>
          <p:cNvSpPr/>
          <p:nvPr/>
        </p:nvSpPr>
        <p:spPr>
          <a:xfrm>
            <a:off x="962025" y="857250"/>
            <a:ext cx="8039100" cy="523875"/>
          </a:xfrm>
          <a:prstGeom prst="roundRect">
            <a:avLst/>
          </a:prstGeom>
          <a:solidFill>
            <a:srgbClr val="0070C0"/>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CA" sz="2000" b="1" dirty="0"/>
              <a:t>Corporate </a:t>
            </a:r>
            <a:r>
              <a:rPr lang="en-CA" sz="2000" b="1" dirty="0" smtClean="0"/>
              <a:t>Input:  Common Assumptions on </a:t>
            </a:r>
            <a:r>
              <a:rPr lang="en-CA" sz="2000" b="1" dirty="0"/>
              <a:t>External Environment</a:t>
            </a:r>
            <a:r>
              <a:rPr lang="en-CA" dirty="0"/>
              <a:t> </a:t>
            </a:r>
          </a:p>
        </p:txBody>
      </p:sp>
      <p:sp>
        <p:nvSpPr>
          <p:cNvPr id="33" name="Rounded Rectangle 32"/>
          <p:cNvSpPr/>
          <p:nvPr/>
        </p:nvSpPr>
        <p:spPr>
          <a:xfrm>
            <a:off x="952500" y="4276725"/>
            <a:ext cx="8039100" cy="476249"/>
          </a:xfrm>
          <a:prstGeom prst="roundRect">
            <a:avLst/>
          </a:prstGeom>
          <a:solidFill>
            <a:srgbClr val="0070C0"/>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CA" sz="2000" b="1" dirty="0"/>
              <a:t>Corporate Roll Up:  Discretionary and Non-Discretionary </a:t>
            </a:r>
            <a:r>
              <a:rPr lang="en-CA" sz="2000" b="1" dirty="0" err="1"/>
              <a:t>Capex</a:t>
            </a:r>
            <a:endParaRPr lang="en-CA" dirty="0"/>
          </a:p>
        </p:txBody>
      </p:sp>
      <p:sp>
        <p:nvSpPr>
          <p:cNvPr id="19" name="Rounded Rectangle 18"/>
          <p:cNvSpPr/>
          <p:nvPr/>
        </p:nvSpPr>
        <p:spPr>
          <a:xfrm>
            <a:off x="5934075" y="2809875"/>
            <a:ext cx="1085850" cy="666750"/>
          </a:xfrm>
          <a:prstGeom prst="roundRect">
            <a:avLst/>
          </a:prstGeom>
          <a:solidFill>
            <a:schemeClr val="accent3">
              <a:lumMod val="75000"/>
            </a:schemeClr>
          </a:solidFill>
          <a:ln>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CA" sz="1200" dirty="0">
                <a:solidFill>
                  <a:schemeClr val="bg1"/>
                </a:solidFill>
              </a:rPr>
              <a:t>Long-Range Plan, 5-Year Plan, Budget</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3"/>
          <p:cNvSpPr>
            <a:spLocks noGrp="1"/>
          </p:cNvSpPr>
          <p:nvPr>
            <p:ph type="title"/>
          </p:nvPr>
        </p:nvSpPr>
        <p:spPr bwMode="auto">
          <a:xfrm>
            <a:off x="457200" y="0"/>
            <a:ext cx="8229600" cy="733425"/>
          </a:xfrm>
          <a:noFill/>
          <a:ln>
            <a:miter lim="800000"/>
            <a:headEnd/>
            <a:tailEnd/>
          </a:ln>
        </p:spPr>
        <p:txBody>
          <a:bodyPr vert="horz" wrap="square" lIns="91440" tIns="45720" rIns="91440" bIns="45720" numCol="1" compatLnSpc="1">
            <a:prstTxWarp prst="textNoShape">
              <a:avLst/>
            </a:prstTxWarp>
          </a:bodyPr>
          <a:lstStyle/>
          <a:p>
            <a:r>
              <a:rPr lang="en-CA" smtClean="0"/>
              <a:t>Annual Planning Cycle</a:t>
            </a:r>
          </a:p>
        </p:txBody>
      </p:sp>
      <p:graphicFrame>
        <p:nvGraphicFramePr>
          <p:cNvPr id="5" name="Diagram 4"/>
          <p:cNvGraphicFramePr/>
          <p:nvPr/>
        </p:nvGraphicFramePr>
        <p:xfrm>
          <a:off x="981075" y="1396999"/>
          <a:ext cx="6638925" cy="44989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2"/>
          <p:cNvSpPr>
            <a:spLocks noGrp="1"/>
          </p:cNvSpPr>
          <p:nvPr>
            <p:ph type="title"/>
          </p:nvPr>
        </p:nvSpPr>
        <p:spPr bwMode="auto">
          <a:xfrm>
            <a:off x="457200" y="0"/>
            <a:ext cx="8229600" cy="733425"/>
          </a:xfrm>
          <a:noFill/>
          <a:ln>
            <a:miter lim="800000"/>
            <a:headEnd/>
            <a:tailEnd/>
          </a:ln>
        </p:spPr>
        <p:txBody>
          <a:bodyPr vert="horz" wrap="square" lIns="91440" tIns="45720" rIns="91440" bIns="45720" numCol="1" compatLnSpc="1">
            <a:prstTxWarp prst="textNoShape">
              <a:avLst/>
            </a:prstTxWarp>
          </a:bodyPr>
          <a:lstStyle/>
          <a:p>
            <a:r>
              <a:rPr lang="en-CA" smtClean="0"/>
              <a:t>Attracting Capital:  The Project Approval Process</a:t>
            </a:r>
          </a:p>
        </p:txBody>
      </p:sp>
      <p:sp>
        <p:nvSpPr>
          <p:cNvPr id="5" name="Pentagon 4"/>
          <p:cNvSpPr/>
          <p:nvPr/>
        </p:nvSpPr>
        <p:spPr>
          <a:xfrm>
            <a:off x="971550" y="4229100"/>
            <a:ext cx="1285875" cy="864000"/>
          </a:xfrm>
          <a:prstGeom prst="homePlate">
            <a:avLst/>
          </a:prstGeom>
          <a:solidFill>
            <a:schemeClr val="accent3">
              <a:lumMod val="40000"/>
              <a:lumOff val="60000"/>
            </a:schemeClr>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CA" sz="1200" b="1" dirty="0">
                <a:solidFill>
                  <a:schemeClr val="tx1"/>
                </a:solidFill>
              </a:rPr>
              <a:t>Asset Positioning:  Country/Basin Entry Analysis</a:t>
            </a:r>
          </a:p>
        </p:txBody>
      </p:sp>
      <p:sp>
        <p:nvSpPr>
          <p:cNvPr id="6" name="Pentagon 5"/>
          <p:cNvSpPr/>
          <p:nvPr/>
        </p:nvSpPr>
        <p:spPr>
          <a:xfrm>
            <a:off x="2851150" y="4229100"/>
            <a:ext cx="1171575" cy="864000"/>
          </a:xfrm>
          <a:prstGeom prst="homePlate">
            <a:avLst/>
          </a:prstGeom>
          <a:solidFill>
            <a:schemeClr val="accent3">
              <a:lumMod val="40000"/>
              <a:lumOff val="60000"/>
            </a:schemeClr>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CA" sz="1200" b="1" dirty="0">
                <a:solidFill>
                  <a:schemeClr val="tx1"/>
                </a:solidFill>
              </a:rPr>
              <a:t>Project Approval Request:  Exploration</a:t>
            </a:r>
          </a:p>
        </p:txBody>
      </p:sp>
      <p:sp>
        <p:nvSpPr>
          <p:cNvPr id="9" name="Pentagon 8"/>
          <p:cNvSpPr/>
          <p:nvPr/>
        </p:nvSpPr>
        <p:spPr>
          <a:xfrm>
            <a:off x="4616450" y="4229100"/>
            <a:ext cx="1171575" cy="864000"/>
          </a:xfrm>
          <a:prstGeom prst="homePlate">
            <a:avLst/>
          </a:prstGeom>
          <a:solidFill>
            <a:schemeClr val="accent3">
              <a:lumMod val="40000"/>
              <a:lumOff val="60000"/>
            </a:schemeClr>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CA" sz="1200" b="1" dirty="0">
                <a:solidFill>
                  <a:schemeClr val="tx1"/>
                </a:solidFill>
              </a:rPr>
              <a:t>Project Approval Request:  Appraisal</a:t>
            </a:r>
          </a:p>
        </p:txBody>
      </p:sp>
      <p:sp>
        <p:nvSpPr>
          <p:cNvPr id="10" name="Pentagon 9"/>
          <p:cNvSpPr/>
          <p:nvPr/>
        </p:nvSpPr>
        <p:spPr>
          <a:xfrm>
            <a:off x="6381750" y="4229100"/>
            <a:ext cx="1295400" cy="864000"/>
          </a:xfrm>
          <a:prstGeom prst="homePlate">
            <a:avLst/>
          </a:prstGeom>
          <a:solidFill>
            <a:schemeClr val="accent3">
              <a:lumMod val="40000"/>
              <a:lumOff val="60000"/>
            </a:schemeClr>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CA" sz="1200" b="1" dirty="0">
                <a:solidFill>
                  <a:schemeClr val="tx1"/>
                </a:solidFill>
              </a:rPr>
              <a:t>Project Approval Request:  Development</a:t>
            </a:r>
          </a:p>
        </p:txBody>
      </p:sp>
      <p:sp>
        <p:nvSpPr>
          <p:cNvPr id="11" name="Rectangle 10"/>
          <p:cNvSpPr/>
          <p:nvPr/>
        </p:nvSpPr>
        <p:spPr>
          <a:xfrm>
            <a:off x="2838450" y="5410200"/>
            <a:ext cx="1009650" cy="561975"/>
          </a:xfrm>
          <a:prstGeom prst="rect">
            <a:avLst/>
          </a:prstGeom>
          <a:solidFill>
            <a:schemeClr val="accent3">
              <a:lumMod val="20000"/>
              <a:lumOff val="80000"/>
            </a:schemeClr>
          </a:solidFill>
          <a:ln w="12700">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CA" sz="1200" dirty="0">
                <a:solidFill>
                  <a:schemeClr val="tx1"/>
                </a:solidFill>
              </a:rPr>
              <a:t>AFE:  Seismic, Drilling</a:t>
            </a:r>
          </a:p>
        </p:txBody>
      </p:sp>
      <p:sp>
        <p:nvSpPr>
          <p:cNvPr id="12" name="Rectangle 11"/>
          <p:cNvSpPr/>
          <p:nvPr/>
        </p:nvSpPr>
        <p:spPr>
          <a:xfrm>
            <a:off x="4619625" y="5410200"/>
            <a:ext cx="1009650" cy="561975"/>
          </a:xfrm>
          <a:prstGeom prst="rect">
            <a:avLst/>
          </a:prstGeom>
          <a:solidFill>
            <a:schemeClr val="accent3">
              <a:lumMod val="20000"/>
              <a:lumOff val="80000"/>
            </a:schemeClr>
          </a:solidFill>
          <a:ln w="12700">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CA" sz="1200" dirty="0">
                <a:solidFill>
                  <a:schemeClr val="tx1"/>
                </a:solidFill>
              </a:rPr>
              <a:t>AFE:  Drilling, Reservoir Testing</a:t>
            </a:r>
          </a:p>
        </p:txBody>
      </p:sp>
      <p:sp>
        <p:nvSpPr>
          <p:cNvPr id="13" name="Rectangle 12"/>
          <p:cNvSpPr/>
          <p:nvPr/>
        </p:nvSpPr>
        <p:spPr>
          <a:xfrm>
            <a:off x="6391275" y="5410200"/>
            <a:ext cx="1009650" cy="561975"/>
          </a:xfrm>
          <a:prstGeom prst="rect">
            <a:avLst/>
          </a:prstGeom>
          <a:solidFill>
            <a:schemeClr val="accent3">
              <a:lumMod val="20000"/>
              <a:lumOff val="80000"/>
            </a:schemeClr>
          </a:solidFill>
          <a:ln w="12700">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CA" sz="1200" dirty="0">
                <a:solidFill>
                  <a:schemeClr val="tx1"/>
                </a:solidFill>
              </a:rPr>
              <a:t>AFE:  Pipeline, Facilities</a:t>
            </a:r>
          </a:p>
        </p:txBody>
      </p:sp>
      <p:cxnSp>
        <p:nvCxnSpPr>
          <p:cNvPr id="15" name="Straight Arrow Connector 14"/>
          <p:cNvCxnSpPr/>
          <p:nvPr/>
        </p:nvCxnSpPr>
        <p:spPr>
          <a:xfrm>
            <a:off x="2257425" y="4657725"/>
            <a:ext cx="593725" cy="9525"/>
          </a:xfrm>
          <a:prstGeom prst="straightConnector1">
            <a:avLst/>
          </a:prstGeom>
          <a:ln w="15875">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a:off x="5788025" y="4667250"/>
            <a:ext cx="593725" cy="9525"/>
          </a:xfrm>
          <a:prstGeom prst="straightConnector1">
            <a:avLst/>
          </a:prstGeom>
          <a:ln w="15875">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4010025" y="4648200"/>
            <a:ext cx="593725" cy="9525"/>
          </a:xfrm>
          <a:prstGeom prst="straightConnector1">
            <a:avLst/>
          </a:prstGeom>
          <a:ln w="15875">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19" name="Diamond 18"/>
          <p:cNvSpPr/>
          <p:nvPr/>
        </p:nvSpPr>
        <p:spPr>
          <a:xfrm>
            <a:off x="2390775" y="4514850"/>
            <a:ext cx="228600" cy="285750"/>
          </a:xfrm>
          <a:prstGeom prst="diamond">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a:p>
        </p:txBody>
      </p:sp>
      <p:sp>
        <p:nvSpPr>
          <p:cNvPr id="20" name="Diamond 19"/>
          <p:cNvSpPr/>
          <p:nvPr/>
        </p:nvSpPr>
        <p:spPr>
          <a:xfrm>
            <a:off x="5953125" y="4524375"/>
            <a:ext cx="228600" cy="285750"/>
          </a:xfrm>
          <a:prstGeom prst="diamond">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a:p>
        </p:txBody>
      </p:sp>
      <p:sp>
        <p:nvSpPr>
          <p:cNvPr id="21" name="Diamond 20"/>
          <p:cNvSpPr/>
          <p:nvPr/>
        </p:nvSpPr>
        <p:spPr>
          <a:xfrm>
            <a:off x="4162425" y="4505325"/>
            <a:ext cx="228600" cy="285750"/>
          </a:xfrm>
          <a:prstGeom prst="diamond">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a:p>
        </p:txBody>
      </p:sp>
      <p:cxnSp>
        <p:nvCxnSpPr>
          <p:cNvPr id="23" name="Straight Connector 22"/>
          <p:cNvCxnSpPr>
            <a:endCxn id="11" idx="0"/>
          </p:cNvCxnSpPr>
          <p:nvPr/>
        </p:nvCxnSpPr>
        <p:spPr>
          <a:xfrm>
            <a:off x="3343275" y="5092700"/>
            <a:ext cx="0" cy="31750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5162550" y="5092700"/>
            <a:ext cx="0" cy="31750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6886575" y="5091113"/>
            <a:ext cx="0" cy="315912"/>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27" name="Diamond 26"/>
          <p:cNvSpPr/>
          <p:nvPr/>
        </p:nvSpPr>
        <p:spPr>
          <a:xfrm>
            <a:off x="1143000" y="6219825"/>
            <a:ext cx="228600" cy="285750"/>
          </a:xfrm>
          <a:prstGeom prst="diamond">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a:p>
        </p:txBody>
      </p:sp>
      <p:sp>
        <p:nvSpPr>
          <p:cNvPr id="28" name="TextBox 27"/>
          <p:cNvSpPr txBox="1"/>
          <p:nvPr/>
        </p:nvSpPr>
        <p:spPr>
          <a:xfrm>
            <a:off x="1438275" y="6219825"/>
            <a:ext cx="4943475" cy="254000"/>
          </a:xfrm>
          <a:prstGeom prst="rect">
            <a:avLst/>
          </a:prstGeom>
          <a:noFill/>
        </p:spPr>
        <p:txBody>
          <a:bodyPr>
            <a:spAutoFit/>
          </a:bodyPr>
          <a:lstStyle/>
          <a:p>
            <a:pPr>
              <a:defRPr/>
            </a:pPr>
            <a:r>
              <a:rPr lang="en-CA" sz="1050" b="1" dirty="0">
                <a:ea typeface="ＭＳ Ｐゴシック" pitchFamily="34" charset="-128"/>
                <a:cs typeface="Arial" charset="0"/>
              </a:rPr>
              <a:t>Request for capital budget allocation; decision to continue, amend, suspend, or divest</a:t>
            </a:r>
          </a:p>
        </p:txBody>
      </p:sp>
      <p:sp>
        <p:nvSpPr>
          <p:cNvPr id="29" name="Rectangle 3"/>
          <p:cNvSpPr txBox="1">
            <a:spLocks noChangeArrowheads="1"/>
          </p:cNvSpPr>
          <p:nvPr/>
        </p:nvSpPr>
        <p:spPr>
          <a:xfrm>
            <a:off x="457200" y="788988"/>
            <a:ext cx="8229600" cy="1925637"/>
          </a:xfrm>
          <a:prstGeom prst="rect">
            <a:avLst/>
          </a:prstGeom>
        </p:spPr>
        <p:txBody>
          <a:bodyPr/>
          <a:lstStyle/>
          <a:p>
            <a:pPr marL="342900" indent="-342900">
              <a:spcBef>
                <a:spcPct val="20000"/>
              </a:spcBef>
              <a:buFont typeface="Arial" charset="0"/>
              <a:buChar char="•"/>
              <a:defRPr/>
            </a:pPr>
            <a:r>
              <a:rPr lang="en-CA" sz="1400" dirty="0">
                <a:latin typeface="Arial" pitchFamily="34" charset="0"/>
                <a:ea typeface="ＭＳ Ｐゴシック" pitchFamily="34" charset="-128"/>
              </a:rPr>
              <a:t>Materiality, total </a:t>
            </a:r>
            <a:r>
              <a:rPr lang="en-CA" sz="1400" dirty="0" err="1">
                <a:latin typeface="Arial" pitchFamily="34" charset="0"/>
                <a:ea typeface="ＭＳ Ｐゴシック" pitchFamily="34" charset="-128"/>
              </a:rPr>
              <a:t>capex</a:t>
            </a:r>
            <a:r>
              <a:rPr lang="en-CA" sz="1400" dirty="0">
                <a:latin typeface="Arial" pitchFamily="34" charset="0"/>
                <a:ea typeface="ＭＳ Ｐゴシック" pitchFamily="34" charset="-128"/>
              </a:rPr>
              <a:t> exposure, full-cycle economics/metrics, are all considerations in determining whether an IOC will position, or continue to invest, in a particular asset, basin, country.</a:t>
            </a:r>
          </a:p>
          <a:p>
            <a:pPr marL="342900" indent="-342900">
              <a:spcBef>
                <a:spcPct val="20000"/>
              </a:spcBef>
              <a:buFont typeface="Arial" charset="0"/>
              <a:buChar char="•"/>
              <a:defRPr/>
            </a:pPr>
            <a:r>
              <a:rPr lang="en-CA" sz="1400" dirty="0">
                <a:latin typeface="Arial" pitchFamily="34" charset="0"/>
                <a:ea typeface="ＭＳ Ｐゴシック" pitchFamily="34" charset="-128"/>
              </a:rPr>
              <a:t>Each project is disaggregated into “discrete investment decisions”, in the form of Project Approval Requests (</a:t>
            </a:r>
            <a:r>
              <a:rPr lang="en-CA" sz="1400" dirty="0" err="1">
                <a:latin typeface="Arial" pitchFamily="34" charset="0"/>
                <a:ea typeface="ＭＳ Ｐゴシック" pitchFamily="34" charset="-128"/>
              </a:rPr>
              <a:t>PARs</a:t>
            </a:r>
            <a:r>
              <a:rPr lang="en-CA" sz="1400" dirty="0">
                <a:latin typeface="Arial" pitchFamily="34" charset="0"/>
                <a:ea typeface="ＭＳ Ｐゴシック" pitchFamily="34" charset="-128"/>
              </a:rPr>
              <a:t>), creating a natural </a:t>
            </a:r>
            <a:r>
              <a:rPr lang="en-CA" sz="1400" i="1" dirty="0">
                <a:solidFill>
                  <a:srgbClr val="C00000"/>
                </a:solidFill>
                <a:latin typeface="Arial" pitchFamily="34" charset="0"/>
                <a:ea typeface="ＭＳ Ｐゴシック" pitchFamily="34" charset="-128"/>
              </a:rPr>
              <a:t>stage-gate</a:t>
            </a:r>
            <a:r>
              <a:rPr lang="en-CA" sz="1400" dirty="0">
                <a:latin typeface="Arial" pitchFamily="34" charset="0"/>
                <a:ea typeface="ＭＳ Ｐゴシック" pitchFamily="34" charset="-128"/>
              </a:rPr>
              <a:t> for capital approval and allocation.</a:t>
            </a:r>
          </a:p>
          <a:p>
            <a:pPr marL="800100" lvl="1" indent="-342900">
              <a:spcBef>
                <a:spcPct val="20000"/>
              </a:spcBef>
              <a:buFont typeface="Arial" charset="0"/>
              <a:buChar char="•"/>
              <a:defRPr/>
            </a:pPr>
            <a:r>
              <a:rPr lang="en-CA" sz="1200" dirty="0">
                <a:latin typeface="Arial" pitchFamily="34" charset="0"/>
                <a:ea typeface="ＭＳ Ｐゴシック" pitchFamily="34" charset="-128"/>
              </a:rPr>
              <a:t>A PAR can extend beyond a single fiscal year budget, depending on scope of the work program.  Represents </a:t>
            </a:r>
            <a:r>
              <a:rPr lang="en-CA" sz="1200" b="1" i="1" dirty="0">
                <a:solidFill>
                  <a:srgbClr val="C00000"/>
                </a:solidFill>
                <a:latin typeface="Arial" pitchFamily="34" charset="0"/>
                <a:ea typeface="ＭＳ Ｐゴシック" pitchFamily="34" charset="-128"/>
              </a:rPr>
              <a:t>non-discretionary</a:t>
            </a:r>
            <a:r>
              <a:rPr lang="en-CA" sz="1200" dirty="0">
                <a:latin typeface="Arial" pitchFamily="34" charset="0"/>
                <a:ea typeface="ＭＳ Ｐゴシック" pitchFamily="34" charset="-128"/>
              </a:rPr>
              <a:t> </a:t>
            </a:r>
            <a:r>
              <a:rPr lang="en-CA" sz="1200" dirty="0" err="1">
                <a:latin typeface="Arial" pitchFamily="34" charset="0"/>
                <a:ea typeface="ＭＳ Ｐゴシック" pitchFamily="34" charset="-128"/>
              </a:rPr>
              <a:t>capex</a:t>
            </a:r>
            <a:r>
              <a:rPr lang="en-CA" sz="1200" dirty="0">
                <a:latin typeface="Arial" pitchFamily="34" charset="0"/>
                <a:ea typeface="ＭＳ Ｐゴシック" pitchFamily="34" charset="-128"/>
              </a:rPr>
              <a:t> at the start of the budget year</a:t>
            </a:r>
          </a:p>
          <a:p>
            <a:pPr marL="800100" lvl="1" indent="-342900">
              <a:spcBef>
                <a:spcPct val="20000"/>
              </a:spcBef>
              <a:buFont typeface="Arial" charset="0"/>
              <a:buChar char="•"/>
              <a:defRPr/>
            </a:pPr>
            <a:r>
              <a:rPr lang="en-CA" sz="1200" dirty="0">
                <a:latin typeface="Arial" pitchFamily="34" charset="0"/>
                <a:ea typeface="ＭＳ Ｐゴシック" pitchFamily="34" charset="-128"/>
              </a:rPr>
              <a:t>Each PAR has one or a series of associated </a:t>
            </a:r>
            <a:r>
              <a:rPr lang="en-CA" sz="1200" dirty="0" smtClean="0">
                <a:latin typeface="Arial" pitchFamily="34" charset="0"/>
                <a:ea typeface="ＭＳ Ｐゴシック" pitchFamily="34" charset="-128"/>
              </a:rPr>
              <a:t>Approval for Expenditure (AFE) documents </a:t>
            </a:r>
            <a:r>
              <a:rPr lang="en-CA" sz="1200" dirty="0">
                <a:latin typeface="Arial" pitchFamily="34" charset="0"/>
                <a:ea typeface="ＭＳ Ｐゴシック" pitchFamily="34" charset="-128"/>
              </a:rPr>
              <a:t>for a specific activity or </a:t>
            </a:r>
            <a:r>
              <a:rPr lang="en-CA" sz="1200" dirty="0" err="1">
                <a:latin typeface="Arial" pitchFamily="34" charset="0"/>
                <a:ea typeface="ＭＳ Ｐゴシック" pitchFamily="34" charset="-128"/>
              </a:rPr>
              <a:t>capex</a:t>
            </a:r>
            <a:r>
              <a:rPr lang="en-CA" sz="1200" dirty="0">
                <a:latin typeface="Arial" pitchFamily="34" charset="0"/>
                <a:ea typeface="ＭＳ Ｐゴシック" pitchFamily="34" charset="-128"/>
              </a:rPr>
              <a:t> element</a:t>
            </a:r>
          </a:p>
          <a:p>
            <a:pPr marL="800100" lvl="1" indent="-342900">
              <a:spcBef>
                <a:spcPct val="20000"/>
              </a:spcBef>
              <a:buFont typeface="Arial" charset="0"/>
              <a:buChar char="•"/>
              <a:defRPr/>
            </a:pPr>
            <a:r>
              <a:rPr lang="en-CA" sz="1200" dirty="0">
                <a:latin typeface="Arial" pitchFamily="34" charset="0"/>
                <a:ea typeface="ＭＳ Ｐゴシック" pitchFamily="34" charset="-128"/>
              </a:rPr>
              <a:t>Sum of </a:t>
            </a:r>
            <a:r>
              <a:rPr lang="en-CA" sz="1200" dirty="0" err="1">
                <a:latin typeface="Arial" pitchFamily="34" charset="0"/>
                <a:ea typeface="ＭＳ Ｐゴシック" pitchFamily="34" charset="-128"/>
              </a:rPr>
              <a:t>AFEs</a:t>
            </a:r>
            <a:r>
              <a:rPr lang="en-CA" sz="1200" dirty="0">
                <a:latin typeface="Arial" pitchFamily="34" charset="0"/>
                <a:ea typeface="ＭＳ Ｐゴシック" pitchFamily="34" charset="-128"/>
              </a:rPr>
              <a:t> for a calendar year = </a:t>
            </a:r>
            <a:r>
              <a:rPr lang="en-CA" sz="1200" b="1" i="1" dirty="0">
                <a:solidFill>
                  <a:srgbClr val="C00000"/>
                </a:solidFill>
                <a:latin typeface="Arial" pitchFamily="34" charset="0"/>
                <a:ea typeface="ＭＳ Ｐゴシック" pitchFamily="34" charset="-128"/>
              </a:rPr>
              <a:t>capital Budget</a:t>
            </a:r>
          </a:p>
          <a:p>
            <a:pPr marL="342900" indent="-342900">
              <a:spcBef>
                <a:spcPct val="20000"/>
              </a:spcBef>
              <a:buFont typeface="Arial" charset="0"/>
              <a:buChar char="•"/>
              <a:defRPr/>
            </a:pPr>
            <a:r>
              <a:rPr lang="en-CA" sz="1400" dirty="0">
                <a:latin typeface="Arial" pitchFamily="34" charset="0"/>
                <a:ea typeface="ＭＳ Ｐゴシック" pitchFamily="34" charset="-128"/>
              </a:rPr>
              <a:t>Each stage-gate creates an opportunity for the Company to </a:t>
            </a:r>
            <a:r>
              <a:rPr lang="en-CA" sz="1400" u="sng" dirty="0">
                <a:solidFill>
                  <a:srgbClr val="C00000"/>
                </a:solidFill>
                <a:latin typeface="Arial" pitchFamily="34" charset="0"/>
                <a:ea typeface="ＭＳ Ｐゴシック" pitchFamily="34" charset="-128"/>
              </a:rPr>
              <a:t>continue, amend, suspend, or exit/divest</a:t>
            </a:r>
          </a:p>
        </p:txBody>
      </p:sp>
      <p:sp>
        <p:nvSpPr>
          <p:cNvPr id="30" name="Rounded Rectangle 29"/>
          <p:cNvSpPr/>
          <p:nvPr/>
        </p:nvSpPr>
        <p:spPr>
          <a:xfrm>
            <a:off x="409575" y="3543301"/>
            <a:ext cx="8039100" cy="466724"/>
          </a:xfrm>
          <a:prstGeom prst="roundRect">
            <a:avLst/>
          </a:prstGeom>
          <a:solidFill>
            <a:srgbClr val="0070C0"/>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CA" sz="2000" b="1" dirty="0"/>
              <a:t>Asset </a:t>
            </a:r>
            <a:r>
              <a:rPr lang="en-CA" sz="1800" b="1" dirty="0"/>
              <a:t>Modelling</a:t>
            </a:r>
            <a:r>
              <a:rPr lang="en-CA" sz="2000" b="1" dirty="0"/>
              <a:t> and Decision Process:  Materiality and Total </a:t>
            </a:r>
            <a:r>
              <a:rPr lang="en-CA" sz="2000" b="1" dirty="0" err="1"/>
              <a:t>Capex</a:t>
            </a:r>
            <a:r>
              <a:rPr lang="en-CA" sz="2000" b="1" dirty="0"/>
              <a:t> Exposure</a:t>
            </a:r>
            <a:endParaRPr lang="en-CA"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733425"/>
          </a:xfrm>
        </p:spPr>
        <p:txBody>
          <a:bodyPr>
            <a:normAutofit fontScale="90000"/>
          </a:bodyPr>
          <a:lstStyle/>
          <a:p>
            <a:pPr>
              <a:defRPr/>
            </a:pPr>
            <a:r>
              <a:rPr lang="en-CA" dirty="0" smtClean="0">
                <a:ea typeface="ＭＳ Ｐゴシック" pitchFamily="34" charset="-128"/>
              </a:rPr>
              <a:t>Business Control Architecture</a:t>
            </a:r>
            <a:r>
              <a:rPr lang="en-CA" sz="2200" dirty="0" smtClean="0">
                <a:ea typeface="ＭＳ Ｐゴシック" pitchFamily="34" charset="-128"/>
              </a:rPr>
              <a:t>:</a:t>
            </a:r>
            <a:br>
              <a:rPr lang="en-CA" sz="2200" dirty="0" smtClean="0">
                <a:ea typeface="ＭＳ Ｐゴシック" pitchFamily="34" charset="-128"/>
              </a:rPr>
            </a:br>
            <a:r>
              <a:rPr lang="en-CA" sz="2200" dirty="0" smtClean="0">
                <a:ea typeface="ＭＳ Ｐゴシック" pitchFamily="34" charset="-128"/>
              </a:rPr>
              <a:t>PAR =&gt; AFE =&gt; Budget</a:t>
            </a:r>
            <a:endParaRPr lang="en-CA" dirty="0">
              <a:ea typeface="ＭＳ Ｐゴシック" pitchFamily="34" charset="-128"/>
            </a:endParaRPr>
          </a:p>
        </p:txBody>
      </p:sp>
      <p:cxnSp>
        <p:nvCxnSpPr>
          <p:cNvPr id="5" name="Straight Connector 4"/>
          <p:cNvCxnSpPr/>
          <p:nvPr/>
        </p:nvCxnSpPr>
        <p:spPr>
          <a:xfrm flipV="1">
            <a:off x="457200" y="3181350"/>
            <a:ext cx="8229600" cy="9525"/>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1695450" y="3048000"/>
            <a:ext cx="0" cy="266700"/>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7439025" y="3048000"/>
            <a:ext cx="0" cy="266700"/>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6000750" y="3048000"/>
            <a:ext cx="0" cy="2667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4562475" y="3048000"/>
            <a:ext cx="0" cy="2667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3124200" y="3048000"/>
            <a:ext cx="0" cy="266700"/>
          </a:xfrm>
          <a:prstGeom prst="line">
            <a:avLst/>
          </a:prstGeom>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1943100" y="3219450"/>
            <a:ext cx="1057275" cy="307975"/>
          </a:xfrm>
          <a:prstGeom prst="rect">
            <a:avLst/>
          </a:prstGeom>
          <a:noFill/>
        </p:spPr>
        <p:txBody>
          <a:bodyPr>
            <a:spAutoFit/>
          </a:bodyPr>
          <a:lstStyle/>
          <a:p>
            <a:pPr algn="ctr">
              <a:defRPr/>
            </a:pPr>
            <a:r>
              <a:rPr lang="en-CA" sz="1400" b="1" dirty="0">
                <a:solidFill>
                  <a:srgbClr val="C00000"/>
                </a:solidFill>
                <a:latin typeface="+mn-lt"/>
                <a:ea typeface="ＭＳ Ｐゴシック" pitchFamily="34" charset="-128"/>
              </a:rPr>
              <a:t>Year Two</a:t>
            </a:r>
          </a:p>
        </p:txBody>
      </p:sp>
      <p:sp>
        <p:nvSpPr>
          <p:cNvPr id="13" name="TextBox 12"/>
          <p:cNvSpPr txBox="1"/>
          <p:nvPr/>
        </p:nvSpPr>
        <p:spPr>
          <a:xfrm>
            <a:off x="3333750" y="3219450"/>
            <a:ext cx="1057275" cy="307975"/>
          </a:xfrm>
          <a:prstGeom prst="rect">
            <a:avLst/>
          </a:prstGeom>
          <a:noFill/>
        </p:spPr>
        <p:txBody>
          <a:bodyPr>
            <a:spAutoFit/>
          </a:bodyPr>
          <a:lstStyle/>
          <a:p>
            <a:pPr algn="ctr">
              <a:defRPr/>
            </a:pPr>
            <a:r>
              <a:rPr lang="en-CA" sz="1400" b="1" dirty="0">
                <a:solidFill>
                  <a:srgbClr val="C00000"/>
                </a:solidFill>
                <a:latin typeface="+mn-lt"/>
                <a:ea typeface="ＭＳ Ｐゴシック" pitchFamily="34" charset="-128"/>
              </a:rPr>
              <a:t>Year Three</a:t>
            </a:r>
          </a:p>
        </p:txBody>
      </p:sp>
      <p:sp>
        <p:nvSpPr>
          <p:cNvPr id="14" name="TextBox 13"/>
          <p:cNvSpPr txBox="1"/>
          <p:nvPr/>
        </p:nvSpPr>
        <p:spPr>
          <a:xfrm>
            <a:off x="4733925" y="3219450"/>
            <a:ext cx="1057275" cy="307975"/>
          </a:xfrm>
          <a:prstGeom prst="rect">
            <a:avLst/>
          </a:prstGeom>
          <a:noFill/>
        </p:spPr>
        <p:txBody>
          <a:bodyPr>
            <a:spAutoFit/>
          </a:bodyPr>
          <a:lstStyle/>
          <a:p>
            <a:pPr algn="ctr">
              <a:defRPr/>
            </a:pPr>
            <a:r>
              <a:rPr lang="en-CA" sz="1400" b="1" dirty="0">
                <a:solidFill>
                  <a:srgbClr val="C00000"/>
                </a:solidFill>
                <a:latin typeface="+mn-lt"/>
                <a:ea typeface="ＭＳ Ｐゴシック" pitchFamily="34" charset="-128"/>
              </a:rPr>
              <a:t>Year Four</a:t>
            </a:r>
          </a:p>
        </p:txBody>
      </p:sp>
      <p:sp>
        <p:nvSpPr>
          <p:cNvPr id="15" name="TextBox 14"/>
          <p:cNvSpPr txBox="1"/>
          <p:nvPr/>
        </p:nvSpPr>
        <p:spPr>
          <a:xfrm>
            <a:off x="6172200" y="3219450"/>
            <a:ext cx="1057275" cy="307975"/>
          </a:xfrm>
          <a:prstGeom prst="rect">
            <a:avLst/>
          </a:prstGeom>
          <a:noFill/>
        </p:spPr>
        <p:txBody>
          <a:bodyPr>
            <a:spAutoFit/>
          </a:bodyPr>
          <a:lstStyle/>
          <a:p>
            <a:pPr algn="ctr">
              <a:defRPr/>
            </a:pPr>
            <a:r>
              <a:rPr lang="en-CA" sz="1400" b="1" dirty="0">
                <a:solidFill>
                  <a:srgbClr val="C00000"/>
                </a:solidFill>
                <a:latin typeface="+mn-lt"/>
                <a:ea typeface="ＭＳ Ｐゴシック" pitchFamily="34" charset="-128"/>
              </a:rPr>
              <a:t>Year Five</a:t>
            </a:r>
          </a:p>
        </p:txBody>
      </p:sp>
      <p:sp>
        <p:nvSpPr>
          <p:cNvPr id="16" name="TextBox 15"/>
          <p:cNvSpPr txBox="1"/>
          <p:nvPr/>
        </p:nvSpPr>
        <p:spPr>
          <a:xfrm>
            <a:off x="7629525" y="3219450"/>
            <a:ext cx="1057275" cy="307975"/>
          </a:xfrm>
          <a:prstGeom prst="rect">
            <a:avLst/>
          </a:prstGeom>
          <a:noFill/>
        </p:spPr>
        <p:txBody>
          <a:bodyPr>
            <a:spAutoFit/>
          </a:bodyPr>
          <a:lstStyle/>
          <a:p>
            <a:pPr algn="ctr">
              <a:defRPr/>
            </a:pPr>
            <a:r>
              <a:rPr lang="en-CA" sz="1400" b="1" dirty="0">
                <a:solidFill>
                  <a:srgbClr val="C00000"/>
                </a:solidFill>
                <a:latin typeface="+mn-lt"/>
                <a:ea typeface="ＭＳ Ｐゴシック" pitchFamily="34" charset="-128"/>
              </a:rPr>
              <a:t>Year Six</a:t>
            </a:r>
          </a:p>
        </p:txBody>
      </p:sp>
      <p:sp>
        <p:nvSpPr>
          <p:cNvPr id="17" name="TextBox 16"/>
          <p:cNvSpPr txBox="1"/>
          <p:nvPr/>
        </p:nvSpPr>
        <p:spPr>
          <a:xfrm>
            <a:off x="638175" y="3219450"/>
            <a:ext cx="1057275" cy="307975"/>
          </a:xfrm>
          <a:prstGeom prst="rect">
            <a:avLst/>
          </a:prstGeom>
          <a:noFill/>
        </p:spPr>
        <p:txBody>
          <a:bodyPr>
            <a:spAutoFit/>
          </a:bodyPr>
          <a:lstStyle/>
          <a:p>
            <a:pPr algn="ctr">
              <a:defRPr/>
            </a:pPr>
            <a:r>
              <a:rPr lang="en-CA" sz="1400" b="1" dirty="0">
                <a:solidFill>
                  <a:srgbClr val="C00000"/>
                </a:solidFill>
                <a:latin typeface="+mn-lt"/>
                <a:ea typeface="ＭＳ Ｐゴシック" pitchFamily="34" charset="-128"/>
              </a:rPr>
              <a:t>Year One</a:t>
            </a:r>
          </a:p>
        </p:txBody>
      </p:sp>
      <p:sp>
        <p:nvSpPr>
          <p:cNvPr id="18" name="Rounded Rectangle 17"/>
          <p:cNvSpPr/>
          <p:nvPr/>
        </p:nvSpPr>
        <p:spPr>
          <a:xfrm>
            <a:off x="438151" y="1162051"/>
            <a:ext cx="1905000" cy="333374"/>
          </a:xfrm>
          <a:prstGeom prst="roundRect">
            <a:avLst/>
          </a:prstGeom>
          <a:solidFill>
            <a:srgbClr val="0070C0"/>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CA" sz="1400" b="1" dirty="0"/>
              <a:t>Exploration PAR</a:t>
            </a:r>
            <a:endParaRPr lang="en-CA" sz="1400" dirty="0"/>
          </a:p>
        </p:txBody>
      </p:sp>
      <p:sp>
        <p:nvSpPr>
          <p:cNvPr id="19" name="Rounded Rectangle 18"/>
          <p:cNvSpPr/>
          <p:nvPr/>
        </p:nvSpPr>
        <p:spPr>
          <a:xfrm>
            <a:off x="2714625" y="1162051"/>
            <a:ext cx="2209799" cy="333374"/>
          </a:xfrm>
          <a:prstGeom prst="roundRect">
            <a:avLst/>
          </a:prstGeom>
          <a:solidFill>
            <a:srgbClr val="0070C0"/>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CA" sz="1400" b="1" dirty="0"/>
              <a:t>Appraisal PAR</a:t>
            </a:r>
            <a:endParaRPr lang="en-CA" sz="1400" dirty="0"/>
          </a:p>
        </p:txBody>
      </p:sp>
      <p:sp>
        <p:nvSpPr>
          <p:cNvPr id="20" name="Rounded Rectangle 19"/>
          <p:cNvSpPr/>
          <p:nvPr/>
        </p:nvSpPr>
        <p:spPr>
          <a:xfrm>
            <a:off x="5286374" y="1162051"/>
            <a:ext cx="3533775" cy="333374"/>
          </a:xfrm>
          <a:prstGeom prst="roundRect">
            <a:avLst/>
          </a:prstGeom>
          <a:solidFill>
            <a:srgbClr val="0070C0"/>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CA" sz="1400" b="1" dirty="0"/>
              <a:t>Development PAR</a:t>
            </a:r>
            <a:endParaRPr lang="en-CA" sz="1400" dirty="0"/>
          </a:p>
        </p:txBody>
      </p:sp>
      <p:sp>
        <p:nvSpPr>
          <p:cNvPr id="21" name="Rounded Rectangle 20"/>
          <p:cNvSpPr/>
          <p:nvPr/>
        </p:nvSpPr>
        <p:spPr>
          <a:xfrm>
            <a:off x="438150" y="1781176"/>
            <a:ext cx="3676649" cy="333374"/>
          </a:xfrm>
          <a:prstGeom prst="roundRect">
            <a:avLst/>
          </a:prstGeom>
          <a:solidFill>
            <a:schemeClr val="accent2">
              <a:lumMod val="40000"/>
              <a:lumOff val="60000"/>
            </a:schemeClr>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CA" sz="1400" b="1" dirty="0">
                <a:solidFill>
                  <a:srgbClr val="000000"/>
                </a:solidFill>
              </a:rPr>
              <a:t>Appraisal  PAR</a:t>
            </a:r>
            <a:endParaRPr lang="en-CA" sz="1400" dirty="0">
              <a:solidFill>
                <a:srgbClr val="000000"/>
              </a:solidFill>
            </a:endParaRPr>
          </a:p>
        </p:txBody>
      </p:sp>
      <p:sp>
        <p:nvSpPr>
          <p:cNvPr id="22" name="Rounded Rectangle 21"/>
          <p:cNvSpPr/>
          <p:nvPr/>
        </p:nvSpPr>
        <p:spPr>
          <a:xfrm>
            <a:off x="4457700" y="1790701"/>
            <a:ext cx="4514850" cy="333374"/>
          </a:xfrm>
          <a:prstGeom prst="roundRect">
            <a:avLst/>
          </a:prstGeom>
          <a:solidFill>
            <a:schemeClr val="accent2">
              <a:lumMod val="40000"/>
              <a:lumOff val="60000"/>
            </a:schemeClr>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CA" sz="1400" b="1" dirty="0">
                <a:solidFill>
                  <a:srgbClr val="000000"/>
                </a:solidFill>
              </a:rPr>
              <a:t>Development  PAR</a:t>
            </a:r>
            <a:endParaRPr lang="en-CA" sz="1400" dirty="0">
              <a:solidFill>
                <a:srgbClr val="000000"/>
              </a:solidFill>
            </a:endParaRPr>
          </a:p>
        </p:txBody>
      </p:sp>
      <p:sp>
        <p:nvSpPr>
          <p:cNvPr id="23" name="Rounded Rectangle 22"/>
          <p:cNvSpPr/>
          <p:nvPr/>
        </p:nvSpPr>
        <p:spPr>
          <a:xfrm>
            <a:off x="1666875" y="2505076"/>
            <a:ext cx="1495425" cy="333374"/>
          </a:xfrm>
          <a:prstGeom prst="roundRect">
            <a:avLst/>
          </a:prstGeom>
          <a:solidFill>
            <a:schemeClr val="accent4">
              <a:lumMod val="60000"/>
              <a:lumOff val="40000"/>
            </a:schemeClr>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CA" sz="1200" b="1" dirty="0">
                <a:solidFill>
                  <a:srgbClr val="000000"/>
                </a:solidFill>
              </a:rPr>
              <a:t>Basin/Country Entry PAR</a:t>
            </a:r>
            <a:endParaRPr lang="en-CA" sz="1200" dirty="0">
              <a:solidFill>
                <a:srgbClr val="000000"/>
              </a:solidFill>
            </a:endParaRPr>
          </a:p>
        </p:txBody>
      </p:sp>
      <p:sp>
        <p:nvSpPr>
          <p:cNvPr id="24" name="Rounded Rectangle 23"/>
          <p:cNvSpPr/>
          <p:nvPr/>
        </p:nvSpPr>
        <p:spPr>
          <a:xfrm>
            <a:off x="3552824" y="2505076"/>
            <a:ext cx="2857501" cy="333374"/>
          </a:xfrm>
          <a:prstGeom prst="roundRect">
            <a:avLst/>
          </a:prstGeom>
          <a:solidFill>
            <a:schemeClr val="accent4">
              <a:lumMod val="60000"/>
              <a:lumOff val="40000"/>
            </a:schemeClr>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CA" sz="1400" b="1" dirty="0">
                <a:solidFill>
                  <a:srgbClr val="000000"/>
                </a:solidFill>
              </a:rPr>
              <a:t>Exploration PAR</a:t>
            </a:r>
            <a:endParaRPr lang="en-CA" sz="1400" dirty="0">
              <a:solidFill>
                <a:srgbClr val="000000"/>
              </a:solidFill>
            </a:endParaRPr>
          </a:p>
        </p:txBody>
      </p:sp>
      <p:sp>
        <p:nvSpPr>
          <p:cNvPr id="25" name="Diamond 24"/>
          <p:cNvSpPr/>
          <p:nvPr/>
        </p:nvSpPr>
        <p:spPr>
          <a:xfrm>
            <a:off x="3219450" y="2552700"/>
            <a:ext cx="228600" cy="285750"/>
          </a:xfrm>
          <a:prstGeom prst="diamond">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a:p>
        </p:txBody>
      </p:sp>
      <p:sp>
        <p:nvSpPr>
          <p:cNvPr id="26" name="Diamond 25"/>
          <p:cNvSpPr/>
          <p:nvPr/>
        </p:nvSpPr>
        <p:spPr>
          <a:xfrm>
            <a:off x="4143375" y="1800225"/>
            <a:ext cx="228600" cy="285750"/>
          </a:xfrm>
          <a:prstGeom prst="diamond">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a:p>
        </p:txBody>
      </p:sp>
      <p:sp>
        <p:nvSpPr>
          <p:cNvPr id="27" name="Diamond 26"/>
          <p:cNvSpPr/>
          <p:nvPr/>
        </p:nvSpPr>
        <p:spPr>
          <a:xfrm>
            <a:off x="4991100" y="1200150"/>
            <a:ext cx="228600" cy="285750"/>
          </a:xfrm>
          <a:prstGeom prst="diamond">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a:p>
        </p:txBody>
      </p:sp>
      <p:sp>
        <p:nvSpPr>
          <p:cNvPr id="28" name="Diamond 27"/>
          <p:cNvSpPr/>
          <p:nvPr/>
        </p:nvSpPr>
        <p:spPr>
          <a:xfrm>
            <a:off x="2390775" y="1209675"/>
            <a:ext cx="228600" cy="285750"/>
          </a:xfrm>
          <a:prstGeom prst="diamond">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a:p>
        </p:txBody>
      </p:sp>
      <p:sp>
        <p:nvSpPr>
          <p:cNvPr id="29" name="Diamond 28"/>
          <p:cNvSpPr/>
          <p:nvPr/>
        </p:nvSpPr>
        <p:spPr>
          <a:xfrm>
            <a:off x="6515100" y="2543175"/>
            <a:ext cx="228600" cy="285750"/>
          </a:xfrm>
          <a:prstGeom prst="diamond">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a:p>
        </p:txBody>
      </p:sp>
      <p:sp>
        <p:nvSpPr>
          <p:cNvPr id="31" name="Rounded Rectangle 30"/>
          <p:cNvSpPr/>
          <p:nvPr/>
        </p:nvSpPr>
        <p:spPr>
          <a:xfrm>
            <a:off x="552451" y="3591699"/>
            <a:ext cx="1038223" cy="333374"/>
          </a:xfrm>
          <a:prstGeom prst="roundRect">
            <a:avLst/>
          </a:prstGeom>
          <a:solidFill>
            <a:srgbClr val="0070C0"/>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CA" sz="1400" b="1" dirty="0"/>
              <a:t>AFE - Ex</a:t>
            </a:r>
            <a:endParaRPr lang="en-CA" sz="1400" dirty="0"/>
          </a:p>
        </p:txBody>
      </p:sp>
      <p:sp>
        <p:nvSpPr>
          <p:cNvPr id="32" name="Rounded Rectangle 31"/>
          <p:cNvSpPr/>
          <p:nvPr/>
        </p:nvSpPr>
        <p:spPr>
          <a:xfrm>
            <a:off x="1952626" y="3591699"/>
            <a:ext cx="1019172" cy="333374"/>
          </a:xfrm>
          <a:prstGeom prst="roundRect">
            <a:avLst/>
          </a:prstGeom>
          <a:solidFill>
            <a:srgbClr val="0070C0"/>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CA" sz="1400" b="1" dirty="0"/>
              <a:t>AFE - Ex</a:t>
            </a:r>
            <a:endParaRPr lang="en-CA" sz="1400" dirty="0"/>
          </a:p>
        </p:txBody>
      </p:sp>
      <p:sp>
        <p:nvSpPr>
          <p:cNvPr id="33" name="Rounded Rectangle 32"/>
          <p:cNvSpPr/>
          <p:nvPr/>
        </p:nvSpPr>
        <p:spPr>
          <a:xfrm>
            <a:off x="1952626" y="3991749"/>
            <a:ext cx="1019173" cy="333374"/>
          </a:xfrm>
          <a:prstGeom prst="roundRect">
            <a:avLst/>
          </a:prstGeom>
          <a:solidFill>
            <a:srgbClr val="0070C0"/>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CA" sz="1400" b="1" dirty="0"/>
              <a:t>AFE - App</a:t>
            </a:r>
            <a:endParaRPr lang="en-CA" sz="1400" dirty="0"/>
          </a:p>
        </p:txBody>
      </p:sp>
      <p:sp>
        <p:nvSpPr>
          <p:cNvPr id="34" name="Rounded Rectangle 33"/>
          <p:cNvSpPr/>
          <p:nvPr/>
        </p:nvSpPr>
        <p:spPr>
          <a:xfrm>
            <a:off x="3305176" y="3591699"/>
            <a:ext cx="1019173" cy="333374"/>
          </a:xfrm>
          <a:prstGeom prst="roundRect">
            <a:avLst/>
          </a:prstGeom>
          <a:solidFill>
            <a:srgbClr val="0070C0"/>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CA" sz="1400" b="1" dirty="0"/>
              <a:t>AFE - App</a:t>
            </a:r>
            <a:endParaRPr lang="en-CA" sz="1400" dirty="0"/>
          </a:p>
        </p:txBody>
      </p:sp>
      <p:sp>
        <p:nvSpPr>
          <p:cNvPr id="35" name="Rounded Rectangle 34"/>
          <p:cNvSpPr/>
          <p:nvPr/>
        </p:nvSpPr>
        <p:spPr>
          <a:xfrm>
            <a:off x="4786312" y="3591699"/>
            <a:ext cx="1019173" cy="333374"/>
          </a:xfrm>
          <a:prstGeom prst="roundRect">
            <a:avLst/>
          </a:prstGeom>
          <a:solidFill>
            <a:srgbClr val="0070C0"/>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CA" sz="1400" b="1" dirty="0"/>
              <a:t>AFE - App</a:t>
            </a:r>
            <a:endParaRPr lang="en-CA" sz="1400" dirty="0"/>
          </a:p>
        </p:txBody>
      </p:sp>
      <p:sp>
        <p:nvSpPr>
          <p:cNvPr id="36" name="Rounded Rectangle 35"/>
          <p:cNvSpPr/>
          <p:nvPr/>
        </p:nvSpPr>
        <p:spPr>
          <a:xfrm>
            <a:off x="4786312" y="3991749"/>
            <a:ext cx="1019173" cy="333374"/>
          </a:xfrm>
          <a:prstGeom prst="roundRect">
            <a:avLst/>
          </a:prstGeom>
          <a:solidFill>
            <a:srgbClr val="0070C0"/>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CA" sz="1400" b="1" dirty="0"/>
              <a:t>AFE - Dev</a:t>
            </a:r>
            <a:endParaRPr lang="en-CA" sz="1400" dirty="0"/>
          </a:p>
        </p:txBody>
      </p:sp>
      <p:sp>
        <p:nvSpPr>
          <p:cNvPr id="37" name="Rounded Rectangle 36"/>
          <p:cNvSpPr/>
          <p:nvPr/>
        </p:nvSpPr>
        <p:spPr>
          <a:xfrm>
            <a:off x="7648577" y="3591699"/>
            <a:ext cx="1019173" cy="333374"/>
          </a:xfrm>
          <a:prstGeom prst="roundRect">
            <a:avLst/>
          </a:prstGeom>
          <a:solidFill>
            <a:srgbClr val="0070C0"/>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CA" sz="1400" b="1" dirty="0"/>
              <a:t>AFE - Dev</a:t>
            </a:r>
            <a:endParaRPr lang="en-CA" sz="1400" dirty="0"/>
          </a:p>
        </p:txBody>
      </p:sp>
      <p:sp>
        <p:nvSpPr>
          <p:cNvPr id="38" name="Rounded Rectangle 37"/>
          <p:cNvSpPr/>
          <p:nvPr/>
        </p:nvSpPr>
        <p:spPr>
          <a:xfrm>
            <a:off x="6229349" y="3591699"/>
            <a:ext cx="1019173" cy="333374"/>
          </a:xfrm>
          <a:prstGeom prst="roundRect">
            <a:avLst/>
          </a:prstGeom>
          <a:solidFill>
            <a:srgbClr val="0070C0"/>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CA" sz="1400" b="1" dirty="0"/>
              <a:t>AFE - Dev</a:t>
            </a:r>
            <a:endParaRPr lang="en-CA" sz="1400" dirty="0"/>
          </a:p>
        </p:txBody>
      </p:sp>
      <p:sp>
        <p:nvSpPr>
          <p:cNvPr id="39" name="Rounded Rectangle 38"/>
          <p:cNvSpPr/>
          <p:nvPr/>
        </p:nvSpPr>
        <p:spPr>
          <a:xfrm>
            <a:off x="552451" y="4401324"/>
            <a:ext cx="1019173" cy="333374"/>
          </a:xfrm>
          <a:prstGeom prst="roundRect">
            <a:avLst/>
          </a:prstGeom>
          <a:solidFill>
            <a:schemeClr val="accent2">
              <a:lumMod val="40000"/>
              <a:lumOff val="60000"/>
            </a:schemeClr>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CA" sz="1400" b="1" dirty="0">
                <a:solidFill>
                  <a:srgbClr val="000000"/>
                </a:solidFill>
              </a:rPr>
              <a:t>AFE - App</a:t>
            </a:r>
            <a:endParaRPr lang="en-CA" sz="1400" dirty="0">
              <a:solidFill>
                <a:srgbClr val="000000"/>
              </a:solidFill>
            </a:endParaRPr>
          </a:p>
        </p:txBody>
      </p:sp>
      <p:sp>
        <p:nvSpPr>
          <p:cNvPr id="40" name="Rounded Rectangle 39"/>
          <p:cNvSpPr/>
          <p:nvPr/>
        </p:nvSpPr>
        <p:spPr>
          <a:xfrm>
            <a:off x="1952626" y="4401324"/>
            <a:ext cx="1019173" cy="333374"/>
          </a:xfrm>
          <a:prstGeom prst="roundRect">
            <a:avLst/>
          </a:prstGeom>
          <a:solidFill>
            <a:schemeClr val="accent2">
              <a:lumMod val="40000"/>
              <a:lumOff val="60000"/>
            </a:schemeClr>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CA" sz="1400" b="1" dirty="0">
                <a:solidFill>
                  <a:srgbClr val="000000"/>
                </a:solidFill>
              </a:rPr>
              <a:t>AFE - App</a:t>
            </a:r>
            <a:endParaRPr lang="en-CA" sz="1400" dirty="0">
              <a:solidFill>
                <a:srgbClr val="000000"/>
              </a:solidFill>
            </a:endParaRPr>
          </a:p>
        </p:txBody>
      </p:sp>
      <p:sp>
        <p:nvSpPr>
          <p:cNvPr id="41" name="Rounded Rectangle 40"/>
          <p:cNvSpPr/>
          <p:nvPr/>
        </p:nvSpPr>
        <p:spPr>
          <a:xfrm>
            <a:off x="3305176" y="4401324"/>
            <a:ext cx="1019173" cy="333374"/>
          </a:xfrm>
          <a:prstGeom prst="roundRect">
            <a:avLst/>
          </a:prstGeom>
          <a:solidFill>
            <a:schemeClr val="accent2">
              <a:lumMod val="40000"/>
              <a:lumOff val="60000"/>
            </a:schemeClr>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CA" sz="1400" b="1" dirty="0">
                <a:solidFill>
                  <a:srgbClr val="000000"/>
                </a:solidFill>
              </a:rPr>
              <a:t>AFE - App</a:t>
            </a:r>
            <a:endParaRPr lang="en-CA" sz="1400" dirty="0">
              <a:solidFill>
                <a:srgbClr val="000000"/>
              </a:solidFill>
            </a:endParaRPr>
          </a:p>
        </p:txBody>
      </p:sp>
      <p:sp>
        <p:nvSpPr>
          <p:cNvPr id="42" name="Rounded Rectangle 41"/>
          <p:cNvSpPr/>
          <p:nvPr/>
        </p:nvSpPr>
        <p:spPr>
          <a:xfrm>
            <a:off x="3305176" y="4829949"/>
            <a:ext cx="1019173" cy="333374"/>
          </a:xfrm>
          <a:prstGeom prst="roundRect">
            <a:avLst/>
          </a:prstGeom>
          <a:solidFill>
            <a:schemeClr val="accent2">
              <a:lumMod val="40000"/>
              <a:lumOff val="60000"/>
            </a:schemeClr>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CA" sz="1400" b="1" dirty="0">
                <a:solidFill>
                  <a:srgbClr val="000000"/>
                </a:solidFill>
              </a:rPr>
              <a:t>AFE - Dev</a:t>
            </a:r>
            <a:endParaRPr lang="en-CA" sz="1400" dirty="0">
              <a:solidFill>
                <a:srgbClr val="000000"/>
              </a:solidFill>
            </a:endParaRPr>
          </a:p>
        </p:txBody>
      </p:sp>
      <p:sp>
        <p:nvSpPr>
          <p:cNvPr id="43" name="Rounded Rectangle 42"/>
          <p:cNvSpPr/>
          <p:nvPr/>
        </p:nvSpPr>
        <p:spPr>
          <a:xfrm>
            <a:off x="4786312" y="4401324"/>
            <a:ext cx="1019173" cy="333374"/>
          </a:xfrm>
          <a:prstGeom prst="roundRect">
            <a:avLst/>
          </a:prstGeom>
          <a:solidFill>
            <a:schemeClr val="accent2">
              <a:lumMod val="40000"/>
              <a:lumOff val="60000"/>
            </a:schemeClr>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CA" sz="1400" b="1" dirty="0">
                <a:solidFill>
                  <a:srgbClr val="000000"/>
                </a:solidFill>
              </a:rPr>
              <a:t>AFE - Dev</a:t>
            </a:r>
            <a:endParaRPr lang="en-CA" sz="1400" dirty="0">
              <a:solidFill>
                <a:srgbClr val="000000"/>
              </a:solidFill>
            </a:endParaRPr>
          </a:p>
        </p:txBody>
      </p:sp>
      <p:sp>
        <p:nvSpPr>
          <p:cNvPr id="44" name="Rounded Rectangle 43"/>
          <p:cNvSpPr/>
          <p:nvPr/>
        </p:nvSpPr>
        <p:spPr>
          <a:xfrm>
            <a:off x="6229349" y="4401324"/>
            <a:ext cx="1019173" cy="333374"/>
          </a:xfrm>
          <a:prstGeom prst="roundRect">
            <a:avLst/>
          </a:prstGeom>
          <a:solidFill>
            <a:schemeClr val="accent2">
              <a:lumMod val="40000"/>
              <a:lumOff val="60000"/>
            </a:schemeClr>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CA" sz="1400" b="1" dirty="0">
                <a:solidFill>
                  <a:srgbClr val="000000"/>
                </a:solidFill>
              </a:rPr>
              <a:t>AFE - Dev</a:t>
            </a:r>
            <a:endParaRPr lang="en-CA" sz="1400" dirty="0">
              <a:solidFill>
                <a:srgbClr val="000000"/>
              </a:solidFill>
            </a:endParaRPr>
          </a:p>
        </p:txBody>
      </p:sp>
      <p:sp>
        <p:nvSpPr>
          <p:cNvPr id="45" name="Rounded Rectangle 44"/>
          <p:cNvSpPr/>
          <p:nvPr/>
        </p:nvSpPr>
        <p:spPr>
          <a:xfrm>
            <a:off x="7648577" y="4401324"/>
            <a:ext cx="1019173" cy="333374"/>
          </a:xfrm>
          <a:prstGeom prst="roundRect">
            <a:avLst/>
          </a:prstGeom>
          <a:solidFill>
            <a:schemeClr val="accent2">
              <a:lumMod val="40000"/>
              <a:lumOff val="60000"/>
            </a:schemeClr>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CA" sz="1400" b="1" dirty="0">
                <a:solidFill>
                  <a:srgbClr val="000000"/>
                </a:solidFill>
              </a:rPr>
              <a:t>AFE - Dev</a:t>
            </a:r>
            <a:endParaRPr lang="en-CA" sz="1400" dirty="0">
              <a:solidFill>
                <a:srgbClr val="000000"/>
              </a:solidFill>
            </a:endParaRPr>
          </a:p>
        </p:txBody>
      </p:sp>
      <p:sp>
        <p:nvSpPr>
          <p:cNvPr id="46" name="Rounded Rectangle 45"/>
          <p:cNvSpPr/>
          <p:nvPr/>
        </p:nvSpPr>
        <p:spPr>
          <a:xfrm>
            <a:off x="3305176" y="5239524"/>
            <a:ext cx="1019173" cy="333374"/>
          </a:xfrm>
          <a:prstGeom prst="roundRect">
            <a:avLst/>
          </a:prstGeom>
          <a:solidFill>
            <a:schemeClr val="accent4">
              <a:lumMod val="60000"/>
              <a:lumOff val="40000"/>
            </a:schemeClr>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CA" sz="1400" b="1" dirty="0">
                <a:solidFill>
                  <a:srgbClr val="000000"/>
                </a:solidFill>
              </a:rPr>
              <a:t>AFE - Ex</a:t>
            </a:r>
            <a:endParaRPr lang="en-CA" sz="1400" dirty="0">
              <a:solidFill>
                <a:srgbClr val="000000"/>
              </a:solidFill>
            </a:endParaRPr>
          </a:p>
        </p:txBody>
      </p:sp>
      <p:sp>
        <p:nvSpPr>
          <p:cNvPr id="47" name="Rounded Rectangle 46"/>
          <p:cNvSpPr/>
          <p:nvPr/>
        </p:nvSpPr>
        <p:spPr>
          <a:xfrm>
            <a:off x="1952626" y="5239524"/>
            <a:ext cx="1019173" cy="333374"/>
          </a:xfrm>
          <a:prstGeom prst="roundRect">
            <a:avLst/>
          </a:prstGeom>
          <a:solidFill>
            <a:schemeClr val="accent4">
              <a:lumMod val="60000"/>
              <a:lumOff val="40000"/>
            </a:schemeClr>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CA" sz="1400" b="1" dirty="0">
                <a:solidFill>
                  <a:srgbClr val="000000"/>
                </a:solidFill>
              </a:rPr>
              <a:t>AFE - Entry</a:t>
            </a:r>
            <a:endParaRPr lang="en-CA" sz="1400" dirty="0">
              <a:solidFill>
                <a:srgbClr val="000000"/>
              </a:solidFill>
            </a:endParaRPr>
          </a:p>
        </p:txBody>
      </p:sp>
      <p:sp>
        <p:nvSpPr>
          <p:cNvPr id="48" name="Rounded Rectangle 47"/>
          <p:cNvSpPr/>
          <p:nvPr/>
        </p:nvSpPr>
        <p:spPr>
          <a:xfrm>
            <a:off x="4786312" y="5239524"/>
            <a:ext cx="1019173" cy="333374"/>
          </a:xfrm>
          <a:prstGeom prst="roundRect">
            <a:avLst/>
          </a:prstGeom>
          <a:solidFill>
            <a:schemeClr val="accent4">
              <a:lumMod val="60000"/>
              <a:lumOff val="40000"/>
            </a:schemeClr>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CA" sz="1400" b="1" dirty="0">
                <a:solidFill>
                  <a:srgbClr val="000000"/>
                </a:solidFill>
              </a:rPr>
              <a:t>AFE - Ex</a:t>
            </a:r>
            <a:endParaRPr lang="en-CA" sz="1400" dirty="0">
              <a:solidFill>
                <a:srgbClr val="000000"/>
              </a:solidFill>
            </a:endParaRPr>
          </a:p>
        </p:txBody>
      </p:sp>
      <p:sp>
        <p:nvSpPr>
          <p:cNvPr id="49" name="Rounded Rectangle 48"/>
          <p:cNvSpPr/>
          <p:nvPr/>
        </p:nvSpPr>
        <p:spPr>
          <a:xfrm>
            <a:off x="6229349" y="5225237"/>
            <a:ext cx="1019173" cy="333374"/>
          </a:xfrm>
          <a:prstGeom prst="roundRect">
            <a:avLst/>
          </a:prstGeom>
          <a:solidFill>
            <a:schemeClr val="accent4">
              <a:lumMod val="60000"/>
              <a:lumOff val="40000"/>
            </a:schemeClr>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CA" sz="1400" b="1" dirty="0">
                <a:solidFill>
                  <a:srgbClr val="000000"/>
                </a:solidFill>
              </a:rPr>
              <a:t>AFE - Ex</a:t>
            </a:r>
            <a:endParaRPr lang="en-CA" sz="1400" dirty="0">
              <a:solidFill>
                <a:srgbClr val="000000"/>
              </a:solidFill>
            </a:endParaRPr>
          </a:p>
        </p:txBody>
      </p:sp>
      <p:sp>
        <p:nvSpPr>
          <p:cNvPr id="50" name="Rounded Rectangle 49"/>
          <p:cNvSpPr/>
          <p:nvPr/>
        </p:nvSpPr>
        <p:spPr>
          <a:xfrm>
            <a:off x="590550" y="5934848"/>
            <a:ext cx="1019173" cy="333374"/>
          </a:xfrm>
          <a:prstGeom prst="roundRect">
            <a:avLst/>
          </a:prstGeom>
          <a:solidFill>
            <a:schemeClr val="tx1">
              <a:lumMod val="50000"/>
              <a:lumOff val="50000"/>
            </a:schemeClr>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CA" sz="1400" b="1" dirty="0">
                <a:solidFill>
                  <a:schemeClr val="bg1"/>
                </a:solidFill>
              </a:rPr>
              <a:t>Budget Y1</a:t>
            </a:r>
            <a:endParaRPr lang="en-CA" sz="1400" dirty="0">
              <a:solidFill>
                <a:schemeClr val="bg1"/>
              </a:solidFill>
            </a:endParaRPr>
          </a:p>
        </p:txBody>
      </p:sp>
      <p:sp>
        <p:nvSpPr>
          <p:cNvPr id="51" name="Rounded Rectangle 50"/>
          <p:cNvSpPr/>
          <p:nvPr/>
        </p:nvSpPr>
        <p:spPr>
          <a:xfrm>
            <a:off x="3305176" y="5934848"/>
            <a:ext cx="1019173" cy="333374"/>
          </a:xfrm>
          <a:prstGeom prst="roundRect">
            <a:avLst/>
          </a:prstGeom>
          <a:solidFill>
            <a:schemeClr val="tx1">
              <a:lumMod val="50000"/>
              <a:lumOff val="50000"/>
            </a:schemeClr>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CA" sz="1400" b="1" dirty="0">
                <a:solidFill>
                  <a:schemeClr val="bg1"/>
                </a:solidFill>
              </a:rPr>
              <a:t>Budget Y3</a:t>
            </a:r>
            <a:endParaRPr lang="en-CA" sz="1400" dirty="0">
              <a:solidFill>
                <a:schemeClr val="bg1"/>
              </a:solidFill>
            </a:endParaRPr>
          </a:p>
        </p:txBody>
      </p:sp>
      <p:sp>
        <p:nvSpPr>
          <p:cNvPr id="52" name="Rounded Rectangle 51"/>
          <p:cNvSpPr/>
          <p:nvPr/>
        </p:nvSpPr>
        <p:spPr>
          <a:xfrm>
            <a:off x="4786312" y="5934848"/>
            <a:ext cx="1019173" cy="333374"/>
          </a:xfrm>
          <a:prstGeom prst="roundRect">
            <a:avLst/>
          </a:prstGeom>
          <a:solidFill>
            <a:schemeClr val="tx1">
              <a:lumMod val="50000"/>
              <a:lumOff val="50000"/>
            </a:schemeClr>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CA" sz="1400" b="1" dirty="0">
                <a:solidFill>
                  <a:schemeClr val="bg1"/>
                </a:solidFill>
              </a:rPr>
              <a:t>Budget Y4</a:t>
            </a:r>
            <a:endParaRPr lang="en-CA" sz="1400" dirty="0">
              <a:solidFill>
                <a:schemeClr val="bg1"/>
              </a:solidFill>
            </a:endParaRPr>
          </a:p>
        </p:txBody>
      </p:sp>
      <p:sp>
        <p:nvSpPr>
          <p:cNvPr id="53" name="Rounded Rectangle 52"/>
          <p:cNvSpPr/>
          <p:nvPr/>
        </p:nvSpPr>
        <p:spPr>
          <a:xfrm>
            <a:off x="6210302" y="5934848"/>
            <a:ext cx="1019173" cy="333374"/>
          </a:xfrm>
          <a:prstGeom prst="roundRect">
            <a:avLst/>
          </a:prstGeom>
          <a:solidFill>
            <a:schemeClr val="tx1">
              <a:lumMod val="50000"/>
              <a:lumOff val="50000"/>
            </a:schemeClr>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CA" sz="1400" b="1" dirty="0">
                <a:solidFill>
                  <a:schemeClr val="bg1"/>
                </a:solidFill>
              </a:rPr>
              <a:t>Budget Y5</a:t>
            </a:r>
            <a:endParaRPr lang="en-CA" sz="1400" dirty="0">
              <a:solidFill>
                <a:schemeClr val="bg1"/>
              </a:solidFill>
            </a:endParaRPr>
          </a:p>
        </p:txBody>
      </p:sp>
      <p:sp>
        <p:nvSpPr>
          <p:cNvPr id="54" name="Rounded Rectangle 53"/>
          <p:cNvSpPr/>
          <p:nvPr/>
        </p:nvSpPr>
        <p:spPr>
          <a:xfrm>
            <a:off x="7629525" y="5934848"/>
            <a:ext cx="1019173" cy="333374"/>
          </a:xfrm>
          <a:prstGeom prst="roundRect">
            <a:avLst/>
          </a:prstGeom>
          <a:solidFill>
            <a:schemeClr val="tx1">
              <a:lumMod val="50000"/>
              <a:lumOff val="50000"/>
            </a:schemeClr>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CA" sz="1400" b="1" dirty="0">
                <a:solidFill>
                  <a:schemeClr val="bg1"/>
                </a:solidFill>
              </a:rPr>
              <a:t>Budget Y6</a:t>
            </a:r>
            <a:endParaRPr lang="en-CA" sz="1400" dirty="0">
              <a:solidFill>
                <a:schemeClr val="bg1"/>
              </a:solidFill>
            </a:endParaRPr>
          </a:p>
        </p:txBody>
      </p:sp>
      <p:sp>
        <p:nvSpPr>
          <p:cNvPr id="55" name="Rounded Rectangle 54"/>
          <p:cNvSpPr/>
          <p:nvPr/>
        </p:nvSpPr>
        <p:spPr>
          <a:xfrm>
            <a:off x="1943100" y="5934848"/>
            <a:ext cx="1019173" cy="333374"/>
          </a:xfrm>
          <a:prstGeom prst="roundRect">
            <a:avLst/>
          </a:prstGeom>
          <a:solidFill>
            <a:schemeClr val="tx1">
              <a:lumMod val="50000"/>
              <a:lumOff val="50000"/>
            </a:schemeClr>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CA" sz="1400" b="1" dirty="0">
                <a:solidFill>
                  <a:schemeClr val="bg1"/>
                </a:solidFill>
              </a:rPr>
              <a:t>Budget Y2</a:t>
            </a:r>
            <a:endParaRPr lang="en-CA" sz="1400" dirty="0">
              <a:solidFill>
                <a:schemeClr val="bg1"/>
              </a:solidFill>
            </a:endParaRPr>
          </a:p>
        </p:txBody>
      </p:sp>
      <p:sp>
        <p:nvSpPr>
          <p:cNvPr id="56" name="Rectangle 55"/>
          <p:cNvSpPr/>
          <p:nvPr/>
        </p:nvSpPr>
        <p:spPr>
          <a:xfrm>
            <a:off x="3190875" y="1030288"/>
            <a:ext cx="1295400" cy="5338762"/>
          </a:xfrm>
          <a:prstGeom prst="rect">
            <a:avLst/>
          </a:prstGeom>
          <a:noFill/>
          <a:ln w="19050">
            <a:solidFill>
              <a:srgbClr val="FF0000"/>
            </a:solidFill>
            <a:prstDash val="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dissolve">
                                      <p:cBhvr>
                                        <p:cTn id="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Lst>
  </p:timing>
</p:sld>
</file>

<file path=ppt/theme/theme1.xml><?xml version="1.0" encoding="utf-8"?>
<a:theme xmlns:a="http://schemas.openxmlformats.org/drawingml/2006/main" name="blank">
  <a:themeElements>
    <a:clrScheme name="PFC ENERGY Colors 1">
      <a:dk1>
        <a:srgbClr val="141313"/>
      </a:dk1>
      <a:lt1>
        <a:srgbClr val="FFFFFF"/>
      </a:lt1>
      <a:dk2>
        <a:srgbClr val="454645"/>
      </a:dk2>
      <a:lt2>
        <a:srgbClr val="E1E1DF"/>
      </a:lt2>
      <a:accent1>
        <a:srgbClr val="A41618"/>
      </a:accent1>
      <a:accent2>
        <a:srgbClr val="F3A11F"/>
      </a:accent2>
      <a:accent3>
        <a:srgbClr val="1B82CE"/>
      </a:accent3>
      <a:accent4>
        <a:srgbClr val="308D0B"/>
      </a:accent4>
      <a:accent5>
        <a:srgbClr val="095C99"/>
      </a:accent5>
      <a:accent6>
        <a:srgbClr val="80379B"/>
      </a:accent6>
      <a:hlink>
        <a:srgbClr val="0000FF"/>
      </a:hlink>
      <a:folHlink>
        <a:srgbClr val="FF6600"/>
      </a:folHlink>
    </a:clrScheme>
    <a:fontScheme name="PFC ENERGY Graphs">
      <a:majorFont>
        <a:latin typeface="Arial"/>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PFC Energy Colors">
    <a:dk1>
      <a:srgbClr val="141313"/>
    </a:dk1>
    <a:lt1>
      <a:srgbClr val="FFFFFF"/>
    </a:lt1>
    <a:dk2>
      <a:srgbClr val="454645"/>
    </a:dk2>
    <a:lt2>
      <a:srgbClr val="FFFFFF"/>
    </a:lt2>
    <a:accent1>
      <a:srgbClr val="A41618"/>
    </a:accent1>
    <a:accent2>
      <a:srgbClr val="F3A11F"/>
    </a:accent2>
    <a:accent3>
      <a:srgbClr val="1B82CE"/>
    </a:accent3>
    <a:accent4>
      <a:srgbClr val="308D0B"/>
    </a:accent4>
    <a:accent5>
      <a:srgbClr val="095C99"/>
    </a:accent5>
    <a:accent6>
      <a:srgbClr val="80379B"/>
    </a:accent6>
    <a:hlink>
      <a:srgbClr val="0000FF"/>
    </a:hlink>
    <a:folHlink>
      <a:srgbClr val="FF6600"/>
    </a:folHlink>
  </a:clrScheme>
  <a:fontScheme name="PFC Energy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PFC Energy Colors">
    <a:dk1>
      <a:srgbClr val="141313"/>
    </a:dk1>
    <a:lt1>
      <a:srgbClr val="FFFFFF"/>
    </a:lt1>
    <a:dk2>
      <a:srgbClr val="454645"/>
    </a:dk2>
    <a:lt2>
      <a:srgbClr val="FFFFFF"/>
    </a:lt2>
    <a:accent1>
      <a:srgbClr val="A41618"/>
    </a:accent1>
    <a:accent2>
      <a:srgbClr val="F3A11F"/>
    </a:accent2>
    <a:accent3>
      <a:srgbClr val="1B82CE"/>
    </a:accent3>
    <a:accent4>
      <a:srgbClr val="308D0B"/>
    </a:accent4>
    <a:accent5>
      <a:srgbClr val="095C99"/>
    </a:accent5>
    <a:accent6>
      <a:srgbClr val="80379B"/>
    </a:accent6>
    <a:hlink>
      <a:srgbClr val="0000FF"/>
    </a:hlink>
    <a:folHlink>
      <a:srgbClr val="FF6600"/>
    </a:folHlink>
  </a:clrScheme>
  <a:fontScheme name="PFC Energy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blank</Template>
  <TotalTime>7173</TotalTime>
  <Words>11161</Words>
  <Application>Microsoft Office PowerPoint</Application>
  <PresentationFormat>On-screen Show (4:3)</PresentationFormat>
  <Paragraphs>1107</Paragraphs>
  <Slides>60</Slides>
  <Notes>4</Notes>
  <HiddenSlides>0</HiddenSlides>
  <MMClips>0</MMClips>
  <ScaleCrop>false</ScaleCrop>
  <HeadingPairs>
    <vt:vector size="4" baseType="variant">
      <vt:variant>
        <vt:lpstr>Theme</vt:lpstr>
      </vt:variant>
      <vt:variant>
        <vt:i4>1</vt:i4>
      </vt:variant>
      <vt:variant>
        <vt:lpstr>Slide Titles</vt:lpstr>
      </vt:variant>
      <vt:variant>
        <vt:i4>60</vt:i4>
      </vt:variant>
    </vt:vector>
  </HeadingPairs>
  <TitlesOfParts>
    <vt:vector size="61" baseType="lpstr">
      <vt:lpstr>blank</vt:lpstr>
      <vt:lpstr>Capital Allocation and Global Portfolio Review:  Discussion Slides for the Alaska House Resources Committee</vt:lpstr>
      <vt:lpstr>Slide 2</vt:lpstr>
      <vt:lpstr>Annual Planning Cycle</vt:lpstr>
      <vt:lpstr>Strategy, Planning and Positioning</vt:lpstr>
      <vt:lpstr>Annual Planning Cycle</vt:lpstr>
      <vt:lpstr>Planning Cycle and Capital Allocation</vt:lpstr>
      <vt:lpstr>Annual Planning Cycle</vt:lpstr>
      <vt:lpstr>Attracting Capital:  The Project Approval Process</vt:lpstr>
      <vt:lpstr>Business Control Architecture: PAR =&gt; AFE =&gt; Budget</vt:lpstr>
      <vt:lpstr>Upstream Financial Metrics:  Measuring Performance</vt:lpstr>
      <vt:lpstr>Project Selection and Decision Metrics</vt:lpstr>
      <vt:lpstr>Project Metrics:  Net Present Value</vt:lpstr>
      <vt:lpstr>Project Decision Variables:  Internal Rate of Return</vt:lpstr>
      <vt:lpstr>Capital Allocation:  IRR Hurdle Rate</vt:lpstr>
      <vt:lpstr>Portfolio Efficiency:  Return on Capital Employed (ROCE)</vt:lpstr>
      <vt:lpstr>Portfolio Efficiency:  Return on Capital Employed (ROCE)</vt:lpstr>
      <vt:lpstr>Special Issue:  Integration vs. De-Integration</vt:lpstr>
      <vt:lpstr>Special Issue:  Integration vs. De-Integration</vt:lpstr>
      <vt:lpstr>Special Issue:  Integration vs. De-Integration</vt:lpstr>
      <vt:lpstr>Special Issue:  Basin Designation and Allocation of Free Cash Flow</vt:lpstr>
      <vt:lpstr>Special Issue:  Basin Designation and Allocation of Free Cash Flow</vt:lpstr>
      <vt:lpstr>Example:  Nexen Inc.</vt:lpstr>
      <vt:lpstr>Slide 23</vt:lpstr>
      <vt:lpstr>Slide 24</vt:lpstr>
      <vt:lpstr>BP:  Company Overview</vt:lpstr>
      <vt:lpstr>BP:  Global Areas of Upstream Operations</vt:lpstr>
      <vt:lpstr>BP Global Production Portfolio - 2010</vt:lpstr>
      <vt:lpstr>Total Portfolio Evolution: BP vis-à-vis the Competition</vt:lpstr>
      <vt:lpstr>How the Portfolio is Financed: Sources and Uses of Cash ($US millions)</vt:lpstr>
      <vt:lpstr>Global Production:  Evolution of the Portfolio</vt:lpstr>
      <vt:lpstr>Global Production:  Country Growth Project Analysis</vt:lpstr>
      <vt:lpstr>BP in Alaska</vt:lpstr>
      <vt:lpstr>BP Alaska Activity &amp; PFC Energy Assessment</vt:lpstr>
      <vt:lpstr>PFC-Identified Challenges</vt:lpstr>
      <vt:lpstr>ConocoPhillips:  Company Overview</vt:lpstr>
      <vt:lpstr>ConocoPhillips:  Global Areas of Upstream Operations</vt:lpstr>
      <vt:lpstr>ConocoPhillips Global Production Portfolio - 2010</vt:lpstr>
      <vt:lpstr>Total Portfolio Evolution: ConocoPhillips vis-à-vis the Competition</vt:lpstr>
      <vt:lpstr>How the Portfolio is Financed: COP Sources and Uses of Cash (US$ millions)</vt:lpstr>
      <vt:lpstr>Global Production:  Evolution of the Portfolio</vt:lpstr>
      <vt:lpstr>Global Production:  Country Growth Project Analysis</vt:lpstr>
      <vt:lpstr>ConocoPhillips in Alaska – North Slope </vt:lpstr>
      <vt:lpstr>ConocoPhillips in Alaska – Cook Inlet</vt:lpstr>
      <vt:lpstr>ConocoPhillips Alaska Activity &amp; PFC Energy Assessment</vt:lpstr>
      <vt:lpstr>COP Alaska Activity &amp; PFC Energy Assessment</vt:lpstr>
      <vt:lpstr>PFC-Identified Challenges</vt:lpstr>
      <vt:lpstr>ExxonMobil:  Company Overview</vt:lpstr>
      <vt:lpstr>ExxonMobil:  Global Areas of Upstream Operations</vt:lpstr>
      <vt:lpstr>ExxonMobil Global Production Portfolio - 2010</vt:lpstr>
      <vt:lpstr>Total Portfolio Evolution: ExxonMobil vis-à-vis the Competition</vt:lpstr>
      <vt:lpstr>How the Portfolio is Financed: Sources and Uses of Cash  (US$ millions)</vt:lpstr>
      <vt:lpstr>Global Production:  Evolution of the Portfolio</vt:lpstr>
      <vt:lpstr>Global Production:  Country Growth Project Analysis</vt:lpstr>
      <vt:lpstr>ExxonMobil in Alaska – North Slope</vt:lpstr>
      <vt:lpstr>ExxonMobil Alaska Activity &amp; PFC Energy Assessment</vt:lpstr>
      <vt:lpstr>PFC-Identified Challenges</vt:lpstr>
      <vt:lpstr>Slide 57</vt:lpstr>
      <vt:lpstr>Notice</vt:lpstr>
      <vt:lpstr>Main Regional Offices</vt:lpstr>
      <vt:lpstr>Slide 60</vt:lpstr>
    </vt:vector>
  </TitlesOfParts>
  <Company>PFC Energy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Tony Reinsch</dc:creator>
  <cp:lastModifiedBy>treinsch</cp:lastModifiedBy>
  <cp:revision>212</cp:revision>
  <dcterms:created xsi:type="dcterms:W3CDTF">2011-11-10T18:14:02Z</dcterms:created>
  <dcterms:modified xsi:type="dcterms:W3CDTF">2012-04-25T05:53:16Z</dcterms:modified>
</cp:coreProperties>
</file>